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2.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F79A1B" w14:textId="203CD134" w:rsidR="00EB0AD7" w:rsidRPr="00DA7709" w:rsidRDefault="00E9317D" w:rsidP="00AC6E16">
      <w:pPr>
        <w:sectPr w:rsidR="00EB0AD7" w:rsidRPr="00DA7709" w:rsidSect="00E10CD4">
          <w:pgSz w:w="11907" w:h="16840" w:code="9"/>
          <w:pgMar w:top="1418" w:right="1701" w:bottom="1134" w:left="1418" w:header="709" w:footer="556" w:gutter="0"/>
          <w:cols w:space="708"/>
          <w:docGrid w:linePitch="360"/>
        </w:sectPr>
      </w:pPr>
      <w:bookmarkStart w:id="0" w:name="_Toc401914074"/>
      <w:bookmarkStart w:id="1" w:name="_Toc416260885"/>
      <w:bookmarkStart w:id="2" w:name="_Toc98394872"/>
      <w:r>
        <w:rPr>
          <w:noProof/>
          <w:lang w:eastAsia="en-AU"/>
        </w:rPr>
        <mc:AlternateContent>
          <mc:Choice Requires="wps">
            <w:drawing>
              <wp:anchor distT="0" distB="0" distL="114300" distR="114300" simplePos="0" relativeHeight="251759616" behindDoc="0" locked="0" layoutInCell="1" allowOverlap="1" wp14:anchorId="41D5A9E3" wp14:editId="6BDBF59D">
                <wp:simplePos x="0" y="0"/>
                <wp:positionH relativeFrom="column">
                  <wp:posOffset>-681355</wp:posOffset>
                </wp:positionH>
                <wp:positionV relativeFrom="paragraph">
                  <wp:posOffset>625144</wp:posOffset>
                </wp:positionV>
                <wp:extent cx="6257925" cy="2933700"/>
                <wp:effectExtent l="0" t="0" r="0" b="0"/>
                <wp:wrapNone/>
                <wp:docPr id="3"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6257925" cy="29337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36C237B9" w14:textId="2436C914" w:rsidR="00267305" w:rsidRPr="00704F86" w:rsidRDefault="00267305" w:rsidP="00621FAA">
                            <w:pPr>
                              <w:pStyle w:val="Titlepage"/>
                              <w:spacing w:after="0"/>
                              <w:ind w:left="0"/>
                              <w:rPr>
                                <w:b/>
                                <w:color w:val="0081C6"/>
                              </w:rPr>
                            </w:pPr>
                            <w:r>
                              <w:rPr>
                                <w:b/>
                                <w:color w:val="0081C6"/>
                              </w:rPr>
                              <w:t>The best of both worlds? Integrating VET and higher education</w:t>
                            </w:r>
                          </w:p>
                          <w:p w14:paraId="67DE9DBB" w14:textId="4738EB80" w:rsidR="00267305" w:rsidRDefault="00267305" w:rsidP="009206F9">
                            <w:pPr>
                              <w:pStyle w:val="Titlepage"/>
                              <w:spacing w:before="720" w:after="0"/>
                              <w:ind w:left="0"/>
                              <w:rPr>
                                <w:color w:val="595959" w:themeColor="text1" w:themeTint="A6"/>
                                <w:sz w:val="27"/>
                                <w:szCs w:val="27"/>
                              </w:rPr>
                            </w:pPr>
                            <w:r>
                              <w:rPr>
                                <w:b/>
                                <w:color w:val="595959" w:themeColor="text1" w:themeTint="A6"/>
                                <w:sz w:val="27"/>
                                <w:szCs w:val="27"/>
                              </w:rPr>
                              <w:t>Steven Hodge</w:t>
                            </w:r>
                            <w:r>
                              <w:rPr>
                                <w:b/>
                                <w:color w:val="595959" w:themeColor="text1" w:themeTint="A6"/>
                                <w:sz w:val="27"/>
                                <w:szCs w:val="27"/>
                              </w:rPr>
                              <w:br/>
                            </w:r>
                            <w:r>
                              <w:rPr>
                                <w:color w:val="595959" w:themeColor="text1" w:themeTint="A6"/>
                                <w:sz w:val="27"/>
                                <w:szCs w:val="27"/>
                              </w:rPr>
                              <w:t>Griffith University</w:t>
                            </w:r>
                          </w:p>
                          <w:p w14:paraId="6255EA7F" w14:textId="5A9A3522" w:rsidR="00267305" w:rsidRPr="006475E3" w:rsidRDefault="00267305" w:rsidP="006475E3">
                            <w:pPr>
                              <w:pStyle w:val="Titlepage"/>
                              <w:spacing w:before="120" w:after="0"/>
                              <w:ind w:left="0"/>
                              <w:rPr>
                                <w:b/>
                                <w:color w:val="595959" w:themeColor="text1" w:themeTint="A6"/>
                                <w:sz w:val="27"/>
                                <w:szCs w:val="27"/>
                              </w:rPr>
                            </w:pPr>
                            <w:r>
                              <w:rPr>
                                <w:b/>
                                <w:color w:val="595959" w:themeColor="text1" w:themeTint="A6"/>
                                <w:sz w:val="27"/>
                                <w:szCs w:val="27"/>
                              </w:rPr>
                              <w:t>Elizabeth Knight</w:t>
                            </w:r>
                          </w:p>
                          <w:p w14:paraId="1511E2A1" w14:textId="26B6C8D9" w:rsidR="00267305" w:rsidRPr="00360FAD" w:rsidRDefault="00267305" w:rsidP="004E1A1B">
                            <w:pPr>
                              <w:pStyle w:val="Titlepage"/>
                              <w:spacing w:after="0"/>
                              <w:ind w:left="0"/>
                              <w:rPr>
                                <w:color w:val="595959" w:themeColor="text1" w:themeTint="A6"/>
                                <w:sz w:val="27"/>
                                <w:szCs w:val="27"/>
                              </w:rPr>
                            </w:pPr>
                            <w:r>
                              <w:rPr>
                                <w:color w:val="595959" w:themeColor="text1" w:themeTint="A6"/>
                                <w:sz w:val="27"/>
                                <w:szCs w:val="27"/>
                              </w:rPr>
                              <w:t>Victoria University</w:t>
                            </w:r>
                          </w:p>
                        </w:txbxContent>
                      </wps:txbx>
                      <wps:bodyPr rot="0" spcFirstLastPara="0" vertOverflow="overflow" horzOverflow="overflow" vert="horz" wrap="square" lIns="91440" tIns="45720" rIns="9144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1D5A9E3" id="_x0000_t202" coordsize="21600,21600" o:spt="202" path="m,l,21600r21600,l21600,xe">
                <v:stroke joinstyle="miter"/>
                <v:path gradientshapeok="t" o:connecttype="rect"/>
              </v:shapetype>
              <v:shape id="Text Box 12" o:spid="_x0000_s1026" type="#_x0000_t202" style="position:absolute;margin-left:-53.65pt;margin-top:49.2pt;width:492.75pt;height:231pt;z-index:251759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myajgIAAHkFAAAOAAAAZHJzL2Uyb0RvYy54bWysVN1P2zAQf5+0/8Hy+0ibUhhRU9SBmCZV&#10;gEYnnl3HphG2z7PdJt1fv7OTtBXbC9NekvPd774/ZtetVmQnnK/BlHR8NqJEGA5VbV5K+mN19+kz&#10;JT4wUzEFRpR0Lzy9nn/8MGtsIXLYgKqEI2jE+KKxJd2EYIss83wjNPNnYIVBoQSnWcCne8kqxxq0&#10;rlWWj0YXWQOusg648B65t52QzpN9KQUPD1J6EYgqKcYW0tel7zp+s/mMFS+O2U3N+zDYP0ShWW3Q&#10;6cHULQuMbF39hyldcwceZDjjoDOQsuYi5YDZjEdvsnnaMCtSLlgcbw9l8v/PLL/fPTpSVyWdUGKY&#10;xhatRBvIF2jJOI/laawvEPVkERda5GObU6reLoG/eoRkJ5hOwSM6lqOVTsc/JkpQETuwP1Q9uuHI&#10;vMinl1f5lBKOsvxqMrkcpb5kR3XrfPgqQJNIlNRhW1MIbLf0IQbAigESvRm4q5VKrVWGNOhiMh0l&#10;hYMENZSJWJGGpDcT8+hCT1TYKxExynwXEouUMoiMNJ7iRjmyYzhYjHNhwjhWK9lFdERJDOI9ij3+&#10;GNV7lLs8Bs9gwkFZ1wZc17G4Vcewq9chZNnh+076Lu9YgtCuW8wqkmuo9jgCDrod8pbf1diNJfPh&#10;kTlcGmwuHoLwgB+pAKsOPUXJBtyvv/EjHmcZpZQ0uIQl9T+3zAlK1DeDU341Pj+PW5se59PLHB/u&#10;VLJOD+Sarb4BbMUYz43liYzYoAZSOtDPeCsW0SOKmOHot6RhIG9Cdxbw1nCxWCQQ7qhlYWmeLB+m&#10;Ps7Zqn1mzvbDGHCO72FYVVa8mckOG3tqYLENIOs0sMeK9kXH/U7T09+ieEBO3wl1vJjz3wAAAP//&#10;AwBQSwMEFAAGAAgAAAAhAEQp5cTiAAAACwEAAA8AAABkcnMvZG93bnJldi54bWxMj8FOwzAQRO9I&#10;/IO1SFyi1m4pbQjZVAiUW5EgwN2NTRwRr6PYadN+Pe4Jjqt5mnmbbyfbsYMefOsIYTEXwDTVTrXU&#10;IHx+lLMUmA+SlOwcaYST9rAtrq9ymSl3pHd9qELDYgn5TCKYEPqMc18bbaWfu15TzL7dYGWI59Bw&#10;NchjLLcdXwqx5la2FBeM7PWz0fVPNVqEcSx3L6/JzpyGJJT9+a1NvnyFeHszPT0CC3oKfzBc9KM6&#10;FNFp70ZSnnUIs4XY3EUW4SFdAYtEukmXwPYI92uxAl7k/P8PxS8AAAD//wMAUEsBAi0AFAAGAAgA&#10;AAAhALaDOJL+AAAA4QEAABMAAAAAAAAAAAAAAAAAAAAAAFtDb250ZW50X1R5cGVzXS54bWxQSwEC&#10;LQAUAAYACAAAACEAOP0h/9YAAACUAQAACwAAAAAAAAAAAAAAAAAvAQAAX3JlbHMvLnJlbHNQSwEC&#10;LQAUAAYACAAAACEAKGpsmo4CAAB5BQAADgAAAAAAAAAAAAAAAAAuAgAAZHJzL2Uyb0RvYy54bWxQ&#10;SwECLQAUAAYACAAAACEARCnlxOIAAAALAQAADwAAAAAAAAAAAAAAAADoBAAAZHJzL2Rvd25yZXYu&#10;eG1sUEsFBgAAAAAEAAQA8wAAAPcFAAAAAA==&#10;" filled="f" stroked="f" strokeweight=".5pt">
                <v:textbox inset=",,,0">
                  <w:txbxContent>
                    <w:p w14:paraId="36C237B9" w14:textId="2436C914" w:rsidR="00267305" w:rsidRPr="00704F86" w:rsidRDefault="00267305" w:rsidP="00621FAA">
                      <w:pPr>
                        <w:pStyle w:val="Titlepage"/>
                        <w:spacing w:after="0"/>
                        <w:ind w:left="0"/>
                        <w:rPr>
                          <w:b/>
                          <w:color w:val="0081C6"/>
                        </w:rPr>
                      </w:pPr>
                      <w:r>
                        <w:rPr>
                          <w:b/>
                          <w:color w:val="0081C6"/>
                        </w:rPr>
                        <w:t>The best of both worlds? Integrating VET and higher education</w:t>
                      </w:r>
                    </w:p>
                    <w:p w14:paraId="67DE9DBB" w14:textId="4738EB80" w:rsidR="00267305" w:rsidRDefault="00267305" w:rsidP="009206F9">
                      <w:pPr>
                        <w:pStyle w:val="Titlepage"/>
                        <w:spacing w:before="720" w:after="0"/>
                        <w:ind w:left="0"/>
                        <w:rPr>
                          <w:color w:val="595959" w:themeColor="text1" w:themeTint="A6"/>
                          <w:sz w:val="27"/>
                          <w:szCs w:val="27"/>
                        </w:rPr>
                      </w:pPr>
                      <w:r>
                        <w:rPr>
                          <w:b/>
                          <w:color w:val="595959" w:themeColor="text1" w:themeTint="A6"/>
                          <w:sz w:val="27"/>
                          <w:szCs w:val="27"/>
                        </w:rPr>
                        <w:t>Steven Hodge</w:t>
                      </w:r>
                      <w:r>
                        <w:rPr>
                          <w:b/>
                          <w:color w:val="595959" w:themeColor="text1" w:themeTint="A6"/>
                          <w:sz w:val="27"/>
                          <w:szCs w:val="27"/>
                        </w:rPr>
                        <w:br/>
                      </w:r>
                      <w:r>
                        <w:rPr>
                          <w:color w:val="595959" w:themeColor="text1" w:themeTint="A6"/>
                          <w:sz w:val="27"/>
                          <w:szCs w:val="27"/>
                        </w:rPr>
                        <w:t>Griffith University</w:t>
                      </w:r>
                    </w:p>
                    <w:p w14:paraId="6255EA7F" w14:textId="5A9A3522" w:rsidR="00267305" w:rsidRPr="006475E3" w:rsidRDefault="00267305" w:rsidP="006475E3">
                      <w:pPr>
                        <w:pStyle w:val="Titlepage"/>
                        <w:spacing w:before="120" w:after="0"/>
                        <w:ind w:left="0"/>
                        <w:rPr>
                          <w:b/>
                          <w:color w:val="595959" w:themeColor="text1" w:themeTint="A6"/>
                          <w:sz w:val="27"/>
                          <w:szCs w:val="27"/>
                        </w:rPr>
                      </w:pPr>
                      <w:r>
                        <w:rPr>
                          <w:b/>
                          <w:color w:val="595959" w:themeColor="text1" w:themeTint="A6"/>
                          <w:sz w:val="27"/>
                          <w:szCs w:val="27"/>
                        </w:rPr>
                        <w:t>Elizabeth Knight</w:t>
                      </w:r>
                    </w:p>
                    <w:p w14:paraId="1511E2A1" w14:textId="26B6C8D9" w:rsidR="00267305" w:rsidRPr="00360FAD" w:rsidRDefault="00267305" w:rsidP="004E1A1B">
                      <w:pPr>
                        <w:pStyle w:val="Titlepage"/>
                        <w:spacing w:after="0"/>
                        <w:ind w:left="0"/>
                        <w:rPr>
                          <w:color w:val="595959" w:themeColor="text1" w:themeTint="A6"/>
                          <w:sz w:val="27"/>
                          <w:szCs w:val="27"/>
                        </w:rPr>
                      </w:pPr>
                      <w:r>
                        <w:rPr>
                          <w:color w:val="595959" w:themeColor="text1" w:themeTint="A6"/>
                          <w:sz w:val="27"/>
                          <w:szCs w:val="27"/>
                        </w:rPr>
                        <w:t>Victoria University</w:t>
                      </w:r>
                    </w:p>
                  </w:txbxContent>
                </v:textbox>
              </v:shape>
            </w:pict>
          </mc:Fallback>
        </mc:AlternateContent>
      </w:r>
      <w:r w:rsidR="009206F9">
        <w:rPr>
          <w:noProof/>
          <w:lang w:eastAsia="en-AU"/>
        </w:rPr>
        <mc:AlternateContent>
          <mc:Choice Requires="wps">
            <w:drawing>
              <wp:anchor distT="0" distB="0" distL="114300" distR="114300" simplePos="0" relativeHeight="251761664" behindDoc="0" locked="0" layoutInCell="1" allowOverlap="1" wp14:anchorId="6527894F" wp14:editId="19135EC9">
                <wp:simplePos x="0" y="0"/>
                <wp:positionH relativeFrom="column">
                  <wp:posOffset>-582295</wp:posOffset>
                </wp:positionH>
                <wp:positionV relativeFrom="paragraph">
                  <wp:posOffset>1773224</wp:posOffset>
                </wp:positionV>
                <wp:extent cx="2115820" cy="0"/>
                <wp:effectExtent l="0" t="0" r="0" b="0"/>
                <wp:wrapNone/>
                <wp:docPr id="7" name="Straight Connector 7"/>
                <wp:cNvGraphicFramePr/>
                <a:graphic xmlns:a="http://schemas.openxmlformats.org/drawingml/2006/main">
                  <a:graphicData uri="http://schemas.microsoft.com/office/word/2010/wordprocessingShape">
                    <wps:wsp>
                      <wps:cNvCnPr/>
                      <wps:spPr>
                        <a:xfrm>
                          <a:off x="0" y="0"/>
                          <a:ext cx="2115820" cy="0"/>
                        </a:xfrm>
                        <a:prstGeom prst="line">
                          <a:avLst/>
                        </a:prstGeom>
                        <a:ln w="12700">
                          <a:solidFill>
                            <a:schemeClr val="tx1"/>
                          </a:solidFill>
                        </a:ln>
                      </wps:spPr>
                      <wps:style>
                        <a:lnRef idx="1">
                          <a:schemeClr val="accent6"/>
                        </a:lnRef>
                        <a:fillRef idx="0">
                          <a:schemeClr val="accent6"/>
                        </a:fillRef>
                        <a:effectRef idx="0">
                          <a:schemeClr val="accent6"/>
                        </a:effectRef>
                        <a:fontRef idx="minor">
                          <a:schemeClr val="tx1"/>
                        </a:fontRef>
                      </wps:style>
                      <wps:bodyPr/>
                    </wps:wsp>
                  </a:graphicData>
                </a:graphic>
              </wp:anchor>
            </w:drawing>
          </mc:Choice>
          <mc:Fallback>
            <w:pict>
              <v:line w14:anchorId="4210C22E" id="Straight Connector 7" o:spid="_x0000_s1026" style="position:absolute;z-index:251761664;visibility:visible;mso-wrap-style:square;mso-wrap-distance-left:9pt;mso-wrap-distance-top:0;mso-wrap-distance-right:9pt;mso-wrap-distance-bottom:0;mso-position-horizontal:absolute;mso-position-horizontal-relative:text;mso-position-vertical:absolute;mso-position-vertical-relative:text" from="-45.85pt,139.6pt" to="120.75pt,139.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hTMb2AEAAA0EAAAOAAAAZHJzL2Uyb0RvYy54bWysU02P0zAQvSPxHyzfaZJKbFdR0z10tVwQ&#10;VCz8AK8zbiz5S2PTtP+esZOmK0BIIC5OPDPved7zePtwtoadAKP2ruPNquYMnPS9dseOf/v69O6e&#10;s5iE64XxDjp+gcgfdm/fbMfQwtoP3vSAjEhcbMfQ8SGl0FZVlANYEVc+gKOk8mhFoi0eqx7FSOzW&#10;VOu6vqtGj31ALyFGij5OSb4r/EqBTJ+VipCY6Tj1lsqKZX3Ja7XbivaIIgxazm2If+jCCu3o0IXq&#10;USTBvqP+hcpqiT56lVbS28orpSUUDaSmqX9S8zyIAEULmRPDYlP8f7Ty0+mATPcd33DmhKUrek4o&#10;9HFIbO+dIwM9sk32aQyxpfK9O+C8i+GAWfRZoc1fksPOxdvL4i2cE5MUXDfN+/s1XYG85qobMGBM&#10;H8Bbln86brTLskUrTh9josOo9FqSw8axkYZtvanrUha90f2TNiYny+jA3iA7Cbr0dG5y88Twqop2&#10;xlEwS5pElL90MTDxfwFFplDbzXRAHscbp5ASXLqbeY2j6gxT1MECnDv7E3Cuz1Aoo/o34AVRTvYu&#10;LWCrncfftX2zQk31Vwcm3dmCF99fyvUWa2jminPz+8hD/Xpf4LdXvPsBAAD//wMAUEsDBBQABgAI&#10;AAAAIQDoqoMo3QAAAAsBAAAPAAAAZHJzL2Rvd25yZXYueG1sTI/LTsMwEEX3SPyDNUjsWifhERri&#10;VBVSP6AFCbGb2s4D7HFkO0369xgJCZYzc3Tn3Hq7WMPO2ofBkYB8nQHTJJ0aqBPw9rpfPQELEUmh&#10;caQFXHSAbXN9VWOl3EwHfT7GjqUQChUK6GMcK86D7LXFsHajpnRrnbcY0+g7rjzOKdwaXmTZI7c4&#10;UPrQ46hfei2/jpMV8JHNZvqU7V7e4eWdDjtb+tYKcXuz7J6BRb3EPxh+9JM6NMnp5CZSgRkBq01e&#10;JlRAUW4KYIko7vMHYKffDW9q/r9D8w0AAP//AwBQSwECLQAUAAYACAAAACEAtoM4kv4AAADhAQAA&#10;EwAAAAAAAAAAAAAAAAAAAAAAW0NvbnRlbnRfVHlwZXNdLnhtbFBLAQItABQABgAIAAAAIQA4/SH/&#10;1gAAAJQBAAALAAAAAAAAAAAAAAAAAC8BAABfcmVscy8ucmVsc1BLAQItABQABgAIAAAAIQCshTMb&#10;2AEAAA0EAAAOAAAAAAAAAAAAAAAAAC4CAABkcnMvZTJvRG9jLnhtbFBLAQItABQABgAIAAAAIQDo&#10;qoMo3QAAAAsBAAAPAAAAAAAAAAAAAAAAADIEAABkcnMvZG93bnJldi54bWxQSwUGAAAAAAQABADz&#10;AAAAPAUAAAAA&#10;" strokecolor="black [3213]" strokeweight="1pt"/>
            </w:pict>
          </mc:Fallback>
        </mc:AlternateContent>
      </w:r>
      <w:r w:rsidR="000471D6">
        <w:rPr>
          <w:noProof/>
          <w:lang w:eastAsia="en-AU"/>
        </w:rPr>
        <w:drawing>
          <wp:anchor distT="0" distB="0" distL="114300" distR="114300" simplePos="0" relativeHeight="251796480" behindDoc="0" locked="0" layoutInCell="1" allowOverlap="1" wp14:anchorId="6758708F" wp14:editId="367C4EA0">
            <wp:simplePos x="0" y="0"/>
            <wp:positionH relativeFrom="column">
              <wp:posOffset>4617720</wp:posOffset>
            </wp:positionH>
            <wp:positionV relativeFrom="paragraph">
              <wp:posOffset>9408795</wp:posOffset>
            </wp:positionV>
            <wp:extent cx="1791335" cy="227965"/>
            <wp:effectExtent l="0" t="0" r="0" b="63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CVER_Tagline.wmf"/>
                    <pic:cNvPicPr/>
                  </pic:nvPicPr>
                  <pic:blipFill>
                    <a:blip r:embed="rId11">
                      <a:extLst>
                        <a:ext uri="{28A0092B-C50C-407E-A947-70E740481C1C}">
                          <a14:useLocalDpi xmlns:a14="http://schemas.microsoft.com/office/drawing/2010/main" val="0"/>
                        </a:ext>
                      </a:extLst>
                    </a:blip>
                    <a:stretch>
                      <a:fillRect/>
                    </a:stretch>
                  </pic:blipFill>
                  <pic:spPr>
                    <a:xfrm>
                      <a:off x="0" y="0"/>
                      <a:ext cx="1791335" cy="227965"/>
                    </a:xfrm>
                    <a:prstGeom prst="rect">
                      <a:avLst/>
                    </a:prstGeom>
                  </pic:spPr>
                </pic:pic>
              </a:graphicData>
            </a:graphic>
            <wp14:sizeRelH relativeFrom="page">
              <wp14:pctWidth>0</wp14:pctWidth>
            </wp14:sizeRelH>
            <wp14:sizeRelV relativeFrom="page">
              <wp14:pctHeight>0</wp14:pctHeight>
            </wp14:sizeRelV>
          </wp:anchor>
        </w:drawing>
      </w:r>
      <w:r w:rsidR="00AC6E16">
        <w:rPr>
          <w:noProof/>
          <w:lang w:eastAsia="en-AU"/>
        </w:rPr>
        <mc:AlternateContent>
          <mc:Choice Requires="wps">
            <w:drawing>
              <wp:anchor distT="0" distB="0" distL="114300" distR="114300" simplePos="0" relativeHeight="251755520" behindDoc="0" locked="0" layoutInCell="1" allowOverlap="1" wp14:anchorId="3F3A18F1" wp14:editId="21D23E8A">
                <wp:simplePos x="0" y="0"/>
                <wp:positionH relativeFrom="column">
                  <wp:posOffset>4662170</wp:posOffset>
                </wp:positionH>
                <wp:positionV relativeFrom="paragraph">
                  <wp:posOffset>-633730</wp:posOffset>
                </wp:positionV>
                <wp:extent cx="1743075" cy="279400"/>
                <wp:effectExtent l="0" t="0" r="9525" b="6350"/>
                <wp:wrapNone/>
                <wp:docPr id="45" name="Text Box 45"/>
                <wp:cNvGraphicFramePr/>
                <a:graphic xmlns:a="http://schemas.openxmlformats.org/drawingml/2006/main">
                  <a:graphicData uri="http://schemas.microsoft.com/office/word/2010/wordprocessingShape">
                    <wps:wsp>
                      <wps:cNvSpPr txBox="1"/>
                      <wps:spPr>
                        <a:xfrm>
                          <a:off x="0" y="0"/>
                          <a:ext cx="1743075" cy="2794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0132BB4E" w14:textId="202082CC" w:rsidR="00267305" w:rsidRPr="0088361A" w:rsidRDefault="00267305" w:rsidP="00704F86">
                            <w:pPr>
                              <w:jc w:val="center"/>
                              <w:rPr>
                                <w:rFonts w:ascii="Arial Bold" w:hAnsi="Arial Bold" w:cs="Arial"/>
                                <w:b/>
                                <w:color w:val="FFFFFF" w:themeColor="background1"/>
                                <w:sz w:val="24"/>
                                <w:szCs w:val="24"/>
                              </w:rPr>
                            </w:pPr>
                            <w:r>
                              <w:rPr>
                                <w:rFonts w:ascii="Arial Bold" w:hAnsi="Arial Bold" w:cs="Arial"/>
                                <w:b/>
                                <w:caps/>
                                <w:color w:val="FFFFFF" w:themeColor="background1"/>
                                <w:sz w:val="24"/>
                                <w:szCs w:val="24"/>
                              </w:rPr>
                              <w:t>research report</w:t>
                            </w:r>
                          </w:p>
                        </w:txbxContent>
                      </wps:txbx>
                      <wps:bodyPr rot="0" spcFirstLastPara="0" vertOverflow="overflow" horzOverflow="overflow" vert="horz" wrap="square" lIns="36000" tIns="0" rIns="36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3A18F1" id="Text Box 45" o:spid="_x0000_s1027" type="#_x0000_t202" style="position:absolute;margin-left:367.1pt;margin-top:-49.9pt;width:137.25pt;height:22pt;z-index:251755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4zn1egIAAGMFAAAOAAAAZHJzL2Uyb0RvYy54bWysVEtP3DAQvlfqf7B8LwnvdkUWbUFUlRCg&#10;QsXZ69hsVMfj2t5Ntr++n51kQbQXql6cycw378fZed8atlE+NGQrvr9XcqaspLqxTxX//nD14SNn&#10;IQpbC0NWVXyrAj+fv3931rmZOqAVmVp5BiM2zDpX8VWMblYUQa5UK8IeOWUh1ORbEfHrn4raiw7W&#10;W1MclOVJ0ZGvnSepQgD3chDyebavtZLxVuugIjMVR2wxvz6/y/QW8zMxe/LCrRo5hiH+IYpWNBZO&#10;d6YuRRRs7Zs/TLWN9BRIxz1JbUFaN1LlHJDNfvkqm/uVcCrnguIEtytT+H9m5c3mzrOmrvjRMWdW&#10;tOjRg+oj+0w9Awv16VyYAXbvAIw9+OjzxA9gprR77dv0RUIMclR6u6tusiaT0unRYXkKLxKyg9NP&#10;R2Uuf/Gs7XyIXxS1LBEV9+heLqrYXIeISACdIMmZpavGmNxBY1lX8ZPD4zIr7CTQMDZhVZ6F0UzK&#10;aIg8U3FrVMIY+01p1CInkBh5CtWF8WwjMD9CSmVjzj3bBTqhNIJ4i+KIf47qLcpDHpNnsnGn3DaW&#10;fM7+Vdj1jylkPeBRyBd5JzL2yz4Pwa6xS6q36LenYWOCk1cNmnItQrwTHiuCFmPt4y0ebQjFp5Hi&#10;bEX+19/4CY/JhZSzDitX8fBzLbzizHy1mOnDkxIjwWL+AeFfcpcT167bC0I39nFYnMxkwkYzkdpT&#10;+4irsEjeIBJWwmfF40RexOEA4KpItVhkELbRiXht751MplNz0qg99I/Cu3EeIyb5hqalFLNXYzlg&#10;k6alxTqSbvLMpvoO1Rzrjk3OozxenXQqXv5n1PNtnP8GAAD//wMAUEsDBBQABgAIAAAAIQCP2uWl&#10;4QAAAAwBAAAPAAAAZHJzL2Rvd25yZXYueG1sTI/BTsMwDIbvSLxDZCRuW8LGtrY0nRBSb4BEQZzT&#10;xmsLTVIl2Vb29PNO42j70+/vz7eTGdgBfeidlfAwF8DQNk73tpXw9VnOEmAhKqvV4CxK+MMA2+L2&#10;JleZdkf7gYcqtoxCbMiUhC7GMeM8NB0aFeZuREu3nfNGRRp9y7VXRwo3A18IseZG9ZY+dGrElw6b&#10;32pvJLy9+9fTbl32Q6jTpqy/T3FZ/Uh5fzc9PwGLOMUrDBd9UoeCnGq3tzqwQcJm+bggVMIsTanD&#10;hRAi2QCrabVaJcCLnP8vUZwBAAD//wMAUEsBAi0AFAAGAAgAAAAhALaDOJL+AAAA4QEAABMAAAAA&#10;AAAAAAAAAAAAAAAAAFtDb250ZW50X1R5cGVzXS54bWxQSwECLQAUAAYACAAAACEAOP0h/9YAAACU&#10;AQAACwAAAAAAAAAAAAAAAAAvAQAAX3JlbHMvLnJlbHNQSwECLQAUAAYACAAAACEAqOM59XoCAABj&#10;BQAADgAAAAAAAAAAAAAAAAAuAgAAZHJzL2Uyb0RvYy54bWxQSwECLQAUAAYACAAAACEAj9rlpeEA&#10;AAAMAQAADwAAAAAAAAAAAAAAAADUBAAAZHJzL2Rvd25yZXYueG1sUEsFBgAAAAAEAAQA8wAAAOIF&#10;AAAAAA==&#10;" filled="f" stroked="f" strokeweight=".5pt">
                <v:textbox inset="1mm,0,1mm,0">
                  <w:txbxContent>
                    <w:p w14:paraId="0132BB4E" w14:textId="202082CC" w:rsidR="00267305" w:rsidRPr="0088361A" w:rsidRDefault="00267305" w:rsidP="00704F86">
                      <w:pPr>
                        <w:jc w:val="center"/>
                        <w:rPr>
                          <w:rFonts w:ascii="Arial Bold" w:hAnsi="Arial Bold" w:cs="Arial"/>
                          <w:b/>
                          <w:color w:val="FFFFFF" w:themeColor="background1"/>
                          <w:sz w:val="24"/>
                          <w:szCs w:val="24"/>
                        </w:rPr>
                      </w:pPr>
                      <w:r>
                        <w:rPr>
                          <w:rFonts w:ascii="Arial Bold" w:hAnsi="Arial Bold" w:cs="Arial"/>
                          <w:b/>
                          <w:caps/>
                          <w:color w:val="FFFFFF" w:themeColor="background1"/>
                          <w:sz w:val="24"/>
                          <w:szCs w:val="24"/>
                        </w:rPr>
                        <w:t>research report</w:t>
                      </w:r>
                    </w:p>
                  </w:txbxContent>
                </v:textbox>
              </v:shape>
            </w:pict>
          </mc:Fallback>
        </mc:AlternateContent>
      </w:r>
      <w:r w:rsidR="00753998">
        <w:rPr>
          <w:noProof/>
          <w:lang w:eastAsia="en-AU"/>
        </w:rPr>
        <mc:AlternateContent>
          <mc:Choice Requires="wps">
            <w:drawing>
              <wp:anchor distT="0" distB="0" distL="114300" distR="114300" simplePos="0" relativeHeight="251980800" behindDoc="0" locked="0" layoutInCell="1" allowOverlap="1" wp14:anchorId="05F1F526" wp14:editId="2EDF60A2">
                <wp:simplePos x="0" y="0"/>
                <wp:positionH relativeFrom="column">
                  <wp:posOffset>-595630</wp:posOffset>
                </wp:positionH>
                <wp:positionV relativeFrom="paragraph">
                  <wp:posOffset>3614420</wp:posOffset>
                </wp:positionV>
                <wp:extent cx="7000875" cy="5695950"/>
                <wp:effectExtent l="0" t="0" r="9525" b="0"/>
                <wp:wrapNone/>
                <wp:docPr id="5" name="Rectangle 5"/>
                <wp:cNvGraphicFramePr/>
                <a:graphic xmlns:a="http://schemas.openxmlformats.org/drawingml/2006/main">
                  <a:graphicData uri="http://schemas.microsoft.com/office/word/2010/wordprocessingShape">
                    <wps:wsp>
                      <wps:cNvSpPr/>
                      <wps:spPr>
                        <a:xfrm>
                          <a:off x="0" y="0"/>
                          <a:ext cx="7000875" cy="5695950"/>
                        </a:xfrm>
                        <a:prstGeom prst="rect">
                          <a:avLst/>
                        </a:prstGeom>
                        <a:blipFill>
                          <a:blip r:embed="rId12"/>
                          <a:stretch>
                            <a:fillRect/>
                          </a:stretch>
                        </a:blipFill>
                        <a:ln>
                          <a:noFill/>
                        </a:ln>
                        <a:effectLst/>
                      </wps:spPr>
                      <wps:style>
                        <a:lnRef idx="1">
                          <a:schemeClr val="accent1"/>
                        </a:lnRef>
                        <a:fillRef idx="3">
                          <a:schemeClr val="accent1"/>
                        </a:fillRef>
                        <a:effectRef idx="2">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AE259E2" id="Rectangle 5" o:spid="_x0000_s1026" style="position:absolute;margin-left:-46.9pt;margin-top:284.6pt;width:551.25pt;height:448.5pt;z-index:25198080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BzCOBNqQIAAOAFAAAOAAAAZHJzL2Uyb0RvYy54bWysVFtr2zAUfh/s&#10;Pwi9r06yphdTp4SWjkJpQ9vRZ0WWYoFuO1LiZL9+R7LjhK5QGHuxz9G5f+dydb01mmwEBOVsRccn&#10;I0qE5a5WdlXRn6933y4oCZHZmmlnRUV3ItDr2dcvV60vxcQ1TtcCCDqxoWx9RZsYfVkUgTfCsHDi&#10;vLAolA4Mi8jCqqiBtejd6GIyGp0VrYPag+MiBHy97YR0lv1LKXh8kjKISHRFMbeYv5C/y/QtZles&#10;XAHzjeJ9GuwfsjBMWQw6uLplkZE1qL9cGcXBBSfjCXemcFIqLnINWM149K6al4Z5kWtBcIIfYAr/&#10;zy1/3CyAqLqiU0osM9iiZwSN2ZUWZJrgaX0oUevFL6DnApKp1q0Ek/5YBdlmSHcDpGIbCcfH89Fo&#10;dHGOvjnKpmeX08tpBr04mHsI8YdwhiSiooDhM5Rs8xAihkTVvUqKttTK3ymt93SPCvb089np8L51&#10;fG2Ejd0AgdAs4vSGRvlACZTCLAXiAff1uBuPEEFE3qSAEgMnfLq0BgGmeJyWtknXupRmp9m9iDyQ&#10;fVUJ1w7JTMWdFslK22chsSGI3TjDkFdB3GggG4ZDzDjH1HNmGDVrHxLrDb9/btgVIpNpl9UQdfK5&#10;8WCRIzsbB2OjrIOPHOghZdnpY1+P6k7k0tU7nEVw3ZIGz+8UTsQDC3HBALcS9xcvTXzCj9Surajr&#10;KUoaB78/ek/6OBgopaTFLa9o+LVmICjR9xbX6HJ8eprOQmZOp+cTZOBYsjyW2LW5cdiDMd40zzOZ&#10;9KPekxKcecODNE9RUcQsx9gV5RH2zE3srg+eNC7m86yGp8Cz+GBfPN93PU386/aNge/XIuJGPbr9&#10;RWDlu+3odFM/rJuvo5Mqz+gB1x5vPCN5o/qTl+7UMZ+1Dod59gcAAP//AwBQSwMECgAAAAAAAAAh&#10;AIaNEmHTrJEA06yRABQAAABkcnMvbWVkaWEvaW1hZ2UxLmpwZ//Y/+Em+EV4aWYAAElJKgAIAAAA&#10;EQAAAQMAAQAAANUUAAABAQMAAQAAAOMNAAACAQMAAwAAANoAAAAGAQMAAQAAAAIAAAAOAQIAbwAA&#10;AOAAAAAPAQIABgAAAE8BAAAQAQIAFwAAAFUBAAASAQMAAQAAAAEAAAAVAQMAAQAAAAMAAAAaAQUA&#10;AQAAAGwBAAAbAQUAAQAAAHQBAAAoAQMAAQAAAAIAAAAxAQIAHwAAAHwBAAAyAQIAFAAAAJsBAAA7&#10;AQIACQAAAK8BAACYggIADgAAALgBAABphwQAAQAAAMgBAAAUBAAACAAIAAgAQSBzaG90IG9mIGEg&#10;Z3JvdXAgb2Ygc3R1ZGVudHMgbGF1Z2hpbmcgYW5kIHRhbGtpbmcgd2hpbGUgc3R1ZHlpbmcgb3V0&#10;c2lkZSBhdCBhIHVuaXZlcnNpdHkgaW4gUGVydGgsIEF1c3RyYWxpYS4AQ2Fub24AQ2Fub24gRU9T&#10;LTFEIFggTWFyayBJSQDAxi0AECcAAMDGLQAQJwAAQWRvYmUgUGhvdG9zaG9wIDIyLjEgKFdpbmRv&#10;d3MpADIwMjE6MTA6MTkgMTM6MjE6MjcAU29sU3RvY2sAU09MIFNUT0NLIExURAAAACEAmoIFAAEA&#10;AABaAwAAnYIFAAEAAABiAwAAIogDAAEAAAABAAAAJ4gDAAEAAAAgAwAAMIgDAAEAAAACAAAAMogE&#10;AAEAAAAgAwAAAJAHAAQAAAAwMjMxA5ACABQAAABqAwAABJACABQAAAB+AwAAEJACAAcAAACSAwAA&#10;AZIKAAEAAACaAwAAApIFAAEAAACiAwAABJIKAAEAAACqAwAABZIFAAEAAACyAwAAB5IDAAEAAAAF&#10;AAAACZIDAAEAAAAQAAAACpIFAAEAAAC6AwAAkZICAAMAAAA1NAAAkpICAAMAAAA1NAAAAaADAAEA&#10;AAD//wAAAqAEAAEAAAAwEQAAA6AEAAEAAADjDQAADqIFAAEAAADCAwAAD6IFAAEAAADKAwAAEKID&#10;AAEAAAADAAAAAaQDAAEAAAAAAAAAAqQDAAEAAAABAAAAA6QDAAEAAAAAAAAABqQDAAEAAAAAAAAA&#10;MaQCAA0AAADSAwAAMqQFAAQAAADgAwAANKQCAAUAAAAABAAANaQCAAsAAAAGBAAAAAAAAAEAAACA&#10;AgAAFgAAAAoAAAAyMDE5OjExOjA3IDE2OjM5OjM1ADIwMTk6MTE6MDcgMTY6Mzk6MzUAKzAxOjAw&#10;AADIPY4AQEIPAL+2IgBAQg8AAAAAAAEAAAABAAAAAQAAACMAAAABAAAAAAD4AgCAAAAAAPgCAIAA&#10;ADE2ODAxNjAwMDA4NwAAIwAAAAEAAAAjAAAAAQAAAAAAAAAAAAAAAAAAAAAAAAAzNW1tAAAwMDAw&#10;MDAwMDAwAAAAAAYAAwEDAAEAAAAGAAAAGgEFAAEAAABiBAAAGwEFAAEAAABqBAAAKAEDAAEAAAAC&#10;AAAAAQIEAAEAAAByBAAAAgIEAAEAAAB+IgAAAAAAAEgAAAABAAAASAAAAAEAAAD/2P/tAAxBZG9i&#10;ZV9DTQAB/+4ADkFkb2JlAGSAAAAAAf/bAIQADAgICAkIDAkJDBELCgsRFQ8MDA8VGBMTFRMTGBEM&#10;DAwMDAwRDAwMDAwMDAwMDAwMDAwMDAwMDAwMDAwMDAwMDAENCwsNDg0QDg4QFA4ODhQUDg4ODhQR&#10;DAwMDAwREQwMDAwMDBEMDAwMDAwMDAwMDAwMDAwMDAwMDAwMDAwMDAwM/8AAEQgAgQCgAwEiAAIR&#10;AQMRAf/dAAQACv/EAT8AAAEFAQEBAQEBAAAAAAAAAAMAAQIEBQYHCAkKCwEAAQUBAQEBAQEAAAAA&#10;AAAAAQACAwQFBgcICQoLEAABBAEDAgQCBQcGCAUDDDMBAAIRAwQhEjEFQVFhEyJxgTIGFJGhsUIj&#10;JBVSwWIzNHKC0UMHJZJT8OHxY3M1FqKygyZEk1RkRcKjdDYX0lXiZfKzhMPTdePzRieUpIW0lcTU&#10;5PSltcXV5fVWZnaGlqa2xtbm9jdHV2d3h5ent8fX5/cRAAICAQIEBAMEBQYHBwYFNQEAAhEDITES&#10;BEFRYXEiEwUygZEUobFCI8FS0fAzJGLhcoKSQ1MVY3M08SUGFqKygwcmNcLSRJNUoxdkRVU2dGXi&#10;8rOEw9N14/NGlKSFtJXE1OT0pbXF1eX1VmZ2hpamtsbW5vYnN0dXZ3eHl6e3x//aAAwDAQACEQMR&#10;AD8A9GASIQsgWGh4rJD40LTtI+Dz9FQDnV5NWM+5znPa5wY4B29rYG/1QPbsc5D6ITw0iCJ8Qg14&#10;eJVkPvrpbXdYAH2N0Lg36Id/VlG4nyVSrqHqZhxHY72HaXsvBa6l4BAeGO/nNzN3+jRV1bJAmViU&#10;dCfj/WO3qlVdNeNfQK3trJDjZuLnWvrjZ+k3fTat0jRRkcclA11S52V06q/1TcfZ6ZYxp1ALht9T&#10;+t+4hdNxMfFxhi47RXVVpAJP9Zzv630lqt2lxkR4Shih53tqbGpEaCSeXFM03CSSatyer2ZOH005&#10;FYDnm1nqCJIrc9rXbR+82tW6m+lXIaNHafP/AKpyPndPqzMZ2O9zmVnbvcyC4FpDudf3UapgOsTr&#10;zEICJKjRH1ajb7wXW0bbnMdsc13Ej6Tfb+5KKzqgY9z76Sy2IcB7m68e4IHRumW4PT24lpl4se82&#10;SHkh7i8O3fvapdKxfR+3NBdaTkvcA4EHWDt930v66XqFeK4CNMcuynJyGu37GsBIg8tIiI/kPRH5&#10;LPcxkmyst2uHB4927+Uh5GPVjWtFrp9bcSXcN/kMd+6j4VXqyLGuYxrXN4gRpt1+k5Gj9VhA6dUF&#10;np/aHMfW4OfI3xwX/QP7qN03Dvx3PZcR7SWhrdePznORr2ssrggtfWf0Tp7fyh/VUHZDKq21MIBP&#10;57kbEdT9EWF7Q6/IY2qC1jwCZ0HJ939aFDJ6hjYdnq5NjBIIrnk/vBjfpKv1Hr2D0bBryHtfe9+7&#10;08ekE2XWn+bZ/wCZrz/rfWLXX+plvm61pdYdQGvP0qWtP0GNbtZtTscBL1E6IMyPEl3Or/XnKspv&#10;owqmY1Tpr9S332ERt1rb+jY139ZcJndWe5uzQyDEgEg/ubvztqr3dQc4uaRIJkToQfFZ17yXmeHe&#10;4eR4KksD5QgAncv/0PRGvrtrJc07SNWnXRUW2Pf1TGmpzBXXa0na7ZzXt9/0FoANbo0Qn3HxS6Uj&#10;raz4APzWfiVUssqY077Ic2txPb6bwxrfYreblNxMS7KeJbSwuIGp8NF5l1rrfVc6MjFe2kS5lYaD&#10;6j7Xez0sepzRtq9H9Oy6iz0/T/S/8GxkyeIAFfCHECegfRMfqeDkZD8em2b2Aucw8w13p2afyHqR&#10;t2XgmABIMnxXk+J1HqtO40Zh9THrD8lhPv8AUMvu2OtNTLPR2s3s/nX/AM3XZYug+r/1wY+Krbdw&#10;ZZtriWC0kRbvNjd3qvf+tenb6X86osgnWlek2u9sdD9C+gOy62tjaC4c+EfytE5LXVnY50ayZlZj&#10;8nYXNua6oD27fpHX6Jfta5Qdl3CtzG/omuA3G4Fh0H0QZd/nbFVlzJsgjQjaq9S0U3KckVudtBdz&#10;qBp96JVfZbqWj02+AcXfkXNs6vjVNrbkgm3GE/aKwXMc2Yft2O9+3+VWrd31jwGYb8kD02UWGW2E&#10;cN+j/Nue/wB3+D3+n/22mY5TPDAEn+qOpki+rs2ZbGtBb7W9pEHVQxcq62xwkuDdYBB0+a86639c&#10;cm4POKW49tjgGu2l7gOdx3PbVW3b/wAH7Fh1/W3reDXaWZvr+uGsa/aWnbW6x1ddjo3tY71HP9L/&#10;AIv1P9GrseXz2JTlwgfoRKOIF9hzPRyGNeWbnNBhpka/Ij84K3gOtONU5zdgLdxky6Tr6bmR/wB/&#10;XIfVf6wY/VsKy51znOxiz1bCNo/SbjWx+r/0jNj6rf6nq1/zns6q7qzGVj0m7nbQdQdQB7tjNHOT&#10;YZiJz9z08OgH7yChz7fs9ZteHHeCPfpE+AWS/qANd7m0mx1lLTS4/RYHu9MP/wBf9Gi9Vb1TIox3&#10;5A/Qkn1DuDgC7d6fsr2/4Nrfo+p/xio5OJYD6bXO9Mhu9zNA0Bu1rfTP0vd7kzLPIZEgEQiOuh9U&#10;d1mpOjkX15uf1DHa2s2tqZZYPFrw0+i5u7/SbVxvWsfPF7zdVYA0+6WkifuXpV997m+jiWtxc72s&#10;re5u929pbUMbZ/g3XVb/AFbf8H/P/QqVLDuzM1+S7JY70qXbJsbsc4/S/m/zfapceQwxiPzCLYxY&#10;hIamiOr5TZYYPuB8pRczp2bj4eLmXtaKsqfTLXtc7gP/AErGEupdtO/9Iuu6p9WMbIzDaz9GHmXN&#10;H0Vl/WDp5r6fZdSzbiU31MreRBe4sLLn/wBRjtlTHqQZgTEDruvOAxjInptT/9H0adCqV+fbXbjM&#10;Z6djb7fTce4G1z9zdrv5CfE6vh5GK3MpFr6H7g0itxcdhiz9Gzc9cf0lps65XlNy77afVmrEdVDQ&#10;HAsHvJa/8789Irav6bvUfWXpeT1XpNuFh2NqySWvpfYSG7m/mksDvpLynrLcvHy7cKpxGRQ11T3i&#10;Jra13qWV0urc9zrHb/Q/4j/g16xb1ljrcnFx6L3ZVDbNhfWW1OexjrGgXu/R7XbVyxxsPFxrOp3s&#10;3X5jfXtLQXuPqbXeyutu/wCl7n7GexR5CARpZbGESMTqBG/8J8sdVk+oXOYWQ2CSNAxo/f8A6n5y&#10;sMytj/UD/TbUWurrJ3fRnlsbN20/9trpM+jGyWEY8WVvMtc3USPdC2vqn9SumZFGP1LJqc577XPg&#10;tmt9YHoelD91f8/Xbd6jP0iPuWNQqcPbo3Ye06dsf0zFyNm0uorJbukjc0bZn+Qh49lLvV2sebGu&#10;2va7TeA3x/c96snEZjY4ro9tVDQxoMfRHaUJmNa17rSwkNHBO0yPzmqvkhZAMem+/mWHuQ1OodLY&#10;6j17Q2kVnRzyGQD7XM/Na7e32PXFfWDonUxkB9FjLcHaDSJhxG3V9k+5rW7fTp/8DXd35FV7mNym&#10;bnVwG2uAkGZ/q7v5TFyn1ktrw7nY767GtdUHNNLHOD2PLve0k/mP/nvf6fvYm4RGOQnELAFf4R60&#10;uxxjKXqNaPnmXZbvcxx2n3biNIn/AMw9qovfv7aDRvwC1eo4bLLHCguNjeWbmuEf8I9jttar4nTH&#10;XVWbmPFoburcD7RBDXNtZt3fnK7xirKjjIP7XrvqbiU9Jx29XN4zDlVDZig7GNIcR+m/nLLLK3b9&#10;n6P/AIRbZ61kZmSXOL8UvDvSbXoC4Bu7da8fo/a1vv8ATts/4JZOP01tGLj4lbzWGMAFtjdrCfdY&#10;9/qu/R7Xfzm7erf2DJqxbbgW2tYwfQtJaHloe2svbt/Sfm2ez0/UWZklxSlIm7Omlf3WI2TTas6w&#10;x+J6WPcx5rBtqqAte+SNjq/Us20tft9/qems5nU2sY51mGLrBp6ttzxtLgWxYyv+er/O/wAH6arZ&#10;gaZusyLGUWkQxgBsDCD/ADm30/cz6Hqf4X/RqFHTOr51AOFj2Px2tdc19ljWDY322O9z2+H/ABqU&#10;YmQ01Wm7/sdb6v8AW8N3VbM/NNeNXVQ9jG1hx3WvLRbY2XOe/wBu53/Fro8rMbk47HNBYXNPte0s&#10;doS33Vu9zeFxXT6LrHeo7Fpvdjlrn1uM2CtsM21seHYztzj+e2z/ADF1mZjVtxB1iu7Zj5LWgMfP&#10;sLRt+lvfV7/ofo9isRB4CNK3rq2eXkLAI16H/uXK6peymogEbu65fquX1DP6TZS62MPDaLG0taG7&#10;i0+03P8ApWbGvei9R6lXe87LQ5rjAAIKs0Ynq9NvrAP6Sp7YA1khIeipeLbkOIGPg//S6ejDvGRT&#10;ZY+222u+xza2WQwMcwta93p7WMe36L1ayMiqjGc+62thZ7XNN28s4sabiI/r7FV6j1E4tbq23RsG&#10;60nQkRo4w135y5O7rrW132Y/6K5zWNOgdLw93pOdO9tnsORW/crOPAZDUtXJnAPpD0v1rzTT9Wc1&#10;+O9+6xteO15LmkC17ardoP0dzNzNyyfrHkYmTjV4uPYaMhm44z6+f0Y/Shvpj3ezdvYueu+sHUOq&#10;4n7MubRRTm+rVvrY6TewRj73Psf6VLvY39F+f+kVPp/WhWDjdSbZTbUdL2H3V2MPu+j76/ez6dfq&#10;fn/4O1V+ZxGJjp6W9yE/cjIDWUTem/CfT/3KfKxeqMqx8LHtbfvrNlhu2uFpsP6OsOb+jdt2/Q3r&#10;0zA6bdgYWPjUZDWVVY7ahUKtzBYNpsub6L2s9zvW3sb++uC6f1HpjsXMy8g3WX2bWYWbtGyt8+oK&#10;hj1NpbTXm7Xepd6fqWfpEumfWbPxXvx6b31DIc91j2kEtkNHqAWfo/VYyr2W/wDbnqVJ2PlyYg3r&#10;elsfM54ifDWg7F9IDbCwNtuNhiCfRIBH9XchWXV4OC2kvsyHgBjN4h7vzRJWL1TI67hfVcdUo6m6&#10;2+pldtj4BNjSfTt/Ren6VPu/zFrMsqvFbh1OqzILQ6pktJG9ocP0Zfv+id6hyQJiYx0lt3+bdGlW&#10;Hlfrh1/L6PgsLdrMvNkUs+lsqbt9S5zXe3f7vSYuU6L9YsnPtp6Tm2Fzrb/Vxci57tlbtj/1csra&#10;+z0si3/R/wCEVf6+dTsz/rHlB9puZiRiVv4BFWlrto/eyXXLCxHOZlUvYS2wa1uBgiwB3olrvzXe&#10;rsSxcvHFj4BqTrKX6RkmBqXF/KnserMxvRcWsbjjfY/ZXw97jv8A0Ve1j9vu/PXKXZ2XiuNddrq9&#10;7m2Pa0x7mfQOn7srsHxm4Tcx9sOFIN1z9YaG7nvP7v5y4S+z173WAQ2faDzA8UsRsk/a2M4oAfY2&#10;KusdTpzG5lGTZXdWZreHHSO20+xzP3mO9i9L6fn9JuwqMrd+zcfOxC2+7b9orrsc5zLP0bdvp7v0&#10;1dXt2ULykDQfCV6r/irtp6j0S7pl/wCk+x5EGvaCPQyQX7Xaf6eq1HLASF0DLuWuB9PJqsd0Oyou&#10;DLc/GxXsZ9pF/oeuHbq6X1Uu/TU1+1nr7f0nqVf6FW8fG+ruFTi9WZ09rmOrsFldlxe63d+hpfXX&#10;kFtPrWW/pP8AiFsdHwcV9ZxRSGHJa/6TWNkvvy6nPaNHNsqw8d71sWdGxK8hltVDKnYwaKQ47htL&#10;dlrPS9zfZR+i/tqKGICtQB2pNRF3Gz0LgY/VelNxCzovRReHWguYH7XG5sWsO2pj/wA53/F7F1Lc&#10;X08ZxGM1114Dshkbmlx9z69r/bsa5GqY5o9PHdsZydjWhs/cjbHd7Hnv2H/UhTEdAaHgj6U8Z9cu&#10;iZV3S8245teL9oY1jcc4rS4VM2/q1d7X7mN9V77nv/lrkujuo6VgX15l5yPSeK6Kw332bm7vTqbP&#10;0K/37P5pejfWaqgdAzrqjHs97y72xvYXF73fmryfLfY9ovLjTS5p9JvFrwTuda7/AENVk/o2fzmx&#10;S8pyg5iZib9uPqkR1/wluTmDghxCjMnhAPZ//9Ox1yytmRaarBZba2badxc7a0bWu9P3bfZ+Z+5+&#10;lrXGVPJOUJlrbKWNPOgbZY46f12LedV1C97mfV12Vk4zJYHyH0WBo/TnDscyv7Nsd/N/pLPV/wCB&#10;VDB+q31mycWy/IwHUuyLfVeLTXjuLQNtlgoyH1W+93/BrTuMeEE+OrmGMiJEDw+0tXEaWuwDwfXD&#10;jPg//wAwYqHWq3u6plMY39JZbAaDPvft9s/13Lbqw8+nKOPkYt9T5EsNTpaR7aHfR/lfm/4NZ+Rg&#10;9R/aRzGY1mTU8uyg+mt72tY0uZNjdvq0+jcz03+sxQ83ESjAA36hxeEf3v7rd+GTOM5pS0/Vy4fG&#10;fzcH95lkXlrRSXzj4nsqYD7QKhs9T/jLtu99iqdOGXmXCjFY6y9zCQxscfSe907Wta3d9Oz2Ktdf&#10;TkWjGde3Hba8h9z5LWgn88Vh1v8A0F2/1bz+idIw8q/pVButoZVW7Oc1pF123fbXW95vfWz2ep6V&#10;f0P0HqVps84gQAshy08nFI733dvpOa2rojPq/wBWrusrfjuY+xtRY1rLC8/ZvWe4Ouuaz6NuJVd7&#10;/wDCKvkdU+rvQaaGsb6Bxr/tdVmZZNzn+mcT+Yp9TLvr9F233ekud+tHUuptxqsrp2Q6nEtPp5dT&#10;Nrbq7nfpGsvuZ+lb6jHe33f+f1xl7YcHuJO76Tjq4nxc4+7coJmJldbs0IyiOGzpp9ibq+M5mX6l&#10;Fj8ujNJuxr3D9JYHuc1wsaN36wy7fVc3/Sf11DPwH4WW/Ce7fZRDLDEQ/a19jP8ArVjnVLU+qeT0&#10;79qYmF1Zu7D+0C2p8x6drh6Ul3+it/Qvs/4XGx1pf4xfq+7p3WhdiNdZR1JpsZW1rnOY+uKrmc2b&#10;63+y6uzd/hEzi9Yieou/HsurRyb788fV5r37xXl3GiS0w8VhuQ6zf9H9L6lTf+F9K56xHw2QO2k/&#10;lW87Gyr8ewAO9R7rLG12B1RDbGMa5lnrBlezD+z12V+k+7/B+n/weCGFw1IA5SFa1Xc0uPFoZX2F&#10;qr1Z8OV2v+KbqQxPrScd9myrNx3sIJgbqi3Ja7X+RXcuMLGVthsmeSfFaX1We5v1jwC0TNsO/quD&#10;m2f+BlKQ9JQH1j6vXMflW5WS0xjh5re+Gtd69t91n6O3037qqK6tnp/9ybF0GILKWMYXk73OdI1b&#10;+kPq2sY7+TY7b9L2LlGmQCTJiQSI517+5qmy7NLbKMcOdXjGq+Gk6Oebq/Yxnu3fov8AilVnEwhx&#10;Rs0brz3XiVmq6fk9ddnOYPex7QXemHsG6X6+3T83/hfoIjrbXBvpuaACBbOhg/uu9zGvWVg9Xrur&#10;ZaG+ldcHMFJOrnUn9Ntr+l+ib/O/8Go9b6/X0vFGPSz7R1S8sZRSWna+yz6Lp9jX1t/ko8uZZp8E&#10;TKRka/dH+N/0lpkIi62cn65h5pPS8JtuVlZG05TawbNlAPqsbo3bTbkW7Pe//A+ovOeqdN6rjAvv&#10;wr6Wd3OY4j5v9y9cxaHYGGKX2ere4mzKuPNlztbbD/1Ff/BqhnZXIkwQruPnByuM4sMI8FmUpaiU&#10;5fvLTy3vTE5k3VD92L//1Lw6ni9MxN3Vc9lOXc0B7NpsLA4e2lmNT/R6m1fzVf6PZR/xql0zqtVL&#10;BR0zqOSanait+NY+tk/S9F+U39A13+i9f01yIP1YsybbrrmsfYd7rRl2vcX8kv8Ad6l3u+jf+if/&#10;AMGrmB1b6sYVj8rNspyiWllWM+27LbtP+FyPtJbW12jfSrx2WWfv2q37g6gUelwagxm9Cb78Mw9N&#10;T9Yg6xm/IPp3eoKhMFxa+zcdlZcxlnpvY32KHWMrMYcfJxLmB9ct+2Mqa11de39WrFjfUsuoc5/8&#10;yz0aP5aN0b6wdNycduTX03CqovburFLNtglz67G27arqXPft3u9PI9Sn1P09aJk4X2jqDMtuHgUt&#10;27aLdl9tjTH5zabcWr06rP3P/Aveoc1TkDH019dC2eX/AFYIl6r+1v8AQOl0MwMfIzsCqvqpZGXd&#10;bXW+6x5+nc7KAe+1tzXfv/8ABWJda+rv1beK8rqDRiMa78y12OHk/mFlG11r3/8ABt9ZVbsL6w3V&#10;Df1Z2HTZLHV4OI2myefdfkWZ17fo+3ZZWsn/AJhdKuv9fL6hnZtrtXPtyPcf6x2+ogavagqzZN6l&#10;2Os9M6df0o9JrwH0YobFNsBrSCBvDvW/Tep7WvZZd7/XrqsXkuZ0q/Htsw7SHvrMbuJB1Za3+S9v&#10;uXq+B9V+j4DAMXFqEcWWVssef61ljPUd/nrn/r10l1dJ6jWwP2g+rAj2/Ss2taf8F/SGf8H9p/0a&#10;bPUCtx+Ko76l80exzHFjpDmmD8V6n9Vf8YOIz6usb1L17M3GcMZleOwvfedpdQ1uz2Ns2t/wn/fF&#10;x/Tvqxb1V7L3FzcQg7LGfzlzR+ZSx/8AN7I/SX2/omf8KvQeg9ExcE07K2k1AitlbmPorJG14tEu&#10;utt2/Syf9IhxUBehPRdwk9LrctTqPUerdTw7ndTuv6FjuLWU4eI1luTYHF3867c99jLG/mV+j/M5&#10;L7KvT+nylX1P+r+SNuP1S8OJILX47BtA90ujIY9eh9S+rHT+otPqteLSWn1JD5DN/p12U2h+PZWz&#10;1n/4L/jd6Bi/U6t7m9Ryjj+vW559WtgpqNerG4ttNftdjVf8N6mRv/w3+DQPGbIl5BeDiAAMSf3p&#10;X1fP8j6g575swnY+bSdK3U3igwBA3tzG7XPd9N+1yXRfqv8AWnpmccunDpc5rXMBffRa5u4Q51Qr&#10;vY31Nv76fK6rZn9TOI2w10Bxaw4NLr2CP5tldLXUOe539ZRo6kcaq63HzKbGVWFortd6F7w0D9M3&#10;Fm1n09zNn2n1PYmnjrZNYrriL0+FT9a33N+1YNFWOIaX2Wt9UN0D3tZj2ZPqP/O+hUtI/V91mb9o&#10;fmPZQ5tbXVVE1kisve1zb6rHfT9X9xclR9Zq8mm0uue28t9Ksl2wM3jbdbtJbY61tTvTo9vp+pb6&#10;3+ArWnV17I2ta0DY0AADSAOITDIgUQuGIXcZOlh9EwLeqNzMjGz6DjWCyu621ldToPNdFT33fpG/&#10;znrfpP8Az2tjFx253VHddt3OpqZ6HTW2anaJF2Z/157nto/4L9IsvovrdXucbQW4dEesf33HVtDf&#10;+qsW7l5IY2BAAEADQABLFIY4y4RXEOD/AAP0v8ZEsQJjEa0eL/CQ52UADrCwM3L0MFSz8+SYOgWH&#10;k5JcCZ0UEiZFswiIh//V2n/Vf6t6E9Mx2nyr2H5FiG76ofVg6jplI+Acf+/K3X07qFbpxc65tevt&#10;y2Nsk/m/Rd6uz/riHbndWxZ+2YPrsHN2K4lv9qr9Js/tvYnUFlnu26MMYlPpYdbKaWcVMY1jR5kV&#10;+mnAs3F0OBIh2x8bh/L3NG7b/wAYqtH1g6bYdrrDjnSRYwiD/KsZ6lf/AE1fovru91VrLRzLCHD/&#10;ADmlKk2idj4lljbXseCyQJLy3XQzWx3ou/tNVgNa4bQ9r/5M6/5qeQOBPnCiXAwND/W/uSUuaNo9&#10;rQPgSD/0dqq5dH2il9FlhLXcgwYP5rvc1WWVNGoO3uYJ/wCp+ip7SOHfeAf7kkPMnqv1b6U70+o3&#10;WY3U6mODfWpddjsMFtT6K6dtT2uZ/Nb7fU2f6BUndb6aHPzen9dwdWix1GS26vX6d59JrbXu/m/T&#10;xsKr+jf4P/hez3EiC0O8kOzGxLP53HY74sa7/wAkiSSKNEJBo3qD5vL0/wCMPp4ay03M38mlj90/&#10;1X2tx3f9u1VLD6PW36zdQyMbKvud0+kC/Io3Bj7Xue/Z6xqaz9HV+b/o/U/nV2l31Z+ruXLXYWO4&#10;mdAxrTP+aHLiOsY3T+j9TFnQrxTm1aFuON1TQfp13vd/P7v9E1RGBAIjdlkEwSCQPTu+jYDOn0Yd&#10;eDi1tpxqWmtlTdIaZ3+76fv3O3vVA/VPoteOaMAOwAdA+kMe5oPOx2Uy939v6a5jpP1wx83I+y2u&#10;9HNA+lWC6p0c+4T6f9v/ALcXSVdUsEeoNPEcKI5JRPDMMwxCWsDbR6Z9Q8PpeW3LryBl3C0PNmVW&#10;HE1wfUoDf0lW+7/CZOz1dnsVI/UnqbbnendU1lt1j9zX/o6aXO3UsrxzVXY91bP0ez1fTXRtz2PG&#10;jkOzqIZ3QOSOp7pGKTaoqxum4NeJR9CoauPLnH+ctf8AynuWP1HOLpa0oeb1YEEByx7cqZcTyo5S&#10;MmaGMR1O62TadSSsLqfUmY1ZJMk6NaO5Rep9TZU0n6Tj9Fo5K5XJsuvtNthlx7dgPAKfDglIcRHp&#10;/NhzZhH0g+p//9brn2BoLnOFbB9Jz9P7kE5u+PsrDcf3/oM/7df9L/rTLUNmKxxD7QbngyHWncR/&#10;Vb/NM/sMVpjT3GqextazCObP29zbA76TK27dB+a7KP627/rVmMq+R9WekXHextmNbyLKXkEf5+6z&#10;/wAEWuB96r3Z1FTzW2brx/gqvcf7bvoVf23JJ1codG63j6YXWHPHavLr9QfDfrb/AOCJv2n1zEyB&#10;jZeHRm2kExh2HeAPzrabW7av+uXK+4ZmSIuf9nrPNNJ9x8rMn6f/AGz6aLVTXj1+nS0VM5LW6SfF&#10;5/Ockpq1/WPpzfbltuwnd/XrLR/26zfT/wBNaGPl4uU3fjXV3N7Fjg7/AKlRdWHiHgPHgRos+/oH&#10;SrX+p6Ars531Sx3+cza9LRDsHQaCfgQqef1LB6fSbMqzZtE7DG7/AMxWJn2O6U9lGN1HJvy7Naun&#10;tDcixzf33Ns2uqqb/pbsiti4b6z9RdTmhjsxvUn7dwLWltdbifdW/wB1nq3V/n2eo9KgmnY+sH1u&#10;vzWFof8AZcEHRomXxxp9K13+vprI6fhDqdBy7nOq6ewuNoY4B5a0hjt73xute57fTor+muYvvtvf&#10;vtcXOP3AfyV3X+LvplOb0++5422UXljLa3ubYRYxu6sta/Z6Tdu5vqVfpn/8UmZCeH06MkAAdUef&#10;0lmFise2l2DjFobXl4oc0XS32s9Syyyx7fd6mX6lL/036H9H6Co0dYu6YxtXr2OABnHdts267dou&#10;lljNr/8ASfmf4Nb31h6AMDpVYozbrMZmR+rYb9uxtlnqPuu3D6Xt3/mf21x19QqMQoaB0OrLGx6o&#10;6O/j/WvHJ97nVHxc3T/OatRvU8bIr3+uHNj8wyVwTrWDTcPvXWfUbpQz8j1ywPxsce9xEtdY4Qyr&#10;+Vtb+kel7AJAF6snvmIJNGmRymbtSXPcYawakn+S0e5zlcb0Dqd3Tr+pZQOFi0scaa3NLr77AP0d&#10;NOOPc31H+3c7/ttdjidH6T02yzOxsZlF4rd+kE7hIj2bt3p/9bRMrNpxLcXHueXX5DTW1se5of8A&#10;zlro+i5380pYcvEGzqw5OblIVEV49XxTJNjXM9YzY9gc7yPdv9lVHvI+k2fMLrfrv0yvDybc/F2t&#10;pdlOxsrGfrtydvrOtoj6NOS39Js/wdn/AAa5Fz2ydu6vy+kFoznExHAeEDTh7f8ActOIlvLUn9J/&#10;/9fqGfzjfmj18uXz2knsb9C5H8xZ/VKzeif8m/2z+VeGJIJ6HzD9AfnlSHK+fUkkP0KeUN3dfPyS&#10;Kn0Sn+Z+tfxH/ULiM76GP/xf8VSSRPyhcN5ebJd3/ix/mOr/APoP+TKXBJKOWxXPq/19/wCRMf8A&#10;46v/AKixcHR/OtWIkmBkGwe/H9E/sr0HpX/JuJ/xbfyNXz+kpMO8mPP+j5l+h8/+hH+uz/qmrBz/&#10;APxWt/s/kcvFklMGIfsfSvrn/Qevf+H2/wDnrEXn9iqpKUfKfILRu//Z/+0tSFBob3Rvc2hvcCAz&#10;LjAAOEJJTQQEAAAAAAFMHAIAAAIAABwCeABuQSBzaG90IG9mIGEgZ3JvdXAgb2Ygc3R1ZGVudHMg&#10;bGF1Z2hpbmcgYW5kIHRhbGtpbmcgd2hpbGUgc3R1ZHlpbmcgb3V0c2lkZSBhdCBhIHVuaXZlcnNp&#10;dHkgaW4gUGVydGgsIEF1c3RyYWxpYS4cAmkAFVN0dWR5aW5nIHdpdGggRnJpZW5kcxwCKAAkTW9k&#10;ZWwgYW5kIFByb3BlcnR5IFJlbGVhc2VkIChNUiZQUikgHAJQAAhTb2xTdG9jaxwCVQALQ29udHJp&#10;YnV0b3IcAm4ADEdldHR5IEltYWdlcxwCcwACRSscAgUACjEyNTA0MTI5MDUcAjcACDIwMTkxMTA3&#10;HAI8AAswMDAwMDArMDAwMBwCZQAJQXVzdHJhbGlhHAJkAANBVVMcAgoAATMcAnQADVNPTCBTVE9D&#10;SyBMVEQ4QklNBCUAAAAAABBRvYt/agrIixMB7toKAg9UOEJJTQQ6AAAAAADlAAAAEAAAAAEAAAAA&#10;AAtwcmludE91dHB1dAAAAAUAAAAAUHN0U2Jvb2wBAAAAAEludGVlbnVtAAAAAEludGUAAAAAQ2xy&#10;bQAAAA9wcmludFNpeHRlZW5CaXRib29sAAAAAAtwcmludGVyTmFtZVRFWFQAAAABAAAAAAAPcHJp&#10;bnRQcm9vZlNldHVwT2JqYwAAAAwAUAByAG8AbwBmACAAUwBlAHQAdQBwAAAAAAAKcHJvb2ZTZXR1&#10;cAAAAAEAAAAAQmx0bmVudW0AAAAMYnVpbHRpblByb29mAAAACXByb29mQ01ZSwA4QklNBDsAAAAA&#10;Ai0AAAAQAAAAAQAAAAAAEnByaW50T3V0cHV0T3B0aW9ucwAAABcAAAAAQ3B0bmJvb2wAAAAAAENs&#10;YnJib29sAAAAAABSZ3NNYm9vbAAAAAAAQ3JuQ2Jvb2wAAAAAAENudENib29sAAAAAABMYmxzYm9v&#10;bAAAAAAATmd0dmJvb2wAAAAAAEVtbERib29sAAAAAABJbnRyYm9vbAAAAAAAQmNrZ09iamMAAAAB&#10;AAAAAAAAUkdCQwAAAAMAAAAAUmQgIGRvdWJAb+AAAAAAAAAAAABHcm4gZG91YkBv4AAAAAAAAAAA&#10;AEJsICBkb3ViQG/gAAAAAAAAAAAAQnJkVFVudEYjUmx0AAAAAAAAAAAAAAAAQmxkIFVudEYjUmx0&#10;AAAAAAAAAAAAAAAAUnNsdFVudEYjUHhsQHLAAAAAAAAAAAAKdmVjdG9yRGF0YWJvb2wBAAAAAFBn&#10;UHNlbnVtAAAAAFBnUHMAAAAAUGdQQwAAAABMZWZ0VW50RiNSbHQAAAAAAAAAAAAAAABUb3AgVW50&#10;RiNSbHQAAAAAAAAAAAAAAABTY2wgVW50RiNQcmNAWQAAAAAAAAAAABBjcm9wV2hlblByaW50aW5n&#10;Ym9vbAAAAAAOY3JvcFJlY3RCb3R0b21sb25nAAAAAAAAAAxjcm9wUmVjdExlZnRsb25nAAAAAAAA&#10;AA1jcm9wUmVjdFJpZ2h0bG9uZwAAAAAAAAALY3JvcFJlY3RUb3Bsb25nAAAAAAA4QklNA+0AAAAA&#10;ABABLAAAAAEAAgEsAAAAAQACOEJJTQQmAAAAAAAOAAAAAAAAAAAAAD+AAAA4QklNBA0AAAAAAAQA&#10;AAAeOEJJTQQZAAAAAAAEAAAAHjhCSU0D8wAAAAAACQAAAAAAAAAAAQA4QklNBAsAAAAAAFpodHRw&#10;czovL3d3dy5nZXR0eWltYWdlcy5jb20vZXVsYT91dG1fbWVkaXVtPW9yZ2FuaWMmdXRtX3NvdXJj&#10;ZT1nb29nbGUmdXRtX2NhbXBhaWduPWlwdGN1cmw4QklNJxAAAAAAAAoAAQAAAAAAAAACOEJJTQP1&#10;AAAAAABIAC9mZgABAGxmZgAGAAAAAAABAC9mZgABAKGZmgAGAAAAAAABADIAAAABAFoAAAAGAAAA&#10;AAABADUAAAABAC0AAAAGAAAAAAABOEJJTQP4AAAAAABwAAD/////////////////////////////&#10;A+gAAAAA/////////////////////////////wPoAAAAAP////////////////////////////8D&#10;6AAAAAD/////////////////////////////A+gAADhCSU0ECAAAAAAAEAAAAAEAAAJAAAACQAAA&#10;AAA4QklNBB4AAAAAAAQAAAAAOEJJTQQaAAAAAANhAAAABgAAAAAAAAAAAAAN4wAAETAAAAAWAEcA&#10;ZQB0AHQAeQBJAG0AYQBnAGUAcwAtADEAMgA1ADAANAAxADIAOQAwADUAAAABAAAAAAAAAAAAAAAA&#10;AAAAAAAAAAEAAAAAAAAAAAAAETAAAA3jAAAAAAAAAAAAAAAAAAAAAAEAAAAAAAAAAAAAAAAAAAAA&#10;AAAAEAAAAAEAAAAAAABudWxsAAAAAgAAAAZib3VuZHNPYmpjAAAAAQAAAAAAAFJjdDEAAAAEAAAA&#10;AFRvcCBsb25nAAAAAAAAAABMZWZ0bG9uZwAAAAAAAAAAQnRvbWxvbmcAAA3jAAAAAFJnaHRsb25n&#10;AAARMAAAAAZzbGljZXNWbExzAAAAAU9iamMAAAABAAAAAAAFc2xpY2UAAAASAAAAB3NsaWNlSURs&#10;b25nAAAAAAAAAAdncm91cElEbG9uZwAAAAAAAAAGb3JpZ2luZW51bQAAAAxFU2xpY2VPcmlnaW4A&#10;AAANYXV0b0dlbmVyYXRlZAAAAABUeXBlZW51bQAAAApFU2xpY2VUeXBlAAAAAEltZyAAAAAGYm91&#10;bmRzT2JqYwAAAAEAAAAAAABSY3QxAAAABAAAAABUb3AgbG9uZwAAAAAAAAAATGVmdGxvbmcAAAAA&#10;AAAAAEJ0b21sb25nAAAN4wAAAABSZ2h0bG9uZwAAETAAAAADdXJsVEVYVAAAAAEAAAAAAABudWxs&#10;VEVYVAAAAAEAAAAAAABNc2dlVEVYVAAAAAEAAAAAAAZhbHRUYWdURVhUAAAAAQAAAAAADmNlbGxU&#10;ZXh0SXNIVE1MYm9vbAEAAAAIY2VsbFRleHRURVhUAAAAAQAAAAAACWhvcnpBbGlnbmVudW0AAAAP&#10;RVNsaWNlSG9yekFsaWduAAAAB2RlZmF1bHQAAAAJdmVydEFsaWduZW51bQAAAA9FU2xpY2VWZXJ0&#10;QWxpZ24AAAAHZGVmYXVsdAAAAAtiZ0NvbG9yVHlwZWVudW0AAAARRVNsaWNlQkdDb2xvclR5cGUA&#10;AAAATm9uZQAAAAl0b3BPdXRzZXRsb25nAAAAAAAAAApsZWZ0T3V0c2V0bG9uZwAAAAAAAAAMYm90&#10;dG9tT3V0c2V0bG9uZwAAAAAAAAALcmlnaHRPdXRzZXRsb25nAAAAAAA4QklNBCgAAAAAAAwAAAAC&#10;P/AAAAAAAAA4QklNBBQAAAAAAAQAAAADOEJJTQQMAAAAACKaAAAAAQAAAKAAAACBAAAB4AAA8eAA&#10;ACJ+ABgAAf/Y/+0ADEFkb2JlX0NNAAH/7gAOQWRvYmUAZIAAAAAB/9sAhAAMCAgICQgMCQkMEQsK&#10;CxEVDwwMDxUYExMVExMYEQwMDAwMDBEMDAwMDAwMDAwMDAwMDAwMDAwMDAwMDAwMDAwMAQ0LCw0O&#10;DRAODhAUDg4OFBQODg4OFBEMDAwMDBERDAwMDAwMEQwMDAwMDAwMDAwMDAwMDAwMDAwMDAwMDAwM&#10;DAz/wAARCACBAKADASIAAhEBAxEB/90ABAAK/8QBPwAAAQUBAQEBAQEAAAAAAAAAAwABAgQFBgcI&#10;CQoLAQABBQEBAQEBAQAAAAAAAAABAAIDBAUGBwgJCgsQAAEEAQMCBAIFBwYIBQMMMwEAAhEDBCES&#10;MQVBUWETInGBMgYUkaGxQiMkFVLBYjM0coLRQwclklPw4fFjczUWorKDJkSTVGRFwqN0NhfSVeJl&#10;8rOEw9N14/NGJ5SkhbSVxNTk9KW1xdXl9VZmdoaWprbG1ub2N0dXZ3eHl6e3x9fn9xEAAgIBAgQE&#10;AwQFBgcHBgU1AQACEQMhMRIEQVFhcSITBTKBkRShsUIjwVLR8DMkYuFygpJDUxVjczTxJQYWorKD&#10;ByY1wtJEk1SjF2RFVTZ0ZeLys4TD03Xj80aUpIW0lcTU5PSltcXV5fVWZnaGlqa2xtbm9ic3R1dn&#10;d4eXp7fH/9oADAMBAAIRAxEAPwD0YBIhCyBYaHiskPjQtO0j4PP0VAOdXk1Yz7nOc9rnBjgHb2tg&#10;b/VA9uxzkPohPDSIInxCDXh4lWQ++ultd1gAfY3QuDfoh39WUbifJVKuoepmHEdjvYdpey8FrqXg&#10;EB4Y7+c3M3f6NFXVskCZWJR0J+P9Y7eqVV01419Are2skONm4uda+uNn6Td9Nq3SNFGRxyUDXVLn&#10;ZXTqr/VNx9npljGnUAuG31P637iF03Ex8XGGLjtFdVWkAk/1nO/rfSWq3aXGRHhKGKHne2psakRo&#10;JJ5cUzTcJJJq3J6vZk4fTTkVgOebWeoIkitz2tdtH7za1bqb6Vcho0dp8/8AqnI+d0+rMxnY73OZ&#10;Wdu9zILgWkO51/dRqmA6xOvMQgIkqNEfVqNvvBdbRtucx2xzXcSPpN9v7korOqBj3PvpLLYhwHub&#10;rx7ggdG6Zbg9PbiWmXix7zZIeSHuLw7d+9ql0rF9H7c0F1pOS9wDgQdYO33fS/rpeoV4rgI0xy7K&#10;cnIa7fsawEiDy0iIj+Q9Efks9zGSbKy3a4cHj3bv5SHkY9WNa0Wun1txJdw3+Qx37qPhVerIsa5j&#10;Gtc3iBGm3X6TkaP1WEDp1QWen9ocx9bg58jfHBf9A/uo3TcO/Hc9lxHtJaGt14/Oc5GvayyuCC19&#10;Z/ROnt/KH9VQdkMqrbUwgE/nuRsR1P0RYXtDr8hjaoLWPAJnQcn3f1oUMnqGNh2erk2MEgiueT+8&#10;GN+kq/UevYPRsGvIe19737vTx6QTZdaf5tn/AJmvP+t9Ytdf6mW+brWl1h1Aa8/Spa0/QY1u1m1O&#10;xwEvUTogzI8SXc6v9ecqym+jCqZjVOmv1LffYRG3Wtv6NjXf1lwmd1Z7m7NDIMSASD+5u/O2qvd1&#10;Bzi5pEgmROhB8VnXvJeZ4d7h5HgqSwPlCACdy//Q9Ea+u2slzTtI1addFRbY9/VMaanMFddrSdrt&#10;nNe33/QWgA1ujRCfcfFLpSOtrPgA/NZ+JVSyypjTvshza3E9vpvDGt9it5uU3ExLsp4ltLC4ganw&#10;0XmXWut9VzoyMV7aRLmVhoPqPtd7PSx6nNG2r0f07LqLPT9P9L/wbGTJ4gAV8IcQJ6B9Ex+p4ORk&#10;Px6bZvYC5zDzDXenZp/IepG3ZeCYAEgyfFeT4nUeq07jRmH1MesPyWE+/wBQy+7Y601Ms9Hazez+&#10;df8Azddli6D6v/XBj4qtt3Blm2uJYLSRFu82N3eq9/616dvpfzqiyCdaV6Ta72x0P0L6A7Lra2No&#10;Lhz4R/K0TktdWdjnRrJmVmPydhc25rqgPbt+kdfol+1rlB2XcK3Mb+ia4DcbgWHQfRBl3+dsVWXM&#10;myCNCNqr1LRTcpyRW520F3OoGn3olV9lupaPTb4Bxd+Rc2zq+NU2tuSCbcYT9orBcxzZh+3Y737f&#10;5Vat3fWPAZhvyQPTZRYZbYRw36P8257/AHf4Pf6f/baZjlM8MASf6o6mSL6uzZlsa0Fvtb2kQdVD&#10;FyrrbHCS4N1gEHT5rzrrf1xybg84pbj22OAa7aXuA53Hc9tVbdv/AAfsWHX9bet4NdpZm+v64axr&#10;9padtbrHV12Oje1jvUc/0v8Ai/U/0aux5fPYlOXCB+hEo4gX2HM9HIY15Zuc0GGmRr8iPzgreA60&#10;41TnN2At3GTLpOvpuZH/AH9ch9V/rBj9WwrLnXOc7GLPVsI2j9JuNbH6v/SM2Pqt/qerX/Oezqru&#10;rMZWPSbudtB1B1AHu2M0c5NhmInP3PTw6AfvIKHPt+z1m14cd4I9+kT4BZL+oA13ubSbHWUtNLj9&#10;Fge70w//AF/0aL1VvVMijHfkD9CSfUO4OALt3p+yvb/g2t+j6n/GKjk4lgPptc70yG73M0DQG7Wt&#10;9M/S93uTMs8hkSARCI66H1R3Wak6ORfXm5/UMdraza2pllg8WvDT6Lm7v9JtXG9ax88XvN1VgDT7&#10;paSJ+5elX33ub6OJa3Fzvayt7m73b2ltQxtn+DddVv8AVt/wf8/9CpUsO7MzX5LsljvSpdsmxuxz&#10;j9L+b/N9qlx5DDGI/MItjFiEhqaI6vlNlhg+4HylFzOnZuPh4uZe1oqyp9Mte1zuA/8ASsYS6l20&#10;7/0i67qn1YxsjMNrP0YeZc0fRWX9YOnmvp9l1LNuJTfUyt5EF7iwsuf/AFGO2VMepBmBMQOu684D&#10;GMiem1P/0fRp0KpX59tduMxnp2Nvt9Nx7gbXP3N2u/kJ8Tq+HkYrcykWvofuDSK3Fx2GLP0bNz1x&#10;/SWmzrleU3Lvtp9WasR1UNAcCwe8lr/zvz0itq/pu9R9Zel5PVek24WHY2rJJa+l9hIbub+aSwO+&#10;kvKesty8fLtwqnEZFDXVPeImtrXepZXS6tz3Osdv9D/iP+DXrFvWWOtycXHovdlUNs2F9ZbU57GO&#10;saBe79HtdtXLHGw8XGs6nezdfmN9e0tBe4+ptd7K627/AKXufsZ7FHkIBGllsYRIxOoEb/wnyx1W&#10;T6hc5hZDYJI0DGj9/wDqfnKwzK2P9QP9NtRa6usnd9GeWxs3bT/22ukz6MbJYRjxZW8y1zdRI90L&#10;a+qf1K6ZkUY/Usmpznvtc+C2a31geh6UP3V/z9dt3qM/SI+5Y1Cpw9ujdh7Tp2x/TMXI2bS6islu&#10;6SNzRtmf5CHj2Uu9Xax5sa7a9rtN4DfH9z3qycRmNjiuj21UNDGgx9EdpQmY1rXutLCQ0cE7TI/O&#10;aq+SFkAx6b7+ZYe5DU6h0tjqPXtDaRWdHPIZAPtcz81rt7fY9cV9YOidTGQH0WMtwdoNImHEbdX2&#10;T7mtbt9On/wNd3fkVXuY3KZudXAba4CQZn+ru/lMXKfWS2vDudjvrsa11Qc00sc4PY8u97ST+Y/+&#10;e9/p+9ibhEY5CcQsAV/hHrS7HGMpeo1o+eZdlu9zHHafduI0if8AzD2qi9+/toNG/ALV6jhssscK&#10;C42N5Zua4R/wj2O21qvidMddVZuY8Whu6twPtEENc21m3d+crvGKsqOMg/teu+puJT0nHb1c3jMO&#10;VUNmKDsY0hxH6b+csssrdv2fo/8AhFtnrWRmZJc4vxS8O9JtegLgG7t1rx+j9rW+/wBO2z/glk4/&#10;TW0YuPiVvNYYwAW2N2sJ91j3+q79Htd/Obt6t/YMmrFtuBba1jB9C0loeWh7ay9u39J+bZ7PT9RZ&#10;mSXFKUibs6aV/dYjZNNqzrDH4npY9zHmsG2qoC175I2Or9SzbS1+33+p6azmdTaxjnWYYusGnq23&#10;PG0uBbFjK/56v87/AAfpqtmBpm6zIsZRaRDGAGwMIP8AObfT9zPoep/hf9GoUdM6vnUA4WPY/Ha1&#10;1zX2WNYNjfbY73Pb4f8AGpRiZDTVabv+x1vq/wBbw3dVsz80141dVD2MbWHHda8tFtjZc57/AG7n&#10;f8WujysxuTjsc0Fhc0+17Sx2hLfdW73N4XFdPousd6jsWm92OWufW4zYK2wzbWx4djO3OP57bP8A&#10;MXWZmNW3EHWK7tmPktaAx8+wtG36W99Xv+h+j2KxEHgI0reurZ5eQsAjXof+5crql7KaiARu7rl+&#10;q5fUM/pNlLrYw8NosbS1obuLT7Tc/wClZsa96L1HqVd7zstDmuMAAgqzRier02+sA/pKntgDWSEh&#10;6Kl4tuQ4gY+D/9Lp6MO8ZFNlj7bba77HNrZZDAxzC1r3entYx7fovVrIyKqMZz7ra2Fntc03byzi&#10;xpuIj+vsVXqPUTi1urbdGwbrSdCRGjjDXfnLk7uutbXfZj/ornNY06B0vD3ek50722ew5Fb9ys48&#10;BkNS1cmcA+kPS/WvNNP1ZzX4737rG147XkuaQLXtqt2g/R3M3M3LJ+seRiZONXi49hoyGbjjPr5/&#10;Rj9KG+mPd7N29i5676wdQ6rifsy5tFFOb6tW+tjpN7BGPvc+x/pUu9jf0X5/6RU+n9aFYON1JtlN&#10;tR0vYfdXYw+76Pvr97Pp1+p+f/g7VX5nEYmOnpb3IT9yMgNZRN6b8J9P/cp8rF6oyrHwse1t++s2&#10;WG7a4Wmw/o6w5v6N23b9DevTMDpt2BhY+NRkNZVVjtqFQq3MFg2my5vovaz3O9bexv764Lp/UemO&#10;xczLyDdZfZtZhZu0bK3z6gqGPU2ltNebtd6l3p+pZ+kS6Z9Zs/Fe/HpvfUMhz3WPaQS2Q0eoBZ+j&#10;9VjKvZb/ANuepUnY+XJiDet6Wx8zniJ8NaDsX0gNsLA2242GIJ9EgEf1dyFZdXg4LaS+zIeAGM3i&#10;Hu/NElYvVMjruF9Vx1Sjqbrb6mV22PgE2NJ9O39F6fpU+7/MWsyyq8VuHU6rMgtDqmS0kb2hw/Rl&#10;+/6J3qHJAmJjHSW3f5t0aVYeV+uHX8vo+Cwt2sy82RSz6Wypu31LnNd7d/u9Ji5Tov1iyc+2npOb&#10;YXOtv9XFyLnu2Vu2P/Vyytr7PSyLf9H/AIRV/r51OzP+seUH2m5mJGJW/gEVaWu2j97JdcsLEc5m&#10;VS9hLbBrW4GCLAHeiWu/Nd6uxLFy8cWPgGpOspfpGSYGpcX8qex6szG9FxaxuON9j9lfD3uO/wDR&#10;V7WP2+789cpdnZeK4112ur3ubY9rTHuZ9A6fuyuwfGbhNzH2w4Ug3XP1hobue8/u/nLhL7PXvdYB&#10;DZ9oPMDxSxGyT9rYzigB9jYq6x1OnMbmUZNld1Zmt4cdI7bT7HM/eY72L0vp+f0m7Coyt37Nx87E&#10;Lb7tv2iuuxznMs/Rt2+nu/TV1e3ZQvKQNB8JXqv+Ku2nqPRLumX/AKT7HkQa9oI9DJBftdp/p6rU&#10;csBIXQMu5a4H08mqx3Q7Ki4Mtz8bFexn2kX+h64durpfVS79NTX7Wevt/SepV/oVbx8b6u4VOL1Z&#10;nT2uY6uwWV2XF7rd36Gl9deQW0+tZb+k/wCIWx0fBxX1nFFIYclr/pNY2S+/Lqc9o0c2yrDx3vWx&#10;Z0bEryGW1UMqdjBopDjuG0t2Ws9L3N9lH6L+2ooYgK1AHak1EXcbPQuBj9V6U3ELOi9FF4daC5gf&#10;tcbmxaw7amP/ADnf8XsXUtxfTxnEYzXXXgOyGRuaXH3Pr2v9uxrkapjmj08d2xnJ2NaGz9yNsd3s&#10;ee/Yf9SFMR0BoeCPpTxn1y6JlXdLzbjm14v2hjWNxzitLhUzb+rV3tfuY31Xvue/+WuS6O6jpWBf&#10;XmXnI9J4rorDffZubu9Ops/Qr/fs/ml6N9ZqqB0DOuqMez3vLvbG9hcXvd+avJ8t9j2i8uNNLmn0&#10;m8WvBO51rv8AQ1WT+jZ/ObFLynKDmJmJv24+qRHX/CW5OYOCHEKMyeEA9n//07HXLK2ZFpqsFltr&#10;Ztp3FztrRta70/dt9n5n7n6WtcZU8k5QmWtspY086Btljjp/XYt51XUL3uZ9XXZWTjMlgfIfRYGj&#10;9OcOxzK/s2x383+ks9X/AIFUMH6rfWbJxbL8jAdS7It9V4tNeO4tA22WCjIfVb73f8GtO4x4QT46&#10;uYYyIkQPD7S1cRpa7APB9cOM+D//ADBiodare7qmUxjf0llsBoM+9+32z/XcturDz6co4+Ri31Pk&#10;Sw1OlpHtod9H+V+b/g1n5GD1H9pHMZjWZNTy7KD6a3va1jS5k2N2+rT6NzPTf6zFDzcRKMADfqHF&#10;4R/e/ut34ZM4zmlLT9XLh8Z/Nwf3mWReWtFJfOPieypgPtAqGz1P+Mu2732Kp04ZeZcKMVjrL3MJ&#10;DGxx9J73Tta1rd307PYq119ORaMZ17cdtryH3PktaCfzxWHW/wDQXb/VvP6J0jDyr+lUG62hlVbs&#10;5zWkXXbd9tdb3m99bPZ6npV/Q/QepWmzziBACyHLTycUjvfd2+k5rauiM+r/AFau6yt+O5j7G1Fj&#10;WssLz9m9Z7g665rPo24lV3v/AMIq+R1T6u9BpoaxvoHGv+11WZlk3Of6ZxP5in1Mu+v0Xbfd6S53&#10;60dS6m3GqyunZDqcS0+nl1M2turud+kay+5n6VvqMd7fd/5/XGXthwe4k7vpOOrifFzj7tygmYmV&#10;1uzQjKI4bOmn2Jur4zmZfqUWPy6M0m7GvcP0lge5zXCxo3frDLt9Vzf9J/XUM/AfhZb8J7t9lEMs&#10;MRD9rX2M/wCtWOdUtT6p5PTv2piYXVm7sP7QLanzHp2uHpSXf6K39C+z/hcbHWl/jF+r7undaF2I&#10;11lHUmmxlbWuc5j64quZzZvrf7Lq7N3+ETOL1iJ6i78ey6tHJvvzx9XmvfvFeXcaJLTDxWG5DrN/&#10;0f0vqVN/4X0rnrEfDZA7aT+VbzsbKvx7AA71HussbXYHVENsYxrmWesGV7MP7PXZX6T7v8H6f/B4&#10;IYXDUgDlIVrVdzS48WhlfYWqvVnw5Xa/4pupDE+tJx32bKs3HewgmBuqLclrtf5Fdy4wsZW2GyZ5&#10;J8VpfVZ7m/WPALRM2w7+q4ObZ/4GUpD0lAfWPq9cx+VblZLTGOHmt74a13r233Wfo7fTfuqorq2e&#10;n/3JsXQYgspYxheTvc50jVv6Q+raxjv5Njtv0vYuUaZAJMmJBIjnXv7mqbLs0tsoxw51eMar4aTo&#10;55ur9jGe7d+i/wCKVWcTCHFGzRuvPdeJWarp+T112c5g97HtBd6Yewbpfr7dPzf+F+giOttcG+m5&#10;oAIFs6GD+673Ma9ZWD1eu6tlob6V1wcwUk6udSf022v6X6Jv87/waj1vr9fS8UY9LPtHVLyxlFJa&#10;dr7LPoun2NfW3+Sjy5lmnwRMpGRr90f43/SWmQiLrZyfrmHmk9Lwm25WVkbTlNrBs2UA+qxujdtN&#10;uRbs97/8D6i856p03quMC+/CvpZ3c5jiPm/3L1zFodgYYpfZ6t7ibMq482XO1tsP/UV/8GqGdlci&#10;TBCu4+cHK4ziwwjwWZSlqJTl+8tPLe9MTmTdUP3Yv//UvDqeL0zE3dVz2U5dzQHs2mwsDh7aWY1P&#10;9HqbV/NV/o9lH/GqXTOq1UsFHTOo5JqdqK341j62T9L0X5Tf0DXf6L1/TXIg/VizJtuuuax9h3ut&#10;GXa9xfyS/wB3qXe76N/6J/8AwauYHVvqxhWPys2ynKJaWVYz7bstu0/4XI+0ltbXaN9KvHZZZ+/a&#10;rfuDqBR6XBqDGb0JvvwzD01P1iDrGb8g+nd6gqEwXFr7Nx2VlzGWem9jfYodYysxhx8nEuYH1y37&#10;YyprXV17f1asWN9Sy6hzn/zLPRo/lo3RvrB03Jx25NfTcKqi9u6sUs22CXPrsbbtqupc9+3e708j&#10;1KfU/T1omThfaOoMy24eBS3btot2X22NMfnNptxavTqs/c/8C96hzVOQMfTX10LZ5f8AVgiXqv7W&#10;/wBA6XQzAx8jOwKq+qlkZd1tdb7rHn6dzsoB77W3Nd+//wAFYl1r6u/Vt4ryuoNGIxrvzLXY4eT+&#10;YWUbXWvf/wAG31lVuwvrDdUN/VnYdNksdXg4jabJ591+RZnXt+j7dllayf8AmF0q6/18vqGdm2u1&#10;c+3I9x/rHb6iBq9qCrNk3qXY6z0zp1/Sj0mvAfRihsU2wGtIIG8O9b9N6nta9ll3v9euqxeS5nSr&#10;8e2zDtIe+sxu4kHVlrf5L2+5er4H1X6PgMAxcWoRxZZWyx5/rWWM9R3+euf+vXSXV0nqNbA/aD6s&#10;CPb9Kza1p/wX9IZ/wf2n/Rps9QK3H4qjvqXzR7HMcWOkOaYPxXqf1V/xg4jPq6xvUvXszcZwxmV4&#10;7C9952l1DW7PY2za3/Cf98XH9O+rFvVXsvcXNxCDssZ/OXNH5lLH/wA3sj9Jfb+iZ/wq9B6D0TFw&#10;TTsraTUCK2VuY+iskbXi0S6623b9LJ/0iHFQF6E9F3CT0uty1Oo9R6t1PDud1O6/oWO4tZTh4jWW&#10;5NgcXfzrtz32Msb+ZX6P8zkvsq9P6fKVfU/6v5I24/VLw4kgtfjsG0D3S6Mhj16H1L6sdP6i0+q1&#10;4tJafUkPkM3+nXZTaH49lbPWf/gv+N3oGL9Tq3ub1HKOP69bnn1a2Cmo16sbi201+12NV/w3qZG/&#10;/Df4NA8ZsiXkF4OIAAxJ/elfV8/yPqDnvmzCdj5tJ0rdTeKDAEDe3Mbtc93037XJdF+q/wBaemZx&#10;y6cOlzmtcwF99Frm7hDnVCu9jfU2/vp8rqtmf1M4jbDXQHFrDg0uvYI/m2V0tdQ57nf1lGjqRxqr&#10;rcfMpsZVYWiu13oXvDQP0zcWbWfT3M2fafU9iaeOtk1iuuIvT4VP1rfc37Vg0VY4hpfZa31Q3QPe&#10;1mPZk+o/876FS0j9X3WZv2h+Y9lDm1tdVUTWSKy97XNvqsd9P1f3FyVH1mryabS657by30qyXbAz&#10;eNt1u0ltjrW1O9Oj2+n6lvrf4CtadXXsja1rQNjQAANIA4hMMiBRC4Yhdxk6WH0TAt6o3MyMbPoO&#10;NYLK7rbWV1Og810VPfd+kb/Oet+k/wDPa2MXHbndUd123c6mpnodNbZqdokXZn/Xnue2j/gv0iy+&#10;i+t1e5xtBbh0R6x/fcdW0N/6qxbuXkhjYEAAQANAAEsUhjjLhFcQ4P8AA/S/xkSxAmMRrR4v8JDn&#10;ZQAOsLAzcvQwVLPz5Jg6BYeTklwJnRQSJkWzCIiH/9Xaf9V/q3oT0zHafKvYfkWIbvqh9WDqOmUj&#10;4Bx/78rdfTuoVunFzrm16+3LY2yT+b9F3q7P+uIdud1bFn7Zg+uwc3YriW/2qv0mz+29idQWWe7b&#10;owxiU+lh1sppZxUxjWNHmRX6acCzcXQ4EiHbHxuH8vc0btv/ABiq0fWDpth2usOOdJFjCIP8qxnq&#10;V/8ATV+i+u73VWstHMsIcP8AOaUqTaJ2PiWWNtex4LJAkvLddDNbHei7+01WA1rhtD2v/kzr/mp5&#10;A4E+cKJcDA0P9b+5JS5o2j2tA+BIP/R2qrl0faKX0WWEtdyDBg/mu9zVZZU0ag7e5gn/AKn6KntI&#10;4d94B/uSQ8yeq/VvpTvT6jdZjdTqY4N9al12OwwW1Porp21Pa5n81vt9TZ/oFSd1vpoc/N6f13B1&#10;aLHUZLbq9fp3n0mtte7+b9PGwqv6N/g/+F7PcSILQ7yQ7MbEs/ncdjvixrv/ACSJJIo0QkGjeoPm&#10;8vT/AIw+nhrLTczfyaWP3T/Vfa3Hd/27VUsPo9bfrN1DIxsq+53T6QL8ijcGPte579nrGprP0dX5&#10;v+j9T+dXaXfVn6u5ctdhY7iZ0DGtM/5ocuI6xjdP6P1MWdCvFObVoW443VNB+nXe938/u/0TVEYE&#10;AiN2WQTBIJA9O76NgM6fRh14OLW2nGpaa2VN0hpnf7vp+/c7e9UD9U+i145owA7AB0D6Qx7mg87H&#10;ZTL3f2/prmOk/XDHzcj7La70c0D6VYLqnRz7hPp/2/8AtxdJV1SwR6g08RwojklE8MwzDEJawNtH&#10;pn1Dw+l5bcuvIGXcLQ82ZVYcTXB9SgN/SVb7v8Jk7PV2exUj9Septud6d1TWW3WP3Nf+jppc7dSy&#10;vHNVdj3Vs/R7PV9NdG3PY8aOQ7OohndA5I6nukYpNqirG6bg14lH0Khq48ucf5y1/wDKe5Y/Uc4u&#10;lrSh5vVgQQHLHtyplxPKjlIyZoYxHU7rZNp1JKwup9SZjVkkyTo1o7lF6n1NlTSfpOP0Wjkrlcmy&#10;6+022GXHt2A8Ap8OCUhxEen82HNmEfSD6n//1uufYGguc4VsH0nP0/uQTm74+ysNx/f+gz/t1/0v&#10;+tMtQ2YrHEPtBueDIdadxH9Vv80z+wxWmNPcap7G1rMI5s/b3NsDvpMrbt0H5rso/rbv+tWYyr5H&#10;1Z6Rcd7G2Y1vIspeQR/n7rP/AARa4H3qvdnUVPNbZuvH+Cq9x/tu+hV/bcknVyh0brePphdYc8dq&#10;8uv1B8N+tv8A4Im/afXMTIGNl4dGbaQTGHYd4A/Otptbtq/65cr7hmZIi5/2es800n3Hysyfp/8A&#10;bPpotVNePX6dLRUzktbpJ8Xn85ySmrX9Y+nN9uW27Cd39estH/brN9P/AE1oY+Xi5Td+NdXc3sWO&#10;Dv8AqVF1YeIeA8eBGiz7+gdKtf6noCuznfVLHf5zNr0tEOwdBoJ+BCp5/UsHp9JsyrNm0TsMbv8A&#10;zFYmfY7pT2UY3Ucm/Ls1q6e0NyLHN/fc2za6qpv+luyK2LhvrP1F1OaGOzG9Sft3AtaW11uJ91b/&#10;AHWerdX+fZ6j0qCadj6wfW6/NYWh/wBlwQdGiZfHGn0rXf6+msjp+EOp0HLuc6rp7C42hjgHlrSG&#10;O3vfG617nt9Oiv6a5i++29++1xc4/cB/JXdf4u+mU5vT77njbZReWMtre5thFjG7qy1r9npN27m+&#10;pV+mf/xSZkJ4fToyQAB1R5/SWYWKx7aXYOMWhteXihzRdLfaz1LLLLHt93qZfqUv/Tfof0foKjR1&#10;i7pjG1evY4AGcd22zbrt2i6WWM2v/wBJ+Z/g1vfWHoAwOlVijNusxmZH6thv27G2Weo+67cPpe3f&#10;+Z/bXHX1CoxChoHQ6ssbHqjo7+P9a8cn3udUfFzdP85q1G9Txsivf64c2PzDJXBOtYNNw+9dZ9Ru&#10;lDPyPXLA/Gxx73ES11jhDKv5W1v6R6XsAkAXqye+Ygk0aZHKZu1Jc9xhrBqSf5LR7nOVxvQOp3dO&#10;v6llA4WLSxxprc0uvvsA/R00449zfUf7dzv+212OJ0fpPTbLM7GxmUXit36QTuEiPZu3en/1tEys&#10;2nEtxce55dfkNNbWx7mh/wDOWuj6LnfzSlhy8QbOrDk5uUhURXj1fFMk2Ncz1jNj2BzvI92/2VUe&#10;8j6TZ8wut+u/TK8PJtz8Xa2l2U7GysZ+u3J2+s62iPo05Lf0mz/B2f8ABrkXPbJ27q/L6QWjOcTE&#10;cB4QNOHt/wBy04iW8tSf0n//1+oZ/ON+aPXy5fPaSexv0LkfzFn9UrN6J/yb/bP5V4YkgnofMP0B&#10;+eVIcr59SSQ/Qp5Q3d18/JIqfRKf5n61/Ef9QuIzvoY//F/xVJJE/KFw3l5sl3f+LH+Y6v8A+g/5&#10;MpcEko5bFc+r/X3/AJEx/wDjq/8AqLFwdH861YiSYGQbB78f0T+yvQelf8m4n/Ft/I1fP6Skw7yY&#10;8/6PmX6Hz/6Ef67P+qasHP8A/Fa3+z+Ry8WSUwYh+x9K+uf9B69/4fb/AOesRef2KqkpR8p8gtG7&#10;/9k4QklNBCEAAAAAAFcAAAABAQAAAA8AQQBkAG8AYgBlACAAUABoAG8AdABvAHMAaABvAHAAAAAU&#10;AEEAZABvAGIAZQAgAFAAaABvAHQAbwBzAGgAbwBwACAAMgAwADIAMQAAAAEAOEJJTQQGAAAAAAAH&#10;AAgAAAABAQD/4RUSaHR0cDovL25zLmFkb2JlLmNvbS94YXAvMS4wLwA8P3hwYWNrZXQgYmVnaW49&#10;Iu+7vyIgaWQ9Ilc1TTBNcENlaGlIenJlU3pOVGN6a2M5ZCI/PiA8eDp4bXBtZXRhIHhtbG5zOng9&#10;ImFkb2JlOm5zOm1ldGEvIiB4OnhtcHRrPSJBZG9iZSBYTVAgQ29yZSA2LjAtYzAwNSA3OS4xNjQ1&#10;OTAsIDIwMjAvMTIvMDktMTE6NTc6NDQgICAgICAgICI+IDxyZGY6UkRGIHhtbG5zOnJkZj0iaHR0&#10;cDovL3d3dy53My5vcmcvMTk5OS8wMi8yMi1yZGYtc3ludGF4LW5zIyI+IDxyZGY6RGVzY3JpcHRp&#10;b24gcmRmOmFib3V0PSIiIHhtbG5zOnBob3Rvc2hvcD0iaHR0cDovL25zLmFkb2JlLmNvbS9waG90&#10;b3Nob3AvMS4wLyIgeG1sbnM6SXB0YzR4bXBDb3JlPSJodHRwOi8vaXB0Yy5vcmcvc3RkL0lwdGM0&#10;eG1wQ29yZS8xLjAveG1sbnMvIiB4bWxuczpHZXR0eUltYWdlc0dJRlQ9Imh0dHA6Ly94bXAuZ2V0&#10;dHlpbWFnZXMuY29tL2dpZnQvMS4wLyIgeG1sbnM6ZGM9Imh0dHA6Ly9wdXJsLm9yZy9kYy9lbGVt&#10;ZW50cy8xLjEvIiB4bWxuczp4bXBSaWdodHM9Imh0dHA6Ly9ucy5hZG9iZS5jb20veGFwLzEuMC9y&#10;aWdodHMvIiB4bWxuczpwbHVzPSJodHRwOi8vbnMudXNlcGx1cy5vcmcvbGRmL3htcC8xLjAvIiB4&#10;bWxuczp4bXA9Imh0dHA6Ly9ucy5hZG9iZS5jb20veGFwLzEuMC8iIHhtbG5zOmF1eD0iaHR0cDov&#10;L25zLmFkb2JlLmNvbS9leGlmLzEuMC9hdXgvIiB4bWxuczpleGlmRVg9Imh0dHA6Ly9jaXBhLmpw&#10;L2V4aWYvMS4wLyIgeG1sbnM6eG1wTU09Imh0dHA6Ly9ucy5hZG9iZS5jb20veGFwLzEuMC9tbS8i&#10;IHhtbG5zOnN0RXZ0PSJodHRwOi8vbnMuYWRvYmUuY29tL3hhcC8xLjAvc1R5cGUvUmVzb3VyY2VF&#10;dmVudCMiIHBob3Rvc2hvcDpTb3VyY2U9IkUrIiBwaG90b3Nob3A6QXV0aG9yc1Bvc2l0aW9uPSJD&#10;b250cmlidXRvciIgcGhvdG9zaG9wOkNvcHlyaWdodEZsYWc9InRydWUiIHBob3Rvc2hvcDpDb3Vu&#10;dHJ5PSJBdXN0cmFsaWEiIHBob3Rvc2hvcDpEYXRlQ3JlYXRlZD0iMjAxOS0xMS0wNyIgcGhvdG9z&#10;aG9wOkNyZWRpdD0iR2V0dHkgSW1hZ2VzIiBwaG90b3Nob3A6SGVhZGxpbmU9IlN0dWR5aW5nIHdp&#10;dGggRnJpZW5kcyIgcGhvdG9zaG9wOlVSTD0iaHR0cHM6Ly93d3cuZ2V0dHlpbWFnZXMuY29tIiBw&#10;aG90b3Nob3A6SW5zdHJ1Y3Rpb25zPSJNb2RlbCBhbmQgUHJvcGVydHkgUmVsZWFzZWQgKE1SJmFt&#10;cDtQUikgIiBwaG90b3Nob3A6TGVnYWN5SVBUQ0RpZ2VzdD0iREE1RDFEMTVCMTEzQTA1OEM0RjdG&#10;QUExOERGOTU4QTgiIHBob3Rvc2hvcDpVcmdlbmN5PSIzIiBwaG90b3Nob3A6Q29sb3JNb2RlPSIz&#10;IiBwaG90b3Nob3A6SUNDUHJvZmlsZT0iQWRvYmUgUkdCICgxOTk4KSIgSXB0YzR4bXBDb3JlOkNv&#10;dW50cnlDb2RlPSJBVVMiIEdldHR5SW1hZ2VzR0lGVDpEbHJlZj0iQTRSNkNtVDNLK1gxSG1LMnBW&#10;S3krZz09IiBHZXR0eUltYWdlc0dJRlQ6SW1hZ2VSYW5rPSIzIiBHZXR0eUltYWdlc0dJRlQ6QXNz&#10;ZXRJRD0iMTI1MDQxMjkwNSIgZGM6Zm9ybWF0PSJpbWFnZS9qcGVnIiB4bXBSaWdodHM6V2ViU3Rh&#10;dGVtZW50PSJodHRwczovL3d3dy5nZXR0eWltYWdlcy5jb20vZXVsYT91dG1fbWVkaXVtPW9yZ2Fu&#10;aWMmYW1wO3V0bV9zb3VyY2U9Z29vZ2xlJmFtcDt1dG1fY2FtcGFpZ249aXB0Y3VybCIgeG1wOkNy&#10;ZWF0b3JUb29sPSJBZG9iZSBQaG90b3Nob3AgMjEuMSAoTWFjaW50b3NoKSIgeG1wOk1vZGlmeURh&#10;dGU9IjIwMjEtMTAtMTlUMTM6MjE6MjcrMTA6MzAiIHhtcDpDcmVhdGVEYXRlPSIyMDE5LTExLTA3&#10;VDE2OjM5OjM1IiB4bXA6TWV0YWRhdGFEYXRlPSIyMDIxLTEwLTE5VDEzOjIxOjI3KzEwOjMwIiBh&#10;dXg6U2VyaWFsTnVtYmVyPSIxNjgwMTYwMDAwODciIGF1eDpMZW5zSW5mbz0iMzUvMSAzNS8xIDAv&#10;MCAwLzAiIGF1eDpMZW5zPSIzNW1tIiBhdXg6TGVuc1NlcmlhbE51bWJlcj0iMDAwMDAwMDAwMCIg&#10;ZXhpZkVYOkxlbnNNb2RlbD0iMzVtbSIgeG1wTU06RG9jdW1lbnRJRD0iYWRvYmU6ZG9jaWQ6cGhv&#10;dG9zaG9wOjFmZDk4NjZkLTY1MDQtZGQ0ZC05ZTE0LWZmN2ZhN2IzZDk3YyIgeG1wTU06SW5zdGFu&#10;Y2VJRD0ieG1wLmlpZDo4NTg1N2RjZS01ODVkLWYwNGEtOTJkNS1lODUwOTJjNjEwNDAiIHhtcE1N&#10;Ok9yaWdpbmFsRG9jdW1lbnRJRD0iRjFGQkFEREQ4MkQ2MDM2QkVCNEU4ODhDNTI3MzJCNDUiPiA8&#10;ZGM6dGl0bGU+IDxyZGY6QWx0PiA8cmRmOmxpIHhtbDpsYW5nPSJ4LWRlZmF1bHQiPjEyNTA0MTI5&#10;MDU8L3JkZjpsaT4gPC9yZGY6QWx0PiA8L2RjOnRpdGxlPiA8ZGM6Y3JlYXRvcj4gPHJkZjpTZXE+&#10;IDxyZGY6bGk+U29sU3RvY2s8L3JkZjpsaT4gPC9yZGY6U2VxPiA8L2RjOmNyZWF0b3I+IDxkYzpk&#10;ZXNjcmlwdGlvbj4gPHJkZjpBbHQ+IDxyZGY6bGkgeG1sOmxhbmc9IngtZGVmYXVsdCI+QSBzaG90&#10;IG9mIGEgZ3JvdXAgb2Ygc3R1ZGVudHMgbGF1Z2hpbmcgYW5kIHRhbGtpbmcgd2hpbGUgc3R1ZHlp&#10;bmcgb3V0c2lkZSBhdCBhIHVuaXZlcnNpdHkgaW4gUGVydGgsIEF1c3RyYWxpYS48L3JkZjpsaT4g&#10;PC9yZGY6QWx0PiA8L2RjOmRlc2NyaXB0aW9uPiA8ZGM6cmlnaHRzPiA8cmRmOkFsdD4gPHJkZjps&#10;aSB4bWw6bGFuZz0ieC1kZWZhdWx0Ij5TT0wgU1RPQ0sgTFREPC9yZGY6bGk+IDwvcmRmOkFsdD4g&#10;PC9kYzpyaWdodHM+IDxwbHVzOkxpY2Vuc29yPiA8cmRmOlNlcT4gPHJkZjpsaSBwbHVzOkxpY2Vu&#10;c29yVVJMPSJodHRwczovL3d3dy5nZXR0eWltYWdlcy5jb20vZGV0YWlsLzEyNTA0MTI5MDU/dXRt&#10;X21lZGl1bT1vcmdhbmljJmFtcDt1dG1fc291cmNlPWdvb2dsZSZhbXA7dXRtX2NhbXBhaWduPWlw&#10;dGN1cmwiLz4gPC9yZGY6U2VxPiA8L3BsdXM6TGljZW5zb3I+IDx4bXBNTTpIaXN0b3J5PiA8cmRm&#10;OlNlcT4gPHJkZjpsaSBzdEV2dDphY3Rpb249InNhdmVkIiBzdEV2dDppbnN0YW5jZUlEPSJ4bXAu&#10;aWlkOmVmNWE1MGVhLTQ3ZGEtZTg0Zi1hMjZlLTE1ZjA5NDEyNjJhYSIgc3RFdnQ6d2hlbj0iMjAy&#10;MS0xMC0xOVQxMzoyMToyNysxMDozMCIgc3RFdnQ6c29mdHdhcmVBZ2VudD0iQWRvYmUgUGhvdG9z&#10;aG9wIDIyLjEgKFdpbmRvd3MpIiBzdEV2dDpjaGFuZ2VkPSIvIi8+IDxyZGY6bGkgc3RFdnQ6YWN0&#10;aW9uPSJzYXZlZCIgc3RFdnQ6aW5zdGFuY2VJRD0ieG1wLmlpZDo4NTg1N2RjZS01ODVkLWYwNGEt&#10;OTJkNS1lODUwOTJjNjEwNDAiIHN0RXZ0OndoZW49IjIwMjEtMTAtMTlUMTM6MjE6MjcrMTA6MzAi&#10;IHN0RXZ0OnNvZnR3YXJlQWdlbnQ9IkFkb2JlIFBob3Rvc2hvcCAyMi4xIChXaW5kb3dzKSIgc3RF&#10;dnQ6Y2hhbmdlZD0iLyIvPiA8L3JkZjpTZXE+IDwveG1wTU06SGlzdG9yeT4gPC9yZGY6RGVzY3Jp&#10;cHRpb24+IDwvcmRmOlJERj4gPC94OnhtcG1ldGE+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PD94cGFja2V0IGVuZD0idyI/Pv/iAkBJQ0NfUFJP&#10;RklMRQABAQAAAjBBREJFAhAAAG1udHJSR0IgWFlaIAfPAAYAAwAAAAAAAGFjc3BBUFBMAAAAAG5v&#10;bmUAAAAAAAAAAAAAAAAAAAAAAAD21gABAAAAANMtQURCRQAAAAAAAAAAAAAAAAAAAAAAAAAAAAAA&#10;AAAAAAAAAAAAAAAAAAAAAAAAAAAAAAAACmNwcnQAAAD8AAAAMmRlc2MAAAEwAAAAa3d0cHQAAAGc&#10;AAAAFGJrcHQAAAGwAAAAFHJUUkMAAAHEAAAADmdUUkMAAAHUAAAADmJUUkMAAAHkAAAADnJYWVoA&#10;AAH0AAAAFGdYWVoAAAIIAAAAFGJYWVoAAAIcAAAAFHRleHQAAAAAQ29weXJpZ2h0IDE5OTkgQWRv&#10;YmUgU3lzdGVtcyBJbmNvcnBvcmF0ZWQAAABkZXNjAAAAAAAAABFBZG9iZSBSR0IgKDE5OTgpAAAA&#10;AAAAAAAAAAAAAAAAAAAAAAAAAAAAAAAAAAAAAAAAAAAAAAAAAAAAAAAAAAAAAAAAAAAAAAAAAAAA&#10;AAAAAAAAAAAAAAAAAAAAAAAAAABYWVogAAAAAAAA81EAAQAAAAEWzFhZWiAAAAAAAAAAAAAAAAAA&#10;AAAAY3VydgAAAAAAAAABAjMAAGN1cnYAAAAAAAAAAQIzAABjdXJ2AAAAAAAAAAECMwAAWFlaIAAA&#10;AAAAAJwYAABPpQAABPxYWVogAAAAAAAANI0AAKAsAAAPlVhZWiAAAAAAAAAmMQAAEC8AAL6c/+4A&#10;DkFkb2JlAGRAAAAAAf/bAIQAAQEBAQEBAQEBAQEBAQEBAQEBAQEBAQEBAQEBAQIBAQEBAQECAgIC&#10;AgICAgICAgICAgMDAwMDAwMDAwMDAwMDAwEBAQEBAQECAQECAwICAgMDAwMDAwMDAwMDAwMDAwMD&#10;AwMDAwMDAwMDAwMDAwMDAwMDAwMDAwMDAwMDAwMDAwMD/8AAEQgN4xEwAwERAAIRAQMRAf/dAAQC&#10;Jv/EAaIAAAAGAgMBAAAAAAAAAAAAAAcIBgUECQMKAgEACwEAAAYDAQEBAAAAAAAAAAAABgUEAwcC&#10;CAEJAAoLEAACAQMEAQMDAgMDAwIGCXUBAgMEEQUSBiEHEyIACDEUQTIjFQlRQhZhJDMXUnGBGGKR&#10;JUOhsfAmNHIKGcHRNSfhUzaC8ZKiRFRzRUY3R2MoVVZXGrLC0uLyZIN0k4Rlo7PD0+MpOGbzdSo5&#10;OkhJSlhZWmdoaWp2d3h5eoWGh4iJipSVlpeYmZqkpaanqKmqtLW2t7i5usTFxsfIycrU1dbX2Nna&#10;5OXm5+jp6vT19vf4+foRAAIBAwIEBAMFBAQEBgYFbQECAxEEIRIFMQYAIhNBUQcyYRRxCEKBI5EV&#10;UqFiFjMJsSTB0UNy8BfhgjQlklMYY0TxorImNRlUNkVkJwpzg5NGdMLS4vJVZXVWN4SFo7PD0+Pz&#10;KRqUpLTE1OT0laW1xdXl9ShHV2Y4doaWprbG1ub2Z3eHl6e3x9fn90hYaHiImKi4yNjo+DlJWWl5&#10;iZmpucnZ6fkqOkpaanqKmqq6ytrq+v/aAAwDAQACEQMRAD8A3JbW5AI0/WxuCv5J9p+t9Y2AIt+b&#10;k/S4II/sj37r3XHSARf8CxvexP8AZJ96IBFD17r2kAgkC3FvybW+oFuB7oFDVr5Y6111yb8oCQAx&#10;tckA3Xm3B/23v3hr1unXRW3B5v8AUkDj+gB/J/Pvfhr16nXYUHgrzYixW9v9SSPfggBqOvU6yIOL&#10;FRax5Cx2Y25/1v6e7/b17rmEte1msOFsOOfpc88f4e/de658AgEX+hNgAb/X8/X37qrfD1mX63sL&#10;kHnjUfwDx/tveumwKmnWUfgALwbX/HH0+nv3VidQr6dcgLgH0rYfUX/1jf37qnXTcA2/2/1JuLEX&#10;Pv3XuuitgefV9LWBtf8ABHv3Vm8vs64t/UL/AIsSAQCOB/U/7f37rQ49cLW5tpuWPJXTz9DyP99/&#10;vJ91s8OPWNl5sNN7KR+b88k/8V9+68vxdeIU2BH0LKDq+jfU+/deHwnrwRb/AE4sLEi/NrH+z+ff&#10;uq9d6fqQAC3JH9FHF+R7917rkoUc2uLekmw/P0swseOf99YbWlc9e6kBTbkfUk829P8Ajce3hTy6&#10;11yFrD6H6j6C178H+vvfXusg/IsOBcc/j6kAD37r3Xdv9ptxew/H4vY+/de65hf6Dj83vci5v9R/&#10;vv8AeB7r3XRA5A1X/FrEcclbH37r3XEAn6Wt9RYfQ/QrwB7917rkQDx+Sb3UcA/nn/ifz9Pfuvdd&#10;BQCSQBbkjSAf9if8f6e/de66sLXFr3JH0uT/AMFHv3XuuLL9eLgFri1rkcfX8e/de6xleb2ta1iB&#10;wL8c/wCP+Pv3XusZW3PpP5sOfobgn3rHXuuiv9RcX4I/p/tPp/qfpb3vr3XEjTyAwsAL8N9fwQeB&#10;/tx7q/w9e64fUAkajfni4/2Gk8e20+LrfXZAAP4tcWNmAPFytvyTc+3H+HrXXO4Xkhrn6Dhbk8AX&#10;9tp8XW+uRNz+LEAabAaiPrf/AH3/ABT24/w9a67GlRY/i5YC/HHH0/4oP+JLPW+uat9Leqw0qRxe&#10;/Bv7snxde656jYDji3Fh+eL8f4e3utddF/xbgA2JB5P+t7117rhrNubsR9BYf6/vQr/q/wBX+r/B&#10;7rC0mm3PH9CLC35+v+v78/w9e6x6gSPwbmxaxIH+HtnrfWNha7EkgC5/T9L/AKv6e/dbAqadcG/1&#10;S/6/0W9rfX37rfAFeuIC/W30+tuWJ+vv3Ves6Iv+H0NiR9Qfzce/de6yKo/opJsp/pYfmxB/3r37&#10;r3XZXn6AD6r9PoP8AP6/4f7Afj3XuuI51X+jCwuLf4/Ugf737917rj6Sb2H1P0BBJIte3v3XuuyQ&#10;Poo5v9CCb/1JH/E+/de64kEGxBJ+vpUHSCPpz/X37r3XtAA5uQfpf8f64/r/AI+/dbBoa9cODe4v&#10;ZvoeR9Px7304BpNPXrjpBF+PqTa3AuPp9B/vv9sPdW682n6gWIPJNjckc2v/AL170OqJ59cCAOVK&#10;W1MbBRcj+n9P9h731froD8hQDbgiwJ5tcgH8+/daPXTJ+kC5Iv8A0sW/wv8A0+nv3W+vFPqdNyP7&#10;JtqBt+be/de67CfRtIGlTwfoT+ffuvddaRpHH0vzwbf7AD37r3XgBcWAB4vbj0/Uk3Hv3XuuBtyD&#10;/tzpOkAEheOeffuvddG1yQBYCw+thyAWX/H37r3XrjSPytz/AEJ1E2+nv3XuuhYksBx+WuCSfpbn&#10;6e/de69pAJv+B9SL8n8ge/de66Gn62W4FgQf1X4v9B+Pr/vgPde64OONNrAc+rSR9Pxb37qrfD03&#10;1IVkI9I1WAt9eT+m9h9fdh8B6Z8+kzWNYkhbuDZiV5S/PP8AsSfd1NRXr3SWrJghZTpOjUzaQOQf&#10;oxb8fgW9uKadMSJqBB4Hpg/iIicapIz5D6QTf9APAPJB/wBh7XxuG48f9Xy/1fyBVMgUmnUc5aNG&#10;IeTxSKC/P7pLE3IB0kDj8Af69j7ObUmlOiK6FGqf9Vesf8cVSI9aljplY/oYKf7Qjt9f8OPZkqFl&#10;4dIfEFadY6nLgFn8hKAlxY3JYizFh+Pb6RhTXqpkzx6aKvMDxAhvCtv2ybsCQfWLkfk/T2+ASaDp&#10;uRwB01RZpG0qNLkOS7r67i31cMP683HvzR0wfPpjxPl13VVClP3CSfGoj9QtICbiTWeLk8WHPuqc&#10;CPQ9UZtRr0gc5OqxVYlqUT8siwoQLelQC/1BP0A+v0930sekrKDg9F+z8avO6Asrs2tpFQHWY+EM&#10;hHC3tpIPIt7sVAHz6soJ4dBxXpFJUhlgfxCKQzx1AIaKVDYvLb6AfRL8m4I93HAdV6YTHFJNqqw9&#10;LG8/qBe1QQF1LFCqgqQwFzf82v7d8h06vDoKexNn/wB4Mbklgo4G8Zerid4Fin/ZOqLXKf1MxLEp&#10;ex/p+AHt3s9YMijq4LlhQ46q47U2+9Hlaud6daGjpoVjmjTRGDUummQRJENWlgbatQAA+nsKQMSS&#10;DxHR9GumMZ6LdkIpIKdzFFDHEqCmgiWSWaYvKbxvBFIoSygm0lifrz/RVTpxfi6TDMlCqLNPEY4o&#10;01KtAI3hEh8hqTI6sCqWDFEcE3v79UdP0NK9c8f56OSCvUrMlY8iYpaCPxsglkDO81VZxH5DyYl1&#10;H62t9QzKaih6eC8D6dHL6ujgmlgkiganrmIqshM4kWRFiW9RK5t+iU8KxPqIW9z7C95RiQOHQgsS&#10;Cn2dWIbAZpIqWMGeSWWOMVhnRY5IZC/mYxr/AGbIFP8AjwfZSeND0IIxUAdGt27JrESRO4pyYdc8&#10;iIlV4Pqqq9ivrYEMwF/x79g9Pg1FehxwazBFjPBYsyEGy+YC6ia9if6Kfe+t9CriwNSq51fsi7Xt&#10;4/GOdLL9Rf8A1/b0fDqjcehUxeq6KvqVo1GiwC6Qv7kjM3+FrcfXn2pirX8+kbqA2OlnRAeNWb0W&#10;PCmzaVvZRqA+v9P969rV49J+lJTqArEEHTYra2mx/Or8/wCNvd+qnh0+QaRz6QSbKCpFv8T/AE9q&#10;em+nSML+kAEgEED+v1JPuyfF17pxjBAvb0gH/C3H+Pt7rXWcWA4v6gPp/j9Ln6e/de674I55/F+L&#10;X/2Hv3XusR0lL8ek+qygD1cc8X/2/ur/AA9e6wMBzawsQb/gk/TSbf77/e2err8XWAqL6rLxzY6b&#10;Afm3+v73071iZVBJPpNuCdPH9CB9fz9ffuvdYWA4GksVBP0H6j+SD/vHvRAIoevdYypIOocAAEcf&#10;U/1Ye6+GvXqddaR9Cqg3t9bjj6X9+CAGo69TrH4x6idHA/bsbCw51D0+79e6xMv5tyxA4t9Pyx/p&#10;/t/fuvdR2jHJIH5A1hbE/wBf62t7q/wmvXj1FmjXSWsoA54Nhq+l7+01Otpx6gPHpDXB031fRbg2&#10;sr/72Le2yoPHp3qDJHZWs/pK8/lrA/Vh/r+6GMHh1taBq9RHjvqHoYAliun1ni9z/tvbOmlcdKK5&#10;A9esQpiDyg0/VUZRqY/S9rcf8Gt/sPwPccDr3Xvt7ekgEeTkMPWb/Qpccf4C/P1t7toPWi1BXrms&#10;HChQwBXSt1CspBB9RItz7cVCDU9MEljU9ZTCxOocfk3Ie7fm4txwf99+XaefWupKRDSAo0kEGwT0&#10;2PH0t+Pdhw6afj1mMQW4FvqpkIsTY/6kD6f4j8e/dU68kSB2GkEkEn0xmwJ4LMvPv3XuuXgW5Fl4&#10;K86SLX4DFfz/ALH3qg691lMNrHi6/wBBYf8ABr+906917xgqBa2kNdbcg/UScfX3rSOvdeWJjb6N&#10;ZRZmQDhjza30/wBf36g691kSAE3sbE/UhStiLaWP5Pv1B17rMIbk3S2lSoAAsSfoVI4/1z79QeXX&#10;usbxaQV0Lqva+lRYfk6+fx+Le/U+fW+mOsp+CCob6kXW9wDxr4+n+8f0/wAdEU6uT2inSHyUanzK&#10;ReSwctYIqqOLsTxcfQD/AFvbEi0NfXpRHxPQUbgoYSk6ATEzMscY4ZUH6iqtYgE/S9vx7L56KelU&#10;YqegA3nTOY59Ci6IR4nQzq2pfE4iYgcEm7H6g8/QH2gmPA9W+3ohXcmBWKGsSQilURxJCIwsz/s/&#10;uGSFjxqkk4JP4PtKKMSzcOjGIp4J6pt7+hqKWCpElLJSBJTJVTVEgDy0+SBNPLUSOCFBKWKMf6Af&#10;X2cbfp1/PomlYGM06KqsP32KxxD00FekkoM7o2mjnaMRCmCatFjcfqX1D9Jv7Oa5z0mX4B+fWCvj&#10;mojFUyK8TeanSmV1SoR2WLw1ZgiswWyiy2VeLm5Pu4Ip1vpveGZWbSn3EVfA6pNLUq1BStMeKOLF&#10;1VnMg4JLn6/Rbc+314Dqpz11BXMssrJ5HjSCPHGGiQUtBU1Vv8ppamOdVmBLEa1p7B7Wva/vemvd&#10;1VT5dQ2nECJBkpEqKOnnFKkUBFLGokOpZKeGYXkcFtKR6ibgm/B96ORTq4pXPDqfNOw/iEa1xX7a&#10;CKJKeootFNJGpEwlhaIB3lvwyEgG5sPz7b0Gg6uSlKAdJ7ITr52rK0xS0lWYKOqCiBqKSFlEwIWx&#10;0mMf2Pxzf3vRjqgIrnpligxXnrKRDCtHUzSVFZWIUesMUa+WmkpXluoQW5WK5U/jn3sqeI49aGmv&#10;d1FrRCIEl8tHJSV9G1TVXh8inwy6FjMMfr1oP3dXpF/qPesn4uPl1voVNhV0Ty4tkqZPsoJIY3hq&#10;0SSmZGtHLVVLU6q5mkSzQ6AWXkkG3BfdoCKHpZamn7ejK4qeoqVRZsfSxSVmRZ6emWkMuWaCkv4q&#10;inE3qCsB+48hBfgafZUQB0cpwp0PWwDWKmqV7CWYRpB9vogxwqSTOv3CALA5W3kQKdRNy173KrrD&#10;06VQ5J6ORtaOYOsUxiWqWjCBIGaenqI5Xu5qam3AAAKn8gW9oCK4PSrozu3kQyQVMJBnmeNAjiNC&#10;WdFQyrA30vbXb+h/qfdHA0160aUz0ZPbYMy06SyTlopj59Ri1NKPTJFOqryoWxQgHj8+7RCo/wBX&#10;r0weB+zobMKF8SRFWEbIzPpC/b+Rn0ITY/qPHpvb8m3tYEyOkbiuehTxcAiZkiUoZGQovplEsqJp&#10;bSfoWtbheB/Q/gziXz9ekjkGpbh0sKWJ0BYmPSWYvzqtxYAAg2vz9B/X2rVCDU9JiRXHTnBEwEh0&#10;20st10j0gj0qHA+g+vA970ClB1rqesegCx/CqoCHSvPAvb8n3rRT59e6866SnouV03kut9J5YAt/&#10;vX497K14Dr3TZVQR+P6H0l9BsH4b9VybnTzzb21IoAxx6cjy3TW+n1sulyHDn06b6F0ksT/T8D/k&#10;XtOaDJ6e6h+MKjSMwbUYRwisqhzxHYAc/wCI9slSMnrfUJkJcjQ/msGBe5jCaruyOVst/wCyLG/0&#10;968sdOg9tT5dRyqWEbomgJI62i062J9KnVzqFiOP6/j2wysMnrfUdFW8bBWs1xGj+ow+nUxlCi/F&#10;+bt/T3Xqxaop1lVNRksIgARcKqlRHa4dFH0sLm/vwBJoOq9eKwO5tYkpps5cLI34UgfgDkk/j36h&#10;Boetio4dcUTgKEsbqQEXXFYx3u2kAhf6XA+nv1NOOHXixOD1G8bAL5dDMg1Lq0hg2r0PGABp/HFz&#10;xz7qFANenF00x1Am9J1hwbsUuuryMz/qRksTf86rWtz7o/xdX6hT6oS2oJGUVDZyCCGNw6t9W54U&#10;Cw916uuj8XUGVJFAkcSi+q8QjCyOU5A9QJUC/wBD+B7aZcdOgqeHTdUHxyLIRqFLB5rGMXYObEFm&#10;/UOfp7aZcVHTy0K06iVDssbsBG2lkCRIqoER1tLq+v8AUXvx/Xj231tBQmvTBU6ij+SQoqH9xABI&#10;ZAvqv6P9uAR+OOfeiBx6cT4uk3PKkgjnBjYrqcuVdjAw4s6EBgW4HrJHvXT/AB6StbWrFovJEdYm&#10;HgjEX+VELe8sQ4RUP5Drf/U/k1b4evAE8Og6ytfTxRNUGbVVFSJPKQFSPhEFJEgDaGYkMPra9xzf&#10;3SQAmh6dVQBnoO8lX61MLLTlkdJYbuwWMryVjjIC6i17N/xPtM1QdI4dXCeY6Cvc+aNHLDPJSoqy&#10;hiiIwDwzxg+Q2v8A2Ra+rn8j3Qio68VI6BTL5YSyNHdHiFSkrwKdVdEdF5hLTuB5Ga4KBOP8L/S6&#10;JgenV6Afb0gjIHqYXCpTLTzVskFC2smOomlCCSYOoW+j1BbuvPNre1kfw/n1s/D1Kq8GsUtX9xSz&#10;TKVFas9LAJKqeUtphpI5YvVIUPLa3Sw4H492qK0HVGWnDpoyWMjmWSR0yZkiSmx80q2gjpElXz07&#10;RSvysmo3khtdrWJ4v7tTr2gnj0kJ8NSMkmPp/uZIY4J4YKqopTKhnYfvB/0FSJPUNZUm/NwOPA0N&#10;eqU6RuVwU89FElTO0itF41p2hhidstjwSGqKmJQsahPWWPAA4ufbyvnHXuHQRZXGvAk0saSXR4nj&#10;nWljmnWnj+szCIAy07t6R/a082+nt4N02ePQM5yaU1LoxZo3qGglllPgcarSrJDoGpYGkPohJufz&#10;7WRcP9X+qvSOb4qdIOqqap46tkSVhUomlqqJ6OWt0N4zGImWwVgD42ubt9NPtcFAp8uk7/B025KI&#10;NiWk8hkhqZYqXH64kp4zZrvBOtvEzwsLSagS/JXn3fpN01pTJUtSoZqavqlViBSUcyTL4eVFFDMF&#10;Bkexj8dwpAIAa/vRx1rSvU16c1MtylRHLWxvKk8lM0lVLDEgRNYhDNG0DC2ldFhexH598utkV6Tk&#10;sJqfG7LS1SLLJSLN4fCksyppqIJFm5EgHqUsWBB/Ufp78OmwCTnpqwtPV08ssiusUEMgkneaWSGW&#10;lcSahShnB8ixkcaBp5sebD3Z6aetqtD0fLqCKOeWCnjajLKsNY9OtM9PNOs66fuqWoUASKHIWb+0&#10;eTbn2ENx49JLnGf9Xn1aZ1tP/k1FTosilGgiRmiVIIlC6a2oZ9BkZQ36lANwA3+PsrioGOroMzLp&#10;lqejebfq0ihuRTAx6ZVZmZpHnf8AXNRsLCQMv6EBBHP5sPZlEFpUdbMZZfkehRw2SE0kTwyQfsqQ&#10;HMkxcxMCW8zPZxyLaWBIsbE/X2/Tp9YyBnobNt1yzrErJDBLIbJF5GMvjX9D6LAlbXJ1Af7H2xWj&#10;V68QR0N+OnRoY1DNZ9KC0anyso/swgD/AJCNh7MoHGnpsqD9vTy82q2iMFwBoVVuq/2SHLAf8gge&#10;3y3kM9VVanPUZnkulmAdCCWZVZVu1i0YHHH5v70GYnj0710JVdzZC3qYkkgBmB0tZDyPqDYe3FKl&#10;sDp0cOp8OgEA2UhdYUsWZiOCE4JP+IvwP6e1sRXy6oxzTqbpK3vxqANtKMSv9Pp+r8G5PtUBjqhF&#10;RTqEygN6lXUF4V4kAAb6FyoHP9LAf6597UAmh6Z86dco1RmsF5NzZ7KiW/PPN/yPapEXhw6YdzUj&#10;y65iO6GymysLsDYPoaxPr5tz/sPr7UAVNB031w02SRrBAQ6aLDQyD9D2P5Y8D/Hn34qwFT0258um&#10;6UeW9lK2jCXcKxv9bkj8fge69N9N7RsA6mP1FQ3pcMi3NgXB/r/qv9h7917ptmVrSK3pVwxBMKTS&#10;emwAKkBWLc88H8/4DRpTu4dVf4T01VFNq1rqf9PoZgsR44ZNVuOLcAH/AF/bLhTgdOp8XUeSMFiy&#10;wWRkjjIDeohR6WQFbkf1v9faWmc9GqfD1y+1AZLeN0d9WoKSE8Y9SsvHr+nvRA6tXqclOCgRQ0iu&#10;wm1WUtNblg4vxYg2906fiPd9vWQU6yaIwqwk2kb0hjEwPC6/wR/T/H3oiop0p6kGJLMAEPq1uWUa&#10;W9OkFCQPxzf3QoKUHHr3WExLpLlL8FlMtgBp/ShCAta1j9NP9efdQh691wMLMhdVZrlRZNJRtXN1&#10;ktwP9otfj37QaV63Xy66EN1N19KEhgwBsRwrKCDe5tx9fd1WnWuodTGxSQKwSX0RgofWLH1xrHxb&#10;jksePx7epih6q1aY6bJWV0RVVS93Eg/HocBdZP0BPNvoT9PdCADQdJj1HM+rxlinnDFX1arnR6VY&#10;hAASDbT/AMV90dajHTbA8epkDKEiZVvM7MxtpUMoXSW0yem9/wDY+/BQMefSKcVwfn1J8qjUSxWw&#10;Eraku/00BiOLAm4Cj6/093NeB6TlRw6j60mfUyqYlsCgJ1B3N2lH4YfW9gLfT3rrwAHDp1iQukcM&#10;li0crIl0Gkr+pW8g9Wkf1/HuyenTQ6lMrC4hIcPKjabiQIzcKgb8/nVf251brGXJBYWYLJqkciwa&#10;RTp02/IP0H+39+691HsXco5RmYarFSjQI34P+Pv3XulNQFiIxcM0qn0HSQLehRr/AMR+D7WR+fVT&#10;0+xoQoZDoUH8KNQBNtCEn6fUk/7H251rqR42LtoKkrpsF0EEnjSC1gT+ePfuvdecKq/RQoa5ZgeH&#10;VgF9QBI+v0uffutgVNOmarlVmCoAZBqZi5BWwNjZXtb2xJIOA6vqqKdJypqRoJ06Sn9m4/a5sQjW&#10;A5+ov7TM+r8umnppPSIyLxqzagrW0sQbM41NxIXH9pT/AKnj2klIBqfTpgAsaDpIVbRTGUfQJIxl&#10;LSeJprxi3jJvqW1uW/P5HtPrVuP+r+Q/1fsHihU06SVckUqRyPFKCkJhZGdQUgjJJiE5tyW9BC3/&#10;AK/j2lkZCajy6uIz59N+PVhURvGCFETCSnQEsxdtKHVaxAI0m4J4v7SS5Q9OKgBxx6XRaM0ZtIVh&#10;i0iWIJ+2ZAvq0uV1aBcW4HP+Hsglav5dKlWpC9NFSFdnllkRYXhQWkK6FcD0EMP96PtM1CM9L4xQ&#10;gdJ2pjmjOthANSNGygCcMzco5f8Aoo+o/H09p2rTHRjEKAdMFZEqtIJP3JTHGpJBj86odf7Q+qhf&#10;wSPacivHowhGK9J56cxVRWQSIngkjjEwUrG0jiRdPjA1sxAszAKv49+p0uT4T/q8+mXMo09O8sdQ&#10;kU3MVVL4QKuGNYz6vI4tqJGlSh4v7VwjIPSvzz0UXMxzT5ysd5ZJHjk+3s37k4hA9EtOStpDqNiC&#10;fw1ufYhiGK9GkYAQU6VuNp5oV88AcU4MVQkyIgUTKtn1RxrqI1EWFwRyTcW9vDj0zJwPQi0C/aLQ&#10;MFp4kUgLJLDEJJqaQk+lQAxRmuzm6t/sefb0fw9E04rUdCNiSKlRJFotSkMlQ4SBwWe/kWwCvZfT&#10;4yCWtckflXHnPRRLio6FDGU2rwzvF6xb92YJI0okQkO9hYMwvwP0n3uOlDXoskNTjpc0VM/ii/ZZ&#10;eWKtFoeEQg3V5H+pN+ALH2rTSF6SyKG6do6eRUjWddao7XkEZZUEn611kG5U+m4/1vbo00+fSZhp&#10;NOnyio3YKABaI61lliL1AZT6UuRpUfQjSBf6Xtb3dACOqH59T/AqaSzep0LszxgxuIwfJeFtQVge&#10;Bfk/j26FJ68AfLh1jQsVCeHV5QqiPTxpvcSWYXVgOOCPr7cAoKdX6cVPiIBWRufT6Lkhhq8S6V+o&#10;P5AH+P8AQXT4uvdTI/KJFZ0vpUlCqpoSQ/qF7fqv+o292da5611NWd1KsCCFkZXFwCUHIubevnix&#10;A+vtHJFqFOtU6xT1sakj1CZQhAVTbUxsqxqF+lv8LX9oHtyD17rI1UISiFn9Yb6uWM0j/q0tz9fo&#10;Rce0z2ZY1691jWuSUsFjdFRzEWlNo/H+XAI1aTyAfxyfx7YNpnh17rI1c0hEYZmXVaOSw5v+oNp4&#10;JI/Sf6fXn3VrZF49VJxjqTDOSqBGVf1KVVhKysx5CH83/P4HtsxovDj03Unj09U8qmzKBq4uSLLc&#10;D8IeCWv7qKeXXunWBms8p0aSt2UKqgsnAK34uPyB72VNK9WU5p06I5ubkJoUhhdbsxFwbN/xHthx&#10;mvVx1MTSun0sW0+stoOq5uA2kD/Ye6db6mx2k4NrKbn0iwB/WAp+n+v72igmnp149OMaWCtqt9VI&#10;az6gT/Z0iwH+ufZhGq6cde6nLGLXBJ0rZl4IUA/X6AEX/ofblAOPV1+Bvy6dIgAoGm4a/wBdOonj&#10;1E34v+Pd1ND8ury0qK9SFIs1wbXsCVHAX8G3tQCaU8j0x9nWQctey30k8i4Ibj0n+lvfloTnrwp5&#10;9ZHZFUjSF4uoIHAH1bT/AL172+leHVlrXt49YAVa2lgWVRfUunj/AAFhf/X/AORBsMDgdWbxKd3D&#10;8uvOxDMwsQFsFLXDAcqCT/vXu1fTqgBJoOoE2jVa+kldQ1G4Jty3H9Px73UU6eWMLk8emGq/UFHq&#10;N9XC2Wx4sR/vPtl+PV2BKkDpNVIGtm0oNQsxAF7gcaieAf6D2qgNBX7OkLDPUGQJeM6ABbn6awV+&#10;um34tz/r+1nVOobFVcsAV4Y2LLcAfp1D6gn+nv3XusMMrGXUPSY2uYnKkyA/2rG/+sPdaHVXr3Sj&#10;pCoZiEY2IPqIUHVyGDW5/DWv7MIePVx8XSjpCTKpKgrqFiDfTxcXt+SefaxPiHV24dPaBuWA1Eck&#10;n/E/Qg/kfX2sUVwOqL8XWXTbUbMCAfT9BYjiy2H1PvfT3WSmdRIVfhTc8WsoA9QCm/8AsfdlbT1V&#10;uHTtFEGIPLDxm3pHF+FOof8AEe7rg/6bpvqZHDpIFrL9CHHFz+b+3Ot9QJ4I1aRuNOo+kDVe/wBA&#10;AObf4/7H2mkFCetHT1BVLlmC2AJXkfRj9Rdvrx+fbPWupNNELlfGAAWbTdQf6/X/AB9syfF1scad&#10;KqkhQBTyODpGn8EWIvf3TpaqKtKdOscd2BPN7BQPpzwRb37pxePTvDAxCnRx/sCRc2vf8e9kA4PT&#10;3TzDCV/oLEcNz+LW9uKnmevdPdMn0FtJBLAAWHI/B9urx6107JaxItcW4bj888e3gNQA+3/J17rl&#10;pH1INwTccc3H++/P/G7eF6Hr1OsZAuTpA/oR9fp7qUIFT16nWMrxbni5t/U/7H3TrXUVwFJ9J4B/&#10;3n/YD37r3UGUgKbhiNPIP+9c/wDFPejw690gswiOJOONViDa/NtIA0/1sfr7St8R6am+HoNq+Mxk&#10;sLFWcg8fp/HpH+8H20/Drw6ZKgiyroLXBY8AcX+uk/X/AF/bXW+o7xB1UoP8foAxF7af+N+/de66&#10;0KoLELqFjYjgBeNK3/1vz7917rA8UfpAA1f2uPUCx+o/H+HPv3WiNQoem+aNdbJcAj6OosNANiBf&#10;/W5tx790n0NWgHXGnRTIr6dQcqWUAAKV9RIMnHPA49uJmvXjG/p0oKd7MBdhyCNQN0v/AFNrf61v&#10;+Ruhipx1ShBoen+kqdPFhpUmwAA1EfgX/P5PtSjVFevGhGelNTzKyA2N7gXOn62vfj+vtWshI0nz&#10;62FNCR04KVOksLafUf8AX/4p7sCBk9a6cYZVJAFiByPxwR/xX3rUCaDr3T5AuoAgEnk2P0BP1ufe&#10;mwp6eh8+nKOBiOefyOLm9rW+ntg0PSilMnqfDDYfQkgD6AD/AG4t/wAT7pp6v1PSID6n+n1CgAH/&#10;AFvdhGTw691KWNVF7D/Dm1v8R/yP3cRNXh16h6zgcc/p5vwBz+BYc+9EFTQ9a6gTj6kC44F/qb3+&#10;h/p7bPHq6fF01VIUXuv5/pb8+0ZFcHq/Sbr1JDKBey6bgc+2XArQdb6R9TSu6n8lSb/Wy8fQ29tl&#10;cADrfSTr8foJNkAseF51G1/9t7QzoFBr1rpkxmLRqhauUXCupiAQqJHB+h+t7f1t7TW66mqw4Hrz&#10;Nj7OhjwxEigvp1WtYLYWA+g9I9n0VCKLx6qBpNPXpVKyhSbAf4k6ibfS39Pa4Cgp1frGXAsB9Lm/&#10;0IP5PvfXuuJYXuv04uote9uCLe6vladePDrDNHdS4BBX9Z+g551f7b2y0dPn1Rq9Jyvk1XCXsoPF&#10;rg/4fQey6dlY9vl1pR59IfLSCPUxtZlBvxcEHhvz/r+0bkAivz603Hot+8a+9QEQE/hWU88tze39&#10;f6/j6fn3eBST0XyEMxr5dB15o0NQ/wC7GzM6TFCrEIbWkjRAeL8Bj7XUHTSla0HTXUzarBVjVAZR&#10;5JFEi6nH7No7XbngcfX3vq/TNLMxaKNTH+4inxuA1LF4fVI44sTbk6edJv791VfP7emiqCpqkigh&#10;icRCUywsWEEJ9SyFpBwGvZUIF+Pr791skDj1DWoQuXH7iyROpRmiV3e92kkAuAR+F/HvXTJoTjpl&#10;mrEnfxxMZoyv7hJXU3jUKyoF+iA2BI9+6o1D2+vXBanxiOHytTs+kB3ICyRxAOkRP01E2Fz9fp79&#10;1Txfl08U2QLcPI7v4o1ksIzIFf0MwBBuzEgHj/E8H3qgrXp+N8V9enqGrZFukZpxTtGAYb+S7MRG&#10;ANNm0kG6jgfX3bpVGTWnken+lqmeVjHJD5FiU8aZSfJyZA1vxYgEEgW5HPv3T/UumnlXWXVIlLlV&#10;YgI5c/paZVAJv+D9P979+691OirhYt+6138OkEtGihNZe0YDAHj9V/8AXt7914tpFT1xnr/GkcbM&#10;Iy6GSxkSJdWrSsJNgPpyf8bfi3v3WhIDivWU1YCBpPGiLEZVRD5HAVeGI+p/rxwPbMg7umjITw68&#10;terGMF1MSxqXjZFIZtJ0cn8sPx/T3Q0pnposK56UOIqTPqs5VZGspXhmAFw2oj6MoK2H9Pp7Qy1J&#10;pwHW466h0u8YkjMV1o1mZyrAqrubKypxYkj6fQ+2ox516WKKCvQpUFnp1kYE8GMooQcjhVCHnj8+&#10;zaLh1YGoz/q/n04CNHDfrNwLXIAFhY3Fh9P9Ye3evdcxCuomQc2sdIFmB/C2AuLcn20AS1D+fW+s&#10;/gHPpUrYaV+pY/pbn8D8e9lPTr1emPIyCnRdOqysVJCi1z/b5/H9PadyVFR1sCuOmVnEbNUOF5T9&#10;cnFieSxWwt/rn2glY0Lnz610G9VSNPVVEoKfvG6m2pQZTpb1kXBtyAbg/j2Ruupi3r1uvSixYlXw&#10;oyMWQBNSldP7XCqzW+pFv9f+ntLIr1pTrY49KCRgDpZLSE2A4ZAPpwD9D/r+0raq0YdKD8I/PqRE&#10;ryKNRA5AOprFj/RXP+8C3t6JS+OHVOnaONAt/GSU0soJWxJ+jHgX/wBgLf09m0cYUcK9a6lK2ltd&#10;jqawA4Kqw51L+f8AWJ9uin7evdSXRTGbJqNg3IN9JHNwAPqfz7VKukdb6TtVEyyWupLgFiSupVb6&#10;Cw/xvz/xFvb6cOvHpF5VEmfU0YKAlQCIy4cmzfQeoH6jn/intUnwjpo8emC6KSAY/GhVCXa+mRf0&#10;AiQfUcji30I9tvTV1U9SknhRWDN+tiLW0qzEWAOoE2tb6D23UcOtdPOJnJdrqQWUxn1hmGkcarC/&#10;HN1H1/1+TtTpNevU6VsFaVUIweQt6ipslwP7Gr6m31/xH19qldfLq3U+Cuh1rYh2JsBY+pRw3+08&#10;/S/u4ehr17p6p8jBIBGWJb1WjuFP+2YD6f63Ht9Jqda4dOa1Km+kBlIWxA0gk/pJPP5v+PahZNWO&#10;qscU6coQP6fQre/qFzbV+B7URr59eTh06IVRSALXNxwCG/r7c6t10xROQFH5Zvrb1fgf8R7917rD&#10;w3IsCGLMrfn8hlP09+691ClRixPA1XcXVSVH+sTzf+vuhQk1631FKFT+WPPICi3H15sOPdDGKU8u&#10;vdBxvLFeSE1lOqB4hqlubxlAdRf0DjVbj/Y+ye9tFr4icemnGnPl0AOSqi6SFi6xkh9AijkjUsAy&#10;yKJAzWtZbkD2Usnn0mZi50rw6SrOWjJNm1EKk6KukOb3WxFiR9LaR9fbB4dXEQ8+oy1rKWklUISF&#10;ikkNwFkQXKwRkeoWNz9Ofxz7aD6iR6dXCqOA6nQ1cUN3aNirMHkGrV5DIP8APNH/AKocD/EH/D34&#10;0GerqTw/1f4B/q/YOC11OjOPO5UkhYURQDwQAdPHqv8AQc/7H2x050zSZyOIG0njjkAp5rlVjllN&#10;9PiZr3Cni4HHN/bLKTXrfScq87MWQGT9JBmdZTp06heArCvqblReyj/W/CZomBp00zZx1Kp94Rq/&#10;2s1XJq0+JXcXWC5vCbyAsrEcMLf4auffhGfPrYb16WlHuOmkVGMh1RorzUkx/dBJCXKoCxGqwNyw&#10;A/IPtdCOnTOAufLp5p87TzSkPNHqBDgKmgaW/wA2FjYc3/qBzb2ur02ZF4nqdT7gpolkVPIdRYK6&#10;KoiWZjZVVR6hcXJHtxXpjrWseXSbrs7POV1sZ5rFzFJIUgWIyFEaFzyWUf2B9OP6+9LUmpPVGNeP&#10;Sfq64orlhLI5AiZSykOrDUPCx+hI4A/1/p7VIgIqemmehoOmCbxSHySOqmPVGPt18MP7i6xG8Zsp&#10;PH60vz/QW9ugACg6ZOePWNpIzrjCkoiColUgM6xx8BNbJ9Q1ruRx9F/r791oKBkdQ4I2kSQSNMKl&#10;xDHEUZZBKXLMyylxruLeprXF+Le99W6moqukIUqvDFQYtH70a6SJBJwRawBJ/HP19uFMY8utdZ4J&#10;GVfLE0cEThaWVjDr1Ne0odJOfSp+v0va3HvyLTJ691NilUuzWEaoSupLDxRqRGJHJ4Je9/TyBwOf&#10;bq0Jz14dTyqxg2lAiJMckKqsx8X1RE+rF2/H4F/qPbgAGOrdSF1KrgU7icAK8rrHVyxSBbaWUWAK&#10;ob83sfwfe+vdYiryMQA7skaKsV0Eaa/VG6q3pBNiTaxX8f4e49e6bKgDyTSylUUOsKi4fVJJGdav&#10;La1vxcH1f7wKFPTrVOk/VR6uJYoxLHEEjjkluY5Supy1uOQByOBz+fewtM9bAAOekzVVLaEkbxxS&#10;wx6JGZBrdlNjFAEABccMjH8E+3lUkUPW1ZQa8ek1W1jAap3jmqnAMcjW0MSbEpF9CeQyKf8AH+vu&#10;4AUUHTglHp03vJCk0yyBDOHUOIY46f0MDodCl2kIFy3Fl/r7314SjzHWaOctGGlF43EomLBS0ZT1&#10;RzEr/gLsUUnTf8+9ilc9eMopjrMJyGMbGCGXTHUxyU328aq6LpBjKBhZgLqGUWW3H1J8VQDHVDIx&#10;FOuCyiF6dGEc5lnHkDRs1SxZdU7VLsApCt6tYFl4HN/dG0+fTWoVp04hYkjpQrmNfLNJUXMaN5ZD&#10;eIyxyEizqQArfQf0A9tGlcdWpUUPUuNfL9ysS/5QQJXZwp1D607Ig+q2sxZTybWFvaZq0x1UY6mx&#10;3ZVdpJFm0kMBTpK2snTIyhuD/UH6H/YH2x0qT4B1Mp5LTiZfM0sVSlO1TJCCzjhFhBsA1v0uAtgf&#10;funBx6WFP6SVWRogjEMsZhTToa8hVrf2b3B+nIH+HvXTg49Kmiq7PArprDNIWMgaJWa2mVhddRYA&#10;AEgheeB9PatBQU9Ot0x/q/1f6v2iHilif+2P21HjhEahpNX6yyc3I/1Tf4fn2ZW60HTTk8OlhTCz&#10;IebGdUQg6iLrqBNx+qwH+3+ns1i4dapXA6UNO9zZdLN+puD+4t9JCkAcD+v/ACIK0+Hqp40PT9Ts&#10;oQIACCwbhSAFY8WI+o+hU/4+7Hqq+f29PMIB0Eck318WQC3ALEAkf09+6t05ow9LDm7AqzKQqg+n&#10;kf74+/de6cEcKL+kcfS40j+n0/JFvfutr8XWdWAP0JuDYm41X5Jtbi3+w/4qyeJ6dT4R1KQj6jTq&#10;NyW5tb6fXjn3rrYr59eLqVDH6i1/xf8ABJAJsffqasdb67A1kHSCyqbk/TT/AFA/w92C16o/Drm0&#10;f9oCxIsxBAKr/W+kWv8A09+ZABXprrHHDqIb6AWsCLXH5e/vSfF1vqSsX1YH+n1C/wCwA/PPt7rX&#10;WRo+G9NyTe1xpHHJRv8Ae/futr8XXli4AIAtZTpH1a9/V/r/AOPvT/D09SuD1zWIEt6bi1uPT/sb&#10;fn2z1vrg0em91AFhcj6/S9+femNBXra8eoMqHmyC5AupH0tyG/2PtKT5dO9eiisFuFJDXIC82Hp0&#10;8/6/ts8enk+HqQhDKoBIBH1bheLXvYC9vp711bqUgIF7XIta2nj/AAXgf6/v3Xupyf1KgL+AeBYf&#10;Ukj/AGHv3WwK4HWX63Zf1MLAfXn+o9+695064C/IFwfpzc6dXLMt/wCnvx4Y69T1/wBX8v8AV/h5&#10;qRY3sBxwfr7qNXnTrXUeZitgBckX/wBb8/717bbJ6cVaip6gs4tqIte3KDUCTybf4/191NKZ6cAA&#10;FOm+WWxP1FlCljYlvz+Pp7ZbR+Hp2Lz6ZamVQTcuEYaVClLWP1IJ+vtM1C3T6gnHSeq5RGjhjY6i&#10;1yQFDKQNLA/k/wBk+0ssiqerKCDU9InITmYyW0GNCCz2t6vyHC/X+lx7Rs5OPLpQDgdJ+fQ4KprI&#10;CyBoj+4SobhUuBf6gk/j88+6daLAcemSodVjYq0bG2liicrqGrQACDzawKn+vtp9NKDj1osKY6Sl&#10;VKwnUDRx5WTWVZ0hAs88hXSPS1uLfT+h49tE0x0XO1W6iq6SlQqrJaypLrKvGv0IVgDcAXJ/3s34&#10;qSDx/wBX+r/V8qfb1gmgF0VowYpAVMjsIgrKLt6lU6lt6uADf/Dj2inUV6VwnGP9X+r/AFepa5Yh&#10;qaFFR45FVmIdGk1/RjH9AAxsOP8AYey2UqML59Lo+NeuosesauzKoKr5Wh0rGhSVjEbEf61mB5H+&#10;x92BAyevFi56lCmaOEuFdQpMaSEhWYj9UigXIC8gav8AW/HtQrq3DrXT1jIgrRJMNLxErJex1auJ&#10;NRt9F40g88cX92p02wzjz6EDHRK7306gqr4SijgE6ChLEXP0/ANuPdQorwrXrTCmOl/hsX9zIk80&#10;TLHCVfSVOpbnj6/2vrf6/wC9ezK2tfFIJHSKeTSCi+fQhQUqyKoCLGiqQAUuRYernSOT+fZ8sSga&#10;QOHSOv8APp9p6FBaygqNA1aV5AH6QQDf25pHWup/26KCCgZeASVBCk3ta30/x92C1wOvdYHpEc6l&#10;sJOVClbgk/Qgn34xEd1OrhiOPTPUUGu5KBiCbqQBZQfSFH1HujJqFOtajWvWekwDqOFXU3q1nSRf&#10;6kcfkf7z9Paq3svXpiWYg0HT1HQeJAgX1C+pyEsSObkAWP8Ajf2aJCqjSOkpYk16zmnjQW/X9AxI&#10;sSbf6m30/wBY+3QoA611CeMvcKbKNR02W1x/rj/eL+9aevdRJaOOVLqgOoWYkH6X9IAPPurIrCh6&#10;90is9tmKqiYxIDMFJRhdS2rkgav6D+vssvbBJkoBw6cSRkNR0EVZSnHy6JCw0tojQA2IJ/zbMwsG&#10;PFyfYRltjbNpfh0YxOJaU6aZKtZeYkhNhMWjZbkMPohP0Fhf9PP5Ptlo1kGOlIjA456a3XzO2p21&#10;XMiBSGUOF4YMv6b/ANnUSOPbXhCukdPpgY67MFlcSPqYeOYXYKysVtpUxi30spI4H+9N+DQ06cVq&#10;HpP5AosgXS8caNJ5ULppcldQjjNvpe1r/X+vuhi0mvR1aLVf2dJqVDLKwCprjSN20hVUmS2qMNYf&#10;6wtfn34jNejeLT+fTlTUr3KvHqBOkr5CGV/7Wov/AGQPUT/h7bdCTXj0YwaQK1p0pKCmZlsyxx6S&#10;EFm1NEwS2n6fQj6G/wCPabwWJpTpSzqo49LXHUScFgCQpULpLqeQVKn/AGokf7H2vtrevHouubgn&#10;pbUUVkjPjsFI50hdRHGll5vY/Xjj8+zyCLzPl0STtmnr0/QQvM0caqW4WyFdKlw1zqW34/JtY+zC&#10;JNRr0WSSKoJPS1xGKQv5ahi1tJMSgfqHIIuPz/sPZlDbjVVuHRPcT6sLw6UQok9fhbk+qx0Otr3K&#10;X/w9rfCUfD0hZwMt12YWXkxjUCLEAf0sfp+P6+6lGGemHYMajrrSp4YNz9WAADMGvpAube2nXFfP&#10;pvjw49R5kVtRsNQN+bfS2kge2HU8D030xSsACVvxyykWUi9rKB9Sfr/sPaCUHj5dePQf7lpzTzpU&#10;whGjflbuLFVNhZwTa5JNj9AD7D24xmNxInn17qNjckUcRTLfQTfUQQCRdgxFwbWBBA597tZc0brR&#10;ovS7pJIZQjpIjLbk3AIJ+vp4/P0P59naPEQOt9KSmCB1OtXNiQAVIZl5II/wHtWpGr16q58ulLT2&#10;k4hTSSt9RuxFvqABf2ZQoSMCnVWNeHT7BRoi3ZWLWH9ATfknke1yQqBVuq9c5YwtzYfmwYA6Tb63&#10;A/p/j786KD29bHz6anJTUXUf4Ajgm/1F/bDLQ1/1f5evVocY6Z65RPGykWI5HpGkk8XA/r7TTIJB&#10;j/V/L/V/hsCa8ek1HKEkNvqLg+kDhSQVv/W/sjftYg8OrdSvMLrpAX6EfS1/r/vr+3BL69br1PgO&#10;tr2HqBtYA3/1RHtwSr16o6kuVKgarH0gqFC/63I921AjHW+nHHrrkS9yAbc8Aljb2rtgSem36EOj&#10;UKEAAJH14/qLWF/YhgFB/q+XTLfEPz6fFbSATYG4IBsPr/re1HVuuTSkEAABuLE/n/WPv3XusZdj&#10;9fqL3/pc+/de6yq4sfybg88/7G3v3XusU7Xt/UW4+oB/Hv3XumeqlUgg/kH6fTn/AFwfbEjcT5dW&#10;CmleklWyRKxJZQ3AJAvYfQfX/ivsumKgVPVwo8+mbzI9wh+o/VYLbn6C39fZczhidPVukvmZTJGw&#10;C6CragDwqlWPrBPBv+fdwzGlet0OPn0Wfe2Qio5p6p2SUz6kezlY43RtIVL/AF5JOr+lj7eWQA44&#10;nrbqG7eqb/kBk6vMb93FWCpkeor56OGhplj80c4x8d531LxHIpAW444N+W5N7N5NJLHHWoIEUnSK&#10;dE+yjSRSZOupIpy9LSyS1ztJoQfbqTSRElOGUMWlQLqIUkW5PtWCePn0tUBcDpI19RC1TrikloJs&#10;dTwJLX0rrDNV1NZCaswr5VlRY5ZNUjIfWyg3It7qTXqxJPHpsrZpllKwVuOljUrV0tPJR1qJU1FZ&#10;CTNWv4w6iMqHuFY/qU2DEEe68BU06aa3JJE86iumETU9NMiY2FkgrJYCKMRxI7B4vuT5Y1gJfWLP&#10;b6X9jj1fX011dZLRIZBDTKVoDBXYmpglq6KknjnMQpsbkAqssnj8YKMGUki1re/aA56o8g6bsjlD&#10;BDTVcdXSTK9LWVs3iSR5qaOkKxeShgcEQj/NwzJcmxJBWx91WDU2OtBwBq6DSvjeeEKJ5KWmrKiM&#10;zwxxw3aR5FnleCSBLWiZjHOosEXnnUfawW60APV9RPTLBXVyT1lTHQrU0IgnFOXkLtNSwVngrKOn&#10;iZT5GsGlhvpZSdVit/dWtVOadeDHqLlZREaqetmqFoaOArXVuSqBE/8ADqBEno6UUKq0bRySAu80&#10;Z/UnOhSR7a+locDres9Nb5Faiqkkpvu45MsY4lqo38i1S1EYaFz9uvqV1jZYnZrMNTKwCk+7rbHi&#10;ethiTQ9MuS83hnvS1MslRmcaYpscKCKOnim0wwealkBlWSGSMCcfpux9QBJ9vLAPPrRcg1HUCty2&#10;SZMrLVM8CU0lRDKkcEBRdEOiL7apnsXKOTPAJpAzlSij3v6OMGq+fXjOaZNekE7tRRgUjVNRRT0k&#10;GNR4z9mZ6SoiOqrFLGDKUndlAkjP6wwuQ1/emtfMeXXklPEdJLJuIEhBNE1NBJo+08eilqv4cVlm&#10;pnEQ/al/QUf6NYEmx9sNAR5daMlTSuemmc0czzRTU1E+Mmf716tKZmyMVYwLUkdRDfTppl9OkKU9&#10;QF+PflhauRjptm0/b064FvIYpaWpr8fBW1ccoghjpqSvyK+TVUTxkG4nWRASvpUKF1A6+VMNuGfh&#10;0mlftz0MMmZgkpYIaGgqKGCEz1UkyGnMsslW3kpZkV9ZcSWKs3hvEEkY8MLOnbWUlyOk/wBTHwPS&#10;DzZZHnZ6SKqmacU8dbFS08UdTjJqc1eSqnij1PK6NJpgiUK6g6ibAWslsK8OqmZAek7ka10xuVop&#10;p6LK08K0VXDLUQq09THIqJVTfbM2mOZBZVkuZLOqyX5Id+hVn1EdU+oWhI6SmVqIhVtULRSmHIUt&#10;BU108FM0IpIBR/aQ0lXU1bNH4lAl9aSH/AKQPb/0a0yOHWhcA+XSTyWVlpK1DTtWJJHSVUY+3CTJ&#10;lvCv7uJeokWysFX6KA7AJpJufevAAxTqwnB6TuXrKqoWnlpFnMkEOPmoY2BqEWveI1QFOIeELoCs&#10;xuSLaQvNvfjCAKU6bMpJqvl01RbgqKVxUvJHlmqIhBGtaEp4sRFWxBKemneBbyrCWKtEUVgzB+bH&#10;3U26nJHWxNjPWP8AigeIx6S9QjJh1gnm8lXGtIgcVVLG+pZIRdf2rrrDqEX0MfdTbJxp1YSjUfTr&#10;r7uuMNf9jURY+M1RacwQP4/Mq+NkCz6qeOORf+ODglAFVdXvX08fp1oygcM9N8WeQQTU08NZOixU&#10;1VDPj54qOnqmVhTpBWCUmnXQvrlWUBvSg9YN/bDWSnup17x/XplkzEksnkqPMadXlpo6iks4x0EL&#10;aIKGM0ygTSyt/n15W1wjf0bNpEMMOrLM9eP2dQm3hUyPNkXqag1EieKaSnCtLKsq6YaZVbUkcpGm&#10;NClmRA17k+2voouCinTxuX4149YWzk1HDLQvT0dLAaZjJBSyCaaOSRjFHEk7arK9m1EX1G1xa/vR&#10;skJqevC4Y4J6/9DclPAHKliAfqLC4NyQOfafrfXAAi3A4NjYC/8AQG5/x9+691yIvwbLyVNxfg/6&#10;3v3XuuiigEWHC8/ggD6WHv3XuutHH0FyRz9TYG9uePfuvdd6bnkWH0sLfT8t7917rJ4wCQebWBPF&#10;+fpf/b+/de67AbTpNrC17Lc2HIvcD/Yn37qo01x13ouBqHBuRbT/ALEgf7b37q3XO1102UC3At9B&#10;/iP6+/de65BQSBYcn/WF7W9+603w9Zf6Ei44UixvqA/p7101inz658WDcX+n0+n9eP8AAe/da68R&#10;9QwuRYE2UH+v0H+29+62DTPXGzMLCyi/HBHI/wBU5/3j37rYqO7rjYAj6cD6KL8k8D/ifexx62Rp&#10;FPXrmUOlvSL2Fj9efdjw/wBX+b/V/IU6xso4Or6Amwtfjji/unXuuvHzb/WvqN/z+CPfuvddaCTa&#10;wA/H1BFzz7917r2m4uNJFj/tPP04/r7snxde65Kl7EC/9bgAjj8L/wAT7dNaY611kCggWtbkD9P9&#10;PqCPr7917rkVuBx6rC7E/U3ta3vfXuudr2FrgglhaxJ/oR+f6+/de65fj6ADSPqbf4Xv/wAR7917&#10;rv8AGn0/gXH0+nF/fuvdcyBbhf8AW4A/2Pq/1vr7917rwXkcKb2+n1uOTa3+359+6914r/VQQGtf&#10;6f8AED37r3XekC1gBY/Uc3/rqv8A7b37r3XE2/SVBOr6AWsfqDb37r3XZQ/pYi973J+lxYH37r3W&#10;Jxb8rcAc2AAP+Hv3XuuFvUo+lrfUXvzZSP8AYX9+6910UFyeL8/Qfn6fq96PXusehTweCBY3sAeL&#10;2APB978v9X+Yf6v2D3XDQt7/AFt/QED+n6T7917rtl4t9PoL8X4+lifp70aUz17rsIASebCwYEBi&#10;T/UGwHv32de67tYfSy83uQouDxwPen+Hr3WI6RewUAgWuP8Aez7Z6314ixIDcfgab6QRze/+q/Hv&#10;3XuuiR+FsOLcaSRex1av+I9+6912WAOoKeD9D9Cf6G3P+tf34GmR17rgxLBgQmr+g+tvze3097LE&#10;4PXhTz6wFjcABQL3Bv8AgAj1fj/be9dWGny695AttQGr8G1wR+OPfut0rj/V/g/1fyHTsFQAhRYX&#10;PIYA/Xjj/ff4fnfVgtDXrq4Om5HqJPAIHI4J/PvYpXPXn+HrIFv9CpIFgv454ufezopjpocc9ZFB&#10;UgELYLc2uTe9vdOtnT5dZQq2uqgXsTb+n1493HwHqvn17T6uSLAn8fUHm5/r7p1vrpgCAONQv9OB&#10;a/FyffuvdcTctY8XKkjjkAWIv/r+/de66AAJNrLb8cG5+oP+8e/de66P+AA4+hXj6/kfj+nv3WxS&#10;ueu15FibA/gAaQP6W93HwHrZ0eXXF1HNlJF1t9CbE/0I/wB5/wCRCnWhg9cCq2NwLAC/I4P4v+f9&#10;v791cEk8euLIFXgXAIP05v8AW5HvfV+uLKTZiAL2va/NvoGt7917rwVR9EXUD9bE/wC3vx791Vvh&#10;684K3+nJt+ONQ+t/6XPv3WxwHXkAsAA3+NyeePp9D+ffut9ZNK/gf42+tgOTzpHv3XuuOlSeSAB/&#10;Qf1+l/fuvddFbA/1JP4/Fvp7917rgFu1rAEi1rcn/X9+6910yXB4/tADhTa3AW31/r7917rgy+lg&#10;PTci/ANxf/H6c+/de6602Hqt/qrGx5P05X6f4W9+6914qeeEH5swBBBPJ+g9+6912FvzYWsP0qD/&#10;ALHn37r3WGQDSSBa4UfpBFieD9B/vv8AbD3Xum2oHBGhb2A9RAGq3+Hvw4jpjy6TdYvqYkIw0WOo&#10;C/pH6SR+L+3utdJXIQ+lVaOMOSAwB+pIv+4fzbj/AGHvYIr1V/h6RVfTnW2oDk6WjjVVVdIvfkck&#10;W/r7uGKnounQGpPSNyKzEKwmLMXZHiIIMJI0+TyEA/S1+frb6+ziyuFSleHQfvIg2R0mZamt+5K6&#10;NTgsryqyylYlFgG1D6r9frf2JoZkKVJ6IpYzq4deky89ovS8iBGBDDSZAALyAkG3F+GNvahJU6aZ&#10;SuemSpzbIrkyxkBCgLSAxct61ijP9B+on8+3wVYUHTDVJpXr2NyRaayN5C12hVwFbxsNREri1+fx&#10;b+nuraQM9aVXrjpVGdjT3EqEqQzR2ADFeXIYjkgWB/2H+wZDKcL08VIGeg+3BlVVZ/IyIQxRVsC5&#10;DC9xwBwb/qP+x9qlSgoOk0ulVz0AudqbtKsZrG1SF38KsZSsg9ccUq3BJIH6gbc2PvxXu68gBFBw&#10;6QktVUKoRbyfcapqhHUSI6FtMCSFrMGBFmFyPzb37reg16bqmWnRpnlVool8RpwoeUU6SC8xqLrz&#10;I5BAUDgfT3vy6cUUHTXk/DJQ1saStHFUKlqZSGVPIdHmia1+B9WuQv59sXP9kerqKsOq6e+sDT0s&#10;xkolhKmcPMZLO8odjF5Y3X6gL+m/5b2CJokil7fXo3hYk06IpuGjraxSolkmgpyp8RmpI5wpfSrP&#10;BYaza3ka+pRx9be/HgOlqrTJ6Q81S9KaoJSSzioqDO9Skiw14pAnhNPTU9XeyNY2lK3P4H590PSh&#10;BQV66xU0yVMk8td4qVSjUauGqjRK59cGRipl8aCVf2y6gm/Jt7al+DpwdHU6lllqZ6KtRoPsowpk&#10;NFWinjWSSTRTUzGVf3IoiOVVPze9z7C918R/1efR7t/wH7erAdi00a/Zl/O0zGacyO95X0Pq86eJ&#10;tLWJ0KrAcAH2VEUofXoRRYH+r16NxtiZ41AEn+T0p87NDGjxlXQCNCG51C+oheBcn3odP0pgdDng&#10;UQpGQmuWQs4MhJ80cgvGkVhx/U3NgOfxxvr3Qq4ZdMiqgjMgjiWRSqukbBrBVK/S/wBP6H27H8PV&#10;G49Cji1DqAVc/wCEjKLH6FWYcc/0HtVF5fb0kk+PpaUqklG0ohGkAAjlf0lwpPtavHpN0pYAmmy3&#10;UA+k2Bt6ueT9T+ePdutdPEFmW9mbUEuQblgD+RYe1XVG+Lp0isPUeBb0j/H8XH049+6r04Lz9AFv&#10;f8KQ1vrwALf4H3ZPi691n0i9uLEcfn8f1tx/vv8AWD3WuuRuwNh/S9hcm3N+QPpb37r3WIg/2rDg&#10;A2tz+QLfX3V/h691hYD6kLci34sLcCxH/E+2h08nDrEwFjcBW+v+pHA+p9+6t1jJBFtNyeLcN/jc&#10;n/effutGlM9cGW31VTpvc3B/WLAj37rYpTHWPSOb/UCxtx/sbf19+6912EAI4aw/V/T/AA0r9APf&#10;uvdcPGATwAxWx/SWAJ4PvRFRQ9e64OhsTxdrD0jSR+QCGAvf3UIAajr1OorRksDYMw+rcLYWuWI/&#10;w97YVWg691glQHUfqPSL2UXt9CU9tGNgK9ap1GljH6QOCBc2Wxt/ZJ/Or231rpveFkLaVC6tNh6f&#10;Uf8Aah+APeiOnwaivWBoyG4Ci6gBbIw+vJYEXvf6cH3WnVia9cDCGAC6WDcGwF9KnknUF+n++Hvf&#10;Wuu/tzdrWIPC3AH+sbHkgfUH36nXuubQadBMd9Ntba1Z2Zv6KRcf7H3ulOvdZ0hWzAKHCta4sCbj&#10;9X+3+vJ9+0+vTT8es5hHpF/VpGkW9I974dU678JXi6gkmx0i1vx/r/63497AJNB17rj41BbSCCAx&#10;B/tEgWJ1fj3sowFT1vrwjPANzfgXRSQP8OBYX/r7r1rrIEFivqNrBb3I/wBYE/Uf4e/de65LELka&#10;QLi+rSAQF+oH/EW9+691k8VghsTcKVFrEr9bn/Hge9gVNB17rIkYLg2AaxvpGmwP5I920HVp631k&#10;sotybi40WUn/AFgf8P8AevfihAqevU64lFI0rqUNYMxUMLcXtb34IxFR16nTNWwgBy6qQBci66ip&#10;9I0qODY3+n091IIND1rpIZCmusmqJWBj1IjqrCwHDSCwvb62/HujAHB6cDilOg0zVIdIYgs3jJV0&#10;AjV5ZDZSGseAPZfNHqr8un0fT2noBd0Y3yNOYgqgOGhlI1aJEFiosP7Qvza3svkhJFD0sDBuiX9q&#10;YKOVZVhhk+7LVEcSz8UYkaMmKZgw5KjhEPp1EH3VbcKoHr1uN3PYPPqovvzZgqaisAg+5aHGaw7R&#10;hIppoJNVS9fqBs5JUR2vYliLfUXjWSJwV6LpHOoofLoj1fsuqpS9a1CY0doo4aKvkWGneolj8qul&#10;U4Yl1QgR3QsxB9V7ezWO4qdLcetKSfLpIS4paKsMfloYEiRiEnlUVaViE/drSeclZAbC6sVuFJBH&#10;09rAaivXiwBp0nMp/ksEdDKGq6ugjavhlpZwiw0dU2kGWEppC+osoazEMNLf0VdaJFOmIrTzTvTz&#10;S1FBJNTzTS/cQSyQVFJp8rKiIutLWAsACLjlufagcBXqnn1EjqactFBDXJlGpF++LuvkhpkIMqyQ&#10;STf2QBpcSWIJHA+vv2gEVp1qvz65rWXnmkGXE8Cl3MQRRrieISwp+2pXUSQqi1wpBvbn3UoCMdbD&#10;Z6h1sdOKJw+PngMUEdTGlb41eCrlIjenAtaQzE30kEjj23patOrVU9M0UkQj+yx8b0+PXw1VTLOs&#10;Jr6eaSUCWCGKoAIAt+AR/t7e9mPNSK9eqKUHTQS88VVCtSfv4K2SR4pKaCSjeGVjJTQS0rKEM2ke&#10;hAVOo2v/AF3pr5U61U9C/sbJVEklNLjqOvp42jmnrqZpIaOKoqo1FM6PR1CtJG8guyqjNpsLED2X&#10;XUVAR0ogNDQdGgwlnjxs9NT15jamnaOt0JATGQUqajzt/m2d9JvI4PBCrf2SMKY6EERqoPRguvpG&#10;eHWxF4Yoo6t43b7Wtn1i89msyGxRJBNyCb/Qn2V3fxdLIeH59HF2WKV1gkjppo2ippnmpojaCed5&#10;hHJJcXLoj31KDbUePZeePSjz6NNtmCKSaOZoEhaqjRknV2lq/BTEK8UMTfQ8BiPqbf1v78VqOqyG&#10;i16MrtiOOOQxRI0T6zJEXEZd6lYTeaRvrewFl+lr3+nvUa6TTpgnUpI6G/ARAwIwUqkrozK4Dap1&#10;9NQskg4ZGP5Xj/be1yDIB6RyN0K+MjACldKyWQeMMECK4Ny5a/1/1vr7M4lxTpE7cV6V1PGiKrFg&#10;btceltLFBwCtr8C39AfqPawYFOmDxHTqiABQBqvb9sFDbVyDc/pB44+vvfVTx6lqhAB0hXYlQq+s&#10;ofoFH+t/U+7aTSvWusZQG4F/UpWMEE6XvaRtR4va/Huh6svUGZVP6WQKh0uQoLMfzY/j/H+vtl/i&#10;6uD6dNMglfSttBZPJ+2QrHxyD03I4vxf6+07ip6UA6hXqGyBtUjI6MOfEQiHU3H9kfpX6fTm3HPu&#10;jCvHh1vpvljcAH1ReNTqCleQx9DqouSP8Prf21iuOrqfI8OoUgdQzKUR0t5TbW5QjSGUaTc/4Kf9&#10;ce2mRia9XFPw9YUVVa1y/wC2krOeGIa5YEFQP6XA9t1IFOt9e/1LW0kagYzYLI36lGtP9jYfUe9d&#10;a6ymxAX1gJaQBgmnQTa4fn6A30t/X37r3WKQlgV0AKsjJ6NIGlOVJBFuf9c/4e/dbBpnri2qLWp4&#10;ZR5bERu4lLH9wn68D8D8f4e9deoTnqFPYx3QOspBJ0xpd7i/riTi555/2PvT0/Pp/psKBGDyxmNw&#10;RwZQ4mhtdfJKQSWX6EKQfbOOPW+oM3pdZBrLl2VQrs0nrN76bWIA/F/p79Tz6dTToOrqFUMi8Ehn&#10;VVuJCP7b2RBb6Aj6L/X21IaVPTmPLpOVMmlwFaRVYyv9yqqfISQhgRBwoB+g/PtjpR0m6qam8akS&#10;SIbSukSknS8DaFlmdAZCTyP02IBN/dSQMdWT4h0mKybyJ4/A9vMULxqrpoezOUVxyL/WRvqOBz7T&#10;k1NelHSKytZEimFoUjE04AkhceB5FfWImibm7EWZrgAf2T78KjqwQnPQZZmqWqkV6qKKJizeDzLG&#10;qrIg1xoZoABHpBKRoxOv35ySDX06cAoKdBdnq5IzMsX+Uq8DR1DNPHAINbBYqZmK6QyMy/oX02Nv&#10;aWlRQ9OL8PQI57JPOjxvHFKKYwU9iTPUVCmU+R5FkF0udIDnggXv79w6cAXT8+kDKxrZWpHleYRx&#10;ySmp0N9zMobxhvuFCuTCCylRYMtufqA+nwjqh6We29s3meedop4mniWifMQqsmkpoRoYogAqg2Ks&#10;41WsTz9bV9OtxrnPDpXHb321TVwRQVcPmi+gcNSxTf7umVGCytzbyaybodQ4HvxY0yelGhfTpoye&#10;Ekmo1mqHSNKJlMUtgiRs58ZNOIBb0kKyCZLOCuk8+6CQDh1VogRjpIZPDtUQ1krj7as8qRmokBqI&#10;agRQ6jVx0aKnCqrO2pLab+skAC4NRjpOw/l0GuVw6rMJYoFcV0Qnkev8sUU4iSzVVPBp08g+pzp4&#10;9JXi3u6tQ/LpiTy6ALdNHWvWTTJHSpNRypHCYEljDeRfJ45mgW0d49XjcgKR9Rce1sbALTpns1fP&#10;otu56cUpjgnMUzQmolg8qhaSlyKyEeIyIoZiS143N7XW449r4Dx6TTV1Z6DqsmDfbGeWrZdLzzM0&#10;peGRI4DLT0gjkUrGUcep1cBg1za3sxQACo6TuBQV6ZYo6mqQxwTUlKBCtaEiVFph5LKENJWEqlTT&#10;l/25VUoUIcc3A8dNc9MkVNF6lkVAR0hWSkhqjFTzyJM8bnLJIERmWABoGflpQVfWLte3HvZHmRXr&#10;VGGDw/y9dwmngesjSCqkip5WpzJRusTJIW8rzRsqrG0erSGZxIxU20cknfn17pnroEjX+IQeY1aw&#10;TvMsj+anqqx3VIS0kw/sqylZAigqfrwbbpXHWjppj8+olBKwyUUb0cE4pgplikkihjapqJQIUVY1&#10;YBQ5DcXFze9/fmApjz68B/Lo6fVVUKaodaanadVC1NT4ir1NPLNaeM09S4vFGdJh0AXDKPyR7Ce4&#10;oSa16STLqqPXqwTrPKRTeCemXLTxxu5qWmkWKtpqypTQ9RIr6S440Rhf0ng8W9ljJooT0Rzw99ej&#10;l4KZRTxmnlWoaKOIMq6ZgaidSBIglGhQ1vVp/SR9QCD7Ux8OvRx1FOhSw+RqkjNTFBKzOkNOZGCS&#10;LVrAoaSOQShfGsZFgQAT+dQ9qlmoM9WcBTTobdp1hczvraWKX9i2gqWd0D6/MVBLX9PDaeAo/r7Z&#10;kYk6h59Ux0P+OriQGlmRSsiRkMFLuI4xf1R2sxNzYf8AG/aqByMdNEUPSg+5YxqY3RmKgu502Rm9&#10;MeoafUePSP8AX/Ptb1YAk0HXIzxlS3kYFfTIqxgMrsti5Ui2k/65sfeq9b09egIBVFCrKVBuWHKM&#10;De7j82/I/wBb25Gtc9WA6eKY3VkdUVo2DXAFtF/omq+rnkj6/wBfZhEFIHr1R+PTjqUxlWVGOth6&#10;vppYfq45uv0Gn6e1Q4dNPw6jTGzAAq5tojNtOgfpdybXP0+pYn3dKVz0lk49clAUgs2q10BN2Syc&#10;roawsTzxb/H2qT4umusq6A11NwqkcgLcubn6/k/1Nv8Abe3j1R+HUaVg6lwgAaM2QNayqbHQL/q+&#10;vPvxJPHpuvUKQWZbsoBsoUqASXHOtr3PFvr+feutdQ5tCPGukE/oYBTp1DgEhBe3+0k/4+7dJ+m+&#10;RXuYybyG/pRgWdVYFFTSLaiL25/wI91f4T149QJADdgZOWEkZfSWILXvItrAj+gPP09piaCo6ehN&#10;BX59RCFUyOyjVErp5ASFLKLsNQsAVBBI/Htk56Wg0NepMGhwGLNqsAEWJSVbTr1BiByb/W30/wBv&#10;7o2B0+j9OZjb9rgFJ4llCjQvCG2lB+eeAf8AE+6dKQeuaoDIwJABjWSR0Khiy/pRbfS35H5Pv3Vg&#10;a9ZAjWKul20jQLDQWvcq3B+v5uPp70RXB6fi8+sXg0sCYbxu5YR3FkkUamIVRfSb8WHvQUDI6c7d&#10;Xz64udKEtGUDSOoRo/22seNRIu3+vxzce99b6wf2L3S7eljJpABAuDGR9L2497Xj14iooemKvcog&#10;1KCWtrKcHSU4LuPoCbAgfUD3ckjquhek5NUaQ5MARwQsrxzKw1KLAKn0sB6rHnj3rT02YvTqDHPO&#10;0rEFGj8IklYi5LhreYt9bE8XA49+0Dz6aK16do5FCrpB1osl2JPiQykWQOfwPqG90CgcOkcqVYdd&#10;GQB0YlTJCCqgadMetQVklIHBJ/BJv79000YC1HXIleU/SPIhBDC/lcX+p/SL88/j20zVwOmun6jL&#10;gBCI2KKI/wBwMFMbH90qVBvz+COfx7cj8umT8XTkRGGexHjIEkyLZdLSLZVUgAnSb6v9t7f631HJ&#10;SG9grEAPr0XVEP6Y9Vhzfm45/rx71UVp17rHArM7I3CWXTI7fTX6irfX/XBt70vn9vWh0pqcCNBY&#10;6yToHKMztpAW0gHGo8/1/pz7UjAp17p7jX86UKjTZo/WzSKLAo4HIsPp/r/ngOIPPrXWe8bP6jqN&#10;rBVH0tyQSLfU/m5/3j24aUz1rrFKAoUoo16XuqxnSwP4uAQDfgWBv7bJWlB1vpO1LDWXbV5CGMfD&#10;FFLiyF2t/sbXF72t7RyAEnrfl0naiRWM6fq1EIuv0xipZPqj/wBlSfoD7ZLBft6aoxweHSSyHk1R&#10;qHS8UJjBKhSmtbSLOByQF1AEfW3tHKfM9WEY/PpF1MkZEojRWS7QXk5keOQ31ELcqtv02+g5PtCz&#10;gV6dSHUcD/V/q/1eqdqmVYnDzag8iOzOAVj1kcLG6kHj83BI/wAfdOnnjCkGnDz6x0SyfcvYyK8M&#10;yvHqMZu5sEmCKL202uPqfyb39sT4XqqopanSnguxhdWv5JZEEbEMoFifWoA1FuLuOPxa9h7IJONe&#10;lwQBRTqHUIZGjjIaOwaOVUSMhIxJrhX9wc6foDe5tY29pm+LPSiKNuHTVLTxxFlMdkPrdDqZUkBt&#10;5XtyxYc6U+pvb22RXHRnDHU09Omaqh1RRCR4qhrTFmkUFg5Nr+NhdVXgMp+n1va/u/h6BUdGCLjp&#10;OV6rEsNXoJKo6AVkbq6kekkFQf8AEKDxcX9saM56VxJVaevSWy0BelqUmeORLLoitDFE/FokD8FS&#10;39nm1+bD2sgQk9KNJBB6LrV4qWterqptaQJWCmm1w2qKeoZ/EiUzkKzJcFS6cm9wtjycIaAEdL0N&#10;Fx0sKLDLJJHBMYqWaFokLKzGGNFARqeTUAxYm0i2uth6iPahTUV6YlfSKdL7G4eOaV5ZYVlStXwC&#10;ORAyyTRC/khJAKo1rBr2H1B9qV0qteimcihp59CRjsHG70sLPHGgp1p0YjyrDLYsxUjjgDgm/wBT&#10;zx7VJooKdFE9a46X+MxixMrpEqOzutU41FS6cI0cf0txrUfkEn3Z2pgdFsnGvS+xlFHHqRlkeQyQ&#10;6UdkimnaVjY6F4VR+SPxb3pSx49JOlOtEgLLGFd0V2YLwx0myoiqLcH6E8m31t7cAqadJ3+M9S46&#10;YeXUBp/WQ1ipIK/VxwAxIIUfX2oSo/1f7A/1fsDL8esv2yOHhctrFtZsjLz6ypsCdR+p5I55Fvaj&#10;PTfWCSnVVCvE5jMiOEUWUBf7DFPpYc8/7A8+31qR09H1jSLQ8kjSa9Z8gjXUqor+k2J/SwPH+sL+&#10;3lQg1PV+uoV0eVrPJHIzWjJTUCwDL4n+hUfXn+oP493Irg9e6zgho7KrCUuUkcEKGYfV2P0NhySP&#10;wPbZQAVHXum2W5lEfp0xnUZGa0U0jprC3AuLC1l1G5t7SyKCevHj120gQnwukWoBS0qqPXINJ0yS&#10;/wC3v+L+2GXT1rr0ZkS4EchZSbvKwc6fozxxaedf1Vr8f190IqKHrxpTPUlFSQlDIobxo1wAqJNq&#10;8ardx9COLgkX/PtHIhOfTpk8enOmj0GIMpiZfV41QB0UX1ElhzYWB/2/tE4x14dKOliU/qS730q6&#10;kEhtOo+o/wBTY8/19s/6v9WB/q/l7p/p6Y3jBUFQgC/QDUym/ktwefz78ergefU6GAArdQSCLhrM&#10;W0mzFSf6fge2GIrjq/TjFEq3c6fUzKjhrWJ/WSG5IP0/w+n596FPPr3TlFCwsClwDb0WA0/W30H0&#10;9uLpGB1rp1jiUlmCJ6QfV9CBawA4H4v7Wo9RXpQY6qAPLrmqFeWAACqpI5Lajy1vpYce9k16ui6R&#10;TqQjIt14OoWBIOliDc8D/D3YHq3WfWwACgX02YDjm9r3/rb3cMRw6R9SVbWo0m4/Sw0m5Xm3P/E+&#10;3VII6113IF4VR6tQC3F24GnST/jf/Ye9PSnVlGo067RBotzpC2/qQBc3BP1vz72ooOnRHpatesdt&#10;JJaNQGW3rUMOf03ABF/9591XtanVpPgPUGcAq9rerSq830i5VrC3/En251qP4B0xVCg6lUWI4YEg&#10;XT6KC/8Agbe23X8XVIxqBB6SlZ40utlZ25exBTWvquR/T+h/1/bsBFKdMSLXB6aXnCAgarnx/u2C&#10;iPyeo63/AB/Q/wCw9rFegoemQijI6b5ZW9RLD9LgADSfGh1BlI+oHHP5+nu9RSvW+sKVELESEkFg&#10;FQspRP06in+AN9RH+HvwIPDr3SooZr25W0SBYiB+pWX/ADrGw/qfa+AYqOt9KSnN1QqSJFAHpW12&#10;HBZl/wBh9fyPakGhr1rp/WVinoIJ4I9I0/0IW35/w9rfLq3XYlDFdYAsDqFubk2AA97B9erp59Z9&#10;QPBUEk3C2AAA5tf8+/E9OdO1I5UCPSBzduLHV9QRb6Aj6e/avLqr/D08lgUU/T0gAW1C17fqP1v7&#10;dj8+mxnrHJT61HJGsAPwCBYcWI+nujdxr1sqRnrD9tHcAAA6dNrC7MBcqR/h/h7rpHXtJ6mwUY1h&#10;ioUHTweS7H8f4j3UinTiinSqpKMFbNzx9dNz6jwLf4+6MK4PShPh6dY6VbCyniw5IsOf9SP8fdNG&#10;cdOoc06coYAo5APCji4PP493VdPTnTgsYAsP8Be1yOLn3vr3TlT+mw/rbkD+o/Puwp17pxUC/PPF&#10;hp55H0v7Ux/D1sdZbWA4sbcH8g25FvbnXuuNuObcf1+gv/X/AB9tSUqK9aPWBgDx+P8Aef8AYe2z&#10;opivXuosnH4H9Dqt/rX5916100VbLyP8Lrb6En+lvdGoeHW+kXXpqZhY83v9bXt/j7TdaZdXHpDZ&#10;KEaSfQNFlfUFFrm1x/U/4f7H2wz1NBw6qVHHpIzkM9ha3DA/RpCOB/hb+nuvVeuCK7EH621Ecabt&#10;b13J+oHA/wBf3okAVPXuu2WwJ0WYkWuF0t/VdI/r9L+/dWoAOsBNxc8251N+WH+A/s/1976r1FkC&#10;BwQRqKXVSOGJH5/w/I/1/fuvdYkj0liEfVYEAoFHHI1Kf9hb3oGvXunWnQDSbABRchiG0t9S2r/H&#10;8f7b3cAgaukgFTQdKGihSQ6v7JckcfVSvLE/61/a2JgQB054ZGB0/WEfpAFwDyLhf6Lx7UdeMela&#10;npwpaaSawQEsbMSebA/X6/7172BU06b6VuPw7kqW1H68W+lufx/j7UpEadeHHPSvp8WbXsR/XVf6&#10;/wCt7v4Y8z08tadvDpwWiVL2H4t/Qge9GMEU6vXrIKYrpFr35t9B/ri/tvwvL16dTI6yLBqIOj/X&#10;Fhzz/Qe9rHpNPXq/WcwFgOLAWH0H9Prz7voPXq9dNHpBGn6EG3BuPoPp7oy+R691EljuDb6fgc/X&#10;/avaNkpg9a6ZamH6/oAt+QDb+lgf8fad0pkdWXj0xVS2DcCx5IBt/hYi/wBD9fbfVjw6YJ4UOohf&#10;pZbEfU/q4P8AT2n62xoKjpLZCnaR44/oGZSQFBP1tb/W9pbhakDrwNR1x+3jDxhr2U6fpa4A0m39&#10;Pe0jXVw60g8+lNQWprWBUkEqSRzx+fa2PSBQdWPT/FWAqAwDc8sDYX/1j9fagSEcc9er1lM0NuVB&#10;IHBU3t9ebfj3RjqNetdcfKukenj+pJVf9h7117rk0hdbAABePrcEf7H34iop1puHSZrk8bsbLz/r&#10;X4+g0+y6QUr1peB6DTclWqwzqWHo0n1G1iw1Gx/NgTx7RSktgeXTbGgJPRY90SeetqDp1LpEcaL6&#10;G5UMYio+pN+QP6X9qLVSoFeitm1GvSFRyPKNarMztBOAgUAKPoTwVI4tfjm59retL8XUWolR9Zs0&#10;f7yxuQQZkikjBTWjAf42IFgR9fe+nG+HpPyzSK0XhaORJ45dKuCxlR20STJovYoNLc8ckXFrD1e2&#10;nTPTLVyRJKI2MUiMjIJpyVLqTcFFS2tFYEg6ja/pP091ORQ9WLHh0wVNSlL5Z0aneOQmUIRqLl0O&#10;lLMFLc6dJPP4P5PvSKRjpPIdLVHTPNkyF0SyI0sSIYoEiSMmoYajErIBqvypH0Nv9s94Zp0yGqeo&#10;y1wMTgRyS07FZXhF3lsOTMzMPSl7nQp92EYpnrZwK9O1LkYdSSrLHJaOVGMq+JZGLA+KJVW4bSQG&#10;Fjb8H6+6MlBUdXjfNB0o6SsCVKpBATIqrOVeZlvJNYFFntZQbWCHgm1wfbbfD0vTgOlXDVBQAqII&#10;42Y+VV8Xid/UsSFFFxf06jYG1vrb3bj05G1DTy6dTMETzC7SRqsjKNLyxAi+kOBpfULEk/QkfT37&#10;p1nAXBz1i+7KuhqHuzQSnwxaVKGNTPKkll44NgRwbfXn3uhpXpP1BnySAS6TGD4UliMcDSSkFgFq&#10;V13upuRe/wCR7qa0x1XUvWWbIospipXgaSKOOKUBAsxnlXW72NxpkFj6foCT7owAFfPqpcVoOPXV&#10;PV2kkU+rzoz6ZQAztpGh+dJRAR6T9SQb8e0Tmlem+J6EbbKM0USySN6SLHSrkFlDuvJvfUbN/Sx9&#10;o6MzEeXT8eSOhZx6CExBx+oqFHDhGJ1WNvqebAj6e1KLpI6WgAmnSxoJ0UmEghTc6lJOvm41Fx9S&#10;p4sfamOgOergUHT5CoKg31LxYk8gG5Nw3+wHHt5ipFet9SyxH4Vl4QLcC1/V6rf0tf3QVrjr3XTv&#10;pDKbkGwDBTxf06GP+9e9ljwPXumqvRZIvIALhjqH6g4c2XgfU35PtNNlT8uvdI+qMkwECiwtImtL&#10;Fio5LLquTq49J9kszyONAGOvdN60ccQZZFYsNFtIDsBe930ekA/nnn214dO1ut6TXp2paeNSDpZt&#10;QQalAOp1Nwuq5toHJH0t/X6jzwrSnXhWuOnp6WOVY0I0uSGL8AWja/NweL3J/wAb/wCv7TPaq4A6&#10;dHWRKQwNzpFjc6lDpd+Q6kj+n0A+nvyW3hnHW+pcVwATwBclSoOlRxz+QCQfr7VjGOtdSAgYWT6a&#10;dYYeo2/tgGxv/T3egPWwCTQdctZKleG4BYix/Sbjn8Aj6cj8+9gkGo62UYCp6batNROkIGHKGQAr&#10;dRcX/wCN/j2riINCeteXSFyUaiXSzFgGIF9KudPquB9PrYEjnj2uT4R1RuHSbmTT5F9JELxBAQHY&#10;hm9JuwH9qxvyePr7o6fiHTZ6hTTo8nrKFlDLIAQdPOlB6RYc83P+2/olYgt9nXunGgmEThkf1JfW&#10;9l1amIJXT/U/QE/QD+h97UDivXulZ5VubG1wun6XVgQHT6D8/k/717UIxqB5deHWeOcIt9YijDkq&#10;SUZkB+hZT/jc6fbxIAqet9ThOAFe5NmYlQdWpVNyy/k2+vHB+nvYPmOvdKHH1YkYXVAW/owJ0hda&#10;iQ/RRYA8k29q4jqx002D0q6KdQpVy1xYeorfnghm/P4v/vP49rEYefA9eUmtOnHzBtNrkj+0OLX4&#10;Ab/eL+3gQeHTnWaFi5KsPqLgj6Fibf7b3vr3XMrpAVkGqw/NrD+o/oD/AE9+691hkFwNINz9QouU&#10;C8Xb/X+nv3Xum6VlIZQpLA2IK8AfS2sf1HvTCooOvdJ+pkSUSU8gW5VgTYCNgvpcEm9x+CfaZ1Vh&#10;3deIBGei479wJxszZClXXS1Dkkaz+onS0SRf0uSykDgAW9kN3AYzqUdI5YtJ1DoLaiOykuPUjsCU&#10;0qI4WBYJH+FLH8j/AB/I9lbdOr8I6xhWFlCkVBEcniUJIXdfQJlP9Ppz9fz7aKYNPPrfXICyX/QI&#10;311EsxtEYXYRoGkIH5sFUfT23opluHXqdN1WHRmkUyNHUNELr4xFRhVNw8dgSHABv+frxfls/Lrx&#10;NektkfMRLJpmMUkSyWiEUgDxpqEcpKkK7AK/kH04t+fbeg1z1unbXpI1Fcwqp0FV9qpanFPEo8Lw&#10;EDxkTryGDuf16vpYiw90JJNT1U8R/q8j0zCrDNEkkih3INVGTcySmUhVDAWsmnUGW9vrqtf3rrfT&#10;jSZIwQuWDwzH9qOKS6SK0L3SO4Ug/VebszXJtYcPoSACOtdKunzWsgySyktGsSr6ZvDM6HWnlAPN&#10;yQGLfjj/AAVoagHrT/Aenely0TAsytIqAOnhd9CunBWSQj1Oq2a17t9Pp7UqgI6Y1nTp6lPlEceI&#10;TtJyGgVlD+KS4UJA1hqWzAFbAi4549qFipx6rTrg04qE8juoCAIiSl4TIIQQ3nGkBXUGw4JYfn+i&#10;iMKOHXuuDss2ryFkpmgiSJLRpDHEzX1RSab6rjSg/p/r+3iKinXuoczNIFhaV4xDJCxqGtG4nSO6&#10;RSIyqHNgTcWJJ+vtsofLr1esDB7xKWjY6nc+CMMUQOFjmVTbT6gA1mPpBt/X35VINT17qWZNbyyM&#10;PJIvlEkhcBiEj1yNG3KsGSxUWuCCeDz7ths9e640yGdSI0eWVYo5QHIBT6aERRw3BBuf8Ofx7uqd&#10;ep0+0isVMaoDruJEk0zK0iRaQXv/AEYjUy8c/wCHt0LTh1ulOncRKY3EkECgLFH5S4UcMDoiNr8X&#10;Ib/Efj6B4KKUPn17qTZYog4ZYoY41ZyXJktNzFCJFAYtIbBWubfm3u1KDr3TfLKdBDroACMzMuuV&#10;nX1xaZIwfUDfhif9b8ClAahevdNskpNRMzNGEYM2klIYHYpZWVGBN3Or9NgB6gbEn23wwet9JitR&#10;J9brDBFGYGIgaVnWcSkJGvkXkAm2qP8Apcj6WFlFT9nTTnNOkZVzGG5jgMLwReRHjlR0KqfGJ9T/&#10;AFIGoKjc2HPNvbzLSlemtQrTpLZCskkD2jEYpp3jVGhXVLVIyhZYpEX1ckk2BuoPPvXW1YHK9RHq&#10;lP2xiVUdYZVMU6Ks8AKXaemFrtG9mYByCLG45Hv1er6z177pD5YWkqolfwQosaidp4qoiZLMi3Uu&#10;F1GML6RyDx7914sSKdd07rE0QH7cMRqKkTLTeYGpL28DMoLah9FJJPC+kXPv3VQaZ6zRzpI2qnj8&#10;rgTNJGzP4vG50SRNAl1QFS0iuzABrDSLE+2GNST1uhpXp2ElPIghlmiIkGs/stMPBTv4V8sygIfU&#10;SAxAa1yLj2yc9O9OkA/ciXwxxg62d4yTLCyi3mCSgFQ3KoLn8cWHtt6/l1eP4x09LG83lVWfyR2k&#10;uwJKQycwsVS41KOWU8/Uj210p6ywaoWp4VJkMQQkDUtQUlHpMxtp5PElrMFN/furCnSjR4lvGCkl&#10;RZWK1KtZ5S5kvFKoAaM/pKseOCbk296qAadOJ8XSjxBml8TETotWqMIA3ljmCyaRHomBCaWBRr8A&#10;KD+fauEVAHVn49CbjWQMo0NdgQGLl5NS+qONHVfWL21XsAPr7NYFFOmyKjpYUsiyKCCAqhEEQOoR&#10;lv1sWIFz9DcEkX/p7XpxHVCtB0qqQL+1FqS4sQEPPjdtJSQD68m5P9b+1ycB1Tp/gKqhckMbJp1f&#10;pNpNK2/xH493NPL/AFf6v9Xy906xOFudN+SSLcKSLE8c2Frge9de48OnJbXYsSwXT6rAqwP0c2AO&#10;r8c/m3v3Xup6Ne1wunUAPoA1voy/4/nj+vurfD1ZPi6zqwQlWN2LkkJcEkn0Bgw/2/Ptrp7qSHUM&#10;Bdbg8km1gVsQf+I9+691y/wuFC6m/TYqB+B/vfv3XupKXspUgNxb/Y8/kfkXJ97X4h021NWeswAu&#10;QRwePp/sWP8AT/Y+3uqnh28OpYiB/CnVbSfSBzz9bD+v+P8AxT3Ves6xJ9f6ELa97j68H6/7E+/d&#10;e65iJCLWAP0tbWTf68tx78enT8Q68IlPAUGxFxcW9P0XX/xX203+r/V/q/zX668Y4GlSpva4H1Jv&#10;9R/Q/wC8e69e6xSAW9NlfTwTfnnnVwP9h7TN8R62E8z1BaMElTc3P04PAY8/p+l/x7bY5p0oVaZP&#10;DroqD9fqb2/xX839P0+tj7pnpwafKnXMJp4ut7hvoCG4OogWP+296xX59b6kxhR6R9b3sbE88WFl&#10;/p/ibfT3vr3UtF06uF41EgekH8gnj8e/cOvdZWtdVNubi/45Fwtz791unWIj8+k/qAGoKRf8C3++&#10;/H49sDpxPProuRa5twb8Xtxa5/1vfurkVFOoUrA6uTYWC3PFr3uP9796J0ivXgKYHUFpABqH9QDy&#10;D+L3F+OSLe05Yk16uIyTnHTRU1BtpsATYghh6XJv6LgcXvf22zAYPTyqFFB0nKuoVGUkjVYr+i12&#10;H1Df63+HtK7rw6dXh0lcjUO4I1RqupXtb1qWUgi5HJF+Rfi49ls71NOlCaekrUSRpE5YvrAc2XSG&#10;P5dgTwQv9kH2nBpnqxoPs6YZakWWzBvFGReMgGNSSJS9/pxa/wDj7tqamrpMxA4dNNa+nwIwjZrO&#10;PIgCaNSlgUawC2sLg/7Ufpb3VqKcdIp5zGdPSUYSTyuZdMhlRJUGlV/NjTpHYciwJPAJt9fp7a49&#10;JtQI1HpyhiZVjqmMYlc20aRcuh03CAG7A8FgSALED34AfF1ZXXqHWyBi0ej/ADq6mCFZRGQxJfQm&#10;ngkAq3BsP8faK6f8I6XQEU6ZHDeViEVOYCVSNR+2Bq+4jMihrHgNwPVfk+ygkVJ6WoRTHTpSt5mk&#10;WVTKHjS8aupURH0+o2+ot9L3/wBh72tK0PW+nEwhVWPSZZEACBGXmRiFuuvi/HN/qST7VqFxpOev&#10;dOmPppFkK3Ca4wpBUhoJ0N4wxdbaR6lBvzckHj2pVfXqtQWp59CXh6UvEqKTdlUyxlVNtXoKyMf0&#10;sbX4/p7ciiq2emZWpU9C7iaHRFGgHpRAtz9Dq5LKTyb/AO++nsSWsZVAPXorY1PSrpaZGUqVsv6m&#10;Y2JP+JP+PswEeM9JOniKnQKFVRp0/gWv/aGq4P8AX+nu9BSnTiMa08uspp/6EEGw+g4/FrC3+9e9&#10;9P8AXEwX/HK6QbDk8WFwfeiARQ9aPWWKgjqGAZbWvfi6/wCAPHtyGBXNek8r6cf6v8H+r+QnfZiJ&#10;tCAfS9zbn/ePZgiBBQdJia9YZ0RDpUC3HLAfT88gD6Hke346UNevDqCYSXKuB41AsQfqbXBPvxCH&#10;C8evY6hzxhbsb3AsFBU3P04t/sef+RDXht16nWJVW9gCGAsPp9B6mFhz78Y269TqNNANN7BlcnVe&#10;9xc2I/4j226UND17oMd24VDrkVCzBJZFAS6kgagsgF7i3p+n49lN9ZpKOHDp6F9LdAlkYGQtGixp&#10;6QyxvIsaHUQ7XsLG5HCn/ifYVeAxmhFOjeN9S9QY5mHjCKsblgxADOqKWLOYGYEkFRYi/wBLAD8e&#10;6ha56fVRSp65T1EaoWMavZ+NKgRLr5UMwF1HIH+wPFzxp41YdOoorjpgyEN3RYtflYkubq6NEn7Y&#10;YXX9djb/AF/ad4fTo7tDRc+XTXBSBQ40BtDXW4VbMraxokUCx40jV+Px7qIFVST0Yqy1HSjo6MuV&#10;e5mtd2IYcs3rKMLD/WA+h5/p7aKkcOjCOQqelVQY8egSRl7J9FAEbFuDYDkNYC3+PvQhVskZ6rJN&#10;59LOihHjW2gAaTdU13uL6wD9ObWB+n49r7eMUoB0VzOKnpUUdM01kWOT9z1Pyt7W5V7i4H5/1/Zz&#10;DDXFOimaVQKk9LGjpY4F0KNcp03k4HqY2KqbckD/ABN/ZnFEAQD0T3EhcVPSvhpVRQFHIAIOn6m3&#10;JYD8/wCHswEYp0WPIAc9OcEBUWYBAPrcctfk8f4+3QMdJ5HU8OpLRpL6GQXawFhe6qfz/wAT78Vx&#10;npnqM9Cy3CizLyBwP99/xT22Y/Mder0zTQuodWA9JLf1uACT9f8Ae/aOSIhevdJyqvcWVT6tLKbG&#10;yg6eGHHP6jf+vsulrpr1umK9MGVplkoXjZVcxsLKy+k6JPJpP+uB/rfq9oJoPEjIpw610HkIeJ5G&#10;kUr6rkhgw4B0kkcg/wCv9OB+PZNGGRu4UHXj0osZNKwj1Ri30BDBSEYAqbD6FQCCPobXHPtSrGvy&#10;6qxxToVMJSSyEMELA2Kq6fTiynVf8j2JNugZ8nh0lc0YEdCNSUUcKDUArsATcLqBPH9f9h7EkcYU&#10;cOrqv4j59TmkUDTwb/m9yRa/5/1/bvV+sJZWvcG/FyP8fqf9696IqKde6baqAWNuQLHgckXt+Pae&#10;SKo69x6Y51XSw+jJcEfW4PN+QOfaN1Cnr3SPy4TUKmIkXJ8nFtIHpuvNuPr7Jr1UoHXq6ny6hQ1a&#10;ix4JKrcWuRpNmAUfQ8Xt7K9YrTpynT3SStIyLYkGzfhQvHpJC/76/t5Dmg69ih9enJFLtbSpF/1E&#10;8kf778+1sQJHWh0pMeoVrqOFAJuLAG/49m1qgHHqj+XSyonUixax4JsByf63+vs0j09U6fAQq/0F&#10;r/Q/7c+1i8B14UrnroAG1x/W39B+fx/t/e+tnRTHXZsPqFvY/wCub/n37qvWJnYC/wCPpYcfn37r&#10;3UKWqHKc6gb2uTe3+t7ZZ6nT1unSZqqt+VJAUE/i4BP9f9f6e0Uz9ePp0lqyqXyAhVbSLgHgFh9Q&#10;Lfj+l/z7LpZRkdOJw6a1rWEl7JqN1AFri59XA4ve3suMwDHq3SVzdVBaVZptKt6VQG5JPIUL/hzf&#10;/D3YSqB3Hj5dPotFr0UrtXKo+Ny0FNRqIhDUhG1qKlY2HiqJfzzZdSj/AILb3RZwz0Xq4h869U69&#10;pZRpchW1PiR5a6ZJvt0mEc9PXTC6vCoNlDMrS6SQNKFm9iy0+Dr2pdZr0XKryNG89RkGqUkjq56e&#10;sFL5FWOXIVAeOsRKMAPNGbgyabi8j24IAVKdWR14lCMDpBLXUwmNJChdXjWkp45pFjrKorN4aSuq&#10;XjBjjERdYF84JUO1gR7t1oEjriK2tmQpR0VNMayWtrayCWtR62lqKCcQ1E8K6oo41RF8UKpL6lDH&#10;RoHFenQaivSKqMoSjvQZ+KjWOL78xjHoa2qWrc0zvVGWJoVlpreM2UyCJkZTq0n2oii1ZPTWrvr0&#10;0NkvtKmihqavKCv+2lo6YV4mqcfTVmRQLRl0UsFLxx6VkAJDKA2ltZ9rFtQwoB1SSQV6YZclJJFN&#10;VU32lIksBUrT0Ri+6jp2MdalVUvwkUj3WyqZGXVbVpDe1q2WM9JfHFT8ukvWSCPRjqaaRcgszUop&#10;A9oXemVa4NR1DAHwSwOYpZDyjp+Svvb24BoPLp5JtQ+XTbWo9PJJUQSyF8nR1Ip2ppSYaOohqBVD&#10;JRNp1CQqQVjUglbazpv7o0QGD1bxKdYJqqeNaitppKwSUFJTxVn3VHAlI4yLrSOxgsXDGQlZxOLK&#10;WFrqxPtswg4XpxZs56ZqmhqKZqjG18mQFRhHjyCSpDHjqaupKKnWeg81NSKYvJTwvIKiKDUHQlho&#10;JbTYwUFeriVT01V+NopJa3ywF0mhhqIquKoejoUiyiK06weICa6o4+4DoACQBcuL3SDv6q0y0IHT&#10;HW4eih8MlDBNGKqkneITCoqhIKSYRztDStcBkJ8ifcAyOGsLWaygwcKdJPEHr0n3pJ2VavLNJSR1&#10;sbvTwVCGJqqhrJ/BTSvLAD9sFDISjEjTyLEe9fTk8c9aMyfxV6iyberLOctSUq0wpJRDDAn2KxzN&#10;C0MVFRi1pP8AJhJaNyGYqBe4Hu62RJqw6ZkvVUgDprqMZG0N4SfNlqakoWWOKOj+7cR6n8VRVqI0&#10;kDgo5HLJcWJAHu30aheHTX1lTjqbS4WjkLNDPAZRSCppqjVQRzS42Z/GKzOTVSrGY4mMcgSMCQ6T&#10;qAIBLgtFSh8+mJLvV2nrzVFDRSNV1bz5EUVOaEUeJYVVQlLUJoppsVUuLlVk0MyzSaV5HAIUqDFU&#10;Z6L3lAaox1EkAkaBJII5KemydJTfdZQvM7berIhGlbRvTEGOYylzKCiDgCQkrf22YtJqB/q/1f6v&#10;R0SluB6RlTWQzS1dNKYMhjZIXkiQpSSZKWnilYxPWy06iSZbaBUu6iRWdRcrz70VPmOriQj4uHSR&#10;yuGmUPjJKMiEGeZaeOql+wpJqmQZCWGWtiCwamjjB/bMkerVG1mHvRQU4dOJIpNOmvJ0biZoQldR&#10;0dU8UULTNDMqvFDrpo6ZoV0h1a7mWMAsoABBNg0UpknHTwIp0l6g09Hh4pZaP9+Kerr4K+KrmoC1&#10;bFWLSyzSUakhRGAGCFiAR9OffmVQMHrSmvHpIZHFwQTzpd6UrUvVZKspvNUmpEzLLVGkZQzFnVrB&#10;LKiMCdQtb20VB49WrTqJVJWRLUzyTwRxJpR6nKaPv6WmqJjI1YaeFL66ZLh9IJDsGIC/TdKCnXqg&#10;9Z8jE9R/DoqUIacVlNTyPKTPSNDMojtBDH/nTcGJfCrWRWYf1910jh17pryCLU19RUxCvSmjj008&#10;VRDSRRS0xkEVUlNTQKQY1A1xAqWGrSbEX96Mfp16vTLTUdXRVRpY5P8AKKmBoJBXkyR0hqIGk1os&#10;llMhjtGBoOlieTfhoiop1sGuemGKOZaI1VIaaOp+1qGifxWZJInKaXR+PqGlBK3FgPofbSx4z1ZT&#10;pNeuMtO881EtG8UZn+2kjCukPrpoS+Recyf5kM41IjWspFvdtC+nTqvqNKdf/9HcjC25AH+xtcG/&#10;4FhwP6/8iCfrx65aBcn8/X6fn8H37rfXYRb2/wALg86Sfofr7917r2gXFragTYg3BBFiD/sffuvd&#10;d2Fyv+sCb/T0k8D37qrfD14IvFrKo/OkAA/g8j/ff717rY4DrvQPUGPN+eFIP5+v/Gz791vrsAEk&#10;8Bf9ufp+effutNWmOuQC/U/ngcAk3/IB966otK549ciAebLe30uWuL8G/wBR/sPfuqdc/wBsc2BA&#10;Gr9Kg8/8b/r791ZSQK+XXYIuL2NhwPrbngkD37rZXGrrkLfjT9baV4vzzf8A2Hv3VOu7DheOARcc&#10;XP8AT37rYpXPXiBbmxP0ta+kKf8AH37qxrTHDr1l/AuF5sxBI4vcH8/8R9PfutL8XXKy3bT9RcEE&#10;aeCPoPfuvD4T134wbHSP9e17EfjT+Pfuq9cNIJsRZiTc/W4P+t7dTh1o9dhFAGliQfrceluBwD7v&#10;17rxBYkfgf4ABrf4fn+nv3XuurX40ixseQBYfgrf37r3XLSLn8m4FwLjj8cD/ff737r3Xarf8f1+&#10;nJ+lr3/p7917rmD/AK4BNr/jg/19+6912ADzYG/+x+v0F7D37r3XIAAC+kWBPKkf4+/de6yWH14s&#10;DdTwOPr9Dx7917rgFF78cXJ/P5tax+nv3Xusmm9hb+hY+gC4/AXkf0+g9+6911b63Or/AFQNifqL&#10;XGkW/wBv7917ruwuwsLkfUfUD/Fh9ffuvdeIH1Ufk2H0tx9Tb37r3WIqT9Dp55P+1Xtf37r3XEqR&#10;cH6EX/rf/Wv9PfuvdcQF/Fwbk/XUDf8AN/8AYe9Hh17rxHB4v9DY2/1hx78RXB691w02sLLfm5/V&#10;9Ppa/wDj70FAyOvddMlgbhvTz9Qb/kXC/wCPu3Xuugl+f8QL2vyR+T70RXB691y0BbE8/wBR9b3/&#10;AKe9BQMjr3XRQELdfSR/gRx72RUU691i0i1+OBdSFAH9dJv+PdNA69Xrox/mygkW4F7A8kabDj3o&#10;pQV691jK2uwX8/QCwY35/H++/wB4FOt9YnUgE2Xk8C2kFr25P+F/furL8XUdlA+ukGw+tibX5AFu&#10;Pe+neuJBvyVBtwygA/T6n8e/de675HNg1iL8D6fgkH/H+nv3XuuY5N9OkXHJtp+nF7e/dVb4estw&#10;t/pY21DST6j9Lf4fn3oGhr011lGm17kG9yQbg8Xtf8e7FyRTr3XO4YWBB4IINtVv6f7H3Xr3XO1h&#10;YaeQLXP4/wB9x7917rgeDci/44tYL/rf6/v3Vh8J66Kg2uqgFub2NiOfx791XrrSBybc/n+zyfwv&#10;+vf37r3XIqpAOkEj6J+k/wCsf9797HHHXuvKDxe1uQtwCv0/w97zTP8Aq/l/q/kPde8f0JCHm9gb&#10;m45+h491691x03tdRb68C30sRe/1/wBh9ffuvdcSgF7i/wDUj0fXnSR/xHv3Vl+LrgPwfx/QqD+b&#10;cg/T3vp0iop17SLMbf1/AAt/iffuvYGOuiP6GxJFjYCx+liR+Le/de68Rdhwp02JJ02uB9OP+I9+&#10;6913a4sw4I+v9T/QD/effuvdeK/Qi/8AsQv1t9LnkD37r3XgOfqdNwOOLcXsPfutN8PXRFiOAdQJ&#10;P+H4+h9+68DUV64Ff1X/AN7AFvfut9cWU2PAAJ/otzcf6ke/de668YAsBa1vwPp/hp4/2B9+6913&#10;4+ATcC5/s6rAiwHHv3XuvBF9V/oBwbWAvz9f9j9PfuvdYXABXgGxNhpup1fSwsPfutEVFOm2VSOL&#10;hVAYkar35+puCB/T3qnVdHTNUwKf7KtcEEAA+o8Anj/iffuqMKHpPVFLGWYEKCQAQ1rcc2ufoSOP&#10;fuvFe2p4dJqvxyOSCdA9Z1JZiW+ovcWtbj6D/iBsEjI6TNbq2eklXY8gOAocMPQix6V1NwxYgBfT&#10;ybD2pRyoBOOkUtutMefSUmxDszHxRuwUkyaSroii/INr6rWNvZlFf6QFB6LJbAE8MnppnxTnTqSR&#10;0bSoQ6GWPV9GjYAXH55P+Htcm41Hr0ifbqdJms23E5u8boXLAy+mxJXhVjH1BtyPaqPdKdI5NtXj&#10;Tplgw0scgKFmLA6XlBdZmDWi8YQfqH0H4H5v9fb43FJPiPSZrIqcdKNqSteBKeFYmRI1Z9bhlj4F&#10;y5POonjj/ePbkd3ETWvTDWste0dBfuamr1SoVhIYxCYHjZbvIZHBjupF2H9VDH/X/Hs4iniKVB6T&#10;XFvM3l/qHQSZSmqo3KBgv2qrBVPGrXiiZS5j8bjiRjextxz/AF9+MkZPHpuON1FCOg5krDEzzPSR&#10;OkrlXBlkk1pGDpkWMLwFY+oj+t/ewV4Dp0LqNOokM6QQGndw8c0xEs7uss/3sx8okjQ+oroGgf74&#10;e79XMdCBXj1AyUn2lM6SR09OVFkjk/dVYy4YwyyfQC5JCfU+09waIR8j1ZU0mteiM95kSPGiGKKG&#10;WOqKOqIY4jGTYSwN6iwQPoX6f7H2DrzSZQR0ZQfEa9EFraalMzrBDHVxVsbGIyGNaicgktNUQsAQ&#10;pOp3e9tRVfx7YPRkoqeg1y1KFlMNe9RFAso8eQqIaaSd0h5lpPGmuQsCR4lK3ADH6e2Y/Pp89Ysc&#10;a9a+GWaSlFWrtT1FavjKJA8muCMQxKC0jghY/OqgAgAG/uknn1sAkV6Op1k8UwoxRvRNHRpHPpak&#10;WkJqqSS60kLOmp3sdcq2I44t7DF38f8Aq+fRzt+MdWC7HWpAppZ7TvKUVViTxpAjnzTsrgW0hjY6&#10;vzcfm3srbiehHDQqK9G1wCqv26Aoyxp6jGVCJIFvKtwOG/s2J+lvp7ovGnSwhaY49DpgLBonjkFw&#10;gGlV1hBYWjj/AKtawZh9AT7vQVr1WtB0K2FhKlEkXQgZ3MV19clg0Sh7X/2BY+3Ux+fTTEV6FPEv&#10;5EBLqy8t+kW1MLnUfre5Nv8AG3tXF/l6SS/EelnSqw03Cg2AsoB1WTi5I+v9bH/igWdJ+lBToOAW&#10;1XFuS11b6kFR/X3frXT1Ti41W03LD0gC+kfgf0/1varqp4H/AFf6v9X5OcNgASObWY/0/wBv791T&#10;qbGAOSpIP9fwT/aH+Ht1OHV5PLqQdA1c3Jte1vqfpcH3t/h6b67Kgngci/5sef8AX/H+A97HAde6&#10;xMQ2qwsQAAR+ng8396f4evdY2Av+g2GkWFh/hcW9s9b64MLcMAb8AcXNmt9SPr791Zfi6wkAhrpb&#10;kAFrfVRe39Pe+neuBUc8D6WIUWsT7917rjZf6Kb8leFuf7P+8+/de67UALa3qJB40ksfybD+nv3X&#10;uuwvHCgjlieGt+Tqb/YfT37r3WPTccAqCORwBY/4fW3vRFRQ9e6wuGsxJNtHDabWAb+p4/1/8Pft&#10;IqD6de6wPGFuSSbggrYH8cEH62v/AE9+YahTr3WBo7i5XSAQAALgG39n/W/3v20YyBUdap1BaJNV&#10;yLMAbleLD/Vcfn/D20RXq4FVA6x+GyhgOShJLDTbm7B/6f1B960jr1a9nXQhB0Mbaf0IEKoq6ufq&#10;1/p/T8+90HWi2NPXPxKCfSAwtcvw39L6bD6f4A+9UHWhUmleuYhW4sLaQWJ5vIxUC4Xgcf73f/Y+&#10;Ap1XrIsagWs30FrcA3P0A/1/r7cCM3DrdOshjCcFQL/UD6WLWAa/+FvdvCPn16nXJoTzptZR9bXs&#10;pXiwH+Fve/C+fXqdcXjP4sFW3Kj9Q+pLcHj/AGH19+8L59ep1w8Q5IVW/wALX0/kLcf0/wAD7q0e&#10;kVr16nWUQ3CFwVvyABa9h/qv99/jz7qtK93Dr3XhELi1ybgN6hZr/glf959uUJwPh/1f5evdcwtg&#10;TyxB1XFhb+pH1uPx734a9bp1kChdJN7HgW5vfn6kfn/X/wCNb0L6dep1z0g/rAF7gW5/1hf+nvYR&#10;Qajr3XTR3OrhSxI0ix0hRdl4/p/j7sRXr3TPWIByVAU3PA1CxFgAv5J91ZdQp17pN10NlBYFgwIP&#10;AYqFFnIjXm5P9fp7YKmunrXSJyNFGxMhOqN1HFgqCQfhk/ULnhT/AF9teGCanrRNOgY3PjESNtae&#10;EqGRmVQ2pbF2WwABPIWxA5Jt7beFSelEUtBTop2/cAKtZFpY3qBZhCXctAtQP3XacsACEuL2/wBV&#10;7bMCgdWeZVYN1Wh29sgvWSR0JYT0fnkraypZVjkhdXBSOBR/nBKzlD9AVIPB93trcSA9Na0L628+&#10;ig7g2CasNWDGRvUimdp8SJl8GVaJCoyP7qi7xKw8i6Vu3CggW9+mtNB1U6cZ0Ix0V3fG2MfQ10Pj&#10;ppqcT0Ms7y0kcQhjipl/cpj5QACUVo/Gjg/2tJ1Ee37dgBnpkimegnloqiKKp14/ID7hY2pnMcb+&#10;SaKQr4hFBbxeNTytwCGVrfT2r1Lx610G+VqGpKV6Vlq/txWUyzO8ymoyUzs7AyyRKWaNilgGU25u&#10;L2Pt8Upjqj/D0lqiqih0zxU81FTmaoZYVZWebzxmSplklI5hv9E08BTwPd1Utw6a6xU06pTGhSSC&#10;SaQxVYhkP2ktVS1MZtJQ+IBiWT1Fv7AAH5920Uy3Dr1OslTPJ9q9NVF4Zo4nqn1etWqKUakgduWD&#10;OLs7nnULe6gEnt6uGIx0zCrnjhqqmOilnf7damKorfBW0crSOI5UjhYhy5HChLsNJP0A92CGvV69&#10;NtTVpJTmPITvFTRiIGakicyw+ao86RLJKqhZEI1eLSzFQbEe9FRwBz1voVOtYkrZqWarq4/LUGWV&#10;Ja4yzpJUlDB5kjN1jIiBCsxJvIGF/ZbeU8unoBWQDo4uFlRaN46itneEsIxTY0rUkU0KA08FfJH+&#10;nUCI4Wfg+pmW1gCF+PQhg+AdGB66ggnhpZ6iGmoVa9S9NHOxlZURmhiqQg9TFQFsy6W0k3+pBRdj&#10;ur0thNGp69HQ2Ey00MCyeuopVatpaAJ+3LBXypGKJpowUdVm0yaQbqVW5+vsvPHpSTkDo1e2KdI2&#10;gcCNqglTVs5L/bfbz6ahyfouptSlR+Df6+7hR03Ke3oze3YDAkZEhmp45FhiijRPMPKwt5nI1sVX&#10;6G/1NvrwPKunI6SVHQ34qOR0dDDpSOB4g3piZkQWLyX4YMDay/Qkk+10QLih4dJmIz0JmKhRBCEV&#10;zG0MDhHsRrj/AFzFmB4I+g9r0AA6SycellSm6k8EH9N47cgXD+S30ItyOD9Pa3pN06RxIGvEbgAa&#10;0PKD134H55uAP6+7Ktfs691N8YIf0aEZuSwCFha5Ckc/763u+gdar1weKwPpC8r6CSLeg2Md/wCg&#10;5PupQ+XXq9N00JYj9F3DhlRQddx+0XH0H+v/ALf20y16upp00yoANGtpCFCBdOk3kNiVYckK3Jtx&#10;Ye07A8OlKZ4D8+oDwqH1OSGSQAst0Vio1SAMRexP+1D2wVB49X6jTqEUh1WMBzIvIdyzn0BiF9JW&#10;/Iv9bn+h91ZVUV60p1cOmsh3EjDSoP8AUfveRjbSiW4BFiR+eefbGlW4efT3p1FVQpDabqWto4sz&#10;D1SqWPN7W9I/PuvhZ49Wp1ykFlcWZBEvAKmwBPAUW/UwNr/j6/1tokyCo8uvcesQKG6G2v13F/oG&#10;N41YkG5sCSP8fbfWuuLaY30qdXpQzkBhqQ8IjqR6SP7Iuf6+/de6wPdC3qF4vUw8baSzsFRZSAL3&#10;uPz/ALD37p1RVaHqC76pHdRIx/b5CKsamP8AqbfUi63UE29tN8XVxgdN7R6dKMQDM3kYJqcRlG0p&#10;cNew503+v+9e6fb05XUufLqHM6KksmowFFBBbTaOQH0OotZrG/P+1W/wGjSmOnFpo/1evTJXVMao&#10;HKIyR+aUuqknyyAKFCjmwvcX+liRx7a6dXBp/LpO1kjaQqSxqjSnSwAjkjlhSyuoP9gHVq/r9fz7&#10;bfj06OkrXTIjJGsTI4U/vLpiSVZHuSj2H0/WQP6kfQe22pTPV1WvHpKVVWEWSIVANNF5H8sDtIoQ&#10;HmkdgocIR6tWk3A4sfaVq/h6ewo6DTLyhp5JqiWn8cAvJDTqEpad5Iw5pvMgLyOw5W/C3N/x7oHI&#10;NG6dU4p0HWTrhGsxvE2vRWqTHaWMWKRzJTyMQqs10a54/CgAWqwLHUOHVugc3PXtLCIakSaXnWRm&#10;Lx0iMwXU1LTyrcsEc3K2sb/Xj37TRanpxRQdBDmnnqa6qjaSGnp3WOaomVWNmjjDU48iXfS5CEJY&#10;jUG5F/ehWuOlMlKivz6V2A2+a8/czxzyidoSciyLC0fmXxo88KLykuoqoX06v1H6e7HXTPTQAY0H&#10;+r+X+r+QHfB7Zu1PLVR0ctNULUwwxKWjkqRFAViLCxkWRhfWqqQdP1uT7vHHq60agkdOrbaemVrx&#10;6pDG7IjyaQWZNApoljOsCx+t7hCfUDx7uYqCpp17xG4A8Ok9LhI5Z5ZoFAn0qiU0UUFOkSQhUjiC&#10;aTo0sALNqfSFa/8Aa9t+H5jq4krh+HSRqsDGkWQqZqed4dUUcp1kVT1DSqYaKgRQ48XpAIcKCLnX&#10;9bOJER8utFVPw9BvnsSz/c3mkLmDRUCenJEldVfvRolK2oJ4UudBIDyfU/kbYUNOmCvkei57vwtT&#10;H9x4ITFT+J4RNQmEVCCecBn+zmuCsKgKyFjp1WUD3tDmnSSVO7HRNt9JJT5CSWCWMDFzVKvFWeEC&#10;d4QkclM6MobzSB0LyAGzq/8AT2dWtKVPn0jfj0Cv8LyNXFNPHSvLilWZKyNGP28FG5OuiS9pIwb6&#10;9SE3Xg8E+zMMnwjpOytUkcOssXiqaGMyU8MvhpoPuatoVVDMqmNYFSAkJFb0RW/VbUb8g+4P+XVA&#10;KrXqRFD/AJJDWzVU1XRU1LLFjKmeihp5q6oprmnAlg/cJcsdXCMwCkAKD70Qo+3ry8f2/wCDqXBH&#10;JNJWUkz0lSn2CIwWkeoghKWhqJ5WkKs7ogs0jsVFwAfdDwWnVkFSR0m5aSGWniSNq+rnyMzKaYAR&#10;wyQopkRp541EUS+MBljRdLABV/NnBXUSeA68UoAPM9JbIK5kpfuTJj4mq5a6rVAiOJvpBEkUQYlG&#10;cgADgAlgBb24OHVGUjiOjO9UVZ+9WWRlgn8wnnlWu8i09LGAlFWenl5ZJnjVtRspAFrg+yC/iHl+&#10;XTEy16sS6smMtRi3q6mdCYaimnLRq4WJb1tPW+FP6gqQT9SJF+oHsmkWopTorlUE54dHe2zXSSJS&#10;okcTzGNVSmpy2uiK8lJGN9EzKrr47rqUEm9h7sB206bAA4dDXhZJqvwxVH3MXDpJDHAWTz1Evogd&#10;Qra49H9qwAPNj7dRC5oOmH+M9C/t6aalWJKplVU8qLAJEkhlGseKdEAPijWzyX+t+NIsLPG3LLp9&#10;Oq9DTiquwQR2FrFfNFYNZAw0tp5HA4YBjz/Qe9xwlMdbVA+D0p46hWhIIZHSQl7sCNLMCzKQOLfR&#10;RckHjj2qGBn/AFf6v9XyoVAwOs33LFY9VlDs0ccqJp1kH0EKwIBVuQT9be79bAxX06n07ajFrKzJ&#10;qNw8QCh19IQH+vN9Q4B9qIgKZ62OHSggkWRCR61WzaHRfIxC3MhZPp9bH+vtWmmo9OmnXSep0coe&#10;OzeS72IVhcIAeNLACykXI9qVp0w1a9dlY9VinpAAGllLCO3DroFhzx/sefb6NpHSd/i6708wlmJG&#10;rguoEagi12UD6gW0m9vb1a9NggmnWZSlhofSF0jXoAVrLZVAP1BJHt8fCOqvwPUWaQaSjMA7ekxi&#10;xbU30U6AbC/+HHv3TPUSdmZUZPQCoBDKCysBYkGwtcnSB/jf34daY0FR1C/cY2dgmkBgpIJWxuoQ&#10;Di/Oq31v72VBFOmSxIoesFTEpLNb0IkQUCyr+q+tWtw2q9zYA/nge6yCq19OqnptkETuNRVdDvew&#10;MRJk9YMi2sStySLk3tb6+07Upnp+I9vUFYpWYmJC5WN4ZRIFEb6muG8ZH1te1+bW/wBYMdKAVA+f&#10;UmmsfQPr+pLqmqVSdTCTT9WA9Kf1/HPvTUOPPp5Gzjp7ERIaQqH8QMasePR9bKl7aRwG/N/bdBWv&#10;p0tHAdZwgfSjLEr6lBCJpJdbOD/Q3uB/T+vvx6uvHrgV0GUWvIY3ADkjm/qWQfpsvN7cfT3qvl06&#10;qFs9cHX0JrBDJECFjK6oSWBYI1uCQBaxN+R7904sek1r1hcFU9LOdIusn0Lf22Vg3N7k349+6c6g&#10;uHZRYKssPJVtKReJ2B1uB+F/Nj/xT3uleqqoXh0l8jIWQxEoya5Kid2ACIsTkLptzo4+n5+nva8a&#10;dKYk1Z6D+prDpQ3j1iby6XTQHWQ6I9QTj0sVLFjfTx72WHl04YhU9dUk588r6pJNaxxizAqCg1in&#10;XRzaQ6nP4911Ak06TzR6Y+lPHKskRAkB9RkTSpjaQsuhJGawC6ONWvj3RyCCPToqcZr1l0nV+54v&#10;I2lGdgoRSnqcKQLMw4IA/wBcccCr6fz6b64hZGmX9Ss4cLGy+kgjWpS44va4B+vI/wBenVZPgPT/&#10;AEZZgBoKRx6hIQh/bUJbgfXSLnk/Tn3ZK/l0gbj08TGWNUFgP0rGsfqaNbamIJAvbkNx9ePaipqK&#10;9ex1GkCiIWuwkYRougKVd10G6n8jg2/w9+auB149ZIkaFrMVdbKutwCA6k62cH6i1uf9h+fdlXyH&#10;XuHT3STWjVmePSpAKLZdbD661IGm3HH+At7e1ACnn1ogHB6e4HAKqNJvoXWgMd/7Ksyt9CFvqQ8f&#10;T34MDjr1KDrmXWHT6BoQgKWsTK0ZuhUKBx+PoCb8X97LAcet8eoszNKLKQWIW6K4DqWbVJG3Fjx9&#10;L8j22zauvU6bKiT6r5GNk1AIqAL/AFRdIsQtuQfxb2xI1OvEHj0lchJf7maRHTSFJCW/aWWyBXQc&#10;Egi9wOPaOV+Jp1ZE1mnSMr3fQqoD+4yhyoUGJQSPRfmzW4t/j/re0DuT0qWAcT5dJuqYDQSpDpI+&#10;mUlP3FVDEyCEcFRy/wDjwPaeRgRTpTFACSBwPTFURN4mijOtC6eSGONPIsgOq8UsvBNragn0/H19&#10;t1NKV6daAOKHqTS0mq0gieKUy6Y0ll9UQtqCx6wD9eVWx5/Ptlzig6slqq9PwN1ZUjXRKZWhMyaa&#10;lJCLKsWsWUXGoH/XP+AL5IjXpelstKrxHUFaRwC0amQSASxyVEg80bKpLTeP8J+o3P0+ntL9Oa9K&#10;VtjxPWKaKaQo7IHkkgRg0KBYEkX1RBWJv6SFJB+oP+t7c8I16UJFTpiqImmnpX1nVG0zzyyRL52e&#10;JxE8SBePo17H62v+PfvCqa/6v8H+r+XSxYjQdJOvAMLBDpSYSwlVYmQlXDyQEP8Ap/DMw4uSfx7Z&#10;aNelSJpoR0h8rTQvTMzNFNNqqJ3iA0sIXW6swjFjpYDx6R9Te/t+GDgR04eg8XCPVPWiSfWKpQyS&#10;RxMrTEjWZo6ciwl1C37hGkMGvYe1wUg16cEqqoB6EDD4uKohhkmNjIkYIZFOp5IhE37Mi6tGi2oF&#10;ufSVBv7UxIKivRZcTUag6X2MwbxrTwM0jxwKabyeJA8Gpy4QauVsnGnn0gfQ29qgoHDoqnmwadL6&#10;jxccjwXhpgKeIBYgpSFYpLeEyek6CeLgk/Uf19uKcZ8uigymhr0tcdjQaeHUjIJiFlvH4yiTDUVE&#10;qAgtYXB/ofdyQeHTDPUU6WNJRJq8iJFdYxZtADqI00Mhve5PHq+gv70CQ2Okj/EengU7aFYMv7el&#10;wVSNSoIsUQaTdbD0kWA59qVNMjpqtOvR0wiU+RY1iLalLWcjWoPHFwQLE2JFr+3lJIz02TU164eA&#10;IjOF1MXKu3kDF9bD0lkvq44sBwAR/U+1I4DqvWB4UD6rSAclkT0nwJwqKbWsNQ9L31e1C8B0oT4R&#10;109OxjsSjKkiRiMizMv5TkAfkDUf9f2+nw9b6hy06qsraG030koQeL8GRjxci97fQX/p7t17rHKh&#10;kMS6dQDB4izKQiG+l7WHBC8g8WNzwfeiKinXuoZitLcr/nTJPIGQMUQNz5EbhgrEqAv+H49p2TOe&#10;vUr1JESjxl3VhcTaBEhVYzyS7H6G5J0fji3uhT069Trv7UM/ot5mRiTG5AcM/DPwNIU/qX/WPtto&#10;sV6q9QvUtKN9TX0i2lQqotnKrxGT9Ln8g8g29pZIianpnHDp8o6cOqFkbU3jsiAMjBrMXVmHIYXB&#10;H9f68e0EiaVr1unSighZvS0d2kIjK2jVVa99aEfn6n/H2iNB1sD06eqam1BQ5Vktp8YXgBTdRdv6&#10;fj2jkkz06q+XTtDANCswGs3EjhUuCPoCxBF/oPbfiGvTnh4+fU5IlBBF2ZQGLMtypte3P1+p/PvZ&#10;lHl17wz04w06KFCqpJBYN9NJvf8AT+Le6K/dXp1RpFOpYQEXYjSTq1kWupsEJUX+nBBv7Wqw0/Z1&#10;vrs2BPPp5sLX1D68t/j7sHWvXusSk2NzYnhg/qAAOkBAPyfekmBA+3rTDUKdZwQAo9PBAVzxdfp9&#10;D/Q8e1glSnTRjNadZVmI1FrllPpAAubcgN/re3BL6n7OtNGVFepSlWHNrkagbK+kyfpUf7Dn26Ch&#10;yeqqNRp1mAXStwtmPA08swNjz/r3493AA4dPCNQM56xzr+kWVr3VeeDYXH4H1/339B41pjrYRQaj&#10;pvlKsATYWPp0r+QNXIsfqfx731bpkqUXUwIA1hwxI4KA30g8fm3Htt/LrY6SOQCr+pVADs8gH0jV&#10;jf1Hm+r/AIn3ZD29J5Uzq6SM9Q0Q0vaxjMhZRc3aU+PVcWta4F/boZqUHScjPTTLOxdoxJpZ20EP&#10;bVGg4m0SH08kj/H+l/b3Veu6aQsunSlkJZWdgWJPpay83Yi5ubW+gHHtxK9ePSix9VIAVa0S2QoI&#10;yCCL6Fstv7N72J/PtbC4HHqrMAPn0rKaqRtZDX5Cg2BFv02KryLMBf2tBBFR1VX1GnTxDUgIqNp9&#10;NymqwP8AQE2/xvz/AMT7eSRKU6c6cYnVwPVZmCg2FyxC6idR/BIPtw8Krk9b6kI6XAPBJAZSy2Oo&#10;615H9eL+6l1Ar59OA0SvTzSDV6xybKLH1afwFH+8e7qagHr3wfn0p4ISQGuAovxYEXP0Fhf88/T2&#10;+orUdeCU49Znj1ckLwCSRzzbgfT/AHj3soQK9Wx10kALjgANbnT9CxtYD3XrdKn59PVLSXYMEsvA&#10;Ate1jpt/hf3qg6eRPNulHTQG49CKLG3HHuugdOU6chCACbKeOR9CLH9RB9+0DrYwa9ZUiI+lrf0H&#10;ANvySb/7wPdSCOnepiJwBpFvyQfyf+N/63vwFevdSEXSR9P9aw1Hnm5Pu1OtdOKEFf8AGwv/AL2P&#10;p7ejFfy62OpANo72v/h/yF7ufiH59b6wseCLcWPP491/0X/V6da8+o7/AE/2P/Ee2etdQJibnT/T&#10;ni/445/HvTcOvdMdU/BX8cX/ANtfke2HPl1YdJqsOoPwrWH9ofm3P+349t9e6RGTCvFIDa+kkg83&#10;I/oP6fj2mb4j1U56SBiJvxbgWuFIZ7c8/Xj6+05qGqPXqmg9c1i0sGGjSW0k2+vFzZfwb+7O1RQd&#10;b0dc5AtkLBDZBpAJ4uSVUW/Fwb+26de0dRXCaSq2ICeRQqDSGIJ0g/Xni3+Pt9PhHXitOm8jktpA&#10;YrcaeSdX5IP0sLA/0936r10sdtRvcENoCkWDH1MjE/0v+OPbcfw9aHUqnaxdUAIC88W9SgW+v+Nv&#10;p9fbnVWRWNT0r8dCogV/UrPZUW/9ksSb/j+v+w9rbcEDqgjFc9PdPAZ5RGFLX4ueACPx/tr+1YAO&#10;PPrThFFPPoUcRhFjjDaBewvdbWJ4IH+HtTGigV6qi6jnpbUtCqqAEAFuTYe3unuGB04rTqBYKPx/&#10;xXj/AIr791vrN4E+oXjkH/Yj37r3XFqdLfptYi//ABv37qy/F1h+3Aa9hz9LDgH/AAPv1B071kEY&#10;tb/X59JuB/rf4+99e6xNDcMSo4sAL3v/AK/H++/3v3HB691Bkp7X4A/xFv8AefbRjrw4db6a6qAE&#10;NxeykEW+v+A4/wCI9opIyp610nqilBIJsQPqCP6jgWI/33+9p3GK9e6Z56Symy3+vHB+n+0nj2wy&#10;g58+t9J2eICe5HCI3FhcH6C3/Ee0fF+teXXARNYjSGIYE8KLWGpfp+R+fbnXh59ciSEXi1j9QPqL&#10;/i/9ePagfCPy6uBVes0EqlTywIU3BAJBB4Hv3H8urdOEbL/he9hcC1yLc8G/vS+f29b6liQXItyN&#10;ItdbD+h45938uq/i65EkfgAMQLkHkX9Iv/xPvXXjw6T+VlQE2Nrgi/1Fzxwf6e0ExBYnpsdAxuht&#10;ccpUjQ51N6LnSVIUA/4fUf6/tBpOfl1RwCKHou24NTO0ilGA0hn4Auq3eYn/AGsk6f63Ufj2rg49&#10;FjcT0hq4oIWCRyqGTQ0kA1y+CM+Rhr+gJJ8dvrc+1XTbfGv59J2ednaQOAnlhBj1yh/t1C3c3AHr&#10;GosoHNz9D9ffuvOVpRukxU5IxRLq8VPMsnhifQ0UUcQ9KhTyE8iElr8/Uge91xT16ThivDpPVFQJ&#10;FFRYNAY5opUuFmHITQ9xqVES5NjcgqLAn3qlcdbLsRnpPzVks08zuVMTq6lmTTFBMbB3ZrXI4AAY&#10;BlseT7cRfPpomvTXJKJWE2l4mAV1xyqPRNG2oVSNLyRqOnR9Bq/2Pt3qtc/6v9X+r8h01aI3ihEk&#10;6gTjQYyqpoHD0ViP1C4DXP1sAffuvdSqatkkaETiOmeRIjKxCSIC1QY2EeoW9OoM3qNr+/EVFOti&#10;lc9LOjyJmCfassEXjcAD0oqpcOkqSqQykDUX+h9On2wYzwp0tjcUFOnaLIaItRU+gyFkaUSxxQye&#10;t5EQXU+rgK/quAR9fdaUx04XNMnp0hyGmnViARK/65HJiMk6B3WoUC4TQA4EoA1cj6+91IFOqh84&#10;PWCbIRmEFkYRSqYYpUdbxh7LDZ2F28lh6T6belT9R7qxoK9b6ZDWRCaIJLMsZbwzkXliivFpVkJ1&#10;FgxFiOQD9eSPbJLcD59b6cqWVRMZlSS8L3YLKjL+1HZQSeWBUswH4Fx7oxp1ST4en6kecQoWd1CG&#10;JVkcJZEUk2mYXPOogLb9IF/aJj5nrfQx7PjCpqbmKFtARm1u0jnSJWNub6vp9LG/49tx/FX0/wAv&#10;Tq8OhTiZo1CjQzXA/D6lPqN3UXsbX+l/ybXHtSKAU416Xrk9PMUmtOCouUYKzFdLMbs2kqSSbfX6&#10;297ckDBp8unOlFRzlQg8epHPDXBZrMbk3FwpH6uOOPd1k7anr3Ts1TGAfQAWWxDG2nRw3q4uP6H6&#10;/j25qxjz631ieqUqgAGnUHuQoAY/RT/iB/xNvz7beULjrXXFmacBXUcgoFBB1MLsshH4tx7ZkYPj&#10;r3THNTLGjEHgO7hQBdXPpY+rmwv+PaYxAA9XTJ6ZmiADXCHxaW0sQusjizH6/wCFjwb39pmjIFer&#10;kY6yRMyFGcxgPpJAta7HgJ/S454/r7qRXpqnSjopIzGgb1BrBwSJGRidaB2/1RFif6X9t8DTq6mv&#10;2jp7RELMp0G9xawMak/U3H1sbH2pSNWFT1enUfxCNiijUyg8lfqL+kOp/rxf21o0nSOtde0qFUH9&#10;Oprem3jb6FuPwT78ASaDr3XWlT/QfRyOBwVsp9PPHNvd/Dbr1Om6ctaxRlBVybjWY2t6W16QLEcW&#10;H+8+1UKkCnW+kdk6RS+tU1akfSbklblVKaTYi44Uk/7H2vVdK9N6T0mKyFgZDYK+qRdOrVq9Gl0R&#10;1H9bgC3Fr39svpGRx6qRTpP1EDNIVC6WmkhEagKytpjARivBAXTZmb8X9pGFCetdS0nKGO8K+RjN&#10;FqQgXljGlrW40tYrc/g292Sn59e6eMfkAy6SmsFhZSQdKst1C/njksD+AP8AWG9YrQ9e6eEqoTYo&#10;FYXJDBbC99LX4NwPpYj3YEHh1omnHqXT1KFWBe48xQ6kVAhHCrpYCw5v6Rb28hoDXr2odOFNXRhk&#10;K2kYGzHSVQsragAGAIH+0i9/949qEehHVGYHpbUdQ1Q6cIVKccDS1udZZfwb8f64/p7WxNWnz60O&#10;I6UUChVF1Vr8lAfwDYlb8c/19rE4dOnp3j0rdtJ1fQahwpI55HHHA49ude67l0yoQttS+o82BBFh&#10;Y+9de6b2JVhrXjTyLc2BAH/Ffe+vdRqsKFup4B5Y/XSByfzyPxx9feiAcde6S9chPMQDMhBAugI5&#10;1hUDfU+m5FwPaaQac+nW+kPmIKepikhkWQK/JQBC8V1LqBe5/CkXW30B4PBfcKHGfPpt01qR59AH&#10;ksclBWpT1PAjiWdgypGhQnVE6gCwkDW1AC3pNvp7IZYwj6emUVlXu6jPj2GoNIHh0pIrJEW8ZHMh&#10;Vv1G1iRc/k/4D21pJ4dODJp1DqKMupWQD1N42Rh5EYyqSksin6C1wB/h7oyDgetlSOmaoQs8jRkz&#10;IViBMaKjjxj1ep7gFABoP0IAv7aZK/D17TjpNZEKYdYiWSOKOocRSjxoFMg5emjAP6CApNgSSB9P&#10;bRXyPW0Hn0havFsjKiM6QySs8UEqLrAZLq0dVY6Qfqqi4DadRHtllK9aYUPUBsWx0pqlhugdmEkc&#10;0wilQAGVlUelrquhL2NydPvQFetUNK9YclE0TQ+UssjSKi+WAtNHNEumGjjdBdbuxJYrYLYA83D1&#10;Om9A1auuQNVAs7iD9tmUyQwyq8VPHEwczpMnA1mw0X/Vc/k+1EddPXn+A9PdC89pPImmIyJWTKCu&#10;pKerWywv/ZDqFAOn8Wv9fa2H+lw6T9P9NURrMyhYlLvGYZZVXWsjDwrKY7MviZQPx/U/j2rXQcL1&#10;7HTxTzLJCHZ1qVAMqRyKCtMofxlihF28Rb6MR+rgD6B9UINT1bS1aU49Y6s08qPKYE1Q6CGQ+mbV&#10;+3LEhT0qEYqVZluRqueD7tpFdXWgpJ09NcjSSkLUQs9ROIB6yXiK6tZDKq2YDkAqAQAL/T3siooe&#10;rtHpFR1KWlglOlWlMZFO0WlNOlCOFkbTqNxbxekm5+o96CDh031MEC3F7h55DGJXKIgU+seIqpL3&#10;HGhQBYkfg+7hCB16h6nUlNqYGZLlgpkaIaGj8144hGyj9HJK/WwAuPd1Q8evU9enT7AIimEOGTUs&#10;hK6HiiA1Q2cj1eq4J0gce3fD63UA06mAA3jazSaad4yqK0ralNy8hHpckspb6Gwb3dVA6916VZp4&#10;lEOuO6fuQiKOZTEH0KGdgLE3BuGawUEKB72wqKde6aZDpaJCjGUFuFBZYpJDpZwrjg24Xmw/Vb3r&#10;SB00/wAXTLPPHHK8XmQh51WWF18ggR01JTAFeLci54+tiCL+66BSnVCaCp6SdY5kDlHIRmJ81gza&#10;ZJSUqrcCypcsebE/4e7AAYHTLVr4g4f6h0ma4NVSTVlNojOqKL7ZtKpOxJLQAOAgICszNb6vbm/t&#10;x/L7Omz0jJBLpdhHJLJ+7IEkmBkharcr41RVuHJLMOB+B9B7p06h0oT01V88WsJC0swWemjLyRD7&#10;paaSMy1MpqSLSM4VQiG6jhfpb37qjSFhTrFHWfviM+VX1WjhoCpjWkIvDBdlJE6kBSVFgjWDW9+6&#10;qDpNR07xzipjjWlijMryVJRXZ45J49P7niTlkeEjXpLEfRgLXUUcilOlCNq6lxCunc8MwKwusbIs&#10;TNUsxjEzLGAojjvYljcMCbepfbJrTHVz0o6aFVJR6ciRI+HSXxo8JQJLOICtwrjkhi3LH2104vw9&#10;T6aNJQdUj6ljiNTOjgNJDOwaKGaNubjgOA3Ba/09sHier9Kmk0wmd1dA8sxMra+IgQI1QfltAAHH&#10;0LE+9dK+s7B9Uc0xNP5mkEMCojO6hdBm1WH+c/JbmwP4UAePV14dTob6WVo/2ymidHbwgBgHMcUi&#10;BiWLD1aRz9Lrb3rq6/F0r8bTBdQdwBcOwUaYnaJP0hDrIVwFJRv7Vj7XQilOtv0uMZOsZADQ07sr&#10;s6EmVypfSRGGBAu3pkv9Lni3s2Tj1o9LOjlKJGxaEfrIWVQsVywOsKoGkC5AH0PA/Htei41dNNx6&#10;VNE6x6CfUmoMvp0L5GF1AI5vzcg8X+ntWBQU6p09RThdcbN9Atwf7Rt5AoWx/r9Le7hS3Dr1Onin&#10;f0XZgdY5dPTpLG97N9Bbjg/X3Xr3TvC45/1IGoji17WCupvY/wDFL/4+/de6krIpsAnCkhbg3FmB&#10;1EEHm1rfT/X90c0FPXp1BQdTNXChyxDfUXVuV+l7C12/rzb+n4DfV+pIP1ACMDewsRc20rdyP8Tb&#10;/evfuvdSUAB9IQ3ABK+oFrW5J/ANhx+Le3QlDXrRNBXqXE4/SFOkXAvwTze4/wACPdumilBXqZEg&#10;Okf64PpuAT/ZP+v9PeiKih6r1PWNQLLr9Xpvb/kLj/AX97691nCEEWsSQADYC/4+rXH0t7917rIY&#10;x9AL834+lgfSG4/1/wDffXY6cTh12UPqNk4IJ02J/wAD9B/re2n49ODrG6gEekAA2Btzc8E2/wAf&#10;bL/CevHqNIAebC9lH0PNvpYf19sdOjgOoehAy8auCAAtgLfpJt/vXurdXWtcdcggazEc/QEKL2vz&#10;9f8AC3Htvp3Hnx6zrEv6tK/Tgni4J+huP+JHv3W+pAiuAtuLf2fyR9NJH9P8PfuvdZFW2kkEjSbi&#10;wIH+Nzz/AK3v3XusDKpFyRcabaVC2N/UGt+Ppf2n6uvxdceEP1FvqdNvr9B9fx7306RUU6wTMbEc&#10;cnn9IAJHA9+4deAoKdNskgAJa3PBsF02Jtxfn6/W3th31YHDp9UFAT01VDhQSWVSX0lQy6SD+m7f&#10;0/x+o9ssRSh6c6YK2osjkjVc8LZQ9ydJ+gB/pz+f8faSVwo6uvDpLTVAbUpBLJ6bgMGAjNrqG/1V&#10;/qP6ey9m1GvVyDSvTLOGLBX5csw1gjTYi6EAgXA4t/T6+2GrXpyPh0lchKbyqyq4a6jxgake93UD&#10;8KbXt+Rf20OqytQUPTJLpjDSNaX9FhotJKF41FPpp5vY8/7D269NIr0gll0DporJUZRNINSi5KgA&#10;B1B8YBC/Tn/ev8fadiOPRU8pkao4nqCViiZJLSLpeOfU6BgVn9Olg3q06uOOBe/1t7r2qNQ634g0&#10;lT13KZ2chbOOPRUhDGDG1vIxj/VyRYWB1Ee08rk8OvLIBw6aaghigjliVCw1eQqzkLIQXiFjZj9F&#10;FiB9Pp7K7iXuofLoxgkFOozRqJTIYtQERifwyM7CVQUa2oAX1cFRb6DSOfaWoJr0uV/LqfRwqTDM&#10;sixa1heaMAh1YC2khwANJUqbjk/6/t5AK16fqCM9KVIo5NBQAEuwBdbXlI1zMQeL/RQTx/T2vQAi&#10;i9N5p8ulNi6OVyhKPoUqIgxVnHkN0EfpsdOm/wBeb+1SITjqlR0KeAoY9bHxkMzKSAQFYjlZV/4N&#10;YD/D6fW/sytIF1E9JZ5M0HQq0FNoVAeDc6jzwAOApH+Fr+zyFF4dIZD2npTQwLwF0gcknhi9+bc/&#10;6/tdRVPSfqeiAMf8LA3sCf8AE35/w59tde65GFnIuLAiw5/Cjj/Ye9gVNOvdeFOvBIAN7i/+p/JJ&#10;930evXq9T6WEAMSBdiTwBYfkG/19qYF0jpt+pEsYVPKFIdgR/rX4vY8ce1HVOmiZSzWtcW5tZef6&#10;aebW/wBb3ZePW+sIRSo1C4H0DDi9voo/J/p7dXj/AKv9X+r9m+ozxam40g2AHBtwb/T+nH/G/wCr&#10;nXuo329mNgCPxp9PJ+th7917rvwLYrpBsgBsAeV5sB+P9h+feiARQ9ePz6S2bplljC8FgvNh6uBZ&#10;ByD9Rx7TSIvAda6AbO4dL1BYLqjZjrCKNKsNDBtQs3+tb+n+wILu0VyelcMpSlOg8qFaCeVI7iKJ&#10;XiMq3YNptHCdLqSSPr6VNvZKYdDfIdGsZ1JU+fXH/OqGjB5iaNjYKGtbyDQRblubn06bfT24IdYq&#10;Olcfn1j+0jOkFAqGMCT1EMAOQYlJta/qJH0ubW+vvf0wHEdLo2ZQD16LHiM/sojWjVg4ZWCBiS7J&#10;fj83A+v+PtLLEBgdGUDk01dKSno3Gq1gFVEjGoXduDGtl/tDjn8Xv7TGMV6VeJQU6VVJSrGFYKrs&#10;3AJUhF/s+Nbix+nAv9OePxdUp00z5z0ooIjqWMIyBLxqFsVZpR+HUXJvyLX+tr+19umpqUpTpDcS&#10;AAuDx6XVJSJTIrAMZiAjkMikKBwqahcfm4+t/wDeTyOIAD59EE0niMQeHT/Q0zOwJAYXDEaAv1Iv&#10;qt+faxV/COkMpA4cOl9S0CiJCV5IBFhcLf6Ee1qRkjHRa7FiadTRRi9iob6H9IP0PtzwjTj1SnUm&#10;Ogsbhfr9TYgf4ce9CL169TrI8CIDZbtZr2JF/d/DUDrTfD0n66njfUxTSSBe9vTb6f1/3ge2pI0I&#10;pTprpHVuLaNrqB6xdhwbf0P0H+3v7LZrQVqmOrhqcemyXFu1O6SuFMwIU2VSVA1KGFj/AFHP/I/a&#10;f6EAEHz60XHAefSMqMOaf1RqJLAhWS8j6QB6gxW9j/j/ALA+y6ewCCqdV6z4vHNWVCIImjUFLekB&#10;VABBZ3AJJ9pobJ5JBUYr02ZRwHQ24jHJSxKhB/SAg55H5a5HsZ2tssahem0rrr0+hV51Fv8AEgag&#10;Tb8f7D2vCgZHT/XmiVlsh/24t/rW9+YVFOvdcFjK/rIPPF+OAfx/h/T2yRQ0PW+sMskSggm7AkcW&#10;4BHF/wDX9tv5V630mMks0ocxra4uOBa9rc259pZUr5da4GvSPr6SV4ntxIw0j8KWAsAAeOOfZVdW&#10;xaM9bDAGvScoeJCJL2DsQQguWB/cfj6A8+w0qgNQ+vTo6VyNFZVUg3/3YosDxcL/AMR7XKFFKcev&#10;Z6d6RQbAWPpHAt9T+DqAH0/HtZF8I695dKSjdVJGlRdRaxH1AAIsOPZpbuoFOqMCaDpQU0rH6cBb&#10;C9gLC/I/417Wxt6dVKkDp/WQaVBYjgm3HPP15A/33+2CwMCOvUPE/wCr+X+r/D28xUj+1qBtq5AN&#10;r8kfT3dPi611harAv9CFtdfwAeAT/vPt00pnqppTPUCaqVr2tYgWb+l/aZ2pkDqw4dM81VGpu0hF&#10;782PPPtM8gWpPVilRQ9JauyKa28ekcEEWDMxIsLD8/19lM91UmnTip5dIyurwpZmlN2N/QQDqA+t&#10;hx/gQfZVJMSSK8enNIAz01iuWMC7sQqsWYDUSF+gFvxf/efaYtTiePVhQ8OkJns1Akh8atM+ksVF&#10;lIe9o/W1xa973Fx9fbPjgNQcenwtB3dEt7j3NULj8tphQE6UVYyRNV3k8VXDAdIK21EC9vUV/At7&#10;UWiu82o9XRCWNPPqqLtLIJT5OpnhWnipZ6oNNVzIlQ9RR18rU5hCIbiQAn1Jcosg4HscwZjAHSVl&#10;LO3y6LtlpZsczJQz08cVLJ4aWGaKKslqI64fcVRw8ka+WH7W6lllI5jBHtXpFKdNHj0jcpmKaIrF&#10;lIZZqN4ZaioEmO+9U5MUzxrRx1CAsb6jJTc31nngD29HGCKDq6nHSUq8lVVQooo6WpFZRTUtJLLN&#10;ArRTfcUpp1lyFPWK6GaFEkWpfSDp9CfqHtbHAAevM1OmWbKSy5/HoIhO9LJNFVF5o4xSQJIFqshL&#10;OwjMchQrouwVlVIwbj2tSHtNOmy9DXroVNTLJUUuLp2NM2ONNS/5RYOchMaiNp8jUKBICuqSFeSj&#10;Flf8H2phhGivn0xJJnpoNPJO08T1EklHTzVVHEJaL72kqZILM+TlpoSrxqGGhZiDax59XtYFp0hY&#10;kNjrIuDqZqWCGpkqEhXHRBaM01OcotRj6kyzvHWN6UhcOAVvc6v6X97KasdO6zHkdR6OjZatHrpo&#10;IUqJ6QQQxN4gw87SZGKkrXQoXdboI1XUI2t9F48sAPVDdZwadSMPjKSGhqXyVNLNj6GfLQzjxTQV&#10;FOlZG15KuoUlnp5vIgcxORcBmIP0djtl/Fw6ZmvWDAxnrunwaxCRqqskyENNiDOcdD5KFojCniEt&#10;dEjKeYG9Q8nqS9wbWLy2kXn00b+TFOk/Lj2gw0MiU0CFpmhFXQ09TV0M9C4D1NBT1xhEyu1RKiGN&#10;0ZWVAokQLxcWqBcDq31pZ+P29NEWHqcjSz18NNVFamKnp8lJDmaKkoXqI/8AJ52panT5GQqjGcoG&#10;Ys1mYkk+9/TKRgdNSXlDQnj0yybaMpkaammlo6mue9JMftlqa2pVh4qdX1rp8CjxBgiguWW5Cge+&#10;lx0na9A4ddDbFDBU1C5eTIOsUtEK5Kmqlq6AXlLJS/pBQnR5IpF/JH9TdxIACa9NNchs9Ya/D0iw&#10;1NblGtMKhkiipYnkNXDjmM4SmopI20GR40dpdOnS5DG7H3fwVHxdU8fu9Ok/mMbPWVTvWY2pkngp&#10;ftWoIcdQM+Pw0P8AlkuOyEp1R1EtOzFoURNctr2so9tvGpORXqwmp59IipjxWSVWxGXqZqierjho&#10;aC8WIoqL+JOr42riqXjEEEdPoVJaepUXdlAZQRfWgUwf9j/V6dVZiM0r8+mzLwx5sSR0bR0iVv3V&#10;JIBB/DvDRGMPVy4iOW12hqFmM9NIeRcrdSGLLKvAf6vX+fVg1MDz6hVXiSSKryE9MHqp6VK6tpKq&#10;OJa7L45RApbHxpZDNC9O72kC8RiMs6t7a0dWDtTplXESVv2FMFyU8FW1TRRwyXNZRU9Q/wBtJPSU&#10;dYAEkDLygX0xKrkapST4oTjq4mAweoK4+R3enrol/hhX7DHvjg9JJW/bBqDWtFVhmiaJ71APp/cV&#10;Y/pwW9GadPrMvFf9X8h/k/yBMJimrYKWNaqRhOtXTSzR/apXRmjHlaHKUjAsjvGjIyBbsVFz+S34&#10;VcdOtOAK9R6XFTR1NJJJkTjnjlrY5JfBBRSYLGSU/wB1RiokmW09TVRv5FRPUgZTYafdhGeHDqhu&#10;RTA6SOSxUVAKqGio9FTRr4z4YY+KWq/yermqslOXCLUcMkUo0gegkm59tsnV0nqat5+XSfropMe3&#10;7jTnyVHigqJIoZKyooKUBqSmoqeNdLySOxkeUFLorFQBx7ZIoadPCQP1wko1gnWOaSemrjJI2iuy&#10;UVFTR4meC8dRUFFcyyaC8uuJnW3GkcH3rrQfU1Bw6afBJD9uGqHTHS5BKiB69Fjrq2o8BjiyYVA0&#10;nhZm8uthZWZV4Xn3XSM/Pq4wa9Mk9LIgr6ZZsczU5SR6yGItSQR+UQmGpmjFmaUnlgdJAH+PuhQA&#10;VHTgavWHI00NRNKUo4Jop4gtLGjR0aS1sZjVqiYyclmcNEdfpaEejn3Sh6t1/9Lcmvzzpu3pv9SR&#10;/S34/wCKe0/W+uwv+AJBNiLXA/2P49+6910FtzcH6hhwQSfoRxf/AB5/5F7r3XK1z6eTf8C17/UX&#10;9+6q/wAPXMi4BK8a+P8Aejx711Rfi69Zbi4HP+0m/wBfyPz730713p1EAHSBcG6/qFuLX/H+Hv3V&#10;W+HrxAuQL8C4NraRa3ptf8+9dNdch6TfgfX6lTq/Nzx/xPv3WxSueuyAP1WDfUEckD8Ej37qxOKD&#10;h15bc/VjYfVQAFH4I/3n37qnXY0/Swsf6WtcH8k+/dbHXYAPGn+1fV6fr9PfuvDz6ycG1+Cp54U/&#10;q/4n34U8+tddAWIHqP4P0Ppv/sf9597z5cOvdctIubE/nn03Fvp9B7117rnpJF7/AEABJPpv9R7s&#10;nxde686jSQPx/vHNyf8AW9uP8PWuu7cAG1h/hYccfW3P++/1h5RQU6910U5+im5+lr/j8e7de68V&#10;JA/Tpv8A7Hjgj37r3XrWtx9frzxb6Djn37r3XioNuBweWJuPpwDwf99/tzo8OvdciD/X6i1uNQVf&#10;wAf97976912AFIYf2r3uFNh+Bx7917rser+guRq/2rm309+6914KLfQ8/m3Fh9AffuvdZABawt+r&#10;8gkf15P+tb37r3XYF7LpBuPqAout/oPfuvdeIX6f1Nj9Da3I5Hv3XuvWBtb6GxAsObf4e/de69YA&#10;2sD+TwvH9LW+nv3Xuvf7Yn6kjm34sf8AH37r3XD0kGwt/S/4vzf37r3XR4JDAkcKABqH+3/2Pv3X&#10;uuio/HABJF+OBwAR7917rgSpFyP6W0jkfm4Hv3XuvED/ABufz/h/r/n37r3Xrc/QX/xF7/4c+/de&#10;64soB+gvxYAi45sSCL29+691y+rEFVAJN/yePx9Pz70RXB6910VU8ALwf8OD+Dz70FAyOvdcNItx&#10;+oXHNv682B926910E/qFsSbggHm1wRb/AG/v3XuumX08A8cgkLxb6rb/AHn3V/h691FKBmGq5PNn&#10;IsOeQLe2erA0NesMiC1voCQebCwA+tj791cMSadYSi/QWv8An0r6SfwD/j/X3vq/+r/Vjr2kfp4I&#10;/IFvof8AW9+6912oPquELXudJ+vPpP0/3i3v3XjTz65/Q8qTbUGB55t+Rb/H+vv3VSoPDrItrgWv&#10;Yf2r3ueQOPeuqlaCvWQWAvYfgC9x/gePfgaGvVOuZZePqxNudIFrf04PuxckU6svA9d8XDDi5uL2&#10;9QH+uP8AinuvWh59e9JJ4UAAEkWY2t+B/sffutdeAP1IBsb/AEGr/b+7J8XXuuWleDb8Aj6km/JP&#10;9Pb3WuuRQf6rUvHAFiP8PfuvddlQQAbG/INhz/tN/fuvdcSlxbTdQCfTb6/Qjj37r3WNgLA6TdeR&#10;e1rX/PurfD1sceuAUenjhiLgG3C8D2z1sVzTroXuR9QSALi7KL6bH37rfbp+fXZVCCp/H5PqP1/A&#10;+nv3Veugo0fQc8W41cfTkf4e/de67/BPNrkWsNX+2Pv3XuuAF2FiT+LaRYf7GwH+v7308ooKdcrI&#10;ORc8mwvqAJ+gIH+39+631w4/IW9jq45LfgD624/w9+691xNuBZb3t6uRx9LHSPfuvdd2BN2H+H4F&#10;v9YD37r3XZUAkcEc/pA4/wASD+ffuvdeKEi3IHHGmwAH54/r7917rvSpsSwv+SAbEfiwPv3WhXz6&#10;wuha9+bn+g4t9Offut9Q3i1ArpBF/UbK3K/Tj37r3TbNACBpGgkr6hax5/tW/HvXVU4U6ZpqU3JY&#10;AjS2pRyLDgcNyB+ePfiARnrzfD0zVFIrA2A9IugK2BYC4BIB4/x/P0966a6aJMepIDKmu1k03uQT&#10;dwxsfp/Tj3vqjIG+3pqqcTEx/QJDYkl7i7fW4JH4+hH+8+6nV+HpvwanPTXNh1JVgVaG3qBRbHi4&#10;II5Bvx9ffllZTpI6q1rXpqmwayrdo1JUSMDYFY/6kg/pv9AP9j7cEzVwOmzaCnTNJtwKtrJ4yWlV&#10;rWMThjoKsByfy3tQtxTJ6TPZrwp1np8LdXWVRKWK/wCbVYZSQtiEUcWI5Pt5bhuPSd7KMjprye1P&#10;Oh49Nv22ESsoN7Kv7YBUAkfW5+p/x9mFveMBQdMG0UeXQc5jr+Ga8vhR5IjaJSIwsT20OfUuh9R5&#10;YMWI/Avz7u146Zr02LBHOBXoLMn1eUmqpRTxGSZHSOrEaqJW/U0Mv1Mg+oAW39LkX93TdHXJPTbb&#10;RXupjoNKnrHwOsiwrrjkF3po3b7XUAx1sVve/wDZIIA/PtWu94AbpG+3Z0gdBvuTaWXjpX8rlnap&#10;mkRI9Qhp2YhUkQabOSquqgn03Hvz7xA60bA9eqna3Aqv7OiF9v7T3JWV9XIMeiQS+eFRUNJLPGzx&#10;aquqWCJWbQqqPWo9JNvYdudytfEqG6ftrGYuKjh0RXNYNKXIzNS0Mr01KtPFJJKBRy01XHdGgjlr&#10;NLeJ7GRQWJ+gtyffheQSLg9L3tnibPSBrMTV/fiaBIzTIytXJNS/5SWubLIwCpEJTdUIe4AN2ube&#10;6iaIcCOrKladJuio4KeS0lLAatxDW1dPA5CyzJUloqd6lVDsWuCqqxvfknTc+Z1IwerFD59G96xa&#10;pSqgleplUChlaqkroTUvBSeVokbHlvqwVGdZACeSp/T7D11TUR59GW3ilerF+vaiL7iJHieKnWWj&#10;PgkmEhlaOlaehglk5OlbPJIPrcC/Frlb9CGH/N0bLbP7SxukUS+aVS6SqCY6do9RZrcF3a68/wBf&#10;banu6Xle2vQ+7dhe8EUirdFDM6lQLAF9WgfQL+R/sPxYX6aY0FR0K+HiSNolVrt4RdZSWkdmYPa7&#10;AWuG+n+t7cjX8R6a+fQnYwKQiPGgshMYWwF9Vg2kA2vzb/YezCKoFB0kz5dLSl1ECwA1KLcrrUEe&#10;lVCi/Iv/ALC3tSB00QRx6UFOvoQApYjShVVUKBzbUPqfrf3cDGOq9PFMLKvpAsOFI1GxPPP05+vt&#10;UevPw6dEUE2sLEEixFhzYg3966bBoa9OEaWAsR9LAcEi/wDre3U4deLE46zBT/S625NvpY8kn/iP&#10;6e79V6603NyLgD68/wBr+lvx7917rgyEj9B+nBIUk6W+v+w/w91f4evdYSOPStj/AGh9Rb62J/x/&#10;p7Z62K+XWA/qW4vc/T9QA+gH59+6sKefHrG4LMAbt+Vst9N/r9Pe+rr8PXBxf/W0/wBLfm1rWP8A&#10;Xn37q3XH0/QjkX1C31b6mxK/T/Y+/de67tYXt9OALC4uLi/49+6915gCwsDp+oFrE8cHgC1vfuvd&#10;d3BuWB0g/n1En6WvYe/daPWIgW5JVWHPH9OAPz70CD1vrgyBuLAWNrkWBA54I9+AH+r/AIof6v5e&#10;6wmNfwL/AEYKbXt9LC/9PbD/ABHrR6iMtm/SigXfT6bWPLG/5Nr/AI90611i0CxdrMWJYqV0m1/S&#10;D7917rkAp0gljdg19KgnSLArb8fj37r3XJY7gCwZidSgkFS9/UNX+w920mlfLr3XaxKwtZWuTfSQ&#10;SCp4C/7zce96Dp1db6zJCWQadQ5AJYeoAG9gPpY/T2+QCKHrfWYDgHgD/eLEccEfW1vr7roX069T&#10;r2kkk3LfQIqgci36f9b/AGPv2hfTr1OuBQmxABFhfi/0Onn+lzzf/H37w169TrohSf7JIABvbTb6&#10;/m1v6fQf1968NevU64MhJuVFrMi3va39Rp51f0v72EANR16nXMRqbekA2v8AQ8fiwt+Pzz/h7v17&#10;rloUgu1ha/8AZ45P6SPx/X37rxr5dcwtzq0/lbH8kW4P/FPfutDV59clVQSRfn6khefx+ofXn37r&#10;TfD128Y/UQbKDa5ta/1P/G/r/wARrprpnqlux1W+gCkcXuxuSbe99PDgOk/VoCGZSWKqTcg3kBIu&#10;Df8Ap/h791vpK11MzjQAEbRIRqX66HuzS8D8kEf6/vRz009Gx0HmXxrzoF8XkYOZJCLP5HI1oSrc&#10;EAX/ANjf3sJqFBw6bLhft6L9vTb3mSqTwtLGys6xxoqLTtTsZmkhFgdTf2LcEEc39+FspFG6YkkL&#10;Z9OiV9m9eLmXrxSxhmhjp6lvMFgkWdT5ncSIPqrX0j9JPB5PtTa2mj4RjotmumY0U06Lll+sMhNH&#10;NXClWZq6YPVyNSwVrIgT9qACMBTKXsYCVIVeDY8+3bq0dhjptNweM0Y16Lnv/p+np1yMsVHTz6EU&#10;f5PSSSTTVaWlkni86NBqT1LZiVSRGHIHsnIWHtcdG8V5rQO+Aeim5/qSriSdf4YchLSVLy1UNK8l&#10;HWTCdDFRUUioPtxpD+V5ZCus+lfpwpEIYAr059TExoCK9Fz3d1Pkl+5rMcKyuipacYzHD7Wno1y1&#10;ZIRrSOjVSsksRUlwLDQSb8c+74caenk0v8R6L5nMQMfUimnMiOz1aPUokwkqYniKKkOPkH7ViSvq&#10;uLA/gr7eR1da+fVnjCivQbr9sk/+TIZ3olE8ccjnykp6qhISLWjLehNJAuGCi3HtWvwjpvpxmm0Q&#10;aqOOZXWmknlUn7qZ6mtYPLHVAgjXGh8ob9IFgeRb3sgEUPW+mCOQ2p46SMSSwRTPEaqZdZi0edUW&#10;VfQT4yysCv1/Nz7oUQCp61jp4lqLtTKJKLy0wjno4pnAaGOriMYjkJUq5UFjrFnNwOB7aIzQdOfE&#10;vQlddlKiux9LLSeGlihkmVMYktLLnMdAxieKqqlYpH5p1LeoAopC30key+8GM/6uHTluTrH5/wCD&#10;o521wB9sCZqeyODEMbFjMr5lXTHHPKupZ5TrYiEqCQw5AJsRsmT0IoP7PoymxMdS1DTGUQ0NRRln&#10;r6uONRPUGSME6UN1Us4e4LX0q+kWYeyu9XzPSuI9w6OPs5oJfAVpEiwsBeakKsYpVmAXzLJEeGDM&#10;UkUE83P9PZXo6VU6NbtCmJOueFGqI6aJ5611VYpaudzYCFOFkjdbTKeAfbqqKVPAdMz4Ap8+jOba&#10;KtFDI0TRSJ4X8ZjDeKOUARqpH1uC0gX8m/5t72oXy6R56GjGQvf0/wCdSWKUvPpjeGKRf2I/Ha2l&#10;uSwsdTfXj2thGK9Ns3l0JWKJIia0koaO14kVFRjd5QysDdiLWAFvZhHxHSSWlcdLCBWHIDEWDjXp&#10;JUR/rsLab8jkEf0tx7UkECvTPTvEhKkFUUEqzFbM6n+wmlvqT9T/AF9urXTnrRp1PCsIje2v1Hhl&#10;NySGJ5/SebWHu3XuunQlvWlkuyqNY/NtOktfi/0/3wGmWuD17qBLEq8MrXWJvV9SfVaMRtpH9fp7&#10;aZKDOR17pnkj5fSEEaEql1AEbDiwci12+pFh/h/inZaZHDp1TjpvliF3UKyHVrsQCunjSzMR/U+o&#10;m4P+t7bOet9RplOhlTSNeocqpBV+AxYD9IJ5tze3ttgR07H59NDxxq6hjqCG6liFkDKxQ6SoCkfg&#10;W4/3kBOy6eneokmrVNIyxOqkWCMQ63OqZmX6agSCbe9dOqKrTrEEDgfrXTZwTcyFSeWK/S1uALfS&#10;3toJ2fM9bpjrHoLW4jYAGRnCW0O76XjJI5ZuAQeRe30PtuhPXuo7sro/pmcKyllkEaSrCpsGCfS4&#10;+ik2Ivb8WGh1tcGp6hTeQIzE+URlGAdgC0YN1WN2uFuPpx+P639+6vUFsdRpwZJYlKSKdayyeF1d&#10;0Yr6BaxJKn9RN7cC3PurLXI6v00lmZ+WiRZEPBJaVaryEMbsOAbE2tbgcD22QRg9WBNKdM9TUeWR&#10;XR/I0fm0IEjkl0xt40ju/wBG1X1XI+n090PEdPp8I6YquqZ4yQFeJ0MssrqAwcvoSJr8kgC5I/BP&#10;490OTXpxRU16SFdW0szAEf52GeokkcLJG4QWjZDyVVyCFFuNPtl+PTo6S9TUqdZf9xodJUSB2Ol4&#10;v8nLMbKFUFrD6ktZhce2mGrHTyCgqekRlKuSB6aJpYxOsEVXBE1ogtUXZmWSqiUjyDmyMSv1UhbX&#10;9sshAzw6pIamnp0G2UzFHaH7TVHG9SsXltaOKKVWnkqJ5LeJWUXFi4e1iCw+jDIfw9KUWgx0EGZr&#10;2dQ7xqjq8sVPLTESy2dzJPPHqAJhaLXIWK2Ug6lYWPuyArx6eUHj0GGZryppohG7UbJN9pHKkdc1&#10;PUrCZoY6eRbu5dS5DMbA6QLcWa6c65Yjbs074+pqxVUZqEg0/wCalcUpYRyuFmUhixa+hyWBX0fX&#10;37r3RhNubVkhWBUcNIkcsaTSSeGE0kc5X7Z4rE+pQWDEWTi3197UmtPs6oxAPz6G3C7ap6ZWpGhh&#10;Mk7MZonUXjgjPngSnVw1zGSdWi97MLX59qk+LqpNepj7ZQyPFTRQyMUWEVKR6EjnjuYhHUONI1kj&#10;ULqw+jH8h0iop1rpPV2CapRfLT0sc9NVywVL1aMUncw2lqElVdX7TWssangDUTc2qygjqocg0PSF&#10;zGDWUrDGksgNIaZ9ICJJTo3kCwzWUFw4IiMdyDfUBa/vSMAKHp8HHQbZrbjUZFS6TGRwS0ilY/21&#10;s0bzJEG8jJ9JXZ9a3JItb23MVIqOtgivRX99YJaWGK0ddasq62F6eKlQ/bvFIhNdGo4JkiaHSp+p&#10;+vKn3Va6emJFHHqvbtOmcVsjVFHLXyUtf91SRRKJmVa6QljCEH7hRpdc+o8Xe/6R7PLM0QD5dE7i&#10;kgPQKJRzs9dJC1XKVM7xfcqrRzfatpq5hQ6h5owl9DxjlEYC3s01gUB68+VoOuqOmlXRDAzwyxfb&#10;VTT0ka0smPqvP5ajTSsBOy29TQOXUKFHAsTYkaa8emBXiOlAZZIJ3qjVro+4YpQxUXljpaSjmv4V&#10;njVCgkZh5QyBtNlBAW3to6acKdbAINPXqbS4KpRY5YamoQ1kM9NB44qYUsySTmWqqaKOTQoQo6mM&#10;D0krqJNhdsyjz8unVSnTImGpo6MxCokTU8mMohR1c0UryI7S0ivKV1trk0+SJh/aBU2AtbxO7H29&#10;a0dtOknU7VqIKaapmjnj8fkcxU8kEggSU6Yy0wuGeJjr0htWldJ+vF/GUYPVDGadGH6l6+yFJU06&#10;vHPTz09LIqTpFqkWauFqdpyy6ZI9RYqzA3Zrryvsl3C4ViaeeP8AVj/V/II520dpHDqxLr6grZJK&#10;Odz91IlFVRV06rHTVBakK6KavjhH7cCOt0MYJJZhwCfZWYxTh0gYajXo4WzxUrBSqI5PJVxfdTST&#10;i1VS+nyD7hIwXaXSA10I12AP59+IxQdNEUNOjA7ZheSGkfTBTNPJJDAJ3K1alSIoyzU10LsA1uT6&#10;iAeb+1sKdtek7ihr69Cnjv2Gkc+BpF0PAdAWSP7drAyBboVdSSYypHBI549qgOPTfQi0FVOkjBDJ&#10;eZXWRXF3Ml9MMpQcXHDM3+Gmw+nv1B0/EgIz59KmmmVTCYXdYyiCIv8AuBpHX96NY2HABA+p+pP5&#10;v7304yIR9nT7BKUjsIZtGoEK5DukkZ8iWsDa4Ooj8Xt+fe6MBXy6TMuk9OsWsiw1sqMoS5TQ0eos&#10;wbgjVc3sPyT7dj+HrQFcDp9gb1Mg8QfVG0jBLSrxptrX8rc8ce1QyoPTcgzXqYDa6jSWUlNDgEG5&#10;+rqLCwH1P0F+Pr7UKcUrXphxkHrlruWAsG/SwH6Ar8FBdRf+tx+fx+falTQAjpK3E9ZNenWRpGux&#10;kbSWJVF9TKDxcW/1z9Pb/DpMeJ66SW9n1qbgMQV0RleSt9X0A/UV/oR7eT4eq9YJGjTWCyxMrhxq&#10;TS5ZjdEZl/r9f9t7uK9UYqMjj1HZmDP5FCiwLElQ4Rntr0gc3JJP+FvfqA9ULEih6wyArygJF5Gu&#10;SrG8a8tqtYf15PP+8moQBqjqtOokjiz2KsIyAVjvdw6X8gLgKLcqQP8AiPbb/EetHqAdAnjaQqh0&#10;sLD0+i37XpC2H5XnmwufaZ/i6fi+Hrj4NRuR+89gqeQ3LqusKWsFbi9uBxYe69O9TaSOEqiC6Kjc&#10;Pp5PF1jawHN/p+OPem+Hp2Pgfz/wdT10HQfGVJcAjhgdX69bf2lN+SPob+2jTT3cOl8f9mOs512V&#10;ip8IkYsfSS6H0HQDz9LWt78KUxw6dXqJICQC4VnSSSPSwuqsTdwiLzybCzfTn23J5dLFUAD5dYSb&#10;LEgPlVQ8arwGjYcqSGB1gf2T/S39fdQ5FK9W0g9R5JgqkBUBkUeJwmoMD6RokPIf6/1J/PvTSA9v&#10;VghIr6dQ5pY41sqqfMzREMS5eOOI/ssv1Fhquw+hPtwOuB1tUrk+XSLykxlCCYqixgxyaTZAxUSN&#10;GCABpQ+Oy/W9z7seI6WxIAOg9q65FcqyzPKfJckiNH0/55pdQAIUEMP8D/sBRmBFB074Xn1JxrKU&#10;Ekaxfl4BIQFaVDq85AI506tKj6+9JwP5dJrn/V/LpWxHUrBVYo0TFC403Ej8Q+NOSSLLq4tz7qR3&#10;HoicEEjpwJMjnUoiHjDCRkBVWYaJGW31DE8OQLAnTf6+98fy6ZYVFOs1MpYQrGzlVDiFmCu1QyLp&#10;+5IYWBPCJdrjg/n3XpMw0mnTlFGiF0i8phcqXU61OmIWdWYjljcGwA/2I5977vLpl+PT3GDpTyM3&#10;kCFnJVdbiMA6CSOfRyxH0/1/alD5dVXOOumjYuI9LKC7unksyojJcPqH5Vbf4393PDPVtB8+uZi8&#10;mg2kV1jCoAbqb2v4/wAchT/sfehprjr2mmep9MIQI7x3l0kltJaESxGzFNVzr4DH/Hj3bqqqQKce&#10;nmOQjQy/VtMrABVl18xyMqsBe/I4IH9Pr72DQ46sBXHWJ/Gz3V1BMYCBgEOlvpyy6SVI0gDkcf6/&#10;upYFutUoadYWdXlBAC8MAqAQtrjUEIwYG5Nwfrx/sfdCQTnh1srip6hVCoEIYAwgagyqreonVclb&#10;2YH+z/Xn+z7adlyOqgVPSRrWQX1nQNdls4ckOoEbjXwbBgxB+n19oJSc16URABv9X2dIqrdaeRyQ&#10;plTWoZWVYIgy2lsZL3Nhaw/wt7QM1D0uRa9JurLKsZZGs9OQsESl3i8ZOg+X9J1CzXPNiB/h7ZJq&#10;elscQGOoyqJGkCTa5nmb7S8Z0TSIQzo8liVXgagRyACPr78ASadPeHTqUQkiyxzxNMrSDSyFVdvH&#10;fzEyRC5DPZUF7j6nSPeivkenhEaAgdTI5ABFYIsxjL/boG0wKVsU1OuptIPCg/Ukk2t7SuAagdKk&#10;jwOswhR0uoDmQF1WNQhRnUkmT6FUI0qw/rc3Pttk0ivSgChoesVTGrFHd1VTFAAiLxDd/KSNA+pW&#10;6hTfVb3oRsRXpwDpK1RjjRywfQ8k1XclhNIQ5SXlCSNMP1H0uR7t4YAp59LQtR0mcnANUqs8Mkml&#10;AIo1/wCBBJ1xyqPwGDnUfrYW9pjHU468poadIrKRxkMsTiJmIWoqPCfMUBJFLC5BAUWYBX4/SLi9&#10;/alEoQF6uxx1HosPJLKlQWbysI5aiZRKtTTul/FKkNv3UdFCWYm12/HtWFA+3pJLJQEdCNgsWZH1&#10;zGomjleNQs8kMknji1SwlmjAuyhbOSb6RYEAge/MxVa14dFU7VWnS5psenlZ0C+JwJbWKVMoc6S6&#10;615j1enQfovPH090jmFePRRLIQSvl0saXHrI4s6qBG0d7qI5dIDqfFbkAXDEk+1Cy+vSBpKCvHpU&#10;UtKAdLI4jJjDxXCqsky2aMpa9ieVYHi9vx7c1rStemjKT0o6anUaFYxqDp5ZiFEhBX9X1H4IP9Ln&#10;3RZlbHVCxb4unNkjMfpb1aNWuXVEbMAmvkfVjyosLAf4e1SSKMjz6a00PXFqcCO2mNmdU0kKNXDg&#10;sgt6WDH8ni178X9qo3Wv29aIpjqPJAhLlHZtLiTxvYEoFKarJwD9Rf8Ar9PalTQivDqvUbxoS+kg&#10;iVgWcKAE9P8AbWxsdIIW3+9j2+rgcOtglTXrlDAsb6n1ONNw8wF9KnS4kZRbgHUCRc2/H09vLITn&#10;06trJHXc9IrRaVFlP7dr2CrG+tC402KHkcf19qVaop5dbUkmnTbPFIwMq8yppeNY1AKQW8ZCpbke&#10;kEfkfpHvbBSKCvTnTfFSsTpjjS3ksBdZQ5HFpS1+dHI/qePr7TgVNOt9O0VKAwJdAupHd2jEiyhl&#10;DIwCi5sbgWP5tf0+3WAPHqpFRTrL9qHsXV1cMxVhZXijkbSWYABRa63/AOK8Bpgvl1UqAK9TYKEM&#10;ZWZQGVCqIt2jaRZfoUAsTawv/wAR7SzUAJ6a8+lFDRqFVnBdbn1Lpt5GIUCyi5AYHj6cfX2VSOHx&#10;1dQCCOninpVUr9AYyI7cIoZuEtfmw9XH9APZbMoHDq9Bw6d4aZeAoHruBpUEqq+oAX/F/wAn2USG&#10;rU6d7V7ganqSIvoAFU+oEWHp1C30H9f8Pbdet+F6npyp4gwQra2q5Xi/10i68/UXFre/asUr04FC&#10;ig6cViX6kqnPpI0g6RwwsBxx/Ue9agMjpwLUdcyoCn0hNVxYfkKPWAxH0/P0+v8AthcS469oHr1F&#10;lAVr8qqeo3A+hIsbW/r/AL7+ryTECp4DqnA064WX1E20t+j+1pLGwUW+hIv7eEqgVH+qvXuuDuqj&#10;gj0hXHBBsBpC/wCv9efdhPTHWjQih66Mmli1r30gEi6FQL25/BFrf7H28GJbHn1rQg8usqTKTYrY&#10;gXB/Qy2+jG39PofauKSuD1bSvp1PSUKo+mkFbADlC3JN7/j6+1VTSnTugUx1wmcab2W6pq+gDE35&#10;Lf7378BU06qVIFeoUshI0INS8AN6UC2Fwb/X/b+3+qdMtSwuoAIBN2u30YG1iPwB+q/5IPv1K46u&#10;q1yekzXpq1kqLL69LBSJLHTc/wCItwPegAOHTcyimOg+rmZH1FQCXMQWwDBm9agA86W/s245/HtQ&#10;nwjotmwOk/NpDCIvGARI1lJJiZD/AMCJnA4K82/qf6/X35qcD59Jxx6m0ci2RbMHtZgyIdDKAAsQ&#10;AvyeQWP5H5v7cQgHPT61/wBX+r/V/IPUBWLycoAy62fVwVvpVFP0/wBVb2pUgCo6bYEtTp5jqvE8&#10;OlgxQyQ+oWYsxDaGb6EkEDn8g+3fFIz1rQ3p1M+9e4UE6lJDAupJUH16RYf1uPxz/sBvxvTrxRhk&#10;9KKjrSACT6VRjYEhWUm5Yluf6W92E9cHpRjpxirFdlugdHuAb/lzb1f7H/fce7eJXjXrdOlnQzKw&#10;WygklVKkAEr+kXP5/N/9h7WQupwPPrZ8vs6WdGirYcBQCLtyPVze3tfHxHTvAU6k+HUxvbTdSSRa&#10;wBtbT+b/AF9vGlM9e6d6Sh1AMwX+o45tfgE/6349tBdVadOrHUVPSlp6FUC3AuAthb6i17+7eH8+&#10;nQAooOnaKnU2H0t/hb6fn6D/AH3+2G9C9b6z/bg3sAdXP9Rz/vXvxQeXXq9ckguOVFub34LEcce2&#10;2jPTo4dSUhXmygNcG9r/AOt78Iz1unWTwkW/PPAAv/j/AMU978M+X+r+X+r+Q9TrIF0gem3qtwP9&#10;t/vPHuyAqaHz68OsgA+g4/HNhyeCLe3et9YWNtX0vf8Arb8Xt/vHuj/CevHqLKePpa9+Px6Rz7T9&#10;V6gVDfX6fQ/0B+n0ufx7q3W+k9VNcN/Q2/HI/wAP+J9pjg0630xVY9BBPBJ408hbWvf82+vtiT4v&#10;y60ekZkbiKXgqD6QCFPIYkFT/vvp7Zf4T1qlcHpKtCoYjgqLXa31bjn/AGB9s461pXqSyBFtaw0s&#10;S35sSfV799vVuohVRIOQBawvb+l/V/hzf3s0/wBX+r/V/Ie6wMpYaV/qdNh9WU/U2/3v35a1x149&#10;RpIwougH9EU20EHkqxb8/m593rrFDx6oV6wuwsxULa5NvTpIPpATjm31+nvROkaOqgVNOuEYCNGo&#10;08mzPqJ0qObkW/JsbWHugNDXrQGK9LuisIIiPqygEcm4HAAJ9m0JotevcD0IO1aAzuJiP1G4RlUl&#10;AOPx7XxLqNek2Wb7ehkpaZVVeBwPx9OOSf8AefavpQo8h05xoAALjj/YD63FvfurFSBXrKF4+l+f&#10;oQT+Lf0H++/2w91XrkFsSebc8W/3jn3vp0/EOuVr/j8Afjjn/D37rbUpnriQLfTj+v1vzY+9dNHT&#10;5dcSBpHP9f8AWsP6e/deX4usZA+gtbgHj8f4D3vp7rA0d7j/AA5/I/Vx/re/daJoK9Ns8IueLkj/&#10;AAve978e2ZE1Y9erdMs8Cgm1r/63+3v/AL7/AI2iaNh1rpulgBW5AN+PyRf/AA9ssgPHr3SfqKUa&#10;/Ugte4b+o+v0P+PtFJD3Y691BkpgACgCWtqHF7fnge7LFTj16nUKSH6cDQp/SP8Aaf8AD3cKF4dX&#10;Xh02KFWRtVrclbj9PBBv7ZIKnq/TlE4tbixK3H1JB4JJ/A93Q+XXj1LU2NuAp/KgAAX9Qv8A7bn2&#10;6OqNx6za9NwLFRc8AG4H9kagB/vv9gPdV6S+UkBLKbDkgWF735uD/gP6+0EoxXreP9X+r/V/gBvc&#10;JLTP/Rg8RX9QJ/tOoP5/tcf19oVXuIHl02w8+gEzcCrLK6FC0gRisi6kkIbRGAv5K+kEf1HtTBwH&#10;RdL8Z6Q1azaGj8rrEGZSqMqngXcyMv8AiTwPpxf2q6TSDUQPt6QGUqER2WVdJcN430pIxUvoFQUU&#10;cMvN9ZH4I449+6Tnh0iamR/FdQ8lMG9TySU5WbQ9o5kiBJ1XBViCLC1wPfj1pfXpmmmMmnyQFyF8&#10;8EUbjW1OkvlfS73ZGdxqLqLAWBNh791s8Ok3V1BjcMzjxrIUSNjeN4WOtGgjQam9V08uvnVx/T3v&#10;qnWP7uX1ySyRQyqBOWMTyPoeXXHj18o9Wl7kuP6WuOLPJ8PWusdY+kGJgxjWRdRTSWL1l2eMqSQH&#10;QNZWB+oF/fn+Hr3WaCcLUyxRrenUaIYlAdY/tobTiI21h7sGJt9ePwPduvdKWhlYKgCyiZqmQSMF&#10;SSGMxqugLHbT43YjUSBf6/g+9jpxOFOlGNa2SmkXySwgVCFkWQyt/n2iEoIcgf2xf1fmwt7ZfV+X&#10;SpPh67jqymuO5eFF/wA5GhmkaVhojhqZACFlSzG1yDx/S5b6t1wqZXeMSSj1rUKJI1ZP8mQJaNH0&#10;DUGUnXYiwJ+gt7917pvWcTRI0uqICSRYnZ1ZfNIf1yJGLC30+nJ+lj7Zf4utkgCp6U9CumWCSSxa&#10;MqZHiH7avHqSnWo9PNmOosCeLA+00vA9VIBNelhTyeVY4yXaNw8xACMimJLsVcAA+oCy2Nx/re0b&#10;t+Hq3Ql7KqI2CrpYvKgmHmkAVkvpfhgb+M3Fz+Cv9B7ZRx4lD07G1DX06FaBwOEZdFgqAD1kPch7&#10;/wCP+H1H+3Krjw6XIaivT/RSFkIkb9pQq8REnSTpCqT6rc+kj8f09+49X6UMEq3EjEm62e6glivA&#10;X/kL68D/AGN/eyxIp17qRrRiedXBCu7GxdgL6ieP62HvXXupC/uW0qo0gBFIAUX/AEkE3HH1F+Pf&#10;uvdOmlVi1en1qOB+Tf1Jdr/7cfX8e9gkZHXuk/UM0jSKIzyTpNxpNuCuj6/gfT8+2mJrTp5Ph6Zy&#10;OVPDDSbXCghtVjxawv8A7UP959pdBU1PDrZGOutSFlAJFoyDr06VaWw0WA4sLc8e/HTTHTXTrRyF&#10;WMYBBLKjlgoClRbTfSDb6W5/H+wFdBOR1sUBr0pYCsi/2RosCFFrgcaQSSP8T7URigAbp3y6yVpA&#10;OpCNTKS9tPrYW/UT+Lcc+9Taag8a9Np1giR5H1KRpU2HpHq1LYgD6EC/vwi1vXq+K9S2gRQSyo2n&#10;UCGAJ0kfSx9qPAUZ69Xpvq40KkD16XUqtwQwIs1z+Bb/AG1vamJFHXuJ6TmTgK6irKJLcu0YVbW0&#10;gswUklQbjjn6/j26aHA68cnHSPrYvGQ3ijjZgBrDI2jTYITpF/VYgm4Frn6n2yy6h1UqD0ztBHqD&#10;Mbx3ZGcKBb8h7hSLA31KLf4fXhOYxXPWtHz6ZqyJl0Rgh7hyDpZXVdNhYfnjgX/I9s0NadU6iLUN&#10;CyBdD+NCFAX9IP6ZQxADc34/ofd9C8K5691KSv1BoZWlJZtLHRoQqBc6gv8Ajxb+g/r7oBxHXjQ8&#10;euaVunkuzadT62Qkljw8hLcBrj9P5/BB59uINJofPqhUfl1No612l0IS1m1qwLMPH9XlleUXNrW4&#10;54tf2+nGnr0nlVVyOhU27WrZFaTT62KDhgwk4jXQQLAi1iebgf7EwhYLTrUda/I9CLDJp5IuX5sG&#10;tewsCByOBbi3szQdvSscB1M8p/1ZANhqPBQ3vcgDj6e7db64q2ghQVK3vckX0ni1/wA35/331917&#10;rk1tN/1C/wDVbqCbhhb+tve+vdYXjABQrdJCQtl4I/At/T8n3rr3TTXU5BLqqeoi/pH0Uf6r8kWt&#10;b8mw9tMtM9b6QWXpQjeZYnYXdpVj9J0MLfqH6rD+n9AB7QzoBnrXQV7noxUqs6FC6gs7gKwQnSFL&#10;IRcqOWseP6+ye4j1NXqrZNOkvDCwd1fQq3trBIZktZUiQj8W5LH6WP4HtIqZz1YUAoOsVTTROwL6&#10;kUOrSBgryIF9ICMPy49XP6R/j786Dj1vpgqaOVJpWMSLLrIEYA84UsCxXSQBpQkA/wCIJ59tGOhz&#10;16leHTLLQMkZZGtIHjDySLHCiBHMrSysAG0vcKPx+bf0ZZRmvWsjHTTBiJJIoRHGZESSXSuhZCoq&#10;BqQaTYqDch2AN7CxBHtgxlgKde6mRbaNPTvFo0yOPK0QMJg1MdUyA21/11eQhlFrX9+WAj4h17pO&#10;5TCGVpplhnV5pFp4zJHrdoI1Bh+4b/Ag2YRn0/S5v7ssR+zpp6Fh0nf4SshAuYA8bLBZ9Rljvdnk&#10;FidTAiPS3FuQB7UKAMde65tG8KRePwCNpSskagyeNxaWnmdrcgWBkJFiDb2rUduOkXUeOad5fElP&#10;aQvpdrR6VIkCiSOT+hXUoII03At7ei8+n0jp8Xn05mohkPkgSnYuDHE0jO4UM9wmlFu7MxLEkW+n&#10;Nvb6sV6cCKDUdSJ5nPkdodMkq/uRQuqSOptHJKZArAkCyshsBYEW+peGRXrfTnTQI+gkCRkNgQxk&#10;URoBGBCsYIWRWuqub/S5A92C16akzTrLZxaNHlZppx45XSOEeSJi5v8AQAjni9m4/p7uFp01Tpxj&#10;UxkCRkRCXSO0ZlCPIxsqEAfX1c8WNr/19uoDWvXjQih6fqChnZtRo3Y6Gj0Ow9EDR+kqoFrAGxH1&#10;/N/b4Q+fTIZK0PT2mLlkUxOGMMZMjtGxb9wRnxyEyC9h9QtzwT72E9erjT5f6v5f6v5CLIhRWjAA&#10;0xSpMSgWP0cPdbHWBcgra1uRxf3bSKUHTPUSYlQWeYU7gU84QyAyOi+llWLSAB9B41KgWuQb3LRU&#10;ivy6302VYjZgahUVJJI55hzplKR2LagtrONIIU6h/re9de6R9TC9NNphkRIvtXmWEAPG7SzGSJb1&#10;C63YBh+tuGv+PfumpfLpHZJo/FVPoWI6bzx611h1FkpwwFwCTdgoAIbjn37qsvxdJWuKyxGZIpw0&#10;sLNIlPNEzUtSxBMi00li2nQHDKLC1j9bD3TfSUyGQVXeClMzirqwPTAkVSayNNU8k0zfU3Hotxpa&#10;359+63qIFPLpKSSawTI8QEZnfxRpMhj8yqseuGQEqQ6ppX+yoJsRwfda6lUznyL40mWMM6MWLTSm&#10;qaEFC8JUXUtyFW314Xiw917p3gDkwtAYnliplgclo3njMtwqEWBIcnV+kXtybH2n6cj+MdP9MFss&#10;Usauw/edapm81RLLH49SxEhVIYXYamAsD+Pbb+XT56fIA0saftThQgfwglSzqfF4mUDUTG4OhSdL&#10;ckcW90JoK9PgEmg6fYpZXLMqLGJZdKnRGY2DgJUTSK6hgxdQeTxzbj22XqKdPLGwzXPSlEhkVlmi&#10;ptIHpNkM4eSPkupUWBFn5H0t7p0oFPPrqDVKwSONw9XBcodCQxoqanHk55AIVPwRq/1zrq3TjQO8&#10;jxM5jaJoUkETsvidQxR5JNZOj1DSqq2kfTj6+7J8Q6svHpYY46DIzINF5UjRi6iFgwkUNCBquzDX&#10;qUfm3NuDGJRxbrbCnSso6lVaJXCRtUS6pRHqGplWy+RiLaRwWXj8m9+CaRDFOqNw6VVJMBzUETEe&#10;PVJJawjY3dUVQBpQm4tcaRb6j2viHTR6VdNIAGUyXdSYwVFo1RPqUDfUkn9R+v8Ahb2qrXpsLTp5&#10;idWk9PkI0xMw5BABuQjH88X/AMfp71055f6v83+r/C+wSDxhW1MzCQgal1GNH1FAbXueb249+610&#10;4iQ8gC+ogEcFrWvpYAcG9j9T9fr791YKePTlFJqC3OsOdRHH6gOEYt9SQQfdX4dOjqQr6W4sQPSd&#10;VhptzZR+Le2iAcHrfU+EuRYjg/TnWLfhJB+CPwfdwnmeqn4h1PisFAHJsTf0i4vw1/px9PbnTJya&#10;9TY7+kMtvx9QRwPpqAH54/2H+wFSoPHr3TvTwgX5sRawP5X6r72BTA691N9JHqNwDYcaTqPNv8LW&#10;v9Pe+vdZUUEgizAgAen63Fm4/Pv3WwKmnUgLexAC88ekW4H6b+/UxTp0Cgp1wZbn6Dg8gW4UHkWP&#10;459skEGh6t1HY3ax0gNwSACoF/03P5t7Zl8uvEYr1hcKFPABJFvRY88MSTx9Pr7a6dHAdRtF7/UB&#10;CCBwLg8m9v6fj22RXh07H59ZVHPBA1epdX0/xIY/4e9FSOnadZlC/p4I59XpJa31tf3rrXWZU4F1&#10;AsQQb6je/Nrf8T7917rm6fW7afqPwbW4+n9ffuvdRWVgQeCOWN7XDcA/T/Ye2X+LrfWFtQBAtyCC&#10;S2ogEf0PvXSjpvqDYAgKeBq4vYf4N/rfT2nf4j1dY6ip6T9TUFNZuT/aAYcqQOPoPqBz/vuGXanS&#10;kR4zw6T1TU8soW5IvewXTbkrrb8n6/Ue0sj+nVwq16T9VMCWIVR5NQXUS0hP40BFNiOQTx7QM5b7&#10;Ot/4Om0Fg130L+liW9I/T+pSl+STzc/nnn22K+fXqKcLXpnq5f2zFER6/U4AD2CksAzf0Iv9P9j9&#10;PbDEnFerMdI+Y6S1ZMA0gBUKzLGHtc3Y2D6tP4FwRYfS3590LKvRbLcAnSemirJDSnUPF+1pkjAL&#10;LbgSNf8AH1DD68j8e6sxZvl0XTS+JgdNEjSEyR+NAreMKRrZ1J9QMYIGlb8E/wBPbZJrQ8Ok/XFI&#10;o4owX/dRj62dCXP/ADcKH62Ngo/H15+nurGMDqpJJoOoskvlkXxh3jKlgXCyBJgNS6VdVGi3AU25&#10;+g/HtO5B4dWUaRnqK8aEqyKvlBJdljV2iEo0KhZrsAgHrU8f0F/ZXMBqqOl8L0XHUJI7yKkqaFiU&#10;6HD3WZrmQTyf1Jv+n+zx7RairUby6WJLTp7ggclWUl0UJGdRWRZFcAtGD9Ln62/BJ9qkfII6UrMl&#10;M/6v5f6v5BW0NLHFfUoZmcOA9tUJtY/S1z9bezGBlIr1RpgT0r8ZDraMxoQsBK2WwVGB1hbMeLkq&#10;3P4v7MYwCKenWmkUAgdCdgoVEqi36VQAsBfRw34/BOoD/H2bW1KdI2NRXoT6GLSg9I5LC5+qhuRx&#10;9Tx+T7NouHSV/i6UEUarYLwRcAEKBe39frx7fT4uqdS0S4uR+QQVH1P5Fvb3Wus4Qcc/Xkj82HAJ&#10;Pv3XuuggNiAobkG63PAv+f8Aff63v3XupcGnSUYiwBB/qObccf8AE/8AFA9H8PTZ49cpjwFHAsR9&#10;f6/jn/evbnHrXTVIoGq2n8c/nk/n8f7D3cGvWuor2IK3FhpJ+lioPvYNDUde64pGJP1WBvq1W4Jt&#10;9L/6w9qh3U+fVH49dmG6gkE2vcDRpa5sPbgShr1TqIwCNdgFI/BAtyfqbc/4e22IFSenx8I6R2Sl&#10;vNZQDcMWB5FlvY+rjj6+0RJ4de6CrIxrWipi0u2j0AoliWJOkh25Yhh6lv7SyhXqD06mOPn0GuUx&#10;ZFQpCsJeA8gJdYHAsGRSCBc8c/Tn2VTW4LdGcMlB69YYKFCnpijdypDeRvSrOAsusMCpY2swvbj8&#10;e/LHpx0tV/U06kpQ2CjxlPF+2olXWpFr3NwWBH+PFvofemXyPSlD59TDRggNJCfHwoCgAOLcDUBz&#10;zyf9t/h7Qyx1wc9GcDfPp1pqG58bR+mJSyMDYoWGkEqQADa1x/sfaRos0A6VmRB3V49KaCEWVggI&#10;8SknghDf9Qv9AfyR7cSLz49J3cHt6UGLpQX1sgdY9OlgfSnpuCgPP1sePz7MrWKgqR0W3MnkOlhR&#10;0hqJQNClQFFyeQv6Sq2/Nwb6vZnHHq6J520joRsXixGqvIoGoADUtibH+1/Xj2ZQxLw6K5XLmlel&#10;ZFBYCyr+LXHJB/p/h7WiJcEdM9T4qZWNyB9Praxt+Bx7t4Y8+vE8OuU4RVsCo/1ybG3P/Ee96F6Z&#10;PE9MlQwZSBcgNb0/k39ttUnrZBHHpiqEdpDZWJPJJIFyfqOPbL5p14dQ2ihiX95dTXNk/Vb88+2/&#10;t690kM5MVSyRyeq6+UqvpcmwIIBN7cjj2kuOtefSSUgsrEh9NrckIf8AUgjj6/1+n1uPZeupm1Hy&#10;6q9Sp6WGFpEmtJwJSLcgAFQb/Uf7x/re19tECeGek1Kmp8uhGpVRIAhN2HBLWvb8AH2bRrT8unY/&#10;PrzMQ2mwIB4/2Ivyfb3TvXB5UUaz/sLXPJ40gfT3o0pnr3UdpZJDpCj1Ai7Gzi44tYc/7c+6aVOB&#10;17rH9meGdueAB9eQOLH22y+R6311PAohZQoJC2N7Ej8c/j/be6OqqMdaI1Ch6QmSe3kjDIWcG7Ec&#10;KuoWUf7b2S3bUBX168OAp0jPSjyO5JUfQtdXAP8Aqz+RwAP8PYacdzE9PjgOn7GI0mj0mzsHSx+g&#10;vcH6Dgm49uQxsxx1s9LWnp4APUrSO1gouPGpJ+nP+wt7N44QBwr14Anh07QULBlZhpjLH8jkj9Ni&#10;PauKA1rTqjVp05eSVGRVUCMfUgXAH9SfaoBlx1oaD9vU9JWW3JYlRYfUf7Ee3lGa9eIUcOPUuHyy&#10;m5BsfobDj+ntTGp49UPWOog0gszgAHUf8f6i3uxNBXrRGoU6TtbWwQKdTKGA4ANufqf6f4e0cklA&#10;AOr6SekXkcjqDhHAYk2PBHqI/N/9t+PZbLKTX59OdJiskAYEeQtquOPyU/QNQHAH9b/19oXQHu6c&#10;Xh0n5ZFeNiVCFXDA2YnQP1EiwJ/1/aMhTWo6v0zy10CeUCREu1gNX6gv9mOQixv/AIN/h7TspodI&#10;6dTTj16DzdNeqKzJqdXBICxq3oVeBJ/ib2Q/X2mpRqHpyFQV6Ib3FuCYCVNVmaf9hlZNTLPEfPTM&#10;7AFZVVZZInPFyqnkgA/soVK449XDhWI6q77CqoKg5WhanRamkzaNGQvkioJJ0NVO00S8rpj4NuG1&#10;f0A9ii2XSo6ZXTUkdApmqurqJIXp6eoqY1qY5Wjgp2hkpGkhMT5WeT9bHUj3VWtbgi49mcUYbJ6q&#10;yGtR0iRWTtT0YWuyi46Wpra2qqVEUsGJAhZY7xrGb3Zf2m8ZIZyNV+PagIAcdMEUavSalPmYTUlT&#10;PPJPW00crTvUff0UMNN+xj6urtrheTSrsAqhW4LH8rEXFemz011ckUNPTokKyJjckaUfdU8TUaVX&#10;2zBpTCyyR2ZtbNrGo+oqLsPa2NCRTpPIQpr59dxPAKmCbxU87j7Xx5KvrayapDz2kinpKmIj7inI&#10;VY9Ey3RSbAD2qUUFB0mLjJ6nPTTZCOCqRYsRQS1FSlO0LPRpExmEsNLCzA3gL2klYggmwJ0jhxQP&#10;PpljqPT7SxLVKHWq8tGFeqoKwzBKZ5YIzj6qeprm4MwV/wDMkBQxufp7eVFHcOk8slMDpxbGwQ0l&#10;Oz11OHKLPQ0H2q1NHSSxXjFZ5hypsxUSKeWewUgH2oEYI7ukjOa9SvCYBE1FVu8f2sE64xqb70U4&#10;EwirsnIIV0DTKWZIyTqBsUso9uAACg6TtIBUDj11NiJVlnq5VeDzrXSfxNY4q9cxTyxhXmipIPG8&#10;EhJEmmYg3ARCFuvu2dPy6Y6bKymjcCnirqSinzlNVPUCuyD1DSCWD7SkrFaVA4jbS+lUI8ZI1NYA&#10;+3qVx1oErkdMU2CoqnMGaM0czQUkrLHUVK0k2ihpgkX8PmqeUFTYFS+tJOGB+vvdKnrxkYinUSOi&#10;qZK6skpSkclRhFpxj61I2T79GUpHUvSgCRIYVDIiohJOrhSfe6EdNk16i5egR6iuqaiOqamSpxoN&#10;LG0eQjrKyelSjenrJKZQ6xqkayjSP27tybE+9deHTVPS1EFVVVs2Mro6qOSWFYqyshjx8NPXrHTP&#10;jkjS7yRyQxRymUc6gR9ffqCtevV8h0jchDTRmkjpWnjo458pRigqGZK2meEtFE8xmCySwBmuZnJt&#10;ExtwB7914Y6S+dZ5aeKpEdPloJUqKeWnxxgasoYkCwxV1TSPHG0sMpJNPGwbyAemzICW3GK9OA16&#10;QsKUNTTz0ZpJ6pXrZMhJKiivr4ZYCsCtLVAWYKqtHHFAFkKFS6mxPtlqUz04NWk04ddT4tazx1E6&#10;wxRGASpDV0CUVHFPDqFFRzxQ3AETEs0muSdSnrYLpX200eKjrav5HqPFTy1TfxBp46WtyCPUSeOd&#10;o5sbkKSFYUq2edCWDJ4nYKBcIoUfU+9BSRq9evNjtHl1xkofM9VE1Ef8nqZsIksUoWuyVHLGk1bV&#10;S1TAGOJpdLpL+LcEsT71QHB60poa+XTZWYwR/cGk2yMhk46qeJpjXGnlnjjjDxJX3X1RwxtZm1K7&#10;aQb8n3TSBkcenAxJ+XTJlMbN/DqympBQyt9tTyT4uqlSQrPBU6qMYeeAP4pdDSRmby6rqq6bEgbI&#10;BFD1XX3fLpumwlNQSPW0FbkYqSeUvDE0dPUVEkARYamldpgsUDGUeNFYSSnQ5Cre/uvhr1pn1CnS&#10;SyFDSor1ORU4WGieeObVNTyolRLJ43pIczHdGdgRJFTynXEWlDDSLBO8a6s9KI2JFPXpgqYcgtIE&#10;pMHJDeSrpR5MXSZGU1TR6S65aUq8aFSnNPZLra1r+6aQOHShCBg9IPJPSU88b3nWph8Hiqp4nmWS&#10;JpilRBWylSFeVyzF1UALYXJF/bbjI6WqQRUdJvMDypPFSSwLCKhIYqUlYoZKOCUusksEAAfwi7AG&#10;xOok/gChBBoerdQJnjidZ1H3xVVq5kqKZI3hfUwLVUhNtGpgsdjfi4+nutK46twp1//T3JxY8EkX&#10;/wCCi/8AjwBfjj6+0/XiaCvXMWAIsBYBv62v/qT/AL3791oDSaevXeheLrc24FwGIPIB9+62xoKj&#10;rlpU2BC/kcfQW5sPeum9Z8+uyq3JN/1X5PNrf0Huxp5f6v5f5f8AMPFcauuwAguP6fq4/T9TckH3&#10;XrQFTTroAH6i4HH0Fjfm+pRYf4W9+6vle0ddFUYfT6EFQb82NwL/ANPe+tjXXPXAgG4Ki4IHFtNj&#10;za59+6t1z9QP4Jvc3uQQBb02/rz791Vvh65cEA8Gx4H1t/xsj3rpsCpp11dQF5JJHAtwQDezN+Pf&#10;urFaCvXK1ieFseFA44+hH+t791QU8+uxwADb8jgadP8Aibe/dWFPw8esgA4YgWsPr/VvwF/AP9ff&#10;ut6jw65AEfpAX6Gyj6L/AK/v3VcefHrmvNwb8m+m978/Wx92T4utdc7DkKOSb3AUk/69vb3WuuJU&#10;3HH+t/aJt9Rx70eHXuuyAf1cXsBYGxIN7c/7z7317ruwuL2sGIZjYfXj0+/de6702+gWxNhyOOOD&#10;z+Pfuvde0ra/F/7Qt6v6H6fj37r3XGwPJ+lh9D9R/sP959+6912Bbm3AuLXHFuAOffuvdcv8bIbc&#10;m+ngD9IsPr7917rkLcXv9bWBBJB5+p49+6913Yf0AB/HH9COSPfuvdeH/EWAI445+h9+6912eLm1&#10;iTYWAAva/NvfuvddWAtbnhRcHgk82H+H+w9+6912L25H1BNrG9vwfp7917rje4N1sLgkkgWJIsQv&#10;5t7917rgStjyD9LHSpuT+QffuvdeKqCfSpA+nIJvf8gE+/de642A+oF9R4tc2+vJP4/p7917rxs5&#10;HF7/AFFlHA5/V+effuvddKLf0AJ4+gFvqfr7917rr9QJ4NrH8fT/AFXHv3XuuwDcWF7/AII9NrXJ&#10;P+t7917rkFsD9Bcg8G19X0Jv/vH+Hv3Xuuiuk82Bva3pPI/r7917rhYAG/1J/p6T+LX/AD7917rx&#10;A+lhZr8W+thwL+9de64lbA3H0t9NOo/n6nggfT3UCuD/AKv9X+r5e6xMgK/n6kHTYCxH0sPfigPD&#10;r3WGRF1HTYn6kfUBTyfeinp1tTQ9YDFfnTawHpX6A/X6H3oqQK9Oaj/q/wCL64WXkgHi9r2AseBw&#10;w/1/+Ke6deBJNCeuA5GkWubEuFNxb+twfz/h731frkVBtqvYj6i3I/J4t/vXv3Xuu72sQRfnni9x&#10;/jyfrf8AHv3VV8/t65Ei5uP1cnnUOLFT/vfv3Vuua+mx4F7G40gfQ35Pv3VW+HrmDf6DVx9QBa9+&#10;QCL/AI966bArjrJwbMCRYWN1H4/BUL7916pGOu1PI5/BPH15H0Jtz/vv9YWT4utdZDcm904tdR/v&#10;Q9vdaxTrna6/T9TC31BBv9B/X37r3XZFhyLXP6SBfUPwC3v3XuurAD6XU8DgMBzyP+Re/de64snp&#10;HpJF/wA2XSD9Lj/evdX+HrfH8usLIBchRf8A17/649s9WX4uvWtaw/SRcC1wTxY39+62tKGvXViS&#10;AVAA+pP0sTb8e/deOn8PHriFFxc2te1hr/P11e/daH8+veMD6k8/S1wef6+99XGuueu9A0E8DSOF&#10;JJHHNr/j3rz6qPj6x2DHgEW/oTyp+tr+99OGvl13oH1uTe4AOngfX62P9PeuqNqpnrtktewHI020&#10;g8f1+h/2/v3VFFTQ9cABcXAFvqxPHA440+99PdcwvOn8E34IB/1gWH++/wB5PuvdePCn6XYsAp0g&#10;2H1PHv3XuvcGwP4stwPp/hawv791Vvh6xsoH9ATx/rgA20n+n9ffutjgOozLx9OTfmwv9Lcah/vX&#10;v3W+ozwgXBBI/JI4HH5Hv3XiKinUGSAMy8AEXa1v1FvqL/0PHvwFTTpkihp1AmpNOg2KsPUWI4AJ&#10;vcf4D6D36lDQ9WQVBHTXJTIpN+AbAMUt9W+i/X/ePfqdW0DrgaRWIILDSt1kZU9Nzza4F/8AA2v7&#10;0QDx68FANesT0MbA+gnUeEKhQTbhjbjk8n20yACo62R1BkxSBmFk9YPBj+p/oSP949t9axTqBLiI&#10;tOpQW0kelhwtxc/2Rf6f19uLqPHh02yoRXrAmL8Z8ni0hje5FpeB+G/3r/fAPKdJr00Yl6ky4pXT&#10;QV4/bdgRa7fXW2m/09P1BHt9SG4dMvEBw6aqjCxyhdSgASiQGyWugvrCrYX/AKG3+wH1FySePVPD&#10;6TVXtqldZA8MUkZZ2kbQzSup9Vg7fi9rqLf4i3AqSBg9bKgCg6SdftNWEssKqZGRBG7hUKxAW8ZR&#10;FCgEXH5PujtpGOPTejNT0G+d2RrikCxXqChEcUcGqK0jBgzKRe9hb6/4+2dYNdfVtNOPRft2dQ0+&#10;SSYPCYKhw2poQEneAtqNIJLeiNfqbH1H2S3kAK6x1ZE1YU8ei2bu+NtNkVZnoI1qIo2QAwx+OoAI&#10;JbIERMrMq/pUlrfUMDz7JZEmA/TPShYtXZL0XndvxCpKxVqaRamlVahzVTUqU1K8NOeIqeKGBRUS&#10;gm9tQC/1c8e3UuLq3SrZHTjbbERqTovO4firXY6L71a+uaGGpmXFPBiT/EaZPJqlmg8ZsJS3pFl1&#10;WJ9X593TeH/EOmm25eAPSu2R0ZubC/a66WSpCM9p0NRTz1cE37s8CY7+2UIVYjNoX1SEk3uW5dyD&#10;+XTkNsYTStejcbH21XU0dLFU0cjS00LSiKtheOS7SARHXELecqnqe+mx0gce20ukkwcdL4Q2oDy6&#10;NDt+FolivHMn3t2kaWPmnqISGWFYx9EDekN/xX2+jK3A9GbiqDodtvqZEXyzqU8rO5sIpVQJqmZg&#10;vJBLEBRwBf8AJ9udJytF6FrEHmADTEQWfTIB5QhjsSp+mnSbgHn2oi4D/V59UI1LToUMaqGPUt9C&#10;shLAqmsNwNI+ttIFwfp/sfZhH8PSFvTpZ0zPdByLi9iqgrzazNyeTz7eHDqnT3CEbT9QwIGm9ibN&#10;dyCotb2/F59bHT1AF1cAekAhjzz9eR/j9PbvXm+Hp2g+vIBH1F7E+rggj/eve1+Lpo4/PpyjA5uF&#10;NmNv0r9B/T291XrKFBNgo+hvyeQebm35/wCI9+691x08esXJJt9TawsB/wATf37r3WMqwDG4sSGN&#10;x9f8Af63uPdX+Hr3Ud1UXtZQSDpUJYX+v1vz7Z6sOsBRQeLjUx0r9bAD/fHj37rw8+uOlVC2vqP1&#10;JOqyk8g29+62vxdYAt+Bz9b8Hm54HvfTvXRGnnSPUSCbX9Q+hHv3XuuiF1C6jkiwP1Itwb/6/v3X&#10;uuZRbEWK2vzyCW+qi5A+nP8AvuB7r3XBgCW5JFhYkWIBNz+Df/D37r3XEoACbHm1v8QAeeRb/X49&#10;+6910yg/2bH6i5Dcjj+n09+691jMYIsdKsADccn/AIKSP6e25Ph68esTqAxvb0sSOB+m1rXHPP8A&#10;T2yASaDqvWIoQVJVTcf1UlefqB/t+PfiCDQ9e68F/qzcmx9A0n8XH9PeuvdZBGqkDizBri4Om44B&#10;NrD/AI3/ALD37r3XfjQWsNP6b2W5PHqtb/Yc+1CfCOrDrkqixuOLWAFlsn+N/wDD3fr3WUKt7gcE&#10;KTexv/qbe/de65BLN/ZB/pawAPHv3XuuLrf6KNP0YE2Fh+FB/wBv7917rgygFSSCWIIFlNx9F1D8&#10;G3Hv3XuvWtw3F7WJ/tW5/wB5/H+FvfuvdeCaiAABYM3I/F7G/wDvv+KD3XuuRRbgWuLg2Cj/AF7s&#10;TwffuvdeQDg8gHUQfTyPra1rfS/++4Huqt8PWQAC5H9dTAWIXn6j/Ye9dNAVwOunA5+hNwbEcgf2&#10;fp/T37q6qQanpunRSoC2PrUlj+FUXYBv6397AqadVPE9M1RF6brpuSzAEAFlJ/SCP9j9Pe1XV1rp&#10;iqqUAkMnpZgH9V3UkAFkX/XIHtwIOHVWpTPSTyeP1iRZGDEhiPUblwbLqt9FHBHHNj7eCEio6SP6&#10;joJ9w4kSM0SwCYeFBYi1zE4kZmZhZQVt+fx9Pa6GEEgHpNK9MHoF9x7Y+6mjiShpUidSWmeIGF4x&#10;ykSLH6roQeT/AK/49nMMKheHRFdOofpOp1xHJDEqUsK0shRnMULTh5Qf2JJDGAbFv9UCv9fdzChx&#10;TpOG8+g73h1M0LTGClWb7tbSwKqaSkMdnllaMBV8hLIyXs1vVctb2WzbbA8lWHV2upCNKcB0WDdX&#10;R1DJWVB8ejyVLCEUVEEE84ozFFLkaKmYRAKPSqsWYlb6Rc+3RYIKBcHp22mVcuei4b1+OctbC0WP&#10;p5o3EcIiacRmKDyqKdxH4BdQ8P8AmNcepCSLLe/us+3Epw/Po5Tco1xXHVfvcHR/kbK1RxUOiKkf&#10;HU9bWX/yWSj11LVi19hp87BliSS5VkVTqv7DE0MkMtB0uj3AOMHqujcW2ajA5appXx0NREqiLVSa&#10;3NHpmHljneVVMiKyuKcRgXKsLn2qioSP9Xl0oDKwr0jpZ4mpG/alSGZ61Y4UQQLNTRSioV53S7rH&#10;GSqSqQSWX2o6d6ZG+3KyOKRIKeYwyOS5WWeaokIA8jLbS7rrKqFVVUXPJ9+HVm6jQxvGlRUReSW7&#10;GIOKdY4lRYi00lLMysSWsGkMjKAoVQAefdX+E9VHHoXuu3mmEdWZhTSqtPJCiy6Fmo6ZBHPDFTN6&#10;1QgqGYkKD62J0D2VXdBx6cj+I9Hw2ok0uGpJa+GemY0DSSOzrka2lrXl0SimrHXyDRDJHGxjHqPk&#10;9ShOCWgqT0IoDSPPRjtgpRRxNIytP/EJHpq2FUSargeKjWnpKaqpXHLBkaSCcKfQVDc39l92hJ6V&#10;KKmvRutn0sbySoahZop3iho6emgf7mWdwqTsEk9OhYwC/wCSr6uDb2WGOhoelqtqFejYbSmhlk8j&#10;wGGKqZ2kaxbRFEBSwCGNhch5RG8kn9ocngk+9JkEdJp+J6NBtaN0WlQRoZFWpuquPE8ykCSOKpP5&#10;CF0UfUBuOb+7oo1U6Stw6GjFQlYiQAY5G0pK3MccYHkjAjIuVuzD63Jv/Qe10KimOmWYA56EXG20&#10;8sfU2gkLyIwdR8gX83sdQ+o+n59r4lqekr5z0sqf9CKQCFRQq3Eeux9JBsRcKLcfn68+1ZAPHpvp&#10;ziCgAlfSWUMz2BJP1Y2+pI5vc+98MDr3U6KNRHGtluL6jxqZ+fWHP9B9PfutEgCp6ySRr9FVdOrU&#10;pIu3HqLLb/ePdmXT1oMpNOokiL9LM6hUJupH09YswHJuTx/vhQ0pnq3TVPEsnpdma7epHAAv+L2t&#10;6bDn+n19sMFPz6svHqAUI1FYw0Y/SBpBMSqQyajfgH8Ef63tN546c6bXiVkPF4yFZf7dyUuUsPqO&#10;SLj/AGP091PXuoz06m7FSWVVcKVULqCm8SqL3IPAv7YZa9Kem6WAv6bGNnVG0Mg0trOrQyi17sPo&#10;PoCB+fbegnHW+ofjkLO66AGPkZi/LNGLBf8ADn6J71TFfTp0adOeojxyMbvp/cDDgklHe37jqv0a&#10;9tV/bUgPHy63jy6gzMFurvIyENEuhRJJIzfua9dr3D+m1/z/ALD2114ceoDQhIwSjn6xqCNfMn7m&#10;qT6/pJsLf1t791fVX8umuVQSsUYVAtlENxG1w5mkdZ2JPNrlQP6e/EVFOrhhSvTXV1IDawyBv3IV&#10;OgKzxMdbxgjgEcBSQLG97+2ipHV1Jr28ek9NNAjqGLQs4COVeJ/KQmqzWAAP0II+t/6+2GFD0ozT&#10;PSYrKh/3dTnVrZWDxOQDN/uoMeLlCfUeBb3Xr3SMyWQWnLVC08Oj7crIyuEaSSBwscZIX6aWAFuD&#10;fV+SfdJPLpQOkFkat1haFElVKecEVTMZgaVvXIZXJA/cQswZb3sw4+vtvrYFcDpE12RptJcpUw0F&#10;bC/gZDC7omm7U08oGpXLMHFyb/pJIJs1JmgHVxHXj0Feeycp/iADTTyVc0MEM0r06U8wpYlp4Ejg&#10;UaVGo2Y6VAC2vz7oVIFT0sTy6DOukV6yN4KiaokpamqWGEqZZaqGuTwVEcUSBViii0v47lRzfm/F&#10;Dw6dpXHWLDYLXU00NZS/czY6QConhmjenanRPu4J6eWP9SFionHBB1BTa59tldI68BTA6GHAbZdI&#10;naphaRlamEjyyKwnEk3qWAm5Hgu7XS1gVvzazdRWnXtSitejAYXb8CVapURJUMK14j9BTSx+BZqY&#10;RxnkI0aqyj6s3F/V7ejjBFT0xqXoU8Viii+SWndXhdtOqJWWVGt4ZGiIuJLPoZb8j8G3takQ4nrR&#10;YeXT/wDweCRRTQxLpWdCiqjEOkfHj8TaQShs93X63tci3t3whTHTetVapOek7XYbyU8ySKUgLyCm&#10;lMavIlPq1XVpFDanIVrlhxwVsfdfDqaHh1csGGOkLk8FdW1wEsgkYrVsJGkqTaZTTLaxjT9ZW6kk&#10;EaT78YwBUdeUkY6CTcWBkMFQgQ0rUqNIsiEwSSzDnU9OF9aGPyBCf1ahx7SspHHpwsAM9FN7Jxi0&#10;iKpp5xFU1iQq4leRmbT+191H/YaWUsoH41A/0906akYFD1Wx2lA8c7PRQ6TS5XKVNLSVVW0Pnp5l&#10;/wArk86XKKl3ansPU0if4ezi1oMHhQdE71LmnRf54qX7ValIhFTRieJUqCKiSKpiqr0snlXSdUyC&#10;ZFLAoT+r2ZitaDquPPj1nFJT1FO/lqKmoE/31KyVM0ctdHVSBWda54E8xiMSrCkpuGBCni3vQNDS&#10;lP8AB+XWz/q9fz6V+Nw9ZDVwUtTTVMlRU0kOY+2plppKZqSKM04q6iQfRJLSSSJGLBlAYi/tmR1I&#10;qPLB62lQ1D59LDH0Uk+OploxLX058dVkn8VOwV6pjHQhI5QqU5RNSMkTcqoLfUe0jEBjq6UrSmel&#10;HS7SkMz/AHFHTt5a5KqFFBFRQ1E59EVWIVETIWCkzQtqUgXuPbZkqBQ9eLqMHpS43rjGvVjF1NHS&#10;SUNbLDemh/eqKqDz6IVp5FUBVRmRGuAbNfVe9q6m4jFOmZGBFB0cLY3XMFHS0NMtNUU0X2lTDUMq&#10;NJLRpTp4lhhrHBLql00SKLlixFwB7Z8FHOoZPRfMYhlujD7S2ZDT09BHPGZXhgenqK6gVmnqpHYy&#10;kNGUCt5VYRySE2DXUH1D28sCkU/1f4P9X8gkkkjPDoweAwhohAkUEUFSKemVYptLhda6pZ3kVfpG&#10;PTo/GofW3t9bVeFOma1XPQnUuOeOXw6I5CiBQjOKeonjkYB0jYoRq1aiBp0njj8CzW5HDpDIy6sd&#10;Lqggn1LSRIpiBWAQJpjlYFbqxja4Hp5WzC7AX+tvfhEB59ep0vsVBHIFRJtcb07RiIjTPHpa5WSc&#10;jVqdl9f044/I900MOlEZoo6VVHF6maWx0tAzRItvGi3BMbC4JYEE/m3J5v70F/F04x8vXpQ0qWZz&#10;DqD2LxRRi+qQi3jYG/0Wxvx+ke3F0/h49MMlTUdPawk3bS8ep0R/0ldLJ6Q4AINje59vANSpHWih&#10;Ar1PibSpAURrpWNtCgM6yNYfX9BB+tyCDa3HHt1fh6aIrg9T1UreQ6JNDJGVdbsqEWkCaAG4+lie&#10;bk+3ox59Jnxw65EBGj069JIPkOggstwzBCPT9Q1+efwPalRQdJD8R64NJ6U1EkA6gqoLOENyxUi5&#10;1H8D6cfj2oHDpO3E9dE3aV5Amm6MGb1GNyblJVA+jf7SSD/r+3V1fl01p7tQ6jSkFmFlYl4wAsgC&#10;XI4Dq1yAPxYce3umeuB4bUALlAFd1UahqvyhH6QBxx/T+vv3Xuo7OqxqosoQyKoFnSX1gr9B9RcE&#10;/wBf9e/tuRvw9aPWByH5KRykqQR9DdBxIGF7eq34+hPtnrXWLQCgZ0uDpdoyVSUC3qJH1LOur+nH&#10;+vyy/wAXT8Pn1ljs58hVQpdS4WSNxriFv33APFgNIX6Xt+PdDSmengKmnThEzGLyKLLc6DYyM8it&#10;od7mxIv9B7bPy6UIgP2DqQEZREh4AEhLlUuFA1Jot/Z+pYH8k+/U9eliLQdY2MVysrkvZWlBU6bH&#10;mORSf1C5N7fX/Ye6alOR5dPLw6wzarOA5LOzi7pcLI3pQ6vyG51A/j6fQ+2nJNadLY1otD01vLIz&#10;yepl/dBBbSCsYWzub/6wC2t9PaEyFTpHS0IlMCvXT6b21ExcAhlUG7DUYYo/w1+Q17/Tn3sSLX5e&#10;fXig0kL59MtbIp9a3ciRpHdm0+IMA3jjiQDSWNhz/Q88393qDkdWRAuOkFXTiRvHJfwh2mYFEWMS&#10;FSY3ewuoubkfQgfX29rAoD0rC0FPPpF5UuW8aA67ra5VotVUnjaBmVb2YWcN9Ab3/wANhwWAHWwA&#10;Pi6n48qgjsRZKhePEkiqBGEanjAH1ujG/wCCRf3bz6R3FKHpYUpZwGuViBtGj8qt2tdtH6g31H9f&#10;z7qTVyBw6InXSepvAkWITPa0glcSJrjViRGBcNZfqoHNgRx7t0wePTjFGPPTiMtKdJF3ZUjgMR0s&#10;NS3sR9AwsT/T+nukfShphrjZ1WNlNn1MCJRYaG5UCwBFrjk/63uy/F1VlB49OKRfvKQGdtZEYWQC&#10;O8kdidUgFhcEkH63v+fb1Oq6B1njQArfxByWIka9m0AKzyxt9Twx444Hv3VgAMDqT4i6nx3kOpXW&#10;VRcDxfT0n6WFgPewK9b6kkgghGIMinUsgTxkW0usTn8m5/2P+PuxB00PVSleuaFowCRr08IVA/WB&#10;o0qH9Q+pPH1v7oSBk9bp1yYIeZQEDnSqmwZFUWVgpv6iws9v9iPeqgjr1Oo7HTKfUAQys6vGNIMo&#10;8bTqSPS3IFjY2sSPdPxfL+XXiKih6gzBPVGJFuCy2PqHCh+WAII50/7H23Jp0mnWwABTpKVk+pH9&#10;DLGFAVfGrOxPrYH02tzp/p/T2gdqjHToUfi/1fy/1fyCMrniJdbpCzSatJClUjiS5K6wQT9Sf63t&#10;+PaJz3dLYRU9I5QnlkDwtaRpXaLyOIXMYN2ckehB6SoFhYH+vui0rno0A7adZ1LeIF4I7KqCQR6R&#10;K6XAd2ZeLmyhbciw/wBhY0p2/n1eNKn5dZikQhT1h1hRGlpXTxTVKsboDIoJQqoBJIsbG9rcU6WA&#10;DrnVvIjFXD6D+5TgAgSmb1JywH6FJVvVYixN/r7afj0riir13JP4xIniiLLcOVX1xKzB5HsQSylG&#10;/UOPoPbZAIoenhD8+uL1SyANAWi8brqgQxL5EdNKglV9IYrdOb2P9Pegig1HVhGqmvTPKoiZ9BjP&#10;jlaTlg5DH9UF2t9Llrf2i1vx7uKAV8+nQKjphkg1NURRKfDLZIZNCSNYqZZAgYXGlj6r/S1x9fdV&#10;UA19etNx6ZWpojJUnQs0axrpAUk+NFDlqpk5DOxLJxe1gfp7eVV4jqvTni8ZM7SFpXWpsIiEF5Eg&#10;pUDvHC+kgKwOr9PJ+g492YmmOkUz16W1DRpHEyyRxjwtEEihl8elZCCpFhqsQAjj/AfW/tJIxOD0&#10;VSmrdKyCCNUdSAY/VLzGCIv+OQVG50ngD+oufbDfPomm+LpR0kX7jkkgER+c+BdDFz6ioH5ZrqB/&#10;S3t8fEacOkbmrdKuGAARPIJQ6swZ3AY6ApN5B+Av1A/rb27QkVPVOneApoJ1GzgJI7Rhg1gLEIBc&#10;gj6D8G597SgOetdTwNOkqS8ZPGuxkDWtcixubHj8fUH2sTGK1631maO6MzC51AtIlr3t611WsfTa&#10;wIsOQPb6nTQ9UfJFOoMsBCBVCcRMNAAVtTEGzFATfgrfgEk/09qROoXqh+fWJ4grFmQOVidvKvjE&#10;txyyhVBAsP6t+f8AH3dZg2OqaF1ah1lp4rgMWBUoAgMaaf8AC3Fifpqvx/xC2MkDPVvPrDNGjeRm&#10;UqhBX9uxOlD6ynH+3H44t7UBqkjpxD3U6jyUpazuT6NMRAYrqWMklAQCSAQLA/4+7FyMV6dx1gjo&#10;xZQEMomOqVSwuRKLvGAQBwoUC5/x/PvWqvn1qoHTkaQgXVgoMgVP2QQYo7i3+qH5sBwDb/X97LEi&#10;nWiQ2B1Jjpj5CG0EtqYuyMqMCPUGTkG/0IJv+fdeqk0GnpzpqdtJYBo2YIWI06CC2orcA+kDjgc2&#10;9ppWoM9abj+3p5gp/GL+NdPpUhSoLqq2Omw/xuOfZTIO49VUVNOpUCKVDMiklyFa1iB9EDD8leb+&#10;0ky1XpwkDHTwgUaTZLsoJA4UJ9Sv+xPsokiGrrfHqRGnACqpAIv9DqFuDz/jf2nI8j1taV7uHTnB&#10;CoXSLaeGswU/nluP9vb/AB9tMv7Olgp1K0qAyr+oEv8ApFgfow8n1/ofdaUFF6t11oOm9lGlQALh&#10;hY+kLb8j68+9ISePWm4dQZbgsQAACVtwxVmI9JFuP6/76wUA4603l1ClcD0sVKlgCo4KkcE/4/T3&#10;ppNIoevBK9RzJp9Q4u3qe1zb6i4PA+nvSSivHqpFDnqB9zZpFNjG1i97OGAb62X/AA9r1kJHHpM3&#10;xHrMk9iWslwwuWGlgRzpYL+P8T9fp9Le1kBo3SkkDJ6nrUWFm51G66RqZhfn/C3+v+PZh5dXqtMc&#10;euTz8k2ZtQveykWbgnj68c29uqvn14MSaV6gzVFlOglbLb1KTqH5Nx9OPx7fVBTU3VTxPTXPOlvU&#10;hfWBxZbgnhEV/wCh/wAfbgRR1tcHpmrGaz6gGsvF9LSnWxBAtx9b29tMunqzUp0H2UGtwZAQySFW&#10;JIAQINQDO178H62uD9Pbq/COiSbiPz6ZnSIepRYkMV0+NXI161HIN7tf/Ee9HT59NAEmg6k0qxME&#10;azhEhmeztad2Y6ZCSbMVIBAB/NrC1vdl0/l04Ij5nqckxFwg0C6APpDpGo/sAG9if9qH+8+7ByBQ&#10;dXEa0p1KEwsI9fqsQ7uApuP1sDbgW4JH5J/1ve/EbrxQHpxhliLIFvZ7RiRku2thwoJA4ve39fdv&#10;EPn1sIB0oqQKqouoNKQw029QA4N/xxz9Pd+t9O8ViVEiNYsoAOkggfUaF/H4HveKdbGcdLLCaFkh&#10;UglnZmIv/Zb1G/8ArX9r7ZlHHp1h2/Z0JFI1+QvFrqfSf08XIX/ifZstCvV+ninhvaRgP6i3qJt+&#10;m/t5ErT1610o6WMek2AtpNv9cc+3tB88dPx4Xp4CqLfT6cf04/p7oRQ06c6lRc2t9Rx/rj37y6uP&#10;gPTrDD/UcWNuOR/Qe3Anr03XqUKdfqUuP9gPdtC9Opw67MIH0UW+vH+25v79oXq3XZhNifp9P9jf&#10;n8f63vRQeXW69cTERxY3t/Qm3N7c+6lCBXr3WIjT/W3Gr8e6Urnr3UR1UfUi315FwP6f8a96cErQ&#10;de6iOgB/F7n/ABJB9sFGAqetdN84Jv8A65J5/wBjYe2mFePXumCr/ofpy1voT/gfacihp1vpOVj+&#10;MLYGzXNrjggf4g+0rfEeq9JGsCltI5LWPABtzzbj/intpz5dbHTb4dALAAkEMF+qsT+oFf6/19t9&#10;e6julzpP1BH6hawPGgn8/Xj37r3UWQBGUppJLFQOPp9SxJ49+691HYEAjlCfSjBTqIJsWuPyQPr/&#10;AE9+691hdbFb2t9FR1BOr+ySef8Ab29+68RUU6gVCHiNlYlS5P09Wr6ktYfQ3sb/AOw91Ix02Vpn&#10;qNFqMq6v1XFwLC4PpNtP+9+6jj1tRVadLuhbUsca2ZQVjQi5BX9Qb/X/AB/yL2aW7UAHTMp0Y6H/&#10;AGxR+KlhNjfSpa4+pN/Z1AulK+vTcY7q9L+NbD9Nvp9f+IHt7p8dShYc2vz9bfUWt9ffuvDgeuX1&#10;5/p/rcf4ce/deX4uu/e+nuvf77n37rRpTPXv98LW/wCJ966q3w44deN/9q/2Oj37pvrogHgfX8Gw&#10;sb/i49+691iK/jjnmwtbn8H37ra/F1HmiuDwOfqOOLfX6e/EVFOnumaWIc3HI/5H7TSpj59e6bpo&#10;CFIAte/4B/3k8e0tB1rpmqaWx5Umx/1P15+t/r/r29tMma9br02yUqg20qAfob/k/wBfdfD8/Prf&#10;TdJT/wCFhcjhbhvbTCuD1deHTPVQgC1hrQekhfz+L/717bZRSvVgR59QoZAOGK3BGkkf7Ai3+t7o&#10;DQ1HXunCNwAOBzaxuD/r/W/t4cB1U566qp1jRkuCxvc8aiLXUf1t7rI1EPVSKcekdkakFiQQXU6b&#10;Cy2JXm5IH0HP++sEbNUDrbBRw6DrKxRymRjcAHUUsNSDTpJUt/hY8e0nB6evTZHkOgZ3JSALI6GO&#10;NNI1AlU9Rc3s3+A5B/qfbykDoulGls9BVkY5LCX6QFHFO6oCdQbRJGAoOlmBFybE+3U+LpiT4D0H&#10;1dHCIwiBoZFqDqKKJXhEcXkEYDj1liLAG4FwePr7dJoCekbdBrXaVqPK3j8qszS2LPKVRblpotJj&#10;iJNvUgP1a5va7KGjDqqmmD0xTVqVFPO5kjDzBPuoob+SeHi4gEi3GonS5W1wBx7Udbx5dMMkzNLM&#10;5WFYCsEEU8MkSrFMnOnxyX0m6+MMwJsQb/j37rXWCeojRngK1EQlkDU8b2ljNQxuwppnH+puSjDk&#10;8j37r3UOSZDPGFpZ43XxGSOWVDO0cJ8imGJuCSSGJJJ5Nvp7917p0x764YWWAgs8lRFSI4jnaWoY&#10;q0kktuAFvyxvbk/X28nw9a6WePhCgIsRCeRCC1QQFUR6A0upRyQeb2a/Hu46unn0+ugAZAkD+VRH&#10;aWM6KZ1AXyLf6BtRJK3t9efp7Tv8R6Vp8I6zAJEAAzBY5jEaeMOyvpW5k0MpAUD1liq82Nj9TXrb&#10;cP2f4eoRanBhkElNI0cT+LzE3nLkiREVb302ALlvrexFvfuvHiP9XkeslNDMHkhijhZyI1leQgII&#10;1N/LaQX1MSbH8gXub+2X+Lq3T5RSrTBTJLIESVkHiQsyJOdCxzkDkG1iyixsPp+UchpjrVOlWSIG&#10;YOgQQIzGV2Pqd9JDCBRY2P8AX+nPsukanb1s9LbaNZ4KyISSakcFfWApZWUk6OLKxBUuDxdeOLgN&#10;KwDZ6eVAy6l8uhppJklXhSwD+tlIIJVPXISAObnm3+w5+iuPQw+fSxBSg6UFOVhRLA8qQACWC2b0&#10;kk8DSCP8P6+1CrXjw6d6e4ZCgWzISjaUTSGYi17j8fm//Gve3VRSnVFNenhDr0hwq3WxUqCtj9fI&#10;FAGq9/p/t/dCK4PVunGmsFZSDc3F7AmQWup0n6W4/wBh7rpUde6m1DftKulbXCnUADHYarAH/e/b&#10;hINKde6T89NKSTywc30pqJYlhex/qeT7ZKGtenE0/n1EenBWQNGbkSaSqqAARYlrgcgfRh7owxQj&#10;qp49NbqNYfTHq9AGpiVZAt9LBQeD+Da/tNTPW64p040jyXSUa7XBZLXKAgLbngAix4/w9uIPPrR6&#10;VlK5MdwoADC/6QGP1As30H9be30FT14UrnrHNKGZNPKKCLgKfqbN+b2A459tyAMwrw6uNNcdOdPo&#10;VeFJN7nXYHRb6BeL3PPtVEF056sespaNr2BAVlHoXnUObuT/AE/of+NBwaOvdRJYzq1hdSAFnLqL&#10;ar8AAA8D+ntwY4daPDpgrdI1qwJDyarsVsAgsdQIuOPqSPbqmo60nn0lqqkjl1uoGq5IsVddLGzF&#10;y34+hseQBx70VzUdWI6TfjIbQIYiEYq7xnxozIdSArJySG+p/wBa/tMUNcde6a6tCRI0nqiTiT6e&#10;m7liFB5PP9fze3HtnSK16ab4umSpDSI4RY0lX6lF5g5DRsn15+tx/gPfiAwx1XqB5I1QhWBZJi6q&#10;peR2JWza1tcRnn6Di5491JVeHHrfXF54yxBkks6qzRWSOzIbGHyEDi3AsfoPwfdKEivXun7GAqxI&#10;jUq0n7DAkIqqLnWzi5t+LDj+h9qk+LpmVdVOllS1miSnWMFWVwSF0gvY+kOxuD/U83/1valGoeqs&#10;KrQdCfisitREpGlpFA1I31Ug+vk/U/4+zOGUEU6dRqinSkhlVwq3BHA06bESHng+1QIPDq/XNeRY&#10;2YA+k3+gB/Sv9R/T/Y+/de6kx2divAItYWFtNvpc+/de6zvEoVRyeWYHgNpI51EfUX9+6902zKhA&#10;WQ2BBsxuTYG44/p/T34iop17pKVsUTsVa5STUBEAouiHUpsR9Ra44HtKyKa08+t9BvnMTIolanHm&#10;MihYjYXZmJRVZvzwTcfQD2VSxUq3VCCcjoPJKbTrAjmMqjSzalLI8dkld7fU2H0/r7LiBU9bBqOo&#10;C06K1RLqLlSeFu3lv6YzIh/oTYkDj/Wt7oqZqOrZPDrlPGgh8Lxwu7oSxgbmNFHDM7AsSTwAP969&#10;2dSFp59OBQB0y/wyOYxakEnkLB1MdwJgbRsxZTbX9Dxx9fabTqPWtI6faPDCBRGsdpdd3L2LSI/1&#10;hjcAKiEj+pP+9e1C2pI69pUdS58dHALKq+OWNpJ/IDKZfUB44wALE/mwuLe9PbaMDr2lTgdJDJ0i&#10;/uOVHksi0/jDRkuG8jtKLE3VrENfgWH0PtKVI6aYdJ008MdM6lUYBzK03iUVDh2PnnJT+hItfi5P&#10;4sPfl49UNKdJCtx2iKWqhUMpcAK4IYxsdQYwx2sVNgrfQ8/X2qUrSg6TtGa46RzxxR2jmEkkSWm0&#10;0t45maNrvJNI3p/T9UUXa4PH192Wle7h07jz65wzNOiOp8UAUuZY2Rm8UzGQiMNZh4+SLcC4Fjb3&#10;7t1Z4de6fEMMxQ05qGZlRY3VgkknkFtUwdR+nm/5H+qIHtcmkio630+0kfiZdSq6n0CZyR4lj/X5&#10;ioHi0sLmwsRYm3t9eqOK46fzT/cxgqQqy1TCMMAdMbIshZeLj+qqt/d+mft6W+E2tJWGF6pC0Zla&#10;oGpdN7WVSsZCm9ubNyfa+2g1ULDpqTPb0ItDtRLKBEnojMitGrsii5YRjULgc8W+h49mQtgR/sdM&#10;GLzU9SajBMjBlilBVVLW0qbBrl49CgXC/g/63P19+NuAKHqyLpFOkPk8PGC5lDIWJjUquqQrEb8x&#10;oLFb3B1AHm4NiPbDwqDTqjllb5dIysohCZILwyzKdZUi+hSQR4pLDTpFr6iCfp/j7RSJor1dWDdM&#10;MpmNlnRI5ZWvL+8RVVHiH6VpmURgEgE6L8EXb2yKefW+mCqmSUrFOgZZA58q/vmNlPjgOphYaSSU&#10;jQm5F78+95pjh01L5dB7k42p6qOLzQzOrqtljEc3lDGaSQuw/ILXLHg8fj3QKAa9M9IqYKry646V&#10;JWEVXFPUswNPCGtHFIbeoubWVWIPP492690H9fMup4V8rU8Msx+1a0dSGR9aQ+S17tbVGwNrce/d&#10;aHE9N6GrE9O0rTKy/d1EdOIpJqd2rRyKk6SzmPVqSE3ANxce/db6k0wLpBM8Kq5DUk+QEjx/bQqS&#10;UjQMb6mAsFUXBNwfbbt+EdeNaY6f6COKKBkYJVKzftVopmgaKEzKJaeqQhiGIJA0WAFioBGot9OR&#10;11DpX08HlR4pIpIzTuIYgirP4Uls0EkEjj1q/JkIOsD62J4ab4ulAy3T2IWZp/Gah0eZGEjMyswV&#10;BcAKPQlz9SDwbcH6NSeXSlELCvWdTIZdBQtplKorcehkVpEjUgcHk/4XsPdAK4HTyoFz0/NJ4poy&#10;T5SkeuGZ4gArP6XFazWDBdRCqCSf6ce9lSBU9ODj1PCQKiJNHMY4xLd31KNdyWcBQC8Yv9Ra3Avb&#10;3QiuD1fpypFK/uRsdf2scOuOG0JXzao43RrWB+pDc3uT/X3dFJNR1ZePS5oEkdlkZovuIlIjjRH8&#10;ZqSxFU0o0nmwOnk/UW9mUKjFett8XSij8sQDFU8YXQkRJLKZDygices2/wAPpx7M4hT/AFf7H+r+&#10;Qo3Dp+ibSkSggh1QCUEmKOK4Yh9IAKmwsf8AGx49mEK+fTR6VEE4QrKS9+CiiP0FzYFgo4IP1A/x&#10;/qPb9emwgBr07wVBe0co/baQs5X02RPTYH8EG1/+N+9068XANOn+KcBon0tYKFAcgsbmyNb6/wC2&#10;966v06QzKdfCBDrUBVAZVP6nJH0F/wCvPv3Vhp/Pp3idQCdWo3UnSouVtY6it+D9NJ/1/fmFR07w&#10;6mK/qQhNMRsrkIl2LA2J+tr/ANq9vdAlPPqpcdOsVrCxVQttNjZePqVb8gi/B936bJqa9OMdtN/q&#10;LAlwAUP14Fxf68cf8aHutdOcCDVp5sSBci5JtY/8T70BTr3Tug/oQCv9BcEk8i/9Pz7317qUgU8n&#10;gA8rZbi/4H+F+ffuvcepSKbXC3txbj6A3H1/3v37pxVpk9ZgoA/Sbi54Gq9z9OP979snienOuDj6&#10;C1rD6fkk/wBB7117qMVFrWAubEmx0/mx/PtqTy62PiHUR9RDA6bcg8EXUcX9t9O9cdCgGwDHj8WB&#10;Fv1n/X9+691kjjWxPB4WykAkqeCL/gf09tHq6Uoa9Zo4rm+gXWxKlVuTb6Bv9v71059n+r+X+r/B&#10;KEQII08t9bABj/jb/D3Uiop1vrpolPIFlFvrzfj8e6MgAr1vqNIn4AAItcfQi4J4P+8+6dPL8PTf&#10;JpFwtrEcMRb6cAAfn21I34erihNDw6ZKt1AaxAIJP40+n6g34vf+ntI7eXl0pAAwOklWTWJJJLMG&#10;a9xcf6puPr/Qf4e0zutcdPhajHSarZTJrt6LJfkACwbUjf7xb/Ye0Uj68Hh1cKKZ6a9ccki3A1BR&#10;qVgpLMPoXI+hP4B59phprjqjKR1FrZjAuoRRsfpoT6qLcmQ2PFvepH01HXlppNekpUVaaWZbsvDR&#10;MCAULG5byLb0XP55/H59oXlI4dFtxd0qg6YfOw1SGFS6h4wAWeNS5/zhjP5NhZj7aVjQk9FTHUa9&#10;RjH5LrqBaxaw5F7XsVPF7/U/6/u/TbEgY680Foo3ViJHEfIdCr+NtLl4wBcf4cf7H34mvSeRxwPU&#10;ORIpJGRtTAXGpA4W4F9WsgjSov6gDb+nHvRFcdMBiOHTbUSMwsiEaF1I3kjUqFHJLML8kGx0n+vH&#10;tJcOfhH7en0bUM8emaaWNYijnRNIhj8YJYMGYMPU4uWH1vcfT2SzSqFJJ6Uo3n1EjZzNHI+qUKAX&#10;KuY0cgho3lVgOLcN/X2gEtXq3DpQsx+GnSxopx9NIEbc6dPEagc+j6gk/k8H2rSWjHpcpxXpVU3q&#10;iUIpsAEecqeVbnkpf6Di5/3r2aQToBQ9WqOPS7xkOgeNALv4nDB9Yay2Gri1z/j7NLaZXNF6pqrw&#10;6EXAwhPEA5DXU6tKrYfUrc/0Ps8tTmnTEmVJ6EmlBSxGm3JUCxX63NyPrf8AF/8AH2cLrp0z0+wt&#10;dQbD6kfW4Bvcr7dx1rqZqUNx9bc/XV/j7cHxD7OvdZFfSwsTyASpQfT6/Ww/33+8Oda67uvqN/Sf&#10;9b+o49+Jpnr3Hrmsq/Ucj8fQE8/097WUDqhWnWZ5oyCCBe1z9D9fqCT7eDg9V6bXdbnV9WPC2Fzb&#10;gkke3RTrVOox9T2PAIAsp/rzYn+tvr7cT4h1ommfPqQsan6La9xcW4IP0uf8fapVPHpvrHI8cVwd&#10;JY/UWFhYW+h96MgTB/1f6v8AV8vU6TeRq1iVwli7XAsAbE/j2mkkrjqy8eg/ylaYw6K2uZ9IJFvS&#10;jC9rfT6n2wa0x08q6ukk8Wi6OeSS8jq5BX8xstuAf8B7oUAFBxPToA8+misolmiE2mI6W1mxAZub&#10;ErEfSbD8nn6+2XhHE9Px9oxnplpaZDpaxuqsHV7FgjNqX9wfn/X5+h908JB0rWoao6eoqIMFZlbS&#10;WUn0qbso+gP+PBJ9pZEArTpbGainUr+H3XS4IGtnjOlWCsfwbf7H6e0jpq49LI3K8epEVMiAKQCF&#10;P6NV/qvKn+o/N/wePbBU5B8ulBYnp2hp1UHRDpF1UMGWxDfQj88fT+nu6R+RHTbyEGh6U+JpdbFQ&#10;oIOkMBptq/VIbAf48m/sxt4gaenRbdS0z59ClhsTEhWVowfppJH9oix/A44FvZvFEtadEU0viHpb&#10;RQBbBgP1A2tYc8/737MVQKBTpjpxhF2/s2H+AFv+K+79Vb4enD0EED+ybcWOq/vXTXTfPGvIspuD&#10;xf8AN+AT7917pqliC2NgAPrYAE/jge6Pw68Om6oVU5W3II/T+D/W/tkiop1vpM1hBYkWuG/1PPP9&#10;bf1/Httlpkdb6bKhUqKYpIOByQvP04H44/33+sGmUOKHrRAIoekLMiJO0KWfS6gGx/J9JUn8EfS/&#10;tGYRqp69MMSDoHDpf4hIKamiRbNIRqexHA/pqH19mESqFx5dN8enyOYG6MAF5JBFj9P959qB8J/L&#10;q8fxdZ0UsLIt78BytrD/AAHP+9e/ITWnSjqStIjECQtIQSCeOP8AWFgf9t7e6qRUU6lrTRLyOP8A&#10;Yf73f36vVQgBr1hl8ZBF1uq3/R9Te2ogfX20/Hq46aJpYwrgtzYi4uQCDwAR/T2mdlHHrxUMM9B9&#10;kXvIUXTraQ6QLEi/Gmx/r7Ibo1YgdbFPPqPR7fmabzVYBL+rSNPJ/qwAH1549o47Au1ZPPp7pSU0&#10;UFLxosw9Ikb6kH6KAeOf8fa+K0WIdvXun6jhMhJewReRwBq/w449q4ozTPXuHTvFMGOmRk0fSyWJ&#10;CjgaQw+n+t7UAeXXunWCjWUDT9DyvpAJ/B1f7D26kNeHTbFeB49O0dFFH6nAF7X/AMfyAD7VrCB1&#10;WvXp6iCIaeFAGoixJ4+pt/re3NIpQdeNPLpM1lck6sED2twxWwuPp7SOc062Og9yTlpWLB9fJAIG&#10;iw+tgf8Ab+y6UE1A6unw06aWAW0kgQcEILJqJtqsT+Le0jLU0PVuoj1xTmqWNIWsApj9JF7WLgG5&#10;/P0/414LQU49OBKZPTPkpsU6FYSUkdblUcO7J/RAAQAfoAf979tSQpxA62FHSIraVYXMkcY8BuyR&#10;kqLX/IDAW/H0/wCNBFJEADTrdM9A7uzJSJFMlPSqwgWUPGvETO8nMtKVH6rXuGI55t7KiDr09KIS&#10;VYp0RLtitSWlqXqEImhnWQvH43iClylOsrfmwXVq/Bt7Etkh0DrTYl6rw3fRyvV1WQpoY/4xBKv2&#10;9KVK1CU1MdELVUlgkhcFlcOCSNJH09iOAY6pH8XQMZGGm8tVPBHUSq1UJZqdJ3q6aTWlqhp42AKM&#10;SGKLpsrLq+t/ZpGpxXpwgGoPoP8AL0FeRyslE9cslSrTSkGaD9uCBQiaKGroa6sQhWiGlZiU0auf&#10;1c+zBIC9KdInZa06RzZWWArYT1VRUzRy1dNj2++qPt4kJ+4xsFWf3pS/7mjyKV/UocWHtWluaZ6T&#10;STBcdJaTcMz0k1LMWyE2Wq6tZSis4SpiFqKlpo1VlRyul5WeNgDqubj2qWMJgdJXavHz6ely9PDB&#10;PTTV2K+6qqamgaKtqUkq456mO1TLSQureJjGNEaIwCj6KL+3VHTDNp6fJK5K7EmknyLS0C00Mz1K&#10;yNUWRn8DwUgRRcR3XyxWBXk39uKlemy9RTpT09RHVOlSlHjPFWTmOioaibRjkGKh8X8T/hqBUbyW&#10;Uy6ioJ9RufamMZx5dJ3z29KyCGN4KmrqBDO71FPI7UiRVEDSswMsNZLHYCGPh4gosLAG4ufb3SCU&#10;5A6cXqKcvQASU0NX/EfA9N9r62eoheOnpYhTNHGkrajM3kJU2/BI97GcdNdM1LFFTZeOlm0loWkm&#10;xmTp81IKbHx00JNWZ52UKscza0KEBRZvULj29TAHVSaZ69/E4ft3ohFE871EdW2BixtEEgkqI/FT&#10;yxVDhVeBV0SK6o6k8Em1hsf6v9VP9X+CpFe7pnykDuZVC0dfBJS0ZyVTLBTk/a05Ma46GPH6SEib&#10;1u8RFiv150+7da6ZYsYa6omx8Qpo1p51eCvxtRNTyVzTU2iWrhqGRD+0NagED0Gxv+N0PWunSl1y&#10;U9JVy1E0hpfIiijkp4YKqiZxSxSvTxjWqiMsoRzrYEk8G511pjpFek5V0M2Orq2sdFyhx9JMkNS1&#10;NLIIaGVwKSGip5yqTyxg6W5JCG3P1NdIrXplpNQpTpB5SlqInqLQVTQSl6erNbHBVirR6cPHPXyL&#10;ZYpCf+OEZ9K6WC3B97AAFB0/0GFbXPBWRrVwMRS1VIuPohR06ZGtOPQ1eNyVKnLyQ+ViHVlZYwAA&#10;PdWFePTgp5dJTNZOQQVUs1TKlTqjEj4eOnZqOm/XKayQDxyzhiXWKMeT+yoHthiTnqw6ixVFFUtV&#10;fb1izR1lHTUk9FNTVaz1tRD6qnJ03lVhCZQB/nrs1yAhv7p9v+r59b8+vJS1sktNDMa3LU9ZTCUU&#10;lXGuH+yoaOQv9rTRveQtK9wxfTqBOlBYe9d545612nh071FRC9NVz1EcJmpaSkoY8RMxkhhimq/J&#10;BT5SSNLmSn5MSk3b0+9E1H+TrfWKvghpqvHiqiSjpqrWtbRiqmhky8jt+1JV1AuIrjSygi5K+6Uo&#10;c9bJJyekrl6ZYqepjlloqivpJqGUyU0ogp6Cmqn5pfuWRRJJJGAZGlHA/wAbH37rXScyEVTNPWQv&#10;TsRU1n3KrWFft8dHSwgwzRwxMj2Q2fWx0sOQh5Pv3Xvt6TaYiMulTWzxOjq8MAoqdHoJaQRuavK1&#10;tdqCSTx3ZQoXUQRYEi3tnw+nAafD/q/1f6vmjaorI+LmoatJaOBUpqg1cdTTwVOPUmmoFYx6WHkj&#10;9XmEWnUNRf8ABYYefSqPpMvEkEzU1DSU8saidJq37mOpo6in1l4zRUyr+7qI0CZkX88e69Ko/jHS&#10;er44JqeJTHTUd53eopmgdGqal4/Ivgq01eNGQBZb3Go2491cClelPSGl0BJYPBVCOUlGgq4zU+Kk&#10;JuHCIADErm6vc290KZA63Xr/1NysoSbcc/p9PFieeR7TdMg0yOvKgW34IN7em4I5BBH/ABPv3Wyx&#10;OD1zK2X1WtcfUqSeeSbf7z791tfi65255XkcCw+gt+ffutClc9daWP4uL83/AMObf8R791Y6KY68&#10;AQPSAbX4NvoeeL+/dU674YAWtdvotrAj6MffuvdcSoFxb88fpsCDfkf4+/dbFK564EWBvbUf7X4X&#10;UbHj/iffurGv4OHXf0INhbi9gOLcccf7H/fWHuqnV59dnm+oAgG2piOCfp9P6+/da68dNj6bAfWx&#10;51AXutvfutjB67VB9SbjUA3p+hIuD791skkceuf9eR+m4+hPBvwP6+/dVFPPrkLEi+gMebWt6QL/&#10;AEb/AHn37refLh1ktYAED8+oBSLX5F/979+611zVQDYcgcfp4sfrYf0t7snxde6ygf4D+i8Wtb6A&#10;ce3utdcAL2/Aseb/ANPqffuvdd6D9bj6Dm1xYcDn37r3XYUf4XJ/Olb/ANbCx/3r37r3XYX6Xufr&#10;e2ngX4/p7917rlpINh+QAthwbnjn/iPfuvde02uW/p/qbCw+lvfuvdd2vYWINzzx9PqCL/7f37r3&#10;XHQPqVFgwsCFIJvb6f8AFPfuvddgLcqQDbnn8kD+z/rD37r3XZUcX4v/ALyCP6+/de66sLEi3HBU&#10;iwueL39+6912CvHIHAuAoDAg2+vv3XuuiB6rj8EngXNv639+6910bcDgkg3PHP44t7917ro2+hU2&#10;/PAIte/09+691wKgjj6W4DWvYG4sB7917ro8AC31vz9VNh+fr7917ruxP04P09I/r+C35/33+x91&#10;7riB+CbD8ggcG9gOOffuvdestrDkfi3APP0I9+691yOkWsBqt9PwLG/++Hv3XuurEAE/m/0W3N7/&#10;AF9+6914WBN+DbjgE8/6/v3Xuu7fW5H1/otj/hx/vPv3XuuPHJIFr8fgf1I/21/9h7917r2kauQA&#10;DY/UngC4+oP+9e/de66sLG2nnmwsLMBxe4B4/wAffuvdcbWIP+3/AMTf6+/de6wOARZRqJuQAtuP&#10;yf6j/Y+23oM+vXusDCxKsAf9UB9CCPpx7b631i0gcAcW+lgTYn6XIPH+w97HTqcOsXB0kIBe5sSL&#10;3v6T6QAf9j791broekW+hFwfyDq5N/8AG/Hv3XuuQu1rKD6Tc2B+g4BJ/wBh7917riABywF1sdJs&#10;QeDcH8e/de6yA3K2K/U3ARbWIuVP+xv7917rmCL/AEsLHT+OfwVH9B7917rIpuSdI+lh6b2/JA/1&#10;/fuqt8PWUAfVgBz/AE0kW/PPvafF00BXHWcKDxYMBb1cG4P+I/33/EPda65cfSwt/j+m4PIFx/xH&#10;vRp59e656Ra30+hI4It/re99e64BAL2KngsQR9Lf1/4r7917rsqCPqBzwQf6i/0Hv3XusbIpIH0+&#10;pvc2sBfn3oiop17roL9CSPp+Pr/r8+6aKZHXuutPJHqOoWFrEFRyPflrXP8Aq/l/q/kN1pkddBNR&#10;DWH0Hp+gHP0A/wBh7uRUU63qJ49eC6uNI0gG4vwL/k+6hKGtetH/AFf6qf6v5Dno4JsG/HFyB/r2&#10;97f4etdY9K3PA9NgRyB/Wwv7Z631x0DkBfqCSRp+hPv3XuuGjgEC1/8AH83/AFX/AD791Zfi66Ve&#10;bkAk8NYWvY3BN/8AiPe+rt8PWTSBqNxdv68j63P+8e9daXIp10QACbLb639PP4uD731fhgdesAPU&#10;BYfnUOeeFB966Y6xFPqSBa9z/aN/7Xv3XuuGhfrpYgcAAAi5+hsvH+39+691waMED6aQL8/XVf8A&#10;1h+ffurL8XUV4ACfTa97AKDewuSCebf6/wCfe+nDSmesL040WK3I4C2v+effutDRXHUNqYHkryb2&#10;uB6gTaxAAH+3+nv3VuuCUZvyNTMpspYFP8F4HNvp7917rn9qCtmF76iADcgA/UGw5B4+vv3Wj5dY&#10;pKG5sQvC3B/V6rfQ/wBf9b3XQNWrrfUE0SspIH+uDYIbfUDj/eD/AMaFuvHPWL7S5LEWOkC6oCeP&#10;1E6eOD9PeqdNmOvHrxp9PBGq5FiRbVbkENb/AG/+9+/dNkCmk9R5aW7FmWwZeLC1j9bA/n3YN2le&#10;qeGOm96BT9UHqJBDBL/0IsOP9e/490JoK9e8NBk9N02KjkHrX0jiwRQn14YBRew/Av8AW3vwNRXr&#10;2iM4H+HplqMJC3DIliS1iCpt/qQ/4Y/ge90Bw3DrRRVFT0lKvaMciOBGqGViC7KJJAouSttN7fTm&#10;w/1/aeSJTjrcbiuB0mqzY8M6uQJVjQqVhRWVdSizFyfqD+VB0/19sPbKRgdPE16RGU6yoqiYN9sk&#10;glJbSE0NTNGOJI5lVSrfgWPp9pZLeqkEdWR9Ip0iMh1LQSqYmgYR6gV/bNLKIR6vHJOVYyXblvVY&#10;m1wfqSqSxbVVVp08HVh0z/6IKZZNSUS080jqwYuJdDREco7K7xGwvpjRAfyP6tmxkp3cOtjT5dKG&#10;n62jfQ0gapKSEl5PV+3f0+kKtz/wYD/Y/X2ydvJOMdOKwXI49KCm2EitI6xC9lUqUWJbKdSeGwuH&#10;B5a3B+vt6K3aPhnp8SAcT0/0mz0hYSPGQVCKBHazR/QuwYC7i5P+x9qgj+fWmnQnT0sKPEVCSCR7&#10;2JLr5Iw0gCi4v/T6AaR9faqJSOqyshGOlvi6WaLTrRdfoJPjCqwblRz+bAfj/D2qT4ukrU6V9Otg&#10;LA3H1VFurEn9IFrf4/7H/YBSOHTfT/DYjjUbWFgFvdT+o/7Hn/Y+30T8R62OneDUW5tyFIIUWF/9&#10;gPz7d603w9O0Oq92sbEED82v/vr+/DiOmunJCLG4H9r0gfS/N7/1/wCI9v8AWupAIIH+Ava4Gkn8&#10;G/v3XuuiP6/RrFR+bH/Ef7c+/de6xFQD9DcXBAIILD6Hn/effuvdYn/J9IIF1/Tb6em3+HujAUr1&#10;taVz1Fbk6br9CTf+g+lvbfTo0Vx1idRYD0i5ve62IAtYk+9DrSefWEqPxa304H+3tp+vvfV+uGkD&#10;1XF14/2x/A/Pv3XuvAXNiTYc3Ivcn6c/7Y+/de65hV4BH0JNxyQPypPv3XuutPI5KggcWAst/wDH&#10;n/b+/de665+nP51HkgW+p4/xt7917ri3NgCCeBpAJ4HN/wDivv3XusbJyL/gaQQun83C39+691jK&#10;ggmy2B9PHOom9iT/AK/tO/xHrR6xhFvyLXIuSBe34IB/4j3TrXXuSLeoqNXF1/U36SA3Hu6fEOtj&#10;rkqhvqR9SpB5F7EizC/+xv7df4T1s9chcAgAcizW/J/sm5H+9+/J8I68OuQC/wBLX/F1Jc3Nx7v1&#10;7rl6b3AIIPAP0BIt7914iuOuTWK6bX0hgBxc/QE/7x/tvfuvcMDr1rkfQk82K3IHA9+691xAF/Vb&#10;03JH1PPOk/149+691xA0gj8n6i97k/i4/wBt7917rIALkWC8aePxYcgn/H37rRrTHXelQbAjkiw/&#10;AX+h/wAffutDTX59e03OkFePqR9Ppzf37rzfD1lCrY8fU/i/1txpv7102KVz1xYW+pA1f2gL/wC3&#10;t791Y6KY6bplDAnV+m1zpswP4U/7D8/4+/Hrb+XUFkDKSE1Hn82IvyLL/sPb68B0yTTPTdLSgglt&#10;KEXGvQo03FyCB/r8e3QurpOx8z0wV1KoDEIE1EKzMdRPHAAseR9R/vrKFQ49OmJGB48OkJk8cZme&#10;MpZ5ZW1XYWIC2s5X6C1iQfZhAAMH5dF81CCF6Ta7aEhQaFLeQyWk0OEF7N40Fv8AWFx7NVkFaDop&#10;e3OT05RbYpkViIQgHpIADPxzbSACovybfT3YknqghHn0xZzAQyxMr2YaTYTwKRILj1SsASyj6gk8&#10;Hmx+nu4UsOHTbLo7h0Cub2fRSvJTtCUEnpdFaByxPrjIYKNKaRa6gG3+q9vxQE56aqrV1HoB909f&#10;00C1MwpoYJXDQoXEksJaNgaanNKCUawuXlY8G3PFvZl4CutD1Qn59FW7L61o8xC8NXQQyLJj6r7V&#10;FkElPHXNIEirb2N3Ew1Bjwur/XPslvduVqkDp6C4CHTq6pA+UXUM2FZqgUYlkp5P4Wa6knWGaaal&#10;kampzFTj0zeNghRwxBu9+SbgmS3kt7kl+B6P7K4jWiqanqv2vjyNPja7y0ccTtRClMsk0cqS+aa5&#10;jnEalgUAZywABYkm5sfbq6S4K9CAD06S1XDBKyUxnlrikRmeaQ+SKf7eEOsEdEiltLED1WAPIv7e&#10;HTjdQ5JIllmilNW9SKdpJKmGVZ6WRrLIEOPJsrG4RXIOjkkcWFX+E9VArjoVet1pqatoFlYyU1XN&#10;HW6IB9/XQ01CfO0TAgECUMxkDKBYBbWA9ld1WmPTq8XxdWB7PSoocVip6OOCRhUyRTLWSSxiOmaQ&#10;gz1Jn5llmQs0CXOkMb8NwTNxNePQgj+AdGG68WIVZiWGnRIayNPLPExlOQYeTGJ5I7MzSGNhPoIU&#10;Gy2F/aG4/wBX8ulCcOjlbNpJ454IqqMMJqyCSaDzLJkhOY2d2mq0UIkZjIChQDp0hvp7RFATXpUp&#10;qp6NBtOCXRFKlSSKmsR2qpNBnFIyny0FLCAF9LDSAfoFH5PtoREE9VIND0ZjakbNHCEJaLTOVhBb&#10;SHZxNHIWYXDKLKb/AFN/8Pe0VtWR0nIJFOh6xSiPSyMJYyIlcABIDIIi4ChgL6tX4/w/r7XRCg+3&#10;pG/xHpfY1bpHoQJHoRoyEXSqOLgFbBtV72U/T/Y+10IPTL06WkKKAosoYjSmlQPQq8KP9Tx9R7U9&#10;N9Osa3Cni6/uFDo5H0YLa/A+nP592CkkD16Tsmnh1NiUmzgjQGUnSACpBtxx/hx/sfbgiHn1WnXt&#10;J9SqqspVSGU/2tXqFvra5F7+/GMUx16nUeSNbMGugHFkY3v9Tdh9B+B+PbRBU0PShPhHTbLDqYuC&#10;FYkXUmwZAtrgWPP6QORfj2yy0yOr9RJYR9SQCyhULLe9j6mYKCf6DkW9slamo6d6iMpT6hNRFywQ&#10;aUP9sgLwT9eLge2ytB1vqHJEyqxB4B1FwgVtX6rxlRawNjax9tMMV6uppg8OmySKIDyKjBwGdFc6&#10;5lMjALIWANiAbn20VBOenQa8OoLxRqJQL6gvpRVU+osCGBtzb+v+PupQUx1vpudECSFY/TKdVwbM&#10;ob0h7fW9/wCntk0p3cOnASSK9Nkyka9GksSJEERUeNYxp1otuOLG9/rb206afs6v0ySt+kO0iWby&#10;toUupBYtbT9bKx/A/JH490qAK9Orp8umiVkIj06kAkkeOUsLtrOppl1qAq8WUH/be6lq4Xj1bpNV&#10;8xBlkdA8ohkkBhUeN47aWkQkDVf+vFuQBYe2jxz1vpM1tQtPKTICVEAdni0GyrayO4Btc3Sy/ix+&#10;vurCvTokFKHpNZOrmIbTJ49WqedDHr/aSwXSotZDc/gEaRfj3QKT1cMp8+g+ytX5VhmlqDLGx1TM&#10;iJH4phfSZbfVGB9IHBAB4Fz7bdf5dOJQGh6QmUqkSJrosBjRG0x+Tzy2kKxxzwILem9rkEEOSBYH&#10;21070gK/IxI0/jcR1MSyJFTjiGaoD3adBFa4sfGWVdOkg2sPbZ+IdKl49Btk5IpWjmjFNRBpSstJ&#10;EyCBYZOZZHEJKyS/SQgKvPpIPtrp8f6v9VOm6hphkZICA0c00c14aaGOILRxx+BptEl1K6UXVHGV&#10;cX4JJ411ckAdClgcGWpoZGoqWNZEjknp6h45KirWnlvFMPEAQOSrMD9NWq9vdgCeHTDSKD0NuDwb&#10;/a3qQtU7p5pabxmNKezBKVRx6Io7F5COWNv6+7fT1yfPpmRmOR0LuOw6Mi6VCQeNdTCxLSu943jH&#10;6hbixHH9fapI1VadJA/QmYygcvTg+Z5gBMwiWMxy6QbRu7gc25BNhz9P6KY0yB1Zm8z05VOOdteq&#10;HQhZRdpF8bO3pWLxRDUvN7ubDn8+3HjzgdV19Mc2OR2LtFEY4pPKPPK6sri4BIVX+gFrlTewtzb2&#10;yVI6dWSgoOPSTyGJk8TxU+p5PIfJp9QSAeoyq0l/7RCKRZrkggD3TSDjp9ZAoGrj0DW5qSKOnNBo&#10;CrVPNULVMwfyR0p1NSNUWJUkhC1iGtextYe2XRKU6pI4Ix0TTtajiliyJeR1SWgqa+5R0qIpqaBY&#10;4tKHh5PH+1z/AGkuOT7SgUYD59NK3aR1WB29TxSMfLA8bJRahDIBBKQV1fdJJJysMihTKG+llA5U&#10;ezO1an+r8+i9uJ+3ovAp5AJactC7pJSrVNIoSCWmnVZKMsIwQBGAEsNOoLqvc+zTUAK9e6e6agh8&#10;iTU6ecz+MZSmkj+zoH+6l0wQU1ZArNoAUKacagWtcgkkJncnietClc9CLjttzZLI46hxzVK04oZ0&#10;g0DxuInNpvuqeMjW0ViFUMpF7AE8e05fFD/q/wA3TupF+DoxWzusm/ayBhWQY4U0n3g8j41aiL9q&#10;lp0jp1RgUNigVSASVa5PKZy5Ok+fTckvl0MWP2XLMDE09Kgnr3jqXjiEb1MppxJKziJCVi1ftyFU&#10;BPF+T7rGM1Pl0lLAcehP2nsBXWjeelmhgiappIIFpIYazWhNmLoAVp1Ziy6vUDot+fd3ONPr03Jd&#10;Kg09Gv23tSOlghPj0RwxwSTOyt5HCIUR5I7EHyBgFAHAte1r+1MVu1K9F076149LeDbju8SU8djU&#10;0ni/yGRIm16/I4ZVUBl8f1P1J+huB7Vxw+XSZSoOelhjsPUSErMhgkOlmp7B4iVa1LDKp59bG4Zj&#10;xwOLX9rFjx08ZVAJ6EGhonVQfBKkcgVSY6hHKCJtJMb6fIgQ34S9/wChv7baP0z0ibJr0rKbGxkE&#10;SU7LIshaRSqOEdriO7J67DhmYkn6Xt9SyVzQDq6V/Lpb0dGV1+RVIlIV3sTE7xR/vy2VbhlNyA55&#10;v+fbXg54dOq2np7p6dPKxHCQuJ2Ck+SWy2DFVAF25Fv6c+9+D8h06rhsdPVNGotqidQCzK8IQIp+&#10;q2U83AI1Ee3Ai04U6tpFa9PkQuw1LqI+kgBLXK3Csv8AqSL/AOsefdwAMdW65iwERKRAkFtCkGN9&#10;C2tGxFzpB5X+0f8AePdI+nCnX9lQkhQiNVfWqAj1BSDdSVb+np5H9Pr7dj4dJZQDg9dvCqWfylWS&#10;+uS8YB1nmOQWst7Dnkm3tSD5dJylM9RvUsjAqwYa3QrJpUNbknWoNjdSOfb44DpK/wAR642AK6fo&#10;6qACBZ1BLlSPwbk/63t9Ph6oeoxBIZtK6fqNYUsoJuVj+pNuPbnSfqPqDIBYBZBaOMj/AIDhGs0r&#10;WFyC3+8W9+691GmeRiZDpZXOsQxqBcg86Cv11H1G/wBCQfp7TN8R6qc9cVbU63UKruwumjyoltTG&#10;TggabW49tg1OR16g49ejVZWPLMHU2CkWKltMjNqAJsPz9Pz7bPE9XQAsAepkQSL0qiKp0iFVCXN+&#10;NZstiD9SSfx7ZJ7ulSYag6clAAOlR5VOrXZVB0mw4AtyOLD/AF/8BrpegqAOuhEob1hogzhiS5Yq&#10;tyXZRYnkctce6sprqXj0+BQY64KG8ysEVWMhUpYcCxEQZv6DgLb3QV1d3T8aVFTw6hVIZrKzhVV7&#10;iICxBsV9B/JX62/HtPJ5dGMKKRTpuMmuQgKup2GvXeUhkS2kXBCiwGq4+t/9f2iOST0s0VFeosxU&#10;RzSIhZ0UWs6OylT+55FtYG1itmtb6e9dbCUNR0ksjMvi8cZBYxsoFvG6tIfIfFKRb9P0DA/m3t1K&#10;cOn1jJzx6RdQx+4LyM8yBtSpGFQSp4tLFgV5W92tx+fbop59WdRSgFD0xzLE8zimMnEcLaAtiI1J&#10;YhZOQW03H+x/w9+PVDULnp0hiRPHIqxJGADoQ6o5gxu3rXgMvA/w9vHIDfZ0kl4HpSUt7s6RKI41&#10;dQ8f6Ee1oxoH4uLcfXjj3RsPXoklB1dOVIiO4LqoSIQvGkigKl+Xi1H6+rkD6/7H67Q1P2f6vT/V&#10;/IJHOmp6UdNSu6AyFNBZkZB6WXVeW4llFmb66wALfj26qGpPGvTWjX31pXp9jp/AgbUxL/5nQquC&#10;h5dFJH9Re/4Fhf2+q6emSCDQ9OXjR0kIHjjCRNqkjKNdfrcDixW6/wCw92K4qevU8+uKKA0QJARA&#10;wLkEkKW/zSH63sL+/Dr3WfSiDXIVtpUXS4QE/to7Af2fwT/re90oM/6v5f6v5D3UhwGhS5RTcK19&#10;TF9DExfRRxb1Ef4j3s0oKdePWSOJT5NCsWUGW3kAQW/zkkNvpxa/9PdOtdcJ7Ruf83pMZLaiFVmf&#10;1AED6Ef1H+v7qxpg8OrKCxoOokhCC4s9wyWcDRDrGqzHSebjgH6/X2yTQEjrZUg6emipk/YjGoC+&#10;plhCKXdXeyhjpsDb6kE/63tFKxpnpxIiTVuk9WSMnkKzeV2i1xlkUx6D9BIQBawBP5v9f8PbBOOn&#10;qUx0hK7iQXVZpI0CyrKB6bkvCw4+qnkt9fr7RuVLV8/LpXbipx0i56hY3BfwU5kldGRTrsway6lY&#10;EhWAF7e/Vp0bJCWXrMmQL30v4hJIQl0XymUXRJDDyTcA2Ut9Obe/a64r06kWk9c1yMNysUupNFna&#10;MgklLMZC0igjQRpax/Pv3SxISR1m+7FQQ7v5I9LS1I1oEgUrpiZJCLyFrWHNwT6v6e2iK1PStI9A&#10;A6hyyEArrU1LQBELyqqBZXMoeMkeocEAX/pYW938MdPBadcTPF6BI4sGR3cJ45XdjwGUg3tay24s&#10;SfdtIpTrzLXh1jLIscrOJZHEheVAFI1awwdjpuCpsnp+v1/PunYDQccdeC065FRKra9bL+5A8giC&#10;qPIQzaFUD02uGJA4Fvx7v0yTpFT1ianp1nd401WiSGeR1tE0r+tA/B9P+odvzwD7oSoNfPpuXNOn&#10;enpiVjIRo5RD42AIWaRkBAeq8i3fX9Afwfp7qVLDUOi52oPl08UUQiAjWH16bO17GORE8aNdxcgA&#10;6lt9f68e00i0PRfPla9KKnBAWSLSCoj8dtLEES2kSEkWYWP9SAfbIUDh0VycD0paVIIgxUkC/wCz&#10;HqsutfUwEL82I+txYn6e1IUL0gb4j0oIZrkNcukqNoFwixpa7liw4HAuP8Pdi/n69a6eKWYMNEYu&#10;1rNILL6CQ6PYgWS1xpH+v78kgrQdep05RgPYoSreUsv7auhCC6aQo51HixPA9rIzU8etDrIzFkVS&#10;D6dLF0IRQWb1InBBHq5sOfbniginXjQ9Yba3JugYAJeJdNlHpUMotquLf8U9tmU9aoPTrGt7n0Rc&#10;KELpEi2jv9Rbj+mr25HJU/PqpXzHWVQAzogUreNWS2sc/wBtbC17ckf1t/rA1gfzPVDnrjISrMwB&#10;0GXSI7DWQSNJAX6fk29v+J8uvU665DKG0EfVRp4Vr3GoEH/evpb37X8utgVNOs0MQLG6BSWZiyjU&#10;5F7h9CWB1cix/H9PbimuR1bR8+nCOmVCT43tYLqBJIctqUaPoT/Qav8AD3apPHren16lxwpyh1IA&#10;2lCVHLnnUyhbm5/qbA/4+6MdPW9C9Slj/V+lruCVNlH0swU2/P5Fv+NJJH1Gh69QDh1MjiGkhdIW&#10;yqLH6EXKFOOAPyePaJ+Jp1YdSljXh7BiCDpA4BDerj/D639p30/i603DpxWygqFBUKDqsF8aE3Ck&#10;/wC8+y+UBagdeXh1LiQvw1mIsbMqtdSOFBsOD/X2lddQxxHTifEOnKKxsdBLAXBOm4Vja31+g9py&#10;AePSgceswS7G/AbgWFjYc8AqOP8AY/73YV0VbHWxwPWJk4IYWsCbp6dVzYG/1+psfeilBT068OPT&#10;fKCBcfVnHCi7XtY3Y/0+vuwwMdaPHqBIwUqHuA5J0gKTpH1DNbm5/wB9+BRmAOet/h6bJZgPqGUg&#10;yFdIBTUfqDex/wBv7SGRVfPW38umWSpAYEKoU3tzdGLngr/hb9PtfHMKCnTekE16y/dJ6ihLDUAe&#10;LfQDTZh9CPrf2YQtVtXW9NM06kwytqdeFAsyWAvqYBjwOLEfpP49nEXcB1vqU86mMm5AbhQdGsAj&#10;hiR9Dcf8T7UgUFOtdNkk54/ToVSgYH13UWNlP1Nhyfb0Xn1sdQpKhQ+lTa92LFiy3Iutx9L2A9u9&#10;b6bquW6MfIBKRaxW5uw9Bv8A7Ta49ttHU1HXnOK+nSEypjaWTXxZIySTzKxa6swt+q/+B492CgcO&#10;i08ek+0ilrGPSdfja4HnIIvpgB+in6fU/wDEnZNBU9a6nU8sQs7LIQWtbx3mh1ARswFuAFAt9b8+&#10;/VHHr3TpHw7CS+j9zxAEDyL+NagDR/UGxPNvx70CfPrfXlMigNpQlrlhZW4HJKk/UXtcfn3ru1fL&#10;r3TjCWdlKmOwcFSzWeRPwb/T9V+fwDb3brXSno3XnS3itcA2WRAT6ZPG3+2/2Pu6k/D1sCp6eIZk&#10;ALM2oXUKpRQw0i7Ox/JsDx7tVQcmvV9A6VmKmCy07opuSpI+t4ieDp+vP059vxSAMOrkVFD0KlIb&#10;sGBABCn6WB5tf/C39PYgQ1HW+lLTW0L9CP8AVKvI54B59qhwHWun2nK+P1C5vYXFrC/HvfSiP4B1&#10;PiZSCCALW/2HP49+6v060ql/rfgj62+p+n+PvaipoevdP8aqF+n9AR/rW9vjra/F1z+nBBH+Avx/&#10;Tj3vp3r1x/ReRf8Ap/rG39ffuvdcxb82+pv9dX05uffuvdeKqykgH/Ee9EVFOvdQnQKeFH1/H9L/&#10;ANPbZSgr1vqK3N+bGx/s2/P09p5fLrR6hyW5/wAbHn88/X/Y+2etdN0xFiGHABHA+nH5Purdb6TV&#10;WVLNcG5P+PAA+ntO/wAXW+ktkCDq/r9B/WxNh7RuKkjrXSdddJ+oBuQRa54+p/r7oEp17JwOsMq3&#10;Cuqi5UWNivIP9D/t/d6dWCHz6gvoF9Vgw9RJNypJvZV/x/3r3RwPz63oPUORVLkgXY2NyFC2+n1s&#10;P9t/yINdeKkCvWJ42ZTYA2N11HSC7cGx/wBb37qnUUp6gNK2BALWDDUf1AMQL/7b37rfWBoVZJQb&#10;gAtpGkfU83Vvx/re6jPWiAePTRpKzKugC7ccqWZR9SR7p1oKAOltgjrqoAbkaiAbekc/g/n2qtjS&#10;QD16alACHozmCQfbxjj6A8fm39L+xRH8A6ahFVp0rVC3HF/p/jf3fp4qQK9ZR+D/AIf4D/YWHv3W&#10;l+Lrl730912Pr791Vvh64n6r/sf969+8+tH4x13791fr3v3XuvXA+v09+60xoK9eYAi/5tx710zQ&#10;nPWNhcEG1jf/AGNvwOB/vv8AbD3WxxHTbNCCOVta/wBb/X/D3pxivT3UAw88j6kcfq+nI/1vbPHr&#10;fUWWBWBGm1jbkX0/m/tO6afs610xz0yqTxwf9h/sf9v7YZMY6901yxDkH/YD6/7z/vPtkqR1vpmq&#10;o7rZkB03AJsL34vf/W9tvladePSSqbwSgEGxN1AUW/11/px+P9j7Tk049WDkYPWF8jDDZtQEgva9&#10;iob8BrXuf9Ye/eIgGOPWixPTTUZMsS5axN/UOTa/4+lufbDMT1oenSfqJXc6uX1agLrxpHPN/wA+&#10;2SQMnr3TW6oyuToHkumpiLAW+ik3t/rW9sqNbZ61x6CrckY8txErRksroqI3Gkhi2oDi1wP9Ye6n&#10;Bx0jnToHMxAwV0SJYwll0K+kqGOkSLIPyLAkfg39vxsD9vSA0rT16CrPRSaXaCZg6HSsULKs7yLK&#10;C7rrvqUKPz/jYgc+1Go0B9OmJBT/AFf7A/1fsAWZSSPX4dKpKXqXlkQqkxGrVIquLAtpsSg/25+n&#10;unTHSQqq+0pLJDLqQM0CkxWF9MKGZwLFhxY25Jt/QPVpp630x11QsQR3jgcJ/bnsT5pjpUCGGwco&#10;LaPF9SOefblet9N8bTLJUI6yVD+aNlieXSK6RDqR0sCY2FrKSOf9c+/de6c6KZmLH7aSaKZpZlm8&#10;SsTPfSKZY1J0KFvZv8T72KefXulHTM5KlY7Smr8muKHzqrP6CEkiCjm1mBXj6D62Dq18uHWullRI&#10;FcSmbS0QGpZdMko1AhXTX9QT9FPI/wBh7t1dPPpSU6yTw+WKRIgCf2RINUkMgKM06yRsV5+hQBv6&#10;C3PtlqDj/q/l/q/kHk+IdZ2po5Ejp11R/WKZ5ZFZFJ/W5aNWYccBmH+vf20xA49PMCy0HXa4lCYW&#10;jihWFQ606rrkTSWCmOR9PBYC5JNuT/re2zIowOvAhhXp0OIRVnLuVmVfK8sIBVtVkXWD9CAbNb8c&#10;+0zS1PViDTqaIHpwPHDEyxJFCsdiEte9jKQCwF9Sn8fS3tM8gYY68B1MZPFpgV2OtrSynRKI41/c&#10;jjKSAm5Ppt+L+y5j3Hra/F040VRNFKgLh2lnDMoUGQsq/QAAA3I0/wCFvbMjFeHTwqcDz6GvA5DX&#10;TIRdyUVT+0IkYg2Zm/1NvqwHBN/b8EuK9PwoeJ6W1KbWBU+lAwkYrIJAzfueRVuNJ/UNP0+p9mUb&#10;0yelFAD0oqdwCArKxZrlmC3a/AUyBRbj8k+7yEE0HXjnp6R0YfRiQtiVs2gXsRYfT/X/ANj7ZNM1&#10;+XW6EY6dKctJ+lbFSEY35Jtc/X/efeqhhQde6fPDGYhIfVcqCTY/1PN/qOfatIlK1PXusZTxh/21&#10;aO5XQim9z9Bf8A3vz7cChRjrY9B03ypC/wC2U5DaQxH6WXkWsATf/H23IAwoBx6900zYoB2MaDjm&#10;wCh1cqS2lSDYH8g8/wBPaR7dge0da6y01KIVRZAUublOTz9SSSCQT9SD7bCkcevdPcQCKqhbllNj&#10;p/Uw5DAf0/H1Ht4ADh59b0mleoSKwl1LYAqQCebG9x9fr9Pz7YA4n16sPgPTjGWZbEqLFgBwQx/1&#10;QNzb/Y+30NV6uOA6ypZ0/qATpACggg8kkfj3evXuuTsAtuP6Ecfn66jyefpb2+vAdaPSar4ybMbr&#10;pLC9k0+r9StpF7/0P4/x/Di9aTz6Y9T8eTSup/o7LpUp6QLjm554P1936c6ZMlTqmplKAMSzaoyr&#10;LLe6pqP+3F/aaUd1eq9Jmvjp7sZGIBCF5CPQX/ILLzf/AHgfT8+2WVQe7ppuPSZmVPLLIrsrFQFL&#10;KdKEr6XYN/vF/dF017eq9Jh5PBI6uRMFHqBcly5BOoyrf0i/5H0+v0HvSohFem6Dy67SdpFWRpFO&#10;ogukiraVSCEgikswsLDgDn/D6D3hivWqdLHEs82h1LO/LFYwkUemxuwRh9RYD/G3u6rTC9WC9Kml&#10;m031RxAIhYxhg17m11twW/BP4v7cV/4uvFARTpSY2vWFw5kI+isFOvWWIP8AaA0m34BN/alH0Z6q&#10;YyCD6dCHT1kdQisSBz+NN72sBc/kfUj2tW4QjPTitXB6fIiJdKkEWA+gHIH1A/oD/T2pRtRBHV+n&#10;KJAWvpVAtza/9OeTY39vdVp59ZppLKAb3+oI/A/qTp+nv3W+k9UTKztY2uG+qkKpAt+n/H+l+PbL&#10;NU9b6TNZKH1sOGAW+rTyq/ruBcWP1APtt/hPWxTz6YJJlf0lU0ISNGkBnU8F0dbW+twLfj2hc1x1&#10;s6KY6RecxIiqI6mne0M7sGbQoSNlGq50fkH6k+0U8IVqrw8+qdJ6dGkN3kVQQLFYgpIA4QW/xsWI&#10;9t0BFOrp59Ns8ZZlQNpMZBARFVib+uRuP9jb/D/GwowBNB051OoKK7vL49ehiY59SszEkKAE4FrA&#10;A259uJDq69XpTwUqxxsJGvrXytc30TH0KgewIH+B5/p7VrGAKdUQcem6op5QJJlhj1MFR2ktdgCV&#10;kbVbhh+Df/X9syxsQT1YjFD0l6uiLuXmkqSEdkUKql2g/UXcabf4XPFuByPZc0Gan/V/If6v2ChT&#10;zHSUrqKRI28bARs8hCyoEfSf7AWwHqPLEjn2yU0npkofLpNz07SS2eOJvKnJLBWhGnQNBABK/wCF&#10;rL70agV69o9ek1lcEqwtLSRtUyMmuRXJSPWgIR21CwAu17fix9upMT2Hpnw9LVHDpAwanZfCgZEm&#10;InjlRAAzAAxwBBwW+qycfT6+3OrdKKg1v5ZBHJDYNDc6C7QR8hnaMEMx/tC/05/x9q4RUA9b8ulX&#10;R0EkjTRRfvBlpGimSIoWVyAE8IB8luLm1/6+1Qxx60eGOhw23tFneKV0XyKYlDrHpWRY7kKYzqVQ&#10;P1agCbm3F/a+3g8QhukjED7ehsx+Ajp4hNIlpbXaL0OhNrq54F/6exFDAq5PVFWvTzHojj0iNUCi&#10;xCooCj6klvr9fwfalVANQer0UHqJVpBKDHJGpVudTkWJH9pSPp/re2aA4PTXSMzWEWZJDFqKlF5I&#10;JK6HuRrXm/8AQ/7fj2y8IbI6ZkX8XQP5ehFT91F4zEdOlm06jKQwWFORpS/5PN/ZdNHXB6bUkHHQ&#10;a1oKPLB4x49ZZ5XFk88QAYrH+JLAXc2/H49oSNKmnSjHE9J6RPEWRX8XnJl8ulQPX6RGmu4Ln6m5&#10;Nv8AY+2+mXfVgcOkpuIxtC7ypUGfQYHmRBE6sjFI3hJW4HP7igW/P+trpvoMcreSJg8PkvAyFnjL&#10;a1gb9s00g4Fhe1/e+vdIOuERGtNc0kM8IEd9TNUqmpqeaAD+ypvFyQfp7917qC8E6sEaaSEhhUSR&#10;wyzCQq4KgWhBPksfVYW/23v3WjxHTpRRFSmianlmfUyoI4olji1BEknp5NRBVVszaPr9fr7Zf4ur&#10;dK2n888bk0zzM4NmjVmqgjHQsk4HNvyqoR+Dx7r0oi+HpwoiKnxSysqzxMy+QholQRsBHDMhJ1O/&#10;00/Uf7c+2enUB49Kmmp5YdbS1MN4rOkL38ZhT/NKZV4C6jYauSbf09tMtMjpWiUyePWSUqr6m0iO&#10;GQkm7PFC0q21lUFwR/UEgce6dO9OlN5zBTkGRoS7hEjkARSg1AgyAlr/AFLNb+lh9ffqVBPp04OH&#10;T/TkSCzzs0TqDMgRWhdwbMhjvcajb9Jsbe3VjBGfPqwWvSjpolWItPqd0cyGCSRqcEAWWRSoJsv6&#10;fpx/U/QqkjWlOr6OlDG7xxhVhjtbWoVVd0sL64mT1KT9Lhb/AJtb2qjUg44dVKkdOtK8ZjS+uUOs&#10;ihnqTI0chOtmVwt7C/8AaUfn6fX2YouOqHpxpahAiq5KRmUhGdogisD9BxYg/W3AB+n9AtjGmg6q&#10;6efSmp5/1NrTRdUgu37er6EKoBNz7f6a6f6OSyAg/ThSXFtSn1CQAfX+guPex02/Hp8imAUhtJGs&#10;q5LWZz/ZZV+um9rf7H3rp0CuB04RVSgIgKsuq+ldJBsfT5EIFh/gR/jb3o0YUr04q0yenaCYsFPl&#10;W6sW1kadJ/1KlR9P9bj/AA910Zz1pznp+p5Re7LckBm0i+oL+Guv1/P+t7dSOoxw6bqK0PTjG95e&#10;LAsVAuoOm4uSeAOf6WHt0LpU9UD1ag4dKCiXUo4UlQB+nSVINyAfyPz7Y6c6e40C6QtrEeoN9eTw&#10;1/8AX9+60eHTjEh4A59IJ+pPHHHv3W+pqLYG1rqQDcWHI/3v+vv3XupSALa4A/HpUjg/gj3V/h6e&#10;Th1mCi3P0N7EWIH9SCfbXVusDqBcgXLfSw+gB5+gH+v7917rBILKCRwOfrf8/Wx9pR1dOHUUqCbF&#10;VAtyLLz/AEtb+v5976v1jVf9Vx6uG/H9NKjn3o8OvdSY0HPAsTzz/wARY+2j05H59SkiJJFgBfgB&#10;fpx9Abf7H3rpzqT4/wDaR/SwKhjz+Pz7917ri6KRp0D63NzyABc6uB7qwqKDr3UJ0sLst7m9zpP0&#10;+n1+nthwdJHTqmop0y1JvrX8KAx9IHBIvf2lckgk9KkUCjefSbrXBH1WxIshPJI5uQQP99/tgiky&#10;D0oQdJOrbVddVhpdubWs34YWP+w49opK6unwtOkxUh7nUSiBgQClylhbSbji3144/r7St8WevEA0&#10;B6gq6QhmtaVzezgHV/a+gBPP1HFr+66gueqnuPyHTFX1JCykgk6foHUgrIf3Qbjkj62IH+t7SSzY&#10;J6STyUXSOkrOnlcSa3PokaOQoqxqGAsSoA4H09oioJ1HomkALHrypxGzKgHi0eSPhVXVqbjnk/Uf&#10;4+30X8XTPXIxKrF0V1Gm2nSgEijlXN+NX+I92Pr0w2T1iCGWFGkQBlL6HDiMAseILqNRP5Njz7pT&#10;UoJ6YlJrp6bpUEepS8nqIYvINdmBv4gD6R/gf+J9suypmvTRNBXpM1tQJJdN1YiRnewKt45DZkJI&#10;JNhY2At7Irq7q1AevA1Femli0pMcLAMxOuIKSUsbHxOl9N1tqFrWvfn2TyS+ITp49PRt+HrlTNHI&#10;0ag6BTMySx8GVQjcBQLIFJ55Fx/sfbAlz9nTwwa9KuAyK1mEetXXVwx1XFwrk8kAc8fn28Jhqp0Y&#10;xyVAXpbYwagzSoAovez2YaeAZLi3/E+zCB6kjy6e6EDGE6Igur0gk2RWJW90Nj/vF/YisqLTr3S+&#10;xK208+m3IsOHLagtx+R7EluaEdVcEggdCBROrAXN1uAWv+ojn6D+h49m8bAmh6Z0sBnp9iK2utr8&#10;2sOPpyLn2oGny6r1mubC/BBAJ+vA/Pu3W6D1653BBK3J+nNyLW/I/wCNe/Y60ASaDrzuRxbixAsP&#10;oR/Qng+9k16t4b+nUF6hgeDbjg2Atb62Pth3oade0kZPUZq0WsrC9x9Rcg35uf8AH+vvQk6TkZx1&#10;kSsjYgFQxH1IUFTf+rDg/wCw9rop6inVGOOpYmj8ZOkal5t/tR5Fh+Pa5H8x03WvXXnZ0OkiMX9T&#10;cfj63+vtwuSM9bA6Za2ttEywsrG/qv8A1IIuGt/xT2yzDq4X16RmRrdJZUALsPXbkX1XJN/bbPT5&#10;9bCjj0laliZDIfGzsTd2W54HBUED6e/KUJqOPTyig6bpGi1EMHKk+rUBrkUkFr3+h93PDpxPi69p&#10;EhCaVAtoUBAgZG5VR6bgfgDT/jf3Qiop0901JBGZiAp9DGzLpYkLcrq4BP8AS/tkjOfLp9fhHTvB&#10;H9SGKKOLg8uzfq9I/px7St3dLYznHn07LT306QoUqAGVSWJX6nQPbDRgcOn1NOuLUqBtIVbHlhpF&#10;25v+eLj+0B7bKVx06GHHqdFEfStgGB5GkAcW9JVeeP8AH3YJ69NOfPpf7eoBrVigAJ50kG7X/P8A&#10;T/WHsztYSc9E13LqPQpUyKgUCxPAuBxwfZ1Emlei7qcxIKqAQTyTdeOf949u9e6cIiNHFrfg2B4/&#10;w966ZPE9d6vqD9F5/H1/1v8AWv791rrExvYm3/IPJ/2Pv3XuoEwIB+lrkEfq/wBYj3VhXHXumKr9&#10;Osm1vrf8C/A+vtkihp1vpJ5Bg11DKoKkl2GgC30/s83+n59sstOqv8B6bID+2VsWLAjUVH1BsCAV&#10;/wCJ9149WNaY49MMtG8dfJJLGxQANGWsig/m4+p/r7ppAavSU/Pp1opZSSEUOBazABFuDxa319vx&#10;+fVRSmOlNSQvI+qoufTYj9KfS/tzp2NTUN5dKGArGQNNhpsLDi1r2J97FK56f6l+ZF/C8jSBY2/r&#10;ybD/AH3+2Dg0Vx1rrBJU/VYjqP4GkkKL/m/uhmAwOt06hSGdAGcoFJJYLaxYc8/19suT+XXgB0mc&#10;hXJAJAPWxDKFUWPPq/3v2XXEmmvWwKnpjpKN3kNVIACwHgVv1prP5/2HPtGkLE6mx04COA6ep/DT&#10;xL5qhV4BYkr6v9Tb8+1qxhRk9brTplFZC8hSnSSa7XEzsBGp/A/rb3RpFrpUV69Xp4WaoYLEtTFC&#10;rFdSqBJIbcm35/1vd1rWladeJAz0sMXR08S3sZmPJZ+G/wBiP9f/AFvayGJTx6bZq9KhLJH+IwB9&#10;Prx/hwPa5VC8OqdN89TM7WiDMw4GrgAf1v7t17rCYJJPVM8YNiQOP95v7oyVNR17pir2SNWtOG5t&#10;ZQthY8AW9ppBTPVh0nqpbxtKQGcABFIAFvqCAeD/ALD2lYVqD1YU8+H+r/V/qwh8tOISTUyLCp4R&#10;YtJuT+WNjY/4W9smEE16v0ia+r87FaeokYJb0HnyLa2m31N/oLfn2w4ANF6eGeo1HRzVIklaaWhj&#10;juJGZQ1xa/C2HI/oR/j7a8PUa1p16vl1iya4ZKMNU17HSG0MzBNRPp0/s3DH/aQf9sfaeSFWXOeq&#10;1bVTos2/K6WJpYKOoeGlaFnErQiNA0aEQ6QOdVyfyfaRbRC+rj1fUV7h0RrsF6OWTII9R6sjTFkW&#10;ML4XFF+6XNwQpOltAI/V/r+xDbRAINI6rHJUGvROd1VCSRBjVxwTVjrWY+FgsFexppdJaoLi2vke&#10;KW/+IHFvZxFFpNOrx6R9n+r5f6v5AveeijjmrI56NKeZpXhqYse8iVcb1jajHXVaAxmOVfWZWBUH&#10;i4v7OYI606pIyKcdAluLW06G/jSpL4mnrJKeCrxlRU6DaikpWD6NSDS7KGU2GliSB7OYo9I6LpJF&#10;Jp0EmWmqo45aVXoppqWVZJMgSYqzF08R0U89LJqCeVWOmMnTLosGDce1axVyemXoekVkssQJjLSC&#10;OWCW87R/7jHkpkNmnrpG1LLUXOs6Lgg+pfd/Cr8PSeq6qenUfI7lemlSoasEoq6ylp46VaKB6+iZ&#10;Yh9rIkU4N/IfT5k9IX/eN+C3TLNU16ecTvD7Wmji1tUiZpaJ0o5IYsrJJ9wSlLLNPaOGx1NNKfSQ&#10;Bp92WFh1RmBWn+r/AFf6vmV/T7t/hi0cmTjw7yYyaSoqpodYepRxpoKCF49Ufl8Z1zc2ktwOfd9A&#10;Uivn0klJUV6XWNz0XgNMTFFG6SZSsqo6dqPGU9JT2YxwR0TF18wYXRwGDC9vdguk44dMNInEjPSo&#10;xmbpJY3qJMi8dS9GIsVNJjIZ8hjqp30l48bTgTSPIlhFJ4tQ+p559vqlRU9Ml1rjrhOyRR1EvlgS&#10;SZjJ4njZ61JEAWtkyFJIQJEkuHKTg6T+lNXt0Cgp1RiBnpsqK2hZWx5po6gUNZAkmaqyJJvEIGqW&#10;p3ehMarEPqsbSXjQWKt9PewKnr1RTqO1VTVWOhEiQ1NfUsJaOaOigpmpoIG1EU8T2D39Op5ATcfo&#10;W9/dtPWuuMuUeqyJNbNFDUQxJLmFxctZEaiva0UMkc9vGkkpAQ0/kZRcjgG3v1K9aYVFOoFTkdE/&#10;+SrND456iryUFMkQrDLDBpSLKUlrJKLEqI/SVv8Ak+/UpnqojAz1HrcutJLPMZEeskjpHoUqY5pq&#10;dJaiK9XJGsPJlT6FWW1uByPdaHrwjHAefQbZaqx/ikq6qqrYftInqxFUwzioSjik8dTFNBYxvCxY&#10;GNDaRhyo496oOPTlK9JTJtPJTwtkKnDyRRTQ18AqJ6YthVmsKOC9CpljeUeppZDwOH4B9+69QDoN&#10;aipiOQqJqqsp6eOGV5ppJMZTpBQQSTao4jT0rGGQNOAfudZlA9Wmxt7ZYEvQdWXVX5dN9PWrSyTS&#10;ZOCuZWrvDVShXFVUajagqo0kIGmN2/UNIZLHiw9tkAih6v0501fPTPkKdYnrp6SZkaaiq45paqEr&#10;qip5Isko1nQbKkMjG/P9PetHmP8AV+0f4P8AYHupUFdi5BHVKslJTgeVoKF6oVclSjmLH1GUpqpT&#10;cRtfR4mIv+T+NaQfh6912M1SyHIGYGMCljqZ6+opzWRUNEgMMFSVlAIlY69blSUBVh7oVI69g4PT&#10;BkpZKcUsERE8kSz10bV06xOtFIvMUmSBEdmX0AOwuLA2PuuBw6tTz6RldU0FRNR1klXRGOsqZKfJ&#10;Y6lnZ5ZKOljAZpKl1jJppGKiRdVyR6dQ9tnTX5efVqHgOI/y9JepejCUMmIb7SKqpq95g0BmSKgS&#10;VomhkqlHML2Pi9MbIb6v039tNSvbw6cRSooek7W1MjOKCr8XhyVE/gpKZajMTU1JR/uRsUgEavTl&#10;rOZfIAQCLcc1b0HT4pTt6ZBPNIKMUc0bVrSyRmtpqiiosXFq9KSpEUWRahwCUGo6bcEC/tvpQhBo&#10;W4dJzJkzx1E1GFUUTJI1P4SJKikD+OoM0bEqdMgYyafUfr/gPfb0+vh17eP59M7Q1MwyFRrqaynW&#10;miqDPWtHC1XHDeN6WAryFUfoiHqI+vv3VyARQ9f/1dzQRqOQOBewWwIJ4INv959t6B0xXrpYwWtp&#10;Fz9QOQPzwfftA8uvV65eMAlgABawsB+eTcsP99/vA1o+fXq9dFRYkcm444t/sbe9FKCvWxSueuA+&#10;p1AgA/UWtc/6/wDr+6dXOimOuyByAPrwSbXFjfg+/dU66X6H8c3t9Lg/1/x9+6912b6eB9f7JKg/&#10;69/fuvdcdKkji3PpsP8AYcgfX37rwp59cCB+fqLEcn6/15+nv3W8+XDrxspJ0i1vrcaRf8kDn37r&#10;XXYsSQVA54+vHIIHP4/I9+691zK3FzZV/NvoW+tz7917rnZR+Ra/0sCW4+g9+691yFja3IJPB55H&#10;Om3+8e/de65AC4Ngbg8Hgab2P+29+691zW1/oABz9ASAfp7snxde6yG3FwLfW5Nrav6e3utde9IN&#10;weR/U/4WC8gf77/ePde67HJAKqOL34JUHj6f7D37r3XIKoNhYAAr/iVY8/X/AHn37r3WTTa/pNv9&#10;ST+P68/8R7917rpRcGw025Zf66De/wDh7917r2ngfp5va5ufr+Tb/ff717r3XgtrtdSL2VQBwSOb&#10;L7917rkF+gtb86jb8c8/09+6910VH0Nr/RgCpBu1uLf0/wAPfuvddFbXAtf6C9uB/vfv3XuuNuL3&#10;W5+pA/I/K/4e/de69awBNhYnkgH8/Q/73/X37r3XRAHqsL3JJK/Xj8Cw/wBv7917r1hwL2/IBOoW&#10;HJufx7917rhpNwdIvck/S/P0+vv3XuuNvoB9ATYNpH5vbi/5/wAPfuvdceV/I4BH0AFvyOfr/tx7&#10;917rrkk8CxA5AH0tyfof969+6917/Dj68cA8AWH1sP8AX9+691yPHFrfnm35/AI9+6910OfqSLX1&#10;+k8W/oPz7917rs8ixt+ALjk2+h5/1/fuvdctINx/tjxpPFjZR7917rkyi4BFuL20/n63uffuvddB&#10;QOTe/wCbWH+9fj37r3Xdlt/U3H5uAL/Sw9+6114r9b3vfn/exwb/AO9e/db64WtfSPyykkKQTbiw&#10;0j/ivv3XusLrcWIF2vcixH+tx/X6e/de6wMATpAuW+o+vFuB/sPp7afj1taVz1gINiQpFrhSf7PH&#10;Nh7r06NFcdYLD63BF/6X5J5Nx9PfurdcbAfRrG31sD9OWFiB/sD/AMiHuvdeNxYWA1EfULwv0JN/&#10;zx7917rr0gkkW/Av6QT+LDT/AMR7917rmRzY6QLfkc3t/ZPH+x9+691yADauALc3/AFrgf7H37r3&#10;WRB6QfwTYX/V9fqefeumm+LrOihSvOoX4sAb/wCBHuy/F1o5/LqR+o2AFm5va1ze1+P9t7e6r1zC&#10;m9vr/vAW3FvfuvdctI+lrcgAWte/B4/Pv3Xuuv8AALzyCR9Tx+ffuvdeINvoOGPNlI/33+8+/de6&#10;4kDjgH8kWsL+6mtR17r1gCOOR+Pp/sT7t17rsj8j/VXItcc8c39+691xCgfUjg2v+Ofp9P8AH3oi&#10;uD17rkBYcDgH6G/5/HvQUDI6914ILksBdR/ZAH155N/duvdcTHyOCAAbn+o+n5B/r7afj14dY9Nw&#10;PTpH19VrFb/0FvdOt9daQb3txxpA/px/j7917rxH4C/Uf0t9P6kge/de670j6W/wBsPpbkaffuvd&#10;cWF2UH/eQovb+1c8W/Hv3l1cfAeuium+q1vzwAq34vx9eL+/daX4usTKCLWuPp9Bcj+gv7304xoK&#10;jrgFUE2XkjngD9I/I/w966aLE4PWTStr2tzyCAALc8X/ANv7914Cpp1waIBSAtwSfr9Dx+Pe+nAd&#10;Rr6dcDBeyi3PqIADXAH1N/8Abe/dW66ECixAAJJAso/2AYfX/be/cfl17rwgBb6An8kcck/W/wDv&#10;Hv1Kedf9X2de65/bBAwAF7AXta3+Df8AEf7f37r3WI0508Ip5JGm2r/X0n37r3WA0YAbUCLD1fpI&#10;H9QRYc/77/Ae691GalBJU+kC+kAfj/XHtp2/D1o5x1hECm58aH6AkLayg/0P9fr7cp1XQOorUy20&#10;hRYk3BHHBuANXHH+Hv1OtFPTrA9KGYEqGFjwFszf7Ye2X+LqtK4PUR6a3pItc3OtdT2P5NvwB7r1&#10;6lMdRpKIc6gpU2tpWy3/AC1j/sPajrXUdqAOxJUAlbAaVBKkfkjnn629+44HXuocmKiYemLW4/Ud&#10;RNipvr9QPA/339S5oFKHrVeo82HWRSAkbEH/AGh7f0FgNXP1NyfdfBXrdemmXb6ahqQWAtoJurMB&#10;yAhW/wDrWJ/1vdDAoz16vUT+7SaXUQ+NZbalRQy8fUBbGx/rb22bcenWw9MdZht1eAIdQUEKQAhb&#10;iwY3F+P6D3RrceQ6tr9evR7dTTYBmIFh5OPr+qw/P+B9tmFSaEdb1Y6zDAgMvoDKACAVGkW/xN/9&#10;6968FRgDreodZhhrPdFjLcswHI0vwCZGH+9H34winDr2odOlPjgOfGQFBXULFQGPNiRx/r2PvQjA&#10;PW69Oi0oBIKmwsT9FUpb6Ja3+29vhVOAc9e6cIIG9RKAKeCRwSP6kj/Ye3FQKa+fVSQMdOccJCoL&#10;3P0A/wBUF55Pu/VSSRx6coeST9ArW0/W9v7JP+v7cX4fz6p05oORdf6amtzwfrf2517rMBawJDFu&#10;Dcc2/B9+691yKi31/ob/ANAfp7917rA6AC4X66R+CCfrew/w9+691gf8iytZiDcfi30N/wDb+/de&#10;6jOFF7oCOOTzqt+B/h7YPE9bBpnrDZWsPqT/AGuCAP6m/wDjx711uhOesZt+Prx9ApNif1e/dbX4&#10;usR/tcnn/Wtx/qWH1976d67AOm1/7QuNKgi/Nhf8j37r3WXQOTYDT9LD6W9PIH9SOP8AY+/de66t&#10;6QObLf1EnTcj/D/be/de64fXgcsP7LXA/wBgbD/ff7Ye60aUz1w0raxtyCGItcW54B+nv3W+uJUn&#10;SQCb8cC4IBuCbj+v++/AofiH59e6xaQQQCSDduAeOeQB7v17rGoOsEcte9mAA+lgA3091emnPXuv&#10;EfmwNtN2JAN/wOPwBYD22mjVivWsddqguGKjnm9+CCbn0n291vrn9VJ9KkXHKggg+/de67sBawXg&#10;lf0qDxzYAe/de67C882te44F9S/1H+9e/de68eLAaf0kkXueDzyPfuvddX/wAFz9Bz/rX/x/Pv3X&#10;uuAbUbCzJ+SDdufoSQLnngf6/wDsB7r3XZYKQ9/0G3AHF+fyAPfuvdc7ergE3IYGwNtX10ke/de6&#10;7GmxH05sbkGwvwP9j9ffutNWmOsg+hNwRb82sQD+Le9Y6oNFM9dgj1em5NrgcgD+vv3XjopjrxHG&#10;lbD63On9VrW5Pv3VOojoCr39X1YaQvP45A/p9T7v+A9XfiOoaxc8i7fS4ABBuD6R/Ujj28Ok8nl1&#10;imSwJ/TbkkgWHHFiPz/X2/GK46Zbh0wVkSsXLBRwtlH1W/0sfoBfnj2rVaCg6Sy/D0yPSxM73ADC&#10;PSTYNpv6tQb8H8E+1cfw9JGGeskVENNmjiW4VFGkFfSL8f6/6ifa2KmK9JsA069LS6FQOC5DD0su&#10;tW1elfpe5uRc2+ntStDkdVk+A9JfKxycGyMoWznUir4zxpIb68XAHAv9fb66a06Rtx6DOupAszJT&#10;grJKCVE6RBg7H0LIpH+34/pb2ZxhdOOksiFcdBjm8XE6SwghkRHRl1qGllB1sYXXlluNL8cjn/AP&#10;rw6SuSRnotG9cR93SwvIjSSJVSNFJGqIqrTzh5AkYH19C3Gnnkj26YEdM8SOmIRSUt6dVh/IvYke&#10;WoMmk8+NjnEFaiT1UN6iGpyDn7qClCLwYyEIPAAIA5v7A/MNouiqcR0ZWUgS5qfPqhndsNTic7WC&#10;SkjSWkq6qhr6e0f2qQ00xSKNYCBpZhYKxFjckewtbmqUPl0PoGDqGHp0DFZTLDVwVNLNkJCZdMkM&#10;IIWmRwW8c8hUkR8gAsAPrY/gLUAK0PTrceskdPE0csMc0cVRTaal55wApEpKwQpEVYlmuzMouWP1&#10;Kiw97kA016oehc6xlmFfFdoJnjdaSKlij0oXpZg9XHUmNSdaX8sCOx+twQAB7LL7qyfF0ejaMdNT&#10;Y+lpZqd6t5RGsVMa540pDr0Bqr0Nd04DjSwKHTx7J31fl0e25ogU8ejH7ChRZqWhSkaWpp6aVZqq&#10;oJSGikhq0qJRTJ+nRZVSOVS3PHp1W9o5RmvSxOjt7CkkNTXLNU0ggrF0LG0mkU8zR640VpPWvF9e&#10;jg3/AMPaIdKE4dGa2vaKKMyFnliZNF4kCgvJqEaaR6QCxK35sAfddArq62eB6MrtVdHj9AjUDWJL&#10;62ZJVt+P7Ssb2/2PvwWlaefTB4HodsZFaOBZCqS+PyqkqhyShtMixn6s36gG/wBh7Vxg0A6Qse49&#10;CJi0A8XAQqsrWHqXVpAZnA/JB0lb8W/26+Nafl0wePSwpxcIDrQPcXb9Tfm9youD/r3HtUlCDX5d&#10;JAaZHTrENJ0kBSxIuq6gCRfSxP0/B9uKqjI6tqYinThFGAoUKNS2FuLuNXJOnj/Ee9kVFOq9cmXT&#10;awFyNAtZdP5PH5H4970ilPLr3UZ11XFkFgfrY/QWu1vxxx7aaMAVHVkHcOojx2ABB+noRgDdm/LA&#10;fRfyPbXSjqE8QIuTZgCPJIfT/tXp/AH0B90ZK5HXuobxDQAQDcajYMSADzqH+1W4/NvbLDyPTi8O&#10;m6WK4H0KohaOIjxllvciQAc/4XJ9sslM9WqOoEijx61/zT6rEcuT9VBUi17Dgf0HuhFRTq6fEOoM&#10;kV1OkJ6She3+c4PICtyP8fbZWmenjQGnTVUxaTIx0EEEuysGjZQNUccZ+odR9b+07Ch6spz0n6hB&#10;IXZ9CJpDq4cJdIuWEqEWB/qoH+Htl1NS3T2eA8+mqU2l0HhlCyqEAsxC6yNRBF7Gyj+pP59tdOKt&#10;OmGrbxKrrHC+oyCOFnkX9RvoYMtmsblluD/sPbZBU1HVuOD0la8qCjONP7YtM66bFj6oYU/shh+p&#10;fwbn35ipz59e6SNdMdMiKgZRIGlXV+1KDwoD/wBHfkE8cD3TrfHpC1tWJiWQM07xywy3ktLIpbXJ&#10;GzfQG1724Nz711eP4x0lKkqzGRUjVVYFZKpVQF4oy1MQUXToj+h4Nx+fdH49PnpB5KqdIFkoll81&#10;TpMr0zAvJPI5HiDupYsAoNyLEXsLj2wy0yOnU+HoMMhKLrSIlNGJKmb1Po+7SJYTpRJIxrIQnxkK&#10;Av0BvyPbL8D0siHDpIrAzsTFHGlOk9HWlhSGUrP5GjklSKMHxgDUGNzck2AIsGen+hBwWLhWWMx0&#10;RSGPzU02lnqXgiqTrWpghqReJWXSykliTyCbe7BCemnfFB0LeAwsavA0kVLEHgSOZGF/uSJLlWLD&#10;hiQCxUlWAuRzcuxxgMK9JWJbJ8uhmwtBNGsiNB+/PIkZZreRtLEM7IwAEdrBR/SxA9qSKig6oCOP&#10;QsYnGxkyaIxqZQGZIrGFNNnCCwt6eOP7Rva3vyKeHTDBa19Ol5Q0WhUPjiAIDapGHo/CQOkY5Yf2&#10;b8D+ntfCvAdNMYzw6lPQMVdmUSQ+NYkCKsflUvbQ8KAcj+oA/Pt4xrxrjpvHTXWUl2jGhAeUJYCS&#10;R4lGuIiMix0twqg39pZVFen4mxT06RuQp10mCYlkUCRpNazMxDFxGo4AZSfoF9J/N/bDYHTzZWvQ&#10;JbwUR0lfTqySMDJUeDQqlVBAMBVRcaRZi1zcXF/aZ/i63qFPt6I92+sgppZKxotJpIRaEj0jIyGW&#10;WsJP4UGREH9Wa/49pThq/PrSnqsbtyjkllz8kk33NbVazUOB5JIaWkKxU4SIcFCAdcf5BJ/s+zG3&#10;bpG2Seiz1aw00n8TqY4WWbRTL/D5xSmpWYBPJBG36nEhGvUtlA4uL+zFSSNI8uq1xnoV9p7Xlqpo&#10;tJ/hyyyBJaeENLVUdY8do5JIIraRMSxjk+h5st/aW4crx49aDBjjj/q+X+r/AAm32PsSGnpZIG+1&#10;JmlEyTilVIJJguisqkQAyuJGVXWB4gFYAre1/aVGLnPW3AU0bo1209hrBSUVQlFWV8Jp6WSKCoIq&#10;Kh6ilfTC8FKLmNY19elVYIw1Hnj3Ymr06Lpp1Q9CJQ7LNQWqJqanpQpkeKqlUxfduzeRbwyAhn12&#10;UyA2H1B9uBQfLpI1whNT0KuF240URSSCjqJHhgk88euPIOG9Eyzlro5UCwb6kc+96Pl0lmdX+HoY&#10;sRiRHTNH4gpjiiQ07kpKi69REcZv6S30+pHJPsxhI0aW6SFyc9KejxtEqxwuspdKibiO6eXzksIt&#10;QXWLE/RPr7VClMdXU1HT/jcWIFSBoDFBEJIJDGoaQl3LIFDXDKR+vUQwNj72Kde1CtOlZSYqFTJe&#10;FPJCacKpmEbsyiyuWAsLD8af9v8AX34068WAND0qoMfIFZlikVg2sRQyROvkZSDK8ttQFrazcX+l&#10;vdSqkf6v83+r+QrqXh0oqeDxgG6B9Kq7p65NMg4VbjTz+klTfj3TwkrXrwYE06mw0dpi66SFQApy&#10;p8pPDqx4uv0N/wDW/FzsIAajp9GI/LqclPIOCVQ6yt9AYSEm4KX4/pf/AFveigOR0rBqK9S9QCMC&#10;rhmt9DpTSB6hGqjkj+t/rx7qQF889boDx6meMSl2YLZ4kDaQQxvyv6RYHjn3YJ5npO66eHTnSqvN&#10;ldyJDpJUKNIFg7KwGkA/0/1/bqKAMdJ2A4dZJYlVCbrySdQYECQchlawJ/p/h/vAcUVNOmHQ0x1A&#10;ki5kuw0aVspI4LcsoRuSSfrb2pC0GPLpDIDWvWF20PYlC5N9SJ6IpALB1B+otxYf439up8PTXTfK&#10;WvIpEYZRcsHLtZjZ1UWA5Fx/sbe3PLpmlWp1gKqilFJZUIup5KxtwyH/AAA/Hv1evFCBXqOyuI9I&#10;dD4GI8rkXVZOdC6f02PFh/T2mb4j1QDUaDriSSriQ6RKxUMNKobD/U2Jux/LG3th/i6uYyoqepKK&#10;gezOwAWzFQrLGmn6uFBtY/lbj+vvR4np2IUWvr1OhWPXFqB0BltIdJuNJYWIA4v/ALf2ximelEak&#10;49epyIrabR2JYqBcFUdlI1ngcAfT/be220Uxx6XItB151cIS3qVTbTcDUStin9QPbY49PIM16xaA&#10;EtoKuwGsHlQb3MYc/wCH/GufdzWnD+XStYwKHz6b6oAAxEIHLhi4BbS5J0AAfT+tz/X2mlNOl8A4&#10;9NDOAuoHx6y6tpRbyBwVYgD8/wBG/r7RV6WgVNOmqrqI40SRNCrp0CMqZCsacapW+hYfTSR/sfeg&#10;fLp9YicevSKr5H9YBGuztF+BEP1BjrAvcf0+nuxPl0pVABTpMGaodXkV4tMUY/aSMKJgwswbULf1&#10;uARf24pY8PLpp0UYHE9RWbU4EdjIFWzxqYYlS36JwfqLi3Htw8M9J34dOECJHIpK65NfkeBXVIgW&#10;QgMoP1X6/p/P192T4ukk3wdKOlSYOA8TRyOglRUeNPTKtnVFt/T6XJte4593k49E0vE9PkAYtGdK&#10;SIbsXa0iKYvU5ZbW1X4tYEn3aIVFB0hmHbXpZUlH428q21D90EBZIxcXQgNf03PBvf8Ar7UBKZ6S&#10;dPEcMa2VYks4B1+nxoU59KfX688/717e0+vXqdSrBef3Ap0rZgrxuAPTcDix/BH09+K0FevU6wkK&#10;ryj9IXQ1tKqbHkKb/wCp4v8A7D3UUrnrwp59ZtKCLWoBGpU5KJIzE/pdBcXW9x/h7v2gVHW8cepK&#10;25uodQdDWADRXI1AsVAFzb6W/wBj7pU9aAJNB15VK3GqTU3BK6FAJPqVnP8AvfvXVijAVPWKWxUE&#10;2DKpAaVYrawbBWH5/rdfx7bdvLq8aEEMem6UpGodLNyHOgLqkccnVH/QE2N+fp7ZZtPTxGoaemOo&#10;lZi7IgubvUhmsQFPpCagbL9L/n2WSkHj1ZYwop0lq6pS4V1QgI4hsGjsxIYEgjgf1sfpc+0ssqgU&#10;PVigPSAyFUP3BosvMomDH0RvdWVHUEkNzpvxf2mLB8joytoK0PQVZLJx0QaYgJ49USGQo1Q9rtoM&#10;IFi7fQMCOB+PzpTnHRyE8umWHOGQNUs0sMPkiFHGHR5IJpVEcskzWA0D+xGLj6393VS3TyAAgHh0&#10;poskJxUQCNbQoIxLJKioyA6/KkQCsms/QD/bEe7aAMscdLlUUr1PNa8UQKoI6qaOOd9WjlkARZVZ&#10;FIBI9Okhfpf68C9FK0HDq4AbHUkVAjZIwq1RQF2YICnJDAurXF429KqCQLce/UFa8OrEKOHHqShe&#10;ZofUkv7rhHspCuv7jliRypJsLfT24FJFR1Q8D1JEVlhjLKXYyLIXZSfO7WMisR+lQLAEfn3QjyPT&#10;Q4HqbAqkudAZVKUshLliV0nQ76bW/wBe3097oaV8uk03HqQtPGo0JAWjaRPP6yiagNULROpPAtYE&#10;83J496II49JWPzr1LWlBQGSR53mlDLA0QEcbrwVdhew/oSBcjm3v2jR0kkeuB+fTrBA8jan0yGVU&#10;bUFQLL/RhFESoI+uokf7G/tLMOkrf2f5Hp0jVZA6Bw0ZXw3CWNo2uywj8re/I/x9paCnRU/DpQ0k&#10;kesGSMOqXLDmRypSy2LAXA/s2PJ9uqeFfKvSNuJ6eYXYopqFCRrIWdr6zpP6DqIFtI4Yfn3TxFIr&#10;THW1Ut04U0semISOh9TaF55jDel3NiVF7Wv7bMopnrZjby6d4KhQCV1gcrwAxAvZ1B/oP6Ae3I7k&#10;LjqhBHHqfGQdOmVkF/TGAR+gcpbSLEjnn2oEqtwbPWuvTNHYhyl9JDBWjLXJ4KlQCoAHHHvTunAm&#10;vWwppXrgw0LGsmkXUMq2KXv6R5LcX5/H1+vt+JgrZ6qRXqSFumgeNADfkhy5+n9n+v4v7Mo5AB8u&#10;q6D5dYpYx5D6eCFIFrlfFydF/bzTg9e0Hriq6tPktqZ7xKyqquT/AFYD/XuPz9PevGB63p6d4KYG&#10;xI18OA7J4yWP1CW/s/j28JVxjrYFBjp3EGkBeE9V2so9I4u7AAW/pcfX26soHWiKmvWRYQhYCOwd&#10;gAI9DAAi5b/EW+vuryBgR1avXFwAG1PqOoCMxogBUcFCCOL/AF/V7TMaCnWupsQAsikEj1fQBVVu&#10;bE/X21w631I8ihCx/BC3IvYD6DSfp/X+vtl8A9ab4es6+PSFY3IIPF7EX/AH1HPP9PZdMQSR6dVT&#10;z6n0+rUh+nLBQBYlL8Mb/Ufj2kLAg0zTp5Pi6c0NrHQqvaQIb/pueQLf7ce22FTw6f6kI2oG4uoI&#10;tc2sX/SG/wAD72gqCD17rhKVsxKkAAqxXSADf6Ffof8AYfj3Vx8uvdNNQqG4uuliC1zYkgeq39P9&#10;Y+/BCRXr3TRUOE1D6C/Abn025F/8R7bYU630lK2ZlZkBAK3JLPf6c6v9cfS39PZRIKtT7eqMaIek&#10;/NUquoBhwqLybWC+oso/x+nHtVAtV0/6vLplW0566XKIoZbqSTGqM1guqRiQef1Mv+3t7NIDpbq4&#10;lqeHTvTViEqF9bX0s30YMP0kKeL/AJFvYjhyB/q8ureItOpM1XGE4/VpCv6FJDG+rU1rA2uPqefa&#10;nrQlXqA9UDoU/j6JZBrP9oD+n+P9fbsaAd3V1ZScHqFJKyvYsJJJLkxrpZRp/Q1/wfpx9PbvVmOk&#10;V6aqmpLRsUJklDEBmX0C62k1Ag2AF/qPd1UnpO76ukrWSDS0jMrsiCykeSadidIKKF9B55P9PdCK&#10;GnTDDOPPplCE6Pq6tcra/okQ8gtxe30+gHvXVeHTzRo5ib0pcWaMob6nuL3Xkk/7V7onDrx6cGAW&#10;9kQNqRryASPIW/Uq2/A+vH5HPuxrTHXusyoxiIdksxBWRrCONUcEMLDnUeDcD/ilTXRnqoRdWodT&#10;IYXYWIADPdVsLJGfSoIHFuLi1v8AiBoBiKHh1bpQUYIUhVUJf9oNYWYcGRj+efp7cUAY62vxdPSF&#10;eCALWTTwG9QPNr/155Puxp/q/wBX+r+Qd6fcZKBJo0gBTcFXW3rNlJYfkc/4W93j+IHp0RkitehY&#10;xEwdPUeUsCo40qq3v/jf2ILZqjT1QKSdPStp5Ay3sB+BcXNhzcj2YKajrbRlRU9PNO/B5HJJso4J&#10;/wAfdunY/gHTlC4ZhcWuR9RwSPz/AMR791fpSUgWwIH0/pYfU2sQPbqcOvVwR07KwH0tcfT/AH39&#10;Pd+rCuk065aw3HFr2Nv6j/X9+68uqueu/SBfi/8AyDf/AHj3vpzrykE2Njfnn6A/0A/3j37r3Wcc&#10;8/kqx454I+t/949+60eokvqFv6ah/tre25PLqw6bpjp54PH0P+x9ppfLrR6guVNiBbgWIK255sL+&#10;2etdQprBW4W5H+0/k8/T3o8OvdJ2qPpYf145+t/wF9pn+Lq3SWqRckEXvcKDpJAHBt7YaMk1HWqd&#10;NZiX1m2lQSSCRc2HJ49sgAcOtdQZFBBDC11IBb+g/T/sfe+rLSueoMsIUH6H6eogMSbc3T+n9Pen&#10;+Hq7Vpjh1FVVdwreoXuSVsCf6j+lvp7ZUVNOm+uXgRUcMfrewDA+MXIC35593ZABUdeFSadQZIUu&#10;bK6/UCzLpGnn6Wvz/vv6lvqxUjJ6jePWGtf0i/4Dk/0sfz/Tj3o8OtdNLxxo6rpZSXYs5Hra3IVw&#10;APz+b+2HFSB16lelVgGVaiO/qIZQARwv+qtf/e/au3NJKjpmYVWvRnNvS6qeIfW6iwH0H+PHsUQm&#10;qdMR+n+r/B/q/wACvT6D/W/4j27071zX6m1v99+RwPz/AL78D3W1+Lrn73091737r3Xvfuvde9+6&#10;910fof8AWPv3WjwPXQ+i/wCv/wAV966bXy/Prl730710fp/yL/iffuvdYGQEX9P1H6bccfTj37r3&#10;UdoiRcrb/H3Vlr17qFNFbn/X+n55+nttkoM5HW+myaNWVuB9fyE/PtO6UyOHWiOk5Uw6A3A44AsL&#10;/X6/0/w9pXGKde6TVcWA4/2P0P1H6ifzb6e0z10463x4dB7uBpTC3rN1BKFCQ1yLgX59oZa9VIoa&#10;ny6DcZRxMwYuX1XuTpBFudRYEm9/xb2lEgpnpwLivU4VLS29B1WubLpC2NueOfd69aIp1I1+krJY&#10;te90ueLcGxv9Pemoe0+fWusEyMYQAChFrXsAWvezWB+v5v7r4S9ap0GudpfKZBrRCSY2LNdWDepQ&#10;q24Itwf+R+2iKGnSWbiPz6CvM0MmkyKkmiFBZlsyKwNj6CObG5PP09tl9LU6RtHRqnoL87Bph8qh&#10;WnS5UusbpKHPJU2v/jpH+9W9qEk8j0kl4kdARuGNoQ0QR0DTRtO4pwE1Seoq8VgU4/tRtb/evbqk&#10;E9J6Afn0HtZKsgkSSWmBSqSTyFGkWyDlpWmAa8Y5/btYfUH3fr3Sarp4ZZVb0lY3SFJhEixx0rpq&#10;8bobW8n1QoxP0JHuz+X2db65xVQi8EZhNPNI4CyNKqim0P8AsxG/JBP1LXve1z7srKowM9e6dKOK&#10;oY+c+Rw8jJOkQEdPEzsQWB+qxn+zYWB9ugDiPPrfStxr2ijpy1RHpDh2TTM0kMY9cvkT0rduL3DA&#10;39up6de6WeLVAkUhURyNTyPMQhqagSmyqr6F/WU5Bbn/AB9ujqyefS1hfzoJVbQI4NDyxJGX0H9M&#10;xdQoFuQQWJ+vtMxqa9W6UNFQuY7xKqiQeSMHTbS9ruJAAWUnljpv/Q+03StF7QB06fayxU8gARQq&#10;qssemMw3c8qjx/8AJt+f6/4Msp8+rKDq6wCnu0iqpp3QWZlVJVFxqUeN1v8AW/B/1/aZzp/1f7H+&#10;r/C4cjPWGRYol0yKAQ6hfKdUfBt5mKg/qBIBHA/2HtDIc568OsLwqmpCWdqdi9PMTp0MzavWwsHt&#10;zb20SOtgU6cca95DKVuGjsupFWSZOQ326qL3BvqUc/nn2nloaDrx6WWJqjSgOC6K0wZkuVcqfQI5&#10;1cc8gcj6fn2zDJoOeHSpCFA+fQl4yuvGh8ajTdNKli4udVzcW/1yoI9miXGKjq9atXpXU9RchWDH&#10;lwsa8yObX5c2/wB9+PbwlLefTmOlHSVN2DBdTNbUqkCMcW0IPxb6D+p961CuePXulnQQiIR2QyM6&#10;2b6XBJ+lz9QPobe19ulBw49e6dY4ixKHgKSG0EEE2uLaubD6ce1ccZY8OvdcJqduGXTZn5/oCByx&#10;bkH/AFvd3hK9e6imKMgB1uV9JvbUdX09Kg/6/vyxIcHr3XaRLrjHF7/7V6fwGPFwR/tvezGgwM9e&#10;6kVtGEjWZRzJZeVuqkcajb8n+p9o7iNSNVM9eHz6T81WBEIr2ZSUjPHHPN2sAPZU740jq/b/AKv+&#10;L6yxsUKOACq6UdiykH8nSB+L+7ihAJ68dNMcep4MZ5XSOdLCw4P6hpHtwBaV8utpw6zArYWvcGwA&#10;0n1flSP6n62tb25jq/XCVzex1D6aeAC1+LHj63/r/wAj8TTr3TXWor6+NI06WCgc24Y2v9R+f6/T&#10;2ojOps9a8+mB4h6tRDAuo4BVGUC4B/JP+PFvbxAOT1unULJaVIRrgqq2UANKyjkrduAP6H6+6vpr&#10;1RSD9vSJyUauJBGWCSadKEHQPzyv5ueT/X2zImodUPHpMzxMkZjYgqdZU6eWdv1pIH/1X4/p7aII&#10;Oeqnh0icrC0cqzj0RAJFIiFg7G/pX6Nc3tfj6f7f35VHBemiQoqeokQKvG3Nl1x+BPpYMGYxkj9S&#10;m1hf3YqRk9eoCQel5g3Txh2k0zFwqsgMkYiv/ZUjiw+t2+t/dG4enTi8OlGHkidFEiSOWlDAxKA+&#10;k3VkIH0tyQH49tkkefVup4dixMZUF/GGY208C4CNYH/Xub/6/tt/6HXuldgq0B2p5izqWDJY6h6R&#10;yGew/Sfofb8E4wp49U0UOodCZQFmUPdBpJGpRfUD+bf69v8Ae/ZrA1G+XV+nsPwOBe41fgWtwfp/&#10;vP8AyIGIkFMde6h1s7BdfI0jS1gBYfi/+H0/3v2xLKVNevdJ6oqECnlSQt9P1uf6ohHP/Ffabxc1&#10;690x1DAMbgFZPqGC8W/stGODyeb/AOt7qX9OvU6ZGsyONIDmQhS4YMtmH1+vBNwBb/D2317pvq18&#10;1NPCQhaxuhFv0i7DT/sL3B+nuriqkde6Q0hGv9zQ0VvS+kkR6SLGQD+hsPaQChz5dXTz6a2W9Qsi&#10;qW4UnUq6nOq4EagXB/qbj2y+Gr050rMRTq8ZZla7ks7DTKdC8WZWBCW+nA5/r+fa2DuFevefT68I&#10;SMPYO/jA0sQ2oqdKgMP6cAfX2rZFp17jjpumhfSPOqhVAITV5HdjzeQAWv8AgC3tkrnu61itOm6W&#10;mSQCyqkgWyLo1IxI5ie9gbfQqPyb+2XjXy68R5dMFXj/AChyVUCQohCqhBVR6lBABAP0va4/r7Qy&#10;Rnqmk9IzIYVEnEiRDTHA5VFFxGOQ6Ih5On6W/wAL+0bjNOqkZ6Z56QLSSFQXsgAYBlCKB6mfV/a0&#10;/k8e6hSMnqjDFegHeELl5JHVaSaWSVYoYtYkqogdCSxIg/3YouzM1v8AC3PtQPjPTXl0IGEx4nNp&#10;RJKsKWZypgiWUtc07NYIWPFjqBC/kD6LYmQADz681dPbx6GHa2IEk6STeNypBLhQvlYfm/0BA9IN&#10;rkcm/wCDC2j8Vvl0nLMgIPRjsNQrR00bOiiTR6FCBbRg2Gtbc/69hb/Y+xNbQLGgYdVAHHpS2XQo&#10;LcKv+r5X8luAOB9Bz7MRwHW+sMg8i6SpQaS12Fx/RbE/19760RXB6Z5owFP5VbFWCGwF+RpYc6fr&#10;b3V/hPTZNDpHDqAXKWUr5EYkAm/BH05UD/XuDx9PbHVekduHCrJHLU02n7snWrliI3FrnSv6WAF7&#10;n8fX6+008QPcOPWjRc9F83LToJ4zoYRPIy2VuI3I0GV5APSxYWvY/jn2USJSoHVFfUeg8q5khVFq&#10;ZkimikcwxSRvJrcf7pDoASD/ALSt7XP+PtN0n48OkpnZ41h0+TRPFPCaiAsQJWlXVZI2Hk8YBA4t&#10;b8+6OcU6voYCp6DqoikZ5G8XlfzBJGjdlgnhiOuBwTwsQ5DFBcnj6+6N5fZ1XpKVMCmGTwozS1Je&#10;WMuF8svhlD30sBaPV6NR5AH9D7cT4etUFa9Nkwbzu8kNkf7ZkNLMIpZ6kveNKV/7SfVbNwLHj3br&#10;3TpDT+SpmeGAQUzxx38aRxlAh/eD3ACsWuSpHJ5A9sv8XXtI6UNBH4iNU2idhoQyl3OoH9tvPALx&#10;qF4Ktc/kAe2nPl08i/i6VFIl2ZmjWYRSximpAVkiiF/3pWEyl39X5U8XsQPoKdLFXt+zp+j8SCoj&#10;cxxtKqoRJEszBEk1B44uNbKeCP8AG3urCpA6WAVx13VU/ojk0yODqWd42hUmX9LMqpcWsADFa491&#10;ZKCteraSM9SKBzHDCAwiSX9yE/bmRXkBIFI0drqSBzx+ffo9X5dXHS0pIDGySrD43ZDpR/XT0zW1&#10;OAqC6gfgn88W9qFHn1dOPT5TJHGqhf3zMU8vpEcTg8+OR2BP+Ia3+sL+1ChePVn+HqU7rGY1iWLW&#10;wEkWshxHHyB5JPpx+LEAD62+ntREME9NDqRBVMhBd4lScSxzF2aQTFF1xTN4wPr9B+Lfn+i5T5de&#10;6kxTLKTIVjZHh9OkhePy3PpVD+OL3/HtRGcEdaxTPSlx0rOEl1FTGFjEcIUiNEBLeQEXJ1cW/BB4&#10;9qlao6o2imOlLTzhSdahrKJHW2gHyfRVc/T+v+v7cHDpM/xdO6zkqqxr5XFi2oqx0LzYOBY2/rYc&#10;+2CKvTp8UHxcOnKmldnDWubhCrsFBXUObfU3P5bn3dVp1pmHEcOlLTuoV7R6FuAzSKTyp+iRovA/&#10;s8/0v7uBmnVGIKV6fqV1VgrW1MVUuxtGAeSDYAW/2J9qFXT0z0oKVOV1aBa7W0gWF+DqH4J/p/sf&#10;e+tdKalS3GheQDpvckHm+r8+2n49bHT9EAFWykWF/oPoeeb/AOPA9tdPjgOnFVA/VY3N9PFxx+SP&#10;r791vqSov+PUefwLD/adIFvfurqtc9SQB9bci4sf0gf7H8+2n406dUUHWVQCORwbta1jb/C31916&#10;31hYi/0AuTYW/s2/qePdH+E9ePURze/0PFwB9DzyLH+n+HtgdXTh1w03Kk8fk2HC2/1/fqV6v1x0&#10;chjzcgg2Atc8Cw/HvVAM9e6lRoLci/P6uOeeeP6e6sK56cj8+pqJx9Lj+twbk/Qm/wDT3UCpp071&#10;n0KF5t9T9bX1Hj8/8T73pIz1Vx2nri6A/wBOADzwCfwLD3XrfTdUWINluCDYH6n/AF/8L8e2D8R6&#10;unEdJ2sAFwCASWU24F/pyP8AD2hk8ulsfwDpL1K35FgdPJFrA3A0kfXn2kk4HpT59JmrDanGtVXU&#10;L+kaAPqWv9QR+Le0ctTjy6dBBFB0nKhY0SZgWDWbSUCkLb+yp54Yf7G/149pWUAcc9Vfy6T87gtz&#10;e5bSt/T6wLgBdI5P0/pb2jkapoOmJG0r0lq15LyMBCZXka4UszNq/wB1mRBa/Hp5sPp7LpWOv7Oi&#10;9jU564wUkk0bW0iRtCyCMI6eMc6VJ/s35uPyPbsaMw6L3bPWdoGUeOPUTr9XpFmK/qIk/JP49qvC&#10;IwvSdiT1y+2iCpoUWVwLahqBJ9RC/QD8H3sx0X1PSeUcOm+sdUV9LJHIjArHa4kUn9yw+i3/AN4/&#10;HtNKaKfLpkdJCulsskF3MyszrIpZdCyDlA44Gni49kN1P2lfPps8emaYOkTXszftmPyKjMZE50hl&#10;BA1fS5Jvb2RuxVa9aAqadNdQxVpC+kSTDSsYHh1tbU/+uF/JN7/QE+yySUr3eZ6eA6xQBnDzSMNZ&#10;ZYndwA0Cp/XgAH6En+ntgMWOvp1H4A9LOh8J0i7qW0uQx1sQLJdVtcDmwJP1+nHtSrLUFT0vTK9L&#10;6hWNSItSmwSyKbBwOCDquCbG/wDr+zq3AZs9LV+EdLnFssQZF1B7Kjk6bBr+nTxcA83sfYls2CDH&#10;W+l7i1Nl1fqF2Y/2R/tRI+pP+939ia2IIr1ogHB6XNF6QlgSvDXBIv8A15PsxSoFevMARQ9KOMjS&#10;WGn+q8A20nSfaivTJUjPXNWB9PF/0/4f7Dg/7172KDj15Pi6zXA4tfTe1/yPr+APdwyJgdPMARTq&#10;JPKrIdVtANyo4vx+PdWkqOHTYjznphqKm40LwCOBe9wDwLkc/wCI/wB8EEswBoenKClOmmSuMdlW&#10;RT6vooDcfkhfxb2mN1Q0HTTqo4ceuo8mikc+lm9Qa4Y2/IB/H+HtRHeotB0w8ZXj0+x16KoY6bEW&#10;tqX8cWYezZLpdNR0mIzTqDUV+oMASgYcFSqty1wACOB/sefe/qR6dOgUFOk9VVjOp0IwAN3P1Fx9&#10;bk35H+PvRmLY62OOemeadCAsjRksOCQpJINxqAA/Pt1ZBwPV9OMdNNSyK3q0hfSoaxKGw/Sq/wBf&#10;8fey4r1sCg6Z52jL2RjcqAWvqY25sSfqB9B/T24dNBTp6Lz6yBlQRkL6l0g3GpQE5F25A/2HvwND&#10;UdOkVFOvRiOR9Wgeog6rgtoY6hyq3P05IP8AT3rq6Cpr08QRLZZDYNYi5AYqpNhqIFvx/r/1Ptko&#10;fLpaMCnTrGnpJt+AotxZb/q/2PupBBoerq1Op/2w0kBeAR9FIazDkhv9f3QqpNenA4OOslNDZtJX&#10;6lY1Zreuxvcj/D6e9rGC1OqStQdCnhoRBTIGUA8G9rEAG3A/xa/s4t4wFz0QzNqfpUQSLYXtbTxe&#10;9zz+eP6/778BcpUCnTXUiOxbV/gbEi4I/wAB7vxFR1Rvh6cYSPrcC/5I5/1r/wCI9+6a6zH8km30&#10;44P+t7917rEStiOL/wBSf+I9+691GqQGQiwPP4sbn6n+vur/AA9e6TVaVCkkarA6QQv+82Ue2evZ&#10;r8umB6aSoJNk0fUM4AVSOPSp/P8AT/H3o08+t9ZoqNIgpFnb9Rdvotub6D9D7bIU4Xj1p66TTpnq&#10;aSSeVyy6l5Crxb6351fS3+HvWhuk3n1zghMBsUS/Cg3UrY82uPr9B7cUUFOtspXj0+wSKLM5BsAL&#10;Di4tyF9+LAdPR/AOvVNbGlyDZQOAdN7f1sP6+6mQUx1WUcOuENS1QLG8aA29RFuf6mx/2HHvSsWN&#10;eryfAepivFEtgbsoNzxwP8NNvdmIGfPq3TXLVhixuQRfhrAIBzcjkEH68+0rt86dOLnHTJW1lLP6&#10;JNOo2USabFyB9LhR/vv9sEMrI3Hr2lR0zHJin1yekRKbRpYObgfWw9tq5Xjw62AAa9N0tSuQfW8L&#10;OOG1O4jTjgWB+nu5dWyfL9nW+uEk3iZSZYIVLr+1G4duOAAB/vPttpFpTHWjTielrhDS8zsS7kry&#10;U+l+bAH6e11tHmoz0w0iE56XVNVQgMxCx/0J03Y/X2bqtBXrwYHh1Llq42ABKW1XJLKpW/PA9363&#10;1GnyFKikB11W/H5IH6hb37rXSTyORknvHC8iR3Gt1blrckL7bkbT17Uvr03Q1kMiMyQsyRMdT6VA&#10;dl4uGb/eT7ZZa/Z1pGTgvTVLWmZnEMTSaTwbAqq/Ufji/P8Arf7wG1Wor050H+4qtoChkiEnkYKk&#10;MZ1s4vYi9jb+v059p5aLjpxST0j6uo+xgkdEooVjk83jqWQ1BFrFBFwzgH8BgB9fx7SkKuadXFK9&#10;JKp3fJWORTFFMQMcrQrKieSxKsiKpU2/r+P6n6hruc160CK1PWQVdDxUVfimmWLySENHOiMBct4A&#10;CqE/1tf68/j3bwVPHr2oeR6AzfOdpKxZo4RSu8cc3llQOEgoTYSyJAbeQX+kiqNJ/wB41HbVOevF&#10;0ppB6Ij2TWwUVTXtNX4ymSJIRFT1K6UqlmfVKwK8i8RU6V+j3/NvZ5bxdoHHppWVRnop265KyeKv&#10;Wigp55IniNZSmgEgo6d000lJCWu6hVJkka17n8EeziC2plhx6vrAyOgSy1RTIaiWNEj+4hjWWmyB&#10;Ymjhif7edZiAUn1ABliBup/H1PsxhiocdNSXCU1HoFszRpFNTRNXU1GlW0+QljlU0wp5KaA/w3HS&#10;xqHEflXWz6E1EH9ViB7NY1rQDosdkrjh0DO5KaR4qKcJHRU1VKWiGHjjQU9cTegkhpqq2mAnWk2g&#10;ksQDwb+1qJ5eQ69qUkAdA3uBqnGPAtJFjYmFdVwVuTpYvTHOjappWln1QzLKXHkiHJBWxJBPt0KA&#10;cdJq9BhWV1T9ksE1VGKf1Y6WrpYYFx8FbFIZ6elavZjG0J5cyQSag2kBTz7dC0FT/qz1rUOo8eWk&#10;SR5T/CqinSMhanS6S2VglZTrOBedyTZoHBvGQ3B91Y1Y1FR0yzacdLHF7zkxUlJJg8dFSV8Spahh&#10;CVtK8UrGnr3qqGrBUSQDlGb1aBxx78SDwHTMpqvQiYjecFFHUGjp6SanatCvWI9XDFVNUvpeSUD1&#10;U+lrgFVZb2Ug/UUFMkdF711dLCn3ZCUFGGqo1pJVkra+WNRkGgJ8TYmuli0jUmpCniDXWzMByQ6g&#10;qtDw6ZNfEx0sId5Y2nauDwSQ4zEfbU0cDREp9lIqtU1VVTy6i01O1yI4X/cOhgCfSHuHVijE1Jz1&#10;yyGWyGirrKmjooft6iOr81PUmKuydPLGFoZp45U1QVWi63lUsPUNA039+qenAMUOem6evEEddOkD&#10;x4XKjGVKM16mmxdV4zNSQePTpkR2teoMkhLuF02F/ex8+tFa5HEddvm6V/sKJamOpx8iLFWTfeEH&#10;H1EwMyLN4wEdkZSwZtJYiykC3vdR15QaUPHqNBm6SGIY6Gqq4XqqaKM1DIsmTq5KqbVPUyTWJBA8&#10;dgCNC/W5va4006uFJPTNmKxYJ6yOaU18VLFDFLNS1JjrtSSAClmmYEN6msJDpBX63IPvX29b0fPp&#10;lzFbNOQiHF00tHURCiqfvjK7YmSHyGKpp1BJMdjG6lQQ44P09tnT5daoekBKte1U8VZFBTMJZZMf&#10;JkqU5QUlOIROs8dZpUIq6hqinjJPkAUsA3ttgD3enWwo8+kLlI6gRXllah/is5pPu4ayLKzSY+KM&#10;rHFF/DBJTiZp7m4GuwCEBVA9tHJr6/n/AMV1ag49JmXLVqVIo62u+zhykUNHkKiuNPR1kYhTRTDH&#10;0tMzNETH65ELatV/UB718J7v5/5OrAKR8+uqWoqaHGx11S8NXkamvqKSjlaRUoqCOn5x2UFLEAYZ&#10;SEdgoBaVipJOoe7YC54nq7KWcgdO9Rmp8usArJK+SASLBLlKOnSF/uMjARBQRQKF0KkmqQs/qDFj&#10;78orx4dUKFMdcmzdVGDTfciopanHUdElPHJF99LUwVXg+2hnOlzHEoDSGUASW/I91IWtR1eNNWT1&#10;Grcu8WNmirI5ZJaurlhqYZqmlhWsgiAEsEVayAnxqwKQekXHP49suunI6v4Y8umSurI5myVKYKCe&#10;JaCOooGoRB9tNUUoAQIjXkjVm0PKUJR3tc6b+2GrQ/l04sf5dIqkr1+2kli+wpZ5FAnVaw01TXsJ&#10;w5pI1ukTu5s8yJw97mwPtnrZFD0npJ4UEuIjpp3iAqqvImqP28tUs7GdaaMhVEckLfuRRyHxnn63&#10;50xxTpzyHTarJJR1sjUcU3ipmix9ZUSDHLEFi8VRUeAarTFw6oxZlYI2ixIvQdXTz6aR9tClPFHV&#10;LHHUUMM96KNneajlPk+xVJLtGCAWklI4JsPfur9JxJqKaqeop6ucUUU/kFOEeVMf5nFPBFUKwCMk&#10;pK3J9X5+nv3Xuv/W3OtAH0t9bX9PFvx9B7qTkDpjrlpFvxwfoACRz7317rjpF+R/rf1v+Pfuvdds&#10;ADcD/YWHBPNz7917riRf8Kf9f6k/Qi/v3XuuBUcegX/1rkG9uf8AYe6v8PXuuBUaeOL8Ej/X+vtn&#10;rfXBhcHi/AYg3uOePr/t/futilc9dab3IBIFiL6bg/nkgf77/bD3VjopjrnYDkkcXA/NyfyLe/dU&#10;64EKbKRe4FwRb03/AAffuvA0yOuwACP8BbkE254B/wBYe/dbLE4PXYXk308KfrcE/wCJB/Hv3XhS&#10;ueuWksSSALAWKg2/1+PfurHh28Osg5tfmwvf6fX6XHv3VOu+LEWufqLAFr/1Hv3XuuQtexFwR9LW&#10;NrgC9/8AYe7J8XXusmlSPTawIP0H+x/A9uP8PWuvA/2SBciwtbjn839tClc9b6yAcfQcfWwuP8fb&#10;wpTHWuu7ixPF/wAXFjzwf94/HvfXuuQ9VgBwRfixsPzc/UXv7917rkF+h/PIvYDhfxf37r3XIgfl&#10;OTYC9/qTcNYe/de67sthYFrWsCLc/wCPA/23/Ih7r3Xem9r2BAPFrDn/AA9+691wKcAELx/hYggc&#10;H8f7b37r3XEgG1rEi3qt6Vt+Ax+vv3XuuOmxvxwfV/WxHJ9+69119Cb3+twbf1/1I/PHv3XuvE3I&#10;sb3+oIF7/j/kXv3XuuJHLKOVA1CwBBIPIFv969+691xK88ah+fpyPxyfx/re/de64tYk/wCB5BAN&#10;7H/kXv3XuvELfkD+p4tz9BY/X/b+/de664t/j9Bbj/E3J9+691xNvwbniw/3sm349+6914i9iBpv&#10;9PTYn8n/AGHPHv3XuuRHH4F1AseX1f4/7D37r3XekD02+pHJ5vcfT/D/AFvesde65KFBB0i9/SLc&#10;gn+osP8Aff7Yb691lsDa9gCPyBa4P9B7917r2k8HgHn66RqB44P59+6911oW1h+r/W/3j1e/de68&#10;EAAJCjnkX9X+2PP+29+69142uRpH5uLWP+DXsPfuvdYWUA/T8X/UPz9OP8PfuvdR2F1IIX6k3Ok3&#10;J/IJ91YVoOvdYXUWH5AAsbANf/evbZXT1ZPi6jtbkfQn8aV4/wBe/vXT3WKw+mm9+PoGAP04J+n+&#10;x9+691wZb3Okkm2rUBYAi1wPfuvddc/Ww5tpbSbfTm9vfuvddW1FL8E/X0qbX+ht+PfuvdZQFIFy&#10;Db6kWvYcfj37r3WYKDe4uDzyeP6glfx791pq0x1nQAH0qCQTb+pNub/77/H3tPi6aNKZ49SRwPVa&#10;/wDgL2B/A/4r7e6r1yALWFrf1BHIH0+nv3XuuWhR9F4+gJP1vx9Pfuvdd6f6abcCw5t+L29+6912&#10;AAWuvFhf0/W3+Hv3XuuOk39IIN7/AE/H0596x17rvT9LgC5JvwSf6f6/vxFcHr3XtA+tif8AYgW/&#10;qSD/AIfj3oKBkde65W4AIXkjmy2NyLWYe7de660j9JAYsCfwB/sCAbf7b37r3Xgo/wBcH1C1ja/B&#10;+tuffuvddaRpNwCqj6kix4A5A9+691xsDawA+guF9+6913ouLgfXk/66ngD3oiop17rjoY8AD/HV&#10;/S/ttkAFevddaAObfTjgc3/JPunW+uJUWAdQbfi3AJ+h9+68K+XXRQ/0Fj+LD/bn829+6t26fn1x&#10;aP02B+lrcWsb8n37rQFTTqMV5/oQebnm3+q9+6vQLg+fWVRZiTcixPJBtx/Sw+v19+6r604dZ1VS&#10;QDYarkHgWFr/AE/PvYFTTqvWRYlP1IHNiRxc2+tx7v4fz68DTI65GmA1WF/z9DYD+vPv2g+vV1Yk&#10;0PXawLf/AANr2AN+L249+0HqzHt678K2Y2tzYggEX/Bufp78UoK9bHAdcDACRwLkHj6Af7UP8fdQ&#10;KmnW+o5hAFyv+9f15PvRHkcde64NEt7BFAHBOlST+Lcc/n234dTk9ap1iaEchjzz/j+fyvPvYQA1&#10;HW6dRWpzx+ki9iQvH+sQR9fd+vEVFOsDQA/W6m/A9P4+v+PurCop00y6esD0yjVfkgcgDnk8EkX/&#10;AB7bKUFetdR2pRYkAW0kBbBb349JI/33+8my6fLrXWM0wF7AcLaxF9P9Vsfr/rj3fr3XEUoYLx6r&#10;ckcXH+1D26hxTrR66ejUsVZANIFyqAD+osfrf3evVdAJr1waiQAaB+k6voAbEcX+p/3j36vXgoGR&#10;1wahQX9NmY2BCjk/U+oi1v8AXAPv3Vus32Cm11te40+gjmwvcD3UqDk9e67ahU21L6VC/Wyi9/oC&#10;Obe9aB16vXE0MYJJTkkgA2soIuLfj/b+9eGOvV6wnHgFvSR/auCug/g3/r7bMQGet18uuaUioLqL&#10;WINlstiR9Cfzf3XQp6svHrP4LkAJb+osCLg2PI968JenadSBTi6gDixsW5a/1Ivf3YCgp0yePWdY&#10;fz9P8AADc/6/HvfWupcaGwUrfTwtvre35/437eHwjrXUxF4OoH9XI4Auf66QR7t/q/1YH+r+XupA&#10;W39jk3A/B025P449+691y4/QPz/vHNxz7917rC6AfQD+hAP1/qeffuvdRnUWIAJawHIA5Bvcf7D3&#10;V/h691GZV+v1/wAbAf4G4P8Ah7Z6sKVz1hYXBuEIBuLWPAP4B/4n3vpwaK46wkA/S5BPJKgaf6KD&#10;+P8AW9+6t11ZfoFB545H1J/sn37r3XS/glbc2twbD/EjkH6fX37r3WYAEmwAte4JNuRw1j+f8ffu&#10;vdcdIs39AQSPqb/i9/wffuvddWGm35Jvawtz9Rx7917riQjW4H0v/jyf8ffuvdYiijkcAg2H05/N&#10;gPz7917rgyi36QQG9JHpufyLf19+691iZV4uth9RbSbDUNRKkH/b29+6910AOdS3HAPHP09JIsDb&#10;/W9+6915dN7+ng2JAPHP5U+6P8J68euQtzcarlSQTYKAf1E+79e6yADUeACT9eCRb8LwPx7917r3&#10;H150jUSSByLXFx7917roaeRwpHPNjcH8gk/7C3v3XuuiFDCxJB/BUAWI9+691xI/NtIPqJ4HB+ha&#10;3/Ee/de64DkG+k2Nrj6A/Ucn37r3XgVFwWazFjpXkAfktwPz+ffuvdZBYj+zb/H+v9oG39fr7917&#10;rkCPqRwLi+njj+yD/T+nv3XuvLe/6RZgbX9Rtfkn8e/deNKZ67/2oXII9IBFwbj+v+8e/daoCKDq&#10;O1vqENkW1jyDxq5ax5/1x72vxdMkUx1GWx1E+MAaSQD+fxcjj/be3x0w9a9Y5gCl7B/re59JW344&#10;B/w9qIPi6bbh0y1CoOCpZTe2lQQrX9RB/wB79qx0nk+A9RBAqm1rcer6WKMf1W/wvf2+hNaeXSN8&#10;0HUqJQD6gAt9P0UNpA4sBzyPa0cB0m0kmn+r/AP9X7BirFYoWFkULdVPBS/4JP1JN/aiIgY8+vEa&#10;RXpIZKFWjkb9lgLtcg6QSvoeU/U2+ot+fb4NDjpERXoO8jGn6lXxhY/25YowwDE2bWhXUxYfQ/09&#10;rYnJHTcoBGB0hstTRGOWX7f1CDx+mNWaOMNYPGABfkDUCLgE+1aHFOkbKG6L7vKgp4piVSRkKMgU&#10;ExajMvrj0sLqJF9Qa/19vCbtI6TCMI9R1Xz37jFp8dPqaAoZblm0MytjiJIEVz/nCv8Au4nhrf09&#10;hvdAHU16VRjTKvWv937gUh3DV1yU1LJLlZcgXYtHBWQXnCsBTN6ZBIp1xsfpyQfYGH6cpXofWUem&#10;EH1HRZcjhpKFoqqW6xTPS09VSmRS80CtqsHvfyEk6VYhSfz7UBgeHSwiuD031FFAZJ6UQVLwxmaq&#10;o3qZrxRSsQHhdowumoI+gQvx+P6+p1TRnoS+t6MNWLRRSwJUVrsypDLUUTVb08Xk8lWXXymIWALq&#10;oZuVv7Q3gx1tUAPR89hvJLTQO6U0/ij0iJwsbwVaU5MyVMUPkHjYWNLGZNR5L88eyploC3RzCKU6&#10;H7r16erjSlljen8aJDUo7GORqUSfcNFSMwtyoClT9Dce0c3S5OB6O7siWnWSa9PR06UdJCFUJ56i&#10;ZZ0Dq6STAFTELK3B+vB9oR0oTh0azbsA1aZV8TyQRVQSnZWAFMA8E0oa+pueQfx72BXHVjwPRh9q&#10;JoSKZgwQo7Lq/TA6EEJbnkm5va1vp70RQ0PSc8D0OOLN3u48h8SMCCPLAzfQgkWJP5BPH9R7VJw/&#10;1f6v9X5Av6EagC6kuqoDYtyGbUw5ZrXBY/0F9P8AX2vi+H9nTDfCfs6WNOFRQH0ljZruNXABK+rg&#10;X/H0HtcvwjpN09RKAVPpBcXXSQLED6C5tz/T34AKKDr3U6MW0/QkAszWUJZjY3K/1P492691kaMt&#10;qHp0uDcWVQD9bAn/AFvfuvdYGjtzwGRQFSwAuR9S5+tvp/sffut8MjqIY+AurQ6qShsqvb6srM34&#10;9pn+I9PIwIp59RzCUNtJKuFV7hWQaje/HP8AsT7rxwer9QpIdOn0KTfSfUCSNVr6fpYi3tsp6der&#10;1Clh0p6kupJUeldRDfVTH/T22R5HqynpvkphwGD/AFstwFUD+n+JA+n9PbJT06vXpsnpQAJGH6mK&#10;guRZFJvYqf8AW/P9fbZHr1vprqITrZgpQm172BZAbRyHULD/ABt/xoMMtRTpT0n6mIh5T5FZgdYn&#10;aNJI1c867fRrcAj2yVpg9Opw6T8qspfypdBDIXUvobzfk6CACBwQv9D9ePaU4wer4xTj0xzFA6NG&#10;nrUKVZAToIUiRhEAAD/sT7r21xx6dIJFOkTWMKcpNGHYkSv+8qqiRs2iSQ3B4P8AT8/T211YGuR0&#10;jclK58zpGgJUBBdVjeJgDZVK6QR9R+V/Pv3WqCteg0ycqKpaP9rwxysxhgJkkkkcakmDAekrwQAP&#10;9sffun/CHkekhlayK7JIzAVEkf2sy3EaXQKoWIi1rCzg3HvRFRTpwCgp0iMtWaDVpTSNLMQUjlka&#10;U0yyBbFSYVBAHPo0kav8PbDig+zqyDu6Rc9M1Ve1LJSraKP1QQwKtSbM5hYiwUk3ZmIN/wCntOel&#10;ido6e8PgkaWopSpqBLeSaF1mjdprhPHIq6QgYDXqDsgJv70FpnqxcMehFxWClBpY9X3QQ6kDqxHh&#10;j9EShyOBHc6jb8ce7oKtTqp08W6FvB4qEMiLE0sy6VaL0Sx0osRJqQgroc/o/IFvahUXpO2RQdC1&#10;hsWV/wA8HeDSqyBmSSSQL6ksii4VePT/AE92ABPy6Zp0JuNowbrJGA7BR51cHyOsfMhjA9LBfTYk&#10;8e1MaBsEdJWJrU9KyjxqAxkrE5FzLLIbSl/9QpX6W/w59qVjC8Omi1R1Lai+iuFYMCAWupRm+ung&#10;cD8em4/1XPuxFRTrwJHTLX0pVLMRJIrXRf0XUEBpUc6j/rk3PHtiRRWnTqEVBPQc5qARnyW8bHUj&#10;LxKRIeW0IPUSo9VxYH+l/aWRadKQQwqOgL3f4UgMrzTIrCOOaKnjDGoV5TFA8UjDUP8AVFSefp7R&#10;HierajSnRNe04Wj+5kiptU6a45pZEUwVEEjfuKsEnCPGvqI/1/bBUjPWx1WX2xCDVZCCGrnWK1WJ&#10;lq6cIslVGVWSOWBLOfKrAxeqx/x+ntbb/D0iLd329FywWDNdl/JHSzBI1lakEcKedEj/AGZsfLSM&#10;oBaR7EGxsPwvJ9r3k0pTqrmino4nXu1PEjSVHmhqJEpJw0lDBFLTwq2iOrlkxt5ZUUAowCkKLEjn&#10;V7L5GMrU8uk6S6ULDo6WyNn0kKR5SBNdXLIITLUQaRUU89h9xQwsFk1c3QG9v9V+Pd0TSKdI/H1P&#10;Unh0ZPB7UjilpIIEkjb93W8V46fQzhgsn3Z1q7c6gJeD9Lj24EBNOkdw4bhx6ESi21GYwgp1Vy8m&#10;kynzGKFWufttSKNbP+ef9c+3glBjj0l1evQi0W3IwUVoDMzKyCSfQNCWD+JzGFIH9ef9b28ilzTp&#10;lpNOelVT4Y+IeKGDyxoSxdV9YBsra/7DD+v9ri/tWI6cekhkJOodOsVIWdV0CImSnBay6v2/QoW9&#10;w2on+nu9F4dOCX16UMOJjR5B42VpVEQhZ10TRhr+SzWYupuQx/pYC3u2KdPeKhXp6paVI08baroW&#10;GoNeoueVbyhfSSBYAjgf4+9dMOyEY49PkVMAobXpmtHrdo4xe/8AYkNgCD9AR9b/ANfdyop8+qp8&#10;Q6nRJEdP7XkMbOWkJMRjA/sn/VA/Vb/i3uv29KOnBI9ISQSrZrBCq3cRvyWsf6H3fTXpSvHqaqal&#10;tYuBaMsWChkv9dI4uBzx70UFOn041/1f4P8AV/LrtFUaVkdj6gFBYKBGWspfixH+F7/19thQOn+p&#10;8aoxYRlTpIJD20OV+qx/0Fr/AJ93Ar1oiooepyKW/TZwCQzcK0YP9oa7MeLcfj8e3lXV0kkWh6lS&#10;RCwGghWdSuoghFHDXFjw31PF/wDe/d1jyKcemCA3HqLNAjlFWKIL6izFbroX1BRKBcNcXJJ549vq&#10;NQ+Y6YlRRkdQHVGsZFDKbjUpQhbmwUAgfj8n25TpGUqa9N8iRo10a1msSbawD9I2t9Cfx79w6bZf&#10;I9YHUaWIQCzNcEG8si/Rb/1v+ffi1BXquheoFQgZyPEGDRCYKXCsJV/zqJqsCCOLX+ntOTmp8+vG&#10;NSMdYdKgqxU+tQy3sCEbgeQA244A/wB79p+rKgXpwiW7FGZtUKKFBXxMi/qkYkD6A39JPP4/oKtw&#10;p1elepkTKNDDQHD6JlAKsjnkKImA+o/J9tMaCo6fj+IDqZGSHUvf1q55PK/UKQVA/wB6Htgkk9LQ&#10;KDrhIH9Csw1HUFY/pjufpex1X/xHuldCivSqNK5PDrwRnLaLgRkS6WsFZ/06WABtb6rb8+7Agio6&#10;VAV6b5xJ+6bMGC+pgwFy3pTQWFj/ALH/AG/49p5CTXpdEvbnz6YKhmiRVWJCsauZZgba2b0EBGA4&#10;tx6SR9be0ZwOl8aBiOkhX1OhR41DfVwmrylYjwomuAQt+AGFv8T9PdCQOPS4IoFOktPURsqRSMjp&#10;dnj1ftxNqOmSJjYGy3Xj6W9768RRSB0x+WQO7K37mswKrWSnZQNRWM2AKkD/AG3txGpjpM6g93XE&#10;a9Ny37jlVKNo8ciE8pFH+AP6n25ggk8emCtenWDxSlInIKhwupQWeO41CMsf1KTz/hb24vDpLMpo&#10;en2KJPFT3dXIdoiGW7rMG/zceoXAJubAD3YcOiaVe4jpZY+BJikqRq+gKqxnSpuDqkZ1t6S3N7/4&#10;C/497HEdJHWo0npd00SEgD6FQtxGulrr5DG9gAtvwQT/AK359mMYzXpEy6Wp1P8ACPSWuqMrFUKp&#10;qLBtIsyf71Ycc+3utdYnYKiqwsblCiqL+VG5V7/Q2591Y0FOtHqHKWkJYlLSARsQAoQA/j/H+p/P&#10;tvqvXIuignxycsLMCh9XClmv+Px79U0p1YAsaDqRE1ljX1arkrG3Eq25FyfqL8j8+9dOiIefWRP1&#10;aP8AUuQz/QlmBurCxuP6cD22WBNDw6c0DTpHWJyHBu2oaNCgJ/m1DX02sfST9Tf2y7KKkeXV0jpj&#10;pmrKlDqcNqDFUYhAoXi1wGBJB/r/AF9pn+E06UCLAHScqqvSz2tEvqQADyM0QW4I4uv5PN/ZfM9M&#10;9eMRHl0iMlWqP3BN5FXVIYYnBdlKadXjI9I+gI/4r7KJZM1r094RIGOglzeUWK8aVQXTGJp4qjQk&#10;kqargA/QMDyq/n21GxrTowt6px6ArcG4olnJWrT7uSaR0ju/maeoXQTLMyjQqD6N+Da49qFZl7QO&#10;jMDVj16SS7phhnpPK0v3CQz0ZapXyB5NOmoqp0isrH6KjhgxI/2Ht/pQsPS5xeeWoSBCalmkWBIo&#10;JxGxppFGtPNEArOzC7hDpNv6+/cen6EcOl8tZ5k1OgRGkWRtZQlpFHpDfhY2bnQTe9h/h7c0jAPW&#10;vEA49OsFS07SwSljNrSOMBPFqEYDGW54CIPrzcGwHB9votfs6b8UGo6VOPZpi4jaFwv7j8GN0ReQ&#10;ERvpr+o9V/z7eC+nVda9TCkNSrvIgIXQVOhQiAmyFFIFr39TfUf7wKmNemjKVx05RXilUyaX9aR+&#10;OJUCxlV0rccfj6k/X3sgUp5dJ3cE56mrHYiIOqSRamnFPEhYMp1xokTWA4+pP596CgZHSdmIBPWb&#10;yWDiSVY1cku8IDpIZ7AGVbH1N/S1xzb20/xdJTQirdSYYTaMI5iSONQUVo2mQ/qRSDpIAsbC5PP0&#10;P0KWVSeHTLEUPp1JUudIZZmEpDxxs37tlcgAs9v1fWwHtMyGmekUiEHPSiimTUrqZV0sABGnqDIn&#10;ojMTfgH/AG3tpjTpOY69PUEum9g7OIYyqEq4DFv1En8m5+vI9sFqda01/LpwRl0s4f0ltOqSNLrf&#10;8/j6ccfT8+6k162BjpxV/SrofIx08gaRccXIUWBP9qw/2319+x5daK4z05ROVA1s300hz/Y1fo0R&#10;up5B+hP+wPu6kjI6bMa+WOpqonqHgQFwNHHJlXkksBf6fXj2qXuHDqoFHp1lijOoqXRLgFg4DqfT&#10;Yrzz/tvbyY6a6mR3ZwqhCI1dSY0OkX5CqH/Bvb+t/apXr1qma9ZWBYIEVVcqbkANyp4QA/Tkcj35&#10;5DXOetgFjTrtaZGkvYAHSDGCpY61u7BeQP6296WQ1x1ZUY8Onunp7hRps30QuRrYMPWwA/tG3049&#10;q0kBwePTqoBk8enCKOygnSQebcWv+m0gP1H9ePb2vFOq+Ea56zFEC8CP68gAcqRZbEDn+gGn3rrx&#10;iIGDXqA8YUnTpUjgXAAAY2Ou3B/1j+PfhXz6bIoaHrIjadILKCTo1XFgg5UaRYi34N/dWrw6Zb4u&#10;ui6+kuP3AzDlbXBHNxf888+2nGOtdZFqAGUEXK8ibg3T/WI+gP5t7QzIWNR1UsNVOnGCVGsARcsS&#10;RwUsBfTe1x/sT7RGLOelMWSD05xyq2kKo1af0KD6SOBdiAR/sPahIgMdPF1BoepYc8i/LelyP0XA&#10;/UCPr/j7eEK0yOveInXnYC4JA4spb6IALE/65/HvRgXy62HUmg6bZyPo4VuOBp5Unhmt/U8X/wAP&#10;dDBT16tQdJ6tYWcM2k+r0lV0oQOC3+H1PtLOlDTqj/CekLW1BcOmi+ldRkZvSxPpFr/7cn2WGGrV&#10;HTLSVweknXVYEeoa0sviK6kC/W5ANj6bfSw9rIISMU6aJQZ6aXrlU/rjjRbMJSutEfTqAbUCosCL&#10;cXv7WiA0rTrXiL5dPNFkyY2jJPkkBb1gMCn1LlkFwSL2FuL+zuzBPaevKRXPU+TIRuytdAvpUNHf&#10;1N/Vo14/wNwL+zDw16vVR1yWruxRNBZlLqt1BWTTYKQwABI/UvtxVB7ethgcdcWqSdKxxaVUkBit&#10;hLMTZrW+g/xPt0Rgdb6hSzFg0jpaIyFbAjVq+huv5AP0/r7vSmOtHPHpuqYkQSltPkcqqaFCSLqb&#10;gi/0ub3/AMPbbL59a1VanTW0SokrF1GhFOoPY62Nl08HV/Qj6+2dArXr2nFOnCBNCIdC6Y9UiPEy&#10;6G41MebW1n6Dn8+9nHWtNPz6n+M3VvGWLxfcGZtPpJb1LewAt/tPujKa1XrxWgr1Ppo3JdRCoDJ5&#10;RqjvHptdFvYabj/Yn35CTg9UPU+KJlVdZCiVdP0tZ7XFr/0/N/d6dVVQBQdOUaquhDYWDMTe4jIF&#10;voPryPbgU8D59PJw6nxsxZdBKi9m+ilSRfjm1rfge7eH8+rV6dqJwP7VlPIUAA2Q6Tpv+Rf8+7KN&#10;I6eiOCOhFw1YFAjLC+n08C2kci5H5/r7MrWShoevFQqnpd0dWHAVmSx4vewb8g+zmNgcHptQC1D0&#10;+QVKqQCfof7Iuf8AXHt3t/1f8X0oAC4HTvTTKxW5B55FraT+OP8Ae/det9KqjlGkAWuR/QfQ8Aj2&#10;6i+fWunFXsOb8fmwP+3v7c691yEluT/gG+g4/PHv3W1+LrsSqWt9b/15I/PAP+x976e6yBiCOODc&#10;/j6f4hv+I9+691mVj9Bbnkf6/v3WjSmesExFzcAA3H4st+Afqf8AD20/Hqw4dNE8gLaeLcXsF+n+&#10;wA9oiamvVeorOPyQL8c/QG/Fj9f9v7117qDO49XNufxa39PdSa9b6YqzS/5FweBa1v6m49tv8PXu&#10;k5UC7WHOq9vTq+n159skAih631AZP1XQH86r35+g491CKPLr1OoU0YBvcNqIuLWBb/W/wHtOcGnV&#10;eorxatRANgQP03APurCooOvdcFpkPGgAE/UD6/k3PuoT163129N6eFKszA2IFiL2t+T/ALx72VFM&#10;dWT4um2eArcldRueSQNPNtRFv9sb/T/eaP2dO9Q5I1jUMFAtxZtRsP6Lp/1/bHnXqhyOm54Q/JfW&#10;LkC9jY24A45/2J/2HupAAx6j/D1Tp1xN0qIzYhr6jewBX6foHt+E0kB6bkXUOjF7XnDwKL2Nh/wb&#10;+n59ii3eqAdJYzmnS/iI03H+xHp4uPz7UdPdSQfx/rf6m17f4e/dbX4uuR/2P+wt/wAT73091xsT&#10;/qvr+dP45/Hv3WiaCvXjwf8Ako3/ANiPeumyuNXXYIP0+pP+F/6829+60vxdePI+tv8AH3vp1hUU&#10;HXVgf7V78/S17/8AIveum9JHHh12Ftzz791YBa4681rc/Ti/1/r/AIe99X6xlRq+gsbWHP8Aa49+&#10;691xZVtb8ji/Itc8f7H37r3UWRP8Ln82PNvoSfeiKinXumyZOSSLj8/i1ybf8b9p2Wop1vplrYvS&#10;GsCPrx+PwOPaRh1rpI18KnXpA4ubHkE2sbX9pnUGvW+g4zkBdJARwb3T8EfQi4/3v2gmT+XVSK46&#10;A+t0xZCVXkaSKRyzErZQ36Q0ZQCwB+v9beyk9r6W6fHAdKCjN40RwOVFrWDWBsbkfgj/AH1/ahGP&#10;A9Ubp4jjHpazMbkqqW0aQf6t+f6+3eq9Q6yYaAoW+ptfFza3DBW+nJ49syNnT1o9InIQxSzMpKXR&#10;XIsCDqYXAJ/w4v8A74BrHTTIHap6D7M0HjSNGJJiA03F4vUfU4Ea3PF/rc/149pm+L8+mZowBUdB&#10;xkcZ5mqS6KI/GWUKyhZHVeQRa3HpJ9P9ffi1BXpF4Yrq6Lzu6jSNzMVaRo1k0iIMQgmAZvErXDfQ&#10;KykX+thx7V2pqOi9hRv9X+b/AFf4QXngkTwxhLSLLK8kcg/eiiktKsCy2/bEiW1E/pJtb2s610ns&#10;t9ujSGeJ2+4qad42jiX7k0wsZHiWL0tpFo9Vif8Abe/de6jMo8yu0MAieUOkTRMdao9oWjRwPwpL&#10;ED/H6H37r3UtJ5ZapR9uai+uWJ6djLr1NqSOQR8BFC/T+vv3XulxjJEqqoS6JtEgapieMx0yqYjY&#10;edLWIcA3FvqR9D7VgVNOreVehHxQM8ELkrC6yGaenSYfbSBXvI0ZVdRKn/kE82+nuzGg0dWXPQl4&#10;WkFZWR1UqzCAJK0kc0a3kR49Kr4wLuB+CDb8kD229c06dRdTUPS1pKNCt5WCooKrAoshWwWMJGFG&#10;lOOVDG/J9p+lQGOubqFOlFKkDzySIIwo/sFlKAggWCgHn203HrwAOPPpvZFjmUyEGRoeE0FXI13V&#10;xp4B/wBUxPHHtBIatTq4UDqDNHEiuD5VVEJV1QSeQM2rxkG/5/tf0t7Qk+XVum9fXIxHmDtCGiGk&#10;aNN9FkUgBWFre69b6dKRFkd4gVaWIqjs6+PxFhqKpMeQT9fr9RYce083H068PiHT+q64U1zs7a3U&#10;+RlkB8Z/WQACzEaRYAi31J+ntJ0q6XGJdqhVB5VTrdbKrSs1gGWG5A9IuhHPFv8AXXxmqg9WTpcU&#10;8DLoIYOV0ujDWDpHJfU17cfg8/X2rC1FenTQih6EnbeK1KklRHpRSJAbAsFY6hdz9Rfn2qtY9Rqe&#10;HWsDA6XKoLpYBQFIVRZfSL3YH+h5v7OolXAp17z6zkC+tSBxcMbcH/EH/e/yPdypU1691zBD8Mty&#10;OTcKugj82+vP49qKjHz631GnhWzMun1C+j6k824b82+vujqCCfPrx6iRMqMNRBIuf0i7ah+kG3P0&#10;+vNv96YpUdV6cJpVko5Y20FfGdAOknUPqQSOeL8/74ppAKEHh1viOg8q1KVAAUlX02b0krf6kg88&#10;fT2RMNLU6305o6lCSLggEaQLi/BY2/p/h7v+Dr3n1LQfpuFFxe4PA4uot/j7d6cU0Wp6lQsEYA3A&#10;Z3JDc+n63X+nP597UgMOt6geHXNxqDKWFtfqstgCeFC2F/8AWBPPu6ioPW+oM6EHQPUyKWtIEFrf&#10;1I/P+HtTCADjqrcOoJj5JH6dF2uAbL9VPH0W/wBbe1S4NemxWuOkzXsJXN2TS4OllU29H0UX/p+C&#10;fz7abOD1bH59I+eIHSV1MNel1NlLgnUrAL9GFvzxb/X96GMDrzdNFTaQlboxXUApXUYyf84q3ADH&#10;+vvxFcdNt8PSMytOFcxoIHdI1YP5SjXlOnUJG4C8HVb6e6FBw6ZJoKnpMtPBAPBIzxojtBr1Bgin&#10;1MWTSNK3/SWuf9v7qSB2HqpkWlRx6VuKr4UvSMNULPyUYqRdbMWjRbqxPJ/B4t/T3VkQivWo5CTQ&#10;8elHEhj9XDQonpjUrI1wePHE3K/k8cX+g9pmGk0HSkGvT1AQTEiv+4bsfTrJVluRZl+t73Nr/j2n&#10;f4urdKXGD9xLRgAFWUiwABa5Om304C8fn/X96XDDrVPP/V/g6FbFvGFuo+rEknhTq+mk/wBPpx7O&#10;YX7QevdOjVKRlgNWlQNZIC3P1QE/71/h7eM1BU9ep00VlYtnUnSGUX5Cf4x/X6n/AI17oZC3W+k3&#10;PLfUroblST6lP5FrLZrWP4IHPuvXuo2pCZFdVI0qxF9F2VbFHZh9Bz9LD3sHr3UCpk8SoygAqpZr&#10;gFDq4UoF4AFx9f8Aifdiade6T9ZOkQDF4wzh7o51MHtbSAoH1H0t+fad5QD1roNKyvQTSxxlo0WW&#10;0knKMVkBMZVB+Af6+0LPVqdbFaU650sqyyppKakDRqEcMzh/wAv0J+pJ+nvwIIqOrD4D0JWIhRae&#10;yqb6tMj3VWCsRp8mj+yB/tz7M7YEDHVRXy6eHUAW8YaQKVVQDHqI4Gjiw49Qtyf959renPLu6bpk&#10;jkjjLLqZtS+RL8tYeoKABe/1JF/bNFIHXhx7eHUWeMjUIwDYqJDdVsXFnZU0/X6aTz7Zbqq9NknB&#10;kUi4ug1hUMkjEiyq30BHJNvaVuJ6v011lEinVHYghi2uRfLHLfV5CRzZyDce0rxrXHTROT0idwwe&#10;HH1mlgRMkZIUojP4mIYkn8MTov7TOmkdVb4egENJ56oiNmFlAVAgvCiyBZkeVwbMpI0rGORx/j7b&#10;8TSadJGkIYjoTcBSJC4iezS69CjW5lMjC6XW5DccX5Iva/49qomrkivVoyTx6HPaFFFJMA0S+JXa&#10;0KgaRJGoUkSN9eRck/quB+PYl21KnI6TykOc8OhoiKlQVuVKKo1AEsB9SB+eRY3+nsUKBwPWwKDH&#10;WZf7ScgA3W4AF9PIv+P6Ae/VNKdb69cEAMpNwQRYHSb2Or+vPuw+A9e8+osyWsOLgMSeAqAGwuOe&#10;B/re9Cp7R1phUdNFRC2sheLgWsRa9r6Rx+Rzb3pl09NlSBXrC8azU0upULKrX0gtpsP3PGWABH9B&#10;/r+22+E9eAqpHRX9+x08GSkBKoksTQiFR4jNNIBIZDMeFW2jV+L39kk9Bx6SRCjdBLPLGlRZW8UZ&#10;QFvCxlaLUCsv3EhH6m/Fr8cAcX9l5ZQa9bk+I9IfMuamSOS8N42KB0RRKKJ5jFDHLrAbWDyFAHHI&#10;90Jqa9bV9Ip0j6tNLTl5mWDWIB4kaO/I4Z2uGU6r8fSxJ+nvXVtOtdXn03VMLSVcbyCOFzKYaYR6&#10;AEMqaGkcv6tLLytvzyObe9gVNOmiCMHprWk1+A0qvDaZopnYSIJEuXurqupPJa7Opvx/tXvXXgCT&#10;QdZo6eAmoZIP3tUDpBDG7RVVNGC0kzcalY/Uh/r+Abe/dXEbEdP1LBD41cpIDSyLGkatABJNUm8Y&#10;ni/shTp06yGb+lvbTfF0+i0NPTp7pplH7Uul2MkaCZI0KpK51SffKx0AA2PiUn6E/n3rpRH8Y6UV&#10;IiRSRGJKPzRlqox05bRMpbTLLEZAfr+oxj+txwPe+lQFTTpxnoxYeMwpLYvHewhDyG7jxILki5Kk&#10;24/Hv1Or6B1yoKVY1iM5+3kiSZ6V5YmYmKQ2lqIW/Spc8KT+kXtyffgqg16tSnDp/j8cQYwxxxRv&#10;FGjuGHkEan0eZCxUFmHqW/It/T24AOrL8XU8VTIgjkACIwp0hdxJFEJEEomeFFHIIOkre/0+ntVG&#10;moUPDrRya9ZzWLKTC+ub0rMFRYDUT39YMHl0hR6fWg5+tuL+1kaKoqOtdYkq2aSUNL4XDLOoYRNG&#10;sMbBZ1DuCWsLMulfpf8Arw+o8+vdO0dQ0qUsamQS63igiFMfJoV/I7lWHKn8/Qcn2oj+HqjeXSmp&#10;GmYkOqBLpoWEEFC50v5h9TY302/I/wAPalBUUPTL/D0/QuVKISwWzL5LhykisCtyP7QFvr9fx9Pb&#10;vTNDSvTrDUgjQwc/ViEbxsBqC+sAA6gf7Pv3WySRTpS0KlWCCNtbMgcMrNErLdnbULH+p+pB5v72&#10;BU0610sqZAVQpqVg92NyoZvqpKAHg/SwA/Ht4RVHWq9KOkhuSSo8YIdAGWyq3JZALcNe4P4sfbyp&#10;TB69UU+fSqpI+I20g6SSy2AB1G3DEDn6+n/Y+6MKHrXSkhUBGA4vpNyEJux/wA5J/HtiT4h1dfhP&#10;TpCCwCm5tYfX+19fr+P9b20ePTqfD06RIB9Ab2H+sL/UEe/dW6lol+fT+TyPof0kX/r7ZJqa9Prw&#10;HUkL/ZFvrfkKTf8AI/rwP6+9db65Mpt6bDixNx6R/T/Ye/de6huSfyLXJsth/rfT8fn2nf4j1o9R&#10;youP6Lf/ABtfn8+6jpxOHXPxjTyAOfwV+n1v731frIIxqFgL2/2IFrXHunFuvdS44yR9fz/vP+Hv&#10;ekVr1uppTqQkf5YXHAtZQefrf8+98etdZzGo/F78/S3+tzYe9aevdY2CqORYEWDWB/H19tkUPT44&#10;DpmqtJBvpvf6mw4+p039pn8/z6eTgek7Wr/RQt9VgSl7/Qm39Pp7Rvw6VQ0pnphql/bbUbAaW5AB&#10;LL9LEfUe0b8D0oBWuOkpXAWcukbamKcmwtbWb/kf15/r7QyUPd5Hp1K+XDpJ1tV6nYfsqRo/QGIU&#10;/wCoA/oBzf8Aw/1/aJiPLqjdvHpL1Wt1k8Xp0RMWklsQUc/rjWwI/pq+t+LHiyeQGlV6TSMrYHHq&#10;DDTxu8ZWFGVlTSJRq+pvCVQ3tqvc3Nx/Tn2m8Ja1HSRh59OkVCQVhAcGyt+zpdUR24S/IH51Af8A&#10;I1CR06LGOenQ0sYAuLfQBUsLC3pU2vyfx9PaoKAOtaQePTBVBEuzEKFLXGlVLC/PqPBH4I9tPhT0&#10;jlABx0k8g8mgxOlmVyysulH5GqRgf9So+o9k9zIdPTDYXpJVLO6C6gPKQ4U6QYQqm8tpAAtvSDzY&#10;3/PshuWGnPVDxPTFNOSyjULN+4QhZS7xMNTAMoIIBHpB/wB4AJILiXOnrXUCeNg0uuOMR6i0Woh5&#10;U0j9xY2+rAWvq/PI9lsur8XV16j0rNW1BZZkWlVA4jWNtUjAldLXA/SNRW97/X8e2I9UrEV7enQa&#10;Hpc4mIxrpiJeaUyFpnYaEH1Q3IH+2sB7XwjTgZ6M4ipArw6X+MgLaQ1tRaIsSi+uQjXJdf6A30n+&#10;l/Z5bAtQHpZUcOhNxVHpUX9ZJW+php+gI5UHlQfpb2KrSIkCnW+l9QRn0B9Lm99NltccgLe31Fwf&#10;YmtkoufLr3SrpoxwNOq9gWUg2W1kBB4/2/sxCgde6d4mZbckkAgoLAf6/HtwHHWusxe4Lf6nkX4+&#10;v1H+PHvYIOT5daIqKdcDNexBv+bWFufrf34sSMdaCAGvTfUSfQ2AHqsBf/W5PtmSQjj1YADpO1k+&#10;kkWuLXIY3CkqLen8j2XTPU9aY0FemMk3dlHOpSQFsp/JOn/ifaXqn9r8qdeIBMjuqiw0qAFLi4uN&#10;Wn8D/H3teqsaL4f+r165R1EigqG9QAJLlTz/AIMV44/wI/pb6+1kUxC6Tx6Z0rTPWGWsOm9wWJIB&#10;vfn661sP9gTx7dEobj17Sp4dMz1FzcNpPKtpcnWDySy/1tax9vrIpFOrUp1FeYuSVOo3VQoQAMAS&#10;RyfyPr/r+31anVyhUgDz64NIJYiGPqBD39ILMTYEEggAW+g9q1YMOqkUND0yVGqAt57LCjMXYhA7&#10;XIBI1Wv/AIXAv7UAALnp9DVR1FWoMsoRV/bLeO1xrcr67FD+n8X/AB/T3XWGNB06Fx0oKPS2lFYP&#10;ZQbFAR6m+qP9TY/W/wDT28BU06sq0yen2NLMosASPTyotzoIH1tqtexH591YUOen4zinTjAhI1hQ&#10;hNlNirIFHpJOocjn8fi3tsoDnpyo8+nqOMgHhbgcg8KFI5Bvz9eB7sI1Az0wx1HrNSorVMa2sbhe&#10;ADx9dQb/AA92VF1dUc1X7OhDpn9AT02AFiAOQP8AAc8e1ynTnosYfi6nrLqKxKQTbU1rg/4A/wC2&#10;9qVOoV6r05QS2uptwTYX4N/qef8AW9uKQRpPVX+HqfDL9QdF/wCgH9fyT7uBQUHTPUova30sfw1v&#10;oRb6f0/p7317rA0qqQL3Nv6XA/A596rmnXuo00oWPUPUwJBBbix+p9sMSCSOt9J2eaIsxlZZGtxG&#10;i3sW+lwB/W/+++miaZPTC/2v7esEkunS5QIvBAPAvb6kEH3UqGNR0/1BesV7qRZb3XTpsbfVuAPf&#10;ggBr14iooeuKAH1M3pN2sbcBgBY3/p7saUz1UIoNRx6xyNGQwhGrT/tI5P5tYE+22K0x1VUbIbpp&#10;mmkhJUmxP0VdN1B5uf8AX9o2Zq9WAA4dSaSKWoIlnXSii9r3JULbVb6f093iqcnq1AenUywxryqq&#10;gHpNgLcfTV+b+1IUUqevUA4DppmykZlMcQsmm4lIQgW+pAHJ/p7aeVBgf6v5f6v8HtNTq6ZqiRp9&#10;cjz6FUHS5Gn9JtdR9faU5JPTyigp0n5MrTwnwhVl5DGedlRCw/1Or/eOfaUsikj/AA9W00Fesc9V&#10;DWwl4i0xhUkQU0baWYH6atP+9X590Zkdccflw6r0HuTyLxyxo0NSreTx+B2sqK50qWZFFxfj6+0r&#10;jPn1cLivThjY5JihMBlmRzpdTZIyPSEF/rYfn24i149NsMEdCXR1FdDCvqjjU+hbixS3Av8A7Dn2&#10;bwnSB0kVARnp8hlyREaoGkux1sAF0j6fqKkAf04v+L+1qFj1bwl6d6inmVBJUODdlDRxEcckXIb6&#10;8fW5PtQ/w549e0pWnWKpl+3jREhdhp1+RByP9jz/ALz/AL3f211cRpxHHpC5WsrIA80HqhBGsOFY&#10;rqNtZta/JA491JIFR0wyEZ8ukVkN1Zt3gpImijgbUXgjC+VuAACT9LfRj+Le26lurIEp3dMee3fX&#10;Y3HypDUmkkWK5lcIUfkLOIUsGZgSNI/P49p53ZRQGnSmPSc+XQQpuTJ5CpORklqZYoWiiklFQtla&#10;QaFaOnflD+QGYE/j6e0AbuqenKr5DpIZnPHIVM0dfWSTwUwAdXOqCJQNQaRlUi+mxkAIN7c+1fgF&#10;l19eLhcU6DPcXZdPgqUVMJcNYrTl10xyKseplEuklFKK3j0ISLXN7e1FvCr/ABDqjlKcaf6v9X+r&#10;iG03emOlYiWqkggmp6epV5pAYItREqKuQRzFI7ryLOF/BW/tYLLzUdJOyvHpK7k7hp81T1EVJUU0&#10;EtPIaOkq4ZUNbMam2uGZ5EUejVrI8b2BJ4+vuy2TE8OlSxoO4ceic9lb9pYamWKZXrKZaMUlYyIt&#10;Qs+R1eQUtPUqCqgFQjyAggsrcEn2c21g4AkbpHck5x0CEma+8EsSSzRV4o5shk65alXr6mmepV0n&#10;dAAv7zkhI7cqoFhyPZmIiG6LWnZTQY6SNZUUtQiU9bUrXtGJoXSvphFXPKIjI0lUiKQIRCUs7Eh9&#10;ZtYj2pSOmT0y05Y0J6DPJ49amimpVqnqJ66nkp5JNUkb/YqPIlLG0ihqeKBzGnjhLegXYaSR7Wxr&#10;Xh01JKEz0G+WwuRmnSoSjFT9saV4p3joaxIJ6JxGEq5qcB45/uVEimCJkZDayEn2qUaRTpv6lRg9&#10;AxuPAVqqddBUSGeWrjltHTN/F4ayosz0k9CddKqqpMMzTlzxdSBw4oPH/D0+kit0BudxWmnmhJwd&#10;IajKzxU1QInoaKjpo1Wu8k1AEKB1hV4UbmRyAFIZvblARQ0qfTp2gpUdBnXwtS01ZSiKsoKiT9+K&#10;G8fiho5JNAFNS1AP2sweyE6jKY7MRa49sSClf9X8vLpJP5f6vXpoOZrqb96OqT75qKOiarSFRNHP&#10;E+iCeu1gKbqpJe3CixFyffumUNew+fTvSb1io6iDJ66yerKxSx/czais9Uwo0gVIwsamx8sHpa+r&#10;/C/uqmlT59MsmaeXQh4zdFQrCmrainFY9QaF8g03lyc1RTkVEL/dINUjSKTC0c0eli9xxb2oShz5&#10;8OqaanHl0K1DuKqdpauvp6xIMfO1asUkkMsqVEemNY4zp+5R31+YiUmNVANtKgixpXUfLrQCjA6U&#10;eLydNV1sqQ1VPM8tTWm1Nl6dajH1NPQ/cwecFHaWed3JeZ3KxpqjYkm3trUtSR1vtp1EyGQSVaWm&#10;kqcfUU/3tNVU8qV1Rj4o2lQRMKijqFSVY9LIWjSRxGCHVBx78ZATQ8P9Xy/1f4fLx6wzV4amf7Wm&#10;+4IWIfdpLHM1dVpUGnohPTOiSTwsw0LIRqj0gnUHv7urCmOnCOuNVX5PHVk8dbFejrpqRKiuxs8U&#10;X8J8ELoKDyvcyJK2vVUjglSv5F71PDraqDgdN9PmYWWkqajFQtK1THj4cUo8jT0n3AlxU8oewE09&#10;yqyFibvqYfT3YGo08erlCBU9MqSvFk44adJqR6XKV0ktMiRMsFJMpdqaeaoGurkgj9KSAFbuWK+i&#10;w0eP+r/UemmGK9NkVZU1kUa0cdXLWz1c9QmNiqIkyOMiW7zVdaQI4dNV+lxNYoNCIrflr4hT/UOt&#10;nHSMeaKDJnJ0cLfeQ1dTRU32NLPFUV8VbArKaSCpUSI8Gsam8SkKA5JsR7aoOPW+khX0yq2ThoKd&#10;R5YlQtAaUJj5VmWPKR08k6WmeZgC0qqH1EWBBJHuvdM6zxyz5KBJJZYaeWOliyNRIIpKavo2EYlq&#10;4I1AaK6h1mCBjZUW45NCwNR6f6v8PT6r2g+nXOetySRmCopyJJp/4hSxU8zRRVOaoD4qmrgkQePw&#10;tGwdVdblnFr2F6liox/qPVSAZKH/AFY6kSySUmVeqevoZafIiKepljSCVtRpvBDBG0gtEWiKyjyW&#10;12sBf34nS9Tw6uCoNF6iSVclY+MlppWochWVcSUkYjp8n+xQPY/feQB0PiaKo8eoKD/wYANM1WqO&#10;rVFanpmqsvQZBpK2FsZTQSVVQtRKjSVtVma+liNNIaOGyWWQAGNYip1AkMb+6sVNacK9PAUFOkrX&#10;SUMkU0VMaesNXCviqF8kRknFO0MjTtLGBIsLkMojYnyH13AUhnr2S32dMZrZzakmqpEiaSkijrp5&#10;VaKplkp9OitWXXG9/G0cQIACqpbULXowA+3rxp02rlqNkkWjnenmMcVJX0k7JUsxkbRSpHNKDCxh&#10;Gkr4/rqAIS3unWuoonSTwNNQmnr4o5q9p/uVhOgTfZilqY0H7cXkkXxD+0vLcmw31Y8KV6an+7b7&#10;Y1SQxU1RVVNNJEzLHTVslKpp6apnjhA0IrNJ+8SQbXAuPfiaZPT3X//X3QAlxwAQT/QA/wC8fX/Y&#10;e6mtMdMdeIN7WHF7qQLW/BN/9597691x0m9+R/iyrfj/AB/p/T3UafLr3XJhyQQAP6CwP++Hu3Xu&#10;sWm1rqtyTe1rf65I/wAb+/de66tfg/1/A5H+uD7914Urnroobi/IPAH0sfwbN79177OutA4vZvqC&#10;eC1x9BcfT37r3XEAEaTzzx/aPAvwf6e/de68EIBJUfS39kn+o96NKZ6911YeofS9j/Z+v+w96oCK&#10;Dh17rrSv4P6barAGx/J596CAGvXusukgHgG9yPoBpt9ePz72/wAPXuuwCBcAEfkcW+n5HvY4Dr3X&#10;dgF+n9LEfT/WPvT/AA9e65WBtcfVR6rW5t9P9b22nxdb67IABHpI/qOCAfz+fbj/AA9a66sD9LAA&#10;C9tI5+o+v+8+20+LrfXRsSBxc/T0rYH+mr243w9eWlc9crfg2t+SCByvHttfi6s2imOsoF7Gwa1u&#10;Lgn6/qsP949vdV7dPz65W1c2+vpBUD8n6MB791rrJZeNK2/s3uB+n/YDj/ff4D3Xuu7aQLWIF2tY&#10;Ej/Yn37r3XYsfrxq+g4+n1IN/fuvdeJF/oNQvpAKjj8fT37r3XRUC4A45HPPP9Lj/H37r3WM3H0t&#10;YAEXW6/439+69101lH6SSCbWWwueT7917rGtz9ASF4NwoPPAPH+9D37r3XbEEGwI4BBBuL/Wx9+6&#10;91xIBPC2uBpAP/E/T37r3XFvpYi1voRpIP8Ajce/de643Fxb6g+qwA5t/j/T37r3XR5J/N24JA+v&#10;9Bb3qorTr3XG3NiBb83+t/68+99e67sOLWBPFuLmx/3j37r3XIi4H+Asf8OffuvddWHJ/r/jbj/D&#10;3o8OvdchdbDi1z9Rc/1ufe+vdc1AH0PP+tYWPP19+691k1C9rH6XBb+n54PHv3Xuu7A/U8f19PNv&#10;wF/Hv3XuvALYC17W/AP+Nr/1/wAffuvdctPHFv1G30NuPpY/n/X9+6911YEhrAG5BHFyR/Q/j37r&#10;3WORAf1AkXNmvxf8hvfuvdYHX6m30Cki3PPF7f8AFPbbfi/Lr3UcpYmyi3+Frc/4D231vqM4u30s&#10;V4P0sP6fX37pxfh/PqOR9Da1yeVs1z/h/T/Y+99X64sL8MqsC1ixsxAHB4/4n37r3XXpH0seQfw3&#10;ANgCRwPfuvdd3DXJ4NiL2sSPpYj37r3XO3ACqCOLsLcWF+QffuvdZBxbgccj+o/w4/p7917rMhGm&#10;/pAN+bWH9ST/AK/v3n003xdSEt+PxyLAC4+n19uIcceqdZhzzqFiDzbSBx9OPd+vdc10W+gN/wCu&#10;ng35Pv3Xuu/QALgX5I1W/I+pt7917rgfwLlv8PwLf6/v3XuuY4BNubA/j+yPrb+n9Pfuvde+p5Ny&#10;dJ4UA3H+H49+691zC8cfW5ueDYWvew9+6917Tz+k2HB40gXHHJ/r7917r2gAjSLAm17Di/1t+Pfu&#10;vde0D82uRb/bGxIA9+691xKA/p5I4swsODfV70RXB6917Qt7hVvb6n8fn6e66F6917RazXv+L/QW&#10;twALf8T79oHXq9etdrWvYavpc/4397CgZHXuvFQAbgA3U2+twef9h7t17r1lvwLH6j6/X+gHv3Xu&#10;uiBwbgAAgm1+R+NP49+691wIBsSBa4JseB/sPr7917rG0a2v6ebhfr/rH3V/h691j0W0+kD8An6M&#10;fx7Z631kH1B4/FiQCLgfQf7Hj3ZPi691nAub8f4/ixX6fj/ff704wqKda6zCwJB/2NrG4P5BH49+&#10;Cgde6ycW+gFvrwAP63BP+x92691yVeTxa5t+Px9Tx7917rtkXmwFvoB/vB596IqKdeBoesJiW+my&#10;3+vPI/re3tsqa/6v8w/1fsFyxpx64tGCW/T+CLD+g/I9068vxdR/Gp+ttJ/r+D/h79QVr071jMSi&#10;wHJIvawaxH+v9Pe+vdYTALXItpvexH6T/r/X3omgqetN8PWIwrf9N73JuFtcC5+nuoYHA6Z6xNDe&#10;9x9Lm5W/HGnT7t17roU/H04FjewPN/6m3v3Xuuf2o5t+T+SoPJPNv+N+/de68aU3H0tchtQH4H4v&#10;/T6+/de66NL/AKwFhawU3J+ntxG/D1rrkKS11C31G/Fj+ObFvz7c691y+1X6GNDf6nSB/wAj/wCK&#10;+/daIrg9e+1T8Iot+SoH+8fj36vWgoGR1xalLD6H6/T8f7C3496Irg9W6wSU6jVZEIHNwCTx9Tb3&#10;XQvXusRhUEFbEi/1FuPryPftA69Xrl4lNjpBueFsSvH+H+PvWgder1lWIWBB4vp5AB+nACngf049&#10;+8P59er1z8ViF+p5Y3FwdP8Ah/h/h79oAz17rkkZu19Itzf/AA/HHtzr3WZEKkC3BP8AqfobfX/H&#10;37r3Ukfm/AH0Pv3XuuIBP51A24AH9ffuvddMLA3Atzcf7D8f09+691FdQCCLAc2DEG5tYfT/AHj3&#10;7r3WBv0sSARpHI5JP/I/dX+Hr3UVkvywAFl5tchv6Hj/AIk/8Ua6ePxDrEwIHADcc8kfi5Yf4f09&#10;+6t1jAa/C/48AD/WFz+L/X37r3XaryQVAZvrfkekfQf4e/de6y6eRcAH8/S5AFr8+/de67CqbfTk&#10;f4EE34JJ+vv3XuuimpvopIJuukXB/wACPqPxb37r3XmBADEAAE6AQLknjUAf8ePeiARQ9e6xsD9S&#10;Ta31OnjT+T70EUGo691iKC7AD62bjSObf4j8+7de6xFLnkH9PI4sbckW/P4/331917rrRY3vZOeD&#10;/ZA/wtf/AHj37r3WMWtYsNJIJtY/m3II+v8AtvfuvdZAApLD6gmwNgxFrH/eDxf37r3XdrEWB/UT&#10;/UkkWN/9b6e/de67VhYXuvFxxcG3Bv8A7H37rQAHDrxCj+ht6rEXJI55J9+631jsAf1CxF2Ynk/8&#10;ENj/AK3v3XuuFuTa4seeApN/pe9hf37r3XAi17fggAlVN/wRwffuvde/wY8H8fQjTx9R9ffuvdcv&#10;p+L/AKeFUXufpcfUe/de6yA3ILem5tz/AFH4t7917rxIN7WAYkWvY8D+ytjc+/de66JAFgBa3BJ+&#10;gHNgP+Nf19+691FLluOB6m0kfhbf2TYe/A0NeqMo49cEADG62JUsCV/VY8gEAf6/Ht1cLQefTOkE&#10;16wSMShF3AuTYIAxP4IC/Ue34+PScrQnppkYAmMMQxAJQ+pQCbfQ/S/tcKUxw6YIqKDrzC6aPr6W&#10;s3AB0/Vr/Tgf717ej+IdInNMddBl+ukgXANwouy/Szf4/X2rTz6TSceu5EMoLE/VbgaV/UR+Lf77&#10;8+3lYqetH5cOkjkowIZAEYaiBquoAKHnk/4/09qFYHI6Ssuk9B1XQqUUekEszoLkE2NiTb6Akfp/&#10;PtakhNempBqFD0nK6Ly07X9QeEuJlCo8Zj4LlLcqPowt72GocdMsulCB0X/ehpUszEaZI3WRpU0J&#10;M3k0w+NwOFvYgE8C9vb8bauPSfGqvn1XB3/LTrSNS1cqrTyrVfcpGvkMP7pSSoopDfljaOQH6L9f&#10;ZRuenTjpxBWQfb1Rh3ZS4mrz8dSaeF8lS49IKdZAtU7S0j6UiqEY6YlWB7yS2spFv1ewFN/at9vU&#10;g2gDQj7Oi2ZPGytFlKKMSzTRwUU9Mt42EkkctnEMxUgofo2jkWH9Le3UY4PSrSOmk42BqmOrmiq6&#10;Glq5DIiSiOKelnFP4kRKRUYKb8h2UvqtZhf3cuSKda09KvZUMdI9T9+tXHBPDAlNLU0flmqmgqNT&#10;IalCXUMLEhLEEm5PtJPkE/Lragjo7+0YYWgq0iiaJJahS1HFSJHI0q0/3HlkEpDE6AANZBt/X2Uv&#10;8XS9KacdGG2JpqJ1SdZJIKeglEFPJZp3tN5ookLD9tgBpdFLWFv6+003RhF8H7Ojp7HqjNRUvhhR&#10;ppjQvWjwIJJXnOpqdtQuix3UDVb+pHtDwNOlCcejTbbkieleZAhqXimjkm1qkhjjlC+OmhH9q5CA&#10;/m39PfurnJHRhdsKJ4aWxMBsqaCbCRimtDUt9BxcEfngfn34Cpp0w+Aeh6xIGqPxlVDx3RlVSHWI&#10;aCRfgEEWN/x7Ur0hbiehAxcYdEayxoF9V7l1dl9Uelr6bj6f69x7XQ5WvSVvhPS0pQCxYqB47hhf&#10;9IVbxqwA+pHP49rvNf8AV5dJunqIKpVtIPGq/F9JBu35sB/S3tzrfTnEoAUWDArqK2GjUf03bj8c&#10;+/efVD8Y6yqmoaQNIuwbi6j86RcH/X+nv3V+sbRBgFcj8sNIW3HAuRa/+29+691hMWpCW5vYaQpI&#10;JU/rtb/YfQD3QoKH59WT4usEkfPpAH6jxcgfRSzLYC3+xP8Ajb8NstWAHn04/wAB6hSU6k/m7ML2&#10;sAiqPSQbcL+f6f8AENso4Hq9cdRHiX1WC/Qqz8BSPp6i3+349tsvkvn1sGoz/q/1f6vUwpoh6V1c&#10;cgem6LcagCf8RyLe2yCDQ9WBHTdLArBntpuvAMYYsIv9f8G1/bbICa9WU9NdTTli66AEk5ubAMFF&#10;2W355tb+o/1vbLpXB6dRqdJ+sgtrcG8OjRpUKI4tPNhHyVP+pPtO60FOlC/FnpN1cMqjmPyLYHUb&#10;tLIunUpFr8j+l+f8PaZkzUD8uncdJyojfUjsAwEgVDHpVGZVv4lNubDnn/H+lg2y0NaU690kssjL&#10;FOpZyJNLyMmiYRsjW8chKqWsOQF5/HtllHHqyfF0GucjsjhY0d5bxaWKoFkI1rMiWP8AZNyLE/g+&#10;6dKY/i6DTKekAuk6JLK8kxZoldxCulJnjAvpYXIFxyDx790p49BvXTyPUzy05P7TRNMJFWdAo5MK&#10;o4AUFR6gPzbn3rrZFB0iZRJLK5i8MbvJJaZ5dENNDG2sLoANywJ0Ek3aw9sEVFOqKKnPT3jsW6VE&#10;TVMCyyVTvJGoR2H7Kh43qqiVdLvcjSpH14/HvwQDj06xoMdLfH4DyPqJdJoyXmaepBjMbXYjyuPU&#10;5Nl4U8kAD6+6sqr15QQKHoRsbiI/tPCVZRHH9uojE0cvlmOp/HJILiIC5APBP0HuoWvWnYjHQp4q&#10;hjQhNJPlSypJEsU0rBBCs11AB02AuS1+R/iXkXTTpvhk9CZi8dIir5FW7BInePxtA7JzyBzcC1/6&#10;i/tSE4E9NO6nhxHS8occADGLiPUJCiBVKK3p0yfnVf6j+ntYqBBjpKzL0rYKBQq3SNGjcsgACFAB&#10;w8JAIt/UN+f8fb6rTPTJf069U0Z/ckjQaHUKSELEH66gFsb2uT+PemHn14OTgDPSUyscNinkjlRE&#10;ZlLoCIg3pBR1/B5HP0PHthlSlTjp9OGeg0zESAyzEgvGV9UrLqZRGVKx2BC3W9i5I9opVHl0ojb8&#10;PQJ7rhlMVQUVPCtJUERsURWWRNJEJYWJB5JtwdVvaJwa16d6Jj2bAGpIft1DTSRGuippC15vHHpd&#10;gHB1sthdW+vF/bJQHI6uPhJ6rD7clgqausYxxS1s0lMamojSf7aaof8AZjncsCI4kYlZB9VK8cD2&#10;rgApnov/AB9JXYGza2uLTsKytKSeNqWpCRhccrqZkqqtR5THIpBQq/qvY+3WzgdNXLdugcT0fDrj&#10;ZuPjX7iKnldQsop6tZV1x1EElvDQeYG8QX+xq8V/6Ecp0gNST0XaiKqeB6OXtbB08yQvFJreOCJd&#10;U9EInpJ2Gp6h2UglyOAFI0k8c8AwjixXz6RNII2Pz6G3F4qCcpLLIlS6SxESU5uzThbIkkRUHUBd&#10;rE6tX554f0ClOmXfUa9LiixMilaloo1ZTI8aMypLE5kAIOkHV6f7VzpP1N/exHXh1Q8M9L+mxcSp&#10;EVSOBlUBtdyfuHQkxOifq4BuT9B7VBVUdvSSTRmnHpwp6CMI/wC3qE8aQsEIRj+5ZUBPNy36fx70&#10;RWo6a6krjow3pQ+K9lQAu0niYaSVcFSQQQCB+D714fz69Xp5ipEOtp0kUwsknrCs5V1vHob88H1A&#10;Wt9fbnWupkCNGzxxIYwI1IcIPIgJ4OhBqYc2uSf6/S3vXXunIFFikGu4EdklGlXkROX0xFSeD9Tz&#10;/wAT7dJoKnj1Y9ehVJW1h2kSRUDkkID/AKkwB7aefqQL2A9t/Pp+P4B08RapUGpQVYEKCFLKQLId&#10;Si92sbG/+uPbwFTQdLU8+pkSowA/Tovo4/tDgKVIFz9Df/fCp49KU4dclWNSslyw9OsW0rc3I5N7&#10;e9UHV+pkYQB1Js1rcqpUO51NGODqNub+7KAWoevdOEKK7xELGCpb0+OLXpPBsSCAP9t7Uqo+EdMy&#10;8fy6ltqQgqqqyg6FOnm1xfgf8UH9L+7lKCtek5X06hspV7L6bqqqoBazvyGuAP8AG35v7uoAA+fT&#10;bAUqeocyRvHwGUA+l0A0oQLa5Fa978g+7dMsisem+oj0NrjChyERg5S19P8AnG0rx/gPfuk8iLWg&#10;6b5PSwJkVQfRqW2oP+Q1wP8AX/1v9sKSfL/V/q/1epb0fPqIy8BLEgmRnBZSrMouj2NyATb6f717&#10;Tv8AD1rQa9YFVhESY49Ppu0/Ou5uQ9gAAfx9bH2zTq2j59OMCnRwRHILMkYXSw/1IIYW5+l7+6vw&#10;6uqGlB1MUhhr8XCk2UIsmkW/cuF/Sb83HH5+lvaZ2qaenSiKOgqesyqRqVuQwRwUUuxvwyn/AB/A&#10;P09smtR0pTj11JGNWrWtwjFii6rAen6D6kf1P1592bNB/q4HpVGaAk/LrG6hYn0soB0jUQVDPa5a&#10;3+939sHtBU9PrxoemuZVKBCsT6StmLWC+sWTTY2tYEcf4e2GcGq9GMYFMdJrJyIokVjOvhuysW8Z&#10;jjf0MihVIIN+Q4twPaZ2HAeXRnbpQVPSByMrMs5Kj1Mukuy63AtZSwGm45LLwLe09elwSor0j6io&#10;CsxWAySRy/s1Ie66blfAYkAupsTfkC9he1vb6/D00VrjqGZ0CRMg0xy8xqSSWJJLoYGva/N2IH+t&#10;730zpOR1IiCLNEyyRBY47a5Ev4JHciYqgFm4NkBtxz7dGR0lcAVB6UVJTESAVEimJGkUsigPEjLp&#10;WR3At9QLgfQcf4C6mgJHy6SNT8+lRSUr+SK/gRdC3KxlUh0sH+4AIOove17X592Ymn+r/V/q/YVy&#10;gZ1cOl/QUxjJdoo5mKAuEJ1kuLt9ABpUc2PNre3I1I456QNTpVUiaFVEVYlaRR6ZLuB+ZVb8/wBL&#10;W/3r2ZxYFOHSB/jPU+Riijm9izDSwDOFOkG1ri3HNvbjfD1U8OoEjoQQvpIVr3UHVfklHWw5/Ptr&#10;qvUJwrMCkQV9N1UHmRY+EEhH00j8e6mh4cet9N5lQEEyAgXT9JEYcEnQQAeL/n21kdKUoUFeskEq&#10;KqqtmsQyglnZ3J4I1C5H+AI491YmmOPTgFenGOaMgi6g8kK62dgB9XkAGm4+in8D6+2ak8ePTgTz&#10;HUCeoAKkMzMkZOgf5uUarKJGX/U8cn8e2nahoen41oc/n0k8nXePTIZXJj9QOqMJ5L2GhV5On6Ef&#10;Qce2JZFGT0qCKft6Q9fkdOseTyCSS0ySygMhk/zdQJEUB7EcfgC/sonYZI4dORx6ug1zGe0GtiPi&#10;TWbwzsVUO0ZC1AOjkA/qBbi59pSFPcela268T0Cm788DNLA0TQpAgqBIJEjL1EUd5o+QWuBZkFrG&#10;/HvwUA4HTixKDjoqO5N4q9VAkNQsbSvIaUmRJoDoOppZqZ+XAJGtW+hJP49qlUUB6Vx6cV4dMVFu&#10;RTUPIrywwvdVkbTJBLM9mlGllZoTqu4Drbjj6+7U6UeMtM9Cxt/LRyiKrikaV5UDO0sp8MpowFSo&#10;hjUs7xspswDMV+g02A9qkQkfZ1XxVOR0MmHrKaOlgpoVlmWYGamEevxQkLrqA8VyDG2klC5BuDYn&#10;6e/COhp5dIJJKVrw6XWKlqWRRBeRTVL9s8wu7xcmSWAsSPQQyspAuLH8WD4wKDr0cy8R0t6B6fXH&#10;KEEYbWgP9uNVb90lbWID2uT9Be39A5SvVmnAGOlRHF5Ip28ay+REUqSAmotfyIBwurjj/Y29609J&#10;2l7uspSQiaHQoCskpEQUFHhW2sgfq4sNQ5v9PdCKHrwOrPUqnIkiV4k9XlLsxZYgAqBBErqBwbcX&#10;JPI/PvXTMhq1PTrtXQM0ZkgRy8aN6SPHCzWjVWQH9POq4BP1v7o4qQOmW4U6mmVo1inKhmbUEK2i&#10;keLVpcaSPof1Fy34v7TMmvpsU8+pKvokSMMBHYxyRysDEyr6o5oiwuNNrFlPttosdNNEpGOnCkqR&#10;IsJQpNKSzCVXYJH4HsoN1Gok3HJ+g9ppIqZ6TshXj09xT6NPpd/QwUKACyudUtyb3/qptwL+03hE&#10;nqmmueneCWPxxqQj31yILfqj0iy2b6MPryQPz7p4Z62EJFR08U7Cy6dFywZvUAWDi9mLC1gpsSpt&#10;7pQ1p1UrQ0PTlCQ7hVcc6ZSQC3jRQbajYAj6WsT9fdwtB1orXpyRbqoKHUWK+SMqJEZeTqQD8n+n&#10;Fhzb6B9MCtOmWFRTpxVQvqtqBJAUIPJa4LtyCPVz/t/apcLU9NNHQVr1LUAgsdSpw3pINmY8q1gL&#10;gWv9Pb3kCPLpsAk0HWZYyzJIxVlVrekDVY8Arf6k3t70TqNeriNq56mQ04U6gvpAswNmLWJAZgPo&#10;B+R/T3Xp5UC58+nqKNeV0L6TYkAcG30J/P8Ah/xT2+OA631nWLSG/bVEKkIQEUFiQ1rH+g+v4/1/&#10;azq3XBrgk2AGi2kFSCw5Ghh/vN/9t790zL5dN7G2m4Vv1AAaL2/tBWXi39P9v79w6a6iiYG4KgkC&#10;9y2lwGNvUeb8X59+J9eqt8PWcm5j4sxABPB0oBb+z/t+efdSQOPTPULzKCSw0giwCEFLXsoJP0/1&#10;vaVlByetkdOVM63DArZlF+QbFP8AVm1h/r6b/wBfbRQg0HV04U6eYpdKeqwZWJ1AC4BNgAy/UG/9&#10;be3QvbQ9W6meWzLYIrchdQU3W12J0gWv7fRCCG63TriXLN9b3UkCy8qD6h/xT8+3CARQ9e6izMh4&#10;Z7gjhuP9YOW+v+HPtKw8j1tSwyOk1lHIQhSCyqwJeOx8YswFvob/AIP4+n59sSRg56u7ggAdBxk7&#10;shI03k/QAGUnV/nNf+9fX8/7ZKIKtTpMxz0jqspwIxKUZVAJIIcqeWCtwNPIB/r7WJCBx61TpP1j&#10;SFXkUOvKXYOdLox0tyy8Mvpv/trEe3vs6a/0X/V6dTqCqeIKh/aRQyiRtMckKqpcqgANz+ObA35F&#10;r+1cLFB071PFSxuxCs1y9yDrV7eolUsCLck/19rBJWhr17qbFO11AZpCZFl0lREEdl0j6XuTbj2o&#10;RzTr1KmnUyF9SRESLYu8elwzFXvqJbg8nnn2oBqK9OAaR1IdhCmslYyjMw8y6m0EafGoP04JIPux&#10;JPVuoUq2adSVZeEDMx1tpW7+Vz9Dfgi39PbUnl17rtEsIy8Ufq06dYXiRRfxkGxI02FiOSL+2+r6&#10;aULcD1JEaLIheMKjklY3RYxdT6xJ+QCeRf37qpABx1KhQ6iqKIiBpVDJc6PpLIi/Rb24vx9SfbUm&#10;OHn1QgVr05U0celTp0xyKeGIkLqDouR9bfS5/wBt7qtK56b6dAGBH0cRroswuyWPGvgfXgr+ePag&#10;U8+tdS08SGK6oBok5PB1k+kG4P6Tzb26NPl1dPProMI2TSW9KcMYyUdibm5/p/Tkc+7dX6n0cisT&#10;6vUt/VpDW5uAQAOCfz72AT0ohFRT59KShq0jYmxWxUvyBoK8grcAG3+t9Pb8ZK8OlBRTxHS8osir&#10;LwVsWLiwX6BeCNQHF+Rb/H2bwk9NBQpx0oIaxCFa3AUG97gXPqA1AH/D/Y+1w4deIBwenqkrFDLf&#10;0gNccXJB/Vcf4e9GpPy60QoWh4dLWhqgwWzC1uDYi/tQnw9ex5dO4mAAN7jj+luPxz7t1vrN5geB&#10;yTc8n+o+t/dX+HrYOKddea30txx+Pyfz7Z62OI6zJN9CeQeR/TgcXFv99/vV0+Lp7qaki3JuL8E/&#10;4Nbjg+3uqnqHVSixFgfqSBa9v8APx7TytpPW+mR5jqY/0/pbj/D2kr1rqO01udVr8fX/ABv70eHX&#10;uoc8i/QaTcn6CzWHB4906301VMgb9NibgAfkgfXUbD/ff7YNPx62OmWWzMbj6D0/QBWsbj3Tr3WE&#10;rYC9ub8Ef0F7AgH/AFvp7917qM8d1IIDDlrf0/3r3V11Dr3WNYfoALc/S4tptzyf9t7YVDQU68Di&#10;nWVIIybGOxFiGIGm1uSbf0+nu/hefn1qnXpYbn+i/QG/FgPrb+v9PdDGxB62af6v9X+r/A1T0ouf&#10;oSLcaQbH8C/5F+PbDoQOtdNksACkAc/gMNLAf2yP9bkD21pPW+oqUxDL+2o5I0va5A5Gqxt70Epw&#10;6904QUAR1exC8MSU9R/BjJ/3r2ohhLGvVTkUHQtbZqVRFTg8X+pNh9Be3Ps+tzTj0mVCp6EylmB+&#10;mk3Frj62t/T+ntd1fp3Rh+OB/rD+n+Pv3Xusl72P+I4+o+v4I/Pv3Xuu25H+x/1vxz791Y0qK+nX&#10;EKQfr/h9Lf8AI/e+rDRXHXL37q/Xvfuvde/43791pqUz10bH/H0j6X+l+Pr711RdNcdcBpB/T/ip&#10;+p/xJ5976c64/W9jxzb/AB0/j37r3XH6WF7/AO9C/wCB7917rFJwv9efoT/xX3V/h6902yrcfT/C&#10;3+I5HtnrfTVWLZL2A44H+1e0Z4dV6R9eigNf6/kn6cH2mf4j1c+XQe5gIsTNpBc+T6f8UH49o7n/&#10;AFfz6r59ADmJkjyRYHTpTVGotpViARrU/VR9Sf8AH2Ry/wBp+f8Ak6eBFM9OONni0xsW1OysDGun&#10;UCDyGX/G3t1DXJ6qy1PT6ahSALopNyNNioX6cj6W/B9qGJK9vVCCOojgMi2PkZSQQFWzXP1L/Swv&#10;YW9sH59eby+zplqoxKXGjTfUzARAvoA/SR9fx9B9Rz7qRUU6r0j8hAsi3+iEhjGbhk0/pI1fX1f7&#10;b2mda4Pl1WQAih6QWRowFEcaiUrC5uT41GpiVMhI/wCQbWNwD7bcAcOkpjpny6A/duK8iztTx+KI&#10;USxqIYo2l+55MtQC4vwWUM63YC/A+vt2B9Jr0heElqjoveYoTAUmekqKhyrVUcmldEj1TFYSikaX&#10;CspTUBqvp/FvZorVHSR1pw6QUupHb92VWjnqljCKC7tEuqcrJIX8aRi5Y/k8i4uBfqnSfpyWkhqJ&#10;FlqAFqJfKhGuy3SlmpYn/UECnULAH83BHv3XunOhRnSR45ac1QaIj7eJoYnZpAxjLL6QPyoH1+n0&#10;9+690s8SYpZ4GpZDMk5klkqpF4WWkBURVEIFiCws5W9hweR7fT4R1YcOhawt2May08byWiqxFTPE&#10;/wBwEHpdTIoVQo48RH9Le7dODh0LOAQSUp0qElYSGN0fX5IZJdLU0JYEtIvPpAABF7291JGR1dFJ&#10;Or0I6WsMQdJLoYwiBjNEVaQmNdJBv6fSbAqAOTxxz7Tt8PSk8OsksCjxnSisYda67KsQZbopVAbs&#10;R62uT9bfX20+K9WVc16YpoY5JFQS29Bu/hAjRnF1JY2t/S314OoeyqU95HTnUGWJStQoIE/ICx/q&#10;TxAAIpcD1cc/ixFube0zGgr1sCpoOocdCra0czIrMrShSH/XIPMeADYkEgj+tvadm1dX8Mnj1Nhp&#10;ohZ9LMGSRJNRDFUU2BnVRZGT8c3t7q5qO7qyx0atenqjAdYyikKsIaIobzix+lrfW4Nh9T9fzwlJ&#10;UGp49ONkY6ELD07xxRyKsSySFDcQhE+tlBdhdQSTYBfb8cimgXj04iBR0IuCoVlkDFLxQqwckgoz&#10;atS6oxyo+tvr/rc+zKFh5dXHQoYNWETeqNrKLFVK21GxVSOPpb6ezS14Hr3SjRUOkfS+oC9z9Byt&#10;/wDH2aIK0A6915hpQXBsCOAL2C8WF/yfdipB09e6jhLHWtjYlirck6eG/wBe5AuPewjg1HXs9Q3k&#10;ZSbldOqwshJt9Bq/oPoLe7guDVuHXs9YpF0NqAQKBrRgQtwP1Bbi1r/4+3CKinW+sbyaIZFZkYMA&#10;Eu1wzfgjV+Bf2guCqxZ610kpgxDxaQzJcBrqTYn9QYccWF7f4ew+yAig8ut9Z6aYPHyALWBF1Kvb&#10;/Oemw/1z73GQQPXr3TgHBXjjWAAqAABQfrcf778e7Mw4de6kM3IN7oRcCy6rfT6f4Hn/AHvjgVOS&#10;G9evdOMTI4A5Mh0xtcaSbG7Mx+h5/A49qY6fn14ceotUi3XRGpJ5LBSQFHIa9hcg35P0HHtXFQCo&#10;60OmyqUJdYm0+RHsAVLEDllUWH1HK29vauPVl49JSpVmVD+nUsilONaqfoo/wH4/P59stpNK9aNK&#10;56ZHpQxcrFIrLcKH9CkkkaTKByQbn3YEHh17phrKQo/3EaIgEmplZh+pU5eMn9RAseP9T7c09Nuf&#10;LpBZYPJHdI4njRzEoY/RZAWDSBeQf7Q0qebX49+aMstQOkxp4mekmcc7LGjSWBIVdKgj0MGV5jbn&#10;VyANNz9RwD78IHby6oxQDHSnhw8xssaxqVZmBkmaExo/oEh0Kdf0KkXJ/wARf3p7UgaT1UMK4PSi&#10;oVlpPBHMoeMM6xzOgKA6jGYjYarKVsAbgCxvf2hlTSo6dRmOOlBC19NSylI1Cq8d1dhJGNMd1AGm&#10;5t9Tz7RMCDU9PDpV4+REuZJAAVBYDSpDn9SA/wC0EL9PdCwXj04un8+l1iqsNAQWRfGtyRY6S59f&#10;B5uT/T6e1ltPXq3TlJKsguoLLx9CBFfTwWY/j6e1Bct9nXq9NlXIrsAf9ouSqlgVH1/x/wBUT70O&#10;Pp1rprZwH8ZYHVceSwUNbjg/S1wbj/Yfj3ZZCDQnrdeozExszXVo2VdRF7kfQXtwB9R7dZqEenW+&#10;oNbKrEo5XQqlHAUKCbf27/QAC/P+v700inHHrVegy3Flko6aaNz4zeaCNwVeRWtrVUU8ghBZX+lz&#10;x7QSnSTTrwIPQbx1Xml9aTSSSeHVrkA8dOWIinMv0uCOPyRz+faYEHh1vpQUU0cZCLHGqjT5CSDI&#10;rG4a5H6iPUbn8c+3l0dXUahToVMPPFGhGsu5kIuyjiyWKjRww4uL8Wv7NbdgoPVKUND0+rJZbqBc&#10;gCNSzKdVvU7qBf6XI+gI+n9fa0ZFer0Wlf8AV/g/1fyEaS7sT9YbXaPSlgf9WGW/0a1uAQfqSPdW&#10;ArqPXl01x1wls5YiNADdAzEM49FipKgA3HN/9h7YkPp1c9NE8AJVxHoXUoIf9VPqAQGygAkghifr&#10;9faVlIqeqN8PUWo0vE7RrYRq37ilWkDR+lIX4tZiB/iDf2y4x03Qg0PQZ7iqYmqIoA6R3Vo3VkDa&#10;boHVbkeq9ybAD/X9oJTVqdabh0i2x0YqICNcAlCMWazohVfHybEgMfUALkkn2yY6sD0yUVjU9L3C&#10;UNpQzXvDrEdOQgYhUDAvEBwGJHI/Nvz9F9rHUk9UCUbUOHQxbVdVcsViusJgERABUrYeRW/IU/7H&#10;2KtvIC1PSRvi6ENJUdVBAGkBWbTYqL6VClf99/X2fDIx04vw9SAPSgCgAaxewP0cMSSOOeQD/S3v&#10;fVupXjNlNxpP5seQf7PPH+397qaU691EkBVtWm4ZgVC2BVkH1INwR+nn6f7H3rr3UWeNipIA9SgE&#10;hbtqBuWMbWHP593HwHpoir06Y8gxpoZVGkuEsoSwFihPLPxyeAP6+08z6UPXi9RToqW7qxqnJ1Sy&#10;IkgSOIRC6MsboxkZeRZNZYDUSPoLc+w9NMCSOk0cXmeglyVU1OGkiabwOzNO0sUQXWsWnQxH9nkX&#10;bSb3/V7LqkE06uQDx6SFQqPDJAdEcTyxziYlGkjUIFEbuwYALcBdFvqORz7snDrYUDI49JyZnE0j&#10;RvOyIGgaKXx2i0xlC8CkfXTY2awBuAbXPu/VKsGq/Dpu+1aTxvA8dQkcaxl3lXyESHSYQijhomUE&#10;2/1X1tx791TQ/p1yTX4YoJ5ACrSSHQ2hWp1by+TxItg/IX1Hi1j7906qACh65vTqkFRLFCUvOs1z&#10;MY2mVbPFVF0sNMjg20XUOLWAJ9tk91fTq2Bw8uuca+V5GWCOUQwSTu8w1STxlNEkMqwqpb9trx2H&#10;1tbi/upNTXra/F080cYpr0yRy08iyQRQrVCJJkklA8cYgUFXZgTpZL3t/Z9+6UJ8Y6VWM1Q1RWnV&#10;blZgpliURM0PoqnAbmPyLdmFwbAfX6e/dKepKlSPCzQ+UsLyxKXPjiBtBCzAXI06mb6kk/4e7dP9&#10;To6tYmjC6lNSqRNFMokjWBUtJIItOn1ixDA8WF+fez17rsTW8R00siNOkMZ0gF5BcMrxQepSxQnV&#10;awIIuQR7eRBxPWusYyM7tKYxM4DtIopRAkcjcBwVP103C+q9yebEH2qRkXHXsdZxWQu8FOGvJKkz&#10;KXlRZ5pFXWYqZZFIAb9Wr9QANiBwVKlcU68eucbxSRGpjECRzaGaoQNGhhsYyJJGLMD/AGSEIH0P&#10;t9QTgdVqCeniCTxyvMol1GJQxLF1WKEaQ4l4IBYKLgG9iQOR7UqukdUJqeldRy2hFzoikYMNVTpj&#10;CBvW/oBICnVYKeTbj+jifF1rrPHVol5VZtAlIeNnCzyqD+mwFgzn6WF/oRx7UEAih6Sn59K/HsGb&#10;T+5qLpONNjq5LiLyhRc2sSG+pvf37rfS8oCxe6DxXAIVPWq3Ku7JF9AwJABP0uR9B7ugJYAdaPSy&#10;p1cC76wwsWY2sWHIewA5+lwOPa9VotOmelPRLd9f6w4vytmBH1RL8EW+h/wI964dOdKqlC2H6SRa&#10;xBAJRv7QaxtbjTx+fbD/ABdb6e4U/NlFxYkcXsLrqva5/qQPbb/D1vpQQIWCH6k6fpp/IsPafpQO&#10;A6dEjvwV4HpuPyf8R7q3w9XU+XUxI7WB+oI4HPP+Ptrp7rLp/SdI/wBh+CPqCB7917rDIBe5K2vc&#10;/gC3PAIt/sQT/wAU917qLILngXubkm1/8f8AY/8AEe0vVh5fn10qL/QH+0LW/Qf0jn37qzfD1ztZ&#10;jdebG/04b88j/D37rY4DqSic3txe/wDvH0/3w97631ICfX6Ef0Fxa/0/B9+691IVeOBfg/VdRH9b&#10;X/4r7917rIwAF7cC4JJXniy8D37r3UOVrD6G4UX44JPHNvbJ49KemOpPBHB+t/TyCDe3tg8T06nw&#10;9MtQpUtYAgBiSLWtaxF/z7RtwPT8ZFQB/q/1f6vkm62QkKNXJa41WFwo1Ahv8faCbiOn1+LpF5GQ&#10;HWFKrKVuG4IVjwQq/wBLfj+nsskoft6c6RdS1z+2yHU7+J1BGrj1X1ekAj/be0gUliT0zNJTprlj&#10;V7GMESBowhlHiYojAEvfgX55P/E+9Oufn0nUgVB4Hp1paIszO4JDtrdfEqahfSlkt+DybsdXJ+nu&#10;yxgdJZXUrQcensUqxRmUHSBdddlP6fx+m35+ovYe3wgC16RE56iVsgVY4hbU0l7sqtrcLYKqi30A&#10;vf3eSmB02xFKdJWuCBmuVAa7ozJquNPC6T9D/T2kbTqz8/8AB9n+r+QRyfGekVWQmZlKopR1Lt45&#10;LEFiQ9v8b/QHhj9f6+yW6UtkcOmm+HpKZNCyeEsXY8xOy6pW8RBZZtIFvJbSVAtYaufZDeKWWnTJ&#10;AIAPTBIoWKNtPkWE+QKxRi/m9LGMoOQxN41PP0+gHsPXIAoT15F0jpraZ55BpRymkopl48jKfFNM&#10;okF/RY8Lwfxa/ssclzjy6t1Mx9M7FQjweUzFoWJbU7U7AuGGkDSFXSQeePzf3aCMkYNOnRw6EXGR&#10;rppWLRumpSSqlVKh/TBYAD0/U3/Hszhj7hU1+XRinl0ImIphIVlYBVc3LEAOln9WpefoPoAOB7P7&#10;WOraiMdLIwePl0JVCvjjQAaXKuQsbCzMDZA9x/Tm3sX2aoqCnHp7pX0Ng1zYepVDen+0tyLm/wBO&#10;Px7ObfTnr3SiilQFQCARwCVCgAcg2t/S3+9+14IPDr3U9GtwbOL/AKRpB44J0+99aIBFD1maVQLD&#10;TYc3uDwDfn8f4/7H3osB1QxqeHUZ5+Dxxfg/01H8ge66x1cLQUHTdK4I5Fgx0i34CjliPbT9wPW+&#10;meqBUG972YkDQ1uONQP+P+9ey+QefXh00adV1/PFrEHQLXLC/wDvXtPQ1rXHXiaZPXORkKBQvBQm&#10;0dtZuLgp/tr/AOw92HScowzTprllMZUB1KgWP4JW2kMH5seDyeOT7oZAoFf9nrxQgVPUGWVJNJDq&#10;QEYj8FbfQ3YAXt/Qf4+7LICadbWMnj1ADM4At6rlrnSzE/2zx/vf/Ee1Mb4p1fwwOohkZXI9KnVK&#10;pPHr1+lVLfS9gf8AY+10UhOD1cgNx6zCURxSs5jLAAA+my8BlB4H0J5P09rUkVRx6oYyxwKDpK5e&#10;s+4dDGvLGMOwI0u8d4jGFsVuxuR7uz6uHSmGIA0PWSjj1a09F2j0SPwCjA6dWq1ipHIIP14PtRFq&#10;r16meljSchdBGiMLq1sAbcKqKg/Fri449qx8B68KKadKCFFK2IJuVuAwNyP8R+EH091AqadW6dYU&#10;S4uQboVB0m1lNr3920Uy3DrXTkgBuAEZALk/lQP0uR/t/dTSuOt9SKYoJo+bsT/gCq3uQL/1/Hva&#10;/F1R606V1PUBF+pOngC1zZhdfp/vr+1Q4dIGUVoenOGTSNRHqYamPBA/1Isfb8YoK+vTVKdOMTB7&#10;m4A/xFv9exP1/p7dFK568cCvUw1EdOnkuLn/AIL9RwP8efeyVHw9J/t6jvlg5It+P9jz/T8n24Mi&#10;vXuu1aRxrYWX0m1lv/h+n/evbT/F1vqLVSNHEVJALXJvckA/n/Y+22IHHqrV046bA1PTxLI5Dykk&#10;Kg9TG5uvvQ0k1HSfFM8eoEnlqjqlKrGFBCsVPIW4J0/1936fj+AdZUSji/XIha6kD+lh9P0/8R/x&#10;rRoMnq/XFpqW3DxEA3uSOCeDYAf8T7ozJxPXumyoylHGAElQMTZjZR/jYCxvb/W9sNKrHHXq9M09&#10;bTTuugtcgkuyDWCPwLW+v9PbDKMt1qvWKTM+FRDTxTTvpBIRSApB+msgfX8/7xx7cTgOrhQc9dSy&#10;5GpjWWoCRxNZVjFxe4t/r8j6390mlIGOt6K8escok0q0iq1jdIkbSCo/sMLC4/r7SuFpq6tQAU6Z&#10;6tq6slVl0QrGxILCyKQLXA/w+nupdj8ut9J6qjmV2iWphmf9flWNZQur+ywtYAf4E+0rg149e64C&#10;atRBHT1LIVJ5iCKqaxxb6/i5t+PdCzAdp62BU9RY8YxmaWQyyyuoJeWzPJdtRF/oLDm/vfHrZY0p&#10;0p6LHQRFnbVGiEADUeARfUSeSbWb2oQKem2PS1ho6bwxmNTKzMHEjAN+L3IP5/r/ALD2YoKADprz&#10;6VlHDHHTghgbBuLaCLC/9n/H2tjAGTw68SB0mMvkBRWYfukNYLcnSb6RwBfg8XH0/P8AQPsVK9Ud&#10;ivDpohy7VlJJ5D9vFFq8kruVZj9DpZfqD/gT/sPp7bqBk9aV2ZqdIfcWfoaSQ2cS+gRgarLrsfX4&#10;1BH5PP8AsTz7ZdwTTryhpOJ6BLIbuoqOdqmKT76dpHe0aMZYkPB9ZFwL/qFvrz9L+2KtxHV/CAFT&#10;0FW6ezcblo3hkU/cQqFSngKJ9ul7BjMR+edIAvfke2JFkc9ajcMdPRdtzdl12IdGWWWkFQQ3lkdR&#10;HVRwrqknVtLR3IGkiTR+Dq/Hv3gKaDpWqBqnoMc52g1VTRT0+TUU0JNbULTwJHUvDGP3ZIEvoUxG&#10;ymYHS1xYEX9mlrFXB6T3GkD7Oi49idsVcTlqOasmyaSRiuR3iKzUNQBEWkoq2zBk4VQSgUXZWBPs&#10;7trAnuHSZ5QyCnHotGX7SylSfuI0p6KAzTNTTUkQp5KtaciSKtmCSeaNIwriWSV2WT+yT+kr0sDw&#10;6rC8Y49MtT21lGrU01dLLNVwVAetp2pDSQY2mpPuXt/D1WSeSRg6usrBkQetV4LKF2/1HT5miHy6&#10;DHc/a7u2LbE1tFPVNOKksZhQUklDCumWMU7ho7K5uUXTqazk34CtIxGNJ6ST3CEUQ16RlL2JJlGL&#10;U+MelhqQyU1TLNBSTwJRys1ZU5GpY6dEK38Kg6wLEDm5dVVPl0VyLk9LaLdyvTfcUjg1X38lNHHU&#10;KlKlRTeNZ5chHW1KlGfhvtgrHSCFX6ghxI1OOkb4ao6U4qsbXazG9UpWnFZT08qMta+SmH2+qeKI&#10;NUAAMzTlmKOdChjYgvIhU16pK+pBTpAZ2KgopUqDOJ5cglOKt62obG1FIVstZVGniQyrLUoJSPIB&#10;6QgCsCfb4UnPSMtVqf6sdILM0f2/2sEFd9tDW5mrpafLkI5ppJqZYaKsOOpdKtTarJML2RnWQLxY&#10;PaQBQdPKRSvl0FeV2+70MdVM0kVTUV6VWTnytKIJI62uf7OeelNOgjWjem/yl3lGo6SuoEH3qh9e&#10;nxOw6AnfW2IsXV5WsqftvAKmhFHkMersZ4mg+1qKElfVIZVMQ8gB9LB1ICt7bcDVU/6vLrbyiSg8&#10;+i+52mnxgLpFP+2JTWU1T45pJKIyrHBQukV1kqNBFTGV/UupD9R7YdRx/b15MnpDySVVIyTfavDB&#10;Vq9I9RTeNfuKRtMtAsNLICgmVnU6OGtqVf0+6gU+Hj/k6eoPz/y9KLGZuAUzTzQ01U0k9RGsb1ch&#10;K18UAeHQsqaoQraTM39ryhVN1BG0cjjmnTbqSajz6GDC596+jXx/dASyUOQyWlValxVdACJapaSJ&#10;jJLBGBKXVpRpBA9LAe1Aao4f8X0hmQhq9ClRZFWhmx9Y9GUQT5imyUFHT4z7V6ZPPVKVT92SR/8A&#10;diFRLGAJCWBt7oxJ7T9vWkJC9PtTk5TKkqZtalMlIqT1VbCRPkJ5qBVjxtFXSxlZkcJokZIgupIw&#10;VVjzXzrXj1f5U4dQajIwY3GVqx41KNaN5ULidqdMapqFLNRp6ZJKitmEckcR/TDYroJt73WmfTra&#10;8emyslprNR1NVI0+Ax05ya1FOWo6eTIIlZHT2U+qKKIuz+k6CAouT7cRh+zp0Gor69QJ89VVppI6&#10;2joZlQUKGGdxTPV1EWqnFOkMf6vHCiSOR643cWt7uHLY60SBjqRT5OrampqWOBq6rzf3lPSJJKmR&#10;yeAShL/7jJqhVXyeU6kEJKuQAh1q3vefWtf5dar59QoKulgOPxNJ/ErQVNVVwU0tNBjqQhV9SCql&#10;NpFo0AIi87vIWb9Nl91NRRRg/wCr/B/l60RUausFVNADXzYyoaWekiEEEitNNUVtS9b+9QyMVZI1&#10;k8k0CU9Q6Mp0ktdr+28efVtIGPXpL1EVDWQ1LGn3C8LSS1cUFFSpVVayA6aFhMryRJ9siqsgckFu&#10;Ba3vWPPqw49I6ZJY/uJ2qq2qgXGU9PUtPT0lNJLR1EwWvarcepKmJikOhebqjC4Vj7ZbzpX8+nh+&#10;XUWWsghr6dqiOsOMijWTwUsqT1FR46fwRxxwxqQNIQMxT13Kk+2mIxq/1Y62EHDqDNUVwp5UaOjq&#10;Dqng+4SOLRlqiGL977kx2IaKnYkLIBYiym/vRJAr1s8OmWr+2qY/HDVVNbUMtHDNk1ElKishLyRN&#10;hwEZ1hVVR6pipvdFLlRZsZr69bUkGo/y/wCr8umOuktoiFFHQQzyy1Ek1NUpkaunGL/RRvQxIpZl&#10;BhKFUQajqfV73T5U6cTpkqs0cjjqqKaKeL7WRqqFQaeKqpPNIscnjnjClIZJGUyaV0kKbA2J90xX&#10;pygrXpM1bTxShfXJJUCKgaqrWinigp9WlMlT1HoGsqWsNV10qygBgA0ePXgpPWM5FZH8Ikh8cZKw&#10;xNAyGmhMi0v3Ar5FUiR1/dkqGUtqN76fejgV6uEp556aGlqHp3SjqKIFayX7gyTGoSp0E/awzqAX&#10;bTqujglCVv8AUWLbEsKjh1agPHrnO8Sx/bvetIlMIidShFCaIMpnljOmFtZDLz+sG49VvdOrAYx1&#10;/9DdBuDa9uOSLAi3+v710x13bmwAGocBdIHB/wCI+vv3XuvWtzyb3/obj6X+g9+6911a4tYC/H0F&#10;/wCvBHv3XuuOmwt/Uci1xweTz7917roAXubWtxyLE/S/Hv3Xuujzc8XJ4Nxaw/Hv3XuutH6l5+h5&#10;A/wvyPfuvddaV455HPAtzb8e/de66sGvcD68W4Yi/PH49+6914oLX/x/NmJH+v79X/V/qA/1fsHu&#10;vAAAekE3H14Fvob29+691yA4+i/X6/0Fvof8D7917r1vxyP8Tf8A2xP+9D37r3XIJ+OSQL3P5sOB&#10;z7917rwX6Eg/4C4sb/4e/de66JBPGoXF+f6Xtp4BHur/AA9e64kAiwFv8LA/7C1h/vftnqwpXPXA&#10;f04PKjgXIv8AT/W9+6seHbw6yoAPrx+Qfrc/Qj/e/fuqdZRYXt+QD9fryB9T9be3xwHWuuQtf6gi&#10;9rgXsAQb/n3vr3WT08mwPP6rcH+pta/+39+6912wBHBAH9bC9xwGJ/offuvddkcW/BAsQfpz/vh7&#10;917rg1rFjb/C45P9dQPv3Xuu72+pX8cW/rzcH8/8R7917rolbki3+BPqN/oR/rfUe/de6xav8VIH&#10;5HJufxp/p7917rgQoI/xF/obW08cf6/v3XuvAcaWA4/pcX4/AHv3XuvAi1rEcWH10g3+h9+691wJ&#10;H+xvYk25BNha/wCffuvdceP8FHNgbfX/ABt7917rvg/Xm/04tz+Db8e/de69bi9hxxzb/X/Pv3Xu&#10;urcEWJUj9P8AXj62AHv3XuvWHHFuOOObfj6+/de65Aj6gBfzcj62+o/r/t/fuvdd/kgmwNvp6ubX&#10;5b37r3XJQf1MbD8EjVyR+PfuvdcxYgi2r/X/AKj/AA/4j37r3XPhSRcEGx5Asf6XJ/3j37r3XIen&#10;8AHmwPJ4+vP09+6912Bcc6D9L2Cm/wDyCPp7917rxAH1t9DYGwH+APv3XusbIPxpNuSQP9sB/vN/&#10;fuvdYSObkj+1yOPzbm/up+Ide6wsv0P0+pP44JsD/t/p7o/Hrw6iNYfUWv8AmwPNuCR7p5dOD4D1&#10;GZePre1/SoBF/oGv9f8AYe99OdY2QfSwIAA5VRcfW3Pv3XuuBDD6kfUcD6WAt9B+ffuvdclXk2sQ&#10;LleAbW+t7/n3pqU7uHXuuYB41FidRP6fST9Ofz9PflpTt691yHHA+hNm4Wxt9L297691lW3F+ebf&#10;Xiw/s+/de6zKbsPxe9iATcX+lvx7svxdVf4epIt9TY8Engkf0+h9u9M9chpP00m1jzyR/wAF/p79&#10;17rsC1zbgG3AA9J/B59+691yOlRbnm3FvpccD37r3XiLAkFTYg3Auf8AW+vv3XuuQP1+pP8AiAP9&#10;h+eL/X/D37r3WXSpux4IX1XFjYcC5/I/pz/xU+6911a/+psfxwBwL8D37r3XMJe9+V0/00n6aR/v&#10;VvfuvddlbAECx/xsQ1x/j7917r2gkiwB4NyeDwOBYe/de646fqOSb/X8D6G59+691xtyDcEXsORY&#10;+/de65FR+TYD68Am5HBv/T37r3XAqSQPUQbfXgG3Hv3XuuwoN/TyLkn+lh7917roi1jYG5H0PB/F&#10;7/n37r3XEcX1KBx/S/H+v7917rjoFvqOT9fr/re/de660Kv1AtwVuOTb/jfv3XuvaASCSCRzpv8A&#10;n6W/P091KgmvXuuwotZvqv8AUWBsfyPz/vHv2levdZlUXAvYmxP0B+n+qYfW3vfXusi2+unk3typ&#10;vpP6je3P+P8AsPe+vdc7A+kngkX/AMbf63v3XuuRX03t/hY2+o/p/sffuvdYzY/XgEf7G9vpx7q/&#10;w9e64kcD9Nh9LC1v8OPz7Z631iZxqueTc/X8n83U/T37y6uPgPWM2tcAcnkkix/1/wCg/p70TQV6&#10;p1jY3t9B9eSRpv8ATg+2y9RSnWx10QCt7f7Enk8/T231uvXDSvNlUH8j66v9b3vrXXMJx+m/0NrE&#10;er9NvfgaZHXuuYjJ/TYD8/SwI+tj/U+9licHr3XMQiwvo5P0II4/1v6+3BTRnrXWUQqeABf/AHm4&#10;5+rX/wB697Gny691404Y/pFwODwDwefp/vv96FuvddCBfzc8X544PHv3XuujEFuR9PwP9bk8+9hi&#10;BTr3XHxXvazc2AIvz/re3a6hjrXUd4hfkC9jyotz/qf9vf3br3UUqeSeQVv6j9SPr/r+/de6x6Pp&#10;awP04tYAfS1v6/4+/de656SADa12I+gNz9CTx/xPv3XuuekG5vc2/wBsP8D+B7917rmoBFuPz/tr&#10;iwHv3Xuuar9ONVwQbH1f1sb/AO+/4n3Xusyjm9gb/wBfzxa3Pv3Xuuj9Df6X4/1/rYW/2/v3XuuB&#10;UH6hQP6/m/8AX37r3WJ1uvIYCw9Nr/7D/C3v3Xuo7rbgc25FvqLfi3vRFRTr3WMqLW+g/wB4/wBd&#10;vdPD+fXq9RpI7stwAQbkk6bqDxcAf7b/AH16kUNOnU4dY9HBBBIPC8n/AFrn3rq/XEAXIX6cAji1&#10;h/X37rRpTPWYJ9ASLAAcD6t+R/rfX37rQ0Vx14J9bWtz9bWPH5v/ALe3v3W2+Hror9bAfU6SBwfz&#10;c/8AE+/daX4euDAMWJAsLWuALtfm/wDxHv3VuuNhc3CgHgL+P039Xv3XuuJQWICm4HNvp9bjge/d&#10;e6wMlvwRc2Fx6vp9A34/1vfuvde02JB5IN9RUEHSPoSfz7917rjp02vY8Lci3BvxYf8AE+/de66C&#10;ci+n6g6iLHj839+6914qLAc/ni1v8bD/AHv37r3XtIDC9rDixtyQLC9/fuvddkji6qDcnnlQP9h+&#10;PfuvdYiv1APNySDYek8C1+Lf09+691wBFubH8X4sf9uPfuvdYghF+bG50ki36v6H37r3WQC172P4&#10;UkX+nJt70aUz17rwPB+hGkXuOT/tNve/s69176XsAQCQL88/1v8A4fT37r3Xif8AAXIH4Wxvxwff&#10;uvdcQtzpsFuWsbLxYG9z9T/S/v3XuozW9BvccjgWvfg2P+t9R791Vvh6w21Mbghjq9V73A4JF/6/&#10;0Hvymhqemuo8jabAsADYC3qY6r+oH839qo+PTMnHptkIY21KNDWC6hqJv6gG+trfQe1KfGOkmnP2&#10;ddi5JLKCT/YP0DW5LL/W359qhw6Ry8T9vXBzpUk2st7X/Fh/T2qU1FemdIrXriNDqQwBJZbWubBB&#10;yC3uwNM9eYVFOmDKKHjkYobahyCCxQHTrZVFiPz/AKx/2AUIxHDz6SuMVPl0H1ZCqySAR2WJyLCX&#10;U8j/AKlj1EWRrWIP9b/09rEfpMVFM9Jarm8URKKQbOZVCi2p3KLYfkMf1af8Df3fLHpltKZHHouf&#10;Ysq6q86oZ4ofFMKVgUDSLeVJCwFhqQC4X8Ej/W2ZRGlek57nAPn1U18is1U5SVsdSzCGoaoqH+4j&#10;MQWeKljWSqgIAsqyFkisDquxJ5v7D2533iUI6OrKy1d7dU+9sUKyZ6qyrlHapnaKs8AETSuh1vS0&#10;RvcssgYyhrBjY3IsPYZdqvjoWWiKqD5dAnkoqWnpJJaaGojrKmeR6kC7Rx6UFOKKlo4yqrp1B5pG&#10;P4Jvcge6jpa+n8PTRWQwRTI9T5Z38S0unzLDUSU5iM3mnJVdESrqRXdT+5YK3Hu6kk56p0/bPRTu&#10;IpLWzTSzw66KjkkEclSqqHp8bHWMPGU5DXLfp5Y/1pJ8R6qnE9HG2h9tHTiuFHUok1dBR1M8btJL&#10;56dh95TtTyAoxC3UDVq5S1gCfZTJ8XRlEaEdGQ2DJJPVmKp+1NQlbK9FTVpipxHR+lC7VKW1SEaS&#10;ixkqTc+rn2jl+LpepFKdHI2hN9s0k8TR1NTWq33080f28oluZgsajh1jF18lwTa3tH0oTI6M5tmG&#10;KNlDAs8tTAkNTOoc2SK7SQhLEhLH1DgNe/8AX37q/RhdnlpGiWRklBlDE+cLoV6jSZpQQAALD/ef&#10;fhx6Yk8+jAYf0QrdolbXKwiCBRoZrJAeDpt6TewuD7VLw6LZPPoSaEKAotpGkWuokLt/ZTkfgWsQ&#10;Pa+L4adM9LCDSSGsh9XiOpSUtq9RU8X/AKAnn6+1y/COkzfEeniCwAAWx4I4u6qt/UzEH/YC3092&#10;6906Qi315IYcErdv6ECwF7/097ANa9VNa/LqYBcsGJYArzxbVb/D+oHu3WjWmOuRjX03UkXJQfhj&#10;/a5IP0N/ejWnVKN59RnRtSiw9YDrzccfQHgXH+wHunVk8+o7Rgi1zZCz8qBpK8WGr/G3+w96YBhQ&#10;9X6xMihTewJChSSBpH1VbH6c88e2mTTnqyDvHUd4iA2oBF5AsFIBA4kY/nn8e2+lHUOSNv8AWURk&#10;sFUcBfxoH9f6e9EVx5de6gyQglmIFlDyDgahxYIQef8AHSR7bKEcOvdNk0IYsSbFFvqZQeCOW0sP&#10;qt7Eqfp+PbTR68+nVg1Ok7WQqVZCmlgytGNIbgGwJABNjf6D/Y+0rp0pjcjHScqqWQRsYhFqZgVk&#10;DOf3AdR1gDgaR+m359tMO2nTuoNk9JOrh4IW4LAupJKAozao4gVFxrP5t9BYfn2wV1D5dOjhjh0l&#10;clT641RRqu0xaVVsjKB5UkZlFrBvrcAn2lZamnp1YcegwzMMYhcyaNaEiGRSQ+u+tQzniwFywH+9&#10;+2ypHSlBqYDoJtwyprrHCLqE8dVMJGDGOMKI/ItgdZJ/sr9Q3uvSocegzy4kcuyBGqBHJpikiW8+&#10;iRS8ryqBp4tZQeL8+6nIp1ag6bI8aTKKnmCdlppkWWziOn85DzRqoYqt/wC2wBF/ddPr1VRx9Olb&#10;jsURI7VQjm8d49DtOZ/XI0n3EUIJErKSzR2cXHP5NrYA6sFp0KuHxNMlhDTeJPHC/wBysbSMHdLN&#10;4klFnLMV1A88H6ge2JF1deLAY6EPF4xhEsVjIsUcsStyjpC1gsT2ANw10Vfx/tvfkQrw6YZlOD0J&#10;dDQQQ6ncBRLGiR2RQqoQNUbppuNBF7A/4fU29qUWuD0y8nmPLpe46gVVi1R6tb6lVmAZiFsvm0/p&#10;/wAB/iPz7Vxx0oekzkkVPS4oqbRYsiM/o0jUpMjLwHFvqV+pU/kg+1qjy6TmtKjp+hhQC/1vZwgQ&#10;FipB4I/HP49vBQM9MFiePUWpjICkAAa7EMCp/wBSI3I/I4CH/G3ujg8enY/h6ROQCkyreJ5NbIqJ&#10;pRQwIJMoIF9P1J/x+vFgnp3UHSxPLoNctExN5EIjiTTphiXWg8hBkMbWJNxY/wBAL/T2imSh6e6B&#10;XdNNHJqEgidvJMI4rMqyVMhMVM5T6GNbMxUcXBP9PaJ1XpSDXPRM+zImaSrihqJ6YGM06kxqWqiy&#10;Wm8RteIBbeSQfS6f6r2waeXTh+AdV874wqT1NedP3QqYUgZpodDrUlTPCwhi9DsoMjWXkEBW9Vvf&#10;g5QHoqc0NB0tuutkUU0cJp4Y5FpaJopZ62VxHVIsgaONj6VBEjHxkP8ARVAHpv7eglPFummUsKno&#10;5vX+BqIJKUrH4RTzSnz5GKKqmmkrIvCIiigBVswLSFiEjswvb2ZpoK58+iO5Y66dGX2/jDJOYhoU&#10;n7ZEhFMlTTSQqrJTNG0SqCBIpF2Butzyb+1Cx4x0jYny49CxjKAQmGFYo5ZJChk8sQiLzgaqkQ1i&#10;BQ6qSmggX+oH59vaQvWq0FT0qsdRAJJIFdAZQEZrENAx0E2/UPUSzA/W1/bbr+LpppqcOlzT06JG&#10;sXjAIvIl9CtI6jUJIxbnUDc3N7Ee7jIHTGurdZQ0CuqhFQKWbXJEwliP1fyR8/QE6SR/h+Pe+t9S&#10;ZFjhYgalAAIsvJDemcg/htVze30/1vfsDPW+pTqPHALJGWcIodT6gCXBEiAG55BJJ+n097NKY691&#10;2jkEyWbSXYPIsjJGshFj6dIbm11F7AA+9da64GojRCzKpIT91GALs+u5BdbAki3I+h5+vv3VlpXu&#10;4dZYJSWa7JJJHpJJClglgCVP0NkI9Q/J5976Uppxp6UUIRkisxZQSrNELGSUPqLtF+D9P+DEf09v&#10;Clc9Kk49OarELMV1o7KoAHLXNxb+gB4v+Offm0+VelUfw9ei063CqplOttP1UqALL5DydH14906v&#10;1NjCrHGqkKGRy+sBQdR9TMW5AH0uP6e3E4H8v8PWx05wgEqNIVVUOqM0bMqk6T+79NN7WJ59qU+L&#10;piX4upbHQSAYw9mBaMLKVK8kEsLG/ABv+Pb3TXUV0RlIfgo/pJBBXjTYqPza5B/r731Sh6jOpRyF&#10;voC6kBXUrAC5Uafr/Xk/X37qjLXI6bJ08juWu1rsjqF+rr9AR/aH4H9LW966TSRhvt6bmC8s0KOd&#10;JBug0op9OiRLDkiwB+vJ9sE1NetCIDiesckAZmDNLqGlQBbXpYehPKf9TYm/9Lj6+0zNVjTrfhgd&#10;RlCKDKUHjQhVfktpIuzKrf4jSv8ATm3toknpzwQV6lRgAKys0vkNmJRWWYL+mMMP6m9/z7aZgDQ9&#10;eWIL1mCoqsULR2QKSykt+q5AjH1sb3HtljQVHV1ULw6lAqQVR0IAXVLcBV4s7AD/AFhx+Pp9Le2z&#10;3Cvp08E6xgBtbLcquhW4sRG36V0j6+qx4/N/bZ6UIPPrgSZGKyH0lgr3CgknkNcD6Gw+v4t71gce&#10;lKL59NVa+pVf0aTZ5PIEW8RNg4RRz9Cb/wCHth2qa9LoRRft6RWRKx/vMWdjJJFEqsnqL/5tGiN9&#10;QH5vx9Lfn2mkFc9GsQqAOg0yVXHFpay1JT7jXcMqar+JJHNiLXJ+v1t9Dx7YZqdGMcdV6QNfWsoo&#10;45p6d5KmRg8iu6yCBk0sFKDQpHBX6BiLWv7qZaKB1sxjUesay1EdXAgssbQ+SMCTySLoAidpXIsC&#10;RpIAYgce6mQlwBw6baNdBr0s6OmJjlM325QsqSKG1lo47GCRdNrsxOsgX+o/HsxQ9tT0UyUBx0oq&#10;WCUGRWRFTxipWWUgqxQ+Mwuo/wAeb/n+nPvfSR/LpfYukX0lDKs2hXR2TUg8Y1+OPV9Qb+lTx6bj&#10;6+99Fd02adL6liZmjZWKI2q+tUSTyRi11FifqRzawt7VwVYgDoufHT5ThRbkerSWOhRc/wBsgFeR&#10;/iPob+14wKdI5fi69PddRUiMg6BwLDUba9Zvdf8AiffumumxiJA6MdF5FsYjrVCR9bqLA2twP979&#10;6qD1vqNIsa+UKj3vdVZhZ5IV9QsObf19+AA4de6bSSrAxxxs9j41ZiF8sg0srX+qkeo/0NvbHSzq&#10;NJL4mN3lEiBUBCpcaj6Zorc2A1KR/Wx/r7Tmmrp5FrjrK1YBG0d9aohDRBVeeRTayMBYfquFAtcc&#10;D/HTCop08qLXpgqa1REbgRQmNruS0gCk3CSazynNgRe30J49pjjpZFCpIPQe5LKhFcTMgEJdlGhY&#10;0khK+NWeTTxf6rc2F/aGVqjHz/wdKxEvAdB3l84kQdf2453kjMUU76vuuPVBTXBJ0Mw0sDfjn8ey&#10;+YE46eWEcR0Em5M8I4qh6dT+ypsBE7Org6USrvwLXYNyQUBv9OKRqBg9PBGp9nRZt/bmSWKrcyS+&#10;AS4+Fqx6wCrnBbU15F+sai1ivLfT3Z6AdvHqrVAr0Tfcm6XWuKiIU9SjzTQ1kQjk8yNM1OtTTzMp&#10;1LJqVnAHpckkAC3tbbx1WrdMI9V6y0GfBqBSrGJVSlaIhS0lHkRMfOXZ4Q5WWJrFnAICWuVF/d3Q&#10;DA608ygcejB7Zy6RlZlMKNIYI6ZZJJFpUWJQr09RUqo1yM3LXOkEAf2vfoiUGeqePpHQ+4XKNMkb&#10;feykTlPt5JXSBJ4SdUTBlFhpNomDNyCOAQfbimrg9J3fWehLxrxSROWiaNlH2BeldyTqYSwIY39e&#10;pbH68E2ANj7f6pWnQo415UWOJo2mWzReKNAqKbajUVAb1AkBrk/U8+3EamT14knHS7okeSmJDykT&#10;RK4i0qkYeP8Aci0ov1JAYAn6+/M2a9eFPPqUWDiGdSsmqU6SzCPxwGw8EhHJKODqX8gk/j3QrQV6&#10;uKUx1K0MA8UkqtqS8XjAd49LazDpayghjYEtcgD3Qiop16tM9cg0cSl5VjsGSOTxg/b20Ev++qgt&#10;Y6iQoAB/r+NAKgr1QnNepuuMoS+pWRCG0MgRmmIQOrMAbqTYHgC9z7bVGrnqtOm+WoljYqCfRGl4&#10;FjUtHGp/aWB34Ys1uRxYf7AX8MDrdOp9PWHXoZfK7KqkkWSSP8ysw/TcHi/11f19ttCrdw6aeOpq&#10;OnulctGSW9PhmZypUSPTJP43DJzaxGk/15Pthk6qIc4PTzTTJIX0K66tJPmtEwaxEZjexuBwrW9p&#10;3iWlSKdeZCorXp7pWAcxiTUkfjIQ2VSpFwqMVv8AqsLgkf149seGvTZAPShgl1c8qxaN9IVGsFPo&#10;DMo4ZvpYCwAHuvhmtB02UNOnVCp8pcA8KwYFUZLR3LmwIsDwRfm3+3eWEU7umWWg6mR/Us9xdFKm&#10;3+bD+nWin83HP+39uqKCjfl0w0dTUHpwp2B0OnK6nZH413J0EKD9f9b+lvahQvEdaKr8I49PCR/l&#10;SEkTSdJCsjH8gqAL2/P9P94GyKmvTyj8PTisSiMPHdLNquAAHJHqIJ/2A96CqDVevEEYPUuOzKSL&#10;DV6muNIUD+yfwbH+nt+PRpPXh1IcKFk9IszWuR9VjubjV9L/ANPbwII6302yOoOkhARIFZ1U6V1f&#10;QkG97D6/4+2GYk0PDrRXSft6hy2KMy/qVXGv+1oB5Vf6f4j8j25rXTUeXSVqEnppmkJa37QuA6y/&#10;RY1Fg6G/+3Qf1901g4I6b0jy64/cIEGnkaH9Stq8hH19J+nHuzFRQ9aKfPrAJWWRtNl1OsmgKCoU&#10;XAIJB/F78n2zXr2k9TIJrMPpc8pqUBAjNov4xYD6AXHtt0p3dbUU6fIplZSU0qD6NP1cXNiOeDf6&#10;g2493ixTq9Dx8upsdQrMyABSoF9RBuPpYtY3P5uPr7WAUNOtgE4HUgudJAtp402FwP6EAqLj+vPv&#10;enrZVgKnqHPKfrqNidAYKBdiLFT/ALT+R/j7YkX8XWguo06S+SJKj9VgrPe41+lwpT/C36h/re2g&#10;KnHVDio6QeSAY6AA3lLE/mLU1rMunn6fQf7H3bQ3p030lqg21x+KMx8XBYqHiI0oUP8AZb68n8+/&#10;FWA690x1aH7dhclLgxEj9oPf0khOR/ifqAAB72VoK9e6jxKEMoZhKVRFIMasA5aylUAJubAlv+J9&#10;uR4FetMKinTnBGFjjB1KX8umV1RJLxjV/m2/1gpW5/PHPtTEfLrQUAaeptMpZQgCXQguPISgdf0y&#10;M2kc2BsoNh/S/tbGainp06ozXp0Q+PUnpLsI7IoRVjLeoSFrfpIX+v0Jvz7UIwpTq/WTyo0Ytd2D&#10;FWI0tbxyXXUSDwxvb3ssp49XEbHPTbJIlzG13uzSkSNYAu5vcKBckDn/AFI9py6g06dMOKjrpWN1&#10;KAqUcEtJaRo1X6LEwB/Ubhhbn6+9eIvWvDAFDx6dJHjuo1HU+r+wpbXwHXm5DXbi5Fvr7qzLxHHp&#10;vQamnl1JjOqUp4dI0kFiQpiTQA51EEaRbnj8nn20c8emyCDQ9OtPIhZfEQQfTcKQ3Ivdbjlfpb3t&#10;Gq1F49apmvTuq3QclV9BYWsiFeFLG345v/j7WCtM8OrH5dcjpDX8iMhcqxYWa45kVfr+efp9Pdho&#10;rjqtGPHrhrIFy1ka7NGTYDQbnlhzx+b/AO9e79WRKmg6y08mhVOpFdtTKIzcLzxqUggD6/63193X&#10;h0qVKCg8upYqVXV63JQI/IRla4IZQxW5AsRce3VqR9nTymoqeplLuBqURuxDgmy2ZDx/ZLkj6EXF&#10;rj/W9qUcqetFa9LOh3HTyW/f03Gm1rc/6ptX4J44/HsyjlqKA9J3XwzUdKODLr9SVDGwsGBuw5JH&#10;9ePakkAaumgzCoB6WuLzsT6UDrf08kiwJH6f9f3eI1IPVNQr0rIspG4ADAtcgH68/X2oI6fVicHq&#10;X94rXGr6/wBP+IFv9h/vuakVFOnOswqQLE82+lyPp9LEe2ylBXp1OHU2GYG3qX+ptwfp+fder9SW&#10;qUVCdX4t+ORf839+JAFT17plq64W4Jubn6j6fT/kXtJJIC3XgCT02/dfk2tfjkc259shwTTrek9d&#10;fcq1ybfj62BHPP8Avh7sSAM9WbFPz6hyVKf1JP04NwW/PH+vf23VAajqnTdNMDcg8C5/1yBzwPda&#10;hjnr3UQyI7BePx9AL8fT3uinCnr3WB2uSotewFyBf/EFR79obr3XEA6XuPxYccW/qf6e9aW691MR&#10;NVlP1sPoCQv+A92CHz69XqcsFwp03uCR9Cf9c/4e96B1qvXmp1NnIA/qfTa30UD37w/n1uvTdNSq&#10;b6gDa+kkL/W9tQv7baBT8PWumiSAEsHQFlsCwsf1cH8fnj8/8bYaAVzx69TruCkGq9voUFiOBf6X&#10;b8/4X9+jtu6p4de6nfbgEqAvALFub8fXj/ifasIAKdVb4ennFzeBrgFQv0JvZv8Aavd0Ojh0wwqK&#10;dCVQVyTIvJ5A1f2f979mET1FOrioz0o4Jltb6Agf0/p7e6105K+ocf4f8a9+6utNOesgItew/wB7&#10;B/1vfutHRTHXHVY/jm5P9PrY/wDE+/dV67MgIIGmx+n9efpx791tfi6xM4vYkavrfj6f6w5976e6&#10;9rA51W/rwf8Aff6/v3XiK4PXRcH68n8c6hb8Af09+60FAyOui45/x4X+v+J9+6314P8Aj6f4/wCw&#10;54H+Pv3Xuu2YW4I/B+l/z7917rA54P05+oI45591f4evdN8zW4Fr/j6G/wDwb2z1vprrPpYc2HHA&#10;v9OLX/2PtE3WukdkCLD/AGr+trfXm/tO5yaeXVtJGOg33FIgppbv4zydagcJaxt/sP8AePZfO1VF&#10;eqnHHouGdnSWvIkUGMpYN9HGj90Hn6obm4+p/wBh7JHIJoevdOeOqkVERTy63uY9IQN/utNCi/H4&#10;Jv8AT28lKda6fI5EKCyBhJJcMf8AOMT6lu39Pra/4sPdhQ9WUV6yM6myhebHVe4F72Pq/P8AXn3v&#10;rZWgr1jlUgG/6raj47WVvoFBHNjx/vPvXVOmCqpmLAshCuZubAnWy2Ykt9B9Tf8Aw9tSHOevEVFO&#10;kFlo7UzjxCwA/X+p01eNAXXkDkNY8fU+0rGvVHj7egnz1CxLmNZZTSxzoCHjjidnW7OGUaVs1wrD&#10;m9zf3aL+0HSFsVB6APdFKacqFjp4giGnp5J5JVjAKXJqNIZpE5ujWBL/AJA1EmiEUA6QyAE0HQI5&#10;Xx0kT0bAz0lKyaZ5Y1jkqlQ+GCVZB69MhMmsC7Af6/t7pORQ0PSNqJVgqmiZYFHjISl8bLI8Gn7Z&#10;VgNjZyQq+BgLkqf6+99a6UVNFUGN45XH+U0wRolgj1JWBQYlTx/qdQt3YX+th/X37r3Qj4lVRaKI&#10;syL+5qENIvkkadbSO+sWiJcXdeTb6fX3dX0inVl49CFh4XSP7aVS0DSUytHHpikkRf8ANzlipPjZ&#10;LqzBuDc297J1Cvp0+oBah6G7bqolAUQhGbULeJmECL+xEUW3oA+rgfX2ypqT0oWgwOlLDHE4LCaY&#10;6EaMGBfSPH/nkaylTqUk3UG3N/djSmet9ZJP0osMWuRkQgN6dbFT/n1blSOSABze/wDrsvTTjpxe&#10;HTHNGHnhVWkmC6WsraE0mO5EquOH45+t739k0nxdWHUKRHanjmkRLsgTXGVKtJHIGmMwAvwAAAfo&#10;R9OfaaTPDy63mhp156TytNoEl2YRrJrP7bqBHGgVgDwQGIJA5/p7YIB6cjf8J6z/AGx8nijido45&#10;UqHJaNnedk0vKEWwFybv+L/1+vujny6eHT9BE6TRuGVgQHMTlIkDWCkiY8FALG1/8ByfaSQ932dW&#10;UZr0v6KncxAm+kGNf0/uWX0CWQjSwPJJNjwB7ciFBU+fToHQoYyGCCjp0VLO41s4sNf+p5/P9L/4&#10;+zmBEVB6nr3z6WGKlVXkiNxdPQAB6m1C1yf9gT/r+zO2YKdHr1rpTKCQp4BBvcAfk2JAH4/N/Zov&#10;wjrXWMk39ChgL3BNzpP0JP5sPx7t17rGSttXHocFhYDUCLWsAbC/Pu8Yq1fTrY6hSaWJ/wBYSC97&#10;OFBAP45v9F9vMNQp1vrFOToRJP7I1B2IskY5CE6Tx+fqeePezSmevdMeRnRqdUQ2diPIGCnxxg8e&#10;giwv9SSPZXelStE610zDhSdPKEN6SCGA/si9uAber/D/AA9lDLpBJHHrfWCI+okqqgMoUGwVlANy&#10;A3+t9fbA+ynXunQPZSWa9gAwJGi7HQoUD/W/Hu1SfPr3UhCGfStybsF1GyE8D1X/ANq/PvXW+p1M&#10;zaR6gf7Jv+iPSbFrsBa4A9qEfHVSOpTlQdQ0AKGNzpCk/wBk3t+Ta4N7+3w9Mg9e6ZKtzMPqqWKS&#10;FtIBY/Qo1+QbW0kf7x9PekkNanqwXGrpnmpmjV7XGsl1cAMdX9kyP/Qi3A5v7cqXNOqceoJTVGS6&#10;rwCURLsupTpUt/W/+H59vqKLTq3TJXY8fpWEtqLQxsqhmQuP86qngWAuR/Um3t5aVFem5a6ccekJ&#10;kMatHN+8osX/AG9EXk8kLkKsj6uQQfT/AKpbgDj2Y26Ix1dFsjnVpPScbw6JJzEaf0mKRJAVMqBi&#10;HZX4IsONIsTb/W9rSFp0wzsp4Y6kQiNyrJKqrExswXyLEUa7gRlVNtVhqIF7C/8AX2hnRadXU1yO&#10;lBDUQhkV+EXUqxTMaiUzMwBspVrEA8aP6/4eyaePjTpTGwrU9T5KQRF5oRYxhpZ1QszkgeoOHuSA&#10;CAODaxHsrZDxHT7ajlD1KoX0ASSOX9MYugVj5ZDZh9Pz6dYtce2WWvTcda/LpY4+sWKYMAQocFtT&#10;A2AGmz2twSSR/Qe9JVXqeHSuo4npWCpjbUYiSfohAXni+lB9AfwL/wCv7MVKk1HW6jh1GaQMCGYI&#10;6lWuVXT6uFGo/Uf1tzf/AA92GmuOPXuoMrBAVBMZ5DEohBUctdbcc3I4PN78X96JqdPW+mWqkcoF&#10;HpJvodiXAdvrY6SNRH4b8+r6e/FqqadUbpL5vJxLSOA4Vo1LSX0qXUDRKiG36SfrySBe39S00y6S&#10;PPpt5F4DoF8xXCtqtLJGfNOCxm16opAoCxBUFuTpKn8glTzwEbmp6uhqK9QYVfxhlidZrhYKeJld&#10;axYxwDq4Fhy6n6W91HHHTgpXPShppSCks12ebxoCxUCPUdSqxH0Deq/9Bxfn28jAGp6fUE8OhGw1&#10;S8mmPQ0RW6I8ZUFlj9IAU8EDn6/Tj839mELBW6oygZ6V0dQhZTqUM2nXdzqt+goQQeb/AJNv6j6+&#10;zAlSMdVNP9X/ABfTlTUqsyvKipZgSf0u6i9iNJIAvZiCOfflXV1XrOyBBH6EUgsgU6WUE83kW39r&#10;6G9+bW97Kkde6bpWVE16FI9QYLGpsPoulCBdfwP8QfbTaaZ630ls5CqwCopwPHAUlaMelmT/AI6M&#10;ADc3tdv8CPaGQLxHWugZzAeeVy1wyyHwg6VlMbGzsrAWOkEqLj8/1+hc/wAXTY4dTMfSpVFJZlEU&#10;JRXiSIazeNiEXSb3ZANX5sLm3t2FA/Hh1XoQUiWKPVHGTJGh1yOpWQMG9IudNxc8Nb+vA9m0aqoF&#10;B14+nSl2/Uuj3VVP7jqschVRe2o+MLwL25P5IPs5szRajpFKlDXoTqUhodSqoVgLqzhjdjdl1qCL&#10;g3Bv/T2cRmrA9bXh05xnSwFzYupZVuwUWsT6VFz9Pajq/TlHoZBaMaNJZkBBaytpY/4KbAcfi9/f&#10;uvdYZ0U3W2j9INxrsbfUC3+sL3+nv3XuofiSzayhVQwYlv7I+jyavqL/AEt790y3xdBZ2Bk0gx0o&#10;iVZpVJWERuI5GZf3JUgLcBh6f1fm6jm3so3GcKtBx6owqKdFNy1Y9TPMHiilaQkABJTG8VQ2tJSf&#10;S5VGtG1ySrLqvbj2HXcVqerotB0iMqitqCyqjrUCGCaSQzKrvEHddKhdStbTc/Rhb8j3RDUk9Vbj&#10;0lZ4kDrqSNKhZpI4tdPMNaNGBMoiChdIW2luLhSx5uA8nn1odM1SIz6mkCRhKiURRJqlaV4Qt5Ab&#10;A+N1spub30nk+3Ot9cKKjkh8SSIqeZZFkpGjL1EykhamZAOLuLuCAB6f8eNE0FeqlaihP+D/ADdZ&#10;RRxQyukhhrZG8iSRIrftwpaW4nQeKycEk+qwsQfdC9R14AAYHXdUiys8UsGkFZEhK+uOMhQ7QPKg&#10;1Izhg6lV/HFjwKjq6ioIHUCmpGkZZS7PTKryt5naoVYwPt4YhP8AqkFhyvJX8te49+6uBQU6UNO8&#10;chU1MYligLU8kpAWV5IYvJHNBKw16tXKqDbg+/dPRqa6unSGrkbU4q6UUwhjnSSeMomoN6IZpDYD&#10;kFma55bSbD3sD16fFK56xS1Y0imknokRImmVTE2pplk9ZuF4Vib6k+ikAjm/u9B5dOgjy69JmvF4&#10;pZqpbVcdPHeIeRBMVKwvGP1am0+qPTY+k/S/veB14sOvS5GJGaSa0bRyMiRTJGzSSkDRAjwqNdyG&#10;kUA2W/LD24rClD17jkdcKXIIhlCLLJHEiulQ7QpURjzGRgYGUjXbWysACwP1IA92UitB1s9csdLH&#10;kHhd5XCeSomaUx3amZ5NbsKpw1yqgKynSAWPB9qI60PVCRTpQUwMsKwKZ9RZvK8enQ0QfUqQxAaL&#10;M2r6HUCb2Ue10a0HVB69PUU7MlMyynyIz+MQ/rj8KaRT1XmGggJY8gHV+n+vtWvwjpl2xQ/6v9X+&#10;r0D4MhFTxxrrQQiP0ylGaSSKJddz9dQPDlf9f3cGgI9emgSOHU6hdpZYWBUTuI6qRDDqlhLrplWI&#10;seGRbtb8G3u8amury68B0JWHVpVibUwsus8KNTklxG3jB+i3LD8Fre1caax1smnQk0MarZIkUKsq&#10;sY1vIQGTUWZns2kKeB/yIKUiVTXz6RyODUDpU0gCtdQzaXLMz6SRcadZLDg8nSv4/Pt6lMdPdK3H&#10;RqVHokAKlj6UFw7WKsp4JH1BX3VuPVxw6VNLGAU9PBFraLJzx+Pp+bX9piamvVulFTQhmBstiQh4&#10;IJ0m5II/obe07cT1dPiHShiiFgo+n4/F/wCoNv8AiPdOnqVx1PiUcEm35H9b/wCPujaSPn06E9ep&#10;IUm/IPF+bW49t9OdZdIAAOk/XgKGB/1re/de6ht9babC/wDW35/IPvRrinWxx642t6bem9uTe5/F&#10;7+6v8PTnXErfg25PJ/A/AA9s9b65hFuDxyf9jwLc+/de6yoP8bm/5+lr3uR7917qWgB5KqLfRgCf&#10;9q+n+H9PfuvdZ1VbD8NwR/sRf6e/de64yD6n/Dm/04t7917qFJzwLXt+RdTcXFre2CK46fXgOmKp&#10;IAuy2WwPNj9G/P4+vtOw1DPT6cOk/WSLcmx0+o2Xj9X6foD7QyHp1ACCPPpJZCc3bSpu7WJIViBb&#10;gn8ci2mx9oJs4HSpRQaukdkHZ2UKrsWFhqGl/HY2PPAIIIBP9faEoCa9Vkai46S1QSEHlUEuwBRj&#10;pU/2gE/rcggf0t/T22V0jpG0hJ+zrBRxio/W1hbWgc3Zowf2lSMC/I9Vv9j7pQE46059OljSwr6P&#10;SNTnSbj1KukG/wBLN6T+Tx9Pb6gYI4noul+M9T5kCxqioXHAAOnSQOSyiwtb8/6/HHtw08um+kvX&#10;OISSTcMS7SmO5FjYjj6fj1f090YY7ukskmlq9JCodzMAEcm9g5CG9zdDcfS19IA+vtE4qcfPpMWU&#10;56aqtAI0RStpD6bKoZo9XqVl+h+nH5vf2iuFIXps0Jx0jciRH62WL95jYKo1MCdMaGSwYW4IYfQ/&#10;Xi/sO3elB3fPph3rgcOkVNEZzISojWQs91uKgRqbBEaMFeL8ei2k6vqPYWuAWqSOrRefUUxgKnik&#10;BTURIiKh1SkXADHVbTYk6PrYc3PKB1U4HT3TjRFQ4VV1gJwwa5KvaWfwEAWJVQUUg/U3NvbkNK0H&#10;HpxeHQhYww+OIi7EyKFF7IhItGUP5AFlJJtY2+t/ZnDpA6XR/AOhJoZlEKuzKkiqWKllBFn0ehQb&#10;M1jZr8EDn2fxSCgPDowRxQA9LPGzBjo1liQWc+m8mqxQ3+lvrfT9L+zyzm4VPT2OlnRz2RnOoJZN&#10;K3BHH1+oBsSfYghl7ajr2k+Xn07R1AAtqJJMZsLi4P1P+sDe49uhivDrRBXp0ikBJLXtwp4Fr2tc&#10;2/N729qc06312zW4406QeCFFlFvwPqL/AJ96691HZzxpIsLFSAOGX0XJHH19+JAFT17qG8qA2BJu&#10;TwSNJH1P0/H1PtNJIpbrXHqHNeTVfkEkgWtchbnUw/F/p/j7TN3HrRrTHWBkCslv06btwukgcgKR&#10;+b/191p0m+3qBUmOwY2AfURIDoUlOQNS8/4H3R6aanh0+nwDpPVs/jDKGVz5NN3Nygt/nA1jf6W/&#10;pb6+yx5ACQvTgWvHpPJUtpfUDKWLa1YXVTf0uL2AAKn6ce9QyGuenAB1yDlxeygqBewtZVF3uR+G&#10;NifZnG2rI62oAPUSrmk0CQFIAACynUNAB0xlUI5ABB/3n88KRIRTpxUjOemxZpHdkLjSysoh49bI&#10;P3Xf0/mxIFv+KBSjEsa9OFIwKkdYWCosesHksyoQumOOx8bMWH0te3I54t7MUFB0waVx050ixRxo&#10;FWMIVjdha14lOkprbgc/j/intdD/AJOq4r0rqYxhDdQpa4403Yabck/1P5HHtYnDqn+idPkLEryA&#10;pBsw9JDKBxot+kE/0/w90T4unenJXVDydKnSCpUWf034P+vfn24/w9a6kiVQArluFUWAAJbVck3/&#10;AFAcc+2et9ZxMqMAStmJIYW40G4YE/Tn8e7Lk9Vb4enaCtWQam4SOxOq1pGBF/8AH/b+3UNc9Jnw&#10;vT5DXqYjchQSWutrkW45N+D/AFPt9WAz0jI0nrs5RhYRvYH6MSbH8aVFre3Vk1GlOtcepsDyShTI&#10;4u/5ve3FrH/inu/TbnPTmslLBqsULgAljxYAckX96aTStD1UCp6b6jcFPApAOpl/SEBYfW1ww+vt&#10;K8/p1fR59JabLT1Mht5LMdSgi2oD6AgfT2lSRmOOqlMZ4dZo46+qkDMCg/CKtrC3H149qVJ60o8h&#10;09RYaV4ryVJLEn0swuR9QSD+B9P9b26ATgdX0nqLNjViW00wCcXuwLcG5AA/HvTCmG69TND0wVrp&#10;ErJTC5v+qSwAuoDPc3vb6/T2wwqKDqxUHj00JRqwaaeQsNIGki1inN+R+P8AX90EVM9VYVNB1mSS&#10;OI+OOFXDBS5C6jrP6QbfQH3bCjqgUtw6cFeSOOT0K8molVAHpYi63b82/oPbDyEcfPpwIBx6gpFW&#10;VE5kmLxIrBryD0rYW1IP9gfaY1Y1PW+pRpTLqEiTuA11syqq3HOnTxb6Wv72B17psrZYoacuYVCL&#10;dGjfktp5IC2+n+Jt9fbcjKEB9erAE8OkrN55yYqe7qwDl4Qqlkf1R2ZuB9fp/h7YLlut00nqdSY6&#10;SmCtM6KovqR9Leon9DMOLn8W/wAfdeHHrXT3DNSin/RGZSSpuBc8+ll/1ve1lT16111f0kLJEb6X&#10;bSVY8D8qeAf6+7h6ilajqrAUr04wTeOOJICrupUMCLqCTdvr/sPZjEeGnps9PNXkGp4I3DgNe1wV&#10;EKaRdWc8AfkcA/63tYtSanrQIY9Bvn83G5jkV0/WdXJJWT8jQQL2+oAA+n+PtQQcafLpp3BwOm6T&#10;KQpj6mpkkZ5I4C+lonjEhtqW62uNJHqIA97ETMKnponSK9AhufPJJRkPJSUcyOXlcuzMqswcoiWN&#10;7G1iRawA+vv301emxcheB6LLnt31WOknJlgEbvKXqGZWqnfUEaebUNIiVirWFzzpt7cjtG1U49X8&#10;cEULdF5zvYGLSngK+KpNWuRheIRmeWaopX9amVdLkOl5IABYWGo/j2Yptus5FB1qOe3Q1Y9AhuHd&#10;q1NPXv5tJjp42eKR3SqqY0lE1OciAWvGCGUBFLEkqQRYlqXbaHtHT31kQzXj0U7sHetTAglp86jw&#10;x1lTh0ozTTRNS1DUiztHF9mRM7Ah1VWIayqoT2u2/byH1OOk9xdoyUjPQLZPeVS8ddNUTU1dTU70&#10;qaclPICxpVHiqoalS1RLE4dwoF21jTIoW3s/WMqKdFLXFMHoHN6bkpJI5MjFLhqyc+OGOplaorpa&#10;amv5cnSVEaeI09DK8kTQxs+oKZFCkmwVQUXJz1UT16CCu3ZCUTG/bV9GIoaqvpqZdEZgq4XBnhTj&#10;TPUVB1LGECBIygkJLe1pCuBQde8RiONekBlN7I048KTyRwR1HiNVWxS09HVaTMwyNPpMqpf0vdrE&#10;rfhbE+8FKZHTgfHWDCbvkSoqqdYopa2qmocNUvXSoaSv0xCsq6tqHkKpVI4TLa5XUACTb3owrUgf&#10;6sdadiOhXwu+Uk+xpcemQyNClKDUVgcSUrpG5kp5UxlWrJ4mKvGYk/SQFN/p7ukFOPDpBMMnoXdu&#10;bnm/yWq/jckrGtWGsZvDFRTESXM2RdAwWKKoNpCGf1IDZb+3zECuPLpMFIJ+fQopkqTJ0lRJTPl6&#10;iKSOjmLVkEFPGWaoElWsNbkLSecXZ18io3rWxCWBbVSD0y47ukrl4I5KmtoqHHJSVlPUJLV4yKem&#10;dK+mMpoopRVIGWJI3Z5JpAlrP6eQB7c6UL8I6RWcNDUU32c6Q1cOSp6B6lNciST1s7eOmxk0lSqx&#10;qjAsgbTqClSQCze9GlM9b6DHeGJrpTmMrPT4maqpKakpcY7UgipJqjARmoq6Knhl9asF0oJnQKxA&#10;iBs3vRWuerL8Weirb12tFUQPIJ4aakqKdaqgeWKRMhDXSxfdJC0cf9slyqso8Y06AePdHiFCRw6X&#10;BUAr0COfx8tBWyUlSsC1NXXUP3U8bg0NC6U5eQj7gDS7CRpAEa6kra1r+0jKQSo+X+DrRKmvSYma&#10;oxtS7tJLBLCldVK0sURC1aArJVLFErAPIukKSrFLIzNa597YKBU8afb5dbIr8+hD2rlI45aOoio2&#10;jr0x2qkqGk+z00sUiz0+Wq8fSB1qm85UwyWMfk9Tp7cTTUEcaf6sf6v8pTsla19TjoaMDnGrJjRV&#10;EtNUQVcAiyGPyONalyEMSL5KDM1GWjZVlWZUkZteoaYwjqP1D3E0P+DP2npJIgQ1HH/VjpdY6elR&#10;ZUro9KUzUSU1Lk1qaiSoiauFZGaeWAQvE8SxMzKEIdypMpTn3SgXA+XWwaivXWcp2qPtDItGWlNf&#10;NXzxSwtFWUVVIamuqlLWIjpQ0TGN0uqoVRuQfe2p59WHn0iaquIrabzVsdpnqKJ6appGanqHlg1o&#10;chXqDeOplCIXe/j5Fha3vwYVp5dX/wBD69I9NGqrHUYOiTI09LWiYB5hFUhAs2h5Ab6VD6y+hiyl&#10;r297Gnyp031DocjNCtZRUgq/tXmqVyiUz001Fk5qW0tHTNJKHmVERijzA8MUIBa/vwYZHl/h691O&#10;fLrLDArQtUR09PX1SSVq08MNAKeQQiSWgqG0yTUxHi0SyOjHSQpBA971KR/q/wBXy691karappqc&#10;Vhx89VTBoYY9u1EGQM87weOkqajSBFNOrCUkAwxFwFNyFJ9XUfLpxag0Pn01VFWomWESQBIaNY4a&#10;E0xpZBWUl63yZGama0NRVsA6+CUW8Wi/1B31fpG1D01Vqpp68gVNVU5OsWKnkhqDUSUrXiCyi83j&#10;LaDJISHc8A8H2w/xHp8VpUf6v5f6v5lNZKYYrzVtPEiSmJpZlpqrxzwS0SCGsgV0BUGZVVnjVbrK&#10;qgWU+070r04oDYPSeqqpo4aB1dXFRJjqZJFjePHZlWLE1ss59QeYDxPyCdF/o1vdKdXKenTZks41&#10;P5ZXgEKRQJSGMzRJWmSmmN184/dv5GWZZVB9YVSTc+9E061oPTdVVf28q0VfJVmm9M9T/CEjw6TQ&#10;1EWoVsj21NGQJI6kSRhzoCsLfT2qmPXrwBOfM9JepeimjM9HNPTwyyoJYY6bySTLA7T6PDBdYj4r&#10;BCU0lC7Oov7oTU9OD4qHptqK41UFc06S0KmoRqKjqGSpo46itqCrT1iU7aS6J+3pUjSulrMDYNsQ&#10;VIHV9A6gmd2V5vu5JqqB2lkkiiEauW1QOvgQBG+h0IRYRkEeo2DXTqqDg8Ok3BNNjHi1TvTErWNL&#10;WVMSzTpIW1t4ViuFaxKEkaBcnj37/V/qx/q/wvaEIx1znyMrUsVSgNVQVOouEhF5a6FyZauuZfrL&#10;pPA+gsOCb+/dW0qPLr//0d0AEDnU3H+JP1+l/eumOu7C9yBc2sfzx9bX9+6913Zb/wCFuAVU/T/X&#10;/wCKj37r3XFrfhVDED+i2/JPH+t7917rja41E8j6AAXt+Sb+/dbFK565XuQB+QfwBwouPfurVQZH&#10;XEXJH4/qNPB/1z791ojSKevXZtYfRfqOLWtf+nvRFRQ9V66tcm5B+luObkfX/W9+wTX06913Ycg/&#10;QnkfUck3N+bf7b3vr3XRT6m3IH5+gDfQ/Qe/de69yeD9QAT9OR+NXv3Xuu9APNr3AIFv9v7917rr&#10;jkhVtdvotwLD+yB70RXB6913ZTwOSCOeRf8AB4P+A96CgZHXuugo/oAL82P0uCefduvdebj/AGA/&#10;s/UE/wBfdX+Hr3XEqL+m1gbC31sPyP8AH6+20+LrfXEj8f69vxze/wCPz7cf4etdc1C+kfX/AGH1&#10;/qDf/e/bafF1vrL6RcBeRY3sP63Jsfb3WuuYtyObcAMoFjaxH059+691yA/BuD+brY2t9L2P59+6&#10;916wA4K/n8A8H+osPz7917rr+1qsvI5sLXH0ub8e/de64/4Wv/Qccm/54P4/w9+69164LWvq4N2F&#10;+T+CL2/3j37r3XAkC/Fx9TcW/N+F/wBj7917ro2N+F5vwRa/+Fvz7917rrgcW4v6fyR/UWH9Pz79&#10;17rGB+PzwT9bcge/de66+v4tYj8fX0/W/v3Xuvc35vx+DwLfU29+691788g6bWsSLcm97H/b+/de&#10;64n8C/AP9Bf62B49+6913YAc2vcWP5/wv/xX37r3XIG1iQefza/F+RYr7917rq5/xsSRyABybjn8&#10;f63v3Xuu7G5HN/r9L/m1uePeiKinXuvWsRc2PP8AQ3/w0+/AUFB17rJ6SDc3JP8AqQeDxb0/8T73&#10;17rldTpI4PP1sbX41WsffuvdZAo0jSQfxbi/9bkH6e/de65qLfgci/8Aj/sb/wCP9Pfuvdd24P0C&#10;n8gDn+vv3Xuu1UEk24+gOm/1FrX/AD7917rgVv8A2hY88c8/S3v3XusDAE2HP0tdQLn62uffuvdY&#10;JOP9cH+o0k/Tj20/Hrw6jsv1twR+T/UHm3unV1+LrAUW/HJubH8liL3N7/7173071gZLi1r3ubab&#10;G17Aniw/Pv3XusekDVcXAAIPpuAD+P8AevfuvdeKkWJW3HFwLD+lyAf969+6912ADwQwH1OoW4I4&#10;tx+T9ePfuvdZlsByOfoDwbf4fj37r3XO31BIZraeF49+691zsALLxfSLfj/E8+/de6yLf6BSOCCB&#10;/geTz791pqUz1kBNr2tz+Qfp+AdXP+297X4umjppjrJfng3BIB/p/rAe3uq9esv0Nvr/ALHn3oEH&#10;h17rkCv1PH+P5+gsB7317rICPwVuPzp/2NibcH/ff4D3Xuso/wAbEfkfn/bn8e/de6yC30H1txaw&#10;+h5sLcf7f37r3XIf1Jv9PqoXkD+n59+691ksLi4F/wBQAB54/P8AsPfuvdeK2Bb6cA3PAH+Fvfuv&#10;ddFTx9LfW/05+vPv3XusQQnn6H6kAfXnT+ffuvdd20/4EA8gD6D/AAIt/vHv3XuvcX+ha4P9lf8A&#10;b/j37r3WOy6uQtuT9FP14+v+Pv3XuutIFuBe9gp+o/Oq5/23Hv3XuvFfpdbn83F/z+PeuvdYmF+f&#10;xfgW+n+w/wBf3vr3XJUB4sTcH/X+n9P8PfuvdcwoYAaQOf8AeSPoR7917rkEvZePyP0kC31PPv3X&#10;uuYWxH4+trMCLn62t/vZ9+691k0/6k3+q34ubf737917rvQefqRwLekX4+vv3XuubDi2kfUHj6/1&#10;5t7917rGyfQ6RwPpa5+vHPtpqas9e6xupP8AZa5/3n88390NK4631gZBZibAE2swsbfn3V/h691F&#10;bggX+h+oP1BHH19sdWHHrExa4vpJJuPoOBz+PevPqx4deBNrn6fqsfoCfz71r6oMmnWRTcD6tyTb&#10;jg/4fX37V1fT1mDf1B/qAfoT/qfp/vv95OwwPDrRWnWZLG/AH5t+B/W3u3Ves6xqAf6n825FuPoP&#10;9b37r3WdFU6eQfpYm39eePfuvdZRHa6jRa9weRyeebe7nVpz17rJoUNyB/rc2PHt3rXXvEG+mkfj&#10;i/0HP59+691janH+C2+lwOD9QVPv3XuocsIUN6T+oKPr9LXF+fzyfp7cU0WvWuoDofVbj8c2P5vz&#10;+fbnXusLJzYgW1arjgWt9Tf/AHr37r3XBUtfi3BIAXgj+v8Ah7917ryhAbLYWB5H0PPv3XusguV5&#10;H1W/0FyPpY39+691k+n0A/rawH1+tyPfuvdZRfjkWtcfS4JH6j/vXv3Xuu/8LE35H0UH8Xv7917r&#10;GRw1/wA34At9Baw9+691wKgqQbkWHH1/2HHv3XusLRj6LxwObfUn+n+v7917rh42IUACwFxcEf7f&#10;3oiuD17rGyKANX/BuBf0kXJB910L17rCyC9xY8cG44t9Rf8AwF/etA8utjJp1iaMH624F+SoY2PF&#10;rf7b3ooQM9XwvaeuYX6HSODcrf8AH9P9c+6deOimOvWH10j+1wR9QOeb/wBPfuqdeZQCAFAIAtaw&#10;C8XAH+9+/dWX4useksOG1KGP502sPp/sD73071x0j8+o2K3FjcE8cn+n196PDqrfD1xYWLKB+B9V&#10;uRYXtx/vfvfWxwHUew+um9+SFHP0vwfyT9Pfut9eCkg2u3pJK3FwxNgTf8/j37r3XBv08gECw0kW&#10;Ym36QW9+69143P0UaSbAHTzf62/1vfuvddG3106vyOLsdI+g9+691wBFgoLc+q5XgluR/sR7917r&#10;qwHpsAAfoP6fkMf959+6q3w9cGtc8HgcnjjV+Rf8e/deX4euPI1HTcH6EH82t6VI4B/Fv+Re6t1x&#10;4NhbkCwLC99PqJH0sffuvddkC1y31DWAFmA/BJHv3XuuVibE2vYG4sSbD62/1vfuvddMo/DAKouS&#10;OOfr9D/T37r3XQQWN7gFSLWUKFP4P+H59+691xCrzaxKgAH06bD+gH4/5H7917rCyEONRHqDMVH+&#10;p+ljp/4n37qrfD1hZUUXGkIALXt/jewseP8AYe9dNdQqviy3/tKLgW03FySbD/D2oXh004qQB0zV&#10;DAHStmBYmT8k8WuAORzf26hzTphxivp10HAIsQxYX0cWXj1tc/Ufhfa2M9o6QyKa4688iyIdVrMD&#10;+lTe/wBLJ9b/AOPt1TTPSZgeB6xmZIgFDK3Je/AICj0AIB/h9CeRb2+rahXqh7R9vTRXOksbFtYC&#10;tYCPQpCt/uz83AJ4sPahOA6aelM9JOrWJg5U6bRsvqHH7a/2RYkuwt9f6Dke1CHy6YNKGvQeZ9o4&#10;k8ilyviUSMi8CNfTCATf03/SL3+g9u6jTpLIRo6JB3JuTI0tPWineYzkzwUTwiETI8sbPNHJr9Ii&#10;gQPIXPqtZRyR7Jrq7AajcOnre21sGPVOncG4aHJVNXWRzVdAs1NMaSaON0pY6qlsgfSVZkErO+t2&#10;PDLz9PYcvJg7ah0KbaIIFU9V97y1NJNkavGmmqqkmKjl/wCLhT1MRZIfE7QC4kOgozgaSbi4PPtI&#10;Mno2WimnQSZugroY2lpi00y1kPgilKu5oasa6kPCguxmJfgNdV08ix936tUV+fSXnkDVL07mGaOG&#10;2parRS2o5VMwqImZXYrBYr4JCSG9Sjnj3VG0+XSt2ZoqKnFNTQrRw1LIKlp6eEUz1lE50mmc31W4&#10;MAIUFCq3u3G34npwcOji7ZgiSjeuFXk2f1yQJXNFPAiwg081XWmK0Sk6l062dksAH9lUnHpfGATQ&#10;9Dvs2KroQXmozIsdKlfDkTDJOZatkDU1PAZEJEbiR+SRxzYDj2huM9LwoIr0cXZFT4hDji4q0ipB&#10;WJUOiiISalqJ6RpBYhY2Mmq39faCTy6fUUFejPbSgkVqV0c/a00LJRNHMsvlhrprGoVWBNmUK6KB&#10;c+Qe7p8I6uCOHRidpRUjQOlOpETu8ZNmssikFvK7AkDTfg/Vr/193ABx59Ny/wCTow2F8cjLHAvk&#10;9MQi8i6JTAjDWHfTy1lYm/4t7UJ6dF0nHPQkYtVT13DHWsitYgPe4k0LawFuBpJ/B9roVoM9MHpZ&#10;UigBQOLAD9B1BVNwsbAG4/I4/P8AX2qT4h0kPxHp9hsA1la5KkHj/WYM31/Bv9fajr3TtDoKtoW4&#10;uSGUBbKLkNqPva8eqH4x1JGlRdSikEKoUAi54P0/p+Pdutt8PXN1HJNhb9AtYsfyDb6f191PDpnr&#10;A63DsPHqP9rgErbliCD/AL1x7qOnU4dYGUnkAC4YabgFSFu3rIH+v78QCKHq/WKxtfgesEXH1NrF&#10;gP8Aff190MYpjr1OsbqgCkfg/qsCT6vQLH8X/p7p4Z62NYGOHURlBUi7C4J1sALrf63/ANsTf+g9&#10;6MbDp1WBFG6jtGTclAzDTYenV/qGY/4W/HupUjJ6tmuOHUGeAlSFDEtcFQPVc/RQG+htb6fm/tso&#10;D1bphqowBItymm4kEgF7oQWQLbk/SxHH9faaRKGvTi8Ok7kYEjSfUsbRogfS1k1yMdREZXkarC9y&#10;eP8AD2klGK9KI+FOkdkYfUGURkFmVmUKzLqXS3iBsLRg3C6ebn+ntP0oQilOkXk4xqZF1+qweFXR&#10;nZ0sYXS4Fm0m7g/j6cj2wQdRH+r16dXiPz6C/PcurAiKOOQQxLPoImLjS5Cj6D9bcf0/pb2nf4ul&#10;sQ7OgfzIkVo/D42mEk3kSdVjjVC3EYU8WjNyNX9bfn22RXp0Cop0jZ6GSeZXFNqiimaFA0gUaXu8&#10;jklb6LLZOLWUE/Ue/E06dRNX2dSaHGqvjk0Rxq5E1YpjJHjWS/hU6SzgNp1I3AALKLH37Bz1tlQY&#10;Bz0uMPQGymdEkW9TI6wqXWWALZWmjC2X6lEKMALD6e/EE4HTDenQqYvFqzqS06OIfTGixyzSLpUG&#10;oiC2Kc8LpbUFP9Df3VV1GvTbU0knoScXjY40ETpreMmWO9nC6xca7D1arGTT9Qebkn2ojRWNOkTk&#10;k0HS1pKJboDplWygB0GpkcWY6eCGNgx/F/8AH2qWLNeqCvn0r6KiZCzFEa9tWr6Su7EABDb6fW4v&#10;9falIqZ6TsaCvSoig0WdwoZL/pUMmkjkKf8AA3F/bwUDpksTg9OCKoQFjq0Nxb9Oll8mlmtcBiSF&#10;+vI9uBCc9V6jVCMquSuiyMbuVcu/1CnSOL8D6fXn8e6sKYbqy5YU6R2UjjbgtDGZCsZkKIpEjJ5C&#10;6+ki2r63+pPtOwB4dLI2I4dBjmUVVmc6tRT9v0WaRma6hmFwFH6bcnSefaGcdKvPoHty07OjCKLX&#10;I9VZ1aMRyB9H25CniwQBlVQAL8/U+0D0qa9P1otT6dFd3fgXrZFkiCRGKtnkPgvOWNMphlp5Uk5I&#10;kQIpt9Ci+0zE0OnqjSERgdFT3Zth5vHHHBBRo1ZVy0yU+lq5HL/tU9bAUJZZn/cdwBpKXPDH3UMB&#10;huPSB2FanoStj7cpFp6CnNBGZY304yKUJC0VKqLNVikCgq2uzEJIzFXJUWFrKIaH8+mpJV0EDoyG&#10;1sczNJKtNJKlS8UKPJHSrWCYakMr2sUIRQt+NQLC3HsyQBTTy6D0qgya+hvxWMMagizMl/to0Rij&#10;VCSBwghcBlXgqWVrafa+MqR0nkZK0boQY6M+IkQshmTXqWbzaZnJMkbym36GuGYafoFF739uFhw6&#10;bJSlAOnSnELFi37ks5RX831RWTnwgWIjJ1amsD9Pr9fbDkUp59J349KWJSAga4NPE2rRpDQNI9on&#10;U8l/TZQCPra/u1MUPVOm6oqvHMdLP4gFRpLAyoB63iLgfW5tcC30/p7oXoaDp8cB11967WF3dHKL&#10;pAVJopRqZhEQLWVbgi3P1/PurOaZ63jj1MWpfSAI42YohUGVRP6fUrRgjTexF2tb+nu4f169SvDq&#10;R9ylmdNFiYnS9nQ3HqBZr/UXIUH8X4JHtwGor1cRtXOOoU1QFYU7FdCahJI8eoKpGtXOoaigNh6g&#10;B6gLn6mpahp1bwj5HqfjyGLX5DGKKJWGli7MTqViPr9b8kEMv+ubKaivT8SaR0toXCWYKT5XlYv6&#10;EZlVdP7agAf4qfz7eHSlB59TQ6IgcKq6irsV4IiAMbj/AILex96PHpUnw9c1a4YpIihCGI5MlpgC&#10;sWkf1HJ9+HHpxfi6kKWDFTpIk1XKi9gi6iWv9frcaTxf28uo/F1duHThSn1LdEIDWFlUBUK2s5T6&#10;/TUCb82t7fQZr0zJ8B6cAzFF0qQQEBA0aLhrxjQwuLC/+8e3ekp4dcpYjq9SMzAnQLLpEha/1tYj&#10;/AH6W/1zvqnUSVPGQURy6nWfK3j1qnqCqB9AORb+tv8AWHutdQZIwoIVbp6WVQo0qGOr1/krexb/&#10;AFvbb0BFetECtT03VClibKZyFsGkQLoIFy0jD8fkaueR7TORSnXuorxgLr8TDVGqjVYTEFhrIt+C&#10;bhW/rf2w3Wx1iaMJIzNpGrUHS2vS5I9KGygcWvcci/tO5YNUde0t1zjJU65fQuixKxi6gOUjl5HJ&#10;Fj9SeOD7Zb58PPreg9ZHfSlywskjlVKKhsf7AAF7/wCIAB/2PtrFcdOKtOuowPIT/nh6ElOniyjx&#10;yr+BYgCzD/W96r1cKT1mV0JV1RHKDTcuY0Vr6AjBuSouLk/n3UlWNR08BQU6w/r03QizgO4/S5Q8&#10;po/oByv9Rb3o6SK+nSjplyHiKODMPGvH7Y8khc/oijTg2uoBufzb2mc1bBr0th4joPcxUEHTIocs&#10;nk12jcoIv3JBAtgq2IFw55PA5vZpqcW/1fy/1fy6Nrda9BlmJI2Ezqh8Ec6wePWomDSrd5NQFggN&#10;tJAsTz9bn2jl01r0aRrQU6DavqIDWOkywxxUTCaaUsY6bwxjRGV41WJNwTYFlNufaRyCajpzRjqR&#10;iPHW10TWMx0gFGmUFV1kM0hPABW5Cg/W1+RxeIsXA8uk8wolD/qz0KtBS6PFIkpijRH+3eRBzpaz&#10;s0Tf2gnp0/mw/A9mqmgA9eiV1BY9LihpY1miB0vGSsiSSAOdKx/tB7caSAWC/wCNvx7twz0lcDoQ&#10;8ZSwxJEVQtqDyMCp0yIzXVCLHSpJOkgcBT7c6Krjuz0sKeCNWutyC6FnkvcCMX5bTqtfSSPyfa2J&#10;VXj0XOuadTUp0uWuLPq0sq8lmbWRZP0ix+vH+PtYuny6TPHU16wVCEgIwDB9MbEMvqYEt4zYAKtw&#10;Lk/X6nj35/hNOmmQr9nTXpUago4caWNrWKNcFwPpe1zfg24/w3031FmKhLxOpLOGDlfo3BlB+tlY&#10;e9E0Fet9NMhFzHGihpeDdSQGViqMWYGwK/7x7TuKgr0oiyv59NErXbQIgZvRGQrgF9MgCGNXF72/&#10;N/639pXSvSxfXppylZo18L+tyxMOp4zAAshH5upAUEni9/qD707EcOlkSKc9JOvypk88kapFGhV5&#10;Vk9a00i8J5nUnUGfSx0Dk2F7X9pJiaVPSiumlOgy3DlkhiYqXaIWapjYo0LSDgGfyAK4JKg6baSQ&#10;Rx7QNIKUPS+3HiYPQC7m3LKJaerdVhhoXRogU9NO0kl6qOOVrsI5rhIxzYg291pHIRTo0jhVRTz6&#10;LvvjfgqIqyIyS04fzUcMy1jUjMrFpY4oYwCGV4llQh7MQ3NrD35IaP054QQdFM3nv3xUmaIkjmJF&#10;MKeaOW8UMbR+OmgpYx6hpXTe4IAaQ349rDaqRWnRPeNoUqOiv5De2PralqemrKykENVVzUYMyDFw&#10;yyR2KCZwrTaZfVpUG/GlSPbi25QV6KhKDQdL7ZcjO1D5a2NKSojjSNpXDVoR3KGi/bUARFbqAFDM&#10;xAJAPvUg7T1osK0PHo1m1pII6Nmrf2ZIshFG9PCJFZVlkD1TCllVlcrIhaOMiyhjp1Eavafr3Rit&#10;uLIkxjgV66tarWNJhpWnRIz5RDZwSYmYySE6VIIKqTwPe1+IdbHQy4iE+MGGR0ipVRncL5VCPVtG&#10;jSSINXkbSXUILqRyAfarrTfCehWx0mioNpRUwJfXPKljLG5Ez/oAszG6kWuo493HDpOp0tU9CNQx&#10;vcwynxiaOOONpSplUSMXXWqcWt49Or6D/C/urcenVGptY4dPCUzTCaR0UIkMbGANEwlEctpr3vZm&#10;/SoAH4F/euneuSrqZRAEI0gq8kXjdS6lGeVD9QvGkAf6x4ufde67Ci5YKrK5dlIZySqSahAkEilV&#10;DNcBhxaw+vvRAIoevdYp3kBeNSRI7uL6Y5Gc31mNlAs5sTqAsFH196CKDUda6b1NvNCY4y1jKyyA&#10;qV1MUlllkAAuSBpC8f0/r7t1vqTAxiclbG8LFASJHOvS7vURp9NIAZV/ANv6+9E0yetfb08U0ly1&#10;jT6ZNV3AKzRwwkMYwT9VDH1L/iP6e6Oobhx690pIJ1eYzhXPjULEQP0hv1mOE8Czfpt9QD7SlM9V&#10;YVFOnyCRVWxKmOMqkg06gNJMiOzKupbi9jzzz+PejHTpsrq4eWOlFDpjuZGBIsrOVYOnpuFQICbg&#10;AhVt6v6e6eFV+miPw9PcCWVFZNJuFJKAIGt+0pI5/pZvoT/Q+96Tw6YcY+zqaota9kaPlWCL6Tpt&#10;MGBH6Rzz/vPt1Ijx6a6cqRDa4AcEalsNJaIcq7IPob8f42Hu2hlFeq6QDXp9iZFLMxOrgj9sBjca&#10;QFH+FiD/AK/PPvZ0gVzXpxVr1KMwChyGUCQqtxyD+o82P5H+9e2ie0Hq2gdSEk4cEfW4s1rhT6uL&#10;3+h/Nz9Pp7uK0z02RQ067MgW4KhdICAgfRW58jtYi1vooAP5v/R0MAuOPVwuOo9QX0akupAXSCdM&#10;ShQSS1x+Rcjj6+2uqEUNOmySYeu/+1+RnICk8Axk25Dci/8Ah7tj508+k0nxnpO1s6RSAKW8QZiY&#10;mHpDMmlTqP0sfoLf4+7IFJIPTZJrQdQErCFcEXLxFfR9LKAFlTi9voBYD8+3Qijy69QnB67jqCQq&#10;rMFUMFVjdvURY3Qg8ccE/wCB/PtshMHr2kdOEUg8jm+j6Am3ClUt9Dfg8f4ce2WYA9WUCueHShSQ&#10;Eop4fSliLFXDC97Lzx9Df24nxDpSRUU6lxzqCrA2W3PKyMvqIXUzfQfkL7UDj0wylePTh5AyD1Ea&#10;VBAW2q6+k+puf6G3tzrzMGpQU6bqicSWAYXIa9rEroP0kH4t+PbbJqFOq9J7JPrUPdQRIupVFmEz&#10;AiT0gcrf1n/fWqkYHTb4x0jqwRjWfp6bsI+GDA2YBedIPAUf4e7MtR1TpMujTNIjqS+iNdNlVNF/&#10;3FYW06fr9PqeQePddIbr3TfJEHcaoz5VZVLKAE1mX0xDg34NiCODb/YepU9e6w1MJV0ikDaomJEr&#10;CJCfqZA7n0j6cEn8fQX93oBx6o/wnrtE06wrRhkIaVWUzQuHbXbySgnWQb+3EpXH+r16uOPThGVH&#10;kIuCY41KudTRhLskkgI4P9ki359qe3Sa8enlWuPPrt5kjRYmkJAgC6FBuQp1FBdQdRNhYfgn22WA&#10;6VxJQUPUGeqSJLagdSyRgpcFpNF2QrY+kH63/qPbTSHh0sjhDZ6ifdIyobaxqEXOnyapBpeC7C51&#10;AC5tYG3umvz6eNufLrNR1CVCsNLwaNBEbsGfyqCsYQEX4FiVItY8fT3ZZqjHVJLdl49P8cjMit6Q&#10;7G0kGgAs9r/oINrX1cfS9/dBN8+HSRo1rQ9SFmVrlZAObxKNTWQjU8knF9Ljm5J4t9PfvFDefTJi&#10;AP8Aq/zf6v5l7o5VIZtLLqVlcJoZXFrxgA/pVVuByf8AijkUgGfLptojXtz04lwY1JPFzruQtyR+&#10;oEfW/HPtR4/aAMda8N/TrjIwXStkbVIBHpNmEaDVG5/r9Sb/AJ9+8U+vVxHjPWJqlmTUSg5Yfp5b&#10;S3rCp9APoD+LfT8e1CTVGOnVjUd3WJqkKzJIANTBnEZF42P6VBFybfhb/wCwH1CpGNK9PAY6wz1j&#10;tGVZgTGheIaY1ZI0AJlJsLi3qZSL8/X+jyMKUPDq6IOmCsykQlC6/Gqs4QR/5prAMCgIYEk3b63F&#10;/r7fGk58unjEVGM9c4c6VKrFK9wCywsqJrCsI/KxH0Uf19vhl4DqhgLcR06R7rnhb0ynxRguVNtR&#10;J4ZEY3Nh/ZYf7Di3tQslcdV+lU8R0osZvN4JBHIZVZNIYtJ6EINnLsRxb6n/AA/3l0MAM9JprEDu&#10;Xj0MOE3rFPHEGkS0l9J4/sMRca+bH8H8+1KzLWvn0kCsp4cOl3TZ2J0vrDLdTZGW3PFiv49qFkUj&#10;q/iGuenmDLQkgXU6W+gsp9XHNjz9PdHZePVxIvTgcvCqglgtlX6ED6/TgD/if+KBkyIBx6c+fUCb&#10;PIbqXAsPoSRpB+gJ/wAfr7SyTg9Oqv8APqCckHbl1PH0FiLnn8/737Tk1z06KjrItUhBOofn03U3&#10;Yfn/AHw9+6r59Y5KywIBuxP1I+n+vx/vv6e/dWJFOor1d/yLgW+oBsfyb+/dU6ifd3PpYjgg2CO3&#10;+uB/T3ZPi691j+6LkLdR/jYKy/01H6+3utdcgwc/7VyQLWF/yb/4/X3V/h691I1BDYcixvyLaTYt&#10;f/H+nvTVqKde6cqcqzXB/AvwCQoH4t/xPvycOvHpzjPI+tjfj6qf6C/+Htwcevdc2P4H6Qum2kD6&#10;G1wTfg/63vXXum6c8Ei/9fx9T9L6gPz/AE9+6902MjajYkgkDnSTZh6r/wDEe2ypLdb6cKeFdI9N&#10;wL6h+dV7AX/wt7dVeqnrLJEGF2HIufz+feyPTrTfD1iQafR9AGJsRbT+ACf8fr7p00KVz0oMfWGM&#10;qVIsDbT9OLf71x7cVqdW0Advr0s6SuDBT/W35/APH19q0kxU8OtEeXT7FVKQCDq/p+k2t/re31IY&#10;Y6uoqtD1K+44+g/rzxa3Nj/vfu1OvaB1jeoPP+25+vNvfqde0Droz/Qc2P8Ahp5vf6+9EgCvVgoB&#10;x1w+51C9ze9xcfhv8bH3QuKY62RUU64Gdh/S30uL3N+LD6e6mWhoet46689v1fX8A/WwHuhYHuJ6&#10;91y81/62uCP8P8eP6+9a1Pn16vWQSgjgn/b/AE/P+8+7de65ib/XP+H9f6e/de6xu4sTcf654sb8&#10;c+/de6jMwsSbah/UXPH+P+v7o/wnrx6Y6uTUGXUBxx/hcD/kftKePVkHn0ksjIEGm/8AQgWFxzf+&#10;n+F/99YIHPl1s8Ogi3dWKsMpBbVxYXBUMpu9lsfxYn2W3ElAT00wqKdFvzUsqyqVEhjJdgzKrO6v&#10;LddZYekEG4v+B7Ki1KV62B5dONFUaQqo7Fy131gXsV1K3HB+oAt7d1mnXqdKulmLKuoLGdQLhWB8&#10;pPCotgAAB9APbiFjx62vxdO6+sMx9PI1oVW/H1vf8/Q+79ON8PXN9WrkXa6rwgC6gPSSRfi3+8+7&#10;v8K/Z0102T0zNfUoaO/Kq3qOo6V0m30uefpY3NuOU7IK1PDr3SZyFMrB1sNJEqyuNJVzINJDhl/2&#10;H0P9f6e2CBqFOvEVFOgwzOLRo5WtpMRCu2okTRD1OyBFOoiyhFHP+9nz4Fekk0eK9AJuSivCD9s8&#10;sPkmiF2Dkukv7coFi5ks2g8A2/Hpv7cjkr0gCdxPr0X7ceN/emEISRTPKqh1WP8AYhtUq0LMoDaT&#10;GqHyLyt/rc+zKMigHTDx5r0HVTTSrUtU0aJo1x1UxChUnqVIEBSWS7Mus6vSOBb6cH3enTej06WW&#10;Lpm8cIDSRPHUCaBhJCKVXqV+iPZmuVLatQFzYcfn3Wwg6X2GjcFqRZpnjd7yS2vyoaYmZ2uAQAyu&#10;EFypAtx78cdeVaHpfYdUmlo3U6AZQHMyF4lMkRHrBUWC/Q2/BsNJ96J7a9KI0rnoYNurdBBNqRSq&#10;AtK58jyIGa7hBwHUAm/0uDYm/thWFSenihHDpa09MU1D0R6UFxGSpRCDqLJwFCi3JA5vbj25inz6&#10;sFAz59dzR609UbSKAqaGEYkjKgtIwc8ktxYfkgc+6P8AD1fpjejZmeN11iTSCXIWLQD5NCoRe68+&#10;r/insofJPXh14QlUKPArqiMSSEUxxsbRlVPAW3Oo8n6+2WFRTrYJGR1ESklQABWKyU6LZfUrnXqJ&#10;fgsV4LC34v7TMjg462TUd3Hp2GNZGaRlRZXkTyKZPEt9NmhUMCBdh6f8L359ttEy8enVOlAT/qz0&#10;5xUMq6nYLJEDCwCrcCJvUdMVrqfoRa9xe3I9o2Vganp5VNdXS7oKfWEQqCpItoAEhtbyOuoXH9Dq&#10;5P8AT26iU+3p4UA+fQmU8Sfbx2WyNGNNo9XpViocaQP1EX0/4D2bIe2nVtPn69O1OxiZW9R06CEc&#10;LrBBOpTp/F/6/T2qSQLQ+fXtI6VsMiyC4PJAZ7Wb/Bbn6AfUcezuKRXHb031zdR6iq2uLNYEg/7S&#10;Cfpc/wBPb3WuozLqBOm2o3sRxYcMqg/kfX3eMnVTrY6jMoJuYzpDDjjgL9NTD8m3/Ee3jSmeHW+o&#10;eQligZZfSLR6W0yA+om1yv8AqbCx9sySqMjj1rpG1cvldpBxpN1RWHOrm7EcGw4A+nPHsumOoV69&#10;5dRtJVm1DQQFCyHgMCNXoA/TcWv/ALb2Xy1z14dZB9B6SWAWMxi3Gk31EH+yPz7S5631xacxHSzk&#10;OLmIPGvpIF49TA8tfg+2ZGCHBp1r7OssNTIz3K+r0uXPrjij0+q/9G+pHvSOa5HXuHTtTuCNRLDS&#10;1wSOS35Ggc2sfr/h7dDVNOtg9OkcWo6tIYgDkgEfS40kXvz9VPtSiilevdQ5YblwFuRp0K0djqvy&#10;RckD+t78A397C0Y08+vVNKdR/tgy3bULnQeUvoVrqpA+vP0P5+vtQijh1rrB9sQbi/5KubWVrFRx&#10;Yfj8/wBfa0DrfXo6IANdNSx6rR3WzMxvpb/C1+fbi8R1U0pnpD7qo9UTnQGZI5zGqpZmbTqQSW/P&#10;BX/X59mdtwPSCdFrq6B2vllBb0RSRQnXIkgcqJZgHBZCBcMbeOxOnSb8+1smWPSCT4z1Ehdo5roQ&#10;pSIusjCzJAXCyE3ADFj9L88n2mlWqnqgNOHT3DMrSABWiWIljPHGkfjjMYPi5FyF9ILWJLfTkeyl&#10;48V6WKQSOlJQSM8iF2RYuDFbVZ10a21avUbi4Ib8hf8AW9lUsek1HDp0Ak0Hn1PMSUzqBEyLLIZo&#10;FtcM0h5EzH9ItYX/AMbe0brQ5+3pSi6R05Urr6lGr9p5LkE3Jl9XqI/1uOPpx+PdNNMnp0Lip6f6&#10;esMS6PIGHpVW5U8/qWxHFuRf/D25GwHHh1QjPT7GhnUMijQhH9kHULenUQCSwNzYj/D8+1qIJB+n&#10;w8+rKQOsi0kbKCV9V2LkfVza6gsAOLXuD9fb624pXrxkp0y5GlETF4LqbmR7EBQZEIvci5v+r0gf&#10;0/HvTQgCi+fVWII7ugm3NDVqKlFiQoIyBqCaXjHrqfCn1DWFySdXH9QPZXLGyuR0lkWjdBR9gsRR&#10;5o2jY1AVfU0jCQLdUPHCgXsb8fU/T3TSOlMPAdOkIPpEkTlWEjOYmRC0KsY5pUP4t9bDkk8+7UxT&#10;pSKdOdEjNdmWN1jBBTSGDRMwFmdhzqFj9ODf/YXQEmo6cHSipJngkZnsSGZWd2KozKfJ6WP61BAM&#10;jX5+n+Ht1jQgevWyKinS/wAdKs0Cyyn1FQoUx6fK+gOmtJBc2BsQotf6N/UyhNUBPTPy6VNPESAe&#10;foUtICyhWGvUFNyEJJF1b6WJ+ntSq1oetdZ3dUfTMvp8KlvSjOQvIOpeOCPp/wAT7858uvdM1S+p&#10;DYatJDRa9F7fpchgByCLf4e2XFRQ9b6R1Z5Wd2p5RHqU6onVdJ1AHQ4PNhccDgW9pShXJ8+qnh0g&#10;K6lFWzKI42CSBZLnxI0TXVoF1cqEb9H541H8e0LoWPTY8+p+PhaFUkmREEaSLBZgJCdQiBIsBc2L&#10;Kx/NiR/R+3Sh610o1IZSVUyag0bMJPHrKrwADzc3+tgPzcD2v691nwzOXppgDGzOwd2jXReFjZSV&#10;51qOCSLAg/X2tsxVumJRU06FzFvGyC3oTUpkvcsQnMp0D6hm/I/r7P4BqAB6YAo1OlbBHdQVcX0e&#10;kxotixPLMLD8fj/H6+1fTvTiIgim9voPULWDEfS4+gJ/H9ffuvdNs5WxVWIVeQCpH7gNrGw/rz79&#10;17pgrqsaH0ACMJqZhoRtZFwUFgQLhRYAk+008oVSOmX4nouu98m2RqRFFG7QxpyGBDySeQOsjaSP&#10;SDpIF76jzxf2GrqQyMPQdVjUDA8uglrMapu1pXmWR5JjUFJ5fCwMk0kgsEUXGtWRbcWufaUrq6e6&#10;TNVTGpaJ2iE6MmiRQ8bTyRxOTArxuLqrMSbfqFzYfT3rpgihp0m6/GTROzvPIigrqpI52mR9H7n2&#10;0etQFVQWKMTcj683vsUrnr1D59JSpWYl9EcEkkxDeKWwgkgaSwaYDkayCAo+jWJ493GmuOt46yQU&#10;8SySyyJLFFG4jqoi5nnjQLojjkZAD4wL6mXgAn0k+9t8PXjw64yJKquI0W3kRfGro0UhdwilIQOC&#10;3o4c8m/0t7a60BU069HB4qiWSoqNEAjAjknl0FZ4yRoqagKT6ZTpCRnkkaTxb3vp0KB1B9Cya5Xm&#10;jaOEmWkkUIVcn9x5yAR62HCBiSLMy39+631nMz0zRIahHAcSosxS6GZdJekOkjyJcnUDYWNxqPv3&#10;XuuS1kUaLTtFJLJI6ywxyFJRNHf0erkMHa2gsRwPp9fexwPSsnSKnpgqauMRmnNR+yyzePyKY3Wm&#10;MhZ0uBqRwwKryRYC/t0AsaDr1c09euMdZMLSNETOYleMsFMBJYRpKZRe7OurU1gRpv8An3soV49a&#10;aoFeuqrIzQzKk/mYyP8AtKfC8caqdaVURALKy6bEnkqwP5v7cEQOOmfEIyeoIyUs/ldJkgl1xyzU&#10;0rwPQU0kZ0LU1NSRwGICRg3IIK8E39upHTHWxMaYp0oqGrkNIDIrWeQCmjhmDyzMkmqpmr/CrFaf&#10;yWv5dTW9S/09qY0U9bEpPEdKLH10tVThikZEUUjiDxlaNGMviqUaoQBgHZS0ZNmF/Vc39rEXy9eq&#10;M1TnpXwyRyulO4bS8iyKHIh8k6oECLHpsDYmxf62J+vtT1XpzhVtbBQCYZCqRQlA8+gnytYiyBr6&#10;QBxb/X9+AJNB17pXYSjaSSC7BY41e6rdJ1WSyvcP+dVg4HH1I9vCMCh8+tMMdCxi6RIdEYEsSgGQ&#10;IkigRFzdDGzcG9he/wDT2ZwJpWvTdTSnS4pEsq2QJqOsl1tfW95Ue1jY3+t/7IJ4Pt/pI3xHpUUN&#10;OJihJZA5TSXCepVXklgDcMLc2twLe6sfLpX0uMfBzcBXDen0qoUBfoEuALAgkj8/X2nfu4eXVgDW&#10;vSspKdg+rT67coF02P6iAqixHAPHtO2Wp0oEZ8+lLSwaQp/Fh/QC/wDW5F+ePz/xUtmoNOtiP16c&#10;kUA8XuOeBxe4tY+69PKtcnqYoGkcAfT6qFNgeLn8/n3pvh6cCgGo6kBQQOOT/rXNjcWv/wAU9s9W&#10;65PawA5FhzpCgf4fS5/33+ufde6hspIN7AC5sf8AX4/2HtO/xnra/F1hLaRyQG5+v0/w0n+nvXTv&#10;XAE/2rWP6lHJ/oDf/X9+691JUgAAiwP+qHAA/J9649e6kxoP6Am9yLf1+nJB9+Ap17qWLC1xbj/Y&#10;3B4FiB/twfe+vdcrC54B5uAT/X8e/de6wSkWYaT/AK1rhf6ge9Hh17pvlay8lRwCLG/Nvpb2z0+O&#10;A6TlVUcvZAeLryBcngLb/E+0r/D06PLpNVUpcPpewQH82PoW6lT/AF+lj7QS+fSqP4Ok1Vzwxk30&#10;uzcXUn6luCB/h+P6/X2kdSM9O1NKHpN1LCzhirFi2nzEBJUb9Sn0k3AueP8Abe2lTNB59JZH1Z9O&#10;kzVpDUnxoisIzpaPkRvcaIyVA1GxPJBBuDYe6PEGOlfLpOzUFenDH0phRVchBZdJiitF4wAAPVY8&#10;Dg8Ac8c+23jKjT0neSo6UUbeAMbBLsAdKmzH9ZCEj68/kH3rgM9J+olRKG0n1LGWJtwsjkGxIAsL&#10;f4D36gJr16tOPSYrryu8fmJ4YR6Rayqf3AqH6k8ge/EahToumOpuk1JeF519AeAK4cWIAViSdH+B&#10;t9f9b2iftr0wSBk9NFQ0Zjc6VYuS/rYJ5DqvdB+PyfoBzwfaCbSQSePTbspXHSTr0AZnkk8npZ9Y&#10;QCz25MasupVt+kLexP19kN2qUJbj010hasLF41hVliMckcj6SDNrbVGGLC5Jc2AN7CxNhz7CV1RX&#10;ovDz6cjrQ06il9Z1ehAOI3VB/nCPGJEci1lIF7i1h9b+y9yW6fzTrJSgp40MbiaIkEgJoUO1jJK1&#10;gqBo/qPoAfbanSadXXA6EHEy2R7I0YDeDQWDRxyKNQSNf7X0DEj8n2bQOCTUdGESgCnS+og0tmRF&#10;0FQgZiCPGvAjDn63Nxf82/r7ObcaiCBx6VKFC9CDRy+EaAFVb+oCxZm030J/gP8AH2ewMENPLpUK&#10;k06U0FSZLFdQBVbjlRJp4N0sRwPyePZ3A/CnW6EYPT7Trq/wtZl/IclgNOpQbf65HswTK9V6do2s&#10;R/ZBAbSzatOk2XkD8/i5HP49vq5BoeHXq9SWYWtYG1rnTchCb3/1/wCvt16ac9b6hTPdTYcWuLCx&#10;Knjj/evaSST0691DZtUiXOksLX0AarcAsPobG309slqnPXuuDzIAYvJyFHCkDSSf6njg/wBfeiwp&#10;Tr3UUOiuw/A1EqAdIcr9LnixvcW49tlgvHptkJNQemWtmsLDhGUsoA1EajzqP+w+vtLJMCCKY6eU&#10;A8ek9UsZAyM8Y0KbHh/HzYkk8am4/wBj7RkI3n1eg8umyQAnSTyosHC8MgWylV/Fr3BHH192RR+I&#10;Z8ut9S4k/sBkYEDXqBIL2+pv/vH+HszhFAOvefUGujCxkPYu2jxgab/X1a78A2vf29w6eiXNek/L&#10;IKeOSeokCBXJYAC2gcMCw5AX8n/be1EZoAelLCuOoEM7VbEsyeOzEIbH9PqKkkCxbgr+R/Tn2Ywk&#10;nj/q/l/q/kGTGoPSkxrKFchgum2lXAvJYCzCNhYni4uT+R+PZlCQMdJ2AD06U1M+oabMxF1IYKDp&#10;TkhX0kWv9OTf2prgj160RUU6d0nUIE9KBdFlVSSAf7LOef8AX/1veuq6aZHUsVHpLAAcnSD+oaTc&#10;D/AH639+69Rjx4dcvvLHlj6dP4DBr8NJ/U3PH+Hv3W9K9ZfufR6h5FAU2UKNOr+l739+68FANR15&#10;ciI2DEoSpvwhtb8KpUc/0Nhb/W9+p1UxqRTp1pMg0zKZWdE06kH5K3tc2H6R/Qi/tQhqM9I5E01A&#10;6f46gyWCIeGUBmAvyLg2sCD+b+3Aa9JunaEmLSZZkX6Mbi7D+oJH1/3v3cuNOfLz60aH7eodXkIy&#10;5WEM9vq78FgR+oD+ntFJMK461pznpv1QyHlha3IA9QI/oPr9T+fdergUFB08UAgHkLAn1f6i/Fra&#10;ePyPbsdPPqj8c9PcUq30QRsFFgxIH9NNm/1rfT28COA68AKVPUlmJUN5IojYE8ix/Fr+91NOPVh8&#10;umapKzagoaYqPrfSoP8AS/upNet9Na41pD5Xj0BLAK30WwuQB+Qfrf3oLUVHTbCnDz6lpQwxrpf1&#10;enkejSb8/T6+76l60KHr321KjXRFU3AJAT+zzyf8PaaRwMeXVwlOPWSRo1/zcYUN9QFHq/2sn2jl&#10;kAIA62ABw6h1kiLojlBZOGBJsLDmygXP+v7ZdhXSet9NgrAxJcOIVZghiW1kXm50gf7AWHuolAB1&#10;8B16nSHy+XiS9Qx8dNESsEUnMkrkWvLoBa4+h4/ofaCa9QZOR5dP6cU6acVX0yySFJXmaUqsskaj&#10;VTlTa8cQva39L8j6i49pYrqMZGa/y6owJyOnGpzVJC0zCbyONQRbqAWAtfSP8PoSBx+Pe3uo1zxJ&#10;61obpMSZkszTmQQAG6rEdUpEnDckEE/0A9oTOSSzHqxXtoOnjFZCKreGBpJv1O5kKKsoVfoGUAcE&#10;nSb/ANPa6zkMzAeQ6akFB0pDnYzCyQaF8ZMZJW5Zl+igED1f63sUwvFSi9J2NBXpnrs9elvUVCRl&#10;wzqLq2pUPLFVuvNrC4H+HPswjTV0mLaege3HvShhcMkkCeFymtnOuQx/rRbAeqwBZgL8WPHtesFW&#10;onHrWGHQc5btalippqGOYPUFvIsc0yLJ43FjUrOP7PFwWctew/11MVtp+PpLJIFOkdAbuXf8tdOz&#10;xGZKenWZBFUxKZ55beRp4oLnykf1Y8e1iQpqwOkpOaVqD0X7d26IpYZIKlkdZYGLyQPFNXVCq93s&#10;ikiMkXMosLKBYhr2MYbOMEHz69K8SKDXoqmfz8qj7fyyU8STTt544UjSjoY5D4mpK6X66yTrF725&#10;59mibeHFekXioSc9AbuXPVc/ikgklc07uIfQUQzRnwClmrx6oQwAkhUX1PpOo/T28m1opqer6x69&#10;Fg3bnKgVVTW0zS/dVVYi1QnoY1TyqxZ441/TFUB9RMo4CqGsCbFclrGq0A6albSgp59BRNmI5aCZ&#10;0qZYaerqKhc2KmnheowWPkl+/Z44qfyJMrSL4o52jCtJ9bWIDZt/TpErMzGvSWz2YrhRVQqwarTR&#10;mWaFaOKOJkmI+0EkMX64pRxKNTLH+pYwb+9rAFyenkrX5dAFmZczZVl+3oYAKeCKkrZKemSESVYq&#10;qXETfYFC8cjFypU3v6HA0j3cp24HS0KozTpHZesraUyiR4mSenmnqHpI4SaailkNNLTTxoqozNGQ&#10;PGnquoubm/utWGD1voNczmstjKg1dZDC8f27UUMSS2IxcVProp3niGpXMh1m9zdSL2I9+qEFaV/z&#10;dODT5dCftvd0Io1irooqmWnx8lekdLUvTth6eplQzilqnDI8sQ/cCyNpDk6fx7dWZPt/ydUdVbPQ&#10;0UO4scKfKULV+Rjg+yfIz033jRmoJstZj4YogVmpp7lpWRxKX1MrJoPtwyKcD/V/q/w9Fs1VpToa&#10;8FuiWdKc+aS2SSgrtMuOSSd6czASUGQ1h5KqJgkcamqa7K+lb2FtdrdIwa8OhHGVo8hRl2WmmZMh&#10;HgUM4STXBQRPLLUsIv2lZJJtZiljNlHAsBbVKDHl0s6T9a81XVwz1cNXU0qSQLW45IUkoahlJq5K&#10;WE1dxr8gSQNEhIuwNxYe/Z8+vdJHJJUVMU0xokMtOEq6uGSSSdmgqdUs+PSWrA1v6tLagNRRQQoX&#10;3qh8utg06CfcmHnqZs/UzQrh6D7Khhgq5XQVtDDHOaphEzAAtcyD7dQBewUkD3VtWk9PCUqAOi+b&#10;qwNJ5KinkkjmoJGciq0KaWnnkjEkbS0EoB+5ZVDkLYol9R59pKcVPn/q/b69X8Q8SOgfzGJyCmKS&#10;EATRopmqXMcUBrC+o0saBf0SookIBsebH349gxw6uJAcefTfjZRSVNLGKSmnpJZ6lqqIyyph6pJg&#10;Ja3HU6xDyQBvQ4DXOpV0lRf35idQHHqp+H/VX8+hWxmbopxVU4eukFYZaXVlIJGbGPTHTSq9fApJ&#10;Eg1U7hVaxa62BYmpP5/5OmGWuehroc2MjEsUeSTJoYaNKyllhWllpKqkp/BFjqSrkQiSAgEp4SdZ&#10;/qbn3sGn2f6v5dUCEeXTnNTUFfjspJIv38OqqkiqJIZsbCIniU15jKB2YeVQjpKup2IsV491AGWb&#10;rdChr0jq6sTMyUsr4uJKb7mOnrqRV1UlJHWU+qtrzXRiwMZGplaylitjcH3snVgcOt6dOPXpDRVb&#10;PDl1qI4NNW4o3S6o0E0D/wCS18Q/SXaUEMAv5IufbOrJHp1qhGf9X+Af6v2BrOSjeHHXWmmf755G&#10;XJo0bTTSSFa6srKumKzsolAMSSaAzXt9AfdNYoCevEGuOsqZKiniojQwS1dHS1IgrzUaDRZgwK8k&#10;tJPUX1I0cdjEEWxIXUS9j7trWuOt6R1MjlaoeOpnrC0LpCZY2hajhMykIr00uGjKBpJPEHjjRpXf&#10;U5tYk6UrUngMdWIxQdQZnpqqOOMUAjRoRTohgmWGhyNUCGFLDGSHA9IYEiV3BdwGJHu4ZT1sYFOo&#10;VbXVdJGxgRauREoVhqaoQ40UdbHCtOJTRy6xMqoqxmSMhPIC34HvTNp6UoK0HSYeSd2ApgU1Sz0L&#10;STpG1CtZVqomi8kgJ0lQA0txdxcXHtk5Nen9IpTprq6t5pauCeONI4Y5cRBToJGpJ5oXSGKpx7sA&#10;GlBAPkY+hRYcH20SCetUHTXNW0YNS+No5G/h0scUkzxwvFFDMDFWpKsyh5omLG6ryWQWP9PEjy69&#10;jpNVdd+1KzstQGPiFampTNSU7FrTkLcIeQ+ok6QEst7+6Nw62Bmg6RE1c7wLS0crQSxkmNpBE4aG&#10;rn/ddn4cjRZdbyk6Tcf4M18ulAHkOm+WdYFianrKaA1kssRyMUKMsFLC4Pkpol/zQjZQFlKliTcs&#10;bH37rYFfKvUT+I1s2VLiqq6qqkp3dJYtDtfQpDR+IBS7RqFPptY6rcce6e0oFyKdN0kiBmktJPRw&#10;v5qkxypJOjzJ6CLj/N3BHj02/wALe9Nw/Z/h6dFCMdYKyd4iaeeQKkukVdPGT9tWyB/NTVqaBaOz&#10;nlbfpHF/xWQkCo611//S3PQCf1c8fp4ubf1PPthPi6Z65c3NuALD6ArzwTY3+vPt7rXXIBSLAgA8&#10;X55/wv8A8V9+6910OeTb+tzyB+Pr/sPfuvdcStv6WHPP+P8AX3V/h691j9IN+fSLm/8At/p7Z631&#10;yHP6BwfUeP8AHge/de69wD+ngFha2oMbfSx92T4uvdcr82IvYD66SvP1uv8Ah/vHtx/h6110AL2B&#10;Fgb/AEBAtwbWvf8A23ttPi631zsLADT/AIWstxf8/n/H8W9unh1rryryAR9Dp/xIJ+ur8+99e6yW&#10;AvYAgXuSARz/AIH37r3XrLfhRcrxwCSoHNgeL+/de64j8D0/SxuvPP8AU2/33+9+6913ZbAgW4uS&#10;dNmseR7917rgQL/1vx/ifySL/ge9EVFOvddMtr3FrX+hGmxPNwfz7bZABXr3WJgCLAg/0H0IF/rf&#10;/ivunW+uSqv5H5Pq/HP5B92T4uvdZfqPwxP44554Pt7rXWQXBA+g4FhYH/H6e/de65lRyfT9bn0n&#10;6jgX/p/r/n37r3XrKObXvbjgXt9ALfj/AF/fuvddcH6EG9hcEXNhdrX9+691x5A5BA/rxcEcW/1v&#10;r7917rgB/QAEj6Dk8cn/AB9+6911Y8ekEfQWW3Df6/8Aj7917rgV5ZrEHk/4A/0uf+I9+69170kk&#10;Dkk3seTxxY3/ACL39+691wJ/P+AX6fTgD37r3XgNPFrj6n1D+tvx/r+/de67+vBU6+FsTw1uLc/T&#10;jn37r3XRX6KF1AC314/xI/1vpf37r3XBluAtuB+Lc3+lj7917rsA/T8Af1PJ/wBUfeuvde+v4WxH&#10;0+nI5Fx+Pelr/q/1f6v8PuvFTz6eAAD/AGTz/wAR7t17rw4A/BB+vJ/2/v3XuvA8WI4I4HAub3tY&#10;+/de65ADgAKCB+bG/P8AtuffuvdZOASLD6H9IF/qeP8AW/J9+691zTTZeOf9hzz6fr/he/v3Xusg&#10;uDzYk8Xtbgkc8cc+/de6yfUcr9f8bj+gI9+6915iP9gTYXsfpb8e/de64HSBqsORYE24IAHHFr+/&#10;de6wsBYC/JsSb2N/obD6fT37r3WN1uPxa1ueDx+bWH+P+++lW+Hraipp1Ea97WFubG1xa1zce2un&#10;hQUHWEr+kBuOfqebf63v3W+sRW4Pp+nF78/X8g8e/de64lR9ApF/1X03F/qSP6e/de64aRcmxYWG&#10;q9hfSfwv49+6913pH0C2/P0vYfi/v3XuuwByBaxtb+0L/wCx+nv3XuuWkD830k8W/oOSQPfuvdZQ&#10;bj6Mb/4AWP8Asffuvdczb620n8/Qer8i4/w9+6q3w9chcfUBbcD6gkH83966bAqadcr2FwLWNuW+&#10;n+H/ABPv3VilBXrq4N/oQS1vy39PoPfuqgVNOuY4I/SQD9SLEc/192X4utHGOs4sQf8ADnnjj+vt&#10;7rXWVQC3J+g/JF/9sPfuvdZSeBfTa/IFjf8Ax49+691lDLwOOfoT9OP9fj37r3WVRf6heLci39fp&#10;x7917rmBfjj8/n/Y/n37rWfPrgyAAsP6W/A/x/1/9v791vrGALcDk8/Qfk/UH37r3XX0vwLng3As&#10;b/Tg+/de67uSQAL/AFPA/H54Hv3XuuBXgkjUPxxz/rX/AD7917rjxY8Kv4vwf9hx/h7917riRz/S&#10;35t9V/Fz7917rja/1BIPBtwB/rW9+6913p/IBUEkA2txe319+691yANv7JH01AX/AADf6e/de6zW&#10;Xggf43+mrn6W9+691zC/X0i/AA4vY8n63/Hv3XuuYTjgKBaygKouPz+D7917rmFsAoAsRbk3sf6X&#10;4t7qzU6914KL/S9+eBY8f8j9tE1z04mn8+vBQLiw+pFyLf4kn/iPad9f4urnriyoQPTwbg3HJ/qf&#10;dOtdR5Y1/AVrEWHAPI497rTHXuoDxqpPAF7i4I5/qCD791qg6isLWNufpx9PpwAB9PdG6t1jGki1&#10;zzwb/gfgD/efdetEVFOvKwGkWFtX1PBFvx7bLGtB1sCgp1lV/oPqwP0sTwTfn/be6lyMk9b6lRTD&#10;+nNyL3NgL8AL7uJKjqhUHh1JSYNYfjm+n/D8W9+1L69UKEGnWcOOLD6H6/m17+7q4HXtJUV6yq9j&#10;b6C3JNwDzcf6/wDh7eVhx8+vcesyspIPB+v1/p+R7eU1FetdZwV+gA/pwPSeP6/63Hu3XusukcC6&#10;82J/P0HvYFTTr3WB4lZSR9bcccEH6mw92KUFetdNs9P+dJNh/iLBvrcf7D3uPz68em/QQRdR9DxY&#10;3t/W345v7c691xI/w/r+leSP9f8A3v37r3WOwBPp/wAQDYX/AKXJ9+6912QebgXt9Tp0g/X9I+nv&#10;3Xuu1AAtYkckgc3P1uD7917rKLcDgD6/QCx/I/23v3XusgN+PoTwQfyLcEt7917roggG9r/Tggiw&#10;NwB7917rGw/Nr8kAH8i/059+691iIW1rDg/kG30+gI/p7917rpgABcHg3vyLk8e/de64lQT9LWsN&#10;N+CfrcX49+691jdRYKVNlbgALp55JI/p+PeiKinXh1iEfKcAc6uCWJsosE/w908MevW/9X+rH+r/&#10;AAclQWawHN7k82B+p0/g3970DrVevFP6Dkgj6Czf0N/ftA62CK56xadN/oTxf+zwDbkD+g91KUFe&#10;rHRTHXAooBKlSCDyFtYt/Qj/AB906r1xOgcFdN/9ja/5APHIt791sUrnrERYH/C/4/Uf6WH+8+99&#10;ODT5dY2NivAN7kkAm/qv9f8AePfurdYuPyFLAmwB/VY3+v1/2/8AT37r3XYU3txqNwfpfnkFb8c+&#10;/daNKZ68QRpB/wASLkEWt/gPx9fr/wAa91oaK46xMAQwta/04+l/63/2/v3VuuJANj9RYgA8+n8H&#10;/iPfuvddabX0gXNr3/w4A59+691jcC/IFxpW/Frn37r3XA/0UaueAOAAOeB/tvfuvddAG4UC/PP0&#10;BW/Njc/7z/X37r3XkAZhZE+hJOsG5vYAj6e/de65L+L2BBa4OlSP6Kw/1+B/re/de6yfk3FxxrK6&#10;b/4kg/Tjj37qrfD1x0/ptcEnk2H01XJ9X+9D37q3XiEFtNxdTwQByPUL/wBL3v791408+sfjLXAH&#10;q/1V+NdrHQo+v1PPvXVG00x1HkUr9Lng2JNhdF/zZBA4Pqv790301VABCiwtwPXpVFv6mDW/24/1&#10;/e1FTQ9e6Yp/SXsCrFdBCggk/wC0/wCtwPahTQU6YkSueobOGXXctpFpPSq6T/ZUL/hZSP8Abfj2&#10;pRqCvn0jkXBHEjr3mQKVJWO9ypJ9am3qUp/W5Okf0t7VjpG6+fTTUZBbuz6bWYqzEqpZgAyBeeAA&#10;D9LfX2/H59JnNMnpM1mUSMEqAWZ10xtZSqAaVCg/qVmLfnUPqPpb2sT4cdJmdD0na3MpG9zN5GAI&#10;LRaTpa1nZWYCxU+kgm9vz7URZwekzvUVHQU57P6YaqZJTFGlP5w4WNklRXuiokd7Wb9IIuLC5t9H&#10;HAoT5dJQrsfl1Xp39I7CrNHJNElTQvGlK6M0tZNUyR1MzMyfoQMRE2khhGtx9fYR3XAFPXo/tFAj&#10;J/1ceqvuyaapnyVelfXHTMs1ZXU8ZpxHR0cH7GXEz2EbLJUu/h0erSbH639kkgPh1PR5CaEHol24&#10;4JtMWNMElBBRaaqq+2cJohmYl4GrGujIWVeYxzINRPq91T4ejHyP5dBRWY+NkgDxt/l0slTO0Ca6&#10;dZJCWM8SyjV5tADkN6QtwgJb24OHVOktOkOQjemaetWgnp6RVlxuNE9KzRTjT/Eq11szu30OpTGH&#10;03X3bp4Cq0PUnbtNJ9xlYo5Zw8TSSUsNJBCYFSmmRZoailkLGNYmCkylhZwdDEj3tzXj1sdHB2lM&#10;1XSmHH0lLJMfFVtOtVK6UFJEdU8ymZVJhWbUtOCP3D+RYWLJvj6WW/Afb/l6Mbt5tGZNS9bUuKh3&#10;nIE0pNFXRxGl+7qIEvEsmszO6Lf6L+Bb2WTfCOjUfD0arZU8IoE8Cwo2KgqYiqwCOoUS1ipWCOHn&#10;yuov6xwwubHn2kkNBT16eUGlB/q/1f6vTo2G1JECxysixzfcsKWhjKSOYxTaaeKEGwuSPIRfgKAB&#10;f3qLz62BmvRjtqBli+6SHh6dA7RSMI5dUxTROhHq4UksATb/AAHtw9NS9GBw41RhfLKCzAKyxrGD&#10;AQD5VQWsxsAGPNiARz7VoKDoubiehMxxsE0L9uVU3uQVjYt6hcfXUwCgj6W9r4vh/Z0y3Hpa0qqq&#10;Lpe+oDRyDdSeNGn6r9LH2tT4R0lPE9PUChgAw9KlQGAW6/6m7H6j/kf5936108woOdV/SLhbALdT&#10;9Wt/vHu/VW+HqWV/A0gHSLHjS31Kr/rc2/wt710z10NNjpGtG1E3A1f6puD9ffuvdYmRbkFb3CFb&#10;FV4Auzg2J4P4P590HTqcOsLRni5A0XYjSoH11WIAH15/2PvfV+sVvqdVy36vSpIY8ng/0HHvRAIo&#10;evdYHUEAW4v9GtwLcGx+luOB70EUGo691iFi4R7FuCDpOgaeSLN/txb3s8OrJ8XUeQfVSoWMamDX&#10;vzexv/i39fz/ALD3T8Q/Pp1vhPUWYArwDe5CkC12t6gf8Afr/j7Y69H8A6ZJQCGJQPdfUW03cA2d&#10;ePwfqCv+x9p24np5ek9UREs/jRGXU5Zi5dXQNZQha4F7E2t9OPaSRRXHTyE1p0k8rFGFJtGTLJyN&#10;ICMirpQnVwtze1yOCPaV/i6UJx6DHJzG36hDJT+SYmSJQpidvGxOkafGhJsRzwT9DykZvxHpWq6q&#10;Af6v5f6v8IS7gMRDiSSI6yGRW9L+GT0KUk+gsbuFH4J/A9pyamvS1RRaenQa1dJd3ZkV0FlkDHUE&#10;CLbWNQsUsbXvfUefx7bPHp1TTK9Y6fFyCoXUiNEVVadYdKxNSNHpEzRycksA+kEkAhfderF2Ioel&#10;BjsS0ErjxaoadIpJoSTOQnltoSOS4Om7c8DTqBv9RsHzHVCKjpa0GJjknMYEQWVrJJLwykjVFBBF&#10;wPGvNwxt/Q+3emyBTu6XmKo1MmoA6hEsckTRqCUPCRklb3Kjgk/1N7gWslK9MTPRaDoR6OiYNEil&#10;WKPwbBQdC/uPew4+mkWJuLc3v7VJHqoekRpSp6WNFTLE8ZVQCqjgxK6uf7JVgB6ibE3A+ntbGgpn&#10;pvBPSkpqZRpYA3aWTX5gDdm5sFHA4ta3twCnSd/iPTzEgC6SFJDXF11ayvqX6A8G5txwf8fd1FTT&#10;qnUsRjUQf1FrrqAKCYNZuCATYfpv/tvd9A61XqJUx/tuWF+dAbgjji7mx4seDa35/HFSpGet16R+&#10;SijkWaFUOmZnjbx6bktZlAYC1uNPIP8AX2xIvl0qhPA+nQa5ZObI2j7hpZYzps0fjIhWQBv0hQCr&#10;hfra/tHODp09KtQoD59A7n6YSrJHI+lXkkkme/knZ4irxFWUA3Fv0KPrpN+PZc61werk0FegZ3Dh&#10;qcQyCZHd0jV9KP4RURyShYoSUA0uSwYWuWZTf2mMeaHgemiScHoDs3t21ZJKgiSeeVKSoMsqJkZD&#10;TKTMIxY2dCNOuxuOSOPbMgXV0WTzaW6Ve2sTB9stNTouizGGGRI2NNPETVVE89MoLEvdogyc2W/1&#10;v7V2gHEdJJG7NXQyYHHPFVRzU0rBUmgkii8axTJBNGCkccMilnJUuQCRpXluQPZkVIoBx6RNkHoW&#10;8dRuzyhjCR59NNGgYTySj9yFJpZRoVAosEXgnkkkke3gTTPSJviPSzioktG7wpDK5f0tJaMyaS09&#10;iLWuoB1BfxYc+/efTDfF04RxhEePRGsOkvaDQW0frUGQgGzEatP5t/X26urz6p1mkqEjWaZI1N2t&#10;pQkKVZQJFR25K3F4wfpxfm/vZYAV9OvdJoTanUwzwKjlnW4f1Rh9UsTgjhlP0IFjyL/gF7vqag6f&#10;456wGptwCXS4kMGkJGwZ7TTxvb1cWPj/AAR7ZDnpwRsRXqUs0bXR2DBHcK7BEMcxW7BQVJVTqsDb&#10;6C3+s4GU48+rrGFyenKnnBUrK5PMoDrEWmKkcU7FQwNiCVY82t9fatTVQenh11LIxlaLxxuwjJAL&#10;PZoAPWVZbli1rMSRp02t9Pe+t0PTjRyXeN1chHELo7CxCyLqnQW4B1Kq8fg3+vuyfF04g8ulRHMS&#10;geRvGQf6IUWQnyLZvwdNwo/Fufa9K1B8ulcaqOpME1zqZVUG5hhkIX9B9MrMB+T+kfTjV/gHGppz&#10;0/SuOnGGcOzv5ACkpWR7lWOuMMkpA/BuVVf8L+2lC5J6sFoa9ONMoYIykgg2JkIZHVP80PGPrY3/&#10;ANgR7cXR+HqmOnOPnSAuhVSxVE8ZLkBZSAo9QK/Xm/5+vu/VWpQ+tOnWHSCNVgyldC3V/wBs8mO6&#10;/QEfpufxzz7cj8+krcOs6qpNomQk6mWzEgBl+p4sLfRb/wC393f4T02esDIoCgAKdfqQPfTEvIlU&#10;f0a3P+8ce0/Veo0kV9J1C6hi1yQTpa4Gn+l+b/n3qlcHrYFTTprlVSZLa7SM2n0hQzSD1awf6BSD&#10;fjke2TjHT6qOB64+JeObAPpA4kZXC2fQP6WszH/bcn3Q6j1fw1Pn1ElgCtwAjIQWRzq8j/p1A2Fu&#10;CDf6kf7YMOv4uveAOoyAaRcAssfl8XJ5RratFrc3DE3/AB7a6qE8z5dZECDxjWBcSFioLBR+l7SP&#10;+CQST/UEDj2y3x54dOBUOAeuKKSiaCt9clgR4y5bgiL/AB/pf+t/bfVgKCnWRWCXjkKEO2ltUdwC&#10;6k6b/Uk/k/196wo6t1Gl8miRUIF9JV+NIKnSzyqeLAcEH/iPbJPEDpWi+fl0l8hMuiYFlaQ67CRk&#10;JaOJgRHAii97jX5Pxce2zx6WxrjoPcrVpCXlU+JC0jyvPwVDRhxq0j1ABf0qDza559sO3EdG0Ap0&#10;FGWljaUsrsqMoVvHFxLTtGFCXvzZgTE7X08n2kf4ujROFOkNUPokMKRGMBZ6fVOis8kLfvrSBirE&#10;fthnBDaSxPAJ9penOnDbbo5h1qsiSU0kUDu2omZanwPBBHGLycCVgzHgc/W3u8Zo1R0luR29DdiU&#10;VQiSASVbPPKkYYGlkc/sqQTxyObHnVf2ZJpqPXoqf4T0ssRES0SRgSaXOrShBEjHQDKGA8fLcg/S&#10;xP09vHpDKMV6EnHIrKoIZTGRy5/UVF0V2TnixVSPryR9fd4+I+3onuO00/1evSohSWUEN4mk5Zge&#10;OT/qlHK6QCBcc/X6+zCMVwOi6TienSNTdiACSUe8aqpYi5ZefoeeS1rj2qUUHTPUSriVFSaMroku&#10;WQDT6x6y1jwAOP8AeB+femNBjpiT4umSWMnXYEkl1F2TxswF0B/1RH9PegAwqem+oEgUFipZY5AA&#10;0oUFiykgooP9kc8j6i39PdyK4PWumOobRJEpQqEZ9Q1qtkQErci55XVct9L29ppAQCB0/EeI6TlU&#10;5idix0vIqPAqPGg5bU6iew9XLH6D+ntOOlcYqAOktW1g1yKUAiTRqDzeRGMjgyqq6WK6wD/Xj+l/&#10;dXXV0uhxgdBpmMikcCxtCrPDPPM6xyv5dMst9GmMMwIuWtccAEAHn2mkjDYPSkivQPbnzciU1U1J&#10;aonjqnE8Zljlpikn7D/dMBpXSLOosfoLn6e0D29GIGa9LbZgDjj0Vvfm5KaHXFFKICyO8zTyyTCu&#10;WkjBqJ1W2pfH6GQILBb3I+vu8UBHR9bhWFeii9gbvJpmneGWOnpqhMggeWOOsiCxgUEsgkupBkdl&#10;l+pBseRYe1UdsQa9P3AVYq+nRSN1biD0VdTwPKYloiKSuhcSNFLU1AnnkmU+vyQI0iOQDqS+kC49&#10;rhH+FvPoK3EgIK9AcmafKVsviWgqIYgv26PK7LCjWpqCObxjiXSmtRFyAeSLH3d41RBTosQ1JPRk&#10;OvGqYMcJVhr4fE00KVOkSwyVb6aeR42mBIEulFsULIFKqSSLl7U8+mz8R+3o7G06RpHSOdIEqoZ1&#10;kaWJp5oY4EoVSMyQ+pxYLKlMktrshbjUT7S6qE6engCKfLo0uyaBWkiql8srMCJZRqj8eP0g0hZ4&#10;7poZkZglyVBPqNve0y9etk0FehvwFL/kFIEjZXlrElkMQ0tEzPohj0gHyxqoL3vz+onn2+SBx6Tu&#10;1TqPQrYijX9nUYi8XkhlpwgWJ4FBKatN+Aw1sf62/wBYU8SnDptWJOelrRxsCCBBpkP6UUuZrRlU&#10;EoPqFzYBf8CfflfUaU6WrwHTxFCoRCCJ3cPBThm8J8iqQil1WwUsGCg83t7c6t1zZPIok+2a0Qkh&#10;mDKjSM8nKGAKS1lK6lNv7X+Hv3XqefWAgsyRt449Mjq6ltLmoaMMqiQCxYLc+kix+vPv3XuossId&#10;5UjjVZJJopUAcxqss1k863uzEgaXA4Nn/I9+691GYpJcLK5RZXP73j8aCBQEYFBdwHIdbkkDi3vR&#10;pTPXuum8MpinRft/8lCJcFJjLHJpkmNuGLAj9QBsbW917fKnWunWFAkjaqdhJLHEumW+kx3DMGZe&#10;ASx5t9bf4e9sTSg49e6UGPOtihEKGNAsMwJ9JJ1XkYcEgA2/Nz7YNa93Hpt606UdN5EVdKxi0TPJ&#10;qFk8ryXHkjsPooJFubW91RQPs6v0/wBKEWZ40ZpDJZrNrVi/FpFZxbUtgVH0t/j7cVE4A8eksnn0&#10;oaco/wBTdtLxza7W1q9nYC30va2oD/D3cxefTRrU9OMZLKx0ngN6S1kNvqgBUHkWLfg8C593WKme&#10;myprXp0hFk+rhXtqVVHkJjA1lifpp4ufyT72w8j17T06QtyQAp1Kt7L+56eGVgfr+Dx7ada5HWwA&#10;Os5ktpYpbVcGU/2gDblbD62t/vre2urdcEm+gC+m4IWSwuL6vq/0sLWv7917rKHFmAv4213AUFWV&#10;D6mXSv0H0B9744PDr3WOWS6WLIo0lX9JJPqBF+OVItc8W91I6oyj4umiapVUJbSPqwW9tKr6dJuA&#10;fpxyTyA3uwBbA6RsaMVHn0k8lVqzEuRchiqKQwYIwIV1/wAPqD/QH26iFSSeqjptSqVZr6i0gYxn&#10;SoPkVwHcXXi3P0P+v7c631zjnVbMrFyWW406fRcLJGX/AB9L2/oAfx7begU/PrR6eIZBF49YK6S2&#10;rVYDk/Q25N1+t/zY+0b8erR/EOnyKRNVvTdQWjRwELAsQ5ElvxfkXv8AT3ZSvAdPSfAenCKVl5K+&#10;oXAe4B1fVZWjFzY/pBIFva1eAp0n6nmVgti7NqCqRchrj0qun6f7H/Y+3evdQHZCSLBl8jeVlvfS&#10;oubWv9Larf7D37r3TLVMZY1sqlkZnLcRsoYEkONPHAHH+Hu6Jq49NNk9JmqU2Zj4o42EpYXuR+Fj&#10;J49QANv9b3UoQwHVemeSPT4z4joZkkiCn1kKdJD6rjT+VFvd/C+fW6dQhD++lwZFSSSQpAbyKSC0&#10;mnWLH6/2ibfj3TR3aetU66q4XZFRkP7TqzgqGhkCsRHdVAIF+efz+PepF08Ot0zQdQY1HlLKyRo6&#10;v5FjRSka+LSTISBzYWuR9TwPdFHVgnr1OiiHiRwLO6sSChV9cR8kUik8G6/Vj+f9f2pT4enKGlfI&#10;dYJ4WLa9cMZBBJ9OpZJANXivx6iAVb+vP591ZfPpbD8P7OmOqi1+QoyU7Hz+RBZgEj+p1NyST+px&#10;+D7SsKinRnDw6a0YlkV4442eCVLoAWjUR2GmUXI9JuGP+8c+2Olyxgip6yUupFp3lkkaQyKrunqa&#10;RVvoKPGLkhLC4+p9JNvdQWC1PHrUq1WvSxXV9vcrqJYAnWNZuAVRiRxxwFseD9fbbSDRnosMZ1YH&#10;WamaPVGumSRCCpCvpK6DqcWYXKaQB+q9gbe6xyL8PTEsbefTzTz6tQBD+QXsFVoeG830UBgQDYf4&#10;Wv8A09qVlxQdUCeXWZ51ZVFwF0sis3IJPBEdgAOOfoPr7sXBwcdW8M06iTVSrLptcDQhfXdTIEuV&#10;1/Swv+P8fehKRjrXhnrEajUt306202LlYwEDW1yAcBWPP+Nl9qUlHE9W0kY6wPXFWeNiANLNIjgR&#10;1AiUaY3jcED8X5PtZHICOreGT021eRpgyO8yKW8fjUrIXEZW1mA0k83YBhx/iPalJE4efT8URBz0&#10;g8jlgJJVgdU1PaNAGZZ2vZAqW0gD6k2sP9h7XK1Mnh0uWLgCMddrkInjaMklkWMpEgVTNUFSZFHA&#10;XmxtYH26GB60IjXHUpcwsXj1kPCY1ca0WRoSgJCuyj6MbBjc3/wB9uK5HWjC3WY5YQs+oqW5c+Ma&#10;x++bvK4t6rc6QGP1928T5dV8IniOpkW6Zacho50mcMohaMvCx/sg6TxpBJHP+I9uLLinDpprTUK0&#10;6V1H2LkY0YNK0ii2gxSxs9Rp9WqPTchLmxI/1uPbwlamOkr2Ga9Kmj7Lq4yiMH9LqFdWjddUi3SM&#10;tGbg3+urn/H8e6eOWNB1T6EdKKk7FaoCiSVY2cnStx40t/Qqrcf1Pq5/p7ZeVq8erraEdKem3RHN&#10;pZ6lTZQQrOrKy8cjSPr9bH/iePbIfXx6fEFBnj0+0ufX02cFSvC69RAN/qbcH/Y+7fb00ygHSenN&#10;M5HdlDKDx+LAgf0U/wC9+3g6gdNlaDrOcsjaDcOGBGtL88cKNX59ujQadU6wNkgw1XIHATUwB/VY&#10;j6f7x7sa07eHXuuCVinQuqxbh1IPB/Up1N9Tcfj3tUoanrXUpam7C7K1tQYhQJWJ/BX+n+PvbfCe&#10;tinTlHOLKNItbUAbEOf9Vf6/7f3brXUgVAa4RALXBJsOR/Qfke/de6d6aYFSfqCq24t9Pr/gPfuv&#10;dOsbekAggnn8XFhYc+7jh1rri78WBv8Am9/p/U+/Hh17qGzavxx9FYAD68Ahj7p1vrGlwCfTcNz+&#10;bgmxsR9ffuvdOlOAQf6er+tjpFrAW/4j3deHWj1nNvqQBY3uSOL8W+g97691DZBq54P9TYcE6fp9&#10;T9fddIJ68eHWWJLEEfW5Fvwf63Jv/jb37T1vpQUssgAFwALCw08/4/T/AGH49+GD17p/p5yQNRuA&#10;bEXt9f8AH28jKozx68OnKOoXTcfW5tySbE8f717v4i9br101SDxq4t9b/wCN/pY/717r4vy61XqO&#10;1UQf6/kn+hP9fdS7Njr1euLVwH55HNgv+9+2ywHWusX36jkcfi/+8/n3QyjrdOuSV+pgL8/i+m4F&#10;ubW918UdW0nqctSP0m4/JJP+3H+3v7uHxXrxUgV6zidNI0/X/erm3uwNeqdc/Mthc88D6e7CgOet&#10;gVNOujMtjdjfn8XPB+vu2pR8Iz9vWyCM06iTTi1h/X82v9fyB/T20zevWgKnpiqqgBSbAC9hexP4&#10;Oof8i9pHbJbpymKdIHL1igubKbW/IXVz9Dx/vv8Ae0Urk1p1sjz6A7ddf9zWfZqQPGyGQqVYH03Q&#10;m/HHP09k88niPp6b+fQVZeJnapTTIkUYTQCVACXIAi0er68j/YD8e2CCSetYIoesGPf9sRAgCNtb&#10;IpH7fPoCh1tp+p/3nk+/R9e0gGo6WNG8foaRrOtnBsCTz9AQAAx9P4/3m/tRHn8urpx6UcTBgpkI&#10;kNtdmtbgekn/ABH59u8Djqh4nrOWCBLgtrPJ0hiq/wBpi34B/p7U1631hmYabvzchSyxgKI/o54+&#10;v9b/AOHtiReJPDrxBGek5XQsSTGBGly0f0BJtpIIH1v/AEP0+vtIyjVUda6QmSplmFvG1mkc+kIx&#10;YkWOi4CqSv8AaBHN/bJqxx15lDLpPQI7mpZI2aRFfQ8ZmCIomZwUaKneKRBdAoYq1hclv6c+7Q4f&#10;pC6hGoOi657Hs5jTwM9QquWknbzSilhuoWGwBe/AlFjxYBh7M1OOkjqCc9BqaAU7UqR0k6S1FbGs&#10;ixr49USKySBfOLoGJBINuAB/j70ZAOHVfDHSuw+KhiqEanp4KFZXqYjNUh3dqg/uCIqbhWZANLDn&#10;m/A+vvEHWxGDgDoQcbipZPGY42Eis7Rxyxqr1pEgm0xo/BkRiR+D9T+PbTT0OnrZh/LoWMNhvHMV&#10;ljgjMUkM0CMTL4ImGpkVEXnVIdWhuOLX918ao6dihPQh4/HLTKkoX9+N2apkXxhLagGILcAG11Fv&#10;zb6e6K5LUPSgxZFOlYoWYE6Q8kkVgAGeZ5G/SxUj0huCf7PtQrUHVTGwNOupqYiRDLAGCRt5GYEA&#10;ug1NfSLXsRYqTp91kcU694bdNz0DAOY0VgxDqVIIiD/TS7g8/i1rWsfr7L2Q1qOt+G3XceJEREsu&#10;kWUGRGYG7frDSaeHsDb6j62t7r4ZAr1ooQKnrLFRBRrCSBUuysW8bhr30EcngWstueQOPdfDHEDq&#10;nWJYA7aXQkIjftMbRiRj+vyP+Tb6Ec/T2y0Yc56stT2jz6VNFRlYo0MaHQgFwzauTdEETDUD9DcH&#10;gcD6+0MkPdX06XKKDPSsoqVGMZAHpGghtWouvqkZtIBLA2sG/wB593CeZ6t0tqFC8UccbodA5AYk&#10;lSbnSth9Bxb6fX2tTgKdXTh05iNhfi9tVygFmC/XkgfTn/Y+3erdTKWdYCpjAUaywS/6rWtxz6rX&#10;/wAPamCbwyAv59VYefTusysSWDf67ECxP0ax9nCSDifPpvrgzxAM/F7jUCvpU3uwvz9ePbiyqDUd&#10;e6wNVQxqzsbI/IZgB+k6hcfkXA97MinJ690jqqfyySMJEYDWVGlVZi5tcMv0IvcEe0xYnievAAcO&#10;mxk8LoCl43h18aSpZLc/0/pY/W/ugUKajrfWVEU3QhrWQs7ADVfmQH83A4FvaZ0DGg611mdQI11g&#10;XjvcgAkJ9LsP9b2w8VBT069XrD4RIGXUhABCsgDHn6sNf4HGn2maHVXrfWAUTIdSroSwUSGw/wA4&#10;QSzJ9Da3pv8Aj2nEOhsdaNen+jjd7LpAZgbainqt9QCPoLW/w49uqADnj1sdPqQaQojAUk3vpUgG&#10;/Pp/pe/tRHkY6tp8zw6l+AckAerlgQrIxA/tEc/0/wB79vqg4nrx0Ux1HNLGVPAFySOOA34a4/2w&#10;v7VogGT1o08uoDUbXAVSL2IFwwVSeCpPt+g6pmvy69MqQQhzHYrcMVA1Ej8+n8Hm3uw0VFeqPx6D&#10;bPKpp5tDLHY+uMnSWHJ/Ub2YAMR9Bc8ezC2+I9JZ/wDJ/l6A/KAF6gyRuzRkafTqSONpDfXoBBBF&#10;9N+b/W35WHh0jYVqB8v8vSdSs+0lvdj5GkqQ2vyGMRsqKIiwIlUg8g/7D3Q0pQ9NFCor0/0s2t10&#10;aUQzLIIwEMklxp8nkYMbhv1cekEe0Uyg8OnU+HpVUM3l0KChVXaQvcsEcC7aAwGpgbA3+tr/AJ9l&#10;ksdQT0sQd46UktxBDokYaGQG4W68+kAf6lr3/wBfn8+ypxWnSgdS4r/pDoHDImhbqjRgi5vYjix/&#10;xv7oy9tPP/V8v9X8y6BQdKnG0EkwLztph5VVAsGu3AXjm/0v7U21qz/Fw6oy1NOlUsBCLHF4woNv&#10;SCOD9Q/4On6f7b2bx2xUAeXWiKHqTJHHEmgRkOtmMhCrpQ/Vha4Nvpz/AF9qjGEXhnrXSLyrSuCN&#10;byqup3GpQ5AHpSIBfpa3+HtHIpr1ojpD1VPHVKfNCkkYtbyspby6wdRVQLalupBJv9P8faZokPl1&#10;plqajB6S+SwkeohGbxu5PiCxgDX/AGi34Ci1/wCn9be2Ht6fD04hPDpOyUElFVetCYnkDeL0gMhQ&#10;lliP9m1ub/Ww/wAfaYxFWpx6eU56kRGPUTUt61EchiEV1MgJtLpUDgCwIHBPvaoBkdOgdKCmpfJP&#10;FF5Q/wByhs5huqop1ESSL+Lf6rgm492pqIHVXPb0sljYLGTDeONV9UTBhYsFEQLXN/1auAAPp7MU&#10;AAAHTfTvBJZCilY2UhlGomysPQNbcXHPIJH+sfapOHWj1zepkLBpALvb6ohSQLwCrAX02sRyf6fj&#10;2117pmndXDH/AHaiSLFFpJiCM1inH9L6r/n3U0630nakkl2No3Dkt6AGGoXtrPFibW9sSCpFPn1o&#10;iuOk3UeNjJJoVW1DzlHBjIBu5cHnUQbfT2zQVr1QnFOuFNIWqVVFsSAPG0SScX4kicg+pRce2/8A&#10;Rf8AV6dU8+n4W4BmBUs7GSMeqMgfrKMtmsRYgLa7ezBRXHWunWkpWEiI8JtaJ1UOFYyMNUrvGBdD&#10;bn6/W3szgioPl01IanT6dCDiZvH4lsfxGoI5ElrSFGsOACF/qbD+ntenbnpnSK16EGlljCiPgWPr&#10;ZP06z+lAx+oB/wCJ9qet9SZH9Gq6+pWF7BbKn0uP979vs1F+fW+mCsqQCzFlVgfqCvjLWu3J/wAP&#10;aZyada6QWVqpqhrJ4BEt2sNbyCx9Dso4/oT7SS1IPVDXVjoOcnhJptTMjMG1yJIiLKJE1aigUgfU&#10;25Nh+QSRb2VyQlgOtBfXHSVqsTLTamkhYBXARFQztHGbmQmVtWrggAEaSCTb8+07RlengtTTprlo&#10;YXinHhhLx2LWhXz+EcRztJGLvwDY/pX/AB9t9WaPSK16QmRxsEohAWWlBFTVOiMmgTX4dZSOeRYA&#10;/g+9U6TMKGvSKnwYgdpo6dKWVkkWVZJDLFNrPqqYbC0bCxtzb/D3fSB1Qaq54dMktOadmkSGBDIf&#10;G0hbT6EFiZl/UefUrHj+vts0Bp1oEHI6a5YZI9VQGjYNP4taFVqqUoNcrLHwS3IUXPNyR9fe+nxw&#10;HXNhEy1aSRSJGwgbxNA3kjqhJ5nRiFsfV6oyRwT9T791vrDUgJPGZ2aOmdZNUQk8nigMRYea6l0O&#10;ocKyFeDz+PewK9b6a5quSnnSEM0sxF2jWOF46hZBqaIFQVQujD9xSDbi/wCRvSengCY6f6uPTNUV&#10;0VMxjedUjbyyVIhp5ZRI9PGI4qWluCVYMeQpXUfx/WwTOemqevSZmyC1DrSN+4qrIGkXUZFmRbEJ&#10;IVJ0p9ArfS3+PtQi+fXqjrElbaMvT1B+3gp9LRJKJC5jfVHSsHF3aQizMAL/AOt7UBMVPTRc1x1F&#10;nrI5ZGihkeSN9U9V5owsqxoAPtuAAfGbGJb3sD9fp72BTh1QknJ6gwVkctpJJIEpdcgIXwxPNUQu&#10;NFVXUxBX0C62f6nkLe7e98OtK1cjpeUcksSR+BaK0kaiRaU6Hlb6hI00sVC8hmsFtyOSfaiNcV9e&#10;nkzk9LPFvJGIpJ5JpnDeOJGR44hBIbmIEfpZTz5QfyR7VRjqx6WeMjk/dhdfLNLKZjK7xyTRQX1x&#10;UxlF7hPqARzc2+ntUqAip69TpaY7Gos4kEnLQhqmQIt3Y/qiaE3uAttBU/S3t1UA4db6EfC0/wCp&#10;pPG0x9EayxHyJTleVZ3Aub8rfj8e1sMGoVPVWqehCx0MQVEKqyqB6tYayk3ZT5OeSSRfgfj2q06c&#10;dJCSjV8j0qqeAE6PCyyXChWUTBtX1GoemxHNvr70cde8L0PS8x1IqraLQObgixK3H4uB+PoPx/T+&#10;rRbNOlKCi06WFHToSCU9NgdBFmKj0oOABzyBYD6e2G4np6P4h0q6SMfti6gCy2JBNr34Nvpbk8+0&#10;pOo16eJ8+n1V9IB/wsOLcn8X596631IVAeDYg/0+o/oPeiaGnTqpTPUyJRe1iLDkn6WH5v7Z6v1l&#10;JsLEpa3+A+v0tf6j37r3UdiSeV/BB4Fjz+R9R/sffut9dEjkf2gfwDa5+vJ/2HthqeJ3cP8AY6r5&#10;9Q5LD/Br8g/ngi/upp5dPDh1yTggH0/SxtcEkX/Pv3W+pSW5v+g2tb+l7C/v3XupsdhawtawsDz/&#10;AIX/AORe/de6zqCbavzxyLcX+pFv99/vJ917rk11Uj0k3uR9eP7P19+691BkKkNyADYAG49P+v7b&#10;fy6cj8+mepcqvp0aQDybXHAvYkEf7x7af4enektUyAsy2Atzq+hIIt9Ao9o5Pi6epQU6YKyVAjR8&#10;C4sb/Q3YkAGwte3tOy+fWwekbXTEuQACNQ1MLHUbalZRYfX6f4C3+sGW6uzkjPTBVyhHCmSM6gyq&#10;GW6lpAGZOPqP9jzz71QEVPSOZq46gxojzIZWUgkkL+j0qLfptZWP4BN7/wC39thFrXpNXpSU4Cxq&#10;GJuDyptexHKqSAbc8fj/AHoMuBUjpo8eunkAVyGZfHqBfgAcH0fnn8e2ilTjqrcOmWabyItizeIt&#10;f/FX5JItwPzz/T37w/n0Xu9TnpqZl8kQKpexCkgkpb6AX/p+Px/T3WgVqHpsmvTTkIx5laNUZJhZ&#10;Udh6j+lzcfhhz9PqfaW5QV6SNxPTFXPACVURgq4Cpb0IpWzItwSf8P8AG/HsqudABzw615dIrKyR&#10;TqquFB8njRF4LK3N7oCC9rFlBI55t9PYcvGBAHW+knMJDJJUsNHqTRGSgWOMgxCRCbrq4vdTcH8e&#10;wzcqa6j1YfAfy6bKogxMY1kYQuGSUJ+3IFOiRvKQDqH145J/w9lUxxVelQFTTrLABMbCULHqEYkI&#10;LCRybsZyQLKRf8+217h6dPItK08ul/iYliMIOq4IVXQooUM1gEC8X4uT/X2aQBRSvRjECxoPTpe4&#10;yYka9OkBXiU+lYi6vZNSi3PFwbD8+zuGQDI6XiMUqOlnjW12cqoHCAqdTElhr81/pf8AFvobn2a2&#10;rauPToFBTpbUzWKhtChLABTrt/tXquSR9OP6+xFbsF6aPHp9gcGwADqBdhyqkgfqYEAg3v8AX2YK&#10;fz6907xEf6lh/RtJKtf6kk/7fn28CT5da65u3oLNewNzcclTxcLzYe9k0FT17ptck6rAkEXBKi4H&#10;0Hp4I9oy61pXrfUeRrAGwJ1DSFA/p+sMf8fr78TQVHW6A4PTdNIykltKkNYgqpLk/Q2/HtJLIaca&#10;daNOA6jy1FlRdcl0IBLKApLD8sQLAj+vtJJMAoz14DptqZAxKHhmsS3Gg6RcqAo4Fv8Ab/09tJIz&#10;sQPPq6HNOmBkRWZtKB+DpKldP9m5v9b8/wCHu6JVs+XV6ddmG5DkqoKMLcMzG4+npAIP9Le1QSuT&#10;1vrNBqX9KEryLPp/bDf6qw/5F7VxY+zrwFWp01ZWWKnAdyJGYftRg2Lc6udItbUbj26KdKIgSM9I&#10;TITSTVHk9GkpGim6+NZLXcutuQeeSo/HtWq5LHhjpQNOnrLQRAOdIBuiPZ2sLMbqyK3JINyR/T6c&#10;e18KgGo6o/EdKyhXlU0lkQcBgPUGNwxAFyQfrz7Xp8PSQ/i/1efT8klgVCwBWIN9RUKR9QFP5tc+&#10;30cU09VXJp1nSUoUKkBQ9gAx0yX5LjWBa3PPuzNRajqxUgV65yVQUPqZVFrg3s+lvqY2tz/sQPem&#10;cCnr15VLZPDrqKYjTyYxp0HlT5Qfrp1cD68e/K9TQ9bbRSg4jqUZgikIHbkAqeJLH63/AKc3N/bn&#10;VOsCsRIrag4P6U+mkuLWCnj/AGP459+60RUU6daaR20iJwHYkk/QqF4BDMD/AIcG/wDUe/AVNOmH&#10;QHB6U8FWKeNYoz5JLX1Mw/WouTax+vIH+8D3YOQKdIitTXrm1XOfS0iixuAbkcrwuogm31v7qWJ6&#10;9QDrHGHNw8gL6SQLWACtfSb24/4j2w+r8XVWpXHSkxdHFNyzKPTqY6Qtvza/+ve3t6LuGfLrXl0+&#10;RVdNS6lijDPyx9IZb2tfn2+GUcOvU67GRaZ9Eaab3vxHZbfk/T6f093ElcDrVB1ArKtSCsk4dyQt&#10;vQAT9Ba1jYe6Mynj1vrqmjlYDSW8fJAP0Y/nn6kf096QHj149ORimK2kcKLHSgAubj/Ef0/334Dm&#10;aU691AkQwm8pHjC8D0hQp/J/xP09ppCq11cOt9RZ62KIADQxYBlW1zYDn/ePaSWbyXrXHpuWtMhc&#10;6lW49FiAVAN7G4/w/p7RFmqS3Dq3aOsE8yvC0k95FW5VA4sxP+utvr9be6lhSjjrwyadJWtz8cat&#10;EhpkLqwdRpJCJy+r6f4/Qe0M1w3wLQDpwADoFc5uaOerCwlvBCA0YABFRK1wWLWFgtgQbgH2UyBp&#10;WxgDh8+vEgcek428hSh9NTGsjBI3JhMOoE+lZJRpBb8kKT/ifdNEqCi9V1jqBLvUODTDSGs5qJ5F&#10;ZUhQ+o1MLsoJJvxa49t+Gx69q6T9Tv2hRQv3aOUYRqq+Rtd+IyzJzcm5PI9tvG4pTPXgyE0bpzxH&#10;ZlLDJZZ1WrUGJgh8sqsR9GKjhSOLre3559r7KWWMnHTcvhk4z0tJ+waWnxGtIkadG1gTyhdFWw1E&#10;uEGoBv1A2uLfT2KrRxIAo49I9bBsjHl0W3effwp5xCKin8zv5JXhlhRaekhBE80Yq2UHxn0uGBPF&#10;7+xnt9sNHf01cEoNQGOiwbr+Q1HPHMIqqjnpZXlb7qepVKOZNeqLxSyKsEwvclIFb8fqI9iG2sVf&#10;IXHRQ904BI6CnP8Aa7VCQvFMkStTRU9Ov20cUMsdYwK/ZU5Ecckf11kwqbfQKbH2YDbVJ4dJPGYt&#10;qPQeVPY+memp6Wtko7BC0v7tKsMgJUUbisaUQwuefUBf6ByD7WxbfGoyOrfUKOI6TEu6Iq0S1SCe&#10;RUqmx2QSaRFp5KyruGn8hu0a6SBoBAI55B9qfpUGFx0mnmSUUHQbZ3K+aqqneeojgjpBTCSeQ1NA&#10;a+B/CrxUKjUjRxjkvaxIIv7WQR6R0W6iGz0BmZmi/e81X6XlZqeRKn7Si8sABNLUA3caT6klC6mW&#10;y3BBPt7Svp0uV8Z6CfcdDNlZa6oxVV5K55XnnjyVkogzU377mK2mZ1iA0+YBDq1MT70VHl1uQime&#10;HRfchMPK9YhCxyU600lVV0dNAnmlk+3qFx0SFAJEJClZhJE5uY9N7lsiuT5evXkVadN9VFoIklrK&#10;empPHJRUlTWV61E1Vj6ZTJWVDY+FEjkljsUcgWZuFuAfbZ/1f6vX/J07Q0J8h0GW5I1iJb7SnqKW&#10;npTVmHI0VOSr1Y80dZK9KxVIQdToFKShms3PtlvKvSnh0GtVTTLjqWp+1gpTRQ1FVUNTVBFO0Fc+&#10;qpmSoYMXY3X9mS5U8A8e6sBSoHXgwOAeg9ytHDSvHTfbgyR+WeOoWTy06wzwGWlgMb2Ja9tIv9AR&#10;z7bPDPW+k/iqyqxv28xr1gpFMVTHFHjzWKksKMYHejcASKzcFCdRtqAIHtGTpGOq0r0NmE3FLFRP&#10;VFzTwTUUimuq5lm8dVXxiCVnpadGlFUzGQ3BVQpIIA59vK5YcPz6Q3C6jT/Z/n0LuF3JNSwpUTRJ&#10;kWmjo8cMRUzEyvHRU4Y1FPNRePU0ciB4pkmIHJvqGkKUNBXj5dMpGADXoUqDckiT4+aoigpRNUx5&#10;OnpIqm70jiLxy5KpzAjPmkqTZJEaKR1Ufjmzur1x1U0AIB/1fs/1fyC0qfuq8JVRTLkaum9dYKqV&#10;Y2poI2MtNWxUcLiNp2Z3QVIkLaNNrMtvd/mOqg0BHr0zjwxNLNVeYwGplgmw1YHlqpJp18yuzsCH&#10;jR1sjSHUpa54NhodKuk7laugrMQwy0+TlqYsrRzVNQ1D9xHFH4vt6Lxy6dLxqLgcEgkgX+pqSKVP&#10;Wxx6BffOEfLIzSUuloZno5VxzJLW1SCMNPPFE6+pIrgOrryDo1W+jbrqz1foBs+qJW0praSIjQsS&#10;FKiZ6OWSGMxCmloIleJl0BQFgKMv1Zvad/SnVukdX0ddHV0kcNB6EhV6Sh9LpEskWmSaOKI6EsgJ&#10;LOSSqgtY8FrPl1YaaZ49K/E1WPqBQrjWo4aOE0002QhyVdHFNIst5hTwRRssLlkVrSxnUQeQPe/s&#10;61x456E3HySKKFpJqKnpq98iPtsgQjyU8iXjrooo1bTIbWhf1AcsvuxpUV4U6sVXTgU6U5SA0n3V&#10;DP8AZVNKMbSzwU80uQp5sTNEy1c+WeK6TVDuAUJ0so0XFyfdu38PHpogHB4dNNZVVtPRZCnlEWab&#10;wGhq4FqoqeCngmb7h5JqeNVMcZPjAAuyEfX1e9Cug9epQ46DHLFaeLI1qBjKwoaf7CaB1aadWE/l&#10;nqiLLGTYqR62X2mk+Lq1KnpJ1tZTUmWn1SzUdLrkEsNOiySxUskH6WkF/wDJrFlZternV9bD211d&#10;Y9S1HHqXBmPuJKenM9LTRS0i+A0dDGrw4xZ9UUCUUaePXIVD+aNFkAHqJJ9+1UOOt+CP9WOnd65a&#10;t0Jp6f7qSuaOjVMyaaGsrVu1ZWxUTFyZltaNhrXVwVUgE+qOtCL1/wBX59cabIR1M0Yjo5qelnqw&#10;JpcpO8S/tSFp0rBcx6mmHpmJvqY3Uce9j59X8MUIHn1Fq6urlpkp5qGOKCKdoJRVhZahcdPK0rU9&#10;JNYxyQ3tpEaqUZRa4PvxOrB6eRek880sVNNTCVBT1FPMhjqXvk3Hm0wO6NqXVFyby2Y6iAPwKsQB&#10;Tpw8Om2uapioZ2qjJLMkSnHxSU7xQTvIoh8bRfoHBYvqIN7E/j231qlcDptkrFp6aSBxpp4KUvkI&#10;5YmkgkllA/ZhljCsgica7m9r+kkc+/Gnn17h0jquqjoqepkUQSTNVQTyQwkimiqJLIkMbsNSxEfq&#10;1JdrX/Ptpq+XDpyldIPSVyNUphFTYyxirRJJ5o0l+2jlBVIKOZFIIckgRyi17Gw+gbKiuo9PKCTj&#10;pL5GrhqDBBEtNDDCrCSCnH2oiBs09U8/IDk/i7A/RV97zXHDp9EC/b1ikmWJ5JYmK07RCMtGgimi&#10;a4YyxRaVsHBu1lBA4/w976t141UaVMaUUMMkQSBfuGJsCGLmKSJlN2vxz791sdcIpZnnlljp4wVh&#10;kbX9xceUMYtaxDnUtyVDWH5Hth/iPWipGev/09ztfweCLn8aTcAX9X+8e2E+LpnrJxYm3HHFrW/r&#10;z/xPt7rXXQIsAOLcgA8Gx54H+FufdX+Hr3XAsbnjgXI1L9b/AIBPtnrfXvxwPVf+n1H15Hv3XuuP&#10;55/4p/j7917rsaLgfQMAdJt+o8C/B/2HHv3XuuyAxA0gm/B+tv8AEmw/29vdk+Lr1aZHXZSw4F/x&#10;pPNmH50/4e3H+Hr2onB67AW9wOSQDYWI/wBv/iPbafF17rmQGv8Agn+tiePyPb3WuuQHHH+Fr86r&#10;/kH37r3WQWvq+oUcX/HNyPfuvdd6eTYCxH+x45/Pv3XuvABuAPqAdQC/n37r3XmUMSD/AGrE/wCw&#10;+n+tb37r3XAoLfpAHPH5H+1e/de64afqbDSAOSQBe97W9+691xsCbWB/FgAD9P6H6+/de69p/wBp&#10;/B+qrbkcc+/de67ClTyy883BufpbkD8e6qunreKdZB/T82IUD6m/+pH1t7t1rrKtjewALED6kWe3&#10;54P+9e/de68VH0J/oVH0JFvzwPfuvdcWBUA+m1x9ACOf1XFj+be/de64n6/puQf9hb+unSPfuvdd&#10;EA+mx/HIFrauLEHj37r3XFx9fp+bDjT/AFuP9ifz7917rE31NuSBYEjgc83Hv3XuudgLH8afoF4/&#10;qeD7917roXLG1vpfnSf95/Hv3XuvAcHjS3Bs31FzxxYf77/ePde64WB5W9vpcqo5/J5+nv3XuvEc&#10;G4sBzyOSD7917rwseeLfX6W/H00+/de66P1N+Dcn6WsLW0j/AA/w9+6910VW/FtRvwfxzxf37r3X&#10;YFwb/W4Xj6X/ACPfuvddWH+wPNrE3J4/437917ro2uP9ey8cni9tX59+691k+mniw+pH+x+vPv3X&#10;usii30Fz9APpcfW5Fj9P9b37r3XYJLafqT9LC4Vfyf6/7c/8VPuvdc7EcGw/xt9Rex59+691ysdT&#10;MQeBcHkcD6e/de65kA/TgAXsABc3/FwP99/th7r3XRANyLc2NiFsbm9rj+n19+691hZRc8Lwb2+n&#10;19+691hYKbgWAFgdI/SSOeffuvdYmA5vcAcC5/N/rf8APur/AA9eHWAgcAEEt9V/wItb8/717Z8u&#10;nfwdYWAv9PUCPqFJB/AvYe99WHAddFeGIGm/qP5B/r/Ue/db64BL8G1hc3AW5J/ANrf48e/de69p&#10;B5A9f6h+m1zwCSPfuvdcjzwVRj+LArqH1BYjj+vv3XuuwvHIItzcc2H+Hv3Xuuam/wBBe/BPIGr8&#10;H37rxFRTrwP4v/qbi30JN7nn37qoUA167BsLengkXsf62/31/furEVFOu/oNZsSoIBsQBzyPr710&#10;0cYHXgq/S1iAD9bL/raf6e/dV67Gnmwtq+n1IJH+Nv8Aff737rYFTTrKh/BW3IJ/x5uD/vHvY4jq&#10;xSgr1MS31IDAGx1BbhjySOP99/vAf6b65qLAmwB/Fh+pfyPfuvdZRyLaVtewAsBYf63v3Xusy29P&#10;HPPAHqva1rn6f63v3XuuYUf1vck2/J/BBA9+6913ZeL3+gsSLj/E3/x9+691wKi5HHPI9P8AsCff&#10;uvde0fT/AAt+P95Pv3XuvFAB+mwJuTa1r/m/v3XusRUXP+JsCT6SP68+/de6xHkm1rjjkC/HF/pb&#10;/evfuvddAEA/0t9eLAfS3Hv3XuuJ0/XgEACw/p+Sb+/de68oDE/10/0Gk2/N29+691zAAI0/p+pH&#10;HA/N/fuvdZ1P05XkXPFzzzyR/T37r3WQC9raSPzcWuBzew/33+9+/de65BeCLfgEH+gH9Pfuvdcw&#10;QQLi9j9LAfXj88e2XNTT06314jm+k35t9CQP9f6e9dPDgOuhcmxsfzz9TZfpx7TN8R691wIHqBBv&#10;cAD62ufdCR1rrCxUgmwI/wBq5JYm36vz7qc9b6iyaWPIBFjY/Ui4+nvwp59e6gSFQbWUDkWvcG35&#10;H+x977eq6aGo6wX5PANyum/A/wAOP969tORSnn1briCb3AvyL3AJW314HF7/ANfaSQ5p6dePXLVw&#10;Lji/1/xvf8fT20TTrwFcDrtZbH8WA+tgwAJ4H+2vyfdC/WypGT1Ijcavp/Z0gAcH83IHvavU06qR&#10;1LjfVY2B+hNgOObf6/tRG+vHWmUk9SlIJH9T9Db6G9/99/tvbwYj7OqlCBXrMpC2+tiTY2HJtzb+&#10;n+t7Voxp1UZ65LI1z/sVP+IB9vK5Joet9Z1YD6kH/AfQ/j+vtzrXXJnB5P8AsBpAI4v9R7917rAx&#10;DfS2r688mw5vYf8AE+7J8XXuoMsSAal4BP8AQ/W/Nr+3SaCvWuoRCi/1HJP+IJ+hPB9+BqK9e6xt&#10;YWaynjj/AIkm9vp9fe+vddLY2vbSvPIH1+oFh/Q29+691zGm4HF2/oeOB+R7917rmNJPpsTa/wBL&#10;WsLf7x7917rnfixZbH6cfUfS/v3Xuuvpc/8AEXUW/oB/X37r3XekW4FhYngFbki/v3XusVgQDb+h&#10;+tzyf999ffuvdcWHJLD68i3045A9+6912RfgqQPrzbgn/U39+691iIv+DxfTf8Ee/de6xnkWP0/S&#10;CQtiP8Pz/Tn37r3XIAD8kfXnT+P6X/4n37r3Xj+bmxuAL8i1vyD7917rhxyLAksONNri1uSf9v70&#10;eI691jIva9uCeGUfn6W/w9tvx68OuNvUPoTyPoOQRflh9be6AVNOt9Y2iP54FvoOb3+vNvd/DJwe&#10;tr8XWAqCb2AuOOBYcj63/PupFDQ9PdY7E3H5LEf1sB9bH6H37r3XiL3BuQNJBFlF/qL2Hv3XuuiG&#10;HI0kj+1YH6fQAn/ivv3XusYRbAXvwQS2n0sTfn/Y+/de64Ef05Fwf7NgSbkAn/bn37r3XmFh9NNz&#10;wfoNRFwbj8e/de6wlVN9SqARz9NV7C3H4/H+wPv3XuuFgwIAUXA5/qRxz7917rr+zcH6lhYfq03I&#10;P/Ee/de68EH5AF1sALcfnUxH+8+/de69pFgbfW6lACbgfUj/AB/p7917rmqgfq/1rEEE345/3m/v&#10;3XuuQ0m3AN7kG178W+n4A9+691x4/orcEDjn/Yj/AHn37r3WSw0Wb0kHm66iL86v8feumm+LqHOB&#10;6vTdiD6QoH+N1/3319+6r0xzg6mvcmQA3KgCxGomx+puBz7917pjqNIUuGHDXY39QBP6bEG3Ivc+&#10;9qaNU9Vb4T0xzT2dbAfqLh7XZgTpVgung/U/7H2qDaT0iYVanUeeRdZQem4JjUDUQwQORqP+v/vH&#10;tdCar0hlSh6S2XqniR3LRhZlfzenWiKB5D4tIJUFeAAPyPapBUEHpMygjPQc5TJr6XCyRKIdYeRl&#10;Msg0hT4nWzLzYem4+vI9qEYDj0meIEVHSCrMsUgeJPJNMsurWCWjUBSdUcxCmP0j03UWuQCSb+1s&#10;Z9fLpPoIPQZZTNiMM0cQqAoL1aveHmVSZkWO1yqAnUNRJv8AXn2+xDCnW9I8+i49iLBk6A1iJqkp&#10;YpZ/C94naeGW7ygODcNETGQP1XUfRT7Ir61V9Q9OlkblVFfPqrHsjCquRydDJJTI7vUUXjkQT+VZ&#10;pTWVStK1lCxwtDpA54b+17DMqhRQcBXo/tu5Qw9OiT7vimfKZKnqqZ1C/eeZUkjLTUqIkRpY9YCR&#10;COJY3iXUCNZvzf2l6Meg3yr+QzBY9dRK6VFP4V8PmZqbxUuMMrjVIogZiTGQR9Bc297HHrwFcdIm&#10;uScPJS04j+5mp1hx2PqfIgbzuUrlKQWApgLFA37h8d3BHHtzr2Qeo+ICQZmpFdU1MFEtFT1E9RHE&#10;K0V1VBJoFe9XTrqdNLeNJUQsAblbXI0eHW1456ObsGGvrEo5ZbQNRY771JPHS1AkjjXyilmimssl&#10;IGAaN5PozBdJYE+yxxRiOlsHDow+3GWl+38WuVzV01TTUszNIyT16COeN0KiTUEPkjGgKC1h+PZd&#10;Lw6NYuH5Do2OxaJqamgKsryUFRUhKhHhWoiUsY4mSnI50OrLKjWIEh9pWXUOlaigr0a3a0PnFPME&#10;jlYeJ9UkSxkWcLKNS/UklW1j6AAe6iMUz15gAO7oy2zo1Twu9jKqyokKgkQ3YLjaYgrYkR/rb/XB&#10;5Ht0AVA6TykeXQ+YWL9ss0vkGn9vRGCIlUeaZJWIJPqBIINiR/h7VAefRe/w9CLj0RE8hRSHjAhI&#10;UcK/1SwB4Ym4/wBTx9fr7XRDtB6TyfB0t6NRa/C2TTdlsG9N2KgCw5/PF/wP6Lk+EdMDpQwx3BNg&#10;AWDMpUWXUt2uo/wtz7t02/Hp4jDsADwPqLgC6D+w1/6fn3fpvrMUuCVCg86QQLGznllPP+Fx7917&#10;rziz6gq3CsAeQoBW5u3+9e/dboaV6xsi+mwBNgxuNV7J/aAAv/h70QKdeHn1FK8MSjWIBYAXOkn0&#10;qwIJH+w966f64FeT+ngLpFlKkAkDkC/+P0/Pv3XusRUnmykhSBdQSOeAx4/P0NvfuvdYJFupvobV&#10;wFI5uo+tv8Dx7917rCY9Tm1/WqcEgBARzwf6f091YVFOrJ8XUeWMsxHBOkJYcGwHqBUfS4tx7ZKE&#10;cOn+maoXSmpUX1hUWzAFCTbUAo4ubf717Tuv4urLx6TdXpXlvGfGFKBRypV+b2UC9vz7Sy08+nl4&#10;jpF5PWUDBnKtIHHKklU5kNvre2n/AHv8+y+bh0rTj0EedY2UOwMbJPNJMyRqsKGXTGpKA/Tm/wCb&#10;f7yXOSK9LI1BFOgxyUfneZlp/MGCgII2hETr6Y2VJgbkkXa1vTbjn2z0qAotekyKJJaizQxIkzVj&#10;VELJrid/t9LamUEBSebn6EAe6n4h06OHT7R44CIAxLIFRGK+MCVRBHdFVbXcAX03XlT7sRUU630p&#10;sZQiVYvFIvnIKGWUS6XWG58upFKkqp0kAiwJ4491U0FPTqjNQ9LLHYZkiUSJ5UVGVdRhVrzXlHje&#10;MWNjcC9g1yCBxdQoLDpl5KGnS7x2MUaSdPn1LbWispeVV8jTkfTn6KPza3tRHAzGo6SOxY9Lajxw&#10;Wx0AMAhaMj906Da5BBtyeP8ADTz7WpCRg9J2K5/w9KSkowT/AJsGMs50tGqODIP1K3+tYEjj2rVC&#10;RjpkygDHTvHR6GBurGyKCFIQoDcmS/5A4/x9ueFTJ6Y1Dh1PEWlrfpS1gVXUAb6rlfxa3t3QcY6r&#10;q6lpF9PWrm5K60A4+pCf4/63uwj9eq6j1BrIgpKsVDKTbSGB0kXd7H6+rm5/I90dfI9WU+XSQyVO&#10;WXlQvqjT0rbnSQhuPxcDj/Ef7BNIlOHSuEilf9X+D/V/MhxlKeRhUeiUSiNhqEYfxvI15FugIuzA&#10;3IFgOLE+0E3n0+SB0GOZxZkZwytI0zh0XQjLHJ49aPE0X6Yx9CLCxAve/KBxTPr153qOg4r8XfzP&#10;JAGAdJFTUHnXSLM5b6BTclT/AGD/AI+2iB0neXSpXoKsphKfytq8YpZCixzNGyVEUrc3FQBc2JCt&#10;N/q+DYe2TCHOeiaRyzmn+r+X+r+QcMDjKamSKnp9RSJCEnkZYlhSMlJhLPELNJJqazm/9o/4BTCg&#10;QgDqlTTPQj4anAZZFiDzyCzOXCOrwXZdIN19Gk+s6dVuB+Pa3TrQevSSSuk16EjHyCAqxcuWYSTI&#10;qiWNZ6lNL3dtJcKP7Qa45IIJt7uSVp6efTLfEeldEIgZWMcS+lZW9I88McX7frUC1mvyCb25JPuw&#10;pXPSbrLOqoQYCGKmNUQ+NNfGm9OUAUcD9sn+1bn3ZtNMde6T01VDGTAQWYSPA8bqCqrcvLIX/tfQ&#10;6QvF+Pz7YeRQCD1onIHSSeovVW1MIX8StEzJJKyLdOABcKL+Sw55t7QswJ6fXh1xqKgRtOImDNEF&#10;WNiWEYjf9uJQNOkEWb1WueL+6fZ0qj+AdPEc6GJDGYniVSszlVQGSQ2iAdxyytfV9L3Ht9KH7erh&#10;NQ6mpUuqxO0zGdhHqUxBjFIx0Ew8AtpXleSCb2te4fUleHV9A6ys7GNwHaQG9KWQskv1uX1sL6Bb&#10;UVbggC1yB78SSc9WA8h0oKWdGYxwq0gWJWVbHUZBa0lmHouR9L8f0F7+1MdaUHn06iGvTi9SoVgb&#10;aIvW0gUsvncW0mNR+Fv6h/r2P19qAT0qVdIp04wVOplYWZG0aYzZzIsi2XSbcKByvA+n9fdxnp5V&#10;pk9PEN041ARoik6VQOxJ0lC4BJKDj/D6/T3ZSQeqN8XT9AVFhYrpRlUsEAaQ/VWYC3KjVa3N/bym&#10;v+r/AFf6v2DXTnTCJEUR6l1sjkhgihtFtMdxc/m5tx7cXBr01Jppjj07whmH9jSCtha4LA2Cubc2&#10;+lwQP9693jOSOknmepTKWYqjhipkZhZV0EAGzKQAbf1+t/bXVesRJRwAl10+VfSD6JARbUebH6+/&#10;de6iShSpIUM451s4JaO/1HAsB/xPvVf29WX4uoLmQF24bSQwdRe4A0keri+rnj2z0/1wDKAhMaAt&#10;p/UqoEjv6hYA8t9Lf0sfp7o3TyfD1FqUsykPqMzIVT02VB6SVV15/Gq/+HNuPaeTy6snwjqKykPq&#10;XgByfEzISxI0qS1gOebj8e2mrTHXtIrq8+uMa6bRkiQqmsqdOlvVqC/S/wCfob3/AK/X2nII49e6&#10;zLA7kjT61NyFjAdSxJBufoB9R/r/ANfehk9e66eNkDnVdiVsgAIYWtEEHNgF5sefqffmVl+fVgM9&#10;MdcTES2gmYAFnR0KKRwWcWtp+oJP9LDnkpyKGh6Xwiop/q49IbIPGHLrIFm+g8YTxFba3C+QEi4B&#10;t+L+2mxx6MY1xTy6QOSqI5ojpkF5YpGAmAnWJb3khTRbnj6EXJHB9skLpNOl8YIp8ug0yL6zKFqy&#10;wqIo0CPTlYj4nuiyf6kgfhRyObk8BHKCTQf6sdGMfw56StdS1EzNBB/uvTLTF38fjjQ6lWORtQkK&#10;6mBa4FvoPaemrt6sGXp6w0brUwRoJadnVvGyInghcadbQyEXCuANRP1BI/PuyowPTE1KE9DRSwtU&#10;MlPIscrII1LKixRrFa6km3qZj9T/AK9jf2vUYHRU5AWo49L/ABVL45fGI3eJpQskeoFnDrqKtJa/&#10;o+tz/WxNvd2dSNK9IXNT0IuOVToUiNbu+oR/hivFzYglfotuPb0eRXonu/i/1enSqp01JyCLta4i&#10;JMpHF2axNib8D8X9mcOVA6LH8+pUcIUprUa1uWJ5Z1P0fgem3Fieef8Abq1FB0w76esVYgELKQjH&#10;QSOAA7AXRByPxctb6m3vzfD0nJ1GvSckjRI9HjJs4c3HF154X/U6rX/rf3pKUr1o9QGBZ3P0/Gk2&#10;0rZzqKH8g8jjj8e7Hh1RsD7ek1XLGZXbWI2Y3YqpNlX/ADYKi/8AQi9vaZ1NNPTsXEdJqrhCoskh&#10;1h3a0C2kHkX16QgB0v8AUA8cAe2CCpoel6eXSGymsOioElbxSQU7qEjfRr8uqRDwSqXIIsbk2v7Z&#10;ds06Xw08+gyzUsi2eOUospf7rzsVSTWNSlXiXUzC6kNzqW/BI906fY0Fei17knqYFOOdKaSasp9b&#10;iKZEZoactEKUeIAkuEGo8WOn+1ce7BNQ6URD8XRQOyc3JBSS1qQVppTTlJ5/tBAkVLUSL5GmCAuF&#10;Rl0ymMcgnk2ADkcIbJ6MVmYLRT1X5vndkbwzVUstZVNPLIkvlhtHLQ0LtV/5ML/tQ6jGqiQaiAOO&#10;Pa9UUgdMXFw4joT0WyrzU9W4ExRZIjGieCURGKqm1ztW1IkNm1O8fo+g+p4493CJ59EUjVoR8+nL&#10;Z2KaeSWpMKxVFR5JVqgShWrpiTNWY6G2kKmnSQFuWdrHTb2muSpx1uJTSvr0brr7D1EE2PkSeX+G&#10;08DVNU0tUr1NRNIgMsEUDAqviH7mhVJ1Fb839lMhwQevOudXR2djUNHHAvh1RRMqVVTPVSNT1pNM&#10;+unlOQhs9xqaNdAHAsP1csZ8uqqUIz0aPbMczU0TxzxSVQlRlkeNaWirKdyb0iU0QtIwAbTIVuGP&#10;Niffh15uPQ7YSJFiWopbFSIZPUQpSdns8LwD6LfgOot9be/dJ/xH8+hIoITqZXp4daTU/iKN+sut&#10;9bSC2oCylwRck2JPv3Vo84HSsjWJUZaqMIz61WWEeTW5YSXAtwL+kW4Fz78CCc8OlSrTpyTxyB5i&#10;io/kjjhLnSkbxWMYC2uXJueT9fagUpjpyh67JV5GjIIl8j60Vf2XQEGNvTdtQYalsfz79Xrenpum&#10;VZVSNIpJopZA4uQkekSHypUfUrJzZSef9t731oinWN4oz5WkS2mMJeUPNHCnkOh5foAObfUfg/m/&#10;v3WuPHrA0UnkDyrYaiJBHNHpIVb20NcqSRcEr/sT791vriFWSMKbDwF5TKy6JF1yCQKoIsWXhT/U&#10;291Y0FetdZIgLyTKWH3Dto9cijVIQ7sq3Iuq3BsPabrXSkx8as5UNOSF1MG8SoqE6wzpYqWYgW4v&#10;b/C/v3WjSmelNSspgVyHD2DBC4MYctc62ZfqoClvpzwPbg0fi6ola/LpRUxBtHrkDSLpRCP7Vw2t&#10;n/Ata3Jt9Tx7cXT+Hqj/ABHpQw31OxMdv1vqRlfhNJLheCCeL/k+1SLXJ4dMHJoOnGAK5QWMZKkh&#10;A2gFVW4YsOL8XIP09ulQevUIyeneHhYx+tiSus3BYj9Tf6xH0P59sEZoetdZVaxXVcKXBIJuzWut&#10;gfyAePbZQHHWwtesjT6gHawCa9K8lWDHi5H4v7ZKZx1tVINT1xkdACAvoGkaVIZiAQSeFPANvddH&#10;8XDrS5BA65Q1oDrYixX0sTZQq8oBHbi3P+x5t7rwOOtFTw66mqV0S2NiwI0gcEkgH6j8fngce9de&#10;pXpI11YkQ0u6FCZFkYkPJGX4Gkrcg/0A49uIuKnoumIDGnSIrclGsigyGSeQn1oA1ioswBVb3IuP&#10;oPblQMdM6m6400x1hXZmEblmPIDSv6o2l0g3AW4I/wCJ97qAKnq68Knpxp59TNJHzC0xKEsvDk6F&#10;1kfQm1v8Pqf8dVVh8urdP9M6MVYOyAEhkkQN6gdSorEEatVz/j7RyKDkda6e6ed3soayrbWoMYKR&#10;qbqQfzxb/WPHuqVr17qVHLqBBGkhnVWIWIc8qyMeD/gv5+vtXDknrw6mJIGVFDFn/ohs6qD6SxcX&#10;Fv8AH/b/AE9rFSuT17r0rMUDhP0l3jChbBRwGZ/6Hm/H+x9uFQePWjw6aqkBxewDKqsPVYtIx+jg&#10;A3X+nHuwAGPLqnTRPGolkSyEsDYaVY3I/wA4osDq/wCI93CKHPWumuSB5LiNwUeyADSGeZSdYDfg&#10;H6A/0PvxQ1x17ritLGFIYIdJbTcaCpf9SGW3JJHBH0/1z71pGQ3Xusb0aMqxswjCESFTEQhYDlbg&#10;AXNxf62N/wA+2WjByOrLx6hmjWOUellJ/dS6gprJ5iYuoHP15AIN7+2aUPSpY9QHUyOEMjJJGZCx&#10;NwbD86hocXFhzwOCfd1JHTvhBuI4dQqmEqn7aowLE6DGEkdCdKswItcfQA/8T78zahTpRFHmg6T1&#10;ZFYSSRohZGLKspUxxa/2pIkP9q55I+g/Hth6LnoyihNKdM89KoJmB0hUI1oylLqupfJcXtY6WAUf&#10;T2kfI6XIgAp1wx7K37jIPwrmAksNPqanSAD88Hi3HtkYB6sy4x0o4nHDFDJYIy+YaJoJJHGgpGy2&#10;HPA4P+v7acEnpK0RrjqWZfQQpCyo6m1k1KVPIsADf6AEEDk24uBSrN29J/BWuR1PpqgKhdkkVNQR&#10;xIihYpj9FGkAkH/ff0DqKQM9UaJT1mc6DFcs/pkDa0U+PUbozqOFP+I/2Pu44560sa8B0yVNbJFr&#10;8a+hSZAqojs3q0LItxbgHldI97DBQa8OnBCg49NkuQWJZfNJDDG66bj1KUPCqQ4uRcWa3A96WVQK&#10;dPfTVx0y1eVCR6i6PpjabSNR1RqdC62ClrKtityfby3NMdXFqRwHSVym4Y0iuSJdUgWGNZIpw8xX&#10;SImCi9kN20m5sebe1kU61rXpRHbH06RFXueIyTx/f/uCnUJKqqjwwGTTKU1AsSLEEjk8AezEXSUp&#10;Xp0QEfh6zRZ2mqIwQWjJ0KZZUJ8qCzE1D6RpZhb9Pq4PHt9bpGGD1YQsfLp1gywcxzAyxqiM3ijj&#10;QmQS+lLKbWBFrpYc2J9vrKDnrRh0mlOuhlD4oA0iCXSUZHmVZPFrtFGwHGq/0t/X8e7+IPXr3hdd&#10;rk9JQpoijZdfC+SRZXbR4yhuPH+bE3vzx78JAPh60Yupa5IyCZoI0Q21RGGNl9ML/uaGFuGOpjrA&#10;vfgH3fxK/LqpjXg3T7HlRGsLcLBoJE0bXeIsPVLCNP1H0AYf6w93Dnps260x1KpsxUIfKz3eJi0X&#10;oYCGC3+eZADd2tySTe/H+Htfy6o8IHDpS0O6yWKiUoGVJYgUV3dibGFy/wCPzYkH8e9ocU6YaN+l&#10;9QbpaTytKGIUBVfWBGQwAB0A8k/Ti/N/fiDqqeH+r5HqjJTHn0/Ue4opdKLKV03EpOuPSWPCIHB5&#10;9vKvkfP/AFen+r/Cw6ufs6eYc7Gi+p9RLfjkEfQL9AAb8Wsb39vKvkOkxRq8OnOPNAlWQEF3CANw&#10;FsLaiOLf0FgLn2oANMnrRjPThDk1c28iMxYIbelWEPqGoc+r6g+7U61oPSgpa+MqtxyCAPq7aieA&#10;CB/yV/sPeuqkEdO8VSGDerRzqF1U8nj02/r791rqbFJf6Ac8Iw0tqJHLH+lveqCtevdPFJKyhgW9&#10;Jb1f4j/AX/r7317p9ilJLA3LGw+hAsfoP+J92Xr3XnNwFBDWNjxyLf1v7scjrXWM/pN+P6WHH9eT&#10;7pSnW+uX1AYjnSNP+w+o4/wv79x691IgbSRzb6ACxuR9fr7sF8+qMM16m67ghrEkXvwWtfj/AG31&#10;926sOHWBrGx4u3PJuQF/r/r+60HXupCA8EqGtY2H1va17e/UHXjnB6co5OLH/C4It9Ppb34ADrWk&#10;dOML8i1v+Tebfn+t/ez1vqaag2Nj+eOB+R/X3qp631FaoI5B/wBcAC4t/Ue6de6hyVZUMTfnj6E8&#10;3+nPtsv6dbp1AattyTy3q555+nFvp7YaYg16uFIz1h/iQZioI45IP9fodVuP9a3tgzVwer065wZC&#10;z2LBtN/xcA/X8+6hx59bFQajp1iySMwXVyeLgWt+Tf8AHt1ZR8PVSKmvTglbcGzW/J/PH+9e30kx&#10;QdaPCnWY1v0sfrwDcHj+nHtwSeo6rQV67NUTck3IPB49IAtY+9+IPIdeIXh1FnqQPyLWP0H5P9B7&#10;Zdzx6sABw6T9XVL4zqJIJ/Sv149pZCdNOrfZ0Gebr0RZlVgrFGUFrkqW/NgP99/vRdLMtCOmiG6B&#10;7IKkolZJHLkMAAF9TWLa3YryLW0/74AsKhiSpqer6adJlIRpZWt6l+ihdRubgMGFgB9bgD+vt1RQ&#10;U6bPHpokklp3BKxoJZGDhlDBCvAjUgcG9j/j731rpS0ki6CVjWP0hWbSAxI5L3JIJ/w92T4h04un&#10;8+lBDMCAWJHq5LAOCwXVdyv55HH+Pt8EHPW2+HqasoX0htSsFuCPSWU8j28NFRTprHWOWZQQ1jpa&#10;/wBIxrvb1AK3Nr29sda6ZJ5G0nhRYqpfxrpEcnPrIvc8+2WWh630msgW0sdEEaRBtBZk8asw54IF&#10;yR9P97/Hts/EOvHoJdwUyyahqEYR7MYwEhckkyaF5I/2AsLD3vpJKATU8M9AlksaH+6pzUCFZCy/&#10;caW9P1aNpJSGPqIF1ChQPxf2pUhhjpkICaDoNqrGTJPII5quo87DyVCxqurSPWnjH0jJHoBt6R9P&#10;e6daMdDTpQYrFvNURX1FZpRNTXcCGQwi0kr2X0n6lL2/Fj7904kVRjoW8RhRAIwVUCS60hK/dkAD&#10;W0jP/qv+Jub8+0DnU3T8ca8D0IdDRMqJCvhi1srCVLIkilbEnWL6UH05+vtyoWmendA8ulVR0QRV&#10;DxFwqnXb0sTIPSqgck/2+OP6W597BBGOquKU6eoKVxoZFZyVs6gAXP8AYcWAsBx9P8b39vlqgaeJ&#10;6ZMYJr16SBmi1R8AExgkpYQgFXOg2K88erk/j2y1a93WvCX59cKanmcLdQqKH8amO50j0lQ/9BwL&#10;nkW96AJ4de8Jfn1MNEPIytCoX0oq+kGfi7RlhyLfQH8/X3sKW4dbWMA1HXOSEfVFk0aiTGrglG02&#10;Zjfiw+gb3U8Or9RYKGPWLhZBIQ4EpvdQASZEA+hHNv8Aer+2tDenVggOelZS0l9EgAd3Ugj9s+k8&#10;+SMqL8jgC3H4/J9pGjq1adPVNKdPlJAEkTgosaNoRfrZz6mNweT+fr/sPfglDXqvSgp3EEoOqwb9&#10;epFDEP8AS9gB9eLD24KL08OHT6qK6gg6hpubWBFzbTo9qEXVny62B1weM8DkaFuRZAChuLKf99z7&#10;uUX7OtEihp1kilCIdXrsDq4Gogmykn+h9qopNJoemusEzKLsAugMAJSbg2ILcDj/AG/tR4i9er0w&#10;ZCrQsGTmJ2IsdSrpHN+f8T9B7oZCTjqpI4+fTTHLqLHX6L2jICBQ9+bH63/w97VyOPWgxrnrIs3m&#10;JViTIDy6i4KD1MyIwC3uDx/tvbisGFR051niQHSQwIcXVrKSSx9V1IFjf/H3alevdSCpYhpCNQCH&#10;ULq7MDYKwAA9p3iLN1rPUhYFjsFRQz3DNxe31sQeP9t7t9MOvdTYqaNx4j6y54DAX1DgMrfi39D7&#10;ZmtwF691PgpTBIykcg2D+n1Nf+yPx/sOPaJ4zWlOvD5/6v8AV/q+T3BCoFrAG1rjgm/1/wB5vc+1&#10;MS0XrbGvWXR6WBVDwDwLsR/Q/X2+EZuHVadRdJUni1vqxBtpIvdf+J9qAKCnVusJAikdtIuQLsAO&#10;L/U+r/Ye99e6i1kYKkaA2tGuRx9SCv8AsRx7v5dUfh0GGbBWGYGPUxNgLKZAytz9OP1c8+10L0I6&#10;RS8T0CWXSWnmqVFmilWJm0ssWpXNyDqBDMVve4FjYezA8Ok/Qf5m8coammkYQNaNUYrGi69Y8ykE&#10;MhJZW0KB7TSfF1VhUU69iq5Y3ceXWQJZVRLLAiv63YhxdRq9IGqxtcfj2lYknPWlXSOhMxLa3QuN&#10;TWSVVDM8gaQcqnH6Cf0+rgf6/tLOKinSmIVx8+lbJINcGnSPFCkkjOfTdR6SD9D/ALH2VmPgR/q/&#10;l/q/mVyjz6eMZGlRLFGsZVHYSoNFlUlryek/14PHH597SMswB6vXoR4PHZFC+IJdQv6BZf1Ej6fX&#10;8Dk+zeMCnWqCtenaA/tLo0g350qPUQbMWB/4j2YIMUHy6abj1kqdLfS5axAsQ3AW1mBBFj9fp+Pe&#10;3UUr1odIvI0yhpA1zJq1qdSAK4+jIAOb/wBAxt9f8PaNkAJ+fXmFVxx6SdZRiMylVC+R1cWUm9je&#10;5H4P9rV/j7ZMQGV68tSM9QtCMpUrGIpGtJG4udQIBOv83/P4/wBj78IxTu63TpiyFCjrNZePuBpV&#10;QGUxqlyoFrgD/be2poVK06uGpg9MUsE0fGgKZDpAkAZTA/AXX9SL2+n6fZey6a06fRicdPGK0+VV&#10;1KVYAFxGyxuV9EWmP6kg3PH1v70lNWetPx6WSRF4wtl1Waz6gFBU/wBsWsP9cgf7x7MFAIoOq9ck&#10;mj8dgVsNXkIFlDf5vTGI+Lf1J+n+x9+DLwHl17rE8tgiqVBZWAdSrR+MfXSP7P8AiPz78WA6903V&#10;EygwvrLL4g1yoKKpazaUYDgW/P5/2wozgGh690w5FpJGQI4RQBI5dVLC/wCOfyBawH0t7akYNSnW&#10;j0nZZomRkhh0Ssz6nfgyVDn/ADrKR6gf6kcHj2wNB7R59NladYPMkEiSNJGGawkiEgVYzcDRexAv&#10;wbXP1+nu6KEbV00ojr28elLTMCAY6VwttQ1jXHYnQpbV+B9SLA/S/tfEDWo6v0pKHS6qG5ZFdVDH&#10;6yLzZ+fUPpduefZrDwz0mPxHpU0LAFGbUTGFZgUHpNimi/PHPH49qhw610q6afUCeLx2JRCFPP6S&#10;2njTb6c+3Y/PrR6lMzyg+ISIWIHPC/4s2oG9/wA8e3OvdNFZGgQsFvpPrGmzljwOLcG/9B9b/wCu&#10;WGABoOt9MjUzTNpsoKpGxksFFrXeMhQBc/kfn3pl9etUFa9QamExMI0UrHo9KhVJ8d7iORU5W/8A&#10;j+ORz7YlXFfTpxPiHSercepEiPEoaUgWiaQlVfhdekM2oC+kgkf1HtKyhhQ9aqA+eHSRy+OeFVQR&#10;nTCo0KougX9PhRj6b/2ibA/T2keGjY6cJVVqvn0HNdRpI7oHLReV+Z9bGSMWJh1KoC/kWvf/AB96&#10;8L7OmTQ8em+qoRMJqSWn1hVRg6gtKPpIq6fpYcAEf7H3Vlxp60wDCnSGyGNSnqlZ4XhEt2aUgsIf&#10;GQ4Ylr/T9Ia1hx7RuTXpnRpHTJNRrGWZadZZ6gpOAGpyzQrJ5CysguOQASTb/X/G1BAqOrg0SvWD&#10;Jov7aTyOb1BmakY+KNppVBQvVQi4QHg6xxfgfn3elRQ9WAA4dJfIBRKGlpkp5PD+4Fl1QxKLIaad&#10;p7lpDwUKoF/r7317pI1FUGBSFEkZl+3jE0skazRtJqRQtvSEFywVdJv7uoqD1dGK9IvK16aKhYi7&#10;hJjKfEoEaTqfWEljFrg25RdV7X9uonWq0x01zZPRKI0nmkUCFNEccfmWR/XLHIbAlW/Tqfn6X49q&#10;ECilOk/XcINZUAQQzOAWqpB9FkkVj9tJIIwCGiPAtxY39vdVBBNOudR5QHiqJKZl0PLWyVl6dIZW&#10;NkqYJUBZpk4JS4+nvfVfI+vTviMQBVNJocTzOAY3pYHjkDR2WbyICskZ5bUfUGY3Pv2WNB1ZVp0I&#10;mGpGiSFYqVkhlDmonESq8iIvjtUGnIbk/puFF/pc+1sEeohaU6dSlfn0sqDEsY44UEnjValo1hHh&#10;8X9sUgLqf1AnksLfS1+fa1YCDjq+kVr0tcPjY41po1bxyOfXUReiRU5YrUTSC11vbUAP8L8e1Co2&#10;B1TWehRxNAvkS5DyOkRaVR4jK4b0NIgHpdl/JUG1va1IFGT1vWfPoQ8dRsrSuJGYkW9QBc/hGNhw&#10;LfUfX6e1aaQKHrQPkelRTU4KKDoZVK638RawuPSJF+mr+p97YClR1SgrXpZYymEkqtbSoayqfWwI&#10;toIVeOP6+2W4dOBcVPS7oIG0oAvIvYWsVIPGt/8AD6/19pSQCa8OnkXSw+f+bpT0cB1WJGvgsOOD&#10;/qVv+PbTmoxw6ef4elJBGPSQCrWHpOnk25P+29sk9UVaZ6ck54+gv9bFQQf6e6tha9KFXGfPqWiD&#10;k2vxb8fQ/kAX9tMwJ6cApjqUoAHA/SPoLf0/xFveuvdcW5/w/NiRybfT3pq07ePXusX6b6v9ZV/s&#10;m/4AIH+8e2j4lO7h+XXgCTTrEz8FSPzxdfp/Q3/PtunVxHU049RXKlr24B1D/EH9Nz731elMdZo1&#10;uR+AAxtYXBP+8f7b37r3U+NLWJB9Vrk8f717917qUi/Sw1c34HIH0+hvz7917qQtwDcMD+OP8bfg&#10;f8T7917rBKfrYfjg/wBCvBt/sPr7917ptmcfQqBcG4/qQP0/8T7ox8utqATnpgrpdICgfgEcjgNx&#10;yPaWQ5+zpSoFKdJmplMasQf1XtqAJVvrq0/0NvaXHn/q/l/q/kHQQekfkKpVUsA2i7tdSHupX6jV&#10;/a/pf/W9sSMtadWCsRXpLedJz6mAjKcPwq6UNxx9efobe2+Ip1RmAFOmRmdpBbkysXN7W0g3Gksv&#10;4H4B4/N/fsnB6Qk1PUtAVZEY3DyMQzKJGew1AD+gH4PupFD02SPLp4iZVCAlAdPIdG1eMepdIAI1&#10;f4Wv7oyhuPTDOA1D1Gr5gFDxuQHOokFLgjggqFJB+npH4+vPtsppyek88mKDpK1FRIs5jRUbyEKF&#10;0GN/Vyp0kAH/AHv2mkeh0+vRczk1HXKJf2ymkIwkusjC4QObOG0gkD8W91UClB16M0NPXqLkPHEA&#10;kbLdFkJYDV9V5Cg/gn6f4+0106pitKdNsdRqekRVVHlLqgjP0DSRgOTpXWq6X/I+v/Ej2Frm51sQ&#10;vD161w4dJaseJG1GS7vISgEav5GKcosacIf9q0jn8n2Q3U0USlmPTiozdJmplWRI7MYV/cCSygBp&#10;Li2lGa4bT/h+bew3cXiSDBp/l6dENOmiQso163aEiNWk4CSKDpU+JRwrfm59k08jqeOOlcaBjSnW&#10;aOoEagSPGiEtLEYgoATUEAkBBX6/15A5HuguwoAr0oSHFOlXjJWnWnEfjWRhMxkYaFDL6SYFHFgB&#10;yf68+10NwzkaT0Y26BehCwwS7MyPy8a6Vdw5C8s6u91IJ/oPp7EVpwqxr0s6X1JKqaVTw2IBWPlB&#10;xyTKgAuP6mw9nsDhGp17pU49vK2v0leDGQfTa1muT/j+kezm3q7avI9Vbh0tKOMG3pAtx+kK1rei&#10;x+nIt7PUwKdN9O6rpGrSWLAf6nggEWv9f9v7dUjgevdYJZOSVVgQRqJvc2+qn3U+o6sFNK9RGGjn&#10;libsDbUCSfULH6X/AK+2O1TU+fVeoTlbAlRfnQGFibmxv/X2wTU16103ySqXYMPSVBS97W/o1vxc&#10;e2HYVz5db6bJ2LvGzj0qWILLw6/6kIpP0/HtBMSSK9OLgdNdSXuShMR0EKHQCxY8NHdSQR9Lf4/X&#10;3pA1Kg06qME06jibTxpGtAqtJYsEsfSqK305+hJ/P0/HtYCQvd1cHUM9cvuU1FWAA0MQ51KoB5Yu&#10;7AfQ/kj6/T2+JVPW6dNs+QZFk0SquoEiWNFtY8Wseef949vJVvh6eRKUY9I2uqTVMwSU8IV0vYgv&#10;b1Og+v8AsPaqOML556VoKceoCJqeNdI5WysgvqP0aNibi4AuhP19rESuPLpxqkY4dO1HEEQgqQ6u&#10;QwY3cuVHrWQgWAFgwAt7MohQdNslTRun+nRAtgEAa2sKG0MU4VxaxHNrk+3cUPr0wY1U9TkvqXUd&#10;Eukm5YKPp6k1f4j+p9v9e4cOunqbDSpLR6bqWAFwpsE1WP5/Nzx79Xy68Eq2odR0lLc6gWcl3Rrn&#10;xn+wi6/94/x9+62QQaHqbTstiQGuT6w5uwC82ZT9P8PbsXn0nf4z06xC6k+pDpB1ODcg/Txg8+3e&#10;q9Z0hGoNpUWF28mkXYjggC5H+w/3r37r3TnTryLIFAAEmkFPUfzpNr/1Df7466YPE9OqxkrcsVUC&#10;5uvLNfhwP94v790j6caeJDpUi5U8sym5B5B/T/rW9+wePWjw6co6fWfpqBNwSEH0/wBTb8/4H3oo&#10;H4dU6cGC0yaYyzGxvwFvqHIUD/fE+96VjHb17qFJV1D6iqaET+2+kaiCb6U/w9smU+WOtV6kgRsh&#10;mmqCCACY0INk/wBSQb8n6+3FdNNWPXuoHljqKggWKAjlitwqjjQQPr/re2fGRmzwHXulBFULHGjL&#10;4oVPADHWWI+hH9L/AF9qhOgFP9X+D/V/h916erJXg6Q6gnV6gT+LX+lzb3V7ioovXumaeV9YVmV2&#10;YA2cWQ2P6Vt7SOC/n1qtOoMj+pCWAc3FlVSWA4H1/p7aMR69qHTTX1QolAeIlgWOsAIOOQC/4/3r&#10;8e9PEQMjrQdW6RGX3H5FKiZpvEyBkW4UCUHSG8YseOPaNrdnai+XXvEVM9Adu/dMlDTTVJaeNGYx&#10;Ga4AWEnmOxUgN+ATzb6n2x+73kbtNOrxyIzE9A3BuyZ5WeraogjlmfxtUqNFbGq+qSmjI1KEX9ZA&#10;Kj+vtSm1fhBrTrxyek9lew6S1REZqSZXkKRVaRzPLURaePCFIsEsR5GuD9FX3trAAaaU6b0gN0G9&#10;Vv8AWeCrlp6qjrhA4RKSlqDE2iNdLHwni9+NJYX5PHvabbGTQ9PKVAz0HWU7HmTDzVVPUGTyVDI0&#10;1Sgng8ERAENMlteoN6WsPT/U+35Np0rUL0ll0kY49JEdxSYeCWf+IRNkRoZIYogIQshPjpoZVuJJ&#10;T+Ve5/pz7SfR+H+HpvwSRqJ6asx3ZmaTGwT1mTgJq6SaphxEFd5J3DXGiOW+tfyHRrEE2A9r7OF/&#10;GAC0z14RUatcdEG7E+QuVrqySWplno4QZI6CJpIscKeeI8iGoKyXVl1F0nBPFwb2AlDarSJlGvPT&#10;l54SxAqeiySd4VKwzVz5WYCrrGEaU+L+9p5qQtfTRx1q+NlksfJOig2/Simx9itIo0UKvQfc1rq6&#10;ETAdvJXU+itnqPtYPtqmOZaepemqKKpk0rjxi6lrSfuWJZRZUsSBwSrjVa9Fd1qjNVPHp6/vbUy5&#10;atekeGSWGmnrqmgljkqohSBAqZJllOlgn+bFLG5VVFyOPbmgA16LWdn49PGN3TTIOJ50Srnp6iSo&#10;r1ZI8jGoDCUso0s+r9skRheQARbivZXpo6/LqbW5erqVyf29RJTKirDJQQq58hqG1iKqaYeWRitm&#10;JUhSotf6e7Vr8PHrwBrVug7rrSOIFqqW70S/dVbp4RWJVM0cCaCGVYtY/WTZV+q+2iWBqePShSRQ&#10;joKctUPXRyt9hJUysZMfUqkiKtIoGjVWimKmCC44lQ6WWwYEe96icHPV2ctjoMs3RiR5KynoKVKK&#10;eSMeXFqtdTPNDAVVoa8gLHI7D/ORxDmw5aze98Bwp0oiNaHoO6ejyFEqZCnhqZq+kqY5adKuGBvN&#10;DV3E1PWQ1uoSaDZ9WtGUfQkm3uh6MSBQKek+6xpRVM+NfH0BerqcfX/eIDjctLMpkVZfMDIhZyRE&#10;yJYG3qI59pzT8Pr1UE1o35dBZDTlY6imqaORzH5ppoJXalEsYkLtpRLFkWW5XT9eSSR7arX/AGf8&#10;nWzWmOPTPlwIqaMJDUMiwRiaGKmT1QVF3gWB3BLSLIdMZHqsfdH+E9VT4fn59ILIYyKKZJRpnnd1&#10;NVC4qItdhoP3CKtoGiJADDkWNvaNlqajrZAIoepdFWZbEGTGvU0SymSNa6mKzyVUsqylqcn0lZDI&#10;p0LKFuFNj7uCVFOqlFc1Pl0JGJzpjyBijFVSwmitSJVwRQ2eGXXUUJcK0EiA3aQGLXb9Dnn2tT4h&#10;00UURV6H7F5akmaGCm+1Ec1TFj5JoxUP4pxasWKlWoVlkeRiAvmjKHV6bLazrHIHRb0v8YA2MrfK&#10;kk9NRVlRS5OOppKWCeJz+/NS0c9gRditoLLpYegc+9Kf8PTwGgVPUhWWoaKSk1/dvIJIKOsM0hpU&#10;Vg0k0BAdXMhAWSFmGkWNwOPbnVo+FfXrDkstVN5KI1UiQmpuEokgjehF/LNAvpIMy6brFpK8i3Jv&#10;79nz6uQOPQZblggpaSVYKUY6pmq4jTNlZZIpZFmIFUTUEGOWSSP6xGwJNufxRsAkdOp/kP8Ag6Av&#10;ceOlx9dVLSeTHwTVU9PHQya5aeGVKIfd1LCX1UshTSFUAxj/AGPtI+Ph8+PTh4fkOg/rPtKV6DyP&#10;Wmrhj1fxWkr1kd6YIV/h88kIET6DYk0yWAJF78+2zTHVOm+OGmx/20cbtWsLtVwvTTUrU1XUN5Ka&#10;t81ONakcmLyOxJN2Ue9dX4jA6EvFZaicTfew1tYwroIYqyskhjEsIiCJI+QKh2byG0SkBbcg/X3v&#10;qoJGOlDHNUKIsfPFO80NZOVpi8VPASP3Ia2F6YAK0fp082kP1UfX3ahroHl1ZtJGr16S9ekiQMMl&#10;56SWVnqhkRWQ1NX5Kee7Q/ZLcWlIAkRiQCQVJH18yYz1Tj001UlVXLHGzGfITUBqkppXIDTxTloW&#10;enPFlHGlfyLXAt7YKE5OT5deAzU9BxkoKinihrkhWk8yvHGs80LTmo16WienQnxxO2q8Yuw/tN7Y&#10;bAoelaFTXpuS7QJRw1mLppZCKyKEgyxxvTcpJIZQEuT6UWW978H6e6Dq/UiiyaVzUxeri9Mb00cd&#10;XC9NFVrpLJG6QXaCON/qQ6q/H+wsaeZr1ZkC5HWSLI1MMhp5aqdRHFJDTxapYIPVcBKikkVtak3K&#10;MWtcg34sNVPVQmrI6nNm5KilZZZaKNYjTQvjZaaaBo6OL/PAVTksZJT+oRsQ/Fuffq169opjpvrV&#10;pJCk6I0okMky/dOHqao0r6o4xCouwiB1L5TqA5/HuvW+sFUtNWssL1yiKrqVyEFHk55GgBEWmKCW&#10;piF7NILG30AF+B731uhXPTVl/NDTJDPVxVskddDTxSxxy08EU7jWKfGzEBZDH9G1qAV+jX96rmnX&#10;hWvSHzCzOmqtq7FUedYUp3aop4KVreUJEpvHIPSDrLAn6WF/bHTi8f8AV/m/1fyCZmlgmpp4oYpI&#10;ayV4hPTPJ5Xf6NTmCqQLoTT9Fk5BJ9+6eTDCvSVqZyBJFPEFMM00eidhL4SV0rHFURgo0aD8kE3P&#10;HPPurUpnpWo8+mdUyKTySojFSuumVWEiUcNtDITaznm55IA+v+LOaY4dW48epENZLG1SIGeQTL/l&#10;DBU8AQj1arDUpPGjRf8A2HvXWioPUujqFWNAgDMuqSqSeDxTG4Kxwo6qNeo8j+lufeqdUKHy6//U&#10;3OVUH6j/AFxx+Pzzxf8APtN0z1yFgeBYkabEKfrze49vH4h1rrl9B9R9b/i39Pfn+Hr3XVwSP6fU&#10;/wBL2+oB9tp8XW+sfDcr9f7Orki5596PE9eArjrv03Fz/hyADf8A2PHvXW6kY674+v1APF9NyfoR&#10;791rrsEfSwNyDx/X/jQ9+62KVz161iSRyTfVa/F7+/dWOimOuVgDfSLNwT9bhh+fpb37qnXY02/L&#10;X9PP1H5v7dPwda8+sqgHmwA4bgm5/wAbH3YcB17rIv0Gkqebn/DUDzYe99e65D6lbC/+twf6WH+H&#10;v3XuuyLD/g1vUoFuPxb6j37r3XRI+oJsSbm5P+H0/wCJ9+691wK2BF/r9OFH+P59+6910bD6D+z+&#10;fyf6i3v3XusZsDxYXt9Pre/159+691y+tiR/U82+tv8AD37r3XWkXuwB/oRYkA/4H8+/de65Bhew&#10;UWNvSwAvY2uCOT/sffuvdZRawueQOVsCR+DwP+I9+691yJ4uDY8/2f08cXJ59+691xsSBwDzzxZg&#10;CP8AH+nv3XuuJAvYgG7Ekj8WPH09+6914C5J+ur06gBwT/rD+n++/Hv3XuuOkD6cg8/i2ocXsffu&#10;vdcbLpBFix/rawBNjz/j7917riF0/hQPqC7Lcj63P+t7917riR9CQPzz9eQLABR+D7917r1hyQDe&#10;xFzzYHjn/Ye/de6608kaVI+vFlC2/Fj/ALf3rr3XrAD6WJ4J/tW/wYf7a3v1B17rxH0X9IIF+eDp&#10;+t7/AJ/x976917n0k2PFz9Pr/aAt7917rpueACeeCbX5+ot/t/fuvdesBYiwP1twLW4te3P++/1h&#10;7r3XrAn8W9LG/p+nA9+6912oHJ4sSfoPofrzf8ce/de68RbkEEk8f6x/Cj3o8R17rvixP050nSRz&#10;fn3vr3XMKASeQWBuR9bf0Ngffuvdcr3tb+gtwBbn6mwHv3XuuY5CkAG/+xJNvfuvdchwALKLXNxx&#10;/sffuvddEA3N/oCOBc8j37r3WMmw+hP1tzz9OOP9t7917rHYWuD9b3sFAt/sffuvdYXFibEg2ANw&#10;vFzfg2P49sH4j1dOI6wsB/XUbW+iix/xNhc/7H37p3rgwBFwDxquAOSbf6r8e/de64MDYkg/S19I&#10;B54sL/737917rqymwVQLixJ4Zv8AXB/4j37r3XWn6Gy2JN7fgjgD37r3XRFr8WP9kj6WH9ffuvde&#10;0kHmxIH0FjZSeeB/xHv3Xuu7fgaT9ODx/rX9+691yGn6kAtYi/5H+B+h/wBv7917rsXJLDSb2Okg&#10;XH+Iv791Vvh67IuBdeDz/ZA5H5A/PvXTXXXpP1UA8Xt9bfT37rYFTTrlYfgckeogX+gtc+/dWJ1C&#10;vp1lUc8k+m3+pvqtbm3uyfF1TrOAt/qSCL30n8Hnnn291rrLb/U/puLng/4jm1vpb6D37r3WWy2u&#10;rC5AIuV/2PAHv3Xusq6eOB/Ukfnj+h9+691lDK31J+hAF7WJPv3XuuSn6j+psbnTew/r7917rsqp&#10;vfg/kAc8cfX37r3XSgXP+P8Atgbfk+/de66sOOLEGw/ob8kj37r3WN+Lg6bMSvH1/wAffuvdYfy3&#10;11WI+lvp9QCOf6ce/de6xA/0A+vP0vf/AH39PfuvdcbCyki5AIJP+Pv3XuuVv1E/7AcXuB+Afp79&#10;17rsE3AFiTb6qoBP9Le/de65g8WIPOu5BUfT/D37r3WRSv4t9CTdQPpx9T7917rLqFwRxew5F/x9&#10;dS+6ORSnXuuam97m/HF7kcH8n2yxIUkdOp8PWQ3IA4tb6ixufwOfafrfXBhwbsD+P9jxxb3U8Ovd&#10;YmPJ5AP5H+xva3upNet9RncfWwNv8LHnjj/D/H20zEHHl1vqHISbkAnV9LAr+Pof9hb2317qHKxs&#10;bjgcfQH6n6en/ifbmv169TqL5AD9VvcgW/F/8fdSxPXuvXNl/r9bWtf+h9o34nrXXgwdrXAuLn6A&#10;Ek/W/tgnP+r/AFf6vyFk49e1WVeOb3NuL8/T2yTU16uc9c0YgiwHH4uAOR+P6f776/X37UK08+mz&#10;jHUuOQqy3IBsf7I5Nubk+3UYg1611KElz+T/AI3F7f7D/D2pRvPqjces6SA/05+pNgQfr9SD/vXt&#10;Yjfh6b6kBv6EWP0Nvrx9eAPalSKY62OuavYXLf42/Nzwfd1ND1vrlrvbkXtbj8259uFxTHWuuJYG&#10;/wCm4P4FyS31BA92VvMde6xEkf7Ve1r8E2/p/rfT3smuT17qFIg5Onm92Nl5/wALe3E4daPWLQeG&#10;sASeLC30+tz/AK3Htzr3WMIb86SfoG+twT+B/vHv329e65AL9WsPx+bi/Hv3XuuS2FmAYmxubEE3&#10;PFwfr7917rIgvyAB+STxb8jg+/de68QpVfoSOeP8T9SR791rr1zxbg/W39P6/T37rfXbWNyP6X+n&#10;/FffuvdY7n/Y3/PJ+n1NvfuvdY20kWuvPBJ5sfqTz/xPv3XuuPp/wHAW/H+x/BHP149+691juACQ&#10;Rfi1/oAOPV/vh7917rlpFgdI/wBgbqf6kH8j+nv3XuuvSVYG1geDa2o/X9Pv3XuuLW4W4vquwBHA&#10;AubA+6H4x17y66/qT9Rb0n6EWsPd+vdeKjTewJB/BvYfg8e6v8PXusJXgMdJN9K2/wBfVqP4/wBt&#10;7Z631hIQMTpBubeoelm/OoH6H3vy6dPwdcdN7/X/AFJAINrngj82/p71011y0gEhRb6jj8/gFr/n&#10;37qy/F1HKalUDTccXstgSb3IH9fe+nGrTHXRQA/pA5FiptdiPx711RdVc9YyL3/oVP1BILDi3vfT&#10;nXWkWPJva5ufpxa3Hv3XuuDANqHpAtf8cqP6/wCPv3XusOkeuwe45NrfVj9bj/YfT37r3XYWw54u&#10;OWvqBb6BrH+vv3XuvWFzqFgeNI0XNx+m5/2/v3XuuIX0kEKyi1j+TY3F7f7b37r3WT9QH0Gqx0/R&#10;rDizn8/4e/de65KCo/s24vbn/ADT/wAT7917roAAelb8aQdP14vq5/2Hv3VW+Hrx1AfqX6cMbWA+&#10;gH+2v71011DlYWuwuLsRyAbf4H/are7j4D1rz6ZJ2uXJA1ki7SBQw/wFuDbi1vdOt9MNZ9WCMqtI&#10;PqUBB/Kjn8/Q+/daJoK9Jdi3kP8AaN7uJPSPVw5JPA4/p7UD4R0jYEnHTTWVEsb6k8RdAxjcH6KC&#10;RqdQD+OSR/UfT2vtvg6TSpXJ6SOarT9q8h1alZXeQlBayXDIljcHjj/D639qk+IdIpABw6B/LVSM&#10;+lQsaqnleYEySRs3KiVlsBfk6D6bG31t7djwK9NgErT/AFf6v9VfUPMnW/tTHyI2uKzu5CRy1Bf/&#10;ADTKoUID+kLc3P8AsT7Vo9OHTTLXoOs3kWHkVpDTiN40lRRG9RFqW2ss4HpQcfT02+vtQj1z02Yz&#10;UAefQO7pygQN5ZKsH7WoJjp1jYvEEMdUqx2bVI0fJkBNjY3H09sXKDQW6e+EAfl1WL29VUNPl4pU&#10;JqqaekEDvUFWZjIzVdTGhSwBMgFpG5Len88BC4U1PR1bMAor0RbdsrzZuqn8sb09dKryfcfSVI4A&#10;hhqYDbS5F0klN9TW4PsuAAFOjRTUA9ISd4JMfHTU6U6SSxS1MMdU0kLhLtG0sdRH+4soUBV0D9It&#10;pF7+/dXxTpFVYDrRCM+aihoWgWadLKKiqa1VHEbLI6ppCr9SNZOr6H2714+X2dN+Oq4KTIUcYNf9&#10;+6NFekS1F9rK321LWUwAPmkgUkMY1+j6Wa491PDrXRv9hK1DGFmoqmlqKijOOSBpITAEFQsi1NQ8&#10;3+ajLBZIY9QYn/Dn2VyGteltuPPozG1aiGWqkWKogb7WaCkmybUEr19TI0Ymqa5ZCAVH6FhHr0lb&#10;D2gm4Do5iBKinRt9ka/VJVU7SyvIyTvB4iky1YHnebi6B/GrqfqSx+ntOQGFOlXRq9n+GRQ6kLBT&#10;wUtPR60MdSoAYGWVT/ZAJDMBywB91T4aenWpVCgU6M1sliaekhXU0ml18h0mWUykyap5Cv0/tM1/&#10;6j2+nDpJJnHQ+YFUkjp2iRyIoxHIwBTQwF2Zhp50cEi3NyePr7VIuo56QMfLoQcfGixKyspCeMqR&#10;p5Ia0kfIsV/1jc/70viRTjpLITXT5dLmijBHNtbMCCnAA+o5H9D+D7VgUFB0y3w9KSnGoKy/jT9N&#10;Is19JOogg2/Puw4dM9OifqNgwJbXcEN9P7N+PqP6D3vr3UsgcElDcWIvyoP5B/J97pXHXusbAX03&#10;BK3t9OCeQTf88e9de6wMosRwSy6l4GoAnkhvoR731sYPXHQLFVBRiwLamGo/jgf4f4/19+49Ogiv&#10;HqO68E2/tA835C+m4AH+Nxx7qRTq3WBo7+khfURwBYJfkMCR9QLe69aBBFR1jeNfrbUfp+lTb8gj&#10;8AX+vvdMV631hMZDA6QSeToCkAWsTcfk+9Hh1ZPi6jSLYECykk3JX1AMODbn/kVvdCKig6cf4T0z&#10;1itYyKQCHVSxUDULetwhAHtI6+fV1+EdJSvK+MhSgv8Ap0hSUQGzea/9b3On2jlPHp9PLoP8y0sS&#10;ysPJ5HZgE1K7IwXSpTxgL6lPNhyPzf2WT8cdLE6CjMROxkRIlEkYFOCjcs0o1sSslxptchv8T7L2&#10;BOejCPgT0hKulbyvIPKhkCgL5DdHUhZYzwdQK8E34txcXHtlgAD69KlI4dZKLGeZ30xJGzM4kaRh&#10;HHO8Q1RrGLWNr2t+bXt70i1NetswGD0pcZjdIAJ0lbM7CxKGVf0Rt+Y7+m55B/w9qY4tWOk5lUNj&#10;pW0ePugRhI0QV7xLaKW6KCW1Oo0241EWv7eFvQ1bh1R5CeHSupMejRQPGsbJbSQjekA+p9JYcsCb&#10;nVc/n6e1SQrTpMWrg9LOioG0RoNBIMYL8K5J/wA7IoIsT+L8n+n+KxFoOk7kZJz0rKSijUIynS4N&#10;gOLHV+k/S/A/J/P49votcnh0hLZoOnuGnI1X06rljqGpQGOnXxyD/tP+x9qUXz6qT1PWBV0kDUrq&#10;wOhOLDk2B+lvz/j7d6pqFdPn1nSAAhGZdQFiyqBZD+m9+L/1HvwFcDrfWdYlOoBFFgFDCzW5+tvx&#10;ce7aG691DqIbarrc2UAWNyPrpBNzYf0t7rwwevdJWvpUkUXcsC5CalAlGkXYc2Ok/i3I/HPtLJHX&#10;HT6yUFOkbW40nTpiFtJWxa7MRcqJNPJ4va55+h9pGgzw62ZdWOkBksW7mWSLUru6KSdTRww/7slg&#10;hAHKkC1gObjn2me2BGOtGSgoD0k8jhEAXUPKFEvokKjwoOCZW/t6fqoP4I9p2tumJnqtPXoMs/gC&#10;VZ385BTRIzRR6ZIz6NDxIOFK3vblvr+OU/h04dFbYPTNi8YKbyLJFEsDxrUBUjUCT7c6S6UtgW1L&#10;w2r6/wBOfdlQjPVK/wCr/UB/q/YBCp6EeJU/aVmjiSNFiCU8DECeNtAvZuNXpAsbi/taqkL1qQDT&#10;XpSQU6w6SkkbOuuZ5HFkJ4XUtxyfqbW/2P4GmFVp0lbh04RTaNXN/AzNE9y7G4/cYem9mvxfgf4+&#10;6K2M+XTVKnrjNUraWMBphPGgIXwnlDqQLovp9VuLfUc291Mqg063pPSPyk7LKQvl006yqiM6Iul1&#10;vK5sOfJb0m50+0kjknp2OMt0mEmMyRTRx2j0FHhLohUAkJ5JCLl2BuHBsRxb2lYh1JHl04yUUk9T&#10;I6ibxSE3V28cZqQplWSYfttDDTgchEADc2PB+vvcfw9ORiqAf6uPUumIAMeqRxBIiGolEckLq49E&#10;vgA9NuBySPz7dU5p0oXGOnmGS+kssq8vIrwyxyzKF48SyOLKtr6WAPA459ug0Ner0x1IBmHiCNqi&#10;teVYRpZprkwt5SGfUD6jcAWHP09uqWOfLqyhenyjaUqOCzhdY8gjQuAf3G/bNgbfkr/j/j7VDgOl&#10;EaA9x6dtaskfiQhixdXPqh1ILnyC17D6f0P9T7dWnAcenhk56l0MkVjqGiSQSwMiNYx2cMGjb6EH&#10;8Ef63t9enT8ulLStGz8k+kxTBtQZSyjQgcN6vV+o292FK56abV59PNMyllYF2lZdRZAfGPqqcWH6&#10;Qfrpv+PbiaNWK9UIDCnT5EyXFkZhJoWFEC2NzyCDex/rwSbe3uk5wT8unSPxrqViTYJYBSDybMnp&#10;HAvz/hb8e9dJ+pTgXDWIYkIkRIsSB6gWXk3+t7n6fX37r3WKQHjyKpQXKrp+l1+lvxxa/wDX3ogE&#10;U63/AKv9X+r/ADCFI4dR9FI9CkoATGTyo1AWH+Ptkkk1PVk+LrGVNmQeOMKzWDhURhwDwf1E/wBf&#10;funusetUJMbhgCSQ6glhezBWb62/FveiaZ6uoqCOo0upY2UC6u/LFLHn1BOORxYX9p3OKdPdYCpI&#10;P6CWGko5uV5uZUNiQV+l/ofz7Z6tQ9dgLZSwjYkvGmnTYavqWIAHJvbi319sPlz/AKvLrWknrNCN&#10;ZVyr3/QSRa+n0ggjmwt9Pp71x/1f7H+r+Q2VoK9cpYVjj4OrWDYKBdeeW9X+8e/FSOPTygM1Oktk&#10;RGySsoVjGosugL9RfSFa9+Rzb2mkKnI6WRgD7OkBkXP7hkjjQr6REEXSJ3ssTyrY+m3PP+v+faZx&#10;VgOjFPh6D7IxlpZdciqAqh38UcZ0A+rSyXC34Jsuok/j3UoAKk9LIs/s6S1TBDM8qLEY2MpMRdbS&#10;hVUW862u62N7te49p2C16UBmHDpolo4zI40qrCBRGiOqRyfuXEk7WFgDwLDi/tohdVR1ssT1mw8k&#10;DV9ARTOkhfU+hmcxEHSiuWA9L+q62/F/eqCtPPqkgIQ16GbD0Uwl8LOobzIwsFdldbi6P/qTx/re&#10;1Q7RToplkUCnQqUdPJpSIpG4RQtwliGYASCR/wAkkjke/BS3DpEzLxPSsoaXQIiqkaAUZ41/bJHL&#10;EX/B4sfaxV0josuSp6UMFtAJ9IICi5CDhrWIP9PZnDx/1enRbLxPUxbMX9S/qCkEqGKEaWGoXuR+&#10;b/7D2rUVPSSTV+XUadRIjLpuQrFALAsVOqygc34HJJ96JLCh6ZqemGoi/YCqSuplcN9SdXIFzYE3&#10;/B91oAOqOKivTXJGAGv4yShGsoLhh9W0AkXP5t79010z1cRB1HSTZRqUr5CZPoB9SAP6e2inlxr0&#10;6nDpM1dMQzyJZ0XSqFF9RGqztqtyQOD6Rx7ZMdDjoyXh0jszSr+7IixK0cGuRZh41MVips34YXsr&#10;KQOefadwKV6Wwnt6Brc0TRrIsJlinKyCMO3kp0iKa3VJLDSy/wBgjk3+tvbRBHHp+pPHotG7R43m&#10;kVytQiQy088sKN4dAvVxyTBStibkk/7H24gBUjpQnxjomPa8kNRQ10c9TVmKqoIpZItXhSnSKYxJ&#10;GSq+pZNQZk5LcfgH29ApHS1eHVUXbVTkaHLzyU01TATWNVyTSIs7VIBXyyJQqPQrpax5FweALezF&#10;KEZ6RX3lp4dA/ROlX91WPA7wR12jGRQ2MyMBqlgeaxBvcMSdQ/s8afdsg/Pz6K+jEbEoYa6nxUFC&#10;JJUgZ6+OqKHTDNEdVbLUgcxtxfRGSL86QPZXcsVanr17y6NvsGijrHinio4KkLLJPUTJGyw0vgGm&#10;OOoeUBW1uxaTxXBsATfkFsx7SPXp2T4vy6Nnt6ImKllknaaKPSftp3SWWiWmYOk9PFEqyOyGx8BY&#10;qi8m/wBPaSP4umxXPRltqSxxzLKKWB5E0zVExBMlYJhplmp3AGhvpqQgW5sAbXdBDCo68RUdDlgt&#10;XhWaSaJi8oZ5YgsbRkXipqcKPqguA7jm491PH9n+HppRXoRachnVfHqSGDxy+JA8crobtJH+Wu5v&#10;yL8e78Ono1HDpSwyKqlAh8cMMXmIXTH/AM2lhc/1vrH9OR7r0qVajpysy6XihEcYIBChZGeQrcSQ&#10;B7D+pt/ifb5rQaeno1Umh6yRAIqPLIoEiltdm1NI4Chjo5W1+fx72K0z1pgAaL134GKqCBTr+4AI&#10;o0dZGbmOpjDelb/m31976qRXrtaWFg6wvK7zIkcglBaZr8pp1CzcggE8Bfz73XqunqLUQRx6hLFC&#10;EEiPdwWIlRtL/uR3Iv8Ai5/1xbn3V/hPVT031QiiQq6EysXL3YTpIX5j5/qB6gBxb223l9nSc6jU&#10;ny6y0qgAXiIMWqVh5LQ8rbyRE/lR9UHuvn1f/Q/9Xr0pKYI2pgIQXIANtEgQjUrOp4IP9Dz79Ukf&#10;Z1Y/EOlJGAEjfSmjUGmBJTU5HobQATewBsB9be7qoJ7fz6v0oqSGM8yRjyWUKWkK3QJpBC2sP8b/&#10;AI/p7cRAOmJOPT5AjCySqoKnUiyFEEXHpLlByD+P979rI6gZ6Z/EOnFFt6mJY/SwcMVY/n+luebj&#10;+nPt7SaV6uRUU6dqdwVVhp0sX0w+kOD9DIX/AKf4e6iIN5daAAFOu9RXmRuCXUMBqVGbgFQPoLfj&#10;8+23ipw63TrB5fSdNiPogAa5jbgXuDyT+Lce07KB00VPHqE8rFyuqRhoKhOAfSbuBp4N/wCt/r7T&#10;Px6qOsLVkiIf0sGszEMLoP8AVAsLE3Fj9f8AX90rQde6b6rKOY1K/UkhvKxWdiT6lAW9x+QOP9ce&#10;7AKxAHTMpIFB0islkEJXhmYSgoyRpFEYQbGwF7k83N/9h+fbuFHRdx6Ss9SsreeJb6HDhRePSvkN&#10;0sRww/tEWv7aY1PXunnHuQXdm5MxePSwLJ5hqdSo/Uw45P8Ar/n3Sterrw6UFMyuy6nV1JAWNQnj&#10;Drfh1UcFha3PuyYYV6sOnSOVYyrxqyqzaXYMHXTewIUXAIP09uGNSKjrxpx6eYHBIF411FvSqggW&#10;/J8gJa/5PNvp7qkZP2dep04rJZVbWVAICq4uiAL6ByLcixHHtSq0x1vqT5lF1ZFcsi+oNcTEfXU4&#10;A+g/p7WIhI6o3XHyaypCuDIjcOFZCB6rq0fIA/o3P59vrH5jpuvWGQ3QAaX9XpOkErpNyt/pe97A&#10;+7+GfPr1eoMsZbTZBp/XpYBjoB4OtefT/vHvZj9OvV64xU4OksiN5LFVRRZgrcC1r/4sR/h78Iyc&#10;de6kw0A1/uJGdeoo66XWygjQyAcW4H1/2F/dhBnPW9JYcOub48BAR5NRZQvEYAdG9AiFiLHk8i/H&#10;urwLQgdXVDWnUOSgkPoOlPWXZVKjVdibOW4IJuCPaGSIhujKNRQAdYfBb030FiAgU+oaD6l9P0/1&#10;h7a0sPLp8IT031EdxcekK+sxOurUPpyD9eeePdelUEZBIPSZrIgFIATUZQUVo0FmI/bi0f2QfqD7&#10;Yk+E9G0UYp0mq+H9xWHiAuzEX4YRi0nnZV9Jv+n6+0DYanr0+I/Py6x0hcySHSUvoKPZUWNRy0YI&#10;5taw1fm1vdQa8OtMvp/q/l/q/mZ7SshYM2jQugknUWX9S3kPIYC4H49ssTWh6qVxnqYst0eRDIAy&#10;B5DOqhkiFlWOVipH44P+PvVDSvl0nkQcBx6coJELclyjMgII1IGC6rE2+tuGsBbg+1KCoA6RsBSv&#10;UllTQ6s5ZSFUlWCjg6gSSDqa31F/6e7+GPPpqvSbqw2upKNIFRAI7gKpUjltJ59sOoA1Dp89Jmu0&#10;rFF5HKpLIXRmCsp0LpEAve9/qR+f9ce0w7RnpfHx6QOXyH7dlVYoi8lmWZWLtGdT+m1lQf2bnj+n&#10;upkzjo3t4Vz59A3uDcTwCdvNTLKqxxyFE4YA2SSSUekSC/Bj5tx9PbTXTJwx0ax2ytinQf1O5Yoa&#10;tnqmeOQMiAQoDAFWM6XBI1BgLksxIN+ePek3Bl8+lA27UMDp+ot0rPDC4l+0hqVaITwyRTFIw/pd&#10;ZBfl7WPp/PB49qotzJOemm2wpkDpSw7hcGR1fQ88YEUNO9lALaVlQixOphyLcc+zWLcE9ekb2hGC&#10;OpSZ6N5WqY2eTyOFlEwQR0qxALMzo3qDA88fjke1IvFbNeqfTYz0502XUhjC8SpI5aE6JJJ6pWBu&#10;XktYEte3AH0v7UpP8/8AV/q/1ejJthXpxjyjFIkk8kMWkF4zOjsZmJCQARWXSoueSP7XtQstemjb&#10;049OEeRZiCjxamJ0ePR5ywFvHpB0lrXINiSLcH2p8VT02YBTpzpsq0ZcsJI42mXSJqryxCy8I8nJ&#10;DSW1fQWta3txXHHpt7avDpyhrJG+4SGQmOSONtEq+XxSyP6lkYKNR08rc/T8e3lc0x008NMnp+os&#10;iykJq06NfkkMbxr+1awDNb0g+ogcc+3NY6TyRAig6VEeZd9Msk0qBhHAqhdWkfWaUqAQCf6kX+nt&#10;6OQAdJjFTh0/0+X0ppJZ0VgNBtdlfgTEqCSdPNh7VCRadMPH69Kekyaxsqk2bTIYDE9420nU0U3B&#10;5A5sf9797EqVpXpPJFUdKakyqSWVZFJZiqMNBNrfUCxAsbhre3AQeHSIgg0PT/SZQ3MfrUkKWvYu&#10;7MdIFyObf0BHuwFer6QR0q6KtVgeANIBb0hWdhxex+h/H19+K9U889KCnqpP2vppN7f7Sv1IYj8/&#10;6/v2nrx0+XT5TVIYhiVuCbk2sAeL/wCv/re/AEHqvT2tQnFrAN9dJJJNrj6fn3anXqjqYsgfkgMS&#10;oH/BWH6v9t79Qder1kUg6SAFNwLmxPH4K+/de67LLp+ouCb3vYA8g2sf969+691h8pBHCqQLgAGx&#10;H+PA9768c9SvuLlLjixDWA+v0sSQP99/th7qvDHWXypqIDBeOFP5/B0kfX3sCpp16p6kxyLbi3Fv&#10;xYWB5Av7t4dMscdX+fTgjra3P4BNgeTzwbH8e6Gg611nFQqAck6jaw5Gof1Fv+Ke2zk9b65yVJIv&#10;YDixvbm3NtPvXXum56sgj1Arb6/UgfQ+0/Vh8+oT1ZPFwADcr9GNj+QPadiSc9bOk4HHpvkrL3B0&#10;8mxPNuD9Pack+fWwg8+m6SuaMMBYlrlSALXPH+v7ZY6SetFQOoqZOSw1fr/JD2sD/qjp/wCK+21c&#10;Njz60D5HpygyBPOkBuL2YkkX+ptb2+MLU9Ojhjp2hyN9Vzew4txzfmx93V6D5de49OEVbf8AtEcW&#10;vdeTe3Kjgf7H24HB691OWsBUG4vx/he/FwB7dLEih6qRUdYZ5wF1HjiwHIuT9OfdDXy60GNaHpM1&#10;1ZYSkm5VSBbTqFxx9efaeSvn1skFcdBhlnllJCupDk6V9P1tcq1v6n2Vyoa1HEdeU16R88atyytq&#10;kJvY3Qr9SGNhp5+h590Axnj1tvh6bZINMcjkBgqOIyyqgL29IKoPoP8Aef6e/dM9B5lJzFK62kXU&#10;wcB2EkckiHkpZRpB/tE2t/vAbfy60nw9SqfIRwGKUQk+Us7qZOPIF/zqf69uP6+7LgD59W6VFFkt&#10;cas4LkKXT6AxuTpa5UC/+sR7fUhvt68BU06ef4gbxhdTEAsQbRANe4ZbfW35/wAPd+vFSDTr0lSs&#10;iEnUhOpuFsS1/wBaOfxf8e/EevXipGem+pkK3IsrywElj6zccfpI4JF/z7qy6uHWhk06TddokAWR&#10;C0bKCUFpJQD6gxIAUGw4Fz7TsorU9ePDoMtxLTiNnMekSvIIlCkuiFh6mhHpDNb/AFr/AF97x5dN&#10;N8XQX5Ojlk8pgijkvTNKOFFQCCD45YlsHtb6J9B+D790i6YTQxzteQuIKiOItEADqEY5jLBbgC1l&#10;Dc2uPfulRrTHSjxmIjPhl1x+aYqriKIIohRLQRMCLXtw1vwSfdHcquOvKmsVJ/1f6v8AV5ATqDEo&#10;jwmOPxnhGQSIkaq/J1hgSwBH19sqSc9OhPXpX0tLHG4dRHJGW8dxGB5G0gKNVrAf1HH9bfn3bp3p&#10;U09MjMt1RSWZizLZVIGk6GH1sPbyCoA6owB49OngVdTHgKhdzGAVGsBQABc2/J/P9fbwBA7uHWtI&#10;6h1EMbq4VFYjTfXGrDSB6QXTgfiw+v8Ah7owXiD1QrTPWeKCSOn/AKPJyzr6hpuBYr/U/wBf6e31&#10;QhevdZZIFRDIV1S+QgsbWCKl3I0g2F7cj3WVKDUePWuoLQLIAD+4GKv9fUSrcaNNyT/jwLfX2noD&#10;g9eWlc9TIae0twsZB/bVWuNbEavEAvBPH549+0r5dOjT5dKanpnRF9CHWCFRVNiv9q9vyfpx7ba3&#10;Na9bx07xxOTrWMgACzXGkEfRb/UcAD220R4069T06zyIrlSCo9YH0BIH14FrH88kH22V9enhw6kx&#10;T+NRyrG5JQj1GwBFyBwD7vwHXusyVoZgCikm9z6RY/2rD/D24Jj6dbr1imrwqGOMIFZbMDpVo1B/&#10;UPz/AI+7GauF6q3DpNVVey2Fz/qUCnTcN9SFP5P4PvYck9N9J+aqaRuSyrpAJ5k1WPAdDwP9qsfb&#10;6uRg8OqFa567WX0lP0/mJwVQg25VFY/T+hP19qYyDjqpBGeptMy8JLYgsLK2kLyttXp5HH+8+1AW&#10;o62nn0+xqFUq2hWLKIwdBJRfzfn36h6c6mxIAzKQpJAB5BViOW9XHu6rU0611MZfqASOLpdRYA/m&#10;w+tv9v7cMeMdNtk9TaRQzEMQSQbPwpVwfUAp/wALH23IgGD1deHT7CglWxHKkkX5YhrW/wBv7RlE&#10;ZtPW+pQiWNbL/UEgmw1D/A8/4c+6BApIHXuvGwTkgkWJA+oANrG3+v7dj868OvDqMUNyDa7ci5PB&#10;tfk/Ww/x9uivn1vrC6AfpsbKC1wCTf8AUdJ/3n/Ye99e6j1P+Y4KlW/XxpAAFvUfpf3YHHVHpTPQ&#10;ZZzRacOpbVw2k6S12HKsPp+Df+g9qlprNei9/h6BfPQoZnWysXdmRgQS0qG7ykt6XvYAqfr9fr7X&#10;h1AAr0yaEUPQSZYTxzmop5QFfxRyCVkJh1crIiSKQgABDG5tf/Y+0zkt9h6poU9NdFPKta08kbN5&#10;ZgyTEeeOUAjzKVt6SBYhQLD6+2GOg0PTiKOA6GTEloY3sZEXV+i6XXWNQLyf27fQqbWuBb2xPgH5&#10;9KoV6f45EmWJmaO31C6hqY35+osLf6kD2XsK9LBjpdYhj5PNGFsQqDyWDREAA2sv4H09qIRxPXsd&#10;LKlIBIZL6SxWzKTHci5J+h4+lh9fZjGgAq3DrxyOn6CRbLpYoXCjSSpDOD/aFvyOTyPapSAMdNst&#10;OuqmU6rWIZWJdkVFBNrlRx9P9Y+7Maig62EJFemaoKzBojpKlwbAA/T6hSRc8/W3tsiop14xkih6&#10;Y6uKMBzpZzZQULXkRVbgr/geP969tlKZPDqoFBQdMrUiDW91HJb0ohHP9gD/AAN7n8+6kLTHW+oN&#10;TGLEpzK0LeogaY2PB4+v+Fj7YnWnXvn0j3ijVX1uHL6Ud5NWpTa5sAOGv9P6jj2WvSpr06K1x1mx&#10;wjaUqj6FdfUVjNgrehXHFwD9P6/6/tgCrU6s1a56VlOfFGVktrChQOS5UmylrAGx/sg/T+ntchKr&#10;3dV6hzy/qQxEA2WRYzG72T6eRfrYHnn+n9PaSRjXPXum010YR4QhsziwjQF3CDUSfwt7f8b9tLOA&#10;NPVtJ6hvVoCwYK8LqsioAqmJ1NlFgBYn6fUg+3FkNPkevaG6a6qokdQsKqzySXeSQIHH58Nm/PB/&#10;w911kGnr1UjyPTSg/wApBaNiusmV0v4UZl4UsQQqggEkj6/T34catw603DpNxViyVhkdlh0yEemL&#10;UodWIRdJBsT9Sx5PFvaqMqeHTRXT0s6arjMcDyTukZl8fk13jYPwdY+rA3va3+ubcezGGIMtT17H&#10;SnonkMSu2kxoXjjiMgCaSbqzIo5J+o549mUaaBTpL0qKCe6FhZ31CNlVT4gQODGLC/8Ah/sfb44d&#10;e6VVPYiyngkavoGYEXFgP6/4+99e6eoZAjhVFuL3Wwa9+bg/T+lv6+1HWuvTRfcA/wCsxYWHrFrW&#10;BH5v7oTU6evdRVxwju2hFBGpVILf2fWSPwbW96KCmOtipNB03y49jr0lVfSACBYxi9wAbG9v6/j/&#10;AA9tEA9WKMBU9MNVRtBI2qFSrKxYIxQsD+phKtr3+pFrf4+2Xjqajj1XpOZPGx1cDRtCS6wmRIo9&#10;OoD6tJqAJA/F/aV46mh49XKHiuR0GM1JUTSKfBGI2R2cEaJI5ENkbx2NzYX1G1/pzf2zwweq0NK+&#10;nTdJRqrmoCyNLHEpUvwjg/V3UAHUD9Bf20VPHr3SeztEZqZgqKswKCMubWjuGJN/qL/2T7TyKp6o&#10;wHE9Bo6wyeaCWJY6iNfG0mlY+fqRIi8hQBcEcfj23Rfh630y1c8VM3gcRSVFhJFBDE8TVXlQRj7Z&#10;/o5N9Whjxa9wbe7da6ReUEfjaIyQCSKXjyMiEzL6zFIsqh3Yc8XYkj68+/de6DyvqKmOOV2llFPP&#10;IZIlqiLFj+3CoDAgtJyGSNeRazAj3Zfi6qWoaDpET1JkmqKMJP5FjuNEkdOhngBMsZupVVtbSebj&#10;2oTz6qxqanqDBE80r/cIEH2qyxmNyryxIbzUrEjk2s4Jb/WHHt5Pi6r0oYQwMjq0geNUqpJIEYNL&#10;BwqGFVtpZuA6/wBqx9qKkZHTI+Pp9pqOnr5zCgmp1mVzKkiwskNQq+TXLASSY2vYhz6Qfqfb4RTi&#10;nW41/EehHw+LTREshilYeMx08a+OBmpjZikIsBz+kn/bW59qo7UAauntOa+nStosVGaJZEhgjSeW&#10;R4leV4TTzauKenkjtpLf2SbLf6m3tdHGo4DHXulpRY6QVMKsZk1RwVErNoYTA8f4JrjNtbqT/sSf&#10;b4UDh1roRcfjhoSMQmWQuPMGVA+n9ZEhKgBCeRpF/wCvHvaIeHTchU48+hAxdNFdXjiQCe40hfpJ&#10;Hxe/1+oFr/j2uAoOmTXy6WtHSsFAibxFgh/sn9zVdiW/ob/j3sGhqOn4vh6U9PSAgRjSzWWQuV0h&#10;W+rKT9ef8fdWamenaV6WGPpFWxuVLWsFUAhU5NwP+I9sNJXh06FPAdK6lp10sSvLHUCq3uT9NP8A&#10;xPtO5/COPToj9elNSRWA1L+kahcofUeOdF/969sEk9OAACg6d4lXiykEgm7W4sfwSP8Aff737q4S&#10;or04Iqg8EEcfUKb/AOFx/sOPbJNTXp0Cgp1NVb3H1tYc/Tk/Qe9db6y8ADhWtYWH1/1/fuvdcCAb&#10;fT/Ajn8X490f4T149R5CVIseFP0+l7cfT2x1ZRVadQZJAb/kWuRpte35AP8Avfv3AdXVfIdYEuTc&#10;i7XAH5tfk/7x70DUdXKsBU9OkSEBSeOR+SST/j7t1XqfGAGIPP4/2B9+691KjFvwbt9Tbm1+ST/t&#10;vfuvdc2a39P6km31+lyD9PfuvdNsrCx/HP1sBz/W/v3XumeobSCwIFgT+SQD/X2yxyenVWmT0ma+&#10;YfpBsxJW4vyLcgD/AFvbD0XuP+r+X+r/AAqFHn0l62rUKwJvoU3YW9IHBHH9Prc/n2jZ1JPV6H4h&#10;0gMjV6ix0nQrMf1LpI+rkr/UcG/tI1D0+xAArx6TTSEtexCpp1Selghf9IW1xz9OB78pz0gkGqp6&#10;eKRYQ0Z/W9iS2qw129YViD/tvakKKZ6ROc9TFEbllZBbSwJCW1Xb9MZIBFvqSfddCGor0wzep6xz&#10;2VQEd/HcBOdchB/Ufz9ePx7a0gCvSeShNemLISKsFypDB9NyPHZBZjqH6Tf6Gx9pLhlVKnpFK3l0&#10;ypPqIsA6s8Tp6jI31trEii9iePrx7QCQMe3pjrPPUCBJFifVJrYGx+lx9Qw/CfSx5/H591mmEK1X&#10;rXSXr53la5comhFL6SGdnaxUD6Bj+D7DN7cvK2o8B1759MszRQB2KaWRxqQRo/6xwvo/JNrHSL88&#10;+yiSRYwa9bUAnPDpIVoqJ5WisaaKRvV4yGew9TysxFzx+kH6fS/sI3ztLIRWg6WoABjpmnjRL6FI&#10;BIHjk8KKGv6G8LXF2+vAvf2QXAEeFPS1AGAB6ZJqpUP7hl88jLFAhZZiJG5YNC4AXgGzfU/7D2XP&#10;PQkN0+qivWKljZtYlJSJ3k0lmUnxlSCGUAEk/QX+ntqIFjR+nQB0vcKIFij0R6FjiQXJ5IuQFDnk&#10;f4g/UexBZFQKnp+Lz6EWgViIxEbKzrI41ARvqGnWgF7af6D/AF/YjtiCBTh0r8ul9iaMsmsgFGck&#10;iQC4uebEg+kj/efZ9baABXrdDSvl0v6GJf0iMKCDGgAHmVbfpVrWF/zcf7b2IbQqTpAz1QqOJ6U1&#10;NwPqbBAtmswAHGk2H1/x9nA6pjqegL6TYfQgBQAb2/tEfTj+vuwJ611wkQafWF+moc/Q/g/7f/iv&#10;vxPl17pvlBAJXTewLfQX44Fv9a/tPIp+Lrx6aZCNVvTcC/H9L25Lf6/tghSaHrVadQ/EzvwFtYnW&#10;v61Nv7P+A+vtsQu/Afn14sBxPXB6UKlzc2KgcliT9Sbf4f19vJYagS3TbSgcOmipVNZCKr6gdYA+&#10;t/6uPyf9t7cFrEpoo614pp0yTeSKRihbVyr6tAYA8gBrANf+v9Pd/BA4dPD1HUN53tdVBjuNRkKe&#10;q55UsPqL2+gt7p4C/h6cQjgek/kZFMjx6TGWWzFGDaARcxj/AIMOR7UQx+VOlikfh4dMsUZSQCEB&#10;gVAjPBDFv9WPxYfVvagJQ4PT6mvHpxWJiAzIbMFIS2oiTV6VWQX/AKXHHtWiaR06EXpxpkbQXkOk&#10;jUbalINuA1wLFAf1G3tYOI6o1ARTp1QLpc6VaxsRrsSePpcfTm4Nufp7eU0Nemmpqz1kncRodILS&#10;G5ckBmjJIIW6ggC35t7cY06qq6umd6gvIwDcRRsbixDeTgmLUAP9c+6qatXp0AAUHU2njaYRgIrv&#10;oYOeNbj9fFwAQvFrW93HAV6bfj0/U8DelGNwVW1ihAF7EPf8t/h7dTRX59Jn7noOnmNViuNNtMhK&#10;XYF1kNrFuL/7cnj29XqpUjJ6liIhVbXYNY3ABZ+bAD82Pv3VCoJr08U9IUj1EOdR9CHSNJHINz9f&#10;8Pz710yTQ0PUyOIlQeTJc2AIbj6qy8AcW59+6SdOECWYGRkuHACi5DC3qNzyf9Ye90HHz6bPHqes&#10;iRsHaw5vpa4sAf1Afgf4e9inn17rBNWNNI2nTHq0hWa1rqbcKfr/AIe6tWmOvdQZaTXzLUmVhe6h&#10;woH+LD+n+HtE8dTWvWuoVTURUq+MMhlIuP3UJ5H0J54t/T2yR5db6wUtcl3LvCCLIZXIZFJNraCB&#10;6v6XHvyjr3T0lZA2rQdbKQshdF1FfpqQC1vr/T2qC+nTeodTEqFhVoxolLAsBIDqIIubcHn6WFr3&#10;9qUtycnqjSqOHWCFamqdQtMRHYgOxsQzHgANyT/re1MdqD5dMNL07nBzxR/cuQoCaxrUMeP1cH/i&#10;PatbKMUPn1QvITXpL5dY5Ig9VEVprm76CEb+pJPAVv8AePr7ce2Qjh1SuoU6BfeW5tp4aB2l0rTn&#10;RJIkSKEVlYBGkaQqP95+nPui2CzYIx0+IGIoOij9nd2YfMQ0ceNGPpsXjzOtqsCF5a2Jbh1ERAnV&#10;hwioG03+n5DbWSLkeXShLdI46g56KDuXfn3jXjOTMPijeNaiuajoxUySlQIniXyRhb20yEDkC5vc&#10;KrO0HHy6S3kwWMBT0HFTugLJG89W5yiSyzVEEaX8kcn7UIpjEZEmdLcFZJLc3AtyvNijHI49FQuX&#10;B49IXIb9p4gtbLUQCHGmtVpmqYPtVnVrrPWRDTHP6v0ygEIRaxPt9NmVhUDrf1zjA6CXL70aX7ZZ&#10;6+aWaplqqiec1DY9ZqSpAeEQRuE1qG5LaSSOLfT2oXaNIoR0y93J59BFnN2ZKWSWVq4rBRyPDNRu&#10;6SJWNJ/wHeGeIKfTpDEizAeq491baI2OV6ejvG00Y16Dfc/YVXUQ0lTW01LLSxwxsahnlkpKgi4V&#10;qeVNEg8duRrCliCSCL+3oNlj8TsHWpbpn4dFw3bka3M086SpNKtRrrhC4mU1XpIoRSzhdDGQg+qT&#10;VpsH1gn2KrOySAfPpLNdF46E9BGMzVIkcb/xCGOWR2p9VfHOVqpWWNIZaMjyGNWARmVHRiDqJN7L&#10;6efSEGpyelFtrNVlPR06Q1jL462toaiOop2ikFTKQKTHxNT3dad9TFjGF/ANgPdl+LqkgqSOhT21&#10;k6nFeebxBIVaSJaekLrH4njMEP2kNSSQ6tfVG05FzdksR7UimSekTpnpYU+ZaOOkeQTPUVmJWjgh&#10;llWrpYqiGXTC1RFGLhzqOpACP8SB7oTQgevWtGc9LDGbnlp4WgnWRpqZpcQsE1qurlmaASf5yMam&#10;RlY+O/6Aum49tu+SB17SK9ct0w66SijjNCZJ6BadaJ6wpUTQ42QEtS1MCskcgZiiwS+m3LH3QinH&#10;ry9B5kseauoq8nTU/wByKmkihx2GrHEEsbKAppzKpQPJI/OglUupIDG4GurdI6u+2qIKpIaWpaQO&#10;1BUDQmPME9WywzU1NR04jXQrcuJWVnNyn+Gvt6VRnAJ6DTK4ahhjSSjraMNAz0CpQ1ktDGzM1pYY&#10;aWoF3LKtlMsp+npYcA6IByPs6Uau2g4dJipaornq6KXGRU9LHFBLBDF9qrQqSYUeGsAUWuAZToMi&#10;G1r83ab4c9WP9mP9Xr0nazFir+1ykixU8kFUmNkaOTUFpqZDCtUf92TK7OgEwAAOosvHtjqgPEdI&#10;SuxEiUU8LSQRn7WasPknM0eNhExMlQ9VGAsjqBqp1sGU3uePdX+E9WT4h0ha6GWGuSDW6yV1VR1c&#10;GPnYR1Ahgp9UzyVYuGZ9JYx8qVvbn2n4dPihyOklTSTx1khjdhLWeeWOm+5DotO0mktPSzD1SGwM&#10;UKk2BvcD20po1OvEVGelfjK5jLFNBNA1XiYzT0qis+yqqxZ7M1JrqQ0UUeorq0qXF7KbMfayNgRQ&#10;+XVXHbppj/VnoY8PXSTr5qukSlbKQTUlLRVH7UeIhSIS+aMUQMryX1qz2VSgW4BvZ9wdOoj/AGOk&#10;GnSSB5efr0MGHydLJCJaiaunZZYpzU5FkjiFFSwilo6pqMapZUnmIN5FVgPUWI+jY49af4elcsfk&#10;qHyMs32cv3dHHjxkIStLMApMdEzUjaSzXKOC5soB03Ht1fLV+XV+o+TV5VQUFPQyZDziSovUKqyU&#10;4kIm/fQCQOITpBtqBUEH8l3j1sU8+kVVzw1mMix6NPVQVuWhiV8hCGmjpDF/nMHWvqDyKtlcP6/r&#10;p+h90GV0n+fTg4Y6C/M49cRFVwrEpxaQmqr5KmdshJUSzFkozDDU65oHqYxaRmuBpBLAG3tGy6CT&#10;5dPSeXQJZNY6VYpxBXN9kVigpGxr09IY5E8kkuPES66dUJWOYkst7+hRz7qSOH+TpsZOf9X+r/VT&#10;qKlbU5IQY9Y5Kv7d0lrV1tGsIil8qh5pU1tp1DU9N6iCqhiCSK9OYXu/1f4P8v8AsSKDSqxw4+mp&#10;6quZTUvPkmkMEkBqgIqWATt6Z7nxixurCzBhz79w69XVnhTpRpUSTSX1rDNQxS1MdNZnQCrf01tR&#10;KQrSJCt41QksBdmJHPvYrx9OtUrgf6v9XHrDk3SjNBMlXAy0wjpAtNRslYTVxlKa8xuvi0sGL3LF&#10;wFH0v71U1r1bSAtD0k2GJp6xRXzSVNNDS66NqymnZajIlilX4hGVcMrD6km5Nm90cgYPn15RX4ek&#10;zVpNHGVkOObyNJXyyRxNPPTQm8oNJFYargEyqpFvpfj2w1KY6UAClR0n1nrI6lBC9bC09PPHT/ZQ&#10;00XjFSnr8isl1kT6yafUFIAP59t9PrSmOm7+IzxRyihh88tRTx0dVStH4FamZ/IMlGGWypqW0gEf&#10;4N2Vj78eGOrqoY6T1yfIR1kVbEzI08aeaholkeYyo0YSYjyAuJVI1xENZedI/PveOvFdJI6nR1lN&#10;lIY2qPuamano4tMpMLpNRoNdVJUzgljKgW8QY3/ILfT3rqoWgqOpPmhZRLNDGasTPM+h7VFP4bCC&#10;WSJwAgkQgSOnLf4C59+60RXrNK40Vf24hlopapayP7tqeJ4UF0WmbWCPHqDANzf029+61pAFem2p&#10;dJlgmvIsU1NMY4WqWVfvluz1DGovqjP6GEZAFrXF7e2W+LrScekn/lM8UqSzCoAn+1asHkp61KWy&#10;yVJWRUXXEVPojKkr9VH59+LE8enOkbnEXHVBQhDXFqrSg0+OOk4MSzTMbCXQRdXZri9vwfdenowT&#10;9nSWrJahVKR1NM8YbyyJHD9jJENH9lZlXi34YlCeb3v703A9KRTphTwSI8Zl8EiB/wBbOTUanvLE&#10;qKPSPySeSb8Ec+2OrdYkVwI0pvKqSTNDNUpGt+CJCCj2LMCQBpAFv8feuvdO1PMKmaWmT/NwNGAi&#10;szSvOhAdo78+QmwF/SDz7917r//V3OQRyPxz/Sw/3i/+3/40NdMdd3P+x0i/It9f8fdX+Hr3XYub&#10;D9X9eALaTcCw+nttPi6314ji4H+pB4Nvrxz7cf4etddBWJN7c82I+lxfSTYfX6/76wZ631y5H+Nr&#10;AD+v4+n5t7917r36TyRq+lrf0HHv3XuvBf6i4K35F73+oB9+68DTI67VVA1KLcEm3B+h4v7svxdb&#10;LEih6yEC35IFuAR/rA+3uq9d/jnn6XItdh/Q3A/33+2HuvdchYcaQtvyFB+v1JA/x9+691k0i1gA&#10;fzz9Dfi/H09+691y0i3Nxa1+fx/QA+/de69pBP4uf95/I/B9+691xYf1AJFm5ta55tYW9+6910wX&#10;UdIHN+GA/NiSo9+6911+n6fXg86T9Bf6f4e/de646eAL34NtRUf4kAD/AAt7917rrR/gv+8fT6Xv&#10;7917rsL+QRYg3F+T/Qfn37r3XLQBe6rYEcf2/pwfx/rWt7917rmBySP9Y25B/wBf/H+vv3XuvNyA&#10;Db+guPqP6X9+6913ZQOb/Q+kcXH9b/4e/de68bWAsL2+o4NgRz/sPfuvdcdJ/wBc3uD/AGm/2J9+&#10;6910fxqUXsLkhTYfg3/4j37r3XCwFx6eOSNOnn8iw/B559+6911YC1wpA5IH1BPFrH+n19+6914j&#10;lW/qADbTwL8ED+v9PfuvdcQAOAB9WIN/wf8AAf7z7917rj9PxyPpa9rfX6+/de68Px9D/Ug3Nh6u&#10;Pfuvdd6b2JubW/pxze/I9+6911b6cfVgSSRzx9Tb37r3XRW4AsOSSL8XA+inge/de699G5AsR9VB&#10;/wBjcH6W9+6913b6EgA/S1/r/Tn37r3Xrfi3+I+hPP1Av7917rvT9PTq5/PA4/PH9PfuvdcgORYf&#10;05ABAB/pbn37r3Xh9bH6W45J/Btz7917rJ/rXtYXvb/Vc/X8+/de65BT+b3/AMf6/wBf9uT7917r&#10;qxtywP0Frchvp9ffuvde/wBew+nIP4vwbn6/j37r3XAn8cEfX6Ac/wCw9+691xfT+B+COFFz/U/1&#10;91f4evdYiL6eSDZSP68c8j2z1vrGyXU8H63A0/X8/T3cfAetr8Q6xlQOCPSeTa9yfxYf0916doK1&#10;64FLHVYX5HPq4B4Fvfut9etcfQEDiwW3+vf/AFvoPfuvdeIFrm1zb02/P4t/j7917riB/Tk/7wB+&#10;b+/de64lQPryL6jbkWH1t7917r2kA8Afgr9C2km17e/de67Fgf63PNragB9Lj/X9+691yAHBK+q1&#10;wLLa344Hv3WmrTHXVlK8AC1/xcn/AI1711RdVc9d6bEahdT9f9t/T3vpwiop13x9BY83J/oByLX9&#10;66bKgCvXIcGx0kH1cWP+8D8+/dU6zqfrbg/gnSf97HHuyfF1sUrnqQDxzbn6Aabk/W3Ht7qppXHW&#10;QDUfUDb6/QcH+lr+/de65KBa4/JP+8f4e/de6yofr/Un/XP05+vv3XuuZ4sdNz+ARyLj8+/de661&#10;C5J4/r/Un8cf8T7917rsWP5FxzwP+J9+6913cW4+urkg8i309+691hZtVgBc/U88jm1wPfuvdYCT&#10;e3HpI+osBz9Cf8D7914Cpp1j+pNwOB+Ft9Tfm3tskFs8B1YoQK9dNbSbKPpyP6n8n/X/AKe6koRj&#10;ryipoeuFze3H0HFrgf6/1591p1fQOuwQCRa/H40kj/W4NuLe9ioyOtaOuYYGwPI16uQOP8Le7BjX&#10;PWihAr1mVhdiLD6sFbkEjn8/T3vWPLqlOuSEn/Yi9iAb25IHtlmCivVgKnqVGoHB5u35uLWFyPoO&#10;P99/gGHapr051m0LwR9DYG1+QeP9t/T2z4g63Tri4/oo4Jbn6/1tz/X3utc9e6hueSCPx/Qjn/G5&#10;/B9sE1Net9RXtyW0A2sOSLn6Ag/1+n096qK0691Fcqv6rarC3+F/rb/ivvRNBU9e6bp3FiRcfWxH&#10;1P4sR/j7ZZy2PLrVeoRlX9Kjkn8rxYD8j3TrXXASH0k3ax/OkA3+oN/bDE8W6cCHz67EpJuoI9Ni&#10;tl4A5/2J/Pth8g062BQ9ZFcAHUNII1G/1J+lzb6e05IAz1tvh66Vwt9JJBsfpaw/w1e2y/y60ykk&#10;AdSI5w1tJF7cA2tYc/kD27FKpWnTfDqSk1wBdeT+rVwv5Nj9fa1JMfLpt+PTgjJa17/2uL/j/Ee1&#10;6HH2dVPUjVYD+gB/of8AG/PtTXrXWVSCq8XP9LKLc3I592U0PXh178/pst+Sf6H/AGJ9uBgerV68&#10;wBB5N7kXN7Eg3AI/x92691wsLWsTf68Asb8ck/093Q0BJ691gZAAOQCSb/6w4+g9u9a6xBQTyLjk&#10;m/B5H4/4j3dCa061134wLHkn/AWsP8T/AF9u9e68qXAvc3+txpOn8Hn6+/de660X4FzqPPJ5H4Hv&#10;3XuuQF2sVP0+pH0JPHH+w9+6912xW3pUgg829V7/ANP9j7917roXBNwRx/Xm/wBRx7917rofQ3J5&#10;t/Qf7C4/xt7917rgSPoPre4P0+gub/4+/de66bQSSOCTfj6fT37r3WFiApv/AL1f/H6e/de6xkLb&#10;SVP4N7DgfUAj3oiuD17rshRYf6sE2+v4/wCKe99e69/vJAb66foObEgD/ff7YaNKZ68OuJNwL2Go&#10;f2Rb6C30/Hv2PLr3+r/Vj/V/g6v9Li4AtpIuf9g34/r7317ru3F+P9b6/wCxP/Ee6v8AD17rEVA/&#10;wJNgPoB/tRP9fbPW+sTBSeRqItcE/wC82/x+vv3Vl+LrioJN7NyRbj1cfRQR731dvh67HN/SRYj/&#10;AFuTcg8Dn3rqjeX2ddMFIIvYHUbfkkf0sP8Aff7wPdeX4usOizXPNhyAD9T/AFP9fp7304wqKDrv&#10;R/X8Dm34B5/3q3vXVFUg1PWJgOePqR+L3/p9fe+nOsbKp9J5tq44J/r+Pr/re/de64WvZza4F2/O&#10;rnhT/wAU9+69114wRymrgkDj6EXP1/3q3v3XuuQjGq30tb+h4PA9Vre/de64mOzeoc886vwPx9P9&#10;7/40Pde6yaQef68fX63HLH37qrfD1zC2udP+A4twBwbe9dNdcLWuT9Qtwf6Amx9+8urj4D1wkGmw&#10;strFrm2j9J+p9+6p02zEiyknTyALXN/9j+Lfj+t/fuvdMs1g1hx/QkJqN/rrB/Hv3XumGrVmW5CA&#10;C/6Qbaifqyn6f6w9+60RqFD0lK0sGuAUVmdL31agfqAP63+h/HtQPhHSJ8GnSfyMjRxSOBJ41ge6&#10;qoJUgW1Kx4+tiv8Asfay3OKdJZ+HQR56sYN9uwTwwCN0ZmCkxkapi7Lyxv8Ag83+nswiQNk9JKVH&#10;Qa19cZQzCVJWRjJO2sLTmmB0L5g6gDSLErf/ABPtzptlp0H+eqn5hjPkWQeKGoWNBRwvCdccbyMN&#10;bajyqgFR9Qfd0FT1qmK9BPl8rDWTFdaQmn1zxKDdZ7ft1Z0abKf+Dfqb6cX9vlSvHrQFTToC9316&#10;Sw5BJzULBEs3nio5UiLQSRFHSnkjF76bXCcahz9LjRkVkKfLrcy1HVXfcWViqsrU0awXUUDUyy/c&#10;6oJ0hvIBEkPJlR/Gwsf13J/HsMXQRaqeje3U+Fq9OiaZN0kmZ3LNUtCsFcs0hmVcggMsVYXS4Xxt&#10;+sEnUeDz7KyBx6XwnpKZTI1MtNElbMiUcNRGKoaoFkrJVhtGYWgBZQ0nqMhkFvoVtf36g6f6TmTE&#10;ckRkyALLFQx1UMMifbRwxf5s+YQ8ohHIeJWZx/r297Fa449e6w4yShEyVEstvMoMBrZfLAViOqaH&#10;H1NOEaNJiAUidl1EBWsOPe5NX4uvE0yejh9fmKeiWnnpJsglRjqfLLJWoVyctOt4qSkqSrFVNiRF&#10;EzErYG/Psnk4H/V59LLU1r0ZTaDF6mFWWapqqeWOOg8MxhmioL+WOlra9gFklRjaQhQD9AOL+0Uv&#10;Do5tjwHRy9ieQ1NI8KQolfUGCZZI2MqVEUVtLKRp0/UksT/h9T7YUf6vt6VuRQV8ujV7UEjKiGGS&#10;ZzC8M1TMixu0cDARG1hYOf8AVf7D3bRTj59NSk0r0ZTadO4fTIFMTI8RgHpWK6XcrKv5HAsf6e7I&#10;vl0mdq56H/DahBGZCbFUWOT9D6lFjC8X0IsBb+vtciDB8+kLcehFowgZUSykMpsAukXGoqy/2fZh&#10;GnBukh+In59LWlWzBRpvZS9gqgFebhSLi444b28RivVG+HpQxW9IstraiBy36bjV7t0z06RWsL6Q&#10;dJ9KlTd7ajb824H+x9+691LQgi1rEC4AA+oHNif6e/de66KadJHNltcgHi/Ja/v3XusD3IGkWH1B&#10;LauSblbN/vQ9+691jsvAXSbkG6DlrEA6g30sffutilc9dFUFiOXAYC54Y3uLj8W/23v3Wuo7oPoy&#10;rqH6itlP/JY/H+t72OnU4dYHF0KMpFtJVlNjY/r4/wB7Pvx4dX6xOlx/Rbc2tawOkaP8fdOvdQXj&#10;4Yk30kKeRyDzYj8n3VhUU6900ViswN0LgqQR+ST9eP8AYcj2kkUjj5dPx/COkbkCEAZwq6SRrQKB&#10;Ix4XgX4/B9oZeJ6Up5dIHJc6hp5uVaORhGo0csFYg/mxt7LJ/i6WJx6D+volkWRriQtbTHqUaNDh&#10;pEjlYXZm/oWt7RkUwelgqB0yy0oEs4jp4mkBMzo8Tx+MSoF8wB4BP1OngW9sslTw6Ug6hXrLTY+K&#10;Mxo12iUJIZihMhktdm0EWa4uC39n3uOOh6q5KjpVwUCOiLZZbkiIWBYFn8qh+ben8f7b2vjQ0x/q&#10;/l/q/kE2oDpX0mJGtHnpRLo8eplINmsf0KAALfUiwP8AW/taqVp8umpJMGnSupccBqbxi0gDJdA4&#10;BQ8HUgPpAPPHtwR+XSPxPUdKOmo1HrVbsBbVbSwY8FmVhf6XsRfj2+sdOm3fUOHT3FAYWNxxcab+&#10;otq/UdOkW5+n+Pt9E0nh0yc9OSIAeUUXe4BAFwn0LMeDz+Pb4BJoOqNSndw6zrEbAagGVmYm5P6u&#10;WH+FvqLe7CNq56aYR07ePWXRYAklUNmtYlmIvyb/ANn24I1Az1SnWZUAIsltV1AVjrKjnUvH++H+&#10;8XApgde6xPDe4CkhbFEKBmJP9S/59+oOrajSnTNVU6Oug3DXAAYFlsfqxYAfQ+0zpnT04JBTPl0m&#10;q2jVgycBuSLFNNl9OoEj9R+vLfT3QxUHn1Uyt5dI7I0SsWIsV0pcCT1AoOC7DkFj+BwTf3RotQp/&#10;q/1f6vkLCQaanpKVeNX9x2DWVhEupUDgaSUYHnVa9vUPaGWAAdJ5H1GnSSydEshRjEs8qoAzqHQv&#10;oXSLqLXuOGH0HtP4Z9ekUzacdI5sPDFK6GNYAJB6EBdi2nV6RZioB+p1Af4e/GJTx49J9Zrx6f6K&#10;mRHd5JCzmL1PHo1Io+qnUDrv9LsB/r+9hBw6o0pbpx8IiEUup9ShmiWYRFvEfpd2I1C/0Cn/AAHP&#10;0bZKZ6ar1GmlWNWjKyGScIEXhEE/6kQuoPH5+ht+T7TSdtaefV1z0mZJFjlaOKNjIU8j2WzLIp/c&#10;YtYHSCeB9Txb2jJ8unQCRX06TmRlj8cqOWIkheSZadiXj0sPGqRsAVLN9A3+PtPK1BTpxFNQemek&#10;hNQQyGOQul530mJdKkWp7DjyKRa68WH+t7ZFKY6tJ8B6f/twPC8oWaIuPHJ5CwS40aAkVyW/2H+v&#10;7ei8+vQ/CepkVK8MTBHVGaQtEmoSARynS0cgW2qy82sDe3t9ePSlOnOMC10MUkcIP6qZkDxrYzel&#10;eWa/BX9P9fbnV+nCiiSUI6mx1kBhGEc07c6VULyeLNcXtwP6+3Y+BHV08+lDR0+o+kKH0IgjCa3h&#10;QElNRcXtxb9Vzb2sQVoOlSCi9SmjCarh9KHxtHIBqeST6KxH6VJ+h/H0/wAA6Eoa9W65xQIfDHpj&#10;Gg2uXWwYKGCAr9FU/j8+3ePT9aZ6UeP8ZEh0gqkpj1so1EEcKDb6X+hDce79Ufh0oaU/VdLSAEBC&#10;jkKq25ke1gLf7Y/nn3ta6sdMNTTnpSQIynWqhFC2LhUPkFxclV/2+r2p6SuRkDqeraRZVAY+rm5K&#10;xnn8gWA+o/2/tssK6T031JXUCHsrfTVpOljf6AHm4tyTb3qpGRw69106fVgpdvQdR4Ci/wCq/Aaw&#10;/Hurca+vXuoUyXBS2pPJYgqCGUi4U2Btf3TrfUU6THpXRc6QVsv6gbXvbn68fT3XiDXy6eUji3XR&#10;TSwDASWDFowoAa/0UMQbm/8AX3okgg9Ogx8B1i8TsQ1yHBLglY0B1cMG0jn/AG3190YVFOnKg569&#10;4QoU3sFb1GPSSAB6UAIFr354t7ZIoaHq3XNoWa6lItIYMWRRzb8oLerjgaQOefdCtW1deHHrPDAq&#10;lbJrZXACA3UIw/qQef63JP8Are9BADXpzrHUkLocjlU1ujAalAa2rTpHAH191cZr1tOI6SeSj1LK&#10;pALBgIjYaGEhAuj2J+l+Le0snxdGCU8+kNkoWmeRZIprIovGpCyyOgvCxNrE8fpJH49p2FRTpbHp&#10;pjj0HFZpi+4ZhaW4JDCPQZpGGnWrLpRlFixUEWv9fr7booBpx6WKQaFuHSbdmMlUWVDP4niR4wF0&#10;SP8A514pGB9LL/a55+gHtnFM9PmtR0mKtonl8dNE8MIVnLeUMyFUC+XygMCCb3F/8ePbDEVx1frL&#10;hEkqZXlhlaXQVkeWA3VLG8kesjktbUtibXt+feuq3BoKevRodv0aM0NSGXT9uhXUi61JW2gW5Lfk&#10;H+l/atVByegzM+k0HQgUtMkZVmB16gqnhlOsWN7/AOH1/wAfbiBagjpM0jEUPSmpYALn0KAtnLDS&#10;3pIcHT/sfr7MAo1aj0XzEmtenPwxL9fXrv6lUBtJ/Lg/X/D2pjVTw6SMeuOlVNzqS6gECMBm0/2p&#10;Gb8ni1h7UgUFOkkvxdYJjqRlZfQSLlQFPBI1FjzcG497qaU6b6bJTdWRiyhW1X0hgvFr/wBeDb3Z&#10;RWvWx02BQb6rgOPG1l1DUT6QF/FvqT7sVHWmAoem6eD9wk3Vwi+pQCrMp0k83/21v8PbZTppSRgd&#10;NNVTyReVAYxEQSbIqNF6tRuALEn62t7bMZGB0siIH29B/nKcWmugYemY3W8hla4QSarDR/atb2jk&#10;UefA9GMbaR0DOfppIgY3WKaSCJ/uEndmjiVmvJMY/ohXhVJ+gPHtMy6T8urJJnouW86OKSN4Dqip&#10;o2SWSWneOXwJJJcPPAVOot+FIBA5Pu0fn0uiOR0SrsyF6eolDTGVmNbN95PpFJeNlipI5oStlWz+&#10;pgPSbH2/EQ359LC2Oquu78AsNPksxFM6VlNoUwxRNIXhil1M0sq+qJZCSqEXDW/1vauGSjFektzV&#10;0HRa8TGlDX49I5qqatyCCqpzoVKNxyVJie6F1DXuQD/vXtQcjHRUKVI6MvsCpSkhonDSGminjjSk&#10;qJ4hClHTyBayo+5VQQzlmEvP0+n09lV0Kt+3q6jUQOjfbG8VXPDDjnR4f3XnpodM0CUiTeRQCLp4&#10;2FvG5IZjfj2XS4FT1tl0mnRidtrGWMDon2kk0phMhlkoadzGGiqarJr64VkPDAqVYce0aHvr69WV&#10;CRq6MJtWrp4IYonqaWFmii+5p6OOayBL6J4KwagVNi2vgBSARxxbX3dPCMlKDoxW3MjE8Uc8hpzT&#10;TBI0lClJGRbF5pma2gXIuB/wYe60Zs9VFqTnoScZVifVKsbNqMrskaGJQsHpjDM/5bk3H6uD72gH&#10;Hq6wqvSuoX9RYyKXkh8pRj+2vlBDKy2IFh9GH59u9LFhQdOMUhkp7XQWZYqYPYq7A3LkkWOv8G3u&#10;2qqkdPBAOHThE2o6WbUwcyl5EVCgAMbw6bXIb+p+o4/Pt0cB1R4yePWenCtoC6VbxFwI2UiNRyHY&#10;WIAYfi1/9jf3vpmQUIp1LWOJEuiyKE0axq5vIDbx61sxv9Pe+mjw6jSRkNJEqr+5GahmLaWew0mB&#10;kIIbQbFiv1559sMuk9MsKinTDLEAC5aNpXCJYxqiKo5jRbKCq24JPPvXScmgr1gjKIunyKzJHLIG&#10;J1BWk41LwDpUcWPJHvfXgaivSpo4goiYoROUTWyG7KrW/fZbHkm9wR7159XHwnpYU0fCgsCAp1AC&#10;0rN9WUtILKg+pZTx7fUaR1b/AEL/AFevT9SQDxANq0lrqmlBqP8Ab1lvU2r8Agce7gV6rL8XT1Tx&#10;i+gqASzWYAMFBW6ELYiwF1t/tvaqNcfb0wwqadOECFlT0uAykBtGjVZtRWfj9X+BP09qFUr1YKB1&#10;NUePSWjj1nWWYpdSv6W9KfT3YCgp1ehpq8uuEulebAOArEC6raxCEA/0+g90cAZ6si6uPUCWZdJB&#10;Ov6yF1BOg/QoQt7/AOPHtFIBWvVxGtemd6mNARdwS2qxVrlh9GP9FI/B9l0iHVjrxjUnh021FWfH&#10;bUiFibPcLe3IP7dwQf6cf639GOqvGoWtKdJKpyDRLInm0vI11VCplZApB5bgD/D/AB9uhgBjouuA&#10;adJ2rqFmBKa/I0RQ6eG9HJWSIBrEfX6An6+9hwSAOkBFOoMZ8hDRuyKGjIRodUjSt6Q/0sARf62P&#10;vb/Ceqnh0q6OIRoI20I0cZbUqC0kx/1I+v59RPtkcfTra5/1f7A/1fsD5DpjWKEJdbammLhRHf8A&#10;KC12J/Bb/WHtQCBg9XPDqbGqh/SCHYBiyMTGb83vYEsbfS31/wAfby6PLpvpRQyRsFOgLYC4J9UY&#10;P0ZifoTydI/3v2+q+fT3Uwt4NAbSxewUBCdKj1M3jYfn+oPt9Vp1rr3kBA0nWq82IVtCHk6SATcf&#10;0PtSoovVX8uu1kRRpRywLrpFrayBq1M314/IJHt9BVaHpvrGpLnWBp1fXVpJXnWVt/j9QT7e0imO&#10;vU6lKqtyAQpJIdiAG18fQflgLe9hQOPW6dZ4wiyseBpZOCQ1weLKRyPdgBx/1f4P9X+Cyipz06xR&#10;QkemyadRINvQx+jBjcAn68f71b3YU8unseXWdoUDAsOLgsdRBdyvN2H1t/T6e6sOrL8Q6b6iEaNZ&#10;GlVIZXKL6ow2mwHB/PtHNFX7OlycR00TII5NVgzkgFhcG9vpYfQj829pWRVbHRlHHj7OoNVEGHCs&#10;DpLX0Cwt/Yt9Rfi/tqVSM9K4lU56SdXGoLXVEV5PKA5DP5FTSulx9Lj6X9op+H7el8aVAA6TE0De&#10;QyaiJG0i6sAhSwujK1xqP14H0F/9Ysk+LpUkQ8+uKQaXZrKLeMA3QNID6CGJAA54ItY+2+vSxjiO&#10;PXf24841iIQrExXVwadwf0tGRpAN+Dz/ALb3URhn6TdOEdMDIiqXhNtXkk0uHQDlSAOTf9PB9qFh&#10;rw6TSadJr06RxFnVr2jbV6XcBkgQeuc3Asf6Bfz7UKjVr0hanl1mWFHDOWDCAKyqAIyFY/5xgeLE&#10;fX8+3NGrPp1o+XUCogVvIxCRxsdTFkMyuVa1xf6gg/T3rw6+XW69I3NwqwRGj8sHqSNWS0QduU8o&#10;YA8fRQPr/X2kljq1Dw6W2/D/AFfPoMc7SKiyTxtPKpOl4lhRUjCMFJVCB6Qef6/4fn2kdABUdH9t&#10;8XQF7no452nZlMslTqpqing0iKpBuYXeGQX1xkDyaCBbke0EyVPR1AQBQ+XQKZikrKAoWaIwxTpL&#10;V1ckJjM9R+mKjVbklU5uUP8AS59onwPs6NoCpWp6w0ss9NMswanjpQpnNQU8izalLClaJAsd0/J5&#10;I/Nzz7oHNcnHT50049KWDKSQRReGlmVCH8klNKvlK1C6hI08v6APyAABx7eWfR8J6TPCpNT0+RZB&#10;1eOJxM6y0sKyOPCDKwPll1tz67WUG3JB/wBgpjuiCKnj0ne1Ujh070+bqpWLOzAKCfAkenUImCpD&#10;qI9AAsTb6829ro79gcdMNYx0JHHp1iyXikSS0l5LSF4SplEr+vxpE3045Tm5v7WruBWnTJsa8enZ&#10;Mp5nqPIoAMZszrFRj7oepCZIEtcf2n03HPPtSu4qxqemfoiDXp7o8tqiv5hNGyf5U8kaEqi3LyU4&#10;CgnQRw5Uk/W/tfFehlwcdMSW9PLp+hysUstJHBKTGwVYoCyoVMw/cadHGpmVPVwTx+B9fa5bkGgB&#10;6RvCRU9PdNlStT4w4LU8YpQ0xBjmiuGkI08XA+lif6n2+s1WpWvSR4dS06eabKswDxFyHAZ9LxqJ&#10;btZQEP1AB5I/HtSs3TLW2OlNDkDGF0hk1NGqyDSWUjlSygG4/HtQJAePSRolIoenWGvUkeqUEuPI&#10;SQWaS9gkMf5/2sg2Ht5XUdJ2iUGg6fqPcGh9Ib0xkGNXiAkd1H7saIqj6n8kHV/sPbnjE4PSd7ZT&#10;kdKHH7hZxqdjDGCCY3QRaZS3r1EA2FuOfz/ty/FL+zpO8QXA6XWPzahVBeL95iSwGoDTzdi4/p/t&#10;Nv8AH2o1Dj0hZSpoeljS5IPGqpob1MSusA+Mfg3/AK/UEe98R1XpT0WRW9hZf6KxUhlK/T/Ye9UH&#10;WiAePSlp65GAX0qQLc/UJb/Dj24qkjHWitBXpyhqTe+q2rSL3FiB9C1/x79Sho3Vepa1Stq0mzf2&#10;l+hJ+o5H+tx72QtMHr3WRZQyG1v9tf68Gxt78EJz17rBK5W5uG5GkA8h/wAWv72UoK9e64Co0n0m&#10;xb06bjgr+k3+n09t9bHHPWVK1eLgPzdeBfUPrpb8+/dWoOnWOpRrsAq+kHjT/rkXH196+3rdMU6z&#10;/eaRwVuCNIJFyL/Qg8e9GlOt9c/uiwu9wASAALfj6W5/3j3Tr3WOSq9HDDkkk3+tx+k8f7xx78RU&#10;U6903vUG4F7E3/V9Tzwv/FL8+0kq4qeI68eo0lWqkG4JIAYX+v41af8AD2kdqdeHTTU1gXkAE3KE&#10;qb3B5Bt/UfX2yeFerrXprkl8l7upNzY2ALC9uW/3v23SuOrdRTLoa62RuQqgDgfkgnj/AH39fbDD&#10;S2OqPx6zw1kzMdJBWO3I+rAn0gj/AHx9vJVhnq4NBXp8iqpEVdZ4uvIVQ1yLt6Ler8cX9vnPVGav&#10;U+nrg7OikMSLW4Xj6gEj/b/4fT34CuB1XpQQVF1udJAX+nF/obe1McQIr17j1wnmaQFSLFRcqbL6&#10;jz/xT3tkK9ep0k8tNpjVAw1MSX+moIeLf7A+0Tiq0PW+kNWhA+lSWsSdOn6c8t7LpFGrPl1dOHUM&#10;xofQFVo3DELc6r/kkkc2/wBf3U08uvMKtTpnycP2lPMxYcqrLwCADyrEkD6W+nuppTPVCPI9A7np&#10;0jennRRdjd0IGt5i2mNbH9IFj6R9T7qApyOm0Pl0z/fFGCkauDZlszRuvqEchUWH+K2v9fdqClOr&#10;9KDH5FX8Y8nkkOuyS3XUG4DKAObfj/Wt9fbqqRk9e6UUVYGuVa5UDXK62KqFGmRV/wAf6e3OtdSj&#10;XF1UyEknnSQq6riyuqG9ifqCfzx7dEdRXrdOoiVqEhYpTzru7aCF0/qYOwIt+Av+2/qdeGfPrwFe&#10;mmqqFZFZQsbSOyxu8ocK/N2REtb/AF/xf2nePNerlaCvSJzL62RY5UWImR2RLOHMR9b+rk3P1K8W&#10;v+fbXSdvi6RE0ZUSERBUMT1At+6US91VZiPrxdVPNr2/oPdJKEksvUGGjDvoAKMFRoGlkX6zqXMb&#10;tYGxPJJ5HvRNBXrYDsaGvSrweGEPjuGLnzlohZ4m5vIsF+SSL8n6D/X9pWNT0tQYC9CPSUkS04tE&#10;AzorXYgjUP8AdALL9Ppb/e/e1FRQ9XpTHTvFDG0ReNQjEKzGRi7KynlQCNJ44AA92AA4dep0/wBO&#10;h4CBPI6qEWNQqqTYOQj2Nh/Tn2oQEinXqVNOnCNiGN7oyeRCCtjrAuTpYG4/2P8AxT24pUDPHrXX&#10;ccaTBg4J9IkEdlZGkU3DF7XOkW4tx7dUB8de6mMmmFI2X0M3JupBJW9z+R/gPagrjSOqPx6iKpYa&#10;lF09aF2Q3Nh/Uc/4e22SmR1UHrCICG8gXwr6Aq2D3APIUEWGr+gN/wCvtjwxWvVgTXj070NMGKhA&#10;AvHrsCCA3oWwXgj2+kQIoetVGrPSvhoiAriNGJIawPqF/wC01hyP9j7e+npkDq9R1O+3sQHVF5L8&#10;g6CCLEe6mBfMdb6hVCGK5FvSL/T/AFQ5GpQOR9Bf2W3MQVsdWWleohYCOyo8jEjUAmk6Rzzfj/Y+&#10;01O3pzqOHdDckKSl1uoJsT9GH+HvRBp1puGOm+qnHjYaI0J1C0guFXSST+TYnkAj3WvTRJPHpJV1&#10;WqqSdALrZNUWpl0C1lB4IP5/px7upr3evXhjpm+506ZCHdZFVCmsAg39Vh9SFNr34A9uq1D1s08+&#10;nWMiQsSFDsqsqixMSIfVpjcEXuALrcWP4+vsxhyK9MtSuOnKlOpySjAnSoJCgeJOboRcsLWseL/7&#10;D2YR/B1tePSngctqQ6V0KPG7L6Ub6sQLf05PPulDWnTnWYHQ4IQtptYAqSSTcuP8Cefdwnr16vTh&#10;FKrMTdiR6bLZQD+f1fi1rf7H2702ePTjStxwoDBvqQCbafy4+vH1HtiX4vy68vxDp6p5P0hhpLDh&#10;jcXN+AR+P8PaZtXFenenBtBVmsGK2JW2nV+DqJ/H9OPfmCsvd17rAGUi2lVb1ccksLfWzf0+n++u&#10;WzQKdOfXrXUYWOoCw0klAb3t+Rc8n/W9v9b66ZrqwFnYC44sAP8AUn8Dn+nv3XuoBsQ+oBl9Vmtp&#10;jJ/Kt/X3tfn0258ukNmY1kWRXMYjshFrBiT9IyPwP+I9r10nouk8ugkzEaVBmfxWQLaxTSsGrghF&#10;sDe1rHn6ce/PWnTY6CHI4hoqoxWZxVNK7Ru68uo9Kq+nT/QlSRfgEe05kA49OeExz/q/wD/V+wRq&#10;OganXTNMNUsDcyxKJImDayCQLagAASbWH09t+IHNT1YRaVA4dOUWSRnCCQtGyX8cTLKkTRkL4ZSy&#10;ggsQpF+eefwfaWRwzUHl0rjjKjPSqgrZnQawgdmS7oseuOZlvaOJPqbA3J/x9tLQ9KVQtw6Enb1U&#10;rQysHBXSX1el5SwIEhdf8Qf9v7VxCjZ4f6vl/q/kNEUx0vqUt4v0LaMAj1BmckX/ANe/P0P+v7Mo&#10;jUdaHTujlQjqSHF1ZSFYggepfoR+eLe3OtkeR6yyyoY9Oj1FuWuFuVGkM4sf9bn3dtFMdNstBXqB&#10;6uddkNmVRZSFB4twBe/55/4031TqNJCBrYqvAVUCr+2zgWuv+Iv9PegorXrYFTTpsenGrRpUXQhn&#10;K/UngleD6r8X9+YYPVitBXphykRjp5k4JOiIJpIdlVgOT/T/ABUj2im4DrS/EOkZUgK8qsrgiQSF&#10;mHpmVAA2ock6eABa/wCfZU1KivTnWfH+GOocWBN2dNRKh4zYrw/6tJ+igCxPvw0Vx1tvL7OlJJIn&#10;pDF1sByND+pv1arc2/3r24zCgHp1rpvkVakEM+gtdiTYIf7IiaOS/pva/H+Pth9J4de6ZXiNMWbQ&#10;FIYIrLciO41FbflfySP8B9PaVgVNOnRwB6b3dHWT/OMukxvDoAl5NxIn9QRci31/Hvy0r3cOt9NT&#10;xppKyOWEbKqTaCRIL6gikXIP0IP1/wBt7c/S8v8AL1puGOm+rqdMbQtGLuQDIZ7B0U6kCuQL6R6i&#10;P6AD37xR8PTfSMbQa6WUGR7WOtQVV43YGZfHYaje+m/F+f8AWVR/P16r59KWGSMHWzM0rJpikhAD&#10;qB+OF0lhwCOefZzbuoWh6Tv8B6VGLqtRdPKpChSyLG0TxliP88Gup/GrT/tuPZgkiv0x0s6CVWYX&#10;dFdkYERMVksGAAjH+9v+Dce3hTr3Svp5QyoyyEkslwACjgDhn/p/Qf159ugKcefWulFTpJU6gpH1&#10;F0TSBcmwDH8n+g/Ht8KxFR17pQU8aRKGsrS2I5HBb6l1I/wvY/6/vxUAd3Hr3XCdAJDa2kMDqXkG&#10;9wNLf4En3XpyL4uoRVANKsfqRY+oji7KOByf6jj3RhUgHp5hUU6bKyGOUhXBfQCR+DGF4/V+eD7b&#10;YLWg606lhjpKVlJJCXGpdDLFofQv01ahHdbX5+oPJHHtIxVWqOPTDKVz0g8tQh3nYqWmvfWNESMo&#10;e5jfTybH6f09sMurreWXUfLpMSgHya/RK37QkQkiTj0Cfg2sbW4ufbB4HqvSUyjstLUGysw8YMaa&#10;WSz8iMSNz6votvyD/T2kfj1o9BXXIDJUaAgjWVYZUkP+VLM1pB42C3axASzG3unVGFSB0lcnPH5J&#10;ZJFeKZUeRoo2CadREU0SMv1iYDUqnk/T629sv8XXtWnt6R2Q0SeSGdVntEwYLRRmNlZbrGEIL3Nv&#10;0MCQRxf3peI62hqOgyro0WkSRkNfNHClZEyxpGkVJI5iaHzVGoPoTkKyJzci59qV49UPxdJFZJ5G&#10;eipzFMsSkxqS+ueKFdX2sbuSDKgbV9btYC1uApTh1o9coELDSaSdYVl+6DzTRvVVFPJ+wakpCOV9&#10;QUgAEfgem/tRHw6qfl0rKSmikURieWOERFoaZkSbyVnkCooZORGwOs6v9jz7WKmKdMgVOn/V/g/1&#10;fyAh0eHCxmqnpb1RWJanwF52WcPeW6oPVp9KhCTYc6Tb2YRQqAGPHpWAKVPQk43Eq7yB4Y4gI7yy&#10;6mWSeQKAqVLGwVlX1myG3049mEcSuMdaUgE9LqixizIWKxiA2kjVWI8p5QTyyKpOoG9rKAefwfb3&#10;gAcOqyafPh0r8ThqZVCklbTQBaiFdLTRn9CzNbSgFyNIufzx714Rrx6aEaNkdL2jxrMwURhQsgVp&#10;wVd9EIH7ayWuC6/pUjk39vIAMDrzKqkenSwx2Ma62RkisW0sFjmdgbq0zBQfrwQLf4/09vNp/D1v&#10;9Mjy6VVLSC48kRfS3DDSVsOWDMP6G3uvTqhRjh0paOkXkKoW66rckOL2tz9B7Zfz6cVamg6VdHTD&#10;SPq3pCMpBsGI5Gsf04/p/wAQE/VyNLUbpSUcQGm4DLwpJK6UH4UWubEW4/PtmTj06taY4fz6f41H&#10;HpXj6FPov+pbixA/x9t9OAVNOnSEAm66SPwFuSAD6bE/191cClengKYHU+Nb6TpNxyQSL2HPA9tc&#10;OPW+papcC68g8fW+kf14/wB9/vA917rIfSCf6gfW9+eOffuvdR3YC5/tfWxFgb/i/tl2J7eraSem&#10;6V/8Tci30te/1/2P4HunTgGMeXUAlSQDYNzbgn6Di3+x+vtrz6tjT8+pkMY+pAuSCS1z/r+7r1Xp&#10;1QAWvaxH+NvpcC3/ABr3brQFOpcYBN/yv4+gC3/HB/2/Hvwp59b6zBgCPyQTa34/2wH++/23vefL&#10;h1rrA7k35/JFwAbf7E+9db6bpmNrekfgEkX/ANY296PDr3TLVuNP0BH5tx6h+LH+n19sMRTu6Uip&#10;OOkXkqtVa9g3+qBCqVW/0GkfQ/4+y+SQVoOn0QnHSDr6u7upAKW1XUhbfkklf1AC/wBfaEtmnr0o&#10;wB8umBiJzP5BDYDQSOVYFdR5v9fxb34A16o5WnTHJqEhCKNH+oKrbn1ng/X8r7sFPRdJ5dP1KgVQ&#10;v6tOgj0ABnX1AWb82+g9qkFB0kk4nqc1nY8i7gawouyN9dJUenj6W92NKZ6Ry/F1BYsS7RmyqSAL&#10;KGDr9W1AXHH4PH+PtG3Hpo8ek7mNEzoqligRNagAKW06g73Jv+P999Sq/Kk46Ty8D00eUxKWCIz6&#10;CyhNIbX9CoVQL8XIA9l/jCNMdJumuWqdwquFaQ3VTzaxPrXVYXF+D/Q8eyee8L/F+XWwK46aquVA&#10;jPJMRHrXVHJ6QGHCC4+tje5HspmlBzXrZUg0PTPUyeSRrmwUFtSgqjlSAFaRhcqPrzb68eyy5l1A&#10;n062nxjpNTykeYKra2CMylSRI7tbmWTm4Fh/hYj8+wzcuQTTpcgGAek5UKJ28a2mdyZZIgAXiCet&#10;Zoy9gR9eB9b29h2bvOelkaqBUdQWgKkqjATNZhqUah6rxF53BIH0CqOB7QNGATTj08vGvWWMt+tt&#10;IcS+KZHGs6lUal0H0nSPUpXj/H24nxCvTwU4+fSsxzBVGlkRE5QIwf8AaAtf9xfURyLc2vx7NoCQ&#10;AB09EtRXoUNvJypKB4yUEIVuJVHGp0/DE24/x9iG1kKinS+JQcHoWsZTsdQCrcqBoiX0qbgtFqYD&#10;6c+n8EexJZIz563IFUY/1f6v9XzXFFjZCoJJBaxcAgMq2uFI+t/629im0tZANTf6v5f5f9hK0gHT&#10;ylMygIyPfkg2AA/AuPqPZnoAGR1QMpNQesyen0W+lj9FCkX5KgD/AIn3bq3XmQkcKFUklSwNyF5N&#10;/wDE2tz7917qDUQKykCxYhrKoFrnghgfp/X3VlDCh60SAKnpqeEIzmVfrcEIbC9vSmogk2+vtyK2&#10;qat0naVaU69HCXKoA0npJsosAp/pcEf6/sxgtNWFHTDPUdYJ6WVVZF/WDrKtwUBH1KqBe/10/wDI&#10;go+hcYHHqmodJ6qiLElEh1L+pQSgIT6kR/T6fj8Hn2nkg0mtOHTitTB6TVU8ZVi6hLlRaRBr9X0J&#10;4swP1+n09omGs1p0/GxrTpMVdQzL4zcyarrcc6V5QXUcNe17D6e7rGvn0qSpOOmATagRIilgWWVb&#10;XLOXIve3IHK8c3HPu+CKdLQKCnTpT05RY1eM6FBDMOGkJIJRb/0PH19qI0GmhFB08OGep0Sr6xGu&#10;pQ1kUel9NrhUexuRze/Nr+1KBQO3p8cB1JiUhSP0m1mdBbQTyWYDg/0Nh/j7cAqadVavUmSTQoAV&#10;YVRCp9KhdF7gm1zzyNQ+lvd+GeqaQT1EdwPV5Q1wHJY6bKeQqpYcg2Ab6C/0v71qHV9PUWFJZDrC&#10;h7MDpa+u4PJCfU2HFz/Xjj3YefXicdKukRdICksSgUG12APLtz9fyLfj3qnTRTp6p4QY7i1wVJP0&#10;VgT+vUPx+AP6+3Qe2p6aaPzOep8MLSMNUZBD2W31d/wGB/Fvo3u3TLJQ6h6Hp9RQCVIVSUUFtOpW&#10;KmyqbfQn/jft6OlPn0nbh1PFgv0jIYArJpGgH6XBFyOfz7c6SyEhwR1nQRooIOmRiQefqFW5IAH4&#10;/wAfbuleA8+k7ceuBqFBCem4ANwVQsDxdCf959+8P59ar1hR2aS0oN2F73BsOSoNrn8e9aaHPDrR&#10;NBXpwU08RBSO7kfV2DAAD9fI/H1t/vjvSp4Hr1emKrk1anjCCRVcMLqAeLAG34IPH+w9o5o+7qwA&#10;+I9Iub9ycgk3/TqUsGkccqApU/Q8An2yIx+fVSesiCaFWklDwq4ulwAHK/VwGFwo/N78/T27Hbsf&#10;iHTDsoyOlRt+MTylYJVddSs0hsES7BWUCxuST9AT/sPZtFa4yOkGoa/n0OOK29D4xJLDE39u8gU3&#10;P1uOPZgkKilB1fQpFT1mrmwlDGZ5JYNS8CPWqspXk2Vuf9a3tbHZu/wjrxUcega3T2ZjcdLHE1RI&#10;UYkogUOQFPBAAJuf6ezGPbe3uwetF1HRZO0PkPX0eLqqChp6aGnUtGKmZHZi9/SkkaAer8AKb8+3&#10;l26GMVbPSlVjZa1qT1XH293+KxJsdW16T1a0lPUGkjiemnj8kuiWIQfj0etGmAs1tXBHstvVShWA&#10;U+fT4dWAVBw6I5uPtaqFZWQ09UIaOmLJJT1QFUZPATLMsDLFqBKMBp0KNQPrc8e2LPbHkGqb8umr&#10;q4VFovHpCPu6nlKuuRWFKo4+qNTC8skUVTPKWoRHSSsDC4CusukWBBsPp7EEG3oq0p0QTSF267rd&#10;8x1Ele01aXpzLkYMhT0iSQimeRFENPjGSzapfxMzMeCFub+zWDbloD0Wyu1ajoK8puTHQTwNFXU7&#10;jwTLBIgaMy/aReQ0eQp5APJPE/IuhQXsPVb2cxWaqtKdMCb16Rz7sqpHiq4yap5IjXU1J4qearqn&#10;IvVzVKqv7MUaAlw+kgi6/T3p7dOnNZ6RmQzr5GXKRJAwemL+FWp2pKumTx/cqYscmoBTFriklJY2&#10;QkCzD2mNsla06trHSIzWVWu8WNeqbxyMIVmpKYrSfawxeeXE0j/5gSNJ+7ZgQxW1rC5ukSIa9bMh&#10;pQHoNchKrQPTVFXUSxDIfaSV6u1asmRr4CaWKhhgDLFHHAiG7KF1qyDmx9u1FOmySTXpolx1JU09&#10;Q1E0FUtBC4onZJKOrmk8IbVRVrJKySzTAt++qIbFtIHPvwPmOvU8uoUeKSNkklqKSqpJYqqrUBPD&#10;SUlKpWOtSOqj13MbufRGVZiQ6m3Hu+D/AKv9Xn1rpTvTNPLTutT/ABSOlkp6p44xUYeOBMfdMTFU&#10;fcgKUGkyM9nLyaU/Or34/wCry/4vr3UxcvDAuQiFfFhkraiMTmiqJ46iDIzkSPCwlBMIaPQXu1kY&#10;uAeONaiBTqrIrcelrS51aozyyzUBqUho5jKKgxTV0ElV9vTUuKqYlsk0shKamsWsDwPdS1eJ6aMV&#10;DQcD0p6LOv4ngppqpaqkeamw1W1OFo48bPxk2qK0KwkGtzGQ6kEre9/eh6dUYaTTrspFVCLyVWM+&#10;zecvO7yU7vBUUDn7yBI9OiGMMpMgJU3FluZFHu1CcDqo6RmZk0yVSSVUcheGVadK+mmqdPlZ3hid&#10;qUPNPGhGqKJxLIoZ5LqAvvXT8OQR0HOfpUWeko5MXTV0magcnFnHS+WiqHjV3WjqJdCxldSO05Pl&#10;t+qwB90NOBH+r/V+fSpT59JutU456hp6gRU0NNRtTCmphHHBNJT+dMpOuSUSCKQaYl/bYNoJEmpT&#10;7owqKde6SlfBRSrVTxIlRCstFEVpz/DmiSrPkpMWPLrZJph+4iMB5gPSPx7TkeR6arRq9IzMUAoK&#10;iXF0RjjpGjKxoI3mjq6SVmkr/uJn9bMrAiRlAANwB7ppNNI4Hp1GPHpJ5mhDTJ4Y/K02PpnSqMyr&#10;M9bQSxiKNg97+OD92QcFRqU8g+6mOgqOlQyK9BtW1NM0tTVSNA+qp8Ss8NqozTSM0by02kE+EXBk&#10;1DQShKt+n21gn7OvdY0q/LOsQgAknFVOGeV2eL751ip4qWoII8ZNzIiizE6SBYH3YUrnr1K9CFta&#10;rxlLl0p8fPTuYUmtUQ09XLT09NEAHm88haaGV+bI5IXVY6b8PqAO0eXTUsQKlujA7eyRr56Ur4zI&#10;1VLW01XX+AUE2Kih8c9TX3LNKYLcNrVzIV0BjcCwoDnh0lIoaHpf44wtSZCRZhj/AFF6aWatiqnk&#10;aqlKjIUWNa6XbS9+LqVN+eTcFaELx611ylanMq1NNG/3TGpioNUUhp8ilKFhqDM0P7qSTOTAEWwK&#10;Mr3H19udv4aV6sKV6Sn8QeumpMfV1iJTp55KJJ/Hi6l6SoqfKRFOoKftm6xPfUl9Nre6BicHq4A4&#10;joOchRvUVbeNJvItTLK1VLW0tVTyyxSh3x32cy3adI1KKraQ4Cn9Le07cf8AZ6t0ga6CuLnw5aar&#10;qJaNq6pSCs8c1dX/AHjwvGjsJIIwGsammls49IQaSPbQrX/V/q/LrfQe1VHWTT+Wrn8FU8Saamvp&#10;6mmpYggYRwosN2Zp1NjHTIFChGP141556epVaDruKZag1P3UANdUUyV1XFDRVFStNFThvJGCgAjj&#10;VrmQJ6w8XqYcD3XUK06tQfs66eunqoI6WqEVMml6s0yvHPWxxKuqSRYohqkcx3eYsQCLgAm5961g&#10;469pzXqRX1lWC0MflgqpKZKgxxU3np0xqKJ0qqF3BWKJGsrBvUrC30AJ3U8P9VOt0qM9MtbVU+QZ&#10;KfJK81TVNOWrIJSTHII1FLSlz6Ypbp62C2LFbn6+6tprnryinw9JuaSfJRRaBFAYaicVuPWYpIKq&#10;hRjPDBKAVR3Kxsb8NITZhz7aenT9AK/PpNzTRfbwtW0Ugqnp4tURkNPFMrTESrAIbusjah+86lid&#10;QF1Un2304vw9NX1lpKepmk8uPkqViqpJS/ippUKLSUUf6izkkuL2uoNhqI9+JoK9KUQac+fTeZ6O&#10;j0u0E5r5hFStIGjR5o51sJYZEOhlSwj/AFEkhgADcBgkA1HVyAy065wSpIlTFTwPFLHFFJU0sell&#10;EdHIXWU6uGKkFli/J/p9B5aN+fXioOenuCo/iP2tVVs7SK3iWphdHkCB/JJ9zTuo5fUH0LwqAi/H&#10;twHUa+nSdwFag6c0dpIKyWRqWOTHLS0M9PMsMgjp2lP29auq91LDkgclkP592IqKdN4GOoRmWnqJ&#10;i1NUNSo0iOZWRZ45allkZp55kZkVgDKoUWawW4Nz7YODTqrafLj1Dza+vwzmam1xPkGoJS6iWqaV&#10;kWOlQh2eLUDoL83AKizD34deTj0gjCqtJFIYKaOt1FIplqJK4wAXmVWYDS0an9RBICc2v790qjX8&#10;XSMr6YNBVQCeFYqSrZ6cFhKrhFMrSozjW6lQQl+Hv/h7q/A9KV4dJ6XTGdUQgjmmRWmdlklECW0w&#10;pHHKAzerkkXOkD6j6MdW69U1SyKFClo4jAEcAB2eT1/50KNKlrqb83I/1h7hx6vpNaHz64QTmIMY&#10;X8LSBmE8IV7TF7qGZuSwuAD/AFsffuvaDXT1/9bc15Y3sOeLgW+h+vvXTHXYBBHq+t7nj+yPdV8/&#10;t691lI4/xvqtpAvx9f6e/P8AD17rogWH1ve4v9bD/W9s9b66HFx9dX05+l/fuvddqLG/pv8AQg/U&#10;/i1vfuvdcuPoBb8i3Nhf+o+vv3Xuuzcggn6iw/Bv/th791sCpp12LXJ54sv9Ln6X9+6se0aesgAN&#10;1Crbj6Ej8/09vfhH5dN9d6fqCoBP+I/H+v8AX3br3XJdI5ABuAtgtyQTbm3v3Xus4WxsQAP0t+LM&#10;fwP959+691zIA+n1PI4v9B+D7917rrTf6nn835Nx+PfuvdcWH6TyL8/Xkn/En37r3WMj+v0H0uPw&#10;vJsB9R7917rhoX8FTcE/gX4/offuvdesCQbWPB/SLH88f7f37r3XrfggG4tfgkf8Ft/vPv3XuvWA&#10;+g9PA+hJ4/IJ9+691y0i1wpPFj9LH8g3+vv3XusnH545Bv8AT6f4+/de66NgQfQV+oAA/tf2Rce/&#10;de674BNx9SBb63/17e/de66FueByOCLfjmxOkf7x7917r3pIIvYn6W/Ivzb37r3XtIuOAb/g83A4&#10;+nv3XuuDrx6bC9ieR/X6C/8AvXv3XuuJWwv/AGhcgGx4BuQD7917rwH9eLn/AGJ/BAP49+691x08&#10;AcAf42/H4uffuvdetf6KDYkfS4Nzc8D/AIn37r3XAqP6ix+oHBU/j/b+/de68qgW+gJ+o/PA1Dm3&#10;++/3j37r3XuFupuT9fpcr/Qn37r3XdgouCLrYWtzci/Df1/w9+6910Bc8Eeri1gLm30N/wA+/de6&#10;5gcji17A/i9uPfuvddaOf6kk3uRwB/X37r3XLSP6fSwuPpY88+/de65qLkgWP+qItYfkfXj37r3X&#10;K1vqBqbm6hb88XBH+8+/de66txewvwCSLmwNh+Dz7917rxX688X/ADwSeOB9Of6+/de68UF1/F/y&#10;fr9bnmx+v+t7917roW5/s8/UH8fS19I/3v37r3XTLb6jn62Nrgn/AF/ejSmevdcG+nA+th/gR9Dw&#10;PfhSmOvdcD+eRzaxA/qPen+Hr3XA/wBB+rji9h/UkE/6/tnrfWJgOb/W/H6Tf+oI/Hv3Vl+LrGVX&#10;8aTa1/qb/wBPr/xHvfTvXQW4NgPUAL2/qTce/de66ClSDb6j6AXItxbn37r3XIjg/Wx4sB/X8n37&#10;r3XDTYseBxbgfqt+Dcf77/e/de646SLaQCSDyAOPyRce/de65KoA4HB+twoFj9eRz/j7917rwW3F&#10;gLem4/Ivb/ifr7917rsD9RAuPoP6XPv3XiK468oA9XFz/tyb/j37r3DA65EfkCxXix+vH4Pv3Xuu&#10;QAv9BYfn/X/Hv3WmrTHWUc/gAf1Fz/vBv9feumsefHrKoHpsb/mw5ubDgEjj2+OA6r1kUCwBBFhb&#10;8fU3/A/PvfXusq6L2Aufw3F7EXPHv3XusgsB+G/wAuf9v7917rx51HSQT9PrYWHPv3XuvcC7fUk8&#10;f7Eke/de67J/rY349PIH9AOB7917rgbC4KgcfX8f737917rjr0kgW5HAW1v8b2/2P09+691ge2nn&#10;82t9P9iLj3R+HVk+LrAQLjkE/Q2/1vyLH/evbfT3XrH8kc/7V/sPwB7ad/wjrRPXG3HH9bk/6349&#10;tsxY1PXuuxbk8Am39eefrf3XrXWQD6Dg/Q3FuQPre/v3XiK8esq/UixI+gJuLcXPt1XUDqpX06kx&#10;gahYf7Y/UkfX/be2yamvVgKdSlH+FiATzpP0H09sP8PWxx6yDTYWJvcAmwJNx/Qe2a9X09dtYXsA&#10;QRa36gbn8+23NCD1YDFOoUqEcgXB4Atf8e2XlIwenDEppTpsmJS4IW5/qtxz/iOD/sPbOs160YgB&#10;U9QWkJPq+jX/ACBwP6H8e3sdMsF8uoM5ADEX4On+vP4+n1/1/ewKmg6p00yN49RW36hcc2v+b290&#10;fAI631wEgVgf03/s/wCNv99Ye2G+HpxTinWTykXay8fU/U/65/4n2jlah6sOutfBYMtzypNrD+o0&#10;n6H2kdgOPW+umkWytb6m3JuxH0Nrf8T7Tu4Y16114S2YcEWta44C/wBrk/n3uN9LV6oy1HU6Ob8F&#10;TY/ltB/2Lf8AEezSJ9VemGFOnSKVbqPrcfQ8XF/9SPp/sfZjCaCvVDw/Mf4enFbMDaxAPIP4P0s1&#10;/wAe1fW+s4PAvYkNxqC8ccc/19uK4pQ9a6zKAP8AG/5+hNxx/tuPbnXuux+ngW5sNV/pe5+nvYND&#10;Xr3XC31HNrn6/S3+F+f9v7dGc9W6x6QAeCLm54+g+gB9ux+fXqVNOuBCg3AJJ4vb62F/bnWypAr1&#10;0OAW54/s/wBL/j26nDqh68Li9uRa34tzzxf/AB936912ALCwHI44AK8csLe/de69bm7L/S5+pNuB&#10;z7917riU5BXjn8cWP5B9+6910ylf0/Wx/s2v+eb/AF9+691jP1BH4HqJsAD+QLAf73/xr3XuuDW9&#10;P5sdVja/6Rbn37r3XEkMD+Bx9ORcf1/3n3o0pnr3WIlQLkg34si8WI/P/FPfuvdYzpYnj83vawFh&#10;e2n3vr3XjZVPFmU2+l/r/Qe/dbAqadda/rxbkC36uCb/AF/Hv3WytBXroqAV+jNawAtex/DH3Xt1&#10;fPqvXZ4AvYWP9OF/1/fn+Hr3XR02AvyS1tP5/pY/6/tnrfXDi355H54AI4Oofk+/dWX4uo4U6jpI&#10;IJN2t9P9f3vq7fD1yWxVlBA12IB+gsebcD6/X37rzUqK9cSQB/Vgw/sjn8NyQf8AD3rqpp5cOuuT&#10;cDjm5toP14t+B/tvfuq58uHXBgQbcXIuRa/FrfQe/dbX4uu/T9bAEkeoLyP8Cv4976d64cWX0q1r&#10;N+NRIJHJvx/re/de6xstySQv1t6iAov9dPv3XjXy66AHJ/wIsv8ArW/P0/2Hv3Whq8+uxyw9H1tY&#10;C9hYfU+/dab4euWlCDYLyQOPxbm44HvXTYrXHXiBbi1hyl/qR+SffurHXTPXtIIsNN+eBwP6m/v3&#10;VOuWjTxb/kEcem5vz7917riRYEab8jUOFuLjjkD37reRw8+o8oW7sSbEAcfRTf6Ej37r2PPj03T8&#10;EkWILENZuG/F7/7x791rpolUNe91PIsFH1H0sCeQf+N+/de6Z6iJmuR9f0kRkhQP9VqN/wBP9APp&#10;b37rRAIoek1V03q1BgEA/pa7E2B+lhzfn6+3Y2/D0ldfw9MFRT+RCrCP0KuolrKCxsAVF/8AX/3n&#10;2+jFDUdMulcN0HOVwIkkd6ULIyNq1TgMRqP7ZsADYC5P+w9rknpTpI8Wk0XoLs3tOoYtBHIj/ugw&#10;IYS7yBzqkiaojAvGW+gY+n8j28LhT/qp008JOD0E2a23VReRIJbRxtO0EE5JSL8SESJddd7BWkvY&#10;f7b3cXCLk9VKECgHQEbkxNUrVNIIKqN5ESVxEoY+YN6U8kZOhBbUGcgEfQe3jPGRg9VRG1cOicdw&#10;5PK0NFM8kfmrJJKmJavxNHFS1BA8dNSRwBfITGCZCAbG3+xQNLSoU8el8MClqP1W5vWOCnnyMsVP&#10;kJpqmOJpp51ZvAdFypgYX0vq1WSzC6k829lE5YgknoxKrp0rx6APO4sxKkauaVBJFO0VKEm0XTl0&#10;lbnULgyBuNXtCGr05EhUV6SlZRQ06mChllgl1xpAhjjp6P72Vv3pXkmDFma5aUML/wBOLe99PdJa&#10;plWoWoqaj7mWjmlMEdXT38Ub0SFEhlp5FVlZrXijJ0BDqY+/de6j4GWk+/0q0UtLBRRVDQmiaB3r&#10;Jn8UcDxOoEyyj0Suq6bfRr+7zcetk0yejjbCjpjC9HUy1KOsVIrwUsSY2jpJadrrSwQt/nCq3DR8&#10;qQNV7+yZxWoHSq1IJJ6M/t8Vb11I9RFG8wCwU5pDBFQwRVS2gEit+5GypqAKDTf6n2lK16N4VIrX&#10;o52wgyfb0qIZYmcS6E9UsqRJ4pRRkj9HNmbVyb+0wFHp0/0ana0UXgV/PUVsqMiPOFMUdLDTSaoK&#10;anL2LoqkBmIve4HHPt/TUV6rIMfs/wAHRktnqrajCoCTy3kQMCoOgGNAz/1Fwx/JFvbaLRq9JnOK&#10;dGAwylEWQ/5xIvJpOh1GkALrJ4VjzYDnT9fZhD5fn0kPn0IWMDP6iEYtpuUADMoszNIxF7FeAP8A&#10;ePZinwjpISK46WlIoHqRBYG19IsT9SxB54/w9ufh6q3Dp9gDE/Rf6FmtpZB6vT9fqbf71730z05o&#10;B9NII1KQijix4LXH9PfuvdSwingrbVpYavpxxcH37r3XE6SWHJJN7gAm97c39+691heP9ZW3Fg1h&#10;fkH6X/4p7917rEV5HFyRcegXsRb88f7H3rFevdebUFsbAgr/AE/QzE834P8AsBb3vr3WFwt2BbUr&#10;gBTa4AH9kDSAOfz7rxbqy8esJ4DtpsBYAqQST9LW/wBb/Ye98enusRSwcgC4tq0/2WtcG3++5966&#10;91gl0qmoAqLXta5FxZgBb6/8jt70QCKHr3TDWWCg6rEqWBXUWIAOrUfpb/A82t7SzKBw6fj+EdIr&#10;JfpaS/CgqVChywcjRdSBa5uGHPH59oJeOOlMY1GnSKyEMj+ph5JpI2RwUUJZT/m42f6gDkey6RCz&#10;dK1IHSZqcewEZMK6AAqXcCRZb8yMv+1C2r/Ae05hJPT6sATTqO+MbTplsksju+k2cCMfqUOnFibH&#10;/fWGjAera/l1Jo8cxZgiumkEpOB5oYoybTQiNvre/pB9uRRd1aU60Wrx6WdHQAKmtVBZYlOhFjdC&#10;qjRpVeC3+sBb2YRpXHSdnoCfLpVUNAClygsh0g2sA/0OqMXFytrk+3xEB0meSuBw6UUOPREIKE6T&#10;ZQjiy6h+mygH/Eqf9t7UrHQZ6YJJ6eIqXToZghKehiVvoIsSWb+v0sPz/sPbgSgr1VmoKnqalOpC&#10;tw17qFZLqv8AtPABHHIH/IhdVrk8OmTISMY6zpE3pSwAW2nSQAqjn1j+nt0IAajqgx1nWI35CNqL&#10;EcWKm1gS35/4p7c691z8duTcsp0jhdIU/X6/0vx79Tz691mC2udJsAPUQLr+NPH9fx73Q9e67eNQ&#10;pQMEaQXVNPq1/T6j6ce96etE0FemuoiKnWSTzfWB9FX0knVyCT/T/X91Ix1XWDjpPVEA58aIuq7a&#10;XJdk1Dk6jz9Lm3ugAHDpvpM1NONbiOPUzgFbIq3djYt+QB9ePeyARnrRNBXpN10OliFaPUr3VFA+&#10;jcGRgRfg3H19sSxr5dULVx0kJ6ctqdQSsWoPL5Dqfn1BFH0W/tE0YrTpE7+Y8+mKoo0jRGVtDsYw&#10;7BPV6jd0CKvI+nF+T7aaNRnpnj1ySGRW9K/b+NWTVH4XMaFR+0kbg31X1kt+n8c+2ih8utU6xV0M&#10;Yh0II9ZT0KiKyCSUXsQw/tAeo3Nj7ZmFB17gemOWaCQRFlUosZEUQh0i4UpJIHI9LJzf1WPsvcg8&#10;erj/ADdJStlmjZdEhqVVXj+4TVNBGXOplVWAdiRYEC63+ntMcHp4cD/q8x0wy0okfyHVNIVKl1Ai&#10;dBEdUWsD9TBuLsfp7ZePVnpTTrlSQsHQ3sgDTxpEmqn8hY6Y7jjmxFxwSfflj0mvXqdKGgoYudKi&#10;GJ2KuAD65GOu0N+QFN9Vv9a9ve4/h69Wg6fYKdYIpR4zAGkZDFKSZCgILTMwGokG3IuBxz7eHp14&#10;nrNNCLsbO4TQ1ONJ0iT6maNlAuUJsbKL35v7sOrq1MdOFBE1jJILurFJIpAhkENwbLxqOs/ocWH+&#10;PHtRCM9PLSvSi8Ubo9vGJGHhWym8ScOxMgXn6cm30tyfr7MFUAV6f8QigHl1iMKuXBhkjARRrLh4&#10;rNyoIUC/INv9f3YiooenA406us4gW4DIEZpA5Y3QiMWDJpX6X/p7so6cV8fLp6o41W5MbLq0GRGW&#10;6lgdCE/jhRf+vu4FcDrTHUelHTrYkMxeNTrj0AMVP6fGByLj6EfT+vt9VCj59Vf4D0+wA8m7BSLa&#10;n0sCU40BP6c/W1j/AF492PSN/LpyRVcqwB1XuyjjWB9Bf6H/AFv6e6n4h031K06vWACRot+lSEIu&#10;LrpAv/xHvZFRTr1c9RynkVowSNPqEoP1ubkkD6f0I9pznq3UeSNbakPMfFh6g7EfqY/jn6D3Q469&#10;1FtHrFluWTUVtyJBfVeNv9vwfeutg06yqHKDV5CoNkdVCqEtw6ng/m1j+ffurg464shBBYqQBpZh&#10;pszk+kgc/Qct/t/eulMfwDrKII2kMZubBGJUKGcoQQOFAX/Ynn3RxWgHV+s6xAgaEAKs2k6dbqG/&#10;tcAfT6H238ut9Sft1jDXsoktZh6WDf1I/oef9b37FOvdNVchiUPdDp1csRcmQW0arEsTza49sutM&#10;jp6L4h0kKsrquY4i4jk8mo3IZeBxwBe9yfxf2lk+LpcvDpKVcTkuWkNyH0tovoc/UK/5JHAJ9snp&#10;WmCB0GuapyGkGkWcaWCRD7aGONxqKqbksf7RIv8A7D3SlRTpbEaZ6QlRLKJqh44YyDIYyZNKrCoS&#10;99I/DE2IvwObe0bNQafXpUVBNT0mWpZfP4ooUTwOJKgpIQEBPqhQ2GocEab88Ac29skZp6db1KOP&#10;QhbYx2mrn1QAQFaWcQpaLSAQI5WiHBCkcoCT/X3ot3aR0hupMVH+r+X+r+QMHhYSiqCACnkEZjCk&#10;We2ksp+pVefa+L4Og9P8XS9p4Yzc6SyXYs4j5JKgEgEDj/ifbw456SM2mlen6nQKgFhISEYD0ltF&#10;vo5P+x/HtWlNOOkbmp6llAebnSFXUpSxJ+qmN2F+Pp9R7VL8I6Zbj1zK3jAC6r25+lrc+kH8i9uf&#10;6+1CfD0ll+L8um6bggKv6WLOAWAUnjS+ofn6nn/W492pU9N9Nz3VSxdjxxf9ILXGpgvP04JP+Htx&#10;Vp9vWwOoWnSLKP0hrlCLhSfqx5F7/S/u5U6a9abh1waG4ZWspcB9OkcN+QGH9eLn37RUVPDprjgd&#10;N9TFGDqVRI+uNHBAuQRYqF/AAP0/PupjTy49OR1HHy6QmYpdaTU9gXjMjgSNoh8Z+nlZv1A/4fp9&#10;pZo+2np0YjhXoHMvRTKsuicN+0W0TqjLUn6uryxLq16TcMwIuBf2lKHrdegG3PjIGLFcfEwSWQap&#10;3anjacR+uWN4rl19KqL6QfyPbOlK06XQuTQ+nRL+y9uQ5F5nfxPJLGHgWZkQ+RGtJSgjjliPIp5A&#10;+v49vx9or0ZMNWOq4e1sdUVdRXU82iClVIaapjeDSy1MzECKK62chmQqCCFBFuR7dB0mvVJoyVp5&#10;dERqlEGVo0R5I5aGpmpFhfTHEvnkMMtPJAwJIKlj5E4GkWt9PasGq1Pn0TFdLft6HvZk1JATOk0d&#10;TTQ1b0lVR1MP3DGjmj0hZBF6RoY62JJWxA/HsvuEZm4dK4VJXo02yp6anpI46Oi/h9M1S9LQ1EDL&#10;VPViSATQyNp9V4zZWFyF4IHstmFB9nVnQefRiNv5GJoY0kyS0H3ZSJGQtMZJ4JRBNLNRQgXEtiwn&#10;dwEDWH+Je5oST05GladGB25kYTTpCtQ6xx5CpgqzJE5R6ORgwijkS7kAgkOeCLc6QfdME16f8I0r&#10;0YXCZaY06k/bRaWGiQoJEj0roX7iOG6KWDKPUbi5+nu+s6aDq6oKE9DVg6xmQQxtCZljSJ0dmY+l&#10;LyqFYfQcngEEW59uK9R8+vJEOJ6W1NIGVFDr+20QmaLSjXKnQLgHgj+v+p/x9+f4enwOnaFEYIQS&#10;4SRl1WKMFjTyKG0Dgc2AAFj/AK/u3XunEF5YUJDGnkiM0gLrIfBr8ZLLb1EH1XP0Ht0/h6qwA6dU&#10;iWzl1SIrf0aPEZlQqqM9hdhzwukC/wDX6+3OksvxdS2SxlePVeLSyl25MosrAkD0qVsL24976ZPD&#10;rBIEdSwfxtFNZNcJCK5FwYnj5uo+lwP9b2w/xnpoiuOmieMS+NYiskmph5nCfvNAlzK4HADC9g34&#10;F/bLtXA6SOKN1zponbQ0axEsNRklj8oVSLhUNuOfpf8A2PulaCnVaV6fqSHyrZzYkoictGZyVvG7&#10;MAP1c2+o4/2JUdPKPLpWUcKAAvYyjTpGpQmjRobgg3ueLAc+1PT6LpGen6niA5Mau6geMxoBrjHp&#10;AJcEcXA/P9OPd4xU049MyfGenaKNfqyy6lsBGdOnUeDKWIufoP8AW9r41UD5+nVenBV9BLuiqSFO&#10;k6CwX+3Zuf8ACw+vtzj1rqSIwDrj1NZFQRlTr0n9RX+ljc+99WU6TXqLMBYD/VAHyclRYE2J/wCh&#10;R7ZlXUMdORjFemyUuisAx1gKDpRVUKx1OQwAvq/IufaMqR07x6TNbO6IxlldonHjlcAXOv8AzZGl&#10;RYIAQLf8iQygAnr2Ok7UVDLBIoJjEn7aRIfJ9Xt5NQGlT+bst7+0uqo+XVJPhPSbnJ1tBIhUuddl&#10;IVnK2Ecnmb9N1N2B+ovb34nosn4H/V59QAunyqW9OrUDSvaRpIxplRWCg6ORdTYk/wCHv3SI5HUi&#10;EXVmkZVjdtMqqAkTuPVzGBdGH9ST+ffutBRTP+r+X+r/AAv8C+NGZAdcStEhY+mJ/wBJTnllHJv7&#10;91bpzgcsmkEFmBjZgfH40jUEsA17KePp7eQkjPVW4dT4QJkAEdyqhQGDKp9IPkLmxNjYjgW9qUyv&#10;TfSiic+kyIYyFClG0MQ6oLPqUXI/4Ne/+v7VomKnqydZpGIRWb6Ahn8ZIP05YM/6ubGwA/p7fK0U&#10;EcOr9ds9kKRqrSGO/Dq3jkbn9FgeTyF9uqar011EEreRCvk1adBUqoVgBdtRIJH55P19uJ8XWunA&#10;c8egXmGkBtRYEc6iFsD+VH+PtUBVadb8up1OAwcOrXW7CPSGREHK6nP1Y8lfdlpSnXupMQj5K/qk&#10;u8QAAI08A6ueALkj6D3vq6/F08xr6LmO8YbTZeC7D9IJK8kn/ePe+neu2UADyIt2IWwF9H55H0Df&#10;j6gf091b59XQAgg9YZEVoyAERS1lcMWLOP0A3Btbm/HtphUUHSyPpP1SsniViCfXrGiwJY6VIYW4&#10;/PH5PsvuDQAjo4iANQem2QnSiu7sQWF47l0QAj88nn+vtIanj0rjUDI6Yq5NQclkKxEav2006SNS&#10;ah9dV739pZyadL4V7h8umSSnXyW8ZK2Z5EI1MIyLvJFfghv8P9Y+0BQMa9K+Ax10KSnSnUWUAsoC&#10;xrqaNr+lyDdQSCCb8D+nu3hKqAjPVSSePXJKdY/C7rLGZVaRUlIPla/jDCQg/jkXACi17cH3cRgG&#10;pHSWSms9OENH4RqSNAbXBMhJlQtpk0gDhh9L2t/S49q4YVUVHRfKaih6cooD9AqO19Y9F5UQ2Ciz&#10;+lQfzb6+1qxVFR0ievl120BPkjMakMwZfFZVVE51SFP7TcgD3rwiDRh1TqPPCra3JCoioq2ClUYC&#10;2gIABa3H0/A97MSnHVlp58ekfl6Z7EMxkUCVTFKqKjGUXZVP5txo5FvaKaIA48ulsB05PQX5akd4&#10;F8WsOsLRxu7M1ovETLOT/gFCozfUkgkD2Xyioz0IbV6k06DPM4MEGaIgmjPkkTUjXM62ltYAKXUq&#10;PSTwSbfn2hliBFejWB6Gnr0EG5sHElU1U0ccMQRoldSxjDyAKgdXDDUpBCuq3b6E2FvZZMgWpbh0&#10;dW7VGkdIyTEwLURtKP8AJ55JpBTF0vKiRWDVpjuodSLg3A+g9pG0eXSorQV64JjDplR4Gkd4RGgk&#10;lRogJF8kbzKABYAryfrY3v70o1GnVeu44fGjxCmbXUQqjiK4dNJEaqjD6iV+UueOT7UAUFOt0Bwe&#10;pkHkRImSOZ5KmRoSEPnWKSFTEQxXUEJsT+kg2vyT72CRw60QDx6mwzilaINHGZtKGaOSLV9tAj62&#10;cyOCrO3DIYxwLjgg+3FcjPVTGD06JLKZWciBlcyGiMTLIzxp6gridQCbAguvOoEXP09uB2IrX/V+&#10;z/V/goUoOnmGr+4WIPUyQRBfAQiPqUFrs3Cm6fX6N6T/AE9vpMwHHh0meJePT1HUzy6nkiijl8oM&#10;NRLayxuPGJqlILkarFhYAEG3Fx7XxXb1pXpFJbitenqnr31DSkS+BRBLA6qxEUZs+lm4XUbt6uSB&#10;+fZtBdqwqD0hktyDSlK9P9FWwl21omizPTWjIaNI0/aiJ+gZiSbWAIt7XxXK1z0lkt6/PpQUteix&#10;1Es00cSyBHbS2qpkYD1Mim9rMLWHFre10U4PA16SvCK009PMGUDRLIZCjCKNnjZA1RcnSwkl0kHn&#10;kiME/wCHHCpXBFekbwGpx05jIOLMaqKT91VDOkclyo/cRCBq1pcfVhc3vb24GIGOmfDHCnTlS5J5&#10;NayiUMqokciureZIjqd2WQWYg/2gTxb+nt1Grx6beFTgcPPp7o8w0czSam/elvE2sGIMB+yqyixP&#10;5DckH/AX9qVkA4dJpLRWHS/xG5mRgHIQMvk8igeolvHpiva6kmysPqfp7dMppXh0ge1AwOhKpMjG&#10;FV0dVIYakBNgsi3CXP1/N/8AH3eNw3nnpIUNadKOly+k2DBSo/UjqQgY3AJAN/8Abce3wa9N6enu&#10;DLhdGp0B0kaFK3YMbarWv/r/AO9e7rSueqsM9OcOURtWkcj8L4zbjhmv+P8Ag3Pt7y61Q9TFrC4B&#10;e4t+ot9F/oCRcf4j6+2mauB17rOapdNy62NwWNtPP9OP+J/2A91691w+58n1JFiARYKoA4/1ybfT&#10;3rq4HUqKQNp0gFLmzWBZj+BY/Tj3rrfU6NwLEhl4IBJuGA+rC39fdW631l8oVY7WNiCqgi/P5sf9&#10;691691MEx0g6SBc8kKOAODcfj/D37r3UKScN6SFs2oavoT+bsABb3pvhPXhx6hvK9zZiSeLfUfXm&#10;/wBf9gfaR2xTpwAcD02zzOp/ULHUxa17cflre0UhoevaVGem1qpAzrezXBP0FwRb/eebn2yzg8eP&#10;VuPXhIgZQQF4dRqYMT/qrH8H+h96+zrR+fTbPJbW6tYl0F2Gi1uOdP5t9R+fbTUY449UIWmOnOHQ&#10;wXxXEjfrVDbkDluR9f8AD/kft9VHAdOAYHTlrSPSWsLh2Zha4Fr6gPqPr9Ln27QgdUXIIHUyjCtI&#10;PSDc2LC5LKRw304/xvf3teOk+fVakCnSnieyBUsGABX9PJ+lxf2rQKR8+tDrHNKqICbcqTzpu34N&#10;vepRkHrx6TNSPOSwsD/QrqawNzb2kYZI62Ok/VwI54urglbsQbahqBJW/Bva3sukRddF68G08Omk&#10;r4SdRAKfTkWW502F7/X8Cx9s+dD1upbHTXmW81FPB6GZlBCCwKgLy7MbcD62P4t9Pp7qwqKdbc56&#10;LluqofTKoZZJTN+8hUKX8LWEaCTgahY3/Fz71AodqHj0ijr4pp8+kNFlmaosWXyOvjEV3CwOfUzO&#10;QNQbhQCSeTf6e1ngdKe7pa0NfJCECt49USx3CRtZ5G1Ekgc/X8fix9uJFTqwHr0oI6p5msGFjIyk&#10;lQC40gOXc8/6w9uUFKdboOnaOXRH45E0gFVinRwl+NYDFxf6G1rfW/v3VqVPWJ6kKgjfTpHIF1dR&#10;p+rtxxdvqdP/ABrRFRQ9bAp0zVNVTIWjIhV4XFmEbIilmunkdQSR9CXB45tb6+0pAPHpompr0wVw&#10;R2q3ZVaSQgCp/wB1R6W06TpAFmvZfr9Lt+fbTgaj00woemKrhX1RmUR+aNWIka0muMaVWy8ahxpD&#10;AAj/ABv7p0y4qwB+fXClpV8ps3kMsY1tpQ6fUNZcOtyNduP6Xsbe6sKjrwjUGvS4wyJGWeHxKwbW&#10;AI9auGIVlsR6f6af8Tz7SkUPSoU8+lnSQpIqmRXDGQ8XUgAXYpGqi3+x/rfn3Zafn1bFcdPaUy2Z&#10;db/SwKIiqzA/2UIuSv593630409OFCrJqJUBSSPI62N9DED8jmx+n+8l2Ph14Vrjpy8QJKx2ickX&#10;b6DSfqFIv/sAP8fb6gkEdWbVTPWVQEX9sozsCAzKo1aRa1vqLi34/wBj7fjGlqEdN+fUWaRfFH9N&#10;atcAFQSz3IZVHBHIHuxoUB6bPE9caeMXF1JKjU41DQgH6CwAH+F/6/71tUrnqpNMnp6p8f8AdqW0&#10;CONLICw1BuAbHVxq/PH+HtXFa+MOHTPiN5dKinpVjEaLCiRhVAOgaCVBIv8A2rj2vS2VBTqys5Nf&#10;Lp4jVQCoL6T9WFlKqxPK2/H1/wB790ZABjp1ePWZB/UKy2ZbPcsV/BZiB/vP459thQwJbh0701z0&#10;4DF1GsAlmS3Gk/UG/F/6ey6a3Vm1de6ZK26EBFZG1XJIuQANXFuOfZe6LXTTranOemx3CDUTqKar&#10;jTYB7XIH9bf4cX9sslMjq9QcV6ZqqoZ0DC4BYox0KHDEcWXmw/BP9PaYqDg9VKgYHHpH1tSVmNnR&#10;GsLMBqD3+p0Ac/69yL+7oukdNN0nJnU2RfJbUR6o0RHZm9QVvx9CBz9Qfr9PbgUnh1Tp9oKuKZFk&#10;jdNRIVFaNv3UjAUsW/st9SxC8+zO3UaevdKmitI5BXSEYI6yenQv1RwF/BPGm5t/h9PZnEpIp1Ze&#10;PT6koBUo4A9CEX4IFl9CtxcixH+t7cVNQr1elR1nMxD34FiwbSB+25N0ViPqWswJ+gt7cEY8+vaR&#10;1JinNhIEB9d3AILi31/17/197alM9UYAHHTxTSpG0lxZW5Dg+tWJsyqPpYW/H+HtPLGSMdV49PMU&#10;iKEkUNYLyx/UV+pVr/1NrD2l09PV6leX0XJAuLFWNlsF1aSAPqf99/Qe09b64eVEJYnSWUsdX1UW&#10;tpX/AF/pb8D22VB49e6wtMX+jfq5UhgAbfQ/7H3QaNVF61jrkXQlgxAN7MFF2AtddS/8T7d631Dq&#10;pLElQB+SpPpFzwpH9OPp/X3YdNSUrnoNs9VeMhQAfICZC5QcMLhgPoStvz/qSPbocgdI3AOB0FOR&#10;r0dyhZgA4XVqHkd9XB8bD63s4Ia2k2HvzTkinVRGV7ukzVyLIhDeRJZf2nKLGrNIX8cchRhcOSbc&#10;Wtb6n6FK51fb0rjXFOklltKsohB9FkmWYsksCr6fHGo416tIuf1X444DEj+fV1FemxG8ckZZRHUO&#10;yrOFDNHPNcQqIwfqNJ9Qb/FvqPbOpQa+fTnSxxzhyFWAF3Bk1qdMmkelnDf7SwGrgfX24nw9KwKQ&#10;16ELCzeGdFZGETR2KagA2iXmRrc2AJ0j/C/tQjCgHTJjNNQ4dCljJQCU/cYN6gbKjtYagFsbWIva&#10;/wDh7VRnNOmqdPqMoVWS4e68gAMGPA1Acfnn2vFMfy6316SYrcWRtKgFVYFpGIN7uQR/j7317rjH&#10;/bV+QNF09LcMbmzEDgG9zf8A3j3UAAnppvi64NocsATzH9RybhrcHni9/oPe+q9RHVQjOwtZtJZD&#10;6dGmyhfyP6f4E396JoK9e6SOWl1cKUCWACPZnWW/oRSOLut/r7Lbh8kjpxVpk9JGp9MatqVmJeYa&#10;gRYxnlkS30P6b3+vtA3w9b6xRSxNIDG0N2VZdIf06DypYnkckBSPz7bahpTp1wTQdPJqJBZEKFCI&#10;xocLdGI0yIpAHPNtT/X8C1/dGlzTquk9YZygExTxnwOTKzOutdPp/csDYAH9X0H1+t/dWIKkDy61&#10;Q9N8knnVpNbsoV3D6leRl4/bYqLaV/B08j219vTg4dNU6iORSTpDjVEJFBUBFUD9wC54Jsfpfj3U&#10;mnHrfUKd1WCRgDFEXQIqkSMsirYMR/ZDgEA/4f09+Z1AqPLr3HpKyu9SJAYh+4WITUuuMFbx+M2B&#10;Fz6dQ44sORYJo31NUcOmytM9Ny6YatkkaOISqFjdwgZZF4eK4AGkC2hiPrckn2cQU0ivTbf6v9X+&#10;r/NhBhjlliRllQpLGkckjqTMp9VK7uLKslw1wdIKm3PtapA4dNEV49PNLPVwuBIZY1aGMBY2SSJA&#10;hOiEq3+J9BB1aTe9h7WROfPptlWlBx6W2PrJGVtTW0BFCKqGQBv3G1X+txf6/j+h9r4/PpvwieI6&#10;X2EcyHVI149YLrf1DUSqI5HBddLMf6EW9qk4jqjcOhNpSiRL4wqF1DBTYED8MxAHI5/330VJ8Q62&#10;OponJBNwFKBCRp0qbaiAVv8Ag296Y1YnrdCQT1xk9Xjs5VljCqy2CkuLsGuoH+sfeutx/GOutIF9&#10;QOghUKhdPp0DSrH8c/TTwffulPTbOFBKryragWsQUQcajbk29sv8XW+m+oh1IqsoYaLFLh2FlB4U&#10;D6i4Fz9P6e2GFTT16bk4HpAZWiWGVpdarC4K3RS5QfRbkqebn8g/7bn2jbBoeqS+XSFrVjhqGURC&#10;IuwaRbJqcaAFUm2lieS1vofbLKvAdN9B7uNjIsQik8Q1u8zeFJfFNEdcSWW7FkGtgbfQge0jmp68&#10;egyy1VHEk04CLGxW85iLF0EfgkZ3jBCseAS3NyDxb2y/wnqh4dISeSaRFjidvBDrbU0SBYJAojle&#10;aNv86Tcm3Nrj8+2Omuk3krSHkMYvGJo5VlU+RIfTH50k0qHcixYj+gFxz791Zfi6C3MmmR43kklp&#10;41jaSolgd7QVDgzNWTQMrkRlCsV1GlOR+oe1Uf8Ak6qOPSUp5UmlX7pYIRUeKeGFIWSZqqa4GSq5&#10;UBCeTjxmwBtqJ5uVScOtnp8pKLw1EMcILmCnknmaILUR+SF9UMVXUS35XUwYJfgg+1kK+XTMnl0J&#10;+28Yan7USxq0CyyTgpH4JphGnkQSTkXZUOocfrWxt7NoY1IqerxppFfPoW8HhXSJZpJpKNZKi0MC&#10;ASwctrWRVS+t5FJ1OQLabe1yKcEcOnSagL0J2OxUcUsiDVNrMsggWAvFIJSAJhG30OlbN9eSOfat&#10;FKjPWtNM9K6iw6REyBFZks/ngBiijEf1alj0/pLWBfgj+lufbpJPSViZMHpb0GPkUgMYndSwu5Qp&#10;M7Ri7NHGPSfwpH5BN7e9gY6ejXSM9LKjoOWfTJr0oJJmiDRykNa7qnOr6gG1x7sAOtsuoUPT9T0q&#10;CwTSoCKGJAdXGnUJNQ5uDb6/7H37rappGOnungClCo9RDICxCh2vq8hH+xub/j/D3Uny6sOn6kiB&#10;1tpH0Oq1gqspFw1uOPqLfj2y5xTp6Idw6UFLETp8aAEHUA3F9X+pPN+Lkm3+HthjQV6UuKrTpRwx&#10;BFFwp1srG1+W+n0A+n+x9psnryoPLp3QCy3UjgEA6SDYD9Vwf9gLe9NgVHTqqAep8ag2H0K2szCw&#10;F/zwB9b+2er9OcYXi9r/ANLGxP0N/wDe/fuvdS0+huAbgfXk/wCBN/8AePdD8Q/Prx64MQL+nkf8&#10;F/Ta3N/fn+E9WC16bp3ABAHB+tze4PGmx/4j2x1cCgp03Pckcergfp5+hsD/AMV9tE9OqprXruNS&#10;97j6BSbG/wBOSAR72vHqz/Cep6AAC3r1X+nP44IuB9PbnTPU+FV5JvfTwT9P8fp7317qWv0NuP6m&#10;30Fvx7917riNIHFySQRYW5/r791oiuD1gkYEX08FR9Rz9dN7/wCv7917h02z8H8AG4P1sRb6ccf7&#10;Ee6N1ZRU06TlfKoQqCAxBtqH9Prz/re0sp49PKrAihx0GuWrhqPIUj6gD9sC+koSv4H0J9lMh8+j&#10;CNe2o6Q9XXAE6Ls0SsbFk0ajyoUnki9+P9b2hZ1rjrUi1Wvp1GikDpLYWv42fUpGuUi5IH0snt+L&#10;SRUcekzHFOu0gLzMvKmO97Riykc6kb8ar39q0WuOkU7U6cFQBtI0Jcn0SXLOyj9YP15+ntSoFaHo&#10;veRj8Pl1ikqYo10r6nQu5AUk+hAZWe3P+uo+pt7ZlkRAT0nZ85yek5U5Uh0CaVXUZJDoBV2J9MTE&#10;C1rf7Ef61j7Dl1uVGonTRYnprqZJGVm0j16tKn6yqG5MxX8Ak6P8L/X2WTXTHPr02y6um2UuUkZY&#10;3CrIC7a10IqXLHUoFgObC3PsomnZ6mnTRQqKnprlqYzYDQTKHRjI19AYcILcBjxcn6+0Ekqtw8+q&#10;gkGo6aJwJSPIwKrEH8rJd1awCwLbjVqNifaKQiuerKpbqJUM0auTHZV9byKQx1hfTqC83vxb+v8A&#10;h7QzMAprw6fVaCg6TlVLHLIxVxqKxqgupQuQWZY3a6sx+ova5HsNTyozE9KglFr0zu0EsamE+W0Q&#10;KtGpj1mNzrjeM/pYE8hPr/reyeUqfh6Vp03+pCQNLFb8ytExDMfGjiEAfpAsR/iDe1wEJx06OPWQ&#10;FSGCaQPEyqzwlRFoALK5AuVvwST9bge/azqJ6VJGDQnz6e8bK80iWiWSYtGjlXHgilaUIPEG5HFr&#10;k/4+1du5cimelAjAFB0P+08Q83OhyNR1sVCvIi8RjV9ORYkj/Afj2L9us5rmQaQSBxPT6ypGhrx6&#10;HTEUEUAuUBIsFb8G4+oU/T+l/wAn3KG07ZHCg1DPSCacvX06WFNCpHAH1uGC6SOLEm35PsURWwVa&#10;EdJWNepD0pIBZR6bENza1vof8fe5LZHHCh6srZz1BejK2GgfW6WIJHPLA/63srkgZPi6UrIlPTri&#10;YQn5PBHDWJ5+jf19tU6uWouodRHhLE2Fi31uOR/X/be3YULNjpM7VOrryY0v/lEq6UN/SLrr/wBf&#10;/D8ez22sye989JywHXcqrF6IoxGvJJF/wLXv/QezVECrQDpomvTVJcEghrsHdgoubj63/p+bj/Wt&#10;7vpHmv8APptq6hTpP10EbX0JpvGNTA6VUBiyspHP1uCP6fX2jngRvgHTqmmT0gcvEwOplKrpJYEW&#10;YWYOAE/I50j2SyRENQCg6VROo6SEsel43BYOig6AY7MjH0Mbf7AgDm5590MZAx0uRgRjqDHGEe7B&#10;A0alkc8KysdWkoAb6V+n+3/PuoB1U6XL8I+zp2RLCOSzsGIZbW0lm5CkMPTY/wC8e1ijAPTq/D1m&#10;Qa2/buGR2DP+lQPqNDm/5uL/AOp9udKAKCnUmyo10ARFA0KPS1gupxPcf2W/IPPA/PvYND1VskdY&#10;WdywCR+o2Nw4Z18igrwn0YX5P0A4H09+OTXrwWhr16GBqgKpJPAYsUXQb+k6FAJAJ41W4sPewteP&#10;WyadO9PTw3QRaAwJ1EqSHUMblj9Dyb3BP1/H093OB9nVPt6d6eIM90OmT8hkAKM/HpbiwHFgfdAa&#10;4623Sogp08cauAt0ERU+l1cckNbg2N/p/X2+i+fSduJ6zqgZvQpClSuj6MB/Xnnjn6e3OmpKaep6&#10;qoisvrdixUIRy5uB6iPr+Lajb6+3o/h6SN5dY/WrtYDWpvoPAN/1FQQL2P0B4Pt5BUkdJ5fLrE9W&#10;LM7uAwJJN09HNgdNvqP6X/wP9A8BQUHSVjU9YRWKGI9Mjah9CORbVpsfoRbkD+vv3WuscldpUv5F&#10;QcksiANZuP6cW/1/eqCtetGlM9RKjPRQRswePWAVVnlR/ItrXOkEC31t70zqo62KeXSPrtx6I3DM&#10;rllBCEaVlBBVWJsPSCD+k39oJWHFePXjTqJjNw0kemVikzDVrn0+Eav91xqXBLMeebD6D8+37RdZ&#10;z0zKQor1LzO5Keal80zmkjKMIRNpcFY10OJrAkMDz/jY+xHbWgZvXoukkAWp6UewdxYiNRUz1cb+&#10;MpHcqo0ELpWMjltVmBY2seLc29rxaMW8OnSIyKH1dCNlex6ySneKgVKSmVQEqZv84Rey2hP4P05I&#10;P59mdrYQpQyZPT63I4Houldn6/LZeWCStq5hFUmIyKx0yDRx4xwOeQPT/rm3s3maOJAsSgDpqS6L&#10;fpr0juwN04fa9HJJkqyhx0bRCnnqKh4pKiEgXaVQCb34VtI4/Vx7SxrJKajh0wCWwp4dVhd69y0D&#10;RtHiNwRPDQSnIWmhNWKWmYeJ5tEKh5QZSFhaT9JJsDb23OpiNW6XQIVWrGrdVj7v7cq2ziqMqtdL&#10;Uiom8lc8ck0lArC1PK5XW5kGorC95CqqAfyLxWkco1dae7RcdJDI75lq6YTR14pEqJozOaSWSTJ0&#10;/llIpomjcNUB0OpFR49FwVcnUPa2O1CY8ukk1wrZ6TMm4YElRqeqbLGeoElVNXinlpWjFw4ET3+2&#10;+4q1AckN4b8sp49rkjpT06QtKOA64VW6KyZZJ56aWfyRTUtLWY6SKrepxtCut6KpItI05kX1+hks&#10;CxYe1SNSleksklBTpJ1+4Z6jS1OVirZqSipoJak09X4KSOS7R1cpDWeOUnVZfXqAZgo1e1+sUr59&#10;JKVP2dI9M9JLVyyKGj9dNNWSGpWmihlkmaFI44Y7+ZakgyKmsroe5sAPaeQ0FPXqwOk16yGvpTqh&#10;mpq+WeFZqpa2mydPFkMjUKq+KpqKgalUU6PFGI1HKym5up9s9XMvoOu6h6SWjpkUReVfuqurrpHq&#10;ZaemyMNOPsyJKZbnyR3Baw1FSl7e/dWB8RSOHSLkjnipKStjr6L7pFmxz5OkCQVUVOw1SqcWwCSJ&#10;TOFEDkgqCLG3v3W1DDB4dSKNp6uKeSrQQ1Rgp3qYXWoxMlT49UcOTp6qEF1nCRSNUU2kehw4Olef&#10;V6v1FqY2p0pqBftqatkmp4miqgKWnE6VGmelyyxBBq8TKYWa6SIwZhdhb3SaT4z040+Pkahy8tD/&#10;ALkJKianxZJgWc1MNYyvRzq7WVrGOSHyKgQFF02a991416e1d2npPZGnaA5IwvFX6IYqOWaZfM0t&#10;UjMa+kxySAXWnjOnyyXZnLcCw91PDq/TFS170jxRo8q01I08tRNTwpUxvSyQhaKkSKP1SOCyzJI1&#10;grF7WNrNkgcet9CFSbixxxYq6iuaipHqZS9N5JahJY4ZEhq6WCdUCWeRlWN1YD9SspC397yemHQ6&#10;qjz6WlBVfdx0sxxUq1qCoFWKyjgR6+nVgsdJT0sTNJHP9vDDOEjIV49TP+fdwcdM004PTTWz1xSq&#10;qMVVU8RngaV4MRRJE9FKakUscU1KqOZoAkYWodAkhDEMjce/Hh09Fpr8+kzLM38O+0rPJNVzZGVY&#10;Z4K1qeqq8jNTSLFHPQrZZAhE6qr6Vf0rZAADTp/pE5Wob7KqmNNPPWwRmlMKwQRRu0Ev+Uw1FOFa&#10;mdkRmljRShBvYNckVbh14dIJo6WmrbwCLyVVUKqCarJkXLU1LTa43WK/jgjQt/k+r/NuDZtN7pyK&#10;H/L69erX4sjpPZOKlmr6vWIYpZ4aSaq+/qaikjZaehatkiop0UmG8SSRs68s9yQdRPupVaHp5KHh&#10;w6ReWbFzwNWQK6R1I88EVOVEWPqKyAtOJ9YJUO1y8qAt4taHTxf3aRq9elSJ20HQcss81lk/yiOW&#10;WSaeQU5jjnqZKcg1VJNUCylirRLzrdVB0A+0/XipGT0nal6ukhpqoGOjjlbRHDNRPRPNNq+3YxUU&#10;gIAhkLpCdAPDFUYgH3qpGRjqvTlR1qqlRI0prRBUrPSTSU8s1TWCY+OqhqI7RpGPGPBOrRsy6vSt&#10;+TsP8+tjoZ8DWBKgJCKBa5JIiI5YZJKdqGSn+7qphSqAgtICkaenSFu49J931Uao6ZZQxP8Aq/1e&#10;vQuYfPUtU8KVTz5WoqKeqmoqispUpnmpoqb7YYtcWQ0kaCcCSOcuNWoAEKb+7618+m/CrwHSiGVj&#10;hEGSFbTpS0qxyLVuzSmaRaLxRw45IiUaNXsJHchgzRoTwD72HAOOq6B0nHnp64R0r033aR0LmLIR&#10;zx0VJj6fIyeZZp46lS6qh/anUBlBAv8AXjYYMercOg6ydNEtLTJTU1BSkZeOORqOrlmDZB0dpJaa&#10;nJZqqK9gZEYGMMv9lWHur0oKdbFeg8rYddRBK2Ojxxxsl6+SikiZlkL/AG1NJE1O4WR5J0KxEEEE&#10;62RvT7bxx62K8B0k6mKnWeQSz1bRVNTLUzZGWOWf+HRx1F5J9VT+2scjkMzDWyBStibj2nwCVPDp&#10;1FYef5dNtdLOk8dElazwz1kTiDEVBqGJdvBFLXM2hkFihIKab3kVCTYeJ8q16eRV4kdNkFZTU81O&#10;1RCYvtxLSq1OiyT5FpZP+Aokszayqxuxk9KIzXAJI91NBx6sVWnUqnydXU0zU1TJHHF4JoKaNJw0&#10;VKkzyCfzqnql/wAUZtKhDccD3oMOqFT021VS0lVSVVNV63+xjeSskpn8UcCU329bDKsmnVJPIA4Y&#10;ElW/1x70TQjra+h6aJZI5o0opzIk3kapkggLwUU806iWNHmIdFeMgEeMhSWUNYn3THVumWtlkhnl&#10;iqVfTE9Oq1bwxtPQXpykgmmkJk8QMjAKHuGLFdJXmjEU+fTyZHTHMqIyU0NStRUyz0z66jSPtfCl&#10;pJVaf9yWMoSBeTSSbKOTZrpXH8A6aQoEfmq43mD1Ll5hSRxCmnjnZ9cVOpBCFiylEuNWq1j9NMdI&#10;r1fqAw8S1E6SLFKsi1IaECKSKRJdT08MBN9EjkyMjElVufbfi/LrVenmnr50jasAgapMz09IAC7Q&#10;V0w8slOGIs6mPUQADfhTwfbinUK9aYAjPTtDVSRSg0dOi1ckgiihMJnc0ulKSD73UpVUnDalTV+s&#10;c2IHvYNek501+XTylbQS0dfTrNXCgpKWggliqFRjUSxVDIdMkf7kiJyLIbgX549+6bpRqnpqrqhI&#10;2TGvVLVQQuvgraZY6aaNXpwAtPKbsqFUTy6lf6flgb+HWk8+kZXNTTKGpqpbmmnlmXy1SPEIl8SL&#10;LSRqQyhS6kI3Mdj9ePfun0DMKeXSSqZCpbyU81NHFGkrEBHpYpUTyU8UUCAtoVSpZwSVJ5A490f4&#10;T0q01GOknPLDZKp4jrZ49DlTURyQ1AMUxkZFNiD9VChja/F7e2enV1VoOo8kscThXAEcpAVaeMyQ&#10;yPAoVpGWb6WB1WJJP1FvemOkV6cCHSS3HqLU/srMVhCNdWpAx9CIX1LEWjB1+m5W/wBAP8PbTSVF&#10;OtKhBqev/9fc34/pax+vA1W/pcfT/Y/8VNRwz0x166/049H45v8AUHj3vr3Xdr2F78nVYAWP9Tbn&#10;3R60+XXuvWAFgC35/r/j/Qe6J8XW+ufHNr341Djj/Y+3utddixUgkfUWuOP8AT7917rwJHHB/wBf&#10;6Aj8+6v8PXuuSm31H1Yi4CsG/oPbPV28vs66C2J+jW+t/Tz/AEA/w92T4uq9ZAOTwo4H0ALC/P8A&#10;re3utdeI+tuRxa4Njb8G/vR4de6yXuLekm45+gP+t/rfT3vr3XNRfm1jf6k/W3B59+691k+lzpF7&#10;3sLAm/H0Pv3XuvW5Frj+npA4HPA9+69142INlI5sT/rf63+9e/de6xHk8/q5/oRf/G/Pv3XuurDS&#10;bCxH1sBcn+pt7917rh9LWP8Axo/Xn37r3XQ4It+PoP6fXn37r3XgODz/AEBLc/nUDz/T37r3XMab&#10;8gWFrmy/15sB9f8AYe/de6yLpJH+30kDkfixt+fyPfuvdcuLfpsL2+gAPPBFhfj37r3XiLE6bH6f&#10;631t+ffuvde/Fjbjm9wL/wCx9+6914WHIA+n+uOf6W9+6910bcAn+lr/ANb/AIt7917rooGtwOfz&#10;wRbgjj37r3XAqTc6foeDb02+lv8AD37r3XZAAuoAH4tyB/WwPv3XuuwhJAAtb6fkn/E39+691xK2&#10;PIuQCX549+691wsLkaVuDf63N/qLj37r3XZXTaw+lw31vyRf/e/fuvdcdJsAQDxf8my2P09+691y&#10;AW4Nr3t9PpYfS9/fuvde02sGtyT+Be39L+/de65EE86R9Db6cAC99Xv3XuvH68g86rcAf69gfr/T&#10;37r3XtIv9Bzb63FjbkH/ABt/X37r3XK3NrLzYkcfj6WuP+Kf8V917ruwa/0ItYG1uL/T6f77/eB7&#10;r3XrD6AcjkkWI/2FvfuvdcrLY25X8ccfX6e/de66IvewsOPo304v9T7917roWFzewBIFgLWP5BH+&#10;Pv3XuuJII1CwJ/rz9P6A+/de6wlfrfVfm/8Ar/W55Fvp7917ri30PFrEWva3I4P1/wB591f4evdY&#10;SL2v6v6gcf8AIV/r/t/bPW+umtblbqLjhT9D9L8c+/dWX4uuFwPoFPHH9G4/PH4+n4976d64cWsQ&#10;D6RzYtb+o49+691ysLfQfm3AsLfQ3H/E+/de67sbXJuDfm6j/D6e/de66sPrYfkWPAJBsffuvdcb&#10;34Nm+vPH1HPH+t7917rkNN1CgEmwH4uB9TwP8f8AffQe6912Qo/C8HgD6XPHHv3XuutNxdRYfngC&#10;3N72/P49+6911pufx9Re44tbm1/fuvdcgpBJsLDkEj/iPfuqt8PXIAEX45/JBPN+bXB966a6yLz/&#10;AI6TzYKRb6/kD/evdk+Lr3WUWH0W30/A5uOCLe3utdZFNv7PJ/LXFjf37r3XIW/HFuQbG/HBP59+&#10;691zBHI+vI4HFgP9gffuvdc/SSRcAH+otx9OPfuvddf1BB/NhY25/tBr+/de67JsBzx9LWF7n+vv&#10;3XusZtc2UGwtY/S/+pt7917rExH+H+HFvxe1v99/xWrGg691jK3PHBte9h/sfbXTqcOuvHwB6Tzz&#10;exv7YaQnhjq1evBOBwB9efxf8Dn21UVp1rrgRYknTccXIuL/AEsLe99e64aVAOkqLtzxydJ/H+xP&#10;v3XusikAnjk2sWH9eLqObe/VHXussfqH0JBvck3Fz9T9P99/vfjw691JUn6AcDj9K/0+vunW+swY&#10;34F7AarAWvf8Efgfn21J5dXUefWbyAWtxwR+Tx9CfoPz7YYYqOr9YC4Uf4ger8cE/W/+Htnp6Lz6&#10;4FlP1uo5sSFP15sLXPP+t7Tv8R6cPTZUeovxdT/qh6RdrAj+vuq9NScemyRlX+hX1Djg3HH1/P8A&#10;h7UgHgOkh4nqFI55Vbk24BX/AGIA/wB99fbyoQanr1Om2cHglQ9xqN/rqA+vH5H9PbMiZp17h1Bu&#10;UOm9zybsLnn6+0x9OtgVNOuXksqtZSBb/b8qPwPZfPSueHTgIrp6xF/9twxIsSCeBwfZa3HrfWJp&#10;SzHR47ixNj/Z+lwG/J9tMpJqOt9ZUlB4uFKm5S/DN9bH/H/evdlY9Nuc9Z4pL3YkcHgMQ3I5PI54&#10;9mEBzTy6YfJp04QTkWY8EG7Ang3PFv8AW9miE8R0y4UDp9gqQy6f1fTngCx+p9r4z5deR60XpyQ8&#10;/S9rg2+oJ/r7c6dAxU8OpK303On8/T/Wt9LD+vt5fh60dPl12PSBcWsLcj+ovf3fp0cB10CDf/bn&#10;9P8AyDce7LXrfXmsytwLAWIP4P8AQH/E3Pu/VTw6xi1gdNyD9BwD/X6fU+30+Hpvrh9D+mw+ov8A&#10;4DkEf1t7cT4uvdd2UcEXJ5+tjb6gBfb3WuuQCn6KL/1HBK/ke/de66Nj+Of03H+p/wBb/eL+/de6&#10;4ALx/W/1IBB5tb37r3XRBGrgfXkniwv9R7917rEQB9AByTcLwR/UH37r3WIsnJ02tY3bgE/1t791&#10;7rxF/r9ByxAFlJHP+29+691gYqoBUDjnnkL+Abf6/v3XuuBBF78/S/59Q5vzx7q3w9bWlc9dfQgs&#10;LcE2Gnk/luRb6+21+LqzaKY699AQNR5W9tPPP05/4i3tx/h6p1wAA9RJsSLcJxwRwfbPW+slgGJF&#10;j9fSTf6/Ugj3ZPi6911qFiLEC9v02vxxYH6+3H+HrXXFl+psb24JsDf+jL+fbPVhSuesP5P0PJJB&#10;A+o5U/73x7304NFcdesp5JP9AP63/qffuvN8PXmN1t9dLWsAp/2xPvXTXWNlBFypAX6sRYg/7D37&#10;r3XEqLjSSeSL8+m/9ffurL8XXTHj0j+nFr2A/p/sffutrShr16w5JF2v/rMT9OB731Yce3h1j02N&#10;muCASbAWUEcg39+6t1wva4IYcmwsAD+L8fX37r3XIgqqg3BF78cAfkE/8R7917rsAfXn+l7cED6A&#10;Age/dVb4euXAHPqP+pI5C355/wB6966a65cGwX6WP+8m4Kn/AIp7917roj0tqU2BGof4nhTq/wB7&#10;9+6912ABey3BBPAWzH+oH4A+l/fuvdYJQLiwBte44uCfwSAR/sT7917pulQkgaQbXsPSSeLAhrHi&#10;1/8Afcn3Xum541JfSygg6Tax1Ejj1njgW/Pv3XumqphY250BVui3TUedJN1/3se/de6aKqmEgk0E&#10;K3DPf6gA/ptYW4sU+vvYrXHTTCsgB6TtVQ+uQltZ5/Ta63X9KAfqN72P+v7fDDgePVGi8+mlsYrR&#10;spjs5CqWFisIBudIHJubXH+v7tTpnw+mTI4eNlkUKLC6hWjCosluHIjAJJFhqPA/x597BI4daWID&#10;iMdBxmdsRzeUCEDyBEe0P+bVnsZJBZRq/JZAot9b+6MwXq3h1NAMdAju7YUtTDVwQJJEPB43lijH&#10;+UD9cJMz+s3sBYOAw/PtC876sdOCEKOFD0XbdPSwqnaOaiqrCCMK0z6BFLIBKopUKu/klIIZ3IYD&#10;034HtDc3VxqCg46UwQ0yx6J1vb40isrJ56LApVeSZJissxhWlXUJGriqi7SK4ssSn6c2v7QT3s4G&#10;mtD0ZpZxAVYVr5dFV3H8TYqGKpSkiyM1bkq+uZ1rYIlx5+4vKZJUsbRhhZVvYHkgn2mj3FlPdnpa&#10;LOHTgU6Lbub4+btoKaloqOWhr5qeb7mWcUjhX0XjOo1YEgkUXXWg02A9IHPtcm4xk5HSM2yevQG5&#10;vq/c+PyMtXJiKj9ildI4oUnrnqoB/nammxMStICeFlkZgAoGg/kqRewtwPTMkJGQMdIPFbdykeVP&#10;jx9RjqxJgizu6Y9KqkS0iU4nrdTzOX1FY/G5CDkA+r3driIjiOkhqcU6NpsGo8HiSWRapalUpIqX&#10;iaSnEqiHxCoqF9IW2up0AA/g+0JANT69LLQBQR0YrbqRU+bhg+6ofHTSwGKmlDQSRlFs8NO8wLsh&#10;H7g87BT/AI3JDFOJHDo4TCjo5uwoJZnRqmYVM0bM88tPEacJwftGpGQ8hwLcWXUP63PtIQdVenVa&#10;uOja7ZLS+GmZFjELRMZJZVlp6eV/TEk06f2m/srYrYcm/tQvDrzcP9X+boyW2zM/iMrorKrvJHEg&#10;0MspGmdWVRcJx6eDYEgfn3RRQ9JJOPQ84REVG0WEiuFlvfxlwAn+TmxHI5PF7WA59rIioyOkx4no&#10;TMYikRvGAqrZlBUABf03Btzf68n/AGF/ZinwDpE+O3pZUqAaQrX9XCsoA/2on6nn8A+3hw6Z6d4A&#10;fQNIHEmpmtYqv9lVFgLfWw97AJNB17p0jVALWUc3+lkJIueB/sPdvDbrdOphsbEkH8D0gWH55Pvx&#10;QgVPXqdcSAAQEHrvyAG+gP1v/wAR7p1rqPpNxaxNifSDYfm4B49+691gaxLHSCNOkXUXS/BBIve/&#10;v1OrEEdc7fU6dIJ+l7i3AADW/P8ATT79QdV6wEaL3B51DTwdOnnVcDk/7D37zHTqGo+zrCyqNRAL&#10;AAAB9IUuT+kBRck/4j3o8er9Y9Ny6m97+oAKGDKLkfQ/X/ff46691HkA0HkHUulgDYtY21obe/de&#10;6Y61W0lNRJIABvZVFrXJAJ1W9ppaEmvTiaa/PpI1y6w/jVlXxM+qRSpXT6UBVfpwdQ55/wBf2gfS&#10;Pt6UL8XSVqYFNwzo9o0sAqWlZzxzYWABN7gcWtf2kdKnpQjACh6bZqFFMilBp1+QOFs2oABohIgu&#10;RfixP4908OnE9OBg3DrGKGMuko1hn9PqQayzcqSwHIBsLf0/2w14Yr1utOPU2mo5PIXZHkUOvpjd&#10;SrN+VZT9P6/7D29HHnqpcD59KzG0iAswDAMAyM0JuzsDd/VcgH6AEcH6ce10KAdJ5HLdK2npLgAa&#10;ToCagxVvX+ZSePpccW9qQCTQdM9PUNJpUkKoJYkuFsbhTpMduLWv6R7cWP16o7UGOpSwsqanOr6W&#10;sOCTzqU/UE/0/r7cCKDUdM9ZvEFsbAsSGLaAbrpP4UC9vp/vrC3XusvhX+0h0kEDi1y3P1H0/wBj&#10;7917rKkYP0UfQhhxckC4bjn6C1vfqdUJ76dc41BVSFGn1Dj66gOPqf6+7aerHIz1k0CxCkXI9Q9J&#10;vc8+9UHTVScjropdCB6bElrL9BawZmN+fx9fp79QdaqeoE8StpXRrA5QEjRf8lf6WHPu1D1rplnh&#10;BWQgoARdyqFdKn1Pa4uT/QgH/Y+60HXuk9PEdTWJAQEozaSugiyG1j/Xkf717tSoz1Rs9JXIQKSm&#10;sJH67FXVQCq2ZVDqo4b6WH+ufr7aZQajpiUcOknNSuuh0sGZ3LamUJ6SWYRgf6kfk/Uce0zqRVek&#10;jkVx01yxhoo1/SnncFFCsyqx8kcgH0B+hU/63thkGnPVem2piSNgGUxsrtp1gP4iv+dMpSx0/QXB&#10;t9eLW9p2ABoOt9Ms7ySFnKqryqojnjKRyakb0kxAABmHp44sOPz7STGtOmo/PpgrHkWJU0uIhG6J&#10;GsSmERyOJNTFBbUGupLcf4eyyXy6fHxDpl+3ZyFkQXj9bwxuFVY2HoZWYaCAQP0/i2m3tOR69OdR&#10;XhMng8ccbnyK0VNYRJIqi7S+QjUXRrM7E/Q+9UUcOrx/GOnSCkg8KMU8iifVLoswSoezxRwhf1BG&#10;vcH/AFvz730p6eaWO6SAjxny8ylFJ16hqCfg8WJI5/4nwzw6bcBmAPz6dfC3k8QOhwdXDByzkfuu&#10;jk3J0ghgfobD3enXggU1HWeOLWEZAVk1+bycOsgC6TdCACCFILMRY/S/1N1Unp9PPpyghhWVydTy&#10;LI2uQK0T+AgEjURbTGDf+lvqLWuqjCg16cBA49Z0W8KAyq0pclZoyGBsSrRI6/qGkWHA/wAOfaqP&#10;z6cVwDXrGfSqqZWCFDp1C6kyP6Y1QC4FvpfkDn88OE06sShGBQ9OEcerU6FSwFOJg1/SQpGlrghg&#10;eRYD6D+tvd1Hn1uMmtOnqmXSGUEiRGVQrjSH1Lq8zN/W4IWxv+D7eWOoqelFOn+liVVVlvf9TRjV&#10;qVEtqGlefrYtb6+3uGOk8nxnp8SNQHDiQ6ZF1akUElrNpUADi1rBuf6+9dJjxz1KW7M6tqTSXdVt&#10;+my2KMv+25sLk+2mFWoOvdSkUeoAsWX6OwBFh6iljyLfXn3SpAp02/HrHKQDf6eMXUarLyOWCAD3&#10;U4HWsgfb1BkYhjynIXUiKLg6ida/4XtYf8Rb22+VPTo+HqJ5E8gP7pIu4fQrsv8AgXH9W4v+P6e0&#10;6sFYE9a6kqAbFiFtGWY6FuD+oE3455FvwRx7UA1FR1dePWeMMwCWh+ikE2QP+bqByOLklf8AY+/f&#10;6v8AV/q/zl5PjHUyKJQ6qEZQoAUELcSEaiWNiTY3uQLfT8+6MxB6U9Slp1JsWUnh2ktbktfQh/qL&#10;Xv8AX22BU0HW+pLRhLXH6tWojhitza4b6Afm3uzLQV68MmnTBkYQUCIEDKVfU0f7bAWsAp5B4vx/&#10;xPth6Uz0/EO77OkbVQqUeVnZVH+cZkS+ljw2v+g4AHtJJx6XIOHSOlJdULyAAPqcuLcW9A0n6gnm&#10;3+HtLJ8PSkfEPt6DvMgOrxcSEKZWitc3ke8Zi0D1JwQfULKPqb29+b4T0tTh0imoJSCZ1htMjIAr&#10;aowzyazTaVWyvb1RXH5PPtGzpqofLq+vT02jFv8AcCFo9KiFpWmF9SqG0sGdzYNcEspJ/BBN/act&#10;XC9aMtRk9DDtvH/Z0Sx+IcMkxlPqlLuLvKW0g8D6p+DYfn3eEA4PRZcShzToWMTR+hFiVJVCggEC&#10;wjA9C6z+VNzb+lh7WBio6KpTknpe08CqBqF9IUqQ/wBOPUNNhwR+PbifD0Wymjft6cYtKAfoJd7u&#10;oX6fkl/8PoLf4e1UWOm/LrPGNYRbBbF3QvaRlYvcg2BsBxYW/HPHtbGcU6o3UgQCQXEZTXG2lnBN&#10;21+oA/i5+l/969vAA48+k0vl1CqIStlVFBUj/ddlNxcAhvrfkXH593BYmhHTJSo1dM8sKK7qq67X&#10;LO1kYRNw6G/9Pxf2pUdtetjh1Gjj+tkRmUACw/H9gKPobfU+3V+Hpp/i688K61ddUhDIqkAMGbTy&#10;pv8AgcG/vR+MdaHTdVQs2oCJWdiBYFAxTgMb/wCtxf8AA592IqKDracekTl6YMsvmV2RrEKlmB1A&#10;oFFhcccfkk/jj2jcVx69L0ai06CXNJ6HlOvyRxAKBENBmv44IJGC8EgnUP8AAn6X9o2ApVunG4dA&#10;huOBIGqzCgdooI5IEKl4o2eMhhTtpFwNB1Le5Nz9QPbINM9PW7AtnoonY+NVYa+TwTVEbvDNSrSQ&#10;iVRRzOTWVECEX8i2EhP10rb2/wAaHo6jZSQPPHVenbNJ5566onYPFBQkQVZBU1dQlYY461NQGqXx&#10;r5QFudUZHN/baYBJ+XSll7M+fVb+7KClx9TQVEtIlf4f8kNRJULBC9TLUPHFTQQgFnZf3P3W/wA4&#10;SNJA9r0yMdE08QRq+XTvtjKykLTU06Uqgy4+yJ4naSVgIBDOgvpjYE6m9LqwF7A+6SqKV9OnodIO&#10;ny6NRtGrphOIqiYU09S+qj+xeOlFR9mBUVVVTZA/SWMwqk4VT/tDX9lE6kjUPLq8wCkAdGc2ZVrB&#10;EHRoI4JHkq0qqtBJJTQzR/c1VTWVDXaRWIRUYqxXj02J9k8ldY6vCnQ/7YrzFQwzQBI2nneKRpKq&#10;KOQVczAV/wDlijTM6xnyAmyrwAOffqY6MFjx0P8At6udEMqvDSxy/sTU87BptaTlJZ2YLyCySMrs&#10;vN/8R7ZQHV1QxE8Oh623WGsETROqnQauWWLx6Z6ZJfGZacL/AKsWTQf6E/n2/wBOqoVaHoRKaqQK&#10;YNEV5HE/ikUJOWhGqOmZh6RrH0/xBHv3XlArUdKqAsWDTsSkttUa6Yyiv6nRgeWIP5HDAW/Ht0U0&#10;56rJ5dO0ZB1BizIzDURe6xag0ZUqDfUbH0jgEAgW936ZI8+nhOZCG1ORHG5d3jZJvzA97A25soBH&#10;+I+vtQaUz0ml8unCOJmKoQ6LIhLMsSiN1JuHYEer1/Tmw976Ttx64OqzrIy3MiSB3GkeMEft8XFh&#10;zc/nn2zJluqGleoqxhXkFqcsSYwVQsWKED1WH0YGx0+6UFa+fSemfs6n09JHaMBlaNL8BtAZi13B&#10;/Kgi4AP1+n59+bIp1YITx6eoULM5WPUVQRjTzZfqqqlgP0/p/BsfflU8B5dPKlBjp6pY00XMKKqe&#10;vyuPIA2nx6ZNIHIP+wH+8BQB50p14rUUPT5AptrIdg41CR/22R3H6ig5H0vzxfn29GKkA9MtHTPl&#10;09Q04AcHSZSCQRpEjC2rWTpAsSL8fjj8ezBBQdU6clj1SRspAJMh8cqjWlluQjAXuT9Ln2+FoQet&#10;dd+MlnLi5Js97AanPAFvqCvBt+ffmSpqOvdYXi8aqQdGr+ydJjuhsHW/9SQPbbKQKHz6vH8Q6Zqu&#10;EG/0ZVXSWKhVOvkswP0/pf2glWhz0o6TFTGAZOU1KisoYgppH6k8a8nkggj6EAfn2hlQEE9e9emN&#10;4GC+NCwYrL6wym5Cl7yLZi4P9dI/xPHtMY9PHqrDUKdJyrpJJT6ZIjUKiJUSyJG66DwiQEiwa5N7&#10;Wsb8+2ypPxfn0XSrWvTf9tqXltLPOgZ5EJTywoG5RRqufTqtxc3ufegAOHSIKSdPUtIX9SrZ7gOj&#10;lVTWAfVDEo+qk8hm5IJ/p731soVFT06q+tVsImmsjtGg1APpC+CNTwTq+v8AsPfuqdSYmd3DABWZ&#10;QY1aKxDE6RZx9eeLfk/T6e7rVmFc9Vbh08xeByp5HrWPxs4IS6kyM5AsCbEWIvxb2rQDj02enxAi&#10;BVRRdUU+XT+peQ+uQgmw+gA/pb8cL0+Hra9Z5VGgBlACKAERWJ/cHp/bI/pci9j7dKECp62Q1M9Q&#10;XkiWNIW4SUizca1lR/JeRx+LcD+p/wBh72gWlOq9YUZjO5Cl2JYPJENSrEq+g8gWJNxx/vP19vr8&#10;Q610+UiRszW9RKpe3HIIFoweOTcEnn6e1iioAHWxw6ngaS9goZWVi6i/A5vwDxxwbfX3vrfXKPxi&#10;6sAFi9esWaJVc3t/W1+P9YH37q6/D+fT3T3K30AIoUEkgRkEXDIh+hJ/3j3vpzrMLE20KSVaQXPp&#10;BUG5U/4c8H3RuPTyVp1HaUljrVWKBZC3pQq2gGJRpuGv+RYcfn3TpYq0HTBWuoEg5kQh2F04dpOW&#10;0ixCgcDV/sefr7L5jTPRvb0bppEjSLHZU16w4dhZnH1EWoAcLa3tGDXpdSjZ6bqinu7M7KoOsXNm&#10;MqFNYKg/W1+Sf6e2JFqelkR7aDpqAJZHQB0p5AQAArKWOlCBbgE3uLnm/wDX2n7SBTy6UmgWnU8U&#10;yxlpI1W5RpIwV1mM67EAtbgOPSD/AI+3/BFa9JmZSAOpkVNfyOAjMSg0OUkL+S3rsVsCfwBb/Y+3&#10;VjUUI49JJHANB1mWmaNFsAFW2uNkW4UNZGmdRY/QWFx/S35KlE0jPSGQ1bqbDT+SIKsZLeUsLcAA&#10;f2wT9R/Qe1SpqWnr0mcgVJ67liZNEkihirAalGpQZDd725Nvrf6A+7lApGOm1dW6iT08gcBQEX6q&#10;7BQI0I0KrcC7BrXt/Ue6GEg9bDoM16SdXRJHMX8cjAKNAABOsEh21N9NBJv/AIAe0U0YB6VxPXHS&#10;Cr8bGiyyTW0jyQzSvGpj0TuAbQ2s1vqebg3FufZe8ArU8Oju2kwPl0kMjiDr1WhKUsZjjjBeZpy8&#10;ZCyIpXVdLaQLHiwB9oJ4wtT6dGkcoPQYZ3AQt9uwhFO6gKGlidoLItpSkR4N2F1e/JawI9kd5X/V&#10;9vRvZyHVSvQfVOHV1rhBBDNcELGxQRLKnq01SxizMf1GwsCbfX2X9G6kHJ6iviDURVArI2cERMI3&#10;RECXH6PNFcMqsHAUGwAv9bH3vpwla9R0xcRiErKulGjkiEOrQz3MEAVbfr+psW4A93BcCvl1ui1p&#10;1lmxDN4zJ+zEhecxwnxShV4SJygA1g2Jc/4j26DirdapU46iwUE5vquZov3oVVYpElEpsZC7Lwv6&#10;hY2JYXHJHvwZTgdVIrg9coKBo7UhRYpHCrE0EKzMqLITHrWx/bkbUX0lSbAni4DoK0oem3B49eHn&#10;QzSU7eePjxpIVWARommebhdDMWNymk8i44N/djw7eqClc9cqMmBQGaocxNKKeY6InqS6alWJGvdW&#10;AvGG4/HNuNJIVqevMqnA6nip8TXicwCUrIXmUTLMY4tSyzxgHSJCQLgngaT+CXBOy8OmjCjCh6c6&#10;erMUdGzISyBkaNJwgdZL+KVgQRZCbJf6KR7XRX2gZPSSS0BOPPp8pcnHDGCs9Gyxy2SpdJHEkbj6&#10;xxgXYCzAkWJI49m0G4JTJ6Qy2hHz6fY8i+kQJ/lMqhYpI44C8aGIeYS8WNgOAT9COfr7NI74U7TX&#10;pC9sK1p0502SGrVELx+LS9R+2rMFe7SRN+bNyS4/FyTf2pW8BwD0y1saU6dPvYligR2Mgl8dw2hH&#10;F5bWpYY7B7EnkHnk829qfqUpg56SmDifLp3WrAlIaWKCLTGEenj8jiN2C+VVa6n867KpF+QRz7dW&#10;YN00YyM9LfEVSaWRrjxmX9v0NJp0jSBcXY3PFrWP059qA4rk46QzQitaUPS8x9Za2giZGQQaHk9U&#10;FxqmLta4e9msRfn6/gPI/p0hdKYPSmgrW8N3MYeIFNIdlEbR2ZfURa4B51f0/wBiViSdvSNoyDQZ&#10;r1PTKvqKeQ3jfVJosCh0ghwF5F/03/w9ueIKVHHqhhIx06U2YlaQBmVnH0XUCp1cMZfHa1gOSOCf&#10;oCfbitUV6qYiMHpS0uT1aCoYsyjkSDxDS1rDSPr+W9P0/F+BcGvTJUVp09R1zTlDqjcqgYFQhS9+&#10;SoP0P/Bvr9ePd10/i62AB1KjnYst/SSXP6h/S51WFv8Abe7Hwqdbx06RSrpQXtYi5vcgHksf+I9t&#10;/Z1rqclUFIUOWGklv0i4vweeOPzb3rrYFcDrMKpfUGBNiguiD8i+oH6W91PHq2lupqVUZUi9tJJK&#10;k3UP9CQfwB/vfvVOthD59R5JmvcLdNN0Yi3B4tyOOPbUnl1vTTqBJKqut/URqPpY3AtbU5Yc2v8A&#10;j2nZdXDrZyKdNdVKUuAQBwdIPP8AtQ455Nrn/ePaKRBXqwGPs6Y6uobSW0fqJW6i4VW4Y2/3lT/j&#10;7Tuv7etUp1h/iDRrGAym2nW7cqovYaCAbG/H0+ntkgjj17rA1d5mCARx+RSeV/eFudVrWux4Fx+L&#10;+6d1c8Ot9PtLUSLp0ki7G8gVdPCfS9r/AOuSD/X83CxAAKefVGIp1KNfErEMFKspjbQWb0jlTdls&#10;Sf6+3K06b6e8dVwBgQxLcK0ZPCAC9r2FiOLCwHJ92Urx690oPuQLMgBFiCbiw5/BAH/I/atClRTj&#10;14dQKmaRyLsA2oqCBpAUixC3/wAPbXWuosjKBwdL2X02U+n6aCv9fbT0r8+tjphqtPlZgAANTKtu&#10;dTMQSR/QG/8AsPZfIKyk9Wr2kdNjkuANJ1jWdRKlWt+Ob2IFiDb3Qiop1TpO1xQLKXFysbiTSBZk&#10;0nVqIFrWBsR+Le2nWh68cqei1b4laSugpHWJ1jDOY3bT5WlW8UUzL/YQi5B+n54I91gXifTplIwD&#10;q6QNMjxmFdcnkeQyI0uhzIygi+tlDEadTC5N72IHtdF59PAAdKGjnaKSL7cwqWYXZoyxFPKbORD9&#10;B/tR/AuBwR7eHVunujq0MTPIHKqY4wI2V2jQEkzKn4D2JB+ov/T3pkrjr3Sj/iUbIjyJZ0tanusq&#10;vc/hlA4YcqR9OB9B71TpwVpXrD94bKpEckhZZDKyoBoDavHqW4B1f1H1N/emFVoOmz1FWphLqDqK&#10;stRHDGqoX4ksfUoP6muAtx9Cbe2ShGD59VOM9YJCixvBpEnNwL6mMn9UIvcL/Y1AW5Bv9S1owQPP&#10;pvpql0OTZklfyReTyAmQhxpSZgF5A9TMCeObfX2x003xr+fXKl8LNFyZCwIhAULMyIdBW5+moL6B&#10;/T3o8PXq/S4xgUJEqqsR5Z5FUWAP+bZlH15uT/rn2kbj04vDpb00EY8TCMOCNTgX0gDkFVH6eLm3&#10;1P8AsfehSuerdKRVj0XRVDkqEEfBMY5IHB/2It/vPtQFBGBnq4FTTqWi2YMIyrAc6FVuQPqvH6uT&#10;cc8X/Fvb61GB1cdp09eWwADBgeV1WB9SnkAW5Fv08c/7yXlpTPHrbUpnruSQoPVw2nSgEaLoX6Pz&#10;Y2P+Fv6e7A0NR0x0n62bQQyWKoVKuWCqqXsGW/8AQ3sPey1TU9UIp0+YSMVCo0VninKkeRf0xIPW&#10;QwtyDxYg/X2tto9b0HTL4Wg6EGmijRRGjKUERHP1Ja4B/wBf/iPZ2iBRQdM9ZYzcBWVSCFU2UAAE&#10;2uBb/fHn/AWK9WUiuepyRWcOAhUFlNgL8C1gT/vPtMykGvSgGgp1IKsOLIY2BWy3LarWvY8f4C3t&#10;sio691F0gOF0iw9cnkUFiRyp0f14v7Z8Oh0nz6e6TeTiZGVixRCrEhgvBB/Fv6n/AG/+w9l1zAQ2&#10;r160DXh0m55NFyHVCshuX9alWGk6TYX5I4/3wRPHQdb6TNdWs5IX+2TE10AZCPwT/qz/AF9oygr1&#10;unSMy0ghiEt9Z1pqPjuShOkgLY3HGmyj+0D7uqg1HSWf/V+zpOzTRIAjLrZ5GjEauDLrVbkxqeLj&#10;VcG44JP19uqgrQdNLIQKHrBicutPUPbVaY+IqRqjepLgmBAAbAkaWspFrkn2piBRs9XEnqOhfx9Q&#10;rBpRIHDrGNETi8eo67KbXsDps3AP9LezmBQM9Oxsr9OKTDUQfUFbTKxZCvqFzcD6C36T+D7VAHj5&#10;dP8AUhXVXFlRlOgG9vV9WDgD62Bt/wAj92KCoHWuIz1Ihn8LSeRuJDqDE3YDgAp9fxbi3+296kFD&#10;XptxXqZHVWa5JZLiNVawJH0Cqlv1G/PJsOfbRFR0mdmJI8h0pqaqR0WzeQnhXkAsDptdyPrY88D2&#10;XuKMenFNRXqUJio03QB7DmwYEmxKtaxuLWI/23vzDSaHq3UOqqtHoAJPJQG2kajZgOCbj+trf09p&#10;pjig49b640tSreshfGLnhdN/wW9Vjz/X+vPusYPxHrdSOpDThVJurI4DfU6iedfP5t/X291vW3TZ&#10;U1RRRqIBJNr2DAlbKLf6/wBLe9FwMV60akaj0Eu5a8M7FTZXdYQi/wBs6iJUYtyAbA8f1Hu4bUM9&#10;ISavjgOg7qAzhtUiiIraRAQui7WUxOw5IbSAp/2ofj20QSaeXSqP4B01VQtMxm0oXcaHZCzpIh0h&#10;Yn/pItyqkHg6gf60ICtnpzpjyWizNFKzyuhssixxAS/oYSB1DH63JY3BBYce23K8B59bHHpMSFjD&#10;GIdLCABPMY2FYBCt3B039diS30/Uf6X9pWwtenQKnpQ4SqL6Wa8qQQxmCdv2ykYZvKkzW+rNpuxN&#10;xwCOb+3o3qOlOrs09CTiZUdwVjl0wzestyH8UZZFtzyLDj88e3I3qany6dCDTp6E3F1sbrGdLao1&#10;jUo6oA3j9AXi9iLXUE/Qj2rjkFemWioD6dKxXGqR0DHUYxIpYCyFfTpIBte2o/4e1oOk1HSdhpOO&#10;veVSoIAdyLALpXUANI1Fhbgf0HP+v72zlsHrVeoBfQEYMNSEgKW0uyg3BUMDwP8AfD23rArTy61S&#10;vXaVDm7yMdABUlwgdT9XCfj+nA+nvazUOeqkIDnpoq8iHRl1KB6g6kkHyhCUCE/kC+r8fT23JPqF&#10;Dw68Ch6R9TWxszsY1sFVyoazatJbUCQLL+tbfgj/AB9l8rAmq9X6T7zKrXSbyaVBjDC5uxIPmDA6&#10;tPFyBzce0pNBU9XXSPt6blnSKp0uVCpdvEIy7C0V5ElUXOjUASQ1h+P8EzHNevCnn08QVUDwyAqk&#10;0TWWdVF1aUcFg0gBCcgk/wCta/umrqwocjptqJ3gB0WdXmRpV0kSK4Fmkt/Q86RqIuLaTfirNQV6&#10;31ip6wxsiPKsTU8h1NbxrLLKpJjA0ABeU5uD9Ra5Huocg09Ot9dSuJI5ZJSJtAcGP9Ebv49QjBe7&#10;ccsAPz/r+/FwwPXs9MflKDR+1+4NarKWKIukMqFLeorcmx4sPacSBVHoa9e6jsU8cj08bljCItTp&#10;qaGNZP3FL2IAswYcfk/j24mkcB004oekVXVbU3+UrLEYjIactEpdkRXKpUGFw2ohDpKrz+b3v7NY&#10;mCrnqklR1hhr3lkN0SRJQqwQoTECyDVq0Ndigv8Aklr3W9uArjauBw6bArw6doHWRWjMpsjRLJdW&#10;sYZDeYji5jU2PKhSOB/gthHn03J2/b0qaGueNmiMRkCxOsdk10xRQPG0ToOCxNrXB9RJ9IHtfGRg&#10;npgykGhPQl7bqhrIuI1SPSsZZWFyqGKTUQAQADx/U/42CwUpjpO0lZCOhPoKxGjKvq0FOHdB+VCl&#10;wQp0k8cD/H2s+3p1eninlSzyAJzE50a1IIH5AIAsTe3591qOHVuudNNqPkP6ZHMmnSp0WGknQfwP&#10;oP8AW9+BBx1eP4x1KcrbSq29AZdZDsObsNK3FwOQDf8A4n37p2T4D02yPGC6eMXYaF1grfjWNLWN&#10;r2It7abT5dOdQJnESBRoBk4Kg63a/pdrW4NrEcn6+07EK2em3+E9J7IqjRMAl9UEugqPUsgvZgD9&#10;QeSB+be00hWtR1STy6C7JxPPE1rRAkGPQVZKdY/Wiqx5szawbfm39PaZhUU6b6Q+QxTVQ+4ZGQs+&#10;mJYpG0vrW5eRVFwzn6n2ldfPrxHn0hMjiZqZQssDCFGdmijQGNY04hjcAMVDtqJVhxf2nkIAz1Qg&#10;nzx0iKnBRyLSzxkxyESiV5nQxI2owzIugH0luQHvxa9vyld1OOq6fTpF5jF1MckYmEdJUFTHUVB0&#10;yq7oxIjikkX6W9LGMWAAW6396jIJ60RTj0DWSilVzFSoIzUa1bVNIkUJja0cSVpIBmnBJQCwX0g3&#10;A9r0FCB1tvi6bsZjSMgtLVMscJeZ5qLSY6lVYaqWnl4/bjW5cs9wSBpGkn2sizj59NO1MDj0IFNt&#10;9nZEVQqqzxQxKogpHiUANVeTjVIwdSV/SeTcezWOM1x0nr5dCzgMZG1RBZxUKYVij0oyyuaf6wE2&#10;0i3ruQAWAA59nMEQJz0rDAio8+hXx9APCymCMHVCqQByAIw9kisg16b/AKv9gLezBI1GenFUUqel&#10;5jMeRKQqJC8Opo2dWihhkC/uGOJlsC5uVAX63P0A9vLGDnq2lfPpcY+i4V0aJdLoECp61K3Cs7OL&#10;+RrsXX6WI/p70ygGnSd4wTjpZ0WNAENkCFY3bQ9pASzXkjJUcm9jrFwpv72dFMcetaTgeQ6UcFKo&#10;uvjPqKuQf84EU6HBsLDmxCjk2uS31916dXjnp6pqXQjE8FgY2IjjGtb6Q5H4vYjj3Ria06viuOnB&#10;adWYAjUAy6QApU6RZW/2/ulada01OOnWCL0BQY7ggk20oCVtaTgf7Ef8i9tOKHq1KY6eqKMsASqq&#10;Fuuo+sFR/QfiwsCf6D2lc1bp9cqK9PsIUL6VVeF0LoAsAbgan+v4vb/H223w9KEA4jpyjte/50gA&#10;kAhj9PUR9LXtb+ntnq/TjHYC9jq+puo5J+vP+9e/de6mobcgH1G9gP8AiB7ofiH59bC1z1mDWsRy&#10;R+QDbVfgC/u1et6T1xdzYkgfU24/H1J+g9puthaGvTbMVueBa35Nr6f9gfr/AF96Y0HTiipp03OQ&#10;TYW5YKSw1f4iw/Nvpb/ePbXTwAGB1IjHNtKj+ybg/T/H/X/417sOHTT/ABdOUQAIYgf0+n14tcf7&#10;1/re7r1XpwQD8D6C97/Q/wCt/wAT7t17rLwpP0sRduDfnkWt/j7917rGGHItyeAwFjzwSffuvdR5&#10;iLMPqfxxa9zbj37r3TNVOLHngX1AcWuf6+23agPVlFTTpF5OZrMDduCdLta4HLAf697MfZZMelaA&#10;AY6DfKn0kCTVETdlItqiPqjkuP6WII/1j7K528ulCNkL0lYKUVMuuwSySTa5B5Iw/AMYJ/NyAQfw&#10;PaSOOrH59VnfSPl/s9ObUqobBeG1My2Dan0csoANvrYD+t/a9VCinRc8p8v9X8v9X+DhYRkL5F1y&#10;BFuLKLxC4uRay/hbge3UYKekclGFD1xmqIUdHMrnyso9KarSL6kVyPUp/JH0+h9uvcRINTnj0hbt&#10;/Lpjq6hRdUNkWzkMwSTU92OmSMAE8eqxP+PskvLlXJCcOmSamvSfllVdKopMaWkslo4idYKa2bk2&#10;Jv8A6xB9hq5kzpPl1R/hPXBbqXkdLKgVAC3kKCQ8hQAARccauef6e0hkI7j1cgEUPTZOTJ5VDLpV&#10;wrRFNLC3qccCx4/H5va3svlkLEiuOqGNSMdNs0JkYlUIi0DysEXxgu1l0seW/oD/AMU9pXHmeA6b&#10;KMOsppRYBdSoT5FWyuFfVoDkfUuF4H9CT7ZehJpw6dAAFOmapRQXjiPkdAT5mXQ6OqftwhCpRjY3&#10;K/kfkfX2jnAKUHn1YfPpJ1go0R0ChDI6gop062ddTSyXAUG1tJ5tfj6WAUuvCWoHE9K41r3dMNTJ&#10;EBGJVWJCAyvI7ztJMQVQ3iAJSNSNZ0ixuOQR7JZWUDpVGuo1HUXWkyRXBe6m71ESDTEzAzuhABAB&#10;AEYdeAb+0xKHj0oWJtQFOsck8kP3DvCGqJJIiZPIDGAw8aEcD0qCG0MApuBf3TgtTxPRysKhKnoV&#10;evdtPlqlXN408zMyeFQt4zYvKAPSpFgQGsbH+nsX8tbQb+QAeXSaZ1iz0bHCYxaWCOmgjAABWSWw&#10;Zm51A/Qm/wBBf+nua9o2VbeJYkFfU+vRbNKrGvQm4zD6kRpgdQ5ZVCi5H1dri/8AvI9jC3sNIBp0&#10;x4gPDpTR0OlbhRpH0BQE/wC8e1v02KU61qPp16SjUrcAAgf0BAP9SLD23JbilAKHqwauOmyalGkg&#10;i5FwtgRwB9Dq/r7K54CVz1cGhr01GH16SDdQAQdLBgPqLnngfT2VGFtZT06c14p1IjpVCNK4YsfS&#10;Ayi68/W9v629m1laKF1v1Qmp6w1Ct+kaSCAQNNl5/AIH+x/33J4i0FOkxyeobUE0tmZPTYgAAKxI&#10;N+B/sPahY8YHTcuKdRZ6O1103LC9mBKn8G9vdjHTpqvTS+JTWDb0gXYghfJf6hQwPH+FvevA1Gvn&#10;1rpP5LDU92kddVhZZWYAen131heCRw3tiW0T8Q6cQkVPl0HuTw8YkZI0R01DV5Fu2h/XrDKOCT+q&#10;yjjnj2VS2mTp6MoJacekwtMlPK7NGql1Erh+eQ12KsPwQSDa/wBBz7RmFY26OI21L1yeRbiJEIZ+&#10;Xl0hwv8ATSg+gt9b/wBn37SOAHShBivUmNUjjHqiZkViRcWZr2YhTx6iPUv4FvdwKDHSrqJNOrli&#10;TYFfSCQVBYadEfpI1m3CXPHv3Xup1FBr9RLWABLaFJZ2/wBTxe/1AFuRf3dR5nqjGnHp7ijA0+lF&#10;Ma+sj6+NjqTSAOeb3sPrweLe99tadUBB4dSo4ZHJGgKFIDMRaQu41FjcWHptaxPFve6dWrinShp6&#10;SONY7hGAAdSP7IC6bgD6/X8+96NIz00zDI6c1ZQoYK1wCxRrLqNrE8/T8H24CDw8umiKih64eUDX&#10;cBioFg6hQG/HqXkfX/iv192rTrRFceXWV57IyqNKgCwGk88Ay/Q2IPp1f4e7A0FPXpMylfi6gy1E&#10;hj1KHurOR+VUoLpqBFx/Tj2qi4j/AFeXSaTTTprD2Ry4YgI7FBpYn+1YFl+v+N/8Ofp7UEgZPSVq&#10;fn1xkqEIiukaaU1xpHZ5SrfoXVYG5I5JPH5ube66lPTfTTU5RVjdYWAiMbISLMdTNYqxb9IJ4H9B&#10;/r+23cUPXiKjPSNkdp5QkiXQaTrIBVWA0D0f2lBF7fk8+0LOXbT5de6a6qnWK76meOFfMtOSShZj&#10;odAG51La5sLA/Tk+2lHf9nVW4g9YKGjVqhZLGMWGhXJMDoX5kjnA5LfUW5H9PZlZqTJ0nnOOl3Pt&#10;qOpx7tWzwwUU2uSUMA2uK4cqqFTe7BQQAB/vPsX2yurDTk9FDyVOegd3Hvba+xBAKeqgrEMztNEQ&#10;EkpmvZ518ht9De97G1vYltbCafvfHSKcsD2CvQZbq+REOQp0jxP7FFOCIslFUwzQ1/Gj/J4ZFLXA&#10;v6gNIIsLezJbCJO5jXpN4rn5dABl/lBlMLJXYzBZeENQxO1WBHE82hV1XpNRdZrj0gLIrBjyD720&#10;UZOUr6dbVqkAHj0SzfXZO7s+9QMxPV1v3VbLNeQMZFpSDJR+Ai4R0MfjctxZgtjf3bSsIqF6WLCk&#10;S+Ipz0SnsvtAlKqg8sb5J3rKV8dOpgjqamipzBWWquI0UO7NHEzEayCPdXtkugDSnVEuQtWc/Loj&#10;+Z3W0lXUUgqsXNLQ00uOhLzVvixUSqUqqivr6JSZpWkfi9kX0KSCQCpjtVUaekMkhZya9LHAbvpp&#10;IvukOGjqqaShgjjphHVUatFSiGspqvIRL46hZpEaaJmjXxhH1SBiL78JBwpX/V5+fr0naXSelrj8&#10;jOK+hIpo6cT12YiOMnjpJFR5cf8Aa0jUz6SklKipJLJxpZmXVe+r36memzJUn59YEnelmigpauma&#10;qgpa6lRxRrQUlLDPZKTwfqlZSoOuKK6tqb1X5926bOB0kcoglqYWmikMUVFXUOSaVzIywyR/eQRx&#10;NSAqZbq7R08bkFQEY3HO8DrSnpnpKirzNJNK+JgmgFOIGWoaCmhmo5P3aGL7NePPJYR6Ua0bEIbH&#10;3sGo4Y6t1ko0o6mTw0lLKaapq561JZE+2iZ25llknUaQJ1Bb7ZGGhVH5t7pivXun+gyq1UFXLJXU&#10;jJUx0tFWQVIESPBqdHGLlhUM6qsTNKFvrQsTp1X9762DpNR0yZWBxTUVfSpiq2LKCR8ZKlXJjZsd&#10;UvfRVSeizQKVLEEa9DaCTp0+/dOAaU1fZ1AV6aoSmWWupfEuRo5p6+jiqoVSvknEFZXyyz/tCGSW&#10;IEMGEZjuPHzf3rp0HgfXpbVogyFXmJoXqKHwUMUNdNItPk8oYTIKCJxPXKqlmhBZ4I9aroXxuAp9&#10;6amadMpxH2n/AAdMjmCnejlE9U8NNlqWaopIaT7eDKz/AHC/fQvHSsZFSC3piibQhkEgOkt7t0/1&#10;DzSPKcrDNEzS46PKmmeejNNSU1THIJYMjVqoUskqMIpALM5YMLqQfdDx690F9Wldj55pREmKf+JU&#10;lLJTLaelLwY5njpJqUegrIy60DMNDFl+oHvXW+nTA5swiixZaVhPQNPJOkmuaL72YASxhlaNHjVm&#10;fxEINTAA2vbVaGnr1VhUUHQg4uaOljXISR12QLbgNPQ/w4QpFl6mlkPllpYw2tm88AYtCdWggEhC&#10;1/Jiv29Jwpbh061uTlqGq5IKnK46XJSMlRFQ06sKXHtCgrK9qwqnjdWIp2CK8hZyRJZbe9kk9PKg&#10;GPMdMcs8tXU0rUQqUylItRQ0eLhmpw2RDEa5KWonSSOdxBFG8xjTSbnkTXB0T5efV+k9DkIYY/8A&#10;J2hrIoRMtQKWNUjMKymSShr4ZjqiYq7xkSF7jSV5491xnRx699nQf5zHU1VBKstFMRWGAUMFIBHS&#10;S0dReQ1P2ZvJDDHGuswJcSPqDFR7TutMHrXDpMVqRVlfVVtNVPC+REUkdPLTxrHDStTpDjKZJ5rp&#10;E19LBtJUhiSTf3oA6q9PCmkD06RdfKrVEdNPjzJRzzvKI0iSTJ0UdPTBKz+H0KG7Fn4DKSGuxtax&#10;92xwPSpRpWnQc1itWvSQwwyxQ02VZFrxUslVPkZYGaNi8mpL+kmK4Uxu1jcHhOw10FKdb6ROZgWj&#10;kJrpqmjpoJY5oqJUqMh9nU137VZ4pHLKnqi1M8cgZb2juT7oaDJ691xxFWXDVOuGGGOWp+4yCaNZ&#10;Wpi+2Z0ppwBEGQMZTKA51X1axqGgamo/b17Hrnpa4zKNTaTHPPAZEX7yHI00GQq4KjWIBXoSRfWo&#10;eFImd9aMWsWPDRYmvz6bT4m6FLG7ieHKUCUk0lO8kEv8UElS0STxTqKaaimrKhWZGIAtTm2lrg/i&#10;228vs61I34elVj83DV45QKCKNjVzy4uSembVTIl/uIchRRegI9QxeE3JITni3tR031yrq144JYq6&#10;GBnleo/h0ky+WCmq3jBq6GJ6f9yoZ5AlQiH0Prta1/furAVwOkhlZHpqBBTxz47+GUUz06tCtZUR&#10;zzOs1chjRCXiZGDL4CFhMjAHnjanz68woadIeClcSSho0hkqZoIgstkhhNYNFJlpWQmKV/CNVNpB&#10;byatShrt7qacK9aFK56StfkIKaY09XFFAsNNSwPO0FRfRjXJkpUhUFVNSAWQKrPZ1LDTqPthzTpS&#10;iCmOk6skcrVEQC00S/5R4KmmWGwqz46D71qXkxQCOJxImksHYmyn2yTmo6eoAOmKStkr4QI6dPJO&#10;0f37OvjV6mKUyyxeQcqHFlAUE6TpbgXOqk9UoPPrjJMJxXSQxY6LIGoMcUMMulVxSRiPzwqLh5Ii&#10;AJDe73N/pz6vXqddVNa9TEsHnljlkgmMkZp45MbVUlSt55pmYEiQPqkiRf0lf9j79U0p16g6bKp1&#10;x1TQidZ6vxQGXxuxmRWjjDzRy0qktHHGQhsHsCuoE34qfLqwFemrKVRZVlWJqZJ1eSmrpYTPXNMR&#10;+9TyzU4IeJ9esuyMDqsSbG9H49Opw49JyWNBBUQTz00800dFBTSRGoBdElZDqmnUNqj0/RTpb+yo&#10;sPaeXy6VJ8A66V6TRBDLCsppZJ2pzDUzyuyRgpBZHUMg1Hyp4rAsx5OokNrSvdw6t01BYGETrDG0&#10;ix1EDRinkFS7ySWSVJGPIB1B2PI5W9z7u3h07f8AL1byx1PkEomZ/DpkgMMtIBOYlLxuFp2jj4sV&#10;0iRX1EnSV+h9tgkGo6r0801a0cERWreRJGeOpalIiaNQ5dKqSELdodTN5TqFwRaxsfbqOSaHpp0q&#10;a0r04zVohqEYPTo0tbPUmGKNpEhjLqkbxRm5Uup1xhydJVbD1e3GNBXpvTq8q9ZKislmciKthmgp&#10;krKmmano4GaIG3lSoeqCNE7NZS9Re5uUBuL+rQgdaCBfL/V+wf6v2BN5aeNJDUROsVOKWCLRT0um&#10;pMsZDPHUiWNUaQBiAQq3CFz+mx30/EuP9Xl0iMjTvS1i1FMtRJTXl11CtFKZ2lk1oyEFzKl+JSTY&#10;lrWsou3IPPpQvDpknjpwmkRPJSeaN5f3WRY15MyppFypZixYAkGwFre2TSmer9JqcMhaEuzhCIw0&#10;WhlmhExeTSwHP14sfxY8D202qmPh6fSunqI/7iktIkOpkVJFUs8RUeOONlPB41AEfS59tdW6/9Dc&#10;1Gki3Fzytjxa31/H+tb3rpjr1tOn6AWI9ItyD/Wx9+691ltqtxf6j8cX4PBHPv3XuugAL2AAsSW9&#10;IIv9D/sffuvdcufTexBX0ni7X/1Nv8ffuvdcha4vcf1Btb/Yn37rY49dstwf02FjYfjm3Pur/D1r&#10;riRYAD/Y8j/ej7Z6sKVz14rzYgkcWBCqDf6fT3Zfi622imOsmm1wAORcf1N/rf291TrvkfkfjgfQ&#10;XH09+691yvf6qLcA2tYG9/fuvdc7r/Z/Fhz/AIc829+691yIvcahyQAbA/7C4/1/z7917rlxwPo3&#10;9n6cf4/7x+PfuvdcSbGzADnm301Dmw/3v37r3XFuLfS4B9R+i3/PPv3XusZBv/Qm1xYf0+oH4v8A&#10;X37r3XRt+edIv/rG3PHv3XuuPN/xY+olh+nVwbn37r3XINyPofrx+Tbi4v7917rmCpIAuQbAqQBZ&#10;r8n37r3XMgW/NgQBYJyL8j6X+v8AU+/de67GnngDgXuFJv8AgCwHv3XuuXp4A/p9LfUniwB/1/8A&#10;b+/de69cEkFePofpcW4C/wCw9+6911pH0AA4+n0FhxyffuvddubgCxuQLEC+gX+uq3++/wB6917r&#10;jZVbgL9ALnSSDYk/T/b8+/de65lbAk2N7XAVTe/N7WP+9e/de67t9B9D9LCxA4/TcDj/AG/+3/Hu&#10;vddWv/r/AFtzxb+t/fuvdd2QCx+pAvf8A/1/437917rgVH1t/Uafwf8AY/4e/de67K8H0gHi/wCC&#10;P8V4H++/3j3XuuJUC4t9SC1/ryfz7917rvQGtwt+bfTn+mkm3Pv3XuuxGt7hbD+p4txY3t9T7917&#10;rkQDcAcHgWtcW+h9+6910EFjcXII1D8N+Le/de68E+hPCi/0/qfpx/vHv3Xuu9OnkaTwACRzzzc+&#10;/de65aQADa5IBF7WPNvfuvdY2Go3Knkg8WF7cW59+6914KAfqLsbcfUccD+nv3XuuiAb8E8XuAPq&#10;PfuvddfUn6i9v7IH0/r+PfuvdcTa9yoJJ+gFgD/xN/r7917rg5FuANQA5JA0n/G/+291b4etrSue&#10;sF/pwB/hcEW/rx7Z6ueHbw66NiAef6Ef7zwP6e/dU6xMV5P5t9BzYX/IPv3Vl+LrgQDxpAP5HH0/&#10;Fh9Pe+nevG1/oOPxwOPyQPz7917rxBsbaf8AYBfoeRcn37r3XtN7jQDawY8cgc/8b9+6911pFyNJ&#10;to9NxYE2v7917rkyr9Qqi45JXkW5v9B+ffuvddgLqHJ5+v8Atzzaw9+60a0x17ix9NhxYgXBB/J9&#10;+60NNfn16wH1X+mksSGv/wAU/p791brs/nUAOR/ZX8cfj37r3Xdg1ybWPH04AH9W9+69QVr1yAAN&#10;tPI/1P4v+P8Abc+/dVb4eshUDhgpPFv9iPq3vXTXXieRb68n6WFh/X6/7D37r3XNbk2Fr/kX+vF7&#10;jg+7J8XXuuQ+jG9rD62/B+tj78PhP5de6yG5UC4F+VWwBIva59ug1Fetdd3JYek3/AP+8n3vr3Xt&#10;V/zaxsbDUb/Tn37r3XmCmxP1tbgXY8/nge/de6xn/CxBsfSFuSeObf09+691xYDki9tNv9Yf1t7q&#10;/wAPXuvKACBwB9Tfn8cE+0kh8urrx68zcniwsOLXP+w/33/GmTjpzrh/UkDgD835+tr+69e66YC1&#10;vxcA6V5v7117rjpNxxb/AFrjki3JPv3XuuiEudVyf8BYX/qb/X37r3WSPn62/wBfiwB/rb3scD17&#10;qUD9LEWHP+24490PxDr3Xix5C/Qf1v8An6W/4n2x06OHXHVYhT+V/wBfm/v3XuvMwKj6g2FhzyR9&#10;PbbKAKjrfWEuxFifr/h/t/bJRSa9Pf6F/q9eostvqPwLW4sf8LH3oIB01011QUk2B1WB4A+oPA/P&#10;+9e3o1NdXTGa56gEC51ahxbkD6n/AFh/xPt7rfUaUci4H9bm17/U3/23urIGz16nUMxrcrdC+ohv&#10;9pB+v+829pXiIx1rrEyX9J/4KbaWP9QRfgey+WI1x1sGhr1FZTHdibkHSVFgATwrWA+v9PZY8Wk9&#10;WLAinWG9iQSC1irA6Tf8g3UH/W+n19sFSOqU68kpItdbkg3C3J/Hqe30H+uPflFevAV6nxC4JJVl&#10;WwBUAi4PNh9fa2An8umjx6nR8Ajg+nnVzYnkHn2Zx8OqP8PThA9iPoLAAG39f9bj2sjGj59Wp09w&#10;ueFB0mx/Vbn+tv8AYe1IznqyjPUxW4sT/ibqAR/X6/X8e99O9cr/AKRx9PSOLWH9B7snxde65r+o&#10;EBR+PoLH83A+o9vjj1rrt/obcD0jj/eQf8fbnVTw64kW+osTzf8ANv6H2p6b64mw9JFuOLf1H0AH&#10;tyPz60evDn62Itf8XNj/AGuB/vv9sHOvdcxYXACW0i44/wBYXA9+6910bgHi17f4/nm1/wDePfuv&#10;dcLDkgaRfj6A/wCICj6e/de64Mtgfofz+PqLf6kDn/X9+691itYaiOf6AcD+l/fuvdYm4I1C7XJH&#10;9DzcW9+691jNub2uLlufo30F7/63v3XusZHAsACRYgLxe/4/x91b4etqaGvWIKOCDa354PBH5B/w&#10;v7bX4urMNIp69ZRcj/dY45+jE/6ok/j24/w9U64sATySARxzYFR+m3A9s9b68QpJFzfkD834/p+P&#10;fuvddMPT+PTa9uRciwvb37r3XWkE82ufqFBJPH9PfuvdcCovb6DSBz6eTc3/ANh7904tNOesZH1D&#10;aT+eb6jYeo2/wNvfuqmn4eHXagfRRpFrmwHFv63/AD+ffuq9duFI5B5AAKgE3/oQf6+/dbFK56x2&#10;APP9FDXPPH9mw/Pv3VlOadYza4AB+nDALyT+TYD/AFufe+rmlM9eYWUgg6jzf6WH9WPv3VQBWq8O&#10;uBBsCSum9yeDpNvSD/gebj37q/XZABsdJuL6m/Bb6cf0/p7917rEOb8BVItxwbfRQv8Are/de68A&#10;GvawKixu3Av/AEP+9j37r3XIcn6qLLwSLf61gffuqt8PXM3bn0lvSNN7XufTwf8AY+9dNilc9crB&#10;SOFv+kKACb/Tkj6e/dWFNXbw69wRZRYfoJ44b8XB+n++PvfVm+HriRcnUq8BefqTb6WI966bHWBw&#10;n5Ata6sNIYXPBI/qP8ffh1ZOPUd1XSSQmnQSGtyw+jHgDkn37qp4nqK0albcL9CvpFyRxz/X37rX&#10;UGeElbgX4HJKjUrGyhT72BU062BU06a6ikQKzMpALR3NuCFH6Bbkn3YJQ1PWvl1AloiwClPUzMfq&#10;thYXBLkH8XFrnn26DTh1Rl1dRf4f+l9KuTY35RbHg345/wBt73Xqvh/PrBJjSCTzIPVc6V8QH9kW&#10;P1Nr25t70cih68Yx0nq7BLLE8ZAClVQq1gGJ5LFAL2/3n+nHuhRSKdODt6SGQ21BKmloAA2m5kFo&#10;150WihUFQG/4KTa3PtPJApx1bSsoqekhkNjxzaowFSnOtEQKxSE6eXYNckkGwNh/S59pHtQT8+nR&#10;Rfy6DvMdcUskbkwwqg/cg9JNyqBVDRgaR+eb39o57JW4dPJOxPdw6C/P9SY+alaU000sgj8Yp4mU&#10;QxrOwUS07lP8bsCD+ePz7SGx056UCetVBpXoHtw9F0PjqCca1UfEkT3hjimp2cCPTT6VBjuhFyCx&#10;/IXm3tmS1QYPSUkqag9Aruf410ktN4aSiqaSlV0SGSOmoaGtdYlLSLUSOR5i1yBGUQ2vcte3tELJ&#10;g+pD0qt7p6aeI6LbuH4jUzy5HJvQU9I7+KqpTBjIaqC8xWEgUzaAxIA4EROo/XT9WZVnRqeXVnSJ&#10;mrTj1mx/xkjpfupVp6mmkMcbmljo6GNLaAJFanpY2p6dJGCtqSmTU3Hk96SadOIPTiaU4DqTTfH2&#10;qpcjUyxpPBVTRUUNc84gqpBTpIJ44Ioo9SgngFXJC/X6e3RdyVoR08ZGYU6Gzb+zcnjpGDR0QRJU&#10;WoqMfC5pY2plv4pUW6MXACaEOkfjm93RMrGrDPShNK46MBtXH1UEEEWlz5EZ5hJGAkxj9K/bIvAj&#10;LFj6v08Ae3kkU9bZh0YjbMyPdg7wrNPGU1RFJI3EfiZZLcaeWa35AH9fbmkHI4dNsooSOjBYexRV&#10;aLSxERjCNw4WPxqCFBvYA3P1449q4R0iPn0JWLAPjtIzXUBnAFgW9bakA/BIF7f6/swT4R0hl4/t&#10;6WtKqECy86gCL6hciwuRb/fD2+tKjVw6b6eogQFLJY2JHJLF76bG/wBQRYe7pTXjr3n05Jpbn6Fb&#10;nhfo9/oB/T8e7RefXh1LVQFJCfWwAb6f4W/3n24RUUPW+uLhSb20/Uk88EEf1/3n20Yz5dap1hYf&#10;gPY2DaQAGP8AiL/X/H8e2yCDQ9a6w6LEcgCxJBAVg9+DwDb/AF/euvdcSoH1YBbLfTpYf0sQBbg/&#10;g+/de64FBd0KX/cAKkgs2gcG/wCP9b3o8R17rEygKCbDTzp5B1ngWP8AX8X926dQ1H2dYnVAW1L+&#10;lVPK2t+SvunV+o8ihrhiFBBIBB06dR5Y+/de6Y6qL0PwWjsQsa6fqeVNyB/jY390YA8errWhp8uk&#10;3VRqPJ9X9CAOzXVo7amVWC24/s8cW+vHsvkRTgdP9M9RALBRGNRIYMAv0C2VluTra3HJ+lvacxkf&#10;Pq6seB6bZKVCzEAhiwCy6PSzAfp8emx4+oA+v59005p1frDHAuldSuCOHkuAoKnU/jax9JI5/P45&#10;97oOvdOVNTeJRdULkar6haR2/QpBHAt+f6/7y7EOtMcdK2ihLAEqwsRrLLZCANVk4Bv/AEI+vtcF&#10;NB0yQCKHpRwwcAAowCi5I9Z5vxdR9P8AD8W9votB00wC4Hn04JGFLafUbXYFSuk39TC/1P8Are79&#10;N9ZFj0KAQo/PBUA3/Symx+h5Nve6evXuuaKLkIAgcamIFm1gG7Fbcc88n3r7OvE0yepATkNYEjgC&#10;9gWHJ12/PvdPXqjMCKDrnpUkg6dNrem+o35Iv/vH+vf36g6a6yKi31BR6QDb6GxY8EfS39fe6Dr3&#10;XPkm5CLbi4H0W/r+g+n+HPvYBJoOvdcSOL6TwBb8KzE834H+9e7iNq563TqDOFYEEXfj08W5FmJ4&#10;HJtwB/yJ1UC9bp0yzoE9QQMLBdVrAseVIRx9Af8AiPbKfEOqE0FemCqVkEkhsrMIy5AUjUBpuqhe&#10;L/X6H3rqnScnh1mwX9OpFDBCpRhdXdrD+vNvx7oVpw6SO3E9JquUohV0DFVcWijLa3DcLpsRa/I4&#10;vb2yY1PDHSZsLUdJ5olEh1RaVuSSWuPCq31FSotYnV9P9p/HtloxWp6TVBNOmusptCFtSXKPICii&#10;RgAt2umkkswI/SPrb6fT2lliAFR1pWBz0k6mRkjZPG0hWMCRAv7zlksJUve7Kv1H4H9q/wBCyYkC&#10;h8+lKaTw6Y3QmNZw8Kx0zQpKYleMTqDecyRkcW9JF7klrcj2XvkA9XpU06yPSgxiJnsS7yxiQMoL&#10;67KiR6bWN7FiP8fz7a49XD1NOo4hKzoVgViSsAaoKgKderXpX/VkG/8AqrW/PvfV+neMWQNZVWM/&#10;QKqxvJINOpG+l1NgSf8AW91bq8fxjrLEE+4IHndUcCONFUCWQkKpUKLX1n9TEAf0PvQ49KDjp6qa&#10;eNVdmBMitpkhOmNllNlAC2B9Si7m4FyDa3t5lUCo691wsS8KI2ho5HkcqAsZkchfAFUElQoN2Nxf&#10;+n40ldWOrqaAnp7AChCj+mVWk1EnUyEFmOl1sB9QVNweLcc+1+igqPz63WvXpB5Y4RoaNTyEbQHp&#10;1U+ILGIwOTwQzE2/Hv3W+uJikE8LWF1WRyAVSJmi9LIFtcPwvF/x7unxDrYp1Pp4L3DXUnRIGH6m&#10;Kkm8mn+0nIYn8e1ka16cUgDPT9Q08zFyyLI7N/m0BMcY+pEt/rqPqH+xPtVGKGnTmrt0+vSpo0QB&#10;nb0Ryk2B0goALuWci2otYWv+PdT0y/GnUx42Tx2VGYnWWkOhRKPSQ6nkXAH+9Dj37qnUhCXF2uV5&#10;IDMFVbAg6mcA3HBPJ/HuicT1Vh59ZNPAJUhmDL45SBJx6rqQB6vobD2x031gYBgxH4b1EqFDIOba&#10;T/U/Uf7H348M9bJr03VDsAAtluz3YlQSh+rkEDj+n+t7TyHy6stevIAG0AfQFWDJbW9tQCt/tP8A&#10;bJ9tdX6krZwWNiqlGJUKuknm2phytx+Tz9fbiNTB4dXQ5p1Lp4nfQPGAdbvJ61BfRz+1x6eLLcAi&#10;49uE0FenMU+fT1TwpcC/9FVmUC7rzf6WPNuP+K29sgVNOn42xT06cEiPpDpEPTYDTbRqOq4T+ukc&#10;+3VWgz051jmhjZmA0kghLarWU8EXAsB+fp70VHlx690y19PqjYadVwp9P0JjNmA4HBHA5559pZAV&#10;PSiKmoV6QuShEkU91F9QCqxt6z+iEAfUkAAe0TGuel6UJFOkLXftM3kZv3NNjoIfUt/KDcHgE3Pt&#10;PIxGB0/0mauhjWBZ2CzPNEY4oDGqqqMbSAMACF4ve9rXsL29p5GIWnl06kprQ4HSYmj0yraAEKE1&#10;s1m0wuSlo9RsSLFWB5IHtC/xHq7EcScdYaahREEZiMqa5ZZWmv4mWZtPrewCnhfSv05/1/elAJoe&#10;k7MAxI4dCPi4DFBTpO2maNQiAFfQo5sgsbuSwLXFzx7UpRePSORuPQvYOkRYVaSN76Xd3uLve1mF&#10;rcm3BH097DBnz0XNx6VccR9WpAvrAAAW54BN3/IJ/wCJ9rU4dF8nHr3iNuUNiHU6WBOlv1gH8n68&#10;f1v7eQ+XVR1Lp01CP0kaFKMp/XyeSxP04+o9qkIIFeqyKCM9OEUQsguz8spPFgpNgAfqT/QH6fX2&#10;tTTinSYxDyPXqmBWAR1LOVBNxfTpayaiALkf19vdNshX7Ok3U03rJULq1BSASSXuQwZTx6eQD7fS&#10;lRTrQUUoOoUkJJKrYStYgEcqQdLgfi6m/t1gSKDqtDXPDrg0aX4t5dTRlB+hiw0tIAP8b391UKD8&#10;+t6V6bayBTG2uNPSoXjUQyveyn+tzcE+9v8AD02Qvl0kK2BmZxGmgBE0+MiSMyAadRdvoBYG39Ae&#10;faZ+PSqPz6C7OUyqVIeUwlVQA6WkkIW06tHpJuSTe5N1/N7+0b9telLdA1uCiVpY1jYwKzPCylTJ&#10;463xed2SUiyaVU+sX0/T6+0bn8PVkGkdFT7Ji1uZC/7EUdJPAiSmBkxyM9NUeY/QskmkyaRdgTcW&#10;t78slFI6NbZsDquLs6jgopWpNEk71HkpqeslZBTD+IXjgrqemt6dIEkg4HqKgnn27H3DPDHRiMjq&#10;vLd2IjEFdi3p2g85q1hqG0y11JBhUcTzx31AFlUD0n06TYXI9mKH06SzRKQR0EOLqZKSejjken8c&#10;ksNLFIIg61NQLSVlM9MRy80WhYXIUAEm4uCXSmpdR6Qx4fT0ZDZ2Zijmp5IIzLko4/so6WcCaGjl&#10;GQBZJJHLFEiQAcFfISTyq39l88QIpw6WeHUdGq2pm4JZoaRzNSS008kUVDDRvLCsNQumn+5p01l4&#10;5FPrOpiVBCc2AIp7fTmnS23ixTox+3a1oYoikESQ0xpY5vFJGsomcCR2ckfSZAmmNlDBShb+gTUw&#10;fl0YrACPXowGCrIJDNH97GiVIWVKinlWWpE7OqxRNM4sI5ERVYOBdiLfn20qUavTrRaadGN2tUOU&#10;FPKIYXlqYZ40jkC+AUqlVgvGoC63UqyD+v5v7d6SygA1PQuYp3gWSpqWVqurje/jaJ0EqOZX8YNw&#10;HuSUP+p4H596C6MdMn+XSygOlYGL2exmJkBcSkpqke7LdfUdIuRpP09uJ59NE+Q4dKGiLozwlI1b&#10;VT6EQh9BdiZYV0qOSCWF/pxb+vt5ajPTbcenqFTxLHDqkDSNKTZAriQftBiP0AG3+BH19useyvSO&#10;Q0Ynp0gjIBVLF9QvAv7apq/cjvNblAfUVIFyT/re3OmeszotnJgRY2ZQulLw6bagSVAJDE3H+v7T&#10;v8R6qeuo6eR4rmNFIi8wC6o2BHqZ+L8XsDcfW3unWiKinUwwRjWIZY2RtV9aqWctbSRYC4XkfX6n&#10;3pY/TqwFenGNCsxJLqPSC1wUW/pjjFuSbDUx/HH0/KhVoM9PqhIx5dPlLSoVMg0IBG49B9T2OohU&#10;YckWHIH44/Pt4KKY6o6kHp3hXX6gxTUyBvJCGRDa/wCyzXuR/r8cn2+goK9NOvkenuNdTGNlsmlR&#10;rukjMjH1esAc34H9b+16ipp0mODTqeh1r67LyFNtIIufq3+2JNvb6gcPLrXXIRpIf0BlYMGurWLE&#10;aSeAOf8AX/40NFVJ691gaEEAC4BGhL2ItEBqIuOL/Qi/1v7roXrajUadNFbcapBoJUaJGA+iXsgc&#10;vezAkkAf6359opwSK+XSxVr0wTxAsOPOVjLR+QqSwH6g2lbiwsQPaJhXh05pxjy6Y5aUh5D+2xZQ&#10;oZeHET2DcMOQAOGv9AT+fado616owr0yVFMSDZTNEdURUqvFn/b8lvUwtwBbi/8Aj7TFCOkUsenP&#10;TQ8brMDGFimjj48d0QqfVJ4odJKi9gdX+sOQPbTVAx0lZSMjroJ45ULaSWUecar6NXq1njkk8Eg2&#10;/B96GoDJz03T16zwqWRNRQqja9BCRzLYlwgsBYi5ufpYC3vw1edOmHTT07QKxcsjG/kd7KNUfke9&#10;gG+pFvop+h49vR+fTTcOnVCpjQEogPkT9N3MyfRNIA5a5PH+tf2sTgK9N9O0DFggZwAECWbQoXUd&#10;PIsApZuCRx9b/wCC2IVFB14dSJpPGoThRpMaICGT0+qPSE9QAPIIFzcWNvahqKtOt/4eml5Gml1Q&#10;gKX0gtMiFvW+rT4gACr2LAixsR/j70lfy61SuepECgmQDTdZGb0goULSWiTR9CQPTf8AHtTGBSvW&#10;ulBTG6r+wPVZgGsSCTq0Bh+SLtz/AE9ro/PrZ6mc+myqR6yChPAX9QTgfm5AP4H+wDfW+uIJsRZd&#10;LEAhkCKwcepWNuLGxvf37ra/F05UxDDUrEMChC21KGQ6dBCrYC3IJHPvdadKAurrOSNQdSpjJZVZ&#10;LWDubWa9he/q/wBj7bPHpQmCB1BkIEZThhrPiVkBdyPRKGewPBubn/b29tO2OlkXxDpgr5rLpBLn&#10;SokKMh0a7hDHotcr9SP979lly3rw6OLVa56ZRJEszqXd1hfxrazAkDWDe/BBuCfzx7Qq6lyB0YlD&#10;T7euErxkxcrDNpkUwlgw1D6IjN+Af96N/epCNXHp5AQM9YFZJG9QjNSgKOV0qrshsFSwHJJLsRwD&#10;Y+6r3Gh4+fThFOpyooBAUNqt+44a49WnW7qDb8WUce1CAAdMScenaCBCv6YtRR3AOope4TWbre2r&#10;j1G9xx7UpGG6L5XAyepiwhUi9JSwBF2vKXkBusmoDSAbgA8/T2qRKdIWavUiCIXsx9DqoKhWUek2&#10;RlY3+vNx+falE09I5zmnUkwL6jpsFDi3N044OkgDn/WFvr+Pd+k9a49Oo1VSJbS5QprAcBQ0hkZd&#10;SsWP0F7MT/sBx70yhuPXleox0n6ulVl1G0sgLkxgkRhwARIGsAFIuW/2PtPLFUVHSuCTND0jK6gV&#10;2md4IyxSFGiAbSPG+pG4FmH4Y2J4459lEseT0bwyFRjpP5HHu2oa4wIljjR4I1Qqy+uFdTfqAFzp&#10;dtRBPANx7RTxseHRjC6+uT0HuXxhkXQVRY3R9E0euwnDa0dG02FyPWCv+Fjf2TXEJJIPRzay0z0G&#10;8+DSCskhEcAaTzOFgARgAmuOFhGOdLcrqAvfkfj2VmPSxFOhBFNVNR8umhcelGs0Lwo8LhIzGSxj&#10;WemKhqdSoNwt7My/njn8axw6e1ahXrr+HU1OzxSwNK5eSCAIE8ciMBJZodIBDX0o5N1t/r+9FQRQ&#10;db1HrFPiWqEaGaHS0bskcKsyzTlQGlBkANxps2gkm6r+PdZOFfTq3iUyOuD4pTbVDTfbToKWXkAs&#10;0bhqd4UQWV0HqLLyASbX92BGkV69rHUWXFVABhCkNEFuyO1TCBrKqtOCv+7NR0nSRb6C/uwp5dWB&#10;B4dRHxWimjVSkSpSRiJirQ0wmZ3geeRbWNlvwVBLKDbn34mgzw6po6bp8U0JaTzLNFGqvJTxxuxk&#10;ZEtCHmdV0m5AWRfURcj3UMp4HqpFDTpvnx1RHA2n9qYNoqYQwSFEWMSFFcAE+JWVtQ/UOD+CbdeF&#10;K56imCaNg0RcpLT2Vo1WSOOWlYGONwlyo8fqN/r791einA6l+U6ZIIWj1mNFMLFVj8FRKH88RAKs&#10;xt4wByBY292VmU9vTLxj4mFenWGsViyx1LU9SCsbQNK0D1bx2LxrKACoeyto1E6bXHJ9qVuiB2nh&#10;0lMGry6dabIEwRyU8B8sUTAL9Q6VWogOHHr0mzMo9RPIb+pjFfHTTz6TG2BNenSGuMMkkYFMksKw&#10;LVuziP7fWLSLQSuDZLmxjN+SbW59ro75eB6ZktK4HT5FlnNQoEkChpI4FV9LKwjBeWFSy3N72b/X&#10;Fv6lYl6ppQ9ImtMcKdK/C5iSfTqICOAQfSABCfT4nUatN7hibE/4ezKKcuvGvRVdQaT0JuLyKGIO&#10;0UTMioJFgCprMp0xxPx6mBBJI5/rb2YQzYr6dFklvXpVRVMZVy7RGORlkKsEs0iMAEcW502up+v/&#10;ABC5JFOekjRkGnUg1fiLXI8YUgghWAZnOlpmC/Qc29XtzxD1TSPPrIapkMKEtptZlBDFjGNakMF0&#10;izes/Xhv8PdvEHWtCjhjp3psjZtSOjWCyqqX4dvSiuR+vngFiL8t9LWeWQgY4dJ5I0UE9KumzRjR&#10;jYlAVDIBaQJJclFBsbLypYfUkW/r7eVqio6SsBWnT2megeyFxGSgUapFDaRcAM1rX/HHP9fd9R61&#10;So6mx5eEiO4Qrz9HOhXXkalP/Ekc+/ah59ep1OhykRPiFvI6FwHsPGTexuObEf7D/ehYGvVgh8+p&#10;4r2PjIZWAKXCkX1/8c2AHH9fr7p1cLQ8epcVdGNP+bOt9IK6m1HVcswX8H+zf8e/EVFD1bqR9yy6&#10;i73QE+sooUxsfqfyQPwP8fbbBVXHHrXTfPW6ANboAAdNtSnV+CRYmxPNiPbLN5npxVVxTz6azWRh&#10;S6vqYAhbLyW+oYqf7J/x9pCUY0HHr3hsOGemmesXUNLl9XBC6SJGC2YKfxa/tpozx6qVoaHqAJQF&#10;cDSxVQ0i/UkFP7RXkhTcAf6/tspjqjDHWCGcNMjOCwFpAzkB9B9QcH9V1Jva31I91EVDXrYGOlFH&#10;NZ4bnQHRdAuPqDygYAWF7EGwJ9uAU6aPHrI9VqJYmNgSwIYADURbUy/XgAC//FffiK9bAJ6dqCcO&#10;FBJBXTq0Ws7AABSrAWANzf8Ax91pmnXgK8OlZTusiBRxxYAAFr/X0gf70f8AX9qE+HrRUjJ6zSeo&#10;2tfTYkgKXVgLMtgB9ePr+fd+q9RZfUb/AKVFwTbTYgXC3H5B5J9tSDrY6T0kwkllZlQEK63vcKo4&#10;t/jf63t7SNHU1HXqdN8kdr+m5KkC72sW+oZbAD/VWA5vb8e2aGtOtdJ3PSRU1DLMxJaKGV1vwoDe&#10;kIVAP44YAfQn3opQamH+rh148Oi0ZeRq+aeuMRiCB0jQqjRyNInjaQC3r0ogB5H0+nq9uQxquR1s&#10;KRx6R8tMNI1mSJ0eNlZVQMnjI5ZjfSSRovf6Aj2/1vqb5JUlDSR6JE0yKA/qWJrDxyN9Ppaw+nH9&#10;T7sB59eAqadTImWPQdYim+2lV2YLG2l5bxQKtvqqguxsbi4vz7cVamnToXT1yXIJCkZMeo6Qop4F&#10;MlU1vQpUNwoDWsb/AIP9fd/D+fXjkU6yipLxs4GuKZU8hAVVQK2mV0AFrEAFyw+tvx714YGSeq6O&#10;nahkaMNrCxssyqkcwUvZV8bSyFNVkkIJtyQD9QD7TuAcdNNgHpyKRayqKAH8YYxWST66j4nUWCgW&#10;tcWIFj9b+02nPz6b6wTRNK80bCN45bh0JSIqiWKa9C21BRzawBJ/2DTx9329V0iurz6wFJzM0ikR&#10;lSTA6BGlVEHoWAW0gMAbnm1/9j7Z690scYoIDJ+wsgUMHFysYWxDekXK2BuPaGTgenV4dL2lNyhV&#10;odPpW+gnSI/q1hf8em/uy8etjp7jsqOWRHtoJfSpSxchgzW+pvewN7gj2oUgcR+fTg40PUl44VcB&#10;lATUxJJdnS9tOm4HA+rD8f4fl3Bz1s0IqPLrgZVF0Y6daXUuGb0huBew9PH6vdtXbp68/l1AqJAo&#10;LJchAjRsrLZtTXUmwI44t/Uce7R+fTZ6YZXViwkRxacKqvYljaxUkm4B5tf8+3Oqnh0IODQQQSGw&#10;LKzISACjPqvJZT/ZH0B/ofZ/Zx0Svr0jY1YnpTQVKn6aeS9hxcm1iVK/gfSx559r+A6r1NhjfyBw&#10;7NcI1mF7A3vx/re/EVFOrJ8Q6dkBOiyqPopJIIYH6C3+PPtn7On+um0OTrGkAeog6tSj6KpP9Dx7&#10;b0GuevV6wPEVJF7qbtzyxe+q7X/P496MeKcethqY6YMympCy3SQqQQwsLN+lR/rm1h/r+0U6DSD1&#10;sHOeg4yNVFHTSO5IUkIin0szMxGpv6N+R/gf8PZdMterlhxHSJfIoWk1THxvYC+pnVW9UbMoXluC&#10;Qbfn/Y+0JhYnrWvHcOmXKVcc0UlijMInCRlgVS49Gh0Wyj0gsTc8Ae9rEVFT0mmZSKjpA1VeqosR&#10;ebxA3EcSCaVkWMtqsikEgGzozXGr6H2pRMUHSdWzTqCtQlMsswnSQIjp42lSmNMsvqXWLEFruujV&#10;yRcG3t5U6v0uttbo8QjSo9CS6QlTZdEgiAUFgAbJo49Z5NgvtdEwX4+tguDUdCbFkYdHoaIq8fp5&#10;UBA92DMVHH9QCL/19qgwbh0rDMQCepi1IaIKZGEbfWQstwH5UK31v/qfbmqq6evFiRQ9YxWBwyEk&#10;PHpB8xBFgeWDDn6/1/w96LEinWupKVJYvGxCsrmyKFPqa2p9bj0m3p/VwL+23+HrRGoU6UNJktB0&#10;uWL6lKkKVjfVYh1Ribn/AHji/tAxOrPTAwadOEleCQQysyPeQEgyDUosAqC4BFhcMefbTNTPTysG&#10;4dRfu9RD3vY6ArnlBe6owK82F7c/W9xf2nJqa9X6nxVI0EFi0mg6jqB1i9/pbi/AsD/sPbicOtHr&#10;t6kst9Goqiqo/SpYn12YfS39fe3+Hr3ScyFRKqKFZXf6qhuukBrKpY/TUQePbKoC1em5SAv29BZk&#10;z5Ki1ldCZ0uXLPedT5CVtb0gIv8AiQD9T7VU7a9MUxXpnDxnUrvpCxwg+MK6MVbSWCuuuwHqYB/1&#10;e69XWtO3/V/L/L/nLbkVWJHpz6nlCFQwIiLXLzPERe/pAIUtccm/FvdGoBTpyKtM8OkhVyRTQ3Ro&#10;ZVYCJYvt2DRPECywpUEemVhc3Yescr9PaV2r2jp9OkuToMgmWMTzSvFLHG0jBk0+kyx2BsVsGdj9&#10;Tfn8JCxNfn06OPTxg4dIMfkZJEaRV0/vKlQz+YxMvAtdQxH9Ap9uR/D06OhfxzaYVKylg/iRmdl8&#10;RqpFu5kZf8QbAcD6f09vo1Aa9KV+HpT084C3Ciy2DRsCpUhQqBlUCzFrkMf6D/WG/EHXmagr050+&#10;dlDSBi04GnQXT1aigVNBWzEAcE6f9jz7sl15DpKUJGodOUeTkdFksjhuQsIHEtgC7M35AtfVzyeD&#10;7eE9RXpk1GOo75PUqqzHQwLEro1SFDqYmRh6bsLfkWH496Nx8uthSw6Z3r5TNqccKBCAzBdAkOpf&#10;MhW314Fl5tck+2hcPXPVTEBnpnyFZI7GSKYajHphsAbPfxsWW1iRYj62+h/17B9eemxHo4dMb1gM&#10;bKQiuW4deSUjQeQFvpx9R+DYj3rR6+fVwcU6aGqVks/kYsspkQ+JdV09BkUWPpFr2N+foD+WnVfL&#10;iP8AV6f6v8NusIqvuH1uzsirqY6grRkgF5HjVQXA02A/Iv8AS/tHKKmvXjw6zJUeARhNayhQFVgn&#10;khSRtCKA4sGIYMy3Nhcfj2lJ0k06cTh1wklWQ2kjLIToDKrAxCH0yyFHB9QZfSxLen6W9+Y1PV+v&#10;I5RJNJkdURZWDESSDS2kKxK6R/UEWIFjax9seJ3U8uvV67knUR8rJMxV2lBRI3Uy+gtGwFruP0AD&#10;6e/O6laDr3TLNU6G8YkDI0irLJ4wr8LpJUn68c6geQP6+6hGI4461TqJLK9lUStFINagoLwyyD/N&#10;ghvxaxFuf6c+1EdQQOt9IDLVggkijgjUwmObVCrKW0cqwh+jAGxKyc2+i2Jv7MI/h6SzNp6ZKfLE&#10;JHLDE0mqqKrpKqkgVvRC8vr0AK2tUIsSTY39uo2k/LphZATQdKJcqE8qpHNFGXBikj9CxTa7hXAJ&#10;c6luRddKqBYgn2aRSLTPTUjE1p0/0ebjlMgEcErRxazJDIYQnlfQwiUAekC5Yi/4uQW9qgQR0jdi&#10;p6EDbWUVpnQtEGuZWiEgZNEQ0EzFwFueFCgE2BPtbAarT06aBBNW6FzFVgmi1B2UNGS6hhckm6l7&#10;gadNrEWH5Ptd4iqtOlKsv4enuTJazHTxoDGGUNp0hbDi55/PDWP/ABHtosK9X1k4HThFUKUJU/uQ&#10;jRIgCNINR1FI9IAOm9tP+HvYI8+lCqCKeZ6zfdBltcmRGXQqKqlZbXJA/J+tx+OLe/Ag8OnlAAoO&#10;uppwVVntrudAGptSqNenSPUDcAr78TQV6301SzeRmYFHDj0arai7CwUkfT+0T+OOPaV2U46r021D&#10;o5ka4engpirFgyszhgQ0SsLlrjgBubk/09pnNT03L5dIypg88gl0qZFAARUsGBNw3gP6VsfoeD9f&#10;r7SMe49aCVFT1Djw9cisItbxrZtTiNgwNz4lCgkNzclgb259tsc061RD50p011u3VkdZy0sqqsgL&#10;Kp0VAmQl6WMWHKm9mbgH6X/FfDD/ABDHXnrXT5dI2t2rB9uqU3hpRpMLQJpkbXL64hocFA6m92T8&#10;XP19tyWyEY6qDpOroL90bfK+W1OquXQiRrTyROihNWgi6oGFiSQWQn1k8e2Rb6DjqkmanoAMzi3J&#10;1MnmWnqjURR07vKgClgoPkAbQxZjwHCjguPoFYXtr0mLqBjj1Do8U6eKneISQsxSOSmQKWWNP8ma&#10;qlb6IytY/QWBC/19rLddTdMk1NT0I2Ixnhkpg+jyUtI7M00CxwaJ1CBIoCCWKgiLSWub/wCA9iW3&#10;jGkAdJ/OnQvYDFJFGYxHLrUiYK7iNhMX1KrSgEg2+t/wDzzyaRR6R0tjARanoSsTi44ybRMg8itG&#10;I4rzxktdv8oPAYtfUL/QA+1qhaVHT2sadI6W1Bjkd9EcTrZnaJGkNQFcfpLO12uP0lT9Tc/Q+6x+&#10;fXtRGB0tsdRn9t2Dh1BL6WjYozooLuzA6iBpAP4A+vFvfn8urIvmelZBSqgQadBvI7MNB9TKbhVH&#10;6gT9QB+PdOnDSmeneGmICj0Cyqt/GCSfpb6G1rX+nBJ90LU4dNnScDqetPZGQLfTbi62WNTd1cAC&#10;4H+HuhPXgvU6OFbr6F4YFb3YGxBa39Te1j9R7ak8unkBA1+nTpTQKzXKquksDb9N25tf/bf7C3tL&#10;Ic9XpqOo+fT5GukC4B+gP6Rd/wAiy/Xm1/bfTgBpXqWgNiCBzYfUC9uSpI/BH9PbbnNOlA6nRgC9&#10;2A/BCj/H0g2+o906305RHkD0gi5FjzrII4HvXWwDXqYLi1/6EXNyf1DST/j7bk8urjrnYH/Hg82P&#10;BH1+vtvrfWJ2Vb/gWuTx+r839649bUajTptndrc8Nf62Cgj+q/j+vtoknp0KB1HABb6F7ECxtcMe&#10;bg/4/wBPeurdT4FAHA+tgT6bn+q8/wDE+70xXpP05RgGwKD+vHP5+ht7c691KAAH0sL3Jseb/QH/&#10;AFvfuvdcXJAA4AA/Tbkfn37r3WItb8gg8WuDyfobe/de6jTFhf6WI4NuP8OffuvdJ2tmCq17A31k&#10;C36h9CAOL2t9faaU+XT0fDpB5B01OsijUbkW1yAta6gSEAX/ACR+fZVIc9KRw6QOWYXDKXF/WUj+&#10;j2UgaT/qrc2/N7j6ey2RdTdVZggr00U88X1jDKWuojcK1gQWJkF7254H1tf20mGz01JLUaupgqCo&#10;W4Uxmym11tf1XBYAjklR+P6+3NT8Dw6QE1z011UTpdlc6W9R4YrZXFtbWNmvawtzb+nuki0OodJJ&#10;uIPTexZ30BR+o6ywZVJPKujKLX+vHtI7fy6Sv5dNkjGQjyoreUSGxADLcAaix9Km4P0+v559l80i&#10;10+fVeo8cYiBYrI7nSQY9LRPGOdb6uV4Oos30P0vb2XSFc+fXh1ikUyGMFiYwzGXSwCnnWdRKggA&#10;2F7EH6fj2XTLw691FMXlOslAqaiqj9fmH6fILXt9L3X/AHge0zqGz17rigSS1tWm6tb0lhpBChhp&#10;AIIPpBPtn7Ot9R5vIp1j0caDrCNfV6Vso/V9bkf4e0ztmvToApQ9JPIzFGnSNiJLoUAIIEf1YDSP&#10;qbj6g8cfj2TXlwKFAcjraRgmvl0l69gskvrfySOFSKJkMTmSP0+IsLaRe1vwDYcj2F7sjVSta9LE&#10;WuB0nZAjiXQrxaLSkRoqojk+IgkANoBB0ggX4N/z7LKF2qOjK3iznz6hCVroyANLInDEPIwcNoan&#10;eKwN2UAh2YcDkm/vehuBHRxHbRnB8uplJTkyIpfz6wrB5EjlYS+crGqr/qLn0qwvbgcjhyK31yBQ&#10;M16dlRQKL0brYWHampKCmijWOd4omq5Y4+ZDYlozxcHUx5/obe5z5T2QQxKwXJ4/s6DFxMC5J8uj&#10;MYDACCNHdAZD6zpHClueL/63P+t7lm0sRGox0jIq2uvQgUtBaPSFsRcarj6sL8/6/s1WEBeHVY/h&#10;6ltSlQPTYn6n/EHgn34xfZ05XpvngNiv1axuQOCf66iBf/ff6wSyR16sKdNTxklla9zcg2A+ot+f&#10;+J/2HtI8IYU6cJHE9QZqQKUOkAkBrWXjnUSLf6/PtC9sFNadaDA8OsXiMjBEtdTa+njjgkD88X9v&#10;wpU0HWiARU9TFokQDyKrEWF7f7a49mcUPr0315ogx4Vb3UG12JF/0n/kXtcI1X8ukwFT1HkolZNc&#10;n9RYL6WDf0IA+nuwRD1soQKnpkqqVlvawW30KqP9uFHP+xPvfhCladUIBx0xVFOpXTYObakQDn9V&#10;yx4P190MaHrdPTpBZqlWmleRQzvI6+gaiXsLMHuAOL24/HsulVVJJ6V25oKnoPqqmQmeoREDRyNG&#10;gjICohuZFRW+gJ+lvr7KZoq1bo5gbSAOmJQNWhSW1MpAKFHKIeUcj6Flup/1vx7QBaGvRkpqo6ka&#10;0jIULEEkRyZP9SF5jBW3JAAANv8AY+3NP7enSdQ64xIHYl1u7SoFDrd41jXhtJXiym6fQn6n8e96&#10;T1YGg6eYQsbxqoFrel1UhwG4XUV5IB+gufdgCB0308wRPJp9N0Y6r2DMyAAevTwT+T/sB/X3YAnH&#10;WiwHTxFFGnpUtojDMmsrZiT6Bx+B/vvp7sVpw62CCK9OMMaKPUArWs9xb1Xv+n+g/r72E9emK9ca&#10;h/EhReL3bj9Wm19S3/HuwUA1HXuoa3e/1u7C4K2Qrw9yDyBzyPz78/w9azq/1f6v9X5DMXVUIuo0&#10;krIyLdkH0GhW+q/i31926SvTUem6rqAUCrIAWvqAXUdANgxb+yR9OPyD7eVhTPSaRNWRx6hpOZIy&#10;U08GzXYFUYjkRhT/ALYj/G/u4YHz6StUdcjSM8cRkcrIGWQaohGxIPKsYxbni1/9e/vfVOmipo/3&#10;ZY11IX8a3jjDIGHq4D2H0sQPxz7q4qp60eHTW2PYx/skpIqEIsnKSMrXQyMTzY83/rcDj2mKlgad&#10;a6ZpsXUeUySsqrHKishFwEt9EA+hNhf3pI8549Nn1PXCqx+Yip2hxtJ96Q7SwSPGkiU0hJD+SVQF&#10;cSKSP9pH+t7OrC3/AFBq4dIppKg9Fz7S3rvOjaXEHJ1CBaVKk01LTRzQskQZkaaWYSWBKekRjUwt&#10;cD3JO1WsCKJgM9FEwGGJ49EN372jkVWaKvD2q4JVeKsQPPi3jUv5Ia6dnESSEhEjmOkANdQbH2fr&#10;rHcMDpzWmmp8ugEPZVNVBKmphrpJZHqTBjY6+Oarq3VPFbwqFYIgKmSJkiKgHxlj7uU15PSZni4H&#10;oPdx7jmkyyVUNbQI0VJJNTLTTyQ3mhj8FBHULKpKq7nxJYHW4Os3F/apLYFCT0ilaMcOi5bk7DzV&#10;MsjDI1cdOIUp6rHwVOpDRVFbeNqerCnVLGy8AljqBJsPZeUqe7pg3TUKr0WfdGQnzeVqKuqq3r6a&#10;esNIMjTxMsKRlxOKgUoBJkZ0XW4B1ktcce1CKunpPUE549ApW0iU9fHUpSBKiCYVleJXD00lFWOV&#10;qxTQQKwYLMRIpKNYxnXci/t9acfPpxSODcOlRsOseGvjoKmnyJmoKesaeOSalWWOGtrNSUh+3uH1&#10;rzHElzIGsLDj2ncZp6f5+m24Y6GWZaVaTRQ/ZxtFVU8KVcdSkDyxmYTPR6ao6YqmXSYLOPCEBGg6&#10;gS1x6ocdNqOsdRPi62GCSKWashpZZ5jXSUjsyrSVFKI0tD9m4MSlHjS9ygAJJ31r59MVUlQKUx0c&#10;XkRjVyCWPVQJQSsqutRlI5LMfE4VYgrMG1aufeurjh0nMc6U89XBU0i1kkc9HFKk80scNNXMpdp4&#10;Zk4h8b6iySqVZ7G/9dDpxkxqXh0u4IJ6qpeZllqKiJKesmm+4io6en8amnx0scCgRLqiCghFOogF&#10;rC5HuqdO0mIM0lBkZ6eQUtJBUTxRU1PTosMiLpo45HFhHDKCdTINdg49XPv3WwCTQdRoVbIM1KkE&#10;U9XEkctJLJHoFHWITTVs329SseqSV0jeEDS0caeXi/PulCLpFOkfA1PTVGlcbUfdJ56WCiqjD43i&#10;tpf7yc6I2h1W8sg1SaBf1C59+6t0ImOqqT/I1rzToaipieiqmmEmNjrkiMdXNLPAiyOiftRxkrGw&#10;5QkjV78eHTC/2v7esU+L8H8Lq0pK2pp4LGeuLQzeJa6oeCV40QMsZhdQtQZOeY7Mfqa1HT/TVWEN&#10;SSyVtVVPDU1EaV8gZqupyjxuwq5idIje6rHBETcaLBbaB78ePXuPQc7s25T0iPLjaKrydFMYYaMr&#10;VwVjU9QSHd8hq02NIsYVzL6mYggjUPdcAdb6Dqmp4Y4K6SKVpmrqhTHkGlmbHRQLUCteSnWRfTOy&#10;ACx/srcEe01anPnx6r0IeLqY5HSdENUVp6Vaj9inSTXKBFj8nRUqsU8YgUSGReVLLqBvw8mf9X7P&#10;5dVApQf6vPpdQV8dLLRFKaomo6apkkOp4C88QH2Qq4JYLr5oNQfxuAfLzYqbhzq2kUI9em+qx2QV&#10;PDQRJJi5JY6Cnpq2tgrKuKnx6NHR1c9VRaIoDUVBuoUh29QZyL+/dbwek7UTTw/YLU1rGtopgtLL&#10;JQUkElTFTBnkxFSqr44o0HNPIGKh9Wkgtb37rfSaeCq8E0Yr6ga66UxUC4+BEopKosFanqlbzMVR&#10;i0n7en9QAIIPtJ1XoPclUyQzQrDQQVUEMP2jyGn8FYtBDeOkoKuglFz4XLPEbHUun+lve+nV4d3H&#10;y6SFZ5KSop6k+OLJvUVNFJSwULzySedPLHTUtYnMDSLIbOVvGUA4AsNg0NR0rj+AdIvJ0C/vRvBH&#10;RyxiLXT0jyZJ5I4QVrK+sp49KKIVVZAQVe7kg6R7oyrSp6dNCnSOydK6xqxgpY4IIEjhFPXl6usx&#10;qWqRLVzWCtFrCAyi3ja4sdIsnxXH+ofsH+r9gaNPPpFeJY8gheGJWCRVZgraeWGgrVkGmWOKIKHk&#10;dHCqr6xdVLN6SfbLfFnr2COplDkamNpo55KeiMjDGyTzaKihamZvPG0yleDAGPieTyAW0KbC3vxI&#10;pj/V/L/V/IeKrWvQg4ivpauMIlRkXoK6tla0VFE88lTSm9/PdC0M2qSWVm5DFdNgnvSipp0yyFTj&#10;z6E2i3HoxMDwSQTxosryUP2xqq6nbz/bCtnkQ+iRzZkIvpub2t7UcFx14Cho3WZK+KZfE1HSUWRx&#10;iSVcQ/iLionnp/2oZpahw2oNRsYfRb1qSTce/AUFPTrVBWnl0nqurdUo0Y5KfJok5FRRzzzUcX3q&#10;NM9NDHTBPAW1i8DxkNYfSx9+qenNIUknh0wiZfsftcumQH2VQtHV0cEFE1ZSYwRhYaqR9KrHJE9l&#10;WVSWdXc2vf3QYWh8urAAcPPpF5asmem8kVRRkQy1Fc0mpo4qqaRA0NZJLMoLyR2H6mWynSiH21xO&#10;On41r0jBViJoJAyRSpTSSJTVMoGOvN/nXkodIL6iGQs1tIII/r7aPHp4LQU6Z/u4Vkilamkkp3nW&#10;kZQ4FTBVVQKosSx2Pq9EshjJbRpPN7HXXiKinTctRFDXindABTLUU+R0hXLQx2gielYLZQrn1TBv&#10;06ifwS3T9TqoTt+fUKmyED0wmqHVo3kmZpDKskdQmkU8lPTxBfSpGgwsAOL3sSfdlNetFCOpIarj&#10;kp1io9LRvL4oKazR1cNQS9RDOkn6iltLXIUR3bkcnTfD1oUrQ9Rsg0NW4aklemSrfxf5JUmKCljx&#10;8Ido6aJR5EQ+kEsP7IYavoGunVFCek5IY6hCrJUFogoqKuodaMyTPKHaOMx6mlbyhVSVSoCrcgMT&#10;7Tscnp8KVI6jmZHlikyP3FQyVKBUSPxwCGIfb09RGGCuhQg+QtY6bMNX0916d4cOm/JidZaiZJFZ&#10;VIKz0MsiDROoLyOsfKklQ7oByxJOn37q6BSPn1hkcrUKZqtJnEIQegXqFVQKeQygEE/lR+CDe/v3&#10;WiKDh0+UdVPShqmOQKUQRzDVHK4pgRIsKgqAyhzpYj/U2/HHuqEVwep9VRVtEZYSKH+IKtPNJEsg&#10;lmVZDxDI4LEMSQz2HGm3vfWl0moHXKGpLGupJRJUSNHSUtVRw1USALCGlUVM/pUurkgrweQAbi3t&#10;3/Q/9Xr1ooANQ6xVUMlPV5GaJzBLqgic1IdwivEVncaheYv6vQUsV/U2kn251aP4RXpM1IaF4EpS&#10;oalg/ZWMzCoq4J28aFIWU6Tbkq9wLXB91b4TXp0U8uknWIEhMk8iyxBpwFQIC3jlu0l2uLB7Egnk&#10;fT6e05NBXq/SYqIZEZBqhicxJNGgcKRGfUpjj4XXyS9uRxfn20y1GvpQDUV6aJZAs1jM40OyMpRW&#10;EcZj9GlbcsAbutuPbfVwtRXr/9Hc3YW4stz+BY/7wfeumOvW54AH1UW0kX/wX37r3XIgcXHB4sDy&#10;eORx/t/fuvdd2ubgfqNrjn/YEj3V/h691y/1vrwOP8Rc+/H4h17r3BUH9V7Bb/gg/wDFffn+Hr3X&#10;RHJHH0/HI+trW9s9bFPPrkwuCxUAAfXgfTjm3+v791s6fLrgAotxf66TyBe1yAPfutddkDgnkWA5&#10;b86vyPx7917rw0ggkA8m9gDbUf8AH/D37qzeX2dZAoJ4sbX+o5AJvzwP99/thZPi6r1yBHIFuD9C&#10;P8eQR7e611y4tawu31+gF1P0P4/23uq+f29e65nj/AWAAt/jyf6e7de66NyOLXCleLcf1+n++H09&#10;+6910R/Sx0/kD68f48e/de64cEkBfx9bC1hx9R7917rhzaxsDcc/RW/wA/HHv3Xuuh/rcAEt+bm1&#10;vr/T37r3Xgfza50/n6EA/Xj/AGx9+691yF+QVX6gC/8AS1vT/h+ffuvdZh/QKQeOT9GH9Lfj37r3&#10;XLkg+mwAPFwPz7917rrgfUX9PBF1ub+/de65+kC1if8AaRyb/wCPv3XuvAD/AFwSOLW5/p7917rn&#10;p/w4t9OfyeBb37r3XtJ/AFrckD63P1HH1/Hv3XuuwvPIFja3Ki5J/Nh/sTa3v3XuvBUFhb6X44/s&#10;8fn/AAtz7917rlpHJP5HGoAkKPr6h9ffuvdeCoL2tbgG1wb/AI/437917rjb1EWA+lyB/tj7917r&#10;qwtxweOLg3/HFvfuvdeCgHggG9yDyD/sffuvdeC3F9J/AufoLnj37r3XIC9wNIH4YXvx9be/de67&#10;sOSRa3F7XLAc/wBD9T/h7917rvTf63H0HI/r9Lmw9+6916wHFgb24FuD+nTc/W/v3XuutI+uiwtY&#10;Ec8XsDx/X37r3XRA4Ng2njkaT9Lnn/D37r3XCwF/8b3v9QAeL/8AFPfuvddHTaw/1vp6f9YX9+69&#10;10AbfQEH/YAf4D+vv3XuuHAsSo5+llH0HHI/Hv3XuuFuCfx/r+/de64m39nnkHiwPJsSL+/de6xk&#10;DngcHjheD/j7q/w9e64FQCRe9yB9AALCxB/2FvbPV28vs6xHSDxb8/TkG/8Arf71791oCpp1jNiL&#10;XI5F/wCvH9AOfe+nAoBr179NrW5HH0PAuCQCB/vv9sPdW68QLG6kngkkA3H9OP8AevfuvdcrcHkc&#10;WFgBZT+OPfuvdeA4H4/2Gq/Fv9h7917rsKoP0v8AXUt/oLf0/p7917ro6foACfr9Afp/X37r3XLT&#10;e/0P9RfV9efp7917ro3H9Of6LYf6xt/X37r3Xf4554/H5/wHv3XuvcAAW44ABA/1uPfuvdcgt/7P&#10;AHHNuTx7917rmDp/1PH5texP1v7917rv6kWC8/UmwBP5+vPv3Xuuxx/Xn6/T+yLfUe/dVb4euV1/&#10;s25tyL6Tx+PeumxSueugwNyfx/X62+gt791YlRlePXgygnSACfyfp9Pewc9VLEih69qNzyB+Db8/&#10;63197qKY/wBX8+tdcwSf+K8f0/1v99/vfk+Lr3XRI4Nz9Bptfk6v8fbjGgqOtddkX50ggDgAgcX9&#10;IB9s8cnrfXQ0D6/Qc/S4v/j7Tt8R6cApjrogFvwfqCP9TfkD/W9tHj1brg1v6fT8hbC9+OPeuvdd&#10;m4up+hIH1A5PIAI4/wBt7917rjpAte9yfpe5/oOT/sPfuvddsAdVhex+gNiLC/Pv3XuuWq5Nh9bf&#10;QWP092/D17qQACR9Ppc/Qnjji35/1vbTipAHV068QGuebcXt9f8ACx9tEFTQ9W669JAAsD/j/wAS&#10;fevt6914D0kjm31/AsOB+D7917rgy/XUv+x/pz/Xj34rXB691FkVeQR9AfobEj8X968NTgdb6gSq&#10;GDggg8aSbW4H4t7ULEAOma9Qmi4+gOq3IH6T9Pp/xr3bw169XqPJAGN2Fxb/AFrEfRQPx/X/AH1z&#10;7TQde6imFSb2Ataxt+b3+l7n/D3Qop691jMQOpTaxvyAQeT9Lf0/HtJLCM9e6jvEQjiyWuG4sB/h&#10;x7QSwBlI6902TIBwFVbHni/qtw3+x/p/X2VTRaDjrfWEKAyE+lWHqAXkgCwI/oLW49p6GuodMk1P&#10;UtJAxI1A8AgGzWI5P0/pwPa2Kn59aFOnWIBRwLmykG1r3I5P+sfa9BQU60ep0YFw2kArwdRAJI4B&#10;sP8AE+1ajSKdbH+r/VT/AFf4HSGxVCQDfnj/AA/x9qV4DramjdOCkfTSo/PA1D6f4+3VWuT091zB&#10;Fj/j9Ra354t7cCgCnWusn+Hp/qT/AE/AtcD/AH3+2FwPPr3XM6QGv6gBb+v+J5P/ABHt1PiHVW4d&#10;cf8AeORwOfqLnn/be3+m+uJIBNgOQALcg3Nvdk+Lr3XPSo+tzx9D9QSbfX291rrlcD6BfzyLfngA&#10;+/de68V5B9PAH45JA4ubD37r3XAg/kWJ+v4tf6n6cf77/WHuvdceDcckWA/1N+f99x+fr7917rGx&#10;NxdeSRYWBtbjm/8Ah7917rAwFidP4H006wWP1BH+HvXXusDre17EXGq1lsf6/wCP+HurgUr17rrT&#10;9bW5PBNrWta+k+2ut9YSgvYJf1WBa2k3+pB92T4uvdZFHHJH9oXsCDf6A/4/09vda69+DcWJtf8A&#10;NwPz/T3V/h691xHH4Yc+m+nkkWv9B/vv9sGet9eAW3I1aSTaw/3mx9+691y59VgBa3JHF/qb+/db&#10;FK564D8j8/6q34PPI9+6seHbw64leS3DcNwD/X+pPv3VOuAVSSTpa6ixI4U/Xi35976dalRXrlYc&#10;g6TbgAG5ta5IA/x/3n3rqp0Ux1jKlQSLcgFQoIuf6sf979+60vxdYyn11Af044BNr2H9R/xPvfTv&#10;XAj8lVFxYEr/AE5PB+nv3XuuNvSfSpOkizBeffuvdcSFJFgqkA2H41H6fX/C/wBPfuvddW1arICB&#10;Y8BRe/1tf/H37r3XekfTj/YgXYfkgj8H/e/futD/AFf6qf6v5Dl9bkLpANhf6AH8+/dbPXLj8WFi&#10;Bb6LcD6cc8e9dUIop/1f5P8AV/h70i1rfQH/AIrckj8/j/fAe6qvxdcCpsQ31sL8C1hyBcc2976d&#10;6603F/7NyLMRpPptqB/w+nv3WmrTHXDTYggLzwG0i/H5/wBb/D3rprHnx64MhtcDVe4H09PP0/wH&#10;5/x9+68KVz1iK208aiBa4UFf8AW/P549+6seHbw6xmJSWBAAsA3002HIA/4p72oqadU6jNT8kBSA&#10;Xsw+quf8L/Xj25oPmetdQ3pAthYgCxVrKEtexuovYg39+CAGvXuuC0cd7EElbKBZSeTckX4AI/TY&#10;+9g1691xkowQ9lDEghAPoD/ZIa39LX592HVWFR1BfHfqQKhIAOlV+pPAuzfWw4Utz/Tj36vXgoAp&#10;01S48Nq9JUMpBCj1Pp9Niw+gB4/2PurCuOrDpokxERAKp+saSCAulhwCxCi4ta3054/HtoLU6T1u&#10;oGT00T4FVHpCkkKLBVKMxFuAOB/jf3YxLTq+pQMdMdXtyGRZy0bCPWmsaPSSf0EgA2Cn/U+07Qmt&#10;Oqg5+fSdqdpU855RD4z5FPklJVgOJATblvxq4/1/bb2kbnIqerDuPd5dJWt67o6gu/2wZpjK+hvE&#10;wUl7mQAgAkCxs9l/x9tGyC5A6sZhHlcEdIyv60pixlipAszgfuiMvUysh9TGw+tvqURwPx7TTWur&#10;gOnI52IrWvTO3WdIxJdGhik8coiMkckdz6SzOsYGofXQDf8AqB7Rmw8z0+LjptrOr4WaSfxzE+mI&#10;zB1MxTQAlvTp0jj6FQP8TwU7WVM9OC4WmessXW4iAK0cDROYmhWOBRGupbPBIsQsCbXJF+efr70L&#10;XypXq3joeB6eaTY1PTmGGFHMbaHijkRSKf02lvqUEKCfo35ufx7bezqQQKU6stxQcelVidrGncSO&#10;jBUOgovjAmhjGlkEX+xJBZr/AOHHt5ImApxp1cz6hQefQp43FFUQIFVVjK62b9ak30MQPS4FuBYX&#10;JPtVFG3SYyp55PSvoqdltwbs5VDa82v6kOgABH05/PtfGpAzx6SsVPSuow55NmOm7AWGvjSxDAW/&#10;w5Av/h+XhjqnT5CB6LXDqOG+hKn0/QAfS/8AvP19vxefWx05xKNXpFlbSRb9ZINyfbvW+pir/Q8A&#10;X1HlUJPDcf4W49+691wsLgi5Pr4/r/Z08/7x7917rpgq6iUPA5BANgPotxzxxf2lAJwOq9YWABFr&#10;epTawIPP1XURyP8Aff4DXXusbgXI9BBsDoA5UfTUv9fqf9j7917riyg6uLfm7AHj6tpI/P4/r791&#10;7rGU1cXQfm9gdA03BI/rbj3vrYNDXrhoVRzovp0/g6j+CxP/ABHv3VywIp1hlVWLKbDQrEjTyG/U&#10;Qt+L88e6Hj1ccB0y1UYJaxQqQ9zo5FrFyNXFgLcf1PurCop1vpPyoFXTpHjb6LxcXN1Yn6Gw9Nh7&#10;TEeR6fj+EdNktO7OQxVQV5WymUqPQr6lB/pcj8X9sFAxxnpytM9QpICQXADEFbCyFnDehhILCxBI&#10;sCD+f6+22WuerAmvXJKUK7OoBbQiawum4T+v4sRb8+9CMefWy3U6mpVBAB1G7Otl/qQWUA/2fx7f&#10;jQDh030p6OM8lkChXLBgAy/T0I9vyRw1v8PasIAQa9MHXQ14dPcUfo4votoJdgBcG1r2PP4v/rj2&#10;71TrKFXji55bSVDA3H6gEHH0t9P979+69136LXCnUFU2sATxwAU4H9PqP969+691lj5YEqqFW1Dj&#10;SLfg/wCvfj/EW9+HHqr/AA9SAACDdQPRexuAGNwCD9b3+vu3TPWSytc6QGUFQoK8km9z+bH3ode6&#10;zgKbXGq6gki1iT/T/WI4/PvfXuvAajwtxc6eRew+lz/X37r3WNwBy173YBrcEX9AUL9OffuvdQpi&#10;CWW39nk6Sn+APjP5tf8A3v2oT4R1YdMcwQmwEltRHrsLi1riwtb6W9XvTipA+3qrcOmKpLOrAjVq&#10;Cq6kIEuDYgkj6D6Dj8n20RQ06Yk+A9MNQwUGPUihLFlQKwC/2bhgL2/H+8+9MpHHpC3xdMlXEBHI&#10;NRd2R2bx21iVhz6/zbk+n/W9+p5HpNNx/LpPTU0jzABGaxQs7HRACq3B8ii/Nr/61/z7baPzHSan&#10;UOqpZIgGCRFmjmkiZDYJI/pE2j6HSTZQOQCfbUkeD16pGOkpW0QC3II9LEPAwU+rgko1joFv1D6L&#10;/jb2VTQHT04rkHpiloTFpLIHjmcuIbg3MYAdtRA1X4IAF+Tz+AUzQsoAPStWVh8+oyQFppR5n0Kj&#10;06zoll8ejXGqawWA+n1/r/sfaPrfWc0gEsQZUkaCmAsoDl6l47xvq5I8f09R/I9+HV08+pECgU86&#10;yeOVTGzFTxMG4MEunk/T6af6XPPvfTnUrxIsnp9SyIqqI10io08VEeqw9VwCOAbk8/n3tRnh1tTp&#10;Nen9Y9SFBAjGXSCQRPLIVQAKw4LaeAefrx/j7WoO3SR074hbAGesPjPlAWJdJhMcLOgV4YybSqrD&#10;6ktY8Alb/wCPvQXvGKDqreJTu4fl1IiGpI/JOFURiQpIqni/kUGZr+lSAUW1yL8D6+3gCeHSjrtA&#10;r8SWmkUJxE6Kzk3KmYtYlvoAR+T79Qnr3XOCGRkR2A1EkWdfG4R7SGUg/wC1WB/JPH092VK5PDrY&#10;byPT3SQIRGqgXdipfTaRkdb3C8j+qk/1tf2riAHDpzpTU6eYgKGQWUaWVb8ftozm1iCuoXP9OPr7&#10;Uda6e4kuURVESH/FdNl5cs35a9gD+APdn8vs68epDRxliwBax9SPbxxleNbsBe7Dkf69/wA+69aq&#10;PLrtVIBYJGSDo0vyfV9Da1rn6Ej/AA/PvQUA16qSfXrIYh6iFC2FwGBBk459LA24t+BcG/tN1Tri&#10;0IdgthdgL2sFLONNhf8APBBH9Pejw6902SIulNXGkIzIYiSwBKroJ/H0HHth6V6sOuCL+9fUJNRF&#10;zpv4yxuCCQbKDa5tyLf09s1qaf6v9X+r5DwND04wxXsjCMqPTcfpV+Sp+lrE/Tj6+99Oocg9OMEA&#10;bWrfTSCoZVVkDNcmOwuNNgbW/wAf9ffT3TqiXF+FWxJVzYBlF9RAvzcm9/p/sPbqfD17qWlrAlCT&#10;o1A8WuRa5Y/763u/+r/Vj/V/g91hkZRcBUCgN6Qi2Os+lVP1Iv8A1/4j3UvQ06UR/AOm+oKsGW2g&#10;AAIDbQAvqLN/gCb2/wAPbEh1A16UpWop0jK6mKyM4tY3IKckF+brq/KnlgPzx7LZF0nHSpZKjHQf&#10;5GjZKgLq9DtdWJGgEpqOuIg/VvWObfQH2lf4unw9Vp0wVbFonVkjK6BaOeMCSa11lXSo4Q/pFuP9&#10;b2mc93XgaZ6TFTjQRG0jRo8LKqKC8s+qRToV5Qp4NiW444F/wE7rnV1fV69OdCodZJHjBhWTWCUC&#10;G8iC40AG6a78EX96Tj01KygdK/E0YlkYLGWRZCxlFhdniFpF59Nj/vHt80XpA8madC5jYlNKrJdH&#10;lWONdXCm49QseCOD/vH9fdFKk0XpHKCDXp9QakbTwqNpXi4AIuApHPA/HswjJ056SNx6yBfyC1yF&#10;uzj0q5IC6bfn/D/evbnWup1HCoL+kA6xGLnVpDcgFiPp9PoT9P8AbKozUdbORnp2jjQAqfwp0hVA&#10;Y8+rn+n9P8fZjHmvVNNevFNV1f0nSC1uNDLyjBvyb/7z7d6qVqdJ6YKiFQx02U6gBxezOeOP9f28&#10;g1D7OqBAKjqA9OrKSIx+THcHShLWuEPP+PHt0IKdaKCmOPUb7e7W9FgrSIwT+2Rdblv9e9vewgBr&#10;0x00VKJqDKD6Yg5JawWxsv1/FwQR7Z68BQ44dJTIReiT9s28erRGw1BwChVV/B0tY3/x9+6sDQ16&#10;DrKU4eSdIwgKyobKVKLKUJMgDXKqSLG/H+39oJRUkdKUIZegfz9FCKeWomkZI2cJIwS0dLonuraf&#10;1lqhmVCb/pBY/n2jdfPp/FPn0VXs+iWSmqGhiSorz93DQvGBTiKsq0QPDVot1ETM8Uatb/VHjg+0&#10;mqjafPpZb4X/AFfLqrzt9o3yc7wxrDLUUrwxkzj0wLD9tTvRMRpWRUT1xEfqPHN7LYBWnRwgqOiK&#10;bsQ0p+xgx9VEwjY0Fa3kefVULqq42qYg5BMwi1ekl19HFyfZkgqB15xUEdFtnL4jIR1Hgp5Y6rI0&#10;kNeUmkMZH2jCBKWCwCqU1mGxuAig+ogBWkauvRWQFY16FbZudjh113l01E0lPlJljpkqYFeoiMEU&#10;ZKA+ZaZEOvULB/qTdvaeVBWn+r/V/k6XQ6SvRpdhZn7fFtQ0n3tXNSJBBT6qNmjaaSrEjS0VarEx&#10;zFniNmIEYa91IPsmukBOfPo0tUXo022sgkjVNRAzB/vGELTlnORME48sqmRT5Xnl1xyOqlVURqCL&#10;cEzLp6NVVQOjNbMWkrQtRCyp9xVJIKOtjImliplbVDVSKOLrcw8cNa5JHDZ8/s/z9NSYP+r/AFf6&#10;vzJmNnpJ9tQ6WDaFDapYin3VTApKI6kX1BbEfkFbn6n3qP4ekMi+fp0OeMNPF4JgAkSzCSUuqmdg&#10;E/ZEg+hAY6WKkEWv/T3fpGoqCOldRxq7xyLrd7rIIVKiJ41YeGOSWQHTGpNyp5On3sVrjqpxx6U1&#10;CpQqqXOmZ6iRQgZpSoCLEJjYiwva31BB/HtQppQnplyBUnpQwUt9Sn9yCS7Ol/3GQm6KqFRqAPpf&#10;j+pv7dAC4Pn/AJOkTuWPTzHHGAruFWVUsAGZY/JYX0A31WP1+tmIBFhf3smNvy6bx1JZWfW/puxc&#10;qG9MghK+opYWuGU2At/rc+2fs4da6xkP5RKWksRDpVNOlkcaAiqBxc/2T+efeuvdOVNFYBlXXrUA&#10;XQGVpNV5DpH0N7Dj+vt6NCBTpxB1NVVLRotmUOzH0kayPSSP6hLDUP8AD+vtymadKk+Af6vPpzgi&#10;sNQjJMbJJdnC+SS+pCgtpA5JFj+Oefbiig6bkUH8+neAK7iQXawBDCI2BY6CiD6sbkEk/wBefahB&#10;rY06YfjTp7plVViQ2WTSyhVdfUrm13I4Gk3X/X/1va6MKBTpG3xHqeotqCvcIbWcEAuw0hePr+eT&#10;7d6r1wsCIy3F7DSoOkIRpNuBwSfr/rf7D3Xuu3jvGSzAhbrYgFgjH/Vf7zf+g9+IFM8Orx/GOmao&#10;jJSRnVVU31m54kRbCwH1sP7X9ST+faGanl6dLE6aTFGYkLGP1ANcRqHTnUeV4tckOPzf+lvaVvgF&#10;enVFTTpnqIIdBbR49elSgGtdRbmTWeATze/0H+v7SPp/Pq0goQR01SQu2shFdUDIrhCGRgn1M176&#10;ByQCLckWNh7YK1FOkrJU09emKWmWJyPFKTCCoYmzgS3sbkfUA21KxH0sBz7Zp/LpAwyQeoSU6gpK&#10;xlaM645TqWXSUA0vawIJQ2sRyR7Z/wBF/wBXp0y1S32dTIYQW9UZJMOnyWVl1GTUjWH5JAtb+nt1&#10;VzT16SyCjdOojSLgqAA8YXQLzSFvow/oG+pb+oPtQo8h00eHU4Qq9mZIyEL67kyPGjC6sNAB1fUA&#10;/wCtbn2rUU6a6nxy2jkZJBqYFg02k2RW0oCqrbi5BuC1739qk+EdbHWGeeRkZVUxkhYzeMq0ao31&#10;LHn6gW082+nt2vbTrxoMnpuD2mDOgdhKJWUIARpULG+gCwUD9RJ55tz78nxde6dY2cSKq6XADunJ&#10;9AIHiuoH1IBJuT9R7VJX8utHp6ieIIPX4o5OEU3DNIj+jxjj6NYKf6X9rFPkeB6305LFZdNogCup&#10;ySxWS54UNfg8c/4W930mmD17rEUOliXJU6xrWMOv0+gP4vzaw4t7p04nn1JiktGFYKxdzYQqDJdE&#10;u76FW/05Fzxf3o8Onk+LqQ0kYUMSNL3AKgG1kILkBb/4eo/T/bCp4dKE+LporKmEEL6dGhSWV1R1&#10;kQC6ov1AAsSLEH2ilcAnVw6WQ8ek1VSI7krYxsrM+kBNAP1l0AXYr9Wt/hx7KLggtjo7hwvTAlQq&#10;tIWMCljIqspZnmsgLSaD9AAB9eTYn2gDac9GqhSoPXazhtMxRFsq+q3kfTJY62/p9WH+uT70XPGv&#10;T6Kx4dOMAURFmQOzMTdDaMQnl2UkmzH6W9q0A+Lz9eqPx6c4Lo3NwAqysAFbylXKrC1lKmwJBuOf&#10;8Pr7UrWnSOTz6UFLHqQI7AqDZCGUMg0Xa0lraRcDSLc+10IovRbccenRkXRp0C4QLwouxJ1MrFr3&#10;uObe1gVadIXJCkjrlHGoHkUlowusoQolLJJ4w4AH0LfX/WFvz7v5dIJD1n06i9yoLAqTwCF+itz+&#10;Db/be7qAR0kZqNjy6xSKHLJoJCg+qwItptbgHm1rH/H3UinT0JFKdN0lODGA3jU29TNcxhb3UFAA&#10;WANh/sT70QDg9Pg06ZKygZmka9ioTTdF4IGpV1WI4J+n19l08dSejGGTAPSbmoIlZE8RYKXUMulU&#10;1E6ydL/gfS5J+nJsbkvdK8ejSNu2vSOzFBdkJjCtZnMaaDDUXayBpVFgWIFvyOSCL+yy6QMK9HFo&#10;5Na9BxkcS0c1SUjWEGaMu8ovMjq37gh0cBFI/UeT/U+yR4xUmnR7C4CgefSabHmMOVjlnXxl5IG9&#10;KvTPIVjZLAWLMS+oHkce2ClMjpUG+fXCWkGiRUifW0ApKXVGqMFRrmONn/tXLXY82I+nvRGOH8+n&#10;lYDi1fy6w/wyLV+0PL45FSNwHLedlB8ukC7KFUFiPr9b+6dX8RPXrlDj5FSo1AS071GlUMelSALX&#10;ECqCmnUWL3sQAD9fdtJpXr3iJXrtMUJlP7Kxwr5I1FOES7IbQvNG12NiBcXsf6D6+9IhAoOreIFI&#10;Feo7492BEnjljLRj7SwkLM/pVWIQtpX6qbn/AHj3rw9PdTrxdOJPUGXGCYeNrM6MWIlgbzF5AfEz&#10;IoAu8n0Gq4P09ttGDkdULp03tg0lLOEYyxKzS+O6xobXVKouCSwPGoAWA08ix9t6WTu68sgrjpgn&#10;2/qiY05aNLS032qrcPI6jz1LqBeRh/ZN7H8e7LLju6vWvHptqcKfHNO0ehFLPpd9Ew/aEbIAqnQB&#10;pQ+kEg3/ANhfWhHVqEjHTb9nIjiM2SSpK1M8mlf2ZCRHrAlA/wB2MnkCm5+oJF/dgAOHXiKYPXbG&#10;aOVUmRZAxciCSV0VYoxcziaBf82XGkA2UgC3AubAkcOvUFK+fXSSrLBPDSyKdMstRLLcTlpZn/dl&#10;R5wAGZANH6hptY3t78XcCoPWjHXJHTnHUL5WeoLQiFJJIYnJ0UyhB46mJEDapSPQC1wLDj6+3VnK&#10;ZY8OmnhUjhTp8w+Zmcxv4fD+mRNIRFKQHU/mBAv5CQCpJNySPrwsh3aT4TjotubBD3cehMx+aIMI&#10;cqJWee0cOpmEUzXmqvpYm9hFc8L9PYhtb0MAWOeiaS101UDpb0WYUFdSPcND9ABFovoXWCLlmUk8&#10;KPwfz7Oobpa06Kp7YrXp7/iqqW9IkmMzSFG9MXiJEbGWwsGFzZGH+IF+fazxRTpF4dAR04wVkQlD&#10;aLodSvBC2t3iK+OQtcekk/pB5/rb6+3kcHjw6ZZCDjp6pZ2UekJFC+gRhQpmUxqUSUW+uo3UXJ4+&#10;p9qVYDu6YdNQp1ImySRo4L/uaNBIOl9MTAryBYWHLXPP1+g92Mq0x02IBXPTFLlJFkdwqK5tpvre&#10;zkhr3J5BuDqFwfbXiita9LFt105HUT+8lbGNVPOfFE2iaEm7SsT5CBcXIJ4+vA96M7HAPVhZxcTx&#10;6UVDvecPGlQ406ZGdI1No2+pUOwOog/n8e3FuGHVGsR+DpVU29abSLzIJnTTJ5ZFuoc2jkYWIseO&#10;T7t9QzedOm2syPKvTzFuqAGwniLsAHLPGHBX9bq9jrC/kaSPey5Xga16ZNv8qdT03JG4VWkhkVmu&#10;jeSSV5D9fSq6WJI/H6R/Uge/eIeqGD0PWOfPRSCTxzgSG6uq/uWH9pCsYsLCxHqJ90Y6uPV0j09N&#10;s2VPKOVWMaPI0bFZNJtpZGb8Kbah9ffgE8+vMlR1A++hClRMUV5GI8oBKBVLu5Ufhh+f8Pduz59M&#10;mNq46jfxdZVILoFV9LCNCry2N2+gNgQfoPr7oNLD168YScV6eqSZWkAf6NFpjYellVOfVpBt+SSf&#10;8PeiMUHTYGnB6VXmRoUc6BrVSA5Go3I9IKgWva9iB/vPunhmvWqd1euKEM5B/c4LaRHp5Y+lD/W5&#10;t734fz6tXp7pSYmVm8ZJGhHJKOLsLKR9D+R/xT23pqadVU16UVPUFeQ6qFuNIFhqB9Ztb8fnk8/n&#10;26BpFT1p+HTqJkdQbqZL2NyLWHAAYf1/w926a6h1boI2KlLjnSx1Oys3PB+ptxf3R606snxdMDWY&#10;gKijX+kA+s3F9RB4HHA9sNx62eJ6xPIqqBb0AWUXDMebAk2FtNyb/wCNxx7aKVYmvVegt3jkvuUN&#10;DTglGcIwjf8AcVQ2p2i4/Uo9JF+b+6CM6c9WVKnUeA6CKsogJwGZUKTOS+mUsRCgaMFrHRbSBpta&#10;3IN/byjp1U1dMU9MWlkdoyySaleJPCjB3W73jex0KeVJ5v7uAK9eMVM+XUUUzaQI7yMFMWlW5ZbE&#10;vUVKSfgA+n66iot73TqugdcJkkURq7QpqKweSVg1w4sWJPIuLK39PdhSuenFA8+HTVVSNM8fgIjC&#10;yLHNFOhh+6pVISCSKSMahb6jUSLi9re3/s6eVFXI69DIZJ4bCzBl8aREeL7pGs07ygAaNAvcAX4v&#10;70RUU61IBTV59LehsY5f2VlSVvUyp+/MEKr+1qFiLgauAL3P+ATOtDTpEck9PsbqtzyzrEraXJMh&#10;DHxqyhRzzyS40n8n6+2AlDXpsrQV68kCLM6qW1rTJZZAn7QJ8jWUcgEH6W+pPPurJQVHVeskVKhF&#10;0iNPDdhHHZV1Ja6iNbekEgkgsb+0ki5r69apXpQ0ECLIAxOkkszpyvjFmY6T+Re3stlGR1dR59Li&#10;lgMaoxVS5UFlH0VG9WkD/Wvx+OD7uq0p1enU70lUca/G5EnjOk8oeb8WvYWvY+3R/FxHTg4jrKr+&#10;UF0Kh1AYAFWjChSLDWvHFv8AY+711ZrSnl1Y5HUeV9WqRgLygalt6eB6FKj9Kk30gXH5496BYnHn&#10;/k60FoemutqgoReNcixyaANbBuRGWYgfX8f7H2oT4umuk19w71AEbaQJlGqQ3cEHSrMz/SzfqA9v&#10;ipOOqnh0KuJnSSnjRSAFla5S5jaHQCt2P5+in2ILQnw6N0kKksQOlTSCOeQqY7eIAtptwp5GkD/b&#10;c+1wA/LqhqMHp6EaNZr6VUkh7j0/4kfX/b+7UU8OvdZUlJWzEkkm3pUgWPB1m55H4t9b+6FPMjp2&#10;Nq9p6yDkgEFhzwFV/r69LNbgf1Fr3v70VFKdO0HWYWvGQCPV63AJVfxp8lzcW/x59701/LrfTFmY&#10;wdRspaQsdQ+gAGkWB+h/PtNMinpmQ6SCOgT3DIKY+OykPM0yszA2kQ3Ki31Btcj2VSR0bpkmp6Du&#10;olYRGoEgEcJk0rYKWLNZdbsv0+hHB/p72IajrdB0ksjVRJA8wMYUwyt4WEiaWdfCSS3DsziwHHP1&#10;FvbbRUND0xIOPQcT5Z5ZfBLIqN5lTxx+VlnmjXxnyoBeOQ20s4AQcXuDf24IVA69Dp0CvXqSqilc&#10;RQaJmkaXVKNE9Os6ekjQ1xIALLrkBA5KDj3cRKOn8eXTpDXOBIVqUcLUU/m8aqw8xUyB/NwEQgsV&#10;4FuAB+PdhGtanh1onGehNwG4RMgpmnWSclRdQjI9rlGIYC6ab8ED6nkWt7fiIDEdWiAGG6U65Pyt&#10;4yys7yKw1RlYw68/j6rxwRe39faj9Pp+gHl1P/iBkT1pq0N4l0m6urH9vTJySQbWJ+ntrrZrTHUm&#10;OuHlDSCwWcxMwZi7Iov45PSdVhyW5/p7TSmoPWhr86dO5yqsNULnyREA+QRhREvMgVl1fXger/be&#10;0R49aKKTU9ZI8qkgUvLGrX1F3msVYAB1e4uVANhYfj6e2nJrTrdUXtPTkMif0uGLswAK2YyX5jYK&#10;Tcc2tq5A9t9a1Rjh/g6eIZWZXLghb21EglSovyQB/vH59uqppQ9XBByOpaVQIbgqCyAXFyF02Ki/&#10;NyeT7sFAFB1pjQV6YMnVjQCVBBjvHG7+l21aR+4efr/tvr70qUz0zI1TQeXQfVy+aUyELPG7aFWw&#10;iZniGp2LJy+kg6LfW4/Pt7SaY6pT06aFBiu40+aK91KjSkTerQ0libG3BJub/wCHtqgrXq4/sj/q&#10;9OmWtuy6YPIzPNwaZtZGlCzM6OLAD1CwsbWH49sOeJ6UdBzl6yB4UMjJF4JEkkpyTGpkJMMMkkqX&#10;NwSVZh+frwD7QOw62hoem+ntVSSLG7mnlhSIGO02o6tEiKzLcrpIVXJI/H4v7rjp4Z6WeHxkiBZY&#10;oGMSSBovGDG50jQHIHDFrEORay8Dk+3lK/h6UhMV6X9LT/bwhANOhRGI1W0SrJ67Bf8AVkfpJ5/P&#10;vRUxivTvTmahYUs7guDZ/IREVQkoJyyi3H4B5uf9gGixOD1vrKtTCt9UrK7vpj0jyjVpJ8oZVHEd&#10;xdjzza39NdUZSx446mxSs1rnTKwd2Ed2AbTY65HAN2FgQTx/T3ZPiHTbR6cjh1IicsplXWCxAUtp&#10;SwUWaPgW0kWNhwfx7ecVU9UPUWUKSxJcIo9QOlDHETc6FYk3+mkkn/Ye6Rny615HpH5KZ43AiLEr&#10;G6LZwY4xfkIzgXHB4PN/r+Pb8fxdJm8um8TqwLgw05FnW1r2VC51FueTcWI5Iv8AQ+3utD59cJIy&#10;qmWRyhYKzqFTxsrfpMwAuNH+pX6j8e23GK9ODpO10saGGTxshmE0aTVAYqJJFtTl4yrcB9QDFf6C&#10;/tI4UnrfXNsnOERJXuUJ0TWtGZNIWaGOw1nU36ebf0FvaZlBPXgQMHh1NpqlXaOIiNGczeCHyNJG&#10;kqoWMcg4WwH11LcfW/HtpgAadOhhSvThCwmSGTWlxGXZHcpJoFxCZprfQi2pbn/D+vtM51N9nW6r&#10;Q+vTZXV6rTLayhb1AEaKlTPZtOhGPF15JC/Qn68H35ELHrXSaknJk0MZFQlJFXyJpGlyVkZR6gLk&#10;n/Ej2qWP8h1vqQK3TEiFPKEeRWNyrwnSfFGGH63vfgci9vx7uEANetEgdBtnK2lnfUsaQRsPHHKY&#10;3p1YRPZnhk5I9Q9NvURza3tYgovSG4Jb7B02wvoK/bmOFdcXnnaL/JtJUyTxInNy5+jKC9h9fx7c&#10;FK54dJxp0/PrLHM1Qq6GljkUShHlSOXxwyPdCJxcujaRd/pYWIHJ9qR8utEVFOlBTTrrQl4TLKr3&#10;U28cAiskk5mS4JAAIj1gE3N+OFsbAEV6TOgzTj0tcPkoVlRfuHkeonp5USyq7wBP23MekA6bFix/&#10;qBz7XxSoowekrAg19OhLx+43YJFCrrG1QYndtOsBRcFlIFvx9R/re7PP6dOxUZs9LamroGVUV3Mj&#10;2fUAGUm+nS5PAJ/x/HvwlJFCejEhAopx6fYasaFkkVb6j45VW41libc/4Dk2+o/ofbgcjj04gqme&#10;p/36KSxj1OysypGNOvkawysBpIAH0PPu/i+nW9C9RxWPIofgk/ujR6yiuBpVgwABNzfm/ujOT1YC&#10;nDrDJOoaNPIBpuwKhBz9SqyMtiR9fp+fr7TycerdRzCZ1SPxeQqSV0giTXp/U7MPr/aI/Hts0pnq&#10;jgcT5dKTD7YNVIkuliHC3KjSCUW2k35PNuR7bjheQ46aaRKaehApNjh0C+Aomk67XUsT9eb/AO9+&#10;zGLb1b4h0wymtR1nm69pWX0oi3Qx+PQukKf9TwSG/wB49qv3bHTrR1edeg93D1rJGC8CIltRV/Gm&#10;pQw9SKwHF/pf6/059tPtwC1HSRmlVsdADntpVdCKlKmCNoHgNOFgQtOIw+onXIGUgmxHN0F/ZRLb&#10;yRsacOt+N2UboAt27RkilicBTTFJZFsRIxl0XR5QoUlIyOSoH1PPuqD8JHTCsCcDpLU+GUfbw1hE&#10;cksiuTByAVUmOVQF9Wu5Yjn0agLH2YQx6SB050JOJwyuI4zGVlWMkIYRLAlULM83jABW1iUH0J+v&#10;59n8Hwr1dY1bur0JmOx6pGvk9cjSAmY6XYT2ALrIgH0XTckWA/1vZpHXTnrxAJonS3oqVx6TMNaE&#10;hlRQALALaO9lb+p0gE/T/AKI/Pq6Arg+fSyo6SNlVCpYHgC/okjHpBdlGoFrDgXA/PvaKV49OHIp&#10;0raOnXn9vTYr4wgAOm2lrqeCfqB/vr1fj1sdPsMCPJcIjLotpVdLcH0BW+in+1Ye2zw6306JEGA9&#10;ANgoUFi0i6Tq4P8AW5+ntvq4yOpscSCxCi1zf0k6g4LEMPoDcfj3rp2MHVUcOpcMYD2FtVmUi1jH&#10;biwH+tz/ALH2mk4Hp9hVadOsEQUBjZmDWGn0jj6kx/j/AIrz7TV6qFA6cEUA2Cg88E2v/XUP9f3V&#10;vh6uoqadZoxyAbDkaf0n8/19tdP9TlAsTY/WzG4BBHI5/P8Arfj37rfHqdGbWN7C1rCx+p+v+x90&#10;f4T1vSepayD8Af4m4/1/x7Y6sq065agQL6v68i3vfVuo8jDgCxFz9Laj/Tk+6t8PVk+LqC4vcG45&#10;F72/rYK1gPbXT3XkQXH0K/Xj6X+v+t+fz/xoe6904ovpIIU24axFypPAIHuy/F1V/h6mxjhifpfg&#10;D6A/X270z1mvbkG97aT/AIk2sB7917rE1rkkG/8AiLgn+h9+691gNuOF9J5IUXB+tyfzb37r329Q&#10;6iQAXuL+pTcXA/pfk/63uhPWwCcDpK18yC59LOAOOALg/Q3v/vXtFKVPDp5QVFBnpCZWrjUENrvY&#10;awo9I1mwZf8AH8X/AB7L5MEjp0EAEHoOspMzyi/pkf8AUtl/bRPpK5+hJ4KsP969l01VOOkrNqNe&#10;oFAhYiQyaGP4jKM37Z9J5uL/AJNvbKgsoJ6bYilOnZUROXBuzEgN6UCOvChQOb/i/wDX26qhTnj0&#10;wx8uuKwvLG6qikEEsZAbi3FtBBBN7j/W9+Lg1VumJD2HqFU0ZS2tb3Ooujn0KBdBGPyf8Px7QzlU&#10;WvSVvh6aJdCBZGbUArNpYavr+mQ3ABb+0P8AHj2RTSZLeXTfUDl9BY6VYhCRdyyN9ShI+pvxcAfm&#10;/HtEza69e6xzzKQ0fiTQGSMqtlkCjhGZrfqv9SDb/iGJHqNPXuu1o55ZFIj9Y1K3CiJLrZXNgdP5&#10;4ufyfbBUtgcerqhbrM9AkaEty91ZtWkrK35sCOFUcjj/AB9sPFTLdX0BePHphrVMDMp0ajyZAt4l&#10;Qfps5Bv/AF4I+vstuXWMEE9bUajTpD1VpJyyLFICJVY3Am+gJWw/AN9A+vA9hicmSTHSgLQUHTHU&#10;0N1bVG6Ass7xyAmRVAuCjW5HOuzE+yqeM1NelcMZbpOVUIjaTTIyS+IKpZhFFE6yDWyKPqGAuAB6&#10;ifaAoNVPPo9tYsAdJ+auqldFY1BljLNKwdAkgLBUTRENQQ/qJZbm39PbwUUp0drEq8OhA2XQLXZy&#10;kjdQ4UU0yJGoLlklv+8B6NNz9F/qCefYj5b203m4rrWoBHRdfERxFurDNj7bKwx1csSpLKFJSykI&#10;QbcW/wALe8ntosUhgU0pjoFTtqbodcdirAak/sj0/QC3+A9iRRpAA62q6R0o0pEQWUC4txYixtf8&#10;+99X6xyQKbggX+t/9496Irg9e6ZaqjsdXJH0/Gn/AHn3Row3Xq9M09Ppu1vpwfpybcC/59pJIiM9&#10;b49RDCJEZdI/qb/gkXufbJjJFOvU6xU8AiDGykk2BsNXH1YE/gfX27FEEz17rJIAwtzfmzek82/o&#10;APqfaxB+LqrCop1h8Vrs+kEf7T/sAPbtemylBXrASPXwBcADjVc3/pb/AH3+8C6/EOtKKqQOo0lP&#10;HKhDi5I+hHA/N2/1jzb+vtx/hPVVpXPTBUU8URL2Vm+ttJHrH4NwfoPpx7Yz59XopwvHpA7jpWkB&#10;aPholP0tZQ5DMosLkWsCLfn2hlBPd07CRQV6CerCwFpCNEXkLupALSMCNKopHN/z+fp7J5gUz0cw&#10;AMAB0zOrn1t5IY5CSdCKBAv4CLYjj+h5v7QEEZ6MUAHUGMh2kVlLO7G6eMD1+S5YBgLAAAfW3196&#10;6U/w9O9NGWFnLugUIraQ1r/UliLnR+DfgW92Xj1Y8On+kp3crI4YRqpUBWHDrx5QoBPP1v7cAr0m&#10;bTTHHp2UadGnjSmoKsaEhh+oP9BYcgm17+90I/1f7H+r/DUUJz1Mga6qr6Q6m5QsLs31KcCwBH+J&#10;Ptwg1HVioGfLrIavSdIJMkjNqDKnF1ACqw+gFv8AY+90+fVTp8uuaqZSGfkACynTZioKkH82/r73&#10;Q0r1QEHrCDGr/t6WjvpQkWAABI9X5t+L+9Zr1SQgLTzPTLU1aRrdjxpY6ApXULcBpB/aJtz/AK/v&#10;Qogoekr9NKO7tL6A6+PWy6ufTz4pJPowH15H1491VnJqOtEEcf8AV/L/AFf4XuCJVhF7Bm0MpOkh&#10;WuFKH+v45HA+ntTHT8+kDcenEsroF40oP3NI1EkGxdB9Qt+T7cJyB1Q8R00VUYaQBmYr6zGLAFix&#10;toJUEmw/r/j78wqKdVfy6azKgkcaF8cKlWCKWZj9eENrWPtOcGnVOk/NXA1Es7eogxxsrkeNCo0y&#10;W1EXW1iQPz7uornpmR1OOo2Y3pDgaSSn81DUQyQNJWsk4ialhiXXUgxkDkrxpLA2/P8AUQbcBTu8&#10;ukEqVNB0QDvP5EYC1TS7Z28gSKk89Rl61olkIib0QxvUaVDq5BiFj5OdJ+nse7WcUJ6TrDE6t4po&#10;R5dVZ9h7pzmYbIVNZKYYaqeCVEnihEMcrC4Wa5InXkgBjGVPGhuPYljFVx0V3MgApXh0Csu6MyZZ&#10;JoIIKlYqibKSVkflpKqGSmfQaSOYaS4KhmmCRlVJICji76tpHDos8UmlOPT3UZKOvpgah5NbqIB9&#10;wqR1FQXIqIoKWF1WQqHAYeQ8WupuTd8OhWnTTMW+LoIs+ZBJSQVdOBWfczzwz0awzY+GOQeX7Pxo&#10;A0sr6bAc2YkXsR7QlQH60KnA6BnN0ykvMKf+G0M9WZ8tFT1H2833fMUdI7EWijTUQzIdVweefdjW&#10;op07kAAdB7XU1SampRIpoo2pJ4IaaVo0nIqPRA0UtP62D+shjptc3JB976t1KwUlClfFSoZZYoIF&#10;rQPDaqTwQiLxvGVR0Kyt+1U6yxKkE2NvbJOc/wCr/V/q9BroQaVKaKjpUYeE+JQmPqVWWhjpirSv&#10;LWUUgYsYub1OgKbAarMfdPL/AFf6vz6bPHpkLUy0wMJlhoTQrUT5BpDFIYEkPhham0lhEqftxeEq&#10;Xa92IFzomnW9PXIJBVR3ahlqPFJKyPHMYmYzp5I3qZ5CrE206zclfTyQAPdRw+3r1AOmejKmnpAE&#10;XFVFXXMWihqEdf4jGwNLUyyTqRIGUAiJzpAubAm/v3p06fP7B/k6EfbUIr1kgiE6U8tTJCF+zikl&#10;r10lphL5bPE5lB8ZF00gr9PdW49U6UNTTU8mGNWBVUk0sQ+3kaR5qeOFtVNUVdTdfq0YbT5NQQsu&#10;gX97BA62OPCvTfNjqnL46rxbUrsa2GCaGmqaiWGSlp6EgPT09SAP8rYqkjESOv4KLe/vRzx6UBFG&#10;QOklkcXAtDJTUtbXmkaGwiyD0yzVHmBmmnhWjRVjkWX0RtNAq31KS3097Ar1bqJisjPVQUcJkp6x&#10;55Y3q62oWLDPNTJYVQrhTLIjF5FjklMAj1WZeL+/H061QEhvToRRWstMiH+ILkD56TJT4+nVKfJ0&#10;6BgkNGyhmjnCWdzL/nLC78e69VkA018+mnJ09I6UtPBSxvPLJSwSU8EqyVVE2PjsHKudLPIl21kq&#10;upuAdN/e+tx/AOkHnqSjaJ5ljp1QV604ko5pI4RVVhBipnd7NPI4FtfKqb/Xj3VjQV6t0ElZjVgj&#10;qaNnqqRpchLViLS8s9KSphkSQFbM7xFfIhAUW4AJv7TdeHwnrlT5ShoCiwU9QsVDBhW9ERnYxCq8&#10;rI6G0LvLpVY0KLpWw1X9uK9BQ9W0HpXHPQ00rZZ6WGlEtdqkkaGamqhTTIaT/LmguwllgLD9z9Cg&#10;eg8P7uSA1adb09Kanpo6lPIKdYjLT1cuLpzBIcbSYwAS0iqp9MDDlo2WWwY6tPqIFh6/6qdVIoem&#10;OuhgpUkkaSqnmenWppKaiaNpiaKYJEXRhppVWQyGohF1kJ1WBPveB1rpiylI9TWPkYaCpqZKtYqK&#10;QwhqRmepUW+6qH9B0uF9cZsicEkE+2JBRq9aPQaV84iqEUPUrlYa2vcz/YyTQVdKilamooK4gpa2&#10;qNOCAy+kC9w3io9enFpp6SdZXCSEVMFXPSDI/fR0CPNEZmpxHpppE8Sl9QJvM0y8nUeOfeww4jz6&#10;VIakk/LpOrTUlDHTIKCnaooqaKWoLTVDUuQWpBmrZEqqYsZPIv7SRngXIIW3vdBWvTw+E9IutVmH&#10;2f2Ef2UkSp/B/ETlKa8zSwU5cqJZIFJEkUUsrBQDqTT7SGlM9N/Z0haqmqVLxxtPV06RsJWqK2lq&#10;HpIISHFHTzqTGsA4Mrxgux9FgL+2aVNB1YAA9wp/l6xfbs0iVVRE70SwinyCz3ORaka7RRY1piFJ&#10;t9VW4ANyAfdilBU9WOimOneCVkkptM5Wno4H0xxfuUuM8zenx+MX87JpjeO2kG/q592AUig6aKgm&#10;p8+lrTV1ZROjzRrTUxhnhBHijENbK4iWNlZf3nk1u4QtcBuDcACwqMDh1RlUDHSiWqhkqZ1ElFLS&#10;Y5fDNHG1zHSRoG0iWVCUqHJIP6r6vobH3YmnHqvbpr59ennMEay1kyrHQTeWrkaYjKazEVp45Yad&#10;TxHrEkJCj0AA2JPupNMnp7pO1VOFVKJZ5KpZ3gH3woGBqIYlKxSRSqP3DASQGcqt2uCWuA2xWlB5&#10;9b6Skc0ZMnnyUUf2uVf1NS/cwZGSKPTHTtVzkAKfRpEgI1F/7NvbY/y9Opw6SNbHVB3kOqp8s7sZ&#10;pUS2MtFreCABQSqoLWJtey6SD7b6eWlMdJyvlMkLPo8FfNJFKs941+4p4vTO8VNGFaKYqRcgcC4v&#10;x7q/w9OIATU8Ok3PWmlaNZkjlkK+CNUmiVUpwpKxtMOLlTZlbn6XHvR+MdO+GpXHTJLOsiCQNBAW&#10;fwBljUItPqtFE0B/SV5IIueLi3trrYiHn061GSkRlEJchXluFLR08MXgEMrNqJDO1yb2uQT79034&#10;dCScDrlHU/tU0U9pHSNzTvJTLDKEhXUsXmFhMbMwIdbkfkkkj3VKGlemuR5pnmlp2eqmR1P7UUSJ&#10;AoGry34VdQ4DHi9/VxwzJ8XSgfCPs6ap6phTmYRHzLP5JlhqA7U9QWFg8dtTCQ24BOrkluPbfVgK&#10;mnWA1LToXfWiF2hknfToMhJaoVQoLMLnQGY3Ugkn8DfToUDh03PJDBDLqZF1eKEMsbPGsYfUZE+p&#10;sLHlTYAn+vv3WyKinT7G06iF6jxSxLEZI9WmNauGZrszLIAdIb1LbgEH8n3rpnhg9PkT/cxRLUIF&#10;dYI4UdIzpmAfyLIlUin9wXAc2/r6hb37rXXpmgjmkaolZqqhj0SIRCY5KiQg6YTpDF7ktJ+5ZvqD&#10;x7snxDrY69TzlpZkSSH7eljYJJCWT11EJDOVfkIv0VlDNbUASLe1HVtIH59J+taqSHR5qX7aOFGW&#10;qqfLLGsrMBJJj5otLjg3C/pt/jz7bkr+XVgAVp0x5Wmo3kY0jTVMQihlnaaRGOmFeYpUawDchlQX&#10;JubsfbXVgKCnSSq1kUTAnU0MRaHVEjKI5DdYAQB6m/Jt9OPdWBK0HSs9JdJJ2mMg8KRyG48yMF9K&#10;2V1c8FieCLe09M9OgAdf/9Lc6AH19IsbW4vY8ce9dMddaR9fSPywup5/5F7917r1lFxY/Q2/2HH+&#10;v7917rkf9a/A+o4vb3oiop17rqy8XWwvcW/sn8i/5/r7qEANevddngkXsLn/AG39T7v17rlwR6Qp&#10;0gDnkMPr9D7q/wAPXuuJAB+gItbkfSx0j6A/0/p9PbPW+uyAOSeTf/E2/wADx7914U8+uvT+Tyfp&#10;6fVa3Fz/AIfX37refLh169wQT/U3+lwDYcf7x791rruwJuDYkk2/xI/r/rW9+691ySxHANh9TwTq&#10;H1sD7snxde6yBVIH01W1W4Fhf+n9fb3Wuu+fp/jb6X+n4BF/fuvdcTwv/IX4F+T/AI2Pv3XuuJub&#10;gEKfpf6Ekfgcf77/AHv3XuuNlsebn6m/6f6k8e2kFQR17rhZuPpze173Atww9uAUFOvdevcEc2HP&#10;N+eP6fjn3p/h6917/eDYHkf19+/CPy691z18g6QRb/Y/Sx5/Pu3XuuYKkccAEC5/Okc34/23v3Xu&#10;uyy2C3HJBAsLmwta/v3Xuuf9bAAc8/kc29Xv3Xuuwef6/QD8cX4Pv3Xuux9Rze/04AI5+rEn37r3&#10;WRbG9iPyeOTf639+691kChrFhezGxuouf9Yc+/de65BTYLwDaxut2/w/H5/339B7r3XPR+edRtwf&#10;wL29+6914C/H9f8AY+/de670C/8AtVwDz/X6G3v3XuuJAH14ubm4+n4/P9ffuvdcGU6SALgcW9JF&#10;h/h7917rojm9+APpYcf4f09+691xsvB+oF+QBe5/H9R/sffuvddj/H6f1/wH+Fj/AF/p7917rnf+&#10;zdQR/X8/0sLf7bn37r3XdwOARc8AkcgfpbgA/X6e/de68b8EW5tc2/3gi3v3XuuNrckBfxf68fQ8&#10;/Q/63v3XuvGxFuTxx6bG44/3w9+691wtqPGm5PAI9N1H+x9+691xtfggW+vP9b+/de665sAQAQb/&#10;AE4sfpYe/de67sLG9x9L2AsAv9OP+I9+691ht+Sbcmy+n37r3WJhcfUXH1J5JJ4AH9PdX+Hr3WI6&#10;RckKeSeOSSfqR7Z6u3l9nWMj/CzXP1F/p/hb/if9t+PdV64MAf6cD6HgH/H/AH3/ABoe6svxdcLA&#10;i5W9jxYkf7c+99O9dW/rYG4JsQf8OT9ffuvdcigP0/3m1rfmx9+6912bXBIsByTbgC30t9Pfuvdd&#10;mwI5QfQixF+Txf8A2Hv3Xuu/TfmwN+Lcn/G49+6912AP8Sb8n8ccfW3++/3ge6910L8k6eTxp45P&#10;9T7917rkv0FwG+o5t9Tx6b/X37qrfD11ZT9bKfp/tI/17fn3rpoGmR163BsfqQLA34+lvfurAlsH&#10;ruw4B5uf6C/vfVwdRr6ddjj/AG9r/m5/s39+683w9euGv/UfUX/x/F/eumuvX4t9benm39ePoP8A&#10;ff7wPdWX4uuP5N+bXH0Knk/48e99O9e9HB+n9DcEj68cf4+/dVb4euzYD+v0uf8Aib/n3rptfi69&#10;f+lifrqA+oH9L+/dbP8Aq/1U/wBX8h0GA44J4v8AS4W3PA/x9+6r1z1AnkqAT+Bew+g59+6912WP&#10;5sfo1iP9he3ur/D17rICOLc8WNuPofqfafp3rwtz6fryb/pPFuW/PupHn1vroC4uVAv+Rp5IPH19&#10;1691x0i1jpB/PH41XH+8+/de66P0vZR6v6Xtb/b/AFv/AE9+6913wQp+pBJHpK6T+C3B/wBh72Mn&#10;r3XiOL/jgtz9S34+n++/3k3AHDrXWdSCjW+qgah/sfqP8CPe3jA+fW+HWU83JH+BFgSQBYcAf77/&#10;AHgM6AKjq6Zz1xsPx9dX5H++49+0L6dOU68QOSVuD+B9P9a3vRjXr1OuJ0niw9Vzc3Fvd6D9nWjg&#10;dRpALEWHFrXvYgf097Ar1RiKceoLjkkcE/T629PBBvx7cVdRoOqdR9N7rZACLkLpsf8AEe3PDAyT&#10;16nWLxA6bJ9eCfpcA3Lc/wBfemQAVHXqdYWj40te1z9Bz9bKLgD829tnPVF6wGH6BhzbUSSFUBWu&#10;L39tMgOT1frBKl7hQNJLEDSv4Fhx/tz7STRKetN8PUCVF+qlRZgfoBdh9B/X/b+yyWNakdNdN7RK&#10;AwNjckNcXKk82/P+8j/W9l8kJBNOvddr6W4BNgL8BbfkcAH6/T36MZr6deHTjEFsuqwFiPrb0EcW&#10;5/2HsxSlc8OvdT4yWC/2SW5LfXj9RP8AtuPa1RXA6r36vl06w6tJtzzYlub3+gFvahVNMdWr04p+&#10;Qv1XgXUGw4Nuf8f6+1AwKdOg1FeswCkFiQP7INwSTb6ce7AA9b6745+l76j/AF/p+fdgKda65Nzp&#10;I02/PH5tyeP8PbiA1r1puHXElfoCAObKbn0/1B/1/b3TfXIN6gx02v8A4f7Cw/PuyfF17rLb+ov+&#10;ljf/AF+Lg8e3utddfmwFzf62C8j6/p/B/Hv3XuuSgj6r9fpyp5HP4H+9j37r3XG2pTwR9P8AUANz&#10;xew/33+9+691jPFgfqL3vpH+ta319+691iKi1wRx6rD+1z+Sf8Le/dbFK56wMBc6r3JFmsvpI+ij&#10;/D3Rjg/6v9X+r7Bain4ePWI/1/UWHqvf6Dk2/wBv7a6r1xsCedF7m625I+tv9t72OPXuuDLcMdLG&#10;4tY6TYLyAvux4f6v83+r+Q2vxdcgLA3BN+bWv9fpf3Trx4nrvQOTdRccAEX/AN44/wBt7914ceuB&#10;bleQAp5PABuLccH8W/2Pv3V9Pl6/6vl13pUEcnm+ogA3I4ta3+t+ffutE6hX064enj6DgDUR/Q/T&#10;37qnXtK2sDcWve9iB+AP9he3v3XgaZHXAi/1YE2sNSnkN+Lf19+6urEmh66XSCTZbAckCwsOCPoP&#10;9h731Zvh67IQq1rfTksv1ub2P+Pv3Xj8Q64WFr6SQONRHIBPOoH/AHj37q3WPn63PBuxChrAccH6&#10;8/4+9dUWlT69Y7/QG5/oCvAueP68+99X66Itpvbi66lF7C/BJt/vPv3XuuBUWblRoseSPofrz+bf&#10;19+6917Rzxc/T6WAFxqBN/6+/de68QwGoC97r9F4I/w/Pv3XuuX+wJHJUgLewHpt/vHv3XuvNpAA&#10;W5B9Sg/VNP54A/F/fuvdc9KC/wCb+q4/o3p+v54I9+6914IQBpAsuoG4uxA/Fj7914iop10QDz+k&#10;XAIPDWAtxb/EfX37qoUA16x2sRZF4FrXHF+dR9+6sRXHXHgAahpP4v8AUte1zwOP6e/daIDddqly&#10;fUfxwo0j+pINh/vv9sNdUK0FeufhB03UWJFyRcXJuo4/2Ht1DUU6pSpp10YQdOn8fkhQFF9IH+PA&#10;Nvd+tlSBXriabj+zzzcDVYlvpp/x/p791XriaZdRsuo3W63Btb+l+LWtx7917riaYLq9Nr35I/SR&#10;/qQB/wAT7917qNJShlF/UQDzptcHgkj8H68+/de6iPRkAt9G1f2raiTyfV9T7917qI9EPqVJVw/r&#10;ZTdSOfUPobnj37rwp59QXx5IPoVAADZY/Syqb+m/0t/vfv3Wzp8uoMmPjcsT+AWt9Qf+CqOL/g/0&#10;9+611Bkxq2Y/UMF1elC9yOCWAH0H596IqKde6bpMU3pKIgdLK6uLKVH19ZW5P54Pumg+vXiAcHpq&#10;nw1i4aOPxOQqqoP6VHqU2AYavqCnH9T+fdCtDnp1Ag+HrE2IUjSYuLBbxqjaAPpoLC6n8H63+l/b&#10;bRhuHW2Ap1FnwMUusGCJZLJ6lB1gqLqs3AS5+v8AX2w0J8x14YHXl25T86I0/wCQQUYlRwU02CkH&#10;/Dn/AHgU8H5f4et16zHAxF/JJE3kcepiFNnC2Cy6b3454FvejDjI691niwCBmLQxsRIh1+NWDW4C&#10;px9f9Ux+nuhhXyHW6kdPEGLCgAqpJe97Ixjs1xoTRzcj6n/jQsIh1qvU+OiKX0hmCMpPp0TNY2u9&#10;xpv9Lgj24Fp17p3p4AC2mxUFm5Cj9QuAB9Rp54+l/dgMV9OtdOccRVlHA0+q5OonVwNXt2Lz62Op&#10;8IOkkFPIOQP7PCj6k/7x7calO7h1vqT6SpNhpH4t+B9CB/r+/LSnb17rkbEggC+q2kWva5tpB4A9&#10;1f4T149cW0gBiCBwxIsW1XsQQP6ji3tP1XqM2ldQ5CsbErYmxFraivHv3XuugOOAvJtq4J0J/ZXg&#10;Ef439+691xt/ZFhe/wBOWUfTQPqOPfuvddEKSNTKG4NytjYEaVYj8gAj6e/de66sAWYafoLhvV6v&#10;1W54/r9Pe+rKKmh6xOtguo/qFyFUHSfqLkf0/HvR6cCgZHTZURjUbEFTf0mOw5N7Bm4H4J/23491&#10;01Gf9X8v9X8hbpjlhDABwG06uQAVK/6oqOePzb2xJGOPl1rqC1OvBXhyCVIS2ldNrR/nn68/19sa&#10;BXp9K+HjqN4RcG6qxUH8OR6rnULlQOeb8+9FB5deDUyf9X+r/V6DglMNSvwBrNxoOlABYX/P0J97&#10;CUNerM1Fr1OghRVKm40sCbHkajdU55IBtf3YAAUHVSWIJPCnT9TRldMYFmTk2swJP1sf62vY+1nT&#10;PTkAF+oALagvPChf7Gk8cfg+/de65lfV/YC6efol2PPpJ+v0F7+/de696TYjxgmyqFFgFX9IJP1N&#10;+ffuvdc15IDWNw7AsDqA+h9I+vvY49e6kqF4JvcLYEjgrGL3ufp/re99J+uYUEkkLcWY/S41fp0m&#10;x+n19+691l1KDc6eSxBsOSxB4On6i/v3XuurgAnlRcmx/UDfk/7E3/33J917rDKwIPJUG1zdQEP1&#10;9P8AvX+x9uxr+LrY6b5SFYXPpsVtIQLqT+m/5P5/1vbvVXrinTVP9LgBk1qi2ZQXCjlSlvqByf8A&#10;XHup+IdNk0yek9UzJGjKBG1/STz6EkNlKH8/gj/Ae2Om5HA7emV316w4RrlLpa2q3pLqfyLcH/W9&#10;3EZOT0hYkAt1HemeyMqoxVmWIXBYq/6rm31H449uiEcekp6xSUqroYoOSVYsxAARNMaIpW1zc3Pt&#10;wRKB01Vfn1DeiiflNRKAhEuI7+Q303dSLg/k8e9GFTw6r0wVmJDq7Soo0x+J2DByVdhHpVLWJFgA&#10;VBH1PtLJa1BPXgB5dM9TjY9JZX8ckckiRvILpCF4aO7AMSy2twD9Cb25K7izVk6cVivSNZB5QwWV&#10;tYbio9BYLJqWQ6FACqfoQNXFrC3sMvFplKt0rjOta9c2jjc+RQsAcst1TySSM5F3ewGlBa9yOPz7&#10;bIUfCenk65RjW2prFhLqWZArMoHob9wg2DC4F/wAfdQCeHV+nanj8YRVZBIofmQKxCseNBtazEC3&#10;+x/r7eVada6cFVVTxsiNo5ETMLrKTdSiLdhqN2sf6W/HtWvwjrfWN0cyOyrZ2MjK7lCqMF1OzlgF&#10;Uk8EH/AX49249b64Mto2TSTGxTWEVdEaOPTOGPqaz/UD6Dk29+6cjpq+fXCPQCtlRqlGJQmJpEQi&#10;xU6SBwSQ39L3PvXTknwHqZTjku6mctrDRh1MkjOQVld24v8AU3XgXHt2Pz68nwDpQ0caIUUaQ8dy&#10;/pDN+4LLpA/pYc/1ufatEqM9bLgdpPSjp1J0WXS1iyqv40AFBfn6fS3t8DyHVgQRUdPEaar6GuXJ&#10;a62N3I1svjUXHAH0/wBt7sVIyevdSQgZvWoCHTq021ar2GtiLn/fAD6+69e65pGp9SW4BsWWysf1&#10;GzH/AAH49tS+XWj1mEXpJBuTf9XKlgLXDkXsL+2TnrXXTRjQFB1gFSgIsVK/p1E88ngX91oet9Q5&#10;0Vigb9xQoTSPTp+pAVb8XH/FfbEnH1691FaJbN44xp0hgqlRdkNgv5uLWvb2jPn5da6nUoWzMoCI&#10;GErE/VVtpUAWNw3PP+x/PtyP4enE4dP0NgoGhHT0XtYOy/pDA2N7/wCHtwGox06hzTqQsagAGxLO&#10;1tWm6qeeeBZjb/be3lUDjx6c6z6WYuWN/wCij9Q4sNP+8+79a6hyRsObjleG0WIBPK6fwSeb/i3t&#10;plpkdKY2qv2dNtQwAfTpICsVNxoAJswAPPB+p/r9OPbDnyHShATgdJnIKGiJstwqjQ1lRpD/AGgf&#10;wbcD+t/aObq4LDA6QWRW8r3R2jSMK7JpdA7jSfEn6gVH0J4vf2hapr8ula06Srl2qDeJpmEX7aRC&#10;NpAka6YzJGwOoPcSFV4uOfaStT1c0pnqA9FJZZEWLmZ1ex/WxUHUs6gkkH6iwHGkc+2imeta1Ax0&#10;/UVFJIEWGH9qFxp0elufpGGceoDl2J5+vtwUGOkU8lMnpaYyiYStG6MXLhmWNQAqfqYFgoGprkH/&#10;ABt720WqleisuSSehPooYhFH6HVVWT9uwJQA8gD28kSigPXmasY+XTsIFFrC1mOgkDlbA6dJ/P8A&#10;r+1SR+fTXHrl4EDEEIUYgWPN2IuxsQPqb+3NJ69TqYkGgXHAJa1wAbkamYEfgce1SDSe7rZ6lrGH&#10;UlSFGkLyNV78FbqPx9ePapCtOq0Hn1maMqhBjQ82Ate4uR6bf1+pv7sdNMV69QdMlTCXfnTYBkQW&#10;UuLHhj/rc+1cbEAN1QrTI6hGMAN9GC6eAtg1za/H5J+o/p7e1a+316rx66MKSRnUFjJB0uQQFNvp&#10;f8j/AB9tHBp1Uiop0k66O6abfoRiqLpUSWP+bkc/Uj+n9B7t0x0la4hVUnQCjqXFuUjH0DWvcD6A&#10;H8W96PDrx6DrKQuZCqlJXOtEiA5QSH0rOLXI4UsWP+t/T2Xz/wCr9nShCVGf9X8v9X8gHeZhimhC&#10;giGORdM8KoZgRT8DUTwBYhW/NivtFIaGvSjoq3YNEJoa6jlDqF1RlvF4zEVLPQVEs7C7AOzMRqJF&#10;gD9B7R+IK9LYCSB1Wb3XgIvtJgkCTQkq1PoULL9waoxy1Cu4uiyG8hH9nU5/HtXA9SOjeA616IRv&#10;CklpVx8okrAk9VViRYvGzYxUBmrEivpL+XSwSf8Arptwo9nMfdx6cK0NOi2ZjAR1L5KOWnrNNZLJ&#10;OPDKUjpfHL9xj5vWC4WKNiNIKg6154sHlYqajotkTvr69cMERTK9HUFZKeOlaGp+3EcctO4e0dRS&#10;1PAcGQ2nAtpJ/IJPurmuT0/DQCnz6M/sWdFGOp6iGs8xejjFYKmSWqyNVIjVNdNIhAEoXTGWVUHI&#10;AJPNii7pXH+r06ObTgPt6Nfs3IaZ6GWTISVzTUupZnDUtD5adiFFPR6VCySB/Jd0KmQq39nklkXN&#10;R5dGXRxdl6pqOB5F9HhqIZIJj5FhlM4R4IqtBqfW2n1MBfSdNr+06/EempuA/Pozm1XBejSbzzTe&#10;tg8jrIkh/wCAcE8pjFo2sWLqxv8A0+l/bopXPSCb4OjAY9ViCGxMkioIXkWMqCE9WofgtZTz9bf1&#10;97YKOHSHpQwOsay3pirzBWkimQ+MITcXVb8hiXb+l7Dke9J8XWjQ49OlXSRKjxxuXnJdgHhdVZB4&#10;P3JXA4IkB9R4IH09qVoTnpiWunHSoo49Qj06PVFfUx0hkRf23V2uLJch1I/3kWGj3Z8h0XO9D0+Q&#10;RqUR1QSQtzdygKn6FijDgn/VKLf7H3ZFBOetrkV6ksiBmLq8Q1n0KU0vHMQLEH/Nm1i39Pr7c0L6&#10;dWp1jEBDgB21hnFipRWTTpVyLE2Cm/8Asbe6lErTz69jqfCig6mDK0YVI9DEMjKLXL/nV+Tfn26B&#10;XI49OLw6nJGWHqcaVKsnK/5xjqYMjA2FydRt733Hj0/HXNenCC0eqNhcJrYKwLFpTwj2VeAPx+Le&#10;3Y6VHVX+I9T4kCyadCkte63dbaBdmRD+bWBNz9PamMANjpls/l0/RiwLFQ2kEcJp5ZrBkIuLAcci&#10;/taoovSOT4z1KXxvHYC0ZUk+oaomAsQFsb3F+fduqdcl0/WNUCvoWzCxRLegvqH+N7D37r3XUiF1&#10;UkXVVuCEFpV+iBW/HP19+pXHVl+IdM86HRZgFZUGoi5AOqy3I4sbW9oplqKdLl6hlPS6H6hi6iyq&#10;QzLYmxBuP9a/tI2kdvn0+q1yemiSJV1qn0eMNexdpLGxHIsvF7kA82/pylJC/n06yVAJ6gzU4EjF&#10;ViZSqa9QeJTIOEhsoFgDa5I5/qLe6MKjX0klCgkDpnrIQ8gXUdYuXa5AazC4UWIB/TpHJ4tex9sl&#10;KmvRbJTVjqFJTWeQBXhQvpsba7KPzfgcWB/1/ddB6ZYYx/q/l13DC0UiBodcMhJtCAf3RH+pVXlf&#10;wQPz72isD0llz+XUmPhiuhtSvcBCFPkKkpZbXDkXsL/j+vtzUaafLpnrNTt61l8zMVkOkaR5HAWw&#10;Dn8f4cH2/HwHTR49OAbU8d2AkQkFVCNZbFm8YAAuLkMQfz9Pa5D2g9e6jzVFxdXQmUaNUqF9LqAW&#10;ZBpF2sFAuOAB7cLEih6pJ8J6gxwmOQyl3ZS4Sw06EMJ1cS2Dc/X6C4v9T72gqa9X6eIk8jajpbmV&#10;0jsAshuGsrWHBtcXAPtZGtV6bYgMCenaLTJGLK78Er6QSrH6FD+L/T/D/Ye1HTlASG6c0kGmNtKh&#10;SFQJqDFXHBY2ve3APtyPz68eu2CgA2JfUVVtfqOj9GkKPp/gR7bHTiefWDypZxexZFQspUNGqnh2&#10;ZAb34HvfTnWKrq1CKEDAOBE5OnUfyrXIsCpuTYf8bYl4HpUmkDHSZyWTTRJe8hmC6pPQmnxgxlHB&#10;AK6gfqf6X9lE5o2elcFSw6S1TXRuAyyWB/bSNreSJFFpA5X6kiwC/Sw/x9lczGlej2BSOmX71TDE&#10;Uc+FS4lLoiyGQzXkAJ+l0/RbkfT8ey89GSJXTT/VXp0jlu5ZQPWYxFI4FtDnSNQXgAD/AG1/6+3l&#10;y1elyCkZ6UFIA5VVXUVDlWKHQkqnn1jj+gsfqQPa5BUAHpl/h6foI2Mcelmsyg2deBqIVVjA/HOq&#10;/wBASfaxRw6L5eP7elFTQgOUCggXX6AzKp59KIvPqubg3HtfEKmg6LZ+A6eCjadOlVIujkaTrU8e&#10;sAW5N7m5/wBv7WgU6KGNT1yWyNoBOsKFLARmxU2ZhqAsPxx78ek8o1CnXHQrA6VFgSrg2AAAsXlH&#10;9f8AW9vdJSKGnXbRkckoDqsV0kC7C5UMebAG3P8AT3oiop14GhqOsRjVWJGlVBB0m+nUeAGa3B/1&#10;Q5/3j2yyAnPStGDL1BqYUUnUsbqSfIrMrWVh4wum17/S5I9pnQGqnpVBUHHTLU0iEGJGCMPpJMoc&#10;Cy2VRJYm7A2LBRYW/p7QSIOI6NIn4V6SdfRtJEEVdCWVwUijl1MjkMgRBZfTwzD6Wv7K5kNNPRva&#10;vpbpEZLHJDrmVVMYiYPE+qQuyvoeQiTlrqSOfTb2XSwhcjh0eRSal6Tk+PCJoTSsMlwCyjWBELKx&#10;IH6f9o+n9Bf2jaIDPSsSGpJz03zYuQ6pBKrnXyHQKFZVsGa/BuOCfrY3/Puhj9OnUkr5ddfw4Asg&#10;1EkJYiNfU6WNkI4Fm9QI/HH4968PHz6c1HrMmKdTGSrWDjQ+tJDErONUax2PLG41EmwNh7t4fr02&#10;ZKf6v9j/AFfyHQoYgGTREE1a47OqOAGs0WsrywPqIJ+oP0/T78UU46vqJz102OZdMcE8+pEBCyaE&#10;h8cpsVjUAvc/XVbkn+nvRj9OthvXqEaAyOZGQgGpaZZDEPqq6EUx/UaNN7Fr/mw+nthkJOfLq+od&#10;dNimbwhbeJXJZiQrxiQEKZtIs1iTa30/PvxhpnrwIpjprbDEqIlaOXx3i8qIpcqCWCDSpBVRe5AF&#10;/p+PbHgZ6fWVVHTNLhRwXVrO5UNc64wx/ZVrqQLqNTgkE3A9tmIg9OCYdNNVgWmZDIYgZpWp1jlp&#10;xZfHdpiqxqWXUpF7AcgG/uhUjHTgkQ8emuXbiETD7YMIYSPSojcRGa8UdQZRp0/UsCOR6fr7pqK8&#10;OtEpTHTdUYWdzLGrR+OdNLMlKlNP4QbLKI5tKuo+iafpe6/S3tsTLwI6sAvUGpxBVoKelRKb7dWY&#10;RPIJfKx9VRLKzEFdVlAYgm4Jtb3ZXVjjrQQjPEdQWNSHMkclRIBqMgeIGUpbwfsxstiym5sBawH5&#10;Pu4xkdWIHUqmz7UjppU0kEniYTAlJJIIWMf7YkAuJLElfwTYce10NwyL8ukctukmR0+0e6wAnqli&#10;Kf5Uqy1Y8oUkhXTUpLEc2FyBbgezKDcdJ49FM2361x0pItzxNNII5vNHGkUrKJGEskZsXLKRpCqe&#10;XtfUfwPZ3DuKvmvRRNt7KvDpb4zPKCk3naQPGs7RppJZCeW1sCDf6MT9PyR7NYbk4zjora1bVgcO&#10;lImcikgmWNizSOQqmQM1LyAPCQLKlhqB1WF+B7Xibtr1UWZ6iTbhDNInki9GsSut3kLRrpjSZV/S&#10;ATzpuOP6Ee/fUDp1LQ8AOm2TIM0azFkhj8ZMg1MWVA92eIeqwF/SCPqbgj3rxwenRbmtOskVWHeE&#10;TKJVl1OGCCNYeP2UK8G5Xk8nnn3vxfl1sw4r6f6v9WOsytdkcPdDI0bxLJ5A5b0oSn1FwPp/sfev&#10;ENa9WCDgf9X8v9X8z21QREXcIqcySROFXiM8GSQAWB/CA/4fUW92EornHW/CU4z1ifKVEauPK9Qp&#10;EVNp0RoFX9fkDiz8cBAxA/x978bOOHVDAnkOpP8AeGpjEga4W5YuEAeGUHSsLRmwF/rdDyeLn3vx&#10;h001spyR07w7mLFBVyvMpAQCNCojMZs5fSENwSPUpsP8fd1kB6Za08wOpX94o0jjillZpmuvkBDJ&#10;PGWuF1Rg3Iv9Ct/9f24Hpw6b+mB6kplHqRKTMVQKoVw6ykRryJFS30Y3Bva39PetQJ6bMKA9OsFW&#10;ZPWxckof8mKIAqWNjHIvAI+tvbiD8XTbQj8PSjo6+IKL+RVtGsoZo2kNhp0sy/Un6Hg/63t3B49J&#10;XhOqp6VVJV6gFBBKstg7qthbV5tIF24P5H597oo4dNGMDNcdPiVC/Vmj0EXRjre5B/tKoH55A/Hv&#10;3VAjHp7gnhFgioJLM4QOHJYi3Hpt/gLNx7bCEZr1bw26cqetjOkuQTYRq2kKbg6Qsifi1z/r+70H&#10;Hpp0NaHpwNToQ6gAFKk2A1uQeNIAFx+bH/jQ3QU+fTeg9NNTkWYho1UFmuxJAdVHpUAE8D6kj2y4&#10;z1sIfPptNdM4dFsWZZGV1CkKw/BP1Nxf6f7H3Tq+kdNNbX+KLV5B5CgdiTeFVPp4AB/s/Ww970lu&#10;q6M06D3IB5HIkjF9fMYkCs4J1eeBiB+OLEg/Xj3V1IwelQULTpN1UCtobxmQF5HEY8i+B05UqpA8&#10;lvxz/hzb3UL59XRBSg4dMlRSq6vHJCSHLzeaQLFOQAWP9SLXufpfj+vu3VmQU6htCnjLg6v0MJWD&#10;xgu66FVSP7X0ZQf9f3uvTPhjy/1f6v8AV8oUyxEAraW37kjaB5H8XoIUvexN/wDY+/ZIr1ZYiM9J&#10;usszhVk0SKGBLhW0aiTpmt9NPGmx49qer9YaDU8yMIxEnlu0Ct6VdAUdA+mwRxYi5/2A/HutEVFO&#10;lnSOv6TJNcGR5WXVHGhZLLIEFmv9dSAfngG/tpkqfl0iKGp6dqYkOhYzSrFBrXXGyJGrn9uPQ4Jc&#10;Of8AE/4Ae2mQA/Z1Qgjj1Pp4UkUuWeOVkLoWJQpGD6o1Zxx6rgf0vb2w4qK9NcWp080kcspVxKXY&#10;CFXkmRY4mRTqZAp+psALj6e0sgDDPW9Pz6U+Ngjh8gF7IzOCFD38nA0fhgABwPaKRBXHV6dPaS6Y&#10;1FipcaG0avICW02vzxYfQ/T3oCgp1sdZWlN1uF0qsaqmpg2lQLEJbm31Y39+6cHDrN5Cy3bQHD8q&#10;FsSbXurD8/Tg8+/db6bqiUXQhNI0yLPK8l3BZrIBEQR9Ob/4+34aefWx0y1T6VdyAFuoLD6Fz+gs&#10;uksqk/X/AIp7VYAx02/l0nY6hzHLMdcbs7CzINC6DpYoSOdPJJ+vt5Y6ZPVKV49CBtrIeeIpGGDa&#10;gpQgIjQqPUqv/Q8Mb8+zezYaSD5dJpSqmg8+hdxyBYS/pYyHU54/PLDj6/QgezWOg6Y6ntIhU6VR&#10;Wbn0jSQL8agwP0/x9uEVFOtdcYyQyAhWueSSgGn6kXAH1/1vddA6vGe8dSxb0gXKk2DWC6SeLA2F&#10;z/X3UofLpTXqVfSrK5A0r9fqDb8sT/xPv2g9aJAFT0xV5EsUqgASL+kEAkk+osx/AuBx/T2y61FD&#10;0y4J7hw6AXd2iGdW03spLEi+gufSh0/2v1X/ANh7RCKslD0n/wBEp0HVS6sGX1lJD+2sjCxk+q3K&#10;gkC1wRb639veEiivVyDTHSRyzqYZI1cSMHcyTIQ6xuq6ooo1UXtwf9v7TuooSOksuqnQU1lVKZiF&#10;iZEkJkJjCxszR/uLIjlNZcfXSQAP68+2wpIqOtJ2ih8+pVHUp+9IGk8ojDyqtGio4jF3VZGuLgli&#10;VtyPob29+0t0pTh1PhkjmNN4TGsR1M1QnhQ6ypkaKWBkIsDZbgE2sfdihAqerdOdJkjDJ5x4byyx&#10;U8rrDI3HCyNHM/KBuSp+n+A9umnn16h6W0OWnDH9xnjBMCltIaNvpaKWTllNjYj88e/Y8urpqJ7f&#10;Lp1OTmR0Bkbyx3R5BpsnHoSaMA82NtSi39fbLGp6fFPPj1NTISaUlWSV/HqYh9KACY2lMthZL/kG&#10;/tM5q32daYVFB1kiyALEF2dFX9kKdLsH5WJAoAOrm9gAP9h7bfpgscdOMORkikIgdJWlQMBaJJIw&#10;g0lWa1nAH1Gkn/A/X2maOuOq9PNPkJP25NSlTp8bMscZZi310sPoOONN7f7b3sRcPl1okjI6VkWS&#10;ui2tqGmOQlrAv9OVb6An6Hi/9PbwTrwcA165ffeSazMqLcmw1KXQ/QXH5/H+t7uFANer8c9NtXUl&#10;ndJGX1r/AJvR6o/VxKFbhbcXH+x970itetYGemN2j8QV3ikjVT45AxLKUOoKxsAASLf7H34kAVPX&#10;qilek7PVQVCoVMrMqvrhBSRfJr5uW5tYfT/Dj2ld1oeqgivTFXZEKp1GG8II4TS4Ug/tkKLEj8Be&#10;f68X9o5ZqmnSpaEdvDoPq7Hy5JtEAiRX0Gd6xAJeHuEWRdWoX4EbEWIvbj2mPcc9OKKmnSoxVCmN&#10;klZYy014/KUjZudGmONBbTpXksAAPpb8+9E0GOlCjz6UNODJJH438b6n8sinxgWXUqxgXJ1cWI4A&#10;492TjXpShogr0qY6iTSHLpojTUVkWxJi9RZ7iwIJvcf1t+OXS+KV6vTqI6ipAQ+ONVkLosmm0YdR&#10;rUTH6E2vz+Ppz7Y631ygbS7BddrRt4SLU0Wk2HjEguy82PA55HPA917p5gUPGkiBtCamZ+I4Syta&#10;OQjgH6W1Ec/429+60TQgevTxBr0LISqq4LBVGoAXuhsVFx+LgWt7snHPDz6SjqI9Pr0BSjabIQbi&#10;Rhe1/ppH5BNuOPbi6K449eIBFOk7kKSSUyPIiGRp9XJXSIkFmeMgEcfUW+tj7fj8+k7DphSnQSaI&#10;i0sJmfyMyRs+k/5tQx+pvyB7e6p031AYBJIg0YLzqEAYuSGuyFT9S1iNRNgLe2nGK9OjpPSyPK7a&#10;aiOlDGxRyFaKG120OwOti/1X6D63vf2jY5PXmwvSbqZTjy+jXHURU8cdQ0Bjmku73EjAg6GIPFrj&#10;20xPDqgY8D1JhrHS8EaiSQSI8UrzMqLqUErJT6QRLYaQwA/P4Ptp60+XVun8VEKRp5DEgtI37jES&#10;yDSSZIwR6j9f7PN/r7TMhJqOrV6S8mQMkjEyGJDE7hWClPK4KLE8ljpDfrKXH1+ntSkWBXrXTalb&#10;TxqvhVmL6ZDqZZvGI10W1WJsfoE/H1Ht0Q+Y61qA8+sNfXFo5o0kPnkWFnaPxBKUHgOqtZle4HI5&#10;Pt1IwCSem3kVRTpOzw1dR4WAleoMjR1TVDr46pNNiYEbgN9AxF+L2t9S90mYanx59drC83kpkgcO&#10;sTsi1EXjpleTi5DflRf1Ai5v7sldWOtGNlFeok0aqugGEUcOj0Thoo454v0qxjUaYx/qJL3tw3t4&#10;a65p1XPWdJp0mggk1kNBLL5xFGIoRqOiKSMC6rybWUfgc+71pnrxpTPTlS1bIYwHct42KNbxyNK3&#10;qjilP0QlRZV/oSQPr7cRz5npp4lIz0vsPkGlAk1OvjEOiSdQJpIymllJVbOQDZRa9ufagOWGemkQ&#10;KajoT8bXW40uyhbtJqVFaIemMLdfVpH0BF+D/S5VA0FB0+h8ultDURiFnLK/oUqRqRgP82NKW5P+&#10;IHtytU6WR/COs8dQxPDqisPGG5EThSAzWsWvpFgOPz72vwdWJAyeuJyMFPE4mlUR6yypcl7E+oMV&#10;H0vay3B9tOxXh/q/1f6vlXxF6x0VWaltcsLIrvZYXCoNK/okZBzzze1l+l/wAmapNT1oNXJ6Fja2&#10;AlrJFncBixPqKraMsPotuL/T/C3t6CB5WqOHTckg+EdDrjMDBTRxySRrIwCopCrYW4tp+gNx7EVv&#10;bBQKjPTQFTUjpSxY55P1II1tb0Czab/Q25/2/tYqj4eHVupww8KgAkn/AG5Itxx/h7t4fz69x48O&#10;oNXg4J1YOodSbDUFvyPze/upQ9UeJGx0EG6tlQSRy2iUxHnXpUmNrcl1tcj+p/p/vKeSBSMjpJJC&#10;F6K7vLY4Czw+KMCVNNvpGUY6ma7KWDD9Nm+nFri/soktislQOk5SnQPVGAlo5ABCY0UD7hmSGoqG&#10;jjXRLIrxAPpHH5/wtb2qWFiBTqwUDPT7jsUYWjjRdXgWAifU5laMHVEXYhblbkNx/vXsxgDKNJ6f&#10;jIyD0sqOmiBCiMer92NXNmALajfT+kNYkA+zVF0rTqr6Pw9KGjWIlGB4JJV2VW8EcbWVmuLEjgX/&#10;ANv7WjrbeX2dLijhJTQbKJZAyMqqTqUfo/pz9eLAe6kCtenE+HpSUsS86QpA0MGUcjRdG8YIsR/W&#10;zf63tg8T04M9PkcYCglULM1wCNNiD62J4sbfg8/4+2mOerBfXpwRAbEi9/6Gx+vFuP8Ab8+69XVa&#10;mg6lAKeRpUWsQhs3H0vq90bj+3pQi6R1LgjTSjFiPryQCLn+t/8AD2lkY/D1c9OkaAAC9rEAelQQ&#10;B9QCLj/G4HtrrXWYcfT8A+r/AF2B/wBT/vPtt+PSgdSVH0Btb0kA8IQP03UfT6/7H3Tr3UtCAbcc&#10;ahwFspPPJH/E/j2nf4j1sLXPUkMODwPoHJYNcfn0/wBPderqtOsy/S1+f6cWuDc/0/4n34mgr1cK&#10;xFR1zDcfmwuD+kiwH9Pr70xoOrBGrnrE5AswJv8A1t9OPwP6W/r7br1cKB1GvcEkG39Lgeot9OQP&#10;9f3rq3WZEHHFhyb8Mfrz/r/63v3Xup8aL9FH10jkWNh+Af8AiPbq9J+pIJW3GmxA/A4HHH+v/X3b&#10;r3XmfkGw4H4+vJvzf37r3WJmuOfr9VHB+h/H49+691wY2BP/ABq9v9Y+9H59e6T9XLq+oWwNiNXJ&#10;b+zcf6/tiT4cdWT4h0kq6bWHC/SwP4BVhwiWcG9/z7QSGoqvSjpCZR7RsH0hlT0kW9ek3HoHOoD/&#10;ABtb6e0EhIFemZW0r9vSPsGkLNofVpJtcx6PoFCn6qeefxz7TGlM9JgCQep6xKdQCoWOkC4QWb62&#10;v9Tbi35t7cCqRg56oSB1OSlTkuAH4BAYsrkD9KoRcH8/U+6FQGqePSdpFBx1KSIMoCKGlQ86xp+v&#10;Jvccke6PQjHHqpTX3evTdkwmhQFVi4NyxsLp+gjgAf0/4j8eym8ppoOmJBpFOkJXgtLL5Na8qSo0&#10;SEkW0Jc+k2/BsP8AW9hyc1Pd0ywqKHqGkbzuqyKrDUp5FlCr/ZuLk/6wv6rXt7TDUxAPXvs6fIaG&#10;GMAuEY8WKj1W+oXkXBP+t7dEa+fTyhQPn1KmmLI4QaEk0gsAEEoA9Je/0P8AqT7bciukY6uNWn5d&#10;N0+pLsNV7LZAUJhBBD/X6/6/tFOxSp6dUVSnSWnpZcibKwEdyHAJBkIOkLYfj8kj2Hrz9bjwHTsU&#10;dOHHrLDh4olcSqFYKFMhAVkjVLsUZRpH+2B/rxf2XNFp+zpdFCpNW6ZMljIXDeV/HdDGrgBwInH6&#10;NIFgPoRwbf19ls0YqdR6M4IEFMdBluCjNP5JHYqxEeiZxDM0SKt1/bUDgD6sbf4e0Jt9TgDo2t4Q&#10;Xx0h2oJ5C8mlY3dm8coqYmRNf+bI1HUzr+L/AEBtz7VLZyGo/n0bLBihHRm+h9szZPLFrNIlPoFQ&#10;0kYBuwCtHEygfQi/19zHyFswYrIwrSnQW5ikESLCvHz6slwGFjpaeEePSFVQiAf2Vv6ufc5xQquF&#10;/b0FEUhat0rk0R8AaSP8Euv+ufbxjPr04NNcU65+Tn8fi/0uOfdShAqet068xDL/ALUT/X683Avf&#10;+nunXuozwgrZhcNcc8j6cC/vXXumepoxf6Ejk2twL/4n3Uop69XpklQRC1v1n/if6j2wYwtQekvU&#10;ByqHggD6kXsf6f737si04dPx/D1jLKQdKgWst7f0HPtQOtsaCo6xa7gi4Nh+gkX54PHu1OmixOD1&#10;2gAsCFtzfVpJ5/Bv7snxdV6jzEEnQo/1h/ttRA9usKig62AaavLpmyfi8JlLm0f+cIP9Bezf7G1h&#10;7TSfCetHh0Fuaqg6EIHvYsDwD6+AB/U/09opPLpREKqAeg4rYRUyrqQhoPUVQKQCnpIW/AJ/P9Pr&#10;7LJ49bdHEDaFqPPpsnivBKrHW0VpFicWcleVcMv5/wAPz9faSSPT0YROCQG49NMUOnSLrdvqun1R&#10;r/VNXAJufr/T2mAJNOlNTw6fKONB6yX/ADHEzCzIh4Ab6i7cen24BQU630p4ohFHGjILqxOmNTqJ&#10;tc8W/wBuQbf8S4tRT59Jya56zpArsBZhqJP9nl/qHI5v/rH3bSK169Xy69VSxxoVunjXiRlRPW4/&#10;H0NrH6gf7x7tQ0r1rqFA5YsTd9XOg8EcWX1MPp/T3YIT1VhUU6cwytFeRy4ABICglV/qAObj27oU&#10;DPSenTfLUavJpi0jSQDYNqBFgGt+f639ssAD29a6TkjXqjHIFCKL6Dy5UDhVRxb62/tHj2yyGuPP&#10;qh00NOukq0jWQyrGi+XSSxK6RbQAdI0lh/gR/sPdFbSa9U6lHJMrJ43Ro1WxZEF1Z7BdVxqtb8jj&#10;/X92aQ+XSOQKpzx6Uq1CmDyF4Ymi0m5/VyvFrjkH3bxyR8x0mJzUdMGRroywKiRHsRqjAdSttRN2&#10;/wB5A93WZnwet68Z6SFdkkVy3nZkCWeSNASqsOUlIB5awtx7fEJYZ6Ty1rUcOkNmdxQRQ+REDxQB&#10;daLpZp5WcHyLpGpwoHJ+gPswsrXU1GHSdyAKnj0TntPfdVPPXRRLJSpUSLC7rURQGaQizIzMGW0h&#10;sjsV08W+vsW2VhCcH9nSQzdvRFd65zKUktNSUxYV6tNJUxR+A00SWLKWqK7VaYqQHdAwAHCD2KrK&#10;xMXf5HovmlCLg5PRRt5PUQ01fHXtP4oY0ojHUxGU1Mcknnq5FEF2ZwzWDFLEC5UH2IFRdI6JHlLH&#10;B6CWSrhgyixLJ4UMUr0lFJBPHR1yqq04ix9ROxQ1BJ1TAi7i1l+pNGFD035V/wBX+r/V8g8y1dRX&#10;wilLMK9YNUqu2qpWkRblcfLYIskdr3uCTcD3oCuB1cfB1FyqxyQ0kNVCseSp6e9LUy0xEkUKRXVS&#10;GOpfML6r839Snge9MorQ9Ng9BLPAaiZ4ZMfTRmthyFRX4mYS1JWGBdFOEVyCiVBsTZg1xwb+9aF6&#10;eoDnpgkxLRRY2GCKaMmmqPNVxIgr8dUX/YpmlnUyIWjsBG6EHgjmx9tGukAdUBxTpgozFSU0cD08&#10;805mXyx45TPlaCadii1EHhHlWbm03BPP45HvR10zXq3HpV0hpqiLTFVJeW9LU4qkV5XrAHLBaieV&#10;YwJo2FjAtl+qi7e616qQK9JTK00r11UWgyNQ1NKgtFLTMIv4cmp2imjVkgAv/meTY203ufdDx6uK&#10;Vz1MxdXV1aYimpGajp4ait/iDVcMM2LlilAnE5p5xqAVvwrRj/Xvb3scMdbZQGNOuc1BPWTUM9LN&#10;QGjhlbI11E6MXnankaOL7SQItgfUzaV/TYWP19+avTkXn0ImORo7T4irhknmp1WPykvHh69j50mg&#10;Miq5aROA8ilFtx9fdTTy6pJ8Z6EmpiXIU1cr0VPEs/2bO9HUWjykuhYq+GSUgRxwSKAruq6tXpF+&#10;be69H8Y6T9XTPi3pqWpotNDUpNHDEgeenxFRTrpnLJXFyZolIc1ETFLekge9E9KOkfU0NDUTstZC&#10;DDR00t1lDy5bIrVKSk8oVHjOs8xmNTHzbgi3vY456tp6SFHT1qZJHoDCEjeaY4zx01MlBel/yg0+&#10;NicrUyqh/flCWLm1gPfjSuOtFcZ6WuJlilooZ4SsDMIoaqOFqmBKmuuJYpMhHBdvMigL5I0Sy31X&#10;sffqHpsxqfl1wqqEIKuofHveeVIKmSDxmKM1CFI6x6uMnSi6mvIpOrgfXj37pzpH1lXTJDPSVaS0&#10;jwU8McUMKxVcZrXU0iVOpRdTp/SrLqD8/j3R/hPXqVx0E+fkqIqCano4qh1SCkpqRsxMsVc0UEnk&#10;yNSI4hzVEtqWQJf6A/0DHVgtDXpJwPHE6ztLAiUkc8k8pcxVuQYN41rEoD5GkMStod3XWSLqvv2P&#10;PHV+hHx+Ux4YLJQUOZhjEQiqpq56dS8EdxLSSxK8+RlCk62bx2I0XsLe3gVrQdeKkcesmJqlpaky&#10;1kuUrATU5CCojkV5YoalCkE1XWtYwCO4j0oCtyDqUC/u1aZPVaV6lQ6vtgi1Tx10MEU1JUVkwNVj&#10;aiWUiSpqsrUKVkklXUFUgAjkE/T3vBz1Ur001uPiqpxFT1EpjZamoMlZWLS0ZqACr1OPRhom1D0l&#10;ABa5I5sfbUvl1Ug9IKuMjIaeomjWakilSlx9I8tPW0MckgepEMzgo0QIGk/jVe/toU6unDpH5GKn&#10;SUJFxXzAF5J3goJKOCWE+aOs86lZHOkJ+1zwCT72RUU6Vx009JR3oTQUccNTJGQtTTUVK1ExrJZp&#10;n/faWVbIrPY+RQW9NmT6+2Tp0UHTo+H16S1c8AR6ipo5BDMWpqep+8XxUVboNPpgNQpkgD2ADMTy&#10;LAAke2W+E9N9IWro3pJGhrYaVcvQwJpyMA8tItA41mWrWeylStxIkmmx9XJIIboPh8+t9tKr59NN&#10;KtJJVxzTxSR0dJXVT1iOk85Yy04FM8+oARwsp1AINS+m5PHu1F4jq4qB8z16kU+V5NCV6iopUMcM&#10;qo7I02uAFo/87GnDF2FwOCPwNYoadbelBXj0rqKWuokpaiepRytRXVVOqSxyVAmSUQWponDDUoPB&#10;dfpzwPblaZ6ZIqKdK+Ooeqq8hMIaIxQRLNLQUEMflq5jGBqyNWbAgNZnZHujGwa3HvxOetgUUdYo&#10;mgkiFZUwoxFQxmrZak+FcjMmmZqdo1FRLOh0gljpRQQL/QVHCtKU6300VsmuhixksUuiqapC0cUQ&#10;j85V7VFZG+pTFHGBrANjLfUVP190PwjqwDcR0y5ClWbyxRmlkhZQtM+R01AaMQXQmBAhiuR6jG6m&#10;9rg35balOnEpTPSYqJqWR3qHppaudaeBqWRKlIK2GvVxD5KlIwdcen66hc8FvpYU6d8sfLpAVn29&#10;PJOJI2iLvpkUGP7ka3KvNG8gu7A+qSOwsDx/U1Ojz6uoJNB0ka6nhhkenWiKReZZ6OdzeMotmDFb&#10;H6n1A8Ejj3Q6KGnSwV49N89UZAywJBOkDSGGSSMpP5ma8kkZ0j+hBJ+n4/IDeCfs62B5nrI0sFJV&#10;0dTDKIKmp+4ppkjmQ08kckYdo2hYakNhdmdbH8G1vemoKN6dVYV+LrAZZ6eOYqnmdpAEhaRZiRxp&#10;n0qpKkfpBcfT9Fjz72TQ09etaUrw6zMtLWQ+N6pI9MCmT7dgisC9g9OJLKRETZVlkueTx9fabrXD&#10;h01sYCszSCWqiiIpnrI0KPDIj6FldTccDg8m5PBtz7904tBx4npsp5UhlbwwNKsMc4TzOFtHM3ia&#10;rqVH1P5VQx/4j3vq/UowkRRywqhplUxt5PHIdJNnlaBlVlV/orEXH9B7917qM0j04hNR55aZZPEi&#10;vIDJFFouiqDz49RFgPfuvdPdLVgPSspECwwFp2jqGjeAoLgLCR+BYKR/yF/T34U8+qaQPmencyQT&#10;0tPGsgqmklWseBHp45JFka0c05kA0SFuSQdIB+l/dzopjrYFDw6g3SJpJnjR3g9VUkh8RSKnuIoo&#10;oIRqfkkM5S3B+t7+6g0yOrdRWiM1J6YpZokaVyIYiUcysGaaMH/NolwBpsCfqR7117pjqDNAC8Uc&#10;VQYtSXGhmi+iNPMSLmQj1ci1v0n8Grg0qOPWxSuek1WwSCIqZPBES17nzyVH5aUFrm4JsE+o9tAM&#10;TQ16fXT+HpM1pUfsOgMqq2ogFFubGMspAvcfUD8+6kUNOlCig6//09zwBSSDa9x/tv8AG3vXTHXH&#10;Tbiyg24I5AOkWt/xPv3XuvWH5Umxv9b3FuffuvdeNz+LcccfS/IHv3XuvWFza1uf9fj6e/de67H9&#10;k/X/AA+lvzYk+/de65WvckA2AICm1/6m/wDvHv3XuuB+mrSLEj8c8fT/AGPv3XuuXHN1H+K3sG/F&#10;ufz7917rolV5IB+lyABwfzp+vur/AA9e68v9Ob3uAOeLXvb22nxdb67uAD9Lk/Qj/H8W9uP8PWuu&#10;1uLagCLf6/5+l/bafF1vrnxa9gbE/TggfUA/6x59vda69weQORZSP95uNPH+vf37r3XgP6m/0+o+&#10;g/JI9+6910bf0HAFyRZiD9DY+/de6xkWK2N7cj6Xv/Q290Pxjr3l1xYW403PNhx9bX97f4evdYhf&#10;8heSf7P0t/Tgf77/AGwbT4ut9ZOCRf8AH5AHH5AA/wAP6e3utdcvoeBe9ratJ/xP4Hv3XuuzyLHk&#10;cFrKtgfqBcH37r3XK34F7Eni34HPHv3XuuSsP9psSSf6G3HN/wA+9HPXuuYb6j0E83tpH+sbj3oA&#10;/wCr/V/q/wAHuvBhbm9xz6BzyfqCfduvdZ0Nh/tzdQOLHgEj37r3WQW1XNybc/Tnjnk+/de6yW5/&#10;SLn08C3+Jt7917rJ+r8WA/H+JHH09+691zUG30tb6C30H59+6911Yf6mw+vJsL3/AKe/de64EAcj&#10;kgjkjjj+nv3XuuJ0g6vp9eTySbH37r3XGy/2tBNz9frY8+/de64+m97f65C8H+gN/fuvdcrW5sB/&#10;rcf42+hH+x9+691xJP4+t/qAoHB/qBzz+ffuvdeseCRYrxz/AIfQ+/de670jV+Tc35+nPPBP++t7&#10;917rw9PPpHP4tb6c6r+/de64tYhuGv8A1B4v/Xn+vv3XuuBvz/ZJH0sNX1+t9Nv99/tvde66F+Ln&#10;/XWwJP8AsGA/3g+/de66srfTSLDi2kC35FvfuvddGy/S39LDkm5/p/xPv3XuuJsQv14ABP1+pvf/&#10;AGH09+691i45v9NXN7f7wPfuvdY7rb6gH+t73P4sR7q/w9e6xWAH9Cb/AF/UR/W/tnrfWMqOGH+w&#10;HHB/IIIP+v791Zfi64EAnUSbEm/0+tvwAL/7D/kZ30713Yfi66uP68fW9m+nv3Xj10UF7gc/W5sQ&#10;Dfn6e9dU+3/V/q/1fLs+o/pub/X8G3+B976v9nXZB4BN/rwAL8/4fn37r3XID63sPrcAD6f1/wBj&#10;7917r3AuVHN/oLkBT/qT9T/sffuvdeA4FyP9cgC3HA/2/v3VW+Hru1uD+f6f4cE/7H3rqi/F11cH&#10;kAD+gN7c8c+99ONSmevE2v8AS5sD+QRa/HvXTWfLh11xcWvYC9vqB+LW9+HV08+uS2AtY2/qbfk/&#10;097623w9d29PGm4+jW/2/vXTXWM/7Em9+efx9LWHv3Vl+LrlwCt9P5/1r/4e/Hh043w9dkr+LWvd&#10;vrdv8P8AH3r/AFf6sf6v8LPXHkfQAH/goHH1BF/p7317rgPr+m/9Pp+f9j7917rjYk3CkG4Nvw1v&#10;x9ffurN5fZ1kuQw4/NrE24P0Hv3VeuSmx5sL35tb6G1vbMnHqy8esgYG3NrEKfr6gebL7b6v1z40&#10;jlfyAAOePxcfT3Tiet9cQ1v8Dc2uOT/re96evdd/q5uAATf8af8AY/n37T17rojj6ggH/WNr8H/b&#10;+/aevdcL6T6gfwwuOL/W1vx7cVScDr3XgbsQbAXBv9Abn26IwOPWmHb1mUabWsD/AF+t+fxz7uUH&#10;4+mgacOsoNjzxcf8hH83Nj+fbTxA5Xp2opXrmSn4JLC5H1I45P8Avv8AkQb8Jut9cXdL/gkW1W/w&#10;F/8AiPe/Cbr2esV154P1ueUB/wBUPqB/vv8AeLeER16nUdzcsLc/qB4P+v8AT3cRjz69TrAUF7lR&#10;cggEc6rfS4AP0/1vdxQYHXq0IHXHQDcWW4+ouBf/AF7ge99b67MQb9SgAXBGoAcC44966bU0BPUd&#10;4OLAf8k2P+tx9R7qyg/b14lSPn1GKC5BHBU+g86rceq/tgjyPWhx6jui2HHqve503IHHH+H49p3U&#10;GtOqnj02yxqCSB9SSpAsoP1+v0vf2WyxnVUde6b2HNiptx9RZrnn6fnn2gkWvHh01/ov+r064Lyq&#10;WBT8n0fU/wBLfj2wilSfTp3qfCOUJ08HSQfo35H/ABPtanw9VOnV8+nKFFIU2UL/AKwJ/wBgB7MU&#10;Wpr1c9OsUYVRc39RvwCx4uPapVp1XqSOSRyCCQB6SSPr9R7eUClerKAes91LW4FrEEf70fdwrEVH&#10;TnXQf62H4/IVQLf1J93EZpXrRpTrlYD6EEECw+igfU2/r7sqUz0310zD62A/qBzcW+pPu9DSvXuu&#10;SvpJIA+t9R+uk29I9upw60esmqwuNH+P9OTc3Pu/XuuwVsCeL/QL+nkfi/v3Xuuja39WI+lhzY8L&#10;x7917r1+COb/AJB/PItf/Ae/de66IBsAovyF/oL/AFJb37r3WIhTyL/1CgWv+CPfuvdcP9ptYj6q&#10;AOPyQffuvdY3IF+OSBpuPSB+QR7q/wAPXusQFrEDmwbkAEW9s9b64EXufqSeDxc359Pv3WxSueuQ&#10;B+hAJtyTp4sLkA/69/8AY+/dWOimOuRC2ubEi1gSAbMPrYe/dUFPPrxAW9yvIN+FJ+nBsQffut58&#10;uHWIAMQfrYjUbAE24vwPfutr8XXbDUeV5W1vrY2Fx9ffuq9dFQNVwLDTwCCTf/X+n49+691wK/q/&#10;Sx/OphpAP+0n/G97fn37rYpXPWPkKRc2F9V/6D6Wt+f6e99PfZ16wAPIHAYL/aN/wf8AH37r3WNr&#10;8k2F7A2Gqx/p9OOPr/j7917rg1x/UAkj8g2P9T+ffuvdYyfwwsNQvpJPFr/U/X37r3XG1hYckC50&#10;82Um4AHv3Xuumb6gLYekksPwPpp/4n3rFfs6915ALAqBxzf06TY8en8397691y0gkgnVe5uygfQX&#10;P0/Hv3XuuwqkWZbFuASOCQfrew/33+2Huvdcv9Tck2/WOLkfQWH1I9+691yAsWvcgC/IKgXHFuOP&#10;fuvddWA4tcnSWsLhbm97c/j88e/de68V1DUF+o9JuTY/jj/effuvdcSrD6AWH14BKsRxZvwCfx79&#10;17rhyL6ip+uoEDUCfySv+P8AT37r3WUAG44/F2UHk/UfX/be/de6kAAW+qtY3Xg6h9LH/e/eumTx&#10;PWURrZVI4uPqq255sD7fHAdV6yGBRawAIJtawIH15HvfXuvGNSDewNxcXADWH+qH+39+6910YgAL&#10;C35dbcEf7S39PfuvdYHiW5AABNrgi1/94Hv3XuozwC30sQFa9gQ1xp0gf8T7917rAaa/9LtYA/6k&#10;A35/1re/de6wvThjYKgZtQvo4U/QAG3+x/31hrr3UR6QG5tynDAAAlSBdT/gP969+oOvdRzSAGw5&#10;Cmy+kXUN9NRsef8AjXvfXuo706sCPENJP6iEXn+0E0g/X6ke/daBr1EkoFYAabfkAISEYfqvwSL8&#10;f09+631w+wUaLKRezcEPyB/mnDA2BP0Gr3oiuD17qNJQBRyVPJ1sFAJuf9St7f7Ae6aAM+XVqdte&#10;uhjk0hWQEHjSoJ1KTwfT9B/rkf63v2lTgdV65ihASwQA2FiANNr/AELDg/4k+9FBTJ69XrkKP6Aj&#10;mzAkBbXP6mS3+Nhx7a0L04D2nqQKdQFB4BPBKoQLD8mw5HvRRaY61U+vWVadRc2YhdJGu5tq+uv8&#10;8fi3+x968L59OU6kpTfQ3GiPg3VALN9CtuLX/wB596007R5/5OvdSfGLgAL9eCSF1D6/m9/9Y+6l&#10;CBU9ep1zChSCbWF2DBVPLG2rgfn24tPD7uH+z1vy6kD/AFIC2te3PNvqp4/wv/vuLilMde66I/1h&#10;+dIsTe1gL2+n+v8A8aG+vdcDpsC1ySDbgAC39F/p7Tv8R60esR082Krq4ut73/wB+n+HunWuuLAN&#10;9AwYgE3Itx6rBh9SL2/2Hv3XusP1JYhbX0llFjq/wN/6fXj6+/de65uLNpsGsbqLEN9OUv8AQ3/w&#10;9+691zsALnSeRwVtYW/qf6fX/Y+/de66I4IFzaw+lyT/AGeP9a3v3W6npuqk4t+2q/qBYC6tf9N/&#10;pzz/AMV9+0jq6Dz6ZJUEbkhgQAeUsVu3pN2IAt/Qfj/H6+6MtRQ9OdRXjj0rYHVcH1WJMdtJX6W/&#10;HPtoxny61TrCYVAYBQo1BiFBAX+ijgjn+p91KFRU9OJUsPl1xCEso0uCwuT9QoHJst+P9f3QCuB0&#10;91kQEWP6SApOrkBbW8n+vb8e7qhrnqr/AAnp4pFQaWBYglCHNgzW+hKn+p9v9MdOgRbgKpF+dPp4&#10;sfrrt/xHuw4Hr3XmUhhe4/BUgBTzexb6k/63vXXuutNzYi1zcqukHUG5ANhxwPp72OPXus0a2IYA&#10;CxtyVBPP6bD6D/Ye9tw6afj1lXkfRbXAIIuSCeSDb+n+PvQ4dU65C1j/AKkCwvzqseeR/Q2HvfXu&#10;sh9Nh+oXtfg2uLhAp/N/fuvdYrkqDYG7kCzAauLAEN+fxx7917qLK3MlwFuSCVBZnBFm0kjhh/S5&#10;9qE+Adb4DpumZVC2A1m3Fgz6Twq8jgf8b4926aJqa9MVW9lsVuFLhw2m+oOLOSRz/hx7qwqKdJmJ&#10;D1HScqjqc6x9FeKy29K6tQDAfnV7oyUWvTDGvXqVFfyFTylpCbagGI9elWAsSef9j7ehUFekr/F1&#10;JeEmEOq2dSNf0ChidRZeeD/hb2sWMdMtU9QahQyk3CsdLSNdeFXmNtNiD/rAe7GNSMdUp1A0gaSI&#10;Tqv5PKvF0/taVI4N7C1r8e2tLE0Hl1rroqqFTbxsutltYAAjTZvpYn6j+v0HvxRgKnr3UCppkZVX&#10;QQULFQYQ6qzoDrjTSefzyL/4/gJpYgwr16vr0HOZgKuwSUSRyIWkcoAX0C+tVC/X6gL/AK3sIbjB&#10;pc+nSm3aoI6Tgn1MRInhf9CRBwraGAY6wRwxUC/PJAHslIoadLV+HqXB6mVkQhApDEOELCxEUkn9&#10;bngj/Ee7IM16t0+0xVlYgjXr1MvoUa1GkR83OkW1fUi/t4Ak0HWuuasokEcRVbNGWIsLSHkIQfrf&#10;+p+nIH19voQBpPHrfUeaZQQzKSrSGyJcKY4vUjTlhoYgkmx5PBvx7tUVp1vpuNQWcqXaNXlJGgsA&#10;fIoQmN1AuhH9fofp731QtQ06kiZg7htSN5PUiuGLeMepv8Qb6ufewaGvXtY6fYAoYFrKl9IZlUza&#10;D6rn8Wva3tUnHrYPdTp8p7BRxYrKWchjwyLe0hP4P1449qxwHVun2lblCvFyLXflS3qJ0nmw+nP5&#10;J97690/wAWjXSqtwpKjUpuOXB/qb297xT59e6mr6jY3vcJawOsLxa344+p/p/j711fs0/PrK0a6V&#10;Yxr/AGLEBFUerjT/AKn+h/r7o4qK+nXtS6aDj1x0j8smlnHAJuVH1S/9L88f09sMcZ6si/i6x62J&#10;K2Qkqym9hcqfqQAPp+P98A0SK06d64Pcks17XAuRZVuPT+rnn8e2JK/6v9R691EIF2IVlIJVinLB&#10;QCbRE8f4XHtJ/q/1Y/1f4ddSKQAgBUvdb2JUsAW4Y2FuBwPd4616unn0+wAnhgpBN0t+q39GIH4t&#10;wb/Xj25EK46dX4unEvyFNrsNQUgMSp/rJbk2t/X2rGMdXPDrwa6r9NIIASyra31T0gXvz9f969+6&#10;31DZiWbghjYoQbg+rh9X9T9APbBNTXpxNNe7porF4DEAEh+Bxp/JXn6A/k+2JAdVelKtTPkek5XE&#10;6LWsbDQ11YFgQQSWve3+tx9faWXp3iK9ILIi6SGNGc+aQ+i40DkyEaQQQL2U/wCPsukBNQOlMYqo&#10;HTIlLqHluNagqzKpSVYW/cRS4Fiw/Nvxx9faWgrXrZxjqfBQyOsEUJVgirZYyBJoYHSshUHgH68H&#10;/D8+3NGB6nppnIP2dL6gwzwhoyA1ymuUsAguNWsKF/V+OQP9b2pS3B+LpFK3iVI8ulNR0KwnxL6k&#10;DKyEhfIyn6qeAPry3tYLcAY6RlCMnpZUkK6FViNd2HGkiyi+o/6/09uiEHHn1THTqsCg3YXP1FgC&#10;BpB1W4uPx/vuA54YXPXq9ZPt0JBK/qAvxYg/UBr/AFv79x691yaLxtf0FWBb9C/7BSf9f37r3Xkj&#10;HFgpsDYtyo5ubaR9frb6f7H3dCK068eucgXT6TZgNRGu4IUfpAAFv6H/AF/bhNOtdMtSjFyTzr/U&#10;ygXMY/Fz/T8+1MbYp6deoDx6ilASQNN1D+gj0/Ti34v9fbletFB5dYWjKqWtdbANdhcE8j0n3qvr&#10;1Rl09JGtUMXUqykq91ABcPqJAH+A9uY8ukvSSrEZjI11EbBS7zrq8ZQW0G/1B/w+nujsAOtHpGZO&#10;nvchfE6s00bXGptI0BnIFtNh9P8AifZbIat1YSECnSDycWrXLreN2a0ii0wQx86YQoDXN7tqJv8A&#10;k/T2y4BXPSuM1HQBb6oYjE6B6dozTO8H3P7saVDXaVXkAvcA6gDxYD+nsqnFKEdK7c1OOq1e7Nqy&#10;TUtW4WaAGCnECRSqG/iK1JMfkBFv3I3/AE/kXFuPd7ecLJpbz6NLaTP29Vv71ji81QniLfaVReKS&#10;qpSlTMsBWSaSCIWVlBsoH9D/AF9iS3ppBHS0nUc9F63HAta/lp4TJVTSzferVTM1V/mjMaVaeIBH&#10;pyt0A4ZAoA5sAo6RzCoHTBQ4eOUYGsx1GTQyyZGVqeZ3jjNJ4BqiRZBc2ChOX+q8g+6mma9bRa6f&#10;z6MBsHG1zJDHFVQyyzmJqCeGcNXUshczJLFDIB+23+75F0+kcE39ld4aNU+nRta1OB/q49G62DTV&#10;UFTGpgopaOKRqdKmONYJWqKThqenjIk0EuxLsWsQLcH6EspWpp59GwJpTo5+waZApdKqOjNKlLT1&#10;zLplmamp38sEALXjHpuzsLsurn1e2ek0p7ujQbWjorU7xoro3keQam0ySRRl40A0i4DEkm1uf6W9&#10;2HHpJMAFqfLodcPTkKzs0JJ8Ek8MaBvLKw1KsMhFtCE2/HA938MU6LmyKdKqFWDmZZWlYkFKcIC7&#10;NrCylFI5sNRFvr9fx78qUNT02e3j0oYoUZSEJjjV9QF1eRgy2QltN14Nj/T+n4DnSUtQH59KekSa&#10;Ixgso8cXjjDBZpihH+bVgtiCSSSdNv6e7px6Qy9x6f4FEaBmOqM6g0hjE2j8OFFr3tdSwJBv7dNK&#10;Z4dUDauHUwGF4pY9DLqIjDk/qX6hbfkWv9f9b6+/Lpp29KE1U7uopVnaMtZQJGBaRSBONP1b8lSO&#10;OPdunOnJEEQV2UurL+2AbspPAjv+LfX6f09+oRnqy8OpcYuyRlUDp42DBfRIoOpwz2/23++Jso8v&#10;Tp8mihep0IYHRG2jTqaTS2lmU/ouxFm44HPu4Jrjj1rSaV6n0yg/rkDFiD5GdSQU5IU/j/Ee1kXz&#10;49NNw6c0ILlm0rcOh0lebGwK2AuT9eAPamPz6RyfGepqhTruTcC1wFsLHkyL9Tbj27x6b6zaVOpw&#10;oGkgWJBDm1+AQbk/1BI/H19+69126owYoCgLCxX1BWFiRYfQ+9EVwevdQpog972ROXRlPAKg/wBg&#10;/U6ufaaVAcdL06gOjFVQ8SfWx0sWRwQ3qNxz+bjge0Eg7ulSfCOm6RCRIV0KwYEhApWwFix/Bv8A&#10;0uPacjiOr9QnhLIgWNhdybgB3k/LsrMfwfqtuORf22VOkDpiZCcjqLJTltJUqXvqI9EZcu1h6rED&#10;/G3uhBGD0geKp6apowqOhjSNWbVr1MoZlNnUahybnk/7370a0x0nZadRSCjM5dllLaY3QLHDpdbA&#10;uAfUw/1QHvwND0XzfH1BaNVkMba2Bu7fpKKAosVtzYH6n63PvYHdpPTLcOpUcy3QhLshsiWX6gek&#10;A/ix/DfUfX2oUUx011N8rSScyayUCsVjVSXLfo5A4A4UDj/G9/ayMVUAdVPxL+fWKQO73j0hk06b&#10;IoVR+hmZSOFF7WH+vc+7aa59OqxefWRIiPIjIs6Qoh88ZTUwPqKa34Av+Bzb3eNaY9OnepcMkZSx&#10;XxKFWwETLK1zqBsRwDzwD/h7WxmtOtefT1AtlYEPGiKup7W1KTYjT+b2t7UKKmnVunNUCMqxNoX1&#10;FkCopA/BDt/vPuzLTI611CnkAaYhmFlC65GRCA1rsVT8/wBB+fdOrr8XTS0zJdhZSFVjIABFEo+j&#10;AKo5J4v/ALwPr70xIyOnhSueHTLX1ckTCJXS51Tqy2Q6rWGh2/B/tcc8j2huJPLp6HIx69I3JZZU&#10;jUsRPIjSaXMaBWe3Btbm/JDEfS3soncUNejO1Qs9OkpJmVaNZP21jdrB4mPlMga4AIUCx/I+v+w9&#10;lUjcR0expp6jvOpKO1wLluWX0OF4HgbjUD6bn8e04WjVHRjECAOlBQTIwLBmMcYiEk0osJJ15sUH&#10;5P044t7Upw6MAKADpa0DNqjjDMbX1KwSNGupbQAvDEc3A9rkNSD0llUDpY0YZ9IOk3jLpdGb9ZLO&#10;iA/7yfx7Wx8R0WTcelTj0DCNWjWP0KCHAHkRLmOw/wAD/sf6+zCHy6K5/i6dmiH1RH0lVP7hQXu3&#10;0J/tKPrx9Paroqbj1hMZRWUspudTaRc2+mkFvwfp78ek8/wdcBctpK6SdJBazgC12W/9DYW9uL8P&#10;SQcOsniFz+gBSwXSoIsxBNlsCD/rf8aFut9deLWEkWMhVkLWYL/QhjpIP1/Htpsk9PwnNOsc8YJZ&#10;0UWYBCQoKy3N9Li2oH8X59p2XT0uj4j7emyWEgOGsp02a2kabc6ncLcuBbSDYfnn2w6KB9vS+P4x&#10;0np4QhMgFmkRtFrAnRwRdQPza9r3+nsudFqTSp6NE/zf5OknW0iktZfGJSrRyFSVPjOrR6hfTf6g&#10;ey+aNSOHRxbNQADpNT0aKWVlCLpYssg1L5D6ydK82Ym5/p7LXUKcdGAY9R0xwFvLGgEiOVKXKtJ/&#10;zdv9AxsP9b3Wi8OrlgOHXFceUMaHxMoiZ5F0qZJALDSSeLqbeo/jj3vQPw569qWnWQ0CQSsJVTTY&#10;etrOS4XWqSSEW4B4Xn3vTTjjr3iVHWNcfGxssRYKDptAFRXa5LoWAUk/Q+6hVJ6sXxQ9dfYWdkKx&#10;wo6AShgGUBh+2fSP1X5Fjf8AB9+MdB8uraxpp1wjx8ZCq0LRpyfWzIJZV4E12BIDAG1/z+nj3UIv&#10;n1YyECvXP+FLos6q1iFSFtZj8f11Mbcn6kXJ978IcG6143z6xNj1UJHHEFS5lL+JY3sn1EeoW+n4&#10;N7/T3owgcB/q/wBX+ryHhIfXpvmxKaSq2jWXSRyrM5ZtTFgV9Qva4+v9PdDBTq4k9eoT4hPK1wsF&#10;ryoJFaUPUcKCRGCy/TgBrA3v7aMAJz06JMY6iz4NNJEiUh1M4kkn1Nq8vqeMhdLMR/Qsf9h7q1so&#10;x69WElemp8N4/JCUhuir651S5icWtTwC9owPSWLXFv68BI1qMinDp8SnpO1uAhh8rwxAuZFtJLCH&#10;CLwC9M30IXnSz/6/59s/TKhqelKOCK9InJUkS1BdI2knhjkWOVnliSpZx43jPB0gCxHH+P09uBFH&#10;ThGpcdB5mKeT0xwzq7tBOs0U5STRHawSOZQdB5ugF+Cb8m/uqLpJHTS0rnpCVlRkaeJHnM0UKCGB&#10;YVjikGkcCVZ7aghINm/r7cxx6eCq3DpzxOcrD9vrcVCwNNHPTSSCH7iQ+uOodofra5sGsotY8+7x&#10;yFDUdMT2yMOhLwu4pIo5AhWoDiSMCGWSZ455o9RERcanVLi/jJFxz7M7e/dBjormsoiaU6U9HnpG&#10;amlEbyMyPZJAEdCfTI8oHLK/NgWAX83Ptam5PWpGOkrWCjhw6d1yeuMXhEcqofDII0VZ3ZtFkCjV&#10;ZfoxsB+bm3tUNxDD59J2tADTrL93pmhJWMNFGTZFDg6+GVgB6jc8Af69/fjesWFeHXvpwBnp8hqX&#10;lZFYxG3qNw8bswU6rS/pUgcc8n2qS41D5dNtB6dT/ui0JMYD07TRyp4QFMUoGkK1vqR+L8Dn26Lm&#10;vVPAC5PWBqlXFv2JUKHXrUt44lOqdJIraTcj9XtwT19OveCOI6baqrLLMwvJpUyRgOmnUR6B419Q&#10;sPpfge7LMD1oxtT16a3qFgnjld3DRlyYWculzENbM9houDY2Xj6+7+Ko68ImI4dONLXxqhljUlRa&#10;ypMWJVmuxZv0yEH6Hg292SRSccem3j7s9O8NW+tUk8d5ZGikEUYSUoq61DqFOlgbENf2oWUDB6Tv&#10;EBw6e6OZz4ZHskjHyzIxUAIjaUjbSOCTyeR/X2oDAjpG6aulZT1d1DIVMusGeGWwSFV5sALlgx+j&#10;H6m3t0MpHTOgEZ6co60odcENONcoaWMxFJBF9FQy/gn+zbn24r+Q60Yg3xdKOKvmh0MdK6r3QkLK&#10;FReVLWtf6hgDc/7wLlxg+fSYwDy6eYsl/u2Mqy3C6Szfsx/UK8L/AJ+vI5/P097AqdfTTR6Tnp+o&#10;8ojOSsi3caXuVZ2ZxYIqcWAN+SvtwZNOm3UEU6dP4g0SqrfqiRXXTa5Y8OpBXj/H3fQemDGfLqLN&#10;mpiQol/cjsfMLsIr86S3+AP9R/re6dWEQ889QZMpMxkEcaySFk0Shv1EnUTJ/QG3+8+6lATXq2he&#10;unrZJDaSQRsTY+OxUP8A2lja4Gm31F/r714Y69oXrBKC8bLbyCVAFBKnURxGy2J088W/P1t7sAAK&#10;daVUrUZ6Y2haRyA+l1EdkNn0BeODa45/JPH9PftCsc9OU6iVESp62Dsp5dBpZdCmzA6tJ0n8lQCf&#10;pa3vZiQCoPVx8PTZNCyK621LJ5I20JGjJ5OAoja5JN7F7W/BA+vtooQajrda9M1TBHGrM0QRYGUW&#10;1WlMiL6QYmAFv9q/4j3tVKmtevHI6YazxKsrrGCUVH1K1kWSX9SM31JPH+Hu/XqVHSUqqeTQV0Av&#10;qMizLGq2iIsysw/U1uG97GeHTZFOsaIzJpSZo5SIhcqUYaTYu8qDlPx9Lfk/X37r3Tpj5VCqQNUs&#10;bSRekNrkS3rkUH0cn8DTxyBf37rRFRTpXUzwxw3c+T9ti/2s2tVDc+MSG4BPJa3IP59sunn5dIXw&#10;3T9EhlRCzrMW8aen1xx3swVXIuxI4Y/T/H2wRQ9Nj4j0oYYmZhqUM5MgCXVlWL6Aj8EA8WuP9b2n&#10;lAJ+3rZ6fKMLG4ClgFAuY47Wciz2LcX/ANb2XyCh6svHp1UErpBbSSxf0jyxqBfU4H+3908utj4u&#10;sCgs/BDLy6qUIsSLsCQCOfqbD36hpXq/WUjxKbtJZVWTkXKt9QX0j8/nj3tlK8eqn4um6sLS07sl&#10;2N4ydJFgpIBISwv/AKxP+w93jX8XVx0wVdSsUcj6o0iYNGjreW0xFtLxBb/SwuQVB9qoiQ1fLptz&#10;npNTzKGdLsWbSG5Ku0gXU9goAsf6AD2r7QNXVDgVHTnt3KtT1Kxq0bEylPEUKv42N3Df0NgSPb8E&#10;ig/b0ivFY0K9GZoZI1padohqVo0IJYC62vpYfk/gexBFpKg9MqajrMZFOsshJ1KBpUXB+ulgQPb/&#10;AFbruOTS9goUCRSCELEAn1AIb/61/fuvdOImQ6SdI0m51/7SfVwoIH9Pbf8Aon+r06VL8I69U1Q9&#10;Kgi5FiEZS12F1QFxb6fgn3Z/h630yuSUlZ0uHV2K6wpDDgEH+g/I/wCI9sEVHXm+E9A1vhWLrFdQ&#10;jghtHNwRpW9vrpAsPaYr+oPn0Xt8XQX1ChIwkYXWh0x6raowouRBYHj+tx9fbvTxNMnpHZanWQ3V&#10;QURdcDpanZZ73cBipDG/0/FibD20651DpNKNVSOgszpZJ2qXpzDHGWKTgLGq+YaZiUB0uS3H0F+f&#10;aIUrnpmL4uoNOYhPBTRlpH0GVWqQGhWoBLGensCpK82W1z+B+fbg0Vx0/wBO5Di0SKjxRvrDVL6Z&#10;J5XGuR7pbVz9A9iv493JoK9Op8PU6OuCmR5i8KDxjxSxhj49fiIYkAaeSb/0/p+ah6mnVuniKdPK&#10;VViHpQBGh9MVrfsK6yA2A+osOR7o/wAXTsVKGvTlHWCNV1osYjCxsiy3DrLw5eS2q5blVtbj22wq&#10;OrvXTjh05PXlrrZFQNErPG8cizaSLoI9N9S/U8H6+2iCMHpnqctYjDQD5NcrCokVStRqUagQpUDQ&#10;LCwHP59668RXB6m0hkd2lZDIoPjgliWNo5ZCbl7y2KBf6BOR7o/l1QqBkdKqhMT8EkCMSMba1K6f&#10;1Tx3uVufoL/4+9KKg168fhPShBZQ2m8oURmSN5AFk9PokUITYAf4/X6+3KGleq00kddrWuwIUMo1&#10;BwqtG1gp4jUD6j6En3rrZ4f6v9X+r9kSqmDM7lAzEakuUZtX4JVeQv1+nvRNBXqhPTHU1R+ynEqh&#10;QNCvGqlkZmNxyP02+hH1/PtiV+w169qY9vSMq8hGkhsYQDGPLAsP3EczMxAeCT0hTbglmJH1t7LJ&#10;JCTjq4FOkvPUST1f2q6vGZx4FpKSWRFLW0aHa66/wSWJ/wBhx7oBgnp1F1tTpa0mPhpowrxKpUL5&#10;JG0Bdbm0tyebj6NpAte45HuhNOjBAB06SIICRGvqYXVydQNn9S2PJa3AY/g/191PHpzrwZfT4rRq&#10;rO8YKHXKy8yPGbal0n6+/A+XV0+MdZQ7NpDzBpOJARxGUfhQVI4P9b/X+nvRJ6U9OMAR7hXLOuli&#10;jRCzIbKULW5YAfX8fX3YcOtdKRaNGpxMqU5MZIZ5lMzODZLNoF1C/wCtz7t17rNTCNmsI7Jq0BY7&#10;61mH+0uv0+pIIFvr+PfutGtMdO4heX0aQC6GOUBtagXv+25BGkfhePdkGpgOk5KAefUk0rx6kXRL&#10;qGokgMQEXUOHFh9fpz7VGLGkdU1r1EmxCMyo5LIfI0bMB+uW1wpAGoL+F/3j29HBp49NMK8OmSbH&#10;ULanlpfGy6Aha+gJH6WR4wB6ieb/AF/r7UFEAqemypGemSsxkSK/j1NEramV5Dqe4uqjUCQx/wBp&#10;JP09ppABWnVx0gsgkVO+to0eRlsY5UiedU0kRFXCi44b9S/6/tA9NXVX49BjX1PjQMImaNZpDGRK&#10;jPxZzeNQGZkBJUA2H4v9Pbempx0kR9PUEZPwDTI2nyLHKvqMbCMtpE1QGX+1flf1Nbj+vu/gFhnp&#10;5ZQTQdZ/v3MTRrpZY6jXHGhR5QpALsjEFSFNyzg+kcC55FhCo6qZs5HTcalJELyhJQjEGONZftxL&#10;fVE8z21Fn/sg/T6/T3dYwMjy62zgcePWJp6eNb05TlvIwc3SCSX1eMyAA/W5Cfn68e3RGxFemCSx&#10;r1waNpljlkdJSkBYRqnqqEUku0UtvV/qrMLg/T3UgqaHqtOpkKLOrAqjM8USxsXDRTFjqkmVB9Bp&#10;sp4tcc+9dWj+MdPMdOPSSsfjdSGqC7XkMKEFP3AouPoQvBHF/dtB06un5PgPTPVBJP2R4KpZKZhC&#10;XZWmqD+pYTTgLbSRaO5uo+h9vr8I6T9RH8MZjIQl0p6d0TQPNBOTYEmQEMgPBA1H/H3vrfXoJIDL&#10;peKQvC0gkU2iCuBeOYPazsSSPWRxew97FPPr3TtTSz09QTG07RU6+SckK4R3FkmQW9WkkCwFvz/r&#10;OpQZHTXCToT8XltcNKJiRK6hy0zKhpwvKyNoBu39f6XHtTrBFOrhaHB6W1BlIZRGsjIbvqaZXJjL&#10;rwpMhAC6j9QTYe7iRBg9OBSwqOnCryaIrfboBoKeNZNN0Yf5yQC9yb/2bqPyLj3tpV/D1sI3TNUV&#10;Tu7prEskjK3kERRVcDX4RIOBqN/pf/X9p2Yt15kK58uhE2rj2rKynGm8xMJL2IQJIAWjKryCLfU8&#10;fn2/Cmth000qqoHRutu4pKSKEKi6mW9iAQoPIHHHH9fYktoAi6utKDXV0JmPx50hnGoHn6Xvf9XB&#10;Nva4BSKefTgBPDpQLTALpVOB9PQFFv6XHu4FBTpwRE8T1xNP9SbD6D/eb/S/+HvfWmj0itesLwg/&#10;63F+OP6Ee/dNgEmg6Z63Gxyqbxq6kWOr/X/IPtllp154yVow6AzeG2YXWphaJQGAkjPjD3cG9wtr&#10;3/1Vz7ZKKTU9IJUCmg6LdnsCrMLKkU0TuxIRo9Wnjx6hzY/0+nu6qAKAdbhAKhj5dJilo7R3EpYx&#10;yOkHoKCmW95Y/UASbcgEc+1CxkY9enJPhPTpFAZW06VdTpBKqY2W/IQkA3Bsefa6PSMHh0n6VFDR&#10;qNN0KWDWa6MIgD6AFt/a/wBbn2qBFMdOKtfs6WVDEqgFlVNKgWK/pX6FtFiOTza3ttzjp5QBw6fI&#10;kFhYKCFABBC3AN+Da4b/AAv7ZJoK9OKDWvTmrE6UZ1RVYmygj6DldZFyT+bX9tdW6moQGJtYheFF&#10;uFPItcCzf4e/dWWgbPDqUADfhSQQbMPXpJHp4/Ptg8T0pAVeHn07UyqVtpAP4J9Vxbnk/S3tK3xH&#10;r3U0KR9Rccf2Bc35t6vx/re9dbX4usiqB9VFwx4/SLccAH/iPbJ4np/rMvBsAAQwIsL24uVP+HvX&#10;XupQA4+vAvyLcn6j/ifaXq6DUKdZENvpbmxvb+nAP+w5976vTrMCAp5uAQQT9L/Qm5+vuhw3Vh8J&#10;64/j6D1E2PHItc290Y1PTifD1xa5B/wv+rkfT6cgf77/AGw11broFWa+kfgA8qT9AQD+R9ffuvdT&#10;USw/oeCBYD/H6n+vvY49Vf4epMYFgTf6X9ViAf8Agw9vdM9eY3/ABvYf7D8A/wCHv3XusRYfQf1t&#10;xwTc/Qn37r3XTSaQeRa1jpv+fqSf8PfuvdQ5JyVI+nPAB/qOLD839tEgCp62BXA6TlbOCCl1udVw&#10;AC9zwACfp7SSvqFD04iEHUekrWyxhH9RLFrG6W0sq/RbfUn+vtDKc09OnCadIzIuG5VAFkGgPp8e&#10;jTcaRp/rzcH2klPSKRtR6ZIoVJV47OouFEdjcH9QKPz9f68f09s9N8Onakgispca7JdNIIYBWvIW&#10;U8cn8/4e3l0AdNnJ6d/C7aZEte4CsbeoHgMv+w/3n3UjzXpH16QaNLWCPqHq0gqP9UAP6n/e/aaY&#10;gcenEGoEfZ0n69Y0EiuvAezAH1OxGvg2JsfqbA/T2TXbLTj03KunHSQngSRy94mUfgA+RWv+HYem&#10;3JBP+sLeyJx3V6ZpU56xpEWf0a1v6Q1kKlPoFkhUG9wD9efzf3VVqcdW0Z+XTutKYUZS7FFtIDZA&#10;x1CxLIb2B+ijn294GhaenTnWKYhdbgoy6VUEiw9JDelSLXH9OLn2jmbSKdOR5BA6bI6Zpm8zxqV5&#10;Av6wCxupKgC9vz/T2UTE1qcnpSqBj07LS09PdDGrtpUuSgbTf1aEUAC5/HstlUVzljx+XSkCnTPk&#10;ENy11LSLoKlxpCE3Gs2Jt9b/ANPaC4Brx49LoxQD5dMlXSBI3kRPSIzGObmQkghhwfpz/vHtE0JP&#10;w9GkKnA6QWcwElXT1EekyLNGwJljJZFDa2Ct9GY2uDe/4sPr7vBZv4lGGD0bW2lJBXoP4sZFIVVo&#10;RrDBkUojSPCvo8jqOdYI59Z4vwPZzDZoxCgZr0avIqKWJp1YV0HtJKDExVckGhpVR24AIVluouT9&#10;L39z5yjtv0lgruMt1Fm53H1d87rkV6NYjoqKqWstlsLW/wB49jZUpk8ekwyRTy49ZNfH1+lrqb3A&#10;/wAB7v071kVvyPoCOSLj/E29tOKsAOPWj1lUhrWsR/Wx/re1z7qUIFT1qnUgRg/XgEXH0JI/2H+P&#10;unXuotRCrKR+ST/Xi/IN/futEVFOkfk9CObkXHAv9eRfj21IM16TsKGnSfllAva1v6EWIP8Ajf3T&#10;rZZiuny6gCUavTqF7kAf0U/1Tj2q691OiZT+5+Rfkg/gXsQfr7snxda65yNfgKAxN7fUXPIv7e61&#10;1BkYi59I9LDnQf8AXIP4t7q/w9bHSZqpPO7wogWNF1k+klywsvP1Ite9/wAe2et9ILIxCN5A4L2O&#10;tAdDFbjnxqPxbnj2kk869PQimfXpF6FEsp5JLM0ZQaiov+osfqb/AOxP+w9oiBXoyUnR+zqHXU8c&#10;UYmJILKS7AKVjv8ArBHNyRz7SXCBVr0rtpCXp0naVEllLgoiP6ow6Es2v6ppH0/2/tDxx0aEhQAe&#10;lDBCdCCQSaBZnWy6WP8AZRla/J/PH9Pe9JGT1XUDhRnp6449RUMykCNrckWZVJHH+PI/1vdzSny6&#10;b6lKyQxNIpQH9QMNm1am/p+dX0J92FKdNmusenTTWNIWAIZLMuqNEQtIj8tyP+J97FeI6sQCa9R4&#10;xrOpEKKQpPA5AN9JP4B/w9uqgpU9UkP4enCniRi5Gsg8kMAL3/Ck/UD8e3QABQdNdYqswwQP47oX&#10;ddWkqZLAXDMf9f8AHvRpTPVWNBXoPsjkIA0gZbyam0uFHoRPrMCPUAPp6SefaZlUmvScyIOktLlC&#10;8qKmqWRpR+4eGNhpjshtYta3q4IPI90eNidXVDMnUmmzho5GMkhExZ44Y0aBlkf6NE7OAD/hyLfg&#10;fn220bHh0mkZWPXZ3rTpRulXLB9z5PCYVUpUeNz6CNQKFlP1I+v0590EbUwOmcA1GekDm+wjRJUx&#10;09UHMKsJSiF5EjCgSSiF7W+tma4/wHs72+y8RakdJ7h/4BnoKKrtaOb7k+bwlh/noj5HqSgCqECC&#10;1wSCWF7f4Hn2fJtjEAqOkDXdfi8ukBmOwoMhFFG+QIlo4p3lukbrUrILSQSJCuooOdTWNjyPZza7&#10;RLrBYY6RS3sTnuwB0V/e+7mZVeOlhvLTNSRiCdnk8TMWVqcOpeNT+p3mVr2sLexbbbRGlG6Sz3ES&#10;LVTnopO5MjkVLvHUeKVZ2/h2Vx8CVCzPI3765hHsA4NlMZs35BPsQJEqqF9OiGSd5GNTXoIs88s8&#10;hrY44kFfGqSVjK0TwmSUeR1upUlmKuVYHSTc2HPuxVQp68OGegyyMeKTIVtQ1Z9pRUpmp46xfu5l&#10;mr6RLyI7VIdVdrnxmAG5FgRb2lbTXPWuolA0iwp9+lRW088SyPPAyfxBEqFBigllCqpNrawUAXmx&#10;bn3UUBp5dP6eHy6xVkoRB946iOoMlFSvWR+V4qemQEMjxkkNGpVUWx+pUerj35tNcdepmvSTrjHC&#10;la4aP7T/ACVZKmqd0kpIVe0QnijBKmRuVQ3GkA3HN6k6RXrfSZrPupXleo1tHDHFJRGdqaWsqaph&#10;aaZKulNiGjKvE5JIHBC+0xJOW610kazGUeJpaYvPJLEKiWmo6gGakqNVRL9wZ53ht5pSLiPyhVP9&#10;L+oa691Mkm9H2K+Iv5vuKiTL6apshCYhJbIQppisGtGyG7K9nUfn3rrdDSvl0y1dSmWgr6iKWl8G&#10;iDzTzV08klSlEG8y0cNMFdBTniNnNmH9gAg+9GhHXlrqxx6wYKso4/t4lo66twvmpJ6aCrp3Y1ck&#10;UpfTrpyrSAgli+ixsAfdRx6dkXNRxPSjxBMlfLUTxwVUFBNXVVFDVVc8LUkLft+WSgiQGVdT60JN&#10;r2BX+tj1oR4zx6EqjnkxwSBIkmlqJ1q8XLUyQSTVtJNTBGp62nisYHkGpUErAKAG4t7p5/6v83+r&#10;/BpkoK9C5jXx9PjZIJaWrrKOlpWgWL7qk/Zx0xLR0L1zqGdvKWTWbMGIKkj6e61H8Y6SeXxlTR+S&#10;joVpSkjUwrcBWmSrx0lUD5ZJGrG1SmULqTxglJGUL+T730p6QVbLDTwI0NbUIpnlmhGqpjoKGAlh&#10;LDkIY/JKqggx3DCOP6XJ97XrXSEll8ETTpSUP2ZWoirFljjqKanmrJTJqjdwsrQSkXAjdmBtrVQB&#10;7sevdTY3pokp1qasUYgSSSKpnl48egAQxxREgxqp9LhC+luVPPvWOvdOrV1RFiXpqagxppVlHjp5&#10;K5KZVhqJPIsbm95ZGezRR8BltwD70RTr1BWvSdzE/nlDQRvWy11BPUMkUCU1IVpyPK1PJL+559Y1&#10;kPyR9Da/ujfCevUFOkDXv9zJS5Sd6qNYddPQVVQyCr1fampq0m03IEarq8akagCCfaY0x1einA6C&#10;WGs8ks8tJHjoK2GSkf6JTHLLWTFWqsaKqMJCrqQCJAQ36gwFvbYIFSOnlUkgnh0oMQYZRXViUlNL&#10;SxZCOCupIJofKiUY8poJqWrsi2kOqFwvqF9NwPe1YHP+r7OnGVTwwelf9zh46qZaYNFVQjRNClb5&#10;ERsk3k8eSRl8bNCwVEiKMoNgPrYOmlMdNmNgK9c4smtPOtTTSzyRV6TxqZcfq1x0YMb1LAephrLM&#10;rIV0iypENVhsMR3evTZFRTqJWS01VSSwV1NFTLDjojDTVkUY5jkGg4+oh1NFGTczO66kuFuPenck&#10;Z4dNGoNOkzVSzOmmoSlpneWf7CNHFO6xTqIfFCJQx9R/SGJ1i5Nr+619enF+HpLZwigdDLQD7uWa&#10;kVqGOEVoSeeG8VR9tUEsA8S6i6XTWGX6ke9dq56Ux/DnpNz08EMjVJnWHHUpSsgo6d549FZNIIoZ&#10;5JJEcIXY+gSE8KQo+nts/Fr4jp1SemepSdDPRyLFkcVkK+OZqgQxpU0lRGhkqjCrCViGa7Gcxgg/&#10;UD2y3wnqnQc1sss6TUKTwtJHMNGPmZRAaZan9LVzBCZOCWV30vyALfRqppTpwKePSYlqEJlrf8rq&#10;IVq3maWNUpIKLQ5j1zUrC1RyAjaNSqpvq4t711umr/VXqCpgaakqmpxioquoE5rJpAWhQ3b7dWjF&#10;4wSQ4uoJ+nA97Apxx1oAUrxI6daMwUUkzGlZ4klnimqZEeSrp6WYWVwoBBjc3d+L2I9+BpnqxFcV&#10;p0saSpkkx5njWnkgoqN46SknIhmlV5wKyrWlhX0ekhlj5ZmAIFr+3K1WvWtKjHWOnycNO0khmmp4&#10;nWRJMwHVa2BH9VH/ABOnW0bySLfQgYcEBiT7oW8j/q+3qxUN1iqQKrw0ZjFKsdPDktUzQQTRpGrC&#10;OnmnjRA6zE2hKllBOi5PHupoRQ+XXqAdMB+z+1pJaakSKRw1dR0s0kscwpATFLeBVdgbhmkMfLAf&#10;Ue2yQQOvY6YnkkV8g1HBBPUeB1pqWeKFaowAeSunjrAT4UjF1igYsxPGkH6a6dWlMdJ+t+zrXjqo&#10;mjdJEiKVETNWR0/kiEcdY5ILF1ClCpJAAFwPdT8Q6djahp69IitRDSytC7AU7SiaZiIknYtrYRgA&#10;kDTyLKDzx9PbY+E/l0pUAEAdJyRrSmrkmhiho1iWGaRBN5kP7kpRVX1BPpqI+vB/B906eUAmh6ji&#10;ekVpJaqmeoSqj0kKoeaEMbqssbj+2SDZW4F/bTr59UYVGOsDh6aYxNT0ssuktPVOxpXjW14wFB5s&#10;v455HpHHugNMjqqgEfPrpWWRpQ708kyoWjSMSztIyqGSmCkBbsTfSCbfm/09+Pr1tlAFesE95YZ1&#10;klYS1cA8lNcUpWWNLLM8UKiNCouCWsf9v70OvJ59NEkqRtAtPFIjIBBCjkTSTNpuxkK/qBILKfxe&#10;1vz731frhMxcyT1FSkVTUESW+irBbRN5UT6DUCBf8D3VsLjreDx6lM6PjomE7O6E+JZo9YmiD6WC&#10;yKPUg+iWsRb3UtVfn16lOu1IpiskIEix0/lKL5GZBJyzyFwQtv7Ita1r+9KaAnr3ShpawiGo8cVI&#10;9/UVGiRPtp1CBaggBljZiOEa9/8ADku8c9a6mxWhgU08iJUGMRutQsQiWpHqWFJJLkM66uXsAQCC&#10;fp7914gHj1hkllmhujLTwJ4yKSW8cn7Llp2QXEbxa/1sR9CSP6+/daCgcOmXIiOonWoaJGnljQSK&#10;AYnWBX0mbwxhdSi4sObj/eK6u7T04ldWOktWR0pnLQr5USoeOJLlWl0rzNBG3q1HhQp96f4T0o8s&#10;9JuuKTynUrCON7IzKNa6TyJi31I4Ww9scR1dOHX/1Nz61rjjgcWVWuPxY+9dMdcLDhr2Ivb8XtyL&#10;H8+/de66B403N2uSvH0+puQP99/h7917rq39RwbWA+g/2P5Hv3XuuN1Frj8+rkcL/tVvfuvdd3Fr&#10;en8HgA8A88/69/fuvdcuTf62/VwOGH4tb3oiooevddE3vYah+DYLwOeAOfx79wwOvdd8C/HPP+ut&#10;zy3vfXuvcD8cfUfj/XH+x9+6917/AFxYji5FrX5sP8ffuvdd2NibAXbgmxAuP0+2z8J+3r3XNSWB&#10;+nH4A+o/pf3tOHXj1z0g+mwtzz+b/wBL+79e6655uCCL/X0XFvwT/re/de66vqt6Tf6C+nTb8/77&#10;6+/de67sOLE+k/UD6g8kX+tv6X9+691w+vI4P9Pyeb/X8+/de64MB+AQfpp5/P5Nv8fbT8evDrhp&#10;N/pfg88mw/Oo/wC9e9J8XW+uQFrWsSbLqt/jwCfb3WuuwPpYXAJNrXH9CPfuvdeA+o5BPDcXH+Bv&#10;+bfS3v3XuuXF7j+nJI030/nT7917rsj68BbWP9eSePfuvdeBHJ9J/wASvB/oB/vPv3XusgP01AgD&#10;6c3H+I9+691kUKfVwFvx/j/r+/de6zrZQR6b3INrc/ngn37r3WYW4HAuPp+P6/j37r3XY+o5+tye&#10;ONP+t+PfuvdZjyOfobcfnk+/de66/Vf+nHP9R+R7917rphc3/oD/ALcc29+691wOkizC3HH4v791&#10;7rjYE83+n1sD/gAPz7917ridPJ/H0AJtYD/Yf1/Hv3XuuJ5Nha97myggi/049+6911yTf8Em3+3+&#10;vP8Aj7917ru/Fzz+BcW/x/Hv3Xuuz+ASnF73+g/3gf77/bD3XuuBIIubC1uQB9P6AfXn37r3XA8A&#10;G3+ABtfkXAA9+691xJJuCODyfqeQLfUX/wBb37r3Xrfjm35HHH+PpH/FPfuvdcQQf7It/hb6fT/b&#10;+/de66JvcEhri4B+vA+je/de64c8ah/UgC30tbm/+8+9HiOvdcG/F/8ADj03+v5/w96b4etjj1iI&#10;+nAC824/2I5HtnrY8+uDgEfm9xc6rD6/4+/deHHro/2Twfrza5B0m4Pv3Xh59Yrgk3AA+nIADcf4&#10;e/dbX4uu1X66TpseCoI4P4t73071zAudP0PB/wBpFvyPfuqt8PWQj86eLHn/AGPP+3tf3rqi/F1w&#10;sLDixufofpf+l/e+nCKinXrA+kiw45Avf/X966p8Ip59etbm3C3AF/rf6WufewCTQdaWtajroHgn&#10;gAkfXkf639ffj1ZtP59dEXBHHNvSLk2t9b/j3rpvriCD9ePr/hz+PqP99/vA917r304sCf6N+P8A&#10;H+v+3/5H7rYpXPXf5Fx9B9OPqP6+/dWOimOuQ5+iC1xYAD8nn37qnXdgObEkm3+sR/gPfuvdcGPI&#10;H9eSPx/gWF/9v7qfiHWwaZHXhwSTYG5tYXYWFuf8P6e/H4h+fXiSRnr3Fl+v1+v0uPz/AF926116&#10;1yQv++A/23v3XuuDfT8/X8cn/be/de64/S9zzYeqwstjc/X37r3Xf0BPB5HP+BP6hf8A4j37r3XZ&#10;ayk3vYC3Cji97gfj/ff6w1pBOerLx65a9YswHAuL3te30P8Aj7o0fmvTlOuYf82HJFyL/wC29tEE&#10;Gh611yH0uW5N7gD9P9L+9de6yAH9P44/3j8+/de68xAGkgEi9v8AH82N/ewCTQde6wtpJN7HnlQF&#10;N/weB7UKukdbOBjrkugNe1vxa1uSb2HA492AqadNFiRnrIoH0JUEkkG5uBe9vbmkAZ6r1yuLD+zx&#10;Yc/W4/p72FUZHXuuV/pZTf6D6c2FyPetAr1sEg9dAWt6QLkcj+hP59+0qMnq2pvXrohfwALXBt+R&#10;e17fT36inA60WY8euLD8A8/48jj6c/63vXh/PqtesdrNdv8AC3HHJvYH/X97CUNetilc9et+eFPP&#10;Om5HNrj3vtrjj1Y6aY67KqSRZACBb02P9bhfx/X3siop1TrE6AKxK/TjgW9X449tsgAr17qIyBeC&#10;APqw/oeL+07L+IdOD4eojgWsNCnjSQP6eq1/adhQ9NnqDNGBdQCPowA+t2+hBP09o5FFCD1sdNVQ&#10;i6OR6gG+oGq39f6fS3sqmGM+XXgKHqOsY4uxta7X5uAbaTq/Nvz/AE9p+t9TYlQWFvyt1bkW/FjY&#10;X/3j/ir8fAdaPTpT2NueA30I41C/4H9PZnF8P7OvdOyn02JAa3N/pyfqAfz7Xr8XWhx6zoqmxIH+&#10;wA+trce1CrXJ6t1k0cm4H4uDYWH9T+b+3etde/p+m4IH0P0+hv8A7x7917rok6eAAxIC2F+QfqCf&#10;r73TFetilc9YubjUObcEXOq3+A97X4uttopjrISAObA/UX406yOefb3VOuQYcD9RI5A+gA4sP979&#10;+691kvyFI9P9m9/6f4+/de68eAbgA34J0m/PHB9+6914G9/x/gBwP62t7917rskWsOD+TY34/rf3&#10;7r3WBjdzcWFrgn/W9t17+tinn1xYXXngkW4ANxexsP6e7N8J62KV+XXC1jwRdvwSGXTe9uR/h/T2&#10;z1Y6KY64hV/HBGo82v8A61go92T4uqdd6b8ADkX5sL8/W59uP8PWuvAD8qP624NlP9ABx/yV7bT4&#10;ut9cze44ANvofyv4Ht7rXXZABIXTew5H00fm/v3XuuBQfQenUf8AgwFv7Q96IqKdeqeHXHT9ebqP&#10;zp+p/wBsP99/tg2UoK9e66t9SAAQPr+TzYDm/unW+sZUG1tJF/8AAg/6rjTf/be/dbFK56xnhTq/&#10;C8k2tqB9PFr/AE/p7304NFcdYyBxcJ/ZufyLi3A9+6t1xA+oFtIJuouefwbHgW9+61QVr1ib6Bef&#10;rc8i3+8e/db6xkA6v083FrXNlHv3XuuiNQuR9QGFgbEfTn37r3XD/C/IBBFh9L3t/X37r3XtKixF&#10;rkD/AB+nI5/I/wAPfuvddkDm5QANa4I5P4/T/vXv3XuuXItccAAAWH1ta/8AX6W9+6913+b/AE4t&#10;+PUL8AA/717917rny1v9SBY2VeBa3I/r7917ru4/pYn+um1x9DYe/de67+tyRYm3IHF15PHv3Xuu&#10;zZuTckAcavof6gf8T7917rEVBIBHqHqvbjnnm3v3XuvAAD+t+SPr6r/pUfUcfn37rR4HqQthY2Fg&#10;f1cE83JFx7100PPqSn6bfX+i6fofqLke3xwHVeswPFvT/rf2gR/xHvfXuuYZT9QLkH6/63PBH/Ee&#10;/de65EL9Cyj08g/X+g+qj/eT7917rGygXNvwACLG/IHP/E+/de6x6QSp0oR+CoW9h9fp+B/j7917&#10;rg6BiAVFiDZlAF7m1yfr/t/fuvdYjBfgaSeOAvBt/X/H37r3WJoADyilmI4tYqfpYsefp7917rh9&#10;tdv0fk2twRb63X8/6/8AT37r3XA09uAoF/zpBQG9+SP969+691helRudAbUbKTZeB9T9fpfkW9+6&#10;91i+0XTfSLj0j03KnVy1vxx+ffuvdYvtjdmAXg2B0i4P50llB5/w9+6910KYLYjWoX8kfkj+o+p9&#10;+691w+1Nz+g3IPAX9f4vb/ifdNC1r17rG1NpvdbAmzBf0jTzf+nvWgA18utjJp12YVUG1yb/AJRT&#10;/Qc+9EJTHTgTOeuBiX1cqQRyxHDAfXix+n05HuvV+pCqDcXKnglSq6iBxxx9P9j7oUUmvXqdcwgA&#10;DaCOfqV+oPNuPx/j72EUGo6910EGsEgi1wLL/qTcA2Bv/rke7de65kEjg86dJ/HJ4sTpF/8Ab+/d&#10;e6xlBwpAIFrAc6TY83/1re/de67YXOo8aiq2NuB/S4+tv8faTqvWMquqwCnQL3ABJB4ICn37r3WO&#10;4sBa4DE8DUeDcGw/23v3XuuFgRc/2g1idN/rcCw/4j37r3XrH6m4PBX6AfUA6VP+8+/de6yqoOkF&#10;SQLi/B1X5P1/r/h7917rsjgAggKOB9Dz9Rcf7f37r3UGpAtYeM88em4v+S3HFv6W9+690xypqOq9&#10;wSyajpAN+TdbW4+ov/vfup49PjgOsDInKqLlW0n6MFH5IJ/r/h70QCKHrfUcobkMCykEkEXU241X&#10;sP8AW90Ma0x16nXB7FR/m1DNaxYNawvfX/rX49+WPSa162CQKdcY+GIABVgoYBbllB5/B4H19uda&#10;6d4APQ6/RdC8n8fUcaR/tvfuvdOqqCArG1gbqNJuSbk8/wBfexx6ofjHWT8hbMFK2U/qIsPoR9b3&#10;/r7v1fro2s/6BbSDYJbn8gH/AHn/AB966qfiHXo9KsoUlCxY3Glmv9Of9b37rzfD1JVDwpYKTf1A&#10;cix4t+Lfk3966Z65cAEL+oC3pHAIHJJP4P149+691hdtQAbSAST9OLni5/Pv3Xuo7mwsQbahaw4K&#10;3AIDfj+tvd0+IdbHUNvSCB9NRKs1hy3+J/w4Pt/qrmmPXpvqJLAkqilSOQ4sfTbULC5B/wBY+/dN&#10;E6RU9JWumVVi4V3OprKDqXnklDYfX6H34dJJOJ+3pl1IzKyWdgzclb6ubFAQAef8foffmFRTpsiv&#10;Tnj0LCZ20g2WwJBdQB6Bz9be37cacdJH4nqbOFACsda3JP04sLhbj6XNvavpo8emtm8n4GkXAZCv&#10;k+v0Yn6Afj3vrXUKxvzchgy2YqCyg3UREXJtbkX/AMePfuvddBAzIoYh1VhYCMqpUXUykjVz/wAb&#10;4/NH+E9aPWEhihRvpZyXVkBD39WgD+v0uP6+0x4Z610hdxQI8IIRYix0KpJHgVuVAYgEk/65+v49&#10;hrc0BBp07BhwOg0qHssjFtLM0MaFoQzSRoeTCouNP1sT+P8AbAKNToyXh1zhmWZIpDKy2aQpHYAK&#10;VNmWQ/1vZr/Qjj34GvW+ninqH8JCGRXS9gI0ssifQmQ8aSDfSPdgxHDr3UuaulWFwp0MVAIXxGRS&#10;SAwdWBsP9iDb6e3hUjPVTjprlrYdTpHZHZgCmp0WRybXBayop/sgmx/HtxSAPn1Q5PUbUWWRyZHO&#10;pwbkaYY1XS0RQAEt+ABwBzY+7r3Ag9a6m4sBWg9ZaNFKuf8AOEOLmyzWvwPrwP6W9uAVNOtdLGkj&#10;0hYgyNqkvISpB/UGOoNcW+mk/n2rQYr1sdKCNSZJwVWMa1sI31u9jyQB/jY6fahBRevY6eaZVPkB&#10;LNdzIzMirIy24Fh/hf3frRIGT0oKVroCAukm4UEEBfoqMf7PFySffurp8XU1WNxqYs2ogFAAAPqU&#10;BF7cf7f3vp3rOR6RqY+pr6SoA9J9IBI/1v8AivvZBHHr3UYsFAsjH6sqMRckcAX0i1jza/tI3w9X&#10;T4usagajf1OxB4A12t9S30IP4A/3v2mfT+fT/XEFOeb6rHSxVQ9/oP8AYfS3tskAVPW+sJFlAsQr&#10;FgEQjXe9yQi/0+nPtOxq1eq9S6MAOrlCxt6iDdNP0BH9B/xPvS0rnra8cdPEfoYE28ZJX9HpF+QD&#10;b/G3t6oWgHTvWVZFYOyuBc2ZbKSSWtcB+fp/T3tWzg9WX4uu9agkmwJW6g203Y8LrP8AtrD+nu4N&#10;Oneo0rFUcBQosGW45Jv6Sf6W/p/sfdGPkOPWxxx01zHUDqBkBuzkgC4H4K83AP8AT2n6UgkZ8+k9&#10;XMGAHAF3tz+2QR+4Lfjjj2lk7j1YdJeanSVpIxria5WF2YRogX9MZ0rYAn2mKo2B0ojNCSfTrDHR&#10;J4xZVERB4c39ZPrYMoswJ5W4+tvflipw6uXQZGT0odv4vVK0jfuKPUGOhT+rVYIovdR+L293SKrC&#10;vSK5cnh59Lz7XQBazFl08quo3Opb25I/rf2u8IKKDpHWgzx6nQUwNiUN4yArW4JP0At+Pr7dVBXh&#10;TqrnPT9TgKoWy2UC7Lwbk/W359uBQOqdOMfjJuP7Q4JW9rDkA/7z7tUcOvdSVUMwQ2JP0uOSQLi/&#10;9f8AiPbTCrU631neC1iEPBtYW4/JYqfrz+femWmBnr3WARqApNrECy2FjY3JsP8AiPflAH+br3WG&#10;W+k2RQDcKpX+hv6Sf8fx72TjhTr3TXLHfkLpsDY31EazY8H6f63vwegp16nUaQAGxK+r1AAKdOji&#10;wtzyfbq93DrXUOWzC+kater9V9RA+lvarqj8ekzWgvJK4CqWuV5INvqzEj+tvp71UVp0jb4j0l6+&#10;Fwsv+bIMhUhbG6abaQSCBY/1HtmY0HXiCBU9IvIw6i8aSKjOgBNw6EL/AJxhHa4/oVBA/I9o+q9I&#10;bJhUCwEoC0TkSKArs7ccIRzqH5uSPbbny6V24xXoG90wI9LMJEMsvqZkdI1Mfr8XkLDi1ub/ANPa&#10;KVFYGvSyDDdES7bxNPJS1VNDreB468iOJUaojkY6qbIIjc8kaQfwvI9oCKOCPLo3gB09Vidl4WZl&#10;eoPipqc0f3ECwyeWV6pZDFeqd1FlI1XCmzGxP09n9lLU6fXpZwQgdFGzMtP97MYfKsnipqihkhCQ&#10;eKGQ+KqesKL6tZ5ZyL2t9Pyc9JpKac8euEdDHJRxD7eokp9VU9JLSVJiRpageO9Uz+uxIYt4wBYc&#10;+2mGerKtQPs6FnY/jip6QxoUKKWa7UdLJjKNAEYzRyFnETkFlYEhvqOfZfd5PRlbHy6Nx1cjJWUV&#10;TBRTaWaeapx1LGZI6yjnHorJZJbmBB+q4IJPB59k0q5I9ejRK6RXo7ezKamhjRIKiVqZKg5CBoqd&#10;W109gHLOVBDuboSwsR/hz7TUzny6TSju6Mnt3TFCsqLN5hHLP5GUNDA0/qMQIHDIthZOPdE+I9NT&#10;fD0OWHjphFTQwx1MaxRQVLNO5gMzyqG9Kt+kE/qv9PaoAaQD0VOM9LGkUQvEp16kEkrJHGWa8v6Y&#10;QDyQfpf8f7H3YAAUHTMhAWnSgpYGZdSIhIS4iFhKrDllAYG4A+gv/X3o9I349KSCELotEfWUOsya&#10;YywW5ZUFzYf0IHP0926SSefTynkCRujcPqQyRqNOm1ypcgEXJsbj6e3DWi06qpFKdSADeTysSpVV&#10;WFGUaS3HAIGoj24K0z1c0oKdcb2kDmLysItIQ30jR6dJUg2uOR7a/wBF/wBXp0p8+psCqWfWWOkh&#10;yLggrflXBXjj6e1C9XVgMHrMFkTSNDAF2KWKFo1Yghxfgr+Pe9NDjpwUpUdTU0s2vVHaI6dcYA1N&#10;a5R/8T/Qfn+nt1Aa1691JgCM5FrkoLMoX9LjlWBAsQf98Py9HxH+ry6o/TrBHGWEjKT6dP8AViqj&#10;Ta/4/wBqv/h7WIPM9InpU6enGK9x5RYk8MBZueFWRvyQOD+PboIBz1UdSFUXudQF2CiwOnm+n/Yf&#10;ge7IM9eHWbTojbUlydbGw4ux9BC/1H1I9+IAFOlCfCOosygWjKqSVUaGSyrb1N/tj7TyBeHTq9Q5&#10;Yw39Cf1IVB4JOixb/AX/ANh7L5hTpVH8P59QjFpI1AgoxZVWEjS17AI5+v8AW/tMR59OdYjEAGWy&#10;IquxHkN5SSPoTYf4/T3WlcdVemk16hyQhVVliU3cBnUkWJ/U39Wsbf4D34ii8OkbUp8+mWpCoz6V&#10;9ES3nTUqlHdrvdgLWtzb2nJoKnpDJx/1f6v9X5Bin1eQNAEBDu6KCHT08IVB/J/21/euiyX4um2o&#10;k0lmIsxSygKVIAPJF+bm/wDre6kitOmiKjrryuZtaIrOB5JFCreKNx4o2cEf69jf6/7b26howI6b&#10;I8j05LI19HCxwBlU6VUi1m8ki/Qr/iPz7XK9TQ8B0wUIBPWQyqyxsTphe+tZI7PMDyq3UehTa4v/&#10;AI+3gwIx59Wj7ePn1Jg9KJGzrA97WiZHKpf6mwAH+03B9ux+fVpPgPUuljNwLv8ARiAulgw/SzRh&#10;fpf+gAI59q4uGek46folIcL5P2goQowB8fFnU8fg/X1cH/H2oArgdLOpikqNfF4wyhU0FSo9I1Kf&#10;9v8A4+7Lju9OtdNk7OCSysVQajdR6W+oZW0nj/Yn+nvRNcnpxBx6apJYpCySPrinv41IsxP1RiEU&#10;C35v+PbDMtenFAOTwHSUysgbQq3YSB4oVVgyRrqCgicgWJ516j9PZbcU1Y6WxgUx0G+4KkxQTMp/&#10;baWSIyQrYKoULK1MQSVubKC3+9eymcihr5dHFmg1V/PoNRk9byRpYpG6wqZVcmpqbcyM4AKg2Khv&#10;9VyPZacmvRuDQ19OnGOq1AI0dP5g9tLlhNSR6bugWxufyTc/gfn3VjpWvRjCKnpc4eSaRw6ISC6u&#10;CWuSGi0fuLxp4592iJJz0YEACnQk40aZBE502EQiQXY6mNtS2+nB4X/Y+zGIUA6RTgdCHj47JZiW&#10;ZtTqwAKNo4EZA+gP4P59mCipA6KJRnpXUyR/TQAxCgoSv9jkmwH1/pcf8aMYT5dFcq0PTo8RU30m&#10;xUAa9LNZjwGFgAB9fr7UjosbrE0d1JsbKoa9gCxHPPAJH9Px79004xXqOyX1KCASyrqH0sfyy/1P&#10;u6ny6RuKNT16kLTm1rB72Q6FGoHT/X6f69veyaDHXghHDFeuhAtxqUk2sVuAv+x1X/PtvNanpRHG&#10;UNT1xkhCSBfGwBBFy1uDxwqi5At+f9h70cHA6VLw6iPExUJoCK3JKqrGyfQaFAsD/tv6+07itR0v&#10;StM9MMtOreRhY2J5ThgAxaxB+gH1sP8AevaB4wMjozQjh0nq+mLNrfU3pb1adRW3C8fgn6f63tBM&#10;KVxWvRnAQFx0n5KY6m/aKtq1SWcMAqrwlv8AH9PsuZSx4dGQPn1A+zSONtcTal1GnuwZbSH6uLX4&#10;+hGr214WCer6qnrmtIGADEqLEFRpRwovdRb6g/73a/uyxefXi1OpIpNCnQtwoXQksYdWcC2p7Kfp&#10;xp5Pu/h04da1V49cJKV9AGkH1l2ZSqpI4Y8KpA5X66f6fj3YxEdbqvXL7QqdIK6PIrlywLK7r9I9&#10;QFjxYkkgD6e/eGPM9e1CnWRaAyRCQ2dVPjIVA2uQ3tY2F/rwBx7sIhSvHquvPWU0IMfjAKPbxhpN&#10;NlN+G4Bvzxc/T8c+9+F8utajWvXbUDFY10upACMJAH1IoveP0j0m31+vvxh9Ova/XqG+PDFf2dMI&#10;V0QBACvBOpGI5N/6/T20Yzw6tr6wtjkm0xn0uWsHTQWVFX9xGYjSbm1+PevAJwKdX1ac164Nt9Qj&#10;aVZZUbxkkLIiuT+I2F9JB5ANv6e/G2NKnr3j+R6a6rEwqxMsRVY9ShViHjUNYNpij4UcD6+r2y1s&#10;K1I6eScnA6SOQx8gLKwAdiSpUka6cfXlOF0ccfX8n2jaAg1PStJlIx0F2bpAHkqF1StPGESO6uXp&#10;5X06iIwL/wDBv959pmSp6XwtWi+nQW5ShjUVcaFYkRhTodF30sNQaNk5B1fqY/T2yVzny6edfxdI&#10;GpxbVDJAskEkukNMZGMctSAf2QyMNJOrnj/X/rb3WlbT1xosahLR1McjJEwgdYtLK0y3eVVVVI1E&#10;2sSQP68e9ihND1p3FOlNDSu0lJIWm8YZ5QtO4pZnQDT45TGpFgBdytwbj26FANR0mdkYfPp/p6do&#10;ZYtEPpaX9qnkLKJDMumPzSIv6QOVFh9ORf25RjQH8umunaBZIF8sck2qColpppiY2Dr+kNBC4ayX&#10;/UpP+39uLqQdUYKRQ9O8SKf2Xq2UM1l0wCJnkA1uf3gPSALCx/1h7Vxt69JXUA46ffMDHCwFoUlZ&#10;Aka6rTMt1Mq2v9ATcn2+ZaDj1QIGNOpsbskUjxusSeRVkAs8Ts3Ciyj03+p9trOyZp1cxKcefTTP&#10;XXL2V2vaNPAniCpE5LF2OkOP6KPr9b+6i9IOT1tbZekzWZCKV5AZYaVhJHGJ1DgHx/uLGfEBYknl&#10;NZ/1/fmviRjp5bRFGo8OsEGQUtGfudDLJJ5wHRi6k6dEy2NrE+kcm3BPPu6bgThjXrzWoPwinTjR&#10;1slQdc0bslOUanYSxRLI6voEkyKGTSOBcHn8AfX2pgvtR7umJbXR8PT9TVjk+Vwo0hi8asgjdGOi&#10;JVP1Uj+jC/5A9mUc4fgekEkAGCKdKKCoUBYp45GJeEuyFdT6z+0YmIGrSLcWBv8AUe1QlFM9I2ty&#10;T0qIKmNl1Os5kVtMkpWNi8UZ/ajmKAC39oH8X9qo5ukrxEGg6e4Kw2F2gYKQFjiQEL5v83K7SXJ0&#10;fquP6/7ZQsqsOmmhJxTp1SqRVlcOyFmjhhBQsZSFtPoQghSf9UWv7UBwRjpgxU6yx1jXcKkH7YUa&#10;6j0uxc2IMxNrr/qeb/4e9hyD1pox58OnCKsVXXUiCY3LEKsZi0izSaYxcg/gufbgk/Pph4V4jpyh&#10;yOlWKfs6B4pQGDS+pSzTBz6fpwLm39fbobFek7REddvW+hh5Wt6ZT5Cof+irIsfBF7+916poI4g9&#10;SI6rWg8hRvIzPOqWiuuk6QTpNgPpYEn3tRqNOvBR1linicLcPFpH18asiBmtpAFuD/qm9ueH8+va&#10;fTqXE6qulVZUuYww9YZ73Y2+h4vx9F91ZSvVSpHUjTGyxkABEa5/VFIQR6ZFUizBf8eL+7pw6r1D&#10;maMKpSON3WXX9Ll4h/u36D/bA3v7c6uo8j59Ns0SuWlki1ONTkPbyqhN1v4hY/1HJI/PuhQE16tp&#10;HTRVREo/7RErNoR5gpZRINJj0MDc/wBCfoOR9PbbR4xnrRwR0katI1crGyOYE0OVsY1djo0Rnj1A&#10;WI9tBQOHTyLVD0nJnYtGqFRK7ESvPGSZEh+hGrhbn9TD3bpg+vUJkZ5gEZFdrLcwMElcG5SWY+m6&#10;jhSSf6+7AVNOq/PqVFpidyhkSTS8RBKOiEuLt5E+qqPrcA3vb3soQK9VIDCh6VGNkN2WAlQ86BHj&#10;iMUDLpvJIiyJpYn6WIJ/PuhFR0klWh+zpW0TeVm1RnS6gySMFtHGLsh0ILX/ABewtb6e0pHTfT7B&#10;6ikQLA3d1ZWDaQvqDhk/HF7H2nkX8XWj0+Uj6gLSHxXa6KAjnQbhxbiwP6vaKRKmg6svHqZJNrMR&#10;cNY38ekoul2N/Uo5sAPz9P8AY+2xF5npwgUz135o2UgADm6ryD/tbAlbkD/Ae/eGPXqo01x1205K&#10;MNSMCmo/k63NgyM9hz/qbj3sRlcg9Xp03VMiDRrurxghDrudPFjJ4hqB/wBTbn+nvaKRUnievDpJ&#10;VEx9QWRkjeRizC3kcL6vGq2uwP6T/a/qfb6Cgr0w3E9JKprJHkRNS6ZNbRRoAjyFXKujSKBYAfgk&#10;n2pMlAPXr1es+JYw5FQUcq8kLpdtXLHQoDn6AX+v5t7rGaGnTbrqXoymIyRSlipm0cBQF/UNKmzH&#10;1A8XH9Pr7ENpIGjz0hVaV6e469XR1uE54SJOSL3v9OT/AIX9qvEBFOrU64rXerVGbFfQCCG/2Av9&#10;f8b/AE96DUyOvdTVrSRq0WUi0ZayE8+tnVhxz9Dq96DVPSiP4QOsytrJTUqtbXc6dS3sAW1cFv6E&#10;fj3brx+Nfz6xH1KwHIDFQQLtzYmM8Dkn+h/2H9NEVFOrMaCvQLb2mSasaAh7IBqS4ReXuQHX6D8H&#10;22vH7OkDGrE9B7IjRiYFlTzyiNfEFJgj0+oqSCebAG4/xPu54dXzpx0na+FGiN4B45IgLSAGJJQ5&#10;AaBRYcWJJNje1h7aYVFOmSKinQN564lljaGFNUjC7t5ahVNy91a6M5IACkW5HF7AJHUBSR59Mx/F&#10;0mYH8hAlSKQy/tQpMWp/tlRQRNNLGB+AGKWJ54t7Z6fArgdPkMhVSJJKczqjmqVbfbwwRvZdQIHj&#10;Yjk2ckjk+3Y/PpwGnaePTipeGnU3sHjZ2SQo0iidrIgGn1gcFS1/dn+Hq3TpBLoVzKlG0zeOJGZi&#10;isIwGdRpUanH9k3tf/W9s9OR/GOpcdnSQWMl4GLB2AaKQNqLcfVSALk+/dKOplPPExJMUjtE6yqy&#10;eLyBJeDIVK2XV9FB1f7z7q/w9Vf4T080E0cwdB+vUZDCyaJE9WknWgZjyRcEW/pb2z0n6U1PEwLx&#10;6ArwTKkhW0cgAHLyuvpCrcL6r3/px70RUU690pqQFEIVWLLLEqshHoH1c6iBwRY3ta3vQFBTqhFS&#10;AepcUsaepAGjfyxgpcIZb+oMRxx+D9Pdqde0DrFMVQxFWYFgVUqSNNuD9Pr9fr/T3RuHVVHr1Bd0&#10;iaSRVVDrXTKpcCRWNigBFxbkm3/Gg31Yiop0xZ2ZY4HjZ5tDSK09O1o2niZdQmja11NhpY3/AK+0&#10;F21O3ryJmnSE0NLequHDDzCRTqdUjYr4lCgXRbAG/JP+HtHxHVwpLaenrb9DGtZUsJFaKQKV8zMI&#10;hM6GSVkaIehFJH6gLtx7ozDh0oiTTx6VMa8+WSYNImgMH0rEH1WLxlATyOST+P8AePdLeFB13UIw&#10;XzCBRMysHUEgqGP7RWJ/UP8AD6g/X3o1pjr3UZJJA2pmUanKwI6A2XTplQFuQCeSD7b8ShoR0+pO&#10;jt49PtDEJVZH8LlUbUPDYXZrCxHNgPzYD+nt1FD8PPrwKg1bj0t8di40MjyGOWW0ZskaorCwChie&#10;eDx9ST9fa1IDxfrzkaaevT8YKYoS0Ss3iDlYxYNIht+tQb2/xHt7Qh4cemRx6iU1LqYjRGySDT5A&#10;jeSQngglQTbiw039siLiPLqzOtM/6v5f6v8AC/UtC6XewVnfxgIgKqqji5cfpH5+n+tf2ojgp0wz&#10;AkAdSDThYgoKo0bArIACCrHlCNP0v+AB/wAQFIjAHVesLUqlC97sWLksrDQym6Nfj8Cwt/sfd1FO&#10;t9MuRjA1BWbTKwbQEs2q3qa/5t/h78ePWjw6TM4ugU+NnsbKTZyNVnKgfRrWN/z7SymhJ60c9B9n&#10;6aCe41Qo41pZQIwjOL6YyQQRa99Qtf6cX9l7Cp/1f6v9X5BmXtBp0XjNqq1UsWhqSVNdLMZ50EhC&#10;qX8caOpvGiEsFuQOODx73H59I6g8OkytQwhaoq1uwCBEls8U8UYMcNRDHJ6wdPAuTpP9m30VIFK0&#10;6sOucFUFpjVI8LvFUmmhbxzaTZbmF57Lbxkhr6eCDf3YIoNQOvU6yBzMfG8ng803kSWSp8uuWIap&#10;4lCAFrDhXI/Nvd+t9OyVkbAlEVpZEWSpWdQHisxRIgtgBpWxL/U39660DXqUhiJhWKLXNHI+oOS8&#10;qxJxI5Yf5tV9N1/N7+6v8PXj09UtGssr1CeNQBPdijBRGVUNDBE6kxkG1z9D9fbRQgVPTsQ49Y62&#10;RAIVlljCtUxxKagyJCojXXNrKWJuRcjWoP8AT8e9J8Q6u/wnqAXFY0kc08hlkWRIgsSRpToGuoiu&#10;PUCwUg8kL/T2o6Y6xEGUQhw8008KhGZkSnMwOhxIwALAD1KlyOGP19+691kp4opNaMA0KFoBHAoa&#10;YS0pIl5P1N7j1c2F/wAD37r3SixUIdVjBV2gkYaGlYqvGmNUVB6rHnUTa49vJ8PVSoJz0/0tMTKH&#10;AGmdVV0ClnDrdmBb9NuVBP4IHu3V4wg49KSnqCilZVUaYyGRQH0Mo1O6qRZjfhSwt/r/AFNSxrpH&#10;SkUp1y+7lWGUrAY/7E9XHKDpLEC7RSHkWPBJIH4sPbYqAadbr5dZUm0TxrMZEV5FCuWZmdSR/mlH&#10;11D1ccC9/exgj59NS0xX59Gb61opZ5zUOAxQovIX9UnrX6f6kX5/1vZ/Yw6zXomckyH5dG3wNGHU&#10;SFLAn0gfj/bf1sPZ6oVVoOjFaU6ECmhC86QAPwP9a1/anp5ENQ3Uw8EABfoeAT/T8c/8T79061ad&#10;vHrGQPoRZrEk88/7yffuqLSvd8X+r8uHUcpcc8k/S1rfS4+vv3V2pTu4dYWiCmxFwRb6D6E8/Tn3&#10;7qgJBx8P+r/L0i9zYwTxLMihTGGKmx/V/S5vf/be6v8AD0luI6tXosu58eIqnXEiEmS5VWCkxuLM&#10;ZG0/QH/H3pVpnpBXoNamgVqklhGsau9hb1G34U8+knj6X/PtaAKU6313T0/DA60kLMNLRKTGpYKq&#10;uFUX/wAB/Q+3oxRh1bSwyR0o6SlZY/T41F9JY/rIH9sD8j6f63t89Opw6UUPo4HrDaSLDUb/AF0k&#10;EE2vfg8+2X49ODpyQgDVxe4tZLglWvyCDcf717r08vw9OAGu9gyarFri4F+LkP8Aj6e2OtdOMcYs&#10;ACFvpBZVHLf2SQvFv8R7qzAcOPV4/jHThDGurkG/K8kHm300/wC9e08jalPSny6dYoxp5F72Cm/0&#10;/IH+39p+tAVx1LAFjzfSbkAfm30H/E+6t8PTiDz65Bf1fpBt9OL8n+n4/wALe2unOuaek24PBI4+&#10;nHpsf6e9EVFD17qShLCxHN9R5A/Tb8kD2wRQ06dHDrLza9rj6m4UgLfm5AHuuerYp8+so/xAA4Nw&#10;LGxFxb2z08OA66+rDk2/qb8cW5v791vFfn12UPJBBsPwpvx+Qf6f09+6913EgAuVIubchbWPPqB5&#10;9+Axjr1epyi5/F+LadJFv9dfp7uvTL/F1zJ0/UcfT/C9/qL+3Oq9R3YtcXudNr2tf/H/AB9+6dC6&#10;XHUct9dZAt9LXvYkD6H3o1pjpxqac9YmkAuCeDaxKrpAv+F/Htsk+fTNFJoOm+pmTQVNz6SbgLYX&#10;PFz9R7akag6cVQOkxW1A9RYA3Xjgs1lJANgCb/6rjn2hkINa9NsaPXpJVtSBFI8ThG0W08atf4Cf&#10;S39UBF/aUsOHTLSUB6TEpFQHRVNz63CBXACt9ECgG59pmXXUjponFeuo4dLKxjGq/wCVANyumwA/&#10;H14/HPupXybpO8g/Dx6eaWEhtTFvSpQJoRQW+ukAfT/Y8n6+9qlc1pTpkuxFD05pUpHEIzpAUHST&#10;o+n9or/h/T355VAocdV6aaup5b1DUp1fQanH6mGlfoLDgn2TXlyM0PWya8fLpB1+Ujv4zdmj9IUa&#10;rgm5aZmPAA/Sf8PYYnvAR3HpsvjHTZTiWoUTzGMRrIShYqwZPyqcXIP1FwOfz+faeJnlAY8OqHPT&#10;/TtBTLxHYm7BplQDSPqdagn/AGBb2aRFFWi8enhw688kkplf6OFCgcXVJOF0FeLH+z+fdJCzFqde&#10;6wPE87srqrRmyKl0Fio1F1uBc3HJ55/25KbkkcRUdPRKDnqVoVleOE2V0WM+MAWN7G9+Ofqf9f2V&#10;sDJhTk+nStcHpzgxLsyldEbREfVhq0EcsFbgi/59qYdnklYGo/y9OjPDpprKGSGR2FMS0bubqFN0&#10;b6hL/wBT/T2X3e3SxSkaa549GtoEK/PpuSiSoQpoZQVKJyqhWY6mMhcE2vfm3/GtRWIPDB6McL1H&#10;raCNqSaIh40QMNZe7O9iFSJitwp/rx/h7UeAIxp9OlMTU/w9ICgwKT7hx9PHFHoWpppbX0iIs1ww&#10;vf0kXDX/ANb8+zvZ7UTXsaj5de3K6Mdi59erE9n0647EU9PojRgiswSwUEiyj/ig/wCI9z9ZRCKI&#10;IBw/zdRyvDV69LCKbg3I5PNj+fa7pyP4x1ORgw5Nz+eef99b37pT1PhGpQOeOPx9CPz7af4x1o8e&#10;pkUdzb0/7yCbC9/r7tISBUdePUgEfQ/4j83+v1Fz7Z0sBXrXXCYLo1Efgm45Nv8AH3rr3QYbjqE8&#10;4sdNyLepAALcE3/23tqUVND0lbJr0mRXBrKWvpDcgKRb6ckD/bf74Cq8R1vUaU8uuMcylipf8+kW&#10;A5/1x/h/T2p63066kUIS3HFtPpA/PvYNDXrXWOergiViV1NxpFyOf8b8ce76ycDr3TLUyOx5H+cK&#10;/gKoW/0A/wAfrx70dNPn17qBOUghkBIB0nm4Q8j9IP1B/wBf2y7aR8+vHoN8jVGR3mB0upKKg/F7&#10;2Zh/UcH/AB9onYcB0rjWg6ao1jSN2ZlUgfuyONILW1OxJ4B+lx7YY6c9KYwzGg6S9ZUisimSN9Ea&#10;FZNSx3dCPSxZPwvP0/APsumfxK06NYYSlCeoFM3iLia+k3Kho7Em1g4k/HPAv/X2nVRSp4dLCppj&#10;pRwkCNS0QF9Ni4HqNvqB9OP6/wC8H6e7itccOmyAcny6moQrabDylCbppJCtyLAKL/0/4j3frfXb&#10;VEZVVjZFCqCdRvoCcMgLLxc/UD37rRUcCOoJf9yVGfSmq/6FsC6+kkAAkX/x92Hwn8uqOmrrggKt&#10;pY2ZlAsgHj06rPHq+vH1A9v0Hn1Qmo0dO4nhieRVsq2UJcBQthz47g8X+ht72CtaHplhmp6SeUrr&#10;fshr3Zo5FcIY7huVmdbXIv8A7b274YI6SyPrwOg6ysVZKyx3Y6z5ZJOWVUufE0UaAHSOA2nn3Qxm&#10;tekZYDj0Fu6cocalPiqVvus390B52UgtoQFoVdvTHpBsSdR/wJ9m1jYCcFmyB01LrIqvDovu7e16&#10;zAV9VHWSx0lfSsUiSWaAwS6fXIJJ4NQfT6gdVrWKm35WttIY9o6LvqNTHTWo6DGt7tqMrVGCvqKe&#10;KB0M8MkVNNSY5EJFquoWhPk8YPPIVL2/HPt1NjLUNOvG5jQ91a9JPcPaFbI0SUFXU1lRHphrKqj+&#10;3mgiqHX9qeISkeJ2T9SHWrL9efYk2vZvDB1rjopvdxoAIukc2+sjXPLP5Jp3jjeJaZKdEki06knq&#10;BTwBbeoGNgBbm59iGPbIl4Doje5kkJJPTI+dKOQsbrE0KQ09UkjQzRMV1U9MClmMshNmUnQFBLcj&#10;2ZRWyqMeXSXUfM9NuTkZoZRHAlQ1NHJWyTKrU7Y2oQaWmlkKgTeEN6VCltRawI9rEXSOt+IeB6Bz&#10;MYJJQZlo5/E9JKajIRaaaSZmvUQSVvl9UgIJMDowZQbDk+7dN9BxXY6X7XW1BJLIGqZ6WhyEEi/5&#10;ROv7tS9wGkVEuobVrIFmPqX348OFenE4dBDNHEKuOmWWkpYHqGyNNRGohniljgFpqSNpwWtFKoIT&#10;UzBSSD7RsKmlerVz0mKxJKiIGUrUxh51kgqVfGzHzeuj+6SC2lCdKqzMSq+o25HuiiuenU4dQ1mp&#10;fDHDLDUeetDVMtBV6J6WmeEadFBVRqGSIMvlcPfg2J49+6tTNemjzFqNohQTU6R/fSOk4ZqFtaH7&#10;YRyafMWQgSoCDouyqPdWNFr1phUU6Ts4ihpxWRrS/cwY/GmWajipoeWkaCOtgRwFVrMwQsCLag9i&#10;R7TkNxPWqdJ/LCNpSKeaaGjpqmI1M6UH8Voik2mHyxtcG2lgscLXC8/VfeurKCxoOkpjZlereneW&#10;Ss9GUovsKWm+4lgijvJU1NaKyPxSxSAxqQW9AICEW90OT1fQfifqLV/dT1FDWTUv2dTC6wzSUoXG&#10;U1KkKeCgqqykyTF0AZX8barSRr9fpfxqergIuPXrBT09SlSYqemeCNaokTBvtjVzs4YmR0UPABqu&#10;8/jEf0vcc+9dWP5U6WOONDVTec/eVbyfdUGuaenWemkpwaipmBFtQWQIHa1rIbe/daIxpXyp0pcW&#10;zVDGlcYmKOaWWSeNvHBWyK9OZGrauSazhEXUsawE+Tk/QAe/dbeuOhBxNUIHiqA1LDX09BipEkVp&#10;WgwkEUojkNZrVo6mNwR6yhfXYDSQT791VU0H7esm5qmORnp5JKOmqaCdZ/vKOOrqIaeombzVFbkV&#10;QlGEAtLBFq1LKAH0rce/dOfb0icqqaZpZa7ERGonqJXMLx06S08lN5aHI1NFUnxBqyVQpjZmVGWR&#10;9NiLWA8+tmlOg8qqWuroYZqhGkNNTT1GQiCSSyKmKZaSRNdSE0GaR2ubehVNwUt731rrOsK10VNR&#10;VC42sqaXXV4ypSSP7h3oIrVUdDVY26oNGloNSAMLc3596ND17qW00VdivuspBhKiSSWkqXoMhF4E&#10;edAxVat4LSCcMqtGWCnm9rDnzAUz17pjrZJJDBk3AnrfDFkomnaWCGmnmV0gpqhYlu6c6KZhwOdQ&#10;08+22IFCevcOg+qq8UcWcpampWM09Rj56bwxmsfH1B/cmLShSrRvHctIrEKXVSObe0xNBnq68B/q&#10;9ekDnqk0GSyU4ZKuGKUU9XP9rFMcPLWUompKulSoDxllj9BjKhfJYabkAMMxBNOn0WuT030tbDJT&#10;UDVVLWZWqjIip4aWipYK+uNbUF8ZXzVsAQJED5EkikPFhHqW490DeXp070qo6h4YYXhqI8DTtkzq&#10;eokjXJGmpYPGsEwCyXs3rZCSGZwCWBHt0mi+ny68wqtOmqrkpaWpWFJ6iGOSupKWkakqZI6ehWQi&#10;qr6XRYsJJXYSCVCQ30CooPuvTABPDp3GVokcwUUFCrZD9qknqY3lSonmlEyyCWEltcekrIkq6C9/&#10;6j3aqhaDj1XSW6ZchXUlRURQxTUdVTZKmmhgyNWk1NPj53kWCJ6mKHUiMAUKeoCxNzwfddQr3dWV&#10;SRjy6aquuijidaapmlkrYJKahrqahjqo5o6WqEP2ySMWaDy2vq1FA5BuFve2sAUHT44AdJ7PTihT&#10;wx5ygqYKuSCqbIzU6NWSwUjATYqpp/G8INNI4fUNYaxsBcn227ZweP8Aqp1dc/PpKmpovujmJcV5&#10;ZMcKWGmyVHUl8dTweQ+KSelbWgqJA5lcRvpU6bxqb+2ifMeXn1pl/D6+XTBl3hr4PJBEk74+aYUK&#10;VbLCMpOwDCnxs7AwpH9GmijY8C/FyPdOPXhjHSTpVpxkylbIYDRUlSzpHEz4+i+5h1SJXQz8aY29&#10;AjbUHkJ0m3HvYp59Ole2g6aaqo1VMH2+PlUTxrSNFTxeSlpzYma0zFiAYyDf6BgQBwffsdaVaCp4&#10;9d+KNIWpEqqupjanYtNHLFDB5I7pLAQPW5BAVlPpOoNz+KMRwPWzx6fKGrp1+3jSHyVKyaZWSoDy&#10;skcCoZZ3PIMZJVQgAOq54B961ACg638h1Lnqo/GxhijqGnlDSKKKWoqmrUm1CaKCMeGWn0IPAro5&#10;1sfdK+Z68BU56hJkq6OaNaOf7qLH1FbJQ5GUpGiV5RZKjGxui64ljYjxwtEFZlFiBq961Amg6sVU&#10;DpkSppseBG9LSo0y1FZ4S9RVibH1kxM8FPJFpiR7oXbTILpfTyPdA1OtlQw7em2rrT45KiWOL98x&#10;LUUsHNDO8S3jPiKgMigoqiW5a7HUSBa+oadR62Fpg9NXkmiqqJ8SgFY1M0ihIVDeGUtJXSTiOwFg&#10;LBgCAgFjyffscRx6dC41Nw6Y5sbDPOZlKU6xQlysEn3cTy6jAFV7HSAoH6xxYn8+2zp8ulCkUxw6&#10;RVbTslTIpi8DSR6aRJ1BpynkJhUvGNLIGVg1vURyfp7p06Pl0m5qiaYFYdRaSMTQiNUcwSF/XLEq&#10;gMoI9IX8A/7Zg8T1vqHWyL51mq2llpisMTiSNdaxF7RzpEdTKzGzXX6D6e9dbAJ4dYIjURyPLMtT&#10;CYtRklR4/OzyavEbkgB/wTcnm59JsPdaIB49ZXt4nKMsesxhwJAIWmtaRZpDYh1H673VnFj9R791&#10;7h10fCnjaKaNImLRr6GEqkoPFMkv1UNpIueB9Pz70x0ivWwKmnUeeQxoqmIMsyKkKmNTKtOkllM7&#10;DgszavSOfofbTSVFKdXVKnPXvO48MVRAZYpwVMMUqQnlLKY1IOgIAQ2n6Ei/unDj17SGNR5dZPu1&#10;WaMorwCKICUqfJeBl/bR2UXZio0nk+k3IPvZavXtBGenDFtOWKGpgjWYrLo8cISOJFtIvjA4jVWG&#10;lNNySCBf3sGhr1U9OkRmm8lLHFQxrWTRgzzWafTC5aKalZ7EahfUeAPoQPd9Wrt611imdY52WUTI&#10;9MHlqqV11hYwAqyxSEFXD8ErIBf0/Um/vYepp17qDXyJLHLL5WqhcpHMsMlNJTxePUTEq2KgEA34&#10;Cra4B936dRDUN0n5ZI4XWRDIxjZdYX1Sxu90JaU31m/6XXgi/wCR7pJ8PT3l0nchoURrGxl858ax&#10;RRm0DOSFWViLkECxIH0Av7YHVk4df//V3Pjx9Ta9xxfgfgi3vXTHXE6jxx9Pzax1cn6+/de64X0g&#10;E2sP6WA+t/z7917ri2n68cf8FAt9AT/tvfuvde4txcW+hJFvV/iL/wC9e/de68Tfj+nNifrb+v09&#10;+691xHAI/wAf0/0t/qefeiKinXuuxyeFPP8Ahe4/pz7qEoa9e65XvwVJBP8AhyT/AK39Le79e69b&#10;/YfkW5N7/W5+n+Hv3XuuZBU3JFyov+n/AH1/fuvdcjwbAgED+t7gj+v49+6913f82BJP1J/J/rf3&#10;7r3XrC1/T9CBbSTe/PH/ABXn37r3XieBz+TfhSGP+w/r/h7917rv0kEAAk/ptyGI+pH+t7917rog&#10;mw+j+q4t/X6en37r3Xrj8KCORzZT9eLH8/n/AH30117rpgAP9cHTYKP8QAPe+vddcC9wObcjTfj6&#10;e/de68EAFm4+nB+hB59+691kCc2UAn6i/wBLfSw/x9+691xCGxupt/ha3+8+/de67EYB0kXHJFtJ&#10;FgbgG3v3XuuQivyTx9eAf9bj/D8e/de67CC4AFr2vf8AH5/P+Hv3XuvWtc8/UDi1/wDY8f7f3o8O&#10;vdZQo5BsWvcm34uCF/1ve+vdZ0F+CObH1WuOfpx7917rmASR/UGxuAL25/Pv3XusgAtcj+t/9f8A&#10;qtvfuvdZODb62PP+2H5v7917rr/H8+qw/IJ+n19+691iYji/1P8AvN/rfj/ff7wPde664Av9CP8A&#10;gv0P/BvfuvdYyQnFgCL/AEF/8OQvH49+691yVvqDfkfUr/j9COffuvdcSRYDStv9qHIt9Ba3++/3&#10;ge691wsDccfUcXuQo54Hv3XuvAD8WP4Fxbkfj37r3Xiv1NgQT9eB9OOB7917rjxwTYA21cDVx9Bz&#10;7917ro+gDgi/AAYAWva1h7917rgbXIvYfgjn/bn/AIj37r3XG62JuODax/H+Jv7117rjccj0kEcW&#10;06ifqffqjr3Xjp4Uj1G+kn6E/wBLe99e64lQeD6iLkD+oHJv/rH37rY64fi5AHJ/2/4Hv3XhwPXV&#10;z/xomw/1vdX+HrXXAr/qgOOLfgX+g9s9WFa464BQPoo/3i9/6/0/23v3V+78XDryqBb6C2oXIFuf&#10;8fp791o8O3h12RcH6EfUDgA2P0FvfutL8XXlUf2he5BIsOAPoL+7MCOPV2+HrmVtYW/pa3+v9Pde&#10;muu7WP1Fz9Ba9j/rf7z7917rG1rm5tc3ay3J/HPv3W1FTTrhcfUEWvfjj8fT3vpxvh68QAD/AFFr&#10;X/APPvXTQFcDrj/QHg34Fuf8Pr791sqRk9cAVu1uLAAcKfV/Uj37rXXhwQABYn6f1P8Aa+n09+69&#10;12FHNuT/AK5K/wBQD/j+PfuvdcxZfqBfkji5B+nI9+69165J+qj/ABuoAvzxb/iPfuvdesDbn+n0&#10;Fjz+OffuvddEfW4AIF/7NwL/AJI91f4evdeB4v8A0ve1788j/W9s9b664+n04/rz/gfbq6vPrXXr&#10;gC3HFybfj/Ye79e6xEj03Cc3sGueB795dXHwHrzaCDwpub2IJFgP6e/dU699LAlbWBsVufrwTfj/&#10;AA9+6svxddGy3PGo2J0n+v0HPvxAIoenevA/pPAP0v6RcA+6+GvXqdSQwUWuL35t/a/PuvhjqoB/&#10;1f8AFf6v5DlrFv8AYn+lx/Tj34RiuevDj/q/1f6v2YwwJI/rcrc3B45N/wDevboUeXXm+HrJb6cW&#10;Nvr+oG39be7eH8+ma9c1C35Bt+FsSVP9f98fdgtOvdZAByLEgWA+ifXn8e7UHp17rvSATYXI/Fvq&#10;STxc+/UHXuuyBYkg/X68f77n34iuD17roKv1Nxx6WPHJ4960L17rloUk/X8g/Q3v/re98MDr3XEA&#10;EW5sBckD6Lb6D3vr3XH68WHNgv4Jsb3/ANf37r3XtNvzcNYWsSf8b/7H37r3XGy3/AP1+nJt/j79&#10;17rGR6WJI5/pyP6D2yoqCB1sCpp1hdQQBYEAjni/0/x/HvTJih6cThTqNJypAtxYWsLGx/PtO0ZH&#10;2dbYY6hul1IAHJPDAAg/X1D8/wCB9pJF8+mem6VOCNCH8gOo/wBjckD/AGB9llwp1dWAqadRGp1J&#10;J5N7jTbUdJPLH+v9AT7R+H8+raT1mhhAIWwuCT9eQRwt/d0XTx60VIFenGAXPqIP1Hp4+o/PswgH&#10;bXqvl05KGNrgG3I4/H4HsyTz68OpaAXvpFySbggH/Hj2oQVWh631mC2udOm3HFh9f6ge3BQY611x&#10;/wAFA4/r9OfwLe/de6xngG/0P6lt+kDk29209tevdYiPUFGk3sL25IH9b+69e69pANhyx/Glbcn6&#10;gf7z7snxde6yfQn0kX5P0JJH1+nt7rXXEX+v4IW9uAAD9LD37r3Wb+nKj686Vtpt9STx/tvfuvdd&#10;XIJ5Nxf6Dj683P8AxX37r3XEsvJOm4txYern6Ef8a9+68BU06xMwsW4/qL86bfWwt/T/AH39at8P&#10;TiqQa9Y+AQACfyRwbhhe3PtnrWNWeuz9F1KPrwLXYf0B/wCNe/deNPw8OuIvblQACeG+pP8Awb6n&#10;n37qvXroRbjUOTxquPyOffuvdZFNuALH6/pAsv0vYf63092T4uvdZ7KTY/T6fW31/Pt7rXXZH1Gm&#10;wvYKfrY8ek+/de6xhFKji9iP6mwHJ4P5vf37r3XijMbfg83I+gB/J/4j8e9EVFOvdcTHwbk/XggX&#10;BJH1910Dr1esWkc3PNxcn82/1/8AePetA69XrEyMLm63FgbAW5/1fA596KUFerJ8XXAoPqQAfwT+&#10;P9bn6H3Xp4mmT1ia4BuFJtZiP6349+61QVr1i5YWIUccfm9jYcf6/v3W+sdhwQCB6r2FiCv1JFv+&#10;J9+6917TYHS3FjZbfUfW/wDt/fuvdYyth9T+eT9bf0vYe/de66Cm/wDYvbSB9dIHN72/P++/oPde&#10;6yDSAQR9OOOCQPfuvddD1A8LyeCB9B/QH/X+vv3XuuxwdNuSbNe30/wv7917rscCwBBAPBtyt/8A&#10;D+v49+6913f83Gnm4I+g/wBSB7917riG1W/1rDUNRupuBx+Pfsfi4dePDrIACeLXJP6Rdbng8H8e&#10;/daFfP8A1fy/1fyHRVWIvY2I4AKEn6A8fj37rfXDgH8g/wBLWAsfyB9ffuvdZVItZQNNuLAcN+fr&#10;/X37qp01z1zjYA2JJP8Aa4UgEci/9Pe1+LqjaKY6kKw5+rG5NuBYfgXHNv8AH291TrpZF/I5+gU8&#10;n0/0Fh/X6+/daoOPWXUeB+q4/wBcE/i/+t791vrrUAbAcXPCsOL/AJLW4/2/v3XuvawotYcGxP8A&#10;Z5Fzf/X9+691yEguLiwAA/sD6cgG/v3XuuXBY8AnT9eDcE3sAPfuvdespIvqsALcW+v1t791rrpl&#10;BsQP6j1X4sfqCPfut9deIHi4C3J1rqvf83v7917riYgQANLfQcrclR+R9ffuvddNCCOLn/WUAEX5&#10;BHNre/de64+JRf6XAuG4LAjix9+691xeAm2pr8LcAqAB9fV7917rgadiDdVQj1f2STc/m/8AsPfu&#10;vdYWhANgbjkHj8/mxHvRFRTr3UUJwT6VALckfW3BuP6/T2yQQadXJNRT064NHpN+BcAaOGBsPr9A&#10;B/sPfurgqTXz69p/SBzfkiy/0/J+lv6e/deb4euRUBSL8A24+t/qBx791scB1jcfX0qfoL3/AATf&#10;9Nv6/wC+/p7rfXgSAbg3uebAkqBY2B44+nv3Xuuj6Bc6QbfUKABxa50/6/8At/fuvdcNNyCABxp1&#10;DSGVWNxa35H9fdH+E9ePXAqCNJDMVF7EIVuD6Sb/AO8+2ACTQdV6xBQ/+DC/BJsQovdVP05/3j34&#10;gg0PXuuWgWUHSxuAQRawHBYG3v3XuvBQf62uQCALXFtXFvez/q/1U/1f4N9ZdIJW3H4uVB4+n491&#10;611xP6T6TwbagbG/1Fzzf37r3UKQAfUjV+LAA2+vIIH+9+99WUVND0zyDU5+upmFxdbar+k2+n45&#10;9t9XZQBUdRpYxrVitrLJcELpaS/9kL9P68+/dbU1H2dR2Umy/pLL/QKbWuf8Bf6e99W6juqiysqk&#10;qjEKqhmUEX9R+h+nv3Xuu1QKR6VXV9TwCVNiBqH0/wBb37r3TnTkKUPDBlAv+gAE8EEf0+nv3Xun&#10;ZFLcD9JUAAkLb+tmtza3+++g2vWj1nNuQQthyPobkcfVePduvHy64hVuLqAtgL3H5/1gDz/j70eP&#10;Wm+E9ZgB6joRVA9Sm3CobXQj37pnruysObWX6aVI9NrDn+twOPfuvddEi3pv9GUtZSoGq4BHPPv3&#10;Xuo8mkA3KN6QSv1u17ccDn3sCpoOvdRmcXOoBTYHk3sR+V/HvZBU0PXuoE7CxViVa1tQt6/6Byv4&#10;/wBb26nwjppwDUHpjqp0GoFg4IbkhSRYWKmROQtvdjkU6SVI6RORqhqZVvrJ/dOkqbgWQ61/UAPz&#10;7pGMk9MzEUp01R1AkiCqQjaz6ldbMo/SNI+g+puefbvSXpSUEqjyBirF0QWIIJLjkhvof9f2qhFR&#10;X06ox8unFmWxDKbGwP4sQOPJ/W34I9qOqdQmDrIxKkq3pkX6BSeP9f1cD37r3TY4jUHTpABYeh7g&#10;Em9rEeo24/w/3ga611xIjGkILA/qCsCQi+okN+k8/Wy8+99b6yysiXk0o40KWd00hSeCosLkt+AF&#10;HPtJ1XoPNz1IQSBrIWUOLXc3BsDGAL3DHm449hndaUr59OwkGQU/1Y6DCsaaSXyQoxMSyHxyAnyL&#10;psPCQABYeoL+bn2E3zx8+jFfh6i0siWA0WeVvIb/AFdUOm1/8bHSPx7qoAx1bpxScWuhcCWVQGN1&#10;idUNnDIOT+OR+Le7gjy691mnlT1uGZUGqPQqE1BBHEhX6Hm5seePfuqn4h1AlkIdVkESKiJHreIL&#10;qZBcecG4AXkkEf63PuwYrw6q/HrLSsW1efXGylgscL+JEEn+7V9P0YfQC3t+EluPVfLp6pnRHsiB&#10;VVk8UkVis/IJTQCbgXFze/19ql+IdNsxBoB0soGJLBk9ShAQv6JB+sSm/wDvH+I9q1FOq68fPpTw&#10;K2myxHS587MyqzyKRYlQORf8/wCt7fTH59NdT4xcgsbLZQz6dOq5usYC/S1h9fbnXgaAj16f6eRS&#10;V1Jw5KBlVn1i1yWHHINxf37pRH8A6c0+igqwZmIYryyn+ySh+g/r791cGmR1lc3CldMijUPxqNh6&#10;SpH1v/Ue99OqK9x49R1AuQhIuyccgg3u314/2PtMeHV+scgswAQkuxIZNJsp4Zef629pXrqx0p6x&#10;WAVQ6rIq6ggC3fU30H+39sv8J62euRVHBIHkZgF+gBH+08j6n8/4f7wm6r1Np1UKTpN1KjRyAr2s&#10;S1/x/gR7dCArqHHqw49Tme4CsHK2NnAC8/W4X/X/AD7uwBwenOo80ghAjGkchdPjBLBh6uQPoPrc&#10;H6+6Ng4631xeYj0XQqFGnjnV9TpJA/HvYwwX0691HM63clgS2kX1qAGP6fUP6fQAf19t9XDnqHPK&#10;ty1gGUgWsDq1D0i/9PrYe2ZWPDp1JCOmOrDEAE39enQuhw1/UwDNf8A3/p7TmvT0Y7Om6RFmuCCW&#10;/JJFyn05sLE/8U9+oOPToNOssMELO+pbKVVVS2kOCLarWIH+J/rb3tQPPrdTSvSqwNGsK6lUlPpc&#10;lRqdOGUArwvNuTz7V20QY6uNOk0mWNelUioJRrjF1AUJ/tZ9JCgcW9rmUEmg6ZORTqbHEFJNvpZQ&#10;DwHY/wCH+H9fdCKYPTRFOpa2uWAVTe1lNwR9D78QRx611Kik0qAAhPNlFrlSeQfdSaCvXunCnI1K&#10;trEXK30/pXm1/dAVLV8+t9Tpiulbr6jcgs3H0vzb/evfpPLrw6gO62ZiARexP1VRb8C3pHtuteHX&#10;usL20i634sGJ5ZRz9D/vre9ilc9e6jlEKjgXsb8ixY8hf+R+/ELT/V/m/wBX8z7pvlsGsQUS4bUS&#10;Cpa3Bv8A0/r7sjUx17prqHZL2YJcC4BUsAxtcafoB/h7U6hinAdUbj0xzxB2kDaNJuFReb82/Avy&#10;efr7ux7ekRpXHTFUwI6kmyFVYEEAqwPGs6RyQfqbf7f6+07/AAnqztq6RNYsaN5NCRqZRrIXzGUW&#10;tfSRwB9WbSCfaA8evR/EOkLl0VzLHItyyuLQLGhK2LN4ndfoy+k2/IPurfD0rQUWg6BzdNMpp5IJ&#10;lcLKjNLHEykiKMlD5VIv+SdN+T7aZQykHpVCKMD0UjfWKgi0vKtNFIsVXHjywMpFO0ZeSkMn0aTg&#10;C39n2WSADI8uje2XUueq4O2tu1tKjusKSfw2JaQ0lSFekqIqu9VNcIPUsbHSxXlCf9gDCwlXXVuj&#10;IW7Ur1XxmMLW088lNLLLVTt5kl+2MQhgaukaSko6UsBfxjkaCeQOPr7EqurCo6TNGytQinUDHp+9&#10;SvURPGyRzU1Mv3DxVMUkcRjkqIYtJia9gJVJLKzfQX97Ok58+qqvmehP2OuOrZ6dRPU0gktDKJqF&#10;I5ZaFZdBhjLoUYEgsgs2o+m6n2W3del0FaY6Oz18VfTTTwyyfaQ1KzxxN4I45KhjOssEcNtfhQD9&#10;v8EEG3spkAAAHRhFXz6OXtmwSjjEjpTfa08FZ4lMapVGAtHKXHKRsbDVf/bXuErfEem3rq6MZtku&#10;Y4xPExiSFVjZJUfW8Q/cEsNgRydSlSf8Tz7YWniZ+fTM3w9Dxh6cpoZZPI9NTweYMgqGmN7yMoIN&#10;jYrY/i9va0Yx0WN59LKjRTEhdg0p9TVADRyBVltpUEWNx9QvuwFcDpG4o3SioRGkbCQB3QjSLFUj&#10;u1llZgC1gCFA93KALXz6THielKsdy2otUA+OULpDhVb1o+tVBtfgDSOfdaEDPSZxUkdTUC6XaRSo&#10;KklQ3jj+utmVfqSotwR9f8fdloRp6bDZ09cj6lId5Lrbhgoex5uEsLEj6/n6+7g6jX06cBpkdcuH&#10;YqU0uWGtidLHWNSMnHItx9fqPdiKinVep8K2MhiZlPpDsVDh0PLFyP6W592XpQjLQDqW4Q6VLD83&#10;ABW7fqUL+AfyB+f8fd8efT6cM9cYVUqbOojZ3K6lVxqc/qlsP8b24+v09+FPLq+Op6FVcMG9ZVXa&#10;KPSxJvoJOoAf0sPx7Vp8Q6bfy6dYLatKoi3Rn40hCX/sswFtX+w9ql4j8+kknxnpwAHJtpsmkEMC&#10;dR5Ustuf6f763t6hpXpvqQPULABOdJD2DE2t6l/F+Le9ilD69Xj+LrOosB6VZgACpYlR/sR9Sfr7&#10;2B59KOsEy/0SPSVIOsHUdJ9I9X0P9T7ZkXFenF4dQTGBoVlL6v0qBHchjy1xwf6N/sPaBlGr7Olq&#10;/COsLxAuEYlivpdraENz+3pv9ABcc8H/AHn2ndaHT6de6xSL6SAUDagJL8BCDx+ocAf1v9f8PdaY&#10;p1R/hPUKZAyqgX9UpL+RgRy1+TbkD6CzHn3VwNNDw6Svx6Ya8JqklCk3IRS4BBP6lZwv4te1/wDD&#10;2kOniBx6QS/F+3pMzlELBQoYMAIxGP8AXZWHNv8AVD3RmC4HHovkQk1HTJM7Kk6aj5Q0bln0N44y&#10;QGRTawFrfT/jZYLmh6aMZpnrqKpUsoaGQXKsskVlvIxD6SLfj6G5I4/H193SUDA6aKEcOnCKcD1P&#10;FGLRFGidvUE16iqsgtYHj6G1/wCntWkobqtOpyyIyKVPHgMkg1q8UkZbVIGZRfUOBex4/I9q1oV6&#10;ac/h65xSEs0VtQdldFdD5SFGm+sEkE8af9v9fb0ZqtOnCNS06fYlVWivGnkawFmCItgAwYLx9bcf&#10;k/X2YRkDHTXh6c16dRaIqWVlQKA9hq1auLBbfQ/2r+1A7R09wHXPVH47MEZQyAoboscagsGIFuT/&#10;AE549+1DrSV4E9NlRKWiJJFSiljJ6vE+kc6tZ444Gn6+6s+On0WvaPPpL1VWIzKC0ZbSxZUfxlEu&#10;SJB5AF+tx+Tx/T2gkkWhA6uFIcL0kMhW2iMMkviXySRiZbEs7r6SunkDn9XqH0/1vZdK1F406MYg&#10;CR0F25MrFHHJcMlXpMciuRHDeH0zyNGgUvdAW0gaibWHsouHAPGvRtACH1dAzLmY/u42CzSQNOlN&#10;JAbx65UH7KRaeUUD0uLD1fj2lMnp0aopcY6XWMqamp+1PjjkeeaWQyzaWcsvpgikY/2lvcAfXi/t&#10;stU9GdsqjB8uhZwBLKmoKZ5AYpuAVWzenU1je4a54sAR7UQcelx4dClihYyhWFyVVRIqO4JYK4V9&#10;IPIsQ1+OfZrHxP8Aq8h0gm4f6vn0IFAiBTpk0eQ83UP9ODpQgfm63/qL+10fRTKM06VNMjsUFizm&#10;/LqpVQP1DUnBP4vweLezGH9vSCZOLdPcaWRgYxqsbkkkam5XkiwPH45/1h7f6LXjapp120YU6nYK&#10;Cujk8n+gHF/rx73SuemCD14QoTYG1rXGkEcC7D0/Qg2uT791QoDnrMYQFv6Ab6lsqkKL2Jsv+H9f&#10;exSnXtHr/q/1f6vlw8djyo4sUmIP0vyrWBsD9ffvn1cL6dY2jQ31R6m12TksL/1ZTaw/oD710/En&#10;n1AdFZX9AGksWCgq0YHJBC8i3+29p37ia9K1GK9NE8QdWjOkqo4sLtc+rTwL8j/H2lcA4HDpemRX&#10;plngHq0h01elggVrXXhT/rfW31/r7RyID+XS+JqH7emGopQDEqAF19TsPxq9TBn/AD/X/D6+0rxL&#10;xHS6OTJx1BFKkd9OksQHBYkBATpdVI/rbke2fCUZ6fDg465wwK4LaHl5JBCDyR6j9PHYEr/j72sR&#10;bqxIAr1nWJdDRm4JhVQzD1SOD6SVQW1IeLAf7z72IxwPVC4pjrOsCkRKYgjKAouhZdS/RwgA/wBY&#10;lv6e7hENMdNBiox10KRWBQxEOrEOCg9Lk6zpsCCGvp968IHAHVg58+pi0cdl0JJJqa5EbAhLiy6t&#10;agD8gEcj6fX28EAFOmy+eOeshpr/ANgXLOjKSpVVP00qfyP6/W/vZRfMdeL+p64mkYNJFoLRlFuF&#10;sGK/V7Ofxe1wLf8AEDwjFSOI60X1CvWNqJHbWFN+JUC/pCEaWW7flTYafqffvCQ+XW9Z09YVp1JI&#10;OlfJeS5VSQynQCLc83vc/wCt72I18h16uK9ZJKWAghmAFzqiPpVbC9/oebA/j3sxJ59eVzXHTDkY&#10;l0LYxBGVmSTjSoK6wARZtS/pJ/3j2mmUcB0qgPr0H2Wi1xOnhEbFQWEZ/wA2j+ky+RAf1EAlbXt7&#10;LpkwcU6WxGh6CzNQlxVlAotSkw8KoiCvYnQB9Af7NwT9bey14+J6NYSAKHoP63GkjUSEnPjkUEgQ&#10;tJ+mQAkC+tRcA8A/X2mKDHr080q1p0xVeIjEjGSMpFPKF9SKwDyR6pA1h6HXSGBVrEfTn3Vl09UE&#10;oPWKGiWITTEpE1IRCWiRJNdTKwSPzAqCZACDwByef8K9WcilD59OEVCylpQTIxTS0yJriWb6MFeM&#10;ftgKbft3ve/1Ht9eA6SsVrjp0gxvqkdYHLM8CafOsrs1h4FliYldSEcLwxufrz7fVRTPTfE0HTzH&#10;jopJf3LfpkaWcxrHIJ4jqWRQCRYcKeLi3u5Hn1vQadOX8MSCJPLTQTLNIwiSRnllWVfU0axsCVUf&#10;TUef6/j3sMRj/V/g/wBX+GgRc16lHH3Z5Zkf96RU1ICFdgt443B/UoNxq/H9fdtXr1oKBw6j1UZj&#10;Qam8UYDCcKf0EfXXf6qzEE/6/tqQ9uOrIqjpFZGVpBqYRzaXQTeYIwk0KXW0YC8AjQAoDc/7ZEzV&#10;OOlMaKePTFoeGUmdv2VQzREBfInkF1ikikX9QNwBzfi39PfkJBp0oPUTU+vTLFEpamaZ/ETCzmx1&#10;za3U6nte9lP/AAXj35vi691LpZllN2JlWFYoxMw8McyzKSzQxgeoIbDhSCTwB7usmfTqrKGFD070&#10;1UQ8husjK6ovljEdovH/AJ6RFF9Ti1vSeBz7WQ3TITQ9JJbZTnp7o6sBWdxHEIryRIXDkFR4+FP1&#10;b/Egabccj2viva8ekz2wAovSqp6t2jhgYeONy0ok16VWnRNQNQv0JJtx+fZpFcBxx6L3gCn59KSi&#10;ySOQFZkiaNCwESAtY6JGXULrbhjb+n19rEm8ia9JHgYZ6do6zSsuko0SxiaSSOTTYxcEAul2LD+l&#10;lta4vz7UieuD0maKnEU6keXQutmVkcoNKRq5lLr5AySC1uDyAPrwOR7eEigY6bMVcdZ4qggOjyJC&#10;W/V5JI5dId7xkqFuObAAH635Ht1Xxnploj5dZRWxaNGp46hm0nzA+MtfS+sWFrC1rk/X6+3lkBx0&#10;0YT+IdcjWMpuFiDyRhWDt6T4vUJNJ+vJ4A/PPtwOOPDqjRI3Hy6nxZGFIysikm9xC0Z1NaOxdVUH&#10;m5/23t9Wr0w0FDj/AFf4ep9PWMUVm8ciOqNqZvIgkjXUFGjkaLn8cn24nxDptkAH+r/N/q/mXKnr&#10;CiAPNcL+EZlAMh1FC1vxfi4F/wCvt9hqFOmyAc9OaV0YsS3kVFdVlkceP0/r1XF/8Dcn/ilAlDWv&#10;VdOMde9H6vILEI0dw6vL5R6YXVhcEfTgEEW9udbC0FD03VFSihrFj4ibtCdeiJuGUIAfpc62I491&#10;7NXz63QcOoFUY2GvUAoIJDXeSNkNrKfoGNyRY290ZDWo6qRQ0HSSyMscckyhgHJaUxmJXWJTZYjG&#10;sfJJY2e39PbIFCT09GATX06TFYDIXWSSD90AlWVpFgiVbsShH6mPAGr/AB/Hu6fEOmh1HmVnj06J&#10;SoRYw4kWOR31XBlDfU/jStx/sLWeYVFOmh1HRWppBb7dqdRFrSP1FYv1eVmW1hb+vIAJPuojHn1Y&#10;AHjw6fKDIqFVKuYKssxRorNUPGijXCok+qAqAQ1h/hq+vvRj9OmJoh5dLmlmjIhJ1wgI9SgMjSyy&#10;RkFS06qATY2Oji/P59p3hYfZ0jpTp5panQ4/a1RM8boYzaQhVIaUL9VDfUqfwR7ZeIefWxnHTvDW&#10;KLM6MSQI9SEIH1MdSFPppt9COfbDQjiOtU6yCrVy8aAHWXcDiRUIOgeRueeLWPPHtsQiuevU6z/d&#10;KIy0jRvxEI5AhAjVfoEAUnk8A6R9D7sYUp16nXvO5je8epY1LoGlAjIf1qZC6m972Xnj6291eJAK&#10;9e6bqif9V2gUhGJY6mIdSeWNtQKk2UDg/wC8e2woGR17pKZCpX9xWVZ541Vm8kqI00kg1qSFAsp+&#10;hFgLfX3dQC1D1rpHvNK8kLrUOJFdS0YKGFWa/oiut2XUDfi3PPvzLpPXunLGNMtQC8BIViYfE6ra&#10;SJD43khYcgEEqoIFifelrXHWjw6GvF1iyQhTPpXTEuggE+N4wfqPo1v1f0P+x9mtsaKR0grXpU+Z&#10;0WJwda2BAZgShcAlmYfi31H9L+1XXuu461DIvC+snWF5cqTpLqlhwf1A2+hv72CoOevCnn090k0T&#10;oYxEC1nSNmPrYfViG9uxuKUHT6qhFR1OiYMNI9KWWMhQHRFHIBJ+h+p59qBnj1sIAdQ6y1MqQRyT&#10;BvFHGnBJ/tA+piw4ueLe/OVHDqz00mvQE5mp+5r6uZSvjaZY7B1v5jzqcHnSBa/4FvbcYHEefSIK&#10;Q3TC0JBk0sI9WtUJBYRurXku540EECw59u9OdMFZGESWOVOQjGYxgaBInMbJGv6kVbE3+v8Ar8+2&#10;5OB+zqrfCege3XTt9wdSrdv1NCFmZZgLswjjC/nSxub2LH2ifC9I0H6hPQfxl6bzGQeP7omOedHh&#10;eNh/Y+0dTbToBBYm9iOSeQx090628rJT0rI2mTzpBLFqRwkQbzanAIZANDKGb8FgL87UVx06nDp6&#10;pCVjqfPpVQ8TG8o88XkJRRPcaQDb0gW4HtwIBlurdTrmyq0UKKpWSYCYOkMJY/uWYarsw/BPJP0/&#10;DfW+sxYRKIKcR6nS0wkJ1FTd2acW4AAAIJIBP+2907F59S45GVmkVOft4tbu6qUiPBUKoCuWKgxn&#10;kfU/X3o8D1qX4un/AB6PDKEJE8LsrRERWleOc6pjMFHp8bXs/wCCQeTf2x1ToQ8dHHKoZGgkUoYz&#10;Iz60Mn5iWVgbBFBYM2rk8c2Hv3XunNWAWSYrHYRkI0cokZwBqRTHyzgn/kn/AA9+6qwqQD1xeRjE&#10;nkXUSsfMbIiyDXZhpsA31Fx9fdSV4Hr1FHUSaRCqRMHUmZxHpKhI4x6ix4/DW+h/w+ntiRl4DrdP&#10;MdeiZQkknpLKzhIzIpTXp+rgf0XjT/sfdCUVa9eA1GnSNyTNWCRtA8ml0jRSWEfhYaI5LjgMR9Af&#10;p7KZG1sSelBTs0jqJDRxtSSSLGvmUuYUACvqkOuR5WIGi/8AqeRf83HtpmC9aWOhr59KbGxaoS8q&#10;xNpEYZVYuotGHEYJAH6rkkL/ALH2nBr0pAoKdPKJGAWcAXJUy3hkgMkvrMgiZdV1+hIFwLjm3txD&#10;npxOHXCoiJiWaSNANNjIsmtVVXsmkNzoP9m5H549uP8AD1fqJT036Vdi143DeRRIJZHaxPP0JJF2&#10;/At/rBpQC2erA0GeHSzwtEiS+uPkGMFnF40T6kC4vYfT6m9va2EAMOm3ctjoRqenMjRrGI5o3e7q&#10;F0/t/S125U8XF/Zwq1UDqmo9Oq4hIhKyyNG1mB0AA6GNy2g2W4/PAv8Ake3VgpnrRbqTBTQRERKm&#10;vSVQOCg9JIBsTxqv+fxb+nHu2hOBPWiaCvTulLGisGFy4sUay3BNk1DSR/wa4H9fdxGozx6b+I9Z&#10;vtg5IeJbuqhUCBR6ebr9L2NyPx7toU9eK9Ms9GUX0KDGuuRiqs3pU6WVr/kk/Qce2mXSadODh0nc&#10;jEFh1LclR+woszsW9Jbn/aT+n223Dppmr0kaykSJy4jbxFydKOqi+i8QItcfng/n2nkQHu6uCKDp&#10;CZinsTLMIENS0YUyqFWn0goTT6ASCSBfUFAP+v7QOtBqPn0zMtTUdF93bj5Ia+VggValo/KD4mvU&#10;qxiLTsVN10gAaVADc/67KtQ46TdB1XBvNd/OJEURxW8Yaonie0kax8jSo0qzrbSfUR7Xx5Xr1Kih&#10;6geerWeQxy1btPHNBG8rQohMZCL5TAP7QsqTck6r3uLe79Nsado4dOMLeWWbzR0qSqkDeaJtBFxq&#10;Wnkj021Ky+qS/qBF/wCg11UmvTnTR1SSqxjE4kIpWBVBCfLKrFYzb1uRwP8AebfX3vp1fh6VlNRm&#10;Sepp/JJHJJKrOnjUieGNfEwDuNTSECxXgBhyfdDGpNenEC1Orh0/iBIoVeNpI5IYH0rUKFFTIh0k&#10;xhAdTIpIOoMCfp78EANR06FjIoP9npurI7p446fzWlGmF0jZEMiqUcQsLs1yFAWwUcW/IaT4h1qQ&#10;VFfTqBLSToCrO6LMWLM3jWeBozomRQFII4tpUAWFi49qOmeoASnjXTI0CR08rTDTGzMZn5eRpEJM&#10;a8AaVuLgk8c+/de6kUSpF4wzu8RnkBijQXKqb6WNgdbKQ/qADA/4+/da6VWMojCAiSg3iUSOVAVr&#10;uXgVAoBVbX4P9T+PbyfD1ZVDGladOcDHyeRnMUIkUI8MbFpCWI1QWBABK/QjgD/H3bpxY9JrXp0V&#10;2LxgTRzRIzfuEKvkeNwxKcWCD03W/wBAx4+vtl/i63F8PXGURxS1BkIKSyI0viUl7udI4I02/JIs&#10;WH4PuvThGoUPTvj43FdAVKxaiwRJkaUjTGCy2fhCQLLpvwT+LD3Zct0w8dAT5dGw6kiVBUQFCpDg&#10;g6uCrD0m/wCLW02/wv8A4kUbd8I6KCP1W6ODhoUSCPSLfn6nm4B/3n6+zhPiHRkvw9KRWAH+PAH0&#10;+tgefb3SqP4B1kJB5Av9bj03va9+PejWmOr9cLj8rbkf73/rn/eve8V6r26vn1zKE/T8824t/vQ/&#10;3v3o0Az1broxEDUQLD+n+PHPuoKE46bemk9MWVUeJ72sAxJ/AJH+sP8Aff7YNtWuemHFa9Fx3XS6&#10;nf6DXKwBVbC1y9yD/S1z/sPb3ReyEVPkOggnEbVTlwCpLEBeAFBsvi/qQRc8e1acB1XryU7RyCNv&#10;03Z2IGstp9QZjpAFwwFv6+3B04gJUgfLp6pYbWUDSBYt5LtrU8hVB/23H9Pb2oU/1f5v8v8AmDiC&#10;goenqBB4wCSdDuSR9Wt+ng3a4P8AvA9tf5elCjtoepMI0kFPG19TabkkC92JYcX/ADYke6Pw69pA&#10;z07wotwObfqVlW+on8Wb8e2HOKdbHTnGmora7MAeALf64AP4/r7TuRSnWwCTjp0hjU2DaNduCrKQ&#10;CPpYj/bce2a9PBQB1PRLqNVrn631Wvf62H+8e9dOqtepIWwubXBNy1jcgcAH/W+vujnFOrqM/wCr&#10;/V/q/by9P0W1yS30U8gXvYj/AI37b6v13yASVIB5v9F/xuB/tr/4e6P8PV16yqL/AJ/F7Ecf7Ubf&#10;7x9T7Z6v1MTTa5AU3biwILWtc6effuvAEmg69pufpZjxc6Sv0/BHP+39tNx6dUFTQ9eSP+zYWBub&#10;AWIP1HPuvV+s3jUqfSAADb6AkHj6f63v3Xus0aAcEqALgcfkj66fp7917rKdK829VgNJvyPwePp7&#10;uuB0y/xdYXcWvcAC403v+nni/wDj738R+zpxRqSnUYNqAsv1Pp5CkD68/wBbnj3omg09eCAGvUaR&#10;wv0BtYEXtzf6cf48+6dbPA9N80i+qwtdeT+V5/oeP6+/PTTnpuPj01VMwVWYn9KH0m1jfjm3+v8A&#10;7x7YdvMdPDpLV81g6BlWwvrAUl9X1LHTx/gf8faJ2oCOmpcGvSMnnWolKEghbgBipLm+m6G3Nh+b&#10;ey85fPAdImpk9cyqqIwpLg+knQVazeo6igtbj629vBTTHSaRvwjqVTQon7jodfOnkFAQLXAP5+nN&#10;z70VoekwLVoenFm8Zj9IP9gcA2sLtI+r/be6O2kZ6t9vSerK0QXEZjLgnllFk1N9FNh+fr/viSK8&#10;mKk6T1rUvSVqa+oYKCxVLkXAurSMdRfWACQP06f8f9gA3PK549eOV6TaRK0uuQmRYyr6CPSFLeRD&#10;Izmw/Fwfzb2VqgZy56b6efMkjhAqiFGQsgWNrhT6jZhYAg/k2H1t7WK4eijh17qdEUCEM4YhyREE&#10;/QuslDI8gseOPra97D2ujA05P5Dp1eHUhkDISEUhZClnZtQtzqZrCwN7gLxz73Ko0mnr1s9ZIo0+&#10;shUIFfQFW4sf1AWHFj9CT9L+ye6Cg149KYuA6eIF8unQiAIC0h0hgpK+tmH5I493t0D9yjh0o6dI&#10;FdnJVCfQS50/8gkqn9AD/vHs1gBrWnDpxPh6nmmjmRS6XSoW0g5uOdIkvzYEfUe130ySj9Qcelcd&#10;UAI49NgxEUJcsuoIdKKNJ1rYnhEALC3/ACL2lfbY4gajpfHLroD0ms2oii0JpKup0MbOrB+ZAqgf&#10;QKBe549kV4AlAPPoxgFWr0ldlQLUbqgkcRFQWj0/UOEBJIv9Y1bkk8kn+g9nfKqg34Pp0l3wUtP2&#10;9HXwdVrpvUyg6jqHpPq4Juf96/1j7nK3+BSPPoGQ0B+0dKWFwvJAuRfi35/w/wB4v/h7U9KenqnR&#10;5LFRwD/sTyOTb/be/E0FeqP8B6fI4rBfoP8AAe6hwTTryfCB1MRDqBIH+3tc2+gNv+J/415/hPVj&#10;1lOlf8P8bfT8Fbn2n48OtdNOWq46elkZmC6Qx50j6f63vRNBXpuRtK9ABlM2tZVyBLkR/ViLgc8a&#10;SRb/AH3+3SA631enSNG1mvUEVIIAWwX68/QcXBsP9j7eUgNU9PdSEqV1ekc3U8ggBQP97P49va19&#10;et16dBO7xWA5YDgHmw4HuwIIqOvYpnrpjHoSJtN7hitwxJv+Qf6/T37r3UKoqoo9TsLMoYJfTx/i&#10;L8fTj3R5FTHn1ZRU06StVWO8Mk8gALBwoZl1LcaUKqeRYn6e0jOCdXn06kVGrXpFV0yU1KNchR5n&#10;As1jJZn1MqD/AHkD2xI6qor0pjXUaDpL11camQ03KqqvIsdwUYgalsV4Fvqb/n2XzShsDo1toVXv&#10;PHpsFRGvkKMLSLZmQAegrdwQf6g3v/sfaWvp/q/1f6vmuAqadZEIgFmfy+RVkdYzYv8AkAB+FBB4&#10;/r7r5dOABhny6cY6oEWDhCASDf8Abawv6VbhiOQCv/GveurBBw9epdJWRst2dJBYuo1FZgXBCxhR&#10;a9+eNN/dlI49aZB02zVgRmJJvqRWBiB5ZNSKpsADzYg24/x97VqdbKinXOKqgsgZlTQpZGVgI5Od&#10;DxAW5Ycki973/Htyo9emynp1Gq8nTwuf3o18bJeN2VdCycawLEiyi5Frf7H34EHh02SAKnqF/Fw0&#10;kURv+rxwqpWRpVLW8i6RwOR/T27EpLjovmk7c9Pgo6Cm8k1ZLCVWItFDI6CNiw1sZIyLsTYFefz+&#10;Pwcw2kkpoo6K9XkOizbr7HioK+qaKtBpopoo7QlWCxXJZFWMHQABxdgwN7fUezpdkYKKjpHOzK2e&#10;iidj78q58pWNR5Za6mqFSRKOKEV9TkHdTI9HEsSkRER+pyxve9/7J9nVrYiJNCjovnvJEXQDgdFD&#10;3tnKmokrJRPXsFlqKrE1GthRwmliBqWSHSzmUEEtIh1OQQGUHk8s7AEgHou+qIqTx6B2u3RUyytR&#10;VrfxZpXppUkhYzxYyqemaYwTqrq3rXUzwmZf0hgGJ5PUsIk4DpDLdCQ56i4OqqauokhyKRU7vNSt&#10;FU0tRUY+rhoHqNBo5YYiXEsdgRdmAuwU3PtQsIU8KdJJWUjB6EfGzP8AarNLS1McaSy1EEYm0VK0&#10;NNM8cUE2gAjxJqexADD1G59uhFHRe0h1aV6VNPVPNO0ctZUDHT+Yy1QaOKKBKNBJUxGolUKrOj+L&#10;UOV/rf3YAeQ6qXIWhwepMVFOKRJBS000lRTSzVFQZ55apY6ditPE8QKiKQBox5YgBIASL+/deQMn&#10;Hz6QdS6vBWpBBNAYVWWkjjINGVmW8mPp0a6yOnkCiRkYc6ASQbe6d6DyugSjphJLW1M38MxsQmqp&#10;PJLQ1FIA7LUz0ihiggXV4gpCyMunSbD3UoDj/V/g/wBX8g4nDoGM9RU2LgSvaOhnqIaGOohkpplS&#10;MNDK0U0FIQheVJATDMFUMrIDqJJHtK6+fp1boO6tMfRj7KeKMVM9PWI8cVS0hpkyEH3QkiJvERKl&#10;zE7yXAuANf0pinz6dStOmBZw81IAKh6zFHGsRSTOsdWCtoEippQC61AUGWMqND3C3PAoKfD6dWoD&#10;g9YaXIiSppfPDJTJXwTmjC1DC8jSlp5K8TqbNCB5BMp4UstvSvtsvVqDh1QgUx1Cq5knnx9RW4vD&#10;orQAtNRUmmpkrizJI0GLT1SxLTunk8mvQGDgBh7oeNaU6t0nsnHRJV0tOtNS5DH1EYOQFPWTRfwu&#10;np3Aws1bGNKupZpTZm1WZSB6be64rTy/1U6sAuknz6Rrw1GiGryMVVJKuUqKOmxZlhxk60lZStHQ&#10;hoCNMCsdSF1dGmOovYAE6889WX+zNPX/ADdRHlibJJR1NNSVkgx1Pjo6Ba2i/iUWUaL7bKV2Rxs7&#10;S+ZkhZAP3iujVYqSCPGnTia/xdNRiWelE0okhgraeb7Wtp43CRfwuF6EKHmbU4hCt+35dMjMhJZR&#10;cV8+rNw/Z/h6f8ZU02QxdFTNHFFXVaUWJGVpoEM0poD/ALkK+aYjQEKEC1vIzFiCR73jgOqFe7V9&#10;nSjoKsTrWT1cYyPhaaSDIGKGGOrmpb0sq4mlYNJFCiL4niufSSyrb3rqzkihHSiOYppElh87ZOjE&#10;DRxZeGQ0tVHTU6CZ5KIEehYpTEJVn9LEswsBf37pjUa6un+PKprk+4qZrSl4a2tkpqMSui0Ynnqc&#10;k9jAJisVnEoGtVF9bMffuPXlIBzw6StY8eVoanzS0tXVrTyGknFLHLV0jTypLMu3cRUR67FkIkl/&#10;aUzhtJVGJ97AB4dPrpp29JzIK38Ox0lZOuUhSnyP3VZmfvKGpeGmYRNStQ499KgmTy8zesoNSG5P&#10;vZ4Z8urdepamnKxQsGhM2NrMtPU0sdPjqKVJDHRUFPJMVVtDHTEA7rb1AEmw9+qP25691HjrJIp8&#10;lHW0tPkV/h0NHQaooUikomgZpYKsL6vuUCeCNkOpjybBh7qePXumeoyUv2UlT+x/kdFSVMVFTay9&#10;NTzN9tHUCikXyyUp0OI1F9IkGr+vukmENet48+kzVw42eeeshmpa3+IiDF1tEY/Gi5WOdQ9MaaUK&#10;qzRKolcqfGFRlBDEH2lIXierLnh5dBrPEsTrUm9ZDrqYcj/C5i9LW4+mmNDFlEWdPL5GZUEkwUqq&#10;qpDtY+2j8un1oRTz6ScSrSV88bsaE/5NRVFFFZa6ho6io8kjVzr/AJJKY1Us0E0l+SQQb+07U/1f&#10;8V/q/kHqDHy6mxgyTzwwQ09PFW17mN/vEycdFFTKV8U1I/EcixAyOqBwlzqCEqA91U8PXqRXSLFF&#10;PPi66KekpYFq5aapjEL19YivQeGnp5QxBnbyCGaByqqo1KT79X0OOtDjkdQKGtmDKahWUK1U09O0&#10;0Rq0qqeHTBLTylPWqxNqA0iwBIsSD791thUU6yZWonppJfBSvPHM0FNRUdSyUtDXUAjMKtLOvpjM&#10;EjtJMJPX6gLHSfdJDkdeRBwbpmGZGPTxCvaGajqKENUUFDFDSVVFWK4EUdIysqFBrUaVKu5XVYj3&#10;4MUwPLp3wxxXrHIKOKsiMMU0dFHDHW5GamqYY4o45KTyUcJppwApkRiKiTQL1BaPi1jptNethBTP&#10;SJmqAtfrnhotKRVD4+DHh8PV5Gr8wjrFrqehDeN1Dos0j6b6CY73JDfXigpjpvyctTPRVaVEbtLQ&#10;ZWD7+dWjNBJUzQNHXNj4owYxTxsVeVwLsCC3+HuvKCMevQessy5ER07nUlREkJyKA1VRC7aTAqAm&#10;JlewCg3S51EhuPejxHTmPPrzrExjmSQ0FKsv29VThyjujSa0Sjxra7yIGLXLm6epgNfvZNBXrVAB&#10;jrDrlpEp6n7aKWMmeSFkCMGmqLUtUVDXssY0AIbW9IP5s0TU9a4npxpqpoHNPIuISQwmmkiS8MgK&#10;MZB5Db9JW/lS4uONV7e9deCk9PFMaaqiiqBHLBOj1NJRvT1i0lNViOMVc85MalYratVgAQp+pBFt&#10;Hget6SMnpmtJWI8GMoKWiqZXWqSseJqVj9kjS1xlyEpAJYhdDE6D9P1n2z07pAp8uk9Ua1EbtA9F&#10;j5BDAqiCeelNRThleMn1ST6tUjF2VLll8Z02Hv3Vuo3l82tJ0s87Qxy1AaUtCKHVFF+xyzx2BULI&#10;wuQdB9+60ABw6ZzVU9KJ54vJUQJE9NDJF46dws37VSjpbUS0gZxGQAo45H0sPhPV1FTT16Zaybxh&#10;6KqEuPk0LBNTxF44qcBlTy10y6vMXIQyWbggcXJ916VcOolQ7Ucgx8ckEimrmd4ERZ4/MsWlBFrH&#10;OsjVpvYKePqfeic9WHDpI10BgIKLA8wWRWqVqgr1MSHVUWQAePXq1jSB+kDg3uy/xdXUBjQ9Jq8j&#10;M7JGyx69eh0IAuSYjZjr0sQAGH9lhyb+6EVFOnmVFHz6xvUPBMWvC3mCGUSRSSKjyKOUXTqJtbUR&#10;xb6Hn20exumwpYdcJXeeJzT+CKOONdCemPyRu2l4ZFI5VWBZmPI/JJsfdlOs14U6cVFGD59ZZdb2&#10;WZo9CqssiQqrxyPAbKjVP9QbAgcm1xyPdn+E9eCoQaddU5kE5lEUutBOzU7hTG7CyyOoIBHBVYh9&#10;bC/19p/PrxAC06irFE7IJZBFPG7qGW2nTq1FYkKsGVrhQQb6v6i3v3VhSnUiknOkCXSSFnjLKod4&#10;/BJq+5dnGoOtwqi1rEqPfgeqspJqOnCCdnKwyGmeZoWkqV8fiRJdepXqJZFKBG4V1b0qeeDY+916&#10;oUIFepVNGVjZJCs0FmlhVNENREpkAVJjINSqXYGKwGpSCAOffh15vL16zx/dVDvK9qeWllkaaaSR&#10;QyQQemV3L31kf2Y19PAIJNve+qilc9RZtdOkkWmOSoMUkX2sjLG8Il9XmYnixUAlDcmwuQT71w6v&#10;XVT5dJVpYZKdJWSZA8ejSvpvJGSokj0i7BPyD/hb3sfAfy6cHE/l1EqfDUtF4oiNEoiibhU0xRlu&#10;EPNlPJa39R7r5dOD4D1//9bc+IAuRewt6ms3H09NwOPeumOuLFbkH9ItbhbH/G/v3XusbH+o4vx9&#10;OOP8f+J9+691wNuf9Tc3Bt9bcfT37r3XHix0i2oDj62FiCD7917r17kWH1+pPAHP4P8ATn37r3XZ&#10;IuL6Tf8A2/Bt6f8AYe/de68DyBYc3FzwD+R/sfeqDj17rkeR9BZT9R/vNve8efXuuxpAHAHP9oX5&#10;/wBq90Xzpw691z08C1rH6jjj8Xt7v17rwHFuOP8AYXufx7917rtRyL6QeSb/AE/pcf19+691kvqu&#10;SCQRzxe7Di4v7917r1h/r/2hfTp5/wBb/W9+6910Obggcm4+l725K3/H19+6914gAWtyAPyABcD3&#10;7r3XRK/i/Nr3F/xa3v3XuvaQSAV+nBHFhf6WJ9+6913pBP006foLC3P596Irg9e65WDG/B5uOBxf&#10;6/8AE+9aQMjr3WQICQLKL8k+ng/n/Ye94Gf9X+Af6v2D3XMx/wCFuDzqvfSfz78BTA69134weBb8&#10;XA0gni4vb8f6/vfXuuegEW02A4F/6fkgj37r3XDRyLqPrcAW+p/SD+ePfuvdcghvYgBvqRx9D/xH&#10;v3Xuufjt9VAIJ5tx/r3/AMPfuvdZEW39L35UEFiP8bc+/de6yaAWJK8f4gA/7C/v3XuvEG9tIP5C&#10;2JA/2/v3XuuWk/0A/JNgSSfr7917rprC/wCfpcnSLE/Q2HP19+691jYaSbc8C9wvPH0uffuvdYyC&#10;L3tfkm/1XjgD8+/de643sLn9JB4/F7W5+v8AvXv3XuuJIsLm544+gseLGwH+Pv3Xuu734H0ta3BF&#10;v9a17f7H37r3XVltaw4HBuBwDc/j/ivv3XuvcAcAWuLAFbH/AGFv99/vJ917roi9iRpANiLXvf8A&#10;w9+691xKr+VVbfpJuLk83P8Ar+/de64ta1jck8WP9fwR/sfdX+Hr3WOwBAH1+luPr+be2et9dAAC&#10;3AIazHj/AHr6/wC39+691xI9RHB5F+Ofrxf37y6uPgPXX0sLD8EcWIJ/w9+GD1TrxN+CV/wNgb2N&#10;yOTx7sSSOPXusbgD1fUfkemwJ9162BU066HqJsCfpf8ATx+SDb37qx7Rp67K35IAA/1vr9P99f3Z&#10;PiHVV49eK3seLn+z/ZFuOPx7df4enDSmeuOkfkC9uLW/rb2x1Q0/Dw67VR9CAfpbj/H8+/dV656e&#10;bkKOLAj9IF/6e/de65EEDSCpH1/Nz+b+/de64sLAcG3+Isf9v791sUrnrCTqJvo9P4/P+P09+x1Y&#10;6OutPINlI/1XN7X4v791qgOB10QBzzqt9bWA55t791qpGOuB/qSLAX+nP9Pfutdcb2PP9m1zwbX/&#10;ANgPfuvddXFvrcmx+gGkn6Ej37r3XasCSLA35At+q3F7H37r3XeoDg/108AAj8W/xt7917rxbVw1&#10;it+LW/1v1D/evfuvde9IIBA5uAD+Db8e2/8ARP8AV6db8uutQ5JsLk2t9D/U+7NSmetdeJFrgX+n&#10;+8m3tslaYHW+vfkAKQP9YH8f1H0916910RdeTY/8Tf6Ae3k+HrXXQH1HNrggHnlh9Ln6e7de65BB&#10;YWW1jwBckE/U6vzx7917rzR8G4BNxe31P9D/AMV9+691x0kEDgjkBQBz7308OA68VFrEAuvABH6f&#10;9f37rfXYv6r8kONQNwSD9CBx7959VPxjrsAEk2t/U/kf8FBP+39+683w9c7cra3P5H0AP04966a6&#10;zJe5B0m54Fgxv9b+1HWuslh/qR/Qi4+p4J59+691zC8EKLiw5FuWvbi3v3Xuuen/AFVrMAOLcWF7&#10;c+/de67AUkkAiy3t/Tj6n/H37r3XrKLcqbG9yLc/lf8Ab39+6911a5IsRb+lv95H49+691xYH1Gw&#10;FgLk88cW49+691jJ4NrAX5Kj6kC5Hv3XuuN/yebXtp/x/r7917rjYACxBIB5AH5H0N/fuvddHlbr&#10;bj9QsLc8cEe6v8PXuuBCWuOeDyR9D7aAqadb6jlQOSFFyD/qSLiwH/E+6PgH5dXXz/1f5B/q/YIz&#10;qFZiFDXHGlQD9LH6+0rDrbfD1Dki1WKqvJJ1NpWwt/qW+v8AsPaCSLUeqrx64fbpYkglSVsDbkA3&#10;Jv8AX20bfGOnM9c/txcelvT6bji3HABb/iPfhbnz6qfjHUhICRdbG9vwtgfoNRH+8+344StOqE5P&#10;U9VF+bD6aRzYkDngfn+vtci9aHUpRZfpcfS9rg34v7UqtOvdZNKfUi9iDz/j9QR7vp7dXXuuJUG3&#10;pNx9bj/C/HvafF17rFINQ/So4P15v+Tfge3H+HrXWDSB/qSpN/rYgH2z1vr3Fj+Qp45HF/yCOffu&#10;vdeFuWH1uRzwOfdk+LrYFTTr1xxexvf+q2DD6j+vtx/h62VoK9eAU3H9OEsLi/1HHPttPi6r1zWw&#10;HJt+GHH44JAAP+8e3utdeJXn/bC35vwSf68391f4evdYj+Cv55+lyp/2Ptny6cHwHrhZB9eb2/Ck&#10;m/J5P09+6p14i1hpHNgCL/kAfn/iPfuvde03bSLi7BWvzf8A2kk/j3ZPi691yZT9CBa/H0+v9B+b&#10;3+t/8P8AH2914UrnrgLg3NzcWHIsvpBIOr8j6+/dbOimOsyM17W4PJvyCpH1v/xT37qvWb6tbTbg&#10;Accfj8+/de66P4BFgL/TixBtb6D3oiuD17rkeTfg2/B4Fv6WPvfXuuJtbnm1wALX5/At7917rg6L&#10;+dNrAkf0/I4/3j3o0pnr3WGwta3+wtf68cD/AB/r7bOimOtioPWIrpNtIXg/UWNwP6H/AHv3TqxJ&#10;I49RyPrdVX/Y31cWJ544/HvfVz8Q64Oo1EKObciy/wBbaQB+T791brGVAK3N1FySeTYixIHv3Xuu&#10;Nh+NNjc3Omxtf8n/AH309+6910yABgST+LekWIFhY/0/wPv3Xuurfj/abk2U3NrcWB/3r37r3XYV&#10;Tc2ABYqpJFlFrDm3H59+6914hdI9AIP4vYAgWF/yb/W59+691jtx6RwLHj+hPNr/AI9+691y/ozc&#10;EnT/AGbjmw1D37r3WQgkchV+v5UWA+rC34/wHv3XuuP1FgV+t/pYn/Aj37r3Xj+OBpSxBP8AaY/0&#10;/wB79+691yPFgbXJuSFsAfr/AL1+ffuvdclsWsB6rjhvwhHJ49+691yHBI/J4UsOBz9SP9b37rTf&#10;D1yC2tYLb8j6L6h/T+nvwFTTpomv5dctAAN/9sAB/ibX/H19u0AWh6r13b6WC/Qn6KLgj63bn3o0&#10;046914MbWspJBINluf6n/be/AUFPn17rxIHFvza1k9R/B5/1/duPXuuvqbah+OLLe4/sgn/eve+v&#10;dd8W9WkEkfUAEEfQW9+691y1Ak+kH+gtb68G9vfuvdZFf0hr/T+t/qeCtz+PfuvdZA9yAL8cfQAi&#10;/wDW349+60a+XXLUpWxUAkfnSbkH6n829+695Z65DSQPobkjmwsLWNgv1Hv3XusukDlUtY29K/U3&#10;/Vbn/evfut9eC8chQDe/5Ok8kkW/2Hv3Xuu2RfyoH4sBYjjg3sPx7917rGUX+thyt2BJv+QPfuvd&#10;Y3hAtzyBc8fQf6354/Pv3XuorRi/KqeDqIVR9fpYECx/r7o5xTr3UdowDwgufVY3va4tYe2ut9Yi&#10;BzY/jUBcFr/Unn+vv3Vl+LrE1+Tx+Prpt9LWX+v1+nvfTvWFh9VP1spAsCGH1JNvyPfuvdcOAC3D&#10;/gKv4LD8k/0+vP1/2Hv3Xuuxx+lbgj1G30P51f4j37r3WP68DQSSPXos/AN7n37r3XZXURa97Fgx&#10;0NyORqH09V/x7SdV67a10BAvxcgAj9I0/gE/n37r3XRVbEhbXsbXW/A5uP8AiP8AH37r3XrhlvbS&#10;Afpwt7/Ug/X/AGB9+691l0qQCLAA6QPpcAfkH8f1Pv3XuvFfTb0sbH6fTSTxfge/de6i1KqL3F7C&#10;6lRdfWtiwb/D37r3TM0YXgDSB+sA3sP7Wofnm1vdfxdb6jNcEAaj6AGKooDD8mx+l+bf4X9663Q0&#10;r1FfixJZrHUDaxAJsLX+tvoffunRwHWC7M1uFt6GYqhZudWkWA/H1uB731vrlo5IHBZgAhUaAGAs&#10;QT9eLe/de6c4E4Pp0gMFIOkEj6MxFj+bf7D34Z60eHTokS28ZGlSLKLi/Iv6zpH1+vPu2kdVrTie&#10;uYj4AKN9bekrZT9Bqv8A6309+oOthgcDrohdWm6klwx4HqH0IIHI4vwfe69eb4euekXXSP8AXOkX&#10;ViAws34+v0966Z65nSQCLggaW06Lar/Xj8f1I9+691HdrcDT6Rr9J+n5JI/wHv3XuozEFfUwb6FQ&#10;qAE83H/IvfuvdQJmGmzAAsQDdrWYf2QBf6e99VJ8umqeZULG4t+Qqj0rbSCdVyDc/ge91NKdNO+n&#10;7ekpW1JR5nHoJQBFuQAwYFlQgfX8c/7x9fej0kdjXpF5ScCUXl0Eu5Kq/jFitwCxFrgcqVsP9c+/&#10;V6SS/F+XTPSzO88lkUBlHpkUIC+o2VSQLG30J+vPvytQ1HTXSsxtWEBLFXGpAjBR6QhCuSpB4J5P&#10;+t7X2zV/1f6vTprz6UEctzKGVB6yYmsOD9bH/FvwPa9Pi691gmuXeXkyBOBcFtD20aQePTYfn3Xr&#10;fUeVQSxCtaS5DegSG6jU/pXn8cD/AJH7r3UdWsHRiGjYFRrszro/USQoA55sfp7o/wAJ60esVbNE&#10;IGElyrME0n0EuFsNQIH6QPU304459sS5UfYOtHoM9wThnAllGpII11QKhlvL6WIY821W4P19hTcz&#10;UU9OrRga6noPKmp8jomoEtGT5SB6/VofWifqJ9IJH0tz7CpPRmlKfPqE8jlwI4wJUKlCWV49aH0B&#10;Sw/R+TYf4e9GtMdX6ywOWlLlvJ5GMaxppDqQBd4gAbqWLGw49+8s9eNKZ6zeQGL0SvJaZALqqyoY&#10;n9TyLa5Nv0hv+RXWlOqDRXHUJ9bNO6hV/edKi6xu8bNGGV2P9Be5/pf37pvrJDVOzxI0wQSQIgVY&#10;xod7+MLIxAJ1kBAQSPz7fj+HrY6VNIYgi3QN4joeNVA0/bsFYfT0lLgMSTe3tYgrQdUk+E9LjHKj&#10;LGpcOQRrunqYMpvCF/2mxsT7Wjh0mf4elVFca21A3kiJkI5bVwRY8BWsbEf4+3Y/Pqq8OpqWSS6F&#10;Q4LaPyTc8s0YU2N725/x9u9W6c6Y2dRcD1enXpa35tGqj/Y3/wAffutg0NenxANbvq9N7fnVoYcL&#10;cKSQD/j73Q0r0q6zqCVsoFk/UF0KoJFigawtawuLf4+9DpxPPriqswKsQdSjSTbSo/LBvqSPx7YY&#10;VJHTvXjH+sXUlCoGm4s1r6mv+Lcc/wBPaZ/h6U9YLEXNkul2sQouxF7Aj+otz7Z63x68gYsB9SQL&#10;IAQeFBNmFyD7THJr14qRnqfFbSRoQn0HWbG5twpLDk/m/wBef9u6hUJXqycOuDEu5AIGsltLEqSE&#10;F0Nj+Pxx73qBNB1bqLVzkN5CrC7HRYXZfVaRf8Bq5F/bMjUPWx00zzlQpX0tqRdLLpCa25L3+v5H&#10;H9fdGanDrwAHDrAtSt2AF1jlIXXcLqJsCynk3+oI/r7oZadbpmnXmkaVWJYB2kKhtNiqkhVKK31v&#10;c8+2WOo16uoI49QqtBIzOqya4+VS4UpGQFuP6kjk/wCPttlqa9KkWi9ehp0bgLZgCwI/UUYcxD6j&#10;n9Q4vzf3ZRin+r/V/q+XV+ptNTqtlYD6KXBT1qWIIQrax5vz9fb6RgivVtJPSrxQ0LZ1QFVPpBBK&#10;urW9Wr8kc2+tva+3wKf6vLpPIuNXT3GjfRubkaQNJOogeofi349qqYr0z1P8ZDsRpAdENvSwYjgg&#10;W/3n3plDcemzx65Kt7F7i17HjULj0g/n+lwf8PbRjPl1qnWSMLw1j9PWQSSNX9R7bZfwnrXU+EBQ&#10;NI41DSQo/wBiB+f68n2xQ9b6yTz3KqvqLeoLa6/0N/epm/D14dRvKdGlQB9QdWgW5ueAPp/r+2dR&#10;Ap1vrCZFADBgf7AF1I0/4Lb/AIp7sH9evU66LAgeksNXN0VAjDi5b8/4e3OtdQagj1X0n0luCFCn&#10;6lSo/wBfj/C/uwIGfPrx6ZZyJLORpYXYi3BBFgnPFgLfX3de46vTptga1/1f4P8AV/IMbhZWUMOL&#10;+gk2ZGJ/SGH1B/r+Le3OkjfEeoVUPQG41q2oc2VVsVIUfi/4P5PukgqteqnpC17BZJNILa00EhQS&#10;yljo8YP9rVcW/pz+PZe3aadXiHdUeXSJzERkeNLPqXS2rX4jGijU4qGdTe5vYKffm4dGEa8KdBLu&#10;OLSalmkjNQscc5EiIyGO+hWDrbg3Opfra59sO+kdGtvaljXoue+sRJV0ywUKRxSPMZ5QacSRQGYC&#10;xhFRxyTZx/rr+fZLPLRz0ILOyJbI6In2ht5I6irqUAq4YUEEaUzNJABGRI05jsSWZnQkqOXOn6X9&#10;1jlaMj06P47MgADPVb29sfJU5KojpquJ4quoplMf2yROWDsoelYqpXSFRnN/qXHIIHsV2k36YJ6Z&#10;msNZ0kU6ReYxgoaGdo5I6ujSo+3hgKTpFJNVKJ3MkzCySsNarKzfUqOOCFUc6sc9F93t/gio4dKP&#10;Y0UmuKCiapkqYFo5pIJvFLE/7/lghM7/ALKtE0eljqJ0kggEm6e7ILV6YhTT0cfY00Us1OtUIRG9&#10;XUV1FTwVIq8hTayA5YwKD4dDak0jUxuCTa3sqfBoOlcdK56ObtiSakWmhlpR9vUmm8UTyqGJjsJp&#10;hLHy0TDSJFHPB1EH6pTxPXpEBII4nox21ysoRiQ8VKZzS3smkJIENKzEWNlOlPyRbnj22nE9J51I&#10;Wh6MPhnVfHGkc0eumR6hrD9nSQwBaw1t9b2/oD9CPayppTy6LGU5J6XNHAosVsoMsnjZiNMbsnAm&#10;VwD6vp9bC1/d0WuT0klGP9X+b/V/gU1OtuBGF0umq7D06VIWwYEEkEgXJF1BPt6lRQ9Izx6fII9L&#10;B+Yyn7UcaFWcwO2tXD2IuTqJFzYf7AmgQg9I5PPqaIwnjskQJaUAueVI9OoaSSfSNdwf6e/UNfke&#10;mOszR+oMFM12Tw2AVT4uZWMh4Fz9eL2+n5920Bc0691iIDFSArM5/dEfquoub/6x+gIPB96NKZ69&#10;1OgQ6kbX6ERjxpb/ADt5PxwRa4uTe1vdloOHTqNinUoIvHpNjIpQ+jQGZQgdW/rzbT+PbvS0HFev&#10;eJAz306SgDLGqlb/AEJYKB+puTa5493C5APTitXB49OUMIMZFwsr2VCba3QjhlU3Iv8AQEi/tZEB&#10;p6bHTrFEERWA/a0MAAihS1tJdiRc2Oq5A9qlQD7ekppXt4dTFQeNDyiXUfQDWR6ib/UhvwSb+3Qt&#10;QK9eA6y6GblgNDK2oWXUz2spZj/ZI/P9be/aPTr3y9es+myoRbUoUKAy8t9NP5+g/PvwFOlPWGXl&#10;tbaf3E/SDzcmw9A4/wBj7bcef29OJ8PUe3CWINjp02W7MeSoB+n+PtGwrw6WL8I+zrFL9CvoJ1hQ&#10;v9kH6lFVgfp+SP6+0cg7utnqFLxfgoSy3jMasjqzkMOR+kcfT8W9p+qOoNCeA6aqoqtzf1epW1KW&#10;0hQAihf9jcH/AB9+bOD0lYDPSarnMrDS7lwI0VNAVY1Q3N1P6iB6R+f9j9UElFOOkciHiOk3M4mk&#10;YgLIyoBGpGgt5L3LN+SACefpb2md9Z+zpM8eanpskjEoeMlHE0asJXIj0seJNK2Nxx9P6n+h9+QA&#10;4PSOQUPXGLTEzsdGuPXHTxtGCieVNPkme2khRxweP9f3dRQ0PHps5HWWLUkQMt24ddMi+RBIbFSr&#10;KDw36VuOBx+PbsZNanqhUAY6dowmhPXIkqMrEm1ow6/uIhUerR6Taw49mSHtp00RmvTvTJ6ksZAo&#10;V2LMyIutxpDu555A1Jbg/wCv7Vx00ivVhw6d4gpSwjlkVVUynQNIsbkqGA508ED62HtRGacevHqS&#10;4RIy8TIij1azqIAccmzfgfQL/X2pLUFetdNNRV+Ih7lwGEbLYMqOfWY3UfUuTwR9PdNYPEdWKECv&#10;TRLVt4yB45ACyqWsroh9cbIF5sBwSfbT/CadKErqFOkVlcqy/slYQiEAO4DeVeGi8tgBYN+Li/0/&#10;PsuZm6UrQGvSCzOWHiihjQR3d46mSCdFcSK+l4vHpubf2ALX4vwOC69kogHSqIaj0C+8M4FibwNH&#10;SmmdPNUBlkWJJSrFGZgS0hNjp5NgVB5v7J9RPR1ax6/t6CM5+R6xkgQzJHJDUIkloQhkUmKRAbMq&#10;nkMsouAb8gG3iCejlIaLQ9DDter+9ljeqYPK1BMsSxOPFK8MYeSZWtbWxI0EW9Ok/X34ADoyhjCD&#10;HQ/4GRXWBnVNBhhhZ9AEqaktISPqGtaxP1P+t7Uw8enG4dCbjlYmTxJpZZEAKhWMhYagySn+o5/x&#10;ufZkvwjpHJxPQh0IVFutjoiQ3UCzXOltSsOQ1wR/sPzcBepAoR0UuK0p0r6KP1fVUH1ZAR49RF/0&#10;2P8AsOOeP6+1qHFOksqkqadPwUKoY88MulgApN7/AItx/qR7WDgOi51rg9dspspVIr6WIHABI/UW&#10;Vhfg/wBR730wYj5ddiNLDgWZWKktYHnUfVbn6C4v/T37pojyPWYBT6h5ANLL+gAatNgWH14+gv8A&#10;j3vrVB1xdF0toAUaASG/L/Qof9f8/wCx966cEbEV6juEVeALkauRyyjn1Ej9NiLc+/dOpHQ/PqA6&#10;AF1X1MosObuqtyVJHBBFiD9fx7ak+L8ulYQnh001CraO4j1qupABp0auDyn5+nJ/PtIy0A9elqLi&#10;g6bqmIsUFjrAdfqFAKj1uNP6r/Rf9b206+fSqI6OPTX4gefTEw0qE0LYAqA5k0/6oc/6/HthgSel&#10;Zr1GMEYZ4x6U1OFRbXC/Tj/WAJHuhFRQ9OA1Fesf24HiF2HgUqG0GyjVqJ1i11tY2/1vddGB1skU&#10;z1LEALKjEi1z6Y9KyXOtyrD6KDb68m4Hu1NWOmweOnqWsOm5TgmwVQwWzFiLcjiy/wC+/pcR460S&#10;fxHrIKe7cKGLKdbsBZxfTr4/oPxbj+vu3hHh16tRx65iH9uRiNaoQsQU2lVLjkkcabW4t7siDj1U&#10;sqmh64vAhJbRpBAUFgNKPx42YW5BP19+KkcR1oyL5ddaLMvNrqpIKgXKuQ5J/oTyR/T3Uj168mRX&#10;164lUDXf9PDL9PpyA5B/ox5v79QA16vTrg6RkM8qowYxt9NMSiNSqMw/qxJIH9QL/j3ulc9e6hVI&#10;8ZKAqxLgKylDpDrqLEEC1+bj/X91OBQdWUefSPyTx8syC9yjSONIs48gkib+p4+ntBNQselsNadI&#10;bLBpWaJGjdkEql430xgsP3NbgAnUVNv9h7QyCpI6Vp0HWTipfVHpGuobziQ+uEuBZhdADZCAAri5&#10;II9omXyPS1WNK+XTBVYpnussVRKyRsVVrCR3ljsyFLXQ3Frf6n/bBl4weHVg/TOcfDEF8oiRIwzQ&#10;uXZJPIOSHjsQtgNP0vz/AI+2aacdX6xxY4gF/wBsMQVVoIVnhkf/ADi2cgauDfn8390C0qD17qfD&#10;joo4zFEkfillEcNOpYxn8yzFFtYcNc8XH9fbqqKfLpsk9PFLiVZxItLIYtToJVljjYLAti8oQBtM&#10;Zt4wmnj6393CmlK462CtOnenxDnV+ykaOiq0iQrLIZVPmASJPSAfUFNifyTc+3uPVi48unyLHpGy&#10;sqcRkyO+tC9MJ10ukjP9ebhrfS1vr70V6a6xTUMaI/pILxnxEc3eQ6kkhU/R/wAN/gPdHQAY62D0&#10;m8hToYZBomiaOaOMSsqskjqlmjKn6qbi9/oPaYsB06ATw6RdVjjLI7eLxQSrFUSW/R+3+lYXUa9W&#10;sam4ubcA+2Cwrk9KYlNKdMlZjJfF5WUaJasTQupjllWIx3hmkVrHS3OhgSwJ/B96MimnT2gevUGT&#10;HT64f22UpqmleVj+wgAEIZHFwJAS4P1sCPxY6LoevaPn1F8NRIpjh1KNDlzNTPYoxDmOnN1cIL+k&#10;3bgX/wAPdjwxx63pA49eQNrHijEpkKGoYIYxHdAizShAWUhbcC4Iva3vwp5deKjj060UMUqFgx8t&#10;MxcyBQ5mSOyFYjxxq+g+pHJ59voTSo8umZAo8q9OVNM8Tu37ROpS0CO0vkRvSitYgEabnRfjg/j2&#10;6lw6MTXh0xLAjUx0/UtekSxp5SY2F7uplIW+rwR6BwvDXve5v7XR3pA6SPajjTp6o8qfIunS8QMq&#10;RkpbyTIpLqukDng6ABb/AAvz7MIL2p08OkctsAKsOp61Sl44Xj1VNiE8aamVG9KTMZT9UGq/H4/H&#10;1C0XCntrkdJGgHHy6mJUQOpUJGJ4ZFjU1sBjh8am7soUjUQ1ySD9bmx9qVlBWg4jphoSvXBK4koq&#10;OSmtqiPhixkuzVEaAqDb+ytzb+vNvbqTkdaaGgz1JjrWmRDC9xI6hgIw0sYc2kMSSKBcKL3H9m35&#10;vZdFKWoB0laLSfXqbDWsjAM7cSReeynyWQWCFCONfBFj7VqaYPTDRHTkdONJWQuG0sdTPMzGPxoJ&#10;E1emRiANI/qqgG/9fahWU4HTDR56mwVhLhrM0viVEkBjHjm1+svcWso/RH9f6/Xi/DI6qU6nQ5Ae&#10;cRmElZFt5ZJE1GSNirSiwKaC1yur6kg+7iQ1z1QwimOnUTepI0IJ9SiTULySuNQlQG5YAi1yQLi3&#10;092LqemvDHTe+QdOIJI0MzHTIyFg0qHS6iOMEsSLsT+L8e9VH4ePVvBpnpnq6ltQ9cOuQwBVWSxe&#10;O/GpVA/bBGokgEX96ohwOrLEPTpPVNWfNBaaORnkmLOhBKiQ6XURn6KDe7Hn6f6r3sxjrZUjpmqa&#10;m9oHVGCuxqFZVYKobUzOD6gQp1qRxa1/fl7DT16Y8M1x01DJLFrnnHDqzFDcazC3gVyluBYK1gNR&#10;/rb25XqrRk8OvfdxfcDwzMoW85qCi+fS4DaW49elTbxkfpABHNvdI+HWvDIWh6kxSaJ2mYwMUeFP&#10;KoPnAdxGqGTQikGykjSNFyLH27jz6qwqKdKGjyK6jGWCpGS7vPI4iskgSo8St6iqi31/xNvp78dP&#10;lXpI8NOHS7pq8zecxqIGDGnkjn9TM45KE35U/wBm/wDsOfaWRc09ekzLpPUyKp1ErI4bTGnC3Eky&#10;vZQPUPSBcX4JB9tFFp1WvTlTyWAFkkVTfzxqEgCA6mc6udQX6gf2if6+2COt9PEmqFJ0vru942eJ&#10;Te7B1YAfVQbaT+PoffqHr3UFnLAaxMY1iJkDlGklN7RkXFkLctwPp70fQ9aqK06Z6utRYvKkqRwn&#10;VERER5fE3oWYOB/UWJBFjzbn3QIBw69gDpI1lRLVOdILRyeIeJRGPNUpIAkrSEccXVhYXABHHPvd&#10;Kf6v9X+r+bbEHh1ERLSs8sFkuqSGXx2j9QUKrXNibX4P1Kj8e9BADqHV1yK9c3l+11TR8CBkjiLK&#10;S0oZ9JV0HJcc3P5A9sdVYA4PSrxmWWNoo1elQOZJkSQXKTf7uLInqvzyp/w9qI3KuemWRaVXpa0O&#10;VlEZ0yQiBmJDRPfUb/uMqOBzfgD6AW9q1mx0noDnp7NbHMsbLDEszeXl2OpgOACXFg1ral0gf09u&#10;mVWx59XCN6dPeMrmaMMxX0aVJDgFS9hr8aXsqm3Jvf6e3YjTrcda/wCHpQwSAhjrKKmoEkJpsDqL&#10;qwA+vqF7cW9rFbp0kAZ6Ydw5WyCniYhAEkaMooLDXpZgG+oFzqH+x+ntqRtZ0jpPMwbh0GdT4iZD&#10;5E83LGNjoBQORpjcCxGo2PAt7dAAFOtH4h1glh1JYInoAcxIbOpjW8wGr0tcWCn+lve+rdJ+riaQ&#10;s6iGBpW8USBg1Q6yR3UzGx1AcAaVFhcfj23J8J6Zfiegr3XRxmnqpURITeCZ4401VNPIh8GpCllL&#10;sLuAxPC2+vtG6/i6Z09+roKlplaRIY0uYqlTGrssEeuEXmk9OovGSEayg34+l7BvpzpzimYVEFpW&#10;RYpTK0kccMUSTGHxyIquAdP4YtxyRz+bp8Q6cUUH29OqAsWUoqTRq6OU0skgACrLawDBTythyb2F&#10;j7e6t04KrRCQxBJkWR7yuiyNLJCvjEaki2kOS5I/IPFj7q/w9e6lRU6RpJHI2tadPHKyQlpJI9Ws&#10;eaUfrLMfSo4IFjzb2z09F59T1QXecxhfFoaWIa0MJkAaNyFA9dwVABFvofdH+E9WPa2PPpRY+lVw&#10;zyPIoYLGNChVlmYlrtKACq8AlfVe/wDW/trpnpW46aWONtaRRTDU/gVE8MiOQy1Earf02JtcAk8m&#10;3ANahcdWC9tR04yVEQCK6xx2jKRsyiJk8h1aHABCn6XI5/F+OaGRfPy68UYeVesbNE9wjRFn9Zki&#10;bxiXxixKMxJJVbm4I+ntsspHVdDAVPWLXBJTCUISOI2CMqh/PIAHRW50kAFwf6X9skrpB9OtAVOO&#10;sEi/eeJpBFChDRMsAUOpg/SdB+jkDi/1H0+ntPKfEoAet6SMsMdc4sOJEBkdJ4w3nj80bWItpLyu&#10;p9J1aLAi1gefaZkCjJ6dUmQg+nWOaiaNWkbySLGNPkOlGWSRhbVEv1v+C3p+psfp7RS5P5dPqprX&#10;r2PASUSoihiBEUZtTAX1NpjA4N76fpwCxW3thOPTh6dtJ5QEx1LGVUlCLIFGv1iDTYXex+tx9bcX&#10;Ht4depUV65SoJDEipfTGZHYSIFD+PSiFCAulgLBh9OOB+bVqKdOjh1lx9G8qLUtEDolVkljJX9Fx&#10;IhDLyhIubDm3vWKZ683w9CbhKGOqmVFVjcRyRwgAouptRaUEC9uLgm39PZjaL4jdME0HQm0tNBHG&#10;UQKxjF2JRRe3GvSoBsACD/sBx7EMcagd3Tfz6x1ZT90RhbuSeWHAA1NbTci5AFv6H24wWtR17qEl&#10;pSoEVwfVbTd9R4UXUW+t7/72PqaP8J60xoK9KeCgkdUdQoUnhHF5BYfV2ta172/w/Pt1IyRjprxf&#10;l05phyCGRShtdjYl1P6gBccJzcD/AHn28IBTu6sGcivTbUYxkJjAYqdSWAGgi9iuk/S/1v7aa3Ir&#10;QceqLIR8XSNyNAElOlUXSSzm6mNVCgN/ri1gv5v/AIe0/gEE16sJF6RtdTcyKYlZdSp4G/QjE3Eu&#10;v62UAc/43/HtPJGRUdb1qM9IHLxq4ZZDoQD91nVW9TP6X0kckMQQ1/yb/T2V3C6TXqzcD9nQB70R&#10;DUUxliOmaSX9EoXxwyteomllIYALwDqBFrN9D7R16S9BNm4jFU0yw07/AHEd3EiOsEVTNpuxiQ6g&#10;6CE/7Eiy3t7XwfD1rHn0wxUqIHYuJmljmgMLwyU8wWoUGOlV2syRC6k2Ym4U8A29u9NGlcdPVJTM&#10;JGIdo4kLeuJURYUmi8b6oityoI1amB4P19+610r6OhDLFIpiIQUyPLGTG8njJMcojbhXuLOB9FI9&#10;uqopnq6sa06W9BjJ/wB1Wp43klMemaNgHga/nMMLScBgTdr/AFFv6+9P8XSuL4elIm3/ADRoqQEw&#10;SVDOYIVdrBUuyrPJcW4vpWxAFvUSPevDLYI6u1aY6nPtNagSqtUkDKytDKoLxK4TVK9kGtWcerki&#10;1xYfga+n+X+HpvwzWoOemKo2RUoGn03ilu0onqI3dAQQJmCepmYqCAfSV4928MgUHVfDatOkPWYx&#10;qaQFhD93TwTANHCzW0P4pKiamexUhDq51WBsBz7r1YRGueptPAlWkIpvJOoVkMsqQhtDroJMQtpM&#10;VjpW1yB9Rx7104FAFOlCsUaEa0laLRDADGhZpHdQqMqKLggckEn/AF/byqKA9bPHrpnZG0IAB4n0&#10;Xco1OQ1hPb66XWwBXgcX96euKde6dIEfS0OrUKnRFTlYlSOVAnkNhpDemMEFhwbX9t9b6lBTJAE1&#10;ySARhom0atKkanMqlVLXX+1cEAiwAIt7r3T9iqJAyuwaRNGkWlE7CVmFpl1+hWHClQbAG3N/e0pq&#10;FeqyL29GM6ineHNTxSSFwyRcAiwIUmNFXggKpIcf63+PsSbYc09eiSUaZft6OzjnXwrYC+nj/Cwv&#10;f/X/AKez6Pz6MENVB6dQbD+tj+T9Qfzf2507GxqF8uuQJ1EngG9iR/sQQL88e/dKOs1/p+eL34/2&#10;9vfuvdZ4wLWNrG5H0v8ATn68e/de69J6A1r2+nGnj8e/de6TeWkVYJASCSDwLX1fj6e2SKtTpJJ5&#10;9F73RMjCZbLrWRlBYDSGc3cNb8f1v+PbhGQekKmmpft6CDQWM0gQCxVg72CrJI3rax408Wt/Sx9r&#10;xw69F8XUlUUgXuvqBClgLPJ+mNj9SbAix4uPdgKmnT/TvD63QhiwCgleFCFlAZXv/gT9PfiKGnXu&#10;nJFOhSFAZVILOFINzdrE/iw+o90Y0oenj1Lp0AKKNCq5Y6tIRiG5u1h9Twbfnnm3Ao7efW0XUaDp&#10;zjU6QVQRglQFupAkP9o6QBqIHqH/ACP2nJqa9O6NPaPP/J05RISAwC6ibabAKxJ+txzYCwN/bTsK&#10;6eteHQfPp6hUWAAsLMLNYEXPpJ0/4fX2z04OGepqqpA4+h9BJNr/AF/29vp78OnE8+uQH1I+lwG+&#10;nAJ5IH+v7ZPE9O9c9PqI9PJNwByNTEgjgf7H3rr3WZkB4Kgg/i/5B4Y/X2lHV04dZ0Ti5C8EkFlH&#10;I+pPFve+r9Z7LYn6/S4AAAJ4F7+9efXusmnV9LG5Oq9rFf8AC3+PunXus0aA3vpINhYAAgc/Un3U&#10;9OR+fWQpxciwH4AH0/x/2HvXTnXRVR9LH8qpC3AP9fdl+LrY49dFwWF1ANlP40gfm/8Atvd2+HrZ&#10;4dYHYGzKvP0IP1Nj/j/vHtrqvUGR1GoEqVB+nFwWHP0+un37rfTdLKF/UbheB/VgTc6dP9B/vufe&#10;iKinWumyWYixb1+q4vYIrHg6wPrx7Tt2g9bIBFD0z1c5FrkBFU/0Jux/URxx/X2lllII68x0jpF5&#10;StIV9IVuCAzcqD+lTew4sST/AI29onlBNB0jlIKivSeQqSotHq0sCXZNSkcF2A5AUHm/+A/HvQQA&#10;1HSViMkdTo2V5ZOSB6VABsQASumwte9r3H+Ptwgaa9IHNenBJlUhQSA7KVVmUaiBe30va5HIt/j7&#10;8/Hqh6a6mvEv9oWUgBCQNJJ0vpb8/T/bey65fiOqeIAMdJ6oc+qXUCSdAIsyg/7sCnTYAmwDWP19&#10;klzkV6bjPdnz6aZmcKR5FbSECtwqoPq2kAX+ty3HPHshm4nPSg06b3kUxzFBpR1USMCCjlDdXKWJ&#10;/rq9P1sPx7Qkgg6evdeimWMIYkAYqUl1oJFK/pssS8cj9QuLcWuffo3VQNPXup71sUQJikW40WDK&#10;Ut/YDS6l4YkWI+v+9BUbhEGOrKKgjrv7wSMY0JCuVMeh7Bj/AGgNQtfUeCGJH0/Huhn1YPVgaY6V&#10;WIxVVkDFIxaNOFOm4V7ONVmN7WsRb83Hu8O3y3rg8B0/HIq46EWl26KcE8Em68qPWn1Ckf8AFCPY&#10;rttiEK9KVkUivXKbEhBqCXsbsQnJP4QkXIW3H09q/wB06c0p1dZBWnXAUDXZTxY8KCBYEXsfSP8A&#10;ffX3X6Qr2npQstBTptrW/adIV1MVX8BrEclr/wCI/H09oL4kRMqZ/wCL6XwULAt0H2V9TFzpmKw2&#10;QPdEjLE2X0/1+h9gq7/tcmpp0dwUpj5dIjCVceO3Nj3YpGj6lLIQEjjdAdTi19RVSCNX4ueT7POX&#10;GWK+X1PSfd08S0b5dG/23XiWPxllJMaNqACq17kMtwL35PucLVlaMU6AtCrFehWxVMW0vIAR+Bx+&#10;R+f9j/T2+T08q0yeldTwqoIAtz6Rx9RyR72nxDq46mKNPN/rYEcfq9qOrdZwQLA3t+eB+eRz7q/w&#10;nrR6hVU4jBsf6/U2sfwb+046o1KZ6BneucZono0awI9YVgCpb02JPHN/z7SzPU0HSOTv7egXjqzD&#10;Uepg2l9QVluSTxa7fW5/2349sAkdU4Y6fIqqOZv2yqhtJAPAUfXSdX+x+ntRUUr08eI6do5EfSg0&#10;aFOkvwAR/b0/70Pfg6efWvxdZpauCnJj8zFWUnWxWzJf9I0gj/X/ANb3UyAHHW24dM0+dRWtTk8g&#10;KCSuk82eQKR+P63Http6ceqA56T9flZEV9TqzMVDG9hGS4PpcA8kCw/F/wDeEzyg8OlMKlmPSdyu&#10;bEdOyQLrlk/UCVRizgFI/ULrptdzbj8e2nkoBTpZFBU06TuQqDKafyeRpW0tLKNKaZGtpRG+lhe3&#10;0vx/jcsyuGpXpbDHTUfTqBOsazT6mK8pdQF1FJUEblf8P6Ee2H0VPRhDXR01GU+RlcFURmVSqfW7&#10;2aNR/a9JuPbBI4HpYBXHp1MjcJZCoZGtETa0jvqKRC34AF2/2/vWqmB1fT1wmmCxaSysZJY0L3P6&#10;0PpBtwNV7j03Av8A19tlgvHp1U1nrs1scYkYtGY9TiUKEYECyroJA1G/C8m31tz714oAwerGIUxx&#10;6aa7KKj86Vk1focM6ysTZXHFzITxpH+w497Z6dp6q0RI6an3BHBIymWMm+lVkYBRK45ghY/W/ABB&#10;v9eTb3dTmg8+m2j0Y6RNXnZZpcglO8qz0tOZWeUBEYXv45IiOCLL9H5uP6eza3t6jOa9FVxLU0PD&#10;pGVXa9HtOK+SamNUsfkrXdoy9HJIAsZCKdVi5tYgDn8+xDt21eMcig6RvD4y660A6BrKfIipzEvl&#10;gmp6tvXSSQUtaroKVbxrUxK1lAj51hbi/AYexva7dDaxhQvRNcXNvEuiPJHRd8/2JHlKrJ09AKWV&#10;MnLTuI3EvjnMIMZ8sYs0KhwrSSksnqW9vakW+riKdBGa8mMxPl0GNfnfugkJlrMcrUTT11OYZI6q&#10;M+QCSZhjxouLB7mQqP7QFyA5HBQivTMlzqwTXoMczDLLSy+STILRrHTfcCqlQzwVMT+I1KUgPj9c&#10;aRBoQSW06yx59nVunl69JHcvg9BDnaKpo6eleOmpTUUdXDVVEmPaSdmoqu1RVV81CtpJJChXyCQl&#10;o21rCSCADJcd3p1TrrEibGyVtVSrFIyVMhMkNUKOTJVNZII5lrZqhVVTAl500KGs1iNVidslBXqr&#10;ntp0MVJXj7lmNNHVVVRSrD9xTORCIYAtVPjwn+1KbmVvwCB7b6QN8R6zu2RpmpYZ0hhoRJWlpZ6i&#10;NoMjHO3iharpY7hUZBKHCi/CsR7915VLcOnepkhKsFhrJxVU0IipEdFMSQ/t0Q8kQuGjBd0DqAbK&#10;Q/Pv3Tqx0zXPSNzkvnrKb7mnx9TUPG81S8arFS18tLRtPQVFRQSk6KgFgs6R3CppZRfkeNAKnpQE&#10;xU9Iusq6j+H1EtC1e+Lr0oaZq96mEQYz714pQ9NTmMVSLKxVZGDPoDEhlt7oXAGOthaGtegv3NFE&#10;lW81Bj4aTSDU1daaumgmeCrkbHSYz7U3CwnQzyRyNrllNy6ixKaQ9aPEdBfViVqqClWlNZj6hYcb&#10;LBkY1ojXxQEzvkPEQZIwiAqEUIEV0CMb39tioPDpRGC2R0jqtBUVdQ8uQmSKsL1Hjanipa2hjlf7&#10;6lpZ/L6WkhUXjkVidPpPqYXbfPn05pBx59MjT1dVHV1la0v3eQiqIcTJoRaWlgkGqCWmc8KZUZ3K&#10;ygqBGFPJ9smtdR8+qkD8PTdNWQwVMFKtTHQSSyf7izW18sZmqq+BTWVOQkiQgSSkRlQmlr+nWB7r&#10;XNOtUNK9Ys0Uq4qhqqeW48VHLRoEoHyVXCft6iZIYVu1PNpkQTN+QoVv7fvdR1ZQTgcD0hKevoIs&#10;ia5gstCkLwGEyiWplSNfAtbNNWBhNGJWH2WtvoSLABvesdOqdJ8P/V69R0orR1KLTUipTykIqUb4&#10;vMQV0f8AuQq6a8Illk8hZ4pI7FJVGpEUaT79QHHVzSmesNNVwGbI4mkkoqiWKKnrqFKujfIU/jq3&#10;L/azUq6FDQQxR3ZFZQ0pvwotrBJHTZQA1H+qvWDCzUtRTTRVeS89NFXOrPh2eCIVNYh/iNRGkyBS&#10;lmCRxKbjyarsCB78KU686hR29KOOSONMdLTx1OqLIijxMWPicySfaRXpsjQQyi6eJYzFOZNQckE2&#10;1n3ry62NZXu/z9PtFMuQ+3grDG7V1DU/woy00eH89NTKHakSkUIAqcT+eYkumpQG0ca+XTVKcP8A&#10;P/xXXFa5PFW1sGRlgqK5IcXlkoJo5aKtrKUimjnCxRhlLBTItVE5bS0i6CBzvgK9eIIND5dZ42pa&#10;WNtUdQJaeKiMdMRG1fhqPxCefHTzzKFMNW8jmGR/pqF0HNtjA/1Y69+E5/LqJXmpekSkOQWSH+Gn&#10;H0klVJ456+Jsp5qKeVysiiqKu0ZbXHGVsUUAX9+PDj07F8PUKnoo6sSx1FPFkPEk6yI1Q9U1THSL&#10;5ZYo5JzGrNNUMswWmcosirqAub149Of6v9WP9X+Hp66tdpaivfRS1BniSSWCnx1esM0KyyyPKilQ&#10;yGKFPLyeeCG496ZiDU8OvdJzMVE1CaqWvjpUy1TSUtNV1lAHFDDjUfzCCip5FJSoLqI2Qtoe4JHp&#10;9p24nrXTHVfbmSvpkj8OQraF44RGy1M8lRNGGoapuNKx1AYPOfVp0XUkAe2yAMDierp8/l0nVZS0&#10;2NqYGpplno6eCrrvFT1GOYwGKrq0WEF5Y45BJTxU8HoBdSTfkNnGPTp4AMRTpAZGGOoespJpIcmj&#10;NBHCtV9spTJyVAvUZCeYpD5kpwI5DHLI2qQrIxLNZildQ6fGAOmigkOJkpqWEvQ1NNHXQVVLNRCI&#10;1L1BE8lPAUV5pGjkVkmnK3tEgWTSQPdgNK+vXuPWeqSkSl/hz4+LH08dPVKklNF91BSzxyxSqkcC&#10;uRFFIyEeSa7CY/uKpAHvWDginXumayipop41qpqkSND9pOt5oKrJSmKWmpQeHj1RugYEsUkT+gHv&#10;zBaY6sU8m4HpwEKz02SjZY6qvp0np601rmXHY+iows1MIYLAVcsyLI00gsyMD7oKU+fVlFDUcOkc&#10;zRrCWpamFoJJkmeWajqJqsw1FQs1oaeo06QYxGyyqwUrr4GrmpI4dOihNOp8VRBrc01bHJWvR5GX&#10;HyyJURq/mk8szTw1aK1PGmqT9pVMZe7BDbnwI4dbZcZ6RGYrYI6ylD1FOy3iNNQ0wJqKlqhxBUvU&#10;1LKpid/URGJFVFXjgm7Y+fWlWuT02LJX1s1dQxxyxQ09RWLSkxTK9PFI6wy0itExkCRWWYCf0i/N&#10;/dia162ygVI6SWfhijMJktDjadJ6eGSCOSSKfyoLHwxWZJ2c61AYqbF7qPejxPXlzXrz10k0jNFC&#10;tdLHTQT1MssMCVENVUL/AJplBCmQxpZWt+oKhNgD7117R11U5COih+3QRw00lbZA1MlbUxtBF42K&#10;SCwsFcrKhH1KHmw96OBXrSrXrhRNHJVT+L9/7iCSko5KNIllnq4jqWjhkm9Ol2CIC3NlH+qPtr4j&#10;9vTjUpnrLTZKmaGsSdystfSVFXT1EcSQUoniiHjLRWIjKyRmnBCBSQoLXt715U6qUzjqHWPWz01J&#10;kUSaEQ43yY81OuWmgyOoGSaGmgJaKNogWMvOqUBfTY211dFAPd0zvWU9HVRTxCpqZVp6Sqj+5kaZ&#10;Zo5l0ZGYJB6dTsGX9+QgDgKCFPv3TqrUGnTPChppvuEyHhlMRniqIzUhHeV9MdMpqFTRZFVYU8ZH&#10;1FxYe/dW8Mae7qb4RUB55aRbSQiGpMASPwqWtrfkAOG/cIA5YW/x9+6qVQLg9QpGpYXBZVmQ1Rgm&#10;j9U9SPNGI2qPDp9RBHlRibHUL8j37hx6eX4R02yM0MVQFgiaGSpm+4rYlUMgksBBHpu6KAoLX5/S&#10;BwPbeqrUHDq4zx8ukvVwtBPNJNSLaKJUWbxre7KSjNEgCuwVv0C5Y21Agn3VlpnqwNekDXsJPP5I&#10;5w6RxU6Gb9k6EbSnkRQullAsFUmw/PpN2yaCvSpE09YaefROHCpIDKssrkqFVI00LE0TEC7ckyH6&#10;ki1rXKcjSaN1vhx64hoVaQRmRVgmAjinVWihDN5ZCrXuyk6WKqPp+f677PKvXsdZIJP8pdSjq6sG&#10;qNdpI0bRaIoouAC9tFgbAi/9To/6v9VP9X+DbCnHrGsvmLl6ZI54GDySGpaNi2suIY2IGnkWt/S3&#10;49668V08OspbWYJZKZWtCWBRmiI9Zez2F9dzpABI4t711Xh1xUKkVVO6SkRGUu6FOORIsE8a3Ggu&#10;PqFv6Tfn3odbOcHpwgMdQ0SoF8ZVkqZA8RJjNpKmIQfWQ8qE1ar83AAPu1eqBADUdOsopkpg1Mkw&#10;QSNMsFWDUO0SLaQymQLrjOkfqVdAAtx9fDrzUqK9dpEhKhYZJHjVqlBNploUEiiRWMbC2tFAtexe&#10;9zzwddW6hgJUsjBdSNLAzSSMhWZjdJFeT6qrMLaSPTwDcBfe+PWgoXpjqxI/ilQNpj88jBI7xI0j&#10;+tCtgBpBFn+n0/N/furdNkkM7LE6uKkgyAWt45BqDlECjUSfzzwLqDf37q6tTHX/19z7Tb8j+hsb&#10;ng8W966Y64EWNrAgG54H1/H/ABv37r3XE8kfT+hI5DAc3+p/1vfuvdYmVR+P6/iwH9AD/h7917ro&#10;rbTYGwJ+vPJsdRJ9+6910VNrkA3It/re/de66+pBAABB/IBA/qFIH19+6913+n8i9jw3P+2A5/2/&#10;v3XuuQAt9bHn62tb6m/v3XuvW4IAPB+v1vf+h/p7917rIbfUmw5uf6kD9Pv3XuugByfypuD9QB/Q&#10;fX37r3WT02/wtz9Bx9b2sf8Ae/fuvdd2BNyLlRY+o82+v/Ece/de69yLEmwAHPHI/A59+691y45A&#10;NyQABbgAf4Dj/bD37r3XtAXVwOfyTb8fW1vfuvddC2rULci/0t9OBw309+691zAF7LxfnVcf65AI&#10;/p7917rlovpFlIF+T+SPyPfuvdZQq+m6gW/pbkfk+/de6zhQeB9SfoRf8ccf7z7917rmEsSfxa3+&#10;8c8e/de6703A9IOq/wDrj37r3XYjBv8AQH/Xtxa5v7917rxQL+pFJFiDb/bWH59+6912UBBvYX5B&#10;BHNvwB9f9v7917rrxi4IvbggkAgXFuPfuvdc1T/Dk6jf6Nb6H6D37r3WQJexFrGw5A+p+n0/4j37&#10;r3XtI/IP9AR+nj+o/p7917rxA+np5P8AXngfi3v3XuuJC3t9D9T/AK30/Pv3XusbKL/X6EW/T/vP&#10;v3XusJHP4BJIP6SOP6Ee/de64FeDfTb/AAH/ACceP99/vA917rgdIta17ix/qL/m3vRpTPXuuRAJ&#10;IOn68ekKeOfz/wAT799nXuuIA9P5X1KL2PP+HvfXgKmnXIC4v9ObkMPoR70Svn1fQeuWkWIHDWNr&#10;f4m5vf8A2PupKjI68EPn1jIP0INv9Yf0/wCI+vupYkU62UAFeuJU8lbi1jxpuTblbf7z7p1TrGRf&#10;8j+vA1BSfxb+vv3Vl+Lrjwt7D6k/qsDf88/8R731dvh64XH+AI/qCSGv9b+9dUXj1xJH1PH0/FgP&#10;6j/iffutAdtevaRfixv9Bfk/j8e/da642AuAgJP1W5PP+Hv3XuuItewspH4AFv8AYk+/db4/l170&#10;8ED/AA+g5P5It+Pfutdcyo+lgAOSQBc2/Jv7914V8uvafwOSSABcEkfkm3+Hv3Wzq8+uYUcWuAQf&#10;944II9+6113YcHlv9c/T/eD/AL17snxde65N+k8X/wAP8P6ce3G+Hrw446jng6Tc8Xv9F545J9s9&#10;bzTP+r+X+r+Q42AAFl/wKhTZvz791rrxt+n6fi/05vyvv3XuuBUD6W/rzfUNX9PfuvdcbFh9bn6W&#10;uL/Tk8+/de6xWPJsLAf2gt+Pxx7917rrRxcm1wCOPr/h7917rxBtzb8A/S4sODzx70RUU691iNjd&#10;Qp4B5Ggkkj6j/ig9scDTrfWNWBI039K2YWVTYXP1sf8AY8e9de6yIwPChrn6cqQCPpY2F/fiade6&#10;53NwGIH1uePxwb2/1vdSwIx1onrxtY/1va39Rf6m3+9e9JXrw6zLZrfkf4D/AIj251vrkgXTfn6G&#10;1gLcn6AG/wDvXt1QNND59a65WFrW/wAfxcH/AFiP96Pu3DA691zVAeGH9eAbA3HJI/HHuy0rnr3X&#10;ZjCn9Kgm5sef8AB/gPdmC0x1rrgV+t9P5PB+lhzYH3TrfXBlBH9kjg+mw/H5t791Zfi66C8AAEg6&#10;rX/H14976u3w9dWufpf8aWH5v71011z+hUG1hYj+lyPodP8Are7J8XXusyhfrwReykXJuPrb291r&#10;rn+D/vfHH+J/w9+691nsbDgDgDgf4X4/1z7917rsfj6/UXLAcn82/wAPfuvdcrDSAdNmuTYc/ker&#10;37r3XGwGmwW/1tb6KPyf9je3v3XuvN+eLkm5Fh/vZ9+691iIJvxYW44U/jjj/jfv3XusdyPrp/J5&#10;+pI/rz70K+f+r/V/q+e+2nz6xlf8CDzb6Hg/W3+Hup+Mda8uvfWwA/NxcCx/HNvd+vdeYG3BH04F&#10;rf6//G/fuvdcRwAtlsPUbWI+v+PvRFRTr3WNkubDkkljqA/24I/r7aZadWU56jsAOQqn6ixNyL/S&#10;w/p/h7SstDTq5ocDrEV1XJAAU2HH9oD6C3toqOHr1paA067CpypUr9COBwR/rgW968IdVzWo65qi&#10;gNYfi54HH9bW/wBf3bQevEsePXNQAwsCp4P5Fxb6/wCPvYT161TqQq2I4+t+CtwP8efb6LTJ631J&#10;UAlVOkW5UqLXA+trD/ff7wH1UfEeq9ZABzcf0J5BBtzf+vu40+XXuuJBJt/sWPJsSb2A92691gYA&#10;AcEjj8n6/jj3V/h691hbnSDa3N9QJA08i/tnqwrXHXEop1WA+np/1rcWv+Pr791Y66Z64nSGBsuq&#10;wB9Nhe31v791pfi64sy3vzb88Em35A5/r7914fCeuuRcgkgNxwpIv+Le/cetcfy6ycWBX6H6XsPq&#10;PUfd1yw+XVeu7/Q8H62NhckcAcf4+3evdcJDp9TcGw+vKkfkW91f4evdYGKki2m5ubfW9v02Ptnr&#10;fWRAAD9Bzf6/j8H/AGPt8cB1rrnptwNNgQdPpXUwHAH+++vvfXuurGwPPNwttOokc8f63vR4de66&#10;KqP6WBHIAJJH0v8A63J976911pHBAs4I4HJ5P5P5v/vHvR4de6kIWN+efppAUAkf1I/pb8e99e65&#10;6VsDxzx9BYf4WIP59+6917gWP1PJ5t/rCw49+6914LawIA54tYnnng/j37r3WPTyosPUSfoATf8A&#10;F/z7917riQTe1+QRzb6fQgf6x+nv3XusD2Hp+v0sAFY/42v/ALz7afj14dY2HH6T9TxcEG39o2+l&#10;vdOrr8XWBrD6AEmw/HH44v8A630976d6xEAMSeALkMwFvp9OPfuvddGNSfqCOPx9NI+n+tzf37r3&#10;XRRRf6fn8/T+hsPx7917rGBck2XSv19IN7Dkgn3ogEUPXuvaRe4BOokEXFuPoVH097AAFB17rvgW&#10;vZSv+F/p+bj37r3XHiwsFYXsOPr6gT/xT37r3XMAHVx9fp9B9BaxB9+6910NINx+m1iTcDjni/8A&#10;xHv3XuuVhcW/4NwLk25/P49+6910Ba97A+rkWtY829Xv3XuvWI/ALAgn6fr08j/eh7917rlYC5A4&#10;0+m9uCPrz/xPv3XusiA6gCfqR9Ap/wBt791Vvh6ygAXsSBq0gOA3F7NYj+vvafF0114g34WwFhc/&#10;QkGwFv8AYe3H+HrXXZXi5P0/J5P04Fv9f8+9MKkA9e69YE8qeByfSD9P7PAH+vb3b7OvdcdKrcaR&#10;/UtybAf69/r/AIe/de66YEWtpIHNxYH6XUDgf7wPesV+fXuuA1ccfXkjSOAB/Uf717t17rIRzyQL&#10;Dg2v9PSOPfuvdchYXIsSPoNNxcH6/wCx9+691zsebjngC3FiT+b/AO9e/de67J+hHHFgbCy86Tb/&#10;AGP1Hv3WusgbkWAGq5Om17ji5v8A1+vv3W+st15/r9F/oP8AVXvz/tvfuvdc7jSLj6WIJHGr/D37&#10;r3Xeu5P09JP55uPpz+Pfuvdcg1xclQBYn02Nh/vfPHv3XuvPawJAuOeQv+w5/wB79+691GlVeOQb&#10;N9Sv9Pwfr/sDb37r3UJ1PPFi1vrYjg8AD20/Hrw6wtbm9xcf2QpBI/rb3Xp4/EOo44B9JsASLFQV&#10;NuWUDn37rZ6jaQdQ/wABx6bDjnk/19+631xBUkcADVa4CtdgL2I9+6914pqtfi/Ok8gAm1jb6f4+&#10;/de69x6iAVINiOCTp9P4+guDb21L5daPXenm3p1cckcn/abj6+2etddKBptYC6n68A2a3N/z9Of9&#10;49+691yA/TwFPq9PpuCp4v8A6/v3XuuQA5DNqDX0jT9L/Xhv6Di49+6912oW/IUAEkCynj6Wa39P&#10;fuvdZE9JtdV9RB+jNdvoo0/S449+691EkF1NyLXF72GkXvpX63/pa3159+6901yLqsxOlWHpsLIX&#10;H9lweRx/X348OvdQgg1AD+0xY6Tc/wCF/wDC/wCD7b631FAAFySwNmF9IuoFlS30t/rf8it0/wBc&#10;CnPrIYc39FjGfqCAP6/n37r3XaI1yuoLY+TVYFmsOLf4f4e/de6dII7MAFCsAp4AAUlQQWB/sn36&#10;letGlM9Oqqbfpub3FrWDfhSfz+St/dgAOmTSuOudlsBaw+vAXVZfSC344tzb37rXXRjPJF/wWVkX&#10;1MDy2r+n0Pv3XuurJZjpW1gQQLekccj6fQEe/de6xNpUC36frb0hl/1vqOTYce/de6iSXBsqm/7l&#10;ip5uxuL/AE/Pv3XuoEjKPSLC4N2BA/Hpuf6H6W97HWm6aJpPH69IYlSWAI1Bf7djzYg2H09+JA49&#10;U6Y6ur/UCllbVYafUoBHpIA4sbG30N/p71WvHpJ0l62fRyzNeJTLzpGhgdLiI2JbmwAA+oH9L+9Y&#10;HDpo/wCr/V/q/wAyKrGjZ5mIWR1N4ndWUiQHSxKsAzAf2v8AD/X916Rt8R6ZaapcSv5WLvImuZWC&#10;6/2W08X44ubW+vP5HtsPVqdMvx6UGMq9XjUh0KtIyoxAWZJOFkP1N/62/IPtXA4Bz02wxX06VglU&#10;hl1RhGMR1D0+MpwGf+tzxf2bKwIx1pdXl1laTTqWNOGUBvGeI7HUwEjXvcccfS1j7t1cavPri0y2&#10;KaNH7haKFVsF0re5NvyeSASPejSorx62QDg9RjO4ZR5IkurOJFSMgWYl1jRhY3NgzfX8/n3p/hPX&#10;vLpnrcgBFIf1Bwys4QOX1AtY/WyAAC/0HtDM4WM16bYHj0FlfWxyoX8aSuChIlcIpWV7I5K6jqIN&#10;wRxb2DdwnV6gdKoh5+nSYmb1B1kDEMymcop0xBNMcTHggXP1HJB9h6T4fz6XL8PTbVSGURalIQRL&#10;TSGIFZGdF8koK/2CLAcfUWv7rJ8XVjnqKkwc6jrGh49KD0tFIyjVDHp/BAtf6XBI90VgTXy6rp6y&#10;GaF1k1yIkcbWeSXSQgJIjRZiLtqFxIv4a3t4Op60VoK9Z4nVpQ2hS0bo7TGyCnkKa282gAPZeH+v&#10;K2FvqHFoc9U67SccoG1mRgbwIQHgBAMUAYXA03dSP6fW9/bqfEOqP8J6VdDNECSyGNmEUegoXWET&#10;/qZ3twWQEkH88k29mcbAcPPpgdCHQ+NU8S2ZXPjcElTaNSzzaj+W4uv05t9QfaoDHVHHn0qKY+ka&#10;FN1W4DpcLpIDXZgL6eVt/tuPbyfD1teHTmEWN7kMRbyi5AKqwA8cjf1+tr/U/wC87bCn59W6cIzZ&#10;nYMAhC+NPEtysR0kkgcE/Xg/m34936107IdGkorgOh13KXYt/UDn1WJH+v790qX4R1MU8iw5ZlIu&#10;vB1DUGAP+9+/HA6dj8+pUcWoxH0kh20kKEKMeSPVxYD6cn+vtoglRTp9Pi66aLVcEi3qVlsoTg2C&#10;Io+tgDc/4e05FcdP9deAEgLEo1MpLaeWjK3uB/jf6/19tMtOA62MnrAYxxdTbR6CyfUq1gA6/wBP&#10;obfge2GXUa9XAANeucesMnJa5UKSQF59KrxxwQOffgpHnjrfXKVdBQINZRmZXufRpOlHAsPz9SB/&#10;xX3brR4dN1VH+v8ARfTwRa5W3KsG4088t7TyoK162OFD/q/l/q/wJ6puFDIl0Z2N2ACoGGnQw59I&#10;+hIHFh7SsDSvVlFcf6v8H+r+XUOEOWl/Oot6tV2cRj0kX/qv0J/N/bKqQenupcI4iuylwJruQAUA&#10;HpuB9T/Uj3Y0PHrXXMqCAEHDrqZi3LGxVIwP9hyP9b3oKoNR0qXgOpMNKbEqArOP0M+s+QLwxsfo&#10;Px/j/re3Y0PAdXUEHpxpYDpULHIAt21qRqva7k6j/Xj2qUUoOrtw6faGLltbFTqb1Mq2Zrahax/V&#10;bkn6cn2riTuJHSSUcOnlAOG9PLIrE2N9X0I/33+8e1WkAV6bp1MT6aNOghiSQFA9XIBP4v8Am3uo&#10;6aPHrsMAQeCAAW4BNz9AQPqB/X+nvR4cK9a6yxlCStgV+rEcFh9NQ/oLkce07Ajyp1rqWJEVSWYE&#10;BjZgbMeQPx+B7S9e6iSyhyxJva6gIF5AYAkr9PoPoPaZ3q3W8Vz1iZ2Nz6HEgYEX4XSLKBwb/wC2&#10;964kHy62QPXrg3pQBVFgt1GlSAym2rUbH6W+nu3Xus3kQoWKC1+AOQAByA39AL3/AMfbyfD1rqLM&#10;AylTpA/VfSC30tf/AGHPu4FTTrXTFUqACo/s62Gv9NlXUo/2B/r7sinVX06owzXppsWHJQ3AawK2&#10;TULkXP0/1v639vgVNOkXUCuVdLfThHQhyC2oqRrU8ArqsV/1vdJFqPs61SvDpDVsLppLs0ro62IQ&#10;BQ0a+NjxwLBha35B9lrgjpVEgAqePSAyDMkllikZhpMZIUOLsyugVuLqWJBPFgL+619ejC3h1Z6D&#10;nLiUExSyU7MQNTmIFXTyECZr/U/XTbg8G1j7Rylj0JrKMBaU6BPd0DyOUhcpYM5Ux65GUBoWgc8k&#10;NZw4uONIPstkjYnoT2cKk1A6Jrv+gqY4JoI1WRzeJ6tIlpVhjmbX55dIsLgpGotwfUfd/DwK9CS3&#10;hXAA49V47+27DQ1lVIXilpIqSeqWWmh1VMkVNL4KOSljk9Om7rKTazBiCDx7OYG7AB09cWaoNRHQ&#10;aQY9auGLy0iyfwmlaSQ1szJfwyGRpZkIsJTHcxgAsjMGBAHDhJBx0VvbpIO4cOsdHh0xwSCkqKxi&#10;lTBTpVJIsNYK1YRX0ijwDSY0T01iNdWZgQCRxoyaxX/VjHRNdWiRDsx/qr/q+fRj9g10MNZQySSR&#10;Yyluk2RkFP8A5EtK1/tl+6jUvHG0pV3CgXZlBsDYJ5gaVHn0XoO6np0dTbqCmp0EsssUM0VOI6iK&#10;aO8MVTMWgqi66gfK1tSgmzA3AsfaJsAg9XdCxBHRldkuZTSvTTxLSI/lWOUIbwSkxyPqayk3ViGs&#10;AFAb20nxDpm4Ayfl0ZDbwQiJJJVldvI7eQKkkKtd0kUf0sAoH+psD7MBpIFP9X+H/B0WEVFOhCoI&#10;/LCNN3OkKskigyC14/Eqr+FFiT+Rb+nu6gEf6v8AN/q/mUrjur090qlY/IpQx+gorkaGSP01BRPr&#10;fgHj8n28uM9F7celLF6SjxiMKFWwIU+FAbzAEAi4BsCRc3497bpHNxPU6NCAqqPGWfWsgWPUigF7&#10;WYWNtIBFwT/T3oCvTHXIhz6mbWRqKq4EdrjQQyqPypuRqvcg/T3dgT1s9Y1Vgp0xiNlGhSRpkTUA&#10;HZksLW+i3/1/bQA8h1XqTClgwtYhkVgP0eRCdWofn6X/AMV492HVl49TCgYEgqY2dHuV0lbjSVC/&#10;jnkH/X9udPampp8uvRpoYrawEaKqBVOlgfIQF+h9PNz7umGI6U9PNNECwYpGUkYaXsCwc3J8lv8A&#10;Uk8aeP8AbezCJO2vTUj40jp1hiNk/wA1q/SrEer1AK4seOLmw/F/r7VogPDpryr04+FVceP+wRfy&#10;2P15J1H8f4Dj29o9OmgcEdeKANoKMVLaiGtqte5UkfW35H9b+6lSOnhwHXfhT9TL6RrAQcsoBsCP&#10;9v8AX8+9lGp1sEA567eMlZGaPSWsAbjVpFrBR/j9T7baM0qenlkFcdNssZiOuPSWL2Cgjm1rs2q/&#10;1/w9oJk0mo6XxOWGemueQMAqgEa2ILC6aRwEIvwF+moey1ulKjHTZJONEkwRrO7BLcow0nS0gH05&#10;Fiv0/qPbVcah026VFB59J+euVFZYmBQIC6k+vR+qB7/j+1cnm2m3090L1wOmXjCivSTqa2Q+VWYu&#10;pfQxOkSkSiyBAPpoNgCOT9fZZMak9NeEWHWAK5kRk5GrUH/skixeRwAODYf7Dn2mj49Ip1xX064O&#10;HRXYQwjRIWULw3lZQf0kc2a4B/oP9gFIUr3HoulQkdc5FClOI2jFjGtO+pFqWBvIjn63I+n4B59v&#10;dJCoPHruOIxkK0BY6IzOVCl3DNqkHisBYckG/wCoGwN/dwpBFR1pgD09Q06taNRIwlVyHMWjTGrW&#10;XSxFtBsbDT9eB/Ur0oF9eqaCenWnh8YOhFkkWNiqalKajy2lPoVW/H9SeOR7dDHj14R0+XU4Je6h&#10;wFQDyBla7FeGRSv1IPAJ5A9qUINCetlfTrueQBf20DsfKNDqdJVbEah+APwfyOPbjSAYHXgvr0m6&#10;mf1uCY3K25B0JLI8f1dP+C+m/wCLe6iQrx4dOlSnSDyWSRadZBUK1KBIfKkZbSYh9Gaw0sCNK/6r&#10;6249ppJa8evCtcceg5yuUjljZC5eGWI+Mkt5Em0mVY0mbRotwGla5/P0HtFM5Ix0uCBqV6B7PbiW&#10;GMsTODJEoaWEeSKQzsY4hVtGvkUE3VtKcs1/oDYrneuOlkUdegJ3fued4TAfGbhNciyQUaxFCzij&#10;YSepAra1WRxfjTyT7T0UJXoTbfAunV0gaTcElTK8kjqkpln0mI+iWjghEdTPHKyo3iDnS9gSVYab&#10;X966OFhNRTo0GwIoBFRmlfzShKaiNRK6sKYPFqMSfhnYnX/gpA/sj3UCpr0rCnI6M9t5w4EoZPLL&#10;GjOoAUMadzDKQx+pYB2v/Uf4+1MFKnptxQUPQpY1QFhDN4i8DOFZgTG01v25bflbWB/r7MloQB0i&#10;kUip6X9CCAoPpJWJlBUM4MahCrg8HVwwv+T7Wrw6LJaas/6sdLGhUKsd0VlIDm9gwIJtqNgAVN7H&#10;6H2si/ydJWpTp8RVUKyovHpkBGokabqCOfra9/atZKAA9ImFDpPXR/UXtyqDWV4u99Abn68c8C3u&#10;xIPeOqFR5dcrD0hgAbgIBHYMQx/H9ST9fdlOoVHVDHUU49Zj9G5UAALaxDkuR6ufpzf/AHv3bpsR&#10;DV12dHCm5X06jp/SPyT/AKr/AF/funPDpkAdRJSTf9BDH9IB1Efjy8eq39f6cXHv3TirT7eoL+kN&#10;9TqdgoU34/AUsLcGxAuf6e08hoxPT6JQ1PTfJZdAYiwLc3DWKC6q66fx9b24I9pWBU0PSkCnTXIo&#10;0lTYswU3FnVRJ+LmxBvc8+6v8PSkUrnqGYg1z4jG7sWXgaQU+oNxf6C/LW9s0rjpQtaY4fz668Y1&#10;EkIF1kKSeGjA/Vxzzy1xx+PeiAcnq9OuPjWwGsWRXVNIvGrBvSrWBsW/1vetAPDr1B1JWBj6UPIc&#10;aVup1Je7gBB9fyTx+Le7iM9aOmmeHUtYrg6I9LlwyqVTVx6fIosLWHJH1H+8e3QgpQdJfPHWRotS&#10;aiP2wv1cHTIGvZSeLkj9X15+nPu5Q0z1Wor1xZFRZTZwOJBcLqIS5cg/Qj/iB9L+6gAcOt9R5Qil&#10;mGlWcK17FnW4uwRBx/hz/T3V6U+fWxWhpw6iSuApkJF2UqREqli55jFzxyPSbce2ulMfwDrA8q+Q&#10;2ZVNlVwdAtxrZUv9bW5P9feiacerYHUWpqwiqwtHHqdkVtMZYBdDFUsb3tfkcCx90LenWwNXTLUT&#10;x6QyzWaWMiQSIoiTSb/usoOn8n03JB/Hth2AGr16dUAcek5XTWclh5i+p/HCipq0HnxyHgFQOQDy&#10;Pr+PaKZwRQdKo6HI6RNfMkgkMbRysyLqeNPF4o5FushD6b3sANFgB+b+0jZBHSlB59JmoibU+l5J&#10;CLhomgj8fkdQDGJSb6R6fx9bkE+6Klc9PajTT0zTtCokILao3bxTRt5JCregTOo44AIRj9AQfz7a&#10;enl04urz6ZXaONZjIi1CFVl8hsTaVtK+I83BUKLgfUc+0bfEelA4dcoIWBhYiGMR3RNEwDSOpLMW&#10;B+rMLsjX+vF/x7114+nTzjqSPRF4qZQJImEk0g1CQ6iifuEXLf2S+iwIPHt9Eqv29VZR+fSuo6KN&#10;kjHjf0aaaITIBFCFQlFj45LAEsSCDx/sXAo4dNs1BXp1Sk5SSON7RwMIDcuAPIA8bSgC5JsoIJ4/&#10;1gPd6Zr6dNk0FPXPWdqWPRaIAKXVlTR+2y6dQLkjUebm5P8Aj72a0x1QUrnpsrqeOV7qXLoC9PY3&#10;bRG/rlVh6Sb/AJP4+vtO9On0AAxw6YKijD6dKa3jeV2cnRFZ0Pl1lgb8AEkC1+PoPaV01dOggdM0&#10;mNHmEbRI8ZDGJjI0fjUR+rTZdIW5JsR/iObe2TGOBHSgSjT246bZsNHEzRCEqmrRIfMfE4dbSyMy&#10;hiCCbIASeb8e2DG1eHTyy6hxr02S4mEPxEkaLEzSCcFWntYrpVbqyIgZ9QYW4X6+6+G1aU6dD1x0&#10;1viQ0t452mj9Eis5Ka6tiQGD8t+2uoqAbWH1Y+9qpHDr1K8eokePdBIzRO6Rj/J5IwgLrf6zaV9V&#10;hxYjm9xfke9qSKkdVKjy6xNRypFciwqlZY5IwHKhFJaeIKPUUH0+gsT9SPbwYHqpFDTrE8UiaUgj&#10;KT+JTFKhWRToUCF6qXlQTY6/yFvbk+9/Z1UgEUPThDpm0wxwwQoD5nmYeESGRDeQCx0GOzDTweb8&#10;e3Fby6oY149ZYp0f7WUIsc7IZi7RySRuEXS8UZW4AdBf6Eh/Tf2pEpAxx6adKChFR05QyVUzTnXS&#10;yysscrKgCo6049DGRfWSVJTSbn1G6fn2pSQ6qg16TyJHSlOs6zr6NJe0sY8xiZJS7xtYJG8lrBLs&#10;dIHJ55sR7Wrcfw+fScwVweukrSkksYVY1EjvTziRmlUSC0ssKOBYq1me4AubqOfb0U7KadUeAU1e&#10;nWZKgvpEhSNFnVY0m8h8fGlptcPJDuACPxdvZnFL59JHjBx04tOyv5FYMpkSSItZYi0Z8VTAzp/j&#10;6nb+gsPZikx8ukZjGQR06JObiMskzECq0wBWniDXUoXX0tZrCMNyf6H2pWZSfn0maJakDpwgqvF6&#10;v84bBWZvEWkLNpYNqUBHkIYszAWFyDz7ULIOI6YaOhp04JMDLG5aImMhHRNAcxfRJAWFkRTwfpxc&#10;/Qj3ctqyemivl1NMreC0unxnVBZHj9DNJeOVfEvAWxci/P1/PuupeqhAG6hTyclkjSYxRtdgwSaJ&#10;IlClYktYAsSxvz/vQ9rpw6c09NdU3lYKERHJvC0kZ8vgCBpnNvoxJsv9bf6/u6yg549e006ZZayB&#10;VJHjIM0yt5AvnLGH/PoBxZTz/S1vz7uJV6rorg9JaSramYtM6+d2i0ywr9w0lkJGvUCNJFwQT9Bx&#10;7cR6568Y6inTVW5Au5LTeOmeSBai8kZEAiSyH1rqC3AJ4H4/Vc+7M1RSnTBQg9NEOYRGMs0oaJ6i&#10;JBI8chStFz5KvwKNTA+lIf02/INrmgqDUdVZSBwr0+nNhXCg1RqWVVjikZEgXR+4DU1NKpUE2AKN&#10;drjki/t9XBGePTGhvTqTRZ0SIYkQSeOVHZZYNMZ8t9czyC+oXuxUFdRA+n4v00y92el/hK53DQu0&#10;scTWrHdpIqkpQqCiCNwTZ3I41XKkH+nuxRTwz0kmUVqOl/jZrojLP5fQjzySMGXRIxLR6iPUbEkW&#10;P5A9tNCR0mI6e6eqVY2ZUguNLBUkXTGqtbUifgggX4/H+PtOLdiadUfhnrK9XrDll8sjIssRRz43&#10;pweY/QBpGr1XAF7AfT279KNOePTfTJW1ih2kMrkPAjsusp4UY2eUSadV4/SugAXsfrb2ybc1p/q/&#10;wD/V+wVYkCo6SdZXSRvH5KhU0+WJgkSCQmQaZfEHH0e3LW4DaR+fdGi056b1FlPXGnAJRBqZndkc&#10;zMr3gtcCMxj/AFnNhYXsv19sn16d65zAwQOjxqzNL5YImiZ6kyhvJK4a3qe51W4HpA+vttwaU6sv&#10;Hprr6qMjy+mZpNEUZhl0x6gLLeQjjTY6j+Afre9vKgAoenNIPHqNR1XilEA0JK17Ti/kD1B1uBNb&#10;To+oBubsLH37QvWinp0INBkUdeZlKFFkiZozGzeOOw8RVSPwbgLYj8fj3VMEjqhFDnpQ02UVhE+j&#10;QkjMFkJCx/ucLI6uNLkjhfpY24Pt0HrXSloszHEys/kskUlQl4xcxR8P5VIB/wAbm3+F/p7VRyDH&#10;ScsxwenU5p5BEkIUsFkeVyloxG8WoAk8m4NyCAb24HHtWvdw6p0zSuZnhDEhvGAsjoAxEh0+IL/V&#10;QCbqT+oEn2oRdIzx62OsRBQFHSB7eg6ABGoZrrY/2tQv7v1vpqZUVZo1LAKpcui6WilLFCUYg/2b&#10;Gw+t7/j3rqukVr0yVIiYtKWmV4zphZYVQmFU0SGNiLesH0gEEk/T3ogHB6bcZ6D7cdLO8K/5umj8&#10;U00tTIAojYSCBzEyKSWCm76rEFh+fowyEZHDqlM9BHNj1irDHoSNdM6U0MsiSfbyI+pD4lVrrqGs&#10;tquQBzYhQzpo1R1uhAr1lhJ1qjNAQkasQaeV2rCzkDShJ1aSRpezLf1fS9nOnunIGTxzyhYo1kKw&#10;R+MoJoIgAkkkojB9YZQSLHn0j639+6904w04dT4S37E4iCGRGgKoBAC5UAJrYE/19VzyfdX+Hraj&#10;UaDp3pElmjaAoqhIyqBXaIySLNdZDf8ACEDR+Tfn6e2en1iHn09R0EM5h1wyAukkLSBhHCC6lg80&#10;Y/V+SHt+b/6zLOwOOr+COn+ko4kpJEjIbVHADFKugEK3jkF7lVIe7i/Lci3PtMXFePXvBH+qvU5o&#10;nYsGkWQAWUraGCRw2v7aZAAw9X6lNtQtxzf23IfLrwXTjrGjSvpilQLLHNGwgDooTVdoYXitYqLr&#10;qXVe4I9t9b6kLSyOApRFspWZC4/ZBGkMWsDZhwp/A/1veiKinTcg1ED7enGOJFvB5YCrKg9UGpov&#10;TpKEHi3BBA/r7Yk7eJr14RDhx6d6eiEaPqhW7zL40WNBIfTqLav6nlU/oCfz7YMjMenFhC9OddEs&#10;cEpRFWILHEQJQmu/qaHX9LgE2Y/0v+fdH4Z6c0gdMM8UqU7vIIXu8aoqKq1ChZQTHC/Ou/BJPICt&#10;b2nc46901eMwq88aLo+4ljWXxtJKkxF5pZGKnVpFtPHK/U/UlGnxdW6cKceRNMqpM0cYijgIBlEc&#10;LjTJIvIGriw/wINvr7cOkHPXunRaPXHHJYlkCvG8ZAVmdbgFWBuFJ5J4AtY+9GVBx610pKSljQMd&#10;ImtHGkgRR4oyOWsv0J/HH1t/h7p4wJIHVy1RToSsHTpTUyyopD1DkklQJCn+qcj86rfT6exJYxhY&#10;9dOPSXVqJ+XT01T4AxJJEg0hgnAu1yC/9PwQPrbnn2YBynW+muPyzTlkZVDAjgDxlb21An9RP6v9&#10;b22DU1610qcbQNKyllUAgK3pVGZjY6yQALAg2t+Le1kERYhuqSMCKefS9hpBEigopuLHkELb86vz&#10;9Lj2cKgUCvVI/jHWYgWIVbNp/wAAAB+B/r+9nTTpR1GkRHNyebDUDfi3Atx+Pp9fdaDrRFQadI/N&#10;4wFHlVbjTItrKwA/UAQOLKeefbMkKsKjj0kwM9BpV0l9epV06NLLYrpBH1Zj+QOSP6ey54iKk9bB&#10;B6QGZpVRRLENaTHwsoQlWD3+jN9LkgX/AKW9kt6CAPTrXn0WvdSSz19XFBUPG0clpQBG7vZPKkcU&#10;b6bKwB9Q1Aji1/oVx5A60vn0j5cHNW6ZAGSIyRySS1YImpAF8cxpkhBEi6frGxDICTyD7VI9BQ9a&#10;IPUWbb2VUyQzUniSIoTEICkLMFKL43IKsrxnTrJ9Nhyp9vBqj5dUp044zEkFYpKXxuamZkETeRRE&#10;66Y4mdvUx4BKktyCR71UjI62BXpb43E+T7aEiOMBIY4bwqyyiIWkjlewN+QCxF7Aj2+kpPb17Soy&#10;ehKocShaNgPJ/nPulIUxiJE8bFNQsDe/0+th/T2rSI8elasoWnT8kMqqEVPJKn6VWPUsFlHrCxgn&#10;WODqF/rb8e3ihXHVlOoV66eGQOwNMqqgVGJ0qJA6lgJ3UMoBb+ytiL/Uc+66TxI631Glt5p454mQ&#10;KPIrpGqyftt9eBdze7XvYXI5At7qRmh690mc7hKfIKoh8LM0iGaqZF0SRspeyeLSQhJK67D6c8H3&#10;Ro9WR02xo4J6D00sNHI0T6kqGV2llWJRUpGlrWkUDXci1yBxp/1/abQFPTw0kVHUwTSinVpSYzMw&#10;hJLACQIp1wRso5Lm4P5FxY+7j4T17rgYx5adZppDqdKaRgEnkQyEztElr2VHVQL/AI+vuvXun6mu&#10;TqBk0kAujsGGqW6tNGCv6V5BCqbgke/dbGelDFGkaNIUhRESMBxGeI1NgLfVBwL240hbA/hp28ur&#10;gU6faGlljMknhPqj/fVkRlEQ4jMgQXkcixb6f15PAci8vz68RXHQpdfPPRZannfTEjSsQwI0yI6A&#10;r+L3IuQb83P9PZ/tp0vXolvY9JB6O1h6xJoIrixVR9Qf9cAexLGVNPXpyF6rTpURsNPB/qP9uPbv&#10;SmP4x1nUC/8AQgm45N/fuPSnrMv+2NuPre/1sR7917qQGUA3P6StrnkED8fj/be/cePXusMjqb2H&#10;9fr9ORa4t78aefVJPgPSD3LkVhiYD6hTwOAbD8g/717YalcdIpWKr0XvNVAqBOh0LrPJuNJ/skj/&#10;AFr83+vu8Q7wemE7gQ3SIZlUnWDxyuochvqJGUf6x/2HsxHDq6rpFOs0YIYMNAcn9Zs6kuQycgH8&#10;k/7Dj3YCpp1bp8gBZAG9LpewKrpU3supR+CL2ufejg06snxdZv0jUoFrov6bsEQXJC8i39OPfjSm&#10;enenKPWr2sWvxzbUzkXtpYclRxe/I/1vbD0p05GrA18unWmiLJ6VDDll/QCQTdiV/BsLf61vaVzQ&#10;U9enH+Hp7jjVQLCyqgYfTSSTf1Fv6cfT2x1vqdGRwv0sBY8f15sfrb37rY4jqQv6eVBH4v8ATluR&#10;f/efbb8enx1mC3sODf8AAHFh+QfyfdOvdSURhawv9SAbGwvbVz+fdezV8+vdZlS1iVsLAgEC978D&#10;/WJ9sv8AGerL8XWYIL8qPw4HpPJ4uLf7zb3rpzrN47cCwuCD+D/yCP6e/de6kov0vb6fngC//E+2&#10;m49Oqunj1lCD1L/quOOBcH6W/PvQ49bf4euig/SPqP8Abf0uD7sRQ562nwjrC9xZSW54YWB/N7/7&#10;H6e/HTTHViARTrA4uCRyP1WBvf8AFrWHH++/wFOtdRJD9P6c88Cx/AAt/vXv3XuoE7hPpZrG9uCL&#10;EerjSP8Ae/bbGjV630z1MyKGBUWNiX1/pS/IH/FP6e9F6inXumOeoBlYcLY6uF+jDnk2P5/HtMxq&#10;3Vuk1lK5YlJFwx1BV0kqEtqFz/UkEj2hchRnpLI5oR0hKipaoeV2HKaUEROlI9RuAQRY8/TgHjn2&#10;lAUV6LpJG1UHXH7kIrBSsbWILLGr2vy1zYggg8C5N7fQe7hwBQ9JHenHrNDUkkPYcu3r0gACMD1B&#10;XtYj9P8AxX6l2tRSvSYyHrJVVZaN10lXWNXCNpuVP4UWvY/Q3N+P6e2ZJFRSfTqjOSKdJmerEkgN&#10;mZWt5Cighox6l5sBe/19kE9wHevr1QA+fXB6rQpKC9/Jp9V1UFPq0Yvc2Nxx7QzS4p1YHSajpveo&#10;TUihWJVbO9gdZMXme72GkEW4P0/HNvZLOV8+nlepp00y1cVwEB8QcOJdI9JBvre31X6fm/59lTyq&#10;D8vLpzrkKyNdAAsAXZRqVxI17uUP1IDcjm5PvRuFAoOvdc4i0gVolXSZF9OpSXb6s6l9QW3+IPF7&#10;2PA0lX+EV610Je2drSVtRFNVwqiaVYRoNSuFa93vx9W/1iOfrb2Ktq2c3TBpF6saD7eh6osVSU0K&#10;J9LWCKpB02FrG34459yJabTFAoFKdWVTWvTzFTQ3W8TOoYiyjg/8hfkH2ZrAgFAOnQQDU9OQxUUq&#10;i9OY+eLAX0jnkH259ODxHTgaNeHSfyWDYlnijsy8E6fSf9Vf/iPaC429WrQdPq+Pl0j5sZHGsyNZ&#10;mVdH49RHOt2UCwH+PsnmsEETAj16VpPpA6AvPzFZHiVmRklLPpKqyamsoUm4P0Gg/wBb+4wvbZhc&#10;EUxXoT2UmtB0E+UqlhkoaxVeSoWaQp4h64gsl5HiQcOygAC/1vwT7UbWRFMkn+rjTpVOgeMg8KdH&#10;I6yWrylLTZGWPxwtHEBGwBsdA/p/T6A/6/ubdtLSRKwxjqPbgKJio8ujJUckaqIxywVbH/W/r7OV&#10;B1A9aj8+nqK5+pA5B+n5A+vt7p7rOH0AlrWvc20/T+vvTDUKda69LMunV+gAck2AItcc+2i2NHVW&#10;pSh6QmcyoiUpExLnVYgCwA55/wB691IqKHpjoG8ypqJzLpMxuhkYhtCC97sbDkE39pnjX4V8+mqU&#10;6SE1KUY6pRJeRlGjTdWtyzH6EAi4I9sMhXPVKddDyw3Is63QBTxqjAvpv/ja/ug6unn1jbIDiJRI&#10;kOmzfhrE2KBb/wBeQfbTOAaHz6uaHB6hVmUkh8SHT6SE9TknSedOq1/02JJ+ntl5QGFOrLHqGOm6&#10;rqhLUrBGYNEiiV7cEH9SqGFgRb/Dn8+0skmpwOnoogvxdNNVVNPIsKhSUMjGJFVVXnSSQ4/1rkg8&#10;fj8e2y9DTpZGlOAx01z3kWZpVR1jVAE1hW4H0DqL/T6H6G/49+Dgip6fCspx59RqyrSWSB4SVgiX&#10;WieLgmSw0o5A5Wx9Q/1/xYNvJrIHSyCKgz01SsCZyHYh3ZI4yw02ALgsfrweD/Ue2DUnPRgq+VKd&#10;Y45SSFaQJFYAFuXDIbpJHbkC50qf8PfungtM9S1USrJIFHICoUF08gOmOUgXOqwuf9seD791fpvr&#10;apl8Sgv5S4jICXZ9F0M3jUFPyOdJ/r+PbMnxdKIVqKnpjmyAgDKCsRDPE4TxxFXj+rFrWN1+pXgj&#10;6i49tnHSpYa56CPP7uFO9TFH5HZYpDKgqBTs1Vq8WmlKppPOoMRe4sSOfb8cWvrTBY+3oK8x2nBA&#10;ftGq4EqDENTyGCm8Zpmv4JGfX+4D9QIwbX/J9rYoGZtIHSOd4jg9F93x3U9DS66OvWMT02Sad0rP&#10;tn1UzWmjEdQxb06rKGX13BAHsU7dZySELT/V/q/1eqL6eBgWk/1fy/1fyBIt6d+ZDIQpRPUS1rSU&#10;0Z/iE0KrH/FwpZxVIn7qwwRWlVmGkFSbHge5I2vbxGmpx0Gt6v0gQxREDoIqHtGpE1RFHlGqDVvP&#10;GK6iQQVTVCqrwmjiQramjjvI8bKVk1cDm3s78FDkgfl0CHlLcRT/AGehbwG7Z6qI18NRT1UcFKuN&#10;OOSq1v8Aw+jJCxTxSIpWRrl2XUFU2KsPp7v9KpGB0VXUujHS+o6lKh/Cs1KlZkqmGY0tbK9LHFPU&#10;CwxdLIqmAzyyN+/z4/UoYCw9tNDTPl0hEuo06gVcKeOWhqvAKYM9LSyVMccVXWTzMaaKKknf0K0U&#10;hdRLGGuHFwBY+1MIpQnq6NTj0G+Ypqo1eNj1SvUsZlRmgp0p6qpolKV0sdSNTJVeo+A/oso/SSLL&#10;FoT1Ys3EcOkxE9VR5GWeKaip5qsMqU1Tab7d6UaZ45YmJjFTJGQokU6X/FytxosTg9VY1PSvw2aM&#10;EVDPHJC6Mv21RA5FNT004BlpZJoSpc6pGN2HoF9N7D3Xppowcjj0qmnoAKOGoqqedDU66ykl1Dwr&#10;MCaOOm8QKMJb+SobV6QCbEG3v3VUXtNfP/J1hGehgT7hZZUp4DJEtTUQyxQUyIftaWtbwqXqFIdk&#10;gCLYtyU0nUGy4r0+F6asr5DKtPj2km8lQIqWaCWCSGtqftTVTyU81YFFNVRKPFGwYxA+hhxb36Qn&#10;4enaUFB0hQjRUSVEsNDKZq6uipaGOunqawQxo9RlMXGHCtZWMiIsrNE6sqrbUD7ShzXhWvTbmnHp&#10;JVdY+RWWgXHRUrS65KrW/wB1LjEkiSISUlYsQWGSqhATVHewXi7HV78zBhSmeq16BvJHEy0NfIlJ&#10;Pj6CACmlrstPIktJRxya6irimjGvXqCuDZdQYLIbAe22ppz0th49Iatmx5nixdbI9QlM9TMtZU6n&#10;NdDknFRLXT1SLwkbaQFUaiyoANJ5YbT+HpVQ0r0wT1EkrSyStPPUY+eSkn8EsNPTTx00oKOA4CRr&#10;AxZFcqblmJube6nh0y0ee3z64UWYgWmmqodZigmr66Gsnok+28NRN5mZ8iRpOlyQNI16F9Nr+6da&#10;8Jum2XII33sq5QLSxQUcUVdjpKeSt+wnqQ5lq8g6AWeYhvBcS3A4a+n3YcK9aoVahFek3VVJM4kk&#10;d1p/4lW08mBeE0tLPFBTOKxZvLHfwzmzyKjR2a5Y+rj3n1ao/EtB1DyEKIKOGqq71FFTUIjhqqpk&#10;MbORLRwy1CXUzIJUhEjSsqHVc6Fv781OnRSmOmr76Xz+LJtTzT6ooCYKdoBUUxqhJJQzV8AQ6gVA&#10;OnSjBowrE396r69b6m1MlZSSt/D6GpYUk0tTj6KMwmlLLqesd2ILTSpMbLML2CKbkge9E0PXiARQ&#10;9PCRx/ZtJHVZBBk8aRG9I6jIUZ+7vkpngk+nl0lROmnWgJ4LX97FOtU9PLrnRvGlZSUiTx1MQK0N&#10;LBWTSzpioYP3KNcdTyAtLpLyGNNbBwbc2uKnj14oCOHTrKzy0zxCkZIdOVxdLJHejlipJkBrKunW&#10;FRJTaEQ6EeSR9cipoA+u+m/DCmp4dRpcnXVNRWTVWRmgknqMfSCnyFEYZqXEmIwLWZcRFZKkCQAa&#10;6gMEP6WXUR711fQnEdP84r9UlPRxmipqiKiq5a408caQ5WkdoaqSl8amOpMkBQmNVNiVZeOfduFa&#10;dVTQcjj00ZGtnkZ5aanx8ss9X/C4KmOalURxxBZp5aKgiVGLhh5j4mVkUAMxsfdGanDj07Qnh01z&#10;zww07yy0ORraCGuK188tVFGiPkLPDTed9RQFQjuXGkmS9tQNmnYUqOHn/k60emJJYqaAijqJ5ZzB&#10;WsYKorNW6qcGSUTrKrBpYy0aQzaSLAki49tHIx1rpKmKCYy1eR+2geCaklajxyNU+VqSLTWU33Cn&#10;WsdREZXjVRpRQBccqGlGc+XTiE8OmLJ006VInkho6af7yKGCZJYqykehKnLUtG0AZQxnB8SoJOJF&#10;1atbe6NQHH+odPJ8Q6Z5aePLkLVU329ZOtU9V5sjTwPRz06fxCTJfZvHphSQnxy3jH5kdmb60oCa&#10;fy9P9X+r1LxNM9I2koaUFqyoqK6PGx0LRS1xmV6qGCeoWphv9tYSq5GjWy67uSwVVt7oFHE8Ot9S&#10;K+MQz+ejmiBrC8dHOiBKTJV0swkkoVMJKSouoMsgjAvySdF/ezpAx59bUVND0xuDHSyGnrK+Skjm&#10;DUksIilp6aWVQlFQtULyFglj8SM3qN1BJ916eIB49SIUrWjoqp5nmWVWrXqIVSsqo8h99c0tXjwE&#10;ZKcqH8koWxcqpFjb3rpo6Rw6SGRqJFimq67zAVWVkpxLJKiLLPG+paGHQCkMkXpU2soiKj6+2mrX&#10;pw8eoYSoknhqY654xTQJJW14kSaohpWDteSGU+H0s3iWK9z/AK5JHuniKilK9J/PwQVAGqmlaOpo&#10;Gmes8Sw6Zo2DRrM9/H5zBGDCh0uQwJLgAnXn1VVoa8Ok3W10VbTSSTSUCVktIrQztLPCMmEbTU09&#10;XPJo0rpVdULBLupZCRc+6lgVNOnVQn8+otY7RR0rwI8Xk1VDH7hJ6JkRP23epkBUOq6lYj1WGk39&#10;2HAdV6ZZfHEJ4f26uqkYNXERSwVhgAEhMlbbRoMoWVfGNWkWH596f4evdRzPOQiSKpaohEWmPQ8j&#10;VDH01Dyc+OTV/YY2Gkcm3tnrfWGqnuaWKOIVF6N0VAVDU0xk8DyqkYBacRhGCj8+q9wPfurqtcnA&#10;65RSQPLBTvBTmZZx5NbPF98Ik9HjybH9rW9ySbBn0j6m491to6ZXh119xJPJSRJDU000U09JKYCh&#10;qFhWTyPBRBSo0xMWUF+efryPfut+GFyx6xFoGMUE9GKqpqvIJFxrPQMIYmJXyyToVZjYl1UhgbDk&#10;+9EVFOrhE4jpmrauWQOXKPU0scphpJjIJaGpgKxl2lOryLISCWZiNS2ARRb3psd3p1YALw6yUwp6&#10;iALaSRp6KCSpnjqVWGl8EY1whCNLpGxNlcnSv0597U6hXqjKSQy9S6qeFKQpTTQPLMgLfbB46yV5&#10;ZB4HiMgspCAKgVrWKnj34mhA9enBjqDWQLSNSySU6JUyPHE6hgmv9klH8p9Eh4BICGxLf6wak+Lr&#10;YzUdJioXWykERGKAxzl3jk8U6uX81MrKQbLZmut1Fvze1dJpXq4GkdImraNpJWgMpWqkFXK8+gtF&#10;JELRsGm5dRqJW5J54/x10rX4R0zTww+OIgKokkmPmAESSmIDxsgFiBez20i/AI5J9pOvA0NemiGY&#10;ozUyMvkV2nZ3sBGrAgaBHcjm5JP0Ngfpb3rgadXZaCo6nBvDrmKSf5vS5h0OCrRt5JSpIsBf0c/0&#10;PvfDrb+XXqeWRmjqQUkZiY5UlKMCkIBSWVv6kIuojm9/68e6b6mLJJO6SAxzmLX6ZHEUMbA6pC6n&#10;gi5tb/Y+/de6jNrVpZZUSNjLeOMoyIIwNYYwgEeklTwObt731sCpp1wNRDHobwwmSJIwSsko1SBt&#10;V4yi3/cAuW+oJAuF96PDqxSgr0p43p1jhXzAqXWd0lkdoJfRct5CLLFpACg3vY6h+ffgcU6a0jVq&#10;6463dageYSNVRlVojIyqImlBjJCgK+kAWAIYC5AsPfurdcYmAanjmp0SOQTRrKWMUBcJ4opHkVTz&#10;G1mOoHXb8Akj3y69011TSR/cRTtEEJCt4yCs9QvrOtFsNP8AqgDa5Hv3XumSZ419Wto5EZZSrEeO&#10;NWFzDG6fUg245sOfe+rL8XX/0Nz2wHLD6qf9p4H44966Y66PAIBHIHNgQbD8/wDFffuvdcfrxY3B&#10;BBPA/wAPfuvdcCqn6j6HTa9wf9j7917roobA2uDybte2kccH37r3XVvrwhsLEgAXv+fdWrTHXuuJ&#10;VObL/S36T9Bz7t17rrTYE6SB+W/Nj+f+Ke/de65j+zcfq+ltNjxcEX/3n37r3XPSD6dIN+QP9YX5&#10;H14+vHv3Xuu7A/UD/Hj/AA/J/PvRFcHr3XrAH9K8c34Nj+eP9b3oKBkde66IW5tp5tc25P5sf+I9&#10;2691y4tzqU354sT/ALS3v3XuvAH82uBewFzYD/H8e/de65ACwBAA5+pFjz/Qe/de675P1PH1P9Tf&#10;gD/ffj37r3XEfnj839Q+un37r3WdVvzYC/4tyLfk+/de6zqoOnkX0jk/S/8AqT/re/de65+Mcjg3&#10;vx+NQH5Hv3XupIHA4B+v04FhYfT37r3WS1zcj6c34+t+Pfuvdc9IA+oPJuoHJ/Fyfx7917rn4zZb&#10;c3H1+oAH9B7917rrQOdXJP0vz+bX9+6913oUD+n0vYXsALXHv3Xuugq3PFz/AFv9Qefz/h7917rs&#10;IOb8c/1+o/A9+691y0C3AH0H6ub/AOB4/wB9/vA917rooB9bE3/rYjn6Ae/de64m1jZTf8X+v+wv&#10;f/evfuvdY2X+o/xN7cqeOfp7917rCy2FyBYfQ+m2n8Xt7917riEFzYAjgDgD/WPPv3XuuDILcgiw&#10;IubEEXv7917rgY7E/UC1zcWFx+ef6e9E0Fevde0C4vY82BBH4/Nx70QOJ691zWMf0tz/ALE2+t19&#10;6NNOOtgVNOuQT/eT/T/eT7b6eIzXrsKTwPpfg/7C1/dSaCvVc/6v9X+r/B34hbkC/wBbfkn/AFx7&#10;YY6jXq3XAr/SwA5N7D8f091611HdVF/02/BAB/2P9f8Ab+9g0NevdYGAPHBA/NrEj6gn3cv6H/V/&#10;q/1enqAGo6xsoHPN/oB+L/0t72rsWoetNw64/Tj/AFieBcH6gc+7P8J6ovHrrgmwvqPP9ALfUAj3&#10;tPgHTjfD1wINiCCDwPpa4J/Ve3/FP+K26ovxdYyAADax/pxyB9SCPe+neuY4sADf6rcc/wBL+/dV&#10;b4esgPA1D+v+9cj3rprrs3JH0/2J/wBiQT+bfX37rY6yaRa9gQPyBf8Aw9+62dPEde1f0IBNr8D+&#10;t7Ee/dV67awH+sP7Vzf88X+g9+691gJ49V7Wsv055tbn37r3XBl4IIuW/qQDb6XFvx7917rjwPyC&#10;eOQL8Afi/v3XuuRItfm5+nGr8c/1t/tvfuvdYSn6f02NiLHV/sDwPfuvdcWVSfoSeLg25P44P9LX&#10;9+6911YH8Kxte3JsRx9Pp7117rGxS1jYnm1yBz/Tj8e6OfLrY6wN/tJsbarCwIB+nJ/Nre2+vdcF&#10;/sk6R+QRf6fUnn83/p7ab4uqnj1msByBe506iAOT6QR+fdevdZAo/J+lvoPqRxz9ffuvdciADY2I&#10;texAsf8AAE/W3t1dPl1sU68EBIGn6Dj+vH+t7t1vqSoAX9IB1ckj+p+vt1KU611ysNNrqbXGr8fX&#10;3fr3XNR6fpa9zcXP0Nvr9PbqDFetHrsLbkA35t9T/j9Pd+vdeNrcjn6m30P4F7f0/p7917rgLC9h&#10;e35HNz/h7917rjoNufz/AL7kH3V/h691iI+vpQG30/H9Ofx7ZPTr+XXNVt9ApHPAt72BU06b6yqg&#10;4H+Nzf8A1vyR7dCgZ68ST+XWVVsTe1zx/T/WuD+f6e7da6yc/pULx/XTyCObj37r3Xdh9LfW1/qb&#10;cW9I+nv3Xuu7CxItb+tltx9Lk/4/j37r3XrAm3pNwL/UC/8Asf8Aeh7917riQAVsBzqYKF/A4Jv+&#10;Le/de64H6/QGxvwAf9cf63+Pv3XuuLC9wRbnn6G39Bz7917rHbi97W/J03APHA9+691wcc2I1Ejk&#10;/j/Dgf7D37y6sPgPXrEC4/Fr/wCv/r/X/Ye/dV69cDj8f7EXv9Vufx7917riy3Uk+m9xb6nT7q3w&#10;nr3WDSt/wPpZSLcn/D/X9p2FR1vrj4x9LgkHULC5v+ePdNB63XrloW1jf82Xg2A55J+nvwQ+fXq9&#10;cwAeL8W5JFr/ANAOP+I920KOtdc1VfoVC3/1uR9TzYe96VHXusyqG4ANv6kcf1BNvdwKmg691IAX&#10;+0ALEgXHBI+v+83t7cCgZ6111e9g1rNc8D6m1ufd+vddEC3AH4I/rx+Le/de6jEqoYj9Qbk8c34+&#10;n+B591pUg9bArjrG9m/pYkAG35H5Yn+vvz/D1agX7euBS9ja/wDX6gKfp6fbPWixOD11puPpa9zy&#10;fVwP6f7z791oCuB11xf9QsTci31P0JA9+62VIyeuBt9AUNrG+mx+twvP+9f19+62vxdclF0BJ+pB&#10;4sOB9B/T/be7L8XWm4nrv68E8cLxwbH24/w9V64NYXIuRwf6m/0sC3+PPPtnrfXBB+D/AEOkn8C/&#10;PpH+8+7J8XXuuY5JJtx9SeBf6Bbt9APb3Wuu7Kb2K2uTbT9bD63P1P8AQj3VfP7evddgfqJA5AAs&#10;P6fk/i3+8+7de66KFQCRdbH9N7E+/de66IFySbAjVYrp4+lz7917rktieLEG9inC3H++59+691nu&#10;DySQCb39P1Fr3H9D7917rvTYH6A3GrgE/S7f7D/D37r3Xio/PFuVP9eeBx7917ridJJBB5JsDa4K&#10;i1x7917riQATewsCGJ/IP9P9jce/de6xsBYi3H+x5B/AHv3XusDL6WC2+vqNgQB+LD6j3Vvh6snx&#10;dRWC8t+dKkLbn+nIP9PbXT3XRA5B0mwNwP1E2/B+nv3XuujoIuOARxfiwBsQf6/X37r3XAgC4FuB&#10;6iRY6jyCWH1/4p7917rj/SygKCBqHCkDlSQfrz9T7917r1gfUQCGHB0jkkW1cc8/717917rs6QUP&#10;9m1hcEm5/wBT/Qe/de64EEcEFfp9QCv+Okf717917rgqg2uLgEm62Jt+Bp/p/U+/de65spJDDnSO&#10;LabNzfn/AHr37r3XRAK6rH9RL6gvH+Nh+D7917roD6cX4JBABB59Nh9f9h7917rkQQWUr9VJ1afq&#10;f8W/4j37r3WQem1/qbl2FrkW+g/x9+6q3w9ZFKgfUAg34Gq9zYAW/wB5966a67UAgG9ueBpFjx9L&#10;n/evfuvdZLDTYj6kED+0f8LD/H29jTnrXXOykWvfSOW+ukAekW5597+zr3XVgyhm4BufURaw4tZR&#10;bn6+99e664IWxtzfkAfmwAJ9+691xa4LEWBIuTpuPT/vvr7917rorwLC305PJOs2+g559+6912Ao&#10;GoC4F1IK/Ujnj/inv3XuuYU25BAP4ub8D6k/6349+6912VHqF+LnnksLcg2P59+691wchWbUTYfU&#10;n/AW/wBtb/be/de65WsoB/FgeLC9r3BP1/1/fuvdZVBGkfQG5BYr/trC9v8AYe/de6y3so9N+B+r&#10;82/HI/2/v3XuuxwLWUc6r8G9x+rj6/0/1vfuvddFhY6Rcqf6X+v/ABH+Hv3Xuvc2GkeludX1tbn/&#10;AHk8W9+691jbTaxJ0klgCebf2bf7zx/T37r3USS97DSSSATa5/IsAf8AD6j20/HrY6jsDYf2B/rC&#10;4N7C9v6fgf0906svxdRXIsyn0/k3UfT6DU5+t/r73071h9J+hNm/A0hW/s2N/wA88e/de64oqlgo&#10;XUBcHSAVIA5JI/p9P9f37r3XYX/bWIB4F7fRef8AH37r3XhpPFipPNlt+m9iSf8AA/19p3+I9aPX&#10;goZhcAAkkG4v6fpqtyB7p1rru17fp/UPrwLH8lT/AL4e/de67CAEkWbUxB5DaiBa17Di/v3Xuu7J&#10;bSbkEgD6cG/Nrf7b37r3XK1lAv67kH0f1+vJ9+6914aPqdRufrb1cemx/wBiOPfuvdR5WTkgf2vV&#10;bkMxP9n+n+Pv3XumubSSPT/yEq35U25vzax/2/vRyevdRGAAaw4IDAXI4/ppP5v9Pda1PVl49YCi&#10;3X0g3BLc88D6E/4e/dO8fy66VCTe+n8gMP6cKP8AYG3v3Wm+HrOihr6VuWjALAAEqOBYn+vvwFem&#10;unKCMC9r6daK1ze39bE/X/G3u9OvEkmp6dlS9z6fqoUWA4AsvP8AxT37rXXZQkD0gH1DUdJ5TghS&#10;ODyfz7917rrRpsbC5BB+hvcEA2H5H1P4t72ASaDr3WIKqj+p5tcWIY/qUBfx/r+9lGAqet9RJgSW&#10;13vq54NwoF7c/wBByD/j7r1rqJIQL6kuH9RNzzq9YsfxxwfewCcDr3TPIVF1AuS12stwVPPpP9QS&#10;ePz731Q8emepYKvjWw9R0mQlrm4sth+LAE88390bj0zL5dJ6pkKFh9WJ9YIVvp6TqBAuf9Y/0H+H&#10;ttnUdJ3Pb0ka1y6KVKRLYIZo2J9StcKQwNrjmxA+v196L9uodNdJSqDyv++La1ZQ4sJiqJYqv4Jv&#10;ZdX9bC/vYJIqekZFRTpndGMgmuRZoTFYCIKroYtMp/w+jf63+wDHVCpHThCrBwD6G9KtJchVfRYe&#10;IfWxBsL/AE9voaUPVPPpQ/fKwhCqdRUFx6dBQpyCCTfi3p+oAH59rRMQOvECmepH3wj9cZ8IjIkd&#10;XKlGZ19ITVwwcc/0AAv7cE2K9aGmuOorZBS2ojV6+Q7kvHHH+p0VVu4/IK3sBz9ffvHSuetkY6iV&#10;OVSMyF5KUFAdFyJAU1ESRoyi39FA+pt6rXF6SXCrkHh1oVGD0ispmHnuo1AoCZpFDQppcjVA/A/b&#10;U8AcE/Rrj2H76+LCiHp0R6iOkrJJLIXmMhjkcGEzqYgiyePSsYiP6uPpxYXtfj2G5XDsSelCKy46&#10;YamVjMD40McUoKyrYRRwgB2leMH1MukAIOLk8+0EnxdKF4dMlZUwPUR62ki8dTpcLIE/zi3pXbT/&#10;AFH1/wAbj2nc1P2dXAp1jaYxn9thEXMNjMLeNw2mRS3BYuD/AMgk/Q/T20z6M9P+GKZ67iljMOqY&#10;SfbztJ5Iiq1Bp5dWmNqjSOVf1MBpPNgWuLe3Y31Cp6o0dBUcOn6AVLRyEkWjkTxgosjBAn6IAlwT&#10;6QHbV+CQPr7MVoRUdJ3FDXqWoZkWSNIVCogaQet5RN+5IFW3pZB6dbXN+Pofb0fEfn/k6balBq4d&#10;P+OZ5LqWWRHjYyNqCl1ml8cUMNh6dIGhS3BAJub+zCMAsOk/n0I2K0yIkDxI3hd1FrgtA/ESP9QS&#10;ChJP1Jt7VDrT/D0saNRpFpfIilTGzEC4W7SObgFuTfSfx7fj8+tD4enlYyRcaSwux1Ra1RgQYgB/&#10;SxJ5+n+391f4utgU4dT4afWqB3JdlZQLqur/ABGkAWAJF7C4H+wD3V0TUanh06LEH4ClVay6hx6Q&#10;LLZGvqP9Le/dKQMdZ1RACTxqa6rY8oBZmZj9L3sCDyQffjSmerqprXrOhVjJGCwZiLAC1lVbi1uD&#10;/qb+2jpoadPKKmh6cPHdVcoxGgqCOCW+pUj8W55/p7bKkCp6U6TSvXJ6e4Okg6kINh6gx+oUfT/Y&#10;f7H3ogeXWhxHUV4raiwGo3XgWVbCxAB+h+liPdGTNePT/WEQsC3oVLsNHIAB/DkfUFj/AMU/HvXh&#10;jhTrVB11LGguQv6Ln1EEgt/ZNuCPqOf6+6GL069TqBOImSzKiJYsQy8gD9KG39Te+n8W9p2Sp68M&#10;mnTHVgLY2vdipNlIa5upRB9Bq/rz/vPtJKpB6dVSBXpnK8lyfGrskagBSpH6SJCfqGaxJ/F/aQpU&#10;1r06EYivWRZFQrIGs3jX+hFi2kxsoAsLHn+vB/wFggGenFShqenGOFWLuNMTBStlAYBbhiUduNV7&#10;G5/xH592CCpI49OoucdO8caLErEqW+hCqSzMpuJSLG5/1uL+1KrpFOtP8XU6NFY/q0KCQjMTwbcp&#10;/Wx4uCef9h7VjKivWunGnQgADUTqU8+lni06jEbgWt9D/gPbsfVJRVep6n1esc2JYn06gTZbqTa/&#10;9D7c6TdZ1m0EA+rhrgspYsPqdYNzY/T/AG3vfl1r8XWJ6nUEvwQQtyvNybgf4+22dFNTx62eGeuC&#10;VISylQSQ3B4sxa4W/N7f0/w9sSTKeq9nWVq0GxWRJADquq8C31Umw59pJZAcjrVBwHWQTRsYvSCL&#10;XN7FgLfU24tb8+0xznrxBANeu/KLryWZlOo8qbg29IH4/F/6k+9qp49VA69cafTcoLAK5Fhc3W/t&#10;7ScfPrfUhBqsRawAZi45AHBBT8H+hH49qFWv2da64VABB0qwNjZeNRF7FlJ/2F/8PbgReqtw6Y6h&#10;Vs2v1kf4qupARe5P1tb3YALgdNN8J6ZpNV2IdHGvg6b6ovqQAPzbj28wouOHSXprq9LEJcabkx8C&#10;xRQStwRcFbWtq5+nHtmQEggdbArjpLZDXqcca3p1McZQPyxNtNvob82A5F+f6F0la9GEa1HQe5eA&#10;AqgkEkhLKrawR4mFmiJA9N2ZrE3+oH49pmGlKdHdlFSpPQVZ+RI6h4qiONW0xQyvGx8ccYOkvHqH&#10;LXUW5sQnAvyUsnEDoTWsGMdATuyviLGojaMAyxaXMhJkdVIKuy86Sov/AK1x9R7bpXy6E1lAQOHR&#10;YuwKuaWNkp5ZkqYoPJrkiUxVNTLDI9ooT+pQWBIP5Ufi3u4Qn5dCa0gOqtOiU7swtVkqedPNBID4&#10;p6WZoyHkpliM5x50ABFKqIwCRawPJBHtXGKDHRtdWpaCvQKR0UmqllgyL1BqWkio6CuxpkqJKqkh&#10;aevhjUKQjBUaJi6W/RpPN/bvy6DrQ6TWvTu+Mkggp6yn8Cz1hEzVUKRrJRS06qKGCSqX0HR6vMFv&#10;axvq9srwPRfcRqUr69CttCm+28iSmVlmnkFSoeBzTQ6k+xWrDi1pX0OVBOrRqa5Tmshqv+r/AFf6&#10;v2ByVND0PRrtpQstHSy1MMdRCJYw1XSwhRjikjPPEYyLuuppGLMoZST/AIH2jIqKdNmlejU7FoyD&#10;DA32/wBvHMFidTGfMV/cEGgE3i0uUYmxJ5H090VSGr03KKrX06Mtt6JSsMoEb6meIyCP9iWyaVlR&#10;RybjVe39r2tj7qA9E8i0qOhMx9MIBC0q2IhhZ1uC+lPTHILADV9L3+oX/X9qVUL9nSF6Gp6cViYp&#10;FdRqRWdWYgIUqH+oNhY2BvwBz7c0jy6SsK8On2ljUKyxvHpi4IW76YyLuAx4IH9r8cH8+/ACvSCU&#10;UJ6cIYlYOqFVVWjhRybIGmW7Pz/qWH0P5tf3sCgx0ww7es7xvo1IANLCMBATYwjx2vbkWJ9R+lvr&#10;b37poUrnqMYiqiM6gLsFIUXbgaQ/1Iaxv9frz70c9eNK46yxkMpITWsUzuCGCs1gB9F+oHCm/wDX&#10;37DDp0fD04pGQqxkALoaxJtfUOVZj9Be5U/gG/uwFTTpRHlq9Z4oArCVhGVMeiQgetfyt9Q+n05/&#10;P9fbyJmnSjj08QwgEAnkAaUVFYWA0qyqFBFh9bf8b9mEaA0PTEnxkdO8cQILMgACoy6NJuCoLAn6&#10;cckfkfT8e1qr5npl/i6mrHqAUtEyH1Eqb8WuXv8A48XB9vaSV1dU8usnjUgjQLLfV6Tew9Ten+hH&#10;6f8AC/vQpXPXhg167CqLABDYC9ybarf7fjg2PvQAp1ssSM9dSogUizDgJzbULLc3vf6/j/W9+dVI&#10;oOnYSAemGfQAx/V5DqBDC5cNoH0A+hBP0HspuNOR0axHGnpM1rWa31kUeOP0izsP3Cun6aWA5II/&#10;qD7KpFzpPStfh6T9bVCIMzeRR45vVcDULBtdxwWsbLzc2t/j7SEUNOr6VI49IytyLN5VR1Q6RFI4&#10;IBnuPGq6ABcWb1mwA/F/aWV6460YxXptjDeb1gghSxJAlUCnjGkLYAah+b+2OqSrqSg6lBFkhGpL&#10;EAI2k6bkDUY4AONJF1v/AE5/HtgfF/q9fs/1fy6K5Rg9SIkQzKJELBtAVUYEqyC8bMWvYcW5+v49&#10;qo/i6LWQFs9TkpUCSo4ujMrCNjGIklAI8TEA/SyE/wCsfagIT0z4SmtOsq0YMkcqwySFzHEfydSq&#10;fKFka/LD+vFvpz7sEoa9UMNOnyKmDeJP3GjUuPwU1qbXdFA1fix/Jv8A19qYwadVER9enSOARuUa&#10;JCo9KoBypI/tOv01fVR/Un2oA600ZAr107CJgfEyksACQoGkR3CFrkEXH+v/AIe3FYpmnTRFemiq&#10;n1yESO3qUD9sxrGQykaSbDTYj1j20zjienETV9nSKydQHVgpiVmBGqXSoEqSatar/YVlJAP9LEc+&#10;2xKGx0qEagV6DLL5bxaGijUOfuAZV/SaaUW8pJFpPAxCkMDfULcX9tXEgVQOtiJWGnoGcvlIamJz&#10;LrjQxxKzFVu2sECaWN7AWtr06bekFyL+0JlBWp8ulkcAC9F73duyjaeokNdWxRUIkqNdbEyaxBAw&#10;nCTx2i0OCkg8gbWSQtjYlC7Fmr0YW9qdWei57g3fVyY2WpbxSnUyzNUmmkcViIauKNGRiHpnUkxg&#10;Esr6VbnUS3Uk06FNpamLuPUfZDNW1UKyandRFDRiQkQQRIA8VPRhLXMgcSBn5svI4U+76SvHoxAq&#10;2PLo9/X7wGKjEtPFBEZEmnihDLFE8kGlGpm+voKF7XvpIA+vuq+YPV2WlV6M5t9vMkQm0hgjqrgL&#10;dtL3i0L9AAv1vybsD7ei+PPTLggZ6FnFa/2pmTU5JcI2lZGjK6EXi41XF/8AaePZqnwjpE/xHoQ6&#10;Cwcch400yICSzFSmkKWI/AJNgTcWHHtcnDPRbJWpp0saLSApKlruNRNgQJBa5jH4HBI/1/8AD2qQ&#10;qM9JGFag9OsdyA1wdMIBP0LtcoRq+hWwsD9R7fBqK9MsoOD1lBQNpvYWBJI4W3NgfzcAfTj+vvfW&#10;tI4Dh1kBYaiNJBOplYXZiRpuPwBcge7KSM+XVDH5r1zsOVP1AUDWov8A6n0n8gEe9oSDQefTWQaH&#10;rgVvddShRZjdvUWsdQUWP49ujV5062ASadY5gupiLXtpXSVIC8am+n6gfyCB783EdOotOPTbMVFg&#10;RzawBXXwPXqC8XvcWt7TkAinSkKtOoj3Um5W6pJIy2vdLek3/Fxa6/4e2GUg09et0p03yR3CJYMF&#10;DFrso0Kxu99I/B55v9fdWSlR59P9Ryg1D6sDeMMRdNSnVoN7cngHgfn2yQRg9OICVIHy6xFFF5Cd&#10;QKjX+kheeLj+n9Le9dOqoUUPHrmEHFlRWP62soKxW9KgfnSL3A+tv6+76D0yD2N+XUtIlI1sg0vp&#10;ZeVVhbhQ5/F1sT+foPbqgDB6p1LWMgNJq4Rf1N6AQ36WJbk+ux9uiMHNcdaqK065lBoeyu7Bwtx6&#10;rgi4ZQb3A+tj/X3dVUZHW60YDqDK2kSA2ICsR+QSPRcf4c/7A+0/WwCTQdQJ5dJsjKVspdGAF202&#10;4c/19svQnpwIQpPn03NObMunSVChkVkLKyizMCOBYC5H5+vthjU9OdtcU6a56s6dV4Zow0ayXVGK&#10;qR+t3HOkfm3+t7qTQZ6sBU06T9ZXozhk9bapXIOlCI4VAkPrBPp4JH9PoPbPi5oOlCxkDphkyeke&#10;t4w2p3JuZLkerzEEfgck6r2A+v4ozA4bp4QgnphmyJYMSwQFWYEQNC6agPS5ZbHWLXYAHj6/n2lc&#10;kDHSoLSmOk7UVaE2MtOysrRvT05KmNZGuNJk5K+T9WnkX+v4CSQYr0/Gtc06YaiQIlivlHhJVC9p&#10;bSsbuzfQC50ufryCPp7ZrTPT5FcHpPyVpjP3EixaX1RhYbfbyMUMQpI1XkKDy7Nzz/h7bY1BPV1C&#10;8OmpXRI6eBw3iEcmtG/zoBbzsilAQ2rhFtb6Na3tLx6c6e6SESuGULIqBNFOY0KAH12qFHBsQPyQ&#10;QQ3u4UnqpIHS5xtOztGqMNUwaojV0tTr5AFXwyIvCgX5ANm5P19voKY6bJpk9LCnoVKRpZbP/mo0&#10;YFniUhCzuwA4sCBxb/G59vdJmZQentaJrDxtGitqbxpq1KyNqZ7KLcki+nj3coeqF18+u3oxJJGZ&#10;Gi1SRkauXsCdQZBYX+guGJ9+0Y4560GoKDy6bJKByfKyASqrBowFAIU6fSv0AH0I+h908M1634nl&#10;1AfHCJGVo7xq6ExmMeiS+o6ywIYXHA+g/wB5OjEAMjrYcDI49Nz0DSTOtliUNYsqgziFxqVYgQVH&#10;q4L8A2/p7ZaKrY6fEuMivTdU45bBJg8bFwWke0qHVqjkdlSwAa/P4uPx+WzF69OJID1AlxjyJo0l&#10;fIhQWcEx2f1qk3BAZRcX+v0H9BUwg4NOnRJQ16a5MSo0u6lUkZ6k6ABGJdIjgnN1DSW5OlrfU3v7&#10;baGnTyzH06bpKDSgk0akjJcsqXaoIbS5YrxoF+B9Bb2y0QGerCUemeoy4xFKwxw3RHCJMZP3S4Uy&#10;MkbjhbhixP0P0P0908M1oBx694i0yOmuoxws76vt0Z2p2VE8cRmv/nVVOFRrG/4Jt/X3VQymnEde&#10;Ghum6agOoRlJA7N6VSzJdOfRMvH0N9Tc/wCw9ugA4PVwtOHDry0niexiL6XlMKpcKPT5INdQoAuG&#10;1Fza9/byqo4deatMceo6xqVhiiibyRO88paN4yZNd2BaOwDIAGLg3NrX5t7cT4h1SRQRU9Z1QaoX&#10;fTHMscwuTeJmJuioGuRIAWC8H63J9qRSvScqD1zTXIImEfBMbR1CxsFknictLFLGVvoYgNY/q0iw&#10;sfamE1NPTpttIBB4dOKvoiE0lRHFrD6Q0et5G1eoTAAXA+gUfTj2cxfCOi1+J6zhlXXEJIvG0cUk&#10;J0+sqzh9QuPQpJsfyQbn6e1IOOmGFR060uryytGkazJCW1xqEurSCGLVGoH9r9Lf0AI59q1ahIHl&#10;0lYVx1OgqQusyD902COYlZHVf2mjqIQCQykXuOQD7uJtNfM+nTTRV6lrUxuLs0kUKRafGVUxTVBB&#10;cGUoAeLXBFgxJFz9Pd2n8zjqvgU6mLUmNQxjd0LJM0iFdClvTHDZRq1L+SFFgfoPevH058uvG3BG&#10;eundiolDySuIpX0MgUyANpKhBa976h/jyeT78Zq568IQMHpjq3UxyXid7xHSfX5HIIOpfzw1zf8A&#10;IA/p72kmcdXMfpnpP1ghVWVWjGnUB6R5KeSwkdpHP5IuQq8WB/J9v+KvnjpoxZ6RmTltKqJJBHKX&#10;DRzINTvC48hqm8N7spujCwtf/XHuwlXyPTqxdtPLpLT1UkhMkrRiKpj8cmiS8YluQ3mjcHS2gagL&#10;gi1vz7eWUkYPTDwCtQOmnyMbwDzTVahBP9s6NNLDC/phpoyUEkZHrYFgwAX6ge9q5Bx000RAz1I/&#10;idWFhMa1UEgLsFi8buyM1xU6oxpcxsC50hSSCv059uB/Xpkxr09w5BpneP8A5RABJK0Q0ABlvNJE&#10;0fIdGJuXY8k8ce1EbHA6TSRhBUdCdiamOGMJTxQOUi8IZFY3iUiWISyEBbFf1EDg39rY+HRbLxp0&#10;tqOthKaYoybKkxMcjHxSnkqFAs6lgoUW+oPt0Kp49JWHn0oKWunqmS6zImpWlQxQoZCinUnjjALj&#10;/D8H6+7NGqjj02wHE9ObVcAglV7ARXbTHZijgBUjVPoVv6rP+bAe6afTqhGMcOmWrdmMv7zfssml&#10;ygkmjMyWqSVI9UZudSrxe5/HvRTHVCtRTpmeOUsqGJls6x086rGzzR6fIkVTFJxYWGl0LAg8/S5R&#10;yR9VVADXr0EuiR0WBPEsccStSi+h1JYySkAAiNiAxS5Jt/re0hiHl1enXqyaQa0VgpMni1MQyNIp&#10;LD83BBU6Pz/X2yY2GT1scc9Mcru5JmFPCkqqxiYEJTunEjgWHq1LYrfn3UinDpxdPl1HTRAzt5on&#10;SMao0KPrgjk5jV0HpcqdTBvwb/k+9dW6faXIU6eFKeSSWKMKsL2AEazMAHaJwuoB+FKkAAcm/tox&#10;1Na9aI9eniDIeOCKORil3qIVgkeR0aSBv3lmGm7MbDSeL3sDbg20imnpugLUHTrT10oIiltGrhC0&#10;YZo4U0kKlQBa5uTawJP492UBeHWniShbz6VtLNr8oWUxhPEI0HpRnuFEYc3ut+eADxb6W9mMZr0n&#10;eMqK9Pi6WXlzKiXNiES5ckem4uwZvyPwOfa/rQHmeHWV0DIFACuoViCoN/8AaWf6AqPdxleraVPw&#10;8eoMkbGZVUky2ma4OlWGkBSxAFwFtp5/x9+pTPVKGtOmyrgLRX1I4MjlWCeZVOgBgVTnSrWK/wCH&#10;v2nrRHkekjnaAtEhIF445IzCym9SGYNZlF7luWLAi/pHurLUU69x6B/LUQWVvQC6TNPFBEVT0i3i&#10;8kxVj/UKrEg/k29o2A4ny6101UqyN49c1PJpqGlMNRGqpTlrxrCqBTZYxciQXFxYfX3sU8uvdToD&#10;Cskjo+pzoYF6eVnZ5FsJQzqCw55J+jAke/de6f8AGwyJMokcFVWLVdASdN2s11A1axdeAT9PejSo&#10;6diX8XSmgpUV5CwnYF4ZYwyLJEHlTxqqS6RZfodJP6rg/n2lf4elK06fYKAVBg9TsZEjEuifUD4H&#10;sg8iKQg1LYqvH09pm6c6dlp4CgiddfmLk3kKGRIRpZnNvWUIChlUADkHj2kYaTTqvWbwNKoV5FaN&#10;WQqCml4UUhiVZQS5/TZiQTb6+96iRTrWkdSFoyZg08fkULI6F/Ch0M/DzCIWsuq/pBN/z9fad3KV&#10;p14KOn2LFCGJ4JCJUZkaRQvq03NmaUgXCn6XNr2sPaVpSx6sEWvXZpHcx+OQISTGr+GxUX1BA5A9&#10;VxxYW/xP5oWLY6sUAGOnWlgV1lEysBBZjGtmIBOm6H8hjfj8XPvyCor1Udc62JiFYBQiuysjgMjz&#10;SjSoYfQ6FGkH/Eg+7y8BTrx4dM9RRehm0NeJnCqCB42SMAKqW0ksCQQDfkfm/tK4qK9a44PTV4tD&#10;WW6yekvIQNCqR+2DGAoB/UQGJJ4Fj7R8D1YADh1gFOUmKxuUqAS8ZMTCYK3AEkjEEaubob3IuPeq&#10;jh59e6U9EAyINKpdTpsviYXN2ZFYH6m4F+LA/wBLlO5JbPWj0+0dkkEf7aaNQQgLo5/3Z6bXAH5P&#10;+Nve4/jHVW4dCHE6iKMCwVVVU8ZGkgr+4B+CpN2B/Nx7GUBrEOk6ac06kNAz3Z7WKAFVjKlmXk+k&#10;/wBPyR+Pb1D0509Y+g8skYUIDoY3ZNSlbfp9IAP+FgL/AJ59q7eIsR01L5dLumgihXxtGAfHfUQL&#10;+kXsCv8AT6/4ezeNAooB0105h1dQCeB+m3B0j+01vqB7fUqcda66ZIyCLkWA9P1Uf4j/AF/fig8u&#10;rxnvHUOSzE2sDcXDCwOri/tumK9PSfAem+pj1ftOLq2sFQL8fUkk/wBfbq5SnSVhXoPstQeGWRXW&#10;50y6DIdSlX/zbD/W/J/2H9fZdOlKnpogjPQR5yQLDURFNJY2VbFiWm5aYp/ZUWAFv02v7DN6TTpw&#10;dwz0EEe2fC4rK6BYpZqh3dbLVGRGe8SqJFawAsGUf6/1t7KUDKKEdPRop49Z4catQxgp6DRF5NMU&#10;SoqzTlGLRPG1m9VvqzNyBp9vLUmg6d8NPTpQx7OzMscC/cxN5PIyR1CqskaN6ijppH5IPAF/94C1&#10;LaRgKmg60IK5HUpevqypCJPFG8dyokpkjikkZeY3mRBfg8Bj6vx9Pb30tfi6baFl6wLtqam8rTxy&#10;+MEsolXxl2UaLaWF7/6pr8+7wxaDVuqBCTw6lyJHSjToBdYUA8p9I/Co4T6sblf9ifZmtABTz6sV&#10;YCp64iVRqdQyqAvnUMIyTeyuki+jkXvx+PwT70/wnq6a/wAusqyKutJGmMWhDHLA4VACbtIzEc24&#10;NySbg29p+nOumCyL45H1FZEUyRxLHBB6CbKSAb/llLDk8i1/fuvdMtaPtQP2rxrGw4Akkj1qQLmP&#10;9UWrgKQf6A+/Hh03IMV6RO4IpJ6YVYKmoh0Slm0rHIr8GEAAaix9IBHAt9PwmkyevRNQH/Vx6RKz&#10;eRVCwjXFIqQBWMjOk15STGRpjDH8j6fS/tK7k4HSigwT0/0dO8jRSRxrHK1lnqYmVSzfRlVLG5Vb&#10;6mtyRf8APtxXAXPW9Pp0uMXS/dOtlY0oDut0UxNfgPrA1ekC5uRyfp7bYljXy62BTpXUlJGV0qit&#10;qcM1/W4jXi2n6sQ30U3v9PderkU6cqaPxERA8zGTXdDy5IOqRgB+Rx9Leqw593Q5p1XpT4ImGqjc&#10;yaW8tyFIeJyD6GAtyqkGy8EXN/ZnaS6DTpLcweKlejPbYzB8cUbPqPjSzHkHSvI1f1/qPwePYsgm&#10;DAevRai6GKdCnR1isgN15A/wvx+n2sBDCh6Upw6dVqFAHAF+efr/AIDj3YADh1frJ9yD9Bc2/p/t&#10;vr9fe+tdcmlT9TcC36bgfn8+/db+3prr8gsaMqm3pP1PAA/oQCP8Tx7bc5p14EdAnuvLtNI0atpj&#10;vpd+NLMBcqrW5H5HP0v7a6SyKXyOgprKkyTNKUJCWSJTpsotZQzD/bi31/1vamFKip6sAAKdMsjh&#10;5eFEektyUW5MZDqTYWtqvx/yILQKDq3U6mQ+vVpAMZLgAm8f+qCgfUf09768BU06eYVUIFQEBQZA&#10;wX1MR6UAJB5PFz+P95NWwKdOAaR1LjVTILJpuWGphqDk86nH9kfUK3tvrYFTQdOtPCTwrev0aze7&#10;CQnUgswuR+Db+ntO7+f+r/B/q/kFCqF6eoadVPKggtf6n0AnkD/XP1FvaWp68VBNT07oqkD0m972&#10;AA5A9Wknn+lwT7906E8z1IUWP+sdTWA9QJ976tpXrOg4/SLX+pB4X68H3V/h6sOpUaHTc6QdS2t6&#10;vrwRb/be2et9SQLA3Nr24JsCTwL/AF/3r3Q/EPz691mC6APUp/1QuQxvxwSDx/r+2B1dOHWRFAsG&#10;HA+gAItc/QgfX/bj3vq/UlRcc88WtxyD9L3B/wBh791bQdOrrKqggcAW+jck8fW5IHv3VepGm4P1&#10;/ABAt9eAR71x691x0gfXSNNwB+T/ALE8fX6+6MoAr0+nwV6wSIvNxy3NrX5A+ot9fdM9e7a/Ppvl&#10;KgfUWufoFsCPowH0tf6f7H37rfUCaTSP7Jt+ocA6jzxxfgf0t7917pmqZgVIFwNN+Dx/r+r/AIn2&#10;nY0JPW+k7UVAI5/SSNV9PNueSQR7aL+nWzQCp6T1VVC8jKwW5ZSGPJDG92uDwbfT2hlfNT007KRQ&#10;dInJ1YdpIo3FmKcORZwhGrQ1vre4tx7RNIhNei6SUBqdMyTF9QSO2lnhKltT6ibKFJH4Xnnj/e/d&#10;TIKY6SOSCa8esupSvrdUNz6ZLL+n1XWw+lz9Bc/S309+Dg9IJPi6wPViJSAyPqW6oSBFoXgs39b8&#10;eq9h+R7q82kYPVPt6Zp63yG4nRbMgICDS6H6WLDUqrybseb/ANPZDd3mpqI35daBBwOoXnh8ZuzP&#10;GZXZNJ0i6HSA4/3m/wBPx+PZYZajOet9R3yEYBtIYXKkj0q+gLz4zp/N7/7A+0k10gFK0699nTLU&#10;5HWvjeRoyNRV1AZZybMynVwSpAsPZFc7gCKOaf5etgE46hNWed2HhMWghi/pkHjFuAn4b2VPdq5w&#10;KDpxFoc8euUen9qRV8Yhf0XiZpSo9QRUYgi5/UQT/X6H3qNtRBHTpA4HoVtnYQVkomqUtFHc/uFW&#10;ADAOR9ACP9qBuf8AWA9jvl7a/q28SXh0wSWOPy6MDh6aMskFFEioEC3Cc8Cw1Ai9uBYA8f7H3Kdj&#10;aRQKBEKdPL3Z8+hKxu32cAvYE2Ivfk25Zrj/AGH++sDmKGoqeHT6KTjpZUmDhgSwUcnm4HPH1B/p&#10;7fESDp4R+p6mnHxKLfgixtawA/x9uDAoOraB011mPR4pNKXIJsOCSF91KK3Hz68QAtOgx3BjNCTT&#10;wotjGzEAC7sEI0Nf6j2V3dupRsZp15JBUL0UjdVMY5J3uRqZlRXBZ9L8aVBBOm2oHiwNj7inc7Jk&#10;ct6noW7dLqoOkbjsXUZeSioYFj0/cRtNpj/e8ei8xVtJ1Enm5A/1z7b2qyeW4VQMA9LL64WKIn1H&#10;R2tlU0dFiqOlgXQsUKAgLy2lbD6W4/2H9fczWUfhxBacOgG51OT0LNEEGnUSDbn8tyRbke16cevJ&#10;8Q6eVkNuDxf83/r+fbvTzDUKdYp52Cn8G39fqP8AE/77j3V/h6aMmoUp0nq7IyhCqj8D6D68W5I5&#10;9tD59U6S8iTVerUoVQPVfSWP9R6f6+9nTTHXs9Nc9ApheNY1sLkEj+0BcX1cH+nuvVW+HpG1WLdr&#10;rIQqSfXQtgLG9i1rn/Ye07qOHTY49Rnx+j0+PVYE2HqAUD0hx/r8/X2yYxTHVmrTpM5OIp/m4VV3&#10;uNQF1NhYllH9BcA+0csZrXrwXz6R9dKvkRp0d6fSxCMo1SSqLOQADY2tbj/D2hlZQ2elEIBqD0mp&#10;K2TVO71CxvIvkQOlk0q3EV0H1B+gsfx7T/EST0tUDqAK8olRNzLUOwVFIBm0KT5GMkYAsD9FK3/q&#10;Le2jUGvSpY9RGMefUiOeTwR+R42bSSIg6yeYyH1SlgLc/mzEj+g96zTp9VoccB1GDPEGUSLEosVL&#10;E21Jy4UG50m45sOLe9DLdLYxWg6ghz4ypRUW8j+RWP8Am3AvGWYEi5F+R+f6+76f+L6U0FOob1TR&#10;gFrRMAjw+ouJCxsisZBwD/QD/H3UinTwFcDp1iqIpvRGQpchpLNpBSRbXUc8/wBLD3sDz69TptyM&#10;8eiR1kjDtIw8s4PjuhCRpojFwwNiVt/sPae4BC9LbbIH+r16QGZyf20bySGMmGJ3SAUwMh40JGQA&#10;QA5/st9Ob3N/bEMZdq9LmCKueiddubxfH0S1MUavVPHUin8TxNRUggXVNUS1AABjgJC6SFuzabsb&#10;exTtllqNDwPRXczxpGXHVbm8O4J6yZ4kqas/YTvWTVjVCBTNA+ltS1CEtP4xpighspVhqDcj2M4N&#10;hiwy56Cs24I5r6V6LFvrfdbW0tRNjnCLjZTkKGaYtVV64mRCKkU34UFj/lCaR/ZUAWBAp2/akhFW&#10;WvQfvt7kZfDiNOg4pslWZB5XgrFpHGiOmp/G601ZLJpnyEdLWS8kyj9vxngBf8bez5EpjgOiJpdW&#10;XNT1lpp6yk8i0tBVSy+uqgppY4jLRxUc37yvIy+qPTbSNXo+o+nt/qrlCuejA7Q88k0UtNLWmgqk&#10;hkmBqInjrSGBhqDMoVWKWJkEgs6qI2APqCkYAr0GryhfHRgsXPUikjmS60rLEWCJClOq6y8lQyU4&#10;4KEhXSNyrEX0kAe9MobPSLga9P1U6fZ1c00rrKqyU8cdS1LMtPBXuEpZ43lVVUaSdLgI0bKNN7+2&#10;1Br9nTsclOPSPyP26VV2ppjElFI9LRT/AGyvHlJk0JXXsFOoqxBnS6qASDfUXx0qDqVoOgtrKdUU&#10;yZKKJRknrJ6oUMUUcclRCS1ODSXZkkD6gZQ2nj0gjj221KZ68B1Bps3QgRxFpNcojlqaZo0+4gp6&#10;TiSmmZboYn16GOq5chgLfSviIcdWABHz6VtFmKFJY46V6ynjZasVlTSmllhjjayPQxxzczFEURuU&#10;tovx9D7rqoe3h17T1M/iFFRxNMY5krJI4a2Sqqa2WaheHX6KeKnp19BIc+NgNII08WPutSTXrYx0&#10;n6vMwSTzyq1UdOSeqq1popagU4V1qJp6ulg1xT0ri0UyLJq9IJCkm22YsanqxPTFkK4JW5OppDFN&#10;FWVkss8dQH1SsloymKIU+GMxsA2vVLEqnTfgjXVD69M2SSpVTRmoxPkOipdPuHNPG8fMFIpGo1JK&#10;Np8xVY1BY3vyG5BWn59Vweg2yuV8OTtOWjfIT1dVNBW08RpIP2BTvVUeQsyzwuQLQ3P6bWuB7aFK&#10;6j0rjoQKdBHkqidIYXkmpEqqRamoyVRP+v1MKSh+3po01EOACFbTYgEe2mPbTz8+lnSWkXzAvXvA&#10;srUUIkpaKGShovNj5Gkgk+7nLASSuSZVmP1Nx9PbB49UcEgAdMpy9RFT0s1K6DFmWbIyUUdIZIK6&#10;/wC3WQ10ZAh8cRBvKgPFmCkj3rz614Qp1kgEMryVsU9T9rSJHPBTU8iNjKuGoGmSrnlqkKLS+lAy&#10;GM+LQSLG3vY614YXLHHXZmoqdqenkrtc0qVNXCxLmigjqmEldPScStVq1gVeM6W9at6W0jeOtUJw&#10;Ph/1fnx6b4JjVLox7Q09LXVMoraMU1oaudH86VVOaVdOhnCa1UIunUPVcgV+zpxVIHd1jqoqWrjr&#10;TM9b44oUyORFLUQ08UEEdWYoYqYhUfS7EOzfVQihlA59+HXm+Nfz6b6sSJAlHG1PTyR01S9caJQZ&#10;zhREZY6GAj0mR7PdU0lyS4JIsfGvVunKlpXCQoztSHI0kFBTASBJ66miowYaeesZT4XWMsHKsQL3&#10;HI9++3rfXh4KyMNRxVdTTI0J8SzU8da81BD4ZZqZ4QCZo0DIpUEOCDbXf3WgJr59ep69PdNPD4Kq&#10;D797XNcmWytPI9bHB4xNDBHTxNeNkkCNJI0qFuNRIFveyARQ9aIBz6dYoJ6OWl/ymjMqNjZK+pZf&#10;8vp48ZNUf5BHVwTqrxUYlDSHU4bUNSNYi9AyHHl1sAkdYaHJQVk8v8TWjH8Plq6Wiq4xJBhqynFE&#10;BOlPAGM5cxBAJrgFUULqZvelZTk+X+rHWmjUDHn1yyKWocgayePJA0dPWwpTzGOoSimcRAUDzBJw&#10;pYiKWdmZgvpEd+fe5Djj1ZQNXSar6qrikq6WpjhhjlFPXtTGMyLNNTtqxk8iwkrLEi6kKubaQC1i&#10;OGDw6toBPSaqMjFXMkkrFf4k9ZVU0lA8cddQ0sh8JkiQCz+VlN4iefqLfloEFq9bEeK9RWqxkJo6&#10;5UhpaWux74iV0khp6j75ntjlVJNOhgRrYKbW1A3BsdE17vXrYWgp0nINDVMlE1FPmqmkpHSCkqYa&#10;ShocVWI/klrI59cYlkmlJljkjVW0gmxHujHFOnQNPcek4lTVrTVzS1dHXLMZqiWFoIooqyskkMdT&#10;T1GQnUWmK3aJlcLYBQCOPbJ4H/B/qHThNCB69Jimqo2rJIKRsbBTfaI0Uhgeqpqxi3rjPnsaeH9c&#10;quwuJb8WsBXqwUnh09RNjhiVhhhyFdQNP9xFqqaZFkcqyJXUCENLHIzaljta1iStj7stPPPVgpBr&#10;0woVRKdY5apamSaQPDXypA1XNK+imjaGJbRrpALSEcGx4Y+9dO9YJqYVNRhqiOucx+SoingpgYHo&#10;VEhkBgqpQq1Gl761Nl9Kn6+2jwHVAKdQMikTw00FRRvNTrEYIKoMjVcdRCzBhZbK8lSun1CzW4uR&#10;x72/Hq3+r+fSHnkhjq5oaWHSZpoy8aMhUO6iKraUzIsegKDpCqz3J/Jv7THienhw6w1lYKmLHwxV&#10;SVUbRzxUGPp6WZJaOGF/AfNNIQZZR+hTI3CggDT9LFqinW2TSx6Sdc9LJMfBWTV0VXNDAjVFNCBJ&#10;LBphem+yiFiUswDuQCARyPdOrKpbh03zCJzNTpWyaykqCCnRVXIKp1zxUkiLpSMfpRAuoi55UG3u&#10;vaDq0nprmRVpmpkao9SCTWSiywCa0Mc2q/7iooKOxJAvYfX37q5rTUPw46YxWPHenUSyvGDHE8Zi&#10;EXjHoT7mW3qFvQPyp4Pv3VzGtMdZJckiin8giWKnf7aD7eE/fyVRF/EHRSGZBclgDfg39+68sYU1&#10;6b/4hWRUXkkkilRovt4YpHVYRJ5QwEsgALTlNJW5KgX+nAHunKdTKKsWOQtKVKUPrj8EnlqmqZjp&#10;heWrkCoyLe5Uv+R+B791sqR1lmlAVvUUVImEsInLU9PdgZFSGXTrnN9bFHb8aRa/vTCop1qlR1Dm&#10;r3WpeKIxQBXjKCsVGKRMNMUZdVGpgxv6Vvcm5sB7abQAQOPXtB6wQQOLSxLCKaN2cx+Jqhkj1fuT&#10;tGLKFDmxH1JJJ+vtvqnUyJElihjqFeOno46qoWpYjyOXbTFGikB9Km/jQGwtf3taV7uHXuo0nqpJ&#10;Z4FMEYVI/LOVkKyFddoQ4tdvSTpHpP0+p93NaY+HqwpXPDpKVJSoZR9pE80kKhJWlFIPuAbyuSgR&#10;L8fS4uLX906dFKY6TtYwnilpJvH5AqmSSRlaWbwH9vxMB4rWuNYDEEDg/X3o1pjpWlKCvSVnSWF9&#10;UjkrqCrpUTqsJGt1knIt6brZrWvf6e07cT1YlaUHTHJGIrSMGkCs7q5QBwytzaRRYi/6wQL/AOI5&#10;LZr59aT4upetEezLrBRXWMAt5GUagrg/2CbE83sLC3vXTjfD1NBWMGzwoPCJHhiX0t5DqQJfjSrD&#10;/XA/PvXTPXNI0kjaWK58cbTWJRUleNhZYjYagdVj/wBI+7Lx62KVz1xaeVgpnk8b6fHGpcMip9Vh&#10;eQC+n+zf8W/I92PDq5CdQ5JEVi8TgluWbxsuh2Aj8bMQR6bfVV549060ApwOnikq5zTJEzzPMhRY&#10;YS0QjPibUqOTyQDwE+htwRyPdl6qwoadO8TK2h3Gp3JjqnVUpXpGmks2llGn6/2mvxwLXt731rrF&#10;UqIF8QlWNdZY2kKxSMTolYSKWDFWAYXF7C30B9+691AdpJjNF5IKdUEb6igdppJOVLxfQGw5YcfT&#10;8W9+6900vTq1S/hUNErFhKxRAzSCxZkb+h+luLe/HiOrHhj/AFf6v9Xy/9Hc8ItcX+lgOP68+9dM&#10;ddn8BlB/H9Dx9L29+691w/wJuPwQBckDiw/JHv3Xv9X+rH+r/B4i3qtY254F+PfuvdcTbn63IH+F&#10;hf6+/de66a5Ave5tbkAjjj1f4+/de6x2tYXOkFrjghjb83v+fejTz6912Bawa3AuNOm9yeOLf7c+&#10;99e65GxuLC5JsbDg/Q/T/Y+9Hh17rkDcWIB/2n9QP+uf8fx7317rsDlQLAn86Rf1c2ueB/T37r3X&#10;IAfQC6n+v0B/H1/3se/de66AU/6n/C41Cx+pt/vXv3XuvED/AIMASNRW1/fuvdd/717917rkovde&#10;LE/X/Aj8k+/de68Atuf6Cw4uL/W1vfuvdciEH6QfqB+Lf1LH37r3WZfrfkqov6iDyRcc/n6ce/de&#10;6kIBxe/0sB+TxclvfuvdZwBb6/iwv+Fvzb37r3UgJf8AA/17W/2H/E+/de65hCR/j/t7fgWPv3Xu&#10;soUXGr82vx+SOOPfuvdcwn04AJN/w30NgD7917rsqB9QR+SOLAfTlh/vXv3XuuIjIsPxf/H+l/8A&#10;b+/de65FOLKLH+nP4/Hv3XuvBByfpf6iwPJ5Pv3XuuivBNvx9Lf8QPezp8v9X+r/AFfL3XHQOSfV&#10;/UcWueAB+feuvdcSg/Kmw+tv6kXP09+691w0AX5P+x+lv8ffuvdcSg+gAsBa5t/rk+/de6xab/0H&#10;F+R/tuP969+691x0KLWFiLW/pyb3IHv3XuuJTgkgXFrH8/qB49+6917x3YC34+p4v+R7917rmsf5&#10;/p9OAB/jc+2DxPW+uwtiLkW+in63v9QPfunT8Q67Edi1x9ebEG5A/p791YiuOuiulR/qb3ta/N/p&#10;cn2nf4j1qlTjrEy/Q2N+bj8/4E3/AK/4e6da6xsoAPp4Nr8fqNre/de6jsoNyRa7fT/ED6f7D37r&#10;3WMp/Uc3t+eB+Tx7917rC0Q4P9OQQfofb0Xn1sdcQn0/Fv8AYEX5t7d603w9ciOfqbG4N/8AEe9d&#10;NdYSBq+i/S1/7Rt+fz+PfutrWuOulKjk31f6q3q/1xx/T/ffgb6udVM/6v8AD1z1L+Tf8LY3Bvzy&#10;fwfeuq6TSv8Aq/wf6v5nwZbcKbC1uL/nn68+/da4/l17ULkCxH44tyP8be/dbX4uvawSRx/jxb/e&#10;T791Xrom4F7cXsQBaxH+H++/Pv3XusJcAm/+uDp5Fjzf37r3XAsrcGwv6hYWuT+T7917riWsPp/r&#10;hrD6j6am96JoK9e65hgB9Ft+Rb6m34JHtvxPl1unXRk4JtwfoAig8cWt+PftZ8+vdcC62J0lDqIB&#10;PqFh/tX+v7rqUggde64cEAnSSACQfySByB70DQ1HXusRBN+VHPFgQeTc29+691jYBTdjwBYXNydX&#10;v3XuuNzyPwQNI45AN/yB/vfup+Ide8+swGog35/F7cMPoD+PbXVesgH0HpGojgX+l/zb+ouPfuvd&#10;cgp1/q/1iAG9P9T/AK309ugVWnWxw6zhfqB+f6/Uc35t/X3dVr1vrIq/UEAXuP8AfX9uhQOtdcwq&#10;mxItcengWPFrX9uhRSrda67C2+lrtY3NtX+tY8W92GiuOvdd/TjSR/S4AINuTx7v17rjxa31Fza4&#10;t/rXv7917rxC/ni/1Avy39OffuvdcfqTawH5L/S/+Hv3WxSueuwq8+kXBBJ03I/PH+w9+62dFMde&#10;0rz+P6/kXP049+6r1zUi5F7H6Hgjk/UW/wAffuvdZbLyb3PA/rf37r3XekAEhVB+hP5GkfUX/wB7&#10;9+6912LWGk6vrzZR6f7P0P8Ar+/de670/wBQdR0kD8/7H37r3XuAGJub/kj6n/G3v3XuuyB9FA5v&#10;Y8gADnj/AGPv3XusNjz9b8kBRzz+f+Ne/de64m3Nwo/5C5/2N/fuvdcDb1A2t/gAG4/Gn6e/de64&#10;WtxpuBbj024/1Vv949+691xIJuNXIJ5J4sPxz/X37r3XmAKj6f48XF/xcH+n+Hv3XuugLElbC+og&#10;cWUfT8/7x7917rxUcCwJN/oOOf6H6fXk+9EVFOvdYwovyPpzc/QH6cW5/wBv7TkZ+zrfXYB+gAWx&#10;4Jv9DwQT/vPvdKde653AH1Uf2bG/I+txb37r3WUD6f14U/S/1/qfdwlRXrXWYKo/PKgC/pF/yOD7&#10;cAoKde67sBe6gG/A4uR+SQPe+vde9PBAsdPBAv8A4/Q+/de64MT+fqTxwAP6Wv8AX/b+/de6xEc2&#10;PNuTcWNvxc/6/ur/AA9e6jseTpFiTwPqL/T8cf7b2z1YUrnrH6lPqJ+hABAsQeNR/wB79+6sdFMd&#10;euRYN9Pr+P7X1a4B5/2Hv3VOuJIuBYte2lRxyRe5vb37r3XvSb34+nB5v+Le/de68Pxwn1te/wDj&#10;9AP8PfuvddsFa97kaSCb8k/0JHH+2/1vfuvA0yOuljB+qqw4sDYAt/UA/X24oqtD1ssT1y8RN9KL&#10;YW5FrA2+n/GvewgBr1XrgwX8gMeR+Cf8QPd+vddgDlr+kmwvxyDwP9gL+/de66I/P9CSL6SCV/qP&#10;r7917rsheLoNQvdv8LauFH09+691wJF/rpYWJuNQHP0P+tzx7917rKAL/i97cekcD9QPv3XusiXt&#10;zqFze/4P4vc+/de65gAEWt/X6Ajg/qHHv3XuuJHqaxC3BP0Fyv5BIAv7917rq4Hq+o9LWYjSdXpH&#10;1B9+691wP0/2JJH0Fzx+R/sOBb37r3XFv8Fv+CL/AF5BsQf+It7o/Drw6wsPqQtgzc3FipP4v/j9&#10;PbXW+sZUEG4NgDcgcj82B9+6svxdYhoA1BlFiCBa7E2sLf8AE+99O9cCADYqLkgNwBe3Itf/AG/v&#10;3XuuDCx+tmW1idP4/oV/w/r7917rjYXNuVHI/wBYfn/b39+6911bkgrexawYXYg8lh/xHv3Xuuyf&#10;0mwsPoSPwOCDb8+/de643/1IF+DqsCTfnTf8/wCHv3Xuu7Ea/SoJFiQfwPVx/wAT7917r2mx02AB&#10;JA0rcabWsf8AXJ9+6912AOfxbj+x9CeSB/gL+/de66AAuSoPFgxUWH4DErcX/wBf37r3XYAFtXIt&#10;quxstj/sPp+QP979+6912OVspTkjgD6fm+pv9b37r3XP6gEcG9/oL3HOnSOOf6j37r3WUKx+p4Nv&#10;1fUAC5597X4umW4nrlZWHIJ5vwCSp/K/7H24/wAPVeufFzc2Nr2K2JtwAAfrce7de65FbngAAgAc&#10;/Xjnn+g/Pv3XuuiF/oCbBeDcKp51XAH4tz7917riyjgfjiwJBBsDYE/Uj37r3XQX8ErxbT6R9QP6&#10;kfj8c/8AGvde68ACLcm9uRa9/rdvfuvdZCPrwbhdWo2tZfqSB7917rxAAPp1XIIsB9PqD/xT37r3&#10;XRWxW5B+puQT+r8sP6249+6912oAuBwPxwpvf62X+n+H/GvfuvdcraQbgf8AJCk2J+vp/r791rrm&#10;v9kt9CGPKkMLAX/2/wBPfuvf6v8AVj/V/g5aAAbabtzY3+n15/xt791vrsfi4X6WuB6bniwH9f6+&#10;/de64WuLH6cH/An/AFQP59+611jOk3A1Ekj9IDBrf19+631gdbgnULGxHAI4GkjT+fdX+Hr3URrj&#10;6qAALAX1MCAeLW/2J/41YNDp5OHWA/m5ueTa+kfS/A9+6t1HYKV4HBuVPIIF/UAT7ofiH59e64kE&#10;MLAj1ccGwuPpYfUk839+f4T149cz9H4VgODqFv8AX1Kfp/xJ9tJ8Q60OuOk/W4udJsQT6TwDcfT/&#10;AAHtR1vrrTckD+1cK1lC6SOAbf7D3pq07ePXuuegm3AIF9NgPTbg8f0v7TitDTh1rrkifpP1KqRx&#10;o4JNwLEc291611yKaRybtpJYekW/xBHA/wAffuvde4FyFPqN7WDcG/PH4t9PfuvddW4Ujm91bUTq&#10;F/p/t/fuvdRpVsANI08i5sFB/F7/AO9+/de6apLX5u9+LKy2K/S7K44t/gfdW631gbSBwGNwUsSD&#10;qUjgXABsfqLf8jr17rEQutDfWttJX6srAekEj/C3159+691xCNcfp9V1UC11HP8AvF/fuvdTI1W5&#10;9VrC7AAk2HICH82/P49uAU6104QKCVP1Dfp1MoAJ9ZuP8Tf3vr3TqoFlFweCSLpwyn6f8U966917&#10;T4xyBqBA0fUk3uSbfT6/7f3dPiHWx11YCzWJIa44uBb6i3t1/hPWz1ja5P5sSFABVUAHPP1/PtP1&#10;XqDJdgQfopN/0qNLccXHPP8AiffuvdQZAtx+CEOrUFFgCRp/29z72OPWjw6Z6m2kqANNg6gckqWs&#10;zN+Pzf8A2Pvf+r/Vj/V/gp0wVgvo9FxZiCACHBNwHH+9D3RuPTUvl0n511K+lXCm4XTGpZGb9QN1&#10;sT9SOD/S/uvTDfD0nqim8rOTqLiXSAF8ekRLc2soJsSefzxb2k6T6dQp01jHiQeQMT4tTxINJjWY&#10;EkAn62B50n829+1Z09aMJ49RZcPeQHxP6jI6IBdYi8V5LkACxsBYAf1/Pv2ta06bMVR69ehoJlW7&#10;RKE0g6mJdlbXdwg/2n629uK4A6oYCTwp1NOLdgW8a6TMSWB5AkNx6m5BNgOOBb2+jgjrRgNKcemu&#10;ekaGwQLodWHgZ1OlFa4UG1zp+n+x931Dpp4tJz0zVMNnBVtDoXKO5QHm1giKP02BJVrk290JHl/q&#10;/wBX+r5tgU6TVfPUXDy2GiSodkZEJaTT6W8a2JCj1WJ+pBvxwW3TtgdOKB59J+SXSz2vpdVnBnLM&#10;ahyeRMoBC2Hr44+i3Psgmbien0+IdN0k4icRuEA86CIyDUzEjUYrkchmuy3F7i309oGYVp0o6TOV&#10;WEkPGXppUilCorEAMJLxKw/pc3v+PaKahbHVl+IdJk19Q9ShijTxzx+OeN4lAJiQoskUb/Q29SBu&#10;Lk/19p2emB0+tK56cT5Z1fzRhzLCAzjSXMUnDiJEHobhdTD6G9vde9+OB06uny6cYFBlWVbPK7RO&#10;5j0siOyGOAyKQVJjI8gYfT8+1Ea+fp01J8R6eqSnjZY/SdTufCRqQFYvqPKl21O5IIJH1Nz+SYop&#10;4DpOePTnFTap4yyxoYFkimkkGm7yHTAschUKAWJsiqbXJYn6+1KLQVPHptwSQB0oKVQNQutinqWw&#10;jMSxtw6ygDV4ybW+ntao1GnTJUg0PS8xaehhGD4ljRyGVVDM/KgHnkG4tb2qUde6XGOjDCL1qBqY&#10;hLAyAKuh40uDwpBuP8f9u8gB49eCajTpTpTs2kAgowGqONV4AF9Nm5Jb+ot/T27p1Y6v4ZB+XTpF&#10;TkaQqoqoALMLaQRrQkH+zzY+/BaY6fRR+X+r5f6v5ByWn9RAY8A6b2sbcroaxvx9P8Pe+n1XyHUj&#10;7caSukAkKLMRpIUnRdbXJB1f09+6v4bdcUjOvkgHQQp0qfHbhSq/ni4491KA9XWMg1PTlHEoUR88&#10;KAW4BOng3t/Ufn6/j3oKF4dKBwp1lFOOLhQQo02H5Xm55P8Aif8AY+7U1Y62APLrFLTFibgWI/SF&#10;PCgatX+wI/3j34xUyR1Ycc9QniUEMQR9f0GyhTwb3+l+SP6fX3V0UDHV9I6hTINJBso5jDAXbSGv&#10;qUj63N/9cnn2nKg9UAqadN1QAQ5Yamb1H6AoqgFxZfxbkfj6j20Y1ByOrhaGvSerpFUABQitfSpC&#10;/utzoJK/QX5F/wAk+0ky/LHT6x1FT0mAFYIFdjoBMcYYKPIV0uro31W5Bv8A19oioBp0pVFAoOss&#10;EqyAFiq+sF7LqDiwDQuh/NzYEf096p6deK5x0/LIoBj1Ix1Br8rZDZCQv9QPdFNGp14Ag9P9Go0s&#10;dJD3AJ0ftsF/Dn8n6A+1cKqePWm+Lp1jihKAkW082UF2DH9vhRxz+B7WqFIp1XpxRVUar2LgJwPp&#10;pJBH+0/4i3t9R68OmJPi67IC25Gv+ze63P8AtvqOSP8AfD3rHl011AmYKHZVYqHGj/Vgp/aIsLqe&#10;efbEjDiOtjrCahdZ9NhfVyOI9QujBfxzz7Su44t15hinWFZS6tqQlyGOoC+vXxZE/rbm/tKWJyem&#10;6Zp1iMwBLRgrfRf0m1wbFTq4v/X2mdlUEr1vQfPp1glDCNjIoLG9mWxS/PL/AO8W93Tu6oRQ06mB&#10;G1m+ojQzaRyvqOkA3/s/1t9Pr9fapV0kHrfUnhVVlDevV9LXLEXAUj6/4H/iPbwSox1qvUgaRwx1&#10;EAfhSdJFjyv0B/4j2+kfp1onFeuMpJNmHHAVRz9Sbm/+tz9Pz7d8PpvUT01VES3Pp/U11JBsdX44&#10;/qbn6e7CMV6qzUFemFx47DSbkOGA0hGINr/ptwPyPduknTPU2QEIwcKokDPYLb+oJA4BF7G/A+vP&#10;tif4erx/F0nKpRIVS2qKwUJcBgyMeGf6m/BFjwB7LpBU0PRpCuqnQc50+NR4lLGYqoaJ/HKD9Y3Q&#10;MCL3JYW/1/r7TyAE6ej60XSw6AzctVq1MY0WQOZYqWNSIJJuY9DEgmwIMik/qJP19ppIs16GVjFq&#10;p0AW4JkFN4BEYpqhWSEOA6+RpNcTOyi2rhwtvot+PetKg/PoV2sGph8ui5brqIpkJjdoGqn8byyT&#10;B51FOxMU+vmzHQQ9v6/0v7dRdWT0J7OEKa9AHlMdTTU9VFLTI8n2Wl6eVC+uppj5KeObwgcypYs+&#10;oAH/AGPt0enRo8amMjj0FeWw7ocdMYp6Uyyx00rk/cmrgiKyGmaOm9YDhVR3e63JBNvdSwPb0F7u&#10;HQcjrAtHBVmIsaeNY0qqh2pfFqpGUFaaMjT42SI21qPqx/SLk+6smkVr0QXDaRTpW7ToqqZqKPJa&#10;JxBSCKseF46d52R9VNHVRWLOI7poALNZWAtzdvy6DtxpLEjo0m0qWe7o8iNO9UnqjjNIoHjs8dRT&#10;uLuusLJe1yWN/aalTTpOeJ6NTsaFV8jyR0lisK0csYAleJV8ocRJYrIVOg/ksWt7siAsa9Uf4ejQ&#10;7bi9KK6pC8aqIkCF1M4XUFkAAAB+pt/Xn2thSgr0Uz4J6EynjWRdKgEMiLqBC6SI/QLc/p5BH41X&#10;9qwitwPRbKRQ9OSqvij1sxA0H9sKt1VNC2BH040niwv/AI+90TpKxANfPqfSwlAqC1rMxHADKDcI&#10;ABxduSLi/wBfdDSuOkc3Hp3SIvZ9A8SnU0Sgs0xJCNr44NhwLH6e9qKnpC3E9SZYgdI1uq6WNiW0&#10;gDnhtNmH1ufr7uV9OtdQJYgpY3LLYSDj0rq5sht9fyPz7a691yWNABoU63snl4UR6RqJQr/XnV/X&#10;6/j34AcOrofLpyjUBGKMOdKLEfUx/srf6cW+h/pb29Gvcfl0oTpxipwoBVYyWRn/AGtelLC+p2Y2&#10;9PNrfi/takVBXz6Up8PTlTxK+hbeOxYguCJDYXR9Y/UL3vwL8f09qYxQdJiaAkdOESRhI9KC4YmL&#10;j1nUbulx6bWvY/j2qWmnHTR456maNPk9KekKqFLFT6QwB/P+N/p7dCk4P+r+X+r+Q91mCi44I1AB&#10;WNg2of1t+Abf7G/u3/Cz/q8+vfLrzIbcgAk8kCxJX6gr/j9fdtCqpr1unUWd7I3P9NBJ9IAPpBBA&#10;/wBif6e2DQ468nxdJ+rawkJsWYAn0j0KvBOlQfSb3Bt9fZfOvaT0vjc0z0la6Uxjmw0uDGoVWL8l&#10;IzoAJAJ+hJ/40Tyih+3paj1weg+yNSqC3MZcyQXMthcm+llsbf6683/P49l9wwXhx6WoPP06TTOW&#10;d3dXLRzoQHW5qIAo0BAVsGuSQfxbn2XZJJPV+pNNEU8qqIyvkJHlOgJc8q5X6k3Bv9LAW92A8vXp&#10;mSnTtEiszRB1IRYhMWF7rGChiW35vfkc/T8e7eH3H7Oi2RRnqbSwxaIgiy6X8sz+Yq0pdV0KhAB9&#10;Nv0cfT2oijTTUdIXTPT1S0aqyShE0eNrhxoIKLf1qwOog8aiPqCfzyoEX4h02ylePTitIlzHpJBI&#10;MkRLLDdiLGO6/S45IIH+Hu4Q1z1Tp0ipbIf7CMbgudDMI2Ohyn4tawsTc8+1Cx0wOq6Ou5wEKujI&#10;WQKVayrqmYW8jpY2IJNwRyPe6dNkVFD0nq2RYV9ROn1mIO/0ZeWBJFgb3Iv/AI/7HTdNJHx1dIzI&#10;V7KvCovjZZFaVPQ6SJ+5c2HGkfkAA29pZWUcOPTgTSMdIXJ5Bw0ikENFLrCN4zenWL9qQgEkg3Zl&#10;sbXsvtEZiD0pTuIHQP7hycSaqlpmVfMsTv51ijqlKGSd3iYWEYUuD4xybfn2keQuenzGFyOgH3Vu&#10;OnjR/uVqZ45RO0MsdKamnlhpEM0tKIo7apVJVSbkEH1XHAfRA6Z6egTU1eip783AkKmulZ5DUxTQ&#10;UlHVy09a9PGKfzrVfsgRzXYF5bMGQaE5HBSBe4geXQgtoypDdF8qcukEkBaqoZg8dLFURyU8UVK9&#10;XUzeaPykcKssYK6lFrhbXPJcSEnPR8jFehU61MjRUrMGZa2umADSqMjQxQahHUxrYBj4XQRkgW9X&#10;4tfzin5dPw9x6sI2H5Xx8MWmNWjalhshMjy1CxiSJpL/AJSJef8AbH2nXNetuNLU49GawflqREyK&#10;p16OJFVdTOusKjfQaBYAe3YgdQHTDsAOhexMXpjTSrIEUqNIKsi+ltTAE8kBfSL2APs1iVtNOkbF&#10;TUjoQ6DVaKRhokCqbt6bmQWcLHY3YiwU8f4i/swjHb8/9Xy/1fyCCTj0r6RBcgOg+ikRqzXuNP7b&#10;W4AH4I+t/apQRQDj0lfj07pp0k3Gq2lgtwwX6kD8HgfTj2p+3prRmnWWxIFwDZWAHDMVJuBb/WH+&#10;uPfuqgYJ65Lc2B0khbGwuWa+pTp/rY+95PXiCOPXPkgXLm3puRpJvyVb/ivv1GHDrWD17VbSbBrx&#10;gMQnITkMAD7sCwNTXrVB6dRnOq5UBV0KilgtgoPpVWXkEn6kj3XJz1ZY6fKvUOW41AKObCwAF414&#10;5YghbHm/5v7906FAp8uob8hgoKsWYkWHqVRrAC25BJA/3i3PtqXy63Whr1EkYOjCQadKkQkgaxq/&#10;VHccgH6m/wBLW9skCnToAHw9QvV6C6lhrtoSwTTchwQRz+eb+2elEXn10FAGoM/LMV0qNItckSBu&#10;ByPz791aiyCvUiOMIgDKrKQFKkBif7auW/Ab6f737eVaDpOzFjU9TVDKGsyg3udKqRyP1WP9TYe3&#10;xGKZ61QVzx6kJGNTsbhgpVksGvcW0/QAX+oFv9h+fdwAuB023xdcJVRU54ESC2ki7F1sLKBwBf8A&#10;p9Le7deX4umepfTGwDi6IjrpTXpWM3VbixIPOofj2l6c6Zat1DSnUbg31BtIj1LqYsD+P6e2XPd0&#10;oirpz0xVNT4wyugmUaWKlkAVralYMBfSQLD/AFv6cBMTQV6uFLDpM12QjUM7+GNdQ8S2Zf1cKzuP&#10;yPqB9OL+0UsnEjpRFED0hcjlgvmDOG0tIscxHEaRj1Iso5ZpCbC/Bv7ReL3/AD6WAUx69JCfOnxl&#10;pQYURdTF2eKSVifSSQOFZf06bi/9k+7FyeOOnVoePUKqzpiQxpOdcbRs6vVU6wThgHSAyWsHJ9Tg&#10;i9vrcce6lh5npzw6itOk/WZ9HLGKRJLB/LA7p5JJJiBJM0mklR9dNvqb8W9sOQTjp5FIyemWszNO&#10;vkQVDOY1X9md1RHVTdTT1FuSP6kf7z7Yc0FenQCemmPJgakErCO7xyLqjlVamQ6iPSvA+jajb08e&#10;03VqU6csVpkd3VC3geAzofQqwRoWQqzAmxYglR9Bb+vv3V+hGxFG8aNUgGR9MIs1g0qs9gpJtZCD&#10;p4/H+ty7GaL024BwehEoKcx6VWneVgUKBrKq6RrcRoovpBJUKT9P8b+1UWcU6TsFHDj0tqGjJjQj&#10;0gqHWyKGJJ9Uek8gA/qPtWqVyeHSR2oenn7aP1HQXB0soQhUH+vp5IJ4/wBh7sI0ApTpuprXrk1E&#10;tkKeHSvMqOP3OeGiUWsRb/H/AIoLeEDkfs69qPWGWiI8gCJ++QEDBBpMa2J0fQC30A/1/e/BH7f+&#10;L69qPUQ0ieU6Q4IF9KjWouLMbn9IsPz7p4Xp1bV1BloFe76QjuoAB4iVS3Kl0FzxyQP9ibe2WhOS&#10;Oth6dQJcYXXTpERYafGvjWJiP80qIDf1fUFbc/4e/eET5dbVzXHTdU4thdlQLIUaNToBlIeyuJQA&#10;LW5sTY/6/urREY6sJCePTXNjFjEa6A8cbSMFILQ2K2k1ofoFH5LaSeR+Pad4+lKSADPDpqbHK3kX&#10;wy+crdHQBAItFzGhjJ5t6iPpwPp9fbXhj06e1V8+ozY/QmgaDeM3kWIRJ+415GIPIuLKvA+t+Pp7&#10;1ooCOt9NM0B8AKxtrMmkLJIoRUDa1fQ30A9IJPNwfx7TMgC1HTsdMauHTVLRNJI/7LM3iZ00NHFp&#10;XVpYgHjkAC3+pF/bXSsMvAdRpsfMzokiiV2lbTHGiyoqNH+p1YWsAWW5AP0/w93B0GnViUpnqK2M&#10;nKsryBA6ysoAkZQoPqjnpSLhLAAFebn6+3FcVqOqFUbIz1HbGRRx2eLSraYZLzDxGz+Ri7MutmBI&#10;a7XPFr+1CPqND00yqOHHqGKdUjbxCeeMMtrG7L6tEckcjD0t/ULxpsPa2Eefz6SyEZDdTFimAkMq&#10;CNqfSB5SpIYkgxOLENIVt9PwL/n2cRfD+zoualcdZlijUIWgSCanQuSxVlfWpMd7fX0i1mPFvakU&#10;6YIqKHrKfSFj8SWjlSdAGZIk8i6VA0gllt/Zta/05926TlGGT5dT6Z5TE0klOsaXCMQdB0yN4i6O&#10;b6rD6grcm3PvZYnj1XqQEYTWQFXgiankYurxyoLgqsfBV24Pp/T+fder6O3V1IRi37SStHJ4AF0q&#10;WjBhBkBghkHLC9tPH59Rvb37VQU62Iz59Zw4VibFpGQSkghQUHqaJvSWFzyb8WsB/hoPQ1HVzEvl&#10;011aECSXQVkRtetpLN9NcJKm111FvT/T3YSN69b8NaU6R9Y7ESNDHFI/JmuRoPN5S5+ljwFK82t7&#10;2JWr1rwx5HpF5QooKrGPE4kMBj0DxBxYyRFhwF/tK3JNrcge7hyRnq6x+nSSqf2zHI6o6mJp0nqg&#10;JGaZhojM7NpUqwbUdPN7j8e3Ul8uqSRcem+doxFHJJDFS1MRAV543qKYvIpRpiQB4yyHgkEgmw/o&#10;FyOCo6QNGQaeR49Ro50MggQ5GdkCyI07COlmjAIdIapAfGptpJkJbSRYEX96EpHWjCKVPT3jq8yM&#10;E0FGlEBjhis8D08zlpImaMFWsVsXIB+g5v7VQvq6R3Ma0p0v8fkahIpNNTJK3olDhVp6SGPV4hCx&#10;IAZAb2VQD+DwPZunDopZKt0t8bVkxMixyQqARHNEbMspIDDn9a29K24H1HPtQnl0mlTz6VlPUTQh&#10;ibuyGARvMrIIFRgTUEWP6+LAcgW/HtQwrQHpKwBPTkKtT+uQ+DyTFQmn91kQPMGnK8KxtyT+PftI&#10;HDptgBw6xESSuZDJC8jJGsJ1B5yWBDLE6WFuBpI1A2Nxz7qwJ4dU6ZK5T4QrMZYQyKlPrsDpPkNO&#10;qlQVF/owXTb+g5CORQ2D1Qota9ZUnX1tII6U0xFkLqZG1pqlJcAgkjgkMeLe0wRa9e0L6dQZppLy&#10;sJo28aArE8Kupc8gQzAAs3Ck3/p7ZkVeHTqig+XUZ1pwo8DSosjCaTyyCVXOngSK3CqDewP0+vtM&#10;y0x04OuImeFjMadI2KgwyC86pBFwraVuQSPUFHH5900jrfWNdLtHIFYPcBzITonjsZOLjgqfUpH+&#10;t73Tr3TzSVQFpJrlTIiQ/cAwNGS118npJD6vqwH00m9/dSM9e6npVVF5R441RUlMekGpaUo+tili&#10;PTa2oNfm97AW91AqemGNTXoQsZNHIiudMjuA8YpkjJCJGGk0q62sObXsAOAPZhAMU6qQG4/6v5f6&#10;v5BVwzhkeUIoklQNE8mmQW/thmUekgfpGkezFanrwUA1HUwFUPBUq4YPFyjs0o1Gc6rWLWsf9h7s&#10;BTq1ABnrAwc+pYwCGjCqFUgseEQIfqR9b+9kV6aIRmovWFowFkVlXXYTFFIVo+SCpI4Wwv8AX34C&#10;nXjHQVr0w5REaMq+qoKxv44imqV4X/UARcBj9GYcAf63vx4dUAqCfToEtx0xtMgogAGWN45HtCVv&#10;qjQAk6VUWL2P5FhwfaSRaH7eqHpNJSorKBEXQxGMRwox0SzGxji13C610qz3AUC4Htunz62BU0HT&#10;1HBIqGOcMsbOTHFG4DyRhbI62HEYsdRY/UX+nvfV1jqKnp9ooliQwOdSzrHGHGmbUqMH1Rlv1EW/&#10;P+9e9NSmenlULgdKCDSjPKHeHRITUKygQlfrE/j+ob6cDi/tK/w9WHHpSUirGYVVI9TcOsVzTFAd&#10;V2t9CPTx9Lge0x49PdPEUOl2MkDMQpWWZBFGAsjAl9JupA/Cj8X+ntPL8XWj1JjgEaLeNYIpXMQL&#10;xhb86tLK5LDXcG9/UPaQmpr17qfRUbKfE4BZCAiuADYvcAoPop/BH+x9syDFB59WVSxp0pUpmbSS&#10;EKq7FhG9lLKPQuhgBc/4D63NvbWmvTgx1FSMEgGwLD0iRbsnruE1KOAx4P8Ah/tzoAjrxz1PhpgF&#10;ldiIlJ0tocMgCD9tdRBJ0m9xb3dafl1TT1ikia6MzEPGC0ek+k2FlJBH5tYgj62+nur8M9apXrB4&#10;NaSRW4bUZGVECqSuoagw08G9iG+vtlh2nr2g9NLU5kBWNxAwUksRwjFgGnOu4NxwFP0twfaKRDQ9&#10;b0nz68afQ7LGOJUGkSOpVm/CRm3INibcWJ49sFCzHrRBHWalRDGpU3BB1FksxdD4mbj1ABfrf6kH&#10;20VIOfLqvU+IGOQEMhJsF0KWZrHX69X+H0v72uGHVTw6EygJkWMN4nXQrF4wAgdACdNvx9Bxx7Gl&#10;tVohXphDVenpmZpAVYG6gD6H13AuD+QTfj2rp3UPW2NBUdKnGRoihh+CFuoBvb1KQPyAR/rH2aWw&#10;HTMfx9PKlkc3CsCQVBNyP8L2JsfySPazqvUhSVYk3Mlwb2BAJ+mk2H0/1h78K1x17qVErOfGR+Li&#10;9vre/LH83/Ht6OIvnr3UwUwNh+SLkFdIIvzwPp7fWIAZ69TqLLSB3v8AQqhACqOdR+lz72Yx1UjI&#10;6R+5qU6DOVuyoE0BVZhyQpVf6m/HtDcxhek03xCnz6CCpoXkkaolQl9baRLEsiFgvpbSv4I/Vf8A&#10;r7DcsJOT04Pn00Ha7ZWbyXZZTIGkW/jSMj0hQQATzc3/ABxY39pvojIa06Ux6Rk9PJoIMZAsNLTx&#10;Bk06pGAABvYlBY/Tm+pSTe9/albdYRRR0rQAcOmieM+WMOJHRVZTKQqhdZv5QgA1KvH+t9fx7tp6&#10;c6n4+OojDlA7Ru6j7hDdrqPUoUfg/wCHuygjrXSnnpKTIUf2tRotIH+3n0hEhlYWswHJcnmx9q9M&#10;bgA8em3TWKDj0B24qOTGyVkFSjwJEPE9QP0NEWs7qpuSW4N/6+2HCgEDj0mXD6T0yedXRVEwVV8T&#10;aIhqVYET06VHJY/Ug8D6+0+oefT3XS1JsvjAl1vpGnSaaKJWLGOo0gAXUkg/19+1enXunqO8kRlP&#10;jKgOxRQYi34N4Gupt+COSPr7dTSRVuvVAND59Q60p4AFSQToJZUclFktEhaSPUoJ+ltNja/090an&#10;l1WT4T0GWXqHigl0RIjmmkmpoZW1q7KC4eSf+ovqJPBv/X2hlcJXpuMGurpAU1UtVGs1yWsPKtvG&#10;pLyWNOjj+yG06D9OPaAvqHTykHI6X+JjWRvtvAkklPGrSGKQxgq3pJV7EE/S4uQfb4Ip06nDoVcf&#10;TLCsSklniBAjULosy3aJbgDURzx+rj3bFPn1eh6f3ii8KCWNYxKmhZGGtQU5VHIA0kfgAXvb3UkK&#10;KnqwT165iFSXX1p6hKyvH/UGN7sw9IP9OSfewQRUdW0Dy6fqDRHKCmoEGy61soe1gb/4sACD/j7U&#10;w0qKdNEUND0K2DrBEscSufMNOtwoCX+to/wbt7EdlKNIr0XTQKrfb0KuNywCAFgD6b/SxvwPpxf2&#10;dK4YY6aIpjpTw5ZGFy4tyR+SOLc+1CtXHW1JGB1KXLIFHqH/ACVq+nN/9t7v1YFq56jTZm4bSwXg&#10;DUQRYfXi/wDt/dXICknqxNBXpBZ7caRRyqJBaxVitvUx5sFt9P6/717SmQA06oWJx0D+TyZqHdfU&#10;sf0szAEg8Hx/1/2of63t4JUV6p0ySlgotqtHcqLWDBbFQw/p/U+1cQovXh1hRVJ9GkEnyKEYsq2P&#10;0lB4+h49qBw69090ik8NoCr+4vFtK/0F+P6X/wBv72agY6dUUFentEDEC3pAJvZQqMP7AYfW/wDh&#10;7ZNKZ62ASaDqbEgcuGsAVBYhbuyj6JY/S/15/r7TSMaH06cEbefTzBCq2OlRpHpVSDYatJ0mx5P5&#10;v7TV6uEA6dI1txYkhmF7D62vfUBb/Xv+ffungnmepiA/TmxIYWAH14Gqw/1/x7bZu7Hl071KVLhR&#10;YfkX+lrC17cX/wBf3Tr3UhAQDdTYkXHIS304Dc8nn37r3UgBR9NKgfgLxyf6n/H6e/de6kqRY2+l&#10;/UQoJ/11P5/x9pR1tOPWQFTpCgDkfX6E2B+g976d6zopPPFyvINtNhzYX96PEdeFK56zAAEtwGsG&#10;IBuBx+Le99bzTHDqQnPLW0gC9+b2P059+611mP8AgeSbA8C5vdTYfkfj37r3XGwtyuk/g/0F/wBJ&#10;/wBb6+/de6ju6208A2P4Fhb8j22/l0+vwDpulIJsxH04sOT+Llvz7p1vpkqHAvY3IUqQAvpI/JB4&#10;/wBt7bdvw9WWlc9MFUQSw/2mwuR6jqJPqsB7Suc9bx5dJ6sa2tTcmRQ2lh9NPJ+n4A5B9ppX08ek&#10;sjUYkdInJ1mhGKNwW0sw4UA/RFuD9P629llxKGFR0lkkoKnpKIru5JXUZdd1Qrdb8KPWP7Rvew9p&#10;FJGTw6QMRknrm0Uf9tFlK6bqrXOq2nQwOnVY/n8e/F1OD0neQV6bJZgrFr6SA8ZbQHZLelRGzcX/&#10;AMAD9Paea6RM+nSZj59NE9c8uqJApWUMqSqgtIVclkLKBpA/p9Tcm3HsouL9nqi8PX16rp1ZPUBJ&#10;FiI0IszlQZIpJQEKltJstr2vz9AeOePZU00aHjnraxtWo6jvWJAPTGsrNIQDdEUGQctYk+kcDke0&#10;kl5HF5f6v9X+ryFmjPEjqBWZem0+P7eKSYug8sZ1wks12YXA4W3JPsrvd3twNNBXraQk5HScnqXl&#10;lmT1sGdhGg0uhUEAhmAOk35X/D2EprlppCOnwgX7euSStZEfSyhrPKoEd5foJJJEF/p9QbXt70kx&#10;OD1anSnwlPFVSmMskcUZEhmXjUl9Eam3F2Av9B+CT7EW0xLPLpPSeeTTjox+18PAIfEWLxsVYh9b&#10;lgwHAA+um5/w9zdsm3LFCF+XHqimuW6MJtrDRIkQWPSosObXJ/B1D/evY0ggRUB6VxogOOhQp6RI&#10;1ACcrze1vrwSL+1SivaOlqoB1N0j8A/0BsD6be7FCBU9Xp1jK3BJ/PH0W9h/W3/E+6de6a5VBDiw&#10;5/B0kML25/1/futdIjMU5s408MxDWHIvxf8AP09svGDnrfRbOwttRBmljAuEMkYWIMySjm/pBIB/&#10;Nv8AePYX3jblILgdLbK58GSnSV64xCyVs1TMpaQylSstmkU6QPHGT+LWP+H0v7Q7FZ0cuw8+ndxu&#10;dYA9OjX4LH+NSANClRZSLWH+uPY9jjAGkdE6ZbpZxxxIAALn88G5Nv6e3lQLnp+nWYKT/QD/AHnn&#10;m9vd+t9Yp7qLW+vAY3+v+w/oPdX+E9J2FZKdQWoVYFkta3qawJa/Jtf/AA9+PxD8+vFCoqeo5pQh&#10;4Ukcc2U8j6W92IqKdUAJNB031VIq6i4BFgbcDg88j2wwANB15hTDdIbIrdmMSr41BXVwGte9wAPx&#10;/sP+K16ZAqadNJRwziFtVxr5FxcC9r/4+9aFHTjLXh0w5OjZVLhPWouyhbFQ36mUn/X+vtJNHRq9&#10;WAAx0gM3ivCi1KMpIF0c3+uouGZRfk+pSP8AY+yu5gr3DpREqg1HSFlIV4wyGQSEqkPhQsjseA4A&#10;4Fr/AJPB9pNINT0rT16bpY/BIYnkst2YDQulgP0BntfXawAUD8cW9sMuaHpYuV6ySaRKkPok/aDQ&#10;ohKKVUajqIFgwFtV/wDbe9UHTy/D1Bq5U0JCg8btcs6mzup+oHBBUf0UXH197AAz0vippr9nTUa4&#10;qpZL+ti0QcJ9UIQhQwtyLkEj6/T3bp7FOmSsqj59LkvqfWBK3ou62DK6jkofrb/be6EV6c67jyyR&#10;xQJ51R1UyTSJGrroV/GZLixAJGolf9j7317ppr9xwspQAtJED/lCq0SaWY/ki7C39sA/0PujoXFA&#10;OnY5FT4ugq3fn4kp3VqpaVKoiOKY6mSNpiY1hUR6iSSDpGk/W/H1CmwsnaSpGOm7i9UdqmvVbHee&#10;6gJasApTCGGSheWop5apqujWRljgloaRh4oJJSpeUaWGkFjx7kXZNuD95HQT3e+aGMCvHy6r43Ll&#10;6pZ6imaakgqZKbxU9fR+OQxrFL5JKU1TKQ/iF0SVlYr6Q5J59j22tFUU6A1xfsx7fPpBRU887uss&#10;FV4ljASenanSeSllmDSUORQgrqc+okDUw5Fx7MAirSnl0Xa21aulTRbeikoJoKKil109ZPK8dhMl&#10;O0ulRUYlW9RkCXDhuATcXt7Yp1bxacelZNtOScVUsbS1aPLSwkPEkrBIIR+3K9OB40kWyyED02ub&#10;29qeq/Unp6wMTYXJinlTWuPjimpaUwS1EQTToIoGYASsn9phYWGom/u6sB/q/wBj/V/MoLgGQ16G&#10;7bzr5lmM9NVJlhJOtRFM0OPrZg37cktJTgEIjXE6x3J45/HtyoZekJXy6WETT1sCTTSpJTSGeSCn&#10;M1NFFUSY5i08TziNnkSVtKxgAMQAGIIv78o0inXtIHQbZiX7l4J6agMaioBpqebRPNS+dxUZaWrl&#10;jZdQGnQqPIoCnTe5t7oXzjh0/F8R6RVfK2VmqHlhXD/bStnKqoFLBDDSCnjMOPq4qWO/kSUXUxRA&#10;sWJNyST7bYsT0rAA6DvKVkMXjZY4JaWpnWWanlEtKWEkd5qpnT1RiKwKRM1hfm59tf6J/q9Otnh1&#10;noczT1kEjJBReaOop6kwRuJJaWghcRfc06RAqzyCwOtbsSfbjVpjqgNOn6nyhjhSjmMlStTk2p+K&#10;gRPTUoLTxwKJyVIIYvIrfkDST+kVBIHcOtg1bqdNkKqnqKWt+5aPGvVJijFBSiVp1U+gxvT2coSu&#10;tnUGzkhjp49+1eY4dWxX59JmonkdaqrLwx5WprayOklrK1RLkKd/WaeFZlEAM1jGpPjJAuQ1re6B&#10;sGvW+k9JkqWoAnp44JaVmen/AIc9DWLS4+qNP4YoqBYixlkRyRI2sRvYWI+nvTMWFD1rSOHTFl5n&#10;NFjqWIsY5K2epqZ6mniWpx9XToIWeCJ7sksJuxX9JBH1P00OnUpTHQW5PxzSFjPPVGPILPSlIlpK&#10;6rSIlT/E2nF5AjDUL344sOPad/i6W9BVkqiOkmYyV1TU0jy1DVdJUwx+BKumbVDJJWJ6VdQS0YKs&#10;pUAG5v7ZY0PVipHUCeaN6ha2ndaqPTT1arBMZ4cm0LftwUsUwCBEP72nTZjcBePeuOR/xfVaU69Q&#10;ztI/2lbaphiSeWumPhpsdWQSnzOtS8wAcyy6dCOjWK2UD6nfy6baMHI49PcUkuOPjELRpXUDyNR0&#10;/gqaKdqggUkiVkgKRsALRRxjm/qAt7tw614VePHqM3jmamMuImdJ4RNKf4tUUFdjaugm8dLG9XTq&#10;ZpGlc/uxobMnIVQL+6Gnn07Wmes0WQSoWoljjpKOlgqqgxUcWLH32RrrBarG1VZMzO6vLyx5uByL&#10;H3avVTxFP8P+TpPfbY3GLQwvWLTVlLlhk66qpo3emimF0FCNQJsuoKwkACAkC9h7oQFAHp1cA8Op&#10;k0tfI9VJGoooJ6UfaQy07FZqz7oyyU1JBISLuq3DAC6m3096YnNMf5etha0PXJgs9XDO4eBcdFTL&#10;TqUSFpMjWkJKvlpReBo4zpMdlBJLarn3rUD3enW9PURn+wq60FMbTyzy1UVTSzolXOY5BorBFKGC&#10;o3iChY7tIw40sbj21kHq3HrNFkLUtbVzVuS8T0MppFleJa2rx4IihqqfFWDwww6Qg0opK+pluL+9&#10;db6iwySeKnMbY6CqUmYoKulrH/hlHB5IYkmcXLuf0LItg4GpuLe9V4fPr3UOHI46vVHrYaSlp49M&#10;H3ISprM5FUyMZAsWQqFVIUuQvjKiPVYpY2vXUrcevdM1XI8tPXGGesoaIQTNohBXISpTvohhphJf&#10;UNfrZT9BcHg+2jxx1bFM8ekdUVlNHClQZTi46pIvJLVUhAZwuiTHQxoCIQwAa5IJJNvbIwo8ulHH&#10;qAa+np6Rtddjaz7eaAUD0WPJaFqg6EkpokBNoyWvqOoW+hv73qoKk161QenUZKmhxtSYp1Sqoqd3&#10;jgmk8kYWqkPniRahbMs0zt424dVWyGxPvx08D5deIqKHrBlGWWf7k6HingxEcGMBipJIXhmJqKdq&#10;SqUIujVq8isqn6EBrEN0JNOtgACg6hVNc1fUMtVJUxU8ci0GKFNSU1OKqrjlLClp/STBHC1mciYh&#10;z6g1/evt6uq0Femeil0LNSVOLiWilrzM1TTNLHUx10UgjespKhrLLIWALpoACXvqNreFPLq9BWo/&#10;1fy/1f4c9RXTwmQslIaKkrJkqxjqFomGlNUtQrOrGzOwVrWUHkH348M9bx59QVNaGalr56SolTGV&#10;EtBQ1Mq09MkMX74MhiXSxZSFZ7/UEEEn21gjPWqL02vPRPS00gSEiMwyUjkstKIo31TTVKKAFe/7&#10;ccj3Gkf481AWuPLr1OPSYydRFLCQ8tKaam+4ad4IgskcczlqeejilUFEVuf2lVfq+o3t7bf4un+m&#10;CKOSOKOVKqoqmNX4p52nj+1ijVLrPT1Dj1SljchmQAH1Bvdet9NUhpaVY1MlLS3iqJ4mDBPCsDXS&#10;apuphLT3K6hHqP1S6ksfdOxefSdmhnV1t48dUyFWaJFcGCSYlo6iNySAAvCsCwsdJA/Punuo0eL+&#10;5eSndH8ao5hhKu61UliFYuwATWbtbhSfz+PfutNSndw6YpoxSzFXMJEYDcRA/bTynxyQVEI1BySL&#10;rpPPH09tn+0H+r1699nTT5NEjfuxRSkGyePxyxKr+qSJDwhItf8ANrC/twkDj1YCo6h1csFTPL9v&#10;JojnkWWSN5EaGSReJ6l2kWxuBZdNmX/H6+6gg4HVgKdY4HaYSR0kenTIHTyIF0r+gI0huth9VLXB&#10;NrD3p/hPW6A8en6GfXQtAxhmWlYyyVSKjHysdJFBCmkDQos5/t83X3RKUNetaaGo6gyRSTGaSFKe&#10;oVotUVRMI41VwbVFPGsahbkc6dPp96Ony62TQZ6cIpJVqVgnVZTP5PF4nJV3SLikkmQDWCtn0e6d&#10;NY6iCaRIEiqg7a4ibALHNTqjFFlhjIsy6TZeeL/19+68QQK9RZHWCNU8iSwVEDK8kgVzHPCdcaTx&#10;2K35FjYfn+nv3Xh03StLHEIFkSJZImklNRokCrLylQkMg08AL+lr24t7304Dqz/q/wAH+r+ZR1aN&#10;VQ81SA/qi0aQtL9wpQq84hiuIyR/bIP4uPdWUNx6Vp8A6Y6lVi1ReMmUoS6u3mhkhsTEyOPqbXub&#10;AccEH2wwoadb4Y6YZBHo0eJSkTkiVUsGDLwF8nF7X5v/AMV9tnj1ZPi6wsrlT/xyX91AEUqEb0J9&#10;RcC4+pP+8e/dPdZ6YrJIWYmoiSF0ZYEVWEv0ADEeorb3rqrVpjrKGkkkUgHx6Y0dG0RAA8K0aP6T&#10;xySDa/v3Wlp58eur+MsnjjdSQ6RsFZiqcFCtrMfqSb2H+v791tvh65ySFzYxmFJEVD9ufEhAFx6m&#10;BXSP7QBHPv3TPXqQ06tGCwmCEkKU0Oyg/pWYg6jf6Hm39fexSvXulDHJIWMYnUSDyBS/F1kGpwEY&#10;Wd0H5Jubce7de66qKe5M326yUV0iiqI0JETKL+eo+hOrkgAE8Ee/de6h1DQEo0aGTXxHUAm1ibOf&#10;E4B08f2hce/de6bqrRNIzGIeTwjXF+kSSRnhadhwrN9R7rTr3X//0tz6/wCCOTx9B/t/of8Ab396&#10;6Y64gKPpb0f2baR6vrxb/ef+RD3XuuiQfrb68f1H5Av7917rrgnixNv8DwOT7917ro2+lgb82P5J&#10;4sR7917ro2t9L2+ijg2vYm359+691x9POkfQ88Xvzb6+/de648H9QUcgEWHJBvc39+oR/q/1f6v2&#10;D3XK3qIt9PpfSL8f0Hv3Xuu7jgLY8WF7j6fS3v3XuuyQbfoueDewsTwAQOR7917rvkjmwF7WNrk/&#10;g3Pv3XuuX0HP1uL25Fj7917rrjn8fi1h6uP8f6fX37r3XgB/j9LW4I/xNvfuvdcwtuAOB9ONN7/j&#10;37r3XML9BwL3vcXJP5Fv6D37r3XZBA/AAt+LAgnk3v7917rILHi63uPr9f8AC3v3XupCcfn+pIsP&#10;6X/of6/T37r3WW49Oo3v+BpH+t+PfuvdcxxybhbfWyg2v7917rOrfTm/5JAvf+vN/wDW9+691IDr&#10;9AALG/qv9T/h7917rIGVuP8AjV/9b37r3WS6/T6H/fH6f8T/AF9+69176rf0j/W+v9Pfuvddj6DU&#10;L82Atbi3HPv3XuvaR+FKm9yb3Fv8T791oADh11pBPFrE/wCuf63I9+6311ptydNhfkDmxAH19+69&#10;1w0gkAAEAGxNrXP+v7917riUva4FwbC1rf8ABj/yP37r3XBk/wBaw/oBY/jke/de64FVuPx/X+h/&#10;1vfuvddBAPoLEWtb/bXt/j9PfuvdcSn9bWsfzwP6fX37r3XJRY3tb+vCgcD8296pmvXuuekE8AD6&#10;X0i45559sniet9eMYA+nPP1sb/43P096Aqade66H6bWvYH6j6f1HHHv3WxSuesZHHqF+fwORx7bk&#10;FaAdXHHt4dcCALHgcG9yPqfz/r+2iCDQ9b6xaD+bgn6D6kj8c+9de6xFQLk3J/NwCB/T6e9gEmg6&#10;91hsrX0i1yebfUD6i3twR+vW6dcSLj6KbfX8cWA4Hu3hr1unXG39SLg8m45/pyPdtCjI6q3w9dMq&#10;6he/KgAc2P8AXj3vprqLLZdQNibcL+APr+ffutr8XUc/gXHN7k/i3Nh+f9v791s/6v8AVT/V/IcQ&#10;62txf+t7c3/BPv3VRTz695GJGr/Y3IAtb8gfX37rZ0+XXEtpIH1vxYFRzbgkH37rXXVwOBpHAvb6&#10;ki9+T7917r2sAC354A/x+vPv3XuuiwIsFsTc/kkk/Ww/p7917rExBAXSSQL3sOPz9T7bk8utjrxJ&#10;Aufra9r8gW5/x/4j22TXr3Xk+oH1B55+p/qf+Re6qa9eBr1xP0uV+p+tvqBx9Pz7t17ry2P0t6v8&#10;Pr7917rlpAFyVH4/H+3uPeut1PXD03+gNx/sAL/X3vrXXEj/AFVjfg3AF/8AY+/de6xmw4Ug3sOA&#10;AFH1uR+b/T37r3XNQOP7QsbAgqoP5A/P+396IqKde6yLYg2CgADj88n8j/X910dap1IReL/S4PP5&#10;/rf/AGPtwKTw631IVeL8H8Fv0kAG9+OfbgSmT1rrmovwv1+p+h4P5ufd+vddkf7YX/oTe35A9upw&#10;619v+r+X+r+QyfUEAX+lja1yOTz7v17rxH9U+pP1PH9ePfuvddFdN7gXN/8Aex7917riBfjkfi/B&#10;PH59+6917Tyf9gf8ODYH/iPfuvddGxPC2BP+xIHF/offuvdcbgaR9F/tcnVwoPHA/wB79+691z4F&#10;7fUj88cXsCAffuvdc1AJ+hJ0j+n0/P0/w9+691kAt9eB+B/g3F/9j7916ppTruw08D68f4gf0v8A&#10;7z7917rwAuB/T83sLf09+69143HBso9X0HDf0+vv3XuuJFr8ccG62BHI+vB49+6911YH6H682VQB&#10;wLW+nv3XusbaebLa3/IRP9Pp7917rgbtZQAST6bAabD6kg+/de64m1wD9B/X6f0+n/FffuvdcDb6&#10;W/qLjj88Hj37r3XEDkFv9uR/X6E3/wAffuvddgAC/wDrg+on88EA/wDEe/de68LG9uB9b3JvYf09&#10;6Irg9e670j6EX/HNjdfr6fz/ALb3XQvXuvAWNgv9P1fS34/2PvwQA16912qrYDT/AFII/wBufp7s&#10;RUUPXus34+gt9eVv+Lfn3vr3XIafpe4t9D+Cfz/sPfuvdcv6XAv/AK173/tcf63v3XuuDf14P+Cj&#10;/Y/T37r3XE3sWC8j8/Tj6D/evfuvdY2H9PoeSVF7kfgj3R+HXh1HbhTbgEi9hwbn/fH211vrGQvA&#10;Fz/r834+lvr/ALf37r3XR4Fj/jquoH4NgGIBPv3XuvcWFjb6aj9CP8eOf9v7914GmR1x0/myixtc&#10;8Ej8XJ/2/v3W8UqePXMXBP0LWA+gK8nkA/8AFPfutdY2sSL/AFIYc3NwPrYAH62+vuyfEOtrx6yL&#10;wwb8N+P9fg825/3j291XrOQpU25F/pYjkcXsPeiK4PXuo7qdX0vcfgBSfwbf0/1/e+vdcbrax+n9&#10;C3psP1Ej/H37r3XR02Nr8/1+g/oBc/0/r7917rkCPpzdrWvYfnj8H/evfuvdcGW17gKQQLngWuSR&#10;wAf959+69/q/1Y/1f4eFzckKCw/oQRpvzqX8ce6saCvXupUdjxckED6L6B/Wx/4n3br3WRtK30gi&#10;5AsbH6C/OoW/33+wHuvdcQxPp9LWt9ByLDmyqDx7917rh6PrpIB5NlOkMBa49P4/PPv3XuuwLkAk&#10;ahfj6Ec8EW/2/v3XuuFgb3uATa44J4v+f979+6910VHIt9L3sFsOLW55/p9PdW+HrwNDUdRzoOq9&#10;wTptyeQP9bj2z04rEmh6xW/pYjhS5A+mn9Or8+99OddPzxbi2oFri/8Arf7D8+/de6xleeAtwoJ4&#10;QCwNwwZuD7917roqCL/1N/TbgkWB/wCRe/de66sDp+hOr9X+8Dn37r3XSqCf7JC8BgQbc8nm/v3X&#10;uuipABa1uSwsAp5sCB+P949+691jUDhjYh+LG2pVB+h5vz9effuvdZFAtcWaxuSPx+PSfz7917rs&#10;C39Pz6Ta39fqf99f37r3XYuSf1k88cabH8aR9f8AD37r3Xf5YaPrqJtx6QPoP8P6+/de67X6A2UE&#10;KRyCAL/4D37rRFRTrKvOg8W4H0ta5tybC/vXVdNM9ZlUc2BBQ/jTa35A/wB792T4uqeR65hQT9R+&#10;eBYkkfQn/Y/X291XrwQEgn6XAOoCx4BsT/vXv3XuuwoA+i8nj8A2PAH+x9+6912UK34XULcFebA8&#10;gAfT3o0pnr3XmW9iV9INvr+Cblv8P6e/de64BL2GkEE3Gq5A54F/fjw6912Ft/S1xdg34v8A1P19&#10;76910F5/Frfg8kc2uD+P6W9+691ysB9LXPH0A0g888D/AIn37r3XRAJHCg3vZeT/AIG3v3XuvWAs&#10;AQb2Nhxf8XI5/wBtb37r3XNbG1gLm4/wvbkfT+n/ACL37r3XMji3PINzf0ixJILf7A+/de67WwFg&#10;oDD63PIJ5v8A8U9+6912PUwBAu3H10k/0N/fuvddaOT9brfnVq4HH/GvfuvdYSL8KLH+v+sOfwf9&#10;v7917qNIEI/pY8/630v+n+vtp+PXh1gKBXB/Hq5Bta/09JFv99/sTTq4+E9RzpAAADlTa/pDFiTa&#10;w/4j3vpwcB1gc/UEfTmwChQL8D/ivv3W+uBH0A/HNvryfwLfj/H37r3XSqpKqBcWOq62tY/U/wCu&#10;bH37r3XJQfoQPq1yGXUtzwQDxb/Ae/de65Bbn1XPN2YheT9fqBwOD+B7o/wnrx6yaQQtgigHSCo+&#10;pJ/NvqPx7aT4h1odd25FgLH6BVUG9rXJAH+2PtR1vruwA5A+pva1rD62/wBf3VhVaDr3XioK83F1&#10;PKj6BRcKfbXht1qnXAKLGyg6gxFrckgf7H3Qgg0PWuosqAgDkEnTzb6EX4P+B5966901yC7MzRrd&#10;hpsbWb8X+gtxyffqefXusFgSDo0gXBACkFQb8MQOR9fdBx631x0+jg8KL6jxqu31sPqf8fdznrXX&#10;ljFw6gFXIBFgtuLFfpY/1+n/ABuunrfUpQoW7IqKqqoJ03Y39K2F7A8+7geQ611OiF7H0gjSdAAt&#10;6fyP9ce9lGAqet9OGm9vSoLMQLaiqekcaf8AXv8AX3uP4uvDrkqEWYi5+hP14v8AqI9qOt9ePIAN&#10;uAWsXsOfowH9L/T/AB91emnPXusD6QSSoIFg1tIJI+pKr+efbGaY4da6hSqCPp+dQBX9J+rAE/W9&#10;rn3XrXTbMVF/03sbfR15PHH0+v1926b6a3udQ0KGuwBA0KOLEqP8eRb+vurfD148OmqdEKMFDG4Y&#10;n8gMB9Cf9qt9foPp7a6oRUU6bJ4Q8ZUSKFCqF02Xxm3pX0gk/wCPvdR59NGM9QPs7sbLd2FpFK3u&#10;Cv6+RbUfyB/hx7YdtR62IvXrlHjx6QEh1aR5bjUoXmxkawFz+R9f6+6hKHHn1bw166fF+UAmNg12&#10;WzKBJHoNyEsL+rg/qIt72Yq5694a9dpi1Rg4U3IEaahq0/8AHSSw4vay/wCx97WIA9aMa9ZVxwAs&#10;QUSUElnQBmCWXSoH4b/D2+iilOq+GeAz011uI1vr8SXhXhQpTSo9Prf8MQbk+6NGa1XpPLFr6SVf&#10;hZFQrEvjQWZvBHDIhsdayEWuOb3Iv9b29piX4DpE8NOkrkMUjXZfHGPAQGZdWuXSPJGSRxe1hcA8&#10;/T2lmBPxdbEVRXpDVtCTEbKq3f0ALq8Ou31uDdARxf8ATb2TzKKY68K9IyrbROyuwLGZI0+s7GSJ&#10;ivltp9JBJN/8T7KZPi6U0BFD0n6+W4ISphBLSKSq6pJPI1pAwKjSgIPPNj/r+0chJJp1taKfl0xm&#10;NWmfWFku6rKxdrlFIAjDgekhvof6W/1y0Ahx06rEivSgjhPDwyLpiMilY0VmE73ssN+dGmwGri4v&#10;yfbgHp08jhVz1Lowiyx62qYzEqm8iL61ZdPhigC8sTYsTY8f09uRrqb59alNSAOlFReJrJKWTURI&#10;FjCBC5Uh0Mag2tc6jq5N/p7MEGKdJHNKnp7iUfbRnXFIxcNGrXskRGiQ6Tw2kfpve34H0PtWvwjp&#10;McmvT7RQQl01tK10EemIaXlgvcBi6i5b86rH+n59qoxWgPT6xLwPS+xlMRpjEYB1fXWWRtAsyAN/&#10;qQPTb8+1SgnrfhrXpU0CqCSliGDJFwP2wbEqxPFyB9Pb6DNevBEr0s6aD0qfRdQvNrAf1HPP9L+1&#10;CrXp8Kq8OnaCEJf02IDKoJ9OluQefx9be3QAMDpxE1cenNYQSoWOwIAUp+kKPxY/T8j/AGH9Pe+r&#10;+EvUkQKANSoTfTqsNCi34sPrb839+oK16dArgdcDCCpHp1BtQfni30U3/p/Ue6aKZXj1co3UmOMB&#10;FIILWLX0kDU3H+2P1960DgeJ6sBQZ6l+E3VQR9NX4ABHNhx+fbvVuuMkOkFv8S1hp+v5Bt/vXvxA&#10;IoevdN80X1JK8f7TqFiAQbf1H4P49tMgAqOrqKdN0kekWHDNbUdKksRyAF/wHtphUU6sI656ZqmM&#10;C4CsusWUgKGJ/UdS/wBOfr/X2lYV6v4dCBw6RuS+kisSiXI1qi6VQrpDqRyTx9faOYUH29KkHSMq&#10;ZP8AOyMVib0DxgkNdeOSOVvwxP8Aj7KpWpXpXGnn1EbKtF41VNEp/dfxDyuQV1Qhify/5A+nH59p&#10;2uCMdXEA49KbDVLTNKzIC3+buQNEXGpg2r6m/wBLc/19uIdQr0zIgXh0uqR0hZjfWrINXP8AaVbe&#10;pQDY/wBOPa6IEPT7Ok7fF0+xyodJIuQFUOQtlH4ZlA+h/rb2vTT+fTUnwHqUlibBwBdGNyAAF+oU&#10;2HJ5J/2Ht0Z6TdcH9Re9iihCDdNJ+q8avxxyfeuvdNsrkMP6BNJQaVLLz6fV+f6/7A+08hqCR1si&#10;op1Dks2prKFFjGSSptbknV+B+b/X6+y5viPWgKY64K4IbSoBC2N2C3Q8Gzcjn639tk1631lUagpA&#10;LKUZiGK3Qr6goNvyB9Lc+2HFWp03jVnpxhDKLEX4F9QGgj6lhbkcfj3dFPDqpoTjpxidLf7rbjkq&#10;Lfq9JJ/3i3tdGA1B1pmp1mLc6YhpOnhrjkfX6t/Tjj2qAAwOqE1z1njNgzELyUUOG1az/a9Nvr/r&#10;n2oUUFD1XrGWBuLDh2JFtLG4sdP+8392NPLqief29RJl1gqmjkA2Y8gfW9/e6HptgS9B0xVCmMXJ&#10;dnZSWUG2kFtNkP5/r71jz60UIFT0x1oPqUICsZDXZVKsh+v+FrWBt7TzYHWkFWHSfn0WJMgsisNC&#10;i5VwP1cgcXP1/px7LmFWoOjaAVboNNxRs1OQkhLxwsI5QqqEldruZCAeEFiv+F/bLDoQWo0t0XPc&#10;EhM0kdMl7SsxXVpC6ohHFKiWuQFLEKT9efxz4DFT0OduUKM+fQPZsjxt43WnJZSutFkWaeNyiIo/&#10;sn6Wf+twfbfhqTQdC20RScdF03YWaraONaeI01TLUAkopgEx8rQ1UZB0hzq0tb6NYcge7hdPDoSW&#10;yBV7ugjyLUrmpqaKURqq1M832BZzUSMuhaX90WYxP+4raSLXFveulxpTPSJzMcEUFD9qSGnSGjkk&#10;Ui7Cl/cqKgAgSBw5vrHFgeDb2y1dWeiLcAAOk5WUf3NNMJYpkh0QN91EYi1XAK0SRM0SIo9TAiS5&#10;vaxIvb29QU0noEXrhTTpUbeR4clMTRRBqOvlWKGqKwh4qhVqHNMkQGvxkf542JQlQfbLihoOiOZt&#10;R6M5tmCIUzvF4Y2Z2nvLC0tM8VYQqyQq1m+oKj8gXFh9PbCjj0z0ZrZUYklhVkp1dCY0dfWYh+sk&#10;lALmMhTyLi4/1huIZPTbfAOjQ7cklFPT/uNEtm0xqPIQthqdL8n1En/EW9r1r0VzgVJ6EmljVlWN&#10;xqAVza7GbSxN5NX+1f0/H09qVFUp0WT8R06QqAkYAswZn1Ouk2B9NgBzYc/T/igbYKOB6QzcD08Q&#10;oxa9o11lhqiWxCFbhyCosf8AfW91HSST4j+fTrBcrrN0ItpK/wBSOP7P6T+b359uLnj5dJW4nrOU&#10;vYIx0MNQLWYEhLBRxYc/4/8AFTZq0x1XqEyLI62Nm8QL6v0rYXUrf6nk+2fs6ajAIIPWZEIJcKDo&#10;CliSLgn0qQF4Atcm/vYBIr0+oFQOnCEKXCegEqPVpD6tQ50C30sPrf6+34xSnT4anU/xKljcJGCN&#10;CqbEW/WQtjwR9efataVz1cGoqOpsJJ0L6AJEF2a91VTYi9h/h/vuAqXGOmznpzRUB9P14W5A45tZ&#10;W/HHPtSnw9V6zIAAUsfSwGsaS5DH8hvp/r+3BTz6pWh6kCNRY/Rb2f8ASPT9TfT/AI/X/fEvKABj&#10;rev5dduirovY/wCqKIRZv9Vq+n9Pp/re23pqz1vVXpuqdAXSFC31Fr2IYn0koByOOCPbZ+XXga9J&#10;etOkH6kpHqTgKwYHgG34H1tb2inpmvSqHJHy6SFcFnAIiDAEghjoKaeECyWF7G5/17m3PslmFQD0&#10;YRkCh6RtVT/dMCug6WdJYj+l2Z/3DDLYG/19X+v7QTIWPy6MEoOPSelgLBvq7tpQ6WYx3ZyRIBYE&#10;AfQAj6e0RiI8+neskCMylUIIieOR1KlUKRmxCo/0Ba5uOR9fdhGStOqOAB0/JTQlv3/KoZma0X1j&#10;VhceUWJc/wCNvauO3Rh3dIZI6VPT/TU5AR+Iw8YUkousQq1kLaFvc/8AE+1KwqDVR0iZainSiipy&#10;WSyC4Y6VZl0+O2m+pxe9j+B7c0UND0mcUqOpUVM4ZHjvZWYBuSvo/VquBYE3AIv/AMR7uuDjprqa&#10;0ehGuIF8hWxswuttQYj+o/VY/j2+aefWumaolQabKiOxuwKgrI9gNURYHTxyf8PaZioOOmnTFPXp&#10;I5KchHUFPDGQ8kmhZQ7nhVAP5tfkH2y9NJ60qKD0GObyMSJ6p0FOrOJnRSCxk9CwsnJA1fUWt7K5&#10;WLEgcOngPIdArncutPJUq8qxsiMHUkh5Iw2uMxmT9P0sByP9b6+0T9pz08hWPJ6BPNbni0tBZZH0&#10;TIYEgZ44py3mlYSSXCgR6Q5H0v7oQTw6VKBIPl0Wffe62pFqP9yUdLLE8d56VDLVioPrqKbSFNwU&#10;P7bqNI1eoX59rbfVpNeltnCmv59Fr3lmZaiB5oqSkqKv7ta0UVRKyII1PjjlijptSJKQT5EkOlm5&#10;4+nvaxd+eHR5GgU46BygMM9PWMxqYKSSprIvuIcdIGpfG2qJTDZx4oVsF13YnlbKfalkAGOlyfD0&#10;abqWAtPQVn20Jg8VNNB5fHHUyESlGlitZj+yVEgb6mw9oZhxPSy349WIdf0WlWMl6djVrPI0djJO&#10;pQ6p3F7ekjx8fg+0i9WnNGr0Z/bsIjip4JGOpiriKJfKkLPZmLzD63UAlfx7UwrmvSWRu006GDFx&#10;sGdY9KnSyqgQs7Ja3JsR6jyQB+PZzEpGOkDEU7ulzRIVHqKnhFLMoDJptewext7WIopQ9JHIrjpV&#10;UlwdSqdJ/JuGdF4VXUk2/JHtTGuRTgOmX8unqMawo0hSSqWa1yQLxqP6D/H2/wATQdMsQD1yKW5D&#10;BQovcPf1Dki55Nvp73pI49eD1NOu9N20ryAALggG31Isfp78FJ6swqKddjSeLE6eCQo5A5ALv+fd&#10;/D+fTek9Y3b1FdRckFrnTdSRdWY/Tj6e2yKHrxUgV6hyIvOkMQFH69C3I5YMPx/h79x6dIqKdYGY&#10;OW/pfXexaxC6hY/05tx70aUz14AAU6iSWHGnkoVct6Sqk3IQG/H5/T7abifT+X+qvV08+obWKtpH&#10;ksNPkb6X+hEa2HPtnsoer9RFA1WvZALMUF2Zvyl/xze/trp8CM0A65RsBYMCupvToH9r8KQefp9T&#10;79XrZjWmOPUyOKMjVYBgB9Cpuur6qT/U29vKFGR0wQQaHqdEsdlZowf9itxpOq1xfji54/4r7VoF&#10;Axw6odQyOpYCsV4srMANVrS6AbH+ur/H/efdu2vy6b6jTLa/Chl/tDkkXuSzC55/rbj6+6kA46sv&#10;HphqGJawOj0SGw02K3GkpYAAW/w+vtp8kn06cPSXyDqitpj1kLZQzklhf1gRn8KLKf6/T2glOelc&#10;a1UA9I7K1LKTcEReM6XtcKQbt4Q36v8AWP0/HtBMT59PKorT16DTK5mJfTaysHc6iXMsDD9yTTJ+&#10;khR6Afx7Quck9Lkipw/1fy/1fyAY5nNpCiLFURqagGKEu6yyxyBjLcs66C1rqitxf8H2mJDNUdXM&#10;ZVugsqN4et/DUo8gWQ+GQzRiJWfSwYTKFdlI9Kg2a9uOPeiadK446gdNybqDLFJLMiSTAqXeSJC7&#10;xn03gcFeQCPxZeBf3StelAjA6hndZ80qSVlKyMJCniihiljjkGmKGRE5cKeWsw/r+be6GtcdW0Dr&#10;BLuSInTUJT/s00aKVgLQx+RtCv6hyX/1PJH19sEk8et6CorTqXBXvUyinnUR6KiFlSnCXnUppDBV&#10;Fitv0kE2+lvdada4dC9gKRXCRSPNJMyM0N9KTuzOWdqlFtZQtwLm5/p7sFqaDrwIpnoWMRRsVgji&#10;0SLTSmaTy/5s3/zSGQn9J54/qPbiozNpPl1R3VBU9CNjKOVSoRoiQw8pAB1tIfI2hx6msTYN/sPa&#10;6ONh0geUH4ulfSQBTrMet1Ja7KJRpDkXCLYkj6f73z7XRoSuekrvTp3Sn1kOE/WtpFtZbg3BY/UG&#10;9vT7UrDTJ6TVoKdSBTxhDpjUXIbySBSyBDa6lfrz7dES+Q6qWqa166ekB0RroVJGvqJ9RJ4YSE/T&#10;/D/be7eGOHXtYB6imi8YcE38YCHQF0yN+lWcN9T+Bb3oQ9WMlcdcXpioIbXwoCllUBfLydCqLXtx&#10;794Xp1suSM9RJqBVK+QAlFIRnN1N/pewJDH6c+6G3XievCWgp1CloAf2zqCul5PAQWb/AIM7A3X8&#10;H+vtl4PIdOLLip6aZqDR5GKRRiQqhQKFWJIzYwvGPy3Gk/m3tI0JGenw3l011GOinmYsjqpbUHU2&#10;MQIstoxyCfoR7ZMROAOnQzAU6gy0D3l1aQxRS6pGDYE/qJ/oeNVj7aMRrnqwfyPTXNj49fMapdSN&#10;Ag1aFtaSyn6j/H2y8Y8+n1kKj16bp8fdHMEKykka5ArhATwp8ek/UfhTz+fbDR14dPLKKdRqih0C&#10;8kbyWuqJB9R6bMkkVgSLC9wfdPC+XVhJXh1EOPESrJpKuYWhjj02kYN6n1sgJ/1nNx+FF+fexFTh&#10;1vUeoTUUUfgDokwiJ0yHhQ8p/tfQ/X9Rtf8A3r26q6RTqryELXqHJAS8kg8KkMGKRjxxg0vpYhZA&#10;bKwtcryTz9Pa6LH7ekjvnpvNEgF5yEisagxlPI0Tp+VUk34NgQfz7Noj6+nSNnANT1GSk1GM6YnV&#10;klIL8STRCzNFLxybWP0Fhx7UrTplpFIp1jWIrE+tVYoQy6HZn0SuQhgFhypsOAfe+PVSY6ig6lwp&#10;olSKVFK2bwvIwZp5CLlnjUWV7g2JOm/1F/eyadeIQjt4+nU1DdRdJVkGqd9ZVGMusK3iIDXa3DE2&#10;/wAPdCa9OomnPn05wxIQjKzNp9c6v6kiAN9Bb9IBPIIN/r9fzokAVPXgAQQfXrj4SUaUFJD43cFG&#10;Uop1aiFc/UFbKdVvp6fdDIKY6cWnDphrmjcROPTO5/SxXj02jkZLWNvxyf629ts9SPI9XC06R2RE&#10;gBFlatCFYWOk+VlOsNZQPRp/Xxb+nuoI4jy6tTpFV8axmJBOFqJknmcnV9vUupu4k4IW55Bt9Pat&#10;DXrQ9D0n6xNSrrhVnqPEy+WTyRxSr64Io47DVqtck6lFx9D72Gz1plr0ma+tTVM6mOKWeJ6eWmPk&#10;b7t2XSSZWAUkG+kabD/be3PGNOmPC6T6VUckojjp/unVVjN6gSNToPS8UMIspRRfk2/Nj7cV6mh6&#10;o8dB0uMUJHmgVJaYME8MJNMyVDpKbPG00QPK21EKbcfg+zS14D/V6dFNyPPpf0MJEctR5Y5Qpbxu&#10;VDJUmLj9iEgBlY+n1KSD+b+zqI9oHRTIBUjpS42WtilJd9TlFkCoFVGYm5pFax+g/rwP8PapeHSe&#10;RA2B0pIqiQIgZ3uS1O6SMNBWRwdJYA/ufhStwAB7fj4dI2XPT/DUs6hBS6XDsfAWWUAR29eo2uvA&#10;Yj8/S3tzppxivUi/lhiLQ3MAIWSiVSyAtoibSANFufoLf1HupFRTpqgOD1DqICKlmLQgov20akap&#10;ZNI8kjxtYKAQSBzwR+Pp7SyDyPXj69RKZFM7I4UgwoSrKhZ4Gf8AallkI5c/pNwOLXv9fafwz1um&#10;K9R6oaW9IclXDSI8qxrpZtKvG6C2pv7K/wCHtPIpGerhaZ6gzASSyCAxyOrR30i40ov+7G+hFrEg&#10;fke2CoOT1vrDGZ2K8hlldGlKziN2j50gNY3Ww/SOfddA63Xrumdfukn1SOodojZwgUC6j9a/gD6G&#10;/wDhz714fz60c4PTlUTCEM7KvjkVBCW0vLFKbo0UmoH9V9Qbgi3v3hj1695U6h0tY71apGsjxl/E&#10;gi0+IonoP77AEm/D/q/173978P59aZQwp0LODcywaHUExoQq6wpfSdXCr+oG9gfra/tTAtPy6oRT&#10;HS8pzpQKEcKATIqqApkY8KW0/QD6C3+v7MF/zdaoDg9OMYARvIsbeIG2jSGsR+hZLDkf4+79aCKD&#10;UdcjGqIW1Lf9MQPGnVz9F5aw5v79/q/1Y/1f4LdYwIWWzpCGUOiE21yNf+1GvP1FxqHv3XumSsU+&#10;ORiqhkZ1RtR0qAunU8Ytdb8tq54+lvejwz01+Fvt6CPN46VdLWBvoIchVSf8nTGFCgg8p6QT/j7S&#10;SUrjptQSCB0xUFEkTKwhmMYnkZ2CLCkqMpS8wUC7m9iVKgcX9068I2rnh05wUrU6x6dfmsAhdY5R&#10;BrflWVbgalNv0mw/Pv3TwUAUHU6Kmjp5HCu8kDNMUjeLnUWvYJa/HIUggfm3tpmrgdX6cadGukjt&#10;G8rCNOAwSoABAhN+QLcX/wBa3tp/hPWxx6UNLFp9JGmIOIQocroVvUVdzwQp+hPJ+ntKePTvTzTx&#10;hZVa7uGAVZHYDTGv1u3N+bgAj2nk+LrR6e1RQqyFhdbjx3j1lW5VgSvp/qDpHtGaefXunTFwhU1N&#10;Hqve0qsDJpLWNlIv+eeeP9j7YalcdOCnT48K6Rr5Kn9pPodP01ObAah+PdcdW67SCT6XF2ZRGAis&#10;xU/RXBHAtfkH6+/de6yxgFASikxMH4IKqt7fuJYc3493jB1V68OuckYkCjwopcE6iAyOb+rXb6Ef&#10;W4+n+8ClK4691CMSk8o7s10aFyYTr/tOGNgQbfQi59tkfn17qM9PaFiUYMGIETD9tI2PKhD9WH4B&#10;/wBh7TNF216oPj6aJIgzxxR3d/LoJAVrFhdSWFx6PyLXA9plWtOrNw6nU1FJHFJUSNGohDpEUB0k&#10;E6ZCbi/0uRx9ffjbmhdumusy6V5LIpEaEhlFy/1UKVFrfnk+2iulgR14iuOlthZxHAkJ0cXkUjSz&#10;aL2Yj8X44HsUWDgR6PPpOUGrV59PEdRqkS54Q3LrZSsRbglB+PqD7MAanPWn+Hpd0MsTRqQBa/8A&#10;Z/UvF1X/AIkezWHRpxx6aT4unCNhIxC8sePp6Rbn0X5/1vasenVeneCIEKCFBHJvwBp54I/J/Pt1&#10;Vrnr3TjDB9SP7J1cMRwefr7WolMnj1qma9T1RFUKAXuAbAD0/wBRfj3fq3WKSBWsxuBzcEAg/wCv&#10;z/sffutEVFOkvl6YTO+pVN2XSxsOFFif+Kn2mmjLZHSdkBND5dJepxCzMEjQsVIBQEALGf1hWtyL&#10;XI9IP9faF4Vc0Iz1tV8h01TU1JS6YItVNoZ3CkAhi31a9vp/UX9t+Ci4HT6qBx6Z8nj3AjqaZUOp&#10;SSsaO9geCSPwCf8AivtNPCoAp08tcAcOmsY9JQ4mU6+NYTSFWw+liANX9Lf7f2zoU4p07THUumo/&#10;txJ4wLNGAFsoB0ngBSDY2+p/3n26kdM0x1dV8+s7iNCJUNgTeQEX5Ucm62+v9fdnCheHVz0ld54y&#10;PJ4WaaNVlkpkDwsQFbx2uI3A+o1X1k+0swoMf6q9JLhBhh0XrU3CxqiAAqCHClSvEmoabsTzzwB7&#10;LZGANT1dCNI6eIhHMEtG0wXQyeQqDGqMUd/SLBdP4B5/r7sjKRUcet9OKMFYSFtKFwLxKwPq9KtK&#10;xvZOObH/AGH59vA5691xqlkkeMaNErXWcqgKhDdUnJUcAg8A/X6+7MKinVH+E9AXvGqmR5vGkbPG&#10;9NTxN5QVMRe6wvEeGIHNz+T7JLmTSx+XSfpPUSzrVyPIBNA6KJEdtLFn9Lsn9k6QLaRx7TgnUa/L&#10;pyL4j0MW1qSMpC6x+MCSV4ZCqcKRYDQb/X6c+7GTup0rU/y6E+ngLxvKIyjK5IedlAYkWDmwJNha&#10;wI9qFlFKdPDK06ftKxxqloWLKTIkqtKr2F9axn0E3+nI9tk1NetgU64prYKpVraeHAaTV+XK/wBf&#10;p+gE297WtcdboDg9PtIUZWZiokLKHOlhwDpGtLA3t9P6ezCGlc9UZQMjpR0lQ0Z0sjRgXLBk0ro/&#10;ssLc2HH+x9mMT6G+XTTIHGellRZcqixSkAhRpI54P0vxwbfT/fAHEF0h8+kMyaW6mw7jjj1Rsz2+&#10;o1sHLaf66fp/rke1yXCGua9MA5yOpEm6qbSPqTwOHAtzbj0i4938deraumyt3c0qCJEVPyy6bHj6&#10;ergH+v1/4220xYUXrYBOT0j8jkPunEkkw0o6rY2ssf1YOQBpH+Lf7173FGa1PWyg4jpmLWmR+UUy&#10;MqKmgAhx/qbNe5tqIH+P+Pteq6R1RhQ9cWX6IASeQdLMAZCBdbkHiw5Bt7VJ8A68OpEMSyExX1AA&#10;G2pVYAeoo1hyL/Qf74vDh1vSelLR08hVAQFZI7+tgQJBzyPwPbTv0506qOVLBdQ/UVtYgjki349p&#10;+rKNRp0408YYgXupcKb2uCD6gv59syNmnp0/pAGnpxSJNWkakUn9BQsqkXsCDb231dVr9nTnGqk2&#10;AJZwVHp0L/j+B/tr/X2wcmvTtB1NiTSSNIFlNrc3H4I4P4+vv3W+pMajT9Fvc/Wxa35/x9+691IR&#10;R9SOG4/x5+n196Y0Fetjj1ltfki/PquAQRxax9ss9RTq5FRTrkqAsOQAeD+fpyLix97k49eAoOs4&#10;W30ufVa4Jt9fxYf8R7p1brMv0H0vb/AHSDx/r+9H5dbWte3j1mUgn8L/ALYX/wBbj/ifehXz6u3i&#10;U7uH5dShwAD9LcEAaQP9j/X3bpvrkLE8Wubf7C/09+6910zDTe4W3N/yCvv3XuoEjGQAEcEnSeP9&#10;sf8AX+vtnz6dAqlOoc3pU+lrWs1r8f42H+B91Y0FergUFOmCsNyL6XA44j55+hH5HtHI+aHrxZRg&#10;9MNS4QPp9BZeGKkgH6c3vz/rD2id1Vq9VZwOHScrW0hjqAJBCfSzkixIBHH+8e00rq3SRzU9IfIB&#10;JCYF/TfU7Kv6Xb9KC34PtBIAMHy6SSfCemoKsegaAHHGpgFZfwSWN7j+nHtOxXy6RNx6gTsI9esK&#10;SWsqAANzyJPLa9r/AII49ppHK1r0iOBXpkm8zRux1IVJiQKok1KRf0liQT/jf2Vz6ytW6aPTAwEI&#10;c2EUZYsS6WlZl9NksD+fxa4+o9lkjaF+2vTyUoK9QXlSKyyq85VVaPTZpJyx9J8gBuB9CAePz/T2&#10;Tu9H0nPSsAUx01ZaZo3s0SsW0ExmMI1PNbWoJF9RseLAeyPd5XjHCnVkUsaDpLzz6pYw8UbtodGQ&#10;kwuwLejSPpa/1t+fYRmnLEE56c06Os0DPHIhdJImu7iPhUY20CUuPqpHFjz7tESGBHVWWpqOnIyJ&#10;e6RqjtGrzCNW8ZtYD06SLn+lzf2uRlL46qVxnoT9l4n76RamSMCKI3qDcESgMOI7gcc8L+OR7kvl&#10;fbBKyzEYx0XuA79Gp2zi4/NEgWxUqbqBa5HAb+hA4tf3Nm326qoA6WIiqMdGCxFIlPAlhb0gD/WJ&#10;/Jv7PQv4R0sjXFen4aQR9bA3Hpv/AIfX263alOnv9X+rH+r/AA5LrbgW5t/X6iw9s9e64uLcDn82&#10;PFyP6D37r3TTObNbSbHjj6c88f8AE+/de6Y8lSNLAxNkuLAgC5ufqfzz71SuOtdBZufFx1GEq0Cg&#10;SxhlBUaGYEnSxcf1P19or2IPCQOmpDpIbpJda4TRG1WyBiZXDM9mAKHSSBa1v9b8+0e1W4jU1Hn1&#10;VpPEPQ7UoCBQoCgXFz9SP9f/AGPsRLpAHr1ZPjHTwAtuPp9f68+7dKOuVr203vwTyP8AePfuvdet&#10;qf1rew0gW+hJuSffuvdZ/CXsAQwuOF/SB/j701AueqsKrQdY5acgesKq/wCGrT7bdlpjprwz69JH&#10;KVCWKJYMTpNr24/qfdRTz6bI8j0mpaLzL5GAYEk8HSAw4va3vYCnA60FAz1iNDGqkhLAfqAWxtxd&#10;gbf77/eTvQet16TuXp1GhXUiMvqLH6hgeST+fxx7Ylj1faOvU9OkRl6QODCYywQkKLcFT/aIJ5P9&#10;B7RyRfhPXgSDXoMcrTrBO8AujlGCSMoOjjWG0kWub2v+PaF41X7ejCPy6SMxch4pPKHQ6yAyJEqj&#10;6SG4B/wNifr7RGMAmvRgmACOsMcyyAazN5k8i+KKNEZzGt2YSMCTf8W/HuojB4dO1oOmFqst5mYO&#10;g1i4maORU1ggMXW1gDwbc/1960AZPSqJsD5dJasyTsjMImYhjKskrJ41WMWvBG3LAC9vdcUJ6Ulq&#10;dIyvzYkDqZo/VZfJIpUQu/Plcjgcf1+vuyJq49eEgHTXNuKJEWaWpijiDCFp0UWaNF8bSGICyFiL&#10;Alhf+vtStvUZHWzKlKdB/n9309IkYaoqZplkjC06qyFqeW4BdnuqstyQgDFh9QRz7X2m3mdqAdM3&#10;Ei6e3oF94brgmSaBqyqWM6oYZI1af+HOVv8AceaDULkfRyE8d7WH0Aw2/ZtPxDoiuL2OJaE56Ir2&#10;RWVeSrKuoKQLW0+PampxDOJDHTiUoaiqlkP7z8GRhYKTY3IPsZ2NgluoAHHoH7teG4ap8uic7jxa&#10;yyy1OQpBBRVESRz2k+2gqyXKwVtLApAEzmzGE2U2HNyPZwFoa9B6taHrrGQtS1FFUxzxyxOgDmVW&#10;gWbFRHxNV11HMNfkuCA73AtZbg+7deoFHQq46HH1VRSQQvJPUSw1Umumhm+1jSFdVKzVYAuWXUw1&#10;C31uPp7a/wBE/wBXp0wTg9Lakx9RPLGkNZSwM8cAihVF0ZCKW6x08WkanJNw5Asv5b3d/hPVD1El&#10;pxT/AHMMFqWWpT7YsHMyU1YGHmWRZgzaYgTZVfQx/Up926q66xTp4oqsUVTAUiBWWVoZpcdTKaSo&#10;MQ8E8VQ6jRHMRayghFvwq/X37qiIQanpZjJBaanFHRihOOnYVKmnaRqinna9ETlGBSCQ/SzhmPOl&#10;iPfutNGSajpJZqajtkYnjqE8SSUt4pI4qcu5+5y8oSzmRVBUtOw4twebj3Wox3VPl0GFVOppGq4V&#10;lk/fRBLQqJ/DDTAqtZI5DXUE60Q/qH19pzxPSzpGyVUczeNWpBWVlJpqZ6yJftah4ZiZ8rNRcCKS&#10;NdI0CwP1t711oqD0lvuqenmnWmqHo6erVYq6rjhRK+uLExwQ0kMoVAokDOHLXA+v4tsUrnh1UoPL&#10;pzxuTFZ46Gaghp/FVyB56RCZslBT0xaCqrJL/ogPqcxctza3vRpXHW9NCCOnamzEcsDPLFUU7yst&#10;PSz09TPU4l0pv2SJyoWqhEj+pdb/AEN7AC591bpsWrFdJJDBBBT11PMn38cVNopJwl2eNK2r0BwV&#10;sFZWJLE3cjj37r3ScyUaxTNJKMpU+BFmUQxu2KVZ2LyUZp28RhaJgf3oHLEglVtf3UkjPl1vplTJ&#10;U1VcRyQVUsTLTVFVG0qT42eeQy0pkNQCHjduHITWx55+vvSvU06suDU9B5mNElNlJ8jTZI1E9VND&#10;XY6nMk8juIdEq4+BgTFqXS5YN9fSQPp7YIqKdK4DXHQXV8pmjpKOGL7WaPH08ckbQrU1E2JppzLr&#10;yNJVgK0jGyRi+pV5+ntrpZ4dF1E9Q8jPS1Ikxtc8kckOQp5VxVCXlMIhW6Q1YjUtFxaURU5IYXJ9&#10;6qp7emqUNeoizT1kdRFTw09bSUs6PJTRVH3MU6SP5DPPIWSVmKjxRQxjUWBQqCT7sDXqpUVr59KW&#10;kqaUXlpKyOnpK6RJPNNQz0sEUVEPNFHj4luVi13SSHTdeWIBv791qh6fYKGKsrY62KnLr/DDNEaD&#10;I/5Ii1TEQ2rJ0tKtRZ7aY9cdvVwLjxAOD17pkV8dDDDBSU0sEDzK8kKCpk/i8kVQfPUUFVKJCsoY&#10;GKRiwuBcAe9ABRjrwHSlrvPX01NGZWhr8nLKs9LkMZAlIkMUfkkhqZqO7rUGLSwaY3b6/X3vjx/1&#10;f6v9XqfUI6Q9SokqI4Tla6WpjaOOTF1MfgrhU072jkDy21R6bBZEYMABcfU+2WK1yfy68fXryiWK&#10;WoCrTUcW4RBGs5kjM8hqG0WnlZtMaseGYXuL/pPPtvqyj+XTOkq0Mojoo5KOvlp4qGCalR62sWno&#10;6sievdWAhlZwCqSSgsoAJlA90IANF49X6n01XQSUlBLBIZlpJq+J2qcekNS1WjG0VaKUs7Q+Qliw&#10;1KzWVjY+9DSQOtkEcesf3FMk8c0tFE8lFTTrXVOMggxapQxfuTrksPYQ1CC+p5KJboRpBPPvR0/6&#10;sf7B/LrRFcHqLXxwz1Ilhqv4pjhK1UxhKVIqJaaIMj8BGiAjcAq40gDn6e9db6Tbysco9TFBPItW&#10;zUdTA0qNSIkV/umimb1RsVUFI0FjZrH3U8a+Z6ulKGvSUm/yKavmnyNTRU1T5qrJSII5KZ3hJp6I&#10;VFDWKVWmdAPGwN2Yfj6+03T3TZUCtgpauoheikiaOOFHpYvso5vNDrWZzIwCQn8aF9RPBvY+7dun&#10;59e6ZzXPUBVSngJlaKmWGVJYkncEeSiilYBBKrESRzSKCxF9RIPuvVgM93WSPKSZSokoq+bJGUPo&#10;imoKejgo3/szTVNXMkwIZVUBQvrfm6n34UPVtAA7emKapovJOj5Gpqoo3daSWocRLR04sfuJsnCq&#10;MpMt0KRMA97X9+x04q+Q6hrlYoJ6XwSSwU9JBPJkJXpm+5VJTeoEcaBtUch4D/qUck259tigNeth&#10;fXp1hql+0q53gkgMsKHxUczTUoE3pp4XQkF3W4eVnFlDDg/hw0Ix1shTgHqLJFTVNKr00NfXxrRz&#10;zzY6GNFpzRwuFMkNQ/Oot/uywXi9vx7aHVQNJqeo0rrHNGUan11FGKmtWskSSWOnojrloQYB45PH&#10;EVLjSSWP0H1HiK9XI8xx6YKxJIq2omx8iVVG0Zegloo1R4aapGuFYoHBMYRrrIupSpIJGm3tpjTt&#10;HDq3SXrxX/cm8MrS1RDzwyyQtGJJE0fdVE0X7cUungorAG31v7p0/oUCpPWKOMQUqU8aySZHVJHH&#10;I9BTCgClLRx01VV3QTKbjUEvcEXPv3XgCTQfD/q/Pj0l3aOeTxz1Mhnfmp+5Ijd1icRT00i6WKKW&#10;voKre17Wt78aUz1cIoNR03y6o56hokJg8UizUyyTTokLcQIkZ9RiW3k1BrfXgHj377OrdNtTNOI5&#10;wUozUVLI5yYYpFVyU6i8lKpFkIFhqPOr207/AIR1o9JZiIzIsgWoqat3kY1iK8oll9M7zSfR10+l&#10;QPzc/j22KU+fV08+m+qqmEEMXkf+1TRK0CiJ6dZT5FCOp5PN/Vz9ffunFWpoOuVOwE4RZIppKnQm&#10;otJBTKkQuqOz2OlhcFbAH6A+/dW0mhPp1PokqK0HwU1OtPA9kSaeOALICQzixGm3qsWY8fn3YfCe&#10;qkU/PqdUU9SsBV4q2jghM+lLhaJtQDl6t4yrOguGSRwbg/n6+69aJpk9ZZoYamVKaKt8r0cVNLNK&#10;0bUo+4cq0SvGVFl02VPSSbg3t7102ew44dcPvJXqFFaAi+KaxjsAupyxlqNQJSxvZAT/ALC/v3Xi&#10;tBXppEFKLQQyOKmpdn/DRpShzqm1EaQD9ArD6X9+PW3rjqJLG/hZEmp4Qdbxs0YlqZlKm7IxA8Uf&#10;4uTYX4/p731sGi16TGQ+3p5bpNLRSTU8QljZfOEkB4aGYqA6P+bre/5/Pv3SiHNT0zVMq3aMvG6y&#10;Rh55CpWQBHtDHMLW0E35H9bX9p3+I9OHpglVPPUaRGaedQ0sa+qVCCCVh13IX6cr/j7aPy6cfy6h&#10;Pq1SqzFUVTquRJGEFnjjNh/tiTf3rqy/D1j/AGHqIREDIhVWfwAo0iAWJbgnj63I/PvfVupyfTy6&#10;hJGYwiOQbJYjTGhtywFubjn37r3WYBygiKLfWS2pQj3lsdMrWBvb/YD/AA966q3w9RmikOqKRAJC&#10;yBVklDL9tqPoi8YY/Xk2P+x9+PVX8uupStyNXgWPxh0R49DH6ohjAubAjni35966b6c6T0pNHdDM&#10;oD05VtcrKR6yPJ6SVvbRp1D8MffuvdOsBc2QSxo9RGzNOx0U4jVdIshHEjHgahf3ZevdR6nxLHHq&#10;MbP431qjEaJA4CsUA9XHKg/Ue7de6b55IEEaOLxiQKx1KGbyD01AtyAbWt+Pejw691//09zsWF7E&#10;G7Cx+vIH1B966Y675/21uSNI/wAP+R+/de66vcEfi1rWtc/Um359+6911YfUgAcm4Xk/6x/3v37r&#10;3XE6f8L8En68f0A9+6910R/hzfnj6W/Vxz7917riAoBAv6jxf6X/AKn/AJGPfuvdeIsbAKfzqBHJ&#10;/J/1vfuvde4v9Bp/1uA17sB+LH+nv3XuvXS4FweCQLck34/H+wHv3XuuVrjleedQt+P6Hj6/7b37&#10;r3XgRa1gT9P6FeL6ffuvdeUFhx+OeSdII5sB7917rmFW4txcAn8Dn6fX37r3XgAbDgXuWuANP4/2&#10;N/fuvdZRpsLAc3Cj8f8ABvfuvdcwB/Zv/iABxf8AP+9e/de65aePr/r34sT/AFHv3WuuwLkDg2/I&#10;uR/Wx9+631zDH8jjkm63tb6D37r3XMMo+gF/yw5tbjn/AHrj37r3XtduPqLiw4HF/qQef9t/sffu&#10;vdclf6m35+mkE2A4+vHH+Hv3Xus6zHjgCwH1uD/rgn6/7D37r3UgS3v9P9tf/W49+691kEgNgbav&#10;z6eATyBp/Hv3Xusgl/AJI/JtYge/de65eUW5N/p9OAQOBf37r3XMSgi40/g/4cH8e/de671KeeAT&#10;fn6cfW3v3XuvAryb/wCNj9Pr9Affuvddki3AsSQAPVe/1H+8+/de642BJA5W9/8AeP8AkXv3Xuu7&#10;cH08fmw9+691x8dzwBa+o6eP94sPfuvddFPSbcX/AMAfx+n37r3XC34IBJP5II/1iPfuvddBNJ5F&#10;uRcECx/2/wDxHv3XusoC/wBB+OeLj/E2Ptt1/F17riQCQCL/AOwPH+ufbfW+sRuLg/j/AGNiefoP&#10;fuvddH1Aj8gc+m3+tcH3oiop17rFa7AX1H6fp4H9L39slTXT1ZePXFgCpJAJv9SOAAeTx79oYZI6&#10;ueHWFk4B0rxcXb1D/DSfx7tpYZHTfXjHb6D63J/Iv9SPd6EijdeHHrjYE+nngH/Ee7DAoOtkmlK9&#10;Y2A/17te3+w9+6qKefWJ9P8AZUcE/j/ern+lvfut58uHUN7AX02J4v6f97+vv3W1+LqG9v0nT9SB&#10;dQTz+AD/AI+/deHwnqOxt9RyB9TZmFuOB/T+nv3VeuQ+vqA5UaQOAePrx78Pn17ro+nV+bmwJH+w&#10;IHvZp5f6v59e661A8Dm5uLi1l+huT7117rjY6hfmwv8A4+rkXt7917rjdvo1tPC8WJH5ub/1+nur&#10;/D17rq/HFm+gvYDj+hVv+I9s9b65gAiwFuRwR9R/h+fr7arRq9bOSPs67UGxHI5+v4/5I/H9Peia&#10;9eOBTrIQCOQORf1G44/ofe1+Lqg49eCLz6RcXBsL/j8fX/evbhFerdeANv6jgjgfg3I+n/FPegoH&#10;XqdcAt2I/rf9R5/wB926910VWxt+PrbTax+pFufpb37j17riU1c2sLAEE8n+hBP+H4964dbA678Y&#10;AH0KgWsSLm/AH+wv78KnHWyAB1zUcE6R9QAdINr/AF+vvYBPDqvUlNIIHN+b8ajb/ED/AH349uKh&#10;BqevdZVtyOfqdPp0j/XJ9uda65jj6gf4X4+v5+h/3r37r3XMcuCQTcek/mw4/Vx7snxde6yKvB9I&#10;AB/pzz9D7e611y0i9vq35uOADxb37r3WJiL24vc3uBcWFrc+/de64cfX8fgnjj8+/de66uOfz+QR&#10;c/T6n/be/de69YcWPFr8W9+69119Bzb+twP9j7917rsiwF/7R4N78/UD37r3XMAc6bW+tyNIv9fV&#10;b6n6e/de6yrwv1X/ABBFvr9NJHv3XuuVuD9LWH5/2/H+v7917riOb/W4FxcD8/gX9+6917k2Oocg&#10;Ecarj8hv8ffuvdcOLcg/ixA025+gB/4j37r3XRtyfpc2F1tY25uSD/vXv3XuuBNj/ZsBYAC5/pc+&#10;/de6xEgHgf66lTY8/W3+Pv3XuHXbWH9Lkkni5/wJv/T6e/de6xn/AFx/sPof9t7917r3Nrn6fS9/&#10;97PvXXuvD8m/Nh+FIsLfQ+/Cv+r/AIof6v2D3XJQpvwBwLiwIuOP08/717317rvjiwtyWNtB/wAL&#10;XI4/r9ffuvddcX/s3JtxzyT/AEPv3XuuYAvfi1/6XFx9P9bi3v3Xusg5A/4NY/19Q5Hv3XuvW4HA&#10;4uf6fm3q9+69142A4F/6MV/JHNvfuvdcSLE/S9/oBcmwv+PfuvdceADcW/AutyPwQf8AiPfuvdcb&#10;AX1AAGx50rxa3+v7917rExUC/wCPyeB/sSfdW+HrwrXHWJ/oCNPB020/QfUm/wDj7Z6uADg8euOm&#10;xJAub8AkMR/jY3H+8e/dbPaNPXG4YhWHPAGrlv8AG/Hv3l14fAevG/I4DEfRh/ZJ+v5/3r37qnXY&#10;J/FmNyb3sAB/U6R7917riy8/2SNJFgOP6/j3ZPi6unn1kQC62AspDD8hRexX/H+v19vdU8upK/UH&#10;kXH9Obc8t9f969+611jlQm5Fz+k8c8W5sP6f7D37r3UbSPwrDjgGwHPAPPv3Xuvabj6Bj9Db6X/2&#10;r/iLe/de65LwG4X+gIAJHH0JPv3XuuEhsQePr/rqfx9B7917qHrsSBpJvwbesD+pP+PtpK5p17qX&#10;G3PItxcauL/2TYWP+9e7jV50691Ivf6gGy2ufqbj/G3+v9PduvddNweB+B9OTe3J0e9de68Qf8Wv&#10;Ym/AF+OVP096FfP/AFf6v9Xz91xFyR/Xm1+b2FgePduvdeOrj1av6E3/AFf7Hj/W96pmvXuuDn0G&#10;5BsBYkfSx9RA96b4erJ8XWLTf+n6QD/W7H8H2z1rrjY2UAXUEEg/4fQi3++v7917rifpb03vxzYk&#10;MeRf37rYpXPXDRcqLf15A1L/AK4vzx9Ofe+nQQeHWMgEXsLcC7f1va/v3W+vWHAtYWP04/26n6/6&#10;/v3XuvFRxcDm1iALcfj37r3XG1yTflvyCLnTyRx+PfuvdcFB5AW1gOD9Sp+pv7917rsBWFtIALCx&#10;uSb/AEF/fuvdctINvzYmwAt6fpf/AHv37rRpTPXHSOFYfm1ja/1vf6Hn/Ye/db+zrmq/4EHi/IPN&#10;v7VxcE/4cf8AE+6912FBYcDUT9NN2t/X37rTfD1n4B1EXvcAkcWJsTf/AIr7101x/LrIo5BAuFPA&#10;N/7P5492T4utdZVQAghFAN2I/qSLm1/969uj/V/qp/q/mddctN+APp6ubHT/AE+nvfXuvL9QL/0P&#10;1A55JJv7917rvSLG9/xa+n/XJF+f9v7917ror6SdIBPN2088WPHv3XuutP6fT9ObGwGr8EAfX37r&#10;3Xdr/QBhqut7A8cn/W96691wK39V1LW/PpsB9b/j3vr3Xf41WUC30tybjnk+/de69puLnj+1yAW/&#10;r/Qj37r3XdgT/ZuQCAAv+tzJYf7EfT37r3XuQTawtyR6bf62kD37r3WRb2bgkkjlgAOeOOCQP6e/&#10;de67HqIAFrj+i3vf8+/de65N9bXHP+HP+NiB+ffuvdcCRY25J45+o0n6Gw/3v37r3WIgC9hYc/Qq&#10;L35/IP0+vv3XusDDVzz+n62AB/PFgb+9HiOvCvl1EawZvop4Nx/iOTe39P8AH/Ye2TxPVu6mesDk&#10;Em44+pJANha1+f6+/dOjgOo7Aj+yCABYgWuoPIb3Q/EPz631iYXGnggcWP8AT/ar/wC8e79e65jk&#10;/pFwSGZgtrW+h9+6912LA3DKOSxNrgcW+gB59+691yAQWAtzexC/Qn6gggG/54P/ABU+691z0pa2&#10;kAkhjweeLG/v3XuswXgBlFrXH5+oP0J+p/33+t7r3XILwQVAuPppDcD6EA/1/wB79+6911oOoECx&#10;tyPpYW4/Vf8A3ge9EVFD17rxTUOFvfni1wAbXNweR7p4Q8utU6jTKGAv9DzbTcj8fgD6/wC+/wAG&#10;2Qjr1OmuaNmJAPAvpAAN9PNxbgf0IPunWuojQqoBJA0kchLqCwvfj/W96A8+vdYyF4/P1IVbEm55&#10;Cggj/H6e99e68AAVYoFJvb8Ov9CbW+v09+691LRR6QFLfXhv1av9UD/vPv3Xup0KMbXNyDcltP1P&#10;0sw9+6904hQqi1h9QAAQLk/p/wAT/j7unxDrY69wfqALA6SP1Xbg6mH09vnrfWM2BIJBGrTe2oMV&#10;5C3+nuh4ft/wfZ/q/kNdRmH6rtdvqLi2on6WI+v+t7aHn/q8+tHh02ymxIsSwYFAy/qJHP8AxT37&#10;pvpslIIZbW+h1jgqL/2v9c/4e6H4x1rz6jOl+GIcXFhcEoU+tx/rc+9t8PWzw6jujAMun6n1/S12&#10;BKk/7b6e2uq9RzCzEg/XSo5VL3Vr+lfyP8ffqVwevAVNOuxS35BJ1ObtY3AXkEEg3H14t9fegi9X&#10;0HqUKQWBsrBPyeUYn8lrD1f7H/D24I1HWtPXL7INbgKLHgknS1rseefe9A61Trh9mLqwtqUBitgY&#10;yD+lhpJ/P49+0Dr1OshpSqKVPqdgG4uBze2k3/3r3YADh1vqM1IZGlKBSAAzFhpRgRYqV4sbfT3u&#10;lcdNSAEgH59MNXRRqSyxoCRbW17HVwLsfSB+f9h7ZeNckjpMyL5dI2so4liK6I1iYPEF0hVMjtcP&#10;dgb/AIA5t7Qui6adVCep6DzKY6RFkKSERqWWVIUi1i3EaKxGkE/m3snu00pXrxj6CLLURUyqwdoS&#10;zyuyvZUVWLK7BedQNwePp7IZUrUnqukL0jZ5BJoQtAjM7vTGQAR+QtykxtzGLEm3+x9oTnPWusFM&#10;HVzHMsLpMzMJFskiFT+2DJypAP0NuR70K+fXgSOHShpoYiyMyExuilpQCQ5XljUaASbWsLe30oV6&#10;c1V6kJT6JnZWu8v7hJjI8KMNJlaFr2JH0a1v6+7qqqa9eJqOnymhug0tFFrKxraC8raeFLnT6lYX&#10;ve3+tb2qRl6Zf4T0ooaYPGyqpPkC6GkKtHHpOlYXsOBf63At7VIwpTplfiHSox1DIpaNkiZ2COCH&#10;9SE8sjSDkgWuvIHtXEelijz6WdBEVW8YIAjBY3RipVrSBTa3Iv8An2uTh1elRTpS0casl9KrCpAA&#10;FlUX9TkhvqzH+ntQlKda0CvSoowRYBgTZQxOn9J/K/63Hu/TqoWFelBSKQLFwCWLD6gsD+kFmuB/&#10;re1IFTTp1IwDjj06ogb6i63GkAWtb0n+g/p7eVAOnQvr1I8Z0kkNwQALj6A/Qn/e/dqA9WoB1yES&#10;jjkhR+kHi5/1vqOfdAE62RUU6kKg9LlQGUAoVADcKRpP49+ITr2esyoQbggXBJLi9vz9P9YD34Li&#10;lcde64SRqqjggG5/wueCbfi49+KCmOt16iOqqw4Fv+QbWC2H+9fj20R5Hq68OoMkJsxVQwbn6esA&#10;C5sADb/be2GWnVuk/XADyXW/p1BSFAU/gWt+fpY+0knE9KNQNPn0gsstg5jYBpBa8YF1ZP7JLfpH&#10;9COPaKcUHTydIepUnS7B3mJXkFNCxHgs/wDVr/n2TSU8+lqeXTP4dVV4/G2llIBU3IUn0EuOdV/o&#10;D7RFB4hp090rMZcRepFjQWsE+gcfWR2+hYW5v7WxVA6Tuuo9LOimR9V3sCFOrRZVJ4LuDfn88Dn2&#10;qQ1HSV1r0/QkqLhfSACTe+pT+pVuOb2B5PHtapqK9MMmrI49OMbA2HANmA1DkA8kF7f7G39f9sH1&#10;NFqek549ZT49DEIjG4BX1HULXBIHAP049+LADUOqtw6b2DhnIiAYnTa4VQbWClx/vXtOxoOrY8+m&#10;yeI6isiFdQJEIGv9PFr/AO29oXB1GvWxppnrqGRwtnEWo8qugXC2sE4+n+uPbXDj1ogVqOnCKIFQ&#10;yAozWsdXDlhchvxb8X900jjTpk8T06U48gOpgQgGkhVsWb0N9f6X+p9qo0Uk1x1V8CnWT/NgDQAd&#10;LfrPpex4Jccf4Ae3UUA1Hy6b68SbkFeCLhT9FH5/pf8A1/anpnyb/V59SI2JNiUv6eQP08cHT/xH&#10;t5Ph6a6kABi3NwANfp4UfUE/6/1926tH8Y6xyx2CggW5NgLnSRwOP6e9s2OnlAaoPr0z1MTFCxUE&#10;K7WvY6VP0+n5P059sNMF6usS1r0wVMEbAXa7PoDXVbMv1LsCPx9Pr/vPtLJOCOnPCBNek9XQNGqq&#10;2jTpN30ho9LelNP5up/B59plkGqvS6GIhqnoOtwQk0s5Jj0yBtTx38iaeCGj+v0+gPtuQgZHDo/t&#10;vir0W3dCimq3lkihiWRIxIwuPFKw4/T+km35/qffloR0MtuNQFP+rHQIbhl+7R0dH8cERqEkjZRI&#10;JrmUNIQL+NbXLWvY+9qoBr0M7DR0Ae6VRzqraaOF9X3M0i6WaogksqzOEB/bBAsW5B/HvzDPQhh0&#10;6cdAHuORcfHHIae1PNOJGSMKzGKqOmWMooF3UcsQALnn3rQGGenXlVEoekDmMtDHUK8hpIJah4qd&#10;YqohIJw3ABmsSiKmkElgL/RT7oIs1Hl0Q304YkdcoqiZ3RJ5TCEpqiX7aFRJRzzLLodqcEfuXuLN&#10;qHH493IoOgbuBqSfXpa4NPt5KaLRAH0j/Pq8s0j3DVJjlkXVIGPAiVlUcXPttxVeiRvl0ZbZsMMl&#10;NTslOsKgmSSB4lkeJ1JNySbRgDn0k3v9facKBkefTBdq06MtstY47yxLojM8daptpNpUCLzblGvz&#10;cX4/p7ui5qOqyNUaT59GcwUTRqx9AklZG8iaHLJGPREi/gf6oC3tWg9fPosm/wAHQiUpX9tNItMq&#10;8kFFF/VqCnkWPtQaYX16QSfCelBDHZojHreUMgA4VfT+vTfi5H6r/wCw590ZfMdFrnUKeZ6mxxMo&#10;l0DUGJALtaRvXci5H9fpfn+ht7bAHHpK2enmKM6hIxLub6nZb6ERfoAotcfTkj24nn0nZck9SNAV&#10;VLAAtyQLEaiLgvf/ABsbf093alM9J5fLqECLMAAedTsFAIBPKqD9VH+Htjp7rLHpYepW0v6WMbW4&#10;HI1j+vvYpXPVl+LqdTKqoxT1KQQtyOEHPpX8C1v9j7dSlOnT05waiGsFBILIbhWF/p/sR7VDgOvN&#10;5fZ1IhK/QKGN7gOQR/QXFgoBPtZH8PXunBAeAVckt+ltDaePUFf+n9PboPkeHWusyrfkAFgbc2Ui&#10;3Avf2pAqadJZTShHz6nJGqqGuSF54vYg/wBA3t1RQdMHPXcyHSVP5ZSw0i4uLtY2v/xv/eduCFz1&#10;ZTpYHppm5U2Ca2F1uBptay3b8e0zGgr0rBHSXro2YSjQ+gDSYlsx1DnXbn6fQH2il4GvSiMgNU8O&#10;kzUU4msmg2BKqsirqTSxJZfy1zxp59lckdTTperhemuooQY3uLo0zNwFZ4wRYh7D0c8jjj2neLFO&#10;lCTZz0mq+mkRipQKCh1s7jysptZgf08Acfk+0/hGuOlseSD0308SkxltcrImlCI2QRqT6QzH8AfX&#10;35YgMnq7jh0rqagkYRNGVlHjaQONI5Y8oCRzYfT/AHwClDpNT0mcAkg9KmkogLNHGHVQrEKQZTc8&#10;r4jxwefa5FBz0iamadPiUapKpMZ1FwfITYq9tTKFYG1vzYWP459vGGM8RnpE5qx6ymDx6QVYAvy1&#10;rh7jnggX4/PuhhVOHVa46g1IRfJcAcj0gBlbTwoJf8/0Hth9I+zps8f9X+r/AFfkEjXvp1taIRhd&#10;KE6fKwPDc/S9zYW9o5KA9VPSCzlWIqcrIwVbatBZQqKo9cZkXn6WsD7QyEDA62qDj/q/1f6vmQS3&#10;TkUpnqWR1eVXBWJX0y+JgCpKtxYD6MfaSUgKSOPT8cdTXot+8dz+FKySR5C5aeMSt45vFpi9E0Jk&#10;sdVj9V4v9PaMxs3dx6fa3U5PRX917vkiV6eXIUVVMfFC0cUymqmaoiMkU8kaehkAADW/tcG/09vw&#10;Q1NT06iKooOiwbt3kLK8kkXkilZ3EURdpJT/AJPTzVFMg1BYSSJAHBvb6cezdIVpjo3tUAFT0Cdd&#10;koqnGSU7S1EVLWSz/uRTuQlVTyCY008so/aJH7iowPJ06vfvDANfToxqlKdPO0vt5Q9WsdbCqzI3&#10;jrZTqKPICmXaludBL+gRoFB41Hn2zMRWn+r7OlUIB6Nz1dTE1lHVVH+UROsniBgEdWDVMxR44Yz9&#10;AATIebEDn2gn4f6vXpfCO/HViGwoJJaWJIrRyJS+OlK+tmt6nWc/14BRj/W3tFGhNadNT/H+3oyu&#10;308cdPKwBTxorvJGNMMv1YIicFuCST9foPr7XQJpOo9JpML0L+KiM4jcl1IVS6mwIK/pYKOb/Q8f&#10;63s7jWoFOkEh0g06XFDHZVQv9x5SAGdVLISbDQy/QcfT6+1aL+HpG+R0o6YMjKUQM7WGi9/ofqB+&#10;fp7UqNIx1Qmoz09xq7KSwH1uGMek3vbj/WPt5QD3efTLUJovXMgPe3H9DZSNY5LXt/hz/vgLEVFD&#10;1qhGTw65AL9PpchTb9NibMDf+vHvQAHDrRzkddsLsforXtfSLm3CqoPF/e+tr8XUXQhDEL6rOV1A&#10;As+rkKBxY/j22EJNOnusMkSn+yQzKCCtiqm9izqBxb88H/X9+KUHWiRTPUSRGtdja7HgJq1AD6g2&#10;sAf8R7bYVFOtilMdQpEYsVst1UhkszAXFwxksPx/Tj2zoYGnVk8+ocoUWBAJJDKCCQPwT9Bbn+vt&#10;lgoHz6dFeopHjfRbSoYMSq30OfoGX6WPts1GOno14N1kQFlC69LOHcDSoYNew+nHPvYFTTqknxnq&#10;XGn6SiA60ADPxdyfUAf6+3gKCnTfU6MIHugQupGk6fppFpbk8W+tx7ULpIHqOqv5dOAQaSNClSAW&#10;0pqVL8n1EfQ/6kAe1Ciq0PTfUWp0RrcA3H+pVRpBFyv0JF/wP6290emAOtqKmnSUrpRHZ1JDOQ8R&#10;cWcBT9Bx9B7Suat08KVoeHSOraxNZILAkFRYIfH5DZ7uPpz+faJ8mvSxFAGOg4y1Q8oYqFLIZKfS&#10;1tPAGp4v8TxY/wBL+yy4wadLkWgp0DubyUczySnRHGFCtKHsmiFyCHZlvduR/h9b+y566c/PpSh8&#10;ui27u3NJBTCCZhJqeqnjJ0hY44m0RqYoV1OxJANgL/W/4DKL6dLI0UrqPReJN/ktVrLlEIpaqSJA&#10;zyMsLhdS08kfphL3JVV1hj+VJ9uGM9PjSOHUqHcdTNEkrRSkCP7mVp1jGsn9Lxo6lkCqSS2g/T6f&#10;k0Ip1brKNzzp9lHTVCVjzfcy0fjWKKqijY+iaaoYMGiQaiH9Oq9hY/SmkVr59bFK56fKTIy17XpW&#10;kkR5zPULUoyGdNHiRorswGmS4Zm44PPPtO3xHrZ0accehf2qQ1RCGekvTcBUswM0aAu8aH+woNxy&#10;bkce9dNnh0YbbUGp4jExncLHrqFiZWWMtca4n5BI5H+ufb0agkE9Mu1B0MuJhvG0kZaPzFyGUhVA&#10;B0u4dgQCTbgi1re1nhjj0jdyTQ9LzHQgKVaNC8oR9XC6VH5BFha4uR/tva2FBpp0mdvPpT0sepVc&#10;hfIJAeFNpJEFtH+sB+fa+KMUp0kZqH7en6npQVJCAMbLpcBCzhQRpPIZRxb/AIr7VpGKVHTLuBk9&#10;OUdGhjVVX1KBpUAFg2r1XsPp/re3BECccekzyVPXc1It2stg5t+4Of8AG/A4v72YSBXrSSEcOsDU&#10;gBAKaiPUwC6blhYMfrYKPevCznpzxW8x1gemIZCY7KAwChgpa31Yn+n+HvZjyBTq/iClfPqO9OpV&#10;ikdr/wCdZ1IRlB+qFhYW/wAD78Y8cKdeWQMadQ5KQnUzKzEj1GNo2WwHCA2BP4Nj/wAaDLR4qerk&#10;gZ6bp6NtTaWXW5BOph5Rceu2j6af9b6e0zxdOrJQ16bfs+bMHZg3oe4fUD6V1sovyL8n2wIRUjp4&#10;yYx1HlojYuqMqk6HHpHmX6FQ5/F+ePyfdXhP5dXWQE9N1TQBF8eludPjHLgAi/iuv9fqx9pJYPTp&#10;5Xoa9Ns9GpckgJoWzKjXeFrfWD8Ej6W9pTEa56uH6hvQACIor6/H5C0ylpWjLWKxk8j/ABFvqffv&#10;CHV9S+Y6iNjHbhFU8KhRmWN/CfVdg/8AU8/1/p7q0dBXr2temupow6ukkdlBUwE0/pKg8iBQL6vw&#10;WPP+9+9Kv4eqmSh6YZqZRqAAYxRo1mUK+m+vwmRluTx/Uf6x9q4lp+XTbP5npuZIDG0zsGHkDToh&#10;CxROfpGzMPpf9SgC3+x9mkagL0gkc6sdYiiLKT4yrA8JAI2UNJ+hIpObXJ1MB7eIFOPTZOOPUf8A&#10;cHjK/r0iNhp/e9LegIq8a1/IX6mxPuyimT17Pn1MWihkJMbTB0h8SPJAsMdn9QOkcBr3sGUEn8+6&#10;k0brYbNOpcNErXdPC8sOmRTcRsYbaJEcSXvIByFswHth2YkjpSpAWh8+pjQgorx+hFAUQsGjaME3&#10;kluRbURb8G/0BHtvpwU8um+qQqZYygp7hPG8cQDhZBdPJ4vSGP0A4t+fdG1fl08oXiOkxXBnA1a9&#10;FzE66FjCFRdgLcEv+lT+fp7bJPTq8Ok9V0ra5R41iDRs0c/6nRkAkUBWueBweLD6fn3tTQ1PWgAT&#10;Q9JyvpWannknMaFnjeMqgkDSsnKKVWy8XJY2t7eEwGOraV6QWThk1rS3jUCNJRTwEmFxKxEkckxB&#10;DFhZrghbj6+3UPl1pkHl0iqymlmknVYKkylZEmani+8eKjhsad/HHwVb6qii31v/AF92Xz+3ps9Z&#10;qKgEdJSTUpDhpI5pVqIIoqmnkmOlZI40X9tlBDaQLm9uD7fUgdJpQSK+nS2w8ZDFI5tAkk8U9PIb&#10;NHM9z97FpFwXA+urk/UD6+zS3kFKdFk8dRU9LqkpEUK3gE0mkxiYFXZWUlfIoSwXT9SGHP8Ar8+z&#10;mFqr0UvHQ9vSkpKdaeKPTBqniDsWQ/op1HqqAwB1O5PrA+g49r0P8+kjJ+zp0hpac+JhHO8xh9Hi&#10;XUssl9ZkkDAgDnlvr/jx7fUVBHSZ10n/AFf5v9X8y8Y+nZhabVFFLGwMOlpacNe6rDIQTqBsfSR7&#10;dVSq9JW4Hp+ipm8QdJiv7qxu6wshlcEazHTsP1fS11sfrf3vprrFUK1xaZkZhJHPBP4/IyR8t5JQ&#10;psp/LMR/QA+2JPiNerhcdJsqsAQItLLGX1xSxRyOzKttUcsajVwLXY2tf/Ee0rADuHXgnWZqVp1Z&#10;UjZljc6Y1lQxK1rh3AFwQLXv7TutRjy6sFoOmyfRL5FdkiVtbXiVVjiQDRLqW3JPP5J9sgEmg62D&#10;Q16iI0LsIzTwuzSA2sUKxoukMlxY/gi1veypAqeraPTrJ4WRfFIsrsSpQrHqKiN78AAkAccgjn6n&#10;3oCpoOqgE9YarUS0MSRnW/kvMuqMvfgiSPU3lU29INv6j8+7+G3XqdQKCOQVqOYWeCNo5FZm0yOw&#10;B80ZiewAYm+mwFwbc+2+qnh0NOAiI8LPI6rZVXURpEd9fk0jmzfoB/Av7eiNDXps9CHTrK+lFQiQ&#10;ya2HBjQHmM2sFJtyD9f9j7XK1MHrY4V6dUjJ1KwVdaqg1gLpubmynktf6H/H3frYz1nKNbUApv6Q&#10;qjU40C5DEcXN/wC1/rX9+69SnWNg7ILqp06bFVUCy8sCQtuDe9/z/X3sknj1rpvqqdCkjuCXZtBs&#10;D+0jC5NyvPH0so91bh1phUUPSIzVIqsSSFRmjdqcr5ybEfvBUU/QWIF7/X6e0bKC1T1tFWhp0mI6&#10;SSoRmeKMkVY0RqXhiDtwDLGg4ufXYtb+vvRXUKHrYQnB/wBX8h/q/YHKnx0aNeJDIVXxkyWX7h5O&#10;b+Mgix50kE3v9fbTIQK9W006lCkLOV0vII5lEhcAeGJxbyLpH0/BF+Bz7b63TrJDCVjI0qBCbh0R&#10;QrRhrIkmrg6Rex/N/bDnP2dbHUyNY0IkdQpaR7xMmtdbXLMLc3t/Z+lvbL0I7ut0r08QIJwDJpCF&#10;rlxpVCQP2lKn9P8ATn8W9pZCvl1rHT3HGPEoMDQxKSJWXSAqkgFjNzqu30X2hYitAOt9PlIgDSCN&#10;VCgWmv8AQqBazBRYaTyePdD1denfRqifyEMLJGgVCQQ3pAlI55+l/wDW97AqCfTq3WY041EAeMoR&#10;+3dSvqHNm/pxbn6e3FWqfb1vy66CrdrEhmc+jg6wTyU/1Vre9ICDqPl1odZPGysGjVNDhgCbFQSL&#10;ArwTcfm4Av8A7YOhQDUdb6xvGulR6mLaru5BDgcK7mxsT+L/AO9e2nj8xw60RjqDKgYSBYy6llWR&#10;ZWsSCPS6em39bDUQfado6/D0zTqE4pqYIwYh1JjjkjXW4T6yCUEWF+Pzx/T3QoqAV49e64Sgvz5i&#10;SqmRkbSoKkWAZl4Fr8AfX2nlyONR14dQnkKjU7G10XQPoATfUxsb8fTj2lVAGr1unShimMUYKGNo&#10;goKiMc3YcXY2sfpe/szjkCKCOmW051cOnSnrElaA6R5QvqBHpJHI1XPI/wAfx7XxXCsRXpl6fh4f&#10;6qdCHja1Xhib0yIObAWsb2KgKLXB5+vsQWsnaKeXTNaYH+r+X+r+QVlAis4kuoZxe45YAA2ANhb/&#10;ABH+8n2aqPPrfSop1jVdRvqYkMfoQ1/9p/w/r7VQL+LqrcOnSnjH1sVX/VfUHn6f69vr7VdX6zDx&#10;htJ4UtwTa/It+Pxz7stPPrXXOQqkbFwLqPSNPP8Awb3s6KY690kKh1aVo2t9APp+TzcL7Sv8XVON&#10;es9JRuSzMNQIAH+F/otv9b3TrYFOmDIYqWSa4jA9Ra7Lq0/0/wB549stHU1HW69YWxwFMU0IG/rq&#10;sG1H06dI/wBfiw90KeR6djUNk9JrIYpCWZVHlHH10ED6JZQPqeRyfaaSEEEgdOgacDh01xGRlYSK&#10;VeJbPwL2BsABp+pPP0A9tqDTPTwGkU66EQ1/pUNpLuBbkA/2rD/eL+/EAih6t021EsEDtTNZIpqW&#10;eOQFfQAy3DFrG1jz9PaKYqpK9VYVB6Lhk6UUdSpiVJhJIxiWIK3q1H99yQSVNvwPZLMVBx00BQaR&#10;1hpbRKrU6kxLH5HYsdUzTcMdDerg/pQjj+nv0bAEFeHVmWnSiF9UdikIkPoZtAUgJpPkTTYj+jEX&#10;H9fa8Hgeq9Y69BTU8h18kkCMvGPKNNyF1WP+uST73JIscZLHpO/xHouW6ZYMjWS06SxRpHKphkpN&#10;TXdzfgygcuTYEn6/S/sJXF2kspVT1bwvU9NVOUiXwRxMfHaJInJE0dQDqaUagR6vzYj/AFh9B4OP&#10;PraroNONeh22vSusEYZT5VWItK5VllfjXDIAPrzqJ/1z/gGTPpcjp2D4OhdSMIrAKrBEVSHVQy8D&#10;kv8ATTzwf8PaqOXOelgFB1naBZGBCaiQig/rHH0YagAf9ex/1/ajxBTrdOpMNNqIs8epCf2Q+tUA&#10;5R0QqLW5uOB/Tn3tZVbh1qnT3SwH9SlWBK+p/RdiLEyr9Sp/sN+PZhbutM9VIPxDqY4KCJuVW+kL&#10;y6uL+sDVzb/E+zCopUdVGT1yWRoQZGZmW5JsASF+qMjL9f6EH8e9g06qyqePTPJVIGmUIsci+pmJ&#10;tGSfUU0kHg/Ui/8AvPswhYlc9JzGhNeuEdWxZJAotawdWBCg8sAHH+HH59rIqkUPWtC8B1lepDel&#10;pFIMZIuCFsx48XHBBtqJ/wCNBZEgJx004Aag66R2kU67sFkBCCIBNKj1aDY8WsQD9efa0Cgp1Xri&#10;0hka6qun+jKq6QpuCp502+vB9vjgOk/UuGPVwAzB08gZnBaRx9EYWsLfgi/tSgovVgOnuGkACFgO&#10;LfRFukh+o/x5v9fbmqgp1cVHT9TxII1YKq31BrXsdP6hqH1v/vH09sSeXTwjJFa9OFNCC4VVu4UN&#10;Ym1l+gJJ49pZOPVwmnPTnFGFUqyp61AcXXWLcXVk5t/vv8fbfTwSuT1ORb2JsQNNuCSBbhwwH5/q&#10;Pz/t/bT/ABdXCgZ6nxR8CyiwuQL3N7/2r/1916t05Io4X6/Qnm9zbi/9Le/de6koqkWFrni4FrcH&#10;m/8Ar+6N8Q/PrY6y2Nv7R4Ugjn82It/xPtlTQ162F0nrsKOSefyB+F08Nf629+Oc9OdZQikggAXB&#10;P9R/trA/63A96PEdeAJNB1zjsTxa9rgH8Ajj6f1+vvTfD04qMDU9ZAAWN+Ta4/JB+t/oP6f09tjj&#10;1Z/h6kKAVAsDdrWJBHPJP0H++/2wdHDqifGOuQNwvpXSrekf7H+g976dk+A9cw9hYWH15FubHnV/&#10;t+Pfuk/WFnLXtzb6G4AvY8e6t8PT7fEPz6xNpAa4FuTf6kf0uB+Pr7a62aUz031BvwB9L2FiBx+b&#10;EG/+tb2zIaNQ9aBQnHHpiqG5Yf4mwI0tc/V9Vv8Aben2gkY8OmOmGsQAMCdfHoYAEByCF9R+pABv&#10;7LJhUnppmPDpJ1Uqh7XVSuoMyaL2twVD8cH6/wBL+0rSeRz0zIaDpOVQHrUrYyCxBUWP9oamH+tf&#10;j/evad2zjpBI+SR00PBqe9ipC6fRpZVtzzqX82/330DfHj0iLk1HTbVIS2qUoxYagihfXGP1A3X6&#10;D6n/AB9sSrnu6aYefTNUhZGOrxqFcKDGbCOQrcMmkfT8gng3I9l8yoxp1TqDPSP6VjUXZCSzLGob&#10;1XGpT9Cbg6QQPz7STxgii9PKSKEdMU7CmfXpWXxPrJUi8YUep6ZwBx/VVvz+b+w5cOIHLHy6WqNQ&#10;r0nchPHUoZXkhk1MrKC3ilcvyWkYjll55+vFv8AGd0nW4UtUceHVlWmek5oV2Ma6WePlDI2qRWA4&#10;MV/7Rvxb+vsMUVmoOlB+D9nTpR0iMUeaMxhv2l/euGk0HWun+zb2vghVu49NdToqdz4wqkLE1tDe&#10;pdKnx8j+1f8AB9roLd5JAqDgemOh12DSSIjIyoPJpk02BR7nQCD+Ppe3uc+V7RkhVT59I9JDHo0m&#10;zKOyhmv5L+ot/T9IBt/vHuTraMBa9KoRUZ8+hmjssSr/AGrC9hb/AHkf4e1dCc+XS4iidSA1jc3/&#10;ANY/k3/P/Ee7oNSEdOjh1yMoNif7X9Ddv9iPe1j0mtevU6xliz6RyPr9NX+twfdn+E9ePXTwW5sT&#10;J/VhYc/63tP1rpvqxeNlv+QOPyPr9f8AYe/daOegy3F+yJKRj6awMtmuVLkcD2nmbGk8OmZjUFR1&#10;E25Srj6ZIUAUISbjnU/LMP8AjXtyBQiaR03GulMdLeJgCjEadS2P6eDe54PtXHw6VJ8PTnE9wAOR&#10;/rr9P68fj3fq/UoOtxwoJ+p/J44Pv3XupEcYPFlAP1ve9rfj37qrUp3cOp8caqhCgAH83/xub+07&#10;GrV6qKUx1DyTlYSAL6rj8j6kgD3odVc+XQfzU/kldmF2LH8WtYWtz9fdgKmnTfXJaQ6LfQfS30Nh&#10;9f8AD24qsD1rjw6yNQqUIVvrawKn8f0I92IqKdboRkjpKZanVAY5EJQKW1fVwf7LXP05t7aKkda6&#10;QdZ+zMLrqUi/ktfj6C9/zf6+2nVaEnrxp59BNuWnl+8MoIjjm0rYKr6UHEdlPFifrf2UzKMnpfDp&#10;046DuuMYfU5Alj0ynXaIuo5OnUCWIU3ta3IAIPPtJoHS+M9o6SNXXqIpCWuz6niHkVCPF/mSaYX8&#10;elbcrdv8efftC9OgmuekRk829OgCeFxFFGVjMugM07nXH+ASFBIDEXP0H4HjErcOPTuooMdJLI7k&#10;inSpgiq6aJkdohDVJ4wV0+YgNGdf05Fyq8/X3tbf149VM+MnoLtw7mWO4NYlLDOkUchkCyBUox5Z&#10;HhiYWPLAKGFyeRf8LoLUcaV6bEobtXy6CafecSz5KOeSaafREkaSPaHSZi8ENYIxYXA13AJVQP68&#10;m6WTEdq9MuJQa+XQZ7l3zVvLWLeMSY0J4Q8nkFclTOKaZ6WRR4/GykclCfyBHyfYs2raVVfEpSvR&#10;Ve3hiXSDx6DbIbpqZ5UFLUrohq5kGNqdVGiqkdpjVTQ8tA3BXX9SSGW2k+xXFaIq9Bqe61kmtegX&#10;3AabIxNLQI1Scg6fdpL4cca+QSlaaWCZQLKoPjmIvcAWUi49rAgUUHRZO4YEnj0X3NpXx1VbBUY+&#10;CdHkkx1Q1QyTusUgJmgx00/pWNFW6SqlwFNrcX30grinSPEckypV0gas8NLJ/DYVURNURRyilpI0&#10;d/8AORAlpGT9TH6fQ+70UjHHq2qooehAoM19vT04c1tMsVBJisgYCsdPTPUMYoDS+NT5XVRpdkHA&#10;PPN/bZFePDpsgHoRMdkKWSKgaD7mKpV0pKGo8TQ2p4F0ijoapAWjmkA1Thxps2onm3vwRQajqlKd&#10;Z6maaooqHKGlamSmr50SalqIq8SpM2mWmrooApDFiw0EmwBJAtzskAVPXumajaURZVI5ZqhKrJUk&#10;VRJVtIa1RXkrQpCI1HmDIG0tJo0jRq+hPvSNqGevDp3pcxURRy09BHM0a1cmmGSe1LWwxDwSMMhA&#10;zU7SujA+MvZOVurWPu3WiNQoesmRyjjHTeOMimjjMOOepVG+3ppGV44oIXQF4qiQlVAdv22BbWR7&#10;91URhTUdBrk6iCOQwRU9S1LUwSmExtJRSU9YsijILLThB40hcqFuq3AGnge03T44DpD5eWUGhoYY&#10;UqIEhqJfuqiGN2kqBL5I4qutguBZA8is5/ctzwPdmxRfTrfSUycEaZGJGjeQ5adK1aBWNTQsnhBk&#10;ijSUXjaViC8YI4RigNz7qcGh69010dQIY5KWctMKGqnplghWRIkqPGZXoapoFLNHGLqz+qxOkqfq&#10;KBu7T1umK9O2LrqeoaFooZaODHo1HJUVfkrqaSWWE1FLPGR9YUQMqX1Bfo2k8e9hg3DrxFOnqbKV&#10;GXqY5Yq8VscmPjMlRWA4yikqJG8kNXjaeEMqRIVvJMQGPAsbjTs8PXqtAOkzXzytV/wybKUkOV8j&#10;VsGOiEdGtTO1KJjJ95D5IUmQMBTwXIcsxb6n20SSacOrdM0z1FfQ4+aqhpzrRq2oTIQrT5PIzpIa&#10;VEoRSXY/agOwGnTYCzC9vdD1scekXuOOsqKiqEBWWqqoqqpoK1XloKuetp4lRmlia4L6NKhQdAuC&#10;TdT79x6VW/HoIM1PR1E8UDx4+hkjcUP3NZVTJVySBBHUPWKbaJI2XTE/N1UC9/aZ6Uz0ZoKKOmab&#10;IUqUsS1U0tDHLNVeCYwyQkmM/bwzNJSDySKdK3CkswJDKQfbGteqeF6Hpomq8LPFSzFZWlqlyZY0&#10;Plo48q9NGJKiro0ZQkc13WSn1KPWGXg+7VXz8+qmNhx6VeIyZkqUpsjUUlTVPR07Yyd85SqaaWKl&#10;KtUZLDANHNUnlJNMep5AOQpPtxTXB/LNf9R6oVFP9in+XpaYpqTOU8FJNPKkmIhlpKOjgqkhOPkk&#10;/crciy1yhJIiGLSpCCkYZUU/X3YBWr5H/V/q+XTdCpr1hMVdKJqWukWX+GTwQrlYGalhOHVFngMS&#10;W1MhDCOTQmjU4s39dr/q+zy60BTp71fctIzU6VVFqpJI4KivWgNVFCTPC07W8qzmWwjDAft8E829&#10;+Y048OvcOmavpclmEqIHqaRp8pGq4/OSU8ctTRzTzCnT1pYsELOQsgDFSD+L+2nqcHHXgM/6v83+&#10;r+QD2SnNMsEs0VFKZqjIUdLXL448aKDHs0LM9NMyLIJW1X1MCCbLcJ7TsKAA9PAVOOskFUJxSRx1&#10;ZiqIMPLlKOauKySVruyxvFHCgDlo4mjkTwqGQqba0uPdRk462VIFT11UPU09YtUaOuyEs9NE9BLT&#10;VHiw0skTinyaDJAIVhmPrPk4YD6agF974f6sdWAUjHHqYsqV4j8lVWZTES1FPVikoYoEpqaaCQ00&#10;8VGlXpmFOWUqsdMSHddRX6+9ceqkEGh6gmpV1lrJaGraupqkyPQU+PKUlPTy1TKBkZB4U+4n5Uqk&#10;TLJdR9bsPda6Tle5Slp5hIYY4oyIYRofIx1TzFFhSnI4R4NQkZhewJU3A91f4T1ZRVqHpMVk1RSw&#10;zwhY46afGTRVNwKmnpmiOhKBw6kvpVVlhI4bUQOAfaY8OlHSQmq6KlMtNU1qVFPm8bTZGhaB1jVJ&#10;sdMEjjnjkIaFSwUFRpvpst73NAfI9W0169VS1y/bpLEY3rWNRiS9pftKpZbSSRzKAjMyyM0UpF0u&#10;vqNiPdyaCvV6DiPLprmyNRCskdNDCMjHlEo44DKBPTzU8weM18aj9x5AGeMrIIlu1jzY0BI6sEPn&#10;1HrauStlq2qZYYPDVSBqSlpzoNRO58VJCGuSut1vJFpWMFjwTf3sg0qenAtB1Hq5a+m/abJ4yNXo&#10;54Wo4pIo5MnNMPFM80kQAkkji06EV2VjyLsfeiCOPWwo4AZ67oPPC0cS2ppKehqMfSeeVZ1qZXF4&#10;5JKggIunSzOrWIvYX497Hwnr1Kg9PMkmUkppI4pMcaWWp+1qaTX4ZGlaMNLSmpj4+2KsosTpLXt9&#10;D7r1XSoz0wjWZokniWsellFSiwQR00lZKg0rDTONJClLBrG1l5uePfurceHTZXNSRipWC9IZ2grI&#10;byiqraihMo8rVAp7aXFuYWXQC2kge25PLrdCOI6TGWeGaKoCNAKWGdRCXqXjoqWIP6YXVR+7JJIW&#10;ZGdQygW9Ki/tvpQo0UU+fTZWyPWU9FeMfw5iwplqP8oLgBia9UHLeVwxOizLb9Lce/dWAp0mKqZp&#10;ZhEi1FM9JrE6RFakylY7yRU5KjQrLZiCxIPI59+631xacF4CFirKhQ0JI9MNJRlC0E8DxCzHyaoy&#10;rHSG49+691AqHjjppINMghZqdxrjPlYN9VgBGkEMVWQjkkn8AWTv8R60ek3NBUjWJIGENOgDjUjh&#10;KaS6zIsi/qtzqNx/vPuo6unn001tQahwJZ6OmWlgip44WidJWSI6Y5KdFVtJcWZuVNrnm9/e+n0E&#10;YGeoV2koppUmL1cb6YYlh1Qv5H1JEjKNZcDSFZx9bg8kE+60AGag6nwtBDIhJR/PCjIk+hUcuRJM&#10;1SWuARb9sOQWIIN7XPuqdPTVFMiSRUzCeo89KWmadgBFGWtSyQpeNkdRqaM2K/RTb37r3HrNLH5p&#10;DM95JaozxxBQ1KjyBP8AKVWpZS3jQkFZiPpxcW966bZQBUdRokb+H1ixDwGnkh+2mkEcstUy6fuY&#10;iRxZyVN/ppuRz791tqas9RZjSGniliHgp5HRooJSXMX+qR7jUVLAsoHFxc/X37r1AcLw8+olbKzi&#10;rSEtNUJIqyCG6RtAReKZtSglUC28YXktwbj3vrYQDj001tKBEJZnkIkhkir4KjQ51D1UtMI1W9wC&#10;ui9iHudV/p7p6N6A0z0m6hBE89LGZYXOhDNJFaZQg1qZ0ANn/sgaj/j9fbEnxdPnphlN4hPMVeoA&#10;8IiCNCzeQ/qWwuzfUOzADi1/bYGa9bX4umhY2aV4RIGRI09BUWnINox6R+qxJ+pP+PunTp64jVBI&#10;zLqQu5il1H1xaf8AN/4gH9P+uOfe+vEVFOpcJeF5muvKkCJUWUMJSBIYkW/P9ocDgf19660/w9eq&#10;1lZ4WR44VcszSsWZ5WFjqKfg6ObDi/19+62OA6xmNptB9elWvqUKslQV/s6LHQfzyPyeefe+t9eX&#10;U8jMjwpKhYaykelAjEnzoVvIwNwpvz+feutGlM9TA0dwJpUTUS6wgF3d9OlQ5jXUGH625I5A9+6b&#10;PDt4dOwYtTaml8pIjD1D6daFDdTHGoDW/Gqw5vf3teqdemhg0yzhIo4UJFyWWdw6+pwn9oEnQl/z&#10;7t14VrjpvijhiETtAoqI2kNPJpBZVXlzMhBDAA82H+Hvx4dWIbz6/9Tc5A4F/pcH6BePpfn3UiuD&#10;0x15uD6L2J0i+k3/AMVPvQUDI6913x+Tci3+p4sf96/r7t1o/Lrs/gWP9L8ab2v9R7917rg3J0f1&#10;/I5/3j37rfXVlYgXXm1/w17/AFPv3XuuuLH/AGBsRa4+lv8AW/p7917rjyBwBcm/AN+TwbH62/w9&#10;+691xB+vqW97W+l/zYX9+69169uSo5va1vzxe/8AsPfuvdc1tfi1/wC0fqbcWt/r/wBPfuvddahe&#10;4AUnj8c88fX37r3Xvr+Re4+vHH9r6e/de65iwvwARz/Xi31BPv3XusgAPP1FvqeL2/w9+691lUXA&#10;ADNe5NuF4/P+w+g49+691zH1PP1AH4H5+lyP99/vfuvdciORwbDkk/T+th7917rgSvJBF7kC/wCL&#10;j6H/AB9+691xZzfkg8fUAfkfQn37r3XAyL9PqbC305v+D7917rj5gLWU+mwtcX1A8ce/de66MwB/&#10;ofp+b/0HDf6/49+6915agcWI9VxccWJ5sffuvdZ1qAQDcGxH+v8AX6fT/or37r3Wf7lR+Qbn66uT&#10;fkhv8ffutHh1kWe9jf62/wBdR9ePfuvHiOsoqNXA4+n+ubHk8f8AEe/deNPPrsTAgH0i/wDUn/eP&#10;fuvZ8uHWUTKOfTcG45+v+vf37rfWTzE2NrE83sLH/Wvx7917rsTf2Tyfra4+h4+g9+691lVxY3A+&#10;l7DiwB4/31vfuvdc/INVzwLWH0P1/P0/33+9+691yMq/154H4/1vfuvde1/T+1b8/S/+w9+6914s&#10;Dxx+n6/kX/p7917rrWoNgPrb888f4e/de671XFh9bi/pte/4v7917rvi1yAbm1h9eebf6/59tPx6&#10;8OsR54AHJtYgcj/Y/n3TrfXEhRxpUXP1Fuf9e3HvXXuurC9/z/r+9FQePXuuGkG6gLY/UEfkc3t+&#10;PetC9e64iMH8C4P+FrWv7sAAKde68FINiLcXNxcW/qB+PdgKmnXuuDAHn6/UFgvAYf4f63u/h/Pr&#10;Veo7MBYWJP5vbn+gHv3h/Pr1eorkWv8ATk8f0F/zf3opQV691Ek/VYf054/3o/190631DcWuSbXF&#10;7EXPB/r/AF9+691HsrAEWIH0/tC1rm/1/wB69+6915wLhbD6Hm1vSTxx/vXur/D17r1kHI9L/i/1&#10;5HJv+fexwHXuugfqCWNja3Av+Px7317rs6jawXgW0nm3PJP+w9+691xYXBHpFja54HPNtPuj8OvD&#10;roBfJxbn/U8Ef7b2w3w9bPDrn+pgfqL/AFP55vx7a6r1kUA/p/JuSbfUG9v6+/de6yBRYcD+pH1J&#10;H54Pv3XuulFgLC1rtYcf717f6t1lI1Dg2v8A6kaf9uebe/de694gBwL2B5vyT+L2H/Ej3bTip4db&#10;GTTrooOBcf1IA/N786vz7sBGfn1bAwevaRfi/wCf1cgk/Ui/+w920Lxp1o8O3h1xCj1Di4v9ADa4&#10;/wB9z72QDx6p13YH/Ycjkc8cfX3XQvXusoUW45v/AE03/r7sABw62DQ16yAHj6graw/P9Pp7316h&#10;OesgBtf0m5NwR/X8e7j4D1Xz65AAf6zf4fm9xf8Aw/HvSfF1vrux/wBpB/J+n+29vda68frcC39f&#10;xxb6sPyffuvdcTazX5+n4/21j/S/vRpTPXusd1JFgurgWtc/6/v32dboaV66H6SeCb6iL24Yc8e9&#10;9aFPProcC5VBe9iOLD/Hk+/dbOny65X+o+oI4I5F/wA/X37rXXgLA/knn6j/AFre2l4fs691k4It&#10;b0m55C8H8g3v7d691lAH5A/VpuQD+LhtX0P+tb37r3Xv0jm34tyPxzb37r3XRX6EBeObqf8ADgA+&#10;/de66OoAj6izH6fpI+g9+691wDcAnjnm35Nr/S3++/3ge691x4HNwfqPpcX+lvfuvdYjb8Xt+baS&#10;b/0/2At7917rHck88t9AfTp0jmw9+6910bWsb2JAIAP0/rf37r3XQ+pvqB4N+fr9SL/7Ae/de67F&#10;yLLax+vpuwIIvce/de66sSAbXP6Tx/X8kH37r3XJeNIJFgG+nH1/Pv3XuuYt/rgC9wouf8Offuvd&#10;dcW4J+h4P1+mke/de68OfrY/4WUfQg+/de6yqBcWA5/IA5v+OffuvdZfwblf8B6fra3P+Pv3Xusf&#10;Nvza/wDsL+/de66sP8CD/S31/r/sffuvdcDpH0PH0K3vz+LD37r3XH02NvpfkaTzzb/H/W9+691h&#10;k0lTxb6HgXt6vzx/vHHurfD1ZPi6xMP8ALWUk/U3+nPtnra/F11ZdTW0G4sRxc3H1976u3w9eHJH&#10;BH4/s8fni3+t9PevLqo+A9d6P8bm55P1Hqtf37rS/F1xKrpF7MbXJNrfW/Pv3WjxPXFhZSdIHF1K&#10;m45493HwHry/EOssYH+x0f1BubW/P+HtwcOtHiepYAAH1Itz9Prax97611xZVsSG/F7cX4/1/fuv&#10;dYSqjV/sNXAvz7saeX+r/V/q+WiQBXrhb8G9jY/Vfp/sfdevdclC+rkEXIQD82F/z/xHv3XjWmOs&#10;U2karAWFyLr+SLEWP09+6303cArbjm/psLH8/wCPv3XgKmnWeI8jj+0OQAL82F/furFSBXqUrCwP&#10;5JNwP8Pr791XrsEf1F/qD+QPzb37r3Xd15P4P15tcf0J9+6915Wv9DYt/QBtN/1WH1A9+691zB/U&#10;b2v+RYkH62sP6/4+/de6xtfSABc/W9tXH0/2Hv3XuuJAuOF+guEGktz+T/X3Vvh62DQ16xsBx6VI&#10;NxdQDY3ub/776+2etivHrjpF/oL8n1AWBta5vf8A3r37rZJI49dBQBbj6WZl0j83Hq0j37qoNMjr&#10;hpIv9D9F5UGw/wAPfutlicHrxtZv6cWsR9bW+n9P6+/dbX4uuIABLGwtqBsBbkfj8W976u3w9cXW&#10;6/QXX63A4+hF7e9dUX4uuJUA2vbVbmxHP0IF/e+neugPTfi1wQLWYgmxYn37r3XX9k/TluALXt/s&#10;ffuvdcF+tzbm4XkD6ccEe/de6y8XtpUA3+jXNzz9fx791Vvh65rccnki3NwbEngk/m3vXTYFcdZg&#10;oBsxBufrYm354H+8+/deqRjrIukAEWve3qvfgWLW/wB79upw6qeswtf+g/FtNiT/AEA936914kcg&#10;A83AJ08kf6w/3v8A40Pde642uBZiWI5vpNx+fV7917rkCNI0/gg24Jv/AIt9T/sffuvdeOn/ABtw&#10;CbCxvzcH37r3XEkX4bnjjjjn6i359+6912SSASAw5BIF/wDEf8b9+691wNvr9Ab/AF03uT/Q+/de&#10;671EFQCDb68C/wDUg/j37r3XL8fixtc3Fz/Ztx/r+/de67UXHH4sun/G/wDX37r3XVjc835Iuw0n&#10;/b+/de6yAA/XSL8WAuSB/Uj8+/de65JbgkEkjk2+tzyV/wBb6e/de6y6RcBP7J5/JueB9f8AePfu&#10;vdY2X8cs5uDwNNvze35t7917rFbn6KB9SQpIAt+Qffuvf6v9WB/q/lhkXVqsNRst7AC9x9eePp7q&#10;/wAPXuobqdKjm30IupJFvyf8PbPVhg9Ryv6hpNuCQeDb6fU8e/dXBJPHqOy+qyi/IU3texP4b3vq&#10;/WMgKCeLH02tf6Gw5H+8n37r3Xf1sCQQxIt+Dxxa/v3XuuQUWNgbAi9rBgT9AR/ibD37r3XO30UH&#10;83IuOeP8B+P6f7x7917rKqjk6b2AI4I+vFlP59+6915LcFQq31NyvFwOb3/P+x9+691kuLKpvqJN&#10;tWn1D6+nSD/vPv3XuuQUA3AHBIb8E3+gNvyPfuvddgFuOTcf6xUXuL+/de6wS2P9CTYH9Iub3uL/&#10;ANPwPeiKih6902ShQAbHUSDchdLf8GA/3n2yyac9ap1CYaSShUEktYD62Nzf/H8j231rrHckKfqx&#10;DepbA/TUSAfzY+/de646bC51twdQOnXdhbkj8+/de6krpFmF+RblQNPH0uffuvdTY4/7QVANIJGo&#10;Ec82uP6ix9qE+EdWHTkqrpF/USOf6Dk+oD+p/P8Ah7v17rxH1Nrg/U/VdVuBY/j6e/de6wvxYAi/&#10;NybCx/q3B5/A9+691EcDgDjUdRX6HgWUgD/jXtmT4uqP021C+kktyCdQJPps1mFz/X3TqnUHSDrH&#10;5YE/6qxA45P4t7bfy60esJib6BgOLXHpYG4uwHunWusRiA/tIAOCCbMWP1JX83H59+Ar17r0UYvq&#10;AJYm34sbctJ/X/AD3bSevUPU9IVNtQIBYSSWI4Km41fU3/w9+006cCinUsUyWBawBsFI02cfX1qB&#10;x/iSfdx1ug65/aLqW6re1wwN/qbAED/D6e99eoOvGmBZjYamJ40gAAC1g3+H9Pfq9a09cPtQq/QM&#10;efwNOn8gEe3I/PrRXz6gyU4CmwuWOsjTYhx/Uj/D6D3dsrjpsorZPTNU0o0OoIKsRcNwChBLAW/N&#10;/aZh59VMYAx0j8hBoQ6rMVQLoAX0KTZl55vbk+0koGf29NaCMnpBZWkSRZU0AFbmO7+NCCt2Z1b6&#10;kcc+yi6Xtp1RiRToI8vBDMwR4xLaUI8LnVHZVvMysQL/AI/w9h+UcR1RjUjoPKmkD1SwLHdFeV2G&#10;kXSH/NtGARf0/wBAfp7LWPcR1TqVBhKZYvIQ2hg0PjRio4NgSp/TYCxA/wB793SMsKnh16gOenqC&#10;gUBI0ESpd45BGtmeWUelpES+oBf8LH8+3liI4dboOHTjTYgT+QwtJJYWWZ0A0iMfREH9TyPwPbgh&#10;Jqfs6sI6nA6U1FiNM0s0kKlmjjhZWs0LWt6kdQPUrXGokXseLe30hzjq/g6ckdKaHFxoNLtH6UBJ&#10;VXDOknIDAcafoCx/2HHtYkP4fTptow3T7RUQhIinVP16HXwWOg+pZHYkfTi3+39qVipk9OotTTpV&#10;U9DGUtpkdi/1soWQ29Ei2UcD/D2pXGB094WcHp7SjjMasB47C2hiQusrfyN/jxwPb9W0/Lqxip05&#10;UcWl1LISQFBKqPSf9SCfrf68+1AFTQdbjjIbPT6hPI5tb66fqPoWH9AP6/n6Dj2+qkDp7R06RFPS&#10;FYhSLjhLnTb1WPI/2PtT1sCgp1PUkG5vypsBzxf9IC/m1j791vrmpS9+H4FzYpYX4Aa5vb8+/de6&#10;zKwH1ABUkrxe45IIJ/wt7917rnpJuTY6iLXOoA/gg/T8+/de65sBYgEW4V+CGbn6Ee/de6guvBtx&#10;9WtYBVN9NgV/w9pz04vDrAq6rhQG/A4AGr9QLH/Wt7bbj+3q3SdyKAhWNixd0Cg8jULhtX5sfaOT&#10;4uno/h6D/JQeZHdASXQLKtwFVVa6hxza9iDp9oJuHT6cekVVQuI0fSX1XOqKLiJb2jM2r1fUG3J4&#10;9k8vw9LI6Ux1CBRZ9anWGVbxhgreX9JMrf778e0vbqFePV+nPHwiND4y/juZTGz+WxdreJ+PweSf&#10;6fn2pRcY8+m5BVelpRLwGsCSfJ+BqsLEaPzzew9qVTgekr+XT7GOFI5AdyjAHQdP1Jt+P6C/+9e1&#10;caimrpl/gPThHAz2QEMCgufSxDAA2cC3q5/Pt/w9XSbz6keAKF0sVCg/RVBck3IJHH+397MZHW+u&#10;CRrcGxuI9LagALE8c/S/tlgKVPXjw6jNAdR0jVdvrfVeQix0k/Q24NvaJl7qDz6rWn+r/Z64CmVQ&#10;VYXs3qXSAz6h6GvYWt/xv/AN0AHWi3XJYWsEFwqOLFWBJIP0AN/1e66RWg6p59T4zHYuoUOnBJ/S&#10;VPIXTbk/X8n2piCefl1R+NOpA0my34IXQb/2xwfT9De/tWQCKdV6jnVcAIGfVYlRcar8AL+OLXHu&#10;wFcDpNJ8Z65oSXU31Ogdi2kcqW0gKFuL/wBPbikHB49U6cgF/VoFjbV6f1AkfUG3+x93611yZLqb&#10;XJPPCqCD9Tyfx/h7q/w9OR/GOmqoBAJRQQQ34Ugn+0WH9f6eyyX4+l44dMU6Wvbi6gggKNQPJAb8&#10;n/D2nbJp09Emo16ZKhLiXxBQQL6XUmOz8G6kDn/Af7z9faTVo7ujOGPAJ6DjOwp45hYB5GaZTeMK&#10;Si6WiZzwLi7c/gf4e9Sy49OjW2B146LjvOGnliqjAG8322ol00xuGvJ6w1wLcAH8G4+nu1q6nHQp&#10;s2KsB0VXOVE0MU3kl8f7UT1ErArUGR38XgjjK+sEWAZeD+fr7WevQts3Iz0DecyU4k0UwgpqYvIz&#10;CcEOA8ISF2aQElOARHcD8+6tx6EtsyVzjouG+8gKGnSaagaeaOWSo8tJLE0kqScxtGD+pGcWc6b8&#10;H629vwKCc9JNyn8OOvlXoATn3WsnoaxYamlinjqjXQSJVS0hk/e8MlPKLXAJGoKLEaRyPa5o46V8&#10;+gbJesXKt0I23aueepgoqlqiaOOWRqSp8Xihx8lSgNKC6qWEjAqeRa914t7RTRheH+r+X+r+QLJ5&#10;ddV6GXbqM0uNjaKjevR3jE0VO7lWn9CPGVuCp4ck2JsTYke03RXLwr0Y7a9OgjjjP2yFvGt5S5NR&#10;NrEU9VEYgNaKSeLAk+m3Fgy4oemejM7Phlp5qaAQmAGU015W8xaKJdCSzq99OrVbT9LED6+9p59V&#10;bA6MrtqBo0DQmFk8g8kq2/djCaToX8XFiALcEe1iKRnoumOadCPj4lskqRrIxbRYOLmMg3jIb8Xt&#10;cH28Oi+by/PpRQIdK6wgJIuUX+0PSTHGbkfS1vz7uFqKUz0jZfLpzhjHN/1XGskAF3X9C8nn/ED/&#10;AFvaVl0mnSNxTpyiiASxDMAqsB6VJYC/6frb/D3dV/F0w4FK9dSBrFgFuFJdQQwJYfXyL+QPx+fe&#10;3+HpOYwTXqBIq8BQXBAIUC0an6BV/JNvbPVlQL1kiHBAWxbWQDZDytgDe5/1+Pfh04vxdTqVo1DA&#10;AA6VCoFGoqpsz3ZQLX5vf2+hWlOnenMKoFr3UgNqB1SFmP7div0P9fahdPl1XqQrKWUcAXC2upcf&#10;kXA+gP5+nt+NvwnrY6mKFNtNjbVe9yOTe1/yP9h7UVHWjpPHqUlvr6SpUEXu36uEVVI4H5/33KhW&#10;GAOkklK46cEIA4sxFgws1+Tb0j6XB5B9vB6CnTXXUoXSGBIuF1XHIY8Avcf7zf8A4qfOamnXh02z&#10;KdN72txdPoxH0HH+29syfAeno9X5dNMsQdgGkshZho0L6geQot7RSfCadKE4dM01GqKy2B1H8oLc&#10;m6nUg5I+lv8AkftNpGfn0+rMeoP2hAdrIFcgSN40Szkes6QD6r/QW+vttoscelCvU0PTFV46PxlW&#10;CEq37TS+rzSMfT6zZlsv14t7TNGKY49GkJJFemyjodbOsviLuij1MQBHe6EngfUWv+R70IiTTp5u&#10;HSyo8eFVUkGiyqo0KQ1/7TfW31+lv9f2oW3BIA6Tuy0IHHpUU1Aj2chFBiAHGkM6G1v8SB9T7WJF&#10;QU6Rk56m+BQpFjZnLCyg2W1k/wBbj29pPTb/AAnpvrLJExBJ4Ll+AU0m17H8n6+6SCgoek9PLpK1&#10;81rSFdcalbiwZhIReMRqv0uLH/Wt7K5aCleq6OkJlKsACSEQRNOSoldbmnCgkkK/Opj9SB/rey93&#10;WnDq3h0GqnQV5zKCVHp0WFJY1MnqISGcIurXLIRdvqLj63t7L5ZFB+fTZNeA6LZvLcsMEjaJIY3h&#10;jkpykp8n+UObs0hP+62/Dfjn2xGfGr0/AQePRN+ydzQKqy1aQRpThpKcy1JVqxJ28arHCoXULkEr&#10;+AR/T2uij7NK9GUIDKR0Tvcu8Cq1ElXJjgcabrPQxMfKRKxKxxqNSlTYmQ+kqn+HtXFB1YQgn5dA&#10;1mM/WPWu0srRSI0qSrB4p2r4K6HVI8lRYjUrWEaa18i2+hsfalUBGeHS1G8PA6S8WSrDPQwgLqeZ&#10;9L05USVfo8jzHyXhj8RC+ezE6QAWvf3t0ULUHpSjfh6GLZ8bQmGdoaOSqdJo6iBKoSolDOAXEUSD&#10;XM7sUnjsFAP04HsulwadGkAwK/6sdHF6zhSljHi1TVRljlpAF0zR+GPTq+n7aSMSdDfX/Y+0M3S1&#10;cH7erBdiq8yRxXSJlaCJCAIpamIwgVcsi/4uSwH5Cg/Q+2IUOemZD3dGTwULeGPSAqTy6Ap9QDkB&#10;I1kX/VMbsvtfEhPHpK7g1HQsYqIgIh1N+2TG7JoLofUxQtyVtpP+x9m0QpToul+KvS7ooy2j6Kpi&#10;5dRpN1NrAH6f7D2ujQ1+3pK3xdKSnif0tpNgb2cqp0W0/rHJKgg8+1QGkdNucU6eUW6A3BJY/XSx&#10;IH0BB/3j3YUrnprrjpAjSw9I5GlTdmFyDY35Pv1PMde69p0gg2JAsQePGW4v/r3Iv7117r2j6ajc&#10;kkajY6z+CCfwDz79x6915xqC3AsBpuAOG/P04sPpx/T37r3UdhZfwP7RKgB9Kmx5YEG/v3Xuok6r&#10;xa5Vh4yhblbf0sLcj+nvxFRTp1OHTa6t6rrcWA1OR5ORZUVhwOLWJ9ppFYL06CtM9RXRtKhkUMDp&#10;1Rkm408Dn8j6/wCvz7TEVFOrALxHUV4hoLhb3Qs4BHrs2k/645+n+v7oUoK9Ox/GOuCxqGZ0I1aV&#10;ETNwtnsGJI/3gfj34U/Dx60tA3dw6mRI2kG6lRcD+qtf0gX+lhzb8+3o1JwetHST29OUMdkuCoKm&#10;+goAGB4Zzb6/19qemm+LpxBA0sCIzfT+Aqgiwe6/6wB9uBlIoeqEVFOmqukYqw9QUtq+gudPp9bH&#10;6g/j/D20+mh9OroOkXXyBi2kamCHx3dWDf2XDuLjg2AAsf8AD2icqelUS/iPQe5WqYB9LRqVAMxs&#10;qpq1W8cit/ZvcXP9PaSSTT0tjSp6C7OZALr0mPVLFJ6nWyxCBbO62+j2ICAcfn2VXL5r0sVfPoAt&#10;7ZqNUlMaRu9IY5pEaURRMoNoi8hBQ8i/IJ4PtO3wV6UxLnPRL+y9zySTV0lIsUtUkdSymkqE0wTe&#10;LXNVxSyAeOOOM6n08MeBa3tpV8h59PKSWoOHRWRuky1s9ZDKPt66JJ2qamilmaqipYQkop/TeJ2R&#10;Swlj1Le3IJA9q/DouPLp0EdLCgzCxyLLHH5ZausiWRzKWqKKkki/yepRw2mNT+YpWU3uWt9AnkU9&#10;PArT59KuOZ1qWpKur58ePlilWNT9vMZyjGnCAXUPZdQvwGW1ufaYdOPx6EnCz1ok+2knRNEmiyRJ&#10;CYYZDpqFYAhAC4uADfmxBPupjBz03ToeNqTFoWkanTRVTsQqhJZJwV8UcdNMtrXAKLpHB5P19+dQ&#10;RU+XWjwr0Zjbs3ho3aSUjSwhkuqa0jjTQyvIAQQCLBrWa4v7shAHb0iY1YnoZcMVeFFmBaVYotTO&#10;oWwHq8IUi2pRpJtce1qUIGrpNJxPQi0pDCK2pWlPoWUJrA06S0wAt9PUbf7x7MYV7adID8R+3pW0&#10;41iMMDwiabhU1qOJGH4YH6/S9j9fa+NRwHTB4k9KKliHqIBa6KisxDD1c2UMLgXuD/xP19rI0/YO&#10;kR4V6dVj1DlAWXi/AZtI9I/2I+n+t7UhSRXpqvXPwjSSt3ci7Xto5F7An62vx/sfdtHr16vXFqVe&#10;SOCAqWPEZDclnuLWH09+8P59er1gkpLcJGF0guNPrLEC403uBcWH0+nvxT069XqPJTIWbUilWIVw&#10;WAX6coyWIv8A4ge2mUMKN1cNinUB6dV9aIhcABTcKFBBY2ZQLDTb6n2yYQoqOrAkivUKemUFQAVU&#10;enkBgSwsZWYi1jb6g+23jSvZ04rAAqeHUKSCNF8Z/b5LhYwFF1PBDfU34tf200QAr06rFzgU6xGE&#10;AkPEmqzqmk2nAAtqU2sCDxf/AB9tFMZ6cGM9NbUtgJLMQUcIQdTD1cHj+0vF2t7TtGKY6cDj7OoL&#10;0xEukwqA0i2CL5Be1rugAH14NvbDx5oBjp1Xxx6jvSHXKFQR3ZbycszKx0nm3pH4sQB/W4590MVW&#10;OOndY9eoU9ChLeSP6EE6CC6qDdVRjcEE8i3P9PbLQgmh49WWQcB00VcbNGzBvWeSx0xatK6lPilA&#10;IVh9LAE+/Rw5oOm5DRaevSYrInsivGGGkJMlvIVjIL6iSLqT9DqF+Prb2sWOgqM9JiwAwek7Mkro&#10;6CDSyzExwSJHdqdZLCSVEA5FuT+Rz7UxjHDpPKfn01TpDqLmmEMhLBIwgEbOiglX08L9fr/gfb1O&#10;meuMbOjGPUHkNyfM4sJNBBeMoL2/A5vfm3vxFRTqykA1PTlCJG0SMkkGmMLAJLSeaVU1Ty6CpJsA&#10;Qmv8k2490YUPTyMGyeni0LMryDUFiHgjKx64xoF2kZxaRyeTc/0IH5LDfF0pGRjrqRhMpGtBazyL&#10;cMSqenVKXHNr3IUnkke2j0+tKY6bp4w6P4hoM0q3lZm8MaFeCyW+vAJ1H6n6X96IqKdXXDdJ+rpW&#10;VXkZSaZVMb+QAFiJbCYD+thc2/wt7b0afs6eDqcDpklpZjIZUkiKxEuPJGSZELWjBP0W9xdB9Byf&#10;etJPW9QBp59J7IuNTnwJpsEZ4mXxvDpIZvC3DamJA1cn8+69XHDoPqrGy1dQYVihMVSqQJE7vBAk&#10;9yzzyqqhiGRT49IA1XAB+vtwSUWnXm+HrFBhIfIFVFgbWkof7i5kLuVjUwnUUW9wqtpBtcnj3QSF&#10;iadN0B67ixVpkq6mMhJJ50mCx+Kc+P0RKZHurf1VluLW9uB24dVZa5HSlo8dMjU6SrrhnkeGXyNE&#10;ZI3HMa08QU2t+rVyQP8ADn2bWrGor0XTrx6VNJTmKKnpArysQ6SPHHZo0JKxmxA9dh9SSCbkc29n&#10;8Pw16KJF6faSE+hadIzIFMSDWVaXQDfVL+CfodP1P14HsyjIK9IZh59PFJBqijCLPC8BZ5VIWNo/&#10;ICVGpeCoJ5/qL39r4/PpDLhunqGnYIpbzySBHOtZPtKSRybIkMcgOkjliVNjb/Ye3ek3UsSDxx61&#10;ntE5hbUyeYS+P0+SRRbRpKjStubn68n3VSlTXpkLkOZljhS6EyyK9tDpZHaAyAkDgAi1yfz7Tv8A&#10;EetAU6jvCZjqpo9D6I/PEzKFdQ2ptcr2LMwsbjkL+faN+PVx1FeGPyzqo1B4ZXkAlOqm0C8svjPB&#10;LtYX1EH6D223wnrYFcdN1W860sKn7YKyrI0rXj1hv0xSekAeQiwt+n6fn2yh0knrYSnTBNMzlWjR&#10;6fUrN4b/ALrMU8csUL8gXtdb8G/HPu2nV3dPpHUZ6wQO87wU8Uj+ORV8kcEjXplVNLNJGoDFltfS&#10;Qf8AH8e7BADUdaaNVFR05JSB1nCzBppEjDkvpEkqX0q8VrMxAsxW1hwQD7rL5dJz07UtEJp4nMUx&#10;1RCJLODHqL3ZUW+oqG/qSRxq49tdVOehVw0TCJCqQhI2McP2yqNMpNyZ1bkKOEUXsfr7tFxH+ry6&#10;ro8uhEgjcOoNtKgSMzJoCx6ACEhsG54HJN7XPtanCnVio6cIowECmzFITdv12R3uoUn8n/ePboag&#10;p17SOspQ3CakQp+5wdMbSM/+bP1N9NrE+7A161pHWNoxr1Qq6MiyABwFLSj9DupFm1EmxC/j3uvW&#10;tPUVo2sNQRzp1ltREWmXizK4/Lfp49X496ORTr2npnyNEJLqnjlQhjIsrFFCqPVaQi4H+qUn/Yj2&#10;nkFM9XUeQ6baXGNqjdo9BK6nJCl5DpAQN4xzq4Iu30BsfbfVqHrMKBXVj40VSxZbBVPkQhZmZFFr&#10;f6n/AHj+vurCop17Seo70ccSzAxyeNprJ42CFLAFSW54J55/PtM2BXrRUjqLOnqdoVDMwUuXOnx/&#10;Q6FsNOq/1b8kD2mbh17rGVZZhqjeMaG1MiqbPYExzyW/V9FVl+hv9Rz7Ycq2Bk9aPTtSMJI1MX7a&#10;OwiAKAqqg6nRvxx+Cfrx7RymmOHXh0oae1hEJFdXVkHjJVpJQwciXUPTb+oP09pifn1vp8pYlKxy&#10;a1Cs16hiX1yXPjGrj6E21W5N+Rbn3U9XXh09xlFsEjDMebISREQdKlhYf8hA+31AQ08z1fqVGoYF&#10;hpf/ABY/rV1DEfU2P19vAAjHHr3XbwH0hUUEo8S6VX9lm+oYH6E8C3592K14CnXvt68IQWcAa3YA&#10;af0/qIEqlfwfxf8Aw960fPrRNBXrCIU9SuBo9SaWUMgbyepEQ25H51C/+w591aIcetVqKjrFHGiR&#10;Fr6ZZA5YSEMJVU6bPxxbjn+nN/baoADTpvpJ1okDS6qeNihLBVbWjIvr1KVAt9QG1H/b+y+VSGr1&#10;rpnWrka7XViBH9JY5IW1G2kgKLD/AA024/P19tFARU/6v9X+r5er1M86NH6dMikAsGK3DI5GsrYE&#10;ixA4/N/bLLQ9b6cQVSGBxJpQK2uxUqyg30kD6i1h/gSfbuSg+XTJFWp119xpsyWUKxeMXtYNy2tl&#10;/wCI+n1971sBx61pBBPn0rtvZRndYjLqv6I40YjVca/Wv0DXIUn6i3Ps822cMdNei6Woai9DPigJ&#10;EjTWxY+hywUaifUCLjiwtx/viLIhgU68DTh0uqenVrIQGAQg3/F+L2/J/AP9PZpElFoOnRQ56nBB&#10;GGSPm1gBe1xa3N/959uZB6v1xYqlmawtawsB+niw/wAP6H3vIFPXrXTRW1oNyOCTb9X0sPqQfx71&#10;1vptp6d5pEcjUzX5YAaAT+nj/bj3RlDcetdK2kpY41LWB5+qjV6j/W39PfgoXh1dVHE9Ya2mAOqx&#10;N/8AYcX9+ZdXVTSuOmOSG4OlVDX+oA1fUAlVN7Ecfjn6+0zJnPShfhHTTUUnkTxyKE135IjLW+h1&#10;gKPr7ZdfLq3HpDyUbo0qlbyJqDAEaTpN0UWAsB7SFCtSOmlck0PUGp1RqHsDJoC/RCrMRpQNf+hu&#10;Lj/evbRIAqelCUp8+kZlJ/Dj6+rqDHGRDIkZciMMzjxlQ/8Aqbc/0ufZVdNRST1s0pnoD5B92hLi&#10;OUxWkWNr+MtptYePmwHKrb9Rv9PZG7E5/wBX+D/V/IeAC8OuUEcYTx65JT+1ImpWushN0GoA8AcC&#10;wBH14+vu6MpFOtNQjPTkZWWnaOT0G8bBtazAPFN642cjm/GhRdv8faszrHHql8s9N0rjoKt7bnp5&#10;fLQ04jYsHpahna6xtMvrAYBW1jgkMVIvxf2ENz3gXD6Y+HDryxitadBUtNEX0KpQqloWqS80wDLa&#10;HWD9Cp1i7fQfS559pInpx6cIBGk9O9PTxyrqEojkkggX7b0vMktykDmVwDe9rfmx5+vtYJ6CnTRj&#10;Abt49DjswRrSGImbWsaGFHU6jPCPHN5Gfk/2155IF/x7a1BnJ6ehBBz0MNPCBGzLos4SN5irP5I7&#10;agST9Rb8n6W9run+pCxrp0hWVImdbFbhkt+2Rf8AI+oFx7dC66Hyp1vqXFpUhr+RrxkgpH+4bFWM&#10;n+sP1D/e/b6UU46909QmM+oxqqsvj8rKoJMhvZhY2sb8Ecjj2ZxU01I60RUU6zSIshJUG3AUFVNr&#10;cFgRzYfgfj2sQ0OPPqoWhr0yV7JBFInqDBGYNcepCbKyEAiwPB/1/dnfSadeb4eke1VJ5RIAvrAU&#10;B/oEA9YVLH1XvY8e1sbdueA6TcMHrgk4TyJGyaCvl9ZGolWB8ja7gcHixt+fa2I060ep9NIHEged&#10;nBVlWO9liLC/JADWP9n62N/ZrbUr0mPxdSjJ+0FewYgeVPTFFoT6O+kAXA+hNuT/ALD2tpU0HTLf&#10;F1PjiViP854zdBKdKagADpZlH5FgCALm/tTEq8G6qMnp3gjRRGNLBdKqAWQIqg6j4za9x9DY+1Y0&#10;/n06nSgh0qwPjU6fSAp1XB/zhI/rb+vtvq2g6dXTmhRgEBAUAoBwQW/W1l/ryBf6e2m0+XSrp2pg&#10;p9IBTSjKUI0kWP0Y/m349pH+I9aPTjGtvUEUf2g5Fj4wQPoQL3FgfdG+Hp5eA6ckj0j1Cx4AK30q&#10;TyRYnj6W9s9W6cIorBT6baxpsAfSfqQRxx+ffuvdTkjCEEBTckEADn/YD6ccf7D37rY49ZQv9FNv&#10;oDzx/hx/vre6P8PTnWXSDbTwOfrfg/kj2z1vrkq+kE8k2uTbm9z+ffuvddsLHVaxtquLfT/ffj3o&#10;5HW1Go068bccrc/W683+v+w9tVxTpwJQ16yJYqx/Vb63/rcfW/8Ah72vxdbf4eshK6QLgX02BC/U&#10;m/19u9M9c1P0K3/wv9NN7cfj+nHv3W1Ok1687gXGoXIsDxxbgjj8+/dXaPSK16xNYDlQBcAE8DgX&#10;Nv6/i/vR4dN9RncEDjVYm9uTb+n+v/T20xoCevdQpeVJHpBsStxcf4Ef1/r7QSntqOtDpnmBAJJB&#10;ADXbgsCOOAf9f2hdqYPDrTGnTDWMul72AewuV1aX+ikf77829l8rgV6a6SNaEVGkZAwLgoWADF7e&#10;oIv4v7LJJFFT0jm+PpPaXkLEgkNoFyNP1axX/W/rb3RCTnpDJ8B64SXCx+kEjWpY2C2Bs63PFrfX&#10;/W9urQdJx0np3LsREGGkoHSySJaRuPKH+txY3+gvf2xKQxovVPx9MNREieNAAs0UbktcK5Ja7qbf&#10;4/S3H19lswXPqOtLx6gJUxov9tDIpX1L5JeLsQCpHHN+Dx7Q+IqjPn1ZOHSYyVQrsXQhFaMB/JaM&#10;Am+mOJebE8m1rG/9fYU3RwZC46Xxigr6dJaqDrZ4YlmV/wBau66AhXTIHP1NieVIHN7ewld0r2iv&#10;SpBVDXrjS0qpovGpZlAponT1DyHUrlmBIH5H+IPtu2s2Jq2CeqPItNPS3xGAq6icQx00rkxqTZdd&#10;i31ZRwLFvofra9+PYn2vYri5bTEhI6Tl1Fa+fQiYvaDQq0stOYNRu4ZQrK1vSwjkS3JJ/T9fcg2H&#10;KZiGpkp646Z8QE08uhT2vho4JowyqEYs2sDSisBZVH+F+bf19yLtFgLdaU4dVMdTVeHRgtuxCGMg&#10;lTdh+L/RRZvr/vHsUxqFWg6VxqAMdCErBUX6E2Fv9v7cT4+lScB10fp/WxBt/Ujgf737f6c66Uau&#10;B9fwQv0H+J/1re/de6mBAoF7kki5+t+frx7917rskfX/ABJ4v9CPzf3V/hPWj0yVzBT5LeleWH9P&#10;yLf7x7TE0FT1WlT0EG66+OTIUUSFdYmDg/hEB5ZvZfNIrSADz6YcVJB6dqTQkULobvpFxyb6rk8/&#10;n2ujwo6cVMZ8+lBFIGjtxcXbUPqDbg2/Fvd+rgUFB1LgqSoueWJClf8AarcD2/H8PVB/a/6vTp6p&#10;24DMDq/N72It9Rb+nu/T3TkjLdWNhyb8c8ci9wfejWmOPVWppz1mEqgkJ9f96vzfi34t7YKvxPTY&#10;0Vx1hrR+1+DcGwP0HvQ69J5dJZotfq9N7ngG4/1z7eTh00esMr6UA0i4JAPNh+OPbgFTTrXXvIth&#10;b6GxsfqD78QRg9e6ZskqzcAKwCElSPVqAtz/AL76e2pPLrY6C2sv5ZwQqxR+R1fi7EHUTp/qL8e2&#10;XrpNOvHoItw1AeWoLqEt5VVhaQgOLXQL9Ppr5+gsfz7LHWpNel0Xwr0DWardLNEvEbTOLhY3lEaf&#10;UFGWyqH/AKXuQb+0lOPy6WRmhp0GeSrGWJnMiw2ikqA6qloQCVdQG/tOb2H5FwBf3sjT0qXC16BL&#10;dO6VAljMc9IHDL4ZniYzMy3WXGITfXHyJEe31t9PauCHVQ9JJZDq6AXI9jRp5mnX0U8crJMroJpY&#10;I2+3EkgUeuK1g8cRKjm4/Ps7j26SRRQdMsSOJ49B5uTeAeKqpKdY5IbwStXFpHosbE3rk+2plAdG&#10;Ucnkm9r2B9mlltTh6ydNLOsbg1yOkBW7jhroJJmmp6wz10YpalKs07lahftpYplnW0ZUp6bgluD9&#10;CPYkhsApz1Se/jCkt0lspVw1i5Crp5F8iPJpWsqkQ3IWm8oaUGORISyn1IA5YhBcezuGIKoVegjf&#10;3gmPaa9MNJWyM9M1VFPTVlI1jLUpHB9zBdY6Z5zUMxWRdVkWM29J5HJ9rFFBTopMhLU6Z8+32tJU&#10;zpC9VqLU6rIEhqxDVBkqX8pCAtCP3AylfIgYX1e3AlRXqhb06L9uBKeBIYEo4H8qxySLU1RjrPtl&#10;YRRVC0VKGkdS4YGMltDFWtpuPdCKGh6a6D+pePyTtT041QTAs0Tg08lZKRpnpI6cFYnZWBVtK2YP&#10;xc+3BGKZ630900lYj1WPVYIxNPDWRLUyvHRxwlDQ1EInkWwmlkPrj4F1Ln9XvTppyOtHHS+o8wlJ&#10;jaedaqpMoqmipJHiU09ZTJF4KmpNMnKteyO5ax+hHtilJOtVBHSigrqWQ0sNUtHGaAPEsX3SNS1V&#10;VUEtWVjLEirL400kEXGsXNxb3bt1fPqmK9NFRLJKyUlcJKvx081SKpHSLHxyQL/k6SyxjwuZUOsL&#10;b13PA03GzSmevdZI6p8cYK2LJ45q6menraegpqYj7qnmktGI6EeURtHGHHmm5GmwYhQfe+tEAih6&#10;xTVcNY8yUENbWmrnWOsEkcohyNU0gZKYZBvUJAzqCSyKCraW+gHuvAACg6ZJ/LKJ4HqmyL1UK00k&#10;JctOtZLULJAJJZl9UaqzpPMG9aMliPp7Z/i/1efTi1p0l6+nmPnVnpaPHJJUVz0UD3pqamhh8STz&#10;yWLaXZtSwkkqCLm1/e38urrTz6QwRKeKiilySrlqNqf7darxq2Pm0NP9uZph4y8sd1UzE30m2ksB&#10;7bxXr1Kmg6SlQZKwiLGrV+WOveeB46yHH1NBUGQmrrWdQYTFHGrqXUszMWKkEi6djU16cGB1zEoo&#10;ddTiZctU02jzSRPPTxZOrpcjdp4KeqQSeBoAZJKrQPVcXbke9DHDrRFcdcqnI09RBT1KxQQhrYqs&#10;NbI1DLWMtq2DGzrRXjnQqGpxK1OroD5WNjzYjzH2enWitM9Z2y0dfP5YoRXujrBJA0RatSNqVq+i&#10;o4q2JbLJGuhTImkOpjsQeDsmvHqv2dMsNX5JMdVPVqY44auGqoqiNWp2DvoiCPGdUep/24SSAWAZ&#10;78n3Q0PVgKHpjrDNjqR0eqmixsJin8dTTjJpFlmcpAaCpsGmpySJZI4xY39Vhx7pTHSiLTX59Blu&#10;CkxEcEdNXGPITyVk1VUZFqFJKiSoxsv3FPj6ablYmqpF9YkW7jXawsfbL0pnoyirpx69Bzlq95q+&#10;ojm82SiqjKlNJi0MlTVR1N62imYqA8WuNXhmljC6WjsSAOULnuofy/1fP/J0+FUjqFVvV0gtSVX3&#10;KRCSmSaB6auq694j9w1T5o9IskrSII2KgAByTYXvq04/1f4P9X8hphpPSeGcpft6iOk+0nSny1RU&#10;mqNEscdRPHEsArzWCII8h5VHALM7E6hcn3VZDn7eteHnPn0IuBrocmlX94FWKLwSUEaU7wloUonf&#10;7VnkdDKKWXxi4b1OSGZ7qfbqMWGemXjpkdLOLI46rKV08tdLWvDJDUwYuV1qJBcMEmFQiR6RKS8s&#10;Cv6r6CboB7uKU6TFSoI6d6yOjpIxT1ZmairFix0UtGlP/EpZVcSJNG09hVJLJojcKqmMF/qbH36u&#10;k0PVOpsK0X3c8Zh0U2RxsQCRRVEazVdPCY4JZaqVSRWqFnT9NgqqxJvb3Y0zX/V/s9WyRU9ITK4i&#10;m/iJC01HEMt5qJS1R/FqJ8awSJUraEkMJNYi/diIRtZHB9piFHD/AA9OrwHSZaumo5K1q4rjKvxR&#10;TV8iUsM0nipY2EUVJVQxvEIGDNEixMpuli5a4904dKPiHXZqKaphEitUCnpqqgM0AiebGPQVCNNE&#10;ywM0SpT6IllkeRyWkA1oA3Ojnj14ADh1xarnCUMS2RqiP76engistTUufIcxQSRmOQgQlQKWLT61&#10;Lnjk6OBwr1sgEUPTtLJ91HDDJWzUtV9vIJomkqEr8jLHTkEZGOjjDL4k+3QO63Cs/wC4zD25UHFc&#10;/wCr5D/V+wJwCeHTB9z/AJBDBJLAsUiieCogpUaShqMazU9PFVu4JijTWWaIuXZn5PFvbbsNNOnV&#10;Whqeg/q2i8UFQ4p4DSx01LX+FppT/EChdUiC8KyqY5JCCSNTD6W9pzw6dAoft6S2QWlly4WOkumQ&#10;pagzGrlpdNPU0lOWiu8KFSscayah+pi2r6j3Tp1QaV9OmZpZkpljSOlgmh8E0FTGZvNFJI4hedoz&#10;6YV0KYowNJuQR+r3sVrjp3SPL/V/L/V/IN9RXT01TU1VLVyVdT9m0U8TReuEmo+5maWaZApijY2M&#10;6kMQSpBFibHTTHTgRRxFB1gFbUpXtBUUeH861i1TsXnaijohF9xLQrJOPIiSM320ZPH5A/STXh1s&#10;oAKrw6grTL5nWdYJ6inqmqpGhhlqYpleVm1LIoIQREqqNEQoS4sSPfuqgkGo6kGeATzrHralpozQ&#10;VcMpv9nHPD56oAKoSZ0PpDghluL3BHv3Hr1Cwr6dOFBUw0lPJDV0ixyVJaSdAXCzwq4h0z3Okfsy&#10;SCMRksP1j6j37qtK46k5COikjr46yrp6Q09UaGaqpmkeaWmig/yekghCgGMBVcX/AFEksTa3vRAI&#10;p14Y4dJqbIFKcU7VMslR46ekgakSmEUkli9OZKp1IZrhbjUDYA2BBHtpjQ6Rw6dCLp1nphyEj/bt&#10;Q5Ufb/b07yRolHFpqppj4Z9LepnkVmMT6rh19akfq906dWn4OHn0w1UdNNRNHOUaeNYXopBM8UlC&#10;G0xyyqyaggX9sAM1gLk/Qe/EAih6v01y16z1E1LLeSKGnZaavEqCWtpo4S0btKg0totrB/UT6QSL&#10;AUoFYAefXuotFUSrUwxxLBNGQI3liuxEAUhfX/xxSP8Ac0Hktyeb+9v8J68QKdeeWWb7iGVppTOS&#10;aWZPHPBRRTSmMinKgm8iK6ksPpp+lvafqvSZnWiSYSRTNClRMkVXDMqxoIY2MslTqA/ZmOkkaARp&#10;sDe/v1RWnTi93Hy6Try04VhqbxSI5MkitoqDFPqhp4ZPoulWIJDLYXNj9Pe+nylF1dcJijVH3f7c&#10;GmPwO1LIugES8PTVEYLll49RU6jfmxHv3Tz0056jmb94mRmlUO88wAWBp6hQY0hjkkusnpIJJAb/&#10;AAvz791UBWWi9KSmqaNAZ5leCGWOJoo4VVVZYEWOqp4XZNLtYqFuuqxYg2JJ90yw0mnWSdppEaCo&#10;lnMMaIJGkaGMGkVvMJIWiJBQr6WAICm/H0Hv3Tfbqx1hMsJMZekmYMkVXGqIIhEIHaCZGtdizFgV&#10;f8iwIAt791bqWC1QlRLBHJSGCoEM0NxKtOsp1cu4ILBdJ59PNz9PfuvGlM9RK2KBInqa3yRz3+0p&#10;J5JddTJdhH5ikXpYRhdAuvKtqH9R7qopXt6bignRysIjSapV5JJQ0hM7R643jEYus8pDry4uDf6A&#10;e/dW6ZshHTqxqo5pRHMi/aRgH7mAT8PUNPYprDfqF73IU6Tce6sKrQdPRHiOkrLGsMQcI7sWkQIW&#10;jimVUAZXkZrlAQTYWubcn2wQVND06K1x0nrxkhowkZUcrqBK/QuItI/UCQAbjkEfj2359ODXXPUW&#10;VUTyLLF+oxyCQyeh4kN/JIpANzxYH8/7f37q/WePzK0FwAJ4p5F8fqI8fqVdf1B4W5P4tbge/de6&#10;zKjIGM2mWwjlbyObziY6iiRD+zGSQQBf8fT3rrR4Y6kVDSPdSweWK0hWJVCCkYh2RpLG9r8f0PHv&#10;3TXcM/6v8H+r+QjyQpGI/G8LXChkUhWVZP3NKuLkAr9SPoeSb2v7r2onB4ddSobyCQSRM7lIizCO&#10;I2X0yBUUE6h6i9+fzzf34dXStOp9FHGZlKwxSRP6Fkdz+zPo1vCH40q/LLflQbfW/uy9Ntx6d3WU&#10;KdUsc0A0+FPH6mCeqZnmZeLOdKGx1WB976103MIDExjtrQl1nb0zXVy0bACwOv1Br/S3096PDr3X&#10;/9Xc4/qQtvqQbf7xxz710x12bkEm1yeefrYe/de66BAW1044Fr2Nub/7D37r3Xdxb8c/mxIN+Le/&#10;de64nm3oH9ASeB/S4/3r37r3XioPAVbG1rAW+v59+691jAABJCgXIseDx7917rqxsWaxPJDWte3+&#10;N/8AeffuvdcS3pFltYEXsDYW+tj9f+J9+691w1A8XJuv14vb63CD/H8/7D37r3XYYf2iDcg8grYD&#10;kX9+6913cX/SDZdJbQeOb8j37r3XMW4AsB/T+yQOPxf8/Tj37r3WRbWufyBwPqCBwLEH/iPfuvdZ&#10;RwSeLmxPAPAPPp9+691y1AH+z/gbaQP6iw9+691lNvqLN/rC9ubm3v3XuvH+tje1+QL3P5/r7917&#10;rE54uSo+nIHq/wBiLe/de6iO4Ufkr/gBcf4/Qj37r3UZ5ADfVf8A2q4JIHNjwPdGb8J4daoK16wS&#10;1VyRwf6j0gkKbDUB/j9PdWOKLw631DeqX+1YH9XqIUH+hU/Tj/H/AHv3TrfWA14A5ItySbKbg8ek&#10;/X/ivv3WiARQ9Z465ALjjm45+nHB02Fv9b3tTQ1PWgijI6kLW886bfW5N1YHi+n8+3uOR1vqUtaC&#10;wJI9X0/HH04497691lFYt/STcfi2oi/AP09+691mFWNJvZbj1f7UfwQOeb+/daNKZ6zLVADUP0ix&#10;/s/7zcfX3vPVRorjrKKpT9eNVrDgXA/qB711frN9zweFt9SeAB+PqBf6f4+/Dj1V/h6zLUrawtax&#10;vf8ArwTb37rY4DrKKkD8+q1/7Ivb6fX37rfWRZvpquPqPoOT9fx7917rn5BYcn/E2+o/pb37r3Xh&#10;JquLEcH+n9bi49+691y8o/IFiLXt+TzyPfuvdcvKATcqPxc8/T6f6x9+691yEgvyR/ieL/09tsKt&#10;Tr3XLyD/AB/1/wDD3Qihp1vrj5AeCFb+v0tYc3966912HBNjbn6X/wBfgn34Cpp17ru68/T6Wt6T&#10;bn6kfX3fQetV68xULyQb3B4Fzfj6n8e/aD16vWFj+ebcEWt+B/gP99/vAsEFKde6xMo+nPPNjxb3&#10;4IAa9e6wMADb62F+f6/X3fr3WCQKLmwF7n/Yk8+2n49eHUOQAj8WuLWAvxz9PbfW+o7LZbH6i97k&#10;H6c3I9+Py691FOhf9SwPJJ+pv/Qe/Y8+PXuuiRa3Jvflrn/EfQD3vr3XmCgjVa1gBwT+LH/e/fuv&#10;dd2vyOD/AIkjkfpsPfuvddqvPJBN7k/nn+tueffuvddFBYkBuSSQfpf62B+v+w91f4evddJ/iv4s&#10;eL8Hj2nb4etnh1yHq9JDWv8A0vpH1F/9j7a6qBXA6zIpuAq/pFrkEk2P54H+w9+zX5dbKkCp65hb&#10;C5Cgc/T6W/N/futdd6eeObj6g/4/T/Ye3Bqpnqy1r1nA0kH/AAA/sg/1H/Ee34vPp2lcHrx5JuOb&#10;3uPqPz+PbhFRTrTEAU68VFiCoGrm/wDtrWv+fegAMDprriykCw+p+n6b2+vA/wB597691xC8AFb/&#10;AOxUc/X8cf48e9gVNOvdcgukci17H688/S9vdilBXrXXK3+wI+l+f9e9/dOt9c0J4FuL3Ngfr/jb&#10;3ZPi691yuPqRyV5FuODwSfb3WuvE6gSFHA5JF/z+D7917rsWH1/1X9Lf2b8j37r3Xjb8fX6Czc2H&#10;5Hv3XuuJ/FjcgG5twf6A396AA4de64mx4tfgWGkXPPvfXuugP9Ycc8f7a3v3XuvFPzcWP9Dzcf1B&#10;9+6911p+tja9r3AIP549+6912oFrWF+OeOB9TYe2l4fs691mCrY3IIC8G1v8T7d691yBH5LXsDYk&#10;C9hci1v9a3v3XuuwAPTZrg/QBdV7Xt/tv6e/de64hbEm36vwF+l/T7917riTcmx9RuALn9JN+Lf6&#10;/v3XuuLHkArYEfQC/H0Lce/de6wkgar+rj+nFxxf/e/fuvdYXF+W/Njqt9F/pz7q3wnq6mi164n9&#10;QP4sfoBf6ckAcfj8e2gaGvWqEivXFXUnmx+nF/weOB/vufbgck06tJ5dZA34NrE8Wt+L2vf3fpvr&#10;jzqsLn6knhrD62/r/t/fuvdchyrAgg/Qf4/j6gn37r3XYX6XAJFgVAv9Ofra/wDvv9gPde65XH1A&#10;/wBTyb/jkc/n8e/de65HnjSv14JFvx/jf/evfuvddgAMSSCL+r9Nr/i1gP8Ae/fuvdZP6cC/B+gv&#10;a1yPfutdcr3H0NhbggD8Xvx7917/AFf6sf6v8HTAC31IPP0vx/re/db6xlb2te/J9RuP6+/de66s&#10;f6GxIuVFuP8Agpv/AL17917riTe5Om4va1/x/qvoPr9ePfuvdYmAsf6nkXUC3JuLn8e6v8PXuuBB&#10;4DWF+bC3ItyeP6e2hSuetg0yOvBbeo2Y3FgB9Be2lfdjopjqxYnB68o5sTyf62s1z9SP6j3TqvXr&#10;XNrXII54Jt/iPfuvdcdNgSVVQPyLkn8H37rwr5dYz/Z59FgR/T/EW+vuyfF1s0pnj1kTQWB/ryf9&#10;Yc/n29SnVepoANwABx9bADkfj37r3XnUAMLAmwsB9Lgg3t7917qMFa/PBsfrpN7c2APv3XuuwPTY&#10;jhfoALkH/VW/w/p7917rq1/yDfhvT9Sfpb37r3UacfVbEWB5/JtyffuvdQdKMQVv/T+l/wAEe/de&#10;65oACurSANX0/LWuD/vH19+691KspBPpAPqHFiB+ef8AX9+691yULYEj6km+m5P+uB9PeqDj17ru&#10;/I+p5DCy3uDxYD3vrYpXPXYtexJBI+vBNr/S1gP9t791o0rjrmCD9B+T/S30/N+P8bfj37r3XAgW&#10;4sv+wte3BP0P+8D3V/h691wC/TgX9JJAHNj+FIPtnrfXX0YiwIsSblbeo/631/2P/FT7r3XFl/pw&#10;bAn6ED/be/de66P1tYC5IGkrzxcsR9ffuvdcT/ibE/RTpvcC9rH6X9+68KefXdh6dVhy3IsDf62N&#10;/fut58uHXDR+nmxJI5sR/th/xHvfTmNOeuOkBQCCGYk2IBBF9QH+xv8AT37rw0Vx1wZR9NKkcXCi&#10;3N+SR+D+PfurdeOkG5te3p/2q30J/wAfx7917rgbAfQajyQRyAeDdvx791Vvh68Atr8XUNyL2Atc&#10;AW966ovxdclVQbaP+DAgH8ccD/ife+rt8PWUAEC40lf7RsFH4IuP96HvXTXXYA+n6mI+um1hf6t/&#10;Q/8AEe/de6z2JA4UAfUjT9P68f439vjgOvYp1kB4Fjc/XkaRYf6/vfWuvEA3I5I/pY3/AOQf6e/d&#10;e64f7SFB5a4AsBcfUp/S1vfuvdcwFPN15BBFgSSPpb829+6910R+Tp5X+zzyPoAP97Hv3XuurG35&#10;J5YDgG4H1v8A7zb37r3XgLKdRPBsbAHlh9T7917rqwNv6/2VsCP62P8Ar+/de66vwDY/ger6XJ/I&#10;H0A9+691yPHquL/m30NubA/7C3v3XuuTernT9bt+qwCj8W+n+29+691ysCASLgC5sTwbHT9Pfuvd&#10;ZBp+tgD9LC4IB+p/2Pv3XusgueLcX4N72H0P+8+/de65gWNja1x6iOLW59+6914oD/RfqeACSD+T&#10;cH37r3WBlHBIJW9vSfpYXC8D6/n37r3WFlW5NgT+NQ/AI4F/fuvdRpUAYDn6i1gARxa9h/gbe2n4&#10;9eHWBoxZvTyLH6XNgfwfz7p1vqK6csQSb/QgqSPzfn6e99PDgOsWhgNNhwwHq4uDyQf9f6+/db66&#10;0iwsD9fqALAE86Sb8H8cfj37r3XMKuq4H1YgWCnULXW5I9+691zCA8AEggXP1/PLMDyL/j37r3WU&#10;LyNQta3+sQOR9fz/AEt7917rn4wfra5a/wDZvb6Dn8j37r3XIIbAaQSDwFvwbHVz7917rla3I4sb&#10;D+vP5v8A6/v3XuugLlAfoP1Ne305Jv8A0/p7917rDIp08hQSLK4Fwvq9QsfyeL+9ef8Aq/zf6v5D&#10;3Tc4BHOnk6SoCsf8CeD6v9hf2w/xHrR6iOByTyCDpvpAX8HkAgkf4e6da6j8WX6AWJH5UuTfg6f8&#10;OffuvddAkk8Lf6rbnSD/AGifzxbj37r3UgCxOm1woJJ/P+029+691Mitckni4uLrcG1xcEH2oT4R&#10;1YdOCBRpAVlsfp6RY/U/8VPu/XuuyotcKLkXHP19XP8AsPdNHdqHXuuBU8X/ABfn6m17kMrfT/D3&#10;Y9Ufy6jTorEAg2b6gHSGA4Bv/h9Le23FaAdU6a5owzEFPxcg8ghfwQPp/h7b4YPXuohiW/IWxJYN&#10;ZlBBbTqv/rm3v3XuuJiU8lbn9XA/p6CAB+AD9fbWNWeq+fXXgcM1kv8ApQEqLi/1F/zxbge7UXrd&#10;B1IWKx0MARwg025A4sTbixtxqPvekDqwGepMUfLMUvYBT9Dcg3YFx9Pfur9OCQhUJCopcG9gCNJN&#10;r/7zb3sCpoOvdZBFxY6Qb8BQoUn8gn8+3PCPn1unXIwJcWsD9bgjS9x+B/gLfX3vwwMk9ep1ieBV&#10;tcXUE2BPNrcfT/e/e9KHA68QCKdN7w3JFvqD6iv0cn1H6H/H8e6mM+XVGFOmarpwODZSDdjcPqKC&#10;6gJa4/H5Httl/b1WmrHSVyELr6mD21GQABGARRyCByf8T+PaWUeXTbpX7R0HGYhsplMQkZWKC4Pp&#10;ZgAGWb6WHBI/qT7K7haivSVlrnoL81DpWWcwRv4wSLspMpi+rhUHIJuCv5F/9gH517jjpsgg9IRq&#10;WU1WoooQCORm06wRIhIQW/IsRf8A3v6+y1o6ycMde6do8d44omVElllh5DfQyGUMhjiH6r3JN/6e&#10;1aJTqygk16e6PFspUKjR+JjIyAIZjIxKuyuwtexNgP8AW9uaer0JwD0r6DDssqSGNZPIHAPjSyR2&#10;1ENxqX1A3J4v7VwRZr06iyL0paXFkc2jEiowKrzo1HSuhLEEgfn2vEYpgdOkA4PHp1WgWPx6lj0l&#10;F1sDeW5P1bgcA8kW92AAwOqGIevTnS06hmFkZwyILWZn59LCMj6H6EXP9fe1UdOoAMdPlPCfqpT0&#10;oA1kHDEkayPwB9L+3kjJ4dO0FajpxSAEFWHOoFQqgMZCLlgSLEE2+vtSsApnrfUlImB5uwZblSV1&#10;EfVAD/sB7dVNJrXrdOnBFA0i5JI5HAFiLBbt/wAR7UCmK8etdTUAVw2n8uQx06dQFhe3Jv8A4+79&#10;e6krqAuf1WHIspcn9Njb6AX59+691zQkkFuQPSAQeSB9Lj/ivPv3XupC/QsLL+klhyLnjm/9Pfuv&#10;dZLKLEhlNiQDYggHm/A/2H++A917rxYAm4I5AJI4vflm+vP09+JoK9e6jtp5JF7kj9V1cgXJ1WH4&#10;9sMamvTi8OoxsFZTpLN+FAuotbkjj/be2CaVXq3TNWIoAspJAKqAoIUHg6T+SP6e00tPPqymhr0j&#10;62LlwgtZ9OljyyKfqG+n5F7fT2U3JWhHn0p6RlcgR2YMQHP+bBu3HABb+0CfoD7LJTQdXBrQdJGQ&#10;EkLeKPVxK7D6eu4L2/PN7f4e0JJ8Sn2dLF4D8ulBjY1CCzOSA0KtIBf020ggf6q9z/hx7XQ9NyfH&#10;+XS8gRQoMi3A8elrr6ktxq0/p55J+n9fZksdQM9JmyenelhOlb6nYki9l8apfhQBwP6Kfzf2ojix&#10;TpPL5dO8aKLRhQove4HLD62Fvz+D7UhaDPTRwK9SZEia9gbEqDawu/8AQkc+9OARTqi8a9YdDaG/&#10;oxP5uPTzY/7b2ldTw6v1xRT6QVa6F7ekKQNPNlH9Tc39sEEYPXm+Hrm0YbWwUnTptcc3TjSSfqOf&#10;p7bKhumuo8iOsjAKFBJOgi4ZdPpa/wDjyLe2Sulj1759ZEXUih1ABNiqEG5vwD/r/wBfx7fQVAHT&#10;T/F1zbUoL6RqDFTazWJXi6/Tjn6fT2+qac9Vp1iX6WfSCBcOCAVNzyT/AI/X3fpL1wQabBVKMLK1&#10;xYW+t+P8OfewaGo6905ROLAuFPpFlNhdQbWA/Nv6+3da9a65uQL8cXGlbIoBPJUfj+n191dlUHpy&#10;MVBB6a6l1B/AZQy6tIDC/IsB/Q259lcrKpr0tjFQB01zqbKAP08nVYgt/qT/AK97g/717SO6kUHS&#10;+JdOOmOqX9uxurBlIfkrcHSfTpuLD8kf7D+iWQ8B0YxCgH7eg7zMSPHMKiNTHJrsC3pZVOtpWAF7&#10;gBbH/fFFPJgr0bWw7/s6A7ctG0sFW0mjX4TBUPZGpiv6/DGE/wB2Een/AANz+R7Tx3GhvXo/g4j/&#10;AFeXRPdyUVSJvDPpc0jzH/JgpliiD6hFLr/UqodVh+bf09iCKVZF1DoU2Z7R0WjsKOqomrzBNFHU&#10;GkmSMtpYmKSRVp7IQQgZdZB+npv+D7saefR2SwSvDome9tzSw00lO8wpKqker81NObyTRxRaTTrK&#10;AQVWU31rcEG4Fr+1toAWIHRFulwRBk+vQJ4evaU00virfJDJpWOWOnR60uPI08haxWNuSAb6nb6C&#10;/szYVFOggJSQCOh52LVQyuKuqeKM1JraOpLSu8qyU6l4Woy4AEUv6Tq+hItY8AuuFI4cerBtWfXo&#10;fMNHMFjpNWmWqVKalCQlIFpozqMjOoOpljuRJdbFT6TfV7RDPSSQ0b8v8/RpNuaXakaUKsFNSyxk&#10;6i8lNM8QlVTOVvpDEmNgD+f6+6lamvTIFK/PoyOzf3ZYkkIYkBS0g/cqLqg8sspty4fV/gRzwPfs&#10;N+R609QMdGV24irDGFjutLJLpeMeN5UX1jykXAYEkEAfQe1cYoOiubjnoS6BS5uF0+kF2dSrW1AO&#10;F+lze1jYH2oVfPovk+M9P0WgSaUUKx0sA6kOw/PP+Bv+fbhAIoemDx6d6fQGU6LsFKuZVXSAw9JP&#10;+x4t+R7ZdVBFOPSSTz6dGgF1Nmj1RglgGJFudTH/AGo3vb/W90KA5I6Y44688NgWHpFlUxBFa4UX&#10;JZRe3+v/AIe9EVFB1UqvTaYpBI2lVMagg6WBViRqUhj9Gvxb20VIz1orQV64lD5QAFsFd3FizBlH&#10;Kr+Ln8n3Xraiq06mUsTOf0tZF/QoX/Nnkll/x9vxLq6uep5UqCVsp0IioGVbgcsDb8W/A9qdIFPl&#10;1XrCjlR6I9ZmYhSQPSLXFyv1/wAB7ohoadb6cYyLjSosNILDUNLnhubW/wANI/p9fatDj/V/m/1f&#10;4WT04KrBS5sB6Qfr/aNtVh9D/h7fBr02yilR1OAvy5BX0kGwtY8C4H+FrX9qhkV6Z6yuvB1J+s/g&#10;AgMPoSB/jf37r3UBowDq0WLhhawANzpZiD9PbEnE9XT4h1i8ITTeytySttQFhZrAA2v7ZK9KF+Lq&#10;FJCGJ4HNraBpDtfjxsRwf9h7poHAdKFHn1EmpysTpaZibakISTljbTp0i7Wt+ePevCHn0rhUHJ6a&#10;Xo1kKl1F4yrNqF4ybcqLfT/W/wBf220Ck9GCuFFOu4Md+8SVQvKVKMUUubN61+g4vyP6g+7JCAT1&#10;ZpABnpQUdIVB/VclbpYkgg2LEn6cWtb2+sYGB0kkKk46UUdKtyfqSAqn6NYfS6n/AGHPt4RevSbW&#10;SSB+XXCaNAJBpQX9VgfSShuNIH+uP9j7t4a9bo5wR0na+NSslyACQrBjySbaXLJexv6rf09ppkoD&#10;0zT06QeSLWnCWWTQ7RJ6Q0ii+puR6WC/2R/Qceyi4Wh60RXj0F2WmXQ3laR0hIk8JKh3kW7FJfzp&#10;08c83bji3svlUN+XT0fDoCdz5VY0nMixW1K0HCq+icEU0aIo0lSObavoATz7KJoyTjp5UWteiP8A&#10;cO8Wo4I4ljhiqKyqaDys0aJOlyy0rlh6XfUpLngqD9Pwq2+2PE9Vbtl0+XVfPavYMFZBT42SOSKC&#10;fF1ECVbLqrBRYxvN9vTmQFEm8pdgx/WE4PHs6jtad/GnVmZfhHRScjuRnydXGJYClRBTSuaKpEMd&#10;LJVosYxtUtTddRUoVKc+pvoLn2tSKq8OnEdhgdeo55YaVK+nqZ4aindqWOgaPyU8XlkNMaeBqkgq&#10;7AEhy/qI0qG9tyAcKdGMIJofPpQ4SSKeSI/eVSQUUpiKVlM6+FqpHenelukZdyyFatCWW2pSTce0&#10;0gAwOjCEErnox206Xx/mmklrKSgiraeFWp2hqGfzrDTSqC7I40iwJZDcKUC2BXJxHRjD0cbriESX&#10;bTVvLJFG9TFWyKPHTuPJDJTzR2EpKKQdRLKFHtHNTz9OlWry6P8A7Fpo9EMMvDI0dNTkoHfXBEpQ&#10;R1BAJjC6owTySP639+tkHA8Tw6QzNU9GWwdIgihjLFSV0OXT1kay/leQfQryF/PswjT8PSVm8z0K&#10;NBTSKI2Zh42XWhudcaqLKi6vrqAHA/AB9mUcdadJWdST69L6hiNwXshspbhA2hl1GFTY+pv9b8ez&#10;KNMDpK/Dp8giFjqsCxBuAL2J06b/AOPFz+PahRTpsDp2SNii6Ql9TIRYFfSPUb8nj6gcX5/1hbqj&#10;EBgT8+vFW0j1DWAqgfWyg3HH4v8Age9EVFOt6tR7eHXHSADcHTZiSLarg8+kg+6aPn1unWMhVILj&#10;UgJa6kFwpFhYgcWv9L+/aaY9evU8uuJFtJLf1st/Sv5UMf8AVHn3orQV69TrHIBcPcMPooKA6lJs&#10;bj8k8H+nPvzCnXqU6jS6FLtpsQGazgWbSLcAXt/S59162oJx5dNZTi7BrEvcEBb6m1FlBB+ht/r+&#10;2GAJIPT3URkAa5Qgj0Dg8OPrKAOLfTj/AF/bTjNT+XTq8OsXjYNpCgnkXFtIW+kW/Nzf20cjHW+u&#10;xFr0rJoAJPAB9SkE6rgHkWuePofdgC3Dr3UqMaRqKMNVtD2U8jhgFUfTi/0ufz7dEfbQ+fVXXFep&#10;sYRCS2kgi7WThz+kkufpz9Rf24nb9g6oTXruWS10HHkAHpAJ59QQE/k2uR/j7uWFKDrwUnphrHuw&#10;a7AWIYKFYk3vqFx9eFt/gT7TvQg/LpwCg6Q2RYs8o9JmZ/KxjKxggfoIv/UW/re59l7mp6WoDj5d&#10;IDJzpI7m0ZQKUeJgPE8Q9FnlsedRva1+OfaCZwTTpZGuPt6BXcdeYEfV+4qxxsqUzo1QukmLXDcD&#10;hXsG/Frey6UiuOB6WBfM8Oip75y8qIadZlq2LM8izFfAIwulZE08i30T+p9sVPS6NFA1dEH7Sy9Q&#10;FkEbGfzTtVxvCqpB9nNP9lWUM6kXQRu5GgEsW1Bfpw9boGkA60aBiei8UOTWCqMqM9P4UakqZZKm&#10;WocqjNLR2RFJSOJg2oAambSZCo9mJQEU690JmBZ0iDpQVNXC1JEszUzJFU3rULsK6OoIQtCDqEyk&#10;qSx4PBKSZfLq3QzYUSQ0qPCA0wRaSmpYykrI/jDQVD/cqSj/AKvOhtbkjk39oT69PDIr0JeCiWqS&#10;WRA3gkW0dPJTkGmyUBDTmNm9YjZ2cMDcAajewHuvW+h12osLVUUgQUqiWKOGWkJmMk1h5ovG3pjL&#10;BRJpUem4P+tphXB6Tz8P9Xr0ZfbF34iZIYXd9PmcSs8xsCjhvqjKpH/Bg3tpa1p0l6HTb9xDEZCd&#10;amLQs7CZYonupjAsTdWDR6iL/S1rX9msIBoBx/1fL/V/IMykDj0KGPhcMFkVCsSrZzGCqMfXEdJ/&#10;3pT/AK/LezKNCo6LCQBjj0sqGOOyuNRl0qkjuoYm4OkaTew/qAP6ezCNQBXpiUjTTz6UdNC2nQGF&#10;3TjVp1W+pF7cEkXA/wBf2vRDSnSNjnp1hjVdP05INiqkalFjpY/4/Qn/AB9vCPHr021dPUnQALgA&#10;6GuvAQr+bC3BDf1/r7uE6ap14ooJuqn9TW02vfgqP+N+/aPn16nXF11IS2o6QF0goQQTdTe39Lce&#10;/FKdep1Fkp0UW06lubG3qF+SbsD/AK1v6e6lPI9WDECnUOSmJZiB5DpPIQFbEkRi/wBBze5Huhjz&#10;1fWOm+SjIuNLK4VgCGukjMOI2ZgeP9Yf4e22hFKjj1YPQV8uoMkDayjRtodFFig1EKPW/I/r9OT/&#10;AF9teFmh6cDjqNJAF0k2ZQpCuhGlhe4UaudRI590MKgVHV1YUI9eonhVrMEVmsSCwsqXYlyxP0HH&#10;tloRxp04rHSa/t6irSrw6oI10yWLDyI7kFhwvK8XBFuLe2PC9R04XUChPWFqeFnUWl8cgsFYadFh&#10;dk1ixZbkEKRe/wDX6e6mNa9XBI4dQXpw2rgOzGyrx6FJtqtYWI5I+luPdPCHmOrlyRjphrIW0+RW&#10;RgOJI7CfVqayK/FgSb/4gW9tslM9V1VFG6SFbE0eo2CymY0tl41Hg6NVrFwBzz9D7uqAcemXamB0&#10;lapZIp5XK6l1F2lBU3IjGtXf6kA/QD8D28BQ9JnftHTBKiKpaSS6xyak8QSTyPYyyMyj/aiCx/F7&#10;e7dUDMOsLS8zvEpgGhi0rrDJEsj+gh425it9Qw9+x1fWOpNI8KC4aVRUJG0MmvxAWHIJsR+44JHJ&#10;454v7q48+no2BNB04x1KA6RYJokkiBKPpnsAxEMoJAt/ReLHk39pymcdLENR9nXvuHMEmsROvmlO&#10;vxhYYpo/UilEBcAXJuo02tce9FGAr06rJ+Y6yaRIE1D1iYT64wNJaRLSTBluGJ/TpDfUfQce2woY&#10;0PTtaCvTdUeMERRu+q9SoD30ABgsaz3F2P1+n/EWHqAHHWwfMdM0yhkS5YmKUsEVksUZArKFAIIT&#10;9YZvyCPe9BK18uqFgpp0mDj3kZlkkhS5LL44WDko2lSOCuhmIP8AXkke2vDNenvHQDHHrgMTB4dU&#10;muUCO0oXSFlqI30wvcj/AF9Sgi9/p734fz60s1f9X+x/q/kO4cN5HrFlSSJ1jYtK1MnoMkdpPMpH&#10;qRhcKv8AZ5960fPq5ceXUmDBEPE0FPBVPIFRfG/3FOxiALAO6stkH01INKj6n3YR/n1QzJ04JhxA&#10;YpHeNE0uFkjRz9vLITobW5JdCOCARa30t7X260Ir0kmcNw6mQ4+U07M8SuUDq1PE50+NpAGLSWJO&#10;kC6L7EEDKQD0TyGjV6kU9M6JEGVEqKdi2myr5I5iVUoTY3A/WP6H/D2YwtTj5dI5OPT5TwNEqRNL&#10;raBAsKlDIwl5aN7r6SSCDc/0B/HsxjNKE9F8+f59OgjWJonIKsyuCs03lLSFPTK11KoykajYWsf9&#10;iVPSUinWBxJECz+SckxmOZwpmGo6FjjdRpKgXJIOn6X9+60RUU6hiENJKbAeuVHlJCxo5IkRaiNV&#10;sWJAGkekX45v7SvxPWgKmg6hzQAyGWON2qFkBWKRtRu4IeUlhdrcpa3FifaNz3HpwL1HlhbxlXb7&#10;geJIyyMiOER7xqJQOVZyCAbcjnj2y58utgdNtbTO95DEkyVEBQRLGrUhCnSqxhTzZuHP1B5H09t9&#10;OmI8RnpNy0yzTedpPG/qMaQBftnihsAJ2YkrpAIAPPq92T4unFDqKces1NRqvge/ijVX8iQmNpWZ&#10;m80oZ9N7EDhbj9Sjm3t0mgr0yzMcHp9ipmi8DyrThFjqJaiUgBxrOpaVJXDAWYre3F7ge0xYFqef&#10;TbRkZ6eaGmjjlVmVWk0LHqKMqJVeMFYFawQegsWCjUSP8B7Y6p0IWCpI+GNNEFYgK8ZkYxs7XeQv&#10;GByDxf8AAHI593SteraCRXpdQyFXYRkfUuslizj+zIwkIsQf7Vza9rezGNu8jqvTgpDMGsIVsWMf&#10;Gi6ufoR9P+N/09vda6ykuLAlpSJY0OoKhBY3YXtaxHAJ+h59+691x0AgDS91JVgql3VNV0W629I/&#10;V9BYEe7L1rrmaVQjup8aSgAkldJUng8Lf0mxFhcC/wDrCrNTj1cKTw64tQNLGWFrlVYAKHjZQwij&#10;Xyso4sBewPP19pZZKih6sFoeuIxqqwfSI0hYlgUNySCPJewBIBKhdQ0g3t7Thh5Hp7w267lx3k8q&#10;NHH4yEMrRnSCV/cWUAjnSouAfrf6H3pjQV634bdNdTQFmAlZoo3PjUtYOFLX0EhbEGwb/D2zx6oy&#10;+R6bKuj8LaNXpIuh02Luj6Y08X0FgU1C/P19ppj5DplhTh00TrGj/uCNWlfSAx1MRqtJICLjUDyC&#10;R9F45HtOTQV6p04U4ZbusvpZ3jUMgR5LIAJZJCDpF72QXJ+vH0CaRqmvVh09waY/EhLfuEXAiTVL&#10;I6i7tGVsgKn1ccD/ABHtg9ePTzFMVLGQL6YpGGtBovCQikNaxtf/AB/2Hv1aGvy/z9WXj08wMSdP&#10;HEauCVUKU1aLlR+eRYe7IaGvy6v1NQ6RFfkoSyq37TEnkAgD+yp+hA5v7UA1UdbIqKdOCSGxsCDe&#10;xsoB9P8Abufre/1/H49vqK06b0Zz1xmWSyM3JV/VKrC6uw5sg+tjax+n+x9uMlM9XHUGQLpUnhnU&#10;nUUBVNJs8qKQSSTawA9tMAcHrTfD1xqYg6lHIUaQG1cnyJ9CVsSPybW+v5P40ycK9NDpJZSKRLyS&#10;MOXQRBLBWjiIV9RAs1wQzfk8fW1vZdcxspq3XukVO4aQyhQHszMiIsaMJSRE8hNiCACLEXCm/wCL&#10;lH17rhT1Ean7UkGQf5tinIvysYbiy24ueffhpYEde6fqedDHdFLNExiNgU0pJa6/X6g8/wCP1PNv&#10;dcVx5dUOXoenaCGaeYBYmS2oKVKFo7DS5Cj6g35JH+PuyxPIwIHWn0hTTj0ssfj4adotOgsjIHFu&#10;HmJ9TJxcaTYGx5tfn8CGxtVjAI49FkgNKrx6FrEMiLHqfSRYK99QIH0JP+1fT2KYBQKOvDoQ6edQ&#10;gZSgGni/DE34uv4/Ps1X4R06nDrk9XY/UD8H8njnn3smnHqxNBXpulq9YYAeq2kc/k/pPPH9feqg&#10;8Om2JJFOmyNHmkCmxIYj6AWANyTb/eD7qBUEfPrQFcefSxoKBI0F1PIuTck/1sW9uAVwOnlX8I6f&#10;oadF0jgg8A/W3+sfdTjHTipQ1PXVQqNfUFKgA3+jD8Xsf97966uaEZ6YqigVxeMH6XBNuTfi9vz/&#10;AMR72TUdVCkHHDpompHTUG02Wx5AszAW1H/W+h9sMunrbMvBukxW0qskjlDdBqsNIuQbkAg/631/&#10;HPtJItOt6V046DbKyGOaBQqrC0lr6V8QX+yCSPrcWF/zz7LLpyr09erR4Wh6B7fOagNQ9BTsG8A1&#10;1Okq8bMP88kRsVLRjkD8/wCw9hrcrmjkLwHVxRz9nSHjqJ1iNQrKS7MS6BZo1hIAC+hSS4HJBNwf&#10;r9R7K1mJTxDw/wBXyH+r+V+oX8XEKtNUJTosUQJt5JGlCOfG6xxKQjA2azCxAsbEn2nO4pHUny69&#10;SuOkZns3WlGWOnklppYmmC/cmjaMFCRKTHfyDSNRU8qQACfp7IL/AHGaY6eAOevBVBz0Hk6FvLUV&#10;E0ahGESRiG0z+Qa3qZbKyPqHo/SCObj2WoRqq3HrxpXHWSOA6adEfS9THDKI5VZ2imMwSKORQCAk&#10;yliSGBA4A49ro5AMdeI6UONpleZ2McchSORWSZYo3VvLpj4H1ChVW/1F7j2qBx1Q+nQo7b1QWZxK&#10;kriUkKwlRXEd6XwMfqbKx5/1fvanuB62uD0LVDIkmtbXsgc3YcKGAQBVsCFvcW/HHtfEwY9K48sC&#10;OnSNlAVeZOSSFa5ZP7d40A1Ef0YcD+vtZGQMefVB1zchrHV5SHDKVKg+IH0mHSLE8gG31+lvb3Vu&#10;niklLxgekgrr1sLOFVdBOr63B+g/1/6e10Mg05611KeaJCNIJKXa4VV0Bho9RH15P0H/ABX2o8SN&#10;fPPXukzVyFpF1yDx3dS9gwRh9FZT9ATYgf4+/IQzV6ZIpjpISl0Op2jcXKxLpuEdmuAxX8W5P9ST&#10;7MozRRTpttPlx6y0wSQuzLaYB1BmGoiNjqVfEw+v+p/2PH09mFrw/wBXz6p5dOMbaFI0n0kKlwvj&#10;aMDUWCEc6VABC/T/AA9nNtx/1fPpK9amnXAO5e0jF9QcKniDEhfWqnWCT9L83twAL+1wFTTps6KY&#10;6eKbxggNG0SaUVCVFgY0BjlGmynj6/kG1wPayJaDqg6UFKxFk9IvIp0RBTKCOTIb8afqTb28woB0&#10;7xFenqD1KTYMdY1BgNVm9ACuOb835906e/0L/V69O0Y1rdlVA2oofqRp5sbgct/h/wAibk8unh0/&#10;UkYKIxGrj9a6blv1kWH9ePr7Rv8AGevcTTp2ihublATxyLHTc6rsCLXv/vH49tuaCnTygDh05Rwq&#10;b6vqPw3H+tf82H4HtrrfU9VCqCUW63II44tcn0/0/wBYe/de6lpGG5uTcDgC1ltc8fn3o9WXrIsb&#10;cBgAb83twoPPP5/B91f4er9ZFQjn6m9/UL2N+Q1/9gbf09s9e668bAauAf6kAlr/AIsP9496z1vr&#10;g6gW4JJtq54+n596br3XGwIufUSBe5ABsbgWIP8AvXtvz6dBoleuVlVgLD8fS35/Jt+T7spz1UjS&#10;KevWQE3PAt6gxCqLH+uk8j/ifbnWo/jHWQlgOGDWsbXAFh+Rq5/23vR+fT0nwHrGzLaxBP4AsAfp&#10;ckn/AB91x5dJ+ort/iST9fSeQRzc/wCP/Ee2nemPPr1eope/1vf1G4PFl/SpNvr/AL7/AFk7TBuP&#10;TesdYGk4N+L2uFtdz/VtI4/p/wAV+vtLI6mtOvFgRTpkqpLqykACQHgCzG1/0Cxvz9Db2WzmgBHT&#10;bGgr0nKp1MbE8aQW9QAXi2of6688n8+ymaUBanppmpVj0mZytSQ8lrhyQkhPJAsLAfkD2gjYSMC3&#10;SNyTU9QpVQajaw9AOo3tyNHP5P8AS3tcigDpJJ8VemiqnBZla5ABYKSA9ixYqFP1/qR+QfdCQOPT&#10;PSYqpEBZE1G8jPrUIEQH/Ns8bgg/j6kWvx7QTMAcY6r+PppnjlaNltq02LTMoCCRhbUxkGoAcg8f&#10;6wP19oZAzCvl69WPDPTRNBHTBZGcyMpjEQViUKv6xHHEQeP635tf/YldwscS6ietjh0kMnVsSFjR&#10;U8hWNYlhD6V1+RySoN+QOP6fTgn2E9xl1NROli0rnqAlMzyHVqeadysrFUQyupAAVF+g/Sxe30/N&#10;zb2UR2clxIFGSx4dPM8ajPRiNkdQ5DKQJksl5aN5CfHCyqW8fBRiHW4P5I/rz+fcsbByS0sYmuho&#10;B8ukjhpj28OjA4DrWjxDrKo1yaF8jvoZnYC93DAf7Dn3KW27Fa2a1iWn+XqyW+k1Jr0o6jbkFwDE&#10;lrkm9/r+NTf6n/AezcWqnNOrmIEcOmZcWaCWwRPETfSoGoEfVg6/j+v9Db3vwVQ16qsZSvSzw8gC&#10;gaje3APFx+Pxz/vv9YPoajq6/F0t6aRHjUEi9vwP8fp/t/ezx6WJ8PWVpB9P1E/jn3ZPiHVh1ni4&#10;FiASeSbfT/AFuPajq3Ui4W1yfzz+eP8AYf8AEe/de6wy1Kxqb8kcAf1B4PFv8faZviPVekFnM1FT&#10;xymRv06jbgta1x7Q3MoUHyp1sAnA6AWLJNk9zO76vHHGJAJeOA12WIWI/oT6jb6D6n2TQMZLnU2e&#10;n3tdEYc+vQpU8odF0kEX4W19AH0Y+xHHpAp0wwoc9PELSRm5+nBv+QwtcEEfk2/33Av1Tz/1f5v9&#10;X8hIMmieNwCVKHiy8hjdb/7Dn3tRU0HXn+Hp/jmYBAOfzf8ANv8AW9vKlMnpjpySa9+P8fpf6W/J&#10;93611Ng0LcsQQLfWwPHq+n+HtlzVunUAINesVVMjC3JHNvoDwLj3UAnA6qStfl01PptccA/UW5II&#10;sD/vXt9VoOvHRTFa9NkouukDi/I+lwObH3vqnXWn0hhpAIH0+pH9bf4e/de6YclI0SVkoKAxxuxt&#10;fTwt7sT9OPr7bk8utjoIq6qqJ5jHFoAlUSkGNSyo72vqP0NgRY/W3tojUKdbI9egh3ROkLSSXMEr&#10;iR5ASoRPGRIY1b83Uiw+p49l7gAkHpZECVA6LvlsxG7VDRRlYjKTAxAeaWCFisv61KMoJuwsD+fq&#10;bBIUzVeloXSA3QRbg3IY4qqenlpngpSkLS1khmWaO5EsiBQXZ0fVoAt9DZiAPdtBY9KQezHRPu0d&#10;7xYqGplpcjSR1Jgm8fkiZ3nha/jY1KWjEc3AIckgi5bUNHs4srZ2Ix0iuiS1RwHHop2U31PUwtDQ&#10;1VFSViUsNXVxBTRvTxFh4yqsv7csn6QQoS/9T7GtpblFoRWnQeu7lie0/wCr/V/q9E827snVY5tV&#10;ZPSBIcastRVRxyh6msqfRLUpCG/VpIqByXFmsALA1RRXAp0gM8lOPSqx1fWyTSSvSLLUPJJDTUkC&#10;wr4YaOn+3pZJ6qZSsjs6kmw/QAQvNyvjjrk9Fs1y57WPHp3emjSOOFKWimioQagw1MFVNTwhryPT&#10;maAcf0DhiFuOCQLKPLpC+QT1grqb7UtW00EVCKGGeKQU8kdPVGaokBjZYahGeSNHZ1WQwG7F78KS&#10;L/6H/q9emDUcOknnhNPWTwRUtKTBDClRkFyJh+6WaVTLSVLOW/ZEZEhlBGptShFYH2/EaLX7Oqgm&#10;vQP7pjglE9XFVx1dXQ1IqBR0tJDBFHMkoV56OaHTOvmvZlZGJXlzZQfda5qerdBHVtW0z1qY+pXH&#10;1VRmZhi46ER06pLVxmYUdaWUkR07tIZncDUQugg3tZft62B69cKaaGulpYquhp646pKBsbWV7iOO&#10;ppJvPVh2jsjSiEK8Z/thL/Uk+7E+v+r/AFeXy603Dpd0cYnjkdHtjI8dmsrH9vNC9RQ5OCa6VEcH&#10;GptGtxECAW0Lz9Sz58MdNkU6VWInpSmKgykVOYKajpsirvRCkkyKVERdocrWWKNaIwCVEiIkLOv1&#10;590B1SfZ1rz6i1dRGYYKyoWBIapzlI6ChdqaiahxEckUVXaW0UUYLKrIQrFeQup7e3GpTPDrfTLQ&#10;yQ0mIij0yxxSTRytkZsf+zXZCaIStIyv45ZY6ddHhaoCI0pZ+eB7bB0io/1f5f29aHy681X92jCS&#10;pLwyVM9LDLDUNUU4DoaeJKnxBZZGqHZk0uA0dyVPoLFwkFanrf29cBVeWqoaekqVipqLGzolG7xT&#10;00k8E4kjxH3Uly0cSagpZghFiTew96NfLq+AOmuvl1qZ5cXHClquiqRDMvgahzMv2tKaWjit5vMr&#10;tH9QAdNr8n23pYZ6tXoOsi1LkGkNYslHTUVbT43IyOyTmevxMX3tGXKL65VChKgED9b+q1rMuQR/&#10;LqwB49IjIVxkR5qiqp6R4/sI3rKWrSGKppqqqNPDLSgKAY1Twq8KaSGDlyL39sHq/ULKVtLQVz1U&#10;tVA9HkzXvHCtKYpaGsdVY0X8To1ZDAoZoBKqMuolW1MeN48+t6SRgV65wV0y1sTwUOCyM0EWNmSt&#10;qXqVikp3VhNLNlGOmn1sCYxOz3TSLKRYexxHHrVKdRKbLVdXIlPC4qKikq566eianlGTeSqmM8WR&#10;qaiBV1zwKkcbJGrIVKgOtvfq14f6v9XDrRX/AFf6v29eRqCpTLeVVjx1BV0i04833FdS1NQAZauh&#10;jphdpKdJYo5S5ZQQPq1/dfMnrYFOpRfw0VTOf8kix8JaPbpZa0yV9G/8PxtFBrGoGaISvO6WWxFy&#10;be9eXTsXxdBzl8bPfI1VEtLSxNTRz5Awr5z4am6U0EERurVKKnjimYABWvfn2w4zXowiIrQ8egjq&#10;6mUCkx1LBNSLnppoqTyRwxzPQ0sytW0VGwHkhBkDFvIWVrEKLOx9lzcKevSuMZr0H9cXP8OgMtmq&#10;KSdpFpaCnq6uOGlqmg01dLGLRvI8ejy6SW0EMoJBNakmh6cp59MdTl5TBKZVnfJ0UsVPRQmto2ld&#10;GDaqqOhS4gKgAhjGxUyCTWSth7NP9X+Dregr1IoK+np6+urAk9VJX4ulmxkv3ZikiE1THkaiWtxz&#10;rKZnlWP9a+O6qjW5uujjj1VhVeh0xWSSahWIssGPSVsjBncdO+RpqN6SovWYt9IZ0K8yoyuw/VJe&#10;9wFCPVfTovlSjY6WNHV09bQPmhUSTVs9PPDSLmVgmlx00KGpocbUqilIaiUWcVCfqICn9XuzaSNV&#10;c/6v+L6YoRjqfDVGSOCt8onknoKHI0mTp6k+TH1EsN5hUUxBXQrMQ4azejjn3eoIqOtDjnrBlPDX&#10;UdDKKCV8nR1FBlYKSGOmhjnKTtDCVqYAP85d6udeQNAXgJw01Bk4/wBX+o9OJXj0hsnTx1CRw4/L&#10;UaIlbLNG9LAY56DIRTF2f+ES6pGilZ5S/iJCyaHVlA91NDw6VIKDpoMkq1fknNZ66Jn+9igMlXT1&#10;ETGjaHIvkA7tFMy+SF9LTjQ3oAuPes1+XW/PqLLkhTtV0ENO5kphA9ItVSwZCGm8C+SpWapUq0cz&#10;u7eGRreJCRZDYDTCooOt0BwenlpKmpw9LHJS1uSdVnK0TN4paSGYNPPXZGKA+R4VkPlLeS4CWA/U&#10;TYE4B6bZABUdMdQyRY6mSmWmqaCSjqVrBRVjwtWARiLJVohcaTO6AAux1DS9gPbTmjn/AFeXWkWp&#10;r6U6SmeEUVNiPBSvSLUVwq6VIIUaXIysW+3qdL+kqpDhntpMYQn8e22qBX16ULnoPsgKmeGI1tVQ&#10;x0VPWx1ArqJ5Fo8mZWNVN9+Av+cXgrFoF7Oo/N2uHTyHNOktlzD5KiJKCeJoapayapqat4/HDVQ6&#10;6eCCF9DBmt5XS/8AYRVA5J3jp4cD/q8x02VeVnepanmimq6MPI1MBRxw1UlVW6QissSXWqlQLI0k&#10;jEqutVUtx7sa0+XT6oFz1hxVRob7pnejyH2VdQwmtiWR4JqhHETnWdegoCEMrXRSpAv9dDj001PE&#10;z/qx1zjyE1PDFN9qhkpxTyTMlZMsDw/bn7WNqYKFaOS2mUsoBuW0j6+9kmnTq6Pw9SUR4YTCKymS&#10;aSN2yXjjQUyQyAxJMknCKWdjDJb9zSq2uOfeumF+LhXrunqkhpgv3EM7RyRPjYq6J0WU0kRhb7Jp&#10;gLt5r3YgHlfx711ZuHw06dJ46qundTK4kjfzNFRLFJkxJRoqJAZr6VEEN59ZBUgWuCw9+63F8XTc&#10;KGmnCiWd6GWH7uR6WKONZ2glNqc1dbUBIopnIcoQhBjJUsCVAaY1P2dPkhRU9JmsmipRFNHEpnpp&#10;IcXNq01EtBBZlhZZqxdLSkMoKjWug31LpA9068ABw6jSzJSRVEMRqf3Ip4EH2MFW0M92Ewpacgxl&#10;JWaQxyxagPGDpvYj3W+kVVUrVSxxU6+WlSo/YhEcVPV5GGMCSqqIqU8PplVNDkhrNbSLEe2n1/l1&#10;o16bqJzI0wgrJ/JLK880UqxQvDLFJpliq2IuupVuqD6Xt+PbfV6agD1lmyLxGWZRBSrVTLDJBSxt&#10;JG9lFpXmWwsBpVWAvezHj3qnXtHSZq6ijcFlqF8Ucsg8ZiZmaJnAEgkIuLP9FJBtqJNre/VANOrh&#10;fIdMs8hDTRRVJqY7QvMskaiESSgo1RBEq6rgAr6R9LD8e99PRkDtPHrHUBYHhjWQQy0+uaNKumVH&#10;nMsOn7hCo+jEDUL6TwebG3unSKih6alZJtBnCRppSbyN5ElaWFiGljaNSIw5NxYD0j6g8+/db6eq&#10;Cta8z6IKhCZWdJFCU7sI/HB9RYtcsygHkNz9LD3Sd0IJPl05U0gMUiOEVYqWnjaNZkmnWIkyz+dG&#10;UEI7cIQAVBC8m/v3TR+IdcqeQrG/jJHkjp4mq5ZoxHUCQaJII2IJ1AFY9Q9JUX+tveumlpXPXOnq&#10;2KrXSnwlE8UkcSAtMYy0SsARY24EikXI/oCPe+naKcdZnSKWcHWlFGg8wqIYpp/s5ggHleFxq5Yn&#10;SDwdVxx791vpuf8AcjUS+WWITzzPpiMU04LeupLKDqcqWsjKoXkc+/de6jSl6qGeETzNK1SZZy9K&#10;IYoXhiMUel0F0tw0YX6sLGw96IqKdbSimvSSq4lqUhptaMlOVXS0SxSLof1LM4s7NKC7EMTYgaTY&#10;+2pBkdPqukZ6StYRraWVVgZ2knij0peSJn0oQyC19Rtp0j+ouPbJH+r/AFf6v8AfTh1jcSVC3lWE&#10;SRRap0B/eFgAxVfyy3DEj6ge9dX6xRJ4gj+TWmrUhayqya7DQeTcHTpB/H+FvfuvdczUeWaRJI1u&#10;0gaMkXKqpF0LIL3IIOsH/D83PuvdOQkWJZ4pYU8n7isxcyTBUOqUXQfS92Cqbm3PHA917qJAsEYE&#10;siytCwcCGKJEmR1HkBSRwVADaLjT+CB9Peuqt8PXaCIh2czCeSNFDTuhae15HkNwQG1EG4tcX9+6&#10;bX4uuVK7fbIit+t9EkZXxIRFIQC76bnXc3f8c24t72BXHXqVbPTyJjGJYfTURA1DpGChVfSFt5bX&#10;sBYAXPvYNMdVoOPWOSGDUhRXAlpkqtSIV/ajQBkJPOoEcEfqW/vfXq4p1//W3OSP6AD+hK8Ef0/2&#10;/vXTHXRAOk8ck3H51WvY39+69139CQAoNgOQPqedN/fuvde0m36QTzdj/rfT37r3XTAtcCx+n0+v&#10;A/Pv3XuuBX0m97EfTm305uPfuvdcTYgBbfX+t7XJ+p/I9+691xN7jgMOeRybAfp0/wBf6X49+691&#10;wtfkhRYkWIHIP0JA/P4496IqKde6x3N7AWuSvAtYAfm/0/1vfsDHXuu7BdI/qCTbTY2/1ve+vddk&#10;X/s/Tn6C+k8fm/8AvXvXXuuQUa7IbXH+B5/p+Pe+vdZVFtP9QP8Ab25Pv3Xusy/T/U2t/rjm359+&#10;691yHBH0J5vqA/2HI/Hv3XusurkAgN+LkWF7/Q+/de68QtrrY/Q306bX4/3w9+691EkYcW/xvfn6&#10;C3J/xPv3XummaYKW4N+bEG4/2N/p7aainPA9e6a5qgIL8Gx9Sgi1zzx/xr2yzADHVgOmyavCAkcs&#10;V4U/T6Hgkg/7Dj2zqPHqxXpqnyIUMdR0WBv5G0/Un9Sg2/2w/wCJ90aTr2k+XTNPmY4yHE6Rra4c&#10;gsQWB4aUAKp/1yb+9CVfPr2k9dRZ1AtxMPUbR202PHNzIo+v+tz+PdhOoxXrxU9OMWZAW2teADYN&#10;pIt/Vfr7uLhT02QK1PHqcmXVVPL82LBiDcHknkf77/eA6JBxHW6VFOs65WNiGD67AW0J9R9NbMPp&#10;/T/H25qYih6aMfoepa5ZbgBlPHIBBQ/4EkA3/r7djGOteJXy6mR5FNKOpCuSb6TqA59QDEf7wCfd&#10;jjq6nUK9Z1yQ40seTpuV/wBgSRb/AIke/eXXj8Q6lDJIQCSSfqdNvyf6f649+HHrz/D1LWu1AWP+&#10;xsTY3/A9+6t1KWrHGolrfQC1/wCtyTcf7D37r3UlaoEfQai3JDLwALf09+691lFSpa4F2v8AW1+b&#10;W4A9+r1XSAa9ZPuNX0ANyOOCAf8AEH37q3XhUaebgAmwUH6H+jW55+vPv3Xuua1A0+o2At+NQB/1&#10;l9ss1cDrfXMVI5BKkf15sf6KB7r17rmZx/qufoB6bG/+t/T37r3XlqL34AN+R+f8ffuvdZhPYWBB&#10;uLi5F1vwRb3ZPi6917zgckgD6fgsbcC3t7rXXYmN7AkcX+osD/jf8/19+6917yjnj8C5OnST/Rff&#10;uvddGVFF+Bx9f6W4sLf6/v3XusLSD8G7Hn6D/eL+/de6xM+oH6qLCxYfXnn/AA91f4evdYD+Te/+&#10;wsOR/wAU9s9b6xSX5tYn+v8AQW+t/dX+Hr3UN1sAGvfgg2FiPqOfbPW+sGk/Qk3a91/rY3tx7917&#10;rmFvawPIsPpYfnkH8+/db6yBeP6G54PNuSCth/T+vv3WusgUAEgKb25AN/8AEE8+7D4T17rvQWv9&#10;LC11ABvxx/ZHHuvXuuCowB9KhWBuFNm/1wB7qV1deI67CWH0I+ljYEG/9bfn3rwz1qnXNT9OPp9O&#10;LH+n0960fPr1OsgB/wBpF7ccW5/V9fdgo69TrlYD6KLD6kC35sP9j+B7sBjHW+ua8EWFrcD/AHrn&#10;3ZPi691yNz/iTe9x/Tjg+3uvDB67Ef8AgbgcHg25/H/E+9gVNOtkmnHrvQLH8i4Btcc/7Eke9lCB&#10;XqvXBlX8Lcj8fU/4k8f9FH3Xr3XXBFrc/wBT/t/p7917rsc/4/Qf7b/D3ZPi691yI/T/AFsykf6/&#10;9fb3Wuvf0P0v/T6AfT1A/W/v3XuvfQ88jn6WH49J49+6911q5va9r3FgAR/rn37r3XgWuf0W+luA&#10;Rfklre/de66JFv68ixB+v4+nv3Xuuj/rXt/h+P8AX91f4evddD6ixtz/ALc/8a9tp8XW+uX+x/H9&#10;P8f6+3utddj/AG3+P9PfuvdctI+lrsPza1x+bke/de652tx9eLC1voTf6j/iffuvVxTrsAXP0/qQ&#10;Aq82Kj/Yf19+6917QOPpzY8EW+n4Pv3XuuiFABPJ4BOm/wDvPv3XuuJIBHAAvcn6n/Wv/r+/de64&#10;OPUSoHqPqvwoP5HPvXXusRtxdfrwLcjj8ahx/tvdXApXr3UYkBifSWP1Qm17/wBPbXVgKmnXDT/q&#10;iLfj6qBfiwPv3W6gLp66BA/s/wCFzcn/AG/v3Vesi2UDnk3NwB+B/j7snxdbHHrrn82H9QB/xI/r&#10;7f68eH+r/N/q/kO15JJ+twQRYEE88e9daIp/q/2P8v8AsZiBYc6T9eRck/1/xv791rr173+lib2/&#10;x/1vx7917rm3IAsPoLX5PHJ9+691yUXJIFwfyf6f0t7917rIFt/Qgm4X/e/futdcrDm4UG4ubf4f&#10;j37rfXRCgafqR9Cf6n6n37r3WO+n1G1gwS59V/6XI+nv3XuuDDkH+osLHj/WPv3XuuBUfU3+lm+h&#10;sOfr7917ro8EgaRquTZbkD8EH6e6Pw68OsQAF7nk3A/of9t7a631zX0ngC3+vc3H5P8AsffuvddA&#10;WAP9r6GwUHn+lvdk+Lr3XP6Eekc/4c/0vex9vda64mxYiygj+o1Ak/7D/iPfuvdY3FwFA5/FweB/&#10;hx9T9R9PfuvdcoQCzaWH0u/+9WH/ABPv3Xupij6C1uASSbsLc3v/AE/p7917rpxf6L+L/wBrj/D/&#10;AIn37r3UcqoJsbfQfS17j6C/+8+/de66IsQPyCOSFNv8PfutddAjgFSTfkm1gfrwR9PfuvcPz6wT&#10;fkLwbBTfk8m+r/D37rfUAqLkANzccX0my/rv+ffuvdZECm1hYWFgODYcEH/ffn37r3UpQOAdJvwA&#10;OCR/X/Ye/de65BQNS6QACLi3HAuL/wCPv3XuuzwbLbm3444F/p/vQ9+6914Dg8cEKfoBY/1uOfr+&#10;D7917rncH02vb9IFh+ngm549+691xcC/OkA8m68A3/w/Pur/AA9e6xlbBfoGF7XH5/p+R/jx7Z63&#10;17QCLWAt9fybfQ3/AN8P+IHuvdcWW4AFhcA3IAIsebk/7D37rYNDXrG1wWFl9fpHC8c2/T/vN/fu&#10;r6a564lbAgEc/W4CEG1iTf6+/deqGyfLr1uQf9jqIBtx9ffutHRTHXTabcaQbkgMvN7cm545+tvf&#10;utL8XXQt6R9VJAKkfQHnXf8A4p73041KZ66YX5AspFyDfUP8Of8Ab8+9dNgKTivXGwQXtYMfpYG/&#10;qNhxxx/h731cKQePXHV6iL+r63C8EWsCR/X37rzfD12p9RBvcD8qBcAfQ/8AEe9dNdcwqlbWHPBs&#10;vAH1At/r/n37r3XNQAum4JtYgqBYflh7917rIFPH04H9dQNhxduef9h7snxde6ygafUbWJv6rfqB&#10;/wBa/wDrce3utdeABAtx/S6/Xi55t9P9j/xU+691ytf6aSx9JYfWxNtK+/de66sBdhyb/Unm/wBC&#10;T/rf19+6911pN2JIJHP6QBx+bD6+/de68ACRfgt9B/QN/Q/4+/de66B1c8cfQCwa9r3P4/Pv3Xuu&#10;mItY3ufV9B9Pwbf63v3XuuyR/rsLhbC/P1N7f439+6914WbSPoTYH6AC17eo/wCxt7917rjpuLFS&#10;Bc3VbXv/AKnj/be/de65AWZSb2N7oP8Abf8AGj7917rktjq9QN7fi1+BwT/X8D37r3WTURwACRqu&#10;QOf9Y/7D37r3WQDSAWUgHkWsb3HAv9P9t7917rnp/Gq5Frf7Hi5Pv3XuuRAB/H0tYG3JYXHv3Xus&#10;ZuQoHHJb6f0+vI+l/fuvdYjZgOAt7XYJbj+lrG59+691iYEC9ypBH0B1k25BuPxx7917qMwJYj6n&#10;iwuALX5IH9P+J9sH4j1dOI6jPGov9QCRawA5t9OPpz79071hKAkACxsSCDwthz/tvfuvdcQvP0sS&#10;pH04DX5BH4sOfeiKinXuuQjAJva3ACWJIANypDf488e/AUFB17rnGgOm1zckFQLWNv1G3145t731&#10;Vvh6yBRp/B+oUc2PNjx9B/re/dePxDrIAv1I55HPIv8A1sfwPx791brKqcEs4FieB/Qj6/7G/v3n&#10;1U/GOu9Nj9PT9Ft6ibfnn/D37q3XEgW4Ci4BsEABv+Qf9v7917qNKBwfoQOLj0t+PUPx791VfP7e&#10;m109X6QNYLenlbn6gj3R/hPVj1GZF9OgKWYXLWCkjSLFRYfX2n6r1GKgXFrFSNQH05F9V/8Ae/fu&#10;vddEXv6bX021NYqNI9X+sPx7917rIo0sCbKV+p+oP+pNvzxz7917qbFpX9JU67nVYBb2JN1P0v8A&#10;T2oT4R1YdOSHj02vcC5/ssRc2Uf6/u/XuuVrgqRa176kGn1fU3/x9+60RUU64aRz+k2+tiSQPxZv&#10;futOMV6xMo9XB5WwBUDTbgWH1JP5v71011DlQc3F78XHHGo/X8e0/W+ozR/UsFP0AUG1/wA8N+P6&#10;n37r3XRhCtpUWGqwP1U/S7f4/wCHv3XqV6ypAGH5+utAgsbg/UE8f7D3rA62BXrsQ24spPIIKj6s&#10;fqr/AE/PPv3VgKdZ44ipANrg3NgC2ofU6gD9ePx711vqekYYeoBfoCzHVzfnVwBcm5493T4h1sdZ&#10;fECf1cC55CglgeQG/r7fIBFD1vrIqA8ekMxP9mwvb0gW+n+P+PvQRQajr3XFoAAAfx9RpuQG4JJP&#10;Hu3XuoEkY5uBYaiLre6g21X/ABf3rqhQeXTPV04VZORz+Larm3BIP+tb2m6rSnSXr4FKsbC5067A&#10;AFT6Wtxbk2A9X9fbMqAjrajFOg6zdOQsg8WuwjvGFDBm+gFh+eRf/G3sqnU0I8umJVPHoM83Rcqm&#10;hWdnEXjUBRqlPkYuv0DcG/8Ahf8Ar7ILhaPSlOkrL5jpHPj1kdQF1GMr5HVvDIWLXlXT9OLf7Dn+&#10;vtGUBNT1Wh9On2goIda+s2awiNmModwUIkT8cXv/ALf6e1Eagjp2NcgHpXY2gBteM6hI/rYkPUKv&#10;oJBPpuPqwH1At7UxxKelYAC06EGkxyOFMisT4730xlT/AFW9rnn1fi349mcUC6a9bAr04pQgabKh&#10;UDSSbxyWbn+1f6/ji49qFiWtB1vRXr32YVQXCtpBsUFgbgXBKgDgcEgC3+tf37wsmvWvDA6yLTKD&#10;GFKamZDcLpuVF7q1h/gOPr720Onj1YJp6cFAPkb6FiARotx9Cp4/2Pt6NBTPVx1NQXC3I4FjdV5J&#10;4ZQf6e3gABQdb6zhrsoVQLMUGoEKSv6gdXP1sfewKmg691KjIOm9j6wq+m7EkfpH+A+t/dkJBp17&#10;rNqZRr/shLk25Z+FuoH9fbvWuuakIylSGGvmxsp4/wAb8A39+691nRxpIBF9V2sAIwFB4t/wb6/7&#10;f37r3WVWTkWYsVJHAuSf9f8AH9fbTCh+3rfUhTdfUwNgQwI51HgHUfr9L8f197j8+vddnlNRFgyl&#10;NBNlOjgF1b6X/wAPd24Z69j/AFf8V/q/mcDn6DSFBDEAAnT/AIg/4/j2y1P9X+r/AFfyF14dRJGI&#10;Gq+kq3qupCqpFlU3tyD7ZdfxdW6bZyVtchmuCf6F/wDgo4/p9PaeTy62OmCuSMRyAgEnVpsCum3L&#10;KAP6/Qj/AFv6eyW6oD0+nwD/AFefQfZeNR6dI5VbyBeItLaxDET/AIW5+pFvz7KbinTq8QOmCClM&#10;8osEVkCgiNQNSka1JLfn6XP19oAzNINPTuugoeHSrgo3SNA8enW0ZOlQB6zdNP8AU8kf7b2c28bE&#10;AHz6qWWvSgjBjuj21nnQQSzgeonSPobWB9magquk9NdKWmAVL2/UFFrIWP4UFT9ALj/H2qjFOk7/&#10;ABnqVouVCqSxGq9hcMFB5b+v9L+3etdSbIf+QlB5uSFP9QOAOCfdSF4nrWOuLWfSygWAa6ra3ktY&#10;qxP+wPtLIRWg6o3wnriVdUsQWYIwX+o/1yP9uB7Ttq/LpvrAZEB0lWPNtVuQgAI9JAtz7ZLAGnW+&#10;s+oWBCi9yCxs1/ymktfn/ePdutUzXrlFHZQ+nSwAU+k+rUf9b6f48Ai3vYUkEjppsnrOYbKQsepQ&#10;twnIIJ4U6voQR+Dz/sPdlRxkY61nqBNC66gQpsCx9J0Fv0gFb/7z7dqAdJ49J5PjPXSC6fq5B0gg&#10;jUG+lrt9Rf3vrQpXPDrtZNLgXVbEC2kA3YelQPoB/re0zSaXr054YbKnrK76kUWUa14b8X4Fyv8A&#10;vF/dJZNQx1ZIgTnpskLMG1EFVIHjF7MW5uHF/wCv0/1vaBqt8Qx0tQCgPTZVhrsmgfTXruNLEHkW&#10;AGnTzcj2n1UPDHRhGK16aaqMqCqqGDr5Bp4Qqgv6S973Xmyi5tcc8e2pO80HS6AVp0g81H+1KxDx&#10;A+tQrBg4HBRePUdVla5BNiAPZTOeNOjq2ABHQMbhSMxSB9EkZfk6Chb9s+ROPwp4/r6lP49pK0Fe&#10;jq3+Pop+8qOGnytXUyUsz3kpo6lEUmF4xGZUBC8B3j8X+Ba4+tvZpaT9mnoVWtPz6LFvfGSSeRZK&#10;BZQ0wqYmmkURr9pCQ0UwH6kAFzF/ZYNb9XsxaRFGqvRzp1Rg9Vz9uUZpKwOsMaazHWY9a2sjSlWh&#10;EjRyB2YepEd1dgeDHGv5Ps02yUScD0E98ICAjy6Augq6apNPDIL1s0stCyQswMjFtVY6Tm4SQogS&#10;Kn9frFwV+vs7/D0DxID2/wCr/V8ujEbOrpoTAzmOeOl8dRlDHNTGmlq6ZvDTCPWoJVQ0mr6DXZv6&#10;H2W3HE/6vPpzxCFp0Y3ZySPU1MVXK8sWQnhpFEYjplUUqtJSeFn1W0lRG2ggNquSTb2joOPXlBIJ&#10;9OjYbUieCKmo1mnaKGqggkaZlInJiaolRVubOyuJje6oBwbce2jTUOq9GV2YIgZmmPk8sqzGokJH&#10;kMf7EsM0YAKq2pifwNQ/p7onn1WT4ejPba5KnU8NpU8UUgASTm2sAD6ghvqeLc/X2YxcR0VTChI6&#10;E6mYF2JY6SWJNxpAV9LaFABFxf6/n/D2p6QN8C/n07wi5jBLMihtBCKoIa+ptf5HAt/re99Mnj0+&#10;UqqzRkoD5FBlAYnhWtwfqQOLED6e6sobj0jfJI6fYIgukm6q4tyxJVlfgqAPzyeRf3TQB0xXrNLE&#10;FRTGoOlHdiCLoVH6Qbc3+h/1vdiOHp1rj03OiICF1RpIovEw/SBySwtx9AL/AOPthgoB09a0gZ6h&#10;cKS+gG7EliASEYekAn/XHPtkGhqOnOs1LGY1uSSQLgodRIF1UgDm17X/ANb26lVFeqk5A6lgjQXO&#10;l/SrSBQANRW1v6f64IHt0GoJPXusCWujp6leRtJYKmpWU31W5W5BC/ge9Aajp603DqfDZQosbP8A&#10;odRq0f2eV/qR/t/apDmnTfTpGguQqG3JtzyzcgkkfQf6n/X/ANcvrx6qRUU6lRw/2wTydA/NlPPH&#10;+v8AX/Ye3AcdMlCB1MWPUgK6rMoW7EcaTaxb6WP+Ht4/B1UAk0HXXhuuk/p1Bhe9mKkakB+tgPbH&#10;Hp9F8uvMnBYFSxuXP6CdRvYA8D8C359+p0+FA6gyw2udKNqYgqVCtp+oUH6XH0+n493oQK9PJw6w&#10;y0ysuhioBYAPcqWIFzY/UG3B1cXv9PxQ8elUZoAT1hSj1AIyKb6voqlbfguQCL/4f7zb37j0+GB4&#10;dZ46TTICqqEX1EcAhj6WAuL2P+F/9h7sEPl1vp3p4OUBSxtck6VNtXrs1rm45vf2/GhAp0zw6cFi&#10;VQARp/sgD8Kv5v8A6xPt3R/q/wBQH+r9gTFya/PqBUJpH1CsDqCsNWkDlubH6cW491ZacOHShhqF&#10;OkzWKdJNoyTfTrWyuP0i7EAXNwALcfX2lde0HpOBqNOg8zccRQqAVI06yrAElvQJFfkgkqV/3v2V&#10;XKK2BxHVtDA9A/uIEx1Iidwzl/KzabMvDKxe3Dg2tc/4fi3ssnjop6vGpB7sDoo/YWZWgaYTs1PT&#10;STSSNIxjLh2/dp0jQC6okYZYz+WNjww9lqrqP5npyENrbHVU/fG+4I637Gqd6dPPXBqkapqNnirA&#10;8cr08h1KySF4hJfhZF/FvZ5ZR619adbaMu4IGeq+9/bs/iFVBj6aqlrKtq2fRkaWcXQqt46eSdxZ&#10;4jc6VsLG5/tcnEMAAz+zrbQ6XqePQU4atnrKmMVNIsj5dIHqJKmoCOtbQSM8UctZHaNCgXS6km5K&#10;j+nt9lVRjy6si92ehNxBhyNCtT4I5fuqmrqamHJfcQw4qTFRGFY5KhQRrY3EZbSh/wBSdN/ZbKNG&#10;B/qr0cweX+ry6EHByrDT+WOKnqUr46SKmScMrudYSriWrYkRAyByqEESMVsw+hRSqSadLk4V6M/t&#10;SmmSlkrI3qKeCeSOr8M0fjeiNIihYnqGGqVywDxFG0MCxIGrkql49Lok056OD1tSy/dxyLTXijqG&#10;qqaioyJohFMsQqihHoa/kbUV44sAPaWT4un2006sJ2OklRHSxw/as328Uc0+oowlhcx1E6L+GU3s&#10;PxqI/Ht+JSOiuSgY06MthEaSNFNl1ksqWBQ6Vv4nBHFo15H+qF/z7XwqT0klNOhNx0Q8cOn/ADcI&#10;SIAqNMak24+tybH6f2fZtAnbU9Ja+fS3o1srCPQpR1Cvo1OrW9Rufrf68/T2qVfLy6Y49PtPGr6T&#10;paxfVwo/Fgxa4F/xx/t/x7fCk9NvIQaDpzVP1LYLr0nhbJdeT/rH6e3qClOmCamvXRTWCy2BI+tt&#10;RJCn66v9a3vTCo691iaIGwRPUbkEKPTG3qNl/P4/3r20VINOnVcgfLrGY/1cWdioAsoBB4IH+Gnm&#10;/wCDx7qR5Hq6yajSnWJkNyQoKErosFs1j+on8m/vxGKdOdRWVR6uQVYrpYAgIeBa4+rc/wC9e9YU&#10;deA9OojrZQ5bQD6SpHALnlWBBsp4Btb/AFvbVBwPVlBBz03yq0Wn0FlOriRrSWY6VUkWve3tploe&#10;nOPUdxqJViSwAAUBSwUf5tWYCw44HtlxUgDj1Za16w/TX6QR5W0WAAZSt0Ut/VVJ/wB9yWunOuYV&#10;dek3ZWJNgAGsUBKqf8L8/wCHu5XTX/V59e6lJZGVvSPovIBIuSQAx+gJ+n+w/Ht/rZFRTrk0im+k&#10;hCt/SVHJfkob8MCb/T3rh03oPTfPOC6arBgXIW2ktI3F9QBuCOQFH+vb23IfLq/h4r0nq6r8hPPi&#10;VbqrKgF2ZQb6mAsukWBBu3Nv6BI5zT06UpGF6Q+Sn4k1BdaEsg9DBIStkWxW/ptwGN+R7RyEA46V&#10;ItcdBnm5wWkQHTI8KaYk0p4pdBIQBvSSTcEf7C/tBMc0Pn0sjUAVPDoAd15KCOlr1kmaIRUxELhi&#10;pWRoTPLJLIQSoVQPIpFtfHsvkprx0sCE09OiYdlZqKlSrieSCNqqpxscUMTlXpKarjY1TzyL9FX6&#10;hg3pP0HI91AJbp1noKdEN37uVJncFVal/isyVUkEdzSeGL7acNA9wS0vjIC3IbW/BN/Zlbw0Abqr&#10;tig6CqgVfE1ISlPDPJJPW0kTwSz0buVqKQmGRj55CmhZRfUx9LOtyQqIHH06opIx69Cxhq+SSKki&#10;yNQrVVVEtB/k4lleOlZPMDWDTpJgCgkXJOtE1Mo9pZkxqA6fr5dDJtqdqeWOijWphKR12TNW8Eks&#10;9eiyrTwwR+RbvqsZZmVBZSLX5PsspXqyGhp0N+Mn8k37UU0SyQCoiVHjNNUTVR1CSOZT9JSzC7HW&#10;B9RYe6kevTjfD0Ne0aqKOoBQkJAZNcTRCONGp4Q0ySLb1uyMQJePqPr710zMKKT0Z/Z9DHEaYyyQ&#10;yQMDTF0F9FOF/bWTSDZ7MYy4+mkk8+9IgDAnpGSadGAwUEYRAl1QwlldSsVo428bvqHp5Ygg/wBR&#10;f8n2a24GrpLKcHoTMZTqESzK5EjBtKtb91BpYa/yOAb/ANLn2cRKPPPRfIOOadLWlRSkYWMsDpDy&#10;GyKmpQFXSQD/AK7D+vPtfHjgOkTGhrXpR00Z0r6Qb+qxAN3TlVjYXFufQLf439rAKADpM/l05Kl7&#10;qdIJIsSCSF0aGJ9I/wBh/sf8Pbqr5dUwoqes/jUEJZTrAA9IFtI1MT+ePpf/AA930mtOm2cGjLmn&#10;XLSrG9/paysLiw4Pp/Fx+ffgpbh1VpKilOsZg5PC24Vhx6mH4Qf4n8+96D1uI8esTwmxVvrcEAsD&#10;dW9I/wACR+Le/aG615N/q8+ojw/RfGVF/qCOQeFYL9DbgEe9FTTPT/UN4UYNf12FkUA+o31H6/S1&#10;re2yg68MGvUV4LgmN2sxMhj03Kj6vpv9OL3H59t6KGtOraz6dQpKdHuQq6bjUdNjYsV9P+PP+8+6&#10;lQeraxw6iPTs3pkChbuh03uNP9lrAXYH8+2XjzU9Oaj1wWm8c0l9PP1SOy63Ivcki1ubk/n2z4RD&#10;Ggr1skH5dRZKXRdfGFDcq5GtvSxJ0Jawv9bX/wAfp7r4XlTj1cPjJr03z05WOzqhRmRpXCIjBgug&#10;qx+pUC1/Txf3ow049eDjpN1tM0YJKhE/zYi0oI1cHhnNrsAT9f8AYf4lOyUOOr6ww+fSOyUCxeo6&#10;tRfhmvqDgXdkupvdSRyP8b8+6nHTRYVp0hp4fC1vHKJdcaO8b3LFibqmoeoG4BH4AH+PuyrU06ak&#10;YVx0lZdKPBpEkem7+IECUR/WRp1ItY6QPqOPr/g8I1889JmkFcZ6Z6hpSSreSKRvGzVCqELNH+lQ&#10;7A6SAwBbTbSBYE+6mMeXVPEPn1lpqyzyIIxHIukIsjGp0NAQixlvwWBVyPqfdShUV6ejmpjpxSsa&#10;PU0qxSM13ZvDojlsvqW66m5/oAo/xtb20y+Y6MI3xnrMkiNLTujk6WV5nCBGh8A9KiH1M62LAXb8&#10;e6U1Y6UAkcOpaToVk/dZ6ZxLbxtyF/TAsIspJBudR/w90MYPHp0S06iTSTRqkboi2S87B7eJR6WM&#10;b2ALcnj8fX8e6mP06sJx59QWWJlksQbNFHMxNlLn96WFdQGlnBJNvpe3u4Ty6baQeXWYwvJTtEkb&#10;Ra9EkfqWIwU6E/sE6bC6lvVb/euHCuKdJTLRqk9ep6IvMTZVLNNHpBCv5BZmqxUKOXRFPCg2/P19&#10;1EYrnp8TVNOlDS41ZX8rK0kMjoUMkqqqmEao/NE6jTqv/tRJFuB78qCtR05rqMdPP8Kfx1DKiA63&#10;MgSw8QceOJqmygSta+gqL/149veGaV6YMo1UPl14YbxRUsNGkTMFLIrKpMMRsRHFYABib6yeT9L2&#10;9upHQ9Ud9RP+rzHXqig8hhLKAGVDOVRY1iUH1sGjBJBIUNyb2/x9msK56SSaTkdM0lOknkkdQwV5&#10;RLUyIAyrI4jjSNhYaCPxa/s0jUU1dID8R6d46Uwsyg+NYxrkjDD1CVLaiDyWU/2B+B/j7WxnFOkc&#10;uc9c/FrEKp6VLK8bonlTTEClgljYcDkD8f4e3lIDVPTBFR1GjiVmqNQdluF8omV2DS2Eg9HEigAE&#10;Erz9Lce3C4pjqmk9YZm1f7r0amMKzKweJxE11YzgAgkkm4CgmwAa3tO3W9OKdRAskhmVmEbAhSOI&#10;6gfcIFDRSWtqJ03JFjfkj2ik8+rotTp6jiB3jlAj1tL+zYiFV0IoEpYf2SL25udVrce2OlCoF6iy&#10;04RkKKquY2ZYi5WJDGTG5Lr6SCQGL/6ot/T2mY1Y16uFqekzVU8akRxu8imSOfXDCpMxVS7RxF7K&#10;I9egm5/Fh7cV6YPThiNK+XUump41h0gUkJdHcwhNNNC4/akic2BY39YD6Rz9OAfbTMCa9VKA9O60&#10;7KYUKx+KRFhjFgBFLCSFMoZWdkQa2Ci4J/I4PuhPl02y/hPSlx9OHZpFkIBksUm1zwoqelm/SSZA&#10;bktYtYkcW4rXy6TeGNWnpZ0njW7LdICjp6h4zquCrSoPq7Agjm5BuSSPbkeOtuoA0r0oEdiNYGpN&#10;JUOdIkUvYuqgWFrWFv6jj2sVivTFDWnU5HS3juDGy3K3UygRgK3I+nIFz/T2+rVGOt0Pn1L/AFxm&#10;M6CdPpkAYmwYWsbEFlHF7e31+HqvTjS0zNIZI45HkK3KsdKvfgsgsNJXhVH5HvzNpwOPV1Qk06fa&#10;fFlwPHTFtIHjSQodfHrKgr9VFz/Xj2kkfjXp9Yv4upC45kAZE/3YEBLPJIAU4exHFgNQYjn2ywrQ&#10;dOCMA1HXA0xRkUKrXu3OkFtSes3A5sTc8fT21IKEU6vSpoOsLUiuLlNIWIgWsU45UgqOdP0I/qAP&#10;dOvaSOm+qpY1YAodOlAlyDbjSOAODfkk/i496BHVH+HpirKVfEGBMvpIvpvaN78lvwR9b/0+nHtL&#10;Ppp0mbh0iG8WqVUImjvNrvGmgWQAeq19Onkrb839lztXA6TN8XWaJgo0sCyMkZck6QpY6ndtSgrd&#10;j9QOOD7bPDrQ49OsGvSwb1s7KZCjOXMahiBoluGD3PP05uT+PdKsenc9To5AiU7+FtLREaSRxGrW&#10;5K2HA5AFjf6/190LUGrrXTtDPrAkAJkaNyVVmsukhVAYgAN9CVJ/x/19q1c9bBoa9PdPKJA7ltS/&#10;qINh5ZuGMykfmxsB9OQfamMgmnr04uTXp7hVlj9WogIRq+tiWDRxcf7c/wC3/PtcgOivVSe6vXYC&#10;BSLRg316PrYEaSbDj+l7j2/GKCvr14/6v9VeosaXd3QAvHdVjKq7NGptqVwDzybWF/z+efLCCc56&#10;rTrhUwN4/UArABgVjPkUA20qAvq1EW5P0PIHvZhB4dbGDXpLZin1xNHpcFNciFjpdFA8bLci3+02&#10;tz9fx7Q3kZbHW249BnWqySmQ+USF4k0tJykkiAF5GAN/xaP8eyZhQ/MdV6yLEbvIp5Kwy+rSWKxj&#10;xSIGP5S/BP0t73oOW6o/T5Tp5lWR2jMjkI5jB8QIOsq1+LLYC/8AW4/HvRRiMjpvpb4kASgICQxu&#10;CFAdYig03IB1Bbm3H49m1ioLaekspqTToQqGlRVV5ItQBvGW06/IFNnUAHTxwBxybW49iaCBRn/V&#10;nppV1dKOlkjRgI0sU4Z2UWsRqUMpt6jxz7XCg6qVDcelxSy64gBbQCoVRYt/UEX+gBuOP6e10BoA&#10;PXpyMAcOs7ozuCCQT9VIU3IF72H+9+1HThFRTrGIgrMVFlbmxHpH9P8Ab/T36nVdA6ecdRr5RMUH&#10;rHP4U24t/t78e2o/Prar5DpUxRqDbTYc8KLc/kWH09uE9OqpBqepLrpQ6F54Fh+ATyQD70OPV3+H&#10;ryREx3Kkf7AXI/2Hvx49eT4euxTC+orcDj6WIH+Hv3VusNTQxzIw08kWBtY3+ptf/inv1AcHqrCq&#10;06Q2RxTxkm11sx8ZK2Nx9Cf6+2pIwVJXpginHouu/wDJ/wAKppqaJSZ5NQhB/SBqINj/AIfn/kH2&#10;GNyOgY49bD6setB0XaY+aoWCRtc88evWieRXdrB3lX/aSb2/A9hK4ALUbz6XLgdQK+WGkgaliLr4&#10;/oYkl1s8UeqOWMDhSSVOqxB549lNzII08JOnAtRXpLVFRWrGsvCPIsbkRhWib0WkmeJB6mtc+sEc&#10;n2STOwWvVSunpLyLLLMWPlqVXxymojjEZlkU61HjaylrBSCn6fq3Bt7L2qxz1XqJ+7TsjhQFmSbz&#10;VWoSI9S66UJij4ew4bgAg8CxPvYNDXr3U6kpyY2KwGJCGEhCWjjbxemddYuNL3ey8fUfT24HzQ/6&#10;v5f6v5DdelHjacIZo1ieZwITNrQLIZAuqThxdRcaiAALm3N/ZgrqUp1UqDx6XGNQxLaCQqsiszS2&#10;0ozM5mSSMWFgLMhH+IH492SvDrfS1x1YsYGorHqjVSlgPElrmVAfwTZLfX2sicjp2M4I6f4Mj5Qp&#10;tHMQxDggxxLrFlVJAFNyLr/rX9qVmzw6vTqfDOzDQb31SKUupP7xDeQOLfpHAJuf6En2+kte0+Xl&#10;1rqdHUkazqjRRcgOrO8ZdQpVVtbg29RP5+n09viany63XrlNWF44wgU2dWWPWUe9vGz2III5Bv8A&#10;6n3bx6gZ60aUz0m62rSU6vIiFdIc/RY5Bc3YKPVyCVufpb2Y2sqtTppzXh0yPUADXbQwK3jJC+R2&#10;t9f6nTyFH0+vs4UrQU6aOmnz6yxSpDIo5mDMjOwKhopApkJctxcGwDfi/swtgzceHTTkgA/Pri0j&#10;FnkdregqCAVlHnHpUaiLNawexFgbn2d24Abpjz6cqVS9wgk8ixIyGMBQDr0AeoWsLKeTc3P1Htel&#10;eqv8PT3TynUFv6LAssjJZpYmIsSPRdwbm3OoXPtXGO2vTa8en6jUePxjUQHUKSy3u4LrpNr8DggG&#10;17j28/l09iuen6BUcDSAWZxpc+pmYAjUVX6fQH+liPbfTy+HXt6UWPiVvXIh+oa6m+ok208/Sx/p&#10;7SSt5evTh6UkMSlUsgVQoHC8ixPF/wDH2nJoK9XTh07wxnn0qWDngfQLbTYk8cgW9tlyRTpzpxiQ&#10;3JsvIABNj9fxqA/P/Bvp7r17qWsdg17fT6BeQQLkWv8AX8g+/dbHUiNLgkKG1cXFvpx9R/vZ90f4&#10;evCnn1IEQsvFuAQfTZRaxP8AX2x1s009vDrvxi4b083uR9f8L8H/AHr37q44DrzLbkAA8Ec6rg8W&#10;97631HZfoeBe5IHqPPFv6j3Qipp1tePWAg/kFbj1AjnUGsv1960kZ6ueH+r/AFf6v2eUWALfW5UN&#10;a9v6E/8AEe9gefTfXY5ubAEcG17XH+H+P+9+7Hh17rssbWvfUxFgDwNP0490OOtgVNOobygkkC1z&#10;Yar2KqL2/P1/1vbLP5DqpPUd5FLMNIseGb8mwvyDb6fj2mkNCKdNMc9YWsVJJ/STY2AF/wDAED8f&#10;0/FvbDUpnqvUGpnEfCoqqST/AI3sQQQ31vf629sMQMjh1VnC46Yaus0gXUFCoBYjS3HpB0kWIuL3&#10;H9PZVdS1oB014ik8ek3VyO8rG4liLliQpDaBcEWIB/x/P+v/AFKHjaR61qP8HTDtqao6gvEqr9I7&#10;jm4YKQo4At/sTz/sPd1i09NsMdNFZOQ1lFryhFGgalVRqBCjjni1/b68ekjOSSvl0nZrysLRyFvU&#10;AoIchi13e5/ryFuLA8e23FeHTXUCWnvZqiFfIWVSiekswPiKMApFv9Vf/D8c+0zxAnI68eI6bqmS&#10;CJWQMsPjdyyadKAKtmDM/pK24vyDZvaS6ZI1K1pQ9eIqKdIDKZFo9StIFdEnVUEWjwtGoDF1dWA1&#10;3BAHIU8WuR7Bm4XertB6fjj0ip6TtIJ/M0Woz11QGijhhN1JCqIlSw+g5Wyn+nJPskSKWeUInc7e&#10;Xr09UDJ4dG46u6fGmlzm5IRNXtpelpZE0rSx2uC6/wBQbEAH+l/cw8qcn+GFvL5SXIqF9OmghmNW&#10;4dGpp8bHCqjxqirYBRwBYaeQP9v7lWOBUXSBw4/LpYioooepixxKbrYn6C1xy34ufblDTp0aK46w&#10;MI5QQEuTYG4Fv9UbD8/X3vz6oPhPTXPi0kD6VNuSS314/oD7902Ur3dMEBNPKUBIIa3+qABPBP8A&#10;sb/T2xWj1PVAOIPTrT5TxDSxBPHIJAtzxz/X26HU4HTlenujr0ILsfU1iv5txpt7uDQ1HWwaGo6c&#10;fv0UixB/ra30P1+vvZYkUPV9befWKfKxxi9wL/TlR/j7oaDJ68XqKEdJfMbiigQkOANJ0kmwva6i&#10;34/NvaSedUWnTqKJKEdAPuTc8lXM8UOlkOrVexTXfSCPoPoT+r8/19kFxP4h446N7W0RVq3SbwZa&#10;LIgm4QF1ViLtIDYMY2INgLC9zb+ntq2bTLUdO3ajwgB0MuPluF0+kKAPVwOfT/sf6n/kfsQRMCKd&#10;FLcCOlpTRLImnTybWB4UED1W/wBf6+13TAFOHU9adHOki5K6bgcgnj6n37rfTrRwApGCLBSB9bE+&#10;1CGo+zpN1OnZYR9PxcH68A8WH+9/4+6vxp14dQlqS7Af4cAW/PB1H231vrE89iNVrfm9uPxcH24i&#10;/i611ClqQEaQC3FubE3J4/A+vtzrXUUVQZNFtTE3/qBz9CR/vPv3XuvWAQXkCk/QEC97fQ/n/W9+&#10;690h9y1a09JXAyi7wtZQUBIPDDSeeRx7TSnB6uoqadF3y+5YsbmPVMzQfZwyuEY+OIM+lBIwW44I&#10;BAH1B+n19po5VBIPSgRjSB0C3Y26oHar02ih8aJ6nU3EgMZqCf0qOSo5vc/X2hlfXLQcOlluh8ui&#10;s5bNeCZo1WeMPOkqsY/IjKgJWoqKZiXg1i2pWC82sxtb3cLSmOnpRSnQAb+7Bjx0dWJqmJZrs3lp&#10;6ilD1krxCKGqpBKto3cavXMyoi/Qarn2Z2ln4oD9MpKwx1Xl2XvmuNVURSTVVfIIXWpoY0jikFEj&#10;fcwiaBwY5U4RpDAbSF3YEgAexjtVkHNCMDpDuErImPPouNRuaPIV6yQmKkq5KWlrMn5nmebHyT65&#10;4MfUU7j90OvklGkDSdOnj2K1tkWoOeg44zX16Wu3qqapp4Za6YVNHRUkFXHJQz+AhqhnR9YtqkZo&#10;wwBYXUjg2t78IlUUGOmnJAx51/wdD9t2KC8dXUU7RzytBK9VLUzBIZKalC0MJZ9XjVlcx+VVGq3J&#10;4PtylBTomn+PoWED0f2EOOqIpEpQZEjrG+2n1SgKY6n7gJEoKDRqjJZ2b6/j3vrTfD1gqcRS0tQP&#10;JTVNTFUq8VUXdJMYMUra5ZWkmZZBLLYAxrwWVyy2Nzrphvh6DTOPjUoh9y01RBVjI0bpUeB4I6YV&#10;JaAvU06IvmicqqRxx2sEF1P1WRfD+zpsGhB6CevrDWJE37daY6d1qGlNNHOskSmQ1uQqaT6qRYSQ&#10;lydCICSxI9+l+Lp09A/uPwx1xqC0MtHFTLeadRLXVNJIpeGZ4lVeWvJHEWOtlPIvwGz14Cpp0j6L&#10;TPSJhk/fq4XpcgaWrpy9p2vJSyvIbeQ0gHh0uykkjkhvfu0DSP8AV/q4dXYUFeldRxyzVcCyMqzV&#10;UBxVOqAQQ+NIbGei8Q9IJuTG3Idhe/HurFQQT0yw8+lFFXrRw01L/EYaGPKTVGLpqeSqh8sAp9NS&#10;sArpEf8AbI59ZA9JsLsPbLKVND1ShpXrAk7NVVC5KikepoaSKoniqsilFTSu87inqNQ8hEVNThpp&#10;EkFpQ4GmwHvXVc16aqOsZnXxQ1Mr/dSVjy42RSMq1WhiSbJ00jNUI6qPGqLaIEFkQAhfewSDUdXo&#10;RT59YpvDI9PJFBkamkkpdMMUcZoPBSytaqzlcLA+kBlXVFqCCxGrn375nq9ABnrl/GTT1D0ktIaY&#10;ZJ4Xo2WaCLK/txCbwS+eytEYSg8ZbWLt9LKvu/iHrfTM+bpJZYauOrSnixtVkZlyMzeOOJ8iFSFK&#10;WiN0kVlktHrt4m0sADe3jkaut9JTI1M2NORnRPt6mmqa6OKnzJjiWaqzaLLJUmmjDo72CRCYjTch&#10;jcAj2y4Gknp6IBu09I+epqa2ZEo4PvmpElo3psrLRCSSnpXRidQ0NDqDICFQjUiMRyR7Y49P+GvS&#10;ZrK+GEtVxZOYxsAiMaN4p6gUzaqeJsiqjWFDeEBEGolGYlvdCKdOacg9N8rVGj7WnoRj5aZoa6Jt&#10;wP4scKQizRwyxuWLK3oUC4sXDkEC/qmlB1RkXj1loslSLUyP5fuqekq3RmqshUVOW82Qi1RyQiRV&#10;coqqBrfVGB6WDMSRqoJ6aKEcP5dO4kno0pI4kqIaimx9MtHS1cOiKTIrJJ/FqjI5BQUMYjLPHIJB&#10;rLIbcAe/Vp1pV1HPDpzaSKmgnesNNDTCangpsrRur0dRGkXmkZoXHlWaU+TySMdB5H59+JUDPTkY&#10;Aqfy6YMhjIpEywnaiSalxrUrVdTVPFFNJHIlbTRvTQi0ag6Ikk5sqEHi/tl6Vx59KlehFOPQQbwg&#10;lq4ozTrNThaQZSrMsAhrUqqdjTCCkqEAWR4/83ZdJbW5sbaiXvx6WxHGegTlhknlerpaup+4qzUm&#10;taro1pRL9tATDKzMyx/aqwsxLu6FnIYnj230rxpz0mY2xaTSCVvs5q2njkrHYs/lyQRlSGSjqk1G&#10;CRWdBPGCAD6uV1e9GnVDXy4dQcVWPTQHKUwjoYVqE000dIa2FI43ajWluhMjQyfpLX0rfTx79XFe&#10;rFVI/wBX+Yf6v2AXdtGtWojEUVRSqqVFVJBTzeXHtVpSmOSinZPSCUPhlspsqlVa7397BodQ6TSx&#10;qw6F3b+S9FMox7wy1gWRcclOalp1ipfDJRIrhSsWtmDyvd1JJBso9vg6hXpHJGa1HU+jCwPQ6aNK&#10;c5BZiqTzaUrcpROxVUggAKpHGRGFkUW1I34J926rox1zqUlqKeuqHjgx1ctG7VUstUqwRUlRIYVq&#10;MZJGphm8wFnJsQpC2vIT791sCgoOkvPSvoAysk8lWsk0dJizCKN1p/AImqYaqg1kD0KZER1BUIqg&#10;tIT7qfn+XSnrFTw00VaaQ0dJh4Vkp2khnZaeq8NLTDXXmnqPOaiz60gQ+oajI9m1e6Y8xTr32dcY&#10;6OAsKWOGXE0kdJLUZWehrmlmLiqU0UvjYySTywC0lQiyNEG1EKCxvQUr8utn59MUcdNTLLPVSVNL&#10;HFJDkXoHU0uQMcok/iMlOYSUf7s3kMSSgoXbWtgR70dPl17prrHqauhraafxY/IOtC1MtPTKIYxL&#10;UCE09PPJdJFmiDG0Y59V/ex8J6359J6rdqirys0QtJNGKlWnjnqa7FxKFinoMbGqmOKMBY1gAW1m&#10;F+b+6GtMdX/COg9qoquomx9LH4DXz1dTUwVdE6Vcb1UhM9U1XTqLFFRnQRjnVcWuF9t9XUkVPSbr&#10;sgtNOk+MqvFTl3ghSvhpchV/5NeNqZ3cFkVNN1RmvoYW+oB9Whp06BQY6TKVtMsjzg0hnoooaaip&#10;ZhWPFXeVWaKWRIvW+gOCrFRyo9VyR70GHHrfWOhqZYYkq6dGiSYVAjlhEVSpCRhVg+3k/T41a1pD&#10;pUFQVLe9/Z07L5dTKYUbwyQQw1VOKmvg89Q0uhpDBTtopW4AvIW8o8atwdOkaffseXVz8a/n1NjF&#10;PGayPKJAKijoFkSGKQJHTZTSRj6qSArZ2MasH13ZDzyTzUEajXq5FRTqKKqtqZzEJWr9UkWudtH8&#10;NVlAvGqldSP+JOQDyw/wbLE9UCKoJPTxC6pLRQlTHWorRQUTReSUUlRIySwzVcHoUPDaytcjg3v7&#10;uKYrx6balOzh59dVMCivnlanM8UUEdG8MxWpqo6OCnNHUPLS1pN1hJj1JIeQQVtyRR/i6eNNPdw6&#10;TlUlc9QNKMQU8dLVuiDHNFVx/a1FQtPLePUzAxkWUJp+t+fdetrpp29MGQijqXjNAIsdFSPoCVtU&#10;0TNWRqIxUVnlYLC/DEDVzyU1c+/db6TuValnpY1d9JSoIuWZJaayh2qU0rd0lchgGCk2FuAbMyfF&#10;1o9JY1YLySNFC8rywKZGZvt6igp7KsMiObszuFZ2Jvc8ccBvq6iq06kGsjmMCT1Sw46KneLQf2Vl&#10;DTGQ08gT1WEpKxt+oAAE8e/GlM9W0jy6TWQqYp/ufCscyiEvyPAtPJfRJIFHEmpBwo/1vdRorjj0&#10;+i5DHpvWSFXjMLOllWVkV2Mi1fi/aaFyOF45U2v9Bxx72/wnp1hUU6xyyyT6Q4klWXS3keSOVo+C&#10;lXNE9vQCRfm1m+lxcFPXpsIAa9QJVj4ZWklpwhjZWkPIDa0jVl5MluSVBABt/h78CQajq/TjECqQ&#10;wTeuzPxDdJIWLeSaGGQgrqUca15IKgWt7eDAr3dNPUsKdZ55W8ZlhtBBMJIZXSFfMiwfux/t2u17&#10;2LEXB597amnHTdCDQ9c4ZJTG+hUSN4xFIrRhAkbv5njhRgbBrqTYAgg/j3qPz61QVr1KSpDNIqK0&#10;blJZYkERkSme4DgKB9ZIwdernUB9B7c60FANR1OeYU7I4AUM7mJxaonlpQumVmnBF5FBsNYtfgH3&#10;7rxFRTrqoqYGVJYkgkeqaIqxlmibQjCKO6rymr8/Ui5sLe/daUECh6xVFKCW+1q1ngLSMscsgaYw&#10;xRekRywWfQHH1IACj1c+6v8AD1fpLVkRYSMqspq1WplkXxGWBQfG0ZkkAVgFP+6xcmwJPtN0p6TV&#10;bqHg8SJK8fDRsifTyEOZfr9EuSV/px7qePXumySRdDWRWfS6tIwCAEPykbAckhiLf0+p96+XVl+L&#10;qOiiyBm0qljFI9wNMg0rrjP5A4H+t73091yZV/blMij7d/EkzAMW8hvo8JH4b9X9CL+9f6v9WP8A&#10;V/h104pZZYkeNZGRZ5pX4dVlk/Opx6lCgeji5HB9+6bU0BPXtJaRXMy3jjGlDYx3B16rsPV+R6gR&#10;xa59+68RpFPXqLKRK8byQBLADz6AqFXYyMyq3P6rKoINgefrb37rQ+E9enlkjk9QjAYRghE1FhoC&#10;Q/QX+nJHH+I9660DTI6mxjw+QrGkshjBRV0yqjp6CC1h67Wtb66fV7uvXixOD1NcaY3nZxKlQUgj&#10;SR9MkVQF/dkaw4NzeNfpYkfjjfWuv//X3N/xY3/JYAf155966Y66083sBYg8Bb8/2rD8+/de65AA&#10;C9wbA3OnUDc/2vfuvde4HH5Ivf8AAH9G4H+t7917rrULEAWvYH6Xtfkj6+/de64XW4seOAOAQRb/&#10;AFv+JP8AxT3Xuujxq4vfkG1hc86j7917rjcfXixJLG39ofQ2/wBf37r3XWkH6AH82PI1D6AD+vv3&#10;XusWkEWKn02Bawa4HC2v/S3v3XuuSoDYgAgi/FidN7c+/de67Md9V1BIPKk/U3uf9h9Pfuvdd+MG&#10;1rf4Aer/AFgD7917rIAARqAP+qBsLi3H/Fbf7D37r3XO5ANh9STYgcW+pH9PfuvddhudQte9jfi1&#10;+Lg2Hv3XuuYP+IuL8AK35/F/979+691yNgDp/wBUAQQOOP6D3rr3UWUX4Fufyeefxf8A1vrb3V/h&#10;690wVRI1n9XDNYccrx/qRwPpb211ZRU06S9ZUeNdZBJQCxA1Xv8Ap0/4jn2nlqG6cApjpH1mS8ay&#10;62tcHVqBDWv/AGBYW/1/aKebwx1vpE5PcApLu8hXyAsfpKkJTmRfFx9ByWv/ALf6eyWa9CE6uHVl&#10;UsaDoPMxv9IFc+cFVkALt44mA+qyB0uRf8DxkD8+y47lRqjy6uYSgqR0x0XY6SyakMbFeCjy+VLO&#10;bamFhpuf7ZUf4D3aPdCxx03prinSkpt+wAp5agAyH0RmQBn5sRG4uCo/r/yMrE3DIJ6qYxxpnp6h&#10;3nCbq0qh9bLGNdmYj+i8kgX+p/40F8W4IVp0yyPWo6coN4s8aHyEsD4wsY/J9JtEouePqbW9rI75&#10;G6b8N2NT07Qbpp1ABkjBBJ0ya/qv1jEaDTz/AK5P49qBdxjz680T/b060u54J/GY5YgbllUrdSB6&#10;Twb2/wBaxP8AvZUCdWyOtKdGGHTtDuKNkve5uRdGC2Cnkekfq/wI+n1593EgPW6xrgefTtFmYz6i&#10;5iJ0hS4QE35bkAgm3uyyKDU9a0ofh49OS5pNVw7XKn06eBb6f6x/Nrn254yen+r9nWxGwNRTqbHl&#10;x6C8iC5uLhg3AuCbf4+7CVOPW2D0/wA3U6GuLaeRd7my2Gqw5Ylve/GXy6bABNDx6clrRb6r9LK1&#10;jci/5JX+vttpMZ62X1ClOp61ygqdaXPLaWGmw/HIPtrxPl07GOwddGuUXbUGBuAOCAL/AOqQf8SP&#10;9b8DXifLq9OuSVtxqDLwLWKqfqfqLce/az16nWYVoINm5vf6KvP5sB9P8ffvE+XXqdZVrE9Vj6lH&#10;IubXI/PuwYHHWusv3S2Avc3H0X+ovazfX3fr3XEVSlv1WsOWICkgci1/6fT3sUrnrRz1kWqB/SyX&#10;P0Bta3+uefbq6fw9e6yfcqbepDb8ckcn/C/+9e7daJpk9diqW/BANzwBqt+PoR79TrQYHA67ap+l&#10;wou3Pp4P9CL+/dW64fcL9SLC/wBWI+n5tb37r3XISggfiwZrm1rf4e/de69qU8gg/TgfS/44sP8A&#10;ff7YMManrfXmPN9QvdieQQDf6XP0t/j7117rE4HJKhT/AF4f6/kWAt7q/wAPXuuIhF9Qsf6iy83N&#10;rH/e/bPWyAcHrKIfSSeefo2n8/TTb34ZNOt0xXrl4v8AAX+lgfSv+IJ/r+fdlUnrXWZIzb6Kf7JN&#10;lFr/AEsB9fftB691z8XIst7C3Iuf9j7sU4U691xaIWNtIFj+Lcj62v8AX/W/2PvXh/Pr1euAiHPP&#10;1HGng88EX960Hr1euvGBcgC4tcEA/T+n/E+/aG691yRb2JsP+Qb3Y8fX3YJjPXq9ZSgFzz6T9OCB&#10;/rfX3vQOvA9etxyOeDyOB/h9B/rn3YKAKdbJNOPXIeoXFv1Dgi4J/wAf+I92C1Ut1XrlYcBkFgTc&#10;C1rfQ/63++/2OuvdcT9LWAsLAX/1X1P0H+Hv3XusR/ppHpuL8fX6E/1/2/u4+A9a8+vf7A/Sx1f4&#10;fU/Qe9J8XW+uhxfnm49I+gH+t7ufjHWvLrwHBuL/AO2Nrfm39P6e79e67On1XFz9QT9D/sT9D791&#10;7rq4P14/qBbkgf4A/wC9e/de68PraxtzcG3pI4FtNv8AeffuvdcSL2vza7Na3Bt6eD7917rkbN9A&#10;eQLEgf0/r791sUrnrifoQbaQLf4+/daNPLrrStvyALfX6cn9Pv3XuuZAP9Db/kVvfuvddr6QCOST&#10;x6bX549+691kAubaRe1/+J5v7917rIFB+t7g+rkG4+pAH9PfuvdZVHAuoNgeCTfn68f4fX37r3Xf&#10;j/P1H+Nj+fqffuvdcGX+thYWH5H9AQAB/Xn37r3WLQf1DSfpdbWH+Ba/v3XusJUnhhxf86R9ePx+&#10;PejxHXusLfRiQPr/AGuVJv8AX/e/en+Hr3UZgt/0gBbk8gXv+SP8fx7Z8unB8B6xFTqsAo/w/wBq&#10;H4P+w9+62nDrsi4tzdbEAcWBHHP5/Pv3XqkAn/V/q/1fZyULrN1A4ANvzf8A1v8Aefe1yaHqhYkd&#10;ZGseApsAALfXg24P9Pb3VeuS2KjgqDci/IJv/X3vr3Xf4Fxc6l0rcAc8AEn3o8OvdZLaVNgtyf08&#10;aRxckX5vf+vvfXuuv9cKp/Pp1Wt+ePz+Pfuvdc/yD+Bq1WH0P+HA9+691zU8fQXHIB+hB/te/de6&#10;zGxBI+o5Oocjnj37r3XAgH6C5BHAtci12IuB7917ribfXj6Dj+g/H6vfuvdcCP7Laf6CwUgX/Fv8&#10;ffuvdcGUA8gD8f1/wun4Hv3XuuJKm1gNILXsEH45J/qffuvddWtcAfWxJNuGt9Bc/X/X9+6914oL&#10;/QHgfWwPpN/p/tvfuvde0/Xm9vob29I4PP8Asbe/de66IFxcGygWuBb/AF/9v791sgjj161+AQbf&#10;UE/7x9B791oCpp1wkvY3Fwp+hsx+lrC/v3VipAr15QL39Ave3ADek/Tj8+/dV6mpZiSpHBH1vyQe&#10;fez1ReJ6yOBbn8G5sfTc/W/5966v1gZb/wCpHI9IFxb+0ef9h7917rERz9f6i/0J/Itb/b+/de67&#10;NgLabEi4H1K24JHHv3XuosqkC31BIJOlb/4/Qf72R70aefXum6w1k8m30PFrfj3vr3WZDyOP7JHI&#10;sB/wU/19+691LWxBJFwbkEaVGpf8D9T7917rsqovwT9PryA35H9fp/X37r3XVrm9r2F76RcD/AH/&#10;AHr37r3XJQtzwb82XgcE31e/de65WBWwvqDAaRpJF+OP8PfuvdeVSbf0FiCfoTfgce/deFfLriws&#10;S3B55vccnj+h91f4T1vHnx64WH+uv0Fxb6c/TSL+2evddW1cgICDcW5Jv+Lf09+691jIN72Fxe/N&#10;wQeTf+g/p795dXHwHrH9SLi4NrcA/X+obj37rS/F12B/T9PqueOSP7Xr/p791Z6U+fXTEECygjlg&#10;AB6f8De/5/p7902KefWL0i+pbliLqF4AH4sw4I/w9+6svH5dcDxyxJ1Jaw0k/X0/T/e/futnTTHX&#10;Zta9r2AvcX4/wPv3VOvH6crf+z/Z9QX88/0+nv3Vl+Lrip+l1AHNiRYf1/H/ABPvfV2+HrLwRpFv&#10;7Rtx/Z9XqH+9/wCHvXTXWUEGwuCWH0A5b/Vf7b8f74D3WxSueuSgmyi1gTe4twBx7svxdbbRTHWV&#10;QGXgjULWvytr/j/kXt0iuD1Trs/i5F14sPpe9hYW/wB9/ve+vdd2UA6Ra1iB9SR+CAP6e/de66ve&#10;/wCCRxcEkG/JP9Peuvddf2vobLYuR9Bf6tbn3vr3XiTyP6aTYixvb6ng/wCHv3XuuJuPqf7VyBxc&#10;n8D6ce9EVFD17r3psCy2Nj/ib/Q/QH36ma9e65EC97L9B+b3AHF7j3vr3XH0i+rTcWGkaSFH5Nx7&#10;917rlYjW2kG/p0mwF/yRwfz/AIe/de68CoAYoAL2I+lz9OOPfuvdc1Ia6qqnk6gBpufxa6/X/X9+&#10;691y4HBWwA5P+8ccfT+v/E/j3XusqqDYCwsvPIsw/Bt7917ru30UqL/gHgcc24/r7917riQv1K29&#10;V7D8H6c8Di3v3XuuLDkkcm4Kk8jkfgWNvr7917rq49RIAtp9PNmH0/TY/n37r3WBj+m/1FyebED6&#10;A/8AEe6Pw68OsLj6XB5F2uARYf0N/wClj7a6uvxdYHXi4HIF7WP0/A/1x73071j0j1cA6TcMT/X9&#10;Qsf6D37r3XEA25B0i/0ueAPr+n37r3XIKvA5Y8ajaw0/09Q+n9ffuvdd2AJUqfrYrYWAP1It9B9P&#10;fuvdcgORZUve9mFluOL8+/de6kJfTZtAuWJFhoB1fX+vP4v7959VHxnrNpH00j+tzzc/0t/re9dU&#10;zqx10Qg1XBJ/Va/1P9kC/vfVxrrnrgEuCCAeLi3PN7j/AG59+6t1hkVQOVub6PT9bn+zf6f7b37r&#10;3TTKFKi5+oNgefULC5/xHvWkVr59e6iuLDUouAQwFgL8aGJuP8frYf8AFUvVeoxQopJEZCqAvI0h&#10;QeRcfU/8j/Pv3XuuuFtwvNluSWZuPTcWH5/3j/b+/de65IAAtkBAUrqsGYte54IP+sPfuvdTYVAI&#10;5+gAItc3YcGw9qE+EdWHTpHYAE+pgRqYCwLj82/FuD7v17rk0a2B03F2Nzzbi4Nrf64/P1/2J917&#10;rpV+vH0INrKLAj9RP9P9j791Vvh6xFVPFzc6SCLGwv6r/wCwuQf6+6P8PTXUdo/1AWAANtXIu30O&#10;r/D/AHv2zSuB1vrrRpNzpYX0jgckEldI+vu+g069XroRKS3oBGkMoYjg/wBoi/4H1HvWg9e6yCMG&#10;4BuLCxAC2FtP44/H5/3v3oqwFT1cLTPWUQhxyoAJsSB9LEgE2/4n3TrfXNYrAKAoN/r6VXj/AI17&#10;917rPGpspA+g5JK6v9t+Pdx8J/LrfWRfqWLAm4PqtYc25H4N/ajrfWUDg2VfryLLxb8f7E+/de67&#10;OlnGmxuB9QBf+v0/21vfuvdQpY/pYcAH6kWIvY2/x5uP9f3ogEUPXumqoi4dQT6UstuCDaykf43H&#10;Pthl0nqrcOk5XRJ67KCpJBNiIr8W1E8fXke2W+LpqtGr0hcjT6rgq4IYBWHqL2GhS2v8E2LcfX2W&#10;zefWmFVp0GlfSLJUo8jBSpYJdirhiNUkz3/V9Bb/AFwPZHcR1JbpjQRlsDpgjoI5AV1abyB/3FQf&#10;rJljFx9DYm/+2+vtKIq9WKKcA8enejoWMv7d/wB1El0sq3FmtJqY86tIOkfX6j8e1EUIJr69b8I0&#10;qDnpcUFALBWjGtXMjLrUgargNo/r+q9v6c+1scIpTp9QCKdLWkpFjKrb9BjFz+WI9asdNr/VuQfz&#10;7NoIRTPVgtB1Naniv6la/wBCxINje9iLEfX88cfj8lT4anj1sADrgaVT5LgBuArj8X/JB+vH155+&#10;nvRiUZUZ631HaECUKf3CD6HkCgBR+sXX6/ggf7D3ShrTrfXaRXGk/UEaONNgWvf+lv8AA+9de6lK&#10;mkh9CutrN6gLgm4Cj6A3+nuxUgV6910eA34DN+g2sR9R9Pyfz/X3Xr3UiJlVLjSyqpFrgC5b6/4f&#10;63v3XuuUhIA1fVVPqvwwHqFjYn/XFvr79w49e6jiUsRpChSQFP4sw51XHHFuf96901rWnXq9S0df&#10;Q2q4voa4uSFA9QAH0A+n+v8AU+79e6mxSaV1WK3JIIs1hp9QPANx+D/xT37r3UmMi4IBJKEsSQV4&#10;4Fr/AJsfdk+Lr3WVmBRT+b6SG02BXhQbf72Pbj/D1rqLK4a/0KXtxYoo+oH+3PtnrfUGWQqNRJsN&#10;QbUqEKp4Gm4BItYf4e9NSnd1utOmqeo8bAAWUj6kr+uMf4WI+p+ntFNTy62hHDpjrpxpl9Qd7mQs&#10;yLa+mwY8/gH/AG3P19k1xkn5dOeXSMq31+QLpdSouGK3aMvcek/Ukm2r/Yeye4NelINaHrhjY43u&#10;xjYa3bghNTEkr4ww+h+lz7btEU9x60xaoA6UMSAIGUKALMHHqVdNio9X+vcH2fRCi44daOmnf1Oi&#10;RfIXY3lMkbhgwCvcXJU/W39k39vj1HHrZ+Hs6fojGltBN1aQg255+ihT/sBcfm/tQpA49JzWvd04&#10;xsugKP1yEnmxbSB6W1W/H+H+392qo4dUNNQ64Fw3qsdKahIV/wBqFiRb8/4W9su5rjq3XSSkNGCV&#10;vo4VVF0LcauODY/pI/w9pmeh6p+E/b1JjjZ/UwDWuEYMDyP1OQf959tM1TnqnWR6UKRZRZRYchrk&#10;C7DVYXH+xN/9h7117rwiAF2ZSBpJBUKF/Fgf9Ye9kGleqt8PWUBdBGpBZTpcor2UnU1v9bg+3AvZ&#10;T16b8uuSu1m1WHovpFmPLAMTb/H/AIp7cWoFOt9dMutibagLm2kXLfVGvb8/0t79o1GvWiARQ9NL&#10;ppYhha/7n+pPkZv8PyLc/wCN/bDKY26ShSWoOupLNZrlyENuefSbrp4/wPtiWrdK0GQOvAgqvNiA&#10;Vt9SQPotyLXJsf8AY/7AMkHSOngteobhWuAQFLxggWIX8KGP0v8A4j2kccV6UIp4r5dQJlTVrJVN&#10;THUGvqRlOkkaQTcf7z9fbBSi16XREDj1FnUMttOpB5HIQcsY19OlWAA5+lvbLeh4dLYz6dIvIJqD&#10;MEa4BVQIxL+lSAwB/V6Rfj8i/wCfaJ46no0iOlc9A7naRNUkkZBGuPT6Vu5J0FmFgAVUKCfwBbkW&#10;PtOYqGp6M7eStBXoANzUGOqmbS0scNTUyFpLsZvuAhvpuCNQK6lFrCw/r7cVQOHR/bzOhqPLoqu/&#10;cBFT+N4VmSFIEj0mQEWjqzBU+kg6pJDqMYP9Gv8AX3Us2kgdH9vea49J49Vy944kS01fDkKWFpdN&#10;5pqeIsmOWrrhFBjqJWBBmWEuzL9GIVh9LA22iUxSivn0Qb0QYif9Xl0RCKpkxtV9tVPDBJQM8U0q&#10;oKWorHp6qOplrBOoZVmNO8RQlr+QuQLA3GDMaauo9eUh9I8ujBbRqJWqIYJmpmpjTNkoZp0t93VC&#10;MrNT1bxf5tZIgHRrAFgGAPPtExDEk9KYWLHo4+zdM0EM8NDM0df9tPJTVfiSeOpqaZdEc0tvKEgh&#10;VCApsGtxb2j6XAEivp0bHa8cE8ZhYzJUNGwikKXMa+AKrzCMWN/RHoBPoP1tx7ZPDr3Rn9pxwXpE&#10;kR5EifTMqxlKhxPAqxNIjD9LFTq9Vwf9j78fLqrfCejQ7VZZIoZUd1QhWj1IGRncaHUI3IsVDH/W&#10;I/PsxgFVx0Tynu6EiiR0BVjGZlGtn0qCkqmyEW/BAtp/w/r7UFWAqekkhqceXT8kY1KguxYR+lRw&#10;jH1aZFA9N7kA6je3vyipp0yx8unuCIiSBWMmi6nSSoB9P6LL+kKef+R+7aDWnSKRaVHSlgW31X1I&#10;hJIveRr6WUWA9X1590oa06YKkGnWfwjn6Ean9JUIbqvquq8Dk2P+3HuxQjPXtJHTVNESSV9ZUMeA&#10;BfmzAH6ggngfX8+0rLx60QDx6bJIwmoI1yyKNVrFrfqv/QD8f7H2nIINOrdZ4kVFUAAaWIbRxrVu&#10;Q6n/AGnj/ffV5RQU691m0gXA4e4K6lLA8+oBbc3P1Wwv7c7dPz611jSJfJHLpTSSwN7qysthYAD8&#10;/W1uDf3Vaas9e6nxaruDZSFvGbAhtJujA6fqf6n8+1KAGgHDprp2jh4CAjUFIUFiQGJDEci5Nvqb&#10;+3wKCg6qc8enBYQRYgBOFGkW8YVh9OPz9L39uivHrfhVHUoR2ZlIOgcr+U9RvqW4/pyefz9PwPdW&#10;EdMdZDGqklh6ixLMALXt6SoH9RwR7uEJFenAKDHXXhJHIB0ktyLc6Rdbe7iMefVgpPWJ4eSRyxA4&#10;OkaQDfi4IP8Atv8Aebe7aF6cGBTrE1PquQBe1mPq+rG4+luL3/Fv6+6+GvSlB2jrywWX0i4b0lLq&#10;NOr9Skj8gg2/Hu4hFOHV6Yr1LhpVYC9je5ZiAD9LaB/X/iP9j7eCDz61XqbFAoT1XduQOAAOdNxa&#10;31593ApgdMs7KeHXN1shFgGJsq6fpb9V/wCt/wCnv3TQFQT6dNNQsYY8BeRYGxB1/Tj/AG4/wt/S&#10;3ttlFK9KI66MdJnIAK3LEOjenUFZQy+lbn6fUG4A449ppB59NLXV0H2ZZDHrjZSglWRVIUeSy+R0&#10;UWvfjUL/ANfaCZap06Pib8ugS3QyoZtcciKFlMjfVkjUf7sQcXJkI1f1sPZbKlQT0+i5q3RB+56t&#10;oopkbTO0UkNVRxS/tTSVHm8FOs9SFsYY55Fcjn1Dn0j2WlQMDHTwKLkHqlLvrMGTcCrFKazHV1Wa&#10;eHGZSVkqq2moYhDVyCqT/djOikrf1AC36fZ3tsemM18un5dClSOiaVULyJB/FSkFNWVlRHUQtAaY&#10;l5RJHVSwzx3anEhc+IAXVgungezoaa08+kzkMa9YcMsSUjRVIrkpo4y9MHpT9nJDKWpZ4XqgviMq&#10;sCykWNlFiW96fI60nxCnQ0YyZmo6aKNwBF9rXSPjUjqoHkT9uKWSSULMzOHu6aALta3BPsqmUA16&#10;Obf4OhKxEtMs0FNFJA4qw4WuKioejp4o/IKnLGFVHkY/tRBVOkMhLcW9oJRnpfGKMK9Gb2mHipon&#10;qKfwQzULF5001GNhqJ1aXGVaoANMhAeJoXTgqg5KavZZL8fS9eHRwOtIFsiU1TKESl1KoVA1Os1O&#10;n38cpSwUGVXdLfT9PtoiooetvTTjqwPZscaxRpEoAc+Ng+keISaJNTuv9lZi8jn6H/W9uxrpXopP&#10;HozGBGo3JWN5F8kbFQxSy2dZDYA8BrEfjn88L4aUFOk0/Qm43Sjg8sUCaV4ZQ7KGVrm+pjbSf6ez&#10;aD4OkjfD0t6ZUHjsQq2va4CvITpNiPqTwLX/AB7VotaevTDdq1HT7CJLamJ4tcXFyfoGNvyPp/rW&#10;9qVBA6YLsRQ9OiLqU2/s/S4A1H6k6T/vX+x976r14r9GsAQR6bgmzHjhfz/T37r3XDSSCSLlT/ZA&#10;HBPGr8/Qj37r3XWhFJuxPIAQ/T08kqbDi/49+691gdBYkaSCosDw6gHj/e/r70RUU691GkjChg6A&#10;FbAW0tp18XLf4/0H+x9tlKCvVlajV6b3Vh5CyKCEaO4/s8/UW+tzfge2ioPSojqJIikBo1FyNSqp&#10;GvV+ljd/yP6fT8H2yydbDFcdQ3j0sAv+quwABDr9W12AFyOLfS/togjpwGor1geOzIulxySFRQBy&#10;2oD/AFxY8+9EZ+zrfXa6VLk6v92KCblh/XQDyL/pB/wPv3Dj17rDLLZRGwOgKBZdJcEcqGHA4+hB&#10;PFvbRcE/Lp1FrSnUKeqU2u5JDaraBdrrqQ6W/AN7C/0v/X3V2DHHTqxHz4dNFTVqmoKWbSil0AR1&#10;IX1OCBfnn8fjj2yXpgdPBABTpNVlWAr2IIBMq+T1KCT+1MAORdieL/n2mkagr0pRVPHpJZOp0o8m&#10;lx4wqSOyqQQh1KVQADUS2gf7R+faCQknPToCA08+go3JWrqnid49TJ5LOhPkqTcx+Jh9blbf4lfa&#10;CZqmnStcp0W7edRopWsI3FQdD0NbUARM0lqySOR4xdQEAIUn6E+01RXpRCfLojvauThp46yZ3p/G&#10;lI1XIWe80dCKlIfsh4/ozhiq88Ai36fbkMZZ+tyrXPRDdz19ZXy+GjMFOIBfwsqyVELCVkj8sqqQ&#10;4p4jBKxW5Ia/BW/s5jRUWh/1fyH+r9gYetOkBBVRyefH1hpaupq6+lhL1FNCjz08hFQ9XHURkLIX&#10;Gsn7hlDEhNTcAvBRUEdaVwBp6FratTKtSKlq4VtNTT1BahMf2j00lFFpeNUlUeNWR1kkZCigRAAc&#10;ke2J17SOnkKnify6HXa2TqJ0p6yNMg8dFTUdBBJXTIzTOHanip43ddLhlKFz+dIB4Y+ywxgVA49K&#10;adDhhqilFQsi1FVNLIhkqgY7NBKp8UVQqsNMLIV0EWtZr/T2mpXrXRiNlwzzSIZI3pxKBHNFURqZ&#10;XkddAiBsPpFqluOC31/HupFOtORp/Lo2m0RIEjBWIFU8SBAGuCPH5W44WR+T/Ug/192APHpG3avQ&#10;/wCJjgjV9SmMhwkkYGpCiR6mEbCwup9Lf1J/wHszg4/6vTpHJw6EzGqSqOR6iYWLoBrQ20NDJGti&#10;OSQzH63I/Hs4iWoxw6LpsCnSwoo1e4tZSzGygCxb0FV/2A+nsyhXz6SP5dKCmVQxdbggg/Xg2Xlf&#10;oB9D/t/asKCKnphx07Ivp9AXUrW06QNQPI4PBt/X26qqRTpNL8XWZYxe4A4NweBp5uwa31+vt0AD&#10;A6a65eMEmwAPqBvb8/qK83H+HvfXusbxgi7KCAGNjZieOCAn54+vv3XusJhNlGkE2uw9Ju1739XJ&#10;I/x+h9+691wMIJZ1BvbgKAVPFgwLqPrxa3H+HvXTiyEY6hPDGyiQcaYyL6tVo+NR5vY2/HurLqz1&#10;oORgdRGjuQTpAa8bGyggONRQIAf9j7bKEZ6eRwwzx6itALamS2j/AFQBKr+T9CLf090KefWyQvn1&#10;iMZIubCxuAALsB+okH6G31Huug9b4ceHXEQIzKHjW6qWRr2sD+ldNuCfq1/xb3oxg8evK2MHqM8A&#10;UKABbSHZUsdPq9ITWPr+P9hYD3ox4oOr6jTqBNTqQTJa5Zn8hIOuxN/JqvdbfWw/w9tFOPWtbdJW&#10;uhV4QdC2jcGNpU/acXuTGD/ZBtcAWt7ZaNStB05Wh+fSQr4VMTL5G9TMS7prW8w1KGLAELYWsPz/&#10;ALD2yYwooem2Y0qOg6yy3DAMrxK6+EvZi8bNoZdQFy7EWbiw4t+fekShoPPpPI606DfL1rIs6AJK&#10;sskgkIQRyyxsvkhivILLH9QLEX9uhKcc9IGuKtRekfNlCoWojmWnjpIvHM8oPiNOzAxLE7get5CU&#10;ADH6cG3urKQa8OtCYV+fU2GREghZ4lHjBamjiSZ2aSo1LO36Va+kEE2uCbC9r+2tAJ6UoRw6cIag&#10;TaVJZiII4Jo5EZp/HCDKGYWCkKBYaiD/AK4tdsqQ1B0ujeoz1LWqD+FpTYLDE8ZMY5WNblykZ1sY&#10;gWXUOCxBIv79oJ8ulIkHn1IWUQoIkURhik1PTkFy5KaVuwFjIedYHFj/AFHvWg+nW/EHWGaeOWEB&#10;leRwzoyWQBQxvdgBYaBdlW1zxf3ooRk9a8TqQNd9CMZKeQpJeZI9YkB0SQAgWVivJb/YW96p1sPn&#10;PTiYvKykuzxyEEDga5idMjF24IX6N9AB/r+9HptHFcdP+MoSxvrjLq5CsQJI3YoF1Fub+SwBb6hb&#10;/wCHuwFOlEZB48PPpcUNBoILxXYtZJGhMnmJF38pQEaBcG5Bufpa3t5I9X59bYrwUdO0tBpjEMp1&#10;aICkcQjWOFG1/UGMEkoAOLD8/wCPt7w26aXJJ64ml84kaNbN/ujT6QJdQGuZrG7aSQFY/UH/AGDi&#10;x0Pz6twNOm+SlZmkUEnQtm0OmkTfoX9XP6fQ1ja/P59rYu3J6Tycf29RTjgqqNCyKzkTrUBYiwK6&#10;7JG3CgNZS35JB9r42/D0XujcD1xEBgAa6oyO5eV0DrFHpDMsaHVq+osbWve/tdGeA6Suvn1EemmE&#10;a6LwBmkmlB0RKmpwFLmx1G5F4x+OBzx7e6a6b3pi0j+JG8nkZTFJF4qceNLS1ZkI1KeLqP7PPv3X&#10;uvGKyxa5CEIJWHTqV4ibnSB6SV4Otl5N7i1vaeQihHVghI6j1FGG1pYxsRGVkYL/AJuNi48hP1+v&#10;LcC9jbj2gkkpjp9I6Co6xPSELGgiLusrSN5GMc7meW8hRlAGnlbMbcfTi3tOWzX/AFf4P9X+BzR1&#10;Dr4yIpkkEa6YbIpF1CLIY1Rl/JVrlh+SR/X20T08FJ6ZTCA6gMrsLtI5B0TXX/JyIgOQOBpsOAPb&#10;TNTp9UxjrjDTIpEAhUOGBZViDjxCMBdbkcLe11uSPp70JPXqjJXPTxBSWZQ8YDQurSmoKNMR6UUq&#10;At9Knlfrwefrb35zqFV8uk7rQ56V1LBE0k4aNToXyaoSJDeNtcMSFlNgbk8Af2vfggpU9NdOJCu3&#10;MipqdHaRmvqcNqFhb9VrhDb/AAHPt0U8+kfTygVwzBE9KfuoVNzfkEhh9QBzx9bfnkuBgTQdeUAd&#10;O1PoNilma4kY2tNCpS2i1rMCPSRxx7UREA9bYVHShoKGORQp1DxOQAYwU9XL6U/P1JB/Ht4yg/D1&#10;pYyTjpV0tKjiMprjcWsP6FTb66eAQPp+Dz+OPadQr1cqyipHT6kWhdQsxYsS44ViP9q4tc/m3P09&#10;1KkdKuuaBvwq31sUX6KzD9P145/PujDUKde6xyUsUh5OlgukHQNOkngepbAfgWt/r/j2nI0mnXgd&#10;J6a5adlYaxpAABRWVl0ghrEDk/T6Af7H3U/PrRNTXqDMmsMqH0gNdtAW97/uBf8AWuP6+2zTj1rp&#10;iqIwQLRpHaORNI/TI7KCDJ+LkC5v+OPaaVtSjpMwqSOg2r4UaqEixyeNLkmO0aLPIbm5+tgvI/xP&#10;9PZa/HHDpI47qnrqnBdAGZJZC5DTDVosp1PK0p9FyDo0j8gH3TrXUlpIYYnRiYoIpIiJjrdoo2N3&#10;ZdA4U3unFr/Xn2w8mk06cAx15qtyPGNIkPqCqQ3jiZuXjGkI4f6HTwB+b+2jIzYHVqdOmPqbki6u&#10;ojaWKNrhAo4dkUjWp1Am/wBPdkLVGOtdLCiUDxa2U3W5DjQUuNbJZf6iy3/4r7Xx+Vet+XSqhS6a&#10;bPGxWOQ8ErccXe/9efZvCq6ajrXXbKSDGoRCVWxZFk1BTcsB/r8/T2+q5631kioSy3NkJ0FiukI5&#10;LcuU4sf9j/sPayO3JGqvVa14dTpKISqNTXkaxJJF9N76CoC2BB4Nzb28bZSMnrwrXpMZbEkg2hWV&#10;VDOZVu7yKvCWT6kWve3HH4+vtJPa08qjrZNBXoKsvj5vuvGYZAruZRGRGVn9Ok/p/SQt2BFv6fXg&#10;B25tW10Ix0x4i5B6apUSFo1VgiRQ+lYlDCSMWZ45E/qT+Sf8Tx7Summg/wBWet4Ix05UksaRaHVC&#10;zL5gxUKpVmILuoBABPrAtfm/tpl0j7eqniP9XkehK21QqQJwXbyqAvN7yKRIVsbkAH+n+Ps926HG&#10;oefSWRQWJPDoQYUdEJYhQNSiNbc/4hFH05Jvf2Jo10rQ9VCrSg6doJVdFGkuVH7dlAQgD1aGC3/2&#10;/wCfbgArnrejpT497EaSGLKrMDyADxe9v9v9PbsfxdaVaZPSkgiRhcqB9L/Q/m/B/p7Wx/D04Osg&#10;pizW40XDDj/G4P8Ahc+3CQBU9e6f6aNI41tpA+ll5+o5P+v70BTr3TpDZCCBc8ccc2/wP5/PvZ4d&#10;XT4unCODVfUOWK/n6fn683/2PuvTpFcHqZ9tGByL3t/jx+eD79XrQUDI64vFxwOB9OB6b/09+6t1&#10;DkjbgqbfQkW/qffuvdJvJBhcOFCkkDi5Nlslr/6/vZAIoc9J6A4PRdeyNrx5GmmmhGrx65tEdlc+&#10;NfUkb2NjcXtb6+ym+s1ljqBmnSVwY21Lw8+iwTiKAGR7LM8QSNEZYCgFyXKqovbn0/jn3H12PDkI&#10;6NonEiBh0npoJqqfX6oyCyzTRIHMgtqWzE2H1vq55NgPz7IJqu9enxhft6iPijJ40ARYoWvYgpKR&#10;Lw0KCUagzDj0gjngj2gliBFCagda01NfXqPLhQfJ4BYU86zhHUN4rNqYhpDpLKCFXi1gF1H8IZI1&#10;AJHXvD6jHDSPFWtEiBwpljWm0w20LpRGRQB6Rq1MxDXFhce0wGDTq2hSesceLcGDVy0i/uSrygMK&#10;C0i2GkM/IYafrY8C/vympp1sov8Aqr0/wUrl5C9oY2TyeRdLmWWRAXYAL/W1wPz7MIlY8emT04LI&#10;io6CNIxLq1xnV4wyC8iBSCUvzZl4JH9fbtaAjrXTrHKGhEcuggNOx1Izs4CgiRiqix+o4/HJ9vqe&#10;2nWunmmlVUEnk06BCvjmJ0oWbhY0UAnTzbk3U/4+7px6cjOadPkMhCWZw0ek3dYwBKS5Kgj6qtrj&#10;n6/X8e1KHy6ePTgx1gqGVHXQqm5FwpupcqPr/T/eeOA6STx611Dqao6XABUAAay2hGUcEkclbj8f&#10;Q+7oavXqjHNOkrW1RQxDnxvqjkhI9ayOBYs+kXuLW/ofZnBwH+ry6b8+m96kynSGupbxO6C7CNfU&#10;NLH9INipb/bezSCRiQvTBrTHUmIySRTPpRH1q7BdJVoywD0zORzqIsbgXt7ElmtUDdJvPPTukaHS&#10;SA+kBldisrgFr+RYtJFvwwueBx7O4FoK9e6nUjLrkC6pAE0ID6QsjgswRCAwBF7af+NlUnHqr/D0&#10;9QqWlUGNFjK2Pk0XL6QiRIhsDpsDf6j83PPtaPhHVB0qKfToQSNdtBfSQNIZm0mNgeRbgn/Y+/dP&#10;KhYV6f6fSgF1QEKQoULZVYer0L+B7q5xTp5UC56VNDGEsC+u5u11CjlLgc/gMeP9b2gb4j1bTp6U&#10;ECqw5ABvquGB0uDfTYf191YVFOnl4dPcaXAKqAfTp1E2X+pH+v7Z6t04RqrWZRcXNuBbjgcD37r3&#10;UwLwBYfi7fj8elvr7aUAlgetdSoo7H1BbEc6fofyLcC4/wB9/r2Ma0x1YUBr1L8Kg/QFlIABFha3&#10;uvh/PqxIIp10Yz9LAgEWAuPrwfemSi1r1onFOscqfT03HFj/AK4+ntvqy/D1GMV21GzAf1sbBvx7&#10;31briyKtiAb3A+nHH/E/j37r3UdlA9QtcEj/AB5Nre9de6xahYj6c/RStrfn/D/be99e6jSPYc24&#10;K3sn1/1XIPtogEUPXum+WQXPJGn1EgXJF+Lc+0cmFoemmPl1GEr6lBWym9idIIH5Oq31P0tb2mJI&#10;Py6p1Fqq5EtYMbEJYadOleL3/r/X21I69NyOEFD0mpqyJwSCApJUAODoUG7qDbkn+l/8PaB5dRKr&#10;0ld1PTVIzzF/JdARp+oIcmw16Pw1vx7RmJmNem88R11ZJPSVDKBoX8+m1i2lgLcfU29+FuevaqCv&#10;+r/B/q/kGyqmjiDgRguGAZbglXBsGBH+H+w9suhHl1QsTjpLVDiaV9JDiMAC1rSNe6gA8n+pv/T3&#10;WgGDk9JDxr1gbxU2tmjdpSDpM0mnygi+slPpY/T/AFvdSFXgOtGg6ZZ6nyM0zLdmeNZIdFxTRmx1&#10;AHg3Fjx+b35PtPIfxE0+Xp1QEHB6TedqP9QzEOrWXxo6OALCExkc3/x/1/8AWDm63C8EPSiNFbpA&#10;SUrKWBUu7qB9xM8jEaG9epgvNybLyPrpH0sAfLCzSaQKlunmCoM9GU6c61aORNx5yNDOxU46jeNd&#10;UcOrXDIwK3H4Isbk3LfT3KHJvKrq4vr0ZxpHy6TgNMa+Q6ONRiCNUCAagB9bc2P6v9f/AIp7mKGJ&#10;EyB0tVQooOp5BJFgfzc8Ecj8j2+cZ631y8JY/wCJH45/H59pz69XAqadc46NnYC3I+nH1PvVenAl&#10;DXqTPSiKnYlPXp/Nv6f0P+PvQ49bf4ekRW0BV3lVSrMjFiv0F/oNNj+f8PbT/GekzdJCaCeNgWvd&#10;iVBAB9LHhgAP6+6GtMdUz13JkpqJT5PoLhgQv4+hA+vPPHuom04PXhQmh49R/wC8w08EH9ZYfpsP&#10;qDqP+t9PejOK1HVwh8um6bc48TMpU82HIJJTlyQbAi3+Ptl56AnpWsVW4dB7m9wzV+pI2Qxg3Zi9&#10;ypIsrqLXbm/+t/vPsonm8Q06Oba3VTnpLJe5JdZGtrZbJpd1tzMACDze/wDjb2lIrj7OjEjGB0oc&#10;TSvJMhERAOjhUBB0cajxxb9PH+Iv7fgjqekN12j/AFfZ0L2JptKoSV1WUsD/AGRYC3IFub+zuFf5&#10;dFDHHS5pBf6AcWvezX4t+Pz/AE9rxwHTXTwixpYi1zYG4P8Atv8AX97691KEiLciwsLg/U3H+Hvw&#10;49Vf4eolZUBwoAuTwSf0gn6G4/w926Z6gRltTBhY/QPa3H+ufr791oADh1FmaTyEBVIUfS/1Yci4&#10;/Nv6e3k+Hr3UGTy+JzKNIuoHpv6SeeLC3+tz7t1rqDLVNSF5LXVrKLC4GqwF9X497zTqrfD129TD&#10;HEZZZFfSCzuSCL2uNNvwPp7qTQY60grWvQVbjqVkaonEWlJI2jjLNZIywurX/wBub/7D2iuG0LQ9&#10;PxULY6JlvTcSitmRGeJ4maD7iNnEZkUGzVMQFjruSgv9b8c+yhZo2enRvBbs4qei9713HTUzyz1L&#10;QzJDRCXIMQGeFreNUjVTZXchUHCqCOfrf2tSJXoen/DWKtTTor+695yrA320T04AVJ3qJvCtRHUy&#10;CUjUys7cLp4Qte4ViOfZrFaawCOHRe/casei372zTVi1KJj6iWnyMktKtGLxy0zSko01wWeMgXkl&#10;hQsLcPwdPs8tLcaaHpHPdCFgKdEm35VJVSPU4iKeeWrlYmup5o6ZPsqNzSGLHycaCbL47EG50ldP&#10;sV2MehQB0luZPGAb06B+limpszjpaKmSGmqKESCsqYWBmqnqP8pxk1JKBIlQIQBHa6AHj6g+zZRS&#10;gP8Aq/2eixtNM9DVtuA0ySQ0UdMccK2hxU0lTVJW+KSZysdDAqi8igEG7fp1C5+vuhNGqOkVxp8v&#10;9X+rPRm9qSPBBKiQ0lTEyyUixxOfCIYbx0n6762jszPGBZhyCDb24wBo3l0US/F+3oTPuEjnjiqq&#10;qnrKmlhpGmNfAJaaWhiiJSJUAA/bHMYvqBsSefdApPDpuvUOpmpnp3FRQDRUVSoZaZ2kdKGRTNEo&#10;gNxrmlTg8IpIJJLH3vQa0PVWyOkBm1NVSkRmnjllq4qut0o81UR4ykjRUEgeJ0UaFklkKarDTYjl&#10;TCKCnVAKmnQM7j8ONqafy0aGrP3002TjSMLLifDZ6iko4gSxvbxedLAhuSD705qx6vShA6C3MmCm&#10;ggqPLHJU10sFPraN6mnNPHIfG9O8alVeMuxktpTUSF906cQZr0HzQ1cElIZIhVVM0xSOroFDUqQ0&#10;zNJTrX6uXeRV+rE6ZLD8D224Az1dvh6d45YqmSqo6iKvhkpaaJ68MiSY7IlgZJJaLx6SkzyoLCNv&#10;1k3/AB7oWLcemunHHVYaGn+4dxSGkSooaBKMwaqKnqPDUY/WBI0kJEl0aQKAWILXAHuvVClcjpSX&#10;iNPkpTTaYIZo51xkf2DVlLGkAWSWUMqRy6lQWlBbSDZLPwdU6oQRg9JjILUlzNUV9VRVJozDVVKT&#10;UtLNVIrFqcVDNo1iWNm0xNKr8mzA6fdR5+XTw4DrBNKhnjipM1USRpHPFSJRTrNVSeaLVW0vgZQk&#10;6qQyy+N3jjY8C/J2Dmla9eIrx6Ypv4RI1dNT5fFl546SD7cQy038KjoKkVULRw1Ya5MhVHYAlpNP&#10;0Ue/KFI6tTOemCqqVrFrKbIrTxJPJUUwSgVZQaNXaerlqZbFFlMxssMf1LkWsos5QHB6uFAz1wrZ&#10;fsTT1KzY7780wkxqU9OcnHRUQYwvG8tR6TJI3Og3Zfpb6e6uMVPTigFqHpEFKmGqmlZtUZlWSvy1&#10;ROK2ommWLVSR0sWgC8QNnOg6yNJbgEpsefSgBQMdNlZPHDTwvR5CEVjwpUPAjJFhKeaarMml441P&#10;j1lmSNBqax9cYUAipK+XVqHpL1jTxfeVUP8ACUhoqhFaOnrFnngqJz9xQxUcMCtJCsh8iRSeMIVu&#10;GHIITMBxx+XXtIPDqFWVTpSyS1BhWeZ56nIQKqtl4qWrjvBjPtIAft21hIlD6rWLMPUfdainz8+q&#10;dKSeWV5YQsxnnjqsPODrqKpca9HAtTompwSojmkBp5AliAfqCoHuzmuPsx6Y62KVz07qI6t8zSeM&#10;Zf8Ai1PHVZGqlkgaAUOMb7u8FNDxFCTdQjWfSPVe/uhJNaitetqoNB6f5usEmSqExRGVoaKgqhTI&#10;sKxU5q54YqZdUFKob0yI0RNyQSFJuRa/vTNVaMM+XTirQ46D/cNHEkFNjmiFZQ0EkFR9zUVZSSeG&#10;SP7inlWnS6lY73dVLXBUkWHtE/xdLIhUlugEzNJkIZpqaSdTTQVsySx0giqqSrraRTU05WNwxaYg&#10;lTEgXUSOOG966VilBq6RVJX1dLDLViqgq5fDJTRwVbvUVVXUVDn7k8q+gUza/UHAsLaiCb1ZqGnX&#10;jpOB12lNTPFTCoFfTuRU00krpCmBhcjVGZnhv4xIGW3iJs7EAAnircK06qTivp08Y2oNPMtPMwxl&#10;XCI4ZayhkNNU1FTIwp5HnqluPtr6WVCpJRW/tEn35PPr2inz6GCmyctBTNS0+Q1VUDsszRxzTQ18&#10;NSyrX/cZCQF01po8YiOrTqBF7n26poCR0wyjzGOlNR1UUFRFSkRTCbGOlNX0rTl3CzmeaeRKi4kk&#10;iUFWkVxwoDC9h7cA04HTOhaUHT3FUSRYyihfGQ1Ea6JooJeIhTNL+3OkbAKkIss7ooZjpOkC3u3l&#10;npugJoOmiSSremniTIIkQyTSQQwEQSLP/wACI6VJIB9xpk0j/KS+rSy3Xj3U1HDp0EHPWKFK6E1c&#10;klFBC9c5moHyEdJHPH56XzVsGOp6IMC8bhmQTBPK3LsDqB8Pn1sivUiTGVho6enqIaqU1+PeWCda&#10;OjjiNO1isC1VI7RsVfV92GJ0jSQL8mjitOrClOoORplqpaxGr8TJVRU6NJHX0srULxrGjSVglhF1&#10;l1AJHJzYHSFA5LY610nMjhtMC5CilNQxMEEVGJQ+QoXliPmraqnlupRlYvTG/oZluDf3c/6vX8+v&#10;dB7m5awPWw08uUx6J46VMeWjrcllp4yZDWx1dONGhWJ0qWvqHAsB70RTp5QvEdJF2mqEFLJV0s9E&#10;tNI0TlRRyztSJaI1dENJEitqDzsxvf6e0/XhxHQZzSSRQRVFTpi+68ogWAokaR05uC7VSC0xA0kD&#10;T6bWBPHvT/D0oXz/ANXmOkzVeEfaxQfb1kqyGIiD9ta2rlct4oJJACRBGQqIpS55S35Z68KVz1IF&#10;PIlK2qoM9RFUeOWVqZ4AwaS9QGP1IZ9Jd5FJDKQOQL+Jpk9KCyEUJ6nQzrI9P9xQy1RaZlSEzvC/&#10;mcaGkpvGedC8CWSxsAFsPeg6k0HVhTy6mhamjhqpPuSpqHhkpzClM5cLKDTiN5NWpjJdwzlvSSPz&#10;78SBx6YDVfU3XNat5DkqWV2Vf1zGiaORKypY2YyTRABpGsFZrFVA/N/e6jj0/QEhuniKoNPDT4Wl&#10;ZqU+NlqKV41cxtIwkasedDeVnBClSwsLELce9g4xw61oXVqHUiqgEccUk3no6OmjqHmnqYnaonku&#10;IpfHe7PGgsQ59VgbW+o9mny6t1FNPUM0Y0UU8VJUNO7Qy+iKpWPzCteNLPEbLqEH6XJc2NveuvdJ&#10;vJfZyzeWR8dVmujNZNUzoSwiVrR1DrAttV2KxowcgEa9NiR7r3SWmolqqqCnpJgaQAwmZtJCsULU&#10;9PUTDUoV+FFiQCeCp49sP8Z60aefSFyn2kKxuY41+0qFVIadvKssSnx+GqZvUWY3DfQcXHPPulBW&#10;vTqVbA/1f6v9Xya3qAdbNFA6OPITLqQAK/qI8qgHjlLngf1976fRV+FuPTdWwLJLIJqgqj+JYzTq&#10;A8sDjUsiagQpWwP0tzb37q+lU7qdNUfjilcQtJUwOrpEkto0qZIlMRIcAMLfqQH83t9faTrfXkWK&#10;USegKxV9cTkrpWMALNDMlyp/BRx/sfdvt6ovE9YpLFXdxEkAZFR6iDxTqtuZ0WL0XJsNWosR+Peu&#10;HDq/XGDxPFJPJUSyO2tgpaR5V8a8TBTawFhZtX+JFh78DTI60QDg9Z7S1FOkkiy/vIIygaNLHVaM&#10;U4UDUZBa68WJueOB6p61pUZPTjJPL9yapJ1kmZDS1LSxggViQ2JR1UAOoOlSPqf942a9NAKcN1xj&#10;lNKkANRRvOYpKgPGZQsHlTxtBOtiFkvc3Orn8/19XrYWpx1IpJ1jmovG8rmmkdI1ASOqIaGxaEsC&#10;npYm5Ycf2fdk+IDrzcNXr1y+4mLTMaeGOOMRQ/uAySDS5aIgRDULWJlcD6c29vGlM9U6zyrRzsoo&#10;kBqIyqmdH005Wb1Mkni0jSr8IgAY3ufbZ0Uxx62K9MtasEkfqdBYNGYvJeWR1J8nmcqAtib8WHIv&#10;ci/to9PKKCnScqI/1VKQ+MwqqXeXUSI49L208tci9xxY/n6+6nh1cHFOmKdZTFaKRzquTdVjSNgO&#10;SFtzwfrfn3Xp4cB1B8iSSBzGz/bSAR6LGPUvB80R5IJ5/p+Pe+t9SfL5llCxWY6S8g9Bkv6GRrDV&#10;Y/2ipIHv3XupS+J0lZy+ookbadBUBRaUEgcWtcWU3vz7917qbDKqgA651MK+DhDGoLC7MpDEhOQb&#10;f7x9PevPpofH1gq4izloAkchlCBLK8jaxYoARZkW19QHH+xHv3XlpQ166mjH7IUCPxKgZhdFZrCz&#10;2kFy34tb/Yf09w69VRkcepSoRGkaKtQCCpaNljWOUvqUj+hPAbkc2/Hva8a9aFR3dZQWkZ4ZE0aj&#10;dQUUAzW0uY5FBt/U+7Hh1sio1df/0NzfSLWHLfUG/P8AW/8AxA966Y68eLEfX8g/QH/H/H37r3Xu&#10;C3Om5AuPqf8AC3v3Xuuz9bW444B/x+tvfuvdcRYflb3vb8WP+B9+6910ApIIt9Dcfm17khffuvdd&#10;ECzAC9vqePr/AKze/de646eSLAHgWsbH/b8f7b37r3XiLcH6WAvdef8Akn/bc+/de66KjlgoNrjn&#10;gADj6WH+Hv3Xuu1Xmxtze1uPoPyPfuvdeYDi44Pot9dIvx9ffuvddFR9SOPyOOCPoNI/2/v3XuuZ&#10;sA1gTyptZbg25HpAPv3XuuX45va/4FrcfQ3N/r7917rvg3FiL/Vj/qvwD/vfv3Xuu/wRYEkcE/QH&#10;6D0n37r3XV+B/QKTwP8AYf6/9fr7917rHJz/AK3BvbUALfXn3R+HXh0nKsDU36eTy1uSG49stw6u&#10;vHpGZMgr9dLswAufQE1f0/3j2lY149OdBjnZCT+3pUFiFGlh6gSxLX+trWseDe3squSanp6MA4PQ&#10;AburqlYaqeJoXjp2OsSaj5IQokdWCHVY3P1/NyPpb2GrsalPS5UUDA6KxvLedVQy1cklS0I+2XSB&#10;CKqSZZm/yUxRoli31VYmU6Ra1j9CFUyRXrx+KnQVr2RkaUJIGryVnNIyhURoADwXiBuGYm5AtYfi&#10;1vbsdqy5Bx14gDy6eE7QnphEslcxq5EVXmLvLTSKGuYqdp1X9y1gxHP+A9ro0ZfPpiQMwoo6c4e3&#10;52mEVHXXp20JUqs0c0sUmm6KSFBRj9bhiOPV+faguQKDpOYnpgdLKi7pCKoTIq8sV1qWNRCvjBPE&#10;flUf5wjki/I/N/fjdSIQB02NYNCOldR9tQ1cSinngV7M89UlTIjMY/UscccYLHjg6SLix49vrfkD&#10;q5qPw9LbHdmRTpE0VbZrorSTr50YMbGMnTrST/DkfTn6+1q7idPSdoyxBOKdLik7Lo5JfTPd1dYW&#10;KhU0hl+kqqFMf+1EC/t1dyU4J68EUmp4jpVUm+o2B1zSRAEK7AAw+QC+oTSW1AjgekNf6+313VFw&#10;T15lAyBnpQUu8ZKk/ttGo1Jq8M635HpMyn8nj6cf7H3f97xHFf8AV+zpjSW4LTpT0e4/L6SwVwrW&#10;0k2IXlGLMvB4vb8+7JusbYr1VkdOPDpWUudEyoA5S9gv6Xf6fqXT+Dz9Tx7UpfxtxPVOlPT5IWW+&#10;kGwuCeUv/qmseT/rW93a6WtQen0RdNep4yKk6gy2A1aUKaBf68Dkn+puffhcgipPVtI8usiZUsQA&#10;wAHAvpAGrjUg/wBj9T78twrcOt06mGu9Fy2ngA2KP/vX9f8Abe3w2NXWuulySg2urC4/K/kWsbEk&#10;e7CSvDrdT1k/iAjUWNggNwdIvfmx921+vXq9c0yWoE6+PS1ybBufqo+ot7fQmhI63145BdXLXX6g&#10;6VZR/X8fX/Yj/W92BauR1rrIuSU/QsVZgA4HpI/oVIH5+pHu/XupK16am5C8DgNcX/F/8P8AX59+&#10;Boa9e6kCvS2oEW+t1XSCfzpf+v8Aj7sXJFOvdZFrA1gT/UWLD0sV4JP5/wBf+vuvXuuf3NhYgA3B&#10;v9RxwTY/X+vv3Xus4lBsG1G92HFtJtYah/j+ef6e/daVgwqOpaSsxte1wWIt9ABYArx791vqWLMG&#10;5H44sv8AvHuukVr17rkB6gQoAsL3At/S4AHu3XupCpqHFr3/AKWHvRFRTr3WcRXNzYDm4sLk2tyf&#10;egoHXuubRg/S9/wOD/vfvRQHr3XQRQCAp1C2ofX/AGH0H5/w97Cgde65nSL/AIuLgEA2v/Xj3br3&#10;WKyj8cEE8hSfqASffuvdeCixsbc/S1uP9f37r3XBoxc2BBJH1Ksv+Fgffqasde68qACzWLC1/oBz&#10;9Lc3/wBv79SmOvddlQASfr/Ueqxt/T+nv3Xuu+PwbAf1FhyL+oe/de66PH6h/Q8Gw1X4vb8H37r3&#10;XR4BvpuRz/T6fUEE/wCsPfuvddH6AH6XHF1uDb8X59+691wIv+Lc/T6Fbfkf717snxde64ngkD8c&#10;E8A8/m5/r7dPDrXXXNrNf1fQi1v8P95976913xcEC9rj/AH88H3oiuD17rpgLEc2FxcabX/2HupQ&#10;eXXuuJ0/Swv+bn6f6mx92AoKDr3XQNrC5uRfkqCb/X3vr3XK/wDUAc88En/Y29+691xHJseD/vX4&#10;HB96PDr3Xjb6Wt+bfq5HvfXuu1ANuL3t/S4P9CPfuvdZdNv6c2/SPp/t/fuvdclAIP1HP1IFjYWF&#10;yPfuvdZRYcMoN7/QcD/X9+691mAFluOeORpsLg/W/wDtvfuvdZght9Lf14HFx9ePfuvdc/Gb2sps&#10;AOeOb/qHv3XusfjtaygEn6EC4sbk+/de64Og+hsT/hb/AF/ofeuvdRmjJIa3P6bfkD6XI97691he&#10;MaSP9YXAFyPyCfr7r26vn1sVrjqPJGv5H1sDe3K/jj/ePe2+HpxdNfn1HaNRxxptxe4uT/gPp/X2&#10;z1Y4HXApyCVP0t+P9u1veumySRx658XIPIsPoL/4n6+/dV65hQxH5UqRc8i1/p7snxde67CC4A0r&#10;+CPxxyth7e611yAspGnT9P0hTf8AB59+691zH1FwSBzf8A/4n8/63v3Xuvem6/g3JsBpsf6Fv959&#10;+691y/oALC5X+tieST/r/T37r3WQXAF/oByfwP6D37r3WcergAWBN/8AYci3v3XuuBHH9n6A/QAj&#10;37r3XAgE3OkH/Dj6f7x9PfuvdcLC4IN2F+LWJF7nj8e/de66YHkfQkgaTa9voDz7917rFwDY/wDI&#10;R+t7cCw/1/fuvde0rcjgW+luDq/FwPfuvdd2AFyBxyWtc/X629+6912PqWNrHkm4P+x0n37r3XA/&#10;kfkgWLAMLj6Aj6e/de664W9lHBDcW4v/AK309+6910y/iwKnjm5H+I9+6910g0kEhSLm/wCDyPx+&#10;f8f9h7917qcq/pIVb8WC/gfW3vdeqBaGvWRxxyt2/A5Fja/HvXV+ozg3QAfg6gRwARYXP+397FPP&#10;qp+Ide55sBcC1mtbn8g2J97alMf6v9X+r1NuuFhfmwbT9SRwCb3Fx/xPvWk01eXXusM2lrAaWYfg&#10;EkfS3A/4k+9de6bCqiTkAED8BbL/ALD6+22pqz17rMAv6hbSdIv+BbhbAe7ilMde6lIv0vYkkE/U&#10;nhrj3vr3XP6A/S+nn8tzf/effuvddFALH+gFrDn/ABJP+x9+691yCgsQDYH8j6cjm7e/de67Kgqb&#10;WP8AZP5J/PJP+9+/de67KAD8j8Ef0P1uLc2/1/eiKinXusZANjyQoHP+IP1590ZABXqxFOuB54AP&#10;IvcgFQT/AFI/4j231rrq314BYkGw/JH+p/w9+691xPANgt/8T6lv/Xgf717917rDYXBNuR+OQCR9&#10;bWHP+uPfvLq4+A9chcg2AFv1Aqb2I+h/1/fuqdYWsSP0j6XsANNuVsD9f8T/AE9+6uKaTXriygG9&#10;wT+SCLH/AB/4p791XPlw6421f7yn4/2P059+62vxddE3HLEfT8Di3HB976u3w9dFAb+kWAGpiUIZ&#10;b/S3vXTYpXPXHSNV/wAcA259RB4YfWw4vb3vpwaK46y8C54AHNz+eOCOB9PeuqsKtTrILH6adVr/&#10;AO3NiCLfn6+/dVqRjrmfoLILEAagQSedNgG/x9+68BU065grY/S4N2HpFyB+PbqcOvFSM9c7gXsR&#10;/UEhQRcc3936r139ASfSeNJ4Yc/Qk/W3+v7917rjcD9QP5+puB+SAf6W50+/de65EAW5/s/4LfUf&#10;ppPv3XusZDX4HI5IPA0j/af6+6H4x17y69YWPIJAJJJ4F+bEf7x7saUz17rlZfTfSDyDbg8f19+F&#10;KY69136TbkWPJsbXKm6gX/P9Pe+vdcSOUOmwvwDwQPyzcf7z7ofjHXvLrsqpsVF7KVFwBYk/4f77&#10;8+79e68OeCABcFvpc2P5v7917rIVvbggcsLKCdX4tb8W9+691zFgR9CbEAfmx/J/w+nHv3XusgGn&#10;/in9Ln+o+vv3XuuVgbgg2a3Or6c8/X37r3XZUfU6efqLWvb9JH9ffuvdcWUAtcKbLc2HqBtxci/v&#10;3XusJX6C3JB5sQCG51Ekfj/ff4+691wIPJK/UGxsLqf6Ef4+/de6jSAgAsLkg3ci/P4Gn8e2n+Lq&#10;ycesBUG4W30sT9CAfrqH++4916e64MoP1C2AF/ryQbXHv3XuvKP082/UWN7AC9jz/tvfuvdetyDa&#10;/wDtPpGoE3BJsP8AePfuvdcgQtrCw5H0sb2N+T+P629+691k5JDXGn8EgH6D6c/42t791oiop1yT&#10;6E/W1tQ+ouTwSwv/AL179144IHWbjSLg2IAA4uD9ObLb/be9efVB8fWUfQkgen+p/Btc8e7j4D1o&#10;rRqDrxIvbULcC1gLm/5tz9OPdOq8Oos1jfSOALW0n1f48/737306vw9NVQtiLhAeOWNvqLqoSwt9&#10;P+J9+6t1BkCEG6qbEgXsOLXv9B6hb8/4e07/ABHrR6jabi4XUB/aNl4I/wB2E/7bj3TrXXQCsSGK&#10;k/WxBNz9FUAfge/de6zAaeNS2Y21KSQhHDG/5H49+691Kiv+eAxJNrAxj/H/AB/p7UJ8I6sOnaMF&#10;rf4fQH8jj6e79e6yhF/K/wBocm30+rH+lj/h7917rxQgG+n+v4tYni/+I9+68RXB6x6NX1sR9SAA&#10;CSDe4H9PeiARTqukeXXF4r6hpHBFjcGwH0uB/X6e6FFGT1UrTrGIxpPoUXW1uDf/AFv8Pdjp0/Lr&#10;ZUYp14RgAC1h9E+hKt9eSfexTy68E9euylixsLEAHgf2f62/B9+YVFOrUAFB1l0m7XFrGxB+nJ45&#10;/I90WPSa163TrsqvqupueBcB7/1tf8Xt7c6912AFNrD6KPx9fqLkc/7f349e6ylVH1/r+Arf7cgD&#10;6fTn3r/V/qx/q/kPdcragCRb/ECw5B5a/wDt/e+vde4FrjnVz/h/tv8Ab+/de6xTWVSL2PJvcEKz&#10;ck2P0HHv3Xum+oAsykcXbSLAFRxdQw+nNr+0vVDw6TtYqt5lPJAvodRyq82VTxcfS39efdH8umz0&#10;i8jGSxcogcDyEKCRpaMoPVe4NyW0ji/stnFAf9Xn17y6QuRpNRZZEK20RggqbooMrkfi7EjUPZTM&#10;OveXTXBQqQQY0hZSWXgySOB9HBP0AsP9b2nROII68OnqloGVVZ09N42DIAzH1Xu7f7Sbf7f+ntXG&#10;AB1ulTQdK6gpFBSNgfSsnrZbuoUDSXI+urmw+n19r4wuOrBaHpTQwgKCFT0pcm11DfgW/qfqSPp9&#10;PZmijq/Wd1spNlPNwtgpBIuysT9QPwPd9PXuveJQCCoAc/k/Vrchj/r2tf6e96R17rDJApZf2x6h&#10;+n6KQn10ggWX+g/P+9VKDj17rj41T/g2q5FgfxdUVb34/wAfeuvdRZVBDf4lTf0gqRweF/wP0Ptg&#10;8T1vqI0yEkM35bxm3pvqJOphxY2I4+n09tmRQevV6zo9kS5W5a6D/UXYldJX6jn8+/eIvWq9cpnC&#10;hSzEBF1iJhcBiCC1/wAe6PIKU68T1BkmUNZLuPGVsANAIsygMfqPqP8AEAe0xkzjh03XPHqTFIGI&#10;VnOq12cmwY3FgF/1I9vpJQVHDqwPz6cY5CSpJUGxfg2X0ngj8/S319qFIIqer9TY31H0qCLhgAbg&#10;82Urz/X8e3Vp+HrXUnyairKB/W1uGKn6gf4ce7EVFOvdRZGGohCG9RZgv0tawDX/ANv7ZIoadb6a&#10;5ZEYtb1EhSNDi8n9VewH19tuw4HrZGK9Mc8ygWv6dLqZDzZyBqACgHg/Tk/7z7QSMvWgOk9VTu4I&#10;Ux+mMkXYc6frdPxc3v8A7x7J7h6sQOrqKcekvUxkl+LoSQ6gelrgWiRm+n1JA/rx+PZPcLU56Ux8&#10;OpNPEy30tcNoIJvpBHKqgH4NuT/X363Whx1f8X+r59KCIXVQzrbxhQSBZVB13YL/AI3+vs9h+DrY&#10;6dYgrliUHIQr6bLot6lQWIH+wP19vgA48+mmkINB0+RQhVAVCo9IVmPFpBa5Fv8Ab/439v6cV6Zz&#10;x6kCSO6rqYqqEKzJ6dF7clgLgG/09+8uq/i68ArCxVBGSCGLmwb6hUUAfX2jc+XV+uYgvzwA1+QQ&#10;3oPCXv8A6n6W/wAPaOSQeXVWOOnyGn0xqo0sQAQeNQb6m345H09tqa9NjPUsw3GlQA1ivkCqQoJ5&#10;Kj/eD7UKukZ69x6hS07rfUqOotYAcf0cj+oAt/sfdhQ9UKDrwVAxVbD1DUovyTwW0n6WFh7UinVD&#10;14w6wNP1sxZVK6ioP0/r7uEVjUda6yCPRwwWx5Ie5IB5ZfoBYkX/AMCLfn24FA6903zorkW9IYMw&#10;HGoFjf8AP+sb+/MoI691DeJQBdALRnSNAOomwBI/17G/tG8IHVl+LqI3F4gAQbWNv7ZJLAf4W9oZ&#10;F09vl0+o8+optawBCFvTZRf63At9OLHk+0T0AIPT6fEOojgXDqdK21BRpLI8f0tb/YH2wtCadKkP&#10;l1FnK+JgOXGp9ag3BB1JoUAkA/n/AB90ZQxoOlkXl0lMohAu5e91JjAeNwXGokLp4FgAR9eQPz7a&#10;aOmT0YRNQfLoKc2q62WQt62eZY1APqReJAqqAdKkm1/qbH2y6imP9X8v9X8gZ2xzjov2emp0leCQ&#10;FJS0pp5ahPQKgKT60+gJY31/Q+6dukgcejxCdNT0WrfQesp5oEenVZG8ZaUhkh0Moiq4pE/S7MWT&#10;+nLH8+2SuanpZFPGCCD1Xt3O5rHqMb4pKpPIhNQxWjkcYyGeL71GjutgJ/SWF9PJ9rrEaXB6Y3R0&#10;eHqs3cwhp6ylrYo6ZIhNDWHHp600tUjHMlXNYs4SIsG1fmwHpAJGETVSny/1f6v+KEdXNNePn0Pn&#10;XVM7VFVI1cs/2tRLUUgIbUcZQlYJaOrjIN1cMBqYWVWvwRf2wzVx0uth59Hk2HCtXLShqULHPSS1&#10;yQxI5ZEeUII4Kon1xVKmPUZrEeMgA+0rfEejBeHRuNlUlY8dM6skFM9LekpYohDMjFV8Mazi50LF&#10;pSRLjm5Bvce2iM9Udwv29Ga2fTOpgRKgzJKgBqG0yESG48isQD6iOL/Rr34PHgDXplpKg9GfwVI9&#10;4dVkUrE6RhlQqRHZwdH6WCgAH6D/AGPtfEpABPRZLIAT69CXQQaYeLpGyHUzDWz3IEjEH9PNvx7W&#10;iPBHr0lIqa9KClgXUwK+i7klGuD/AGWEnA/1+Bb+ntzRQUHVH8unuCBSVU3ZSUjWxUN6BrUktwRf&#10;8f096oa06TOn4h09Qr/wWygAELpAcgAFiwBFhe3++A2sXdWnTGjNepEkQC6frYCzck8eos1vyTwf&#10;9h7u8R09e0dQplsrFGZBcsSQthJazE2/2HtE60weqEU6gGOJmXUAUA0kgenUD/qfzc8+0xArUda6&#10;yrBwx0Rq1m0qpBKC/MQP+8f61h7uEPn17jgdZDCdCkF76HU+NNLR6lA/NySL2BA/Ht0rjPW9LdYl&#10;p09I4WxBANrqAPTpBt+f1H6+2tBrTreknqbT0ulmBZbsgB9GoElr8D+zz+B/r+1UcZFOm9HTvFBw&#10;hfxlzqDLo4MY5U6r2/IJt+Pb4XrYUA16coUC3N1YjhUI02Ww1C/+vYtf3dVzQdb6zaGvZ14vYr6R&#10;dx6vx/Zta1/z7voPXq9ctIK20sQW+gH4+l7/AOtYe3gPIdOKKZ66KqTa3AsLEj9Q/JI/3v3sAk06&#10;uBU0HXFobAsV/wAdRF7m/HA5H+w4920Hq2miknrsRXLelTwPUDbgfgsfe9HT6ntHUhacWBAUOyhB&#10;6AAB9T+n6m9+fp7dEXn16vWUQj9YQA/Vg36gS1rAf7zf24EXgePTUmadSPERYn8+ngBTZfqFtz7t&#10;4a9NU69JHZLgKSxNg11bUeATf/C1v8fevCHl16nTJUxA3sBe4ANv9jYE/wCwPH9PbbIV6upKqSPl&#10;0la9TFcMqOtiOWX/AFJGq5Asxtx/r/19pJFIUjp7QoyOg+zS+kswIRDdQI0CxOWBuwb6qw0rb+gP&#10;tBIBQ16sM9ALvNWEchFzGsiyyE38z3u8TQL+eWGq/p+h/HsvK8QOnVFOq++7UkkgqYHYu0fkjihi&#10;caZKPII0IkjBUEupMsoYG2m35A9lkmXp149Ued3LWVefrJzS+cU81IjU8brrio3Zy81BEvLvAQCx&#10;T9QDE+z6wAMdPXpRLkCnRaatEijiESTmnra5gTkKkS1KxNfwzSJzcyMNQ5BRnIuLWBkVB49NMujr&#10;Dh5ZEM8NPWTwU0c5pjTVjpNSgrCPv5nWa2t0Zlj5I5bUAb296cefWkPdjoZKAeGkpa14pYFeLFQ0&#10;FRHOk1XLIGtUPLHHyYUUBUjJIDIQy8k+yqcVanR3AKJ0Jm1KZ6aqppqWGeomjqGmhCrSU8M1GJDU&#10;xmOrIVtQlZWN1AaNbA2U+0EnE9LofiHRltnH9yOFgJ6hIlyGXhjssceQVmqKKesPDl4yo1eNgGOk&#10;tfUSS2Xj+3peOjfdWw04GPFLPJBFOlVT+SRFLgvKZPuKr0rcyM0sYW3psrf4+2etSV8PHVgeyYm8&#10;EJkZZYXhWJiLNGsIAjlaUj9fOqx/Kge3o+Feio8ejNYFbqrzQq2qmiLrGNLlIyAgA/rYf7FbezGE&#10;VXPSOfj0KONj8XiNxp0sVSwa4JD6GZhx9QFP+Hs3hQAdJiQQR6dLOhi0abBLAkghbqGAuWuQTYD0&#10;gD6kH2rVan5dJZfi6fqZRca10s2oMTa1iLjVdfT/AFAPPt3hgdNdOYHoAIsFsvpH5IutiQOBb8H3&#10;YAk0HWsV64Mt9JHpKggEjix5BN+L+/EFTQ9b67ZdQ4sQouAeS1z6j/yP3rr3XRtYLoW1wRqC8s30&#10;LX/3j37r3WIrxcxre4RSSLfn6f63vek0r5de6ilAuv1WF9DDRdrn6ueP9h9fp71p0nr3USRgVItf&#10;RYFV0sD+AAT9Lfn/AB9st8XTkfxDqIQouDpUFSORe5H6T47Gx+gsRz7qQo4dPMKrQdRniFtbDWv6&#10;QoZf7SnVwVFxa/8AsLD2wyCtT1pdQGeo8kcapcgAcOjE/qb6KmlQOALED+vtshR06jeXTfLJa2kk&#10;EEhZSy3AT6k3uBe5sD7ZoGqB+fTwVSKefTRNPaQvIQbsoPqFkJ4kj+lrW5v+DyP8GG7a9PpHq6Za&#10;ieOMLrMaLzYSNYMiyHxhlP5A4v8AkC/tO70z/q/wf6v8CpRXpjrKx11SLdjEtiSqKka39VuCFP5L&#10;Ecg2/PtpmNK9X0jh0ySzK4IEpvLYmd2IcFgdQS4BCg/7DngXHtpmU9W6SWRq1SNn4aTUJI30szQ3&#10;BRmIIFw3B0kXFvaWWgavTiJXuPQK7myJijmgktr0y6wwN0YpYlCblQPqn+P0+nsvkWhr0vVRToqe&#10;/wDNyC8Rhj8oZpWhikiU6gD4Z4GI/VyIWDckN9PbIShr1ZV0mvRDex8nV1MFQaSaNBUwVjCOppUg&#10;k8tS5pii1PqRQknkYJbixPsztkUrnp5lGmv+r/B/q/kCvbljyCwLT08kUv2EbJXWgSNJVFOIJNcF&#10;SNYEikspUFrKqjg3CxAv7ek8lafLoL2qKWKsnd66CGcPHBJD9m8s6UAXyy01bDIoCgRhWv8AqWQq&#10;t1t7UUx0nDAY8+hDwOQby1jM7s8pp9HkkRpJJJRrEb06raWJ08byLcLdTybn2xItePTsbVNOh72u&#10;DOBA2TrquoDvSeBpVMlOsGnwSuh+iyLoOskEAKdRUtdDMKYA6WxsKafPozW06VzKt2SYCsgpi0ss&#10;b+KohhAkVaoAa41Ba8jLYWKknixbiuOr9GX2SIS84ap+50640lUqZo5HbQkSWGlSyqI0b88/j60F&#10;K56al8ujXbQgWKKEinUA+BEYkBJYYWDXqEHIYELf/Y+3KAcOkz8cdD/hmVTEyrGQbObv6JTYMHPB&#10;4+n19mVt2kf6vLpFKGIp5dCNj2WyG11nUapbatQUjTHo0ryWsAT+PZxGaCh4dF8i4r6dLOlH+rS1&#10;ypBRj5FZB/aH14H4/wBv+PZjF5U6SManpR0/KqGQi5tcp6uf03t9LixIPtcorQDpO9KHVw6doY1X&#10;k2JHAvpUfT62/p/re3lWg6RnjjqSoXgMoAH6iBzwL3C/0926913pUCxQBgbqwsSDILW5Atf+n/Ih&#10;cRk563Trj472tYkggKoGtF+o5H9L/wBPezHQYPWjgV64vGPrwQBY8A6rfqKcf0+o0/X3sRmmT1oC&#10;vd1hZBqGkKA4JswUmw+lrqOP68/7D37wvn15hjqNIgsw+qqBdRZfIL8qRYWF/p7qY2rTrQ/w9Q3h&#10;Fm9N3J0ubWsCLNe/9Bx7oyeTdW4dYTAt3UG62AsCCTZf6nm35F/dNA69XrAYlY6DcAAXFvVa3qAt&#10;+foQfdTHX7Otg0yOuHhW/q0LdQpugBJ/1J0/04v734Y8utl2Ioeo00appBUyBVJ0NbSP7LHSPp+N&#10;I+t7e6Mhp0+mUHTRMno0ExklAPUhYFHPqXSfp/U+2HUcOrHHSYrogxa7agkSoBpJWysLSD/X/Pp/&#10;HtrRnHWq9JHJ06lGEhVHB/QpJaQk3UKRwQ459RFre22j8z01IxrToPs8YQksbOq3lGldACqwj0SB&#10;HAspINv1fW596CqD8+kk1adAnn5pIWkkZY54ojrEATUs8erUacMnN4v1Kf68H8+7AVx0Uu4Q1PQf&#10;SZCnk8MzLPKo8R8csYSJZIWMtPGo03BN9TB7f4fX3fw/U9e8ZPLruDKVAcPXxWn1fcGEBgCz3WII&#10;R9VQEiysCT9SQLe9GEAY6ejuD5ZHT3BkmEiq7gNLI0pkkJkrlBi0RSRxWIZ1P6QwUryefr7bMa8O&#10;liXC06ypWwtFGZlWSyTwFam8EpeNgUg8n0YSvdtagkH88+6+GPLpQk4/CePUs1arKggkhDo8cZJO&#10;ooXTUqxygk6WvZrm5uOPevD+fTvjN69Zvu/IQsau0zP9ZGOmNkN1aSy3cEGwAB+h9+MVR1oz04np&#10;3hliEUMel5QGWIyJqEKOFtJVy/hrDm4/oPz7b8EasinTb3S06V+Pg8rIjBYpXAERbQSYtGieQqBY&#10;eQcHm54P490eNa0HVo5geHS7oKGNhGfHdYyVitEpVWB5YsAPWODpP05/r7r4dPPoxjeg9ellR03j&#10;URiRFCyGzyEhpInbUbBf7YJsBYfT2qiSgr1YmpqenU0yq2h/rb6sTpZvrcsedX04+t/px7eAqada&#10;67MCyIF8jIskgLWjXyOy3H9DYMOCTze59uBQOtE049QHpFJdXAdkZPGFUBiQLsxa1zb6WA9vL8PV&#10;Saio8uoskCsC/ijZn1iRinrKH1KixWN/pz/jf2+ladJ5fh6bZEJQxsxUshXzAKCvjPkWJgAbKDwf&#10;re/+2MY8V6RSJmnTRNHHqZfIzJdJEVifCCouyEWvpJ5BBFjbj2oXpN1wSGJ/GSUibRIiOpYOXJ8h&#10;eO6nkkg6TwQfdK9XCE567amIVoIYAutUJL+pdKeuRzZbq5AsVA/A9pZjWvTyigoOo0sILr6CbwoG&#10;1yly6sbyh1HNgLfU8G4A5PtDJ8XTwFOsK08vlDxVDJEzAQekp5yiWYlmHpVeFPP1tx7Tu1OnFSue&#10;mitKyNKkahkVAVRACxkL+t7jlr8MP9b2nNDnz6UhCemGWN5JdVOCBM6SU8kqBSrKQpRw4Pp+r/T6&#10;Wt7qSAKnp0Cgp1NgWKWRFIbXF/a0FpDITbzKircgm31IHuoYHA6Y6nKEjWTyUwb1kCo0+vSoMaSN&#10;I5szk2IW/A+nPu3SaX4j0/UUjx600eOSRUkaZQrM8aRgmS1lDWJ9Ivf/AF/bitp6YIr05EAuCCzR&#10;AFg6IQZC/wBAzabEX/oOBcg8+7sDxHSdk0/Z1PpoWlkOkxi66kso8ll50KlrgWsASPoAfekrTqh6&#10;U+OgMjr+mJYyr+lSytN9GYsRyR/UngW9qYzQ16qnn0t4lUEFjqUhQzAjWVP6ShVQDp+tr/8AFAqU&#10;6TXp6MVavp07QMBqV49AjKrGwuTJGeQQOOfqSD7sXqKdOv8ACenRWCB7BWIOhQWsFJHAAP1J/wCN&#10;e2ywHHq/WaMhgzKVF2AJ+gLEWbULHkf0t73xz17rIFIsjeq17MA2jnhdRI/3j2nf4j1U9RZ41AYh&#10;IwbEK+sFQT6VUn+nJNvbbcOvdNFVEire+u1rEyaV1HhFAH0BuLH2y+KdVf4D0n6lGkhkMaqWvwDZ&#10;YmVT+bf4cXH1+vth/h6Tngeg4yhBqtLegyNcgMEh9I8d5NAJYgf1H0+n59lr8c9J36gpLERHGI4Q&#10;jiXWiufEVVr6lAADKW5/rfjn6+2DIqCg6b+zqDLKQdX7b60aVb6rBAfU0twBqN7AE/W3tGxBqTw6&#10;eHwjrCHNldDKyAKgjmkEbsv4Xi3+LC5Nrkg3Pug0VxTreOlJiGDWCuZfG2lownrZfr/qfpbggG1r&#10;/n24nxde6EfFxxuEUC9rXdirEiw0QqhH6Rx+T7N4QDg9a8ulgkRY+IxqXcf00r6Re5H+BtwfZ3Ep&#10;NFHW+pEFKsQQ6V129T8E8XvpJPBP1+nH19mcFuoFT0ySSadSfEoHkVGGqylWs6lSbkN+T/xP1/Ht&#10;VopgdbFQD10zIoPpRfGoVUUi5v8AhgOPp9Afeq0FD17T21PWOREaM+oMV0lFJGq31T68/wCFz9Pf&#10;mQFajqvzHSTymKSoppG+3RJkVXCA6jMgBuL6f9jwf+Key6eEMuB024pV69A5WReGRzJrUh3jaRUV&#10;GeUG/hKkAAL9RYAH6/X2FJ4gGofLrUVKEdZKGM1MlPAofWHEKMmk3APqZ1/F+Rz7YjRXYBePWpaY&#10;PQ5YtUo411Qr5ALNf9CgH62/DcfX+nsVWiLEoB6ThaqOn+Nw6qYydVk0auCbckAf7H/Y+zdXDU6s&#10;FAPUunseFDI13LAKNQLG7XW30J4/Pu7VAx1bp/oiQ4U2vZbLbRqJOrUosPpf/Hn/AG5rGxIqevDp&#10;c0AL2BT/AA545tzYD8e1aE8Ot6GIqOnhIvVyy2AuLgG5+iixH/E+3OvFGAqes5POm3IA1W+v15BI&#10;+n9Pe9Rpp6rxx07UcettRNwB9P8AVf0/23t5TqWh6uv8Xp0pUiRFtazf1/1/p7308AAKDrkItVx+&#10;Lj/jd/fut9cjHcn0W+i/X6gf1Pv3XuuLQKVuQLcf7yOB7917pOZqlV42QCxKmxsLgn/E+9g9MspB&#10;r0D+SpnppDDUKDG4dFI4BDX/AFnm3P19tSKAnSZ6ONPRR944P+G5+aBl/aeVZY/QSihryAvYG9r/&#10;AO9+453yEx3Gunxf6v8AV/qAfsHopiPl0nfs1TSF/ZSMq3pKKELmz6wgNgwNzcH/AIj2F5tWrpf1&#10;Lkx/pBkUoR64DEFc+PUEQXAOkf0v/X6D2meM06unmesLY7/OuYRoA0JEF1qjMNQQAAhw305H1+nt&#10;I8OCT05XqNFRvTxyPpLlh6vqJlEnpNQUIsSpsBYcj6jj20kJVD17qEaOKnELaZY7qRKzc8EFhI4K&#10;gL/qbfT3oQKlGA49NufLqMgOhHMmh0YEoUIaUMSAq2/JPNvoB7URgfs6bPWdYw8oLXNvQWZRHY3u&#10;NXk+vJ+o92Aq2rr3UphIPGht401oWklvqe4DtdbEAger/YfT3bNetdOSVP7oDMFcaGUxWZo1RvSU&#10;0gkEHhlvzb6+3QO4nq3n09URd2ZGubkmNWRS8jD1JaVQLAc3Dci9ufbqqSc8Otilc9ThNfyKLP8A&#10;WEMbFA1uFsLarfS/19ugACnVjo6aKsgiVS0pZhG6NJbQxQW9SfXSD9Pfo1FdI6p59J+oeTUqMzDQ&#10;qxysYwpDH1AXIHH5P+w9msVRjrx6hnU8kEjW1IHVY0VQHS9gP6kg8+zO3FZAfTpPLwPTxRxsR6dD&#10;cm6sqhNJHoM1gTwebgfUkexbZL+kKefSfpzlk8SeMaFmVVDBWEV2DXB8qrY8fRV5+t/ZxGhFD14d&#10;SacysxMjlpQunx6w8sbXLIbfkG3IP04H49qkr149KKlS0cemWORWAtFIoU6w3ChFXhgfU3Av7UI2&#10;NPTS5HSnhVnj1NIjh1IkKxDXIurSt2sRweLA+3CaCvSiNPxdKOjjDSAOq6UUN5CFDKDYDUB+faWZ&#10;1OB0/wBKel0mxGkgBgPTZR+De4HJ9sdOKKrTp/pUFgAqgcixtqB+ga/+9D2nOTXq/T5CtwCLXIAu&#10;dIH9LC3v329e6cI1Fhwo+l+QTcfUAD/iPfuvdOMMa8H6ALx9F5twP9f37r3U9EA+otwBc/U3F/8A&#10;inv3XupHpPFragDck/6wFvfuvdcGAU8g2sAD+occ2HH5/wB9/QUf4T149RyoFyB+OFv/AKofT2x0&#10;6OA64tEASSBzp/pwbe99b64Mi/T/ABuONJFhyW9+691CnUKPUOeRf+zyfoD/ALzb37r3TfIR9LIb&#10;EgEcD9PFh+D7bYgCvWiKjpunkvx/U/UfTSPrqX8f4+0zyqO3prh1CZj6/wBJH1sT6eDwVP59pmbU&#10;etHpsqqhI0BujXUmwtcEf2QT/vftLOwXJ9OmTxqekXXZFC3iLG9+VB0kayAotYC97c2PslkmJbHS&#10;KR9R6b4W8rDkgq3jcNyY+bXtazXvf6/8U9vQwilemuHTkSqgJ6ywKre62AHI5IuCT/Zvx/re1Qix&#10;17rjJUBCuiwJVi7ehmIU306h/j/X35o6DrRNMnpIVklzKxbS0hdzIvIIPHrQf6kcf8a9oJaCoHTR&#10;KkE+fURNMYvpB0qTqKgH/BgB+R+Le2KacnqgoOm+pdSzAD1Kqh9TcWP4CkWNvz/T6/4+2GKV1Hy6&#10;banSXrqm5QRtIixgoEhBDFSeZTwNfPABB/23smvrmvDy62ilj0iqxwJ7xsNXkeOVNYXUg9beMP8A&#10;S3GoA2uP9h7Cdw+pyVPSuNKCnS22Dt2PO5umasiV6KjkWeWIqGRp1F/EWI/SotqA4vf2I+WdtS9v&#10;FeTKp0muO5tB4dHaxUMMcKtHpVl0gAaQQP7Kn+vFr+5xtYkjjAXHSqBVVR0qqYq9iR9Ba/15vz9P&#10;arpT0oaaLUBcXBF73J4tx9fp/T3onpxUrk9OyQAqthwRa34Fv9j711eoFB1LiprE3PHJ5A5/3n37&#10;rfXGSnDm5Asb3/rzx791orXJ6T9fBGhPoBH1tbk3Nzb/AG/v2K18+qaBWvSXq6eMMXsAdJ0p/wAG&#10;+n190KVNevaFr0kcpQxzhoxGFNudOn6gj8fX/b+2JUXqphB4dBZnIKrHl9KERlQH0DUG51LYHj/X&#10;v7LpE0mvSiBU1FePSDmqdUMrM5YLofQCNTPq1AaR/W17e0EjFga9HUUSBxjqAs6tcNp+upV0BHPk&#10;IPJf6aRYW9pyPMceltKcOnuipjIyRWK30eXgKf1Ex6mI5sbFiBYfX3tFPDqpIUEnoTcTQLGAdKtK&#10;SqnkEB1FjoYAf0vb2bQRhU6Kbhq46XmPpxa2kgtpJLWDX+tm/wAeOPZhGtB9vSJ/LpaUkARPV9CL&#10;fRSSTzc259qgKCnTfWeQFNQ/1mX8C4Fufe+tE0FesXlUgK1i3BJI4BPNrfn3bpg5NeoslwRfkvey&#10;3utyLXt/xHv3XusiRyELeyKB/qLkfkg2/wCKe7BSetdYZwkR8lnINhYXsWv/AFH0v7dUUFOvdN87&#10;AqfL6ATdSb2/pdif9t731Uiop0nc60sNBJMoDDQT4wQQ2n1jR/j70cCvVClBXoMaLOS5uWYWMEas&#10;0aRkqjOE4Ysp/T/S/umsUx1YCq56CrsLdVNDRVdAtRpmaRKeICxQBRpLhuPTfg8/4/65HuEvi9q8&#10;OllrES2seXRNN6557tESieRbRjUkqPKknqSWOx1gm66zY8mx49p7aED7fXo3gkOok+XRVd/Z9o0q&#10;Xp2MURkdHdSqwCojTU6wIQX9PJPqOo3K8X9ibb7IO3dwP+r/AA9M3kwc6vTot+YzdXWVJSoL1FZA&#10;kOTRJXp6Sdo6gaDIYpUIRTYm0osxsRY+xKlokeR0Hpbp2wegr3IKoxilNJNDNKTVVVTj3lNYI6s6&#10;UmWqm/daQgJdhEAymwA/UViQlQG/1f4P9X8gVvLWTPHovG5tvyV1bULVx6pqiKamhMtTBDSGNEtE&#10;VpolR/KlrBnYFjckH6+z23UdPmSi06Q82KMyCZaR5DR08tJNRwyBvtqymcNGab9VkkF/JKSCtrn6&#10;ezEEYA6TM9ehDwWOjw8tPNKZIaannjmZklpahiXgEfllqAujQDpHIJa3p59+aoWo6QyvXPQ24WSt&#10;aBn+2mipUhFPDFHoSpp6dmEgnkjksGOqzAObgEqL/n2la16K5SCcdLWGuZ6cs7GAxyzrN9vUU9KY&#10;3LB4mjR7SfuBRdSeALKPdumeuNTVzgzTTtPjqHGRtM1XT/ZGhqIquIOyeGawV9eltaI0gYGzA+/d&#10;e6Yq+eZqcySj7XFx0C06z1c8kKTsU80shlcyTBwxCrE40MGIA1e3UWmetdA9uBakiCJ6lcb4tUkc&#10;ivFUtHDCLlDPMLlZiQGB0kfVeAfdX49bHQU5aaKtVFUUoiyWPST9mpNHDBNHUmOlqY1pxpvf1Mkb&#10;MFNybn23x6dj4jpB06STJGcbSBVFTB5KiediIw9R9vKYYn4eEuCdQBYfUHnht9JGOPV38ussaVVK&#10;aWGKaIs8U4jEUzIkVDjajx1NOs0wZkfUSXldeAVINz7b6p06wtNFE0kEAoKWqiDiWoqgiSxRP4/t&#10;BN6nZh6WiYi17kn8j3XuPTipq6cKSamRauUyfbUjCoSTx2NW4eEMIo3YD90P/WwHPv3VSM16jTY7&#10;ApHk6ieKWaljrKSugx6eJkx7SMJaicU+QBjId/RaMT82I0XI91alM9X6a64PJUyikeOStESx09Pk&#10;o4xTUXmfzroaJUHKgeWVWjN7LoK+2jppjrf29YcsHFFFDO9FDQ5MRxCWkpIHko5ku07zxsoeRovo&#10;AoKhfUb2v7eNKZ68vHpLVoZqzGTwUUFJiIZaZKd9ccVBHkJ4iEerZvqJdAeOwBub3vce9mtRTh06&#10;KUx0y0EVQsUVDUxSY+WtdI8hH95EklZVLMZYKgylGNMzqosQbn8n6+9NnB6eVQKHpvzNHBR0ddUo&#10;THV0OqWm8i/diBaqcQs1FTcxDUoClxI1gW5vx7TtSvb06vHpIVVQ2OCwx1clTSx1S/aVtS9MssVR&#10;It2WWTReWFU9EM0ZUryXBNh7bf59OnpK5Q0MdZ5/tYpaKYvBLefXHFE7DxSQVkmlzBG/9VcsCSmk&#10;m3tK9PPPWqVFOknkDT08csLSJqhqLSZWSvargmlrWtDGuQYRuihQVCSprvbV7Z7fLr2gdS8Dl5aW&#10;nSldmpZEYhFjgjeVaWefTFLNkiQoQLc67m7AC3vwkHn5da0L0vqapx8/3qU1EsuNiqHjkTzx0dIV&#10;liAWenqo7PIS15mikButwLXIGiRWvVkXyHXCeumVZ9OVFoI/tpH+2gKTEoEFRAlQDoutyzIf03v/&#10;AE9+Mhp054Z6YsytNW0jy08UVVS1U0XhySu6xUzYyEFZYEgFpXdjpRWZVYCxBAt7TSUrnh09HjB6&#10;BPc1HRwUEdV9zHjJnqZZ0r5RC8UckKiCTHiopFkLO6+syRJ6PUG5v7aqAcdKFpqx0FNQ9TF5YI6m&#10;WaBaZa4JTGKSpVJmtBHJFONTxgnyMzELGpF7E39+LE46dNadcaalimQx6qIzV7pU1a1KVFc6VKjw&#10;LWJSr643lF7BiUNgARYN70BU9NhW1VPXKNSBUMlMQUZhURpH40qHdTC8gWqYGyWBCK7WYm/Bt711&#10;Yiop0KOLzckMFOauaGqZFojJU2eCY1SjTTNWUipocyG6DSbBbH+nu4ckUPSd89P0GTmVjTRz+CGs&#10;r5Wgq0aGSkpSV8n2c2i/2qyWZXdRz6b+3A5HTYIJIHl1LpMpFTrV2jq65xPTY80VNMqxz19XMJqq&#10;jpg3L2W2hmXQoBuwv78rFa06Yf4z0+V2SqaiTIh46VaiYVVDVLmqYOzrTIv8MhvjEEaz6LxQxIra&#10;gA/9CHCQwr06nw9RlrKHwUX2P3eOr6cGpniqKanmpJIolWOaB5qkrIXjDMZVaIK308h96IU4FOr9&#10;KGs8NKcgaqBKbwRw0Inqqqqinz9BKPMKdKVwFiSL0PHAAWI5WS3upQAVPW/LrDVTUFfO0kNNHEJI&#10;YJfs81RTxtkNChRTaqIaGWJ7GJfVrudYFuKnT5da6y1GPhyMNNHDRJHCfLG9bQyTGurxRwNMsE9A&#10;6qqinYXYLYBbck+9db6DTIY2CipYKmKkhkp6ylEsRlnnhpzkoJfFOIqiEuFWIHSQSCbKb+9Nw63x&#10;P2dBRl6CrCJSTZOjqUdJqoRJKuiqkhb0UcKSKLu19ACt6vqLn6NdODz6DTJCVGqtdNB96ZDJUJJ4&#10;3V6aJP2qeSWQ6U8TW1KPS9vrf3VuB/LpQtK56QU33MbxxVEIaSe1QSrQ+KWWUGSRACiq1/1R21aT&#10;wDz7SvXVjp79MivXopw4hnlnkrKwCSERVJki0R3CwsYgG1uosCq2/wBqt7bx58erYpjpxgmiafwU&#10;hKUdPDMwfSBWVC1C6KyliMlwkcTkOvPF/wAfj3Whx/1f5v8AV/IT5FijSZ5p9FGPAKoPQ+WbHuto&#10;qdYYodSMf7I03seSfeutkVFOpyNeikpks/mJWjiAj8sTxj9CiIcFkGu7H8/4e3f9C/1evWggGenG&#10;heKmqX0Ru0Zp2+3krpEV4onQRz2mJIcqT6brcm1vbvTnTvBRa2paZJY2p/u5KuGtzUNRHHVokZSe&#10;OOqYCJiWuqhiBYAajf37rWkV1efTNWPSaIXhqKIt9zI8bCGpq0ilSL9LRaQZYmUaULpqjI9Fxc+/&#10;db6aKiqLLJUxTxNJTxBZXpqJEhVCmnS8E0aPHJpJBCoeBewNj7917pglSCSWyrHVRRJ9/LCQ6MZN&#10;AsSYluiqukqzatRPNje7D/GetHpBZaJJVSUxmXySMyMYTC8Bka6q8rfrBvq/Nx+B7oOrp59Mk0iR&#10;xyx1SJOGrBHOUldkhjjjuhjJ4OoWP+HvfT8YJavUOYo9MUjuzQul1Z1E2h7yabkWVFFiSPdH+E9P&#10;npprJdVSJDFEI3AnRVuyxlQFDxuVvY8EXX/G/tP1rqPCVLzpHTBmqYvH5G1+UMDqLpEOLEfT6Ank&#10;+/de6xCGNTHDJPph1JFLqHrYN6yyX9OoC30H+BBHv3WuuDGNWbU4ppH0r5EQOzqlz9DyNQI1WBU/&#10;0Hv3W+pdKYUqnlg8Ty1EAT9sFxAU4Z9JFlH+p/xH197HHqr109TJVi8lPHIZQWk0BoVQQkafIuhx&#10;9Xv9b/7f37rZ4dYYyHjZIVBeKa5klA0aQLSRa9PCg2H5/wBh79XqukDqR5BCjuzrHUt6CwRQqt+q&#10;R6dVuQyjgni/u1SM9V0Z+XUir8egVAstROtNHFNYWMKczSyDmznjUo+n9fej69aUZp5dZvN5BHMj&#10;uyroQLIVJt/m1mkUAhiAbLfTb36p6sFQ8OoVWxYOrSQT2jZpI5dDSosjCPyllADMPqFN/wDAH3qv&#10;WwgBr0natFSQJEYWKxsTcSRvLZf2rawLaV+ot/xT3o8OnR8JHTJKRKkLQpqiZR9ywYMYpA3pkQqv&#10;IP5uOPdOrrpp8+m+VZYmBVGUawySjTGXWTjUzH62/I/rf/XO+rEVwes6OJNAZ1fxqRIYdSR63N2s&#10;45/pa3H1t711oKBkddxzMQWYCM2CvOTZW4KqTdRb8n+oJ/p7915vh6lEuiyt5YEgWNVMfF0Y8BV0&#10;jUPrckfX+p/HuqkKcDj04KIpizeKVIIkjRRpMjszrw8TkCwLX+tz/j78OPVCKY6gvd2ZJG1ywlrr&#10;OzMC311i4PFvrf3rrXXKnl008jjxxGQCysoLFl9UYAIABub3976cfy6kKXSQysumQESMCVAsyaCB&#10;Ha2rm54Pv3Dpvr//0dzQW/FrfSwAsD9bW/3j3rpjrlxzYEfU3K3At+PfuvdcTpFwRexB54P+Jv8A&#10;7z7917rsBbm3LWI1H+n0A/1vfuvdcbAXt9fre9v8Af8Aevfuvdd8kWUDVYFSB9f9iffuvdcfqbD/&#10;AFr/ANP6XHv3Xuvcn/bm1h+nk/19+6914Kot+S17EgG/4+lvfuvddXSwsP8AAJp4Wx5H0/P1/wB9&#10;z7r3WTi/qC2/BA4B/Hv3XuuGlje4+h/H9Pr6h7917rxAFrD/AB1C1rf0I9+691zIJ/rYfT/EH6D3&#10;7r3Xj+ATza1rXtze9/8AW9+6914qB+peSfV9Ba/0JB9+6913p4P4vY3sAOOPoB/vv94HuvdeOkAs&#10;PzextwPdX+Hr3UGU/wBSoJtwLn6m9yP959s9WAqadMdTa7MNN7r9OQWsL8fgAfj3R2p2+vToGkUH&#10;SMykgRWOrQWuwbT9S3qW4/PNvaYnNOtqKmnQYZgqRy6mLUbkBdJ5uA1/oGFiP8L+yu5NanpTGFB+&#10;f+r/AFf6qAv+7EpC0lnDhmcByDGsUlzpZ1AGkBmsASeLf1uQ/cgFiOlg+H9nRQ9+UtU7s8EkUUNV&#10;4YZmMsX3EENLLqFdHF6WIax1G4AH9foSUrSSnTeK56LZmKg09cDHPKapZnNPNHHSrHPDoKJChHoj&#10;sCEW2k255J9rY6Fanq9FOOkvHj8jUBUpqf7UU58pauqrx03me50M19T2NixB9INjY+1LaNOOt1AH&#10;TxTYLKEwxllipYJ5Vjhpl0SO0y6o53FtRBJ1DTcEG3Htlqfn1QvGeotVh84wsq0NKszFZYTUeIzy&#10;xjQTUS/RGUcnSLnjUfr7TsVJz1Wqk46e8Zj89SjxUdW8ihJGAo4g0lN5IwPKtUgRiLDRqU8Ek8r7&#10;aZlHW6IePQg4bN5uZ6OGmYfcvE0dRTgyGKCSNdIM6opu5tcpbhjqJH4bMppjA6qI0J6EXGV9dGsi&#10;ioraSaRBGGqVDwpMjfv+GMAkow+pDgA2B5t7LLu5da0PTbRKfLpaUO4K9yzRyLHAzxRWCozhqYWe&#10;Qt6o0ufyR9B9bn2USX0y8D0wUXh0J2Hz1XpV3IfUokkmSwMcqG6u8ZXkEcKT9b3HsvO7XKNluqhB&#10;0JeJz7Syp5XaQsEeR0UalJ5RlUHgfQHj6e1cG9y1ox62I9WOl3RZJ1YI7LEr2YFh+q54DTji/wDQ&#10;ezuDdJOFcdNtGAtR0s6PLyqE5TxDWCLC7G1gqSuCxP8AgBb+ns9g3RifXptYwOnmDLHTrYqhHpLK&#10;NDov0A+l2+vIIt+fZnHuCkd3V6ADh1zkzLKoCfvAgACRVIX/AJuADj/Y3/5BH4cO4op7eq8cUp1y&#10;jzoNw4sS139ViNIsBpAA59vxbkDg9e0549c2zv8AqSin1emyGTU319RXj6Dn6e1YvV4169o65w56&#10;NluXNyb6ToUAfmxIJP8Arn2pjukbievaOsz56ICzjRyCpVlZeD+p7WPA/qB7Xx3CMKdaK0HWRM5H&#10;5L+RWPGiwCfj+2wJAv8Aj/e/b4deq16kx5ZUZZNRktcEmRRa/wDuoIbm3+IHvesA1HXjQih6yrm1&#10;dtURLgfgSK+n1eo6Vu1vx+f9tf3vxfn02UWmOPTjDmCQwfgKeSQhJA4PqtyP6C/u6yKcHqwVV4dO&#10;KZFHUByLgA6GCBlH9kKf8f6e7akHDrxVq4PTjDWK305uoIIa9iLm51iwt/T/AJENFxTHWwig16dI&#10;KkONN7kGwItc3+puPr72uo5PW+naBiSCP9TyT9SL/Qn88+79e6d4gLWJABsOAOQPrYe/de6moo/B&#10;P0IJKggj8C/v3XupCp9L8fg2s3BHH+I9+691mFgAODfTyDzx9ePfuvdeNuSBz+D+SP6e/de66a9j&#10;e5/P9ODz7917rhx9CLf7CxA/Bv8A737917roqLfkk8Dgni9zYfj37r3XAgWA4PHAI4v9be/de66I&#10;sCNAsPqbcFvqRb34Cpp17roCx4tawtf+pP4v/wAR7sUIFevdciSASRzx+bcD+i/j3Xr3XRa1uLXH&#10;P05ueLA/T37r3XXpsdQtfmwsb/kH37r3Xdl5+npt/h/sdQ+v19+691x/UQbKGPFzwCPxb+vuyfF1&#10;7rha3AsLG/Fuf8Pb3WuuFv8AaOT9CTe/v3XuuJA+g1EnSCbfT/Ye/de66te344uOB+D+ffuvdcW0&#10;2tySPwLf1vx7917r31HIuL8jTYqQONR9+6910QB9QoLD8C4+o/HP1/1vfuvdc7BrD0kED9IB+g+n&#10;v3XuurKPoBqW/BAH/Jx+v+H+Pv3Xuudl/wBoHAa3+t9B/wAaHv3XuvE2BBt/Vjzp5/BHur/D17rm&#10;oBPIPIH6T9SP8PbafF1vrIFsbcc3IFwT9eb/AI9vda6lKq25AYccHTcAf10/8R7917rOoA4Uiw4H&#10;45t+Bb/ff7wPde6zhLkEA35JYj/evfuvdc/HwOf1A/Xgm/8AT/W+vv3XuuvGAARY35P+J/BJ/wB6&#10;9+691jaMEElSBYgk8eq1rce/de6jGK4F/wDC36b8fT6+9EVFOvdYmiF2NiOOPT9fxwR70FANevVN&#10;KdYWi+tx+OB+r6D8+6Px68OsBTn9J/H+vzxz7p1vrE8QsCwuDz6bkXvYc/j/AGPv3l1cfAeveMBg&#10;TbgWBAtb/C/5/wBb3ZPi6p1yERu30/qLWtx+TwP9t7e68KVz114zyTY8H/Y/649+62dFMdeKLcfQ&#10;3AvYAaha1gf6j6+/dV670r9AL2/A/wAORz/X37r3XLSDx+PqwP0Fvxf37r3XengfQ2P6f6X5/wBt&#10;7917rs8kfQ8n6C3P/E2+nv3XuuYW315N+WAvf/Yf4e/de65DTxpUnnnjj1ceo+/de6xkKAQbH6D6&#10;2sb3sB+ffuvdcWU8W/2HP4AIuDb8/wC+/oPde64G3qBWxH1HA+nPpv8A7z7qaVHXuuBsB/rHgAKe&#10;bX/Hu3XuuBNj9LkiwP8AQ3+tvfuvdctIstvp9LfW1v0/Uf6/++4HuvdcuLj6Hg8Ef0+o9+691w02&#10;HIUn6i/05F/fuvAVwOuANj+kA3/JIHJt9PfutlSMnrnpPJNiLWNrj83sP6+/da64oAGW/wBSDxYX&#10;N/rdW/wtz7917qcouVsF9QY/QXFhc8D37y6qfiHWUmwBFhxx/rH0k29+6t1HYAHjk3ve9vpwPfuv&#10;dcPoLGy/4sPyfyLf09+AJNB17rixBvpsR+QD9LfUck/6/u2hhk9Vf4eo0i+kkNYcLb6H+nOn/ff7&#10;C3up49eT4em0lVktcfgcrc8ggE24/wBv7ofjHVvLrMLBmHqJBFgLWA/qbgW5977dXz691LQatWpS&#10;QRyL8fT8e7de6yLpsARa4uLKv5408+/de67IUG/1sLW4PqIsPUfx+ePfuvDj14WFxYg2PIF7k/i3&#10;9Le/dWNKf6v9X+r9nIG1tWmxFrabi3+1j8e/dV69Ycj0qP8AXa9r83P+9j/W9+6910QLXsR9QvNw&#10;3PAH1/3r3o0pnr3WIgX5U2sBpK3/ANgw0/63ts8O3h17rrTdX4FgAQRYKOORx7p1vrGwIBN9dgOF&#10;Fufob39+62BU064BRe5WxNwDwD6eRyB791dmFKde0g3sPrYkG9r2+oAtfnn/AH1h7pvrEQLD6Aai&#10;SRzq/Jvf/W+nv3XusTNe5HIPFgLAA/UgWHv3Vl+LrhptYcXbldRsAB+bD8f0976cPDrq/Nj+Cxva&#10;/F+Dz/sfeumzw/1f5v8AV/IeKhifwLaiAF4I4uP9Yf7z731dRQde5BBte5sLgcA/W9/yfeumusht&#10;/qRyoIUHTfmx5P8AvQ9+62KVz1ksAFvZgBybfQnm3H+vbn37qx0Ux1yC8D+v4/pzyOPfuqdeA/UD&#10;pBPH0+nNrsPfuvdcxb9P0H0JIF7WsbAf4+7J8XXuuRFhewA9Itp5Nj9Ta/tx/h611wAFwRa51WBO&#10;pSCLj6j22nxdb65N+n9I4IPFtFxwSAOb+3H+HrXXRINhY20qSDYA/m1v6+2et9cbfq4VR9CdPIDc&#10;AW/4n37r3XlAUAAKfqD9QLkfT/Yjn3ZPi691kC2XgEWsDa66f6e3utdd3sbnSwsLceof6q5/p791&#10;7rofXUBYX4NxYf4G3+29+691yC3B9Ok2JYhR+Obg+/de68OOdJAZQfwePz9fz7917rmAPqP06f0s&#10;DYi/IH4H+t7917rKoTi/NrE8D08cW/x9+691l08L9LkXFzc8Hi4/rf37r3XrAcg2BuePoDe19P8A&#10;tvfuvdcSvLWK2NrcgBuL2AH+P9PfuvdY2BJHCgGyqBYNwf7QP04v7917rCwBFtAY/UhedOn+tvdH&#10;+Hr3WJgB+Cx5Xn6XPIJ9tdWAqadRStybi59VgP8AX/A/pf3vp7hjrhp+gP0uQbD6m3HFuLf6/v3X&#10;uuwBcWF7ltX5Fif029+691y0rz/hxY35T+lv8fp7917rqwXkW/2g3Lc34PPH+HHv3XuvAMAwYqbg&#10;ghebAi68+/de6yL9bcckC9rcf6lj9P8AWt7914iop1nA4/Tp4NibE2JsQAP6+/dVYUWnXP0/Ug3N&#10;hp+tvVxcD3rprrwJuqsL2Bs1rWvz6Sfz/h7917rDKBYnjj62H0tzcqPpxzb3sdOpw6aZSxv6V0tz&#10;yCP7V7aj/Ufn37q3UN106jZCo/A0pd7/AFA5+hv/AL37SdV6huLDUCAApIIH9oMLk3H1t9Pfuvdd&#10;Nz6haxFlawspH4+g5Ite/wDxoe691ljUXYLYDx8i39R6Wt/vv+IHuvdTogvGkAg+nXbhrflh/r+3&#10;ovPrY6dIQApNgf1aje4sfp/rfj271vqVpuBb1c2N7ci1uD/T37r3XRRRcDjnkf4H8X/x/wB69+69&#10;1zI44UD+n04/AAuP95/5EPde64NHcn0gek/7Ekc8fX37r3XARA3JtqFh9Lc/QH3ogEUPXuuzGObW&#10;bVxyLHk/2b+9BFBqOvde0KLEhWvyFBFrfqX/AHu/Pu3XuuQVbkERt/iBqAv9R/j7917rq3JJCEfk&#10;AXF1HAt+P9b37r3XLQoBsg9Q/Jv9eDf/AHr/AGPv3Xuu9HINgwta/wBAwAtb/iPfuvdeK2CkgcC1&#10;v6m/HJ4+nHv3XuuLA2HAPFhezD6Xvx/tvfuvdYJlHJGkqAOb8n/Xt9bHj37r3TbPZgCCEI1fW5vc&#10;2Yf7f/ePaXqh4dMVXe3IXljy5t49P6Tcfj6c/wC39tt8XTR49JmrhcsOC4ZjqAIBa/8AbNvx/Q+0&#10;Mnl1sdJurp0vpVQCG1tHIl2CEW1KD/aB5B/PsvkXu09bAqadRRQsqreEKdFrkeltR9Ny30Y/09tm&#10;MeXVtB6eaClVAo5LOSAWIAseSsf45N+D7UQx9e0Z6UcECaSwULYqQqWOgg35P14/N/8AevZkkKjI&#10;HVqAcOnWOPkmwW4srBSANX6l0n+z9CP9j7VBadb66kjQAjg6f6nhf6gcD6/0PPvfWusYK/UBbgWJ&#10;Khhp+oJB/wB4+vv3XuuiiH1BVBNwzrckkDUBcjj/AFhb/Y/n3Xuo8gDaiAi3ANgbE2/HP9PbfW+m&#10;qc+MMvCKSL25LA/Q3H9Pr7Sy0UEHrfl0ymZvUgOkq9igHpYD1ahf6D8f659l5446qDU9TY3RVZgo&#10;uVGlQSSRILggnji3txMLnrZ64VVSqgW0NpKhi36CSLcgBuPwePfpCB02f9X+r/V/mavOhBcpIq3O&#10;r+qhRwVH4U/j8/717T16p1KjlAZPSVBVh6SLaT+F/PH1J/w92DZx17p1ilVrC50jQL+kgqADa4/r&#10;+b/m/tZEakHpxT/q/wBX+r/K8xSaRqVk5FtFl1W/Av8A0v7VpSvTnUnygqAojsFQfi4v9Sn+F/r/&#10;AL6zvWuoD6VtdWt6rlCB9RyTccf659p+rcemiolBIYkX1HSqD1Nb63Fhb/Ek8/X2zJx6tpB6T9TK&#10;fIORpMbkv4wysA1wUFjxe17m/PHsquXNaDr2gdNbKLPIuhyqjWoAuEB4Ibkfn6fX2UMa1PWwKdRW&#10;gUspAZ9dyCebMRcSMLfn+nthkDcerdZ4YEjDWPI0i/F2LH0sB/rfQe7qqqOtdOkcYNkF0UkB+FYG&#10;Mc6Sp/P4t7M4qaBTrfDp5gTSQHtdtTL9FVef0hfoDx9Pbq/EOqkZr056ggGoqGJL6XsbcWCsWH5/&#10;qOPx7f4Z691z8TMrk6XUm4IsF+lwLgfT8E+2XZB9vWx1MEfA4W/oAOkaVNudK82H+pt9eT7LZpak&#10;04db6zJCGkOleAvI40qb/Ur/AK/PHtIzKRTrRFRTp6gQyEXIsAv1A0qLX4t9bkW/w/PPu0TVwP8A&#10;V/L/AFfyFQoGenDwKSLfkEEixBv6voP+J9vdbOesckVwAQoNuQW+v4HH9bf192X4h1Uig6iPD42N&#10;0F/SVLcC9uRf/evx7Mo6FqdNFa9YOI5DchNJFgLWI+pGqw4/ryR7f6qVIFeu5JTMjD0+o2NueAbj&#10;j8f6/v3VemmVuGK6f85pQrb1lvqQf8PfqHr3WIl2sNBKgXIOkm30Cn/W96pXHXusLaf6X9Js4XlW&#10;A/s/4WuPaaSEGp4dOKw4dN7wRvq1foNrqCSGZTcaw3sqa0EvaRQf4enhIEoeolTpjVtStcAKCpAC&#10;hTe4BvwT+PbT2pXtXp5ZwDU9NEkqa00jT6S5a2kBlPqTn6X/AMPz7ZMFelcU6nPSdyUpYgkOqtfS&#10;hALhwdQIYi4HIHP9PdHhPDowjlBHQV7hb0ygRlpINRQAWdpZm1pyByOP68iw9o5Vphel8E6p0XHe&#10;ksqzKkZjlkmWIEeMEU1pCzBY5P1FlNh/gCPaahbh0aLdh0oOiubveOOadtEsJaomXIRsuimFPGpS&#10;OughsTEVY2jBFtRLfj3plYDPDp2OVh3DqvDs+qqqmd5ZXlhQJLTQzusdTGHSQytBJEoGuoYWWUiy&#10;pyObj2ts18+PW7i5EsZB6JVuighkpIIoQKhJmnrFqFpI1+xJl10FD51BcEldUoHH+wPsRQtQ9BaZ&#10;QSR69Cp1XExGPj0rXSVEdAjSRJ9zOsbSusoKwAHSWRBJ+ShLf2fenby9elVr0e/ruiRmigmpqgTZ&#10;C8lIrVDNTU9I0xWdTK48qhzqceZSQbAcfSipqFeloqBXo4Ozscq/bKXkqWeWpm1Uqv8Aa1EgDO9O&#10;6S8roBVSVFjckDn3p1pjpFM1TTox+0KQu0dUqaI1WnVESyCOI+suqAD03Av+eb+6qtTTpotinRk8&#10;FTlIdCgXaa7OClpRILs0bN+Bx/vHsxhSo+XRfJlz0JFJEgCEn6m7SqCQVj4AF+AAeT/iPa9R69U6&#10;f4FvpZwCE1BCFB9DD6m/9fr/AL1z7swQDHTGOneFAG9aobXZedWoW/1P1Ata491HTT8en6njJAOn&#10;hRaxXQCGNgGB/wAPp7dRfxdNnqRKq2sqcEqbAWFhw31+nFxb/Y+7P8PXumeQIW1jSq6yyqRbyKDb&#10;1H+l/wA+0TLqNOqEA46wJFYBbAE8G3qGoXPqP+vcn/G3toRU62ckHqbDECQFsxswP+LW1A/4/X6+&#10;3ljr29b6ztTkg8EuVDXTTe9tOlrGx+v493+nHp1vrGIRcazp1kXLKL+n8Djj/E39+EYHWtPn1Kih&#10;sFCIdLauCQ34IcFV/wB4PvYiPXiK9OMUYUAch1vfVp/TbhvTx7fVKZPVdHU2ONbkgKzEXA4twLn6&#10;j+ht/vrC9Bx62EHkOuZUkEc8qTxf6XuE5/x/p7sEJHWytOI65KLkADSV/F+Bx6ef9v7uqUNevddB&#10;ARbghvyosbqeQbg83/w970ilPXq4jYivWRY0U3Om/HAAsb82J4PvYAGB04qUNTx6yqqixsgBH5XU&#10;QxNrc+3VU1r1frMIxdjp9fAIANrX/wBt/sPbo49Uf4euaoRyU54BP9m5PHu3TPUhY7fgm9wONIva&#10;1/8AD3umOvddSIAgNr3/AELpDEaPqbfm/vVD17plqYgASbtYNYFQQOdRBt/tv8L+6lVOT17pL5CI&#10;FWeNVC3VlifhiCNOgGxHAufp7TOh4Hp+P4R0HObj1qyur3Y+MftoVBLXjICixAN1NvwR7LpI6VB6&#10;eTz6ATeiM0euQESSxqPLEOG0qyosYtwGuA4+gPJ/oCqRaEjq4+fVfXc9C9TRvJDDLTyyLZAxW60l&#10;ODHUUSOP0zSEHw/gKTb6+ytx+p1puqTO5KOODLyU0CtDk1o5Foqlw7QJDNUHz0cT2s0iIphJv+r/&#10;AF/Z5ZfAelA4r0V6oEcojnUx10YdVpYgjQQooYxT06oVuUiGrygtbVYg39mfpTh1WXy6bsfLEJqZ&#10;npcPk6alrRVxQ1At5o6pjqMUUI1eEambUSCCLsSq+/PlT00KVz0Km2I6eOXUtHU0v3NRMq1PqqZq&#10;aOcljUOoUeRWa+h24Go3e4BJVccaE9HFtppgdDJt6lo6hoSHKQ0sBiiqUiMeiAyeerkxqDUk0sbW&#10;Fn1/qIB+vstfFejSGhPz6NbtekpkioizyVjzpGIpwDTgysVEckaEE+QDx6gWKg8WBuPZdJ8VaU6W&#10;jo13XFOWq4Ua6z/dSSSw5B0FWTT02mYrYAEhzGpksNR5t+fbRpTPWm+HqwDYMBNPQSlV0ijijnSI&#10;et2jveTxD6W+h/xJ9q4kDL0TyNpNOjM4GNdMS6iieOIBV9ZV1s15NX0sLAgfkn2a28QIzw6SScc9&#10;CvQRkpYIGVgoAjH0sbg2+lr+zKMDy6S/iPSxpQNIUhVJAYgeq9jY/TgcfT/Y+1yISMdIzgV6e4Yd&#10;QIOhgw5UgE2PqXn6Dk+3PDHr1TV1P8JC/UFwAP6W/wAEI+p97CKOtavXri8TXB0JcWPAAKsPqfpz&#10;/sPemXzHXhSnWLxnmwHJv/qTpvbgfj8+6aWPl1YGgr1wZbcEAG6j6DjV+n/X96IIOetE1HWJlsWu&#10;wJBYEHm+n/W966sOHUVy3BC6Rx9bEE/X+1wffut9RJCA9mB5/Isvo+p+oJ+v+Htl/i631GcXHJJs&#10;dVioAUfpWTn/AG30/wAfdevdRGQWAvYhShsAQCzXAI+vPtp8mh6ej4dNNVLpJBGoBWHKhkB1AsP+&#10;QADx7SsQvHpWgwB0wy1KAOCRIhIcKFFyQNRt+P8AYe2Hl8j0oRCwxw6ZqupDXYn0gcSaS5sBx6SA&#10;ODYW+o9sFtXT6R6Pt6TtVVNZkLlSsTBdcQcnT/ZTUPoTcH/e/aeQ4NOnkoemeX9zQyxOvnJLFBcC&#10;Q8Kjr9SL8cn6fTjn2noOr9QJSgSwGt0DMhW6qkim5RFkB9IA54sfdWKjJ49WUAmnSOzQkiJmGlQY&#10;ZHdtTHQ8i3BkB+gvwh/H59p5MV6ULSnQC7xqm+3qdUaH7gU6k8kan/ySMtKv5S4cgfQkH8+0Lk1p&#10;0/HxHRTt60ktZPV0KKjOWVoqvxaZacqCkz+QDgkaQbg2sD7rg8enuiy7owdPIMjqNTTxKNFRTuo8&#10;M1SE0VGtJAWBawV3T9Oq9rn2qjYIMdOv2oF6KzvTAyGIqRBSzPesXIVJeKo8sJBneVGsDGi/tLyG&#10;I9YH09roW1HPSaQHT9nRc2q4YI5PGKhZ2avnjSOohq455528ccEsNQAqQkaHkMtzqC8Ne/swCluH&#10;RUXRVOrj0pNr5OY0yQ1FTIk8mhoYyFaljFO3gnkmXSpVJIyEcRgAWBAANvdJUAwOr202o0PRmNoK&#10;hpo5qiNf36lY46F4HSCd42FK07GMgqr8cKeF0m1/ZVPQHHRvAKmvp0a/bFDAkFRTyeMNRyxReVoS&#10;tMJ5GEsWPhWMLYO/DEqGBPJN/Zac56e1Zp0ZzZTSIyxeGJQkkjSKIok89VGwMraB+ooTYqfpzb22&#10;ePWzSndw6NXs+nniSBZ41eoVX+5jXiTzTjyIsBX6Kynj8g8e3FBJoekb0r0YPDKhWMKbHU10Cjj6&#10;NIjavwSLX/H4+nszt1UCvRfL8X5dCPjbOUc6YrElodRewHoVUAH/ACc309nEQ8+kEpwB0r6Fz6QL&#10;oVb0kj1MrHTzYcf0H9fZhCSekjgefSnp/QGDXOkhCfSBZfqDpX2tQ0oemDpr07xWRAbAgHgkA/kf&#10;Ulf+J9qekfUj1H6WOm1jpBYcXH4HH++/wHutHh1yAF7jgXsbWPJ+pH9R7U9N9ZAoZiCouCDfUoAO&#10;n+0v+PAt78BXA611z0GxsbBhZiALhh9At7kC1uLe7aW691HZBYDTe5Oq/LWIsn4Frn8e9KKnPXuo&#10;skRGohdGkDkc3/qD/rfX348aDq2o0p1FkisSDpv+pQCfr9PGyt9QQR9feutA0NesBi0ltQHI4bhe&#10;TwLoP9sPbfh+h6tq6wvGCOUVTxe31BA5AH9CPdTGw4dXFfPrGyFV4AJNih0jUARf6fTj/D3rQw8u&#10;vHGT1ElhN2e4K2Tgji54FgF4/JPB900ljQdeqOm6aAHSpAkYFnshGm7NqFr/AIN7H6f63tsxjz69&#10;WnSfnpmc6WA0K5vwtgV5byFuODb6/Q390C1GOtFhTHSVrqYIGVUIjYE2kUICdX6gwBNv8LW9109N&#10;O46CvcNO6+VSqMA0g8aRqQyslkRP7Ook/pv/AI+0rppPSeV6inRa9zySRuWWIRtHHIGGvUY/E1y0&#10;lgAGvcLp4P096ByOieckOadBhK80tQJdastQpkP3cohsgABLkAcxfTV+bj2oFPPqisDx65CT/OSU&#10;z1gkg/fpjIWMV2IimpisukN5OWLix/xPvZ00x1bHUl6hmaNAxjrLsUjTyQhGNmZZKmIfrJUaGVef&#10;xfk+6aV6v4rAZ65/xUGWKOIWM6vFIKiUTMZYVLxSeJLELe5dl5Ykavr7r4a1r1b6r064plXqKaUy&#10;GSFQyIDJ4PJBIy6kSBoACxc8nWRo5AH4G9C9e+pLcOpVPly7JGFqlqmMUkolfSYdJt66qPhQQPSo&#10;5t9fftC9e8d+l9QTm6F5JKlhKtMYQoWICcao0CgepT9fIPqfr/gwVAx0qVqivQs4KLTN49Ku2mIq&#10;rksixFSqrFqF7q3Bv7oUrw6VxEsQehNxkS6CVjEodNfnFleTS370j6R6DxZVNiR7r4f8XDo4h+Ed&#10;KmmWJlTSgUMrt6gGs39ALfUc/T/b+3QAooOn+nAgGM2U6/GGBVdbgk6WcW/Tf+nt9Ph6115Sq3Ku&#10;GKMnpNtKahpe7W5ufoCTbn3brRpTPUOcpqdLCOQkcDTa7GygCwFgPpb24BTqhA8uoUigPq1XlV7f&#10;ti97DmMaQLW/r+fahaacdNyfCemxoyojYsZTYhrFUjcsSQWK3N78Hj/Yj2vTz6QyCpoemqSPVqLW&#10;1aWicvGrIYw1y2lBdLfQXvf+vt2p6b0L1IFOqg6WspCIDGEB029KBbcMP6W/3n3V2oKefW1TOOsN&#10;RAVvGmmaWJhdow8RDOb3ZV1am/Iueb88ey52rXp4L69ZDTMbF6cQ3g1PIWVpGjH0Ei24N+LCw9pm&#10;4dOqtfs6hzRAKo1KwDkwgqulV0+goFAFxybn2jmcjHShFFTjpgqIiqoiq1pLsBTIvkVoyWu7n6av&#10;9p9oWc16UBe3V0n5heR/IxjXUokR/qiD9Dssan68aLfX8+3OqdYYVip5bozFHvEgSbyxFb3jDrIA&#10;Tc8EA/i1x730307wPMH9SQTBixkEQeURhBYhU/wP1sP8OfajpNJ8Z6fsXTyTOrNH+wnDBo1Qyam/&#10;siyjSvH0H+sPr7eRKmp6SuSFNOn9YYVa2sqPUIksEJRfrEQy2H9BcD/iA8UoOkxHn06xQQoQwv5r&#10;hbnT6NS31hgATx+B7r02ePT/AEMSsFuxcXXToUxeJgSVDKebG9z7uo8+nF4dPsbnm5GgHSgjF7tf&#10;1EL+fbgYjh1bpzhqSpKfg3KEmwY39TEfji4t9P6e6u5PVo6aunLWSmlUsNF2QG7BWN9S6v8AiPbf&#10;ia/Ph0pOmmOpMDqvqZrqgVgACVa/FmYfR/6m3vYNM9U6ngrfkW1fQ8k3/wCCAW/wBNve+vddzKPE&#10;wKK2mxDDRfR+bEfX/D8e9E9e6YKhks40agx02YAl2t9Ft9LDg2H+x9sMV/Pqknw9JWuk8cLM1yXP&#10;LLZFVV4Uoi83X63+nPPtDK1VoemDjoNsnIv3IGgrHYOwQLITYXRpRe/+Nxx7RSmg6TOc9NEkqSxL&#10;4wqk6CApC+M6v0jULj+pAX/W/r7RsCRQdN9QZJlaxIiL3kQJDIPA0q/oGoDm3P1H9b2+gaIoc9Op&#10;w6zI6FIzrUzcodbXUXOpV0afUqk8sp+tvbbAlAB/qx1fy6U2Gjd2GkvrXWI2CopCj9aXH4P4/wAP&#10;8fbkS0IHXuhhw8CiKNwESUKBq0qWsDzGFP5P9fZ9brRa9a6WNHTIy+QafWxIBUnQo4uxPAufyPr7&#10;PLeOor6dVav5dS5Ixp0BR9eNQFuBct/sPx7NohQZ6bHWERMLAx8WUkj9VvryWX6D+g9u9b6yGBWG&#10;s/pLElVAILHhrjSPr+eb+9UWvXqDqO9IVIOlQb3stgun6gkn6A/0Hv2kdaoOotVAbx1J0mSMD0Hh&#10;WT+n0/3w9syR1FfTqrMF49A1uehBrJJ4bok/kbTotZ19QABH5P8AT8f7wF9zhjWjDz6pF59QtrUs&#10;QrIZlCqYm0HSCpLgBi0it+rm9j/X2XWyESVHXpRwPQs07O0zOWQg6iRweb2ckH8W/p7EcRJPTXl0&#10;8U6eTUQg4CqApAdh+GSwH6fx/vPtahqOtdKOlpw1tQDHXYEHUHJHGtrWB/oB/t/bgOCvr1tVLYHS&#10;noaJYmDvzJYHSLFQL/6ph/vj7UoMY8unBGelRAAArEBeQLr/AGR/hb2qFFXPXjEfI9SvKE5uQBwT&#10;a4t+Pr/t/dCVGRx68Im8z10JATe5Go2Nrc/n6e/az1dY9JrXpW41QVJFgTa35JANuPamI1z15/h6&#10;UccQPq06v6r9bfj251bqSi2FiOAbi9vqePz72BU0HXuspjX/AA55sbf6/wBDx7sUIFT16nUeQKnq&#10;ZVsL/Sw/w5B/4j3VRXA6qfiH59MlUqylvyp+v9Afx7v4bdaFKGvr0j81ioqqF0YDUytpNgrBl+nJ&#10;90K6hQ9MOoPDornYeMEtXAxj/dT0SBioU6PSC/4/H+9ewXzBAzAFembYhZqn1/z9I2nwICKwWnjb&#10;hrBDIeT6S66L3UX9V7fj2FFsSRUjo2BBwOphwS2YgBllI8mtVEjEc61EgIK/7SR7udvxw6sGpjrC&#10;2AqG4MYUAnTLImqRtX10kHSn+wAFvwPr7Svt7HgOtB1HTNU4vwglQrOQRIDck6rqLgAcH6c/nkG3&#10;tO9lozxp1bUCQR0zVNKfGQquvpsyTFWjjjAs1lsuv/Y3/p7StF5EdW0Vz0kamn8Ewki06FgCrDIw&#10;B1yNw4B+gH9m3+t7StGUNR011FZk9CI5kCsA0Lf5xze8gMjc+kXt/T341rj8+tdPKxxSwcFHFncR&#10;Ih0ssYvHplIB5+rD8+3AARnPWx1hjkuy2VoncKwhjUID+P2nC8Wtf1ge7JQmgHWxTp4SUIWKlmiE&#10;aDSs5MvP1Ejem355Uf639fagIKU691LkqEiuC0blWVI4CoKgONWgyAC4H4Lc/wCPt3QFoG4de6a6&#10;iUyoAI1YnU2ljcIpawjd/wBOkc3DfQ293WPSwI4dbp00lgTGQ3m1+SOJSwIIU2fVHINQP+pYEg/Q&#10;ce10Xl1o565QjXf9v0xKG9bhPGQ3Fmb9RJF9P+Ps5tEqa06TSijU+3/B07QreMQiOz2RirSKQVB1&#10;JJDpvpv+Wt9ePYrtR+mB0x06rHrGsl5VkQF3ZFdlYfS7cB7fUEAfX2bRqAK9N1o2enelpgh1WY3R&#10;QdIWIA3A1vYE/T63/H+8O9XIB6UKxy3sQgkcgPIFX1RrcqQCLHSOAwF/ajqoWhr0+U0QJCAc20qt&#10;lsD9S/8ASw/s/Q/4e9u+K9OIdLV6U1IUZV8aj0kqykD9VtJ1n6XJ+ntMy6TTpSBU06UdJb9tSbCy&#10;gl/wQfoQP6fT2yxrgdOqunpR06khQNJN/UBYtb8EX/3r21+I/l/l6uOOeniJbixBvwP6nTa5LXB/&#10;2wJ926905QIWNyLWuLhQFIH0AXT/ALfn3R/hPWj05RJpIa1rD+t/r+ADz7v17pwVBf6XuOFtcL79&#10;17rkbDSLBl5+i2APv3XusZtzci31t/xX/inuj/CevdYyFPAChgNVl/P+J9p+tdeNrkm315sOT/hf&#10;/iPewCTTrekjHr1wa17kXuQdNgSOeTc8f7D3rrXA06bajRzwDw39LK315I9tk0yet1NKdM0zAatF&#10;uL2sOb/UgMfqB7TSSCuOPWum+SxNtAI41XIUWH0aw/H9PabrXTJP6VIZrKbkhhZSR+lAPzb3pjpW&#10;vTL/AAnpLV1UdDsh5Cs9w1g5H0jb6fX6D2T3TlqKPPpE5by/1fy/1fyCOLGQrJaWz3LHQSC1rlAw&#10;HAH+sfbCw8K8OkZY1r59T4ZNKlANJVT+46amuRybWvc/gn2ZRooHVlc17jjrtJy90Fy+r6MDdAOR&#10;eQDkf7Ef09uah06HU46w1c4CSKNIJux8YUMWuNYBFhb2muHFKdeYahTpo0DggFCxuS5DO5YWIAsf&#10;qLj2iKg8eqqdZrwp1wnZVhAa/DjUjAEDTxY/Q3P9fp/T2nfQACOrMKrQdJ6qmWJXb0lCLKmlLoSO&#10;G1/kH+n9fZZcTCMEjz6Sla8ekjUuXLairWDFSQEaNgn6YDYCwv8AT2GLuR2rX/V/qHT8aADUOks8&#10;IqTGQEidHRrMP321WDGXWASQPwCR7JqGQ58ulP4c9Dd1kkVNUVGlVSWYEaHBVZATYACwsS3PFvci&#10;coBFJXzPSGX+16NBhaeWVEEo40rpAN/o31N/cpRcD+XSmIVXpf0dMAvJPJ/IF+Pp9Pa/pR0ookCh&#10;Qgtx9bAW/wAePegKgn06U9O8CWAJAvcG/wBT9fx7117qeEBHqH+P1/w/p7917rl4weNJ54/P54/P&#10;v3XukxlIx5BYkBR6geeW9+690j671+pNPH9bXIXiwB4t7917pNTr6XDC30U3sSAGvY/n/be2DxPW&#10;+krlqNMhSzwMPUysU/SF5FwL2/2/HtqSNXGOrCo7ui/5mmfFyy0rKTJLdQf1FbMfUi25A9h65Tw2&#10;I6O7ZlkTUPLpso18sqLIxcsw0xuBpsq3ViPryT7Trx6Wj4OhJxMQUwqwQu62C2Fl45Uj6j/W9roY&#10;tRB6RzNknyHQp4mjtZNNlbTxY88ciwA4/p7NYk4DoplkBbHS9oqJQR+kAWYADkkHj8D/AFva1UqK&#10;9Jyen0BV1KyjkADT+n/YfX271rqLKVNlZVGixUA8kfi3A92HDpl/i64GL03Aux+gHOn8gk+/dV6x&#10;yAJybFlt6SLBb/2vd049aPWRV8ml41AB+pP0H4J+nux+Mde8us8uPR0uJB6uRYgL9P8AAe79a6Su&#10;Vo5Ujazh0t6yWv8AT/Un3oiop1RtQNR0hMlLN9q6eWRGCtpDMGawFmFm/r9PbZRQK9UHRet65N8R&#10;Mpo5Ex8vjMk7k6fLE/6jqP1v+APaKdmAoOB6sACaHosW8N3rP90rzzSxIrNaYK6tCv6Hc8kWN7hb&#10;kccf1RiLWanpfC6Rmg49FT3tvKmhp6qsVhLkVEdOcbE6OTLM2mjUPbSsdjqJ+p+hIP1M7OxLyAeX&#10;T5koNVcdFU3Lu+J5XposgsdSaqKOOOEyVUSSqv7lNE1N67FyQVDAH6X9ji3s0jXGeiS8vlqVQ9Bx&#10;V5WQhoatVo43kdjRzvTO1WgcR6I1oiJS/JYRvI1gPWv59rltic9Ez3PHqSPHOJoYloI0mmgpKWpr&#10;45xFGix62x8j1Cq3lUeqOQrp08C/09v+AQNPSRphXVXoOcrthII3IpCyhxW1EM0y5CSqFJUDXVPS&#10;QhXMYQ62kPpC/wBn2siQr1RrstgdMmT2vi1SpppKOGmpWljZJYVlSYrUuGjlx0tPZZFkLWJnGoC4&#10;A9rVVaV6TmY+temurxsVFSzU1ZH5YJ0WiqJZKeM0/g1eKCmVogRZeGDKNRPtzp3WWQ9T8fX0lHJD&#10;DRSeBjT6ZIKvJyPDXlG8LaLgoGdRcgklPra/v1Kfn0iY1yelMjwGavCwnHwT0YqleutqpYGXUlVU&#10;Sw3LmOwCsA2pfoF+nv2etY6yUGX88LNFU0v3NW8cP2whirKacRppkkjFWDGkbG7IjKG+ulSeffs8&#10;evcDjrhFUNIWSItlpY2aCKNIkLRJDeol+3SMFZdNgUMhGmxFhyPbit5HpvoNc9DNT/cTRUcOWNY0&#10;V5pbtVVbVPrjYQU4EVFoHAJT1/7yKua8Ot9BpX1NDO1V9tQmOaneNSUMVTMENkalrKtVWGMNc2ZF&#10;LaSLknkUAzx6dTiOkdVyfa1MbSxikgpppqSoac+NfJKClNS0EkdwY1Rta/VQRckE29tuaHp4iq06&#10;hVYlpEkpahJZ6GnmiSsellAapeYGClq6WSMM2gRm8wW6seWFwPbZAGD03SnHrjFR0ammdY3VICPH&#10;SuJqymjgp/8AMSzQyAGNXOmR4yQrC5Fzx70NNcU60ASadKOgygiqBUVEuMgrBOiwLQK9dNG837VS&#10;Za5SI4o1i/RTOraQ31vx71qGfl14rXB6dDTq7tAtSDFFLKYCsMdO+IrLmVKciosEjKXLxOuh9Woh&#10;bD34gUr1oCmB0ztLV1EmQUfYT45KNIK+mIpUpKStkOgNCWXRLK4PphVQeNQLce21pmvDq9B1FZSH&#10;imo3giZYvs4oK56aeSampoPGtfPTgGRJIyxAH5HN7fW66K469Shz0jqhTUxU1FVNDW1qVIkqZHQx&#10;L4qWTXEFojZJ2h4OoXv+Pz78pUjT0502TSr5Gnielpg0kUbZJn+/RppAzUktOwW8JjTWJl02VvT7&#10;83rWnSnprzBYo1Ui1Zx0dMmOE4niNNQUs6+SlebFxgC9RIGZIURgRYmx9s8TXqyipp0kpkrFOuOn&#10;AydLI6yUkctK1MXMAYNjp6pFSCdgQhhaFgD9FJF/bbcer6QD0m8ki+Rq6GGaOZ44sen7tHjlilFP&#10;ompJqOo+ix6izO+mJ2Nwl/aaQgGvVh0G1XRwQK9LUCliEyPkKiAMsEVC9C96epixsAZPuJtIu5kA&#10;Ia6qR7TNjj1YAnh00Q11JDTU9ZSrHSvVzrVQSQ1h0TVMuppaOSIq4hjjsSUddKk35vwyxFKjz/yd&#10;XCEmh4dK3EVVUYamWrphFWEwvE8YpYKaUVVvMQtNqV1b0a5tC2v6bfQUHA9X0qBp6ny1qxVVPH4Y&#10;mkSkE09ITGuFevaUxWjqR6tKRGwS4Go2P19668qBeuQzKCCppZ5WRrNUNh4aZSaNXN6QGmgX1ISA&#10;HKuCvBsCefE+fV41CnHSFrJKWt4nmlpI6ikesgyGRMFCgn5gkngpyoAU8rE7sHN7auLe2q+fTy/F&#10;0DddSzQVDsWqRLTxMFiT7VclL92+qlWWoqAoY6LRyEAtpPJIPv3TvTNRK8kktDOaikjWuLz0ksTO&#10;9GPAZZKSrkQKjR3B0FJPR9Qt+PfuvdTnKxOKioMmQikpJUx8bxWggaS6LNUzkKrysnChbgL6iLnj&#10;3WmyOpuHnipZYZUkjVqKF5I6aZ5WeGWFPGhdLAOQ7BxrA9JIH59+Bp0yynz6VVPWQzU2QoKCOCOS&#10;WCBcm0NHrhnlLioqKSSUG6oxuyuOQeB7sCKdUII6ytlKighhrKmdDS0ax09HMVWeCSnqyEM9NAui&#10;SeVOEdpjcc88e/E160U1L050OSraaoozW1Nd+1MYIZ6JtUZiqwBP9spTV5NDCNAxKr6tJ/Pu60OT&#10;1sIAO3pS46paonrYFjhipi0sP3D0+P14usoLyU8TNI5Z4pVNmkXUP1KW59+610qKQieikxeTSdqK&#10;rdXxBanlklmhxEYLTw0c0fkERdh/mtLEKunWt/fqmlOvdTK4yRRVc1PU1ZrkWGdpyvhAqZogrNKq&#10;r4QjoLhdbW51c/T3Xsk9S8TXQxmkcyCFnBaCVZZKvEVLlfJFBMbKPG1mBQE6QfU1uPfuvdNGVxcd&#10;Tj55ZaSGgx8yV9StFRVSxTw188uqleKiCvH62szqnBQi5v7914Cpp0Gefw0NbVFK6mYGGCgM8tPi&#10;S0r19N6dWNWKyiMqdcraiw/C6vbXHj04McOgXz23oKCOopqXw0MrTzFJshTyU0GZMZ1xvDUSofP4&#10;yTGwYIBwTc8+22ApXq4bNT0F2Zxv28FKY5pa5FaM0yQtfwMx11NNHHpGhtR1FRdShuCv0DD0Cn59&#10;KIyCemE0Q+4jiWItUTJJUP55J1SUcsYCXsAwAZQ0TWNub/QMUz08CDw6dRRwUDpPI0lOtGokSmaS&#10;GQ1VPMnpFBJDwEZzobUAOL/Xge63064ilWqgmMFPTsBFNNP5JxoMULeoTIv1CMfS3BvyPr72OqMR&#10;UA9dDwrKqCrp5XjqPGtNBHolSsWxE5q+AAbgaSP9f3rPWxppjh1lVxJC1VVeGSeKVYKaKRGZBTU7&#10;6pawTR2MbIxB0qDcG44+ihPhHTg6dlqJXMKLPUCGZ9ZnktPi6ikYm6ldMjRgHi45B/sqT7t17rCk&#10;hrV0Uc6yU9JUvIauVpkglcrrLxU0ilxo+nH05NwT7917rEZ6aZZlo3WogqJYKaOGSQQRtk5mvUeV&#10;6m+iMeoA3HJJJt7917pM5WKqgNXT1Es0Uq1K08cbxiG0MTapKSaaBSXU2/bEjAMLWA9p3+I9VPSS&#10;r4Zqhldo4Gmi0rHGksqzTzTeqGo0NcKyX8fjBI4tbn22fXqykDPSAmiamqpjP5JGQM7IoiJNTq0E&#10;OygIVP4FuB7o3D/V/q/1ftVDSwA6xzvAJFR1YIxtqlARwkgu5EVhxGfTY/UG49t16sEANemGo84n&#10;VY15DFf30DKRF+h5Cv5I/qthxz711brG8gmMjMHp5C6RtKZlMfp5KLGLBgRZifpY2te3vzcOvAAc&#10;Oud3amM6U/lAlMesRhkfUNStHE4BYgAkG4/wFvfjwz1vrgrtEIVVVEyXV5JzGWWCQ3Mjw2NgP0ar&#10;D/A8e6g5691kjVULmJl0uURNH7cU0Mb3dtTW/FiTyfduvClc9Z3/AHOEYKafyTKytcyFyP24lbgk&#10;m2n+gvfj37r2K9cRIkNTUzBAKKMEyFBrmsVAlDRNx6WNyf6jj37r3XjNHIrSeGPQyIEZ0Xx6Qf8A&#10;NhDf9zTYu35/2Hv3Xus7MHDRwGdorK6UskqtGLWZmimcE6QT6r3J+g9761Sp6yaqGNVan8kNSXQT&#10;SlJBEGcaQYmYfoF7kMPrz711uh65SSqivEyxxzL5H1s6TSljwzmUXUM1wfH/AE9760aefSdq7ojo&#10;xaW7/vzX0KV+pjUuARx6LW5P5IPvXW+m6oVonFOsASNU0qosGjaVbuA6/kXBt7r0o6b5RIqlCQIl&#10;QgMQJHItZgqn6Nbn37r3WUOq06iJEDhLhTGNKEcEjx+olv7IPHPvXWj5ddUvjCSK7ELK3qVghdSD&#10;bQ0Tr+lTcn+v+w9+6bqQ1T/q/l/q/kM8EUcpI0qsMkzafCw0+KMceuVbkAjkfUfQe/dapjUenFL6&#10;ZXhZDojbyCQupaAf6iMqNJX8t/vA9+HWhSueunRY0RwYw9Qyqsg/cVW03MbLbUGI+n4/x9++fXvs&#10;6juyx2cA+kCUmSNFCup0huPrf37raipp1xlijk+2kUSGRiSGdD4SxN1JGm11/wB9/Qe62CBVW6//&#10;0tzQjkG4Om7Earkg8Dj/AIn3rpjrq/1sQSf1f7fj6f09+6910CApvwAWAN+LD83IH++/2w917ru3&#10;Jsb/AO08EjkWAJ/B/wAffuvde4sdQt9ObA/7Dj37r3XQt9eSCeDaw+luR/xv37r3Xr8cC1rXJAJN&#10;vwOT7917riLBvyAB/qdRuDYEj6c+/de6ysRpJ+l7gGy3v/UX5/xsffuvdcWJ4+p4WxIBLcflfx/r&#10;e/de64qp4/IuQB9Dwb6re/de65gXPN734t+fwPX9PfuvdeIJuNNyL6vze/149+691lAIA/SOfxz+&#10;Lcj37r3XHQOLC4PJAvwB+b+/de66AU8qQTzyOSB/Sx9+6912eDyRfgfTn/eeP9t791sCpp1wZvSb&#10;8jgE+kc3HI91cdvVtHTfMCR+VOoi/DfQXUj2nf4D05Sgp0x1q3BJJ1AXvayqRYgN7YfievdIrJEF&#10;GB4Uq6ghdYVjxwp/P19tH4T1dV8z0GOdUBJCpNisafoHII0qxkYHn6/j/D2WXPDp6PDdAbu2nZ43&#10;E3JjlaJIyoKiNoiyJKyqQADytvrx7I5kq3Ss/B0ULfWJaTxVEyTrDTIreaNIp2VLlftgF9bEubgf&#10;g39ks0dH+3psmnRdDtGSWWGGeFaSGommiknhQvHNHI9xBMJfTf62b/WF/bqOVx000oGAelRQbclV&#10;qeCrgRaeVzGVpHV0p4Y49KOs5uNRtYlrixFvb6Nq8ukzykA1PS+xu2IqoSOKdaUNCqwvDL5ZYglx&#10;KkJsLixtybX+lvp7c0ahq6QPdU6V1FseBPK4gDrLGhMtRS6VVfpGUjUHWx4LE8f6/tNKhpXpv6ot&#10;09v17GpjZYQKieEo00MdPFLFGDwqSc3BHJ0WP4t7LXko1KdKVnqAa9SaTZMILFqYzODHFTJDAkDu&#10;44LyMFMhv+VXSf8AabEXRSzua04dPpOQePSoXZ4Eikp50WyrD4UcIyoPS0smqwH9LK1/pfn2hLlu&#10;PTpmB+LpQ47ZsQICxRjSLIpWMRx6vU8Xpte/+1KD7RzRhyaZPW9SkV6UMOBjgc6EjZhJ4200/wBv&#10;GyyDSGKlQDY3F7m/tC9qpPDPVtSUoBnpQUWFSGQOiBnuUDKBGEC8Aen6X5v+PdUs6HGOtK1Dq9On&#10;sUVZE6MHLRrZfIWJBAPoLLJwSv0/1vagW8sdKHHV2dHX59Kah+4dQGPjUAgLqYo7X1OLNY/7Dnn2&#10;bWZkJ7vLpMePT0izPyljZRqAKXUKf1FQvN/6W+ns2XX+GvXs9c5GdQXILkkq2pipj9PBsgIFvxdR&#10;7uXkGSOt56bapboWjZudP6uSlvUSpsDzbn24rV7l691hMrS8l7rq06XNgLgD9s/1JN/a1XJFa4HV&#10;c/6v9X+r+ZbZa2aNmYzMBZjokOrSA5S1yBcgfQH8W9vLOQa14deNemCbNVCM96hEFnUOD+6xA1Ay&#10;K/0W31K+zWG7ULU8eqlSc9QF3kYk8TVLyuq+UxkNFG1vrIJI15X8etTb2rS/XhXr2g+fWP8A0gRR&#10;SeOoqWhPi8j+RUkQx/VVp5ItXo/qRYf6x493N4D59b8JuI6mU/YMDyqRLHpVVKvCPEHueQ0bi4b+&#10;no4/rz72t4K4PVjCQO4dLbGbxjnC+GYoOSFYRtNGWP6pmWxF/wAekX/p+fbxvFp3HpgLVsLSnS+o&#10;s6JwqhhM2pdRIVXltwXVTwbf659qo7hZBjq/hjpZUdaZwt/V6mV1Yx3U24t7Vp17TTpW0QN4y2kh&#10;WAOki2lh+Qf+I9qxwHVelNAPTc6QwJ9NgVv+bE+99e6eYwR+AOL/AFH+9f7H3sCpp17qfGf6X4H9&#10;Pr/rH6/7f3bw/n1qvUgKtuT/AI/1F/6f6/v2g9er1ztYi/0Nwb2uo/re/PvRQgV631ysD+Bbkgn6&#10;cD6i/wDtvdQKmnXuuJX/AFiLW0/m30uDz/X+nuxQgV691jIsf6cWLm9x/h+Px7tox1qvXInkA/S5&#10;Nvpf/aufftHz691jOlhzYm55HBA/ppsLe96B16vXEAfgi/J/Okfmx/23vwQA1691wNzcXv8AQA2t&#10;e34Hu1AcHr3XH+yOAOfxfj1fn/X960r16v8Aq/1D/V/h5fUkWB4vYf7Sfx78VB6910CDa17fTggs&#10;P8AfetA69XrkQtwfqfyWtcf1vf34IAa9e66e1rLYWNx9Av8AU2t7v17rCbj8La9jx/T82/Pv3Xuu&#10;iVNwtja/1NuT9Le/de643A/UCAPwPwf959+6914kC5spN76ubgW/1v8AiPfuvdcSEJC2H4Or9N7H&#10;+ydI/wB79+691x4ubWsLDn6gfQix/wBb6+/de679V+Sfrxb+lxYXH0t7917rl+QTYG3Oq5Dc8fpu&#10;Pfuvdc7fQWAuP1fk83/w/wB69+6915QLf65JB/VY/SxHv3XuudiByLn8H63N/wA/63v3XuuQH9dI&#10;/rxwbfUe/de6kKosp5IPP0BJAH0sR7917rOiD8W9RHJCgjngfT/inv3XupSqb2upAA/Av/T+1/xH&#10;v3Xus6gfUWP+sAL8/T37r3WXR9Sbi5PAt9Bz+Pfuvdciv6ri9vrxYj+g9+691wKX/wBb8D9XNrkf&#10;X/D37r3WB4xe4Ueq1yT9ObGxt/xX37r3WEx3PCjg8FjxwCDYke/de6xtGPzzYci4H1H4BBB/1/ei&#10;K4PXusRiGonStuB+bAf4396CgZHXusbRi5sAD/h+o/7Vx72RXB691j8Q/F/+Kf69/ddC9e668ViP&#10;9f8AwP8AvI9+CAGvXuuRjuCR9CbHTpP0+v8AX3fr3UfRbi35BvZSbX45HtuPz68eu/GtxcEjng/U&#10;gfT6g/717c6912EF7Af7DgkN+B/vj7917rkVvfhOLAnj+t7Ee/de67KDk3W9ub/TSebA8+/de65q&#10;vpJ+gJKj62sByL2B/wBv/wAaHuvddlSQeBbkWNriw4AB/wB59+611i0qfUdP4+gtY/6x/wCI9+63&#10;1wKqL3sv1+lwRYfi/wDt/fuvdcCthwPyP8b24JF/9f37r3WJ0AvwLWIt/qQBbgj6Xt7917rGOCpN&#10;rMDfgkcjgEtx7917rmb/AOABAtYckA/m3v3Xuu7KLi9rgeocWH1Pv3XuuOlCObXPAtcgEC4Or/ef&#10;fuvdcgvAsNSjnjTc24UAfi/049+691xIB/sEkWsT9B/Tgf7b3o8OvdeUKGHNgfxa5svAtf8AH9Pe&#10;+vdTU5U6R9fUCdP9LWuPoffuvdcja1jxyuq5uTb37rR6j6QPxzchufwefr791of6v9VP9X8h1a31&#10;5PqA4tf6Af6/v3VuuiAfyW4PAHNj+Of6f4+/Dj1V/h6xS2P5FgPxa9z9dX49+6t01uBq+hAJvYhS&#10;P6ElvfuvdZBpJUWu17aiA3AHAA+lvfuvdS0CrbjVb6C4uDaxFh/j71SuOvdZVAsSQOS1/pcA8e9A&#10;Af6v9j/V/M+665uOQQLH6EFv6E+7de69cXK+o3Uhja9gOT7917rwYEAgjm1x+of4c/g+/de65BRe&#10;7AWN78KR6TbkH8+/de64G5BsvF7n6Di/4t/h7917r17WAJJPIHP6R/T37r3XFtJFvoNR4I+h/o3/&#10;ABX3V/h691hIB/UB/jzc8n+17Z6310QtiQBcXH+tq+pF/fuvdcD9LkA/X6c2tYA/19+691wYAj6g&#10;8m/HJAF/1fj37r3WMqjLb8EgC/HJ+q3/AN9/T8e/de6xkAEX4J5+nI4tYX9+6svxdeGkgfgf6qw/&#10;H+sPe+rt8PXRANuBa/JIHA/qP9f3rpsGhr13/aIupA5+ijkkfUH/AA976cC51ddj9TE3HI9QCkW+&#10;t29+683w9cwvAAAIJuChGokH6tb3rprrIBqFyB6gf7QOk/Tg/T37r3XgAAOD9LAnSzfX6/4e/de6&#10;6v8AUelTYcALcf8AEm/v3XuuWkCwJ+lhqANxb6i1vfuvdeUjVYBb31E6Tc2+g0/j3ZPi691kIBHp&#10;BHNyTdvz6Qvt7rXXFlXQbA3uOOB9Tf3V/h691wH1J0i3IuR+fz9ePbPW+u/qSD6iSAbACy/UC/v3&#10;Xuu1ABs36bmxBBufra/492T4uvde08EshsCSC3JCngc/nn26aUz1rry2I9LcixDab3AB+lwPbZ0U&#10;x17rmACoIJtx9Rxxxfj/ABt7cHAde6y2DA2sb8LzwDf8ccf63vfXuux/S1iR9ef9Yn6D37r3XNBq&#10;A0kn8knhePrf37r3WZQLN+nm1+Ftf6WAPv3XuuYB/wBSf+Tef9iPp7917rgR9PSgVbCxA45/r/r+&#10;/de6xuFAuOQSP6cW5Uj/AGF/fuvdYmve3pJJP4A/3n/e/fuvdYSlivFr3APDN/iCf9b20/Hrw6ju&#10;ttRVbk/kkMP9Ye69Pjh1jKmx9NyL/wCwI/J9+68K/wCr/iv9X+HiR9G/tektfnj8D37rfXMnVcnU&#10;Qbmx0/X82/H+29+6910SPSwFr25IH44IIAJ+n+Hv3XuuyoA+i2/NwLEHnhlU/wC29+691yHA9IGk&#10;gG39NPFgLf7b6e/de6y2uST+bEfgj+gP+Nr+/dVb4euTWuLi97G/I4+g+n+9e9dUX4uvEf2V5/xI&#10;sT/iAR/vv94G+nesDn8BgCP99w3v3XumyYkAkX44sSvBJtZQeDf+g9+691CkA4Cqtx6S9hpF/wCy&#10;l1F/9v8AX2k6r1FdRYKt9PBYabagv6bKQef9Ye/de66/xNwrG+kcEEjkEW+v0v8AT37r3WVQpYFe&#10;BweP63tbn+o49+691OT6mzaSR9Tb9I+qG/8Ahf29F59bHTtEALkA8KQALEMAOQQPxf271vqUoJPH&#10;1ANyeOProv8A0Hv3XushUEWsQtubHk34ILWF/fuvde4WwtZSf9jY/T+vv3WtOa9cygPA02tcD+0R&#10;b8X9+631xKi9+TYA303/ANYW9+6910AoJ/Tf/H8X+pY/j37r3XTL6hdRcD6Wuf8Agx9+6910AOb/&#10;AFBuSAo/xsoH49+6911oU3J5v+b/AFvwLn6e/de67ChbXH0IvpC8k/1Pv3XuuSqrDgrcfX6EWJ4t&#10;/vHv3XuvFQAbgkki4HH0+nv3XuuLLxcggAcDTzf6/j37r3UZwOfSOAfST9LD+h9+6901zrYAfVrF&#10;rejnVwCb/wBPp7TGpY06qaefTHUgObEjTYtzp5YcDiw4H++/oGm49UbTTpmnjvcgXLDURcRgaTa3&#10;0H1+tj7SMtRTz60vHppmjDGxQA8mPj0AH6/4kk/19pWWv29OdYBEmpNOt+Rq/wBTYGzknm/+H+Hu&#10;gQ+fXhXz6daaFRchdMZNk1hSwcf21A+gP9R7XQxqq1PW+nJLalIVT/UXBKAD6nV9bn2p6904CPjk&#10;qbjjg8f4abAD24OHWuo8+ldRZk1iwCkclSf7LL/xPv3Xuo6ldRuVAA9TWB5+rFnH0H449+69100o&#10;ZW4AS2pb+q7D6EH6E/k/n6e/Hh17qDLOApawYILcC+u54Fh/sSfbLNQUHHrfTNUyarhwgDfrY2VU&#10;F9Srxz/t/ZfM4Iz1V+HTE9Rd5B6SJCw1fQqqi5sv9Ob+0RcA06bp1l+5U2ZXKhBbhbadK6eCb/X/&#10;AFvfvEoNQ691gkqb3N9D+kNxdnS30MdjY/7V/wAjNGk61UA09eoQldv2gWsAzawut2/oqnT+f9b2&#10;z42rt6q/wnqdTsSo1oq6VKshW7NxwLEfn839vo1ePXk+AdKCmuQGCoSQGFr21fT1f0A/p7XQmtAO&#10;nF49OhZdFiFuDpbixDlr/X+g9rTppjj0917yaQxBAOkMbg/X8Lb8k/j37V26evdYZZBICOFB0sxJ&#10;ABCi5Fx9D7qerL0w1FQjWZiAPWpaRjqQ3t6CBazcfUe0snn0+UIFT0xzOpdmuwFjrUghY1HIVB/v&#10;PPsovDjpvqKJl9RkjP1BDAatQtqL6hwf9j7LCevdc4bS2Ba5Zg17BWKj9NyP9t/re9oKmnXunOOm&#10;DqupVUuQ4AJ0kK1tJ/1vagQimB00TU9TY0JUgoZFOmxjtq+tyAp/pa/+t7UJgdeX4unSMqF506gb&#10;tcLxqtYAf72PalPh6c68ziRkQsLnUPooB08/jm3vxIJ09e6d6ZNQAJQAopZgosDfmMKb/QD2X3Jp&#10;TrfTlDHrcqL2IBU3Iufp6g34t/T2WTNQY6eWMUqfPpzjo2c2Gm/5KjmxP0UkAe0gJ4Dq+gadPTzT&#10;0ZCspAvewU2/H1N/a62R2qOmmUDgepi0ykWABYgE82AP1+v+w/PteICRXpunWCSnGkmw5BAJW1mv&#10;+Fsbf7b3oR0z1unWGWLTb0345YixPFib2+vtQgIJHTTLTpnqodCA2DHkc2+lr3UEc/X2+laGnTTD&#10;Femyx/IW1rAE2Kgfiw+v9fb4p59U6is6HgCOzNpDFQGGj+zz9Pe6DrXWIqFIYHTdRYEEE83HPv2k&#10;de64lE4HNtR/TY3NubfX/W9+oOvdQ51XnVxdRdittOn8Mbe6so4db6ZathLGylh/bb9K/wBn6LpP&#10;1H149l86rWo6svxDpLzyn1XIRQdQW2hS1xbSzcH+vH09k8jefp0th4U6Zq+QaV0sdDBhYMW/SNXr&#10;JB5YgfQe6eJWgPSlSR0Hufs6yOGjj8kNuTqdlAuSnH6h+Bfj3SUAr0YxvVc9Fy349P4bRsk32rRy&#10;s1jrbSNDDWAOR9f9Yn2iEempHSq2kq5A6K3uqqoJJZ3nEhjqNE5kBkUaaX9KyykXfXz6fpe/59sN&#10;Spr0Zg1Feq6O5MPXHM5OSgeop6Ezy1ivIQ0shKaqmGmpCNGlxYiQ8KAL8e1tjIlKdMsanomuUFdN&#10;LTiOomjhlilaVYoNf3AiksKWKrQBbn6OOABew/PsQoFpnPRVJ8XQ+dWUbTz06pSnGtVqjU1OJ0VW&#10;E0IhqXpamJQ6GEKzSR3sCf6ce2m4+vSm38v9Xl0fvYtI7Fx4UWDy2aoaUVEspnhEEKSSKCxcjk34&#10;tb26nw9K2dVX59Go2sixxmURtCJVjnhlkl1+P7VfDNA8fBOr6k/n20/xdIG49GD2pGTJGrowExaR&#10;ElVVdY0iAWNgvGljxHf8H3tBmvVOjFYOAr4jdG1U4L6vUIZSwsEv9QvNv8LezG3GOkbfE3+r06X9&#10;M2mMclwvpkAU2Y/6sW4H9bD2uTDdNHI6eYdWpU1qqEkDQmoG441gAf7yPbj/AAnpsig6foFW+q4I&#10;tdFOn1f1Lt9B/gBx7ZHTD8eniAkj1E/6o6tOoi/IKc2t9QPb6fD031kYhwVNhf6m3BIFjYAf8T72&#10;1KZ691AbTf6AgWF1NzpXnSpP0/1vaY6eB69jrpY2BUj+0QOdPPPqVrDj/b+6iNeI69Tqaij0/Tkk&#10;HUbE3Nhe/wDT/evbyBRx691KCC3DIdR5HHqK8Mbj8H26FBwB17rn4h9Wt6WtfSrKLj9TA/0/33+G&#10;6Vz6de6lxwKCbabrc6AGCqCP6n6f1t7uEqK1611NSNCpuqkcMGA5uOdJFhbn8n3bQKde6kLGvHIN&#10;xex4Y82FgAPp9L+7AAYHV0BZSPs65GPVYAg/QEi/A/r/AIX/AK+99WWMq1T12UDagtjqIsxX/C3I&#10;PB5/Pv3V3BK0HXSoBbgfqIAJF7W4YgH+l7e/ccDrSEAaTx6ylfwBdjYA8X/qLk/T/W9uKhBqer9c&#10;ynFuSbWLWHK/VdVr2/w9ujj1R/h65BUtf0gE8cXBsPVbj/eb+7dM9ZVUG9wDc2H04H5AB/w9+691&#10;mS3B0jn08AW/oL/m3uw4de65lbqf6m/9TosLWXj/AGI/31t8evdMtTGACR+CQfrdSP6rzyfyfdSK&#10;de6TdaoN7gFVJ1n+1cjhFv8AUfn2zIKkAdOx+fQeZlF8cjH1Kp9XoK6fGwIZbfU3uf8AYe0MooCf&#10;Xp9MnoD94QhYWAHLoQYwtpFjZifEkjcDV/X8H2SXa6afPp0Dog3c2OhngqtSzRrDDHNFrkZfG6Sl&#10;hNICADLFdibccW/PsqZQWr1oAk0HVGneSM8sc8ZZViyE0klEbkqkjmOOrhCi51KNbj/VG/s2sSAC&#10;B0pIIYV+fRWK5KowxvTOrSSVPmEE0Q8tLNTA/cKIJFHlVtQsgF2J54Hs0TTX59NzeXTTTM61Qq3g&#10;8FRUSrSxVE0EUJikqAVlapMYvH6RoBNkP1FyLe7t8PTa/EOhXwM8iwx1cyxSU+Moocc7yyTy1cEd&#10;bUGN5KmojAj8UbABS1rD6KfZVcBa6eja24dDzhnkV8dVT1EONWCVqekiDUzYsU/+f8jOAHAmIJKs&#10;qm1uDcey2RaVHRpFWuOjK7TjrEgo2jpIawCRshI1Ihp6akppGCKaUT+gzM51BWJuo5sw9oHQk06X&#10;KR59HH61pkM7vUpDOsVcHingU+WrleDRVTSs3qAS6ox+lwB9PbbrQDpqWlM8Oj77FhlRKcTAq6wg&#10;SuAAhjL6l0sOCzi3H9QR+fa23+D/AFfLopnp4h09GawcUYUsNSNoVhMVRtTgaWDgcHWOf949nMCg&#10;J0gkY1/b0JdBEBoB0qdIdlFgSlvroUcD/D2uReAPSNm4j/VjpYUSLZbKRZAPpwAT9FU/Qfn/AGPt&#10;Wg8+mG49PsS834J459J0vaxZv8fb3VOnREU2uFFj9VH+H9P6n8+9qKmnXuvNGoF7L9SPrck/qBBP&#10;092KKM9er1GMakHkE35FuQym/wCr8+29I631weFeSQSurUb8Wb3oKBkde6iSRr6tSizfqKgg8c8W&#10;/wB591ZKmo6unTdIvkFioAI9JN76RxcWv/vPtplpg9W6hS8fQkBmBFlR7RgcnUgN+fzcW9ssado4&#10;db6hOwBS4VlPBJ4ZAbhRYf1P/FfderJXUKdNlVMdLctwOTZQ2q9gB7ZcAmnSkAFs9JnIVbDUXIID&#10;aWsvK8CwtYA3/PtHK2kaT0qQUHSaqqxn1xoy2Zri3DKyiy6SAOP8P98EDsCaHpSqAZPHpjnrEBBv&#10;c6SpXSx/cU6iLfkkW5HtlpM46eCFuoLPI6M2hHVg1gxJQluFQKRwQLk3Ye6E6hX06cUACnXAjQAq&#10;IrKTEosjC6hb6VI44P5B/wBj7p1vqPXArHYI1rtIAzowgX6SR3ALFbWOkfT/AF/dHGnu8+rpTV0H&#10;2bCKpVm165BG7urhZF064g4UcWIIAY+08g0gjpQuegS3PRS1CSLEnlaoYMrhldVD/qm8VvQL/qP0&#10;449omFDX16fjHQLZXbqq7SPUJJKsssd21GOVtFnmEqgFlP8AqbC1vr7pmvT3nnoEd2baYmqMxSeV&#10;qfQIqaNgZRIAHqYXkB0s/HIIYgfn25GDTpqWTUadEp7dxNZSx1MzU6RxNSSijWdy8vhjkEDyUiBb&#10;eo+oBjq0gn2vtcmnz6bmddOeq/Nw1jwZRfC0QpmqpKVIaeOKrqCzuftYkRrBvMQ+tiLowHKkez6N&#10;KpjoNTH9QgevSw2t5qWoiMcdX96qBakzSM0JVmtUQTK2oteI6WKs1rBgPbMwoKdLbKgfHRt9gpTl&#10;aXSLwFHlpF01bKYIAGmlqMmxNpVHHrIbTay+yeenl/qz0fRtSh9OjcbaieNGkqI5o43RG8om8qRt&#10;PbTN4LFpV/SNYF1Nv9gWn4j08SOB889GX2Ss4jjCyQCcUjyCthgJWpiWQKaiIvyHNyG1cn6n6+65&#10;68dHRuNlrqCHQ5aYhmjDaXsqCRXLkeo/6x593jqWHSWQ9D9hqdGRViIUsQFW1zotYs3+J5NvZlAh&#10;Pn0hlcioHl0I+PQSMABfQoRr2tdTcvZfpc/k/wCt7OIwoGOi6c0Ap0r6dS41aVkCqw1cKfSbaAp+&#10;g/5H7MEH8ukbmi06fqaIgnSNLWQEBgx4/wBUtuBbgX/40FaCtB0w/wAB6eYYwAAPSPr+SCbck29q&#10;AKCnSbqQBfjnkG173uPx/rfn26lKGvTbces+gsAp5JXn8DkWH19u9a6zKilWZSNY0EkheWB5/wBu&#10;Pd1SoqetddgWuBY8sraWDAcW13/wPuwQdaJpk9cdC3B0km5GkWQ2tcLf/ivu2kA9erXh1hdQx1W4&#10;b/go5U/Qfjj/AA/4j3ulcdeJpnqM4X8W1lbkhASBydViPzcjn3UoKdaDA46wGEWAGk3Ia1hySORe&#10;3uvhnreoVp1iaOw0gBTbgcHSCfwF90IIND1vrCyWJ0hbDkizAgk2Uk/kfW/vXW+o0sGrV6NLrZQA&#10;thf/AFXAC8g8H3ojUKdeFK56gzU1gRbg3DKAuoC3p9S8cH+yPdPDPXq9MVZFq4sANPF+Lv8A0v8A&#10;4jkj3oxiuo+XXuklkoF4uCJOb6belDwzgn+z/vh/QNFV49MyfF0Ee4oUCTifyeN0lKaQQwLelHcr&#10;a4+g5N+faCYZr0nfj0V3dlFUs5kDExxopnhVgqlYDyqsQfI97ED/AGN/bQWvRZP8RPQYVUc1ShBo&#10;pJ6ZV8yAxLqaRFJWL9wXIDG5BF7j+nt/pOBU06wLHPDDM6u0/hiEs6wNd6gyr40mMjAIqIbgkk2+&#10;mn37qxNBp6iMs1TFFH4KZZJKbUZQ5qKfUDdKqOjGl7j1A6SBf6e9dU6YNcEhd/G09NHKB5jTu00T&#10;BgHklEKj0qSSFsQP7TX9+6906ooeWVaX7lEpyyiSWmu+okMDWOOU8n1TRcW+o+vv3XunuJpI/NHU&#10;oIKeQ08isixyT0sWr1hzCGukrWZrer8fj37qy/F0ImLI1Uix2pmkEcTKzf5QCxurEPbnj/YA8+05&#10;6M4/hHQyYAaYoAraoZGHhM+oOoZ9K3Y+o3tcfj3QCj/b0rg4/wCr06FekMiyXLll0rZFACSaPSzB&#10;7AagQb6ub2t71/on+r06OYfhHSpim0Bbu17L+nQraTwgUAC5I+oINvb3DpR1kJtfUCW5ACIFdbck&#10;sSvBH154H19+691zWpWL6MBrIVXszKjf1kYi3q+pF+f949ur8PWjnqBI8bsymxPmsQwVy8em7uAO&#10;NNv6/T26nn1Vh59cCxZXCkaktqfSASSbRov5IA/r7fj8+mZPgPTdICQwkRYdLRsTZWGluL3UCwv9&#10;b/8AGgYL5/l0gYAkg9QKhYQFkCwXZ2RlbXEC1+XYrybfXSP9f3djShPXlFcDrNEqK5CIscoVzMGO&#10;mJFK/wCcLaSCpvptcn+n59sP8JJ6dCAcepdPSgjRGyFFIZwrm2kjhUQgki35tf2Wy8cdPomAT1Ka&#10;kjZCI2DO+kTKFC6o09RGtwLsbfi3+t7aNSKdOaR+IY6Zq6MGOSyqjaGDhlBDBWspCAcED9IvyfaG&#10;f4elCAEgDpOVsLIC6KQ2pSdTgi2n+2qgAAj8f7D2l6ebh0nqqnKgp9InjVtPjYt6jdSxP9q/0/AH&#10;Pt1Ph6TnjTqAYiZo9KyRszgusrrHDGCtgJmAuR/tI/Nj7uOqHj0qMTjo2hMwVBDrCxRxjUJfVofT&#10;MPV6iRqFjz+R7VxR1Gekc3aft6VcMCoyBQUp41ZXElmmZQShEOofUNwef959rFSgr5dJHPl1LDKs&#10;YYFVI9J1ckuptcoRe9jyb+/EVFOmj1l8o1h5JEEnDeNSpmK3sJE44/1j/t/bXl02Pi6f6KW3oALM&#10;ebEAMyH8lgLNb6Ee7qfLradOTOESSVdKnUrN9NOkcMFB+n4uF96Zq4HTgI1Z4degqx+kBg76S0Z0&#10;MQCbrZwDZfzb/b+2mIIIHTnaTVOPT1Rz62BPjW5Xxj0sxW3qF1B08i4v7SKwDEHz6d6dYnu6DUpJ&#10;cvdU0EgcWdjwf9b8+1SsTg9e6d0cqAYmkkBJINl9QP1DMf7P4t7dB6qSK09esVU6wwFrrcWdyLMF&#10;W9yArc8f090kdVWvW+krVVAJYqWV2Kgs2kAox5LIP0n/AIj2USy626Zl49JDMVrIjhmCWBRDeMho&#10;ydJVCv8AW9+fdaDj0n+fQf1M4M0nkWVpBoWyozKEAuqiQ2HHH1JFre2ZQDjz6Svlx+fUGSojHk1v&#10;GumS8YGgjWRZ1LhTZv8AAcfn214TdWp03A/uyPEFfxhJdBp1UQpf1ysx/UWHFre07r+LrwGK9TaO&#10;T91VQoyu7NG5C6gpFzaNL3BvwoN/8AfbZpwPTw4Dpb4mlAWPRGylHXU4AMdweDGp9ShiLkHi/wBP&#10;b8aGoPWz0K2HbyWjcjVyVJ54+hI/qPZzbip0nrx6ECmUAFT+llCqDa6WHIJH0v8AUAexHbKAM8Ot&#10;EVFOpXiYkryVYADSOLDi4Y/n2uUjiOq6AOsqUmsOFszX/WeVuDcLxb+n9fr7dr1rT1y+0INwuosR&#10;qUWa4J4J1AWP1t/vrer17T1xkptA0kcc2U6Tf+gYn37r1KDpuq6YaFt+k8nUVKgLxYXH55H1Pvzg&#10;gZ6aZQc+fQbbox7lonj0xxlTGAY7yo1xdgVBuwJAH+A9hnclJoOqqmk1PTHjaXwzsx0kCNQ7251u&#10;eR6RbkfWx/3nklsK6Wqetv8ACehAo6FiBIpBV7lhoAcEW0mMn6fn2bxYNF6aVGIr0pqOiYjkMHZd&#10;JsilOBYsDa4a9r3/AONBegHHrQQnhjpU0NB4byMSeAvIFwf6qf8Ae/atI6Z61Q9O0No7Gy2JuBci&#10;xvYkr+PboOadOxefUsVAS55Aa9yfof6cf4/g+79Pde87PpYWAUhCCt1t/rH+v490LZoOqSHtI6l0&#10;8iGRWFrCwH9fra/0F/8Aff6w8CdVOvR/COlti2GtVW31Fxzx+R/sfayPiOmE+PpXoAFVh9Ra/F7H&#10;+tv949v9KOswtci/I/NrXt7917rhr+txwQb83HHFh+PfuvdRJ2DA2uRz9Lcfi3+8e/de6bSn0Nvz&#10;9LfX/X9uD+zP+r0695dQa2L0HV9LiwsDb6XI9tjj1V/h6BXee3krapJY0N2NmCoORe5P5549lt7a&#10;iZs8OkQTTJXpkpdt38f6AoIGkpYrb66gt7/6/tIu3oMU6dqK06el2gtiyhQ7E3JAFwf9qI4/23tw&#10;bfHTh1utMjpvrtnyhSVjBU8Eqo08D6MBa3+3PtqXbUbAHWw5UY6DbK7YnDPZETTqCCUu0fP+6tJA&#10;tb8Xt/r+yO52rSMDpyKYsadISqxUsMcolh5L3jLsH0n86mvwDa5/A4HsMz2LR1BGelfl0h8hjEkY&#10;sFtM9mQKVd7pxLGB9D/tN+Pp7LJLevEZ690wVNDUB0eJVdhIHRpEFxZdB1j82v6R9P8AYe0zwNWg&#10;6108RUfiWIvJYW0n9tPEGb0OgUcKQbn+nt9bUqKtj5dbp1H0K0jIV/QdFvKNQQn1OxYAglfpYkH3&#10;pUFSOvcOnBogpESsWsf2iDGZR+VZT9Sifm3t9Ergde6bKmWSF3j8URIu66nSNWb9C6LrYWvccj8+&#10;7PUOetHiOurtHGweRiUXSAfUqlhqbUSDc2PBBPtxF0j7erDqEgjmbypHHU6FUFwggmCsfRdBYsQf&#10;rxx/sfaqBQWr6dabhnpwk0iKO6afI6gg2ZhKD6mIP0H+pv7E1slIxjpE9NWOnOlp/I4EppWaTRqa&#10;O9mVOVjdhxcgg2/r7EVqtEAPDqnSohpfoWRnZygYN4yUH0U/4cWAI9m6fCKdeHT9HTRul2CqpcoG&#10;LGS5H1EmkE/T+3bj6e7gVNOvdTIKYMG4QMV8ZYxnQGZwRpYji5H1t/j7eUUFOvdP9HTmQgsUVQWs&#10;gXSxIW5Ki3N/p/j7bd/w9PgDRTpR08GsrpBCqNJ4/tH6f7Ef1/HtM58un0XSOlJSJ9ODp4AP5N+L&#10;EfX22xoK9X6fadVChVB/s3NiPwR9QOfaY5Nethaipx09woDe1hfSPpbgC/p49upnj5deoPXpzijA&#10;P04FvSf1c/m3/E+7P8J60enGJeQdI1cfXgi/9Sfpx7v17qaoH5HNuLA3Ive5/wAPfuvdY3ACi445&#10;5H1/1hx9PfuvdYOCfoOTc8i1jzc+6uSFJHXj1jJsb8N+QV0/X6cn2nqeHVeuBb/EEnk/S1ibEH3o&#10;mnXusEsgFgACbA2K8Ef0Atz/ALf20704dbHTZM1weGte1mNrG/K6bfn/AH39Alkdq9e6a5X0n9zT&#10;YLe4+pBP0X/W9pWehz17ptmlQA30m/BtYueebE391VkrTptmA49JrI1KqGQNqQlhq9NrqeSOL8C4&#10;5/P+2Ce4lIGOk0klRQcOkZUy/uGxLIdTAPp08cgx6vyT9QfaJEDU6Qy1PDh1DJjIDAlD6tf1uWY/&#10;UaQAALe1UYWlfPpgdRXnVI2cM4RCQTcMzRmwAQKosL/1+n+HvbuEFT1vqO1akSErdSb3eYoAyaSf&#10;rGCCT+FF7n2nNwMgcenIs165RKHQubFLoY1IJkBItZtQsF/5BFvp7oKEV4dPdY5Aqn1yJcAgiwRp&#10;G+tgSDcD/D2w5UYrXqr/AAnprqJwqNqZQxXURpWQtdtN9QHNuLD2XzSrwHSbj0wZGVhBIW8bgmyh&#10;VJW5I0aXI4a31AHH1/1ie7k41630k6gK1i7fsq1jII/IIS39bi5tzew9h+4IIFOnIvPpskmRJpBD&#10;J5ZIzGkUoCy+g8OqIw5YEcXAte319l7OoY4z0oUVBB6FDYlDUrWJWhXZrq0DekN6jYLIiggMB/T/&#10;AFvYz5bVllqPTpLLEdWOjibdRhBEZTfUoOkAjn8XX8WHP49y7b5QE+g6UQrpXpdQA2X6WBNrfXj6&#10;D2ZKa56VtwHShhGq3I44/P54HvXTvTnBHqsx+n1/25ufp7917pyCC1jze/4+p/1v9j7917rhKVUG&#10;w+lja3P1+nv3XukzkLOD6RYfX/E3ueffutHh0j6yJQS4W1x+Bf8A1tX090fh148R/q8j0namC4Zl&#10;AH1BJH1FrH/WHttRU06t0yvAH1aAdUbXN7fQ3/H/ABPu+gda+3oFuzKOKA0dWFULIdEoA0tYeoAs&#10;P7R4sfZFuEVKHowsGAlKDz/4voP8OVkkifRpZbaZHuFBa2slSPov1Bvz7LkU16OD2qdXDoX8FSmQ&#10;R3OsLqA9Ive97sP9e4P+t7NLdcY6Kp5KHSOhZoI410BVsRbUbAgH6cGw4/33+sZxAN0Xtx6V8AWx&#10;AF7X5te7D6Xv7V9Nmnn1KERewNh/r2A5N+B7916gIp1nShEhAuL/ANbDhQeQPr/vXvdeqlB5dS0o&#10;SfStgb25Uknj1c/8b9+r1rw/n1kfFKQSVBIte4F+W5t+fdkPcOtGM+XXBqRVQppVAb3P01N9Rf8A&#10;2Ht/psAk0HUN00oUBI03BIsFAB/x9+69wx03V9MZ4GWNdTWNrqRyebEn+vvR4dNv5dAxlYzjpJmr&#10;xa8gSLUAQoZubAcf48+6hNWP9X+r/V8ynBCtSlK9Fw7ZVhR1de/gFMYhFDJKV062Fo2+htwfV/h7&#10;bKHhx6svbIfQ56ra3/vVoK2slLy04SPS3iELoomBiJipHC3UupIubkEaebe7x21TUDpYHVa+fRJO&#10;wuwoKWBVq7CjDERWeGauemlHoWrki0kxqdLIr2ZgGF1t7EVlZNpDU6Lb2+Kp4cfn0AdRnoMu8NbS&#10;MlZGslX9+6Vgop6qpVdJdKR08hSJbMjxWKpZgzngCCFaUU9EFSzEnp/pmgpauKprJWaf7SOaaYUs&#10;dXW19O0YjpaekcXs7KyieR4gSBrJHPsyjj7c46TNliehD28olp6asWSSojpYKwx+aZ6pKJXtHIZD&#10;UhWdFXTHAY1VQVYarXPurLRqdUPDp1r8awguAZaxkieorqtVH2kMQOubLvEipCIR6QI1swHJNxay&#10;fF030G2RieIzxaJTVNT02QppfM8MeVSrRr/b/UWAUeMX4v8Ai/tauV6r0jczRwtENc8rTzLTLQmF&#10;jQwUVOB5aqOtjYFJJXUjQAbre4JJt7t08h7adIiOpkWsnNLHRakWXHPWU5/beKwmjroYZ1J8kcY0&#10;y6/1Ecc8+39NU09UYdOOMySNNXpS0cta86JPj3BU+SmgAnrftI5GEsMzypYqxNlBsbAD22Iz59Vp&#10;1PmqoJZanJQU80kEUtMlYyCOM0c1XCUiikx9hM0khVitQ0bCMjVqI970AZJ6rp67OT8UdRUUmWyE&#10;1LkAMXT0CGCrKVMYCikgrP20cSMXdnl1lnP9nT7rXyXh1QrnPTLWzRLFXJT0aKJKtMZT1/kkq5kc&#10;RgVtirKtQ0Nz5Y0JRXIUfQe69V0DVq6QWSoaU09ZDRVRnmyMtRPXTR0i0sLzwOI4UoonKmGNF4aX&#10;kWsfeunl6RmTo1alDzyylDJE4i+3eczRU3qbxyuoQtA10d7AvYC1hf3V+HTmrV0nxkVd4qqh8/2V&#10;ZW0tTT0zKacw+aEwtDB6TcOos5S6g/X2z1paHj1yqqiRDJVvS1Ty0k0aPLSVOmP7aJrQwxxzppIQ&#10;gEyRq3p1cj35uH+bpzSB1OpDOHnoKmN6mdqmQVtZhqWCeixsLET0sFTQU+mR29WlWddN1uSQR7bp&#10;XH+D/L1ogHpQU0sDVAonKVooqd0gqZainqq6ujnbW81VUoqU1jwjQvA+kgAsL3O1Os19Oqhc9dPU&#10;iGSkqJqmmpKVscsAqsbSRRoK2pkMkT1qhDBLJBGG1CHUbG3AXhs01GvVwte0dJtoad6qDwu1RHyk&#10;MzQfZDGh5DU1Ig8Is0dUAWRQSwuFsV+mu37fn1uhpX06TVTVTySQSy1H3cj1ixzSRhI2xdRUn7mn&#10;rgrKHQLCqqI+AWuCL3911UPTyr2U9eoZrmijeSrhpDDW1FQksSRxE1sKprmmgpUB5qHZNOhSFAP5&#10;92BoKeXV9PmPLpprqj7mpphkakY2t/hVPFTyxJE8aiZwaKhlhplZYnjWNbtq9Ya3B4HuJz1dVr9n&#10;SNrYTkJ5aN6k0sdW0FUHo5JJftMkKn95cs+nnzN5BHHDMoQqLqCeGmAOP9Ver0A6SOUrXU19TPJH&#10;TVGZaXCw0JwsGQq4Hohdi9LXKPTHqVmKiQMX1ekfRI7LXPn1cIa6fTpCzuaVy8FZRVc8cUNJVl6e&#10;Zpl8LsiPV0NNHeVTpYyFVUelQC4N/aViBkdP0FKdJKslRDBVyJRzwziaWQxwvTJIZP2GV44QY1lj&#10;IcLGLyBk5Cg+2CfM9WGBTp3o66npy8s8izzy0EUNNTVjQwyftS6QWEIUllvdoTpNj6QbA+6kgdbA&#10;J6e5ZI3mDY2aOhlhiqlq4JXSrp5qhYBUrCsRXSwZSJFQhWDBhybD3qorUdVIrg9R6PJJJjapHeSL&#10;zxiLJNSMtHW1hpqgOfu2jDJFCjMrTtIlgtlszC/vXlTq3DPXc1RVGCqpKaiWpgBY0ZlihZ1otV5p&#10;46x760iDXKpG66SBpDc+6NUDHVx0GWdoEhWeSeCnqquhoqmSaSEwqlbKJvGJ5ZajmTxKeYo2b1mx&#10;tb3RSdXSnoPaKkjpslEuNkjKKWkkmqnn00lPKgFVLVxsdKaG9IjYli/K8MPd60P+r/N/q/kNEAjp&#10;1MzVyosc1Pkozk6ePE09QTHTQ1iN4qhatWtqJVS8aM2r6E/X3aurh1rgeHUf7ipmEqwU5M6Qu9XO&#10;bSU8UUM9kjqEUr5FF7mNfUfoR+fdVOqvVdArU9P0GQVYpGjgXIRwxNia6ajlNOKRZj5o6qgYqGH/&#10;ABzSOQGxX9X4926poPn1IaD7j+GwfdUtXURQTCWatqFjXUQ0lK0OoC3kHoOkWL/pX3rrQoDnqPBk&#10;a6lp456WWIxV2pJ6RDKtdDV1P7cXgxrDgmxLPrXUDf0+9g04dXATjXp/xtZSQ1GMaulWCWgpy33D&#10;QJUTUcssnphpJ4F/zrcSSa1ZgH/SLe9FgDnqjLXI6UmHzdElKsdBiq6CvrqisKU9DlKqSGpWSN5I&#10;qhaWdnCsbOD4xwRYgXANkYHA6oVI6EWkrdD42SDLJHHUUsVLC5xszUUVVFTiIQIlQoTS5YkzJGSW&#10;DkWCn251X7epJanmYGfNL4KaWWakjr6ekOPr5oj9ucpBDSWRyUKoUU2uPpqPv3VvsHUSeomaJ6KW&#10;gFJNUpPW0eViaMY5pVj8k8qgrqjWNlAVOLG4/HvXWlp59NrPWVmQlhyGNqKSqggSuZjkVok8FRQi&#10;nhZUK/5rV6pCH4d+B6bBrq/2dBtlMFKYUaRMhVUzI1LVVElLFLQ42LQKqcxIA6IHUf53SPUCSSLj&#10;3V/h69ivQcZnCJXY2rmnoqpp6kgUVZSwgQ0CxaWhcPbTI8kBKSlGtZS6gabe2cHB6upoa9B9ltvT&#10;RtQzQpTSvQSVCS440c/2r0QQPHNFVaSWjkS7BlT6ni1/bbJU9vSlXWp6aDhzTVaxS0jLUVUb+OOG&#10;SMgoyszUi1DaitnBRiQFB+hB+tCunj1cMSccOoZx1nhpPAsk2QgDTiEl1ig8hNJSiCMKlta6TMRw&#10;31/w18uvVBGr0656Imo3DWSZ4VEdOI2qJZZEPhCyFPUvGsAE8nk8e/Yp8+rggivWCCqpqcgI4keL&#10;7VY5Vjkac05N5maIrp8y3CAabkfnj3aM0anr1sdPT1CS0rCnkohTGp+yKCUMojdjMxnSUcLISS6E&#10;A3UXZhx7f6sM9SKWtp6ilBaqaoqYW+3o6JGeSCko/JrpQjAOVckMdS6rfkBffutgddyCqqKqPRP9&#10;3LJVUskVRjYYStVXLAVhpfG4jWZ1vpPig5bUQT78a0x1XqBXxyWrKd6ErOFpPPVzTToUMzK5qp6G&#10;RVlPqYQ2eMC5HPA9sMoUda6Q2SpgrSk+pJJqmGaPxhXQwHgyiIn9pf1IwJtp4+tzTrwNMjoOcnRx&#10;LUU8EZaQJaaVH1iSWSThYGP1vYFz/TUP6e6v8B6VRVOemlgzxq4WOfQGYtIdSxor6SZAVuSDc2/p&#10;/vCfp7pvmKLFL5lSzKz64CXVZbgxrGFF7MP9UOD7917qLMkNlRVjKPEATIhtFKg8sjxIgsh/ALek&#10;8Xv7917qIlQhcxjQ5jX06X8cUYP1dJG9P1sDzYk25HB917rpIEmkkJA0PE0uqRVBZUOtljhh+tmH&#10;pB44tx70eHXupdKY0JjnMbfcxGYq4JelIPkP0sAp4BBHIP8At99boaV6kxfpQvETURqfty5TxMzX&#10;aIaV/IAsP6ge/da6jATLJ54zcyqfPT3XSI7GxQMCNf8AQH6C1/e+t9un59cFOsh3Moh84VpLomsg&#10;eN1ZZB9VBsSosfeutdOZYppKBrS6oxHqRHfwKCzzBhpZTwzAE/8AEn3Xupc4E0UcVL988l3kGoiS&#10;GoAVWkkUOFaykhbEkWIOq3Hv3XuoUkciGGdIykdUFmZ/0Xdm9EnANhcgkG/NwDx7917rhV0R+2kL&#10;RzvGrtBUTo6hWqgRokWN/SyqSv0+n4J976svxdMctOjwCIgtUxVJWUxWVJFijuXQkfqIsTcD6e6n&#10;j0702LGohGuR3a5eyRqllUXQur3v9RqP5tx/hrrfWGNmlMsqoyonLaHQSOL20KouQb8gc/63v3Xu&#10;vFw8aMLusZK/uWuxk4WM3W4sbAn/AHj8n3WiKinU2ACSLwGNlLo3l0sqrqhcaZPWPof7IAF/eumm&#10;WnU2EFElYroMyoHidyII0A0gRlgdcjW1WJ/1v6DXVeu0j1spjhkeRNUc6tGCdQJPkJIHA/CkDi3v&#10;3XuoomieZh4WPqWRmZR4ns12fxW9CWva4+vH49+691znHkmBDKuqWSRVEpYDQNXkV7AMov8AS3Pv&#10;3WwK46//09zQj/eLABrLb+hHuvTHXWkLY/Q88hQfofqL+9Cvn/q/1f6vn7rogXIsTxdeLX/PJsPd&#10;uvdesD9TYWP4vf8AwHv3Xuuifrf6FrfQK3HNm9+6911e3Nz/AIcA6r/64H0/r/yIe6913+eQv1B4&#10;IIY355Hv3XuuB0giwIII4NyR/W/v3Xuudvr/AEHJ/wAb8+/da65cfUgH6kgWtYc+o/X/AGHv3W+u&#10;wPq1vrzYfkEXH/IvfuvdcrahzYA82HqPAsB/re/de67A0/1IuPotr8fT1c+/de6yEBRYD+lvwRf8&#10;W+nv3XusZ0ggerg8EfQH9Vvof969+6912V+htYjTckXFzzYfT37r3XE/0J+p/wBSByCD+ffuvdcG&#10;5B5vbVayLbVb8e2D8XVl4jpuqR9SByOQ3pH+J496Y0Fenuk9VkgEm4a7aQvHP1/Vb8fn/fAJDw62&#10;q6j0k69A+nV6gWGs2Xhhzf8A3j2xJJpBHTqivavSBy1OhuQjSaZG/s6AF+o8l1sP8G/4n2WTOGHT&#10;kYz9nQX57HJJHIg9UY/eVWGpWZDcs81gSoHFyfz7IbtyrGnT3Rf9y7chqI6iojpyrltaRBTDYI91&#10;tMq8gc6haxHB5PsqkdQdTcekMzM3DoGpdmFZZKgUl1lkdXMRMHicf5uZgwsXJ+lx9Pqbe6G4Q0Pp&#10;0n0npwo9lMGjEscUTNL5HKkzVS+kLokaNeVf8C3+t7VRzoxB6LriqggdL/EbclpadE8KRpHa8MVO&#10;DFoL8zXcXXj6A3/PtSZQw6RohrqPQi0u3ozFoAvByyLO1w68ssUagcaTyCT/ALD2wZB0sVUHShpN&#10;uoUiHgEaRofNFaKSFr8/tq4te97lDf2huY1YEr1cEVoOnP8Au2rBdToq2IVTaMxL+oRxMAb3/N+R&#10;/U+yrQa9Pq1WAHAdYRgI4o2GjXqkd2cDTICeQElsb8D9OkX9pzFnj04xoK9SoqRVdfR63WOwfVE2&#10;i2nWXIsxH05vf8e6GEnpsSdO+OxyRyEkGxPoV1DR/q5JQg88/X6+9i3xnpwTjgenwUCRm1qdbNzq&#10;X0txchTbj/XPtwWpBr1YzL1MOPDAgmw1egMoLMAL6g39B+CPakW7U4da8VepsOOXQhCarqRqAUxn&#10;T9dNl1X/AKm4/wCKGUFr28OtiUHA6cf4arsLxgR6VYALbkfXW1gx/wALf717XC2Hp1bxKGh66moG&#10;s2mKPTxquDICoFwAoHB/1z7sYARkdb19NNXjUUAaCCQP2lVSD+blrf7yAbf0Puv0yjh1sNXj0k6z&#10;0IysFD6SVCmxspsHIP0C/nnn+n5NQhBoeHWycVHSPrJwkRiWZW1MR5AGLOrfVYyxvf6W9vJGBnql&#10;SfPpE1rTSzBSlM1r+VqiR1s30IOkG4/oBzf3YjFB1ZeHSXyrThpZlhkksPGy0oJkCXCgISL/AIu1&#10;rC3B9t9WFK56CfLZLJwmR6QT6nkPjE0bylo7lVjWgcDRp5JJuD9R7Zd3Vu3pfAiFc9NUG5quCp1u&#10;/wBx5I411mpSPxkHTI8KRIojC/RuTb+h+vvazsDnj0rECkYPQmbc3bP6aidovEJTCjCUSCbRx45V&#10;A1hlvwzGx+un2ojnJ6r9Io4dGD2pmkeWmMrIWlBliZrgEyGwi0gWW31FrX/p7ObWYcek8tuaHFOj&#10;AYWqULHwNZI1rYOAg5HB+n59nluwK4NekBFDQ9CPQVIsDxYj0a7AAax+R9R/T2YIx4dNEU6VFKyH&#10;SAAD9T+Vvb6g2Pt0Cpp1Xp+g0/qt/rEBSSbc3X8e3PD+fWq9OKi9uPyeSv0v/X34J69er1JRAbA8&#10;gEk3/B/rYe96F691lCqOR9eT/Z02t/iPftAr16vXQF/oD+n/AA/rclfxf3vQvXuumNuebj6Kbeqw&#10;4PH++v79pXr3WO4APB5P+FuR9Bf3ug691xOmxHHF7jggD6kEX97691wBB+vBvbkWFvxqX37r3Xj+&#10;RpHNiLWJsPxcfj37r3XEgWNwT9BcAi39ffuvddWUc2sf94t9eR7917rw0nk2Nv8Aifxf37r3Xr/m&#10;1gPqLXsv0/Hv3XuvfnjkWvzf8G4IP0Pv3XuujpFrWsOdQ49V+be/de68Sv8AsCSRwCW4uffuvdYT&#10;pJ/3oG355I5+nv3XuuJFyfSQB6jcqDx/h7917rq2m5AAPpOlSoFh6hc+/de69Yt/ZIb63ADEW/JP&#10;v3XuuRUNfUgDW/T/AFP1HI+n/G/fuvdcgLHj/D6CxFvwb+/de65f0+lxzyNPH0H09+6914iwtwD9&#10;T/W314v/AIe/de69YWsTy34PP49I96PEde652OoH6/kDSCSR/S/+8+99e6yKtx9APqbCwP8AiP8A&#10;b+/de6zoo4P0Xg8C97/S1v8AH37r3UpQpF/qRY/Q8/7Tb37r3UlT+LEfQ824ufoB7917qQip/hcD&#10;kjSw/pxcG3+Pv3Xus6qv5H+wBUX/AMeB/wAR7917rnoUgfn68W/x+nv3XuuBS5uAQPqQLKb/AJ4+&#10;p9+691iKlf7JH+vp5/I9R/Pv3XusTLfm1wObALf6820/7zf37r3WJlXV+mxPPFv6cD37r3WMxj+0&#10;CbEcEX9R50+/de64NHYGwFx/Xnj/AAP+Pv3XuuOj6Ag/4fT6kfQ/19+6914J+Db6WtYcG1rH37r3&#10;WMxWve39AAt+b8X9+691iMQ+lub3AA4t+b39+6915oxx+Fv/AKkn/Ye/de660jgC/Fv7PA/H09+6&#10;913p5HFx9fUPr+DYe/de65BQOP8AU2sSBa/0H4Pv3XuuvELgtfhjxcDm1/wB7917rl47gXA1D8WH&#10;9f8AAD/ff7Ye691xdEI/Fr8m31sb2Hv3XusegKbrax+lvxxwCSD/AL17917rGyfix+hP9Cbnk8D/&#10;AIn3oiuD17rAyrpJIA4455P5/Sfp70FAyOvdYmAuALKx/wBT9bkfkN7t17rq+n+gANj+Bf8A5DH+&#10;9f8AGh7r3XuL8AFiSLCxuCL/AO+v7917rs8DlV/pY6b/AOtx7917r1rfiwtf6WJP04v/AL37917r&#10;opYfji9wPxf/AFWn8/4+/de68oBYHi5IJ+n5F+Lf8T7917qYoFl/AsSf9Y3978uqH4x1kb8X+n+P&#10;+8f7x711fqM4Atza97XAJtf6c8e/de64afX9D/wY/UEji1/6/Xj37r3XrEg/gX5B+gA+o+n5+v8A&#10;vrD3XusUqghgVueb2On0ge/de6bnsP6qP9rtwP8AFiLf63++to8R17rkij6W/oQBp+hP+t+P6+99&#10;e6lKP0m1gObDn6fT/b+/de6ykc/ULf6g24J/qfyffuvdeYG1/Sbk3Fhaw4vx7917rwFjxccnix0m&#10;/wDS/P8At/fuvdcLkAX+n0txfk2AN/fuvdc1uPoCCb29Ng34t/yL37r3WJvoRbm3PAGm3JFj7q/w&#10;9e64pY2vpte5uBezC9j7bT4ut58ushAA4FwF/HHBPHH+H19umlM9e/w9YyL3UDVYC4+luRbj8+6t&#10;TRjrXWK1hYG35uVsbk/QfX/evbXW+uIUs30DH635JI+tja1vfuvddX9Jaw+pAFlJB+lgR/h/vr+/&#10;dbFK56xso55+pF/oCfydIsf9jx791YU1dvDrFpXUbLq/pcgWFub3t731c0pnr2nTcaG5t+kA/Q88&#10;+/daGiuOujYkG1yP8LgD6AD37q3XrXuDy17m/wBL/ge/de67HJA0ix5YWK3sPqD+be/dVb4euQAJ&#10;JJb/AAI+gA/w/F/eumuuRA5+vP0HNuDx+D/t/fuvdeFubDVcDj+yedLL+kfT88+/dbFK567tb8Bf&#10;zcfj/aePx791Y6KY66/si9rG3A5Fjzax/r9L+/dU67C/gn6H9IAtzzc/6w9+68K+XXO4B55B/Bso&#10;/wCQSv8AxPv3W8efHrw/I5AsDqPI5/Goge/daFfLrqwU3AF7G9rX+n6tR+vv3Wzq8+uYB4uAbcj9&#10;IIuedRt/sf8AfWHutdcQl7mxtqN+F5Nv6D6j37r3Xemw9V1uSfryLC4JB9+691xW5sTY25IGkf7H&#10;j/ifdk+Lr3WUC9mYfS4AP9ALi59vda65KP7JUX/H6ePzc39+691ksFBtpuWIFgAP9c29+691lCk/&#10;X6/1H0tb8D37rXXMDiwN78iwU8fgX/Hv3W+uRNuCCQObabfU/wCF/futdcGYG/8AUcccXI/qLf8A&#10;FPfut9Yza4Yghb/Qgeonn8fj8+/de6xkKADpX0j+g4B+pH+wPvR4jr3WF2UrYW4sDq+th9CAfem+&#10;HqyfF1gOi3AAtwDo4P8Arke2unuuBFzcWa7cAH6C9yST9R791of6v9VP9X8hxCi7H6EE/VRaxNjy&#10;v+v791vrlpRiVJLDVf6W4H9GP19+6913bSTa1wBbkfT/AF2B59+6914C/NiSbGxIF/8AWAAI/wBv&#10;7917rnx/qQL/AO8fkD/Ye/de6yFRx+RcH6gfT/H/AF/fuvddX5J+p+tuLBfpc+/de67tqJtpAuBc&#10;c3B54/3r37r3WFwCACQLDUABq4B+tv8AXv70a0x17prlCrdrE/kkr+fzZfx70K1/1f6v9X5D3UJw&#10;CpAB+jcEkqAeTY+2X+I9aPUchLXB9IIA5ubkXBuPx/r/AOHunWuuiNJVraQos1gbm3J/1vfuvdZE&#10;B5ABFvUSxPIv9Av49+691NjFv7Nr/pK6W/5Jv/X29F59bHTpDxb6m/4IF7EX/wBb271vqUhBI1cW&#10;1abi4H+xHv3XupGlTbgcm97/AOwJ/wCKe/de65Cw5ueVFwNH45vpI4/33+w917ru1+bfUizcX/qR&#10;wPfuvdd2PpNje5Knm5sLC/8Atvfuvdd+m9rX5JPFv8V5J559+6914j62I/qRdRxbn6/j+vv3Xusb&#10;KPpY3N2sRf8A1vp/vre/de646bD1WAAJ+n9eAD7917rko0+n6XHHp+tjcE+/de656U/PFieAOPV9&#10;Sb8H/H37r3XCwPpBLC4ABAv9eFW349+691wb/WNxxYf1Atf/AF/6e/de6wFQVJ9LDgG5sRz/AE/P&#10;/FffutE5A6a5VA5OhSCSPSCCLW/21vr7q/wnrzcOmqZQLHQoNyF+h+v1IH9P8PaFxU0HTHn02yU6&#10;An9scEleNRKgXYn8/wCwHtkoR17psniXUW06vWx/QOeOCtubD8+2HX8XTiny6jRREyAnSAR6fTZQ&#10;311AW/2H++sKqhbq/U+KIBQws7LbknTqAPOk3PPtZGoA691Phj9QuAxYjggXuDcKSPp/xX26OPXu&#10;pXp/oV9RFh9SfyLni/8AxHu/Wuo0xuXOpSSpGlh9Qn1v+L/63vxNOvdNUjg21hAB9LD6qLGzD8N/&#10;xHtsnzPW+o7yBYyzkxhr6dIUhbcC545/2P8AxQe1UFfLr3TTJMFa/JQlUS4Glr8B3BN7fX6e0Uso&#10;FetEA9MFfJ6pB+h1uSWOkMPpyObD6W49lNzJgkdVbGOmgzKukMxYAsjNpWzMRcG9hcD9N7D6+0LX&#10;BByeqZ64JVLIpIZnUMsckTRW0tfgxE/0HB/xt7ZEvH06pIOw9dCVpEZ1VSl7jWD/AGG03LHk8f7D&#10;+nv2s+XSanWWDggWZGAJXXIAqX9PpIuADb8m/vcVNYrx63070/LklNfAKgjUXKmxPH0H/IIv7M4z&#10;Q16VkV6VFHCGOpkB0hmQqulVUrbSw/2/tbBx/Z1ZB59SpUQn0tdGvpD25A+oPH9fp/viV3TvUe2k&#10;hiC4/wBTx9BzyDf/AFvfureY6g1UhU+pQwazcLYjRyzAp/T/ABt7bc4p1ZVxXpO1E7sSdKKovrJY&#10;H1Lzb1LYFf62/wBj7Ru4PDy6cZdPTLJUrrJYarMQFdVQsW9L8WvccfS4A9lNw1a9VAJ4dRXmMWvx&#10;lbxuyBmYsF1WGv08n68C319l/n1tVLGnU6kLNpS+hkAZXU6/IL8giw03/IP49uxpXj1oihoen+Kw&#10;sl7jUSmkixb6szG3AB/2/wBPapfi6ZbienGAggFo2/tBWBsWduPqQBb/AA9qFpXPDqvWUuQCAELA&#10;kLyqqQT9Wt/T3slQarx6311D5HmbSoOkHyMQoVL8mLUOL/0t7aaRUPd04nw9Kimj1RgLHcAAqebn&#10;Vy1xb/YfQ+0E8is2odX6UFDRXLMy2BZW0n6cLbToIFvZe36jUBz6dPR8OlJDSKo/CngkkAW/231/&#10;1/d0hIOenOpyQfQEc3vcnlvyOPZvDENNfXpM3xHrKIgCLAH8j/WP49qQtMDqvWJ4UJ1EG6jV6bcA&#10;8Dj8/j3sQ1NT16vUSSO30BA0cXA+lr/U/wC29vLB5deIqM9M9RCGjZSNJsOfTZATyQR/vj7cMdMd&#10;NEUx0n5yEVwFViBYMPS1gODqH+w49600PTDYNOmT1hmAQMQTwtmYr9QBf+vvfWuuerVpGpbXuSRZ&#10;lC/X/X/offuvdeaUN6AnJuA6nkqPoTb+vv3y691AqL6QQwQM1mBvckf6kj8390bOOt9JysRgjOEH&#10;BLFvHydLWsOOCPp9T7Q3KUUV6svxdRZKdXSVigKFVZvwrBv6Cx/2PA9lzQhhnp5WKHHSbr6F4EVh&#10;IyIfUzLHr0hhcp6LcLx9faRrYrw4dLUbUtegk3LV+KIJK8kaFJHRJI/ITHf0oXT9JIuWv9PdJD5e&#10;XT9aL0VneuRjqm0xO5nmm0UkNxCwUPqEkx50+IAg/wCBv7T9vgn16fsjWp6LruOeWqhmMn3CCJXC&#10;rOiK0JJ0BUisBI8nDIqe0Z8/9Xn0exk+H0UDtzb9NX01NBNFkJ4vFVVMEtU7QvSVmnQY3kh0s0c9&#10;tMcL8XFifp7etj4baukUj0fPVcVXJHV7qoqaeomkSA1dFTUnnCUJq2LJNNHEqgx+O3LadTWP4sfY&#10;oRf0w3SJzWf/AFfPo3nVeMm0YalmrBPSUs1U82RKItO0rMGqaeJ2AdQ4C2LG3Fr8+2WFD0tiOmh6&#10;PPsil8dOKnw1BUVMZJpwsE0jqWKVVYPp44Vt6FHAt/W/va/EOnJXq1B0Z7ayWeCVlgmqA0hk0FIY&#10;4UkAYMGtbWvJYt+D7syVNemX8uh22vTqk6lWa0bpGFd1JBBEohlH4PJ+vB4txb34IB030YzCLHoh&#10;0xmxcPGFNn0A2FweQovdbf0Psxt9NPn0jb4m/wBXp0uIHsbgfqdwqEEW0j9R4H6vaoGhqOmiKinT&#10;nBoL6mJCj0kIraNRH6Wv+f8AiPeuqE0Gnp9p2uVN10cr+AoY8Xvax5uB72D0mcUNfXp0gIsNTKSO&#10;TwGLc/QC39b/AJPu6kDB4dVoTw6kSWVeUILG5PPq/wBSbD8D6e/EpTHW9DdQtcbMeGXkHQVFlH59&#10;R/J/A9161wwes8XCMBdQtwwNr3J40e9jOB03J5dTIlu/JsHYeiwZ7AcEj+lr+7qhGT1YcOpsYQg+&#10;o6l9SN410qL29R9udb6lKNX0C3/Oqx4P9pT9R/h7UdeCkivl1NjjAI9JUn8WHIH9T/Ue9gVNOrtG&#10;BSnUkR3F7XXliQCCx+gF/wCnHtwRjz60UIFT1kVDbglLnUeARYc2F78+7CNR1WnXJVS/AHLfpVR9&#10;B/Sw/wBvyPejGK16sg7h1zZD9TEBcA3F+R9FGn8e9BQeIp0/12VBtx9OL8WsPx/r+9hQMjrXXbIO&#10;SNJBN7DhiTx9fftIrXrfXSoDquHuxJJ03B/pYWH0+nt3pN1zVR/XSCLglFLcf6r/AAv9PfqYr17r&#10;JbhSQLXtwoW5vxbV/X37r3WawX63sL/QfT/Wt7c6910wU244B/SF+gtwD/W/19669031CXFr20ks&#10;CeALC9g1v6fj/kQ8eHXukrWotjYqhJW1luNIPFi35+p9sv8ACerp8Q6QuWUMHtdrMHQDTxZLIVH+&#10;1fn2gm4dKV49ApuqJJIdIQeR/LKqyMDGxUeoxn8KpFxf8+yS7FaHp3gSOiS9x4x66lrUckR1ETTy&#10;O0Y8UUSDVHAAwFncDVYfU39lDkV09PRx5DV6pN75x0v39VXLLBEsszhGaAwfbmvHiqLow5CIq2T8&#10;uR/T2utHUOR0sKAivRJc5BH+/VmQ+eKRZqVZoWilNRoMRycCfqQzABVViFvc2/Ps7jowp/q+zpHN&#10;pH+r/Y/1f4UPQrJ5HlgU1ERWDI0VXVIjvLM0umYVccpIK/RdQFl/Av7ebCnpMCSehw2uFaqamqIV&#10;mo1phVVk0kv3PjMMnlpnnhGlWgifkeP6j8WI9lFwMAjj0cWvn0OG3pna9XPUUVcPuKaZsrLSQ0dR&#10;U0M4LiWtpKlQ6C9khXQvHIufZe9f9j06M4yAQT0a/ZEVXC9NM6V2RqWh4Bpo1M8RH+T00cQ8apdr&#10;MC6lmW5uR7Rv8Z6VIQTUdHC65pRDLLNG5kmSaKKVhZxLHUxrI0CIirZlJBLWubWJ9sycOqyleDdH&#10;22RD9vTQ0z6knbVUSRSAvq1n9p0a36lsQy/1v/rBdb8AOiiZleUsOjGYFB+0BEPGP0oAGQoy6Ryf&#10;zcED+ot7OITVekDnPQl0CuVUhVJHjvf9Sxhv3Ge/9r+o/wAR7MI/PpIeldTc3seNQOmysG1H08e1&#10;afCOmTx6e4LWuRqFgSpAsPwbA8/4e7ilc9a6c10m1gLKdTcf0P6dLfX2+Pl1U9dEBRrAW+oG+gEG&#10;/wBOR9D72Oqvw66Krps1iSSQDyTY3uw/w91cEig62pAWp6wsh086bH0rwBf88D20VI49XrXqK6rz&#10;9eLr9ByAbnV/vQ90oK16301zLZiQApDjgkC4txckG3+29sN8R6uOGemie17x2vqsGUx3Pquy2t9P&#10;6ci/19svpr8+rjpunc+lbE+u9zptcfQFWHH+wv7ZY06cj49JzISgLqYjSJfUrAkofySx+vPtLKzA&#10;GnSmME1p0jq6pKSXQxMGSUMoKqkZBveQH6m30H+Psskc6ulkaErnpJ1dSCSFYkARo6aboJSdUYF/&#10;pxc+0MktD0rRQB1D1NJIWnZlabkMyoVjZT+guP03v9Tfj3pWZst06OnBEfR5ZAFQq7MADeQr9ZEZ&#10;Ryq3IDf7C3tzTQVPVe2vz6yCnDvG0beOIJchipLrJwiMv9bi4BUHm/vdF4jh1XUQCDx6i1sN5NYj&#10;BjNnYKoLo7DSJFiIsy3BBuSf6D3qlTQdWU1GekbkYDIsiWltIf8AKG0gRi/oVZC44XgaLW54t7o0&#10;IIqenlfy6DzKbfLTyTmN0ZwNACAKVF1jICjm4+o1f4+00ltTIHSlJ1+E9IzK4JI45EnRIV8lOEEa&#10;oXp2AsxRm/SZGIQj/b8+2PCPAjq1fxDoDt17cFqjzBS1NMI3ZpI7+HQZEs6r6ipJBAX6H3vQQOm6&#10;1PRBe8sKsFPM0xepd5HjmqpGaBqAfYlQg0AgABr6lFjcH6+3LZh4gHTFz5U6qlzHiirzUzUdK4aW&#10;CSeRRAaSoRQREkXnBSIlgNaIms6r6hf2JohVOiKWpavS02MdDSUxqKpEaoMNNXCOQxRoX1MqR1Ho&#10;Khz4X1M1wxJI0n2zcA1r0vshViD0cPYwhajpYqIx07VENZFPTtEzCuYThXBmiB9SjSW/1QNgbeyO&#10;4BLkf6uHR4hAHRu9o0KUsFNTSUaeZEkppak1bq/qA8VRKlSAVj16lUgkaVBB49oGUipPTvRkNjRC&#10;We3jmhgkSlpI4wwZiImIqpFJ40GTUSR9R7oBXHVnNACfTo3WziVihMukKB6GU+kFWCh0t/qrqD/x&#10;W/tyICtT0kc16MFhk03Vl0lfURGb+QIOZAx/2kal9m8KjiOixiDgdCDjY10x20kaVbQHDNqJu4AK&#10;gkfQ3P0+lvZpGK0B6QynuI6WFIhA1E/oIIYgFi/11k25Asbc/j6ezCMVHSZzU06fYUUC+sEAgkqF&#10;H6uTdh/t7e1Sjz9OmpPgPTvGEOkA3Um4X8W+pIt/X6e31pXPSRuHUpV4TjhWtot+fotz7fHDHVOs&#10;yqrNoPH0ve/9k/i/uwFTTrRz1k0qOQoGk2L2BB9IAsDx7eVAOqMcVHl10FUD6AgsPyLtf+vu5FRT&#10;poGhr10y/SyLZjaxFzYfQlhyPfgOrF6inUdlQk/Sy3a4UjSTxyBwf9jz731TrEVPDhQFYkgKF9Nv&#10;oDf/AH3/ABHuvdY/EhIAVbC9gB6Qf7RJH1P+HvXWwKmnXTR+Q3CWH5u36ivIuo+gH0HupQHJ6vq1&#10;dvXYiUn1IpuUstz+f7P+t714a9b8T5dYHRdRJUXuwJW6lARbj/W9+8NetFyRTpuqIwiXBcm9gF+r&#10;X+rMPoP9f3V1UCo6uurz6TtaPSdGmP1EgaIxpUC72LD68/q9tdX6RGUsI2kIcpZXVQFD6b2FpCPr&#10;9Te59pW+HpqXy6CnPxqDOheRnkiZUdVDiNWW76hbmw4b6Hn2kkFcdJpTQdF/3JjTUI4juiOsd0VW&#10;khlnY6QqWvoDEg/1uR7b0CtekEkZfI6B+opJY5XhF6VWPnYPqDO4kMEpjla6i2kEqByAfxf3bpjT&#10;Tj5dNsuNedxqUyUiv9tLGgKqGf8AzZhCAuwUHUSBpJ/Fr+9gCuetFAeoDY2ernM7SeClWA0dWgcN&#10;IiwtrgWJ2XyFQ1/Sp5JPB9+7fLqujNOpkO3GaKWeSCSnMCvHJHjAsdOgm9UcdlPkEdrPdtR/J+o9&#10;1J056sEA49ORw8lNFGpgWVzEpdA0hDQTeiJzKeA36ioZR+n6D34EHh1sBa46zRUQo6sM0KGcAoiL&#10;EvidohpVZCAV9Y9I0kknnj6nfW+l7jKO8gTQzeGZpBHMFjelSZPKrRyuPUV/RpJ/H49pz0tiyteh&#10;UxaurtKsZkk8dPFE76Q6w/lmQXH0tdQb/ke9UFa9LIOP+r06EikZh+oRokQASVdUiCTTw4VwB9AP&#10;rc3NvbT8ejeIUTpRxTO6MmiNXTQsjwqAsaE6ru0zWLf0IA/J9uIaqOlXXctRGtQZAyMzf510kBCW&#10;sPSH+t/wFNvduvdY3nF1JEipqubN5bMDqDc8k8fT/Ye7J8XVAaAg+XTfJULrHmaLyyryvqTyIW9B&#10;Cp+k/i3+B9qk4dWVgcDqQZNMZAiaR5CvoIsCpFkkYn62FwLe304dMOCVoOm6SaESyAMyLG6xh2Gs&#10;FSNQQA/4+m3+HtamKHpIyk9RpnSULJJYRh29DRjQWc2iVLA/8FJYi17e7vTiOqhcEHp0p47sh0La&#10;L0JCxaRIiB6o7hSoCkkkXPNrD2mlagp06BqOnp8pobqTZY1kYSPJIbN4gANCEC5BJFvpx+PZc/Hp&#10;RSmOpP25K6j+mRhrjKBHZrf2tIuBYfQ8kfn3t+PVx8Q6aqilRVdAsQiYDhl1FV+liwH0/oCb/wBe&#10;PZfOuadPA0IPSaraaMsFaQKF9YaNQzuP0+JtIIAtz9OPaQimOnGFR0xVEDcyQePwo4hi1lIhJGBw&#10;rqRqFrmxA596GDXpK2Gz1hoMR91VRhJXEQiLxtJGpkVAxJkEjqCy+ki0ljb6e1sEJkc16alcLgcT&#10;0sUUw2UMimSNSLRKkoKnSSvF7f01cX/xt7NVjC0U9IHJAJ69qbyrJZ09ToxJGvQPUdbAWuSPUSbc&#10;8AHn3coKY6T16ztMoY6iAAwCqAqI2tboHvfkfT/H+nuhU10nr3XUbhJP3NKL6lYhkbyQlLhYiBe3&#10;1NjbTbgW90KZ6qwFK9Z6WpIf9VyhaJvGNTNGV1Jr/wBqA/te6kU6oQRx6cJJ2PodRIGjZXsQNFuF&#10;L3BABNyOOfdCK46tWg6j09QFXS6uxjaQIb21XFmUIB/T83+n+HtOccerdKmhnT9krINUgCkaFUKi&#10;IbK+nkXANm+liPaZj3Y6f7OnuKoVv3dFvyw1ALGRxq4HqB/1JBv/AF9uI+M9b1Kox05w1aIukh/Q&#10;SzDQBGofhSoQ8gf7x7uJacOmidTVbprrsjGFMjyqPGLLbSyOlr3JH9foR/sfaaeYtjrTFFBp0i6v&#10;MwM7KApUoxvIDHcyAsGJHFlAtdv8Pz7SZPSR5hWnSOqciKpgSY5AZtC6gEeSNUJYhm40m30/Pu4w&#10;KdaLEinSakqW8ms31K0iKpIQCMHXpYrxccDV+LH3oivVAwJIHl1hEhYTSeWQufSWp0jOgpwiKrAH&#10;gW/Fif8AW41pCinl1p/gPUuniCMdMWsABwU0K7lxyrov5U/Ujge07RKTUdW6UOPoWkZpI4TIdYiB&#10;MMcS60YSSIbKFJF73FifoOT7oIzXA6eHAdCFQYipVFkEIDMdRdW1qUYXCKovq+oAH4tz9fa+G1kY&#10;cOtEgcel5hMc8LkLE1voo4dYxYkWZx/jyOP6/n2b21mUPDqnipSvS6jp5VVVkUAsBaRVBLD/AGsf&#10;Tj/D2cRIQNJ6sGBPTjFTgAWXUw0qRa2pvqSQQR9bW49qAoHVup600tuVFrDnRGum3NtSj/ebe7jj&#10;17rxidDcrp1BgTou5B+gF1H5/wAR/re7Hh1rqOQdQUrY8hfSgLi3IIHvfXum6eHWviADEyKQg9QQ&#10;ObkW+h+v1/HvxpTPVGHSNz1Kpl8cSN+0ikXNwrEH02sfp/T2RXpBcnqiIAcdN+Kw7M63Qor2uzFS&#10;p/JbSRzzwOePaSOAE6eFetkeXS6pMaLIsSajourNY2tZSwIAt/xHs0ityAKdMycen2GjkUAFSUIB&#10;U3AJ/wCC2/HtWsVBnrTVqKenT4sTLGqkcAC4FiNVvxxxx/vvwFIAp1ZdWrNadcJLeohbPcXsoFyP&#10;8Pzx7oxpjy6cPp1AErFtLGxDCxP9n8m4IP8AsPbOs9ep1zeZCGK2IC/UkWvcXIH9fey9MDrRUHj1&#10;kpZSJUFrEmwt+kH+g/1x/vPvyOa0PWmWox0IeHmHkt/ZuGv9LcfQk8f09mUBzTpmpGOlyjhV1CxB&#10;FiPT/sfajp8cB1xLi31+v1H5sf6e/db6xu3FgRcA2ve/04B9+691jGoGx+tr2HJIJAPuyfEOvDr2&#10;jmwHPq+oNgNP0t7ef4T1s9QqqNdHNvyRb1XsPbA6ak8uk5WY0VKBCCQACbjgX5t72QDg9MlQeuqb&#10;DiNV8MYNjyzAGx+n091oBjq4jFKjqcuLP9orq/wAv9foB79RTinW/DNOsT4/TcfXkjkC/H9b+9aF&#10;9OvBV4efSQzeBiqoZLxqhAbS2glr/wBB9fbUsCyCvTTKVNR0XjPUAhqJqWUOmqQuzJYFittK6SDw&#10;P99/iFL+yoeFB0ot5g50Hj0lZcRHIrkIGIuUkCIi3X8FrfU/T6fn2SPZ1Bx+fSrpO5SjhhQskBQp&#10;EW8gPq8wYKVMjfUc/pHtHLAiitOHW+k54Q61IMpRJTpMpjDC2i94RbgEek/nn6+0bRVUitOvdNLI&#10;kjASf5T5NCu4W8cVyTFEJD62S4Gu4sL/AFt7bWEVya9a6yIQfGgaNXDM3k9JhjVD6UnawAW9xzz9&#10;Px7eKAYHW+pbQJJ40S6s7mRm9LI6soLBuDdrW0Wbnn+ntt46mh68QG49NMw0yaYpPBMdaq837kSX&#10;Yl2n4sCLFF+pJt72FBx1UKAKdZIIyV1uJf2VB1FA8jOTyS1uT9L8f4e19tDkE9NSniP9XDqYY3Zm&#10;UxqpDE306RGum7rqC3te1z+fYohQkfZ0kxTPT7jKeR3eLxMPL4kUBPFdUfU5Ja9v9SNQJvzf2dwJ&#10;2gdaoOI6XNPTKqsUEqkqC0Q0SLGLkLrVV1En+l/9iPZoootD1cDp0ggb0EqXaRbKf0soJ/IYAf7H&#10;8fj+vu6fF1vS3p06xU/qCqQJdQAcgPqUjkIW+tvox+vt1jRa9OGIUx0/09GilmVRyVTW19ZP1uL/&#10;AEAP4/H+x9picVPTyp206eoILAWXTduGNySAOTq/BJ/H+t7Y6d6eaePV+kX0c/2RwfoB/wAT70er&#10;Lx6faWM3touD+g8cKeRcEC3+F/8AjQ91bj08wx2JB44BuQOOb3uPe+m+nONB9LWsv0/1j/X/AB+v&#10;v3XupyqAOQAL3KiwuCLC9+ffuvdZgfrpKi/9PyB+f+It7917rg3IP4/rcXuD/S/tO/xHrR6jOQv9&#10;P8Lrx/iP+J90611DkcAm+o3FwLX/ADyQP6e9E9b6iySC3LILA8D0g8XsR7bZgPt691CadQTdj9bg&#10;2uBfnT7SyS0yeqkr03z1axtcsGIubG1gSLDSv9Lf4e0DzU4dVLLwHHplnqUuT+v+l9PpVvULi1v9&#10;a/8AtvaOSX16beWmDnpjqKrRFqOpCTdSQuq45uQf8Prf/D8+031BXh0ldq59ektVVBkLMzMqfgta&#10;wA+lhySfzz7r4hkyemq1z00zppZLlrLcooC6gf8ABSCfweePaqMqBnpt6VFfn02yTRAeoqqXLa1a&#10;6sAbOrG34IIJNj/sPdWZAfTqjKmnHHpkq6sM5CuzDSPTJpddTH9lSCLqv4I4+gP+sjkl1GleqA0P&#10;WOAh/S+lCCDaNb+pv0BmINvxzYf8T7qhqdJ4Dp9AD3Hj04GUJHodiZOCqWJLf6ssABcg2Bv9Lj28&#10;SFHd029deOo00qxKGKgtr4WX0tGXIXSD+Qb/AKfaGUjy6bPHqAf2kYto1BmUMiC6OToUI1raSbm/&#10;59oZQoUk9XT4h0nsg0asNbFl0sQG1MUk/wB2j0CxY8aSSLeyK7dQK9PtSmekdUVUkskdOljI2qOq&#10;ctp8QB1gEAGzEkA8WP0H19kMsrSHTGaHz6YjPdQdKfA7dqJ5Y3ni8jCRvMHiEZZSg0yyR+qwB/N7&#10;C3592htdZCoKnoxiQs2eh/29iDTNAugIGMXlWNCVFz6TfSP6cHgG97c+5D2OyaKgbB8+rSRADoec&#10;ZAF06CdIYCwFvqPp/vHP+PuR7caQB0yq0wOPS4o4XKoSPoOSVFh/T2YITpoen1QjJ6UEEJFgbWJ+&#10;nF/re4X8+7dXIrx6eqeNEt+Bc82/r/X37qwUBTTqQ5VRY/X8C4ufzzb37rXTZPJckEC3I5+lxyB7&#10;917pmmswe4Frcsf8B+PfuvdJ2aOzN/Rrgf1sT+b39+690nKzTHqjVQ5uLKLGzE/UEcf7f3o8OvdJ&#10;8LUfdsnitHIrFSxuxsLE8fX8cfj348D17FOga7RlkWigjIh/zxH1+jR+spJfj1AED/E+yDcWxp6W&#10;2K1nr8ug1wpaYlHC6pHGlFYACQAMUBb6A249l0ak0HR1KNK1/wBXp0OOCHjgUrGwfXZjwVFlGkG3&#10;P6bD/X4/Hs6iTSo6I5jVyR0IGOBlkWNRp03swFgbHkE+1qfCOk7cel3Rx6NKkB24A45F+Lge1XTe&#10;K/Pp+Sj/ACQb/TTa1uP6e/db6cIoEtcr9OPp+LXvYe/de6c46dLD+g4HH+9ge/deArjrO0C6eFv/&#10;ALA/7E88e/dapTHUKSkDfX6jlSQLA/7C/v3XiKinTHXY50DPFbUL2DAE/S5b8e3kYkZ6aKECo6SU&#10;1XNCJA4AKnj+0T/j/h7fUK3TVKcOgj3nUU1dRuJZRceSTSCAyiMc3I+tvbqw5qM9J5Vrn06rM7u7&#10;Pq6CCpwZllih8FbVU8srxNGBobXAyEAs6qjEqD6VYH8cGdnaxsCXHW43SQVPEdVPdn9lRmtmqvNK&#10;xqIKeSJa9DrrH/zb0yxL/ZRdCU6cM3qkX6WB9a7fbsK062ZgKhuiMbi38kOaqqmnqpaieWaWVJqW&#10;aN8dIShgOLmqahWiMQuzxqvqU2uurn2cLaxRii9FjwrIxJ6aMRuumlmhq8rJko46WZoI4kV3xRaO&#10;a8d6iFA7JMCyGVF03GlgAAS4LdeI6RzRrGAqdGM2Kn70Ekc+unpK2WmeQxiOGRZ18yxK0guUuWSK&#10;aRdRGkFtI9vumkDovbDEdDzRRUlDIZMdjqyopq2SmhqVg05SammA8kqUkkpt41VSupi2pr2UEe0r&#10;Ko4cemmPl071E8VPWijYzM+VWelo5Y6ZEjeocj7ykko4+WEYKAPou2lhrva2kHn1ToFd11MVCapo&#10;IqyqgSCqpXepP3EUB1eBKOkolXSks0qrEDewVSV5N/axK0HWgKmnQeVuYiqoK8zJHTyimpKiCCo1&#10;nHSRuweSqecAhXX0oF+ob0kAEe3VWuenANPSPypqqvKV0EEccEkyU8zrjAkdLS1SDzTOj6T5GciM&#10;3YaQSQAdNi61SKDrVKjPSNOTVayA1iIZpaepRJ2+48UFPUxfczJrhKmAEt4wJCWBsdIDABPXSfn1&#10;oqRkcOnuhy1bTUspo66GtjlljWSnNBBTQRxxxpAwraqJh55lQKIj6Af3fTq+nhIfI9V6UUtYiTND&#10;TvS1ikSx+QtUUkE5LLEWq2p4mJcuGii1ONJRnc2Ye9+X+r/N/q/kNEA9ZBJFD5JY0qISW+wnq4Ka&#10;ihhp5KpxC1RjSD+9L5QFl0qhsArE2uddUIp031WMpDS+OdIKmpSukjMZYTZilr6qMxxzPLHp1xmB&#10;TIUdtA9IDH3ViBk9WAx0hdw4aqamkkgikRGME9J95/kxlggbROYE/SpWCW1tFyE1fTn3VgCK9WU0&#10;Oeg3C0ePmmhnWtp5qrKVTpS0JXINNFCgkWOixD80/ocTCVbCwtawv7axXq6A1r13TSxQzSUlV9tV&#10;LTGSWpOVeVaeNp1LpBFFGpAkjtGQ1jdyeNJv72enesrQnwrj4pcvQVizfYQzsiY/MTGSNq+ePJSk&#10;F2SSYPEoWRYtJXhgPbVKig/2fz/ydeK06mwVlbUwQU01DWS0WT8dfTTUlfFS5GLJQEx+KetRAEiE&#10;mhgpEStJdeRf3Vi4GluvUBHz6wVbSST+SB9VTHPUyCkyc0kfirqeD7ephmp0VFln0nQWCqhVml1M&#10;vPts9OrGAM9J8VdZ4VgFPk6ZKeeamFdRHzUdDSK6hWjdwGbQ10R1QgHm5HuvVtPcGHl0nMtG0tJS&#10;x0krZWY1ctdLWUtSsWVytBSveT7V3UK7BXCkNcpYHkn222r8PTgHmek9T1f2GYUTRU80tW9HJBJV&#10;zvUx0FNWzmhmq4quIBVdbgNGDYKGa1gPe60z1amKdOMlVNjvv46PXVrLBUVFBJQ09LDTpX09UaOo&#10;k8soK+UoCizKWF3S6/T3sEjh17zr0i5KmpkgkibHPBWTZiGGajpnYUuPiroWrqyeeZh5mmgRQGmd&#10;TES4Uabn3rJ4j/Y630k65q2jlyS0clOpFQMZFM9WDXZGQw/xCVaVzrWnaSFtBlb03PhDhm4TSVoa&#10;f6s9Proxp49JKSqDwzxYyhakWKnhjSKpqjTTCOSMpUpWoo1RJJFrkSFHcBmUg+o+0jUAqvHp0DzP&#10;DpE1s1GkUVPSSLBQK9K1bTxNJNFeqdXNWgQFtIILMgKuuv1C9wEzHrYGaHpio3lq4o1XGQRO7zV9&#10;Ia1niTHNVTOxk8akmUeJC6l2LKRyRf223Dq46V9NUao4a2Whplq5Hp5KLIVkggjq5EIL6PGfJ4BG&#10;3o9LaTbn6+9Bl49aIPWOWpopaKSPG0lIohqfspHq5NFTNC8rTSOaVSPPEHuqGUhTZWIPujMWNBw6&#10;tTqMyvWQ081AKaorBNGFk8nkihhH/A5nisoMAOjyXKqtyUuePda1/LrYNAR69NNZGP4QBUQO8Mf8&#10;SrqUziZKONKBgI5catQGB8p1MUAdmYqxQfj3T/SCy7CvSWraSNppMf8AdHHTyqs1DFFJ4JKh6mnW&#10;0qqdYaJmPJAsotazeX2dWj+Lpvp6hcg8qUkE1OwFoaHRDTyzy00KyRztSwi6KbxtLIGuxvza/vXW&#10;3TT9nXppIqimxdQZpwpeWpkkEMUIBMx0VEzQCzBPUZJFH0Krzzbek01dVVVLn06kJLU0qrN9nTx/&#10;ZTJUEVMzzLXxxsGqoZoB+3KIpCjrExuUB/1vdetFFZqDPTgayGsgmp42pq+qrKmKteEweCeihpJf&#10;FIqz6ShAuqJ47fnS1/dw1BTqpj0mpx1krawnwHJCStpq2tpcpVV1PH9nM0VE3jhjlRNZCrA92ZZF&#10;1GRAxBA92c4p1pQvEdc4a2Kvnq3gkYzJK7Q04RC0c/3F6WqxiTrc1CNqMzrrIh/Vf22SSanr2lfP&#10;pS4vNSwSyRQxz1ZEEeSq4bU6UNQzVOh8g1PEfuWIVV1CnkgILG4Kg32p0nrTICMdLfA5+skigmWk&#10;pMlWzzVU1Jg6iqnpvAqyFvvIpiG+imVY4hLwoHp5J9qVYHprRnPT+1bDUJULRz0FRUVdT5KCKWiE&#10;FA8MbAyJSkegiWMhrfXXGGbm/u9B1vSvUv8AjcNLoZMaix06ikphVu6UAqZXZK6PSt3X1XSMuLep&#10;ze3vXVNB6izRzpjpZWhSobHNjZqfHyVIyORkgn1fdU0dVb0o0X7q2LrdLi+rltvT06tSmOkrXR4v&#10;GJUMYJY8fT0kskzUU81RMuQyFeIaaklpaqyx+MameR4jrADqoFl9tv8AD17piFHQyLW1ONjNdKgq&#10;4ZKaOtqTNiq2qDeepp6fIpEkxpoit44wH1uW/bBA9s9bxXpCZOhlhk8dO2Pq0oRS0yTVVTI8X208&#10;Il9dRUlYg4Kl0gVNYVhybH3sdOpw6RlZiadUEMdDV1NYKlDHA1WvkemVLVJnZLyIq2DAXKxuQ3I+&#10;jcnl04OmtqdGmovHFXzCWKWkSsBjhWSmp5BFCuiDiQRzcE8AW1E/n231sGhr1hlpqkO9XQQhJaNa&#10;6GrqZo0jE0MERWeWGJgQ4W5aIXOo6TyDf3Xp4AAU6TkkU8VNSGRJ2EsYpka8ZqI4SAELpGl7ohMj&#10;H9XCL9Pe1+IdWr5dc6d4opofJ4a+KKqV1qGeGCaenETSRtC0lgGLF00SFr3HIt7U9b6xRVsi1col&#10;eamhWRpFxqfbx1NBVi8gENQxusDm7rOGcDldIBBPuvdP05BD0kMs2tXjqoYKKNoKdHqB4Z3StUOJ&#10;IwrkFiVAvfT+D6vl17qDDCKWmnaV3d3mjxVTVSTvItNAdVVHNSoQZFhjcFy49Jb6LYH2w/xnqpFc&#10;HpgqIKN5IKhpqisgLukQoXWnk8it+35FYWMYkIS/6ipLG/A9tk0FevdIjK0+ureSpdpKqeOZJG8i&#10;llmJ0U9WtgArayuuMc2I459s8c9PJw6Q8/nmiEfjmj8bO8lykLSSBgj2VwbgN+LXF9Puvn0rQVoO&#10;mueYsxVwVVJYZ4w0QYSRMoVASvKLGbqyX+v+t791crQV6iSzrKwjhI1l5NTuBIPIn6VRUAIKkA3W&#10;w+gP0966p1w0RwyUjzoqrNLbwaUmqfulXyCdY4wQAxOmzfX8WIFt9bJJ65MIo0aWSG4dwf8AJVDy&#10;WPrWSJwLgMfTqa5F+Ppf3rrXUhXiSeN9JFi0hQCNvHTRC8qeM31n8sDzYe/de6cJXM6iNYkDEhxO&#10;SKfWukFHL2BsRYk2Fhf+vv3XumnlF1Sood7O6knxNGT40Zx/wYgG3Fh/Q+99bHWcwwGMIW1eOBZ/&#10;AXXxPPcq8Qbnn6i44BFvow96611KiTxKsE48lTAjayOdNLcSuk8gUghB6bpYkcc2sdgE4HXunAMa&#10;l6cRin8sk0rOiVRBeNY9QaSV7BODoVSxY8kg2HvXXuu2KpIqsxkqVNnWElFQSMYasw3BHJ9J4Nxz&#10;/j7917rGElSKUS6JFljmWZKj0Rl0OjxgWuQPoSDw3+t7317/AFf6sf6v8CbqoBqR0jCJG4M8SuSi&#10;JJcSLIg5LA3B/wADf8+6nj0+OA6htTCmUtJOiVbCNoonILSeQ+RWjUcaVXSGP41W/HvVD1vqMkD6&#10;3tFTsxAaKJCziVhdJCgYC5P4H9SLD37rXXRiMZMTyDVqa5ZFIicoCFdbHgfQ3HJ+n09660K+f+r+&#10;X+r+ZkLLGERWQyzhjI0oISOMx2Hpp9POsf1JuOLe/dNHieudKUg+4PjX1JJKyFzrIncGDxIwt9bM&#10;ABe1x/T349Xfy6kNOJTNLxDLp8JCyBW8JXQiPKw5KtyxsPyPfuqgVNOoszpP4mYgFKdFK6QI2kDe&#10;rS9rlAwuLkkA8cD37qyYJHXHxxWeSdPtEBEkSKuooVGllQMOS/1JP+2H491Zq0x1/9Tc1IN1Gkjm&#10;1zY3U8/X3rpjrrhiPVcgXAHB4+lgPr7917rq2qw5+hsLaRyeST/xHv3XuuVvrdebG35v+P8AD/X9&#10;+691wK3Ngo5AWxIHFv8AEW/3j37r3XQSwFhawtwB9GP4At7917rhYi4PClfwL8g/qH/E+/de64E/&#10;RrC17ekf0P1Hv3XuuakFSCBckWva4Y/Um/8Ah7917rLwDa4tyQVCtc/Tj8/7b37r3XYB+h+oJ03t&#10;9fyAPfuvdZdNwOP7Vgw/oB9LkC3P++/p7r3XILa39o/Qm17X/wAffuvdcyh4HP8AsbWP+sPfuvdc&#10;GXT+oEHm9/pYC/49+69102m4H0vwPSbcfX/W496PDr3XAqOQATY24F+Lg+6vw68OsTL+Sun6+o/4&#10;G97/AJ9t9PjgOoM63sTaxJsBz9RwxJ9seTf6vPr3TJVRADUV9Nm4ABIt+ST9P9b20etp8XSUrEAU&#10;m39kqCLaT/a54J/2/tFJ59KI/jHSSyEbPDddJuA5SVFZCt9I1WsP9Y+yietTTpSOPQeZmnZhYodS&#10;MCIwgI9IvyVsbW+o+nsmn4cK9aaicegnzFM7FhqtJrYQopLPFACGIEiWuhNxz9PZLN8VK9IHpqx0&#10;mabAU1XPIXgMJbV/mnKs0rc8xpa3+LC/HtHSrU6r0rKTbkUkauniVf7UkKIELgaVEhABuT9SOT9T&#10;/gqiwaDpNNGGOOPU2PAOPSp/dvxoAkjAH1YI44Fvze/tYjasefSQp5Hp5jxaIzEhnIZVZtK2X6my&#10;n8H+t/b3h9NGtRTh08xUVkCNHr4LMJOTpPJ0sbgfgXIA9tNGtaEdWx09UdCgARY4TdiXYgTCIuOV&#10;JC3HH4/H49sGHJFOnA1ePUiXFtIukaWVSTc2Rv8ADSjAav8AYf7f3R7Njnq3WA4izesF9YtpMSkK&#10;PqW1sBa4+t/bX0pBz1rHn1IjxyxtpWNFB9IUKFjP5DEkC3+2F/d1tyDwx17t8unKLHLIUB8bAL9N&#10;N2IHFtY4v/S3tfHaBqV6305RY1EYBtf6bKVUWCn6Esbjj6e1kVita9VLCtOnOKhBf0w2+l/GgZzb&#10;8Fl4H+w9mEdiuMdWLfhJ6c4aFRdNJ1FhqvYAX/GkD62/r/sPasWqLinW6ddSYxWSQImq9xpJYlVP&#10;1Oi1xz/h701qtKU69Tpjqcdp/UvCleeGKk8AlbD6f1t7ZNuB5dORDJPQZ53GNEszODIsgZv21BkU&#10;g6hfQALfn2XzxaDq9elA4HoJqk1AeULGxt9WnCtZybhlUfpAHBPtoZHVekrXVDMkjssf2lOV1sQk&#10;cTSMbsWcgFlJ/oT7306nDpM1ORo3YGMqwBVEkEb6HY8yQlGsFAH1Zifx7ppoanrdM9JzLU1NWGol&#10;aGVi8aRGWGTytErekNHoAt/tTrYi3HvxRW6VRVDCnDpB1u15C2lUUzU95x/kqyUU0S/2C55QD6sf&#10;z9Tz7aMJ8ujJHoKHp4oMTOkymNaWLzJE0bRRsjyL+lY/oxYg/k2HvwQqanp5GUnoXtqPWNKsbepY&#10;ZGV43URyWH0WRSeCT9GHtZFXgOryhNJp0Z3bc1RZVkPjIRQIwA9uONUn1N1/r/T2JLKtB0RTha46&#10;GTGkssarZwi8twpAIBDWb8fT2cRHPSVuHS0ogw0+k2Kk/QLfT9F/2PtUnxdN9KOnJKWOm5AHIIv6&#10;v+I9vDj1R/h6eY1+npJ9J9Om4ta3J/1vfurdSkQD6ACx/HHFvwLH/evfuvdcwoJNrEH9XH9n83+n&#10;v3XuuLcLb+nAtb+vpsfr7917rEb6De/P0NtQ+vPv3Xuujz9T9DxwDY8EcH37r3WIgW/H0vcBf63+&#10;g9+6911f6atVhwePyf8AX/w9+69119P9Tf8AB4Lcc8W9+6911/rH/Xt/t+R7917rx+gAt/W9rngc&#10;gf7H37r3XGwFrn8E/Sy2/Iv/AL7n37r3XrA8HT9TYhRb/WNvfuvddLa3/BeLDm/+sf6e/de66P8A&#10;r/1Iv9QR+ASf9v7917rHe/BAA/1hY/4/7f37r3XXpBvYr+AABz/rt+f9h7917r1k02YKGHPFgLfj&#10;j37r3XSlb2+lv0hRf86bngf0/wB9+Pde65WYXuCoN/x9Tf639+6912R9QoBB5AAt+nm3v3XuuQUW&#10;9Vxxc308EfQAe/de6yab2P8AseOLn/W9+6912wFufp/Uiw1D6gH/AFvfuvddaP6AD/EC9+foCPfu&#10;vde02vYH/eQL+/de65qOR9PyeObf6/v3Xus+rjS1iLckj+g49+691nVxx9GFha1xcD/Un/e/fuvd&#10;Z1cX4Fvrxwfz+P8Aff4+/de6zJJb/gw/P0Nv9c/X+vv3XupSy3A55AHPAB0nm/v3XusyvxyR/tuf&#10;959+6914kH66f9fgW/pwAffuvdcCw/TYC/NgOCDwbiw9+691jPA/F7E/T+h+o/2Pv3XuuBH+sbg+&#10;oLc/UE/8U9+691w0C1+NX4/NiWv9B/X37r3XWhfrxwL3sfwfwD7917riY+CSLW41fW5+v1/r7917&#10;ropwb8X/ALQN7/4g+/de6x+OwIuRxcj62uLfX/effuvdcGj+o4/2Nvpc2sPr7917rjo4UAXGkm5/&#10;NvoT7917rvxsOTY2/FwT/S1j7917rwQg2AX03/si9rgkG/v3Xuu/HzeykAD6hQQfr9Re/v3XuuxH&#10;yNWkfjm30P8Arge/de65GMX1abk3A0gfj+pH/Ee/de6xlBcmw5IFxpuAB9R7917rgV/25NuAtmUf&#10;1t7917rAVAsLBBz9De/v3XusDqP1G/H6SAR9D9T/ALH3oiuD17qOVDDUePz+Sbk/X/iPegoGR17r&#10;EbH6jhTy1r8fXj3siop17rrgEj9OkEazYWt+P9t79gY691zsLk3+trAf2uTyLX976912LHgC/JBD&#10;XuD9fqP96Pv3XuumFhp02Bsbj6EfQgE+/de6xqVDgFbX+hYcm/4J9+691PQXI4uQL2XTpP4YC3+H&#10;vfl1Q/GOspCr9ATYn6/SxP0966v1DI1Ei1iOP9seAOBx72em4/PrGwF/ofpYcrYH83I5966c67UA&#10;HkWtyCt+Raxvp/4j37r3WOQAqQwsQR9bWFuRe3v3Xum176rXvqNrlQRb/X/4j3VfP7evdZUtYA3A&#10;u2nSvpJH9CPduvdS1X0i5/ACenn+vqH59+691lsCtgFBuRckkgn6n/D37r3XH03BsrC3+JuB+Rb3&#10;7r3XAAadJF7c2I4Fzx9PfuvddlQCTY2Jubm97Eni1+PfuvddXGk/1N/p+AP9h9PfuvdcW02P+PB/&#10;wP5K+/deFfLriOSAx1Cw4tb6fTn+n9ffut48+PXIgEDUPz+B/qfwp/p791rrg36vytvwAALHnke6&#10;t8J6uPgPWMi/0tyAOfxz9LD2z1XrgF/sg2Fm5DAlifzqX/bc+9gVNOvceHXYA5DAn082CkXB592P&#10;aNPXvPrBY/6xv+fyD+Ln6+6de6xsOf6KpIuFHN/wOP8Aff7wPdWX4uuVzwRyCLj6W/wB/wBb3vp3&#10;rj/iFv8A4aCAfze4+vv3XuuNrKfpb621WsL8m3+vx7917rsWb6qLcgDSlm/rp4Fv99/rD3WmrTHX&#10;MfmyqpGlTcAnn8AE/wC9e9dNiv4uHXtR+rX+psP1G34B/wAPfutnRTHXlAI5Fgp5UfQ8caf9j791&#10;TrmRdgDpsLEEfkfT6gfj/ff0HuvddaubWvYkgG39Ler37r3WQcrY6Wb6EjSf0m/B0/S3+P8AxT37&#10;r3XY4X+t2FyApFibm/8AT/X9+6svxddAjT+mxItYgAgA3sNP1v8A4+9ilc9exqz14WII/BFh/iPz&#10;/wAU92OimOvHTTHXIfi1yDxwBcG1iL/0t7p1Xr1iPrx+D9D7917roabALe5vccfT+tjz7917roAi&#10;5JIAuOCLi3+++nv3XusovwTptawDcXv+Vv7fHAda65gAqeASpAt+bk8kW5+nvfXuuaAGwZD+GXm9&#10;uf8AH37r3WbT+LGwP45+p/r7917rlY8EhQbkqRzbjmx/r7917roi/wBbHkXH5Fubm/8At/fuvdcW&#10;Uc2Kji5ACm9v9b37r3WNrEHi4/UOLm/1P6v+I9+68BU06jPpuRcG3P4sAT+k2/p7ak49X0kCvWJy&#10;osQAxFgo0qRpJ54P4+vunVlFVoesRINm4HHN1HB/sjgD3vq/XH6i1lAJFxf/AHk3Auffuvdc7D68&#10;kg308fgW5P8AxHv3XuugBqClQWPIB/QPzZifp7917rmOLHT9L8WBJ/qP+N+/de69fi5FxqIH+Fue&#10;R/h7917rkeByAC1tJ/H9dJP+8+/de65W1XLBRzcamsLEi5A9+68a+XXdkAPAuLH+osT/AL1791oa&#10;vPrjZrkCwGm/IUEt/hf/AHj37rfWGQWU3sGP4Ivwv5uOQP8AXHv3Xum1uDazA3FgFH10XuCo5/x5&#10;90f4T149RHVQWBtYXK8ixFxYjT+f8PafqvURgLgabC/1PC2I4Ok82HJN/fuvddkBrXHI9IJN1sPx&#10;yBz+b+/de6ypZSbXt/bYgXI/oR+P8PfuvdS4gHJNrfpKc2vblrf7b2oT4R1YdO0YUnm/4F/082/V&#10;z7v17qUiG5OngAhri5t+b/6/19+691lCGxFja4I4CWU/QA/8R791418usnjPA4JHAFgRpP44+vv3&#10;Whq8+uwjEcMTqPHAve/9Pr/h791vrvxuCTf8WFxc/wBTY/n37r3XIi4JUW/Tz/iTydP4/Pv3Xuuu&#10;PyL/AIPF7f4f8T7917rERwb/AE+n0Aub8WH1/wBj7917rwANzYc/UglrWFuWPv3XuuwRb8LYgfS/&#10;I59+691zsL/g2sOLgccjj37r3XFiOVJIN/T9AP0/19+691iINmuwP9CCouPoRx9PfuvEVwesRH+0&#10;3AP0t9VBB+vvXVGwKdQJU1F9Nhe4sf6fW17G/tl/i6p1BeL0j6ABSCAB6T/qgukW/wBv7YYUPVT1&#10;CmjQclAABxb9XqFtJA/B+vuvXumuaBC17KCP0gL+kEeot9f969ssmKdOp8OeoQgUG66CoJ5FyWH6&#10;XN/x9B7qAAKDrZI6mpCQELAhlC2uNQ+v1Nv9hf28qjj1vqYi6WN9XI0ni62J1HTf6fT3fr3XNtIB&#10;UFStvqWOpSRc2/4r7uOHWum6Ur+rUWCjVwBcX4Fv+JH+x91PHrfTXMCwOoapNTag1rH86l+vI49t&#10;SeXWx03ysyjQONT6wYwC0dxYK1+L3/xHtHJLig610xSu93LaeXKhVQ6lkXhSwH04sCT/AF9l7yUO&#10;evHHTbVaGiJ0Izfojf8AFx9Rb86uCP8AY+0M8isvz/1fL/V/INEk+fSelDkyEpa0TXCaQsh+rL/y&#10;D+fZf17rmgL3IdFI1JdtK3uouzCwuLfkH8e/dUk+A9YWOqy6TIi6ljKgM1z9QPodN/6390ZwDQ9U&#10;iPHqRSgFkIX0AEAMACypyfS/1vzf8f05t7ejNadUk+I9KmhjdiGQqPQ0gkPBNzZVYHm35A/r7M4e&#10;A6dj+AdLChi/TeMkhr8MNT6V55/I/taR/X2vip0+vw9ZaiO68AagSQAV0kE30tf6f19r0bV1fpue&#10;VQoLIdSgMEUqQAx+hb3smnHqyrXh0z1pXQyq19S6SirdWLOD6W/oPzb2y5BPT8eGp0k8hIy+SxEj&#10;F73MYsyI1nDRr9SD6T/jY+yyYkKT09pU/F01vKWVpIo7SsNNjaREbUFbUG+gK2P+8Dn2gZtR6qEW&#10;vTLJMsTFy76FBRD/AGFLm11W17n6/wBR9T7YfSDjpyigY6U2NGkEMLaSADqJ1aB6GI+p4v8Ake3V&#10;AoCOPSZhRulOsZa3kWysFKqLG/PpA0/14Pt0ITnpOeJ6do0DaR+kfUKbWUrwSFX6eq/tU2IwOteX&#10;WX7NpW08oSRKqqFJ1MxBPH5Jva/thmCjJ6sEJFenymxgFiVLEhCF02uoPOoD6D+nsqlZ2JJ4dOAU&#10;GOlPFTqpFlIupUONJAH5Fx+P9b2kYE46UYpj5dP9JThCLC5UjVq/N/r/ALD3aNFJ62eI/wBXl0/p&#10;Dqt+Wsb3P4vwAfz7NIkUirdaPxj8+sixXBW1hYkA/lTwfa6NVpQdJz1xZFBHFwbfTk/0039qEQU6&#10;8M9YXUAHjUf6HjhRfn26FUCvVgM0HTe+nn0my/4Aem/Nx9f9j7cWlDXrx6Y6qRVJXUFL8NpX6H9V&#10;xf8A2P197KKeHTDfF0ka6dNRJZFNjpF/QRexJA4/xNuPbJwadNlKtXqAkikED0hgwBWwKj/ih+oJ&#10;9+z1TwqGo6yxxjXYqeQDrYAgki97gD/ff7Yap1rrI0aoqklVBb1fW7Na4Av735Z6qfiHTXIjaiSB&#10;4/KI2KqLgk6nN7f04P8AU8/4Bs56v1waCEhzYhy9mZbFwRxe305/w/2PPujIrDPWu6vy64LTKE9I&#10;VYzcEXFo+SgB0fn/AIn3VYF4eR6uvHphy0K+J1QR2KFRYPbk8lPz/S/+Puj260oOlMZ05HQPbpxP&#10;3Cqbq92eNUcDQVNlCuQAAPoWsTweefZVc2jVp0uVgVz59Fa3ZiArsiwss8hqViDIgjcq4RWeU/oQ&#10;hSWb+h9lTR6apSh6V2oReHQdS7ThrIfEaVpwxmZVjZHfzv8A5uaGc/oA/s3/AMbe2/pv9X+o9LxM&#10;ANPReuy+tKarp51R5GjqIlgs2rWs8YYSVEf9FjYayDyWNx7s0QSMN5jOekcxDmgPDqut/jfloMy9&#10;VQRRrC00ohoqgo+bqaWpVvOz+VG0AH9L6V1LYare3BvUarpb7Pl0Xfq68EU6G3ZvWOaxlXAUpqmW&#10;Wmp44Y1YhGdFVUimqlmBpnjGkReEqebEXNiHo9yjlw2OjCKeho3RrdvYCugrvFKI4Fmlp6SdkWoB&#10;g8ihZ1alqAADLbltRHI0/T2uSRSQQen/ABQ2OjC7dMyJ4DDSS1KTVEBNRGrRqL61sqC3CgliVub2&#10;Nrcqa9bZq9DhtlKYy+W+oSunmcLrWo8VvIwUD02U3C8fj8fTXVejE4fSsKg6gZX8TMo9boBqKxsf&#10;oB9L/g3H49mEVAtB0mZTUt/q4dK8FbL/AGQSNKlSVYuPQUtyLW9Q/wBj7UVpx6Z6cIZCoFjpEhLv&#10;GLWDXsQpbkXtb/Ye61HTTfF09Un6XRgzDygXK8ooX63sR/sfewKdV6c0mUhVIOngDSLMun6tx/U3&#10;NvdhTpltXn1lMykXBtpDaVBIOoni1/x+QRx731XqM8obUAGY3LHUn9F9Lr/S3P8Ar+9DqzeX2dS6&#10;axIZlbS6J+oXCup+o/pYe7qBxPDqvTjDo1LpHqF7G6lTc2X1fmwv7cXTTHWup0SBuBzybEixTn0i&#10;w+pA+ntQnw9a6c0XUwAVdKx3AYEXubsSTb6nn/D24qFhUdep04RRhiwbUAQdJFiPV+Cw+v8Ahb26&#10;qac9bp1I8Ysv1/1LX9JCgc2v/T+p9ude67VLBfSDawtb8E+oED8j+vv3XusgVf0/qBJa4/qTcFT/&#10;ALCx97oevdcNBsPqdINjext9SNX5/r79Q9e670ekG2nkW4toJNvp/j+feqHr3XYUXJaxH0t9dJ/1&#10;QX37r3XQC2sbD68n6hmNjp/I/rY+/de65gfg3/H4DAFf7N/9597GevdZQtmuP68D66Rbk3Pu1Kde&#10;6yhb2Frcn03U3/IY/wCx97691262HP8AQH6Wtb683v8A7f37r3TbUIpuLgEj6gXB/wBq0nj3U9e6&#10;TVahJPAYFif0qAENtVv9t7ZkApX06unEfn/g6QeVS6TagrFo5Cix8lhGdRZbc3FjYf63tBcfCOlC&#10;8egf3EpWOZWjjdftfGiXR9Mb2DWSwI1MQAfyAfZVOarjpwnuHRPOyqIywVELLItLLSRwxVBjErho&#10;nbwyBR+VjVh/hYH2H5PjPS5BReqne49v0tdka1XFTVpkEqNbyxqaeF1mEkRk4BBnXS2gcjgqOPe4&#10;JqMU9OnlFVI6IlvbZCClyVUsUVQKcaVhko5qimkraaXw0scc0RDMFLEq97MxsxHPs1gutJ0tw6QT&#10;q2qh6BaLbr42teleKDKTtWeOSGrqGjpqyV0uCIqfhlmNnjUAIgHqI49mfjK41DpoEEV6FbB0tY1J&#10;JV0pgpY0KU0QmiUthnpXUSUVVLCLyfRVDfX6A2W59l8rAtx6NbUjFOhu2rj2jipw0Mss1RW1OQeK&#10;sWFKxqaaUQ0a1lJYPHCX9SguRclhpFvaOTiejCtBXo1uxMNHOUlkPgiiMpgyDTys/hpE1ahUME9C&#10;S3XQo9BVbEgk+0LMgB9eno5KDPR1uucfG1XaVIaZ1cSqEkKPW14QSmOTUWBAJfWVNivI4t7TihOe&#10;m5nJyOjw7VjjkamVtWhQxRmu16rxeV0p3+oAXUWB/Jv7MrfSeixiaEdD/g6ZkgKPGzxPDqjX6FVv&#10;exUf04Y/6/s1grSg6RyMA3z6EmiSxEiKun0kg88FQTcD/H2ZxfD0lY16VFHGulfT6ldmU/iw5Yqv&#10;4vz7UJSnVCM56fYgum6sPqL2Cix/oAf8fz7c6904IBp9K3AstrC9r8cfX6/n2+nAdUf4T12FA4XT&#10;e/q+rEE8jj8j3c8Omk+LrxBP54ABAb6/7Ae23+Hp/rGyfXUlgBdQPqCD9L/7x7Z631ElUXINrmzX&#10;B/H4I/2PHv3XumecfUfqKseQAQ1xazD+g+p9sP8AF1ZfXpslAVh+BYLqAuGN9RAtwB/gP9j7Ttpr&#10;jpwA0r0xVKkAa7g2ezFQQuk3Lf8AFPx7YPVlpXPSRyLSWl12XSpkJ0glmH0Lf0IH9efaSTgf9Xn0&#10;tjpQdIitZdUokRSzGIlVW6texIsf7N7AEf09lUuePS+Ph01GFnmc6jcOgbUFKFzymkD+yL/U88e0&#10;pjqxp0/Wi16cqeiVhHKwfl4/IzKGH1sXawP0P+H+9+1CRHB6aaXyPUtaLWragQZXdHWyqmpD5F03&#10;WxueSSACP9a3twxk46oJKH06lxUXqYtEwU/uAsFsCeQSQDc3sp08cci3vywV4jrRlU/PrnLjj+pY&#10;72ThHQWLXubMoFgF4uABf3c2xHcOreIvnjponxGqTUyPPIgY2l9CzMRZkYFbHQDqFxc/1t714Tef&#10;VgynAPHpLZLD6x+zpUrIrE/QCLTqKkj62B1XvcD/AB9ttGSMdPR0GCekDlsHHIhgpoZW0orB3j1I&#10;xUkoqj6ni5P9BY/Ue0boDwHSkOFHcegX3ZhblrRQ08ziRFkkVZGSw+4eV4zYG5uyt9dNx7YkHyp1&#10;pKNUk46rb77xqSx1jGjaYvEziBCIo6WGSnZVpalpOZA/k8hb+yoH+p91hp4gr01cMPL06p0z1G1H&#10;mKuleBHppap2gj8cIqI2jiWY07rKH0xsulhpTiyAm7D2KI/gHRJJ8XS12PCiTUSz1FN9jPT1U7P/&#10;ABBayOvlQHQiR8GOlBBVqiYowZhHqbi6efNSOl1lx/Z0dHYja0patqJsLHTxSRFaCQzmUX+1Q0+k&#10;K4jDWc6lOoFiCfwTTAEkf6uPR4tNOejabXhkmpqbyVL1No6pqXyQhJYY4VWFhXQMovouypdjc8/0&#10;9l8i+fp0+pFMdGT2e0cVTRw00JEMcClpPX43EUd20RPzZTobjhgpvyfbI8/t68/DPRs9nU4f7VmK&#10;XRFqJZFXSpaM/towbgBizAgfS1/9ZTBHqNekkhpnofsN40gFgYkJCRhtTC2rSokJ/PB5/wBb8ezm&#10;EUA6LZTVOhDoVBKJwHUIVcEXPq1MwsPoVs1+R/sfZrEKpTpC5AGelZRqQDp/NyXU3UH9Njx/T9P+&#10;9e1UY9ekzEFsdKGnFihshFvQo02YX0kcD63/ANfj2sRfxdMStU6fTp4S36TyTwTb6qo9Frjjj/W/&#10;4qqUVQA9MP5dZ7AAEH1A2Gqyix+p0j/b+78MDqnWZfrpsDfklV4I/rf3ZPi611kQfVjp+mmx0j6/&#10;j/H/AF/anpN1zIYcen9Nj/S55JPAPHH19+691jZb3sLEjn6NYjm3HFh/T/H37j17rDpuSSy31cWX&#10;n0/2QD73pPXusbIL2/wAP4CqD/h/re/aT17roKANJ0kszfT6Fx6r/wC9X96Ip17rrxngmyhubsv5&#10;HBtb/bD34Z6912sYOouFuLG31AB/SSP6f19209e6wS6ASeLAAAFbfU86r/7yfeuHXumaqYG3BNgW&#10;+qBwTew+gHA+oBPup6snxdJetKessfSFJJGkmwYi2gAm5vYA+0hpTPSjpE5G3qIH0f8AQvKxtbTw&#10;COQG5F+PwOfaZzQVHWmUMM9BxmIlLyniFQtxeQBmkaTWTGii4sSWIP4t/rBM3r0kdTXoG9wx6Ka8&#10;JKIRJJH4iY7NcugqJHBDIByDb62HtNrJBB6YbOegpekqDLMXjmSMsy1UP7M8JEyfuvHIw/aDMCLD&#10;6Ajjn3QkDj02Yw+T1KiwSw+RYydIJVYUh1SxxNaR4VbSrAm/p+qhefp7tqNKdUMS9Pce1mmkjldG&#10;TSBIDIoEziMeuHyyqoNuLeRjYX0k+7aCcnrXgt5dOEG2JEEkixlqgukcYjjjiHjUX8dILcEixZ2H&#10;P4P5920ClOqGFjjrjNtzXGVVJVadlRpEQuajQ5YRLGbh1U6dbEiwuCT79opkda8E0p01tt0hxK0K&#10;NYyuCqvTqJraUeBXAs/A0qOLWI/w0Q1KY62IiOlJRYR1ZFmV5XDPKoJIjd1T90Ki/QBgRY/qt/j7&#10;p4Z6ciVg3Swoqdz4pY5DoU6yZAVaSVRdjCQALsBbQeFA9609oPRhCakdKuma6FAQockRKq+p5L+Q&#10;PU/6hTYgaRcm3490IFKnozjYg6enNaiAKxaELoeMaTZ2MynURoY2KWNtDG/N7X90/T/1V6VDNOs5&#10;kNpryDS1mkk8YIiu2oDxsLhieSB/QC/twUpjq/bX59YpZlQF5HTU1kU8wJyAQzIBw5Nrnn/ilhx6&#10;83wnppavCTK7OGYM1zHYNGCNMfrsWLX/AB+Df2sWlOmhw66krlWRY0k1XqHXVEQzxsqalEi2+jHg&#10;X/p7fFKY6Zkf8PUf7tXKzLKhuoGsqqgAkjTELfVTySb6Tew9vCSgoemuOOslM5cRF5vUwsgjC+Hx&#10;gWhZlYckE8EfU/j26pBFet6aZp0sKeExoXa5kZQH0sllJ/bjAS39peWJIvce0snn07GKCvr0oIIl&#10;fX6vNwFGlAxQk62FiOQTb6W/xJ+hSFTx6cI6m+OwS0ZWUwExtpRXChraXvf+zYgE391IAHXumyeN&#10;WKjxgr62C2sCp9LCRwPrq+g1fn2mkSoK9Oqe3pkMCj0qbK8DHXEApRtdnKBuLf1v9P8AY+03hUOk&#10;+fV2c0oemB6BJWj/AGQ72ijVZNF4ozJ+3PJFzpstyb/Ti/v3hajkcOmHouT08UlEyEKql45JPPYq&#10;FQsDbT+2PqWF7fS349nNpDpWnSB3q2euc9NIpdlUO8Zuup0OoBwJEYkAAEEFrWsPx7WiOpoOkXTb&#10;Uowka8sSrqViojdPUQWPiflbAgkAfgD8j354if8AV/sD/V+waB6862UtfXZYysktkceVwqKrfqA4&#10;5Yre309tNEeJ6pXur1FmMcetSqxksBpBEh1O2qRVlIF3Cn8c3PPtvQPXqzMCKDqTM/khZX8Ub+PX&#10;GyA+gDk3ZfUTpANv6e6stMjpsU8+ocFdFIpgMk0TMrsDp0ukaDyKTKwIAXgqrckW9p6gkjrfU2mq&#10;GkCNdxLNAJLpCQAwOn9wgEXZTdgf03v9PbE1NI6dHSigqfARpltGPHHNrssrEEEBzYgD6Kf6f69/&#10;ZYaVx1Umh6n/AMSj1OxKIxUFH0yOkbA6nLM49P4Olv8Aej79w4da1HqPU7jSO0atGFIkMskjoHKF&#10;OdDAC5PBUkG3H49+Z2pTrRemD0lq/Oh2AspEegojKvjCFgmllVeWPFiAAf6e2NNW1dMvJXj/AKv5&#10;f6v8CXqsr9xKyx1EyOusBGjBUAG7tI4X1G/1H+BHt3pG2WqOm2SdSuhSswd4yIY7qo4Je7aeNZ5/&#10;1v8AX976tH8Y6gl5HumpZImEgYxnyRwLy0jEBbFiAD/ibgfm/unpPgPWel/cXytGHSMzN5X4MSgB&#10;HXRzdb2UcDT9b3HvWSOqS+XSnxNEakqjI8iMoHkEaurkKGd1cg+lV/N9X+t+NJGWNAOmgaGo6GLE&#10;4yCGKE2d5GsXlMSFi1v2iFF9AJ+uk8mx9m0NnHjUM9Phjo1HoQ8bg9TRysx0KGVLfrDqeefzcj6j&#10;2cwWQXJ6942M9LSgoYQCSoCqw+qgD1MLNqP9Pp/sfa5YVUVHl1TSmnV/qHS0osek6BNN1AJuFHGr&#10;6BS3+t7fCqRxz1ddH4enYYaKFdSgMluTYXv/AI3928KuOnK9R5aUjlVUWtYgKSQP9b/ifevC+fVw&#10;QRXpvkRgGXQpb8rb1kWvz+P8fbZBU0PW+oEtLFMFKhEdABoOn6X5It/vXvXXumiWIRanewNmAQ+n&#10;Vb0r6T+Lcn21IwUV68RUdJoUZq5XZowQ0jOT9f8AACx/w+nsoI8Rz1XR0qKPERLp1KAg/TGo+o/U&#10;SxP9Tz7XxW64xTqpBBp06LRotigRio+n0+v4BH149qVBpQdNlQxr1KRFvp0AC1r839X0J4P+t7uF&#10;Nanra6QaDqWI2VV1Ff0mxW1tJH+It7sRXq/UaSNG5AKn/arWIAuL291KrTrVB011aqumRF0H9LaV&#10;VdNhyQf6W59tSBaVHTJIElT/AKsdMUlQdbKxVbEDV+V1H0kEf7f2kc+XTwFOHUmCY3BufSbGw4tf&#10;0sf8T9SfdkNAD1phqFOl9h6nW6EXHFmB/B+ov/Q/j/WF/a+Fq06bkJpTy6XUNSPEiSAf055Fr34J&#10;9mAPp/q/1f6vQbWmjPUyPS30IsB9eAf8OPds9bGny6k2UD+guOb8f6/59+6t164/1X0P4B/2BBA9&#10;+6912JFuCLcf6/8AxPv3WusLxCZ7AH8njm4vf6D3uvVSoJ/1f5v9X8z2aFWVS+rSOQoAF/8AY/7z&#10;72Kk0HXvDHXJYFHpReARY6AOL839uKrA1PXvDHXjGv1t9AL8WI5+lvd2GoU62IwDUdRXReAQApuS&#10;QRzzwfbfhkcD1YrUU6baijV7kKLWINhcH3Qeh6bZP4egS35g1AlqUQKV9bC2ldDXBVv9jpPsvvbc&#10;SJjpHRoZQ46CZoCsKoqqWSx/Vpu36CWT/fcew7JERgjo1VtQr0mcvSDxAmLUf3QHvcFnFrlR/avx&#10;/tvZbcxKBw6t0iXUKoZDGykMksihpGv+iEsi83/1R9lJjoevdMs0UE7qHTWUEURMbNGpUtYyxlAN&#10;Nzy/A08c2NveiinHXuodPCZHUHSYfXHJGwssZEnqWIJ/nDp5cqAB9Bz7bpXr3Sho1BLKp1Rqq6Y7&#10;W0hvShVj9QVuSPxfn3pV8h17qDlaNVliqVLyRiIJK7KghGluRZRYc2Yen+pv7t4IJBXr1eoISQx+&#10;MOFFkNox6gVa8IX8AH62/P19mltEcdI5ctXp3gjK2t5Fe7simSzsoIEUMnAIHBP9bfT2JIIyBQ9M&#10;v8PSox8Vg41OsiFHUMT40kluCAxsfxqW5JAB/r7ObdRXPVvPpYUcANyFZXOnlAEF/qRci315BP4t&#10;x+At630oI6QIR+3wwuDz6dZtbSQLAHk6QQfda9PBQOnKGKxuyqACLKLC9+SyqwufpcX/ANt/T3Vu&#10;nWNNNibkfUWYLcX0sFj/AKn6WPvTfD08vAdOdPEGNypAvp+qMiqBfTb+tvbPVun6ljFluqFv6WsQ&#10;t7ldQ/Orj/Y+2pfLrZGK9PUEdrekjm5+h9J/DE8fX2z1TpwiF2H0uf8AUkC3PP8AvHt+P4erDpwQ&#10;Di9xcXBIuODYqf8Ae/dyaCp691KUhfra+nj+t2P1P+v/AL17aZwVoOtV69rU2JAv9L2uOT+PbXWu&#10;uDOAOfoLkXW3+296Jp17qJPJwb6QRcD62N7er8/8j90ZiBXrfTVJOvqIPBHPGoEj+l/8f8faaSUD&#10;j1pjTPTVNVXuBZeCSPybcngX4/r/ALz7TNMp+zpot5+fTTNWgfVj/wAGJ9Or/U6bWsfpwLf737QT&#10;TqtfXpguwOemSevWT0hg7821D0hibspYDggf4eyyScuaV6ozFjnqCJwtySx1NqDBQQtzexuBb82+&#10;lvbQNM9a6aMjUFnIdk/S5VrWIK8aWt+Rb6f7H3qpJqek8hqOmZiLEuXVFsASqhWLmxkH1Fubc/n2&#10;4nxdNpWh08emerqBEuoLosxChQGOlTZw8jDj/D/eh7fLkDPXpCDjpPTVLsXETsgIIJRFUM/1mjYs&#10;DfgALYf4+0zyGtB03w6bojGzSGQtrfUdYIUuFFvHqbkkEH/in49phpJPr1XqfHUHxNqIZ9RDFgI7&#10;MP0u3p9WpOD7foKdOBiop1gaXWNFnYF9A0KQ+o+oC8g9P15/oP8AW9tu2rh1SvWdSDo82rWVZkUk&#10;SMjfp1KG5KkFef6n222nz611Hl44fTqAYxo/ClPoHVR9OL8fg+y+c0qW6Up8I6SWUqXBZI2B1xPI&#10;EiTWrShiWJNja/BB/p7DV7KS2gefXmUaSF8+ueGwgkZWqKdD6kfStzHK0pLlS1jcC9v68C3tPHB2&#10;io6tBDU1PQzYXHxQSRgw2lYnQE5VAqAKdUn0BFh9T/jz7PdvtkSUFhk9GwAUdCti4yJ112AXQqtd&#10;fUANK2YfUA+5AsF0kVH2dNkBuPQm0KqSFsdVz6j9PpwfYnQdUEakdLqi0hQGFrAm/wDWxsbe1isA&#10;M/6v59bChRQdPiHi/wDQfgKRb8fT251vqUj8fjjkcc8c/n3vr3WKR9Qt/r/n+vPP+x9+6902yvwb&#10;gC9xx/xJ91bA6903s6sjD6G/54sp/s8/7b22SSOPW+mWdTIWjX+yQzNYcJ9eT7tH59aPTXXQKEXT&#10;pAvYngG39Qbf77/enOvdJfKlKVI6kceBtTH9NkP1F/8AefaWaURVrw630WfsHKCvy6+F08FOzi7E&#10;AXcf59FHDfqC8/Qi/sNXM4llOk48ujawhpVzxPDpP7fbTVImpfGpWysgJkEZ4Kk8HkgAD+nv0GGH&#10;Su47V/b0OGIVwBCRYlY/1XHJHqIUcfU2PHP+w9na5NOiVjU9Cdi6ZrqqE86Wcn8/7T9OD/sf6e1s&#10;aioXpK7Bgfl0JePpljj9YUsbE3H+25/33PtQfl1RKUNenuKNm+ipbj83H+w966c6nLD+OCf9v9Of&#10;99x791vqUq8fjgD/AGP+sbe/deHWUR8/p+psP0/S/wCffurCnA/6v5f6v5ni0YJBK8i/H/EX/Pv3&#10;XiuKjh02VulY3WwUFbX/AKgm17W/4j3ZPiHTbUpnoItxVcdMXY6Y00MpfmwudIJsP99/va+JCc9I&#10;3r5dEh733yu1IJqyKr8SMggUixM3kXQB4x67gXa0Y5IAP19nu32xLEOK9UAQnvb8uqUe/O4Vq8pk&#10;qiapeColkahhoI41nIgkiWarlpY1s9xEoEpsCQQp/oDD6cKxVeqv4KpSPj1W5v7flPPk544slAZK&#10;SKlrMe4kauhpoJYZVxhkWK7BnfSChPoLMvHHszs0Ma0rw6SMtSD0V/KTyVUiVNfSulWKZYEoI0f7&#10;7Iy0h1Tq2MiBhMUUquiTWDSaDJqJFva41Ygtg/4etU49L3Y8eTy9DRVdJNU10VUKWjR5Wioa+QU9&#10;RopsXom9KqPV5KhNOsgH6Aj2pQkd3+r7OkV0cUPDo5mx6GmlWB6hIJQ7Pj6VJKd6mWtn1EVElPXx&#10;DwM4UOxheJuWNgQAfdpqHB6Jm4dDri4YqSCmq5vsaGhlq/8AcfTQs0FROr1BMyxm/qiJV2EMw/Ub&#10;Rk25RFAeHVOs3kgkqIYljEmT1VFJDOVakaGiqJXeMx1DjSNMVyGI1arepeR72o0jrRPn0E+5qZ41&#10;iiQ0UROQrZq2no/NH/DqOiia1c0gurn7hIm4JDK7MPofamOhAr14ZOOi7V0ktHmZBLJJFDC6VNHj&#10;6uB2FfCV82TnZ3AjMbAxiFNRJKIWIvf28mny49PohOOsGWmmnhqZjoqKdpqRoI6dftWryiGerlqt&#10;PqjZ43SVUuURlRQbsfbnW2jKivSGnmMkkdXMqNRVU1VHRmGnZRJDQ1PhDLQ05LVLa0DP+59SGYaR&#10;b2jk8umn6lx5ZY2pGoI6uBfsJa06fsa4tBWMWhlWjH0nWVR44y63R3Z0BPNAxqK+XVOl1gcvDLDF&#10;VpBLUa5XpsjVRFKGupcjjKQGaKkjqVZyEhCyeRkcAlgnDEhQorn069TqX9zX1KUPmposmaelV54Y&#10;wsdP95POaitM9dUKdGl3jjqJIlBLNbQnPvxWn+r/AFfn8+qlR1Bjyi/ZQVEcrY6qUpAuOqqNKKnr&#10;WqVk8SZKYl31OieOH/UOt2UBwBXHWwBw6gUtZDV1RqVovua+SEQmlqx/kVFRUztjWqZXI0Gdw0oY&#10;KNJiAuDb3RkByOvdBnlsZQzmSupXkrMhBW5GnbIxFab77HSQ6oqeoGlmd0jvFE6WITSBd2ADQ6dS&#10;v5dJ9K5Y4I2p6CupxLHFSpXakq6GZ6kkxJOtSDJGbBTLPKssbIGCaHsPe+nAKmnWBoXdTAXgDZKv&#10;jSmjqaupmp8TkIl+3rfWzBwJQIniKkqeFZVBv7aCLwPE9bKECp6xivIopqoRyTUK04jnloapKL7v&#10;JUIKwJEEQyxwJKTL5JEW0YbxxsQL2ICpQV/Lj1Xpqq5tSRJIcXWU8NbEslNFLLLPRmqWMUkOTgDG&#10;Qmf1qZHCgoxVlUi3tKelK/CPs6ZsnlKqjL00keqGkavcT0lRJHT1QcFFxc0MWt4wjOjRMbjRpB/V&#10;xrq3SYmnxEtMqCnyuNq6eqnqs1XqskSUNTU05bIUKU6DQokCJDFFDwQyycavbdFPlTra8ek1JPT0&#10;1XlY6t3SGkp6GdPHRFoi2YdPNUfbuLCnemURDxkhXktbUD71qVRjq/XGFcnQtNLVzWp6bVHBSUlW&#10;KrHvG06pTUQmjIkmEJ8asZCFVl0gNo4opoc9b67rKqkVDCZIqZnr5Ioa6aoFXWTTQELXUMXg9EUa&#10;vpkZXZGu0ZuRb24aUp1rpgzcD+RlkRscEkSrkiqZY5KGtzcTtFIZMpNzJSraXwrIyyRXXSrNyE8t&#10;Kf6uP+Xq6fEOkJkpTkWijAbLRrBXR00CwoMfQVUARWenlq1iaa9manhlkJLhFYcj2ic1NOliLQV6&#10;DvIyUMFQUpopYqSF6epiGPjmqaqnMy6YoWlcIE8zMoZRrAXgkWIKdjnrdM9J/IzfZVEiSyy4mOVn&#10;pqulmmkMD0lW6VlVBSSMNSup/bC86lBUEE+2WFD9vV1GrqbRT0beH7yWUVhgrqk1MjQzx0tFPKaa&#10;mjxVPJyRGXiVowtwHcjhb+69WpqOOA6f55hVS18oMcAoFo8VAZvEiO1TjxPCk9Qt41QmF5YrmwLW&#10;sWYH3sknj14LTHr1j+71QYzSn2UkUlV44KCV1SkpamQoZkmMaSSer9ovIQLlj9CD711YKB1wpZEE&#10;EEBNIWxVHVyT08GRkqZqmmKtUY+OlNMHMGuYeeaRnPPIsh0+/dW6RmagpnhRJTDFTzJBLNXUURKe&#10;JALwUsAu0iyuolqI3uFLKQOPfun1j0kHpmQpDV1mQp28QhhlybQPUxTZGkhcB9AkZQrRaJHCpFbR&#10;pYOFK+/dXI1Ch6iHJ1lKMf5MeumSMRNSqIzQJHLJqEEUkY4kkXxo6sxIF24De/dVEa9N75WoEZLV&#10;UovkpKfJrUJeEVek2qseIBfRCpuUubiwb37q2la1p1McyTVE95/IkKRrF9sscTU9M4sbiIEBRdHf&#10;WpX90/RgCPde08OpcFfFGlVFSxMYVM+ugq6mRJi0hXzUUUQ0yQUzJ+/HO7W1Kg+nv3TZiHl0p8c0&#10;dVmkEdJJlCaL7CGGOWF8bTU9SgUGCEoJHLm8baWAQks2vUB79026HRQ9ZT9gsT1BEtPJMPLGssem&#10;iWfGyaFnppR/mAgMlkADSIoDAs1zpqUz1XrPS5Sqij+4aWWlNPVyQmsMwo2poamC08UcUSaypQ6U&#10;VU9RuQ3pJOg0g4daIqKdCMtSapo6jG+AZmUN9zVLVrQijYY4LS42KnK6JfPG7SNIF5YqoJUEhQrV&#10;yOmKUPTZDVQiBp5KOkqIYoY8QlZW1c9O9VNEAiSSxJ+1HJpMkInf+01wOPe0evHrYrWnUuOvxtTS&#10;1EUMsUE0070UamsmlyHghkWmpnxq28EzwxAIpUXdWANySPdjpPDrR64V9cVeppK2CuZXNJBWzywx&#10;V8dbQ4unejhqooURmjfxoJijhlZlNtGke6sAcHqtKjPSebL1FdNKBWz1azaKhpMiwrsiaCGnvHSy&#10;xfuESREI4phIus2VluLhoofLqwxjpqpqJZ6xZBV0skFJFkVpsk1Ok8Fe6RkyJJBKVY+hpXd51ulm&#10;TT6QfdSPI9ODC09ek3XQxz4uCvi1GJWpq2aeloUNbATUlWqIJ0IDRt6k8asLA+sEj2wRpqOnVAHD&#10;59MtRAxcrQNJFGf2XqAUhdKRgxyC1dIl1iKgf5xOGCsfr711YGlSOmOZYhBVRIC8dbQJAtMMh5qj&#10;72nk8Ua0qxL6Aytcaef2tB+p96Pp04or3Hj0jZ6GcORQxvHUQwpV0sXlJfyL6HikMtgGVSElRiCL&#10;FvwPe0+IdXFCc9NrJOz1CMsMIkkRcjUTMiETeMTQ0qxt60UMNIkF1C31H2+RqFOrUpnrMkwiqaeR&#10;ko3kqJI6eOaSP74S1EcYhVYZIbEWsjLG+rVyOFPtpjpGjqvy6UeH+zpUkkq8bkKim8c9NEYqt4IK&#10;VqjTEDVy04uvjCtKsLBeSoNxyap8Q68OpVStSWCItPyn2kclNTMoj8Cj7V56YrpSZlIjEqhmcFiw&#10;JNzXrXSdrEeWSKGCnaVwY6OnMeilhjipv3VeQ2taJyqyykDUFuOeT7r3SOyFNG7E1GPJRZZVZ4GH&#10;8P8AuVYipqnmbmwY62UWugBPNvdWFSB08nw9ILJ0oilqnjeSZYSIIAGDo8cg0y1KQmztZSsg/wAS&#10;PbbpTI6VD4R0maqlKwgCpNuWVZru08QsI5F8XBYjm5A+v+BHuhBHHrfUIFCrWYyQusjuiQiMJ4iB&#10;ZJI1/JsHVb6hY/U+9de64I0atK8cZIjQGBYZQr0jMLKzuRbhiG4a9yQP6e/de65qIXiKOXU+p3Kn&#10;S4AGsTaforXuQD+LED3o8OvdSYxYJeWzmSObyBFka4W7xhmNi2kgvf6/X6j3pevdS2InPhEqnVIz&#10;FLASFY49cvpb9I0H034NrD3YEHr3URpG/cUSU9SrLN4TJEVlYJ6IkCsDcjSvN7/0HvfW+A/1f5v9&#10;X+HjDHYOZHkgXSx4hSY08gHmaQ6r6FJC8D6/Qe9da6UMEqRwQhxB+/FAAzSmVfC7FxGRHpZTq1P4&#10;w30Pq5+m+tUFa9cQXllMnkKmISkmCFIiD+uOT9oeqIR31aSeNV1v711vqS+lGgeNKadD4TDLI580&#10;bLH5IZ3jjUEItiWQ2A4Y+/de6iCX7h2i1lgoki+4ZQkE0jAyBR5FX0glgVa5Nxz7917pomlIcJGU&#10;QCW7qVAeSpWLQ3k1AGzHjT9P6e9+XTw4DqPo8zmNkp4/oJWI8viV/SfGzfVUYgEj+vunWzSmemrX&#10;NqVfJIHQHQqRL444w1kCHT9WNtX+sPeuqELpqOpEheca0RhKpBk0W1cjXMAir+Tdmc8C9h9PfuqD&#10;j1Evq0fuR3iMkcRiOiQTKAyoUSw4Itqtzf8A2/urAVah/wBX8v8AV/IeeqbyJ9zIkkjRoYi7I4BB&#10;/TLpAstje3054tYn3s9eZaZHUyAR1PjBWIGOKoIV4SzvxqHnCAsb2uSATY+9dVFPPrjJHGiKQY1W&#10;s4ckWjRVIjUQXHqLEamAIAH49+4dez5cOsMjSyLKDGsjJcxsz3QRxjTE+kckMb/q+l7D37ra/F1/&#10;/9Xc2sf6EckD+i/4/wC3/p710x1xAt+Rx/aFlF2NzY+/de67P9ObW+gAv9ef8ffuvdeI5tYEAAkH&#10;gi/0/wCN/wCPv3XuurqAeBb+v5HNrED/AHv37r3WM2HqBUGxNvoCv1/oP99/th7r3XG4/wBYcNwv&#10;Nhz7917rq3AIHJPpBtzze5H+9e/de652AA/AJtzpNyPrcfX37r3Xltcni+r+1Y/61vfuvdZQo/Nu&#10;fyCCw/w49+691lULY3PA5P8ATn6/T8e/de65AD6Wt/Ujji1wOffuvdcubD+uo/Xklvxb37r3XfH0&#10;t/rtYW+nP+x9+691xIDXUXN/wbG9hf6/09+691xZRpP0HP5Hp5Nv979tPx6snxdYGUEWGk2a1gfr&#10;cfS/uvT3USYWuQfSLCw5I5/SW/PPtuQEkAfPrR6ZqsEBjwbamuPqP6qw9pyOvAVNOk1Vx2BJUBDw&#10;ST6WJP0Cm49ppI61bpxDinSRyMf7TJddLAsEKHSArXtpAP4+g/pf2UTrxB6VJ8I6DvJwKSx8arC0&#10;auw/c0gn02tZiD+RceyOcU49ak+H8+g3ykCSRSn0pFpIBAWQiVZLKJ308L/W4+nsguWyf9X+Qf6v&#10;2BKw8+mykgYyxkIiz3snq1MYgLEqpUar/wCv/T2iU1weqA9LejhjdIyyE2Ks2oaUVweEI+gLfT2s&#10;XPd6U6af4un+KgVr3LBnDIxBBUBfVoEY54N+fa+INxXpNIgBx1y/h6+vSGRzoZxbUWceq9hxb8+1&#10;K6qd3SZ0rj16m0+OaYqtlOmzsxUKCwN+bi7f43v7Vw2/inpKVoadPlJQePUy2ZRf1BBdTflbAC4/&#10;IF/aoWHW+5McOnuKgQxgkavqb+NTYkfRjYfX+t+P6+3Rt4pUjq4kxnqOaFraFj5IYWTm1zcWc8W/&#10;qPr7TPZFa6R1cOCaDqH9kqm+hU1cNdToJ+hI1fT2jaChyOr56caelKhbqFUMQCp1atXNwv8AxT2r&#10;t4aZp1qo4efT1BTAiykH+l2A9JP9WA5v+P8AkQNYYdXXuneKniQhivNrMWQarg3+o9mAgCrXrYNM&#10;9ZfEq+q2kNe5X6kMfTqC8D/Y+7LGrY6shzTrsxj9IjYi9he50g/Qg/j/AH3+wsYQBU/5ert8PTdJ&#10;jo5NfpINm4FiHtzZr/4/j2y8SGtOrrSvdw6SmSwwnjMTKCW/SbAOQDf62vYf4+yi4hDDIofLp8BS&#10;tBw6B7cm1H0zeBQivINeoEiVVsSFt+eP9b2RufBPy6eVMaei7bqiqKV5IZGWIMQY1kT0Gz3HpPAe&#10;wIBHu6SLJQqerAacdBZUV08kwYlkjMviWJJEkZkA9cshcAWtxqBH9Le39JpXrfTpSVbD1OixNUR+&#10;mnVn0iJWsfNSkF1Y2BXSCD+Pp70oq3TqcR0pFpFaTxxgqsikhvHHOI1KgyK6yEtGrfkm39NN/b1P&#10;M9LENfs6UNHjadAZEgSQ644pCCyyMANIUobgBfqSrf04HupQHh0oQGuMdLfF4ZEq4CsEAa0YLg3v&#10;GDcuGsLH8AfX2phhJPDqzkhCK16HXbsB0JqEd3lbTwToVR6FPF/9v7ENrFRKnj0VzVqa9C3joisY&#10;IVSSV9Nr30mzHn2Yxju6TUrjpXUYCgHg2AH14N/8LD6fT/fWClfi6aIoadKWmtfgfSxNlFhfkAe3&#10;utdOsNhckKS1yLk6rf6w/wBt791qorTqegta4bi1mP8Aj+Pfut9cyRexHNuTb8W/B9+691hNiQPS&#10;F+tj/Qcj37r3XBxwv6SDwLXJ4/B9+60RXrEyqDYfkgfT+n+B9+69XrgV+ouDcXNx9Bf+p9+631ws&#10;QLkW/BKm97/S/v3Xuu7fS4At/UG/P59+69119foq35NxwTYcXJ9+6911YE/UC9+CBb+p49+6917j&#10;6cf0H9P959+6910V5tYcf2Rbk/4+/de64i3P+PFuLi/BuD7917rgTyLgEcg8KvB/oB9ffuvdeNuB&#10;/iAv6Vt+SNXv3XuuNv6/U8D6cAcf7z+ffuvdeH+2+o4/p+fwOPfuvdczaxsAR9CCOAL/AO+/3309&#10;17rwAtcqLf4fqAH4v7917rnpUgBV+v5/Nv6e/de65KoJ5+n6RyP9jx7917rKFX/XP1sebW4P1A+v&#10;v3XuuWnjgD6lSQFIGr/Ve/de66CXX88G39n/AF/wBx7917riVA/29v8AifUP+Ke/de64kccgDnm4&#10;B4/rb/W/rz7917rsMPxYXPAINvp9bj+vv3Xusgf/AGkj8/7T/vPv3XusiyWtc3PJB9Nj/h7917rm&#10;JgTbgKAL3IsSf8efz7917rIKhRexGlb/AE/T/gNRH+8f8iHutdS1qBwSBbgi+n6H6kW9+691zEy/&#10;QkC3Av8AUfkfX37rfXEzBvp/T883N/qLe/de66D3FmKnT+eL/wCFh9ffuvdd+S30IF7c39Vr88e/&#10;de68rAjkg824BP1H9PfuvdctSk34AP19Jtz+effuvdd6gPra5HFrfQ/T6f7z7917rldSDq4HH+uL&#10;/wBL/j+nv3XuuiF+lyDfg8WP9P8AePfuvdcGQWP0v9NXpLfXjj37r3XHx2/I/wBvx/xv37r3Xen1&#10;f8Re1h+ePfuvdeVeL2BJ1Arxb/effuvdclj9NuODb8ck/wBP9b6e/de67CAf1H+Nlt9bkEkf77/e&#10;B7r3XtAF+L2/r9B+D9B/h/vvoPde646QAOPzwfxz+PfuvdYiikgf4m4+tv8AWPv3XusBRSGJ5sfw&#10;PoBzyf8AD37r3UVkJBNl/qDbg2PBI9+691HdbHj/AHkcGw54/p/T3o8R17rCVDH6Dk+ogfSx4J/p&#10;f6e99e64Ef7awuL8G4/tD37r3XvoBa/AGm1v6/i/v3Xuu7ix54/I/wAf8fejSmevdeIWy/S4uL8A&#10;n8j6e/Cnl17rEEVG5+hvfUOAR9SB7317pwj/AEjkn/AAmx/N7fn6e/de6yG3N+ODyPqp/pb37r3U&#10;djwfzwSASCbMP1X9+691hv8AgHknj0ryByTz7917rqx4Nh9P1CxFibEXHv3XuvSC9r3Atbm30/2o&#10;c/717917pvlUsbhb6uCCVFrfTTwP9691PxDr3XNALDj+rEfTgcfQ/wCPu3Xupii5UA2B5uDdjp+o&#10;Nx/vX/Gh7r3XIqpFrk3BIAH15sQf9f37r3XErawLAgqPoLH68Dj+n0PvRFcHr3XFhzcWHAuLm1h6&#10;fp/sfe+vdeIABvf66fTZjz/T/D37r3Xgv4PIU3P9OR+P+J9+691xI0j/AGH1IUg/1sffuvdcAv8A&#10;UX4Nyw4s3F7e/de65soUfn6abfUEf7H37r3XBFsBaxIBtYkG54uQf+I9+PV38uvc8C4BH9oEAi4+&#10;gJ4PPv3VOsem1zYIF5AuNRvzp44/23ur/D17riFH6iF550llH054C/19s9b6xlRb1cDmw9N7XsRd&#10;ffurL8XWE6TzYjSeUNzYX4ubD6/77+g304a0x13YEWP6bX+g06Rzp/2/v3Whpr8+sRXiwHP4H4AP&#10;A5/PHv3VuuitjYgMeQqFVI/qbW/H+t/xr37r3XlVSbah9LkMP1H68EfTnj37r3XHT9GJHH4APA5/&#10;1vfuvdcgALg825DXBWx/skcfX6e/daIqKdc78WHDNxYWsT+q5b/D3rqhWgr1zFr8HgEgmym7W/p/&#10;T8+/dU69YCxYD8XH11X+pt/T37r3XLVcWAA1cgmxVR9OCffutgVx12oFxcaSR9RyCCOLW/3v37r1&#10;SMddgsA30/AB9JA/1j9T/r+/da67LD63tYBeQLf4jn/b39+6912FC8MFNg31tc3/AKW/1vfuvddD&#10;j6j6Ajgfi/Cm/wCP6+/de68RckXsbW02BKr/AFuObX/3j37r3XIEf2j/AEBBQAH86Rbkji/uyfF1&#10;7rtRdbaVsPoQLC1/ox/w/p7e611lRVFrAX1Xa3NwfoQD+P8AW9+691zUC9gT/UEqtha/0J9+691m&#10;VefUDb0/S3p/FuP6X59+691kAtex5JsP6ccnn+nv3XuuI+v05J5INrj+n0/4j37r3WN7fT9PNi3B&#10;/wBYngDj/b/n37r3WFub8fTn6g/7Y2/4g+/de6wte30P4LA83P8AaJ9IFvp+fbT/ABdWTj1H0i9g&#10;Bz+AP8OOB9B/j7r091iNwOfr9T+eL34/r7917rxKgKbXsLiwPFuCpv8A63v3XuuVluCQBzZb24H0&#10;a/8AsB7917rtVtb1WBNrDSx5P5I4H9efx7917rsEi9g1wQwvYgj6FgQP99/vA917roHVe6ji5PJH&#10;FvUbH83t7917rkCCAPyDwLAalH+P9ffuvdc/8DZtR+mn8/6n/W9+691zULYsFNjySRxy31sfwLW9&#10;+691xP6gx+un8FRz+LqPrx7917rE+mx+oFyCbDVY8mxsf9h7914iuOoEqsWGkA8aSb/1/wBUGH1+&#10;o91cVU9e8usBgZr2BHqGkEqp4+pH15+tj/sf8Sn6r1xakQD1oCSeAzX5v6rH83uLn3rr3XL7UNww&#10;9N2Km3P+vc/X+nvfXqjrv7MpYjkgMmkKL88i+r3rr3WWOnKEBgFCk3GocKRzZwBxf6+9gkGvXunO&#10;GNQFuAf6BSBweWDE/wC2t/h7s7aj1s9TlUE/QG4vfULC30NgPz/T/kQp1rqQiLY3BFvobXIJ5A+g&#10;9+691nVADa30H0PPJ54YfT37r3WRUQ3PIA/BuW0/776e/de678anT+Tbi9r2Bvzf37r3XIQqTyFI&#10;PPHINuPoPfuvddmlU/6kG31YL+Ppa3497rTPXuuDUQJLAq17Xtp4P9be/ayPPrfWB6FgCqoRfkG1&#10;wf8Abfi/u6ynz69XqLJG6a7gagLcAAcC97kH6e3Qytw696dY/Tb6C5sDYLdri9/px/t/dut9cLG/&#10;0+oFr2uRe1+B/wAT7917rgRYDn0gHi97gm55t/X/AH34HuvdY/0m7H8kWPPNrqef8ePfuqt8PUd1&#10;vqBANiOPzyPzbj/be2nFaAdN9RZE/ULavULKwW4uNJW39oWH59t8MHr3UORAxU6QPqRcal0jgobD&#10;9X+Fhb6e6MBSvWj1CkjYqSo5P1ZgNVgLiMAKOP8AA+29Orj15RU9YDCGADIn6eFsBe34uv8AxPvQ&#10;RenNIGeskaDTZSCVVX/SdOpSeB/iR7sAAKdW652CqR9Rb6G97E+lfoPexwPXuo0wFhdQ+oBdJH+3&#10;JA/FuD/sPfq9e6gyuvFgORpvp4U3sEIPFh+PdGag6901S6fUNYViQlwCVa45Jb8gf7T/AK3tM7ac&#10;DrZ6b5VIJU3UWKXS3JYfQn8D8Af1Hsslk7s9a4dM80ZcHXpV1AvpHOp7Eofx6RwWH9faORx8R69x&#10;6Zqm6xsjoDcF08bLdHDcG5/2k/T/AAv7RSMTUN+XTR49MgsdXkXQqDyeoAl2l4HIBFv9Ye0Go4b5&#10;nqvl1l8V7KTqcxm9wt2BtrkNwCNNiv1Ivf26CHXPWlqeP+r/AFf6vQcWhJ9S3uqM6MEAGlfSQQPp&#10;zYlm5tz7ZIBqV4DrfU+lpC5ZAQ3pjJWy8Ff3SwYgC1/9uP8AbBTG2odNmMEY6V9JTGyBlJ5V9aeM&#10;WQ+lV0f0NiPZrEQQK9OgUFB0qaWIKOVtYu6spBFjxpuP969r48Ur06BQdZZY1tpcHUAQ7qAp/wBU&#10;CVP+Nx7Ude6ZKtFBkZkAUJoUMBpUsbC9vr/Qe76gVp08OA6TtQT4zZvQCfIR9RJ9FEf9efUR7TyH&#10;NPTpW3EdJDISKQ2kakRiEawtMrPpkbSfqb8f7z+PaOXy6uFxU9MjSqNQayk+Rr2OsyKLqgKcem55&#10;P1/2HtG4q3W9A6bSrPKv7gkRWQhY2UaIpBpZY7jT6bAa/wDEjn6hhlJNR1vQPLpV4lCzAkIvkEfA&#10;a6pFq0oob6kgIT/S1/b0UZIAPSaUUPS5poo2Y6CVLOyR6/ql+QVb+gsDb+lva9UVc9JaVPSjoKUM&#10;5ZwvpBIsFOlj/h+Rw3196cFqdeK46UNJjVZtWkcyBiBp5uv9q3F/6e0E0ZVa9PRcR0+xUV7aluPQ&#10;AGH+o4A4+n+t/Xn2jK1wen5PgPTkkCXAUEg6mW4sDb9R/wBgePdTGteqqNSU/wBXHp2p4LRr6QP+&#10;hr3/AD78sVDq6uABjpzgiut7KB9Tb8En+lh/vv8AbA2hTtHSU9ZJIVXkn6Aj8Ac/6/tQEFcde6jO&#10;LD6KR+NJU2H9Tb2+BQU62OoMxULYgWBHBXk3PN+Bb/Xvz/vTimgJ690y1MoHqAtZXI/PH01D+tvb&#10;Z630j66pAd7MvCkFW/oBcKSfof8AD/D3sOFP+r/N/q/l03Tur0maw+QoQBxYerSdSkfpB+tyTx7q&#10;5Bz1Y0I66p4rsQv1tZBa9rcFrH+v0t70FqOmyKdOcZIZfqBpS/0tpvYI3+P4H+t730wUpnrlInp9&#10;Q9LEghdLKb8AEAHn36vVCoOT1DeEG7SFuD6mF7EvwpIIH0HH19tdNPGAKjqNp0krc3Kj6C1wTqGo&#10;2P1+gNj/AIe9rQdN9dNojQDSrGysIgl2Om4i9JAub8kH/X/1748ulEYqoA6ZKwh7s1izeVhfUwC/&#10;nSfp9SeL/j/D35elXDpEZmkSoUsVMjPG6mO4W6H0ksPoPpyf6290lQEFung5IoOHRbd8Y0PFKLo0&#10;Ziq4SttMjOW8mhzbhtf5DcgG/B9kc0a6z0sicoAR0HlFimaQEwCLQdLIXETLGVDQ208KVLaAPx9f&#10;bUcascdONMT1HzWyjXtUf5NFKPFMiLcLFKQmmazgEqx4ubWJ+nPu0llrHDrVcV6YMV07TyqzLSU1&#10;RZEfyS2LeSMaGkMxDMvq/wBS5/oQQLe0rbXEASwz1UgfF0qKfqnxtGzUlGGYWIntq8RNo4isCg8G&#10;5DWUEfQfgNGwQHt6rgcOPT6nWMCSrJrDGlYxSpUkwQROH1mSJArO2rgWDcj8A8C8du8bah1sOR07&#10;U/X1MiiYqUMis8qosUSxy6rRPBGo1Pp5sjGxBN/a9HkUUPTgmbpc4nbf23jjjWJY2KozoqB1KksS&#10;yWsBzdrG5v7fTWx6uJ6Cp6E2go6iCwdtSRMh8yxhRcuQRCgBII/qfa+IUNPl1TWHavr0oAZYy37U&#10;wY+V2JC8uw4m1N9LfgEcf7H26x0ivXj69SoZlIQabehVNyraV+i62UCwB/I4491V9Rp02fi/1enS&#10;ipHBRQ7yXbSWVYywcMmldR02+lrf439uLxHTMnDqcjXt6zdUX1DnyaiWuVIP0HHPt3psUrnrtplC&#10;SECwIcsGKh2Nrhg35FjcX/AI901efW9aDHWBZAzKRyWUkANqDAcg/wDJR497DDh1XVqPT3S2dY+O&#10;PUWJFxZhckD/AGkcH24uW6907xg6VBtYaibLa1jyLf6/9PagKSK9V6nRX1WI4UgFTYMysPo39efp&#10;b24ooOtdOUQAawF+W1FiAoUgkqb/AIH4H+w9qk+EdWHTpEo06dK8FmN7FlUi/C2440gfTge3AOvd&#10;SFU3tpJBAGkkEf11FT+fe9PXuu1S7A6TcceqwHHH9n34Y6914KNH1ACn62NiqfTn/YH3s56910Rc&#10;EDTpNyL/AKjce6kU691xKgX1EWP4A4P+uPeuvde0fQMLng3+nF7sCLD/AGHv3XuvWNrMEsGU24sL&#10;HgMv+2v+Le/de6ygC62/Aux9Nl1XBNvrxzb3bzHXuua8KSQP16b3sPqOW/x/w92691zAUckADkcA&#10;Enm7ce/de652FubXAGkf1+vB/wCI96PTb+XTbOim4ANiy/7dT9dX+8e9Hh1ccB0wVcAYEaVu91Fv&#10;SpUm9tX9f+I9tsKrQdb+zpF5SnLqxsV9Wt2VWR9bNxyANIPOr/A/48IZkJBHSoZHQUbkporTqkSX&#10;CDU2m8tgSikMPqEOq6n68H2UzYFOrIKnoqm+qSmlE5P3FMsglSAwFfJGhivAYlP9FIVz+Te3BPsO&#10;XRpk/wCr/V/q+ZmowB1XN25hKeohaKoidxPIkcDU8SwxT18KSxQ1jLa4keGNpIOf7fHI9lQkKS6u&#10;nSQmeiK73wdUkFfUKKtkprwJLC0cWPx88NL4aOtWkteX6+Z4yTf1k/T2aQyq4A8+kE9S1fLovcuC&#10;pTpekWRfNBDTUdOFiVlgo4dE83lcAioaz6Rqv4yv9B7XrK3TNNXS1xeNgp3HjSWSFYKdxBPTVYkp&#10;1832sonlg4UNM4LiUKCh0i5HOy5bj0vgoMdDFtXBUMWRx1RLFDHRO0aU1Gk1QbqYh4qNajSgTS5b&#10;UJh6jpKggizMralPRxGENPTo2OwMbDR+Wf8Ayieangp4dKeF2qpJK0B8bUUnKxKkg8bxxaRIbk3L&#10;W9lmos+eHWpRp+Do32x6Clp5jTiSlaNjKIJr2kQPZZIWCAaGjgsgUcaLte5Ht0oPLpKKyHPRy9o0&#10;zGnpC7yBICH9IDSTtJIJC5H01W4/qALfS/tXAQGz0lkah6MDidKszEkPreMMgPojFhYj6XLayP8A&#10;D2cQVLfLpJLwA6X9JdgrMqqrOPH+kKwvq0WH+B/P+PsyiHn0lOny6VFHHawKFrPGXt/wXSQtvwbD&#10;2rTh1U9PsSDlRcgsLX0/72QBx/Qe3k+IdJ3+M9TUjAFrWN/0iw9V+G559vnqvWUIfwAR9AfxYm5t&#10;71n/AFf8V/q/wWT4h1x0kckEgWBPFww5BNwB/sf+RBhPi6f6xFCLEBQAbE+kabmw+gI5v7r140pn&#10;qJKht/YABI/Tzpv9OFF/68+6v8PWhorinTfLGi29A1pc+ogXLcr9Py39P6e0kjEdo6uMmnTLUaQp&#10;/To/3ZfSf21Oo3P4IP8Atx7YPHp3piqSGYkoXUFirDlliJF1cFf8QSL3+h9p5GB7R1ZcsB0nqmmj&#10;41KHBZ5P0amAY6WOpf6Lb2mlIAz0pBp0k6uhVHMjHxx6iIr+pizm5UOeQF/x+ntGVBNfTpUjmmnq&#10;HTURupIsQNR0BSoRzbQU/wChR/sfd0iDcOPVmkIFOnymo/Qp0FTGQwBXRGyytquNAtc/4/7b28kN&#10;cnpknUc9TloiRZeFeRmdU0uqFCLvET9R+foPr7cEfz6rrHGvUyLGnT42szaiXa2o6AdSkWA+t/7R&#10;ta3Pt5YAcdeDjiOpC49WCEIQASF/ziIrNcAAfp+tweTe1r+3/BHW9Y4dRZ8asinTrOpdSGQAEqT6&#10;1a/6rEk3/wBYe2mgXj1vxBSh6TdfjgoaJ10XAV/6h2Fk9dv68ED6XF+L+00kJ4DpRG601DJ6QOWo&#10;nhiVmL+QKygEhWlLoQsR0/i9m1fQj2klh08er+ISa9F934hjFTEVWQGGAlNOqSllpYdSM8igXXX6&#10;Qw+v+P4LJVordLrfIr1Vt8g9Zp8tLNUP9rTU9ZVxOyJHO9z9vTRvKQFEKvJ6weC7CP8AB9sQf2g6&#10;1c8Py/z9VD7qpJJs9UNXSQtVJ44srX1ELo0tRC3jhqaJIAoRyzNGW1WI+gIAHsTQ/B8vLokk+PPS&#10;p2OiidXhaSiWSeCKoppMdDVUlPBDUA09HBFChYI7Ks8UatqYephZWszcZOel1r59HI2RRl46Jqg1&#10;1HVLkoI6SSOniramkdiZozKsmotGyC9mF4tQUf1JPMApJ6O04dHB26FdaWeop+atpUjmWo1GSVT9&#10;09fUVAFhEY+fC1jciw59lrlTw6ULwHRjdnQpMHCxlykkcq01O95Wp30kalflFZrJpH9kH+ntqlKk&#10;dNuaHo2m1YvGEeyGMxzKzq3liim1K80isPoHQAJf8Hj2stOJ6SvkGnQ7YmMF4wE9KoFkRgTaLxBo&#10;h/j/AGrf4D2dwgGlei6RgoPz6EDHq7NYgMoQAto1IpHqF+BbVxYG5B+v09mkYGOkT0r0radSdBbR&#10;cKLiNgQQTf1cAHj8/wBeD7UoPPpMOn2mXghl9SsTfgWBF2UcD88ce1KJ+3pJ07wxlVFhqvYm/IZT&#10;yLA/Qgn8+1Srp6bPHqXoWw44ty3JGr6kNf8APu3WusiILfjgEk/0H4PuyfF1rrnYA2I9IbVe4/IH&#10;Ab/Ege1A4dMP8XXdgq3/AB+lb2sFLXIv731XrhpANjbksbC3pJHBBH1/x9+6911x9CeLDn8HUxA+&#10;v+F+fe1691wIBIt9ebA29Kg34t/X3b/V/qx/q/kPddaABY25Z7+kccXFv6e99e6606v6iyhQ3JIs&#10;eFNvx+b+/de67YaQwUgsStyAbtz6rD+n9PeuPXum6dlvywBIICn+n1YfQW/w90OOtjPDpP1bi5J0&#10;sefQulowumw1WH6rfS3+P4t7akbFOnFQg1PSVrChsF8egqwZgefGrcMB/Q/VT+P9h7SP8XTwGK9J&#10;ipi1HVYMQHA1en1s+pi5X6jn0/1+vth1/EOqkVHSDykV249QUSEOEAdpA9pFDPxcixBP49py3l02&#10;yVGOgqy1JHI5Uo5p5Zv3206/GiMWSmMZB4e45Av/AEta/tE9AaHpIVNaDpKU+3wZJ2RSwaWSPyaB&#10;KjmRQTPIF/WUK2N7kX+ntkAnh1bQadK2hwbRlJ1jWZ2TwSaZysgKm1KE9JGkXYli1v63Ht9Fpjpo&#10;qQ3SxpMC6v5AoVmB1zMUV0Urb9IGnQpvpBT/AF+D7XaPXp3SesjYQRiBo1YaachlPjJ8xJGqEgDl&#10;CODYBjwbrb3spTr2g9RzgkMTsIgSkZjLDmpELMFcKGWyX5ZrLxawH59+8M0r1ogjj1DbBCMrLKry&#10;vTtoillhPh0u2lDEiqb6Qba2tfnj3QqeB6rg9Z3wsVMFvCxiJL2a7OmogaSiCxPFw1uAffvC0nra&#10;gE0HWA4sUyytqRGZlEMQJPhhDB2lkv8A2nfg/wCAPujR0GOlEK0anWFdXl8kkUet0kp3QftrGSdU&#10;Mmtb21qCqAfp+v19pjk16WrQfF1KaVPpIdYkZHGlA8ZuNLyhGsJNIABa5B44v70RUUPSqMqSAOsx&#10;kYFZw8ZIBazPeQJbQYjEAQ17XP6bcg/j3sAKKDp5vh6hVkx8BdvGJFjV4wjlhoQ6ppPpc2sDzf6A&#10;AH37j+XVQwpQ9JCryjLJNIFCiFkfyuwUCRhrMRCKL+snkAEEG49qkagz1SuesMla6AeSYRIWhlcR&#10;FJDOLh9JW19Q5Vj/AIavzcu1NKeXTdI2NBx6cIpXSQlBqkJl80koBdfOokjC6QLDkXI5upube31B&#10;IAHVZBRgV6U9FFEzosV2RlaUq6hVLhAygNbjkXN/zYX49ujsBr+XVTrpmvS5o4y6JrYPaIvKVVrm&#10;4DB1IFgFvpIufpfj2wy1NelPSkgjVLC2kIPHGqBULahdpGksL/TixN/r+PbZABoevdSiPFpVWTWS&#10;xsEJS7/oZmP1+oH+sD78UVR9vVe2nUOSIRf21REcIzMg1sQOVdiLBbleR9PbXh0z1ulemidBYBwg&#10;ZYmViLO0as2kBLcOByWP0/rz7q0detA+Y8uoMVIk04j1EuItP6bPpDD9tl0ggjm4+lgPdY4QzivV&#10;Xai/b08IiRsuoSGMAMC9lMisR+bAeojTyOQP6n2aogUDpETnqHViNV0sAyEuY4uCzBudYJH5HIJs&#10;Qfrb28oqadJ5eP5dJ5yNTltEsQ8FmD2jlUFishYfR7kqACLf630syUz0n6w+OQpKXVC0YCsdCLqb&#10;Vq0lfzYXsb2HNr+6FQwyOvdRZVKIHXUsYnL63CyIqpdpFcNxwSBcfW1vz7ZZKZHDrVOsXkv/AJZG&#10;v7qSCJH1ARgMh1sUIAtY6T/jb2y3wmvWuk1k5hFrhinkBaUxNJIViMTE62AcfQ3utj/YIH1v7KJm&#10;AYgcOt9RaPLSU0ixRvIfJq1nWwjmeTmSZmTVYaTdTbgkD8+0rMCKDrfT9TZyXxtqY8M91mtfUU/S&#10;8tvVpUhlAIvzce28+XWm1eXTVUbgnkKhXaKwKyGHySFlm9AURhdLA/R7qPpb/W8a9abV5dQpMgzR&#10;lJUH78iSaI2LSMjEamMjiyn8gE3te3umla16aJ1Gvp1imnIn8mmQ3jsUVkYt4uFDMeGJX6EEnn+g&#10;97x0y+jNOPUJJJRHGEACyS2R55gmmPkyamH0Kr/a/JJHvfTXUrQHQIHemMitJaP9ll0OGKo5/tkg&#10;AhvqOPfuvdY3WbymW7aEaTyuHGsWAjRWS1iLgMfqCp/w9+6906wRjy/bnXGkrRnyPoDSkC7XWMEG&#10;ytoN/qb/AF920GtD17oUcDReJUdf3At/GJ1FjMHswQIALNYxkEXHpP0Fga28A4jy6oCKnV0M+FoS&#10;YIZ5oYyztpaNSoERQ6iIiv8AtVrE/gH2fQQjSGPVwQc9LymVbABCAANCsLG4OlmIP0+o49mUaqce&#10;XXulTjqBp39R/b1jiwYFv6hR9R/re3NKt8PEdbArgdLuCGKJQiqFFgWuDYn6e7qoHSgCgoOpAHIs&#10;Rbi4Fjb8gf192631Elpr3KgC5+n1AvyQR7oUrkde6aKinZdRAvfhj6R/rNf+n9fbLCop1vppmi0t&#10;qYKrA2FrG5AsGuPqfaY/Pp0Z6aa2IzICwXWlkcFQGb+lr/1HF/aG5yO3rfXGioQiK2mwIvbnWAf8&#10;fzzYe6W0I+I9eOePTqkd7X/HoI5CgfUe1y8eqaM46kRwhTYAWtYAMALN9Tb3dvh6qw9epCwlgukF&#10;iotewHIN/wA/7b3bpr9Otepi0XkABtcDkAWKheDdzwfp7vo9eta3b4eo7URVmvqGkcmxuQTwAPx/&#10;r+9+H1tSK93xf6vy6YctAxiIKMFB+gseE5H0/wAfaeZO3PTafEOkhKiqZGINnCFVFrhV4OofXn+n&#10;tA4pn16UY/Fw6itULGQVuwJSymwEiL6yOfpa/tvrfSrxOSVXDF10EX/TYaQOTz+Ab+1cEgAoek8x&#10;ANT0I1BWJViNo3VlI1krYqw/1z9PZpGwYgjrUTqcDpQpKVH0+v4BHH9LAH2o6f6kCa35P+J/qP6c&#10;n37r3XjOCLW55BJt/vvp7917rqJy7GxsLWAOn6/19+690+UsQ/U3+sL8XsL6rD37r3WZwALn6HkD&#10;j6fi9/dk+IdeHUQ8ngW/1rf8T7UdW660XAvwBcXH+t+f9f349e6xPGrXAHH+ta3P0591H+r/AFU/&#10;1fyGuoM0NvqAbfQ2AIt70VUdx6o2ivd0j9yUUdTSyIUF2j03NmFrfm/thxrHd0mmVDjouM0HjqJY&#10;tACxSOoY2YFQdKnj62IP+w9kcsIDk9PwtVAB5dJrL+mGa68rqmiUKQxaNbomj8i/IH5AHskuwMhs&#10;npX0HUifseNEdPTJqJUi12N9EY+vJ/P0Frc29lehTUAU6300PSB28bSnS6sAqxqzS8gajY6V0EXK&#10;j6+2zFTPl1ZRVadT4ae/lZyzOGVtUbx6pPVzNImn+g0s3+I+tr+9aFPz/b14qoHUqKmcpYRp/nQ+&#10;pGLRrcWu1lAZv6lQOOP8BowAjA6r13PTDRCHOrQrRl4HBYRMCiFoiBpsLqLfkj2shgFQG6oxxTqK&#10;tNEsrsoj1MqrGCoKmw1BtPNyq2BNuAQPx7NYYVVuFOmH+E9SYYLyuBG7RBgqFlV3kJF5GF1+n1sb&#10;39m9uik9Jm+HpT0dOqk8lwVVQVsWWQHW40HggCy8/wBR7NkjVTjry8OlXRR6RpACqTqdLg39NjoP&#10;J1cj6G39Pp7d6v0oo1HjEYAOkHQPqyhgNQNxxp+v1vz7qePTyfD1Pp0UICEPp0cmxKMTfUx/x/3r&#10;37q6ipp1ORCW9J9S8XCoApb9V2b6/g2/p7ZPE9P9OlPHY3KC9r3v9B+k3H54tz+PeuvdKGCKy2sx&#10;soH9Lgm4uPx/r+0nVenKMLcA3FufVzyf0g+/de6nREW5tcXuosQB9L/8T791uuKdTU9Qta30sbC9&#10;geQfyb/X37rXWS6qDze/Fit/949+4de6xmT6ngfnhQR/S3+x9tk0yet9QpqhYwCdIsACCR9TyPp7&#10;TySZp1V+HTZUVYAJu1xdj/UqeLgEf19pnnWlOm2bzPTJPWAB7aVu/wBeFAVeSxBB/F/9j7SvICan&#10;phpfMdMM9YA5PlLXDEE2I0A/QagOT9bXPN/bMkygY6a1gnphqq1h5LubuPJ9Rpvf0BzYgcXutv8A&#10;ivskmmqSa9eJoK9QxMqKDqJuCblNKgsLkSMPoSeLXP0H0t7bBFKnpo1J6h1GRZF0w+MyFiBYBl+l&#10;9Raxt/Q+q/8AXj3YEDpt5CuB01tUcanuxK/2DqTx35swHAvxcf8AIrhh00X1ceo89R6SmpdCCziQ&#10;ksEPqWNh9ARwP9gT73rrjrwbFOk/MQ7rIQxD8lbIfIVP0Y/Tk+lbe7UqCeqkVFOmKaa5uWaySyu6&#10;ayreo2jdDxYAcgn0nnj2yx8/TrXy6xxK8hM5DFmbSscipYFTwShBHPFgOCCfdVQt3+vW6dSGkkLy&#10;BVsSTrWPSsnrHARWF/oDZlbn/Y+7UY49OvZ6yQxDVfSqF0/VzIoCkNYPa/J/wJA4/HvwjzXr1OpU&#10;kUUZDGQGWRNAYhbo7E8BUHIAJP4/xH09tyKF+3r3Sfqqrl9ZXyliQx5Uqvpsv+p503/x9k106VPW&#10;waGo6gY/GT18ryszFZ3VUAVSqLe7sw+npsLAfQ/Xi/spjtg7+I3T8QL8fPoVMZt8R+rSA7G6EPqk&#10;T6BywsBdv9SBb2aRWRJzjoyjg0ivS+oscUaIzAO1mGogc6fqELAEX+tv8D7OLezCsrN5dKAKdLah&#10;hU6DYeo8XAGmwFgp/wCK/wCPsUWpoFPWiop8+hDxsZ0rdQTwfr/T6A2A9n8bY6ZVQK06XFKoCrcX&#10;Nv8AGx/x/wCI9rOt9OHkAA4AH+8/8U9v14fPrXXjNpGrgACx+nN/6e/E0FT17rwlutza1rE8fnm1&#10;vfuvdN72aT6+kKfrb+um5t/vA9sHj1vpvqG0kkKNI4NvoQfr7917qCI0UGxYM4BIINrXuOffkNKH&#10;r3TRWVCqskcgGoDUL2tcC4uG9+lnVRnrVOgM7C3YkGPko6UpJNIB5CGUFVB5Fx+f6D2Dt23QH9GM&#10;8eldpaeK4amOi5RTLP6lLzuxlKO550sfVeMi3IXi35I9o7VwRTz6PzHoFPTp3xgb7pGWxUMrEabS&#10;RtcRlVZgNClgCQPyLfm/s0iBLY6YuvgP+ry6M1tjHa/BPMAjCNGcgFdQN7A35uPYigjJPQamYk6e&#10;hdxlHGf82FQX4YWJYXsT/rf19rgtBjryfD0rYR6bADUCAT/W3+wP+9e7Lx/b/g6t07QKOLWJ/PC8&#10;E/m9h/vfvXXupgU8E/69+OR/Tj/e/fuvAVNOpIW9uLmx/wCQhb6j36nVtB652sPpb62v791Uihoe&#10;sbMT9QLfS36f9gOP6/778D3Xukrm6uOGNixtYf6wsBex9vwxls9Myceir9n7rghoau0/hUDSxjYP&#10;KFuVYqqAm4tfgexHYWZZwadJ60bqm3v/ALYqK6oq3kqfLBqqaaOGnQOgCt4KlphGC1wpXxvYBWa9&#10;z7F8NugSijPVXVQBTj59VEds7kWvqqVlhWpldKpZMc2syCpkjM9VCa2E+QswdNRA0oFYf2x7SmPw&#10;5CPXpBcEq/RH6/PUT5OKnD/wyGmeFIVjEkqid11V33rRjyEi2lHHpicfS59uh14dNa/LqLQxVdbN&#10;TVlLUVFNTSJKhSMLNFS4/WIsdNUxyKxaz/uKy8uOQPVq9vxrnV1cUrnoe+sMJFj8gq1sqVNQ9b/E&#10;lkxsE1TUAY4N901OLL4jL6lqY1BMdjdiH4d1FeHSC9ICVHRzdsUKGOmhxcYjSmgpolpKumkp54Kn&#10;IaphJTUiA/bIBZPO7PddIGm1zeusU8+iUGor0J9LjDS0b0sdKaj70rU0zSRxVi0jU0ZjimeVVKym&#10;iVWJV04JU35X3UgjB630yyTGv8Ecr0QjkWninMzaUrpa6M0yTVEdQOZCgEgMf+Ate7e6+fVPx9IL&#10;PN9p9tT0qx0bJYNEmPSemq6aEGCR1nNzCodSsTMbu0gJ4HtRGaAHqw4DovG5KGeXJ1VD91NW08Uc&#10;VdRCtJMdVMpFRWBKgKQqQhfAy3BcC9uPbiny9en1alG6D3zyoY4A6kJLPUpTtRTyR08WXmvQ+Cdy&#10;xMcAWPUbaQ6kHgj3sk0of9X8v9X8hcuSKdN1VX08cJpKvIwwzRTeGvyYZpKtOfHDJSQUyOiLKQY3&#10;CB2WNNQsQPaaT4uk54nplaqWOsqKZUgpoKzH1MdJDV/5CmPUx2osjlTH+0FMfkVNco1MqBlDAr7q&#10;KVoetdZ6HOLSCnSBfBl6Kj/3IItXNkCIc7/ky3gaM1TSyrHZDJGIowVe/jsPd1fT9vnn160an8+l&#10;bRZJWpXgFLJUSY7Heb+Ex1UEUstLLWNDXVUNXTMyjSSddNptI9r3AFna1x6deA8uoFX5DRywitXT&#10;WmpqZJKKcNVPjqarjqXRmtIiefiKFYbhX9BGq9tcerpSvz6b1kkkyVPTPUCGmH2VStUI2lP3a05S&#10;loKmSEDxMsZ0SMbqZVLEAv78QCKHq5FRTrHPPJLRRr95TxUkc9S08U0VPQZWBXbxSkObCmaORlaJ&#10;ybswVluRYNstOHDqw4U6h1FFJNVtS0mNiraiLGUmOnx2PikbMwQRwnXFPVzlESna5NTVEkajY2BN&#10;qdb6SdXElHUVFDJDQtEqS16JDWUtTQw0jUq0y+KsrrRCaMyNKsgjCKdF1bSD7bYBfLh/l6103mJp&#10;PJPHjaeSVQ8dUJa2Smp21oFSejSoUmOSSYIt3OlUbUBpcL7aJBOBTrXSClmAjmnigqjW2FZWtTRQ&#10;/f0Sfd2lqKimAvM0FSxSRkkBCqv7ZUj22ePT6JTJ49Q0ro4pIMdXJVQU1VHUwUSQQETUlGsheioo&#10;/Gqtq815JJ5Vs4AT8X966d6aa+oql+3grmpchX0dNR/ZQeWUQPVoP2UjlUDW5Y0/nkfUAoGk2Uks&#10;yEcDx8utHpohqxDBTQR1VcktRSTmSUJC7Y1ok8hoZFceuniqXMEZbSNR+lwPddR006dHAdQBUQyH&#10;7KoEUKVEMFblPFS/a0MkUa6amVvITEXkmaIsqKml9QsSSfdCc09et9eoaqanm8NYmPjycLmnbEVS&#10;hoaqklpHC1uLjCkvA4Ks7JrDWf8AAA92U049e6bJ48VPRUVqQU9VTFKSH+K1JzFDUVNRB+63gmMa&#10;IlLMqgrB5FfUhKjSw9tOVYVHTir3FT0FObqKmdI8k7s8s09VK6LDUzGOjW0UNTiY5wksQ1IZks4K&#10;6ObLyUhDYr0uQDA6TdXkq2tjqpovE8Bq1eoeUhtE1MjpBJj4U9CRPNLKqhvVdh9dPLB49WKrXpKz&#10;x1KRVNRNIHFPMKWGqkdKqukyCuJ3m+2mDJp0O0Uky+mxHGq3uj/D1ccemugqI0c1NXPShpfusfUf&#10;w2nhqZjDAS8NLTxyiwQodTmxFlH9q3tnqxA9elPTSQ1tM7xmRKXy00i1sEMjVFCtMftYhSxroSoa&#10;BLqs03I0n0H37rXWaOarLz08csk0BpZ4l1TwyDHrT05NPQSpEpa0sdnqQ0ZS4DIwIIHuvddeeGeO&#10;R/CIBMftRTKhpno4hErpTHSQrRTJHK0auLBrkH8j3V4/jHTTkGqHilkEUiT10Z/alhSSgGMyNVpj&#10;SJEURFw3iJa5dlUsNQDe/dKOkvLSPFTmSQwPjkqHMmiOMyxSsDGNMUlnMUzE6UBRfzbjn3Wxx6Yp&#10;3qJamkqEFTFpOnJ0yzx+PLVCRK0sAUALTGw0AgagLaSbX9tf6J/q9OrAY641FTL550igalMtbBUC&#10;lZI5IopZPVSxpGBrjUEaZXN9Z+thY+3OvUHXjPDTVBCoIw0/6aidZqWWrp4zLPVB1AR1DtcoWIFg&#10;CD9Pem4Z68RXrFLUGWcS1c7zTTLHGrUaslQYWUpPNFJpB8IBKtEwB49IZfpV2pQjrWnp7pK77R0k&#10;lohLSq0sMIow1TIihdOg1KlWYajGdQAsB6P6jbMMA8OtFKinT7SvT1oMMYFFUTSSoa+NZWqhjfAR&#10;PdZmEf3B5p7qQTZbkE6vdSUpjpOyUyMjp5SPys9bHTrNTwwU0dZjpK+SN5qt2CUjorqZI549LpLJ&#10;ctpYlbLY+6dU6c6qsWlnStrIoqdp4qt4o6KdUpKKeMijSCoP9l6YE63uxYEFf1NZxDQEnrRFRTrt&#10;MvLT3eiqKaQV3mhqYKGNJEpVp1Vmq4UrB6Xqahlk9akhQNPB97WTT1oqD0yNnqqiZ5KueaQSUXhp&#10;JqSiapjlyMVWKqlqch41VYmhZJCGUhyy2IIX28jCny6t4av556jtueenE1Y1ZFDKTUSzUbKaqWOa&#10;t9cYqDCTDeRDKYGMR0+u7ekD27ileteA3p1AXMQyVkcVPHLj45YGK1Ec0ci1VN5gyTC62mJZ7hFh&#10;LxkgtYfTRUHryxaTVuHXdBV0610FO1FT1UuKqJvLURyTJPkZpJbU9LNO/wC2hButxG1wxNuTZpko&#10;a9WdQDQcOuUdQaed1mkpxSxvk5vGBLiwYPtTUS6I0LBV1sNbRkWY8AX9tsurqo6b/DDSGlqKjwui&#10;zwMQYxLIaR4lqvtIngPHnbVEPNeyk3+t/eglDXr3TNXrKYqmo85idcnHLHJDRxx01K6ITTyxxxKC&#10;IpEYyMV+jAEjixv0qUaQB0lK1qtljpp9cM1PHUvXNCE8s4qV1pWeW55mivq0gaWuSDf37rfSQVkq&#10;6qL7w6vGxWdZI1njjhgUNGlKgAYOTq8gPLWP09perUon29cFyEUUbzULM9RBX1AkqZ1Xxp9zCBOt&#10;MzD8J6iGA0kgc+/dV0049PtPVzwyVGmGu0NPSxlqOYGOaeGO9AZYkus1vUNUYNrfgi3v3XiFpjpb&#10;JURyo3nnkHlZTJUws0p+4EZqJJVoRZdMbMSHRweOAdJHv3VAa9JuvleFpp5KaF64xgy1BePwzUzx&#10;+HRDEOGJTTJDKLAsWJBuCfdWArgdJrIqypGywUZhgRIRjaeqdlDPIZJjWx/V3mXWNZ5t/rD3vp5A&#10;Bg9ITMsEqJ418DzO6pHFZRFSJJHoWiiZxwwcgAi445490k+HpXimOkVVxQSVBjKvMFY2MKyeOYhd&#10;TB7gkr9eAQBqJuBz7T8R1sfCemqaSRnjWliMYjR1ZTq0uDditOijglfTze4AI5HutKHq4UAZ6wRy&#10;upWUwAvJF43idFYMi3P3KR2udC2FnJP1/wBhrr2lTgdZFLXjefhfISBGFZRxYvIrAnSQeF+n4HF/&#10;fuqkUFP9X+r8uuccjktT385YM0McWn9t3Fo2D2tcfW1vp/r+9dU6nqsscTFDFMyrd5LEMbjXLAjn&#10;kcXAU/1P5t7uOHXuskoF2+3jRCBGhdnCp41eyqySAk6Rw5UjVa/vfXuoM3iIenErrrsf2fXG7Mbl&#10;ArABUDfixI+t+Pdfxde6zIgWV3jWOMLoZUkVTGfENMbte/AP9u/J/r7t17pw+4SmhM6IyfdmNDpq&#10;lkDuwKzllUKbEngheB/T6nQ62BU0650zQPOFmQCOW8ctVpLvK7cxLFDYBtTC3GkD6kf1t14gjHXM&#10;x+RZhLLMYkkkNJBMUDO5IkkDqbst1A9R4A+vv3VgaLVemtvtJA0jU0qVMYkJEunXK7qLSIg40qDf&#10;/b+6Gnl17VXDcOoCPrjuXRqdYHDILaoZnsER0I5Swta/19Xv3Hqw0Vx03lpFQSaokZg7RK8moNcX&#10;TUU5VrXv/ieOR791frOuoakDPIpSO5iVZUfWNRiaS3CnnVZib2P49+49Vb4eoM6MZGkWDQInDFiQ&#10;2uJR/avyLC4NuRx73THXlNQOsDyxkh9DOoZpGGlFjjRRZVBYXD3sNI5Nib+/Dj1siooepkNU0hpl&#10;mMiFtDft+FJViL6tRP0Okfk/6x97PDrQUA1HUqkEF1/cQKWKrDchotR9c8hcFbMLA6R/W3unXm+H&#10;roJ5JLsgZFZ9ILIokCn0IGt+QTe/4tb37rVCFoOPX//W3NTp+n1B1Gwsbcf0966Y69a/B/re1rj+&#10;o5X37r3Xv8GAH0HNr/6//I/fuvdePP8AsOAb3Fvze359+691wax4HNiDyAT/AI39+691wcXFuByV&#10;/BK2PHv3Xuuja9jwfrYhfxxwT/T37r3XEjVccWtci6i6n8H37r3XMAC+lbaSAFA5A/J49+691zI/&#10;1xb6W4/x5H59+691kUfm35sQQF/5GPfuvdZBY3BFhzYafobf4+/de67NvyLfQnmw/pqsP9v7917r&#10;kP8AED+twpFv6BRf6n/W9+6913pNgbkEfTgAAEXNx7917rofpa35NzwLcf0P1/2/v3Xuuj/aIub3&#10;uDYEfg2v7q/w9e6xMD6ri9l+npsR/UEe2enV+H8+oUljc6bA2t/gf8Pz/t/enppz1fptnFrn6c2N&#10;l4P9T/rD6n2nNOq9MNUmkMbW/NyRxfj9P0t9TYe22Wop1Zfi6SdZTgliqcMoIGm7WH1PPAF/wfZf&#10;LEpr08rUNekHl6MBbgMQbFwLurD/AGki1v8AbH2R3dv2ah5dXZg3lnoJsqgWbSrxg39UZUILHggG&#10;1nK8WBP1B/1vYQvRR+mmUhqnpopSl4iqSzqHIUgWkBBJmBcqGAAH0IHH0/wRIa0PWm4dCBh4TKiL&#10;Jw7gEabGJldtUetmFw1+OP8Ab/j2thUMQp6TN8XS4pYEAUjQW5EjJYKBa1nDc2vxYfX2cwKABTqj&#10;U0mvU+OkLAIQqoCzExqFsL3DWP1B+lv8PZhHalmoeHSNqfn1Pix4urAMxGm5+jc/lo/6fS3s7gs6&#10;LgdI2qGPTmlJawaNlLN+gCwdvxdf9b8+1y29Bw6azqz1PipZBwyauORcEKv9lh/W39PbwgFOHV+u&#10;E0Qsy+L6C5vwLj9RFwRzxx7Tz29BUDr3TZMkdvoHOoltR1BCRZQDa/8AvHsneBa5FOq6/Ly6yJEi&#10;gc3JYfQagNVha4sRz7djiAIUdbLU6faaIaQGsL8jkWIv+T+fpfn2cQxhVHXgaivTiiK1jclLH0gA&#10;gW+pIPI9v6elEbVFPTrKYboRxcr9R+L/AFuthx9fx70VqKHpzroR6St19JBJsv1/IIB/HPHvwFMd&#10;XQAgjrvxIw/TYklVvYKL/wBLgW/xPtiQAN1fh1Fmo4ZbiynUoU6fSWCmw+n4H9P9j7RSxjp6Lz6Y&#10;63BpUK0bRoy3DRjSv1H45+pH4/H+x9lVxaLIKUoelKEcD0CO+uuVySTaYkJCMjDSjMyP9QAOSP6j&#10;2HXtJ4JKp5dPGjCg6J3uzY2YwdWV8TikMxAH1ayL6YoxY/tsPwQAT9T7Ux3IZvDcaW9PXr2hqV6Z&#10;McGp6p5BCJdQ8KoHSFFZv3AtTKw0qTYiwPA/PtSnxdXQUI6XGPpkFOhRFDSL5AiTGORCH1Waqk4b&#10;6kPwR9PbwFTTpWnHpe42AvZl0xI6gkBVQtUO1wFYLbm/1CgH/efaqOOuenlJBqOlxjqS8cZh0Axm&#10;6pPYSsfoTcD+zc+10Sfs6bZqnoYcDERFpDIxBWSwVbqzrc2J/wBVf2bxDSo6RS4J+fQj45FVQF1a&#10;gbespcm/6rfTk+1ka/i6St0rKZQCLWJN+bKDq/J/4n28vHHVOn6nWy2JBBHLDgk349PNv9j7dFfP&#10;/V/q/wBXy107IBcHQQLX/FgR+Tf3brRFcdSkKkFuCTbkafzx/tve+q6QM/6v8H+r+QyH1WUfkaR7&#10;11bribHjg/1v791vrER/rAfW9+SL39+691xsLX+mm9ja1x/tv99/vXuvddMASCbc/wCw9+691x0/&#10;0AA/1vVx/j7917rrSouRcG1hdb2/JB9+6912FFhexsb8/gX59P8AQe/de68wW5/H+w/H+H+v7917&#10;rgyi31Fj9L/Xn829+691wKi1jawINzzf8/X37r3XAi97L/T6qBbm3B9+6915iCLm4+nNh+TYXt79&#10;17rHx9GBJJsvI4JFha3H+39+691xP9bE/q5/pb37r3XQtqAvza5/Jv8A0H9Lm/v3Xuso/wBiD+R+&#10;P8OPfuvdZNJt9Prcm4+hvf6W/p/j/wAVPuvdcglwLtYMSALaf949+691zCiwIubWvfm5+pF/9h79&#10;17rJo4AI+l+B9b/1LD629+691ksCAACLC/I9P05Nvz7917riQoF7rxwCeDdv6/8AEe/de6xlOLXB&#10;AP8AQf6xN/fuvdYmsSbg2H5AGm4/I9+691hL2YC/9OfoTqN+B70aUz17rGJeT6fqOLgEk3/p9P8A&#10;be/Cnl17rxqApHHJN7E/Q/pPPvfXuuDVS3teyqTewD2J+t9Pv3XuvCsH0LLzwBZRbji9vp/re/de&#10;6yisU8Em30+oKAj68fn37rRFcHrMtUttV1/wBFj6uBpI/H9B79XrQUDI6yfdA/W1iBc3Fgf6EH6H&#10;/D37q3WRahSbEoCBpsdNyD9L/wC+v7917rmKlf6jnm45X62t7917rkJgSLWJHFhwR/iQffuvdchO&#10;OWIBsTb821fUEf7yPfuvdZBPfkC9wbj9NgPzf/H37r3WRZ1It9DY245vcf74e/de67WT9P8AUf14&#10;4+ht7917rmJADY/n/C45/PHv3Xuu7qSL6f8AVEDj/AGxHH+29+691lRh+eTewuFJN/6fT37r3XP0&#10;/wBCb/4AE3H0J/A/w9+691z9IF+Dcj+hAv8A8R7917rkLH6gEkc2/wBbj37r3XekEHgXsbf659+6&#10;0aefXBlHNtJa4+lvrb6e/Z60NPl1hKg8Cw+oP0+hHIv791bqO6r6R9f6n0n6fQW59+691GcAEgL9&#10;SLC31N9P0A9+691HcfWwNi1z+QD9fpb/AH3+8D3Xuo7RqRf0G5IH4I/oT7917rCR/X1+r/bW44v7&#10;0RUUPXuu7KQBwSRwD/ZseLe99e67At+SLW/4N9PrY/X37r3Xdifryx/VZUDC/NxcW/17f8aHuvdc&#10;FC34AuCGBA/r/gPr/sffuvdTI1BsSQBcsQQLEjn/AGH+t795dVPxDrKwW3554sB/X8j/AA9+6t1G&#10;ktyV/qCf6n+oH+xv78OPVX+HrCoBBJCgeoG50n8m1/fjx68nw9diw5FxYn6AWA/oD791brp19J9X&#10;A5vdTww/Pv3Xum+VRcA/kWJIva/I9P1H1/PvR4jr3XSnhQVOo2U20/g8e99e6mqBb8EjkACxvf6H&#10;37r3WU2NtIJAt+bG7C7E+/de64sASQSCeRYem5b6XA+p9+691xIt9AL/AOP9fp/yL37r3XrC2n+t&#10;hzb/AGJ9+6917SFuwtxYNY8kWtc2/wB4/wAffuvdeYC/0/VY3AseB9Af9v7917rjptwL8m635P8A&#10;U3Hv3XuvEfUn8m4J0lj/AFt/S/B9+6915lv+AQoFvopBH0YAf4WHv3XuuJFyb83sbcf7D/H6/Ue/&#10;de6x6V1EMAdP6gPqOOBp9+68QRx64MlvqPxbiw9R/UVvxwfdX+Hr3WMoADaxBtybar3+i2/P59s9&#10;b6xFb/0ufr/rfS49+6svxdeANj6Bc82NjqW/A4/23vfTvXAqT9R+Axbn+v8AxHv3XjWmOuJAQHgn&#10;n0j0gX/oB/vJ9+61QVr10fSATpBC8gAFrnm1v6e/db69Zbi39qzD8Cw5I/21vfuvdd6bG54s11N/&#10;0n+pP+9e/dVYAKadeA+hGkkhlAup1X4f6c/S5v7102DQ165EWJUC1wrWA/AsOPfurAYLHro8f2b/&#10;AEsbC/q/1/fuqjz652FmDC+okhiqkEW5ta/+tb37rXXVhY/43AAIA02/IP8AvXv3Vl+LrIWvYt/S&#10;4tpIsLAA2v8A717914fCeuiQ1yf0kgC/qI4/HpFh/sffuq9e1KBqsFJ9NwbqCeLj37r3XXpudOn6&#10;2Fjf/Xv/AEv9be/de653V7AC/wCLcX54J45sPrz/ALDn37r3XYsWNgLkD66NI/rcG17f1+vuyfF1&#10;7rILHj6qbXuwvx9bgc/6wPt7rXWQL+bfQkC31IP9Qef9v7917rIANINwLccLcDnnj/Xt7917rKLE&#10;XIJFibH6EW08j+n59+691zFvoLg2ve3A/oQf8PfuvddWBA5seAR/UfS1v9fn37r3XAgeq/NhyAuk&#10;W/Ngf9j7117rA+m1yENrGygatI4FyAL+6Guk1/1f6v8AV6dbAqaDqO5BBAB+oPIJJ/tfU8W/oPdO&#10;nVWmesJAAJ0qSxJKkgcf4fj/AGHv3Vusbkcmx+gbgAi/6ri34N/fuvddKv40qouRYcG2n0/76/v3&#10;Xuudh9QDcAD6fT/Ef4+/de68forcG5DMoAsD9CTf/G9vfvPqp+MdctPq40gkgt/RQx+th/xPv3Vu&#10;uFl5On68/XTfTwA1vx+Of6+/de65AEiwNgefTyCf8AP6e/de653+p4K3H+BBP1J/x9+691zZRySU&#10;4A1D6Bb/ANm35Frk+/de66/JJHJN1PGnSR6eLD/kXv3XuvOLqL6R6rfWxvcWH++/Hv3XusLxixsF&#10;Vm/wKta1uLfX2w7ZI8umjx668IBsAP088n6g3uAf97/r7aLDqteveO7C6i9+fT/troP6f191Bp1o&#10;GnXNYbDmzAFuBpuSDfm3/E+3AaivVus6w+oAC+oXHIP1+ht9PpYe/dbHHrl4BySpJBuAVWxvxYAf&#10;j3rq/Xlj8bC6oQeOTwoP6fR/vHv3XupahdI4HNtPFxyObX9+691nS3+03JJseNV+GHP+xPv3Xus4&#10;FiLafwOFsf8AAWt9P9j70eHXusw5HAFzc/2f9tY+99e67UfS4AB5vxzccDj37r3WdUWw/wACT+bn&#10;/g3+w9+691kWMFfxcH6AH+1/j71nrfWcRnjgMb8D0j824v8AX3X59e66KqLgC17Wuo+oNiLfj3te&#10;vdQ5Ig6gNY24/PFz9bf4e7g0NR1rpnmh0OQoGnkGwHHJHpv7VA1FerdRiLm4sDpNgALWPCtY35+t&#10;7D37r3XEqOb82NwTZrn6kc29+691jdSOeOfVYlf+SeP8Pej02/HrEQDq0gfgk2uP8Sf8Pz/sfeiK&#10;inVOsTrb+yLWFgSLkf2QSP6i97/4e2ih631DeL6+k2K6bWBAB5LX/wAPeipGT17qK8eq91IsbayF&#10;H0HFj/j7bK56uvDrBpVm+lg5sAQLH8gjgEcn8/8AIvUp1vrsxi1rrwSxF9RUjg8f0/A9+PDr3UWU&#10;8heOTY2tZQeQdJ4uRz7p1vpvlXUWJB4ayAkA3P51D+v9PbDNU169WhA6gvJpUMzIOGHCjSXb9JBN&#10;wPyf8QR7ZaWnDr1em2Rw7WVdZVgR+AoVLl7AWH0A+vtDJKK1PXum+Y3YEWsDdWMZUJq4UgH6f15+&#10;t7+y+V9Rx17rFPCbArpU20M5PBjlH+pH0Fri/wDh7SyeXWx0wzwGyllDOwCaWHDi+lCD/W/Pthq9&#10;NsKZ6ajCEbUdJJdoX12VWB5Jsb/n9JH9OfaNviPTfUiOn9LHxre49TgSOyhRcE2tybXA93AJGB1v&#10;rmKbU+o3DN6GOgLa44RrAEAfQ8/U+9aG9OtUPT3RU5IXWtlS5iNrFlH4Zh+OQNJ/40H4wQKHrYFB&#10;0oqSJVMRay2UAA8DSDdAL/g/QD+gHsxhrp62vHpRRIFj5X6XYXsbX5UH/WF7/wCNvZigoOnuscqg&#10;AkIOVswIBOluHDs31ube79bX4umypj8jadGm4PNhfgaQb/05v/h9ffiaCvT4pXPDpI18ZUMRYEaj&#10;cFR6rExqDyL3H1+p1WPB9sPITgcenxSmOkPX3DklobOi6kV1DmKRNYUAWsVax4Nxc/0t7ZIY1Y9P&#10;KCaAdMS/VpSkgWIBTHYeNhYoYiSvB/x5va/tvQMnq7IVpTPXkVPMHuECGHUDYsolHjlAOkAhOAbc&#10;Wv8An3TQpNR5dUr0rcYNOlxGF0PGQGA0j0FQLj+yLAg/8V9rEjFKHpiYY6XGKiDWNm8npCBgQELC&#10;9w34v9B/h/re1CoDgdImwel5i6dNJ9KDQzfW/IPCn/bk/wCt7rpz14MelZS0yIC+hTwA1r8E/U3P&#10;19pJVq+etq2adZj+v6Ag/T8luByR/vR9pWioajpzrLEtwf8AeCSD9P639sMukCvWunumW6gWJDXI&#10;J0nk8m3+H+Hu8K1PTzMCv29O8cdhwv1sPoB9Ofx7MkXSKdMnrI6fllFj/wAU4tf8+79a6ap0K3II&#10;Fr8C2nk/gj28OHVumqceluADotYgm5/xFj731vpgrrhSQqiykg8XvbkfQ/2T7o/+r/V/q/yCp6QO&#10;RjfyvpUMSH0hRY2uRoa4N+Af9f8A3kt9a6YQT5PGWNgupf0m9zb9B/2P1t71qFadbAr05wgRKBp5&#10;DAfpCHg8EiwPF/z7UqCcevWylcf6v8H+r/A7RQqAWYm7MpClVABb6soX6+7+GOmWU0z1lNObkkAk&#10;2GnSF9IFwf8AX9tstDTpvQpz1xkhDAIOGH9rSPUfrc3H+w5Bv7bYdNsvFT1AeGytqT9X9R6gSwH0&#10;H1I4sfx/T8mnTJiPl1AkiKMW0frBsxGmx/tC7fm1ufdxTpyNSMHpoqaZiVkXTYoGtcIEb6L5AOLW&#10;vb8+9+dOlPSYr6cHyG6qgOksUUsCyaSAv1ILcAfi3vZpTPV1pXoN83t1a2Qv4dRgDsS6KChZArsh&#10;YAEtf/H+nsjuQVkOkV6eT4h0HNPtl4pighiaUS6vJKn7bgry7F+SW5BB+n1HvVuq6gDivSjpRrt4&#10;1MAUU6J9ZjcGym+jWLD6MeWueSb/AI9nEcepcdNJqzX1/wCL6XOH27GglZoUl8qoVk8YABiXTwx9&#10;IAAI0n6+1n0iOM56q7kNT06UX914bSsIQ+qJVkmTSrAtbkBVsR+FAH0v7o1ig8uteI3XKTbSDSwi&#10;RruD4nAjlui2DLKqnUP9pvb+vPuv0aDy60XNMnrv+7CtLGxp4kuCxivEAjJ9Hbi4H+AP1/2539Ev&#10;p1XUPXqXFgU0hooI1AdhItgqSMwvrCgen6erk3/w96+lXyGR1vxB556d4cSEZQFt6T+AUYaQEUi1&#10;za11+n/EDX0xB6d8UUr11U0MZ0eWyMFZnWwb6AFHJ/2kH6f0+vvTRlDnrYlp1Fjowp8alNLBo1RR&#10;Zm1elio/N/r7ZCjh1vxgePTmitGERCWuSAP9Sw9PHp41G4/Pu5WmeqOUIr59cWPiCAjSQrs4Zx/n&#10;XHpNrXOnnT9B+fe349NHqK9Qtn9OtdS6lTkFtVvQbWJB+lv+Ne0ryA4HAdMk1PWWKQtIltUgFzH+&#10;kaeLAXH1uQbf4+7RVrjh14dKahIIU3Dqt/G1lGogetSf9b0n/W9r0Fc9OAVWnT0iKqkrY34IYi3q&#10;/wBb+v0HtUI8Z69qpjpxhCkWAL/pRtSj9zURYEn6HV9f+Ke7haDHl16oPTlABcMRdf0kgXPp/tDn&#10;+v09qurGtMdOiaGBJQjkXBXlePx/sP8Aevdl6qNdc9ZwoF7A/wCBP0t+bn/W936v176twLgc/wCA&#10;a9r/AOt9PfuvdctGoWIBvzxawt/Xj+nNveuvddFRyOCdQ/oDz9CR/sPp79Qde64FRpDWGldd7c3D&#10;H02B+nvx4jr3XFl4Go3vzpH0IPAufqffjjr3XA24sQLgfX6qDxYf4e6nHXuuYK2A4Y2AF7v/AGuL&#10;H+vvw4Hr3WUAANf9Wom9wSSfySPr7v17rJYG55v9RdR9DbgA/S/++/w91oiuD1zfkAengsblVP8A&#10;gGb+tveutUVc9QZr6LMV/VxqALEj6ix/qPr/ALD3vrdAc9MFX6Q6c/n68kD9P6v6Wtce2zx630lM&#10;lZdTFvSFIkTSVJLLyLj6Alblv629pZuJ6fSunPQXZyHyRygpI4KrGwQhbcHyHyD/AFiD/gB7JLnB&#10;P59PLw6L/vXHIgyLFB53glZR4x+0UgEqtDGQbKCGQg/W4/p7Cu4PpXT69ONJVQOiA9t4ekSsSOVF&#10;BqauCR4AwMcAiiWeCWO4APiMaB1vdVc2+vsPmQnpT3NHXolW78YtU9fBGIaeN3mqngdEmWTJMGSd&#10;ooAANOn0LGCNOosePZhbS0p03CAxIPRVMjh6vyUsUULvWCmqZq2qqTHSK+NiqNNL/k+korG0rtIL&#10;XRVRm9nSulMcPLrfhANUdPmMeZWeOqnq0xIaCAtDKyMXKmT74GnF2gZ2dgillEgCqbAj3bVjt49P&#10;x8adDXtaipK+GumephieGqqlFKnGRnqVjWrNd4J1AjLkGIyaWtoXSg5sxI5Bz0aRYAr0ZjZUM6z0&#10;ck1G8K1cqSHSCY5JJoFAq6lBYzyRlyGkfjVyVDer2iH9p1dwCtD0ajZbtej+5jT01Akrg7J5Y1lY&#10;qYI5FUA6lDMwPKqoBt9Pak/h6YiGCejlbIjZYD5QBOjxKTyiwMEZgsd/qXVSeP7TW/HtTFxPRfLx&#10;6HzDj0RC3NtTWKgsdfkVSp/Asw/wHH59nkHSWT4uhDoUIAtZ+Dp06NAu5YkH/VD6/wCw9mER8uk3&#10;melTTGwsqgn0rYj6Fh+qw/J/3j/Y+1acOqONQoOnqIKQwvx/XhWUrz+QebAe1Ufw9Jh1OjUN9Lm/&#10;B+n1I4sCBYf8T7c631nKglWUAm1yTptq/Tx7o/wnrx66KkcFVvb8fS/05t/rfn2n63H8Y6xMoIP5&#10;TngAnm31t/r+/dKDWmOo8kYsWAHqtyBptb63/wBfm3ujnFOqhTq1MemypCsgAJtqOogKRf8ASz6h&#10;zxx7RP8AGenAKt0napSTqU8Fha1rjnkAMCbg3PI/xPtk0pnp7plkiklXSkgZCHGkKQh+pJ5sT9OC&#10;b/72PadqV7etp8Y6gywAC6pcj6qvC8jS3NhewBFvadwpx0p+3pomoy7EyIuqylgV16gx/SF/2gcX&#10;/P8AsPafSVz6dWDKB1gixbLYsHX9wlhH+tkf6p9OAPrb+lufd0qRU9eLitOlHDjRGtmWwLsV+hAU&#10;iyoSQQPwCbfjn2sVeAPTYcNUjqZDjkU/o06h6ri1geFBP9fre1wR7fRKdNOTwPU9caNXAYAi3Kpz&#10;ccSAHhgD9R7eC56b6kNRfhrtYDUCFsB9EJve/wDjp+n+t7uVYcetq1DXptnowSwk0WYEA2B4A4AL&#10;Dkf4n6f1906UVqtR0mMlSqyhbsqhXsrquoSILkkj68Wv7YdAcdOxHST0GOeQeMao73K6nvd2Mk41&#10;ISP0hAqg/wCufaC4Hn0qGSPn0WjftI2iqeJ/Ej0/7kjMNcN6kyU7yGx4HpRhbi59kzouT0YxtpX7&#10;eqxfkRSLUw1hJNDQya4KGkqEEjS/w6QZChqJkC3KykTPIjCwIS/NiWoFJk1D16Zm+DqnndAEed8L&#10;UEFTQJU5SOGkqJWWteorG+5epBdbNEsTQtFGrXa6lQDf2JIVAir0UyfF0JGxoJEloXiWnkElBUzT&#10;yxLJFh42pZ0iGOp5XFhLouqFwJFGnTYaiU1xx6X2vn0crYtHLGtWwhmijqamGSCsrE/z9TURo1PP&#10;S07EsXiCDQQbWCi/DEktzj9vRynn0anblNTpFpSPUvMtNFA1OAksaCjIA4GrVZS0n5X82v7LW49K&#10;U+Howuy49U9HBrkhGMggYyeSGSolVJDFqqZlt5CCyrwP0ci9/daVBPTUnmOjcbQpomgokUpFGWmS&#10;WJV0gmCMLZlIBAI0Bb8jn2ts11Gh4dIZG0k9DrhzdYz4lf8AZVJAp4IC31gD8AC4uPoR+fYggVTQ&#10;dF0w8/Xpf0Ebiy2YreNdAIBueVaxH1HAv+QOPz7MkWop0jenDz6U9Mt9NgEUaQxYDSiEk2I/qALe&#10;1Cr5dNELSrdP0EakkFFIYEAIAxVQ/BJP+N+eb/4/hSq1IXpL546d4kU+oWv9eSVXkWQ2P+29qFWm&#10;B00ePUvTcaSF9Wki3ILfW4J/Jtx7cCHz61XrkEXkt+VHAK2sQAP+IuPdwqjj17rioBBUXIuDZlGk&#10;H/aiPx9Pbn2dJuuQVfwPqG+o+lv0+n+lr3/2HuwFevdesRdhxdb2KqRxxYW4/wBv73p691wYWvqF&#10;09I0gKpUn8C359+Ap17rg+n03FhYDSFtbnVyf97926912Rz+lQSLEn6fX6gf6359+691jY8jkEWB&#10;vZVZrH6gD6gfXn+nv3Xum+SVSbMP06iAeCV0gE888fXj3o8OvdQKubh9RUNoVTcKbF0BOv8Arzx/&#10;sfbZ6svHPTBUvcytZW1BmAIFkAWwKhQTb6fTj+vtl2Pw9OUU8KV6T1RDHdyUILKQWsCQzWKgDgcL&#10;9PaZlpkdO1rjpgrHK2YqCAwJ02BsvDswH10D9JH1v7TS+XXiD0g8iiyM+lJGQB1YEhCqNISdIIsA&#10;RyW5t7SuwH29bZFpp6SNRSLJLC0gCoSz+MkaiZOJHBUEfUAC/wBLke0LHuNOmzCD1IosPG7TOICv&#10;luZCI1JRlUO6xhxb1mzE25BA9vxx46r4a0p0sMdhyvKK0PksCsiRMZE/SwRlGmwI9N/oP9uVkUYr&#10;1V1/EPLpWDEftWWLSLkyyKsYVpP6v5LEggf1+lrD2uEQHVFcr1wmxQbgx6yFUnUIxKur1BbspPP+&#10;A/2J978P59aJqanrA+NJ/cKNEutZY2ZWmiRDwyEf1ub+6lCBXrXXBcXGG0xoAyHzEWJBUnQU0t+k&#10;3JI/HuvXiKinWKpx6SamCMshjCSFV4ALWLubWBA+pB4FyPeiARQ9WjQE06SOUoikNS4jGp49FJa2&#10;uR7+vyNaxDE2BPN7i3FynkFMdPBApx0hKoeV5BJHGutYptayWdpQt4zTxx/p9IA9X1P+x9oSCTQ9&#10;KOu4p5FMaxvFN4wIai4McjTKpcmIpwET6C4A/wAbW9+AJNOtgkGo6kRzLdBqhHgWRgpTw8S2jVj4&#10;+eW5JFgQfr/S7RkZGenw+M9MNfUwB3JY61hdxJITGJG5jkVABpuy2IZPwfofdVXV1YkUr0GNfXIk&#10;kbM/oFSWTVzBGFj8Zh0oL6i1jc2H9SdXDxoRnqoWh6cMfKjgqxktTWjYuf32eUEM4fTyD+oW4sQL&#10;8e3QB5dOdLehjZpRJOpSVCUUMnpkduY6eSMfqUqxLH6Af4n26r0weqstQQPPpbUEZZFYBVCrGJVj&#10;VVQxSOY0YAqTbkg6R/xX251RRoNONf8AJ0t8erMoNnARv220JMjm1g6so4e1rAmxv/QH37r0hotP&#10;XpQQQ+oAEsQAzKBGiQsXsWS59N7fS17f4e9FQTXq+oAhfXqcxRYyBq8bkjVwSEvqKJ/Q8nVb6+/U&#10;AFOt9Nj6GUl1jSGS4u30Cgc62/oSA1j/AE459tdur5dVk+A9NsqrYlGZUWzBiFay/RlNv9h9P8L+&#10;7FPNek/Wakh8S+S4LSLqkkKgs7ynS6arfSw+v49qIo9Aqem2NesdSw0qo0kI5dzIf2o4wobU5+uk&#10;g6QF5JHt7jjptiQtR0yVUwbyAmNJNICnxqQLsTFEQ19P5YgfVvr+fb6pp+3pIxxniemeWM8q+p08&#10;jK2sCFhIbSF44SGtqNhe17fT3bpvrIkaxkDS0ShxpV/KfHKV0yXd/UBpAK83v/Qce/Urjr3UiKlT&#10;xryqxBFR4pV1BtY0DWPyCfS1+fofejGKcOvV6YKtTTQVDzAsUp5CqFo9EcpOoIoH1vwzj68D2WSa&#10;VJp17oLcjXRzelrtCqhozGSys7+iR5IiOHIOkNfgW/HshcBuvdcCyoknjdGa0SlROIPWwDRCpb+p&#10;BZiwJJIAHuojHW69S/uY3aS/lKIfHI0LtDocx3sV0gOxBJFiPqAR+BYR6c9er1wEjzuI41Hldi0y&#10;xxMskuv9bCaX6ejSFA418/n22/HqrGg6dKLF1eUklKiNZZSGLlGkhgWn9eueUgBmS9tAK8i1hbn0&#10;cTSfD0jman5dCBjNpR1N2mpXkuVb1Rqgme1h4lAFwRa5Oo8/X2bQbWXWrdIGmJOOHU99j0sSwhqB&#10;1idnVvQ/m0sb6QG/APHNj/tvb/7pHVfEYdNFVtlaYSApJoAEh/tuCTpQprFv6XBY3t7Tz7d4Y6uJ&#10;yPLpLT081EixVcbeUSlLr6xJE/ETxqw58Y/H4HI9ljQsho3T6urio6cMZTRS1EKs7qkTp64kDukC&#10;ElUMhAJLv6iAObfU29uwwhj14sBjz6GzBUGqWPUpWyxO0H6Iyb3d2UAnk8m5Bvf+vs+t4c0HVOhb&#10;ole6AKmhEOrTZQOedVvoB/Z/w/Ps3jwQOnVNR0scfCXKcelm1AE2sG4Ln6/Tj/Y39qVFTTrxNOl9&#10;jYgCGUAAWvwQPp9bD+ntQBRadOJxHSgjgJKni97gKp/21z/Qe9dP9OUdETyb3PH0t/vJ9+691xko&#10;mUEfi304Nr8AW+v+39+690yVVKVW1lt+b8fQWLEf7H20UNe3rxpTPTBJBJc3TUvPFgePoLA8f4+0&#10;kgIqD1ZdLjHTfJTWDMACAoPAF7j+2R/h/Ue0cig1FeneuUcS6Qt2N7MARezEf1H9f6e7RgAde6mR&#10;xAC1r31EgfpU/wCx49vgVFOqtw6nQUYls3FjyxCjn+l9P++/PuyRknpulOnP7dFFiL2BsLAc/iwP&#10;P+39vBQM9aYahQ9cAtuBcLb/AFwB+Tq/Pu/TMigUI6hyAamJLW+v41XI5Bt+Dzb37rw/sz/q9Om2&#10;sC+E8Kf7N7XHP9r/AGA/3n23JleniaCvSCytOixu8fEbqwP09Lj6uCPp/X2iljxXqrtpGOkXJOSC&#10;pMaKimQs1rBVHJb/AF73t7KJWoST5daUgLU9MLbmiVUp6aQMUIGqNgt4g19SkAGx549oDdkvoUdU&#10;cRlS1ehm2bkGkplNxpkIk+vpu36if6c/X2KbCTsDHpJEVBovQnRVCkCxBv8AgcA3/Kt+R7NwQRXp&#10;Tmny6miUekC9rWIta39OPfvLpwfEPs6xu4VL3sQRfm9geb296HHqz/D1kpahTJYHk25+nu3TQNDX&#10;pXUzfthrAknUT+BcfX3U9Opwr1ykOq/0tfn6c35492T4h1vHn1iIFjZfzyOP68cH2o6t9nXBvpYK&#10;bcX+n+x+nv3WmrTt49dAXHqH1P8ArEce/derQZ64mOxOoGxB/p/S2rn3V/hPXqBfzPSRzFlhnZgG&#10;VFuAeL3H6SR+Dzf2yeHSVsDouFcAtfPfUdUslv7OgXtq/wBa5PsqmFGNet27VH29I3cbiOKIiNWB&#10;RnJ1Kmkc3Usf9T+oH/H2Qbjp1Y6XjgOkDJUJopwrpqARQwA/si2pjp9S/Q2tza9/Za/HrY6jRgsB&#10;YFG1GKGH0qzMLFmVUDLa3PA+n9Pr73ox1vUeptLRAspcM5jZGlXx+JI0J/UDzcX03JBJ/wBt7cS2&#10;r3Hr1SenNYjoBAe7BmYByUOlrO8jFeVtfgAf7ce3xAq9a6b6op5GvHqsGOpProuEYcCwswuCT9Pp&#10;7dVe7pnrCqXkVGCsYU1s5A1KH/VoC8knj6e1iIK468QCKdToabXJpkURg6S7o2hApHpt/iDcn/C3&#10;59mkQpTpG+BQ9KmipT9Sql2UrdHIHkPEZYN9eOWH+w/Hs0X4R1bpQw0/j0WVGtyh0aWcjki3+wP+&#10;9+99b6fKeP0gAM2pi50AKVJ4ZSSfqDY3H4/wt7r0+OA6mLGoA02I5YCwWzFgPSi8X/1/em+E9OJ5&#10;9O1PAHN25W4FrBSAfwGPP+wPtnp2o6e6aHQpAAFiebXULfgC3+839p3+I9aPTnHzc2Fr8r+VB44P&#10;+8+6da6ckiuVPBJsDdRb6hdV1+lh7917rOsIuSPoBe62BP4IIP8AX+vup49b6zhgB9LCwJF1P1Nu&#10;U9+LqOPXuuDy/UgEnkWuAAT9L8D/AH3+2Cd51Hw9e6hvIALki5+ptYC/+9+0jz8R1omgr01VE97/&#10;ANq5OocBvTxqF/x7QSymmemuOT0wz1ek/luSAf1EEcMT+OfZfJNXFajpiR61Xy6YKisBuP086QAP&#10;0r9VKj+v4/2Htnx9I6ZIx0m6qruWsGBKhZAyXZH1XDEFebj+n0HPtFJdVx1TSeoSF5JGLDXcBy39&#10;VVfxqANz9RYe6LWTPWuHWF6i9lWwYO5VQo1m3A1JyeF/qB7voIyD17pmqKgeRyroV1N/Q3kPpZNH&#10;0swIufx7TvLQ0THVGjDd3USclFI8huLHQqguycanXSOB+AP9jx+Ww7E46r4Y6bZauRZFQ3WPxOoY&#10;FblgCbsW5BA49rozSlevGMAGnHpoqKoAhJG0FtMbOrAq4X1XP41AC1/8PfnmRe3pqhrp6a0kSrkL&#10;MCNJDWdg+og6SoZRYMxvYG3tlHEzY68QRjpRwIqxXOpne6hnAV/Ha5h8gBAJXi49maIoWh8+tdcH&#10;Kq0qBSAUDc2OpjyNMen6Lzb8/j3RhQ9b6kalp0Vy0SFlQq+nWw1DhdCAAfkWNuR789EHz69XqBV1&#10;CkC3jACEhCus6nNtYtck2svP1/H09oZ3wT6da6bIKaSaV5JQp/eBPp4VAeEZLDjUQT/U39krmpJf&#10;p2OMsQfLpd4uk0LFTnxCQatZU2QW9BCcD6nk/wDGvbSFXOkdGscKrk8el7jKXxKpJVpLKBrBJUKb&#10;Mb2NyfqP6AX9nFrHpHdx6VLg0HSypoRICvCgNY+ohvTzqHH+9+z2FdYp1o8aDpUUkOlrsNQIA+gF&#10;2JvdQf8AWN/ZtAtCF618ulxjVEYT6G3qP+JP0B9nUSgLjqjcelWjgD8c/QW/H14B9rBwx1TrqSUB&#10;SSTYWuPSAAT9ffiaCvXuo33Isylhxa17fS/BNvdA48+vU6xmsFrXH4+oC/7yfe9Y69Trp6hH/oCF&#10;+otYE/Qkj+v0961jr1Om2eq8QYOdQNuRfj8G591MlMnh1vqDV11OqLIHAQAgjjn6Xv8A09szXCKK&#10;+nWtJYdBFuzdbRQzRwiz8rEy8EqCPJISfqoH+8ewlue7tTRHx/1f5OlttbmRs9AHkZDVO8rqZD43&#10;ka+lxMw/zUoVuQL82P5J/HsOAlpKn/V8+jyOJY1AHSHSN43v6FndlYRg6RGmq7sqj/GwP+B/p7N4&#10;PiHTvQgbNooq/JBnRQi/uTBSGhYp6UBb/ar829iWzTUanonvpdK6ejUYWACNAouAEBU/hVFlBH+9&#10;/wCHsSxR6OiEkNnoRKEKVWxW49PptYcW4H9PalVINeq9KKniMlvraw5tYcfn203xHp8fCOnyGAD8&#10;Xaw/B/P55A/HvXVgKmg6lhACnJP0P0uOfrx791YqQK9ZFH1FuNRN7Xvx/j9PfuvV7adcXUAE2+nI&#10;HpFv8eP+Ke/dV6a6yqSJG1fk/nSB/QAsfd0Qtkdaammp4dAJ2FuqKjhKpICzag2hgoSNQbm5vYX+&#10;hJN/wPZ3ZW+pqnpBLIq56rG+Q/ZtG1McfTiqgUeWOoNLIiyyB4+DCUICesWMjWIJUW59jGzg8BfE&#10;bz6SiUK2rqlruXsOMSyzvLTTl2qqdZ5al0ro4OIx99DAT/nIw9yjMSwDWU+1SsVkqOHVZpW8QEDH&#10;Ve+/d2vJX/xClp5pHglmgQ0s/jyNP5Y/LR1EdMx0yG8jWLfqCAMwsPdJ8uT59WulVo1amT0X+iyc&#10;FfkJVYLQM+GrqpgaZZaeenqpzHkKgPKLklwSi3uCSeR7aQ16ReeehY2ZRsFpJoXFQ9VSU2Rx9R/E&#10;I6cNXhvHHAS4ZWMqBdEb2QgAHi/tVH5fZ/l61JIidGe2bSpBU0jS1tFHGlY8NNl6WgnkrZI/FdaS&#10;UqLtysnoIjVmtY6b2ufiHRLPJqJrw6NztV6asioY62orat5Y2qYaKSkKVFFUysKeGWoyCCyIxUXR&#10;g6kC4N7e7dJwQeHSuykEUUcxlqKt6aKqZZlxk0rPT08sST1EryQEaEUqqqjBTa6hjY+/db6DnLiC&#10;espZ/wCKHJw0UU9I0IoSY41qbsK8T+NHYxRN4zqHAAOot9NdMniekZlaoz3p1l/iNDHTSIsVPV0t&#10;HU0TKbLFS03P3GoBnj9TWN7AE3D0fw9OL8PQFbmjlraaPHlMjTw1b/aUWgrFDFJTq1VOJ0iXVrkY&#10;qrEMbkj6fT28tSNI6dU9tegeqcjHf7SOpkipvJTmhqoyJKOuamTRWiJVAKrGBY073AvqPJPunVGa&#10;p6RVXM9NFXM0NFIXrK2ZzEDFVQtWhfHUQykjzTpSAFki0qz6yLm4KYmgr17j1nxtd5FhmpckKqhn&#10;oD9zUZiennmoKJ5vHQ00uNdOWaUlDoYAC/AJud9eIrjpMu1Ele+GiWakikirjFV0M060dIYB4aqo&#10;rYKfhliuUEofU2sMeLE01CukefW6GleolFlVRqGWFpJqeJkjoqOojCTUMRUaJP3VBjjkAMiqR67K&#10;yngn3QNSgPVgKg9KXFZlaiCaSqj/AHqBjNklp4paKWvp5S0WNrcVRmzEx3KykekyAOTxf28H1Z9O&#10;qU6e4ZFqoZ1CLFVVj08srtpZmMo8dS04hb0GMMCWP6zxzb3YcD08vwjrKlVpxjQVlNTVcdJMKmyh&#10;JjXY+nsgGQndfLpjmZXdLn9KaSffh8+rdZJKGm/ZmrFdaenWR2o6bJSx1SPVsHlqfuY1DmKzeGwV&#10;1u41WN7ap59a6TGQxVHOJIaepKU8k1bLNTtS0zVC4JT9zUUlTT1GqKEsT+yf6IrX5A9sPlz16tD0&#10;lMhJPWipYw1OSmmp4aNaGhlWlWmZgVM609UbQtGiIgliZ1YpwCpHts8OriNuk5kp62U0jY+CgYxw&#10;YwikhcU4qavzn7X+JZMhHZVlH3DStIUktZkFwBQnq6R0+LpPQlKmtgrnkAaXKmlqq2rd2yFM6U7R&#10;V8N4RpeCXSoUhF8Ru1wTzTtfPGnTnTYtQrUtPSWWKCngqYJDVwH+KUcK6qY47HKmsVEUjPrgmRro&#10;twbWHtsjSSPLr1M06bppZxG1PK8RR5KCmL09PHNkZzC/31M8dK9ixeSNQTfkgsykke2yQBQ+fTwH&#10;UaoegkapMlPWpLPAT53qvtxTS5OqH8Tjp3lQMI43PMpJW7FVvY202n8XXs+XTRFBSJWU9OtRmJ0e&#10;SoopY3Shqa6qpKOMPHQ4iVl1RomkiBZA3kQ8KdN/dKrUUHVgDQnqZU1QyKGKsxUNf5aithjpEAoa&#10;lYZENVNPGKsyoZ5IrN6JVVjYRgEWPnIZaLnrekqw6D3dcNZBRQVflcUqATs1LrqYcdQRqtOcVk5X&#10;XykL9PtGOoHUQdLD2mYHjx/ydGEXr0FppleonipI3jqUhqJo6VXP2tdjMnEPNV0tRNa8lrmOIMSt&#10;jzce2WGa9PFTTV5dJaqiXW6RQRxUCOJITOjurLER9zTlByhlBBPJUaSL39tP8PTpjBAHp03TWlFL&#10;JCYkp6kO71kNNqhhqqViJVxzuoOhRpZ05DcKPpf2z1Vo9IrXpzxVY81NKKSoDrDGTJUljBK6RkTg&#10;SwR3e5JLC4sLkG/0HumytDXp0OQpo5qeojxsWPp5TAi1tPUvHLqqZNNbLVyotzPC+kKFC+kmwI+l&#10;HNCD17rm1Y0n2cKxYdqqmqq6KoKK/wBxM5XTSaag+RNbrdgY00q5tLwbe96qkAdWWle7h1hy9VkK&#10;IV6CiaLGxCKGrhqaj/clUxLAqstP4iy+KNDpaPhVuCpvf3YkAVPSnFOkjJNSp5tRNRG8fkopaLTp&#10;SJrJGXSSy+Q6SXVyByvPFhQshwetjII6ZsyrCVp5quGaiqqBKiole0fhmp2skSwrYFxcLdASLkG9&#10;vbJpXHV1WnTE7vSeZQ0U5kaOVrklYDVQj0PVCzjQRcEfgAn3V/h6sKVz11CDT0lLNKKWsgNQ8sFO&#10;dP3EEqqFjmkhIFoWJA5JFiCfdurHRTFeupa7x0s7ESGsEDU7RQhStSLlJPuqmEXbTyY1tzwAG/Gi&#10;aCp6r1Px9U7UMMqTVCzmB1meJaYpRyRSayiQSeltNh+5dLlvTc39769SvDpVYvLw1EVUa6GikVql&#10;KPU9TVAzr4xUXWWx062uGZQdPpLgj37h0nkSvDpRUtY07JJFJLW1LipnhM8UcEkZ8IonbXCArmJA&#10;oVAnqBLH/DxIAr0zpNadTYMzC+PMcuPihpRBIMRMkJlrJquH9VQ0pBUrzd2YlVC2PNvfgQwqOtFS&#10;DnrCZIxThFSoqaiOpSRqqmjhSeRGjLpUWmGiSP1CNWuOF5APvfWtNP8AV/sf6v8AAi8mIPtZIQK7&#10;7eGqNTJTTVEkVbIz2jZ1p5gPTcFkDEs5Y2Nre9E9PRjT3dJ2KolFKZYKOJUlatjqaqNJJFajmHhW&#10;GeB9JuLHxAngyH8e3leuDx6f09Y6TKS1VBWiqMqJTCGVVLU8kTBbolMzKgKBGs4RVAYgCRrWPu6u&#10;WUjqpRRkdSYp57RVNYAkaUkcNZWuNKQzxnyUr1jn9UkhszAHSDZf7IHt3/Q+tUBND1MGWo6h4zNM&#10;5rKrSlZJWB5kaoclkWnMoKosqgcsSpY20gC/tqvWjEvp1LpqzyStj5amojirqOJ3jnp6eGAStI0V&#10;On3SAlFcs5kdfoPwLACukVr1oxL6dT6wmaIU7y0xp6wRUcNcpZlEtJH+8dS/qcrGsYlHpa3H1sG1&#10;GoEdVVADXpLZNImnqKinrYjTwI6PrQSrNEh1PUBbBkE0oKDVwpP9PbfVwK46QBknjq44oHp1keE0&#10;0/kJm/albztKpAtpBbkrcf1976cVaZPHqPNIPF44ZomlVpEjCRmKEwmTRLO0SqxVmUC0a3XSoP8A&#10;Ue/dbIBNT1yo6pIxkpqOpeSLwxMUli+2k1w2iBMcOpNLR6inIYMT+Tf37rZAPHpT4rLQpFNDHQz2&#10;KJNKytD9tUSkfsRGqN2cabMsY0j6g2966aZM1HTpma2nyT00/wBmsNTTTQBpm/ap4adIhEkUEUII&#10;ddIL6CS4/BsPfutKtO3pI1umPXC9MsUhqFqFKxgxVEdV6o5FVbv6UHoBIsG5976fRfwjpI5JElMi&#10;mCOljhdKuCSHTLE8rgRp94JB6Wa2pebWvb3VhUU6WItB0h62NA8cULeWTVM2oxGNFdWt47t+bm/F&#10;/qLce2WXT1c0pnpldXRxFUJOPE4LRSHxgTOlmkJKk2BC3JJ490PDrRCnA6gMEmnT1hFvqi0WYAFt&#10;E1hptYgj1A+6jj1U9o09ZqhGGqKEQIQiq0cq6WN2sGQsAf8AX9662lPz6krGTGSad4ooI0WSRWVH&#10;a5DF1ewKnSR6R/QEc+/dUPE9c43DSMuh7F7vCulkL3vpAXkBgAoP+vf6+9jj14UrnrLIqxU/mmiP&#10;lWTSJXlUJHFEoLxNDH/Q2bVb/Y+7Hh1rrAJXjmXUtO97TxxaQyDyLZizAC4tza3+9+6gmvXuuP6p&#10;ISU0qb6aXzxoscS3EkrTji172BsQb2AFr2OR1cfAepOqIRlPGyEkyGMxBmhk+imR/Tct9Sfx+Re4&#10;96GMdU6yRVWmrVjIsAMqSK6IwSNyul3iitcXAFm+h549768K+XWZtMkH3KSCTx6yKh5BFNBK8mnx&#10;hG5a9rDkC1uPe+rEFcevWCpaT7jzGMGYLpeYBdADghymn0lWBNh711XpvEYQSyIkAaSUHRKzcoy3&#10;Mqob6gPp/rWHvx4dXFAO7z6iSMjAmKBhLKSjyQxD97xtxYMtkUj6fgiw91pjP+r+XV8U+XXFkdXk&#10;ldVSOVtXhhkQCGTVyq6QpXgjSEa/J966qStMdZpVIuJUGoEKXZI01i3pkZBzqP0va9+efr710300&#10;yIbyFCFRY3MglAdHU3Uug0gsRf8AP5+g92HT44Drjp8kR1eOYiGORFMTJGAx9Du7gFWPJPA/1vd+&#10;vdTo5YpNCs7TRxlnnIjCoigelFmAFmVuR/VT78eHXusvjDazY3cg3ADIEPOs6B9bfj8e6db6/9fc&#10;2IU3snH0IOnVccC4/p/j710x13Y8A8KPwCb3/AP59+691jIAAH9q45IBHBuQSP8AiffuvdeKgk3H&#10;A+n0UmwsSLfjj37r3XRt/qBzYcAfS/Jsfr791rrjzb9BF7fUD6f7UB+Le/db642LEFfpe3+B/wBY&#10;WP1+nv3XuuyQfVZeb8EqSSPwRx/r+/de67UD6WVePqNJHPJH+Hv3XuuYsPwPoSD6SOOeLe/de65g&#10;A/Qpza3PHHPJPv3XusgtY/n+gFrcH6/6/wDT37r3XIWuLr/X+h/H+J+vv3XuuyBa9rgcAemw/I4H&#10;v3XuuyB9ebf1tdAT/r+/de68RY/RTa1wLcsPobWPv3XusTW+ukXsWB/obc/gf737Zc5631xsLDgW&#10;/r9Lfkc/6/uvWwaGvUaQXP8AZvfg82PH191Manhjp6nTVUL+q68m4uR+R/aFvbRRh8+tU6YKrTZi&#10;QFAIOgpZSQfrqP8AvPtsjz690m6vT6iQS0jBfoBYA+ngfXj6+0k3n+XTo6R+SPBOkMF1Eq59AC31&#10;ONAPqt9LC3+x9l061U/PrzfD0FuWoBOzIqzKo1uNXjlu6eoK0bDknmxBFvx7Bt/a6qkDpuppTpMw&#10;oY51UEC6r5C6mI+pv80p/BYf6r8ceyRVKt+XVjkV6WGNmEOlEkCFLsVdQhjU3BUAcfT6W9qoqodX&#10;TDrnV0tKWpiKqV0CMgra4trjN7MxAsSb+zu3YOBTptzRD0qqOzepV50o5VgGABsP1AH8/T2LbCJS&#10;KnorlJrTy6U1PFGpuoOoksLgenix0m34/wBcez+OEFR8+mepMcaiw03PNhp+p+mu5AtwPbnghe6v&#10;XqA9SAQq3C20/Qnlb2BvcfT3Qotanr2AOsTpqUg2UWAsxvqJ54b/AF/dXjXSadVYClemSWD1gRqA&#10;+oej6eg/TyMfoPp/vfsqkgBbh031lEDRgOwsQ36bKqD8hh/hf6j8+9pBpyOvV6mwuCQAEYsvJ4C3&#10;Btq44+vHHtUo8urqwIp08wKGAJCg8XKgGxH+vx/t/wDb+3tJpXy6fjXOrqWFRmCix55HpANvybf7&#10;0OPeun6Vx154ktax5b/Y/T6e6Hj1vSQKnriELMF03uRYcG9r3P0P+t7Tv8R6dPWZUWOxI1GxHIDL&#10;/rjgcD/W/r7ZbT+fT0Pn1HaLyhlCoCvqH0Lcm5It+PabwxWvTtOmyrx0b6g8ZbUpCem9vyRz/tv9&#10;h7ZltlkFDnq6tTj0HWf2LR5KKaOaGNtStoZ1DkErb6DnSPz+P6eyefbA2V4jpwUPRVN49P1eHqZq&#10;7DweSmYB6uPTI6rbm6I90t+LBSefp7QJK9uTHMPz6XKIytRx6SdLBNFMqTwHWGTU8YiidG8fjssL&#10;XIZQf6i/5Fva8EEAjrdaHHS6xsbQxoviaVGk0AMyK5Mfr9NgfVci3HP1+g9r4/PpwCor0vaJdQD2&#10;RTKfL42VS4RALllA/qNN/wDA+zCEVx8+qDh0J2DVVKlbanC2Qqt28fpLL+ANXAt7M1FFHSSTz/1e&#10;fQk0Ma2GnQ4/Gq2oAqb2I+pB+g9qYuP5dJ24HpT0w/Q2leBYgiwbSOLk8c/n2oT4um+n2FT6bKbH&#10;i5sFHNza3PH4v7e6105qBcG2oc3sQDYC1yffuvdS05AGkauP7P8Aj9b/AO39+691k/wFiTbj82vz&#10;7917rjaxuVH9Ljj6fQEf6/v3XuuP9BpBvdiDYc/4X9+6911bg8D/AA+gIH0IJPv3XuuGgA6So/LB&#10;gAPxexH59+6910RdTrAsTa4JA/1j791oiuD1wCqP9TpH1Fr2/Atf/evfuvUFKdcjpC/RSf6n1G/9&#10;B+f9v7917B/Lrh+R9NIJsT6vrx9P9t7917riRbk/Vjzxbn37r3D8+uH5tZSPrbi/0/x49+6310Ra&#10;4Kk2BP4GnULC3v3XuuJsDa4Frahb6m1+G9+691wIBb6WDfpsvN/qbH/D37r3XFgCdJH+HAI/1zf3&#10;7r3XhwbkHiwA+gsPozD88e/de6zLzwB/S5/2N/p7917rIoFgbWubD/V/8g+/de6ygek3vc88/wBB&#10;/qv+J9+691kUE/hRYE/QEWIuSP8AD37r3WUJ/gCf1A6Ft9frb/iffuvdcgp+nPIPLN/t/wDbe/de&#10;64EWHFrDmx/H+H+x9+691jYWsfTcHn8WDD/H37r3UKS97DmwJF/94Fx7917qDJJ+GsAAGPBNrD6c&#10;/wBPrz70RXB691CeWwshFweOANLWuAR9fpb3UoPLr1aceoclUi/qZRcf2QAQhH6jq4t/T34HOj/V&#10;jqhda9QZq4IGC3JBvbhbj6i5Y/X3sMpz6deYVFR03nKk6idX62C3CnyG+q+k/X+nvetOqUY4z1mj&#10;yw1C7AKUuSAQVK/VVA+h/wBf37Up4deQ91Opa5aM8EqTYWuw1MCfyx/3ge99OkVwesyZJG5vb0k8&#10;W4sbFSCfr/r+/E0GetBQDjrMuTS6+o2K8AMoLcixIYD/AG9/dCy8fPq3Wdcgg/tIGAJN3sdX9L2H&#10;vwepp17qTHXBgBcXYek25AIuCD+eL+79e6zLVix5+tyOODweffuvdZPvLg+r62CkgCwH9bc/X+vv&#10;3XupK1IsGJUgWvyLL/Xj/H37rRp59ZkqgLeq1+QDyLH6H37r3XITfn0kD/H68/09+631IWouLkkK&#10;fpxwf6awPx7917rKJgx5sbm45Um/9OOLe/de6zrLfm9xa34HP9Lr/j7917rMJFH0FgByOF5/p/j7&#10;917rIsvIHB/5BFv6n1f4e/de6yB/9Yixtx+Pzz7917r2scfS30FvofzY+/de64s9/wDXN7Dg/QXs&#10;be/de6wMwtc/XkD6fQ/Ugf7x7917qO3BH0P1POkgkfS/v3Xuo7Acgjn8WA02bk/X37r3WB1tf02/&#10;1NtP0+vHA9+691hItyQRa1ybf6/++Pv3Xuuv8bk/Sw9P5/4Lx/tveuvdchYCxU/U/X6jTwfr9ePe&#10;+vdesmr6Lf6C9uQvAPH54+nv3XuuPPBN7AC3Frcfn37r3UuJQbE8i4+p+tub+/daPEdZ9IAsvqve&#10;/Nj/AEuD/Tj37rfUaQH6/kH9NhckcW59+691gIuy2FyeDfTzY/Xj+nv329e67AvYjTp+oBK8AfQ/&#10;4j+vv3XuvMAVGlVJ5NgNJ4PJI/3r37r3TfKovwBwRYEXP+pOof1Nre/de68igAXHOo25JN/rcWB/&#10;1vp7917qUoFh9L83tz+kfUk259+691y06gebm1hz+Cb8X966910R9Gtf6+lgDyPe+vddaf8Agqn8&#10;kXsb/gD/AHw9+69176cem3p1MAv0/wACfrf6G3v3Xuu7C4P1Av8AU24t/h/tvfuvde08XAUWIAV/&#10;UbH6W/1/fuvdcb6SdR/oQR+kaefr/j7917ru6/QWv+CDyR9SOffuvdd6Qv1+n+w/UOQLD/H37r3W&#10;LT9L6T9dQAta/wDXgW/1/futgVx/q/wf6v8ABx+hAIBIIH9bKPxc/j37rekjJ64yBRdTY/jgcrqH&#10;4t+fdW+HracesekD6FQbWUD6AA/r1fn/AA9s9aJqa9cCLi/HBvdeS1/r+P8Aff717ryipp1jsDYk&#10;X5H0/wB4K/7xf3vp7hgdcGBFgwIB1EcXvb63Hv3XuuOi3Gli31P0+n1t6vqbfge/de67KgfpU2IB&#10;FrXI/JLD6f63v3XuuI0j9PANzcWBK34t+R+ffuvddldPN7ngcAcH68X/AN59+6913Y2FlN2Gq4AA&#10;F73Lf4+/dVb4eu7DUBpJFiGAsP8AYccf7b3rqq1oadcwdJDEWuLi/wBASLgEn/fce/deOumeuiOb&#10;NYt9RpAP+JP54Jv+P+Ne6p15QAD9OSbkaVJB+vBX6e9+XTp+Dr3CEmwIHNrKAVI4sQB/sfeuqN5f&#10;Z1wYgEj6/wBBbj0/73791YfEPXribiwIUBb/AKV0sAOByfe+rGlM9dKRbixbg2+t/wDX/F/euqHh&#10;28Osv5K8gErdrD8f1v8A19+6p17gkm1zqH9kX0AXuAfqf6W9+691kQgMOCR6gxsD9RcXUfQW+g/1&#10;/dk+Lr3WdOCbkf1Oki39bG39R7e611mHIa62Hpa9vpfgcf4+/de6yL/tJ+pNuL24ufp9PfuvdcrA&#10;gAi/0It/ZA4sb/19+6914hRwAR/aF7c3/A/Hv3XuuBvwSt73B+nGn0/61/fuvdY3ta5Fz6SOQOB+&#10;BYf7f3R+HW1rXHUUqpP6RcaeNXAZTew4A4+ntvp0a656xuoUN6QSTZhdSTcD62/4j37q3WBh+QLW&#10;tpUi30P5vx7917rkAwI4C82vYaeBc2t7917rlpQWuQT+bC309N1Hv3XuvaQOPoCQbnn6G9yP6Xvf&#10;37r3XIixDXNmBu1rE/7H8f4+/de64EBr2JJFlPN/pyCBY3/23v3XuuVgObfUE3NuOLKQOBb62/Pv&#10;3XuuwFsb8j0nTZeAOSbj+v19+691yuOAFAAAsb/TUCxNx/gPfuvdcLi5seSLgG4HAt9f959+691J&#10;UCwAZLC5ayhrEix5b227aemmJJz1l8QClSVb82YCxv8A1t+faJmPHqoyesDxtcaAp9TDTYAAC31F&#10;h/h7YaXyPW1HWFI9NyRci5JABBNr/T+h/p7oJF49b0npwjQab6QWsCfSALAX1EL9LfTj2qUhhUde&#10;0Hz69fm1ltzyPTYH6WB/H192GDXrYShr1mT8ekkj8EixFuD7sTXq/XTKCbWNibn0i9vyBb8e9jh1&#10;rrgAtzc8E3HHq/oCf8Px7317rKCvFhqJHPHpAB9QP+88e/de6zBgTews3+NiAP62A/2PvfHr3WQO&#10;bi/A+oNv6cgW9+oR5deqOsgcC6kjgE8i4Fhf8/T3rr3WdXQ/4XubjTb/AF+PfuvdSlsCbj6ci4sD&#10;f+0PdSDx631IH9fxb8gG5tc/4+/Lx691jkIFiOLC/wBVNv8Ab/4+7da6jMRxweTyOOB9SeP6+/de&#10;6bpQrXtpYcjkf05t7UJ8I6sOoJX63UHj0j83tce7DqiefXFoyT9Li1vqPz+rg/7b3vq/XAxgXBVS&#10;De/K3uPoQR9ffuqt8PWNohfgA8GwIABuL3v9fr+PdaA4PTaipp1hZPxbni91/wBuBf6/4e9aF6cC&#10;gdYJUH0v9Dbn8Kg9Q44v78Y18ut0HUNkGoWGq5Fk/BseDb8/6/8AX2yw0mnWuon5sF+nJJ49F/UT&#10;/iLf7b3UAVr1RuPUaRyCqgixBGvger6gC97j6e6tx6uOHTdPKAQLes/2mJFnVAbqPx/sR/vPtmRg&#10;B1s1pjpuaUKXHA9I0C4DXJ/etq/23tC7Uqemxx6bnkLG1impjpChToYHUUYEc2IHI/p7SseneogY&#10;lyTqRibD0hAz8n6D+tv6/wC8e0XVeutN9LekkHUrKBISz/qIQ3AIX+v+w9pmJ1db67dFuWUKwF1H&#10;APpIux0/70ePbHVuok9Ne9iDpBQED9JNvWwH9AAB7qRU16o3CvTLLTKjx6lGkrcFhYaY/ozgf1P+&#10;9e2zGnTQIPDryRqui4YKXbTZWFwFNnDDgX4JI+lgfewtAAOt9TRAdOohNIBWS3qBDXFg4FuSOQf9&#10;cj3ag6aeTSaDp3poUAQXF41DWshCkci34sfpx72KcOrrUirdKKGC6A6UFxpC2UgW5uP8P8PZlEup&#10;enVGOnZYj6QLAEWYhU4QDSpNvzx/tvawcer9YJ4rn6qNVgbgN6Q1iB/S5t7v1tfi6a5hYg2N+CB9&#10;dQF1ZSPbbfF06PiHSVyaL6xpsDcqw5CqguBb8j6ce0klQdK9K/LoNa62soVRpJVvcoNSxsdRHI4W&#10;30I5+g/wFgAajz6ej+IdMz3AbUVKXuGd1WN9DaSSLBhzawP4JPvxQgV6fYahTruEKJ49UIcso8SK&#10;qlCUOlPXc8c+q359+T4h00Y6CtelrQixCpq1MHKgeoMFUKC3+I5J/wAT7WKKmg6SS+fS5xiAaUJL&#10;a9LMpUEOyj0KG/17+39OKHpC/wAXS/xwVUAUkixA1BR9OWYj/eQfbNM0610rIlsg+gBHA+vNufp/&#10;X2zIMHqy8euZTkfpsfr/AIf2rc/6/tggjj051njjN/wQSP6c2/qPaZlDnrfT7TxMv4Wx0/n6gfRg&#10;P6e7xR6ePXunVQF+gsPyOLf6/PtcBXHVeuDC5FwCT+CBp4/rb3Ymg09b+XTdOikhWCMLE/QixHAP&#10;+39uAVwOrdN00SgcC9hxYkn/AGI/x9+OMHqyfF0nq6MNqAA1rq/ADFrWBFv6Efge2Sa9OsNQp0iZ&#10;kXU3Ata7ISR47tZLG3+tfn8/n22vE9N+F8+mtqEK+rSt2ux12YAW+n0Fv6m35J9uDj1ox6RWvWeC&#10;n1ag1uWFtLLeyjULA/j8C/tZEA2D1Q9P1NRrpDGIhit7kAWt+oqR/vPtQIhTptqVz1nkgSxX0g2A&#10;YH8n68f7D3R4QR1SnTbPGAS12svIFvowNiBcH2iYeXWmFeo4iXj0liOPSfULj688c3t7ppPVCpAr&#10;1jqYCOQqgI1yHH0IX1FT+eLf7H3sjrSfF0yyxjRYkyKzEqoSxa93s/8AgSbn8W96HHPT3TRLQJO3&#10;CkySaeFUMODfktwCL/j/AB97K+nVlFQevTYeN0J8S+kWLsl3cAWZFC/1+pP+PughBNDnqysQ1PTp&#10;M1G3YvIJZIdXiVrFY7GNCLxJYi1r/X1H3c2akhqdPiQefWenwSj0ogRncNq8alFsvKaB+Lkk+1UV&#10;voHWy6EUJ6UVJi/VZ0ut9BACKmkekgqAB+L2/wBj7XxxADPTLaePl09jG6BcBU0jgfjn9ZOjkn62&#10;tx/h7c8MenTZKdcf4ZGQGB1E+oC7KdX+qGofgc/763v3hj06qSvl1kGPUg6FjJKlQui1yPzc/wDE&#10;+9eGPTrwPr1yFDpKEqjFEAAtxYn0kX/p/j714Y+fWyV8uuX2ajWCqE3HjsLW1cng/wCFr2496KDy&#10;6rXrDJRC3+bDaRdbKDYniy34+lvbEkVTjrfzHTe9CBKXUAqn+CarH0kOwXgAi1re0zRedOrk9ues&#10;U9IQtwQW1rwCDf8ANox+DcHnjgfT3RloK9bVq4PTPUxlSSAQxUlbKoFz+lSzf2vopH1PtNIKV683&#10;DpjkUtIgA0r5FCgggOQOSOARYkf77gIKEsR0105UsIQ21vdrBSLGxBuS2ngk/UL/ALH2/ElDXrw4&#10;9K+gjBBCqHXglT9EcfVRfgXN7f1sfZlFQrnrZp/q/wCL6fo0FxcA3Y6wfSuor6iAeePp7VqoGR17&#10;qakYJUWJAANwo1ayo0kAchfyfbyqa1PXunKNbFQQtwQo+lifqWa349ujq6cOnCMLcBbC7cEj6/gk&#10;f7bj/D3der9SQObcHi3B5Iv9CT9fduvdchpPA4/wta6/kG/19+691ysB6ggseOfx/RQLf7D37r3X&#10;TCwtZRc340n8fngfT37r3XDSCCBay3IJsAVPJ5+tr+/de64gWsCLfUCyg3uLtyfx7917rjwBfm4I&#10;C/RWIA+hH+p9649e66CG/IU2PJAVmX+mmw/3r36lOvdZl1D+mo3HJH0te5B/PvfXuuY4+gsSSo1c&#10;2I40kD8H62966q3w9dyXP1sQOfTz9Pxc/QA/j37ry/D1AmABJOnSACVBVQPrY3HvfVumepA9ajQe&#10;FU3ZbEvw7kAG97fS3togEUPXukvWxa7hFKEkFZONJC8aF1c3vzx/r/n2nmzgderQ1HSGylNcOXsB&#10;qZGUH0+tgrhwwAbgAkeyS5UhCD0pRx5dANvSNB5hGE1RwzIrkq0zIGAeP6WF/wBtiP8AaWH54Ce4&#10;qtKjp4ZFeiI9nY1Y5JponikeBI5IYJ4Y54QZJLNOJiBpYwjxSAXFgCOR7DL0Ap0/G9e09Ez3fjKb&#10;UwpIRHNEokLAXmXzyCkZqpWsQrKqamBuNPt2CT8PVY2o1PXovu4MSsEVaZiKhzIUjcsIQ1JQkyVk&#10;tSwHMdQS3jF2VydLC49mUcp6f+zpswWLJONaaGplkghmo9WPpys4oJX+4pcfUwngKpXwh4lVFH1H&#10;PtWJix6snn0N+1MXbyPJQRaXZYdLMtFNGIgHoZZEkBbW4dxqXSFLC62Pu3HpcjKM06HXaNPFTVKa&#10;zW+enmPljlOr7mR4GSpg8sgVCkgcmQLcGRPSSALa0iurpR0aDZ1M5eJowY2kY0kJqU1NUFIFnSpq&#10;ARwysQNV7/UH3dTQ1PTIbTqA6N/tBY1io3WQvE4adrppkRVcMpOu+o8FVP8AgD+faqEg5HRfJ8XQ&#10;7YkABLFSwDFiNP6Fb9X0/tXPH5At7PLfz/1enSaT4vy6XeP9It9AmoR6hewJBFzYXJP0/wBt7XRH&#10;u6TN8XStpSp0lXva1nFl5P6b/g2P1t9Bx7Vp8XVWpp7uHT5FbTY3BuP12HqXg2t/W/4/A9qU+IdJ&#10;cVx05x6eAbAgEsQQCPxyD+PdOvAEmg6kEKQAGPB5JsR/VbX49+62UYCp6x25BP8Aauumy8C/N/8A&#10;H37qvXFkszAgG17XHII+nv3V4/jHWGRRwLWbkcfgk83A9tPx6U/b01yrcAKBcEED6CwH0seCT7Rt&#10;8R68KVz0yvTgMWPBZtVnsRGNJ5F/8fpb6e2unQwOB1BeG6C4+oIW/oi+tjf82/Ivz7Tkdobr3UVq&#10;MNdQNRC2YpYKCRwwB/P9f9h7oYy2adbBINR11HimdrOCLopaTQqgMeGA/rb8n3QxE9p6sZG8z1PT&#10;HRrYKAtv06VIGteefqeR/Ue3Eirw6px6lx0NguhVF21E8ah/X1W/J4A9qkSgoOt9TEokARtBuWLA&#10;jiy/pBa/H9b+3lj8z1Vm8h1KSkst1QALcgaeWP0LHVxbj6e3tKg1HVa+fn154DpBHpWzaeF+p5se&#10;LWHPP/IhvrYI6ZqunjuxKhz/AGk0jkKOVAt9D/h/tvdHWpHVga9I/IwoNYa37j6y3IDRfTSp/wB7&#10;/PtK4r+fStDpAPQX52njcSuy6FkR2BJCR6xwdLH8n8/7D2WTUJJ6UL8XQA7tx6sk8shibUCDqUK7&#10;y1dlqDIAP0gC1rcMR9LX9lL5JB6VyykKAOq5fkFh6hKOqn8aMrUmY+0iiphPVyTPL/lENPOR6UZF&#10;JsRexJU8e08Lok5FemzJRaHqnXc+Glj3FOcjDGkgq0poJvt2+0nt6GjqIbEPGIB+y6lWD3GoiwB+&#10;jKY6KekR+LpbbWw6+JH11MCztKaKklEzrTY9oft0lnji/djjKc6LEjnWQrL7Yc1J6WW7BcHozexa&#10;E0rFXjjZ4KqleKulyRqElqzEyl3h0qIV062iX1Aem30Psquyteje3INadGn2xDTeRj9t4VWpfyEq&#10;JTUxUsSyRgMRpLuzeRj/AGtBFvZWeJ6MF+EdGJ2YkNTJEvjaNfHNPIxpCjPVvHrKtrAIUAaNH0BC&#10;8c+6npiTz6NptDToSpkWRZJoYwz2BZ7ECFx/wUWv/UX9rrIDVXovmyadD1hUFiyKir+tE0aNcfGp&#10;Tp+oAFlv+PYitsnpBLxPS+oAmhTpd2W51Opuuo2RVa3JFyLH6cezRAKZ6RPSuelLTRowVVUj6GzA&#10;abgkkC4+o/B9voKn5dMSUp2/nTp+gQEqAqAflSwbWQoIF1/PtSimoPl0w3Dp3QAAgLcek88c/Vrf&#10;4f8AFPb3TfWcKC30ueDb+p1G3+29uR+fTddTY8uuekDgrcNdtVlIv+bj28OqPx670jkAWANwLCzE&#10;c/7AX976p1xZfUvBJLEC3PI+vJ4Pu34evddFVJIHCg3/AKcW54t/t/8AfAeHDr3Xig/P04+n5H/F&#10;Pe6Dr3XBluORc3uF5H/JQH1/PvfXusLkKGtYH9SkCzaf7AA5/P4t791o08+m2WX8A2Bv/nBe/F/r&#10;x/j715jrYp01zy2F/STZjY8spI4Gr+tvx/re/Hh17prlnVBYDVwCtyQQ3+B/pf6+07sOA6eQEceo&#10;MpA9Nw1gzOTzYAX4Fhx/X/G3tnpzphrJkU3b9IfUHH5vxbSRzx/re08rUPVwvr0lK6oexs3q9ehQ&#10;oYXbn9tQPyOdTGwAHtE7FerhBTUPLpKzgnUTG5iCkqZWVQ7kaZmW3Glb3uOPp7SSkkHV1UgE56ao&#10;4nZ1i9MYiXTGmkMZGlGrW035U3NgPzf2woqaDreAOlPjMW0jIyII9BMQLN6n8ZvFw1wbfUWufx7X&#10;RRFjXpt2CjPS7oMYEAcWkOv1iys7MEtYt+ACBb/evZhDGRx6Yd1IoOlJHQglVkX9zSAfSFDX5ZhY&#10;en+hsAT9fawRsRXpqnXE0X1VYraT6QEH7QHBJ1C9j9eTf8+9iM9eGeocuO/QeI0ZWAQC6IUPIEZ5&#10;uDfn/H3vwzTB61pzXrE9CpGkIfUAdbWufwR6R9G/oT/j7q0ZpnrdOm6spQylLWVk0CJVtG4PHr/1&#10;rcn2wygCo6fiytD0h8nSlEl1oFILlQSFlW40r/hYH6f4e0kvH8urkitD0FddB9s0to3PiN9AIBM8&#10;vLtqIN1HpUMSf6+0DijdOLw6hvGGUNHpkYSWZdXKBl0ojWHKWHq1Af1PvSipp1brHOS/ljV9DJEi&#10;rOoj8Z0m2hp1BJA5BIsLj+gt7UMoYZ6t0k8pNYM8sjRwGQFUEaszsp0qyFrBAwvcKbD6ge/ABRQd&#10;e6CeZHnrZXlkWUJNG8MLelPE01wHYCx54ubWAF7/AF966fHAdLXBJriWNyAAPEVII9UE+sU8Vxcc&#10;WIcGx/HHt7q4/wBX+r/V+XACHRrZgamRba2PIcsL8eNplFhzpY3/AKWvx73jz690tcb40VTceU2E&#10;DQLy35cNHbgX/Kjn6+3VK8B02wdjQ8OltQMPHEjAqygCIKQY5STqBkCAWKA/0A/rf3fpto9IqOHT&#10;8hQKzCMadCPw90vKum2kqTYn8/8AEe/dUWte3j13csw9arGNIX0qDLYawEBtb6kf4f7H3oiop1dq&#10;U7vi/wBX+TqPMXS0emxXVIfUGEmo/tvpH1sLk3/r78ABgdN9NYF2ja7DU/pBjXSqK2pla39QB9fd&#10;oko1R1pjjqdUABPW4ACmNtAsvl/XdgPqCPx7UUr0101VMwZSwRi36/0h10mMKNSWFzpB4sObfX26&#10;kZJz1RyKU6YZXADPpYRaQ6mTx6Ywq6dccRFv6C1wL+1FPLpEeJ6wAmNBGNTR6SQ9vHIpk9Xk1uTc&#10;FufppH9fdSOvdc0YMjAuVVdSaXIEslmBMTSWuBc/gXN/6e9cevdSIpReTUAzqwBQ6E1SXtFGzcGw&#10;/Vx/r/X3rr3QSbxzknnnooZE8btOksZuIlv+1LJrFzc/m44v/j7IrtgznSMdVIzq6QSSeOQxiYNI&#10;kaqsqR3swILRAup18WWw/p/sSg0L1bqcyJHJdIwXDiNgJ1DzPMDILM31JFxb6j8c291ZKZ691KSY&#10;geUKsUoEpbyoRMssraOYgC1lP0ABP+Nvfm8vs6s3l0qcLixWTRQKT4/GNKabJImrW7CQDnX/AEJB&#10;B/Hv0cRlcAdJ55PDXozOz9lv4I3khSKndVcwtoYtIp1ISLAcE+q/1+vHsV2O3jTqkWg9PXovYmQ1&#10;Bx0I9PiaWmVokAk0uFDaEF1+un0gW5uOP95+vs3ECAUC9aMSk1PUOuooGUAxEBAbWYWbnhQPrf3t&#10;oV8x1RokrTpP1mIheOTTaUEKwgdVABDE6wB9b/6k8k8+009sjoeqmNAK9B9ldmfxGOaRQGS1m0at&#10;aSKfQY2+gFgQf6fT2ST7csi46aSqmi9NdDi4aGTxGNFn/aBKIPEZCbF0upHpC8KDwfx7TxW4iOk9&#10;OuKpVuPQrYhYWleXSx0kamYqQihdOhmsS1/6fi3s3jAAx070vKOONTqKkqWUaSLHSBpAswIB/wBY&#10;e1cemmOPWx0t8bCTp45IIHA9P9FJAH+v7VKtBnq6efQhYykVo1Sw4sTyBxbgH3fp0UrnpVwwRxLb&#10;St/qOQRf8/T3Xp4U8upOni/9R/W9z+bH8e/db6iuDzps1jzex5I9+691ClhR+HAtzySCQ35IP49+&#10;60RUU6ZaqiBuVA+jDnnV+Re3tNJHmo6sD0n3i8RYMpAsRbTcAn8f8T7REDgenQcV6xRKp9Isf68n&#10;8fS1/dVVfLrzCop1Ohp0J0gAjg/U+n+p/wCI9veVOtBadPiQqigIALWYgDg/0Nz7UL8I6oePXUim&#10;/wBAbi3IA5t+L+7da6jSLcWNgB9RYfgcW9+691AlCi5HDXF7DgD62b37r3SZydQIlKPY6uTf8m/K&#10;kfj6D2zIafl0z/ov+r06Sc9THLGyEL4+UYEA24/ULg8fj6e05rQjrcg8+gR3JkZ4TOsjhGSSR7Mt&#10;owG4jR+AOf1MPYev2ZSSOmQ2pAp6SeHWevqgV0qrMralVVYeQ60a5+trEW+nPsvtoGnkqeA69JpG&#10;F6MntmSKlpVRQWVSg9WkBB+L2/xuT/jb2MLKPQuemkoDjpfQ5AAABzyG+vPH1B0j/fW9msRwR08O&#10;pseQC6SbOtj9OLH/AGPtzqwNDXrL/EBo1jVwbc6T/j9R9f8AYe/deBwR1xpsgPuB6vSrWa9ufwOB&#10;/re/dVPQj46YSRqeQLAgfS5HJuPej04nHpzdLiwAseT9fx9Pp7ci8+nh1xWLR9bE83/rYi/B9u9b&#10;6y6VuPpa3P0H+w591Tz+3rXXLQo+gsfxe3/Ee7db6jTqrC3BIvbi/wBPz7q/wnqrCop0h9yBY6Sa&#10;w9TgiwNjza5I9s+XSWQUx0W3JsY6qVuWB+is2nyKnpaMAXsACSOPZVLWpp8+vRHSD0GucrRLKVCl&#10;iWARf1KApIUKCLEWt/tvz+CK4UFzXz6VRtqPSRnn1hlVC+r0weJhGYinEmplUBR/r/ngey51/b0/&#10;1zplpvIoZmZkkdP3SRoMi212AvZuQQTz7vEi6hXrRNM9KakVFIBMekFrzW9OtENyqi3B/A/r/jz7&#10;MURSPXpsCor1lkmCrIYWdWRDb0IupR6ShYgEg/S35vc8j3vw8nrVPXpoCOAutnESgqNOixZrq0b2&#10;BJv9APx9fx7vHFmvXuHWeOALbyAoQmqHTpNyRcAWFzb8k+1sKUNeqsKig6eKWIuIWUJrXhQFDqG+&#10;ra/9f6/6/tfElW6S6RWvSlo6dWVAoIUHUTayM1gbhj/Q/wBfa4DSKdOKpPDpRw0YcqNPIDNpFvH6&#10;r8lzwDexNufemYAV63p05PDp0ipUuFIUBQqNpazE/Xj6/wCt9OfbDyjh06pUjHTnFTEiyITYA3bS&#10;rCxsAfoR/tvbOs+XV6dO0UVioItZRwVB9VrHn/C/+v70nxde6nRol9OkA/m31uDwQw/HPunWwadO&#10;MKhSLhb8Hj66fqbj+l/p791YGvU5GFvoCP8AW+hPBuAP6f778Bst1brKjKo+ikM3AH6rE3P+w49s&#10;vItKdaFfP/V/L/V/IYpJFFitvqRcgkj/AAPHtNJIunrzMAOoBqFu30vY8k8A/m/9Rb2iaQnHVSVI&#10;6gTVFtS2J4uDp+vFjpJ/H9PaaSUAdNMSKAcT0xVFX9QCVZgQoNje31H9fZZK5qeqFpAKkdJ6oqxE&#10;Dze12KAEBS/pNrf439oJLjyXpkjyPTBJUs2hrFhfVGDZVJJ+rn8H8XPtNrJoeq4rTqEVldy0g1WL&#10;hjqBYMPSByOQv9R72qlzXrTCpA6gTSBNDMT44yIjrPPkt9bAXt/ZA/w5449q1TzPTT5Ujpqqq+KJ&#10;LwgNpJvIG9BbUdUfAvqY35BsPbE8yxJjpmNNRqemR6t5AD+0yLcyMqESLqPJ1FbFh/gebey3xtbV&#10;6VUoKnrAxcGHW3jVg6pqbSzqBcIz/wDEe342ZWBPDqvUKtqDFGHDBIyrqQyLJq50ta/1Iv8AX6+1&#10;jOEXUeHWmFRTpISStUzhV4gYMEhCXD/RR42IOkkWJ4t/Tn2gJM0lBw6aaOgrXpUY+FIVQaWvpS6u&#10;sYctfT6mAta/9SD+Px7O7SHQop01WmOnOR3j1WiKP6lErNdlLGxZUHpK/UW9q8jFOqJ59cBEkF5S&#10;rsUVRpUkst3uW/SFtfhxYX/r7pTR3HpzqNLJeV9fqAW01kUqW/SQ6gek/TkG3tM7kmvl1U06j08L&#10;1LyTsAsa6CoAA0pEbhEP9r+h4H19lUzqK6unUTV0/Q6A6iMX4XW54sFHoj1fj/X9lUrqSQM9GcCj&#10;z6UFG1jdtMbk8x6byg/SM2UekAE8ljf21GQpqelqIWNB0t8Y5PhX9Y5sWUvYMbWYN+RzY+z6zlLU&#10;U/l05poNPSzoo5Lj6nlh6ipOlRYer/X9n9vq49V4GnSxoIzx6ACn4IHDW03Fv6ezqAEtQ8Om+lLT&#10;ylBGCpFvof62API/3n2Zq9BTrQWhr06irUkX5NhwCDz/ALD/AIj27q69QddNVqb2uPr+n/bEe/au&#10;vUHUKepF1K6vpZr+m35F7+9cet9YBUk673IHpWwBHHPFveutEVwevNUE6WDrYryQNNrfXn8+/da0&#10;r0y1lcyLJqJ44Cj/AFJPLWP+N/aKecqCBjqwUcB0hslk9MZBlKA6j9NDD/G1rAW/P++Afu7glTml&#10;en4ohXPQO52sL1A1FvS6eP1aU0XI1LYfX/C3PsNtqeSrGvp0aQooNAOkxUst2VHOqU8cWVVA9Ja1&#10;gSfpb3ZU7+lnSKq38ZVLRx6zIUutyS10c62/py1hx7OIvTrx6GDYFM8NEkxjitJcw+NRqWOwCAkc&#10;/wC3/I9jDb4gkK18+g1uMoeQjoy2ACywqVAt9NR9RNxxf+nsQReXRb5dL/G02tlBJuCPoOP8Pbr/&#10;AAnrwFTTpc00KxqABzz+Of8AX9p+lIGOpNreoLf/AGHH+Hv3Xuutd7XBHpB/qPpyffuvdc2KqT9O&#10;bc8H6D8e/dbAqadQamsjgQlio4JNyB+L3t7sqFuHVWIXj0C29t4wY+GZjIrBFN1GkC9rrc/0/r7N&#10;rS0LkUHSWR9Rx1Xr3L3GaajyCxyCKaWKZY1WVEene1kkLDkqPyAAbkcH6+xdYbf3AkYx0XmIzvoT&#10;h1Sf3P3HWx1CzTRTO8tVIaSCSsigq6EUpscjVUz/ALXha19T6rtYfSwB/fQoIgqDh07d28kcYWlK&#10;ef8Aq9eqyd+7/nqSIZIViqJq+skhkjJMcy1Mlo4pXb/NCVCdZlRjHddIAA9l2o6QD5dJnk/SC0yP&#10;PovG58zSRTPHEBBogSkr552mmhlp5PUadKiAA/t+pDpUBiVIuPdSSePTBYnB6acG7zZXF0mVbR5x&#10;VGmx8J1PRQhAkKxQKDcQQAmNmJVixBF/fhk9VFD0bjZeHx1NRUq/w+lno6+daumirENA9LVY8AVl&#10;fOgs9PFIgGlovSpsCvswiUaa9FNzIWk9Oh+2tSRo1TXeeOhhnPlWjjpGSmihgNiMjTRAyiKQtdGQ&#10;kMvN2uR72yUz0j4t0P8AgZHWywLKrViLHOYQKOlMUa+YTUSyBJYWbgEH06bsVsBenW+laMiqUUc+&#10;uWKW0tUoI0U5maXxwMgpiBd2BSMuTq+oQGw97Aqade6SWYrJBBkKfIRGnhilUIYqfRJGrjXJ9/GI&#10;18ihzdmdVLNY30j24I6Gp6Zp0BubmiNMkYlxcNbSU81ZiKuVhTVMU3+akj8yDQ0Un1s5IP6L35Nz&#10;x6cHDoG991srSz6639uCCKUQ+HzGAhR9zBCYNIVA15Fckgkqv09tu3kOrhScjoFZs9ZkgKyUkgpV&#10;gx8ywDRVmeBppYXmsDTysbANGLm5A5+ng9cNw60UIz0HVTLHBE09NHSQy5GaGlhoFkqJI6mCibyz&#10;NVx1I1RzwgaQ4szAnVq9sODTtHVwp4nqAcrJUmHFwVVKlHIk9atCIhjqh6ioOhopa2tVm0yj8/5v&#10;krYcAM54efVqUPWaRa2mVoY6mKhlemqYYmasjyirjahAmSgkciNkCSC5aMWCCylgPfsf6v5/z68e&#10;miSvjgiSq+xnWQzUyQ1dD9y8EdLTALLKlRINLRgk6UeMMq2tf3UkDPWwCcddUVXpyIpUnpJquSOv&#10;RFOVkhqvto5fuKCWjqTrjhVl8mtCVDXAsDf34Nnreg+nS2w2Wip6KENNBGsqO0VTRxIteZEl1rHU&#10;aidQudWo8fkH26j6RQ9OeGR8+nmpq2E0QjDZF44I5kFIIocfVxzS3HhclT5kc6XEnpBGocgX27Vp&#10;Q9b0FsUp1Kp6vKSIlHUw08yw1tNkpnFQRUU06FonjaY+lmuQTIsqxaRcxFhf35XPBuHXjHjHUfMy&#10;001DX0skNVJL9zFUNHGpatNCjlqqJpaLREwUnzBUcFlPKfgaYoRgdeVCGr0H9ZT4qNEqIa6KGlrU&#10;Smq8rVV0z1QhkYeWimWkQRrGugNC8xWSIMdQ+t2TTj070naqWqpkr3p4aGSJa2KRkurzQxSwlpkm&#10;jx/7DSPGqFZuFAJNgxv7aYgZpXr3SeRI9ELSY+SmkyVPJPQNIVKgrHrNJIKblJhpsBGNb8MR7bUj&#10;z63xGfLpsy9XSgxvh0qBU1UMLSR1GqbI7aemQ6cjQalAUSDUoVlufyL+6OVrSPj6enVwtDXpqqKy&#10;yQTUsUczZEoa2dPXV0ksHpmjhUgGYJwZEaznnTxx7bZqin7er0/l1nkricfBHWQo0A8zU4raWXI0&#10;NRI4MOiOugKyCKX0EQllKG4NwfeixIz14Cpx0zwmdq5PG70tPQzY8/d0tNBPSNUQpqrIhDoQuzIb&#10;SBY3CmxLXHugYg1HTwQUoesAqI6uTLNUxpBSl5qujow0NVBQ0oJRT92LOhIC8IiIBdb8H3r59WKi&#10;g6aMrLUROGqYWjfG0tQRS00zQUtSJqTxo1XLENdXJJESZJFv+lfpwfemNBXpTEtegpytHNQCCemp&#10;qRNAhyNPCZkl8Urr44o6CIahIpD65L2I/wBST7Zaq9LNCrluklUU6B6maeuIji8wlalH3UjSFfW1&#10;LjyD5dLnVK6sRY2sLe07jFenOocVRDWQokazpUxRReOOukSKkdGvFO1JAgXxc/ukOwI5H09tdUkU&#10;Ur59NEICVjU0TU1Kz5BTLVT0/iVmQapQAnPqbhAxsF51c+6H4h+fVEUHJ4dPtFW1YSOidDNlBO9F&#10;5aimWnpqqkqXIigkq3+rwkn1ujekixIHu3VWUqfl109UkclfSBlDxXhM0E0JeiihIimjq5k0xSLx&#10;cSJ6nNgU9p69WK048OoVTVI6O1H4ZGSOH92qr1EGXaZylSZFVGDORpPiBUhQQq3F/es8erqV4DpK&#10;TT+OVAnkoUoodEkqUalauUsfGkcc+t3WQ3XQeCLGwt71UDj08nn1HyD/AHM1KirH9wzxtPU1EIio&#10;6KdVJWXRKCUjC3RoiLfS39fdCwK0HW04dMQlljndUSFkUvHSRyWKNPUt4hPG8fqsPqA17Fv6e66j&#10;SnV+oNTalq3o3kZqiamK1MdREhmkDMCp1WK2BJKlQDYcn3XrdDSvUwoYyaJDTpRpLFLGHiBepUKF&#10;aos1wxufQsjeok/Uce96jSnXuuMQgiM5cxvCimSepaMpXxzI4XVHTi9jHYajEgseBxf3rr3UqirR&#10;IymrSco6eaQmNVElQ/7VN90kmnxhgFYcKT9CB7qWp15lrj16XFHPPJHHUaJZY4ohSxzRVDtDC0kB&#10;hnpTI2lgJVNrG4BAIBIPvwNRXpO61FOsyzQrSyBhFTpQ06RyrT65YpIVfQaVZEOoWDaGA/tD6n3v&#10;ptoqDGOnhq6mEC00elqOliEdX4IG8sMBX0RTj8hGFxoP0Bvbj3tTQ16p4bV6ZsnOK2DVLE0FTK8V&#10;WjVQW8pQGnSpp0mQkKUF1hXgcG49v8c9PAeXQb5d50qVU+WBaS8TM1Q9LSxHh49TxavU4AY31fWw&#10;+nv1QDTp8LQVHSekFVROrRo01FHJHWNW+pKiCokXUZKYx2c6foGYMthb6njdadXopwK16l02UkpU&#10;iZ5fuaJjE6PUwI8EjysSfOwuDpJPB+h508+3A58+m9OelVPU0gmjMjUk1JLHTRBVjdJVZzdVi8S+&#10;jSfTcgF1IseLhzr3WSWV45zH+69ZpkQWitSPSJYftll0q8dyGLm3PA9+61QdOEdRA1PDTSpEGiq2&#10;q5JrNrpqcRgwaVayyqxXXZbW5A+vtv8A0X/V6dN0oeouRhji1VMrulTVSp4qihgL07QyRWKtBYXE&#10;i+lgTwefx7o/xnr2K56DzLQzwytqdNE1pI4gpMkMsyfuBQwU+gAcA2Jv7106NPl0wQ1UsM01Q0zr&#10;AlQ0byraGVHkj0CSn8K6tSc6gDa1/r70SAKnp0x9oI8+skb6XeX/ACZYl4URsiwzkMWadQAx1FvU&#10;y6Afzf8AHvfVQpbA6esdWRvNHURyJDO/khip1VqaGSUxljJUq6gOFb1Dkg/7x791bRwHmen2jq4j&#10;joMW5kAAWSVWCRMamS8gkhb6yeR7ixACnge/dNtHQ56bKuaFY3WZmDNL5Kt4ptbFgNJMhQfVWAGl&#10;efr71UVp05GO6vp0mKqnd452eWFo5DI8iawrpEo12hCLdrfjUotfj345welS8OkfW05dAahkVHit&#10;TKCNaKeI2kQhQzf2WJB5tz7aZABUdX6Szh4vUPUoLRSLpZpJLcDSsgsjc82uP8R7aI691DlhEjMP&#10;DrUxK2vygNaPguAoUkr/AK5H9D7r1vrkH1eJ3BmSFWQIpSPWn9fLyWufoD/jz+PfutEAih6kRu7S&#10;SicFpZIw0fm9KQxWso0LdQQOB/X3rptsio4DrqZ/GiOY47L6V0aQbNz+4otcXHPA9+60oqadYppk&#10;lMgKG7J6EdlAZgvIN/ov+P4HPv3V1WhqeshHhijE600rswkh8xu0NlsNLKLMp/Ab/X9+6bPE9QGf&#10;zFUlRFUanA0XVSrcyq6f73791rqa876BdUVI43VWibVD6/1Aqw1B/wCrrwffs9bHXKGqcSACaJSk&#10;QV/2llu628IIsQLg/U/65592Xrx/1f6qf6v5CbPPC6RxN4U1vaOF49caP+oyiRRd3+q6ebDj3vrQ&#10;r5dYo45H1kEomsANMQgVo+dKkj8fUAi/up49OLp/PqIqs0pXx6onZo1k9LO6n13KD+tr/Xn3Xqgw&#10;esc6S6XRpbxB4wKZnYuQBw4KixH4PPH+8DfVwa8T1hgSORx5oJFC8EIRMsiObeM+Pg6Te4I5+nv3&#10;W2FFx1x4MzIgtYlXaQ6ZAtjpcArYW5uB9Le9jrxNEqOokySKfto5VVFUPLLNbSW/AB+vP9Lj+vux&#10;4deA8zx6xgfVZ/GylS/pLiQNGbeMuxvp+o/1vez1bryyxRSBKYrKryKT+tYtZsXGk8f4X/pb3456&#10;905hRaSCJSWcLIFUsHR0NyoVPwfwD7oRTr1PPr//0NzP+lj9Lc2Av/r2B966Y68XF9IA9R+nP45J&#10;+g/2/v3XuuJIItwV+ltIvf8AwI/r/j7917rixAH6bf2Rzxf8i3+vf37r3XG3P4vcEWPHH14/p/X3&#10;7r3XYVeDcGx+p+gufr7917rx02JIBGr9IsL2H1ItyP8Aff4D3XuutNx9PqSAePx/jb/ff73UV8/9&#10;X+r/AFfL3XY+o1XH0C2APP8Ag3P192691kKkhh4/r+CwBJH9dX/EW9+691zUG3GkG4U/Qg/4Fv8A&#10;ePfuvdZF/H6SR+PqP9t7917rnb+ukfUgg3uD9B/h7917r3Jtzfgcfiw/BH+v7917rx08jj/AkD8W&#10;svP+x9+6912FW1j9CD9SvHP0A/pf37r3XRF/pdvpf6KCv6bc+/de6xEfjSABYjSBqAAP1I59sHie&#10;tg0z1wZeeApX8BgdR1fk+9dbJJ49M1RpFr8fUcHUBzYkf63vTCq0HToNR0mqu4I0lmvqVgwH1W4u&#10;A30uBf6ce05HketdJCvltrHI0+q1iv1NibqOFFxc6f8AD8e2mjXj1ap4dJ2tdCNJbkKSoj02JIuD&#10;pAFv9vz7LrhFUHqoIPDpF5VIhGbgMpJU8r6LC4KaT/rsDz9Lew3foqgdb6QlRJAs36jIG9SN+C0f&#10;ov6QPVY8X9hZ176DqwqRQddw1kKSXRpWsxRTYIWBHJNx9Rayn25HEx/PqhFRTpU0WUNuXbxxj/OE&#10;IX4QfrY8HUeLf0/x9iKwttRz0guCFUD06E3CymSIFQo1ICSBpUsBq0gn9Nx/xr2ObW0VR0VlxXPS&#10;2pyGQMLoh4TkEtx/aLf155t7NghRadWqDw6kuVAtcH0XFhcanH0Ti1v9b/jZ917rxZQfra6g/Xmw&#10;HCEgc/n8j22y0qet9ZPqpBLm5B0lgAABxcfT0k/j2nkFSAOtHrgIgxBIW66RxYliw4P9PdPCNc9a&#10;bh1ilVLXstiFNio5t+oKQP8Aff7wKsPLpvj1GjBZvGCo9QAIHqHHpf8A1v6+9AADHW149KCnsgsS&#10;oI9Nh61c/kc/Q/8AFPfsU+fTyUDCvU5EBVmACgfQXX6r9bkf7e3vR4dLEA4+fXTKXddNhe4JA0kk&#10;Dg6T7r04RXB6kBCkZZrC5HHpAJPPB+tuPbL6Pz61gcOobgszKW5/x+tv6/6x/HtBKTXH+qnSpfhH&#10;XNXF7W/FiRzdStrD3pXDY6sDnrLZbfQNxb1XJ/qDf/D24tC1D1cLXrrwxyX/AEBvyCASw/1Wk+3D&#10;Epwet6QM9NdbgqarhkjkjDBwV0KunWv10MfqAP6fT2kudvimWhHW1J8jXoDN0dV00plmpYF1G7oT&#10;qKtJ9VJVV4t/h9Qef6+yL6Oa2agFR0pikUCjdBNNgq3E1Ijq4REvHgdUf7UMB/nbxAsCeBzxxb2s&#10;hdSSvA9KqgrUdKTGD1KSkTjyBS6t6SB+prMPpe172/Ps1g6Zkppz0JmIRbeqyBnuG49Fvqbj8fS/&#10;+w9mY+EdJ2+HoR6Nw6q2lQLXP+pH9NRsbn839qY/Ppg/CelLTkfUaV9Kkj6gA8gWFv8AW9vDiOm+&#10;n2Hk82a+jSLED+gJB/p9Pb/WunONeDdR/ZA4Bv8A1Fh791oiuD1JQf4cG3H0+n4t/wAR7917rncX&#10;UAcW+gF/08E39+6313e/BuD+o8A3/HP59+6910QPUDa1/wAHm9ub39+6911yAT/h9dK2tewsffuv&#10;dcTY/wCq+nBP+q/qPfuvddBR9TyQeTZrNx9NP0/1/fuvddEfWwBP44/3gf4e/de642uAQV1XH9nU&#10;D/Xn37rXWI3sL8fnn6X/ANb+vv3Xv9X+rH+r/B0fr/ZJFyRa9rc8D37rfXVgB9LiwvxfkcX/AMBz&#10;9PfuvdYybgiwP9SRYH/U/T37r3XBrmw0D6C3BI/2w59+691wI1EgG/PANuDa1/6j/W9+6913Ycmx&#10;4/FhY3/Fx/xPv3XuuxqvYAAleAeBx9bH/W9+691lQAkjkji359Q5/HH19+691mBXV9eL2JPP+vx7&#10;917rOEFvT+TbgC1jxdvfuvdZUS5H0sL3B+gt/qffuvdZgOLaeG4/HA/AHv3XuuQQD9PBFufr+Pof&#10;fuvdYvyfpf6ji459+691wKagSCouRybEGxvyPfuvdQJlsPqBpH9LtY/Tkfj37r3TPNYjkgsvJ/F+&#10;OL3B/wBj7917ppnYLdmFjb66Va9zawAB5/r791omgr0yVMo5AAUEFjfg/wCNiQb/AOv/AL17qY+J&#10;r0w1WNek7WVqcrqstiBIxsG44Y6Rz+eb/wC8e2yhHHqhIBp0k67LmAMQysmr+yym9hyxH9kA8cfX&#10;6+2SzAnq6FPxdNa7ijBUgsXd9JBNlPHqDLz/ALe596Dnz6vVBlRnqXHudSdMh03uYz6SWVR9VZ7X&#10;Uf1J/wBh7t4g6pUs1a06nRbjV9BMq+Ni4Vi6Rh9P6/Qwvxcer6e9eIvTyoVPHpzj3FHqAEirzcW0&#10;vG6WtcFhcj+pUf7H+z73rHVyKih6cIs8pVBcXY8i2m6/QsihQBx/j/r+7Ag5HXqUx1NTMxEG8gHN&#10;3uy3Xn0oSBYkj/Ut78TTJ6opD93p1NjzMZsRf621eTgL/iB/yP3oMDgdX6mpkx9NSE2JGplOq/IB&#10;t9fduvdTFyYIVXIQso4PIJB+qn8D24pDDSeqFtLU6lx1wN7n6n0nUPra/wBFN7f63u9RWnWwQcjq&#10;Qtel7Ere2rkFuPpckfT/AABAPv1fKvW+pq1ikgErfV9Gtdv9YWv/ALc+99e6kpWKS3q+p/458jTx&#10;a5Fv+TvfuvdSI6tSPqwI+psB/gPfutE0yesy1YJZdZuBwGFyPzcf4/09+p1oMDgdSI6q/wCRzYWH&#10;NifTb/C/59+6t1IFStrEm1rc6T/XgE8Hn37r3XL7jVxcAj6i/INuDx+ffuvdcXnFybjj+zwb8j+v&#10;H1/I9+HHqr/D1jaYHnkck82sebm/+t9PfurdcWkBFrj6/ix+n+1f09+691wJuP8Aif8AX9+yevde&#10;J1KL2IIvz9bf4+9de6xsF+gILMRcfWxtZeB70K+f+r/V/q+XuuIFvwCLAE/631/HHu3XuuYW/P0/&#10;qTc3H4vf+vv3XuvEAi314Nhbkf6+r37r3XARgk6rEG5IFvwOBz/j7917qWgWyj86mA+ga1uAbf4+&#10;/eXVT8Q6ziwBGki1r3/IJtfV791brDIBf0ra4+v9R/Uk/wBP9f34Urnr3UcAm9iPVa/pF+eBb/D3&#10;Y6KYr17HXdgCbAggcEj+nFwbfX/ff4CvXuuJU6WJI445v9R9W4/Fvr7917qE6njSoX6cgXIsf+J9&#10;6pTr3XBdJsD+D/sCfqQD7317qQttIFgq83uL3sb3/wCNe/de6y2/xGn63H/Ffx7917rogWtp5PII&#10;sWP9PfuvddBVF+ACfUCBb6/g3/4j37r3XQFvypt9LD0n8k3/AN49+6917SD9LcHSbqDbn6W5tz79&#10;17riSCDe30sQwKgsBYf0/Pv3Xuvem1gqkgDgC5/2kA/0+vv3XuvWB+q2IJIBtwPzz/T37r3XWm2k&#10;2t/qv0kH+lyP979+6911e5JIQrb+n1/qSf8AiePfuvdcGFvUb8EW9IIN+AP+Re6v8PXuuJvYarW/&#10;xGoWP+++ntnrfXAEeq6jg3v9BxwP+Re/dWX4usfp4sqXU2Btf6f1/wBvf3vp3rokW5UXvc2H6h/h&#10;b/ePfuvdcStgNX+IA5P+3/2/v3XuurL/AGQdJHB9Js304A+vv3XuuOksCLqw5t/qjxyvP4v9APfu&#10;vdd6QOfSwJ+qhWAt+PfuvdcLWuf1kG1/7NlPIFvfuvEVFOu9OoENb+yCRwefoLfj37qoWhr14KPr&#10;dbDlV5/p6fr/AI+/deb4euRUANpKFeAQB6iRyL/63vXVDXFPTrrTYglbfT/AD8auOPfutY8+PXRB&#10;JBAFgL/gEi+knnj37y6sPgPXTCxK6l+tz+m17fm3v3Wl+LrEo+tz9W4Nr2ubAj/D6e99Xb4euRNw&#10;B6TYcFbX1X5v/X+vvXTXXTCwvci4/oBfT+o8+/de65cXNgpXV9TYr+Poo9+68BXA69qvdlUAL/W4&#10;J51XAJPHP49+6tobrKv0P14OpiCTa4+t/wCnt1OHWipGesynkXuSR6Tx/thf6XPu/Vesyg/Sy3LD&#10;9R5A+ptb/ePfuvdZ102/snn/AG5P5P8Aj7917rkoU3AA4Wwup/B5A9+6917SAPT4/wDD03+v4H++&#10;+vv3XusZ+h+v1sL8Ef4H/iB7917rFJ+DcH/Vf424+tz/AL17afj1ZRU06wFlNwfoOAxC8fggC39D&#10;7r04FANesJC8j9X50kC9vpdmP1t/T37q3XCy/wBCeLcDTwOSefr/ALD37r3XQCk8kkekX4NvwDx/&#10;xHv3Xus2kcem3JA/1wOBx/T/AIj37r3XVjYKB+PpY/qPBY3/AN69+6910AOAVU8EAj/afxYX/wBv&#10;b37r3XdrcEAXs3Pp1Ef1Nh/r8+/de6608kWuGB1G5uDb6cfj37r3XMKQObAE/Uf61gACffutE0Fe&#10;sEraASqhjdV/o39B9f8AiPdGbT0wSFFT1hSXnjnSRrIH1/1wf6e2Sx4nqokXqaJ1QXJBsSQSp4ue&#10;OBz9P8PbEkqqM9XrUdZVm9VlAsR/qVPpvz+nn2gkuVPDqyrXPUgBLWb9Rs3IvdfwOfp7SNIrGten&#10;Osfp1kqqC5H4v9R+b8+9Kw8ut9T0MYADWa6m1z9ADYrax4HsyhdSB1qnXElSQCBpIuDxq/pze3+u&#10;Parr3XRWy3UEi54tquo/tEm/+8D3vr3WJmDfTURpAsfz+B+Bx/sfdhTy6915RbTdbXuBa3H4+i/i&#10;/vy8Otdcgpbgc/1Iv9R/W4HvfXuuao1weSdPF1Fv9e4597FK5691ks1h9ODfkG1/z72dFMV69jrx&#10;U6b/AEXi9v6n/X/HvafEOtjj1kGpbKL6eBcAWtfi3uvWj1mE9vyCT+DYngW5/wBb6+9haip4db6m&#10;pOt/1LyQfqttIHI90p1rrzyArqsvNr/kf7z/AMR7317qO0g+upQdQ4UWNj+CB9PdlGo0631DkI03&#10;A/4KouLkHnj/AHn2+AFFB1VzQU6xBQTyBwxv9QRb/X976b66034ANzflrfTVawA+nv3XuujGQLWH&#10;4+oAP1sBq+h9+691jMQIIKlV4HIGn6cjj37r3XHxLz6NRFgD9Af6cH6e/de6jypdT6VuLWJso54I&#10;Nvr7917psljNzci45U8cAEcA/n22yilet9NzaQLAMFFyqstiCD6RzxYe2+vVAyem6aQAEAqAbkH0&#10;m7D9QP8Ah7bbj15ivDz6ZKiZdekKBrD6jxb8G5P9f6e0M7U49eBIHTW1TrQkajYCxIVr3a10U/T/&#10;AB/3j2Xs1T1tctXqE1RpLXCBgzBQb6gfzZWuLEX/AMfaJ5anPl051HSRGGq5Iu3AIdVWxNwR+o2B&#10;/Itz7YJqa9e6mxNyCLEuB6iNQs3FhwfoPr7o2GHW+pqxEei1wSl+BZ9RvpBA/wAeB/vj7TjSevde&#10;EAKlLFVV/r9NTLyPIG/A/p79pFKdVb4emyopryM40j0uGFgxKH6mwBt/xT3tYgx6a6xfa6FClWUg&#10;qRyeNQ/1JH5NuLfT3fwAOHWiuoUPUiCBWRSdBLqwCFLAgemTUyi34/p7q8RC1x000YVa9O0ESkaR&#10;pWwiI/1d15I5A+pAsf6e05FDQ9Pilc9KGmFwo0WsANIBABv+pv8AjXswthUV6d6cVXQukkDgAfSx&#10;5uxJH19reA631FnTUDcjRyfyGLfUEL/UWsfe+I68OPTJUcgi4Gr0hCDc/wCvx+P9f/jbfTnSWyKK&#10;WKMwHk1M7oAdA0jWQo/pcf7Hn2kmFXA6WrxHQd5YxoySKiFFGlwWUFXmNySwH6SApP8Aj+fb0agC&#10;vTqivDpOyRqViVY1fwuzayykqhFwJLj1XP0HB97dVIr04qkgg8OpGPgE2uUpoEjSKyux0PH+lFSw&#10;ABFvqPr/AK3AcgXUOvSmh6XNFTlbWYKXUBHCqRdBY6x+T/Uj8+1qx0oOkTkFSR5dLTHWjYFRwpT0&#10;i5CKRa6n/Y2t/j7cZKCo6Qn16XFLZASSq6iBZbaQBza4/P8Ar/i3tPJ5deHSmikQRpYg+kWB+l7H&#10;ke07iuD1vqStmJPpso5ItqJHIFjx7TEAHHVlXz6cacLxc3uPyRdvwDxccXt71ivz6c6eoio5HHpF&#10;wbfS9gfp/vv972BU0611NuNN7WuAP8LA35v7Urx68OPWPgkk8j6c/ggWHt3q3UZ1BJug/wCI455t&#10;7917qLJECrj02I1f0/2IH596PV1FQR0yVdMb3WxNzfiwN+G5P+w9tkZx04o0inSQqqT13sE1OQLh&#10;eLDlT/UD3sqOB6rHgdR0pANQsovYkKFsT+ObGw/w97CAmg6cP+r/AFf6v8gmrRoVVgo9R5KhLE/S&#10;zHn/AG3tdEgAr0keua9To6eyk2HIK82v9fpp/H+v7WKKDpnqPNHzbUDyW5Y2BC2H+vb6+25F/n1v&#10;psmDLZvQTb/DSl2txq459oJEKmp611jVE9V9PPpJCqwt9bE/6/trr3XnhR0IIBCrwAv9fpq/4oPf&#10;qV6903VFMoFyNVh9VAJNj9GuPp+SL+60Hl1oADh1FSk1OCU1t9QdRUAfQav8f6j+tvdwKnrfTktO&#10;tgLsxKkElQoK/S4Jve/swjhXR17qLLj0NrRMl9K2FtLi1/SLH/Xt7cEYGB/q/l/q/kNjj17+GJyC&#10;jKLevQigAD+pVQefoQPdxGvn04OPHpwp8eAUNrAADlUJa/5u34HI/r7fUVwOPWnp+fU40g4BWIi2&#10;rT9LAcFjf6f6w920N6dN066NLcG2hlW97i4F/pG3+v8Ag+/aG9OvU67FMuq1wBpBNh6efoOeTb82&#10;96KMBU9e64mmILKEuW/FgQLcAn+gP4HuvWuoktMRp/OnhSxB0gG4UEf7EW96Ir17rE0BKXsSW1Eg&#10;qGLWN7EH6e6kU631GenXhiOFZm1hbAhhpVb/AFNravbTIPPh1vqDNSx2LBFfTY+oFbSfW4T/AIn2&#10;neJTw61TpPVVGbXEQa+kOVFzqJ1LYabXv/QD2gdaHrY6Y5aYAaCLNo8h1C1o7klSrWtyPr7Sunn5&#10;da6l0qcxqfGxALG1idbEFVGr6G35P+w92jUfEetVA6VNEF/AIQNdl4udHACEfj+vtbH59bPT5r4N&#10;0ADKCAeBb6C5H+9+1owAOt9c4pCWRdAUWsuq5BYDkj/ip93T4uvdOiAHk6udNgFDcg8FnUfQ/wBP&#10;98H+vA0NenGNrrctzcKrHi5tyAf6D+nuy9W1A4PUoEgEsR9Bx/vZH+w9262OPbw67vcH6g3Omyg6&#10;f6ce99X67Nv1Mblh9SLC445X8f7H37r3XtPFuNJNz+SP9c/09+6910QpsSAbD+vFweAp9+6914qA&#10;Bcfngi2rjnk/4fX3oCnXuvW/tcE/njg/i/v3WiaCvXagfSwstze3HJ4v/sL+/dVHcdXXNUH9E+t9&#10;R54X8N/vXvfVjw6y6ALBhz9UU2tb8W/2PvXTTH/V/q/1f5eyg5+n0XTZebL+CP8Ab+9dV6b51Cix&#10;5ubC6q1gDfjT/T6c+9jp1OHTJVKOeeVW+pQAeTxx/h7qePV+k/UqTcBQzL+OACFUkMzfgng/7D2l&#10;lFCT6jrR49IbLqpDqb6Qwddai3+pV7Dng/7f2UXAqpH29PR+fQBbvSwkeWNSEEqsiHSwDSWDA8kc&#10;qGA/x9hO/So6U4A6Iv2msgFUmpmCS+Z4zCbrE145yFC2YfqBF+LKfYYkQg06spXPRPN3wRXr4HKP&#10;4wJ5mYSSz16QoCtmispiFy6rfg3Bvax1HGQ4IPVUoHqegfFCKmWcXnk8lT9xDDUCnrWjBAZYaaJF&#10;8mlHDFWkuqkjj2uHAdLa8Op0VD5zkp6nRBIz0sdd9wiQVUiovkp6aaeRQjFo1NwwGk8leb+3EX+X&#10;XulvjFiEf3OqmdqaSlkk1xNGENSNCiHJRO5L+MqJA6tH9NNjb2vQYA6fjzQ9DvtijiCXSSeSeFjJ&#10;HC/imjkR7afCp9LvGupgU/Tcg3vw+0dBUdL2OD0ZbZ0PkaCQ3QySlRKWMiFC3kNQsbfgL6eOLNf2&#10;kVCGr0iLUOOjXbT9MC6jHrjbRJcBlNjyYCONLCwsPyvsxtxTpHK2Pt6HDDQFlLA6f82pCqPXpj9L&#10;BPxckm3+Ps9gT8XTctdWOl3QICilg5KBVQEaApF/7X5Cn8e1qGjDpKePSppkW/6QQltJI+v9ofgk&#10;g/S5HtWoyOt9PcV7XBF7qSDpINzze4sLfQW9vdNvTTnpziBP01fS51AAj+gJP1/w9+6YzTHDrKGA&#10;+rAggav0i1je1h9T/j791Xrkfza/PCkL9T+CPfuvddWANyvHFzwQCR+b+/de6xzKQwU25FgBYfUf&#10;763tp+PSiL4fz6gyJ9LJq5+jabMAf6f19pmRq1GenKdQpoyCy+k2BumgEkE8n+vH+PtkivWuoxp1&#10;a+ni1geCdQtybHSOPdSgJr17rmlCCQGW9hZWUDSFvYX/ABfn3rQB17qalCoudBVrMWXV+R9b3H0/&#10;J/3s+9aQx631nWkAB06ebXIGrj3dY80HWusopPVwqcE+kggH/G5/r/Q+1KJpyePW6dSFpfr+kEkX&#10;awKmwuLKf6fQe3lUn7OtGlfn1memBFhp/qQ9uRbj6fT/AFvd9A68zaRXqLNAqghjqUc8DSR/QgWP&#10;F/zbn6e2yCDTrakMK9MNZEfyoSxcgkHheFFj/vFv8PdCKjq9acOkZkIQC11JH0uy3UE+kn/C449p&#10;pFwRx6dU0Neg3zcCHUpYLHclY5EBjQ20jj+t/wA/4+ymReJJ6WoaCo6BHdMKPHLH4yFnSSAl4bil&#10;ijJLSl/6a/Uv+BHsnuGRGz1fic9Es7R2zU11JULClUB9oY/EqpIYZTJcywyHjSSqsCefqPp7C1/e&#10;JCak+fVJar3Dqsbe/Rdbmc1LGlNV5EwNLatqYp1pEGkLXLS1dMUhLjhhFLoYNdle3Bftt9Cxijce&#10;k7F3zTPWTEdWVeMllqFYz0yK9JN441q8oYwFjqf3kDxpM5CC8kigBVAU2v7VjeNf2ev+r/N0/Gsg&#10;pjob8LtCpxA/y6D7lofBLOXVFqp/OoMEFQtlZ5FUWsrW5NvbbXQkzWvR7bVAzx6G7AY2koojppZ6&#10;aOYRfdrJCrrIwQlaiON9Jj03GqO3BuOfr7bEmo06XBiRTodNpxeaRGRJlUSIaQSFo2kQjQvkSwC3&#10;sQn5t7uD5dabh/q9OjTbUWwPAKQnxxL9EKePU7f6wbmO305/r7MLPDaui+X/AC9DthuY4XJEgVIi&#10;hcEAX5IYH6j/AHr6+xHbmjdFr8OhCoEJCj6tr8lvqtiLDkgc3vq/4n2apnPSZvi6U9LEwstghAPI&#10;IFgedVj9R/T2oRfxdJJPjPT5CoUgWtcAjgBif63+n+w9vp5fn/g6abh06oqlQPUNP4spvzdTce3u&#10;qdSgL8NfUDe44FgSbf7b28nw9a660rdtQI1KL824HA9uDh0w/wAXXL8/i30BHNrfS/vfVeurMVIH&#10;Nzf6fRgbXNvdl6913Zrc8gfW9zcj+h/oDf3br3XHTdWJZWB5JP8AvI/1v8PfuvdY5CFH0vYE/wCH&#10;AspIH+w9+6901TSKWvpAYOQSpNmBHNw3+391OevdM8szajyAL6NTAmwtZbn3TqwFcnh0z1FRrB4s&#10;AbAg3Hp9JUL9Bf8APtp2Pw9OKEPDqCzhxZ7/AFugI1C45s7D6fT2yQOJ6tpX06gzVKtqNgvqH6Ap&#10;tpGljwfpx9PbbOnE9XAJ4dJSrqVl8hUta+jyKLJpU2Mahhz/AMFvz/vAQSOMt04BQdMc7koAzrEC&#10;oVGlIu3q9WlR+Pp/rEe0rNq62K1x0y1BUgiI3dLqiyG/7J9Isv0F+Pr7ocjHWus2Ox6STBphG/qB&#10;0hiXVrWsAvH+s3v0cVTU9eJxUdCTjMakapZX1A2QyR2P7dxo0ni6j8/7D8ezWFQBTpC57j0raWk0&#10;fVHKnQZGGjmx4MnBF72/F/8Ae/a6NVrQ9V6d44Bo0cuPwQtyyj8MTYj+osT7U4p1vrOlKLauSy8K&#10;X1cW4uUsLf8AE/X37rTUpnrHJSJf1KABxqAJIJ+q8/i/NveiK4PXhSmOoE1IoVrKCSLA3sRb+0R/&#10;S3tvwxXr1OmetprRsqkE2vqNiFsLgqv5APFvdJFA4efWh0HuVpi4OpkAIbT5FsVtyUA+p+nN/pz7&#10;ROlcefVugyyFIZFl9ISR2a/7YKgN6EWA8aQ3JOoH2jKYp09ESKjpknhEbxoysumLwrCiLJDJa30e&#10;ID1gX1A/g8ce/AUx0oVq46Zq1Y1jfQFWQMHIEYWCNomuSvpLaXuRb+vvdPPq/SRysYlinVZZjGT5&#10;HDKvlieEXRwGt6D9AAB/X2nf4j1U9IpKaSaeOQMqSu7CUFkU1BLDUsrBbWP6nbm97A+6gngOlfS4&#10;x8KkwSJFFDEHMbOG0s8iKU0g8Wj/ACTYfi/t5TUV6uq+fSmpzcBJBHEscTJ4YHR/Le7Wcfm1/ofz&#10;c+1HW9JGPXpSY0xhRpcTM8ZaYoDCS1/21IYFhYWF/SPfutFSMnpeUFjptruI21SECNWS11QFr3IF&#10;wDfn3ZPi6adAwxx6fIIQYwSXHoFhKoXUoudK+MfX/FSf8fb3TL/FT06krwbuNQ0lgRf9IBGhk0jg&#10;fQkAavz7sEYivVKdR5QQyjTdmULFEkWk88apG/AsLC3vYjauevHhnqJokhAZ4X0KG4jKkopNk1Ac&#10;fi/t1Vpw8+mjTy66qQxGozJIV0StqHqsg9JjAHFvz9eLe1GgAgjpjybpOVEsSzNoXU73cKS9nJNw&#10;yyKB9Pzcf63Pt4Dz6Zc+R6h1MqllaRUljbRoidFjiDAeskXDXvwCeP8AY+/dN9QiXWRXEaeUMzfq&#10;Vo9IFhqBAIAFwABYf19+oOtdYvuXsXWe0i3KaZNZGu6jyMRa3IK8D6fX3qg6902zSmNRUWX9uDWA&#10;7gXKN+40p+jMeeSfpx7pIQqk9b6BTNVU2Qr5DrSzTT6JwAqeRRq0SQqLuG+l72vyPYcmI1mnn1oj&#10;z6i0haSNo0lu1OkYRpUKfucB5dSg+kr9LfW/PPtnr3TxGryR2aOCWT7iP90EIjMFv5ZSoAQD+ySS&#10;QL290Xiet9TYnDmJZliEUpCFqSV5pHTk+gFRex/VYe7EVFOtdGR6u2/HURCuniURRIwgEqguI7Al&#10;bAfnj6/Q+zzaLNGYyHy6Lpm1P9nRgFMbUoCRLGYyEUAekf6otwPSPrf/AHwFiqqrRemesYntps6A&#10;avVpIJt/ZAJ/r+D7317qDVOrSaNQj1+oKun0sTYEm1rW+pv7ofjHW+oEiRya2ZWLEoqBrAI4Nrgr&#10;/t7+2ypIz17pwjpacRJAUZyb8BdJ0nnQzJwSPqD7poU463noLMzSmgzElgkcLuuksTcNe1tH0vcc&#10;N7I7gKktft6TZLkD59KDGVC2Rwv7bPYMircPGblnI/P+t9fbsTqR0oANK9CNhWeaRAuhjJybC5Fz&#10;yL2/A/334C2EV6sp9eHQs4iiupAFkAABve7c8kn2sAAFB04AOI6EGhhEcNuNX5+v1H1t7cQEtXq4&#10;+E/l046NSX06m5+v14sT72f7Qf6vXpR59eAtb+o/Nv8AYe7P8J68esmlSDe2r/W+v+9+0/WusBgD&#10;c8Dm44B+v14t/wAT/wAb917qPJAPqfwPoB7oyk8OtUqKdJLIIFdlB4Larf72LWP+9ey+RaN1ZBQ0&#10;/wBX+D/V/hgIoBIKKQPqwFrX/B4HunT3TtSRD6nj0nkn6g8C/uwqc9e6nBeBx9PpY8H/AB49retk&#10;VFOuTA25vb/EXNz9Df37qoUA16jsgBvay/1PFz+SB7102eJ6Y6z06iByL8Xv+bA2IHv3TEvl0icp&#10;omkb+0q/6kagDwSAv9P6j2w65r1RRqNOkXUyBC0bWAb06T+UvzdbAj/inHurCg6qTQV6Bnd3klyE&#10;tLHIFlqJY3kZreN4lQBlYH8sv0/1h7Dl+uqXwx54/wAvVEwCenLGJFTRx04spWPVI7qgfQv0jDqD&#10;x/S3+t7V20KxoE6oxqehEwFcLhDIrrJH/gHCqDpOm1vx/X2dQqAMdbFK9LJKtVKA350nkhdX+JAH&#10;P+39qFFTTpwUPU9Kwra6k2F10n0gcc/Qe3PD+fVwF8+svnNrLIAGPDEeklj9AvvegDj05RCKDqZS&#10;DVKGZvTcfXi5H4A/1/dgqg1HVChXoTsHPrXTe4A5tb6r+PdutdLIMtrfQAfn68f1/HuvSjrsMjAg&#10;H6i5Bt+eP+Re7J8Q68OvA/Q/X6/QAfT/ABHtR1brv682/P8AgRf+vHHP0496IqKHrXWCZ1EZJsSL&#10;gfnn2yaqdPkeqP8ACeg93FOrhlDelV9Vz9Afqbf8R70RUdJnFRX06LzuMLFM11W0lyh/IC/i3+P5&#10;9l1wO2vXl4dBBloZFUugs8jXZNRVdKm/7TWFmA/H/IgQXKdPxHj0m2lLMYydQd0LSEKiyC36iqgE&#10;Efnjm3tF4bdKhkV6k0ZfzhY5GXyBQPQDoVDZXKN/X6f192iGSD1VuHSmaVIYXtGiTP65PoQiKfSQ&#10;gFwOLrf/AFr+zKihQB1Xpp8oLmV3J8jFxHqudCEKou3J/wCCgcfX3YBTx6907QvBIraSQT9VIB0J&#10;+YyTz/jcG59qIwpGOtHqZTokbKzK+nhdGgPZCOLEfjn/AF/aqMADpO/xHp6pKdHaMqqImhggjtYK&#10;zcxufoeeeefaqNlUjqnSmpacR24UoLaTpGm6CxIvzz+SOPbryKRTrdenqHSoCsVJXjTwFW5+mofU&#10;C/F/aRmrx61TpwhjvZmH4FywBJW/Auw/23ulRTHW1NRjh07R6UUCy3cAcnjj8f1v/rce/D1PVx8J&#10;/LqQHH6dPBsV+n1HBII97r07H8A6mw2sOVBsOAOCPqOP9f8AHtstXh1YnqZ59Q0cWtybcArwbA/7&#10;17aLgda67WpC8Ei4IAPFrgWLD2neXNOvGgFT139xe5BBJOkjnT/r8+0cklceXWtYJoOuDSsymzEK&#10;AVFwCOPzYf19sFqDrZrTHTNNUgObki4J+lxwf82b/S/9fZbLcgE060NfnSnTPVVfDMBzZ/q3LLew&#10;CH/D8n2XTXSKNXTZjqag9JyorQiMYzYixZwVYLfggaubj829lMt6zVp1RkK56ZZ6ou3pf1MpdkBJ&#10;Glf7JJ/p9bD23G7seP5dNs1B1HiZIwJWsVIsFsPoeTwfp7WRIOqjHUKpqVCNGh0j+w5JDMH+oRDy&#10;F/H+v7eChc9aYkjHTC7htUagxt9Htp1/TVpTVf6/W/tppl4DplUPFuPSZr5/3UiiDH13kIXXG0ac&#10;ErHbgj+0RcX9k11MXfGR06E0jh1khHjYSal0DnURyF+psCAGH+w4+vv0QKtXrYGK9cZKlUVnkOvR&#10;YnUpT03upOr6f4H2qEg8+PWjQcemDW9YwCyMkflYXQgqYWPpHqv9OTce3UV5yB5dM1GliOn2jxBh&#10;X6r+4xXW9hdRzGii3Bve5/2PsQWm3CMaj59NdOKUqqoIcFQxYDVpYXHKrfgqfrf/AA9ma26L1TOr&#10;PUkxIz+TRGt1EeixsqhQdYjYeo/6x91eNVOOrnpurHaQ/tMWOvQtyEVBpuzEaTqHPIP0+ntHcNXh&#10;1ojHTcUMxMb62U6TI0RDllX0+srbkn9IP0+nspeQZr1ZVrgdOZ8mjxMqakQi6WV0BAH4AuTwSeDx&#10;YX9lF3OG7B5dLIYz1LhpwyrYk3SzpEddnA4sWN9JFv8AH6+yuRVJqvS6IAGnTvATC1iTrVdRX8KA&#10;OLA/X/Y+2NbRN8/PpdEoIp5npbYk+pJWBVtC6iOQGP04F/oPYisHNdZ8+vEUwel3j5IwNJ1c8h9I&#10;GoDm3IuP9v8A8VImhnVRnqgWhr0saOaPSDqNm4BA/r+CB7N4ZkYcem6V6czIPSQwb+p0rf8A2H/I&#10;vaou1MHrZVhx6kRPf1X5/F9Nrf4EC5/2/wDxt5ZP4utV6kCY/Qkcf1FuPbwY0wcdb6w62N1IGm+o&#10;X/P5971N17rAshWV1INiv008/wCvp/HvwJ4de64hm0hiliNQCkG1j9Bb/efdevdJnMSvoZgB9BqJ&#10;F1JBtY2+vsuuqgnryUY9BdlKwyfVQNLtytyhsRz9PpxwP9f2QSprz0YxqKVHSBykiibV5VlVOXWw&#10;0kt/utE0gnj8e03ginSqKor0iMjXsVMl2W2orosbfW48Z5JUcW93SBfLpSDWh6Za0/ctSXvpSG6F&#10;FBSzNcCO35/NvxyPa2KIahTpvAFT0YDYazmKlSNfuIW062UaQxUfQfmy+xtZRsY1J8ugreU8Q049&#10;GOxEMVPpkiSwYjyABtBJ+rAfkj2ax4NB0nBqK9L7FoitrvqLG9if68/T24/wnpyMVNfTpXxFSvFl&#10;uf8Ab/n6e0/TwNMjrk2m1v8AW4N/6fQge/dbLE4PWI6Rc2UW/p9fp9Offuq9NNflYKSMlyL24uw+&#10;mqwt7cSIvx4dVaRV6Azem/Kahjk8s6qP0FNWksx50g/T/b+za2tC57R0ikloc9EI7m7khoKOtZKy&#10;muiO1qmT9lUDW1uY7NruRpFiP979imwsxGRqGOmVfxGp5dU8d2d1VEq5KBKuEzJVMkUxqPGs0MkO&#10;upeSoqB4VVlOllJbTa4F/YjSRITQCvVkYRSMa8PLqsntLe7ZA5Go+4yUsMsDwVcORoB9zQrTU+jG&#10;xV9REdM1FIzBkHlW4s5P49tzTdpHr+3/AIr0+fVJLpmTSx6JvW5KqrPJDVNUKtLVr46aaSKvqYqq&#10;aPTVtR+UqZ42YDxnyFQP1AqAfaEL0lKgHp2khqTSxxIsNRV1yRMZkXVJRxQ8iTJS6TGl728UY/oR&#10;9PdTx6ZbJ6VGyMPknyktIrRRyUSo2TVhEtS4Ceanp6eomW7g/q1oQL/X25Cgc6R5dNySBB8+je7J&#10;oJUxkk2OxFTKaV5HkghtXzVVFOnK1MdfZBK73kMf1sL/ANPZiq6RTokmOp69GL29ik0RRTpXKZ0g&#10;qZKxaeRS0V9NLTTNChukD/UMt1Fgv9fen+HpoAVr0ItIhrHgkqIKSRPA/wBtPLDJUVdRVwXBWpVb&#10;wxs6eoglHCWuWPHtnry+f29R6+onx0ME9SUlSumQUrOhWCmQn1QIlMNbkabMhOkX4ube7J8Q623D&#10;pP1X8QmH7spjqYamZ5QjvAVop4f2JYDpJmLf2F08BbMT9Q/030C2eqnoEqqmNBkRHReGlqgIXo5a&#10;6aQRzu8ar9V4CxAWYX/PtqTy6dUVx0BOYeWUVFNLHem+2WOjyFDIUhq6lEM9RSVUEqjwr9VRT9CF&#10;v/QN1AIHr08FA6AfPvNA8zVE1dBTPUxCCXwRyVkMOgTIatIv244tXLyM1w36Rc+9N8PGnWk4dIGW&#10;v8lRUyClaqjkEVdBWJ5GyJeCXTIaCnlsySOPSp4FgSQB7TdOaKZbh1C8zzU6UVYcf45qk1VMUing&#10;80jTGeEvNj7RyTRAFWiQ6ywLN/X3r7eqtpr29PxqI68Tu8FAIZSlI02V0xSZCsMJSClllVUEUpQM&#10;8FwVfjU97j3okdeHTVK0dFT13ihD1kUMWMp5q6okhqKFqyPVEa+ti9EYjQW1JH6zYEi9/fsdPAVP&#10;+qn5f6vXppjo0WjngglOOFRTyRkZKmjWF2dB55o5ovIZIZnBIVjcNYkAk+6KKV6cpXp9pUjxpx1B&#10;PTRVTCn+4E08bU1ZSvTLf7aUrdBTj6re5ZfpY+7ZHVgK5PT9SZakML1sdA8heGo+7o0pHEcV/wDM&#10;osyjSS5N4wwIZbEqfr7sCDx6sFHWCCWkrYzRySTCopReenkiloVoljQPEJBUaAIubSc/klV/HvZo&#10;cDj1ag4dSIpZRr+1pxjmqqun+5MFSK2COFInWdoJHQK0b30mbShiJFixt7bBp1tkUCo6ZsbUyzxx&#10;zQY7VWeOro/NV1sGUhejpy0cSQQ1SmMyRp/YdS7KTZveqjh02RXpO5HxpSJkYaGhMpjkpqinWVYq&#10;djIwP3EkUGlpFVlBpWUNqN10ADhtgoqQc9VpmnTXLXU1RJRVwrse7QRvF+75qWq+4P7czRQuBDFV&#10;KR6GYc2AJUnlr7etquM9MlLPHUxzwplnq6xCXSD7Z1GcWCW0MFTVH1QvE/63LaWY2vbn22T8+nem&#10;ONaeGRKSOnkrchHE5nr5JZKOKHK1FSZYUimQBVlU6tSaSXXgX+vts0Paetg0OOpNHNHRRVaU7UMt&#10;StK8lXBF5ZvFFFJ56rIPPNoQJCw0Ohi+h0+r3qunpwAMKnj1CqkimpZ3yE8aTVVWKuuoIC9DGtC9&#10;pKLI0k06sTGl9JhjjIa9gB78cjPVhpGB1hraWKgEbU9LWLUpLLLjZVoVEMMEsQE9Q8BczlkjIaPT&#10;KvPBjNuNBQMjp9RqWh6Tr1NJLT5UUE9XBFUwyfeTQ0xjysZWPw/dZV6oO6MSCXRWTiwHN/ewBQgd&#10;KEjNRXz6RGZpJIcfTyTtRtUpE08EsEbGesmpBxV+BQT5mvoWRlBIvcXt7TsCFqfPpVTh0jK2FGmR&#10;KWrqopjIJ8dFUCmScxzU9qtaF4wNah2OoFhfliL/AFTSeXVh0mZKCp+0PklLOyTxsjxiSmkmVrq4&#10;Cj6gci/5/wAPbfWm+E09Ou3o4aySsqKxqiUQ0NNTipjZYZKNhHrFXOGt5EdxoEOkAg3Fz7Snj1RP&#10;h6gx1vkjr2utUjRxB4KGdzDNEhWObyFVAFjyNPrHJCn6e9g9bKVPUypeQxAPU0VNjmlibHQzPTV0&#10;8tGeJ6txFGHYIdQMsjKQCARq96r17SKU6bKuRqiNjClNSx4+cBJIWeMSpD+hYom9Sen9UrGzX035&#10;96YmlevKoHDpoq5o380yR1FPHPEwSjdozUJLfXOtKPqFLD/dv4+guL+2OnVpXptq6+eFA1cuvzRL&#10;B4KhRYDxXjqCI1uQFAU6v1H6e/cB04q+Q6gGORZKZvK9FU+S8IEA8VXdAFYvYgMFJ0qeAOT731vr&#10;ggaKaVQaKOeWOaolrKyaOZ4Y1FpvtGUEFzxdW5H4B9+691EgqIVhjt4fuQvgqJKiXyvSszalngQA&#10;KwdT+tjpX8D37r3TiRSPGGpnnElPKoep0xa4dY5SlqJh6nCg+N1FgfqefejTget0NCem4SCKpho1&#10;nqGSTzmjqpJKeaaGWX9x6aqrnFizry6t/rLc2PttuOOHTikBKnpzoZ6gJppjModpEgAlkE8TL/ZF&#10;O1yVFiCPz9V96xTpkoQKnpRJPT00KiWEQxOkaCbQ4hd5VKRAKwN5PL6RcL6uTcj36tOqhQxp1yqM&#10;jUyUFFFJDPD9m60slNBHIt2UfuVU6ldWliRe7EH6jge76s46d8Fesi5CklmaCZfu3kLu38QrpQqw&#10;xQeJYqGeCMkAfqI0kXIBPt1TQ9NFB0la7wPFqS8PlPiaCrEswV4vUtGVjusikm/lN9P9Px7vWpBH&#10;l04gzTpMZESO0S6AhKXnWmAZYnf6+aJhyot6QbKPyvvz/CenFTTk9MMTx08speoqYgsiya1geWil&#10;RzpCGNNUbaj9Gtx+Rxf2yp0mvViAePSioskUpJGYykyTowqElEz0lNcKPJGi2dgbEMbaRx7UJL5D&#10;qjR1+HpVGaZpY4TL9sssIM6o8UkM8ipqilZOWlLryyg8H6nj29qUih6ZpTrNTSeHRFH93rlpy8Ez&#10;rGYlj1/ufb00g0ngkAhiy+2jSvXjSmeubVVT4nSKrRKeKZ6qd5XRGaCNbRFl0klweWIHH4v791TS&#10;pwOkzlmkdFFUoqkjkkmWYRx1ElOssYLiWdTyCDqR2IH19Nx791cCgp0ha8eSqlCsrBZYo4w8rrqV&#10;lDNUK6gsEvwb2Fxxx7o/wnpSoog6zRzTqrzGWL7qF44Xd44tf2uvxjyQKBqdv0jQCWH0/PusXn1Y&#10;dZFqZVlp4hUVSNMztTxCFZSjSXRmR2GtVcWGjSLfke9tJpNKdaACig6VVBkAY2Sakp5lp6vWI2q0&#10;aQPEnAlkS7lR+VvYWv6vp794i9UddRqOpXjaWWilEKzVFbK08MZ0aVQuVAqBCvBJv42I54BF/dsL&#10;U9VjGany6Z8pSMJy9U/7LQVVpBEj3jSQWiqZVANgTp1jkEEC5+ravx1dPA8ekdXQRIjxhoanhBBN&#10;Mt5aXRYqUYhQ0QJsVOo/Qke7MQyVHV19ekRXUmlSFMf3BkZSsYvDUG1yXjZQwJX8IdJP4v7Ybq/T&#10;UQugNU+QwxKI4VVUHlI5jZWsSoBuNJJ91631iMY8cZOpIVVnSFnCkfXSzi3q/ryLD37r3WaIqoXV&#10;oZYlklMbobBv7Nn+nBPPNvfuvdcZC93lZXjWMReaRwupkkItYX4UXsCfz9ePeutYr8+uTiMq0gaN&#10;1ZzFEGUh1TRq8g03LA8cf1+nvfXiK4PUQxSTxr5GanSnURyTwGPToe7AxmQcOP7Sg6v8feuvHA6x&#10;yGwLq4ZIwkWj0qRHb0zRu4Df7A/n829+6qPsp1zpVWVjqUI0f71mBVnZf0pc8En824t791tvh69E&#10;wBkSOKKOdg0qszMFkXVZlYLyLf4cf4+9jj1p8U6d4o7PG2kSIsQkhR/WTp5YxaOb3+l+fdjw6oST&#10;59YbxkKSwQqJXdZtRjXWbXC/lh+B/wAT7p5dbHwHr0cakqA7qnqLui6HYgXUI7A2t/T+nvXVOssZ&#10;jfyIplv5ozYBLEIQQwuDy35sRx+fe+vdR6ZJalpl0MCHaeExKA6kkqWsl9fP+PB5t+fdgCD06xoQ&#10;eupdP4Gs+kPfS7qQfXrBsS4/AOkH+h+vu3WgNJp69RKxo1jaYxs3lZKamZyqLKxOlgWC2NiRdQLD&#10;6e/DrSefUCWN1hUs6ho20AIoVpL/AK47gWJBve5976c6xFREzPYiOq0vJGUBZXA+sOjj/X9+6905&#10;k3WPxyCJ2Qokq6YVgkXlIiDc3P5J/p/sTo8Ovdf/0dzMsR6uP6FRZgfyLf7b3rpjrja/4Bv9GuLX&#10;H9R7917rvTf66TawKMStifzf+vv3XusfBA0j1C3AH5/xJ9+6912wIHPLD68fQf63v3XuvD6gW1An&#10;m2i3BuOPfuvddfW/BABsP08fgn6H/evfuvdcrfpsDqP9q31F7fSw9+6910w4JIUG/wBNPP1/J9+6&#10;91yA59VrfhbcXHI9+691lUCygEH6ltNrfX8355/w9+691zBH0H+B4t/X+n49+6913xc8fX8fi/54&#10;9+6913a4PBI/3j/Y+/de65EAj6XtY8H0g/4e/de699TYAEXvcD6Lbm49+6910QASCedPP4H+HH09&#10;+691xOn/AA5FubD9P1/xt7q/w9e6wSX+l1/P1B5tyOfbPW+mepWw5B/PBFr25sPfutjiOk1UCw1s&#10;pBFwLAEE3vdr/i1x7Yf4j06ekjXAEAuCdGsC9kPBuEY/n/Ef63ttuHWukJk6jS7vpAAXlkGh5GB0&#10;odIvcC54/wCRBLPHrXPTQ9Og4y+ZC6HcavU2gxcl2B/cRiwGkg8kAE/19hq+t/Pp3AHSDrMtTB2d&#10;nqVZXFQVZNJdiLaEQAcXubfi/wBPZM1qA1et1xUdRBmJZmLvLHocK6pIQDEjmw1sOTc2HPt2O3yO&#10;vE0FT0osVWyVEgXUYgiK34aMyhrGnI/JtyDe3sV7dAoFSOiC7l1MadD3tt7xpdPUyKvLXZmUX0sn&#10;+vz7GFvCujosElTTpfQuSApAcWVyT+lF+hsp/I+lvalkAFelINRXqUitc8Muu5VmDNaw9WhV5N/y&#10;T9PaeQcD1daV6kqot+omyjhlQA6gAbBf+J9skVFOrkVFOuSg/wBAAG5FtNwPpcED6EX49sMtDTrW&#10;gUx1I0ggfS9uRa1z9fSfftFVJPXtHUScAKdK2JFhezEkC5BP9fr9PbLjTgefVPPqGjWItwVW9vQS&#10;AOTpuPqP9f34ITk9e6nRzgm7GxsCptYlCPQG/pf35kAWvTg4dOdPUqp9Rsf7IdR/r3A/Ptvp6JwO&#10;09OyaCSQC4ABvb6tb/eP9b20QGFOlY0nh1I8OoKQo5WxFr2F7fX/AGPtM3bX5dbpU06jSwAWZdQa&#10;xF7ghh/Qk+0zGo+3paqilOsEcDMC7C1xb9IH6frb8W90CaTXrdAeHXOwFiRcG3ICjn9P5/r7UR+f&#10;WwprXrKNPANtQBII0cj8X/3r271fqWq6rhiLcW+hP9Leoe1PVT8+o9TSpMpVraSLgNpCi3+t9T7b&#10;khRxkdb6RWY2vSV8TjQPJa+oKFIW+p72AuOPx7K57Du1p5dOxyaDQ8Oghq9syUMsq2BXWGVtFtcn&#10;0TUp5v8A1/HusOtTQ9KW0uKDj0oMVCYvHHoJsCGHAETfVtJP4vY29mURLGo6TOKVB8ul7RAaFvZr&#10;EoFTgHVypNv9v7MI6fn0w3DpT04X9TIb6RcL+bfkn2+nxdN9PdPpJ4U+kD66SeSDxb8/09vda6dY&#10;9Nj6fx+fSxAH1/1v6+/de6liwudJv6QCSCP6/Qc+/de65kEn+yePqQQfp+f+J9+6914XNxxe9zxp&#10;/wBe1/r7917roL9Lk25vwDe/+B9+6914grf+pubkX4t9D7917rieCTyLHiw4H4vf6c/T37r3XiCQ&#10;OeLfkA2a/F9Q/wBt7917rGbFQP8AC39TcfTlv8ffutEVFOuBsPyoAtw1uDa349+69QUz1wOk/gj8&#10;/wCsf8PfuvdY7D8i3Juv6vUf+Ne/db64nn0iw/oDe44/I9+691xF/wDG3+H4/r7917riy8mwW345&#10;Fz/Un/D+vv3XuuBXm30sDe2heSPrz9Tb37r3Xdh9Pof8SLjngWHv3XuvBVF+L2sbH8gfUgfX37r3&#10;WcfXhbX5BuDx/iffuvdZvyBYWNidPN/xz7917rMoFgW/I4K/Qgfge/de6yA2ufqSPr/asONJ9+69&#10;1lVlvbkj6gW/qPzb37r3XIEWtc2IP1H+2b/iPfuvdcbqLEc/7Dg3Pv3XuuJIP9oH6jSR6dQHH09+&#10;691El0tyPxf8A2J/NvfuvdNNQii1zzz6gVAF/wCq2P8AT37r3SfqgQwUDSFDc2U8W5vqA+n+HvY6&#10;bk8uk1VWTgFCOfSoDFT9QLH8f4e7AVNOm+kblJkQSAiwCaWVNKKLAk3D8W/1vbiws3DpK57T0Fmb&#10;rkiifn1IFAK8MBLyfHwAf9cHj6e7/RhxRukRuPDxXoMqnc0dPUS07Rs31ZVVhopkWwvLqOpWYj6f&#10;n2kewIJp04t0Bk9d/wAfV0jY1pgDEKrVGjxuzj0iPSCQo/Oqw/oQfbRsyOPTguVIqD1CXdUlM1pH&#10;kqDr8YiECBAU9TeJuTosbkm/H+Pups2U8OPp1v6oev8Aq/Z0pKLc8lQXjEom0BZWSnkEqpr/AEz+&#10;gkWX6t9Lf0vb2y1s4NQD07HPrxXpQ0W5NbKorLvGq30XR2Ytq0KJbAoAblgAfdCjrk9PVHEnp0g3&#10;GoYqzXQl5WRZAXlWPkuiyC7A/wC0n6/191JPV1dK56mxbxjCnyOEiLawB+pVc2USAg2P04PvwbGe&#10;nfFHkOniHdcReOJv29asUYsNEqgfUI3Nz/T3rxV4V68JamlOnuHcq2/ba5VVLuCtmUm+ga/yPbyy&#10;g9O6FK19enWHOEXZZAIrDSJGRHkZvqqhx9fxpLc/X6e3Qwp03oTh06x5lWOksXW1yTcaQfqxCgEj&#10;8Ejgf7z78HFcdWChRQdOEeVXSCStiLlriRVsfUL/AOI+gsPdw7DqklKfPpwjyy2K+RBYgqrgKbH1&#10;agv1/wCSve9Z6vQHHThHlEuDrFyFHHFwfxcAe3q9UCAGo6mLkwx9Og/VeG1BVXkqf97966v1LTIA&#10;hTqUFj/Z/UxH00mxv/X37r3UoV3NuVYkX/tLa/B/4r9PfuvdSUrLkjUE4vyvJF+Sv+B/B9+691lF&#10;TqbTz/VLAAcfkOPz7917rwmL/wC3/qCbA2P+Fv629+691kWW45awtYG9voRwvA49+691yDkAm4a/&#10;Cg3JFj+T7917rkJF/BH4uPrYj+vB9+691kDahcN9bLpsPx+L+/de652vb08i/FwB9L3sf9b8e/de&#10;67AXm4Cj6nkAk/4e9de67cC1zcD63Av9PqAR/vXvQr5/6v8AV/q+fuuIIJUj/A2NxY3+tvduvdTI&#10;wDe+kfglf9vpN/8Ab+/de6zGwH5H0vcXB/ppH+t78Pn17qO6DVz+kr/sf9jf3Yg0r5f6vl/q/kPd&#10;Y9IsLHmxP+uLcfX3Xr3XiLc2HAU3H/RX/FffuvddOt7mxuPyAGJ/N72Hv3XuoMyc2HNufppW5H9R&#10;7917rAAbjgcH1ahwSf8AW/3v8e/de6loCANS/W/Frj6/S5/3r8/X37r3WTSbAjg88jTf+n0/x9+6&#10;910fyf8AewrX/oOfpf6e/de64hW4Fv1Di4/IFwf9j7917r2kgGwB/PP4/rx/r+/de69b/EEGzWNg&#10;T+P9f37r3XTIgFjcgg2uOQx59+691xsPqLfg3LfTixbSffuvddFfqLheRzbn6X5t/t/eiKinXuum&#10;4N78jggC4F+bW/x+t/dQlDXr3XFj+NP6vxwPxezXFv8AH/fWF+vdcLW54AsCAApbj+zb+nv3WxSu&#10;euJJHBsVH1NgGU/gcf7D3408+rUU4HWFvoTcWAANufyCbf7D6+6NWmOHVl7Tp64kctyRqtb8AC3p&#10;/wB59t9X64gHgBr2PF1sBcWP+w9+6911cLyP8fUv6SR9Rf8APv3XuugQBe41G/Krdrf4i1vfuvdd&#10;qRfkkrY31qps1/wLf7D37r3XIKT+n0g/ggliRySxINh7916o68Bz9OLgt+dRP4FwPz/T37qrfD1z&#10;0qdVuL+oA/S9+ST/ALx710114pz+kaQvClAAwI0mxP8Are/de668Y4F+OASbAXb+1z/r/n37r3XW&#10;gA2OhbMAL8sPzpv/AMU9+691wK6bhn/tAG30a/Nhf8/n37r3XE8WIRSR9NWm55v/AL17917rha9g&#10;QGtaxCgH+luPfuvddkfk2JsLAL/vX9Pfutilc9YSWsLsoA4BH9rnkN791Y6KY65Ai9gFJJK8fT/D&#10;j/X9+6p1yAsUBvdRwoAUgfnlvfuvdZB9fqAwGnhVNwT9Cxtc+/de6zLcEBmUA8/pU8fSx/p7snxd&#10;e6yrbkH8D0gc8k2sAP6j291rqQosoFr34INrvzcAA/T+nv3XuuY/wGmwIPAAHHpHP+N/p7qK1z/q&#10;/wBX+r5+67/sm1gpVdKkAAH+ob8/7b3br3XAqfyNdvT9ASBbkgjg/wCw/wCR+691gNrfq/pYG+nV&#10;9OF9tP8AF1ZRU06jtexFrgED+mo3vZvdencHPp1xNl4JW4HNx+knlQD791vrom/+pI4Fzp5P0/p9&#10;Of8AffQe691j/JHCsSAgFivH5U/n37r3XMWBN1YEEA8W1AC6tpH049+691z+gvZrWNxp5ufyfTz7&#10;917rv6nUq2Xi5YWF/wAg2sefqB7917roWa4/VYm5Fhwf7XH+2sffutE0FesoXkflQLAgf1/1IH59&#10;6r02WJFOvFHAJJB4JPp5BvY2/wCJ911D16r1BqNKAkkem76bC3Ityef6+2nK+XVJPhz1BXgsWIII&#10;1NYDSABdRf2maRRw6Yr1nDq1+Ppbnj68WBX8eyu6kBqerx1r1kV2YEcelh/hqP8AaIP++49kclyz&#10;dvS0DgOpvlVUGogLbmy39VrAe05uaYLdX0dYEmHk4P1/rwbH6ce3IbjWwFcdbKenUiOUEgDlgSv0&#10;ABtzyPp7NYpwPPPWinWVZfV/VgdJA4+pv/T/AHn/AJEFS3fdjr2k9SVYgGxstitiOLD6kk+1azkj&#10;PVaEcR1hBGqwIIB4BA1n/bfn+nu0c2aHh16h8x1l+nNrWKkDSBa35/21v9j7fEqVx1rrJYfUfU/k&#10;qOefqfz/ALf34zqB17rOLkWAQ8fm1v8AHn3X6lfPr3XJBf6qp/JAW3H0+p/H9Pejcp5GvXusgHIu&#10;ALg2JPH1+lh/h72JtXw9e6y6T+f6cf7Dj24JR59ep10Y0JAAtdbngk3tY3PtzUD1qnXRgI/SRe3F&#10;7cn6i5/Hvda9e64lZQPpweOAQb/09X155v7cBj8x1vHWEiQAEi3OoEiw/oLe3Bo/D023HriRcWF7&#10;g34FwL/Uke7dV67Cji4/xNx+f6j/AHr37rfD8+uarc8AcAHnm5I5Pv3Wuu9IIJPI/wBh/wASB72o&#10;qaHrYpXPXrC6niwH+0hvr9D7dCAGo62dNMdcCFH9Lk3vYD6n/D3bqopXPUKZfSdSgE6QbWB+v1a3&#10;ur/CerHRTHTVMq6fpa5/wIuTb/bf6n/Y+2CKih6r011JNiBzbTpFuLjnTx/j7ZIoadb6T9WQBcFW&#10;0gmxUhbn6gg/UD6e2WIDVPTcnA9JiplVXGrUPTfjgsSbISbHgc29llyRXryfAOm6ScFrLYkBgtwF&#10;Fj+pgSP+SfZXKxPDpwdQJZFMhRmAX0n1lSGI/VqBB+p4/wB9cpmPl/q/1f6vkPVA4dZqdvWTdAFI&#10;DIDexANgbgcEfpI49062rEmh6dIVZtN1YhvpwLWU8WB+v9bj3orVgenen6OLTZyFXnVptdiCQpv/&#10;AI88D2sWHgetdSPEAjg6QFYgKw1XB45F/wDD254IIz16nUGSnQlTa1luQFGkEn0tb6n37wx5dNHj&#10;1wNKrG1gwIA+tiWANlDH6j8/4Hj3rw/Q9ar10IHBBbgppsbj1SnglbcWI+vujR+vl1vp0iiAaxUs&#10;o/UxCkcC4Dv/AK39PaWSKjdbUefTxTob20KBYcfkg/4/m3tZAulenB1OZV0kFdIGn6cWA50kH/b+&#10;1XXuoUoABsLlhYfpOkflgLD37Hn1Zfi6aaq4W9tWk6lGlbXH6WNv9vb3U6R8PTo016Q1fJcty1x9&#10;W0+qxP1H+wvqFvaSRSxp0rQqBjpEZBU8TjQjWeylraSh5KlSPoeLe1EaaV6d6TRjYXAc+aVXYrot&#10;GqMNJJIH9LWB930Zx1bUen2ggVdAZRo8QBXSNKyWtZCAbA/nknnn2qiiA4dNMfLpbUUGpQilVfTd&#10;hfWQxHqcPxZvwbe1wjJFekBwK9KilRgUJKaCoOm/JUchST9b/W4/PvTrQU9emq9KSNrgMv1IJ/TY&#10;tcWCj+lvp7QOBSvWuneGrUDSF5vpvY3HGlk/1uOfaduPW6jh08xSg2FhYfn6W/Fx7TP8R6cTzPTv&#10;TyKbWVSFsAfoR/UEH/b+69WqK06e4XBIHpHHNv63/Fvd0+Lr3U4PcG3+2sOLDn8f77/eA71rrhq5&#10;54Nj/qRfj37r3WArf8cGw5I5J/qP9f2/XpyhpXrrSt7kcjSLADkA88/W39L+/deHEdRaiMWNlFh+&#10;m9gP6j/H6+/BGpXp4+XSdqqcluQLg6r2t/vd7+7rH69eIx+z/D1EWmJ5aMLY3BVRpP4/T6f9v7sq&#10;aTXqsg7epKQkDkWOg/2FDD8hTz/Tm/tZEKEDpM3DrDJ6VF7jUb24/wBvx7Vfh6b6iNDqW9gbXsoH&#10;q5/Fz/X+nuhWoz17qJPECCmgW4vdQeLfkN/tvbUkYI69x6ieLSSFNgLsF4VSp4IOr6e0Dx0JA691&#10;2mk3BFwG5TSLqtv1C31H4v7qgzXrR4U6yNAjC2k2PAHpIX+zqY/QfT8+3/BpkdeANOsJpVBupAP0&#10;IsLtfj+1+P6W978Nut06mRQkroOn6X+gPA5/Uf8AefayIdtOvdSRRK1ipsSAPUVHA5J4+nHt7T17&#10;rMlCtyLEC/1uNQP9QB/vfuyoTw691KFKACLXNrG68C3Njf8A2/8Ar+7iNq569TrzQIfooBYD8WPI&#10;+gHu3hfPr1Oump+baLEKBqAWxI+lh/vfv3hfPr1OuP21yL/Vbm9lAJt9CPe1j0mtet06wSQWWxFt&#10;RIFtP0tyL/0/p72/wnrx6hSQni/IIvp0qRxwCSPafqvWA063sNQBHHK3a3FiB+PdDx631hkgWNPr&#10;c6+TyQTb6r/gfpb3VuGOvdcxAjodYAdk0qdKkr+f0ng/6/8AyP3QICM9e6aZ6VELlSkl7GxjCjyL&#10;/a+lz/sP9v7ZeFRx690n6mkR3J8fkDD9w2WM/W/H14/w9l8kfn5dNHj1FFLGjSMqWBKu6XUrccDk&#10;f4e2wgHDqvU6nDArwCCQTa3F/wBVgfb8fV08+nPleW51AWFrEA8qq/73f2sVgQB04PT/AFf6v9X2&#10;Z4QGYEtJYLdi1gCFNrG34/1vbgpXPW+nJb2Gkk2IuLaWF+V/T/hz/re3lpTt611Oj4Jv9f7RIv8A&#10;X6Kbcf43t7tXr3UlHuEJ0g2NiVFhY/WxX/effhjr3Un62ItqP0JtbgXA/H1+vuwznqy0oa9ZPqLE&#10;C5tb8G9voPrx/sPexWvXl+LHDrx/F2UWX8WtcG3quB7t071wsATcji5/sk2P0P8Are/de67HJS5/&#10;obekAc/Un/W966q3w9cwur9JuCzCwGnkDg8/QH3rpnrnxwXH1t9TddQ+ikN/vfvfWx1zNuCyqOQS&#10;Bp+v1H+8+/dbXz+zrmCrcHTfgAD63+lhb/W966r12foLkEAnVxyxPA/23097+3r3UOfTc/pP9Cv1&#10;Bt9G9+6svxdMVQya2JJAI4BX9Vhdr/X3U8enuk/VyKFIFgtrkfh1P4e4Fv8Ab8e0slNRr1rz6Q+T&#10;iW0qgABrLdgGWMAFo21r6r/0/r7K7gDy6cT4gfToB9406slUjEK0sDSxqrL57L6WZm+jAnkj8G3s&#10;MX8ZC/PpSDkdEz7IpnFXdkfUBG0xeRDA7NTjVJKW/FtJKn9RPsMSIS/W2wein7kxtNqqqSCnglqV&#10;pXjhlpkaFWlDlzEHa6q+i90P1P8AW9w8kWvJ6b01NfTpAU235HiLTikjYxaaX7YCKogQkakM/wBL&#10;yf8AQ1+QOfb/AIQBp08DXruvxkcqzCSaGmqv25KyWGBZZhQyftyRwrKq2kCjS8xJ035v7VW8QJ6V&#10;L8I67xtLTyBEmxsKUThI0eJP2pNJvQtJJpVGm/LnSDe+m5sfZksa8KdKIxSnQ+7Rp4RNSs8TVLRr&#10;MkUccSo1KdGqpqY2lADr9NK/qt+fbpUDy6fkclaHozu0KYKtK7+OTy6ftlClZ/SvjMkCRjUqMvFn&#10;UgfQfX2iKLr6TNw6Mrtkr447o6RF0CwuoYp4gS5UACwYn+v+w59qotIbpI9aDVx6GPFtIQLhb8Sh&#10;/opYcSC/5NuLezmAgpjqp0/h6XVGwCIbErfV9D/a/qP6+1ifEOkw6UdI10Gl9IIvqJAMXP6Qfz/j&#10;/T6e1HWzSmen2nH0UWJtcNpFxqHPB+gt9Pajqg0VxTp1jIN3uSLAqTfT9CCbC/I/x9+69J8B6y3U&#10;m1yNVvyBqI51H0j/AHv37pOBXru5JPHq/PpA5/BAH5t791skt+Q68eLh05Ivb6j/AA1H8n3o08+q&#10;9eOj8LpNgW+ht/tz/vfuhCnA49KY/gHWBl5PAPP+08gcg/8AFPbZGc+XTnWB0J1C34HpsOefpf8A&#10;4n3XSKU9etdcUQHTxcFhwAFYEG3IP+9e6+EPLr1OnFIUH4H5Nvr6b3PC8D/Y+2SM0PWus+gAG9gO&#10;Lccc2sT7t4YC6q9b67jiJsOOSxIP4t9B7tGv4uqkhcnqZHCAL2GkcEEXuf6f7D2qVBTPTOslSD1m&#10;8IXkAf61ieTxwT7c6b64sgsbqCQLcjg/6/8Avfv3Xuok8K/W30sTyALj68MP9t79TVjqyGjV6YKq&#10;K4b0ABmIBFri/wDX6/X6+9PGQOHSjWNOrpLZCHSnOkkG9x9QL8/Qf77/AHpHKmk16uDQ16DXM0es&#10;6rkR86yfU50Mb3B/H19lV0qrw6VxSDTQdBpmsYkcEoAVyV8hLKrm36+AfS3+K+wnuhZRjpQprk9F&#10;p39AjLXyGkkn0048sYlWCGczE6BLYcmw+o9PHI9gLcsqT9nSjTinRTa3GpUZKNZKeCKwiMtGhZ3g&#10;YG3koomUXcoBZACLXPAPsPGfQR1Qdp6UsO0qWREmrKaHzASLDLJDTmnZVGpYnhgKrE7f7sk13P8A&#10;ifZhb3zaaeXSlGQDqCdqqsEpZgJfLC5NUn7YhDaxLTxshLsACoLG4/DezWC61Cp6Uxv6dOsWFRKt&#10;pKYQx+FWM0lReUzwykNHI8k911Di0fIA9mkUlaVPSyN69LvblHIlTAwdiSJnLzveBSqkLIkhHJJ4&#10;APAPAHsyj+Hp4kBSTw6NDtakEKxoyHWsdM0qyaZAqSJdBGfoCSCT/jb2c2KilT0XSkMTTHQ54aJd&#10;Ksq6bKQAzWKsWBRQCCLf4+z63+IkdFr11UPQg0iEBCyaf3PGW06gbLqIN1+l/wCns1TpMDU9Kenj&#10;5DFQ3Gpb2uAeOB9QP8D7VovBekfT3CtwDpFxxwARY/739PalVoKDqjNXA6dIlH1a4AsRza2o2Ghf&#10;+I9uIPPqhPWVlsCbgcAA/wBQT+fbw49Uf4euAFr3I+nH1/J+o926Z6yWU/7wLjm/F7G/9ffuvdcT&#10;bkkAi3NwFAP1/s/0HPu44de64EW+igEL6SPy39Bb+o59+60aUz1jZxa49BFjduB/Rr+/daoCtB03&#10;zT83PBIa3BXgH0/4m/H19762BQU6Zp6hifwpIsQQVufrcH/iPdG49bGcDpmqZgtjdSWYgCPiwP1L&#10;f4+2JDWnT6rTpslcorXU6+NCkBrkEWItxb211fpnq60/p/CnWxt6FAHBNgNRH0F/9b21KwA+fW1T&#10;Sft6YJajzNcM2pdRAVfUqgEsxvYjV/UDj6e0TsW6eUDh1FcgL5LklUFoha7g/okJK8WJ/wAb+2io&#10;bj17pqnjJJ0Kh1kNK7pyi25tqFtX+PHtPpNaDNOq9cafHSTvGGDMrKQryKAUQ8qCv9ofiw/p7v4b&#10;daOBXpVY3GKhW7KRGURlWzMV/svexuQbk8cDj27DERjpompp59L2ipjY303a11NmOkcM9yB9P6/n&#10;/YezOGOmPXpmTTWg49PUEagfRdXC8MbNb9LW/J/1vaxUC/b1SnTnFFqZW06j9FCgH6cNe/0/Ptyh&#10;p1o0pnqeKe66bWCm4BVRyebL/j72AOqjTXHWKSDg+m5tZQSR9fz79p6v02SxoASVNtPNwG9X04H+&#10;H1t7qfl17phq1CqASBZAwJWwAB4Btz/t/bUikkU60R0hslTagQWVSxLKXIItf1Fm/wATzYfj/D2k&#10;KZx16vQeZGis3kIKny6VufUo/syKguQCLgi5/r/iWmXVnrfSZq4/JrRWSKNWaYosKagDwQ0iAWBP&#10;9kc88+2mUgH5dOIKmvp0kMl4NHpRCRbWSQsQiJ9UaxMDYj+v9b+2iPPp9Pi6QOSDujeORH8wLFpY&#10;2MPjT0Ksym59X6VI/wBc+0r/ABHpS2dPTPSQk+QQxlWaVB5oPUVjUWAkimAvpa41KAOP9h7r04DX&#10;P+r/AAf6v5lYUSqTTqBTlmcRTAqVaNWSxsTwdX1Nvb0fDpQBQU6mUxjEsV5dckbPDG8aWEzsxFpb&#10;gfpH0sP9v7sWA6sFJ4dKvFSLNpVFZwVY1H/HQleGEixrcD8kWsOLe9qwP2dbZMdCLjIleJGshXVZ&#10;gxZCzW9OkmwkVfpYc+1CCv2dJJMIR0q4Imf1KysFCBdSeiNgL6ljb6D2tWMEYz0lJC9TRTWYBiCl&#10;uP0jUCtyCR/Xmw9urHT7OqM5IoOocscbXKq5uCHtpvGy/pcH+gH4928ME46qSeoMieNS2u4VPUSu&#10;pWCi1gv4J9uCOmadVYngOPTVPZok+glPpZWAZUvylw/I/r7vSnSRyeHScr2ZgQD6EJhuiMGJMep1&#10;AAAuQOOOf6+99N9Mzm6qwbTG6K5jPEscf6NBR9YUkWPC3v8An37r3XNpY2AjIAdgHcsCgdojZA0U&#10;gNtS/Uhrm3NvfutHh1A0FwYwqwRSyhx5FSMQJGeXk0ix1N9F4uf6/X3pjTHl1QGh6T+eqqUU9TG0&#10;bB7Oj06rcOzN6SP6r+f9j7RXMi0K9bLqRToI61HR452eDW0jsjFD6IuU8cYS4ANvz+fZNIMA9bXh&#10;1khR5hETD5zJGzJHLKRHJ4z6achQDpAu1gfqPr7rJ8XWx5/b0oo0RqcuyLDGY4zTqqmq/cX9tlIU&#10;AvY/p+pH9fbdK4PV1+LrNTokVbTFZI5CYiBICyetD+/GQAOVA4tYkX+vvwRagdXkNEJ6Odt2lXH4&#10;mggV0YS0qPIrhVYrJZ49Nj9B9f8AYc8+xlt8QihA6J1ydX29KSlnKRyx6WbgMpAIZiTb16vp/h+D&#10;7NUOOnOu4pOXN1JBs1iAEBHp0EfU/wBbce9Ka16q/wAPXKo0yBSjgao1BbSoDaDypuSP8SR70fjH&#10;TPl13S6HmUaSnqIEfpIZrm5J5vbkj/H3fr3TgLhWseFIJJGgsQbj8ce2SKsetjPQY79XTNQuLKJK&#10;djIQEe3r4Lgj+03559h7cu1h02qjxT/q49M2Dr5HlRfT5JZfHpVSV1qupnUcAcfn/Ye0ttJU0HHp&#10;2YkLUdDxtan+2MYlfWGAIPAP1uUJ+nH+Hs/txQV9eqKopq8+hpxSBmueAfwOAR+Pp7WUNK9KBwHS&#10;zgSxBublfofwPbw4Dq6fGOnGNQf1fQ8jgH6C9+f6+9P8J6UHqSI09P1HB/pcXH5Le0/WuuJiH9m/&#10;+I45/p9f+I9+691xMRP4svB502+tvx/j7917rBPEiqfpf/e/9f3VhUUHXukrX0wldTwpuCOOOOAA&#10;PaKVfPqwpXPTQ0dnIdbaQLkLpH9ef+Ke2OnAAOHTjSgAgk3BFgB/j/T3deHXj1MJX8D/AAHP1/17&#10;e1KfCOrDr3p0n6fgC4GrVf8AHuzcOtN8PUCZlXkWuLE/T6WNtQ/2/vR4jpnpOV8o9dgpa31NiQLX&#10;JIP+HtjrZAIoekhWq7BiEGq99X6QNI4YH68/j36hpXpOyFcjh0jciqvrqGYiNELTWAtotcaj+T7q&#10;xAFT0xIaCvQHT1H8TzNbUhiIUlVNejUGhXhlj/x4F/Yfcia4Leh6aWrKG6c2lUSKRpRUXWYwblIh&#10;wC1l+hH9B7XpTVTrfT9jahVm0qoYAiVfpHYD8lyP7QP0A9rUIoKcOrFODHy6ErGziVI1f0AhtAc+&#10;plF9NgwuAfpb8/X2sjppx1telDFa99PpZbgBQSf8CD9Lf4e1Q+EdKI6V6novDEpxwTYgD6/TSPfu&#10;nupMSiPm4Ja7JZT6D/aBP+29+HVWFRQdKvF10dL47uBrNyOL6j/Qf4/X3bpnpZ01YG51AggcW4Fz&#10;f3sDUadWT4h05LUAC7WNr/T8/n8f4e7eF8+niBTPWYTg2H4sBxbj+vvbR+nWu3yp1wae1wCth9b8&#10;cW/3n3tUCmvXm7VJHTHX14RSqWZzcXBsbf096cVag6T9IqvcvdmAsysr3AJvY/n3QqQOqsQQQOgY&#10;3PCZ4XdADLDIVW4UWS/5I/3j2gnQ6RXpsUU1HQTV6av0pIoVjaJR+SPSSf7QP/GvZJcqadLYBTPr&#10;0hq2nZKhZQr31qoRFRkEl78oT6j/AFX/AGPssKnV04eJ6xRyyxsWdGkQTFGuS5Jb1MhFvTq/Nz/g&#10;FI92VKGvn1VmoK9KIyzXVAWRZkRyZWXyQFhqYqwHNwbKDYf6309r1rpHWwaivXIRPIwEdo1b0xyo&#10;FLF72UPE1yeLksoCj+t/dxx9Ot9PlJAzWTUjqWU/oWPWttLG31Avxq/r7VRsgHHPTBcE0PDp/paW&#10;zpGE5K+NEaxHB/zZYc3H4PtTq6oaeXSjpqT1KRp9L6dQU3AXhg68Di31HveqnWiQOnqKl9N+NOrh&#10;+QVH5W4/3r3rV1XUvU+KA/SxK8EABAbL/h+b/Xn3qp68WFMdOUaIqkArcHm9rgsb8kH6kfX8e9VA&#10;FT1sGor1n8i3AUJwvDei1gbMBf6+6+InW69dmx5Ug8hQAFDWHF1/3v3Uy/w9er1LhcaRwQQQunSF&#10;IN72NvqDb6/19tM1ct1ZPjHWRn0+o3OmxseL/m3tNI46ef4D1xklBKmw1f4i/N7gD2Xyy8SemiNR&#10;A+XXFSzclja/HAsB/hf/AB49pfELVoM9OBFA65OxC6jyVII02X8ji/tiRjQk9bVQDjpknqIySHKg&#10;OT6TpLBfppBHBAP9PZRNMgILdXaOuOmKrlAuAQwPJUWsg+l7/wCH9PZTPLqNAetUpjpK1MyG+m4d&#10;iS+kAfp4Z9R/NvoPbCLVuk8xHDz6gKy+MO1yoH6SArOb3Uj/AB+v0/Fva6NMdJT1ClkuSzm3+okc&#10;ABn/ALAH4FuAAfawOir140IoeoMs8MgIfVcwWGqwIJOkIpHJvb6e08kqvivXgKY6a5nGkrwQbafI&#10;EXy3X0lWlH4+nN/ZdK1K9WxXPUFFjYhhEiE3iBi1rZnBZkAl/Bv/AE/1uPbChWNQM9bOmmOuVRII&#10;gzP6dAWON5LskZt9D/xv3ZpCmOqrk0PSdr2mq5UgU3EnoeMFW0r9Vs3JC8Xt71GxkcAHj1WUUBp0&#10;+Y3GCGG4Ni/JHDOgvbTGxBv/AIH+vsV7dYFRqPSWoHSjhhEsjKsRjB4D8fuBf0m1jz9b+xGq17R1&#10;pyeHUk0wUBAsfpkjRksAojJ4IbSLN/UG3vzKRx6b6h1MSxM0NpJCPWqFUCDSbKtxyBci59pJqAfb&#10;1sCuD01GPW97jyqpZdFwTf0qoBUA2v8AX/evZTM4FX9OnKDh1gQBSb6xq4jFoxqKtYpZQL/Q/j/Y&#10;+w/czBhQdK4oqmp49ZghOr0Rs11FnW1kJtIlgDwD+bn+vsplLMa9LlUAUPU2FgniMa2lZtI5A0D/&#10;AGuQjkD8en2y70GBQ9KI0xUdP1KnkKMrKNbaJWX6qQDcqSL2/wBh7ukRch/I8elIwMdLTFR2AZAx&#10;T9sEgFixJtdlCjTc34/Hs/tI6ADy698uldT6QFNyeQQBb6fQguf6H2aApTI62K16U9GQADwLMDoC&#10;hxe2kkkfU8H2Z2zU68U046eBp9P5Fxb6X5/Nvr7NlNR1Rvh6zQ8Xsfrbn8AX/A9up1qTy6lE8Hm4&#10;PIW/9r/D/Ajn25011LghMg1GwIA0gAfp+tiD7WIhYZ62aUz1OECMfVYEC/6Rf6359qkiQ4PTZPXB&#10;hTKun0liG4vblefUv49vGJVHDqvSTrAkpZWZATdVb0gKPyLWN/6e0r26PUOOPVkXQK9BbuPDvCjS&#10;RCyKQ50hdI0/0IsRf8+yK828x96ZHS2CcLh+gmycJIdlbxup/K3YEC8ehj/vf4/Hss8LT8Qp0uXv&#10;pTz6DXITywSKXKKyxMQGAZYwzHXLYgAk8Hnn8+3Y41Pd6dKuGOouLR62tpqeOcpI37hYEao1Bu/q&#10;P0Dfge1kNv4koXpi5k0RV9ejUbRUUcEa05vDYF9VgTKvDEWPH/FLH2MbdAsdF/PoLS97k/Poa8ZW&#10;tJpjR1sQDZgRe39P9f8Ar7WKNPTRemPTpaUtTH/qrMLDkkgkfUc+7dX456d4clrBCOnoP+bvbkcE&#10;2P590ZAc8OrByKV8upqZFP7Skn/VFQbcWtxx+PevCHr1cSZzw6YstueClQhCQxIAJbkfi+n/AGHt&#10;yOAHj028p8ugK3VvuSFZWcqoAYJGb3UD6yNa3A/w/wBh7MIYAaDpHJcAdEU7Z7Zo8eJRVZGSMmOb&#10;TBCUkQuEMgJT1EWtcG3+2PPsV7daljgfn0kUl89VM9zdtJkpap4cpJNS/bVUQrqeANTvDKwkivRy&#10;+tkA1LJIqejTe4tb2eSQ6AF6X22hMnj1W52Bv56medo6mqqKDHCoqpC0DVFBKamdaZYI5pTaU6+G&#10;ZWA1fUHj2w7+FQjy6QzmkpIyOgD3TVVOSpEhyORp56Z9cVXDkI5q6oieBjUHzUGOETWiUHU0hB/T&#10;4yQCCndjIc/6v5D/AFfyTagxqDw6BOvxcctfAuNrIZmpoKpvtJEMRMDemdKHIMBqWo/SxlAZbr6j&#10;9fbg4Y6e8q9C1g9vmooKfHVckWNjpmQ5f7mZjNV+OLyQUmPqo00HSzCBAPoPqSQT78Iwxzw6TSuE&#10;x0IeHwcFPlKMrohjSlhqZkmjlFZQmP8A4DtUSyciNBoA0XHOq1/aqKPSajh0XyuKdG+2fjIpKSjX&#10;IqkfhiOQsK/9ysyEz6XSreIAOVRl0lytxYEfj28T3AdITnPQhUMGmqqoUq4qeqik8dcslTJSGOnS&#10;xNRDENLQgL+1phPqJvcfX35/h60KV6WcbavuZ8eTER5pZlinpqzHqALeJvtlDSsqAqZEdmvYtf8A&#10;LPXgADXpDZmatRqxqWpqKiidKJ6rHxolI8SV0oV4ywDeON4wZtYZPTyy3Pt1Ep3Hj1Q/F0nMvPA8&#10;jRRrG9PSU/ipphPJHDE6yB6U0MI0tC7rrHmRjESG/PJuaUz1YevQd5uOspZEWHijaeOoqqyBYZIM&#10;fj5ovLVVALLr+5jkISFmU2DX1G/tl/i6dSn59BNmIK2rhNNJ4Kypo8nLTRVT1AWNp9AkiZaiD/dV&#10;QhQSPIpIYt+PbUnDh04egTz1OksCiOnx7GWnaBqSdpIad3o3aetaNI+ZAisVHmIR+Dce2Rx68tK9&#10;3DoHGp8lOoaqY0VT5qxpMXj6dp52pyhMU9PWUwN4adPTIiA6WvdieDrp5fDr28fz6aIFjFK9LCjR&#10;lDUpjnWWqppaDzrqq3x8DL4GnUelFNnAb1OGsPdTSnW2TUa9YKSshe0ogheOCZPtYUjmgr6Gqo7e&#10;V65qsywCOSJSCTZ3v6R7pqFePDrXhr05vMVpmhMQp6bI5KryNLUzqld/EXn0y0zPVwjlozcfbvGh&#10;4Cm/43UcB5563oU06aKkzIkDsWmarcVE+QlXSazwuVqKYRoGVGDa2RVThFNlDKffunAMUHXIZahl&#10;loZ5oKySgl82PerknZaWjkgANLNaYB5ElQFtTcEqRYe9dXA6fEqKjxPDNP4aejdJ5m87rS0oQGSl&#10;jqPGFkMbJxGv1W4JPI97+3rYFTTp6p6+pqpZb1MFTT5OnFZBTqyVFaJFtT09LJDMuqOZxe3P04YD&#10;6+/A+fGvV6EAn/Vx+z/V/IZTSqq+KWWoiOSlcfZMscNRM1LBaaljg4XxqLDyBNZJZgzBffjp/wBj&#10;qnUfJiCSqQtDDFU0MoeKPzSyU8dcgEVBRAQhQgKsZGqHOl1uGF9PvXmD6dap1grKSrx9XM0qzff0&#10;tRJTiCvmgo1oqeem+5raeCpkUByZCFCqCuhgyvwfbbnu/L/P1QgjPSIqqCl+2iaplDxBXmyU9EYw&#10;Kmp0lYoqPzBiyMbB5IlJOm5NiPbDCtKdXSlMdJ+o1zSiSeqgpZIo4JJpaSFrgpCY3oRSwjVLEFKm&#10;RvrqF+SL+2CM19OngFIp59MlWqM8pml9Bp46ajqkdp/M8HErV1HGLpLZi0eoE/QEgW9tNTXnpxUA&#10;z59YJ6oTvS0JdayigWSSjgjQ6EnpvRVUtbPpVrq1n1SPoJ4GoA+9ce0YHV0QAfLqDR1NbOzwvKaa&#10;ogr6Kl/jDQiqjTzIatRJFArEQSoxPgaYRggH0NY+9hjw6syKoqOuGThpnecCFMu0HlnShmmnx9El&#10;WsjRtNTUxb1adJb1yOpIAFyT7cLAgjz6UxfF+zpMsamgp6XVR1KznKrLLSRyLV0eQpquDWi1bK7X&#10;kZgH0sVMQBIHPDeoBR/g6VMARQ9QK80UMc0lE9FU1k9NR0tNT1NQ1K1G0U3nnRcnGNExK3KrYtY2&#10;Y/00wHEef+rj59XABND0hNywKzpkIkpqmZWWZHKotTSY5U8zL9s2m4RfUDblT9ObBJJT8+tqBTpI&#10;T1UYkjqZ6ZaaGlh/y+CF5JUryxMlPTxRtYCWVTqY2uAoAH4CGnXinUCGvpJZqtJpOYirnykVEFXQ&#10;nmn+5PNii+leAwPN+PeiQOPXihHDpuyJEdTE8Ilp6ap8Ax1dToPJEUOk01PTSaVI/EgkZSSb6iT7&#10;o3EV4deQGvWAnH0tO0lPKy6plC1mQASX7uBx5qOGkCFk1f7QTc86hb346aGnW9LE569XTReVE+xk&#10;NRUjz1yAGGeEO14rSDWAI1GptHDOw1EHn23TrYT16TdXUSU6o/3dU5NVIjVNQVqaWJF/UJ3IOpmB&#10;tZWP1J5tw2eJp1bhw64SyxCQeTzeJoU1VEkeuKIwTmQpcaiQgIKrwTcC3uvWwG+IdYlrI2qoKZ6s&#10;T0hlEk0c0ciCSSSQyRyyMo9EhHoaO/AsPwfdl49XEZpXqVrEli4ovCRVxtSwUMcBL6gJDZiG0gk6&#10;bHgi/u7cOqmgBB49Nr3iYRGTyijfU9OqCKpqGRB9tTzeEamABBZhYgG3NvbXTijVHT/Vx6z28YjW&#10;l8NRG0colhpIoPS8w1eJvMjLYEWu0asBa9739+68sek1r1jiaZEWrjR4rNKk6VGmqq7hQsCSK4Ia&#10;4urIVuL3H0Pv3VpPgPURpaiSmkkm8dOKLxxxCFgtUI2lEiwuYArFFJ4Oi9z9B9B7ra/COlC1fOWp&#10;5ijOk2ryxzustKIKUXhdglgz8MxvyCATyfe+vRoAaevUxDkrS1L16/bCASTGpqCZGpKZiUpDAwu7&#10;AkMbckfT36nTpjBFOoUM7T1NMUqElZ4Zlo2jh1PBZmLLe1ldmJKoL3Uc249+GD02R5HqBNUVjASI&#10;kry0mnV9w1P9o9QGMUQlpebSEXK31Fm4C35NwT1oIvDpjrJGijYwNOsFY0TusrBpqoQi7RvUOuoS&#10;K360KqoH9D7314AHPp0nmjlepDRLURmrmaGplMgMoilFzFEpFvGQLAg6r/X8H3rrYFTTrNrqJ5F+&#10;0Nlg/aKRwimn+2gb/OyxqDqDJbUVIJJBN/e+rFSBnp/x9erTxRNKstA8r/vRIzTCNbP40Zv0M39r&#10;Tz7dRvw9JmXT0qPJR1DKqpNLTUrftQIn70TynymSS4spZbszk2Nv8be3eqddGphk+9o6uJ2HElN4&#10;6b7ihkDPpVaqpW9vGt2RwP1cWHB9+68VpkjpkyP3Ks/iiSSLRLeSpVGiHhS4p7r+qyKGGvUbni3v&#10;3WxSuekXULF9vNUgiWX9kiECRGDyuNRJIGpLcKqnVblgByKP8J6UBQo7fPqHqAd6SSMGN5QTOPHF&#10;4FjbUDZrqQv09YsPwT9fbHW+spkklljaJo/JeRGS6wLMjPbyeZwoC2HpCAE/48e9de6e8VEkb3aO&#10;IUCTqr1HhVpY2lS6tCii73UFgptb8/ke99Wby+zpRTQ0SAyGaaTwSQlKaivEUjb/AD/lqk/thbaV&#10;H0v/AI+/U6bVtXWHJ42LRKZqguPE60lNrd5ZA/7yRLLYBnP0AP8AS7fT3rq3SWy0MBodVyVpY1p4&#10;GkAqKi7HXJFJUoFVlLXBNiSFH1A976soIYV6D/KRt5VYyQpGjQSs6kh7yR6Ym8S86QL2+lrfT348&#10;Onek/L4oQYUjckMVbS+lvHe4un5Xgjhj/wAF+vunW+sMHhRjNEjxnQ7h57ExuDdnBsLqwH6WFvyo&#10;t7917rInklWzhY38nluunSXtcRjjhWHIFgL+9dUatRTrw0tG0di/kV2Ylx/XiMqeNJa7Efj37q1B&#10;WvXGBSVUyqsL2aUl3IUAcID+b/W4/wBt731vrFUJDeSKFBCUZHNpGlH050ixNpSfybj37rRpTPUS&#10;byq8vqaHnUQyK+lwAHhkMi8L/rED+nvXWgVrjrnA5l+pm/Ca1OrQ/wCtxYC1iObG/H05976t1laK&#10;JZDDLN5oCrSJMxVTGq/WAlhyq8G31sR/rn3WjXy6n07Tpqmjgaf7aEhZEfVHGNILygAWJQWt/vfv&#10;XTbADjx6yepvV4mKuGdZmCymVitixFuORzf+n1966p1hhqLyfumNmhCRhOLq39toSlxcDkqfe+vd&#10;ZVEBVxI0ulGZ4mgjVVZ3PBZj+b/2T/sPfuPXus0eozqpYJLGoY/bubLJGpdCUtYem59BN/8AXv78&#10;OPXuucmhxq0lZtJklMikOkbtqDiVBYM/11X4N/z7v17pvqdPrdBpQOhHmVJH1Mv1HF7349C/i5Pv&#10;x4dbHEdM0tOrnx+tfTpb1ElgTqVdNuCP7X5PA/Pu3T3XCRNETkkFYhGD6iJlIHpdQv6mP/FB7917&#10;qTSuXUniModALhRGpkXVJrZvofqQf6/6/uh49ez1/9Lc10gGxXixb6/7A2/2H190T4emOvHTp/H+&#10;Gk2IFvr7t17rGRcWFzcfW1+fqP8Ab+/de67CqbG1iLW/Nh9Dz7917rrTz9f6j62H14t7917roi3J&#10;uPTpNiD9Tf8AH+8/4+/daIrg9eVVspWx4JHpYHjgn36vWgoGR15uAbCx5BBF9RPN/wDYe/dW65KP&#10;oCpPH9lQBf8A2Pv3XuuzYgj8f4qQP9iT+ffuvdciosLafr9eAR/X6f4e/de67H+twbqLfUj/AFXv&#10;3XuuSggf1PF/9a9vfuvdcr/jgaj+r8kf4e/de67JsPqSeF+v155J49+6914fWwufr+CePfuvdd8H&#10;+xcWsR9R7917rixUMP02UcG1gP6m1ubf77/D3XusMhQghQrXtb+v15a/ur/D17ppnDW/UQbtYkf0&#10;9XJ/xv7Z630nK4fq1c3H0B4Xi+oD2zJ8XV14dIXJuqKzBmJWxt/ZRV/tOPz7YbqxFRToJ9wSFNbB&#10;baUllRwB/r24/qCOfx7YdwR034ZPHoDtz5GQRNA14wsiSF9JlZHK3a9SBYMRbhbm9vz7LJwHNB1p&#10;jTj5dA5X7piWWZZp3JjkVUUyT+Qm1kLrpsCfoGc39oWsyxqB14TIoz064/N+QtC8F/3Y2SRdDKpV&#10;dS07n6MxHFj/AL17VQba5oQOks90o4HoW9skVCysrwIxBk8B9JiIIDIb/m39Pp+OPYjtLNozQ9EM&#10;0wYkjoxW27CNdNtTRIyD6va9i4f/AA/p7ESppSnSaLJ+zoT6OFXGrSxYkF21AsQLG4/2P49644PS&#10;tPPp4SmAX6NyTpb9V1+hBH9faeSPzPTq8eujEvoUBQoNiSDcf8b9sEUNOnevBTqKhQwPpvewOk2B&#10;Lfj3TQta9e6z+lb/AI0i1gtgeOeb/T/H3sgUp17qBUE6RpFuQR9NPI/H+HtkoQaevTR4npndhz6g&#10;wPDBLgqb/Vb8X9+KECvWsU6jeZYnLMxIBNhqJZvxyL2v7bKnVXrf29S1rEIsSFH5JN2uBwpTSf8A&#10;Yf737ZZSMdWBHT9Q5BdIHqAB5JAVhYjm4BA4/r7YLAcelcUlMdKKnq43k5sVvYaeRz/qv+K+0jkU&#10;p0qjfNenJ1utwAf6C2rg/Q8+2snA6WqPPriYwByTe3PpUL9bWA928Nur06wvDwTpFjf/ABsP999f&#10;bippz1unUOw/WQCbcG1j6foRwOLf778BwDGPLr3UlOByoBYWsQLt+Bz7Uda65NIouLevgH6WW3v1&#10;fXr3UVyrSXsbm/0IBbi36T/j72Kde6T+Ux0VQoLIP03ViAbEAWZBzyRYe2GhQmvWwxHSVGNMT+i9&#10;yCxugte9jwRwef8AffU7WPSevFien+jRiAbrwPWLJc24tb6f7b2qT4h1RuHSgp9Q+trCxP0AII/V&#10;z+fxx7VJ8XTfT5DYgWPBIAP0N/6X9vda6dItJ4F7g8Fv6E/Un37r3U1QSQTYA/1I+oH1H+Hv3l1U&#10;/EOspjH1+v8AWw/H5J9+6t17QLc6SPrwOQb8kH/be/de660gckcarcjn6/Xn37rR4ddMAbcEt9OL&#10;cj/Yf4e/dePEdcdIAtY6b2+hNv8ADj37rfXHTwL6TyfqpU+/de6xWI4txzwbHgng6vz7917riSOT&#10;+Rx+fp+OB7917rEbH9P+1fW9xcckj/evfuvdYSRZQSbkkfS/+xB9+69102kXW41EHn635/SR7917&#10;rjoU3J+ltJt9Oeebe/de642sbfi1gBx9f63/AAffuvddWA+lrEcrY3FgLgH37r3XuDawHB/PGkX+&#10;ovxf37r3WTm54JFjccAn+jf7f37r3WVbAC1ifqTcCxHPK/j37r3WZR9OFAvcWH0P/EX9+611zAsS&#10;AADa97X+t/wffut9Zbgra2ocjm31/PA9+6912LD+pH5Omw4FrH37r3XNf7VtN/pYH6X/AK/7C/v3&#10;XuvXb8/TgC31sTxf37r3XH/YXJ+pAFv9uffuvdR3UEte9gtrGxJt/h7917puqFLAC3+N20jm/wBQ&#10;fz7917pOVES39YDDkGzcsAfR6fp7v0n6T1dGStwAdLW4C6m0jj6j/Ye3lU0p1RqUz0gsvTFlkF9J&#10;BANyhVbEMHAH+FwfahQy4PDpLMVAoeglzuNmtIEMYSSWwiOpGJI1A+QfS31Atb2uiTVQU6Jp2X16&#10;BTPbfqp5J2jkeJlHKMADEyj162C3Ln6gni3tw2b1qOkonQ9JCkjlgllpi0kiRmNZGkRQtQg/clJ0&#10;i9v7AAUX9uG17eGetCSuepeQicRIyrK0TvI+iEIaeOFh+349Auge1jcf6/Ptn6Nhk8OnBMpFCemK&#10;DMS0qQEUaRyu0nNIskbxQr6VmaRg6O4P11L9L/Q+6mzic56t9Q0XA9Z33jJE5bVMkwEcJ8gXwGAA&#10;sfGGLeokXYEqn+B/Gm2tGwOti9PHp0XsGKbwsBSnVDIgHmKVBdfT/k1O48Tt+bqBb8X9o5Nlqajp&#10;Ql7UZ6x1e9hHGYpTJLrKaKeOUHxhRqN6mXhmH1sh/wALeye82xoRr8j0vgu0kpp6Tb9qw0lU0M02&#10;ovNCyOjCRniHpaJQR6Jh+UsSPZEx0tQjPSwTKBk8elXQ9uwSlilVHJCryBImqUNUhT0gzcXUg/iz&#10;H/D34SsDUdKFlQrQdKrG9u4+aYRGptMVLSyQOXSJkb1LKGDWa1/02J/oPbv1en4uriQHBGOltj+y&#10;qCsY+Gsp5zYwoYv1yyg3EbQr6AyjnSp5/qDf3cXQPl1uqHAx0raffNORFoqoy+iwWNtIUk2bytp1&#10;JY/VRcf7Vf3cXApXrXhg5r0o6XdtO1o1kVpAAahtaEfX9sxvYFh/r2P+w9vpPUdXUBRQdPUO6lZ7&#10;Bha45jTUrov19bXt/t/9j7cEoPDpuQEkU6fINxxsEYSAFWKIqkAFm+isRcfT8n24DUVHVkFOIz07&#10;QZxSti49R+iEMEP+pP1H+x4HvfTUfxjp0gzEbGysEK/7t+nF7ki/4b8/j3YFiaA9P6Rq1dO0OSRg&#10;hvdT9baFAY3sQGBBv/r+7a8fPrdOnCOu1lhe+nklxpJH9OLD/eLf0/HvWs9eIBwepkdT9SdCowsA&#10;BzqPNv8AkfvYY1yerBVpQcepkNRYE8cgWUnUTa4Fr8D/AFvd6jqpFDTqUJB9G/oPyL3tc2A/r/j7&#10;317qQkq/69wbFhextxf/AGN7e/de6zIRYfS5vweNLf8AGx9ffuvdZwbkarAG9/8AG5/H+Hv3Xush&#10;Bva34+jcjSTa4v7917rq9m/B5J/qSBwAB/r+/de6x3P+IAPFx9fxa/59+691Mhbi1hz+OBe/45/r&#10;7917qUObm5On6AWF7/U2/wCKe/de6xSEg/7G3+w+vN/9t7917rGRe3I1EcA3sB9AL/T37r3XY4/A&#10;v+kkEH6fkn37r3XCQjS36bfnnk88Hj34ceqv8PUCQAqGFyAAfVxb+pt791scB1wUL6QthYXJNub/&#10;ANf9j791vqShC82AvY6hY3PIsAfx7917rLbkWvqP9eALf1t7917riQtvxa9+Ob25H19+6911YkC4&#10;sSLm/wDieAD7917riAT9b831G1jYNxc2Hv3XuvADV9PqbEixFj9B7917rogEm45INz9PpzYj+vv3&#10;XuuFltqAHH0a3IN7X9+691xuPpcXANwbC4H6SPfuvddekgcX4tb6D+p5Pv3XuuLG1wdOk2sBpsv4&#10;+v8AvHur/D17rFYcC4P+02IN/wDXb/D+ntnrfXGwIvx+nnnVYXt+g/8AE+/de64N6Vuw/wBYiwJH&#10;+I0+/deBpkdYbKPrYcE88g/6449+62WJweu+BwNIBswsosR/jf37ra/F1wuAPqDqNyAAAWH04H4/&#10;PvfTvXZ9N7D+luLDj6gD37r3XfpAtZPUNR9P0/P6ub+/de67sCLcBipJBYA/W30+v+8+/de6yIBc&#10;E8D/AFJAFgeAQPz7917rKqgN+Qfrp/BAPB59+6q3w9cxGpF/+DBh/W/9BY/717102BU067spsByb&#10;Wv8A0A+v0A/HvYFTTrZUgV66KD68E3+p/wBTqH+q92KUFeqdYmT9QJVgLKLqfUS31uR/T+h906uv&#10;xdYWQnVYDVdVsB+B9b3976d6xFLsQBp5H9RYfkarD/bf8iHuvddMovx9CbXNuQDfTY/Q+/de6xFF&#10;5Aa3NiG08MeQOPfuqt8PXEWF7fWx1crc2N7hT71011lBv/rD1E8Hi1/Tf/iPfuvdeFvoLc/kj6/0&#10;Fh/vr+/de6zJyPSC3+JH14+mkf0P/Ffb44DrXUiNrHT/AEuLfXgDgXsP9t70vn9vXupUdrD0qD+B&#10;9Dyfrz7t17rIFsbk3HPpAUE8/k29+691yIa3455H5t/VRx9P9j/xr3XusRUE8L+SL24H0vYD3qma&#10;9e6xOCArHkD6H68XtcE/Xn22/Hrw6jsoFx+baiD9Dzxwf8P6e6dXX4usWm5/rew/H0Bva1v+J976&#10;d67KD+ikBh9COTb9X+w+nv3XuswjUqQbL9LWDcf43PvRNMnpst3fZ1yWEAgBrADkW+v+P+x911r1&#10;vX8uu/ELkmxA/HBB/Fre96gcDrRaop1xZPrYAX/I+h/4MPe+qilc9YwliLBLXHIXg/63tKXoanrZ&#10;PkOvahGLAqCeR9Dcn8EH20ZwD1Wp6y67gengC/IFjb62A/p7oZV+I9a6jVABBVkZw/JsD6eObn/b&#10;+2JplUYPWitRTpoZbgWOkE3CWubKbXYeyuS6DEqDnqvgmnUYyCJyCDf8/wBTf+l/94Hsgu71Y2If&#10;p5YwvXjWxqbllH0AtyOeNNh9D7JJ9yiBrqp0+qkj5dYp69COG0huCAfVcfQGwP8AvI9lk26Rrioz&#10;/Pp5Yyfs6wx1sauLf2fTfUGNx9W4F/8AeR7rb7uiy8cdXaMUqPLp2WoWSxX8jUeLX9X0F/6/n2fj&#10;cVNCOqKur8upqOQVYWU/X02N78W9r47oYkB6voA7Tmv+Tqcr303sDe2m+kAfUm359mSXwNOm/Cqc&#10;dc9KnkFSSR+WH+uRwP8Aifbi3iH4et+ERkdZEKm3IsTyeSRY8/8AFPalZx59NFPTqQvPFxb8/k3/&#10;ALNwfx7cEwbANeq6D1mQgH9N+bH6DkH/AA91aQDj1sL1nGk6biwuWuR/j/X/AHr234qg9XAp1kAX&#10;6BQBcEjg34Nyb+3Fl68cih6zC300/UA39Njxe3Ht4TUzw6roXrn4xxwbG5twdJ+lrn6+3VuD69eK&#10;jyPWRYhwCoH1v+P9Y/19vrceZPVStBU9ZBHbgi97BbcG305v7fEynHn1WnXRple/puST9b2+v0H+&#10;t7fV8VHXiOo0lBe+kWuD/Sxt+ef8fahZQcHqpUUx1EaFo2v9SLD6cD8fVfboKkGnHqhqMdesFNjy&#10;TYk/ixN/dk+LrXWSy3NxdrAcW+n05/w/r7e61119B6tPp5P5A/H09+691gl0gH8g/QH8X/417q3w&#10;9eFK56b5SGuCCebaibjjkED/AFvbPW+muUXAJ0W9RvaxvawY/wCxt7917pnnfSDxb0Nc2Urx6SSP&#10;x9PbB4nrfSZrrgIC44BvZebn8N/T8W9p5OB/Lpp+P7f8HSMr50i0j1gi5Kmx4ve5ZvwR/tv94Bdc&#10;cOmkIBqemKStEraCANauyfp+qj8/6k2+h/2PstKEnHT3iJ69egOsoEJbUNbaFLMEX6Dm+m39o/U+&#10;2JAKZ49WIBo3TtGqgyXC2KoyNYEWvYNKNI+vNv8AfD2nIqKde6eKKQsQPQ4U2VBz6eBw1uR/tv6e&#10;7Q8fkOnz0pIQujUIxdvqSAVKr/aAP0t7NVpTrfUtYtb3Avc6Rp5ZwPr7sFLda68Ibf1Cre2oXZQP&#10;qS3uwjznr1euXgHPpW1l03NuPqSo/F/97928NfLrRyKdRpaYAnhXN/yDwpHIT6/7H/fAMtHTHWtA&#10;6lQKR9VTTdQt/wDNkgW9YP5/Htto+3HXgtDx6eoUudRFuQeb8af8Ppb3uNdI6t1kdQQwFrcE2F+L&#10;3At7cPz6303zfT1HTcEf2TweALe/eWOtjj0x1tgHt9G06mXknj1eg/QXtf210+iasnh0gK5vURpU&#10;adXqS5spNtdh/av/AGvx9PdFXur0+q6Vx0lK0gOFYfuMrDWzeooRdo145b/Xtb68+1aIQQerLx6a&#10;XjjChtDq2grc6TrB9VnYgc82ufp7eVQzdOdO1AiqpTXfQV+huUQ3LIpHqPN/1f7Dj2+FA6a6V2P8&#10;S6EBF9bXdrrqN/UdJ/qPasfCOkL+XSrptWlHIA4YEFbWKm+mx+oP1/1/dX+Hpl+HTkk4iOlwW+l3&#10;BsvPqBUD6ge0UqVWo6bDAkqPLqSk4JYalKtYc2tYf00/m/tCwIPVl+Lp2grltpHIWNmb1XK/0BJ4&#10;J/P+t7RyFK0HTwqcDp7o6sM6kF+T6hdTx+nj2xWhqOtdKakkX8i/pta/4vYEj6fj26hJ49P+VenT&#10;yqOAR/WwK2Ata9j7UKV4DrXXAOGbSB+o/nji/wBb/wCvf251rrn6WI/J+hN+B/j/AMR7cTh1YdZj&#10;wF/pf/C/A/JI93J/1f6v9X+Ae6wSWP8AjcNcWA4/x+lvd1FVoerp8Y6Z5o/0mw4JFgv4HIF/dwKY&#10;HVOoSoAW9K6Tc3IJJ/HH+H0PHu6fF1rrJIQFseTe403H0/AB9vr8Q6qeHTdML3Olv6ngFVF/yPr/&#10;ALf2pGem/wDV/qx/q/w8ABo5sGNiLWBH5/1+PdgKda6jslxqINrHTfgm5+h/2PPupFcdb6jNHwSA&#10;CTbUbarD8qB7TSReY6p+OnURYhq1AWGq/JtILf7f2jCUNer9SgwANvUFtc/1/wAfoP8Ae/aiM9tP&#10;TrVKinWTSBcWH6bWIAH+uLc/n2514VGOucQUMoIF/SBb8i/IJP8Ah7eiFOtnp3ULcBggAHGmxH/B&#10;SfayLz68OpaRxsLDSbm1rGxB/ofrwP6+3cefW+ufjj5FrD+ov/Xj37Hn17riYiRwL3ANjw1iePfu&#10;vdeMV/xY/wBfpc3uR/tvfuvddCFOAFH1OkAX4+pF/fuvdRpYtI+ll9VgCPzyb+25AKV8+vHqDIrC&#10;/AsAoJ4IW4tyP6e2Oq9YGQgDVa2k35twouNIH491brfTZMyhhwCLC4sRYsbWJ/1vbLuBx4de66hA&#10;DANdf7JtbhSbnT/xPuikH7D1vrm6gXPF9ZADW0gDgDn+v+39+k00NOteXTDPTapGcJquWDqqglvz&#10;f/Y/j2icVAHTdC3UNadQW5awa1zb1Lb9Jt+R7bCUy3XtHWeOm0ggFuLH6AAKTx9fbiLQ48+vaadT&#10;RCLAEAkAHmxLED9PP9frYe1QU6NJ6c8uuarpGo3X/UkBVj/pYD/ePdut9SkdVCjUObA+qw5+oI/3&#10;nn2+OA611nV1H1AFlNzfUW1Hnj6f7D3vr3UlJB6UJBI5sCNWkfRiD/X3sZ691LVlI1ekf2eeCF+v&#10;P5/2/venr3WYMigcEC1yPzx9Gv72BTrXXLUP6gEj6HjV+QR/U+99e64FvoAASpNvoLD88e/de64F&#10;gdSAj+hsbD/gpv731sUrnrq/6QQAeA3+34F/6e/dWOimOsnA4sCSbFTw1/odIAH5t711Trlx+dQJ&#10;P0/UbKLHUf8AffT37r3XNeRf6XOmx9RJ+ob37r3WS/IvYkG1yv5PN/fuvdQZzww0cgi36QDb6ix+&#10;oPvfWwaGvTNUlRawVgLEnk3v+Qh+g/1vdG49WJBHz/1fL/V/hTde3pYEL62F7KAll5tpPJ/2HtPK&#10;ATQ9bXh0g8x4ypAYJeQf19TrzckfVfoP949l060x0/F8/wDV/q/1fIDN0TAq5EZLa5nL6P2ViZA2&#10;kH+gFzYf7H2Gb0E46frTooXYUrrIdQjC1cTJUB9EvmC2miqYIf7SaSoJHN/YfeLuPVmyeir5Zlra&#10;iQ00SPAkkckreRoI5TYq5piy340mxI+nHu8I8j1qhHHpIvUokc5VnS9WIqhEgUR1CxKHo6iOcAlb&#10;AnlwASPr7fZK/I9bTj0kMrkZvLSvJHFSRNN9y9b545xU0sMhaCOSkUfvTONLR+Pk/kH8LoI9K9LE&#10;+EdPO3J5ZKnTFHUxmvlnqfVKIkpEX95Kj7GYEGVmJKqv0S3APtUB0pSmK9D5tCap9FJUCCMTMJEi&#10;yLMlbBS6iGldbC5aTiME3IPPvZ6ccY6MRtOe06gzf5SSxnqItId6eMaP25fULICPIg4/p7Y0UbV0&#10;y1NJr0ZjbM0oAmkZCZNQC6gwNyNBLAcD6lRfkj/Hl1OkXZTt6GLFvqiS2sM0bD1PdSVk5X/X4v8A&#10;4ezaD4etUI49LugYlbgkFFFwosGDiwVz+SBz7XLUA0+XTTDNelTR8mMHSxKkgAAH/gw035HtSnxd&#10;a6fKfSG4KhrjVqvfjgKnH4/339TdOHWj06xCycgm4/wHF+T6ufd+k7glyB/qx1nYrdrfqUKAOORa&#10;3B+nv3VKkAr14qLqvC8ahaxAJP8AX6f74e/deBp1yULwALFeb3+pvwP9ifeqCtetmq49R17Qb2Nv&#10;xweLH6kG4P8AvXvxUHj1uP4x11pBBOlWubHj6j8lhYWuP6/096CYp0p6xmMXI02ZedRS4uTza3H+&#10;x96Mf29er1zWEWHAHN7+kn/X44/23tsihp0w76sDh1MUKAAPUGvxb6leCdPugULWnn0o6yAWNiQB&#10;6je36fqefz/hz72QDg9e6zxxra7Cx5b+g+v1P/Ivbqp5npNJ8Z6krcaeAR/QAC4te/8Avh7eGnT8&#10;+qdZRcXJA5+t+Tb/AFNv9591611xcLyBb6fXg8r/AE/437cUEMK9b6hTBQL6fryDf63+pKn2/wBb&#10;6Yqm/q0WA/NxoB5/A/w+t/dWpTPDr3Sar0Ophp1AqQeLMbc2/wBvf2gkFTT16ei+HpI1lNGWZSGN&#10;nRwAAUIPBJv+ebeymZK549PKfLoM9xoVjkeOOMD8OwBA50WIH05JuPYV3VTpqB0uSlBXosm8qANB&#10;OUIC2kLNPzHqaTSGa/1DEmwH0A9x1uZxjpWjA4HRaclS0stRKqDzSwIzNGx8q1MTko9QVAADpaw4&#10;PH59g+Y1bq46eKdT4ljd46hCnpqI4UHj+iERz6rhbAjVYk835t7UxMBx8utdKWmoHdjoigRpCjSe&#10;Ly1v29o+YlaoA9LDS1tQF/p7ObSVTTT09Hw/Pqd/BI5D4KoXiYvrkKRyyTTW1w+fUNPpHCj6/g2/&#10;B1ExUV6fU0qelZhcBHTzxSPEskMqroJcHSwOpbQkkqXNiR9LfT2bQyFgAOrNKSM9Drt+gSFkSUMU&#10;Mbuylbskp5QSuPUb8/4Dj2JbEUHSN5Kr0M+OVDHCoVbFgfUmllLC+hfyWA+pPs+g04r0ianS1pEI&#10;sQ1+bhQLFVcck3/Fybn2aQ0xTpLJx6U1OADqPNiBaxJ9I+o/Fv8AX9q0+IdNNw6eoU4BAHJ0rcAD&#10;T+T/AMa9v9N9OcKi3A/T+bc8Gx59vJ8PWusrKtv6fT63IuTzx7uOPVH+HrEACSdJJINrjmwNrA8H&#10;3bpnrzgWIsWH+FgB/jY/k+/de6xm1xqANyOOQfpaxv8A4/09ude6ju4S7FmtoJuCDb6jn/X9+691&#10;Beb/AFfLWNy1gbAjSLe/de6aZ5lF2vb6qSOD5PoNRH9Le6E9e6aJ5QRey21EGwubKeXsf6nj21Ie&#10;2nTkY8+mlpEAMiaVsGKqbFm0m1lB4sfbHTtAcHpnqasEMECgMpCOGHLfqNyAbtcfT225oKdbA6Tl&#10;RMZpEj1uXKj9DWJvySWCmw/qGH+HtGx1Hp0Cg66iiut/SH58YOjSUBs0jlR9T9PqB/h7ppHW+s8k&#10;TIP08MFRVUgFv8LtyRf6EG3vZQjj16oPHrhDj5altM7Xuw8gtpi0D+mlf1D/AFvr78Iy3VWIIoOn&#10;ykxqObhS2pxpIsCAOLFALAj/AFP+x92ERGemWwp6VVNQxg6xGulRcAL4wD9CGP8Aj+B7URxiuekx&#10;NOn6GAIAL2YAXDKAukm4X+v+HtaiClT1Qca9T4oWJBKjSABp+mrn+n59u9W1Dy6dYorG1rAlRf0q&#10;pH+Ckcf0/wCI93HDpscCOpyoALqF+guLWJ/HFvx/r+/dV6iyKtuePp+fzf63P19+6901zIU/UF0g&#10;H/A3f83Huh49bFPPpOVSAGxIB/1XGpv8bfi30P8AUe9MKrQdO4044dI+vRdLekksJi3pRrAfVr/6&#10;9+Px7TlSDQ9VJFOkJXwBGdiB5GW54DFVAsqhWuF1j8j2wy6er9Iiv1p6kWKB7suhfWbkWMiQgEW+&#10;pA5/J/HtphUgdb6RmYjVqSS5nA0G8iFCyGH16CgAsP1Frf4D21IunPSmHy6QFWEZPJ5TonILyw/t&#10;yQhQPEjED+1bkWA45v7Qt8XS2iliP9X+rh1FhjCzaVSSWFlV5SZArE39K3VQpWQ3/Rx/X3Xp9B59&#10;O7StIAjAhm+qxyaVVwLDwkjkW4Xn68+99Ojj1nimVBTLPIEn9blbIZFVfSBIUBAIFvWR/j78xUUr&#10;08FJY06XuFjhYxkC+iN2EisvkcD9KNIgGpSDqfV9be3Uoc9VkDDoTsXDoKkMJHUBbkC/7n1WJmAF&#10;jz9Rx/vAXRLXh0hm006V0MYXTclZAFjZAwuQxuAb8H/ffj2YJT8+kJ4467kHjve2gGwJHqUt6tYA&#10;+gAIH9D7c6qRXB6g1CAra0Y9LlwWfU1iNIRTew/rce7AE9NuNIx59Q3jHLJoUsLcC72K30aPoB/t&#10;R93oOm+metEYLJIqLFGFZ3bxhpIiLhbWN7eq39fp79w6ZbJ6StXpjOm6iFy7uHUXQaQEM8f0C8gW&#10;JF/e+qHh0zkwsheyKVUqCqsrE2ARyXBChza9vof8Pe+q1PDrigADK6Oy+jRrbTG8n+rsAbEXuP6/&#10;7H3oGvWusM8p4a5n0K5Z10pJKQLKxQrZdAuQL3H1t7bk/wAnVWNMnpAZMNUs4nMQEZEzuWJkAUEJ&#10;KyqLhmsbXHJPsrlBIqemkoWJ6RlVFod5OYy0eqRRf0oRqhhC/wBm9tRJ/PtHpFa9K1+HrjQOhtC0&#10;M3i8hZ40UIx8w1TASfqBuQ2lfr7YcEvQdb8+lHFA60sfEwZCwaKMBVCM2pamnSL9LqoHJ5/HBHup&#10;BBoevAE4HWWkRDkIJDEkhmcwgyR6Y/21BlViAbAKCzMeb2592SmsdekXsOno5GOmQ0tPKjJKop6W&#10;NnUeniIDVCSLkfm4Psa2lPCHRXGAMdO0co0IwkZS3Ae/DqG0qvHA4va/tVXFOnDSmepskSamVVA0&#10;gMETQCwtdi4AN/8AGxA96AqadNmtMcOsN3EkYsoA50MLrqPCnT/Q+7rVW09aby+zqRCwSqV1Eek6&#10;vIy2FrgKdIP4/PtzqnTiT6yGCGxAH4B1c6gR/tyLe2n49bHQM9g5BVq6OnOvyLB6fACXUiTUWeMD&#10;6EXA9hPdpjrp/q49NwnU7N6dYNrQQaTXP6fJqFOLWZ5pXszOEuRpC/6w+h+vtuxjB7/Xp2QVx0N2&#10;3K5Sya3PjFtLFQV5ADajY/2uCfp7EVuOqkUX7P8AJ0OWEq1kCgWtYWuAbj6C7D/C1vazpxDX7Ol3&#10;HKlhbki1jxz/AKq3t8iq0PTnThDKv5vp/wB9/T2yyEZ6eXCVPUoOhAAIv9eCwNz/AK/+HulOthgc&#10;DrMDwQw4FueBfkWPv3VuuzIii1rm/IuP979+691CkTVqt+Sfp+QBf6e9EVwetdM1VF6/oeLj6X4+&#10;ntM614dXXj03SwG5Oi/B/FuP+N+0xGenesUaeJv8OV/2/wBRz/r+/AU611zkYpzb08/0FuOTYe99&#10;e6xvULY2NxwBcEk/1uDf/evfuvdN80moNYWvb6WB4+n1H5/339TvqpAGemCpKktcAA31Dj9X+wX/&#10;AG3vfVek/Vqq6gbsCbLqHA0/6of0H193OnTjpkfj/wBXr0Gu7KpKTH1a6/DLIpCnTdwDwCUP5Hsv&#10;vZfDip69J3XWNPr0BqSBJ5NCkSkraIEhI4zcr5BYamJ+oH/GgSjtbV69V0U4dOkUjPJKiKzugQgl&#10;UGu44Rgn0P1/1rC/PtdC+o9aZadKOlUIAq2STl2I9XjsmnUrkD1ckf4/X8+zGMDTXq6gFKdKagr3&#10;0C40hWFmYqWa31Hq+gt9L/429qFNDXqpGk9K2myodFUut/SCFJ1Fmb6NcAX+g+p9qQaGo62CfLp4&#10;p8jGdQZ1LAMWAPJ/1wwH0/r7t4jdXr1l+/F4hFGVDOFD3BYf8gj/AG/vRdjg9er05JW3lXW2pUYD&#10;VYiw+inj+v8AX3tPiHWhStT0tqSuIKBJNS6Q12sObfm/1/w9qU+Lq5pTHSlhrg/BUfRdNrKePqSf&#10;b3Wqk8epZr1UEG1wBa9iOeDc+6v8PXuodRX3GkH0sADyeLfj+nvY4Dr3TJM4fVoJ44+nK/4W/Pvf&#10;WumTIyeGmLNydFzchTYGw+v+P09syDNem2+LoIs2yiJ1cKDMWd2ZgAq31A8c82sL/n2in6qQCKHo&#10;O6mFtKp9V8iCN1Nrf2w9iOfpb6/X2VXEZY/LpRGVUVpnpLVtKn7mhPt3CtKruA7C50vGtgCpYc6h&#10;e39D9PaNogRSlD1pXpWh6ZYqGsVtNPFq8wDIFk1Aoouo8JALKfqWHIJvx7aEDg46c8VWFD0pabFN&#10;KEkmhIEWhTEFMlyAzXcMLOBzYA8fU/T2+AVFG6946AUHT5T4mMBZihQM+qL9Efrbi/pBIFriw/43&#10;7tQ0r1QzmmOnmGkjjvZUALs2kIPrbSW1MLkX/qPewGBHVCaCvT/T0xcDgJoa5YBSNFrBVLg2/pb/&#10;AA9vqAWoemQQTU56eoKYAj6Bith+nkE8An8c/n2oOkDPDpztOB06RoBYWUJ9LsOODb9P+P1/1ufb&#10;DaPw9VZQBXqQoUE/QjSfUh9QH9m4P+xv7bJoKnqnXFbEnSLFSL8AWNvrZv8AD3Qv6db66csFvYWJ&#10;0jjgXPLG/wDxHttnNM9e67Z9IPC824AP541Ej6j3XxcUPVwxHWNamzCxVALi7GwNyPpb/ifbbS+X&#10;Xi56kGbgMWDkagD9Bp+ht/sfbEj+denK1z10v9bcGwAFubHhW/PtIwJx5dPRefU+MW03P1FyAg/H&#10;A5PPP+PuvhqMnp2nUSrnRQ2rj0ESXQMAb82/p+Le0VwyhcdWUefSYqZwAWDgCS+lkIKkAcgaeRYf&#10;kewzcA6u3PVnOKdJWqrbrKhuEjZSxIBBW5/Qv5/qb8+0qxSNlwekrt+HpmmmActfT5AD6jp5UcKh&#10;IBB+pt/vPtakdDTpKxHHpmqa1W0HXcBzCf2wpICajIh/F/of6+7atHd0xq1sF8um+SeWR5FTWViu&#10;xLlJI14voAAH0N/9b21JM78OHT6Lp4dYizMygWVDH6iSCWJBPiQAfqAtYke2qV6ueHWFwsqWsDCQ&#10;CzvZTdf7SsQCStuLKPdXFcnh02eoDzxwjWhLrGpQyqHABK2WVgAOb/pFhx/re0UkgjqVz17qOGmq&#10;yqOniugVgCpeQDjyKiD9P1BJN+eeT7bjeS4bSB14UHHp5occkY1hLtYqNACWQcXBcD834/r7F+1b&#10;UEXxZcnpLJNU6R0+JAWKKrIihrHWBcgDSTYf635/PsTJGFAC4A6Yr07RRoGu6i8QsjABhY/RwW4u&#10;Dz7WiMA1OevU64zPpWwsza2DltBLKQQGKH6gkjSB9PbcrA8OvHponURhW0B1f1BhqZ9TA6SsdrgA&#10;DnUfZbcOyrQ+fV06a2dEJLsDawdVjMdyx4cXHK2+o/3n2G7qTSDU9KkSh6bggaXySBUUN4wqReoq&#10;TdYgRwCBax/qT7D0o1DU3SuMZAPU/UsafuIjJfUGlsqPoOoaHX+1zYn2kdgo7+lyKDSnE9SaIiRu&#10;fWWD8qb3ZuFRHABI/HuqKshx0oC0x0sqFERI1IGkWVxxrRfryRybC559mkKUHW+J6WFEqJoGqxv+&#10;sDSz+rUDwB9Rzz7NIgAuOtHpT0yEG1+fq36SotwSt/pe3Fv8fZimTnqwNDXp+pSB9ALtYGwUfpN2&#10;Gn88+10DBT1Xp3TSV/qD/Xjgn+1/sLezWFgeHW/PqWgAItY8XF7D88KD7V9nl0yeJ6eaKm8vLrxc&#10;DmwPP1/1/a63hDUPVSaCvT9HTxKL6QFB/H9Ppc39mkUSr02TU16h1bRQSqwsEe1724NuSfdtIBov&#10;Wuk3LUxPUzQhAGQq+oXA0HgfT+vvYXV+XXq049MDxRSTzRshFm5PH9oXJb3Xwwxp05qUDHTVkKMR&#10;xOTUI403WNxGXYN9F5N/9Y3P9faeaOmB1sHFegE3EGiknMsKqFs7DkOpY20JcE8fq+nHsOXSEPWm&#10;Ol8DoVoDnoHMy1PPKVY6lTV9y51IHqG/zY0FeQTb6cA/4+6RqKZ8+lepqU6fNpY6atnlq3VQyiOK&#10;KQKmgT/RX9H1Ychv8bezWwt6trPSG9lBAjHl0PWNjloY0poZnneTQA9vUX+rPf6A/UEf63sSxx9o&#10;9OiOUcT0LWKcJEqyvGJ1sAVdbk6bn1H/AFQP+t7fVa4HTHTkM941kSNYx476jrjEjn+l7f7zf2oE&#10;S0z14kLx6ww5piRMwdG1qdCvZiGP9PqD7uUBFPLr2pSK+XUnIbyho4V8riM30HWLN9Prz9f6+9JB&#10;U4z14uy0Az0FW5d+0UcU0719NTxoLXchmjAGoMW+n9ePr7dVKMFp0lkmz3dEV7h7yfHtkBSZCNki&#10;ihjp6gtEKeeWb/Myam/3XpuWNifx7N7a3RSCw6TMrMajqqTuvuyXLTV8MH3E8UM/3E9Y1YaSBI1j&#10;vU0rlCJNLkLpiRhwS5IFx7FKXKQxgqM/7PRrC0SxUAofXogO89/SZxrfc1OPdYqtI4pMdBPLmKCn&#10;Hknkhx0eomYsS1PEwUsl21fS+pLxpPl8vXpLcFY11A16AbcGSmqKippoHqJv4rDH4aBU0aRONFRB&#10;9urKUSOJWlUyqQpOplLMp9pWYvg8eimR9Z6hUONjkqKehrJ5K2Wm1UW4YVgWSV6WNlld4yoVZZUh&#10;0AsBaxZmU297Uaft6qtdWOsdRg6eoycOQESpFBVTUePpaenEdPWRyk3q5RUoixyD9tjJcIbFLX59&#10;ujPHy6cEtRRhjoYNrY9K+hpoXlNZJTzSFPslgnjmsPu5KqiFh+8jkxTK97Hlb8+1CaafPotnl0vj&#10;pYU+DaPJxlUjhSskgZvFKsuYpL+qXD1AXUhDBfJ5EHpBII9qk+HpgyBgfXoZNvGCjpEqqeekFMam&#10;uqAlVTzNAqSuKaloalI1udbOAslgDpuALG2zTz6b6E5pTHBUY+BMfPVw00NSlSU+7KmRvGYJUmvG&#10;YlUlC8sgKEatLWt7qdJFB17rzy6JDGXglWNmiWqpIPskr5Yk0+OR1ARjrURfobgsSbcDYUAUPXuk&#10;XmM35UrAY5BHW0ca5G8ZqqSnqoagvQNCtMUYmOVTGvHCCxuLe96RSnWwKnpHVmVjarerr1dneOWl&#10;qJqIuaWmlpYPLVY/wkBisxLPx+kBieAfbJFDTq+g9QWkNUdMNZSU9QssUTJVxPDFJJJDo+1ntpu6&#10;F1kVP7QUXPv3VlNO08egZzEEH2lWtNLRUZhxM1RkoBE5NXFFUNAaiosLRKW1skgGsHSFBHur/Cer&#10;HoJNxK0DSVE76WlhpqFaHwSRxS02nUwgrypGhWBkaNzrdwF0G/tP9vW4/jHQNZVf4TPTT0VJWYSp&#10;pqBqSevFcZhVU4lGQ+/psawLXlkdUlEoJdbqQWIHuvDIx0ppXB6TlYj1c9Cj5PcTTVDTPW09NLHV&#10;PJTB211qwuqywJKygSwiVWAVl8d/dWFcVPWiq0wB0nxXyTGohWppKQRGQQo4p6+eXHysrSzTY6wS&#10;mkNoyEGp4weEvz7bU1P+fj17w9JqP9jpQwZCsSnqnirDpqqinqMhFQyxfci0vhpHqqqqVNFPbUzV&#10;XjLHUoBsnu5NM9b0gmvn0xrMVZK2SVMfUV+RlakpY6Wf/MVAMKvVRxBo1CteIytb+pJJPutADXpy&#10;mKdS5arHVkWONXVY6UwZCox9PE7lZ4ASRoniC6JV12N/0i5ANxc1JRqV62AfLqc1Y8cVBi4JoQtM&#10;lRV1TwRlnpqZYtK008wBSSCc+kCbU2kM1rAEeJp2r1YcCT59OVHUJXxslPNF9pMZ6VXholjmOQkj&#10;EFVRiZ9OpZECFX8mpk8j60cAe6qatU9V6ejNjoaz7KAVksz5mChx8NaI5KEzQ04pKWjpcgylwxfW&#10;GkWSRQoGoAE2uWFade66lrKEUYihp3qUxUNSXhr6oNRyI1SKX+JQ5KlTW0SSNaOrc6hysZ0/SrcP&#10;9X+r8+vdJ7IRNTp99VTUQytXWRTzTQmbK0JwlCfM6VKVTMNKFDHEyOHLLrY2uPbZ9TxP+DrVNRp6&#10;dNuXlP8AlGXjp5oKfI1rViQUxp555sQCIpq6hpYxrh8a2czsulvwTrHtpqU1Dz6sq5oOmCppIMdJ&#10;BI0MoM0clfS1tVUQjIyY15FURyJHYQTLdZEQD+2Ffkn2w1ENSOPSkA0p0ipneNp5JK2ai8U89bLS&#10;PHTSy6Z6lVlgr4EsWY3XQV9KqASR7Z6c0HpvmqUqqiejjaOnp4oquWWipHjaGpxdXAlQMXJTqr6D&#10;DGwJmUHV+G18e9VXpxVAFR0yxbhirJVxzPVrFEpo55qW00c+HkGpUUzhWZgLBJPU1l5C2908Spp1&#10;bQa16j1BXRVVMi0M5pYqQTUi5GGCI1E0hhmoZqtDek8OlWU3a2mxZWf3bVUUPTgwKdJeWpxuKirU&#10;emqWy7QwvNV0DSlKqaouHpIJ3DkkEawxmLO4P9knS2X0/wCr/Y6VL8I6jV2Qd6uCWeNoqampKdaj&#10;yLTNVEyjyRxMgvFpLOxTQ5JQ3vdbChl9eHVqDpPbhmhnp0qAJzDDNEzN4/NWfYyv4FinBA0iJiUC&#10;kAMrr+OA3MQwqOnfPpEZaoqFliMEUAaWmETK4aIowiL+Wmla6iSPgC/0J0/g+0bmgr1vpnLST0VP&#10;CksMRSZJH+6QU6yOVMKU0qBACY21HyH6fXT9LNaq4r17HUerHh8dNUZK4pQxYRstTTyeS3giWcop&#10;j0+sAuWHFxc/T3W6edOsc+Vp4JyuMjqYKfQKlZHWI/dGXSs4mlqVKSNpICHUhAvf8e66hWnWwpPD&#10;rCk7ySMJEmUiVcb46t5I6iIONbVyzzE8FCpKm6sbc/n3rVVqdVIzQ9N1W1SjVsCeNYGvTLCTG3hS&#10;IGSN41YBTc6rMt2PAJt7b6qBXA6bZZhFIJBHU6FhaREZlEkMiqLrIUupYkeT6X/H59+6dEX8XTXD&#10;FXubxReVpYo6iXTKqmWA1JWTyA8GR+f03IA/Hv3ThRTx6cVkmqjUUytTTUsdQB5rBdaMNAhaRgLI&#10;w0qHuSDz7914IoNR1IjhE9G8xU11Sjy6jBWU8K/aKoKqEI8gMTkG4+oDXFiPfuttSndw6gilg/ym&#10;ZarzyrpDMizMtK5AaQywxgK6kKAG02APqB5I91sUpjrmY2mjmdnUmKyJ5Z2jWnma2tY4UVUB9LN5&#10;EuBxcE3I314gEUPUX70zVWipJY1FLEatHMUazqGKR6yi6bFio4IPF7n36h60FUcOneNKcVDQUlAs&#10;CM0YpZZawNLAoXl5YxdVdwLFB/jc8+9db6mVswSOOWZKedIpZUnnhlKrFWIuqOZCfSQw9V1Jv+n3&#10;vp6lVp1g+6h8ApY4ooRPXUxMiSmLxToupZlYj9SgEtqB/I97Az1XR69RfJJN51mjogI6lp5Lq0Zn&#10;qYAfGywgaWCGwMt/SSTzf3oGhz/q/l1VgBw6baiee0olroIZJoFmLVCkRsJptNTGXCNb6EgHggcf&#10;X3f59V6bqgU6oIYjUyRiYa9EfiiaUreOdUNmFmFrEaeLFgb3917rFUeQEzJCYS5hWepjRTFG7nws&#10;sg/1EkejSWsPqQTb37rwFcDrunlEdXCJqZxGzVBTQ3pkaNtNNqRL2IX13BuQBb3sGhqevEeR6VEe&#10;QytPUTtLGrCpbS7wFJqaZqqn41RR2sGSzKSbKLnk8e3lYVoB0w4UHHThBLNSLBSmpi8cLGSSSKMV&#10;MbidCUkmVOFRY7uFILXAuPbnVOmaeoYuqzxSVElIzABLQiRJHFPErzSC+hrjQF50qbi1/furKNTU&#10;PTJVVFDCYYyZWiBnpYzOEglEKm0kP3CJr1AsoViFAFhYfX2nk+Lp4KF4dMClTOkTUq1M8L+I3aQQ&#10;oyXaFHDApKzABi62X6XB916uD206x06RzyeMLHJGJZEW5UuJVsZQGYaAQLX/AKkahb6Co6108wyN&#10;5GZJZStPIwSKWQVLO0dmVWJVSgtddQFjYm/vfXulrEk8Gmkq4IvHAQ1x6D9wIfKtOpA1Pw115IBK&#10;/wBPfuvdcNFo6hmV2ij+1qkhaKRqWCSpjMQQCQXJYEwkMeG1H6Ae/de6TeUpmR2glmjZYxA8dO2o&#10;ogKllkjj/sBVszc/S4B59+690ka+BfHDI9M8JalkIAfzLKJCfHAaeQcKb3ZfwpuOb3917pD1ETGM&#10;ohTgMFkVkafxobBdTDm1rfW5Bt7p08fiHUXXGrzIShiBieOFSS9njGlmaRfpcnVyQObe99W6it44&#10;mSLhU1OqMx1WCMEQhAPT9Da5Nrj/AGPuvdZHRIzLIC8uhUa+gFBJqHqB/N1/SR9Dx7917rskvZgQ&#10;xbV5PMttLLbSBf8APPp/w9+60BTrM4CMYUjibwFPJMg0u6kanQK319R4/px711WlGr1CqzDB53Dy&#10;eogAMi6Es2kLDcEH68en6/gfX3vq/WOmnHjDFVfzDXoULGqMx0B/UbAgcngDn37rVB1nk5byl4ZD&#10;ou6lFLhgx1Mqf0+n04P19+631Og0yRE+R7uoYqCl3Mhv5GC8AHk6fqLX966aY0ao67gQU7swhZ2g&#10;FlWS9o3cWK3sFYAEFh/T37rRYnB65y3WEB40CModmGkG4X9pkexJuL34sLAe/deX4usPmdWCLG0j&#10;GKKaTWulmZD6njRRzfg3K8/63vfTjfD1zLkxBo/VIZRpURh/IhJDPIxFwtyVA5H+2590z04xlnRo&#10;mZkljRSfEhmjOl9JQADleSAthYc/j3rI691CryWeOKaTyqZRUoBH4tMZWxjkksPybItiB/Xj37px&#10;NP59NFZJFTPTCNV1STKpBDeZ20lmV2I4J9QIPA0j/XNl68oqtD1gf0hio8/kZiKot6GVvUoLC/pu&#10;HC2/P192Ir1frmHhTS6QnUE1Exn9hrv+qVeONQIU+/Up17r/09zp0HOm5554AuT9faappTpnrHa1&#10;iR/Xg2AH+H+PuyfF17riqgjgAHk8H/bAKfp/T291rrkVANwqi3NtNuDwbn6e/de64sD9TYA/0Fxa&#10;3PHv3XusdhYWv/ReBc/48/19+691zOkc24/oQt9R/wBgffuvdeKgi5UG4v8AQ3Fv9a3v3Xuu7Dgk&#10;EH8cX/H+Pv3XuuRuT/vYYWtbkA3/AN49+6917i5BFwLc2HA9+691lK8c2P8AiPpf37r3XQsLEAEi&#10;wBPNrcWH+9e/de67Krzb+hv/AI83Pv3Xuu9PPH9TY8cj+nv3Xuu7gf2AOQxP+J+hv7917rgSPxa1&#10;+Lgar/nke/de6wFx/gDY/W4BPvRpTu4de6jO3PpAIAAa3IBB/APtk0rjrfUab6fU25I4F9RFrXP0&#10;4/HvXXukzWgNqCnkm1ja30tZ/r7ak8unF4dIfLozROrEamIAVBbVY31XYDg/mx9pZD5dWHQLbmVz&#10;DOfVezCyAsxQcPe3NgLn2VzNQkde6LFviuVEk0eQvLHJCi07pDLHpT0TMzEKoP5uQf8AEe2oCJGz&#10;0zMwAz0VrMZqeeso0hkMcySLARK48s6Dl55Q4IY8WW9+fpzz7MAoGeiaY1JI6FLa0rSwhF1edGvC&#10;Jgkd0kOpZ6u6i7/gCw4tz+PZrbRVp0iYngeHRj9lvOFpxJ4wmpl/cij8gZvpM+g8f7QPYkgtVKhu&#10;iiWQh6Doy+16aQLD6yxCepimkOznUpVRxax/Pu0ienDp2FsVHQz4+CPShsRYD1ECxN7kWH/E+2dH&#10;RilKV6eftVP0VV45HBB/rdQP97/5HUpXj051iEGojhStrH9JPJvyE/1vzb22YgRTrdesbQAH9Kk2&#10;JBH9PqL6j9P6D200IAr1ZPPqFMrIp0sVJXg2Fv8AHj8e07Chp1Zsr0yTz6WcMFVrKAR9D/tQJ9+C&#10;Fh8umWwOmxpLkhtJJ4IWygMPwb8ce/FCo+XVVPl01VTKWGq30/sJcP8AgBiP0n/ePbfhg56vXqTC&#10;GdVItdDp1JYEAC/qA/p9Lj226fs62D1JSUrcMNRUWcLYKeeGKqLn/YD/AFz/AFLZECknp1STx6c4&#10;cmi2jDooCgA8B7kfni31t+PZXNqqSOlaMAMcelnjMnG2mOVvraxPJNh9WNv6/wCHv0LhsN0sik1D&#10;T0/rJGzqutSLEjgG5P1PIH+9+1S6K449KsN1zkUBTYgi1zwL3/AJH09vBa5PDq/Tb4wT9Db+3/hz&#10;wfof969uaB1rrFUSCMDSbn/buF+l/dq+XXuomv08sfzyUsPQfoR+ffuvdYtQIva459J9fq/B5vc/&#10;0F/fuvdYndStwot/iLn/AF7j6H/D37r3Ta8avIfodY1XtxYc3I/PPvYz17ruOIBjYAD8abqGN/1E&#10;fj27GO7rR4dPdMCxU21AfpOngcfi/tUvxdNGvn/q/kP9X8nmFSbfXgX5QC9+OB/xPt7rXTrEtuee&#10;R/tK/jkH/Y+/de6nIPpYcf7Ajj63P09+691nC2J4/oF/rc/gk+/de67UAE3sL/1H1P05Pv3Xuvem&#10;9ioJ/wAb3t7917rzAH8WW1za5P1+vveKfPr3XAqoIFhfiwa5/wB4PvXXusZRrW/JsOV5/wBj/wAU&#10;9+691gZbC/I/PIBFvp/Z9+691gKj/U8i1iLXNvr791oiop1wsCL2/ABv+T791vrDzfj8jVYfgXvY&#10;e/de66NrkC4J5Gkc3bkXPv3XuvWPP55IJ4sRa/IP+w59+691wNxc6PSAB6hb/bW/H9Pfuvde/SA3&#10;9ni629QBH159+6917Tcc3vY2FgT9L/j37r3XgPwOL8c3YAWt7917rMoJAIC/gCwtcfS4P/Gvfuvd&#10;ZRp54sSR9fqT/UkA/wC+/wBufdaPDrmrWF7D6XHA/IJsTYe/dePEdZgPoAAvF/63BP8Asffut9cx&#10;9bWB+nA+g59N+Pr/AE59+691w5J/qSf6D9I45/Hv3XuuRYkfTi3Ba3PNv9b6+/de64fUcgm30tYA&#10;H8/T37r3XHSt+Rbjg6fx9fp7917pvqUBJIsPyBbUCLW4/p7cQVx0w/xdNUkKqS1gL/hRbm35P49u&#10;BQM9V6ZaqBDqOgkIbG7EjkXJsAf8P9h7Up8I6ZqTx6TFXR+X9wRKqqSCzAi5/s2uB7eUVx0imILd&#10;JLIYNpg5aNNLXLJIoA+nGlv8D9R7XRmmOkDxgk16QOT2e1TBIieg2uoVFMcjkelLH1f4c8e1QlNc&#10;9F7xgVp0HzbH/wAqBWH167yuIUdwUHqSSM8G/wBAAD/t/axXGnpPQ16lVOzoZ4TpiBv/AJs3dGVl&#10;/SkaaSLN+QSB+Le9KV4Nw690hK/aAaKoiqqFVtcwzPpSNpX+qqs4sv8AXVYKp/T7d8GKT4eqeJ5d&#10;BrnNls8E7JE0KzIVnZf35WZbgfbsPUyC3IA0n8H3poAoqvWzIK5HQM5jb+RoBXUcdRGrVBpp4FWM&#10;21g3aOygEGS1ipK/0PNvbGDx6fiI/b0GG5K7MYuOcurGvij0xxiQwo1SOUApUX9Kf2TcC/J/xZmi&#10;SRaH/V/q/wBXzVIaZHRb97dj5Kl8immdqmjERqTQzhI5XdbTXmbkSg2Yt9GHsFblty+IWjNOjW3l&#10;BTvFegG/2YDJ0WQQU3nlqkkK0slTWlo66nA9bx0kC2Q82EpJYn8eyV7UrXSejCPVIKKOhM278nq2&#10;KaAwV1dHBrkSSeRKGCFJACKlJJ3sQ0bXA0yBiOSG+ntK1nJSvSqFGRquMdDNiPknSGijeTImGFXF&#10;M9TIrywySzvcU6zUqRh1/tAKjFv9f2w6PHg9KJQlOHQu4r5DpUxijiqcbHJTIGsk88fga9yal5Vj&#10;NKjD1eGVLk/mx9uocZx0woH8J6X+H73ppJlCz1DU0Mmqapg+xR5mZL+SGCBzcX41rpDfkj3YShDx&#10;6ULjyp0JmO7uoZjBFJX6vuo1ZJGKxQQ3ICR1ckxL6j+FuR/Q+3BdBeH+r+XViF8x0KGJ7Wx7taWe&#10;WlRbB3kfUjyjhdSvyCfqg/A/NvfhfHpums8Ol/iewEmLNDUfceMqHEZRS4ceowq4AdlH1a9vx7UJ&#10;egjOOtmNaYHS9xu7lmUN9ykmliaeRjG0CG3qiLLclgfyfpzbj24LlWNa9VCf0elrQZ6OQBfIrO1g&#10;+qTTY/Ueu3qH1+gNv6/j26JAe4HrdNPl0r6DJB9ItZgBcNrdTb8gMOPzYfn24shPWydXSlp6kMAb&#10;o3JIBUc2+hDf4H8e3FeuOtcMjpyhltp0kcAlvrYE/n88f1v7v1sNXDcOnWJw6gC4Fh6fqCT/AE9I&#10;uAfb44DqhpXHThGfoeDxa/A1fgDn+nvfXupaG9h9bi1gLf48/wCHv3XupQBsNQ44+ht/sLj37r3X&#10;OwJ/H+FwP9jf37r3Xiqm50leLG4RgWtwLG/+w9+691j+jAcfS+kHj+lyR7917qVDa39OCRwOObe/&#10;de6mLa/pHN/oPrz/AGv969+691ib8kgm5Ckng/X6e/de6xgCw4va/wCefrbi319+6912Rbngf8FW&#10;9v8AXJ9+691jc3T6jVybfm9+OPp78OPVX+HpvewNiNNrAahYW+p49+62OA64Ag/XSQW4BCraw/33&#10;09+631LjOr1BdVhf/W/x9+691nAsLHn6n8fU8g29+691235vzcC17aQfqBb37r3XG4sBb/g1jYXB&#10;vf37r3XdgSLk6ebEXII/Bb37r3XZAIsbkgC/+v8A8i/Hv3XusRXi31A+vI4/P0Pv3XusIAJvYW4I&#10;P0Ivzaw+vv3XuuLXvYEKfqOeL/4+/de64kXBUH8gW4tz/S/4+nv3XuuN7kemwtYXC2JH19+691wP&#10;IFwD9RYhQP8AeP8Ae/fuvdcGuQeATc2H5uOLX+nur/D17rCbC30JvyF/3ok+2et9Y24JtcfQci+r&#10;n/VH+v8Ah7904tNOeuKsCSD+TexHHA/T/wAU/wAffutCmrt4ddFlJ9S/QX1Efk350/1PvfTnXPgE&#10;H8ccEA3vyOF/4n37r3XIKCRxzb1AhbD+h44/1vfuvdc0BJI9JPpAJtx/quQSP9v7917rOq3NiQTb&#10;6/ki9iCR791Vvh6zKnpLHTfn6ckaeR/sLfX34Cpp1Rv5dZfEL+kC9rk8WN/6A/6/twJQ16p1z8RA&#10;ta9x+QOPz9B723w9bHHrxiHHAJuNQNiCPx9ePdZPLrflx6xNFf8AT9BdieCL/wBf9YfT3QdOJw6w&#10;eLgagAADYkcGx5Gr6n/Yf8aHurdcDEPSSBYWA+txcHgcD/ffXn37qrfD1jZLMdQ55tZb24/Tc+9d&#10;UX4uo5T6c/Uk3sOb/wCsD/re99Xb4euDRjjj03AHpA+v1Nz71011ysBxYDnm4BuPoDpH09+6913p&#10;55APJPpFrgC/6gAbf09+691yUG/9AB9CFsPze4AP+Fz7snxde6lrwR6PqRqtzew/r7e611JVAx+h&#10;tx9bcc/09+691l0sLCw+hA+n4Hv3XuuYsbEm/H1/At+D/j7917rkyLb6KR/QW/PNyPdX+Hr3Udow&#10;fwbfq/B+n/Ef09s9b6x+NFHA1a7FuQfobjk+/de6xsigcWYckm68XH+pt/vv94GiaCvXusSlLm6g&#10;WB+oAIuLgi349tGTNT1vHn10CpII02I+guQT/gP9a3tsuOPXqr5dZNYs/IuPyCdQ4sRZvr78HXz6&#10;1XriZFA1E6rC/Fjxb6fWxP8AvXvZZfLr1esEs6qGAGq1h/XT+GBtcD2nlnVFPXuPUAz3JFj9b6RZ&#10;ja3DAgcf7C3slm3BQTU9OKMddNKOGCo3+HBNjwp1WHstuN1RQGJ69pU9ZkYt9FFrC444ufqLe2k3&#10;QyCi8OraAMU6ySoAoIsWtcm9xf6gH/W92kviRRD1sKa8OoR0hvS3P1bVzwfqR/h/T2WvdLXjnq4Q&#10;8emStlCeS4UE8KxW92c8Xt/iPz7C+5bgq6tXHyP+r/V/gD62/n0lp64KXLXbQADcXu4P+psLj/H/&#10;AHv3Hd9u6oTmtPX16fCFaAdQzXFuLhdN3AIGkvwdJPNj/QWHskfemY01Upw8/wDiuriNj1wjyMjs&#10;zKv1OpbhSLMLMW0/UX/r7bi32QsXQU9Pn69WaGgyMdKLHZFwqobE+lizLYAH8H8WPsV7ZvkhARs/&#10;P06roFMdKSKZjwo/tWZSABf63t+P8PYvhv5qCnA9eCevTisjMy6goU8Wve3NuPZiLp5G448utaQB&#10;Rep0bg6foBY2uPSbf0vx/t/ZtbSnVU9NuhKnqQxuQxCkn6iwI+n9Sf6fT2bCQkADpOQVND1ySwP9&#10;Cbm/FyByTcfX6e1ceBTrXUtTa4tf+luD9eLn29p1Y60aefXNWt9b6WuP7P1PH19tGNh1sEdSFZeB&#10;YciwAH0v9SSPegrg16sdNMV6kg/2Ta9vUfqOfpYW92LNwpnqvUmO3C/qJIvcWt+B/vHuwrTPXupi&#10;/W34I5+nH9b39uhiCa9a6kqgsOf9gfp9f8PahJSetFK5I6ziNPqB/Qn8/T88e1kcmKHqugjrvwLz&#10;dTY8HkA/i3tYj8B1TqLNSq30QcC4H+p5/Nh+f99/UqVcgY60eFOmiamKMbIR9TYfQkm5+oH9P999&#10;AoSRfPz6bKkdRdIIPpsLAG4X6+1AoRjqvXvTyWWwtwfT/rfj340pnrwBJoOsEhFrgA8enSRY34Fy&#10;eP8AX9++zr3TPM+osbEHmxAW44sb/wCP9PbJ4nrfTZIwC3uL3+t1P+FrXtz/AL37rivz690y1ZAB&#10;BAIAIDBbWNr2v/U/Uke2n+LrfSTyjCzC4TyEIbDURcckcHg2t9PbElKZ6TyfEekDkKsM0h8ZchQQ&#10;uga7FdKsbgXFxxf2VTMCaHh1Ty6T4mu9wsRKEDllOkxj1KDYhlF7sQP959otQrTrXTjRn18s1pAz&#10;NcjQvN3GrTyQPpf6c/6/tiUeXr09F59P9OylkBCm6hSQQXUBrMGuLXP1B/5EEtCTp6c6fKOwLBDc&#10;AMNTW1FVP6vT/U3+v59uwqCadOJw6U8CEKeAXGjSbAqqAWJ4/Bvzf2aohYY6v04qFGlbWBXm39fx&#10;ce1Ph0FK9ep1IVeOSD9Cw0jSbj6Ae3BGPPPXqdYyoDEaAQeSLWsDzex4/wAP8fdCvdwoOtNw6xsi&#10;khdLEFhawIuLf4/UA8+2ZFBqV49N58uuccOn6emxY8ksSP62/wB9x7TlfXqw1Vz09RAeMabD06mW&#10;9g3HKgn6397FPLpzrE9jqtcc8A29IAvpYj37rXTRN+r9VmvxweNHPAP+8e6GnTiCuB0wVrsUkA9R&#10;Jsgbggj9ZF/95916WAUAHSJrWu9Qqkqp5BbxklVHPFj6iLgH/Y/n3pfiP5db6Rk/rcguAAC62UEy&#10;La+osRfTx6rce10eVA68OHUOoK+mNjqVrSK4Kgr4mAY8ixufp7UlarTq6iuenelfSpjZ40Yspkay&#10;m0n1chl/P+8X9+AoKdNuK1B6U1JMPQqkyFig+lwCP7V/6E2/2F/bqeX5/wCDpG4p+XSmgdvEGYk3&#10;LXC86QD6bH6f4e3CK4PSd+PWeSUIG5B9PABAAa1wAT/vr+2ZF8h01pqwb06jrVEJd9QHjMjG7EKP&#10;pYg/U2t9PZXIKMer9SYK4rqAICqNY8iji/60sOb/AJAPsunqTjp1eHT7QVyq4AGlmHpBtqNjcMCP&#10;6n8fn6e06CnHj1Y9Lqhq1I+v6SLqb3HF7n/X45/2HvaNq6uuDT/V/g/1fyD5HKGUNwVtY2NiSx45&#10;9qU+Hq/WdW4uBccizW+oH+8/6/u3Wupkcgte1uPoFBJsOefbyHHXuu9QI+tj9Tb62/1/z7d1GnWw&#10;T5dYZGBB4ueTe/Nv8f8AX92V6463UefHptme/wBRa17C35t/X2pjNR/q9OtHqHrNzzyByWUEAH+n&#10;/FfbicetHrgxU2va31YHkA/1Ht5PL8uqN1HdLlR+WJFr+k3NwLf4G/tTx6p1xYDngEDSbkAng2+p&#10;93Ap1rrEVNjccatWojkhuSOPfuvdcWiB+oIHNuOOPoCPx7qUBHXuPUJ4AtzawtpB9NiF5sf9j7Sy&#10;QjiOvADrEi3P0NiLNxyf8PbIQg1Pr1unUhfop9IYAcE+q2kEE+3emjxPXOMm4AA4/r9Tfni/u6ce&#10;qnqejBQCAAQACWHJubC4/PtWpINenV4dOKSBhY6T/gBfkHi/1/FvahTUV68nn1lLA3YgAgfixItw&#10;PqOPdur9dg3t/T86h+A3NwPfuvdcwy2uosfwLE3t/T37r3XKwsbCxIvbSQb+/daPUaeMG9/obG39&#10;D+Pp/j791vqBIgX0gccEqPVq/wAAD7TN8R611CnsATxYW5J/SSL30/4e2mwanr3TFVMwJAW2ogsw&#10;+q8ccNwLH8ey6eQ6qDr3WSMqV5sLfqJ9Nrj0kW/qL39+SXtp59e67J/oLsTdhb0gKbf7wPfmYsev&#10;dRCAxfi1iWLG30v6yQ3/ABHtoZqD69e6jaBqusen1FrBl9N+G0/8T72oTiOmvOvXJBptyLlibHkN&#10;b8j2/GOJ6uoqM9OKnjhQwtqNgPUTzc3H+w/33CwUAx1bqDKeCwHH51c3BNv9aw9tP8XW+oyvceo2&#10;020sqixUG1gfpf8Axt7r17qWH4/tXZQ1yFv/AEve3HtxPPrx6zIW1KTyC1ww9LNxZSwH1t7cApgd&#10;a6cUb6c3H1JP6SL2Nv8AW93HDrXUtOAT+fqAwuNP0uP6e99e65sULAkXIsQD/Zv/AI/n37r3XECx&#10;NwD/AIcWNjz/AMR7917rsILEEJ/ZBLAfRvpe/wDT37r3XMKoI4DWsLCwB54Ivx9ffuvdZGuLXTTY&#10;G2q30P1/T7917rxHBI/UoNrrY8j6XHv3XuvaSo4sRxcfq/xPI/x9+6913a3FudBYG/IVuf8AY8+/&#10;de6iSgWsD6yb2X6XPqJ/2H+9+/de6Y6oWDCwYc8CysW+lwT9fp9PdW630mKsl1JuADwZGA8lhyUA&#10;sdJsLH2zJ5dbGekVlYJHU6PSQj+MoqaEZiWAZSPoOLE+0EyMeHz6fiYAUPQFbqoqsxygrPoVJGki&#10;jVZXfyKQiAFfQfprt/j7Dt5C1a0x047KGBPRH+yIagsJo6RlqRC8rAO8dLFODpjUyfqVGjLylALn&#10;02+vsgli/iFOnEZW6LPmYqqCongHhmV6KoqI6mdJEhFWrXWlWNRdbSBvUwFuCfr72iDFOrYp0EOU&#10;3GKOaompKk1Uyt5qijginhleYfs1RkmICsI2BjcIBZbEX9mUFuGoD59eXj0wYSjEyRZCscTxxVEt&#10;TKKSMo8bgn7YQlxqKQltIdUF/p9Pa14qUA6WplB0IWHRlq/EEqZmqJJrV8kwEGmltMY0KrcA6Tqk&#10;KKt+B/X20QQc9KRxHQ4bcKa+ZDCtZHDW09NIiyU07Vy3mqDPIrAvGVV1RSTwbKPbknTw6MLtIwia&#10;CMz+OaRGgmjUqIT6SrARDVp1MDaQn1A3IDX9puk7fD0Z3bVQrQiNFKR6ADSqQwR6PiJhwSXJFyPo&#10;PdoxU06YdNMdehuxQ1JGVi5v5HW/oZgLHxW/oDYj+vs1hU4PSfz6EKgCaCbMAYgRrPHkAB5tyTY2&#10;H+t7MYuHVX6VdIwIW6AHSjAkAaVNvSAvA+g/x459u9U6fKcqCOPTyQSSTybkngfT68f8aD0dKZ6Y&#10;m8unWGxPJDXP0NiLfW1j/X24dFMV6ax1nX+pWy2A/SBbWfSCP9t7r1Zfgb8uuRC34F20m49LAD6c&#10;f0P+HvYFTQdU67F+QLE/QEBbCw+hI/Pu/ht1unXI2P6vqQOTc8/QLx/X37wj59ep1639ADchRqA/&#10;pYnn+vvfhfPr1OuioA5DXW9jYcEHj/W9+8L59ep1mQJ9TYsNPIN7Ej68+23Shz17h1JVQeLcEf4c&#10;f7A/T+numgdWZy3HqQIwOLEXAPq4/PFx/r+96QRpHVes0a/UXF7i17G3Fja/+wPuwU/COvdZD/j/&#10;AMVLD/Ai/v1DQn06110D9DcG35tdhz+kH/e+feuvdc3CkMOV9P0AFueeCTz/AK3vYFTQde6bKhge&#10;ObWtY2AVSPSvH+8e1KqBw6t0xzt9R9GBAW49XJvc/wC9+9N8J690nawksbIzan5BNuVH1W/+w9oX&#10;49Ow+fSYqyxRv2QGUqbuwPrvYL/T2XTitR070HmagEivoDHXIGeJhc6lB0mRuQLk24/PsOXsKshH&#10;T4JBqOi871hhiilMt9AfyyJDEWduGCystiQv6gQv9gg+4y3dArEDpRCcU6K9m6d5K6OA0sT+pIIp&#10;9IiiijnIkMc7Jb0FLeRxcjm6n2C5KV7vXpRjPTvQU9LRo2pH1KGhKPGJI1XyeR4lXTpAk/VGPoCe&#10;QL+6gr5dbJJ49Lmn8cbh1EV3QVEVPHKsv26JGEaNiliA4ICqf7VyDzycWbZr69OpU0p0+x0cTmKQ&#10;GEhCwbUnpiBW58sQ+rI5Gu/Ps+jFSB1cSMBTpQ0NFGKnQ0bEjwNKsVrpJGuqyL/aBb1ED2cW4ANe&#10;t68EHoZsNRyRyTRs2qSTxEyShRGptrdXb8WBBX/C/sUWTClB0nY1oehNxiBgxN/WCwHB0Mtg4W4P&#10;+Jv/AID2fwUp/q/zf6v5BN0tKZSFXUTqK6mYKNHkDEISALj8359mUfw9MyfF0pINTFbqBYAgsB+p&#10;eGJI/F/p7WrxHSdunmJfSWFv62/Fh9V5B/Fj7UdV6cFAJsotZeF+gX6E/wC8e1I6Zk8uuVwNNrm5&#10;5I/Fufp/ha/u3TfXTfiw+jACwFzfgtx/W3v3XuuBIsb/AEtfkcBQfwPfuvdRnYAcWGnnj8A/Qj/D&#10;8e7jh17qFK4NuSFYMV4vYLyV5/x59+PDr3TVNITf6ar3T/VMPpyfxf6D3TrYFcdM8krgseRyFUqQ&#10;Gtfglf8AeSf6D21IaEEdXVWDAnpqnkCDg6ruFYMALs34+h4/P09tEljU9Wj+HpjqKxbGyhiWbmyh&#10;wCCCABYWv+SPbbNTA6c6TdTI9xr0hkYg8C51qPU3FtJ4v7SSEk0PTijHXdPTHWTIHYMrNJJruCha&#10;6qfSLkfkLxf6+6IufXrZYUx09Q0hKkRR2LBC5srsv9QpsLsT/h/t/ahErmlOmyx88dOUePEhu41F&#10;mJe921keng/Qn62/p/T24YQR1UuKcenGKgAJe36rEn9ShUbkkf6r8e9rF5DpvxfQdPVLQqjAqAPV&#10;fVawUn6hr/n6G/t0RL8J49MSNXJ6eYacc2X+zZdZDIDe/Fubk+3VjVcjprqeqC1jzqIJBUHV/qSG&#10;AI/x+n493691MSDni5sV4st7g/0A/wCI97Ar17qcqgH9I4vywX8/W1/9792Ap1rrmVTSNRDWuf8A&#10;aRfjkD3vr3USW2ksfqPodI+g+twfpx+PfutkEcemuqNgS9tJBP8AUgMPobf7a3up49WT4uk1VlAO&#10;FIABFytzYqbMB/j+PfjnpxhUUHSWq3Vg3oFtT2YleTo03U/gcXJ/qfbb/D0z59IPMOhjayq4VSTe&#10;yBwBbyKx+lzwPyebe07AkUHVz8PQcZOQ09TKfIYvIrEr5FV5fSC7KHWxCrZSGN+eOT7T08/MdbTh&#10;0k8hqWORXMSxJpW7RvIyfR4XeIc2Jtqt6f6+2H1fi6WxUx0iKtDMZE8YkZo7COYIfJGkwcyTKhXS&#10;Fcr/AEsOCfaF/iPS9fhHWc6iNHkE8dTp8oNhC0Ik0SvEPqGQcgj/AA5/PvZ8vs6dTh1wULIG1oPG&#10;jSJThP8AU+UorRqRcMLG41f0H591xTPT6efUulkkFVTpGbSFS7lowY1ib0nyFgCZPzp/Fr+2K93Z&#10;04qlsjoQMKY7PINahG0jQqaEVbqjVA08y8BkHtUnHPHqsgoM+XQn4jhdQCrKsmhro0syxhAbCoNh&#10;qN+ALcEG39DG2Ga9F8/xDpZQWMQsRICXOosrakKi3K8m3Av9R7MU+HpD1gewLspYM2lb2B0lm9C6&#10;zzwR+eePdutdRHRSyaFu1gwIPqKlrvrB4ueDx+Pd06ak49R30IXkY8P+5dVBbQeFTUv4JsPbnVOk&#10;9k40FmhZF1q58ehiZRYCxvwPqGH+x916YIoadI2qR7i8glaQzBo3bxIEUWd3KAC4b06nJNwLcW97&#10;6qeHTK7SuiAEHTHrSP0Hk3vHMsdnvYEPwRc3t7qwr0yWBOkdcFnQAyWKssSyWZRKYVkNlEyKPT9G&#10;0qVuePr+Kio60XAx1DriJbOkkoRFA9JEWoyECMlGUqSQSCxFyeLe2pfLpljU16YZ4oT5DGNbeFUE&#10;ki3dapWMsq6SLmw51KLC3tHINRI6tFx6TtZThnlUOZ0lMcpWP/PiRRd3kdh6hwR9BY2HtGV6VoMd&#10;Mi2R5pCulY0JjeOUI6PKbq5iYG7CxXWfyfdCKinV+pKzhAiK8aygvNGyOSYwV1gSyrqHqueOR+AL&#10;+0+k1p1sIessE7eeNo2aWdpEktFMZXZYwJEWdGH+o+pJFx+PeqEHrxQAVPRrtpZRchhoJV0u9OGh&#10;kiU6iIUNgUP0IA/A9RHP1v7E23T6ogPMdE4BWRtXS2jcKPHxEFPKA2KXW6sWJs3AuT/t/ZvGKLX1&#10;6dFOpizhWjHpjP8AU2FlYWAVrAci3+HPu/Xm+HqYClyzqfUo4JXUo/shWH1/HvXTek0r1ihkBI1K&#10;GLlkNihIWxIWxHH0ufdh8J6r1yyFZHS0jSXXyowVlABkjX9KAKAQAxIt7ZuJUih1HpqR6Y6LjnK1&#10;szmpKpI5ymuRI3I1MYQNKftoT9G9PP8AX2CLt/Hn1DzPVoE0ivr0I+JhWKipY3RkZ0a9w/ji1MGX&#10;yr9VuAVY/k3v9fZvappA+fTjGrdCDQzAKraQAQNVvSG9Oq5BA4B4AB4IP4t7OYgAM8OveXQzbarD&#10;HTQOb2YBgX/UAR9G/wCI/wAfa5Vqa+XVQABQdCXTVPlRSGU8/Qckf6/++/4oHunhwHT1FJfTc8W/&#10;Nj+OL3+nv3W+pscnqAuPqb2te3591f4T0oT4B04a7gX/ACDe9vzwCLe0/VuuQGrk8ldPItb6829+&#10;69/q/wBX+r/MOExjT1Dj0m/4/wAQPfuvdMMkupiATb6ixU/U/wBPafq6/F1gL/Um1zySR/X6f8i9&#10;+IqKHp3rgyxsDdQP68EXN/rb8e6GIUx1qnUGY2WxVVsLgkcfX8e2SKGh60eobEkLYi1yTbn/AB96&#10;691ElIOoggEghb/W9voD7917piqPTcEg2vYX5IPChuB7t1Q8ek9kKmKlgDOdcgaygDQVP0ANgb3/&#10;ANb3R5FRc8eqMNQp0CO5ZzVO0tlkSR2SNWIIVNehmQ2F72a9/ZTcESVY9VCaST0FtSsWtdXPjlsS&#10;jN5pGB/bGocDRzY/8V9oSinpPTNOnDHTFp451OkRROWaWMCS5l06WRfyBzYf6/tVbL3auquukGvH&#10;paQp5CbDl3drXCyNpu19BBHH4/4r7N0FVHW1FUp0+QxRsVIFnYKXumvSVP1H45AsR9faiMdw6qVp&#10;npRwQhCGAuX0kfTi3pub/T6/Q+39Jpq6sOHTokcTOhYXZrKOLID9Cyso/p+PegCTQdb6x1EkVK3J&#10;5NgOLkqF+oB/1/ejg0PXupcUzFxYEaQjrp5ut7XJ/wB8b+3EGeqN0s6Ca6KzNpZlvY86T/xr/iPb&#10;46shNOlNHI1vQbgWJYgfgc2t/X2+OA6t1LRyRYcggi5JH5+vvfWusenUTqBFibgc39XPv3XusviK&#10;m4Aa4soKqLXH5I/4n37r3SfzUN4pFB5IbULAlbKLkj/ev9h7ZkPd1R+PQS5SHzX1aCxkVUFvql9Y&#10;JB/x5Nv6e0T0056r0l66iaMaFAEiLrYFSU5PqsAOLC9j/X2kfTTPVSQDT16Tr45iJWZDqRCWJ1fq&#10;Y/UFALk8m4B+vPtjw42OOvEgCp67ixSIVK/X6nx+nyAjkMpHAB+lrH6n3qkYOT17HHp8ghkAESWj&#10;sPJzpsGvZzaxJFxwR+L/AJ9tMyrnrXHpzhpg3LfuSK4ZnK6TYkFdH4/pa3P9Rb2mMgJqOnEHd05R&#10;UiknygPpdjoOlhYC9l0gcH/WHvwcHj1d/h6eooVC8KGZQurjTYggvcfm3I9qBIBkdM9S440INiFB&#10;U29P+rNxx/QHn3sy1FK169nqXZSOASpUBQgueCAgAP8AsPacsAc9WT4uvOBqvazlgDYAEni5A+lj&#10;+be9FxTHT3XBxf1lLgcDi9iBYDSPrz/tvr7ZZqDUet9cDKljyFXxg2ZQB/QgkAX/AN49tmVOqse3&#10;qK7hjZRpIueB9BqsFK2P0v8AX/H23rDHpjqNJpAY2sEsAZOCv5AJ4+nOnj20/wAR6916GVSblka5&#10;BJ+n4t6k9tq2rHTqqeHTrE1hyq2Jve1r6hz6ufx9PdmFRTpWkYpRvPrM9ULEKAfov0FwxBAuWv8A&#10;7f23IWpjp3tGD0xT1IJIL6jqEZNgFZQtyzg/UA83H1v7L2j1HPV+OemCsPlLBzaHSQtkDOgvYuBa&#10;3P09I/pb8+2vp4yc56TSsCKdJepuBNELs7qwCgqDqj+hI0g2v/X8e2pLdQKIOkJ4npLV9YqWVrBv&#10;G1o3ZfRpIB5P0/ADf7D2ilpCBXpM7VanTdAzVLJKoIThVsVIJ+ulvrbSAFY/8V9oxWZsZ6slK56m&#10;inOgvJ442YgqFay3ZzaO4+oH9q3+HtQLKQjU37OnSy8a9eekLuGIVIlAB9IIuPVrX/gxtwPx9fem&#10;tiCD17xFPUWpWMAqhAIX9vUSwEkht9Ctyy2AuBwB7TTqAtOt1HTQ0UlS8Zd203dVJYSSLblwSADp&#10;uOV5/AAAt7LfAeYivVXpUV+fTxR0UZB8JQQ2UWtpKKx1uiMQDpHIIPIPsR7btcakSeXSaSUkEdP1&#10;hYhA40CJixPDXW4hb/amFiOB7FaALQL5dNdOMaDSsrwpq8RYqliui9lVL/4aQPauMgGp691IclQe&#10;U/QQFAUEMv0Ug8HTfke3mdeHHr1eokrx60HjjcSWbk+saR+2GS3qB+gu3/Ee08jKDjrYNDXpukUA&#10;PqADlNY+gZWMp0lWIsCbXC6Txb/X9kF1cUYg9K449Q1dQxSLLEZfI7J6dOqPy6gGusgYA6bG4cWu&#10;PxwfZJKA4qT0qSI9dy0bI6lo09Oi0dhdCWuzzE8EX/qSbknj2glQDh0oWCgr02vTzEMDFpJZtKkB&#10;oyznUqRhuFUg24/p7KnhlbiOlkeBTp0pEtJT21KyLpl0raQSFiLkD6EG1v62Pt6KEqQRxHTuOlTR&#10;PcrzrYs7MWCgWAKKLgHi9/qP6+16cKHrw6WlA6gxAKAwsilbFSPqNQA4tz/T2YQMq568RXHSppCo&#10;XUAFBBKnSCAA304+hHNvZlFw4Ur16lRX06dInBb02Xi7BQGJBH1a39fbwaoqOrKhY9OEUukkXA1c&#10;2BtYX9S6v8Db2qhlKEDrZjbp0pJVklUXGq9mF7m5+hPA/N/ZpbS+KQD0w+OllTlQNK/RVBt+n/G9&#10;v9t7EsAFB0n+fWR6kqtyABawJ4tz7VA0NetUrgdM1bP5U0yC6sCDe1hxwT/xX3o5NevUpjpLVhNk&#10;mUESwMEkYDVaFhYcf192T4uvdQKnFu08fimlb7mLVLKxuFUC6gKoAvawsfbmgHrVadRWoaSmeOOS&#10;kLsqm87a+dJuWbWLX+v+t9L+22jXiet16D/d0GPqKSU0dMk9XOX1kov7bjjWx/qoNuPx7RXEMbqQ&#10;Bnq8bFT0WXM06UklRBLPDJKwKzHSSygOVjRA3BKkXb88+yIppwejlTqWvSr27I9Hj6eQkwgszQpE&#10;AzyhlGprHgcXUXBJNv6X9nFlQIB0WXX9oehmxKTmjDqy6hITqLDWWIvIwJUi4PFj/h/j7OoxWgPR&#10;Z5dP33ohuQ5lYMBPOQqkaxdYwv0AuOTyPa6P4ekT/FnrLDW0UlTA0Ui1ToHkkp1GlAqH0rKy8Esf&#10;oSx/wv8Ah4cOmqitOn7Jyy5KBSlKKKqEQVAv6LAXJBsCeOBxb6e3I6A0bgenwAUAPRYuzN6SYBDS&#10;V6HVGZnp5lYLCXjTUiMHudQ4ZQQQQCRzx7PILRHj1Jw686hFp69V59s/I9YnaNZpaSmlYwJdomlk&#10;qeUDRkcaEsGMpPAPqvf2z4UStRukBSr0Jp1Wd2n8iamaQUrZN2OQkyK0mPrtE1LTukfjTKzSwgMn&#10;j4mKMqqNSX5+ixniRQF49LCqQCpz0SPsftWoqqh3lrabKUVQ4kqbGeko8fV4+kW61MsikyQuxvqZ&#10;QFDLp16SPflmZsHh0jVnkJWlOgCquwajIwVkAqVkXJrLXYybJIshqSqhZaeCemIZLRKqUzuvrXji&#10;1vdzI4FD1swswoT03RblpclR0lNVTxVP8TdqSSesVPJRuZwwlSlURmeVJBHZowAkbBrcW92EopRu&#10;mjb0z0J+2K+etaompsp4q2lyFEa2GALNLEgYSuK52MbFDFGHDGxmACOTpsVEbBwdPSeRNJ6Gahpa&#10;WukoatKmSuooKuZ5C1G0cFc0J00s8sFlZJkY+cUyAoVdfoSfatanpJKdIx0vNuxiSKtIMMdWJ4pq&#10;2ObHQ/dVkcFWanHlo6NECmdpCrFbNqPP49vx8D0gmzk9L2mxiKslTUxTY+Jq2lmqampnpfu6jKVW&#10;pqWppfEpMkdOyshZByFF739qojinTI6d8er0tTSzVD1Msj0c1PVY6mmikipRTyNLBEryKUJ8chMX&#10;JX9wggleLkVx04vDpZu3mppIsbBJBBuGajx/2dDT07LR1aI3nSe7FNTup/dQOVUMXNgoNVFBTrfW&#10;HIGnamqKz71TTJRUlJW1dU9Q7CNo9SVKUsSq8jwEPLI7RaCWAVxc+7dbAqadIHNT0bfb0zTyRPU1&#10;VRFV1szfwxhSij8E7UEMHjFqhVj0hLsQklvUCTvp0Cgp0kcjA4rqbHzUmRmq6KWlr8hFC8lJI0ME&#10;XgFUk6qqlLM0cmmNiEY6gWv7Tt8R6o3HqDJOJSzzQWlrcjLkKoVNMzw0+Rpw0bYnxx341EPHI66Q&#10;qoDze2uvD4T0kMrHT09OmQlRakyr/uUC2o6amieA1LY2d3BLtBIqtG9tIDLa5PFJPh6dPQVbgVf4&#10;bN9xFUpJBTiod4HFTSS65Q+MzMNKbLI8ul5C7gn9vjkgFjq6BTjz6B3PR/xOqeXIAQ5ZsdV0GYx1&#10;TJLFTTRRVJq6EKkUbiGJZC58skFnDqgdSFIqelABp0ENYi0kcZq/8hoaeZanLzUkdRPAjOxTGUks&#10;cDl5xLJGxjQSEKXGqy8FlqAeg6UKgIBJ49JWauqa5o6eCkjE0C1stZ/FZ4mdohL54aisihEYudUI&#10;iZFkYx3Cm0ftmtWxx8/9WP8AL1sRAefU6nrUqYKepo6mm1VFPlKinhjBjgleKIrWLlVqFNxUMjkS&#10;eIcBgGAb34EEA+vVGWmD1yXLZqOopFghelqGui0jr/k0lXPS3Sqihp9UUawyaDISQCziy3HNgSOt&#10;hU0dSse8z0lTKRSpK0DYmWMxl9D1MRig/eVTGGjXVLJoAZnX6aT79XzPXuzTjj1PE9QWofK2ihgq&#10;MZXUz4ySNUNPQxO7VSQEFGaWHyQsGNtYAIu3uv29VGOnKkrUqvPDFG1TSSZGN2nqJ0pPBSypJEsS&#10;rTjXEwbyK8hVkuiKv1J9+DAmg62QR+fTpjrs+Lx80EVN/EhVCPG6hG09FBTulDQAR3qYWbwqwPjO&#10;tS7tdmUNotRtPXqVFfTqW80NBSVNM1PDSlYo6ylpYKZa+mpqsaquqgh9SP5JNF2jk0LEULldIGre&#10;oKCB1UV8+odbVpkJqGUYvIjJ5KSau8qKlIZquWJck1JHQsihplhF7ygBWm8caEgH3R2BzTJ6sBmn&#10;TG9fGgkqI55RUT4+LGG9C1OcbRTZABceY5AAqU4QJMHcEG7C4Ye2SwAr1fQSdPkOkdkngqEKRUGO&#10;m+1yrw1KVGRk8y0eTp70sieEHyiYs5jZDdfRqNwB7ZahPSlARn16TjzrLF4BEchUUJnMVJC3mFDT&#10;inakaOtq3XXJDIwBEYJcCze2zTy49O6c06SFfXTk0NPNOtK1BkjBLLEFhanLBnagWuQCQtI2sXYa&#10;VVVOo+0xcmg6cCaR1iqMrR1YIpKKlaamjMkbqz0QroE/yqqjTFwBhK12MmrUiKH/AM0QCR4sGx1s&#10;J5Dpgk+xo65qcmslo6mkWvWekpaB4Z5nIlkirYoGKTfbSK6vJexCXKD22XAND04qkio6iPXReWrj&#10;p55aKllhlyjNHH6alo7ukdMllEQRVbRULcLcELdgfdfEHCmOn8dNMjUU1VURSTyUsdfTUVO00cYh&#10;pcd9mwnDT6QTJdmOmRiwbhSA30aWlc8OtdYsjXymrq5ErxW42BmkerqYIaKSsdU+1T7uljGpFAdr&#10;R/RXUm1wvu7EHA8unl4dIiuSnTH1Pqih+1p6mWhWtvNLNCZ/DIyyD1LVR2jZUYjUqsw9p349WHSf&#10;m+3jpYngFZUGNI6WnSslSaKR3H75lYKAdYL/AEOoHnUCOUvWlGo06ipUGOKel8blJHkoohKNMStr&#10;sypEFvdkZjAQ2r6E3BIHunTF6HrHWI0s08b+CCLwp4YoZlZ6mVyRTyzBCG4BkDygDV6STyAfdbWP&#10;Sanj011D0okEjSWphSDwwkFKpa6R7BSXDXUAEWsFP9v+vv3W2CMaHj02VkkiqtNWzQU00AiDRrGZ&#10;HeDyaXUuoIDMoDOyjSSTc+/deEYU1HWWpRZqaAxqxKQs8sUatHIIppb0CekAlfFqWRvoGsDyB791&#10;oU1GvHqErwMDKo0RxT+JpIixhpFEQhaBUF/WtlIktZW+vv3TnWJvAlLJF5EcgIrQlo0PklkLU8xk&#10;0lSqD0upB4/Iv7917p0pZp2opPuYnfH/AHEdOZfEEJdmKsJV8d2IQMOLDUVuPfuvdZauVKc/c09L&#10;aBBFFJNLJ4aectLZYXSdP80FWyRqTfSWA+p9+691zqKZJZvt1iiMUogqIK2nWWeNKUjwxxztLfx+&#10;Qi5DScAkgC/v3Xum+ppHRY1mjnilXVDwkYhMV9bAM19bKVIkDL9LaSTf37r3XfjpxIdUdJr1idnh&#10;1xRs5T9tp47cLqsjfSwPP5976svxdOsc0cdJRwqkLzySeNKN6c/bNCsmvyGE3CsJSqxseWAN/r73&#10;091Aq4RCngq2jS1bDQNMFYy1SxlpKnQ0l0jjSUxq2kXa5BIuffuvdRaOoE1b+4EWpenkhMUl1SMR&#10;oQET9KqoIDMji59RB96PVH4dYJg6K6jwGdBqiqJ7SxIWjDSiOmlsNSs2lmU86QQT9TrprpuqklJL&#10;pSRCWGGQ1SoryRSI0ojkqChOpQ7aSjXBsAf7XvYwetilc9SBI2pozGy0ksDUtStREkpaZl5WNowu&#10;gp6AjMtgyk/Q82rXrZ0+XUUyxyCOKCHVGlPJHVzSOCNcK+UVtPIAPTb9K/XjgC/vZyOq9OtDWUoi&#10;eFmFMfHCssKoGMiygrFI4b6GIsLgG2m3+sNjHVWXV0509bGYkg8f7gqfu0ljphGYZbfbhmS12jJN&#10;+BZSvtQnwjppkIz5dY5444qRBMwqwkq0ErveS4jnaRZHgjAZVYCyyNwGPpueRbrSAFgD0nqpqmZo&#10;oyadY9bGKNpQ12pz5ahaiQgNEpBBZ2sfVa/pPtJ0/wAMDphmqHlZbrTLI0rSx+CYtP40vpchbr6C&#10;AyK1ibG97+6t1fSaV67gaGaJkiklEYkUQiyosTSEmoDwhQzSEkMHX6AEE2t711XqTF9shkch5Jlp&#10;Y4oftJo5IYVkk1PGQn6/GNJK/QWN+ffqHr3Sso6wVMkEkk7ySx6k8kZIFNI5CqYD+LAqylvwSB9P&#10;fh8+vdP6yUDU6zv92xmSpWm+2kL0NVMhIeSvilXURYkII7aByf6+91IyOtEVFD0ztGsMfjljjkeu&#10;gTyvB45p4pVJMFPFySJJiBa6rZSRY/T3vzr1vpF1cz1BeRkHlHnV/JF+390x8axLNGLhBcX182BX&#10;ke9/b17pEVcUygrK1PGY7QXlURzqVN9ShQQoNje31F+LAe9UoOnE8+k1UDR6hHFM/DlYywBjHqKK&#10;bWu34/wt/re9dOdcGMUtxLIvjkRHcFdExVjZyrBeNR4J08WH0/PuvdZxVN4USNQYw4UBYtbllJGs&#10;kDn+pU2sBf37r3WJJLMJbsEe0bxqF5e5lVmv9L8J7917qRWTHyFmSNiQWVVRQglJDTFbAi63tpUk&#10;XHH0PvXVNOCOsLTllkMp8pMy+scz+EqQHUEGx+hW3HHPv3XgtDXrCpkZg7tBaVI3sY0RhdzGVcEW&#10;9X6xzz9bcD37qxpTPU9/uI5HMkaRO0YFkQMbH06SCCC5PJ0j6+/Y6p2dR4TFCqu0aWleRAfIEWnO&#10;r06xY3AOo2twLj37qwC8R1PphJIRItSIooYZJJInADSiQ3aRC4tfSF4H6v6/191V9P59do0MyxJH&#10;DN44dbOs7hYweWJWw+n1OnVb+nPvXVBXy65XWQys37btqUQxswmKMtxCr/XTY2Fvr+Pe+vY8+PTd&#10;OQSpCyx6iIfHTyK4XxeqSTQQCQFFgF/3n37p4cB06xatKqkR0KUjjl1NcEKE1hLDjTwwtf8AN+ff&#10;umTxPWF5DJOrvMsjtqT9pVlu0RIBeG9l/oT9fqfr791YfCem6pkn0SSQxl9UjfrVXlMcZFpYtQB9&#10;RNiG+n0+pPuy9ODgOmmRyI4UVXtIWtdh40GvhOPqY2H1+hJ93691KSWSnTxMWUuiRsGhDeQSNwqA&#10;fosfWCP7Q9t+fXqDj1//1Nz4kfXgj8j0luDfi4I9pumesZU8/jngXHN/oAwt78DQ16915lIvc/0+&#10;g/I4sP8AivuxckU691wIP0ZSABa55/xv/j7dHAda64vzqsLni31vf/Uc/wBfe+tdcALNb+ljpPBI&#10;txf/AHke/de/1f6sf6v8Hdh/hqNvp/atwDyB791vrkBbm9r8Wtc/4e/de68Bb6/T8WAP+ve/5v79&#10;17rkNH4AF7/42H159+6914H/ABBB9NrWIB+gHv3Xusl/8LX/AMLXP0H+8+/de66BB4/p9bLY3P8A&#10;vfv3VRX/AFf6v9X8hkGni31H9eAePr+ffurddmxW4VQTzx+T+b39+611hYgAAc/g/lQR9Pp/T37r&#10;fWFmW/A/H9NPP15v7917rjYEm1rcAXCmwI/B/wBt7917qPIFW4v6v9haxNj7TtWpp1vqBNaxv+CB&#10;YXF2t9T/ALD2y1PPj1vpO1YbT9OA1vVfm5vYW9t9ODh0i8pIFuwJFrkyfQqAbaGv/Tj/AGHtiQ+X&#10;Vh0D+5lJhZXF42SQh7r6SjWIDD8m/Bb2S3Hn1ry6J72QpZKsRHRIyzIqRxJKzLfxeOZW+rDhrjjS&#10;fbdlkgnpHP8A2fQD4Pa0mRyn3clKoMdOiQmVZIYo3iP7zMrgBiB+mxP49iextPqpc8OiW5bwlr0P&#10;O2tsrTyKFUv5NJlaVgRUmM/56W9gL/hT+B7Gtns8SdB+e8by6MPtDBaYlgWGweYeV2jBqGcDWssc&#10;o/pyCtrW9mzWyxLQdI43MpJPRjsDj/EtPqABChb2Kk6fozJ9Lk2PHsrlQAmnRnCuOhQoIF0gWs3J&#10;JBCqVfgk3/P+8+0jJXI6MYxSi9KBIF4sLaRdbFWU24vb/D639tEEGh6d689Pa9kJY/S1hfjng/X/&#10;AGJ9+691BlhP+o4sbk6R9R9Bb3UrXr3TfU044A40i5sot/U/X2y0YOD1vpJ5CAXB5CkkW0XB5uAL&#10;f8R70sIGB1RiOHSekfxOzaiebiwuVtwF0gH240YIAPSXUVY9RtfkOp1Adi34tpK/qDaR+P8AW9sm&#10;HPDHV0ctWvTikYCILpewJY8HUT9QLEAf63tNJHT7On1OOmuqdllPjvdCNVgAHU/X9IBPP1t/sfZZ&#10;Ogr06pAyeognKtrZ/ILGzX8anjSFYAc2+nB9lksVKnpzhkdT6bLFCDq9AsSY2sCw+n6ubD/D/Y8+&#10;0DKQ2OlQqRXpZ43ckcxiDsGdbLYFbG5uDz9OPb8cuRXrYno3S6groalPSy8qBwATq/obfQ/j2sVl&#10;JoejKJ1YfM9dlwFJOljyAhHqv/Qe36oMjp3pqm9VzYXJub2BWx+gv9femNVqOvdQHkHpAIDE8i34&#10;N+WtyP8AY+79e6xNMFW/Ctxp4IHJsdVvz/Qj/Y+/de6xPIDf1BmNg2oXYg8EADi49+691xiZSVI9&#10;fBvpGg3+jB/xce9jj17qZpB1E2Ck3KkD6jnkj8e1Efn023Hp2p1F1/TyFvcXPP4X/D6e1g4DqnTz&#10;At72PHHGlSbg2IPvZ6qvn9vTxEovcqpBuBpIP0F/9b37q3U1FFrMAbn/AAH+8D37r3WYjT9PT9AR&#10;Y8j/AFvfgCTQde66Nvxb+lrfW/H192KMBU9e64hb3vyeL2vx+fr/AK3uvXuuiDb6fp4v9CRewsPf&#10;uvdYyF+thdjyAORce/de6xfQG4Iv+QP6m/A9+691ive4UfX6Ei17H37r3WE8C4IBvY/S4B/Nvfuv&#10;dYioF/x+b3A/1zb37r3WO3+3J0/QWNz/AEP1+vv3XuuJ0i4FySD/AMb+nv3XuuGkW/FiOQRYED6j&#10;8+/de67K2PCkrYf4/wCPBNgP9t7917rjpvccAC2m+m3+P/I/fuvddkLe/B/AuL3/AKi49+6913pA&#10;JAsT+Obm/wBeb+/de65AgEAfk88/7YAj37r3WXjTcG3I4IsR+LD37r3XNbfW1z9b6ueef99f37r3&#10;WT08AnT/AE+g/PN/fuvdcuB9dP5JHH55sbccn37rRp59dKb3PAP9Ba4H+0+/Z60NPl1yB1cGwvzc&#10;AG5H0v791brgdIH0+gPIAYW/2H09+6910tiQCAD+Af8AAfW49+6911KmsC4vf6WPH0t9LD/ff7YW&#10;T4h1R/hPTY8XAGkm2q4utjb/AF/97PtWqEivTBNOoUtMhBOn6j6FR9Abckcn/XPt5VoKdNGnE9QW&#10;owrEhbf2QTZiNXJta3+8e3QK4HSQgEkDh1Emx0Vj6F9R9JGkkH6kqAtvahagDy6ZdBw6ZKnEJJGQ&#10;EDEg8lAbgcnUwAufbyuKd3SN4hkdMb7YgZi5gRmXku99QJFhz+f8Pb3i0AA6aECUyOoc2IhjjZAo&#10;WNVEYW2r9f6SQAPr9L+3FaueqmJAKU6D7J4SnLM+qxQMrjl1lBFgjqy2sP621f0NvaqM5+3pI8KA&#10;16DvJ42OnjYNAxCgBmhEarGjem4UDQGPA5H+v7XLRxnpO6Lx6B/O4WOOZmakijZwysGVBdAQHkh9&#10;JQPcrq/B+o+vt9YkYU9eqqaYHQD7029TyU0sr07yeKmmWYU7wJaAHzkvNIpcF7eoC3F7c+0c9mBV&#10;l681w0Yp1XJ2lg58fUTCCOndzUVjfc6R+/T09H5ZlZz6SIxIV/x0W/J9hO9go2eje1lDp8+iMbqo&#10;aWmmp81TwNTtE8cQqIJnipxSrC7BKaFeSruFCI36v9t7Dksehj0I9uatR0mmYwVCU9NJSUQqYDK0&#10;2UlpqZIHaHzSSUlCdZkiJYhkkH1PIt7qEPGnRrTrDR5loPLNjq54HpqcSSJQfxGjTTNJalqIIFJh&#10;JCo8kYQaSSA1gLe7+ArcR1fUOHSjG883TViMK+JJaZop0dhBS5KP7pQfuJkUSRrJpYAegJzcI3tp&#10;7VGBU9eBHp0oE7PyWNMcCgzVMEjT1FJJF/CaqM6wBUSzU50gpqsSHXVyVjtc+0L2I/Pp4eCRT/i+&#10;p2P76yeIFZHTpPRjy06z0NTHJMMo0099K1MblGKWvqIuw+gb6e0j27VoOnPAiYVFa9GX2X8lMrIy&#10;JX0k1LWSjyJEkrVkMFPCtvuqWoqAoR2UEFSpH+tb2jZPCrXq9vbEtp4j06NTsrv2avqvNFUR1EDU&#10;cJjp31CocTMRUySp/m7BRqsGA5BH19o3uCrU8unZNvIyp6NBtTtqjqZIft2CfcSCLW2lYqaOAWkd&#10;ahzZSOLLYX/qePe/qRWla9eXbyR0ZHbm9o651WOZZiPJA5KHWQhBWQqg+p+jEA8g2N7e10V1pH29&#10;MyWTJw6GvBZ0P4VDiNSrAK8h8vmX9WoHgr9Lci35Hswhn1Y6RyQaOPQpUNcGQAFb6A7IDYrzpYah&#10;e1/8Rf2vXHTOkDpV078j1Nc8BiSNI4urMLc2t7fStKnh1phTPT9A3kKkixFk4IBX8MBb629vJ8XV&#10;eniNFJAGlgTyOTb8gH/G49vda6noOP0kED6hfoCeAB9fp7917qUBwDY8kWA0hluOAfr9f8B7917r&#10;vnkgfX9QFlNiLEAD6fn37r3XvrcWH4Fj/Qf0/wAffuvdYnI1WAINuSFX88cj/ivv3XupMNzc83+n&#10;1H4Ww+nv3XuptrAWbk/X6fT8+/de6xOQSNDNwAPpf1G/05P+w9+691juLmxPH0A5/wBY/wC93+n/&#10;ABA917rx+vI/HI+tz9b39+691xbToNyDe4I4+rfqAvf8+/daNKZ6b5CBYfk/QEXK3/xtcW+vPv3X&#10;hwx1iUf7EcX5tc306rf0/wAffut9SYeSS3BJsTwLn82/Hv3XupQB+p4N7XFjweRf8X9+6913b/kL&#10;/A2/P0Pv3XuvAc3/AFXNiALEW/2/v3XuuQA/UP6E/S/0/wBhz/t/fuvddci1rfXn/WP19+6915r8&#10;WAt9L3Bvb8N/vv8AjfuvdYWufoo/wAFrH/Um/wDt/fuvdYT9LAf6q/05BFjc/wCtY+/de64H6/jV&#10;YXH+tx+b88/09+691xP+2DW5IBJYAEC62/2/ur/D17rjqAPJsDyARcj8Hlfr/sR78fiHXuuJBYkF&#10;VBP5BBH9CW4+v+x/43br3WJgCLG11GkW/wB4J91f4evdYSLWH+INiOR+F1E/1/HtnrfXEAcHgc8j&#10;8kD6iy+/de68SbfpIJI9IF+f8Sfp791sUrnrxU3I5LXHI03I/Nz9OPe+nDw+XXOyk6vTo+tgQ3Dc&#10;gsRx/W49+68NFcdS40B5sbleLem/54Nhxb8e9dNk1NepUaLYnSVLEcWW6j6AX/x+vv3WusugABvy&#10;LXP14IN/fuvdZVA4P40k8D+v9L/7f37r3WUANwPyLGycnSNQII597FK56913oU3uTYAnlTa35ve/&#10;4t7sdFMda64NGpuAF0k306QSACPr/rf77/GnW+sJiUXtwLWtcEn+lv6e/de64Mi2tewZRw1iR6iL&#10;3/Pv3XusTRcergAE3vyT+Tf/AF7H37r3Ud47nj8CwuOL3uePpz7917rB4EAsALav0E/QW9JJH5/p&#10;7917rwjAW7KeTe1vot7fX37r3XgqkcKfpcEWvyfoT/re/de67WMWBtb6hdNgQPq17+7J8XXusoHI&#10;voU88WuSCQebf4cH/W9uP8PWupaMrA/T0jiyni5+in+l/wAe2eqt8a/n1l1LaxsCCvBvf6/UX92T&#10;4h1Ymgr1HeVAOdIOv6WBNj9B+fp/re9MamvTZkFMceuAqUTgchAL6bEaf7IsAP8AY+6lvMnh1QSP&#10;1wNWo5N1Xkpxe4HBS5/P+9/7D3rUp62ZGPUd6xQoYKU+vFhqv9P+N+6tIoHVw/bU8eoBrAzMbAEg&#10;eri5P102tz9PaVp09etGWowOoj1hJHPH5+gBN/0gj/H8eyya6AbB6qGcmg64CcgljICQLgfUXvb6&#10;/m3tOLtAa16t+p/qp1lFSxsSF1fSx1W5/NyL/wBPr/xoW+uT169+r/qp1y8jE6WZWReORYgX5AB9&#10;6N4pNK9eo5w3D8uuNlN+GsTcaWsOeCLf8T7TTzqUIPVggBr1F1kMbX5/1IBPp40n/b/U+wTe3jRu&#10;VrjpdHHqGOuSkG1x/Zu1gLn/AFgv5/p7KXu0Oa9OiI8PLrPHKEHDcGw+nJBH9T+f6+249zMQOk9X&#10;8EH7OuL10ZBAa2olfSBdjcXFh9L+6y74AtGb8uri3Hl/q/l0zVmRSP8ASWFwTcc6QD6lNv6nm3sj&#10;vOYkVtKHp4Q6RXy6TNfXPNfgp/qxfm+m6jV+AfYT3bemlQmtOt9Jt5ZHXW4a4azfoQMSLrdeP96/&#10;x5HuPpr6ec1JoRX5f8X06EAFW6jDUwuzREm92U/Vr3KqbC/4BJA/23tFVnNWP/F9OCnl1Np4y7hV&#10;uvD8Ffyv10m3H/E/19mdqh18KD5/5OrdKqhj0hrepLqzKeATbSAAfoLEW9jzbEpUrwx0k6VFLo0r&#10;e5XSDYhfSv0JP9fY4tACor1vpyiIKni9hbn82PJFv8PZtb0K1HHqjnFOp0Un1DC3AUKRYD8MRb8/&#10;63s2tXxQ9N9SV0WW4BPP6b8/m3P+3v7OoyCoI6Yl+L8us4IKix+txptb68gBf+J9msSArTy6bJp1&#10;nDj8BbD6r+kgg/Tn6+1ioKUHVSRTrkCL3I+v19Iv9bWJH+H09uCI+fTdesqk6r3+n6SApIv/AFP4&#10;97MKsKder1nSRSLkDni9xyL8fX201sp6uGNK9TI3QAcLzfi44J/rp+ntowaD1YPXA6nRMCLnSPz+&#10;Qf8Ajfuvhny6304xMjcqRcnnlfr/AF0n3dUK9e6lJY24Bb+pseL/AJ9qUpQV+XXjSmepAW68qBwT&#10;9QSDb6D+ntSlamnTdFJ7esJUH/Yg/n/iPapWpg8OtdQ5oeCCOCDcfUm49qFbrXTFUQhGJBHNzyLW&#10;H1/4n2uiao6bIoa9Q7WBK8AXPAuCT/j7d60Tj/V/q/1fsizsAt7rax+oDc/Qn/H+vur/AA9V6Z6g&#10;n8A8Aeq31Ui1h/re2et9M9QxGq2kkowUEA2/obf4/ge2WYk06q/wHpgqWS5I1IADrUnUSD9LD6W+&#10;lj+PbZOadWYgceHSPyVSokLfoIbQ3JN2Iso/wJPHtPMy/s6TOVJ7ekBkJWeR2DaGBGrn9BYEKrEf&#10;QHjT7KpmBJ6bXz6bUjBkidk0mRQo8ZQOhAuoK/S5IJ1e2KCterdPFLFodmuAwH7i31WvzI4JAvz9&#10;OPbbp59OR0odXDHSgpUUmznRezOy2RmQm7C6gHlbHj/H3RYaYPTy6advSqpKeNgChQawqkgAk2P6&#10;mJ+nPP8Axv2qSFeK9P8ADp+ijCxgKAGWwvYC4sS4BP1Bvx7XQ9vaevDpwRFHAGn0k8/VASD9B+T+&#10;PalPi631Itfkepjbi39OQL/0Ht0iop1rrFIoBPFrAfqvzbgqf8PbLLQ0PXjkdcgge1/oDYAhRpII&#10;4W9+f6ce2ZB59V0nzPUuKLkn1XtwpH0N/qdNufaFjQ46t1PWAKg+gBGtAPVpN7cXAP8AT3sUp17r&#10;DPFcC4H1Yk8+pl/2r+n9fdTTz62Pl0xVMbc3VTdeGA/SSwtb3Tp1eB+z/KOkzXsRqIKjQZBypGq7&#10;BRpP+wF/aeY0FfSnSvy6SE5i02sqK7a1fQNQQmwsWueBb8X9+jdCK9bAr0icqyU7MzhCQQEKOL8S&#10;ab6QP62BHFySDz7MoGUjPVtNBjpPTVHldEsVkMgeTSLosbKFdUBHI+p9PI5tf2r7ajragjj09Uzo&#10;HKKYhpX9J0sl/wAl2sCqm1h/X6H3vps8T0raKbgKVVdXjUhbFVJA1cgA3B/T7dRvwnpFJ8X7elHB&#10;UekqDqKOtx9Tx9JDf8k3P+w91k+LpM3Hri9QCDpAkuTc6QVN20KCo/PtlzinWusElQq+pR/Yt6SS&#10;Db+gP9ePZdOaEkde8+scdR6mXX5C1je4OsuLekWP9b/61vZW7Amp68CQajp1o57OsdyZGbULC40g&#10;EEmQA/T/AGHtMzaQQPPp6uK9L/GVahF1NyTpuLfUnV+Vtb/H2yjmgqevdKuGoFh+b8Ne30twb/4+&#10;1kbVFOnlyOnFZ106eCbC1jf/AFzf/H26PiHVqmlOsoqPUFIC31C91Nzpvb2/Wh6r1206FfqL6T9O&#10;eL8+7a26910Z1OmxGkm3103A4sfdlfOevdN88gb8cAD8WudX9f6/09rYjXrxOKnqOpBUk6iSTc/W&#10;1vx7VJp8+PVSwIoOuSsDpJI+o5AA9LG97f4e1Kafz6p17SLWJXhjwbE8jj6fTm49vL1rriytbggg&#10;3uv0sAbgW926112if2QLHgkc345+h+nv3XuuygIVb/qAuf8AC3vYBJoOvdYXhBBsoII+hN73/P8A&#10;vHurL5HrfUPw2YXQ8MP0/n/a1/wHtgxjz4daY9vWJxpvwSNR450kfmxHttgAaDprrkli1tJFwfrc&#10;AaRwD/xX3tPi691L1C6gfQkAsPryOTf/AB9vcOtdZ0lsebAAEFeLgKbK3P4/r7VRnq+KfPqcGB+u&#10;i4BBIHP9W+n49vDq6cOspC2NrFrAWP1Nxxa/v3VuuwVBBvxf+ttQ/SLsPrbkD37r3WQkAE/n88W4&#10;HAA/4r7917rEzcEk2vwdNiV44Bv7917psncoLmwtwDb1WP5A9pm+I9a6ZqiZATqIsVK2/wACQ+ok&#10;fQi2n2lmamT1qtCB02S1CknkXC3L/Ucc3WwJ4+t7eyl2Fa9b6xrUK+k6VUEDk/qJvYNb68/8b90D&#10;A9eNKZ6xS1d1FtBsPVpFkPP1b/Ye9lgOPW+oyTKbfQazIQtvzbkHj8C9hYX+vvYZePHqrfD1ljmv&#10;pBsUS4uApA4+gH9P6e1KkEY6b6kJcltDA3BIuByrCxIH4sPx7UxL1deHUwi4AAsLXUggfTmzEXH4&#10;/PtT1bqFKhILFSAxtYcgm1hpNuef8PdGUVqevdYQpUX+igcW/BP6ixt9D/vVvdaea9b6kov6SUI9&#10;X1FnUn+vP9OBb+nu608+PXqE4HWQOW0Kzkc+q6LbT9TpK/n+nu9OvFSMnp0jUFQyqD+nV9dQP0IP&#10;9QOL+7AU6r1LsNJNvpxb6j08WA44/wCK+99e65AL/vQVvy3+1kH/AB49+691630tdjfSrFV/Texu&#10;P9a/v3XuuZvyP63BICgsD9effuvdZIzwdQ4UXGqw5+ikfm/v3Xuso03JIAJFrAXt9OP8SfewCTQd&#10;e69YEjnmwBJF7H6WKn6ce9lGAqet9dAHn9PNyPoLL/qgB7r1rrKyXU2seLE6dPq/B/417917qBKg&#10;P4/sv9Pzf06v9v7917ppngJUqAOVvwFAW3HNwRz+SR70R5jr3TFVUodGbSQTpVtapZxe4dbDkni2&#10;kce22Suet9JSsoF8bLc2Zj+k8FlY6NIHP14P+H+t7ZaOgx1cEAdITL4ISgr4kUJIXZ9QPFry6SQe&#10;DewsPz7L54g2COtM1ei9b065jypkqXpKcvqXVHqMcUSxnUWKrbVwOF+pNvZJcWucDHTRJbh0WDdf&#10;Tn3LSyRQzLUq9Rru4hFZG5Dosp59FgFa4JuL829pjamnDqyF18+ixZXonLGaRKeSpgp9VS0Ezx0c&#10;0caTnxuiTToVdRa9pVGrjj26sDotRinS+NiFqx6RlL1TnKAtIs1bMLBGWeKOIVTINCiya0iBCgaw&#10;rEH6ADj2y04GHGOlkcyUp1wTbWeopqJ3x8iQQRSxUMCzrLlJpVOhZo10kekXLl7FgdQj496EsbHt&#10;6WRup6Fbb8tRGrUkKiNVlkjqayZ1mpzLZXNS8hW0ZQGwRRclv9s5jpQCD0Oe12ZJ4IqhYG8SlTPC&#10;D4pXkK+GqE9hdhDcGIMdJY83X20R0yaGoHRotpT/AHRPhWJHUpHHIATqbya521X5A0l3/oGAH097&#10;QgvQdUZaJnof8MBLHHYlC5Li7cqXN/JHb8qtgf8AY/m/s4h4fs6SEUUdCJQBgQ0YUFCbBiXFz9So&#10;/wAfUbf0A9mMYqOmW49K6nAIcLc8gj+okZfUgJ+l/qP6e3wnr03U1/1f5v8AV/hfIQDpa31FgCNI&#10;BItpCr+f8f68fj28qFvs6ZkNTT06co7NY24JUmwVTewsGt9bW9vBACCOqU6kWaxIudVrkgcD63B9&#10;6EdAQTx69Tr3pJNvyFazcavwST+ffvDXrVOvCwJvYfUnT9XCn0i/+2970dukdb65kBjcjkH9OnkA&#10;/QWHvajSKde67C2Pptf8Bh9Te3H9fduvde0gW9NyTwBxdQeFv/t/fuvdSIgbf6qxbnjjVzyT/Qce&#10;6lVJqevdZlv6VH4/oBe554/23vWhfTr1OpAAt+Lck/Uk35/H+P197CKDUde6zRni/wCqyn6LZrX4&#10;sfbTCr0HWvPrmCLXFl5+hAuBb1Gw45/w968M1oevU66up5Ita31AI1WN+PdvC+fXqdYWe5vYcE2/&#10;Kn8/U/T3dYwM9ab4em+Ykhj+WP0IBv8Am/IH0tf/AFvbny62OHTPOpszAekoeb/TT6So/HP191Za&#10;ih630wVQj+mliF1/qsQoAuwvYk/0AP0v7RypTj07F59JmqvYrchgqrpUAkSBdZF7ck8f7b2XTLk/&#10;Pp3z6QWbuIp9TGJ1hX1IRZ3LkoG/wJ4PsivFqjD5dOJw6A7dwiKzXQ+srT/tqCAsymSpEpPOoW0i&#10;30/2HuMt5UAt/q8unF+IdF1zEFOJ4/uPFrmZZGhfWHEyFlgt4luCxDI4Po/SBckAgeZF1U6VDh1F&#10;iiqiSIJqeOnVGl4SNgtTJY+D7c3BUAHyJpHJ/Fr+2Aj8F4dOClOljS4+dZlmnhWllYwNLSUwVJ3d&#10;DYsXdTbSzAIoY31fX0+zezh0tVun1OlaevT8iMzRpNGKWGOVnckAGN5CxeNi11ZX9LMb88D2fR5p&#10;149LjDUrxSq0UKclJJDqUzq6i7siMPq3F2B5At7OoAfLrTcOhbw0OiMQhVVpzqlZgWKSSNdlIb6q&#10;FvyP8R7EditBWvSYt3fZ0JGPjuyAElAoCqVUFVT+2LfqFrgfn8H2I7UaqCvTEgr3dK6hhU6f0qvP&#10;puoLGP8ABH0BFvZqignponp+pIVYLdb3P50gm4/BsLj2tRfPpjp7gjIspI45/Fjb/W+n59u9a6nW&#10;vYWUi5tY8EgWJP8Ah/X/AB9qgOmWauB10QvqsBaxuOLAMLXA/AHB976p1jsLcWF7XHp4H9P+JPv3&#10;Xuo8gIvpsBf6nSQR/UX4sT/vPv3XuoMjj9QI/rpsvptxqBA5P9f99b3Xum+V7kXsdJ1cGxZiLtcf&#10;0/1vp9feiQBU9e6aqiS+ohQWFyvIY6/7WkWFxbj/AF/dPEBNB1ZVLfZ01SkkWCgFiSAdI083Ktb8&#10;D8f059+f4T1fTq4+WOkrW1Qvc+oKLqAygHS2ktIf8D9T/re0zMFHTipQUHTBKxnLArZZArXUkohH&#10;9kkcgA2HP1+vtG5LNQdXypB65U0JOpwrOxCkKAnpJNnVX/IH+P8AT3ZUpnrZahp0+09GvpDBJCP0&#10;kAF2e/AZQBcX5IHHH59qUiJ6ad6fb0paSgA9VgxS7DQnrAJ5bVYAm/IBHFvatYgBSnSfpQQUIX1F&#10;VYhAoCql/wCpuouCfyR794Y9Omy2aHqRHRcKCsZNuX0LpIPKqP8AH+o9+8NfTr2oeR6mpSiI2KIG&#10;IuCvIC/XlfewmnA6oTXqSkJYhQPoFDEDktf0kA/7z/xr3bT17qfHDpWxBJLXIH9b3sLX/r/T3YCn&#10;WupBjAufybkqALaV+ouf8ffuvdcgpXSVBNuOQLgfX6j/AHr37r3XmX0jleF/RYkG5+tvxf37r3US&#10;RlaykC739V7gkfnRYf09+690z1ZJH1vw9uLX5tzb8j8e6Hj1vpM1pLEhPR+tjqNma1gV4/pa9/eq&#10;Vx148f8AV/m/1fyCQrCsZLgKoJcqHuS4HK2/w/Nvz7ZYUNOt9B7l5NPqOiU69KREAAyMS4k0tyYz&#10;9CByt/xf3QgEUPW6Y6QVa6a3eQrplPkaqnXU4YEEM0QAAsSF1fQ8C5APtoppz1tMdJipjVIZFQAO&#10;G87NITI4Mp1eBJEtwpA0tYj/AG3tNIg4jpalRQnpEVCmWsaoAQFBUarshUzTAJDPIF061Nrqv1Fh&#10;6faB8sejBBgDrD5kZ40WQVOmPSKlLRujFvHpKnj1GxA0/Uc8+68On1WmOuk1Wfwu5h1eJ0bRbSGt&#10;IrSMt1kci5K8C/tp2zQdPAU6nRusVRdTKqAf5PqUySeSTieWAMOQg/Rc3vqtYchtu3j06i6gR0Je&#10;EaNxDoVnfVChVytyigWZfHwW5UMTc/48e1MJwOmnwpHQqYoDxBi66ZZfKwYLqjDnQI208BlXi3+J&#10;H4Hs1txSnSCfiOlKjKlpCg0AkEAC7hWuykqo08G/09mC/CK9IOuppkGpo4SVbiOUrpju30Y/n/bD&#10;m/u3XusLhVBZT40KqSLAsgJszwgD/EW5/wBf3dPPpuTy6ivdmf0q66GIQKqj+gjsPr/qv9v7c6b6&#10;Z6xVu6mw4KuraSZRpv8AtXFrNext+P8AbDXTB4npH18KvEVARioU+MWjAI9P7X0DEAk/X8fQ/T34&#10;dVbh0magLG5eRD4IwCTThYxI8ahALuNVxfStraiORb22Okrk8Om8yku4YcJENcX/AAJqit9SyREA&#10;B7nlieP9txvqnXpmDk6nsWaIOH0lhK15VhaIatbgn6KTpH0ufadzVuqnpvnWJ0nZGIlZVpmkhaPU&#10;iyXlkiGrSFK6SCRb6gHn2memrHV4/iHSfqYwrq5eJvuZQAVUr49CWlkHFy2u9v6WPtI2Selqmo6S&#10;1ZTvHJDNANc8cZ0Ilh5bEskMtxwGAIAvcW5/BLRXzPl1cZPUMyaU8ygUwdHZwRC8WqJLa4/KpDhL&#10;iwtfUDc3t79nq1B1wR52/bBEgVtayTSPExjEf60KrfStx6QCT+QbECpAIoet9CjsHdyY6okoPuh4&#10;VCiNQQ7evljPEVuqtGuoMePV+OPam0kML0Hn0X3cR/tF/PowuPzFHXRoEsw8iO0kbB1UuoKFC1yL&#10;qVJXn6kH6D2JYJVYVPHpGJF4Vz0qEeOaSKMi4KyMgBBdUCgqLOOeTcccC/tX041COPU1XMkbgWUq&#10;wZdRA1G36NS2tyLr/gfeum6A8embI5anoWjnXSztYPICuhCOfI5/tH6C4+vtuSVYx3dNlkrXiR0G&#10;+49wSVElVEn3HjOl4mVlXyuw8SytoBuoW7Kh5PBPskvZTMaA9URdRq3THiKKFpyGuXYmZlYLYBR5&#10;AFsLeo25U3B9l0VspbPT5PQtUFNDLFTus2sBHdgZLXMpsVkVubAgnT9B/S49naIAAF6ZjLFielHA&#10;gDI0lmLW8pRbAhfRGE1fm5Av/T2pjPbnp8dCZQVXiWEakd9C2IUfQEjkj/WDA+1gp5dbXT+Lpd4y&#10;usFu9zx9bXIY/wCHH0t7cqWFT5dXXh0tqaoWRTpsbgcW+oB5v/vfulM9O6qrTp3p2U2JFjfi3Fif&#10;pb3U8enE+HpyVlNrrcEfUi/IP10/j37q3WR5UQAmw/qbDm4t9PfuvdMNdVBm02tYfi39frYf4e6v&#10;8PXum5ZNRtf6D68er/D0/wDE+2er6TSvWQuAlrDUCSRfgj6e/deX4usQlXi4sP6/n/Y34976d6iz&#10;yAow/wACAePzxwR7Tv8AEeqNSuek/LW+IsCwHJv6rEW/3s+2C1M9bFKY6bJ8ovIOrSL8nhSfxYn3&#10;4SL14io6ZK7JkowVimkay50g2/Gofg/4ji3vZJPVGHp0gcrXeVjpYMFKEcksJHIFmFhcH8/0/p+f&#10;bJzU+nXlUEfPpBZOUEsbalRH1WEd2Y/t6dQB4PN7/S/th0FCetlaDoOauMxSzQIxgQELqVgzEav3&#10;DZgbEG6/XgDn6+y91odI6TlQDkY66x7iImSTyeKKISCMKVLCSW7SIwUksABrNzb6D6+3IRivVHCn&#10;C9CDDKpNo3Dylgg5Dm7AM7a7cAra1v8AW/w9m0Q7emlUg16V9F+2iI0Oop/aLFWZhyodgOABY/n/&#10;AIqvjpivW24dOQmVL+u4H6QNJBYt+GA+i8G5A/1/brcOzh1vqUs6+EWOogW/sgsW+rFbWAv/AI/4&#10;mw9t9a6aJ45qiX94oBrBQl9bppFwFIHAtYm3Nvp/X3RhUgdb6e8eGeOPVZXUszA2I0qfGqm3Jt6g&#10;f6/n6e3B1RuPS+x+mRLWFmAvfhi5Fzp/w/s+1A4daHwnp/h06LcWIVeLH6WOk3v/AF9vJw6dPThF&#10;zZgP6ckchbAf7z/re79a6y/kf2QeOQOf9a/vxpTPXuupHSCMuwN1J+rD6D/W9tFlppHXiQOPScrp&#10;hNrTgI4Ks1zqUD8/6/1t7YdgRQdUY14dB9UIqSNIVAC6hoY3t9VCOR/tj7QOw1EnplfP/V/q/wBX&#10;2BMVaJcqt7vbVb1B5Q1pDzzwBYX/ADf2jlkU8OrHPUQ03p02HkLK62W/jkY6WF/oNI/3n2yZB5da&#10;0j/V/wAV/q/wS4KSRvE3oKi+hJNOqytpBc6f0kfT/be6PMFGOt06n/ZQqU1Jdmcg2RdN/wC2VBHF&#10;/wBN/pb2iaUmteHVgPM8OsqqbuWDAtypOlitvq3H0J/HtkOK9XAXy6lxoHdWHF4wxLaQToNlLqeR&#10;+P8AX938VR29WORTqeir6SFCkKP6C17gE/6/0I9urJTqoUA1PUqOK6lBpBF+Te1x+b/61v8AX961&#10;Dr2lesyxFfrZmIA+gAJPBJva1v6f74e11PWwADXr2gAMtiDze4QAWPF7c2At72SCKDq1eo0mkE8g&#10;CxJYAD1/0BP1P5sfaOeUDB6qc8em6Zri6sCr31W9QUfRQxa4sPyR/wAT7SBq4r1QrTqDJLZWP0sC&#10;hbWApKi50n8kj6H3cyUHXgteoiyiV118Bm4JN7G12Fj/AEtYH6ci3tgOWbq9Op6cXLaQ3N2YX/H4&#10;vxcce1cYotfXpRD8P59SUqDwhUqNQY6zcX+hKn8k/wCP09uAVNOnesbsGL6j9bsbABtP0/SPqb/n&#10;+l/exEDk9a6w+IsRIbqwVR+lf031AtpH+HAJ96NspOode6aajUR6Vvywjuyrpci/+pIJ/PBPHHvU&#10;sNMgdJKdJDJKouy+JCSVKL6kZCoANtIv9AQD7L5ACcdJpfT16RE0QqKp1KxBpRqIVdDalsrh7giw&#10;5IBH+A+nsnmiEklP9X+Af6v2BEa8T0709MoUgRoXYJcaNDAsbDULfXgH6fT2sgtVjFAOnepqqF0n&#10;SoZ7AsAjMuk8Mwew5YaGv+ParQEGR1vHUWpqbM4UhXK8BFDnSTYOYR/XlSR/Tjj2lmZQcdV1AHB6&#10;Z5S1US7WlVrMqRoqsbHR+uwA4/Vcc83/AK+y14PFOeHWy+ONfz65+MDWFQFwo4lN5Ls9mAEdwyBb&#10;Bha3+29qIrZVrTj/AD6aLnpyQxwg6l1EmS6soLCIAatCrxe31YkWv7NISIxjpsYP29Zo2SQtf9rU&#10;SyEKwVY25L2BI1WItf6cW9r4n1jPV+nW9igDxghl8i3BSxJVVUH/ABH6v6n2sBp17rtwfW0iC+tS&#10;HQ+lCWuytpHqsvN/+R+9MwUVbrw64SABdQRWDhiqFlDnkAMjAG1/6eyy5uwiUBqen44qnqGY5Khl&#10;0KQxF2RQrMf9UqJaxIAHJJ4/HskkYyP9vRgkRYaR09QY3QgDgeULodremVf1MHWPgWPpY/739ffv&#10;C8zx6XIgUdZDRHm6AvZbEi5JIsQTbSV/rY/0v7aNvXgOngo49R5MZq8ZN08bKymysxP0/Tz+CAOT&#10;739CrYYdX6b1g+3cmQIxp9SkBSutmtbkcFudR/23tl7ZYj14iop06UssfF/GIwwDMCGJsxI4sLc/&#10;j/Ae2hGdIxTrSmnb0oqSrWPkKATpOq1mc6tIUfm55N/6/X8e9xtpND1Y9Kamq/0guCA2nUWUK1hc&#10;sSn4/wBb+nPtaHCn/V/mH+r9gsnxdPVNJ6dRGjkgW1Blvxe34Nvr/sPb0bZ1dPk0yepiypf0+o3N&#10;7Cw9P0BUg8n63t7Uq1RXqjMGUgdP2JZXkTm5s5vqHH9Qbjni/wDT2dbYAWNf9WOkkhp0sUKiMFWv&#10;wATZTawH59ilRQU6bORXrE0mvjm/0ubf1v6be3U+LqnWP7R5AS4sOdN/qPzc2/Pt8Cpp1rrBNTRq&#10;DwtpEaJvpYMOQ5JP4+vt0KB1rpqQ+KmKlUkljkY2412/BFvxb3dRU0691wrlpYvFPUkTCUArEASC&#10;WFwoA/wsPfipBp1o4Gegtz+O/wAkrspVaoYoy5ECFUvTgXZzp4ve3/Ire0dwmlK9VDquB0VvNCKS&#10;sD08ZKyhRHI/rcJGNEZmduLsvpF/yL/k+w8+lnJXj0dQfAD087XK1M0bh2dqSRKeNQ2pBDLKSJyL&#10;G1uFYWvxcezKxNanpDf0GPXoZ56+kxSxo4doBEypExA1OBr1Aekck39Rv7PkFTQ9FZ1Z6ReS3MYq&#10;QyKX80lUEHjUSRRAnSoQD6kN6SPxe4B9qg6qvScxknV0v8BXYzGteoa8pWOeaZD5VepkXWY9IUAh&#10;OCSBb6X+l/ezICO3pO3aaHp+qN008kr1JOsxws0bxlArkC5VgR/tzwLc/iw8shrTrQapp1VB8pe8&#10;jjKmvqohEBSzVIMIaLXGFUOFdSOLMNCkkghwfz7E1lIfB0evn048cz0QD7OqSO6e6KfcNGtXQ1dG&#10;iNBWf5GjJHTM+TkIkWdCSy+CNPJI4/SLBdRAJU/TAxkucjqrWUipqbqu7evZEs0Zeuk80VPU5GV4&#10;aeOaMVH7KxtTa5FLSwLo8k5Y8kFbEW9pSaY8unY00ihHQP7g3/LLjfvRLLjKTJCCUVJr/JLVJKzB&#10;kXD2W9MwXQiXA1OoF72HgfLrYiqagU6DL+988FS8iwBJaenWCjyLyNRyyh5VipPFTgaZIUd1CLIo&#10;CprCg6L+7CvTxhJGrpZ43d2Uq4ftKuemgqIRUVkFVC9JTVSZRJPsKoYYSq8jRPG+mfUgs5upA02t&#10;0iuIygr0LOy93yxS4oSS00tXSmdXasW7B6WM0sqkVQ8zS1eoQJPcBDpYAc+1FuSCOkPh626OJtXc&#10;EeQiiqJ6sVUUNA0UcgqaF8es9Myhp6iOncFASSpVWbUEb90n2agefRdcqUanQtYWKoesj89ROjvO&#10;RTCtlp/vJZFtWVP30tOI0Ip0AjhYm1wpIN/b6fD0Xy9ClhBjczGtcymWYUc+glCtXBT0dSZIChYW&#10;j0qY0h9PqJJW6393HCvr1QLUV6V8NLG641ftKGSjjpabIUkn23lWpygZ/DNIoBaR0Ql5YytlJH9b&#10;e99OAUFOpcUMEDLBI8lPQz44+WSWKQ5SKvrphGZqyKnV2gjKDRJ+kA6ZGIL292QZr1ReJ6Z8rHU0&#10;kdOGWvqEiienmipmg+1oGM9sW9RC6FyspdpbNUaSNN1UD291bpA5KZ4hLVyxVNXQ/bFYpaKlBkoo&#10;JiKSnerSxaFGlKfukOS1mQkMQN+XTp+DpBVjTkmWorKlaOSnnIiNQTU6lBvBKhZiZJVB+4hZhrsH&#10;DK1gWmADfLrTVJoOmmWfx0iTxSVdfTinDRpKRJWVtJHJesjfUNcdLLpfW8pLpbTyW906uq06h16R&#10;eOLH09R97LLlJp8XAVM71NN4tTyRo62mhgm1vEXcEgC9xb21L5dbPSF3LTNU1FcaisSJKqFFpPHB&#10;Bj5ZI4IFm+7ajF4BDERpRWUG8YP0flmg6vF8XRb8rUY2kpsrHT1MccdLE9Nj5KiWWrmgFfD4Lz1s&#10;gLSRS6llZHLeIopCXHujaaHpSFr0F+4GkpWqMYk1SKfFUmOWoSgpjkKCsmp6aLIvX09WLsJolRY3&#10;aVGayIQQzhQnetaeX+x0qjCkA+Y6DLIRVFWZop3qoqmGocReKMrXNQvES8lVE9pF8kbqsUrBtDAA&#10;6BY+0jZY9OGvHqLFVMlfAGbGQwUVUy0uPaI1FFHF9gIqlqqUDVIGMZdy5uNSNq0k+6iSjU49NlAc&#10;16dKHISs8Lw3xVdM9bJhsc84iMsZjMhlp5ZOCI2u/jlb6+oE6QQ9rFMcfTrZAoCc06zY3Jz1dOJQ&#10;vhekknuHM9MKmrFIKWr80cA0a09AFQtwypYG7H3XUCav1tQBw6fMfU/ZxR/bTVgw0KU9SIf4PHJB&#10;XwQaXU+jka3HOsrdAXHJ96RtPVXFSB060VVUSpVNSCOYyVCMtTK0MKjH066Hro3VRCgiR40YXIaU&#10;3A1A+/azQ060I856dqeTGvGtLRpPLDUKA38Iow1TFV0VTHkoZv4jX6ZNMcgjgEzOI439TalW3uis&#10;OC9bcYr1OhE01Kry/t1NVHNTNmKNpHpcYoIrMnVzZGVNVNVo6KkjJECWfSupbkX4+fVKEHI67yRk&#10;komQ1lOyyRDJVcX3vhlq66qfQVpa+mdpSzyRvNM7yE6Y0Ci/1rJXTSterrSvCh6SmTlWmKyVENNB&#10;NDU1RqaSjqZa2KvavQRQzwU1SmjyU6IwQmT0rfi59pzgmvTy08+k9NkKCiVaiKlnUnxNM9XQQwU7&#10;VEUjTUr08iksJkLRSLG1g304K391LDy6dHoOknU1UVPCtF9ytVVmSGeqASenFdTyp4lGQqksNU1g&#10;7qpGggxg3ufbLtTHTipTPSBnE9PXU1NQ1Epq5aOsx3jk8cUWVgRmjkapmZSUC+hbsikrC1mDG/tI&#10;/wAR6c6YGyJlraOsWshmagqIoGajpUNYstNG33sZo49PjhlBB1aymkAHnUPbQYNw6eVadJ5clFop&#10;6KVjBLTh6ikqKULTT1FLTa5f0hfTUQq7hlcATIANRuCbdOhKD/V/m/1fyEh8hC8RhZI2mkaOeUeV&#10;UAhmgUQilEH7UKR2CeJSyoL8EC3up4daVa9QTUSzhKVBFGEaeBTW1SropaeO4xpWxClHYFGYAa7G&#10;/wDTZ4jq4Whr1ByZhjvUiuu9VH91KRTKZJajHMsdqmAelow/lXWn6za4uB7Y+3pzpnqhFFJIyN9/&#10;9myVFRUFDDCWjhJSVqaX/OgjSzE8gmx/HujEUp1rjgdJqscR+EyARQiZK1KVAZB+8f1yAHgf2ebK&#10;AB9b+2+rGMhanprqPuaKRmmjgmhlkCwklogZlQpFJTo+m6gXXyFrX4XkD37p/ri8qzNNMIUaGu06&#10;w8RlcAKI5GqJZFBTRIDoVSL3/ULD37r3UarlEqsYJ0mNPLFTz1KSAVDpYimWcWYsoA8YuCA1gPyf&#10;fuvdMvmAiKpTG0bSaZX0L9tT6AHkMUYIYayGZjcXFxa3v3XusQqadJpZhJJVzm0UyrUGVY/L6DKk&#10;llBRyWYxrwOOffuvU1Y6zU8i00UbyLJUFrnwAal1l9Mks6Dl2uAygHTxz791umadcC4Jl1BHerjj&#10;878/cNrk1eEJYBUUKrSX4cg8/T3vq5T06daaujppFcS1KxSw+tamdo4KnwSD9ZhW7aGCcxm5K35H&#10;vXVOnJ4g6TF6yaeYRRyUhdfvIo5TxJVxRjTFZEDAMxBItx6uPdVJoQPXqJRVIVUmi8bwNM6VVNTP&#10;LTrKQB5UdAD5DezqgXQoU2v791vqedBXy08dMxpzGNdTEobRXWgYxqjE3LkoQ4/bZjextb3Xumqr&#10;jlhrJWjp5VAh80QlaMzvNCRHzSEfoJFtAB5AN/r7917qN94aac+ERyViCn1Vc4f9mRpNM2lFH+IF&#10;vwf9v7304oqtOpNVX1apJ5gs5WSogqEju32bSPec0+tCU1aw0hb835H491cCmB1jhJkqnZRHIhMI&#10;klqP0yEgBatpUVnVUYF3fnhSLcH3vrxFRTrmKiaJXqWx8E6tO9fCSizGOS/hLs0ll0eUAhvyujgi&#10;/vXVCoAr1GraZYIYZIHZYYwYElcxMKmrqXu0UciLwvGvSbgXNiBb37q44DprkhhqgWAaoaOdzJJG&#10;tvIBERJIkbEaWVRe1z+W/Hvx6bfj1wiEd/MqBqrzxwQ6mIfykcNob0sDwGX/AAufeuqinn1lhHiq&#10;EilanqrssgIiQiCo5jkjN7aUI5N+LqtuPbvVSK4PTvT1FNMNZirHR4JUpmhkWGlDQzHw+ElQdBk0&#10;qYzy1mII+vu6ZbqhOg1HXVRMArmGrjpo0hiK1PpWoRnKoYrG4sSQ9hfTxYf1cf4T1sR6TWvTDUpG&#10;FaN4X+5ZkqY6t6cpEI2bS6mFPUwYkjyAkMLXA9p+r9MDB0UhhT6VnWJitpWmR3JM00qrbSpvwRwD&#10;6eR70eI691z1PErAqAIWEkSaVYidyRE0stg93UjlW4Frk+6de6lUKU9MDI0JMhDtK8biJ5UU6ZE8&#10;vFn5BsBc/wC9e63U0p0o6WWSRvFCogjqSI5WkNoowCWEbvazSabBzb6iw9+610pMbM8h0qiyrIZx&#10;K1RANNPKwCmpRGAa0ieiQrwBYn37r3Uc08IjqWtFHH6ia+mU080YH7cccdTymm+lRI2ltRPH5Oxx&#10;690jsnAIyWmmHmgoyk8hVmi+6DmFIj4QAGVCLkixIP4IAv17pG1cdqQwzGN3jqNc1RG4ZBoitACu&#10;khz+SFIsCbrfn3vyx08OA6TNQiRxBgo0sml5FLM5QNrd4lK/pdrAlfyD/X3U/Pj1bqBL+9xLGjl2&#10;YByuhXES2sGQfq/3v+nvXXuuUNgxs00QnTwmHQAnklbSxLkX5+g/wuPfuvddFYtXqij1LLpshcBS&#10;oKxyE/Qnhhp/r/r+/de695f29Dyxz6dQMlhfQzh7wABbNYgmx/qPfutEV66eZKcyyoQJwx1FwCpD&#10;D91VW3BtwpANif6D3rrQr/q/1f6v8MecorPI5Gmdl0QyRlpJoyulgmkFS3F9V7C9hz731bpxh4RR&#10;zpLj1GQkRFGuoPF9TEAC/wBPrfn3rrR8usMVOHZTGqLJ5SkAUelwV8hnlFgoe3pH9b/j37rxpTPT&#10;jEp1MJFUwBCYtdyC0VrRqLGw+lwfx9PfuqjRXHWOTyWWOEL4WkD+GMaix/1IkYf05Fzza/v3Wzpr&#10;nrHCXNTOjx2jGjyKGA5J9Mit+bfXV+Li/Hv3Xhp8uuLPqZzeNmN5riMGeyt4y6SKCbqLAgixN7/j&#10;37rZpTPU+kkQGOKZSAzekCB2I9Hp5BGlmP0F/wDYge/daPw9vXmHnmHiEaeokaAqvq0aRGy2tb6c&#10;n/H6+/dVXT+fTMC5LaAES8qqiqCloyXlVC35/Nhx+fe+nOoTkaql/OA0ZjQL6W0M9lNlHBB+hAHB&#10;Hu/l1rrhFaSbXqKApo8MlwrOjHQ5Y/UD+n4LEfj3o4HXuv/V3P1Gokqo4I49JHPN/aKPz6aPWXQb&#10;X4FzyPSCfz+Ln251rrjpAUAjkk2Gm3+PItz7917rgVAtx/atyL2/s8/7f26nw9aPWMxH6jj6/T/D&#10;nke7VHXusbx/g8n/AFrXufz7317rGfzcAWNgP6/kEe/de670kfVVFvp9CWB+vA9+691yuAoAtf8A&#10;AA+nv3Xuu/pf82H0tz/QkD/e/fuvddg2Ok2v/wAFsbW/J/4j37r3XNdX0/Vb6A8i39PfuvddcDng&#10;ck/T8kW59+691y4uDcEgar8fjkC/59+691iLKOQbtxxxyCfpz7917qO5AJFz+WJW1h+bfQ/7G/v3&#10;XuuF1/BU3F/083H1+oHv3XuvMQACWW4+liLDi9jb3R+HXh1jP9kA+ofS9/qObk+2ut9N9QeGWxN+&#10;fUb3X8cD/XNvbD/EerLx6YahGty6i3os1wtm50n/AB/HtskefV6Vx0kMnAJA6k/UBQBaxP8AqgGu&#10;BYW9XtBNJpOOt/LoLs5j7BreODWdLejyMT9AVUgrzb6D6+yWdtR09aPoei0bx2iKqd0NpKpA6lJC&#10;ugxE/uO7IOFAOkg/UE8e1m2xjWdXRZcSHKnpN0W0f4cFR2LhSsjwxStKND24pktp03tccH+vuQdq&#10;SOMinQdvnovQsYvA04SP9iJkADJH4mZNQGkW1/jSQLfg/Tj2M4Vogp0Qka+hs2jizH4AV0P9FQmw&#10;jP0KtdSARfn/AB96naiZ6cgj/UPQ3Yug1cIttIXU7JbURe5YLb/Yf7b8eyeQ0JPRzEmoAdLGGl0q&#10;BZLGxbi5LfS4/wB59padLlSmenmKI/RuOBc2tb8BbH2w47j04U6ytB9f8bcagbW90p1rR1BlhsQL&#10;L6SSbHkf4e/daKHqHLTE3tyL8DTzc8/Ww96IHWiCOmKtoCVc/r1Aek/VSPyT/vPtxFBz0y4JBHSV&#10;raBUKqUPJsQBYgfXTqHNjwfb3h6xXpJ1CWhXxkAn186Ua9iDZbkg/wC8e2jEAc9b1ECnWOSm8fp+&#10;hReEI/WbXJ5Uek/Qn/kQSSwAGvShCKA+XTPVwepQIyoZSfS5K3vqsBp4sLeyyaA1rTp8HGOk7UuY&#10;j+4dIYsUsF0so5XWfoNP049l8kYNV6dQgHPDphq6zS9vJ+D6hpMdm/AYA/U/Tgc+y17ehr06e8jT&#10;1hgy707sxnHpAZSLKqoFNzKNIHH4t+fbZjC462Eoatw6U+O32KSVdco0aQbkoGK6gLqtgQOeCfbD&#10;ytBny6s8hVseXQq4rdNFkk1RTRuSFBAI1Wb/AFBNh9frb27DexyCgOelttc6hRunaWpUqxAXSbgE&#10;aTr/ANh+D/h7VhlPS/UAOmR5kHNo1BDkkgnSo4OsfQf0H59uqVHHrfUR6xGYC4ZGZSLDlhp/KAH/&#10;AHr3aqdaz101QVA0xArxq5F1ueLlrD/ff7E+1gcOt9TKckPZdBAHP4/xIt+f9ce3V6108xkE/UEk&#10;/gD08/kH2oj8+mjx6eqYHj6kgBrEC5J5LKef969rOq9PcIsAALn/ABvcH+hBHv3XunONR/iRbm31&#10;uD/hxb37r3U1E4UC/P0v/h9L39+691IC2/2I/wBSBz9DwPp7917rvTYEkD8j6f4GzX9+691jKG3P&#10;1I4JX6cn8+/de6xuFHNiLW/wBvz9Pfhx6q/w9cCFJ5AvxyP8D9foP99/th7q3WAj6/43/wALi36u&#10;f969+691jYE86R+m2q1iR/wUfT/W9+691iZL3/AI+hHJsOSffuvdYGH0LeocXtwCR/h7917rDpFy&#10;fTc+njT6eePr7917ro3BItYkghrjm314Hv3Xuvf6q309X+sOb8e/de66I5BuL2+v5Fhf37r3Xd7W&#10;BHH14+pH4v7917r3N7gA/S3+pB9+60a+XXK178Hkfg8kjm17f77/AHge69136S1z/hbi3+Hv3W+u&#10;dlt/ZuQSoP0BH09+6112Bb1MFuRe9h9f8Pfut9chzbgA3uR6Rzbggcj/AGw9+611kBJBtb6gADm/&#10;9Tcj/evfut9dccA/4825I/offuvdeH9o82P5t/th/vHv3XuvGwGrgWPNvryfyPfutHh10f1fg/S4&#10;+vIU2Fj79148R1zKAlmIHI/2kEC17c/4W92HDpp/i6jSoCbWHLEm9gDYcfT2sj+LplhivWMor8BV&#10;+mo6efrzwfr/ALf2902RqFD1geAalDWLcNcBSVsNRsP9t7uOHSUihp1gliRRwrE6r3A/zZHNrf7z&#10;7fj4dNt69NzRDVb6/wC0hSAB/TX9Ppz7dIx/q/zf6v5BoipAPXlpRpsq/UG4POq3NifdcefW9K9N&#10;NXSK0bqwQsp0jSv4PHI/oLrb2+p8x1Qxg4PSKyWL0q5IRg4CgKFbUlv1K5+hvYD/AGPtSsgOB0me&#10;BWqB0HWZxCmCojZAGfWoQg3DSLb0kBSSOD9fr7fSQg9IJI1AIHHoDc1j5kZkljMkjTxhpZCFMoWM&#10;wBoyOLggXvb6fn2awSKw6ToopnoMM3ihJBUosZnW8kfmkc2i1sGMDgANIy3PNgBf/YByVhSnTdwo&#10;IovVdPemzFkp3gRYSBG33SPI1OlLHTV+tgrAaTcMmpBy/A+moAPXkUTk6etWtwFYR9V3bh2zkcuG&#10;hpoamgkkeogijkMMVLPjadxVU4qoJQQJoW9SaQCLlfYYmspGY6RjoW2NwsXc3QX5vadV6nWOBXne&#10;edKwwU89WtUkZEgomlUB6V2IWZQykG1iTyEv0zxnIx0dR3UcgqD0is9gM2sMH3FFTvLFSLDX1gnZ&#10;5qJ4dFRRMvgWaVndBoJSF1RRwwt7qq08unywZKjrElcKOF6o07pSV9fCsYkjp68zx/a2jjq3kaSR&#10;HluA6sVBK3AA96fj1deHTacgk0jRRZJalY/uKe9XHDMIk1K89FO1RpJJXWZNBfQihRY39sSL+Lqy&#10;/F0mjXwZGFZV1RQxzzx1NfBJI7qpAkpHoaCdV8GkBRCLagXN7nj2jfFelaGo6HnYwRUoS0ZmpIpn&#10;hqaY1k81BDWk/bxNVJKPIIkX1Xvpd2vx9PZPd/Fj06MbP4j0brYFHXyfb0/2rQUVOPI9KhikiqaC&#10;GYqv8Q1DUvkF1Dk2UJbm49kEtS/RmQhWnn0c7r6lXwUcoNPK8MixTTNA6TmMI0tJT6Z1KuSoXUyJ&#10;yLD8+2m6rDhiOjW7S8oeCWF5ampELMIXh+1mKufJTw2AAH1DOzNq1agPrwZ2/wAI/wBXl1q50/6v&#10;9X2dGV22KkNCkgLSGwnZURXjOkl52W3psoseTc82/oZW3x9E84TTU9Dpg9WlPJ6A4WwFiNIT9tjc&#10;caeR/r/j6ezeKtOix6Vx0I1Bd2Ut9fw1hpIPMl2Fr83A/wBb2uHwjpp/h6VVMnpUgauCdP406SLW&#10;9vJw6aPT3Aoawt9AC1rEWsLD/eLe79e6dETkabmwUG97kHkXHv3XupGgFSLWFh9QLjn6Ec/6/v3X&#10;uuvGoHNub3+pP9Prxxe/v3XuuDL/AIBRpUgD6aieCb8e/de6wuLtaw5F7BgR/gB/j9D7917rLGLE&#10;KQfr/ZtZSRf6j88WPv3l1U/EOpdgbiw/qf8AYC/v3VusUxFibWZiLH8MRwPz78OPVX+HqMAeLnlS&#10;T9APqP8Ailvdumeu1Ivq0/UXJsOLgj6/70Pfjw6snxdciSVAAHBuwNwSQOL/APEe69Omvl1BnLAl&#10;zp/SAfqCQW+tj9CPfsdaGrz6wrpubhRcnj8/6xP9R791bqXHY3djcD6OdP8ArWH/ABX37r3UlQtr&#10;gW+oFzb8e/de6yKNVwLE3PFipP8AU3/Pv3XusgW/1JtfgEfq4/J9+691wsSLhRcXtfT9CeA2n8j8&#10;X9+6917RY8hf949X+F/r7917rvTbkhL2Fhe6j/b/AJ9+691hYAk20i5+vHA+tv6fQD37r3UZ7A88&#10;i7Nx6bMeNRt7917rgRy5bSBcsbDiw/A/1vfuvdceeDxfj6WBP9oen+n/ABPv3XuuNrXt6gG5HHFv&#10;1Ag/717917rDewAJDFv6Ac+qykW/oB70aUz17rxANiACQGvcggqD+bj+v++/Aq3w44de6wFVeykX&#10;/Two+p/1R/2HHPtrqxBHHrsBb30kMwNxf8fgW/3r37rXXIqGBBtc3sLctdvoD7917rlYNwwuWUm3&#10;0Kj6EAn/AHn37r3XNF5sQAQfSDYLpItdxa9/8SffurN/q/1V6lRqNQt9SQSbW+h4BP8Aha49+6r1&#10;KX6jjVxzxwvP0N/z+ffuvdZFtccKL/U2tc2/p7917rlxf1G9l/wHP4HPumseXXqddg3/ADckC9/p&#10;/rWHvXifLrdOvNaxBsb2PB45+pH/ABPv3ifLr1Ou7pqI02H5J+g/JsDzb/X9+8T5dep14lPpyv8A&#10;tPpIP9oD/ePdgwPWuuOkcCxsDwPT+fqPdhSuevddsqH6i4awHHBH0tx799nXuo0q/Xi/1Fr8cHUB&#10;/tjz7917qO0YPFxZueFJDD+hP9PfuvdcShPPAP8ATnkf8Gv/AFB9+691iZgBcre35NwCtrkXP19+&#10;691wBj+qMLm5/wAASOfpxe/0t791omnXQcKAOLi9ieeT9b/4+/daZtIr1FarCMQ30FgBwdYt6Qbf&#10;4+9EhRU9JS1TU9cfvyfUrfQA30i1ifofzc/j3QyDrVa4HUN6xhytxqJHKqbqPrpv+T+T/T2neZQS&#10;T02a1z1FepvrPkW3HBsGv+Fufr/rn/Ye0klyv4T1rrFJVNpDBvQx0i5BJN+RdgSb/wBfbLXWONOn&#10;l+HqPJKSwU+gkEKb31L+QT+L/wCHHtLLcMTx6t10o4JViCeOOLP9RyALA/09lc9w4OD06sY4t1Dm&#10;nZWa6m4A1arEXve4B/1vYYu90kSQjzHE9KBGoFKdZ4WYhZAAwHAvweByAPz7YW+kZg9evaE8hTqc&#10;gLH6LazFrqB9OAOP6f4ezaOcvx63pHWZF0gA3AB0gG3DE8g/W1ze3+HtwSgccda09dPIbf1LnTpA&#10;DfQjnhRbnj21PdBEJByeveGK1Pl1Fd/qSLGzLf0i9he/+vxbn2CtxuDWvS6EUHWDz+gPcckFgLAg&#10;XtqJP0/rx7DT3j6K16VBaGp6gS1ZANjezEuAP0i121X5N+Dx7JrvcHC1U+fTqCrUPTRJkZBI6kE2&#10;vYSD9SfQFmbkcfS3PsOTbtJ4hBqfl/n6eCheHTbJVh0SNbKCASxvawaz2YA8i3H9fp7KZtx8RdCY&#10;9fl1s0OD00y1PlOq5KsDdVCkppNtIT6c/qHJ/PsmmvGkamrB4D7P5D1x1UIo8usHj1Kou7atKtcK&#10;Gv8AkuBfj8cD2xQmlST9v+Xq3Uunpm1qCupXILE8hh9NKta9vobEX/w9r7aEM+kZHmf9Xkf8nXul&#10;BBRqr3T6lP0tyqXP0Pp/339PYhtLErLjFfLrfT5FDpXQFF9Q4BPJX83I+n+sPY4sIFVBGQK9Jnpq&#10;NOnaMoGDBQyg2Nx9QRcE/n8+xLCVp25p1odTY2Cj6DUyi3JFrXY/7C1vZjCQCRwr1U5HUyN9QUEg&#10;m6kkgg6R9bf8T/iB7NretaV6oRQ9TA2mx4NzyzFf0345Xg+zyA9g6SuCXIHUlHuo9I9QJvbgsTx9&#10;foPZ1EaU6b00NR1m44J4FxcWWx/B1W/31vZjHSlemj1y1aWsbcj/AFwf9Sb/AJt/X25Uda66EnHG&#10;k3J/s8/4gn3v7evdZFlCkW+txcDn8Ee9VHDr3UoTLe3+9cjn/U/8T7qUBNet9So5Re2o3Nhbj/X9&#10;XvXhr16vTpDMBxYCy2J/Nr29+MYPXgaGvTnBICv1t+b2+tv6+9hB1fxPl1PDXHJuLfT+nHA9369r&#10;JwOuLN9T9L2uL/09quq9Yn/1JAsfUf8Aff737fHAda6baqmVg3Cta5Isbcm/Fv8AD28jkdaORTpi&#10;mRkNiB+oEAG/6fUDY/X2rDVTqhSgr03zadJ4vpP4/UPwf97+nuvVemeoUD+puebfU6f68H83/Hv3&#10;XumOpBA1aQbrcE8/pN+RYci3P+Htp+PWx0xVrjVe/wCsLG915Ib6kD8EC5t/W3tM1anqvn0gsgPV&#10;JYG5ZgWBHqJBYt/tvSfaSXjnj/q+X+r/AApeklVQh2kYhbch2QACMadNgp4035P+PtDJmvW/LqMi&#10;oSVKRnWyg2vq0r+Vt9CORcfj/Y+2Oq9PUENzCUKuJJVZPW1yiXLK7H6kfj3bQTTp6Lz6faMBWOtb&#10;FZA2lvqXYliGB/oBax/1vx73QdO9KijF78ADTo1Ff1IF/AH0Kk/Uf4+1ESljjp4ZHT0iooswJIU3&#10;N/SpPDf7cc39rFXSKdW6kw/Uj62VX4BuQeBwfrb6+7p8XXupYF7FebMgvqFwR9BYgfXg3/Pt0mgr&#10;1qlcHrI6XvrIC3JABBOr9JH9OLe6uARX060FAOOs0MAN7C5/tAgEMVHBBP0t9ePaSYgdbPTjFFYq&#10;SQxID/2f6cXB/wB79oHNerLx6liKy8i5vfSAoN7cWtf/AF/fg2KdXJ7adYZEXTbT9W1fQ2IYaV/r&#10;/U+23eh68OHTRVU7MD9L/wBLfj+n6fzb+vtJLL08ieZ6ReWiCMW0t6tYKqoOkyDRfkEem/H+PtHJ&#10;ODQE9PAEmnSBqtMSsH0CPSoJ40hibqL8fptzb68e6xzgfZ090ic+IwiK2hjZeSUjuC1+XsQeAWUg&#10;cAE/n2bW8qngetU6RlFKZ5x9AImuSrKEI1ftL4kDWktwT9Bfm9/ZjG4rqPl14jpZUFHVugC0HivJ&#10;ZFjdWIV2uqarBj+dRP0BuPbvjx1p00zCuT0t6HD1qKqyxst9LFAS7pp5dRJ+Rc+r8+6vOqjGT0gm&#10;kANQOn2DH1zgIkShShDuSBICDddSn6n+l/ekm1jh0lDajwp1gfFV8ZLIIyLelAwHq0cr/TV/vHti&#10;WZV+IV6ac0eo6a3xuTBUmC5TWLq2oI0n+qQclh9eePZRPcq2AD1ShILdc4sPkQ0mqAtdkII/WEVb&#10;LcH82N7jg/n2i1V8j+ynSiP4R08Q0WTEtmha7HVYut1FgCW0AiwP9Af+JDLFvIH/AFfl/q/kHgRw&#10;6VNDDVrdmhbUGPJAso/NgQLj/H/Y+2D4la06uKVz0paaec2VoiD9Af8AVW5B9X4/x9vxSH068aA4&#10;6dY5JF0rYn8gcAH/AA+p/Pt/WTjq6mop1KTWSLfmwuVtcnm4I/H492Fa46t1zHkP0tc8DgaiVb+h&#10;/wAPb66/xdbz15pGJtaytwSq8lj+o/4W+lvbi/F17rG6sRyCOGFwL8D6E/439mEVdGemOuIQkaiO&#10;LkFT/Z5J1Bvzb2uT4h14ddrEy6bk8c302AYn/iOPakcR1vqSsbc8E/S1rX/HA/3v2qXh1XrmyE21&#10;LYix44awPFwPyPe+vddhRblTcC3IGqxPI5/r9fb0Xn1sdcioX6gWuBewJN+Lf7z7Z611xK6wQwH0&#10;H0/1K/Qn/H6e98eHXuo00ZABVDdr8Egek/gk+6EenXumuVCC1gpBK3F/ov8Ab+n9Prf2lII/1f7A&#10;/wBX7A113ECdTKBcXsPqNJNgP9tz/r+907a9e6zngc3AtY3Nv08i/wDrce3utdZF4sGX6G62P0W9&#10;/wDbfn3dDnrY6nIw+n9k25tcc8c/X2qX4R17qSPVa1jclfpY6uP94936dX4eudiFI/rYEi3JH5sf&#10;6fT37q3XRIU3tY2X8Xu31FyfoT/h7917qJNJYegKSdRbi5P9bMfr70SAKnr3TVNKChZmUNywP4B0&#10;ngAf7z7TNQ1p1XpPVbKwGj8EghSA1jyQh/oeLn/Y/n2W3TYx1QCrU6TU1W6m1pFI0qTqtpYHnSR9&#10;eP8Ab+w9LMeHTgFOvQ1kkmhGJJIJFyQWGq13FuObcc+2VnYmnXsdZ5llYkG1wW4sFDenSVFxyOP9&#10;f/X9v0atR17rDC7a1VmbVa45FyB+nVf88fj8e7wtRwD17pxiIfVaxDXIGoGwTnn/ABvb2bxdwA6Z&#10;6mRgKVcAkH1FvoLj06dP+P1/2PtbGP5dOLw6do0A45PFyvBXj6i/1+vtQM9W6jyC6rwoYf6354ZW&#10;HvxFOvdcEQWC8gBwzXtrbgsSSf6W+i+69e68XTi1gGH0bTpYc6VKj635/wAf9h7917rjHOpYAAoS&#10;xRFNhb8aW0/k/kH37r3TtEVbj8adIUDS1/zqI/p9T/sPdxTr3UsC55AHLDn8hRdDcfn3vrXXLT6W&#10;DC1+R9f039XP/Ee/de670i4CggEH1XF1Frg8f63IPv3XuuSLyOCtvx9eR+B/h+ffuvdZ1T/VcuR+&#10;QCQFueT/AMR7tpNK+XXuuQBY/p4CnUTxY349P4/p70K1x17rIFABLDgA3v8AT+g92UBjQ8et9clA&#10;JtyGJH1AX1fUj3fwwMk9ep1y02BueC3IsDcHm4970ocDr2OsLIvAsDxqIPNlAPBA/wBiPdTGaY69&#10;TqJJCjE+kEsLkgcMb/pP+9H22QQaHrXTZNAHJBBLA/Q6W0te5awBsDwBb34qRx690zVFGLvdG03s&#10;wsoCMRza4PAH1t/sfdSoPHrfScrMYrEftJ6blDZS2gfqNlU825H+9j3Ro0Pl1rjx6SuQ2+lSFBj8&#10;v1UAoNIDD1HUQBf6835P549sNaxkcOt/Z0hsrsunnOtYlEiqSDKBqV/0sfSPyv0P4/3n2y9jEw6q&#10;oI6DvIdZUdTdRRo762R0McfgmWT1F28qgE3/ALfB/wB79oZrEAdXBI6TeR6xoJZHSSASO0LRqpid&#10;EjcG0halsVAUDh42uf6+y6XbwcdKYs93SLq+qaJisnijChpRT2o/uUqCEt46iJh42II/zjaSDwS3&#10;1CNrDTwHSkSFBUeXSZn6fog5aKCW07QiSli0xTUcyWfyq0iMshBFyA5UHjn6e6+A4wB1cXjU+zrP&#10;Q9bJBVXCWc1BkMdPd0d7XRZlIAsvOpVPDEm1j794EnmOrG5alT0Me1ttVVOiM45WOSJI9JDsksok&#10;OrgKCpXkD9Q9uRwMCMU6uZtS0PQ24fHzwrCTGQBHIklwGuUa6qL8ks12a/8AqvZvDGQoHTQYHpf0&#10;UZUoLNcWIQC1pCv7gAPH00i3tdGAKDqjcelbRqCqgWAC2ABXSGvcgMeeD6VI9qgpIr1Tp+iUHUAA&#10;R6SCoGnUDfnj+v0/xvz7dQU6q/w9OcYufoDwT+fSx+q83+v+t7dPAdMdZNN+ALekDSSpPpa+kgj/&#10;AH3+966910FuQ2kixP6gBZr+/de65hADYBbXuOLm5+rC3+9e948uvdctJ/pb0/2iDxf9JP1F/fqH&#10;r3XMRrYcHjSSPqL34P8AsPftJ6914rYXbSoOrkXYEDkWt9PftJ691kRAPxcs178cj+nP1/x9+0nr&#10;3WUC3qNv6XAvxbg/4f096oevdZL3KgcWH00g/T8j/iffuvddq4Btc3/xtyAPpx9Pfuvddlx9AP7I&#10;uf6WPA/wPv3XusbEm/Kiw+n5PHN/9j78AT17rj9bFuQQLDi9wPwD9fdtPWmyKdY5FB9SgamJIv8A&#10;6r+zYfX6W9+09eGBTpoqhz9Cw+o02BYm3AU/0H+9+9EU630nqwi8np1A3JUBbkn9Z4/Jb2lk+I9W&#10;T4x0lqxtLFEuzMSCTZS9muBf/kq/+t7LpkINelHSEzjqhYgAy/qCSAG6qhkOpfwAOSfybD2Q3a11&#10;Dq65r+XQBbwlMK1AYSkyaXMYsPIv0RYyt+bngjke4x3pSHavT8YWo9ei3ZuvhhyKJFUcDWHGoK6Q&#10;vIFlYTSi3DhI19RJsWsPqALKp11HSoLjPUvEyrVurPBFKlVNHrjkhFKkjOpWNZPICw1gMxaXk/UH&#10;6e6xINQU9WAA6E+gmjpIBFaSR6iFZFE5aRzAhPjj8ouSFbVq/wASLcW9n1sKJTrdK56zwJE01RrW&#10;EuSXQgG0wljCysbC36iSgP8AT/H2a261FenRwHS3x6LEtO0S65BqbxsQg0rF41UsP7RTn+nB9nUI&#10;AQU49VcgDPQrYMjxxROPMFMkjkSXddIEcirxcqb3+g5PsR2GV6TMa16E/HobqsigMwNyCWa/1Kt/&#10;je5H+BPsTWyMAD0kcjJHSuo1Rgun+yLX03VWc6mBJBINwL3Hs2hXH29M18z0oaaIKALLYfS49V2H&#10;1B/r7Vqv4R01r1OAOHTvDH6LlgCCORqFjzbj8/4+30XT1Z/h6mxxKTcWvbgH+h+oN/6e3OmOuRia&#10;4FlYg3GmwA/1gPfiKde6wSLZjx9NWkWBuSPqQffuvdQpFvzxpIIYekgm2q4/oOB7qT04qmtemqcE&#10;2sCbXa3p4I4FwD9bWPH490NdQp1Z/hPTVIWBcqL/AOq4VtQvYlT+b/8AG/z70+qmadNj4T+XTXKe&#10;PJySAdKH6Aar6WUgf7x/t/wGgSDUdPkVFOmLIyjSQLEMUGlbnURwHsf6kg2Pujua/PryqBgdI6cG&#10;WQr6bFSxIiKrIy/7rNvr/av/AI+07EuadOgU6y01O0rayoYlSEAQKoUGzC4/B5Nj72sY4cemzQCp&#10;6d6ajBN/VcEMxQAiNlHK2UfW/wDX26gzXpiVgSAOlLSUWpwQC3KEuQB9R/uv/D+n+x9ro8qOqdKq&#10;CksgtqBLBlRgAVtwPp/jzz7cpTpg8T07x035Ki+ldbafUfVfgf0J59+611LWnAHCgWY/WwJFr3/p&#10;7917riackg6SbHi/1IH09+691ljpxqH9bG54PJH+9f4+/de6keMqAPSSQfpxbj6/63v3XuuOnk6Q&#10;BwWt/qh+CP8AY+/de67ZbAtcA6b/ANk3Nr3sffuvdYWHpsbm/qtZbj82IP8AhY+/de6bZSbt/Ueo&#10;sLWsDYaQP6fX37r3TZLGSRbUTYkXvxzcAp/j/re/de6TNYBYuVC6omW4U2IDWRgLfUjj/fct9b6R&#10;ORujSLceQgNZ1JjW412A5/P4t9Le2DxPW+g7zJv+kBWXXEtwii7ixYta4P1VR+Lf7Ep3+I9WXz6R&#10;FZIjSKX0glwWMiFSYySoYMwsPUSQtr3Fz7s+W6uo9Ok1XMkLOskCSLFUFY/FI8vhjA1X1gWJtcgc&#10;lf8AW49ppGoKdKoRUAdISdhHLOitIHqpSYoqgwSzrOp82oSRgpZluFtzYi1vp7LmwT/q+fRqiVAI&#10;6aPuY5JryMpsg4BjSOM/oEKhbauCHLAcfj8+05ctjpUsTdZ4JRrcTq00ySIjRM2iOSAesML8kFz+&#10;sc2t7aY0IPToi9T1MknZ5JElD3ZTKkXn5CSH1qUA4XhQ9jc8k+2y2o9XVFX7ehS28RH4iFEDFoox&#10;Tl0YRL47sFk+g1C92P8AvFva63+Ef6vLpNJ5/b/l6FKiqQ48YMYDM7SgqgRVCgM2q3LDi3+FuePZ&#10;pCcjpJItR9vSjidHUEKWmGpRcXJUeklg3045FvZmvw9Fzihr1nfgsBqvYrdmUG2nyapSAbW+nH5B&#10;Pu3VDSmeuLNHLaIGxVlGshQpCrrsQR9BcG31Nre7rxz0y1K9vWB9K3uyj9sBPSWBJayISB6R+b/n&#10;/enOq9M9ZoMaAkEIZEVTzK6oNUiMv1C88W5P1/wFek/SZr0iMYLX0MyoI/Qq+c+mK3GpQCL6TcXP&#10;PvfVW49I6v1QOqtoWZGtpUfuSSSJ+4pZhe6qv6tIBN2/p7oaDpNJ8XTQ/jdDeFVWMGWOaIgNHEou&#10;8bPyOeSTzccWufbLlDw49UA1GnUeYjyKjBhBBTxNFJEgihCfrUXYeoDjlbH6j20ak1PTqJTLdR/J&#10;E4Dhlbx+Ro44kvLZuAJQy6QxYAqT/Z/x4Cfq6qF4dNNTEEi0htPiiCfvyLL6ZpAsiqUFg5dtRb8C&#10;/wBPaXp5fh6T9SJF8rSPMhXTfUyqlS0Un7j+SMAiSwUl/oALC9yffjw6sMnpnqCk8b+WJJY4GlL6&#10;1uXRnvNNTxKFKn6EhQf7Nvzai/F06OoOuVS4SKOpaGpSpVUqhBqUx+Ua5WVgoQENb6MQTwT7ucig&#10;6cKgcesS1FVEWqYiv6SBUSSATT0s7g+QtLqKg+mwYtcgWFhw2QR1V1TgOhFw286ilRYDLrYHwQxh&#10;EpkmmdtOhGPqjRSWLMwFhbngWejuzH29FFzaqW1qOhjpN60yQQTVElmhXxRhXXzPcjUacKLkKfSx&#10;bggXB/AMEv6LVui4xS1x1Im3kFnKxzIoCapQ8umQrbWeSBc2/B92O4Aig694cvn0ytmZ6uneWScB&#10;RUmONJtLimRnvKr3uGJUpb+ntO0ryZY9bWHzPUaTyvKCRoVoXjXTIC4u4aKSaRwQUsAtltYf6/uj&#10;Kad3T4AGB1OppJEeIRuwGl2WSwID3P7bI4F+CS1gfxY2B97jFDQdb49CNgKz7qKL1ASR+kiOx1R3&#10;0K7Aerk2PHFjf6j2YxmqjqukVDdLSmmDWYaGK6FI0ssbHTYSA8cg/m34/pb2rX4B/q8+r+XS3owP&#10;DDIFF/GFZjwbC4IQ/wCJBsPz/rW9qk+Hr1Kmg6VWOqdP6VZiunTcWYC1iSP8Pd+nQwOB0IeMnZ1W&#10;6lR9PqP62sP979+6t0qIKlAo1E8254/BsL3AH++/2AqePTyfD1MgnDBin4A5NjcAn9Vvez1WPz6x&#10;Sl25v/X6fnjgj+g5966c6Y55G1MDdiBc3/BB/Htl/i6315ASoPpUm9wzD/X+hH++/wB7r17ri5LG&#10;62Zv9cAWH1sR/hb37r3XAyWP6bcc/wCuB/h791sGhr1DmlHJ9H1F+QSbWIFjz9bf7H2xJxPW+PSN&#10;rZ1RpASuq/pva+om9/8AYey9ql/l070nJ6knVazKPoQwtf6AsAPp/T/fWdCeZ690xVE7yNqawOlm&#10;ANtHHALL/j9PV7uABgda6SdY5dHVUVQQSW+j2jN5WJH6TaxH+H190Omhp14CnSaq3dnQgRyaioZg&#10;ANZIsLiw9X0/1vbTfCetnh0gcrq+4ZjaNidL6kJXyayhSKQf1t7LZfi6TkCtT13SK8ehEjZjFG8a&#10;QxnmOV2vJIb3t/UC35Jt7cir/Lpo6K9K7EpoZzcgeW/ka12ULYs9h/sBa17Xtx7NYKaM/wCrh02w&#10;VuHS0p/Mwssh5MhshFww/snWDax5vb2ozQ04dNFadOkELuvkSIWUAAkC5VBxdgLkHjj/AGH49qev&#10;dSRSScsdQ0sQWVAytrFmUk/W97Xtx7917p0iolYKxXUwKm2pdXB4b/C309ttp8+nOp6ReCXzKytw&#10;U0lVBseTf+tx78HQY6bJqelBRVRGo3FmYqRxaxHrYL/QfT26syAU68aj8+n2GuiVypGr/guiwsf6&#10;Hn254yj8+thiBTp1WtitcWsLHmwbnkW1A+9eMnVtY8+vPk4dPFma/wCmyggn6H6H/ePfvGTy69rH&#10;l0y1NW82oFhpJBJB/wAQNP0PtrxgajqlamvTVrL2LaTp1G3BJ59RY8EDi/I9pixOT1XJ6SOQqDIz&#10;RRqTzaRlUD9LamW/+uBY+y6e4DVVetgVFemhVKqDaMXDFri1gWtct/qr3PtLrBHDrwBJx1ySBHZl&#10;a5clhbkcKeWt/wAT7aJKio62QQKnqb444rIPUTZiQCq2YeoDUPoPrx+faaRvLqnWSOzsqqUNhcIT&#10;6yt7FlNhcWv7TuaDHVl49ZBGb3+gdlF1VQWA/ssU4HIGn2yWJz69OdSLXtwRzoJFiR/g1/yb/wC8&#10;e/da+fUhFHp5FiPra/Fvzb+n+PtV1X+LqYrqigkEBdJtwSSOR/t/bisqjPVl+HPXTSi/JWxubm3P&#10;+sv+B4+nv3iJ5daAWuOsEk4UMCQq2INrn0kaTpNvyAPdHmC8er9QnqIy1ha3JdQV1FCPSSGB+n+u&#10;fZc7aiW61WgqeoE86pdFAJU+rhb2+oWxFrH/AA/42aVB60VDdNEtQX1FQzWcBQdK2ZTc24+n+pI/&#10;2/vRYnqwFOvQsL3VTrIJbVp9VzckkfQk/wBP6e9oDXr3TpC91Gq2liQT9Seebj/Xub/4+zKJDp6d&#10;QpUUGeuMrDUyA6yTezBRoC8WsoH4+l/apUIHVU+Idd2B9cioWXlrj6D+yLD8fgn3fTXA6df4T1ka&#10;VdK39TAEgrwLH/jnf8j+vtwRnT021MV9OmqpkRCzP6gb2+oEZsSAGX+h5Nvp7TSCgNemmKqa9IHJ&#10;zeeYxoiSR6CvjN00Fm+rN9SDwf8AD2VSAasdIpG1mn+r/B/q/kG2KGIlVHqltp8kmk6CjX1xED+h&#10;4JY/19srEpPTYQDPTmhJjUWD+Nx+4bGQgm4UXAv/ALHj2pFPLy6t1xlUKC+oP4xYFAodi40sfEQC&#10;1gSeOOfdJBTPXvt6ZpGjkDsbH0rHYIQykmysxH1H9oj8W9lr6WJr0y3xdYgF1u/qZVUL6WCsuqxV&#10;iGAsthcfX/Y/U1VRqJPDrRNePXNHVmRUcOPUrRv6XNluQZCouwH00W/P19vRHNOvDqTApn/eGkOI&#10;x6WIkRTI2gaQACAeAwIH9fahELHptl8+nBEWL9vx3YJpJvGPIEOpZGJ4H+tf+nswXSgHXl+LrLfT&#10;ZJBcD/dQ0gsp55J/x59+kuQBpHTnUsq1yjKCqaUQMV4U/SQt+QPp/j9PZTebgy9g8ulUEYOT1zSj&#10;epkU6D4xq9LqLlG4cqp4+nAH9Dx7K2dpm+3owSP9nT7DTJAFLaCZRe5QLNY8AB/wBYcnn2qVNIq3&#10;n0tUBRQdSQiayGJbSbkCK4aw+ptxe9+R9f6e3lCV0+nW+pSRowAsXGknUotrH6b3P4/4n/Ye1cag&#10;ih4Hrw4dcZo44ok1Ai5+gAALaSBqH1/p9fd2RFUUHW+ktkEDiQW+l2VrBVuw5II+oBub+0F0oZcd&#10;a+zpPUk73kjeK5ZitiQbhvS7BlBAJtwf8PZYkgFR59bHy6fqesJFw2tluEZhEVcB/wAm3AW3BA/w&#10;/HtM7EGg6cGFoelHQTm1rDSTeVlHLSfqDGQgGzfT6e7rIQM/6j07HpqOlVTVSaVIK3cK4GotpYfr&#10;IX6cfX/jfswh4jp1/hPTyrnStmA4DchTe5uV/pz/AE9ro+HTRNCCOnvHVGmVVGkBiTcfkW9JFv6e&#10;z3bmUHPSSQefSvSXUPTcXsbc8f4m39fYmRgQKdND06mQIrlmNywsbA/Ug+rj6/09qEWpr1vp0UIs&#10;div6R/rW4vb2sGBTqvUCdEaKQAA+km1rWsv1A/PP497690kluFjrBr13eLQbEGMva7K34v8AQj2o&#10;rSi9b6h1Wkh5YwTJB+3ovfyXOrgtYA/ge2WYAknpl1pVugy3FXfxdKikLmKnaKWnnVgBqKITKgP+&#10;H4YcfT2W3Tawa8Om2jJXUeikZKV0q5Y5KioWM3ghLi6EAlI3QD+0dJbn/X9h1aV49GkTdlOpW183&#10;FSVPhnkKJPTzTTOtgzTBtLCJlFzcAWAA08+11pKI5M8Om7hC4qOldS7nGS9DtHFHTx+GnWq4YRRk&#10;LFVPe5AJBBP9Bf2dQ3SnA6QSxsg6QnaW88PtZ6WKlrlRqHGvXwBWFmqghdHqKaQWkDvdQ1z9AOLX&#10;9uPcRq2kdJz28emLbHbtJV0dJOsxbLVsAfIxa0kc1cg5xtDzpLWsbMBf6qD7r9UoNR0hd1Zyeuee&#10;7ei2zT1ERepKsDHLFOViqF+5/bZo1nATQoJDqG9I/P49qUcTEU6pRUOomvVHPy/7Jgi3RuFMDkYa&#10;mJKamWSjDNL9plX1+EmSxiKoJogyFSg0aQfz7FdlGyw1J6FVrJCbXWw7iMdVG9gbmNNDVOtPULjq&#10;g46OFFEamkqquW9WCQGZVZYxLJE11DKIwwB5ellKjorZg2Tw6Ldn9zTUBcVNS1UqyyVKPPT/AG1X&#10;BTshECS8aI1nid1VSPSbXuw9pTO1erJEr8egMy1XUz0s8w+2Fe1RHHEn3gQRoWNR9h9mwBWOWySw&#10;ygBVYLzc+/BtWengoQgAfn0HVXuNkldp2qKv7Zo0NNUrqpxNZjIDK9njlF7LLxa5+oItbxCPPh1Y&#10;rUU6fcHuA+d6iOqWGfwqQ9O6hoaWGbzVUEoYFJYnkbU62ZZFIuCRw4j1GT0nlQHtPDoZMJu2KaeF&#10;66eYw071tRWz0Rp6ulqaypgBx6RxUw8UVQFRQrkn1D6qLD2Y20iE56QvEsWadG36r3zKYsZNXiWn&#10;qq93xlZ56WnkxweaAyxVYxxQFKWFVjUIw0KyFgQSfZ4hSRAPPz/1f4fn0WXEazV9ejqbQzdLVhZW&#10;fFnViA1XHJLPWCHJ0oRYkmhjLmzJ4w6qSApQMPr7uF09EE6lWp0Zja0MaUUky0XhqKumpf4lAsy0&#10;4SfH/wCURT40SixMMMjx1LISNIAVRx731RV8+lyiJDKjPRUrQwx1c9FPjFlhaGLIxfsx5fzES+AW&#10;CAR3vpALWI90Tz6cPUKoeNKatgmqhKsMOPpq+amlAljraaMT0stZcKEglZgZtLMzPpiJvyHRVu3q&#10;jUp0lqxDG33KVBjgWpSsqXoquYPlqipJoY6hYXDGoiUuyKJSbSejlV9uLkA+nW+kfkKn7eJZHEsL&#10;U/hpjFErmYUzO8mPFTTDUyJq8mqRUYrIxIMeke3Onl+HpONQUINHUw0SUs4XKzV+YjP2tNX0o/e8&#10;PqJeZkcQGKVDqcAIdXq9sv8AEevN8PSVqhPB9rT0ck38UrKfyRyY2lhTLeA+mTXjZwqHRZIr8kcs&#10;R7r14U0Z6Rs60tTRxRJBUQqIqWjhaGpcVEgo1eKSSpVRemjkTWugmwZAzcG3vRAIoerdIad5qumy&#10;FQKOKKoAnWpqLfcVH29KGMUtGG1KwESiWWGManGkIBa5YZaGnTqfD+f+boH8oaiqoospBAr06o9S&#10;onp6J6WpWohaCqeOD9Ttpk0SvpV7D6nSV9tNw6fXj0C2UkmpKqV6eSoxtZSw0sP8UeF6ahrKuhI8&#10;uPFLWD/J5WIYROvJUE6bEH2mckMSOlkYBQA9BlX4uOZBFNUyUsf8UZ6f7iV6hnrhCViTH1OQVGaB&#10;9Wlyo+qg6zYD2jfurXj1ftp8+kbWVFRAJPJLkZKurlhbyyI1GqiNgtTWwrY3UNGqGAqpBClSQR7S&#10;sade6zMVSGU0+RkaKCvSdpjHDLQNPWjxyUyCQM13DKJ45AvKsfz72D6Hr1K46csfVCWZTTM+QWGL&#10;wUMMelDWU1NIWqxToLJHGZLlmY8JZeCT7sHJ+fVSgpw6VjZUSNVUVA8kIqPtKaKglZTDJQooqanG&#10;LElgoQhhIdWu1kQ+9s5OOqBCGqOHT3Mxrvu42Ecd6OQfw6TUkNAHlCT/AMSkphr0KHURmyfQahfn&#10;3Tpzp+8AoAtXFEaSBMdjRXGKeQ07vRFv8ho8g+n1MWEU6PGxYEqD/aO8jPWiKinTklZJHV1WZhpp&#10;qCWtqKLITywVEf8AD5gjFsmVAMiRRy3WJoZI2PMZdbXPvesk6h1QR0NeoZlohJT42RqaZVFSYEZv&#10;FMddUKh1j8F41vJpN4nsjBizANpFkahqfPq7LqFOm7O10olyCrF40ilijY1U6QrBPHEPtK2mxECg&#10;iFDZ/KQdf5PJuy56cUUHSLaOD+GVSLURT1TZGkhnjmnVIpI5pAweKkcFfMWIV4r2sWNx9PdOnF+L&#10;pH5ilrxV1hp0VVmp5myNM8oCwRuohp5DGQQjo2p1VbhXv/wb2llFG6fHSRysSokc4mmHix82PKZR&#10;pJJVNJGWerpXRS5HJlIaMKrMSLkj2w/wnrZ6SdbHAktG88Es0kkUaRwVFRHFJAgTT5aucjSs0ukG&#10;mLDW2pr2v7T9Px/COkt/EQhykkkUUsLLCtTLUVAY1cUilIp5KmQKdakAkIS+lSn097FBx6UgUFOm&#10;wVccaUiU8rVaRQOqrVRQ/bLFWyCU0v3EdlUcMiFjqVuLW0geL4xw698+uVVkPLTUUT/b/cTVTxST&#10;XEdJO9UwZsTURRoGsbJYOQdS3uQwtXUOvVHXpnid6iKOERUEskUKwVCKkkFTSjT54la/qdj6VU2v&#10;pLC4J9+LCmOvV6ap6o1ET+W09XMwgo5JXDJFKs1yJRpHkAUG9wCTci/09tdbj+MdRT90yg0q00dX&#10;FOI5GgIeAxQxeWON2n4AU3CoeASSSDb37q8vl0zVFNVyw1kUc0M8r1MbzuZQsbBUFhTM6hFHqYhi&#10;fUfpyvuvbq+fT3TXIsUkiwz1NTXCKpDPTmlETACLTDJURxkAqG06WLXNz9b+7da6gywzsQsszNVV&#10;XmlpklEBZwgLSVLvZGRDp1AHnn8/X37rYFTTpuqKnyrq8pV1ijJSNDGgV3K6YYmFyGtcjkEX5sfe&#10;+nQoHUc1MyJCE0VNIrsKh2hRpWCnQYA8VtSg/Vx6h/sPfqda0DqXHUUWiannWSicxk072LmESsGc&#10;zMLEhlJVCPpqJt+PfuvFaZHXctVEY46Z45YqSnZahFibXURxEfvtChBb1lSWDEWt+L+/deelOpEN&#10;SFnSVUpURmpmMxRvC5B/emRxZodStpYxkEW/22umulFClOsbsj1ApJGkq1aYxTxVDOBElP4afSVX&#10;Rp8ug6iRyPx7917qNVp/kjTCljU0wgNM0byRQVEZcK9NSySDUVbg+olwLr6gdR917rmrQ/cUwigS&#10;RphWJ5kgMc7RTx+MedpxpOlxJLa10uLWNgPde6wSaIhUTSPT/cowWOqgHll1FA+mWcfoAYFwefVx&#10;731scR0w1IJlp5J2ieR0fyCFwNccYLFrEWuzHSzE/q976f65JWS1E0RnFVIq6fvFj5i8XjLLITYf&#10;U/14tYg+9EAih691KglqKRbRmDWzRmIN6GrYpb+mUSiwjCem5HBv/Un3qoB09aIBx1gkRKieZ4IJ&#10;JaUSRhqI1JknURoBJFHKV8aqzMWWwNxx+B7t1vruVoIRGk0yGJZJCZ4y1QRIsVpYQ3BVRwg54te5&#10;uL+691HK+uaRk+3gq6SUqYD6GBAki5Kiwa39mxJtf3o9Ufh1heeR45GbxRqEhjnE8ZjlRYmsUgAF&#10;0IF1ZrE2seb+9dNddp4kpfFFFqU1q6JyWeZaRxaKSZEADKbaiL3ta492Xr3TxSTJL94rVAh8Ufij&#10;qHHkpzMkZ1q9Oi8jTcoUsVcCx59360RXB6iOSGjimWRmkfwTSzeLxeSQmUrqjGn1Jzc3H9fp72D1&#10;RlAFR1hrZTM6LKoMcZkhjpTD5o4QvOnV6bgAl1EYtqJI5916c6SdcII2aljYaPrKhBaUnWGMixoA&#10;FubWv9QOePfvMdWX4uoszvpSSVTTTmcRyuEIRqdhwXJXSGcjVY2t/rce99Xb4enNDHM9iyQ+Q/sT&#10;MDHEZVX1KRp/QLC0lgfzc2t710108xJGkdLqHl8I8n26OWgSQAhBHGijWWOhibgg+2+vdKODzjRB&#10;VqtVNJRiCnSK7VdPqOuJ3gUghgAbsCdQtcc2HuvdKCXyGjVo2oKSBaaKoFpUiaamHAjmikFhIjJ5&#10;BdT6rFRz7917pJV9NKnigSneSaOHyGNXSGWb7o+dA0Ut7khmUEEAGwK/0917pC19Oy1dNHFHKqTT&#10;zKgCoUMwYsYpfqjSoDb6gMOLe7rnp5TUdJuqjlkV4PJpaCWSMU5BieJlNwiAjhW5soP1/wAB72eF&#10;Ot9JuWWZTL5JQoSMCJDGNcjsbI/oHNj/AL37r1vrsvI6GT1AupvGqkqCUs/6wbHjn37r3XdlcySw&#10;yMumJSwK+r1WAVSB+Oebe9de67hYBXcrGLXeIj9Di5EoW6/X+yf8Tx78P9X+qn+r/Brr0qs5SJdE&#10;RWJWGgkiO3N2aQEtqJBIH9fp731vqI3olLP+8qJqIWTRZf6ySAHkG2lTzx9fx7917pwRzIoCsCUB&#10;d5AEUiLSFLCNgbgGwP8Aj/re/de64STKzSTfcBf0JqJXmMNZ+D+A35+o/Hv3XunCMM0145JJPMih&#10;LWBcBv0lTcaj6dJBvxz711o0pnrBMtkZVDLLe7G66P1agupuL6RY2/PvfXhSmOuaxhWiapeN2ldw&#10;qo3jdCw48zWIsPpx/T37rfUc0zLMsV0RF1gkEPdEAOpZkHNj/Z+v9ePfuvdS46sIBeLySaViMshs&#10;zMD6WDN+mycWK25+tveumipAqesh8QSZrxyMyAGWZSC0pu0ZZFHq4u3p4+l+LAa6rxx02SkMI2ic&#10;xpC2ptJvIPMCGEgsP7V+DxyB7t06AAKdMs3iEjFZQ4ZtDLpUWV+C0j2sQeRccj/W+lhw6312peML&#10;HMpYC5RRZrqDYtzex+hF/wAkn3vh17r/1tz7kWAIFj9eLf4kD2XA0yOmusqC5uDqueBp0kf4/wBP&#10;9h7dUV7jx611kJ/FuR/qgCAPpctb8/T9R936914KpBunIP8AhbkfX/be/de6xMun6KbXUGw+v55P&#10;459+691jKAglQeb8cWsfp/j/AF93U0UnrXXAxixuAOPwbWIFhce3BnPXusbxgED/AGknVf3vr3XE&#10;XU2PF7/iysP9qP8AxPv3XuvXNmsAeQP6fX+g9+691zAFiPpfgfTkn6n+t7/X37r3XY03+i3tZrfk&#10;fn37r3XTEcH0KBxfn/YA+/de6w6xzpU3sbixFzb+h/3j37r3XDVx6QoFrkWN+PqGAAt/vv8AWHuv&#10;dY9QPp+jFjb8kC17D/D37r3WJtRJLWBH9TduPfuvdcwPqRxyb8/QkX9sHiet9dMhFiQfV/iQPp9D&#10;7117pvmGm49X1I5Gpef9f2nbierLx6ZauwD8arWFtN+bXuQP949sv59OdJirhVxYqxuo4J5uDfi3&#10;I9oJxVadePSdnx7zxujBQun1W5LqwIC+rggfm3PsuaEE16qxAHQd5na0VUWaFY4ma19AVBPp4IGt&#10;TYg3+vHtZbHwW6LLiIuSR0jqjD+AxoYUiRZw3KIj6z6NQYDnnkWIB49jjanEtAOPQfvYhQ16WGKw&#10;buyFAkYThfrYkG5V4hc3/INvr7GaOqjPp0ThDwHQt4LGJCEICtfSzgottekE3P5+vF/aaaQU+XSm&#10;GP8Ai6E/HUmhNLWuedIv9fwCbH/ev949l0jfz6NIR0p46a2kgWBtzZTa3J/p7YLAV+XSsLUV6lpF&#10;yAPqAP7NtXN7C/8Ah7bYVGvpwL6dSxFqUgi/IB4H0/1IB+ntvr1Dx6iyUt/oF1XBNwv9Dfke/dVK&#10;g9R3pwwUEAAfp4NlC/Ww/PvVOqFPTptqaX0/T9Vr6Vtey3+v9f8AD27F59N0r0n6miU3PjB+o1EL&#10;YkjSLn+vtSjEdvTLxefTeaBQAoRTYc3jHJbjgn/ePemQk1HTfhiuT1FnoF0kWZVPNiuoqbggaj/t&#10;x7baPzI6sqBTUdJytpW0NwSqkXTSpIA/SFcAHn6+07xA56c86jpDZOAlSpujsjgJpsGFv827DixH&#10;Nh+beya4gocdOK3QY5KrekRoJLMvHjKgFQysCDNYX/33NvaAwk8elUYDYPSamy8EksitI4KI0fjR&#10;AmoHmTU30B+ntk27cOrtoAoOPSfy+bSOk/d0eL1CZlZRN4kHIIAANuCWH9Px7J90hPh0Tpk0OOg0&#10;ou6qrbGbWnkqBJiop187lr+CAIA0JkQH9JsGa11vY8En2BmvJLaenT0UTL3dGv2l2/ic/S09TFWQ&#10;PHMtozGyq7m9xoD3LAD+0bH/AAt7E9nuHioAel8Murt6EE5+Cp1NGyfuACzuEYH6hVuLm5+pAA/x&#10;9maTeY6WK1cdcxkYiusuANNi3pKqfpqjewvzYfU/7f2pDPSvp1cVJ6zx1Oo2WYgEXKkBtJAsAwtc&#10;E3/Pt0GvViKdPUE6sAbxsAo1H9OkEfg6R/vftSmadNmlM9P9FIHYkW/pYgFCLWBA/HPtUi/i6oRT&#10;pT0wGkE3Njci1hci3pv/AI+1i8OmXpTPT9Ti5AANj9f0ngC/J97PVVrXHDp3iCk8cX/ra4F/oPp7&#10;1071MVfpq9XB4HN7n37r3WcBeCRawFvrxxwPfutE0yeuiFYEDgn+g/pyfe+HVSQ2B1iblieR9B/g&#10;Rb37h14HUa+nXBrf7AfUfjn8tb3rq/WE8X+hFubXvxzb37r3WJvwLAFh+BYi/wDj7917rGR+ACLf&#10;1HJC8c2/x9+691iYD6j8mx+v6v8AY+/de6xEC1gLXBJv9bj6W9+691iIHGkA8cgj6k/Ue/de66On&#10;gAg3PAI5ta/0/wB49+611x4sVH+w54AJta/v3W+uiun/AFI/2I5J/rf/AHr37r3Xha9gA354AB+n&#10;PB/4j37r3XVuTwFv/twP9b37r3XLSgI/PBAAFwSDe9vfuvde9HBAPNgBe4ufrq9+691zAJW/H+sL&#10;WAA/Pv3XuuxcXBsb8gH6EH/ffX37r3XJeOPSf8SLAn68/wCt9B7917rsXFwACB9CPzfn37rWK/Pr&#10;mAABqH4vcKL/AOx/Pv3W+ugOT+k2t9Bp4Btc/wC397PVF4nrlp+pAH1B+nH1966v14p9PSOR+Rwe&#10;fr78OqsKinXJeCfSR/W3I/p7cT4umSCMHrk6k8c8FW4AI/qLk+1CfEOmn8uozEci3IPpYA/Q/q49&#10;qOqNSndw6wGxI0i7AjnT9Af999Pdxw6TNpr29RZbk/qNhwwtb/G2n2/H8PTbHy6h6EP+uWH+JH5t&#10;aw936p1JAGn6E8WIuDcg/T/fD37rdDSvTfUQ3JOngqVKqAeD9efr/r397BI4dV6YKimDIQyWLLck&#10;OqWW5I+t+LD24rVGePTTavPpA5akEqTIywaZALa2JUsvAMYFjew+o+h+vtVGcfZ0klQE56CTNYqF&#10;pJI2gjAULIWKEiWVF/bVT9frqOs8X+nPtUjleHSN4vToLc9hmRGZkivJeAeOzhUZtUk09v8AU2HI&#10;5t7u05pnpHIoGOia9y4CkEdR5p1VY3lkZmpkeSIGmYy1vjAIIVS6rq/J4+g9oJG1NXpNHCY3D9V2&#10;bswNBHk6uSsiTGtHRo71fFRLE0ziteWN4LhtN0LlkLA+kfX22wWgPn0Ircnw89ILIYKN44JEoYaa&#10;SpnhZpIKhVi8Mjq9MzRADRLPcABlu9mJBAsGmQMOlykgZ6SuY2NoglgxWPoacVk0MyfYR20vTkz/&#10;AG+K+2DMruGZGL3iUryvqJBfPaM2QOlsNwVND5dBDvLZGPkrazJxUVXPFGwpsfU5AurBpqQwnDmS&#10;LU8dOsuszv8AUFLW0sLE0qGE0PRrE+ta+XQKZGhEiPaGpydTBCq1uSphTiRZoFOqKkpdOqRtQI80&#10;hJ0px+bMv8J6UV8x0llp1YGWnaoNTPGKppJAhiBhOieSYILFRIWSNgFNrG5tf2jalTXpYmV6HbrS&#10;KthnpVmZozVsy1i0x1x+KkpxVVVReQf5vlbqeSqC3Fz7KbvTXHS60auR0efrCjNQtLJ9tL+7ItPH&#10;CsZmeSCo/fpjWzPY+NGHjkXn1hm45uQSCslOl9aMT0fTZGLkhSJi1PFqZA8sgWeGOdogzIwK3Rf1&#10;QLp+tifbqQfiPDrQJHRoNp4+IotXIXEUFSsUP0iSTjxOzVFjqCEkAcrYAix9rkQEdMyuwOeHQ84O&#10;iXWrGJ4wSJHKaVDyqbEsrC5OkWtb6k3/AFezK2jrnoumJoehmxNOPFewUnjUUB13Gos4sABf9XH+&#10;v7M1BLU6Lmyel3QRqG9J/sqGW40sLWaTgD68/wCxPtYqmlB1VsL0qaZDYkiwvZBbTq/oD/j7dCgd&#10;M9PFPYDjkGwAseF/2o/0B5Pu3WiK4PTlGFFlFvwLn62/BA/w/P8AsPfuvdSlVSwPB+vH0v8Ai7Ee&#10;/db67K/X9NyTcFeDf+zqX/iffuvdY2VSBZfwbm2q9/8AVf6/49+691hb1ccXtc3HIt9AD7917rJH&#10;+FCkkA3P9Da/+8fX36mK9V1d2nqSLfVgP6ciwI/2H+39+6t1HdQfpZrWPA4uBxYf09+691Ev9ODc&#10;n6/UKfpzb6/74e7dJ+uI0g2ADck34F+Pqb+/de68SODwSfyNP55sP9t7917qLOBcDTcE8g3vcjm7&#10;fW3uvT44DrCh+oAAuwUf1HJP+2/1vfut9TYyRa44IJAItaxsRb/H6+/de6k2Cj63P9D9GufqwH9P&#10;x7917qRHzqFgSb/T6gj6G3v3Xus4j/qb/m5te/0/H5/1/fuvddaQLsSLj8Bb/Q29+691x0E3I+n+&#10;I0gt+eD9PfuvdcClxwBcnnni3+x/4j37r3WMgD/X/P8Arg+/de6wyD6CyXB4OnVZfrcH/X9+691E&#10;JDC7AerkcE/mwB9+691w0g8Kb2Lem3C6hxp/3mx/H09+691xZRxxdr3/AAwIAuByODcj8+9Gvl17&#10;ribHVcH8W4jJ/wBYMB9bW/33A9jr3XHTzZgGBKrYEfQ2NtRHB+vp/wBj70/w9e64aP66r8gIDYkW&#10;tb/bc+2hSuet9cgq6f02XVa1uQPoSW/I/r7camjHWuuyB9TpGpWuAbKdJ/UPr/h7a631mUBWLXuS&#10;CGXizDggED6/64PvRNBXr3Xg3J0jnSQ35XT/AE5/4n22ZKZ691IQAC/9T6dIBW1r/Qe6tIrDr2Os&#10;ym31AJvYAAXseLge6hhXHW6jrl/hb63/AKfg2t/X3oMD16vXLSDpvw34B/1v+J91L/s61Xru6EsA&#10;R9RYi40AcHg+9eIPXr1euJY+qzC9+CR/jxz/AIe2ywHDrXWMu4sDYgC2kcCwtyQf9v7rrbj16nXQ&#10;kUn6iw54UXBI/SR+PdxLTreeuvIBa3+J4PAsPr/sPr7uLjHXuveUWK8Xvcn035FxcH+vu31GOPXu&#10;sbvxfXxf68cMCCLX978fFT16vUZmP1HA5BUAW4HAP54/x91+o691heYAWA/odINwgH6lNv6/4e9f&#10;Unr1eoE9Ra9tWg2AHLBbf2fofr/sf9h7sLj59MO+rA4dRzPZdRbTc2C2HNx9QgHA/HJHv31A9em8&#10;dcfPJza/BvdSugW+g/of8be9m5WnHrRYDrg51AgKPovBC3I+oKkf7H3QyKRWvVaau7qOQVFxYkfQ&#10;cG/+Gv8A1vr7TNSuOHWtGc9YpbudOnSCObCzAng6RzYce003CnWyoAr1H8TmxVNQNydSqykj9VxY&#10;/n+v+939pCpJqOt+H134XJOoA3AKXXUQ1rabIPx+b/8AGvdCCOr+E1KU66WlditlJta5UKLIvNiG&#10;AP8AT3QpU16sI2p6dSPCxUj1AEWFgCGZTwTb/b/7H2X3MTNX06fRKY6htRszxkINI5I4AueL3+h9&#10;hS5sHaUNpqOlI0+fU+no2FiykWNhf+h4uLAW/wB9/rB+Cwbi44da7fLqYYlXUFQKLcsR+k/W/P0F&#10;rH2YCIKaKKda6xlCVI4Gkj6Hjg3HqPH/ACT70yMQevdRJIxYngk2PPF7/W5/FvqfZVcxjI6svxdN&#10;kh/SAAULtqBNyUPARmP4P4tx7Be4ClPTPSuNhTT02yVSoxMl1VnP6nOslRpBCj6qeB/vfsGXFwsb&#10;HUNI8vX8v83ShWFM+XTfPNcBkLazJyLKinSOLj/D/Hj2QXdyXACknOenKqRj/V/q/wBXybmsx9JU&#10;EhiH06mAJ+gH+PIH/FPZK51NqPHPz6U9Q5XYXCoSXF7aVCg6QONP0/r7LJpGBKgavy611wWEtpKx&#10;6jYt9AOX9DqSP6m5/wB593jt9bAgasVp9vXup8FDKWDssY0XCD9RS/8AZf8AH+259qktJHyQPtHH&#10;8+rLTz6faejQA3C6hGrXUMLG90soFr/4WuR7Em17dUmvoPs/LqskgGB05R06gAkfoJVhcBQfrqZx&#10;/UEcX59iuGyUBTSpH+H16T1OR69TE5IsLEH0iygXH6hb+gA9m8AXGKEdVNKZ6ypc3HBv9PoLgC1x&#10;9fp7M4qivWhprjqQhuEUra5u36bHiwFrfkW/331WxtqAUevVvn1OUki/6uLjkgLbgmw/r7N4CSw1&#10;f6sdNN8XU6N1twCbG3IuoNr8cD6ezq2NadNSfD1JS97NdiDp4tYEepiTYWt/T2dw8BXpjy6z8cWs&#10;t72HBH9Dx/h/X2arw6ZpU0HXiQQeCAbBgB/qRa/Hu+o4+XWypGT14t6hf8gEAW+luDx9bH3fVUgD&#10;qvXK4s3qtZrcJa5tckj3tvhPWuuSvp4FuOQb3vcWbn3QOet06zJMVsv9b/WxH0v9fdgwOOvdSI52&#10;DW4Nhb/G44tYf737fUIcefXsdOcFU1wQ4FiNQ5AN/wDXA9uBFHW6dPUNQCosbfkBv9vwfewqg1HX&#10;upYkDD0kXP5C/wDEj/H3YCpp17rpiLC1tXNz9Sf9b28q0FOtdQ5HJvzYngfT/Y/T24BTrXTdOFYn&#10;8kg/WwFyv0F/6/T2pT4B15vh6YZ1sxUctx9CAtrcX/x+g926a6apwLWC2Nh6iBwv0a1gPp9ffuvd&#10;MdQFGqyjkBfqCbudWk2/178e2X+LrfSdrFst7WYkH6cXT06WH+uSfadxUkdVPHpGV8KkMV1qbKCG&#10;0kj8MOAQPrbkfW/tJIv7R0l6Ts0BX12P19BFuGbkABl5HNiWJ/23tJItRXqy0rnrGtOvK3BKv9Ap&#10;UOQOGPF7m5F/oTf8e21U8B1c6KY6lUkKxtpXQhCsdbNYFgeD6PobX+nFvd1FTTqoOk1HT/TRKJCu&#10;jQXAdm50lLhVCWHAa9+Tx7v4Y6fCgCg6UlIjFlIA1DXYG3ItaU/630/1vbqLX7OrjiOnyOI/6lQh&#10;GmxAYELyLg8+1HTvWZE/tABSfUp/ov0UKPyfqR7sgz17qag+lrt/QFbvwvIYf1P9f9h7d611nRNW&#10;kL6v0sbj1IAfz/rfX3phUU691PjTn6XNh/iCxP4W/Fx7QSgA1PA9ePUxIr2H6geP0/1H/Ef09om6&#10;svHqTpP0A+tubqLafySPz7bYkCo6s3DqLKtwf6cW9Jve/wBQf9a3PtKzUNOrBcfZ02TLZSDytyAA&#10;NRA+pN/z7QyHuPShF09JzJwJMrLIoW5YWtzfSQAWHNwb+yW6kIOMcenUHn0E+Xpp2cJDTtLdXCPZ&#10;ggdvpqI4txc3/r7YS70rQivVu2h6ZhtHJZNyJkVIpIkBisXKyIpS2oXH0+l/UPx7MLa7uGJ0Lj7e&#10;m2mABpx6fMN11JHMNGkaLqobS14wNOl9IufqSAxt/W59mcAu5cnHTEk5I0joT8ZsgRJGvqBLa7hV&#10;C8D8KVJ4/F/9j7NIoJad5r0mqelXT7WCDSjMbHUbkFyb/VrAc/7x7XJbGlTjqjKSepP93bG4HH9R&#10;Y2B4a5/x9u+BT59V8M+XXn28p1HTrBJJJCg6rWAH9OOfdDBUZHWtDf6qdc02zEVDiNQdNjZBc259&#10;Z/J90+mQ409aMZIoepC7eiXiymwGp+b6bc2sCf8Abk+9Gyj8l62I9IoOpH8Ci9JVENiTdFH1I5Ni&#10;v1/x91NoDxHVtNB1y/gyatWkfW3qA5U8ED8f7f8APup29Ca06uOHWdMTHewAYWAFgv8AQfqt/T+n&#10;v37vj9P9X7et56yDGLzYKBcEDx+kf15H+9e/fu6M+VOtE0FeuBoAjHSOTwbAtf8ANx7obJVNOtAg&#10;9dmiIuSOLcE34P8Ajf8A3v3r6RRnj1utOsbUnBICDg3+l7/UC/15/wAfbiWtTw69qrivWDwJx6Sb&#10;C4BPAW9gCPaxLdRn06qXzQ9cRGo/sWJ1G4t/sOD9fbyoAcda1/LrkIwtx+R9R9Bc8/8AEe3QtOPW&#10;i9eHWRVW54tf6kCxtf8A3n24CR1XUesjIoW1gb/Qjm1x/j7uGr1dTXrgEU34XgcW/wCNfj+vuwJB&#10;qOrdYXQXsNJBuB/QkfUH/Y/ke/cTXrROOuvHZeAbk3AsR/rqf6/T6+99U64vGTe4UW/Ok8EjkG/0&#10;96xw62DQ9QZYbnhDcKSfSCy83AP+t/vXthhUdaIxq6jFVVT6QbkEkW4X+o/w/wCJ90K6VPVesGq4&#10;sTq5NxweD9fp/U8e6lyRTr3WSI8/0B/PJP8AQcf4e7pw68epiOq6bm5ueT9STz9T7VKaUPVvLqYk&#10;gK/VeWXggGwva5t+b+31NRXra/F1mLcrz/qxYAckfUc/0926uprXqPI7AGwsSBcEXPB5s3+t/h79&#10;1vDdQJpFH1PFrkixt+NPK/7H2mY1NetdMs8yLr4uv1tpH4HKgD/bf77lhmAPW+k/Uzx2sCB+2GBN&#10;uBzc8/0/p+PZPdOuT17pIVdQg1Rqb8gkM6sbnlQwb8WsbD2FLqelVHVgpJ640krOWD+pTq8j3Gq4&#10;4axIJJ+hP+29s28p4nrbLpNOlAkgdFtfTzdCwY3tZgDYfQX/ANf/AHo7jcMB1TrA2kN6eHPK6v7R&#10;+hXUf6j8e7ro1Y6q3DpxpTruF0HkeoC1rcAqfzf8sfrf2aWx/wAnTfTqi208+qym9gNRIFywP0H5&#10;/wAL+zOPj04nDqergJo1KdX6Afyb+ki/1H+H+x9qRw631hd+WBBNgSeLEi2k8nj8fT3Vut9QqiUq&#10;pbxryLEGxPA4uPpb88+6E0FevAV6aJapwX0lRaJV5CheRb6WF/pxb2yZCM9X09dU1Xd01llC3LcX&#10;XyKbM2r+n9f6g+/RyajTrxWgr0r6SZXCi6ElmJsL82sCb/61x7VAefVOnaIA6bgjV6TYjn6j8ccf&#10;4e99a6kBf+C/1/wNzYfjn/W920mlfLr3XLSeWayj+hBubcc2H1/qP9b/AGNevddAKOAFP4sQBxe4&#10;IBA97AqaDr3XMAEWH5I0nSoPp+o/437sUIFT1unWW1rkg8W/qbm/1v70oq1D17rsLcrdb8cgi17n&#10;jj8e3ggBqOt065hBbVp+gJ/oSL3t7v17rkFB40jkj/kEj8XsP99/th7r3XEoSBxpPq5upNv9f8e/&#10;de6wyQ3W3AFgBcAg2/pfj8/7f3ogEUPXuozwar2A9NixA5ta1uP9591Ma0x16nUKWm124J9Fr3+h&#10;I4B/2q30PuhjIFR1qnTfLRt69Kq30Kk6bhgug/QDi3190FK0brXTNNQJYAi68hBYcX5Vrj/H6e7F&#10;YyMHreOm+oxKOLhAHOmwJuLqLMdQ5v7b0jrWry6aZcMj6k8ZZCArKVFyoFgt1sSOf9f3Uop49b6a&#10;qnCRmzCJGcqUILMVsoslkK2Fvzx/rt7b8KP06svA9Ncu30NwyD1HlokA1G1hruGW30sVY/6349sy&#10;W6NwHHqxPbx6bpdsx+uSP0CZiHdQJCrrYFZNKrqFv9VYC/tK1nT7OreVeo/9z6YBFjCBA4kSJCEV&#10;CR6o3ijGk3NjqsG/Fz7p9IOvV8un+kwAUxBfrpQSHTrjkOn6qB/aU31X9uraqTTqyyngOlNTYZQe&#10;Ue4Btq+vqHCsBwebm/4HHt0QjgvVvFb5dO8FEi8BLgDRZf1D8jSDxyeOP6e3REQMdb8RvPp4ggTU&#10;PQTaxt9bsP1/T/eP9j7dVdI6oTU16d4F1AA2LKQfSByL86jzcDj/AGPu4yetdOqLa9lv/T1C3H0s&#10;oA+n+Pu9Kde6zBRaw5sCdRCra4/r/rW49+6913YX4AuPoSpuDptzx/vOr3404de65BbCxBB5/wAT&#10;/rf8T78BTr3Xgn0JDcAfTn6N+f8AW97691yMYPJtwSBcE8j/AA96691yVAvqFvza9rAEkG+n6+/U&#10;A691yKcgtpsACeT9b34AA9+IB691yFhYX02B/wAbL9bHT/xPvRGKdUcDj11wb2+hP9OL3sP9t71p&#10;62fiHXRHBJ/AJ02vz9L3+v097Ap1brGxFrW9OmxNjyB9ST/j7t17rgSCdSgar3KkWsPxa/8Avv8A&#10;ez7r3XJLWB0/q5+lj/iB/h7917rtrWY/Q8G5+oINvr/T37r3TTUBWFja5AIYH1AC+lf97J90PHr3&#10;SarEUghg63KC4txbjUQeOCefbLqPiPTsfn0jckyrqC3ZvUELABQyqBYkH6NZVP8AsfaRwpx1Yxgm&#10;vQa5qst5FLxrK8bNGsmmxlK8xsDybDSPpa4/pb2TXUNQSPLqwFBjy6LnvXNpBHVsweQ+BYzKbNDE&#10;kilo5n0gsdYBjBHIP1HPuOd6s9Vf9Xn07G+ls8Oip5jPY+DKxxVUviejeNYi0D1Cz1MkZRlio7Fx&#10;qUgCQ3CgG39fYDnsn16adLRKtKdOdHumnphIKQwS6aiJ6qoUOIoKmsj02iYXEj/qRVYakH4A5Po9&#10;uZmrw62ZVGelnjtxLXmOjhgLimyJjghudU0dOiiaTSCNEafQyE/g2J/BtBYCOlc9bEtfh6EjHVZa&#10;OQEFJKiRxM0kwRpkkbSoSoVbaVP6SPyb/wCPsxWHSKgcelCGoz0vMTUqZI4zIZGgd7BbG8CCxYkj&#10;lwLqT/qj/j7MbeOgqetP0NG31DeMoF/tREp6WUWHkYCw4LcA/wCH+3Em3oSOkr0oa9CxjgqxqAAW&#10;VY2LD6lTwxC/U2uTf2KoKaMdIGrXpX0yBnXgFgBqbTYycWbgfm/HPsxh4DrXl0/w/QWIVuLgqQ0d&#10;/oD/ALDn2sQVJB6Tv8Z6cooyVtwP7XJ4AvcBf949vABRQdV6dEX6KbA/T6AWI/C/737vTr3XMqpD&#10;E/nkHnjjVc2/1/ewKde6iSoP68cA2vwPrYf6/uvXuoDxqWIIGk3Wy2GoWI9IP5/4n22zAGnTkfn1&#10;ClhZlIAu1hxZQpN+fUf9uf8AW91LLTpwiooemqopwrAMgYm35sv6TYG34+v19tmnl1URr0nqryqp&#10;AQqfov6ZD/wX/kX5t7o/w9XAAwOknVpISEBZSqudQuDYH06rm9/8faWQClereXTelIW0WVlRn8jj&#10;ksEufTb+jf63ttc9vr1b8HTvTUNwEvpUEi3qUtY34GkX5t7VxrU46ak+A9KCnpGsCwIL6W5RVBKC&#10;wuY1F+b/AF9rkQLx6T8OlFS0gFlRQTa3psvp+oB/6Kt/sfbygEGnHpmvH59KKGnVFX0i2i7DgAMP&#10;6kc+7KmoV61TqckXPKrwDdiQdQvcFbf7bn3vwvQ9ep1IEIYEBbfWxHIuPxb3rw269TrtYACLL/r3&#10;H1/wHvRQgVPXqdchHb8Afgi1zYm1jb3UAk0HWuvGNf6WOoC+nkD62v8Ai3vZRgKnrfXExADgAEkW&#10;twQPp/xN/wDfXNetdRZFQFrkAXtcX4P+pBH9fr/r+/de6iMbrYC4J+hIA5FibgfX/XJ9+691Ekju&#10;QFAu176rqLfS62/3x9+6902VCDSGNr3sdJJJ5GkGQfXm3+v/ALD3o8OvdJTIgXvp5F1P6rONWpVP&#10;+tyb+6MaVPW+g/y3CNrdtLENcEk6GcmwP9L8XH09sE1NerAdB5mSzBnZkFn58nIkjUEAyORyw5tf&#10;m3tO/wAR6ejSvSJqZiGlkZI2WGNAsEirIo/1csqEXsvJUH6ngG3upPr054Xz6R+aq1sz6rwuYZNE&#10;EbF0JHj1PGoAfVfh7j+nNvaaUgnHSu2jz0GeWmjjk8kcWlkjJVlZNGoOLyySOLiXhQBpubfQC49l&#10;Nzp1Y6PLZKDprhmhVFWNVeSPVLMyxpLpRnCmZJALE/U6Lg/Xj2l6VFPl1n+6dZQ8bxyRiR2pwiaW&#10;jed7rNKDz+CLfi3v3VQvkB05wzq8YjBZfNZFSKIao3LXlbUR6hwSeR7317h0JG36iMFTGY44/wBL&#10;0zKX1xsNEba3UhSw5P8AU2Hswtvh/wBXy6TS8ehYw9TJ6m8ccQYIQ+tZXVUTSVu3LG1rAEAe18RP&#10;Dovm/s/9X+r/AFfkFnTShYxFZQq+PS30BB4RmexB1Hm1yP8AbezSL4f2dFzcepYkVoyqKg0tdkAI&#10;LyqCHf1DlCL35/3j28OPTb/D1xeQaVBZH1lmVtKqWIH7mpG44HKj/H3bpnriJAoZV8jamVVIKLqf&#10;SSzOBx/jb/D3YHrxFemasYqUa4FlLSKdIYIG0nQeb3I4/wALe9jpM3DpI1Yj0FnjCTSXCXQ6ERG1&#10;NLpW4IK8cfkk+6P5dNnpJ1F2mRUZtTSXNRIqNpGklHAJsykAgAfQcn3Vq6cdJ6VanTKzQWULI3DF&#10;HOgxmSSLlQ2gID+NSkWPJ5v7SsSBUdPooGOuHkKl4Q+nS+lUZRpMWgOE8WmwIv8A2RwLG59sAkGv&#10;TtAcDrDMXZtA0JfUXkDf7pIsJUYD9Q9QX8/Xj3qvWtPTPXEPHGYgzRl0jEulIy+kEsClrBm4vfn8&#10;/wCs0y0yOr9MkrvqsaiJpoFlhMgZGViG1avMw+imysAPdOnVSvTHPKqNDLJOYXdZEaKIekXNwJHf&#10;+wr/AKyOSB/Q296P+r/VT/V/gVDAA6a5PQJJ4KdJpqfx2jQ2eZ45AmmOI+ooFbUWPAFiePfj8PVP&#10;9E/1enXoIj9wiLFLAkq6FEzRPUyV19Z8jiwCAMwFmPNvbXTcnxnpYY3HwRQQuiqJ6pDCJwgd6ZBJ&#10;qaJGQC4P01lSSTze1vdVjCmvn0kmGrA6UYoxTR30yXAbW7ujxrAD+wpK8qGYhTpN+P8AH24UI6L9&#10;GdXUehx09VURAt5WurLEdTRaJGuzmVv1Kpva34sB7qEZz8utPw6EGCnaFFQIEgYFVhhQyHytctMp&#10;/PN9QPI/HtYq6Vp1Tp8KwGCFXgjEjogkmpwREYlXQyslrggG97f04/AUaRSnXhk06krReoFJWkUW&#10;h0nxl/SgYpIQBcjn0qTf8/0928Oh68woadSccxpJNKxuAza/Sx1FmXSQLAadI/sn0/kgX9uxNQ06&#10;0M46GLDxO0A1P5WlEZGkEOxW+rUG4Fj/AMUH09ro019eJA49CJiUPiVXCm12UG5sG9IUggWsfaxV&#10;0jqxGK9LLHY8F2kkBVVIsLKS735AA+n+9fT3fpxOHSpicx+mNVC3Fwosqgc2+g/2HveKfPq/TvTA&#10;yEaSbEXsfrf/AFP9fejw6snxdPNOgQm9tX0v/h/vP1916e6kyAtwBa3H+ufx+B791rpvlpVFmCWb&#10;kkH88/X3UqpNetCv+r/V/q/wNMhsTpWwub3H1P8Ar+2SADjq/UVpCLELYsefoeL2/wBb37r3XF5g&#10;FI+uoG4sLfXki3ur/D17psqmCqXBuo+t/wDWuLf7H8e2JPPrx4dIKtqPJL+ggltPpKkaT6iRcWvz&#10;/sP94BYWo9errTpP1DsSx5C8DV6dIubEkH+n5t7Uoc06c6b5UvqBtbT41DXIb/E3+o/Av7calM9V&#10;IqKDphmpdQMnCK2u3DMU0jSw/wCQTcrf/C3Hts6KY63XNOmmanIi0kFSv7isbBQpBGpgAPxc2Pts&#10;kVp1QkE54DpgmxEdQ+gxOwc3bkKqMovqUN9NQ449pmRC2eqYbI6mwYeKMMgQNGrBuF/ckCixAY+r&#10;j+o92RVHD5deIBFOlLjsesZU+NGBII1gNdUP0Z2A5vwPa2Ph0gJNaDpSQ0SopVEHJ9LgeqwuVso+&#10;tgSL+1AJBqOq9OMdOSoPFlAX8BWv+HK/4/g+7a29evV6mR0wPISwFgVYalGs2IH4/wBcj/b+9+Kw&#10;62MmnTgkKxIUK24uVFtXHLWsP9t7ZZ65PTgBHn12keo6bgAgk6gAP9gF/wBiB/sfdDIFwOtmhFOs&#10;oQodPAP6ieAQALG34HNvr7oZSeq6R1iWZy2pGsCf8OdPGoEf737a8c1+XXtA6mCVnuDIfUPUL/4f&#10;QsfdhcZ69oHXbOwUFbkAi+lxwALX9PFv9f3YyiletaQOPWMsSym54AuAPwfzx+Pe/F+XW6KcDrFU&#10;VHhSyqC0gIVl+gW31J9tzTBRQdVK46SzKXbWGQXIDqf3D9eDf/ifZbWpPWusyKoUmxHqCkaRYKGO&#10;kEf4+9EV611lIb6sBcsWKFRbhTdTfm/0sfdSoA61TrAVIDO7G4H0bi5B5sPxbj2mbVU+nXsdZ0ve&#10;x8bXtYAf14Orgf19p5aUz8+rYp1IAAChR+RpBBP14A4445sT+PaZtOjHWvLrBK/jBHpdv6Nb63tq&#10;PAvzxf3V5tPTi8OsSVBWw0liGvcE6bn0lf8AC1vbYlKnHn1RuPWT7m6hdKWFyf6C55FxyR/qT7uJ&#10;W8+tD59dtVxqb6kLupUc8ciwUafp/X6e9mcjA691BknUsQrC5Gi9gVPH0Yfn/XBHtssTnrek0r1i&#10;JYKSACQADwbBwRywINxb6C3vXlXq4poz02zjVfWSAPUbW0EfixNvqRa/49+6sKUx1icLwpW9gCTp&#10;VrD8KbccfW49209aIqKdYw3F7Jq1XS/DfS2r0/70fbqIcHy6ocDT04pYKLsbsBrFgWuT9Ft9AR9b&#10;ezaEKFHVQc165+RUIJ/VckXKkqbcfUC/+tb2+aUz07qGmvUeapYGyhQCqmQEg25uvpsRY/1/H9Pz&#10;71qHVfE6wzV1kLEqQ/6C+lUAUfqAsWLf0JHuzTADHXvE6SVdWvOzqj8sbMl1ERJ4P1A5vc3vz+b+&#10;yuafVUVr0kZiTTy6g3Z0YIsYby6/zeNTydTBQCQPwOPr7Tkhl6r10CAh8ToDcEuNLaUf0vHpP1v/&#10;AIfT23gDtx1pvh65JbUTGEZ+UVwC3qI/Vp/FzYce66lJx1vqWSmksGB06eNCkA2CsbfX+tzb3ftA&#10;690wziNm1NoYFray2hZiTZjrA/P0/T/h7L5CtSfLpOeo5ZSsYVjG0EZZRqVpGctZrtb6ADgMRb+n&#10;tqq8F8ut9SozGVA8nkkCkiQhAF1LdmQHm5HJI459vRlD8R691lFQAojvEAH0XBEawpIo1I3AFz9f&#10;bn1Ma+fTbYao6xtUqPQrs9rFkQNpYPwqqT/X+1/j7Ty7gBhTXrwJOD1LiYlbal1N+mMoSoFiSwt9&#10;bDg+yue+Zc1pXpZFCrDp4pr8kghGUKeVINhYkNzZh9Ofrf2iSd521N59GUKKOHl09xSpAioo5Gnh&#10;3VwxPAZiRwR+bf8AGyYxSiNaUr0sC4+3qRplkYBUYsTYhhcDm5CB7fX+o9rI+8jHV646c6alCXck&#10;hbakQeoq36SCW/tE8/7H2ZwwAEk9e+3pyEMSgsxBYLpJHKKp4AJsefrf2sEahajrXUOpC+KQkAWB&#10;Fr/Xjg/T+n+I/wCI90f4et9I+pcoHWRSfSQosGWxIF2AAIH19l0r0BDdbIqR9nSRrTHSNqhZTr1K&#10;RpK2RTayfm4sP9h7Dty6w5Xh1XrDSZESi5RiwcRs90AAI+qi36Tzfgfj2h+pVznrwpXPSvoaq6+I&#10;erQ0Z8hsElJ+gKcH/Dn2rgfUKDy8/XpwMK0HS2oHtYswReP1W8n1uVUC9gPqAPZzDkBT59bHz6U8&#10;UiHQgHFvonBP9G0n/C/tfGoUY6sSTx6kx1LRuhAVgWW5Cgkj+lzx9bX9rIZ/BYV4dMuA3StpqsFV&#10;fgtpFiLWtf8AqP68+xRbThxU9JXYLjp7pKlYomlkb1SHgcX5+n19m0NKZ6a192rpySpRo9Si/BBt&#10;Y2uLcj2tAFMdX8T5dY/KHjUXHLG/0vx/W3uwWpp14NqOkjpOySJSyOJdLRSFlUAlitz6bW5sOf8A&#10;Y+7ntGnqrEg6Rw6QeVzkNBJNjzcy2epiuOWAuVQED8f1JJ9o5pRQoOqV6Lz2XuWqoMbDS0QXXklk&#10;qvNHNGjxxq37kclweCTyRzb2Ed83L6ZRHHxPT0Kgmp6LVXZqKRIdU5aq/dmnKsyqkNwwYlwdaMwA&#10;Fvp9D7IYb8L58ejGMJmvTZT56mpmaoqGbUkk1UjkCMRwxWDLDGLjk/Ukgce1ke4AmgyenGRStV6Q&#10;2Q7RejgqXhMMjGpMYj1tG7wA6ow3jUl2W91Uaf8AEj2vW8Kp8XSN42Y0YdFs7C7hWs/ictTUg6Z4&#10;npbQJURZNQfHT09Jcl1CyABruwJudIPtpb9zJQdWksY2hzxPQC4nucYfJ5eI088SVpkvDRT0dK0s&#10;kUIeafWNJAH1EcNmH5UezITkjHRG9g0bMa46C/evfmTmpnlNXkIkkEjUkFblg+GdHBjMNS0qqw4W&#10;/jRfV9Da9/ZzYPIzUHTMdqS1XOOiAdgdm/f1fkmaVJi9XStNFDeFtYDmomyEiktdyERSrMAAT9PY&#10;3t7hVjCjpU0zqPCXgOihbozUJhq8jM0MUkdVKtS8zM7utVKIPsqdVUowLjWWN7lTYAn24e8fb1SI&#10;8T59ADuDJmikrpZYmahptFOpNIZ5o1qU88DZF3BUtqOu1rpz/rBopQVr0pjejCvQFZrIxxivKAVE&#10;6xftLJFHK9bLOf20SoZf91AkjVz9LCw906W6ajpAZKt1l2gLMIoo5KqZ5hVTvIy+NPt6eZSbJb1g&#10;3ItewHvwNMjqtAMdNsGbanIgMQZVlBhQRiaIJNHpMoUAl5luXDEjSTcX9uhxTPXulhg9wCOeKWat&#10;eV5K6mIp7Rp5oYyGnaohS6SOxC3V+B+pTc+1EEgWT9nSaaPVno13W25RUTUhqK2pMqkx44NLPKce&#10;v3QE76VBtHZdMmtiRdSFsfYjtpddK8f9noukiWOvVi3W1ZVLTUUVX9iamSGe8lO6fdzyzzeZJsct&#10;OoYWUqZJpLaSSGBsvtVO1CB/q/wf6v5kku4Vd9Xn0d3ZdZBNg8SmXqXlOPWOonhrpRPKvlqmZMfR&#10;QQqA5dyA8zGzLxbj3tTRK9FWkBsdCe7KGhZnqamaf7+Cp8tOIqSgjj0mCsiWxJB4GpmsX50gDnSH&#10;NOtnpjrpUaQ+BDejWUCpSlpxPDTO2upkyklSNMpADSoSjRq5ubEr7eAqada6Q2WyZpUoHpm0IJK+&#10;oWerl0xJTzkU8s5qYvRH5Q5kKqNIblAL39uKlM9a6YaewlONoJo6XFQU8FetYlJPU1c00s4Smljg&#10;ls/iaQWR5G4td1K+7EVFOtgVNOmirq1q3ipBiTDHPXVMpq5TLTNMaMeGNmgQaUjTWBqBXWwBVQDf&#10;3Qxny6sVIFT021iHI1suqpVI6UyyVVVJEKfISssQiii8sa/tudJ0AsQ5ub/X3Tpxfh6QWbo4JKas&#10;aWpMLRSo9RUKiwUVYqQ+WWgrFVdRRX0AlQQrCx4Y+/dW6DGemqYa7Hp5UeqytbTS1MtLUzVMeSgS&#10;LzCoemjFowyqDFERGBc8+2iFBoOnkFF6DTKPI9VSvSwlGytNk1WGZTIsU9FVslPHTRRjUU/UxBkM&#10;Yka5DfQpz06BXoHs5OFhpY6sTVMuSroXninijramOugl9D4yensI6ni0szFVA/Sq/Qo5NIFG6VRi&#10;gqfPoL88tH56mekjgrIXm+3phIpWuWaSco4mepIRWMupy8TBliF9BH0RP5dODpJVNJJO1dVR1UUF&#10;NGoWl++FRNSrPTyBVpKevcK0qIwGuQErYi4BsAnPHHW+k8ssVIcnpoDRVsEbRxVeppzVZeqKiKWK&#10;EL+mPkxM6n6hr+9VA49bI6n0BNc0hUhahkjpp3p/DTxS1KjXLMi2BjhD61kS/qJufoCd9a6UC5QU&#10;1TTyKqwU9OVqtRgElBIKZhGwp3A1ly93KyH+psQPfgadU0nNc18un6GdZ1gVcfTUmRmhFa2WaV4F&#10;nx1TVMY6lxA2mUys37qEKQNIA4HvZPn14LTHl6dKqaSSuqpkyUVM1JQ1SxnHziqDLV10AaasopWU&#10;CaKwRrkkF1NiGYk6JJ6uAAMdeiqPs1CPTTYuGirIWwsaCCJftkXV4EoAWMLVLWe8hYuwBsxt7oXU&#10;deGTTqNDkyKfISQ0rymECKSGKSnC0kbzkyVOQx1QvmJVjrYaUUm9h78HqurrdDWh6Y6+sbHU/lED&#10;VFbURx0dTWZCBJ45DSyF43oIWLNBDISNKFWJINyFt70zAcOrgdJPLJ5WKT1FNNlpaKmqJZTMJWrp&#10;2/bjkpjANMSFPU3kAbn/AAPtiRqj59Ox+fTHmplkikrPuKiQeSOkirCFgFdRwqpylO1TEugAMPHF&#10;KF1Wub+2jxPTn+r/AFY/1f4U9VZV6qeWF6Xy/ZQCWjcwPGKVpFVpKh5qhizFlBViSxfSLCxsUztq&#10;6dVGDAnpJ5CtSiWmQvHl4GikShiFN+4JKmMxzh5pRaBYySfWNR/2m3uvAV6UKK5PSFqTCsxSShiq&#10;oEgaCeGOVxTtKoBjLXvYahZpLkP9eCfbZNT09GCWr5DpPUtYKcMtSuinmmSaGB2OnW7WjlaSACM6&#10;CAFjvcn3Xp5uHXGOrWonmkSenH2sstR9sIXhHlZbGJYgouFJBVyCTcAHjj3TYQA5zX/i+pFFWSl4&#10;qqM+Oppy61DzkTH7rSTHGI3uFAvZLc/S/v3VjGtMdOEkc8a6zH44JYmq54A1PLMr69LtG0VygUk2&#10;U/gA/n37qtSv6a8eolZDSmmWCBtMlMkrlTGVimVn1gyhNTObktdSL8X4Hv3W18Svdw/LpunjhqVp&#10;Qkc8MUlL4xE7xlfMSft5HkYcxPyF8hDW/SxPHtuTy6sfjH59MDU4hmR/EaZyplaIyGbzTxMdcccZ&#10;B9F/7Ulrj83B9ucergVNOmqoNLJIumFEijMstxGSiKTqlgcux0lvoATpv9Le99OqtOmyXRH5WtIS&#10;I0aIwBTTxLYlYyBcF4xwoAI/x976t01RNNqUljDEnmHrcxxobalE4U/V734/PHv3XunOMB5lZo4Y&#10;ZoIxDOpPliZmHEhX9TEAgqPpf6fj37r3Xc7KgiEUsMk6SqVmOoaWY6GMrEFvWtiVP0Nvp9fbMfn1&#10;Q/CessQlWompEQRStKJVoldXjErcx+KeQWDf7Qb8Hm/09udNdLOiqkeCnV6eBqvXVRT0c1OsWlWU&#10;qXp3hUAkG9hJcFrkEe/deNOJ6iiStApkjWdadasOFTxyQl4l0Jrif0qUQ/qDXvexPv3XsDptrJyz&#10;OZIDWCEtK0crehqkvqjFOEIIQCwY2IJ4vz7304EqK9YxVfcJ5ElhepgZovNqEcK6lu50OvrZFJDL&#10;b6j/AGPv3Wx2nT1AmdPRKU8sTwiFHhjBEU2r1K8XNlf/AB/3j3vq/XiTFGUiMi+lY5YxEzxIVJKQ&#10;a7G9gbev6H0/j37r3XQnWWe6weSO8ciw1TMKlGYeKQloQLgm7AEEcA/n37r3Wed4vJF9pII6R3CR&#10;l4llUyxveWnkR1u7BrgjQCVtb6e/de6xQh53qLUSPM80sPnaVmX7iRblDqt6bC4APFgDa/urUp3c&#10;OtdcqOqjgKSpTySxpPIquGVxTy8qIVgjHrjLXs1jY3+tvfhSmOtFQeo/3MrTyKdbMTJUyCYK08Uc&#10;S+OTggavV+G+q2uOPe+m2Wma9coZYpA1KiX1fvInkKuZmS4lGkDSw+gB4/HvXVepNBUeCeFpJmjU&#10;RSRmOlQSzBdXpkY6dKqRyxN+fqPz7c611NdInaFZJHikhMpIlhiNMkEceqDxD6FlBJ0f154HvfWi&#10;M16Z57SRpJURwvDFGEj0yyBpIXJMc2iUC7FraiTYAkA+/dXAqadJ8iUeWSWNYxGVZqdgCjSMbGNp&#10;WBVIwLcISbn37r2nND1EM8URCAvERqmni83p4AvTws4bXbhlYgfS3v1Or6MdTopFkVJY/HJ6Y0EU&#10;pZRCqcqkWoEMhuLjV9P68e9Hh1UqR08wTo7SzkrLMoQ62HjpVcEGQXHpvYALb82v7b6r0pqTRAYx&#10;IiQ1DXqHp2hlqZ9L2MUbzRnVY+nRYgAC/wCPfumovPqXRtS0vkRonUqq+aSWVJVR5n1FBHLZWCfW&#10;5JueL+/dO9Y6tIJGFSkVAJaGMTzrNG7NXMEKQhuVIkYNdlCEBgPV9PfuvdIqvgqI4I2SjpwjTRF7&#10;nmDzC0QmICgkLxfTxySD+N9OJp/PpI5Cn1O7SNFCXRTZpfTGIGvZGUHkjkG9v8R9Pdvw9eQ1r0kq&#10;lLyQwp/mi0jfjUFf1kSym9/6/Qf635966c68zEB4xKRH9WsqiMKnJYkKDybrYG3N/futUFa9YgGd&#10;hMGAiRWHjVfGJX+jSMx/A549+xTrfUdmaoDxq4jNPaFw66HvIbreNwq8nnVyeR7917qcTpjSFkjJ&#10;VSgPqUko9yJJQf0g3vb6/X8e9UHHr3WFolZ5VRFaaRFcGNbKABb9pWWzC/8AaH4+nPv3XuuUa+oS&#10;Mg1R3RAG5mBUqyyG3P8ArHn34f6v9VP9X+DXXNoWV1aRUMDoWU6U0aYuAssg4/PFv9j9Pe+t9Z4j&#10;KFjRZWEkhUk20sjob6g35JB4I4+vv3XusryQLIRLIxlS4RRyFv8A5xbgEDn9RPv3XusqvGIXTRLI&#10;NN1ICCGZLelH9II/oCfr711U01fPrAikQEIIzHHMXF7FF0rdT4iADoPFx9fe+rddqWCxzcO8hDaE&#10;TWZWIPMtrgi39n+nFvwPde67uCwaZGZeVFR6SqSNx4wgFuTwof6f09+60eHr1DkMQDCaedlYsrvH&#10;Tg6pQCQt7Dkf48fk/j37rw4dNcsMQkMfjeKX7dQ54YSRSc3uPSWHOnT72OPW+uDRIkEZgJado9RL&#10;Rlo0KEqPrz6h9f8AYe/D59e6/9fc6/N7WsLOBytr/j2XClc9NdcyxPJ+pNufx6bDj/b8+/fZ17rM&#10;g5HA4ub3v6vzz7snxde6yX+oH+PB/AH5+n+w+nt7rXXEkEC9mA/oLf7f37r3WA/m4uD/AEFgB/Tj&#10;37r3XEk3t6fzxa4A+oYe/de64c2uRweLceofQfX/AB/Ht8cB1rrFcA20fW4B4s1v9pHIsP6+99e6&#10;8eDyb/Uix4FvVexH+H++/Puvdd2/3j6EjmxPJH5t7917rg0ikBSBccf4/W1/9559+691gLAgn6m6&#10;k/m7WAA5tx7917ribctYLZv6arg8G3v3XuuJHFlAuo/1rC/HP+9e/daNfLrgDdyQATb68H/XH0Bv&#10;79jrQ1efXSrcgFbck2/JFrEn37q3WZFIFzp08AWHJ5uDY8H2weJ631l0hrMQGK34Nhz/ALD/AHr3&#10;rr3UWSJCG4BFiEBUDm12B4Hth/i6uvDpjq6d9J0An0n/AFIBI/A/1vadxg9WCgGvTG9DqbU1xrNh&#10;cWa9rEXseP68D2nMRY160xAND1ElpWKOAFBkJXRIodAL28iqQOf9b3rwT5dNFlHTJV0Koh9FtRb1&#10;ALcSAadYUg2/pyPbiwKOPSR+GemhcbDPMwkRGbgFSgLa1Fm1WHF/rq5H9PZxYs0bdvRbJGrICelH&#10;QYCKI6/Er/S6kEFdPAsbc3/N/wDjZFUF0W7W6Kmt6EkDpbUNABY2u503IFrqOGZtI5/Fj/yIPM9c&#10;Dq8cQOelbS04FgR+lv6Hi305PtK2ST0tRKDHShhTUF9IuwufwOfpyfaZviPT4WpoOspiKrz9QfqT&#10;9b/0J9669wx1kQcD6A/k6QePxz791eP4x1kaNSONN/wSL8f8j9+6ek+A9YHiBW9hcBuCtrk/0J9+&#10;6TceocsGoW03NwST9LW4b/XH096p1Qp6dMNRTXYnSGJJ1C/Fvr9P+I9qkpQV6oR1FenBFyF9QPGk&#10;+kD8abD/AGB93OimOvEVweoUtPwbKRYAfX8/Wxb/AB+ntunTZQ+XSXr4WUEsAsS/VUVTf+gP1PP1&#10;vb3dRUEDpthQ93l0HeajZPMdLeKzflL6vwrcC1/rx+B7Syw6qg9MswRhp6BrcpCAyaoigj1XYhbu&#10;y6DJ/Ww5Fj/r+ymSBUJ6URzDVToH8hk4IinIvddET6I2VQeUUD9RPH1/p7TPGTkdPNJXpBbtyyJT&#10;tNVPGW8s7tC76ELQIGiVlA9Sc6vr6reyy8T9Ik9ORUZ19D0R7f8Auiohry0EksM3kqHpaiKIzuEb&#10;mSeRSoWLUraEDN9Ax/s8AS6sUllNR0J7ezRxjpWdZdp5DDS+NqtYoBqiqKGpMQjklD+Fipgso8bA&#10;sGd1Lax+q9g7Dasi6E4dWfbwjVHR8tq9lQ1kFOaWpeUmKJZXlQQ1AMnAaXWqMmkWsqqBbm7fhdbm&#10;VTR+vC3JFehmxef8qoHcGNLtE6RN4jf9QbggX+oYfnn2bRkkU6sFUKa+fS6psikoBYiNtIOgst7/&#10;AJYaRqJP9oN9ePapXBx02RTh0qaGpJQAs0Q02EbgM178kgfj83t9OPauPgOm24dLPGMxPNzze4II&#10;Cn8AEfSw/wB9+Vcfw9Nnj0s6Y6eNKkXVhYqdPNgov/t+Pascem3+Hp+pwSQD9VNr/wCINwfdjw6b&#10;T4uneMCwYi/BI/H55P0HvyfEOnh1Lj+ot9Lc/T6f7H28/wAJ62epIAK/QW/1l+v4+ntP1rrqw+pt&#10;/tha/wDX37r3XAkf6wuRa3Gofm49+691gY3BvYgfg3+t/pb8+/daIrg9YCLE2Uceog3B/wBce/V6&#10;0FAyOuH0JNrHgkjhuTbnj/H/AH3491brE/Ppu17Cx9II/p9PfuvdY/qv9Ob8/W/9L/m/vZ0+X+r/&#10;AFf6vl7rExsPqAfqNQt9foL+9daNPPrhYfmy/wBq6m4A+th/sffuvdYwBf8AoQb/AFvqH09+6312&#10;Qb3sLA82I+p+hJ/3n37r3XE/TkKfyLcHnj6fj37r3XgpP4vpt9D9D/Uf8T7917rxAsTpJJFr/wCv&#10;e5+g9+6913zwDc8L6eOAP8T7917rtVU/4E/UHSQLf09+691zIsPotzcaRwP9qIP+v/X37r3Xem1j&#10;YAXP0CWva3Hv3XuuwF+o5Nr2va39effuvdclBH44/wBS1uOL3H9ffuvdZQv1IFyCL/g2/Pv3Xuur&#10;LYD6Ef4fTm30/wBb37r3XtK2uALgHn8j/AD/AB9+6910RYXvf6W/IJ/pz791omgr10OGPAW34IB+&#10;n+t+f6+3E+IdMHOeuYJHqH1/4gfUj2+KV7uHVG4dR5Wve4JYFtQ4A9f+++nt9aU7em+oMjfiwva4&#10;HABv/UW/33+8B0cOkfUCZ7tqIPA4K/TgfU29qEFF6bbj10hvy1yeSCPoOLWHA92611nDCxUhSPzY&#10;j/Xv7917qLNp0sSP6W1Gw/wXyf63Pv3XumWoZW1a1UekqBbUUBP0Bt/sfp/xQeWtcdJ+kZlfHZ2V&#10;b6VAB0C6+RgF4K3FuNVvxb2pX4h029KfPoMciQ7uUI9CeJlYNpaJZCrtrAHIPKkDi5A559qOJp0l&#10;YkmnQd5pFalqCEUysI9VPJZSyobEarckpfj8cXPvfSGSnRKe4ZJ2XIReFT97RzwOY2V5VijdUWpn&#10;SX9KAl7oPqPr7YPE9N9EXy2BqZqivr6SKGsyNaYIkmMMf2FAssgFVJTJLwHkYKjAGwAuRfn3p8UX&#10;06ObcfpjpjpNrSw1dHFJTyU0QqY6ozUBStkYwysnglWcaiwUFyQ7eNbaRY+6g0yOlY006dztK8SQ&#10;ChoawV1QkYrWmaKCavadi0ENJaNY4Y1uwEliWJAuSPfuPW1YVx0gN37R+7SQUEHgs1foElUlHBPP&#10;TIqh6mJF1yIz21RaGhIuXLM3BZexB1qRTp2O4YGnl0R7sLaldia2u+3ST7GaKI0TR6KZ5Z5p/HUi&#10;lgVEiiCqjB2jBH1HBNvZBMEpjj0eW8gdegpr6LzNXRGupTI86yVQ/h6Uwp6kJoegmhWyx8fuQLwz&#10;SAXB1AlIePSsOQKdDN1ZSFXpquN/uRDHTvRmrkRpaquMrAFqNuVJs8SRsb6bA3A9lF9g9GNn59WE&#10;9bY2d3+2Y0lZPTZApIEqdNNXzIBaqqVUAIUkYSeNT6gxuOPZCy9+odGIp0fDZOPRIlk8TVKSeJJv&#10;MjRzzVAPpEkWkehZNRZ1W4uf9YrIAStOm2I1UHRl9rQuftmqZ9elWQiOMJTEE+BAwsBpS6r5LC5N&#10;/wAj2YxxjGrpmZhwHHobcJT6Aqm1rQRmRkjvHZ7XVQPoxuS555ufwAvjWhx0WytqUV49CrjoxzqB&#10;Ua2GpgpEZuEe7D6m/wCr/X9q+k3S0pEChCQrItgLrpNyLXBPPFuP9b2rHHqhPEdKOnUBQLBtX5Iv&#10;/tj9SR9Tf8e3+qdOkKhfSV1cnj9PC8Af7EAce/de6ck0kX/NhYg21KPza3++/wB4HuvdSQAR9F/A&#10;B44H0sQP+I9+6913x+F5uP7IBJJvwP6e/de6wkA678kMdPAAP+uR/T349VXz+3qO68k+kE/p5sQR&#10;zdffurdc4iLqw4IuBf6gg/0/N/fvLqp+IdSnuVPp+hsSeV5H9Pfhx68/w9RZBfmwHq/r9fxf3bpn&#10;rB9DqAsbckfp45B9+68DTI6xkAEjSSv0HH1/2Avbn37j1sgrg+fXdxY/0tYiw5I5B1cX/p/vufda&#10;6jykE3FgoP1ZQf1D/WP+9e69KOsSD6l0Fv7I5/1r3sPr9ffuvdToyttRFxwLAAH/AGB9+691IUL/&#10;AEv/AK9+bCw/23v3XupMIX6WAub/ANDx/T/iffuvdStAH9L3sbXPB/offuvdcSvBH9ofRQvFwb8H&#10;/e/fuvdcWXhV083B4BNjfn37rXXAr+WswBvYfX6WFwB7917/AFf6sf6v8GFlFvxcseLW4H09+631&#10;hkAHNl4A4AUn37r3UJgP6MBc3ay2va549+691wYH6c+leLW4Zv0kn8+/de64HUTzqNufpbUbXuD+&#10;B/r+/de65aVsNK3ADEEHVa31ubD37r3XRQAcAA3B4tz/AEJB/wAffuvdcAota3JJa/HAI9Xv3Xuv&#10;aByOTcgKDyDY/wBkj3V/h691zCg8m5H1IUXUkcEj/agOPbPW+sgUfqVV+n6iRqUjj1f4291f4evd&#10;dLpt9Ax4On8tYHn2lfy68esmocg/0A+lvVqIB/4j2yzUNB14CuOuy6fixZR9AT9BwbH3rUvEcevB&#10;S3XXlBHBI/qfr9Rwt7f77/eBUluPVtB6xtObckceoWP1vxdW9p2lIFevaadcFqlXi4H5tx+fza3I&#10;v+L+2/HNevac065CpQkFLXNwBxqPP4b8D/D3vxqdeK0FevGfUt7gWsSBpvf6+vgf7D/fH3Uzjz6r&#10;1wMp02BBtzYWOpjwDp/wtb209wKUB69x4dYtdxyNP1LarAfT6i3to3Pz6tpNPn1jZ05JFwVubfgn&#10;6L+LW90N0oxq62FNc9YmlBBYNwACV9PAHPIbn/be2zeL616tpHp1FeYcWI9Q/SgS92/Vc2/4n2w+&#10;4qBx/LrRUHHUCWZr8qo1AE/p06jypU34v9P9f3Qbn6cOmzCCeuGsPY8sQSLcAAnmwc/Xi17+1ke4&#10;I/A56ZMbDrplYC6/UA2HH1Jt6f6n/H/Ye3xODmvTZ9COuNmJIYMeAwsARp+gP+txz7cElfn1XSvU&#10;9ISR6bWspuADcfTi/wBP94/4gOiWg6uI9Qp5ddNTyMBfTZG/SCOLmzaQP8QL+6GQeQ62IaZ64imL&#10;rwbBbcgWsSfzfn/be6lyRTryxEdS4qNgeLHnkEBbX5+h/wBvf25GARnz6eSMVr04LSgg3UqVB034&#10;H05H+N/aoQK4z08Foa9d/YIRcBSSQ12VAy3/ANSRfj/WHvxtEp69WIrg9dGgJJuFBFy19JJAPB4t&#10;/t/+RlO9mK1pjqoUA1HXE0SDkKtrC6MLm5/I9pZbJSeHVuubUukAfkW/JtYfT6f0+vtl7JFwR17r&#10;A8IAJCDgXFvoTa5/A+vtK9sBw69WnUCaxjvYlQouFIB1fW4/1j9faC4QBfs690zTKoI1C450sLen&#10;i+nj6D8kj8+w7eA8D149NUxF7kA29KrYXAbn+g+v1sfp7BW5kKT5dKIssD0yz69B0AFSSFcKtlBb&#10;ggkEknnk/T3HV/4hBCeZ/wBVOlS/F1HaKRrWWy+O7BgCXYDSQo4/H5I9lTQTNQkUBGft4dKEGokd&#10;dfZy3DGORlIJJLJfSRwqt/h/T2wLB9WpqkeY8un1GkU6yR41idVm0+kHQCePqoJb6/429uRbVLXV&#10;SoP8vT+XWiwXj06x49AdCx62JW7MBdtPJN7C9v8AWHs2i2kk00nPn69a1p69TVplVf0c3NyAAQRw&#10;AVPB9m0G2pGKMKdeLgjt49ZljRVNuT6T+gADm9iB9fZlFBDEKJx+zpolmyesosLaQIzweAFuL/S/&#10;+vxb/D2YL8GkDT/l6p1y9DAcaAoYAG1xb6Nf2qVgVBby/wBX+HrfXZN+SNJKkDkL9LEabfS/19va&#10;xg1pXrXWReTYaSVKv9eR/Ww/P+v7WwEV08evdOETMoVhcW1MDYDST9GN78f19nUOrSOmjx6cEYBS&#10;bWIF1vfjSRfjSPwQf9v7PrWtc9NyfD1JhszEAcXF9RP0IvqA/wAfp7ObXiek/UpVFv8AkoXYjhfo&#10;Bz7N41xQdNHj1yKDk2ubEEf630Nx7t1rrxVQ1wAVC/4WPFwR+f8AD3Y8T/q8+vddWC8gXAJub3I/&#10;PHuvXuu2t+n+i3NvwPrYfj/Ye/de679K3A/pa50nUtyD9APp9P8AfWGsDrfXP0/4C5AA/qD/AGfe&#10;wSOHWupEbcgggm/0P6j/AFP0HAtb29HMVPXunCGfTxxqB+pv+eLc/j+ntajxtx49e6eoai6jkX+g&#10;PH4+oBH5/r7eFKY691nZybEkcH683/2Hu4Hn17qK8n5vZgOeT/W/Pu4BJoOtdQZn/qCdNz9ebn+n&#10;t1UIyetNw6Zp+fwSf9vfn6rf2503011ABDFQVYAf46UCi4UWH1P19+690x1Iv6wdIBtZFAHPAIv+&#10;fyfbcnl1sdJ+rUMrAsPqCeBcuR/Vfx9D7SkAmh6bf4T0mqkA3IjVQ4CrwpBsbMP+JufaV+B6bk+L&#10;poaElWZ1KKrHXwjaiSb6R/W4t7TkVFOqqKmnWFKYH1DTqKWZCt2DXu63Gm9gQLf4+6qlDU9XZKCt&#10;epK0yLJYHSoUGRhZeRFZdAPA4ABAX/Y+79NgEmg6eqOJONKtwUMhH+0j06iR/sf1e7hVIwelCrp+&#10;3p/o4eQCouqW5FvIxsvB/wBh/tvdwoHVunuKFAouoDH1LcX5+ljf2/ox8+nSe4dZliAJIsWPqt/i&#10;PqAfdlWnW+pKqvDW+ulgALhbH6i/+8+79e6lRqrE3/H6bkhrfQn0/wBfdWA/F17pzgiGk+k3B+os&#10;SOOORz7Q3FPLr3UnRp5t/S4Y83t9T/sfaFxUUPW+shUFbqLEC5N7r/Ukf7z7YMZ8uvDBr1GkW2oa&#10;QVuRzfnj/Efk+0My0H2dKU+IdNsyC5OkCw5tza44ANj7LZjTHT56aJolNyRquCWGkWP4ueB/vv8A&#10;eCqbuercB1ZuA6Yaqii1O5XSStvUAQVuOOePaq2t4nXu49NM2kjqVQUZKySiMlUJXVot9eBoP5/1&#10;vZ/ZW6Aah0mdga9LPGY4hUZYjdlUkFLEn6WJ/wBb2dQRqeA6bNT0sabHf2WAAH5P4P1A9r0iGD1r&#10;pyjoE5uo5Fhxfj835/23t7Svp17qUKFFAGm3H0C8WP096KDr3WN6FdNtKix+pFub2+ntpk8j1vrp&#10;Kb9XAJtyCOL/AOHvQAAoOvdc/sSbEhQLf6m/+Nhb/H3cISK9e64ihUG+gA/1IJB/rx79opx69156&#10;FQLMl7A6uOL3uDY+7hFp1o5FOsLUwHOm1m/CgWB/Jt7sB5DqhQeXWEwqLCxuT/yDz9f94970V49U&#10;0kdchTqDfR9UPPH+88D3oxDr1OsBjRQt1/wP1H1PFyfehEPTr1D1EkjRr3A5AAbgsR9TY/7C3vfh&#10;KMjr1OmiVCkjatIAHFuAT+OD/vPv2KdU7tXy64cFWNgwHAKhRcnn/Y/0HvVAcHrT/D1x0gMDp+i/&#10;pPqIN/qRzz/sPbJAVur9ZFja1rKRa9/qRxf6W/3j/kZrrUAjrdOsiJ/tP4uOBc24N7+9rKoFDw6c&#10;XhnrJIl9IAAZf6qPz/Q/7x7t4q0x1siop1HaEAkkAgc3vySeDx/sfr7qbjyHVCoAx10yenkA2N/9&#10;qCgWtz7uJSc9aHHrEEFyFCi9mH5BA+nHt0yCmetkUHXCRCVLaQGtz9LkLxa/4H+w91DKTTrS/F0z&#10;1KEJfRa1w305sL8Aj6W/339aSeXWjxPTSGIcAWTSRcWHqFvST/txf20CCade6zghW+pvbjkaV1Lc&#10;kE/j3dTQ9Ub4h+fWfyhbm30tzwdR+jke3Na9bJoKnrPHMNPpF7WB/OkfXm3t5HB49WBr1m8w/Ki5&#10;N9RBUf7YD8/T6+3NSnh/h631jeYtquRY+n6Cyqw5sfdTgZ69w6ZKiq06ibAAOCeLXXgE/wCw9syS&#10;ADrxNRx6YJ69BfxsvoAINhyb2AYH6cH2WTT0JPDraihHSWr69nkupFhqa1lspi9X7bWF783HH/Ek&#10;OXt2TmvToFTQ9JyaUzsXZeHsdQH69DE3Um/H4AP+P+sA1NIZDq6fVVAz050he3jAC2CXKppZAPVw&#10;1rhb3uD7W25JqOmn6cyRGATY2At/ZbSDyVYAcn/eR7MtQAFemK0Nes4ZXHBJFxZiLpYj9Vhwp/qT&#10;7UIxYdeLE46dqU3AIVeLWA/Tp+gIJ+vNx/sPZ5b/AA/s6108KLer035OprED/A/09mkfn15fiHUk&#10;aVsLKVCNwoB/xuv+I/r/AI+1A4dOdRJHAD2BZgoY2BDX+h1AcX/rb3omvW+mKrnCh10qdfIYWJJA&#10;1Hgji/5/wvz7TStTq6jz6T1TOzAAupkMaoSFN25ADRhRYXNxcey+STFB05jz6y0bzJLEY9JViSIy&#10;uhyo51jV9L/0v/T25C1Gp14gEZ6W1A8hFvTp44XTw/4sV/wt9PZonAdNMFH29KamNiBa/BI1fpuW&#10;ABH+x+vu/VOnZAGjHp4J+lgAWB+o/wCI92UajTrfWTStwSnqIHJIYm31FgDyPr7c8L59ep12Eufo&#10;f9jpIFubWUf77/e9rHpNa9bp15UBuFvzwosQbX9QNv8AefbnXuufjJFgOQLccC/9DcD37r3XNITw&#10;BwbXv6TyOLcD+v8AvvwKP8J68esvhXggkkc8C1zbkce79e68Y7ANptbnSefp/T37r3XQiudWlL/Q&#10;XPPB/s/Xn+vHv3XuuzF+olSfywsD9fzz/wAU9+691jMItfRZiwJ0Wub/AEv/AE9+691ianPDAc3N&#10;l9Jt/r8H/evfuvdQ3pj9NCgA8EXJvpuCl1+hP49+691ENJb6rwfppHNgDYEkW/qPfutEVFOo70lw&#10;VIsLfpshH+BvY29tGOpqOvU6b3oQLalj03Ju3BVjxqvYj/D3oqWGPLHXuo8lApIJjDKBp5VBq1fX&#10;huG4+t/dCjAVI691EbHLzpju5H0YAWH0YFVH+2H0/wAPz7rpHWypAr1h/h5PqItpUNzYFiPo9itj&#10;/S1x70R1XroY2PUreOxtd7IByT6Tcgm/P059609b6lR0MakIVuQwOnSoUc24Fh/sT73p69XqdHRx&#10;lLKpXSW5BvY3+iMfetI4+fXqnqWtLpJtb0IDbRw2rm5v+ebj37T17qRHS6bWAFjdQVF/rfgL/j79&#10;Ty6eHAdTEgsQeDYGxsFOm/6foT/sLe7AU631MjjX0hl+g1Ef0ub3P9PduvdZjGpsRqBH6QtgL2+v&#10;+Pv3XuuRjA9TD6E3J5uR+f8AYH37r3XFUHP+AuCRcgEcjTYW/p7917rmE9IH4Av/AEuPfuvddaBy&#10;SAQTa+lTYE3/AKe/de65hPSSALjn6+m1x+k/19+6914KLcjgavr6rG1/0/19+6911p+liNX0N14t&#10;bke6kDqrfD1xZbfpBuDcjkC178D/AHn3sAdbHAdcQh9X4va3+AvyPeuFet9cCo/JBJspA9Xpv78D&#10;Xr3XHQCPoosCRe4Fr2sLe7de68Evf9JPFr+n/Cwt7917rtwoW/6TqAAI1X/2n/jXv3XumypDc6vT&#10;qJsT+fzcj/ePdDx690ma3UFbTYhRa7C4IPJFrD3rr3SDyrG+oi+mQSKpFrFnsTZfrzcn/X9opf8A&#10;L0poCKHoIdzyeJJNTKFb9UhT9xmAOmNQeRc/X/YW+o9lsoBrq4Z6cRRx9Oii9jZJoKKR4ydaSkhp&#10;UJ/yoRs+tAB+AhXn6OVP9fYV3K0D5HVilOPVZfYO/azGZWNzk5aKdnNPEiyPNWVJ8vmNM5byA2uX&#10;jU2W1rXI9kqbTG9SU6pPE2AnDpQ7D3VU1pFXHNNKrSNLHoCqxIcRzNck6H/UWZmPjY/QA+2pdvWM&#10;/Djq8UTaejP7Yq2h1qIYkGiSmqTEviqI4WOpSyizEMGLNq4Y/TgWBa0FW0qKdKIVA+3occHkhFFF&#10;FRmSoiilWFjNEiGnjeI6GDqCGN7lbKDa3tZDDpGely8OhT240SBKeySTLeUOsL3Ks+ogOALnVZiD&#10;zz7VKoLCvWnFc9D1t30BY2/QF0pJbn+gvf8AN9Rt/j7PLSNVA6SN8J6F3GHQtivrKqruBq1EfQq/&#10;5H9R/sfx7EUAoKdIW49K+mOpdOoPa1zb1agLiw/ofZlDkDrXl0/RC4taw+oIAub/ANB/W/8AvPtb&#10;GtTq6SDp2hBABFzcD62HIFrc/wCPt/rfTlHYAHm/+t/t+R72OPXus3Dcj63X/G3P9Pd+vdYXTU3I&#10;NwdRB5U/m1vejw691gMAuWt/U+qx+vAsB7Zf4T149Y3hVST6r8E3BHIF/Tf2n63H8Y6aqmL6lb3Y&#10;FQSOOf8AHSf9gbn2y3xZ6U9J6amSRzZeR6SP6gcsb/6/0PtmRqCg68emmox0b8abnW3r4JQWvZr8&#10;Hiwv7aAJ4dULAcesEeNFhpAGo2YKLqUP0uTz9eT7ejiNanrRkUCo6nwUIBN1sR9LpdiTxrB/Fvx7&#10;Mo0AAPVHkqPl0901MBpFi4HCBgCNZFiL/kn+vt6lOmGFe4dPEcA4UqCABY6P1Ecq3+P5uP8AC/t1&#10;FNQ3VB05wwgBQpubAEG1rfmx9ukVFD1vqekNwAQOP6qLcHge6hADUdep1nEIIHFibHj6XIB93691&#10;20f09N/oTbn8249+691wKkC5+gP+sPrwR/xPvTDUKde69oB5AIP0JP1P4B/3n/be2vC9D1qnWJ1H&#10;9DZQVPFwb83DHge6lCBU9ep1BkUAEC3BGkWu1yPxb/eT7qASaDrXUVo1I+nquDyTe9+b/wCt+Pdt&#10;DenW6dYZIlAFlXV+PqbH6W/1ubn34owFSOvU6Z6yMBWUKAeeVsRxyv1/Hts8OtdI7JLp16hpDEqW&#10;OlmLN/W30B9tvwPWx0G+Q8TuygIp1mNVJ1InN1KE8+oggg/09sHq69IXLiPxFZERxdxMWILqq/rI&#10;X8Wbk+2XGa9PxfF0HdXOiCWR2gZhHr9aKk+kHhbygWuLX44/1z7ZYihHSjTXoNc7VpOrxMbSJ43a&#10;l1O5RNRlKw+S141/WbL+Bb6e0ErD9nRpbQ6TjpAVU6yVDapPLGqqFjYpURSMGPlqFZl9CDnh2uCb&#10;j2VyGrdGyLpHCnTU4RpJYo6hYI5GUiOHxpE32ykKCQATp5JIHP09t9KtKAVbrE84ZKYmWVIllhi1&#10;kFGqUqLLplBHpB+qk+/deKxjj04wztFNSiSVSIGlCwzM0LGWY28ruoIZb8WuSR+ke3AjEV6acJSq&#10;9CriKlBCkLMIyJAugsZWmX+0yhFBdAR9ARY2uPamMMtPToqnejHoT8XVMvis6s2ooswQWBU6hMFj&#10;vp/odHA/r9fZpEOHRfK+KdLCmrPIkepbCxYqjq8UZVrh2Jvq1fXgmwte3syjetK9IHkoaefTmlcr&#10;GN4rFzdyACoEZNjZiOGY8i3+39qumuOT1mNQHJuSDbULFCA97E+kfUcc+/da66knCeoMsTGNtMjh&#10;WiLgHU4T8Dni31966bZieHSeq6u4U6V8QC34Mjg34JU3t/W3va1zTphq16aJjNGXZQrMy+aWR2SN&#10;LabSWksdIA/H9LD3Uk+fVOklUzhiI/FIElnSMyzQgHT+tpAi8fUBSebg/T2yz1wOHVAhDauoEih1&#10;vp8UUbyFIvCyBnBuqh5Lsb/0UD/YfQMSDFenV49NpYvNJoWHyyRMfJIj6Lg3Z1/tKSSfqPxyfbXT&#10;nWCodVjVmdmkUkKsE2pLL6nM0jcixB4uP9Y+/dbUajQdMdXJHIrLFIDEsP3iugdRGurSJTfhieQL&#10;H0+25MU6fjQV6TUjym4iennEtzJeNeNA4KDSoOn6Em3J/wBj7a6U0WnDqBL4qrxzFQxmvFIxUpLo&#10;vdjGhGgi9rf73+B7rdCMenXTRfutoH3K+RSYmQFFmWLxB4lmX0aweDcLx7qeHWup+Kx7nxuI6hJa&#10;WaMyRCGGpeKJHuT4CbsWv+Gtb6C3uvSWVsmvQowUlGsTSxxzSSAl0kdTG1QkdgwiDLdSpPpUWAta&#10;x9vRqp48ekMjFhnp2p6BZqeMtFJGvkZSXCJO0n6mZiLodB5+guf9j721AadJWamB09YqggjqQIkk&#10;aNZI49RAtIgP7T6B9CGH9ngnj27AgZ8daYqel0mOkS7BECs7WKqF/dY+tWX8rYXJ/qbezARDzz1S&#10;i0qOuYx4cANSsjeTUoDK4v8A7sISw/V9AP8AHn3YRjhTrXlTrPBQJ5mSylBI7yh7lk/OqQgXA/xU&#10;m/8Are7aKClOvdPdBt5S2qOBApuzSAMZVUtf0CQH9f4UC492RKmnVQWLUpjoW8LtmUJHM1wqqoVT&#10;aIBR+jhR9fybm5+nswjiKivVmi1Z6EbG0cSOoaJOG/CCxYfmx/w9u06c0fPpUFItfjjTSLaRyB9P&#10;rcj3dcKadWAoKdTIqIGzP/Z+tr3tf0296LE4PW+nONdPpUcD8/QkEe9AVwOtgEmg6mRSrqAJF72N&#10;xcX/ABYf19+ZSBU9WQkGnTlwQDYWtf8AoL+6dO0Fa9Y5UuhJKkW/xsP8B78OtMKinSbqFS7A8EG4&#10;IFrgD6D35/hPTHTHUVCxseLH8X5PB5I9p+riU+fUE1Dn1kMRe4Bt9L/kH3VqUz1vxT5Dppra7WjR&#10;qCCwPFxYX/I9o5WFKDqrvq6SLqQxUBmvxzf/AFyUP+w59l5XNB0oQjSD1g8B03IGoj9QAseeLix/&#10;1hx7d+Ffs62TU9RJYgxC3JH00G7MxP5Nl4t7oXJ4de6bJaX0kSghf1RkgP8An1gMotz/AE0+9FiR&#10;Q9NtIBhc9QXpLkuP0aRcBVK3BuGKn+g+p4916Z8UtivWD7FS4YEHWzEsoA9Nv7QPF7/S3v3VSaZP&#10;U+PHM4sUBsRyGA0gi4u31JP+29+630+UVEy3WRLi4sx/UAP02P8AsP6e1ETUyeqFQTXp7FImhiNJ&#10;N+Ftywvyfp/vXt8OpNOvaV694lJ9S2ta3oUFRbgAHj/be7MdIr1sBRw6yxxKnJKhj9CoUKF/1h+f&#10;6+00kpJp1vj1nK+Q6U0gjnk82+lgP95v7ZMh4dep12IwFBA9Q+occGx+ob8+6CQuaHrdOsTLfVpt&#10;6ltc6eGbjgfj3smmT17rqKmHqJD+kn0tp0m5/Ufz7pqFDp8uvdZJEJ1ApwbAEXJQfUfgfT+v5/3q&#10;wyM9e6xhNGrjgq2slgxBvwTb+v8AT3Yde6wtURxx3srFAVUMRct+Dpte3tt51RSOPXumyVmlJ5Wy&#10;jgFhwGH+9E/Tn2lMniZPTL/F1gVIxYMdIBF+ECrf6EH6f7b3YafLrQp1mGjSWYCxIB1AEfgAgf4/&#10;X3brfXnMYIN2v+VAUEX4vf8A3oe6OaDrR6gTVEayFbXZbXLldQF7OhQKb/61/aRnBag6ZaQLjz6x&#10;/cl9VlYRoxAugte9wQAL2/w4/wCJ9p2IbrSy148OpE1SvqTU62RP0jxqFb/Vsf8Aev8AkQZdcaRw&#10;HVzIvl03Su14wGYEngeksF/o355/x/HtG6ahTq/WH7kliqsrWI1aRbyNbi7DkW97EOOq6wDTrvzj&#10;UilnPpK/pBIJuRpA/AuRc+7eAa8Ot619euleNQNN3Gu4FgpsDyQAD+f8R72sBJwOt6gcDqWpjYkB&#10;VUn6m4tq/BuQbj+oPHtzwzWhHXuuiAoX0K8gDlvVp5+mrTpAPHJF/wCn49+8Jq9e6itpsCt/qSt4&#10;yRHxY3Vv9sPd1jpx6d1eXUR30ckB21XvdQbk2vz+P96+vu+kLw4/PpvqNqIb1IWsx1WsFU24vYD6&#10;X4H5+vvdVDAnj17riZ1XkyMdCamIWz8Hg3/oP6+3xMtOPWjgV6bJ8mZEC+SQA3BYBdLgG4dWPIB4&#10;vf8APts3XDPTBck16bP4guptTqWY3s11WJvoCHUWIJ+pHtk3aA8evaz+LI6jVORujK6BVD6QQgjj&#10;e45dpiNZ5/1R5+ntmW9GnHWtVRQcOm2Eh2DsE03vKw0/UcIpHItze68/4+08cupq+XVDhh1n1pGR&#10;GCh0kj9tzaI/r9QYC5I55N/br3EaGletk+nWB6xD6YEIU8DWRr4ciX0HizfT2ke8QmidVNf9X/Ff&#10;6v5CVTyxJaynUDclP1Er/W30AHv3jKuW6t1iqazTA9/GboeG40M3qEhIA4sef6/n2kn3DSCW4dVY&#10;+XTHJUiygSRKuuxMgVbqUIbxhRf6m4PspfcFI01H2dN9drM0bKwvGtgHAQOT+F5YAaT+fyPdFv1U&#10;1HWiKinWNq1PU6xgSLcl2jFioPqLpGBf8aSP9j7am3MAEp14Rk9R3qwI40QFpA5LLJY2H1e/pvY/&#10;UfX+nsul3YBaKcnq624bjw67iqXVdTtZ1JWOwJP7nBJHAuLi3thN082OfLp0Wwr0pqeR2VCx8Zjt&#10;DqN7OLXUB4/pf8/4+3BdNNlul8aBe0dKGkRFBOm5dgL35YgfpVOQAv8AU8n2ZWuD9vSpRpFOnmCL&#10;6SEkv9DGpEbICeAQQePzq+vs2hjBYE9PjgOnSKSKMG9mCjTcrwOPVdrXY/4kC/8AT2aRMq9WPU1Z&#10;vRqCoxVQLuUUAOfVZSPre9jb2YrONNetdc2qVsCI7Ble1m0g88k8Dn/WAHu/jL17HUOaoAQ6LMQn&#10;6OGZTbghR/h9CfbbOOPW69JKuZlceJFsbtIX9bcrdVb/AA9k929Ph4dbxp+fSCzFZBFA+p1As8UZ&#10;BNnZzdSHfhb/AEv/AE9hLcryJFIPHPTL9IqhyzyVKGSeATcRNGZVaR5OF8S6QL8fpt9efYah3FjI&#10;KmtOI6ojgmg6FPE5SKVUbSsdzbS6m7BDpKhWA4+tifxf/X9i7b7hHXPSlSoFehExk4aQAHWGtcso&#10;fUTwukpx9fpb2IrVg0lAOrhgT0v6REiQcWLaXL6Re/14P4ufYhhh7akdUY56i1KNF6ljJvdhY35v&#10;+oD/AHw9tywFT1XqPBmJKeREZTpRixJKGyg+o/0J/wAD7ctbqSBwr/D0muKaa+fThFuxMhM1PRxG&#10;RkI1jVHpjP8AaJYX5/JHsTWu4x3LeHH5dFzTU7T0saGqkZL1EqorKwBH04H9R7P4nATPTqNjp3pa&#10;mjjCnV5ARfks31Fjc/4+1AYFSPXpwOAa9JzdlfDDSvLSHVIihgqRA+peObiw/oT/ALwfp7ZnlI6t&#10;QyNT16AjO7tUmrybQcUkS0gATUrBkvK4cqLFfoLj/W49k01ywq/GmOqmNk48D0Dealo87g8zlagv&#10;HHQ46sFKFRZFYCMyEhAtvpq0gHk+wjvKLLatM4yOrR9hFOiRtkWSbyrUP4rRR0ckrEuPuOGSSnC+&#10;ki4uCNKn2C4piBn5dGkQJAHUnJVixYzIQzRSPE1KaeWXlRHK63ijYrblyLsy8atPtfDPoao6VxKR&#10;g9FD3vulKU6RW1MLywxU/DK9e8iXFWlNIdGrTazxkjVckEEez+3UzGvSp4tK6z0VbeW6DkJIJaad&#10;/t6FpxTxIIaiDHxUi/8ALypyEkmWRuYoNV1JuC3s2gtVVuHSKSWOhp0AWT3tTy0+Weoq4rU4pnqM&#10;fBGtBRDHC6w11RjwrFUWQspUyv8A7UqC3s/ttuL0PHosldCuei/bp3ZHDDPH/GfOs7SyyzUdbUNi&#10;oJ1YJHjqmoqFbRI6aRGrlgbHi30E1tbiIUp0WyvpWi9ADl9z1M6VJNQJmjdqaeRhA+PeQnVSwR04&#10;t4gA5s6EWbkn8ezOOIg16YRamh6DDOZWVqc4zJPHJxNPDTy1CCqpoZAPEsgUHUbjlw11+thf2uWP&#10;FenSETPQP5iqjSjrXFTIj+aNaiBpElmkMg/yeOX0kcX1CRlPpFj7acVFfTp5ePQRZ2JwjVdXolq4&#10;Y5JDGaRwFedfGkiRA6LKOSx4NweR7Z6X1qOghyErU9QJZg8ksPjlSEKsHk8q6GdpI730GxA4B+hH&#10;v3XumCdnqCDEWdlqGaUREI0hYXBhBAGpQR9R/rE+9gVwOvdO+I8nnCIXid4fEwEJlkWIklX1C7Xb&#10;6WBP19uRgq3z6q1KZ4dGy6oqKwTUNXAq0yxzS6Fjh8Mi0ojWCtFBA90klPpk0uNTMLD6+xDaE4PR&#10;Xc0pjqx3r6KavhWVUVZKmda1qzH1Q+4i+yAV2oxYLE7x6TVxXA1Eix9q5jq4cf8AV/q+3oluBVR1&#10;YJsuqmloaKKrqKOE1EDTugSLyrBVSLGsX3QXWzBhrJRf27kfn26CdNPLoqYcQOhZqayWCpWeoSeq&#10;MPkpHgKxCnjC0/ijnappl4WVWJA0auL/AF92GDXproOpqupieSohiiElKle0dWqrDNIGTwpHCzXL&#10;BBbU8um+mxNz7VoKmvT4WtF6SFXkIJkSaOWkmjRoo6uHHvBXTJRpTGKonk0lUkZpLPLH5SQFFgfb&#10;vXniPTYMr48fSrS5aCT7WI0y1YopRUMa9yInponUiIuoKssyEqfoLcj3TSxkmnUGtq6NJCBJ9zC9&#10;NNjRVJLrkhRrCOmq5IBKzqsh9I4W1wzce9GlM9bKA8OmCepNHE4jFRkJFkjo4YoJ4ZoaowpwsMy6&#10;SQCzMltRtdfr7ZNPLq4FBTpmrHEUlG1QYKqOH7qrNNELebxjW9MyvfQrtZdTXJYXtx71jz630G2Q&#10;E8cIr4KuspqqrtIB4oPvK+WqYsmJZodLReFeC5Ki1ja/Huhpmn5f5un14DoJ8lUpRCX7h6+N/IFE&#10;QiabKRR1E9lqIUYIoXUCJJE+v1PPPtI4K56dXoO9wTVtK0tTUAUpevngppxL9pkYFrkC0MtYKQeJ&#10;jJYcTRsWBBLNa4QyVrq6UxUyOgly9FHPS1tHVPDNUQpNUK+MlCQDwgeefOVc4iaeYubqqKV+oFvy&#10;jbz6d/1f8V0G2SngP2a1Mt4ZmbQF1FpIGQGeOB4QqpGXAY60Fv8Aavads4PW6Hpgr5hDAIZqiCnr&#10;56yKeKqiM6tj4FYCOVgiIHYkBGP6R+B7o1ANI6cAJ66ppFqirpTw1lTLUSrUjIkwQUsshCvVU4p7&#10;BklVeC/Ck3Hva1046oy16cNdBTwRMchO8lRU1SCHU5o6Jof0VEjW/CEoWtY8Nb8C2K549aAPn/q/&#10;l/q/wTqSujhRZJ6mJ5XKzMkNC89Q1LG4ejWrq6jToVwoHoiZSD+ffiaCvW6V6WlJmzl5a0Rx1VZW&#10;UMMqrTSpHT4nHUk6iaeOICXzOYzqJRWHHKgfT20XqKU68ARg+fUSDIRzDUYIspRxR38VDUIIaedP&#10;0zgzJ5kReXEU3NgSWA9062EA6wy5GnnikFRHFHT1JnqIslOrvM7+MRwx0gje7Qt9byE/QWF/eiaC&#10;vWwoBx02ZHI1VYkcaVcaimp6YTVDl4My09MpEVLVeYC6so+ovcWHH0DbNXA6tSnTFLXY+OqNSYJZ&#10;lMtPNkPtnUUdVU1I8QdNQvHoQkMjHk8j22zBePT5yKdRvupKLVIgqVxz5I02Pp6ZVqAkEX1VY3F4&#10;4tLaWJJ1HUSfyG2ZaaV8+tYAoOmSrkgVoDK0sL0klQ9R4/HFHTrG96KSGKYHyOLgfUgj1Ae2+nEG&#10;oEfZ0kMnpqmaWE1shrRI4pVkiqIVmiOqejghUprNhrL3N7n6H3pvh6WKKLXpH5erqP8AgYIywq6a&#10;OCAxSaZYoywhjimcepQv6ADyo/r9fbXV4/jHSZqUjiqngiCLJS071DKahP8AKZzZdcX6owUI+i8n&#10;62+pPulHUBsikT1EzNKz/aGkcCPyOJnIeGpEoAuw5JJb/WHHv3XuvK8cSvIiLKZAJ5pGkTXIWsNK&#10;qeFlA4kuL839+690oE+2khmipwsIqqcmdJQ1OsMgGlLSKPWR+bH1D37r3UuUxzJannjm8axmeIoY&#10;2L0yhVnltyWY2CngabEg+/de6h66Xw1ckrxR1FSvmigqCYVJpiNFIY+Q0TfWNiACeLc2Cfq3SdqB&#10;9wsn7axTLG8xlfxw08BnsFRVAJUAX1ooAU8259vp8PW18/y6T8sLGFGWOmq4NciGMJ44xMy6PuHm&#10;cWMbAm1iWU2It7v0701zj9wJCscHiQSoYtQihX/NmHQ92YmxYs549+691AN6ad2IjlYgiN5CGhYs&#10;g16+DcKLW/qefx7917rzSSRVkZZUp5bxozel45HBHjKJY24P0b8e9EAih691OkZ2l8c6xeaknDyl&#10;kGqUnmFbRjU2r9RsvHuoVQajqjVqKdZHKTzIZBTxmMNV+NQT5lvcMLXYuLlrueP6e/L5/b1U6qZ6&#10;n0lSWVYKeaSGJmmqGMyl4wGU6YIY4wWGsg3JBP8AS3096f4eq9SvvYlhpNcSRie3lSBALDVZxDTA&#10;2UsANVytv6X92HAdW0mlesM0p+6anNKyMrP9vCJYpnjWQWIV0/AX1aG+nP1+vvdOthPXrHFPGZDT&#10;SPTJTxNM0VQ8dhOWWzJGbD6jkH37qwUDI6gVKsVfxrKimJTEYXUBmhtoAU3ut/r+b+99W64SioWk&#10;1axHEQsddK4VFef9UxWRAL3HIPJBH9fdD8Q/PrXUiN9GkM0aEIIKMxQMZagTrqdmnkVRdrAAgm34&#10;Nyffn+E9ePXBBTai7Cb1hI5KkqKhII9WkBoTYEk8Nq5vY8e2k+IdaHWFpolWrjgpIUSOEIZgbx1C&#10;xuOZIlLKoYn1MfV+Lj6BR1brt5GHiBSKli8vkRKa8KMzx2vFJJ6iL39F+Pr70RUUPXupMQqEnKSq&#10;PJDGriPQqiM2PE0kXN2Uhf8Aaj791RzinUNkQeOZFaN2d4Yiw01MqA6TD9AF0t+lj+PeumupdMGp&#10;5TdxEqo8TwzIkirCOZDK4vezAg/69/dxw691NdWEUsKqY5j/AJS8oVJIPFp9ISJ9RQgfUlbn+lvd&#10;vLqtO6vTM9VFLCZJX1FVi+0MwZ0HrAZUnjA1Mh/UHGnm1h711YCuOm+eCSfyNCTHJKC7xFAsjWIK&#10;ywRqAnIF7Eke99bBoa9NMiIj6WiYSKPKOFHkX/a/JdUJuQSpt/h73091lpip1SRyxxRrYik1hitm&#10;9Meki3J5Njz/AK3vXWiKinT/AEb08UkUEiMs8mqqlEBV4JQrgpAImFgG5U2/pb3o8KdMMoOD0qYK&#10;gNMnhrTTxVMjjUI7eNSNQFYzDgx/QBSPxb3SlOqKgU16fse1OauoJSnS4hYKYw3kjW6maCon9KIS&#10;Bdbkm/HPvXTnWerjWod5BGlPJTmRqqICKn8Ab/NV5nnUyNCv1ZPrbkED37rxAOD0kaiGWbyRNJHT&#10;hIZPDDGTNTylj5JTA8gCxtKDcAm/JIPvfXug9r6ZoVkl8TapCYJIY1jRYEVhpiUi4Vj9SdAJ/qfr&#10;7sOtjiOkjVxO6SwqImMrkNI0YDiOIm5RQOG/Fza/192PDp7puaNaY6pZoiANBZm1aoyNQZF/Pq+v&#10;+PunW+pBkQxCVvWrL5IrILux/SjD8n8jj37r3UGapLOjgB5CiNI7KDGuk/5vgXZv9f6W9+691JKH&#10;S0lLIF1sWCllJVNN5A5a50t9Atja9/8AW117roPGHKqsUVo7lIzqgF19Q1NyL/6oNyfrxx7317qP&#10;ThyJXC+U+QpEzXszD9T6RYsB9A3096691LJaoESpC0R5WRByqWPDc8fj1e/D/V/qp/q/wa6zhdb+&#10;YuJGlWyEsPGxQWtHGALjjnge99b6yrGjRxEEC2os1kKsGOuURgAkXa1wR9PfuvdRZBoiaxk/dGoJ&#10;qjeJDq9Pp4v9PoPp7917qURIRIv6y5AVSwAiTTdtKi4IP9f9h7917rtDNThWdDHIq+RVjkjKsPym&#10;pbfQf4ce/daIrg9Z9RnCqZUuzEvYqVkLDUv6gOVFrGw/4ga60FAyOosyJzHGioHsvo+oYXJMZYD/&#10;ADl7lvzfj37q3TUXlleVXjA8SKQFVVYK3CPKz3vb/D/ere7Y691HDBykJjLxrcK4IP8AtTrIV44N&#10;rge9de6//9Dc8sbgmx4IFr8XF739l3TXXhe1j/vv95J/2Pv3XuswBt/rCxvcf7wP96/2Pv3XusfD&#10;m3H+pNr8X/wPv3XuufBFio4tb6ji/wCPbyfD1rrGQT/iOL2BH+8H6D3br3WM2N7cqD+QCf8AYge/&#10;de642BuP9a9uf9b3ZPi691wZFHH0AH5Cm9/8T9fb3VesUhAHFvxydINv6i3v3Xuo7SCxQcm1x9LA&#10;g/n8+/db6xsS1yT9bFeL/X6kk+/de69fnjm1hb9J/rwB7917rskkN/X8k3+v9D/xHv3XuuSqTzxb&#10;63Fhaw5Bv/j7917rkyji/qB9XA/Tz+nj6f19+691yEYA5FyR/rE3H1/1vdX+Hr3XYU/1uBccAAAf&#10;j+tj/sPbPW+sw9Vxe7AD025HF73sOP8AY/X37r3WJgpJAt/T6Et/Q3H/ABPujiox1sYPUWSFDYAW&#10;uD9LEG39CfofafT1ctjHUR6UlLhAefpYar/lj72EBNB02QPPpsqKVRf0j6HiwIueCDbj/b+3Fi9e&#10;mZNI4cemaelMqlRqUFbOQR6bfS31/wB9/t/ahYFHHpI7AHP+qnTRDQrHKpVWTULlrC50ngE2H+8/&#10;7f2rigVWHSJjinS3x8a6VBIYlVsWAP8AhYf7b6ezFATw6aOcdKqKmQAEAElANIt/sTz7fRi2D1tV&#10;Xjw6dqeIBgQv+AsPrb68D3uQjTTpzSp4dO0UemxsOOLHSfr/AID/AIn2z1cA0r5DrK0YKkWB4F7h&#10;Tzex/T9PfutdcVTSf8P8B/Ufn37r3UiNVIOrj6c/i45tbn/eveurDVpNOHXbRA8Egmx/ra1vpbSP&#10;97976sRqIA9Oo8kIsBz6gbC3Fx+AffuqFSpoemmop9R/Tf6g2HH0+nt2Lz6rpB6hNTi1goAH5tqt&#10;+eT7cNAKnrWj59YZqYFDdVu1j9ODxf3oMpNB1UqQK9JmuozY6AFKg2Fgbc/QE/1+nvfA16YdP2dB&#10;pn6NQkjABjyNIFxExNixH15BH193DF+09JpaeXHovm9IlWGZWTU0ihZ5FAJSIMXAjtxcc+0k0VPs&#10;6TB9LAdFmy1WsdQxkNO4CPYvoZ2RXNjFH9SxBubf4e0UkXS5G1CvQGb83MIaddFyJWkjEFXxPaWP&#10;RGqMnqMnGqL8AHn2H70AY6U24rKAPXolu8M/ST5Kq+5rJK1JIQZaLU4lp4CwDwy1EShvQ1m08250&#10;+w28QJqR0NoXVIgD1O2tX1LrAtRU0yT5CRYacqYpamuWP9uCSVogPWU4VPQ7DlmBAPtwKFFOnA+o&#10;inDo3GxqyajKU1lmqaQCOeaUNIZoyupX8TcD1EpHZiBYhiSAfddKk16UmOi1PRsNrZCqMUcbM8jG&#10;MK48oWnSQgu8Mw49VrG4H14HtRGx+HpGyKGqehwwk/liUyENKdN5CUdNDD9JkPJs30/J9q00/n0z&#10;LXVnoSMQ+pULMGLfthiW1KbC6qP6fU88+1qCgA6TsADjoSsbwqDSC3C2Y2Nz9Lmw+n09qY/PppuP&#10;SxpLNbiwVQjE8FSOBY/6/HtavAdMOPPpR04uqkWuLC3+vx9fbifF1VPiHTtFe1rcCwJPJFz/AF9u&#10;P8PTr/CepsdvoAObEWsLqOOB9PbB6pH59SOOLX4Avc2/H5/p710515ueLAC1r/UD/ff0/wBj7917&#10;rG39Lcng8hifp9ffuvdYGA/1ha9v9jyPoPfutHh1haw/xH1F/qCD9T791UVr/q/1f6v24SfwTe/+&#10;uePof979+6v1jIvzYngC11sQD/X6+/de66sDe6kC/wCfpxyNP54/x9+691wIA5NuOONN7ni5A5uf&#10;px7917rja/Nv9YEWt+LH37r3WOy8jgk8/wC0j8+/de64nkEH8Ai97hSRxb37r3XEgf1twR+PqOfx&#10;/t/fuvddGxGkHkX+t/r+T7917rom9x/rXbji/wCf9j791rrl9LWC3/B/BH+Hv3W+uQX1A25tYf0t&#10;b6+/de652AtbTwCL2Ujnni/v3XuuQUfkDmxIvzccX49+691yCgNc/wBDwdJDXFuNPv3XuuVuQdKW&#10;sLAfUf649+691kH5FlI4Fx9bE3P09+6912RyP6k2/wBVcfW3v3XuvBbEcEW/x+n+0+/de64sFB5J&#10;J/1wf8PfutdYHsCf7JIPNiOL/kk+3E4jppxQ/b1x1qCt7/X8cj/Y/wC9+3umyKinUaSRTqJsbaiC&#10;BY+q45H49qF+EdMtgdQnZWv9GHp+n1HFhaw9ujh0mbj/AKv9X+r8hEkGr+mojlTf6j6HTb6/77/A&#10;Pp8I6TjrAGAuBYccsvP5sRb3frfWZGU8M1+Dpva3A/w9+691jnOu5UAj62vYm45t/X37rRFRTpO1&#10;bhLBQNIuf1cNcEEcc3H097X4umydI0jpE5dyyEabD1OV1EyHSNK3IFtP15/B5/HD46Ty5WnQVVsl&#10;ns+t3d2QCQrEdWnVaQWANr+kD/ibB4OKZ6RE6RXpE7iqzHjZLlIjqdYXuht5CFuG/FiPr/sPe2Zc&#10;A9JZDqOOiab7oHystQkPnV9IlWIoGmamlvFOkrn6xulzY/U2P490atMcOqqpPQRDYOOrJl8tLI0E&#10;wadDrJhjdFEWl6a36gbBjaw+v+PvyqrDjnpasjx0HkOnyDYyr9qZYJpTSktSAqUnikiAAEYZS5Xk&#10;XVbsR/Qe96AOGermVvPruHrKmiEySxK66ZaipqWKx2d7NHDSy0w8ltVhIX1EH6kAX97ABwR1sTHj&#10;0idz9d1GRSOQ49AftpUaSGGCmcCRrySJSmzFhpBEoZ2cX0kfT2lnjD4A6UxyV49Ex7c2jRw0teKu&#10;Q1U8LrJKyzy1JS8eqmp1RFCqJbKp0WdeTdrH2Hr22EQr59HNnMWbT9nRGNxYOOkyEi0lHDA0f2k1&#10;RNPTyCoimjcjS1Lq0zTRgkB1cBvR9OfZMePR6EJFV6GHrTFUdQ+o0+PhimrjJVvVDySpJ5lkV6h1&#10;CqZSRIiCP9IIJPHJXdKGWvSmLUhoeHVh/WVC8lLRwgI0Tzp99GaWKaITCfU9TGY/0mSL0FrmwK3+&#10;nsl8Okmo9GpGiPV6dHd2orlaRqkeINF9stUqpUI0csmpkg18gyaR9eb/AOHtbEKAdJiamvRg9tBZ&#10;KdCirHGHV5CzEl4Q/EEaN/iQWP8AX2YINXTLitQehoxAQyh19aoyI4LESOjkudR+npP19rouHSOQ&#10;aQR0J2PRVs4JAUiEA2/UeUYW/A+gJ/I9rIvPpkdLKj0AgAajdU503IB9IN/yfr7dHxdNHien+BV9&#10;JNrHlV4+t7EED2/1Xp2hHqAKi3B4HPHI9+6904RgXItbUf8AA8D/AHr37r3Wf0n6C/FgL3v/AIX/&#10;AD7917r3H5X/AJBv9P8AC/8Ah7917rg4Vbgggjg8E2P49+691GYci1vrexuBY/XUffutAAcOucTG&#10;1uL3NhydNjcDg/n6+/db6m82F/oeF+n9ofn/AHr37r3UaVrKeRzwdIsbji35/wB69+HHqrfCeohB&#10;uOebXF/oL/U/Qe7cemxVc9YyByTa3HAP1/Nx/vfv1OtajWvXEAEfXgccm17kXsT7916hIr1gkvxz&#10;Y/T8f1uTp/4n3U8enU+HrEvPGoEgHVwoBH+Jt/xPv3VupsQAFiLm4+h/Vb+zY+/de6k2+nH5a4HP&#10;14/3j6e/de6lQf4qv141DUeP6/6/v3XunAC3FhyOLkDk/Vf8ffuvddWFwf8AWXjSRwb6bn37r3XB&#10;wBa9+CAPpx+bf14/x9+691hKHk/U/iwA+n1LD37r3XErwCRY2+un6Angk+/de6hygAEkC1zzb6H/&#10;AFv959+PVV8/t6iEcDlb3vc/1t/T+lvfurdYjc2/T/trG54Fh79x6917TcfRTZbsv44PpNz9ePx7&#10;1Tz6914rewsoFtR4F+TZh/vXvfXuuwlwCQQLkDgHgG44Pv3XuuIjW4CiwH1sACb/AJsP9t7917rk&#10;U9JP4/P5J/FufdX+Hr3XLQNIUKLnSBawIP4JP+8+2et9dsgtfkqPyo5DAWv9Bf3V/h691xCEX/Nr&#10;Fbgavpa1j9P6+0r+XXj1icFSQQACAQbrcEGxtb8f19p3rq62nHqM5/r6r2Frf8nW91IBFD091jMg&#10;BIPHI4IsSPxcD8D6+2A7A56bXHUaSZT/AGtWr0n9u1rHjk/7x7ZZwT1fqO0v5ufSb8aS3P0DfX/e&#10;PbJoOt9YzOV/UliwLluOG/wv9fx9be2ZJUTB49e6991xcFbi+kseWY/kgfn+ntJJcKRX0611jarH&#10;Av8Ag/VQF+v9F/I59lVxeUNOnFjYioFeulqmPNlY25Ok8c3uoJ9ofryGr5dOLFU5FOuhVBvyQLXu&#10;V/xvfjn2mfcGrjq4gWvWUTjULNqJAN7WFrfUj/ef9f3Qbg5wDU/4P9X2/wCYbMKddPHqW4bkckW+&#10;pPLEJ/T20ZGJqevGP06hSxlgCLqzkW/xIH4v+Pz/AK/t1Xxjz6TvGR1gVGFk9V9YuoCta4GkElf+&#10;I9qI2dTTPTen1HThErC3BItcK1rA3txwD/tjb2cwTMAOPVdGepsUCE6iqi/PqH1/2nTYW/H+++hj&#10;G/meqmNTx6co4NIvY+rTfUL2/wALH2tHDrYjUYHWXwC1tAHHHA9Qvc3Hu4Cnj17SBnrMtOgAKj68&#10;8kXDf0I/p7d0L6deIWmOsqxLfgKTYg3FyAf9v/sOPbigAgDrS8epscS+n63tfm3AI/PtdHSmertw&#10;6ylE5BX6kGxN+bf4f7f29QDh1RePXB4gF/AbkXA1fXi3+xHHu4j1CvVzUCvWDx2t9OLG3H1A/r7a&#10;aIV6pqb16xuAVOnV/U3PF/z7Ykhr14k0yem+VE+hFlH9LcEm/wCb/wC9e0klsoyeq9NkyhiSFJZr&#10;lTa315HLC35/p7JrmBckdXU0WvTPLCCwst1+hXnn8m6heeLcn2Fr2Anq/UJ6D1n9RAP+0sg44I/r&#10;b/H2Drzb3Lk0xx+XSiLSuT1wGOBHAC8l+VWxv9f9v7JH2JnyF+fSlZFA6yrjkN2a2ogMASNV/wAK&#10;AeD7quwA97jq+sUx1zajRQVsrAi41ADlSP8AkfvR2iNe2nVxJTh12IUBJsLiwIvpJJuOB9Ofr/sP&#10;dBZRqCaAU68DXPXB9K2tblF+lmU2b9On6/659tOqoaL6db6xtbllA9Ki1za2k/Sy/wCvx7oyluHH&#10;/Z69U0p1619WmOxsAb6b2/JV/p+fp7uq+ajP+rh/m691zNwSNJLFRpuunSPp9V/PtQKqT+I/6v59&#10;a64aR/bBJuCOAV4+pIH5P15/p72iqxq+OvdesqkHj0gldX4vzx+D7dUAMD6ev+TrfDrOjCwa4Ctb&#10;1WF7fQfg/wCP49mluaMGHn1r5HqbGAQUIJOoFVI4Av8AVWAH1+v19nUBHwjPVGFMjqZHcDQVAQEj&#10;V/aBY34v7PbY0AUjHTbAHj1LQgEfi/BsfrcWX/iPZvC6owPTDLpPU9D9fob2FtJ/1hx+PZzG66QB&#10;0m6zHkKo5/smx4v9Da/t2oPDrfXNQD6bLcW1XszH3vrXWM8A3sRp4+i3a/8Aj/T3U9b64Mb/AKio&#10;NhZeCeDcXt7oSAKnrYFTTrxdfVcqbfptc/U/kn6e2nkAHVtHXEPfgj6EWP5sBc29trOK1Y469o9O&#10;s6WJ+vIsOL6uRxYfX26syNwPWtJ6lAAAn6/T8Krcf4j2pRqcOqkdS0exB1A30m3P1/1x/t/9f2ui&#10;lXFetdOSVCW+liCR/UDi/P8AvftahDCo691xkk/2r/A82tf6WP8Aj7eT4h1quadN7tckc2Gq4P0t&#10;f/ePajrzgUr03utybAcrcLxcj/G/vR60/l02zKTwQLgDn6EWN/qPfum+mqoXgEFbgkcghSb/AJv9&#10;fbcnl1sdJ+ohL31aUBJP9GW/JN7D/Y/74Bhh+LqrCo6YamAm7amLcKQoWy25S39SfaVxnGK9MMlM&#10;+XTeKcX0skZP0IcEKQPUpZvy3+t7aCADu6p1yaFBcAFOQ4I+iuRwwb8j/D36idez114xa6LGFZLm&#10;QLyL/qYmw+v4H+x970L17p2o4gCiqFVRyrMeDcaeG/3k+7cMDpQnwDpS0sN1VirNbSoHFvzzyB/y&#10;L26sY/F04RTp2WMen/VD6gAcKeOLf09vCMDrVOs1gtiByRYALYn/AAI/HvegdWUZ67CDkkDgjT6O&#10;L25uf9497AoerHh1MQaWvZbH8/qvc2W31tz7a6aHEdO1OACASB+DzfT/AIghRY/7H2mn6f8ALqWy&#10;Af1A5A45uB9CP6+y9hmnXuuIQ+ofgWPI5uB+B7Zemk1631EkUajx+oH6j6/7H/e/ZfLpoenlpQV6&#10;gyQu3CqpBsSpsAbHgD/e/ZNcE6qdKF0/h6jDGzyG6iwY8rb8H6m3tItvK/w8OvO4Xp3i2/HZZJFH&#10;C6b6Lrf6Hg/737PbawKZPSNn1Hp1pcLEB4xHbkcAXvb+tv8Ae/ZvFEFWnVaGlelPT49I0QaPSFHF&#10;v7X5HsziQAV60OnmOlRALRpyAOQfx7VIDx691K8CrxYD6C3J/Nvd+vdcWVQL6fwLD6/U/j+nPvRN&#10;BXr3UeSNWF/pfg8/Rh9Pr7ZZxxPWwPLruOBAT+fpf6Wv9D9APeq9boesoiUXsOP8PexSuevEHriy&#10;qptpt/jb6f4c/wC39uAoMjqueo8hsLHTcf05Nzzf3bUvXuoj8r9A1gOALc/7H3vy6q3w9QZLgXtw&#10;v0BPH1/F/d1I4dNjrA845tot+SBdv6+79eDAmnUKadCLi3INvyL/AIv/AE+nv3WyQBU9Nzyi9iyi&#10;wuBa1gRyR7102zKykDppr5wwIDJcW/x1W+n191YgcemKgceoaTBhYD8rq+lzfgDj/H2wWTic/wCr&#10;/V/qwNAg8OnOLSTcki30HN244+v+29pHIJx0pjWi/b05xog4sAbcA/Uj8j2kbielA6keMH8ALbi3&#10;15H9CB7rqPW+uDRc/S4At9PqBz9R72XJ49ep1gMPIKgj0/S17fm3vyyedetdYZIgCdQv/hYcEf1v&#10;7eV1PHrVKdYvENJFiQDq/wBiByAw9vJ8VetjrDIo0kWBPBI03F7/AJHtR1vpuqYQwsQNXBA/VpJ4&#10;+g/H9Pe21fi60QCKdNU0AB9IsG4+lyLfQk/096Kkcemyp+3pvqHIY20g/wCHPA4JA9tM9MdNkVYH&#10;06iGQnV/wbkKRpu3BY/U/X2n8bPVq9Zop2W4I13/AKEFSfwPp/hf/ivtRFMOvEA9ZfudRGleSCCO&#10;OBe7WAAt/th7d8ZevU66lq47GwGn6E/UDi2phb6/059+MygV61TpirJgdRCjUQLafryeNRIt/vv9&#10;h7QTSBuHW6/6v9Q/1f4UXPMwckXPjLatQUeUHhLW+tifZFcSMWPTy1pjqA7aiwYcAkhAl2A/SNNg&#10;PoQD7J5gz9OKpHHrC1OA41DVZV5ACKQTdmN+L3sD7SSW9CD1ZX8x1MhkIdSofUp5ZlspNrFGCgfj&#10;6f7f/WeiPDqjdOwjAAZtMin8qASqEaioHH0PPsyUUAr0nPHrnGI7MVZXFuSP1MfwsiD29FTrR6d6&#10;ZtUcdtAspAVhZWY8Hn/ePZ9bNVevdO0TKSgKgEKB4yLBGvz/ALD8+zaPz6cXh1J9P6tP6f0gEW+h&#10;vcf70Pajy631CmQyE+lShNjZfSp/BsAbc/gi3ulD1vpmqaeX9xzq4Xg6Y2VF1AFlsAFv+T7YlUn8&#10;+rqaDprGP1SFGX9QsVJGhVYg/UgEf15+v49ovAq1T1cnpzjpV4sC3qXRb9IUcnSfyPz7UpFnHXuP&#10;T5SxIjAaTb0qAAwUt9Sw/wB549qwKUHWm+HpSwR3Fz9bqAL3sbf4+3k+IdNDj08wx6+NIuACbc6m&#10;Btz/AE9qOt9SREOSbfQkj6Hk/Vv9b8e/de65+MfUKoHBGoW/P0t+f6e/de65CIf6kA/kcfQ8cAAf&#10;n37r3WQKP9QLH6f4f196IBFD17rIqAar2HHAFv8AYXI/PvQRQajr3XMotrWv9Dfjg/k+n+vu3Xuu&#10;XjABuAvP6gBybWtc+90NK9e64qgABIBa/BIIH+8fX3rr3XMRj9JseCSSp9JJuBpP0/1/fuvdeaID&#10;+gPI0/T/AGGr/H37r3WIw3+g0qo54+h+lx/sffuvdYTTqb/7yTcG/wDW3+9+/de64mmP1H9Lf1+n&#10;+v7917rA1GD/AGb8WP0HB/NvfuvdRXpfwV0gH8m4bn03/wAffuvdYmpE+mn62JAPJseLn8+6Murr&#10;3WJ6QA8LcWu11WxJHBAA+o/w/wCNCvhfPrVOsDUiHkIALcn6cf1Otfrf8e9eF6Hr1OvfaqGBBb6D&#10;/UkG/wDQaR/vfvXht16nXX2454bkqATZgL82B/PP9ffvDbr1Osopx9dK3FtICgfX62t7rpIOnr3W&#10;cRDkcFioP+sR+GP5/wAPe9DenXqdSlhWxIAI4HA+mr63I44/w91IIND1rrn4ALEqCT/RQQD/AI2/&#10;2/vw6dQ4p1mWPT/Q8E8AKAT/AEA97623w9ctH4FueCtvqbfkf19+/wBX+rH+r/Bbrjo4uoN/6H1f&#10;61j+fz7917roL6jdR9Bfi2rnjj+o+nv3XuuR4uL/AJ+hAA4/IB+n+++vv3XuvBbEcDjkj/Y2ufeu&#10;tEVFOuZsb8KQLAW55B4PPv3VR2nT10Ah9On+hYnnm30BA/4j3vq/XHQP7S29PBAINybAabD/AHv3&#10;7r3Xig4+l7XF+bW5J9+60TTJ64aCDzpH+pIAPH0uR711oMDgdcWXUD/hYXtwfzwL+/cerdcRGPyC&#10;QLW5tzb6n3rSOvdc/GttWm2r6EWt9eT73Qde688Y+oU2tf8AH+ptc29+6bPwn7emqpVQOQvpY3Fr&#10;gc3A/wBb8+/HI6uOA6TVbHquGCqSStx9PpcH/W90Irg9b6Q2WVRpXSWVi1yovpDD/D+nNvaSUUqB&#10;1eMd1fToFN2R6EVvWxXzXLDyIFVQkelrG+r6Lx9fZdKMnpTFw/IdEq7eV3x8xhjDOEkZYI7rUTTp&#10;zJdyLKALXJF/68H2TXCVHTg6pz7YrJoc9i5FqjDT180hCxsr+WJJtE0jLKt1ZXuy2IYWtcX92toU&#10;Mdade6edmVyJPRpW3jWOrrKmOaNklrJaZ0AWdqeivCIeP3fKoYfkkj3Sa3XTw6UIar0dfZ2U+6pE&#10;kGQqKqmkiVfuSxgeFj9PRKrF4GU6YSrML8kWNvZBPaKCSo6t0ZfbU0EjQlCZUPiC6V+2IMQGtEWQ&#10;Bbsfow4vewF/aVY9LfZ0/ToX8fkFp5YV87ukojAV7WgklaxZ3TgMptpH+w/Pt+OHUft63pqKDoe9&#10;vVBktoJ9CBVeQgeR0sJWFgBcm/Hs6t46MFHSZ00A/PoacWylQoBGm7cX9dmsGv8A7H2dxLRekB49&#10;LGluTck8sG0gX4HPNvz/AF9mMfl17y6UVOAoU8W4sBYMPrb0j/ifayOtfl0kHT3HwAPq3p+lieR7&#10;f49b6clQWv8A1+gvYc/UEe9gU691yCp/aHJJ/Ta178GxH++/3gb691z0cg+k/jj63P8AX3U8evdd&#10;MAbA/QDg8WFx9OPeuvdYJVWxBtb1Eg3JB/qPaTrQNAR69M8qAn9DW025Avc/ViD/ALD20/Hp9P7P&#10;qEaf6lwPyVQKAOR9S1gD/iD7aZdQp1suBwz/AKv9Xr/mxNQqzcqCG4PpC24vfj6C/vwULw6owquv&#10;rlHj0vrEZJv9eCP6c2/3i/8AyN5B59NdZ46JFBUoQL3Jvc/X6AG/tavwjrTAkUHU2OmVQL8fhbqL&#10;n/gwC/X/AFvbnTRFMHqdHCFIso+lvpew/J4A9vooAB8+tjqdHESSAABYajbn+g49ude6mrDcD035&#10;tf8AVfn8/wBP8PfuvdZNCg2uAbCw4AHP6Rb37r3XTRhQbkWFibW/2wt/r+/de64abW+lh/Xji1+T&#10;70QCKHr3XFhwdRGr6gAAfm/H/E+9BFBqOvdR2T6f7Hi/9R9B/h/T3siooevdQ3Q8g2Fr8C4v/Tn+&#10;vuoQA1HXqdYmhFuABax5AP54Nvr/AF93691Gmj03DXufqeeD9QQP8fdH+E9ePTDWAjhRyCx+n1UC&#10;5Av/AE9pjw6r0iMta2pfSq34+jK17l1t+fdTx630HVbCv6GUEA3YKwDG5umgkG5ve/I9pSK8ernh&#10;TpGZhCq6E8flkLkXPiXxxrdVd9IubX/Nv6/0DTqBw6fiFTX06B/NPAskcr+OwZvCvjKI1/1stMga&#10;7AiwsSCfaKTz+3pfGtaU6BzM1amSqBetEKyamhljjSaRAwYSzWuAQb+glePpxckrnJBqOjy2QaOk&#10;rJMkrBYnRhHITIulFhk1AyqkhHGkf0/SDwfrwj6XBCKH59Q45JZoZiTFVCdXDGmkhKU110gojgNY&#10;AfVSb/n37p08R/q8j1mQIiRtFUKZHjWA+RC6FgtwCjrxYg8/7z72BU0604qp6mROsLxhWUOoSNam&#10;Q6o0aJ9TTOxA9JayqTcg2/Ht9I8/PpO5NCx6ErGT+GPROY1eeQMFljWQspS7GWaFWNgbgkj6ezCK&#10;Pz6ILqTuPSxxlWqp442VQqa9Gl2QNewicAG6/kEWNv6+zKKPGeiqSRg3S1pa8RxCJpA4CIw1j1gz&#10;H0rFHZV0j+yGYn/D2qEdBjpNqrx6d/vJmMcjAMqyWuWMBRtNmWJYwF1fQE2I/wB79v0FKdeqBkdZ&#10;Y627KiBNcxchBJfVGeNDEiwb6/W39ffuq8eu5a1DEilVZEfTL6dJjLGwOr+0PyxH9PfuvdM01Wst&#10;31sVV2vGqaJHROWeGRrgE2BN+ePfum3C1+fUCqmjkVojrVmH7TFkDB3/AFSMDwv4B/r7o/w9U6Yn&#10;kbUkir4pHRYvM7lIi3IXyK/6lFiPVz/T2z16grXz6gu4jDQmMJO2lifXK8Q18ar3QCU8X/B+vtlm&#10;rgdOKPM9QZ0KeRXcU7RTKXB9BLsLlWZQdX9PTxz7p1YfLpqq2IiL+Smnh0aZRcOEtIFCqFUAOCLi&#10;wufe+lEagkAinTLJJE4WGeVQonkjpDHoVKryJeZRYW1fQAXtf/H2wpGk16fEdDq9Ok9OsERR2WaY&#10;tGlptekMsRuiOB+lkYEH8N7p9nT4FVp1hhDRxt5EmDM0j+SOWBo2JBaKzyLqsDbkA2Pv3VCtM9S0&#10;p5KmHTL45IlVJpYZAGkBPEjsw06gvBJZrE2Gn3r7em2UN0o8LSQtXUCAGK5Vow3+TvNMx9Lu0fAs&#10;AGNgOfx+fejTgOk06hRjoY4KFWDM0Ukxjdgb2Do6ENIQzCzarcAckc+1NAqnpC4bAXpQpQXpld0U&#10;eSRXWMxozIsg0jUCBY/jnn22E1Z6SlDXPTlQ0EaSXVWi8ekMuklXRGuLMwvqH4BP+tx7WWyDUR0y&#10;6VNOl6lDqVA48nF0OmxRJCCxRvwSL3HszWPFenVp+fU5KOEMDyI3BCqsd3e3pDaWAIN7D9Qv/X26&#10;sQJoettp6fqDBByCEVyylv3EVXfVwXIHI5vbUfxxzz7cMC+XTRKcD0I2N27FTpDLJGPUukhdJ/HH&#10;14H+PtyOIDHW1VF+XSiSldRoXUi3+gK34FgdR49q1AGOnAV4Dp5oI1UnXbVpB1AfqA/rYD/b+9Y1&#10;fPra+f29O9PTKx8psbm63vb3YiuD1vp6jhVhcALYA2INrfm3vQUDI6uFYio6yMgtbgLaxtfn/Ye9&#10;9aKMBU9RhH6yx5W1go/x/HvRyKdaFK56npIVuLXvY8/UX/sj22UJ/wBX+wP9X7A6lPw/z6yMylSL&#10;/Uf7b83910EZPVnHb0nKq/kdrC+of2bkg8WJ96IqKHpjpOZBEQGQqDa92A5JP+H+PtFLgfn1Q0Xp&#10;L1NaFj0uyhh+kX/FjwT+P9b/AGHtE86jA6rVjkdM0tQWf6cEXFuFVj9Lt/r/AI9o2fV1ZaefHrqO&#10;NjyCpY8tqXiwNl0f4cn/AGPvSfF08JNIpTrIYF+pAIJvflH451ED639uk0FeteIx6xSQiwb0tquA&#10;L2a3+AH0/wBj7ZJqa9eLsRQ9Nc0KDU2qzEAaBY2b6OQtuPdSacem69wHUN6e/wDuwc3HKgm1voLK&#10;OPdWcUx15vh65xUmni2kn6h76brwAP8AX9t6icHprp1hiRQGsGYLqBIFyx4Av/gf6+1MemmOrn4O&#10;nWFSupmC2tc8c8fg3AvzxYe3uvNSor1LaxtZub8i3Hqvax/4j37rw01x1xWG/wClhY2sTwBbkhv6&#10;3tx/hf37rbfD1yMSh+RqZSDYCwViL2/H+x9p3VSetp8PXPQIr3BBNgxsPSSfowHPtsgL9nVqitOs&#10;MhsW0H/gp+l7CxBJ9tMwHDrxNOsIIVhrH0F7EarP+F/23PuoavHrwPUgyALfi9tJubfqBFtJ+n1s&#10;PdwwGa9bx1gZtI4AUWLWJtb/AF7+9K+em2oSK9NlRW2OnVpCXUA2DM30vq/Ptp7gjrVaZTqA1RqJ&#10;LNwbcaOdX05I+v8ArW9pSwkqT1XU3UOaoBvpJAuFBGg62BuPwPT/AIn6e7xrqqOm2bT1GWqZnJcI&#10;iKdJQtdbkXuD/T2pC0z034jVr1JE3ksA3pW19RUAah6QL/09uhCePVGYsc9caidUBsAzPa5UDUwH&#10;AUqfof6H3WSOo+XXgadNK3c6mRgpNxpFiT+n6niw+hPtL4ArXprBbqcz+FDfSOF/WbksBwGQcX/x&#10;97MBOOrU09Nr1yj0+hTc2DyFibDkhNI9P+Hu30Z8+t6h1GMhl+qoDYW0qQn1vqA5NuPz739FTy6q&#10;WxjrmdVtTlR6QSQQZFZf03/w/PPv30XyPXmNcDriajTFf1C5NydIYAfgP+P9b20bdQetBqCnXGGV&#10;pOL3dWUgtp0x6h6SxsLm3+v78IVGR1YVOen5JI1jW5LHkAaFZNf0IVT/AI8kEf7z70Ys56VKe0dY&#10;7q8lvo4uXdSQEQi1hfkD/D6e7eEo8urVPWFmJsFcMQx4ub2/tLxcc8fT21Ig4deHXjTKT6mPkDHn&#10;QCI2HqHB4+n+I918NSD1vNK9NssLBydHDKty1g7Wa1mueL/i3tI0ZBx1qnTbV3K3U2Ju0f09On9S&#10;kG9/zz7TSMR3Vp1ojUKdJOolUsfGztwL3YKxcHUwFxyTyT9PZPNcEtRT0nZadp6gGbxkuZBGAxaI&#10;OBIoEhAPpZbHn8E8fX8e06zFTVjTpn4j1Cesh1jyMpTXzyXH+pDgKCAP6gpb/H2zJdoGyengB1gG&#10;QiRjx5NIJVR6WcA8KpHChPzf82/Huov6fCa/LrdKefXP7oTkguFK3YoApXS3PiZwOP6i/P8AT219&#10;VrBqevGlBTrqJ7qHCIHIbxvYBCW4AkU/m3I/p7os5C1HWgCTQdTfIyFH/QbI0ha7pdvSdRAAsfp7&#10;ubjSKnrZVgKkdMVbXGaYwqHSNWETBtN1lHK6XHGj88+w1f7kZpNCYUdUKg56iqA5UeWNiWvqjMao&#10;gXhXRn5+v1I49oAxc8evAAHrO0wiRmklCxklnJDNqY+lo/IvJVh9b/7Cw9utcLEnc3Dr2lePUM1P&#10;qDPrCWNo1kRjGE/zbWCgkfS4/wCR+yqTcCGLE4Pl0+IlA6wCU+NgBd9J0NCz+VWNyskbMCSP6ni3&#10;+8+0yTllLDp0CnDqfTskwVo0OhhYqzLZn083t9LjkAk/19q4nD5FerBT59LKgdSsYCMqFNIH1TUo&#10;sHQ/ni/+sfZ3bSUNKY6Uxr+LpT0Kj9TKJLrqsforXsqA/wBQLc+zu2FBgVHTvTtx6bMWPAHIJVQf&#10;7QK2va/Nr+zJD8+nh16SqEdrst9XjOpRpMv1Jk0/Q/4A8jn24bpYsnHXq06hy19mcsSpsoU2BOon&#10;6GQAqeedJ5HvX16HIPXtQOOuMeXDOSdFiChQkEkrcAcAfT68/wC29qEvwx49XGmmevCsNyCsmluD&#10;6k06mBI1Gw9P+w9vCbzHVhp8usNS4amdgpVgl7jSokDfrJKgDgWAt7auZA0dfMdUbj0Cm7qiMwPK&#10;ziMUcLM0LLdZF1FPI4W4AH155F7+4y36YVLV4dMzfB0CVFmGlyETn9z1SqHRlaMxqLn7YoPSRwxc&#10;sDb8ewFBfgzVJqK9Fepg9D0OmBzBqYV8Xl0IsYWWQapCbXZdWkC3+D+q1rE+xxtm4mSgXo0QBkB8&#10;+ht2xJ5prrqRY49TIr6pEntzZLCwNxwSfr7lDY6S93XqaT0KUE7CFLi0wHpJ4JBH5/4m3scxKFUA&#10;dWDGuesVbPN4m5ufSxtZOVH6VP5H5sfep1Ur3dbUjNOgq3JmTCHUVixSspKs11UM4sFB/wBT/X2E&#10;9yvFhbQGp1qRdQ6Dd83maStiamqaekiaz+eeTxiRAPV6E5v9SL/j2Wwbnc28wMbUHz8+ime31kE9&#10;LXFdhVuQrI6Wndj4/RPI66IBpUXW7qQCw5FuT/W/sabZzB9XJ4KZI4ny6ZMBQgA9DFQZySSneMuS&#10;0bRsxLqlifoEYD/eD9fY0ikYrU9KkSijqbLJJXRvTtKA8hujOfVc8hgDxc393Laxpp0piQcegIkq&#10;ZaLPbhwmQJemVZaqpUiLn9qwkLfj+zf8/T2SM4DvG3WpsEN69IWaKTJ7O3Jt2WnNGGo5avDzqBGa&#10;hI7u0EpAuztfgMf6/X2Q7wqy7fJG5p6fsr1TVpYdEVraeSKaqpp5F/eXxqz6YybERyNqK2UL+lyO&#10;dQ9xvDUGhzjo3h8q9JnJ52lXb+Rh+6leKllamdnS/l0t4PCpYB2aR7FGsbAA39nNuvcCeHS6I91D&#10;59EN7Oz+OpsrNjKmesmrMfkqqI16tHBKI3hBjaWeoUpJGoIVUDBrm5/I9jfboS646fuZUEWg+XRS&#10;dx5g1FRaGKnngx61eSqqtpEdY4oUaHzivRfMJkJ0sVutyQvCn2J7eywK9B6Vq4XoBc9uI5GOnpo6&#10;lZclqmiyuNra1KykWmSP7wyU0mjTFII1UapXYK3FgT7E1namNTXh0jmU0IboC917lmnV6hSRVVdf&#10;TPh6aQxVVJU0IpmSV6zwg6VCkEStKhY20hgp9mCwrWnSJBU09egKy2TFa0rS10VRFFU/tTQQRtX1&#10;MNCAkhJQKfCWPi0Tg+ldSG59q4kVTjp1hoXt6TdWaaVKxFkp4vvKyFaOoiP3mlVUL9lTyEXYhvTI&#10;HsV/23tQa0x02pLuCfLpB10mjywZAQ1VXHK1OIyFMjnUNMvlQeoRr9V5+tr+05+fSgdM2T2556cF&#10;I6ioyE8kMjJ90lNLRxJ+yAsJBiLaRqvq4B5591MVM9OeOVH2dA5nsFOKpljin8fklP8AmGjiSWL9&#10;sNVS8+sAhmZSV5vx9PdfD9OlCSBxXprosA7RKqUctUSrw0k7RSRqJGAd0hBAMp1fQMv05+nAt4WO&#10;HVjQ4PT1h9vCaphl0K2uaOmAhbWq1En1ZfSD+oG7yKq/UL/i4kZBFRjpmXQBXo3vWO25xTfbVNNI&#10;1JHOkEAWeOlydNlTIH+6UTMDHGQ1l9Xq5tf6g3tmVQK9F0n6jY6sO67xJpK11ZUxNRjZXmlSB1aC&#10;shlpQlVNYIsQfx2aQIGAPDsWPsxYh1qvSC6iIWvRtdqR+NKaUwWqFo5I6fJUc0DQU8cxtJFQ00oL&#10;MWHrYgcahYf02oooHRLQFjXh0LUtdLVUbxrDIIVmjhpJiy/xDJyxQgJ95BJYEr+l1uLWNxe3u3Xm&#10;iC9I/ctfL9xWVEjrLJmkw1NHRvjJJ4aGeBGWqoaun0KjMQutVZrsCCD7VJSn5efDq6CgH+ry6DHM&#10;ip+4WqqZD9tRW88YeKipcYak6WCw06CYBbBEVCLkMWYqLlxjQgmv+Tpw08+krLmY46ySngpaKTIK&#10;NeRxlPAY4kwjPoilqa4Xd5ajlg8d1RrDlW1e9F1YUHVT4dPLrJV18dRRfaN56J6Q1KSIrpRpG6Je&#10;HIPVCPXLGEOnQxY6h6l0G40zY/1f6v8AV+QoYzXHSfyNVTSGJ4oElyiUyUkq1rzU7UNc1hR1kCUt&#10;l/VbQ62W1vqfdK9UII49NdSPsGrNZFLNL44hQ+anr5vBTwn+IzSk8RvKTqjuBex5BPvWF/PrwFTT&#10;pK5qQiKSkqUQx0z1X3HieOoimoliWNZ5ni5AVm0yaWJUiy3t7belRXpQMCnQZ1QfU89GkkkmJlnq&#10;2lnjaOhkNPHpSRamuBMXkDJHOkaBtRBItc+2GoRX06sKVz0EOcpnmgE9S0rJWFqWDIQiWZ4J4pPu&#10;HiEkWkVkS3MYjR38XBuAbAukPn6/6vz6UJ8XSFyVTj2mMkjz0dPHUAUbHFiCHGL4bmpy1M/PifmJ&#10;1dWT6ngi5Ruc9P8ASDy3moah5/4cIzU0tPRS0SmnWGiFcfPGsckfqkBjXyFWEQAZRc8e08hoKevV&#10;x3YPSZydPUytLRwQoI6wrJRiR1auaGKxgL/d3Ah1twIzp/rYgn3STj1ZTUdJ6mWBagCo+5q4ZSI6&#10;lqY+OIeJSvirnawjCsLgpccXHunVupMVe5iEdQsMNciGWXUt9FKhshqY1UgSlSpibSS5P+qI9+68&#10;Vpn/AFf4P9X+GTUTrC/hqNVTTzxtJQGYCGKBqdBJ4qgR3Lrc+tJNDLYce/deFeI65UlZimEFLUyQ&#10;VENNTLPL545oKwZJCZHemeIKrK/pQa3KlTfj6+25PLq2kgV6y09ZU0UdRHJPDE0tO+ReGaQNjavy&#10;As7VsMQ1J4h+iEyHV/Xke6U6to6h19bDJQx1GLjCVP28NQ65OFiyBpLSzUEaWRlU3ZbH0oQGFufd&#10;WYLx62FA49N5yMEKmpngOQhMcdNBTvUOyxLPZmnBCgeSRgCqkEIfbDHUanr2gMaDr1RWtVLGPu55&#10;VR5vM1NEEYSykGnp8hEoDMLiyEqeAfxz711fQVwesCV7JSUzZGaGeKKSoo6VlRYXaoUlmhghUXEQ&#10;PqR2H+Hv3XgtTQHqIZwFk1pHTQeamjrRWJFNKom9L01Q0ZCeN7qylm1op4Jtb3o8R0+i6R1AqXpa&#10;mcxU8FO1XrnhiRDK1EaBDpcmuezEIvEaKb6j7b6eA8+kRWQ0lM0/i/YoWiLlRBIalXEh0QlAQNXC&#10;tHJqW/FwSPeunI/jHSIroVinHjC05eWZ2jkSSaVqaWIftvcAszXDEBSvPB+oHulHTc8YjpqVVqDF&#10;TyTeRYTocVJQFoUdANYFhZQf9a1vfuvdR6VpDLVStDoeN/LKtRFGQYZOFgjiUAs4BF7D6c/Ue/de&#10;6fqKuf7aCaS0MNPUSL4wA4iN7p5lCk6UY8X4IBv/AF91f4etEahTpzeridv91oyQpM86CR2cJ6nM&#10;EsYsof6Nc6VFv6e9k0FetKgXrhWUreJ6k+GV4ZV/ZhjpqmKnhqLLHrkj5ub+plFibn6Ee6h6mnV+&#10;mWZhVCkhjld418oeOjSKnZ0I5I8Iu0fIX1EE/Wx+pv14VrjppllhCmmj1U66CwEg9MDUxCqYksdU&#10;j8IV45/H5926eHDPTZ9p/nmqAfHURBaiTyiNhflRVIRb1MPoGJH5sPfut9NpSiQlZUivJ+2rSXdY&#10;QfUhaQfVv7P+At7917qNU0sHkWKO861C6jLHJqSORV0BQf6/0I4/H19+60DXrmokereZ6ZVngWBI&#10;gHceVxHaNY0UC4IAJJP1/Pv3W+p71tDNSIz0q01TFIxkqVQiRC3IaV29bDVcKpAUWsSSR7159N/j&#10;6zAuz08zmoJKAy644yy3Otad3YB47gXsnIB4PvfTnUoTxKrzmGJCTOzIVJ8/r8kOqWb1lAdKmzNc&#10;X5Hv3XusJWRomkaBSHjaVjq8DpIXBjQyWvoRTdWZuf8AW9+691ia1OrQMiVMcMzM8SSIFVyvrdTY&#10;em9gCOPz7917rhdGmVYoZIIYKca0AEroSdQdC3Bc/UEcWHv3XusUehopKfxfca1d0Mg1BJGYuLw2&#10;03FtTFfwffuvdcfMIYkZtB/s08ZYvFGV5nMaNyEFw50j82v7qw1CnWus8MsQ8aoisJ6suZJKchZC&#10;66S7KAbRk3ZG+t/bTR6RWvWqdSTPTuUp4lpRBHIbKo1qRBfzyNGQGedxYaZbhfqP6+2+vdQ6l3R5&#10;yBMRLJEkQm0KkL2ElOHVVZTp54+tgB9PahPhHWx1yjJdHalVTNMA7SOdVRUox8cisoAUD8oALgfT&#10;n3brTLXrhXCF08PleRUlIBQG8blF8kdh6j6uLfQsLD37pqmK9OAZ5YGqhTKY4jEKmIxCE1INlhrI&#10;5G51AAak5JuebX97XrXTjHBJUh9MMP3MZ1KyvDAJokS0qeORbP6foeBxx7t17piqKaKJlvUxH1f5&#10;5I2khSOoN/VU29DlrKQwAP4Pv3XqefTPUyLG6NHKySvqiRSjzwQM3Dz0wtqDEi9jxaxN+Pe+tjiO&#10;oLpFH5YYIRVLaOVpmfWyzsDxEtgNV/1GQGx/w9+4Hp7qEjLHGDJ5WkZpElLIit4wNKmN0UIxF7sL&#10;2Fvp78eHXuPTnTTCOWnSaPyJCsjmS/jvAFusMpHOo8cDj3QDqjKAMdK2gkFQ9IhhAWneF5WDpSSu&#10;7gqn3AYBlsPqQDe4N/dznpoIU6U0dTrkKQiNIUZP8oSJPtJuNdOsswXSzaRYCwOpb391PDrfT591&#10;FXwTpPR+R3jLSVNQgNFVS6bLMpk06tSgX1yDSBdLfQUpTpp0FC3SZr6ZWCXgEFxCZKOrZHp42ZQ8&#10;b+aIHSZbAhHVWt+SOffuneg5zDH161ip28kcqkqGMtOGujQ2+ovybW5P0Pu68OvdIytY+UhjrdpJ&#10;JQ8ZMciKw9RZgBf/AFrCxv8A63vzdPLWmemRvBIVZ0H7CtcpdTqtqJ0kC4NwQfzz79wx1bqOqosS&#10;CWXzTI6upS2kl2sQI1/tKD9f9j7117rNIQs0jRJaIWCTLdizstjcH6E8i/5Pv3XuuIEJRk8OpxwQ&#10;0kYZgnrKPHYFeRyffuvdZACxA0CRVAZpk06A2okxurqAObm4+lvr7917rBLJGGRlEDs3pIRjbQPq&#10;8esc88G1h7917qbGBEixySiTyG4kjjB8YYelWC/QKfrf/b+/de64rGmgITcRNe5Pkkh8htqkH+1f&#10;2gP0j37r3UwoylgI0Hk0AxAH0kEkWYA8cWt7917ri7RiF0e350RoougEnL61A5PFxYEfX37rVBWv&#10;XJmjWCUR3Rz64Ubl9d9RjDL+fyAP9j791vri0oEeh7MsgVSgA8/l1XljkTTYleBquL34va3v3Xuv&#10;IoGpi8JhawUgJcqOSrtYXIPBvzfn8+/de67KlQq+ExqXKjW2nUZhqHqPJsATf37r3TXII2ZhIrOk&#10;I03VfHZb3VGI/si5/Jt/vI917qCEmVAqLHAjI5coNZjRm9Mivaysx/B/p/Xj3sUPXuv/0d0aSAC5&#10;W1rkWAHH+x9litXHTIPUewB4W1r88D6fnj3brfXHSD9T9f6cf7H/AB9+691mQA8/6rgnjm/059uR&#10;+fXj1yIvwCeD9D/vFvbnWusOlQSRYcXJ4uSeCBcWt/vv8B7r3WNr+rgGxtbSrH6XvYe/de64H6k2&#10;tyP6AG/4N/dk+LrR4dRpCEN/T+eDb6/QaR7e6qABw8+ozsCAAosRz9Tp5/AHv3VusFwRfmxIZDpU&#10;jng+oe/de68CCQSf6cWJtz9f8ffuvddWa5ALf1vyv1/JA/r7917rMF9LcXHGs8Lzbg/429+691lC&#10;3sQv1sPUOOOPofz+ffuvdZlXUPoDybhvqLfTn37rRFcHqRouOPx+CBaxH+qH196IqKHrYx1x8Y50&#10;qLg3ufTx/hb6+6FB5der1y8RH0tYcE2IP9bW91KECvW+uhADcj+0f95tz7oc8BXr3XfhAvpHI4/w&#10;A/JPvQBHFade64tEpX1Ak2/1hb+tz9PftIrXrTMQtemWrhADEX54b/WJ4BPt9Er3HpOTqOrpoeG5&#10;IIRbMOAdRP4HIA49qEX8XSR6lSB15aRf9Qp+vKoLtf63I+vtagWmOkjKOPl05UiKmj9JAH6QALfg&#10;n/ivt0CpoOm/PHSmp2jIX6E2HIFrc8Ae3VQg1PWwB08QFfqAB9eLE/65I9t9PdOURUgAafpf6WH+&#10;v791tRqNOs/4PA+n1Fuf8PfunfD0gmvr1wH4uAfpwOCefr/jxb37pocD/q8x1lTTxYE8/wCN/p/t&#10;vejxHTsXn1ICKQCoHJ/pa1z+Sfe+neuvFquAPwPqVP8AiPp791Urgj16hy0/1vY3/A4F/wA29+6a&#10;MZBzw9eorQA/2Rz9T/UW/wAffuvaB5Gp6iyRDS1uD9CSCfT+D7900QDx6YK6nDLyq8/4cEfgs3ty&#10;Pz6acAcOg/zFL6ZTawKkekLb/WIP1DH24DQ16TMoYUPRaewKRlpqhoW0tGJLIhRBLICWuT/gOf8A&#10;Ye3HYEU6K5Vo9R0RLeNaaOaRi1PHOJF1uAB4opuBMOCQWHpIAsv+sPZfNVAellvw/wBXy6LRvrIQ&#10;zmGOpZpooqx0qZYjoWRQNHlqJAGVfGeBpFyLew7fEMOj2zQVDdE93S8wy8iwzoInqdUbxSMqJTmQ&#10;u0tXB9Co/If0lvrf2QsKLTo7HQl7NqY43SWOyfdpIy0oohIKiGNRE9VAY1uSxAvAhDAX59t+XSqI&#10;hmFeje7E1sI5KaGldJkip2eGRgGQesxJTSAKrBz6gH4P+vxRPPozIBSvp0ajakbFZC6oWpWjJaFn&#10;eN6phfxamAuy/U/UAm1/b0fxdJ28uh3wqIVSVQi/5sFWU+Pjm8gYcn/A/wCw9rKd1ekcnxHoWMNY&#10;adIumnUdYUlVYkll4/N7f4cD2rTgOmG49CPQWGggg2b0kp+P+C/n2+nxdNt0sqMfp9PF7g8C4twL&#10;D2tT4emjxHSkplFhwP6D+th/r/6/u3W+neIKRfhjfjV9bnix/wCI92T4h1R/hPUuI6r8m9ubkAC4&#10;9vP8J62nwDqQBx+B9Pp+bNa/tP1brg1ueTe/14sf8D7917rEQLNfgcf43/pwOffutGlM9Ymv/wAg&#10;t/sAT+bf7G/HvfVRWuOHWFwvFh9OCLgC4+gBPvXV+sZ+nGkgfSy/m1/qPfuvdceCCbWFuL/S35uo&#10;9+691wAFyFP9Pxb6m309+6910yj+g44JsAL/AOHv3WiK4PWMgLybW+trfgGx5Pv1etBQMjrpv95t&#10;cDiwU/T/AA9+6t1w/wBt/wAR/t/fuvdcNK302BPJJOng2/w/3v37r3XWm30tq/N/6f0H/Fffuvde&#10;K2+n5/wuOPqPfuvddkD6C3P1ufz9RYe/de65Af6w4H0A/wB7P49+691ysrDURb+twOTbj6e/da6y&#10;Dkcrb/WFvx/t/fut9chYEMQLsB+OS1/Vx+ffuvdcwBqDBb8fTn635BPv3XuuS3JH0FgbengH8j37&#10;r3WQqWBJF1IJI/NhzyP+I9+60RXB64hQCGA4IsGB4/pYD36vWgoGR1xYWIFm/wAbAAm/4JPv3Vuo&#10;k36SLf6mwGn+vBI/1re9jj1V/h6bjNpPNr3NuLC/9Sf99b2oBqK9JyK46wSzDj8n8j0ng/lQPx/r&#10;+346acdJpDRadRBUEvpAuqj/AGkg8f1/Fvb4I6Tmteos81jpXT/UOxAH+IH54/x9uxgUr0ximesH&#10;mBbQAo+jEkqACR+CP9vY+3etDRXHXjKisblbgi7H03H5JH+9e9dNg0Neo8tTcgegkAlbEatI4u4H&#10;4/r7sFJ68TU16T9XWLZhd2ZdRL2S2ll9IIA+n9LH24ooKdax0iq+tVtaaWA4NgFU/XkMxB4A/BHP&#10;09uU6TszEGnQX52eCnBdFUEmR0ufKfUNMhdSD6h9eDcWFh7o7BRXpHJSmePQR5ypaqx5sYpA6vAr&#10;LpJYWuZLWAYr9bBb/k8n2xG5Z6npigHDoNV209T4VZWkBhlJm8LM8ys5Cxy0/B4PIYni/wBPa8MG&#10;anr06hUCvThDshUlikkhpywiSGQRoxjSMesSyzEAm17FFPt3SDgjrxk9On+LZ6xfbOrsEQOQxKuF&#10;1WAPjqARHb+ywkJ/qPx7tpHVdbdZ/wC7yxa9MUiMVZfulZTIrSH1P5JY/E4f+ij/AFx79pHXixOD&#10;0nMts+llhqI3oqch0EzpUQFo4iBbXLTnQpdj+hrk83Ue2Zo6r29OxTiueiG/IXZiviJ6wQJAYKin&#10;i+1Rv2oaEkuZBBTqJgwsP16WJYqG0kWDd+p0lTx6NLJyZq/Pqs7d+3qd55tTxQihqfBDT08E881L&#10;CF1JJeYApqX1Hkkfgn2FJJKGh8uhpA66c9L3rjC1ByFJPVU4aWHxSR6PG1PTL4zeeKKIEAsLGTX6&#10;ubfn2lcq9QPPpTVSwA49Hu66oGpUpaunaOMxQpC9JEwRis5IeUBQVJNwzXFx/vSB4qsD0YsR4Wg+&#10;XRy9pRxU4iQxaGVhFEFEc1JE/juyxOCTrP8AZl/p+Bb2pjFT0mYkDoweBRo40iuPLDGilU0jU83q&#10;LMAtuAT+CTyPx7VoM16ZNKZ6FzDo5ZVAOpI4iDyrKuq5cuwsA3AItcGx9rYqU6Sy6fLoTMddQCVa&#10;6qAykowsCLFuOD+Rxx7VxefTA6V9KSbAhRyHZlIb0ngAHg/7E+3R8XTR4npQQFTZrj62HHI0+3+q&#10;9OkIVgOLjm9rj/W5Hv3XunFCtlUW4FjxYf7Fvr7917qQLC+oKS34uf0/0tYe/daNPPrgSpJvwbfX&#10;63Nxyf8AW+nv2etDT5dcTaw49J+vI+o4vb/inv3Vuo0hA4uoJHAX6nn63t/tvfuvdcogBz/TnkfT&#10;jkm/59+691M4/rb/AFQA/AHFx7917rDL9LW/x1Bfp/Tn34ceqv8AD1EI4N/p+bhDc3/qPdumeuJV&#10;R9PpzbhbFiPoSOR7917rhbggaQT/AFH4/wBYfj37rwr5dRprWPA1XvZlB5Avxf8AHvR6dWnnx6wq&#10;osSwBZeeARa/H5+vvXV+p0IXkmwuwt/UC9/fuvdSguk/Sw5tbgn8cW9+691nhFj+k2+thf8AP01e&#10;/de6cFNgB9LWP+2+v1/3j37r3WQc3JW1+OeTf8cf737917rGQNJsP9gP0X9+6911pBFioItf/U2I&#10;/oP9549+691iIsPywIuB/rfQgn37r3USdQQTwTYA2F/oL/X6X/1/fuvdQ+CvF/620j634/Fv949+&#10;691jIFm9IH1LH06gR/Qgc/7D37r3XDkk8Hkj8WY8X1H37r3XLQPrYjUeTa6c/Qt7917rJo+hsTqv&#10;+LC39bf717917rmEBAsATYW/F/xce/de694wBzchfx9T6h7917rIsat/hck2vf8AHuhQHr3XPxjj&#10;6XN+bH+tvx+T7bYUND1vrG0QUqdI/ICk8c/Q+07pQdb49R2RfpYMnNvooB/p/j7TPGa18utcOozx&#10;qpB4/A4F+Pra3+9+2WWmOtqc9N0pN76R+fpb1C/09pHWuP8AV/g/1fyHhwI6a5XII9KrqF1/SDe/&#10;rVjyP9t7Snq6cOojVAFxpFy17My34/sjgG39CfaRpmBoOripNB1HmnX1OwXQSLCy/j9Okt/tuPaG&#10;WbUanrdCOufmQmylVvx+NQ1D6D/jftLLIAOrBfM9YNS6tVn/AMWsouo49K83N/6H2QzEFunowePl&#10;15H1cAGxHpKkm7EHgqP959pyen+pA+injj6ngjkWKtp+gH19sOQVDHrYGadSYSpYHTexAOpbG1rW&#10;J/p/T36Iq2evEEdOEY0nnTYhgDx9Bz/tz+PakCnVesDqNQQ6bhvr6dSg8/X8e1CZQV6oyY1Dj1kW&#10;FJLem/NwCVa4B+tx9Pa+CNGNemD8+pCQhL6QRYXP0PN9P5+vsxjQAY6bNK46nxxgXtpOkDgAgf1P&#10;+t/j7MIVJqB1XqSqFSboLX49II45+vtcqkDHW+pC25BCgkW4+o/PI9360eI6yEccEkW+lrXtxf6H&#10;2p6qeHXrLe1uCbAgLx/sR/xHvZ6qOPXPUUK2+n1t/h9L8/737URkKBTp3qQsgNrfUj62U2sCST/r&#10;e1akEda66Z/UOQR9SFUWt/Sw/wBv7URgUr1pvh64nSbWAAJvzf6/gn3ciop011gdFKm3N7D82uPy&#10;L+6FABjrfUdor8fQi1z6bN/gGP8Are0sqeXWj1Ekpxf6MeNJuo/SebWHJ9lU8Br1759RvtAtgBY2&#10;9AGgBrf2jq+n+x9lElkKk9Og1FesJplDEHSSpOkAKByLnn/X/p7KJ7SIH4c9b6xeJuOAFFyAdB1c&#10;c/g/717LHtW4AUHVgQAfXrh4tPq0gBmte3+9m3tM1qVFSOrqQePHrC6A3X6AjTqUEDk8fX8eymeA&#10;1OOlKfCOojoHBayngAAD9Wn8W/JPsoktTJVnFfl04KVz1jZCCWsPUA1rC5ANtNvrYfn2mFkwyV4/&#10;6qdXqnXvFcMSR9PTddI/H+BsL8fU39qF20uNVOt6h114m+hsBddTenSp+pADA2/24/1vezY92hvL&#10;r2odeaMixX1Hkm1jxe1wCP6X93eyZaFf29eDA8esTQvqYqQQNJa+oOFtq+hFv9b6e07WjqxZfz6t&#10;jj11oOs8jTzbV+khh9P+K+/LAxeh4dar1yKiyW0gjhbKb3v/AIX4/p7WolKEeXDreD/q/wBX+r9g&#10;zIdLE/g/6q9mA+tjY/n8+zCJiG6qVFOpUboW0qB/sCjKeb+M/wDEEW9msMwrp9P9VOqFSOpMLAf0&#10;FzZh9dJvZR/xv2vtp+75dNutR8+nZCNP9DYW+nIHHNxb/ff7ACSKQMMcekZQ165pZySbcE/jgkc3&#10;PtyM+ZPW6U7esilChuFBN+QOR/rf4W9vCVeHVaZp1644JF78XPJFjbgD3vWvXqZp1xOm3IX8Ejkk&#10;j8c/j2y5SlR1rINBx6wOy2AX+v5BHH9OPZdPJ5Dp7jx66TT9Dck34F+OeL/7H2k8VQadbp5DrLzc&#10;n9NzawsbgWtf8+2jOVbHVxHjPUqJ+dJAAP5sAbj8C/19mFrfgjQemmXy8+pin0gH6EAmwH9bH0n6&#10;eziOdHFAemiKdZ/VY+n+vC/7ext/h7XwzGoHr1UgHj1kva9gL/jg2sfxz7M0bUOvUA6wOC39L/Um&#10;6/70PatDVerDrAyADn+0Dz6fVf8AoB+Pe+mTknpvlFl4FhyL3/rxa/8Ah7914Cpp01TRalJ+o+jA&#10;8cWuD/X6j23J5dbK06ZKiK4HFx6iGNyAq/m5+v8AT20R5HrXHprmh8ikHUxCk3tawIvdgP8Aff72&#10;WGWop1QgEUPTWYF4DC9iGAAB1E/Qav8Ae/bHTRiPl11LENOrTqLXKgi/55UEfn+nv3XvCbroQoLn&#10;SSbhLEhlN+bBhxcf09+62IjXPTtSx2KhkGm1uefxyOefx9PdlWv2dXRdIp0oKcLpX1XHHN9IsD+k&#10;rYc/4e1CDPVx06IoWxH0I9NiP9iD/vPt3rfWdoxcgg/1J03NwOLX/wB69+631jVLfi3+Fhxzz70a&#10;+XXupSryeeLj9X4I+nJ/HttqefHrS/F050oa9rXA/JA+p/oo/HtDLTp09PIpmcg6Rcc/S/0H1AHt&#10;I/xY691IioCSf6Ei/wCbf1PtooDg9b6lfw5BwE+pNz9fxe/P+t7bNso49a64/wAOQG7JqF+b2Fub&#10;GwHtg2UZOerqTwHUhKBI+VW6mwFwLAn3ZLSNOA68SD9vU1aS4AK8/wBCBa31N7/8R7WLHjHWqVFf&#10;TqdT0qr/AGRa5+gNv6D/AFuPaiONfM9VGepyIqH0j8W/r/vHtQCowOraT1mBtYf1HAIv+efboc9a&#10;oesjFbfgi3BAFh/t/di+Mda6isouSbWP9bEnn8r7TO1a56svxdcfoLD6W/HHGke2urkVFOvAgAm3&#10;Hptxp/1v9f3tJPLrWgDrItj/AIH8Cwt9f6n/AAt7fBqK9e0jrg63Fvr9eTbjj+g9tux4deC9RKgK&#10;ENubj+lvz7oztx9OqspGemuVgBfg/S4/P04PvQuKDPVTUinTHUzkggAgci/+1E8Wt719Wo4Y6bKV&#10;FD02tUhPqx555F/x9bfX6+3EulPn1TTT8uob1Qe/LH63BsNQ/HA5+v8AT2p8dKV49Ms9cDptkqil&#10;wxHqW4JtYAH835/2/vRuEA6bNTjqJKzPz+pmuRcf1Nh+P+ivbbzgj5dUKHy6500EhblSmkknVze/&#10;N7Dn2yZ0pg56cji8z0oIIbfiw4FwDc3+nB/Hthnrw6XKtB06x05IBABPAI+vP9b/AI9t8etgAcOn&#10;JIOFJCkAfWxtc/W5HvWnq3WQxer6Ann+v1/1v6f091ZKinXusLwggcC6nj8D688e9BQvDrYApjqH&#10;JBybqCPp/RfUfp72DTr1D1GMQU24BBFrDk88Emw/3v2rjfgfTqnnXqNIn6xYjj6kj8Ak3H+w9rko&#10;TXq3UR4hb/VXW1vr9bE/X27SuOtdN08SMQdP+Nzp4544H/Ee/GPHTQwp6TNcnjN1C3NwzEDkD/D8&#10;ey+4Wn+r/V5da8umsH1FiNXIbVwAVtwPTx/sPaPrXXYfQSbhRybHV9G5Fv8Ainvwahx17qI8rEqQ&#10;QzXvqAb6fQW/HPuuonqp+Ifn1waVl1A+oH6C5JA/UAwPF7/7x79WvV+scqawRwrE+i+k6SLElgn4&#10;+tveqYr17pkqKTUzMBa/K+gWLjkgW+gP9D7QTwkmvTinHTbJAQHZhcjSA2oBkFvSQR+Pqbeyx0Cn&#10;q3UfxgSqhRwCmkax+gX1aF4I/wARYe0rLVqCvVx8PUmKFotbXAuosyrYWtYFQALsB/h78sWhi3VO&#10;nII4jCBChKrzYJza7Kp+l/62/r7VqaqKdNHj1jiQjlFVQxJa59A0foYggkf48c+3IwqnHWunmmAY&#10;IXCKSAF1LqI55a5A+v8Ar+xDbGor8uvefT3GgKBwLkDTyBfn+0p/H+A9mkRyPn1tfi6kon0AH0PI&#10;AW3AtwB+OfapT071yNNrBOhB/aJPDAg8Gw4sfpx72c9a6wvQrYjQttNhpsGuOSzg8D+nP490K9b6&#10;wDHXJOgLqIN+GuFF/WR/yL3UoKder1nShAsSq8EAcFQy2/K2/P0B+nvwQDPXunGCn0kEJ9DcX+hs&#10;fre30/H1/wCNOKPPr3TzBFbggAG/Cn/eDf8AHvfWunWNfQOAPpqtpN7fS5A9vRefWx1l0qAfxewD&#10;Djkn+n59u9b656TcHTfgGxBFv9v/ALf37r3XYVeNQUkcHiw5/Fvfuvdc1VQeFUXNxf6D/Ye/U1Y6&#10;91kCcnhb3uSCBa5/offqUx17rJoFvpwLH8cm/wBLfj/be/de66I/N/qR6bX/ANbm3+8+/de67C2J&#10;/IN/pbgfXg+/de6zBeCVIF/yObj8WP8Avfv329e65hLk/g8EX/Nvfuvdd+MfU2NxyRYBbf4Ef77/&#10;AHge69114UJuo5PNuP8Abcf7f37r3WIwLYnTb6XJvfj8i/v3XuuDQkEcA/Ug8cj/AA1D/ff7wPde&#10;6wvCBcFL2+oCg+n6/wBr37r3WIwAhvSAD9eBb+v++t7917rGaYCw0kNote97/ngEH37r3XBqbkek&#10;fi4IFuOL24t78QCKHr3XBoF4uqnSLCy2H1vc6gf94b3QIA1R16nWP7cAn0j9QINhe4/qCLW/33+A&#10;8/wnrx680Hp4ABNiSv0Nm54P4/1vbSfEOtDrtYF5+lh9b3Bb/WA9uv8ACetnrIIwCAQf6kDg3vwC&#10;Lce0/VespQG5IuSBwfqLC4F/9b37r3XdgBwAOQb6f8eB7917rogEkBbk2JOkD6c/j/W976svxdcd&#10;H0NtN+L2IA4+p/p7907w/PrrQB9ObgXaxYcKBzf+o97631z0ji1+Rz+BYcWt/T37r3XSrpsLC54B&#10;4uR+Bz+P6e9dVb4evFLg3vbm/pUj/Af1HNvr7900DQ164aNQK6bX+h+pBPv3Tg7jq642AI+hP0BA&#10;/p/xU+/dbY0FR1kKKfxwfqP8f+R+9dM9dAD+n4JGu3H4/wBf37r3XgDwbKxH4KgW/PI/Pv3XuvFQ&#10;BchQL8lTbgG1iB/tvfuvdctNrj0kEWuLgC3+pP8AvY9+69150GnkXBFrWA4v+b8D37r3TPUx8SG4&#10;1XPNgSvF+CP6i/vfT44DpM1oCgqBa3ruCbW+ilSfr+b+9HrfSJyUQtJZQWvqAJ4IIt6P6cm9/aWQ&#10;KTQfn1vJwOgb3TGAp8RCRwG8ocBy8X67Kv50jm/+PtBOqjI6VIQW6I128qvS1qwRpFkEhnraZpFk&#10;9aVBImlnMfBjC31g8/kceyWf4enV49UqdxSvDuLJNXCpSOgrT43AU0cKTR6o45PGB5IuQG0WOlxz&#10;wfam2X9IdNuTWnXLr6WnpqiDJ0nhjCojvEtS9NTQSW0Rw0qVOgSKzWOg/rB5Jtf3eZA0ZU9Ow+XR&#10;4Ov61ZI6Fq+WKiqIUIijcI8SySnyKStOdSg6V0Qxlgmrn6+ySWMVp0sVTx6M7icpLPHSSVUkPlXV&#10;UwlFCt4ADxENOolH59QuTf8Ap7RGEK3SqNAwoehawEiMUlZr1T2NSGIEb1jfSOPgL6B9SP6j8j3d&#10;FCsCOtgYqPLoyO1pAViOpJFRIpXblY9Tegqi/g3tf/Xv7MYBV+k0wrX/AFcehzxc6sEA1H9tSDIN&#10;LMT67X/qR9f9Yez2NAR0WMprXpdUbLoR2N20AEgnktYgs39ADb2sjSgr024qtB0pqYDVcKC35t6T&#10;9LXt/S3tVFmvSfhg9PUAFvoL834+nH0v7UAefXunOMAAcDkA2IsbfT1X+nu3WiaZPUoKvI/JAuAL&#10;gEA8i3vXVS3mOHXNUtbT+R/rA82491brxNVr1jdOLW4Bux4B+trf1916sOA6jOgYW/B0/wCB/wAB&#10;7TAEmg611FenBuQACfqT6rt+ASfdSurHXuulpgBY6uP7V1UqL2PA/wAePevC+R63nrL9qgHCqwI/&#10;P5/Or3fw9IrTr3WLwFeP6cWVSPrz9B7usdRU9e6ypT8MNA45HBPI59vgdUc+XUqOnAa4X0njn9QI&#10;Fjb3bpvqWKYNzYkAfTTcjn6t7ei8+tjqVHTIBYr6QfqVH1Ivb+p9u9b6lCIKv0Fr8Aix/wBgD/vX&#10;v3XusZQfRRbn6jjgfW9/+I9+691wMfPK3H04+lrcH37r3XAhRzbm36Tz+fr7917rrQCb2/1iSOP9&#10;t7917rC6f4Dj+vAF+Ln+vv3XuozR8g8f7YWvb6j3ogEUPXusbxi34H9eLXN+ePz/AK/vQRQajr3U&#10;KVLDUOb3Jt9OR+b+2pPi60ek5WoQD9bWHA08WHAB/wCI90bBPXukPkkIU+kXJuBp4Lfke2iNWOtg&#10;VNOkLWLyy6CPT6Ai3v8A2mINj/t/x9PdGRQK9O0FKdB/mYtUUwTxx6QzFdJkN5GA0am+h/tWub3t&#10;7TSUp8+nYVrkf6v5f6v8IG7jk0GpbyRLrjaMz+VTS2B/asst/p9TpA/A/wAAWzHjXo2jXA6L3lMg&#10;y1MzJUyrFJYSFvFJFJJYineFtJYg3Nowbj829k8ram6PLdO0V4dNkFQD9w0rMKiQqtoUVvKqjSod&#10;TpuqE+rS/H9Pz7bAqadKyCCKcB1kT9akQQkSxCDXAqofCjXmkEX0T18qxF7H8+7iMnpqTLdZBeRm&#10;ZjIkIkOqcIqMVh+ilbAAgj6gW9uBFA9emmwOplPHco09JpeOLyOVlBidmlvyhJ1MpswsLare34lq&#10;wPSGWSgPSxx2QanaRHT7ankCapXVZJZag/pjdEGrS3B9IBBP+p9msSUAPRBcS1fHSko8hJ6keIeS&#10;OVHlPlUIsSf2Q6jSNQ+hBNj9De3tYgovSCR693S0gyMYiRw0pEq3iinRpp1ZuNEMZ+gH6gXJHN7e&#10;1SjA6SFxU9ZUy0YeJXifxuxiV5ZAixsptI4jjuLjixCqBz/T3uh614nl5dT48wqHSxSZNBmmceP1&#10;BT40lCR+q35sLG5v79Q9bEtOHWaLICqlf/OFDocWeJCq20hXKg2t9QCLf4+9HrerVnrn52MRE76Y&#10;kD6RIRyQTdYgBdvwfpz/AK3v3W+oVVKzJGdSxh/3gyhEcwrwJJHItcmxu39bf4Bp/i6900SSSxDT&#10;FaaERszRSpG4MjsHklkY8KoBuoAte590631CM7PqMvhBeoBkigSTQVhj1o0kiAsUK3J1D8fQD3V/&#10;gPTq/D1Hnk8ZtBqESHzRRIqGSNXjt50aS4YX44cW/A/HtjqygE0PTFIVhYzurzEkPLCkQ4cgrTv4&#10;kW7Ncktxz9fx7q/wnpYi0Wp8+k9JG/mWnankV0Zpv2wrpKtT/ZjW3JLcgD6e2SCMHpQKaesaxTvK&#10;ZAjLEnlikaSPyRaQoAISwABYgDk8n3rrxp+Hj1zpaMWelNJURAzI5DnXOXFgyU0hA5a99JIsbC3v&#10;3WmHmenyOjKvaSnZlSRlZPG1RKjAgR6bARhSx1OA5t+Rb3o9N/Z0ocZS1Bq43FP449V3ST0y6UYa&#10;IGJXV61syvYA/T6e26gHpJOylcdDvh8W0reSoB8chLaXVVd2K6kiDAWFhxqb/Yf09mMfcufLouZ6&#10;gjpVQ41GEoiS8akoyG7aALfVvqwHOkfT28kanpOzHgOpUVC4d0muwABVkXQHFuTIfpxwOPahVC8O&#10;qdK6CnVYY0BIQKQ/lddWkjh/63H4/wAPb6vp4de6d4qUt4ypFwF0FSAwW1hrP9fz7eVwxp1uvS3w&#10;mPtMgDM7JpJOrSSoFzrUAfn2+g8+vaamvn0vJ4QqISFsAGX08An/AGHH++/1g706MUHUaRdQu9v6&#10;ab2+o/Hu4cgdeNKZ6lUPMgX0m9xZRyBa9v8AivuhNTXptjXpRU4Ci6jj6cLbk/14/wB9/vV0+Lp3&#10;p5jCiMG31A4PFr/4+3Tgda67VAbgAG36TYW5+vttiCOPW+oRiKvpI+txb8Wv9T/xT231sCuB1kVH&#10;BsFFv6/2frbkD3ZD3dbKkCp6zBdCtqUAEDmwC3/oOD/sePdetYp0matz5mJ02KABRYcA/XkD/e/d&#10;HbSMdV1DgOk3lJrwSAnnT6SLX+nFgPZVcynTjqjjz6QrQOza2HI+mkIUF+ASPr/rf7H2VAHUWPW0&#10;6kRUyi3C3Jvfgnj6tYX/ACfblfLq/UkRj8qCysADz+Pqef8Aip9+691217A6QDd/UpBt/UXH0v79&#10;17qMdBLEBrG7GwtxaxB/2P19+691haAWD8/7SCukAn8Bv6e23pUV6ZFK56wtDySRwCL6gP8AkE/4&#10;j22WTgB1YlaUHWIqGv8AT82sFeyX41D/AB966qDQ16kxRksoNhwCQFFtNrk/4D829uI34eveXTmg&#10;UknSf7QJBvp/w5+ot7eT4uq9ZlCDn0qLcWAC6vp/vX19umlM9a6lLa30WwF7WAKm344sQf8AWv79&#10;inXuoMsyrr+n0JYAggEm45tx/hz7TOwBovV1wa9YGl1fkc2sCf1hR9L/AIP+HtO7Vx1YyYoOokko&#10;T9SqAQdVzdlAHIIPGr629tEA5PVNbddIy8mzaCR9Vsf6630/T8e/AAcOvam9epRJP6dHCsTqUAD/&#10;AGm/IsB+T7uuQR16pIp1iqJI44zq0cEsQOG5FtBY/gtyLe/FadaY0FT0nJGeVlRQV9a31BQljxqc&#10;gfj/AF/aZ1LMVHWgRSvXMRWYqC4ubDkafrz/AI2/I/PvywkHr2oHA6h16xopZW5QAMf1BCeNJI/r&#10;9f8AjVvauKNQ1B0xLgnpjfVc3KrGwVBqUhipN2f1D+v0/wB8Ar6ZAr1KEpDaF4CKwD+m5+mk/Rf8&#10;fbiBT9vWyaCnXIwGRjq/Ug1Lci8jfkhQbf4e7GAPnqpK0+fXLQYTchVMi+siy3b6hQT9APqdPtxb&#10;dQKdeU56xyzAKVRjawFgoZPULEgWuL/XkG9r+3Bbp04cjHUB4VLGRigb0lxIoUDj9Oq3JtyOB780&#10;K8R02QRnrkBYgKApN76Uups11YL+P9a55596EfXl+Lrk1h5PU2ogDUVAU8glQP6fQe6SIKdON8PT&#10;fMLP/ZKgrwn0LEWAEXP0+n+8+y+UUbpo9co5bKSw5H6eFOpgxX0rYfS1rkfX/D3Shpq8uvA0NenN&#10;GD8GRjwrDhUa7C662ta34t/X/D37p8ZFepeq5KxlzcMLDTZRb9Mv5NzyD7ox/COlXE0HUyKNZASQ&#10;rn9QYgEKW4Yg24v7ppBGerBDx69LGgHB/oGUm4UA8Acc8WPJ91dFUdWI05/1f4P9X8g2zwqwJ0k6&#10;dPpJFmV04BI+h/w9oZUJBp1Uio1dJ+s1ISrEA6QFVl1ekm1iV5vzbn8eyqcY08OqdJisMcEriIBl&#10;cqEGlb2A/cT1c2+mn2Q3DLG5CivVGj1ZHSUrpZGZkCkMSWDglroDrVVUD0n6Xs1vx9fZPPNqbh00&#10;V0HPTXUa3FxpdWj8kYCqysG9JVrAN6eWsT7ZYkjqrfD1iiEnJjQs4RU8QJMiflnKkXbULfjjj3pR&#10;TrYHUynWPWskwTwltRhZ/S5b08nTwB9bHn27Hpr3dePTjpiXTKwJVdahUClRqN9MYe9yraef6e3T&#10;oUahjrXTTX5M6VhjeNtUikeNTZnjN9Ep+gFiLW+g9h/cdyIHhqf2db6bDPHZ2STVKFYyJGRZYma+&#10;qQafoD9eLG/PskM6kce7z691mjkKlYxyGPjDlUVjETqd1UekKSALC39fr7sJwOOOvDPUaWcB/GkU&#10;TLIh0SJckrYKFlexa1iLgiw9l1xdM7GPyPTypTJ49cWYaHcBVVCotKqo0egWRdY5Cm/CN/rj2lNA&#10;M9X6wPVxLoUzhYyJVIX0rdeW0cE6R9C30a1/dfGHCuOrDjnqXSVr3JEarP6gYk0spcNyzEC444JH&#10;PP8At1dtcEHSOr9tcdLnEsQVaWUWfUCliIowFBjY3/FudQ+t7fU+xPZoAQW8+nUAJoelpBMZEAhK&#10;+k+ll0NG39kMfzyAePYlhowqPLpSqKB1hkrJSrqfIXfiEs4Rz/Z1KFFzb6AH3uWXQpB4+XV2NB0w&#10;1OSjsUYlVUN5PHJGQNRNm1kWUEiym5v7Dd7uQHYDSnVQSePSaqcyNUkSSlnjXzzIssVzo4DD63/A&#10;It9fz7KRu+k6VNafPq+leo9NnA2sszxkIGexjZqdjzYHm/FuSfZpY7mXNT14CnDpUUucV1jIkVwd&#10;WltK2Y6dZsGAs4B4txfj2LIr4Ogz1uppTrPkMuHeKLQnpUa7OCwD+pbL+GuRqH1N7fT3u4uwaA9e&#10;6CjdymtoaqONo11KzEx28s7awFjkZ7qqWspNrn3H/MUZmRiPXqrcOizV9VU0uTAjpzEUmVHlDqYF&#10;miIJZoU+gsRwAfrweLe4mlVkloPI9JClX6Gvb+U8aQLHrLh7I3qLvJceZpImH1I4S4v+bf0FmzXW&#10;lwvnXpZwH2dGk2dKjU4YEiao0anbSqrIqD0FTa31sbgA2v8An3P/ACzRo/madJGkOv7OhnxlMnhZ&#10;p1KksCF0jUyryQFb6D6WP0/p7ki1tQykv1cSA9d5GhaRGMXEac6iUJDHnn8fTg2/Hu1xZAjt6srD&#10;j0F+fwcE4ETyLdgWJst1J9R8PBB4FvYR3PaopGqx6u7gDHQG7no3ijdopI5lUyR6JFUGUxEKWkZQ&#10;LInBuPqT7BG4wGJCqHA6Rfb1i2PTz1FVBCmp4pz55RyIuLIqhCLFrEGwY8j/AA9mnKccpuPl0zKe&#10;A+zoz2NoY4qooHCRNTRFQVs5lP0te9zxzxz/ALD3MkSaB+Q6eHDpSMy6lZVKIE8Uo44YGwkjsADY&#10;8E/Xke1KefVgATQ9F83mYqfd8ss0Uki19K8SsG0eSUEpEn5sBY3H9LH2GL2eKG6Kv59PvHVAR5dF&#10;w7f3fNSRUmPxyVOPnoVmpI6gSDTKhXyK4Vbq6y+s6lvYqf8AE+wDzHuBnlEEeAvW7WJWc6uirHIV&#10;2UiqZJpQ8iwqiRl4TBOWTyvGga7B2upP+1A29hpCQ1ejVY0XKjoNNxZ6HDY6aollEEVXTf5NTTBk&#10;q0VBepkq5HDfvMSTY/p9IsfYnskMhFOnxoA1E9EZ7IqPNkJp6fw1OJZx5GMImOOyqMrUlVUg6Swj&#10;OhjpvrWRgwFj7HuzxMMMM+XSG4kDHtyOid7irarxyVFPBFRUpkaSrllpkpqc1f3BFLE9WJFUQMpJ&#10;kVzy1lF2NyObWMOwB6LJG7ugC3BnZxVNBVU4q8gK81ZEdGAySiQ080tTMoiQwMFcwxqF8ZA1GUEH&#10;2I0VEWg6YneoP2dAjuGvP+UVFGrNLE0cqJDCaYuuQnLRvkaWUKjspVtLRtpIIDKCbe7KlcjpFETq&#10;Feg0yMvmkrkqYqmKjjkmEq0MUIMDGMJVRCoUAqzsPXIxCagosb+3VSmeq9J2PH1kNQtPFFDO0UNP&#10;NFApCUzzvHrikZwNBZhwy6vU3I9268KeZp1MbB18SyCPGypU1EbwpLJeSnji1B5aaijZLlla2oHl&#10;lXg2PFGQk4HXvGC8DWnSlpNra4qjz+aWCQxyRSRUTS19bIkamuix8gACCO2lo9JOknnj28qY6b8R&#10;epuV6wmyVVPVUtNKtLHQRNU4ynaF/ulZdFZU0VQ+kSiJgFeD9LEW1GxHt1YieA6uLg8B0h4epqmn&#10;p56aanE0SS+QLV02S8+NhaEVFPVrjqFGMMWhhbxpJ+A/Hu5hY+XVjcSE9P8ATdWeOOoH2dPGZKSC&#10;cRS1bw1FRTCUSeB/HyiI4MhZjqsLHSbj3XwG9P8AD1UyucHozfX2xNXk+4xstPPJWUTRyZKRo5dM&#10;EPlNOlW6aUjlC/tvb/VIrk+7KnkOPTRkZTjo8Oztt0jaoMfRzTUarQUjx1RZqiGpy8weepMcgMv2&#10;zMoQoSVaxN/03NIASlD1SSTxBR+hq2zRw009VSUlM1XUCkZKaiDQNDNVwVZghhpp5gNEakNK40hg&#10;irfgcu0p0VSRAMaefSgRXiFQYhW1CtVyyxaYSqnSytVZSm9JcO2tdbEKPQ36Rz73014Xz6TeTra2&#10;n++qqSor7pSGR6OCQiGGpmk01MLU5Vj62ufMlxZbatPtRGaAdaKUHHoHs1RiV2SmlSp1V1XDT5ai&#10;0AVBNHZUVactNLFGsjxyFYSVALq/Nxd/ir69Otw6DAS1onpRSxGFKGCnkx+PmUYcUsOOQ09dNl6h&#10;VlLR6+Y3keTVpGpL8+2gKg09eqIpU56aaau+5WTGyVFPk5K2Cty9NTg1EMcFOXV6FjPI0jmGUHSA&#10;dILEi4UaRTJFPz6cIBwenJ8vWPJ4oZ/tcmJqPHzKYmSXHyPF5KhKeZ1JkTwC8CMGAY3jNz78W1DP&#10;VPDFa9NUhgWCeshpMW9LVVs8kywQ1Ara2QSiiTH7iL3KiMgvIUN3Zh9PdSP5/wCrPWyq009MOTnw&#10;8s0ppaB2q5FdKzHRZIUFRSw+PRRUlHFIogl1DySI1+WHqvf22adWVdIp0l5ZTPNSxO9VSUCaKcUU&#10;LvL9ysNKJqiUu6raYSNGtSlwrWUglfeiRTPVhx6CvcsMTVFYa3cFNRmojkyGXGMnSli+2o42lqcj&#10;HT06tGJGCLAaZYUZ2QWJ5JL5qE9vSmPjnpCZOcTVcNPLNU1s8uOpaqVJkp6CfJxys02MREfyLNG0&#10;a6rGxHr8pa9vaJ+PGvT4GOgzyUCQeFi0VRWGYRzCmLPVR1B/fiNTVlRBIZBphqCqhVCjSo59pGFD&#10;1ZRVadJWcU6kPk6Cmnpaxq+aGtFf5J6N4n1VVNCE5jMahiEYnUx4AII916uBjHTJVEVf3iUjiqgk&#10;pKVEFMtsWRINQAktqSVSBYEcmwPBHv2a9OKtDU9ZKavieeRPBT1CRpTFBEXk+9QtqqGlSQf5xijM&#10;qE2A02I96DAmnW/DHTWK0JWSySeVVM1TVVX3CyRGJ6yW85iVltEeEKLpYkE2Nh7bJFanh055dZoK&#10;+KmV6dZqUQRVsM1GMopigmhdSVo6yZFfUvJKrLYLe4UD3QEHz62QRx/1fy/1f4OMFSKeeOKIUqVc&#10;r1OqirVK0CrMnnE4QhhqDW0hANalbD35m0ivWwpPTPPkaOUtIlbPTLTRW+2ptNXSM7ATSwwRE6jE&#10;3KElBpI+je07Gpr1YxHyPTNkqulWokamjQNWKKqneF3Ap5GceGGiWYAR3ZS4dVAN9Nhe/vXTqqaU&#10;6lU2RqdGPRyrtVxytFrcU0rR0UwFTHVlrE6iCmsm4IJX6+/deaOuWHU9c3TSO7QxQRQipMPhaMOt&#10;RFNGY56iolUM+oBShRBwbG/urdeEQAp69R0WmraRZUhjjBqKZRRU3knopImmMcC1IkUu01rnyIPw&#10;Lke6dWAzTrDV1M9Y1LTRNTPLJWJDWusLRrkhFJ40q0jhDFDFH42Ci31YjkH3rq/THkp5pojpqpaq&#10;GN3WaeZooo4UiktFDRtEAHKn91AygEte7Ee/dXX4G/LpI5vHxTec02iOZonkE0MkyFVgtFJOzMAs&#10;jSoxLNweDY8c+6ej+AdJWSSZY6kxQJLJFMgUqoDeWOwkETyAklyL6RZR9b+/dW6xIQQZo0kimllV&#10;1kqUDKxtZI1kFwSb8m9+Lf09+631OpdPmpoxPFCK9aunnSVPV5RF4mkLICVBW5NxwR/jce691Mjq&#10;R5PFR+IQLG1P9y94nqW06EMccX6dbC2oWBH6r8+99boNNepUNp3EKwRIn28hqoKVleaOojj0pG0A&#10;TlNZsX06SfzYA+6v8PXitOm+rtVPSRyQhKhB42aCNaZ40K6isS3dTKOSEZgFvce9J8PWum8wR1FJ&#10;URG6SK08jq4Ek2sMIw7ggabKwc+P+hIPu/Tq/D03TRpHNMyhZ6VIPFG82pJZZGjGmbzAG0Za315s&#10;SCfwKv8ACetkjh1E8EDHzRxwys0J1pUEEKyjTIQsY06dRsr3Bt9Rf3frfTbFB6GcqBGT+5Tn0xtP&#10;D6GVCnrHp5sOCf8AEe/de6wkEveKVZJETyMpIRhDEAY/Hq/pcAqPr9R7917rO86yT08qL4FqURHd&#10;LhvGoDiFg4srE8tYgNf8C/v3XupbWjikCxQuzTrVSSsfHUIqn6DnQ0fALMNJN+CfddIrXz691lmX&#10;9oaapCWnvHT+AhCs50zRQvIFCCwCKt7tbg2sfe+qivn141Ec0qxxUTupYyvSLImphGL+ZrC9h/ZX&#10;/A/7DfVuuiFWSUodc872midFslo/Qka8izc67/kD37r3WI1AhWmT7aKaONgkk0bmErI6m8Lahzz6&#10;biwsOPeiK9e6xTGaN4TIXhWmlZ0IIjBJX9upEQGoxqAP6agx96BDfl1rpuFMp0+SBpJKgyyG0rOs&#10;6gli1MUBa5OpiLc/T+vu3W+nNJ4IZENN5ftAIwBGBJUxyxoULRsouoBIVuf6kgEX9tsFY08+tdcv&#10;t1JMbinEkqRNKwkOohXBZFRwqlzddahieeb2IGqHiPLHXuskkMMBhNj5NZFGisssbeBdVRJUPYHx&#10;kH8XsSQfwPdgXrkdez1xieJhojDLJqPkIbSWl8ZlpzAXXjxgXU/m9/z7v1vqV45JAUiWANJTrNVs&#10;B5FWOYGRxMQttTORcr+kn3rpg8T1JghjSKGdysqI5hipxJ5YLiPyRxPEwBAH6vIDwxsb+/Dj1rpy&#10;iENXFSgwoKlZvtW1+V0QECTzF4PoFJOgKuj/AFV7e79e6kVxhlRo6n7SGYl4xJTqsxlcR+kNGQsY&#10;J48bNfUQTx7917pLVlGzwP8AbJUeOmpzPWsHjSONfIIo/OX+puQqpw2olRcW9762DQ16TTxikaaM&#10;pKYWiCOyIqyGV2C3dCLoSoBAJtxx+ffunuok4khhkWGIuXOlVmKqop5jYgxtf1Hj68D3o4HXuslP&#10;UDSIagBESJJjHZVkdC2goh/FrXufr9B70OPXiKih6UVMqyyDUFjqqsvIZJ2LkU4sihJBctf9Ok8g&#10;8+7daCgZHSpjn8TI1GtQn2oaokUspXVCNF5msUVj+kH6cn6k+9HI6Z6UskiS0VI8izwRq7JqUPUv&#10;MXjvGIFYqvkhF0sWQlbnSb+2+m5FFC3n031SLLTSKRNBTon+UQRKlWmgKdNbHOqRsSG+oZfpyG0g&#10;29070HtbTRxwtI08bCaGSrijMCHTTL6QsrKNf6/Sjc3YXAtYm44da6RVZTgiMyQyGFFuJ7IG+v1K&#10;gXsb8XPN+R72eHTw4DpOT6lnKyKskURvLoCvpWMl2YCwCqbgAD8j3Xq3TaIxoMjJoSpYpEiEBh47&#10;tDEsn1VWH0N/pf8Ar7917rnGUlMwDa9CQyqlis4Vj6rKAFKJyLNY3559+6911LJG370SS3jm0F44&#10;VeWJUtdX1AAg/wCqANvfuvdTkVlLWmVozGF1u3KSk62RUA9YF+Tpsf8AYe/de6wtHDIrWRNMcXi4&#10;jVA66tZKlr/4rYD3omnXuuUcYiIAQwgxmOSAswcte+oG5BUg/Q8+/V691naOCNopDp1FGjcx2Jay&#10;/tJxxf8AOo/1t7317rMih3jGuQmSRfLHYD9vSFj0MeBxaxH+8e/de6yPIBECHHqYoItIIjsvq8xV&#10;QSDbkk3B5Btx70evdeiAjSREkiV4lRvEYw6KsjjUVYgc6fUo+nIv71n/AFf8V/q/wa6yGl0GZFEm&#10;pjGxnmA8cgtbWsf+H9nj6qb+7db6jLAzFodRMcfkciZFdWIGoyRMo1D6arHgkW96PXupbD0lXAeR&#10;I2GmSzoLizRiQ3JK3A+vH+x96/1f6sf6v8Guml6dljf99SnpOpYv2lYmzagBwCbXGo3v7t1vqA0P&#10;DkAG5u0KC0b3FgSn9kWubj34mvXuv//S3Tm0kHlbcXt6m+oB+gP+9eylfi6YHHpukBBPA1E2+guS&#10;fr9bf4+3erdcFYWIN76iLC3+2H49+691nW1yeCC344Kn+h92T4uvdc2CsOSSPqB/Q2vb/ff8je61&#10;1hKgW9PBBBNvxb/Y+/de6wt6RcFeCBa3LD/Akf8AE+/de6ju3NibgfUf05t6b+3xwHWuocnL/QAk&#10;8kC5N/p9f+I978uqn4h1wf0/qtfgcG/DH8+/dW6xG7fU8XI4Fiv9PwLf4/763uvdc9IPq4uSOQFb&#10;Utvyfx7917rMkf45HI5BU/X8EH37r3WcILgWBI5b6f1/w9+691lVADcD6n1C/wBAo4N/fuvdc1Vb&#10;25I/J5uP9c/n/Y+/de6lBFP0At+SPqfxa3v3XusvjGmxHIbkm31HNhf+vv3XuuxHqHK2F/1WH1B5&#10;FwB/vv8AbDXXuuRS36VPH1uLD+lr+/UHXuuLWI9SqALcrzz/AIi/uunBA691HZVP5UE8/wBBYj88&#10;H8f4e6hCCD1V/h6aapLXAAvfgnlTp5tYqP8AD/fcB/pnpmKKHH+NrKukBR/aFv6f7z7eHDpJLwP+&#10;rz6kRlb2Gni4Fhfg/p5P04v9B7VpwHSZhVaDqUIxqHpHIBB+t7H6+3OmeHTjHIEsGHA/SeBbiw4/&#10;3j25GaVP2dbWvl04QVAFyDYnn6cEn+l/9v7dZdQp1ctVaHp2hmDWAsf6n03vf829slCvVl4dTEfU&#10;ouAvPNyLWv8A0HulPPrfWQMD9Cf9gL8f7Hj3vr3WVTyL/n/AEiw+nH09+691Mjtbm1uB9fdDx6Wd&#10;SAqlb8c/j+nF/wDiPeuvddPCPxzYHi39P6e/DHWiARQ9RJYbk8f7DSBfj6XPuwz1QxrTHTfJELH0&#10;88nggcn6e7dNtHpFa9MVcLqwsBf8kf045B+vuyfGOkzrn7ekLlkUgkC5sQbhQDxbgD6j290nlFAa&#10;dF031TqI5lPqVBL64l1ITawuhBva9j730VSAl6DqvXszHlKiqlk+3KvFP9wzr45ZFPMMaOoBXQAC&#10;Pz/sPZbcnio8ullvjHp0SHdtbJDWU9E0PkapaRKhXslPKqReW7y8pGwS3B5P19h65rTP+rPQgsfh&#10;HRdc1HHLVK8scaQhpZB9xVNTQzzygx6aiojAkKRi5WMMwJsSPZLJ5dGx/wA3QpbCloqdIKWN42Wn&#10;Wmp5YaaZxJOUJfz1igKqmO49YUXW31F/bR4dKYPip69HD2PMzQQrPUJWousPNHKiLEQdCCFWCNKG&#10;P1kICgi/PuqnoyK0FejU7TVhSQyyqYdHid/KyiY3bQrSEAalPILEf0t9PbifGOmW+LofMSCUAYMo&#10;lmSRRqBGmOMB42ZePpYgn8+168BTpKcuSehQw2m5JUxuz6or2J8Y5MYU/wBABz/j7VrXFemH49CT&#10;jbnSxW5bnVeynUdOgqfpx/T2oj8+mm6VdItl+ovfgkfkf7fn8D2qTh02elFAQU+gP0Hq4GoHkcj8&#10;f6/+2/Fxx6q3wnp3gILBgAW5H9AB+LH3s8OqLlh8unBCGCm39bNaxuDze31/1/eunestxbm1vza1&#10;+DY/T/iffhx6q/w9duw4sv0H5BPpH9Le9jrTUqK9YWAuFBt+bck8cXt711YU8uuD/Ug/1P1BvzwO&#10;fx791vrC1+eLEW/qeD/VvfuvdYSLDnn08G30A49+6911a/P9f68/j+tv99/vXuvdeYC3HN7c2X63&#10;sbG/v3Xusenn8X1DjixP05Pv3XuuJ4FtJ/P0+os31sffuvdYnN+bk/7Af6/49+6111dfoLX/ALR/&#10;29h7917/AFf6sf6v8PjpsbCxP5IU3A9+631xtbk2P1vcf14AHv3XuvccG9v9jxp4+lvfuvddcH8C&#10;x/w9Q/2Hv3XusgAIB0i5/wBq5FuL/wCPv3XusgF7WB/oGItcfXg+/de65ILWBHFr3B+n+Fv+J9+6&#10;91zCi/45+pta3+F/629+691zA/P9QODze5uCffuvdZLfS39B+LDj6jn37rXXrLa3AJ4+lx9PqPfu&#10;vddhQRY/ni4swNv9b6e/db64SLYC1iePxyAOR7917psnU30/S7X0/UWAsT72OHTLCr06ZKlyrqfU&#10;CL29IubcWufz/wAR7sM8OqkEcemxqj9IJH6i92tYAmxuR9T7cB/CemZE1AnptlrVi1kqGIBNuL3J&#10;vcMQLC349q0NQCei+TGOmufLBri63F9LG91/2BHP1+oPtRGQPz6TufXpn/jiiU6ZUcfQEA2Qg2YN&#10;f+n159qglaE+fSfxDXrzZjWDIXUhv0vcaGI4J/PA/wBb3bSgOnz694h6jTZW91LQE8GwH6wf06mI&#10;P+3AHvxjFMdb8Q+fSeyeRJ8ciyKVJKBtOgOQLkk8cC1vzf8Ap70RpQjrz0Zajy6RNZlvCyaVklkf&#10;Wzu9owiG+oqvJ/1uBb+nPtxjQV6YfBFOg2zuQaVHR/RKzGVWW1xGwKxLxa2r6k3tb6j2imapp1Qq&#10;ePSUxNE9fIaeRo3WCaI/tDUi3N5BDCQtmva55/oLW5bh+Lphhqeg6F7HbUgXTLJCwkK6ZKhmcgAc&#10;xxiAi1h9T7M4Vpk8enFhpnp9GFVrqIVJjOkAKqqhYalLcC6m3pFj7fpTpwxg4PUQ4GO6xKnEUjMf&#10;1WklY3b1FQAv+0+9gkdbCAcOos+IMMRUxkLcyWZUXwvf1vFAt25/Avz9QAefe9R68UBFOkrkcPGY&#10;5iU1Fze08ZjB0rdSiMC7W/AtYfn3uoIz0z4A6K52xthKimbxgxGKFYamMCJZzFIdUr+XSwlQD9Vi&#10;PwOLeyHcotVSelNtVWAHVUPaWz6PH5uctI87mep+7hm0SMKReaRAEAYlhzw11+g59gC7XQ5A6F9k&#10;5eIfLpi69x9HDXRNFd6OekqqVZ5WmijeZGExNQn1W3Gm5JAHtP5Z6M0+Lo7+w6GSnX9vVPLTNDSo&#10;mhQzyzAPIBKRZlC6hqb6Wt9R7qc8Ol5xT59Gs2sPEiqJY4YULqHUB7SGTUYVaUD6gcr/ALAfX3dF&#10;qaHqrcOjA7cWNXH1CMI5EMduC1wRpkseG5ufoLAe1Ua0OPLpmQ0XHQw4lALNqcKVSyKQzL/qo3DG&#10;4v8AUkkm9rce10fwjpJK2roRccAET0nTJaxZU8moD1epv9gDf/X9qE+IdNDpWUwCXvpuQNV7X+hA&#10;Vbce7x/D1RvLp/p2Ww/skji4Wwsfz7VJ8PTfTtHYgXJH5IHP1/tE/n/D3avVdIrXqfG1uL82tewA&#10;AA+nv3VupPBAsqjnkn1Ekc3HA/33+2HuvdeNrc/Qf0tyf8Qfz7917rESDwQt/paw1H/Age/de6wt&#10;9fUB6VBtp/TY/wCP+9e/de64L/gbMByNPI54I/P+x9+HHqr/AA9SVA9INif7RP1v/iPdumRx64yE&#10;EEALyL3b8254v/h7snxdWalP9X+r/V+yO30NrfX9N7/T+vtx/h6p1xZfqSDYXP0P0HNj7Z6312VV&#10;vqFN+QRcAHg2PA/Hv3Xuos1j+Bbnn6tccXB/1vdTx6eT4eo4APP0uAF4uCB9T9OffurdT00/T8cG&#10;1ifrf8e/de6kg/Q8Di5sOTz/AMU9+691Ih/HF9JAAIIYXP5t7917pwABH4P4L2tax/1h7917rsAf&#10;W6j+1f8AHP4/4n37r3XTfS1tTXYXsL/Xm1/fuvdcSv0U/QAXNhxbkDj+vv3XusTcC1r3tcX/AAv9&#10;L3/2Pv3XuocwFj+q3qNvTc34+nv3XuoXB06jwePr9b/2ffuvdcCBbk8g8C1rW/xP+HHv3XuuF/ob&#10;ki54sP1D/W9+691mAAIvf6kkEfn/ABY+/de65kgjUSP62Nv+I9+691lAUnj+0B/Tjj+p5Pv3Xusg&#10;A4IAtzc+n6D8+/de65i35F/wQLen/AAA3v8A63v3XuuYQXtawub39JF/9t7bYVanXuuLoB+OOPxx&#10;Y/6/ujLTB631DlW30IPNi1gLAcC/thl09b6gzAkBfQRwTcXsx+ij/e/aWTgeq+fTXKLn1Ac/VhpI&#10;1D6aj9Qf6f4e0TipI6t01yoWNzpI5Fyn5ta9/wDifaCUBQdXTi/D1EeBNKrb8kC+kAKeeSfr/X2W&#10;yFKdWFQesP2ymwFtN7KrKDoYjkBh/vHtIVUnqxPWSOjsFF1YXYcC2ux/tahyv4DH/kaZ1WtD1cVp&#10;nrtqXUvpYXBPJsoP+KsPqT9B7L5rUNUjq6sV6yrTaFCqoUC7aTp5I+urT/vPtpbQafQ/4er+L8us&#10;/wBsOWKKObkjgEnm9vwL/wBfbEluFBJHVw6nh1zWMC1iALcH8nixPH5/p7Z8PTw6t1IVwQSADwgv&#10;cC3Fr8/n+vvYOOtdYZVB4BB0AXIAUE3uACPahAHYt14gMKHrgQysV/poDXDAr/qxbTYn6EEe1qYI&#10;p00YyDXy6zpIUa9w2omwJ0k3/wAeOfayOSgqf9X8h/q/YNNEtccepsFSBe5uRYEcEi455P19robg&#10;KOmChr05RzxMPwAbDUeApHN+PZpHOjDqnWdVRubKbt9foPb66et9SEQWIt6fxbkHSb/X8e3BTy4d&#10;a65mJbBbBWvyfqLH6af8fbgAHDrXXErpNje5a17D6D+hII9uR/F1sdY2vbUvItp5A/H49P8Axr2u&#10;TIHWm4ddpIf0nSNLWst+SPxY/wC8+1kYqKDpo9ctX5BuCDfmwufqR9fp7c0sOvdcgwb6hdIawGkW&#10;+nJvb/if+Na691xZBckG/wDhaxt/Qf4f4+2GGSD1vrFJpIJ9JBFgCCTqP+t/T+vtFMK8OtdR2AB5&#10;FiL/AFS9xaxFwvP+vY+y6WPievfPrEVuFGkXUEA6foh/oT9fZZJFqFaU6cHw9YniDAgkWsPoB6QP&#10;8B+faZrAv1briYuTYAKL3NyB/iCP6n6+2m25iKHI691gaD+1x9dX4JsORce07bSGzp6cDngeoxhB&#10;tqWxPLN+bfUAEH/evac7VEMsOvazwHXEQJc25BBN/wDebc8e2/oIqduD1ZWqOuHjIBsb/wBfSljc&#10;X0sw4H+w9ppLWladXViv2dcFgjIAuA1/VzqPP9kkc8/i/tKbRCtG49KOuXguq39INuAttNlH0v8A&#10;19+Nnih8vLr3WNogTf6EXLDm5I4AA9pZbcE93Ede6wiFSRwpW9ub/ng3U+0Zt1JPy63U0p1jeG0T&#10;2s1tWkFbXF76R/sPbYgYJnq6t5HrGij6cKbgWJ4Nhe4uByPp/vrDaKRgdWPWa1hbUL3I/Rp1D6aW&#10;H/En8+3l9Aa9a6kxPcAG9l4+n4H5/wBYfS/szt2oaenVCtOnWI8Aj035PAP9mxDcG4P1+nsRWzUU&#10;E9J5BQ6upSMdNgBYkhbBedP19Nvr7Wo9eHTOmrauuX044LWJt9bX4/T791Y0pnrprqRyAxIFgLcW&#10;5+vtt309V0r1jYjn1c3sLXP+8D/AfT2ilvFWorSnV0jrkY6xFh6fVzb1ekA/4cn6f737YN0Dnq5j&#10;IHXVjYX4J5GoA2B/HAH+3/5EGHmUqQOrLGQanrNGDxYBjazcg8fS1z/h7SOSQacT071nUhSCQBo4&#10;H0Om/wCP6+06uUbWOPVepMZIIsb/AOFv8bf7z7MrbcGQip6aaIHh1KRwW5IDc8/W3+H+v7Elrehv&#10;iPSYrTqQLXBJ/oL3vf8Awt7PIploB1Xrk2lgbqt76fV/W/NmP+w9mcMlaHrTcOo8kQta3AFvwbX5&#10;urfn/H2r6bArjqHKnPFyLEG35vzz791tfi6bZowSTpGkcWt+SOQAPz7304RUU6aaiEkkFQL/AFvc&#10;XB4C/Q/7H2l6bpmnTZIliVsgBsAD6gAeLD/fD3RkBFeqlaZ6bJYRGzottI4FhewudTIT+Pacrmg8&#10;+qH4h+fWExKA1lRtQUsAw1aQbXYt9Lf4e/aD1avXkhYMbqgB5H+BXklmAP8AsOPftB6905wxnggg&#10;swDFmItb6AXsPdlQg1PXuniBSAp9Jve+oCxa/wCkfkf6/t9OHWx05qgZbEXHJsQDc3+oU/T+vu+K&#10;fPrfUxI2eyKoPp/GkA3NuLe9VAGevdT4MZrKal1H6Hi1rH2y7+nTgFR09w4mMAHQt/qPSp/HP159&#10;p2GoZ69pHTjHj40K2UHTyL2vY8cD2mPz6904JAumxUXt/Qf1/Hup0+fXupCRBVJC/S/HB+vvS6fL&#10;rfXLRcjj8WA+lgfryPfmNCD17rmsSaeVP+B55B/wsPbfGpPXupCxALdlXTz+fwP6Gx/3r3sL5nh1&#10;vjgdZ0RbBQLf0JFyRb6Dj/int0ADh17S3XNABqAH6bAfi39ffkOo062AQ2euRsObgX+vFv8AYf7b&#10;3bp3rF5VuTY2H0P+BH490EgB691wepTTxcnn6f4c+/GQcT17qL9yBqJN/qebn/Yf7D22JBwHn1o0&#10;OOuPnV/yT/Q3Uf6496Ynj1ugAx1xWZbEN6f6XsQbfQW9thz59ar1njmtYf1vbj/Y/n2+JF4HrfXN&#10;pUI+tib3va2r/U/74e9NIpU0691CmmXSfpx+oj/ehx/vv97TtKKZ8uqHLdM9RIAt7KbsQQf94tf/&#10;AA9o5J1BqOPXtA8+mSd15NhcXAI0j6fT+n++/wBsEEl4qtnHXtA4DpjrHuOHvYjSQLC4H9f8P8fb&#10;a3ZrqQ9UdMU6a1nLsddhxxfnVb+zb/efatdzphumBDTrkyhuWQLxcchv95/I9vC+ByOtGEdZ4ogS&#10;Amj8fqHLKPrYn8X96a9J60IRXPT1DGoAOgC1r2HH9Ab/AO8e6C4Dcenwo8unmBFOk8AX+oCj8+kc&#10;/wCxPtSkpIx1YVrTpzjjUX5/pwebg839vCQUz1bSep6RkcEcD+gte349uBgRjrWk9ZjED/Z/rz9R&#10;/r8+7ah1qh6jmHj6fT68g3/2HvfEde6hvEL2tbkX+lv8Pp78FFc9e6wNEpJHH1FgPUbjj28qBc9a&#10;6gyQ+q4tYfki9vx7XRLTrTfD1BlRQGFxwP1Wt/hx7WIvl00MDprn0gWGnlWBubNf6Ag+7MtOtg9M&#10;FRAHDHQBqOkafVe3BZjb/bf76yOWPj1sjGrpkmgHI4uzE2JsBo4BQBR9D9fZVIhU06r1BdFt9Bdg&#10;WGkj6/SxP15/p7ZIrg9e6xtEDyVYXAueRp4tZDxf/W976910sHAv6NBK6yNYUAFtJP8Aj/Ue90PX&#10;uuQTT6GFxa+qy24Gq/HBFv6+/Dh17qKYkJJH0kBDHi+kn1cfQGw491IqKdXB7OotRTx6WbSjG66r&#10;r6ihH5/rbg/19pJ4EoWXqwYcB1EkgQqNLErdgpVAFQjgW9l0kOOt/Z10kCIrE3YrwPUGTS3JVgeQ&#10;b88+2GUBfs691OhjJAJBYgBrgKCx0/TSfwR7djFV61pqa9diJbkH1Nzb08LdvUlvqfdghr1vTXj1&#10;PpY2B+ga6jhRZQo+lv8AH+vs6tWoOmqZoOniCNS1rH6XAI4U/wC1H8H8ezmHNOvefUsRWcD6AMo4&#10;P0Jbkke1a9O9OUcIJLHQwueVPPHP5/Fh9Pd+tdZ1p1s1lAvySNFj/QFRyD/vHvYWpoD1vrzUgLDh&#10;W5u1lub2+l/6e7eG3XqdchShifSB/aFj6eR9AB734R8+vU6zJAvB0+rSD/yEfx734XqevU6mpGeD&#10;z/W/BBtwRc+7hFGR1unUoIBxaw/xI9IA5sP+J92691z0i9+LkW+twV9+6913b8NpDC1/6kg8W/2H&#10;v3XuuWm34II+v9P6ce/de6yBP9a5F7k3Uf0Hv3XusioG/qfxaykc8Dj37r3XJVut1sDzf6H6m3Pv&#10;3Xuugp+nNyQQot6bH+hv/h7917rsDj6cC5FwOOef99f37r3XMFb/AFAN/wDAfUfpsPfiQBU9e6yA&#10;/qsRaw+ouPrzpIHHumpCa+fXsddDheVJ/wBt+fp/j794i169Xrs2UfTkE8ECwH0sb+/a19evV69r&#10;v6jYr9fxwT+OPew6k0HXuurj88g83/PI+gv7t17rshSP8bW50/jn37r3XAxr6fobDUP8Px/vfv3X&#10;uvCP/VW45/A4HPI/1vfuvdcTF/asD+SbAnn6G3+Hv3XuuDRBuFH0/Nvqf62/pf37r3UdojdifqbG&#10;5Fvxa/8AsPr70RUUPXuuPjsBxYH6fTm3B0/6/unhr16nXWhSvAtYD62/Df48/wC39+CaWr1qnXDQ&#10;fyoub8fU2HNh/h+efe3+E9bPXWnkAG/9PQeP6c+2OtClc9eP1NtIta55sx/oBz/t/furCmrHXG3B&#10;+lhzb8/W9hx/vv8Ae99O9crWHH0NwQwuP8AQfeuqt8PXbKByR9DcWX6EcAX/AKe/dNr8XXE2a/8A&#10;rXtyTe/IH+9+99Ok0yeuwBqDWJ+lmJ/P0+v5966ozAig65aACL8CzWJb6gc2JN/eum+u9PPH0A4P&#10;H+t9ffuvdcNPHIH1/HABHKn/AF/6+/de68UvydIBtcqAWN+CWtx/tvfuvddaLW1EHggcfTTxb37r&#10;3Xiqk3stz+ebDi9j791uh49cgAQbgHkg2AY8C3Pv3Wuu9IAHAvcX4X6g8An8e/de66ZSVPpAuLEc&#10;fRTwBYE/S/197FK56900VIuWNwCCeLfTkWB4/wCJ97+zp8cB0nKxeWuq/rF+QFIH14/H+v8An/Y+&#10;6sPPrfSMycLMshvckHQT9FBP5v8AT/X9sSL+LrR6BzddBJJDOqKUV4pYzLdWXQy2Ci/1ItpX+v8A&#10;sPZfMKAgdK4aECvRGe4qXJQ4zItPBM4MU4lC07CSWRoAggPjGopptcjgH+l/ZNMp056fLRiSh/1f&#10;yH+r9goo7pq66j3K0328M9LHC/mdo5QlPRO5WOiCSKQfGQySsA2pW1EWA9q7VVaMAcemnpqNOuti&#10;VFPFT0WQKPCtE0kNdJIY6lKVKwr9w1JEoc3VdMbJpIVGQEi/G5RRT05GdIr0cDZNfB4vthHFSwUv&#10;jSObxRrJPI7E0xWgjMjvfQysFY/2DYfX2UyeXRhGejS7UyAaOOWbVPBJDESZVWM0sKPYhdN3UIFR&#10;CttTEkni/tMelqiq06HfbuRQzU0M0MkTLLMQwS7En9+OamDCzFl/qRbkD2m6toGnT0ZvaFQpip9C&#10;shdqhY4ZipVtVpC4/CqtiV/q1/6ezO3+LpDMoyD0PGHcto9SvY+hgbqr6CJY7D/b8+zuLiOi1wAT&#10;ToQMcUVARyEAbjngmyW+o4uCbD2YIKgDphhUEdKymbVYlbMTawI0gJwGUc/7H2pVdI6T9P0JWygX&#10;B/pYNYE2A4/1rf7D26vXunWLmwYLydRFrnj6Wvx731Vvh6lIBYab8kkcLdVHP4966Z6kekW/Nrhr&#10;f7x78fn17rARf62PP5+lh/r/AOHupAOOnxwHWNk49K/4WAsLD+o91KD0631hMerTxe5PNgLc/Qf4&#10;e/BFBqOvdZhEPzpAA4/JJ/1veyARQ9e65+G5HGocE8EXNre/UoMdVb4euQh1GyhSb2Jsbf1uD/h7&#10;3T1/1fy/1f4GupQgsP0jSB+LE2HFv9v7sAPLrXUiKmGoccWtf6Ac/QhvfuvdOIp/9pta3H9T+DYe&#10;3ovPrY65+IL9QPob/wC3sBb/AF/bvW+uJiF7/wCq+lxxx/iffuvdcGiLCxF/6H03PP4v70TQV691&#10;HaMAcrYg8nj9JP4t/vHvwNRUde6wtFY2W1voV/BA54/1ve+vdYmX8Wub/WwNvwfp/h7917rhpAIv&#10;pBA5IPP++t7917rE0Ys3pLG/0sOP8Rf37r3XAxgj0qeQeOOAo+vP/E+/de6b6iMi4H+N/Tcj/A2/&#10;r9feqCtevdJ2tjBDPf08svH9pvoNPth8uetHj0i8jGnF10g86UuWYfXUTY24I4/5GaUHW1+LpG1s&#10;JjvYMNJZSSvJjI1NYW/21re25KaTTp8AtjoMtwKqJK9tKEM6KBoLNqFk1WPOo2Xj8e0ExotelMSU&#10;x0WPe9b44asNqklnVy0XgUxyR2LtDEAP87oDhABa6r9D7IrmY10jo1gTgD0ANUweUztA3llDSj1x&#10;yfbRqmtZAiroZmVQFPIB+h59oSSTU9HMYBIXpujq3kjE8muJVK2MoC01MxceSWID1anJCkM1hYkD&#10;n3scD/q8+n5B216nRuq6PGnllnZoGUgKzRn1yzPxwfqTqFgDx7eQApQ9NHiep8rU1NFqJlKGRXWS&#10;Vklhi1sA4d1A18A2FgOLfn3YDyHSdySCenKnliUuGEYjKmAICIgkbWJkhjb+0wUubf0A+vtZEoBx&#10;0U3B7T1PiqI2jjeDxl6gh1rJh5jHBH+3IkUMosymxUuQDe31tb2ZxClKdBy4lCsa9ep8rLTVUazW&#10;Wmkd1giml1ujxKYv3VQX0FyD9bg2tf8AC1VDCp6QyXGoU8ulZSZppY1SobxAQuJ3eNlheolsDFqt&#10;qLLdCLqOPSC3Le3x0m8da9cf4+YxMI9MrKRHLxGJtNzFGY6X6B5CCbgHki/097x1vx16mRZpXjhc&#10;RSq0aFDqN5Yw4PlZZfwB+VYf0sLe9EjrXjIenukyVPojhMelVdpSkS2dUdQ0cEjSAekCztzfnj2l&#10;Y1NerrKK1HSimqmIiYRxMZP24pJZAokeRvI76uFSwuD+bC3491JoK9O62YUr1y8oaOSMMjmRYRFd&#10;tSiFb6Hilsb6eS6lSbgf191V6mnVo1zX06iVHiljkkjEsbI4EJMOtmVU/cfSBpLMLsAwGmx/1ve3&#10;+Hp/rpNb1OiAvdirxRPHdw0Y8kj8fqFgAfxf/W9sdXHDrP8AwWoq2Ey2MbxuHMh08k6wBGqgkDk3&#10;AIAt/sWXlQcerBhXHU2DaagowURsIlcTE63IPDFE45/1+bf7b2me5QcB04HPWeLacQeN/XIY2EgZ&#10;VW0sjXVX9Sh9PPIIA/x9t/VD0634jdOUe1EkAXwJpluixEay41ckyLyqgjVYj8fW3vQukr0+JaZP&#10;U4bRgiUxOkMi6SI9LqPFKvIbRaw1H+1Yn3s3UdPXqrTVwOpUO0kAAmZyYluxkLUoErcKsCoulma/&#10;1W1v9pPuv1Arw6TvIa1HTtT7daJkVoI2k1RyOLM/phNo1lFr6lNrvIxNvoPfo3jr0kLSt0JuIpFK&#10;gGI+R2XzaR5pY2UaWVNQsQR9Dx/rezWGRKU6TknVQ9Kb+GKqeMroYaQHVlD8fQNwRb+otb+ntQHA&#10;NQevFa9cjRvDZAgPisSzBWtc3IUhbf4+6mQH59a0DqfFTIPUqqrFRr44sB6WjVh9b3ta34/1hdZq&#10;YPW6Dz6UFJGnkiXQALsDxY3A/J+o/wAQf6+3RLmvl1oqPLpc4ZUSR2sAGGpR9GueeTb/AF+OfZpA&#10;+rj1pePShlcEWso+ov8AS39Sbgf717fLKDQ9OE06is3kGlFDi/7ZKgm30Nj+B/j71qXpokk16k0N&#10;OYZSzjTqFiv1Iuf9UPr7t1YKQwr0qII0Nj6QG+tjwTey2v790506Rw3swA4vxb82/Fvfjw6snxdZ&#10;z6VIH+3UWtz/AK3uo49OP8PTTM2qQi9wOTfn6/i/4926Z6zxtpAt/sTx/tvoPx/vvwPde6i1kyBd&#10;Khbm4N/pa3H091dtIxx60ek7P/ac2vYAAX/HH9PaR2ABr1rpLZFi1kCg83cfTj6Bfp/Sw/H09kt1&#10;Jrag68RUdNXg/qovZvzp1c/Q/wBOOPaXrQWhr105WJSoKDg82sRzfUtx9Dzf3sMRw6v1xW+kkfk6&#10;b2BD2/w9uqK9x49a64MNSkKoHjsCPpqB+mkji3197DBuHXuuSxLquxjZiFYW9IseNKkgj/X4v731&#10;7rHNYMbBbfQop5A+lxZf9vcf8VLUnHrTfD1Hk0k/QAfpcsoubrf9RUWt9faY5J6YPWElRZQbErY/&#10;kJp4BLe69a6yx6RICbfpJCkXtxdSx/P5t7cTh1YdSdagL+kMLGzWJ/ryG4/1vboegp17rrzAIdRF&#10;rnm3Bsfpf/XsLe7qxI60aA06jT1xAN7EabAfqVSP6cH3ZnIFOtFlXj1AEzOfToHAc6dC6lvpP1Fu&#10;L349pioOeqsx4rw64mf/ADaxsNYOlVsObt6zY3J59+0Dh1TxD1yQNcKyizkn0i5KgFlNv62P+HvR&#10;U162H1GjdZBLpN0DailiFQGwJtZR/qrc396Cnz6tqHBePXcTyMLoqqfrcsSbk2sByLf7x9fbgFeH&#10;WwXrkY65zxytFZpOSF4AW5cNqsW08iw4F+PfmjJ49WYahTpvWn0E3QLcNYNpZT6vrYD+p59XvyW5&#10;rX16ZY6Ro6xVp8C6og0h0s1j+lnX02VhzYW4v7fMWnj00TQdJ6eUzsHIuAhcJfSFL/pdrWBvx7sB&#10;Th1QmvUmkgaci6G4U6ldRexWxB4+h/V/sfaiGIPk9bXp2psZHqOtoyAvCsgt6f0jkH9X0/1vayO2&#10;C56uRUU6n/w+IIzfQEBmvoKWPGoJY8D2/wCEtKdV0Dy6ZqyleNiU06U1NcepSSPSWTSL2F7W4918&#10;KmV6roIPTKIlDgaUC6FBVXCsWB5ksRY/7AXHvRFOPWwCD1IJ0sq6VMvpUl1UDTblb/1+hv8A8T70&#10;oBOerUrjrt0WNGMRJ1cBX9Q5P6D/AF/PHvbIq/n1UqBkdN1RJG6Nq9LWYJZkBj/sG624+lyPaOUg&#10;HqnE9MjNrdh+2psrMyty0iCzDUBcm344+ntBIBpr149Z4DfgqRpYAqrAc2t4wT/qQPoP9c/X3pae&#10;Hnh/s9bFPPp4V4tIAClQbqGCu92/UFUc/wBOB9PbRI6UxFa9OcAQKt1TWoYcsRJZ2IJ/pyPx/j/X&#10;3U0ORx6UAVOOpgQFFUhRoN/7SstjclnsAT9Le9d3nw6ugNM9ZCga4AFhcECwCsf1ggg35+h/1vdf&#10;PHW+sErINWq44LM2kX5uFYkAe0sgAUg9b6RlY4IlPBJKi68cf2PKy3sV4P8Ar+yS44HT0yeJ6S9S&#10;pJYSSISBeRmUeoMSDzpN78G/1Nuf6kO3C149e6S9fESSYjGjJaN/UDYlSzBXHFlP9nn6fj2VSx16&#10;TN8R+3psMMblb6WJFkdWKJKuk+WWRFvwD9VA/wBt9fbWhePmOtdcRZNbsVUyMAzo2i6nmNGlKg+r&#10;ki44H596631kadVudWlGJDMgBjL6blCsgP5Fr/ng+6s4XrRPUSSocBiGSUtezaiq3jBDUwZRZSDw&#10;Wt+f9shuLkqpNevZ6Zmc3aSOyGR45H8luBFwFRCOQbkA/kW/p7ClzLQ618+nfDFM8eoMkwkEuhnE&#10;kkyhWRI00uhvIJSeApNwbceyp51Y8ePW/CHr1ISTXJGsTSj0ftjVGwCgFmTSRpJFtSk/qsTb3ozF&#10;sVPVkTTx671AIrNUOQWkj8b6DLdl1CNbALcDkFr/AOB9thwBrJ6cAJ4dQ5anyeP1vNFpZgmpbtGF&#10;GiwcW4JA1WNv8OAWzIWNa469ppk9NklXHFIZB4nRNLXkS6wxtxpbj6MbsgsSeb/Q3aaQA160aeXW&#10;aiyiwvE4eJnaYRljdwfJ64ZYdABuTa4YD6ge37SdI3B+fWuhApMn4ooteoQyahHDZXWTQ+nSt7tY&#10;n6AcA+xtDdIsQNenF4dLSgr3ePzqqgsGBXhtMiiwJf02DcACx55/Ps3tp9S6x0qU1HWCrllmD6g8&#10;h9LRshBaS50yJGwC6bEkWFjaxJ49uTEsOrHpC5ao8Gtbu0AuGSMgSst78Na7abamFuOT/j7Cu5xk&#10;VJ4dUi+HoM81uOeJn+3ijkcF40dRGiNoQuhqPH621W06lIIJ4HsGTzFJDTy6q7Mpx0k6DddXJOLi&#10;WBpPUuhhOwaMAOpdgFLKLixN1sb88+92+5zRuF8urLKxwehCxm5VpnjiGpPIzRo8jK6tI7Bm0FuQ&#10;uhl9X9f8PY0st2wIx1ZX18elk+QHiKm2t19LMQx0NJ42Lyg3HP1uP02I59nbXNB9vW+mDN1X2VBV&#10;FVSpYxtJHE50R6OF/WRwpZr2+p+vsl3R9MJA9OnFBrXovWVyFe8880OpIvMI4pI44FdgoEdPFE8t&#10;/G/kGp3VSbqQeD7i+4Y+KSAOPSeQkEEdPu2ctV0lR5ayCOKaQoq62QSNUML0xCG4M7MCHUf6oWAJ&#10;A9mO3OUnBpmo6cDVXPRyuvHnemppqxilTWQxvFTtpaSPTZv3tQBD6GBa4Bvx7yH5TesS6uJp0lZS&#10;CCejJ0R1xQRk6n0CwBUqoPIUk8k8gnjj3L9t8HW/PrjVNoJDkeP9KH0tfg8fT6fUX9uSmgHVk+Md&#10;IPdCw+EPGHQlSo0uWRWtZW/1iw0n2Ft6UCMlOn2FRTotOcmaKuhEzSxrLK0NlUSK5EYlmQk/qX8c&#10;DklT7iq7kYSnXXJ6THGOlJg927axcGiWWNK+G0gSSWKAuOSLNp0km5cp9Rf8HkCTZt622zTuPcOk&#10;7I1aBa9K+k7BizWWo2oC8dOQ7VE0ishVUteKEhfXcE6WBIB/wv7F1pzCt5KGjPb08qOF1NgDoTM1&#10;uCGnho5IDE6s2qq9SqlkIEkhsLfThrC/09nk+6xoFKH7enEGo9F17i3jSNWxy0SRo9NpNO5UEuY4&#10;g09OAVsDou97D6C1ybGOeZt18S61w+XHo0htz4VW6Ivv3csuX8jyVMjJLHLJBUtG1UsEVxKUpVUA&#10;yDQXEVlDAs3P19gzx5ZX1yHj16JAHyOgDbK00ThI6oUsS0zVscikJoSJjMreVFK6Vs1+Lm9r39mc&#10;ERYBhk9eYhTToO99ZODMUCQR10kFDOxq5JFMTTOKVhNPrVuWPKaIlILFbfj2L9ngYNUjqskupaHo&#10;jG8auplFIijyUmQylTJS0L1AiEtI8UqN9wZdJikdo2dFVyVDFW1WX3JW2wqckZ6LakLjh0WTP5Wm&#10;qce1RUOIhlJEhi8VTepovuFEs0ERYGnckRlGkJBRWRwoPHsV2sWhhjprUPPovO5jRQ0ojpdMmJqV&#10;hkqHxVd/FY8dSxOauplp5wA/3MIVCQupDqIIuLezcCpp0y4Qmh6BjLTgiWWarlnknp4RTVsk6VLm&#10;HzNUPM0DgQkoiuzSs5UNpVLaFHt4AAU6ZKrQkGvSHrdU1PWAZTRTmjhkpoIZGWGOmlKRiKd5FLuG&#10;uGYPdvoVIII91Xz+3qnT1hGaaoWL0tDDRUlUtKY0qKdMa7hVoXWMWkjqJdMMGv1qSCT7fjXUeqt8&#10;PRmdr7GG75p46iBJYUMEgjhrJRLHXEALTUlOupY2kYIjSpdUsV+rD2bJaCTNOiuacR46FbGdYmUA&#10;UtNJA9LkaGvqYnq5J5Kk1cDxQjHIqiXyLqcyAqUWx1cg+7C2AxTplZ1BqOlZT9QEzKJYaaOWhSqo&#10;KKhGRnqnlrHOqWWnbHKoZAnk1UgbghyW/o4tuozp/l08t0nn0oh1A8MePmhpaGmw7xvEJoKLUsFd&#10;QWqvFogKiop5WlUCnRS8bKzFhYsb+GeAHTguYx8z1wi6nkohUVUM1ZRVcETKVqY1qNMLzeUSUOSp&#10;4/OgIEiks8oeK6hrn37RivVluwprp6GHA9dfwxqKBaeWSjSogoqfwzevXPRGsr6sUsg8peaMzIqy&#10;Ksa6Tp5a/toxhTUdbkuI5F4dCbR7ZrcbU1EpjpxVZGWnpY6bHx/c/a4+G8UAh8A/aDQaJToBIcLz&#10;e59uqKdJDNHWo6Xq0FPSUQrKqSenyEdXoSKWkjUipq1VaySCshGqVmhWMh7ghlZb3b3vpG7amr1x&#10;rI6C1bV1dK01HUiJHimqJ56aCJ1ZEqIJYx5gHa940+rc/jj3WlOk16CjLrOkSw1tcWlyUBlpclI3&#10;2DNFKRDTQzFg2pkdXvTuzgRXuSfo9H8PW61yegnzc0kNSZFSg+7qAoppqCOSOOhpFnWlkiqamnID&#10;pHGBNLJGqOULJzf2517oMs+xrYczSCSuf7TzJi5KN6yjpHmpZHp6qbI0s6p5pJFjVpDAjmS8hPp+&#10;rZCE0HHrwNDXpIS1yJH5E+xxyp45xHJC8VVUSUZ+3qJaespAQ0bzSKiUr6QPWQqoOGzitP8AV/q9&#10;OlCnVw69TVVbSVDvJHV5ZqeoSKBqkRUlTFlKGMVUEZq5GIsP1DyHQPUoIuAK9WKE4PTestRWrjaR&#10;xUGqNbFV5CNRLSS1AoVavpaZ5CtiC7ajObanVfrqFtHyHn59b0AEnz6hZeaAtkHmqaaniNKmSnqq&#10;qkkEmPqjrSneZ2BMIhVLHyKQGYj9PtlyPPyz14DpO1+RSN46hZ4aPIZOgWrrYHmTI+GKlkEaPkpC&#10;DTCQyEWlBX0qFBsLe6axSvmePW9Jrjphr4RSUUNVRwSV8NVUpkauoqUp5I6muWrAMsC1SlyXf1TB&#10;xCvjJSMGxJTS0p9v+r0/1fyD0YJNfToIs1TeKSSlMMywF8jjdDQUtXTzQUR+4pKOkeSyiSOQO3hp&#10;2WS4LBkTSPaBv5dKOkRXVDK5joqtqihWHQ9B4Hlx0tXC6zpaCRdS/qFkkkZkF0Hpu3tM5JP+r/N/&#10;q/wXWnHz6DqWmlxOiqimjnbXERFWQaYTJIplDSQuC0SOpMQYILsSLW5916eB1DT1AnyEiR0UEEdN&#10;T0zSRVzUEkrRw0U664XpJljUSyCMWlS45Nv7Ptlmrjq6xinTJV1CuFqvtyiU9TDj8jOjr4aoTXeK&#10;ppo4QDr4KrY30AcWv7rXpwJQgdcJ/LUXWOpqZaqGpCVK1U8Zp3qpKcyRqfIGIYr+2qNZCRb6n3Rz&#10;2nq4QA1PUdJaoVDq/goqictDK1dTxSuDVx+OHx0r3UIsYCr/AMcnYi6+2tZ06eraFPTXUmKWpkp4&#10;I3hlio4Sju7xLJUQytaukmQ3iAQMWUO6k/RgLe6HGenFH7Ouq+qjx9Eb0yrL5qISGMQmZfPD9xG0&#10;lVCCqygErpcXsQWKtYD3nTrwUMaeXTfXeCqpain0wLJJNIXME8oWQQoppacTSgur2tq1HTwD9eB5&#10;uHVwtPPqHPVCIeCYLVXliirJHMdPG0zRLHPTQGxCqj2ZyNN2BJ4J9t1I68B5jpyhqqtNVJG9PDUS&#10;p90s80QcLTw+gUZCKCXsqgOPrb/Y+96iePW69PVNIZHekpRCgrqWl131SVK1cTlzVMsY9J0sY1dL&#10;2+o/HvXWuoTwSeRmxkY8lN5KV5JJUWBdMrRJIjy+qVnQtqYyKpOmx4HvXXuoEtNJJUTpWRVEVcJJ&#10;aSmjRA5R2QO0s9UODHJdYYtCkKrK31v791teP+r/AGem90pqpC8Ol/sYadtEUTIkaVQ/yyKMVIV2&#10;Cym4YnQUPN2I9+6eXj/q/wA3+b/IA+rqSogl8U1PPBKiiOPyxhRK1RKNLzugAOuKxRgoBPF/funO&#10;mUAMFhZZZ2knIhFzGyRpLogBhtpjkvdQQ315PI9+691JAnAngFTEtOJFRGBWOSlrEGudHle7MvGh&#10;yfzY/T34iuD17rOsiNFFUJOQkiTx0xkVfvTI63fzrEoUEKLrqX6E8k+66F631kp6uGmdYniEqosM&#10;niEiIssU6mCpincWLEsS/qJsLfS/vYUDI691Ils6LUU9TGYI5jSQySo0SfcSRloUEkgDBrqSCukg&#10;fkA397691DSCeeODyF1jippHmmQwCKGniksipHZVHPMjPqP+1MCAu+nBorjruohjZFlEbS3WJSBI&#10;0Qq1QWWnQuAD4nGoLb1DUPp791vt1fPqG8aQ08UJjYESSMsMaIzyzn9w+QLwEDDQ6r6b/T6D3vq3&#10;TVUQQxkPHHE5nF6gEyQrTIvL0xt9fISCT9dXvXVENR1AlWOWMaUjTQsfkSQXlhkQlIac6jqC/hmH&#10;Pv3Vj5dcPQnmNULB5IZmaILLEnjGhjpCkH9RUhgCDax9+PTb8evRiLVKEAfVUFv3GCshjsUGkr6m&#10;c24U8p9LfjXVOpGtQNSuWE3maKXSzrrk/aIAGoiIJcp+QQVNgR7308pqOpLRPFMPHCtIZYmmhqVC&#10;BpolS7MdQJSN0Gki/p+l+fe+rdY3jiGpmcojopjNOzRBUZ/S06y+on+woJNxyPfuvdY54X0Npn0m&#10;NiX0qJG8RYBQ4IAUtYaSeb2P5Pv3XusFTBFPKGMUpQnXMkkyhSUQCngDkDQ0afrsOSbe/de67Loz&#10;oEYMyBHiWRJYpVhiS8stHPGCA1xYBh9PrwffuvdR5GglENRHdDLIY6gkh0ConqmCD1oHFkJVgC1w&#10;P6e/de6cTKsSN5kSpmSFEPpOl0iH6HFrtKCfSV/VezX0+6qwbh1rrhEsMkcXjCxJI4kjmqrFoEN2&#10;aJ9HAVySEK8iwvz7t1vrKYoiI5Yo5pfPZ/NMdTeGIlTHGlr+oC4kB4At9TYe690+U0IjlonSRKma&#10;r1xSCNdCssp1JRLE4sdA9RYgWBC8+9dMHies6084WpTQkyz/AHCSSIgiaKzK87EsLESAKb3Glb/k&#10;H3rrXWdo3EYeZ0EcshZoyvglkFONZMukWjS4JV9RuAF+hHtzr3UitNFHGkbxzSNVsrpU0sXmohJL&#10;EFSKG6jUqMSCpWx1GwBAHvf29a6b6jHL4YvKIftUiLGWWddfmABhDRBQA5ca9SgnSQp5BA11sU8+&#10;kjWCeJ6mlRFjqHjledW0y0skaWkidib6WX/Vax9VGm4BNun+mqpRpY2WRVj1xREoxtJNGqAxodQO&#10;gXH1/JYW96PDr3UBYoXR5iZI5UVJI4HBJkTVqlLEgnQiWsPzY+6db6eca7MJLTU8oSOQLqiYGQS/&#10;WSN5ByAGcO1xbTe3uy+nWulMlTHFTim9E6snnbyFvIzqt6OCZlUEni62NrEc3976qVBNelJjJZJq&#10;CGGIPVJGrVoglF43qpyKapLFiGi8I/cEpDW+tre6EU6bdRqB6k11JFKGeCJ2immpmEjzTwQyU8N0&#10;gkmnlC3d2HrawXm2kAj3XrXSNytBTsJKmWJFM4jnJNQvhFICUDFkAGu9gUHp+vA0292GevdIKpgs&#10;rx/tiOR4WYTzEeBCC4ivYA3UBiwuBcW934jpxOHScqLsNIB8ZT1CypKYjc+NgfoSDf8Arfn3Smad&#10;XAA4dMNSwijCu2uBeYx9ZPGh5cj8lTZf9h/j791vqRGi6C7LxIqK3jOp0jBJWNeCTGL+r/A29+69&#10;1waRyo0RRNA6hEZDIJHUm7SgJayiwt+LAA/X37r3WfyaCkqaSpikLRkBopYU/bEb6RZSl/pwxvY+&#10;/de49cDeJw5ETBoFcMS0sjyclEAA02AuTc34HvXXv9X+rH+r+Q6il8giSVGGglSZDdgdYuGZlt+b&#10;ar/gj6+99e65GQJMAIzdy1O/IUhk9SNTDknn8H6j37r3U6mFvt3lgKB9RGuy6U4sroL2PJI9+691&#10;KqgwKONLgSKsQWNbEg6gGb6G36DcC3v3XusbJ5VlSV9BCpOBDGwjVJGKlonZbOBY6v8AbX9+691y&#10;1M0pYhTFJHDBrSM/UKHs4cGwNiNQ45t7917qOZ9T60k0qzTXQWCokaaWczMDqVTwygKRx/rD3Xus&#10;0UhDLHKgjja8kcXBa/j0Kbtfg3Nxfkm/49+691xeMkmZ3kWJgI0MYDxAt6kTxgcG/Gqw/wB49+61&#10;00SxOJzKJ0iqFdy8ZsYWDDTpkH5AbkD8/T6+9daFfPr/090ctY/iw/1XBsf9h/vH++JP00VIFeos&#10;rjj/AB9Sk+kn8WH19uqajrw6isACDp/VzY8ta3Nm/wCNe7de6yKzHkfjj6cj/C/uyHPXus5Nlub2&#10;Bubjnj6e3utdY9Wkn6j8gWAvbk/T37r3UWQjkWtbn6ACxP4K/wDE+/de6iOeb/Xj66hzxxx9fr7f&#10;XgOqmnn1hBAIvYsbseeLngKP+J97z1oafKnXE2uxPj54JBU8/wCpN+P9t791brwX6XAuOLgXAB/H&#10;P/Ee/de6kBQC1xcFf6Wv/t/fuvdZkUXF7NwR9ATb+hJ9+691m0D+yLfj0gWAvcD34ceqv8PXNF9Q&#10;/P8ArgFT+eB/sPdjw6bT4upejgcWP5Bve3uvT3WaIKLqQtzYhiR+Txx7917qVYAXIF/8ebgf09+6&#10;910VBP0At/Z1G55vzb37r3XFkuGuPqPpwTb6kXP9Pe1FTQdVf4em+W1+DpFgb2sGtxY+3NDdMdRw&#10;/IB4BN+bAkD+hI96IINOvdQpiCpGnkEkCwOrm1/p/T/W9168TTJ6ZpmJN7Dk2ANgLjmxf28OA6ST&#10;t6efXFC2sLwBe97g3/wAP+PtVH8I6Sse2nTzGSVuy8fixUD+n+9/j27031GaUiwY6QLn+pI/I49v&#10;KgGTx68SBx6yR1FyAD/iLG7E/wC1f4Xv7uemiQTjp5pqk8r9fUboBe/+Fz/xHv1BWvn06tCOnqOR&#10;fpwDa9rAEG30ufr7YPE9OrWmeswlW5P0+h4ANr/X6e9dW6lRvbSeeLavqfSQfz71Qde6npIv+Fj9&#10;QwsPrYX96I8+lMfwDqZGUNl4vcm9vr/h7r1frKwUcCw/P9Txzx7917qNIoIv/r/71a/v3XuoEyqN&#10;TNbg3PBBt72M9NycR+f+DpgqwByAV4NwdPP9CAfdukj8OkDmYxpfgDgnUoswKm5t7Uxv+LpJMKiv&#10;QFbniMmvyBWBYSAhgdLKpIP+wNx/S/8Ahb26UoOi5lOsE+XRG+1sYbyVFwjqJy/ojcGd4yYjJf0m&#10;4sOP9b2UXnb05FKA5HVbu/YpFqamvnEgUJMktKkkUMwSAAvM0LizS/7rc2Hpt9fYfuPh/wBXr0Jb&#10;H4QD0WqaskillnqY6MULrPPFTOsU1VSrOBaTyzahGwXnV9D+B7JnFSB0Z4rnoWNh1ZrWhUNFWCZi&#10;amoZkpshJILNFBrIVtAX8uun0+j62DTCgIPSuClcdHQ2NVQTU1O7eKV3Z0kUUV5piP24o2m0hVEa&#10;HhQeeD+fdV6Ms+XRp9qKwIbyej9mKQyAkFUj9QZH5A+gH+Nz7cT4h1VuHQ94Jf8AJ4RIxU3EitHY&#10;qdbcJ/t/r7MIeI6QN8Z6E3EHhBcsUfhT9QPqSG/J/Nv6e1Xn02/l0JePsRyfSxXSNQKhgPrY/S/+&#10;9+3o/i6aIrjpWUt+Do9PpY3H1YfX9XtWnDpo8c9P0Is0YK3OpiCSCWJGoDjn/Y+7+XVT8Q6eYDf6&#10;BVI/ANvob2vYf77/AHj3VunEWa36bA8/14Hv3Xus63A/p9bD0kn/AFyfp7917rgLG/6f1WI4v/X8&#10;f63vx6qvn9vXn/HA/Fv66v8AkXv3VusRuLDjj/bWPPv3XusTkccr+f6W5/J9+691j5IKg2vz/W4/&#10;rb/H37r3XA3HIP1vyPr/AE06ffuvdcLE/wBb3+ljf/X9+691xKj+gJsQPwB+OR7917rG301WHBH+&#10;Or8+/de64k302HI5va34v9PfuvdcCOAD/Uf7yfx/sPfuvddHSOOLAj6i9r8+/de66IA/s8m5Gqx+&#10;n+t7917rr8KbgAXsB9L2+je/de67JDE/0HJ+n9ObW/Hv3XuuQ454uPpb+n4+vv3Xusqktcf0tzZS&#10;L3v9PfuvdZB+TY3BBv8Ai/4W/wDvPv3XuuYtyCQtje2oX5/rf/ePfuvdZuP6ra7ahpB/H1v7917r&#10;KACNPH15sPqLX4H+t7917rrSv10gfngAEf4c+/de69a3JDD88afr/QW9+691idSbi1z/AIA+m/Nx&#10;7917pqnHJsVve5BFzyL8X978um/9E/1enTFVsQLW1FQDxxYhvUAo+n+PvQ49Wf4ek1Uyhb20re4B&#10;JDMdXA/b/s2+tz7t0waUz0l8jU6EBurlHNhcaQFHIYt/X6i359qUNCCekk8a8ekLVZF7SI0mpWu6&#10;LwoKj6Rt/j9LX9qUahx0Uylsjy6Ss2XKSgtIPHqVUKqQRr/Smr6c8+zFWXTnpEQepkeYZvI1zpA9&#10;KBkDuhIDEKeBp/Nvr72NBNOtgE48upqV4KkubsotK10ukdvQ/hF7D6fj/H3YFAaL05ReoE86uwbT&#10;zpHCNG0rJ+maTxD1LYH9Wrj68+/P8B62ekLXVaJrDSEK8kkUDa9RTR+v0Wu9zdbc2P49piwUZ6bp&#10;U9Jesk8wlsqlAWZwGKBUZbQxiodTq1D6DT9ePrz7Ttk9XoKU6edmY/8AymSoKqj6mjhUOjMh9JRF&#10;sLOVBLcHi/u0Yo3TBUBq9D/RU6mPSWJCOXDgBP1LwpQ83+t7j6/7YGCtpoelcagip6nR46NCzWsS&#10;bMSFVy36mc8Gw+gHHtzxfl1cIta9YxjkJ9R0g6yCpLEm9ruQAP6/8b97Evy614YJx1GnoVRQrrD6&#10;DfUdNrDnWyWubG/0596ZwRTqjR+XSKzmN8aSukcet7aX0NKfMz2jd3IIBN+Lfm9+fdVbT1TRpx0A&#10;G8MOZYyDCzBlWB0qdEZu8p1yRaAwLHkvqsLEWH59tXSho88KdUUFWr1Vz3ngYYqys8FLTrLT1lRJ&#10;FNFLG0zQJJeaWIFbLIYyQqScMDcfT2ANzUKwA9ehRtTa6jy6BXYsVLEzK9NCauOpp1jjkd0qa2nd&#10;+IVgYFdbLq8jN9AAv5FyduHR/EFr0dHZVJFFMsVNSCKnMTyU8isZFMikeSESgC6Tg3HHp5/x90Hz&#10;6VyEUx0ZfasJeGnjJKxx3l+0dUcu+gGJpXHIVCQG/oFN+SPb8Qz00Oh5wGi0L2YoAI3M8akv4xwr&#10;EcMqkWBHtUlfy6pJ8B6FjEFfQdYDGMSWWIq7BhdH9Y+trXv+f94Wr8Ir0mb4ehIxxPACMlyC/wBN&#10;XkYeoKQOABwRwOP9gHRWmOHTPSrgBUXI9YQA6V5YfUKD/QG/+x9qCK4PVKVanTxBL+my6eARcC4N&#10;v0kgC3+w92Haa9eZadO0LEcjkH1W/IH1NifqPb/VOnBJG+puBwTYA3B4t/T37r3UtGHIJ+o4FgDc&#10;fQX+nv3XuvfS1v8AWBIuL/kAE+/de64m1iOLk24sOfxf37r3WFxe4AFj6j9CRcfgf7D37r3XYA0j&#10;6G2nULXI/Hvw49Vf4epA54ubWFza1h/re7dM9dEBf8bcowH192T4utdRdI5uL/Um/P8AtXt7rXXr&#10;fQf6/wBPVx9SeBx/vv8AWFX+HrfXgB/gxPBa+kkf7z7Z63xwOsEq2BIFr3H4vb/WI/4j3UmvTyrT&#10;qIvBsFJFr/g3A/VYj37q3UuI2sAAttOkKDc35Go/j6+/de6mC/0uP8efTY8kX/PP49+691IS9wLL&#10;e/8AgBe9vfuvdT1txwSRwCATbj6A+/de658D6g/4DSp/3v8A3v37r3Xjxyb2t/Ref+Qvz7917rg3&#10;ABIIAvawsP62/wBb+nv3XusTAXJ4F3UfS9r8/T/H37r3USbgELwwFv8AAX49+6903H6kG1xa/p/F&#10;/qF9+69142U34/wsv4/wYgW/33+sPde64DTqALXOrVc2JNubD37r3WUDi39WsfpYG3C/8T7917rk&#10;FBKk/n/BSfSPz/h7917rKthYjgH8gDn/AG/v3XuuYt9LAWtdktwPz7917rJflSdI/oLXa30uT791&#10;7rNe3HpvckXIB5/rfj205o1R17rhI2k/2SeeOALWv9AAP9t7p1vptll9JuosONII/J4N/ofaV30r&#10;149Nc1QOSbLa/Cquu/14te4/x9lstzp68BU06a5alRYtcrzzpuwP0PBtfj2Uz7gqjUeHTmj16hy1&#10;Avf02uAeNBUWuzEfT2S3G7xha1p1sKPLqM0+sBgA4DAyAgaWT6gr/wAa9lE27xU1IcdOiMtjriJ7&#10;lLFQoN3OngD/AAHP4/NvaBt6q3bw6cEBp1JWfyMbAgAgKQALg8X5B4/Nv9j7bG5mU93lw6uIiMHr&#10;iakqoBUGwPP+q54IuP8Ae/dW3SmAtet+F8+ulqfVew5BsDa5Nrkg/wDFfdk3MM2R1oxeh6yiZSvJ&#10;AFwSLAsL/wBkaeePx+PdzdRup8j1tUZT1206fQKpYk8gk8gelSP6f19svNXgK16d6xmfSNLglVI5&#10;uCQh/SbN/jwPaYXJSqyDh05pFOuX3aCwLXk+tiqkA/m/tZDdqSFXqpSuDw6ivXREDUSrktZ1GotY&#10;3uFUA/4e1n1S0ocHqixgZHXNKyK/rZVUsL3PPrFgGUfn8WPuwu1JyeraSOpJq0IALR/qJAJjsQDa&#10;4A55N+Pdxdr5nqpAIp1LhmD3swuwuPoLg/UC/s0gulbCnpM8Z49PEMhC8kXPAvyot/ZUj6ezi3mo&#10;Mnpk4PTrBIvGr6N/gSAbc3H5/wBf2YRuh49aoK16nDQbWFwv6ifzq4+h/PtRxyOtdY3jUqRpstr/&#10;AE+o/wACPr7unxDrY6jMCqn6EKRYcE883H/E+1y8B1Q/GOokvBvZSRpH9QL8Cx/P1H+x9qouP5dX&#10;HXStfTYAAf0tz/UBh9R7e6aPE9SUIA/F7GwH1/oD791rrvTqJ4A/rwTex/T9Px/vv6Bg8T1vrxUk&#10;K1rcckkD6f1H/FPadxWo6r59YmVlNtQN+DexIv8AgDnj2jeItj1631xVRe1hwPTxc/qsQvH/ABPt&#10;oWwPXsdeIv6rD6jkDi4/BH9P6+9tbAHr2OuB03/DMST/AEN7fQD/AHr3UxgcR06OHWF1swsq6T/g&#10;tz/U3H9P6D206/LrfWEpqGk+r63AvYg82/p7STRggnr3z6xGJRpXSFDcfT1Lb6fT/W9l7RDh04mR&#10;134BwfqbkEaQQSfpa/8AvftNJGBg9W668Ki5tqJ/w5029V2P9Dcce0UyKvcPPpxBqBB670rxe63I&#10;I4sSDz9Pz9fafq/hL1GdAG9SsQP8NQ+lwfr7Qz6NWOnOohUC+pRbV6b3Bsfxz/X6+0LZbPW+sOkA&#10;NZbfjmx1G1iwP4+oHtoaKGnVlp1FS4spUAXIDEkNwCWsAbEn6g2/HthTTAx1frOqk2IJJ0m402I5&#10;tZmPt+PjUmvXupSRhm1DmymwVQbX/wCI/wCJ9rhSuMdNN8XTnTINIYH6Nx9LfS6jn/Y+zmzfFK16&#10;ZlHA9TQiA6gFubEHjg35C+zRCSQOmR14KC19Jv6QL8n6fX2/1brogXsVHHOo/i4t+frf6e25FBye&#10;tHqOUN2b0gkf7Tzb8/4X9kk8BDFunoytKefXFYySOTc2vYAjnngDkeyw1U/Z04Vxnh14qQ9gBdr2&#10;vfULfgn8e6liWz1sAHj1zUMCL6QOVBWzGwIBsT9fe+vELTHUgC4IFr3soGkAW5sfdWrTHVesqC3N&#10;/wAjSBzbm559trUefW+piAXAPJ4BP4I/1j9PZvaz0Oemnj1VI6lIPoedR+gJ+tjYcfn2KbS41ADp&#10;KykdZlTTY254ubD6/X8ez23lx1Sgr1xeIfS/15sSCbWvb/D2axNinW6+XUSSO9v7P1FrX/H0b+nt&#10;7rfUGWEN6jwota9gBc8Xt/sbe9EVFD1RiOHTdNAoU2AsNRA4sP6kg/T22y+Y6p00SwKG/wBtyADY&#10;X/1K/W31ufbLcOvHqBU04LfS6nlhYAek3BsPpf2mcefTEiimrqG1OF9AsCyhwoGoW+qXJ4/r9fdz&#10;8Q/PqreX2ddJCFYegEfqYogHqtz9Ra/1+je3OtdOsUYIGkXYagFtqNj9P9cn/H6e6dKOnaCnZ+NO&#10;kkkkAfgcW4/3n3bWqjrdenqnoipvpJNja6+my8e22lrw62ASD09U1Iqi+lf6cDSP6+22kxnq6qBk&#10;8enqnpR9bDgj+za35tf20ZB5dWr05rFp/H9CAR9OL3490MnqMdeFSaDrLouP6i4NjwP6Xt7Tu4pT&#10;reluvBAv0/2H0ta/9PbOta063pPXIA3IsLH83+v+0kH37WOvaT1yRORxb/Yf72fftanh16h6lAKD&#10;c2tf6gBb/wCPH1592BWuetdcwy/UD8/n+tv8fd9aDy61QnrKGX66SCLW/wB99PdvEXq2g+fXDV6u&#10;Abnn6/43vx7bMgBqvn1vR8+unltYHSf9Y/15Av7bkmHn1sLTqC0vJ4UnUb/gWt+f639pTOD8Pl1Y&#10;iop1FklJU2Frk3A/p/T3rxiRQ9eC04dNbyyWIuQCRa/H5/r7aNwVwvHrWkVr1CkrJYr3uBzfgHV+&#10;D/sL39tNeFRnHW+oxzCoQGZbEjgX9It9LD2w25xr8Tdb682fpxazi/1tyL/n+z/xPth93gU/EOvd&#10;dDORWv5LD8qbgjgn+h9tneIgD3deCg/F158tE4Pr9Nr6ySNIJsD+b8W9ppN4iIy3TgiHkeob5KBk&#10;9L+rgAv+R/S/+pPtI+7RlTobPTgQAaemuatB1HUh/obXtYf0sOB7KJtyVianrdARTphnqka5ZrHU&#10;QAP9Uw4DEf1+o9oTu0aLVjnyp1Voy/DrDCxYa29ak3bSPSnP5H9fbkV/Mygt3D/B9vTfgDy6cksB&#10;e4UfX6qLD6iwP5v7O4r8soNaU6aaOhz05ww6xcC72Ut+DcHnkcW+l/ZjDOZRnPTZXT06RkH6k6jY&#10;i/5t+P8AW9rEc8OvAE8OnFSBbn/Hhr8H6ge3C9OPVtNMnqbFUFALkfixP1sPdBeaTQ+XV1QMaDp1&#10;jqNSgk3sb/1J/I+vtdHdKRnrWkdS1dTwbc8Wslzb/X9rI50bHWioAr1kCqW/Tzbn9J4P9L/X2qHH&#10;qnWOSnDf2A31sTwbf6w9vIRw8+tdQJqawLAC31NxcC3Nv949qY1/F14dN0q6LXAUix/re4/V7WKt&#10;B1p+HTNO1/xqv9Be/GoAcfT6W9qUXFfTpvpsmCm31P1INhcH+gA/x9utQ8etdN8qAWBHDAf05P1v&#10;/h/h/sfbMirw6301zwLpJCtqDG3HBb/E2/r+f+RAvlhBHXiCOPTXJSlpeUBIbhuBZv1EAf0/x9pD&#10;btXrXWV4GJW6g2XVYgAAj8jji/0/of8AevGEjj16nUfxIAwFwNR+ouDq5e1hxb6X9tFKV691gMTX&#10;CBgCLt+SB/WM/wDEn3TT1rri66AECKbkAA2AFgTIWvxb+nvZGKde6j/agtqIVeRc8HVp4uR+fp+P&#10;x7aKhuPW+uMlMiwsRwQeF0E6gzXLK5AN/wDA/j2xNApTHWxx6b/FpOoLrHJsBwApsrG/Bvzp9lTR&#10;HVX06dp04U0ShVLAMxa9lH6/ydTH8AfQD6e3EULlut9Z5IVfSVU8ow4NwvN7MP6/4/09ulRUde6y&#10;qhAQn1XbVYAC39Rdf+J9q7c0b/V6da8+neCNhpNjcEm9r24sCCOOL2H+Ps+t+A/1eXTJ6nKqn6i/&#10;0H9Lgm/AP+Fv9j7XjgOrrw6mwgCy3T+i3HP+wH+twffurdTIkQkMV9RJ5sbvzblvapfhHVupPjGm&#10;4AP0uLHlb8/Xn3vr3XMQrf8ATfnk8Aj+hsP6fT37r3WRY9JsAPqbfpW4AvySP99/vXuvdZQtr+jn&#10;g/QcG/8AUD/in/FPde65hNXOn8f6/wBPVx7917rL49NrfUfUgfS4/p7917rlpsBypHqDXAta/wBR&#10;b37rQr59ZAnH6bkCw4v9fobn8e/db65aQeCAAx/Asf8AD8H/AGPHv3XuuYjX/AE83/rbiw4Hv3Xu&#10;vaPzYcj+yALA/Tg8e/de6xkLYnVc/wCPN/8AXI9+691w+oB4I5Nhf8/63+39tsxrpXj17rkLfpOn&#10;mxHINrfmx9smtc9V66DCwAKkgXB4H4At/tz7117riZFub2+v1I/NubEe9ah17rHrv9fTb6Djlf8A&#10;Yf09+qD17rnrBPJ4uSfr9R9Cffqjr3WRWt+P1XYA2sf8B7eV69rdbr12G1H6Djnn+yb/AEFvbg0V&#10;xTreOslzcGwH/INgbH6WsLe7de652txcA3JP/FPfuvdcvpzddRJ+lhqFvr/sffuvdeNuQykf4Efg&#10;/wBLe/YPXusLKAF4Fje173/xH+t9feiARQ9e6wlPyQbfUAWu1/qRz7roAyvHr3XBkBBUKb/X9IWx&#10;t+T+fexrrmnXs9YtFief6cXDc/U8j3p/hPXj1wZSCLnjSPqOP6D2n60BXHWP0m1rNz+n+q/i3+sP&#10;fuvcMHrv8j/Aki4HI/offutddlbc/q5J/re30J/1/fuvddcfi35408WAubcf77/evde66sp+vILB&#10;tRv/AEt7917rkoFwbC3IUm1wv1IIP0/r7917rkVBJtybDTwv0vz9P8L+/de65WFwbW/HFtPHFrj/&#10;AH3+8e/de66PNxYXJsRcc8cXvx7917roW49I+trmwuR9Tx/X37r3XuDq03BPJJ+ht9Bf37r3XdgB&#10;bj83FiSfyAG/Hv3XuuwvN2B5Y3B4LH8f8U9+691z0WF/pY2NuL/1+v8AtvewKmg631jZRyVufweA&#10;dIte/wDT3coQKnrZJPHpuqYjxZR+OeABxckAfj3QdXTh0xTwnnUuocXBtZgeNPP+8e/EVHViKinS&#10;XrKMmx0qCBoJIF7cWa/+vxf3RkqKHrfSDzuIMylBGjhgNIktYD62t/qAfof9j7SyQagerxSaTTy6&#10;AHe+zYshFKqxHWEkRo/HqLRotnVWkBsrG5C39QFvz7K7m3UgKerMI2PiHh1Wv3b8X8ZueomqKikm&#10;asejl81TCsLyrJT3nWWg8wbwq2gR6Y0NtKlgL8oI4pISSOHSiJ0cd3DouK/FyqoI6XIUKTzmJNSi&#10;vgkjSofXrgaoScRozaySSYVB/tFza1Xmk889KP0adK/F9Q7iwU8E1PSSRmOdWkmlKGN5xTiI1VFC&#10;BoSTSSpe7B+CFDDV7QuxJqR0oR1px6F3A43NUlTGng8rM0Xj8gEdYdEZFTBOxUa1ZfR5Qtxe/to1&#10;A7eJ6VoUp0M2ClmkWnJjqYXZEVNUbMoEVltIy8IADdW/1/wR7ouiuOlFaio6NVtFT5AW0KklLCzR&#10;khmMmgRMqj8IreoEf1P9Pa6Clc9Ipvh6MHhYlJYFeSY7FLhVV1Cur2+mojUv9Fa3s8h49FsvE9CF&#10;jwEFxp06ANOgBro5I+n0H55+vtctNOOmOlVSKbIwCgAEaidRY/2WBP04va3tYuQOkzcT0/QAGwJF&#10;vyoXSQF45P8AsL+7gdVOenaIC17XvybG9vyCP9jf3vqr8Opa8EFgQRwT+Lkfj/Ye9dNdZtQPNgbn&#10;6EXH+29+6spoanrhYDi3ABKki4I/r70R6dXZgRTrlpFwCtz9ByL/AOBPA4960npvrvxXvyAb2A/F&#10;/wA+9UPXus2lLkkA/wBbDkf1Hvek9e6zLGn1Crz9CLAAD6csPftPr17rtI15Nrkc39ItY/jT/wAa&#10;970jrXUtEDcabc2+l/pyPdqde6nxxrawA/J/A/HIt7117rOVsSeByOLL/h+ffuvdctIb8Xb82F/S&#10;315H+29+6917x3+unm/FuePp/re/de6xmMf04+v45N/d0+Ide49YmiBPK/8AIjf+nt1yQtR1v7P9&#10;X8uockQW/wDwa/0/r9Bb/ePfkbUM8etjqMV/oCNNtXF7f7T+f9693691x/NitwbXuLD/AAtwP979&#10;+691iK88aefz6SPrwLj37r3WIxgXBv8AW39mxAF/x/X37r3UGdVuCLEnUAR/X6Af8T7o/wAJ68ek&#10;/WqjamIIVbf2bkW5X/bAf7z7YAJNB1XpKVkHKllC3u2r02Avextz/gffunE8+kZk4gWFy1lYBraQ&#10;oLABrj+v6bf7H2y/wnp0Cpp0Eu6NOhzJTpI7CQ2vdwo1RwKunn0tqUn+pHsquGNP29LY/i6Krvup&#10;CXWSQL4WSEgIBIslVCFDSSNwAAQdS8nUfx7DU0upuje3XNPXoDnxhmijXV4441YMzuFEQH7SLBOw&#10;uSosNJve5b8e9ah59G0ZANT05UlAYBGkvhNQ8Xip0SN5qaaFrepFcAlivCS21A/kn37UOI627qRX&#10;z6e4MXGiWjMVMzuIkmmjV2MsZ0jzRsA41JqBv+bE+7K1DXoveehx15MTAglkCvMfuohEXUFpvFq+&#10;4Wan+hA9WkD9Rt7Up3U6RyzkZPXVRjdQngjjZoWlVS7QqwE8Y/aeKQAhSeAwHpCnnkX9mEaUOei+&#10;aYMlfPpOVsk+l45khilaeNqaqjIkR6dWGpl0iyBTy4YcGxFwtyawKpFOgzduSxHUGnlmDGmSVY1Y&#10;yxT1yIY3eCR9UNJJNODpMlj67c34LfT2sAoKDosqen2GrqYoKZVmKtTyBDTqqTlopHaG6xOGVj6r&#10;LcBfUWtce/dNsTw64msE8KtLTgPBBERJLp81LIJPWiSqPppW4BA1GxHB9+6c6lwV4pzURyRSVLSN&#10;rEaFAJZKk+maUj1KTpCBW+i+23fTx4de6UlLWKUjllZEQ+MyO8vkh1MhVV+h/IP+ve3tJI9eHl1d&#10;PjHSnSrKhW0tULofyzSoiQ64iPTBERweLagLWBP1I9pwxrXpSOI6UlNKPHItMF06BK8UUPH7r3Ok&#10;Ot+AdStpOoD8e3QaivT3TkIpKmdkj8xKSxOX1ovjTWEn0GHm/wCOBfSDfg+/PKiL074gBA4DpZ43&#10;b8AjQmOR7KHV41ijgOhiy1MNhqtYkFDx9Sf6+0MlwDny6cV1YHpZ02Hhh0t4grvoBkDKdav9BrAK&#10;2HHCcEnk+0ErgmvW+nA4dA5kaAMb2aVktrZRpX9tRxa3AuCf9a/tjxOnhw65rime3jiCtoMblWZX&#10;mP8AbIJ/J/3j/H6e/GUU63jqdBhViX0pHADZfUAzyOB+lmF+P6kW/wBb21rHXqjqXHg7qQ0ZW7qT&#10;GmjUORcPKt2sf6D6e/Fh1o8MdS/4SqFlCa/qmhoy8Si36ze+q34v+frxf3oSEcOqaR1njxDag5jC&#10;NpYLLpBbg3BBNuX+gH4+tuPdhIWwethV6VVBSjQgKLII41B5uB9bNYAEm1+b/wCw9mlo1V6TyIoO&#10;oeXTotMxIBUeN2DrYpcD+hJAufxY+15cjJ6a6ypRNIblPGoIINhrCAH1WH0v78WJwevdSBQFQWNw&#10;xLeliNN/rz/S/H+HvQNDXr3WaOAqbg2dWH5v6mFk08fTkm/++Dgkpx60R0pqCZY5bD1N47FTwt2P&#10;BH+vyf8AY+1VvMdemvHpsLpYdPSCSW1gQeFNzqIFuWufp7Xgk8OPVm+Hp6p6RYU1KpJsAzBRc6Tf&#10;6WN/9f2tjUmjHy60uOPn1mIW/PF+Tf8Ar/S1h/vft7q5NBXpypnFwAR+Sv0/IvYe/deAAFB0/Ryt&#10;ptcEFebAHn6E2/3j/fH37rfXTqzKf6/U2HFv9b37r3UCSnYXbUASCf6kC3+8e/de6hGfxBltqF7A&#10;n+n9pTf+ntt5AvWq9N0swbVcE24AAAFr2PA9pXfV1rpumcg86BYarBb2A+ntJKxAp69ePCnTPLCr&#10;Xfgn8XHAHsuZASa8evAAZHUEJd/x+ANVzqP9lbf61/bIUk06t02VEZurk8X1cre6/Qqx+n04P+Pv&#10;WfPptSQdJ68XIReOTcixAvb63IBtf3YggD59Wb4T1KhgIu1gSQGAC3RbC9hxf/eR7dWMgdMV66Oo&#10;Es1irMB+kLqH6uGX/b2PPvRBB631Anku19J4ZrgablDyCbX5uP6e0kzEmi9aPUqkx7VN5pLRxK31&#10;CAsxB/cI1cf4G/Pt6C2aVanh14Dz64TinjZgseogm5a1wfp+lf8Ae/brRquOvV67SjlkQOmnleE1&#10;aGIH4Fwfxb3pbdiCV68QDg9Y5qR4NJ0WFuXOlrqRdedI+n09+aB0+LrdeoMy6Rxc6f1Ai4Nz+nTz&#10;bj3rQKY49Mynh03OjM+kjQQpPq0qBH+VBII9X9D7qQxOemuu401MGZiUX0sZEuST+q3pHK82tx78&#10;Iz59e68YkBvqsfox0j1gG+sAc/0597KKM9e68qqEVlYfqJQAEkk8gn3UhaYPXusTSN9dKK62Nh+G&#10;PpDKP6f4f190PDrfTvRxXVf82VcXWxIIa/Crf/D6k+1tvCGGpurJ8Q6mTRqYtIABCgM30U83NzY/&#10;61/azQvp06/wnpolnWEpGoj4LgKwUNZuW1BeD/gfr7bZdJ6T19emWtm1qsYKjULF7gq34kT/AGng&#10;+2JAv5nqr8OmWWpQyeMJqUE+O+kamQfoPHIBuAdX49tgrWh6p1Px2RjSdCyIsTWbVdAXI4UgN9B9&#10;F/2HtdbMqtjrwNDU9KvVBJZRZAWPAPJANiQQD/vXsyqOnag9cZJFAAdjwGDEc2H0urWHH0HuzLp6&#10;31CaRTwlnAdbAAWJt9NI+p/rbj3Xr3USso4JdBURI2kOSgQnVqu9x9Bf6sD/AE9+ZP4utUB6YSUu&#10;9rp4gbqVZn5bTZmI/wBjYcf70GjH5jpsk1p12tXCWWMoLu51KCraSguhUj/fX490wBQ8evVHn0nK&#10;51eYFYwBrIAK+pvTpkaST+hvY/1t7L7jj/q+fTLHNOoSqGNjHGCtkLE2KoDpUk/1a1/aRqaTXrQp&#10;XPXA1qpqYMFVWsrCzyaW4JKmwJN7k/W3+2CBriNTQ9OHqXT1mqbngKrqh1epmBBbn6203HAJ4v8A&#10;n2wbmp7enYl1N0paOVtKAnyksDfhWBv6dJIB0m/IvyPdknJND59LkSnTyrEixIAuFVtQJPAubsNN&#10;hwORf/iFFa56d6ykkjQQxJkkbVYXAVbAqOLhv8Pr791rprqGaVeHAYlh+kBtK8uthwAePr7Qz1YA&#10;dbPSbq9ChxYi6kksyEto9WsKOeDe3sonICn16ZYVqD0mJIv1mwci37Ztp0TPqL2ILfU259Nh7JGQ&#10;MT59Ji7EUPSdnILWRAilpQhFvKxY/ukADnSo5P5P+v7QyAVIGOqN/LpnaJg5F41ZGVo2XQTJCBwh&#10;4tYcEkgX/wBj7QFMkDra0pjrG2lWZCwewEjCVAQZNZ0pGvJuFsLG/wCLe2jTgerdYpNStYLHoVJA&#10;Y5GKl9R12Ib8KATe4IFgBx7TSYP+TqvTZUWWRlUl45E9MSrYBHOjRJx9Wa1iWP5PsjvO0nyHV0FW&#10;oemadnkgXxOjsqnyNMASWVvTC4AGmwNgfzz7DVw2tceXSoCueosxUIzg/uzMUSF1UKEFlZTHpsbA&#10;nQw+psT9PZe4HxHj1bSOuw8Rm/ajj1s/jYNYRwhB4gI2AvH/AFA/N+L/AEFV0V7Rnr2kDPWWR1s6&#10;oqxN6IDKFBljLOTqEjKo+nOs3H9efbhFailOtgAdN9YkMMMlipKBYhDodhGk5uGn0WCtf9UgNj9b&#10;XI9suAg9T1vpN1NXKZlm8shaXQYLiHyyOotePgLpCeplcEXBt9b+0MkunubprpnXIIupoHEUDhZ1&#10;KBVDBGBqJWJ+qj0nUnAuB/Ue031IVq9a6WuKypmaJqhdEQZjEkbBvGhj1wSH+pWw8hYD6j2ILK/a&#10;UAN5dXSvQo4KsknXySaHLqqhfGF0Sr+soDxYH8H+l/Y02mUuCW8+nk+IdKhmR49asHaS8uuOUIYw&#10;fQ4U2+hPB/pbg29n7AaajpQeHSLzICymNQWaoUcKATypZtKWuoAtrP6r2AH59km4R1JAzXpmLz6A&#10;3cVJUzEyKRTmnZtFX4kqIxGlpNIiRSdNxZvRZiLnlvccXtu5kY0oK9ak+LoOndKKVHFQ8moBhOka&#10;xeF/GVEwWxOn+09jckgMoHsuCaK56b6UmErVpUeorKhZZUiSpiiEa+OYxgxB7ML8AiNeB6rH6ezb&#10;bZhGSzHhw6svxDoX8HLJVstVNNGwZEabUAZBIqARwSKy/VQbMv4H+x9i+0mMn6jnHSgiooeuWa01&#10;ZkVopI41jCgKo8cakn93So9Q9RUD83t+PdL8ieoHTiqAKdAvuLFyCUxoFVZgZGYAXgn0ao6hNHqa&#10;yrqCDm5F+SfYDvbYpJj16o6A9QsWk2CmFbWSxVk8lp4nVLRwVQUFp4obC0xtZGIAHJYk8D1oTbyA&#10;v69NNopp8+jX9V10uREVU7mV9ZaSscFdMc48rhEAKjTdlA+v09z1yZN4qq/z6QBtUhHRuKKqgij9&#10;IDajpJOlrBwST6fob3U/439zZbuqpnpQpx1JlEEoJ1AMVdQbKAWIu2lRb6f4+1Emlh04nxDpO5ii&#10;gFOQZVA0BTrGgWZgfJp/rcC344459ld3Ajx0Pn0+xoK9F23hhYkEsc0oRajysksY0mGS5WOcyJcq&#10;AbXI/wCKARxvm2QxJU+fSX59F+ySUCj7elq5VqopWhd/ASah7BjLCBZrPZVQ/m/PuObnQr6UPDpb&#10;GoCUPTzt3cEtFH9vPNDS/b+U+eWONPuYmJdoZJ/oGRfTIVUWNxa/s02zc3hXwmNAPTp5Iw/b0ItP&#10;n58pGxmlkiFJD5YYpNYbwyx6NcpCrcN/ZFgfpc3B9iaG8klTVqPShLVEyB0A/YlZUrHVT69UcQ+7&#10;keZNSmkpHVfti68II7pKePoRY8cBu/kdyQc/8X0bKF8KlOixZqSnmMnj8lOoiesrJIqga5oFDTvN&#10;BAPraTyL4weQR/Ue62yE0r0VyoQxbovWcrfHElTBMsSpUirEFOFRljQ8pH5dRQTeTXF9QzhVP6vY&#10;r26LVTHTM3xdBfvStxwx02iKmq56QYioFYk708tLW1euKFqUxWWJUUFJWm9JZg7fj2NtqhCtpYdF&#10;0jEHSeibb+z7LHOs9RJkCtJHLDPFHTKKNKVi94V063YKC/m/t60CA6vcg7fAK0p1sgFO3ooG6M09&#10;Dj4cg9OsMVNNLW3WngVm+7lBj/hob1I5E8hR0RmCAppuB7F8KACnRXK2QB0DmZmEC1lHUUwaMxCl&#10;gnfQyUyLKrrT00ahJpGaRo0KlUIaJtJIuA6VAyvHqqCrAHoPneadK5KcUaVktXFXsHjfySM7JTVE&#10;cSVIVWiRtJgMbnRcKNWo+7Dhnq7p5r020uHmqZljp6d9Ir6mn+1xtE/mqcizfbNFOtRodogNTMgF&#10;h5AUJZrDQIbA6bCk8OhC2/t7JU5D01PFSZBMrDJHHU0yrTu037ZqK2miBdo43bQkRHpkII5W/swt&#10;4QBqI6bl7R3eXRzersROpemZIo6qkcYWGqigamai+6XVEFgsL/csbmTnUyLYgkexBbaAprQf6q9E&#10;F3Q8Oj77W2ifLBPJSQ/Y0lYlW+RipUra2tSro/vadIFkVWhZnYujFhGNUt7E297Y92OkigA9KaDY&#10;9Bj5zWUb1FTFEjQYyamhSGCnR4wa6lpKuJA1MhmYtORHKpZ2XWCTZoFg1D59ONXrul2MiNSY1Wel&#10;WNArVKxispaKnyNUa3+IQFtNQsomk0wSgaEYEi2kj2514EAVPHr1ftCnMzUVVUEXZq/LwRQNBI3h&#10;TUHbLuQGSaNY0VFR5GF9XPI0c9VLny6ecdtyGjkkdqVtGbU0piozTTPHTUlMtVQVQil066kuLxgH&#10;WiaieLj20yknUPPrYYnp0bFGGGvWnqJhAr44SzqEhq4BO2mTIzMAHadlACL+lrqT6RxQgjB68vTC&#10;xFKTHIBJUsz/AGEkcC1VMsWSnP2lGaGQlQ6qWIkv6Xv+QPeurdI3KVa08MGt45KamqTUGOjiqabL&#10;UkKt9oAVNw6JO5LqbDTYBuPewpIr17pD5SSphtQVdRFUVNTDV09dUQQR5XLrSqhLw10E2hmkQ28I&#10;ie+kNY3+r6pTA602F6BvNxSQvXv9q1CZIcdMrT6a6Wljxv7CVYmQhIiqiRLINTl31RNpv7t1YcB0&#10;HOQijirxFaqT7aVax6ZKqWqpoYHhjklp5TIdUkiqvmp1jXjUVIJBPujafzp1utDXpD5BYYqSWeWS&#10;vSrWppaJKOopIZcnTyVdYWpTWyqDFLpj/bMr/XSI31FjdP0oqMH16Y8jUJXUTGhlWSSfIvWRVMQk&#10;1QUpP+WS1tHMBHDDChjdNV9JcNbj3RzjHV149YV3BUxVWLyBr/u6to6qhiM0MhSKlEmqkq1gQf5T&#10;GGHku1tVhGOF90MgqDXp4ISRq4HpOjJLNQ/cmFJpYIpJWgrIJIq6rpYGYxCtkWyEHRGGfm+shgQT&#10;7bLBhnrbJoyOmWqSkoIBJPNWR0k9EFpkxdNSNHX4esgjnqMHUVrqn2TRvY+Qg+iTg/kJ3Crkcf8A&#10;VjryfF01VrSxUlFDJkFepbFVT5idpIM4YFMxno4auZWVlmVBf9mQhmUMgUEksOe3pwfEekBk60LB&#10;UE0cSRTD72qjyn3OQU5GaoFO9TR17DzF/SkTkqUTTp1+st7TN04M9IDKPMVjgFSFE8E9TVVBBp/t&#10;K2jqTRzx1Ig8iTyaHDmUMHZSh+vtM/xHp1V8ug+r5I8lXZKpp0SohqanxpQQSN4ZWhj8kiCSpFwT&#10;IGQSmxsfRYke2ZMHpWsenB6R1dUVEelACta1fHC0rjTUQRsFMLieUXMVj49QF9Qsb3v7TucdKUQE&#10;dQjWPSu4tStS1EwZZpdcaSVNEWhpZXpVBaNyoluCpvc3I9tdbMQbj1gNRI6sCjQ1EBP8QCQq02Sn&#10;Z/JTReRCx4V2kjcAt6QLHT79Tr2gjh1jeoojPEkEq1FQgqDQQzpLKxatCqlHLW6UEqqoYgSXQk2G&#10;kG/v3nTrwQ+fUVxArq5+7fTHMyx01J9sw1DxVJp3qjoL3WXgk6lAUaeT7bbj1vTQ46avv6aFkl8j&#10;yx/eRioMUUsAiF/K8lWEUB3Z1U+PSU1AgEBT7r1vprFVTMZCKYlXll0iom8rHVJ5Y2WdV0PLe4DO&#10;P0kjj37qyqW4dZpapTHOUiQLBGyvDKicSGwvc3AC/QN9P7P09+63pf4fXqIrO5mrA8Xj8MniaOoa&#10;mgcVkIQtHrFy2hSrIOFcXP19+6cEdFIrx6UeOnpqd0aEPFTRjzU9M7h9b0vMEwkX1EatQ0ysAdKE&#10;Xv791UxGmD0omMUKkT1tLXNFGKTxR1IjhIqZfMsa6EHKAOXPpUFV0XP191QowFT139pDRNDUQmoy&#10;McKCjclFEEVPOJDHItKHEjSRaWlCgtzofTwB791aOmrPHrBCKb7tV+3SohjopHeeWoQkzyRtNT1c&#10;87aI/wDO+to2A0sEuCeTomgr06/wnpLZ2ljtJUypPJNTUkkAZRLMZqp1vTfcRSLp1K3kkLXKkKNJ&#10;H0HgQRU9VR60XpF1lJUpImsRJLTxosVMgQnXLABp1Ws4P+cRvxyb3v78NPlTp3pvNFqWVZpQHkdo&#10;RShFlmmjuJIyxtbWzH938kC3vfWuvVDP44/K6M3gNPJUgL4lkveCGVSLAp+gW/NmJsPfuvdcHK0y&#10;zVYkdYeIqeBQrSSCeIfcJLKVI9SDWIxYXIsSAQPde6kVAjjQyS+X6IlLF4ESYkWEU1UxBV1sTq1K&#10;CxI/rf37rfTlFj/vi0M0cfrmjglanZYgoqE/zSQSgG6H1ethdQfpxbfVlagoeskioWQMtPIaLy0k&#10;ka+WOOYQp4HrXZ+FawUXAAPJN78a6r00JAKefXPCTqh1Fwj/AOTTL/uuqtxpfnTo559+68TXrhNC&#10;GpqhaeALTCsQxxvI87F9IIYSLyVGq6j8f6/v3XgKmnTCUWJRPJRAiSRoWkOr9U3qjjDn1AabAMAS&#10;bG9ifduniMg9QY5J3lhWCPwiU64RDoSVDEGEoYEEGyggjgkEED8DWOmRSueucZkRZEeoIeN4alZI&#10;ULaJtZVWK6SXOhmVWXTYg3P09+6uKau3h1IlKwvogVlo3Bns6xQeVUYaIWjS/oawtISbFrWNve+n&#10;OpUs0lPESBEXlERkhkPnclB5A0GkG0bAjiwJABIP511oV8+sKB6jU8ksRjqYUmSSojDTOKacRyRo&#10;sYt+2CQo4+nA976310YjqWGSR0iUpMs0IU6J9RZBPGQf1KBYMSVIt+ffuvdQZWRJJZTH9wGkmCy3&#10;8SziRdUbopGnUDytwQbWPIHv3Xusd5FRgyKYIkfXLTBz4ZXHjZjGbBWtzc8WHPv3XuuEcMskBjEb&#10;kFY/LIzpHNIkNpEigYLrRbEMwcEalBH59+691mKvqEiI7uTIqD0LHMwj0xSRNb0kKLk6foCQQSAP&#10;de65qsUMuv0VEaBYWjkcKsMx4Z4rKRIFubPxcH+vPv3XupDSQwpTO8Y8ZZ4oIoQ7eOMyGUU6pKOR&#10;L9SxJ/offuvdS8XJO0jAwEhayNTVXuaYXLgMF5trNmv/AEsPeuqMCeHSkoK2NFm/yeFXjaenKpOx&#10;DwgmeokDPqXUUYRKqkn6n6A+9dMugqA3WaCR1qFRKeOB/uZUWGLRUaXhjEhu1SCsj/pQLJ6dOrhr&#10;aQ716gpTrg4q6wx04ghaQT1EKeIoZp6/QZKeREp76XQEcIoQGygA8j1a9aCgcOmipnrBE8kawrP9&#10;k8VWlUvj1VST3/aeUEO1joUhlJN73t791cV8umFmSQaneGAwq07VFOR4qmZ11yI6BfU5ayWHC2sb&#10;W9+8x08OGeoUyjTG0kagySMrJIpYSCf0zLqK2/b9Rv8Ap/UR9Pfjw690zyxo0jrAXSS4TXJbSkLX&#10;8URcA24FlX8ge6cet9ZaCXwlQkETiOeHTDJZoneQ+OQLE4BNzy4Bt/h7917pXqssVP49aRRo2lZI&#10;mDRCem9XnLyHUA5OlL8WFvqp93HDrXTjTVjQVBaSCBZWdXkm1SNBGBERVKlPEA2m/wClI+Qq3tzf&#10;3puqstenurqnJUVAWknnVCgqKjzKqKmq84Gq/kBBAW5Xj+nFAK9NgYJHTBkaKKWngiULClcrTSCq&#10;lQzzLHdDHTsq2CXF4wQC5vc/n3cdbX4ukHlIpCGVkVWZCBIEUeGJU9I8bAkAAAk3IB/3jfTlBWvS&#10;QyrCVfKY4QuiPzSmQmQSfqdxoFhz9DccH3U8erdMTWICz2YyuhijaMLI8y8hdJ/Qt+Fv7117rkkb&#10;lUUkjVJI8it6Q8RUmSAsBb/EkN+P639+691jYiKIEQ+WCRzC7gCRUUsGlkYHnRcW9P0Fre/de6cH&#10;pwsTtGUNo0ESodRqRMwMhAIJAsLMzG/5/HvVRWnXuumlCh/CE8LqmtX0kwkj+yo5vcEi/wBP9j73&#10;17qLI5WRIl9bSeUK5jsLRDWsEX4IIv8A4g3Pv3XuuXpYrrWS0dtOhVVYI3j9erTze3A/p/sffuvd&#10;T4GCReR9Xh1IzuxBkOo3MaCx08lRz9b+6kVIPp17qTdkV9KmIxmNY1PJMNrqfV/XnVc21W926912&#10;ZEuFSqeNWQ6kLLdqcHyMkdgAqXN2tx+bD37r3WRmVkPqKxrEzQfb6dDq/wBYw31sDfm3psB+ffuv&#10;dY3CKq06oVU+ouAhbWEu5aFbqA/5sP8AXseffuvdctSeOW7anhRdQADGNlTSVWO31F/SVNib/wBP&#10;fuvdcXR2gfxO1ks5ZrKspK8i1j9P+K+/de6bGp/FHqlYRo5AI9LGVTzGrqwJFjqJN/8AbfX37r3X&#10;/9TdFIBH1vYAcAG/PHB9k/THWBxwb2uPrcKf9Y+9g0NevdYNFmH0GoEG2nnmwN/9j7sWqKdbr1lC&#10;Af42t+kKP9fUR7uDUV631zvqGnSt7+m/+texsPr/AE/31t1Ayet8euJhNuf8b8XH+Iv7v4i04de0&#10;nqM8J9TfUfSwH0N+Of6e9iRT1qmadN8sRQghQSRp9Q5bm59uq8f59VNQadRWUDm2n/U35szHm1/p&#10;/t/+NPAAcOvdcowCTcg2Om7qATbmwt/vHvfXuudjyCTdebfQn8gX/Hv3Xus6KB9RpGoHg6v8Lc+/&#10;de6zICLmwIFxp54a/BsPfuvdZ1tY2Atb8Dj6/U+/Dj1V/h6lRITa9rc21cfi/H+HvZPVFU1r1LCC&#10;1rfUW1AhR/UD3rp3rIVtYAX0i1rDkD/Afj37r3WQBTbTpJFuANP+FgD9ffuvddGx+gtwR9Vt/T37&#10;rVBWvXAmwJt+QCCCbD6fX34cetP8PUGZRYkf69vrf/kftxRXHTHTJPfggW0g3sOFBPF+Df8A23t0&#10;KKaT1o18um56gJ9QTe9vyAQR6ieLf4292EFc9N6m6bp6qPURdUvcBdJuT9SAD+Pzce9rER8uk8j1&#10;qOuENUpLH08KCvI45sR6uP8AY+1Cig6Ss1cDh06xVaAFebEAi2nSwI/H/Gvb4jJGeqVA49YJ31gA&#10;HgXJufq30Ci3+HtSgx8uquVIx1CWaznUyjSVPpYFgbci/I/H5Htygp00CCadPlHLa5NiXUm35tf6&#10;3sB/vPtll09XU0NT0+Q1Q5ufoPobXsB/tP191YahTp8HzHU1aoEjkG9rAahc2+gJ/wB59tmMUxx6&#10;0c9OUUobj6k/6wsB9Rc+2yCpoerp59OETXIH+2sBzzzce/dX6c4m4uACVF/wpBHI+vuh/wBX+qn+&#10;r+QVL8I6zlr8X/2F73/x/wCR+9Y6t1hb/WI454tz+effuvdQJSCukHk/X0gf4jn3ccOm5DQU9emG&#10;rUi5Wx5Nxb/C54976TNw6RuTUMDZvrqXgWI/2oEn8fT2oX4R0ndar0FuYoPJ5T4wQwAVgq2IAvYK&#10;PyD+R7UgAgaei91pnoqnaW1UqKKdFijaNjpUgEeME62lksD+Cef6W9oLyAyKcdJAtHA6rC7W2csE&#10;mSXxsv3kngZ6iNX8tIFJKRPYeqYiyAkchvYXuYSqhaU6E9nJCFAGeiN5zH1GPq2jX9iljk8LoJ1F&#10;K1JINcx/aDHyq40v6gV4HJtckmGkEHo5BBFR0JPXD0jTUNPXyQVtbT3DVzsJmko6e8tIsEsaqdCg&#10;2m1cAXBLEW9sP59KYQCR/q+3o7exHqDBBFTos4qGjnpYqUyTl5JQSKkS2WIxIgMZsQNXPJNvdV6N&#10;MdGx2zI0UapIjXl8fDt60diP3I0YfUEqpvfkn24nxDrTcOhyxNkU2IdtUbIV4QKvpKqNIuGtf/X/&#10;AMPZhCBUHpC3xHoTsIxLGMrErhXlYcMdLcMCfwRe3+sB7VDj0y/HoR6FdKoupPWwOkAFiLg/Uf43&#10;9qIvPqo6V9JYqp1FRq44uAQeP9seP9h7eX4umnpXHT/TEDi68Dk2PFz9Q3t7qvTzB9b3Nx+QLgi1&#10;j9PfuvdOSEW/F/8AkEm3+x5/2Hv3XustybqP9pI4H+xvb/iPfutEVFD13df6354/tWP49+69UA06&#10;4MfrwL/2TYjkfUn37rfWNhcH+v14HJuR7917rGdN+fx/hx/rAe/de66JuCCNNjbn6XPI49+691iP&#10;9q4/PIN2H+Fh7917rh/X0kC5+gHB/wAf8PfuvddGxIAC/W1wSb8fQX/x9+691jYC5/qR/T9I/wAP&#10;fuvdY+STzf6kf4j+tvfj1VfP7eurcfiwB4A/BPv3Vuuioax4FgLfS9r/AEBX37r3XR03X+gJBF7k&#10;355Pv3Xuuhz9F+g+nFrf6/v3XuvWW17W/BHP+xHv3XuuYBAuBbj8LYhf9b37r3WQaiF4FjwBxcn8&#10;Hn37r3WQDSSCtiVsD/sb/T37r3WUAGxtYk8H9X5+pv7917rmCLpwPqx4H5P1sP8AH37y6qfiHXNS&#10;CCCBwODYElj9B791brmeLki17C45tce/de6424B+gNxp/P8AX/effutdY2b0m5A/wt9eLCx/1/fu&#10;vf6v9WP9X+BsqCfVcEkAk/10/wBD791vpP1elr3FiT/gFF7W59+HVWFRTpK1ljfTYsCQqgAMxP0t&#10;fm9rWv8AX6+7Vr00y049InJtGTJ5PqVD3ZVVBo5LG39Tx7uhoadJpExToIM3VfbyOdSltFmhYGS6&#10;PywCgBuOSCP9j9fbiONYHSGWAkFj0j5MikssIEjOszCCONY01rLpPI/BBNvp+L/n2Yo4r0X+GTw6&#10;nx1aJ+3IylzpDoiWDRKdckiM305vf/W+nt7rXhN1J+/8IZkZYZDKfIoQs0kVrBV0cg34FwAQRx70&#10;SOHVjFQYz1ArswS80hqLXRWiRVWKWYQp641kQf2eQbgJx9Pr7TvKAM9VEbdJKfJfdzov3EvkeFAv&#10;gQCNtN3UpNY6gGF1Yixsb8e0/jqTjqyxUFD1mW0kCM8v7lkujKDS3DaRLJHFwus2OkMbHmxHtzUT&#10;1vwx0JGz6ZXeLXpbTI4FwuqFVsYy5QAX16gSLXUD/H26poQekzfEB0NtHD+24ZATpuxceuR/q7Af&#10;jgekf8V9rEOOllAOp/iJCNILG6kyXBUg3KXFj+LE8fj3eoPWwKmnXIp+oagoOkDhQC+m6my/W5ue&#10;R/X3unVtB6iTxs3PCKxADIUYsfppuV4/ryL/ANLfX37qpU0z0yZCmWWNkIcOxGiNbrJY+lHWwufz&#10;yW90biPz6q61FOgO3tjqaOjrQIncus2t0AZVhC/rUn1Fgw/H4v8A09sTSMU09J/Oh6q17txReszU&#10;En2jRoKLzFTHAGcK0lPM6ot9TjSBY3ACmxK29gfc2q3Qi2pNKFui6bTjWSom8s8Amp8njBGSoaaJ&#10;RAZJI4hp1SxkAPqJsFBBP9Cjy6Prcg8ejhbMjhgmEcx5ggWRXkkADHX6FMcI06YlaxsbnUPz72qg&#10;8eHS99NOjL7dhjjRtB87UxIjkYajMxsFFVxcOQQzKP8AG/4AfCqMjpunQz4KKKyzPJMPGT6xcoip&#10;ZTGisAdOoGQEA3FvahPh6qzBcnoWMWXDa2laVld0AEYZSum4OqPmwH50i3HF/apPgHSRjUE9CTjg&#10;yKQHBVrc3Gl7cswNgbm9+Re5Pt3pnpRRC9tJuqsLBAb8fg2A/Fr+1fVunuAgqDpAIFiG1Fk54Nv9&#10;a3vXTJ4np1hAAGqx1MTe50n/AFgPp/iPbkfCnWgKmnU2I3WzBhx9CbA82AUE3vb6e3OtlaCvUxT6&#10;VBH0IswOo3AvZh/vvp791XrmNQ1cXtcEjnj6g/Q25/Hv3XuuBsDc2AI4sbX/AOQtI/3v37r3WBj+&#10;AALXNufow+n+t/X37r3WSIi9/wAn6m3J5HJ/1/x72Om5PLqZcEX4JtZuPyefV730310wUEDg8A8/&#10;Qf4D/Ace7J8XVk+IdYGt9DcX/H4P9C1rcf7D24/wnqq0rnr1gD/QixH1Y2H1v/h/xr2xnq50Ux14&#10;Afmw4v8AVr2/1j731TqLLbgabg3Ngbav9Vf37rwNDXqMAA1rgC5C2AYDT+b/ANR7r08TkDqTH9QA&#10;Be34FrfkX/3v37q3UvgLe2kAk8kEDken/bW96qK0691JgIvY6Sf1C1jx9fx70rauvdOA4W4UfQE2&#10;sT/X6e7de67B/qq2v9VN/pzY/wDFPfuvdd8C9uLn6aeRb8C3Hv3XusZt9Ab2/A4/1rj37r3WM/Uh&#10;hzY24034vx/vv+N+691Dn0GIgi3JINvySPz78OPVX+HqC45IuCT/AILax5+q+/dW64lS3Jt9P9qU&#10;8cWA9+691jvcAG3HqsLAH+zf6D37r3WVShu39Dp0hb24+mr8f7D37r3XOwJPGkkj6abaTySD7917&#10;rIv4IuP9a39L349+691kUf4gX59J4H+Jb8+/de6ygf6xspFxxe5uCf8AY+/de65f0+l/6WHAJ+pP&#10;tt6VFevdYW5vYLb635K3vzYHn/be0rmp6t03zng8EKBxcKCWvyATz9PaCU+vWh0y1BFiORyRqNgw&#10;IJJNxz7J7lhQ062vxdNchaxIAQAX1DnT+Df/AGFz7Dl450HNOnump1VraSLKLE/qYhjckqAf9f2E&#10;Lsahg16URjQanz6xBDwoBsouysP1q/AYAj/Ykf0/3kq8OTVQ4p5evTwdSaDrOtMGGp7MxAAsAUUJ&#10;9AAPx70LYHuOa/y6t1LSMKLLfgDSLIFuTc2b8f659r4rY6sjrTGi56zxxIStlF7kKCeQ35Nx9bfS&#10;1ufr7NFtY2GRx6TaiuesL045XQobS9v6Ek/ji/P0t/vjQ7dGTpUZ694x67FOiKrJ6ireoaeFK3Dh&#10;T+eCfbg22NFqM9b8Uk9Ym0lWKpfixGq9wfV62P8ArfT2lmhVVNB08jahnqKVZydQA4BIve39bD/D&#10;2gMJ1VHp0+nDpvrGaIvyAV9JIW4dgLBr/Q8Ece05JiJB8urivAdJuoq2B/a+j3srWQEQka2VTYEf&#10;6kn6f7z7Zkujoqh6cQKePUBslPGAdRCAPpDMefVcuukDn8eof6xP09lzbhMgqDj5/wCTpzwQ3XGj&#10;3DdtMgAjZGYA6VVrPYfQWv8Am1/9h7pHvMjGjef+Tr304/1f8V0rMdmY7Aux8YW7obX8g9QEY+o4&#10;Fz7PNv3hK0Y/l8+k8tt6Z6WdHXiReSuklbMdIH0v4+PyOPr7GFluaSHu6QvbkHHSggZSFKt6iNRX&#10;ggn8Hj8+xJFMrgEHpKRQ9OUchB+tjY/QWufofSP979mEc1W7vy691KWVXXgENzcnnn6XP9Pa6FgT&#10;14dYXF1NyCOdPB9Vj7Wpw68eoEnJ5C8EWH0uQfoRYWH+HtTHxHVW4dRwebrYANewH5+pAP5v7UdN&#10;9SFINrFf+SgATfi4/wADx7917qYgFuLDgD0gngcXNvdX+Hr3XYAtcn6WAvY8D+o5/wB69sdb69ZR&#10;c2C6QQSALWI+hHB9tlSOHVadcVK2/NmsRb1AEG3Hv2k+fWwPXrzgG/AAAtdeCR9SfdGFRjqyV1Y4&#10;dY/GthcfiwN+Tc8AL+PacoGNenadcGRLDSovwASeOPyOOP8AX/3wTTLpA611xABWxAH9TYAG/wDa&#10;t/X/AJH7L5GPD168euLL/Qr+P6XAt+oE+0Uh0knqyfPrhYWDgcgG9rlSbcX/AN659lskyLxPTyox&#10;4dYyBdT/AIav9vx/vJ9l8s6VAB6fVMaT59YDdigvZityTfjn8H2ka4XHTmkgdYmFxbgXuCfwAB9B&#10;f+vtHJcBsk9eCk8eoxj5FuVDAWOluBa4IP8AvHtEXNcHq2kdY9HqGtl+h5B5H10gAfX/AB9sLIa+&#10;nV6ClOohQX0twyk2a4IP+LD/AIj3YA1z5dbKkCvr12E9TfpCmx/Ta1hyPV/t/bi8aHqvUiK12/Qb&#10;gm31FvqG9P54+n09r008B1RtNPn07UoIW6/pUixOkfWwuwU/4fn2bWXAdMv8HUy5CtcgkMARa4v9&#10;eG/p7OFJ4jy6T9eNgAeb/g2v+bMR/rfX28rtSrcOt1656bkfg+phxY88XP8Avfu7U05691w0q3Fl&#10;NrNp40mxsRx/X2klRWBA68DpNeuhEpFiAQOQQedTfSw/oPZZJbqDTyHSlW1CvXRiuSSFX/arXJA5&#10;4b8+0z24rUU/LrfXXi/s2W3C8c2Yj1f61/6e07xlcdePXMKbL+n0qbW+osfpaw9t+XWusy2vYi/1&#10;/wBsDyf+Kf74mvb1vqZGv0sL3BYH68Wt9f6/19qbdaNXqrAFTXh1KQXC2XgGwJtYqfr9PYlsyQAD&#10;0mIWuepKx/6x4PB/17j6exFbkmhHTPn1y8fA/H04Hq/43/t/ZxG1KdVbrDJF+dNyRdrC/BH59qwa&#10;ivTfUR4wbAovBB/sgW+gAJvf3vrYFTTqJJCCf0cXII0j625vwDb/AFx70RUU6se0aemuaCwNwApI&#10;/CkXHIA4/wB4/wCRBplp1XpumiB+gDXsORxybqRb/W9sMKGvVT1HWkv+qyAuzcGxGo2sAR+f99/Q&#10;ar1XSKU9epMdBCeAhIUi5ABUk/7Sfx/X3Vz29a8MHHTpBQIL6lUm/wDwUEnjgf09pman29PaT0oq&#10;WgjVQoTSeLAkWvbUPx7YdzSvVgo6dYqMAX0gk3BsORccnj21rbqwQHh05wUyjgBfoLnnSf8AH3ou&#10;3WyKcenCOBRwdNv+NcW96LMRnrwHn1J8akEMOCR9B6ef99z711cLQ165eNf7Iv8A7C9x/hf8e221&#10;dWPz6wOAL8cX4sBqH9OR7RyH18+tgV4dR7j6W+oFx/vRPtP4iDHVtLHy6yK1zbSLA2Fgb8f092+o&#10;69oP4uHXPkiwFibA2sBb/EH24ZSePXtC+XHrIgIPPI/1uLf09ucc9aKMBU9SAnFtIv8AXg35vfg/&#10;7D2+taZ6oRXHXmFgfTdrC3FyPzf3p/h68Oo7KSCCOTyObWP9fad/hPV1FTTqM0Q+trDgkADm/wCd&#10;XtkUY0PDpwoAMdYXVADxwD9TyNQ/417qT1YKF6aplB1EAC5/Fz9R+OD/AL17Ss3merFdQp0yVMDO&#10;WUE2YGw0/pIHJvx/vXtBcvilcdNiIngek7U0puw1WQi9h+rUOP8Ae+fYbun7ita9b8DNTnpM1sUq&#10;koZG9StpBFjcf0kI+n+v7Cl81wrEByK8OrmNdJFOkrPV5CmGiSRRpPF9RVxfSqobWuPybj/W/PsM&#10;y7puFt2s1QOAr/g/y9aECMPn1HGfror6gXKkekAAW/pp/wBT/tX59pDzNdxglvz/ANX+Xr3gjrIm&#10;5ZDYszL9CQ5HNzf0EH6f6/tkc1F/Pp5YyeHTgMuWVTrULYkqSSW1c6VP1v8A6/td++HcBtVOnRD6&#10;465CsJUMbFW/VoW9yOSAP8Px/sfdhfNJknHXjERnp3o6qNkTiwHJa9gARwCD/vPs/s7+ERgeQ4/l&#10;/l6aMZHTis0Z02ZiGFwNIubtpJt/vX++AWx7jGXGk4PVWjJFOlDSSoqgi/IBBAAB4/qeL/1Hsc7c&#10;yyKHX06QyAqdPUjygEnVYfjSpsDfkcj6fi//ACIG6x1NfXpqvUj7gAA/pAHAI+nF7/7f8+1Biqte&#10;tAg8OsS5BE/UDYcG1/r9b2HsP3cvhnhkdPRsK6T07RVyFbE2AAtf6X+ov/sPaRNx0ZrQjpXpDUHT&#10;nFVXAa4H0+l/9bn2a2m5ayGrx6beL06c4Jz/AKoPx9AOP6m3sRW9yDknpOUpjpxWRWFvQBf/AGIN&#10;r8f7H2bRupz1Qg9cZF1X+lrG/wDW1ub+10ZWlB1odNFREbFvqfUOb8XFuL/0+vtYgqAOtNw6TlRG&#10;Vvxf8EBb6h+Dz9PapMfn0302SLyxNrD8ADn824+vt3rXUSRSxA9It6hfmwP+P490Za5HXuo7Q34Y&#10;E25FgG4t+liOCT+Le07J16leHUdqcKSdJA1fkKFH5N7c8f74e2/CHVgprnpvqIyisU+pfTxzx/b1&#10;Br/S3BPtPMtB1o0rjqIFUkWNr2QAWPN7hxwPr+eB7TFFY569120LAf1AUG6qOGHJAt794VPLrWOo&#10;syC1tOglRpJ5SNvqTL/r839pmWhyOtdRo/R6SihQANIA1c86wT/XkX9t1PW+pKqpu/JI4NgCdR4J&#10;AF7W+h90dgoz1sCp6wy0yksPpexsLBSRyvFuSRcD8ey+VgcDp4dco4hHYFeTYCNLXuRwbj6D/D+l&#10;/bWqq0691MMBAKIL6iEDWQWvYmwT8fT/AGPuyHFOvdZkpmYDUGAPrFxZdS8k2/pa9/a+BPxda6do&#10;adSoF78fSxABtY3/AN59m0bUAB4dUKjpySmU6Ta11JbSoAP+pJP9PawOPPrRQjI6xrSMpW2gG55u&#10;bi/Pp4PI/wBv7dEinHVxWmenKKl4C3tqBuG4+n0vx/rf776uh6EH06304xwC/Gm1udI5vb/bW492&#10;MiHiOvdZBCABqIIJ4KgCwv8A7f6/191LJTA/n17rvTF9OL35sb2/wHulR1rrGAFNiCPqLWNif7J9&#10;+1db6yhlK2H54uBa1uSW97DgGp691zBVh9LHkXH4F7f7x/xPv2sVqMde6krClrMAQPx9VNz7dRyT&#10;Q9e8x1kEMYIuF4J55JB+oHA/33+9Pdb65eNeSFvyef8AeRx7917rtUH0sLfS30sfqCT791Vvh65N&#10;En1strcWP5/JI966bWtcdRHiTnUv4P0/3rn37pw6qVx1HdUHFgefrpHAH9CPabqleo7FVN7G/wCP&#10;wfrxf/evdWZRk9eWleorSqo1AgD6kkqbEH0qAPzb2meYJ04aefUNqtBYXNuCSLBSzcXItcG/9f8A&#10;jZSvdgcD17rgtZED9QACQC3IsfqPbS3wGWOOvdcRWQckMLXt9ebe/fXR8QevdZ0qQTbUStzYEcAf&#10;W/t5LwVqeHXupsdShFxY3+gHNze4Y/7b2rW4VuHXupSyKVIva44PFvpdhp/HtSjUNevdZeQOf7X5&#10;/A54Nv8AW9qFKtkdb67B44AsOeOR/W3+x92691697AiwBv8AT6E82F/fuvddHn635YW4X8c/7D37&#10;r3WP8sf6E8fW3+1WPvR691xbngWUf0P9nm5Nv8Peh/q/1U/1fyHusNhe35t9QACAOTx/vPvT/Cev&#10;UrjrxXULWuCoax0lbg/4e0/VeutI/C/S/wBAtrEgtfT+P9f37r3XEIDYkAcEAD6g/UH37r3XRVQL&#10;Ec8Dj8gnm/8AsffutgVNOuNg34AtflfpxzYn+nv3XsjHXgBYekKRa2oBVA/Nv6+/da68bn6L/S9v&#10;8fz7917rwPIOn+tgB/T6Ee/de69xbk2H4st+bfT37r3XOwsBbn9XN+OOSffuvddFfSRa+n8W0gj+&#10;i+7p8Q62OuNhzcW5BufqSR/vh7Udb67H9i9gPzf/AAFx7o/wnrx6yqosbWseP+JB9tJ8Q60OuSqD&#10;e/p/pcE8n6m39fajrfXTgW5tbkggX4A+vPv3XuojoGA+v9q1wvH9bW/2/urCq0HXuoMsS8WRrkBr&#10;kD1c3F7f63trw261TplqKYc/tq/FiCLDk3QE2N/6/T3oRscHr1Ok3X0AddLAAXKHSBqIbkG+kfTj&#10;/Ye6FR14Ghr0h8ng4ZCGZVOgHQT69Vv6IRwD9Qbn8+08sStkjpwMT0F+Y2NR1klvtYSzJKXCxshK&#10;sQ6xO7qSeNP44t+Pr7ZNsrrwp1rW3l0jqjrSklR2alQXEasVWOW8Bf1wIzhuRb8EN/T2jk2+vDqy&#10;PpNT0zz9W0hIkipTrWY+Axu7SooN2NnU/rN9XBb/AIL9faF9uauOliTKcDpsk6woeXWhiR2l8jmG&#10;EuJJI/T45bnmTketr/0v/RM1ielSyg8esNP1xFEQUi0OrSMwWPREdTaisvFvpwQoAA/2waFm2rpw&#10;XABwehP27tIUyxaEZR49PiZT6nY6w3mIBAP1P4HP+sFEdsVOR1V7ipz0LWLxzRAaVXxlI4ybBgV1&#10;WUNIPqRzcD8ezaKIrjpLJIvE9LimgMYsVJOpNVlBK6PTxpH1/pf2tRK48uk5fUCOlLRxk2sBc/VR&#10;wq88FlPAv9eP8falRTHTRNBXp9pwbMNIt/ViBqH5sB/vHu9B1rDDp1iW5K25sOeBx+GJP+29+6qy&#10;gCo6lqCTzzxyTp5/HAX3rpvrkQBYLf8AxFtX5/417917ru9x9QTpvYre4HNib3Nre/de65qF4NgO&#10;DYah9CfqR9fr/vHvVB17rMgAIIA/2B1fixIJ97oOvdZFB4BAJNtNwouP+K+9Hh17rJf6C1rHn9J4&#10;P049749e6yIL/wCPP4t+De/0/wB9/vXgKde6cIlH1Nvp+B9bc39+691LATTc3Fr6b8Ac/T6D6/77&#10;+g2K1x17rmLc6v8Abi1v9gB73imePVjTrkP9b8EXsDc/T0/7D3XqvXfBC3/Jt/U/7f8AHv3XusZX&#10;6/4H6W4uf7V/fuvdcGF/6H6g82v/AEF/dl4/6v8AZ631HkXg8X4v6rD/AG3t1eP+r/N/q/kPdQXQ&#10;/kf14uv0BsSbe3Ot9Yvpx9RcD/Hnk39+691wKre4A4uObX4/oP6e/de6wutgb+kgEfjnjg3Hv3Xu&#10;m+ZeS1x+foLkDn/evemFRTr3THUgfqvYswIuAB/VQf8AWt7TEUNOq9JmtAAb6GxPAQEMrG1rfj6D&#10;n3o8OnI/PpE5SxRy30DMTxwzW1q3+w+t/wDD2nmwAft6dUVYdAxuZiySKC2tiyrIoAdJA2vSNP4A&#10;t9Pq1j+PZLdNVCOl8akH9n+HorW9UkZQqGn1XqGkNRD5Y2iU/vIEUEsQWkXSBf6i9hf2GZTV+jaK&#10;gbPSBgoZZJajSoj0srUrzut6SYoEqnRbDVcemNlFgqk8e2fELGnRgWAFB1PWEt6GVdLxM6ePSs7G&#10;nJ0OjFb+MkgllP159uIKt0jeSvDh1I/ZYpAwh1mBAk1tWiskAZRIygm3OoKARYkk+1Ip0lf+Lrs6&#10;ZJGjjV0VnD1EjqNbGMl2gpyvN7jUv0BW49roRQU6QzVrnrLJJNJN5HZIg4eFCAE0yqLiTwqACCCu&#10;pTa5NvZgOPRdLprjpG5SgpJDURVOmCNV0QTRyCBLFdbTpHMAdUhJDooKjUTc+18HCnRLdjz6S8fl&#10;pZNLxxN5EUT+QrMqInDlwxCgsdBGoAcf0HtW3AdIOpd5kjmYSuUZWWRSUQQyppiMrvGoWz6v27Ws&#10;OPqAfdOtEVFOmbzSrqZkDCSfWoK+Nv8AJG8oo0iHE0bCwGnhSrc8H37rQWmenKFBYyCKNRPG0rrN&#10;KQ5gkTVRtIg4Z2Jbg/Qge6v8J6selfR+SKaGP0gFXEagCRfulQaZJPTpWwGoHkAkL9T7QMe49Wj+&#10;IdL+kptcMfkBbyKg1UzxmBHI1KG1C6h20MQAeASAfbNaN0oX4ultjKeWdhH+3OEgaKRlNpo9HEhZ&#10;0AJiayBT9SOOPdvGCnp6vQkYjDAmNmRONJg8dMkcsMzj995YwNJN9VzqJtyfZfPOCetFQT0IVDiC&#10;EeRiZZJbMGKgxMgIcMpH9q1wtuPaEyluHSiOPTnpU0uORwXdVU2BW0cbPFcc+MEEavybC3+APugc&#10;sK9O9ZmoQfQFmclVbUPVIbm7ooNrD+oH9fbRdi2letVz1MpsXEoDsNXqZmUXspf03Gq/4+nvR8Sm&#10;erp8+p8eNDIQVVY9ZVRp1agvP1H1PugFTnq/UqSijTkKiCwJJLG+lbgLb6W+pv7cai8OPXusKY5W&#10;1+ki7XsrEEX+h9P9fr70ihuPXup0OMMjA6GbTwC6WIIF7pb6i1ubn/iq2GFpPhHDpp2A49KWkwj6&#10;LSXuSXDFFOuw4sCAP9uB7PLe0IFKdJmap+XUmXHmO0fDFyhICJYaD9Rbkf19vG3p1THXIUpWzBLP&#10;pOr6fT6gcfX+vuwhI49br1hZCWPp4sQv+0gm9z/sfaeQUPDp2Pz6wiIKyuFFiDyo1X0/Qj+htfj2&#10;11dhqWg6esdR+WRSgduOTpuQCeSwP5H09rLdGYgjpK6Hh59CDjMMUGuQEsbcAAj/ABNvZ7BBTI68&#10;ooKdKSPGahbRxbgabj0/4e1woop04FJ4ddth0N7qtzxwDf6/09+r1bQeulwg9RAKcXFiD9T9fVx7&#10;9XrWg9SIsdJGLBRbjn0kf6/PP+297qOvaG6ytjpm+psBcW+ov+LD/Y+9V63oPUCuxtQEJBubrcix&#10;vb+hX6X9749UZaGp6Tr0s4/WjXDfQL+P+R+07qVPVeo08PjUMEGtR9OLAj6ccf6/tl0Cjr3SflkL&#10;tY2BubAfUWH9kf0PPsvkNW6sKau7h1DkOqwt9DpI/BW/I9suK56udBFF4/n1GWIg6/0g/pFvohP1&#10;5/2/+x9siMrnqhB8x129M0ouv62v9QALXuCQRa/u5jJGeqNwx1kpsUXNnW+kkAIT+fyb8fX8e3Ir&#10;Ukg9NZJ6f0xBA9drAcWUMRxyCWvx/hz7Xi2AFOrhB59QqnEqbM1xc6SLAAre/wBAPp/vre2Xtamo&#10;60VzjrCcPFAEaRBrJLNdVH05sVX/AA96+iUCrDrRFB1gefSTCpFuQqi3HFwAfdwoUUHXh6jpmqKd&#10;pJGYpZ+GJvfkHVY2/wB79onjq3VCAePl1IppCn0uGUG1wCLngrY/7f8Aw9vwgDHWx1ObxyoGABGk&#10;6l03Xnk6P8TyPakqCM9X01FemjIUqoglXSOWvqtdSP0ob8f7H8+0k8YHeOmnUKCSOm94o5oQwXks&#10;AAQgNk9RIIH+t/j/AMQyFVhjqmhStR1FWNo438ikG7+kEjkelFBH+Nr392RaGp6roKjPTdUyIl0u&#10;C17BzwwOq7AAfX6WB9p5WBPVOoAqObBDc3BP5APIY/43N7e05brdOs0Su7RK6hi7KigKtyR+pbD6&#10;W+vvyrqYDr3Smjsj6QjBQNHpFxb+ltP+2/2Ps3iXRinVk+IdSW+jlAVAQn1WsWH4vp/2FvbvSjpL&#10;1bWLkiMWL6SqjS3JuzMR/quLW9tScekZWvSXrJQ7k8prQDSygqtjpJbj6/61uPaKVgDVeJ6bNBw6&#10;wQ0hmcsbEodMrAnUbc2VTc88AE+9wx+Jk8etUqM9O1JR03kRGbUCxAuqkXIuQtrcKbi5/wAfZhDE&#10;K/PrSqCen2vNJSQwMJ9BCILqOD+GsLD6/wC+/oFxIWnThCjpt+5MnlEZEjL+my2sosSrL/ibc+3F&#10;KEZ62NNcddCpjSwDMrXUAAksJOLlwotz+Ln3s6KY68HB49YZamQGNAqlTqD+RhyhOo2Ci4/Nubf1&#10;491Y1NR14mnD/V/L/V/INeRAOpxIkXKOfUZDqUaFCLYXtcgg/wBfp9D7ZkPl1StTXph8i6isn6iW&#10;VtF7qQSSiv8A4cX/ANa/tIXFc9Ubh1FkkHmPFtCOQqkuGcqWWNb/ANnSSR7SyspOOmuoFTNYANyA&#10;6fpCmQqb6EUL9Ppdh/j7KbqbSvTijz6Z3lZySpugZ2E1oxp0/pcIwHA5AX+1z7I5JDlunMU6z0tb&#10;ocGQSBb6yraE9JHq9K/RhcX4HAtb8BoS46ei4jpbUVVfRINRICRAhAzMT+osn+Ckj+vt9ZjxHS9S&#10;uK9KCCeMgMpsCHUK2k6o0N2+gBGnn6+1Udxmh6UAo2PTrMWL/tlQNIAuT+W+ht/T6e3Wk1inVmI0&#10;lfl1BkcFmVAyEAx820k2JVSByPpe/tMTmnSXpjqk8kR9BEh0IWCg28ZsVAN/r/W309oZ01Ljpo8T&#10;0yVUAjUyAAFkLSn9KIpGkX1cjn6jk/key+WFVBbpMxqa9JOqRC6tcqGEniKMGR/+OzRSEfk3Fj/X&#10;+lvZRMq1r6dNfj6bDCrLp0BlcRmw02eG/p1rYaiCONIH41H2jMdceXV69cZ0WNruSDdkWVlRXLgf&#10;uOBpIUf2Vv8AVeb8WDEgVOt9NM8kaL6QFK2leRfU0RYHT6XHJYXVrMeLeyy5ZUoQM9VHn1An8kiy&#10;BI0WVEUxo5sUVuB9QBZudP8AqR/jf2SXJ1VPTkfxdNNQyGdHj9REwRv82AwVNbOsgBubkKCR/T2H&#10;bmjHt6WLw6brmWeUBZbhPXcAojK9kRVIHAAvf+t/Zbp1Ocf6v2f6v5C3UqCmWR280yrGq3SKEAOX&#10;f9MTNYamt+GB5tp/oLxwhmy3XhQdPUyU0NJEQYnJu3jnNmMYQIrRtLa3I9QsL3v+PZi8SJEDg/b1&#10;pfXpNZJFdAY5Zo2MaiMeNPGYi/iCtLYfUagL3HC+yydU4L/sdW6DzLSoJxqugjimo2VQIw13vHGr&#10;AXZtd2LgWA/3kP3b0Y/s/wAPTB6SFRVGnKTyWmlgWa8Umlo5daE/blY10lAQCQPrxfn2VMxPHpKC&#10;Qajp5w2VWijimqdSSrFGbycRztKPSlTHa6m3Fz+bezPb7hYuPTscgHxdCrtzOrUM0cTVDRwtFAY5&#10;hwzrEZliYWAKgHUSvB+n0I9yHs16rfZ0qElMjoVY6+GSBYzYGNViIh9Ug0qXcKSn0AJ4+h49jyMr&#10;JGKdXMhIp02VOoECNimpdVNYBxE7jR4ywGoqTaxY2Atbn2zJCGBBwfLrymhr0GOdpl8ckodVCroM&#10;aAAzVYP+bkHpFgOCOAWHN/YJ3SxWNi5yD/hr0866h0DO4Ift57Lqjpwj1MdQgSY1cjDTUxGM8Ble&#10;wGoAC62va/sI3MZiJpw6SyAjqBia1GqRPWRxa0USeCZmlihkCDyVMszKCxUkGOMHhr/m3uts6qRX&#10;y68hxToZ8DNLXT0qBJ6akhWaaep4SCRjw1yFB1LdgeOf9a1hHaO0jgcB0Yr8PSzqzEU8NMCqQmLU&#10;yWcSojm0eqxJ/s3Q/UG45Ps1lKlNKYp/Pq3Qf5jFxVCpNIwWXzyssgCsjTMpKRWIsCRYSBv8LWI9&#10;h28gDip4jqpUMKHoKzh6qSr9VSI42iQTGSSVo6GIS6oV1SXLHQbAStdbtyfZAsTCTu4A9MFBWvRi&#10;tj7mp4Y6PGUksCw0B8ciI4jlhkLaVPIsxBHBXUSlufqTLvLG8RRRpEGpp/ydFksbK2PPo0mK3As8&#10;cCU4aR5V1qQQFCKdDALa/wCS31J/3szLt+4/UUVM1oelKGi0PHpb0kxYMzm49GhiFVWVfzpe/wDs&#10;fz7E8VDx6vimeoWWlSZGj1oVcuw9KltK8iM8f4EDge2J+8U6u3l9g6A3dMKXEc0xgIjIVpSArB7n&#10;RJYEeP8AUWsL/Q/n2CN8g1Aox4dN9FU3C6YXIyUUOS8UtNBLLG08cfijjkn0oTOwJ8hcA8A6bf7e&#10;INwXwJSqnpZFlemTAGmq5ZpahxIs61EEMk7q8KSRzCaeQqPoZSAeCgYk8W9prV1LVY16WQ0DA/6u&#10;HQlU+5oK2nNHSReOKm/bkExUu0lO3kMEbqCWZ/UwAJsDb/H2J4bvxUCJwHHo0jCsNXr0lN3q0tOr&#10;wwpP5VrJAxYGnQvTahDUiP8ASikMGY/2uD9PbNyqmlelBoIzTol+4JI5pY1qJvE9I/2b1PkaKnkq&#10;ZNMwR6iO40uAY+QLMDbgj2utEGK9E8xo9f8AVx6LdvXMJK+TeqceLyNLHAiRR1cFFT3j8FFOgVDM&#10;pCsYvVcAW9XscbbbgKKdUZSQD69F83hukyUj0OPWkx0VZHUmfWnlramBQPvKSop30+m+ll0A2sAL&#10;WJ9jSwg7gT0lmgpk8eie9h7gYR06a6jIU7RTKz06RxsmNZvK2PSa2ppoG0o9OCdMCarWUD2ONtA1&#10;dJ3UBPs6LtlqwS1FXkKiukyeGjhp6VYqiCWkkxqVM5qRJG0X7LpG0QBKMC2hU9P1ImHDPDHRVJ8Z&#10;6D3NQVrpUJBW6pJEqkqqXHxRPPkaVHFXGqxEaop0jYSzMruWJYi+m3u1ARTq0Xn0ww4wN4zTlmNR&#10;QTVZppjJNUo8bCSlgkNKG0a/TJE8RB1LZgTb3rSOA4dXZA2fPpX4GAiGOJKaevaKsiq58o8s1PJ4&#10;CnhoaVPuPW2iVPHoGlmZQTe3u6gA/Z1sIF6NRsrYlBVVAkronmqJqrGY/wC8V/FUx19Sn3c1LSRp&#10;yJJJXVmmYsBoX+pPs4gePQBToqu5Sar0bfYmy3aWkrarG09XHjq6aSs++vj6yGemH2lXRR00dtcP&#10;lHmS5vwCvNh7WRkVBHRFKpDE+vRu9mY4GKhaCdqFJ6eotQVZEcVO5yZeWFYapSXjca/tTYFVUAHn&#10;2+TQV6ovHpe19Cs0NK8qpTVUNZLWUVRWRinHgKn7SkpXjUGFNKtJIgPrIvcE8bBqK9ON8PTFHT01&#10;NSftUsDyTyy0cWQaoCsEkm8bUNIul9UfkaUs+gAFk1l/eiaCvTPU1cXBK0VUy0yBa+Wno6eLyq9k&#10;iPkraapdmYShwqR0zDRZQ/jGoe2y9RTrfTFU0rR+GZ6SgpZaJIoklapNPOJ5JfuchlJnjQaL6GiD&#10;hNVmAJsbCy00Z690m6mpmp6eqq2jjrZGdpJaFSKQVWWnUypRxTuNUngiURozKBa/BJ90IU/D1up6&#10;YslUQqtRGtXTQVhiGQMEqf7johJB4tNEqKC41aQHjJsqMzaSx91Ip1ZekRnacRUvgpXkp9dJUUzV&#10;0h8U70UBDVdPJOwJMTyMfDIEZmIFhZifbyfCOqsc06BTLS/w6Gmqo/uMcZmemjqo28muMRB6uo+0&#10;muWkgbUiGYkiRgyiwt7t1XpD7grqOroEihEORpnlhx+UbETLKjvw+KidiQEZhZpDIyxEhyLMCvvQ&#10;KkHp1HNekpkqxJDU/e/w/IRTS01FJ9pBWQ1kVSC0dCcoyosIRmFjLE5uSCqqB78a4pwx1Y9BnWy1&#10;HlPniMU0tLUCORXkWellpa0JLWVCxf5R5iOSY1OkFSw9PKbz6eQApQ9QqySKpMyU+Sp8fHMWmr4x&#10;SGpRIFqRDop5I9IvMSIipUBxYoTY+6Hp1cY6S9TBPR1M85gjSpWrBxXgeGWmjx8MwbyswsV8aqRK&#10;Lftn0kXa/tOa1z0+gBYA9MU2UkjYmpleP/OGoY0QqaWpgrpDNioJzNYhbaA0CNcBlFvTc0JoKnp9&#10;1DDqBknnrYal8hRxTz0X2KyJrpxTUzrd467PxyaI1SpVV9VMCxA8b24HtO7as060BQU6TL1yVMMq&#10;RY2maajb7mcQUr4vVqeOWKkjqSus08SreKNFY2IAHquGCajh05p4fPpG5yphylHXGalaClphLWIa&#10;er/ikFOGdYKiulrCnmaaEtpmp2HqUlwF9p5Mgjq6r3U6DXM1FTkKSurVk8OPRI63TBCsxCC1GTHT&#10;Eao1qWVizKzMCFBI+vtK5qvSmNQG6QGXMNLJXUtJRvTQRR0cw8lWk0ksEz3hqamqi4imvcRgsQPx&#10;fk+2PLHSxE1HpKVP3TmR550RDKHqvPVK9RaZvuIUEwvrMjLqWw0p+fr7TEt5dKGXSMdNPnjFdPPC&#10;aaGZ9RemjUztL5IxIBKCSFs1nLgWIvfj3SpBz1QAk06jUdSYD55ahoRBGyy1a6JPsxNJo8jj1Eck&#10;hSvPBX6cn2R1toyMDNesUlbMKuJ46gJC0EsVREFinaNag2hAji/aCsNLBkYWI0Lp+gr1YRhRV+mw&#10;18kNIwpmMsmuIKg8rOlVGfExhABAlt6vSw+p/Vf37qwRGyOm4vLT/cycFHjUSrK6kJXhi4VZIRpY&#10;j1Fgo4F+bn37rehDkdNks+qSOQHxo9OqK7ASRJUMdAZUQ2iP113+vFx+B7q4AAoOsorWeCSZVhaC&#10;nSnEVMaW/wBx9s5SphheP6ayfI5bgk3t7914gEUPWWOzfbWakCCOqvTgalonYGVHEbEDWT9Tcfn3&#10;7rQUKKDqZSmPy06qzTywMz3jhLQ1SyMBLM82kW02QLHYrcn6fX3U/EOtkahQ9K7FV7vHSU8sEdTT&#10;wVAmMaFEgnRlKKZqhAGAhFmkDIwLfQ/k26YaPSKjh07UsX3Ejx1KOJI6eaeONFjjqYhDOPFV1CnS&#10;FQoP86oD2sQ1nA9+6oK1x1ylgkSBRJTRGZnNTBUNKkk+uQiVHp45AAJF062Uga/rb8+/dbOuma9c&#10;qilWSeMx1UkdPUUcTLMJib11SvEq0zrb1WcaWNlHqBNzb3VekZkMcWl1RJIPK8WlagmRaYreOpll&#10;LKJGW63UD6Fj9OPfulKEFR0kXp5/IFDwhDPOnnVQ66JW8RkR7Aale/AP04vce99XoD9vTHWQogaA&#10;WIE7Q1E0JDUkknk0BQCtnvYMpA1fXjj37pxOHWaOOViqxz0zNF5xVvysUi/rtpiUk8Dx2KWuebfQ&#10;e8+qj4+pEjU1lqEQaDNHHT01RqZjDBGZKp5UhJawI9LMyauLrYD3vp3p9oUhqtMtRDPU04LSTxQR&#10;COFwWLGSmjUBlcEEoWF9ANifeumDxPTt/CahqX7gSY6tihnIMFC7zCSGwaN51YAK5S7DUBqJA/wH&#10;utdNg00xNLGHM9XoCJJaTwxI3lpqd4reoMDYC+sHiwH09Q9e66noIZAAshYVC8LLqp0oJFOiR0a3&#10;q1C3J54Hv3XuHSYqqb7fXN4ZHZJGSKul9MAi1aNTQAtZpDb6i9uePeyKdbqTjplk1QGKGm9Dqza5&#10;tOn7gufLFrZgSlrcMRccj8n3XrXWSBFliVFaZfMPEIqbSKqN/IZtUiWN7twBccm/4t7917rg/hmm&#10;qJBGJGZQgE8JkMTW0yTEpYx6CDcAabc2J97HTqcOpkcbmUTJrd3kiCRQoiIlQV0OgW2tQFsqXFiv&#10;IHvfV+u5Vhp3jWHVLL5wqUygFTAT5FeGVR9W1MH0gc3P1Hv3XusFQXeokMccqvVCOObyoumOKn9a&#10;EiIckKAASbk/X37r3WJqd/tZdYtMULjVGrJGjNpeSYgD1KAAgX6C5Pv3Xum9pLJURujSRw2aS0Qu&#10;i/Q1FlALLwtj9CL39+691AEQip3fzCGYhmjAEkUpZH1qC7rqGvU2kWIAsP6Ae6904ltUHgVJpoJS&#10;4jjaMSEmwM8XjspQra+ri/Hv3XusEhanqFhV4WLKWOuQSeWBEuLgqFCoLKUKg3H4tx7r3U9XR1Wd&#10;PF9woeVHZndIi4uyCKQWRQLG5uP8ffuvdOARo49SyRS1XgggcQXQT/cfv2nQgHUnpLP9Ljjj3o9N&#10;v5dTtckQjV1Dx3ScxiBJDrBNpZNNyqluCOOCP9YeHHpvqeryNCImENRUGmi/eltTxnQ/liilRxYy&#10;qDfUBq+gJa3ux4de6kRCPxGc/brC6rCsq+qd08miaqi9OoFGJ5IJIW3APvw4de6g5CQjyxStFMJG&#10;cSioWXxtoXRHKSij08ahGGP4B+tvdurL8XSamKp9uyIUijcKI6dRpbWNUxUWDWkNiBe1yf6D348R&#10;07011SPLJqXylUjIjRprmOJidCLCAPqCSeOL25+vvx4de6hyRgsCKhHeP9wRBY1aoPC3dCLWsL3H&#10;0+n190631gpoDJK6eQeQrI8JhALKGOkqGIFtX6rkD/D37r3SmpJo3RYnp5B5I0heYBoyZI5f3lkF&#10;hb1G9/qG/Nvdxw6109xV84ZUp44qRKFmknKGJzLq/akk0/qdymkG1za5uTf348OvUBwenuaM3pwx&#10;SASxhKaF6cVckMQUtEshUaxKQSNJNhq/SvFm+q0UA9MtQNcaKqxlZizSVUwEaFxdY1VLXVUtptfU&#10;btYj6DY49eGiuOkNkKdVYKW0xtI3nXVq0LCPqspAYqWNlA+t+SR7c6t0matadEYPeNWZm0xaZYxC&#10;fqXc/kckgH6390bj1vpNVBgbWB5mkAPiVLeRZfosiM55BH1/oPeuvdcInVgkZBDErqS4kaN/o6lR&#10;xZTcsT9Pp7917rtoFEzlAhRljiKyCzpKPrL41+i/Q2H4/wAD7917qU4tA7xMCVdgSCrGQRDSBpvb&#10;St7nm4/p9PdF4/6v9X+r8hrrG0ckhaVnjUzDXdQl4zp1SOGW5tcDi1/6+79b64RxOxjLfodFU+pV&#10;PB9Ur3BIvx6v949+691lIYKqq0CmlGmYlgxVTIQwkPGr6iwt7917qfFq8Tu0UWiZVJERGu1tBIMg&#10;HpJH0H5+nvRNCB69e66aOaNITdTGsckjox8i3+n1bm9uP8Pe+vdZCIvFAftwhC8wgAxT6jrZFkVd&#10;QDW/F78/09+691jjSnEcgkVpJkBEEK2KorNqRUKBbKvKsDzcAke/de65XZGBC/uABCrppjMpOpJH&#10;KcXXheB+effuvdSRObWKBT4yhCopVUJuz+YXJ0j6WJtf6e/de6hTRGdtCT2YIWV09CaV/RaOwtxY&#10;f435Hv3XuoMbI5IlVyXDRyLJpCsmsDxx2+hB51H37r3X/9XdFIP4ABF7cXv/AK/A9k/THWFlJLGw&#10;AufxzyLrz+ffuvdcCQPqxuRz6fp/gSffuvddK3BBBNz+COR/W3A9+691nUCw/wAQPrc2JPA+h/3r&#10;37ra/F1zuP0lRbj63A+vJvx73091y0g8rb+tgLekD+jcfX37rRFRTqPLTrIOLXALLYAk2+v+9+7K&#10;aY61pA6a5qS5+mok/pvYH8/j/iPamOTPVHX9nULSAbEKr/U/6rjjVe39OPr7Uivn/q/1f6vlXrsK&#10;vJKLwB6tfIsbWt7t17rNGBdWtY/jTpJNv6/717seHTKfF1LVQbN/Q/XSq/gG9/8AePdenupagWIA&#10;4J5Nrk3/ALRt7917qUqKNPF/8PqSLfUgD/iffuvdZgAOAASbnjlSL2+lvoP99/Qe691y5P4HN+Bw&#10;f9j7917rriwOkem4uLWJ/wBb37r3XRsP8P8AD6cn6ge/de6xyNYMfT9ObD6f649+HHqr/D1BZtNg&#10;1rEW/NiTx9f9j7cT4umOmiqI+hNiSRYHgKPwOOP99/rB7qpFRTpO1Dck/Ql7HSwvqA5Fx9fwefb6&#10;fCOmidIqek1V1BFyoLAf2mEZCsOeVK3+o/ofbg6QPxr0zrlVjsxaMm5UkaWvflm0i1tP9P8AePap&#10;EU5HHpC8hUnpxhzK2sSQSBb6af8AWUi1rj+nt4R+vVDNjJA6co8nEzBRMofSRc6R6vqQR+CP6+3l&#10;jJHy6346HCmp65CYXYh7XbUTwyAnkngH6/63vekj8uq1/n05UtbGqDlrm/KnUt/6k2P1/pb20yBj&#10;XpxXoKHp1irlAtwt7hdYjDOP8ALf72P9j9PevDHVw4PDpxgrFI0llHHN/Tbn6KCBf/XF/dCtOHDp&#10;xPi6e6SpBsSwIYW9IBJAH09tOtRUcenuBqOn+ncGxFrWb6Agc8fT2yRTB6d6dInHHI44+thf3U5P&#10;T0Xn1LVxb/Af04+g+nvWk9Ogg9cC178C/NhxwAf8bf097Aoet9RnAIIIsL83sR9f9f3s8OqP8J6Z&#10;KlRexAvZuTp4twLW9+6SN8PSPr4/1n8LzZebj/Af6/t9PgHTLDtr0H+YQurpZeb6CQEcuCALX+gt&#10;zf8Apb2rX4R0jf4j0BW8EBhqIgNJBCwtoRlLSELpk/qCLm/4AHt1Yg47vPovl7m6JH2XtKmyAqY5&#10;KdHSZbRq7gQQyrJrEzWBNtaKC1vwfZRuVioh1qOHSizfTJp6rL7K2/Pi6kzhJYK2CsdSZKaBqdqi&#10;oOmJzoACAKUPkI1Ejnm/sC3go2R0MLQVWn2dQOvRPFL4hECQiwRCZlp6Rpy5eeZ4NOpoWb0AOSGG&#10;otYe0DfD0ZxAahXy6OnsXz/Z0pYSxLURr9tG0caLS1DSENFCkQHDKrsWUlQFCgknjy8OjEEE46NX&#10;tdoo6JU8plLrGgNPpbRKoAnephk9Re2liR/S/u44jrxpTPQ84MgR6wIlCwLoRQLa/wBNzr5tp5v/&#10;AFv/AE9r4ePSNqa8fPoT8Sqrou1lZULBQWc+A2S7j834a/1+vtX59MPx6EfHgoFsF+tjpIF3sQfr&#10;+DY29vJx/wBXqOqDpV0gGkG/ANvoALH+pH+PtSvxdNNxPShhsD/QXNgB9LD6E/T/AFgPrf291Xp2&#10;hP5On/VaDp9PH6uLj/YH37r3TlGFNg6gWAH0/wAeAbD/AHv37rRFRTqQOBp0i9jwRb88gDi3++/2&#10;HuvAUFB11awIIsDzpHIso49+631xIvayjk3HPPH+J9+691xt9Lng/UDk/X8+/de6xFQT6Ra63/5G&#10;ffuvdcCLHm1iLXuDp/xsPfuvddE6hYcn6A3/AAD9R7917rCeTpHJB+vIP9Te/v3XuuvweApH1/Tf&#10;/Y+/de6xEWsb3Bvcn6EAci/+Pv3XuvG2nm7LqNj/AGbf0N/6fT37r3XEj8kAf6kKRY/0/wAPfuvd&#10;cbc8rbnm2m/9f6f77/evde66It+SQLkiy2+t7A2/33+8D3XuvFSBawv9ATptYekA29+6114AC1/x&#10;z+L/AONrj+v++/J91vrmLE/S4F+Gtf6X/A/33+8D3XuuQCkcgWA5BtY34/P49+691zB1W4BuLCwN&#10;wB+LED/ePfuvdZdK3sQfqQP6W9+691kFibWsT/j9CPpc/wCP09+691k4Fza1/TY3IAH19+69170f&#10;X0n+hAAIB4I9+6911e44HP0P+P8AiL/4c+/de6xSEKPwQLkABSSf9Ufz/t/fuvdNc7AfUK31ADEa&#10;SwF2+n+Hv3WsV6T1Ubfp+tr2sCo/ta+eLAHj37rfSXrHIaQkqLWUFVsVcrdWK/4n+nuw4dMsKtQd&#10;IDLMERnKreFFYfQhmLm0ZNjwWuxH9Pfum2WvQN7hkeJmWMWCuZGlJRFcScxweQj+1ZVsR+fx79XT&#10;3dMOmpegkStWKrCpJrkAlVYtK3heM3QOWBJRbaWK8j68g+3o5QePDpA0QOR05x5KJZFk8RmcqsXh&#10;RrsZUJaRnLCxP0CkfUH6XPtQJlpQdV8KnUj+IsywkTBmIY1IkWyyo9tUSBQTcc6WsTYcAH37xQev&#10;eF0xZLIumqIyRSWusQYFUjj/AEsoFyz3ZbuzcqT6gPaaWQNgde8Ohx0nqSsEtbNTtBNMqsrxxxyR&#10;6F5EcjTLZTqVdKqqqebm3N/abUFNB1Yx1FelzRSCpmaEmJhEFCMkbRRGUP8At6lS4CkWYIbkkjgW&#10;9qYpak9NaOhp2tSLFGhuxCWElRpUqTIA/Nvr6ibf7b2tV69M+GA2ehbowxChwVCCNZCAD+r9esW/&#10;J+g/5EFSFaUHShQAMdPDQqv6QGN7FgNbNqH6UJ+gHu/V6asde8YI5APNjqW/N+L2BtcW9+69SufT&#10;qO6KA5Opb3TSAqlnXkftutv8LH6j8e/dVKg9MFR+2WHqKnQzpqa0bMCru7gX44/1vwB71Wv+r/YH&#10;+r9gbIoegk3+R9hOEDftRM0huDJNTs4CPYcH1A2seSADwT7Tz8D9nSaXj/q9eqoe5mkpqvK1KQQv&#10;GlVA0VPMpeqlincsXjIUgsW0tGP7JR/wfYK3D+0PQk2xQsVDnoA9tSQ0wq4mSOKtqCgpE+1EbT08&#10;kmqqki0KW8UkSsWsfSTYW12BX5dHMAocDo1u03gQUMMMf7dFA4pojEZkdUfRM5jsGcAGTk8qSD+P&#10;bsXn0qHRidrmFEjWKKOSMAySmGa0vnRysUlMHA1IWBZoxzYn/D271voaMAqDzgkG9pJIQGssjqFl&#10;SKNrg3Iuqj6BuPz7eT4em5PhPQq4pwCjekxkpYoTFOiKNZBFrAi3Nvx7Vj4R0mb4ehIxyq4F1/SG&#10;ICqE0hjaIyXHJsOP6gk/67g4dM9KyIl04GpTZ4/0hx6rmxAHHB4+vt2PT+fWx06U9vVdSwa5H5DE&#10;NpIP+Atce3T1R+PTtBYkBmChhdjpA5X6f8U92T4uqdOUQAA5NxYWA+l/+Ke3utdTEA/pxxYD6i4u&#10;R/rG3+39+6917SDzcX5Dem30Oq2lv95Pv3XuuAtcfpH6lH6Sbgcn6f63v3XusLrxY25upDLe7EfU&#10;W/Pv3XuskYF1Fvp9eOT+Lke/Dj1V/h6nRrcfS5IsRxYf7f3bpnrz2C24P4sfyDyfp7snxda6j8qx&#10;OojgWH0IUcgWP4/p7cf4evdcLAX45J1f2bf6n8/6309s9b68FIvcgD6XsD/sLD6e/de6iSmwP00k&#10;EEcsLKv1t+D+PbEzAcetp8Y6hCZTq/NiC1uPxZr/AOx9p/FFaDp5jQVHUiKS+kAAg3CggEmxsL3/&#10;AD/xHvfifLrSdoA9epKupsL/ANDpHq9Q4ubf0911t15cV+3qRHINXPF+Lfg83B5/2PvYlIPXmXFB&#10;59Tg4IY+n6KCQTdTfg+r/evb6ykivTLAqaHrMHUAD6X45F+Rwb34592MoAqR1oHrkrCzW5PI4UBQ&#10;T+APxwPdwwYVHTkY8+var2tb6/Uov+vyf99x730711xY3tfmwH5A+oF/x7917qPKBYcjTpAC2F7H&#10;86vz/T37r3Tcbar+kH+n4JHAv/xUe/de64aebHRYXsLixJ5uAQSb/S1uPfuvdcLKpP1vxchV4A/1&#10;Nx9Aefx7917rmLcr+qwDeqwYc2DXH19+691zQji9iALggX4/pp/H5v7917rJrVvSACbE6fpb/W9+&#10;691yTk/XhTzx+LX54/33+8D3XusoHAAI+lwbX4Bv7qxoKjr3XTHg/kXNgAvIvybHj2nYgCh631HJ&#10;UXvaxIII03455P49pXamOvH06gSjVqP6r3F1a5JH0+v5H1sPZbOeJ695dN0w5sedNjchbWP19J+h&#10;/wAPZLcserp02SRk/UKQbf6kaiB9D9ebX9h291EEeXV+sBiBYqVA/DAIvJ+q6jpH0/1/ZIYqnPTw&#10;67WFLj06iFYXIAvx9dNje30HHugiUnr1adZDGvChPp/jYE/XlgOSP03uPpf8e/GJa0pw60DXh12E&#10;AXVpUAteyryeLXYtyAPqbf6/t6NFUVAx16uQOu1NyrcW+hP14J/K/wC9e1SmgqvXm4dYptCWJLGw&#10;smlQLMxu5W4HN7cf8iHpH8LurU9NgZ6jpNrAPAClmew5/pYW/wBt/t/bcV34lKnHVtB64ERLy30Y&#10;BvSLkAmwax+nPA9p5zGg1MePT0YOoHqMZEUkIyMLMFD6SLn+0LD/AG/+2/1kRkjrxqOlVDSp6Z8h&#10;LrV9LjQV0NpOnUUHNrcG6m4Ita3snv5aAladOxqKgHpGVZksxQKL3LNJ6nYEgqBa/ABuf9j/AIey&#10;EyMRjh0q+zpK1ORaFZgoBEUwThAUK8KAqsP6G+k/T2macBTXyP5dXyvWBKyKZ20tGYXt41QEN6f0&#10;BSwBTkD1Di/9b3LP6brg1r17UTgdPFDUOjB0cu7RBpfUPFHGj6gQg/P+A/qePbYLQvqU1Pn8urMo&#10;PHpcUGW4/cZrtp0m351Ac/7G3+uP9b2e2W6UarGvTLxL0vsbkwwGs86irXP5X6/7G97Aex7tu66g&#10;FbouliBPSsp51ktpAGokBjY8D+zf/fH2MLW4WRhU16RyR6D1MAHN7cX/AE/0/wBY+zdDQ16p1zDh&#10;j6j9biw54/xP0v7MYXBp1qgOesUsYdeLfj6C9gP6k/8AEe18Zoanr3TUP1qf9TwB/Un6Hgf77/eA&#10;q603w9To7DkBdS8XS1wGNyPV+be9dNdT0txcgXvxwLfjTq/x+vvRFRTr3Xapxa3A+twLgn6rf/W/&#10;339Wyh8ut1694+LAfS/1sxA/oCfeihAr17rwFl/1j9OV4H9P+N+69e6xsOPwTYcEA3B+l/8AW+vt&#10;O/n15fi64HgcWN7f65B4JH+v7TSHStenTkU64MGa1rBTySLfqv8A1P8AvPsvmm1Z69w6xc/qJDci&#10;/IAH4vb2TTzaR1dEJPXMql+bGx/SnJ5H6efx/wAT7J5rvjTpSsXr1wXn1BPrcarC5YG9+OL/AI59&#10;k8s5JNOnwlBTh1wZbW4Ate/05H1HP559o5JSQP59WCgdcPHbk/kcf1uPr9f8b+05PE9XAJwOuDxj&#10;8n8BioFyP6Egcc+2SQTSvVirAVI6hOv1IGk2JsPySeCT+PdcU6r1jVLEn8EhQSLAX+t/6+6firTj&#10;1YfCfy6gsAJL24uRzYi3+pN/8eR7U0zXqvWdYgttQUkXudKkBQbjTwR9f8PahE8z1rqSqAm4FrAX&#10;ewAsfpf6D/X9r6Yr1pvh6cKaMENxwCToH05/1v8AbW/w9r7RTgjj02ST1PWIaeQLX4W1vx9W9nKg&#10;kY6R9diM3tptdTckXNh+SP8AH2qCAgL1vrIYbfX1Dj8An8D6H3d4jp68KefXEw3NgLm1zwo+nHtM&#10;8Rrjr1BTrGYwBf8AUbAekL+D7SyIFNW6cRvwnr1vUOALccf0tax9pyFJrTrcnl1yVRctweLE6RYs&#10;foTb+g9tOoPcPPqyfCOuOgEkWAU8fgH+l/6/X2iaFc46v1zEdrXAtywvxewuTz+OfafwyDTr3UqM&#10;KbC9jc8WNjfmxI49qoArEAdVf4D04RLewH+1DnlV44uR7ENsgrjpMaUz1KijNjYD63sLW/2P+x9i&#10;G0BFK9M9ZvGCOAOPyosP6kc+zhBgHrRpXrA0d9XAHHB9IsBx/wAR7Vp8I6sOsBi0g/04HNr/ANPr&#10;wPduqNXVjqLLF/hyBzci4H+Fvfuq4Ir59QJIhZr/ANbsv9Lcg396IqKdV6gPAD6bXQg/Ugn68MR/&#10;r+0zqeHXjnrEtOhI/N7ix/T6RybH/k7/ABt7apTrxUjqdFT208Beb8G54+hv+R/h7oUqa9a6dIIS&#10;LFjpsCDwB9TcDn/evbLpXB49XXjTp9p4vpe31B40kn/A2/HtP1fp3SK4+n+x/wBVf8n/AHr23o63&#10;XqUkVrn/ABA+i/7c290KkGnVloTnrMot/Q8m9+TxxYD/AB96NB1cqtOuRf6cXJ+g+vA/P/Ee2ZHV&#10;c9aVSeuJcni1rgj8/n8+0zTCmerhDWnWFgzC/H9B+ODze9v99/vARyMZDUdOiMfi64CIcXv+P6fm&#10;wtcj/ff70yAOPVtCenWVY1BvpUm34AB4/wB793CE562FUGo6zqtvqoFh/vZ9vClc9b65Cw4sAL/T&#10;gX/1re1IK8B1XQNJA8+vB+GHIH1IP45921n4SemzGw6xMxsbaeb/AOvYfnn2zJJp4dbEfr1HaRbA&#10;WH+JFj9OPbHiAHrbKAteuDzITcNwRybXsV+n1/w96MgApXpzqI8ikH6ctpuNI+n5PtsvX7Ot9RHC&#10;2ubf7Yfk/wBRzb+ntgmOtT1ZePUCdU06gBqANxa/5v7R3IQdw6c6YayMaASo5bTwBwbi5uPrbj2Q&#10;Xaduojr3ScrqZVjMjaWGoWNvz9B7Ir+DTFrIFOI68BqOOkBmPVGCYweXcXNl1MNL3P8At+fcf7uz&#10;GInTWlSOrFTWh6RJlRlkvZRrCAgGyqq+sawOQTYX/P1/HsASXRJah8/2f6j1cxio6h+KRzK1z4lK&#10;k3sVN+bp6RYAfW39faQxyElie3zr/k6u66h09Uhd2FiToAZyCAVZRYPY/gi3s4sS71HGn+ofy60q&#10;KoqenuNGCgqdSOnruBqRlNiQR/UcW9nkccmGiNQRn7a9b1I3T1SyABVYFFAXUAoa3FuP9h7NoJCo&#10;0N2gcaefTZCHC8f9Xr08wOlgSBpVgFDWU2U8WIH1/J/3wBpbOqkHiOtaaDu49PMNQrKbMigkE35t&#10;pHNv9je3sd7VuA00rQV6QTrU9ZxLq+gFjb+mrT/S3+8+xtbTpKuM9IXFD1zkbSlhdi/pXi9/8P8A&#10;ePa5zQUHVSdR6hnUjE3Ia1+eQR/UEf7b2UXdoJQRSnXhx6zRTlW/X/QEfkauefYQubQxnBx0tjcg&#10;CvDp3pqwkaeeD9ebi3PPtqKRkwOlPSlo6jWfrcm30P1v/X/insSWVyaj7B0nYHVTpRQ+q3BFyQbF&#10;f+J9iu1lJNT1Rl8jx6lFDf6Aj+nHJH4Hs5STy8umyhpXrFJCDxpvex/qbWvqNv8Abe10cmc8eq9J&#10;+tpL6jb+ot9Tf8/63tbHL5dNtxp0wSRFSb25P+FrW54H9fasMpHz6r1BcAm4UajwBYG39DyD/tre&#10;9UFa9e646AG/T+RzYG3Gk3t/re/EVFOvddNHYfn9AXlV9Wo2/SQB7bZABXrfTXNCDr9IAA45AI/q&#10;BYH/AI37Sugbj1crXqH9tpuF5AsWJuttPqX6jnn/AFvbBgpkdVIoK9dhPSQAQD+TazKxBa9hb/Yj&#10;/kXtJA6r03VkagG+k3JuQLEggaQB/h9bf4e0VwFHDr3UERCwDK5BUuzEi9zzc8Cw45H/ACIJevdZ&#10;YAVGpyDa3F7ED6EuB/h/ZH159sSsAuOrp1JlKgC4HBUglOVBP00/0vYj2XTHHV/Lr2mylvSOQrEL&#10;ZWIFwyk8G3+9+2hTTnrfl1KjW4uLXBHJCkj8XIHNx7dTSevdOsMIPjP6hb8jnjhSBYcezOGoApw/&#10;2OtUr06wwAgi/wCbkAXX/D8+1yHGevdOMVOwJNgVOq44Fzfi3t7xgFoOvdSFpfV6gqhb3/Tdrj6c&#10;e6+NTNa9e869SFgRbFQAQAOePrzax97W5YcevdZViAFiQf8AAgG3P9P9h7v9UT8uvddlU5BFhcXI&#10;P4J/p9PdDckZJx17rERGSLDk344sQD+Le2WugMg9e6wloxxpW/8Ahfj/AFPtk3yj8X+Hr3UYy2sD&#10;Y8GxP1+tjYH2nN+oNB16nWRJFvyDY/TUo/HNwPof9h7di3AHFet0I6mxzqLDUPr9Da/I+q/gezOK&#10;8VgKnrXXNpyT+pbX/B/H1sb82/rb299SDwPXsdchOltJ03H1AF7D/XsePbqzr60691gapU6iTbmw&#10;vwfx9bgfj3cXC141691192lidZ/NrhRyPof999Pr7ubkUz1pq06xmsjH6nWzDm5vyeAbD/e/bbXC&#10;nz6a+zqLJVLyF0tcekC/qH5uW+vth7lAOPXs+fTdLWqRcgAkCwtqB554X+v+HtK10rYp1sUBz011&#10;NYuhiOPofqpH+Bv/AI8Dn2jmmUAt1YlaY6T9RXkanDetbAgKACQSOAw+pt/xP+sHL68KDVXrYYef&#10;TNJlGFwpHA5sVv8A1Kta1/8AivsKXG+Sx1APVq9Yf4yUGkSA/W5PpGom9j/T+nssfmoxqe6vV1Qt&#10;1MhzhfSCStl59QOlRySR+Pp/X6e1drzcrkBjTHr1plKmh6UVBkVkCsSLML6kHJt9CR+P9b2M9v32&#10;KZQdVeq9KWmqkcAal1Nf6i9wCf6+xRb7gr9qnr3TvE4IHCkccAA3F/yo9maXMZHHr3U1VVhYEAH1&#10;XsLkD8fTj/ff7FUjitevdcvF+QRc8XBUWB/Bt/h7dMikUPXq9Y2icA/T+t7avqf6f7H3ZSnBet46&#10;in8349RuSLfQ8nke79e69wfwODydIBP9Lcf19+691jKqPxckcXFx9fpb/H6e/de68VA5Kn+nJHII&#10;sdQ/w9+69162lr2H9TYnkn6/X/YfT3R/hPXj10eLi30uLmwvc3/1/r7T9V66sB+CSotp9IFv6C/+&#10;t7917roDliLfS5tYaQRpB/2NuffuvddKBYKVYDgcfn+hsB/xPuy8f2/4Ot9eZf6W4Oq344X34cD/&#10;AKvMde66CrzcgcgkfgH682/P9Pdetdcgv9kAfk34/r+QffuvddFOCRyL2+gv9eRb6e7p8Q6310qm&#10;4NgL39JsP0/6r26/wnrZ65MCtyV/oOLfT8Kf9j7aT4h1odcVA/pbjm45Av7Udb65rYi9z9SCPqWI&#10;5H+8e/de6yWX6f4ngBbjSPyD703D9n+Hr3XigsfT/Tn6Bv8AD/iPfjxH+ryPXuuDorkcA8fQf7a/&#10;Hur/AAnrx6jSRXINvxpCkWINvrce/J8I68Om+SAgNdB9OP6fWxANhe39b/m/+AbYVeg6159M89Op&#10;DE8k/gXBKjjSP6f6359+8NuvU6YZqO5N0Rh9Atr8AWBF+OPx/sfdSp+HpwCqU6aJcWHBVkDIG5M1&#10;pI2I51WAHP4+n0918M+h6b6hvh9TX8aLYEes3LKf1hbAaf8AkK/Hv2gjj17qO2DVlClEYAm5cD0K&#10;eQtgB9PwVA91ZFYU6upUDqK+ADIVCRstig1aXF73DLwG/wAbfT+vtjwBnq4k0jB6jtt6IFCIzZQA&#10;rMq3f8yeULwORyB799PGOHVhMa8enalwyRnXouxdNJCJ49Si1wDyBbj34QLXrxJbien+nx+hRwi3&#10;JUBLCwv6fqAPd/DXrXlTp6p6RTyFKlgo+gJ035sv4tx9fd+Ap140pnp2gp1UeoW9QJA0kgg+nUP8&#10;B9PdgKdVNNQ6coowDbTc/wBk+m2ofUf7ex/r7v1bpyiQC4IH1/UfpxyRb/X9u+a/6vLpnqTbkXty&#10;L/1vx9f9h72/wnrx67K3tdbWJFx9f+C8f19sAEmg6r1iNrccn6kj6W+txx/sP99YbCseHW+uVwtr&#10;XuPrb6i/P1PuwjauevU65q5BNgLkE39N+eP96928MDJPXqdZVcmwItcf6xv/AL3/ALf3rTGPPr2O&#10;pCnV9V45vc3+n0I91ISmD17HUqNQSLgWA5A/I/H/ABX3ZENQ3Xh1PiJAUADi9rA3Ive30H++/wBs&#10;HHBK0HW+pPpv/wAG/H+sPbBRgKnrXWVQP6gE3P6b/Tji3uvWuuythyRf/WP+v9Ppa319+6912LW5&#10;5P8AQ/n+v1/H5Hv3XusZ0m40i/045A/Nj7917rp+FP6TzwfSSeR9Bz7unxDrY6iNa/PP9SbWB/1g&#10;Lf77/bqOt9YJEH9Abi9vrcWva/v3Xuo1vxa1r2/w/APv3XuuFhzf6c/7Dnkf7H37r3WNwBqF/wDG&#10;wFvqfoPfuvdN0wSz/nkFhYG2n/iffuvdM1SoIK6fUbclb8ngC4/23+x9pRSueq9JXIKSri34IOn8&#10;heRb/bg+9dXTj0g8qoEblLMTq0gg2C8FWC/kKR/tr+0stdH+r/V/q/IPJ8Qr0C+5ACnIYanbTYhX&#10;L/hTxa4uQAL/AJ/w9kN0QEr59GUddXRZN6KvqBlK+R5GVShtpDFTNH4x6SDdD/U2Fhe/sNzHuI6X&#10;RCpH59JSGkkEMEcnkZpCgWN4irrLTKP3GABEZjVQocG7D+gv7bCV6dLgGnWWnDJ9tG4ki+3NWjMA&#10;oaNvGXkmWRtWrycoQb/4WIv7Uxg+fDppivXWspLGZdCSStY+JFgMVxeSEKwsQ1xZxyAbfj2oWmK9&#10;MuR5eXUjxoY0EemnMU3lRCNSWRNTy1M0n6UVAdIHJtp9mEKqeHRfI4Xj11K8TxxHTcSkoqtGGaOk&#10;muZJkYcIG4C354JHPtYOkDcekplEDo6ThqidWZVZDCsdz6DSQmQBgwUEtILH/X+vtZB5f6vLoouS&#10;TXpEmkcrMAgiMWsAp5ZqRVYXKxyMNbObgOTdrng2HtX0gPxDritQyxLDKsZWOJr1FOjNTxt/mSJZ&#10;FHLofwwFyPx79UcOrdNYZY5lYUsUkaPop4o59ASnUlY5ZJBqEerkgA6mJOoAe/EgCp691OpATOrs&#10;hjqXmjhNPPeSOKJY2aOSGK1tK+sj8gk/6wad1KkV610IOCp38MH3EySk3hDgeQmOR9DMUQfUaQzH&#10;T+L+y92UdOJwP5dCLi9a+JVWEurNoMipL6o5NDqVRRyEv4wBwx/wPtFM+k9KFFcdCrgaAFIVRFVW&#10;1m6kEHyXTWWI5BX1WNrcgeyya40tx63pPQtYPGtKsTupsoCgahoIRNOpHIJCnj0g8/19o3uA+OnU&#10;irnoRqSiDAGwEdgC2gByIxduCCDzcggm1uPdVJPSnp2aCGw9Klbav0rpYNwBpXg/1N+fdutgVNOs&#10;8FGrMr6UIKC+kcsoP9CAQB73QnrQHEjpxho0BFowUBAJ4soH6ixP1/1vdwgOV/PrYFT1MCRIoUAK&#10;Q2nWFHFzc2BAsPzf29oC9PHqNIiOSSVUDSnAudI+qfQi/wDU+6MtT1rqZTUYkOiJAvNySeW/1rf0&#10;PF7349rLW38UgDqruEFelNSY6KBVZYwz2AKgGykcNpVlt/he/wBR7FVraRpHkdIj3Gp6dPGVRvSQ&#10;WBIB0sbf1PtboHADrfbT59QPtXklPpuL3F7i5HJJuPdBDnPWqdStGmyGNSpFr8WI/oCth9f99+Bc&#10;RjhTr2OodRSxsutP7C8r+nkm9+Tzb2mnhQqNI69wNeoEFMJpvBpAOu44BOm9v0j2XRQmR9AHTzmq&#10;fb0I2Gw8cWk2vyOdP1J/x9n9tahFFem1XUehAp6RQi8AkLezcAXNvrYf77/bBeMCg6dCgcOnBYQQ&#10;BZbD8A/0F+Pe+rdZPAh/A54B/Nh/X37r3UmOlQD6f4ci9x/re/deAqadc/ClxxY/1tzx+PfurFSB&#10;Xrg0K/m9uP6D/evfuq9YJY0+hAIH9Lf7zf37rXTXNRQvzpXVwLggfXkD36tePVdC9JPI4w3Yp+n1&#10;AgBWN/8AXt/xPujRgjHTTChx0i5qJlkcFbANwSBbng/T2gaAk5HWsdcBQFRqBu3+AFyLXvz7p9OB&#10;jrwNDUdR3o3eRUtdRc2P+qU35/w/1vdGgDHrXTlT0NyDYckk8cAngkt7ejt1x14gHHT/AAxRQR8K&#10;rEKQSVF/p/Uj8e16wqo68FA6jlla4I/oVH5uPzwPbvVuoLEmRh/SwBN+DfkH2mYUNOq9Rqh9a6bX&#10;bj63P+PupIAz1VhQZ6S0tLI0jECQG99Y03uAGFh/T2hkQk1Bp1QqaV65jkBZAGLD9f0ay/XV78gO&#10;A37erqmKnrnJSExgp9H4AVQt/wA+oD3cRqOHXig8uuCqIgFINz+r0/VvwPr9OPdwKde0EZB64TU3&#10;mhkV4xbTp5OkA/2biw/oPdHQMKHrTJUZz0zaBGyxlF03PPBuRa97jn/gt/aTTpOnpsCpp0zVkwU+&#10;o2jLMGYLcoP9Vf68n+n+t7ZkJGDw6sYgwz0nXZH5XXYsBqYAPZGurc824vzz7QM1TjpoxgHrpdJb&#10;UNJNw2o86A3pN1PHP0/2F/dGJpjrYUA16cqB0SpjaQlQWOi5BIJNiTf8/iw/r7etyPEofLptxmvr&#10;0qZIwJFfTaxP0FjqIutwv1Iv7O6AnV1cKFYU64O9xoFtIUA3UKpDHgiQc3/FvfurkAih6SubqBTB&#10;EQACEHSCsbEX9N2B/UQeQD7TznFOkjYx0kCS5L6UIuJAzAsFNiC2gi4/qOB/Q/j2ikUnI6aPWehk&#10;dXmEeoppstzcO7GynkXHF+CD7UWqkVr1ry6dKeMpUCOzFSx1EWZgzKLr/r/0NufZhGNOR1sddZeQ&#10;VlWIEkAKKoIB9StGLf8AJ3PP449uuQ3XiK8emkRSqzLeRmjPKq+ltP10kX5/rc+9KDWq9aIAyOPU&#10;ozEANLGH1EK3pEbv/SQrzfTzfjn291oaq56i1GRhp4yA7ng3ew1MQbsRqta30sfT7akkVRQ9eLjy&#10;6Z3q1YB78lS/jRllKH88t6SLf6n/ABA9pWlU56oWrnqKz6gxkY+MkaytgR5OFCseTqvyfx7Suagn&#10;qvUCWcKradQbQUTQtyBq0EEHkcA/6/tJI1BTrfz6aKiVCxYsq2Ysx1gCIW5UX+tz9V+vsjuu4162&#10;vEdNDuhLAxv6yoDHhijnXcn+gPp/wN/ZS1ASOnaEmg6kU7vLKhUoii7rrILqpPq4UC9rljYk3A9+&#10;DFvy6cXHaePS0oXRZIlgBU2sGYmzmwVnI+qXtx/vHuoZQezpep8un9KpISVIWW68qeJPGeFGlRYA&#10;ni97/wC9BYjU4mvT2ulKeXUxagtZVYoIxccoRpcX0BueR+Lj2/qNKDy6oT5nrKVMvolQkBrKQF1W&#10;+oBI+txa596pr49VahHWN44oI5JZeVcePSV03AFrKv0F7/X3V9Ma6vI9N9I3K1HmeMMCAkiKFYAK&#10;VH1Nl4uQbXP6vZJdzGTt8uksh1Anpj8DSl0j1MgAOq62LsblArXI/BBHtCFqcdM8esDx6LKiqZSP&#10;HrZRYNf6PqHAHAIH+va/ukgopx1cIemiaJX1R6zGLmFAQUYW+ki34K8my/X/AFvZTIC3VamvTZPA&#10;iPzpSVlVJQxURyQlzcAEfr44H1/x9ltygU6j1dTXJ6aJSjeYg+IhrNHpuojjUlnNx/QWFm/3n2Hp&#10;jWtOlSfCOmOVwdI1okTTF4mAHCFdRUSg3BK8AH8j2RS0bB4eXShfh6lgBYjGi3OtWSRVH7lxqKyF&#10;vwRa4P09VuT7qFRR1bqHJMhqo31L+5ZGZVjsJUFgYSoJ9Isov+Ry1rktMw1hutdZZLSUzy6Y5FKW&#10;CPIWaF4msCGIbWwa5CrfVfk29usupT17Hl1BcpLFz5HaVI0ADEaAFBIAQabn+n0+vNwB7RyAMCT5&#10;9e6RuVpJJklMEEZh0aWSWOMPEwPjVEIBK6yDfS/Hsnu7cvUqMdMkVwekBX4uCnKzTfcaRrjZKdWB&#10;Cs+qRUjK3Go2QOR9R/jf2RSw+Ge459Ok7ppz0xTiamjnaebQsgjijnAThi9xHKAD6gNRZufVf/D2&#10;0MceqdL/AG9lnkskA0soRJFeVLeCO3+Z1j1XXjVb6WHsX7TdNqVQcY690N+GyiBEgdpRJE6SSCUK&#10;xeIghYIyAA1v8Sf949yxtkyvDorkdLF49Oxdpo3YKfC63AR1Yo/9Xutyw5FgAOLE+zkxDyz07TpM&#10;Zejp2hqUlp5HUBJnTx60A1cyVMYBb9s2YhmYNY2v7K9xsIpIDqGf9np1Hp2noFNyUtUsvianhnjL&#10;KodpoooahI0vBUyRkGwUD9NgLaR9fcZ7nbvG2RgdUlAZsdIKlp2myEERkX7PyI0jxwXi1q+poZYZ&#10;eFB/JB/oR/T2SoG8Tu4dMgZzw6GWmzCtJHBRQE2SNHvKPBaKPSEB4Ks3pvx9PZylwAAI+jKOmkAd&#10;KjFzo4p/LVRNUOEOiFjG61GorJqUgawgACk8ezG2lU4Y1J8ur9SqulSVJz4I/V9w7sYAZiNP7ixo&#10;3oY8g3/3x9PHWpA690HWUxYgDj7lEQI7ViGB5HjcrqVogVZQANTBips359hyaEIxp02yj4umCnyL&#10;RVFHSQmOepHjWCWBvHHeEBYXldlJu7fW/wBP9YW9v2N28Uyxpxr01KgAqejgdeSrT0tNNkXF5Uui&#10;htMkkoBFmDD8/wBphwTf3kfyqaWyM58v8nRSG0zHV5dDXHkofGCWAkJIVSbvKlvUIzbST+fr+fr7&#10;H4lWlK9LA6npsn1mUSK/+dVkaJU1Kur6swA4/Avc/n3Vlrler1p0i92UEcVDIHjRmRdQLsosAPIe&#10;SOQVBH++sAzvsSLES3+rPTYJ1UPRN+xarGCqiWCaOpqo54pysbXj+3gSzwROqkMdJs5Jsbe4U3YK&#10;8x09LoTrboI4qm0kIopJVoZHmEUDmnjUQB/UWimFtbWJNj9OFHHsjhXS/wBvSxEBNPPoTcDWKUFK&#10;uiFqciRXil80kzyErop2iVblRqClxf8ADlvYr28VXpbE+kD5f8V057jq1OPZI4/HNJqjle2iOKUj&#10;XFDUmNdKqyBjKNF2LAWFvau4Hl69KBKCKDj0RnfOWiFVKywxeGaaWJfIrxJVQKhhSnWlQH9xnV2D&#10;ufQOefp7X2CVYAceimZizkdEs7JzMMtZHHTiOFIzTFImBSWJHkP3LvqWyFJFCqFFwAp/HuStptzo&#10;HXlkpnz6J5ndxBqvxzUwq8hF/EaaimlqiEoaSFj5I2mt+5OBaIRycs545I9ji2tFVAV6Zdjx6Are&#10;GQqZ6SpFFOaeWjloKalpkSOQK9fIRlpWo3BK6zoj1PZrXBuDYiCyUqadN/hLHoH8vVzJIIJIJC71&#10;bUVdRwzU5joKV7U9IlOr/tCYmw1zhF4ex9n0bHA6LWUaq9NEaJWNTx1eMkp3xyVWOr11rEaRqUNJ&#10;R8Wf1xIdLMdSuPovpv7d6roGrUOnyjxpqYajJwVSipSIVNbO8s1NLPRSNamhp/MpYHStgIAdIt6Q&#10;Bz7rZIBofPpeYXDpNVtmlpoZFSMxZeaWBtE9LTLHIPAknpmkQDT5CqkMSTe/PumHfVgcOjV9aUtV&#10;Tw00x/yyKjanbExkRJ5gagx1jiR/1BUPjkvYjgqePZhCarXoou/7To2eEqpKpohAvhcSyR1k6t5G&#10;jjJDutPVupQuEURK1yxcgkGxPs1i49F0/H8uh6wtRQClgSKCeeliFRBCkTsGipBCHhStq6gEiZDc&#10;qUkB18i3tT0nAqadKU1UwpXWWRVpVcVsqNWiWtpotGlIGqCAySAn/OENZb2YXIDf+if6vTq+mnUM&#10;OjfbrCKGlpomEsflCiqgeSA02uCqQKQNJ1amAaU306iAQ51QefUKTNtTLTCSigmgmlkjqMhHWGAV&#10;MsUXh85p7A/cgXC63DatIsbWFSgJr1qvWF3hyNNUQ0LRM+qmqEpKqR0epkpDejoJWK+mpY6wySiz&#10;tp59+Chet9IjJ1NNFI1PUwyJJUCpNxFpyMdUlpJqlVXUiiFAymMDUbf0HvxFcdV1AGnSZrqxqmll&#10;q3Kx/YIlUs+hJFmThCaSWwaPUihXQDTqv/j72AAMde1A9IzKZCSSlqslTipYmCGRzemrEeaCS0sh&#10;gm0l/BEdcZuAWANvT7tQ0r1voI8zUwQ5L7ikmrJKRqmWrkqquljpjR1TwmaSqnlIPkaTU5iAj9TE&#10;KCfqNde6CfOLWU2Pi/iUSCjpZ2qZKWSipYNUAkIxeRx0kAUJYvpqPJ5GNyunULhoCpoOHVloT0n5&#10;GldaqqEarPiYpap6SpaaLBZGWoRYZPtqVZbLJMqspMljcBgoJ5swWleNOnek21Lhn0/aQvCYKyXI&#10;md6lpa2GmkiEkVPkanxx+iKazVESopZRYFgPbFBXHTy/AP8AV59JOorqioRatpqZia7z5BZIzHSl&#10;KaMxSjzkaJISmkIBbQxuOR7bOenl49J6WopjRQ+Spx0svngqoGVZ6ZK2OCQ/cGB9JXwgHRU6wCdJ&#10;c/gBOeJ6dU6TXpjqZZF81FS/5bJWUP3hlpTHNTwUlbKTVrSxTBdTILrCW5LMNH6fadyQ9R0orXPU&#10;GRPuTNRuWq3zEMSwJUuuQlx81CQj0U8MSL4/CRGWZ431XNm5PtpsinXumH+IR1NPLI4FIlDTy1UZ&#10;qS1T5ayjcwNWPIB5qYqfQqshhkPpC/VvbPTwFVp0hsx5aSXz01BXomVigk+1qtNNk50r7sRDGl4k&#10;jrJC0kwiYeNAquo9p3NMdWTJ6DaucQNTU0wFMtZJU1c+MydTI8lM8Z1weecRhPIZQRThbEL+pWDX&#10;9p5DQU9eliaSKefQeZaNXCvUu2qKm881O2hhIYbx08DRKFMjj6BmAIJ9Itb2jk49LIQBn/V/g/1f&#10;yCMr4pJqqCCCn+3kceYLD66eOQKB9o7qpEZ1BrlzY8e2G49PP8B6h1ctWGC+OClWeSSlnEMUcTMH&#10;uf1sP7Q4c3F1+n9BXqsXn01idHeWOZqVI4oBC1VT0pnIeIFIYpFOn06CdN2ubX5Bt791dVC8Oowa&#10;OGCOnZQalQt5pF8LU5Et4qdvSjKr83IbgCwBPv3VuoPhjlmuj1LTO5EqU1THTQTyRsZzIoUM5ABG&#10;iSzC4+g+o917prqJaYIqxq4b7gC5kWapXyJYO6/QMB6TqIve4F/fuvddUw0VMwSBI1CBp2Wy07DR&#10;oeOoU2BY/UBRcf4e/de6xRBZZCY3dIaYl45VS0cim95ndQR4wv4txbnn37r3WWKoptLD7eOf/J4p&#10;GkD+IRIznyvF5B6mY2Yccj37r3ThFKUA+2mFoYy2mMLDPH5FHkqZXP8AmzGoIBBsDa31t7917qdH&#10;UKv2cMJnVYm8rUrOWJd01eCVgPqSbh3Nz+R+Pfum3Gogfb0rKTJRSwKixRxyU0YjFRBGIqpKcc1c&#10;ktTISBYABQAAbi7A29+6qYjTB6UcFSGWnjYQNFPGsoRaVlgqWP8Ak9JLOrkSPUIDePUB+T6re6n4&#10;h1UowFT12YK2ckpTQIG8NIUiVaCerihJMcc0Rur6EB5Ci4vz+fe+2vz69H8Q6YZ0UVlPWQV/hEnl&#10;pZKWq01C0Z8pGsxJc6XAYlb/AKjb6D3siuD09J8B6TGT87ozw0giAgkgSOeJZYKkRyDS0AjACgoA&#10;z3vYm/JPv3DA69H8A6SD0quXiVY4wisqO6M9Mo4tSEabGRiSqsBexvz7304vxdcadXjnHkHmnSN0&#10;iplWNYZXb90U5mSwuFv+v6fk/j3rqvXpAassyUq2kaN444ka8BQXMKEW1XtZynpP0sffuvdKGliq&#10;CsNU8KiGeRIwlPG3kcUvETzghZSigsvpQC/BA9+690pxCZGlZnjSMPGFcpIalo3/AEMkcAOpYWAD&#10;IfU1/fuvdY6rHxwvCtLPCx8gCVzxulRJMA0tRRNG3MTG2i5JI45/p7qsnwHpiqVpJnp5FaeKeKmI&#10;lu7vFKzOY2ppW0lAIlNg31va5v72BU06olNBrw6b1pobyiaKZI3WWFafSHVKwWFJp0g3JJDaiB9T&#10;bke9kUHTopTHSfqoGlCmRRBLCUhkljRtS6Rd4S6rqDMbi55591690yvFoVpVhpRGHlSmBYQVETIw&#10;KudAJJHJu/1/Hv3XunKM01KOJWrI6tNZ9SU5SoK6DCC4cm5P6jcEj8e99XHwmnXNDNGyKQsTwUzI&#10;awoxqif1IJ7AhzGLqPSOPr791apAqf8AV/L/AFfyGKnUqk/gZEcNEIZPE71ISbiWOK36FUljcfS/&#10;9Pe+r9ZahVkWnjARNEpV5TUEeQeMNFPIwB1IzXQi31Pv3XuuKwO7IauNGkUnylXKU0kEgsscR5JP&#10;5Bb63NvehXz/ANX+r/V6DXUC5haPQ5WKNpmihNjUxM6+mS6KRoH+p9RsQCPe+t9QEEcjRw6ZIS6H&#10;W9QBKKqaT06qeONWGkfoI12AvY6r+/de64oQJkV5BJUxEOXEckqJGnoWCQxsbNcG5K3t+o/T37r3&#10;UYmN45ZIIwDJL45GmjeSYLLIdMyystgQdRvfkHnj37r3UiEz0viXxhURfA0raHaPX6o5ChAJX+o+&#10;n9PfuvdOkMJV3q5JEDRmMpMoDF2cXZUVb3BFle9rf09+691ljlNLOJGLuCQsiGSxcSHVJGWAuEX8&#10;/wBDbn3rpg8T04SsYUkqaWVZvuCopmLRnRLrIbxt9bD9LI/J+v096691ngkherho6iorIWKKpqoF&#10;VlWKNDNOrlAF1MSwHN1PAF/d162VxXrlFPKVqlSolJeS9QXlTwxxyD9suKgNcL+HYrySLj3vqvSc&#10;yKwCZGjsqN+7q8brVGKJ7nyEFgQCfQyg3H0Pvx4dOpw6bXnMCPEdDxTIYVZVCNEurzX1aSLj9Iv9&#10;eRcn6VxTq/UCR9OiSSBWsHWxC3fSPIqMicgH63/rb37r3XVPpaJiyIoMTfvFV80T8lAI/wBVlNtS&#10;j/X9+6909QvLJTKJ2SRpGhllro5EMuq2lVRFAKjSdLH6kjj82917p6j+08Qj8IlkEEsJbQymWoMm&#10;oiV4xqcH62diwvcWtYe69096JIscSZI38iRh5RIs0aMgvLGjlTKjFSLpJ6jblT7102xo1R1BeOlS&#10;MfbXAUSuUhldWlBXS0bO4NwGsyhl0/i/9PdeViTQ9IeppY7CSmULJIqKYpET0yOPXEBcqG/qPz9R&#10;7sDTpzpO1sMUAQlDTyBWaWM2YArwYhEQbWve/vRNevdJeREVzJFBAvkBMbFmZwQLlyCtvp+Pfuvd&#10;R/FpZZYqfUk5HoXSfIzC2uQ2BBH6mH+A/wBYa691HlBZ3+3iQywt5JFlKt6RwzutrAgcXsfx78QC&#10;KHr3Uh5dUVOz6mnVU8Rk0qi29Ql8XAa39lbAn3oKF4da6xs90kBNiykyIoKiRi3EiXXiw508e7db&#10;6lNMTMdJFTII4kVtIibQRYxuPr/rWFj9ffuvdeURiMI7oHLsJRLFHpup1KRYC/FuTzx7917rMqO0&#10;IZVjJMimOfUSYkRQVQxAW0D6jj6+9fb17rm92QySGSqlkbVGYQFBZvTpZ3B9NvrYen/D3vr3XYs7&#10;RUhijJpwbxeQqzrfUylrAnn8auBz7917rldXl8pMMkTqoVYI9SEFv2yWQAlgeL2t/X/D3XupBbSx&#10;d5immyESpfxSfQuG+vJ/H09+6913JLqP7g8qRli7aRAr3GkLGsY0kG3N1HPv3XuuBEZ8BcOrgJ6S&#10;AmlL6jcD8P8ATmx/2Hv3XuolQiMy6Eg8Sa08hPB1n/N2P+9j6e/de6//1t0MfqtYgWP103H44/w9&#10;kiHy601KZ6yFDpItf6H6X/1hwD/vXu/TY0dRjHwLqAebDiw/1gAP95Pvx68eHbw64rH6ibEk3t6b&#10;j3qo6r1ltYXH1AFiQDx/sfe+tr8XWQA3sRYn8EBr/wC35976e656f9pAvcfQG4Bsbj3vj17rl9Pw&#10;B9L34BH0HA9209e6xyopBNvzxYH6/m5t/vv962MGo6qeHTRPTqeQq/045BJPNuP+I/40qiJPTZ6j&#10;+Ox4Uknnn02vwFX6e1HWusyIbgEeoXFgP0j8XJ9+691KSMLa9gBzZvqR/aIt7917qQPrYcA8XuQf&#10;8LX/AMb+/de6yA6SCLA3vf8AJsPpb37r3WRT/hYknm31vzb37r3XO/8Aj/xr/fce/de65aha1zf6&#10;+ofU/Q2Pv3XuuJI/IW/JHP1t+Tf6e/de6jSkc6voRwB6je/Pv3WiKinTTMQL2v8AqJB+hFjz/X8e&#10;7dMHBp02TvqBsoJN15P6iD6r+3U4dVYVFOmKpNyWst+TpsNSgHSbge3FOk16ZIoekbXlbsDpBuXF&#10;yA55twp4P09vq1RXpJJShpw6DTNVaRrIoXSUblyocgNxIVPFgAP9v/re1kL5APRXcr5jpJLuxIpm&#10;DykqqiIkyITCw5RGUc3tzf629rghIr0VNqJ6UuI3XHM8RDMxIJ1sBEsYvp1kHkKfpqPt4cKHrSOI&#10;znpfQ5ZXi8jWZtKgXYq6gmwkUjgj+lvr78QOlaz6hUdOFNlQ4CFmLXa7a1jJC/WSw/p/X3ojNT1d&#10;ZQePTmteqPwz3YX1DTYG3C/Qen+pH9feiq8T1fWOnOkyfCknyI1rMTGQNX6tLC4tf+ntqRF4dWEg&#10;GeldRViupYWuLXAVGsCbatR/417TMuk9Ko5KivSopakWF+bkFvqOeOOf9h7aZK5HSlWx08rUi1vp&#10;YDkW+v8Ahb23Q1p59OAiuOpK1AIsx+o/JFv8P8f6e9EUOenCRWh/1f6v9XoOZnU/i1+OBwT/AK/v&#10;3WiUpgZ6xlwQWPI+vP1BP4vz71QdU6aKyUWNx9eFJC/72fdgCTQdaatMdJOvlQarAA2Okghfx+L/&#10;AOHPHt1V0inSZ2rjoNc5Vqoe1/UWQggAFSv10/X+ntYiGlB0hlfST0B24alJRI0jJGsT+t2HqUMp&#10;jLNb9Q5A/wB49qlWgoOkQK6u7z6LxvOmSekkVFv54PAy+Iq+rxkShUPNrf7w3tm6QNHTpwlQylei&#10;Bdx7cnkWoqWmDtVLHJl2SCNHNO0bUyQRqwIHq1vcLqJKkG5HsCbtZop1r0LNunZ1o3l0XnaVMrVo&#10;hgeNBT5FGpVAaAUHgTWq1byjWv3CghbmwF0PqI9hs8OjqP4x0cbYlPDTVEYEtZNUuS3gnmigaGKQ&#10;iRaWkc3HkVCSylSSAeQT7ovHpevxdGw2uHEqSQFZw4Gh1jEPlhVSUMjsBYqCoP8Ah9Pr7eTLDpxu&#10;HQ+YpG1IixXQJ5Tq06LMNKL5BwACPp+B9fZjCvn0hb4j0JmFVrayp0k6VbQgaJVFrMPowCjhh+Pa&#10;nPHpp+PQjY9Lql/SGC8qAVNzZRz+LWP+29ux4bqg6VdMD+2LKQLKSAtiCeD/ALA/X2pX4umm4np+&#10;hvezctq0Elhb6fX6Xvb6+r+nt7qvTvEpA+l/obD888Nz78OPVX+Hpwi+n0H554vzxb348evJ8PUq&#10;1wLD6kXv9Dcgkf7z78OPXn+HrkQOPSCDx+OLfS9/furdY2AuAAAb8cj+n0C+/de68QLfT6fgfrv+&#10;ePfuvdYyB/at9OQP8fr/ALD6X9+691jNueB/hxa4I549+691iI4BYjVwAfr+eLe/de6x2/qABe5B&#10;4B/xt7917rGwAa5Uc88WJ1E+k/19+691jf0j8XNiT9QLn0tYf7H34ceqv8PXY/PF7ngkXuLcmzce&#10;/dW64G1uFB4ItpA5+ikAe/de69b6XsebkACzX/1vfuvddaQQbr+RYjj/AG/v3XuuyL34ueeLcBT9&#10;bE8e/de64W/PH1BJsAQR+T+Prce/de65WPFhzyebf1tzb37r3XKwsTb8cngC9+Pr7917rMF5uLWu&#10;DcEDj6EC/v3XusoA+n5/HHPP5uP8PfuvdcwAOSB/Q8WNjzqN/rx7917rmoH1ChhxyLcfgG3v3Xuu&#10;v6c/8RY39+6910f8SL/4/n+tvfutGnn1gkNiOBpOm5AJ+v5AH4/r791o18uGOmuq5BtpIv6bXFrf&#10;Q/7b6+/dbPEdJ2sBQyBgObutze+o/wBq/wDvA92HDpp/i6S9aP1KHF2uAAqC0i/quPyQLEe22BIo&#10;OtyeXSDy1ypsQNchvpCaUvH+oAfqPAB/ra4+ntvU1NJ6ZORToGdzR6opzMhKkoy6gqrEGBgHjB/H&#10;AIvzx7tLWmOmH+A9AJuBjFKqIynw+VZ0VbOzTkNLJHKv0BHGj82FvacuQo6TdYqequqwNE4WI3Ex&#10;kVo2EaevwyuBdwwsoHNhzwPb6zAip6eHxL9nWZ8rTKNZEqGSCHzI59cSyXZ0XghFBXSJL2uLWH1H&#10;jOgFenGGpaDpJVeSSpqtQWYJUxoNXii/si0dO2ltJYAazdfVyefaVrmrU60sFRx654yskmqEbUur&#10;xQyRaZNVp5an7eQmWIfqVSGKsbADge2vEDHrTRDy6GfBgF0azIkhEcZZQS9VAApnAA4UIfGv4LA8&#10;e10HwdJtI/b0Ou3kTREWUiQGO6ggiUyAsqOqrYEfRlJ4ufZnF8P7OmSoPQlUN9J5YyMAJFCAEemw&#10;It9b/Q/gce1ifGOtKKdPaaVA9KlQqgt+lbsLNqT8Efn2o6uBU067CIFFhqC+rS7ECzG1yfrYDgX/&#10;AKe66u7SOtlSOuEmlQzkq4CKNIIupvf1Cx4+ouB7t1rpN5Nwq6RxIS1vGBYORf0gixtcm5t9B70S&#10;Bx6afj0A+/6xRQyRSGGKUkxQROAFdywljIlQcfp1KPxcgcmwQ3MipHUdJxWR89Vg9qFameepWMx/&#10;5VLTikaew+2NTzUpIoOn0aSAR9CV/tA+wbenU1ehRYJSIDoGcMNFTqYQyRL4lZ6AhzT00VQpmekD&#10;DVqjeyGIABlF/wDH2g8ujRRQgdGb2w7z10zLJIzwukUlObRMpqYBA8FM2nULRAah9SwJ+oPvyfEO&#10;lA6HzbZWRoUCaTTKzK6A6pPCnjEql1Hrt62I5vf8Ae1HVuhjwb6lV5maablVKroaOR+HYzqLJpC2&#10;Wzc/Q8n26nDrR6FfFsNcGrhRobyGMan0JayKfoPwD+QL+1afAOkbfD0JuN0gxhQjEgar+oMourMF&#10;P+0g3/AP+v7cHDpnpTQkAA+kgvwQATf6LqC/0/HtRH8PVh07QWAQIvCmRVsACebC1/6+79N1ya/6&#10;v5f6v5B5iH0BUar2VTYnm19QH0N/r791X7OnOE8D0hvweb3UfSx/p+f9j7fHAdV6lpbiw45UELbS&#10;T9CT/vJ976912LfXSb/8FK3IHJP9SRyPfuvdcWIJBAa3ANgRf+pU/wCt9ffuvdcCBckAG5Vl1c2u&#10;P1W/4n37r3XKH8gqPqAOfr+SR/T/AFvfuvdOCKulh+OOOCA3+ufdvPpkfCeuLA/2RctyCAOCeCRa&#10;/wDvXv3VRXy6w2sCW+vPP5Fv9h9f9j72OOeHW8Uzx6jswU2IIB5AP4VubG/Fz9feiQM9V6weVSLj&#10;SFN78KW+tj9ePpfj20ZlHXq9Rp3FubgFbcMpIb6kqB/tvaaV1pXrXTcfGGF7WsBcAGxvf+n+w/31&#10;yXPLRsdb6z6wlgbAsQeFFgADawP9B7142jHVl+E/l1mSXSAfqL6V0jnkck2/2P8Avvo21106qAZJ&#10;6kpKAoZrWvbSRf68DVb3tZQ2T1elR1JWYNfSFb8Hlh/hZRYcf76/tSk6nph0056lKy2A5WxPJHHI&#10;559vBgeHVOs6H6/Qf8V/qB/xT29H59bB0mvWZT6rAA8fnj/ePapB216dD6jw67kI030/U8kEXB+v&#10;592HHrb/AA9RvSRawvqvyF+o+rE/19+PHryfD1GKgm5/1jax4P0t/sbe/dW6xMBawAJB5+gBJ/Hv&#10;3Xusdif1gAH6gEBh+RpNjx/r+/de68LE2ABNifqDpsBxcf8AFPfuvdeAAANgLEliLng8Wt7917rs&#10;/qSwtYEDjk/43/1vfvLqp+IdZxY8Cw/pe3FjYav9hf37q3Xd/pY/n6cfU/UXP+39pzk1631xJF+f&#10;6kcaeP8AX/HtO4rXrfl1hblXBtdW0+kADk3uSP8AD2nf4em18/t6hOGvJzq5sBYL6bcn+tj7K5+P&#10;7ernpvl0qGHIKnm6kgX+ov8AT2U3KmlerL8Q6htoUAk2K2ZlXn/bD/C/0/2HsmugNJr0759RnYcg&#10;f1tpCgWFrllU/S/0t7IW446spzTrjfUyaSpT/UNYkIOFJJ910tIaAdXJNK9SVRmSwte7EggEEgeQ&#10;6W/HH49q47NyNVc+nTQNG1HrzJoDalI/oDYNcj1kEfn8C/492eExCrDrxNTXrAXYajo9JNy1grWJ&#10;tb88/wCw90C41U611En9TESA2e4XSbnj9LFdI+ht7TXFKUPn1ZBmvUFBYLcaVICj6HSWAB5PAt+f&#10;9b2UAujhSaDpSq4qOPXOcKVIBNyFB+nABuy8H6cH3u8ZWSinp2NdJ+fTfI1l0hLMNIAUL41DGwIP&#10;14+nsPy3JVdA8v2fl0sWOuSemyqkVwqiOxbUj6bHSAQFZPqLH+n9PaO4vA4C6f8AUOrqgU16TdZH&#10;qchRp0qxGllETMFu5kve7ACwsfafjw/l1fpD5WNGW6x2QjSFjU6mOolrAizBlNzf6Xv/AEASyqHX&#10;Hn14cemdaaRVCrG976UWPQyxWUWQMPqSDY6eB9fr7T+GVwo62KdKSgSoVlEZWNE0KRYFbkcFieWs&#10;ONQ/wP4970S8ENK9XWnl0tqSEyIQdBcESOQtljP4Gr/D6D/C/tXbxk1U8RxPXmNKHpRU0jIVshQx&#10;OpZuBZh+ptJBJ/qCR7E1i54UpTz6SSjOPPpY4+t1nQfopA02Ast7E/T68fX8fWw9jfbLgt2g9IJk&#10;PE9KqKbUF1f1bS3JsD+n6j/eP9jf8exhbSM1AekpWnUk2sAALkfSw5Y/7x7Orenn8uq9cWDBTcfW&#10;5YEqdN+PSP8AePZgvDqp4jqDwznSOPoSNP4/rwOT7Vr8I6saUz1OhjBClgBf0i9r2vYEfn/b+7ae&#10;2vTJpXHU1V/oNJIA0nSR9Byf8R7r17rLoBHJBsQ1yfqxFrG3/E+/de64lQTf0i/pvpvf/At/vh7Z&#10;f4ut9daf+CCxtweRzzq/p/sPbLmmOtH06xuFa7C1r/Wx5YfQ29op3AHTgWnWIi4+hNv6EFvpcn/D&#10;2UzT6a16cCk9cDHr5NufSTawUH+yP+J9k09yQvTqIDjroRjT+Lc8EWt/t/8AD6+ySe7Ymg6fWFa0&#10;660qVNhY8fRfV9fyT+P6W9lzsWzx6eVFHDrrSCeWAHPpvYkW549oWU1JPl1frsKvB/JUKOCCTf8A&#10;xAHvwFUoevefWAqvpFvyeTY3/H09saRUDrfXAoHBFlB+pC6W5/3vke9sq0z/AKvt62oqadYzALfQ&#10;gfgBfyePdDH6dXjFTX06x+Hk3uoUAckFW5BB/wBgePe44hqqeHV5MKeoslPeSTX6gQAg+o+lxf8A&#10;Nvzz7WrFrardJ+ukgOoEi9rjk8KD9LX4I9qFiHkOvGg49ZQllP1tZQboFQEGwsLcDn/Y/wC8BYi6&#10;RTpqgrXqdScMQQDcH+yt7Dk3P+x49qrXEmPPrXTjpsBpFr3BJ4P+HB/3v2bLQdJ5PjPWdV/SAAD/&#10;AFuo5+lyP8R7XoVNKdVIqM9ZCt1sBax/shfqTcnkf77/AHgO4p8+qhQDUdcSgNmYD6/p4FuLi9ub&#10;j22xU8erdcWQMbafrchj9Rx9QPyPaSVE4jr3UYw2J5DW54HH1+h/4p7LXoKjy6dVARU9eCj6lbX/&#10;AMdHH+t/X+ntlnqNI4dXCgZHXZVCxU/SwFxYEk/6ngE/4+6MAcDq3WWwuPyDax/P0/P+29sECtPL&#10;rfUiJRa2n6/pPB5Bv+fp7dhGcdUk+Hqeg5H+8AW/Hs+g/wA3SVvhPUxbG1+bkf05P+w9iK24npvr&#10;LweSf6WBH9fpz7M4/h60esR0nmx5+gH0sfr7X9ab4esZT8WBI9Q4uT+Pz72nxdNdY3j+npFif8Db&#10;+19Px9fbj/D1rqBLEACdNj9B9Lk/1/23tnrYFcDqG8akEabggH+l/wDYe2pBnq1COPWERgEMFsAe&#10;FJ5H+N/8fbdK8eq5/wBX/Ff6v8EuKO5FwurVwQQPrzyPr7bZaZHWiOnKGM6h9SLDg/X1cA39p2+L&#10;rYNM9O8C8C9hbi5+gIb+ntM/xHp49OiMoA/BB55sTf3Xra/F1IDC9z9D+bAf7wfrx7ab4unvLr2p&#10;bCwvexX6Hkj/AA59ssfL/V/g/wBX+HR64i1yDzz9LD+nJ59pZic06tH8Q65sF0mwH05HA/1vaYU8&#10;616ef4T13cH02uOP7N/9b2126fl1brmEH1Zf6AfTj/YH3vSvXuvekfiwPAPHH+39+oo69XroEc8/&#10;n8FRyfdgQcnrQAH59dF1/AA/rx+PqP8Ae/ftS0P+r/V/q+wb6jyTL9AQRbnkfg+6M4Xh16lcHqDJ&#10;VotwrLY8WP1P5NvaWS5UGpPVdCenTXLXxpzzxcAfm/5J9lz3yitD1dV8l6bZMqlwNai/1Fv97J9o&#10;zui6tOrqwX16jNldJ0BuTyDcW/p/sPr7bO5Kp0Hj5Hq2gdc0ykZuHZCy/RfoLHg2H9PbybguUYgn&#10;rRQAdczWJIhAsR/a0/Uc8fT3Y3CSIaAde7R011dVEVsGAIB4P+HHBIHPstupgI6cD/q/1f6sbDA9&#10;JfIVqeLQHQBi3JsTyLc35+v19hbcrxfBKBqVP+Tp2PTqr0gczVxooQsjLqJcsLiwT6Cy8c8j3HO7&#10;Xyovh4I68+j8PSVmdCoYIWZrAaOLiw1XBt9V/wBh7Bs7KwDEZP7On+p4pCPDaOytCGN9JjZjyjMR&#10;wBfiw/w9r47NhoIXBGf8nWlKsK9ZYYPHIQrpr4TSAAwZvw1yeAfp7V28Bic6CK8B1sj5Y6lwzlL+&#10;lAQq6h6VCgmzWJ4ufa6KeRaqPLj/AKvt69pUcB11JXjWfVcj8/TUT+lLgDn8c/m/Pukl6Fc0PXmO&#10;kE9c0zC3BV7PqCqGOrVp4UXH0NvdF3I1qr/6v8/SXNK9PlHkiVGvjUWAB0kKt/SQLX02/wAD7P8A&#10;bN2lR6Mf9jqrKG49PcNcl0ABOqxVjpJkJHJso4A5I+nuTNm3mNdAYkk+Z8+kM6VNR05RTmU2Nrqb&#10;qOWYAmxII4A9jaK+SQZ8ukDRrX7epaIJfqg/Oonn68Dj/Ye32ZXUny6uoHAdS46RSBfTxYlQLW/F&#10;9Vv949kl3bxyH7elKdTEoQhUrxcg2P8Aj/S3srO3lWqOn00he7p0pIzE1iBxzyfpzzce1MSmJqEY&#10;682ilV6VdHIpa+kXP5P0/r6fYls5VbpoiuD09xkOBYaj9b/nn+nsQQOrCnVdA6ziIMtrc3vzpuSf&#10;6XPtanCnTZBBoeos9KvLAfhgVsL3PH49qo2eny69x49MFZQBwTyDxYAA3P8ASx9qkkoeqFTXHSfn&#10;oXjJJ+n9Db6kfkH/AIn2qWSvHqpBHUFoiurVcfW11/Vz/qrc/wC+/wBi6KEV611wZOCeDe2rUL/j&#10;8mx/x9+6svxdR/ArC1rEtz6b/Xgkcf09tGI+XTlOsclMNJICn9P1CjgcXsP8P6e22UjB60cDqC8e&#10;lL6dIux5I+gFwAB/X208fn00a8T00Spd7kE6W5Fr+thZha31/wBj/wAUBdNHU9e49eanRQF0ENxa&#10;4ta/1Jt/gfaV49OerL8XUJ42QehU4OtTYFjb/AH8/n8eyqUkVHTg6yRweQAm/JIVW0+l782BH++H&#10;+2CNyPM9XC6unWKBQoHDhOWuv+PJt+P9h7pjregU6mx04PLoAORfTyFuT+f9v7dj4/n1rTTpzEaI&#10;BwvpA/A/tfm3s3h+Dqo6nQW1H6njji4b+qg/n8+3hx6906RoLcBtV/8AU2sf9f8Aw92PDr3WbT+C&#10;SQbc/XkH2neQp1rr2lQbX+oP1/w54I+ntM1ya04dbHz65EqPqpI/pe/+3v7q9wVzXrekHgeoz6GW&#10;2r9QBuVuLk/kn/G/tHJeDTTreg9RTYm91NhbixIP15I/1/Ze92MmvV6ClOoUpH1APGr1G1rfm9z/&#10;AMR7KLnc2UmhyOrrCCKnqE85sOQ1jcH03t9fx/T6j2Ty7/IMdOC3Q9Yfu2sCSwsQRe9uT9Rfi/Hu&#10;qcwuThutGBQaDrIlY3JJHBNz+BfkXsfqPZ5acwsTk/n000RGeub1gI/UCT9SfrY/S1j9PZyu+xk1&#10;DdN6D1EfILGBd/7JFntbV/Q25H+F/bn7/iH4utFD1Bkyi2BLFh9GT+0B/qv+N+2TzNbgfEMde8M8&#10;aU68+VT/AFVxYFn4K8Dgf7b35+ZrYY1U634ZOOPUOXKISCTZhbSL3A4+oVRf2lfmm2BoXoft68Im&#10;rQDrg2YU67MLKCL2RkZnFjyQLH/A/wDGg0/Ntse3X/k62YXpnqG+QuSb8D8ekqT/AEFuCf8AD36P&#10;f0mbShr+fTLJTrA00hQhtPJBJ/K/0f1fW/8Ah9fZitzI4q3n00aUz0yVS1Un4UKQyoNJ1D8oravp&#10;xyD/ALD2hvdbJ0yQWai8P5dNk1JVm4Mdwy/0FlPHqZm/x/417Be5Ws7J2jpUnDplnhqELsYHI9Nt&#10;V0UA8W0/0P4PuP763uUdm0H/AFfLpXHpPxdYvLIpXyo45CstgGW49NmX6j2TyTSxAGaoPn/k6VJG&#10;rYp0/wBHXsJLFyPQgVVKqSBwSdP/ABPs223mCa3kKljTrb26jj0sqCvewHqCsRZmChmAH4/Fv6X9&#10;yTsvMruKFuk7QKOHSupK9LAi50/2fSCtz9Tbm5+vPuQrLeUkGW6TlCOlDFVBlW4Vj/hp4P1udP8A&#10;h7EEO4BqZ/1f6v8AV6V6cYnJ+i3vb/eR/Sw/3oezaO6U0r1rqT+oDg35/oAOLcA+1QkU8OvU6wPF&#10;qHKgHm7WUXA4u1vr7up8x1rqK6ab3U3HH4+l+CfahACNR49W6wlSCLfnlhzf/ef+I936912AL/j8&#10;tzz/ALGx96IqKHr3XRAP6b2ItbSOLfn/AA/HHuoQA1HXqdcdN7c3vze45/wueffn+E9ePXErfUdI&#10;P1UXIsP8OfbApXPVeuJUfqIAFgLgAkAf1HuwBOF4db68VB5H1Xi972v+ePp+fegWGB17r1tR9IuL&#10;C4sPrwTc/wCx9+xTPHr3XJlQEWUfpNvofz9ePdetdctI/wAAWs39Ln+lvfuvddWAJupAFtNrfnk8&#10;2/33+8D3Xuu7CwBsSbk/2R9LC49+6913pAPANz+TwB+OffuvddeNSLG/Fvxx/S3Pu6fEOtjriFUC&#10;/wBTxcDg/wBCLe1HW+smnkEi3PJ03I/rc/737917rxH+9CxU/j37r3XYXVcWH1+nBvxe/Pv3Xusb&#10;R8fpPq5AFhb/AGJ/4j37r3UeSMHj+yOSPyT/AIG/v3XuoT0pYkFRyD+OdJFlIB/P+w90f4T149QZ&#10;aUEcqAxH0ABDH+t7W/1/98Syoq1D1rqE1EDewQ6iPrp1BgOVvb6fXi9vbwQA1HW6dYTRD6rqW/67&#10;jUzfm5JvxzwB72wqtB17rEaH1aQCQPo4FyL/ANfxx/t/6+2vDbrVOuJx63FlUjg+uwe4+pIXg3+v&#10;PupBU0PWusRoSXvoGlTz/Uk/lfdevdS46JQAWABQAHgAjVf8EC4t9ffqde6mxU6Br6F0/W30A1DT&#10;ex+n+Nve+OOrAngOpccFrDTfggNp/SSeP+Ne/FcZHWzSnz6lxxAGwC6hY2a3IA+th79pNK+XVepo&#10;jUar2H05CkKPVzYf63vXWupKheRwbgN9LG1uCfahPhHVh1n0fi3NwR+b/wCFj7v17rooFGog/X6e&#10;kEX/AK2/2HHvTDUKde64EA8WsLg249stHpFa9ap14J+dIsQLAkD6/Uj8+6qNRp17r2kE2t9QACOd&#10;I/JHt1Y9JrXrdOuSKBcg3+tgeNV+P+K+7kVFD17qVGL+kAW5t9CRfj8+6hADUdep1LQjg3UC1ubX&#10;4P5P493691NRlFrFSfrb/eyffuvdZ1a9j9Bxb+gvf1e6P8J68epSFTcnT/QWsLf4H/W9p+q9c/8A&#10;D8X/AD+P6Ef4e/de66b6MOBxxYXI/qbe/de64Wtxfj88EE8fUj37r3UdytyeLf1H4P8Ahb8f19+6&#10;91iPP0t+D/j/AK9j7917rBJ/W/JBtcKbsOfp7ei8+tjqIeb2H1H+pVef6Aj+nHHt3rfXA/Q8W+hP&#10;0P8ArW9+691wJBFiFJ5sOPra9/6/7f37r3UKUAjUAL82tb8jn68e/de6aKgagwBHP0uBbgWI49pO&#10;q9JavsQwACi/ItZjxdTe/wDj79x6svxdITIxhj6lGgksACoICc+jgmx+h/2HtqRaj7On1NDXoJNw&#10;0w8cqho7q/khd4+QXNppPpZmH0WxHNvZFcioPSoPSnRYN7QpqkuSiRGeY64gqM0RBWK35dmsLf43&#10;/PsLzKdRHRnCcg9InHyIqkxrFHLCrxOkcriQs/L+GJ9bIgY3a/8AU2I+nvUIrQ+nTjju6ypewpvu&#10;UVFVGYUyBm08tGPI34vcuOTce1HE46ZZs19OunMJZVS1Q6O0uh/UV8aENqYg6WPDBdR+ntQi4z0l&#10;dgCT1kjSWQQPGRqIHlp5bJGwa6m4fgkLcqB/T2tjXHzPRfK6k9Z57GoeOK8MQWBWVVAdi3qXQGH9&#10;NWlCCBx7VrXFekrfD0j8jCiSTErLOyzP4pHp1kCch9YQcM+oWW549Vhb2qT4eiq58/8AV59JGqiV&#10;3YKV0wss8HhJlhl/46xmWO2mQEgupAA54/PtWnwDpHSop03Vk8tMrJJFA7ExaIYAHioVkcuZ6iXj&#10;SVvqJ0kk2H097Y6RXrQUDPTIn/A2CR42aUKxScJoetMh/amEBUAqW+pIDfQ6Lc+2mGoa+t/PpS4+&#10;BQjRCmDwMjNHK0oaWWYnU9o4+QC9yC4B034vf3Wfr3n0v8UrL4Fjn8YEaiyogbzKoRzcAelhbSf6&#10;+yiVqPnpxFB7m4DoV9vY+bSsyro8rRxrI2l50F+AwsCbc/S1gfZZdTAZHl08rDiOhvw+PiSOMtGA&#10;6P8ApEYClX4vb6G4+gHIIHsmdtQr5dPjoUKFV0wKqMllXxksqgonpF+ObHm17+9hFOAOlK/COlJE&#10;y2toCRlbG9xdybqNPNgAL/19vBvKlOt9T4gGclidKqoNgAbH/U2A5/2A93J1Gv8Aq/1Y6dTh07xl&#10;ShuFbT6SunSQSeQ2kfj8n/kQcBFM+X+Xqg+E9ZzNGoVTa4JsnpOu4tfjkW928RQP8nTg4dRJqpLg&#10;E82IAB/s/kgn+n5Ptp5BXrdOsaSBm0kMWYC6kjVz9W/1v6e9oQzADr3S0xFIAnK6i3qVh/ZDDkC4&#10;H+xtf2LtpgKKCw49JJWq1OlbDRAqOF5sx9N72HsQpGT0106RUCyKQYtXPHpUH6c2sfagQevXqVx1&#10;0cTo1FAQpHqXji/0vb3vwF/1f8X17RTNOsE1FZdDJqHAsBa4HvRgFMdepXpplo3RrhRp/IP0H5BH&#10;tK8dDQ9er69d0NAFqA4W1yfpcj9P1P8AxT3SOBUatOvdCRiqfSuv8C1hY/6xHsyChcDp1F/F0pIw&#10;CABf6i/9P9jf3vpzqSvHHAuP8D+f6f7b37r3WdAD/Qg8/wBPr/h7917rOBwf8Lcf65sLe/dbby9O&#10;uRVQtzxwf+hvr/sPfuvL8XWIgf644tYfX+rWHv3XjxPUWVQPoNXHp4/x5+vv3Wuo5jBW5FiPqbEE&#10;f6/v3Xuo70yvcMt7r9bE/wCP5A9+60RUU6SWSx/jkBCixN+V08/X3oqrGp6ZZdPTU1K5axF+b24P&#10;+sR70YxWvVQKmg67WlK+orcW+vpH149+8ND1bQR1naARrwpB4udN7n6j6e7Kqjh14qV6iklgRb8H&#10;8i4IH15926102SGwbjgC3Fh/sT7qzBePWusSaQhJ5Ny17C/I/NvdXoy6uvHrDoMsnHA+mph6frzb&#10;2wRXB611zFOrE+hAefr9SBxcD3UoPLr3TdU0Wk3AXTw1wPoSfoV9tslOtqKmg64qCsZU2JFgBa9m&#10;PFySB+P99+BoCuB1YowFT1HSLQ58gBbgDV+kn6i/+HvZUjJ6rSnWVraWBC2CMbW9S2HP+w/p7qev&#10;dJGd7hr2PqJ5WwWxuDduPaKU0JPV0jD9JSsYPLdePqBcG7Fvr6fpf/iPaKTy6sy6BQefTPKTezgF&#10;nADLp0kMDYAcDn6+0copXpI/xdcFkVVJVb35W49JH0aRm/rf2wBUV6r10tWWmhUAE3Ja/OixGqQD&#10;+v0/2Ht2MrUCmempPL8+l/HUCWnAuRIv6mYf1+p9P9fwP+I9iFGDLjrSsABXy6jyziLWeLEFrgL/&#10;AEtqsPr/AK31v7t1pnVcqM9B3k6oVNSdQV0DFlYWFmP6Fa4N7cnk3/HtNKKmg6T6tRqeudLSvKEZ&#10;llUtGxXTZlIvpDah9R9fT79HBr+Lh1rpTY/CePQWAYvfSLC1mHJN/p/sPZlDaxqvz6uFxU9Zqlaa&#10;kibQxjKLpGkazrDfVj9f9vz706hDQdabSvSYjpwzM0YbzOCWew0yBjdwVP0/3v3pULZHTQB1V6fK&#10;QaRoYR3JViJY9aCwsNTrzf8Apf8A2HPtZGukUPTg0+fTZkKWMLM0USrIAVZU1PEOdX1/qfrzz7bk&#10;Q0OnqjAHh0hq7yOwSYxllAEUWnSq6xclyQLiwAP4vf2WTHNDw6ZcErQdQ1YG6JH+m2oNoC6rG+kJ&#10;wf8AXAt9AfaXUoHb1oMpNB03tUgi2hGuQqI7fqe/qPIA44+pP+Hthn4+vXnbSKDj1DaQkSMyaRJ6&#10;rswEnpFiFA/p+D7SSMaHrSsx49Nk0gKzqNIZtAK6LBD+WF/7X5A/PsmlyxPTy8R021NVDrdRZpZF&#10;DXNozpZdJRkANiDc/T2TyuqtQ9OilPn1zgr40OkGzFlZUBiKsCgBLAD0/wCspFvz9fbRuAvD/V/I&#10;f6v2B7pYYye8PkjZn8zkSTWtqjX0+p2BtYm1wPp+fbkbas1p0+ldIr0o6bVIthZrtqLjURpJ0E8g&#10;XP04/P19mCfDnq56fYSpASwCXNwNKkvawCKeR9fofb/W24DpweS0a6VkAIs7KoCkD+1cfW/593Lk&#10;Dh1Z+mGvldradToLtGbAAKf1KzH6j/D2XXMtDTy6aYEig6T00HkW6oY4xodjIV1SBTY6DyRa/AP+&#10;w9lxWo4dJiuaHrD9sukIkS2IKSI5uul/836xewH9QP8AX96WOuFHXh8uudTDTxRaZNJIjRQisB9O&#10;QQUHF/8AG9x73PHGi54+nW+kZXVXjOiApCxNkVkDIjX9YFwbXFvUv+2H0AbuplHanTZU8R0lq6sI&#10;SVnjUhNCFWRRb1XGpVABt+PyfYdvbkAd3WlrXpP1VYzWKMyQeN2umnUaY+khojyBcfj8ew9Pcaid&#10;PDpYpotT0wfeRQteJhJoDyslOo8b3OrQrNe5444/qPZU88YODXqyPUY6wrlUmMkryxLGQrobtdg3&#10;6VihA5IJ1Wtb6n6e0wnQmvADq1T158kGlgETK9RGAraxE8sjH9LiG2ggL/iAD9efdWuBinXgaZ6c&#10;qGqlLqY/LPHIkp0xwAwiNhoeFPILFr8uyXt9Sfb0UjsaDNfLpxTUdO0cDSt+6FSJmQU6hhIvpBBj&#10;sFBNv9SLWPP59q0tvEPCg8uvGnn1xjxrzNLGQ7x2EZYBXZkDW0AyD+ttWm9/8Pbybe8lVVePVOwd&#10;Ya/aeiMSvTNG8ysquLMFk+hU3BZSosbA/wCtz7buuXJCgOnj1XVG4oOg2zGx1eZ9NUVnBd/3/Skx&#10;CWWR4GHqLC4JHP0v7IZOWpUb0+XTZhBFRw6QkKDCVYWuVpUc+FRYvYKP2lpVXkFWsrH/AIp7btoP&#10;ppNLeR6ZoYzjoUsBkI1EcAmJlaVEKeZA0s0vqjB1KQVtq1OB9fxce5D2W5pRQelCMGpXoUqTIPLp&#10;lQXY6tMkgjKSC/jkkMbXKqv01Ej/AAHPsfQHWuocenwRwHWCtRp/EHLlrBS0T6PJHc+PzFwC/wDa&#10;a2m9vr7tLH4ilerA0yOgj3PilllLkixiliL8wKWtqWNtdiEUi5Fhf2CN62VmQyDqrDV0E9R54RGp&#10;XzvpeSTwaIIUVhZtQNrmwuPyDf8A1/cdNC0MhRvInrwWhr0pMLU+EQx0rJJP40bUzaYj5D6vO36i&#10;FPJH+Pvato4dKYiB0KGMlVdMtSEqZm1QxosYRlZRqDqqWIX+mocj8+19tKFbU/E9KRk9LBWaqRZU&#10;/U0S+Eq1jr/S0fgk+qn68f09mbyeKtf9X+r/AFfIeOMdIrMU0/heVCTJFE7yTVBZdEYGjxRzICCb&#10;jhWBv9P8SSXEZLFuvFcZ6RONxcEeThlrKaNadV8tRKkKLLVAr5NMMSEEFGFyQPr9Re3u+1wKt4JJ&#10;sgdMT/BToUaXeQoKxQxWBIIv8ggYi5ib/NxLckMpbm9w/wBAOPctWO/xw0jU4HDot8MK1ehlxeZl&#10;r2pampqDEjwKDTowEgQi+lR+ef1Ef6x9j7b7/wCp0yM3H/N1by6EKnlEo0MJIVRVfUzADQw06Ayf&#10;n829iyMhh/l68CRkdIbfLU9ZjqpZMi8Iihsqo1l1EWjUOLn1fn2E+YykkJ7uA4dO4bPRH911NIsk&#10;fm8sctKxpnkZIo4otZZ0V0i0s6EEHUfqePcP3bq7U406WQLo7vXoK2yBnM5m8McflSMStE8X3Esb&#10;WihWEKDpHCs7cfnSL39oBEA1elfi4p0JGKypNTTw0lvOlMEllRE1Orjmm80QIJX6fRGPBvxf2cW8&#10;ukADiOtFh04ZbIUqQS0y6vNIqy1H3M9opC0RV0NUbm8R0i54Fv8AY+1DyqzCnV0lIx0R7tGpXzyt&#10;DVlHjKutQ7q/79V/k6GOnHpmMl9CqxF7avqD7O9uI1ivy6bGXr0RPf8AWWlkhqTPJWpJOKGikhip&#10;ZvIYjHPNUopIchblFBtchvcr7OAUX068/HoouXxdfV/eV8VFUwTs1OYWSqWaCoeilukkUDAGSVLe&#10;SUxgXK2N7exzCtNIPSWalOgry7s1LXVL01OrRVLpK+SbRHkZamzNFLU0ZSQBwWddepV+jc29mUAI&#10;evVVylOgzq5dNRRimSoMNT5VtUQQ1DR1DArBUQxQRhGhRLhSxfTYX59nMWKD16RstemmqykaeRaF&#10;aimZgn2dDHM+rK1iEDyVYjTU7NYvbyWCgWtfhR1TTTNOlDTV0T1UuUpHq2yT45qsw1UkElFHRU7K&#10;rsgRVVJCwtDFcmwIe7Ee9deIBFD0u8Jmn/idEYpJ4Kyb7iWoLSCooz92LJDXUGmNLSjhjpGmyixI&#10;J9uBK8Ok5Whp0P8A1zlIKGmgpWjmWlmqqiaNo6yGIQVUZu4pFlFmEh1AQheRwpPsxgjOgdF9zFqN&#10;R0cvbFctTBTxCoFfQtVDzQ06KjMlbZ5p6hGA8bKwspsWQix+vsyiWh+zornjIbPQ17aqJ1cwPMI0&#10;qWaIzLAZS0cE/wCzBXxxWV202IkSxX8g+3n+E9MFR5dLZqmJRSs8lLTSR60R5o45qiprFvEtCKiG&#10;NFZb2uksd3tZhYe2m8vsHXiK9Qpcj4lrIp6mojGin+2jp4Ueb7nxH100IWzSI/pLltKg2AX2/wBe&#10;C0NemOtmijhqET7dp56JIXQRgwyzwx+aMLILLHMjj1J5GOr6X+nv1DSvTJFRTpvptzVlTSw0UktL&#10;VU+UVIIaiahjERkg9cq5iQBBFWrKCiyAoALHn3WvVC9RTpsyeQBlx0ctTRUbOlcrpUytUZhMghAl&#10;g8gA1lmsmoEAqPqb+7hajH+r+X+U/wCavSGr5knaKSq0UclHHJQstK/lNfMX8yQNRmwMKWDPxxyL&#10;m/vxQgVPXgM9IDJ10waeA0sMC1deqUDjn7aseLyFGjh0+RSgYwqDwzAMfx78nxdOqleH+r+X+r+Q&#10;DXK1sPlpqUxUqLVU0zStPG1LWxzVE2iCuZ1GiQqQdcc1inHJ92cZz05oNOg5q5qj76spqmlpJ6T7&#10;2jp4ZP4glTVCnRTKaqelZGhgEkg1WRUUaiLL9faZ0pkcOraaDpFZiqgiq2qDUIViMdfSunnqJ6en&#10;EmhaGohp9NkZlAjWRzrtxq59sk06uqM3DrlFlq2qiltHTsslVBG0FJLRywiorT5P8sjdLxSLa7mU&#10;OAOFt79WvVmQKuTnpNZCnpKynSKmEIh/i0i1tFrEkE9FoIlcaroE13dmVtJY/X8+6EU4evShOJ/1&#10;enSUyJcmMMcXSrjHlCsrU4Ieo9LssbWi1iG90Jsb3sfadjU16d6gPPJNC1A9KKCmo3FWyPFTVGPW&#10;pgb72nojPKCJTOo8i2ICn0ge2m1efDpxdHnx6RdZVSiCeuydJqyEWiWKWlaEVlbUZCYwrR1tgGaH&#10;xsF8IUKvFj7SNXNfy6e6gJG6mqogWE00kWLE1JQLS5KQVa3poWae8DRgXjjW4fjVcN7b8j04nA9J&#10;7NyxzRVcNbT0ppKqolSSaWnlkrMYtDGIZVqq1joaaZlKOrAspbg6RYJ34dXQGuOguqaOpp4IZamC&#10;qVZX10+Kq5liaOJwf4fVUQmA8nqBW3+2AHBSPXUeliafz6DrLRpVfZ1IVKeczSS1YaBifNTyfVpp&#10;PSJHtpYhR9LWP19p5P8AJ0th8ukhOtQGqKiCUMZaiRq+FiYZSV/cQPRyKGWKQfW315I49pulHScm&#10;rKcQ1M5NMYnJueZnJDBpIYI3/sJ9GJ5/A59+691hnhEtMwSI1h8C1SwRwGnFJTEaUaRSD5QLeiw1&#10;f4W9+691AZofGVmgmBqxFBDMWikgConkhuZiA0v1GnUBb6g29+6902ytLPPE+QlSKWUtokkRI9Aj&#10;GmGlrSV0hQBcBfobfj6e691CWkE4qbxpYhQyhliqA7G2lka/lCnkOWW34A9+691Cqo9UYjtUzx6t&#10;aIyr4gYjpmR1hFy44Aufp+T7917rkkk/2/ieHUIoNKM14UgklcFpqhR9QvA5/p7917rBrj1PHEyN&#10;MJ447SL+3URBfXLCebWJuq8AfW3v3XunFRTo3ipaeSZwCqozDxGoQapJ2hAIkAX6qzW44X8D3Xus&#10;NKTTxrNE6vNKZLTqt4hr9JCEgkoBzyLg8KRb37r3Hj0q8dkpqieGIyw+GmhWOSkZaaenqPV+4Y4S&#10;RcuwBIJV7fn8e/dNsinA49KqgrKZaeoqYJoIqmOqH2tGVqY6p1ZglRVlpBZU0lohHfyKP0m3PvxF&#10;cHpkgqaHpwr/AA+eU0kywxzkTCGYTaJIpEsrwS/XUv8ARmu305J96CgZHVo/jHUCGtRplkijEa0v&#10;IFXAUWWV08JjgiADNq/sqT/ieQPeyK4PTz0056aslFPFQzqYxJSxgtJHEzQIoMgBNIfoYwbowLXv&#10;/gPfsDHWkrTHD+fSJqPMyyrTwwVIM0c0cEDGCalnFljkW9tDG54HDf7H37q/WNoWLAR/dTRLWR1F&#10;Q0VIltSqAYpA3+7CbghvqP6e99WX4ulK4SZkZIYRHKpqopwojlEsZ0uWZ/SOTYsosfpz791o8T1k&#10;jM0dR4YY4aSuaRKUy1Dyx/blhrY+EE+UMvqub3/IHvXWus6x1EMtRFoijkhqaeNpdLLV0zf5xqxK&#10;q1vEfqb2sbCw+g917pSvLSyUMlQY6J5jkYIoKEUwZVoXAjFfO/6iXfUVtyRe/v3TDkh6jpgyCxx0&#10;qiV6WCVcj4IaWQSR0MMQBPkbR6i5HrZD+D791uOhapOemmeBXb95o5PuGJ8UPk0SRQL6PJyGCk3Y&#10;vcfj25090x1SVJhRmqJonkMLtK7iRKhgx8URlChwRYAXVg3Fz78c9aAA4dNNRTSmKfUKIQCoSaCK&#10;CRZxTzQtqMDoQToc3uxLH68Ae60I6sDnpslp28UVRogheaovIItJ8Ubt6PGqCwUc/gA/T6+9dXBJ&#10;PHrvTGxNWzGKlLOIkV2Ms7qPGWaksPS1vrwf6/j3vpzqc0cYVVNSizMI0CxnSzq5usYsP0gfUCx/&#10;rcX9+691kMcs7LRyIUie+vTCl0jWT9iYTL6VS/JX/bfn37r3WWni+5eSmDpYuX12tFJJD6QrSsCN&#10;P00kk2+vv3Xum+ox08syuYI1VQYw8UjHTMn+dRSLjni39ffuvdNUUYi8lOyyR+NvuVjkSzorHRJy&#10;gtGAbn/H8839+6910QlPHcGN2qH1avSsuk8qreQXuQdKupI49+691CqdbMJonkNMo8aS2EcIKm7R&#10;yBrki/DekX9+691gFWv3D+hJXEQYxpaxjuDqT/AC9lJHP49+6908xzLGZJFjWKJ3SyBrRjVY+Vom&#10;FwFX1NY/i309660a0x1Pp3laR3i0TpHKAxip49MhK3VJVYWa45Gjj/Y+/dNnTT59S5IB4454XkM0&#10;scktXGzxxPqjJMjwppAFgAtxyf8AYe9dU6xxU8kkE6q5RRaWIRR6ESy6jLVIiliIxb1FDf6+/de6&#10;zxRss5hlqo4KialLSvIFnhrWi9ISQUpJQG4Ma8f1IB+vut0NK9NdRDNK0kE6zxIXCTxRRqhUi4Cw&#10;hvX4yo1i/H1v731rpn8h86pFHq+0kKiERkeQP9HUsB6ybccgf1/Hv3+r/Vj/AFfyHuoapraoR0gg&#10;eQOTJIRJoOrUHVv7RB4YD8+/dPKajqLq+2ZlljBFheWPQWTyWAmSNhyp+vPI/P8AQb6t08wSQRAN&#10;AFV0mRJpTBaCS6fqlgIIuTb1BePqOQPfuvdO8bPTmd0pTDJU0rJpSWIkSKbiojnlOoNfgqBcg/Uf&#10;T37r3ShgiSKnmVdCzPJGkFRRIDYqgknj1zafI2okOx0lSNIYg+9dME1NeoU6LeOUxTI7ySPI8sIk&#10;mqpGHjhgIisFRje6kG39T791ZeB6SVdTT1CzxEF6lnV5Y2iEQhijYESM4XTYXsAD+P8AH37ry/F/&#10;q/zf6v5BPZGkCaUF0PALyqrOHI9Qb0kgfXSSbW976d6StUAZ5JGK6VZUV4zqB1CyjxqCBzxf/iPf&#10;uvdR1hRJV0B9SM6iwGkSOLlGLC78c2tYe9GlM9e6jswCf5gQVDO4imgQjzOOCrFxxx9dK2P4PvfX&#10;uucTSiwmSzgBlncQj0/RtMf+ptYXBPP+PvWK/Pr3XNLRvHCBH+62i7DUkYIMrDyN9LC5/wB491f4&#10;T1o9cNR8ykIT6SqNbSSFFwjMABf8j3brfWSJfReNUhb1SEag7kg/uEBgLE/0/PvxAPHr3XMIVUVN&#10;pSpuHvIgax9WkIOAAfx/T349e6nOyQvDMD5pGTSzMViRVYfpS406r2A4HFvdFr/q/wCK/wBX8hrq&#10;Jok+4YNGiwLFYzSFVQm99CK3DEC1/wAXt7v1pjQdZmBdZijRAgrpdVUzqv0skRtdfyw/23vfVuuL&#10;qoCKqqCNDRuRpS59KxrIeRc82v8AX/W9+691IAlfwU5UMyFzErBX8ysbyEy/2tP9W+nv3XuuuTdk&#10;SRpLNeOoVFs4NkN1+ot9VP19+691HaMyjS2iW6a9LKqOCbEaFAPpF+T7917r/9fdFdQp4At+ogEn&#10;j82HslXB/wBX+r/V+33XtVyLWUDgWUgf7e/+3936q3w9ZEAbjgm/0WwH9ePfj1V/LqaIEZRcA3F/&#10;6Efjj+vvVKih62mV66amAuoHHH9P9gTz70xCjHVgorXriYbfW35/Avb+ukfX3sVIz1vrE0Jv9QVs&#10;f9f6f09249e6x6fVYX+n5N/+IH++/wBsLAde66twdS8H+vHP+uf9v7vj/V/xX+r+XWjw6wSICSGU&#10;WJ/ABX6mzAi/19uR+fTZ6hGG3q0raxIta3HHPtWOA6r1yjTRa5v/AKm3+pP1t/t/e+vdZBYX+trm&#10;17E8fT6/6/v3Xuuh9VNgQTbn6X+v4/p72OqMKkA9ZF9Nj/rG/wCbhbk296r1sKBkdZRz9TcfQC/0&#10;IN+eD/sePfurdcvSCx+n04vbm34YKL+/de68fSRbj+osPqR/X6+/de68SbkHm/HF/wAfW1/6e/de&#10;6jSn83BB4uP1f4H6+/de6ZpzcGwuLWZSv9lfqS35Pu3SfprmBPOkN6voOCAPxY/7H3ZPi610x1X0&#10;JUA6b2Gq/APJN/of9b8e3emW+LpJZRdbNpZjpXiNkX0m2r9I5sv1v7fj+HpG/n0FO5IpQJJ0VXa3&#10;qezPGCBpDFB/ZP1I/wAeeL+1EfEdF8y+Y6BLKU00bK8J8TO4MqMsSzgyG4qU0gXsbc/W3Hs0ir5/&#10;n0VyCj/b1FosrXU7iSc6iV8TAEBY9I0RkxJzYAEsD9b+3goAoOmHTUDXh0MeEzxanSHV5G4NwiOX&#10;V1syIvOkD8XAPvZB6vB2JQ9KGlyZDliCbyMpZwB41Xi51AnVbj6fS3P19209WPHpSxZFZBqW3j8W&#10;gBwOB/YVrD6X5+n0+nulK1B6s3AdOVHOFkXXp1BdOpSb6SAQpFvpfnlb+6sKjp7peY2paRwq/pGg&#10;EMACQOdRsBf/AFj+PbLADj5dPxkYA6W9M4A49JJuAfVe/wCQfx7S/b0sX4undXNlsbgfqvxdv6c+&#10;6Lo1dvToNDjrvyFWuDY34BI08D6m/H+v7uwqKdX1Hz6zCoF11EFeQeOfpa9x7bMZpjrxao67NUAC&#10;FINiBx+n9V25T6/ng+66G621KivDpoq6gEkkAn8EIGsfwTb/AA/r7dRSBTpskDPSNylZwQCASLA8&#10;KT/gurg3P9Pbqx+Z6RzHzPQPZ+tZBaNwrDWzBGBk+ujkfUKtvqfayOhGekMpYmvQP5apF5lMVgSy&#10;sHCOXRluWlDfTVcHj8WPtQM8OmD8+gX3TUo5Z2WaJo5AnkMgml1qn7qxKP7MgBAH+Htmb4R1uMgs&#10;KdFC7VXXj8hVQRyxySKYmSDR/mhMJXr4I5RqZtSqoGo2BOn2EN5/sz0Jdt8v9Xn0U/AY8Jn6ho4f&#10;vXq4DTxuZRCD4VVTXyFwUeKNSCwa5JDenjV7BpqWNOhKnxCvRzNkokdNDTyNQpI88bRs5vCkpQSJ&#10;9vVwIzCZvqWtazBb8W9t0IPS4cMdGa20A7KjMoSJwkUaOtQQrkAksq3WwvbULkke34x59Otw6HvC&#10;xSCyqyypqRYwL6m9IaOSViANIIIA/rf2viSoz0hb4j9vQp4qzkhiAP2gFUg8hjoW5/P1DD/D2pAz&#10;XplhQ9CNQIq2IaMWUWUAXGpRdAv4H/E8fj2qRBinHqj4HSsplA0gIABZgoFrC3Jv/r+3wgGemunu&#10;BSGBJUA6uAL8i1vd/Lqp+IdO0YBuDa5Nj6ef8ObD/bf74e6t04R6fTb+ybG6/Xm5v7917qWCD/rj&#10;/Yf7ce/de65W4v8A42/23Pv3XuuBNgbWuQf7N/x+ffuvdcSvDDi4uRf+hsPqfp/T37rR6jni7FLf&#10;QkgfS6297AqaDrQ/1f6qf6v5DiSNN7+nm9rAi34Kj6+9dbNKZ6xem9gR9Q19BsBb6f763/EDeeqj&#10;RXHXF7AEnkk/Qj8fn6/73711frCw+t9JvcD6G1+Bc/63v3XuuiL8fW9ytueRbiw/1vfuvddafqps&#10;Txf8kH/U/wCv/X/D37r3XQULc2B4IJN7Ajk29+6911+bj9XP5A/xHPv3XuvFb2tZr/X6fj6j/Ye/&#10;de66I+gNvobWtcW/pb37r3XWkXH0/AH0vYH6kH37r3XrfghRz+OL/kfT37r3XJQPxex/Jsf8BwOP&#10;6fT37r3WZTp9ItyDccEkgf48e/de6yKFtp+v5ADXIJ/1/wAf4e/de65gaQboB9TcW/H+t/xHv3Xu&#10;uQ0j6fi9uRw35/x9+6914kAEj/C/ANv6D/Y8+/de64kgD6sbk2B4IJH9n37r3WB2v9bWuRpFyf6/&#10;X+t/r7917psqCb3sbD9P/FAT7917pP1Ti7/0J+r2PA+ht9OT7917pLVyWvbSANSrYrwW/tN/S/0/&#10;1vdSK0B6q/wnoOcuIlUliY0te8ZCnk8AA/jVfn2mkoCAek/QNbjmOqRGKKpsI5H9ceoIdKzJ+Ap4&#10;B/qR7alkoPl0y4rUHov+fq2keUNJAt1KFwh8a1EB8f7tvqWHCD/Ae0jSmnp1pIhx6Sc1aw1Izi4i&#10;VKWkZf8AJogfTKwmIsGk9QW/9bX9stM3rjp4IOHTXJWS1BiECyiCRZFlKklYYYzomBqFAbxkqdQU&#10;E/kfX22XY8T06Y1VdVM9RauaYvUNF5nEQeKEyiNllLRaoqhZQhZgoYIGVGNhwb/TWo+vXmTTT59P&#10;uGaVHjaWZEBWms9CVXyyRKIpWhllsyxox4ZiNQOkg3t7uHIFD1V4j0YLb0DyKaYSMoSNZUdQsYAe&#10;fyN9ux4PB5UcgAW9NvZpauDQDpA0dKny6GrAyiNSGVmUSF9YUKvoNhIq/UsRyR/j7OYCSSD5dJmF&#10;OhMo3U6SALx2tY2tGy6iP63H159qwcdV6d0deLlP2wdQZLEg/kX/ANe3+v7vqOmnl1dTUaesrSKD&#10;b9WtOSeSCp/Xf/be9VHVgoBr03VE4RNX01D1G4Jc6gpUXBsn5sePfqjrZFRTpFZeuCLMQ5ZwNZ03&#10;LEn0lVZbcKCTxxY+9ah0nIPHouu+KxI4J5H0zBpjDJHGyu8LMWJKJ/hbUG/xsPz7QXzgx46tb2/E&#10;jogHYdFRt/EnWWSDxK+iaMRlA6oWc1gl/sBWClf9Ubf09hO6+OvQks10pToBNvtH97MlPFTQsbGY&#10;08UixTfbkiOujLj0vIxKDT+PqD9faXpb0ZzAMfJCGXzySiFoDoGqRpyGqHaaID1a7Lex0/nj35Pj&#10;HT6imOh8wTaDTyKYoik7ziJtUkglmbw+O+kLpCh9ZU8n8fT2o6v0MeEAhijS7RmFneNZGEsEkWv6&#10;1HjAPrWxTT9OL+3k+HrXQrYtV1RSMCjt6W1izsALBQv9L+k/4/Xn2ojUU1dJM0x0JWM0MAOXZVKq&#10;eIze9y6g2IsbA24PB/Pt1emT0rqbUGB0spIOr6WBt+kqfr/xr2pj+HrY6d6YA2uAhUBSR/qTzfj/&#10;AB93PTb8enqFQeAASCBa3LG176j9R7dTh02enCNR+Lhb3JGk3NrKOPd+vdTUBFhYWJBPKg2+pvYH&#10;8f19+691lAJGm9/9pAsSLWFxpBJHv3Xv9X+rA/1fy46b3v8AQC3IJ08/nj/ff19+691wdLhibkEc&#10;D0gWtfgf09+691yRfVZh/qbX45tx/tvfutHgepigKDcA2Bva1/rf6+7dMjgeumb6kC1v9a9rXAuf&#10;futdRZJLFST/AK4ABv8AjSbe/de6a6jm1uCpNgCLHiwa5+v0t7RztnrXn03PIAb3FwFva6/Q2Nwf&#10;rySPZe84Q08+qr5/b1iepHJ4LW9P0W9zyuk/1HtHLeKBk9eCEHV1xikBKhytueVtYW5H1/23HtMJ&#10;wfOvTyKahuuTyoeDe3qJP44HF/bTSoDUdOkVFOs0bHTa3+CgtwLkWIP9PdGYU1DqyqKU6za7AFk1&#10;AHmxFyDwCP8AePdPGp1vR1zjlYta/PAFgAST9AB9Qf8AePaiKU9NOlT05xMAbX5B/wBTZefrfTxf&#10;+vs1idQanqnhEefUjyWAsR6jxb6E2/A/4n2rVxxHVShAqesyScclR+ObD8fX/b+3hIOqU688hsQS&#10;AR9LX4VeSOPe/EFP9X+b/V/h91i16jfUvJ+gC8ED8+7K3mOnYvPrpjpJAUWJNwp0n/X931np6nXA&#10;/UAKNQINgALi1wV/x/r79rbr3WNhyAv9okkBQLgf4t/j+Pdlck0611xt/tAHNyQACv4uLfn2517r&#10;hYX4vYG1rWH9SW/x9+691yvzfgiwsR9SGFvfuvdcuB+pbcgC5FwByOD7q/w9e6y3sR/hzyAW5+vH&#10;+HtnrfWNjcEALfk2AYD6/wBWPH+t7TE06310w+gC34uOLXA5PJHtplNM9UOCOos1lsQVAvfUAATY&#10;fX6G9v8AXPtBcCg6txHTVUME/tWUWN1FwTfgkWPsrmC0z1sGmem2STVqW4T1P+nlS1rg3sR/rn8e&#10;yWeMS1U9WDV49Ylhk49XDcKP9Vcjm/H5/P8AyIIxtrk/F1vUvWUxBbMR9LWt9CQOVb/Y8X9vfu1I&#10;u6lT17WOs4kAstlsb8m4UNbklv6f8U9qAAPLqpauOuQVGBJVWW9uNJDLb1EaPx7v4MTirdaDEdY3&#10;iisbgAf7QQFH0tybEWP491NrAcU69rbqNPTkhgPVfkANdgT9TrP9Prb2W3e26srw6urjj001KBG/&#10;OkD68aQFGnVe314/5F+AfuStC9R0vgow6jSuyqr+gMukkEfRRyOQBe/9b/8AGiG6upNIcdLY1Xz6&#10;xXDn1WbV6/SjB1JOkarcfS1/aJWDHvOqufn+fSgCgoOm6bSCfToAZ2KWAsn0K2P+Fre0kmlWKjy8&#10;utdMFQFVliBF3LBTJpKlB6wLG1jf20CBQDz/AMHXummpoIqlSCialsq+M2KKOVVQQbfkknj8e3V0&#10;yDyJ62Pn01HCuSrRhEk9WhjdUFvqyS86uL8EWv8AQe/eAWPaOt9oyepNFC9M7q6i2ojgAr6vq4sP&#10;x+D+Bf3VVoc9WNGGOl3j41dVe6L4woI0ixY8lTq+t/6/4ezO1hSShJp/q8+qdKSOkV106j+bBSFI&#10;5uX1fm/09iWC2VloOkrYJr1Ip6Zqd9J4FyBqYkqt/wBVgBa9gPZxZIYHoek8pqp6VlLJeMfQ8DSP&#10;7VhwVFv6/W3sa2b4z0ify6d0IsGLXJI5sPr/AEF1+n9R7PrcilOqYOD1JCKf7IN73tZTyPyPyPZk&#10;uaHr3UNoQCxCnRct/h/xvni/tWvwinTR49ZoQCeSL3BIABAA/wAT9B7t1rqeii5BAN+fwtgP9b3r&#10;r3WUabArwQSLfU2+vJ+nvxNBXr3XEoT6uWBP9ALD6c8f77/ekkrgAk9b4mnWNlB9V7AXAtb0kf1H&#10;I/23svluB5dOAACnXFk0gBrn8WUjk/X8W+nsoluDXHVgCeHXtIYnjg3Km1/8CCDx7L5mqa+fV1FO&#10;PXExBLkof7JAABHH9Lf717J53FO7pSiUyeozFQGsOQOLjTz9eAPp7JJpga6engCePDrGLsEIsAfq&#10;bDg/0sfrf2kaRyA3Tg65CAE/UE/6kgEEgc+2fiOetgVNB1lSBWIPjFwx4v8A7wR9Pdo11gYp/l62&#10;ylePXb0v1IW35CkLfX/Qf4f093MLmvp6deWgbu64GBradI+oF9NgLD6kr7r4Z0gU6uzJTH+DrF4r&#10;fUAWJB+o+guDz+L+/CIhQTw6a64aPUbKLKLt9BY/jUP94PtxEIYVFR17rBMt2twOSeUXRwAAAw+v&#10;/FPZgkYKfn17rgYvSLhSvI9PB5Nj/vI/23t8RKFBPTZ+LHXLxoF1cE8i5BOqxAv/ALH2oVVpUday&#10;TTqRToL3sCSOLfW1/wCn05+tvbsKhTXrR6cFT+oABPP0stvoBYH2Yg4/1f5v9X+BPJ8R6zrGAfqb&#10;N9bg3v8AQDi3+9e3xIaUHVK9ZvEoB4FiTYcgf7z7cBYjIz1YfPrj4hcaRyR/t7fUce6uzA462dNM&#10;V670/jUeLg2HDfk3Pth3/i6simoY9YvEBY2U6R+mwJB/wvx9b/Xn2ipqbHTvWNkFv08E/Sy/X88f&#10;T2yVJJp17rEyFQLj8/VtLD/A8f7x7akBAz1sddJcHmyiwNj9CRz9fz7ZpXrfUpGF9R9XF+LabfgD&#10;8cfXj2/GCWDdValKHqbEVJtpsTz+PyPZ5bEV+3pJJ50/1f6v9XoJqW/AtbTcf2f8L/4exFbHPTfn&#10;1mIA/wBTzxxzyouQAfx7NUwKdaPWJhcgfgAgEWWw/wAT7Vp8A603w9YtXFhb6i1+RwbX1fn/AFvb&#10;6cOmT15mBv8ATg/gWHH1+n+H493691El02ueA19Om2rg344Ptp+PW1pXPUU2PH+vc8ahbkX/AD7p&#10;043w44ddIFJNhY2P/Iz/AL17YPE9U6zjStiAp4ve3+9H2n6r1lEwH+xFwLAf717YPE9b6mRVFgp5&#10;HN/p/sRc+0cj5z06OHU+OoJsDxfUbG1+R9Rf2nLKOrAE9S1k/wAVFr8E3/23uhkXh1bT1yMtvz9L&#10;EEfT8/09pZJR+zpxVrgdcy5/qOeSD+PaZ51PTnhsOHXvJYm3ItyBe/09sPKtDinVlShqeufksRf/&#10;AA4GlRwL2H/E+2g4bh051l8vFvrf/WsCP6D24HxTr1OsTScgG3+I41cce2jMtaVr17rCZSAbWv8A&#10;n0n/AFufbf1C+XWiAeI6xPM1+TcH6/mw+g+vupuKdV8NTwHTbNOdQ0m31ve3Fx/T6e0Ut2Sew9Oa&#10;AFoemKpqJAT+of0BsVt/xr2S3V3KGNf9jrYiXy/1fy/1f4U9WVMgVwpf8ldI/Vc3I02+n++/wAVu&#10;9zuBqVelaQr59MRqZQpOm2i5AClRyPxbj/beyM7rdFSPTp3wU66jnkcWa/KMVINgSP6j363v7hyV&#10;cmvXjEnTZU1lQjFh6dAX9TG6kmwX/Y/Ue0s283kWeDD8q9aMEfp1wTLzwBHMh0k2YOxNiPyx/I9q&#10;7fmWWOhY8fU/4emJIQa06bKvcLxiV09ZGsAHRbgWJYEAfj2zc8wuNTrmvz6SyKdJUDpDVW75D6XV&#10;U1Gw9DXRfp6n0kc/UAA/649g+/5gLVAwem42kJyOk9LuOKqkOmS7aifUY/JZTZ7RkEAf4lf9j7CF&#10;xuPjuST/AKv9npSK0z1liyCTSwRx38j6v2tJIMYUBm1j8EWt70kqyMF4n06sCR0sKerVo1ABAiFn&#10;RlA1MOBc/wC3IP8Ah7EUF0GQA8BxH+DpTGnbjrO7BHDotwR/ZF+bfVhf8H2oZkRtSD9nTmjqHK/o&#10;D3VWB9ZdbXvxYOD9B/X2yXOnVXP+HqpFOmkyKC3qVhqJGpWGqNzYg/7G9v6/X2USSkOTX/iuq9cQ&#10;ymbSNDBNTADSq8H1fp4JvYH2nDAyceHXunuKaxUlk5sH0em5tww4+o+l7/8AFAvhuWRsn7emnQtk&#10;dPVPUWK6JLFXJJJvdfyrKf6f0P8Ar+xTt+6MkilXpQjz6YeHtNRjpQ0lRcgkj9X9kqt1+ulgPx/r&#10;e5EsN71oGZq9IZIxWoFOlBTzKzW9QsPoP0v/AEYf63sVWu7RONFaAcB69N6Pn0o6Zl0qRxcEkEEg&#10;sBY+zBZUbIPHq6qeHU+N+OQDYX4FyCf6Wv8A7b3YTJ8unBGTx6nppK25uRwOP63JsR7qdDmo/wBX&#10;8h/q/YNk6Ro6dKNuV+gILcH6k/j6ezG0NMDqjfEelHTP9Lg6eCCP9Va5B4Hs+gYaQD1Xy6cha/8A&#10;r2+v9V5/3r2aJQLjrxFRTrsqpH6R+f8AD8e3FJpU9UKenUSaBT/Z/wBvYf4j68+3kfTg8OqcOmOo&#10;o1NwV4+h0hSb35HtRHKPLr3HpkqaIWa1v8FPpNh/T2ujlqM8OqlR01SRf2WFuR6ef63vf2o62Foa&#10;9cfGOfz/AIWseD9T79x49W68yDggcj/bixvZf8PddKny6903zwm5IVSbEn8gXH59ttH6Z6ZPHpre&#10;nBbSFXjkkcAki5t7RSRVPDrwNDnqO8Wj6qx4sLAD9IIub/ix9pZogFPp1YjFRw6gSIDdVBu31Y2+&#10;iji9vZFcAAmnV/PrPDEoCE2b8Nx9Taw1D/D639lMjE9OJmvTrEiCwPJ5Itzc24JH+t70lKfPq56n&#10;xwNf9Gm/N3UBf+Qbf8R7eGD1U5HThFCCPoxYgWBtbj68n6+zGIggV4dNlacepUdPZ+VH6QbWueOP&#10;x7WKVPDr3U5UPFgP6XX8X/IB/PvTsAMde6yAnV6h+LfUA/4Ee0L1r1odYpCQbfQknmy2/wAAPaCX&#10;zp1dRXB6xOSRZmsR9Pofp6eAf9b/AH34QSyNwU06tpXqM4IBLH+gAFjfn62HstkDU1E16sKAY6wM&#10;bjj83tf/AA/2n8+y+WQqO3pUeo0gAsW+n+t/T8geyu4amW62or1AlAsbDgtq4Fv9j7Ibg1Jp07wx&#10;01zKRZQp1C5B1AWQf4f48eyW5LDt8/LrfUNnkUckgHlbABRb66uOfaMXlwtKv/PqpUHrC9TKv9hS&#10;hNlFwLt+CALEf7A/7D2uj3O6A0qajy6qYlPHqLL55A19FrfRVA4/2N/9j+faiS6u5VIkPl9n/F9a&#10;EYHUKanqOLAGykWsAWBHDarWNv8AX9oXkuBTienvDUAEZ66WlncI4cNY6SmgWAH5/pe/9Pe9czjU&#10;WJ+VOtFK4p1i+ylY8MxNtakkCxsOBf6/7H22I5Sa1Yn+f5dV8OmTXry0Ujn9xgNZNyQBL9LEWIsb&#10;f6w91VZGPd5+vWzHjUOnCGjCMLqzgWNxYHUf1EKL+xZs0hSQV9OPSOaKuT06xUQa4CLa1yCqsCW/&#10;IK/T/ivuTrRleOvl0h0AHrMmNB9JjHIIuFWwA+tnH+9n2qMUTDu4dWCKoqB1xbFBwwKuwt6RoVeB&#10;wLn8/wC8f19pJLOKRTq62KdQJcQOVVSAfqbKxJH9b/7x+B7Ct9tqMSEHStEWgbpnnwupSDEHsCCx&#10;v6L/AEP05P8Arf8AGgDNx2hvDIC6vnTh0pVVPnTpimwM0ba42syrcK1yAl+QLgjn/efp7j+72u4i&#10;l1IKH/V/k6Vqo00rUdSqcT05UMvHN3U3X0/Q2b6W/oPe7a4u7VgfLz9OtmKMj59KaiqfoxIbWBpH&#10;JFieVBbnn+nse7RvTKqux1V6SSxcQOlZRzoNPAvawNjpB/rf/D3JG27tCyiuCf2dIpInHSppZAwB&#10;P0AH+2H1/wCK+xtaXauOmCKYPTqhVhcfQD6Nz9Tf6ezuF64611k0A/2VIsRzYnn+gPHtfHw68eos&#10;kN7kgDngcG3PC8fT271rqEyFSLj83Fvr9L29qE+EdWHWMxgEk245N1t/re7EAih6914rwbW5FyOD&#10;x9eP8Pegig1HXusJUX+gHFuAATf8XPu3XuuipNgR+QLXBH+JH4/x91YVWg6910TyFPFrj6D/AG/t&#10;koQKnrVOuiAORyBxb8EXvyPdOtddEKLXsSTfgENyLE2/w9+691ytf6WN/wAtYcHnjg+/de65cDg2&#10;ta5uL3NvySB/vXv3Xuu7DTYgD88WuR+LH62/1/fuvdd/T+gP4AU/S309+6912Ln88fW/5B/1Nvfu&#10;vdeUWtzwV5vawJ/pf37r3XOyi49NzcgEC31P0/H+x93T4h1sddDkcgEc6r25P1BP09qOt9eIsL/1&#10;A5/P+sf8PfuvdcgguRYAC3+3t+PejWmOvddmNQDYA88A/Qf4C3vQ11zTr2euBQ3uF0ngW9PI/Auf&#10;duvdYTDe4t/r8XIJHP09+691gamH0Ok2/V/Ww49P+t7917rF9st+APqLcDkXuSQv5/1/fuvddGlv&#10;+L29QsLH/WtYf77/AGw0QCKHr3XD7Yci5I4sPTxxc3B4/wBt7r4a9ep1iNKBYAX/AC3IGr/Ag8+9&#10;eGvXqdcDS3uNAUkX4vx/yV7oqrkny611yFL+SoNl49IIuPzYf7f3b9L/AFV69jrKsHBsBpANuLHg&#10;cL/X/H36kbYXj+fXsdSEiA4Cgjg3P1F+DY/197WPSa163TqQIlW3pt/r+o8C1x/U/wCPtzr3WZY/&#10;zf8A5Ksfrzc2/Pv3XusyoBYk8i5U2Fj/AIc+/de6yiMf0/oR9OB9T9PfuvdcWQWNhb6j6/1/Nvfu&#10;vdYChWxXTxa/Fh/vPvRFRQ9e642Nxx+onnjgjj8e6eGvXqdc9Juf0/4n82/r72EANR16nXJRYEek&#10;/n6C5AN/z7v17rMORe3+AHB/NyLD37r3WaM20nT9ePyLf1t79x49e6mq9/8Ab2tf/D3qgHAde6zI&#10;QL8fX8c8C319+IqKHr3UtGW49NrfTgW4F7X9tGI+XWqdZvJYcfS1h9L3AtYf8b968NuvU6xawfr/&#10;AEvz+P8AH37w269TrizAcDm9yo9P+396KECp69TrCbn6gD6/W3+w+nunWuuA+hZv63H9NX449+69&#10;1gl08WsTwOD/ALc8+3ovPrY6jEAcWH0PC6eAfqfbvW+sLCxHAXSP8Obfnn37r3XBgLj6j8FQoBv+&#10;eR7917qJMOLHTxyP9Ycc/wDEe/de6aahWCg6V4IsPoTc/Xn/AG/tO/xHrR6TdcAwKMouRcPb6EH6&#10;Ef63HunXuHSJyqcG9mABABOiwbni/wDT+ntplqKdXTgeguzqqokIAuFJXWgKs5HA9X9Df/Y+ym4U&#10;Vz0qTVQV4dF43rQxTRVB+2tG7eMTtIQsCsmqSaS4Zx+VAAI59h65hU+XSpX8M46CalSmoR43VvGQ&#10;soaKOAPB5CVEXks7kECxI5+n09phEqcOnzNqqfTqNLD4VSGUrFEoaW4R2MEJu0Z8qgtqLH1A/X+z&#10;Y+3AtCCOHVTJUdZIKZmVQrxRDSXbwAATD9ZDXJOog8hvVx7VRpX8+kMstOnGGnYMGE8sgDPJUNKk&#10;bQKsq2JjLfWxvY/0uPa6NKd3SFzqFesUnmjSSOYWgjV5XkCoWhCf5o+Qc2+hF+f9gPbwHn0z0nqp&#10;QJJi0oWJ4EdFZVQtPGNbNCrcMzG2n8jm3PtUnDotmyD0mZqFZRKwSNAQLQs50lw15Flkj41n8p9W&#10;/J9uAlTUdJghYdM1TShYzGWpZZZZ4445EC+iIjUU08pGxItpe5+v5PvxJJqeq0APTVGk5km8qxBK&#10;WreUFYWdYp3X0xUFuBqUclja34vf3UmgqevdPNNFCsi1HjFNLM8ZeNCFSkhbjl+ASRzIdNx9Pp7Z&#10;dqig63T16EPb1G9RLTJG8Ip/uFp4nmHrjDNZmjl0g8/Qj+hHPskuZaMerqhbPRgsPSx04jVFQVMe&#10;pjMB6iC1m02U2B/sG5PsglfUT0pVa/l0JOLlJtyddyqjT6g39tW1gg/14/Hvy4XpwCmOlxQO3jJv&#10;ZG0X4CxkIf7OrjlrXsfekdjUHpUvAdKFJmJILLZh6bDU4b6hQPyP8fr/AE93L8FPW9I1V8+nGmmF&#10;rMVQkMbAX5/UQzf0N7G/PuwlXgfLqy0rnqSKpiW1LpCKCNKgWAHIuv1/w908TV/k6cAUHHUaaqUB&#10;jrUagrRgkrwR6tdvz+be2gdRr5+XVhSuem6aq8YUl1LW9TKoUL/iL3A4/oPbhQscdXBUZ6dsGn3k&#10;qhblNYLGQlraTc2H+P8AUkezTa7UyThT5HpmZwo6HPH0gVY1UKTpAsTqNjbgW4+tvp7keC3VVoPT&#10;pD9nSto6BVAeRAt7EAccj+v9fa8JpXqyfEOnRUjAACj8cAafqL/U3/3r3dUDLWvSinXjGpuAo/qe&#10;Qfx/wUc/7H3vwvn16nWOSnSUFSqi3ANlHFvr7bIKmh6owxnpnqMfo+guv+CKbH6H3pkDfb0zTz64&#10;Q0YLR+ngH/U2+n9ffgirnrwHp0r6WBYo1AC3+v8Ajwb8j/ePfienlWnTjGOLWAuCOB/sP+I9+6t1&#10;nQgckD+lx9eDb6e/de6mL9B9bG97/T/be/de6yqFIt9Lf719Le/de65aQDcg2H5JHH+wHv3XgK46&#10;xsOL/QG9je3+8+/deqRjrA63H5N7X/On/Y+/de68qD/Dkn/X/wB59+68BU064mFb3Fj/AIN/vXv1&#10;Or6D59NlZSq49S8fqFgQOLf8V97AJNB1QiuD00yUSi/pAJsf9sP6e/VPVCg8uuH2aXvpWx+oAtb/&#10;AB9+r1UpTz64T0gNgnIAN7CwJt/U+/V68U9Ok5WU5gBt9W/HBFr/AIH0/wAfe+qEUNOmZiJWK/2R&#10;9TYC9vbTirgdapU0HWTwcKAOSRbi1v8AEg/X34RgHJr1bw26zimJ9K25HqIvf6/Sw920p6db8M9S&#10;YKEqbhCBYjUfqP8AWH096ZFpjj1tVIap6w1NMpFrXJB1f6wN/bTLTB69GK1B6ZnpA2pLBQnN/wCo&#10;/J59tlB5dX0L1FnhCIWKnV/ZNltwL8kf4e6lKCvVWQAVHTdVMY6VpSBd00Lwt3/BH/FPbbGgr00M&#10;9I6rkKRAmxvy6tpRiSeLkfW/+v7RTCpI6fjwOk7KAsbagxDtqXjUb/WwI/21/aRhVaDqsgA7j0y1&#10;hcobFPQzLb+2GI0tyPoOPzz7SuurpJIFbpqSRrBHEiiy6dJVeD6V0qvFr88/6/vWjHSUsTg9OBpx&#10;HbXo40k2stiv0YEAE8fX/fW2IgnVR8upxyJpoQTfhjyCdRsOEJ/ov4PtWj0AA6bbBr1GGZEwZrss&#10;lxcDgW+oGp1ub/my2/p7fSWhz0yGrXrFT0RqpoY1jYRFmZ3kQsqE8k3IuT/vuPaqNFlavVx0rkpo&#10;oimvxqEGlVUAelfQNIQWH05H+8/gLljUDpwL5nh1KqamKmpwUkYFW/ry9iDpLHjn6C3t5nVVx1ss&#10;oHSHqqqSqlLsEVdXpjRiC1+WLt/T/D2XtnPSYmp6dKQ3hIYtpAbUQqqzfXS2rkWH049rYPh6uOHX&#10;lOgqVViCTyVuCPwvpsP9cnn291vrJN6rPbSzDQVH6bW9f5P191f4evdIbcVMI5leMlNBXVLoB8Z4&#10;Ij4+v+PH0/PspuUqek03H9vSbk0qr+Ii0l/02DaT6nRRb6XF/aFl09NP5fZ1C+2WPQwVhpYMYyA3&#10;DjTrLH+t7W9sMlMjqwjbz6w+FW5QLq1OzCVgCtjYNpH0PtO6as9OBAuemyrjZCfG5LfmyFhIym6O&#10;wUcEiy/7H2U3C0bp3Tj59Jqsp5b2RSs5BexkjV2ci5Mch+hH9CpPsO3iEtjpwcOoNKsxuDCLg+qJ&#10;kEj2ZtMpMyj1MTY6rcf09oVDVz0/0JOM/TEhW+h0j8XKkgrfS9lFgDbSRYE+zO2UnpQCAtT6dLSl&#10;ZAgjCyD9LlgVjF2P0f66gG/NvZrjTTqiNU0PT3GpjOoFFYWJ02cPH9SWVgLn/Y+9CnTnWWR0tpNw&#10;r3YMoACkccj/AIj3ssK069001KAa2LB3b9xI1AuwT0h9P4+v0PtHKFrWueqvSnz6gPGCykBgWDMD&#10;YH1EWvz9L/0+ntggHj0x17woFVeSbNquFTQCp1FrXvf6AD/X/Hu4jVcDz690zVkehV06UGpgvjZW&#10;1cfUoBcc/X8f0/PtBcqoFOvdIXJRK9QNGsImpqkegAK/F2tfQL/2h/sfYOvxWSqmlOtUFa9IavZJ&#10;NaPqkKh/Hb9cYv8ArZiAP9ZR+OfYQvpAwKk8Otx/F+fSWrato4ZUjVZkQeoK1pWdOfHU35uPq34t&#10;7DNzdmNCo8unpfh6Q82SdCrPEsbECGanGlQFY6yykfSx/R/X2QSX/wA6dMdJ6qzfjaZElkneVGjo&#10;1jVS8cjMfIkVxyzAcj/evZdJfkGgPVlYrw6yrlZBHE/ljp9aLSiWcpIryn06ESIAFgBYcm54sbe7&#10;R3jsRQ9PqdQqOhKwtXMEgEkwhRC8sRqXWndpBGAxsABp/wBoYDj2LLJiQpJ6eXh0Nm1sZBWo89bJ&#10;CV0xHwgBnTWLmVJNIFv6WFv63+vuUeV9ojuh4lwcHy6TSsC2ehJgxNDYUcNMEUXUu8IYulrxuzSA&#10;WJ/B/wBsB9fcjR8v2hHholPn1sCM4HWKr200alHgJp9OuIWBQmPkGxF73H4/40Nvy4E7dFV8utsq&#10;kZ8ug6ze20mRlanWZHBfyniaCW2m0f8AtI4/x9hrdeX+00X8/Tq8dHwvRXN+4epwNS0wLtCFVIlR&#10;dX3Gs+MyAi7DTdr8fj6+4k3zbHsbjVTB6SzqQ3TXg66OmjM88aBVkNLZbQtpZbiScOH02+iONWo/&#10;gH2/tEqRjU3WhWmehRwWS8rkxpJSxOEhLMpMsiryEngA9BH1LcAj8An3JG1zK/Dz6UQjz6WNNURz&#10;M0MhiSxMxR3N3EQ5cFha/wBLKWt/h+fZ2q6j0p6TuYoo6o+RhJaHyS2hJDxaj+4zo9wPqL3Gm17e&#10;0l1bpMpDde6B3cFGkBqQgEcYlSSN4k9MRHOtBa/IsHNrciw9xTvtmIZmZRx/z9exWvSXoaqmxbee&#10;YiF5I550lV9YnJk0wv6Rdmva4vwOfYZxQ9WBoajoR9t1rVcZL1EkyJHHchUczIDqltp9YCn9LfT8&#10;e3kZSPs6Vxmq16EmheoqAhjZ5Y41URyyohkQo3IRE51DjUy8/wC9+zKFmcY4dPLx6kZCHXHIXZZw&#10;Cj3RCJowouEgUghefUCGv9T9fe5UBFWzTq7cOkFkaymWaOVo2eQq0COqpJNHcFhOygAAsRf1XB/J&#10;9p0nRXBAoekc4qK9BfFmFaeOd1kjp1kD+au0feUZSUpCslQAyMsjD9EYBFgL+1kVwPFBPy6SUHRk&#10;9m5DI5L7aSoihjxtME8XkvG8gQWcxRsL6CvqFuODc+5Z2KdtCl/hHTLYag6Fmfe1JGf4fRhZZxET&#10;MGGlKcqp0q0h9JJXnj88exi/MEAHhReQ49W0kjoLs9uaOOmkWnKTSeQiTgI0IKhwwSUWCkH9QNr/&#10;AI9hDdtxEiEqfPpTEmoZHRXtyKuRrpqjI09RHAZZnIMQYMVPiCARDUD+khrAL9fYDk7pCfXpWBTA&#10;6QFS6wVL+SnkEaojPG51yQOBop2FZEDZiAQ2pQWtb238ut9OFFULDJGKF/DrdG81MxqJFSRQshiD&#10;qGTyn0O9yV50gfX2+tRw6t085iVhQzCpp6RShMcZlZ5ojC1gIZVf1szP/qydXB4v7ULWor1roqvZ&#10;9C0q1VbNSrQyxIktSJI1jhSVVMfiSnsC2hyJNa8qwCc+xRt0dXFOtr8XRCOwMdWvUpUQVPgiaJ6q&#10;P+JgQvJLUx+Ker8jDyQ6vosTG5Ug/W/uWdmAEYB623HotW6MZFS4+tgkX92tkoamMULmpLQeppqZ&#10;DGf8nYRgBipBve4JPsb2+QD0jl/y9F93QcXRilmpHqhX0rzLC1bLFOUk16lEAqVLVCrqUKQC9+Pp&#10;7NoE7+3plc1/1efQX5CqmmrJpFmqZYrFJDJPCoWahbVXyzSQ2ZApuxRNLHgEeziJcVPWmQ8Dx6Td&#10;ZWu/6MlDSxxS/wCRxinlpyZqlheWSmjUOElXh2U/QXYHn26OqoKDp3ofFRu1cldNT1EAX7SoncVI&#10;eiNw1PSQmPQwZySC+hl/US3v3VSKtTp7pa406fdCcySm9Wkqqyzzysvjj/bmBMqAlV1tySCE49up&#10;kgdNMMV+3oZdiVsq0MT1NRTx0kSCMywxPUQzy6hN9tHVTi9PKkoshIuLG3s6tgCM/wCf/iukMvR6&#10;9i5SUPSVlfPKkkUUc+KFJHCPRVxCGGPKSAAM/kEjyMARYc/T2odaZHRVcCtaf6s9GY26J/t4mp8e&#10;9XWWNZQxUUogSGnqI/JVPOigL5GW7FiSAfT/AIe2z0kVSxp0I9PXu8FIlPXR1dXFVwfdSeFNFEIY&#10;/uHopI4lXzzRpezA6fwefe+tlCuTw6ReQyNNTVU9S9Q66VnnZVp5ZJaOoml0R0p8IBTyKRIY3dze&#10;92IFvbqPTtPVQek3lqmBYVkipoRPRtK009LLPOVqJVDT+KnZfAs1ufIxRkPHj9udNEVanSQqK+US&#10;Vgqj9hDLSOTi7sKidVIEZr/tg+sMwICaOW9RI9+p17w/l0yfxeKd6eWBKiteqRpQayRIJKWCVfFT&#10;rSVI1GNotBV1f6gqf9fYwajr3hHzFOmmtzUUsddRVrVVNVVVLLT+eNE+4pJU0vA1VO4sVlFovJGd&#10;LEm9/e9THietiKv2dJLJ5eCqppEipnkyEfqlZYxVjFvSwBJPNSR6CJgLCKUCxcHn3ZDnh+fTwhNS&#10;R0idwkxypPShapZ6b7YZIVkNdQ07RxCoNKkOlQktSTaQQuSCQLE396kND15EBGegpr6ZKhqiiggr&#10;IBenzERmWZJqKVEIr42UANJE7HxMjIQeCwN7+0r/ABdOlUC56TudjmVGkl80a1BHj89GI6THtTFX&#10;jljQkD6ldMsJaNQGIvewab59e0LTHTPXZAULzpmKnJUyRQRVzzUqQT01ash8df5KaCIzSKkYLSSa&#10;FFmvwfbReho3VdB00OOk7WV9As0mKpYpPPNTQzpJrkvSUdU3lWFoJuBTmEqxdSeSFNibe6syU7fP&#10;p9B5jpkqXpPPUGOhpUeOnjWdWtO8kzXNFWinsUllKqAYgC6LyR7YcgD59Pourj02TY6BvBWSU1VD&#10;CiSNUeau+6p4CiaZqajSEE+UtpZQRqUXFh7TkA8enGpTT69NLxUxE8aeemlnmMFNj6mdp6EFVJkM&#10;cZRj5ajSXQllZCLce2W017erjhT/AFf4P9X8gzVVUSIp2l/iUjulJS0CvT4yCtpitjLUmInwojHT&#10;PrdGlYXQcctsfLq616gTNSN9hG+HiBpKuqkoF++lQ1f+TeK0ddOvNJc3eRjGCSbLck+2XOeHT0fH&#10;pCZahozPTx1E5ECQSSwfutV5OB9X7JoG5SRVLMscYbRYXJ1e0kpPl0oT4ugnzdOY6qKd0k+3pKid&#10;pf108dVA1/tKtInALBQbsir9QTc2v7S8el0fl0i8nFLViN6giN/HFVxrKnjq2SNzG7vMOHWxta44&#10;Nvrb2x07L8PSNqqeH1iNKaOGkkk+5CqTNSxH1yM0jjToP0Wx1Efg3sfdWj+AddJVTXgEsiFEo5CU&#10;jAnqaQSXJjnWwZ1sB4wlwfoVv791bptXzRwQzsQVIkadJIAjLddau8FTeImOP9NrNa9iSOPde65J&#10;JTyCYpHA0CxNDAkTQ1KvGq+UPFDOtwzWuVuDfg8c+/de6aqhy08LpAs8jQ+eOqhpvTJFN6fto4kC&#10;qfGAGOq9j9G9+691CVNUcrIoilgllILSsrTxkaZF0g8eO50/Uk/Q+/de66ak1yJJ55KjXSxrRxpp&#10;MkmhwumcH+jH1av9j7917rhJGWeR5aaLVKvgNOY1jZKhm9csWrhX/qfyBx7917rjSwXLPrVI4pJY&#10;lp11TyKl/wByWIHSQrEWU3uCSeQLe/de6wK/nQjSQYUljHoiV6UFw0aqW/bcsL3ta9r3v7917pxi&#10;anppQsUQeolQKWkRVqAbC8kf1QMPoCRqNuD7917pWYjXJEI11MEkX7dalgiSmo9DvUPbUhuLc3I/&#10;pz7902yqxp59KCktTUslEziHzSMZIqhnPjeEl4aqErypdgfGXFuPpz7915TrNeFOoatKjKxYVKul&#10;RJWVUhBjjDk/t1C/RCtiY5F/F7cW9+6uRqFD1HNaJE1u4eClhSeKnkEiU0aofFZYnX1mx1y8/Q6/&#10;xb37qojCmo6TeQp4KaP7uOMpNU1CrI0UjSQpA6l3k0gH6/UXAsBf3unn06vxdQ08yGIs8McMv7jc&#10;O8/kisQsMK6SCR/aJv8A0v8AQ76dIrjp50mRktP5qmo1stJrEcP24T1+cJYNHq4Avr1DkX916ZPH&#10;rJA6qkZlBAlilihs8krmwtdla3iEZ/C+v6XAH12M9a6dBDW1DU1PDSqhek+5hqDUxKVidTraZnsz&#10;IpDag9rG3HAPvw9evdQI6toZE1CnXygw/cxqiw0oVP8AKZlP1AJ0qv4P1HvYFT1V/hPU6aanqGEU&#10;1JPTTeCnmpJJKgNGWlBjSWrWQcoz3vJ9dNveyNIp69MqQrVPTLLTR04m1TRRr5VimlpNTyNcaYKq&#10;mVv1gyalAt9LH8e99KOo0cdPCjzSzVMSRHyxxUw1VEs0gKeCWepGrTzqZrAH8fT3456900NTRzxP&#10;HHopzTWqIooYF/yzzXaOWrmIChENwQhLfT8g+66evdMxZ6OoEQjSFPGNcCwyyJJKP92F4wfXe+ov&#10;YX+o9+p1ZcmnUh445Zq5IYYZp4pYQiRa43QFAZfsyo8chuApH1uWAHHvXTgUDI6lRQTWmp6eOMSI&#10;pklciOapSCGMgx6wPS/1BBJI59+HVU8+ulSRpEjpWEwjiStl0sphehQXbUi2+hFzzwR73051zkmU&#10;xzxlGpyR+3JCwdZ5FfVJ4goGtfwbcW/xFh7r3WCKlgn8jweOO4SNI2nankeaL1tJMqgar20hFtZu&#10;DwT7917qDUUFQ71PkhMkszeJg1SUhFSLFbSlV1KReyggA/UH37r3TXUL4TEypFrJcLEXWoeGKMaZ&#10;4pAbhdB/Lj8i3v3XumpFV9SBoftGeZvA0nIYjXpOuxJuDpsxHH54t7r3UQoYo2giCqqSaZZOTC6O&#10;NSvEGAZCPppP+J/p7917pzgqIoY5qQosiNTinafx+Rwk3qiGtuVAubKP6+/de6z0dZKtNpR/Gsam&#10;Ixk3lhJUrCA3p1f0H9Peuq6QTXpQ0xjlKJPpadVjaaNruvh0EuQAOGtdpCDz9OffuqUoDTh1kjpd&#10;ehpInlCpLHBMk4KyRyvZpfXZIVUWBYLcG4JBN/euqdRUKKytSzhhCKgtTkMbN+qMxyFDwRytyNRJ&#10;+pt7917rFJ9o1VJK3kSKFVVRPLJM5qPHpiaOS2o+oWIUcWP49+6903TeX7eIuGkZBJKJHEXlEsn7&#10;bSApyVTixNv9uPe+rL8XTQAkpCT/ALbIraBOVMbMnqM0gsLA/wC0/wCx/r73091GgeBUJWFpZPIA&#10;kj3AR2f9wFmuQCv1/r7917pypzKEkpEjeJS/kjc+EM7qpLU84l/3T/aDfUfX3rptqas9TtMySQtJ&#10;BNJFE8aTUw8OmUD/ADkiuV9YAJC6V+vHv3WjopjpU4iKOSGpVnaCnFUwmpoVjM0cEZLK1RItyqj/&#10;AHYRq/qTxYa6p1xrIVIZzUSIYY2mhJhKTmJ2AWSaoVeVPAvf/EKAT731appTplyC+SKUKFkqZOak&#10;UzmISI8fkS0MgDAH6PYm/wBbe/deX4ukjVUwa88sU5YR+QNceWQW8ZjMfACg2Fx9fz73090kaiFk&#10;DgL9LmXlCQt9Ti/0J/2r8e9EV690zMtw0hLmNSg5YBYo/qzAfU34F/fuvdZ/FFFdmiYs1y0PnYoq&#10;EXBUgCx+nA97691xiYOJCiRoypo0TyhlVT6dEam4H0uoBt/T37r3WGnsZSrEyBgujzKg8IU6QQ1i&#10;S31uPr7917rupiR0LyNpswVYzcuHV7sVWwA/rb6/19+691iEQFQli7tGHaMu2uGRSLsgX8EAXv8A&#10;i3vQIPDr3ThZ/RpgOgKWXxsHcm95Ge4/Bte597691LCKHYMiyGNY44zJIE1L+oSXswBuTpv9bX/H&#10;v3Xuo71GhQA8yurAMzRAEg/rB4sbCxv9OfeqDj17rgJYWlkklpYogpWMSBrK+kczwqAb8n1fpH+H&#10;597691ngsy+RElDCS3p0tEiRDTqUPwoF7tYW9+691OmgSWN/A5klAiSGZCQinSCWS1vGP8D9Tx79&#10;1rrAig0+lpWeVD42ZgULtq5kYsvJZuFt/sfeut5HH/V/LrF4g0h5McusKX1Aksg9aOo5J/At7317&#10;r//Q3QtRZj9L2ta2kj8cn2TKtOvdceB+Bz+P625/4j3br3WVALqQSb/Q/gW4/wCJ9+60RUU6dYWB&#10;UcD8A3Jtq/I/29z7914Cgp1NCXH4tblST/sbc+/db66KX4ABPNiB/vR97691iKAGxAvyD/jf+vve&#10;nr3Ud4vr9LG1x/vRN/dwMY611haH6G1/8Rbj8f63vYUnh17qM8XDWF/z9Rf0/T6f0/p7eVQoz1Vl&#10;oK9YPGoGoWB51H/Vfgcf6/t9OHTZ6wkGx+h/wHNvyPd+tGnn1wsLcEX/AKD+n+J/1/fs9aGnyp13&#10;9eT6bgcNcrp0m/19+6t1zCqfyNP+P1FueL+/de696SGPJta97D6m349+60RUUPXrqbG30/wAsPx+&#10;rj/Ye/daIHE9cr3/AOC/1sObcix/4p791vrj9Qb8H62A/wB99ffuvEVFOo81vyGA+nHNv9v/AI+/&#10;db6bqgEfQEn6k83FuLkH/D8e9jpuTy6Z5vz6hYk2OgC+n8sF976b6aKhAUchgLkEEgDW31Ng34/1&#10;vbqcOmZOPSZqbB3JIJAKmygkXH6ip+oJve/tXH8I6RuK1HSOy1IJxKL30yiwRVVSpUA3I/HP09qU&#10;X8XSGb4T0EeT27G0rM8UaOmqSJidJeO1yrswsVP9B9PZmjU7ei11Vj0mKnEuoj0qZQqM4bTGpjDt&#10;p1u7AAnj0/4e3R0ywANB1Lw0c8LeGQgLqewaNVLoPyJALni4+v1/w9+6aTh0JdPT64wwUDUFkUxi&#10;7GVLalYDkte/+v7sDTpynTkkbs6h1kkk/Wg9CjkWs4IFiOBYg/T6+/GnWiKinSpx9K8bKQvpLBzr&#10;sZASLMF/w5/qPbbGgx0/GnS5xiiNl1Aixa0gAAJ/Tb/H/H2mf4T0riFCOlzSSDSouAQtvxa97arH&#10;88+2KUweliefTsrEji1/pZhbkfUj/jXvRFRQ9OdeJLKAeSbXva4sfr7qEANR1qnWF2/FxxcsGAsb&#10;f4n/ABv7v1vrA0oUcAEEern6gfgD37r3TfVTEqbkEi6+nTZbfUcf7C9/euGR0n6Q+WZjG5U8sSLX&#10;AF+AOGHH9fr7fRgRQ8ek8gqSOgjztmkdXXQPVcJYObL6V1/Qg25Ht5aqK+XSdhQ06B7M6Cjo3kQn&#10;USGKgMALW55+tgR+Tb8e3FfGOmDRnp0A+fkVxOqTJHL9w8aM7M/iqWWzSyKR/qQRp9szPUY6cWJU&#10;6Kh2lkXo4J3YQO1JOzw1ck9pIIpEYyfcIgtphkPkBsOD7Cm7ydvQg2xdQHRT9sVEFRVM5mimp5Zq&#10;mOSCETSwSLpLNVAyCxBa3C+kgiwJ49hNlpnoSqM/6v8AN/q/kDq9b1PkplP7ySUYiUyEpHMqyRhv&#10;FUB1vJGD+k24Ptnpb0bDbdjPTxrTNGNEIjETBJ5ZJRqklmlACsFPP9R7UJ8I62Oh1wt7RspAdkYy&#10;lRoPkR9ITS3C+n0kDj8+zCLz6TH4j0KmHsAvqjYiNQUf0sJWb1KLcHT/AF/1/b68Ok3Qj0C3AudR&#10;VRrcAFpAWFyAeOfp7VD4R1Vz5dK+m0+kWJ4Fhp0+kC4LH+o/w9qBwHTfT3TKoN7H1fgi9rj6j+nu&#10;3l03/on+r06d4lBsCOFPpvze/P6v9ce9dOdTlHB1X5AJF+P6X/x9+60aUz1nRVNgAtx/r2Fj73nq&#10;o0Vx1l/J/Tcn6/7H8H3rq/XFk+oJ4I/BuP8AX9+691iYDg/654+nHA9+691hP0sAR/QfW9vfuvdY&#10;SLXvpsGBYnSS2rj6/wCHv3XuuBtb8k/S/P4N+Px7917rFYfUWH9CR7917rgQBe4/2P0HP0sPfuvd&#10;cSEuORwOf6m/HF/fuvdd24ve5tflQL/1P9PfuvdeuTa/HFyOBqv9Ln37r3Xdr82sBzcW/HNiD9f9&#10;ce/de64GxYnk3tc8XP459+6914gADjgj68G6/j6f8R7917rj/gL2IN73AA/x/wCKe/de68NPHFwC&#10;bWBtx/Q+/de65XBH0vYgD6Lx/Ue/de67IAvx9D+bc/m5v/h7917rKhANz+AQTcXJJvxb37r3WW+o&#10;MSoAb8fW9vp+ffutGnn116PqCAeDqtwLcaR79nrQ0+XXdyCSbXH0vzfn/G/v3VuuLN6b8AAL/sWv&#10;f6D6e/Dj1V/h6xSWCiwsLC/15t9ffurdN09iWv8AgECwB02+hseB7917pP1WlQTdSQG5IWxH9b/7&#10;37917pJVw16mY+gjn8KyWseFPJ/p7rJ8PTLfEf8AV5dB1mVAEmgoAAoUE2V1/JZj9LmxUf7f2lk8&#10;umx0B+5yjJLEYyy3DtoULLFIW1K3kHB0sLafzb2llOOt+XRfty0ommjWM6YdKVUUir49EgNp2IP5&#10;UhTp/r/h7Qvx6pHw6SkrtELKECzyjzCcrKG0kBKgRAAhWADLb8i/unSuP4B1wlpCBdVqDCbynxwR&#10;mNY5WsGRl5BT6kNYAXtz791ZhqFOstNQCpmghL1DSvFLEUowkavGOSyoVNtX1DAgA/X/AA9207um&#10;VjrXPDpR47FtCpvTrE0ZEQWSWN2jp0N0iq1Uck3Dal4Dfn2yz1wOreEQK9DZg5HjWKRTIpWOGR45&#10;QmlXjPqeNo+G1iyrb+nPs1tSAKnpDOp6EyhrU8kF1+2Ys0gZTcMqrqUov4VSb/7D2cLIK0HTPhfx&#10;cOhKxtcHUq1tThWdmN9a2/zyt/Qjn+nPtUk3k3TLIvAdKGOoUFiBqVQoH9oxg8/UfUEfT294i0r1&#10;qh416jT1ukMVblkOlbW/bH1JLC3+w/2F/fhICadeoxwT0yVla9hoWMEWUM0njJa36NS82seCBx72&#10;50ivXtHQf5qrXwym2orHZQqFfCGN9JJ/Vzyf6j2laU9XSPVWnRcd65J3ZxEWjLqqRpOmueZoretz&#10;wLECwNyVsAeLeyueXUadKrdGJ0kY6KN2I0UmOyZnpaeaKWFEnnaY3R0JdDLGALkA+oqCCePpb2TX&#10;Jq1ejeAacDovuKYxT+P9qCWSOmqdDLJ+/SPeOokaMqGugsXKc3P09o/x9P8An0YvarIkJWJZIaaG&#10;Mu0cLLImueyCOBm5Mb2DMGIN+CPd0+PpSvAdD7gpJDDDFBC0DROFMcjaHkEycSO1irLxxxcf63tR&#10;1Vn7tI9R0NeDlbQpTSyeKm1l1sRckOFIFrA20m34HHt5Ph63ICRQdCviyUZUuGVgEUJCHmRAQWEj&#10;2/x+tvp7fi8+k46ErGOhQuOVuqk6A+oqeCr2FiBxf/kQfHTT/F0rYv06SS4YD6KFFzzqa4HJ/wBb&#10;26nEfn/g60OnqnJUgi7cGxsLC/B/w9v9aYVx59PEXKtbknTa/pcD/W/p7sPgPTWRjp1jGnn0giwB&#10;FrG3HP8Ajx7cHAda6mxm63F720k3uP8AEA/jj3vr3WUKCQWIAP8AW3I+lrD6e/de69oGkA244sSC&#10;Lfi49+691x0LySy8EXAPIH1H1/Hv3Xuu0C3Bt+TyvAtf8A/j37r3XNnXVYcC314Fxbm592FAM9Mv&#10;8XWBmUBvyAAPoDpBH4t9be6M60oDnqlem2aYAm5FrLwVA9QHpsRx/tvaOSWhqT1o4FT01zVQJs2j&#10;i9gDxf62Lfm3+Hsvnukqa9UJA+HpslqPUXFmH6ubAE/TTYgf717ILq7ANVPW0qRTrAZVdhcj03Yg&#10;op0kfQAjj6/09lT3IkOT0qVABnPXJJVFgLCx/wBptcXvq/PuguVHA9OBNWfTrmG13HqVQV/IOkD+&#10;hP1Hunj6z1bR1KE11PqJsONIBJB40j8XPt1brHGvVgAB135Q5NyWvbWeBdQLAA/m/wCP9j739SzN&#10;TrfTnGukC12vZuCACo/F/wDD6W9nEHwjppuPUpXKre30ZR/UKLXsfZmrnTjr3UiI6iT6VU8Gw4Nw&#10;b8fj/ifaiOpIPVCorXz6lra450t/iL/X6AD/AIj2qU0WvVhw65H1C/4/wA5sefr/AIe7E+XVZPh6&#10;wWDAW4ANz9L/AKrgL9fz/h7qGp1pDReuNyLt/Tkg/m/04IH+392DA46vXrkWAUcD8ccD8fqOr/iP&#10;dwaGo6314hTpupHq4N1sQRYG3t4Hz6117Rax0qCFtqJ9RA5sB7UA1Feq4r8+sTLxYgso9Vvwv+JH&#10;+H197631x0rckc/kWUi4J5I9+691ysALlQpaxJKgk/j8e6v8PXuuY5U6QD9RzYn/AJC5v/sPbPW+&#10;ulJ4+i2B5HFyeCL+0rfD1s8OvNYhrgt6bEAEm3/Ee2uq9QZRYg2ANxewHP8Asbc/7A+0dwSuet+X&#10;TPUH9TGxv+uwsxYn02/w/wAPZTMpYU6903xJcgkaOStgP9jYr+R/X2V6O75de6z6gwHBC/g6f6j0&#10;2Nvpx9P+RBcF7dPHqp+Jfz64STKoso9N9IN7twPSE4I9sTigr69bJAyeoQkJupuv6WOrRqZQbEFd&#10;IA/1x7SdaDqTQdShUKn1vZ7XA+o/Cn08W/Nzzx7fBVKA9W6lCzAG6/Q/UAuCPpc2H1/1j73g8Otd&#10;Sk+hTj0r/ZAsQR9Wuv1H+v7cUrpIPXuk/XqLX9IVfSCLaSPqFb/G/J9gDmJRkj0PS61PcP8AV/q4&#10;dNRKaQdQCm36+L2/sgf717A88iU1H/Vjo1j8/wAum93kLElkVDqIVVB5BsP+K39kbXEuuhIA/wBW&#10;On/t/wBX8v8AV/IQ5iZFNwrFASLH9YH0a31sOePdC7TVLcetg4I6Z6uE6VszflWPpDarcH6CwP5H&#10;1vbn3ZmCxjR1Xr0Opiwe6m1mOgAqFH09PAv/AFPt63lLtTr3TtTxxyGzpG9wQq6Cb2+jK1uf6nn2&#10;dwKrVqK9JgaGvTouNiZVKRodPJBUASn9P6D/AE/r7Ui2SgK5/wAvy6eDhsefWemxv25VlBKoQ3N2&#10;c6jc6j/Qfj/W9qYbRYzqFa/6v8HV+PT9EgYaSNN+Lx2X6WAJJ+nsQ24FK04+n+XpHItCfl04CIEg&#10;G1vSdNhfj+yx/H++Ps4hiOB0y1Ap1dO8MPpLWUXW5ULf/WANv951H2JLPBp9nSNiKdT40AsGQjUF&#10;sL/0+lvZ7ESMjps9So+TzYn6nm3+Fv6f7H2apWgr149STpYf4i4AsvItz/tvamP4utEVFOsIQqSN&#10;IsxFiAQBxa5H4/p7e6oVIFepkaj0liBwQFHOr+v1/p9fdWag6r1mK6R+m+pdV/6W/wAPz/vj7RO5&#10;8uvDuNOuJAI+igG54/Tb+pv7QTyGunpwKB1wZb/XSLW/K3P4uR/rfT2gdguT1froBSf97uv9ofkk&#10;/T2WTSUbq6gr1y8ZCi5sDxf6j634t7LpJgBjp5UJyevCNiCBzzyx/wAPoPZRMHYmnA9KFAwOuzSX&#10;texP1vwAVbj6H88+0htNR+3pyqjrLFQqSQoF783AIA+tgfdk24E4HXiwHUlKC97KoX/YH/YMo4H+&#10;w9qk24g8Oq6/l1LWhBFrC3HA/H+Nvapdvrxx1XUa16yrjlt6tLAXIFiCD/gfby7cKUPXi2M9cGxy&#10;gDUt/wCjEA8D+z7q23DNethj1EbHxXNwBcXPAX/WuD/vHtv93p17U3WBqCP/AFK2+t7aSbC3N/8A&#10;iPbRs1r1YNXHn1CnoFPAVhfjgD8/m44/23unhFO3y623DqGaOylbEi3NyAeD9PdwgpT/AFf4B/q/&#10;YKtx64tRkKbWKn1c8Nf/AGHuwUhTp6rWh64RU7K4FgQCRfg3AFxcL+b/ANfeo3Iah60RUU6cjGwB&#10;ulueT/ZP+JHsxEgpnpPoavWQKLG6ta/00k/i2q/9PbysCOt+GwyOpCgG1rf4f8Uv+Pbi/Ph1pQGw&#10;ePWTSWFyCbHi9r3B+nuzaKVXj1qlQT6ddPH9SoW/1sApH9Dx7TsoPHpT1haP0k2t+PSLW5v9fx7S&#10;sACQetUzQdYQpsyg/QfmxH9fp+PflpXPDr3XRUlSCAAAOPqbW+lv9f274asKjh1plqKDrCYRY8j+&#10;hF/Vx/r+0bwDI62GqK9dC9vx/rf4fg2P092TBqfPHVJAKV9OsisOAQVB5+l7W4sP9f2ujNAD0wep&#10;sVSCSCFt6dRB0n+gsPZ7aXFfy6aII6neVSLfgEWP5v8A2R/yL2fRSBgOtdYZGFv6AqbHn6n8G/8A&#10;j7Vo9Ps618j1EeX6c8X/AMCDxYi/59qUpUEdaZQFqOuBmUgmy2JP0te39R7e6bX4usDTLe5Nv6X+&#10;nH19ssamvTjAUr1hZx9AODe7FRYf0/5F7Zc+XVB12p1MONOo/X625AsP9f20fn17qYFFvoX/AKg/&#10;k/0v7TswXrQFTTrKI1/3rj8E2/3w9o5JRQ9XCdZ4uLjji/4IFx/T2XyzZp1fh1KRrA8jj6n/AIj2&#10;iklzXpxVp3HrJ5AQobn8jUBe1uPaKW7UdtenghOfLrJ5FP8AQ/UcfW4F+b+y9rktULw6fCilPLrk&#10;sqn6jn8X/wAf6j2x9RqOet+Go4dZFkU24HNibi3H0+p9+8VWx1rSR1zaVQeCbcW+v+3F/wDiPdgw&#10;BNPPq2g9eWT/ABP5+p/23B971nz60UIFevOVuOBb6XP5/wBf228i1qOvAVND1iLKpLC1yv0ufx+P&#10;dDItRTq2kdR5JQtzdAD9AOTwPp7ZaYDNade09Nk9RHe9lu1vUb8c82+vtC8yq2aZ6v0y1dRFZmJt&#10;YkfRCL2+tz/xT2V3lzDo7uPW1rinTBUVMciksV5DKTYWBPHC/n2FbqeFxqJGelUalcdJyoqkpyxc&#10;cG6crbVY/Ww5HsMS3iW8hrwyM+fT3XGCtRJgxeORDyWuPTzbTcf7D3q3vVjm1VBBH+odVYilOuNW&#10;9PIdbBCg9QYcgm/0/wAP8b+73TwSHWQAvHrzGg6SdfKhYsjDnVrUCwR1PN7/AIYfn2Gry6RG1KaD&#10;09P+L49Nn+E9IzKVyxlpEcAPG1gw1KbCzDi9zf6f7f2UXO4rWsZwekrrQ06R7eLzU5DuySMWbQSw&#10;JUfqa4ub/QD2UuVZlJOCfy6aKkcOoNRSq0q1EWiMKWikWT9tibcav6nmwX2iuYF1+KhxWnVlBHU/&#10;Di1dAzGUghllKuGQDkIw1fQH6XP093tMShs58werdCHSAwkMPSddxcDU1jY3B/J4+nBHsSWwMba8&#10;DPnxPS5FoK9S5qw29SL63W4Gni3BC2/r+faya6GnIGT1sqD0yZGq8UcgYqUcHVp9Zuw4RbfQX/p+&#10;fZXfXQiTQeB/z9MSCikdJ6KsnZHEh0ra0Yv+mQD+yD/h7IkumIq/DgOk/XoaiUl24I1KNAC+iW1r&#10;oRf6X5v/AL37otw9c5HWwSDXp+ppifH6kXRa6gAg3Pr1j8/k/wBP6c2suSUEAenTnf8AGenymmdg&#10;BpMjBrPx6hGTdSzD6D8i/tTHPIxBA1Ecfs8urhRSnSjgn06SbgAXFh+i/wBCNXH+B9iO13JlFCxH&#10;+TqjRLQnpSU0xIUEgm9ueHJC3ey/gexZZ7o6gAmtf29MeEpqelVSzBowONS2a4I5A4uf9b6exjaX&#10;wlj7mz5dVEYHDh05RyXHFuP7Vj+f9T7MY7quVPDregdT4pBpABFrgN9eeLgNf2ZxXS00g9NsoOD0&#10;4QzKhAuQDwL2+t+F49r4LrSwzTqhi8x0/U1UQbH8fUgi/wDsPYgguVrxrXpqlCfl0+wVCsAGv+fq&#10;bGw9nsMylemz8Y6lqy8HiwHPH+2/w9qQwPW2Pb1zYBhxxwT+OLC/4/4n26i/i6a6hzQhhbk3/wAC&#10;Bf8Ar7VxrQV9etjprqaXi4UmwsRz6j/T2qj4DrR6Tc0ZUsCv+I+l7/Swv/T6+1q5UdUIqwHUELc8&#10;25/N/wChuBx7v05gY664vyB9fyObj6ge/dVb4esUiKQePpf1Hm1+f0/63utAcHqi/F1DkhFlPLek&#10;gWHA/wASfbbKoGOvfi6bJoS55uVPAA5+n9qx9l1wOPW9Pn1DeBQT9TIP0vZR+OOB9bH2H7tCTQdX&#10;4dcoorEm2n6An8C54AH9Px7KJI6Nnq66R9vTpAguWAW4AuRw31/p78g0mnVicgdOoKEaSUAIFh/i&#10;f6f05/Ht00631Nh0KbnngWUcngfXn2pjdQKDpo8epg0gchjx+fTf/be3xJpyD1rrIGFv0gXF7gWs&#10;PoBc+/GYkUPXs9YZXA5454F/o3+x/wAPZfPMa0HVlWvXEksv4IHP/Ee2GJIDdXCitesNwDZgCObW&#10;4HI+g/1j7QysDWo631i4P9QvP0FjdRybe0TUderf6v8AV/q/znFoBa3psDf6A3seCB7L2h1n5dX8&#10;Q0AHXF1Vja1z9Qbfg8c+0lzBHU9XjYkGvUOWEWa/+Jtb03+upj/T/D2Q3MKLXj9nTq/F03SxL9AB&#10;YgWv6lt/VR/r+yG4tqk/4Oneoz0mtRdRcg/VRaw/wb8j68e6R2bEggA/bw691w/h6ixGksOL2FwC&#10;NPA9qlsD6VI/1Y699vWcUKBTwPT9LC/Nr3W3+8j2YRWCaCG611haj9DLpsSRa35vyCQeB78bBQlD&#10;1vVpz1jFLZCpUckWX634N7j/AF/fltAqUA6rrBzXrkKZbgeNdQF7AC9x/S4/33+9OLbIB3KOHW6i&#10;leujQhgAY73BuSACBe1xpA/33+8aeyQnC9a1DrNHRkeqwvYA2AW4PpA9Xsxs7Qo2peNM9NuV6mR0&#10;5FjpuVsP6HgfTm97H+nsWWrlUwekhRTUjy6cYoOBcXW4N9AP55BP19mschK16rpXqQYr2GgC3BZh&#10;YE/gFf8AXv7eD5AHWwq9YfsQxb0Ajgjk/Uf7H2mMCOSDx6v3accOos+PU+pVHBJPF76f9759oLmw&#10;VqmnV42/D0n6ugDs2pABqDX9JX/Hi309hK+2aOdyNP59KUYjHTe+LTSQoPDXPJu5+gJLfgeyK55Z&#10;Xwz4S8D+3p0TUHTdFBNHKFBNtRJvx/jxfj2F0268tbinAA16v4iMM9KuitwGBZjbSGK6v6k3H+w9&#10;j3aGIAVsnj0klGqoXpX0i+lD6TYf7A/UWv7kjbzRRTpGy+XTwlgFIsSLWNvoPra3sUxNVQemypA6&#10;zqv+sDYkcfg82Ps2g+GnVfLri6gg/UL+fr/Q2vf8e1IHn17ptZRqNv6XP+wPtYvwjrfXAqP6Gwud&#10;R/AvYA3/ANf3vr3XEhSObf6/H+sTz7917riVU/QW+gv6SOOfx7917rha/wCCPoebfj82/wAf8Pfu&#10;vddFLC5AIt/rnj/YG/8Are25BUgDrR6xMlzcafoD6ufoebDT/vHtogqaHrXXtI45+tyeLgWPHNv8&#10;f99+a9e660jT9BcG/wCLf4m3+9+7p8Q62OuwPqbDm/4+vHH+w9vPTTnrfXIH6iwXgC9tQNv7IPtg&#10;6KYr1rr31J4X6XuTe5H59+Wle7h17rsC3Jtyef6W+ht7s3h07eP59ex1zBA/AIubDk355+gPugFe&#10;tddjSbAWub3F7n+v0sPr72SW/LrfXVrX4tqsLED8H+nuvWuurgf6k+m/C2P9eL/n/X9+691l18n/&#10;AFuCdPP++Puw00z1vrIGBH9LfVv9j/Qe3FMf/F9ex1zAH14+tr8WP+J93GiuKdbx1yEasPxza99N&#10;zb8/0/23u32de66EK3vb+ov/AK5+nH9Pad9X4uvN1iKkC9vqD+OLg/W//Ee6ilc9V646QWIKggWP&#10;IvyP6e7gopqK9bx14wKeQLEc2tyQfzb3dZNRpTrdeuJpwy8X4PH9oC/+q/p7c691waC17Acc8fp9&#10;pOq9cfELE2HN/wBRHNv6n/iPfuvdZUisPwfybD+tv9v7917rIEUchVY24sRb/H37r3WRIgQP0i/J&#10;uLAAnjj8e/de6941ANh+B+P+R+1fVuuQVf0mxAs3H1HHA+nv3XuuVha/AI/25F7ce/de66I4b/Wu&#10;fp/rfn37r3Uf6HTZRe1iNP8AW5uffuvdcbCx4vfStrAA/wCNx7917rvSGsPpYfjn6D6X9+6914KR&#10;ewBuOAP6j+o9+691zH9SvPP05uPzc/4e/de6zA2FwB/W31/HPv3XupatdfwDZv8Aajcf1Hv3Xuua&#10;uTpPH5Fxz/sBb6e/de65iUj6qRcXvzqNveiKih691nEoFr2uPyBwf6C3unhr16nXMzG3+wPNvz9b&#10;X9+8NevU6xa7/wCHAJ/qLHj3vQvp16nXZ0i1vzY/1JuLC490WOta9ap1jZhz9OOSfp/vB97EQrk9&#10;ep1gbTa/5JuOQPzY/wCHt3rfWIqLn8f15A4IsP8AYe/de64ED6WBB+l+BcH+p9+691wKj6W+luPz&#10;/T37r3UWZARcAC1wCeQeOfr/ALf37r3TVUJa/Aa4ufweOP1f8R70w1CnXuk7Vpf08f0ta/A/JA/o&#10;fbDIR1qnSNyUQKsQV9XrYsAQf62U/T6+2iB59bU0Oeg4zMGoTxvpZAAut0Ktxdm0kG3+P+29ldwh&#10;rTp5T5joBN0Un7TiXRGr+TyyMpu3GmKMD8BmsA30JFvZRcxDz6tJJwp0BNWqw1TxN4KaTQkcSaED&#10;zR8fcSgsP3bc21Hnm17e0TpXI6vHKoGesAiDvLG0jIJG1ukbkScf5sNqFvWB9Qbf6/uqBSaHq0kg&#10;GR59OMJWWWOaMI8rAKVMSgBQpRzeJQFI/s3HN/atF8+kTNqNeucTrBG0YZp5DHKHp5UBiHik9ekx&#10;3FjcE/jj/YlYi6emCa9R6qQtdUjHm8YDqoRYn0cq0sZA4Y2C8ji/+wdH2dNsaEH7ekbPPF5fEzhH&#10;leSoleRTP4pIh+3IokBBA/SVuB9Bf2oUUHSKUaqgdRKSNXDmMztJUS6/PJTKrh76QftpFKpf6agG&#10;t+L+7dJ0Apqby6aK6kRZqy0dqc6mqkC+TVJUi2kTnggkBiQwsf7P9aOaCnVtCH4T1GpqRYo441jI&#10;iJaOSH7iIfcmMWEa6RqdiT+APz9PbXWjHpWp6n00EryINVIsbu3kidVjmkmUeKCmDMAwFhY3/wAP&#10;qOfbchotR030Ke26UQqzskIZBEojVl8jR+QFkK/QeM8AD6+yC7FdQ6vGKtXoY8dU+sOXks0srsWV&#10;fF4ggC+TSLgf7H6+ydgVYt0pHwnpdYvSyXRkjD69ILKzWBuzaTyR9Bx79oqKjp1amgHSxoqhQFDv&#10;YBSREdKCK5tpC6eQfr+bf19tEGvTwIUUPHpQR1BKExkkXuSiBm1jglgRY2/FvdC1ASPLq/XX8R0g&#10;M0j6CSsjBl1Fr2H0Auf8Obe2w5rnrfXRyUemyAakkaMqxY2b6hpLD25qxUda6jnI6VZyyKWOhAbP&#10;H6ToLsp+guOPbiI7ZpTpxNX5dQDP5JgXU6WGlEVg31NmYH/H6hfa9I6U6fFCp6FvaMQCCUm5kZQz&#10;EeohRcGw5F7exhslrQeJ69F1w1W09D7iKUeMSsR6lUgEC9gLAMCL/wC+/wBgBki8F6qq+Q6fgEvY&#10;BW/NjYW/w59vgUFOnIyQ1OuQA5BCkfi5Fv8AW4976f670/kC4sLgH63/AKe/daIr1mjGo/0sb3BH&#10;qtxbj2zJ8XVagn7Os7QBxb8G35/qPbfXiKinURoI0YBRZlItz9eeefds9NEKOB6d4k9At+Rc/j88&#10;8fn3Xp0cB1JUf0F/8LcW+t7+/db6zJb6kaSCP6WPP+Hv3XupYtpH+LC35/Pv3W1+LqQv4v8A6m3+&#10;3a3v3WuuyFINh/tP+v7917rg62/wHFv8eLe/dbX4usYF/r/sPz/vuPe+nG+HrkqD68D/AFrsf+Ne&#10;9dNdcrDn62t9CeTz9CB791sCpp1ieINwQo/JPN7D+z79Tq5QUx1GalRv8f8AY/7Ye/dNkevUZqYA&#10;8KAfr+BexsPfutUHUdowtwRYcX4B/wAR9Pfut9JrMwakbTfn6CwvY/W/4+v9Pdh0ywoekesXi/UR&#10;e5FyARx9V1f7f2yv9p+3qpYmgPl1Jj9RsCLGxP8Aqb/0u319uMKih6cj8+nulgGpb6RpBv8A8VI+&#10;nv3VzTz6nSJFwq8E83/qLXNx9eP8fdm+X+r/AFf6vU+7fKnTBXSAFwDxqsSLnVx/j+PbDjNfXppq&#10;a+7h01MyqL35/wAD+Lj+nunT2OmyplB1IL6dPqbSDwOf949tu3l0w/xnpM19YGDJqUwrpsbLd78E&#10;X/P+w9pHda6T1QkA06RtTKXdLKXTym11ubE3sFH0Fvz7T9e6aK6YFvGiaLMykgAMQnL6EW4tew5H&#10;upUN03LMoI09RPB5E9IJ1K5ZZB+tiLoD9OfoB7oLfUa9MNJUUHUUUiLyQxJb083cWHA0n+h/Huxt&#10;lAr0zUVp1kmCqvmcBNKaQ/6tViCSFHB/4r7amRQK9aNKZ6ZK+ZJG8YEiu3JIQFDccFlIAt/Ufj6+&#10;6KFpVekk5XTQdepKJCiSzehSWVG0MuhD+mVW/HP0t/rn6+1EMIIqeHXuPS5oHp4FU6DdUX0BCoGn&#10;jQxb6Bjccfnn2aRhVFOnVyOuqyqllJFPGruxQKqpccclAw5PPPvcjEdb64yY6uqk/wAo0pwWOoME&#10;Uj82IF7f7f2yzimT1rwzx6ipglspWZeCdOmMlTbnS178X5PtsOCeveE3U0Y6WjVnKOPR+u/oa55Y&#10;Jbj+g59q4mOnTTrenT1Gkj8YYkooKKQQSTe1v6G3H+HtWOA611nWMEKSxGsgMQR6lAvdWb3vrXSO&#10;zzColcDS0ZUWJRGJUGxcp9b3Fr/Ufj2VTdzUHTDAM56Ts8CCIGVUZlcEFfU4AOkFnPNrjj8+0bqA&#10;e7r2kU09QtI/U0isnBGpfIotfSDp+p+v+t7YNPLqwAAp1heEqJLrCDcqrkKoFxqCqQOSP6/7D206&#10;VqerAVx1EamY3vpspuSR6mJQlJFK83tf/ivtBLCGWvTypjpqlxwkkj0eNo2hfW4CX0AXCm/0Lfm9&#10;+b/n2STW2uSnShI1IqOpcGIjRAgCoQH+jekMBpDKALi4H5/P090WwAPp1bwj5dOdND4hZgjOUEjM&#10;rlYiT6A4AVgSfqeL+7rAY8efVGVgaHp8ohIzlLrJpJ8mpeG0CzDXbkngD6D+vu3XozRqevSgSQvZ&#10;WFo10ohYrquv15H1BvYgcXv7pqzQ+XSnrp5Y47tqS5ursfUQwPCKDxyePbLzxxnVXj17qFUTxxkh&#10;7qZgCSwJ5QatOoC1l/Nj7RTXUINDxPWmGoU6bjVIShj0KHDEBzqQgKCHCm4JPBHH590S5X8PTDKV&#10;+zqLNkFHBHr1XUFwNXFiD5BwR+FB/wCKe9vdrTqvTNV1UkraVlTxiRruYwL6/wBGplBtf6Xt9f6e&#10;y24uiTjqwViKjpG5KfxPohsGBd9aAKzOT+hCAQAx/TY8j+nsL38pBOnHVeg/yc3iMiJCI5JGlkMZ&#10;1yCdbW0SIo9IL2AF+fYI3CQgkLjps4fpB19XGl2GuAqdbCMAtIZjpaN4/wADjkHn6ewLezUkIHSp&#10;QGQA9ISseWQhpbTR/vspmAp2ljc6oRqA1Ky2YWP14sP6Esr1Jr00y6TTpKNBK0rNRxyRmWodDIzJ&#10;IIpIvU7tHJyGuCqkfUDn/Ev0kmoz8uq9OmGpJJq2Kmpo2rKiWUsKOCAThS3KsYGVrMzepdSiwNwe&#10;L+zTbrS4uXCwLrPy49XVtFa9DVitv7ipKpRmKCOiT9qXxzypLKEl+ilpAbIQLgAE/QEnn3IFltV9&#10;E4FymkD19OnlcHh0L2OztPjpqakQQzIzk6FexpnMmmLTexUq31W5HH0/pLuxSw2qoikEf5emTTUa&#10;9C/DXT1MccszgyyLHdT4wihT+tiBySP8f9h/ST7dzIoJ49XKAUI6EWkVTjI5BpViULoQttBXkxhv&#10;oB/QexNDGphBOcdO9JvKY+kqYtMtOqRSPfzIArFhyrPbgf6/+39l11aQzLRxx68EVSG6AHfOBgCV&#10;EdXRwS08uho5KmxjXxG7RNI3HNv9bj3FvMuzxpGda1B4H06blIbDceijbqSGmr6hViaUyU8ksCxz&#10;NSpTx0hOhJJFF3LEltIBAH+v7iaaFYHKrwPTZC/h6k4XKyrBFIJEWUBV+4kn01BhVFEUccpJC+QA&#10;lgRa3Nr+zXbr14aAY6fRgACehVxWTgdRThJZJJU8jCJA0aFBbV61t6btqckXNrXHsd2l0sy0OT04&#10;XHT/AFbwS0/q8kgNLqDPIPKfE/6J0iX6X5IsQfr+fZlJpKU62c0p0Fe6KbWZ441nSWemctaIH0aT&#10;J5ISQQB/ZII5BA+tvYC5gtA6MQKHrSkk0PQOOBS1ZSaZ1hpxH6o2T92tnjs0SqykJGika1/rx9Qf&#10;cYOuiQq3l05pOPn0t9uTJW+NRKIFjkcXoUjRLxt62kLAMAp+ipwbn3qpJ6Wxig6G3CVWsRU0bKyU&#10;6vHKGVmPkQapYRJ+pXe9yfzxb8ezi0bt0g1A4/5OnKYr1Ly1RHLSrGtTHDJIVkErMPVCv0jp+AAT&#10;9C1r/wCAPtyajJQY60Ogj3aKvxSQiOram8MtSpSOAgMjXQ/cgKSNViqq5Yg8i1/ZXRhIa9Vbh0HG&#10;PVI6jXVxqaKJoHVmaOeOdkfXNSQwgEqIzYvJpvb6AG59q4GCvVuA6QHHQmRdhzNBFRYzxrLTRlPu&#10;oNMtOZpiVeKBZLkiw5NuPyfx7E68wMYxbweXWgkTHu6fsBWaYRJVSTkya5BJLrEUkcj8a7cFG4Oo&#10;fSxHs5spmZf1CelARRkdS5pKeeOWZo4pyssiKrzr43Rv0SRsg/TcDSlh+fxYe1cjIUJrw6uOgh3d&#10;AXhetqYo/JPVCngdpJVV1EZVBTPGQVVbEH88i/A9kMuGBPnw6fPQdtTsKmCkYS0lTLFoZxNogMbR&#10;a5q6qlhACLJ6dILAqRY2N7+HxHr3n05U8NPiIPC0zZAx08bNUpEXpayX/OMkrkASK+kMnib63sLn&#10;l6NKinr17h0901RHPA9bN/lFOINdDFVwRzxiWc8RioTmUAE+Sy6lC6TyLBZHA+oClR177egM7Fxl&#10;LXGtgjy8FK0q1sflkQyUxFTEscLrM6nUqS/Vm0lS2o8W9jDbIKAHh1utDUdV99h0UMNZIMiyJUQQ&#10;S0ddWakrpTHBY05iWnOmR/JZI/wS9/wPcm7UlEFeqvWhr0ULf2TpcakZkgklqnFQj0dAyFJJ4GQO&#10;hSkXUjowL6m/pp/Hsc2KaiAOksgJIA6KNujNwOAZ68TsaWR0VKVGq6nIU85FO4lHoinbUupENwBc&#10;2sfYghhCnPWhH69IVEhSCRIFMk1bVRsJ0lkFdNNCoevmJsGYBrr6HvqQkFr+1gVQR69UYAN1ioqZ&#10;qynjijbzJJMLz01HVSLlMmJWgW7R30D1XlUgE8Ffz7sem2ah6EOmwrxRYqaCfxU0uPipmqmiAxXk&#10;kqGikx9SkQZ0rpJCpB0XK6kYixI10n8ZSc9NVRi6ygyFVCsKU9VIk1OqwS1VRTtDGondqSoqAI0Z&#10;bs8YBIWxH1I9qYwdXWy4pjoc9j0IqJsZVQwzpVeBqyoalpVNPX0aehMnU48ro8r2WOoFuCCfqT7N&#10;LVgB9nSJ81p0bzYmJnWHHt9rUoskxqpaeoaI/dUWoyB7J6YljUFhbgBgpHtY5qAei6ZaE9G0wbUk&#10;rnJ0sVT9v9kJkZauakifHBvJVJWlFu+h7Klhoa6kDi/tOek4AXh0rwqsuPWskhSKmrmr4qgyKZHm&#10;mXV5JGplBd39OgOy8W9+62RqFD0islWLWmto6PH1FJUzvUZBKerqPtkNHTKyzvK8oKXmkOoB2Om2&#10;my/m44dNFFXJ6DjKVop5jeWuhWCKihrWFLJWmeqqwElqamlu0M6KNRV1JlK6tJt9FCfAOm1UMKdJ&#10;OprzGX8M61klPTTzgUzvC8lLGWZHhjmIKMIyAsZkB+psxsSoUCgPTyoFz0k5MpVSeGGsSip5FxyV&#10;zI+qGOnxbKaWKGGtj5lcS3HikYNe9zbSSx09oHUWXIutPT0rrLXQ16OmPEmqqFaKODTJhQo9TSRq&#10;xNybLIwAPFh6igADr2gdJs5H7tkR4mMzvPElZXXioqqhhp/8nNVTxFdEgT1adbHWpYXsB79gdXMW&#10;mlekrWVc9Ti2mp4Dro66OPESxVUUElVSu7RuxSNDGJg6kHVFqBub3590J1JX0680aq1OkFPULPLP&#10;X/d1LV0LTxyV8XkrcfjqigpV8k9TPEqo13IDF9WqQEHUo4ZJFOtEAinTFVaKl46vz1FXT/YpJmf4&#10;hUhnkyDVI80lOyB40WkQsziIBIy4Xx3BPtmQ1XHVGAAwOk69Q0c5pI6mBxUwy0zwp56qTKVtPI0s&#10;4o6r1yCNowWlSNli/UCL2HtKWC9U6RklXLkgsL00DSyQLTCR3lWKheGoaVoqKZR5Z1KkhQqlbqLi&#10;wPuhYk16eVdI6T9VVhHGQijelrqDIRtFUTMWR0pXEQWqpI+DMVu4ABd01AgAe2XfJznpUoqBXptl&#10;yFZTJIPJAt6usq6iGmR5pnWdzWNFFT2OmWCMGQ6l1aSoButvbBNBXpwRq2ePUM1NOwnqI56mukpp&#10;Fjlm+1NROaedlalanp1byNJpvICvqQi7FVsDUsKdWKU4CnUFMlFRR1mQTBU9PHFJXQTvWMpytASl&#10;omq6iUrFUL6m1gKpjkIvqIv7aLEVx14KDgdI6HI1UHiZJJGgpzIxfyUz0/3tVB91RQwtYlEkiZ9X&#10;lDhrCxDW9py6nj09pCivTXLlhHRTRxU0kNO8lQKiJY4psishUPTRMrKW8TMzAwxRqCRdmvf2zJpp&#10;8/8AV/q/1ZfQVNfTpGVNfTMs1RDJ95kJaiiRJ69DOY4pIy1Uk0Up9IUXVIg30/p7SNw6XReXQcV9&#10;T9tLPqR0keaHTDU3kJLTelHBFkWw1+kfQD6+2+nHGogfb0m6quhLyiENIArwTTyKghbznykq1rFY&#10;2sEBFyOPz7915Y9JrXphXQ0ylYQitCFFRK9zUOx1WldLyDkEIif4gm3v3TnUaSUyfev4o4zrEsii&#10;RljlFPZX8sTBvKoWzDkm4N7k29+6912kqK3npaVf37IYV0SzhAdP3NNTKALMAygA2sblePfuvdZn&#10;huJ6lTNGkuunowgDiWpijBipzBGFClVueRpNybhiQPde6xtTRxTwl40iZklNLESheWbx6RLpawI8&#10;guAGJH4v7917qJWUYjaoqiqPOtQsE1j9vyijyJHqILK97gAWF7+/de6ilYklmeWKWoM6BoomnWSS&#10;aALoL/1UayCn+x9+691A8I8dE9PpkDSSSFGNpDFp063i/ADcag3JPv3XuuKJCgFOBJAabyTVUriS&#10;ZHlWMSpA8RU6lHNybX1Dk297PXunO6GGlSnN6uqid5opCrRwwAXWRCvpJQj9IN/pxcH3rr3UnHVP&#10;hr45Q0sEsEkRlaOfwNORH4HWNDyVlYXEjNwOQQePfuvdP7VcdVKPt1RmpZAzQRB2RIoRaohqgoBk&#10;HPDqTf6X5491RU01869YJJFaBXij8aQVfip4DqRZkDhpBNTuAx0oFVUPIuffutKBQoepzZEeWoSo&#10;n4+1DJ45UYQ0rEK8LGReCVaxQf4kcgW91tYwpr1DqkLw08cDTRRsIzUxx0+iGUM2mzOgJb9sFjfk&#10;e/dX6hVnlFWZ5UMUdE5NPVxqCJI4FD0Zgge2l7sNQlcsARpA97HTgNFJ64yvHDJPE1OtbTSSxO9Z&#10;OpjqIzUIJZJaOpAWS5Y6nsfS37ZuPdgpr1UAt1kd/JDUhplk8IjEEE2iCWi/f1Rz1XI1lr65WB/p&#10;/iBsjy60RQ06yVJp6yWaMzQW8bSVJqmkkpjThBJEaIf5zUx+pdbN6bc+9Up1TSNWrqNJNSyIkcMP&#10;hNLLHrBqUkSaFoTKFfyC99dhH6QAL35PvZArXrQ16s8OuYq4ZYFkZmMrvod53JDxgeQUSUtiXXXZ&#10;S3AW3HvwAHW2XVTqU9KW0akjQ06BCY9LR6j+7Gr8W5udIIF1NyePe+tgUFOmqQwJ47ThKapmjWpS&#10;k8dQz07/AKKmGSTSisHt6dQP9L/X3rrfWAVJSWpjY6XpGZoIDCHWRZQPuBVRGwBKgOjgH6kWJsff&#10;jwz1bSaV6apvIZGmji+1hjvfxl2gaWU/5L4XHKxG4J1X5PLf0qaUx1sfAeoqpULAkyuFhjkJaFxp&#10;aEj9rQqoBqNwCOSBxz7905x69STSS/cUkcroakRJI9VGkcZMT3kTWtwDpBOsj1fT37r3T1SfZLOY&#10;5GaqopKeWhcwpYupHkWpnmjUARh/WLcc2P19+631CDQGOONYmqIoI5I6d4JjG0ZAu0l5lsAQbMqm&#10;1wT7917ruZ5Hb/K3p5mdI08vkh87lFCGFQo4XgAgWdiDzY+/de6j1oimMl5vJTzMggeNbiNo0Gqn&#10;+0A9MpIUq8nH5/JPv3XummSGKEkLBAzysZCZU1SrLTrdndiQGF/9gxuD+PfuvdM81OsrrNrhEKSM&#10;x1XAllcXdWYqCLFSSASAf0+/de6irGzu0UkmhGlMztEo8XhjGkR+O12LmwAsLgD37r3XIM6QwlFh&#10;Ekk11eOxdA9zH5m+h0k+hvwLe/de6nUzmPQJ6QMksqiaog0l20HXokA/SVIJb8n37r3T1BUCAJMx&#10;VzUTPUzVFONSEMf2Y5qkAFQyg2Rgtwfp/X3WiKinTjBG5kEwiBEI+6kUyRxiSKoTQIY42swDXuxH&#10;4BNxYga6ZIoadeUU8wgbWYErAI4xDIsghIl8xVqKJQdLjSAST6h9CT711rrHkJBHarRS1QIxdl0J&#10;BRMJAkTeMcs1ruvBFjawIIG+tgVND0wzpTrJPGWDtUOZEZmALtfVKqBLARkEkAcXHA59+6sQKVHU&#10;WbTDOkwC1DOsyFZ9PEYFk8i/hgSTb+gB9+6vjTnprhqCpCCVbmSOZkMSNq8Tfpew0gN9Cf8AW/1/&#10;e+rdO8MsXlrCxSsk0SPCZHVUmXVcyeUAhVWxuv55F+feutEVFOpyok6iaNFEreLyiRWMP0u2hVXk&#10;C9wCg/2J966ZIoadKHHxvLT1ZBipmaP7aM0qx08ksRNpxNp+jKAPKdVyPSLkn37rXUnw1DwK09WI&#10;4XSenlpXshvBdUaAhVDa7BBGPUxvza3v3Xuk08JkDwiFT4/IITEgjRgFuxeZwA2skfUAgD6m3vfW&#10;xxHSUrLnW9VHPFPp1RQoxQOb3UM1r24ZtF/wf62G+n+k3XrJGDL4RH5Q9msoVI0FnZUYD6k8n37r&#10;3TBKInK6fuYyQ4j0rH45tVld0Z/6kE2I/wAR7917rjJFpCRrHrUgWKKsl4yP0Sfj/XLHg35/Hv3X&#10;usYengSdI9Ot5A0wKicqimzJoIJbi4Dr9DwLC3v3XupYgj0S2WMIG1IJizoqyAI8Scer8/S1iOQf&#10;fuvdR5DT2UrIXCuNTlSUlKJZS6gcE/Urfnjj37r3WVkiVtQMh0NwrBT6yLGNSPxciwPNuTx7917r&#10;LGgp3IFM0I/TqL6wq6Q4Ui/Bty34Pv3Xussqq+tlV5I76ZliACyf6lQuk2A4uLcfS/Pv3XuudOjM&#10;qSsY0ZrxugmAaWQHSFVGBHH0VgP8L/k+691gmSRFdI0i/TfyFFlZZvITIsVhfUB6uWtz7917rISG&#10;bWsl3ssaGQBogUAMoZUUAkj8j6H8n37r3WfREqSqHBeWTUxDuqgstxCYiAQFIGi/IA/I5Putfb15&#10;YhL6l1O2lfKk5CsZAChZQfp9PSffut9efSskfkipwFgCBx+3dFl13Zxc3UkEuP6+/de6/9Hc7UjU&#10;SG+hPH+B+vsp6915itxdbWFuCDwP6g+/aT1VuHWdWFv0m54AIA+n9L+7BaZPTdOpkLhSAQL2BIH9&#10;Prz/AI/197K14db4GvTrDKrfWx/1uQOfyD/h7oQR071KYBjwB/sNI+nK/T8e/UxXr3WKQXBNrf2i&#10;Pp/gT7uOHWusR/5Ct+PoP9fn/X9+691gK/X+tri/JsP9b/e/avrZpTPUVh/W4Uj6f0P545966odF&#10;MdR3UqOP9j9DyR/iOP8AW/5GXU4dNnrAQb/S3H1/r/hz/wAR7v17rEVIJ4FjyfqQD9L+/de64cc/&#10;X6C11I/1zz7917rr+gvcj/e/9b/W9+6113weCD/ybY/0Bv791vrogcg2NvqFtb/YW9+6913cG5sR&#10;/rk/i30v7917rxIP+I/H0H+9e/de6xupsQV+v5P145v7917pumUajb8WsL/1H+Puw4dMv8XUCenL&#10;tbj+q2Cj6/4j/evbmj59UJpnprnpiOABp41AAGzA21WYG3NvoPbqITjppjU9JmtpCGbgcm7MLAup&#10;+v0tfnj2qUdI3pU16SVfE6eYlSnGqwtISo+o9qoMnpBMo49J6alFbpBjjNwRZrXVgbqfoOfawgjP&#10;SNxmvTQ+GV2Mb6vSSLIqO/p+l4xwB72pop/LplkDdYF261PqcFACoZAY1uWvcR3ALC/+tb24r16o&#10;IaZ8unyjoLBCdSqQZLBgUaQcEX082P8AT3vVmnVxFXI6VtHig2n9tH+oWyXN2GokOfz/AIAe9N3K&#10;errFXHSoo8WPT+2jC1wyqBof6AWcG5v9T7YZqAnpQkR6UEFDp03jsRz9VY8j1Ai3F/8AEj2nBINR&#10;0+seNI6eYAIyFFw1rMLWtf6Lce9efV1FGp06xXtc202t/sR/X/Ye99PdZCgsSLk2+h/F/wAf7b6e&#10;/de6iSnTwB9ebn6f6zXB/wBhx7917pvllVLk3Gn0rZQOPrwBa/v3VW+HppqJgVNgLF/pyDxzYqfp&#10;f6+9dM9JHIlm5JBAZrxte0jEWBH+39vx/D0mrU16DvKqg1Pcs2sixVbKCLCMD+0f8T7v1VwKV6BD&#10;cwDCdXVZEtJHoIKl78nU4/p/X8e9Y8+ktP1h8+i072rKfHCWNXmIUxo+lI5UhfSXUi4JkUX5b6j8&#10;cW9l9xcrEtPTpcYzQefRF+089K9ZVwwtpSGB1lYsCsssg8a6KuSy6G9KEEEfi1/YU3C5E+OhNtsA&#10;WENToIdsT1EdZJKTLA9GsFLPTwMiU8Mkp106oJFV2AbmKUoVB/P09kzhQPn0aqlCOjn7BmmlFGTP&#10;IsmkTSUlX9m89PEnLzS1i2D+q7CNQf8Ab+2RSuelYBp0bXa0gjEM5lnm1KSrH0hWABmaKCQcBuCo&#10;Fjf8e1KU09vDrfQ/4MuEhjLxSoFDB2vrMbEMjNfnV+SPa2H4f2dJXpU16FXF6V0tpUF2RCUBBAZT&#10;IxHP5/PtXEKMOmPPoQsdpsthpFwQL2sh+vFhe/8AX/kQUdNvx6WNKQ2n+yv0UfW9v9V/vPt8cB1T&#10;p8gUXvf66vzY8Dg+7eXTf+if6vTp4jAAta1gL3/xHH1/29/eunOpyAEXvY2UX4P+P59+691KC8/S&#10;9hbjTzcXGpvx7917roLxzcn+mk/S9v8AePfuvdeNrcf7H/Hn6fX37r3WJvoQVux/FrkC/wCffuvd&#10;RmW3BsRb6mxCn/Yf4e/de6wkEED08Ei1vpybNf37r3WIn6BSSObgcj/H9QB/23/Gh7r3XG17/Qjg&#10;i/0HP49+691wIB45+tgbcf8ABb/6/v3XuuvT6bnhbf8AJR5t7917rj9eOPy1hbj/ABt7917rlwPq&#10;SbDhbWW5+pB/4n37r3XuBxcfTi9rix+nHP09+6911b6aSbX4uLf7AF+f9t7917rsgEarWsL/AF5t&#10;+Cf959+691xtY82twbnkf159+6916wufp+SDa3v3Xuuh/W1r82/1/fuvdcrH6kiw/wBY3AP4v/j7&#10;917rscXH0BF7kXNjwL29+691zDBf8R/t+SLkm/8Are/de67BNrjkX5/Fjb0jn/iPfuvde12/1yPo&#10;P945/wBf37r3XEvxY8L+Rx9f6m3Pv3XuuBZbG1/zyRf/AFhb+nv3XuoE+k+kheDck/k/4e/de6Tl&#10;UvLiyk6vV/Qg/qNvfvLqp+IdJbIqRwQLeNtKEm1j/aW34H1v7o/w9Vfy/P8AwdB3mVUrMfoWARbH&#10;m/8AutdJ+vFzb2w/w9M9AruWGMiWMqwRklkPnZlWWVFvGzi/BF+Le0cg7SOtP8J6AvOwl6iYBUlf&#10;RG0TErHAHCfSP8Np+vP6r+0Tjz61HSmekUIG1uphp3m8LSsTzLBCx/duwBDD8gAWHugFcDpWminb&#10;1GlpwI9MBLKFSRVmB8pVWs00bIOFIuCuqw44v72VIyer9KGgpYkjmc6JfSkcZhnYVDU7i6wjQNag&#10;G+tLAH6/T2zJwA69Spp0qaOklURyQsZ1CCnR3ij1lRzLqkNixA4FhY/j2zx6t8f5dCFiqUxRjTHa&#10;OyOkJHjcMedUif2VtywB+vNh7MLdtK16RyrQ09elrT1Ef7ZYIWX0iMnWY/8AUqzkWKn8G/teHPDp&#10;MyCueljjq3xCON0Or0yXNgAig6Y+Ppcc2H09rUlFB0y6UNRw6Va5BAoSwcaFlfSxJ0E/o/PpH+tf&#10;3fWOnFXVHT/Vx6hSV8DDTdY9cjoY9Wsi30PAsL/gFfdgy+fTfh0y2OmevrUjjZymtkCqFsdRQcC7&#10;gE6r/gAce7MwAxgdbdUAxx6DXcOVXW0ZkAUKCCOKduNSwTccj6kXP4t7Lp5wDQcOtR/F0Xjccvlk&#10;qvtQEnUC+t7pL5L+Y3l+jH6Ax8geyx5SWx0bxoAtei4b7kop4ZabzhCtVFUwlz6o2p006fIFNyDy&#10;CSQfz7SzMWPTy08ugJpSrZJmWFI2+7ashq6wSTLVKf8AgRI5juVFxYKpAuAbe05456dXh0Pm1JFj&#10;hGmL/J3m8ryLCoDgnzavMw1L5B9V02/I9upTUKdKo/hHQ+YA61h1tEkim8MSO/iiLcxkO4JNl+jD&#10;6fX2o6ov9p+3oaMDpKOEeOwdRC1QD6GCiR4kmUL5AedKlb/n2+TTJ6dORToWsXLrWJVUllTU66bM&#10;sn6kBL8svFuP6W9uxHPScqVOehKxRFg1gqlQziKxEhPBuD9QCfr+Pb449MHiellS2UkMzAXUXKgg&#10;g8kpf/bc+1EXn1odPlMLG39bnUVF7j9JIH9n24eqv69PcANrGxNuPppv+dVj7dTh00enONDpVbFb&#10;Ekg2uP8AE3/B93691PiFhcEWHIBGm3BP++t7917rJyOLJZrfgfj6Wv7917r1uDf/AFgQoJH9eB79&#10;17rriwIsdQFr3AY3+oH/ABHv3XusMjMA2pVKg824Cj+re6M2nh1V/hPTbLVhCTpsQosptYD+pv8A&#10;7ce0rzeZ6T9RTWg2uVCgclRci/JPHto3C069jpuqqkW/bIY88gW4PNivNuPp7Kr27CpUdaDBuk/P&#10;VHlDpANmVVsTcjnULDn/AGH+PsFX29rGpUn9vTkcOrPTY1T+G+hNiIx6f+SvqT7CU++6iQT/AJul&#10;AhUfb1ySoYMpujECw1cFR9RZwPr/AFBHtMN3IIIPT6IaY6liR9IJ9FlsT9PobA/4X/rf26dyLqT1&#10;fStOpCyauP8ACwAa/NrkH/W/3n2qS+FAQf59e0GuOsplUDUNINj9fwo/F/6H2pN3Shr1XSa06kRz&#10;DXY6RazC1iNNydX0t/hz7WW94ry0PXiCOnRZf0op+qkkcEXIvf8AqP8AYG3sTxTgIAOm9A6cIypH&#10;JJZlH4/UfwvPs2hkQgE9UIoc9Sg9ha4/T6QVX6/Qk/8AFfa5ZFoKda6zCo5J/IAvbkf09uiby6ow&#10;7h+fWQSg6br9AC3N7cDn3fxOrU6yqVIFwPwQD9Rf+t/9v7uDUV6911xcHkjTfj/exp976910QDY2&#10;BFtN2tcD68+7ofLrY65Cw+g+nHIFybXBK/n/AHr28nxdb652WxLAEH/VXta9xcD/AGNvb3WusLIl&#10;rhf8ORcj+nJA9uqwIp1rrgycrccgDkWGoD6Dj3fr3XgCTYkfW/6AODxf/C/ur/D17rlpGkAg6L3H&#10;4vzzz7YIqKdb64AEcENZrnkajpH+P+t7ZYUPW+uBsVtawN2va5PP5Yf19tPx60eoM6BRYEm4PA/J&#10;HIJv/T2hmTj14dM0yGzXB1A/0Fj+b8fX+v8AX2XyRtTr3DptdmTm6H1KwHH5P1N/6f09lcqhDU9a&#10;NK/Pr3mBVlI0hTd2JuCSeTY8/wC293WdKUIp02Y+7HDri/rFtSDVZlAYarfg6Vv/ALyPdZGRqUNe&#10;mmFDTrGBa4DADg82sQAeQp+n+29s0WtB1XqVGii5vqYKCSDYMSLiwAtb/fW93Ea6dXVlNDU9T41V&#10;f1I2khbm3pt9QbD+nPvygDpT13JewHNybm4Hq/rYL/h+D7ZmOlOt9Mc66QzEP+DZtPB5sSPz/r/j&#10;6e4+3Zias56MbcVFOmaV9aSABdcS3U6Q319Vzf2ALu41IyLSq9GSJQg9MU0zep2AC6V8ZVRpv9SH&#10;b63PsKvcvXU2B5dKwvkOon3EmoBVBLelixAICm/pBFrf7A/6/va3hDCvmM/Z16g67ZrqqDQgYF49&#10;ekr9bnTcD/eh7MPHVlCD7R01Shp13Eg4UrpZm4cLfSW+t0b+v4PtVaMCaeZ8/Lpt6U7uHTjTIgKF&#10;CSxOnxBRoA/tMSPyPYjiCgBkOTinp0wATgdKWl5VA45WwtbTp5spv/T/AA9msLIwCv5dbKsMnp6g&#10;jR1uQGFwoup50/Ww/Avf2ZwIpywB6qTQdOCUwa+nj+zY2I5/rf6C/Hs3gQN28Omy1cdZ1iKNYg/X&#10;grp9IA5OofX/AFvZtAqo1OmnBPcOI6dYFXgErxptcXAvzYL/AI+zyGg4dJTX8unRIfUFAFhc/S3B&#10;H59m0TnBPTfl100RU8XNiRwL/jjj/ifZxC4ZQOvdcrAE8/kADg/69/8AYe1ifEOqtw6zWU/4G3H6&#10;Rax1en26/wAPTfXNRe1+GBsSTwPzY2/JHtqXr3l1zv6uDxxe4+v9ePaFuJ6uuE66YE3AIOr6ccf7&#10;D2gnfNer9cQn1BBNrk8EC35v7KJ5c062BXrMkRJB0hQRa4tY2NxwT7LHBYdPrxHUlY/6i7WbiwN7&#10;cfQ/0Htowjjx6U06yLEoHCsAdRW9vzwSbe2hDU8Kdez1kSH6Bb/T6W4/2Hu4gz1sknj1PhpwOeQD&#10;a4/rY/Tn2oihVT1rqakA5Nif6g2/2/tcLcDPWjWnUuOlBH6T/vf+H/Ee1CQADphiB/q/1f6v2mS1&#10;Kv00/S34UWNv6e3/AAVpXqmePWE0oB/TwP8AW/P0+ntkxA8R1sEjI6xS0ikBrC9iLc82HtiW3FO0&#10;UPVw5/FkdQ2o/q1gLj8H/H/H2heEVz08CCK9RJ6XUACl/wDXsRf8W9tPArLTrfTe9GByABe9gR6r&#10;A3F/959pJIQg+XXuuvtQQeFH+wIuL3PFjf3QVHDrRAIoeo/22l7kDg3AtpH1459sA0ap6tSgoOpA&#10;i+l1BUXuOPzxzf8Ax59qVatPQdV66aNRzc6fpcaTfngEf8T7cLFDUde6yLENLErz/tzb+nPt2KRm&#10;Pd1vrIsS/Ur+Lj8kE8c+36gZPXiARQ9cvEpA+l/r/Qf6x4PvZNeq+Gnp1jeFSLEXB5/oODf6Acc/&#10;77+rTopUnq3UJoCL6QAo/wB9x6R7RVKnHXusTR+ktb6kXW1v9jb2qil1dp6oyBvt6xlb3vYLxYXu&#10;STxb28UVieqhgh0H9vWBluOALA+m4P8AsVA9p3j00I6sGUmgPWJ7C5J+h54Lf2f6D25HSlT00/xd&#10;YzJYEix+gH4uF5F/+Ne10Emk9N0Fa9ckrAG06rt9V4+v+sP8PZ9aTZrw6a6zitW1jYNYEgqSb/4/&#10;X2bK1R17rDJUIVLcX/2q9/rzxYfT/WHt9GoanrRAPHptkqRf8FSdI+otf+h9va09evBQDXrnEzue&#10;SeLkCwb/AAub+9F1OOvMcdTUQC7NYC3H0u1+LDT7TO4HDpsZNOpKRmxIsPqTx9P8OfaV5yDTqxT5&#10;9ShoC/W31PIFjb6n2keWpoerAUHWTUFK+oG6kgE2H0/2PtFPIAKV631x86gckaSeRptqN7gEkf7H&#10;j2WTTYND04i+fXIzoRc2sebE2uf6D2UzXKgZ6fRK5PXMTIVsOdX9Bf6HkH2WT3i1oOlCoBnrsSqv&#10;9Ln6A8H/AGHtJ9QDxP5dOBR8Q8uuQkIuBYgD6fX888e9eOOHXsdZo5iv6vwQAPx/WwA9vJNq69QH&#10;rIahSGvYt+Pr/sQR/t/djLxH+rj16nl1gMxYfi1/9vYcEAf090MxY0HXgB1jkqSLk8fS1+CbH8+2&#10;nuadepXAz1geoY3+qg25Bva/I9p3uWGDwHW9BPl1Cnd2U8kgc/S3+sePaCaZmQhTwB6sEI+Lh01z&#10;ecC6t+ASNJvY/n2V3DXYXWpqKD8urBYumCsM1iCGUcrdBcnm/Ib8/wBf8L+wzeyXNT0+iqOmR9RB&#10;DXVrXB02Kk8XNrf6/I9k8niumgsaj5dO9Q6ijMii31VlJvyeV+rcG1/xx7Ry2TOooSW/1Z68RUU6&#10;hjCTNqGt47oeAbXJ5HJA+v09ov3RO5bJX/L00VI6ypjKlY/E5cAj039Q5/BLcn27FYXSp4MgIxjP&#10;Wum2p2/WHUVs4ZW0kWF9X4sfrb6e0V1sd4RqRa9e6SNZtudmdWRdP1ClfoVFm8Y+n459kkmz3cZ0&#10;lMD9n5dMuo4k9Nf8OjpyqvBGWcrrBIHpUW8jIwF7f4E+2WiMZ0uKE9WCIR69YKyiZaZwYlZNQZtd&#10;tTHWSUjAA+v49prqF1hJAxX9v2de0JXPWOloQySVCJ6kPAIKeg3BSw/pa6/63ulrFrjMhHD/ADjr&#10;wiWtB/q/1f6vQKmDTIsal1QhfSTYWCJyDq/Nr+zqApIAtdJH+r9vSlRQU6wSSRqS1lVkYW4Uj1G1&#10;7D62/A/r7pJKmqoxp/n5f5et9J3MyfsiFVBCuSz/AEBAGo3A/I+t/wA+yXcZgVWJOAPH16TycD0m&#10;dMosE1FLhTdASDIeAgHJH5bV7KKSA9uR8/8AJ0m6lUgkZmGl0lSyuFCgFgfQQACv+wPuyFiPTr3S&#10;jp0lEwctqMn+qQaSq8MrEAAH/gv+3P5VqG1VJ49Opo/Pp7ppTCxDkx6i36CoVlHNr/m39PalJvBF&#10;CKV6d6faeR2s8nJZfofxY6rkfj6+zC2mYsJG60QCKHp9gqVJjPKqOSTp4J44t/XkH2I4rlZAKGg+&#10;f+TqtEUEdKOkqTGAAwdgCSvDWUni/wDt+PYosrvw1Ck6qdNnQcLXp6gqGexYA3IBC3Fr/pBB+nP9&#10;PZ1BeaqcPt9OqUHn04RykOeQRf6X4P4Y/wCw+nsxjvCjGuRXj69e0ClenSFgwBvxe9gLm544A/p7&#10;OLeQMA1fy6o2MDp3ikHFv7Jvb+o/PsRQSkEAef8Ag6aYErQdPEUhX63t+AfwDzz7EVvLTiek1Bx6&#10;dYajUb6vpa4/BH1v7PIZQwFOqFaDpzSQMP8AXB+ukf6/J/w9rY8mvVD104F72vY8Cw5/H4/w9r1+&#10;Edb6b5X9JXTzfkW5uORf2oThjrXTLWxKyFlFnFyDptY3+lvaiP4h14cek6w9RWwuSbkC3P1Jv+Pa&#10;jrfXgCRb/XIFv6fm/wDh7917rsJ+DYDm545vYW9+691HZebEckH8fUfgf7D3R/hPXj1GkiH9OSQR&#10;cWufwSeAf9j7ROuK9aHUNqYm7WsLXF+SAOBwT/vXHsnnT9v+ode64+ELcEXuObj6/wCuPqfZFOo1&#10;GvVl49ZUBQ6lsAADYj8XsP8AH2mqAK9XpT8+paJz+i9h+fqCw/1v99/vJYd1Brw6t1PjYAf7e9wC&#10;Bb629tm6WPzr1UrU1HUlXuv0uAfSLALYi/1Pup3AdbEdeHWYSoPSTzbm30t7um4x0pXrRjYdYXZS&#10;f9pX+n4H1tz7Ze9jY46sFOmo6yAAj+vH5Kjm9xz7eRg61HXusZS4t6bgDgAA/wCxt7Tyd9R1rroK&#10;F+ota9zxy31/P+HtrwwB16vUY/U8af8AkkX/ACOfaRmFST1brgRr4uLfkEBbr+fr7L7llbtJ49Pp&#10;8I64SR3sBe9j/qfoP6W9ls0Aeg4inVuo8kBte3I/JAP+wv8Aj2gmswQCo6sPQ9Y1h5BYXABJUICO&#10;RyQ3497SzoQx6vqUcOspiBChQUv/AIEFT+Pr/h7XCEHSKdaLL14qOQSTcfX6iw+ot7d8Jcg9U4gn&#10;qKwQEqTZR/UAkf6y/W3tqirgmgHWusZRSCQLgXGoi1rj68+6FFJ1cet9dxhWXVf8+q/F/wCzp+g/&#10;Av8A76w8qoc+nWupGgObc8WJt9SBzpHtwAE9e6yqFLAkWI/T9bLqH++PtbbBSwf+Xp1ST4T1kULc&#10;+kH6ccXU/UgX9msbqWI6Y6mKYyCDwT9QeLf059mMU0NKA9e6zegE8j/bk/Ufm3t1poQK162K+XXN&#10;RH/UfTgmxN/zf8+9rKhOD17Hnx67KKTzzb8kEC9uPeySfn8+tp8Q6bHpQzMbW+vpH+9n2y1ujceH&#10;V0Yjt6gNSAEBQwP+IXkX+nHthrRDgDq5GoU6gyUZJbVGOb2OlXJH5uB/T2V3O0pITqTqni/LrjHA&#10;Ib3DabgqTdrf8hf77+ntHHtQt2wMeXy6sJFPT/SVMa6VLHgkElSBf6gkn2J7JwgofPphqFsdKKOa&#10;MqCP9a4tYt9efYpt3Vl6ZJqepGu4Nrkcccf1tx7OImWlB1odYnKkNe/Jt/X8X9rwfLr3UJ1ViPqf&#10;xwfqD9QPamP4etjrGQAT/S/AtYAEcDT+fbnXuurA/X62/pp/23+Hv3XuuNuAfooJIv8AkDm/v3Xu&#10;uvr+P8QSLXJFx/r+/de64FR/QC3ItwfT9Ln37r3XArfm4H45F+L35/4j37r3XivP0uV4sAp4+t7/&#10;AOv7917r2jkHSRcnk8/i/wBPdH+E9ePXErz/AE5Nj6bnmxHPtP1XrCykfXm63AFri54vb3Vut9YX&#10;k8Z/obEgX+nFuR7bZyDQdep1jM7Aeq9gOeCPqPzf3QzhePXuuS1acD6CwH1B5/A9++pj9evdZRUC&#10;/wBVAIFgbcAG3192EysMHr3XYnWxPH1tc6Tx9Lhh9Rx7sJFpTrdM9dGcMfoqj6G1+Lc3+g5P++/o&#10;Pa162QPXrC0xFyCtgbi1z/sef969sNMBmvWgK4HXQrAhs3quD+D6r83uPp7bF2vn17SepUdbG9iC&#10;v4AsQbBf9pP09vJdRnz6104R1CsANSn63uBe99Q+ntUstcqevZ65tIpNvpwt7fk/W5Hvxapz17rE&#10;0g+thx9Cf979tPIoz6de6jGUA3JW5+n1C88g8+0/1K+fXupUUqsf1DgfT+nFr359qUlVxUde6l6k&#10;02BsQDwLAkHg/j3eo611EdgLjTcWvxxYD+t/dSyg5631juv9LXubEr/ydb+v4968ROvU6yghbf1t&#10;c2+o54v7sHB4dep1nurHg24Frf7cn3uo611zuvNrW9P1/Tf6XHvdR17rkAouPxa9wLH/ABuB9fbp&#10;cFKefW/Lr3H0NgOCefrxce3ut9ctIYenTb02t9ef6+/de66ccD/Y/wDFb+/de6jMLaja17W+n4+v&#10;+Pv3Xuuhb+l/63t9f7Nr+/de67K2UXA5I5AI9IJtcfn8+9f6v9WB/q/YPdeAA55NrX/297/Qe99e&#10;68FJJuvIsw/oPfuvdZFB5JI4+n0H14IH59+691nUkLyLW/2H+v8AX37r3XLn8H/WI/p+ffuvde1W&#10;5vx9fr9f6/7f37r3XYLA3HP1v/gPoD/xHv3Hj17rlrBuPqP9h9f9Y/8AEe/de65XP/EgMVH++/w9&#10;+48evdeLi3+vxzybW55/PvVAOA691xJH1ABFvoeRz/UW/p/vvwN9e64njiwH+I54H9T+PfuvdesA&#10;Cbnj/kn+o+g/33+8D3XusbKDyNVj9L/4f6/v3XuuOm3HPpuBYfQkXuLe/de6wSqLfo/2IJubfUN/&#10;vfv3XumqcKSwHAC6gbDj/Cx9+60K/wCr/V/q/wADHVRqFYBQbcrp0i9/rb/inujAFgD8+t9JDJKG&#10;SSyc2fQdIUMoH5J+n1A9pznqvQc5dLrIWa2pQ10VbsTwf1A208/7e/tLLHUV6t9vQA7wg1CfyPe7&#10;eITONVOojuBGHUcBSTqNrAi49k08dWqOtOQOHRYty1EAqROGZWiB+1RbeWd5HMRLyAERhXT6abgf&#10;0vf3RI6/F01IxXpupcoIGUySCRKhVEcQAPjqVqNEaA2JLH6BnfkNyPejAhOOm/H6dznYaT0LE8jP&#10;I8ReIjxXN2amDfRxYEXA4N7e9rCQevNOpwOoa5hqpZLgBJTDpjRg7lTYGiZltbSp1s5NuAT/AIqF&#10;gp020mrtp1wrJ0lLxMsmpkijkDBiscanUkVVLEAXYqBpKe3Qnr02WA6ZqmSU1NQJoppksurxRHmq&#10;K6IpqeNl9KsqEN9OATyRb3fpjrp/GzOJGiYQ0qwxTRyygrUadckMKrqUhgq6i9zc8AH37r3XKphk&#10;lgeSHSrGIRyVIDzJBPOoLJJDKeCy2Pl5WxH008tyeXXjw6bolqBBppoCoeRGSMskTKUXTrEqjUgC&#10;ks51WIsB9fbI4nphqf6v9X+r/DMho47wrNG86xxTKHRoZIZFIJhkVmAcyJ6rD6kL/sfdXAOD1XoS&#10;sT41emF0UQJE7FYnKqgS6LUu31P0VmPIJ9lVyimpHVk+IdCnjHayjzISEiVlUXsw/XJNFY/QWA/F&#10;+fx7JJEIYkcOnz0rKepQFgknkdDIIRoMdiSC6kqBxazHSbe2+OOt6yB0qKOrQBSVTUY9QUtaxJso&#10;DW9Cn/bf19tsvoOnlauR09fxIpEsxIVVa+oMi2Zb6i0wsAFN7La/+390p1fU3r0x1WaQeqSTTKSo&#10;lJj0yaT9Jgo/Dcc2F/fvCXiemi4HDriuY8kqL+mB1b9yNk0Oq+lwxC8Esbci5PtQsak9XXuIp1lF&#10;S5jHpbUhksobUUMf6Fbg8jktx7UIoGB0vXC9SIqxUdvHIGDAagEBcuAWsocC4+vI/Fj+fapEUkgd&#10;aZtKlj0ZLZNE701K5j0kJE5Q/wBgsgLoSebjj/b+x9tMOiFWp5dFp/Uap6MBRLGsK+m34vz+B7PE&#10;49PR4YAdSwbXva17/wCAt/T2709J8B67BubEC3/EDn/e+ffumY/jHWcqGOoHngW/Av8AU+9AAcOl&#10;BAIoepMcYB1AAji45/rY+/N8J6qEUZHU3xggcAW5GoA8f0A9put9R2iGoEr6rX+n4vfm3v3WqCte&#10;psSrpubc2Fzz/vv6e/db6kaebfUf1txf6i/v3Xuu1W9/6/0t9f8AWHv3XupCA8f0/J/rxb37r3Uk&#10;XsL/AOw+n+wtb/D37ra/F13730910fp/T/ff4g/71791Vvh66sTbgD6cC4v/AFvdR/vHvXTXXdgG&#10;Iv8Agce/dbX4uuz/AL7/AHw976dalM9cDax+l+P9UP8AW4PvXTR0+XWMn+nF7W+t/wDG/Hv3Xl+L&#10;rr025/3m/wDsPx/vv94HuvHieos8SkEiwH+xA4+vPv3Wuk/XRho3VgL/AEF1+v597HTb0/PpCVSi&#10;KRl0jnj6X/Nzf/be90Fa9N1NKdY4WUc2/ItZLj/bX9+690+Qzqq3Yf7YfT8+/VqP9X+r/V+Q8OOe&#10;sE1WgDOSQo5BJtzexsf+J90dior1YlaYHSWqq+LyPqYgfVbEG9/8P97PtKzg8T01UdNFRlIVUEyL&#10;YKL+oCyg/wBD+PbZnSuD1rUvSRye4lUOVOmIC7G62Yfpvqsf9t7Syz+nVGavDpLTZUyEMXU3FgNK&#10;j6chjq5H5/I9oixPTWtQadYDkVaNzM2mQAJqYizkEcLEAOPrz/t/6+3UOoVPXvFFKjy6aGl1Sf5s&#10;XLeRR+pdLmxK8A6rW49uLx6ZOc9PVNGIg5KhtQbUCCLKOLm/44+v1B9qAukdar00z1KxCQtpdlcJ&#10;c6WAL8qLf1/APtl3AJB6ZZlBqOmKprmkSx0qi2VNA0hW/tFSfpa3IP8Ar+0Tdx7umXmOkEdQIUSo&#10;mSWRTpa/P4Bc3DhUFyCAOPx9bfn3tUUn7OmEqz6ulhRsr6U5CRxrHquqkR/qB5Fz+b/T8f6wMozU&#10;Dp9KECvT9TU89ZOsUakCwu5RQLHhbfnn/efbnTyKWx5dKL7OGgVrRCSXVqdyAwuBa6/gW45H/Ee6&#10;NUmp6eCFDQcesUdqkM0tnfTqsASh1H6kfXixHPugUk1PVhSvd1LhpTq0hAiMFZWtb6fW5UfW1rA/&#10;8jcSHORTrYQsccPXqWKMKwXxs0T3LLpBXT+lfSeL359qVjC56sYccekxk6JaWVorLpYM8drHhudL&#10;WBH+tx72TQ09ekhTST0wZGYwUsr6irhQEsqsyqRpFlUcD6XNvepSFXt6q3DpB1FQszAMyl1Z3TUA&#10;VMaH1LKFFyb/AKtS/wDEey1pA2Ok+nu1DqC9nBBQhtAcli0jS+r9tLDi/wCLD/jXtvq3XExtosHY&#10;tHJ+lVBSTUblFFuP9e9+APemFRQdWUVNOvNSs50cDlQSwtEAFOtWuBzwoBH4t7ZaMlc9OhB5dZBS&#10;6UAWNVN1JZwzfQgMgB/obabe2vCrjp1RTrKKOK5fTEzRj1uALLc3RyAp4vyLG/B9stbqO4jq3UQo&#10;gLOipbVGTbSzNrvJoKFbkfQ6tPP+v7QOgBNOlQNRXrPHESpCk3IJUIQQhXnxagPTb8i4t/h+Ec2M&#10;dMSfEenOCIoEJW7FWCLZFVVb1SKXAF/pa9/xa359o34f6v8AN/q/w2jQ1DdOWiwFtJdQGj1BUP8A&#10;wUta1/yLH8e6SUzTJ6e6a52IuwDLoXUjAlmup+in6c8m/wBR7JLk0JJHWjXFOmGqlMcgSNQCx1i7&#10;kx/TUWAbjX9f8P68eyK4kYNQdb6TVdk2HkWEqbSL400kBU+sjyKwFufUR+LcDn2VvfhTRTgdMNKf&#10;LHTJPlpA2tXYoovJYq4CFtJeRnB0rc8aVt/T3X64ChU9N+Jmtem2tz8kcR+3LGRnMWhOVR4xrAWI&#10;Wb1Lfm4BA4F/fmv6CgPXi4OSekxVZdvIGUEIF8ZglQI8jKuvQHQCwFySxUc2X8WJXdXKk8eqE6jQ&#10;dJSumEo1SVFRGuiL1GzkRH/NMJVBuTyQQt9I/wBuENydRmvVlQg46TlaCGkiSezyrK8coEasGPpl&#10;MrOAot9EVfqAD/h7Bd1QyHNelgUhfs6Y0xaTaZvPKXmZv2qlRKz1Bh/IT62sWW3Fj/X2jjt2kwuS&#10;em2SprXoZevvj3kd2xLW5iqgw+ECMtbVv+1KsC/5xIhYLclbsX+l7/X3KnKPtZd79Se5PhRcanJI&#10;+XSQly1F4efQ3zz7H66ohtTqLa9Pn9yS2iOZ+0Ss8TPpGozpZlYgm7XFvpcc2yA2/kjYuXrLwbCM&#10;NL/GRVv9j/N1tdCH+I9J2k6tytXUNmOwdwH+JVjiefDYx1qJxrQRF5Z/82upgNIC8Dn6C/sjk5Ke&#10;7mNxetSv4RSv2k+XW+6nUd9t7VxskZkpATTzNLTxz1Zkq20X1XMl10kC4tYfm1hxZdmsdvcD09T1&#10;YVpnp2pszDFXRPUvqgZwsYcLqQH6FGHBtwb3Ivf2e211HHJnh5dXDlcdDHgs7HV0rxxIjiJdN+CD&#10;/uvk/wBPSSfYwtLrxUomQOng1RXrqucSuY/MpTlghIa1l1EKV5uLXX3qWpJ6vWo+zpG5KhTOY2qo&#10;qxVkCN+xUyIuohPUBpIINwAxJF/ZPe2aXsJjlFcdNsobonXae0J0eKqxlPFCkWsTyKweZGhUWn1y&#10;g6ZHVjxY/wDFIR5j2Z7aXVEMdNvx0+nQJfdU9MYaP7eGOV2jeWpYvPIop4/u1E2sFLuuklyygEka&#10;bj2DhI0bafTq4RSAel3tzJSRWPlvC8nlZZmCQyNL6AtPVLq1BjqueF/JF+QJ9qvilc8eqqKSU6Er&#10;H16mFqoRtybp+4hlkpla/GkAHUp0AHkWNj7GMMwZS3T3TRmg9RE4WI+QuLEkyVELTPqj8coUPdBb&#10;UltPH1+nsvvU8ZDjj1sY6BjM0RZ6emujQyCSaSoSDSIZIZCsdXI7qGuda3J49xju23mGTHT8dGYd&#10;QaTIyUUqUKX1K0geWl8axq9MuqSWKSRbhQSWI+hJ4+nsPkEGnT3iBTToXMbmpaSmhip5/u31L+81&#10;Ow0JKvhlmna3Lh21MWvZfpxyDC3YqnT4fGenWrnNHQz5Goq6qMGGEyMYItbpqCytGbEEqQQS3AuA&#10;ATYe1L6Quo+fVsefSEy6NVfeS1EhFCBFHT0iLIJnFvNZJBcIHNibBhfiwHPtDo0tUHqrUK9BhmhW&#10;GyAKtWdP+Tvp4hkj0CmlAAVSEDWdgLi4INh7bmJ4dIWFKjrrbX7VRLJEXdqcJeV0VTTCOVWMjyzi&#10;xWQn0DUQATwCCA7Ztpep60OHQxtViKmDSVNPUzXiljMLFKVIJhbxo30MdjqUH6H6cH2LEukVRnPT&#10;wMYz00SZGOZtZqP2hE/kIQKzJCSpLx6bLptwwHIP+2v9UrDjw6trTpL7jqIqzFxLFUSwQQsaqV6i&#10;FZkmWnUCnSQerSNVyeDq0kfgj220ySMKcOnNasMdIRpY0FfGoio6kNGFDMrRNx5KOojYXBDs1yiL&#10;pS59Ib2+hByOvVPl1mo6wU6R6jXQyRxnzVASKenkWFeHmudWmyhgbgqQRYfX2utxqanXixPHpjr8&#10;3DDEHMtMIwiVAiqoXYpUTzlBVSGEalV+RfRpDNq+gPsU2MSH4h1cHFT0Bm+t20tLUS06yTzimiev&#10;RMpJHEjRtqhEcc8Y5igvpmjLEsAr3ubexztu2rIodRTrYYHog+9N1Y1TkaXJTR3jqlC6afyxSCeJ&#10;qinp9ESiyEsBAQb2Kh/UPY+sNuYBQnW2IGR0SDf+cNS+RraeSOmDwUflp0WZtNTD+xPTExDV5pmO&#10;gOGNlQluTcjiztFhSnn0mDVY9F23E1bUTx0HlSjjnlqamaGopaaOPH0kcGqKGEEDQ0g/VpGvSwZj&#10;Zh7MAAOHW+puHxGQlkx8VJOmPet8UNHNOo1VJUNSSTUsTAhpnHlVVsL/ANLkH34Rgmox0zIoGTw6&#10;EfF7ZeoFHopTPSQrVQQpPUzS1MUWKBT7qlYBFEsTEq0Zc3UenSxJLqRjVQ9Fsjiv2dDXitnzVdP9&#10;q9VRMlTT08dPDURCnFN54QIqyWinUPIGLpEZImDKSW5JNlS2+qnSNnUd3THk9jZejneoUmnyUOQq&#10;/Lj6KNJqOalFOY1eX7hv3UZlDLGWJ0urgA+3hbEf6v8AZ6cVqjpYbXwjYyIS1NM8ZEdL5Joq90nY&#10;yQrWimoaTSbBmJ84FgW+luB7fjQp17FOjSbZpauPKfw+VqUVVPLJPTZNCEolDUpp5KOKIgKXhS/g&#10;QnRIfURdQPakmg6TXC1FejDYQzCipKiX7apI8leKdI5In89PTtE1HJRlSVdFDBEXTGCw51KPdOkd&#10;D0p60IlItRRVEsYU000FCJoKqiQnTRxvLHWKzqUYi4jkIF4yxBsR7rXSXrnIZpqVKz02knMDGWpq&#10;5Wn8dXS42eoHroiyJI8sQZwbFtSgEXXh1VgGFD0F2TpZYJNVMJcdJomFUIURcZBT1ErTQsY6cqLL&#10;aRFiDMdTaRqBt7fjPb1Tw1HQYVKZFZHMsCVMdQ9PX1UlfRPWJXMymRa+mggACSaV+3+zFmCC2gH6&#10;vLTSa/LpwUp0lJMkixOtLNSRU0s9OXow7PQZVWUkz0qOrNGJFYO0Wo6NCrqDEn2yxHDrQqMjpgqZ&#10;1yONoVh+yp6F62trKajjqp4VpamKEPR1FTUIfJFKLBZGjOksVBGpj7oeA6dDLx8+oIr8iwnqlNBN&#10;E9LOwhaFVxCU00wo2rEhbl/Gin0M3qZtIJA91rio6UAx6RXpLVWVrIHjikjx8lbPjBJS0zNGaSCg&#10;hJqaSqVJAJKeGHQZG0tqmBZ1JIt7aLkHP+r+X+r+XVXIOV8umKap+7raXGQPDVUtStPUpQ48z0ce&#10;QZEarqa2SinWNKpGYuI5HIc6GOq1vetdcf6v9X8+mug5yNRNBUpHHkKYTx0+So6UohMUcFQTXNT1&#10;0UliJFu6qrN5WDqwuBf2mkah/b/h6eEalc+fSSj3BFT1D1MjClpshPAaeB6ibIU9G8UZoKxcXXxq&#10;pgE04QMxU6hdmYgElIZBU160YRTHTZVZAwrOFdZJo1akLCSWmqHqKRDDkI6asiuQyRunheNV1er6&#10;+9GQFTTrwQ+fTBU0U8yU0c9JJE8ORcQUstSacSVtZjQ0OQqqrS3Mrg2CgsbPzwR7ZJxny6ULx6a6&#10;sY6rj+zTGypASlHUZCOskVBVJUAmefWRIIalhqRmHIuLHj3Q0PAdPJk16Tk9WXknxkM+urovJBFF&#10;Us4ldSRHVEaVLIqlQRUv6GQhWBufbJJbpSsRp03VWRqpkyUuTammqKSmp3P3MsUUkPlJiZKXSPCD&#10;INPlQSFyCpUaVPtp/hPVjCo+HppqprrHNT0nnlq8P9uQPRU1mKCGdjDFZY59KgBYiS6ErpC2FmXN&#10;CT1ULU09OkatbHJTwtH/AJU7UZjWvrXMMc1KFL0cSRx+rSkoaMsf0kNqb2mqak+vTyxDpnqJ4J6e&#10;F5WSKrSaHH1FGE1pXVNRG8iVRmdQvihVV4U3C+kXufbb+XT69lD0iclLHPSTVMc0IeOSnSYVDsHq&#10;lnAX7mmYi/oAI0m5Gpv6e6dPKNR8TphrIYYaaKqcJJG5EUaUroZfFrMiiSL6CQltJUi9hdbfUe6s&#10;nn9p6Y6eVpqthJFErCTxnWJIw8M66WiWRAdLD0+kjgX+vqHv3Vvs6gVCCeokW8tNRiQkopWNohEA&#10;8VPQoQF1kHll03INlNh7917qVCdfisC6hVIhIjeLRo8/maZtGpgttR45JABt7917rtUeRpBJNDFr&#10;rTL4WmaRf3m0RmdYQQdQu5twn6bAEe/Gnn17qQZ6V4v21mZpJPutKtoUPjW0yaFYAw/2mj/B1FST&#10;a591VvjX8+uNXHTRSmSOJZ/PHJUEVSF5MfSX9UlSyghx5DcEc2sDb37q3TT9tKzJUrSeMtCaiUAI&#10;DHBJL4zHBA35v6wLm3ItzYe6911K0NTTS1bCWaO7pM4tGsHjcCnnj8Y1XZbIVK2sODfn37r3XKmj&#10;aSspmqZ2YyRPPPHbXrkVGkPKr+lY19T3N/wxv7917rjTSB6aWnWKJXIKon2IfwRsuqWPyXN1LXde&#10;WIJBAIPHuvdY2aGzFnE+plgqJCXcxV1OuhqWNj+4FmXQp13XXyCAAPexwPXunSPxRPI6kyVCPDTS&#10;SUsqJLLTU377JM/0AFrAEg+j+oPvXXunAyiOllqjOTRvMtX+zaoqvEWEKLCJgWElhfWeDbn6+/de&#10;6hpJSsJ5VdZBTsXh1wiN64TPaGac2KgoLuyfRiWA9+691yStqjaOVKynnSCdp28qVBEuoyQulOQh&#10;W51akJ5sLD37r3XGaYIEikjlE0A/ep6m8RqEluZ2j0gLq5Roifo1uWBHvfWwKmnUZ3aVo8jOI28d&#10;OJtENolWQ3p5Y41kADsWVWmH1Nyw+nOxx6se0aes7U7mfUvhqXXGBJJeZYIIakETSNAFDsY1Zldi&#10;ALgFdQ+tuqdRyYrCB/t54p4ZitRDH4RIIKYftlVC3CkC17G4PH4HuvdQo2x0jFppp3URhmU0v7ZR&#10;ItEkUhI5UOytc/S1h9PfuvdTIJ0Ip6RYlAEcsEd9HkmapN4YIi/Kq2nWuq1mNj731sKKavPrLDJD&#10;HQyQzPUy1TSQyF4pLzJUglIYkgYAT+JLNIBxzoBt711rrG2mJamOFKSnYNqUtAy1bq1lhEUQBRQ7&#10;Eq0YX0X+v0Pv3XuuC+aOdyXVoKYK9JTxqs8cc07BtETP+4/lIBbTcL6ha3tvr3UeWSVWgrI2CzGS&#10;b7n7tkZ6c1P7NRTx05Upd/SsZawUi1lPPvfVxlD1FZ3VKimaaNY3eNaoGJZHc6T5BYAXC8cK1gSG&#10;sfx7q6mo6b0jEEoMYDDzRQu7reG1anhpdSyXNxZzL+RcfT8b6t08PPLJdFkC+CGWlQI8UdMrBysd&#10;NLCoJPmYyPa5NxYmw9+691BKyJE5eSJoFdHKzBdctVw8ZETBQVYX9BN+De449+691xKKoqapTCwV&#10;FZzLTu8UiteNZbKLL47g2deOTc2A9+691znqTJHUAzyJG8MUbM1O0BT7NfQkKxj0agQUVWFyWNrW&#10;Hv3XumyZaaoKkSo1qZhLTWQRCOJhJoo5GUaJmKA+vixvzf3rreP9X/Ff6v5lieaUQzISPHGyRsZI&#10;Y40CSHyJG6G/6T9ZRbkn6g+99a6bZ7wGORY0ExpzMst7+CEXRYvA6g6lANnvf6W+nv3Xuu4haOSO&#10;3hE8aePUupZNXKRrx9BYKWP5/wAffuvdTKB0STUZNBlnJihXS6QhgQFVALWLiwP4ub/S5917p1p6&#10;iSaRXFSgiadH0TKsCtVPGdZZlBKqLWBNwRZePr7917qXBV2nkRI0Y0qSNSyqQzGQWC/tx+sR2Ooo&#10;NdmuOR9NdUIopp1I1SMKby1MKTRQuCv24Wzfc+R2XxhW1BtbA6SosL/ge/dUAqadYsiPIKiSRAok&#10;keVdAM0LeNx5J5kThJbWJFiPrx7904FANeoslM0moU5iqEns2lhpemQsdamodQpLKCygcWIAHPv3&#10;Xm+HptqIHvP9oqhRI3iMkemTwTqVVZlb1MfqRpH0Hv3W14DppU64/JIkUTwK8jMV9V4wFkjnUDkO&#10;bBB9RYjixPvfW+nmjKzxegxQpKscDXVaQeI3MZCgDTbTYObqSQCefej00/HqXTyr5zdzQiVXWaLx&#10;EzLBp8WkKtyCy3fTYG97fj3rqnSgxiUbaBPDJUtPMYhJC0iVa1JhtCkUJ5FwQ0klyAb8H6e/de6e&#10;YKyVAyTPTtU4yNEoC0MbtTClBAcxzj7cqp9NiSS635J5917phq4WlaNGinYpMsNTH9IFjkkMhGqw&#10;K3b+wAPSb/QX9+690lcxTyqZdbJCivbQbtJSz1HqiZVI5sL8cgWNj730+OA6SdZTyxq9yvmjUxku&#10;3lYBQBJ42A51qSNNrfQ249+IBFD1vpOVSKRFJrBkjlJQ6VFlkXQrekW4tf8AH0+nvQAUUHXuoTxu&#10;kmtJSsLLeJoVUReQHS6kOPSWFieeL8e7de67ipWKJTmMByZPSn7T2Lm8imSzcC/pNwT9Dx7917qa&#10;g8ZEIfTriRl9QJuHC6kRxZVUi7mx9+6911pmkaQTGMKt3ieVVvLofUGSJR+oGwW4vxYfX3rFfn17&#10;rEQfEzBH8sVxK1gRJEDpIjQD1OPp/UgAf6++vdTQhaU62OlVSUCS4QEWQKAP1Lezf65/w9+691z1&#10;CNtFPIFDRGNAPUoX9bSNJ/W/pAHP+396oOvdcpoxJIFWlSRmLgFx47Lp1uwUD0tfmwPH9fe+vdYz&#10;oMLJLC6yO/l0hSJV0sY1AJAI4/Tcji5JJt7917rwAhktUEaSRF44vS7SEWWcxgcKo4+p/J/x9+69&#10;1la4SAwagsoKRmQIwkaNvI12+hJHIP1BJH49669120jlkjqYmi0MArACMSxut7MCOfwDdvrc+99e&#10;65vTtoka6AorOllUqnqB0KzXuqcvz/j7917r/9Lc7WwYgKpNrAGwXSB+CP6eyxfh6aHDrxHJ9NwL&#10;Wtx+o8m3v2kVr16nXMJYG1rcfU3FzwAR7t17qXELg8qdIAvewPP+9/09+FK562OPWeNmBv8AQX+l&#10;rEkf6r+vtzQpyOvNx6mrKL2P0tyb3sD/AEHvRj+fVlyOpN0YD8Am4AH1/HvXhtWnVqdcDZb2v9eL&#10;qOf9ifeihAqevU6iyG17XN/6j/b2A+vtR1vqNIABYXJ+pv8A7c8+9dMniesD6WUWsD9W/IB+n1/H&#10;t8cB1XqPc3N+ADa1rf7H3vr3XED6203vb/DgX49+691jZh9OD/Rub/1Pv3XuuN7C/wDxTkW5+nv3&#10;XuvXA/1+D9Ofrb37r3XuCSPqB/hfm/PPv3Xuujb/AAFubfi17XA9+611xH4HFiBf8G/H1t/vHv3X&#10;v9X+rH+r/B2ApHH/ABPv3W+o5iDMbkcXtb/VXt6j7cQVx0nbieujTDTcDkXBH0/1yf8AfD28q+Q6&#10;r1ElpFJ4AuQfUFtpN/qf8PahFoKdMFainTNU0AC2CDk3B0Kb/wBbavxf24BjPSZ1odJ6S2RxWpZP&#10;SrDSPoTdfyPTYfT3dTQ9JHWuD0i2x709QyhS4ckj9THXc2Cgf73+PZgHQrXz6R0AJp05UmM5UtGV&#10;1EGzKoMd2sBqP1v9bt73Ude8Omend8P5IwwUFhccqBcE/Um3/Ee6B6tpp04YqjPXlwgBAslrLddK&#10;i5/P+H+296MgrTr3hVFOlDS41VCjQtuOb6VY/wBVQc3H9ffjIPLraR0FOlBS0QUA6QosdJ44uABp&#10;I/4n20cmp6UKlOnVaQLwFB9P1t6T/rgfT3V6hajp3S1K9Y3pQrKVA5vzpBB/P+v/AIe9I2oUPHqv&#10;yPWWMckWsePp9LfT8+79b6kEXAGq9+NTXtxwRz/T/H3RaUNfXrXWMxKzcC5sA1r245BJHHvT1044&#10;daIr0z1MTA6dNzqtccHnnkfn3tPh6oVxXpNVZ0FiCpC3+i2ut7MGHu3VOkpXyj0lU9LcKllNjzzf&#10;6fT+n49qE+EdJ2FDToPstbXodXuVEoHkUB7cNpX/AFXu3TLCh6A7d7pHHUElfSNJEjhbs4uVAA5P&#10;1B59ppDpQA9NHMo6Jf2lm0hhqXpJI1k0RyxRyqrTSGkBNSkaEfUi4PH49hfc5SqmnR7BCWVa8OiE&#10;72yVPAIa2tjlWolaT7YDmLyysWEMEwBQiJRrCvpAuD/h7DiuWYk9CeFAq6R5dNO1Vi8yBIax6oOl&#10;VLVTvHUyRKwJMNSw/UJL3QBeOPob+9v8PV69wHRydjMkIoUlgWZHpYHSVn8DRJf91QNOoMlrFTb8&#10;H2n6Wj4T0bfamt2VxDHrEIt4tLHR+qLST9eTYEX5t7fT4R1odGHwzN6SGGkxRvIjKFYFVAKa/rdu&#10;FsPz7MIvPpMfiPQt4oK2gn/AaQzX/wBUVA/oBx7fXh0m6EHHhX0qYwCtgGfT6gODz/hc+1Q+EdUY&#10;U6V9J9BbT6baSDxpHBt/X/X9qBwHVOn6lN9I1j/C9zza9jb3c8OmU+Lp9hC2vZbmwuObC/J5916e&#10;6cUUEAE/j86R/wAhEH37r3WUBeSLXB+pUKfrySPr7917rsgGwuPrc24P0+vv3XuuFh9BwAPybDjn&#10;kn37r3WFha62JJI5NrWtza3v3Xuo725GnTY8cki/+v7917rC9rjmxtc2Fr/7b37r3WAkXuOR/Unm&#10;17Ek255/339fde64X/xF25/wsP8AX9+691xuvFhzzwfzx9R/re/de643BsfqRxcgf6n8e/de68LD&#10;0kc2+p/NuLH37r3XL0k2NjwOT/X6n8H/AHr37rRpTPXiODcAWFx9QOeCeR73nqo0Vx15rc2tb/Y/&#10;7G3vXV+uhp+lgBa3J4v/AF9+60aefXXpJW4W30NhY/T635/3r37PWhp8uu+OTYeoC9v96PA9+6t1&#10;2qDmyrYc6bcrc/g+/de69YWIsRa1v8P9e/v3Xuu/p9P7QJ5Fufr6f9h7917r1/7JHIH1H1+n59+6&#10;912Pp/Zvz/r3v/h/h7917roXP4+vH0tcf8G/w9+6917gG+mx5vfm/Fjz791rrE2n825P5+lrfT37&#10;r2K/PqFMLgEWH+JJ+lgvJ/p791vphqQLkE8/6r6jn+gP+8e/de6SteE/BuSlrt9GD/2rgH/Ee2nB&#10;LUHTUnl0gstThklADnU3qOs+mx/pYccCxv7adT+Y6a6BzcsaBnAVW1q7+Odg8SoBYB25t6f1cfke&#10;0zDrTnFOgLzlPpk0imjgZm8RQuJE9YuwiB4CWtze5A9oZVp+XXhw6RDxQ6WCxLTMnjp/MW8aQLHK&#10;X9AcFuQB9eLfX2z0qj+AdcFSk8kiq1nlaRAxj/fdmGl2h8ZVfUfVpvY+/dX6e6KFVlpo4l8aXMCp&#10;9v8AbyysyAeQzWFwONam4W49tS+XWj0sqciHwh08olvAUhKqInW5cAIOTxeyizf1J90T4h14cen+&#10;gUrq8KSSMujwiSUCJmY+oPHYcWvp1fT2pFa468wBFD0o6aXUqFYrEsVZQDEkYU8SpGBb0C9ix5t/&#10;T2oBK56RFVrjpVUswRmKlndgAUt6JALANKR9Gtybce31kzjrWkV6UsM7AoZGERZTq8Q0pIqC4DMf&#10;rzx7d1V49b0r69RqqolH6QNRRdbBbWYm1voNRA5IJPHvWvTnh1oxqRQ9JutrQwYIKmRGBVTEoWIg&#10;MeQLcrf6ki4H0/oL+IWFD59aaOopxHQcZ6sWMawlM+maOFEqG0GTyD9yaKK3N2tpuQbA8ey65koa&#10;dbjg8+gU3KB4QjCKaOQmZTUNrWNVbUqMYwrWseHW4/rce0BNTXozAoKdFy3bJOv3MqRQS+KaeejV&#10;k/ylmp49NRAWfkRjllJI1X+luPdT15Vp0DEaRvkaerlnMTpJFFqjRBTQSay0L+AX9ZP7bNY/X8+6&#10;gVNOnF6Gra1RADRhowr+ZjLJJK32wsSHSbWByXF7WsqsOR7djNWB6UxsOHRhNtosdPAsRk8Meu7S&#10;IhkVkIl8EshW4jIN4x/QgX+ntR1pf7T9vQ3YKSMmN5H4K3pg8ehDY2LSg8XNwoIF7e3fNevRefQt&#10;4u4WnkCAL4wUMjFyBckE6/W6/jURccfm/t5PiHWpK6s9CdihpCSBVJMYb0JYDU1gtvre/LX+n19q&#10;Bx6THielvTqdIFjZj6/7bX1XVFH5B+vtRF59aHT/AE6OSbgCy3Fl4Kj8i97f639fbmmvd6dUYqeH&#10;Hp7giJFit7i5+lmsLgKbC4/3n26nDps9OMUdgp0qP6/QAEfpAHu/XupsdyLMv1+v4tz7917rnxe9&#10;rkN9SLgW4HHv3XuuJt/ZUAtfkj+n1/B9+61w6jSyKvNlAUC3NjbSOdVj/hx7Yd1B62CDwPTfJU3U&#10;jVpAX9X0uAf1abf77/e2DJ5dMOO89MlW5sLWAtd2+osvJBv+SP6eyq7lotfLqvTHPVmP1khUDAm5&#10;Glg30XT9SfYWuN08LvY0HVSurHTdPkFcCwTSxACglAv+qvq/3m/09kV/zBCYipYHq8cLFs9NrS+U&#10;XUEEE34BICn+yT9VI/JP+t7ju+3D6gnw/wDV/sdGCoAadYrgqugqdPAS/IU8mwIvf/H6eyhpQyAg&#10;5/n06B5dc/JbWAToFj6uW/2q4tcH/Y+0ct3QkK2B08qev+r+X+r+QlJNHYah6rgsBYXH0NyfqPpz&#10;7tFuSL2sc+fz6dVRXA6ypUxoL6RpPr4X1AX5N/pYe1UW8KlCBUHNOrFCRQ9ZUqgb29S25+hB/oQr&#10;c/W/0H19mEO9VqK4P8uqeCOPUlHC3P8ARiwe4549KWIH4ve/+29nFteqpDKeGa9MtETgcOpq1Nyg&#10;+jBSSF+pUfhlPPPsQwbwruFVqnj00YmHHpzhnIVH+gJNtKgEf0/HN/Ystb0FA9cdJ2TNepBqRYeo&#10;8kk2H1a/5B+n+39rjeqB1rR1KjcMAbGzEWP6SR/Q3/p7WRS611KevFSM9Z45VFrNbSLE/wCx5sef&#10;axXDdVrjrN9wOEF2IIKj/WI/Nuf99/sXtYpw69/q/wBWP9X+HOkoYmwHpvZT9P6X/wBuD7dV659O&#10;vdSCLi9yQQOBYAW+pt+f9f2pTJr1ocevaVuAL3Pq59J45Pt3q3WUKCOAA1iTfgAE/n/X9qOtdete&#10;yn6BDcH8n/H/AGN7X9+691xZObnSAODaxa39CB72GI4de64gLY2BPqH0H49+LE4PXuurf7TYAn62&#10;ax+v0P8Ah7rxwevddEC3C+oWIIta39QB/r+22SgqOt9YiAONLfk2seP8COTz6vr7bIqKde6hTaAu&#10;kIt9QB/rcfW/+sP8SPaSVanPn1dhUgdNM3pXnSbXC2GnlvpwPZXMQOmyoJoemmT9RHF3v5PodQHP&#10;+uPZXKylqDj17rE8CMQwuCpYq3HC251EfUe2ZEXiD17qAySQtcvcDkXQE2f+yPrb/A/n2TXUk0LV&#10;rj5dWCg9cVn0FrjStrlmAu5P15YWF/8ABfZcd3aM0b/Z60YkPThFVBL3JPAXSCAzXJJNwvNh/h7f&#10;i36IDuz1o29eA6lmujBuSVTgD6Lf/Ecek/i1uP8AY+3H5gtlWpNOnBEx6jyZDWDpUgnSRxyfx6Po&#10;Pp7IrzmhWqsY6UJaMfi6ZqmokJbj9Olib2IP0+o/P+v7Ae7btPM1BgdGEECqKenTY0pYqAAU9V+A&#10;vB5vfkm/0/pf2FpLk685/l0sAUCnTRU3EhJ8ZX6BSoBN/wDAAW/wuD7KJ3PiFq/l091Cd0AGsIP0&#10;nSB5fHzqtxwAfqbH6e2mdAMgfZxp/m691HWRNbEBQjsVNx4xJqHoZQ3+83PPukc6B9Ve3/Vw691N&#10;plOsDWxDLfmxA0c38Z4b+nHs3spdMo7qg+vTUlADTp2jj0SAjkEnVoUadTc6QvFiB+R9f9h7E0Mx&#10;1UBwf8P+r+fSTp9g06CNOi5Go+ksGDfR7/krc/7b2dQOoFB50+38/wDJ17p+ppbtb6WJuLADkn8/&#10;S17H2d28oJz8um38un+F14sFve97cH8WNv8AH2fwstfWvVOp6or20kA6h9ArN/sdP05P59mKSIrc&#10;fy6qUFKDz6mpFa3J5YHlR9bfVSPr7N4ZAQPQ9JXWnHqeg5/qGBJJUqP9iR7OYSp4dNdSNKkW5J/S&#10;BpHP+JB/3j2Yw8R17z6xvF/aABX/AJBF7ckn/evZojeXVG49YwAAFsOeQCT9TyLe3aALXqvWWNVH&#10;ICjVwTctx+eP+K+22+Hrx4dZCp4JAIA/JAsPxwQfZfLIRw6unDro3HP1JsSxIuf9hxYAfT2WSmoJ&#10;PV+sqRq3KG54JFh9T+f6+yqTTU049XC049SVSx/oAotquQT/AK3+t7TkZr07H8Y6mKoKg2BK/hR+&#10;R+LHg+96QR0o6yAJpsQukcgD6WH4Fvp72BXA6YY0kr/q4dZkVfSeAQT/AEFr82/r9PbiRFjkdbZ9&#10;QpTqdGFvYj6kX4+oP09qxGB031PjVRyF5v8AU3I/2Ht1VXGOtdTFsDwRY2F/qx/re/tQukdeHWUh&#10;SLWv/sLf6/q/Ptyop1YCpoOuJRRxb8Xv+D/T22RTh1vwj10UU3sFvYDm3+sbX/1vbL6fz62Im8+o&#10;rxAcFQQPyLWsfz7RumadW1aO306jPCpBA4B+n14twRf2ncLwHVWFRr6hmmS5v/rXtwLc/n2kljXL&#10;dP8AWBqe3+pFjf6i5J45HtEV0nr3WFoCL+nn+pA+t/yL+9afxU62CK564iEfmwN7+kfX26sTN1ok&#10;Vx1jaMWNlA/1/oef98fajwARTpsuAaddBTYggX/s/Q3P4AB9uLFThx614i+XWVQAACp08kgAfkmw&#10;/r/X6+6NWNB8utrJU0p1nEcZ0/gk/k83+trH/C/tkOVIA6v14oFI/wAL/ixIP5v7qz07T17qI6An&#10;83BueeP8Pr7aOTXpxVPHqO0KtcgfQ/T88fW3+xPvQOnPTZFcHrC9PxyBxyBYf7xx/wAT7VRTeTdN&#10;mMeXUR003Uj6X54/H9fauqsOmiCDTqDKlgbAEW+vo5N+Rb8fn3XSBw6102yNcnkWFrA6LD024A/r&#10;7qHBNB1vptqpCtm1LZlJ/TazWAXn/bEf4n2vgmaNa+XVCvn0x/xfSCtyGVb2BFyL2LjVf/Ygezu3&#10;vEKgE56b6yLkDL9T6bX9TXYC36rEf737MY51YcevdSEqY7GxLkjUCLaVH1sx+vtzxB69ep1Pp6pT&#10;pUEC/N/p/j/yP3RptIr16nTjHVRk2txaykX0sD+kj2ke4rw691LWqFmFwvCgf7AXP/FPaCScVoev&#10;deaqsGF7gEngf7cfT/oke0Ut0FrQ9byeo5q2caRweObkH/bW/wCJ9kc9+zAhenFj9fPrj55GYAi5&#10;J4P01W+lvZRJdSGvShY1Xrn5iFuQbXudVraQfUBf2Wy3JpTp1a1x1yE4Frckk2/qotcXt/T2gaQA&#10;A+fTvlnrOkx9LAAXH9OSbD+1/tre9q+RpHW+pCSgkXDAqDbnj+g59uhg1dVetdZxMSeQDZOLADgG&#10;x4sL/wCPu6yUFfljrdOuZluSNKi2lhYqALn629uCUldPDrXXZkX6X+h4vcEXH0B/w9+EgA01r17P&#10;UdpAfyOL3/Oq/wBPx/vv97YZ6kA+XWxSueuHlWzazxc/gXP+LA/7b2z4iaTrPW8+XDrHrX6f0H0N&#10;voP8Pr7aVgpp15m1dQ5p04Hp1Wv9LAG/qHtmeVR5CvW1XVny6aql0BKhAQR9P7P9CSB7Ip9Oqh6U&#10;DpnqGjiLWAOoLoAUlbjggLb8Dn6+yW7MUNSOB4D/AFenTikkZ66pna/AUrxc6bt9P0/7D6+92LjV&#10;VKEfz62wr04rGgQS2Grljf8AoD9VNhfj/ff0OI7ePT9QBnP+HpkgHB6zQxLKddha/wCnkEXPFjYD&#10;/E+zS226O4XxG889MM5U0r1zeMXsIxyTyebXH6lB9rvoUqFVK9ULaR9vSfyFPFIGYWDAsDpRfUP8&#10;B/r/AO8W9ob3a7eVCaUI9BTqmvpAZzGQeIVSqwaIhAzCxWMj1rYX+nHNvcccx7KkEf1K17TT8qcK&#10;eXTsUmdPSalUVlOqtbSCxJDc3B03Ym1/wBx7Bk3+M24VuAqP2dKaHqRS0ypEGAUM5KlGX1ELwNIY&#10;cfTm3tiJNMYbhq4/OnToAHDrNT3EhaQAx3JMaqvAAH045/w+nt+2NZdUgqOt9c6uKPVPMgA1BS0d&#10;vSAwsQC39P7I93uFQSPIPPr3SbqgJ5Air6F/cJuLoyGzP+fTf8W9kNwwdqIMDj0yy+R64JSF49Eg&#10;Yo7lk5UMyv8ARL6R9eQB/h7ZVRp7vWvTfhr04U+KEsaEIEZdVxYAG7WGo/S//BvdliMgqg6sIl6n&#10;Q4839aqjWC20ErweBp/pfnUP9b6e3I43Bo2D6ev+r1614dDUdOMdBKGs6WDl7MNJYj63JP0/xt/h&#10;7WpaymnirhuB/wBny+f5dW6ckhcMBcPqst1QWcWuXUj/AFufatLdw2lc1x8j8wf8PXup8C2DXOsk&#10;FgVXnR9Cth7MYImFdWfn8hj9vp8+vaQSD6dOkEpBUWAP0LAANrPABt/tPPPs4hmKsMf8X/xX8+vN&#10;QjPDp9opDpT0kfQcizPq/tf63Hs4s5tVB6ft/Pptgmnt/wAPSlgOpAVsCwH1Fx9eSNXP+tb2KYQr&#10;fD/qr59MnpxjiIa9+Bwf08i3P0/P+v7OIYijceHWiQRQdOcRN0uBf8nTc2H0sR7PLZqgD06ZIFa+&#10;nTzERxYk/Qm9ub/4exFZvjpuXy6nxgq3A+n+tx+T7PYCain+r/V/q+SZ+nKGSzDVbT/h+kC/J59n&#10;cNSeqHqW7A3JI5/H9RbgHi3++/2AMkXgvW+oEuhvov0vyf8Ae7+3wKDHWummp9IueBY2t/rcXuD/&#10;AL17eX4h17pglHqPpNgBq4X8fUW4t7U9bIqKddL+LDi1yLcD+hBv79TqugdcmHButr8/p+tvzz71&#10;wz1oqBkdcfGP6fUG34F/z9PdJCNNOtAknj1xkjAS7XIvfkcfTgWsfaVyKdXHTfKq25AF+SBYgG9g&#10;fpx7JrhgM9e6i6Sf1KOePoB/rEsQB7Dt1Iurr3y65hLE6h9eTYg8Dj6/n/YeyaW4Oqo8+nVWnUuM&#10;Atxa3ABA1c/Q8f1HtOZQePVwM/6v9nqTxxxe17G1rcX5t7akavDqwUnH+r/B/q/w81GkC/0+vLAX&#10;ubf2uPZc7FSNXDp0FXHy6y6FP0AHFiLekf43P/Ee9ag2FOevBVBqOsfAYC4JB/21+D7T+KY2qp62&#10;RUUPWXUAAFINwOPUo/SPp+Ofa765sAGo8+qlF67DDn63Fh+L/Xk/7H24t2CRXj1rwx5dY9dgb8X+&#10;txp/1j9PdvrUANeteF8+sRIsbkfX62tf/aiPz7Za5Shp1rwzX5dYiF0mx/P4Fhe/Psvdiy1JrXp0&#10;CmB10GC3FrEn6ENybX5/wt7Y10/Pq1OuiwINhc8fS9j/AKwP+290Einrek9cgUPpKEEi5stvp/j7&#10;URhWIWnHrRU8evNo02HA9QP0BHP1/qPb0iiukda6hswDHUeefwByw54H1/Bv7St2mh63x6izSRq3&#10;FtRAvx+L2H19p7iWNBQY611EeoUKPqeSNQ+vANwQAf8AH8e0bXiKgA/b1sCpoeucc9lAHqF7lQSS&#10;fzf6D/e/+Kmyz9gVMjzp/l68ATw6lrMukBRc8kAr+LEfU+31mUKAmSet6aces4LG1wo+n9AGP14H&#10;5t+fb8c8g7a063pByOuy5YgXUfn/AAsfqB72bh60U8ePWtFePXauY9RBu1wbf7Sf6e9JcvCTn8vT&#10;rZReJ8uuZlNiwOm978fn9X+3N7e7m8lI1q1B1rSpx12sxJBOqxHpU/X/ABIB9+TcJeL+fl69bMS9&#10;TY6oC39k88m39bc+zm13eLCv020Q9OswZWA+jE3J+nJ/qCOfZ1FcROKrT8umWXT1gZVX6oAWJvYX&#10;tfn8+1qMhGOqdRGVSGBBYfjgWP8AXj254avx6bbj1j0IbCxPAK8cC3JFxYn34QKcUx1UVBr1yWH6&#10;MqhWsCPx+eePxx7eW0P4R1vVXB6kwmRbXJ5a3+sp/p7MLeKmTxHWuJ6dY2NjyL8f2vpzaw9msHxd&#10;a8+s4F+SvNzyRzxx7M4+A68euDg3B9Nh/UD6/TVq/PtXF59eHWEqBx/rEn/Y8G3t3rfXEgcghTwO&#10;frwf6Aj/AIn37r3XX0FzxpA4Gm3I4sPfuvddEiwsQCbkH/H839+6914XtwEv/Uf0/P8AX2nf4j1o&#10;9YzYi506QCDZbW5/Sfrf/ff7GnWuutQvcfi/0JBNv63/ANiLe/de64+VOfQP9UeNVv8AXPv1R17r&#10;A0qqPxY3/Avxw/B/A91LqOt9YGmjuArgkHj1Lcn8XH+t7bMijr3UaRwxFha9/wCjD9PHI5H59sPK&#10;nEde6hyyCwAYAqQT9Bbm1iPrz7LZXHr17qA8xU8fU3BB4b+l+f8AfW9lz3JXFevdYRWspJUarEFt&#10;RsvH1+n+8f4+21vaHBr1sUrnrOK768FT9edHIte39f8AePaxdwAXPWzppjrG1aB6lNxwfqAqiw1A&#10;sAOf6+n3R78DNerJw6jnJIuq7abXuCeCoPOkc3HP1/3xSyboiqdR6sRUU6gtlQdJMhLso9KBQdH1&#10;AW1z9PZJLvSg1B6po6yR5I6gVJuFN+QbluQPp/T/AHn/AGw2m9qDSv8APrRUg06dqPLK1gxWxIHD&#10;G4J/DH8+zux3qOXtr1ogjp3++W1yFPGk/wBGI+hu34Ps4N4GWoP+r9n+r/DvSadR3yA/OkCxN7i4&#10;tyfwRb/e/aN72MZr1rh1AmyNjweWHLXXXf8AF1HFv8ST/T2WXG6pGaV611IocsLgEjhgTdRYE8Ag&#10;N7es95ifz6909fxFQCBaygk3CkNe9yP9h7M/3ktK1691HOSUgi4PACAgAX/px/xT2n/eSV49e66N&#10;eA2kvf6aTYkDj6XH191G4x6snr3UhKpWAa6kghb/AKTc/Uf19q1u0YA1x17qZHUrYK1hc2HAF+f6&#10;/wBPahLtaYPXusv3SqQeOLkkW4vxx/h7d+sC4J/1fn17rNDOGJPBDfm3qP5FvaiC5EnE9e6mizAH&#10;8AckLY30j2vjyw68OuahePryCRyB+QefajrfXJhe1wL/AE+lv9fj37r3WBgBexAH0sBwP63B/wBj&#10;z7917rFpX6Ai1h/j/vXv3XuvBQQv+xNv63Pv3XuvWsBfkf2l+v8AiD7917ru6leF/wB5ANvr9Pr7&#10;917rmoXgcflhZf8Aeyfz7917qQLcEAD8A8G/5HB/2Hv3Xuu7i+kfn03tYWtyPfutCvn11a1hax/2&#10;49PJt/vPvZBHHrfXhwBp+t788ck+9de67F/of9YenSefpcWH59+6913a31ANzc3/ABb+h/J9+691&#10;0yhufoT/ALY8cWAv/wAit7917riOLNcEWF/wRcWNvT7917rs/wCPAP8AXjj37r3XiLfUA2A/1rW4&#10;F/8AW9+691xa44IUAfUDhSpHIHv3XusRA+gJHIsOeLH9IF/fuvdcGFx+k8X+tuOeb39+6901VFjc&#10;AD6Hn03FuSf9b37r3TJUqLEfQckH/aQOSB7Tv8R60eknkAWV7KpvaxYAC7nUo/1h+fbZ4da6QOXi&#10;Zldk0KovruB9FfVrH+8D/W4/HttwGBB630BW9aWWSBokEWspUmIowH7UjfvRFef1G9geQCbeyy4j&#10;AA6o+KdE/wB5QCKrqHRKdYi0jz1M15jFHHJobXCoTUjOH0Mh1ekX4v7TIKDpNIan7Oks1VEgEgSO&#10;SlVHfXHGVaSQcSoWexsv1Krz6CVvx7c6oRXB6bvMahYwwMs8VWjPTxpJBFHEEKNL4nAa4N73BPAJ&#10;+vuyfF1XSBkdO2NgEcbSiXU1XIY3SmZHjlSpuUWxACmwHqUCwuCbAe3fPqn4+lFHTVE5QpHUiFki&#10;hhjZohFGwu0bOBb9wm1ifpzze/vfVyKinUiOkkneV6iWeSnhljc1DliPEECaY5YlBERKkKAeR+Be&#10;3vVOqaD1wXFmmWRWiaGNvK0EtORpeCBvIlQ6AaiFuHIY/Xj6k+/EVx1rQ3WCroGhMepQHNMzgyak&#10;hhAY+SVUK6i3LCxHA+gPtplUdVIrg9Mix2IFRKp0NJIZIUZ4ZV06S1mGlta/qDANyBpsPbQ4nppU&#10;Iavp08xQRxiq1wyFJZqSaFb6tOgASAH8Ndebk6QLWseaH4urPwPSrxrKwlYl9C/utHIb2lb9yOAn&#10;TyrE8cWIB/1/aSZKt0n4dL/F1DEOZoIo5TEp8iSho7hbvTy6VvctcOp+th/T2WT261p09HTT0o6e&#10;rWNYn8WtmRfIYtTU8CO9i8QRWY8frBF/6ce05jCDHW2TUQelPSVYRBrlEwR9LeAq3rYamAD3LE/2&#10;iQf9bj20yBuPTnz64VuTb0RU7MryELI8YKCRXUsxQuADYAE3HB4sL+6eEo4deOePTGs7Po0PIf8A&#10;dTSEpy/BAAIDfjhrH62HvUgAAA60en6kYLGpkDeMNLpf0NpbgHUE/tH63BFr/S/vyfy6fh4jp2j0&#10;yEeEyaWVnDkmNRY+sk/U/m59vj16MBwHT9icbPWVcQdwYQULxsoVuDr1Rv8AUgEAAfUe19mniTDq&#10;koqh6NbtTTHDDYLdeCRY3Nxe/wCb/S/uRLPEYH+ry6L0FG6Felm4AA4IA544/BsePa0Ghr0oQ0PU&#10;8aSLgjTx/T9IsB/xHu3i/Lp6vWZLA2FyPqb/AOt/vvx72smo0p16vUqOxYW/wAP9f9cEf0/335Nn&#10;+Hqr/CenRRxey2HHAtfn62PtP1vqVZQpt/rfj/bce/de6bKuZY1Nhzfm/wBDz791o1pjrFT1xuFb&#10;RY25/P8AW5/1/e8dVBbz4dOqTfm4+lz+Da/HvXV+paOhtze/J/P19+691nDKPpxz/rg/64t/vv8A&#10;eB7r3WUPcfg/7cc/nj37y6sPgPXZta+k2tzybe/dV66uLcKB+bj/AB4/3r37rwFcDrkt+P8Ao23F&#10;v6+/dXVSDU9c/e+nOuDfqP8Arf8ARPvXTHWGRrc3HH+3544Hv3Xuo/lHAvYH+v0+v4Hv3XuuYYE8&#10;XH9P8f629+69125uCPoP99cke/de6T1eyjg2sSf62t72OqPSor0HmVmCzAKVOoH8fi97n/e/fiwB&#10;oemcA9RUljWzFlsPpey34+vIPHv2pfXr1R1HnyKLqJZRb/UMvNvodP19svNpwOqM4pTpPVNXVVAY&#10;B/GoFxYcEk8Dn2mbU/d5dN9IvNVlTAigykAGwPLMxJtp+n05v/vrBDcOQAOk7udVOknLXzD8kgMS&#10;G9TyC/JLD629o60z1UyMBx6aKmsd/wDOD1RtJZQmoGw0trAH45/w/qL+96teemy2rqEtgvqbSPWr&#10;KSjMHf1LqFuDb6D6XI97oaV6r1yVi7RgKp1g6hpuAV40m4Fg39qwH+v72mWHXunaGlKFpJHCFkK2&#10;Lhn134GoAG3+pA/qP9itEWKnr1SRQ9cp3mWIrG5VRbTchhpCABSBzY/U397oCKdUJpnpqkEas8mv&#10;U2lLMotdv0gt/QWF7/4+2GUA46ZanE9NNUvlEgA0oOGcELE5FiGZPxxcA/n20yVyOmWr5cP5ddxR&#10;eorZNKNqjJAFhc39IF7L9frz9PflQg1bqoBJ6VOOW8kcYbSxKgMoDPpZgB6Rzybk/wBLe1iDSOlS&#10;jAHQvY7Hw0FEsj+uWQeS7D9N+NKh/oR7UKgI1evRhDEFGrz6jTIsz6kAsQGcs1rG9rLb8fk+/GPu&#10;APTjDvX8+uMdOY3sBGoYEG2n0seddj+Pr7uIlHHqso4dTE8ZQJIATctZTYjmxBH1sPpz/T28KV6e&#10;6zSSIkf+cA0i4vaw44Gr8/8AEe/Y/wBX/Ff6v5mr/Ca9I3IeaaZiE16F4Gr0kX1CPTb8/wBdR9p3&#10;+I9ImrXpG5dRJEVclmUWSWMAXIILLyP7XNiQeAPbMvdg9Mv0h520SN5kdzcoxC6l0qSXQkC4uOT/&#10;AFte3suJ0sem+uCRK66VDRyGQMXQqApJGlpiQChb6g8n3sVfj02mVz69OMNOicS+h2dgSWtYAgXR&#10;tP5sD/r/AO3Ngi9KowD1PWn1/kF/GY442GkIGPqeS9vVYC1v9c+2iKEjpUqahXrMaO1rA3YKF1FT&#10;pAFilvpq03v/AFsD7ec9p6t4fqesE8VriNBZS6nUVVmAQKSLfn+gH4v/AIe0j+XVhEvUV6RXB8Bj&#10;ZdIMl+CoUWUu/wBbn6W9l8nElerLEOIHUiOlC34UuU/DgO3oK+TSACLni/45/r7L5s8eqOijPl15&#10;pVFgSVAZQRZRoQDQtwv1sfpYf0vz7ROVAz5dNCmrPDri9UqFY1SNkF3UAMdRf0WjP6RYj0i4P+Ht&#10;DNdIp0jp9QnxL03zVUIVVA8beMsxDalklvxpf6WJuSD+T/T2UXV0pAHD/V/q/P8AlYgEU6TdbUo6&#10;lDoYODeRhZla4Cgj6D8rp+n0I9h25Yspp14LpGOkBlKuIhmkBckoigSD0FZAsikDnSL2P+t9fYXu&#10;ZNIr69JnFSR0jKyqSGOUxnyBJKjxqIZWErFtbLVWAXQxBKleBcD2SPd+CNQPVNA6TcuQictKSheZ&#10;UjfUxEEbMQ3jkQAKALiyM97k8e0v73C9zHrYiJFR01V2Up1FpJ1FTFaaOISK0qrEGikhSacEFQxZ&#10;vGtyePx7S3G+RNQA56dWJuHTfV5iOWeKCIQqrU6pJGZbyvEl2kkhLAaxbUfqSLkWFvZDf7oJyAmO&#10;n1UJg9NVPWTVzxJGq1TO5siNBGodGKB3VOEGi9weSfZRG5lenr1bFMdDh1Tsls9kY9UcAiSbyzBE&#10;4kj8hRZIxJ9AQB6B9CSPp7lnkHlFt1u1Z17VoT+3pDNLWijo6k+y3qqWGlNVVU+Ogsn2lB+2Z5EG&#10;lCQo+lwT/rn/AFrZU2ezfT26RQ9qqOFMdWWJgAfXpjl2zDhGNPi4ViM8f7kNPEnkkYAkieoVQ9xf&#10;8gfU8n289p4Q1V6q6aOkHX1NbR+emhpKuqqplYLGqkW8dgGLvzyBYAfX2Vz3XggxopLHh0yXABHH&#10;oLshsrsfLTSVlNgnSMjmoNbHFFGrAqE8cihtCAhSVX/C49gm923eryYzrGQOPW0n89J/PpO1m3M/&#10;R1FPBkKmGkMBdngiZSoaNCI3j0jki5KC5J/JJ59pTtt8rqJTT5dOiVGFFFOhP25lP4bj6eipYpkQ&#10;MDJrUG0chDFhKQNTWUDT/S9+T7HO1sIIFWhJ68GHAdLrb00WRyby1MsYipoWNnI9U5U6DwD+LE8c&#10;X9msLpLNVv2dKFBCY49Ta6BRTqI1u7ltAAUXbQC6vwBex+pA4B9vXSoE7etR1oeizdiyyTUspVzG&#10;8cOtJXCeGSoQ+RppIrXZUDXt+Qtv6gRFzSpYH/V59O9E4y0UVAtVGan7ecyGb7ewDZF5BqiltIDe&#10;NmuTwObKCAAfcPXS6GNfM9bAr1mxuTpaYQTVKy1OtHuI2ihgKRgwrHHC3qOk+l40JuRwTz7ctblY&#10;jw6voU9CRiMpUlfLJEYJvKCqtpjkMUQs0c0fqCoSQqNxqFjpvc+xltt60qVbHTMopn06UYrkq5WK&#10;ziaVnWR5heKNF+itpsLv9FYA/Tk8kD2atMrkivHrwIYV6R2cEVTJ9vExLrTFfGbhkAZpJoYmI4Mo&#10;CgKdRAQewtviqwJHGnT0XH9nQbLJDTVpqZIVDVQlZINaHRJEPt5aeQgGNixIBv8AW3Av7jx/jPT/&#10;APov+r06WuJyMVMiy1dO6zPEYWiSVw5EilxSSwW4VgAxuoBFrc+1sLKEz091Oqco9aJ3qnVEMMDw&#10;wyAuIUjfxHlbR63ciPSSCQvJBt7v4lfj6u/UF6r72JyIJoUD6AnheKKxhWObyRt6gVVlYDUym17i&#10;x9tlw5qOtD4egyzMyPI3knVZEl81JBTI0vllKmKComiHrKTIqa9SiwK2Fzyjkapr0lkFDX16wY6s&#10;WI06CklCGohm+2qomSPI/cKZWigY28nj1uwDADlVH092ibQajqg6VsE0rrBr/ZKVSLTo5jAhp4yY&#10;lXIP+nXyqsujUABb/BWs1TQ9ep1FkyC09TFCFWELPUU86hm+2lme6usruDqc2ujL+So/p7eWZh9n&#10;XjWlOm+unLp4ljuwMkNVNDM6wyPSLpTyIAHSNbnWUVrlmJ039qYpNXDrQqBnoNp8lTnyxk1E80lf&#10;IyVFIIGngmgbQrZBJAE8Qj0+lLBuWUG3B/bozZGeqhqmnUR8nDaGlkySoviaWGBqaomptTSmohNN&#10;LEgukgsoIF+SgJBt7PbWE4qOlUag0Pn0Hm5czR4pWkqZ546iWWSSCWGnlMlNIlP4Pt2eXlzKQx4J&#10;Vdcd+bWGdhatJSgx0ujh8XoqHY263mrKvHLDUS07VlNkamSd4I6SmhfTC9FEJbnxh9DjxWjLRuuo&#10;g+5K2i1KRivSGSFlnxw6JRv3dkuRyHlpJj9yKiUTJLAplhkjqPJXPT0yWDggI1yfQQoUXufcibXb&#10;hI6npQ/CvQFZWnnyc6a55JqmoZ5KV/sxEkwhleSryiM6hadXYK3INgpA5b2dii9vSXUmqvSRm2T9&#10;1NULrgq6HLtT1FBWTSVKBI7Gk8+QmkUVCzsxenA5Yqj2BVQBZULcOtNKq4HS6we16XHvBj6qjrKM&#10;QUzS4r7OVa1PvcfAJGqa6rqFHidzoU/bRfokUsQy3CuOJQQD0nmkJUnoXMLg4pJsVK1PRUMQx0kc&#10;D0Vd9pTaqpRUw4iLxKWd/Ksh8z61mCMWHq5VfTjj/q/wdEs3mehY2riJI5ImrqemnWeSjyXipkiW&#10;aqqqSRxBHHVPeKMR/wCZlEcStIfGwHPtQi6V+zptiQQTw6ea3aFLkJGuKCvFZIkkFW8rVLQPWIwg&#10;jal/zpbWfKI50fQvp+trbxw6URnHUGjwDQ1ED0tJRRTRU8qvLS0zNDFDQzJLNGpa4CF2WVGX6C6W&#10;upHu2kcenQpPQp4SjrYJ6APRM+Mkkgj+4ZoatKqCmVZ6iJ5AAyEK+iPkaHdtRPtp3r2jqkkdRToc&#10;cPLTeGhjrLpVwwRY2EY6pknZUlbRTRpVBQhZzFASr+q9iTZ+WukDxhWz0+VcjQU0f3dXpghxmTo3&#10;lQ0xWgeT/I6bFvRxoxcQyeN2f0gzNqPCk+/CleqaR6dJKtdG+2FXU4ymy+TENWscRqIZ4mo8ctOj&#10;UhfV9skaoVWzhWWQ3jNtPtUpB6qRQV6QuVgmTy/dRQGGJWqRFTRRUuPr2aVIjk5XYFzPSySIojsp&#10;VSzRFmu3tRH59UPQY5ead6us/h8dYtJBMYcZR0UxkNTVz0v3FPLUVX5KoJZ5SWEjs1jqPtzr3Qe1&#10;slItPHRmWCUPRMlNWSIlJNSwmUTz0EUyqmmJSA5U+rSzAEEc0c4p14dJLJRQ01GkcM0dbkaOhnaB&#10;6OjZYDJLU/e00ckEtmmdDdZVuA1zY39snh1vpD19SaeLLU8S1JaRGlrXkDLC9ZCfu1emVwNMUkRn&#10;emZDoWVvGwJFgy9KZ6upPDpP1k1TTRVr0dRUYjGVUsLVM1NX09SKqmKFyaJXSQr44fKo0NYSiygA&#10;W9sN28en0QMKnphO5aFkggyUEkK06zVGOoKaa87Rp+2eadVjuiK5qNTLLpJ9MhNgz44GH6c8DpO5&#10;HJyR10figgpaeJqWoNJFjAKF6rLzNCrTlzeSoWBo/BqjESy2LKBb23JIDgcB6dOBSajpD1cL3hqH&#10;FbNSyRmBqilalT72F53oo8pFTw6leMxpaWRmV21WW1/aRz15R0lZM79l44Y8dVTJSTViYyoCRFWe&#10;rlWKmmmu2pFXyIkzFyAURdK6T7aMlDQeXTwixnqBU5Q09dPVRVdT5KOWLQrOiSU9Kil/LSI2pZBT&#10;a7FCCSGuh91MnmetiPy6bshV/cw4WNkWMTRVNY8UDN4a2KGoNOtXrWxJlTUqRglldb3Cke9Fieno&#10;o8mvTRXMwjpcdShTS0sDNSyTSpHJJUsxhElTLYW8kZVYXclbi7KQ1/delKoBw6SprKHyJFHTS1rx&#10;VM0UlEs7GbIQVNL46XIwkgh5KZkbygqgFyRe/DDvx9OnQuKdYa2satgkCSpUU9FT1EljCvmjmLB5&#10;ZEUnXDElioipgLRrclmI9tOxIrxr1oLQ16StVJTVDIZNHk8s+M+3pY5EkJmjGQaSCoIAKyytc+QD&#10;9PHBb2w3w9XPDpN1U1LVwxtPNLXRKJ5/Akquy1kcgLtGkSqVjSMKnquoBKg+2utaTTV5dNrPPVGS&#10;qPhRmBM1RUIFailgcjTSxyJYoS6Nf+jEfQD37p2Lz6Z6gH7wIlOA7yzmsV41GpnhCrLKEWwXVqIP&#10;9liPx7q/w9PdMNXCo+0Z2LQygBamnmjjp45XUpIJiAS2n1MdP4HHJ926100yyEJFUSRsIVSGmAtH&#10;5XmUstUZklut3Visdxz+SNPv3XupEUk8EBx8cNPoleMQgopZinrMU0j/AKHUEMbCwNwfr7916gJr&#10;6ddwTME1zrjkFNIyXLvH4o5l4LhL3ja2kBrAlQbcn37r3WSZhNGWncmqY1ixNTqY5G8satCvkcaW&#10;jddSBSxIJuPp7917rBC3DTIk+uywvUtIEtoAhqYvJa1i1o7WIJNx9PfuvdTI6QtArsr0s7Bw8cbC&#10;oUfam8euRvo2g/jkHk+/de65SU/nqHB0wPpjaIxNG/kjlBaRwxCqsjt6h+Bxx9QPdeJp1GRaoyie&#10;FKOZpkpntHG0fjSEWiQBLsVe1hciykAALb37r3XWUWm/ZqDTz07yUqMZXZpY29JAhEwAXxhRwP1I&#10;oFrnk+6902LHBUTHyAwI/h0QlmaKqjjQBJPIwBZtNiSvPBJAtb37r3UhXSVlhjRNAqKcrUoY2lqP&#10;HqZBICP1N9H1HkAn6H3sde6kyLZcekElPUSBZSPUxgUCQk3RlFtTDkn624uOffh1sCpp1Ko5AXhk&#10;eOKWlMZaujcpoV1mKSSoCP7OrWtxa/v3XiKGnUCeSjZ6hpatWpZJwyPUqfIAfRUSvMouZCQuhSLF&#10;gR9Pfutr8XXNtVPFJTVMiwyJHFULJUMBPNMsZpp4fJZkUKps0fGrSnH5HvPq34+scZ8cbjxalhWk&#10;jgqKjV44Ut5ZZvOo9KFiNNgfSVF7D37z62fjHXavEjusFMyyO0coKrplrI5Hu9O0rGw1tpGo2VVS&#10;4QsSTb8PVjSmes+pPNV1C/b1NWGbWqkxmSWpj1IsCMNLhfUi3b1BhY+/L02a0xw6h+J42R1geV1i&#10;eSSGRxrZ4buIGeMEKBGXMkf4Nve+qCnn1KHiBmhenZJHlYrUlABesTU8b6f0+MhSgB1EX49+PXvs&#10;6lySUqUwRwIZ5Qqa5I2M0PjUJI0CG6h10l3YEG5sbfX37r3XoKlYJpdXhD1dEwkq3ZVlME3qEkMR&#10;Hr0+loySebC/p9+691FbxJpd5BHKakQoHQtUrTMAfPKVLJGXFjKGW/rBB49+691ErQKepikVdUFT&#10;eOQLLoqXiMhJaTUvrYR6PEjEEcE8+/Hh1cfAesUy07JV0dPCE0af2hKCfzMhhW11lUkI63+gIHPu&#10;nTg4DqBIYtLyBwYEDK+pSgmqZUW8egj9cnD3sCLD+vvfW+sSPHEPG/rpolWpWTlXeWdtX003UFuV&#10;cm9uPqT7917rOtRDOgsv+UTPLNJTsommSJ2EJFnX9d1BH+0my2Pv3XusVIjRsko0RTTPUwVMctQG&#10;S7QlUmiZARe/CK9ze4tpN/eutih6xJOsc6rIs0c8cSxSI4Z5o0aHxWlj+mnlD+SFHAB9+62BTrNU&#10;VFStOhkSGVmZTMrx0wkWOmYJEoUgn+yLqhuVYEtY29+62eHTJVxtLerGikEshkFII5BUqNRPjEqh&#10;kGofVmH9R731TpuaMvImsBnkmUjyKojSPTq0Fl/URZb/AIv+OffuvdR5WdSCjygx+RZEdVDU8Jaz&#10;RqDx6ixPH+LDn37r3XmpdIsgZKeKTwxxxMzrCX/TUhiNWoAXcDg3sOb+/de6nUr/AG58rVKCVhN4&#10;nuQ6O7eAKWdeL/5zUB9Pp/ho0pnr3Un/ADUCCmhiVvHHLUsloZ42M3og84swY8r6Sbj1Ee9DRXFO&#10;tY6eSwmTzVAVY5pUlmWnsfDG7iOSFEAFwLLIzKCdRv8A197IB61pFa9YwYENNFOGLh5CqadepaeQ&#10;mNdCKNBbUEe/1Xm5J9763Tz6wTh1e7II4tRSZxUqZ1jEV54UjQAWKkeNTf8ASLH37r1BWvUSccNN&#10;I6zypS/bwioYF4AvNOsSj86Re/1B9+631AkS6h/KkpeNPKrRAspViBUBWFgbsb3PJJ9+691lSO2u&#10;oLwEIikSlBJ5LWEEQgk/3Vq03cAW5sf6a6bamrPTghH3SNrjMjwiKTkCaJlPkqZ7SWuRyqH0m7WH&#10;q+vuqnT5dPtANNRVTv5vKuumkqVI8CR1UQJSBrK5cqdBAsLGxHPOuqNSndw6enNIssMc1QJpUiT9&#10;hYvDGyKnkKzRTi4aQaWDEhVN7XPB91sUpjptqY1ZKUap2hhacS1wTTBUuSV+98RsVslkYMLFA1uT&#10;7917pNZkU6QRU86SKQQ9PNGt1KyjQJ4Sw5j0KrFL8G4/PvY6dTh0hq6KFR+1UNKshch5lETrcaWk&#10;eL6ggcWI/P8Are99X6TUj+rwqit6XZvoUkluDIyKwsOAAq/kj6e9de6ghwfuIVRhcGdY0KqAA1mK&#10;eSx9f9oXNj9CPe+vdcYZwHDAXp7FUJumgg+qNFf1N/wdSQRzY6vfvn17qe7K0sWkooETaXYDVpvc&#10;yB9N7jiwP9r+nvQAHDr3XtDETyegPI6kFiHgcq37pv8AW/8ArfQ8+99e67kDJDMishAKvMXW2iNP&#10;UxT/AGnV6eebWPv3XuskSR+JGnvaQJB47FhZ/wBKjSDbkggn839+691JjEcKEQKv7KiOVkKlYr21&#10;ySFxcqVuAbfW9/fuvdS4HPjeHSD5WkYzu1gVWyhwxB4IuNQ+pt711o+XUd5QfQFWKQG0b+p20KxM&#10;jA8D1XIBPJBBsPfutNTz6js8msAt43a5iZlumlPpL4YudVrnSfwb+99bFKY6zoGMnlRkJEZsSp0L&#10;If1alXgBgbcf6x9+631zcrMwhk1LFBII1Li4QkFmVkKk2B1XP+uPr9Pde6wAIHkZhKdDa7k8MY/S&#10;5AFiAFJsPzyD9ffuvdf/09zaJ/IDZeSfowtz/UE/j6ey7prpyRCwBtY8DjSbH8/Q+9gVNOvdZhB9&#10;AAL2P1W17/Qe9slBXrY49dFCCLjkEC4txx+b+7RefTg67VfV6rEfjngD8g29u9ab4es4B/3qxH+9&#10;2/xHvXTXWRT+CV/J5AHH+2J/3j37rwNMjrnq4tpueLW/Bsfzb/iPeiKih6tqPUdmFyxt/sRf6c/0&#10;H597HoOvFiRTrExBIuRc/km3H05H+9e3AtB1TqMxvZdJa39bf0sDz7c691iufzx/ibf70PfuvdcC&#10;LC4/H0uBY/7FffuvdcGVSSLBeLEAf7e4H19+6911x/riw0kD6k8fT37rVAePXFivPNyfoeWIP1vx&#10;7917rjfjgfQ/Xkfk2Jv/AIW9+69/q/1Y/wBX+HwJIPAuOb+nkk+/db67twAQOLm1xyR719nXuulH&#10;J1KLFfwF/wBcc+/LWuf9X+r/AFfKr/D1l8YNvpq5PC2/1gbe3x8Q+zpjrKIvT6f1G31HAP0I59qE&#10;ANQeqNXrzU4bUCOSBbi30HP49ugACg6p1FnpBcem/F1IPI45+v8Atvbg4dMS1qOmiroA40mKOw5t&#10;xYN9Qfe+mCgbPSXqMUpk/wA2Bb82UKCT9bfj2o6SvGD1lhx5HJI5NvQuq4H+q1e9q3p1sLXp0ipd&#10;EZFuG4/SQLE/Sw5497Jrk9XCAdZI6JdeoqLgEKdIt/vH/E+9dbCgZHTlDRC1tHA/H+P9Cfz791YL&#10;U16doKQcG1vRfnSbX4I49tu34enKACnTglMtvoOQDYcf43/p+PbXW+HWCaA29P0AJYEW4PF/9f3r&#10;qrLX7emx1seCSOOfpyfx7UJ8I6qFNadZ47kH6D6jheP9j7bkHd1vQa565SobMTYccfT+lvqfek+I&#10;dbCgcOmSpBIb0jm51Mb/AF/1Vvb/AE2wrj/V/g/1f4EjXIFDk2AYX4HqI5JVhzcf7D3rphl/Cekl&#10;Uw6telbf0IsHLAkg88W+ptf8/wC3fQ9o6ZKU4dInJRErIGjQmOPgyqG0qfq6kfi/1936aKjPz6L/&#10;AL6oiqs0XrVJBIsfjWTyx8K7Wbgm5Uavxc+0c/wD8uqIKsB0RntOKmdxNB4oJovvNLvAZjJJVLpl&#10;hB/slnHo/wBpUn8ewlug7ej6AUK9Ea3eHlkkp4BroIIf8oSln/dVncRfbSLKLjXYHzJa4Dc8+yFT&#10;QV/1efQlXgK9cdpy0kVbMs0EtH9yvikqaZTTy/axsAsyIwZEW1kZl+vLXYm3u7nFOvEDj0b/AGCr&#10;UTOvik+5IRbVNQ3ixgiNleRGGoSkaiBco/8Ar8e2h8J/LpThlz0bjaAkLQeb7iQkK00siwQogZta&#10;CJEUAKSFPFiD+OeHI/h6vimOjD7e9YQFiFWWS2sEAKw8g0yck+rhuOCPa6DpH59C/jFv4XGk6WDM&#10;VJBYk6wSP8f6W+n5HtUvDpjoQKIalUAXOrkgeg35DBSP99f/AGyvpo5NeldTEBQdJW4AtYD6/wBA&#10;B7fHAda6faYjUD+eP95H+Pu3l03/AKJ/q9OnqE+rgc/jgH8W4I9+8uvf6J/q9OnJLD0g3NweeTbT&#10;c397T4h04Osgt+fqOBxcX/w/1/ajq3XYtfnn/gygckfU2591f4T1o9duB9PoQRb6/T6m/tP1rrDI&#10;CLfn/bfnm/8AyL37r3WBiAb25N+fpa35t7917qI/1tcm/wBfzc/4+/de6xEWW314P0/4g+/de64f&#10;X6m555Km45PBN/r7917roEcMAOV/tfQ/n37r3XjYEjj+vH055Hv3XuulsA345P5vf+h/w59+6913&#10;ZTfTf62twLEfU/4+/de65Af7Sfp/j/Xjj37r3XQFiASDa/4OkW/p7917r35/BuPqUtyotbn6e/de&#10;66A/Nwbre5tcAfgW9+6914BQBf6XFhf/AG59+6913weSP1EkG/H+Hv3Xuvf64AOkf4mx/Nx/j791&#10;7rlax+gt/Swv/W5C+/de65cHjSAOf1AWH+wN/fuvddkAtbjUbcm3K2vaxH+H++/PuvdcCCFseBc2&#10;PF/9549+691xsfzpIH0AH4U3+v8AT37r3XEgclQRwSTxcE/nn37r3UCccnTfn1Ei3C8A20/48n37&#10;r3THUgaXH1LMf1A8W/t3/It+L/4f63uvdJmuW3ksFHFgwChF/wBSSx+t/wCntp+PVGGogH59InII&#10;VViYtKuAWdCoVAwKi/8Arm5t/W/unXgiqdXp0D+4jGpeVlkmgYS6x4g/kut3jKqONV00cgX4J49p&#10;W6YNKZ6L1n2aOaaGEjyRWIjci8WkF/E7chQgdbEX1Obfi/tHNxPXhTy6QVQECoS0oikMS08jQtPV&#10;POvqvMFFni4/UBcDj2m6WdZU/tSLK5dU0aJY4wzllJeNouBYKG9Q5tx9ffuvdP2PaKRlhZpAtSIZ&#10;Y1eM6BH9QyOQbIpIIIHNuR+fdH+E9ePSnWrWRpXTwyxIAZWP7XiYvopwsdiB6QGAP5JIb20nxDrQ&#10;6e6OZ5ZJFRWYIFV/QrKTcOGd2AYvc8KLcf19qk+LrfT/AAPrDs6tpdmWaMFoyxUeQrz+mwP1Bt/X&#10;26TQV6qw1CnT9TTn1xyFUXRFMSv60CD91ZlH9rTa1uD7bVm4cemmj0iten2Gr8alm4V9L3Ww+guw&#10;C/qQEn0n6e3wzAUHTXUebIOSAGuw1P45LOwUE354KlRe5U8i3ttnzTj16lePSXram7yFwxlKLI+h&#10;5PE111xmRUA5FlJUW+pPJ9t+NoNerqoPnnpB5F3b7iR445VlRpJmUwssQuAXpoyQbn+0CRxewJ9p&#10;nfW1en0AWgHQW7geE6UMUNOiXCRxtLHCTJ+3EYfLzx9TYBRySfr7r0/0XLfcQZWgpUV5KiSXGVKz&#10;HRDC+gfaSaiDpi8gVXLWJ5K/190PVI/PoHMZT1c+VeSmoBU1MRVKYind/wDLKaya/wBzhogqkBQL&#10;g6SDf22WRTnp0EA56MLtXaebqWd54kqzOscpiWFRaricNX03hcWHlAUf1A5+vvYmjHA9Ohoxg9GK&#10;we2MqY3eOFAZC6TSa4yiq58jIDIQFkS5Rb/UKOfahZ4+Nf8AV/q/1eQ0WSuOh1wG32a/mBjvOkbq&#10;D5BMnh1P42tdkb8BSRqvz7dEobgemzJpPbx6F7D4NEaKRoP91hFvwGCNdUEcmoKBxxcX4/Pt6KU+&#10;WemfGJ7T/q/l0JmOoAoW4VQAqjga2YcOUKk8XA/PtSrFjnqjGmT0qoKfRa49Wu/pUEgEcHV+fakc&#10;B1oyBcdO0aKRzbSQSCfUFsfoR/X8n3YEgU6ZLEtq6cYxYi/5IJufyBfgfj/D/H28pBoT14SMDnqW&#10;trjSpJP9AvAH5N/z7eBQcOrh9Rp1KB9Jvb8WubgqDYEgc3+v19+1r1c4FT1xZ4wPSBf+tj/Z5sf9&#10;f3UyDgOqFxTBz1HaRSdIGlbgtcAcfmx9tlqnPHpn59N1TzqYXC2LCwBsB9RYj+tj7YkxU9bHTJUT&#10;6RcWa19V/ra2q4Nhb/Wt7Kp7kKM9e6YKmsQKQHuHufV6SPxdf62+nsO7huUKxkV/LqpqTTy6ZZZT&#10;IrFroq8NqBIHFgbf63uO7+8eaqngD0oiUUBHUORQxJJu4W9m020t6QLMAP8AHnn2FrkEklj9nSoc&#10;esZWxQnm6lAbaSR+FVvxbg2HspkGijev+bp5BXA64A6bcqxdiP0i2oC4Mp+hBA+g9lxdk+HP2Yp/&#10;n6eEY8+siBzchBe3p1CzE6rHTYD9QsT/AL37RlnYVp04oUY8usoA9JIQswayEKL2BHFwfr/gPdCu&#10;rSfM+X+r9vTwpSg660sCPpcD9VvSykWNzYCw+pt/X3QwtWnn5n1B631mUfqDG4X0qPqVtyWP9QOP&#10;bsOulG4DA68OpUZAN39TKpuVuRc8C9/yPr/r+zWGXSayGo/1cOvUr1OiCsxIcsNC8KbMy25Nz9bn&#10;2INtcGbxK4p03KtRjpxR9Kkr9NI0iwt6fpZf8fwb+xvBeARdhx5DpEY808+uSTKShZSWPPIsFUgh&#10;bm31vf8APtVBuCFxr60YmAr1OjqVAt9AFubfm7cD6f8AFPYig3CMJ8umWX9vXL7oNyhLaRb0AW/r&#10;z7VLfK47D1op1JjmIP8AZvpu1v0jV+QPa6KTWK9UYU6nRufooX9fPC3t+Dx/UECx9mkIwCOmZGxp&#10;6mxMh+o/IA4t/ha4+thb2Yjj1RaV7uHWYOvJFhZrXNgLEf0f3fp1fDr28fz6ya9I/Aa9hwByeLgj&#10;+nHHu6Uoa9OdZNVwWtflgeNRYAWFvbgpTHWuulsFtY/69rFr/R/+N+99e65gKRyPxYX+jEfk+/Dr&#10;3XTRkG5W9iD+L2t+oH+h92P+r/VT/V/Ie64+MfU2At6QBc/4/X3Xr3UdgOL/AF+pDfjn8j/ifafr&#10;fUCoXngBif6i9x/iDf6fX2lfgOtj4D0zTgnV9ASPqbWHIsQbcD+o9k84qSOtefTDMQrGy6jYlGKi&#10;x08MLn/fW9hi7do2I4dXABFT1HFQitZgeQBpJCrdvURf6XH1t7KDu4hqJM08uraCwqPLrDJOpXVd&#10;bA8C2sR88Mo/p+f9f2X3O8Ryr6dbCEYHWL0Pawa1z6pQNYJ+rNdbAkjm3+8fX2RyTRSd6n9v+Tq6&#10;rTrsEj9FtI59KAk/jSfobW+pP9f9sTTXTLKaHHSxRpFOstxb8/pH10i1vxZvrz9fbbTIw0sSet9R&#10;y1rsQPoLAX0gE2LL9T6fp9PZZNMQdVcf6vz/AG9Pilc8OocrIbArwHBLWH6begqV/H+xHshupUJ7&#10;xUV/1f6vXpV9nUUshddJYG1wvpZ7E/U2Nvr/AIfT2idkLdh/y4/ydbxTpur41YB/2wbMEBBXQbWJ&#10;Nwbi9/UB7RXUSk6vPyHp04hx0n5Fm4j8YAaTlLDVqYWC6jxYt9efz7K3E1PDAx1bqM7mIshVHB4I&#10;FzZzwWBPBC/Xjnn629pXYxnw+Pr9vr+XWupcM8aMEYBgHAAaxZ1QXJZBwCx5Xk/69/bsN0FYV8j+&#10;35U8utHIp0qKarjlsQQX8flYHguW9N1BB4A4Nvz7GNhfo1KHNK/6vs6TOBQt08Qy/VborauVUEnS&#10;fodVvwABz7EVpcF6gdUk+Lp3glDH1n9JNzYDT/QDg3uOf8PZ9azhmz5dN0zXpQUk7W5KNp9ZGkn1&#10;agASAo/qPZ5BclTTiOPTbZbHSggYH6BTqAB+g5Itf+vs4WcOP2daAJ6eYQG/HI/1rci5/wBcf4+z&#10;O1fScdNyLUV6lIh/2DC4P+v9eP6ccez+2mNKdJGHn1k0gfQX/wBc/wCw+ns8tzU9U8+uyxAHAFwO&#10;TY8H/E+zIcOmTxPWJow1gFUi5t/Z+v6vSf8AYfT27r62CPPrIq/kWAsRzySQLAXPtuQ1XrZ00x10&#10;Vta1+b3HBI/23ssn+Lq44ddqORfUfVYCwNgRb/Ye0E2mh9et9SoiLHgi44JUX/1r+yp/iPTx6yhV&#10;vyLtcfXji3/FePdAF69nqSEAAUCwHqH5/wAfapItPDz62KdcwnJFgTxyfxfnn3cxkih69Xy6zRqf&#10;zYkcn6cL+L39uKoH29e6mqbgXvzf6j8N+ePdiK4PWup0VuOD9LD+nHHuyaRg9e6maR9fxYX5HB/p&#10;7dJoK9a6zAqRax+l7XU3/wBhb3ZX9OrKCTQdden6i5J5/wBv+foP99/tht6MOnlShr12bcleL/kf&#10;6/1/3r2yU9OnK9cf9cfi3+8e2GiNcda0itesTR/2uT9Qfx/sD/X2kkjKnPW+o7xnngkf630H9L/8&#10;R7YK9e6xFCLk/Vjz6eP6259shc0Ix17roxg8E3P+A+h/pz7uIkPXusMkSW5/BB5/r/sfayKBSK9J&#10;3+I9RZEXkfUEX+oFxb/D2pWFDjpsmhHUQra4+gBuLi4+oA49tvEQCB02KVz1lQgnSCDcfUr9P9bn&#10;/iPZbOp8+lMVM06yOp1cEm/PA5t/j7RSKxNV6fFPPrgL3Lcn/XFwLcfn2xVqlm63jy646Lgn/efr&#10;a3NvTx7qKnh17row/UgfQfTmxJPHB/x9uqCCercBnz66MNxz9bC/0Nh/yP27o6rg4HUWSnt+fUTc&#10;X+hP9ePd1bSwA6qR5Hppnp7lgALfS1v7X5twP99/tgqEgbHTLIAK16T1VFp5AAsbgcXPNuSf8fdS&#10;ADq6p0yTTFVKkI66nUKbWPF1W5v9R+R7fRip+XVW4dIzKU4cNLAbkrL6wqr42I1BUJH1JuORyPby&#10;hviBp030kP449G7xTliUAJW7OPSPSBqH1HFwCf8AiSsgugmCa9ap1Pg3CHexlUG6fqUrcnkE/wBO&#10;eLe1y3KHr3SkpcvCQrsWbUfUbXNjzqTTfi5AHtmW8RcdeArw6fYcorWBAAXUG1EW+nLXUf6rj6e0&#10;ct6unHXupq1xZWsVawB0gXsCbfp/4keyae+4kcerqDXrKtR5LWAY2Hqf6jngAD6e0DTtKOnOpiCQ&#10;j+z+rkgW5Js1yb/4fj2nkjZsjpyNvw9Zwg1X1DTf+gDEfiwtc/n2leE+fDz6e6zrDcDTyTwLiwCg&#10;8j2ke1xUf6h1ZaUNesogI+n4HIH6fSAbAf7b2la2YN04KeXWRY2RwP1Di3+t9dN/8P6e9CAo1fLr&#10;2OsrOFuAAL8kG5Bsbk3HtygHAde66eUgkqv0IH9m1yL8f8UA9tvIq462BU06xGfSTc/Tmxt+eb3t&#10;b6/4/wDFPbRnRSSerFWAqesMtSwNwOOQbgG34/pz7SXF9obHXkSueHUeSqkLgjSfqPoBYkWtYD/i&#10;R7RyX7M4pjq4iAGeu/MxIsLBrA39RPPHAP55HvxuG1Bjgf4fs6cVQuB1kJZSbgXJP1HNj9Lj/D6e&#10;39ZElG8/83WmpSh4dN8jaCXYWAJtfn6i1luPp/sPaNmYdzdbxw6b2ljYguw5NiwGqy/6pzYXHtA7&#10;JXVWoPn6dPDh01zyxqGLMQBza5cCx5YH8EH/AIn2Q3UigsTj+f5/n1vrFRToGblgGPpWws9/ovP9&#10;Rb2n2yekhJNKnA9etyZ6fElB9NgQ1mUDSACOXBN7Ak249i6M07B5/wCr/D0nalM9OUEi6FIsykkn&#10;gEEf4H/A2+vsU7eSYwD/AKv9R6RvSvWabSiXIWxA9R/H/Bb8fT2eRwqKGmT0xIO2vTDV+Elr6VJQ&#10;gW0hmDc8fi39PZbepGSQ3HPWh/Z/t6S+VRGpQjHVIYhaE6Tcg2uVH1H0/wAPYP3+FHsSrZbSMevz&#10;6bQ0cHoNFfxyvG1mBYF9Z0ABzYKW+lxwRbj6j3BbnRK0XH1/zdGivU0PT9rRy2pf2yUsBZdP9WVb&#10;fW4/239b39qQyGpcUXFPkSP9jpWMdYRGpMjrpKsNVojd2W+qPn/W+vumnJIH7OvdeRTMzalAQsbr&#10;cafzq9R/wt9Pz70hZyS4Onz69npphEZaSZFRIxdLEAHXcnxxkcfQ/wDEfj2WKY3dmTC5Ffz6apVq&#10;dPcVMkl0iRdRIEqnSA11vIob8Afi3sxjs0nxGM4/PHXm406dftAgSIALYab25KMb/Vv6D8j2p+j0&#10;/pin2/L0/LrVTw6kRxIlrrpJN1RVv6SPGLv9WBtcf7f8+1EVpGpqRQ/5P8tf5da6nLGChBUSBVAQ&#10;MGLlbH1H/YW9m8doJI9RGoDhjP8Aq/zdeqK09esohtpBQKv4AVRb82uv9f6H2tjtdQCstP8AV/qx&#10;01L5dZUhVmvp9JZebfQfk2/H9PaiPbUd6eXl8umqdT46VbqbkEMzKdJstvTZh/r29mKbGSurIz17&#10;pygCgadStc+k2sL39Njbj/Wv7Wx7eI6Adb1GlPLp8prH9wcEAX+v9k8gH2ZRwuveop1qtM9PdOFY&#10;C+kEAkgfjjUL+zq3bWvdg+np1Ug1x/q/l/q/mXOFBqX+0LBrH6c8W/3j2b24oQR/q+XTdK4PTxEi&#10;25ABsD/t/Z1bEA16qRVaDpwVARqBt9DYj6XH4t7EcOc9JSoPWdRblfwRz/j9PZzDha9NkUx1zLke&#10;ki/HH+sPqP8AiPZvDSg615dRJHtfixFzf8gX/SPasAU69011Ui6Tx9PUSfyfwPbyIQanrwHTRpN/&#10;06r2+nBuf6/1v7e631yGk3uLC/Jtyb8ar/4Hj3oiuD17rOrf7STxcD8kAfU+2n0jhx60aV65nSfp&#10;pPAv9OOb8D2mZhXPXusD2JINr/SxsRyLAkH2imm/D17pvl/VYoCWIvwv0/x/FuPZBeSgHu4db6jt&#10;Y/XnSCQB+prcarj6Afi/sN3M6ajnHVwtM9YowARpI4ItckqB+Pr/ALG/sq8RWHaenACTQdTljuPw&#10;Dc/SwXn/AAHvyZbrZQrk9ShELA/q+jEELfg2PHt9o6rTz6r1zMVh+lbX/PI+t7n2hkgB8qHpV1zV&#10;DawIJBBIv+CP7PtM0bgHNQOvdcHj4F7E2/P1PI5J/wAPad4yv+rP5/4OvdcQhFiQAALEAWH9NNiB&#10;a3vSr/Pr3WULxb/g1rcfUc6W9uLGStK/6uPXuuDLweRcji4N/pbm3vbxsqE9ep1geMBT6eT9LhSf&#10;8eRx/tv9j7YKECvXuot7E/kfq5VRYn6W4PtktTJ631xD3ax+hHFwCbtyNTC1+L249tay7ANw63oC&#10;jrIf9Y8DkABr/wBSfboVdVR1rrCxKm5B5tbV9LWvz/T3fIGp8f6v9Q/Lq4FV6wSTn6Brmw02UEgA&#10;83HtmS4VcA9bCjpqqaltZBcrcXGoAEn8/T2Wz3ZJKhj/AJ/s63T06gmfyHlda2IIIF7qOQLe0TTF&#10;xQZH8+HVWApXrKirYEAAlQbHg3Ki4/29uPfkUFajjTh/q+XVBTz6mwABf0AEEXI5sD+q/wDrfX2s&#10;gUBcih/1V611NhVRZtIva6n86T+Rx+f99/QK41UY9f8AB1YcD1I0arAg2BDAEG1x9eT/AFFuPbmg&#10;BqP15agHrIIiSGsF54uoPF/pb8e7lQ3cD1oknriyMAG/PIU/nn+o/wBa3+w9surV1Vr6dWWlDXr1&#10;yASwIAtYWuLgG4ueOPegQvHh5dbGmuOvLpc2FuWJvxf6f1+nvw0Nw9erddabX+o5t9Pr/rE/8R7Z&#10;KUBKev8Aq/zdb65IzLe4sDwLm2o/6m/t22uZUOrh/q4dUZA/HqQJARyNV+B+kDixub/09iG33Y4B&#10;GT59MGHrJoDEkKD+b3WyWNrj/D2J7S6WTB49MOpGD1yERvwt72I1fX68WX8f4ezmBAxHz6ZPGnWR&#10;IgSLg3/rYGwP14P++tb2aRxqeHWuHXMwBSPoeD9P6fUXI+ntQsBOR17qWi/S45ta/AK2/Hp/4n2s&#10;SEihPXupKKLXFhx/QWt/UD8+1iKeHXuuyoZbAX1Xaxtf/WFv9v7fVCDU9ep1HIsRZbXJY8G/Ht3r&#10;fXHRe/ANzdf974Hv3XuuIS/1HFvzxbm3v3XuuOm62sv5Bsfr/Tg/U/4+/de64lbj+luf7A/wHPtO&#10;/wAR60eo7G34FyOePVYcc290qB1rrE0iqCrXVrGxsPof9gf969ts6jjjrfUZ5Yy3FiT6luRfjj8+&#10;2DOtcHr3UWSRSDzf+hAvYE21Aj8f0PtJLMCKDr3TfLJoBAK3UleReyn+hP0t/vfsvklKcOrUIPUC&#10;apKgDSwJN+OVUXtf+lz7Lp71o6A9eCk9QJaskjksxK3uP0g/Q2H0+ntBLfk8Ot6OozVQ1E8kEekg&#10;Nq1D02UWHJ+t/wDfBC12NRLdb0Y6w+clVA/V/asouyk8W/oByef8fbZuqAU61oPXnkCsQRYAWa9g&#10;AG+p596acnHWyhpjqHJUHl7ELYC9xxpYhiSP9v7Ry3bqC3lw/Z1sMDgdRJanWJSF9ZU3BZrerkMw&#10;H4/HH9fZXNfa1PW+mppZFAZWDH9y11uEKj824P8Asfx9PYXuLuRBrU1OerKikUPHrElbIVLMSilf&#10;1W0KAeBY83v/AL7/ABQ/vOY9xJGPLpzwvIcepsNeQU5IAuVdeBJdtIJsBbmxJ9mNnvLK4zQ/4emX&#10;jINT0oYMoxQa2GohyqEcek25/oP6D8+xpZ76pjGtsnqmg+XXGSt1XsQ7MB6vULkqR9LWsPe590BB&#10;IOT1sL69MdTXvEbAgtbUGJsGsdN2NuAPpxb2Bt13p4W0K1D69O+CBkHrDBmCrjllIOo6iSXX8f8A&#10;BQP959ksXNUsJFGoQcn162LevT2Mw1kCSIS63XQOVvzdrfj2dDnJtIUNk+n+Xq30w6wvmjGxDWK6&#10;mS4Iax/N1HHHtLJzoUNDw68bcAU64x50EoupeCEVmvwPqPSf8Ppb6e/Qc5VZVY8DTrX0/T5FmbrY&#10;Ne51Eg6wST+frc+xpb80oyVLdVMdM+nUqPMqNIMlrkhRpOkj6c8AfX/fX4CpOaYRgvT/AFfZ/q/k&#10;KtC3EdTpMuoVTrW2lSGBJAvwV9QuP9v7WPzJFQUfJ/PpsRsfLp0x+RRzYt/QMOAAT9L3/wB9/j7E&#10;e0bqk4+LqpFD0p6eoXSL2C2UngcW+gP45+vsZw3AcVr1rqYkysf6EkE/S45/V7UpIrZ691lZhyAb&#10;n+nFv8Lf7D6+3A4BqB/h691hBub2AsPyTz/Tn/D24JAwo3Xq9dXHA+v10j8H+v8Ar/jn26tKdvW+&#10;vMOLnjj+gJAItYH3vr3XigBA9N7f8hab/ke/de67txb8k8ahqvb+h/Hv3XuuS/4AD8gEC5vx7917&#10;qQgub6b8D9XPNv8Afc+/de68QRyQAoHNuTc/kj37r3XfBuoB5tYkj6n8c+/de68R+CP6fQD6fTm1&#10;/fuvdeOkg3sLXsbfUE/S1vfuvddgWFwCbWP9AAPqAffuvde0g3+liAbn6cfj37r3XekfQEEHnn+z&#10;fngf7z7917riR+Tb/alP5/2o8f77/eB7r3XWkX/oBf6/U3+jc3/1vfuvdcCBb6ccj6Acj624/wCJ&#10;9+691iYmw4BvyLAH/Y2Hv3XuuDA88gcfkcjjkXJ9+6902zWIaw5a/BP1B/r/AMR70xoK9e6ZKoAD&#10;SfrqspI+n5JuP9t7S9V6StaqguCLarlgCpNjxcHm3+296OOvdITKIQL2Gpg8a3HErX9KyFbXGkWN&#10;v9f8+23NB1voJd0UiMjBlUMmoIHIImkcaWijaNeRYfpI+h4PssuT5dVfII6KLvygME7urqf0IGuk&#10;EiSafIsUVRJxqbSGsLjkg/q9pEbPSIjS1OgYaKWmM6Oh1tHKSgkUyxwniaqmAIWJmIsC1gRf+nt0&#10;0pU9e6jteo1rEzgyMUaSVRHJT3iEBiNrA8LoL3Kki1+felK8B1rBx0vtvUAqHaVJRHqMK04SExwA&#10;3tP6yPUxVdEZHAP0P59voRSnn14JxI6XtJiYlnjkjSYBnMsKmImePS2kxMjXuC+u4I4JFjce79e6&#10;epcUl30016ZEQhDKkYiLP6pdBuCQTZbDjVwCfdgVpnr3UU4mBz4ngmKazyjlonWKxQJI41aeQb2P&#10;5A5uB46fKvXumHIYmoCyQqTFJFKis0Tl1mbRqhGtgVBYAfrJKkE/m5Zkp+fVXoBnpMGhaPWsERN5&#10;XeSL9YkEI8ih2cKUCIGYhh6yRYkWHtrpKfDrUmvXVPHTF/JG88MbhUdGhslOshvONMgvZrDSrLa1&#10;vx7rQdVZlpRR0o6MtJODEZJJ0ELtLGqqryhyqiOIiygKpCm1tJP9R7TyKeP+r/B/q/wNnpSY/wA6&#10;Ty2VwhYzNMtysYV/VHURKOPI1g2ofS5H09ppFBFetCvn0sKKOcRErGkIRGePyu76mvqGiNQB6gSU&#10;IsARb6n2XuCD0+HUDpT01NJ4ykTOjGMP9wYl0quoXhkRRZQ1zcrz+L249sBDQ9eJRyB59cJcXpYC&#10;OWM/q0+RpyPHKPUCG+o/oFF7291MbHhx6cACig650eIqWkppXjjMgkI1qwZXCGyEACwJA+hUH/C/&#10;1bEBrnPXulvjMPrjivEkX6mYqWUxpK+oI2q39f6X55P493WHPCnT8ZpQ9KFMWPp4yynT+63qN15G&#10;pByBYfT/AGPtStuaV6VCQBajh0p8NRmD7mVgfVGpfUPUCZfVGt+Tc2BP14A9mdlD4bFvXpuSUNQD&#10;oUdu1wj8aOAdAuhHHkF9LPYfkcf7f2KrO4oAG6RswVqH16F+gqI5URlsUdQWYc8Hj/ePZurBhUdP&#10;KV4Hp5jI4ZASCPS2n9PNrAf4+7Z6cqvThCzBuR+rkgjg3+n/ABX3o9bWtccOp8QYkaRf1c/0A966&#10;d6fIIDpuf6Dj6f4e/de65SJZR/rni1vz/tj7917pIZOo9ZAHAuCdIP8AsLj/AFvdh0y5qaenTGtU&#10;Yjb8XvYKP6fn8f4XHv3VenWnyigDk3JAU2/r9fr/AF/w9+68DQ16eoMkpAuwueebA3J4vb3qnTgf&#10;16nffopHIuLEfW/0/N/e1Ar3cOveIOsqZBbWv/ha173N7+7lUOF4/n1ZXDY8+pC16Em/1P1H9b/4&#10;e6+G3VqdZlrI24uL/kcXsP6k+9aG9OvU6lJIGH55+n+Iv/h7r14YPWQMPr9TcG5/2nj37q9SfPro&#10;kfn8f6xHP0+vv3VQaVPUGaYXsLf0H6T/AMi9+611GL/m3P8AQX/P0+gt/vv9gPde67EvJJHFv8fx&#10;+f8AbW97AqaDr3XF6kFSbEAXH4AsPqL+7FCBU9ep0kcjVXDabfnkFeOfxYH3rpMRXB6CnNZeQVbK&#10;kbOAhXUFvZvxc2Psvlm0k9MaSWBHl0yPlKluOFIIYKWAa30IIQEWP0H/ABX2y054Vr1fSeuoJWlf&#10;XIz8G9yLqfULKAR+f68X92jKnJ4dUMaCh6enqIwhKqrlg1rKqm7CwBB/23tU5jpTrfSQydE1TIxi&#10;iPK3Aax02Ung/T6k+yyaPWajph4yTUdJubGzaQ5iCra3pkVW0sbEgED6H/X9tC3J49MsMU6bJaMW&#10;AIJkfUpsNd7Cy/gWAHFyB+b/AI97EAGOmSadRFpPWrAMzXUK5QLqBFgsgFwbNYg/4e3FgWuetavT&#10;qUIIoP3FjGr6KWBBPq0kfS/PNiP+NB9UVeHVCSeuZOsEcggFgzWMQKm4WSyr9fd+vajj5dR6hVCq&#10;rNyRwUVWLD9SozfSwv8ApP5sfemz1tjU9NTHUANDsSOVAVWsDfi34P8AT8H2wy1yOPTb/CeoYji/&#10;S+kj9zQGBJcswJJ/1jbSv0PtugOD0wKVz1lYoHGksRYDkJ9FOssWYADiwFvqf9sPMADjrZ0eXS82&#10;jj/vKmCayrEpGoMjLqIAAszc3sQQP8Sfz7vGoJqelESBivQpVrBUsyqEFlAI/AYAcEHm9re1HRvp&#10;046Z1Zi3pW51EgccAckAD/euOfbsZoCfs6aStWp69SoqQzeuz21GxBIv/rg/T+ntSq1FenSNQoep&#10;8eGZrEO1za36foPqCSfdvDHWxF8upKbeLltcjG54JCCykWsB+ffjGpFOveCvn0zZXGU9EAit69BJ&#10;uR6VsRoPtNKqrgdMyxqgqOg2ydK7ut0BYqoXUBcBVsRcf65P0te1/aOQVqB0jkWp6DDIlIJmhkGq&#10;Qa7qUVlbgXdT9LAXuT/vd/ZfIwBz0wOosc8CRrGA76iFBBUeZQxIJll5PNjYcW+nuokUDPW6Hp0h&#10;rC40jSdb+s6bKtvolz9TwbW928VQKDHTyAtjp3pn82lwGdtIdRp54BsWP+pN+fbRcE16MoYsU6dY&#10;4EkAI1raNilgdAFgrH+vH1Ht3p/w8E+nXD7UnTq9ThJAy6QLkG0b3YfQgAfX2y7Z09WEVB8+oZtG&#10;7H0Bzb9pDpJ4PoP+qIP0A49l8y0B6bPp00VcqB1AIUqoULYWJdrOdS+r+hF/9b2T3Mirk+XSWYmu&#10;OmGepkRXaVv7DQ6wC2pL6JETT9S2mwH4tf6+wte37ITU9MEVFOmF69ZG5lbREhdI1kZAQFK3kJHH&#10;Ngum9zz9B7DUu5B3y3Dp8RqBnqK2X4/cUOixhtKLbXc+giM2t6/rwOT7YO5A48ut+GvTFPXsdSQz&#10;kJHN5JvOQyODyiOQCdR+lx/iPaGW58QdhwPLreoatPTBXMphklXgsf8AKFaNI9AVrq7B1F2J5Gn/&#10;ABJv9PZRdkNHUefTLjuPSTroXeAtI1QylgvjiN/Mh59BAC8/W/8Aha3sOXMbFaj/AFV6p0l6yAw0&#10;9Tqi8s0BCmd41n8qr+28hiNlsSWUEW4PHNvZFdrRCAMj/P0rRMUHSDyKTUpW8BWSPWkNgA6wzG8z&#10;SAg30E20va1/r7DzllH+r/N/q/l14gjpK1da0RkFQ0Ky/dRIsUYErQRquoHxqosxQjyaCblrX44R&#10;F28+mpDQgjp3w9WsdeaWSOOeoqpYoG+0i0xQq5EkQRl4V3Uav6Dlb34C7byGnCt5kde11Qn06sv6&#10;Ooaeiwq18iprl1216bkFrhgTzZrhh7zT9uLGC22wSKMt/m6LoWLyNq8uh+nyKwU4AVfNKAysh5Fz&#10;yfQOOL2+nuWFcKAOjTUoAz0qMdt6knggrtAE1gzuVBLFhd1JcE2v/Qf09+MCyMCMdWWJGGrp3bbO&#10;OqXV/s6csQp1eGPkn8s1uf8AePbZsYa1YVPV/CjJrTrPNsymmi0yRRIGs1lFr/m6qAASP9b3f6aK&#10;lAOttbK44dBfuPrTCULSZCixlPVVqhm+4roxUqC361VZOBxY/T/Dj6+0j7bbsdZUV6RS2scILL0X&#10;/cVHnhUTzLiilOhjjhijjjRJHU31kgcj/U/n8E+ya8glRiI1/ljpIHofl0G1RDuagmapeglp45Kk&#10;eQsltd2sWKjgEKf9ibH2SlLqNtemnTpc4X/V/g/1f4FNU51VoYo5UCVMv7cQe8jHUPD5tC2I9JbU&#10;ACPb8lwzLoPHpR4h006Re+NuVEmGhmlhgmeAuZPrrePQQiamsNEgJudPClv8PYY5g2/VZ+I/l/xX&#10;WhqMgB8+ic7hwmLjhWrrmZZY/MXeOSR0Vg+uCbVELERj9SNqsvK2FvcJbjaRrV29elzpo4efQfLN&#10;iMbUS0TUk8swn/aQVEcdJTyhRMkyGS8kwtpewXkH+1z7Ig0cbEHrYBPSwxWSuaeWaSGOJXTzgoSz&#10;soKxNFUNpLEkEHSxAWQ6hf2fWF0EpnqjDFelVSVysztIqQU5mAnuFCsy2jaNIol4ZWZdJ0gcE882&#10;EEV0GavTJcA0PWHLOG8/iYzsWkqEmRUWpatjClpSpGoWCuAfpyB9T7Ld1YMD04h9OghyYhpJ/JFP&#10;NLJY1UskmlYapaktMjU+oELIeU8dgVsCPceT0U1HqenOsWHySCCSSLIRkVD/ALdBWxv5BNTS+STT&#10;Kt2VUuAfrdvrwBZtJMUr06j6cHpUw1y1y04VWWB4nMTAxLTyVSSFnDl1LXKXIZtGoghf6+1GrUP9&#10;X+b/AFf4HiSeudS7RUb0yzQq0yuJNVTJDS0lQhLPBJTWIDGMkhg2njT/AEJ1qIWnWukRlIDLMDRo&#10;BT1EAlieQhEo44wG0OVAY8qQebggEHSR7b60aEZ4dQ6h44Yp2lYtPjlhmjq4ml+1pKevILVBRgSV&#10;W8oYqQPotwTxtTQ9U0ocL05/cwyCekiiIXzRC1RIdM9OYRUx1Tz/AIkVrEfW+rSfp7eUFuqlDT16&#10;6eeSqgjcFqmKCWSZ4IYRHUSxg6qaE+YMil5NLawP0rb8X9uBKGteqV6a68z1EcUccskc+r/JVIsY&#10;/t4SsaSFg37k1tMkt7KbGx59mNqtDQ9a49B7WOZHqr0Znmhk0SpI0X2sFRTIX85qITdYwxKRIQC5&#10;5B9i+0iAp0z546SVRka2jovt1CyZCOvlqqYfcoDXGYXNVURW/YCu8Zp0dtXo4sfYptoVZhXpbAKZ&#10;6BLetdPh5p6KSWOGrgkoHp6Ssl+5NT4yKmuqllYENISWjYBja6fix9jnb4wEAHRnEQq9Em33n3fI&#10;VJSOpdo5ayOmqcqVqPLM8gq6SlkmpTeBFI8bwgOWjcOCNXEj7PCpQA/6v9VOqTKta9F4yLvm8pCK&#10;qqf72tE7ZGWljEFIZ6eQI9ajIDIomkk8LSRk+pxf6H2N7YKo0jpO1NJr0p6XbckUVRHX09S9KpnD&#10;VUMsCw1tJpGumjjb959KgmNlADAC5sT7MYoWb4+HRZNKoJA6FCg2bFUQVhgZ4WXFDGJS1FIjiqR0&#10;FXTUdNWkDTURtIhZRZQSwDar+1wjVQM46RNOR8uo2V2wkMfmjhp1elCQjFztDFW42meBpalYamZl&#10;ZpkkRdaaGLpJHqYKtvb6KjUpx6o0oc9KfA07xY+hiqJkRKqZ6eeTzUjQ0pkYCGmiTQGjVWEkcusl&#10;A72CeM8qFGa9JnALVPl0/wBFR0kCNLFSGkj+6qKSWjSZZ69KGniHlrapysNHBKzmEQNFHYRkeokD&#10;3Zvh6qwLCg4dCPisXqaOvMUUccscdA8jQ05qKxYUU/c45lCxEK4jZpRYnQTqKkD2ilcg0HSiHJoO&#10;s1dg4qYRuUo6uqnWCGijopmMywzu/wBklNGbCVArmR5H06mb8gA+6mdiKdLljFM8enDE0+OpIIKD&#10;ITIUWSqgdBLJEXjlY/d/bQINTNIFJkJ+vAH0B9tE6jXrTIBHpPQhYqWWggmaLw0eSraeOrBaGOMB&#10;Yv8AJYoFgrB4Y3mZERnQgKWW4On37WVFB0XSwajUdSDJLUZDzPTR/a5BnleGBRGKSvmQU4gmeRWj&#10;aMFbNJ4/84Bay8n0bFmr69VMYC6ek3lskJTWk/ZrVQVCUsU8sZFPBmoJlSprcisoIVPCXemnUhOT&#10;clrALUOKefVDBQdMmaNLkqUyY2OopMf5WWCuo5QtLNLMDAMoZ5LAQq90WT1X0+o/Q+1ScQekbrpP&#10;QZZWlqp1+6jmWSGJYfC9NGrrkqaVhCJHERCwyvIoLkKGAa2oLpJe6p0HmYhgFRLGYZctSVDBKoV4&#10;dUJaJ5f4gERFIR7s0cfGuwsx49tPx68Og6lWVUpqWdyQ0MlEapNMo+4Q/c0NLI8dlBZRdRHyJPS9&#10;rn2y3W+kZWGGvlx1RW648dJLLQPFJUvFHHXw6VoDQJANUlioYyKmjUfqNXtpgGNPTrY49BzVpNHH&#10;XSBZMfTJmJlpdYqI6uBa+pV8bKkrrJJTaiLRIbh2LI+m2r2w3DpbFp056TNbLVB4chWTR0keMStr&#10;pKoPBWLW5ap1U0sogX0NJI8eqKK0Y5EhBtyimr5/6j0rUKcHpHPWosOPjeSleCnoKaGZEqZpDURt&#10;O0lLj5cbVgRgs37jMmnQF0lbgH2kLADq2gHA6T9TkoKqjAdJBRPKzQTQh4cfTL5QKeKmils/20cg&#10;jkaMxhVkIJLc+6lgRTr3hFWz0lqtJ1irMmsSfcSxMtfUmb7OKENWfc1RY2/KG4QBdGqwvb2lLZ1D&#10;p0Cpp0k5slTeeqhlpMb9rUJWVCS07SSrIFkEwp0FiWa4J+oPpAHJ9teIK06v4fz6jQ1lHBBJHpro&#10;aaHHPW6oz5Z0SWoWSKsoUc+lmt+8iWH4+o58JB1YIB1l/iaVcdVFHUl6apopalhPE8jVUdNH4BSi&#10;OYK6heIoxGBYqDY/X3tXWhX16v0xNV07rriphXOIRLkI3gakMfjHhiLq6r4VDhSwh160S5AsT7bY&#10;qeHTykEY6aUqfOUFM0LRxU0NHKAzqY5YqjyVVPTeSy1CkD0tqLhbBgB7TE1NetdQ1yi0dVWx5Knm&#10;aGGBQVFIjtCknNIzQkiMSSoXDE3AT0/W3vXV4/jHTAxqEmhcw0s3lQx6QjJ9klXN5qcxxxAa7fWz&#10;k8Eq30B9+6fYahTrFLJFJopw7oGlaNYap1l0wwnys1OYwF1lbLEv6bce/dVEaj59QpIICPLDWePy&#10;eZnERLoVkUSL5JXA0kggFPzyB/X37qwUKKDpkeCOdn+2kiYT1M2RjWlpoxSIEiEXlmp5tKqFIBuW&#10;IBJN/dX+Hq3Sf0lpRKZpIo9bSwimpwylgdA0swuyn6qzDT9Tc8Xt1rpstExRngrCz6w2gANN+7ys&#10;cMNrJp/zjoeDzYkEe/de6kvDHO0Dr9qscsrSMIFZz5YSft0nTg6TwdDKDe4b37r3WbRPGh11Ih0M&#10;ZkFTC8gjYOfJE8UXpBudSD6AD/W9+691jpBHF9z/AJPVvSqIgZla0NPTs3kgmqIACdYb1EEWAJ/p&#10;7917pz1+PyC7CWRTZ4/3IJI/INEZQL9SwD6/ze3v3XupQp40nljR1rqgwSPNGEielWOWIJLNcgAS&#10;2JZWUnTYErzx7r3WKCMMGaoq4YWpoJPBWSw6KuqcJoipDAgLaQSUZlU8lfp9ffuvdRJEpqgUyTCV&#10;5Avqp6gzSQqLAa2dAFawX9sFb3NiWHA917pqkoqislMtIj+emiBEksscRQxu3krICSqqqr6NKcgW&#10;FuR72D1dKV+fUFKqOFh/bVHGjx6oXMqH9ypgjcXuVHjjZr/Tn6+/dXKg8epcYCuzQm9RJJHKVRQY&#10;ZNJ1amY2sUBOsAC5JUe9jj14KBnrhTVr1LzzwwxxrDBLTr5lUsIiTqCxkeqSVgwAINre7Hh14KOH&#10;UwymeGCGd4WZUeck06s408RU8zhQHK2Clh+lm0+6de0gGo66kWiEVLO4MsQDOVl80sWtpAk8ilV1&#10;IWY8qyhSbc8+99W65zvI5SKcRKI5nkWASE3jZtaBoEBVlsToCFfqQL+/D59UC0qD1HeVZDEH8Rgi&#10;RtKs3jMHibyXjYD6EWOnn6kMb392Gny69pHWSKsknV5JZKSMGKeeKF19E2ggkeIJaO1tMYuBbTb6&#10;X91PHPVSvn/q/wAH+r+QyRMDJEFUQEJNKWkmRVMkqAIlObEsHA0r/ifz72Plw6p1ijnlqaimaFXj&#10;kqv3dQZD4pY3NMal9fpDgkaiwvx7317qUY5mSSmkWoVYJJFqpZXUT1OpQpJRgQpVbKoAs/LfW5O+&#10;r9unHXGeQmRJGiZfCWjhS0Un28TAIQQ6hWULZWAU6RcWPup4dU69J4j5wnkKs9MisVhjTxuhYQSV&#10;DDSiXIN2YKAAD+ke6de6y02uo0Rmfylg9TPRBQRUpDaNooz9HS1pF0P+OLgXPuvdQ52VIxBHAKaQ&#10;GZ5ayOeORdMy3gEDgAFQulwxF7qwDWN/ex04nn0xJOFRUm+6lWWeGuN1jvNUwAtERE30HJBdTyOP&#10;oABvpzrFPWTOYnlhSWGNJDK4BijdZnZ4xHrXhVBvGT9APfuvdcYJwySGWV42kjjSMxKrGnQ8Ot9O&#10;sMBcj8Wt/T37r3XKSPyr4CVAjfzSVaLFrl8aWjLCK4D2JK3PF1U+9Hqy8OoK1CtMsYSSSRwyfRJQ&#10;6Sg6WqnbhmIuNQ5U8fW3v3Wz6dSGh8LoYYZfJEi/bQoi1BSaOS8ZCOGFgtgxItYA3sR7916lOogE&#10;avL4xPLUNUXKSMNMLzJdlWnVWaUrY+oNpBtxzc66303VYndo/G8UjPPNI3qK6EZbGYRnmwAJJBNm&#10;Nve+mzx6wVKRLojp3NU5RI5pfEyhwR6nTyfSxsBf6EH3vr3XBlZZhpeWaRPHHbV+yFYaFQtazE2u&#10;Raw/HPv3XustOVkeSGzLKH8r8BpnSKTVFrnP5vccLyPfuvdTmJlanSBY/II5UaZjEkjF5fKzVIf0&#10;qg50ark/6x4917p1p5yVR0VVl1s8kYIXyxoSZJAbW1rYE/2SDYC/v3WiK4PWaWZDpSoNSabyEunk&#10;WndGkj8tLNBPpJvr9RXSBYCxB+nuvcOosKT0zyqusTFmaFGhjqmWcLrMzNawJTUqgG9/qPz791vq&#10;KsImnkilldVZJGgnli0qrKokBug4kuuj/BrD8+/de6w1Zp5pH8EwDMuk0tQB5lmZbGJZVAuNXILA&#10;2+n49+60RXB6jxvHAQJGimjaFxZeFgVjYrHqBDBSf9vY8e9daCgZHTtA/jgpauUNM9ODFWiKmR2E&#10;BBWBC0fBupDEqSxZuQbW9+6bpVqdO0KVZWN4GnqIp4YjrR4joMUpIcsFsOQFKlRdrEk2411WnSgp&#10;arQJGV6d6qWyiCphZzI7+o+OexZhe7Flaw4ux+nv3VdA1ah1ilaYVMxWmk1wwmoZa2/28ssiaZGi&#10;8dwQoLtFE36bD6i3v3VuktWqjeN5JWKxKyJrJlQQsp9UtwQbkkro/JN+ACd9XVqYPSJr40Ty+UI5&#10;Zg6AhWV1t6ESawNm5vf6+99O9JyrR0CyJGsDNKnkbQsihiLgxLHfmw4+n0+t/p7r3THKJHjaaRB9&#10;wkzFwoUyn1WRpCbjTe5Frj8fX37r3XMgPYeEVTIwaJWIWalSQcsCBYMv9WsV/Pv3XupEDa1/b1CS&#10;VRYysHp0ZDxpkAuTcc3JBN7e/de6ymRVYu0IjIIDp+vWytfVCI/SVFzrv9CPfuvdZpDHLG0RXyoz&#10;Ikv7S6TICWUI55APN7ce/U691miAhQhWFjpAR3UmJGGjREV5IBNyD70RXr3XUESRWceUuFCKj2KS&#10;a3uxCqLX1FtR08/j3vr3U6ICVlEshpwqsY0JVxccLGNAC3diBckW/Iv7917rHUs8LLo0qzfrVyqr&#10;LIykSfSwGk3AIFrXH+v7r3UMhgSPNEGnY+JhpjYyKuhmawBFl4At/j7917rPHIEPjB4aPTPpUF45&#10;H4ERv9QD+QLm/J9+6911UJIVTSVSNHs0itqYJosF8f5Ym1v9sPfuvddoGp7TuUl1MkcZAsyoOLsC&#10;LEi9uR9T+bc+691//9Tc0VCnPAsQCq24II9N7H829lvTdKdOcEguByBa1vqtvp9R9OLe7DiOtdOs&#10;ehlt9Ddfr9bn6AA/737dYVoOtdSDTq+k25twbLpP+2A/Fv8AfcCuimV49e6jSUxW/A4+h5uP6393&#10;HDPXuutPpA4DC1xcg/T6c+99e642PA9IsbmwseOLcfX3sCpp17roEfi/J4sPzb6Enj24Eoa9a6xt&#10;wbkf4XKgfX/W93691HY354/x9Nxa/wCT7917rGx1c2B/H0sVX+vH++t7917rEQD+P9uvH1/p/vPv&#10;3Xuuiq2HCk3IuAbW/II9+60RXB64FB9OAALaRcf4gG3v3XuuDLpBstrAgm35t9CD/vHv3W+uOj/A&#10;8XOk/nj37r3XCy/UKb/ngAW/xv7917rs3/AJFzwbabkXFvfuvdeKj1D88cH/AFrcX/23v3XuuSoD&#10;/Z5v9L3vz+Pex02xBFPPqYkeoEfqWxuCCPz+fbycOmj1LWG2nSP9ha1jf8e1Efn00fiPWbwj68k/&#10;4/k25/5H7d611haD8heP955/rz/rfX3ZeHVXGoU6hS0t7kot/pY6TcfU8jj6f0926TMpGD01SUsb&#10;MP20PJBuLgX+im3vXTBUjj1xWlUG4QX+gAvYc24PP+9e/dVp1lNPY/2f7Jvbjn+gt/xHtRH8A6dV&#10;CR15Yx9NKk882HP1/UP6+79b00z05Qw2YG31FwbnSt/9b2l6t06RxgL9BwLggKVJvzYW/wB7/wCN&#10;D3WwCxoOpQjXTfm9iT9CSbcjj6f196PDp3wsfPqDOim4II+hB4tcm35/p7300ykYPTU6KJOR9OBd&#10;V/P44/r9fdh8J/LqmmhqOssSi39ST+fwTx7r1br0iBrEAAAEC3JH+uD/AI+/depXpnq1Gki1yRfk&#10;C5H5NvbkXn02Vp0kq2MAmwVRchw2lbA8j/be3D0048+ktVwXjYtZlZuWZdDDTcekD+nNj/X2o6a6&#10;R2QoC0TaUWNi31Ul21fqW4P4IF+fz7ak49NmI+XQO7po4njKaRFcu41ITePSR4VZedQJuFH+v+Pa&#10;WalM+nVkRVIrx6Iv25ivDSV8rxK1JUFah2KAx04ptTmaJUIOpWu0t+CDb8n2F9z0+Hjo0gGqQAdV&#10;57qjpFlmSNSJ5k0z10skUUGv7xoYgZCQdACMRp+twbqT7Dw4dCONcdZdspUwSs0lQrmnmjDwUqum&#10;QkSWMx2eIKsaD6nkEG3LAn37q7AjB6Nps0QNT0sf+UNDADIlRXxI0M0fmEuk1EfJF7F0JulwALEg&#10;3QVqPs6uf7Mf6vXo2u02Kx09kiiimkSZo/3HmkGjyyB3cAD6XFudJHH19uqAop0/0YXbgDQx+gJJ&#10;IZJPLLJrjMZsEp4QeCL/AKj9b39rYeH7OkY6F7FaeFX1aRo1eluW4cv/ALUB+f6j2oHDpjoQMeNS&#10;hyQfwBpAHJ8i3b8gi1valPhHTZ49K+mGkLYj0gW9OqzFQWAt/sParqvT3DpAJJv6bWIABP0tdfrb&#10;6f7D34ceqv8AD070xW4Gg3sLfi/HIIHux4dNp8XTso4Nv9p4+nP9Pfk+IdPDrKvH0BPPNyfr+QB7&#10;UdW67H9Lcfkf6xt9f99/xJq/wnrR64sPrY8sSfwbE/i5/wAPacdUatMdRyLDleb2JH0+tvez1RaV&#10;zx6xvYD6ixNrAfpvxyfehx6u/wAPUO3Pq+v0Bte35/AH9Pdjw6bT4uuiAPoQL/qOn6kfke69PdYS&#10;L2NrfU/jSb8fQ/09+691yAHAAX088gD0/wCuP8Le/de6488D8kADi9yeTwfp7917r1ueBcg8/wBP&#10;pbk+/de696Ra3AP1FgSDf6gke/de65cK1xcX9JJH0H9Of6/63v3XuvDiy3UW55sRf6AXHv3XuuNl&#10;/optxzzx9SB/h7917roqCDdQLXKm4+o/1v8AiPfhx6q/w9dgfgfn6+/dW69YkEAcX4sLD+gBP+Hv&#10;3XuuRUG7Dkmw455I/wBUf8Pfuvdc2H1NrDgH6AG/9APz7917rv8A3m5I4N/rwLGwt/j7917rsD8n&#10;n0kgAXII/wAR/t/fuvddMt/wSDbgW4ufrb6j37r3WMC9uOeb3+jXB+vv3XuuitueOBxa/wBD+B79&#10;17qBVf2xp+p0kBgB9PwP9b37r3TDUgAnUODcHlW/GoKLfQ8+/de6TNdoN7ML2eyjSdFiA37bA8Wt&#10;Ykc+69ur59e6RGRVW8q6RZEfUjXBQnmPQxtcD+gHN/bLUqa9ab4T9nQO7nmMMU58pvKqwkovkhka&#10;RtMaLHY8MbuD/Tn2lbpMTTJ6LNuWtEVSVeVElFQ0U4qYhIkhgNkqTZQVvqVSD/h7SyJqbrcTVavS&#10;EFaWhd/MHldp6jxpI0LjSQZWjuLRj6FLgfUD6g+2/B6UmhFD1xpqpBaNjJ9vVN5aUM6SFS37lQZp&#10;JgG1LpZVs2kC9+be9eH9vWxjA6UFHWIhiieBirVEsQSWXxxs8a6S0joNKxafUUW5te31PtmSLFev&#10;GnSphqnlLRtCreRQsUaeFIoZozokjcAFkCqQTe2k/Qm/tkx0GMnr1OniCsQI0d0VmSQusjtLTKqk&#10;kzCWMXVrXdGkA4uATb26BQU6309w5JEVgrqdcdIgSNLR1Ae3lkWQXuSGSx4vY/6w8TQVPWiARQ9K&#10;eCoUqJXaOQxuiGMqyLxwVXT6iGAuB9Be3591DqRXrwQEUAx05tVIsl1spAazKgkLRn1+tBf8HVwL&#10;n6/j3oyAcOveGF7h1Fkq08Nk0OY/S0d9Tyn/ADhZl06r6ACGH1JIN/dDIT9nWjkU6SlZUyOHCwvG&#10;AaiMjUswZZmt45IQLq9vqnLG30BufdNVcDpg1VqDpjmoa+uQQPBHTx+RZDpHjaVAL/byW+jOeUU2&#10;YfSx+hqSPxdOlxHnqBPtOSpJWpiM0YRyrTqopwzi01jpLIADo1FbE8lT7bMopjr31HbUinSbn6kp&#10;59SmjaZjKBPJIokMjRoPGXDhtR0kKh1abfQA2smk1twPSfxSDUHj0o8L0tjaZ0mOMiEsbmeWdmaS&#10;XUyC8YiIAEgFvSlx/X2yYnOBw9eqeLrND5dCrjtjUlKsatBGA11SN0LNZufKqp9GP51fX3dbQ+Z6&#10;d8RgKdLug2xSLovEvhiYq2vQVZiACQ6Kb8fixA/r7eWBV49NmVgag9K+iwzwMAI4UUSAXSMaWQcx&#10;KVRSOBwtieP9uVkWlenFkDHu6XVDThBo0oCrepG/IJHpFhyPyCCP9v7XIFpjqp49KmngWwBAHAX0&#10;6vQoawHA4HP9fbykLnz6906RqObFdX54a1wOeW/21vbokHn1uvUtPSR6QSF/AAt/wQji/uyupOOv&#10;dTo2VQAbC/J02I555I/H/G/boYVz17rKJlHqQkX4a30ueBf/AB/4j3bWBwJ69TrsSjUCT9AG4A/X&#10;9LE8/T62t71qFanr3WOSRHvbmxIFhxb63vb8cj3UsOvdQ2mCgMBY6bclSBf6AjTe4+n54BP590aV&#10;RjrRocHqJJVRhiG+jA3It9V9QUgC1+eLkD2le4FM8OmtbdMVTIjahd2ZrlSCB6R6WDW/r9f6cew1&#10;f3CsSoOerjPd0n56c6iCpYMzG4CgWA9JUn8D8+wZeQuzk9W6xiPSv61AYhF1KF9Vrhh+b/4D2SSx&#10;aVz5/t6V8esUiXtqN72uGsbj8XFgfrc+ye6jOoHp3qM0IJQH0tc3CG305LqVAt+PqePr+PZPNbFz&#10;QdOKRknrmlPIyoDGELF+CbEkn1XJHPHH+Puo26RwKLQf4enVYAVHHqWsFraVC+kAlR6dF/7H+H9e&#10;Pfm2tj8I/wCK+XV1k8m6zLDa7aAR+k3HjIKGwsPzb6+2BtkoOtlx69OK4Jwc9e8KW4VtR4t/Q3vq&#10;sQLW/p/vhVrCgFRnp0N/F14wCwvyWAHI4AY6kX/X5/p9PdGsWUZFD59XDA9cdFgdUKaLkkalZm/o&#10;FYAfTknjkf63tP4JTDrUenmf+K631lQMh0ixHHGkg6DyAnHPP0uDz7VweLEaeQ/l1uilTXj1KWcg&#10;kXF1Tl7AH0H06xwDz9P959nCbjICAPIf6v8AY/PpoxqePWF57KNOnUAobk6bMLG6gcnjk3sPdv3g&#10;wODn/V/q9OtiP04deWpYAhrqAVsQouD/AF9I/wBa/wDsPr9fa+33gldLdNtCDw6zR1ADcm9wNfKg&#10;G/JUr9Bxzx7ENnucdcGtfLpM8bcenGKrFluNOoAEEglrH1AW/wACOPYy2+8VlDevSWQGlOnGGpt/&#10;a1Ai73FiBpuNQP1vfj2I4ZlrWuOk5jB6nxTk2Iv9CRqt+q2kf7x9B9fZpE6soA6bKFepqzatNrAH&#10;6BtN/pxz9b/W3tQD69V6zqwPq+p0ngEAH+ob/H3uo6vH8Y6kh1P0+hvcafUCOPr/AI+3VZQOnyK9&#10;ZlYA8WUcCx+t/wDY+71AFeqijfkesikNdjYj02NrG97e/Ag8OrdcuCAR9QQLAfT/AG/4/p7317ri&#10;eSdQAIJPCgeo/S4/Bt7917rBKqgtYKP1E/S3+1XH55t7Zf4j1vqDMoN+Bccfgn1cM1v94t/T2lkT&#10;rXDpmmjFraVstyouOHHK/wCw+h9lVwnr17pjnjDeoki4/SBcKSCF5/3j/Y+wvfJqBI8+nE4dNEsI&#10;/H1RTccEcm+oD/H8+wTfR51enT6pn59Q5U1FvQutlKfgAk+vkHi5+t/YXuWAJoMnpSqALQ9YmkZb&#10;gaTwNRkkB4+jKAAbkfX6eyeW8lQ6V/n/AD/n06ka0qOsqupKlTZvydSsEFrtrNhclvp/tvejOZKM&#10;OP8ALr2g1z15y2lWDcH9Tek6wP0sPx9b8e08rNo1BsHierAKMdRjwGOsAMQCxK61tyq3HBvz7LjW&#10;nGv+Hq/XCZNduCR6iFsoQen1qxX/AG/P59o7uNmoQD9nl0oibH2dQWH00qp5X9GkG4YWJJ5uP9t7&#10;LiD5Y+zp0tUU6jy30socHSGspADWbhrECwP+t/r/AOAqxLA5/wA/Vl4dJxnaMP5bMoZhHrH6VDWY&#10;Ov8AiL2Hsp1stVelDwrw6t1Glcs2gKjmI6rqRZRpBuwI+o44H1HtLMSTQUx+zrXUcPEWUaY76B41&#10;UaHJ16pJR9dS3sSNXtMNIby4Y8vtPz6109Uc5ICFkLLe8gYgWc6RdwBc2IFgB/sT7N7KWj6AeHn0&#10;zLgGnSgp5WhkDXOvknnkqqWVj/gR9PYstJWhYNqz5/Z0nRQxoenylnS5FrIGB9NmZmb8Nx+Rx7EV&#10;tcoz/IdWYIOBz0oKSouwFwWDEK39lgRbnjkf1/1vr7P4ZvOvSc9rY6UlNIoOoLpNlIuLqB/W1h/h&#10;+fZpC5DfPpz4h0ooJlBFyWfSLmwudXABH+uTb2ILZ8jUemjjHTvEwcWXkXNrFQbheQb/AOt9PYnt&#10;aMo6SNSpr1KIWwIP5JIH0v8Ai5F/Z5DgCnTHWF0uT/rgH/b6uPp7NYnATPWm+HrgB/ZuTz9P9bgM&#10;f9f26CDw6aII/PrpiCzBSABwf6cD6D/D6e6O34etdeazBgCSWFv9bm/tFN5/l08Ou0A4sByb8+nm&#10;1vr/AI/09l0y1FR1vrOh/wB74Nvr/gD7L3jNa9OKRTqWjAjkA/UE2F7/AEP192AotDnq9Rw6yh1+&#10;oCj6D6Acfi1vd9Q4U691l1C1yAATbT/UE8G/+v7sJEJ+fXtNe7qQjD6AD8c20mx/H+PPu9VA691J&#10;Dci2mx5uPrwf6e9E5Hp1oiop1IVgLH83F/xYEf0971gYr16nU1TcXP8AvHH+t7316lcdZNd2H9By&#10;R/jb8e6M9D1YLU06yhuOAb83v/ibEH/kftwGhqOrsaDw/wDV69cv9bnjn/D26pqM9Pddi39bf4+7&#10;0U9a664H5HP/ACLn3R4lbj1sZx1xOlmB/I44/wABfn2le1rkdbKEih66KKb/AF/PP1+vJ49tfTEZ&#10;p1qlMdeMS/2ODfni1+P6fn3YW58x1R/hPUZ6f6n6A83/AK/ge1CxevSevTXKqpq+vB+l7H+v1/23&#10;tSqKBjptuPTdKwIJ/wB54sebm3uroDjqtQcdY0ILCxA1f0Buf8f9t7LriIU6spIPU9f0kjkkfXm9&#10;jz7KJFyV6Voe0deBBPKgfTgfQ88Ej/efabpzrOqKVuttVh9CAPrz7siAjHXusojuLf7zf/D8gfT2&#10;oWLUKHh1rrzRajp0/i3H4tzp/wCJ9urEvA9bp1GeE/S54uf+I92MS06qxofl1Bnpww4ANwBYAW4P&#10;Nyf8ffhGKUHWyAy0Hn0nKyj1A8W44FgDf+nH+29p3DAinl02Y/n0k6+iCsx02tyR6bEBjqMl/wA/&#10;ge1EbKfi6adSMdIjIow1DliL3W/pcg2A/wBtYX9rFArUcOmT8+gi3KonjqQQqyxtrpyBYq8dpNIv&#10;9PUAL/4W/HtFcEgGnHqoIJx0ErbjrsZWlKgiISTLdNBJl40Xilt+q9+Cfpzb6e0cd7InxHj1Qv5D&#10;oR8RnWlSJoizKJEjYF7SIx/QGReCf6kfm9+faW5vmBqD1YNip6X2PyUr+MSFQ0t1KhSNTIblh/QX&#10;Fv8Ab+0Jv5K0bgenApPSxopmlccvZXt5ARqY31LZbDkW49pxK0hNOnFUL8XSkpyW1G3JLE+kH1H6&#10;hj/vX+x9rIi2nreOnunS12PJH0IuLKwte/1/2/tYgHHrR6mpGungAXtcCwt6voB+P6+/FVAznp1S&#10;4FTw6zBCQrD8ccqDcG45I/P+t7RyfFnp/Fc9Z1RiALAHn+g4+t9J+n+v7Ttp8+nAFIx1kdC62/wF&#10;+AAWvyo/r/r+2ZtJHHrwUDh1g8Za6gXKt9T9SAP+J9pGWuPTqw6xyRk86Sf8CtrEHi3+xv7TyLrO&#10;RXr3UeQqBa2m1gSbcX+hUj6/j2hlkRGoRTqyoWFeo0gV1uSvNrWt9AOfr+T7QzlJTqHTyggUPUcy&#10;oGBICi1idSkE24At+fadpUB+zq3WA19OOeDz9TxYA8/7H/H2y24x/CTTqukcR1hfMQIwW6D8Aahc&#10;j8Ek/X/X91O7WwpqNKfz6rRw2eHTTWZinVbkh73UAAgEk/T6E/43A9pbrdbYcTX0HW43FM+XScqc&#10;5AqtofWVs11PpTSQ1+QPxYHn/YeyG53iBaqG4Z/1f4OrmRBnHSfrtyhRqsoFmdhdBdbgqQAoIt9b&#10;Aew7uO9jw6oQScnqnjZ6botyotmZwGV7MLBHJP8Ab1WAI5H0uf6n8eyiDemVgx9f9R6sZhTqfDvO&#10;ORLFyHVwqs3N7H1OAP8Ab+xFac0NKAkjZBweNek7SLQhen7HbvpWlCklQWsASOQOOEPAFzce5F5f&#10;5gtXfRI1P9Xp0gllcGlOn6bccMsSxiRDrPqBH6VDcMGH05t7kN90tmjCqwyOkpPTBU5xmYx6Tf1L&#10;HcKbSOSWQlf8OQfYXvN4i1mE0J8urBWbh02V2SE8ejkhV8X1BIK+uyhfrfkG/wCbewhzBusAtTpN&#10;aCnSqCJmYV8ukYsQqKuQq4PLHgqASv8ARQDwb+kEfX3CYbx7h3U+ZP7OjcL+Hp+urfgcsHuT9Da3&#10;Ib+lrcezFcih+3+Xp/qHT6nSPt6wrMI9JGoeqzXIBZmNjI9uOeLW/HtjxhHQk4P+qv8Aq8v2Deg+&#10;XWSsnH2mouqBUZV0lSxDMRe/11MCTf3a4uQbYOCBQEY8+qdNtPLeIOQjGzagbcn9TnSP6cfT68n2&#10;gikqgPHpphnp3oZQzsrkAKbB0NmuxBJUc/Xkn68f7cmNlINel+A+dP8AVnqvSrj0qSnIUKAxaxBI&#10;F7mw/I4/4j2JlKZQ8AMn/Z631m0+QoiC68am1A+n9AVOPpYHm3t7RrZFjFR5mv7P5de6nw6UsgIs&#10;WJuBqcn68vb6C/8AX2eWvhw0jr5/n+fTTRkmo6keGOxu1yxsq8fk3BH/ABHs5jht1NWNSemus8cS&#10;FyFVT/vLH0jSB/T/AB9m1rbI74A6o58unJY/7NiAPSzD6rf/AH3J9n4hAGjyH8um+pEUKkDT6QbX&#10;NluPyLj6Xv8AQj2pTbEkFF8/TrRIAqenWniJAsOSf0n6Ak/QkHgn+vtWu01wRU9UMi+XTukdpAQu&#10;gaRcA/U/T/fH3t9p0ZTHWxKvDp5p73+lgQB+n/H8H2/DasmT59bDKTQdOkKg8G9rm/5/s2PsztoS&#10;Gr1VmFdPTgigrxyf6W4sLezuGjUr0z59Zha97f4XawFx9Pp7OIfhHTTcT1xmtY/p+v8AsQdPs1i8&#10;+qjpumAvb8rf6C4PH1PtcnAde6Zqlv7AtY+n1AcH6k/697+1KMAM+XVfxDqBrHFiBY2I/wBf6c/7&#10;b34yqOtsaDHXSyD6k2sTcfW7e2nnXy49NlieuQnH0vcAfqH4AP8Aj/hYe0UlyoPHpwcOuvuEAINx&#10;+AQL/nngfn+vsumvUC5OOtnPHri86/W4vchf8b/S/snnv49OD17j03zTkmwIN7E2+v8ArDg+wvuG&#10;4s40oenVUefWDUxFgoIuCbcsABcAjj8+w89zIx08QOnaLpr59Z4k+jEAHi97ng+ojn2pjXuqeqHp&#10;yQKvNlvYkgf2SB6gD7MUCoAx8+vdSNYH+AsSLC9v9a/tzWvXusyuukgjUTzY8ce0zstT6dPp8I64&#10;a1P0GlSTY2At9P6+0jOoFfLpzriJVY/k35udNjf+nH++/wB7R6wx48etdcwRexI+npDfW/t8GMjI&#10;p17HXYI4NtQ/IBBXjg2P49+RwKgdeHXT6SCOPpxcWvc/S3u58Nhq8vLrfWNtNiOLA/pP+txb227I&#10;60PWusDRrxcD+v8AT68WI9pjGtB8uvV6jMoBsD9PyFub/UD2yygGg8utjPWEmxJ+tvqP+DckC359&#10;6FOHn1civUaaUKRpCjgqRyAo/wBqv7Zll08MdWVK8OmqoqGXnUAT9DpH+sCNP/E+ym4uFwSR/q8+&#10;rMpXB6Z5qkEkvzxYAaSb34Iv/jY+yee4BPdQj/V/g6oVB6xwzICAoGoMBqBtY2+ht+fx7aguED0H&#10;+r/i+H59aZa8OnSAxki/Ppb088D88+zaGRCAH+f5da0npyhNwLL6bHVyLXPHI/17e10TAqAOHVSK&#10;dOSAG5H5ufSV5vwQD/h7WKU0449eXj1IEamxUgjgaSoBJBv9G/3v3danJPDpw06yiMG2kH8AcD/X&#10;tcf7D3bQjAfL/L1UcccOuDooB+lrAWNrA/m9v+I9tuAB506v134v0ngkG4Nrqbp/S39P99+BsoKC&#10;nWj8+sLxfgqDckcfVbnkf6/tO0ek8OtilMdc/CeLfT8g8H/fD3vwiEK5z69aqCadcRCVB1C5uPxY&#10;2+gNv9jb22kRWMrJx63UVp1yEfN/yotYXJJIvc8+3kAUgjyHXjSmepaLwD/rf4cX9J5/2/sQW1xQ&#10;Dpp1Bx1MWNb3sOTY2vfnn6+xht90pHd0jdBUgdSUhX66bX+p4vx/jYexPC6MtR/q/l/q/wALPXIR&#10;HVfSOTfk3Fx/X/YezSELQde8uuxFpt/U8f6/+J/3309qgBxHWuvAfW9rc+oH8f09vIhqG62OuiQ1&#10;yASeRxzz+B/tvb3W+uBFvre4ub/gD+nv3XuuBCkMfrcc8/j37r3XA8Gy/lRxpv8AXj6+23emB1on&#10;rgxuDew/ooJ4t9bn/e/bfiN69er1DlksGN+RwR/iPrY/0+ntl2oOvdQJpDYBgR/rDlrH2hkudPDr&#10;3TfJMQLqOSeAbA/X8X9ls12dPWxQnPUCapKlixAsR6f7Tf8ABSL/AO39lE25CNsnh5dW0Hy6imuJ&#10;BuQovYcKbAf2WYrx/j6vaBt7Gamg68EJPUc1bOSJDqu2lSApub35/wAbfT2jO9RM1GPHh1fwj5dY&#10;WqY2IQqpYBgw4uEPqYm/Fre2G3WB3EZPd5/5et+Ceo7qhZ3XUPoRYKLceqxHtNLPGzFozjrYBrpH&#10;HqK2rWT6gTZSotYBefp9CR/h7R/Uhmr69bKsMnrGn7iElSH1MrsCGuF+lgObXv8A63tRG6P5Zr1X&#10;rxj9KsqAAAWAXUAP6kW/A9ulRpB631FljOljpYsUvc2B4PIP5I/N/wA+0VwhKH5dV6aJ3a5UcMCA&#10;WGgA3FlAK8W/FvYQv5ipoo6vHSpr1giZdJL6ACxudQMeq9grN/gLgg/19lkUisumX/Yr8+nWJAqK&#10;U65susqNIRUIIYkW9X6CP8P6+2pU1gAgUHWwoUUHUBm0cxsADIAgJBIu2lipsbXtxx7IZpHgbUmB&#10;XHVwtePXlrQjaDqjazamKgve97m4/P0vz7om9mJ/CBI+Z+3y+3h15o6ig6miuV4/qSrgqq3vpKtw&#10;2kfg8XP++JkN+1ITU1P8umvCAPTdVShz6SynTZ2JUKABckAfkfgH2R7hei4NVOaZ/wBX+r16eVai&#10;vTKZmik9LllYX9YVjybDWbDj83H1/wBh7BlxcSRyBUbtP7fz6vQHqT/EZALRsjNcgm4ZSR+osoAO&#10;ki2q3uh3CUURD1vHUR62Upd3bRYoGQABv+CpYfm97kkgW9pJL6XT3N68OH5Dy6cVK5PDrunqwGBL&#10;HWYyiWs2mxBBP4H9D/tve7bcSHFSajhX5daZKcOHTtHXE3KsvIV9IDD1n/OXfngW/p7P4t6loQrf&#10;P8+q6TSvl1KWukDRlyCPqf8AU2B4UWBsR/qfz7UDfLgsNZx1QqpFCOpEuW0gaHsQQGB/shr2bSFB&#10;t7euOYJcaWP59eEa+Q6eMLmPI9mKqVF2GpfpfhrD8fj2NeTOaXaUxSNkHpPdRacjoRocqFiHP1BN&#10;yAeTwNVv9hb3PVtvKtErE+XSPp1oskGFmNyeQfoCfp9fZ3Z7kjitetdT/v0YXDDggf67A2P1+vtf&#10;9ep8+vdZ4qtbekm9uRxY3P8AUcD/AGHtVBdq3n177eswqASLi1/0klSL3/J+p9ro5g1R17qQHDWY&#10;WIJ/oOeObW/H+v7UahSn+r/B/q/kPdc9XB1aWuot/tQH0Fvb6sGFR1vrv0gi31IF7kf0+gA/p731&#10;7rmgH9BY2/H9f6Ee/de6kKtxe/4va9zf8e/de67CluT/AE4P+ueffuvddlfyQOPwL8/0v7917ryg&#10;XJI5B+n4F/8AD37r3XZUH1D68Wv9P8Pr7917r1v0ngk/Ww/B/rb37r3XlAuGKqB9f9cnm597FK56&#10;912SrEH6/jgAfQ8/7x/h7sdFMde68FAPAP15J0/gWH0H++/3ugFcDr3Xio+tuf8AYf8AE8e/de6w&#10;uL2uPp/rX5Nvx/vXv3XusJt9fwfx+eOAffuvdcG/xFhY/lbn+tv8Pz7917qDOur0sL8f0U/XkEcH&#10;3R/hPXj0y1CWuPSAbgrwGIP5FgOfz9fafqvSXq4Rd3AFmNuVHBXjSD/QfQ+2+t9I7IUrSKQFUhrk&#10;WB4KXswJ/wBYfX8+2ZGNCB1UKADXoNczjfMjrpLsi+lE/Z13BtJcXLenjgXv9OfZZNXiem2NM+XR&#10;d937UWrFikjRorRiFo1MaeRvI7PU8NfUAw4DcAXNreyqWYRmgz0jcmuroGq3Z1Z5ZXWCUq6orK6Q&#10;gVUJOlTEQB43HDFXX1D8Hn3QXqoO7rWqvDj1DpNjD7sJJEkSEqoNRK0zSoDoaKQot/V+LoALf63v&#10;Yv0OB1qpHHoXcVtEQpAs8mlkmVRTooSyK2pWBAN0IA1W5HsxhkDLX16v4lBp6V0OFIZ7R6mmLlRG&#10;/wC6r25Qm36bC455BuTc29vF6Y63UdOMW108T6aVIUmS10lZ5m1GzIUN7KDyVBPPPv2taU69Udc2&#10;28sMbBYiYnJWQF0jeKONNIKrEOfqL2tq/PumsDptWABPTbNt2SqiaJaVAXEYYxRhCyK2tP3bDSp5&#10;+rFh+B70XPl1qTPHrhLsimlhRFp5biNlQJIH8YjF3VZ5FXj/ABYn/Dnj37UOk7RqRUYPSPGyfLU+&#10;mljBBiQRn0uQpuAzSc6fybfX/D3uo6TeGa8enSPaUFMsb+H7eoDSamYqSAeGAmIFha2hfx/sedY6&#10;9pbhXp5oNsAaJEXxhtMaqzJ5Y4wdTFUH1Zj/AF/F/bbIhzTrdaLTz6WlPh4hrDQxxmRSNbKXZk4U&#10;sF5Kt/rG/wDS3tP4CseFOvBSMjj1Pp8IpJ1KujV41QzOqSP9FjtY2dCfqD/r+/fSJ5HpzPTnBg4w&#10;9tGl21L5CFkVHH1SNmBBNvweB+Bz7bNuqnrXU2DDJEbMqtGZNRKQoJip4uDwt/8AH6j3rwU8+tip&#10;NB0801GraQUQXsLE2YoxsCTx6vqDcX968FeA6VKSB08pSWF0iN0jZGs4QBj+l1A54Ht3wccOt6+p&#10;9LHHGhW9y2kE2+hX83P0/wCK8+1Mfbx6tqr3enT1R6onV7gFiDqC/TX6dIX6AW5v/sfa2ElTXppx&#10;VaDoUNv1UjlVPKMoKueF/wAF/wBgAOfZ7bvwr1WKoqD5dCLHIiIAAWvbkEE3/wCQva/pWDip6nUd&#10;PJM3pBP+vY2Fhxx+ffiadXVdXSupqFI1DMtz/sP+J916fCCgp1OtYHji1h+m/wDvHv3XiCOPTRWu&#10;+k6OSb2B/HHv3VTWmOk3NRPPcspBNzcW5P1/3q3u1R00VY8R0z1FCyA6RfTf6gmxP+HvxAIoeqdN&#10;brIGIXhh9fwTYfj3qgGB1VjQg9eiq3iNmDH6FuOeDzz791QsTjrt8qFJJJH1sP0i/wDjz/T37rQN&#10;DXqVT5byEKXAJt9eDYn8e9jj1cMSadPMVXe3KhhccHV7s1P9X+r/AFf4XAaZ6mpOCLnj+v8AX68E&#10;e69e6dqWo4FyLg/Q/Xk2vx78BqanTyfCOnBagccc3HPPN/qfdmj0iterU65tKT+PwDz9OR7b691F&#10;l9Xqte/9P9b+n+t7917qE8pjVvTa1x/t+Dzf34dVY0FR03zVag31cG544I0/WxsfdxTz6ZrTPUGb&#10;IqFZA3pKkszm4A+v5t78aeXWi+ONekVmM3FAj2kGq1gPTc8cXsP6f778BNNLpFB0y0mdPr0F9TOZ&#10;pWmIOqRi+m/pXT9Lk/W/0t7J5GOonp2JAcHrCrX50LpLAE2JBsb/AJ/ofwB7ZDmuen/BWmepcUjN&#10;bxqb3F42+oU8W1WH0/A/3j2+klBjrRiUCn+r/B05rqALnltIJDE2fTw1/wDH8e3hKOmzGoFf9X+D&#10;/V/hhOzP6jb9Vltz9OTcf4D3Y9MstOobhQP3gCgP6NPIe9gy/wCw/Huy9MS+Vfn03VKK4MYjQRt6&#10;CwsNBY8AL9SPwf8AW97oOk7ZGem0wLGxVilyv6SCLG3pA0ryBb/iP8fe6ADprQOossRK6LIrE6Ws&#10;uqxJsArMLggAfQc/W/Hv3TdKGh6hM+k6kXSFIu5C/UnSzGwHqt/Ue/de7aY6iylVWwVUUf2da6Ws&#10;buG/x5B/3i3vXVSaCvTMZF1/QD1aVcEEurfRgPqBY8X9t1FadJqk1Pr1FkmMetSfVDGSGunj0re1&#10;tP59p+vdcYXjk0jyJodRIS7Ag8gyArY/4291XVkt17ocNloEpTIFF2uouCyiwvqBNvxx/sPb8Oe7&#10;oztEoK9KeqUOxUnVc8ra6gnj/YX/AK+3+l3Uqnxr3Ryh0kEofza1rAf8R7UxpTHr1sJTI8+lPSY6&#10;JFPEbBv0ggEgn68e1QFBTpwLjP8Aq/kP9X7BNZIUN30IALWGlf8AD6e/GgyevEIOPTVV5emiDRQN&#10;5JfpqXSQtvoWPtp5VAx1RmBNPTpF5B3nY6Uuv1Z2sRe97Wf/AAsPaJyWz0nlqT0i89MYKaoKBYgY&#10;7NIPGZJV/wBSAORc/wBObfTn2kmkCLnpiQUUg9AJW1UrSazYa5XZAEW5jB1F2WwNmP8AQXH5/r7I&#10;ZJjWp6ZVAwHUGOqkmkYIojN7C2jREv6SwVj/AI3Nh/xPtgTFsdOLCa9PlAyNYKo1BypUsXFRYWBs&#10;QPqbcD/X/Pu6zE46VRQU49K2kQAohXS3p0m2oIttbIABe1/039qUP8+l0KFc+XT6gDIfGrE+onSv&#10;6SDbSE+liPr7eX4T+XT/ABHXJ1OkqoYoxJYEEEuov+ofQfjj6e6VIGOtMuoU6T88oRW06kBBVijR&#10;q5vcEF24H9OeR/sfZdcSDIXphkK9J2pDkSuUCl7P+sEqygI68gMePqBxze/shuUNCekcq+Y8ukfk&#10;Z2d5FieRmIWS8Z0oCxCa3e1gbfU/T+nsGbipLmnTPScqCFeoinAUArYow/cBFyIYgCQAeef8f6+w&#10;pcR6WKt17Hn0zVddGytHE+uTUU1KLWjtdjdv8SPpx/sfZfLKI+1erGVSKdQhVxBZWHpNlbQFUsfG&#10;vPkVgb6jyx/p7aW7jCGnWlNDXpvNfBIw1uNQfUV0kMXdf2XQWsJL/g/T2kku4pF456c8L59QDIrR&#10;uRJ5HZ5HMRWw8n6QjR20h7H6fkXF/ZfJIoWpz1tY9JrXpiqZvNHNJGrK82jUyldSsnqV5EXV6SwC&#10;+r9IueLX9k1w6sCKZ6eX4ukvkKFZ/CfGPuBUGRFKI7DVHap8kvP7ZFr+qw+vsilj/b1ZhXpDZDFM&#10;0zl6n7QyN9y4p4VmaFdV1gRXGkMOSL3JVuT7LpYu6p6TuhJr1m2/jshXVkZoqciGCYPU+OMoocOZ&#10;VEtTYKouF+nAP+HtTt8ErTB0HDz62EBXT0cvqbdctDS1ArKr9mjFpUEqSRtNr/ah0/g/gheLW/Fv&#10;eTvt7vzJb+HKcLTotMWmY5p0azY2TG7XaqW7U0MzRpI628ukawQR+Be3H5v7nnbblL1RKvSiFhI9&#10;PTow8XjWKKFAqKgUFQWGr6Aab/7z7P0FF6MgAOHSrx0CM2sAW4t/S+nnn/iPbUnxdOxjNend4FIF&#10;wLWH04/Nre6dOkVwematx0M6ldK6dJ1WUAMb/m/vdfXqjRgjHQV7gwMjPJFHErK5AQaQAPyGt9B/&#10;r+6PGr8ekckdKinQQbjwxhjLVYimigX0h7WUgcKLDk2uL/8AIgguoECEnh0kZaHPRZMg6tuFa19K&#10;01KyoroddO7xyF6gkWJAN0Ugfn/b+wZLT6kOPKnVdS9Z967io6zBv5ZYlasKwDgsy6RaNI/Gv5Fw&#10;QB/rn2X77dxy2pj9enYypcEYHRUN8UlbTYynq4lqXapmtEIaaGWGWniHkbTEnLEA2KXN1sB6Rb3D&#10;W+WrxxCQ8G6MZZEZgK9F9r1kpGomYiWNPHWwxBVb9+NiqyO9vVoUhiiWsSFsw59gOYFTXquOnbDT&#10;vUReGSlpEqlMn7k8pqAFSTzw1KI4Uozj0soJIv8AQfX2ptpgRp8x1VhUU6VUVVCHkmiligqUkJEo&#10;RyJPTqmYQ/TUouvN+SD9bezZbwqO3j0y0JY16iV1QJpl1zusqRJqklA1GKUa1CqijWQfTdh9D/h7&#10;S3F003E9XRNI6RFXRTTQPUUc0rzkO4VoB44YS1issDg65CQzNYjTpFvYauE1Z6eAJNB0w0VH4Z4I&#10;0LzVEzmVKuoK/viGQsiQ249V7OpI/BJINwgWmuh6sUbpaU0iU7BaZK+VtBH29NSvTrG3J/yaVQCC&#10;mr1MpPNvUB9V4OenI0GKjPWQCnjVGgiZp4y8qRVMiONE1jeSoVSWCflBqb8ksL+746UBQOHUaeug&#10;WOmUQBpHesihp5pft4X+80tM0dV6g1kF9LsGB402901DSD0y0NcnqJUVUMoELwSya4QraIYfFUoh&#10;0qokjFrkEO4AIsG/JHvYp1oRae7pmRoptaRGIJUztGrRxtGsMUJEk7ktcMgYBSxIsB7URefXiKin&#10;Uasyki0aaTWxR0c/ngankjhlWOS+mmZohqay+pSQbAH+vtVDEGNOq+GOktm8y9DTzzNrkSSGnjjV&#10;0AifVMFEMtQw1iQ6i7mIDk8/n2JLCxRzQjh02yacjh0g8luHHCUTPV0lMlLJojZVaeBZvEJ6dKeK&#10;Ff3AAFsZASjXLAD1EWW9qseB1RYixoOkBldy0YxU3klQVM1POv20QSocFpjKlRFqBdtQLM+oFQba&#10;ebH2I7WLIB6WxQkZ6LJvbdEuVZlZqujpcVaKGanhepZopUBH3kgDNUxFr2RQpP7dx9fYvsAqEDpU&#10;KjoqO6IjK1bPPDLFjZq/7avpIKmKatrYKikKGRhGANLWWMwL+gqvPPuSNsoEWnVHJJqekNtjb/3l&#10;ZTTxoKmrqEjONowrw0s1N5i008IQXQxOqGKMkliBcXAHsW23cwA6TTNpQk9GlwuAepQ12Qposo9H&#10;T0NDFVNHAvgaWZTVR46njUqzcXDNbQoGoi/s7Ip0GJfjx0KL4ZYYJqfJLDUVrTTSrNE0DR1KhhKt&#10;VJSopjLR8qAZPUSCRfj3rqhNMnpBb6IFC0tWKWgnxCPTUdWlOjNLX1TBoZJKRY5ZJwIgGZAPGoH0&#10;Vh7UwcerRCgp0G+AqvEtTTPBSLJV18VaI8eYlqZDJTCniSodiIpncjU5diq3u6Bjf2tX16s1a9LO&#10;gyfklx1ZFSSV0cFQ9BM1ZFLHPRSzs0mQhp55FVXjDNqvBZFZfyLA6fy6qehT2ylPJBUQwYyOsQSy&#10;xyQVFTdjGCwmQUqLa5BeXUoPBW49QsX3I9OnoSK9CBUQ1U2KVaeGirZ6qMx010hMUsdMpjloEngH&#10;licqAYXYi1gLe0R6XRsD+XTBJRA1P3EWPx+LlqYYooKMTS1DtUY9xWSS1CDU6yarhpGIUliPx7sn&#10;xDp0hTgdYUnMZrJQtRLkauMVboiis/hkDyeSadXU6Y2MennWdYBOnUPb5ocHqoQaadZoswiM0tPR&#10;SfbUcaCoqItT5TxyxeNqdYGZUYRBi909fqDsbgk+CDiB0nljAPUOmqNUDQUsMscAzclPPNDGs9RS&#10;4+GhaaD7gxB5p5XDASSKiFGvyBayuOuFPTLAAY6Q2brPtKOOSOV46eB4khrKaZloal6pG10tFRoG&#10;TUrAyI5kfSW9Wm9gqDBRjovnUA09ek7LUiCaKtQTQM9JT42eHTTQELMRrlkqIWamlmJGgyMLAMoA&#10;UjUXw4pnpKRQ06TM5hq2nEklRpp/uJzJKwSlX7dSaKhx+r1iIIpYEXPpAS5NvbbGp690Gueq6SCK&#10;Komf9p1M1HUxwvDTiWulCpVVSKvpkicEyPbUxe1uPbbY690g84qzTRGaGmglnSeCGenr0qjFLDbx&#10;UuQiUBEeRQg4ANyFP59p5B3dWVamvSCrEXJaI0okoJ8lPPAmLNTdJqClm8tRBQUlS7HyMbGFgW0E&#10;syspuPbLCinpalQoPSQzYjvUSUkCywZHLmlSGiNNLSPWU0Sx09dSUdXp01AZWj1qSzcsLgG6GTie&#10;lS8egzrP8khgqK8Y4VE9ZoNRX1ySO6STFsikkFQpAdzruQrGMkWVLXKN/i6eQajQ9Iqty4ppmram&#10;ljo2nqKpKanWOXIwimZwoP2rCRKi6+r06GHBAuPbDmjdOmMeXTBNkxLKaqognEFZJVeN62QQCu8Y&#10;KRimgOoqwB+rX5Fja1vbDyenXhGPPphq1nH2oAplfFQ0326RQ2laCOQmFKlYePLYtIW/VIoFx7TN&#10;x6eVNIp0y1NZLKQXM0g1zQtBJEoiaCSQy1UU6L+4A7nWdHpAUAfX3WvVqDqNWVNOyrHSU8k0gamS&#10;CMVrTlUpRpIpmZv20K+mQOblbksfdtXWtB65SZVqs+CWrqFgs6UwjeBIGjgAilgkmYXk0cKEZfVG&#10;CBe/Pi1RTrYFOmCWvaOQN+3k6aCeSlphE7Qxhnh0BoqZBZC68sGH0sAPdOnNHZqPTXKzP91FAZVZ&#10;kKzaWMkjMp8shmVluFBAuq6QSLqLE391TrMtRJOYY9UdR+xCpmifTTpJILzSEKOCxALEm97j6+/d&#10;KY/gHUKECRKuAI7r4zHTLqBbyRvcLK9rsGZQY5CQRpsb+/E0yerdcaeKlPjCeOeheVxUvDKUTzPC&#10;wkZ0tr1Ibq9gVB4HuhYEUHHrfTaPEWerQOzGRaOXyQNGsismhog4JX1pptHbn82t7qAxNDXrYFTT&#10;qJLGXp4FngaSjpkmWMO8VN6pQdMLJItlbT9Qx02+lj7uBpNPXrbLQV6ZZYft6iCBlegIpCwCu7U3&#10;ikVmV3PJYC/4J9Z/p7t1TqFBTU7JIjiSnaRv8of0KqyAaiiy8AkkXZAoIv7917rNTF5URZKllkgA&#10;dkaJ5HSSKUvHE88noZZPSSCpsPST7917rhRy65WqEM1LJeU+WZfGD9fJPMi8SHVdAv4U/T6e/de6&#10;d43gdVq43ipY0MXrAWQAspp5yYyDqCH1R3H9r/D37r3Uql+3pquVv8ppohS2M33CpLLHJ/uinVQb&#10;rMbFwwW3N/x7917qI8FPaXxoqUySvJG00LyOkdgVx6vqHB5ckX0m9/fuvdeaaKSJqaKanFtDlvJO&#10;X8sihdECSKWRRfUrqQATz9be99e6ZpGjacTyUcBSeGZjDTSOIRLGBCainUhtBRgCw9QJB+l/fuHW&#10;xSueoAikqInZ44wqojyVIJRooUb0RQh/oz/Ww+h/A976v2EY65mmL/tfdm7q04UxWkII0LYIPybW&#10;JA55/wBby8erLlR1jeTzT08tlU00cNw0UamQ0r2kNlFrsws1/wBXPPu54db66mqCZEd3KT0pqDHJ&#10;DEjGNJ5NZc07gKpHIC3sRY8/U0631L84hkMmp2Uw3kRtJSeEgq1pDyB9GUaP1G3BA9+691gFXTyB&#10;TZYPLFG6pLEJLiN7yTwiQABm4BA45t+PfuvdYS7TVbsaeLyVLGKY2TUWnF2eEC4VFjXToBBN7X9+&#10;691hSeJZXpkcJF9xCkcMy+Qkw3KrrYBtIA1er6DgXPvXVWpTPTgXgjl8k0UQrjLNdJkaSnaNIy8Y&#10;Q2AA+jxkC4I/p71011GErtFqMaQ64NMqQByy1GokrMCLrcXOoCx9+611z1RSSLMZp5vuJUkc00l2&#10;XSCVClgeAB9CQT/S3v3XunBawqkCq87JNF4I5KqGN5IkaRmTxo4IPPoNyRe9+Le/de6hRVcAVXqQ&#10;sf29Q0UlRFGZxJHa4daeWxk0MT6QdP1W3PvfVl1fh6mSVFSQoUySQoDaOL7YeOWQEKNaKHj1Ai0L&#10;avobfS/v3Wzpp8+sLzEwRwNGkvhVY4JAA8bGxQyVLADUYvpHq0kf0Jv791bQPPpmnYvK6oHp0jjC&#10;Gn8WrxGVrTustrtzfQB+Db3vq/XUlOJYdamoeYqsUTExIll9MY8Q/SNP6Vtx+ffuvdNwPjlncKqB&#10;Y1GgrdZIyQGZip1BR+Pp/hx9NdeHz66p3p5AJTAZqbz6IooahIWe9lLTalsRf6K3JH9fr791YU67&#10;anKVkqyCIsHCu6uyuUHrd5COLDgIb2B+tzx711broTSvMZqf9uASx2VQCBGIiivI10Dm4X8kC17c&#10;+/de6xSyTU8DaZCKoLGyrSC/hiD6aiOSUhStzYtoP9b+/de6wKiSTtLEzsyNYzxhNIhaPS0egD1M&#10;v9Rx/X8+9P8AAemz02TOrMImDEQlowYLMzMDePUw4v8A1X/YfX35PhHWh1kdJJQFW0QMraY4UCiT&#10;xLeRAB9COSOPd+t9drCWiild7CVtDOl1ZVUel2C3IVeBYfW31HI9+691mRadJWami1wzeNHVSJCj&#10;rwXRGLMyarMTqBH44t7917qYjOahJfFTLKC0a6E0sSnMgiCWUgGw1W/wa5PvR691NWdmOoRU7NPG&#10;rCKaUSGcQsWWIkD9t0+hUG5/pb3UV/1f8V/q/kNdY3RajUYnVUXVpuJE0yILjgAOFTi7MPz7v1vr&#10;OAyUKgo7ToQ4KsOZCAsmsH8afVf6k+/de6a6mGjiqW9BeyBgXUpOZLgs9RqUgAccDkj6e/de64GO&#10;OokqIIUCeIAykSKWPq1SSK7qbqBYMLf7yffuvdToozJJArVK004iJMpkKQxxXLakZLrpPFwVv/re&#10;/daIrg9O8NROwIeCNJpGAdlLJJLHKdLslwC9gAwspA/2Or3rpltPAdKNfuJ3SopkjhdSFpVVg7yx&#10;oPG6wyWJcIfSUtcc2N7e9da6lrSPUgyCItTyqrJGKkJJMkR0lYYm5DRWOtj6iLe/de6TOTpCDApk&#10;iMi0ssjWR4Wd9dvQZAblRYMNIJ976uhzToP6lIHiqJGXXIZdAd7ixYel2gI4I+lx/vB976d6TUrK&#10;shCIQSHXwU8iopYchPKB+bBiTyPpz9ffqA8evdNpvDo8kYZp0ZvGwFjLqv4wotpuP0tchvqQPr79&#10;17qFA8RDyaNMjhgqxKWdXeQiQXHBP+twPqOL+/de6kCOSxRUjkjdh9SLR6TqYlVtpc2/of6+948u&#10;vdZ5W5008UbqbJTyVDafHE4tIxJ+p+tweT7117rtZIYyqhNUStqeQEKyWHojbTe/+JH59+691mC+&#10;SVtEKRqx1RjRdixHqYSEW1FbWHPv3Xus6LGLh3mDkANA7aUX8AO1mIt+Le/de6zQ6AxZ544xYXQM&#10;GChGsq2KkX/KSA/Tg8+/de65MIy0ajTH6mV6gr5y111EkBeeLfT8/X37r3TdPrB/ZaJqcNeVrFpG&#10;KHjxEgnj8qv1+lvfuvdTiii0g0icqzyaVUgKLDxrJ9FBUCxsOf8AH37r3WDygwFxGjNqV7gMTMl/&#10;zIfq344/1vfuvdSmkQyBURYjINepRZUAHNib3JH4+t/daV4/6v5f6v8ABrr/1d0ZIVJICjn6iwtx&#10;ze359l3TYz1J+2IAIPFrjgKTY3PDfT3rrZFOpMEbL+rkk34X8/i/9fbycOqHpziQDm35J4W1yRa9&#10;/wDiPd+vCnn1IESsv+xJ55+h/te/dWAJwOHUGalvZgbAm3Cnk/Xkfj37rZ7Rp6hsvPrUfQgL+L/4&#10;/wBfe1FTQ9U6xNptcAG/PPFje3B/p/T27pXrXXXBB9Ivzc2CkC34/r73Qde6wlBawH0HB4NwPqPe&#10;+vdYSjXvwLkcNa9gOSQPfuvde0WJ9Kk8csDxf8D37r3XAotvpb63IFxwbE8e/de660kHkfX6fk/S&#10;/wBP9t7917rxjJbmzkgXPAt/QNcAe/de668QB/SLi9gPx/r29+6917xjmwvYH6ix55sPr71TNevd&#10;cTDwPybXPPIAN+RpH+9+99e678IsoJueDf8APHIuPdWNBXr3WdIdX0P10/i9rfS3+t7uD1Rkqajq&#10;dHCQR6eSLglVI45tx9L+7p8XTRBGD1KSG31tp+hsODz9T/re3+GR1QrXrnoX625II+n4BsGt7eVq&#10;jPHqhBHWNog3J5ueObf6xv7v1rqNLCLfQC54J/SLD8X/AD7svDpmXy6hNESOBckfn/ex7t0wVB49&#10;YxCRpa+nkfT6gfSxB/x96p1UIPPrkUBB9PPH4A/1r+99WAAwOogSx+igc3NuTb63J/23t5v7P9nV&#10;vLqbFY25+n+2JH0BHtnrX+r/AFYH+r9gcoyn1tY8f6mwt9OP9t791sGhqOpANh9VI+tzYW5ueB71&#10;x6eaQAinUSZ05I+h+lvzbm4/5F78BTpotqNT01yMo5t+f1G1yfqLrbj/AH3+x31QkDJ68hW4P1sx&#10;/wBSpB+luPfut9ZWI02t6Rckj/XsoPv3XumypUEMSoswtb6gkG4vf3o9UfNOknWxDU4f1KwkuR9E&#10;vxcLY2t/re1C/COmitcjpMzx2UmwAUANcatajm/05II92FRnqhUgV6TNZTgoSxOo+RiQ13sSf9uP&#10;p/sePdWNBXqhXUKdBTuOGMIwsEfyMvk03EbaSHLg8AaRYMfpc+0z5UjqiqFOePRJu1qKScSTxjyB&#10;SqThGvCkam5gRDx+6FBJP5I/N/YY3Malp9vRrYnvFeq49yRFZalZoEipodeumq44Pt4gZPEkkc9i&#10;SrAKiqpAWUk3F/YdBoadCWNVJ/1f5v8AV/hxbRgZnSrE9VFDQzLCsoakqPKzsQ8kzQg6EdlEYbQ1&#10;jqJPq96bj1eRMVHRptoUsyLSitUNUSTFBAJEMU9P5LOkXiuomckMwUnWoUgL7ej4jqpOBXo2O1LF&#10;JFnmjaSOqSWMnVHEpMY0zRxMD6gtwf8ABR+T7fSlBXpQDgfPoftvxpIkKogQKi+Nba08yP5ipNhY&#10;ksLc8i3tZFp6SfiHQs40BQPSpvJ5l/BK/p5/xAvb/H2oHDpnoQ8dYBQB/qQAbgEWuG/1wfaocB1R&#10;uPSxgNwLEXPJH0HP1U/m/wDX2oHAdU6dqcAKtxazAi5N/pqtb+nPu/Sfp4gtcf43B9N73+g92T4u&#10;rJ8Q6c0BIFmJF7C97XH0B9vdKOpIW3JCkn62+pP9T/rfT37r3XMjj6W4IPp/ULfW/wDxPv3XuuFh&#10;x9CSGIBHFzx9femGoU611iYWGo8fn/C9re6eH8+k7/EesBHI4B/1vzx+fp/vQ96ZKLXryfF1iIsV&#10;Bvq/xtyAePr/AL37a6f6xsgIPH9LgAfQG9zb37r3WIpyeAbE8X/B4c+/de64Ff6jkKDaxHP+N/8A&#10;YX9+691yK2sf7RIsCBbTa/P+wtY+/de6x8X4AHB/T9P6/T37r3XOwNzpuf1W4YD/AB9+691xPJuP&#10;9h9CRfk2B9+6916w4+pte9gq8qb3t+PfuvddWA5sCDe1xe9+Px7917rsr/UDm9h9T/gPfuvdd2+t&#10;x9SLEf0/1J/4j37r3XIcA6lGpibD8Hni/v3XuuQUD6gXu17gWHJubn37r3XioAsAbc8H8f69vyP9&#10;69+HHqr/AA9ZAtze17W4A+oP1sPfurdZNBNwQQLizfTgD6c8e/de64Fbkm3FtNrL6b/i4/2/v3Xu&#10;uJS4N/oP95t7917rg0YsOf7I4+n15v8A4+/de6gTra5I0lr3UW+gHF7/AOPH+x9+690n6tNJYkav&#10;rzZRqa1j6R+ALc+/de6TlbHxIUUWZVUuFBFr6+APqxIH19+690gcnGzcSWDHykqAAdJH6Uv9bA8D&#10;2weJ68aUzw6BvcQBR9IbUFdW0qQx8ikwTRqwJ4Kg3/wA/PtI3DpE/Hoqu79IqBq0KVg8VZHYieVG&#10;k8cbBgCC5OlyPrYccke2CudQ/wBVcdWj41+fQbulX5bqXeSWUu4RUMFRAG1RwMlgXe99K/WxN/dd&#10;OnpX1kR2k1xxRpHCjszPHE0zqpYLULDE4NiUsLsCuk/4e6rmo60wqKdSjUvTtFExmZIvC5gSQrAZ&#10;NINOs7ICRN476mWykD8/nTLTj/q/l/q/kGmOsV4U6f46iDSgijEEsqFXlkkjliQG6uonh/SWILWA&#10;1MP6+2yg8utRnvHTxT5B1Ik1MYfIjzQhJAVMQ8BTSgU+nUq2Ykm5NgfbRGc+XSnqZBXMr+lhKjTS&#10;0ryxWKqVl4hZVsGshFuAQSfdXppNetGnSyps2DJEsboy38cpb/dQjYPDohCnVpI9X5P+x9pC1D1b&#10;UaU6foamqrFMxp/R5jIrFOfG3JR4Yx/rANbgf7H3Quo4nplmANfMdKSnxLzhdLqJdRYI62dpbXbU&#10;zABAfrf0829sm6jXzr1ZSGFR070234DJG7wvET5PMqw2gnla4NRqYH1Xt6vT/X/Xba9rhRTrT6QM&#10;+fTtBgaeOyWVJ9Eg5iLuXI/zsZIa4I9JY3te4P5DRkLnJ6Sknpzptta7skc6gurO5EUnAWwXQBpC&#10;/Ujlv6kX9uJEWFT1Qv5dKOj2zAgPFxItnLoQ5A/BcAW/w+n+I+ntQsJC060ST09xbe8ViIgwRbCx&#10;UE/lzEOT9PyR7dCHrVOnKPERx2LRgFpCWYWLSELYB103/wALg+76R1unUiDFaf8AMqYwrMxUrqX/&#10;AIL6gQbj6iw5t7qVIOOqlainTrT0VlUKo0G4A0ggITe7cfT8ck397QEdWXtNeniGnCrwQSAsYuB/&#10;a9RVeAPyOfamM46cDVNOnWHSg/QQCCtgdRKf2WBb/e/bgNDXq/U7gG7WIHKk2vb6Agj+v9fbuoad&#10;XWuu/OoBa5UaWtYm1l+pv/vXtszL16nXS1ILC4Uhhe/FiL8EA/7z7b8Y168wxjrOJ7gjixuedJBC&#10;/wBT72Jumcg164/dr+QLqo/AAVbcg8fn/fH37x+vU64mpN/SVA0kMAVN/wDUkD6/4e9fUKDnrXUS&#10;aQNb6G6gLquDwospv/j7TXFwACR1ZaVp0zzs+oBbkn6EhWXUT9WUD6n8E+yWWeQjB6sUBz1FUqfS&#10;ArBiTqN9OsmygkfQj6+y4tXiM+vVvLqS0KkaQqso5sCALBQQwH1t+bfn6+6vCWSvHrYqM9QHpxfU&#10;VJ4B0kKNLX40gfQn82/2PshntAWJI6UqaivXJqNnA1AFiQ2r+nH6f9f/AF/aWTbhJQnB6dTh1ySg&#10;HIAVmIW7E6QBfkR/Uf4kj3aLaUrSlT1fqfHT3sfGLldJU6WAQG4BbSbXv+B/xQGsG2AjI691k+01&#10;XvGCAo12TS4J4Nza4H4+ntU2yxstAox59aqvWBab66lXUCTckjUR9FUkj8g+0p2OOhDDq+o8OuX2&#10;qtqAFrnXYj/EXub+2m2WMdqr17Uesn2XB9NtY1DSATp0kXH49o5NhYgkrx6cVwDXrFJRjSNSXOpb&#10;kAlf6WtYfi5PA9l03LmAwGfl/l6dSfrj9pbSCmoF7AG6sNIuOf6H8e2v6vvqApjpzx+vGBrkeMqd&#10;IIZ9PNj+hrjji1v6+7NsTrUBadVWZK9N01G1m0hQGsFFgSePUA1uBf8AqR7JbnYphVl8+n1mjrnq&#10;BJBKP6/o9IQsrEg/QE/0+tvZbJY3MRwK06eDRnHDqK0rqbiwYWPrsQoPKrf+h/PtgXE8RqoI/wAH&#10;XikbA06zQ1skbaW0tGbcHkXtp02P9bcn2Kdm3yWNwsh7f9X+r9nSGaFKVHTtHVx2S7E+oaS5GlgR&#10;5PUQP63svP0v7k+y3GJ1Gei4qFJHTjFVBGU62sSrOpF/+QrECw/p/viRHBcIQKnpJx6dYqtSAgbl&#10;jqs66C1ubWP9Pr7MBcoetgEmg6nrMSBYcA3JA+qHgc/8R79446cWNq1PUsMTbkjgkISDqN7gE2B9&#10;urJXHVglDUdSEN2JHIZRdfr9Tzce3dXr1WLz6kAqBza4B4vbg/Q2/wAPbikA16e6y+QcfT9NrGxB&#10;/wBpv/vPtzWOmYhx65672JI+oY2IuPxzbj/be6Elunusb8lrKSL8fT0/7UPdevdQpb6WC8n68hRf&#10;m1ufr7ZkrnrR49NEyH8iwIF2K+ofW/qH5H49lNxXFevdNE0dlZGVVvcMb8m3KgkH63/3r2HL2LUC&#10;D1ZK+fTVNEzKCCCAObcN6v1Dn63Njb2Dr61kK1Xy6fXBp1EaIetrAtdTqvdTf6KAb/ixIt7Cl1as&#10;oZqZH+fpUrilDinUNlsQNCeptZsq2/V6x9PyLEgn2HpowvaRxNeHT6dYygC8F/8AOerSLA/kWW3I&#10;B9pfBASqmgr051yn+iBiFkUkiw9JK8k6OOP+J92lAKBSKEE/YfWvTcfn1F0FSSLgC7nUugR2GoEB&#10;f6i3HsrkhKtVRjjn/V+z5dKUYkaeuDgm3jb9QvdiPUf6KD/U8Ae0s+p8K1PPP+Tp0fPqBIGV7n1X&#10;GkawFDE/0K/Ti9wfZU2pXyePr/k+fTgA4jrEhZG0PZiw5tptp1aAoP8Aqv8Ainv0dUJjbif9VPt6&#10;2RXpP1KgOXZDYXJR2/zoSyAOT9D+DYf19ltwo1aiK54evl+3rfUGoh/USw06ldlOkeNVb1BFAAa3&#10;IAJ/5BPtHLCA1a4Plwp/n9OvdNTLZg+k61I0i7IwP51H8abjgm3+F73RuMgv5f6v9Q6qeGeplLV2&#10;kHH7LoR6JC3Iaw8YPAI+v5/w49vwTFW1EYPz6oaeXSugmVtFyFMiEW49aW+isf8AbD/W9i6ylBUE&#10;YqvTRiFep1PLIp9TFgy6iCAZBc29fBsPoR/hb2eWTkGjZFM+v59VkIJp6dPFHUEgHVZLD62/dF7H&#10;j/Efn8exDbvioP8As9JzQnHHpW0NWSPWbhVA4H0J/SRf6n6X9nUDkn/V/q4dWA0jpT09QraCp/Vc&#10;c2H05voP+w+vs+tpKj5Hh02woen6CoIOlrk6QTY2F72BPsU2TGgPSVviP29OqyI54AI5vYXBt7Es&#10;Dah0n65sbj6L+m/4uSOT/j7MF4DrR+fUUi4t9T+ABY3AuRf2sHwn8umzSvbw64j/AIKeOL/U/wBf&#10;9sPdetde/rxa9/6XuORcH220WrPVl49ZF/pb82J4Jv8Am6H6e0ckOnj051lutvVw3Nhpvcg+k3P1&#10;9onjpny691kUAEm3P9Db6/i1/ad9Iz04hxTrPdbDi3F7/TkD+g9pHcnq4qTQdc0LMCLXsRz/AFB+&#10;hF/8LX9t1PVzGQtT1OjQnkm17G34/p7fWUUoeqDOOpqIbfT6KL6bEn/Y+3lkBGkdeA4nrOIrAm2n&#10;6HheeTYH37rfWZV0ryT/AI/64+nH++/4gb691mA4ufqbf7YH/D/D3ruoOtdZlJ+gH5v+f+I9uoRS&#10;nWwCTQdSQOCf9V9fr/h7UoBTHTq5AJ8uuvboHn1frw/APPJP4H1/xPunXuvWsfqbE/X639+691xt&#10;wAb83H1/2Ivb36lTXrYFTTrlYf6444texv8Akfi3u1OtMuNJ66kF1Ja35Fh6gbcg/wCB916YdNOR&#10;0xVkYBJ4455Fx/sT7sOmDx6aXtYpyDz9Pzce9kDpOeJ6xwqTYC7eph/sL8WPtFPHinr08mKE9Okc&#10;JNwAP9sT9fZTLbuTwp0rjYEU6zrCR+L8EX/pY3+ntj6cjPHp7qSkXpFvTxzf6H+n4/4j/be3EjIN&#10;evdZ1isObH6WFrXb6f0PtWkdePWmagr1yKkrcL9Rc/T6H6ix/wB9/wAS/wCCCK/6v8H+r/C14nWC&#10;WHV/ZFrXvcLbj62HvaxqMEdVZtR6hyRi7ekEWP4t/T6D8+22iH4T1UA+XTRU0wYGyi9wfpzf68e6&#10;eCCDXPVwXGT0nKymYKQ6hvrZSB+Ppwfad4dPlTq7MpWg49ITL48aXEa31C7AqmrkEgBuePpYj6fX&#10;2oicAUPSZ1IOegN3PjalZbxo2qRpGAIZgLhQ6k2tY/T/AAPti+RVTUnTQbNOg0n2k1ff7xnTUFjg&#10;LODJGitd+SLavour62AH+PsMtc5+3qjRhjUdKjBbbkpl8EQVjGNHlF1cX5ZixsCxPPtBdXaAUXpx&#10;IWOD/q/l/q/wirjMBdIxIzO90u2q6m/qe2oEjm/49lhuHagAx0rS2xXpdUOJCaX0sGUqLlgL24Zj&#10;osLD8+18UoB7uPTvgdKanoFHJXg/Q/TUt+bW/P5HA9mCSY7T1sQrTpzjo14PJNwxDC7X+hP+9e1C&#10;yhRVj1owjqUsIWxCC9mOq1/z/T/D21JOD59XWOmB134bfUj+h4twfaVpqGgx074ZA1Up1mEa8E3B&#10;tzYDkkWPFv8AW9tFwfPpxUVh150UCyi2r+ttPHIAv+fbbsQMef8Aqp1tQgbtPUVwEP8AZB+p4HDf&#10;04/H9fbBfR5U6uwqtOoc7gFzYM5H0vb8jkf4e0c9zSoBq3+qnTfh048OmiYu3rseQxBaxKm3II/3&#10;n/Xv/j7D88ksprQ4/wAPTgULw6bn83BsdYv9B6QoH0t/vPsqlM1Kj4s/s6t02SCY2KfQ6gCQbXIv&#10;xb/eB7RabgCq0zxr1s08umqdJyr6S2osTwDyfoy3/H9P9j7LZluaHJGetdJ+sWpJP1AW2q4ufpwo&#10;/oD/AF9kk63YevED9vXs9JevqahFZZXNxyXIdHRSOCGHIIP+w/Psjvb25RdIavn5461itek1UVlU&#10;rHzXkGlWCHhLiwcavyRyx/wtf2SSXlyXPiEnHr026ihbpkkr0VT5CGkEhVEUFPJp4DAfQ8H2XPeZ&#10;7+P7P+L6ovwn8uoCO1UqyyBB4/SGlLKjIxsNNv0kXtf8EX9+ibx1DvwHTZFRTqbT0ZjICszJo0DQ&#10;QHj/ACQSfqAPT/j7OLaDSNQJP2eXVCtBXp3ooXWZGVxqBDBVt6IxcI41AfqH6gfza3s9smeJgymh&#10;rwHkPX/V59a01FT0taVlZbFnFjYE2sy3/Fr2545/p7GtluzafDdjg9NvAp+EdYmgkNQ2kEMoVg7s&#10;FILAElvr9fp9fx7LrvcCtwQrZ+fD/UenY4SBjqHMugt/Yc8/RLWPIJjsDxzb+v19hDc7zWzBjQ/y&#10;6WxRaRnruhD65FFuQ0pKhVBH9AfqCQR9PZbZDJAPlXp7SBw6lMdJNySLFHsRY/m5U8kkfQ+1LOEW&#10;rHHT/wCEfl1CmVgFCKVPDKWOpizcBZF5tYfn2lnU0Ggf5+rdQa2dYqeSFgqkOGdRyP2xZgCB/aJu&#10;OfoD7LrqRY4TAfX/AAdMtx65I0fjjVR6wiix49TNYksfpce7xyxFFVeIHTbV6eIWESAlI0KOXVx6&#10;lZTbi/8AQi/PswWVYgKgD5+vXlyOn2mneVApQkSAhke/pcD6ngfQaRz/AIfX2bW1y0qUoTXyP+Ef&#10;l1WgBzw6n00hUXYgAhVF19CnSBqC2FuQR7X20zIdIOKUFfI9WKg8OpMMgWU2GtHOkta5IP0sG5+t&#10;729rracxzilSvD/N/s9eYUFfTpw89n+oDnjTp9NivpjN/wDD8+z1bwpKDmvmP8nSUIWNRw6lR1JR&#10;S5OldYNiR6k+nH9bcc/09iGDcxCvisaCv+r/ADdNaKnHTklYHAJKXYK2kAfjgKz/AE5HPsU226W0&#10;6q6sDXNOk7qVqKU6nQSKLGw4Sx1gAAE3/PB59i+xERUH16TkgcenuCVQANKL6fVcqASfyB9f9v7P&#10;ookZcdNk1+zpySUF1L21C1mU2+g4vpH+x5/40HXhWtD15TTp7pirWN+bci3H+F7/ANPbP0616cqK&#10;V6e4bcAW5tf88gfn26IwuOvVr04xhbkAA/n/AIr9PaqFF49b6yMum5/P+Gm5/P59rYhpbHWmyOo8&#10;hBFhf+vP+H1tb2YRyAUPp0z59M07G319N+T/AMT7ViZRkder00TupFmAvYkX5vb6XH/Ee7G5UY8+&#10;vUB6Zpp1X0tyLfqFj/hcqv0/1vbL3aBcnrRoFx02NXqp5Ci5tcG9yv1JP49lMu5IMV6a64is1Nfn&#10;6cjnkgXFj/T2V3W5qvn1dV8z1zjqW1BixFzwObA6Sbf7C1vYeuN3Y8T06qlusomLal0KSfyb34Ps&#10;kl3AsST+3pxUFaDrkH1H1X/wHA4A4v8A7H2iN34h1NXHTwi+fXINZmsBpIuQBY/65P8Ar+22nVH1&#10;DgeraFoB1yMtrkLYAcEekk/4g/j/AB93+vVXzw68Y1Ix1n+54HNwbEKF4/oP1e1B3FaCnVREAcnr&#10;IKhSOTYsf7RW3HOkn8/j35r/ABR+rGNeuQqCbgEf1JP0P5up9pmu1lqK/t/ydWVQMDrIs9ySPUoH&#10;I/3wB9t/U6lAU46vpPXazi9gL2P1ueT9bf7b3QXC6tA8vP1r1vQes6SjhW/UB9ALNxyL39uxyoSV&#10;60VPXMSAW/4N9Rzcnj8f4e3w4oB1rSesoIJH5B/1/wDY/X26CDTUB9vXiCOPWGWy2OkAG1zbjk/T&#10;2y+ML69a6xkkL67L9eNN/wDY2/1/etRpTr3UYuORf1Efm7XU8Wufp/sPbOsKaDpwCor1HYhb3+p/&#10;oTfkce9SSIq06cA1YHTTUyPruoOlb6WuLWJ5APF/9sPZTPKakgVHl/l6uF0uOmOtcsoUkAv/AGib&#10;ggH1ar/Ug259kN440BTgnrUnxdMxLFw/BVVbhlGoNe4BbT+f6W9kEjMWqpwAa+uPXpvqfTQX5soB&#10;HII4YnmwPH549r7SEaqtwpX5Z9Mf6v8AD7p8ghLAC/AHIF7EAcD2foihdI68RUU6doY11XLWuv0P&#10;IA+gufzz7XxKC2DQEdVC0NepqKgUKDGCDcEWsbfX/eLe1Srjj1fqbHpA9J/1wCTf/YG/0/w9vqFX&#10;gcda6kgcC9r2ubm3I+n4H+9D28uDjqp4ddFFa6mzXI4FrXtcCw97aNR8Wf8AAOrddlABb1Xvf9Nr&#10;cWsp/wCI91K0HXuutHNgObEm4NyD/WwH++/2w1pJY4p/l691JWIaVDKfzchTqsfpf/W+g9rEhqox&#10;w6bNdWOu/t0JPpCm3Nxe5H0v/je/t1bUPnh146qZ64GjuCdPP1/xt/W/vf0FBWlB/h61U166WmZb&#10;kfj6Efgjggn36GBlfIx5deJqa9TI4h9GF7WFr86b3JHs8tW0AHpp0FCw6koo/Ia5Yf64t9f95t7F&#10;FpOR9nSYrU9Z1TUOE5APP1I/2/sQW0oPHh1TgadcWUWI4U2IuRy3Fv8Aib+zZSCMda6jPf6sFN+f&#10;8eB+T7UqKgE+XW+sHpJ/xIB+trg/S17/ANP6e79e64km30J/xsOLD6c296ND2nz6910SATe39LHT&#10;b6W4I+v19py7EZPWusTuoF+LnkXtzb6j22WA691EkqBY3IBBQj6C3+B9ppLlB17ptmnH04uWvq45&#10;/pYn2WzXiUIJ691AeZCDyDYHg/W9+Rz7L5LyHSTXr3UKWUMdRsVHNgOTq/tfT/YeyG5vY1GD+XWw&#10;KmnTa5VtQ0hTb+v4vcEtb/insgnull4dOgUFOoTLcAWuQWZiCLW+pBNiD+fZJNOCc4p8+lKfCOsQ&#10;UACzWv6mFtNmsbkWH+w+vtgyJpqDXq1esXjJYsWsWNiBb12+gv8AW/tITnXqpX068OOeuJllQ6Sr&#10;WAP9LNz+SPyP8R70bqSPtzQdaKqesBmUllBBVWAJYfQgXsf8PdBeVNAeHVfDXrsMjIrIvN9LEmzE&#10;njUR+P8AE+zC3vAw7DnrTRg8MdTUK2s5LG4V7NYfSxBsAf8AYjj/AHoCSGdHQBjx6Z6xyRLcgaTZ&#10;Sq6tN7/QEMPra3HvUiIe3r1Kmg6T1XDYsoFvGdSXW2lQL2t/UcewjuttQGnl06sZBqemVm8bnUEJ&#10;U3Fv0i66g+kAf4/7H2B55DBIfOn+qvTvXhX3BEgVmsSWIAAJ5II/B4Bt7ZG7qe2TP+TrXWGaVdAA&#10;ZCGAWM2GosDc+v8Ap/Qe0F3dK6YIoeHVl49NMhkDLpY3BLMwBJsQUIGpfrx+D7DNw7hh8vP/AFef&#10;TvXNJJVZQdARtYIcWuDyA39AOeP8b+7RSOfipT54P+r/AA8etUHXNpxzGumRSi65YyrsBf1WVhcf&#10;gc/j260yBfDBBHrXh1vpvmVC4mawBVuSugtYcEBvwDaxv7J7mASSa+vdQGZmQcKxV2GvSquo1G4W&#10;wH5uD/xS3sveNlAoP8/VxGT1jayAPqYBpFZbj/Nuwsef8PaSRSufI9Oqij59YdbrILqAurQQw/T+&#10;RKpH9T+fbAw/D5f7PXioOB06JWrGI7uVa/10eVvpzzELgHgc+zAdtCP8H+b/AC9eVdIp1Ihr1lkQ&#10;A6AUJ0rewBawYLYnn/EH3dJG1jOM4rQDrZFRQ9Z55nZAoUEFXjAbQdQHOp3IJB/oP98LXT6h6/6v&#10;XqqxgZ49eoKkRTKdWgkBlVOSSFAGuQL9L/1922m9+kuQ5NPkOH5/7PW5Yi3SrGbcRBA2tWQg39S3&#10;H6QLqPx7lq25sbwQA9RQZ/zdIGipwHT5Q51VjQs4diNVri4JFuLfX/W9jLbub4khGp6npOYmPlTp&#10;1GcUi1zqbkkcqiH8uD+fZynN8LYB/Z/l6p4L9PFPlhY3ck6gLsV5/tXFvYqseYImXtPWmjZePUlM&#10;uplVS1yWNr2I9I5I/wBh+PZ3b73E0oWvVSpAqelFDXppVg/DgX+hP9Lf7H2KIb1CKg16rx6kCtVg&#10;Tcj/AAuL/wCA4/1va1Z0YV691ljqUe3J025FtIJ/xH49vpKBw69w6lpIp5P5+tvz/qefbqyVND16&#10;vU+NgQP0m68f05H0v7d631IXkXIA/PH1Fv6+/de68B9OQTz/ALb/AA9+691y/rb6kj+n1/H1H9f8&#10;f+Kn3XuvAC/FzxY/pt/Uiw9+6912F/AHAFyLX1Engc/4+/de64gAf1BsPp9bn8WPv3Xuu/z+k8/4&#10;L/Xk397Aqade67t9eb83/Hpt9PdilBXr3XRA5sNXBPH55590691icj/U/Tm11tcH+o5+nv3XusVv&#10;qCoAuTcfj8+/de66YKATwf6+nm1+bf4e/de6iSITxcgm4Bv9LG/IsPx/vvwGpfLrR6ZqtB6l59Wn&#10;kA3/AK/X2weHWumKpgH9v+liCtwTa4I/23tsmhA9equcU6T1TTAKdNj+TqXSpP8AqRf/ABvb2lkx&#10;jqg6RuTpQFYxKoKan1MwCJqU+S1wSRa9wB7L5Tknr0i1FB59Bnk8EakKTCsxDBzMRZl1AjyKiWLW&#10;vcn6D2HrggSavn0l8JvTj0jpdowJKfSD60OpgputrraKT03B5tYn+h9l7yAHrfhkCvXOn25GZVdo&#10;2kdmYyzMgLoAbWKBQVJPLXvx+T71HMleveEx49KJMAIaVQYowGX1KIwHcK36xN+B/h7OEkcAAcOv&#10;GNF4nPU6LDKRbSqBipICq2qwsBY8/wCxPtUsnbU+XW6DTUL04pigoIIUlV0AE3EYI4RQfwfzb26H&#10;JFR1SgIz102FD6QIow63ZVW0YT8Ecj1WH0HH+uPeuOT1rSvWSLCmNmUqzMV1O8asrEfQqSPp/h+f&#10;9f8AOuvaQOvS491iZBGbll8SKg5vyCdSjni5HHu3dp+XTbLTpOthWPmLiTlEuEA8hYm0t3IPFuRZ&#10;uL+2fEA6Y8E1+XXa4eNUWJYy95BpOkfQHjzauGBH9Pz78JFPXvCPkenODBqb+hfqCGAVUNuSjgC5&#10;J+gvwPejIfLrf0/z6dYqERBY7ctpiu9zJZz+i7A2t9Bbj37xMdWWML1K+0VVJZVBVj6GVS4Cchg3&#10;9eP1e3Vc0qOtkVFOujGqIw16y1ggUqbE82a/1/wI964568AFFB1ziiDFlVEUartYSKFIHqMbg3P+&#10;HHvfHrfTtTwrYPpUAWJN9Ib+zdV+v0+p9uIvn59e6yaA39AwPDuf7TfkL+R/j7tTNetdTUjGlTpU&#10;hkAKm2kXPNwoPBP+HvfXunSiDTuEjXSzALdgv6QdNibGxP8Avv6lbb9xA60/wdCFSuaGGKni5YBQ&#10;54vzyR9PwfZ5EFAp59XHS9wVFVVwUsDoPN24BtzcX/w9rEJIzw6cRC56E+ioo6dAAq3A+vA/H9B7&#10;selmnSAOnIhebEc3P1/1vfuvdR3Q/wBeOOb88f6/v3XuozQKRcgnnk+kN/sbe/deArjqJLAqfT8m&#10;5P1JF/6WP+9e/AEmg698ummaINf02/xtb8j/AFvd9JAqemWFXp0z1NIDdgB/sBbki3PvXTbLX7ek&#10;VXiSGRjb9Za/+sOB7rQVr0mOsNjh0nJC0ushvXe9gwA/wvbn3vppmY4PXOOYxANyCnDG6i1xyPTf&#10;8+/dU6fqPLA+k2BuFuCALDi9rD/eh790ojY0qelbS1Ik0+oG4/PIt+Pe+lQNRXp3piQQRybECw/P&#10;059+62Kg46UNLSllDOB9P7PF/wDC/uvShUJz1OaJV+o4/wBh/r2/P9P8P+IHurFSBXqI+n6fXVwR&#10;6bW9+6r0zVSMXYIAP6Hkgf0t7sOHTLZbpOViSRhiVY83uouCP629+PTL1/LpD5etnWOTk+hbkDTe&#10;1rn6/wCw9p5iRw6Tymi09eg7mq5Z3vJqvyWZlF7/AJF7W4H9P+NArnbOem4smvWIMjqAACpsLL+f&#10;wRx+Pzb2nZlIp0YIvcB1yVLiyi4Yftltax3PqIAIH/G/bJ6VgV6mQob69SjkABkAANrEH+v+A9ux&#10;+fWyvp04AottVrv9PoNVvqQD+PbnTYBoa9YZwpJPB+un6Cw+pA/r/wAT7VVr0w6Yp00TsSmoKC76&#10;pLgci30Fv+I92Xh0hlXz9OokcbyMCULAWJ/PH59Q+oH1/wADx730x1GlPrILC7W+gsR6uORz7t03&#10;1FlhEgJudKgKPTZrHkqQv9D+fr79SuB1Vlr02SQhtIDKAHJRT9XH0ubfgf7Vz79pb06a6jvGjjSq&#10;H6OhC6VKlvoUU/i/P9fdevdNk9H4WVoymoBl/eAe5vcoCPoSfdGWop006Adw6TdSDYkqVDNKS1jY&#10;oT6UX68Ajj2lkU0I6a650BUTRglDq069KsvoQAoij/D+1/X6+6KQo0t1o8Ohx27k4UgFNE0ZDBWv&#10;b6D82JAII/p7eidT2joztn0qB0tqdA+hhdxqv/ibnke1K8Ol47uHn0pYx4106WsE9Ib6EX45N/8A&#10;H8e1iitF6cC9RKnJmnS4T1fj/ipFre3NZHaPLrxxw6Tc+SqKqR016Va91UWOkcG59pXck06TuGY0&#10;8uucFM6tqGjm5YHlnJ/r/vPPvXhnz6uq6RTruWIjUZFBsCQCvH9AOeOT7q66cdWAqadBPvq1NAJS&#10;ziI3DEHm4HqBK/0uf9jf2SXjAd3DpiZaHPQEVsinU8URluzATK3qMX0IvJy173P0t9L+w9LLnt62&#10;sakDqDECjAMgUyGPy6WXyH/jmATq0gcDm/8Ar+09c56c6VuLV3CPGkiFfSDpDBSt7rZgpufTwfr+&#10;OPaqPKgDp+JNXS5og6WDAFmUn1AX1fiMOfyef969mURHDpWqeQ6f4YwqBmB1EAkBxYBfrGw/Pt/r&#10;xFDTqHUsDcgfUgBVcCwJuCAf6f7z7bkrpx1dVxU9MslGWJLKusuzkkki7f2T+NI/A49l7QEip6Tv&#10;GS1R0zZaKNDGhDCR1kYE2FuOeBwP8L/T68+y26iC8ekUy9IGqkF0AKM0bFQzNZXJvq9TAAMONIH+&#10;29hK8i15Hl0lPDpF5QTKXJUj1mN/2vVJqFgJJyLKbfo0gXN739hO+hKkkjpo1HHpL1sdWt4yreII&#10;paY2fSNJPjZnHF/xb2FtwjdcKOtdJuR6wp+0rux9CfdHSrLr1SKABdVvf6/63sLSNKKjNenoxqoO&#10;oMtWKMza5UWSUyB04ZpGVNDyXAH0vcED6fQH2lkuPCY56VEA4PUSqyGjT6ppahljUoh8VroNFSFH&#10;C3+tyBcnj2kkvGOFOevBFOOsf3KR+VpvKkhDVGtGgaGmjYaI0Yxglzf+zY/Q2Ptjx8ZwenApB6nL&#10;AqJEocOV8YEi+oFahC0sU0cf4N7XYDg/4e9HTgA1r1cgHHUxduiZGLx+SKRtXg0qx8Tf51WZLA6h&#10;+bf4c/X2risRKQSK/L16v4VePT9Virnihw+Mx8VNBJG0CU0I0TSq62MssigeokXII+vs/W3kalvb&#10;xgeWB01pUCvS8w2y321ho2rEcTSuT4P23RJ5RYLKo4+tif6/X3LHLGwNYWqmWoZvL7eH8+iuWJgd&#10;R6OT1xRR4LB42lCoshgSokZRpUySnU5/wufoPeQeyW629oi+dBX7et2iBanoYaOr+4qkiDXb0llB&#10;PAP+t/xr/iAfakoK+XRgStNI49CljfQgBsTx9b8cX+p491I8xw6WR/D0567nTa/N+LfT+nHPuvV+&#10;uTRg3Kr+OeT9P9f37r3TNkMXHURuzXViv1450gke919em2jBz0A+7sNFJHPFIXCqSeR9XUkrb/eP&#10;bU0QlUqei6ZOJPRba3b0DGpSOmKMshBmESlWDcq4Y/8AJ3sN3NiiqcdJaAjHQB5nDTrueCgpqzyo&#10;+poqaQNMIpSeRZfoQLn+vuPL6BmumjB4eXTsJCg9BV2HVolS+3qfVNS0iNG7QOIv8rlOplkbQAin&#10;6Fm+n09x/wAy3KE/Sr+Hj05ANZLHov2Yx1RkZpZ6maKqgMY8CwRMyoYv25Y5IAArCPT42bk2A9Nu&#10;fcczx1NfLoyWMEV6ZaXH08MZqo5dUUc7I8M7sIpGqn9JidQCzAiycemxHtMulTqrw62I61B6U8VR&#10;EySPLrV4GlHiWNF1qD6445T6RpPJc/UAfn28Jk62YQOoVbJD44ZLs4qHaQTMw+5pkYaVjEqjS9/q&#10;OP8AYe6NImkEdV8IevSfq62ShUp5jaV0EVUPUtn/AG2kJW/6P1OCPoTe3ssuZdJ62sRPHpL1kkUb&#10;iHyE+JGYGjVpFlkEtophSPYrqYhi4H0HHsqZwrV9enwgAz07Y+tjjiKCQaUi8fklFRPGKh5LvIWV&#10;fXqc6XKj03uePaiKXpxVUZ6eGWqpoIqhpYGqGUQpFcGn+5kPqkSWMCRFVbWY+q/9R7VZGevUWuOH&#10;TCKarnDl5J6iqrGddMD6oXSM6eIymtLn0iaVSxt/W3ugNc9ecAGg6zNRzSRNCSsMsKlo1iQokEji&#10;xd6hhZ5EF9XPP9B7dStM8Oq+WeHTPW19MmqD0NFNKitPC6uzyQQ2lQRqouWBLShTa5A9vo4JoOmW&#10;Kg9IvLZaeh+4mjmMVFHQyeOYViP5WAHj88QB8Ta7E2HqFxa1vZxZ6WIrx6oHq2kcOggyWaqVZ6Ke&#10;WtlNCqVcssdRTrAchUJqklqKcX1LpJAS4YDluPY0tNOCPPp7QCOg6zWUH2dNrkWRGqBUJQ1qU2I/&#10;bpZCQ8NfECOQw0gyHgWv9AD6DiOrKoU9JnKZOasqY6SCIGeapCvUK5Sekx1Mn/Az91dSFhdfX6Cv&#10;r1cj2d2uBnq4Yjh0E24KiSnp8glWaxaeGVqhKQZNZsg0UDaY6hXp40sGSzKYmZntYn8+xXYULinW&#10;wSOi25SaComndZKqo+6NRBVvToQ9JTBhJRVBQhSr6QeQvJsp559ydtoog/LrRNTXpw2ljqSkySfa&#10;+GrSkj8lPWyvWQxRRzHWsclJLZo5RZFK6gFNyvsU2Zq9OklwQUx0avZsWNo6E0tPDoro455zTQSP&#10;LFM+QtJU/aeccC36yQQLnSefZ6adB2T4ulg832NPJTJTCA+Z5tFPUpDxCoeE1bTrpWE3/blDgNYq&#10;w/PvQ6aalM9AlvytlpqSrq3TyGoq4mepdIhRGSZSfuY1iFoqVF0hYlHofkX9qoAQa9XjyAeivYTI&#10;i8sVPQ+Opp4K3J1E1TVRPrrZJfA91jBmmgMV9UkZQKxGvSRwuANKjy/z9PtHjV0NeFkE6QmSoroF&#10;1gNSzVEE8tCsUY0V8Xi8tLFET6k+oZP1HVyGvt6YIoejAbWgmkqcSadSkkFJIaSvrI4Y0lM50RUq&#10;0Kl3DT2Dmqle4AvYKQPaK5/1fy6cQ0XocJsemRFRZYoqhaKFmkxzrFHJTlRG0EU6AK51IFcqL8m3&#10;59lwNKnq6NpOodNOSwStTCIrTRR1H22Qp6WrkEEuP58R81TDeQiOwMYBOq9n+nu8Rq3SuJ9fHoPa&#10;yjo1EMmtkpp5qsGrWnngnhnpb6mjjS/juwuGPpYH6X9qT0oXpI19ZUyN50n+yC09ExirI4/t6ww/&#10;ohnh9WiZ7qV0hdVgSDz7eQ1H2dNSfCesiVjQUksNbDqq45XnjMSxUCo836mqqiLWxPlIjmkdW1C2&#10;kWFxfpKeHSayMOQlRkkpIKKepx4qUpnqBPja+uBCmlp44/IDGVQCSSNyTe5ULeykYPRfNx/1f5v9&#10;X8gga2lnkpI8tGIaimqVEk0NElGTQSRSf5TFEiEq8ZPpYKdRIFlFvd8nI8+mCAekuMr5aWoqXkjr&#10;jWMWq0kxkk0Ec9PLda2niQFoCq2YzF7cCyj3utRU9NladNEsgpIZYZ6piZ6KSpgjkjWt8tZPMq0b&#10;iAKzJGwB9AF2/wBf3Q+vVdIrq8+kfl8ZTrS/dUFHiKyHIVFTF9x4Wlq4okQfxCjp8YtitQ8oJSRi&#10;CpAP+HthgMkf6v8AUerqDWvQa160SoZaiCSpP7SyNXRiCpxiUj6EQSoqwgu3oldJL3srg3Ptl/hP&#10;SxPgHSIytNQR1WVaOl+5mgp5I0pa+ojpMRTLWFZo6SmWMXjdGBdlicAryxUce0UlfPpQgqAOkBk8&#10;ZTLRGqoqiglx8tVJVVVXXo1RTVUwQRV2PEsK6qd4SdSsRplVQBb6lG1KCnSlaV7uHQcZak+5inUS&#10;mGdKpC9T5Fx2PpRwDVUjgWZfFzfTqJvyPaNviPSjHl0j6lHgLJHqd6ZhM+RnMdVSz09SNCy05l/L&#10;i2nQx5ve1z7TnietoKgj/Vx6TsuRPnRaiNnWaRY2qplaNxLTreO4QAFz9WIN7ce2enQuKjpvyCx+&#10;emSsgyJFSQgqXeFJVjcXekqYYz6lItpk9JC/Ufn3rq4jYivSeq2ljuESmiMLvGs+hHkalB03aKKx&#10;OlbIrNyRze/Pv3Tix6TU8em1jOyyr4DRQTNTPVxQzI37MTGSKRY0DFGP9pCLj8m/v3Viinj1xknd&#10;oYPIywwzPLPPMlKQmuNx9lK0YKCI8ACRJTySCot791pYwpr1FNeiaKiaOQS0vpbyvZFDmwC6+X1A&#10;2ILXH5Pv3V+PHrlenjEzPLTiR443eMLJFAZfLyqv/aFrEoGAJF+be/Gvl17rn52m8yCOOHTRu0iL&#10;Ir1LxxOfCFUqNVhc8jg8c+9Yrnj1sCpoOoTVMySQokiPIUR1kpkbyVsagfvMIVt/g9wPfn+E9OBQ&#10;Os8waJVhbRGdMMkEWsQSySarqqEArMGJPrYXB4v7T9ePDqFUTEMI1poXq3eZ3ScgR3B0aY4jzIVI&#10;4t6QfqCPbgSuT03031VPLSpqqYoiy3jiMNQs0DPUfrjghQARujfqNrD8+3AQcDr3TcYkppI6eoil&#10;rHjnbxQNOsUK+VdZ+3nVWjlZvq0lxe1iPe+tdYo5JJGOhhBd5BNA0Tx0yi+ks45Um/Fgb35H1t79&#10;g8evdc46iXyCeXySiBo44IXg9VREx0SIY7GzWBINv6X59+691yFg1N44G8xqZpBTyiMBor8CSIgA&#10;KF/s25PvfW6GlenCSvGmqkZF8MzRpKKeIJK80S2ijpTYhVQ31kDk+9dapXHWCN4Zg6wBSyIqmQnz&#10;ABFLmIJKACzfl9AI/BPv3WgoUUHUarNUUSo8qeOsZYarwosfkhHMQiXh1cG4Cj/Y829+631yli+i&#10;05+1klQyeWHQw/a/zMsnjU6g1vWn1/J597HTiDz6jwys0zsGTxOVEwYho2lZeJ4Q6egqRfQ3v3Vm&#10;+HqLLGEiLO/28cdxqglRySrExSuzchT+Apt+Ofr731bpv8CVLuIjU8MZG1N4ysKnkNM4sdZ+gP4/&#10;x59+691z1StJERAQ4hlWY+WMxPpW8OiwF1C34PP1N7e/UxXr3WF1MklOkyIITElQskaL5KpEJKRr&#10;HH9TqNx+eL+/de68WmqTHNOKalVZGgdi6pURRqf0yLySQALjRbj6MffuvdRIg6NUSkhYi8shljkE&#10;tyotY3Cm7HSdBsP6D37r3UgRyyKsyQzF5Z0RY0SO0khT91Wmf9AA+gv/ALzf37r3UwM5FOjQeSWj&#10;ZlYGRrWB/VCji8jC9mU/T8ce9daIqKdYamrkRGV1a0DRSPYKAmttNksNTORyeSP9v791ULQ16xyt&#10;HE0EUCxSSxStI8wFxMGtJGHgCqb/AIDg2X+v5976sRUU6njIyqxZESKoK62qNXqkDG5hDS6tUd7E&#10;2U6bfU+9U6roHXKSd5dKzSRI2uK8tOi0VRcm5bTKHQpexN9BYckH6D3WitMjpuqKiGIhEeKEx1Lt&#10;EZZAz+Z/rVNURLZvULKCDa/pPv3VtC9SKiZ0hjm0aEeRXqB5BI0MMvpV44/q3PP1t/gD791sADh1&#10;GnmiQqGkkVKmVlWqMRSFdNtBSJfUWJ4P+397631hrJZ3jCCOOCrDhDJTRqkzQ21B0iPAFj/r3N/f&#10;uvdQNbQSmPQUdQYY3KXZoyQQ9RNYqefp/UX9+691ySlidZS+ltciDxqnoSTXplaYKALKAWFhf+nu&#10;rUpnqy8Os8tOs1lHkZpIWNLE6LIJxFJe0IK3IJ/Lgf0v7bJUCq8ettWnUd4BF9wJJLsojjLqPFTN&#10;PPy8RjtZXU8FVHP1vf3UsSKHr1Kr1EFS1FG8RgZpkkVk8apdYyNLGd2FyWsdJ+g/PvSipp1sCgp1&#10;j0uEkM1L4YrgxPDIwlHk5CqF/Vb8ji3+twHVKg0HWjw6iMojMKehkS5ZE9CILlmSWT8seLkfQ+79&#10;Vp1xLrFVAhUQh1vEk5kX1izAa+bkH6jm/v3WiKdZYxKuiJI5G/fkDeNUaW+kuwH4ZBzdvoPz7317&#10;rqOVYgZadSVYBTEylkQz2DEeMLe3F9QsT9PfuvdSgtZ4pnNPpCP5ahqcp9nTwu2gNNHELXc/qsR/&#10;Qm/v3XuptOUSKmVwngSRxqVY0Bec6ixNiWA9IWx/1/fuvdSWkVoTK4PlctEI3ICNAj6QVOkGTyW5&#10;H0Hv3XuoQnkMlS6t4WKKwgmZFbxo36nfkBlAsq/09+691kZHlZjLKKlYIzO0iEARwMLPqGnUSL/j&#10;j37r3WMU8TtJLGDK2uNY5iypG8cY1SLa12kcchbkG3Nvp7917rlEXd5FeWmeCKUmMvTm6DQHKsAt&#10;vGRw6A2/2g+/de6fIa5aiL7gmOUUgZTEyxvIiOdKwxeRV/IuCLDTaw966bKitB060ssvolpoYzEy&#10;+SB1lPjWSU/vFpHX9hCw0hG+p/w96z/q/wBX+r/BQrU6T04oJJtVRCohIK+SmMiJPGU41gIALA/U&#10;Dgj37/V/qx/q/wAHiKdNOQ1t+/PT1axQRiQPNYKrSGw8OrkhhdrKPe+tgVNOkDk6Qv5B5EvJfkRg&#10;NGgfUylbch+AByRa359+6cAoKdJWqjeKCUroAjOqVkQawQPSWuL8/wBb8fS3vfVumdwshMw1y2UD&#10;UbC8ZF1UL+GU/Q+/de6hEyIQG0ReTSAzi4IJtolYC5uPr7917rpQImbWUAPqjCsSSyH9Oki9lPIP&#10;v3XuuaxnWiyNAXe7nUdTCJwb6mC2DX5b/D/b+/de652CSIrKrenToYpGJHUEegG44+vB59+691Ng&#10;XyWiLSQWDlXEwEeu/AlUgmx/s2/Hv3XuuiFlKw6yZI1REmsC0gB1BibfQH6XH09+691OKzP+2yJJ&#10;+3rlhjRIpNanibyEWswF7Ecf4fX37r3XNypj8xhAZbGmpowxaQXuxKjlf63F7/gEcn3XuobM8c13&#10;RwyjQEiZW0SHkF9XpAAPNzf/AFvfuvdYmDSGZYxGvgCwOFa4Yyc6kFrFufUARzb/AAt7r3XMamja&#10;XS6tGRGiyDTHb8po4PP1PHP54Fh7r3XcMaycnXKzKqrdNQjUX1aiOF/p/tvfuvdf/9bdZSA2BsOP&#10;6A2Gr8A/m/st6rSnUyOHi9788fQXuP8AG3+297QAtQ9W6zCC/IH+vexH+8H2+EUGo631zVdPBUXH&#10;5/Pu3VW+HqQhAFh+f9c/Tk+9HrT+XXJ1B/s2BFuebg/X6+/dUAqadQpYVZfoBew/2AH59vilMdaI&#10;oadNbxkE8XB5/wAbD8W97611gawBvwBZbj6i/wCDf6e/de64alN7f4gWtb/Em3v3XuuJQf2f7QJ5&#10;tzx/h7917rgFP09Nha1lOo/g8j37r3XIISSQObWPNrj+nv3XuvBORbgcn8km34B59+691zCcg2t9&#10;Sb31cn6D37r3XbIAt7Af0vpuB/S//Fffhx6q/wAPXExrp5Fx/tuQfp7359V/0P8A1evWQRqARa9+&#10;eAL88W5966c694wQLrclgdR08fkD/efdX+Hr3WeOMXtY3vxwP9h9B/vv972OA68ep0cdvr9bgEA3&#10;H1vyfx7djpXPTDih+3qUIT9QODcW/wAfz7e6p17QLWYfni17fU8G3txPPrRFesTRm/0Bv/T6cfS9&#10;/bvVCKdYTGDf6Ef1PIufpwB/sPdhx6qQCKHrD47fRR9bGw/3ge7HplkWtF4+nWForD6DkkcC/wDi&#10;ePdT02QQaHrBIoUX4vp/1yb/AOPuw4da6gyNZhYryCb/AIN/bqUodXDHWx10jKNJP67Xv9Bwf+Ke&#10;/GtMfD/q/wAvXupkch4HA1EEcEk349tn/V/qp/q/wa6zmUC3P0Ukem/9kf1/33/E+63U0p5dN1RN&#10;Ym1mNh9eLKfeuqFsGnTa8wLfQEEE/wBPoLWI9+6a6zRObiw5/HA44/o3Hv3Xq4p1nD8fRTx9dIve&#10;x+hH+9e99PHqLObj9P5vyP6cjV70eqvw6TdavPCfqVuQLaT9AG/2P59uxefVB0m5gDfUhAsChCHg&#10;DgW/BBNx7d60vn9vScrdKoTYjUrWANuVb6cg/n/D3oiop15vh6B/djEK6XsNBjJYK8bi+oBgF41G&#10;/N+b2/10r4FOmDxP5f5eia9kOaiKWkpINM1QlSrO+lYCjkNBLOq/6nTruPwnsM7jn+fRjaKQ2r06&#10;r935RCCrVyzaE80LiOOCopRBNGIS4tfRHHIwLNKCGBH0+oDdM06E9ue2nSf2dSxS1I1oatqWSSnr&#10;nQfZCsnKilaRqqnBLH06gUbg/wBffiKdOyfAejT7KjnZoVZU8bBhHN4rT0kjH7WKKKKkFwCTYOTy&#10;ob8n27Fn8umlGrA6M9tRQUhkZmE6x3enCKsQctoeKPUOQVvqvyt/r9PapPi6U0oKdGH28wUGRGTV&#10;IfLqsSniUaQhRgLEHVpP1Jsfa9eA6Qv5dCriwoWMEKWVQdK2LBdVxcn+gtx7cAp030v8dc6fzrs9&#10;zwEv6QBf8fm39fb6fCOm249LOmPpFjqFlBBFlBYcf7f2qHAdV6eIlAICi5JB5FrAfke7jh0y/wAX&#10;TrCFH0W9iSW/Vw39B/re7J8XXk+IdOsVv8OeAR/Qci49vdKOpKrf6fUgi1gvP+v/AMT7917rJpIA&#10;FiLAD8ECw559+6Zi8+uJB+vP+H+3ube/GlM9PdcNNj/Um+oEG3+2P09tvo04p1rHWMgC4F+BYsOR&#10;9L2HPtnrXWFh/gOfxb8njVf37r3WEr+bAH63/P1tc/X/AHr37r3WNkPP6Bxa4ta/1vbj/eB7917r&#10;CUH9D9PSL3+v4B/F/fuvdcQpubem4FuTfngj37r3XVhe9vzcG/I/re/+Pv3XuujyCNNvqB9P6i4s&#10;P6/X37r3XQUXHP1+unSOW/BJ9+69161xY39QFwLDj6AEj37r3XfFzwAQCRwv+xA/r7917rgBa/0v&#10;cXseb2vyx/x/p72em4/PrkLA8C5H0AA/HC+9dOdZBcgEKbWNxwPxxce/de65ggnkDkfQfS9uLe/d&#10;e6yKPqWPqF7nmxB4N7/7b37r3XM+kEAAf4j/AF/fhx6q/wAPWUD6XAsQPpb6Hi5/P+Pv3Vuuit7X&#10;W5BAHpI1c2Bv7917riVIv+Bfm5vp5+nv3XuuDRrb6WsOC9/qP6f8R791o08+oE0ai1rEngkfgWsV&#10;4/Jv79nrQ0+XTFWRizACwNha1yLj9Raw4H1P++A8OPXn+HpL1nI5BJJAYgaRZT9Qv+8j/H3V+B68&#10;nwjpBZRVvIpIRbsutr/tt/ZNz+bm4Htnr0nwHoE9zmQeWVRGs51eNyLm0Sl/Gy/m40lf6fT2mfz6&#10;SP5dFW3bp8MhSWNVERmSdzrkWZWBKVEbAXCp9CPpb22Otp59B85SdZJysiIkX+TxIfJodTpWTQOV&#10;cn/VcH68W916WdZ5Y/s0/wA1NL5aRlg1vH5EOn994pFKhiDYgM/6fzz701dJp1U/EPz6jVDSkCWN&#10;6WOSTwxNC0WsvDGhdkvMVV9A0+q1+Dbj20dXnXr0nwHp0x9RoeR9MEk0aLFBE4fUX+rPeVFVYyCL&#10;BeL/AEA5916Zj+MdOoAEIVYlaFtM7Tyku8OoFVgaFLM4W/IYjmzf09p+lXWWmRniMcFLI0kjLqdG&#10;HmeGNrRT1LxgppKsVKm3I5vb3V/hPTUfw9CrtzbulaYnwgOgKGVAXWBW0ypH4x/nGBa7BuePZTPK&#10;I2xx6vJItPn0N2MwMMcfkKSraM6QIlCRXf1EstrluFP14AsfaZ7h3FOk7MX49LCDEFdBZLshUD6G&#10;RlYXUNrU/X8ki49teC3HpotTA6eIcSbJ9LiRvIuhRrF7jUVUgkfg3HtwQkivW1JPTxT4RTZiBINV&#10;2Kqi6hf9JI9XH51E/wCHt6O3ANT02eJ6eIcdF6YwFbTYsSCHuzc+kADj8cc+zBVAHXgOniHFj6kA&#10;vcEt4yQbkcWsLW/1z7fVaCp691OioUUA+NNT3TVYkRkn6A88H+n9f6fX3dVoK069iueu5KFdA9I1&#10;ahzwCpIP6Bbg/n6/8a0ygivn1vt8uorU6qpV0AKsLXsX9X+P9T9faV3oD1Uny67CKSxCggn1ANck&#10;AXNiP9a1vbasDx691nheMqqadQdrKB6yCD9G4H5BB/4j8vrLGRQ9WoaV6lKUIuVI49Wnm3NtPP1B&#10;9uawVoOHTqfD1zM1l0txYWYj1H+hJH+H9PdWnWlB14/LqGJzqKXYoD+kJYX/AANX559ozIak16q3&#10;Cvn1y1sGLAhAw5FiVIt9APx72WYZ8um6k4PWeOW6fkmw9JFrj/Ef1/437srEjqvXtZPAIAVTaygm&#10;5NtJFhz/AI+9tWmet9RDqVgCVsCbB1/Rq+q3/H9faNmIPW+sgksLAG5UsL2IsDYpcf7e4/2PtM81&#10;O316cC+fWKbSTpUhWJHOkDkjj6fkf19ppDRajq1MV6xJHaxXm4JYBUKn+vB5t/T2l60ASaDrJpJU&#10;8Lz+llQ2Kg3B1Dnj/H3cgHA/1f6v9XoL+G3p1lSCOQhv6ANYkBbqOSAfyfr78IATqbpxIyDU9OIp&#10;xe1gAzBrnSOSv1/x/wBh7Ui1RsaencdeamQAgKnA4ZAosLcjV/rc29ufRLSoHXuuxSi4Kj9OlgGu&#10;SFI50kfW/wBfb8VmUoQOvdTI4rf2OfpyLg34GoHm9vz7OoYRpoR17rtqNW+oTUwJUrwI1HHI92az&#10;Vz16tOHXD7UixZV4vY6CQP6f7f3r6Aen8ut6ieJ65/ajktq/pcIBwR9GB90O3rWpXqwamOsfgN7q&#10;qi4uAVvp/H1H49tNt6+lerBgcddik5NwObWsQeR+VA4+vuo2xDmnW+umo3NrhAfyNOoD8Xtz/sbe&#10;9HbEYHHXjjrCaOxNlUKbnWycqSfoFsLf1HtE+1RcKder03TY7XqcISTqUkXW4tYC/wDU/k+yW52G&#10;J61HTiyMooP9X+r/AFfJlqMe7P8Ao0i1vSouoUc/X8/8j9hi95Y8R8LQdOpcEcek1WUjxGyAaAH4&#10;LqbgDUQzf1B9habZ57GaiA6a4r08ZUde7ptjrzE7CV9T6gbNeQaiOdKm304HH+39mljeyWzVY1+X&#10;SFlr04x5Qabl/SQEKn9Sg8aSgAuD/wAF4/qfp7FtpvrFa8K9J2hBNenilrgxF2JIHKEqwCfVfryP&#10;pwOP9a3sQ2+5Bjk16oIvn0qaKq1qARzyNAQ3APICm35tzz7N4bgNlenNJUdOqSHgBSRcg/UhLHj8&#10;8Ece1ySYr1U/Ev59SopT6fSAG1LY3NwDxc/m/N/b6y56tTqWHv8AiwII+lzwLf7b26ZD1qnXMMT9&#10;dLa9XA/1wAL8e9q5Jp17qSpAAsLC5NgoAFv9c+31NK9bHXmbk3F/6m/1F72492DA9br1wdFvax1M&#10;CTZQDY/0J/F739tdV6bpoAQb2W3N9JH6foWY/wCJ/HtNLCWFB14tQVPTVNH+u5QfUMBa39dDD+v5&#10;v/sfZVPahlKnz/1f6v8AUTTxR5dNM0IAC3Y6foCNKg/XUAfyPpb8+wvfWTFfD6fDHz6gtCCt2B+i&#10;8kkWb9JDD+v+t7D021M6EsDjqwbOOo/gLOAdGnTqOlDrAPHrYfi/shk2gvPRwKU8v8vTwlYCnXb0&#10;trsdFrAW/GlfoUsBzf21cbKirqqKDFPL8urJKa06jsF1aVKDSA4tYtdvSdXAN/8AYD/iAQyRoJNA&#10;4L/qx0qFSK9YWVWJJQN6SoZdBIsLfgGx/J9pmhjbUStSR/q+zpxPPqGY4tI/1audWrkKv1BSw+lr&#10;fj6+yGeCFkGqoNc9KlLEmvUZow1ozb8hWIvyTdb+ng34/wBj7LXgR28P9nV6HqA8duQAb2vf6K97&#10;n6cg2PtMyAGlP+L6tXFD005CnW3lRQF1WkbSZQw1cFlIP+te309oLqAU8RR9vV14dJqomMUdwP8A&#10;NgSXDGXUVOkG+n0g2va5+vsokfSuBw/PrfTVNO93dgilTGwUKyAahYu0rAgm5NufaJ2PF/kf9R61&#10;1wWYE6FitHq9XkAtDp4kIKgHkkm59+RlL0Uf7H2Hptvi6VtFUo0ZGhFtfU9jpC/qJDDkXJ49i3a2&#10;WRKU4dNyGgBHy/wdOlPUESEoVuCBrYElr8DXqB5AuPp9B7ElkVL0HHpPISwNeneCYxtd/QD+rn08&#10;m99LWIH1+nsTQqNVT0z0/UlSVC+pmRmB4a7XvbQGP+wJB59m8EYFDXr1fPpY0NUCLAaJLrZmA1Np&#10;PC2Ps2t3UE+XWya8elFBMGVbMt+VN7k3vyCx+nsR2c6BaA9Jn+I9PNPNYDWeLem3Nj9DY/1/HsUW&#10;clRx49Jzg9OSEH8kj63t9P8ADn8+zqGlc8Otdc9Ie4A/xufx/h7MI+GOHXuuDQqoIsbm/Fr34920&#10;A56ZPE9R9S6fwDf6A3tY/n/Y397alM9a646yL8ltQK/p44+t/aGQAmnTq8OuYk5X0/654P4sASv1&#10;HsvnIUHq3l1y1sL/AFN78D/D/X/p7JppGJPTq5HUmNRdSTdgCSOOL8+0mqtT5jp80otep8Ki11Cj&#10;8H6j6f4H3uOtanra6K449OUaBQRa+q3+8/0Pt8DpuT4z1OjS5B5v+Pz/AIWv7UohagK49eq9SPGQ&#10;eBb6X/xJ4I49vCMgUHXuu9LCxCkX/r9OD+D73oYY9evdZApt9P6f8Ut/vPuuhuvdZlW1uP8AY29X&#10;+P4P+w9uKtOvdZvx/vrf7AW/2/P19qI+tp8Y697e6Udcbc/T+nP+sCP6D/ff7YUPHr3XuP6c/wBf&#10;r9ePp70aUz1vFPn12APxe/AH5P8At/dhQjrXXLT9DY/0sf8AeOPdqeXXuvWuDwRa/wDvJN+P6e6E&#10;U6o66hjpnrUNiSAPz/hxyBz78DTpMykHPSdkFiWP5/1gLj/D6e/HPSZhQ9c6U+s6fzfk249+8urp&#10;wp0pKdQy2IHNjcAfT6E8e2tOriKdPDgOpqwKbE6fzyByVtYfT3XwFOOrgmuOuRgQHgFf8Tbn3v6V&#10;KdW/U+fXRh5IF7j+v4H5tf3TwM9e7/n12FAP0te30F+R9OPdtOnjw6p1xK3/ANif9c/7z9Pe1VWq&#10;D17rHJCr+m1rgDkccc3978JevV6a5qUBrr9D+P8AEi3trwSpqOt16bKimSQcrZrC3F+T/S/+v7u0&#10;IYZz1UnHSMyuNHLhSdI+moc/Wx4+n49opLZlyvVW4dBlmMYs6yKQVfSf0AXYMwJViOLjn6e0UwLK&#10;Vbpl11cekKcJeX/gOx0EqI24Vi/6Wv8A1/r7C8sIVjTy6tSnStxOD0LEppwlkGqwF3Yf2rL9Be49&#10;lckBMnDpdH8PS/oMYUFmQfp/p/hf/ePp7cSFwKMOnV+LpRwY4IL2+gAHF+PyLf09qEtaZ6fNKY49&#10;T1pVUfpAsLcAWH5+n0/2A9v+FTy09V6zCEAW0/U/XQotx/QfX37w68SevdcfGutSLXAsSPobfUe0&#10;5UlseVerJ8fXIxAk8fUn8W/1xce7NDXJ62mGHXIQ2+qgfj6fm9gQfdRFXgOnX+E9Y2UngL/QH+vH&#10;Fj7bkRuAFOmo/iHUKUc2PH1t+SLn1kj/AF/aORSDnPT/AE1TgXuF9IXlrWuNWm1v9fn2U3AAeq+n&#10;HrTCop00yVKglSGDW/s8Dn6MWP0/1vZLLchCVcUrw/z9W6gmpFwungrfUbMGv6Sb/wBfaM3UYOnJ&#10;+fr+fWuoE0yoSlv9uOdJFvqb+2HuUHaP9Q6YfVXu6bp6pIx9bqCFFrHm/IYv9Tb8D2gmu1Xhw+X+&#10;XpR1AknQIH0/qN9JClmY8D02PFuOfaCSaMqCc1/b17pM5PwyibSqWvxdhcgizrqA+g/IufYfvkik&#10;ZmRf2/6v9jqknwnpC1MX3BKgppLchiyhQPSRGTxf/VX9hGRdbkf6vy61IKqAOmSXHqxbyK7lGCaV&#10;IVtUY+jAfSwIsPofZc8CF8itMfPqgjPmenGnxcr+Nm8bqQWTUpOpP1EFVH1P0seP6f19mVvBXSCB&#10;T0PW/D+fTmuNcICHc6pApjsLKtuW1EDm97D2aRqFFa1z+XXvC+fUhKYqsjRQnVr+hXkE+j6gHg/U&#10;+3UlAqV8j1fwqCh8+p0GuEAuwDajrKmycLbSwtxY/m3txrlo+8H7etrGvUqWpiOg8s5XWVsNLW/J&#10;IFrf61vaWe/jkYPXPVwPw9Qqkx8yrYFrIOLlV+hAv+efqPZbcSIzeKOJ6cAoKDr0SWhujxlypI4s&#10;Tbg62b6n+h/pb3eI/okqR64691HknZWQEsS8YKKfzyAgDWt9OSPwbH2xJcaSATUkdKMHB67Qlm0E&#10;ejTrsbglifV6jxz/AF97R2chKYp5evXsDA6T2XEkc8fAdndSV/AUX0lm+hP9PZLuJMdwKmpPGnl0&#10;03xdcYpSjfuRrGtiBKf841wdKp/rfX/D2y0xU5x8+qaRTpQUUbzRGbV4wECKrE+ofU6mP0AN/wBP&#10;19mdqkk8ZmqQOvcOlBRowsAwAVSVFyFXjgi/1H1Fzzxb2c2Wr1xTHl/xf+HrxpxPTxSuuooymwGs&#10;C19IPBbWOP8AHj2eWTozeG4rmvD8utacY6fIKax1P9CpZbHkXPJUf7Y39ia0sQO4gUPD9vTfUwUa&#10;u1tAFrWa11v/AGtVvzbm/s1WwMrYXpsCM4HXb48/pVVaMLYMTYL+bH+v093uNvLdijA62qKpqOog&#10;henRlBuGP6bKLKPqBbg29sWsNxbjGK+Xp/q/1fJuTSx6yxVUi6I9JL30gnkj8klSPz/vv6kXWG9X&#10;EKCGlSP9WekDxKST1miypilVHsrNfUGNrAnm9hbn68E/63sZ7ZzAhokxoT0kOD0paPIxSNbWvpI+&#10;thdTyGU25B/r/wAjIuhvYJcAg9er0r8fWI2mxF+ObXawPtehQ8OvdKSGQXBJ/H5Av9bi1/dzpr1d&#10;OneM+kEngW/1v6gC3t1Fzq68T39Z9S/1vweL2/HtzrbfD1HlGocC3+x5Fh+Pd0fSaeXTQyadMVWP&#10;qLXIub/0/wBa3tQsingevdJiqYKPVwb6RexH9fp7RXElOB690nap7uFBuSCBxcBvqDY8/wC39h+8&#10;vmXsr1umK9M7NZ2jAP5sQbi4/IJ/2PsKT7k6zMg/b17RXj12hkZnLj+tgAbAgWvcceyua+mmBzw6&#10;uqgHqdFr9VlIKsFtpFiLXuT7L2klYefH/J0qVUpjPUyMPe1h/T02Av8AU39tq0rGh6tQDJ/1fy/1&#10;f4ZvjOkgcM1/7N7j/Afi319qtH6ZzQ163jryRkaLgHS1gW+p4te4v7qqEUqeHXuscqGxKoFIvYck&#10;Nc82HH/IvaW4Q0oFpTqy8euAOkKp/oSQT+CeAD7RCbwgKmnTlBWvWXUtiLjgD8XIN+OPx7eN0lKs&#10;eqlfPrlrIXSCRzwf+DfXk/X3X6nUmleA62FAz1kEoC2N+LC3+F/1f7f3rxgoz5f8VXrdK9dow5Fx&#10;wf8AYXP9B7sshK6QcdeoB1IVircD1D6E2/P4Nx/r/n2phk0EitT5Dr1KinXMEixP45ANgf8AH6f7&#10;x7UAyACuKdeAFKdZVmIAFje/KgH6Hnkn/iPahbggUI/L06ro9OuxIgKkn6kgKBf/AGJP1928dBTU&#10;adaKdY3mBJ082sPza35BP591e4Fag1/y9WVK46hu1hyQOfz/AFv/AGb+2JHoAfXp4RUHWCSdY7sz&#10;XbgcC/NuAT/X8e081yFbVXq0YoK9MFTVGQlVsVDD1DgKRewHH4PPsmvL0v8Apg8P8/DpygXppknE&#10;jgW40gMgAF3+htwPp/xPsmluGmk0rmnEfPpqXy64rCSxJUFlN9K2IueLjT/iQD7bjt9dWIz6eX5d&#10;M9PdLT6UBFgwA4PI1fQgcf4/776k+t7fSlaZHWiVPHp0iSwuxN/oeLiw+nP5v7UrGQe/B68NPl1O&#10;U3vyB9Ba3+p/At7WFiBpAoP8PW+uSn6cKtuCTYkc3ub/AO9+2WkbIr1vrOJdGk/Uj6ergc2PH+Pu&#10;/wBTppXrVKih6lCpW1uDcf2R9PzyT7VfWJpoetaR1IWVWFuB/iSCCfr9PalLiOSlevaR5dc1kB+v&#10;J/wH4/r7uJ0OCc9b6kKR+Tw1uAfrz/h7VRqrde6lqn4HItbT+OB7NEjCjtz0z1kWICw0nk3uP96N&#10;/bypTj17rOI+b2Fvxa9j/W5H+x9roo8de6yLEOSbc2Fhfn+nP+39vrCCe3rQAHDrkIeTax/xA+lu&#10;SOfdvo2U48vLrfXaowJUgci/0Fv8fp7MIAQtD0mcUbrKqi4a1vTb6fW3F/YjteH+r06ZK0HXB1Ny&#10;QAP8DaxP0/3r2eQ/CP8AV5dV6iyrYcaQSObfW/04JB/3r2qT4h14dRAw/H9OTcagR+OVHv0nxHrx&#10;49YmYW5sL/W9vr/W309tFgOvdRHb6i/+B1AAW+gAA/r7RyzgVoevdQJJSP0kCx+im1ri3F/969lc&#10;13Sucjr3Tc85ta/0JFyBwSPzfj/H2UTX+kGvDqwWvTNNUsdQsdR/SSVJAI5sP8f6ewhfbtMrn06e&#10;WJWHUVpGJHPoFgFKj+tyfV/xHsofdJHYEHHVvAXqNIQx4cqWP1sb2H9dP/Efj2XXVy8p+Ij59OCN&#10;esLM4uf1AgBSL2FjbSV+p/1yPZTJdTq5o3VwifZ1jkZlOo2+h+ptwOAAxAtz7ST3hTNerKq0oMdc&#10;RKrDTpH1t+oDm30JH+v9fdBuKuNK/tPWytBXrmVFtK6T/U8XH+II+o/x9qBIXIVaf4OqdcHBBAP0&#10;sST/ALD6f8QP9f2pB8jw6tTz6htDH6mAGorwRzcD6E8Hn8e6NHD1rqGSwLMFAPCgvwqkm1rW4P8A&#10;sPaUytG2sV68VI4efXlqBcBzpe9iR+QORpsPz9Pa623JlJ8VqEdVaMsK+fUlapCrMQS1gCGCqV0n&#10;g+rgf4+z+Ld4JAdWKdNGIjgeoNRMj+R7q40lrhS5JP1sG/xt9PZfd3kE4Ygg1/l+3/J04q6RQ56S&#10;9dKCWTQGUhdDcjSBzpt/T6m/+w9x9u8isWCrUf6vLq68ek6ZiHKsGDBnAUHT6GFrkn6m/P8AW3sE&#10;STUahFP83TvXBZjpZb6k+iuoA1n6DSW+g5/V/h7Z8VgCjHt8vn1VuHU2ImpCKuknSRpYW124IUrx&#10;/sT9fauCNrw6EPl1brP9usSalAcMQpBJKizcuzSAc/77/XXLtngLnz691kSlR7tyjMGKx8cr/qSx&#10;+o4uPx7fTaQw8RhnyHXuoNSCbBgSp402V0UDjSbcEE88e6yWq6e8fl17polkMTFVuLC1gLpZ/oCS&#10;B9f9V+Pp7IrmJUfGOnEpQ6uHTbU1gRC2nSHBJja6rf6HkfQ/0/r7IbllXp4fLqHHXqTpcE/27lQF&#10;ZV58ZJvb/D+v19oY3Bejde+Z6cFq4mIOsLrUsjK2jg8XRrXt+Ofz+Pa4yLQHVTqiHUSepFOyu6r5&#10;NGk631fqLXsHC6W/UOLX4PuhZSQtaD/D8+r9ObRalL8H1F14KkccOqWB/wAWvx71LGWUnjk9bFK5&#10;6boneOxLE3QjRpAOoNcOAoIYk8D2WoWQ6icen+XqzaadT/O4VmCNGSCblmL3H118HlvwPx7XG8kR&#10;PMemf8PTelWOeucFVOEBsWHH7ZNmADXLaj9CD+Pai23i5jShr9g6qYhWg6lrk5FfSryEllGn6af6&#10;qB/h/T8/7yVce/3Ak4nB4V6qYR59KSlzQV0DEAsLGycC/Fhfj/X9j3a+bnjYK+K0H+rH+r/CnKKR&#10;Q9OsWUEoBspAYLY2b6D6/QXP9T+Pp7GdlzR4j6tVQDT59MSpjA6dkzPCqmoG4BK2cG30UagLW/1j&#10;7HVpzeraUU1HSXw2rTqc+dMSBWaw1BV5uRfkgtYf8R/sfYkHNMKgKxIPXtBpXp7o8raIMG1+rQeb&#10;/UciwUH8/wBfYmsd4ilj1huqkEcen6jyKMV1HSSbWDArcfS349ntvepJ59a6UVNU+T+1YMp5PPIP&#10;BHs1SQAde4dOsT8C51cDV/Qf4n2o631IFvqNP9eLX0+/de65AW/wuL/gEj6e9jj17rs88hRfi4/w&#10;v+eD7seH+r/N/q/kPdcf624H15tbn8cW906917SF+oAHP1FvfuvdeFja1vrxx/t7D37r3XRAstxy&#10;Rybc8/1J9+69129j9frbg8nj6e3JPLrw6jsguBe5F78AG3+x9t9e64AA/jni/AHH+Hv3XuuiRz/W&#10;1x+g8Ae/de6jycjm1ja4Bvbn86v+I9p3+I9aPTZOi8kKR/qQov8AUc/8U9tN1rHn0y1CAhr3H0+n&#10;0sOT7THiet58uHTDVc/VbqQARx+PoDf/AIn2mlpU14dNHiek/UxqNTMEA59J0qLfgD+v9B+PZPcv&#10;THVkFRQ9JOsiiIc+JX9JsLW1KTYabf2R7I7mh4ivWmWnDplSgjkdQyXQMAE4IW/1KsV/T/h/X2Wa&#10;BI1fLrypqFes5pBGGCaQQSLm7MRf9KXUED+ov7dVFUgjrfh/PqZ9mGAKi9uQBa341Dn2ZIaila9U&#10;ZajSepkNCoVbBW51MdKi5b+htYW/r7WRIT1oKBgdOcOPS5bSoBAJHpNz/UG1wf8AXI9q0WnaOtmM&#10;Nx6ynHxC7skdvU3qjDEqPqzMfqf9gf8AX92oaE+nWhEoNa9YZaZLaBblRx4zyLfSzAj83/Hv3Wii&#10;ny6hLj1ILcai6ljZ7nV9T6gfpwBa3tuQnTTrRjT06gzUdiVGlmsX1AhSFNwAbfVtP+J9oWrXPTLq&#10;oOOsK0kahW0BlRmABX1G4v8An8/T35Vr1SgHWGQgKwJDq49ICKhazeq7f1Btz7sTQaOvdZBGCNXK&#10;j0rq+tuLftn6kf1I9vClc9aPDrjJoYWupIA0jSCFjX6nVY/X8+r/AF+fbvYB031Fk0tKFREOocEe&#10;n1W4sSoJ/wBj/sD7sGB4dVYVFOpUShARa7/oc3UBWAu4AtcW/wAfe+qSCor6dZzIV/1NkUng+pri&#10;12IAuP8AD25rPTlOpMDB1XUq/UAaLKdJ/qzA3v8AT3sPXB6904Ko1C92ubGygcgWUgC3+sf9v7v1&#10;rpS4qIRfuuP3CpCg8HUGvrFuLfmw/p7XWh7x/q9evAAZ6Efb2JkyFSkji0bWZiRYcfVQPzf6+zyJ&#10;A7Z8urRgSGg6HPHUUVLEqRppAUD9B4/px+Pa3gOjBVVUx06kfT/D/D/ifx791tfi66IuLf77/H3v&#10;p00pnriFF+P9e3AuT7102dNMdcSvH6eebkg8j/Ye/daAqadRZotXGm5/rb8/7x/vXv3WiKGnTW9N&#10;6r6fza9vz/sP+I9+61QVr1Alp+Dcelha3P1vf8+9g9UZfMdILNxKutQCP9Y2PP8Aj790lf4ukolJ&#10;pPl/JIIAGm3+xIA/2PvQFOmljANesc9IZg7RrpJ4bTYDV+b2+vvxAPTbpTI4dOmMxUgVNSi+q5JH&#10;0P1t78FpgdOxoWSh8+lXS0MiMAo/Vbg6SPr+NP8AxPu+k0r06qUx5dLfHUCBQzgFrAngc2Nv8bfX&#10;+nutfTpUkY4dKEIEAFgvP+3b8D8fj3rpymCescihv8Cb/X/A249+60BU06wiEE8ix4uT/h+Affur&#10;aD1yNNG3DKp/H6b/AO8+/deZVHTbU42KRSAijj8gfT+nvdadNsg4dB1uHAoqSSJxe5Nrc6ha1h7b&#10;dVIqekM8ZH5dA9U08SSvTlDZJGDarWOtf7J/wFvZbIisdPTEXxdNTIiFwDyzfUlW/wAACV+nH5Pt&#10;A6aDjpfEasOpcA4IKrbkWbl2P19NuD/sPbZ6Wrw6zqyfgnWAPrwVFrW0n6/4e3tasKN1bB49clma&#10;5S9xYnSBpYW4sD/h+fdxTy68VBHXZmB+lm1LpHGof8FuPdlOlq9MOpoR1Bd0JF/p6lJ0izc2sxX8&#10;g/W/tUoznpDJSues8bLFEzqE0rcWvpBsPxb/AB9qU0fh6ZbRp7adJyWT9xiFUMxLE8H9R/JYAW/x&#10;59tNxPSNhWo6yKnmXSdUakgMw5YX4trP1v8A2re/AVNOvddvi4VjciVCpW5sv6eP0s36hf6/Qe3x&#10;CCOqEA9M0lLFGV9BRwGWPVzqF/Vz+T/Qn22Yxw6oarjrF44iratYAUAFbMOP1Aq39of4e6lABk9V&#10;r0x5elSWnWeEoWVWBBTnkhW1f4j63HtNLGGXqkgqK+nSR1PFVKn/ADaTn+y6M3q54/5C/P8AX2XN&#10;VTTpNpIPQrbbp/uCp13BIZJEUqgB/TY/jgH2pgiLGvRjB3ABehsxZihhFiGNhyDci34sePpY+zJI&#10;9OT0ZotBTqbPkA7CKFldgeQwW9vyePp7fB7adXJxTpoqnTSRJIxvdSlyQL/4n3rrXWOjx4lZTpsG&#10;tYfki9+T9bf6596SEE160sYrjpTUmPjA0gc/Qm3ItxpAv9PbpSgr04ErgdR8jj38TtGFtb6fU6T/&#10;AEt7TTx46qygdAfvOI1EctIxWzqNIUWZGtYEixt/h/j9ePYdue4lD0xIO2vResiEEgh1gLSgqoij&#10;cC7/AFLyOCCeLHVxz/T2G7gKGp6dXXgKenWOLQGsii9lVYodK6LHlBIRaxvfgni9vbdRWnVgprnp&#10;YUHDAlNcpVZPTJc6gNJUk8AD8n6+31IA+fSiJc/Z0rqJ1ZTrZAwa7F21LrPqugP9bWv7MYZFC9Lh&#10;jHTp50WxIGoJqA9Onk2AB+oPtTqHWyoIqeuvIsw9aqlgvDXY21X9J/4n37UGFeqt8OOuXmhUAoAW&#10;C6X16dIufUrM3IvxYe9FkA6a6SuRIqpH9elFazOAbgMeYkuLjj6H2T3GmVzXA6QzEOek5V08MUba&#10;DECxuGEYDx6h6dYcH6/m/A9l8tvEEwOkkiqDQdMq4pKlmkfnygrqCjShI1axG9lP+2NvoPZLNtcc&#10;pMhHTSinTPU4VW8TrEfI5IaQoGE4XhhpK8fS4HsM7hsmvMQ49XzSvSMye3miDiOEOzKRMzapBJd9&#10;SygmxUC1mX2Cr/Y3QkquelCRUz0E+Zx8iTGTx6SkLJ6kZYjr4WNJdN1vxY29gLcLJ45CxHViOg/q&#10;K2WiYxSSMojkErOKYVSSaRzA0qAGNjyovyP6C9/YedynHh1deHUqgrqdFnjWNApeNpaQOJZQpGuJ&#10;7SKGBBvqVwyn6ah7bEw+3pxaA54dLHCVoqKgTGnB8aMNQk8KMFI106h+ApH1HIJ+nswtH1PWnXjS&#10;uOhz21i4qlBXGFJQ7vDBGAQDqHAlUixtwQ1gPcnbBtSyqJyta8OqO5OPToTKHAYzFslXXp56usaN&#10;RGuh1hBPpKaBe4Nv8B/T3Jm37Jt9mwnuQC7U6pk9Z80tNJShgbPFUxxrTEq3kA9Ss9/oR7PZpIkC&#10;tGaGvDpmRARXoZdpV1TU4gSyOkcMaiK8tkACi1xa/H+w9yTtFy01qrHyHSOI6SR0IW1auBalqhWk&#10;kYA6pT+lrNcFSPx+Rb2ewPqwT0qhZdWonh0OGHyCVMIcEf645N/pb2pPRjEytw6fwwKjm9+foCQP&#10;9j71091K1rYfmw/pa3v3XuuDsCpBHH/EfS3v3XukLnscKwuY4kdluR6R9bWsCfe+k08WsV6LZvjB&#10;VdMs8gBhYK7roFowoX1BrL9dP+v7LNxj/SLDHRVIpQ56JluDO47blVW5yV/LVqpholOl/LUMgjDB&#10;ZAP9bUpBt9PcJ75uKWBedj3eX28P8vVYRrIUefRRctnGq6iSslr3aqrZKtJnjJKgRMXXxUza2Upe&#10;xZAzfn8e4XvtwaeUysck5HR7DAqJoHTHI8UkcKzzyqCFeOuYTPHIzqbqVvpjsb6mDXvcmx9lzNXu&#10;6cUKvb0mqoTy1byPA4hV0WKdZYhGhkh0xCJHBKq3/HR42uD9faRjU9bQCvUdEYfsVCS+OKmaIVJk&#10;MUFPJa8cUyElS3N1b6H8Ae6EgCp6e6kivp4ELtUR0yQQKsqy6pI9ES3C0qJy5dvpf6fjj2y8wX/V&#10;/q/1enVSAT0wRTVtTS1mmZEMEclVBA6K7Y4S3MlOXUEkMvJQi4vf2WySPIxr/q/l/l/2NjHTCany&#10;SJPSaGhqoaeJpP0E1MAPkp1lIZmS3BLC9yPx7REkmp6909Y+CuMqSimVKB1ch6aNTLDVICDTjWfV&#10;6f8AOs6Af6m/t6CpbHXulXTUQ0U4ns8dSuoKylmdmGiMRpGLBA5025PBP0+pog7c9bHn9nWZsfGo&#10;fy1Kq00qXMcng+3WFNEkiMCxELW0CzEEnjn34ADh1XpMZquFMJyI5YaxYViZHk88tO0YLUj1dMbA&#10;g2sG/wBa/tqSYLgcem5XCLU8eg3y1b/kyASiSWFAYaiWOOmJ8/oqj9AqrHzyR/xQXtG1OK+vSPXr&#10;z0EOYyks0lVTX/yQPHJLU0bLA7UQg/XNB9XAItHp5Nufr7FlnGpoR/qz1tSK1PQVZit+3p6DxJjc&#10;xWNVAU6R07BUErXHkeEgMbkNeW1iLG/0IyseJr0sDEdMErVUdVomSqyjVLzCI0UMOipaFCJIqnzX&#10;EYQkAOg08fT+pzEV49bXhU9NNRQ5CmgpD9zS0jY+tgaseaVayMVFVxC6GBLzv/ZeIIsY+usH2c2z&#10;KTX16v0nNwCRYNVXTFKaUTMCW1O3mYxwMxjLuhD3ZYpmk4axIX2KrAiop17osWTZ46qeqio4ko/u&#10;KmSeRKtY6qvlhkEVWXhsscVwQIoUGphdgP7XuUdqFYx14iop0443KOK+YQJLSLV1dPSSYoSwyUNM&#10;rRkR09UxuxLHSdZtYHn6exTZCj9JJlIWp6MZh1geKmpGrKiarqUodDxQyyY6aVLip8U8Nni0gaNL&#10;ek6dXs+YU49B+Xj0p46maspdP8WFOaOsSkkWZI0aja7GhFRO3pqInAKkKVZSQOfdemugk7NaslpE&#10;pzHR06kSwCKQRlqqkjiPlq6qOnBRQpuBIArr6S5JFvaqEVNPn1aHh0R+SWjo87jamrk/ZooZKagj&#10;SpmmqVeqnOuaojEYFLc6S7yLySLXv7WduK9GkaK0dOjL7Odag1KTVmJVq2no6SaNq2QSVtTLP46a&#10;nk8iKyoFA8Z0E/Wxt781B0jlUqSo6OZ17iDJHTCeZFqcKjR1Ly0ZhYM0euCeCoU/voo9LeQEueLW&#10;9ltyy+XVVQha9GBFA8NLSGjjxKzKmh4UEkLymdhHUPJTOAsAYnkoP+C29l/WlQscdIvM0U6iamrI&#10;Z6dadRU0iuoQSJRy3jmasUH/ADX0YNYng8/X3dR0tgip8XQY5FqdGSoqqqaKpnljNJXLOr/Z1Ezf&#10;upIsgCMJBYBlBKAWP09qU+HpSRXpBZGaSO9fRpRnTX1Ef8VkSKZqh5ojSyXSQePyRkl9bBSLWvz7&#10;fTz6Zk+A9BtU2pBJQQRZLIJNLTQyFKk4dkmC+OOujUrK8xNiBLG+kjgxn26OkjdQQJmm1UEdDTwt&#10;Sn7mqkM1frkpJtJhYIXkOnnRLGEEn0sPby/D0xIgOT0l6yRJK/8AidBSUkNCWkR4RDJX0U1W7hae&#10;6xemAj1OrA3JNibj3vpgqNJUdNlaJmSmioJ8jVJnPLSVFRCWp6hZRKHFLXQOAEgmQaS7EcLa4v73&#10;kdJ+kdNWr95NIY6uB4laoVhDIsRMcbUyxRFAfCsQGpV1XDC4NufetVTTqhFB1GkqatIooaiLGVLU&#10;1PZ54JkWeVKwl71dTpXk2DkrrLfVvofbL/EerLw6StUtNN92xjlmoMfF/EKqjlmWtjf7qTwrUxvO&#10;uozI4DMral40hQfbb/Cen42/D0H2cgkBlqYjSV9bDIsNADSlqFWqWu1LAAvimYD1yKoLI/pAI+hf&#10;L0qX4R0gq6NRJXyZKFJ1eWRIJY4QKSphVAauOGje49TqfEVJAYWdV4BSvx6fXgOgnr/taeqCpSyQ&#10;04gZi1eq5VlaWQrLC0cfjETkkW0WW91C3HtK/wAR6fNO2vSXy9NUytNCft5KhYGkSipqZ3gEVG4E&#10;I+yRT4PJYkvcll9pH8+nVoPh6Q9VSpLNP9ukE0dU7VaRtrloFkSKyuh0nxlHLH1W5/Htnp3ptnqC&#10;DG0dOCxMDeZgCyMB4Q9R51KyJI3oUcfUcgc+/dOR0J0nz6TdVTwxAipjSSqpBL4pFdoJYqliWIqV&#10;I4jVSTDZiPwffunwABQdJ5pKimCUaNMAxWREFD+5UXbywzIDZmIN7BiUP9PdHp+fXqA8eo9TkamR&#10;RAhLRBtT+RP2k8y6PHPGSRZjcsCRpPItY+3CQBU9OqoGR1heYNGtGytHHVTiOT7dY5IHdiAz6n9K&#10;8WVSrG4IJNvdQyk0HWwBWvXEVAp0kWPUJY63TTSTFZWmEAIfy6QR+kWLcC1jfn3brWgVqessdZFN&#10;DLIqamILwzMTG71kjXCRcfoUXuHJ/qPe+rAAcOuCsIqkSmoNpIJPtvFpUIoX1xu2m66D9LLa/PPv&#10;3W+oxljmWNojElFG6s9NUSSeWT6rIJo2F7PcspVvS3NgOPeuqsaCo6x1HmjjjkkhamoZx4qd2kja&#10;YQQvdDDJ+nSp5ZiCfbUfn02SeHXEmZJp5vunqDolSKaQaKeRioeRxJpDDjhxYhv6j251XqJ+1JOn&#10;hSUGIGYyl1hpqWPTclj6rovOkNY2B9+691DE0ohlZPJHS1RaOphZkcN5V1ao3YEjWBrX6cf19+62&#10;OPXbmepDVUQR7tCpEEpj+3MaaGdonH+p/UQf8fe+rilR/q/1f6vz6GryMXiRUgs0A1O1U8sygBxK&#10;eeBc2/Av791ciop1ijm0OYpU0eWMGz6Skkgb1KDGDdwbckH/AA9+6poHn1KpHlmJoZR6pmUGYCNa&#10;uoNtaU89wTq4/UpBA5Iv791VgtQR1m8kfiEiTM00d0RhTxPSQiEnyqjT/wC7h/qiUJH0J+nvXWgK&#10;4HWFXVR+5IZhp1QyLKA8qs13jfxgMrgg2X8f1976sENc9YqidpJQIolgLTxp6ZAxkMkYCryOVH1u&#10;QTf6n37rZUAV6xy0kUzxra9QNVIdCaqd5L386v8ApNhyQSB9ePwN9OdY3p5Fi807EOJIoHQS3SRI&#10;z6LFBcf4X+v+t7917rGhijSZFWVWuJkOpJEpQXA5ZVuGP9F4t7917pvpoRLIY6aOQs1/GY3KGGUG&#10;/jVZANTHl1F/pewPv3Xusf2rNIRHNGVV01VD+NI6d5CVdtJAIFuCwBA/pf37r3WOXSsrSmOonEba&#10;I6iJVnpSxtphSNgAG0jUZG+v9Pfh8+vdZqsa20PUTKsRM0ZuyPI2jVKzCwEYT6NwAfx7329a67pD&#10;6/35bxkSSLKxZisdv8ysn1u30DD/AGPvXW+sGhZPIhdyWvN6f3gCyWgVioAVeLX/ABY39+691xnm&#10;ZZaOOC6M9MoIVXe06XQSKxU3/wAQOPzb37r3XBKmWNTO7CJ4XJDMi+OxW3pjClUJ5Nj9feutUHWe&#10;Op1yRxwmOmnJSQ+V1QMzcSQa2vYEEOxUi17W9+68ABw69CgaQU9TJRwwJK7qGQhY1LevQ4GpmHC8&#10;tz+B731vrm62lLzs7R+RvDDAwaV4E4WRGlA0p9LauLe/de66m9RiSNWnalkZ3NQNVI0MpHjRIz/a&#10;W/qtwbXHv3XuuEzLrElPPArmRZ9UbNJJYizpGSo9J54J59+6910XmZ2heSkmBCtOtOAIIorF1eYs&#10;ANXIKrcj6/n3R/hPWj1DP+URpKqSMyyoJGhgAKQpd3aOUekgKDcMo/x9p+tr8XWSqWNkhEDukCSC&#10;VKWJg0xp5G9cjAgAlj+uONjb8CxA976dPDHXEpSrCZJKVmC1DMkVIsxWJW+rkyknVe9uL/Xnj34d&#10;Npx6izLIiz+OSN6d7JdmCB1kHpikCckXJAJ5974/l051hEbNGIxJJCoUGWYFZQ00fDCO4DC44Pvf&#10;bT59e66lkYLGW/beD0FtIMHjZhq8q8ks1/1fU+7R+fWj1FkgEhvGGSSQqiylY3SBAdZMimx02uoN&#10;7j271o5HXOOFERf22RgxDKzlIJAx0GzXN1BOo8j6/wBPfuq0p13Gv28xCeIwo2hhHEJGaZReN0up&#10;Okj6iwAFvr731rrry1A/cjCRG8ZkMkt1Z2AGiX8sLfW9h9Bb3rreP9X/ABX+r+Z781qu0MAbwr5n&#10;YG/D/TwqbqTf6H8D3vrXU1ZIklhkedJ2DqXaNjLUOq3YxgMLCxJIFvwfx70QCKHr3XN4iympcCZJ&#10;mZ7yOpmEcTessyA/8Fsfpx71UAgde6kq0cyozI1KzhglQy6YpEQaUhbjlzb0aSBe9z7t17rLSCUz&#10;QrEGkWAapH8Q8izwJdS+kknkkXIFrck+6PhT1o9Z4pB52mk0rLrlKWigJqZ29L1CRrdQFBuEPP15&#10;H091AolPX/V8+veXWfHhyEqJ3jeUVRlZmsoeOwWKJSRdmsPVYfS9ze3uwFMf6v8AB/q/mdEVFOlE&#10;4lko5plYLS1RaSempIlp4/EDaJqIj0yOv1dV/PDH+lumiKGnWeCClIgx6sS8xKjWyQ6Vhj1xCK4s&#10;sms3dWJvzzb3rrXUPJGaaBTWSSS3kjb7ZuJ4n/zfmjZfS4YDkDlPp9B72OnU4dI3IFCkviiAV5Qr&#10;eORkdnQaGhLSA6b3vYDm3vfV+kXUaIo3AQrUNI0PjChxGyjkkm9/pa/9ffuvdMIMSR/uwhWMvoU8&#10;aWtdlQA6SRe/A49+691iZIkdUhMDO513Ya5WFjchkAIIP5P+2/p7r3WGH7c6i7ANKDcFPo4v6yTe&#10;ym+m39LH37r3XOnYSIkwdAhVtIurOE1aWLE/pUC9ltz/AF96NevdciImcIwK3GuIPGkjoobg6VHA&#10;P14P0976904CSJ0BCKRcsXRSrtGw/Sb/AJ/IHv3XuuDNTvDHMAkRiRRK5JR2Km+jU30IPv3XuuXD&#10;BG0BXYOzFvSjrYWDvGAbN/ZU3ufz7917rkjaSB4dKoqtqicuGlb0vpWQAi11JYXABt7917qKQGN4&#10;HdHlvGLqh1kH06tVgAPoLH6j37r3XJGiQmmJddDqqvGAfIzqHlDMv9sn6cH/AIgeoade6yTIJb2j&#10;1gS6AgYyarH1g3F72/qf+KnWf9X/ABX+r/BrrmoMcREBkjBcpCSvOphpMTX+gP8AZJ97+fW+v//X&#10;3Z6dA2kgHi5t+OR7Kxw6104LF/hz/T8cnjj24nxDrY6ziEgAFQbXBuOB/if+I9qOt9Y5ITZiFsPq&#10;Pxx+PwPfuqn4h1HuVJv/AEH5F+B/j7915vh65A2FuD/sF+v1+th/vv8AbDXTYpXPWB2tcEC3+Onj&#10;8AqR7upoCetsE8uocoHJFm5P1AH4/wAfbvVOoDqBzyfrwdPB/I49+691jA/J0j/iLfke/de69a/0&#10;VSfoOOTbgke/de646Cfr9BYc8/7b37r3WQRg245/P5+vv3WiK4PWTwgG9r8j6fW59+r1oKBkdc/F&#10;b/D6fUf05+n+v791brvxj8KCR/UXtb+nv3XuuYjBFhf+psvANvpc8e/de65CMXvYD8D6FueBwP8A&#10;iPdD8Y695dc/Dax+p/I/UAf+I93691yVLfgWtwfrb8nmw9+691JRQCv9fyBxx9OSfd4/i6ak8up8&#10;a3FjpIsLkkccf4e3+muubRCzNxzew083+l1Puw+E9aIrjrAY7fiwufqPyf8Ab/717f6oRTqM0YW4&#10;AF/951fm/wBP9697611wC/g3+l+COQOffuvdR2UEE/X+n05Ucfj37pmXy6b57c2tYW/254/Ptzpn&#10;pmqGsCb3+l/pa97W92T4x1oN3U6jJML3+pHJvbTYD/H29J8B6sTQVPUtJ7j82bkfpC2/1j7TdULj&#10;y66knAJI/wBYcgj+n49+6qWqKdNc9T+Dexvr+h0n6jk/S/uyfEOm60z1AWchtfJF7chTa4txb8/4&#10;+3X+A9brUV6nxEm1/wAgkm9ySObkj6e2OrL8XU1XUWFxfnnTfgjk8D3vp3rqThPoPqDyAwPP11f6&#10;3+Pv3VW+HpP1isSxYG9yb/Xi3Fif6fW3t5Pgz02OHSfqAxLD6qq6ubEi4vxwefz78NP4eqsKkAdI&#10;/JSlUkIBJa66mAX0n+lwLH8e7dUYaeHQN7mmikinjEiiMHUoZQP3F/XYj8X+p9o5OHVV1GmronfY&#10;jFK2r1COTyRuyOGsFMjaJwhAIsB/ZtyPp7DF969GdspFeiVb2ipFrNKItEksdREJIaePVC07anp6&#10;hiLOXUIoD20/19h78XQlt/h/Z0hdtU4gkjimjik8ZmV4knfw42BnDmnaFPUsxADOVYFSB6SGv7tj&#10;z6cf4T0ajZixEQyRwMY5khWaqkKwlkeO0TUggA4Xgqbahc35N/doqVx1pPjP59Ge2wiRK8jM5WFz&#10;EDJd5JFeMKrqSONR/qL/AJv7WJx6u4qtOh/wCExxSuy3cFUKRiMlUGqLyof7fNj/AF9rwagdJHPl&#10;0KmLs6qysHJtpDIFIYcM+kXPPu/TXS8x/wDY0i+hmLA2ILW9XBH0/p/vrvR/D023HpYUd10kWb6+&#10;lgv+2BHtUnw9V6fIhfg8k2vcjg2vwf8AivtwcOmX+Lp1hUcEC1hcEji1iv8AQe7J8XXk+IdOUQvY&#10;C3IuRawP+Ptx/hPT56mKLqQQPx9bcAHjke/H4h+fXusv1PI+t/rb6/6r/kXvZFRQ9b66IuPp9LDk&#10;W5vwffgFU0HWusRXn8W/x+txxzq44+vvfW+sRTkghb8/QC5H1DBR9fx7q/wnrR64lV/Avxxzz/ib&#10;f6/tP1rqO63U2C8cX44P+Hvw49Vf4eozKLc/W9z9f62H0A/33+8W6Z64lbm/05/Fzfi3N/fjw6sn&#10;xddEKvAFrfUk/X+nuvT3WOwvxYG4/H+pNzY+/de66IAvYcqQbek2ub/63vw49Vf4esa/SxH01H/U&#10;2ueDYe/Hj15Ph65W+hB9V7882t+f9t791brogWPFyAPrxcH+nA9+6913b6kAXAHChef9v/T6e/de&#10;66Xgm/0P0Nh+Pxf37r3WcAWsbAEXsbkE/ixt/X/W9+6912Bwb2ZQSAbLzzbm/v3Xusg/Frm31Bt/&#10;tvfuvdZf6ekcfm3Nvr7917rnpU8i9uOLkki/Nwf+I9+691zIFrccW9+6910AtiQLH8Aem7f0Pv3X&#10;uvEcG5v+Tx9CeLW/Fvr7917qHOAVI4+hsCoFgPxx/T/H37r3THVIhH05K2a/0+thf37r3SXr1Niu&#10;k6QWMgBuF0/01f1Hvw49Vf4eg9yq2WWz6gg8jWU6pUI0NGob6nm/+x90dB8XTB6A3eAUrPEUQkBr&#10;sOFKScF1P01KCP8AbH2hfz6bYefRWN6Q0+lo2RIzUzikMUln8MafuvOHX+1+n/b+2urRU19ISnR5&#10;1jlilhp9PmSqklQeSWnVvQzauLtYAlfz6v6Aa6V9calk8E8kkMLRlEnJdPLGVDaBwQQuri0gANv6&#10;fT3o0pnr3UOSKGUqUMafsxU0fhY60nc3WylSbBSU9K/Swvz7ZFKHqsnwnpyiXXFKscdyyRxvHPJ9&#10;vDF4DZ4EhVTaQ86vUD+fr7qRUU6aj+MdPWOp2mcLBG2mlmWUaSglaZrI8E/BPq4PCkAD6+07UGD0&#10;+1NOehR27tgALLOsXlKSGojRXBYSSaxGXH1dTyCR7STTADHVKCQY8uhkwmIgSTTEqBI1iBCR6oHs&#10;9wqu39r8HTxe/smdlLGvSZyVNOhVx1JfSqhxYFpAB+4SDdDdr2A/w9+VRSvXgajpTQUQZgzGzKoY&#10;kn03vZpEJH5/Fifz7eVSetGnn09QUaKATYnVZyw4JP0H0HP9fahIhx6br1PEAAPAUMwHC6oyb8Af&#10;X2oQUNB1ojVjqfDGmn/aiQeQpZSvHBC/71+Pz7fWlc9bChRQdTETQ2oraw9TAi/+vY/8U9v9e6km&#10;RbXAvYXDAAek8euw+t/8ffuvdRmlUMw9OoXa31HA+ov/AMT7ozqOPW+oE9uCQuv66voLMPoT+OPZ&#10;fLQnHXlWvDqFoCtcH9P9eCoPLEW/HP0/PtEZKHj1cL1wIF2MZ4JN2IQaSP8AeTf+vtsua1B6vpI8&#10;uuS1Cr6SJLixv6dLBuDpZf8AiP8Ae/dluXXHHq2luFOsqsX9VtDDVpKWXgEHUb8g/wCv7sJWcdU6&#10;5qLvcXBHJYgC5t+o6fzb25GAT8+tN8PU6JRwWVdJVdRN+D+CQfz+fa9UDDPTaip67MaMBoUC9gOL&#10;jg3uSfp734Sjh1soR1yVbaVuSS2k3GoAXtbV/Qe9hPXrax1yepv2kbqnHqJH0At6jYFgAAf9c/T6&#10;e6tGhPShYQR9vUaSgKtw1zcWH1Wzfq4X2Xz2+dS9WWHB64ilsAQdBBKuFH0A49J/PtGU4jp5YVHH&#10;rv7dVu/6muPrYHn6G4/P+A9p2ipwPW/CUcOuCxn0r6bKDqOkC+ok2C2Iv/j70qGtD17QDg9TIYDc&#10;XQLpICcr9AOSR/X2ugt6mh8utEUx1nZG/C6iDzb08Dn6fj2oMRBoOtU65RRsDcgNYGxI45X9It9O&#10;eD7VW8ZBz17qVGqjSCgNgLi1xzcX/wBvx7M0jUGtOvdcyiqD+ngAXI+vN+P9b2+ABw691iJ5Pp1G&#10;/wBBbVxwPr/jf3vr3WVGFhYCy/iwB1Wtz/iPb6BTgdbxT59S0XUotcEf1Avcc/ptx/tvalYgc9ax&#10;12YGPIIJPqsLLqF/Vxb/AF/6f7H828FOvdSlpgSD9bAAmwJIP5sePdhAKV69jrp6UEFQo+twGGrn&#10;6XH9OP6e6mBSOHXuor0wNgRa35seDewU/wC9C/tprZSPXr3WF6UEm4HH9AeOLAC359pWs4yOHV1Y&#10;8D1CmolIPo/2pdQUqpX/AFRXk+0stghBAHV6jpKZWgTlVVNVmbkDSdJu31/3r+nsN7htMUqkEdeJ&#10;oK9BbXQaJH5Ma3Ls1gfXe1kBBstv7JHuMNwsTDMyqOrqfLqFEzICEWV/p6m0oG/2p3H1t+P6e2oA&#10;YxRQem+n2ieQaWax5U8mzBb/AKF/4p/sPYhtpCgB6qVAGOlfSVBUjSDwQGs9h/wYcC1vpbn2JLW7&#10;059OqABsdKWmnDMGPI/JIAIX+tvxz+P9j7P4rhGH29aMWk6h1NWZSPpZOLaQCQL/AE4H5/w/40Hx&#10;LTget0NK9S0kB1aStxf6/wBkH8D/AGN/bizepr17PUiOQWv9QR9fQFLW/UQfofx7UxyKR1XQNWod&#10;SvKvFrk/jlbX/wBh7ViRfLrdOuYYH6+kkXP0FwPdgwPXuvag50n+hFgOGH41A+7de6jSHlgLCxsL&#10;2Nh/S3+9e6ScB0w/xdQJIlPJ8fJ4vxcn68/7x7TugbqnUCWFipYKAQRq+lxbgcf8T7K54NdajpUv&#10;wjqOYVW7MqkkgA+kjgfj/G5+vtBNCFTA6303vHHdm9Csf7RGpv6W9h+eBASQKE9bX4sdRZI9aleL&#10;A35AABI9QFwBz9fYeu4i6FPTp0Gh/wBX+b/V/gbZ4wrD9RPDDgFbD6crzx7At7AEnpX8v9nz6MYs&#10;p1ia5HOkN9TYaTZeb6R/xP19stVhQdOLx/1f6v8AV+zC/KlrWa1lIX6i/wCotYf61/x7KrinFuJ6&#10;dT4h1EZST6QNZUMwU+oaeLah9f68eyyaE/hGfP8A4vz6UdQpY7axyAWuQVUAk2/UT/vfsukjZTQf&#10;b17pvn1aG5QkchW9YVj6QLj6/wDEe0kuoJx6utOknVEo6krZS6qdJSJRrFgOFv8A1HAH1/r7I5SA&#10;RX/V+XV+muaOlv4wzDxs5dXVm9ajgMW/s2NxyT/xKdkjPavkf9X5da6bXVg5kUmNfol0WzAC6oxN&#10;7gm5tpvb8/kseGdWoHHTbcenOgqjFOFEq2ljIcogubcKeeBzewHPHs2sLowzaQcMM9VdVbpVRfjh&#10;nF1Y6QvpbTpGu35F/Yst2odS59f9Xr0w/wAVPTpyjZChkJKkWA+t/oPqCB9eOPYhhuAY9bGnAdNF&#10;B090xK+oAsVA1K4vd2Hp0Nbn/bcfT2d29woHaeHWtHShoqjQoNluCG06ggv9SORa39R7O4JAwDdV&#10;I8ulPS1SEX+pdvS3BJtyt1X8D8eziGUAUPTBFZKf6uHSnpKgPpVmH1FybAN/W1vYssJqqoPSZqVx&#10;0/Ryg3FiCOfyePxx7FMLBuq9Skezc8Xvcn6XAvY+zOE460eHXJiCLcXFiSeePwBx7ePVH8uorhR6&#10;tNvoPSP8b/n3R/h6p1hFiDfi9wbqCb3+pYe0MtKmvTw4dcigtcD/AAta/A4v7KrjNR1ann1ljF/7&#10;P5Nv9iL25/3r2VvGfPh07w6mRqFULpB5+mkXv9Lce29OnHXunOFQF0mwI5t/vXP5497VQB17pziQ&#10;N+Re3PHPtfGqlet9TUA+htbgf8i9vrQGh4da6kCxsf7PF/8Aex9fbg0+XDz691kC3JPBsT+Pr7do&#10;nXsdcrL9bC9/oF5970LxPW6dZQo/1KhvzddR44497ESk0HXqde/qOSV/23I97KAGnTkfn14jj6WH&#10;H1v/ALf3qmKdO9cSP62+v+v7qRTr3XEgWt9P6W4/23tt/h631yHH/G/+N+79a67H5v8AT/G3+wt/&#10;sfdga9e69/r2t/tX0F/fm4dVYaloOm+qF9XCkc/4cjjm/thmrgdJ2QjB6TNSoVv6g3Pq55/AA9uA&#10;1Fek7jz69TWDXZbfn/G4Nx72OtJ59KOkHFxa/A/31/eiBWvn06vHp1VQV/Fx/rf7zb3scen4vi65&#10;WBHNrXv/AMRxwPdqjp/ro/2r8gEG30+o+nupp5dVemnPXFtHBHH+v9P95966TfZ1j9HB4ufzf6/7&#10;D3rSCeHXuujZvxyATb68f7D3YUrnr3WCRA1tSG34+t7/AF920q2Ot46bp4ObqL25N+Rb6j34JTqr&#10;YHScrouP088mx+thxf8ASPfnUMM9U6RtTRRGS5ACm5KqlhqH5B/3v2T3UChutdNdRjqYHyLGFVrB&#10;uFtcHgX/AMfYfvoUQ618+nUUMMcenalgB/SqqOPxciwtw3+PtBoqcU6WKBgHpR01MFF7cXP0CWJ+&#10;puD+falLYkVPWyF8unJYvp/iDwxA/T+OPbxgUj0r14NQ9ZNHIBUfS/5tYf09+8FAKDj69OUHxdcj&#10;EDcED/XuCW/Fj70YcUH7OvVB4HqO0Q/AXm1xYX4NrXHtM8Ok463XrkkX0JFrXv8A1FzbSfe0hY9e&#10;Pz6yGFbG1vxfj/eLce3/AKdOPl59aJpkcOsckcYXgBRcfj6/1uB7TyxqOHDrwJPTbUqoXUugEc/m&#10;/wDt/ZVdoipVPLrfSfqzdCwBP+qNlK2v9QD7Dl2wZCy56spoc9MdRC0pBUEnSLC3H+0qx/w9h66t&#10;/Eoy+nD/AD9OFi50jh1iFIX0kpYWsQfpcD+yDxYH2wtmXUBh/q+z0694vy67lxjEWZNWkAhgbf4W&#10;4Av/AL179Lt061BXHXtSNlumOox/jk4W9+b6QAB/ip+nspmsir0cUJz69WHh+XTRV0bnVp4LXB1q&#10;oAGnkBx+G/FvZfc29DVaVPqOr9JibHTu73X9H0Uj9vT/AEc24H5t+f6+yCa2ld2bTSn8+qsNQp0y&#10;SYuaN31wa4mbWTZQLsfqVUX+v1I/HsPXEDwyHUuGz1Yeg6gvSSKWd49BVX0+O2u4tccfj/E829l7&#10;DvNf9X+x/PrxB8+pePibULIwuC7BzZR/rCw/33+39qrRhqAUkVHWwpPSlFMulVZdbWsCVJtqPGm/&#10;Bt9fZ20NFAIrXpwKB1n+zQIFax0n9ICgFhyGFuL/AOA97NuApzSnl1unUKoodUTtpQoSpIA0hmLe&#10;kAr/ALyPZbcQyhWcmqn/ADdbABwePTS9CDeQBVGv1FSGJNrXP1AH+BHspZNQrWmR1bR031MemyrG&#10;51SgHV+7cWulyoNz/Uce00woQmcn8uvFD5dOcMMLQs2lipbSFUKdPHGpSLj8/X/Wv7OLeKNoqt9n&#10;+rz62Fpk9czRpUOgCaQi6i100sQbKNRBt/tvag2qORQYA8unACxoOuNTB9ubIjMPEWsvILWJtwPp&#10;exvx7ZngMJwPw9eKlePSWqHV6uKOQAKsf7h4ChrfQf1/xP8AsPYauHWSddWAOmn65TU+uRWGnQbF&#10;iASNI4GkkcX+lufdZIQ71BwOm/s6cIKlBEsaKyqp5HKEeofS/wCf6KPr7VxzjQI1GkD/AFft6907&#10;pUIUZVZUXjk2Zuf1gsoJv9P9jwfZiJAUouKfLj+fWxQcen+mkUo2k6n0rdSF0svGomwHN7/j2IrK&#10;QeGQDmma/wCXrxp+XShgbVGpBRksdKhrMWH50/UADjn2L7Fw8a0IpTh/q8uqNppjp6pTr+g59LEn&#10;6Gx5Fx7Fu2/qro4HpLJx6fYYEZb+m4B/Fxzxb2L4rCKRa0HTJah6jzUMba+NPAUG31/A9tvtCV4D&#10;PXtfTBV0TDSVFhYAgAAn8abj8H+n9PZTc7UysCMHz9em+kzlA6xo6K1xJbUSQXH1KqRb6W4/4p7L&#10;r1JoIRIoIoaV/wBX+r/AEroA1OmyDNPHKCb3S4lBPLAEBVd9Nrn/AGI9pIOZZreUEse3j1UxGuPP&#10;oQcRn4302IBsCSW4sDcWuAb/AIuOPci7RzVb3SirZ48eqaSOhMx9eJVUqwAt9SF5a9uD9f8Abexn&#10;b3SXA1IR1qvSuppNQ5Nz+bW4/qefZrEaivW1+LqWxB+n+AH+P4ube3enDTz6xtqFjzYDn+lxz9Pe&#10;wK8OqNppjpunKFT6bnkAk25tc/gf63upIHHrx4j06SGRi+tieRe4PNvyT/re0FwdQPVSKf6v9j/V&#10;/gSzxOXP1IB0rewZbfQWHP8Aj7CV0HdyB1YCqkdcBQuxcOnNzawPP+xP59lEu3O7EuM+X+z1elOp&#10;cdNp/sgLxe45B/1v99z7T/S0Yg+XTyoFGs9Skpk0kgDm/wDr/wCLEfn8/j2w9sK+nToIPDrl+2tg&#10;SCfrwbFrC4stv99/vaUiNKCtT16hPDrmZYxYKLXANz/vZ/3r3RrlEbT1bQ3XAyEnSSLfX6DkA8+6&#10;fUVajefXtJ49cZZLkWta34v/AE/1J/HtJc3I1dWUCnWAAsxe1lU2HFvzYXB9lhJkcv6evVypXj10&#10;1+bpbSbn/H/Ee2JdR4DrQ67S/wBRcEX4sGuTzx7ojSFTpOf5db68xP6QeQPVcAhQR+fwP9h7qGlZ&#10;iCf8vV3VRSnWeMnnTyQot6V+n9eP979mFuxNRTqnUlDqYkgg3sS2ngk/S5+vtepUv3CnWus5030n&#10;g2P1/wBtzdf96v7VM61CE58+t9c2dQvpAa4HPH9n+l/x/T/H25JIirSMBv8AV/g61TNeosjKYyWs&#10;Qb3uBb/WuOfaFiKCor17qDJMFvbSAASAFvc/T6/19sPOF4dOCInpumr1U6dV7c2JBBP5/wBiPaCf&#10;caGlc/Pp+OOnTLVVTvdRp4I+npIkLcH/AG3Psnub6QnSpH+z06FAz10PGV/cIJtcixVTzdio/I/4&#10;n3sGORf1M0/w9Ub4uvIFYkBNJIAH9kNY+oHj6f7H25EEMhCjNBTpH08U9Mx5WzarC5UE2A5Ww/A+&#10;g9nttZtQMvn1o0pnp8p6QMo9JuLclbWI4uFAv/vv9gD23s6qCR00RQ9ThSEg2HN7hrA3/B+vt97J&#10;ip0Drw+fXYo2VbgX/wBdVANvzp/1/bK2MgqT59W1Dh1407Bh6edXN/qfz9B7TzWTg4z1YFfLrG0T&#10;L+LG5LcXHP0uPaR7eROI6tXrrQwBJUNYAWF/qf7X5/3r21oPpXr3XZZtIABB/wBUfz/vH4/1ve2L&#10;KtOA62ATw67WUL9Bq/2H+3P6R7bS4AOOrGMgVPU2Kotc3/xNvyAbgezaC6NKny6p9vTlDUK1gW44&#10;t+n8/Qcf09ndtdqwFeqFR5f6v5f6v5B0Qq/FlP8AvV/68eziNlkNPLpulDnqQg/tEKRz+eL/AIsP&#10;a+NAMjr3WUBSf6Efi/PHPPswgApXz6Tv8R65/S9/6XvxYf09rAtcdU67JU/n/k368mxv7VQw1+3r&#10;3DJ66JW/P9m1v+KD2awRlB025r1hd1+v+Ngf6/4ezmH4c9V6gzMD/ieL/T+n0F/b9R1rptllK3tp&#10;H4AsAOPbbvTh1vqDJUgXHGr+yxNh9fUP9j9B7Kri7AXSxp17pvlq7AjSTb9TagdP+39kFzuIQkDI&#10;62BXpukq1u2m1xck2BJJ4UgAcew5db1EG06qdOLGT1ElqVAsW+lrliv1+oPH+wPslu94iCldXDp1&#10;YjWlOohkjcajYFf8f6/4Ffz/AK3sne+jnXxGNKdPBNHXANGSWBBACk34+h5/HtoTwyYB6txx10wR&#10;/oRe9jqAC8/Qr+P9e3thyjnUnDz69pIz1FkWzNwCFB0q3A+ltSkXv7LpqBzTy62OB/LqHIv40C1r&#10;twG0gfp+q/nnj2VXQ8RQoGDk9XX4R1DYKCQI1GoFST6uQLsQeL/i39PZSyMpOj/V6/5OrdZw7Rov&#10;6SwVQSU+g/Bt/W3swjnkjjB+VP8AV8+q0U56zLJCx9XJIuD+ngcXN+Pr7MIbyMnv40/l1XSa46xv&#10;4wGJIIBGgWGr6fX/AFvz7t4yjLHH4evaD03zkMpJIFiQxAvpuLc3A/1/bE7Kw1sePW6UNPX/ACdM&#10;0loluG1EHXYrpKq3N1H1F7+yx5EiWoNfy4dWwePXvMbhS8RXki4F7W+g1cfX+nuyXmdBIp516oUF&#10;cdR3qGa4BRb8kgerS3Fl/wCNe6G7ZyQrD/V5daKen+r+X+r+ZZa6UCNlvdhw/wCZEW/qbUL2/wAP&#10;ZPuU4MRQH/Y/PrwBrU9Jmqu8gDIxYE3bTa8ZW9yB9WBtzcewdPV5KGpoTx9P8/TnXAqUF19R0qDz&#10;dbseI1Q8i/1968NgAKccde6fsdDZLqioiXP+JkA+v05t7FWxWZrqUdox+fXunR0GpQSCzBQwa4VU&#10;H6mYkH/YAexbJArMFoCet9ZwkZVlYg3HFgCIgD6QpCjk/wCv/sPbwgjPa1K+v+r/AFf4BRjQg9NG&#10;Q/bsrG8YFtPjQ6NQ1EsvJ/FgbeyS/RUqK46txz0nJZImIDBXVWKBUBRtR/SQx/Nv9t9fYOumjJoc&#10;jr3THkwitfgroK6mYMXK/QMB+R9L/wCx9hXcNKt/qz0q6YbsDrBJk1eg/pBB/s3PBt9PZN8JJ8/L&#10;rfTrTyCWMGeMq4shLMvqtyYwLW1AfqPtQsoYfqDTTrXTrTTRlbJqZvJYldMZdQPRY/TgAkj8397S&#10;ZGqV9erL8XTrFMsqMUT0ofS4azksf02P4+nA92WbWvb/ALPTnWfxKWtoZbWN0C6gp4fgKeQbg8n6&#10;+9FQTpp+z/V69ab4eub0smlgqKyLa4N7i3AjY6RyPrb+vuz27keVB02K1x1BMZEoJV3ZCA1yFJAH&#10;qZk/BH9f8PZYyEScDj0x/wAV04a6c9TYKcmRn0i1z9XXyADnUCfxb6e1sERVyxFPzz1RxU06c46Y&#10;rYrbWtgByWCHkuD/AFX/AB9iG0iDHtNW/wAnTTg+Zx1JjiljYWbWSrPcAkgL9CCRYX/PqPPs6gil&#10;i+A1J+3HTB0+fDp3pFlNvKGVvGChLf5sf6ogAW/1vY62VJiA01cjB/1V6bYqeHThMrlVezSJGoIF&#10;l9Y/tE/4X55UH2LTqoGywH+r0/1f4a/nTpnkzLUpIQsgX16QAWNzYKF+n+tb3s7y9oKRkj5dJXjN&#10;enfH7jJsjawdSMARdW8hH4sPp+fYw2HmcyMI3J6Tuh6ErE5lmVfJpJubBQLSG/0BP5H9Pcr2F8si&#10;ip6qvSxgro5NLDi/+IPNuRb2eRSLSvr1fh08xVANr8m1wCAOfx7U8c9b6lq6ngrcfQEC345/w9+6&#10;91luBYEDj62sw/w492T4uvdeOm3BsRyAf6k/S1hx/vv8B4fCevddcc/nnkfUfT/H3Ude68NPNlAA&#10;/wAFt9b8e7H/AFf6qf6v5D3XfFyVt/r8X/2HuvXuuLfn63HH+x+vPv3XusTC/wDXm3H1BJ44F/8A&#10;effuvdcGViAf1WNvUBwR/j7917rFZQD9CbD6A6uRct9B7917rAx/w5FlseQQBwb829tS+XWj1AkJ&#10;sbkWv9Dp4H9Db2nbqrfD0y1KAlrLb/G9lUA3H19pjxPVh8I6ZZ0suqwIvygAb6f6kD+v1t+Pr7R3&#10;GOqMtOk1VoupyV4tYksLj8KP9f6cH/YeyS5yT1tOHSenjB/s3vfyE2uzKONajkfT6/8AE+yeXP8A&#10;q/1U6sOoZj8ahE0gXLFk+gt/YBHJ/p7TadIHW+vGNCFYHUGPFySy6uCLHgf7D3vTip4deNDjpxjj&#10;SyArfhfqfox4Gs/kW9ro1VV6bKgCo6cI4gVBXkBgbaQV5NiQD+B9fZnAlRUdU6nBVVGHjBPBsUUA&#10;i/4/1v6e1Xhjz6svHrlpQsptYcnS6g6r8XDfjn6e7kVIPp04RUU6x+JbrfgC5JY3QW5I+vBt/vre&#10;9MCfs6oVoK9RapQFZUBDKNSfuGyf7T9P63/PtJOtOHHqnSflCFiwvcH1n+1f6kj+g/xv/vFvaPtJ&#10;x0xL8XWOQx6L2DEgkBDcMAPqeP8AebHn35igGOm+meR4ywub6gRJxyQPqY1t9Rx7a1A8OtUNesf3&#10;YKuGsNI0hCLvx/ZCD+v9B7cWZAOvEY6xLPGxGosVN9CaApU/ksfpY/k/7D3cTx+R6ppPXB544g12&#10;VrtcKt2Lgj9Ku35v78Z0GK9VwesIyAFyHAQrpKyaGbVe/On376ioxw691lNYvjH6TZ1YKzKSR+NI&#10;PP8At/evGHlx68KnA6daaqLMLEvYMAbKQCT/AGvxcfQW97W6JYjrax9PUMysVup1DlWXRcj+0RGO&#10;R7WpKmB59b0fPpY4ZDVSxwJqJJHJXgAnn8/7A/4+zOzozafXqlPLoyu18UtPTRyOg1tYn8ixHAv/&#10;ALH2KY0CrjpbDHivn0tPSPpYW/Atf/Ye79PmijT176fgC39bc/7b37qnXrWFuTp/wW3PP59+6910&#10;f8P6rb6fnn8e/de68L/kXGrkcfX37rwFcDrxUWPF7n/bD/Y+/db0sM9YHiB/F/p+Px+PqP8Aivv3&#10;Xjp0/PpnrolVCdIFrm5PAH1HFv8Aff097B6aZQBXoO8siu0hYDgiy/6o/i3vdKmg6TPx6YFjLm1h&#10;psR6Ra5H41fn+nvZUjJ6p0+4/GGewCem30PBH+v/AK3utK8erqhPT61F9p6FW5Fib6RYDm/A/wCJ&#10;/wCKl2MA56cpTt6c6CASEFv6/gfS3HB92f4T1dAa16VcKKihRbj/AIp+Pafp8Dtr1yc3/wBgTf8A&#10;4j37rXWMyLcjk24te/49+691yEi/1textx9Bwfr7917rkWB+pK8fjm9vp78ASaDr3XBirW+t/oRb&#10;g/4392KMBU9e6YstTpJTudNwB9Dzf88e9D06ZlUMueHReNwQeGqfTzqYg/7V/iT/AFH0v7Qyrpb7&#10;ei4ACSg6TM2lV1Bf1Biqm39kXFuP8PaKZMVHSpGCmp6b/uxcHRpIa4PpvwPUSR/vFvaJl/CelAnU&#10;464GtQ+os3NyhNmUG9gpNrkn/X9pixJqelCuKZ6wNW2BMkhYKBrYBWAYngXP5/1vetfl1cEHh141&#10;6qoIJZWBut0sWX+0B9b/AOv7UQv69Jp2p10MnG59JF7ciyqoFrFG/qT/AF9rkkx0XO65B6iVGT1A&#10;IpYRqhIVgLghv1Ar/jxz7dV656SOwrjh1DhnlmJATXrYAMzEcFuWZGA5P4/3wDo7uHTZ7uHThLMY&#10;F0FuIiEc8aI7n+zGAbk/4D6+/da1/LrgahwNZF7DhiLMEPChhb+19fp7fU1XHVgaivTbVuz3YnVz&#10;yQTwBxYAjkH/ABI9tvUn5dULVwOoZrFUeJtN0N0Y3Edv7ZNvoQbce6Vp1XqBVZCN4WCgKvqUMEDE&#10;yX5a/wBQPrcj21I6hc9Uf4T0hxUU8mSMrLI5WWOBIhZ0u/BZE+mm3N/r7JyytJXpihPDoxWBRKag&#10;iTUsf7as7MEu1/yCOLE3+vs9tkVVqOjS1AUVPl/xXT9UZIRQhfSoKgrLERqv9QT9Qf8AWt7Ukgce&#10;l3UBsiSLKQ5NhqGkMLCzXAHF78C/vWtfXqkh7D1Pxr+aQNK5LrxyRpseApv+fdxSueqxefS1opI7&#10;EhQLXFzpB/2Fube3V0+XTy/F08JMkZBNvV9P7X+F7n3fp7qVMwlhdlBI0EH68m3JHtJLwPWmQ6C3&#10;RXt9zmiq5lU3JEpP1FwTyGcf6k/j2BN0maGU6T+XSH4mJbgOi/Tz+WZg6MVmvYKNCkBtJKcG9r35&#10;I/3j2QmfxG0t08KUx1npy66ynjlCAoobTd40f9302uWH0LD3YOwYjqy/F0ponMRK+jXGqvGQUZUD&#10;i6D0gf1BP4seefbnjUFPTpZCMV9enenrRKlgrh9C88foIFz6gNIvcj/ePd0uD0rz1nkyDE+s6DZU&#10;YlbEW/SxIBN/zc+3GumAqeHWq049cv4uQwAYs6sPQwUNa1gHuAGB+rC97e6ruacK56oXHl1hfMeM&#10;sC6BnH6UWORWQHnX+VINrXvx781+lMnpPI44dNX366CvmCCVv1KbKzE3JJUH82AP4FuPbJuUPn0j&#10;NCemuasEspEwZrnSPToj1fT6Ec/gnTe/144AaaVSe/z6SkUNOnSBkDIqOhUqXVVIe1xwLmxGvk2I&#10;vcH3tmFKDr3Ut/CkZJRGLKY1Y8Iqkc6GC/qvwPr7TPpHxdPLp8uPSfrKQOFbxsheNjJ6wAyLxGrA&#10;/Qfgk/09kl5bIyk0pXpSmQB0G+Xwn3rPHTKkhEmpGBCmmLoVaOOLSQQxuPV9CPx7AG67UlwCIx+z&#10;pxojWoz0FWa22adaiaTRqRkdFanEUjSJ6BIJCNJKnkhR9Pz7jbcNnNtUnqixH06CGqoPtaxlaaGS&#10;GQsfC8Hq88jAwjzx2k1E+rS1+CPYRlTQ5HW6UwelNt6uAmkhYKpNVHCxZlmnYzsIAzwnnTe6/wCs&#10;f6+1u3t+qEPmR/h60eHRqaKuXExQ0ihDURxxIjrYBnj4URxnjj9Nvr7m2wuEtIFjTjSvSdPh6faG&#10;sRp1qKkyTzeRAsmtikbFwWRgOCR9L8f7G3s7s70vKHmJORT5Hp6nZjpfYfBTbiyUcPj8ySreZZAO&#10;E1+g2HHAHHscbbtk24TAjhxPSd2HweZ6MjjdhUtHQL9/I/iVVPhRgqtYelSFH5H49yvZbaIohE2K&#10;DqiWoPc2OoQNUlQ9DjcelPTCyLoUBtJ4Dm45/r9f+NrSgj7V49VYBTRel5iah8TSrHUzKsjEMUAt&#10;wODYMD/r+1S1pnp6NhH8Xn0qkzcEmkxzAr/gV+v5vx7t0+JUOOnKPM040orh3tyAw4P9bn3YkMR8&#10;unVkUYHUlsojlkW9xa/IJ5H1492CAj/V/m/1fzNjJUUp11GVLAm5LXvf6fW/196KUz1tFxU+fQdb&#10;9joqajmmrGiWDxOr611XR1s3Fvr/AIe0V3p8Il+FD0X3aquW6qo7xkxdVHV0mI/yWsoJvSZYh451&#10;/V4hFp4BBB+o+vHFwMc+fJbcs6xYIPD1x0mth3qV4f7HRR3njllRCsElUtPHFUC8SEzyAVFO5hK6&#10;wxHpcg8clh+BCbuCanHQgWlemnykrd55olZJnMCFaimpg7cuhBCr6gbgMWP00W901rwB626+fTDl&#10;cnBTCWQU8yuKo0yTyQoEeZIg88EMLqosV9S6lAW1gTf2270wOPWgNIzx6bIaxHnaKUxQKItZOryJ&#10;5pl0qag2tKByQv4/1vacsK549eBqaHpvra+jaTwfdCSYSrICgAWCKAWhmSDTpTSQQx/BYXv9faOe&#10;TBp1vWoOnrkXfwNI0hjMUryBl/yWpl5DRSGY+mSJr6H4vqHsvY4z1V3AXqNA6zClWCOCNnlqYauO&#10;ZhGI4501y0tEJLBZ3JDAcXB+vFvdB8+qI4OR07Ys0dJVPpnjooIlhjlpvMkxqWBu+P8ACwtGbkFS&#10;R5PyvHPt+F9JB8unQw4nHSlnzOOWaaSmkvrgkkaCnmljQC4WKURSrrCgf5w/S4JDf1WtcqrV6r40&#10;QNCemWs3RjIRJ4aM2mkVBBXussEMVNDpjvFCraE1WcOSCQfz7TyXvmB02byJTVfLoNs9k0eGqmcU&#10;ciwrZ5VqGqFrJ4iGqLGP1P4wNMR5sRb2mVjIa+vSGefW1V6DHcGQmqEMaSNBSSzOlXU1U0QeR3Cy&#10;x1Gp+blAw8emwupP19ndki6q+fWoSSanoJs35pqyvGPo/wDL6kTq9MW8MivSwh5HihuCiuOQ+rSC&#10;CV+tvYysQO3VwH+odLYvPpJSJUlqiKngSCelSjhatppAsvlmj8rzyIFu7QAE2VQbAsCT7E9tQUNe&#10;tx/D1Ox9O0VFE0UOOeKKH71paugrY1qtE4MUoqbm7OHR2EaEuLkkW9nEZzn/AFfLq46ba6hqBUvU&#10;wkQU/kvWQ5FYUeiQrqlBqakmYBnIU/R24KXAuTq1+Efl1ZaVz0He4Kqno6WrjrK2ONoD5lp6iOZq&#10;51DcvLUVa3VEbjxSFSRewNvYt28GoAHT3RWN2JWLXLMtA4xEkQpKwgpJUDLVshbzPBFdoBEVAjLj&#10;UVBK+kn3Ju2VMI60eoNDVzx1dIY4qEmGJX++jnjlFRVUpvA1QANLwxkXMxGoNyeAbii2ajAdJ501&#10;DoeNsbjWroIZ6WdYoKh2gngjrNXlqXUloltwqlVNiD6OSBf2fxnUA35dBi5DLIUYdOtPmpUWtmrK&#10;NkNTLDUT1ElfE7aaOnD6pQdYSOxAMzjg2uBe4d6Tg0Nek7uPLrLBPCBXUlTKKgLLLIMfHV0TrqSk&#10;WsjEg8SMXZ316WAICE2IdhYK1D0ohYnj0XDN46mqZakQlo46M0zrL+9E0k0TioerpKoByVqSrKGk&#10;DKCF4uTZb0ZRyaOHQ49Y4usFpaEQGlyMtNhpYI5fJl/FVzKY66JHUOWAKulQQ4RUZlUaiPbUrFF6&#10;bZfFloPPqwfYFKlMZI6ySsycNLXRYypaqp6YCV2hCJJ/EIB6zTz3W0oRnVQAvPsplbVk9KBB5How&#10;Iw80kR8s8Y+0IUzyUoPlggi1MauS3pRw1tAIB5t9PaDUCTTp1IwML0F2dokmpft450mUmsrCsjGO&#10;KigicTwvXK2lzaBSCmoBrBeWPtVGcD7On1jPnjoFs9knjJD0tFDHBlDPSVb0xlpqdnphHRDG0zAE&#10;h2cGYSKwtq5HtQhoademXzHQUbkjqDUiRI3p6mhZ6pYXeOOKanlk8NUscNEACJiP0NdvUQhNuXuk&#10;UiEmo6ReVlyENVSUtI9S1Osy1YMVVRxY6okYCfVUVORQLSONQKAJcWbyryrFxW8j0n6Q1SaKnMdb&#10;FRVVJkKNqqMVUyzVVS0VFJ6ZKd5GB0Ss3lOgubAsqovAUx6fz69QEUPUSrqsgY544xDT1ccCtU01&#10;DkEkXJNMorKfLyz2F/JfQxhVAsosRc+7nAx0nMa6vs6TEtTJW0Km9RUzeYVA+5mkSpMkI/3I4usq&#10;YwCQ51MroL6QqG2oe2i2B69NNHStBx6bWmWNq37WeaOkxlGlWq08TxsokKpO8Pn1Hx6mbygq1gpB&#10;sSfdSwYnT+fTBj4DzPSYypkf9hZoqR2p6Waq/iJp4aKuM0gRxE/HhFMrBVjvyxN2sPeutrF646YK&#10;zKqRU00EFQ/3FUJKmFqamGLzUtKAkCpUSsJFjJJcMF0DTqQ3Htp2BFF6eSOgx0zVM71WTFZQ1D01&#10;NVQLSwGq+6hpKerpYzLCJXKjX43UrK2tNeotcAG6KQ6jjz6eAoKDoO69UiaeWtmSpgqallxkqrBF&#10;BUVctOauESRUJI0O6s0LJpJRbm7G3thvh6eApjoOsi8xo5GybUkgRI1hlipUxzTRFdVLU1VO63EU&#10;UpJQsoMhNzf2nf4T0tPSFrEpISKul8mKedIaZ8i9ZUfZNo9ZjmEirJ+8oAAYAK/C+0D5J68oqadM&#10;Ffj5I6eKYVccLVhllgVYV1yyBxJUUVT4wQ1wSVlHpB4JuPbPTgx0kq+mE8sSwRVUUXhkenaoIdqe&#10;jdi0bNdQLOdRRiOGCgWFj7107HShr0lwZFnETNN9u9I5+5q1RiwlOpPu1I1rG5/b0tfg8Hn37p77&#10;OmSuE8ZikkIMbrIIKldSmCqi5NNolHkVFQ2C6bKR6Sb+/de6Tcs0LPJCPvGR18okEKKK2ViTOCgB&#10;Ggn9MjHVY8La3u3SjrDJ4IwFigjiaNUaZatAkrpJHqNTHDcho0XhWa9iRwPfuvdYJZE8sLLGIYnR&#10;QsLE/wCcUWaVpbEkNcDTc2+pAtf37r3XCKcQSyRxSNE33AXS2hSFYao5gHHLFuPxxx+ffuvdYXqd&#10;cvjkiAIZzoVWWSOVvrCAAfqFuACBYH37r3UtKvUIpPEJJ0p2QyxqskdPExDSCSHSFIUfggN6vrwP&#10;dWFRTqjmgp1EgeKeulj+28UqeRykkht47C8lNAwP6uGCleb8H3oIF681KivXEtNrj+28VRLGx8UR&#10;cGTTHY/bBCpGvUxsGNiAQRb3bqp0Ux1zVjAtVQKIoP3gjyCEs1O0g9MZV+UY+rU5JF7iwHPv3l14&#10;fAesRKQzMtNTxjQIVjiR3n8rSR3NpCBY2PIBJ5sOPfurAVSnUatSF5lVY54mWnUQojL+7Kw0yBvF&#10;wygC1/wfr9fe+rAUFB1wkW0vlp3laKmYCQS8OZVS1njkAupv6WBPA449+631jjqlj8kbv5WKxTrr&#10;g16KhH1usYcFRrB5FuADp9660RUU67FZEkPlWadS8ruYFjITRMdDMJiGJstzpBLc/Ue/dNlaCvUl&#10;5ZzHDKgTxpMsTPBJZSgUtEpiPpIF/W3PPBvyPeuqdcZVJp0IdvG/mlLARrI8i2+58kai91FlIPDX&#10;uF497HTiefWJZEbQGpHeaN4hCEtGAos0SP8AUarAqeBp49+6uaUz04SVNTIZDE8aiB2eaCdolJSV&#10;ANYiUWDIPobnVe/vfXgAMDqMzUztW06qiTSyRtFKI2sZVWwpxC4ADFjq1Hi9/fut9ZoxaHWJqWes&#10;RlFRqtGIRKP2mkb9OtbELo4N+ffuvdR44o5lqmmewmKyBwNE0UZBKJEhHpPp02J/xHHv3XuuAp1j&#10;AWRI6UyRSKI3jVVUqg1kyHUUYm5vwfz9PfuvdR5A1JTx1NTod6iafRpEQfyR2EVUyjUuhFJIXSCb&#10;Ef19+6903TU7JHqIineKRdJYm7wuDJpdtPqunqtbi9v8ffuvdYmiiNOGjp/E2rxTeSRp1R1/cQo3&#10;0Btwx/1/fuvdcZXiiSqP25QjxqjBiVkRgAqy6PoOLLb+0feutCvn1k8haCNafzUxEbilVZVdKiQj&#10;98PI49KD6AA8/wC9b631A1pPGZp4tDqnjZXmZFlVTpjTkadSm59TG/09+691yj8ZV5DHB608YvAA&#10;fIr2kWYxgXDH9HF+P6X9+691lhVVl8TIYUkRVgkMaVLGNTqLAtwBY2YMSb8XFvdWOkV611MAh8NN&#10;GBUTyU80zRJEVcyU8h0HUHHJFhf6r/j7qslTSnXhnHUZVjRZZgpZY2ZYYZHHkLN6QTB9CV5JK/S/&#10;+te/W6Hr1JMsMiOESOGnYpLOukiSZ1OlB/tIH04BB91f4T1o9YXdCUSVXWMEqoCqrPISWi/cIsxB&#10;JBvxwNP49p+tdZgoSKqUeSWSeNnaKIjSsagWqlLj+1ckqoNyPe1rXHW1+Lri9O9MEjklkeRGRikM&#10;sRJ1J5Io00a9MlzpdWN7LdgPezWuenusaszzPJEWSSpVnWNEJmklH1jUWJKN9Cw4A4/HvXXuu5qa&#10;OIMssdLBPE58tmEomncLLHAqr+kEXHH0N+bn37r3XVRTRjVOLS+UOXpANKxKqgosTtz9OOOfd14Z&#10;4de6anV2+3UkxQsjRxzOoe4HqAmX6kKfyP6/192Fa44da6yStGjsApcNEkbFnC6izaWnHB0o/Fh/&#10;t/bnWjw6iu8kkujTpQDx6o2DRswYoI1jYjSAoJDAi97kn6e99U67XU+mEh4YRURxyBWQpGi/q1SW&#10;NwSBY8n8A+/de6yX0RNUPFGUWXQ3hUAFRZnVY5gdT2t+o2F/qffuvdcEnLSF1jEXJELiyNHDxpTx&#10;kcPe5BBI5P490f4T1o9T45CGkkZSHYLaELCitpHNrj6n/VD3WQVIA68epkJp5S8hp9MMdOdcCkJL&#10;LH+h1Yrc6ieG/wBpF/dVBV6HrXn1xjDyE6xEzxrGz08kh0FWFrMgFgwA1WA+nJ59usNQp1vpwWZ6&#10;aFqcwxEyaIZGmGlQsw8iyRXuCzWN/ofpf20x1ivp1rj1FhASqM5RY5DExpnlkRIX0ekzJEw0Hi91&#10;LD8W5PtxPhHWxw6mUgZ0Z4qbSyIA01S96diCS8TxhQqBl9QAu3IHBPu/XqefT/SVFRyGeSrmaJKW&#10;geNYkipwya3Ok8B1JueP+DH3o08+tHSTnj1IhMgraWErUTu8K+N9MCqksKss08byrZtK3Bctfj8c&#10;e9Urjy69TFB1GeWSA1Ecs3mhlRyXEaEJNM+unjmlYXuLXcgf1uT73Qdb6TdTPT0f3bhRJMCxEkpZ&#10;mJMdpkQGy6HPCSfqAHHvfW+kbVnRESY4w5OppRZkJLDQqn6+j8+mxN/9f3rr3Seqoh52LtNJLAQR&#10;EVVl8jLYAov1Uj/Hm/1P197691CRvWtQ0JBRHSNbKyoACsYdIhxquQSPpxcH37r3XDSZAXEXkPiE&#10;ktgVMVjpAUgACzEXFiT9Le/de6yRaXgildgdRZpjEiozlF1G0QAsCOFUAXPv3XuvVLR+EsxUSSGO&#10;OkJBUrGf3WkqV+oP6lt/j7917qVBLCYvI6IpszLEgBEgVrepD+l42sbf0596691ISeN1KxfbySqA&#10;5gaM3Njo0sSCSeP6e99e64SSPTzqjsGjKtEqnxxWktqSlDKD+bi/F7/X8n3XusnlksEqAipBdo2k&#10;0FRqH7ocW+g+lzcC35966qKeXUWraOImeJ4ZCX0gQpdVdV1qXJHqIvqFyASb829749W6xRTx+Jnj&#10;CrrkMjqqAGRmGoiEMBa7WYEccn/WHuvdZ5BqA1KaaSMxOVRyWkBYamDAC3BGrj/ip917ruR4aZ/G&#10;WkF/3BGZFeOJXb9lS310DkKfr9Affuvdf//Q3bKZgRY2v9f9v/r/AI9lS9UC0z05oOByQRyP8Tew&#10;Pt6OurHVx1mAvcf0/B4Fvxb/AHn2/wBb64uqm9xawF/6g35v9ffuvdN88ZA1Afk2/HFrXPH++/3u&#10;uoatPXuowNwB9B+f63/J97PTb8euDC5vqIA45+lj72vxdU6juurjgEcHm97Hj29qHr1rqMyWB5P0&#10;P4v+fzx/vv8Aet9e6wH0kfSx+oPAIB/PA9+6912AvN7D/AG/+H049+691y0gn/EgW5DHk/Tn37r3&#10;UhIwLHn6WH04J/Fh7917qQF4A/p+f+R+/da6yeP/AI0SBb6W+o/Pv3W+uXjH5tf/AA5AP9Ln/b+/&#10;de66MZBt/sD7917roLb/AFrWIt7YPE9bArjrJ478Wt/hbj/YEe9depXPp10IxYggD/Xtcf7f8fj3&#10;dD5daPWRQQyiwt9bG1vpfj8e1EfxdNSeXU6P63+n4/xHt/prqTa9v0kj6kc/4D6+/de6xSDgD8m/&#10;4/x+nAHt9Ph6q2T1CZbH/aQP95vwPd+qEZz5dYmIsR9OL2/2PJ/2/v3XuoTnk/T+nIv+ePoP+I9+&#10;GempKVFem6pN1b6fQD6X/wBgeBb/AG/uwFOmT8uk9VErcnSPSp4uLfjn6+9npt/Lpnefxta6+khb&#10;kWI44sQP9tyfb9NSU6p5dcfvtP8AQ82/VdgbfkAAf7b3Xwh5nr1OsMuQAP1BJsPTa17fQ6hbj621&#10;H3UqlKjqhbyHTa9WHLm6s/ABUqOSf7Q+hHvw+E9UPUqFwF1EkcXsFtf/AFJIH0/w96AqadWAr050&#10;s5a5tYfWxtyf68/7f3fwvn1cCnU0TAgcDVfi2kn6/Ww9+8L59bp1xeoDjT6DYWvqIv6uQV+n++v7&#10;q0ekVr1qnTZUMnNhYC90YX0/nVpFvr/T/WPtxPhHWx0nchIFRyCtgTa1mXkWHFhYn6W96diGHWjn&#10;HQd5iouj6wI9K2JUgnUouga4A9tOxOemyNQPQLZ2Yurxsb3aZireMsqOtpCAPqfyPaKdye09KIE1&#10;ceipdgSwutQFkpo1jdrh1UFzTrpIUnlRyCyn6f7H2QXnwn/V59LbZdMh+3/L0TLf0RWobVLSIwlW&#10;RjUWlhya+MtCyR/4m6vfm309h48ehDb/AA/s6QmGWmo8gHjJpyJIp5TNU/fxvNVn95ihUOQvKi+o&#10;oLAn3Y9OsCVIHRptnxzwLTyrJVSRVdn1+FKmk8QcMs8MJAf8DkgWHH492i+LpuId1ejPbTZUiiiQ&#10;STJNrmlmWN4oydWlpWvyRY+gHge1ifF1eX4eh+wA4piDqMhjKMTbXoY6NdgRcfQEezEcek7/AA9C&#10;rjHHDFgrOda/46TYA8fn6/X3bpnpeUdwUAIAAUMTyQTz/Qce30+EdNtx6VtKb6QVA03sf7Nz9Lj2&#10;pT4eqnpQwqbC4+g+n+qJ5uOP94/3wsOPVX+HpyhAut1II+v+uf1fQD/D/fcBxPi6bT4h05xjmw5b&#10;gjiwK/4X9vdKOpaqNX5H0H4H15/Hv3XupBW9gPxYHgf72fbcfnTh1oddaVuR9foG/H04HI9udb68&#10;ygj8WIsB9Dq/Hv3XusLIBYWFgR9fz/X3or3ButdY9HPP0PItbjn+nvfW+sDp6r25NgLDg8H63/r/&#10;AF91emnPWj1wZLH6j6D62tf6iwHP4/PtlqUx/q/1f6vU66xOgFxbkaSSB/a/1/devdYWWxJH0P0v&#10;c/7c+/de6xH6aTe5J4P0H9Pwfr/re/de66PANtN7W9X/ABSw49+691039DpIsLkagP8AWB9+6916&#10;xIPNgCBY2H+2J9+691xIF/qov9OefpzwPfuvddW4/wAfrY8XH14v7917rsAccfQ2NvUefqbe/de6&#10;ygWsbfkCw/pfgW9+691zB+oKrfni1vz9OP8AD37r3XP8EAXAW/0AIvxbn6/6/v3XusguAP8AGx5t&#10;b/YgAH37r3XNbC4twbAfk/4jUPx/gPfuvdZB+b/W1h/vXv3Xuuh6TcixsCf7XP44/wAPfuvdeYWu&#10;CP1Ec/n/AI1f6e/de6hzBQCdOkAACy8n/XA9+690y1a/UHSSRdTf6EchCP6n6+/daIqKdJWu+jAk&#10;ajf9N76ifoQPds9NEKMefSAzAUrICrPwQUsVVmv9FP4P9P8AC/ur/CeqHoE91xo6yqo1P43YtHp8&#10;YiYBRHd+L/1b2hlHn003Hoq+7IWp9KqvjqZy76ZPFJeFzpikmvwt/wAkf4D2lamNXDry/EOg5+1M&#10;pmDxmrj4hEUVoQa0epmlcj/NAcHUoBNhcfX3Ts8ulZcUHz6dqbb2RqgGjpmipgrRCdSZHQS+l4o/&#10;EGAdRYD8W/r7aeaNRSvTbSgHA/PpT4/ZLmNWON8cMcfgWZHgdXjU3bVVgeUSX+mpAFJ/V7StcitB&#10;1pe44PSxg6/pJwnkp6hCsaOjNM8kTMSLhklDeR7flQbf63uhuNQ6cKNTjXpW4zY8McsTNCJ3VD4k&#10;qPGEjYcKp8AW39b8XHB9l91cMTQdJizA9CTjcCIQsyQxgxraZXOosT6LgBbheOObf4n2WmRjxPVx&#10;OaUp0uKHGpGqgRelmB4ZbHyEC6KPwf6H3Xpquo93SzpqRVYAKbKV5Uft3tbj/egP9f2ojXFPM9ew&#10;OHSighRAA6Lc+n1cED6g6f8AD629q1jC0J6rXqbYKpAKlAAORqsFPJCWP1+n19vClMda6zR3J0ge&#10;kDkW1WW3APH+2+n9Pd1OadbHWUoAAQ1r8Di1r82N/wDifagISK9br1lDFQLn9INiP7NxbTc/W/8A&#10;T3c4XHXuuLTFRx6kB5PF9R9PqP8AxHtl5CnXusXkRwwJ0kN9AVbgc3tYcf77/WRyXMbYJ62FJPUQ&#10;ui3u91J4LaQV5/tX9l73IX4jQfs6d8MsK9R2W/CrrUm4a5Nx9SRwB7Qyyt+HNfOvTojxnrjq1BQR&#10;yLqt1Fx/Q2+tvadblmAr5de8Oma/6v5/4OuKxMp1tpWx4swJseCCf6f4e1EbFzXy60Rj/V/m/wA3&#10;+QT4Y1usd1BLXbjUWB+mkkD/AGF/ZpbRg5PTRNBXqaIdA9KvYW/Vpu1uPVfj/bezJYhTt6rp1d3X&#10;L+2CVC8D62+v+18Dn3YJQ1614ZHTnFEGA1FWRhwADcfk8D6D+h9qgKgDp0LQVHl140oF+L/2R9Cd&#10;IP8ArC/+v7oY/Tq6qzdTKeP6qDa1+CtgLj0iw/wsefbZQ1z0oiWgqepn2634HNhe2km5+ttPAP8A&#10;T3ow1FOna9RJaUc2Frn6EXv/AMGI9o5bSgr17qI9OwY/T9Xp03N/6fj8fX6ey9oTWnXsHrvwt+dI&#10;JFrg3uRz/qRx/wAT78sOadex1lSM3KEKL31fX8/Sw/r7XQxMzU6bPE9Z/AWFgC3Khfp6bHm9v+J9&#10;rltiR1Xrn4tIYgEMbXItfk3H1Bt7fWHQKnr3XJiQCCA30BYFSbjm5b/YX9qEFB17rg0guoIWwU3v&#10;wSW+nJ/4j3ssBx691hJt+RwCABYEf7H6+9B16sPhPXNCnIN1YDkn6HngW/1/z7cjdAa9VoDx4dTI&#10;rKbk/VbMCOT/AI3sPa5GX16sR5jqWACVAC/Tg/S39CQPb/VenFALfRbgKCAFF/6kke1HVT1z0fnS&#10;34txx/hz+ffutZ/1f8V/q/kOJiFjdb3tqva4H4B966t1iaFDc6bm3+B/2H9fdTGp69XqLNAAp0qQ&#10;xFwbEC4WwDH2y8S8Ot16TORpvLqXSB9QAPqD+SP8Pr7LLm2VgR17oOsritLs/jVtShC7EW5+mtWU&#10;Ak/S3sF7htCO5NOrq3kek6MZou1ma9lXTq4APDGMf4/gXHsl/cKq1QOP+rh1fp0pccC1mJk0/wBh&#10;UK2vwWsVH+34t/T2oj2vS9P5dUBOqnTzHStGtidB+psL+ljwD+efp7UfSGMUHTnU5WKrYXIW36Pz&#10;zw4H9B+fdlLIc9VOeniKRZNN+NNgNJH9kXZv+K+zGOcEAHrWn06kq91B1MRcAiyD6m12/P19qFcH&#10;I6qRTqdGxJIsLGw4UXsBYn/fce1SmvVepSg2HIINrDkHj9V7/wCw9mMeqmemz/aD7P8AP1LBvc+k&#10;fQgMfoV+nA9vCtcdOdYZL6yOLkf7C7Hjk/7D3urA1PHpM/xnrjJ+n6EACxvZgV/P+v8A6/uvHPVe&#10;oUhsotouTYLzyByCPbbny63pI49RnKKpDOpudJa4JuRwv+8+2HK0oevdNc9QnIIsOf1Cw9IsGb2T&#10;XUgpTy6102S1kaBiBdgSWMYuLcWFvxb2Fby7VQadLUAA6hvUtp9I5W450foYEl78j/Yn2HLi4MiY&#10;6cFK56bDJ5XbQSbc/QAj/ahYAEewhNbvLKfXPSyN0oK9ZFWV1/sgkAlyOCb3Da/zccWPttbC4IoA&#10;ft6d8SLrpoG1Esbj+l73/pf/AGP+8e08203RYkgkdOLNHT59Q5VZRa3J9CjTZLk3svB4/wAfZFcQ&#10;zRNRqiuOHSpXVuHUaQq7mxDG4GhgCPSNNiR/ja/tJI6uSAfy8sdX6bp2V0XUEUDlmVVsbG2lR9AP&#10;xzz7LZmBHdSnTirTPSbyVPE7+RVVRGS5sbLp0iyliAAb/W/19k1zCrHWPLqxHSXqBItyGvAxLLIT&#10;pVW+pJjYHn+lyR/t/ZYwdTjh1qnTbGSrln/biPK3UB5HHCayALauLH/ePbcdddTw6o/l1NiKA2Z4&#10;2MYWQqmlQhJ9UaBeb/S9/p7WLp8zw6p0rKTW8YKhNRUAsWUhQOdQtwSOP9f2JrJndAFOT01L5dOs&#10;RVLxs9yxVQ7qEOq2q7g/j+h9msBMfYTnpsLUE+nT1AbKqg3Ite2hv08XUqATf/H2cQzMaKSfy62y&#10;lcnp5iaxAFlWxJBX1AEcswA/H1+vs+judFAMDz9emynp08UkyXH7jPYhLsUQLcWAN+ef6fX2c2d5&#10;E7YavTBjKtUdK6jm/Tr0/QHTflQRa4H1/wBv7GdjNQAn9np0kcUPSkhmFlBsRb/kEH8WNh7FdrOp&#10;GnqnTkrgi9hcAfUXNv63H09ncUg09abhTrkJf9gLgH63+v1549qBMPPpqnWN3VmuPoOVsQOSfrY+&#10;9M9RXy69TrnGA1j6eQAwKgX/AMSPaeTv6uvWfjgBQBZRYc2vwPU3PtE0YJz1frl6RwbAj8A3v/Qn&#10;j/ff7wEk0fy691zEgUXuCtrWtzdjb2XOKY6dGR1PSYCx4sPoSOSB/h7ZqQfl06mjOrpyjl/AP0H4&#10;HIsP6D2+khAx15vDp2/5epizWKmxPFrfg2/N/asOcHqnWUTLzcccX5H1/H+293Dnj5de6y+e/wBB&#10;YfT/AIi/t4SVz5dap1nWS9wPoDe3+uPz7cEijPXus6sPr9SfqOb8c/X26r163XrJwbf6q3FvxcXt&#10;7v1vruxtf/Gx/wAObe6dP9dc/QfU/wDFPejw68SBx6690IqKHrwoOHXvfut9eA5/1+Pra3Nyefew&#10;evdePA5/2ykE/wCt70zqBnr3UGo0lWsouByLm5/17Ae0LSJU04efTZUKpp0mKpWbUpAH9OCD9fwb&#10;D3ZJAcDpJIvn1FjZ42F/x9fr/tyfapmNAy9N00kEdKKknHHH+uR70ZFOenVOadPKyK1rfT8fQ3t9&#10;Pr79rHTlOuZZRzbnj8gcnkCx/wCJ961ny69TrFI4sf8Ab/j6/wCw9ts3mevdYDLa4+nF7n8Ej6n3&#10;QOPPrdOveQW5NjyT/S/9Le31cUoetddGUf0H9L3+n5t7eDqOq/iHXQlF+frz9OB/hb24CD1YnGOu&#10;Lm6sQQR9P9hewt/j72AKV9OqEqR8+k/XqrK2kAXB+oP4/PvRp5dVHSFrdQcKRx+LcXP1Fx+fZRdm&#10;hp1qvp1GVDMpDLcE8rf6WP1B5/w9k8sfjD5dPDgOnijhSO3BJsALfX/Xuw/33+9sLDHG2kcen4zi&#10;np0/wAHSALGy8ADkfS5t7uqjiOr9SwpAuVNrDg/kkf0Ptzr3WT12/SoFh9Rz/XgED3XJHDreKddO&#10;AAQP1Ec2+vP+FvdWGKeXp1tPi6wuRpsQ1xYC3qP9f6D6/wBfaJ+0Co6dp5ddD9P6bagPpyAQPz72&#10;pJTSBx6rpocdeIaxBF/0i4HA/pz71UgUHXiM16xOCRbk+q/H9R/W3tO4NNJ68SoFR1CmjuNJABvf&#10;+o/wHstuIe2nl1sGor02SU6iwIBuBzcWv9b/AOx+nssktVOOPVusf2qGwC2H0vf/AIqB7b+iB4Dr&#10;3UgUg/s2IH1tYiw+p49rE24jJ4da65yQpGCAq8KL35AH9R/r+14s4QKAdexw6ZqqCGcaGVSCRfgA&#10;2+vHsnvLK1uO0qP2dbFePTDVY9IWFlDW5ANyy3HNyPp7Cl/sscBFBq6fRi3Hppkp0WyhVJPBDXNr&#10;/Tg/W/09kMlsi0jVa/5OnKefUZsUjiRCim+nT6dXK/rOk/0Nh7QSbOkhKsuPLH7etdRHwEAYu6Ag&#10;i6WVHLH+hVhb/be0bcuRLqZxXHpXqy4BPWFMMruR4goCtoLooKgfUKEAGr/A/j2kg2EvLShHoaAd&#10;bqFHXb0RjYJY3AuGLF7EfRmsBx/h+Pr7fl24wtoHEefVga8OmupjKsoIaz/TSCRrVvot/wAH+vsj&#10;u4XRlDHH8q1z1vj011UvrKCPSAbizc/7Vceya9nFdFKAcB1dQKVPn1FlnVFeMm/I0qUWzEji5AH1&#10;+vtC82glR8sU+X+o9WoBw6iRxrM4CG7aSp0kghmNyTp/p+D7qipMwXzp/OvW6jiepsiCJCqBA3BA&#10;ZfrYgPrNgDb+v/E+zYIIV0Lx+fXusdISrOBdiGVlsyklSOTY8WP497tz3MBx+XTgX8TcOp1RGzwO&#10;qoQfG3qUgMjfXSwP/Ee1dzG7QGo8uI/wHrzaKY4/n0g0hdqqZyiskaiMKQtg6tfWp/of979gVUcz&#10;MWHDHTTcOuqueKEfW7HWAbHiVvyB/j7bnnWNaHj6+nTVDWnXSza0iDyRkkBU0gXbjkm/5/F/x7os&#10;mpR4hyOH+z16h6lwkIBZrllGpQoDMo5LRlrAW/3n2ZQlEWnGvXun6ll8MZdjGNY131H1j6A6j9SB&#10;/vPsQWTlEav2/M+XXunGkyBhYs7BUYaSfydRsqKrcf43Ps+2698Fwx+E9NNop0oqLIKX41FHW5IP&#10;P1uyEH6H/W49j7bL0MwIOP8AVjpI5QcOlXRZNQVXWpJtYsLX/wAOfx9B7Hm3X0LOFBz0xx6fo6iK&#10;X6OCfobjkf4f7f6D2JVZDnj1qlDXrBPGj39Ia/C8c3B4H+391eJZMU630lchQqykFSTyQgBJDL+L&#10;WFh+fZTf2URiKkcfLpkqwaq9BnlKGSKRzqW4e4YD1C5JIIVfSb/Qke4i3zbTDqkjNethm1aT1gxt&#10;VURTKDZLelCWBUBuTrb6WP8Ah+fYFTdru0uF0sQPmengA2D0MmCy4AjVgLmxspJ0kKBYlvre3uae&#10;WOb4wiRyNU/b8umXtxxHQqY+tDhGuORe97i7D6H3MlhuUc6B18x0mIZTpHSjilDAA2/PJ/x/A9nM&#10;cus9bAaues7KdP44AUf0F+eD7fp1vj+XTTVX/sn/AHq4N/bUtaY62aUz0y1MPlUqV/xvquGA5t7S&#10;PFqU+fVWAIqOk9IqCS2kAhrfpsSAL/8AEfX2UzCNW7h1SmK9crqoHBsOCRdrE8c8f8T/AMbSOU8u&#10;roa46zLEp/sjkD8Xvz+D/wAR7QNEGJJ6eqVGP9X8v9X8zgdY0blQbqeSeb/j2T3ISJ6cenlJI7uo&#10;ErAv/qRawv8A7yT/AMR7DlwVEhPD/Vx6sBXHWIToOCvq508ari/1v+efaAXKaqHJ/wBWenAop1zk&#10;mX6cWCi/N+b/ANPbssymikgU68Fzjrg8q3tpCEAEX5F/qAGABPtFcXArpGP8v59OiNqZ65LIi8Wu&#10;x/oAfweOPbSThO7zPXvDYdZNf0DafzYL+OL+ph739QD2vT8v9X+o9a0N6ddK6rc8f4Lc/X/D/D3W&#10;OVFBIp14hiaHj15mVD/YJI5Go8D62N1H+9+6mRFb7R1tYyRU467WVCwDCwF+QBxf+p93guI1Oet+&#10;H6HqSx0nV9TYcAhhpt9f+Re1rSUOsnFOqFSDp6jtUDUfxcC73tax/p9faaS9A4YqOPTgj9eo0tV+&#10;Na/p9C/4X/4n6+2nvtRHcOt+Gvz64mqVQSSFaxFr3/Fwbe3TcoFozf5eveGvUOSpidWbWONIuByX&#10;ta9j/j7beWJ0JJ4U6eAIOekpkK77YuDclSL6tLkX5H+3+vsLbhOLdixFf9npzpmXINK1zZAWAQMo&#10;5B4Kj8cfUH+vskW91sdRovl14kAZ6dqaUFLkaORoDEEsLDm3+w49m1rIDF6EHGeI6Ryk8B0+0KAE&#10;lrFG5AP9gH6m/wBef8fYk25O7VJmvl6dNDpT0iKLOoNvpbSvIPI5/PsXWaKFqv7Oqjien2EAAeg3&#10;FvwF5/H/ACL2eQ+VB1SlTTqWeARZSfob/Xg/S/tU5IJHnX/N14dcwFsBYfi1uSBf6n3phqFCuetd&#10;dlQttXJuf68f4e2Wj0ipHXs9dGJfrYfmwH9bf63091+lRu4jr3XAxH6G4NyP7Nhf/Bf9t7qtkMrT&#10;/N+XXusT02q62HFrBtR/wv8A4e08u0h6qBT59WDU49QZacRs1lABtc/kn+pPskuNqeJ+FR08jrTS&#10;fPri0ZIW/wBR9Bc8j8Nz739HKEBOOtEiuOpMZIt9SQbE2tY/Q/6/HtSqyR0xw8/n59e+XTlBMbrc&#10;j8ixI1f1/Psyt7plIBPVCo8unaKVGIvweAx4vq/oR9PZ/aXSuQPt/wAPTZxx6mgoebg3Fj+kah9f&#10;oPZ7b0r0ncaSfn1m5CnhRYfkXIF/Vcfn8ezKP4hXqg49dXAFuB/T/D/W/wBv7NoQAKjptuJ6xSSJ&#10;+LfQWv8A4fU+1y0pjqnUKSZQxBvZfyLnn63t7WJKgx1vqBLOBx9eeT9eP8Sfe2nSmOvdNc9QvIAV&#10;h+P6hm4APsuub0JUE462BU06ZaiqWMHgnTzpOn6lvrf/AHn2FNy3WOIZOR1cRsTTpqlqNTi5FwLL&#10;yfp+bcD/AGPsCX+7tLJUN9g6eWGmDw6js41LYAX/AKC1xe3+v9f7XshmuNbV6UIlBTqM5JJNrgXH&#10;I4uOP1D2XMxLV6dAA4dY9OofU/X82IGo8ke9LU48vLreK9cGbg2Km+pb/Qf0/P4/r79q46Ps69x6&#10;xRyFQFLAWUAhha5/tNYfj6C9/fopGRcnhjqpWvXMS3LFgpFgSFYEMrcX9X15/wAfe1fV3HgevBQM&#10;jrgAkhKksNQ4AILW4b6gAD6+2Skcp49aYkGvl1janAa/4NyRxdmH0uB+fbD2mag463q7ajrFJGrF&#10;VNrX4BJs2o8EgAfTjj2meIalUn8utg1FesDpotpAIJYMSLqdPp/3j2neMqoEY8z1vrzEcAG5uqWI&#10;u17+or/gfr/sPdy+kDVQUx17rA7KFIDfXgIFHBvwSy/S3159qEkjKUBoa8OFPn1RlLHpvqZFudIB&#10;ChAzBEdna3qAv+bfQ+0tzItdK5+dK1P+rz60qevTXUftqfQNTfo1gAAkelSf6gc8eye5IQ0Ayfl0&#10;6qFjjy6jAgC2kk2UFQLko30Lf0P9Pe45Bp0gdVZc0PUCoitwPU1jZraiVsdJc2FlB49sTW7VxUn+&#10;Z+3rXHh1A+yKnXMr3f1ll9Skt+koR9B7RDbWUEzA1OT6fl1YAnA6wNC5WzFRE19OkKT/ALC55/3x&#10;9tG0NNP4fL168FqaefTrTOqqESRAEB1Mb6wSwDeiwuW/qfYm2pljTw0NKdbKMBUjqYzMFKhLqbep&#10;WAUgm9tFjb/bfX2cs5UUA4+fVeuUcyx2YKi3A1K6jSus31HSoH4+hN/d0mSMf4fl1orXpP5Op8jE&#10;/VGZiL2JUEWViQeFAHAP+w9hPdr5S3yJPWl4U9Ok3PKsYbRJ+2fGFlChSLjSpcafpzb6Xvfn2DLq&#10;VUBKmoPA+nV6mlOmiWNpdKOFJcu11uVLJ6tP9BYG4/x9kEo8QjV1ZPiHWMhSoGgczMAp4H7Y/wB4&#10;ANvaclSPzPT/AFPp6Yn6jQ+jyMBYaBezOC4Nyf7XHtzw9XlQ+fTUXn1NjpAzHwoxLAsyAqdag3UE&#10;EC5PIt9eePdBbBmqor/l6eHHPTxTUix6mACoyK4KixVr6WjI+tx+Qef6+34rUoC3AeX+breK9Pix&#10;AIp0XYhSGA/J/UQQP9vc39mK29VVgteq56mrSw2tbTKP+OZUpyLgtfj6fn6+zBbGL4eDY4fP163U&#10;+XXT45DdWh8i2N3A4ta9yWvYX+vHuj7TUldBPXuuK48w3bxK3oC6jYFSv11ah/rAEe0/7raFiWWu&#10;B+XWunKngey3sCSqobKpDN9VYWN9R+nHtbZxSKR51+XD/Vw60RUUPTvDjxIVDKDqIbSEKKoDfWwA&#10;5+v5A/3r2MNtsxKyiQYOaU9DTpmRADjgenX+GnQVVVALG5AvpP4cLYGxHB59yNb2yCEJGop0lKDV&#10;q6i1GPdEAjJW4Nj9EsF1Nf8A1/6/j6e1f0xZOw0HXiwGT0kanGNUceMKxU+qO/p54eIH1KF/N/8A&#10;X9oZtt8caCKH5f5OmHKlu3qJBQS0rqty1h+oWY6RwWufz+f8Panb9suLVw2aV6ZZlIp0tMW0pIVm&#10;YKFBXgAEOB9bAWP+H5t7lbZTNpAPTJ0/n0JGPVSEa5/TYHkXIH1I/wBf2O7YGlT1v8PSspxZfUV+&#10;itY3uAOOeB7MI/Pqq/EOnJGX6WAH05/w/wBj+fp7d6d6zeVRcfQcC1jY88AX9+Hz691xEqk35H9R&#10;cfU/4fXj3s08v9X8+vdZQwB/2xNh9Cfxf/D3rr3WUWI/P9Te35459+6914WuBwefx+Lc2PuyfF17&#10;rogC5/qDYj6ci3Ptx/h611wKm3A50i39kDj2z1vrjx+dPBsb/T6cke/de6xMAfSbccGwseTz/ZH+&#10;Hv3XusLi6/p5/AFxcXvyD7Tv8R60em+ZLi/C8m4H14+vtsivWumipVQLk/Tg6eePqtvbDr+Lq3TL&#10;VFSp+hBuPpy6kemx/wBV7LptGeqNw6TFYvJLFRGy8H0hyTwI1t9f8Lfn2SXIBJ9OrLw6TVVLErA6&#10;oxZQl1AAXUOL6v8AC3B/x9k8zKCevDpp+8QFDq1MuojRpAUn08g/Qf0v/sPaF7lVFB16vXa1SOCS&#10;RqZBdAOCb3Nm54A+nvUU4Y9br06RTqGCAxt6VLFdNn1fkAAfp/IP+v7N4TwUeXWvOvTpDMpX68X4&#10;sQz2B5Y/09msOqmB1ogE9ZmnCkXb6kjkcgaTquyg/wCH09qzWopw68UHl1hFUhABJvq0tp5ZbcqN&#10;JHP+vb341pjrWgjI6yfdFV4Zbmx1gFluBxpTTz/iLj3UlgtT1ohjg9RZptUZuxN9SC6BAQefUx/r&#10;9P8AD2ml1EV6qQR0kKquhiJAaxuVsebACzF+CLD8H2WuwXDdMOGLU/Z0xy5qL1KhXxot2GlEvY/r&#10;MjWIH+A/HPsunuQDQeXVU+LPTTUZqNwEQDW5CrpdUDAevWkwte9vr+fp7QNcN5dWZKVbpP1O4xrd&#10;Q6syFEDN6SZ2BOjXa3IF7j6/T6+3EkYip6TlQT9vUePcCSImmVizXulmPisbAmR1C/T/AFX0/wBf&#10;28JW4Z69oPr021u6YELEzvphVDrZS6RAm45Av6iCLMQTb8D3esj5z031Gp90LLK8wdwjCNleBBHq&#10;aUEKHg5Uc2+rc/7waFmVj69WqoGOPU6kzslU6hwi6yNCKpAtEP3VZ1Jtf6WueSAB70ZyBU9WjDM3&#10;S9x1crjRGGfUNNwLEWW+u1hx/qWPPP09vQupFV49LPDC0YdLXHzCQrchZGVFFiCsmoEWYj8/4+zG&#10;CTxGA6q6BUPz6GzYuNEtQj2BK8Mbcg31H/YC3sZ7XApOo9JQup6dGWooligVQPqAeFU/6/09n4FM&#10;dLAKCnUw/X/bWB+g4/tAfT/D3vrYp59dC1he3+2Y8/1sePfutnT5dciCPqQfra44/rcn37rwpXPX&#10;Q+o/4L9B9B/X/effurLWuOHXL/bf7H3vqzfD1w41ekgcE8C5545HvXTXXiPqpAF7H68fW/APv3Xu&#10;mPJBbXH4P6fr/sSPex1R+HQfVwEjMvH+I+trcW/w93QEmvSVhqOPLrrHY9pWKMCqrYXt+L2sAb/7&#10;17cYVHWkUHJ6WMUNPRRelQRpH1CqWP154H+9+2wjE56WBVFOmuepUvyoF72Jt+kf6x9uKAuPXplj&#10;U16n0EwX62/V9bcf0HtoipoOtqaHpQrULoHNzwLDj6f6/vRRgKnp/rBPMB+B/UWP5/x91691DNQv&#10;IPI/2FwT9b29+691w+50gm/9LEGxH4uT7snxDrVQMnrJHWKzAH9R4A+tv9h/vPt5/hPXtanA6cVZ&#10;bH6EkcD62JFre2ACTQdb6ZsxOsVOzH6aGH+xPGn6+/U8j0zLgdF+z80c9U4Ug6dTk6gACotYA/kf&#10;n2hlILY6LarrqeHSMqihLqApYgN6gpCk/wBr/D2wwFMdbbSxog6YWhmlKoupme6CMLcxgtfQqgC9&#10;h9SR+PaCSFzWnTqyKD69OFPtrJAxsymNNBvre2jWfqxsQTb219JIfLp5ZaZA6bcliZadWJtII+X0&#10;uEu1rKguLXH1vcf191e0kTJ6c8cU7h0kvuarz+JyGLMLhVOpXAtyFva4+o+n+29p6kdtOmfFBOkd&#10;PkUIdY2cFOAWUAErwfqB/T2ZQoSnSOQGpHTkMdI+lghL/RTIgVBq4s1/6/4e1SpQU6Z0Hpygw0wV&#10;9AjTULKNQLW/ti7c8/U8H/X9vqhpjrXh+fXF6EKFSMhnZdOuVVKk3uRyv4tx72YyBXrfh/LrE9BM&#10;biPS7kKeU/tf4Lbn/D/evegrHHWjH6DrDUYqdtWqIhnAHoAIAAsxLAA3P+8+/FGHWjE3TVLt9zYk&#10;SiSx/oq2tdmYcj/b+6EV60I26TeTxshCxwMI2RHWQyfp8ajW5sByLD63H9PaOcEggdNumCRx6QdN&#10;TSpUeQqY5hJfwXUyx6jrBAsACRwCP8Pxb2VqhDGnHpIAa/b0PuHqZpsfAokXyQKwkitZSE+qjg8/&#10;0I9nkJJjBPRlF8PWSqq5FGlijBkZWiWzhrn9LXHFhfm4593bp4FQM9YqY6yqkKh1XYqxNgRf1fgA&#10;EC/vQ49b7NPz6VlBL4lUlCA1nV1OpWS90JY/6/HtYjCg6ci8+lBBXawSjBD9GuB/reke7lgRSnT3&#10;SjxgNQQCbXupZub2/ofboAK0PTqCop0qjGkNK6+kto+h5vbke2ptIQ049WZSBUjolXa+TjbKS0o4&#10;KMWuWK3V3sBIRxyQVv8A4c8e4x3w0uCp8uixWDSY9egiLhf3WCReYAmWVQiARjkhAbsxBtdeRxb2&#10;SiRfi9elVOp1My6wiLCwndX1BfGShJUIZLXH1IJZb3t7uslcAcerqOPSqo6ZDpcIW16lUykWXgBl&#10;JsAD+QD9b3/wCqOEPk9LUHaOnWCmjRJFBkBUIb3FmYHUpCj/AFif6WHt5YVWvT2vqVPSK2sspuyg&#10;MSRqFrPqBX6EC3HvckS0z1UtUU6R2V1xFzGt1u13ZTYFUvI1wOLD/bnj2GLtzD8PSSQ6Seks9ZGr&#10;CZwYBGGQM2rQZNNyLW4Omx5I/wAR+fZLLuIjOpjTpksTjpsm3CvjYLMUaQeMOsiyEFgXjlGgC1/w&#10;WAH4/wAfaVuYkRa16Suat1Eh3DAHkn8gZft4Y0VnVGLSN60H1A0nkkXJv9fel5lh8846Z0gnj0/0&#10;eeGvSfEqlYzHePQSZD6OWtYE8D/H2tg39HbLU9OvJXp1izSTygNIjjlGiU6GjUcOUDLpvf6i/wBO&#10;fasboHY1NR0/GpLVHXc2QRyEDB7xKia7EqofU5lA+gUc2HtiS+DVUdLYwK0J65imVkklAiaN08hA&#10;BjYqFGgsCFFwD/t/aNkBBLefS1AKdI3cNIRE7JTEowZFRgrtG0aehrsLL/QsfoSD7B2+wI0JanVt&#10;K9F2zOKR3dFjjCmyzXRpKmSUjyxVAkf0EysWK3AChRYAD3D91FRzQeZ6YaENU9IENJQMJKZHijgq&#10;aScmOVmkULKPMZIZABrdzq+tjfgkce0URaKQEevSGQVx0POG3d97lXeYJajRad4F8dQ0Zlj1OxuF&#10;1OPyyC3F7+xxt++yNKPEyBjq0aoePl0YTYsa5HGpUBRJ+9KhL+n/ADgJQsG/tArY+5w5QtEv4RL8&#10;Wf8AV/sdNSTIJCo6OJ1ntyCKmGQqotMspQxA6bCKwKhf8Cefc9bPt0VvCCAAeqW6h3LnocEoIZhy&#10;Lg249NgT/QD+ns9yOjFVUjqBkcbTUsTlE0yHkuqoXFueD+Pe1QOany680agV8+gt3BULBFK7WaRd&#10;SqsgsDdeGuAQf6Wt9ffpVoOkjxAmvQTndE9JIonkHhklsGBBK67tHbRa3FjYkeyiWcxk1PSJhoJA&#10;6WWAymQqCPDMshlYAy8logxuL2UDkf4D/iqu2csPl69Owg9C/QmyKzyXZjYn6H+gv/vPsyjYCgHH&#10;pYNOOn01sSg2YsUAJ/tBeLXJ/F/fn+E9OCgz59Av2hkUq8ZPH6pD45H8a2BACksyi31UA/7f2Sbq&#10;2i3ZvQdIbyjdVJdxZpJspPWBKmkadxDLM0kcUZ+0h0zyMpH9nVpXg/2rf4Yi887oku4OVGmh4evV&#10;rUDRnoulQXngSeaJwZ4CD5rQwNSrKfulgeIFgyvqARDe5W4+i+44M2rvPRkGXTjy6Y6utio4Fmaa&#10;GOKCaolkqpks6mJNIFdG37bSXHpDkMSD6B+deMDgceriWOmTw6QtVmEra0aX89LLCkSs5DCoqzdH&#10;lVUBWRzxqFlF/wAi1j7USKHpO0qu1FPTXX5eemgaeOEpNHGFkaV7qzINMSEKAEjj/HOoNYXYLY1J&#10;oK9MSztHw6a48pUVc0dZRJFrpyzJcx63hij1Ty5CwK2eMhghX6jj9XtFIc/6v5dJhOzHV0/RmvqC&#10;KiJUEcjRx0rVLF5CspMs0UkaqywiJtZVmF2bgW9pjx6dV9fUmXHRVEkaRvIwCtF5YiF+4kjP7cY+&#10;49Osuxu5a4U8AsPeqDpwE9O1NRVVJNK0QjSV6WkdBHGrVP39WzQmJpJVBBhBCu/1CWb0ki2wK9aN&#10;R091NPJLT28JiFI7TxwSMglWWNRHFPEAt5GkZxIY2ZSSbX/HvZUU68KsgPTSaelidq5qaJvKYoS9&#10;XB9v4a8ofPqiIKeQqPGoawuRqsefbbAkUHTWlFyc06SOWrKeooUdqdXWnkR6aR1pysTE6RFUmULq&#10;VFsU0k6iDe5HtyFKEDpt2DHA6CHOM1NEtfWUcKTJLIVkkYGeUzRsr1NNC4OiJIVD6GH0IIPFvYht&#10;NJwvA06vF59BnXU9NEahwGllipKeNZVlZEqaNyK0x0TuA2hVa0rMSQBwCDb2KbLyp5nh6Hhnpcnx&#10;Dpj8Uc0csFOFqIpF87RyyI9Mj6hBTQT1J0kxgnxaBdieQv49iq2NDU/Z0o6dqBYYas3jJhWRqepl&#10;mkqp8bUVE9KwhEEDaWLKLwyq1kT6BrezSJiR/q/1fPrR6bstFBNDLLPJOkcckMcNPJDAzVUVFDrh&#10;krpYh420orN4oQ0hC28hINjy0JBr17oCt31M8b1FOss1I1RPTjyxQpPVz0n2t5JWRdYeByyLGSdQ&#10;AmN9S8jHbcoD59X1Vz0WHdM9XNVmGWplrKeTyNTxwTR07ZWajIamqfDGuoRRp5YD6i7G7En6+x/t&#10;Mp4HpziOg4qsjR1kWtasR4lnjmMz6aRnENWqTIYYvUgK2AQnS/K25J9i+FieHXqA9CBs/c8GKqia&#10;8fYrS1dVXTyQQmVQstOBFKsEQ9Ezrr1RoD4yDfgt7O4JVoK9EO5wajqA49KyqydJUQpMoMkeQGRJ&#10;lkaPRWhzqDyGG6qVR2EfpsxGkj0n2pJjOeibT3aeolZnnWjuZmcQCO9RNUzNj8hEWFNRO1KFBKag&#10;I4UiCFtQssguS4HFar5dPxrpPTJNUNFWwu/2ZBilnyGLp6tpK68a2NVXOsYLwxWilaNUja40qPU/&#10;tbqbHSw/COja9aYenraxVFVItY2LjWSs/hX289TWxSfbTy0tZUFyiwRgtJH64150EswHtq7I09L7&#10;KJSNR6PPtWkWCIU9M6xNTyxU/mnpJ1qsnjKZSlRW18c6sZJ5LGojVX1XLBQBYeyiRvLoxMYI6EjI&#10;VcBxaQyyu9NJXU1JOwGoGSD918ojJzpN0Lxm4VuSLe0owxHTbRa8joPdyR42ripzlFlaBpJKvI/a&#10;mRa6rpnlSCgkkekVmdWl0MEK+sBuRb2qj4CvWwuQOgT3BT1VS7IkUa4+nhqT92GWqtDO5lxUkFNG&#10;PN5FdSssaPqjRuV/SPajqstAM8egPy08YUkwf5U9RDTrFTVE8anGxMoesnjIc6baWkcLqN7fquPd&#10;46Vzx6RHJ4dI7KI+RqZYJIK+bHVEdX/CZ6qSniRJh/uSmVFq10yRvpE8hXRpjZYgDpIL6gE56SdI&#10;fJwTF1r0lr6mmosRjIvvaWk+6mqVlqS80Yev0gBnk8URdUCoXBDWA9qVNDXrQpXPTBVPHNGaGKGj&#10;Q1VFkmpkEMNAWEMuilp4qSHXFDIWaaoiUyeIqocWe4Fi+oUA6qyANTpA1NVUfc1KU0rR19I0UdJV&#10;iGV6ikp44Uq56j7WxW8qSKqm1m9TL+m/tE9RU8OveGp49NX8SamvGJJmqqzTPQaYzMMlPPEZXoMl&#10;Vi/iguzSmxCsVJP9TQPQcePVWhrw6izvS5GSSjjlpbtQ0TtDkWgklrccarRGJ6cgpHPE5/ULMtwz&#10;W+nvamvVfD056S09SkoqaELXvMtPkKP7ZZaakosNVElo66jeYFauKdn0aEJKlXGoLpB3UdWCE8eo&#10;GSrKsUzZKlEWbNCtLE9PLRVFJC8TqtNFUNDTm0olkV6ZkVWv+oAAH2w+QSer6FHSKrJ6el1TUtJQ&#10;xIamXQlCwySwRQSa3SWpYRqjr6zHNKLqCVOlefachR9vT6BCK+nSUK00sxjqaSrgp6p56ARxzxSK&#10;mQpmNQiyvUa1iVJiFg/VZVAUXPthqUzw6cz5cOg6yMM0bBjJB9xPCwiee7Ub0y1Jdal1cETSRkap&#10;ybciwIIt7QNSuOt9N2Sp4A8rQy0C0rtPTBY5WSBXpEWWKWmspeOFjKjki55YEH6+6EVHV08+k/lK&#10;OOSitVeB/wBgfazpI6lVWS09BYcWistpGJUiy2uOGurdIXIv4ZfDVGVqGF47eFxJUUwZBOksiGMM&#10;YgfozLZeeLW91f4elMfwjpN1dC9JKI6mSGFqjUaiJKhqt1lZDVRCn1AlVdT6pPoBzccXqGJYV6cB&#10;pnpkn8kZjMNQ01PLq+7hgvCgkRfRM8jrbRzo45PNgbH21050xTR+PwwHxzSTPqjgKNaMQPqk+2WM&#10;MgDWNm41Cx9uxefWx1j84SjqGSKmgqnYl3ILSQxu4EoSMggXUqQ35590NNRr1rqOQtLM9NIqyyMA&#10;0FVZSvhaPXFMHsbjSdf+t/jf26oqKeX8+t9cIZRUrQldSF5JWklhUM6yxi9o43/F/wC231U/4e7B&#10;FBqOvdZmBMLzxiWSOf7kNDDpIimlXyfdImmzArqW5tyty3vfXj5dR7IYI4Fp5dX7M4qWAaYwlSB4&#10;2/sEDmX16DYAKD791pvh6ytGjRyxxvTxxFleZHXxSVbkWGgquoAX1MpP9OLAn3rpnrph5qyOB7w+&#10;WDxiYKgjnUAQCFHu3CMCqv8AS/IsDb3vpxfhPXpB4BVHyWTUnqjTiKqY6E0sBYFSG1FR9bH37qy/&#10;D03MqMwEbpSLTNoZkUskzkgvMDzpBsAVv+fe+rdcHYSF4ldWi0qjSFQEWaNbwI0nP7jgadQ/SP8A&#10;X9+691xENTGrSyvLGFSMtBKn+TrzpDRSIpBUhtJAIPIubA+/de67gEsUrPEgMqro8ExTQJ3fT+0Y&#10;uBq4Lab3HFwSD711VqUz16KqEcWiNAzD7mfz6VEfmdgqAxEcIXuHST6aSRf37qrBaV67WYhpppIq&#10;aSnpqMAtpMYczsFVwjgNZX5Uk2FrD6j37qqip6w0kEixTGR3VY/JLUiocBVUD0XZRckA2tf/AG/0&#10;9+6cI6ywyQRMJq1ZHeOPTSsFXSbprimmAXUbLwwAtb834976t13HWPDABMizPKGpp20IqymS8zlX&#10;Y6hJ+NSjgfXnj37r3WQeCCkiIDyI+gO7MjwQQS2XlCA9w5UMefpb37r3WZgI5qGoB0uGljLNo8ks&#10;imyOFKlgjkaORwFHAv7917rqNgmqORlSBvK88OhRV+bmRqiPWNRAuQNRuP8AHj37qrfD124DSPJ+&#10;1IaeFBUSeCGeTw1FvOviQaWYIQxUXK6WBN+PeutjgOsVRQuY9AWGKm+8CU6vKRURtMBaqAYXEYGl&#10;VBH04HvfW+mSanMrCnSJY2jkmi5kLpHPGAr64wLMPoHe4F78Wv7917rCEaMEs4ACIrsdLwRunMiB&#10;QDqs3Oq1h9ffuvdR2VGiWbyRxQLPGhUgs0nk9css8Zt6WspH+88e/de65SJSoJwgkclJmidR5I0k&#10;XmywsDwPwWJAP0+nv3XuojuyLHHpRZYEJC3DyILeRXjZvqGHOq9hcc/0917rKktoxKw8JdwWkZQT&#10;ZWvqsb3Y/rsFsG/2/uj/AAnrR65pUagplexfyS2kfxxyQwm6EcaxrCk6QdTNbgXHtP1rqS1R5EWT&#10;WjkxFlUpraEsx0aCosEPIJ+ptY/gD3XusRqYhINcDy08jJcqEjWKcC7IAQVBv9NQ/Sffutr8XXen&#10;W0b6hSMwPmqHKSQANca1RuAUPpAXnm44976d4/l1hYUaxKUrUSNZPVGVYzSNYsFaWwK+q9xf8j/A&#10;e/db64yPK0kDRBVLBndqNSCtZ4vR5Z9OpW1XkkB4Nz/Ww917pwEMdPFGoZUmEBasIRJ4CJZNKQyI&#10;tirn6lRcXsbA8+9ilc9e64u+pZoZ/BdkFTDD9XQSKVe0mkX1WD3BOn6DT+fde6xf5KSyiCR5USmb&#10;xoQA82kBWOkG/pLSXW9r88+9p8XXuo9TFIrgVsalliJgmAZBPFI5tNwBoIIUG4vxyBe5cf4eqkVF&#10;Om2svTPLI9OJFcooE1i8MjIAihYwCCpv/h9P6e6x+fVdNOuo2CRuyuAY+PE0aaFdibM0pB4HBKjh&#10;hb/H291rrpnCqFcKrMQVaJFMbR6dJj+gBOqxQaf96t7917rCtTAJn1KP2THEiugjlItpBSOG9yR6&#10;rG/+w/PuvdcP20E6zMY5FiKpOHUNqcAoo8Y4NjZxclf6ce6sdIr1rr0M02pHUB4IgkaRyFVebRyw&#10;awFgG5DAci1/dVk1GlOvV6mpK0QkVeZfufRKVLK1xqctbn0lrWP1uP6e3Ot9SoFbTJJURwNEZdDL&#10;NOUaMxJoLQ39RYj6Mf6+/de65MUqX0NOjhnBqPuEZSywoCsjRKCV/b/SRqvb/G3v3XupkDHV49Ou&#10;B3WGKFxFUTsF9Ues6SNViNSAAA6Sbke/de6z3iLTSOlaywHTLqkjilOlNEaSyKDoYMb2BtYW/HHu&#10;vdT4lAewQpKkcLVDCcQxPKGDCaCL9Z1Ix1/q1EEm1vbMXn1WlenrzU8cwl1KJAtM6wyytJcxvoji&#10;mhA+h4LSfUH68X9vdW6jz3qp5py0MZWSdFdUMktQ8Y/ZXUQE4BARl/slieV9+6901VCwmFHo4WUE&#10;Qa1lRXWBU9c5YsoACt6hY8qefz7117pISoBBM8hjaVC8cNO0YWTxl9b2PIC8cfm4NvdVr5/6v9X+&#10;r0GukzUKPMT+0gdACxY64WA5kkDCy3NhYFvyf9e3DrfTRMgleRKaP9yMI142kXTUgc+JXC8EclhY&#10;f2r+99e6yB4wNH7azN9voMPAZZLvJIgY/qHOpgLfm/v3XuuAQyRsxidJYY5SvhZXEoLWMjEC408W&#10;H0tzf37r3UinVXkKujySGMLPqRS2txaDQo4NgfXf37r3UuSK2nRErVJCxlZNNtCLZNQH6tIHq/r/&#10;ALD3rhx691HMYiQmSMJKuo2uw0OnKl1N7AG2lSLE+99e66sGsT+zqtKt5BZTYCS0gHB1W4Frj/W9&#10;+691ihOlanV/nirGVUCsYiGCwAp9Lk+olRz9L/W3uvdZJikjrcl3ayvHdYkuAPIjBBpXm3jIH9fp&#10;zb3Xuu3HhqmhlCx6VTw+hXEQI1gyAc3dCFNyRqHAuPfuvdSGYyShh+6WVFViSsYjVSWC8C9mIHN7&#10;W/23utGlM9RiIgA0yMWaQROqIHtMWuoIf9XHJt+SPfut9f/R3YU9H6R9Lf05/wAAPZYeHWunSCYA&#10;2YAC/N7f7C9uP9t71Udep1M1pa91Ja97/wCvxb29G/4etjriSLD/ABJuVXggi4Bv7ccErQdb6izK&#10;CTa/+H+t9b29sFGAqetdN8g0kf7a34/Ht5PhHTbceuJI5uePzb/gv45/4j3cUrnqvWMhW40kD+hA&#10;t/xX3Y6KY611x8ak8C1hwb/Tm3096T4ut9dNCrWb6WI9Nj/rckf7f26TTJ611wMK2FrWtxYAgH8i&#10;3vQYHA6912kAvcAX/qPr/X6f8R7t17rOi6eeD/rj6fj37r3WSwNxf/bKAPrf6e9E0FevdZVA4vyB&#10;ptYD8H6G/urUK1691l0qR9L8fXj/AHj8f4e2ut9ctP1tY2P+HH+I9+6910EuRYAcH8f7D37r3XIK&#10;eAbD88fS35t7917rkEFx/vNrEfQfUj37r3XZiBBIBBP154H+v7UDqjCop1kjQiw4FrfiwP8ArH2p&#10;U1UHpkgg0PUxb/Q/Uf71+Pe+q9dstx/rc/8AE+3Uxx8+tHPTfMljfjk/0+t+Le3eqEU6gyKAD9OP&#10;wfrzxx7903J8B6bZHI1X02Fv9h/h/X3scD0n6b53BJseR9B+bfXkH/H3bqjfD0mq2bSTbTfni4F/&#10;yfr/AMR79010layqClnJVRYfTn68WCD/AHv2+nwjqjNXHUM1dgC3AOlgCpUm3F/e+OD1TqJPUGxK&#10;kWALqABwT+Lf737bZABUdVf4D1DiqlGpiy2N1axIII5JP+B91UVNOqRkA06eYJlZVI0KDwA5/p9C&#10;P8D7eAAwOn1+LpwhlIOoWI1fUWbn6WAX6/7H3bp7qYtRzb6EH+v1DKCeT9f+I96IBFD17rk07WBJ&#10;Gkm/H5Nrerg3/wBj70EUGo611GeYWJ5a/AvYL9PqfpYfi9v+KC3W+k1kW9EgUaiCTpJ9I/C6v+I/&#10;2/th/iPTZX06DHKzIsMjFDYrZg59Acmxtf8AH+PttjjrQwadAtnZo08zy+hUR1ZV5OqU2vGV5INw&#10;TYcey6Zl1Y6VQCjY6K3vOogM1SWeColYLThxSkJDT3uVfWLXY3JY3P8AreyG8cUr0ZQr3g+vRUN0&#10;RQtJK7QJXK0wWSZHTVUJrIjFPHILLIrWF/wSPZKOJ6PIhRa+vQf4akV8iwUt4pL2RYTT10ErylbQ&#10;RgBHZWAjcNwxtz73SuOrk0FejJbLM4Ebs1WGgRaeTzxJBL4g9kKUyrdk1E2Qc/Xkjj35KntHTUYq&#10;ejU7VljDMvmlZmPicSK8fiMYAVYwwBLH8qAAf9gPaxCKg9XlPbT16HzAK4UK/jP4WOJgQhChWsh/&#10;AHJI+vI9mKGoB6Tt8PQrY0Ap5AqMIogRYaS39WFv9uB7v0z0vKAszLpYBiNfIsFAH6SCSLc8+3Y/&#10;PqrdLCjbVa/GqxAIDEaf7Vx9R/T2qTh02en2nUEKSeG+h/w/Fltx+P8AfcB3pP08U4FgQBweP0+r&#10;V9fdk+LqyfEOnNALW024Gok8DmwsLD2907J8B6loLEfQk/Qm/A+nH19+6Zj+MdSAtr83JJva/wBP&#10;qfx/xJ9+NKZ6U9clDG5NuOSB/T3SiHAp1rHXif8ADg/T/W/HvwQA1HXqdcStwbhW4Jsef9txx/vv&#10;9YX631hZVNhYAAE/T8kXtf37r3WPTzwBY8WI4/wNvdX+E9aPWJ1FzwAOeQOAQQfafrXWBk/oL8eq&#10;xIBYni/vwpXPXuozji5sptYLYAfX6X/ra3v32de6xsOPzxawIuP8eR7917rjbk8fQ3INuObccDj/&#10;AH3+A917rojg8D635tb/AF/fuvdYyODcfVhwOBYfn34ceqv8PXdkvwQOSSLcG4/J9+6t1xP54H9L&#10;X+n5/Pv3XuvAAEXUXsAOf95FwP8Aff7Ye691kWwJuBwf6Amx/pb37r3XMkEEED6/0+thf6+/de65&#10;rx/gX+lgPrb6H/jXv3XuswH0NtX5tbi4NuPfuvdZFK8Aj9Q49Pp1f439+691zH0NhY2sP8bnlSPp&#10;z791o18uuIB5NwRbmwB/NgT79jrQ1edOu/V/S/HHAFyDz72KVz1bqJKCF+gPFyOCTY2sb/4W9669&#10;0yVYX62vbgkAfQj6XsP99/th7r3STqwCWI5+hCheb/T8fX3bpP0iMsGuQGANiSBbSyqdV7/7wvur&#10;/DnrXl/q/wBX+r8yC26ITMs6LHZpAEkZYi4Y/wCoUAGy/T8e0s+imOmTTy6APPbXepMqWEaTAR1I&#10;CmZCG5VFLi/B9RseCfZNJKqsadUrWoBp17D7KpaSOaSVnjmkZIpGXRIxhVrQnU4AZL8P/UEf09pJ&#10;JmI6spAFa16XUOAgp2EypGrSJpiWMeOPiwOojkg/gekDg3H4RvXiT1YOK8OlDBiYUeKWOnZKgel4&#10;vwsCmyDWgujXBKsCAD9b/hBMxQ9uOrg14dPcGKjef7iNUvcRyyi+qzC41OAVDKL3KAE/U8e0z3Dg&#10;UJ6URjtz59KamxUcegqEOtmADKHch/7QIB9J/wAefbYlB4nqskejPT7TUcSqTGgQfqZUUFyNNg2o&#10;gAC3Nh7uGB6St8XTzBSgabcHSOdN0IY6kI/w5On3uvVenumiSL6gEKzXJBuv9Hb+n+w9q4sAdb8u&#10;pguxuD9ALAfS4/Nj/Ue1RApUdMxefWVfqNNgouRqXSBYWNr8f4WA9uJ8PTnUpQOCRcgXAsLA34so&#10;Tji3Pt1SB1sdZdQKMQRxezX4X/VA8e76hSvW69RGnsVICsR+oWC2P0B5BHH+t7YabSevZpXrzzRE&#10;AsV5sxP6btewDgC3H+H49tSyxkZP5deFa9N7MpkIPpGqwZl1KR+NNvx9OfYeuJiJKE0HT4ViOshK&#10;n0D1C3BblXDG305P1+nstnlDdgzTp9VC9YfIUB13A1aGsbHSP7OgAH6/mw9plmZcHh1YgHj1mX+y&#10;P7INlAtwDzZPpe/5F/8AigUQamcDqknw16naE0gizXtbR67j6Am9/p+bDj2JYoFZRT8+mOpcalWN&#10;hx9SXA+p40g/Un8j2YIgQ0HTLNXqbFpdijKAHVl4FyCn5U/m/tYlKZ6dj+Hrm9NyxQE6rGxPBP0B&#10;Fv6fn34kA9OaSRXy6m062UhrqRfm+qxPq0k/7Hj3ZXoMdbUBgep8caEeoc2/SQT9f9VYD6e1EdH6&#10;dVAOHHqWsH+pA0FRbQPzaxH5/wB69vmIUqerZ8/9X8h/q/ln08WP0taw4BN+B9B/sfegAOvVIz1j&#10;kWMgkov+sRzccEsT71IiuOHV1JJ6hvEjEWH44C/W/wCoHj/X9o2txWtP5dX694hb0jg21qLgL+NQ&#10;v/vH+x9++mxUdNGp49cCoX6KePoeOPwL/wCx/HuhiZfLrXXIaY7eq4Nxcc8X44+n9fZhEacevHrK&#10;SrmxI0C3IAIH9L+1BAPHrXWJlVuRa3H10g2P008ngn22y0yOvdRJFVObfX68X4vZjY8m3+PtHNXq&#10;wFcdRNdzzwLWAWxLL9Re3tIJQDSvTgAAp12lzquTa30tcAD6cn6e7rIPXHW+pSE6lIF7gBbf2hbn&#10;6+10Uumg61imepYlGpRcXP4PHN7Bbj2tWYaqDpsnpyimsBqCkcrfkhbn6E/6/tZHLjqukVr1KWUM&#10;P6KPySfx/h/xH+x9vhgRXr3XfmAH1sR6jb6cfTn/AIj37WvXuuflP0Fje3IBH4/AP0Pv2tevdRJ5&#10;AADYFiOBYAGzfUj8H22xXy6300TgvddJPA/1OpSRcG/9PaSTz68eHSaq411MUAuSAvCgavouo2N7&#10;c/j2XSopqR1sZND0zS0umQsFGmxcsVUHUvA0rx+fp/t/ZeUWuR06ABw6zwxhNN0Qarfu/wBq9rEE&#10;tzxb/W96YD0631llMa6Tp9QJA9Su7A8qrMAODbj2hnMYHWv9X+rH+r/BHJX8KVFgT/yF9UP+939l&#10;z6NXDr3UiCREKjgAPYBh9bD+oHP+sOD/ALwNR6Qw68OniLxyDlRwLgoQQQDf6/jn8f7H8+zWLQy9&#10;Ntg9TliU+pbcc3AH1tY2v/vPHtfHGtOvA4p1OjiIIbT6bAauLf7AW/3j2ZImM8Om2GoU6ymNT6hY&#10;n6fpsVN/rf8Ap7dMXn1VY9Jr1hkWPV9BYWtb6jnm/wDh/wAT7aYaTTrb/AesRKrckKb3+gvew/Ib&#10;3Qmgr0n6Y6iSxJVDYD082Ut+bgey2eXPTsfxU+XTXUzuitcgBVsF4VRbluD7LJbzTXrzoACw6T9V&#10;VMA3qJ+p0EXYG17IDxYj6G3sO3l4WBoetKhOTw6aHrD9SFI+v+pK3HAJtY/4rcew5K2vJ4dPDGB1&#10;jWpVlASxIY3sRG4/GvTYmw/o3HuqRiRQKdeaTSKdOVMkfoYhzISdLMoOvULAIEW17/Q/T2bWm0I/&#10;dpz69aEwpx6dVjQCzMAxtr4+g/s31ADj829nC7LHTuX+VOt+MPXrOFga6rpVmuL6UUXH5YD/AG49&#10;ujZIuGnHXvGHr1EmhibUfH6vpb6BjawYf6/1t7Id05ctJBXQK/t6eiuKcDw6Y6mIJp9Ci4sDpsNI&#10;N7Ag8C17/wBfcV71y/JZ1Krg18ujWG6RzRj0xuAiszAE6vSwBCRh/Uq2A4H5/PsDTR+FXVk/4Pl0&#10;YqVbI6bayCSZJNJQsEBQaQyltZAUov1B+tzb2gkjMgan+r9nTnSTljKtIpVPS4jK+ldbj1ExE/Q3&#10;/p9Pr7LGieuR/wAX1rqDMYy2h4AXksJQgD3AIYeO34Nv1fX3p1XVpYZ8+mTxPTfYxyftMpBuY/QC&#10;CTxaV2/Vzccf7H22F0Ht/wBX+frXSlw8ha+pQJEUXXSCSS4BZrcfTiw9ndizAFSKEdaNNJDcOlZG&#10;jGzakfQt3QKf1A/gED/HgexBEuA6mvqOmFpWg88dOkHNiI4yRdWJ+gP1A45/2P8AxT2uhccVHDq5&#10;TSPt6c4WN/7KrZVZHIAD3sAh+oBv9T9fp7XJKS3+Q9U0mlenOB7HhQVUhSGC6bfjgcX/AKEezC1l&#10;KNqXgP2dadQO3z6UNJUMpW5VhY6ltYKp+lgfrb8f7H2PNrugy0Y6ukE60z0pKapW6qNKk24C2sB/&#10;h9B/T/Y+xdbSaQCOk3TqlQAoF1sQV0ni5FuAR/t/Z/Bc9oHn1VhUdZvKCBp4LD+1b6fU8/7D2ZKd&#10;S16p1mj5/DCxF7/i/NgfbgUnPXupaAfX0n8A2HFvqCTb/ff7YOlQ2OvA0OeuRc8gEccmwXi/04X/&#10;AIn3R0Cio6vqB4dYtRJLFh+NWlbjgfjj/b+yyZNQIHVuuSuuomxvcgAf4fUm/wDvXspmXSa9WU06&#10;mRyr9LfWxHJ5sfoSPaM6TX16d6npIBzdW/I4PpP9PfkYDB68epqy/Q3BIt/gOfalZAo611k8otww&#10;t+SPobn8+3fFXrdesiSDjm4PFxYDk2AH/E+/eKvXq9To5F+rf4cAg/Q25v7URupOo+fXupySD/Vf&#10;8U/3j2pVl4DrXUpSpAIAJsCRa3twGnWushHF9IA/rx/xPtytSKdXDeXr12oFhex5t/ZF+bcW590b&#10;4unEfOk9d8L9Bwbk/Tnj6f19ts2np3rHcc8G/wCb/jji3+8e66z16nXj9P7PNiP68H/H3ovUU691&#10;wsBc/kXB+liD9OR/j7ZcqBQ+fXj1CnAIP0H+AtfgX5v7ROVr1VgWWg6Ypls5bn1XHPH04+nu0LUN&#10;ek0qacdRnpxwyi9/xf6E+1Yk8umCtepEC+OxuALEL6fTf8j3QgqcefVgKmnTnE9lH6Qfzb/e7e0x&#10;kKtxqOnlBJ0jqSZAv5HP+p/w/wAB/r+7eNQU6uUIFT1gknRb3/PHHFuPp7o86qPTqqjUadQJa1VJ&#10;ufwABa/5/J9omvkRqV6cMQIp1FORUf2rXvY/UD/C3t5b5T+LpkqBUdcRkIwT61uPqOB/gfbkV8la&#10;V698us/3SN9DYf1BUANc25/4p7MkuFwa9abh1xatVbhyFDcXNiDzbj2rEqHz6a6gzT6/ovHq/C83&#10;/F/emkAFR17pmqqZZAXsNQFxexBBFuD/AIe0FwlQR6de6a1hLHQAA19IP40/lvZO7Io+zp9QSAB0&#10;6U8Wni17Ag/4E/T2kZ1LY8+n0Vhx6fYR6QNIBAsRbjgfm3t5cqOrdTFCm9h9QLG39Prz7t14CuB1&#10;nKWW4uePp9LH+nPt2M6QSerUI49Y2VbnVb6DhRcX+tr+2GC0qeq9YCFHOkH0kgm3+uT9B/rW/wCR&#10;lJJoGenV+HrGtzYgAA8/kD+o+v8AvFvdYzXPl14ipA6yc6iOBcX+vH+sPb2CK+vWitBXrjpAC2K8&#10;fRfqfr9efbeklB1XrBIqtckWsLX/AK3F78e0kqgnh1b8HUAxx6iQEPH4Fvr9bk8fT2l8CMnPTnWP&#10;Sv6bWAsfwvF+CbfX+nuhjj00Hl1rrOoutzb+jHmwP4IJ9qo9JSqcP8vWs1+XUSfTyATf63+oYfT6&#10;j3V1qCOrdNciqgYnVcECxANz/wAU/wB99Ley2RUAJOetDpucKbs1tRPAsDf8Xub/AOt9PZPcRo1d&#10;XHp+MEL02imR5GYfUflrf6r0/j+l+f8AfEiNpG8mpc09ena46coYUIIKkadQAWxux4tb/D8n2tit&#10;oyp8Qev2da6iOgWQKQCHAFlH4va9z7SNEkcoU5r8utYPHqNU6FLFI+bhVsBdOPyR/X6/7x7TXHhI&#10;xMYoK063nqFVxRWDELqWMtqsAOPpa/HP0t7QXsMJSpGfUdbU0z0xy0YYB20uFuqCwI1MPwB+PoD7&#10;DM1isiCRvLh+fDq2quKdJeopdZYFB+o3VfSbA2Kj/G/sHXlkXZkpkH+XToYgU6ZHhBDR6bMSwZib&#10;adH1Fzcgj6WH+v7JDb11IBn/AFV/1efHq4OK9NlGXWrCOFLhyrFvVrCn1WJW5N7Cx/r7L7NnW70t&#10;5H/V/k630o5fGdd4tRUN9TZSSNRViB/W55I+tvYrd0ZSStT1ZRqNOsVNCqKz8+sAlRax/NwOb2/4&#10;n21DCunWR8Q4eXToNDo69UVCpGVkGm6BiAwDi/04A/A/r9APeriZY4yGxjr0nw9MsBiMcjMVtLO4&#10;V7cG4uLn/Yah/hb2TwaNDO2QSek7fD0y5CaFSjCPUNbFgArABxpjvb6X54HsnvXQvgD7ft6a6boq&#10;qIF1j9Uq6kKkeg/2v0Le4PpAIH+8+00ciAafxcOvdTIGYkKkZbSjPEJAL3AuFUrbj8j88e1tvUml&#10;OHr/AIOvdOEb/XyA2PrKg8FEHCKw5Xn8+zeBqfGP9Xp1VuHU0TPURBdMa20rcMGUF+b/AE4t+Lf4&#10;i/Ps7ilMsQAxTplhUU64wZOaKZoG06gONNxqA9IK/wCB+lvrf2rs92nt5DETw/1V6TvHTpS0eWeN&#10;lR1FkKhwRZV1DVqLn6EX+lvY223eXRgG/DT+fTRQ+XSyx+YhkA0ldOrTpAX63sQHA545/wB9zIm1&#10;79bzHSDj7eqMdIqelFHXJItyVFjwNJ5uOL/j/H/XPsWJPDImoHpnxD5dN9VN5f7N+SCVYXBBtZh/&#10;j9Ley+9uEKmmadXQljU+XSZrcfHPE/kjX8tpS1mb/UB2/H9VHuP93VZbdy46UCLUR0mzi1V9K2st&#10;jYAkElgFUf4j6XPuGdxtiZStPKv+r7OlHgEDpZ4elkCpqBvzccH6jgG/+29nexo8ZVjXHXiFVaHj&#10;0JWNd0t+m40qQB9fxwwv/rfT3M+ybjOiqpNB6dJDEpJ+fSxpZbaeb2Fz/iT9G/H+t9Pck2l6pAz0&#10;naKladO7S3QC9hYf4Am/9fZ59UCooeqaaeXTbUSodVrHjT+bG4tYtYf77/bBtrxSMtw610yz1Ma3&#10;BBANhc8C/wDha17e00l7CuS3WiCR0m56iIytYjg6hp+n+FufZRNfQtISG62iHritStjcmx+tiLf8&#10;hfn2ie+joQDjpwIa5HWd6tTHquQL/wBkg8fi5PtFLfoVr5dOhFGemyprARawA502tzf68n/eR7Dm&#10;43/CvWxppjpt++jJIvqWx4axWyixb6D6ew1JfqdVRwr08ABkdQTXx+mzLyocfkAk3VCrWIv7JZL9&#10;dVVpnP8Asfl1ahpXy65ipuw1OPpYgABTc3HB44/3x/PtwXhJ7j9v+r/V+XWq9dGYkalJIub2/P5P&#10;JA4t9Bc8/X2w90SNS/6v5f6vXr3XNKxRa/OoclrD6cAsR9CfdDeDFf8AV/q+XT8Xw9ZvvQLcj6EA&#10;fqtoP9T/AL78e7fVr5dOddrWWBIdebsOA/1/AH5/3i30/wABaO5pkkevCvWgQeHXmrlXX6ha4uGI&#10;DX+vHBt/rW9+e7Va1OPt/wBVOt9Rf4mnkChlNzpFmuzH+gOnn/Wt7RDclDVU/wA+tGlR1nOVRbar&#10;8BdRYoRpvYkkXtb839qzuiVo/Hz/ANQ/y9NRefUafKR3OkG5UaW1Ao2rkAFr3J/B4/w9ppr6Op08&#10;Tw+z5HzPTpIAqesUeRQkg6QVtqvZlH44bg2H0It7ta3asaNgjj/q/wAPXgaio6hT1ayF/wBwML+l&#10;1I51fVjf8f0/2HtyScGulvP/AFH7OnE6bKmuAPiRrux0oSL/AOF2/wCKn2w12QQqnjw6c0ilR0y5&#10;GqT7cuxHpkN1t6tWrSR/gB7K91nRrapI406rQKOk6laBMjI4aKzr5NII8h/sKB/vZ/1vx7CIuNEw&#10;Oqop+w9M16fsfVyMQH0eNQvBZEuL+lbWIH9RYX/Ps4s7127GIp+zqhjBPS2x1SqFbOn6lXSASBzc&#10;EhgL3/Fh7Gu13CIwOocR59Nsmk/LpXRVYZRyBpvZgoP0Nzyf94Hsb296jqG9OqBQOHTvDUoNNjcE&#10;Fri4Bv8AWyn6cf0/Ps7S5UAZ45/z9UK+fU6KpQ24Uk2/H0PAXj+n9faiO5jrVf8AUP2f6v5D2inU&#10;pJBcFgt725BBbn/fW9q1uIhk9aoa06lKb+q9+GHINvp/U/7b3dZkOR1r5dZgFPIA/F/8PakeGRQd&#10;aoeu9IvwvH9eP+J9uqi1pwHXuujFq4BA5P5X+n+HtQsCnNetMtRTrDLTk8EAj+v4PH0PvbWSSDTx&#10;6bEvy6hmAgFStjz+bX/oR/rfT2nO3GmkjrZkHl17wgAfT6WBHI/1vbUm1pTIp15ZCTpPXlj5+hIA&#10;+oPp45II9k89g8efLp9XBHU6M2XUQP8AAi3HHpv/AE591hJjoacOrEV6cYp1v6rWI4IvyfqfZ/Z3&#10;oRqP000dRnqYJEK3N/wVH9Lm9j7ElvcxuNQ6TspU9Y3mAtzwOCbE2JF7kn2ZR3C+WOmmWpqOoEs4&#10;N73+h4/4n6D2/wDWBRk46oQRx6Y6itEZ/PF7f425+n/Ee2pNxiQZ68M8OmiXIqCw4NxYH9Iv9dNi&#10;bf6/stm32FKivVwhPTXNXAlSG02/UhUEkg/73/S3sPXu+K/crU49PLDTJ6bZ6zUCQ2oj6WP1e3Ce&#10;pf8Ab2A/p7Bm57qJO8MP9Xl/l6VLGAKdRJK5ObAXsNQ1Kbm2lhp0i1v9v7DNxusJBplhx/1eXTwi&#10;I4dYRWopIX+gbki5OkjgD8f63tD+9oslcY62Yiesf3QdbtpFwLgHgavyNP8AxH+x90F/G61YjqhU&#10;rx66Ss5srLZfRfVYE/0P5/2H9fd4NyUtpSg+3r3WclXH6kElv63QX4tp/J/r7MwA6dpFfUHHXuuO&#10;k2BZV0lfqTpUj6jQzfQcjg/8aG1jUpUilR/qp17rBYW0ggWS4T63bnlj/wAU90CDyOPIdaNKZ696&#10;kIFwSCLFASCfo3JB+hJ9tMStAOI8x5/b1rBHXMVC3YHSp/AI5Jvb8D8fT/Y+6rdgMVbBH8+taBXr&#10;nK6MV1i6hQQB+C3B5/w+vvcxUsNfAD+fVgKCg6isYyeAukD6kW9R/BX8X9pHZCaKvW+o87fQAA+o&#10;8ILNdh/j/Qc+y+c50gVp+RHWxSvdw6bpGYekWAYmxIFgfwFIvaw+vtDJNMuKkav2fkf9WernwqdQ&#10;yQo1NZgLWF/3ePzpHBA+ptx9PbaTBRVyCf5/6v8AL1oR1yD1EawUl1GvVzrsLljYMgIFv9Y/7D20&#10;H1LqcEGvn8/P8+vNHQY6yw0ZcM4/AK6QdOrUp4s3H0tf/ePZ1Ybc8y+L+XTePPrt4kjRh+luC+r+&#10;wD6SpP1Nvrx/X2aNbRxDT5j/AFU6rjUKdQJI1JLFlChQgUH1AHldPFrEj6X/ANt9PaKWJTkkUGOr&#10;9J+rUB5F58ZHoAH6m+qhh+Ppz/hf2GLsASNnt8ury/F1win8QciNBrTyKBpZWU8MNX+HFhx/sfam&#10;0uBAO0cQD00a0oOuFRkjct6goFmdzYRygemRk0g2/wBSALf429uTbq1dQNB5/I9UBYYHXT5IppDy&#10;FgIo3iVo1fTfgAuBdgSL3+lv94bl3UgUdvIf6q/Pj1slqZ6bnIlkVxpVeTqIu8gPqBfVwAD+B/j/&#10;AIeyGaUzyaz2jra1p1DMDSeR3sIROWLWLaVdf1lRyQPoR+Pr7LHiZwS3w149W64ChDiUp41DFWit&#10;cG/9rV/i1iVv7QPaFgaEU8v9X8+vV8uvCiBMoKXmBiclQDqLchFYC2ni5P8ArX44DH02kspFWFCT&#10;61x17qdFTgaWHqIOhWNgWf6q7D/AjRYcEc+7LF+I58utite3qdAiqW0+NCbq/jUgAn1X4/1yP6ce&#10;1EYjQYpq86f5Ortrp3cOnZZo405IIf6IpQByfT/jx+D/AK3t0SRoKk1r5dPdTqSQNIQrKSdKFSvp&#10;awvqjY8cf4kfX2/azKXoD+3h+X5dbHz6eYggurKCxKGxUelL31Kb8kf8i9iW1EX4lFT/AIOvdOcK&#10;C9gAAzEtf6af1XP+Njf2dwQKaUFM/wAuqP8AD1NWBHJsF/QQL2AN+RxYfX6+3pLOOSrDpjhkdchQ&#10;qOFUWHIKlQCbWLBRyP6e0DbaFXtGR+z8un0aozx6cIIVjC/p5029XLcc6QPx/j7MrFPp2AHCgp/x&#10;XWpBUV9OnmFAVXgtckEEA8kemxH/ABPuQLBw0IPSRuPXJoVdQGDGw9b8+n83J+v4tz/X2b26xvg5&#10;+fp1RuHCvUJqCHUulQAt2sbAci9iSL8/77+gPLa1jkx0lk/0tOscmIhmT1RlSnp1ADn86T/X2IrT&#10;b0YYHTJrTHUmkwwjYMVBK3ICi1ri4JHsSWe3ogFBQdUCDz6V9FTgBSEGsEc6Tzb/AH1vZ2qBRQdW&#10;6d1fT/trfT+n1JP+P9fbhBHHr3Xf3A0/4H6f4/6xP+8X9uudJB+3qx668wLA8EkGw4Jvf/eh+fdD&#10;IeqscdSY2ve6gG/JBH+w+nupct14Go6lq3AHHPAsf7X4N/anq3Ugfn/Yfgf1/qfp7917rKovb6Xs&#10;b8i1hxyB/hf37r3XgDbg2IJvwAPra9vfuvdeP+wItcm35t9ffuvdYyp/NrkWv/vHN/6e/de64Muk&#10;Gw1fn6A3v+ePfuvdYCtg3Fr/AFP/ABv21L5daPUKRCQVYAWH+9nn8D/ff7YMnPWumWdQvLAki44+&#10;oFuB+ePbLjFT1sdMNSbgsBa5sbWtZRa36f8Ab+y2UcQOHWscOkrX2UXBJa7D0iyEkXva3FuSfZNd&#10;x1FR1ulMDpA11RIrE/tyOUs3HjuCSyCNh+ngn/X9h6aKQnHVwoIr0k62vKRa9URKqSxY6CvjuwXk&#10;C3Bv9fqfobe0DwOcny6uFHACvTXTbghlZSkgZSdIVNDBj9ToB4YL+ePbcUTM3WtJGStB0paTKrOo&#10;cOhUt+F9XoOmQuPxfgW9n9tEwx14BCKjpVRV8aIshcG5IIhKEagPUCPwCeLD6H2IIo+2p6b+zrka&#10;4zKCjgoSL3VOLG0nqsL2/A/1/bwU8etCv+r/AFf6v8HX3AWNmkBHj5iR2W4uOG550kW+pFvp/gLe&#10;GevV6i/xLUSBIGCklQBqc/lQQ4FgCeSf9h/X34xnr1em2uzUcFOGLXChiEZgbFblpNKg3UH+zb2m&#10;kjrx6akkVMnoNMlnpFZ5FZWQBjKIwVcW+iyFlH1H0sRYD6eyi4iUZPSNpS2PLpEvmamuGlnJZoyN&#10;LqAhLWYR614Y2H19kckaP01qbqPW5lKKmRJC5lbxHQsscbDniMIwNrMA7C3I491W1ByOqNLp6STZ&#10;jzTKV8ouzR/ovriEhkZplIBVwPVZhx+OPatIFwOmvFJ4dOMuUiKQmBDFM+uMyNcLFKBZEKSci45a&#10;3APtYtqF7j1YSfLpPCMzeOYzFbNJqp0Tx65CSAwj5+vAuLWB+tvfmioMdaSlanj1DLTxBVLoNery&#10;FhKBE+rQkSxKtihK6FBuLm4+ntO6twrTp7pc7biqkBDDU8ZhWKI3cPdjO7Ei/pViCzX5Nhx9PZdM&#10;D0pt9Pn0LuNi0xxLqVGOpgFKtFIWuRICvNmN+D9Le3IkIUZ/LpaNJFOhM2/TvPIzGMXAjKra+ghg&#10;5W3+xsPZ1tkPiSauk07AAqPPo0GzKNaYR3CEkA6gtrkW4Nz9QLc+5FsowiU8+k0XHoaaYAxqPoLc&#10;2/w+ntb0sArjqRcjg/7D6fT/AGPv3XqkY67/ALJ5vwf6ccf4e/dbHwnrofRv9ZB/tx/j791rrvg/&#10;2eP68fjj8e/dbAqaddn6f63+F/p/h791YgDB/wBX+r7OuuL8W+vPFxyPfuqnT5ddObKTcXsCfr+P&#10;pYe/daArjpLZOaxIA/rwbfS3P++/5EHY1/F007eQ6S8sSn1nhh9FABuL3F7e3emsefU6KREHp0ra&#10;1yOTcn6/4e/deqOA6x1lSukLdrt9Dz/X8+9EVFOrFiePTB5XMmkAsbgcc/gfQ/09sdUYVIHT3Rx1&#10;BCgpYAAhmFiP8LD37rainT0gmC2FuBze/wDS/I9+x1cavLqNPM6AlgDYE/Un/G592T4utaj69M71&#10;ulubKfxa9m/HPt0iop1QMK0HWQVita3pJ+vAPAb/AFXuldGOPVupUOrki4a/FubD/Ye3AaivWwKm&#10;g6eopyqG7Di1yRb6ix59tPTWK9PABBnoO967jjpYHiDoCQSVBuTYcD/Y8D2mlcKukcei+5mFdI6A&#10;V62SeSRyxJaQPqsNNyOFs/1K/U/j2gLUPReHPWaCmaueKKKMSySHT6QBoLG7XYckc/6wvx72Knq9&#10;WPQq4Ta1JQqHmXyTvpYtJ6mH9AptcWH++/AWRQKBU5r0shhAGo9OeVghERKqrEAfqtZSOLm/Fvyf&#10;b4iUeVOlNB0B24CrPIFWVyWsQOVa39hrA8EWv/j7L7pATpHSWXQD8+kr/DpSDNMoUtcg6SjWH1Ui&#10;w9P0P14JPsv+kXj0nPDHTrFVJShY/GWYaTZgnqLixAAPIA/PtStEFOvH59KDH2qbyMqBQzadP6uf&#10;qxB4v/T/AFvamMKc+fVlFTQdLCCl1KhVLnR/QBdRFh6R+fyfagKcfPpQY1p10mBLMWbUP9Smlb6b&#10;8FgQBpv+AAfdvD+fVRGK18uu/wCGxQ+nT9CTcEC+k/Wx+h/H9ffvDB49W0J6dcHpxZrLwBqullLO&#10;OLaeb/X+n196MaqKjrwjT06gz0zaAY1Jb/UlVGq3BvwLHn+vtlkDfb154wRjj0jspiQqvONLSDgq&#10;ljZXGu5uLWv9R/Q/7AJWhrUkdJmi05PSNXCeasR1VVYT3aOwI4Gokn8hV4Fv6Ee2PADHPTPhLqrT&#10;pSZaoTGNCsQOkAagLIS39kcAccgG39R7UVCCg6sVoO3qDFVpUKzJpLHQRr9C2kb9amx9APA9t9bF&#10;VwenaJYldWjZ0N21g2CG5+jEccn8D6/j8+3VB8ur9OkdRoI9bFiSrJYhCX+ukfW54Av7cKELU9Ox&#10;mnb0/UsupVN4w+kOUJsCQeV/4r7qpoa9PdLHF1GgaydEepyGY8EkmwX/AHkn2sVwo7unQ1OnHMZu&#10;CmoZ6iZ7eNJDpAAf9Jso4Nr/AI9o7u4jji1U4dUlein16IVvPLtls/VVDN+0xZEsSrrByzuhtyyg&#10;/psfq35A9xPuU7T3LMeHSOBGDa28+klHMjzKkfk1SIPHENFkdUtqSR7KCwOkNp4/xPsrJHDy8ulV&#10;MV8ulPixHEA0hDjU3jkIOngXVVQC9g1rtbk/iw9rbfSvTijHSxppWljsXjDGNZS7WDaj9G0W0ngW&#10;5P8AsPZmklBTy6cj+MdPMbqSrNwOTqUFAwUfqUEHgcgW+tgPakHy6ux0yV/1cOolTWJdwz+Nda3A&#10;uJGZhpIBUHkWPp9sytWqjrxmp5dIvNyN6AUJDsRoQDQdJ1AkqLWbnk/g3/HsKbnUH7ekkjiteg5r&#10;1nn8irGTC+mFTJNrJAOt30xrdzzb+v0t7AF8JJHZRw6oSrDSD0lq+mqY1CRhFh8ghSVoii1QYggT&#10;WsPHe55NjwT/AE9h67ilQcMevr0mZamvTBUz1zKj0vnKqyGWR0SnvG02ho0cBT+ogHTfi3AHsoeW&#10;Y0pgDqmk9SqGoq4SROImLNcOdXikaOSynU1tII5BJN7fT2/BczRiten0Ck0PT9DuJoo0jcxK806C&#10;QS8K5DalkZ0AOlr/AKj+QfZrHvbINJPT6ovlx6faLMgf5Q0jRqssRDMYzGsMr6GsUX1ITySR9CDf&#10;2ZQbsDR68OlESgN0pTmzKS5WMCJ5FjZWUFhOPSrKvOkg3uOPpa34NP3msvSoNQ9J7cNYrIaKKdtO&#10;hxK8IvLITGJPDYgcvcc6v6X5B9h3fLuMp4SHq+voLsjDHpkdFKTNNqVn8cRlqp0KsBIV4CID49II&#10;ANybk+4zuFUsT15aUqekRXxQl3njhsBF4mLQtCayov8Ategg+kmygEBgS1+PaNo0I4dI5wPLpPfe&#10;T4kpV0KTS+VxKpiRPDGkSiPTJNyUPqJ1G5JuCQR79DqjYMuK/wCTpNTyPRt+kt3qclj9s1UqNFOq&#10;xq8yIGDNIDTSqVF21caSfrwfz7yI9qd2Txlspzxz0V3reAy44nqy3brrrjpogmiEJENJuBYWJCj8&#10;E/Qf7H3lNb6dFR9nRjbsKAdCtBGI4xbgnk8WsQo+vt49GK4H29NeUCtG9yp+o9P1PFtI/wB99fah&#10;fhHW5ANNfPoGdwqiNpkjJBBAUKGLAj6c/kfX2xMfLpK3l0C+UwlTk3aVIoCivfRGQZF/tSMdA4Xg&#10;D/kI24+hJd2zTEkdIZVOrqLi9zf3bdqCdljndUCR6tbxhfR6m/wH0A/x/PtLb3PgHw26aLupxx6E&#10;/HbmnrXAkkCRsPU6cBQLcnUPqR9T/vPs6in1GrdOJI/n0sqncdBTUySCoRKVgTLM7AIyxDSFDtc/&#10;Xjj25LdRotWbp8zqBQ9Fp7R7hw1D9/HQzUkhpad/3J5FMTMRZFWwNySb8cWDfn3F/NvOFrYK8MLD&#10;VTpO7GTIGOqfOxexJNz7uq2qI6OF/K6RGRgkQl8oGiCm4Pqayp+SJBcfn3iHv24S39+8rtWp/Lr0&#10;bhDkdBfkc3mgxeVkx48dXSpR06x1n2YiT7ipaCpdtUl9KLMqEOGNiApFiVSWNOrmdjg9B/UVf3qx&#10;vPkapzX0xqw0ciNCQCFqIpaWRbMVcMoMkbM7CxJuSViLpx6dMlia56kFlpYWpfBFEsKNFVTOSjxC&#10;aEPDLVUyhQ7P6GuoUICDb62c+fD5dXV/y6iVi1E8sYkrVqDBE5+3SdAopJqbRFL6VCiNnUyqVDA3&#10;KNY+6uRpr60/w9Vcknj1lo4HMJp4YKeomqaOliiq6d2jWpqYgsqfc6UAVFGq7g2FluLe00nH8/8A&#10;J1Ueg6XeKo2UtXCeegeoWWoqJi4CTGlIiVhSG6x3OqzgNqLGwufbBBBofLpTEtBqPShMUBpopvHE&#10;o1awnlDVEmj9h4U0hTGTGw8SkCTUQR+SdjPTzMFyenOmRFSoVppYIaZ5GeZ2khmLj9ppvJOoXWoQ&#10;p4VTUzAkce90pj16tqGnPDpzFdTpTNFSTa55keSjimhPjFJK5EVVTROoRWCky+Rhe/pt/TZ4dVVg&#10;QadIbMu8dbLSQH753hjR2llV/JUIDVxMxhGlZGJQahb6n0sOA2QD0mJNTXoPqyuicxQ1RnJkiNdx&#10;GrRRQQtplhkCAEkOyopjUB0sTYXPt5FOKY8um6qTnoOcoWX7WGJmrKRaiVlnQKVnjKaqOB3bVpli&#10;syunIaMhR9PZ7Z0rWn5en+welMFK4+XQf1VHqojUzuPLJQyZGBjpikOWrJSwipojcqiIrIUdQtls&#10;OD7FFr8QH2fsHS5PiHSQramClp/t50NVCtDj6Sjlgc0tNFUSOY3qknAYRyJUEsSyhgCoPpHsUWvx&#10;Zx/P1/yf6vRR05S5WmovOj1tRDTwxLDl0jpkyFPJVpokmqp6uQD9H7Zk0gq4UkBtXs2jBOAKn/J9&#10;nWuk6csFkp6ignpK6nnhBkNTDUSpW0jTSeCoqaQqAsZlPiCQx6kZmHk0mwOrTj/q/Z1voD91VAx8&#10;cEXmlajpYBRVtLFOaeamkmBCSNVwIZZolUgWkTQGe6E2t7Ge3aWXHn17otO86RoxQwwolMIHq6bH&#10;/wAM85H32QmDVFdUVNSdX29NGwprqQFd2OgG/sY7c5B/1eXTw4dAVkqmE0dVQz0vib7aKVRE4eWn&#10;koZiiT+SYDyK9xqDJ6fMv9D7Gts1V691z29liamqegnyFLVTyI7GSSOWno0VtNdmDWONLkDUIQBy&#10;XYH0j2ZRuAaL0xNGHHz6EnD7phkWGmC0zQ1Yr0nngn/ymHIvTf5DWtWFGipWdtcift2a4K3v7XpN&#10;wB6JZrfSSR0sRVCSKFo6mlr4Ma8CTZd6aKno3cwCSjpkpkOpdAkb6gFX0sUAX2pXJB6TKtOlhtfB&#10;09bV0dNLUw1UEJlrJKHC0X8WaBajS9TSRrWeIyyS0w1K6RyRgkSLcJYq2kAjz0rhhMrUPR4en8ND&#10;SxQUIrakvTVdVVZSrdGrKaKB6cVcAx0yi6xwskTSwJwHv/ZbkslvNZI6N4YfCFOjx4bEpNBS1yyv&#10;VTSSUskQjZ6Wqhx00KtTvGHHjeo8iB/twAVRlJubgl7XFcdKQCeHTflUqoxNN40UxR1VZIlM0TVx&#10;rqao01kk7kKukxExRrpBLJ+Qbe6q4rjrYjY9IDJZKCSSGaSOOJpIJs209BJLT1lOJYjFFTs1gCiK&#10;RDEhAAOtj9LgxjIYdUaMA56BbcMVNU1XlNfHRI0q2q1jqfFV5awZtYpFKHylolMilSGXUDwfbw0j&#10;pp07cdBRnaSriq6aokjno6GnqcjXpUTNT/bQ1qotRBXSrMTNLDEdSpHK0l9YGlbD3bpP4ROSOg1y&#10;1VW2o5Xn+zpcxWmei+9hq08siqZ/4rNBHGwNneypJGqm6LYoAfahWqAfXpKyLWp6Q9ZMtNFQrP4i&#10;MnkVrKnHz1JSGfIYSN1pMcKOItHJDGxDmOP90kKCPpZ8uBSvVEjzqU16RdTlmJpo81CuQTIJNj6i&#10;WmjqI1Dxr4sfFRUlEGYg08zoqgj0ltdyvttpgpow628YbPn0wQTVzNDIkFJR1dNFN4cbUzpJFVwU&#10;EhxyxTZCIC48crASoOCOQAPbRNc8Pl0yUAwR0i6mNY6SCOmbwCGsWLJssrVC0NHX1QjE6QQi8gVk&#10;kjVNV/AysR7ZLenVwh6a8vHUyUtXXUUuKanqp6gxJemh01lJVLTV1Oy2R/VEVqNOkEEhSf6+NaY6&#10;1QBqeXTNX0tYqTvCcjLQz4IO0zineoTFvVNJCKaQBUKzKCZJHYsANP6rA77hx62dFesVZNFXMqwS&#10;1NLVVf2qS0ppzLTUn29MsNFkqbWY2mJZjHpYLHG+p2GpdRowq1B01QA46T8cdF5XqKf7H/LIC4je&#10;NKeBhHqp6mCWoSwU1bJJbwlkMN7amBb20VXienovPpG+GnhoBJBUwq8SSSY+Q0tQJZI0nCQ1VPFK&#10;IzIJFC+HyerlvVdfaZlBBpx6cCha06T89PBqkgmncVACyuop1ljXITSCrrEFPptFDrZDGhNgNRNx&#10;7TMoP29e6YK+KjCrTxwXr4SqrXVbJFStUvZ46ilVRdZR+5GUcAXAFre2WFKjq68ek5W0DstO80sS&#10;UlSksqSTMKaqaWF9BoJkdfTHpCvrdVuyBrkG3thjQVHV+ktkKWoUrVU33jSRU1VKWSj8bPRTL+oZ&#10;CT0syOQQrE2W+niw9s9OR/GOg7nhmenha1PVCNY0VY4dMkLVL2MmoAHUWABRF0sAdQsRfXSnh0na&#10;+KeR5UhZDRRavDohnZ4p0F5Z4Gf1xeo+rm1yQGvx72OGOPTnTLMlQkKxuwenndGUIVUtPpBlZpCA&#10;V4GjSDybj8g+7JTVnj14dR0SFmIhJYpp/d0llmIbXFSPI1tDfUMeQbek2I9uP8J62eosUMYkMYZo&#10;ahnDQM8dpIqNW/a8aMCP6qqkfQc8e/J8I68OvBUnlMMQjgVmQSSagkbCdisjKDwqLwCoawv/AEHF&#10;+t9ZoIp1MMcBkijEMsLtK6CnaL6eeK4GsSEDSlrfUce/de67FLMEkm0KPMzorH1BaiNA1QjIl2VC&#10;vKNawJsT7917qEsUdLMXLFCNL0zEBqgOg1eGpiIY8L9L2vcfQcDXVW+HrOI3p5YJrsr0oCyRSPER&#10;BTg6o50cA+S6sbxD8gEW+g91oCq06jyTJVMAUEyCnnFPFCGjZZnHmaKoJsDceoi97kD8e/dWApgd&#10;caVYAk05TTE1L9vUNFGSsM59ElWEPHpVQGFv1H/D3vrfURL6A4qUFNERHIUURQTBZLeSGKxLSfh7&#10;82INrc+9daH+r/VTqUYKWLSqmSonRyqCGZoo4oC4mpmfyDSgVC4VfqT9fp731vrDVxKpZRUxwtFK&#10;jPMY7L45iDfyxqNbkWBsvAC/Tke/de6jTUktO8tOEGgVBeOLyU9nC012CfpB1Ak6yGK6uOT7917q&#10;KLLDTKiy1AHmjmhkcSRTSrZYkUAA2jLBr/15Pv3XuvSRxhDHFHqlUFl1MV8LxODJTyOfSVB/SDzq&#10;Bv8AUe/de65GF4mdZZfNEWMkCR8SSJMmlkAX9IIsT/re/de661fveOCaAh41P3M5Er+UKC6xp+W+&#10;hB/qffuvddQzvG/iYPaLyM66lMaKeW0x2uQ30C/QXuPfuvdOEZ1SLU00c4lj0mpVP8pCyMLImqQE&#10;gOPVpI9JC+/de6zSTpVN5p5Fa8boYHQxiYswXUZmsW1lVRlTgAgn6m3utfZ1kilqYRG7OtKqLaSR&#10;kQNJOAfJodrsGv6Q/I5NrC5OuqlQf9X+x10ympkKKrM7U/kKys0TRSQtcQTyAAMik2/SDfn6e99X&#10;6b5ahDG5giSRxNG0iQkGCOnmFnhfSLhrtyfyRf8APv3XuoNQAYyop5FhRo2RtYfR4ydUYA+qlrcn&#10;k+/de64GSBIVlYXqKQqJfFEruYphaUOjLZrH6X+lz/T37r3UNljQ6FFlnVJIkjdxZHUgKZFAs5vz&#10;/U31ce/de64hB5VmdftYZKeJeFiCzPF6WWPULoUcXYaRx+SDzoivXusWk040TMplKs7u4jdiC364&#10;1b9aPcOrEAEg6R+fegQ35da67eSKPUQyF1iDREIXMcy/2irjnUBqvc2txb2m611yjEju8dNG7NPZ&#10;oBYU+mNR5JYpbjgcaSPp9CDa/v3XuuM6JrcL+3HoMjRyhSXmtqjN0BDXH044tb8+/dWX4uuXjgaI&#10;tIjecadDEhdUQI1Kkf8AQMfrxf1e99XXz+3rsfbB4l1wVlL5C5QI6BAGDLLUqgDDgAHVyRax9+6t&#10;1yhGmSMNJCA0dWRTBipnWW6tOFVbWayaUN72+ijn37r3XFD5BJFqSCM+ONyFdZhaO6oipq1xsy8E&#10;KPUQb+/de6yCb1+MqwaOICLX4pTHKVEbiR+bx2JNzzcXAAuD7r3XColeGONkUBrmJjGpRzpA1Mzg&#10;G4UXH0B5FyR72BU0691InUPIkTwyP6CI6jUpWWS4BKoP6MeR+fbgGk09etdNNXHrkMiyBla87RTW&#10;VZZibzp5F9QAAJ/rzZeb+3Omzx6jVVRHJ5JI20op1MixMkawpbwhVCliOQOfr9T7317qIHaWK+go&#10;WWw5ChLHUpUNa9hYcfS9/fuvdZWpZIjSkWSMRmoeEqjmRTyskq2uoYEEC/AIIP4901DVp611E1J5&#10;DBGEjgmVF/cAlRWEnlJ1MDYuQW+oNuPp9PEqDU8evdenZo5DIHjJeUFSqjSItVvCFYXANrD/AGPN&#10;vew6k0HXuppZVRpgGCKyL+oCaRraixAB/USdXHAH+HtlPiHWh1kUg+SWqjWbWpADtqhiZNIR4pFs&#10;NQjNhfm9vajq3UkhBNBqWNJ1kSZ7KdESPYwBmNtQP0I/NwBz7qx0ivWunGknaSKcmIgzO8hlYNCU&#10;1vZGiMYLWt6Wvxcke6qNR19e+fWZUmRXjkpFVmcRtCH8jLETfx+NyfIWAZvSQo/JPvb/AAnrx6dG&#10;MTDUJA0zIuqOUvKsciPrFP5FAZRyFtwCCLG3tP1rp2p5YFJkRoMcPtWcVCRJWxK2oM8iatWldIKs&#10;G1c393T4h14ddO0VWksqz1EcyJHLHGZBIjJMh8jUwjUA+XmykcX/ANj7eY6RXrfTY0RljE9ODemZ&#10;PK+opCYyS0cQDD+gGlSPre/uqyajSnXq9JaupmUU6a2WnrXiLOzRsV8gLqS4UAc30L/jz7c630lq&#10;mOPk+CFo1DjRcxyO1xpHif6Kf6q1+SLcH37r3TcY40VjIyxu/CIgJMw51xCRx9Vv/a4sPfuvdQjT&#10;GFpY31MAqyIGjVnQPw4j0AWIvqt+f6Xv7917rhToCsskWhHj1wr65NNpLLJpYgaQ17Bf8PfuvdTo&#10;hHG2rxuXZEj1SAPokZfUiheSdNiv+v7917qQojvDcxq6ltMhY2QN/nVAP59OkFvoffuvdcJZG8Mg&#10;CkBluzSkubLbSBcGy/Qqbfn+nv3Xuo8ekSD/ACUKVACONTG5WzOygC5+tmPv3XusYUaI/ESqr6SW&#10;aMMoW/gbzKv6SSQCAT9OTb37r3XOJNZhTR5EIDFAf0SOhPGhSDILAaQ35P0I9+691mUN42QsHZhI&#10;alv1AFB/ZNuBc2YfW9+ffuvdSZYwYySpBMUKNrACLI3rJUACwax/HPH+v7917rqUMqqJI01I/jTW&#10;DoZkHpILDlrcXH5uL+/daIrg9f/S3Z9K/wCt/U3/AB7LOtdd6gOBa/0sbcWP+P8Ah/X3o8OvdZFm&#10;03/tW4twD/h9P99/xFOt9SFqVJI4BF7f2D9OR7sCBjr3XmZeCT6f9b8/4H3brXUGcqR9eDe9/p9L&#10;f0PvYJGR17qGSFFroQOAeLEfi3t4OKZ6bPHriSLgjkHi/F7fn3frXXNWN73H444J/r/r/T+vv3Xu&#10;sxINj+D9OLX/ANgPfuvdclCni1/8QTbjg8e/de6zCMW5tyeAbEfT37r3XEpxyL2JFuLf4D37r3XH&#10;gccKf62Xgf0Hv3XuslxcX+n+H5/1ve2bV17rMuki3+v/AIkX+vvXXuswVRYfWwA+v14+tvfuvddk&#10;AXIIB/2H1/wv7917rib88WH0t/rc/wCt7917ru+r8fQnjTze30v7917rJwV+gsfyfoOef6/j/D28&#10;nAdUf4T1lAAIP01WuR+Re39P+I9ux8em5OPWZf8AabDm1zz/AL3/AF9v9N9czwBb/D+oIH5A4Puy&#10;fF17qJIOTcD8i5+vJtz7f6bPHqDKDY3ANv8AaR+T9T7303J8B6Z51tqAsPzf6cAf74e7jh01L8XT&#10;FUEqTcgEi4/A/wBa59+PTD0xXpJ5GTUFtbgeokKR9QCOb/7179UDj0y1OkBX1jCSRfTGxNg4UBVA&#10;NlBWxP8Ah/hb24hNadNkioHTKuQPkKK3C3v6z+pfqLMCLEfXVx7cNAM9UD1BJ8uo1VlVZQQ8dpGO&#10;qQ6UVWAtYkWuf+Ckj3Riv59NM2o1650lSZI4w7kAH0k2LSC/P0X6E3t78i4qerRjNfTpUU8j6F/S&#10;dVrE2Nk/I/SPp/X25x6e6c4+F0j8XYgWN7fkD/W976eX4epqFriwCgA+m1xz/ZH+t/vfv3VuublS&#10;txosQCCf6g8hvfuvdQXbkH9IF7cm9wLEXItbm/vxxnrRNBXpkyToyr6WI/TaQgK1hchfzcfi59pv&#10;n02TnoKt0zokUq8EAqrKtmVFuUZtP5API/2PtJNJpNOtcTjoBd2ZEUtPHHJNGvlXV+gtN6XLRL6f&#10;qAL3/wBa3ssupVCn59LI8EdFX3fk4ahpqx5vHRBtcZhBvG5/YlhjhK3LFlBFwbBh7DlxJ4hoOju3&#10;Wuei855CHEs0ekSTyaZKeSEU5ZV/Z84IFpHuNCjgkW+o9oxx6NFWigdIrGuYauFTTSPAAHnqFnXz&#10;aJ5hK6zxpzGBpD3iu4swI59uDj15/h6MJsh6eOWFaaCWURVTJUssiSUphnBlTyzBVETAAhLWJvYi&#10;/vUdK54daiFRTozmzWRI42mRmEDeOPRIs1QY3XW0TA3IAGkqQbjSb8e1UWmvb1qYUoOjC7ddgIrR&#10;KxcemNQAI4wupA7Nyb/kj8+zFPhHTDfD0LOLe6l9QChdNmAYuwABQj+trEf63t3pnpe4+5Ef6SSt&#10;wzf6lnP7bD/ez+Pbsfn1RuljSEKPTpubkHSL2H1/UOP6EH/X9qk4dUPT7DwTwLW4Nx+QBwB/xr26&#10;OHTL/F07wf2Pp+TcKATYfTn3ZPi68nxDp2jIPJNha99P5H4uPb3SjqYmng8X+t7km3+v+ffuvdSg&#10;AQBax/B5/H9B790zF59crC5ANh9T/sCfx7qwqtOneuQubn0/64+v+8/4e/EdwPXusbDn6f7cgk/4&#10;8+9tSndw691iKnnnj+vH0H+FgfdF8Ovbx/Pr2OsAAvckWPP0Fvpfkn3Z/hPXj1wKC30Nv6+k8j+n&#10;+HHtP1rrA6/QC30FzYW/w/w9+691HZObfX6f1JsOOOCPfuvdYSB9LCwB+n1v/j7917rjYkDn8WN+&#10;LcWsfx/tvfuvddFRY2ALfSw5Gkc+/de66K21Gw/pYD/Uj+o/3v37r3WPSCfza3HANv8Aabn6e/de&#10;67KqeT9LEG4AN/8AC3+9+/de64WUW/Cn1XIN+OLX9+691zFhwBzz6iRz/Tn8+/de68SvqN7+k3/w&#10;Fv7Pv3XusgIF+Rb/AAsD6bf4/X37r3WVSP8Ao0t+r+t/fuvdZV06QQebG35/249+691yBDAX/wAD&#10;xe30uOT/AE+vv3XuuYsR+k2NiTYf77/H37r3XRtwLECx9IC/S/B/P+9e/de6iTALqJb66Lf1AH+0&#10;WPv3XumSqtdj6ebkE/1/oQb8f19+HVWFRTpLVsd2soFwASR+r/ACw5H9P8PdhnpphQ06SdbRRsrF&#10;Abs19Y0/n1cr/S/HtuRvw9VPSLyGJ0m/jUqSSVjBt/irSHlr3/4j2XSd3HpNLgEdIarxEQWRJA2l&#10;ZnaMEqLeT0m1r3ItYceyuaNQc9Mp8Y6bhjkRQHgjAe0cdwGuRxrAUW06efpf2helenzx67hpgmmH&#10;x+SOJdKSOBGqK92ZzGy3NieNXNv8PaaSReHn1bQep1Hj3iZQXDReM2MbawgDfq0yKGOv9VwLC9wR&#10;f2glap6uI8VPDpTU9C3KpDdWbjSQyppBsVLAH/AC/wDX2Xuwfjw6VoEUZ6eqSjAADXUqgYACw0g2&#10;WMuALEH8f0t7ohQ48utuAwoMdPUcCIv0UgkHUqC5DDjSx/A/p+T7ULWmOH8+kzDSaHpwjiC6gT/R&#10;fUCDZBwthyL+1CDP7Omm0+XWYIrjTyb+tgbWUkgBR+P9v7WqKrTqvUtEJBbgmw9QC/pB+rKARx9B&#10;bn2ojXqpp59esSFa4AXn+ybfgKFt+eD9L+7aQBnrQ01xTrwkSMaQddyFaymxN/SGZhxyR9PdDKkY&#10;6uFJz1hmlGnUl1JW4jZVYBjxe/0P9P8AW9svMONerBfXpsqJ7EgFlHAuvqU/llubkc+0FxMAa9OK&#10;uaDpvTIHW91voDBl1BtIU8aQwHBHBIHsp+vNSD054bdclmJZSLesAhWJaO45C3/w/IPtBLLqz06i&#10;hcHqfDIfyRZTpDHlQPrwfpyfx/h7QiRi3Gg6cYADrKP3GDnj9WltIJaxuQFAta9+SBxb2oVSx4dV&#10;6mRBAFfV9QTzp1/kGxI5P9P6f7yTi1t6UY9J3bVgcOpyoFRQii55Juh1qnPqI/x+n+x9iCAUXpr8&#10;Y6mquoDgFSv9o3tb8AfX/b+1uMdbIqKdSIQVJBsGv+ogErb8i/8AsefevFC56uik4HU4vcEaUK2F&#10;iVJHP5sP6fX3TxlY9PqgGfPrNClwFBJAFybWuPz9f94v7ULw6305QBSwH1uLEkCw/wBf/Ye1cFet&#10;+XTlGo0/g2JH01G1/pqPAt7MlTHXqdeNmtcAckm5uvJ4t9fr78UJFOtUPWNoxYAXNvUQLWNiBb6f&#10;43+vuhiIGOt56huj6iACNRvyqkKPwCB/hYf7D2yYyDq62CK565IoI/STyLknmxP0tb6f7H/jdkSv&#10;2f6vl/q/kNH5dczGjalF9TA8kfTm/BI+lh7e8FPPr3UV6ZeSo1fkDUptz9b2F/8Aff6wbMAU1HXu&#10;sBjKlbA2N+Lfi/Ngfpz9Le6lSuetdcCQdJBtyCpItcj8fQe9ZOOvGlM9Y5ND8XHBNzxa4FrN/wAU&#10;9pp1BWvWwaZHTc8TAgiwFm0gWYMR+o2/rbn2TTR6TUdPdcBIDcEnSNK8karj8X+ntOJyh+zqwWue&#10;pKTW/Ivz6TptcnggfUf7H2ugvFOD1UrQ9ZxKCVLAEBjZgbsQPxz/AI+1omHEdep1Ogm13HJtxewB&#10;N/ouj/ef8PZlbSF16aZK49ep6sD/AE+tgSATweQP+K+1wegp16nWRmvpNiVP1NgbkcWsOfei5691&#10;0ZF+tgLkfUEnSeOP6f77/YV691gZrryVbk2AF/SOOD/T+vupcjHWq9Q30tz+SfoStuRxqv8Aj+nu&#10;hYnHWq9NMsQ1NcC17X4YgMbMCLH/AFvp7TvQnqy8esX2yNqBVWKAg3HF/qVB4t/tvbRjU9OCtf8A&#10;V/n6wS0mj1CK5udPOoJe1wP8f6/1+ntPNGqjHW+m2aPSboLks91Fhz/ZsPwPz/r+ya4jo3XusYAJ&#10;sw1AaW+gHp/tRkD6kH2jKkHPW+uxoBP+IYqx4AH0uw/1uPegAOHXunCnjJHHPpWxHKk/gr/T2ZWi&#10;YqevdPUXkUqSQeAvH1UKLGwsfz9Tb2cRR0FemTxPTjFKQAGIvzcWBGong8AC9va6NTTqvHqSJwR9&#10;L6QePr9eB5B/h+Pbumgxx62VBFOo8zRMQRp025NgL/6oG/8AT21IAMt02Y16bJuVOlkYk3Pq+v8A&#10;VdXtFLSmOqGMrny6Z61ho+pYaiCVtpBB/TpP4P0P9D7D9/KVXs6vGO2vr0k66qJRmaP1cIUa1nVj&#10;zZf6DgD2C7+/ehJ6dEQpQdJKqq2DOq6hpOtrXIK2vCC4/PIBHskW6eVitetMhUY6YausIZiZXVzq&#10;QD0BXbSDawDc/gMVH9b+za2s/GAJPHpJIxBqesmPqWZlQSRKytqJBs+i+ki41CxawP5N/wCnsS7d&#10;sg10Ir0mabyHS7gabx2j0NK6t+DwCbkoLf4C/sawbTGq9oz00JG889OCB9KawQzK1yxDKSPqVUi9&#10;v9j7U/u6nl1YSn06kroIBOkFeTpsB9Leng8j2y9kaZx1cSKeuMiI6gswKlrrFchl08/p0jk/19o5&#10;tu8QHq/igDj03zxxcAkEXe1iS1jyBc/UgWFj7Cu47LFONMg4dKI5yKdJytjIUSRsCQ/qePli6izA&#10;o1/qOL/g+4Y5m5aEYMsIpQkn/V/q/wAgEFpdA4bphjrAZCkkYZdLsW1iz2uqvb6k2JuCf9b3GOkx&#10;SFWFMn/VTo2BBFR0y10aeR0W8hdmkAI9RVRa+m1yOOL3P+PtNNECe3J/zdb6T0kcvqYR3kLINcdl&#10;ZSG9aEMDwObA2PtA8Tk8OqP5dYDoUF2eT9mwOpFAWzlVRvpZiffgMVzjpvp7oZUj0u+ptQ9Ti3jJ&#10;UaVWwNmB/AH19mlvQUY/t699vSugkeSNnIDBgrjTpDsLaLlRyCPqSP8AAHn2cpKdB1Z6TqAWp06Q&#10;yJpMJssiWVbkhiBxGfJb8H2phnUnw249OeHQVr69OcGlhp9BUMdKi5GkD6tcfU/m9r/X2ZrRhpbr&#10;SEA1PTpGwGk6XseIxpCID9LuByR/xH1/oDGAhaAjHl5D8/UdUKMBkdPNNp1KLKTca0/Fze9/9f8A&#10;H4t7F+1ulQvn6f6vL06Rzr29PcEiqtyG1Fbs5Ast/wBRVV+n9OfY3tXWlAOkXU5WYGwsxAUAH1KQ&#10;Bfi4HNvr/vgDSOvl17FM9OMRYqT6WJNvxyPza5/Hs5tmqg1dM9OKaLAtY6efoL/T6XHs1RQBjr3X&#10;IsCymw5seRdeBcWH+x9u6j+zr3XO5J9JPLCwIuTp+tv+Ke6nu49e6xyNpNr3JAsPqQP9p4/33+8B&#10;HOqjr3XBZCG/x/tX/wBSeFLf63sguiNVB095dSElJZuRqAABNuefUfZc+TTp1Ph6nRTWFmH4LEn6&#10;f0/P+8e0tdBNelfHrMJhYfS5J/N15txx714qqo+XVfDHWRZrKLHj6j9A+hsQSR/X6f7372Lo6RTr&#10;3hKes6T3ABFmNj9RyL35/wCN+/G5NK1634a9OEM4sPzcgWBvfnn2piuiPPqvhivTjDKWsP8AE82u&#10;R/QE+18c9VJrXptl0nqdG/0F/wAeoElrf19qY5KjPVePUtJOObf424F7e1auDx611JVuDxa5Iv8A&#10;1t7v1rro/W/1+v8Ah/sfbT8enYqas9dcf2h6bcfnm/P1906UdeOn6j/X/wBbi3vxAIoetHh1wYf7&#10;YcC/1soJ49p2FCR00OI/1f6v9X2mLLGOSfpxcfgW49pXWmOnemiqZVJ/s/X/AAt/jf22roGo3TMq&#10;1NeowkUqCQtwONVjcX4uPasSRlcdJyuadYWlQC39D/ZuOAfpx/j7ZacaQK9bCdZIp1sb8XNrDSf9&#10;cEgf737SSTaSR06oHE8B1zM6lbX5ubD0/jgcD2necNnh09QEfLpsqKkceteACbf0+vNv9t7Kbq6F&#10;Kg8OrgVwOk5WZPQfpwRyLkaSp/3x9hu43gRsVHV9A8+k1U7hWM3Dk6T/AEDXF7E3IP0+vstl5m8M&#10;dh/LppYwa08+stLmhOyaJAbm5PBZb/2b2vY/jj6X9rLHf1uSKNXqvhAca9KKDKJoK+QatVrC55/I&#10;JsPr/rexta7grLpLDHTBFDTrka7VyxuDccWZf9b1ezFL4AZOOqFc465CtGqwsb2IBK8/4cgf7b28&#10;NwiXz61oPWUSrJY6SSQSL8AH6W4B9tm/ikOnj1cQt15EUPwOT+foL/0/HsukbJA8+lCxCtT06RRM&#10;Poo4Ycn/AAF/dVUkVA/PpzpwSElgSfx9PqAo9P8AvY9qKHV8+q9OCR2Avp4FuV4H+F/alY2IqevU&#10;65kX/pwfp+f9h7cWMD59bp10V1XBFj9eefpzzwPfmiU4p17HUeSEccf7Cw51f6/tNJbrXu4dWX4u&#10;sKxngEWH6QfRb63I9thD8Jx04RUU64EaAAfoAD/hb/C3uipQkceqaa/l1iuwW1rgnjgE3H9fdCuh&#10;cDq2kAdYuTcWP0PF1ax/3se2dGrNOtBfPqKTa/ABt+D+PyPoef68e0xxnq/UZpV51f4A/j1A3NjY&#10;f4e2+0HOOtVANOuH3KqHubrc/WykWW55Av8AT+v/ACKy6VHy6bLGuOm2orEu1vybg2H4/wATx7ST&#10;3CKNI62KnJ8umeStXm62BJJBIB1fQLx/t/ZDPuMUZoBX16cQFjQ9Q/uQf6H9ZsT+n8cf6/59lD3w&#10;fIzTy6UgaRTqRFUREj9IDfQkC3H4C/i319+juYWxWmo0631INTEqg61Pp9V+GOk6bqPb7XcK0cNi&#10;hH7OtE0FT1BqZVYiRSF+mnj6rcW5/HHssupVciQ4r/PrwIOR1Eq5FWMpf1EaixU/WwN/aK7aNEoD&#10;x6301SyMIy6sLED9TLYqotcqf949lU8h8IsDj/Y62BU0PUKFtUeoOApVrX/SL/nj+vBt/h7RRyEw&#10;4OKY6swz9vSbnqUDyRllIErMxGg30kCw/wBp/wBb2ELudfFZFP8Aq/zdOBTTHTMZl+4kuVspXkj9&#10;RYaWa5+trcA/T2Qs6eMzE4/1V6vSi06wTwBZVkiS2vgBQoY6ebPq/P8AT2mmgUS+JEKA+f8Aq/1f&#10;n1pT5dYGmlFiqgCRwgVrONStcaQedVwVB90M0goy48s+dM+f+TpYiClR0oaJI5wZCojsLOCCNIBu&#10;NIPHIPNvzf2I7NROPEpp/wAnzHXgNIA6Z87IlLAbKLpwrFbnyNyob/Am5Y/0v7LN2kESaPQ0/b/n&#10;49Ny+XTTTBWgs1lsD+mxUzN6RIE+psLWv+PZTEIzAA2P8p+XTDfD0l8w0tPOkboAnJDIfWhRdMa3&#10;AP5F7/7D2SX+uKXQ3Dy6b64U1OIIxUOdDM4KMFDKjubxCeP/AF+TY/4fUe6RReEvjN+VOvdPGOge&#10;pf7mRSo/UpIKrrPpBVRbj+pP+Atzf2a2MLzP4r8P5V+XXvl09xwfdSpGqjTypCRgrdTYKb/g/Ww/&#10;1/YhtLYXUyoox/q/4vpsqBkdTZ6OJP0KA19R1/U/2WAVeLf0vz7EbWMadqYJP+x+zpPp1knrs46K&#10;J3aSNSABo1CwDm7HS31BHP8AsLe1Ue0wjVJItfLprptlgmkktGG0MU9RYhXi+gMn+qJ/tH+nth7S&#10;Z3olaH9hHz+fXjTz6UlFT+JVbkuq3IjOm1/UOTf+nPsU2FqYFD+Y/wBX/F9NGlcdKSnmZArMw5Us&#10;QTqsG+hYEG3P5v8Aj2LrW7eNAa0rnB6SsDqPTuhEqsrLdgq6WVVIH5H0uAR+CP6+1kt5riJr5f6v&#10;9Xl1eNGqG6wCFyv051WF1Fyb2uPr/sfp/sPr7Cl3OXjKnzr+31/2ejCNOu4qFDY3DN+PTxY8LZLE&#10;/X8E/wCx9hmTb1lPl9o6UgU4/wCr+X+r+QUlDRxqt/qT+dJuNJCkFf8AYezbbdtjiXVXj1p6N0qq&#10;aJFA+n4W/wDQf09jKxjUUAx/q/zdJ3VRw49PSBUAAIv+bn+vNv8ADj2LoXMVNOfXpPTWc9cjUEA/&#10;XSAeOBwRwP6fX2tXcJKUJ/LrRiQGvTbUVOkkrw3Nwfx9PTf2mm3AocYPWjEtK9JHJ16gNdgEuCo1&#10;EKrHixt7Dt9vLiq1x5dW8JeI6TZrFDCTkH+0ytqKr/W44IB4t/j7IW3J1bxCc+eerhR11Jk0WxBQ&#10;nSL3tyoPADWNv6/U+25t7Ze7Vk9aKKRQ9cxltaKqkfQn9Sm1j+ODe39fev3wZI6Dz+fTfhIM9QZq&#10;uWRwPVZzY2ta45tyP8f9j/vZJc3TvJStR/Lq4ULw6gS1JjDgqRe9ix4FyAfxb/YeyxpXFV4V6v1C&#10;8yizOUbS9wC30I9QBbT/AK1ufZeQQw1CvWuHWUVkKurEqb6iAPrdhfi6m4B/INv6e3vFUH7TwHH/&#10;AFfy6sCmnPXJsiqab3Yn0sLoLAG1yfx9OAv+9+2pZkTLV+fp+fWwyg1H+H/Y6iSZqC4voW5UNo0l&#10;iL2ANwCB/Umx/wBf2hlvogQDSny6sz6hSnXpsnHGh/1LG4XUAo/pcf8AEnj3We5WOMkcCa9VDAka&#10;vLprO4IybCUj9OpRZXWx/AseP8f+I9lR3VtYNft6cJjp1MbPQFXDSIW8d9KhSSpH6gtrD/Gx9rm3&#10;MNGVOWIoKenz6aVgGr0yy52OnAPlQJyGJ8hDX5tFZRckX4H+8eyaS8aGhGBwPp+XTutDx65LnlZN&#10;YYFUVwQHUlCBdQgAPFvoGt7dG4Oyajj/AD+WOtVjr03z7hMgbxyeRgAZDZWYah6IwwsB/UoCb+2V&#10;v3KmrZ8/8n/FdWLLjqPTbgv65X0edCYtRcMGU6Sp1Dgf05+lvb1rfuhqxywx/g6uAx4f6v5f6v8A&#10;BOhyhlWWeTSGUaXOlSNf50kDm3Go2Ps0guGcNK5yMH/Y6UIhp1FlyvqcpqLqupCTe/p1nQXH1NuB&#10;f22bsg1B6cIFOmStzPlplhMitK8qCRQoudTEPpaxu3F7/g8eym9vvEhCqc1qf9Xr0mkZRnpvGTEd&#10;J+NP3B8bldOoLzyNIBIBJt+AB7JZpysQJ4Vx0n8T0HU2hzZLh1EciJbhCF0NYWZlYAcC9gP9j7ah&#10;vmDgjNOveJjA6V9NnNcZIbUysCrAKtkL/qsb2H9rT+P9b2fw71IoquSOHlQdUwxq3Stos6CulzZl&#10;bWTIwtfT6lIHNx9eSfz/ALAX7XzCxQLNxGeP+r/V/Lzqo+fShpc3HKUjZ9YawDBlUGx4Tn/EfUce&#10;xNDzCklFrX+Q68NB49PkOScFf7BYW50llGr+i/X2ax7sQAx4Up9meqhVJz08Q15KqSwe5sL/AEuP&#10;96P59m8G5aowztx6qR3CnUxa0AqF+h5tYf43AH0+nPtw7jQ6Qcde0/P/AFfsH+r9gmxVqkhSykjn&#10;kW+vFv8AX/qPZhb7oCNDtQj/AFU/LrWg9Slq0P0INvqL8XJvdXPs2t9xjkwDXqhHkepcc0d72/I/&#10;1I5/JP5/2/s4guoi1D1TRRgR1JDI35vcn02sD/sP+K+zqCVZDQcOmOuTQq9yQLXFv68fUe12kEda&#10;6wvAgPIJLfQHm1v6A/8AFPejAkmKde6jmOxsQPT6VNh9P6e0sth4ooR1sEg1HWNyEJ4A4sOb6f7J&#10;PAI/H9PZHc7R4YLR9OrLmjcOo5qAGLHTcDm1jaxA5P4/r7D7hoXIby6UAq3DpwiqlI/3jmx/FxcW&#10;A+n9P9j7OLK9qKDqjL6jrI0y30lgLnk8WPFwAB/j7PLe5JwemjH5r1hdUe7WubcX/SQPqPZjqJTH&#10;SdwR0nK5CQQlrgalkNv9jz/rcn/X9k14zaaKadVAoc9Jqo9H9kG9iTYAD6eof71b8AewffmZWIUV&#10;6WR0046Y5pCt/wBX6zoVWIJJNgb/ANLW9hK8unVSDUHpSi1wOoElQEBLFhpIRii3Ab9Vvp/tv98A&#10;G7q9CrUk14H9vr1dPiHUd5lLmxsygnXwdQI/pa+n/Gw/4qR3NyrFigrQeX+rh69KOoLVFgSbIQAC&#10;SASAWv8AQ8Wt9D/tvZQblq0+X5/8V1qgOD1FNWUVyQQWJRDdbfrNtJb8/nj3Q3bIpLE0OB17So4f&#10;4OsUU3r0qDq4DE8BgeVVQOQfyb+2obttdBxB4149aIrg9PFPXkKpdQw0tfSgP+t/iSPoT/vHsXbb&#10;vDKoMvlxH+DphoaHt6lrkI2ZvoxsGtpFxYcelvrz7O03WKRiAeOf9Q6r4brknHWRKxdKAotlYkvx&#10;9UBI4A/3jV7Ux7hEEApXrxyKDri9QrkgN+okn6g6R/Zv/T6H2zLdeJw/1f6v9XzqFpnrCZQWuStg&#10;CxJFnQAatAJ+o449oHlq1WwB/L5fYeNerdZPKTYk6Rwx1csCBweP9jx72132gDgc9er10KkFB6gv&#10;A5tz6n5uT/sPejd6lqDSnn/Lr1eo7Ot73YMLMRGb/QcKP8R9efaOVwflT/V/s9e6jkrJospIUMfq&#10;lgt+fSbcgXv7SFtQBA/M9e6gOASSwEZKW1adDWFygX63v+Qbc39pCpckgBSa08seXrWvE8OlK/CP&#10;s6xKp4LsWsq6hqB5HI8Ytcf4c8m/t2FZQQZMinr5/wCbrZFcHpxSoUIApZQ3CLf1rbgc/wC8X/AB&#10;H49jGzvESDTSny9OmTEBkceoNSxGplH0HJNtZuQAWBBB/Nj79K7v3Dz6sI/M9Nkjk3HFw+h+blCB&#10;cEhhwLcgj2imbB/1H8+nFRa1HSTydckbmNmdUlZUV4wHAZh9NX9bHTc+wRuN6I5fD4Dy6rIFHHpn&#10;/jUCLoDJ6Lwyh2tpGrSoQAHm9yo/pb2gG7Kq6VIoMZ6Tmh6bzklDMAZHEguFDMxv9AACv+3b8fS3&#10;HtI24AEgZr/q/wBX7Omzp8upNLVeQKfIrlrsSgCAD9IjtYnVfkg/1+nt+G41HJ1f4OrKvn06CQSh&#10;V0kQeksy6QdK8vpJ/qdNhz6fx7eaQSfZ1sCnWQlNNwnkR472v+L/AKmUW+o/r/X6e6twwK9e6kqY&#10;xbzWPF2YA6UDNYqzXJIUfT/C/vVFpSTP+TrfUtIgWXl102VL2XQGPLuR9b/0/wAD7eSBWYfy/wA/&#10;XunNKRHQcWAazOoEZjZWuSoI/rb/AIN7Nl2hJYtQGK5PDPXusUmPk0s9+LkgCyrI97Fme17abC5/&#10;pYcce0N1y/cohkX4QMD/AC9XQqOIz02ykQhAdUrMAq6Ylt6DZgo+o4uR/T6ewndI0AAepP8Aq/1f&#10;6qB/rFFWnyAO49LFS8B1ArpsEBI/AtcD/ePr7QQXlXo5pT0/wfl17pTUNfFIFQNcoCQST6LcIPpx&#10;f68kn/H2LNsvwzBASaefp17pVU05IUMVkU/XXpsvHou35H+I9jW3uCFAY6geqNHU1B6coXQAWAJA&#10;B/WC173JKt9eDwB+b+zASouKZGeqFCoqep0TKdCsAPqbmwsSb35+htwR7djetNQwcjqnTjBCXYH6&#10;G5BUqtz+QQR+LezS128TvqGPl6/n1okDj07rCU+t7Ktvwq3+q2t+P9f2J4bYwIFP5f5P8vVSVPXL&#10;ShVTpsSD9bHg/RD/AL3f2uhVh2tjqlCBXrGkClgy8AseOASAPpY/4W9iOwcuwrin8+mJEwSOnykp&#10;eASAbWOptLcjm1vr9fcgbfHUAevSTp4jo0UrexBA4sTf+zxweOPYkjQ8B17j1KFOqCyqq3B5sRwD&#10;zbj/AH3+8lWi6RQ9bHUeQKLkn+h5vYX/AFXHtqX4utHpskchwpYgixsALWH0/wAfacsBxPXuukkB&#10;J/xFze9hzwP+J96DA4HXunKBlPBJ4sTxb/e/99b24p6104Ifo31tbgheWvf/AF/b6PwXrYPUxADY&#10;H8/7YC3AtYf4f77gO9b6kqoBH9L24AJuB/X26nDrR69pH0/Nze/6uR+fdVFQR1vrxFh/UngnT9T+&#10;B+fx78e0aevdcLf1v/Qekfj6f76/uopXPXuumQH/AF7H8W5J4H1t7sdFMde6juqEH8ryQCtvURe/&#10;+P5PunXuokg+v9T+Sb8/QH829p2TTw61TpoqoxyRyoP6ePUFHNjpH+9+2itevdJurjIB0jixIBsO&#10;D6GJH0Fzb/W9pXgAqevdI3Jq/Kqw9QLEsRpVL2XVb82+n+29k11HQkde6DXKklXIiXUH1i9yP6ss&#10;pK/2QBwo/pb8+yF1INCOn+gm3HVStBUkeQJpBhQorrDM0njMr2HqHJIUjkcngD2maoxTqygHjw6D&#10;GlyktNVss1o55p3TSikuiqimNmZ/83e3A+nqtwB7ahoHoRx6s6LpqOhUx+d0ssA/cfgq0bI4DLYO&#10;ZHtyLkqQD9APzf2d2ygmg6TaT0qqfJPJOqeRYmYSaSUFgyi7rYcWHHs6iCg56qen2Cr9cS8xhh5G&#10;KqNKtYFgdQH9kW4v+fasLGcDr2Ou5qtmDkoUEh0rwvkmubrcm45AFmP0H492CAGo63TpsZ5mI0hp&#10;C6hC+tUEhPpI8YFwAL3Kn8/7Est8Rr1Ruk5WvNMoaNmJV5pVk9JW8Xo0qGA+huArE3Fr829om6SS&#10;lKZ49I2qomYTmYsyyq3kkf8AznpQ3fSvCsQTc/QW9lVwla9ImZRw4jpNVcK08Zkp/Ik+moLB9Ogx&#10;KAFiiU8CzfqA+oN/6eyd4wg6Z1EmvSOSnqK2qllt5AqF4nUftl3WzxqjA2VGBIYC/wCPx7oqlzTp&#10;rJanl090uEmAgVnHnVimpQy+d39XlQtwNPKWb1G/0/JWxQvinVqADpQwbeHjp3kVnnBdj5Gcahci&#10;8srhtLMbn/AG+oezRbVqdx/LrxYDrs4OCOVmaBSkRVimqMXCqY4xUTuOVJPpZUHFiBf63FqOtax1&#10;xi26LpJJDaaOSUPNI16gxv61ZRIB6ENgnCk/Xm1vdDZRkEkZ69rA4dLXG4lIpIkKjhURzpIZgBqY&#10;sSSAxPJ5+lhbj2UTWqhjQdPwSZp0IFPSoD+1GDcRIkgWxNm0hCr/AEJJ5/ryfdVgAGR0ZiRaV6FL&#10;bNP44IpGNjNKDdgPSyyWCED8XBt/hb2I9shWOMN69JXYuSejD4OQR+FbjTpTSQV5N/6H8/X2MYK0&#10;HVk6FWikVlHH4T8j6H/W59qOlYocnpx55P8AXUfz9Bx791bt+fWMfn/ff6/v3Vm8gOufPP6fp/j9&#10;LcWv791Xt0/Prkf9j/a+v14sfT791XruwAb/AGNrf0IuPfuvddEXv/r3tpPPH9ffuvdRpnRFLHgW&#10;Nj9bH+nv3XhTz6Q2QqlkmcAAgcXI4/ofwf8AevbseD0w5qemqaVES9wLqbj6G/4twP8Aff7c1Y1N&#10;eqMaDppWvQBrHm9/USTb6fT/AIn3XpnXQE16lU0MtbKGf6E8AcXF/qPfuroCzY6WUGJjVB6AGIHq&#10;tfi/6if+I9+r0p0Y6ckpFRSvFvza4/2PvVerBQBTrhIi6bAWvb8cfXi59+HXmpTPTdURhlIt9fx6&#10;bEj/AB/4p7sASadNELxHSNq4H1FUHqvYCwuQT/hf36tDUdJ2oGp13R4+oVwahwVY30C3H+vx79km&#10;p6sgNa9KaMKig2C6SbH/AFuL+/dO9N2QqmAKQkazwT/W/wBR791RywHb0GuZwTV3kmkuzBiW/qf8&#10;ACB7YkhD58+kMlu57z0H0+CmjkkKof2/82dBNx/Q2B59pzAwz/q/1f6vkE/h049LfZmKUStVSA2Q&#10;lEDfQqBf+0o4+v1P+HtyCIcT0/bxamBIx0KTeNobsgHB+nAJH0DW9rF454dGYCAdJqto5qxgsXCf&#10;W/0IW9+OOf6fX/jdiRSi9UYYx01y7YjBBeMNJz69C3+lwBp49ssgbj00YQTU9R63bcATV41LaQCH&#10;AYDk24/1/dGhU9VaFQeg8qdowyVWvUscaOQ5QH8+q3PPPJ49o2g7sdJ2gNe3h1Phx8dK0cKhRpex&#10;Ype9jxyePra/F/bqR6TU9XERFM9CdiqJXgVSqsdNtWk3NufVYe1gFB0qRRTpwmpoohcKl76j9CP9&#10;bn+lve+r9MVbAJADZeOSBb6k8X9+60wqOmo0xF7G5vxwp03NiAR/vHvRFRTpvSa06wPHf0+m7A24&#10;1HRYg3+v+H+x90Kepz1sqQK9MNVThklCKouCq+gEkg2I/wBe1wPpz7ZeInJ60VJHSUajNLqqZhot&#10;6LN6JHP9n0j6/wCP+x9p2XTx6StGVGekjuaQVUkCKzL4oedYXx69YdVJAI5IuLj6W9syVfpugPHp&#10;ggSaC7aJDaYaTGwKxrINTlGC+qwNuQCPx/T22mK168Er2jz6dDnfB6JZXcm5h1qAAqi9lYgfjkEk&#10;G1uPz7c1quD1Q1XHXCm3RRSMb3lfy6WEZJCeU2Vrn6f0J96WZWNB1USdLSkzlFTxmpm0yGOwjgVw&#10;WLf2Vkt9LfkH6+3NdOHVxJQ1HUtNzTyksukRRkBIYxdVueLv9D9LXH/Ee7KryZ6fQu+QeoG9a8xY&#10;Kpnq6owNJC5hCsP2wVBMj3Bt/QC35v7K92xblTg9bl4UHEdFdnlE80s7oIi2pB6gw/SdXkuPpwQG&#10;tzwfccyQFTWnGvTwrQV6iN4qWQBTFCqwMRYKQAiBpEJI/HJAj1C/+I9oJFCmh49ePU+jq00usLEk&#10;6QFZGRI2AusyzEEXta6mxt+PdVm04B6upH59KanyCkxyMyFSI2UMLBVtqJfQD+P7J+hv7WwXCmms&#10;9PmQKtF6ckyAkC8eSNrq4NyQrAEAW+qn6gC1vZms8ZA0nHScv5DrEJTqaQW0As0QdQ3jmH6xYXLC&#10;1rA+6u4GW6rw6ZqvQsrFXVA5MtuZFYysVU1CMLAWJ4BNiT/h7Dl/xP59NV/UHTVFSRr/AJSPEp8r&#10;yI2lX0j9AnKKLarjmy3F7+yA2iEGWnHp3ppqKNJ3Z2USeUPExURhC9uAEa4seWJtwdIH1uSG7t1d&#10;iTkHrSRivTNJh45EeOlihjkJSJhNGFeAKT+sKArA+osbg6SOG+gKHsEIonTukdJHLYvxJI8fmkV2&#10;HnWIpFHqiH+ZF1PqZhdgFsL8i59kl5aeETpP+bqpXTkdJZlkiaRZVLeEALDGhdpF03WNSQf7RYrq&#10;P9OAPZU2B1rrD/FqpaiSSp8VNTwywrKY0H7s0sJH2/HpAU6hyLE2P4X2hN5NG2qtB06DUV6y0+6t&#10;KPO3jik0r+5q8DQwl7RwsLXYheRbkm3+Htwb0wWoPXuoi7ieqlZ5ZFmjjlYU6h00qZHMkHhJOvyO&#10;QzEs1x/T2Wz7hJM+uQ9ORso49d1lfDLDNoiqBUMJ/to6qwpYHNizVVr3Vn9PkW4Ck/Q8+y95VbIr&#10;Xp4OtKjj0ma2qi+2qTOpiqWnEawq6n1BdH3LlAS0clyis31uCLgXNCf06dJZW1L0mpV0yokSNSyT&#10;K8SBClR9rPMP3Y2jFmDMVjcj9Klr/wCA3EtW6YHQsdKxzY3daZDKzKFp6VnoY4212kpv02ew5ThR&#10;Y2CqvuUPb1/pN0E0pppFadF19Fr0KfLqyXpfe7ZbLZGkneORKZoZEYvqb9wWKMPwRwbf4/4+8teW&#10;94XcQyg/D1S3do5fDbh0bs1kDRAlhYgE/p/HB59i/PQgBQivTHVZOlCuBZmUgEC1x+OLX/3r3fUd&#10;Ok9UJA+XSBz0aV0IlQJG5vYAg6COQSpH0uOefbUihlz1R6UqegQydfVUMMy48Ru0pZHkEZLRyE/U&#10;i4AAU39P+x9lc7sqkR9InfJVeB6BR8TJksnIJsheeQ/coDZdOl7MVl030D6Wv+Bx7IFtnkn1as+n&#10;SehPQjy1dbS09JSQNHqWn11lTKwWOGNFBeoZ24APJufzf2bzO0UWoYoMnqvQAdgdmVs9PPRUdQ1R&#10;jIrxNVJeGBfFIPP43NhpYG6vf/X/AB7jDf8Amdo/0ozVRjqjKGXPRW+0NyVOmGgpqKU08tPI9Rkr&#10;qsFSJSAjiRuCqtdAt9NtV+DzCXNl9JdDUg4dXDVWg4dE63DURiuo6mp8UsIo6t0SpRo2lrjT+FVh&#10;nsQw0Ijl2uFvawOk+4tauqo9evMadJvKzSSpIGloaCSngx1SszL9zJBUSRqMgJIYFa6SEnS3iN9I&#10;1E/m8SDVj/V/qPXgQc9YaQUq/bB6cZB1ppiqTrCamStCmTmpUfpuL+BlW5BsDYe1Ixjh1vj0nams&#10;SOnrmpw7SKaV6bTTNV1cmRq0ZzSpKxKvHTxBSjOoC3sfx7uQD5f8V/q/z9e6aYJYJKuE1TVk0MdP&#10;NBIwUl40jfzwtLPDwE1AsviGon82Y2bJFKDqjUIr0s8PLLPC6ByD9ogWESpDE6u7fdqsKDVd5NKl&#10;iSxFv6n2w/bnqyHt6WUWUpwKCFoGaBqWqpp4IwjPFJTosrpK+nUGkmt67fq4+h9s8enRNQaTw6fq&#10;KePXFPLrbxn96njCsYxN+8DUuQNAlUKQxF10WH1sLgU63WvUCSWpjqACv3M9NUCed5vK9XEhfQFj&#10;kNgWZUKHWttN1Um/vS9eNepsNZJLC9K9K0MFAahFhEQao+4lHlWaYSj1rGzHwxOoAGoqTcAbanDr&#10;wkNNPTdLTstNJFWTwv5KITBhrWlaZ7iksyqQFTSI0ZVITVYXuAG6deIqKdJr7BmqaVJ6uKMVwaru&#10;sPklofBE1PUvA8wZkDPrDB7AqCotbh6Py6oB69JDKUX29DUs/jozJVBaOtptLTQNWWmlkkpSCsYF&#10;iYo2GoNYXt7N7Zu6n8v9X+H/AIoKI6hvl59BXXUVL/EZKafzyPTmKTIzSIXqKvzS+dNbQqQA859E&#10;S2AT0Xtf2KbRqgMvA8Olo4dAxPe1QJlldIVqlenVNL49XnE8Epj/ALbqNOkoQSo1c+xfajNT6jPT&#10;kZzTrFUT0qxOWieGqimpJnxtFI/pgnDJQUtVcN5oWQqzJ4/IAw44uTuBKnHDy6ez1jdaiXyioqdd&#10;TTRRU8cUkcVWEngvMpFJSsGsttcUbfST9RubezW3VVNB0+eg03MaaillmnqYa6epekyMU2NNRJNl&#10;UijL0mNqHqk10zCYkwCxF1KC3pPsXWH9mBSn+Tqj+XRad3UrV2KyJharipZoZI6ullmaWopa0yPV&#10;OYpqkfRplKzOp1XS5IHsS2kmhxTj/k6utMdFM3XV6GWNmMsop6eOBVmE0dLDUv5Xp4LAlvC5byMx&#10;9Sup/FgObKXUNJ621A1Ok9QZWeWlejqPDUUkzS+mjr0o6loZX+1ko/KbCPRGCoQkg3+h+pNlNDXr&#10;RGOlvh9wVdQlVJSNAlNTeCnnpq2mUD7bGyCnoA50AH7iNCHKg/6rT9AHlLHPSC6QcT0OG28jHWVg&#10;gqJGp0gyNGaf7R4Cr09QWhpXk1DxRxgk3KfuLA+sgkW9mMD1XpCsGT0cTrfb0GQmjyVRDjUirKp1&#10;pI2paiKGfItIYYJK2oC63lCl4g6Mi/uRsEsSvtm8uwqlRjo72yz4s46PX15tOqpYo5RS1NZhwJZa&#10;h8lDSpDFHUaYRS0kMN1EiRomtJE9RjCAoQLh2S8QeeejDwVzQdGtxeLpysKJPJE1UYdZDECOnpYC&#10;Y5PuJReySEek6TYAG4AASNeEjB68tv0Gu7KeVY9UEMdNR1StA1eKmPy1YrrwwLWWFnk1kvGEX6KS&#10;TyPa61n1ip634QU+vQLVU9JDLVs1YdFPJI0FNXK0hknp0OPmqTWgEshiRVjjA0oGkfSSfZxbygE6&#10;z1qaMtwHQYZWtlp1Z5DOzzVDVtTSwymKmqZP1VLTh00eNVYyrJqtcxrYWPtSZlpjpJoNadIPNx3S&#10;alpMZPHUvC1PFkGqkl+wAfyl4ZISywBpb6+GJPpB440jitfLrxjNO7oIstW1dTU1jSwUtNNCrNkK&#10;1ayeitAyAST0dWB/wDIB8pkWzFY47luAoV/MdInhUEjoJ8tLkqmPKVNLSeTGJX09VHizQUa1dVE0&#10;SY1VoK2mYGFBEIZ39LAk6tV9Xupdj17wgvSVy6tWa6aItGKZkqoJaBfs0yKw0pplgZ4dApZIIzpl&#10;ZRZizE6mX24Tq6aIAPSWrqxp6inlp2iqp2ghmqykvnp5gB4qqKnjsDDISWmVtIUklipAHvZPp0yY&#10;lyT03mu/h/jpsdV0tDXfxSqqIoTaVZshTaBBR5SQqREpiVIVY/i5A5ualgvnTqoTV8XXOpqqTzT5&#10;CpxIqoKsnGUeIFPSypTCdjPJVZGawVZppwGs63CPz6j72GoK+v8ALqvhgmg6SviSeWdMpKubnWpV&#10;WjqK2px8UzeYSzxyxU5hSaMQxqiROyhCQDbj3oU8+tsg4N1CkiWphg+ygqYGefIVaVkl28lXyqJ4&#10;gyN4hZhGklmLJdXKlidk16qUU9NVXNJW0VdV5SOXF+BIK+mhhp4ZmxtVHAtNFjhQ6USMovjIWTQp&#10;ZtNmVWJbbh1ZVC8OkzUGSsWsp6qrxbRMkCVs8H3VT5KaICq1PTqt4ijMuqEEIL6UtYj2mfKnqx6a&#10;6gfcFTRSSf5YU+0qEgWnieojtG1STKDoDxapCrDUFC3NwPaVySCT1rpMV+GtF975aWZ5zU0GOhn1&#10;SR1OSiqBKlQXYarP63jRlHPqH59p2630halPFXVMU/29RNGhkkPlk+5ZpyLU8quCzNEoKiwsQpvc&#10;gD2ywqK9OdNckIcVUePqKk001RHUwR1UzPShYP24zU09MHLxg+RRZC0aizD8+2enEww6RFdFBUGR&#10;KgQRTrOvkkpFSSKjb1LGlA0LA1CPdtepiFuBpDcn3Skcekrkkklp9M9ZIskRRDoj/diUPpkE6gBv&#10;273ClVKnUB9L+6gU6c6YZojN5kNP5LQqmiUrJUSTQjyRLVugFuFUqR6uASfwN9e6TyLUt6xKn2v7&#10;8kjgsyyyugEiOgXUxRgSAw4/w9+691xqJUkqFKaJIpSkjPIzh4kKeOWJAyhtRN20j8e31OmOv+rj&#10;1vy64GJYoTDKhqIQWkKSMsMiiT9yRQIwfqOFYk/kH35ZNRpTr1euIJEcJLTnxLGKJPH5ahC59ayK&#10;q6QVA4YnjSSALk+3OvEVwessCMdNRNDPUqvkp5E+5j8rqWN9MJUDx8g6ueVP6fp7916g4ddpTFqh&#10;VaSAR1M8McTsyyhIFT1M9XL6VEY9Aa4FyBz9R7r3UT0rUJTRUvjp2kHhVkWardmbQyNN+izG/wCT&#10;pHI9+631xr1dFR9EMizzSQh4wqJTVJluxSRVW9gdLOQPqDyAPfuvdQpCoEb0oJMChXjU+SGRI2Dr&#10;JOhte7AEsQQeT7917ruUrLAPIrLM7iWqYaEkQMbFxCBYFvVbSOB/W/v3Xus7SKWipb+O0TUgnVUG&#10;ouQzTSRsNTvbgfS3Btx7917rNIhn0vKNVRHElM7tfyQTxsViUJBa6lRotpX1AMb/AF9+691CdIPI&#10;aZSxRkSWdlijC6VPMUnm1B3/ANpuOb8gc+/de65RxGmBImiWOGQiGU+ENFxrMbCS/wCD6gB9bgNx&#10;f37r3WGWGSVEUaYpEQmSd5I/F5Dd1+3k/wBrH6gbcni59660eoVqhlk5S580XkjBhCWjCCFQQSFt&#10;ezW+gsPe+t9YdEBaKJAJJPG0csLkIEZUJj8BK+gW5BbkG49+691ierjp+Y3II8axSNb1EAMrSaQQ&#10;X4Chrg/hvp7917rNTTGWSZqRFpWqkkIVC8ixrFFeoaNm9XlsCyrcc2uffuvdZjUBFjaOR3aNVkiQ&#10;QreSNE/yl2NmFx/aB+lrX49+61QDPU2WVZnCqY3E8ZcEQi1NKRrgiiAGkknh7j1Ahb8WHuvEVx1w&#10;qEMsrM9QlVEJ1j/bdo4jPLCBU6XcW5FtIJPA/r791vrjIy0zMkRWZ4w/kVHjWJgwCiO9iCNDWNhe&#10;4J49+691xmhWN/HGBqkRljcVAKwnxi8bu68hVN+fyPr7917qFUyPF+zHEyOkBaTXGk1P4CbSPLKt&#10;+dVtOo6rf7H37r3TcvjkKoCHfQxvYrpRmGsVDKDZFtZNNhyL/X37r3XUqyyl55CpYoBTw3SZVI9B&#10;qGKg3Nv0ixv/AIXv7917rzqBK0mmJ5Y4oBYATARIAsXhVgQUQX1Fbc/4Ae/de6gyxOktOF0Wnlfw&#10;SFR5AsjeTQqtf6WI+trcH3R/hPWj1kdkhklCsyyIhSpndnkDoeUqA5H6QLL/AMi9p+tdeKCJI42I&#10;cSRQyEtYyiMyGQqjD63Nx/gOffuvAVNOsUquGl1xtI+qwmZtZ8TemNlVfoVsFsPp/rn37qyijU65&#10;SlvVMZFBWpEr3UI7yxC7RSpa4VR+k/1H1tb3vp3rLGzLNJLOssUkkGqORkWRWZj6WhYAFCqg20Dj&#10;/XPv3VW+HrDFMscSiNYnaGSV9Q/anKSWAjc6baI7ahcD1f4m/vwFTQdNrg9SJplqUjcjkak8USRx&#10;GSHRqDu8dxa5sL8j+nvdaY6c1L1JaWzaY6gMloUj9ISVXnT9DqeBqAB1G3Nxbn34Urnr2pesUVRE&#10;ksgDurxxRJE7egInKSrIhv8AQn1fg2uPd6kZHDrwIPUCseNmChPH4Y+HlZPUoOiQR3H0dr2H1A45&#10;vzZRoNPXqh49RJDPFIJAZY3RViQkBBIsq8W1r6uPSwt72/wnrR6iRmR45S6hzTeWV1nOiKMMBGrS&#10;KgBAI9CrcA29Qt7v1vrCG9EasqiQliGEh80KLwt1I0m9xpIIsPx+ffuvU8+uUko8IgeSKyyOQ4jN&#10;gqi12WIA8ElWN/x7917qOZJPGW8AkhSNIzKeJURf0kKtr2JFmHJH+Iv7oQhNDx61jrxZmhOo+RVj&#10;8moFvInPqZr8gsOL/kcH3oIA1R16nU6JHZVjDKsUbS63AX7d3kS0cAtwLAjn8fj3t/hPXj1O+4kA&#10;IXxMnhjjlaVtKtI9ktDNILW1Dm36f6e0/WgKmnUqjmjSeN09S6Vid4gzR06htWoKf1gWsxJAYnke&#10;/dWKkCvTtHBFLUxzpUSmP1h3nf7IqQnAHkBAKfRFUkEWsQSR791UCuB1Io62kYRqzPJCjSxK8yrG&#10;ZF5C00pW5s+oKXIOkAWNuPfutlSMnpzh+3gpwJTGZnSoZkHCeBhoTVKFK31arLbkcf09+611OaZ2&#10;SKJBGagpENU0AS2gWcUwABCv/TiwJ49uJSh1cMdeHURzLIGgV0pZS8s1VSuscVNTyI/jVmdg3kY/&#10;Ww4P0HPvzeHTt4/n17HSYylPou7VLSI0chkgZSYmJlCpHEbAhg3qBuTp/wAPb/Vukrkado2EhXWd&#10;Glk8hDSalusiE8Kov/Z+nN/r7917pPWeH7fyKgQBoYY3JDpFJcvJwoUCwCre3+vY+/de65BQWWNY&#10;XcxiRvLfUiOnrjiBF9TNe+rkD9N+PfuvdcdTJEsRSG7MSq6FYI49SLKo4F+NN7e9de6yGeTUoJDM&#10;jCVfEvH3CcqdQvxcabH+nvfXupBjkZLrHIah4llZBo8SOXuzs39bWZQfyTx7917rCjSGZYW0roic&#10;KqACpUrzG6tZgWvcAW/Pv3XuuMrgRN5AypE5IZDcpG40gSWX9YJ+gPpAItzz7r3WIR6Sb+NlMUay&#10;G4MQj1EpJGWFgCLjn8/n3rFevdZgWjQWKeMF5gEZlUMx0oYgACBb6ngX97691njDq+trFZg2tJgs&#10;UqlF0ssQcKACDz/jb6Wt7917qcoDMZJ7nRpjcem6hV0AR6jYjTzf/Ae/de64S65Arx3IjGuOTUp0&#10;aONekXGpfyP9h+PejSmevdf/092ISBlv+OLnj8n+h9lVR5de6xs4AH0FiObLYg8D3Xr3WJmFhzc8&#10;3+n0+thb8e/de64mUWvwDz9BY/6x4/33+8D3XuujV6eGP5H1tf8A3nj/AHn3vr3XBqtSSCQPpcek&#10;AC35sfe6nr3UcyqTxyCQwtyOfrwf8PdgwPTROesiMG5sLAixsOD/AFFvbqDz68esvAIH4+pBH4P1&#10;v/re3etdZFY2XkAX/JsOD/T37r3UpP8AW/PNh9Vve/B9+691KH0H0I/2HBvYD8/m/up+Ide67KgW&#10;+pvY2AH+sebD3br3WBlt/ZsObk+kfX829+691xuPrf6fgA/X6/U/63v3XupMbXA+ot9R9f8AHn37&#10;r3UgGx/4qbf73/vv959+691xLf7e/BsDcX/r7917riSb/QWJP9D/AI8ke/de68COfpwf965t9P8A&#10;ff7wKr5/b17qQpHHBtwT/rH2oT4etde1Wf8AwJ/2PA/x9vJxHTD/ABHrPHYtfi/5Isbc/U+1CfF1&#10;TrPqBNwPyePSRYD6cX+nt7rXUeQi5tb82vax/J/H++/3vfVDTy6b5fr+L/i9r/T8e99a6a514N+T&#10;+bc3/P097HHpNJ8Z6T1YigG5F7HSLXF/6X926aav5dITKsVBUgghWbkAjkWOkngn/X/Hv3TLf6v9&#10;VOgvytSR6j5EY6iqgKeDxrv+Vt9be99N0BNekutWsjPqLegjmTSFdz/YJUf7AXueffut9MlbUywz&#10;qyg6X+oazqAfqrMVAJH+sL+/dVcEqQOn/EVJcxGU6F/SvrVi6vZk1KOPofTf6e7J8XScHSanoQKW&#10;ZGs5KgqbBQo5A4HIP5/r7e6UdPUIuUBCfVmsDZiQBwP8CP8Aeffh04ma9S0KcWGkG9za4BB4T6f8&#10;U976v1IGlypZb3u1voWtwPqP941H37rfUSUAMzcD8E6R6he5LcEE/wCNuPdH+E9aPSZyl76QQ7KQ&#10;Yxwpui6nBsp5t+f9b2nb4emm6BXdc+lZyLPEA5JLFi8gjstvSPSOSf8AE+y65IXJ6ciHn0WvdE0r&#10;iNfGH1MzCpE4E7WfXGI1YfQD9RPABb6eyOdyRU8fLpYgBU16Lvu2Vvtw7I1Q1TNLMkMaRCTVSNoY&#10;0xSxIk4L3/PN7eyaQ5PR5ZrqToIc3T/dRSREQaZxTVUjtGkMkU8g8UMNZJZUupLaQOb2JsPbPS5E&#10;09BnRNKatUkp6KNYql6bx6o0cVVPZKsqkllEOsorMGFxcgX592pivV+jD7SleB8fEJYhUEFT5ItV&#10;K8kqWj1yFBqjsHZdINjzq9+XpqHj+zozm0kgKROwUwtAlpSvjWQLLqkldfrZS5AJ5Zbf19qYfi/Z&#10;1afj0YPA3VlvJG4GmRWHDBgSrwaRxYm5Uf7Tx+fZonwjpkdC1i2DCJQyyOsms6w1mdV1K1vwxU2I&#10;/wBb26OHSfpfY5g+kGwBvpJ5IW+ngL/Ug29ux+fVW6WVJpCcfXmwAJuxHqAv9CD7VJw6bPT5CBqJ&#10;9J+jX/2F7hT/AFI/3n26OHTLfEeninseLLquOOAAD9f8f9v7snxdbTLD5dOkZFxbm3BFh9B+Bb/i&#10;Pb3TknwHpxj45tyRxyD/AK1y39Pp790zH8Y6lLaw/qtiTptzfnke/fb0p65gKT+mx4P+2/2A9+6q&#10;w1CnXLjgf1bn6WF+fyD+ffuqKdZrwp1wYWvwuogc+kcH+npH4/x9+6d6jsB9ObCwIAJuP6f09+69&#10;1jIGq/F2JsNP4AtY+6v8J60euDC39T/hpA4/P19p+tdYGW1z+CCOAOB9fp+ffuvdYWUG5BNwP6fU&#10;jnhh/iB7917rGUNvoRwD+OSTfi/v3XuuFl+hUXIJ5/H+p+n5+vv3XuuBAHBsL2AJFv8AYg+/de64&#10;lQDYn6kAiwB/w+vv3XuumVb3IsfwPr+LfW39L/77ge691j0j62t/hfg/059+691xAtxpsD9dP1/2&#10;/v3Xuu7L/TkcjgG3+quF9+6911bgN9LWte5uRyPfuvddgHhrXuRxe/1+n1/2Hv3XusgJA5Nibj/X&#10;H9T7917rMrn8/Ww544U8X9+691yvb8cspHI+hB4F/wDeb+/de68pINzY34PF7/1/3m/v3XuuXFv0&#10;25tcfS315P59+691GlKk6hY3IPF/qR9Dwfrf+nv3XumWojNr6b2BJHGkG/Nr2926T9MUyjVbj8kL&#10;+SwPF1HtqRh8PWj0yToSNIGngeoqLctazXB/1vp7TSNQU6o1adMFZTghRySW02BAWygk/QfQfg2+&#10;vtOzqBnplhUUPSQrserEKUUMzGxIsW1LeIadP1445HPH+AKbuVV4dVWMVqem9KB2TSwL88GyhRdR&#10;psRaxK8G5Hspa5xnHVglOA/1fs/1f4eYxmlgx8q3YaSiLJZiOBrtfkfgiw/3n2ilnXND04FI6dKb&#10;Hxx6XEcavcp67Blt6hpkAsT9TyOfZZLMWNB0pWOuW6c0hhJTUFIHKj+yGtw7Oo5JH5tx7ZqK1Y9P&#10;cOHUlEjY+mVCOLAXAcm6n1W/qLW/P1/13E0kVU9a6kpa4FolIJUqeSvHrP8ATn/D2oiZfLj0lHWT&#10;UoEatqJNlQk3BBPFz/X/AIj2pqK56ab4usgdY7qfra4AUMvP11Ofp7VxugGOtdTI5FC6gfywdQAA&#10;V/TYBj9F/wCN+1gdadap1gmfi6i+nhrKEJUepzze1x+be2JpaDHXusBbyKf0hdIYghfSDzytjqH0&#10;a/8Aj9PaNpdYocdOJ1ClDxoEBuWY6V1KqlvwhuCLf0/qfZbNK8QoTx6v0yTSPGVb0MjegEhQAob1&#10;MLW9P0BuPZPNcOTUnB6eQoBQdMs84jOtSwfy+hxZXS3GjUbjni5t9PZLPcBSaYNelCr5nrFBlBbS&#10;STI3+bQrcNf8xuBy1rm9uL2/PtlLoPhj9np+XW9K9KCmqDJoNwP0kXsVV24TgDkf1+gv+PwF0UZY&#10;hjw6o7/s6e006lJUqigFyBYML2PJ9IP1FvZzDCMMeHSVzU1HU+N7adXCAEKy6V1g3tqDW/BH9efz&#10;7OYgAop1UdToNBFr/paxH1t+W02/w/B9mMJFKDqmmp6mjllVwoJ0gG/ANifUT9Obce1RkA+LrYQA&#10;16lA8qtgDwOCQLgcgf4fm3tFNJXA6URp+I9S6dj6f02AIKAXUG1mufpzwePbMZ7qHp09OsMSuqCw&#10;1XsxtYEfgj/YWHs/to1YU6904Rw6QG4BIJNueACDe/8AsfZpHEuOvfLqbHH+WXnjjSoFiLAW/Ptc&#10;qrTrfWYxryLg2IvyF/HI49uaF611iaKM/TT9V4AP55+p96KKevdYXiBNjqH+H0AFuCAPp7oYVPXu&#10;uvFbj6/p+oK3/FgPz70Ygox17HWPRx9SD+o2/K/QW4P0+h49600zTrx4Y49R24IAAWxY3PIN78em&#10;3vRNBXrQ1+dOsEikAHgWYKG5NmX8cfj/ABPtrz6q/wAJ6xaEHJAYjkWtcAcBgPbTKAK9bOcHrDIF&#10;UmxLWH+pFiDzzxyf8f8AfBLKME9W6gS6TfhuQGt6ABY2+nsquOGf9XDp0cB1EYLY+kcActYg2F/q&#10;P6fS/wDxFvZZJp4AdXXj16wHHHN2Jvci3+p/r7YBoernI65pNcRkhGHqAC2BKqf0gj2shuDqAOad&#10;UII6cqcEaSS3LMPSTdtXAPH+8/4+xFaCtG6bfIr04LezAsL82sLrqvwLn/G9v9j7NRw6p1mCkf8A&#10;Ej03b8Egf4e99e67sBey/m3P0Ctxcj3Vvh68eHXBweDa34uotdj9QAfx7Tvw6qOoDrYi63AutvwD&#10;9bC3trrfWLxi9xf9I51fg/oYj/iP8PfuvdeJVQulfwLsbfX8aR/T6D/Ye/dbHHHWJ2U6lP6gebkf&#10;W3OkEe22KNg9XJP+r/V/q/wNlRT8iyqQSW0i2lje/wBbf70faCa3Vs9W6jNCrH9I9RuoC2Ykm9w3&#10;4/of9v7SNag9e4dcPBIjk6QwJUnVbg/gDULfW1/6f7H2n+lkU1Ax1vqVTsEb1IQVsBci9tV21FeL&#10;f63+HtVACuCKdaIrjp3RkZV9N/yFbggctyf8PZzEVoOmiCOpyn6AW+lwB9SD/QH68WuPa1CtOtCn&#10;n1lY6eTa39oEKocfX6fQ3/w937et46bKlwUC8cfU3KqVY3Fv9ccc+0s59OtefTdLLoIs1jZwLAWB&#10;t9AT/h7J55CFr1YLUVPTFVTlAdJUKbXYgf2uL+r+p4v7Dt64KGhp07SuOktWTpd9SqxJ0KAP9SNT&#10;lifx9Tx9fYMuow1dWT5dOLGRn06SU/gLNIrMSysCoB9alS2kix/2HH+H49oLeBFeq46q6FTXpPVU&#10;EoZdCzMxDAkGMsLNpZAz/Q3Ngeb/AEAH19iqwXSQeiy5TjTp3wNIZJ1MqqpQgoEX9sj66mH5a3PJ&#10;P0P+uZL2eGNlBboobiehWih8UYAABX1LZYzcW5YlgLE/kf63sWpBEFFOtdRpS2scc2V01AEsp+qj&#10;T700aA46uDReuGuX6soib+yNKgEEf5tQOBb/AHv220anh1sE0z14TggFtIW2gBvr/UBi30PH++Ht&#10;NJbqcAZ6t1EqHALagqsAGfXYAC5YXZv6DgEf09k95ZA1PVg7Acek1W5BCCupbkgaTZfLG3Kslv6f&#10;7f3Gu/7cGRh6+XS+1uiPy6RNTV+Sof1hpAo/TpJUA3WUxsQNLEFbjn+vvHPerLwLxkOc/wCr/V8u&#10;hZbSiSKp49YKmYO+ry/2FRowVUMpGlBLI35sOQP9e359kUkLE66npb1FhaEuNWnVcJYaSzSjh0Lg&#10;Xu4Bvc8X91ijStGNemm+LrFIFuV8TRSa5EMvpkTSPSj8ek8c+6SolaadJrx49a6h6So0CSTRJ/nP&#10;GLMXHESxqb2F72/wv7YpoYBSaHj/AMV1rpV4uUN+0xGrW5KkG63j9FmZfob3A/B9mED50mvW+lPD&#10;b0rJcOXBjA9TMRH6SrAG/wCCf9v+fa+Mrq7z1ST4D090mm5suoXXVHoClW+puxvxfgf6/s7ttJ8s&#10;enp01H8XTxGEcD+qk+kG9/8AaACLXP8AgPp7O4lWQVHr6/LqvU2EWYW0g6iGsRcAciw/NvoP9t7N&#10;rKsbBgaGueqSAFaHpzpp/wDWDAqy8AsT9CRfg/8AFfY12+8VsHH+XoukTQenRZUBUEiwW68C7tew&#10;1afyODb2JEdT0ywx06QyE6R6QWBH0Fj+SL/7C/s6tnBUAdN9OMDgqblbAk2Nv0/2bAg+ziJqrnrQ&#10;0+XUhfR+LDj0i3P+xsBz/re3ut9cnbi17EAEC634PJPH++/3gebScde6gyS8/Qk/ggfXi9m/23Nv&#10;ZXcsBjrYFT1wWUK31PNrtwSQf7JJ/qfZLMNRr07TFOpayrquNLG7XNwdXFif8OPx7L5FNCvVlagp&#10;1mjqVPJ/sixt9Dz7QToeHT0Zqwp1IEwJ+q3txcA/T+z7RgkdvDpR1mWYcCw+lr2BIUm5sLf8T7sv&#10;wnH59b6yahq+qmwA02AP+8f0Hv2KZp/l691IWQcH1DkW/r/rC3/Ee9K9MeXXgenemkBC+o/7Dj8W&#10;5/33/FAaW0mB6fL/AC9aNK9OkUgP0I/F9XH+x9msLDh0mHThE6C1hf62Jvx/twfatGHDr3UxSL2/&#10;x4t/rXN+B7eqaU68K1xx6ye/Ek8etnXTNeu/SbkH6Ecfm4H596IBFD0+3xr+fXvp9Aef9bj839QH&#10;++/2wZZABUdWp1Eldlva1yQdNgfzzyPaFyytT1691EmqAoGr68fT835tx7SyXKr17pkrJk5JPB/B&#10;vYgC2kX49l0s4B69o1CnTQKtVJFxYj6WABsLXt/vPt6K7qK+vTDIVz02zZJFJBJNjYFf7IP1/r/v&#10;XtHPeaDXVX/V9g/1fsFUVK5x1gTLJyC3HqAKlGt/tJLf7f2kG4owIY06vpjHn01T7gSOUoXuPqCu&#10;kC1xYX+n+29hu733wZShP5jpwaGFB02TbmgYsiuoJsNI5t/UMQP+ij7J5d/iLEKc/wCrj1cEA56T&#10;GQzAlLAMragTYEi6WuWH+PP+3v7DF9umtygoa+nTuOmBqtpGCRrIliVI55BF1tf6D/ifZJLM8jaY&#10;6/6uH8+tEV6d6GjqQS8jBdboW/oEX/X4P+Hs32mwuVbxJGpXqrAEUPHpXU8YCJdj9DZyF9Wr+n+w&#10;/r/vd/cmWURESkknpKe2v+r/ACf6v5BziS4RbAKL/Rrs1+Bwfx/rez6EVQKPLqtDSvUhaexBJZgL&#10;3BF/8bH28Yygr14Urnp4p4dVmJ+npNgATz9bD6/09txk6q9KDTz6eIKRVsT9D9OAbfi1jwPa1Yw1&#10;K9WBAGOnaKnjAAAAt/W1/wDA3BNv6+zOCFVFRx611KEagm4BtxxxexvY+1QjFdPWiaCvUrQtgo45&#10;DDnnkfRvb/hDTXr3EV656Qv9lRz/AF/A597RFJp14kDJ64lRzcX54t/T/Y+7mFeq6kOK9cWRCCAF&#10;H+wubfTm/ujwqF6tny4dRDGFv/U/1Cfk+0RiWvW+ozxryDp444BHp+oJt/j7ZeJaE9ep1BkdF4B/&#10;P05/P/IvaN9K16sq1FT1CknUHSLEm5+l/qPyPaGSZUqOr6QM9NU1SfUrXW9jdwLWBtwD7KJ7mjYx&#10;Tz63x49Nksx031KRc34VgbixuB/sPaJrhqVB4dVKiuOm6WfSpuVGoE3B/UALlrf4+0cl0UTUTx63&#10;pB6a/M1QSpA/Kgj8En1Br/gc+y/6qS5BUn9n+XrwFDjrIlNfSTY3P1DAXvxax/1vaVrRjQt5np6N&#10;s6epS0WgHTGf1BuNIsSOLcG/+2/41X6BhVAPPp00pnqPJQNGSw/UFt9OQQebEf0/PI/1/aaXbJI3&#10;1CoPVSwOF49M9TDP5lJ1AXBCFzp1L+VIta3p5/2/9fZDdW90JgSx/wAlfl16hK0brDPJOrAfUGxB&#10;F/UByL3BFzYsf9v7YuZbhDTrSBPLy6xvUl1XW1ubEXvf8FuVv/jx7TSXocBZGPTgHkPPrFI+qygX&#10;4tf+yrW/AI5/qOPbUspeipmo/wBX+TqwA4nrh4wIgjixKsw0Bbf1KtcG1/8Aff1PhGoiCuPX7P8A&#10;V/g4dbJoxI6ZZaJS2kRXWRywfi5YD8OwH0/T/rew3dWSFiFFQeH+H/Y6sDXI6T1XjamNjIRGYw12&#10;W4GhDyEb+lvzxx7DtzaTRnWTj8v2dPVB49cELCH9OpiwV0tq9J4IBt9PxcfkE/4miO/gUGc+X+Sv&#10;+TqqglqjqM5ZithqP69SG7KP0hdP0vq+hA+p9pHB1aafPH8q/n0sVQAB0pMe9qUazcvwxZgRqvp+&#10;jD6fkH/H6exLYHTbivE8f9X8/wA+rdMuXhhklp0vbSwNyoBN1Nls3+q/Sx/wHsp3WKOSRR6Z60w1&#10;Cg6aaiFIAn0YWQ+lEJIVfSVK8m/H+wHstmjRFB9aZ/1fPpKw8uk9XwyTII5PUxme502NkUMqpxe3&#10;4/1/ZLcpqGlsmv8As9NMKH/V/mH+r9g7aOT6vE4VrCRbizIALRAnkEfQm3492AI48D/qp+XWulBR&#10;OFg8YRhaMOoewbhhdT9eQAP63Hs+tHCxaKVwOvdKKhhWNdWkK0hVjfTcr9P1qv8Avv6exds1uqDW&#10;RTV0zI2KjqasEYldwt1BIQtb0kCx1C31DDk/7x7E1rbxNOajUK4J8umJCa0PXKohUSL6iLAArw6s&#10;pW+oqeL3t+fa+WGOOQfPiPL5HpnLDrtqYMoUIEP9FRCoUckknm5N+R/xHt8RKMHHTdOnCCjC6yQS&#10;BYG5uH5J1E2+o/H++AMYIUofP5da66WNmdRp8agfUBbBVv6VJH5/P+9e9eC5kocAD8uvdOUEpi9B&#10;bVe5soF9RI4BP+x+nv3ieH+kTWv+ocfl1sAE1PTlE3kuv7em/pHKlXA0WJH1H5/1/ZfL3EgZr/k/&#10;1Z6Vx6a/PqbHEPRdgRfnT+FZTcG/0BI9p1t1FGBr/gFf8lenunqmGhQxOq2jXwpb6H8/S35/2Htf&#10;binE18vs/wCL4/l17pzSTSbkWHFrsOeeDYez2E+GQfTpL04x1QItbmwNxYhrfUG/+2Ps7guAfLHW&#10;uuE0w5F+b8cAsSRyFYfUD6fT3aSZainXuPTBW1JAYfQgmzG3HP8Avvp/vfssvLrSpT0PXukPXz63&#10;cu4Kq1mSwUoCttPq/wBa9vYTurjVV27h6enWzGRinHpPy1TpxfUq/uMQihirHUiE/X6E2/Hsmlum&#10;I0tkDNf9Xy/z9aZAh6hGeRigY6Ymd7Kum1v7LM3Nv8faFpmJGvCkn51xj7MdbolK+fWValISt9AV&#10;rOtgSABf9HH0Fhf/AH13fGjgpqoAf9WOtUrjrG2UujCzMrE29OhiA19Q/wAf6D8+0xv0YZzXz69p&#10;IzTpumybSu2k6HZdboyC0qgelueB9Lm/PtnxTK5K1BPH+lTFeqEgY6hTVkmpkUsR4w2nXr9RHN9X&#10;HDXNvbzEL+wVzX/V59U8/wDV/q/1fkIXnkNrvd2IFgAy2HNm40sf+RW/PtGTU5yT1rqPV1EspiA1&#10;j1cN6UdieFIMYt9Lk+r6EH2lv/1dIOKdWVfPphlqmhl0+TSAhAK6Xi+vrLiwufpdj7DUoZJTQ/s6&#10;v2Dj1JeveSMKXSRfSF9JUXNraBcix+nvbzOVoc9aBQZHSUq8yRN49Mqt5A0qqdej0fr54vYcLb2T&#10;S3TaioFD506o8i1p01V+5JII4nSWRgCVnJ9TnWTpCiPm5HH+vx9b+9rcsc1OOmHlphekvX7xnLBI&#10;amErwQyMJDDOG8axm3pBt9NRv+SfepLhjSp6Z8R/XrIm76qQAu1OLNadZY21aC1tTzShShFvUFP9&#10;Bckj24LqoB68JGrQnpwxmdnrZIhGxGgtI6uoWyu1gTfgsOGNvwbgj2ohcOaenSqF9R6Uhr2MhYSq&#10;P1K8oOhrRD1KwdQLcBgTf/XPtSPiI6NQ2OuEeedAYh9HY/pYKDM3r0REggk/Ukcn8ce/Lcsg0A0r&#10;1cSUHXVXuGJQYzIZCTHIFUhRGqWuQ4+hDfQH8+6zXRK0rXrxkFKt0mDuJzPVO8jEI2lnRF0jkEgR&#10;AGxHPrXi3P1PshknkV2q1R0geWhLDqVPnKaohijSW0UT3fUSDFIAfGoAFiT+ocWP0b2zLcK6gA8O&#10;mfEBOD04xZTSkT8qoRj6QieHS483CLa1hcf6o8D6e/LMBT062X0jpQ4/IzGE6VUxespq1sjRsbxo&#10;isP9ha3H0sLX9uiYqDT/AFDrYY8enyjysxqvT5WJ06voxSy+rRx+km5uTf8AB+vtXbXsgmrFXh58&#10;OHW/i+XQg42Z7pJcSyGIHkaVbWbFrDgG9wCPYutJ5AwYHUaV/bjp5EU9LGAlQjMi2UqbEHUPzz+S&#10;LX59i63kcKruBj/Vx6dKrTTwPSip1LoQRp06m4vpJZ72ufwOfYgtQ0iDNMV6YIKmh6cKY6QV5AHI&#10;DX9Q/IP/ABHtdCQO1j8+tEefXNGIYpz9eDyDyb/n+o+nuilkeg/L1/PrfU9WtpsQtrkMByFJ/A+n&#10;+v8A09mUUj4A4jrXHpwjle66h6rm35JIH1P+v9fZ/DM6gVPVCnp1Pilb0gC39SV+l/6+zm23B0XS&#10;B020YPxDpwjqBa7f15BI5I5+vsRWm5IQA/TLR0GOHUtWVuQAA35NuLfi9v8Abf76x4jo66gemRg0&#10;PXB41NyLXFvwQeOTbjke3xGDw623w16gzJwbAW+v+JN/xwPezbah3ZHTVemSoUgm1lBZrEMOG+v1&#10;b6/7D2Q3uzLKSyjpxJCgoOoX3TRm58dgObnkkfX6f717Im2xon4UoP5dOCc+fUxKxPSoJFyFW/qu&#10;G5JHtdCpSi+R4dWZlYVHHp1jZSv6lPA44+t+F9imG3BQV6aPEdRaqk8inhj9fwL6jxq4/p/vXtu4&#10;23xcjrzGgx0m6iksrqb2W5HOkfU3IB4P9fZJPswZCD5deVzXpgqqIWLAal4IJFwARqKqF+l78j2C&#10;t05a1A6OlKSgDu6YqukkW17kJpKkKAAPyyIOL82F+f6+wHu3Ll1GMrWnp9nTqSoT0yyQS+v0hSrA&#10;BSFsLmxIVQPoP9h9bewXPtN6uospFOA9OlOtGoSOoEimMu403uCjhf1W/Xf+tzx/vPsilgliYngR&#10;xPr1eqtjqCGmkcagixu7SAGzXP6SQp/23strNI9eCnOeB8urAg9dq2nSmpDcWJY/uIbmwFv6fXn2&#10;8nadKkH5+nyHXus/kjT1p6ipJ1E2UM35t+R9CT9Pa5CqCiHI/wBX8+vcOPWSGSU6P0ryUHpB0gtZ&#10;CGW/0tySPaq3lk1Dy69QefTjDc+oEOW1DkWchD69R/r/AIA/09iuxQugkGf9Wfl+zpK1AT1KL8XZ&#10;SBaxCcqLfp1ueQf8P+RAxMJZe4fs4fn1rUvXEurGyMgI0gXChQzcHVb/AA4FvaaW3JynoPlnrRYd&#10;R2qQfSCFEYZT9LXv9Bf2VyyKraD5Y62D135Y/ofppCqNJKtyOG/x5/PvWuMHuPl1vrg8uvhTo0sd&#10;PIBIbizuf6/g+6NJqwMU/Kv29e6xySE2AUkKw1abKLWstn/AH0P9faeRmYaV8jmmB+3/AA9PImKn&#10;z66UqrXVWLFmId7EEW/t3vcj8e9xaUPaDnzJ4/n/AIOngCeHWORWJVAoAupYtwbA6wqcEC5t7uwb&#10;Vo/w9WUevUdqhgPGoLcXYcMpS2lVUN9eP6H2Y285XHp+z/V8+m/DCtq6bKqvaMFHZTcsr3UiS0Y5&#10;CJ+DyDf8Wv7Wm8GihIHW+mCqyq00RfyKsoRBHIouqO50m/HqP9T/AF/3gpvtwWCIszUPl/q/l020&#10;gGOgyyOenqDM8SmOM6vIwAQLpHjDKqg3Yi5BA/3n3GN/uMlxIzLgV/n0mdyx6T8mTCxkar+geS8Y&#10;D6ywZNTkE3/tKAPzz7KmuqDTXjx6b+3rJ98rMC6qxPqZwrRq4A16mQ8hrckk/wCFhb34Xekgtin+&#10;r0H+r9g9040mVh8oZZoWAF0I0iVbG4Ja1tTCwBOnn+v4XwX8ZzXI62GI6fYchLEkjGRDqUTeI6ZJ&#10;Y3eQI6s5B+gP49mCXZC4ODn9vXqkmvT5SZFQUQenhWUuRqcH/Vk2taw4P0HtZHdilOtqc9OUFVBI&#10;FV2DOrFSwt45Tayq4/FjbgfUe3VuInOljw/Yer1Hl090kesltAZltqv6SVBtoJ/r/h7ObCMSP8x1&#10;phjpRxRsIbk3N/pwUKj6vc/m39f6+x9a21INR4enTXUohXOkRjlVAWw0sCLnj/b/AOt7NFhR106c&#10;9bHr1BqqJZLu+kKzqWIVFZSotpjFv08nmw9hffOW47lDLGACTnAr/wAV07G9DRukpU0RjdgoUKLc&#10;greyk3LK/wCbf2Rb+vuI7/a3tZipGmn8+lQIIx1zpJGpZDIkUmngKCACeNVtNj6SfwR79aSNbPqU&#10;EVI/PrfSkpKt5ApUjUCfTwq6AfUPHa35+vsT2d4JFDA5B4fnnrRFRQdKGnrY9QIY/X9ZOrWoF1WP&#10;V+QD7PYtwRmouD6+vTJQqCT080kyuV1HTwG/SGW3+AsLn+vsRWB8dxmvD7Py6p0pqbSoRWQ3062J&#10;H0U8hf8AD/D3Iu22elQtOPTR49ODPG1zwdIBsSDZfqWbi3+xH/GgctZhgKdVY6RXrrWhY+tTqvYE&#10;/wCwBH+B92FkRkHpvxT6dTaceq+lbGxBKrc/65P5HHs92y3FaEfn0w5/n0paVBpHF7FQQfxb83H1&#10;/p7kGwjVaU6a6cWNlBsDpvYW5P5t7OlJHDr3WOSUBbWA4uB+efxc/wC+Pu2s+fDr1ek9V1oUHSQT&#10;c2AI5W9jf/ere01xOq59eqOfLplaaR7ks3J03JvqX/Hj/Yf76wLjLr49Ux1MhZiTcABgAy8XYD6W&#10;/wCN+3o+J62enuBXJBtYXtbT+oj/ABP+xHtci0HVwKCnTzGl+TYA/QCwAH54PtWqgAHz6v04Lotw&#10;Rx/W1uePoPbuntr17rKpH5tYc2+nNuf9b3Xr3XepT9B+b888H8WPu7+R68OuItxa1uLcAj/H3Tr3&#10;XYAJI0g8/wCH+3IHPu4+A9e8+uBUHlbfQgXBP+P192YVIHWusLL9eBwRYtxf/Ye2jjHW+ozKOben&#10;/C/+8c8e9MNQp17punVSOfp+r6DkX/qPbJjYcM9ap0x1cYZXIW978n+v9r6fi17j22y+R690jsjT&#10;8FVUk82Fr6WPp1MT/SwP+t7RTRKerLQnPSBr8aZC9xELs4H6dYQXBI1C1/yLeyiayDtUinXqkcOg&#10;9zO345ldfGzHSoUqQjei4jvITqBP9v8Aw+lhx7RGx9T1vWw4dBDktpmF43ggAliqJrtJLrLQgaVD&#10;M4PoPPB5Gn2hey0NqHW/FIBB6UGGw4j1ceUMqgHTpiAAvZhpBNySx/px7W2yFW6oz4+XS+o8YiaD&#10;ze6KSDbVGeWC3Bs39T/T2ax8R1TWOn0U0aqx0kF2Ls7hWugPpRj/AEt/iL+1HTJlAbrOsC2BCpru&#10;dLSxlwob1sHQ8fUcWH0+gHI9ugVSnVGnIHUOpokcMHRSo/ckF+XH6y6kCxt6bX/PFr+6FSOPTTTE&#10;jpM10IQMwS4nUfthES6ooAsFAC3ABN72I/x9pZKZHTLv29JSelaZ5Avk0SKNVpriVE5kDKLWH4La&#10;efZXMnH06RvITjpJZPHBjKBqPiKFVUK2nSRqKf4lbuT+fZPcIAa9VT1640VJCAI4ohIkMjSApdV8&#10;stg3J5YWBCL/AEH+v7bhyadbfh0taDGeQlFAsjXeTVyVZLaHDAlTcDgH2d2nHphjTpUxYJDFqKIq&#10;XF08kghkA9N2Vb3Zr8i4P+Ps6ENVBp035466nxcakJHZowLoqlSgI+ui6gjn+p/1r+9NEV4dbz59&#10;QnoVTWGBCxghkazxt5GsdBUDkkAfX8+07U8+tGnn05UlL+4hdFBK+hbFdBa2qQBeLBrKfbEsSOMc&#10;enIzTI6VMVOuhRIRcuGtHYMoQei5H9T9f9j7S+AoOelYd+lphqyNp4YwPQF1IlludJ/Q1uOPa+3l&#10;CkKOnlJK1PQx4jIemJ9Q9NlZvT/W5Av/AK5+nsS282Aerq1OhWxeTjKKupbgW/sjgj8j2vB1Co6V&#10;I4pTpXQzpIBpKkG3H/FLe99O9SV5F/xwSCL2HPHv3XgaZHXY03A/1je1ub8WHv3VtR8+uibAnjg/&#10;q45P5+vv3Wjp4jrixVfqwNrn+yDzzY29+60KVz1FerjFwCOCfxf/AFhx79x4deNB0m8tl4IEkOoc&#10;A8cDm11ve5/3j3unTMsiqvQYSZ0LOxB5uSLGwJ+um5B/p790j8YZ6TOV3EsUbt5QWJOkEqbliAQP&#10;9a/19sSzBMdMPIa16w7drGyU3lPAjIBBtywNtPH9LH23FJ4hr1VGqw6HDEwIFjcgD6fj+v4H5t7V&#10;no1iXAPSuQqFFtP+wt/vN/eunuuVuD/h+B+f8PfuvdRDCG1E2P8AXjm5+g9+60RXB6bqijY30ki3&#10;6RpPIv8A4e3o2qKdV8MHptlxtrMQCwuL82H+vf22O406aaPzPUUUzkk8fX6DkWt+AfbyqV49V+zr&#10;I0BAH1sLXH0tfnge7EVwevdR/s9RN/oT/iT/AIfX3TQPLrfUkYuKRDrVfp9Cv14+ntthpPVzHVan&#10;pE5zHxwI5VAiqGuTYMwP0/2/tuTC9I5kFK9RcO8ENOqLpBvc249X4C/7z/sfdY6AU69bgKCen5Ea&#10;eSwN1Juw/JH4/wBh7d6Ug1yOlbS0ASMLpsSASbL9RyAT71XPTwTFD59cKmhUn8av9VwTwfwB7c/B&#10;/q/zf6v5mvhnyPTLU46+okk2H9Llrfg/8R7br1rQek3U4yIs3o0j6sefzyfrx9fftIrXpvQOm80k&#10;Sv6o0KuSOVH+tz/rf4e99a0DpRY5UjjCqPwf0j6g/Sw9+6sABgdc6pNd/QR/QWFhb+t/fut9NckQ&#10;ClWF72sObk3+nPH/ABr3o8R/q8uqEAdw6aZgoa2ojkqCulbWFyvHukZrXrYApTqE6Xsb3UmygcHk&#10;6jxY39ude0r1IWigSNpZgFjRQzar6SP1G68c+6M4QVPVjpA6CHc2dilrFhp1RadXKoCLtKTxpZv7&#10;I/1P9efZa8up+kEjamxwHSRamlfUzFRqPA0BlLMoKxuLcn8Wtx/X3UZ6b6jyxohDKB6QzMn6UYW9&#10;TlgP9c2A/Pvxx0+o1R0/1cekdmFMqBYyIwxsSQXUkfT6g2Ww9Nrfn2mm8+k0+TX7ek5DRz/cI5Ma&#10;AEg+FwAqodZTQltJ4vf8m/09pVrqz0l6VtHGJH8KtNI8vrNlDBHfk8j8AfU/4ezC3Qu+np6NCcDo&#10;W9tYWSKNJQhd9EepnX0rb+2OB+bsf8SP9YHhg8JAD0uiioKnj0H/AGbUTUzQUjyoZJmBdmKHwBHB&#10;TUjAqVH6rEW4/wBb2Dt3ZdQXqgVjN0BTFzJJLpkYPMUFQDHI0wp+FlRDbQfwNX1H9OD7CFwmagV6&#10;VEYp1DqoZqiVJo4uWkLpKBoaMkaHVNYBYHn9XBBsPobEt1Ex7qdVI0inr1hUS0rKzxuhWw8jshBU&#10;IY+VTjj9XqBvfn6D2VTEr1QkAV6cYKqIoI5GZUHpJKuY31W9JUC4AP8AUni30HHtlZqceHVfEXp6&#10;grpEdTGEVXbQ4GrS6xgNrVrG5UXH9D/r+1UV8yEKvDr2tfXqVNkNPo/aiKNeAqbl7/2ywsoH4/ra&#10;3tRJuJC0NKjqrMpWg6YJMkJOAq6BKRKltJQqf2yukGy/UXAvz+fYen3WJzor1QIxFeuFXkhGouwh&#10;Vba5I1jaRlJupBH6rEjkgc35Av7KbvclXtBGOnkXSKdNy5OGfVpF3EWkKYrGNFPMcnHqLfg8c8/Q&#10;eys38b9OLx6zCpjeNbGFBEzM0kT+l5FXSZLgE6jyCtj9f1fj34ToyjIx051Dloo51uVH6OZCwH+c&#10;ALa9QIJBt9BcD8+0stssoNOvEVFOk1X0cEcjxRtLGwujxeP9u6rq8xdR+TyoB5Nvxf2Q3MCK1F6q&#10;FHSCzVF9uzSx2HpiMcTBWIi/3cyRDjUCBqL8i/sNbhCFrTq1MY6CfLyV1MdSsdKSx6oHjF4KhbyQ&#10;sUP18gunHANj+PYalZ16aPHPTRRZ9BVrFVGRZ3mlLJUpG4jMieWJo9AB1AqTGysAGP8AX23FMAaN&#10;1WoBxx6ff4rGIS8pZW1h44jV+R4HlW7wzLpVnZgARE4Ctcjj2sURkVHTvHPTpjqesyzU8yQxRGNW&#10;0OUaOMVcTf52mJB1aEJURyH0k2F+PamK28ZxTh1sIXNelnPR0lCCaeGn80qyrJL42aWoMthVMXQa&#10;ld2CvYWH45v7PltYIxgZ6fEa04Z6bKPLGmqmMSv5aeNKZUpVsixuNcTRKy21kHxug5+pP09rLGdr&#10;aXUhp0mZAxqejL9Kb0XAZyR6qohKV/h8KCzTaQNAjlax5PoIP5APuevbzeo4JCsjfEeia8Ux3AkH&#10;R8X3xqpGdahUbSPGrFQGa3qUXH+PueUu1ZAU6XJPUBj17C5WfITFpnIjFzckBLFbFbWINjwDb8f4&#10;+345dRqerrIXfHDrFuKrmhopHge/qWwDXmRT6boqj/bWI9prySVY+3PWpi3AdBKwqEiVXEyxyO6K&#10;kgBfSxvqKsLEAH/eOPz7SwgsvcOPTGSDXqFS4GgjnmrayQxImgsdIBZA3pRGAAuwH+Nvr/ibvFHG&#10;utsU6oPt6DTdu559xTy4LFJ/B8XTvaerrGjj8yhT5JqmYfpjivwjAXNiOePYP3TeI5laFCEUcSek&#10;sjlmocDome+chS7sqJ9t7Nmqa3EYBvHkahQada+qViKupdSBaJHD2QXuLfg8QpvcqXUrJbVKD+Z9&#10;fPq4BPDpDYDI0mdhfZmS11NXKKinw1TEqFIJXiKrEZSNF1UesKTf+lgfYQlT6mM254n/AFen+r/C&#10;8Dih6L5uPCUWDjeiyUM5yiS5ClqmmZlB8c6xQx2PJS4X9DBVB5/HsBXVqbaYxv8AP/N1Ula56QlW&#10;hSWnMU0dNBUtLC8a0nn8Viop2WRF1vTMwPisSLjSf8G0UHH+r/i/XreCPl1CZy5WWnWmmekkZpdU&#10;f21YkTG88laIy+p2CftlbKtgxJufb+nyOP8AB+XW/s6Z8u0AnWjx8M1HUzUyTx1sreVkjjtL54am&#10;lQxRXOlRbgK2kqthbVABXiP2f8X15qHA6aVdlWVlqfHWyaJKqmYIsEsyOIpI4/txpa6iy6tJZDf2&#10;0aV4dUUKD8+nimeigDzPPAsapM9LOXeONZWhsZEpmF9VxdtLFQQo+pPtgmlR1QEDJ6UdPUwzCSdp&#10;41qnEHlnH7SQyol42qALMBIovc30k8+6Hj1slTkdKKPwx0dQZZnqoKympy1VPJ4qWrnaVpSsahDc&#10;kgonkNyGIHvfDienVwB1mkyNRDZxIfNS/aRRxSCOQTNLF4XVZai/iRYyZZVkFzaysP1e/VXrZYHj&#10;1NqzHKFqoKd5ZKeKSteWZCa6VKkgPTikhYDQbaYgG0ger1n3VjXh1omvXPKZFwkNS0TJHG08GQhj&#10;YoKeGnjDUhhqiFDGJrhlCKTYcG3NfLq5NUr0k3qTVyQqsihNbeFJ0MElTDUnSs0hVU+jKC6WJNzw&#10;A3t5BSnVRjPTLUTCSOrkjhi8gqYvuFkBMMqq2qSspWN7A2UsTcn6WA59mMRGB0+DTB4HoPs5RUU7&#10;VvmqKyhM8M8YqKMpAAViY0lPHSEEyrdi2ri7WH59n1jM4IoK/wCx04JaUoOgEzOPU/sSRy0VQzUl&#10;LUtUKIq6WSimM61EUilo3Z+fHHZSEP5sPY7sW1UIyP5Zx/l6XRFWNT0He4YIlp1rY4Fqaajyj5dG&#10;hir4VZqSVUq5civMklREWSOnLIo0rq1KosRbZAE6SfKnr+z5f5f2BRx6xCto4IVcvauEeReOZZml&#10;R61ilVTfe1FMh8T67AQeQsy8soJv7NI4qmo4dO06RGbeSuWslq6lI2SmMtW0DCOi+4DLIYqGKZV8&#10;QhlIjM/l06ggsCeBFaAKg08PLrTAU6BDd+TQ09Ywp66KuqJ4KpySgphTE6aqQGxSQyvo8ocGxZgr&#10;ezy2+Op4dWTy6JD2LVpR1VVKAqV8NKsUYiWKGD7aNiqwehbMNBKC9jYE/wBABtYMrIKdXkwadBIm&#10;R0VPg008uuWOsNOlOXh+08Wmb7YnkyK4GsXOr/D6+zxHqOq1NKdCxgcm9RX41a2Sojd3jiiSnpri&#10;CTxhhU1DRgawAiGVWGpQL3te6lCuPXpPcR1of9X+DobthrPUZBTXyY96OsqZYII6GQ0clHPDKssN&#10;PkapVOnyMIxqlBVQf1W1AKY2K1PXoY100I6tS6qx5y9PHBFNKRFDQxN4HgSm8hQ/amaUelVVdUMk&#10;jgliupRwPZBuUpVqjj0bRKFoo8urCNnY9xDSzGLxB4KqsoU+5RjJcCHI5FZbnVF+QzKwAYWUMfYd&#10;ZjrqejNEAHQt0kVOKGGeZaVYo0eGKCnk0fsyC8blVujSORpUqoBJvxa3v3iMOrMBTHQWbvx0Ukjw&#10;UlHFDkolFTTI83lFPJKxnlEsSXQzqoDJpP6QSeT7MLWSnTLRh+i3ZyGnx1RUSRVlOslPQuKjGiBJ&#10;Pv1qFDiW9QPRPMECal4AB/Ps0EtADXpl4yMeXQaZmOtqYmfTNFGtKBoq6rStSYWEkSqkSk+FATNY&#10;jkcEWHtZ4xZNR8umVVOJ49BZlSZkxPlrqzHQ1VRCsSw0awY+nko1MyZLIF2HilYBS8er1XL8D6ei&#10;uATTp0wqyVPQX598e0b/AMTpRQQVANKtbHTzVUWVpKaZ65IYKVmSIeqRTEmiT8lyeCF8cysKHpFL&#10;BT4egaz9JalE38Px0+PqKFoaTIJUVFI9P9lVBKiNPsYwrRxqS6FUBdBYavbhdekpWuD0wmbHVs8l&#10;YiZCtpI5KjzwSNNT1VSsFPoSSB4QFmUSGUzJw6oFuB9BZZFqK+XTUkI8uPSfb00lU/2slWYY4KXX&#10;jYoaZarHRnzUlSaeQLdY5GWPjmSMBb/X3fx0p0z4BY56TtRVNURmSiEK1NVCrpJL/naLINOInhrp&#10;JVFvUrtIxB+gVbjn3oyhhQde8GmPLrlkKxlNUiKiUMrx0tTKY5Keup56oA1M12Uo6SOqlTYD6X4B&#10;96MlBRuveEaceoGTleKZ5hExVqynp5lijGRmWJlWgpX11GhHMsYBeQDg86jqAF/ERR00YWJ6Z5Ky&#10;mdHgo5oVT7qSlxYmElNR1NRPP4p5Y5W0KZSqyaizM0Z0hbBvdhIh6p4bA8Ok1NUCjAgM81HDDMph&#10;wtTPLItRA8jw1NVWxuNSuY7KHY6ufS3Ng0StetlDThTqBUVa1M0GMFNNR/cLNXtrHiUy6fs1xsjw&#10;o6CExKkiSSKS2n1AMT7oz6eHVCCBXpknyUczjy1VTR02QlekeSnSOPFzR4+HwvFRF9RDSm92S1ge&#10;OOPaYkDB8+qdQsnV0VR9mY1hSlpquET10c0iS1VXSR6IgtMVt4XiOlWOlgCWN7+2G4Y6uAePSLro&#10;HihqZZYpAHyFXUGuozHK0VOXsUd7XdmJ0ofxcj8X9p3rUU6vw6TNTThY4qMSfYxY+nvogMJ1w1a3&#10;kRHfS4kc+modQfUfob29tdPRioI+zpK5D7NHolVKi8CP4XkP28FDWJJ4/vIGjADvICdUbgAMdVwb&#10;e/dP9JGd1lqKlNTRUxnlq5nfx+WSaOMRPqWRQ0Qc8i7uwJIsT9atWmOrjh0zyS0rGxApzHUCGOWn&#10;Qqr6l8k33EjeqVVAI1sL2FyAT78K0z1vpP1FnCJFPGsUmqajaNdLXaX6rEwuFHINv6XHvfXusNRR&#10;mm8UsQRkqmlk8plEsoiaMQoZb8g6rlb/AE/PF/fuvdYHibQac+C1KI/S6kza/wDdokP10Em9iSPo&#10;PoffuvdR1RIFZXlnSOONpG8ZSQyOr6dIsAzLY2jsDb/Y+1B+Ifn1vruAiAGZmebxOIIf3ItQbQXk&#10;iCyA6C1wNankX/PHu/W+ulJkiJEKoZomjbxvc3L64EaPSFugGssTx+bj3rrR4ddpPVRwU6whxTpK&#10;3hZo4FaObSFneSaMN5Lm5H5t9CL+99b64zKkcWmQxJHEfKtQW9DF24SQHgKAAGUjUSfqfoPde6i6&#10;3RGjIhWOUFrIoWeQ1HBLNb6HgRgqLcj37r3WGmpVkdi7qkgLiN2RxIZyQgRmf6jjhhb+v59+6914&#10;Rw3qJdAcw6pXjCNDJUKp0l5Z5CdB1fTTf6f43PuvdcVj0rEyl45oZnklX7mOby+VAZYvILEKtr67&#10;E3I/P1917rJTTO2t0Ijk8wkMMxQM2j1Kqq6hVbg24/1xY+9dV05r13JNFO9Q6Q08WtVhAqFP+UKP&#10;3BLyBxwSSLfTjj3vrZFcdYJE8lNaMRlSTFEYgZGJUh4wRYgpezE/iwseD79jr3DA6h1E8giUMZVL&#10;MkUjaYmnR4luHRUHqViD9ebc/X37rfXJi05kmqFp1kSFWVAp1EfRZpGAFyv5H1N/fuvdRvNExiRo&#10;IUSSMRtCqrH9x5DqiLIfSGUi5/17n37r3TaUjWRwsyIGe7xNqkVmhktZ5yVs0h+gUA/i9vfuvdco&#10;2qYwwjkJP6Z/G320iqXBCTzEcn6cNc/Tg/X37r3TxTvLrdUqJT5lKqoUpDYC7nSy69IJCkLa/wCD&#10;c8e691lswjeIznSpMZMyARESIF0wxKDxYmzMBxf6H37r3UDR4BGBrVWkC3KoFijj9TKGsOCD+rmw&#10;/Pv3XupGuNiJlpxoZJlL/qQwiLxhE0c8vbUTY2uRxwPde6400EbwtFPHrpQrmZ9QjWL0XUlY2F2D&#10;fqJN9PvRAIoevddMkXhAeoSRmW7VEEEc0sv48aKF1OqgcgLp/wB5PvQRQajrXURnkWHTRKBGqlJP&#10;2UJiIN/EuoaV/qVABUH6n3brfWKZadSxDIJZ1h0JFK81RKLHzBnZQCCfSuof6xPv3Xum2VdKQlI1&#10;VRI6kgqzHm4LM/6dJAH+PurDUKda6wOxDA8osiRqUllDLJqb6Mlv7RFxbgf09tKKSU6159edHaeL&#10;yvpNOp8fhUaHjVT6UDAfn/bW9uP8J62espilLRBVCM8V/U+qeUNd1KD6+ogEA/gD839p+vDz6jkx&#10;p5JdCrKrlX1sZZzJ9Q7BwQpYniwCi3JvwNgVNDjrXWGomRyAgdQkH27v5wo0vygVHAJ5BuQSP62+&#10;vt0R44463TqJHLUL6pA8YAZWYhGbRawFmBVmI9Jv/Qc+/GMeXXqdZlrApT9lwk6u6VA0MsbI4skk&#10;ZFyzXI4FgByCfe1j0mtevU6z62DrIoaR3/zgKnRGUb0xq1hf/VHSeL2A92alO7h17rvyyCSKotE7&#10;IjrLr9aSB24YlvyBYi/PHuq1r2/D17rHUSzehn8fgEx1qBGxkMKAXUf0+p/2Pu5IAqet9RpKgvHB&#10;ES+lGdgWOoJ5LMI7f6oj6296IBz1sceocsYjmaxZWlYBWk/cE9OBe00Ki1ibgN9R9fe+rHh1gZ4v&#10;O8UqmOVh+xoQWCKNQLN9FHLABfr/ALf3vqnXlk9IiURQyhZCYUU3mVuY2XXyeeCvANr/AJt7q1Kd&#10;3Dr3lXri/wBwYY00nSXCG7IzaSQXVALWsf8Abfj3RdFcde7fLrIGtpUMVOj1MxA16ToVGH9f6f1+&#10;vtwiooevdc6cyQosbyaw8YGjUyNGUa0R0t/Ucc+6tju9OtdTIQiyxqoeUMuuCMC8jMh1EA6f0MBY&#10;qPr9b+22k1ClOtV6nqWkljZWkp1dtTR3EIhUnQY47jhdQBB0mxBN/bfVlFajqdFIZmU+UJLC+m7h&#10;VgVxyJHIHOok6TcD/Hj3unW9HTnDLArBRCEIID6wAJUPM0mmx9PAI0sAPr711oqQK9PVLU08RWTz&#10;qxmacIZYLJGqjUFay25YWuRxb/YD3VepktTJPH9nPMiPUwRoJI4Y5JQitf7eKVAQDb6EH/X9+691&#10;GYLWn7auqIpIwdKl1EbLIiCGNJJkF0C2u1yQT7917ptyUTWaJ2jlqGgiUGaVWWFYzZqZRYBiwtpN&#10;rjn8e7r8J/LrYFcDpJ1KyavHIimQq3gkkuhkUkHWCwCm/wDtPH9R+fb5NOt9JiamQfcPPd2JCTys&#10;5ZdKHjx3A4vYAEcckH8e99e6xJEw/wA1NrbUpWMOheNWFgNfJa3It/sffuvddRxmyXZFRBONc1ln&#10;R7+qN2cDUTfi309+69109PIRGKd4YmIIu7CPyAmyBbAgD+txcn37r3Xp0f0orBWiXlldiFdfXHYf&#10;TVqvZbc+6jT+HrXUjTMDA+uIyehgbKX8ZUl7Gx9QP4A+v+t72aUz1vpsVkV1Pk8oYSsWUkIgDeor&#10;G45/wa31+nvfXuu1qI3RFRZPFpQosoRf9oWRuAzIQQBa4BufqPeqDj17qRqaMyPJ4Vs2pVLNNDYD&#10;S0YVAPSCLmxI/wBj7317rI4jkMbMz2f9LW8kIjHNueVA5Nhz9B7917qbF60YOGvZQrKv7hjjsEWN&#10;G+l/pzzb3U6dQrx611lenH9hiqIjEGPT41U8mOWI83+lj/vhvrfX/9Tc9hyIFlb6Dg/kckf1A/H1&#10;9kmv5dVVacep5nDWb0njgavxe45A5H+x92BY58urdYPuODfjkgf7Vz9Qf6fj3br3XTSRi97cfUjn&#10;/YX9+691EeZSDyCw+tgoGm/FyffutHy6geclrfp/xBH0v+fz/rE+98evEVFOpUcpfg3v9QQODza4&#10;93UUHTdCOnCEn+twxHIH0IP5X29H59ePU4eoX+ptwPz9b3/3n251rrIqiwvz+f8Ab+/de6zC44bg&#10;cc8n6cgD37r3UtWv/rjkj/W5/of969+691mF7WINvpYfX/XP/I/fuvdcX/oCPyb+k2P0/Hv3Xuop&#10;+pH1+vH0vx/Q+/de6kxN9Awt/wAg2/3n37r3UnUCLDkkcWA+l7/j/W9+691w4HAt/h+PfuvdeJB4&#10;It/r83/x9+6910L3uQOeLgf0/BPv3Xuuf1FgeT+T9LDn+h/3r28nAdVYVFOuV7Efmw/A/H++/wBb&#10;28mW6ZYU6yq1v8R+PzY/i3tQvxDqh4ddmbg/7wbfX+t7Ae3Rx/1f5v8AV/IUNadRpJRzyB+Pxfn2&#10;4M9V6iPKB9RcW4uAePyePe9PXumyeVQCWt/Tk/Q/gW/w9+09I+k7WSCz34BvY/nn+l/x73SnVDWu&#10;eHQe5mSwluRZfrq9WlrWP9Pwb+7BDSvTDD16B/cczW1RhlAZypkIX0OdKICpsPxf/Y2590GD1R11&#10;KB0GbZF4qsxAEE6iYyfJF4wLMHY/6xtf6e9k06qUXHy6cYpRVXeTWLJpYvzq5uAdYvYD8Dg8G/Pv&#10;fXgmk1B6dKF1gkjhDsDcH6hQCXDHTwPoDcqf6e9jrxjUmvQkUlTGETTdhKpZSGVT6eVawFhY82Pu&#10;ycerYHaOlBDUXFmcam9NgNDOwHqOofQHg3/x9u9OKV6cI5wdJYxkaih03bQ1uFIsefz9efe+r1HU&#10;pJrqCA3H6b6QhVTwQtiSfpdf9t7ofiH59e6wy1GjkMDx9VCjyRsfqFA5txz/ALD6+/P8PVC1TjpM&#10;ZSUtGzaipIF7BSq6ntcL9TyBqv8A4+0z+XVT3HoG9wIzqumKBtTPHGpVgAhc+lrf2gPUo+hAIHtB&#10;OlTnh09GtcdAJufBrKJ5rwvFGZEp6iIGN41lGktIzf2efUpH0+nsnubY6Sw6WqmnPRdNzYsh52FL&#10;AUZVTVWsI4Uoo0McMyqPSAXJ+liVBaxt7ImQq9eja1YaOgOy5JYUtbHTSM7RyU6eSRnq4pwyx1lP&#10;UOoEaRoAVGr9Tci9gGvxdGSkEY6Dfxymomp/FTlXMtUsM6ReFPGQEWepi1f5yQgOrKAXA4Nr+9nh&#10;1bodNpRpHLH9tTosk8scUVMJzLXRMifurI8gbSGNwbNo0kcc296Xr3Ro9qVb+bkxaVjTyUvhVY5Y&#10;5CTBrlb1CVQHDggAEEWsB7WQrQg9Nzcf29GF20Yii6uTIvnZAVJMQc2exHpH6gBYf1HH1Xx/D0mb&#10;y6FvGPrVGRo30yNq0jSHdXv5Bfng3Nx+Pb608+qdLvHMEIF76Syp4wLsByS4P9Bcgf7H28ujy49V&#10;YilOlxRAgcFRYeleC1ralbgfW9z9falOHTR6fKZr6QQBwDwObE3v/rng29u9J+nqDVcG11+twCWP&#10;9ATbj/ff65snxdeAJwOnSLkfgHhQLc2Pt7r1SAV6cYePoBweQvIt9Pr+Pfutx/GOpam9hf8A1vzz&#10;f37pT1zsT/qeTYEC/wDr29+691y4Iuf9axFzz/h7917rgwB4IA/2AOr/AI37917rE1rWP+82/V/Q&#10;/n37r3WNhcfgcjkfpt9bfn2yv9p+3qvn1H0m5/Nif9fkfWwHtx/hPWz1wIH1uQOOL8Dn6/8AE+0/&#10;WusBsTYgXB+h+v04/wBv9ffuvddEcG9jf8H6X/w9+691w9I5tz/gLk/i9j/X37r3XDSDYmx+q/jj&#10;88Ee/de64MPodIH6gSfoQ30Pv3Wj1jIHPpHItcC/+3Pv3Wh/q/1U/wBX8hxK3FiOARYf4fj37q3X&#10;EhjcKFvf8XN1t9GHv3Wjw64gXF9N7Em2kWsDckN+P6e/da8/9X+b/V/M+IJtxb0/Uc3seAffurdd&#10;kckEaTyQCRZR/sffuvddj+pHH4NwV9PPHF/9v/xoe691kDHTp/wN2sOQebe/de6zDkG/AsbWIHIJ&#10;/wBT/wAT7917r3IFwAOeQB/h9L/4e/de66Y2AFgPz/ZuL8fj34dVY0FR1Flk4Kk2Gk2sFN/yDb/W&#10;v7tT06b1E4bh00TnXcErwASWHAP1Uf8AE+6SMAtD1Q9M1QVPkVlAPH0083sSef8AW+n9PaJ3r/q/&#10;2P8AV/Ia6apUjYf4gEAkqSLDgIf+K+2WbHW+mOqs6EKl3QfTWvJ+lgSBYj/e/ZZNMSvSfpkdBNoI&#10;/KkINNxqvYk254P4H+t7I7mUkdWVa9RxEiGRQAda6m1EAsG40hWvwOePx9fZZI1FPTyqOHl1xOkE&#10;Dmw1j0gEgINIXjknSPof9h7Ky9ZKDh0oAA4DrivGlSRfTYALqa4NywJ/P+8i3ts6SSPPrfWQPyCL&#10;MWJtZS6C362vYf7x/j7br5da64NUKfTbSbsAun1eo3DADi1rc/6/uolofs6q/wAJ6kiZQgFhdBby&#10;FbAk21cWH+H1/Fv62C+OZQA3l0xTrOkvkIGmytyzflTp0gqv4AI9rEkV+mm49ZVk1ghl0nULMp/s&#10;hjb/AGwI5/w9vqwHxDqvXZlZNbBjpAN7aW9QGoKbXPI5+n59+8Up9nVWBK0HXTTAn6W1qLRggsSl&#10;2IcNZbX/AE+2XuUJz59Wz59YpXVFJi0qLXCWIZTf1LYqDp+lxbj8ce0txL4Y1x9OL0zZCqYws+l2&#10;LDQNQRCCDyygfgL9D7D9/cyFdQ4npTEoOT0i6zKlCfQykhELFbmNl/Oph+OR+L29kL3pyKdKNI6h&#10;x5Hzn1PGVUmABmKuDfUX0jj/AKN9trL4ncfs6uPl1kBSZ00uxZRrEcZRGQK2jTGPpZraT/rX97or&#10;uD59e6VmMKRlVc2XUWLAaoywGoR3H9lfqD/rez+1Wkef9Xy6SO3dQ8OlZDZow4ICyEEXN0Kg+khg&#10;Pza9h/X6ez6AUWnTLEVx1MTSSFKKNINyVuoX66Xv+LW/2HtfGO3rw6c6cMoJ+hYjlgpAAPGmQfU3&#10;v9P8Pb6uQOthSxx1Isuoso0aibsyc2v9UH05PP8AgT7qXz29PiMadJ6kxKWCXsVDW0nTwbj8D6W/&#10;w9+qTx6sFCig6cI1XVwvP5sL6h+oi3t6NDrpTrfTxABo5B/SLE/VCfoBYf7f/fACC1FOvdOKkaQb&#10;WBtypBDki/8At/ZrF5de8+sqEgEcC/45tYfXkfX/AA/2PtQDQU631nuCFHAHHB03Nubi3+Pt0EEV&#10;PVTXy6xk/mwsbkfpuRbgH8/S/v3b5U69iuePWEyAm9iLfS4txe1h7oXzjq3WVGVhp5/xH4sefd6h&#10;hnqrHSK9YnRDdgBax/P0sb/T3VlWlR1RZNTUp1DcHgELYXH1FtNrk2Bvf/X9st8PTp4dRjIFtwQL&#10;E/QsV54XVYf69vaVpNJp1WnUcyKQxC3/AKgoFFr/AIJX6f1Fv+KBoyZr59bIqKHrC/PNmsD9dAH1&#10;FuSLcD8e00zE9WA4dRiQAfTrubgWvp5sLf6xt/vvoWyEasdOHqM4BJYDS2n9ViRxyGt7L5QOJ63j&#10;z6wuyBSSoBsTqDAgKeQvP0/Nz+Pr7L5XjjyerqPMdcQpIGggqdOnUPpdhcm/0/oAP+J9vQEEgqcd&#10;ebT+fSipQmmzL9bBbWCmwtySD9f9b2NbEAxivp0mamoevTklOR9FAv8AQrpYkkEt6tIPH+v7NhGD&#10;gdar1kWnsLm9x+B9B/sR70YiMHr1euvGwuAARfjSeSfweQOfbZi+XXsddNCSRxc2vyLG9ieTY+/e&#10;F8uvY6jtTj9RTkN9F/I/rpIH5/x9ttD5nr1OsBhBa5UhbE/S4ve3towny611GkjuB9AwJAVtK/4j&#10;1Dn/AFre22ir1sEA56hvGQSOAoFr6gTxzwuk83/J59pipB6tX06wtHccg8/8Fbgjmxtb/X968+t/&#10;h6xhANRtpYgmx0+oqvKm35+n+HutADXqw4dZBGTp0gDWQXWykW/JYf4m3vYXVjr3Dr3gUgkEqdRs&#10;o+gFuTyef9b3Voade1DrvT9eSfoATf8A2xWwt/yD7up0jHWvxdc0ZgW+q6QTcfUqOTf+nJ/1/bgk&#10;PVDx6zipW5sdXAN+HH+wsB/vvr7d8YU61TqJPOHIDWBC3S1ityOIjp+v9be000gbHn1YLjpjqJAp&#10;VSASzfS99f8AQkH6D68eyW6elQenAKdMdQxYPEzBSSLC3p4/DNbi39P+RAN3L1rGenEWmemWqTVc&#10;gD0m0f1KsqLZlNgLcEsB+b+yWSOvcfLp1QNXdw6SdZSyuxUg69QcWBVXQXFtDDgWFzyb29o41q1P&#10;Pq0idpp0mpacmxcu6Bnl1kli5Q+JdLsBZU5txyCPZxbto7j5dFUsRLU9elbgalo5QW8dgySSPYLp&#10;j+sq6bC4sQAf6n/D2P8AZNwikWh8ui2W2KN0JaT08/AZNVgYzq0qwXjQQRfm9+L+xuk0bLg+XTAT&#10;rGwjTyKdAa7WCkvx9Vt/r/kf7x72Zl4HregDIP8Ah6hOt7C662Q2ax9R+gK/73YfX3oSoDw634bM&#10;MdR2vpHpJ5svKi508l1/HAHH9Le/FtWRw60VK4PTXVeSzK15HVdAY2UMSPUFbn6EE39sS0pnrR4H&#10;oNM/W+CKeRmVonDG1gzExrfyJxpVEANgV5/tewLzDAPBZgPLrcEgWQA9BSNwB6p441RVVI3nLXja&#10;SW/p0I5J9XBuFK2ANre8c9zsWnuGZxip6GluRGop5jpUY7JRTRaSghtGzSEuoanIcB3JACrqJHqX&#10;m2n6+wtdWuh6KP8AV/q9OjGNwVz1kaviKuxaMhWWzJpDALxL6FUFrkAhbXtc39oTYs2R17FepetJ&#10;gGjkdWPjdLxqhaxEihYmHCj8m/8AxoumhMclCc/7PWusqwFmcuGTV5Hc39Q1+okH/YcAfT3VYQTV&#10;utVHTvj5UhdCHJjQrMVBVlj9NiQ/LEXsdP8AS/t2MpG2DX/V/qx01KfLpYwPoji0lQFsSWCiRPI1&#10;2RVA4vfgkn+nsyQkYHl/l6a6do3QaQACQhZCP1A/Qglvxcn0j2d26g6R+zr1Rw6e0kWyMzMS1tRA&#10;AsVFlOm1xb6cH2exIAAT59b6mq66wHWzLqYaeG03/IIHB+vszgUBqn7cf5eqk0FesyuFYEggIFJ1&#10;FVWMs11BPNwPZnbyeGRTy6YYErTp0hqeOSFZtXFgSyg2J+nIBvxf6f7yKLW5bgT+XSMrTPTnFMPT&#10;qsvJ1FRcWIvqF/YitrilD02VB6eIpRb1OLm1wCt9Lckn8n8D2IoJAc16a4HqYZFvpsbgG4X6Fb8H&#10;/kfsw1qRTr3WEzAcixJ/KsOebX0gW454HtlnVT1uvUGaUfQXH0GofQH8i45/23tHJRvi611h831U&#10;EBSzEC92Qgc8W/2Nj/xoF02hDTra/FjrwqgObHjn9HBB/HH0v7K5Hi1Z6d65JUgFizBlJF1NmOr6&#10;cW+nH1/1vZdLKlcHq60r1IiqgNV7BdZt+li9hyQVH+3uP+KBAXQ/CelCnFTw6lJVAnTYIPpbn6/U&#10;AAW+v19+VqmnWyUIx1LWoIUBiAOLWIP+AHH/ABPvzU8+rJ8PUhJzwDe5HA/Tb8+/duKdW6dYZ/6E&#10;j6t6f8P1fX2/HJpFOt9OcFQRcXIDEHkWP1va3t6K5IPHqulaUGK9PcMv0N/p/j/Rr2sPZkk+odU0&#10;KMnqak3IBtYAEn6X5/J9qhIy+dOvfpf6q9S0mUkDi1rccn/W93W5IOT1vw165GWMf4MD9BYWHt1r&#10;mnXvDHXBp0P6ePra2ki1+QQPbT3AIzjr3hr1AnqlCkkgi54A+hHNxf8A3r2WXF2AK16uqj4R0nqr&#10;IJc8+q3BH0PPP09hy43NCxXp8JQaukzWZiNVPrUcXvflbG19LfT/AGPsmn3ePTpJ4/8AFdeIr0lK&#10;nOiNioYEKGcj0255sH5tf6ke2Id3A7Q2B0nkUH4ekvkNyCwcuAByDeNr3OnkgG/9Lj8e0l5vqqod&#10;j0m8Fuk1U7nlk8vqIIcD1ftnSpNySgLf00hlF/yPZBc8ywMhIbPV1iIGekvU5isqBUgiRh5CdShr&#10;sOdLAKLE6uLEKD/vAj7cd0uJ2dfKv2dPpCoyePWCkrq15QJpAsnCt6VBsR6AdNwf6gfn2Ux3dzWh&#10;bPTwRa56UtJSS1JWSVyNN1vypvf0HSfx/gfZraRtLR5GrSvThh9M9K7HUKMYmaI61Y6wwXS5QH6H&#10;6fW59jbaLBLhlJGRxP5deZVQfPpZ01ASq2QuRa+lRZr/APFB9fcmWWx9oIFT5/PpE8vdXy6dFx5F&#10;l024tpBXj+tjpFx7EVvtNDoYdMM6k16nx0CqLFQFAvdQDcf4kc/09n0e0xoNJHTZYnrwiCvpseR6&#10;LC4tbnk/S/09pJbNFBXrYb16dIIjcAW/1iFtYc8k3Nx9OfZSbajHp9ZPXI6e4UFkI024vYKePp+L&#10;fn/D2sjiyAendQpXpxiAFvwDpsLXuR9PV7NIkIz6de1KcDrK50883t/vAN/bjFhkcOvEgCvXKJ9R&#10;Ib8i63+o/r9fd1lrRfLqkZqSes40m9wLDn6Dn/WA9qQo1V9eneu9P54UA2BP1B/oB72RnrfWF1J5&#10;/FxfT/X6WI59pWUhqeXVCaCvUViFB/4nixsfr/vh7TsKHq3TZVSn6IV+puQbn/W9ld1M4/s+t5HH&#10;pO1FQwZl/P0+nANv6j2Hbm+dCVPVwMf6v8w/1fsEN6i6kMRqsLXuF54PPtBJep5mler08+m2oqzy&#10;FsxFz9Lta1+B+B/j7KLm/B+DJ8+vU6iFTINYvdtX5FhydNyPr7ZjYyKWzU/s6qeojRaovXcfUPdg&#10;bluAbe6eADHV8GuergVNOpNDSJET+2rFhe5F9XFgTb2ss7RYRUCtf9VetdPK0q6Q2lRc2A/oD/h/&#10;r+zRbNRHqA8+vVNKeXUpYE08qCP6fUWB+v8At/atbVVSpH+r9n+r+Q11kalDxE6Rp/H1J454J92a&#10;0SWHA69Xy6ZZKMMJAQOCLG17c3AI/H+v7D9ztolDAj8+rK2k16gSUSsreQAsSb/k3P8ARbD/AG/s&#10;jfbtSlXFenVwa/xdQJMdBKrr4gpUgXAX0gn6KQBYH829l021Qy1UChFOnK06bmxOoyBQAEsQxuOT&#10;xYn8/wCB9lB2sgssYOP2f6qde6xyUMscbamYMSbcHlRyxB/oePbMtpLEhV+P+qtP8vy6d0+Y6hyU&#10;zLCw0hmtYcEaARddJ/x/x9l0lv8Ap6QK+noOvUNeoUtNdXIVVYFWYFQVYNYWAa9+f6/n2WXFnqUi&#10;g6crXB6bJKURwjWqKz6iBpBto5LEW4v+OT/xJLmtBDDragJ4f56dORoNQ6YJ3jeQgrpIA1ABQNNu&#10;bEj6j+vsilcNJkafy49KunSmqomg06APSzKdOnUzG4BJA0g/QEcHn2bWlzE0FKUArTy4de6T9XWx&#10;1NUECo4DfuanFwLkta31Nwf9a/sO3V2k9x4YHDzr5D/V+XVWFVp16ppvtYPKVaQ6AdDC2iRjrBNv&#10;pp/P+HPvc8PgRavi+Xp5j/V58ek7L5H/AFfy/wBX8gm5IG9LszeQkSG1h6D9FDf6/P8AvHsjdGpq&#10;Y1PHporTPTzjkeaMFo2DKSDpsY2H6jzYn6Ecf19nG2xmZakYHVenmOgVne6qRfUTwdRYWBtwbWtf&#10;2fW22rJIQo456qSOB6co4mp4wGuxVSFZj6WKj0uT/haw/PsR21sbOPvzTgfX/iv9XoG2KsadZY1P&#10;Ll7h0C/SzaU+hIsAf6cf4eze0ND4hOKdJpFANOuSsGlY2UD6n/UfUfT8gE2P+29qFn1zmor1rSaV&#10;8us63DG9jEDcoBqK830j+otzx7d8Zy5B4Dy/2fPqhFeneAIoI0tyQA3JsTyQAb/XgHj2YQSKrcc/&#10;Ly6oo1dOP2gKk6TdioUnSW1Wux9I+hNvz7M4wFXUwPyPW9HTZJG0LyBA9wFt+ks/B5B+gH1HPsqu&#10;ZKElP9Xy/Ph1sLTj1jp6qSNlRwLXW1gp+n9m1h9PpwP8fZTHfMWMb5Priv8AqH+Hp1ajv8unNKtT&#10;wwJsdJMhPqA5uW/oPbyMj1rWnzz+z06daQA0GenWlrIyy2fkj8WHI5Ytf8fSx9mdoUBDA0/1ef8A&#10;n6bLkinTqKlSgsBcg3uAdWo8kW/H19nWtAlVFOq9R/vTGP1WNvqTe1zwL/n20sxQVrj+f59e66fJ&#10;D8vfiwANlcEcsD/r/X357tRmv+r5deFK56Z63II66AQx5tcBiNXF3/4g+0F1coyZPH9v59XLChUD&#10;pM1NQLm5sgIsyixFuClmv9eCDb2HJZT8J/1fLq6/2X7ek3NUMGZEU2P9thcFGNjwv1+n1P55+ntD&#10;JIVFADQ9MdQjMzkKPSAwTX+Usbq4J4t+b+0hNaBTShpXrXWSYuRrP9lTrZVCJp/Nl/F/rx9RY+73&#10;MZ0ah5f6qU8q9WWlc8Oos03+TqqaQ2gKotcRsQD5AfybfX2XuX8MAH8vTq58OmOmd5EQ8oLJbSCQ&#10;bhvVIGvyt/pc/wBfbayBMHiPz+37OmGUUr1AlqoiGKEoqNdzbTKR9b3P0X+o/p7ViUSrjhjposBx&#10;PTd/EvBUNHIXDekzaAoD2HDn+tibkt/h+be0mvwpaN+f+Tr2pTgddy5FCxTTruVichSpVwpNgRxb&#10;kXuPp+fdJnVmoOva1GK9Jmuq0WYAurkt4wvpIEzA2Mif2Te9rfX2R3CoJPt6oZB5dM2Vzr0dH4yx&#10;Vr6ZHSQgiMg63jY/S9yot+faK5mCIF8+mppiF6R0uZSQIys6EuouWIXxAnyODzqYD6i3159k7tGR&#10;0nWQE1PSbbMpUwSOAY41ZgQ7hGheOS6KrR2ZjITe34+vtOrgAj163XpvtGsKRrrDyrNNKCytBqVQ&#10;ghAZfUWABJPP9ePbeKdNp59R6KeWpcQCR5rqzQxyFYY7IdOhZnA0ueCFZuP9Ye9wku2mvqP9WP8A&#10;V/IXpXB6EzGRmmooqmoaNJ7mMRkCRorx2GpQPoVBAP8AQkf09ncIEUYd+PDpdbjFesn8XaN3WyCJ&#10;wA0YjjlCop0oKadr6yL6Wv8Ai3HHun1NJCPI9GSfCOpEqyMwqJUmRYQ6CSM3TSwsHjLD0tbgqQCA&#10;OOPd6M/c4x1bpOySvEsjSsgjLs8aQq0mp7kBFuBqI51HSLA+0jFgCfLpN1IogWg8koiR5dJuVFkQ&#10;sTJToQP0FrFSeT7QvTTVsf6uHTTcelniqCGUOTDoRIyojZL6BI2oSAMDwQCOBf3qNFbHD/L1pEU5&#10;6UtFhaed0EpJBYokZjHj0fqJN/obAW0k/wCI9upErPpbj06sS1A9elHTYVQqqY9I9ahnuW4axUMA&#10;QDb9RsSD+R7VJa1ADYH+z1Yw/wCr/V/q+zpSY/AQpod1CauP23uSeWW0g/rf6fQ/n+gMbexjTuI/&#10;2erCDGf9X8v8p/yBeUeKSKMBVK3Qm4sD9fpYG3B+v49i2ythxpxHl/gPToRVGOlNT0dtTsl9P0HF&#10;hbi5t/vXsYWtsrCrCtPL8um210NeH+rh0+QQtYAIbhL82v4yNRIJ/wBh7EtvAdPbjH8um+s4S/0S&#10;5IUXsOTfjn/Ac+9+FVyo40HWuuaQAEXJZwQD9DcFvoRz/wAa9qIrBS1SasOt9S1h9XIBN+OOD+QC&#10;LC3+t/sfa1LAg1b1+3/iuvdS4wAQLfQn+nJvcliP9t7MoIABw8+mOpqW4NrC/wBfzb83PswWMkCg&#10;691nUC5tYc24/p+Le3o0YPU+XWiNQp1MiexAUm45/TY2IseLf77/AHgHltdNGAAcdMmI06nIdS8k&#10;jm30JH9bg/737EdtMrqG6ZYADrDKqNcn6EGxABLMD+R7NkIdaA59Om+mStiFmA4/VY2B5/r/ALE8&#10;e7mL1yOqsMdI6okMcmlhyCR9PQbm/Cn6c/09lVxFGCQB1Qceu4alAbEnkra9gVN+R/tufaTw0r07&#10;U9PtPWWbk6dR4BIZiSOASt7X9mNvIgbST+XXunRJVKk2NxYEG5Ab6n8f8SPZrggHrfUKoRWVrfVv&#10;SLkfUci3+P059pJkQ9a6apVi08rfV+GFwB+A17/T+vtBJHGVpTrfTTUQq2sWueCCSFtYccf6309k&#10;l7ZwspJA68DTpkkpAbaQoH04sNfNyQDyB/X+vsJXO0wyCukfs6cWUjA6a56FSrgLci7gMqhufpZV&#10;4ZfyPYR3Tlq3liYInqf9Xy6URyvrHTBNRMgKMSgMRQuP1EE+plAH5v7jDctikt6mlBQ56XxyauPH&#10;pskgWJioB9QWzA3NlFiH4Fhb6/764bltvAJWhJx/q+z/ACdO9RTI/pMka2YkLo+mkchObmxt+R7b&#10;1MQNQ4+nXupSOAB6gpsGjBK3bTwysUH4+g4/1+fZhCyilKfn8uvEgCp6daeSMoG0gMSfwurVqJ1J&#10;qtazXvf8ex3thRrcPivSNyT+fWUyAgetAWvd7iQkkgm3AAv9TwP8PZmxXhj7a1Nf9jpvrsFXU/k6&#10;ioZyFB4sClhzb6/X20VV1px+Z/ydeII6hVCqrCxF1ADEizKv1Llf9f6ewvuieFJUEY4/7PT8VCM/&#10;6s9RjJIYyQGaMaW+o0Gx5Yj+v049lfjSMNQFQP2Y6d0RnA6mI6P62JW9nsLajcWI/wBY8W9q4ZEk&#10;bUxoeNOteF6Hrk4jsVJ03J/bRdS6bX9ZW49P4J/F/wDWCplQYOPkOB+3raIQdR6xlwii4tYjksCL&#10;/RVIsPr/ALH3tVAUV/Lp8L5nqDUShQSNCyNqYB1Nl0/TSCBa/wDrc/X2luKp3Lx9D/q8+HTnTDNX&#10;sSRIF0tG3K6SAdWtFB4Fh/hz/vXtCb2RT3Uz/qp8+vNpXPSXymbkhbU6L/RVSxGn6kKf6G/9L3/A&#10;tf2W3O9SJk/l0id9RoOHSDymSnqX0uGRSNSIrhfQPXZ7D6i9m5PIHsOXu4TXJ/UPHy6abh0naqeO&#10;XQCbTO+qO+oIZYyShcKBZebm/P5PsomcMAPPprqHMhlZ31MrC8TaWJtGLkMCCLgnULEgfj8e07Ln&#10;Jz17pmmZpC0cbmRkCQhP81bi0frcBVfj1EA8fQ3tZJIxPA8OvDqNT1ksKBlXyLodZQpVQ5KaGcI3&#10;6mUj6P8AU83vf2nSfQfSnXunOmziQCBBMsWpDoLDlkf0JGYn4UG2o2JFxcAe1abhoAoevdKFNzIV&#10;BBQztJEGRFZUDD0nSGBt9Bf8D629qhvDUoOvdKGkzMTqZWYXYGPQWVNMd7xyQ/hQfyxPP4/p7Wx7&#10;nqAdut6TSvS4wuZppyhV9bFtdgCFZraUIv8A43ufz7FeyX0UjrU+fWy44Hz6EehqoZoLvYkFg2gg&#10;aXHOgj8j/Yn3Mm2zLNAGOfn1XpxQpICxC+rXqIOkD8/p+p+gvf8Ar7OIwjfKvXupAQGMHUTqY/qQ&#10;BtQFiFZr8X/w9umBdGqtevdMGQo1mOrSsYDXJC6jJMWvYBRYcD/bn3HXMmzi7k8RVoPX1P8Ag6di&#10;bT03/YOQeHZSGCh9Jex5DC/9D9OPYUOwXVKgGnSjxV65ClKENfk6vWTz/tZY6QL29Vr/AJ9pH22a&#10;27mx1ZXBGOpUDp6bpIChsBwVRRwGBH+PvcLrioII4fIf7PXiARQ9KjHzFidQUeMKVKgDVp9SqoP1&#10;vzf2M9ju5Gejnhw6TupXA6U0VUWQEMtwVTgm9/p9bC31+h9ytYbijIApzw6SPGS1enCOUnQoTlef&#10;1h7D+011+v8Avh7FtqdaivTNKYPU+IDhhf1MQfpdV+pAP4/1vZ7DbKwr00WJx080gvp/GkjgWNx+&#10;kX/P1P8AT2c2loq0oOq9KGF7BRwR/atyF5t7E1tHpFevdZHmBVtR5tYED6WP5HtX17prqar0kEgf&#10;Uj8lf9f/AF/r7o7gDHVW+HpNzSFixbkMylSFGkWP6ef6/wBPZXKxLU6bPXUa6vTp9V7H6C5vcWt7&#10;3ECTQdepXB6faWmAszAg35uRyQL8afx7Mo4QoqenAtDXp6iAU6fp6rEC/AC3vb2qAGk9W6nKwB/p&#10;x9ARYf4/Q/X/AFvanrfWQzqBa9/rcfjjm9wP99/vfuvddrPe35P1Bt+Pp9ffuvdZ45DYC31/21r8&#10;X97FRkde6zqb/k8k24uOP9Tf34sTg9e653H04/ryABf+p/P+3966917T+bAGxBsOfp+D72KVz17r&#10;CxUix5Ykf7ED6Dn3Y6KY691wdODbm34sp4/px/j7p17pum1D8AfXnTex/wACfdH+E9ePTLV/m5+i&#10;k3AsOOebe0/Vek3WxK+rV6eQQSSSNQ+lv8f6f7fj3Q9b6TNTTBmI0enUyqpZbc8kCxuL3/HHtK9K&#10;GmevVBHSbrseHQao14IBD+ohw35H4v8AQD2ilA9OmmpXHSKyWIg0S/sC/rIYKptdr3/JNz+G/wBh&#10;x7Rui8T0mcuCR69NtNjo4C0SRqiuyrcMAUZVvLZbWAP4H+v7r2dUz0/wUruStlF3OldP7jaQLGw+&#10;lh+Pb6ODgdeJoOnSGjAOp1UtYMqgenjkBltcgflT7UoRTPTbOW6ztE2mw0gA/hlAu3A1KVFxa9gD&#10;7fLilR03UVp1BqlTSumMliVAcECyNyQFtxwTa44PP49tk1NT1vpM1NL5JHN7EyFbmM2IY+m4W/1+&#10;p5sLfT2nkGem5fLpploVSKV2YWRFjVZEAPD3VmKgcDnn/WuPaKYaRX16TlQeg/yaxJJK80bMpZz5&#10;VuNRZbago/wALKOASR+fYVvpwHIPVaaTnpqpJYEvIXkdihAiKgo6sbIxT6AXuef039poLyCM6ieP&#10;WzpPS1xdVE7RshtYWBdmKoxXSfr9QSCRq/IFvZ/ZXsTsCD0nbj0JNNKj0iNYKrLpIgVVeb1WcTIO&#10;L/kW9i6NgyinW08+uFZ47ES6VZ7eM+JUWKNP7Sr+CAOT79JpC56uaUz0wDxs2uPSFLM0d9Wm176J&#10;I3W3q4N7/wCw9lxK1z00aV6c4SI0bQulEIZzZdagnU/45A/H4t/thRyoWvl04vDr0mRRVkQMpJuQ&#10;+m9ifV9QBYj6AeymWdFJPTwYU6n4rIBZo5A4IOkxgEWIQamNz/a59txXShxnpxXIGOHQkUed+30n&#10;WGQ8M30X6Xui/wC8XI/r7Edveov2deMjA1r0scfvaCGUxGaLhlUBQL2/HFvr/vrezKLc4Q1K1PWx&#10;cFfn0KeM3VC6qNQ5tYHgm4vccX/xN/8AkZvHKsoBHSqK5Tz6WlPmomVQSCSP+I5sT7dp0pEqHp1G&#10;Rh0glha1rWW9mt9T79Tq4kSnTFkd2YvHKWnqYo9PADOlyfqBYf63ttnReJ6TtdwriuekfJvqOvcp&#10;SyDxiwaXUtjf6ckD35Zo+I/n0wb1Tw6Sef7IxmCh8tdWRJbgDVeVn/1Cqfrf/fce0tzuNvb/ABsB&#10;0ml3BENBx6Der3/JmY5atfJFF9u7RqVClYlGrW6/qFx/tJH+PtI+4oUMlcevSdpnZS7dBpSdi09R&#10;VvTxzDUCyzO0RMUam5ALLf8Ap9WA+v8AsAWRb9ayuUDZHSVbmuOk1kN9xzTSReSM+M20INcRXVxa&#10;Q86z+VB9op95V20J5daNwCPn0K3W+Qra+anpVjqB5ZQzMtPKEMd9SuzuAP8AbezbabkzjR09buZG&#10;A6ODQ0cqRKzD8LbgDSPoPr/X2IxQUB8uhHGKDPT2sT8A82H9BYH+vHvZK0x/q/n051z9VyGBt9OP&#10;wf6Ae69e6yqAPqB+SQOPpyPfuvAVNOumQH8WAP8Ahxxe59+6sVIFeokyqeOByLg83IPDe/dU6bjG&#10;Ababkj8ixsOTc+3o/h62AONOu/CGPKgX/wB4tb6ce7P8J60UFdXWSKmW301N/Uj+p5+nvx+Ifn1o&#10;RqOpggtc2sBb/b/6/wCbe/P8J6tpAGOg33jKkcfiW15LXt/gfr/sfp7SOeA6RXH8I8+kdjn/AHDG&#10;ACSLgL6tJHHI9p42qKenTUY0rQ9CPh6YDQ7L6rf7wf8AAe1lcdK4xwPSsVrWspH9LC4t+Peun+od&#10;RJdW5/NgLD6huPr78OPVX+HpP1FQdRVV+pAvb8/nge7gVNOmesDQBxqZeLkXsOCfrx9fdihAr1rp&#10;sqKQORHp4AuPyLFuAOf9j7p1vpwo6XTCWKAaTa91Jv8Am1/fut0NK9YKsHS39n1fqve/Fvr791rp&#10;P1c5jjZAyhjwDa+n/EH2mrU16oeHTbHA8hGr6WBLXtb/AFv9f6+3o+HXlXz6yVElJSR6p3U6QW08&#10;Hj6gG/0/2Ptt50j6sSBnoJ92brM0M1LTM8S6bsUUH9oEajx+bcj+vsmurzWcdMsNeOgyin+4keoc&#10;aijq2jkkRmyqX8gGkMTf/b+2knU5PTRip1MqMrGlLE9rEFkQgjXpRuHVVHqvyPbwuEC160Is9NU1&#10;ZHIRq1tyW8moKzrfmQqQCCp40n3VpQ+B1tVKinTZVIZraViv6vSUDuFNm9S88D62H596IqtOmJuP&#10;WOnxaNNrCXLNpC8BLKLm4IB4/wB496SKp6TBRXPQmbWwBDL5YVRwyljpBKwg3Cm/5H49nVp4MK1b&#10;pbCqKPn0s89urF7eoJqeF0EjJoJQIx8h/T+nkXP4/r7T324RxggH8unC6/BF59Flz+QlzFY9ZLJa&#10;bytYlgxaNltGGQ/QD8+wlO7T9x49KBGqL2+fSeNEYrPLqHpk8gJjHjLAFTpI0hT/AGr/APGghkiU&#10;Zbz68QSKdMWSro4yKYHQjaGKRuJY40/tzzSkAoSLgAH0/wCt7De53Kp2Dy6ppIFek3VZHQ0kqKBG&#10;GDRrcMKZWWyMVIBPF9RF/rfn6ewheXwUkjpO5atPLqPHlxpeYusih47lD4Y42jJ1An9LJe1yFv8A&#10;i/spfdIwuoZ/ydNVFadPBzMQS6SAMQAfFpVrC7aybGwB5/xHPtl940jt631CbKO4cKyrE4MbxrZp&#10;wyH1TRkgE3FiR/vH4BVNusshIBx1dFqeoPmluph0j9I82kyTzBjfWnFuPyCBz7LvFkOQadPDGB1i&#10;kpZDpMx89QSTKskaoFUnVqMcYJYG1rc/6w+vtsoxNWyet9ZEkiglR2BpwbMgVUkVoywZkDRWt/t+&#10;P8OR7qHEZ1Hr3UuN0VlZYwilpSPKFSIrIbhT4wUYnTcXv/W9/biyAEMOn+pD5IU0QnuKbySKhR08&#10;h8qk/uTwgHxo30BU/wCP09uPeeGhJ60eGeoENZ5pZ3GlEKuzeS7kmMliY0twL8fXi3svNwJmNTQd&#10;ex5dJbJx0baoxEq+vyLJEumcNbUipr/sk31g/i3skvBGa1/b06IwRU9BPnYY6gSSOIyrzReNonKx&#10;SeG5bxAqWUq3La7jm1gBf2GLiMvU+nDppkzny6DuXb1fVVVORUGiqnFRNdIXk8Ebt5IokeRTqSQE&#10;qytpuf0n2XLZyO2BTplo6np1pKCKmqKMrDSVAAi0TCOSnnbQxhKxBy7Kwtck/W3HHHsxhg8OgPHq&#10;4TzPQmYyqEf7hOuV/IglDEiRB6VllWKyixPINiOP6eze2YK+elEbUweuc+QhjjYTzIVi1Cd4YGld&#10;zptrnAte99Jkt+Pyfa4ypTpwkUwemGGSf72FRGTFJKPGyukaQqsP7chCeovz6S3v0dSwI6TdCBt+&#10;rixGTRpLQxyxxFAra5BLGbBlkXnWCefwL+xvy/eiyuQx8z0gv11KOjhYbMxzGjpp5W1NAkwLqXiL&#10;EWHH4t+P6+8jNs3GOVEUnyr+3pIj0QKeh6wlZFTwxyRyRvZQpiQeiwGogra/15/1/Y4tHTSGr0pi&#10;IBqeudXkkyKN4vRPCXbwt6olP9kBWP4H0/x9q2ZHUgGvTzMrKR0iMrl3QxypSCZldUEZGiKPnRqJ&#10;C35H1F/aFiEPDpO3Dpi3jujE4DEy5HJTU8Hhjf8AycB3ThQUBUXNiTYfX2Rcw7tDt9kXPE1x1Rz5&#10;jquTfPYWV3NWVdKk8OIwEsiLO0JdZZYkfyNT1PjW7LcW1D1Xvxx7xz3Xerm7nbWdCH08x8+qeECN&#10;T8fLoKMrvhKVqnB7KEt6uaKCqr1ieM1VQhuzJNYtGum/q+ptf6nkklvkZaQZHr1UVBp04bajSlyW&#10;ErqeBqeX7lq6QPIrQUxjco06ra2mT1alWxuPpz7SI2g+KfLPTlPPoOuyMrDuLdG45Y0ggpUMVNDD&#10;EVmZpX9c1TSFhbVc+uIXNyeL+wjusi3V0ZB9p6oVqa9BDWwTy1bUlNU1sK08MMSU7w3iqqZ10VSj&#10;x/shW/VGA5cEm8dvZeqefr1b/J00RwGjhR6mQLGtRLFSgKsVRCFfkCVQ5jKAHSWILC66QPbpGKeX&#10;WjTz6ZKusp6WnkmpagUlIwqpa+YETUk1PUnwhRGgLhkJDsIyLH6D3QAk6Tx8uqsw4Dpqx8dQrSGN&#10;gss5MGNp5YLPU45UXTUzwG+hnPLGQjixXk+2nUcP2/b1UCpp0q6SleWZqxsalTEzQxrTVUy04jaJ&#10;xIKWJyChTUAbj/WPHAbKitR/q+f+r/YGyp+EjpRxU6Q1BSrEsUR/yr7aakgeKqkca5IybFhpARTG&#10;DdtP05Hts9apTrk8i1qrVNDLUoZb0cWtZ5YJWYRyE0agaWT6xraygfTgn22R5HqwAPWCpaSnkqpa&#10;l1jrPShmRo1E08Y0JVpD6gWYWRvHxwT9Tb202Mf6vs6sPiPT3FNjzomY09JKkMeiYzqaus80fApF&#10;XWVYNzoex/AHveuuOt9JiqyL+eohipppBC9CKieqkWSnaeUFFlFM13WGM2d2AsWHI96GDUef+r/i&#10;vl17rJ5w0cc9TP8AcpBJK5UqghAh/aLtKvKCd/0gXHA4B9qoz8q9XTj1BlhTyzU+pfFPSCpoqhow&#10;Y4ZJHHmgqGsDaRgVCfXTb2ujIHH9nTlKcOk7l8dT1yvJj11U8MclXVylC/hp4z41oYY3/wBWbhD+&#10;LDSb+zi0l0OC3XugszGPkplq18EkURgp4V+58P3k0E8WlGaoUHwyRqD4yNTaSbn8+xlt90hC9KYJ&#10;KdBZn8Q8dOKmKmnlYUsc0D01SI5kWmkIFK8lN5VZCCWYyoNf5Jt7GW33CuaE46WK5bHQJ5LIVGKr&#10;KtpaqoineSjmqYCIlkYS3WY0QgDNqFxIssaAqBpNr+xbbqjqPTh0YxqWTHSXy+adzWw02SpcrUBa&#10;qasJcV6zKpVC9VEoKLUrqJRXKM3DX49m8I0gED/V/m6owoegy3JFRx4z7ejFHRrT1ck9LFlSzJDB&#10;Eod6l5Y9RkZ5LyJByGYkaR+DKA0evVhx6JZvallrK3J1VbHT1VNjqSR5qhD4aeoragF6WUJ9SFUl&#10;mH11ccW9jGwlCoB69bkJZq9AFQS1EP2ZqbK7QtLDURNpnMJb0VKsQVEY+hW1729n8bmvTfDpfY+v&#10;jauqVesOtHoqjwm6q9eF01NUIQAT+3a+ohT/AL2/4nWjU/Z/q+X+r/CY7rfIpD45pUqUpXqxGryU&#10;1PUCoqFcFoJZEYGKOZC0ZMgZWIBFvaqOQBajj09bxgnPVvfT7xA0ZhFA889Q1dGaZ540ehgi8r5G&#10;jpE0tJJHI3jZQbKACB7Ib+TUejExhWqPPqwPZ4gqGDRyS1iyRBlqsY9PFBRSodbmSom8fDMQGgKE&#10;2BFmPPsifh0Zwp256EiomEciUrugFS7QTiBAyVEQXzRtLJoXRFquy6P6kH3USBcE9OeGDw6DDcFU&#10;EglkSISKWmiSQxxrNE+rTK7Q/jxx30y6rHkAc29r4ZK5HHpt0IND0Am74IZDLoloJxIambQtL91O&#10;aUFXQRJKAdS/qFxpjHPP09rDMag9Mug01pXoDq6pCu1PHNRx0mQqgDHTSVVZJTxqp8pq0iHkSNmP&#10;LuGW1hbSAPalJdS06SeERmnSLz9Eyyild6ypqIqFfLWxLEr184ujR00aWiCkHUAR6kAvYce3Ucr0&#10;+Iajh0DWTpZ6F8gKKmosWKRYHxjPLLLBU1CyBZqktGpjuUZxKqKhQfUEc+1C3FBQ9NSQkfPoOKta&#10;yZslNC2LWGsrfuKSkjkLUlTHSp4jHTUyBW1ByfELMAPqCpt7cFwK0B6TeH8ugtr65WnrZMhUVzLF&#10;/kcVZCuud6eJbSSUskCpG0iSHxqkcYLKWP14GzMFNa9XaIMvDpL1VWszLVUbQrLLTCeRaqWpjpnl&#10;o2MDYsxgAgyHUX1ABOLe/fUD4umTCvp0w0tTM9VFX1MmQeklQ0AirFpljK0ql8gpl03BjspjYA6u&#10;QDz7dhlBOqvTMkQ4AdZP2KmennkqpaktTqaSlSZjjkhiDNTSZCSRSQ9wdMA5BAJ9vFlJ1A16Z8Mg&#10;dJpq2GqNJpiqaWSBhlEmErxuiRXStr5aepBHiktpOhr/AOHupkqacOteHnpgrwcdT1STvrwNXJFW&#10;TUIkglYx1I8kdRJGwLUz20oWRibEXtb3TWQePXgoJz1C++VRLJEn8PRlpkqUmkSufzRkLjIpSAUa&#10;6khXjsVtzz7t4p6oyKcHpNVsjwyVsVQ70lXLUuZXqqqaoqoaduGp4ftwAxb88H6glvdNZrXrRiQi&#10;lOm8ZOAVtQ6UVHTQwRwiio3eaqp4ZSnjWRUAIe1gxDoDqY/Qe/F/M9MPAvl1gbKmjSmhh8NTU1lQ&#10;1WILa2Z4/wBkme4t4rEqETlrccAe6llI6a8E06Z5pKKpndErpISk7HER0/kVZqtv262mauAPpIug&#10;V1/HBvyU7UrjrQU0+zpkqaRXatnraY/5JG0f+TSRyx0lFLMGkqKSTm7Bx42XVdTyQPeiCOPW1Gpq&#10;dJmox7uJlpZGqPMEnVZWMWqkjbUkVasgALu9wAPQfyb+9dKuk/JS0iQamBE8sqU8UDqrQXdxpidY&#10;VBLGS4JL2J5F7e6d2r5dX8umSRYqaUvW2tDPKlbRUE5lkXRxd50Ulgb+pOAASP1e7db6b0CGokQ0&#10;kALRymGMpqij1qQqs0ahQwUiwX0/1H59+691Dq6ahjp2Y08rSxPGA6oYreQWYzXFje/Fvxz7917q&#10;LFDIzSFaZ1UBUqljUSV0cc3oSojaRQpS/wCTz+B7917qLpip6gCGrSRadQkLmOJmJQC+sTKNKckl&#10;dJ5Fvx7917rqaEOxmRZJVMhUT08awxa5OHilDqvjvf0HSbj/AA93X4TX5de6gzrUzSyxM4MXp8Ey&#10;aEjdlOkRMwClRp4kYj/Wv7dTR+HrY6irDBEsTgT+ORpQaiNNcZVTZoo2Avdjwt10/wBPr7v1vrlF&#10;SQRyQyyvpC1QmXzhZFjB/SK0oLAD6mw/2Hv3Xuo8rxStU1KmOQNLIsfgUCFlXni4vySdJta34/Pv&#10;3XuveSSNdKRzTpCUid5QgZXYanikUcEH8XI4/Pv3XusMn25nkgCJCvj1wjyFw6/VlJcHVbgAXP8A&#10;sbX9+691wSGKDXME8g8Sx/sUzCeFj6iddjbi3qAP+w+o917rLUSEok0MhWS6LPBEg1Gw0mQ6hYs1&#10;9IZgD9b+/de67lCo7IaiBVfRdoRqKSkXEUnkAAB+jn6fXm3v3XuuJkWnE9PG8VMWP78dMolYvbkL&#10;YWt9FAU2tf3rrR6hyrTnwWml1KGB9K6oiDeN2cgAm/H+8e99b6jSK0T+qMa5tWh6iRJHsBdy0Q4A&#10;/IX6j/W9+691iLCSMqYw7FUOpL6hZrOyEjUvH6wv+29+691HjRQrUqiV6iKcVFMIhFOk0RIVmDso&#10;ZitrEMLj37r3XCoQxFvJFDHHUM2oxqxQSsfS5vwrBrWFi31sPfuvdSh9X1HU6gU8s9NHKsd9PpWC&#10;OoAJH5NgCRyR7917rNFJKUeDTF+yqev/ADavzreoLMLk2PKah/re/de6xvIfPBNLPEQ0boshAdFj&#10;Vr62jC8aQApA/wAP9h7r3WKOR2eR0AcuhEotpazH0tDFayWIFyBe178e/de65yRtJTKRTkmaUR1V&#10;S7nwxyFizRkKPqOCLA8e/de6yw0zDyU0YEnjWKaRYpXJBjYhZop1Fwn9oBR6b8/n3okAVPXuukih&#10;Z/KtVJ6HZ5kkhEbSToSCV8YVbFSfWyHn/X96oCQevdRJU88lO0UpMsQLR6RBEIIOfFIjhQGNxyH+&#10;v1t7t17qG6RzgaI/JI6yP4SYxG6rctqJAK3IJC83+o9+691jSD7h6cw+GGdkIYNGskDKUsNDEWsP&#10;oLm9/fuvdRnUiSFmT1wIFmsbrImvTIEP+pIAHHv3XuozymSYsVbXdzAuogoq/hWAPp/BLDj37r3X&#10;d1k1MqxwLMLKPT59KC8jB7XIYj9P0HurVp28etdQnRIzxoJtq0pGHVLnglW+pb8gcfn3Qaa9/H/V&#10;+XXvt6i3DRIyeuG8gkiZ9EhYMCdKC7f6wNx7uRXHl17rD9xoYehIo2Dam0ktEFFhdhcIf8Lf43Hv&#10;WhfTr1Os7VjRwxjQY00ADSpYsqG+pm/ofydXv3hr16nXUdfHIrkMyPpKqyqDGAx9bWP5/wCI/wBf&#10;3RkAWo69TqKZGaVS5QxObRkXV20j6ji5/rx7czjTw691xeVSpjDxFQ4JLMf3pAb63UggEDi3u3W+&#10;u/L5JUtJqUEs7MWe7BCY4yyryLHi3H4tf3Wi1r59bAzXrhSSxkeVFezOXjQWYho7iwDrbnkWNwfp&#10;z78QCKHqxFR14VJaT1siS2Z2bQEILG+mLSvDAf2b/wCtb3qigU8uq0oM9ecRuzSGOLlo5SYyY5EX&#10;8WQi9lF9V2N/r73muOHWhXy64+tWdHIlp2OpSVGgofrpANwv+pPv2K/Pr2Pz6yeYhZPG5ZlkUaSi&#10;lo45CFCOP9bke9kAih691mZlTUzo0jwkeKMX1KfqtpIwNIHPoI596IGmnW149To5FcozskjRKGeM&#10;Pp1CQcxM7AepTYafp7qEANerHh1Ohcj7iOdYZdQAQKJCfp+j0AD0Af2R9T7swqKdaXqbFMiWYL6G&#10;/bljnIjjDD/NlJQPXJe3pC/T68j22YzTHW24dPsTGKGKVQIkRwHV41kiNRq0sZIQCS39F/tfW3tu&#10;pAI6a6dUfxBpRLDFK0gIRIz4gkjEQ6YnUaW/qo5H5H4GuvdcJgyvBUTQIDMEiiaNR46ljKComGm7&#10;aeeSLj6e/de6h18hCunkjB8zB3SIaSin9uMSEXNuf9Ycn37r3SMr445XGp2ljACRgkItOx+ojLjT&#10;pP8AZAP+NvahPhHWx00WXwzRvETHGw8BkK3Qjk3CckH+0oJv7v1vpp8sjB5Il0U5ZzqAI0yi/kaN&#10;goNv6JYD+v8AQax17rJpDKAV5AFhq0oGIuAkgBDXXlh+f9h7317rjCjKBeNGjTU/7kupoZCdJ0IV&#10;sVN/Tf8A1vfuvdc5WilEcYB1q3oLWEYiXl2ZCL/69yf8PfuvdclkViSsZ9FooUcAOEtpvEQpsBcn&#10;Vfn8e9fb17qLUNBpdXQOyosbmPQkgAOoguwJv+eAB/U+99e6xA3iiMZjiWOWNomn0GTSD6wWsbXH&#10;FrkfnSPeuvdS2AkKvIS6xELHH/YdR6rBVAJ/2BsBzbj34AAUHXuu4PWwjMSLHIJZpZ4yZUiUtwHH&#10;+q/2JHHv1BWvXup1M7O7rEoC6gIlJUFXUWRZbfW55Yj6fn3qihq+fWupBeNURma0iBopDEA6BmOi&#10;WS/JK3/P/I/etA1auvdf/9XcJNYY/rwuogaTe9+A5ZQfYWJ8z1rpzgr1EY5DAjTqBuT+P1H8e7B2&#10;HW69eGQTVYutwDcixFifpb/ivuyyEfF16vWZ6sab8DjV9AbX4Fz/AI+3tVaZ631EFUGY3JseCSbW&#10;v/ifdhp8+qsaZ66Eysw06SPqQ1lNr/QH/W9uggjHXiaGnTlTyL9CygW4UGxsDwLf4e3hw6oTXp4h&#10;ZTp9IubBRwT9b83/ANv7eTh1U9OSrbSOCCPzYD/Ece79e6yqOT9Pr9T+o2/PPH+Hv3Xuso45Nhyo&#10;OnTyL83t7917rIh+oJPNyLH+z/j7917rOCCCbAG1z/sRwfz/AL171QVr17riz/X6fng2/p9TdR73&#10;17rGSCLm1+LE/wC3P0H/ABPv3XuuQIBIuT9LWvci359+pTr3WUOLgG3FwLc/61/bejj1uvXIFebc&#10;rf8Ar+Pxc25/33+w2AoPz6113cccW0/m/wDqubXI/wCJ/wCNX691wuP9tz7917rIjWPP0tb/AHn8&#10;+7oc0611yYgk25IF+fpYf09qo+PTD/F1xDmxI+ovq/HH19u9U64NLc2v+Lj/AFhyOPb6fCOmh1Gk&#10;lHH5JP8AQH8/X3fr3TfPMAWBIHH9foQfr/tvbnSaT4z001E45/qf6Wt/VQSf959+6p0xVU6AOhIB&#10;IY8lTx9SV4966afj0HeZmGmRgxBViWZQC3rXV6TYgkAe3/gXpt/LoFc/OkpkB8gUWa0B0sGJvJG8&#10;bAcn9X+PthxTHVAQegtykpE3phjZrr6kYyaFBDFykQUtwAbfQc35sfbJwK9X0KenPHZAGMmx+iQh&#10;nUSEAt+qxFkAH0AJPvauSOvaaHpSU8kZfTHKsrNzZiVlKr/nDr+i245+tvdia59OtEDgOPSjx+UU&#10;vEZWCqpbUGWxkd2IjVOLHkD/AHv/AADkb5oemmjUdzdK2HIRsQNQ1OSpXgsJL3YXH5H44t7f45HV&#10;gABjpyGQAUKp0u36/QpAI4vJweSOeAPbT/F1vpzSuHjBjKHSAt2BUtfhTpI4/NiT/wAar1vprqsi&#10;is0SqLqL6BZlT8JqjA4F+SQTf62/A917phqJ2XUJGcBtQKuNQOpfqjjgXP6QP9j7qQD14jpE5pte&#10;pUVgB6yDpa3jbSLf1Nr8H+vtLKM0PT8fDpB5THx1ETAAsZ9Z8XjUkgrZo7i4FwBwfz7a8NWBxjpQ&#10;klBQ9F/3tgoJI+R9tJO6ldVOTqjjuRDEEFpH0ggAqAgB/r7KLu0XRUDpUjlTjoqu8qepiiqKqdSY&#10;ySIsbRrA9PRUTkGpnnPodGFkJiRuCB6T7DzAoeHRujgqD0Dvkp5paoQwU080v+akpS9F91ItkqJT&#10;C6qzaVZXdAbNyfr7oc56W9DJsypljaGECOnqYpTI1IoSHV4gKd5mnC3FozfStjq5udN/fl6Zi8+j&#10;RbUSIvDRx2leV5UaORTeZ4LATTyMNS3Jvp1WNmueblbEFIA63LwHRituFjFC0kkSvUBVvFZhMsJ0&#10;kxkhfUt7G3Grn8X9ro/h6TNx6GPGOHVbK4ACstigVY1spAH9DYNc/g+3hw6p0uMbqHjII1EG/IVV&#10;9WlNRH1tbTcfjj29H59Ubj0taIjgnSfotv8AVauSVP8AT/jft9Pi6r0pqcKACD9F4CgWHN+T7eHH&#10;qj/D08Qj+n1FjcgG4+huP9j7cT4umOnaL6WP+FgPp9fxf/Y+3H+Hr3U+M8Wsbg3N/wDeuAP99/th&#10;scB17qWhvxwT+o2+gA/sn3vq0fxjrILkAAKL/wCH4B+nv3Snrnb/AGIJGkabjgc3/wCKe/de64t9&#10;SLfX/Yte9vr+PfjWmOvdYmtpP5HFyPrx9Rz7r26vn1rrEwWx/oDx9Lf1JJ92631hYfU3B+oP9CLX&#10;vz7q/wAJ60euBFxb6j/EAi1uLAe0/WusTKp+osebfXjj6g25/wB9/sfde66P0A+oueLHj/ahfjn8&#10;+/de64kcHgXAvYAcEC/HH/RR9+691j4/HAtY8/1/Sx/1/fuvddED8n6fX8fm1h7917rAygAgKpN7&#10;W4/rYWt/re/de6xkCxNrHkE/1/1w309+6910QOFFhcC4Nvr/AMU+vv3XuuwL6rD0m/Itx+bc/wC+&#10;t791oiop1jK8j+0Sosbf4/i//Ee/V6qEANeuajgHgn8XFxzx9Pfur9d/63F+T/sfrce/de65oFFy&#10;bWNwQvBB/Gq3v3Xusi6b8C/+sfoD/r/717917rE5IB/NyLWHBIP9P9b6+/de6jE8chRfk/1JP04P&#10;u3SfqO4F+bk2P9LFrfS4+t/bchoKevWj1AncNwfSPpc8gi3P+29pZPLrQ6Z52Ny3CvqK2PNgfqxB&#10;55/FvadyBk9Vfy6ZqgEN6SNNtLkkLpX6nn6/7b2WzyZr02BU9NcsakM9l1en1AAaQOStz/X+v1t7&#10;LbhxpJBz1fR011CH16NLWAbUAqmRb6rj6/T/AIj2QXU5Fc9PJHUV8uo2g2YSgWa1gB9QDe4W17f6&#10;q5/42WPOOHTyIAaDrEsWuRS/6A1gCp5ksVUgC/0H0+p9oXl0np3QvnnrOKdF1j0kNzJdgdNj9CDc&#10;ksfxcW+vtOZzn063QenXniGlfT6gBdSQbIAbgMRe30/T/wAaHhNX4utEADqC6kMNQ9I5+ltI+jgq&#10;R/sL2F/fg5Zvl0y/wnrCzIp1NKugsrmOwu8YH1TSPr+LH/b+3tRHnjpP1yjcqDYKB9ApspU/nUT+&#10;LDn27FOy4Xh1Rh59SfICF16eFYhGFrqSPqf6D8H2qNxrwTnqgXNPXrgZhpaM8uzXV/7JY/W9gTYf&#10;S/ttrogFDx6vo+fXIOHbSxTi/wBSGvYjSZOOVvyL29tiUMaN5deCDz68jC5OvTYsCTctqb9RUH8n&#10;gc/S3HttpKkgHHVgKYHWKdI5RqWNn5JZV9N9Nho0N9Df+v559pp40lUUFelERov2dI2soYzKwW7o&#10;DoEVwihiLgqzgWAJ+tzaxt7JJLdAx059elINRXpkFCpeRrhWlcgm6C2lT9Sv9L3v+b+0wt0BJHn1&#10;7qfT0MCNE6fqESKrcM76ruzWH9Pxb2ojtgSGHkOtNw6fqbUnjTSgItqIH6fVcWvxcW/T+D7PbVSq&#10;gdInNX6V9IyPpX1Lyr3WxIAOk3jIHBtyD/rjj2eR8aDqh6dowLEkW5F1axB0G4YFQT9Px+Pa1qEU&#10;Py631KRwCRwVIci99Atz6fpze97e0zsNdfXpQq6RTqfGpuDpPKH+hYcg35/qeT/sPakaSAR0505p&#10;CqeoC5UWIKgtd/rx9PaiNK5HWupigGxtwRyQFLcfkgf4cezaOEso60TpFep8CkAW9NgDwQDZv62/&#10;3oezCCIrk9eBBFR04paw/TcED6XBvzx7MUGAOvefXIaQBe97kcHgn8fXj/H2/wBe7dXz671r/ZWx&#10;/JP5/wBcD37qkXn1wZriwA+v14uT/sfwfeunesDsTxbi5NjypFrElj9f8Le9VBPVHI0nrkjlQxP0&#10;tYqP0n8jn+vv2unTaCoI65eW6iyjSODcE6h9QeP6+/GSvHrRQAVr1GM2oj02ubAaRyoP0sfbbOnV&#10;o/PqNIL3uBfkj6Lx/qgD+T7SSZFfn06OuCLflv0j082IN/8AVD/ivtnrfWOWMEGwA1X0km1x9SBb&#10;/ePbMq41de8+omnnn62t/RbAcDn+v19l7CjdXXh1wFM7qCAoXkeq+ghTyG4HtO1uzDVWg6t1BqYY&#10;l5JDWOldNyByFuV/4n+nsl3CBQAT04np1hgJlYhlUlDyQLAaeGK8D8f6/uu3sZGofLr0i6T0pKQh&#10;VFmHCf7To/Vcjn8/19j7bz2gdJ249KCnIZeAACA305BPPN/Z/F8HVD1LXQ5K/n+otYki/wBPd+OD&#10;17rxQcEG4ubm35X/AB91KA8OvV66KcG4H+BH0J+lz714fz69XrBLHbgjUCtv8CDzyf8AevbbDyPW&#10;+ojonAC8kEWP04P5/wAfbTAcBx631HKfTgPY/Ui9r/Wx/wB490I8j17rA0YY2t6RbgJa/PI4/p7b&#10;aNT1qnWB4EJLaE5IA+nNh9SF/r7ZaFfTr2R1H8Ki4sALAk6b6W+gGofS/tkxU69XrgFXnj1Lf6j0&#10;/wCx4/2N/wDkQ0q6evddKij6en8WPJt9dVj/AI/T3YiuD17rJoL8W/IsWU24PGu4t/j7rpUde6xt&#10;TKQLi5sxIVfrpP4AI5vax/2H4910enXq9RXjsf7QFg1mtpBHIsTb6/76/wBfaeVSD1ccPz6gMSDd&#10;rj0i9iB6iDZlQAfj2mPTnUOUnlWUfQqQFBJN7qwv/hb/AGPtDO1fLrXTTOsDA+m5LEshKlbgWBJA&#10;P6fzb2RzRxnJ62poem6ZCFuAhj41IETXYc6rso5H55v7QTQaRUcOrqxJoek7VRAj+1YK2lpCgCx8&#10;c3HNz+PZK5Cuf9WOlcfwjpgrKaMEsyyEuoIkK6tGn9QeEcAW4Nvrb2402kUPSeSKhx1wo2eO5bQE&#10;JAVT635Ho5AuR+L8fQXH59u2m5vay1U4PTLwq4znpZUtSzKFdo+OWVP1WA4S9vpzqNj7H+374JEC&#10;yEV9OiqWChpTp3VQ5sGswS/NtekHVqsOLXFhf2fLdBzUHpsRLw8+sk7yINQ9fpNwSrCzfUnT9OP9&#10;gPdzcMOHVvDrx6Zp6oKq69ZK61V7+hUI/S39Rb6n3T69VPd1owL0yVeUpkjI9AIDksx9CMo40X5/&#10;xsfr9Pz7t+846ZPTbwV4dBFuyohnpmaIn0xs6xpH4IpIyhV9BcEk6Sxso/H+2D+83kEluwByR1VL&#10;KTUH6LzoqdYqYpI5XfxENOQ50QSm1RJYDUVP+bA5KgA8e4cuYlZmI9T0IkBVRXiOlvgq4Myzusch&#10;8s+pkuIpjEtgzpIAFbUCBb6W/wBp9hO8tF8aqjoziYqOneoleKSGpMWoTOA0cIA1iY6JvGQALhbA&#10;G359lMy6WrTpSp1CvSjxlTKv+cLDUgjkfTrBVX/QqDlTa1/6m59oLmJXUtTrfSwiKyrYnVYtHe4C&#10;ScalJP8AUj6/63suCrSlOqyfAeocrSRTNojRYmMbFF0hQyH1qB9bE2JP9PZe/Y2QaenWyARQ9K3H&#10;zExRFVUaLqHk0eV4nflmJAAI/wAefz7NbceJQgf5+k7rpPSkpnQMunSFsqsxX0OvJXUxW9yfxYX9&#10;iO3CggeQ/wBX7eqn4T09JMQU0hrMBpZBp4APp1EH6fS1rc/X2eRnuA6aXz6cIy7BCxj0ghQF4Ki/&#10;FyPzf/E+zWGNmofLr1fL16lqCTwYuCb/AIYf4t/xPtckfd29VagGenKnswCk3YGxvp9N+SLWH1/3&#10;r/bA8tFBWh49JHpTqTG2g+o2C3+oHpF7Ei34/wAPZlBIymjcOmunWnlGgX02sALAWKn6KAt/xf6j&#10;2IrK4J4HptxnqcswQENYfqPIIshW/NgPZ0s9B1QKF4dYXcnkKAR+hg4X8eooFA4P9Px/vAaZxxHW&#10;6dYmb0FWANrWIOqwB5vf3UyALVuvdQ5ChDWPPFx/aY39JA/w+v8AX2RX8iMpKnq6efUb1uTeyfpv&#10;xqtYW1sD9PYbd3YknHTp06fn1njDB7kre97AAaf9SCPdMnierjgOp8KJ6hazXGlhYNcH8KObX9+M&#10;Yqacet9T44+CbC6n+yBdmP1PqB5/x9vrEKV/1V6304RxjT9AP9USFuT/ALSdI/H1Pu5jNKnj59Oq&#10;aJX59c4o1BU8AH8fW5H+oPuqxAnJFOrOxUY6dIhcDQwNgSR/a/p/xq/uzRj8Br1pCx49TobXCm2q&#10;5+n4sb29tAVx04NPn1MhqlX6sAB9BcC4v/hz7us5TicdaIBNepCVwDaSQDb8cj6+rk+9i9GrSD1s&#10;gHj1KWtH9VPP40jSD/iPbn1i+Z69TyHXJq645b/Ai9x6vpcj343igZ63p6gTZEILE3AU/wDIP9CR&#10;YW/w/wB9Yun3RIqmtOraT0xVWZjVCDIote4/AFrW49h+85ghC6dXTgianSGymfGllDLexWxJBt+q&#10;9yBf/ff7AF3e/BqqlCfSvV/DboOsjl6yTUVCXs2lbgM1v9SPp/h/r/n8+wpe7veO3aOrCEAZPSJq&#10;cpk3lFwrKzXBW5WwWwEjECzD/X/2/ssG7360UnH+r+fVfBXrpa9qqFxKqpyLNFIocMDpC3stvx9D&#10;yPbh3eW5jMMtQa+WOqNFTpuQFDYxSENqAk1ESC31Ykgljf6W9lbNTJrT7c/7PTJUjPUhYZELlwwV&#10;wLKCAt1F1WRwLA/SxBH0/r7bFdR1Ej/V59ODhQ9OFJH6gW0hkkW7MAGIA/Xz9SCT/j+ffo9Osa+F&#10;enVQU1N0IWLpwIUdwE1H1gqCDf8ANvpzyP8AYexjtdmNKytgenr8/wBnV/EXy6XWMgjYBRp021gq&#10;ObA2/V9B/S3uS9itoidIpTj0nlIJr0sqJUAAsBawsAFI/AP+PPuYNuji0Bfl0Vtx6eBDGVBC302H&#10;0Vbgm7Ej8+z2OCM0oM9UJp134hYjgKB9B9bXva59qxCKUPDqhavWFqeMGw0X4P8AZ4/s2/p+Px7R&#10;XFsnE9e1Yp1miCD9X6fpY/W9/wAAeyaeFVGOnBXqYFA/P0P6bf7exHtCEFc9P16lxkabAf42/wAL&#10;fX28pIyOtdcyTawUcg/UX/tf09uV1Hu691kjTSQQT9Txcm/9b+6jHDq6fGOs3kJPHH5a454/pb3c&#10;yenT9OuSszWubX+tvyPx72GJwOvdcpDZb2tzcMB9Qf6392ZtI6901yyFrk/0Or6W/r+f8PZXcOcj&#10;y6tjprqHS1lFh9ONJ4HF/p/vv97KppEUHT1bSek5VGzBmW17Atx9QOWt9P8AY+wzdzaWLHA6cVa9&#10;o6gu8Z5BBB+v9rhfz7KLiWIioI62qknT1AdA1z6fr/TnTcEG/ssZie716c8Onn1yhUWIOn8n1Aad&#10;JP1uOfx7UQONJB6oylc+XWXQjG1gG+gstjp+oBFv9t/vgFZkUVANeH+DrYWnceHUuAAEoVF1X/aT&#10;9f6lf969mVjIjrpbiOqsamo6cY3VQY241Cw4F/rxYH2cxyoq6WNeq08+uwbtov8AQAchQDxa/AH+&#10;+/2w0ZA3avAdePWdXARgQWH+xFgDfkD/AHj2pSQBPl1qgrXqKrrdxpU6rm9rlgBf8/7f2hDorH59&#10;bp1Fkjj1AkWBH1KqT9LCwPHsvmjjqCOJ691jNMl72/UQx/oLG1zf/D2w1oq0NKg9e6wzQKrarC9i&#10;tgeBb1BWv/T2gvLRAwcD14fZ07GcaT1EliDxHUAQSLcgmx/p+bXPspuLcSQaj/q+XT4ah6aXhudO&#10;hV+ty3IewsLeyOS3/wBCpQdOAgivTXKsKyGM2VizJ+i9wfoVb/D+nssMcCSeE+D/AIet5pjpurUi&#10;FioUjSQrOl1texYj/H6f7D2mvoogKKKkDzz/AC6cStOkPWuBIVMSG+osCpUaLE+q3pP9bfX3Hl4a&#10;SkED/B0sNKZ6YmkkkN9X7ai+gFdLAcaQF+g+v09lLSysSy8B+zrxocHpipaqSTIXZI1AkZXBZVsj&#10;HguVFx6foB9fzz9COC5eS+NRQVofs8/5dNldAqvSmmqVmdoY7oXJEgsDpC/pRyfpf6/7b2fPOsje&#10;HHgny9KcP28em2Ytx6iywRzOFK6wSqOvHBHpuWX+yAL+2GhjdwpFRwI+fTYyCOnzT9vEEgVuR6bB&#10;UCEE2B9Iuv8AQnn2I0X6eHRB6fs/2OmuuommBU6QYywUWKlr/W9h9AOR6fwefb9u9wrahw+3z8+v&#10;EVFOnUsszKJGazoAA66tJX8KR9B/j7ESyi5YBiRUefqOm9GkY6imUW8cbfR3VXQLrAQXOpT9efof&#10;dPqQEKRk4JFeJ9c9UahGk+fUmIjRqVQNTMbXW1lF2RkAHLN+faqC4OiqDJ9P8o9T00Yj5dTYtJKE&#10;mxIAIHNweQ3+J/A9qVfgxxXy6bIpg9O1MSHuARbSGC6QBbm3H+8W9mEMxElQKBc9bA1Gg6dopQyg&#10;DSSxJvq5tew5/pf/AHn2uF8jABaVOc9W8MLk/wAuuFRCHj1MByOWHCn6i5P+H1HtLd6gmvhX9nXq&#10;KxoK16T06LFJqAH+pNgCzXHpF/8AeL/Xj2HtSrOZeHl9v+rj04wolB1i+5j1AXsWGpwo4LjgLyP+&#10;J9r450LaFNCeNOk/XE1MqPdLqbg6Sb+S4vd7g8D6Aaj7Vr4qtqUU+z/L1vp1pMq10S4YevVptYEj&#10;+yW+nPBHs3tJ3IC1/wA35deIqKdSaiV2/cvpsCp1BdLah+om3P8AT/fWCq5Gka14dNFq9NzzWuFJ&#10;B0rbTyFH0ZbNc2sL8eyp5T5cf9WOtoTWnUWWqF2UjV6Q0Ysuoj6NyB/X+p9oprlTVeI8untJ06um&#10;iSRNL2cBkFgQtyAzWtbkA8sCbeytmUrUGhHyr/qPXtRIoeHTLUSJFI7AaQ5FgATwPVoRfywPHH9f&#10;9h7SySeGxZsV/wBXDqnTa9ZdwtgArapBpNmH0VR/Qg2JH4t7StcLWhHD+fW+sElezIy6r3+oJuVR&#10;XJsV+n+w91lvU0EHIH8uvdNkldfUVuolb02VWPjHF/GeFuLj2VSXyMDpxX/B1RgRnpsFQ78OXJvd&#10;JV0klAb2JNxx9Gv+faRJixIJ+ynVOo0qVal14ZH/AFsf1MP7SMVAYD6G4H+8X9q1kkUUrj+fTHht&#10;XpqegneQyX8imICMMfKoTWCw8Sqtl1fS5J/r9PbMktGBrmnr1vwj5nryUFQ7POVZmkJDl1EKqVGh&#10;CBZr6foNQt7osuddf29b8L59c/4QZHTghj6WRol8JZR+21uSeedV/rb6Dj2nkKs3+qnXvC9D0zZf&#10;bUFVFDDohnGrVqa66njuz2t6T6iRz/T2juYkdRT/AIv/AFHpuW31ig6RGV21WtreFBGfHLH5IyAQ&#10;H4KISGA1C4DW/wBb2STpmoHSfwaYPSbh2lWQCIOlmQqUYpcSyf7W8n10/lgR7TCIDj17w/l0oP7s&#10;TlPPFqE7IAir4yDGpu4ija45H1ItYX/1/agRgrUcethMYHUbDbWrp6uMF4Ai610ogLDQ/pV1I+oU&#10;WVh9fp9Bf3a0geaYKnVkhJbh0I9Zt6oSNVMaBAsTuPGJG0qulSrKDb83W1gfYml2+ZVoRwHRgken&#10;I6YDg6oSSMULs7roQftLCycCPXIF/ULMSP7Q9lTWrajinS4CgA6f4MNO6GOJZHe5dPK+uNJwtpLW&#10;4t9NJ9q0gYpQV60xAFT01rteqqKpQyioMMZazqI1DBvT5CvAYfgra49l80DEmmT0mPp0paXaTwok&#10;a2NogkoddcT3bUEkP5tf2gaB693+x1sRk5p0rcftorHypkjA8aRR+pmVvo6klb/0PqFh+PbyQMVw&#10;Kr5Dq6RmvDHSzodsH0qqsUJsQy6yOAQrMPpb/WH/ABPs0ttsmkAIBNcetP8AN0oAQeVOlfBgo9XK&#10;kOF0Bbqb/g3YgH+nH+9+xAm1MaKRnh6/P8utECtR/q/l/q/kHqnxaqFRkAJP+JYH/BmAt/rD2ZQb&#10;UygLIMda6faWisgDLz6gCAB9ORdf6/1PsSWW3KI6N15sDhXp4pqS1wQWCt9W4Bb6c/63sQWNqow5&#10;JHTWqgqFp1NWEJyQCLW/TcH8cW/B9nQ0pjqlCRXrtYwpvY3N/qB+q31P4/w493Wgkr59bZSvHrOq&#10;XYalBJve2m/+Fz7MoEGrK9U6kKoJ08gXIsxW3P5B/PPs0VQ2D011lMQvcEjixvwP9v7MI7RWIb16&#10;q1Kd3WaNFvYAcfpsFX/XP+Ps3it00cM9JyaNUdZ9KD6+n8f1/wAB6R9PdHtAeA6cElcN12HuALH0&#10;mwBNv+Tfz7aMJUA+nVwynh10ajTe7XsTf6cW+nB9ti6MTUJ60yBuHHrs1aMttXLFhexuLX/B/wCI&#10;9ndru0RAWuemDGfMdQZ3Rze4tza4uCfzxf8Aw9nkd2sijPDpkihp0m6yOIsWtcfVh+LseR/sefbE&#10;ziletEDpPup1MV4KtYcqCoA9I9k8jMDUcOt9SI5mvpJ0N9QwsSAPqPp/X8e2xcurenXunKGtkCKG&#10;JJ4sWPDH/VEcWP8AsPa+LdSECuakda49eatDKVABPJ/UOCPyffn3VGHDrdKdYXrFVSSdOkp6CB+o&#10;8XGr8W4uf6e2H3WFVOrHWq9N0lZGxawDkkgBALn8/n/ex7K5twic9pB691jDhwbhSALcBdWr/H/A&#10;e03irJj068K1x1hRAxNmFrsDe1rNzZlAuR+CP+Re2BGjk9P/AG9NdVTwg3HptYaQQVUqdN7NyBxx&#10;/X2Dt52+EuSPPy9On4ydPTHLSagA5F7OQRGNKgGxY2+trewHcbOHGT6/4elIrx6Zp6OKJxcWU6kG&#10;lRYMRdQSeBxb2E7/AG5LdwDw4D7enI9P59NxVoSdAbgMTqHDA+oXYg2te/A9lSoYX7a/Ovz6cc4p&#10;61/wdO1LUR6UH7dgCt9H9phdoxcEm/8AU29jjabuLwVRqY4dJH4dc5i7TEIvHBW6xm2nhSqAG/19&#10;rZmd5yE4D9n+Af6v2DSmgJPWcSLHGFa5U8lQqn1DglbDg/4X9vPdJDEBJj5enXlUtgdQGdZbgS2G&#10;osxPOrmwUn/D6f659hO7mFwewmnSpECip49c3DgXEmlggCIrG2o/qSx+t/bRjOmqnSQOnaA8esCH&#10;TIvkPptw2mxAJvpYD68/T3WDD95xTj1YBWHbx6mmZAWVmDXsW/SbILDSf6f6x/3j2ceIjdpPHr2k&#10;9RJKlLyJY3VhY2QhV4ueQbgf7f8AN/ftS1IH+of6uHV8cD03Vk6aQzBdIUgM3EQv9bAC9/xc/wDG&#10;ykuWSlSOH+r9vWtSjpKVM4mUxRMyLbULoQrL9HYB1sAP+Df4+wxcyagY1+35dJpJA2B0lKmLXKI3&#10;CmVGYRRm6/rFldvyb/UeyCcan0txHDpgiuOmqWhZ7xPoK/o8xUnU4PkBUgXH9D/h/vCcoCdLZ6ro&#10;Hl1Enx8GpTJGf0HQVkCF9I9Kq4+mn6G/tt4l/EOqhW6iTY8s4cxktZNACRo4h06ABpBJI4JP0Htt&#10;rcVBA/ydeKEihHTHVYhxYW0aUOpFR/HK9/21lIHN7k3uefZdPCQet6DTpL1FBKRojjWJRpU/tqSy&#10;sba4wCLsB9bgf63soaNvLptlqtB0mahJaUys0YRvGsXmP+69J9MKKwJ1OBw2kfU8+0jBkNek5FDQ&#10;+XXUFbIhEaHQx9SqfW6w67ukqD6t+QOPfhIRx68hKmp6ejkxEplLWSTS6Rlh4/ITpYTgXITjgCxB&#10;/wBsHxLShr08WqmodKfFZ+rUaCFFhGGVjYMl9XlDixso/sj6/n2bWd9JEajpliWIboXsPu2NY4by&#10;aSRpeQACJjb9PotyeFIA44/P1kvZubTDGsbNT5/4erVXFPz6Eaj3DTSBD5FAKoqHUsgCScMwawHJ&#10;/BuR7kax3+GYAlwK8M+XTusUyKdKBMlC4IctIBdFAIkVmHIJ088D2fjcoyKaqjgOt619enOnRZlU&#10;EqoN9LadKtbksrr9LfQk829m+32aXoHiCg/YOmWYatQ67eKAkokcZI/XIADHdeLBv8f8P9f2qm2u&#10;1JMcKDHn/m6srAcTXqLJSeQMVH6yWKfVV4/1H5/Nj7DW48sm7q8Y4+Xp/q/w9OpcBeHUB49DGyKH&#10;DBtSrZWH6SCPcdbntb2EpUqft6XI+sV6z0kuh0N/Tr/WoBWzfpsv9b8e0dlK0VwpHr1uT4T0qqZi&#10;VP1AH14C/n9Vj9CPr7kna5TStT/q+XSUrXI6cEbTYizWIJB5Uhf7RIAH+w9jS03DQoCHP+T16TSo&#10;CK9PNJKxC6x9T+o8jnheLD3Ie1TGSJS3SMjyPT5FIq8ixAPJJtc/Sw9i2BFTu691PWpFiSeAOb24&#10;H+pHs2jZSM9b689YNA4ABBKi9+B/U/n3ZpUC061UDJ6Z3l8jXBJ/Gm1h9bFiPxb2lLEmo8+m+Oes&#10;SLrdeLE39R59X9T+LfgD+vtvwtT/AG9aAqenKmiCAW0Eg2Njfknm/swiiVBjq4UDp3jYcAfgkngL&#10;Ykc/4W/1vagU631MRkFuRzwDZefz7sCQajr3HrDNWRqCSVv9ONN7/wCK+9PLTLdUJXh59QDkI+Tr&#10;BB+trAX/ACLD219SOq9TIKwMRY3vqGn/AAtyf9v7usit16vTtDPqA5Uk6uLf7D6+3hLUY62ONR1M&#10;R14HBI4uCLlv62Uf77/enA4JoOnAan/V/n6zKwuD/sAPT9Pza/8Axr3fq3XZ0/UC/wCDyp/w/P8A&#10;re/de64j6G/H4/H0/APv3XusbfXSObA8G9gLcfT/AH1vfutHqC6atVwFH9LE/Tm9v6+6P8J62emy&#10;aG/1tyCBexuD+CD/AF9sUx02Tnpmnp2sfQDq5vpUAL/gAD/t/bEnA06qft6T89NdrBTzwBa7/wCJ&#10;Z7/T+n19p2rTHWumStpdS6kQenShKspsw+uu3/E+0kjACh8+tMdIr0naqljYyG55UAmw1KB+nn+n&#10;5v7QzOAD0yy6l19MRhSO9rD1EKRY20i9y3stac5A6ZC06lUzqOGAVy72ZQrMG/tXJt9ePb1vOgND&#10;g9Vfj1OjaMXKoB6SSzcsbGzFVP8AvB9mayoeJx1WvWVgjrdlLJYfq4vb9V/8frz7sChOOvdNVQPr&#10;HbkhuVZUQre6nWfoR+T7cJWlB0z/AKLn/VjppjhBkTTYA2jfUzBLMddtY+oP59s6uqMdRr1DyUIj&#10;DAOoEiWB0iRhc6fUg/4n2muh2Hqp4gdBXuIeHyFY1ZUOk6mAZABpLtYn0sADwOPcf707JU+XTUoJ&#10;p0Fc2WjjLK9UiIhGlb2ksHPoVdP6SOGJ/wBf3Hd1vHhNlsDrRIHT9id0Uxq44/JqdNEuplQohY6U&#10;VL3At9frz/T2abNzGrXQGqtOk0iljUdC1RZ2GWEqG4Yt6iVWQNGLsrJYcH6grz7luz3qOSMVP+qn&#10;Vxjj1JfLIyF0YMkgKjUxjeaTUSw/cF7AgX5/w+h9rG3NaVrjqhkUcOm5sxGXEZ/QwuyWJUunJQIF&#10;55+vHssl3hAxFadN+Ia9Y2zquAZ3F3W2lDpNhweCBYDgEfX2Xz70hUh2HVlclqdMVTnQbRJPeNgf&#10;LMJkDqqG14z/AIGwt7Dk271OlW6fBK56kxbkEDCOaXS/p0q2mF2fTaMxn6Hj6ke6HehGOPVXkIFR&#10;0oMbkc/uCdKLGwVEoBUN4mJjU6v1M6Kbj/X5Hs32+53Dc6LbA0Hn5dJ0uGdtI/l05VmE3fhq+iqK&#10;ummWm866ijxsLEhSpTghR9b2v/hb2amw3a0nWSSunz6vKX4EHpVTdhyYKsCW8rhfRDcaiOOYy4Ju&#10;Dw1jx/qfZ4/MAsCA+RTrRmalAOnDHd8y1GRipjSMkTSrEsjTIAT/AGSRYHn6XI+vtTa84QXMwipx&#10;6oLyfWBSnQlQ9g5DIllgYR8MAgbVyRYagLW/1vz9bexQLsvHqTh0vLsVJJ4josm6t55Op3RPBU19&#10;UIqeoOuFWIVkAuNR+g/wtf2Adw3l1vzEXIA6KFjLOWc8OpEvYeQo28MWSmSBUtGumO5FvpKLA8fg&#10;nn2zPzL4IKh+r0dsJjoNqzP1m5siJKqSeoWCXRKXcIFZuARAbkBgObgX+vsORbpNut5VySterR2o&#10;B1OanoVsxUSbc2DkstPOIxPFFSUiO5WQ+X8IFBbSPpbgexJvl4Nu2syaqEinz6Vyj9PSOgC23JMk&#10;hULrqKjTEkqu1RO/nN9IMQNhzZbjgX59x9t1w7yEg/Gf5npAU0ppp0c/p7pOGo8ee3JqyFQdP21L&#10;UaWSBEb9t5GZdTNxZQPp9PctcvcukAXV73MfI8B0qsduaQ65uHp0cnFbbo6HxiGngi4UaokRSNPO&#10;m+kex1HBFCKxgDoSxWscfwjpXJGqqF+v+vpI/wBsPbnSkYNes4VT/Qc3+l+Bz9ffur6aY9eutC/q&#10;/NgCP6D8e/dVZaddFOLHi30/H1/r791XrE7AKRYH6C44/wAeb+/de6ikA3Nr8nnj+v4/1vr/AF9+&#10;6914xLx/av8A1v8AUfU/Q/717917r3iuQtrjn+t+OeTpH+9+/daIB49SY4wpF1+l/r9P8fr791am&#10;K9N+RrIqeJuUFuLC3+uCLe/dVcgDHQJ7grRUVDFpL6b2/wBhzpJ9pZJAGIHSJsmvp1ixYUSo2kEW&#10;s5HBB/oP6/T3SMp+fWh0J2OljWOxAXj6n83PHtd5CnShKUz6dTPu4ydNzcA/Xj8/j37PTg0Vx1El&#10;qkfgEaeb2+v09+p1Uvn5dNDBnkGkXvcf42X6e7Cg49Vyxx1OQBYmD8gn6WPHP9n3s6fLrVSMdR4t&#10;LzAr+OWBHJ4+oPvYQsK9WT4h09xU4VWa1v8AD/g309tcMdPdIvcFZFTr4gRqv+Be/PJP/FPaadiD&#10;0jYkHHQeyZUyuwFgUJAuq8gf6kj6D/X9pdenu6b6iy5aQA/vKi6gvqsRx+eP9791kudOGPV06RGe&#10;3BBCW1TrKQSAD6UDW4NyCD/sR7J7y/jU6Qc9XIqKdBhX5A1fqBkAckKHUKCb/uE2H0A+nNvZRJc+&#10;JwNOqqgr3dMs0ppgWDuXIKam0sxP9hSbAkD/AG3vSSlDTq1BSvTFPkGkKI6O5UOkyrd1AJurt4gA&#10;Sv8AZDfi9z7WeKSOveXU5KuLWknk8HA5KkiNAPUWexUA/W/1P4Pt5ZBg9NEgnqfHl4P2tfjlLuUi&#10;jsADp5aR2U8grb/D+vtWLlaZHSB/LrsbrgpbqIqeKKzDXcyqjKfSABz/AK5sB+OfaaXdYYK16Z7i&#10;cdYqztaojiengIMjRXgKkIZ+bSPCE5Gn6XZfZRPzPpqsfTsccjceHSHk3DU5JjUOVYtG+p5JCXUO&#10;bqjqeASR9Px7KxuxnJY9GEUSxj59TqeXzqNaoS0Q8bAowkYtZvr9dP8AxHtdDL4i16c6jV8hm1xx&#10;m7egrJxKAo48bxTAHkjkgk/09t3cmpSK0603DpIV0fJB/eMoaZw4EQCD0KWFr3B+gY3/ANf8Ay/Y&#10;cONemiaZPTDUx38jFzToqRK6tGiELawbQeH/ANhze/sJ3yllJBp/q+z/AFf4Uz99adJ0QuTJExDP&#10;FM72KKGl8ovpkpwOFtz6T9eTz7CrkgkV6Z4cesiyO8ZlMqBrkMzJphiCnTpRLDVo+n/E+04bUtet&#10;rShr1khqPLINTxPJFIFL+M6LFBy85B9B4uPx/T2ypq3Hp1eI6U1Kkeh/HFGDIQ8l2sFK8ODwdQP9&#10;j8f4fn2tiVdNT0q6ySVUMKM2uLU0hZZjd3ikjX1RqyLbj6XsQL/UfizOi5FCT5+nXumOonpy5XS4&#10;u4bReN20ONRSVNIZFv8ASwIJP19oJqU4V6s3l9nTBLkTCrudXjp2siBgGnEh/wCA8Sv6hIv4Or6f&#10;0+gKXlK1zjppnC4PUJ8q1VI0akQxQxsNZDL59TDz+dGF7/QWY8/j+gRtdFj8uvLICaDrg2djkjWm&#10;jewMbSr6FViwNvUY7i5tx/h9ffvqSQEHTwYHB6jTSmfV4YtYMIWOQzF4VmkYjU0th6r/ANOB7Tzt&#10;4h0oK16VIqlf9X+b/V/ISKbCrYTTRRyNJFKPCIyI9bLplmLj9K3uwa3N/bsO2Oya2HW9C+nSUysY&#10;ETQlFEdJqZabx6oibWUX41kH1Rx/Q/6/vUkISopw69JWmOkgY5Z6guSKVo4kRnqY1WSSNxdJVVuY&#10;w1raSwt9T+PZW6ktwp0n6k0cqxx+RmPiZ3eSmiJeSUD1L5eLEEgED+nPH5cixT5f8V1759cYpL1F&#10;RK/+Tp6pNKhjHEmkMsUlEwJZS59LEkX9vD+0J6359OyqClKySLLU+QSgQFUa03oZbkHgWtpFrf09&#10;rFNKHrR6Zslu6DFVqGQpUPSzLqETWjVopBrRiRqVybBgCbj+n1OjujW0wIHDpBOyudPQxbM7QO4a&#10;+KWd5YIaQqszBAsUaILfbLYepfoL2vc+5b5Q5ne+nXxzQCnRVO5ipTh0fPZ9bS1eHgnpvMSY/wB0&#10;fpJLG4D2+nP5PP1v7yR2yaOa1DRmvSm3fUuen+RqtI5ZaenjpnHqLSgtrt+q4VfUD/UWv7MqNSq9&#10;KDWlR0HW5s7uCIx/aRUgjnB1usA/dW1tUcnqsA1yVa5P14t7JN0nu41rGtQemzVhQ9Fl3jkcvUh6&#10;bJRTTfcM0cM4Ea06AA2LXA5S2of1tf8AHuI9/v7jSVua/b6dX8Htp6dE47X3lhaXDR4LEy0tRWGu&#10;dcjXKQsZcr6BTVdrGa/qf8abgWP0h7dtwiLeBH+3qyrrFF6RXWkCZOshpWSpp64SFRNA5nXSRojk&#10;8si6SEYcgfg/X29tMSSxZ8uk8q0ann0K++cn/dfAvHg4aBsnDUrSVbzoHp5ZZR43acKPTqIOkL+e&#10;fdd1cQR+HHgnj+fW1pTHReqWCdaLJ1My0580yVdMyRyJDUCRjqgkjN5ILC4EyE3P9QR7CEqAEMPI&#10;Ur14LTpM18NLLG7QvVLHT00/3uomuhgjL3LMEMepR/ZCKJLfUAn211vpN5KVoaKnnqJJ5oR4I0WG&#10;BmnmY8wyy0cakrGos0bx+v8ALA8n3rGfX/V69UdqDpDVTZPMVEqw09AaZZll1zz0sdPjpYiQJZtF&#10;2kL/AFMRIa9ze4v7r2140Pp6/lwH+bpNUuadLOjwEMn7rLNUzVMqQzV1cs0ZfTDZkDL9YgbhCGOm&#10;4v8A4a8ElRXh6DgOlOCvSuenaITxuv3MTrHTxkB/t/toV1TQyInKt/WYG3+wv7aaKgA6256baur8&#10;cSGVZG/QHQFpIJZaZgqx07WGqRIyDZjyQOD7TkUOeqdRHEwnZEYRutS8wSklZnq4/H5fJUuwDJa9&#10;g0YYfUe2m4dWXj1HkrqSGphdHo6RIHiKVE6vJOplXySTUYKWWxupRkAI5LA+2WDHH+DqwIPUD70v&#10;WZKShj+1meU1Mj1UVM8Ijii1U5o41XTF5UB1tov9PqPdtHCv8uvahXrMtVVTwh0FOkYaGK8kbtVx&#10;0kyeV6elqLGRle92FwAf6ce9+GF4V63WvWKkrmSStSklppCr/ay1k8ZE0cE40skUUX6l1H0SyLcN&#10;bn8+3Vzj/V/q+zrY641EzL5J4Suul8lPVwMgYCrSwUwNYeTWgJLDhDfn+q2LiB+f+oeXVl49QJoa&#10;p56qV0kFO0arr8oNPP8AcKP2I6eG+hBx4mb1B7/jgG0BGmnV6VFOmLKY2HGxJKzvToRKa+odpK0S&#10;eODS0mpwF0OtkcFr6vZ5ZPX/AFU62PToEdxUkEqtU5L7Kii8DPkJaqdaYQRTr46WGqjph5JEkUCw&#10;iGrUAGv7He1SZCgV+z+fS+34j/V5dFdz1PEKpqujp8fQtTyVkkUsNX/EaCekOmIySRVGp6N1BBLQ&#10;+kA2IBB9yDatVM1P5UI/Pz6Orf8A1fy6DXIZEY7Q1ZPAKYyCV0o8YIzWBm0U05qSAXdTy5JVQouS&#10;Cb+zRApAoD+2vVZeP7ekNnK92WqK1EclRUPLVLBJT1PkqoYls4xJk8ni8jWcyOR9AVW3PtVC9G/1&#10;V/PptePRZN9YiECop1eOOJYkcSSPJKkjzt55YKmpChGRmI0yOL6uB7FFncaFGK9OyJnHRaMvUUsF&#10;bLTreSmRBSiSCoVokL+uSOSRwLGwvYGxI9ieF9cYPTRFOp9Fk4ZYVlId/LDTiWZkSasdoiY1B1jh&#10;VXk88W5v7VK4pnqvRkuraxTWU8CEeMT4ynpaunkarhihkYpI9QsnAANpNJAFwfr7beUrny6M7KME&#10;kHq3/p7IVMMmJhikhfJUFFTS11THIiU9Tj6qUwO89aRpRSAD447EtYHkeyW6uARTo1eGtKeXVjez&#10;6yKpY0kdB9xHU+BkqESKkgswtULLFMdbs78l0AVrXHPsmecM1OjGG2Kpq6E+oqZlplg8kQKSeCnm&#10;mdSzpAL1KinAB0rcD1jX/Qkce/MQBjq6W6lq9BTuHKLAyu09PBUS6lqPIkdSoVAZPH9pZQfRcITY&#10;3IJva/u0dz4Zp049oH4dATn6yiqQteBUUtNKYYYUjR5pI4C1qWWeCP1iOMn1sTze30FvZhHdaz0j&#10;ktSAR0BmXqYIKqWSRqYpO9Xicg1LFUI9TUUz6hA8tLpZCOCrXUG/J9qlmAPTS25Iz0i6+SkgjMsM&#10;dFA9VppqIVdRUzfw8IfHc+JSzs7alQldWv6uBY+3kcKcdaMdDQ9IjcFJNQVYkx8dbSwQpHT1XkMN&#10;P45p11fcy1Vd5FVSQdN28guR6gLC5kp026HoLcjDNG+SlWNgdNGr1tVVwFGm16qmCCmaMSFHHqYo&#10;1uLqL+n24Lio6Y8LSxboK8okEkWTnh0GjmLy0ci001PWyVUR00ywTsNXjk5CJoBP1J9qNQ06unCo&#10;pUdIeqqPEi1ESvJNX1SxfYs6s8UUFKWrZZoVAALgWLD/AGJ97GeHSXSWNRwP+r/J0H+SlFPHFKkQ&#10;x7xTCplp3kmraSuhkHrpkla/r+lkAFrX+nuytp+zqrRgCtP8HUGDJTUy08RN42qRUx1aLFUVRTJN&#10;44zIhHi0xmwPmUG4AUj6+3VmIx5dMNGrcenDJVlSaVtdaI8jiKmeCmqUipqhfCxHliNNGUeXytyI&#10;QWC/nj24ZhwHScw9/wAuktD+6K6IeFC9TJLU1UUCmOSCOPVN9xTSIBrP1SIpoBNuTz7qj1qR15oi&#10;OHTMsEkIp2qoIVFSsy0rVrqMjXwyK3hioGiXSkijktUqwjJ0Bfp7uHbz6a0VOemWWvnDpTzUsldD&#10;QU7RLSmoNRUotSNMlM9egKyKTZ9BCkcWA+nt7po8ek9MdRkinjgRpIljhlif7VqZqcGo8kqtxKBw&#10;mkG9/qSRb3vrVPPpqlr40aNo0eGtp4RIGV08eQkB1SJV3W6Mgux1W4+hv7116g4dNEGQ1Rp41YWj&#10;kvFWQOtLomYzLKpsNRRv0WsfoTf3phUU6bZQKHqBT5F4neemhiljroZYIpHllkih8qeWUSqyqqSE&#10;rZrmwAHIPPtsoBk9V6xJNVLRRLDUhpZKWYzQeCOop4I5mCxxxPKrXU/rUksA1yLWv7owQimet0xn&#10;qMZo3E0jCi0vSQCaBqiYt95Tm0gMxW68EBDYgMbXAv7b0L1ccOo8rwl46WKNKshWJekNN6FYeiKS&#10;pjUB3AOmbQq88hvwNaVGT1vqDV0pgmp6IU8tkh+4mnp3W8EcRuwmjt9ASQzAkt/X3saSajr3TbKj&#10;tHqUQ09PTzx1Mc0jsIqplOoK6S/V0HKr9B70wAU069035KCdo/MbeWplaeOOMKslYrJqSVFQcng/&#10;tcC5JHI92HAde6gQwiJKSVKNG+3V6ySxTUYGJCIUmDHk3Om5H1P0976901RqorGiVdDAvWQQurEV&#10;Q1ajTylx+FPCm5H1XgW9+6910NYEjyU9RH+6/qekje0kp1xBw9rqt9L/AFA4Jv7f81/1eXW+okkk&#10;Lx1OipijqZgInVEdZI6VBeRYvDeJUBF2jNvbnW+oqNBKJIx44nqAokSYOnjhiWxmp7/qka4PH+IH&#10;urGgr1rroQSrBVkKZDUsFK6FWNXjAMaqRxpZbBV/qP6+/E0IHr17qNPHOirrdistKHkWFbSylRaO&#10;SRStgxUEN9Txxzb3brfWCLx+NKd2SYIW8ShQI4WBH78kiDX6b/TTb68+9fZ17ruVpUq30+bVVSBS&#10;2oCnqAkfKxuqm5Nv1BgQP1D8+99e6iEs08csvMUjMHo0/eljkjFipmIAIYj9BJB966rpANR1lAme&#10;CRqmpRppgylXpofEUBuQzAAKfxot/wAFPvfWyKinXGSJVigq1MUkch/dFKWvTSoNBDkgve/JseP8&#10;B7917Ax1xnR/BFGqLKQZFlkSRArKPoojYG1xyVPJ+o44Hut9YzHTqxlbQWki9DamBSVRoUTAjkf6&#10;ogWFuffuvdQzanSILK8TVWlG1pqqBID6pYFjFlGnkm4uPz7917rsQQfcsFijlVyWDtaFXYrwyIlt&#10;OoC+m5/Nzzx7r3WUqjrpiSqkjikQzFJkkipyGsjxShLIOLhgDp459+691kaayVIWGULMykvM/lrJ&#10;PG99arIo9D/2iPoLm3v3XusTSNOiRsgVyllqUukUywi5DRtwG03Fxx+fp7917puiRZjIaVJA17DW&#10;gdrH0lEKcC/+PF7H37r3XIAUzeDzLqb0gJCHcLJxNIHsPWrcHST/ALD37r3XhrfzhvKjpMiIEAkD&#10;wqP3JfG1wG/A1W4Pv3XuurNMB5DKg9ZVUlVzEYTeISBhwgJHDcfWx49+6908N4/21cvCJRpyhZfO&#10;JkUBijFtXo0gcKCB9bXv7q1advHrXUBo4nqpPtI/prZGJazw2s6vA4PpUGwK24/3iq+JXu4fl17P&#10;WE0n6YlMKtIFljlVf8lhjHLuEt9T9Lsx93NKZ6314CbQiLKGBDxxQxxKAus8SLIPw3JsPbb6NOKd&#10;ax00MsqFhHGZgsaF19IRWDEMS31IU/T3Y/EPz691EkpzEPE6s03k1OimyBW4WxtYr+St/wDigv1v&#10;rA7CNvGyq0ZClPKi3VUOklWFz9RwP9v70a0x17qMHgl1SuFFiY1aNiTCb+lkFvVY2uLH6/096xXP&#10;HrXWCqSPyMqB2kgRVjV1QQiRhq9IAuWYfp0gW/ofp7t1vqHZzTtIQseqNHfXyuoNb7fURcXP1Ygf&#10;0490PxD8+tdc5Jw7I8fhWWJSGZv2lQxgNp5Gl+PpyL/X/AaVAAQfPr1Oug7PUIgigJ/zpPpXWxF7&#10;oqg3H+Fvr7qQuklevYp1H80hnkaWJiy2DLJaFwLmwKkcAfQ2HtwKAKDr3Uea2hZDE1GukyGSQo4i&#10;sbjxwWuSbfS3HvxBp6/s691iSZRKJURZIyfS0KEtGkliWMdtN7i6k8D+nvdK9W/D1kVwrK4j0+Zz&#10;qcya2Zo/UfrYcW5/2w9+PWxkdZBURmE1F43tIw8zLocBj9QG5sfqbX/rwPeq9boOuRkVWhYKl2fT&#10;q1Ahi3q8RI/oPwfwb+99V8+vOyzBo2uQgLAIultJb02PPoDXv7916g65JBFqcEFF8QkZVYl2cejx&#10;3H1AIv8AUe/deOMdZiwJWxV0Pok0R3uVW41qLWf8XP4/r7914cepENSsCVAY3hVh6FKhmkYWdj6T&#10;fTb6X/2HvRFRQ9Wbh1OppIUH7wenEyFolQj9DD0SHQCSp+hZfp7p4Yr03TqVGKgwpUShgkcojWR2&#10;b0uQWjDhwAOATYm9ufe6BWAHn17pwpJPIxadHLU6+aNWkEKI6tfzLwQy/m1r2+ntt/iPWj0/Q1iC&#10;EyXD1hdpQxQyankGlqgK1gpseD9QOfdOvdTGnMc0MVQWmT7cOFhJkYJe6tNrBClSD67H6/n37r3U&#10;b1VUkZamSOJnl8ZVWZ9QHrklib0ujD6sv+2Hv3Xuk5kZJfM4YRsyo6Iq6Csag3RyLEAC/o/Pt2Lz&#10;62Ok4adlGt3kOtjGwRgFWXSTqQgXT+ign6fge3ut9QXCoylW8Yvq0tpModjYjXb1An6+oDn37r3W&#10;B2sfHGp8hiLsh0RxXY3cFm4UD+zwefzf37r3WMf5tQoUgCNVRwC0nq9X7mngD/jfv3XupOlZCEME&#10;ccWsqGc6QHAtbV9LN9CPfuvdZdPiMbPMA7NcRxlW9Sem6MwIWw4BtaxHvXHr3WGojX97XDEXYqGc&#10;MulA/JuFGrUeSbki1/e+vdRE8celo9dk1M2vSTHGRYyytpsyk8Et9B7917rLGhZg8jRC6kJAsepZ&#10;I3/tKtrhrDggfW/NvfuvdTbeLyoqIiusbpdwI9Fwn7v+uCNN+L/4+9de66QkzmnaJBGhWRdMgDvL&#10;/wAdLhbLYXsBe/vfXunMqgcaQodmCsQCEsBywFvr/U2/1+PejSmevdf/1tts1ikNZ/xdjfSE1cai&#10;CAFNrXvf2DNXp1vrCmXEJ8ckkZRjdSh/Uf8AVL4wSwvwbj6/Tj2yJ6HPDrVepgyCOgvILE3JRhpU&#10;n6LKLXH+x9vBgRXrfU6DJKw0te1+ACGUf4Fj+fyB7VxTLw61w6lGbUAVdWuCbkAXJ+oB/ra/HtYA&#10;pFBx68BTh1HWsJe11FybcC9wLi3+HPPuwSmetP8AD0609YDpsLi9iQVvccH+vFv9v7fU1HTY6fqW&#10;tFgt15I+h554sy2Nv9bj29H59NitDTjXpT09RGw4/B/of9jf/kY9udX6lagb30/0Fhxb+hb8+/de&#10;653AHFibcAAD6nn37r3XMNYWPNuR/r+/de671/70L/69+Tx7917rosCSLccc2/3r37r3XQYXB9PJ&#10;1C//ABT/AHn3tRU06913cXI4sSDa4J/B4I930DrVeuV/re/05HHHPH196KUFevdctV7m31ve2k/7&#10;E+2yK4PW+uasP0kWv+b8A/g/1/2/vQUDI6914lbE2ubX4+l/yR7olaGnW+uvIbXJ/IN7abcf7z7f&#10;T4utdcRJyvAP+Nr/AOxNgP8Aff7wqT4ukvWViCt+P6/1Nv8AYfT291qorTqPJdQbH8qx/HFvrb2+&#10;nwjptuPTfPJxb1A3/wCC3v8A63u/VG+E9MlVKqm5st72JPH9Tf8A2Hu/l0ifh0zVVYhFiyn0krp5&#10;vf8Ar/h78ATgdN9JGtrlUm78EkOdIOm/0AY8Ece3QoQavPqhbyHSDzGVHidrsCpC61U6gw4PpP8A&#10;tr/n3ojSKevTJkUcM9A1l57zPJKZPXpUAlbQEOWUMo/sk3IYcj20+c9eViwz5dIbKak8zq0bISpD&#10;Qta3l5Yu1lYk3t+L/T6e0z5OelCfD0309XUU83hjEkcahnPmZHpmULdVVkUFZPqoW1/8T7ShiuBw&#10;6vpNK9Tos4Y5FhUiVJlLyR3SJltxKEc/k/7V9fp7v49e09W8MVr0+UOVspHkkYIbr5ABNG7fSKQp&#10;ey6baWHHu6ODnqjjBHSpgzurU3LR2UMVVYpJGXkkSNwB+bk3N/r+PawOKdJQXDeo6fUzCft+pAJQ&#10;qR2squx/1TEG1vwTx+Px72GB6dyfLpQJXkxEGR2DaVe4Uh2AsA2m/AP9Dx/re7deoeoLz2v5GUNI&#10;/qcnXc6SwcMBxccD1H3vSSK9WXqFUOUKngnxhlaQvexNgCuk2sfoDYH3rLfl1bpOV8wMxjOnSV+g&#10;CllYkKUcj9XFjcG3tiZcV9OrrXh0maipUeR4nVbWjVXXlrcPLFL9AL34/r7YAqaDpS1FTT69B/uS&#10;OOqptEjRa7NGFCx3Xyfpkhb63IuAT+b3t7akQEZ6cX4R0Tzs6A00c9RNC8PlWW1QsQd44qcin8dW&#10;6A2NjqBUc6rfi/sM30eiSoHRnaPXHRZF+0hn+3aWOrSN1FA9K96OnWJrpVFGALyrfSU5tps3subh&#10;0a17a9DJtSslE0VM8lbJHA6VEiuaKNDFIdUsglpVLu9yB45VUEE2Fxf3tBqx03F6dGh2kFp5lbUa&#10;eeeWCKOAOrWKuRH5gRcBEuSwbk3H09ro1oK9alpqz6dGN25GZDpESR+JwjEOGYGxIkCD6CRvoR7e&#10;UVNOmDSmOhrxZ/tDRZRGBEumQhbcAFeLgen/AFvrz7VDh030u8eiXA1EIX5WwJLW9Z/4L/h/X24n&#10;xdVbpZUYP9E08WAUH6n6kf4/09qU+LqnSghDBiSn6tP00g/T8XF7f6/1/wBh7UDh0wxo1R0+QW/V&#10;Y/UgWseT/r8f4+7J8Q6rQkV6d4iLX+hv9bKL3+vt7rcfxjpxX6AfW5tbSpt+fqB/vv8AeB7p6T4D&#10;1JUfQ6QPybcEc+9UoO3plPjHWXm1gbra5/H554967dXz6Udd2W4t9NXpHA5/LXsP99/vFut9cePV&#10;cXN+ASf9jcj37r3WM/T+tz/W1+eLe/de6xEDng/Q8Dgi5ta3591f4T1o9Y2H+wt+L3P+vb2n611i&#10;IBblbmxI5A+vI/A9+6910R9CBz/QkH/goYH/AAv7917rqx5Bte97WBP0/Fvfuvdcf68G9hwbAi5/&#10;Pv3Xusbi4IN7cD8WPPv3WjSmeuOkDgjUp+n+w59+68KeXWJtOm6qALfXTbgn/b/X37rfWIkWDenj&#10;j8E/4n37r3XCw9Om12P9OSPz791oADh11/gPT/aNza1j/Q+/db67FiTwP8T/AFuL+/de67tbkAE/&#10;i1hx/T37r3XMLYXbSSLcf42uOPfuvdc9Bt9FJBLFeOQRYgf737917rgxsD+m9mII+nPFj+PfuvdR&#10;WJAtYH9Jtx9P6m3vw49Vf4esGoBibfUkatIFr/0H592IBFD0x1GncDgAE2BVr8XIsC3+PtIxC4PW&#10;umWom/UePrpYELY/15/p/T/iPaSRwASeqNnh5dM9RUqpaxAB4ZioFj/tNrg/0+vsqubpQPTpvptN&#10;R6mHBDMSXbT6eLC7fQ2+th7KHvBWg4evTgWo6gSm7AFAWZvSDpVD+dd/6C309k9xdENTjXp9I1oD&#10;1ClATUVS7EADkFVH1t/rDn2UTyLkqa/5OlCotK9RAQxLM+rQQyg8EkizKSP8Dx7QeKGbJ6uAB1IE&#10;kaMUMbM0gWxOhl55UhgLkkWHJ9tvLGCR/wAV1brKZIiAulQLEXOksrD6W0gH+vJJHtl5UJFetU6i&#10;TTDkoYwQ4LMQNBsOFC2Fj/iP9v7TNPnHHz631BLngsoBF+LjUnOr0/0v9bH27HIK1bh/q/1f6qBl&#10;xU0PUV7kkHRpvf8ABYk8izWv/gR7f1h/kOkpWh67uUZFuH02JXSPUH+uofX/AAv/AE92eUJRRnqp&#10;FR1iL/R1uSnotz6ef8f9v/sPaaW4r3JimOtgUwOsInkGltIN2FrX1rzbSLc/S3tH9bIrajkdXCMe&#10;pKsbh0KKT+pQqIT9eCLDT/Wx+v8Ah7VrOWAZD9o69oNQD1kMgJAHrcEGyjxkg/lODq55/V+Pp7eS&#10;ZW4cettHQVr1mB1D9wCQK3NkUGTj/OuV/P8Ah7VjPTfDplraP0u7WccWUrYBj+lQTb6fT6e001sr&#10;1bp1JSop0wSwATDi4VWDC4H140E/nngD2VvFRsdKARSh6mQpIihNIRNLteRV8t1/Vb+gJ/HtTErA&#10;aCKDpt6UNOnWEXWPUGCuqWJUBSR/aLr9D/X+psPZrb+XSR+HT7RtYk/pJcFtSfQt6RG6sOePoR/t&#10;/ZpHRSfl/sdXALGg6UCH/gwVToNlVyoPJDA/1/N/8PakE8R06sYGT04pGWXkDUzcKVUWt+gNcD6D&#10;+nvwUtgdOdONPCARxc/UpxYk3/V+Lf09mdvBUZ6305RKpUahp/N1tf63P+Fj7MooBwA691IAFibW&#10;I/TcLxf6E+zSCKgp0nk+KnUyIcfQA2va9gP8f9Y2v7XeGAOtYp8+pcZX03P1a1wLG/8Ahb68+7cB&#10;TrafF1nYCxF1INtakgk2P1v+P9h78vxdPHgesYKk3FxqHNgPofoDa/8AvXvxp59Nx8euy6m1rKw5&#10;uTY/7EH3Xp3rEbksDpP59Wkj63It/j70aUz17rC8guE+n9FGkaTb1AX/ABa3utU4dVYkLXrtyiAK&#10;Bdb62CkFf6c+9l1TrwjBwOm+aohUi5UaluX5spBuLWuf9v7RMyk46dCkCnWRaiOQgKFb0iy+lgAf&#10;qeODb/Ye6NIBx63pPXBpF/HqJFuVABvxYD8H+ntsy+nXtJ6xavKQLaEBswI1FDe3Nz+f8PbJOs56&#10;0Vpx49cJVKk3UMouQCblUvYm5+p9tOqqa9XFGFeo9S/7fjXSB6H4YC4/x/4n/H2zNVowFx1dRU9c&#10;ZoGEDMwsdFw2leGA1Hk88c/X8e0z2pde7PXkyw6aKWTW2kFSvDMCOfrz9R9OL2Hv1vaRgUXpQ8dF&#10;r0/wTQIyK7E6yWUD9INj9b/QG30NvYjs0CADy6ROnr0qaeopmChSoJT/AFxcf2f9f+nsQxU0dMUC&#10;sAPPqQyFGVlsFa3Fr/7Ffd+r9Zxze5BNgB+ADf8Asj/e/fuvddEEEcKLW+p+gPJLA+/de6jyWLEH&#10;TZT+q97/AJPtg8T1pvh/1f7PUOcEv9L2J4W31PHF+Le2ZONOtLx/1f5v8v7eJjO50/Q/Xm9iCRx/&#10;ZAv/AL7/AGNOnOsRcEMSB/Q2F/Va4Av9PeqitOvdevqFgL2A+n+86h78aUz17rxUNclVP15551C3&#10;pHupQEY61TrGYEb06b2sdJtf6/W/+Pthoh59eyOo5hA9VtNm4+hNybfq/Ptkx6TXr1esQcoxtzqO&#10;si9yf6en6W/4n3UvRqHr3WZZF5AtYG1lJuC3JY2+nuwZTjr3XpVjdRrW2liDa3HH1NgP9v70wUju&#10;6901zohsEHDXH0X8j0m31sfp7Ryqte3pxcDponp/Tbm4uRyBpJ/1N/x7LLiKgx1bpOSrZm9PqC/q&#10;vddN+WAJ/wBuB7D1xhvXqyjND1GldiXDkpdU9I4AA+mm9v8Abe0Ej1FHPTgAGemaYqDITpcLyLEM&#10;t3NhpIFh/jb2RzMAxPT8fw9NE6htaKCdZCJYLwStyQbcsB/rf7f2glagJXrbCrAfb02tFGjEEPeM&#10;XVwF5DWBUv8ASx4BH49oWlUtU4K9a8MUx59OlPVFTbUGtpYAooU6Rb+g4A/F+f8AH2vg3VoTUt00&#10;1srcenymyJYEMVOoBowo0tY/pIXSPp9LH2KLHmVxHSQ/Z9nSSS1UHrJLX3+vpDJ6raSTp49AX6W/&#10;IPs4i5g1tQnpoWy+XTJXS+ZSVIYkqQefUpFgFUflfz7Uve/UCo6uIwgz0HeWmljK2IYRsVXQAxdZ&#10;ODruD+k8/T0+yG8vZIASp6fSJXI9eg+zJ+8ppYEjD6pbSl1GiQxkHQQAL8/QAAkX9hmfc5LhjrOO&#10;l6QACg6B/K0dZR1JLsVX1RHwhCqu/MaQqgISw/sryPz7QOyuag9aCIDQ9TsdkZ4SklVGkqXWNHVS&#10;1NHJF6VR1Avc/wBo3+v4/oV3Sgnp8UHDoYKSWGthR5Y4kkh0u3kIaIO6XZFBAOm3IuT/AE49kcyo&#10;VpShXp+L4enilFG1mIdHKgakBaJo24BseeRYcfj2hmRWSg/2OnOn2GBnAKgOw1gqxA0Na2kgAfj+&#10;vPslaB60XPXuuZpUjN5FjdiRcvpChQOV4HH+B9oXt9L9xqf8HXunmgCeR0qEDEmIAjhWjcc6fpc/&#10;Qn+ntdZKgbS/E9MvGfiHSqpUk4I1Gy2ZyB5ACbiwH6rcC/8AT2K7KBnNVHy6YcqBnpTUcOsWePn6&#10;KpSMAf6s3seD+b+5A2vahLGBMuTw6SvJTI4dPApYwDwABw4CakLXsqljwD/T2Ik2OFVGkU6ZMrGo&#10;6kJRAmyjSQvKgC/P5JsL3/33Ht1tmTiop/l60HIPUhKZl9RXSCDGALar/k8f0+vtobe8Z4dUY1Ne&#10;uWkg/wCbYXAYABQODYnjj/Xv72Y3GCOtdZoSV1AFQQbEkWJ1ckEHm3+I9r7QmPietMtR1mefVwoQ&#10;kk8KT9BwdRP+9+15uS2OqFTxPXauxANrKDwdSXNh6RY82+nvayN+XVSK9dyMWP6gBcXtcWP5BH09&#10;7kctnrYHn1ijUODpF/rYfRjc8ksf8Pp7RSR6zngetr8XUgopsNPKi4P0t/W9vx/U/wBfZdLCoyOn&#10;eu9OkjjTf6/p5Ujg6WAt/h/viUMi6T1deHWZXCktYNza9rFv6Xvxf22TpFerdTY5bFWtquRxdfST&#10;9bfn26kg4nrdfXqWs17kgAcXB08H8EW/2/uzS1wOtqATTrMJfoVUNax1EAfX8W9ttKSK8en1QDqb&#10;HK1rWuT9foSOb2v7usisAKY8+rdZgWBug/s8WuCvA/H5H09uYYdq16b00YEdYJnkB1LpBHqsLWbj&#10;6fQH/X9obqA11IM+nThAOD1FlqJV55uQAwFwo5vYf4f6/ssuI5VAccTxHl17rD/FZI7n1gH+hBA/&#10;F7H8ey9550FaU62OOeuD7iEYJkta/JANxxa7W/H9PaSTddAo/W6jgB021W54bhQ6ln4BI4AAubcf&#10;8U9kN/vaKaBqk/6v9XD/ADuK1OAp0jshn49BVX/UG1KP1BQfxb+lubewXfbirgxqfi6UIxIqekpV&#10;ZKKVkkSZW0kcAG97/pIN/wDb+ybx0FNLaiMfZ1cZx03y1EbOdJDKWF0UgkED1f7b6m/9PdGlBfUK&#10;mvHqxUOKH7Oo+jUQxWKzMbsQA635FwPz/j9PdTnK5Fc+o61oUY6wrSK0zzL6bEto0qTZRz6SBz/s&#10;B9b8+05TJf063oPl05yRIY1a4KMqsxWEA3/C2H5/r7TykFQVaoIqaCh+zrZRa8M9cIoUCswQKhIa&#10;zWLNY/qb6cf0t7ohJXgR9vE+letaF4+fUuOnQsHZdKsNQACElv7Rjb8Hj8+1sKKXDSVAPpxJ/wBX&#10;+r0qRQ0PSxxrRhY0Uhw66/UG9PNgHH0t/Qf7H2Pdtmj0iJTk5z/g6S0xXpZQERABVXkKToNhcckj&#10;2OLKb6cdmK+nVWFenqmnaLR9SWGrgqbEgfU+x/tm4eEFDHj0XyLk16eIcgFJGm97D9QPP+uPr/re&#10;xdBusJOSK/b0lYU4DrMavyfj/afr+T/j/wAR7Xi/hamg9N1Y+XXM1LaQugfQ8EcC39D7rLdIRjq3&#10;29YxORe7EEG4AAuCRYj/AFvrb2UTXIaoPToFB1KhqRdCQSeOPTwdI59lcl3Grcc9KIxWgPToJhwR&#10;9SLf2fre/PB9vRzhx1dkI4cOuYmDcGwA5/H5PH09qFcEVPTdOpcciH6D6fQf7C5PP/E+7hl691kB&#10;T9VgCP6abf4X96869KY/gHXYlA/rf6m5FyLfgf097DUyOrdYpZwAT6bi4t9SLn829sS3AGT14ZNB&#10;0xz1a3YG1/yOQT/rH+n9PZHPeJkdW0HpkqqwXJH9QSRa/HH0a3P4PsN31+qqdPp06BU0HTHJUNOQ&#10;sZBva304H9SGPsMy3ktyNCHp8Io8upNNSB1tICRcG5FySD9B/X/W9qrezDJR6/5fy6q7FcDqYaKE&#10;+k/n8qAPrxyR/vXtU9hGBpJp9nXg5Y6T1waiEd2X6X5P5IPHJHPtG9jJbnUpND1ftb506wy06qur&#10;82sD6QD/AEHHtt4mRSx61oX06b280Tkrex4uDyObG4Hsraa7gn1Qtinl1fShGepRZgqubi9uL8A2&#10;5/4n2dme4EaSGuf59JqVNF6mQyBlW1wf7X6ebn8g+za0uleIGueqMGU9elqALj6ek2+hB/ryLn/e&#10;PfptyRar1sDqMtRHcaTouBp1C9+foAPqPrbn2nS+iLVOMefW+uvMhdQCoIew4Fj/AFu31/2Hvf1M&#10;TP8AEM8Kda6nSlbAAiy6Vsv1F+SfayZwKKD6db6wTlWS40hivFrcEn6mw9ort08Ig8adXUaj/q/z&#10;f6v5BqdrL+Lk6eObcW9hyRsU8+lOknHUL7hUYji4YA3tYC9rkD6ey36pFYjHpnqwjJHSayOk1pHk&#10;A4JBH6QG+t+D7CW5yL9f8dP8HTqDsoem+epRWOk6zYFi1hq4sACwI5+n1v7TS7hGpKjJ8z/q/wCL&#10;6cSOuR0kcgsTO7FFa5cycXFr3X1EH8cewjfFHkJpx49KgKCnScm0QQvIis6kssZusbBrf5y5HI/D&#10;c/049kFxphgLKKg8D6dUkPb9vSXiZk87xxjU0pc8XJCEE2cE+k83PsJxu0euVRk/6uPVZBUgDqXT&#10;1yEWAEcrvbWx0hWIuw1fkce1lvfI6+jHpnp3oqgiWLynT5Cf27j62sxJ/r+T/sPZzZzDxQGNP8uO&#10;vfb0qIlYROOJrgF/0m51XPP+HHsYwaliPBgfX/V+z59ValesyK6l2sNPJJUDSobgEBrWJ+h9qIda&#10;AuRgenl/s9Uan+r/AIr/AFfyGVHjjbVcBmjOpDe454VtQta3+t7WQTRRuX9Rw9Om3UMOm2RrzO0W&#10;lQza7EFbA8kA/wBP9f2ldv1S0eAc9N0B49SUqEYq1r6WsNQFybcklfrf+p/Ht2OZQwJ8utMDTt6d&#10;qaRSpL8t9E4JXU/0LAj6D/ff0BtBcK1S/H+XSdtVe7p7pdLhbMGvcfRblBwOB/T6n/YezJCpGDXr&#10;y/EOp8CoPULF01X1Cwte1gPd7cqH1DiOH+DpSw1CnUhilgJGK6QdQsCB/tRX+n9PaqWWN1CuSP8A&#10;V59NiLOT0l8qUIawuAtr/QsByLj/ABNyPYSv5V8QquP8vThGoUPSeiqlWSxP6rFWPHP002H1t/U+&#10;09jeqkuh/PqjrUY6cy+snRzdgXAGokf2uf6/4exjFR6GM/b0wRTj1OpEiSTg6lDa1uLML/0uALfj&#10;/iv19nFjBEpNO4cR6gnrx4dKSOFXUkqHIP8AtLKVItYGx/r7NkhVqscn/D/q/wBXyZpmn+r/AAD/&#10;AFfywmj1FvRHd1sCba14sCptYW/1/aN7YkkKBTpwLQ16ZqqjRAbqAFAHFiyn82PNv6m4/wAfZFe2&#10;hiWhHDq3STqnEZlsACACSTp5/tKz25v+Li3sPMyoGAND1U/EOmKWVpSTc3tbSQpMbfUFk/H9T/X6&#10;+y53Dkk5+X+x5dW6a7qWBN0bkEKDYMOIyV/xH5/ofaDUpYCtOvdRpEAkkWytcfufpPpPI02/H9b+&#10;2JdIcimTx691BkihZV4dmRtPrcKxd+eSv00/4/j2WyBRnP8Ag69x6zJEh0jxg6WIOhfSspNmdnH0&#10;/wCJ97Rkpkf8X9vVdA6ckiZoipiijCuyECwsFHpXU/HP1N/x78WNPTPVtNcDrIMerxssihvSpBAL&#10;amU82JAsR+ATz+OPexHrHf1Ux0znr0FCNWrxC5bkvcyMCNIMZH+3/wBf3qOOpqeraVpXrktGokNl&#10;KgAGJhpZmcf2fwPp9fr/AF91EY1nSPsz1qg6b56RbgBEIa9zZdS8/wBn8W/qbfX21Ip0463QeXUO&#10;qo4p9C6EXSwEnA5W31dlFi39LW9o54g5CkcOtEDqBU4+HRoCAuHIUyHVdfooX/D+o9pJoF0gLx61&#10;oB6ywY5bLGtMuqTS0hUXQ2HDlG/HFuPam2takIFrXz60VWmelHSY2KFTOYo203U6o4wGP5W4UHUO&#10;b/7C3sebXtcMSeNQEj18+rAAcOs40Orr41VmFv214a30AQg82/rY+zgpGyEUAr+zq2k01eXXBMIl&#10;YquFiVfrc8XQAqAL/n63Fv8AYH2Xts6z0NAOlPDruShhiP28MKXYixUKqK68ekgD6/ngc+ye7tlg&#10;PhKoPVWQManpwpcX9uo1aCHZnZyF8hL/AFEl+D/Tj2XiGhow/wBXz62AAKdP1LjIgLgAsf3BYjUo&#10;JsSF/p/Qe7tZrQUH5enWlQDPSjocQHbWUAjU2S/4uQXNiOT+efp/h+DG02jxTU8PL/V69XBI4dKK&#10;noQGUKojjAIOmw/1iRa/P+P+39n9pt2iSiDSBjreKfPp9SkQKOP02J4+ot6Tf8+z1bJD8Py/1fPr&#10;VadTVpF0qbC4NgQo1C/JI/w9rU24kCg6rqX16kpTqukG44uef8PqfZilmEAr1rUpNfPqcqAggkkc&#10;Di17f8i9q4wKgV68/wAJ65Mv0IFz/quCLH+tvb7KoNVz0ytK93XHSv8AaIcjj6caj+Afz7tpUcck&#10;fs60aVxw68yXvx/Ti97D/E+1kSEt3Ef5fz6qaUz1kBs1yBwwv/iT9Lf717MopAp7vLqnacDqXdbX&#10;NrcFb/n/ABv7EMMyBQ3TTJU1HWUFeDa50kj8Wv8A7x7M4ZAcr0wQQc9YtQYGxt6vpx9fz/sPatdD&#10;g0/Pr3XJiLem1/7R9P0+n096MCEHr3UCfUFBVdX5+otYc3sR+PYc3K1lA1Iv7OnUK0p59N0szIty&#10;L35NtI+vN7WI/wB5HslRJ42BII6cNPPqI1dGbXvyeGBVSL/ktYfT2dWt8ygKSekj6a46iTvrWwtc&#10;XvYAjn6A3+vsx+rkIwemumhg7TAiMAi2oMTZbj9RJ/H+HuiszuD17pySAaBxZjdr2sF5uVH9fa4w&#10;Ar3DrfXawgcFzptZlJsVH9bjjn2j8IcPLra8euckAVSQt1sLjSt1H1uL+2pl8NCR0700VURa5W5u&#10;QLHgG3IuByfYWu5gO44r02Uqa9Mro6l1CjWdJVrKVP49H+9WPst+qop0nPXtHz65ozKjE+m6rqBH&#10;LNawFjyLC3HtVDdNoLsethaZ6lRzIeF9QWxUC9xbj1N/T8kezC33GBxg5HThBAqesL/uSEtb1ggm&#10;97fnSgP5P59lN5Ks7sw6fVFGeokgQuh/SApVlIu2n6ek/T6/X2RSqniL0+ooOmfIxBUcqBzp9P5b&#10;8kgjjT9bgewrv1sFU6RxP7f+K6sp0mvTBPCGAGohfSGsygODzYgDgf1F+fYNktwDRuGPz/zdOVL5&#10;XiOoRV4HCh9IA/I0arHg6barEfQg+9K0lu5oaD9n+odNHjnrmKl7KVdr313uFZx9CikAlf8AWI59&#10;vfvKZaEN86+vVlRSKefUgF5gGVSNJs99JAVuRZR+b/kc+3vqJrxqgkEcenERQMZ6yJCVHkk8Yaws&#10;FIBOprarf7b2+loyDXIc9OKnkOp8aic+sRoLNbUAuuwt+fapYPGFHx1YrTqHKksVxqRrsbEKupB9&#10;bi9zyPyfaOWCSJqCnTigUx1Ge4Fr86lLXYKpH0v6Rfg8+9CqNpHnTrfTfLJoNlQN6vQAn6Wvyyk8&#10;WH1uPbhuAi0pUVx0yeJ6a5p0a7O1yf7aNY88clvoAfqPz7QyzCT48n18+qP8J6bZOYZA3A5VFkUM&#10;3P1/17/X2WyjVEa/7PSfpqnhBksy2QERowCl2NraWP19P+9eymaMMe4fn/q/1f5PdY4kUCRHubH9&#10;IQEMW4Gn/ifbMKirIfLr3XMUayAmYIouU0OlpYm/HP8ARvahLZXHeaD/AAde66loaf0sVGqIArZb&#10;j9NrKhHBv9b+7yWkX4c0690xZGgRYvIjPGsAEsqR6TCFe4Z2ReGa5NwSfZNfWoCalOB1oiop0k6q&#10;nQMpWJZUKGOfUjMiGTmNgR/bJ/oBb6eyN4wDUdNMvkemCrxKkxmJXEyWSRE0M8i6tQcA2ACD63F/&#10;6n2le3Q0px6q0erPSbrMdGgk8Wh5uHLQjlYZX0mWDgfQ/g/Xm3tO8KBTTqhi+fTPU0dRTjxiFJIw&#10;TqBkETxrIup9YP5IF1vx/sfaKWNgO3ra9p0evXUciR+JynpVG8zSOCYi/wDm0QLcMSfwB7sr6eHV&#10;2pTPSgx2baBPVaSWONozE7epYj6vIAtuD/ZH0va/tfb3enqqkjhw9el9jNzTRrIoeNzHHG4BUI9i&#10;RrkDAAM3NrWGn/H2I7PeJ4SBG1OrhFY1PQh4vLgSanbxobFw51P6hZ9AAF78fS1vY32zemZ18Rq1&#10;6q64Kr0MmEqo6mLxJICiBfKQDqdiLFUH9eefc98sXUN3ABHkef7OkkgKN0rIoYlUBVHJJjso4H5L&#10;g83Nvx7kCC3h0DGevVNA3XGWkIDPFo4P7gIu5seLf7T9fepbEU1RD7eva+o9VRRSRCRdLHj9tABx&#10;/bN/6Djj2GeYNgt7208RVGpT9vl05FNpNOoMUEQYKLFg51hVCawB+3+s3Fvzx7jFtjjjNUX7RTpZ&#10;4hPHp2hKohRgLKqhWQqxUnkqWI+n+ufaq2HhIUIoBw/zdWIJwOHUiIF/pa5Itc/W31V+B+P6gezW&#10;zq8g0nzHVHUft6UFOLLYAD8kEcm4t9f+J9y5s8mmMBvToubj04xyi9jZbc/p+hAtqv8A63sY21yh&#10;Wh6r1l8ll1LyLHgDSbHnUb/kf19mCuPI1691Gdy2r1ekKHa5UlSx+nP+HI9211w3Dqj+XXASovPL&#10;XBCj0jUP9h+fe6xjI6pjrJE6m7EgeoAjUVCseQH/AMPb0VCarw6dUU6dYRqIK/6m3Chib/S9/wAW&#10;tb2vXgOt9OSlEBJ5IJCqCvp+hJYe79o60TTJ6bqqvSJb3AP00f4X+tl/HtiadUFeqkqR0mKnISOz&#10;Emym340qSx4F2t/t7eyee8NT6dJ3avauemyTLpERHyxvyABZR/Y+l+P9h7QtuFDTpqjDJHTzj6s1&#10;FjZhpJsW0lXa1rLb/iR7V29y8g1dPp8A6WNHK1wAfSQARxe5/N/6D6ezmJ2IFerHp+hJZR+k82JA&#10;HH9CCPx7Vjh06aVz1PUf4XB+hJtb8W9vR+fXqAig6yWUgkAg/TgWH+8/X271sdp09cCBYlbcf0t+&#10;ePx791broaSbAcG/DWA/rbj/AF/fuqt8PWGRQQTx/tz9b2t7o/w9NdQJIg1rWvfnmw/2IY+2et9Q&#10;ZolK3Kk21cfT82v/AFv/AEv7ZPHqvTDUxIq+oaeT6VBHLfQ8/wC8+0kv+XrY6YZqfVZr2FiOP7Qb&#10;j6ey2aQA1PDr1NWOmiekT1LddVyCAAAP6E39lU8ik468V/CekzVUippRAikDVpW3rF7HgfS39fYe&#10;u7oo1B000NR00SXilbR/Uf2AvA+qsX/P+I9o0viprq4dJXXSeuP3CMeb6la6qWHjIPKawfqf6W9r&#10;E3aPzNCOmSlWqeuU1XHx6rkLrH0trP6SbixP4HtYm7xlhRuthFBqB1EerjN9aG4YKt1ARdfAILXs&#10;efp7NYd1hkwx68/wnruKSGRwrBCB69JvJHf8Wfj6nj88+16zRvwPDpivTdkJQSFYogYSAglTpjsb&#10;KzgAj83B9p7mdNBBPXhUmg6BXeUqhSQzudDkLG0bFI9VkdrfVRyP68+4z5inUkhD15008ei27oyh&#10;ZXaJgD9tP5WJ0mOIMEWFiVB9TXP+t7hXmKYoKp0mbh0itrbrnjyRgq5qeEQko8ZIURshHAH6XPI1&#10;WNwOLceyDZ95aC57jjpJH8XRhaHccbQLq0yzKpkMZVhpIN7rOSnN+VcfiwItf3LVlzEnhjuz040T&#10;Ma9OK7oNRK7alkSIgySiYOIgy3VS4Ajcmx02A/xb2vG/tK2DgfPqhiPTTX70p6SIgVTACGSaObwK&#10;IotNrq7sbE/7UGuPx/X2T7nzMYU0o3HrxjAX1PSHpuwRN41/aaaRjZZpJHjVH5RRMgJRSLsQxN/Y&#10;XXmN5D8X8+tR4alOpdJuSrncCbxSag8gMKj9Ab1q0gVR9ALrb/X9vJuUrZY9PHV+HpRbOGV3hujH&#10;4OIszVUvicva1NTsPJHKVXlSo/Tbj2e8uw3G+bqlktaEj7Okk0hFEPE9Wa7fw+B2XhYKGip0WVY4&#10;hU1elfuJJCo1Nq0n6fi595bbFsVpt9osMQApxPmaevRtbQRQxjHHz6CrtDNTU0NPLTB/spZvHI8S&#10;pcsBcDyMLqDzdh+fabmFY4oNUQr0xdvGB6fb0WPP1gyEnhMiSeQM2jnzNfiNRqBbT/W1/wCv+HuF&#10;d18adyFB6S+NAEFSP29JRayPHzxSSodMM5k8hs0iSAaR4S5uSfxcD/W9ksPi2kgZgRTqviwHAIP2&#10;dDVs3ekEcTTSywv4TZpUe7M5P6GDqLmxF9Jtfi3uSNt5lt1tArmhHV45dIz0F+4s/R1+4s3UwTtZ&#10;qvVdYRIuopa7fVQOOWtx7Ae7btbz3jyq2a9NRmhIA4npIrmUlqKiJJnDBV11FQFZTK4sY0jK3+nG&#10;sG/0t7Cz7gZJSta+nSoAKKAdCDsnGSzxz5GUJHBJIqv5HU3WFf8ANhbBixF7X9iXYvFSs3AdVLqO&#10;J6UudxVTveoSNp6mmw9A8YoaRAqGRhHaSWWORbMx+gAvYf7yZ39rc75KFBIjTgPLqoLOa8AOhP6h&#10;6sojX/xGri8qwVCiBZ0iYDSbGxjtz/vX04+nsX8q8rxRSePOK6eH5dWig8WbPVgeBxkVPEgVEUBR&#10;9ABx+Bb3KyosaBVFOhJDEka46VSoPpYEXuebf7Yf1t730pVaip65hVPIW9iLDi9vyT7914qAK9ZA&#10;AFuR+TwP8frf37qnXrgm1jptx/xX37r3WNgPz+L/AO+59+691hKIRx9f9hf6/nTz7917rgYgt7D/&#10;AGIvb37r3XBQQwuP6n/YkfX37r3WX0i9wv8Ar/UE+/de6gz1SIDYj/EWFhz791rpF5rIRkMos7Wv&#10;+OPxcn23K4VdPn0y51HoLa5XaZmIAaUekXFuPrz7LZCQcdN6CvHqRE/gjRLG9i1v6Ej63/J93U6c&#10;jrRT06UVLXkxDS1jx9bc24IIHtZHLjrYoMdTPvSvDD/WYBTyeLE3P49qFNRXq3XBa4ySaSfqR/QC&#10;4/qP959+LAEL16vU2atSlS5KmwuRYAm/5Cj6j3vrxNBXplnybvZwSFJACm4tf9V+B/vv9491QMSe&#10;lBinE0ZkkP8Arfn6Dj24CQhI6cFK56canJxQQyaiAQDwdPHHPNgfp/T2ySQNR62zIF6CTJ5JauaQ&#10;krIrPZSpNwb+kWP+9n2XsQxJ6Toys1R0xPoQs5W3BWQ6lZeRyOPr7YkYKpJNOnH+HpC5jIGKOVYG&#10;Qk/puosNPFhfn+p59hu+u6DQp60DRegny1Y4cRuxnnLFmdm0Rqkg+rR/8G+n+t7DTyE1Fakefp/q&#10;4dbGRXqNQTtFO6TveF4XPqKBXa39kNwSB9R73DOUchjinW+mrIVsLahHPpRkUMyhJIVYtpCn/U/4&#10;24v7fWZGbHXqjh0nZXZXkBkYEHSTD/bZiCBK6AarjkAW+v09qRKwNa9MddfeMsqxkM2p7o4kZI4Z&#10;Y0NjOgDBbf2eCfbwuVGK9Nu9MDpqmyn7bN5vTpPnRY1j1BuXCMtxIDa5At/sD7090qqWr/h6TkVN&#10;PLpLPkJJGLoAT4yVg0lZV1HTHZ47KFH9G5/x9hW6nZ2JBx0qRVUCnHqJFKESZpoX880IhAYhWA1g&#10;tpkH+0/RV+n45PssLUqX6uKdOkMrTkORZJFCxWKwEmNtAEh/PPAP+39pWuCrVXr2OlLBk44ogqBI&#10;1IUSI8RYFBxpMp4/r9B7Mot4ESADHXuunyMRYPKraXWw0CNho/TdpPwo4PKi3uku9oRVm49e6aXl&#10;BQ8g3Bk1vZAshOpm1WuFtwtgb/09klxdhxqrx4dNyVp8uk3kHdIphHGRJ6ToDxyKkd7tJrbnSv8A&#10;ZZRx+Lewxf3iqpz0nbh0k6icnks8BBMdLK0irKyM12RuCHtyb/6m1+fYUlukPn011glyESGCnZ1e&#10;ZYfIkQZVkEbA6Jg36SA35/P09p3vok7dWT1ta+XWemrljlKltYeAKGZF0o4c6iOLeo3JJ/p9Pfo7&#10;xK8ePTozjpRU9cpX1lZWMcaszaIC0kh9LL+AbcmwsBb2ZJIrDtPSvrurdERYWc+llWWe/wC0b/pT&#10;UBz9foQQRY392b0690yzTwsfGfBUoRI2pYvEI5EOl9EbC7AcFiTwbW9p3ILVHVya9JCvdPNNFI07&#10;SSqz0k8bayWYhSBOAD6DYAn6X+vsiuCdRXpE3xHpP1P7NSDURvVTSRwpogezSKGIWR2QWU/k6j9C&#10;fra3sv0UPXhU4HUuBZ5mZ5TDTQzSgloVV1Rfy2iwDRG3BtqH1H9BuFCWzgenShUp9vQoYDD0f2vk&#10;luYPKs2lAQpSbhAEPLW/H+IPsabVtcDoJZRX5dL48J/q/wAw/wBX7ApsgIE00qp4VUeOJQVQoXjD&#10;oz6AfRYggEi/+v7OpbWP4AKdX0iurz6DbcGMlaMTxufGkqRrLLHGiwyoPT+ixtJ+Gb6X54v7Du57&#10;fpHix9bkTUMdB4kZWaRa/wAT+MPUStJKEmexDeMuhCMf0iMaiLkcXv7CUoUSUfpKfn1Hm1SweSmS&#10;2vSTKEjicNG2qKUvEoF9N9a2IuAbH2w1K44dUfh0nqrMQY9zkJrzCSWEotHp8SB7qzAsNLMCCyrY&#10;Av8AQH2006odfTJlCCnn0mcjuyYmZYJI2nLTIFCrTyVccIDgSOtgeL8jTci1j7TSX54jpl5iegrz&#10;tbBV1L1hFZLUySSrGoYvM2pAFiMS2UMjc+Rhe3H49onkMg1A56THpd9Z5fMpnMRQx1kNWZ1mSQrE&#10;Yoz4xcVTD6HyAAaW+rcj2KuWL+aG9VI8Vp/q/L/L0XXoOjV6Hq1frfMZiGiop5IXlpKqNY5jHH4i&#10;hX63htySOdQvYkj8+8wuVLi4+kRn4EdWt3bB9eh7pq+mrIvDMVv4jIkjuscir9Qr6h9Dbnk/8SZA&#10;SRWSjdHKOpTS/Sfy1Ik8DxxkB0byKzePxjUPpo/F/pb6/n2muFRlI8umm0g4/wBnoq3clJBTYLIV&#10;1b/k8aUFW2hAAxlsFiijkPFyATqXki49wr7gRLFaM3wkV6cVqYPDqnPeuenrMo8q1CUUeOrx+ygg&#10;Zlo62EK1HA8gtNe10bSfU34sbY4ySLqrTiOP8+m1ZUNR0KfU+7RS1kWIxU/3M+qOgjeaMxshmOuE&#10;UUsgs+kEO6j1Fj7EO0X4WMxjiek0p1PUdL3s2t8GJGOqpNORkqEyGRFOY/Lj4oBojdkFtZkNmAvz&#10;z+b+6blKslFJz15QePQVLqpIzGK4TSyRmWNYrwiPzR/snQv7ZFuHsx08j6n2StHX7OnOm+VUenpq&#10;ilgYaUp2mWmjEcbtrYiohk0qSQQWlJOn6cE+6uhpT169x6D7MRwS1kQFRQyRxSh29NbC1DEU88s1&#10;PNAFWR1UhWYqbEjgD2nZaAgY/wAvTT5qB01UFJEKmIiGnlSvkcxK4jc+dOUnqPHdQZBZCAoLcgsS&#10;eKUOr7P9VOmkQqanoSsdIrUUKVU88ry+Kmo1pP20lVZNVUixyXCon6Q9/wCtzc+31QUz0+nn1xnj&#10;qpPuTSsAscjyBY28MjrEwGh4x6GAFuF4PJP9Aw0Zrnh1tuHTbkwk4ogDFLTmnaStglPiYaeEnpnj&#10;+hVzZH/A4PtG4ArXj03nz6TUkjPKQtTKIiuqniBiq/sfHxHGhg0P42Ot2u9vrf6+07Cvz60KU7em&#10;qpqoYRMKOaqmpqqN6mqjnXXTySpUqq/ZygXM3K/pt+2wVWuPdlj1MNQp/q/wf5evFgOPUmSeFUln&#10;qKeWKCjraaSinqJBPTyQTJdJIahNWosbqyurWPpDX4GtIBBqDX/V6f6vTrfWeZpqMxxVEkmPMUoq&#10;IYUdJaZzPHrknA0+RC19HF/6kLb36gbhnr3TdBQzVENVOHjYzR1U1NNSy6L1VMfLVNNJosh0D0Lc&#10;h+Dwb+7AU6cQefTzRwyzGiqD5knNPGsEFTURIkiTciMhlsAwA8hYk/n6e1EYoSvlX06uDQ16dI44&#10;aSnVxjZKVaisaplarL1CytEpElgti0RN2/F7KPpwTOHjhurqa9IvLVsimhlqK1KWgmVKiaeV1qqT&#10;IxTyNTPFj6IqBEpYAsDdgSB9QPZ1b1pUCp4UH+Xq3QL53FVE2piaapiiiyJNBVUzwyU0fk+4h81R&#10;KrJNY/23VQCWB/oBXt12sR0tjhmvSmE+XRct5mZKgzLSUDODAtcKdIqAVdU/7dTQ+UBgqRR6nDIN&#10;MtuRdR7kXbn1oKk18j8vI/tx0Irde0N0BNZT5ZMnLUwU1NDj6qKrBgWWmnjgogn+TzRqzAEspuwB&#10;9IH4upIjXwylDnh+3HTTmpx0Du4shkI6imnqJ66Ot+3MarUqKBRRIGSkktGpkMTC6KOGAtc2N/a2&#10;JVIqKcf59Ng16B/dCfdRLT1DF4pvIlTFIY4h5Ej1Y6NljveGOzf1B9DE3J9m9uw/D5f6v8PTxPRZ&#10;N0xKcgZEgdYdQjWKJIqbSi2WdJFIOtwLjUeT/rH2MbFgYuPTbCh6ZKGqammhSchKKqkmgIKfo0nU&#10;PLJEpYqODI6ixUgEe1TsRgda6MZ1rWVL1dHUPPBLjVMVDXONNClTT1DiEukNP9Vp/S0bMDySQf6N&#10;S0EYPn0Z2ZII6tw6Kya+eKjkmjkkkiafIxijk+4bHugk48QYFjICpv8AQ6j+PYZuHIr0IlQMoB4Y&#10;6sg2Z5EjgiMccUdNJS1FFrEk8lZ5IC+qnWGzL43RjIU+oYLbkAk1SWqOjdFVVx0Ks2Vhjhq7TIyA&#10;Uc9HEYg4llqHLw+WoIDRKr6hbSOACbAX93Dnz6v4dRXpG7opEepp3ApFDrOjK0SOy1U1p2qOeWLk&#10;fk+kHSp9Xt0UPHh1SlMf6v8AB/q/kCz5zJT2rpPLTRPWtVVLQLGaeeBKdzAq/dSGwVpNSrFpOm4v&#10;cezCN9IA6TOhZugczqSLVFwJVrKCnp6l5paZRUpM5WOSMUwujUykpHKWOo31E29rgaivWhDTj0j8&#10;pW1KtJ4Ejp2rJ08tFVBBIk0yholhaG4uHX0OHC/1/V7sCRw6bkjFdJ6Yslkmp4HrJyqtW1MMNVG0&#10;5ZqmChJYVNQyKIo7yemQM2r6sFsPbqsW49IpI9OR0iMq8M5jnqKXG19M5qjTQUNZ9ulVVVtN+2rL&#10;GimGaC6yOWQB0IsL8+3B8umSAePQU52nbTHVPTxeE0lLU+OlrFjqKmN6f7Khw7VQBdluCVswAa3I&#10;Nx7fWQDHVXQU+XQSZGKWpkyP29HPjUx0NFAaZH8tW9LM3lqXNUwDghQq3RT+Qfrb28XIAHl0wFHF&#10;R0jM7NJ9tJTyyNWtT06maITQCWmFXN4pZB6QGVh6QCNWkF72ufb6kEY68R69JOaOOhmqPBXRUbTx&#10;NGFvEYKyl8YWSoLQKyqkFmOk3Ynn6+7dJCCDQ9SovtPHSNWU9JVRfdrBi6ujqjXCuptCmdRSoqys&#10;yyXZxOpa5AsBz791RhXHXB4fu5jTM8cEdZITVRyzKtRamuKNaZIACo5Yv9uSGuUa7D3rpphTB6Za&#10;zFCmjM1YiuZIft6eeTzGTHeM6qyOKlWysrxAFVYF1Iubc+1CfCOmmOo6B0w1eMraOKSCmZlSpIeO&#10;K6SQ/aTxh1pW1aSriQgiS3pXjU3093FK56YZa9MNXQwVENRTy1dMohlSQzSymaMwwkBvtyFuWLgo&#10;lrc82IIPvwIVq9NkaT0jXllhneapo9E9Q9bEXWm9NL5PREYtIKk21qQSbaRb+ntQKHI6303tVLFS&#10;SO801RK7xohhIlaaL60/ke2m6WDErxpNiOfe+tEVFOon3Ea0/wBu8sCLqY+BI3RPNU/vys9MVvIy&#10;qLKWsvIvcG3tp61FOmqEdRtVZDDPLFEskciqtJPTxw/bUaxD1RziAkiNoy2om9iLEj23jz49bArx&#10;67lqamN6SasEVVHSNTzRRvGhpJwq6IcXTx6fJLH5WXU7tpRvqPz7r1ag64jSpr4pIqemjqKuPXDI&#10;AappQ+u9NKoICrLeMSltJIDWsPfut9Y55Joz5DTj7dJBHGxOtp3qFPkjmdR/bsfUoA1Fb/X34549&#10;e6b2qG1gRK1ZGIxC8TwK2gRi6StqFgFt6gP7I+vPupUAdvH/AFfL/V/h91jqooZFLwOIpIdXir2i&#10;Voii2LuYnFxfUDFcg/QDge9DXXPXumc0oAhmM6OVjb96suJmlt+2qIlmCoDqJKkAEXNr+7GtMde6&#10;jeKJpY2EsM88kkRiiI8JSqjSzGok5AuOVZRZvyBz7317pueKoY8vIsglMdlYPDLpJapDRvqULyba&#10;dRII+o+nuvdYZEHgmpozG8aCQmbxwrTIjEapb28rLcEPqJ4IAA/LqKahutjpv+1g0JVgmWIVBp5r&#10;MXMBKlofAJPUVNzzY3tf291vqV4JZLmlkjjqvHFLUUo/zLeJyXmWwCs2kWIIANxb6e9GgGevdYvE&#10;kkdPP54o/t9UzMH/AM+0jErG4t6Sv9Abe9BlOB1rrpKLztNMYaNXnUO7llikaOO4VUcgK0jsCbH8&#10;Ae7db6wNAyIZqhYneq0vNom8jIadbLew4LfXUDb8Hj37r3UY07pLFUAyLHJIsh1qnlamt/uiMf2n&#10;N1Gki/0uCL+/de65RQR+aedIUKwa3MCWeON1N4yhnA1afoUYsTYE+/daIrg9RwIxH5hGSJXadAhW&#10;NohI1gNagaieAEUW/FveutBQMjqBPC1Mh8TQsJ5BLEj+uohJ9JI0j0eknlh/j+Pe+rdcvQlK6eBX&#10;bk00rBZ9at6ZY5FAtq4/HAA55+vuvdRDE5ppVYvJToBr8mgRxEsATAxAP0bkKbgE+/de6yJ43Xxm&#10;ScSnTGvjCyDUr28tgL2Rf03a9weffuvdYZWQyaoYKYKIXVGiAQylW0K09Ov1KkG/qJsffuvdZJ5Q&#10;j+GSaLxhgjJKX8tyBJFLJdeFUnhF5bn37r3UZ1b92I+RhpRnIJUJKTdWKWH4J02b8ci3v3Xuumj9&#10;EMUcpS76JY4rKKbSwW0sigEhyfr9OCPfuvdYPGINKJqREaSdPIQ5bU2gugYKQqkfReTz7917rEiF&#10;Xkm8xCFS868oGkf6QuWW7A83NiR/vHurcP2f4etdOcmgFPEtO5kWON4wiwlVa3lYiS6k/Xkj6G6g&#10;fT348R/q8j17qSkdNUJUmI2Z6dxEwFn9Mmm0iz2u1xddLagoPpvb3brfXoZnjgczL5nhT1yCnjp5&#10;omJ8dnltrbgm4APPvRp59UIzXqH5IIXZp0gWOa7RiAu3mEfqg1xOCVVjbTfg88e9DRXFOrfZ1haB&#10;6iWSOJ1jadXmMdOU1oAvkKfQIhItexH5VR7t1vqA7G7KiTySmQhE8TaWCrbySEAaTe31+t7/AIsN&#10;GlM9e6bVLBfHJoGhQxLNqYSs/pjbV9LfW/8AT6c+6twz8PWusMlO4eSokZ31nT4XCPOwZRY+kf72&#10;P6fm3uoMYOOPXsdcY6dNKyMKRmUWSEo6yGYnTqYi1mBN/WQbjn3cAL+fXusTRwgKHZ/Isl4kcK0i&#10;y3szeRAeT+Lf1+v9NP8ACevHqGIjLJKsiIpQlVF0uY76yVBH0FiDYg392JAFT1vrHJTiGT0KoRi7&#10;FGUKHc/Rgv0PHJH1596oCQevdQGEWhCEFMdbFAFuVubINX1UWuf8Pr7t17qJJTvKhaQrIIWkdWlY&#10;6iX51RlR6rnkj8D37r3WHVK7Bh4Zl1KpJLeqIqdOgMLkHgkj6f7z70etjj12WeIuI0ZHCEwBUWLR&#10;E4AJART+f7ZJ96wePViK464CGl0KhjMYZRIqKWnculvKszPyrnllI/1/e+tDGOuSsArTBAFV21Rs&#10;NaMka2kYj8EWN7fX+nvXVupTmOZQH1RhgrIhCqrB+Q7FVsp+gP5tx72B1U8euUyJoqoLxKiIEEiy&#10;N545ANQJJ+qi4sL2/r7916hrU9YIwtIPKQ1RrUFZBpjfVa1gljbi31/p795daHxdSEZnZruxIYOU&#10;kKorfQlybcWNr8f4+/dWPDqZ49MZEi07sUdiVGpPGTe+rT6i39R70CCSB5dU69HJOTpVhaRYlS7A&#10;KkLC58K2vdSDfV/sL+7de6dJJbIoMjS6jCrlktaP+gZ+L2H1v9bi3v3XunGjVQZGKpUrFeAPGGR1&#10;Rh6lLG4DEG6XJBt+Pad/iPVT08hY2EKRUjmZKbRK7ypE7aU82uUKAqkrYEjk/S3unXupiyRxtTeV&#10;50WVY3M0RQn7dlIIsP1W4VVPJ9+691mKJ6S2oyQrLIkEqghKS/jmKRj1CQk3VR/sPfuvdMOTganE&#10;b6ysk7nQojjVWgLBQNRPrLXN9drcg/093T4h14dJpfEonH3a2cS+DTcxgkcJUPIF0s19I0rYfXgf&#10;VR1bqAwgR1cWaKoS0gka6rJGLln1cBbWt/xX37r3UX7cSyymFiDZWnMraiVv+4ymTgDTb/evx791&#10;7rkTokqoYad4oVVWt/nbsxuzCZwLrx+kDj6fQe/de6zLE0WiNwp8jIQxUtrXRqbWjHgf2R/iPfuv&#10;dcJI0Us0YCxsDEiFY5HAKlgIz+L2II/It7917rBEJBGrxwKJLEzSFToSQjxoXj5HHAk/oPejSmev&#10;dRpGiUwNPKVl5DlVCUrNqs6mMgC35U2HFv6e/fZ17qQHXVCWskSswjUKGEa/XXdVIAH5NyDyOLX9&#10;+IBFD17qeFk8jSqUaR9SzFox49Fr2UMOQP6c/T37hjr3WVIl0udcUbqAGHARZR69EbH6kWPA/pb3&#10;Ut3BetdZKp7geMRElY1jdSfImtgTKyf4ci39Le79b6//19pFM4gRZFZWj4UHSbC/6booPH+Ki3uN&#10;/FoOt6Seo0mYJlvdArBVjYBVTn/UswLWB+t+P9j7oZamvW9J66hzILlDURkA6GKMrRBh9eRe/wDt&#10;7e9LNpNRjrenpQ0WSd3CkABmuraPSY1Gm5P4/wAB7Vpc+p6oQa19OlHFWFRY2KtdlIbXHpB/Vb+v&#10;s0hnNM8OvUr1y+6SQhiFB4uL21J+SAP+I9rEkUnP+r+Q/wBX7B7TTy6dqaVRpkSxXgXBswH4utuP&#10;9e3+P19rENc9MaGV6+XT9SysSCQdNmYqzWsPrqX8n/X9vJWvVqdKSlqStxe5HquPqQRxcn/D6+1C&#10;fF1rp6gqrgAgBgLi3JP/ABr3Xr3UxZbX+n+Gn8AfXn37r3WUSC1tX0sTYWA5sDb8+/de65lvzfnm&#10;344tyffuvddawT6fwTcH8n3tRU0691z1XseQNIIHH1H9T+fboUA1611ysOSQCLg2+tjbk+7de658&#10;WNuRbkn1W/xv+PdX+Hr3XhwRb6Cx4ABt7aAqadb67P14H+FiAtv6/X/D3fw/n1qvXbEEaTY/0/H0&#10;4/HvRjqKder1gZrfROLAcDST/j/j72qEGvXuuKvcn/eARawte5v7e6T9ZVcBeb/4cj/X4/Ht5Ph6&#10;11xeWwFiOebWUm54/HPt1K6vl003xdNtQ+oEcE25+t7f0t7f6akNFp69JeuYKCbKSCSBb0iwuLg+&#10;7Dh0kcYr0iaqt0ueAL30sp+n+pA0+3Q2AvSdiBk9JetnZxpB8gcnWpvZOedBA+v+t7cIrg9MMUbh&#10;x6QtfQVEkjFmmAII9VncFf0otxexH5BHtplzQdU8NiMjpL1OGZDJJKsba3IHkVncrwtowVIJFrcg&#10;D+h9tFTWn+r/AAf6v5B5E0jpOVOGkeRvLA3CaYGFgUtyCSQGW315JF/p7aZK9XqRjy6SlXh2MzuU&#10;vEr6bSuI2VreoO6roYE88H6fT/BNLbmurp0MOkVlKCopXGuRbFHfyyqBd/yVAUmyjgcn2WSxlGz0&#10;6vDqZiMgghjleNGiWychhM6A/wCdINiEJ55H49vwklanrxUNk9KeKtIT9VkWUmMOE1Ox5sjpcKn0&#10;t7Wo2BTy6roXp3jyju1Nr5KG7ErGzB76HVdP9r+jW+n14v7UK1R8+quABjoScZMxo47xgNcqoCqw&#10;JXkPJ4bg3B4Nre1QUnI6Z6zzNqUepSWYtpWKIEAj1A8EN/rAk/4e3NHZpHTq/D03Ty2sWiis3IDS&#10;Mrm40g6SDcH/AG4/p7Y690l62Us4ddEQQgIGAkRm020PwCpFyQ1v9v7akqRQefTiDHSWrJ2VWjBQ&#10;xpIqjRZnQNyzliBpAP4/P9PacEqa9LF+EdITK1sRns8n3HjuCWhjinL2IWRQAdcY/wAPbT0/Pq3R&#10;Vu36uOmxFYyzTRR8zmpgqB4FkZwkiyKRcI99JJFlAJ9hzcsydLbQ0Jr0SY1lQMi0lqRPJPGniQIs&#10;gAcKKcVLDXolb6yKqXvcsfr7LdIOOl+pejBbGq46h5lml+1eOoE1PIjIsiLrtIs8hFi8TXVVH1B5&#10;Jv73Gor05CQT0b7asEbaJbRhtcM8UmsSQGAMOC/4ZiAvH05/HtYi+Z6q3xHoyu3W9cJjhEP6JE/t&#10;LFFfWUeQAXAa5sT7WKBTHTJ49DJiowLFSkpLK2o3VXd+Q1vwB/vXt0CnHqvS+xqqun0IdP1aPSy3&#10;ZQDa/P19vrp/D02cnpYUaKy30/QC5OkgEH9N/wAc3PtQnDqp6UMS2KkGwICgelufzf8Aw9uDpt6/&#10;l08wm/pspuL/AEAFvpcEe99NgVwOnOG3Atf6X/K2vc+7Ie7rZUgVPTnHbm4H+uP6fgWPt7q8Xn1L&#10;TlRbgfQ/j6c/n3Xt1fPp3rl+n6fk3H6bi/5Nvdut9eAA1C4+lx/rHn6e/de64n6W4/H1tb/W9+69&#10;12SNJuRawtY25HIF/aZviPVesB4P5P0/sre5/sgg/wC9e9de6xE2sSRySDe97aST9PfuvdY7C1wL&#10;/jn/AHj/AIj/AGHv3XuvEXuTe34P9CPqPfuvddFPobi9wPrY+ke/de64ni4sLsCGb8n+g9+691wI&#10;At+LW/Vdf9hz7917rEwNyOAfoLfS/v3XuuDi5PAJvcEgKTxY29+691gK24t9LH/jfHv3XuuiOCbD&#10;m30/1/z/AIe9jj1RgApp1ysLfpB/FyOALfj3rq/Xjew/xv8AXkG3Fre/de65qoKkEfUfi3A+o/2/&#10;09+691z0gAcaePzYEfi/v3XuuMl9Jt6QP8QSSPxx/X+vvw49Vf4em13s1rr/AGT9L2F/6e6S+XTB&#10;64l0/H0b6XH9r6Hj211rqPLIAOQpVeCCCWJP+pHvRNBU9e6bJ5iQw/IGqxtcEfS9/wAe07N69b6Z&#10;qt20i+kMwUBiAuoW5vb63PstuZhpoOk/SfnkTVytxa4v9GtcHT/Qj+nsNXc4JNfLq6r5nqO0hsFQ&#10;csVHK8EfXkC/19kct0aUXPSpIyDXrBKwItfSwfSBYaWFyDe6jjm319oJ5w6g+fTyqPTHUWT8xra1&#10;tRUWBUr9SPx/rW9o2kNNPVwBx6g2UM2pR6xy19IN/oDb+v0/1/aLAY16t1w+4ClwiglhYg6gSBwQ&#10;NP8AT2naYKSFFevdZQrMNIYksoIBABUfVgAFNv6XP+xF/bOljgHy611xdWN9FrkMxNgSqqLEfji1&#10;v9f6/T3UAnh17rAyIrXREa/LfpW/HqsrAAFv8Pb0ekcOqNx6islrADSObBlU+g/2iwAP+HtQK8Aa&#10;dI2+I9eLEJqbnUCg4A0i9lBP5/qD7rI1Bk9aoSaDqA8iot0+gubaVYob2BBI/wBj7JLq60D9M9Ph&#10;ABQ9RfIB6LKUJAa76WJ+o1KRe97m49l/1VW+Xn1YIteHUlGYyhNQsCWBYqwsB9PoOP8AW/2PtbDc&#10;kyBBgfb14oKcOnON1kW4IFgAxsPU9/p6fr/hb2IbdxIKKKnrQRQagdcj5NJCpG1/ob6QQvJLDnkn&#10;8Ee16liOFOvP8B6hytKAI203a4udKqRe4K6Raw/1/r7sSeB6T9QGjcODoDEWGsKugki4NybXv+fp&#10;7SEcenv4esmgko2hSbiNydDcg/pUngf19t6hqHy62/wnrPDoVlUOeHu5tZwL2IH/ABr/AJEshZQR&#10;0nZa56eV1Kv0YnSeWA555JtyR/qb+zYHsB8utgUwOnmkZpQpb1BrO1m0sQg9dwv1/wAQPp7URDVw&#10;6UqKKKdP1OAwI9ZHGkEgED8gh/r/AIn2qijNc9WGM9PSrp03UAgX/rYWsOT+LexBCulAOvHrOii5&#10;U2IWx9IsAxF+fa6NPI+fVXwh6zqOPShuB9QRp0/kn2vEZFKHpPTqRGpYEji4Fv68fUH/AF/bwFev&#10;dZwri31tbUCSG/Nrave9PXusq3XkAfn9Vv0kc2BBv/tuffiKDqyfEOuDeTSeCSxt+L2JGkkWNrf7&#10;D3p616UHrANV9OpTYXOo8Aj83t7TP8XVSNS06xtOFcKzAH883W/+HtovQ060I1Az03fcoavQUIYI&#10;xH0Cm6jlT7T+KfEPXtC+Qr0lsxuilx0xSeRICAzKGkRRpHBa5H/Gr/kfX2nluUBozU6UwwtIQI16&#10;BrNb6zeTyUtBt5XihhZJJq0EPDPG/wBEhWP6sf8AUs1z/gPZFNfzPMUtuA49H9vta6Nc/XLCdj1u&#10;Oya4jLLHJNMsj0lTAVenkeK5lg8wACuo/UnJH9T9facbw8L+FOKnpybaV8LXD5dDhi89HmKSKqgI&#10;GpRrjYBXSQGzlV+jfT2uS+inQOnn0STQGMmo4dKeJFkUSrYiRQGF1JuBbVx9f9a3HszjKsA6+fSJ&#10;uPXckZdOOGtpBtfhfp7fEauvz68pA49J3IZGGiKUygTTzME0kCygGxLX4sPrf2mcIh0Uyen1WoqO&#10;HWOuqkiptE9SqzWDxqhsHUC4XUfp/h+P68e9zaETPSuBCz0HSDqt8Y/EoBIVVXV9AYKXeRDdkUD/&#10;AIk/4j2gjvEjwelzWUjGlOHUSh7DMon1U6Rgr54kEyx+aK360vyT/UKpH+Pszt9yWpFKf5emJrAg&#10;9vWaTsOHEpCZHP3VS96WlR0qUAPDCWRASvJHCqbfkD6gwO6x26gt+Ly6YG3yOe3h69LrA78pMhPT&#10;Us0qJUSRSM8JYLynJ0I41WI/tEj/AFva633GGaiVz6dIJbOSIkH4el1FlYaqQ/btrjUesnix/wBS&#10;bcf7b/X9rVlSuB0x4IGenlZAyByCAwBvxz/S/vZNTXrbUp3cOuMiILlRcED/AFzb6m491x03SNsL&#10;x/Ppve2o2UIQTZh+oi3H/GvbT/F1dTrNeFOsRBBst7/T6It+L2uQPr/Ue6E06c6jsouLXV/pyBwR&#10;wRx/vftoqR1WnWMDT9QLX4sL3t/aA/3v3rr3WUEKOTax1WAu17/0/p7917ru4v6hcepr3Fxb6Cx9&#10;+691wezWC3v9eTyBa/A+ntt+I68Oo7xqQR/ZP11ECx+tuAD7YdNIqerDOOohKrfSV8lj+n8D8Gx/&#10;3v2wzaRUdbIIFesZlsoB9RFiCQBqIH0IHvRmqKdVr1FllB5H9m2kKRbn68D/AIjj/Y+0zyVyetjJ&#10;z1GN5ASSpYhlAu3BH0/2PtPJoIr04ABw6aamMEAqo0kFbfqa4H4CfU/4n2Hb1AoOnrfTDOgBYyet&#10;jcFALlB9OT9Bc2JHsPXFxGhIbp8VIx0zyxHUWB025UWAj8lrKCD+beyOWaPVUGnShK6aHqBNBLED&#10;I2hgCtg36Q35YFbm4+pFvp7RySEgkHHVumiXTdlb9IZtR0qrP5BfUPrcH+yLf7b2VyOKFT5f6q9b&#10;6bJjawGosFsivqjLMp51uLAm/DW+nsuZpA2Oq56mQ5BbDVaViGL2YL4UPpUMy8Gx/H1I5PswjuWA&#10;oMnz6r4aseub1irw8hYOwUngksosQQnNuOPaqG8aNxVq9bMIpw64ffRFLCT90BrALrChWs5J08D6&#10;82P+39iyy3MFAQePSN4yDTpC56pGtlVCFCDSqqCsrseERhY8i5It/r+y/dbwOe34enrdQTnpMMI3&#10;ZRIsshZgqLGolZWtcqqn9P8Aiw+nsiaRft6M41FKjqDNjqacGKNFZiWeRvEJXDWFnUTXAubBrDn+&#10;n59pS2k9nVmRDlumuDbAincvGAs+plARmQ3F2QM2oAEfVRp/2HurM7461ojIovS6x1BT28YjBDIi&#10;SIpVdAA1IELC7cWv/T+v59pmhRq/z63EMV6kvjBBIug3C3aNrhVjsLmK/wBWI/qfp7QyWyq2OnOn&#10;SmaaNY1DaUWLWwAAIf8ALhTwObf6/snvwyqAOvBVY56kmq0oUeLS9gQ7qCSR6hpsBY/j/Y+yMymt&#10;COraKcOpVNKBMrRFjpOkkFVjFxyAWAB+gvb27bkBwU62UFKHoRcdIJIlLtewVbxgaLMPQDcAkf7D&#10;3JexaJANR/Z/l6LLhdNR0rqWE3W4DAWU2P0AHAb/AFjyPcpbdACAR5dIm4dP1PAdLBj9LNyFvyeO&#10;fYot4QVz011LEQBFlsSRqFhybfWw+g/r7UeCgFOvdcwikmyn6kc3Y2/LD/D3UwIc0631ielBADG/&#10;N2AuLBToAZrC1/ZfPYKy1HWuoM0YivpGog8/UAH+0rH/AG3H59kt1EYAQOt9RgS4FlClrXCrpGkc&#10;20+0CSOWx59a6mRsATzf66SEtpsfqL3/AN69m8L1wetMMV6kooC+k6tOphypF1/VdTb/AB5Ptaqj&#10;TUdNdZEjYqCVULyeAPSp+oA/oT7o0TMuB1ZTmnXLxgfpW10N+bE/i/tJJbE8Onft64ujEfpQDSLM&#10;RYm1iABY8X/w9oZLCRqaR1rrmkLH1EauAQQn6Wt/xHvY2uUjPW6mtepiQBF4PP1vb6k/q+v191Ng&#10;YxnpwEdSESxAulri4/TbVzyPx7RyxAGnVuPUuNQLFuTywv6b/iwH5/2PtgIgPT6V0CnU6JUUfQWI&#10;ta4vf+o/Ht6EKoJ9Or9S00RgAgcjgnTqt/UW/H49rFCAfb0w9NeeschhJKqCSP8AEi1xf+1z70/h&#10;dWUA4HDz/wBjpslMdyAPyxa4BA/J+vstkUEZ6d6aqkLZRqS6k2QAAfTg8fX/AFvZROqkdv8APra8&#10;ek7Wpq9GpdR4DWLxg34LA3Bv+P6H2FNwVWOk4/wfs6e6SGTo3dvTIUIJCrdlvaxa17WH+B9gfdbJ&#10;i/HSfL/iurLju9Ok69PICgV1d9T2dgoIa9jpb6Ej2HpLdgQA1T15pKinU2mxyq8agsSSXIMam5P1&#10;sT+B+R7UQbaS9AeOf5dKKdZocSgkdNBLB2YuoVQNQJKNfmx/w9qI9qKSEaaU8/8AV69WLVFOs38M&#10;YFZETyDSCsbfgc2BP+293k22QnxEFa+XWgQOPXKWnWJSAGVWU6ioAXSv6jx6uP6gn2iu7TwEyD86&#10;eXVwynh1EiiULpLKbuGW5F359HoHP+359kyItKHzNQfMj7Ot9ZiAvptqLEhLEBgy8m2oW5/rx7ue&#10;yqEcTx9OtZr8uo5lDsEVQ2h2BZ7BHf8AIv8Agj8+21l1NpGdPn69Ubj0pcZMoICqSWYAGxvwDfUf&#10;6E/T2KNpulDAen+rPVGXUOllAxLAuRpsp0N6ubEen/D8j2N7e6YkEn8umGUrx6nrIFIuAVI54sb/&#10;AI9m0N9JE2quD5dVeJTjz6nwJ6hJdQoFtNrWv9Df2IrKWSR/EkOD5dJZYwB1OglGvSNOkc6rcXt7&#10;FNldBToQ0HSVkUjHU5ZIyQOG/JNiALfU39mgnDCqnqmimeuUoBjZgVUqBY6T6gT9T/vPtPdMDCX4&#10;Efz6soqadR6ecmS5t9f9YnT+bH2FxciRsnpZGgUV6eFqEI4tzcH6XBIuDYf4+1aXSDCN1fqRCS35&#10;H9Txzx9QR7X20rPhT1pqU7unKGxBHF7ek/iy/wDFfZmhYChFfl1QaK46lIpB5QWI+nP+vx7UIMcO&#10;rtSndw66YaCSLf4A/wDE391lAA49exTHTVMS5twbG/Ckgf43HsjnbU5HTyig6aKiJQWNi315/N/Z&#10;JdQUJbrfy6aXhMoYheSQDfnn6Aj/AGH59kk1v44IPHrYNDXrqKgZDqIF/wADT+dNxck8+62+1tD3&#10;kZ8urs5YU6mxoVB9HJHFwPqD/qfx7VBXUUAofXqqgas8OuShiCbKD9SFAH+x96GthUnI6dIT4PXr&#10;KouPp9CAD6bG44+vtSqFl7+mjQHt6wOqsxUqPUSObGzAc/T/AA9o3SJqo4p1cI47q56jGnVSG4Ks&#10;b2sOLekAe0JsxH+quR04rAjrhJGrLqANgQSLD6fT6D3uSMtEH8h5dV0L1hVFBv8AVdNv9SCTwPr7&#10;at0VZda+Y60+mlPMdcHQt+kGy3AF/wA/6x97uAztgfD/AIT03Q0r5dQWRlIsSDY/UAgrz6SD/wAR&#10;7KJlbXg0PTy0KUPUV3KuLsVAbUpHP4/ofaJ5milB1mgOOraFOKdOZqA0atfXYXJ024/oL+xA+5rJ&#10;CGGaDjw6aERr1HepLr9LBgwuPxp+mn/Ye0c18ZY9IHH59XSM6q9YSl4QQ5A/tAryG1cEe0Dwh4fE&#10;1dOqTWnTPIEOsJyxYn1EfUCxLA/n2HZGjLNpJJ+fy/1f6uAeoSK9Mc4LNJNosFFudJJKDgD/AAPs&#10;PzirvNT9vTgHBek1WlA7MT9QOVsVDgXDALxYiwPsM3bp4pNa1/l9n+XpegKrnpjlVZpCR49LBSmp&#10;rE6eBbggtf6D2XsqyHy09N9NmRipI6dxJZGDDSUGltTi7EKQQOeCBb+vtJfx28dp38a46YNGfPSV&#10;lhcoXEfjS5Z3HosBwuq36r/4f09g2WGUJroQPM/4OvNo09vXLHRxylxIEYnVYsAx4HJI/H45Ht/b&#10;olcEPxHn59NNWmOs8cEv3BIf9tALNYWFj+km3P8AUW/40FkME/1RZeAHXjWnz6U1LWxzARRhCF4C&#10;rqXmMgl3H5v/AL4exdZ3ayDw1zT0/wAvWgWHHh0/xzawVdogz3DqbAW/C/8AI/Z3FKaaS1PWvTZ4&#10;464TaI/USq+U86Tw4A4ADD6f7H36Z0iNV8/T8XWiaCvTVJUH6A6gpP7ZNwQPpcEXHP4/5EEL3hwt&#10;cA8OmaVx1zFVCZHT9JuoVwAUuRc3uB9Pd/rELkU69xwenSmqoY7AgMWIsUHoZmPBs3+829rYbyJD&#10;n5dVKgigx08x1cYRgHRjqJ1MFRRp+o/rx+D7MUvV0la1IOPl/qz15UC/b1OStRVDXX1EBQzKdIJu&#10;bE/U/n/intYl6tNTnB4dX64NXqVZtbMBe1uA4+iglb3JP+PtO9+hBKmtPyHVSNQoek7kakTfXSjg&#10;hVZSBYjkCy/09hm+uvHmqTQ9bAoKDpNTVawcBo5LhS6qNYDq1ybgAA/k2/2PvyOqUoa+o6ZdiSR5&#10;dOFJkUckFTIpAY2sNAH1dWH1AvyB7E9jui6fDPd/k6b6WlDF5NLBYihUG/0Nm9R4/wAP6exvYSoy&#10;h6VUj9v2jy630rqZEEfpW5X+yQBZFXhSP6H2fwFWjLEZ/wAnWiK9Y5iALJpUngelbi3149o7iXSN&#10;MZz04qYqeHTFVMCpB/cX1KyEC4vwbPp/4j/igIbqZihrkcD14qKgKeg8y0sQcPYjU7iX6HSy/nQB&#10;cg/T6kf63sGXl1Fq1DHr+XVSrLx6R5rqVHa0qKHBUGRW1aQDqDqQQVP0I+v/ABBCb2FSTXqvUD7g&#10;O+uNrvxfSQpKngAXHFuLg+0Hjq0mpDn/ACde67DqJCHYhmIYIpBXT+Rcfkfm3uhlUNRjk9e6kRaQ&#10;dAf6k6V0jVY8vcH6m/0Pu5IIx1vp8ipYzHctqF01BUCABgf1AcE/j/Ye6KDmp6dZRpr6dOsVLE6q&#10;CdHAtZUBsos3pF7D+pPuyqpNK9OUHU+GhiW3r5cqwAsQSD6SGtyP6/717WwQoRls9NuKkDqSKBXY&#10;G4Lams48YYgCzA8cW/3r8e1EdqHYUNfn6/5uq+G3WH+GqpV9HrswtpBUEnTfn/W/H+v739Fp7vt6&#10;oQVNOotTjYgCOP0FkUD0llFyC/1sTxY/n2zJa0HHNP8AV5f6v8O8r+Y6Y5scraQEZSzKdLyHST9b&#10;kD6c8ah/sfaCS3BAGmnVeuK4lXdiAqBk0KVNzGbWYOB/t+Pr9ffhY+I3CnWwKmg6eKLDKQgAjNib&#10;X0+o/wC0kA3H5sD/AInj2INs2lpSPt6sUIFT06zY1o4So8fIYGyqTyeSFAsSP8PYz+g+lgzn7OvI&#10;tTnh1DhxbKGEsYI1AEmND/tLMRY/QC/uka6QS6H7engig1HU+CmMRLFF0rcxiw4seGuQBYj8XPt+&#10;NWUmRhgZHWnyNPmeuEVAk1RodNQILK0ape7/ANbf0+lvZLd2qTPwHrj9vW1XSKdPP8NIKuEktpAD&#10;FQ+kgWFlIsOLfj2WtYurg049b6cKeiYFQQObkOb3ZRzoAt+P9b3tLNy4Dj8/8nXulNDFpU8DkiyE&#10;AAKQLm9ub/T2IoYSiah0nNVqvU2CIPwqDj1Bl0W4/wBTe54/ofZhAhlBAH5+v2dPR/AOnJI9IFh/&#10;U2J5sP6BR+P98PZrFaaBqX4hx6q7Agr1KQcA8mxvfSOL8k/j2YRoyjPn00ASaDrIDwePoSeQLHi3&#10;JJ+nvSsSxB6tpYZPXakhwLf1vqsf8AOP99b3oGsvWhqpjh1ld206fpbTyoBv/tN/z7VFTSnWuuSj&#10;n9P+vcC4H1tz7uqkeXH+XWuuIYj6BQB9LW55+v8AX2/ExDAj8v8AL/Lr1K4PXNmsbDTYkf0tf+pI&#10;9rVJVvKh4dVKimOuJm0mwtYj/AH0mx0E/Ue3jchO05r69a0dcvPqIViOLEgW1DTx6bf4f4+34dwf&#10;XpJ6bMIr1mjkDDk3X8ab3+nBs3sQWt+rVUnHl0w0bdSFs4At/sfz9ebj/W9nUM0cop/PqvDHXbIr&#10;C1rXuLX5B/NuD/vXtWYVcdar0y1dOWQiME8E3IFhf8i9vp/re0Mu0q4NPPqpbOOkvLBJ5GDEXFrs&#10;tgLW+rE/8R7D023zwSaTwHWi1RTrkq3BDaWYGwFrBgOOTz+Pdo49XaevP5dSI6dNZI4ty39P+DX+&#10;tx/j7ObK2UvX06p04aLKCeVva5W5U34t/gfZyYcV8j16nWRKcDm1uC39Qbj63P19p2tQTq631ikU&#10;BwbAEAi17/Tkmw9lF3GNVOrpnrBJCjI2q5FgRZQbm/5J+vsmvLKOSJhTj/qHTinS1emiamRyx9Vh&#10;6bDm7/6mw9ge5tKEkVxj8+lQC+fTdJEI10i5DX1kKpLg8EKLEi3+t7LhI0WDU8erMo8um8syKQgC&#10;gE8Cwv8A1FuLj6X+vthr10WkY0jzp17Qvn1F1hbkMzMxBUkWAI+ilT7TLdqq6tRYsf8AUOtlQRjr&#10;r7kBSNILM5K8LcEAgAW/p72t4CpDca/6v8/WtA6gTOJGC8MikN+OHBu92/IH9PZPeTLOwU/CPX18&#10;+rAAcOoE5i/JUsdbDjgqw4NjwB/sPZRcCMGhIr5fZ1vpiqbCQOusm1xZrAcccH/iLceyG7Cq4br3&#10;USXWrIEZSWLEMSDaS1xZSBcD6j/Y8+yyZm1Ch6VDp5oNCiRpdAZwuj02+nOpv6XP4/HsRbRoUnxO&#10;J4daIrQeXTgbO2pk0tGWK6VGkq3C8/Q/7D2IHGrLilDj06uAVFB1hMjhdCqjar3NiS1zYaOLjn6g&#10;+29JoVA4dXCgDPTdWzCFAwlUkMPIBYyIwNiPySp/PsqvW8Jahqnz9R/sdW8umCTKMvkPjeQuSy6b&#10;aXUE+klfz+Bf2QNesGJAJr02WPl1AE8kjyPK37jL9JCv7Z/1CFPTcfn8j8+6JcksdZ/2Pl0zIO3r&#10;A80blBZWYsSDZWFxy12VQb3A5F7/ANfemuUNMdMdcSfKxWxVUbUQ1l0MeQysy8lvz9ePdPFMx0jg&#10;OvddSoFH7yab+QkjSzMGHLBoxa5NvdJV0ga89e6i0yoznXxpAOmw0K1vT6v6/wC9H2zboplLMeA4&#10;de6kGE1PMgDOX/bIA8ZAI+osBdR/T2sEPj9z/l6darTrgVADaWj06zGCqmyyAaTyw/33+9aK6VP2&#10;061QVr021FOrIQf3CGRiFAKy8EsCtgNP4+p5t7LrmFWTIr1bpOSUshdpChRQtkZYw4iub2lA06yo&#10;49X09h57dyTpXA68emeWjRVVybRyuQUjXxyMP93Es36P9Yfg8c+0TxAZb/B1rSOm16aWRX0qjrMG&#10;C6VCnSjARE6hwoFvR9bf6/tPoDZ8j+3rWgdMmQw6us7NZJWWSMMiAIYg1wJbg6jfngCw9tyQA/F0&#10;06mtRxHSekxbRyo6p49MxF0skKSRxetyLfqK208e0jW4GfLqlHOG4fl0yTUlRTTJMIXEUL+QvJpj&#10;lMkj6V0Kl7km1jcAfUj2jeJlfUOA62sYBqOp2Pq6uMSM3lgeEllPiVxDAzkB/IoIeR/pptdfr7WQ&#10;SMMjq/S9xuXMUsTKNTOXjAcINcmnV5JZAOCBYi5uw5tyfZ5Z3bJIGrx68QpGeh82dlAEh0+pmYo5&#10;QfqcgF7fj6259zpyVv3g6U+eT6nz6aeJWPQu09aGA9X4uC+lkAUcqTYX549zhY7xDL8Jz0w6BOny&#10;FgAS4GpiC2vSCSBdgxHH+2/x9i22dGSpNa9NdR61xTahGgQMAwCDUdUg9YW68WNvaXcgqqQtM8ev&#10;dMSy6nAI8ZHAZrENzwxGkcf19gqWziNajPTqyGo6col0jVa+n6KVXSHJ9XpP1Avx7D1xZFe5V/zd&#10;LEeoqOpakKQVZRc3I4uCvpB/ob/QKfbVvE0UwIFP9X+qny6uSDnz6fKd1bQNJC3stxyD+eR/vX0/&#10;Hsf7XdFiqtwx0kdCPs6cHI+o1WW4Lcar/wCGn8f1B9jOCYHgf9X7P9X8gzoPUUziNrE3VvoxH1/o&#10;Av049mKXIHA46p0z1uTWOwVgASD+ST/VSB/T8D+vtqTclRqV69SvHqBHkGf9TFkDkkEgeNSdRYhv&#10;qf8AD3uG+LmtcdeoOnykqEcABQVuSPTa7H6i35sLcezuCYcevdKKGcIoJbSAef08j+n9b+zNZkC5&#10;68fl1CqcqiJZXAUDkixHI0nkA88/n2lmvF04PTLyqMdJ6bJQsWUOp9VrEhmU3PIsOb+yeW9Vq+fV&#10;Ox+mioqpGJVfWhYgMRd9d7BQLH6fX6eyyWY1+R6sFA4DrhSY93KysGb1HXqFwxP9huObe6xQktqP&#10;WimrFellQRQxEIVt9WK8WQWtrJ/F7/T+t/ZzAqqKefV9GlaDpYUmkaRYWvc24ubWb/bXHs6hIAB8&#10;utHp7jkRSCLNYAiwUW/1wPqf6+1qsKU68D1MjlBt6gTyBwP9vybe3AdJr1fJxXrJ5Fbj0/4H+p/P&#10;tzxPl1smueFOuRkW17AkWIvc/Q2vf8+/CSvHqpJI49eLg8/U8GwH+w97LimOq9YHb/g3NuDx/rW+&#10;v+9e2q4p1vqFLIUF9J+hABC/7FiOPx7bZ6deBz0z1FYF1Aken9OkXuDyBx9Pxce0UtzGvVitc9J2&#10;prFBdmPqKuQiL6WH5Yn2TXO4KgJPDqoUnprapXRqBU+k3OrklfoBa3+8H2TyblEUJ1V/ydWCevTV&#10;LVRD0ghrgkaxqI/wFz9L+w7cb5bg6FPVhHXpP5GtVUMmkOeFACDVyLEm/Ok/19hjcuYIFQvUdb8K&#10;vDpGVNaXPpNm1DWCA1o/oCwIHFxbjn/YewLd80n/AEJqHz+zy6q1rXJ6Z5a9g2pgW44YMtif1KoW&#10;3q+n5At7JH5ydX7jWnTZtMY6bWr5mjtIzFZDa6kBSA37fFgQSfqR/t/d7XnSQuNWAemzaEZ6bWyk&#10;hDFS10kZXIkcC6/WUqb+kiwCjk+xfac3Iygls1px6RvCQCB1Iizkqrp1F2aQmwCC8f4UKbAL+b/U&#10;f4/X2LrHmyMrp1ZJ/wAnSdoiM8eo8+TZ3cHxktIoNz5F1HgWUgarAi/szbdFuBWvWkbw+gm3Qz1c&#10;kh0o0yStaRQxcEqdIIHBABN/+NewzujBwSOqM51Z6BXcFJAtM6SRmSIK8tVGtgCCvMck0g/STYKR&#10;9CR+PcV8wRdp6ZI7a9Fxq1fGZGklAZ2KySTPTaS3jd7rE0TAD1cFvUSefwR7jNgYZa/PpAVK9CBQ&#10;bjVWh8s8csitTmKWSYVZKEm83jPKgEFVZS7WA+o+ggtNxKUWvShXVqA9Pz7wkiDpT6DGDMZfNanl&#10;irRyiFv0lSBfVyeOSp+hkd6cLRD1c6aY6Qef3HPV0/jR6ioVmd6yV9Tx1Ci11pZ2VvLY+logC1+Q&#10;fZHfbhJKKE9MSHGnqXtDH1ORlieUpDjoo1pZTUVDTfZyai4gelAuW5La2vc2uLe97TFLPJqbhXrS&#10;RlhXoZi+KpKemx8AYFDUOpU+SSoKIP8AKHVreplAIAIXgC3sbgRqoQDz8unKKqkHh0aL4z7HzGQy&#10;dTviWkkxmF8KrBXZKBY3qWicoqU0VgXsLrr/ACfpf6+5s9r+Xbvx/wB6yIVTyJHxfZ9nRfHHJc3Q&#10;IHYvmfX5dH4x+E/jSC8Jjxw1fuyg659J4ZB/Q/7z/sPeREYbTTy49COOFn/LpRx9c4nIARy0UbRC&#10;41SKpI4sSptcf7f3SS2ikWj5r06bCKUUkyD1OpOmtlURZ48PR+aT9Urwo7E24AvwB+ePzz7RjaLF&#10;e5UH206ouz2S5016Tm4Pj3sHNpJ9xjVSRlKiSHTE63/tKyjix5B+vtPdcv7VdKdcQ/Z0zPsNpLlK&#10;g/Los29vibPj6KqfZmWlDXaSKlrBrjLfqALxAEkn+0wP+PsGbnyBBJG30TlT5Dy6Jbra7+1WsB8Q&#10;enn0S7PbG35tqvqYcvgchDUqoWWaOmeSjqZVc6J0dFta36wAR9L+4Y3XlLe7G4YPGT86Yp9vTdve&#10;inhzqYyPXpP09PO88bVUMk9VSspu4EUUQVyW1x2BBBN7n8W9kMdjcI9ZENR8ulSzQPhCOhfw9Wks&#10;Yp6WnUxuEMq+UhSIh6hAhAuSTck/i/sW7fI+nw1GPPrUgWuOhz2NjVykgV2Dh7KDYcC/+asfryCO&#10;Pzx+PcncuW3jDI6URLgf6uPR0tkbVpqOnhKpZVA0pZBe4u36QP8Abe5MtbdIYxpH+r/V/q8gc21u&#10;qjWehgp4FiUBBZfx/rD/AA59qejDSNNR5dSQbHj/AB4+gv8AU/0/Hv3VevcG4/xP0+tr349+6913&#10;pFrW/wBibcfn6j37rwp59cSLeoEW+v8AxPv3W8+XDrg63Asb/wBePpe359+60BU065KulT/xNv8A&#10;ePfurFSBXriR+fr9R9eP8ffuqgVNOoswCjVe2nkf1459+6sVIFemKtyCQK1ytz9L/Qkf4f7f3omg&#10;qem2an29Iqvy7NdYiBcMS1+bfnSPaWSY8B013P0lmqi8pdnNlNxcWvxfi/8AvPtN4grTpwIKZ6bc&#10;nVpH43sgIBCr6Gdi30Bv+fyL+2LiRAM9NutDTqKsomQSNpta5tYtxyo4+n5v78jIQGHl1sRkivXa&#10;1QQWVvo1gP8AEG76rfX/AGPt1HrWnVSCDQ9OUWR13jddVhYWXSf6cj8D/H2oRxSh6rTrz5HxkFY0&#10;BvpFv1AD82seP8be7eKQajqrVqKdcKrI+SO4KvIq3KmzcgcAiw93MoPHqpJrnrhSzJNqSUWYAMFB&#10;Ww1cfq/3se3Y3QjrylTx6dnzEONUm4d9I0othbj6/wCt708wXA49UeXThekLk9xVlYWWONlQufoP&#10;6f4ot7X/AKC3tIzsxzw6YLuwNeHUGjAhDSSPxrLFWRBy/BC3tfm/NvdcdOR4Wp6YsxW6xMIwY3Vm&#10;+twQ1je9h/T8/wC8eybcJSQQOnKefQYVJqZpXDuUQGxDgsC6+n1H/bEf1+v49gubxHcg8OnFppz1&#10;CqaVPHqcFZVS8ZsLPcD1OWUXuOLX9tMFVfn1ZFBwOk7kKYoCrwmRZGBd+PIjXtGY1+q/7D2jdtY4&#10;dXZKCvSLq2+21gMrSRagyIR5NDjTYsi8G97gcfj6Ae96tGR5dNN5/l0zy1rEFwvpcrxDLaaK9xqk&#10;CjStzcABb3F/dWvmA1HpO7lcDpmlrRJIWP8AwHgAE8yy+RyUuX9UIFzq+pIvx7StuGs1JoOmCc0P&#10;TbNX1DkBBHGl01vLHqpo3k51+FlBuB/a9PJH1FwafvAytpBx1unUmjxjyAsjStGygIqpZ5OfXFUa&#10;/wC0DyDexA/x9uOoOa1J6Uj4R0+jb8nkZpCrEOhDspZAypoRmisPX9VKjg8W/HtloGPl14mgqeoV&#10;TTmlVmZZGaMso0AaHCH1qAwPHAvx7IdxPhL8x1vj031NfPGZEaQogt4rhJIjMoDCEmw0nQfx/vfs&#10;JTblIHMbde6wPVpoCp6WIOpdUT2H6idNtIvcKAf0/wCv7YkvgeB6q5IWo66krHkV28heyk3CBRJd&#10;rRR+UrcG9wBpta3+v7ba/dlI1dMl2IoT0ksr5Gm0RzBpJWkieEX8wUR6i2sXAVP0hQdJB/B9hLcp&#10;pTISG6YfjnpDV1RLTBmuQ3iEUFO7eKycoFV7lmYsWCqbXCgXsPYcuLh1Jz1bSDw6S71syGMS643L&#10;MqEot4TCLxvIqgki41FeOLG/59l3jk5J62AB084/ICyQmZai3F4rsJEsWl9HHrJPpuP8b8WCyCcg&#10;ih6ei8+llSZOVfEjqJGeMaXNorCIiMqjMCFtxqYj+nsUW15QU6dqK09epdRlFdgnk1tDPHDKkba6&#10;mAKpbUZQApVh9HJv6eB7VNegjj1VnCmnUJ8zGIqqrjFVN4tZAiWJIlEUelJjJpDsvFyDcm5JHujX&#10;i6D1Rpaig6ZokQRzSeWZqqpRZB4QWtrj1NTHyLwbmxU2IFiWvx7LWFRqPE8Omem6QU9NFrlijEh1&#10;a0jca1sLO+sg6wBYBCfrfm9vbSrXj1dTpap640VYKqqjgf7Hx07kCSMmMs4H+ZiYiwCg303N/amO&#10;JQQw6fRtQqehOxM0iU8sDjX9tIi+eRlIBcgtG2kWChCpRrem5/1/Y52pikIThTowT4B07tI88jKk&#10;YJHpeZz+4b+pI3Rh6iSNBvYW/wB4NHNf8/TifF03rSPVxiGWKUCaZyHLKsTwo14pImHBQmwsCOL/&#10;AFv7RyxmWMq3ThFRQ9BfuF6bHuXfwlZBKsfkiSSn8KtriDCwRWZSWN1LBhwTb3He5+HBIft6QTaF&#10;bPQZZfcNRVNVQ40gQz2X7yV42jlaNQFqTyHjBt6GGsfQ6QfYXnvGZtK+fSJ5K4XoOK2oqJahGq4Y&#10;1+4iMc7Ry+JYDTPpEIS1mYsLhuDfnn6+0uotgnh/q9P9X8gmJqeo9QIhHJ5Z0ZorrUCXSlNJEEsk&#10;yyFdTOnACoASf9b3Vq0xx610iaiZzJL46imWc3aKcBGSaAKreeoaEWVwGYKo5vY/19+4LVuqDNa9&#10;OG0809FnKXLq8qvSzUsjUMqH7XxRMwSBZbXLNc6CwC25/p7MNruVtrxJfKo6bnjEkZ8+rwOjMjjN&#10;37TpaqlmhqhEC7R3RZUYqr/bmM83iJ9R+pPvOHkK/tty2hHQ1pTpJYPG36beR6Hao23FLTmenp1R&#10;4zbSQDrDDm/BPJ45J+nuSRAhHb0fiKPiOgT3ZBX4dp9TiKLUzIHk8BZxESAWjFlP09YFuQLX9hfe&#10;ZJbNDIT5V6pJGoHVeXyD7To0xVTjv4hka2aammx0NLDIJKWOeMiXzDQt/IrhVX6KRcH6j3jBz3zL&#10;cXsngIagGmOHHpgmOhB49VE57N1NdkqlMg1PVRrPUK0UavTrqkvNEriQaY44tStJFGTpdlQG4PuK&#10;XYl+2tOPz/4v0+XSBpiDQ9DN0lBLPX+KAlPDVUlJQTrVGqo18smqDIBWBcS+VtSAclG5+g9nm0qZ&#10;Z9KHJz8/PH+f7OrRmoz0ZLsLZtTtp6GozeSjkzWaVqyWlMizV/2anT55kk9MESEhEP8AQ2ALcgzv&#10;rY27dxqT0+vDoNMdBNSpE5poI7I6RWm8kUamVo4qmeSQBi9yRGNN+bn2X06t1zmkkp2EU4VIoPK1&#10;VUyM9MqqwKpSVU4BU+ZgSR6LIPUDce6Gig9armnQdZKZayFqWGSNzAuuXwyLBT09H5isNLTsEEjP&#10;IulY4mGgqVLXuPaV1p5ceqN8XSkxdNWLHrkq8ck8cEcSpKl5JY0k0rFXxQKoDXKR04LHSByPd44R&#10;xp/m/LrynNOlUmOiiknRqhIZZftnWleNFp6aSQiJ5HcADQoOuWJLE8GxBv7UiGp+XVxjh1kqMc6i&#10;mq0mpYCtbHTvSyaYYyFkv6CePGXYGQn6XK/T3qaAAU68RnoOM5VY6iqJaesFNHEzVETQTx+Kyxlm&#10;DxVBuEiDAuF+rAjV9R7K5IWqSvH/AFfz6YkKrx6CWfNLGySCRYoREDXwsoigiidvNQ0kMZDSKXAu&#10;qlCbuSRYe2vCHl+X+XpLqFadZ4JoazIwytFTxSUuJeSGnikqID+8xEFcsl9MbOGUuNRAK3sPx5lC&#10;g0Jyck+eOrdKA5KipammiNfBWU6JDA9Qii2Pq1IE9ZX08C6lUhtUcqQ8kltRK39tFGYcKf5v9Xl0&#10;8GQYHXOGCZ46OTQkNPXff6GiiViKWKQTRxtLKSzOW8SqHYK5JBUc+9MKk/KnTgzw6eKZZ2aWWHyJ&#10;NBB9tFT/AHC+OekK+UmSrC2VpHsyxxglCeTYe6hRgf6q/wCrz6dC048epiT0NPFQqwJWR1EUCfu1&#10;UcrRn7eOZ5AFAQgh2vyx4FvahFpUr5depTrjm94VWTjxtDLUR09bSTVU9DPTxwB2pYbRSNkKZwLq&#10;BYSJ+QRp+vsztx5j+fzzjqxbFOkNXVQmieWalWSOogmSatmnpkXVHN5aemWjiB9cZ0J4ljUkX5JH&#10;s3tyKgA8P9R6sp8ukVlkNYZq2Sapp3qHp2p1aokpcctU0BjBfwJL9sLq11BUNq1svBPs4gl0FaAH&#10;18zx/n0oibSegF3jgoimQSmop6OVI4aSGa8VRTGsraYx1E0Bj8iyI0bao1jcXZbMFZiPY02u/wBA&#10;XU1R9tMA/YDX7a9HUMvb0WKroKp66WnpKSV4WdhNRVKT3WixyCirjSyyli4kdUUxayAEOg3a3sdR&#10;3kJQFjw9D5nhX/V59XLqTXoHty0Cq000NLUT1bU1XLNVAS1S0sUEn7NLTSyAlHLBRGpTSokszFvo&#10;Z29wjUDYH+E9VDVPRdc+ZcbNWQVTavK0UpjpvFMFIUfdLFO3OhQpiCrc8L+D7O7Zg9CvlXpxSeHQ&#10;K7ix8bO8zyU61MUJeHxiT9wyNb7ySnI9BmFg7E2Ugcc+xRZzAJTqzjz6T6xQxV0Mbxxx0qReSVEE&#10;kcaOkY1iUMOGJLabfqsL/X2sLA5GD1tQRx6MX13QrWmlqKmcUET/AGlPTI8emGuh8ZlRowqOrC/0&#10;YppCAksPdWftoPz6M7Ra0/1f5P8AV/htG6QpZag6aKCgqa+qSjhCCrlxtRDE5WpnlKnhZH11MVtR&#10;UFh9Rx7Dl4QCfn0J4IjIq9WlbKWnamq408ksVLXUEcs00bK8jBNVa9BVMhH7hEYIRRoII4IJJSpB&#10;GOjGlMdKiaKWKseajnEdSLywpUOkonlqrSVRqW0gM2m1lIX68fTjbEhajp1fh6S9dPXTQ1MECVEF&#10;JVNJPLNOsMTo1UnmLRNMNUccZCLpv6lNwfd0JwOquAB0D27qKOOmyTTSJOZ4BNRhI0qKKtqpgKSa&#10;NJypdPRpKkCxIJXnn2sibOnqvh5r0BuZphUVUxhn016rDSvMY2qaeKnoo/saulJJVpEptbSSDV6/&#10;Tf8AT7MFJAHVGWhz0E+Sp4aV66jiraeXIKYcPBU5OZRTTQxvqqFWelRWAVSPFJIAUUKqk31FSM0P&#10;SWULwPHpN11QdFUscSR4yCB5KOOkq0ajrvsPG1VJEsyrISiskr/ts7jWCSD7t0lcY4V6aK+lghqJ&#10;WjWmpsgMVDVMqUz0NdHjax2E8i0ZDK8xIMcSPIWBPIVQAttZpQ9N+Gnp0k8njqWdscDQxwmr8nik&#10;oVhoxDUYxkqZMhWotkBgiddMIChpC1zcA+2hMVOOrNErYIp0FmcwETvkpw1ZGZvM/wDEqKnv9vHJ&#10;WtNVU70ZA1ulmlYrdtIW11A9vpcA4PTBtRUlegxyeOasliDx4ulq5ZXhjhoyWWpigX7MiqeZSJPJ&#10;H60kHKliumzD2sjlVcjph46GnSHqcfDTzwvTIlEh1U9VR1njMePkb0YqseliEjCIaNDAizMVJAB5&#10;Vh1YZ6QSJoOOoMc8E1qvKSK80dPT09NTeGOmCzvUeM1EuRogfJ5ZDcMVU6QQStgTfBGOmiAePU1G&#10;naSUT01FDNXQrjUiExp1o8fTsXqY6LI09ywlfQxjXXdgwYgXB91UrXj02z1FHBLWGnSKmWlxqUsQ&#10;rKx3jTX+5PUsy3JDFgo0OsLsT6jax2CRkdNMoOD0y1VHFGIpPuUqsjTtBVyTPJLUGiEcmuenhkCl&#10;ZLkuWOkmMcAgAe7rIa56bZB5dJ+X7aKWoaFg0CyeSngaPyxTzVAN6l6pAdaugI0m1mta593Ljy6a&#10;p0n6yGCiiEIdj5ijpTxzSStWCSQyLFTJKtgkbqxdr3AJ5N/e0Y8emmGk46TYkSlAkEJlii8lOVhM&#10;SOIJbmFgVAHqJsrqQeBcke7l2Ioeq9N1Q7eSUAOrvTEVBaJfLJDFG0rSqJFJd1IC+r/WB596HVG4&#10;9N8DGCn8nkjqqSsVao+qOjWOklHgeMLa+s2KuwdRa9r397Zq9eXqE7RfcyyRo0igPDQ00kTLIwiV&#10;XkiMS8OAP806xlSb6mDe69X6xrIyS+axmjpDqpxMYoY4Z3bzSFnjKoGHqWP635B02APuvdS5m1yu&#10;8LGJJ41kAknJjEjkCUsWQBiLxX0j6A8/UD3XuoM1MYI6eN5vJLUUZEkUJZFifyeVk16eDeysTwRY&#10;c39+691Cfw1EMIRYkkmEfggZ5HKrJIYX/iGgaRIxBMX+w5HvRrTHXusFoiXEkFQlSDIJyumR1p0J&#10;WFaUt9FABj9TEcD6e9ac6uvdc3eKogpKdFREE88RWGmgWo+0hHkWoqVYWEimy6rMCC1l+h926901&#10;rFrjkeSCOKYTSxmdZGaOeygx0kCoCA7gldJsthfj6e/de6ixwUtWWvCkZ0iOeVILRQoh0B0ZLBXQ&#10;gF3ClBwTz7917rG8bqJNaUyFZ4HQXWSolp6ZfQVf9LLLwQQLkDgi/vdTSnXuozRhvLAHZI2khhjp&#10;4xZpGe8xZn5YKFuwW/49+U6TXr3XhH9zpkAgWODy0sEjIqeWdo/I6pAPoVRSodvyQPz7d/s+Oa9b&#10;4dYIolqYmkanBnj1Q0607q09RVlgyzTlraQim/ktxb6L+NYBofhOevdY4XqYfF5WEIkY3kWGJJl8&#10;cem06kB3tc6xe7HkE2403h07eP59ax16p0LqQUpRI/FTNI0jfbiZRrMqSgAFjyVWxAFyPofb/Vuo&#10;8EE3i85po1pYZiJHneM0/jqCYnZYraAUI9IXgE3sOffutEVweoqrpBjEK18EOtWLMFZyzaw4K2tp&#10;UGw+n+F/eutBQMjroiCpE8weNAI5I0V4xHJPT6+APTw110lrc3P4t731bpuHhCswvFEzgQiFDKFB&#10;uARFb0lXsLAWsR/Ww917rCUnWNYI7yiCRA9PLAQzI7emSe9ib3uAQAb+/de6xySxQBUgkdyyh45i&#10;haKog1aQYrBGsG1nS1hYW+n1917rr0yRK8/2tHP5v2qhY1Rbn0qIo0Fjb6EC3Iub+/de6xkgFkQ6&#10;k4aPzSJa8LXnWAuoPPJX6G1xz9T7r3WV1cXMQ9V3qJdVwmrV6Y1UXCrpa5Vhck2HI9+691iVHV2Z&#10;YAVkVG06dQp47GMIzgAkFrix5Fl9+691wNJJJSxB0QC+n7gvrPD3mAQ8jSQbH/H37r3UmKEsxE2g&#10;xTJJUxU0zRgNGG1WcC5QkrdbfVb349+691hq1nlnDJpjV9bRgQ3khVY9ClAR+CCtvo3+x9+60RXB&#10;6lU6zTrTQgJ4kWTx+ZCSWjB+4Myqq6CttS/14Uk290f4T1rSBkdZYw4KTNqj0WYSW1GBZVtGkjEX&#10;IKWsw+hBJBNgb9W6hTxFYY2jmikSSQJG+hDUIiSXaEcKyvoa5uOB9Pp7917qJJDFPrEM8qOJHKrI&#10;ArERDzn9P0ItYAfkC/19+691gqS0s0gBlRKhv3dLrYSqoD/QEXvZ7An6n8e6sdIr1rqPPFIk8VB+&#10;y6SSENrMTXjjNiizEW+n1FyTew59tMNQ19a+fWLT5XRGCBISU8bM3kQl9OqJ+Src2UkAL7cRdPWx&#10;1BYRs0gEZcm7Czl2kkE2mz2U67jkiy3sTz9Pd+t9Zh431inZ1jkKkq8WlfuUNpAWYEgLe3J9+691&#10;7xUwMjaQfEJNUvkXWFZr6TLYhlv9B9fpf6+/de6byA6KvhU6ALKpADvqKqYS4sNXNgP8ffuvdRXj&#10;RCrtGIirM2i1wsQHpVyQdTfVbf4c/j3R/hPWj1EajLO8rRhV8pZtIURFgupyqjkBuAF/r/X6e79b&#10;6hTU33AjjaUo0sqroiVUjVNROmJmAYE8m1/6ce/de6wSRoq6UWQBJG0cx6pbvaSxKgKtr2Qi/wDQ&#10;8e9de8uu3Qn9ZWwBKMAFkMbDVFZjxcKLEkgg3t711cdYCqStpWOSRyI7whAIF1ECUIh/sstiTckH&#10;37rfUgQSKKdtMYSwspN5TGW0i0Z40cfX3vy6r+LrIIRK8xKRLIVCy3tKpRRdNHADEXsP9f8Aw9+6&#10;t1DaFyoSBDLIzljAwRGaRAOSdPI0klubi/vw6qeOOnExHW0JIadQsRHAAdV8quxcchb6Wte9rfXg&#10;e68K+fUzxDSpUOrgLHrlYrFN+WnjQadK8sxBtYXF/eutnPU5aR9YljRXjlKoVRWkDKYzHJJEpFyg&#10;fUC4JAA97r1XT1kp4vEh/baoGoRNIIGjEyo2sCUScamP5H9Dxz7916hHUyLyxSIpp9ThVBQB1CKP&#10;WHc2BY2NjqH+t709NOeq9PFPJPKksjkEyyFppDEUW8Q0qsCWCsPp9PyOf6Bg6KYr1rHUqMqYYzUB&#10;yIWAYOqaYy5trSO1wosFP1/r7r17qcHgmSWdmhQ1cUvrDkCaJR6TGhBsFsALWtxa/v3XumitjDiP&#10;zJHEY0Gp2NiNC+Qv5rH9btZgSPVwOPd0+IdeHSaqIFqJUCIGRxKwRnS3pbWW0KBYIP0g3uOL+1HV&#10;ummVIm1St4GPklL+WPUqWQBxGV9PpUiw/AYe/de68hDQIwKGNkVW0j6K5tcB/qLcvq/r/W/v3Xuu&#10;DFFt6m/cZnVGCMXQEIvkW9+RxxwBY/g+/de6x1BUaY5HKtpBSI3dlVXBstxyrH8cfQ+/de6yPIrK&#10;0sMMcNlUBixEgY8O4upAN/UoH4B9+69125KJqKBkkRRHOrhGWKcameZFF/oLmw+tveiARQ9e6izQ&#10;RVAR7WqWCmwAAC3tGisw4FrKeLn+nv3Xv9X+rH+r/By1skyuFGpkMbR1A0aV/U7MzW+vN7Acn6e/&#10;de6yQJ9Gcqsckq6VViyh2BYPFIeWYgfgcA+/de6yjQPGzAaoj4wAwBdj6hMosAVYDSxsPe+vdZqc&#10;QmRnilVpNRcExFHte58iH9XIsR+fr7917r//0Ng47qeMaFW8dwXlbTpQj6PIKcEsx/GlV/xv7iTx&#10;G6NvpB04U25Uqn06SdXrMxDJKyx/qULJ6ioNrG3q+n19+Eme7pmS2KCoPSlx9YJNLkDQz6hF41AA&#10;f8hkH0Nrn8j88e3tS6a9VWH16VFLk3VTGEkjUgqjuNa8NYKGFvT/AK/tCbxg2kYHVhAvn0qKeske&#10;JFDXT9IY3WxH1IQfgfW/s0trlyozjrTRKOn2KT0o5swv6LAajYW9DH6A/W3s8jbA6TU/CenmmmYa&#10;WDCMLa41ApYnkN6b3/PHtdDIxx00yg9o6VNLKSg1gAfgub3I+h4F7fi1va5WWnWqUx0+QVA+oYDT&#10;cXspsbjggAX/AMPb6PTjw6qVBPTjBNqPAsRckcfT8fX6f1t7UCnE8OqlaCo6eoZhdQOQLEONNyT9&#10;SWH9Pp70aeXVepive/JP1u315+vv3XuuvJe3Kk2+ouQB/Q/09+691yU3+p/xIP0IPAA9+691nUra&#10;1xx+AASB/QX9vjgOtdZgwI02PAJBNgLX/wAfe+vdc/SwsTb6G7f2h+DcX9+611yB5/Av9Lfm3+w9&#10;+631z4vzcDj/AA+o9+691xIDcC5I4IIuDb/D/Xv7917rA6tp+nNtQ1A2+tvfh1VjQVHWACxJNj9f&#10;p/Ue7dNgE1PWPXZibEX+h4/pb6+3VFVoemn4dYZJRY2IA4FyVN/68fX29Hpr8+k7/Cem2oqAAfpp&#10;t9eSbXtyPp7f6Zb4j9vScrZwyueCA3102PAuPdhw6Yc1NOg/ykjIdYtyRa2kWUn6gD3YCuB0mddQ&#10;6T6VxJOoxi+pEY8n/ahp/of979uBTSh6TsNJoevGKOYEgRldFmv6jcf6oX+t/wCv49uAYx5dKgCT&#10;jrtaCALqGoBRaxXmxFrJqFtN/qCv+t734atk9bIYdYZsXAU0gR/q1FlCakCC/jUEc/15FvfvDT7e&#10;q16SeQxUCGRirS31B7tYkMLqbBbD/W5/wI90kir5daqK06BvcWGjk8yyBCdA1642YlA2qEGT+xY/&#10;Qr/r+y2e21V6eRqYPQaNSxU7TyySMkbqFjCuzsQhswQJ+sH6abC/559okj0nSOnyRg9T46uGI6Y5&#10;IQ8ca61GmR1Rxdj4RwCfoS36fdyCMHqpZeB6fqGsiMsRbS4HpiWN4roq/qsDbkX5/HtUvHpuQimO&#10;hhw0wmp18Wh7xEKI3KOthzp0/UfluPZgi/i6brTh04TAIFBRC2ltLj0kAf1jtY3PF7m309udWViT&#10;Q9JiqqreUImtlszKCq2GoAB1cHUB9eAOD+faU8OrdJyon1OR5UW5YNos0ZbhgNQHA/F7C309syfD&#10;08AdFfTpL10+qVWeP7ZW1WMlmjlA9LsygfU/2R+eOfbHSpfhHQd5qre5MclOjam0+cprtEnqlhP1&#10;4/CJ9Ob+2CQTU9W6KJ3BmYHoa5XMckqJMKwRQ3hhhKCVlWK4aVvSF1gEBiQfZFfkM1B0rtskny6J&#10;K84lqXCMK2vlmvG5ZkXyFQxSwCzxkRgFQvovzfj2g0jpYMmnRoNiPKYaCpggDxzwJUTCUxCVPB6Z&#10;RUVOnVUanFo2Xk/pa9ife40znq6efR2NkLDKD6XWaRaQssicCREI0Rwn06NPOn+oPtQqgdX6Mzts&#10;SiCLzxhI2ICtHa5kRuORxbT/ALf6e1aCmOmehkxwAMZ0OCqMbekFU4Bug+g/Pt3y6p+LpcY8j0ko&#10;pOkNdU0AIv6QbfX+t/anqnSxpApVWVbWXUVIDA/kswHJ5+nuyfF17pQQqNI9Oi+mw9Nj9CTf6C/9&#10;B7eHHqj/AA9O9Pp4J/pYgC6/1I4B/P8Ah7t0z06Q/wBPpwDYG4t/gbD/AG349uJp/Pq6VLD5dOEY&#10;/pYj683t/Qj2505J8B6mi1h/T/obj/EA2H05/wCND3Xm+Nfz65AEWX+v4Hq+nIuf9691f4T1Y9dH&#10;VcC3IBJ4vb/BfdhSmOt9Yzf6m5vf6m7en37r3XD834B/BI/2Hur/AAnrR66bSOSbk83I4H+2J9p+&#10;tdYSARf6W5/HOrm1uf8AevfuvdcSBa97ccD6f7D/AG/v3Xuu7D+1pvcH+p/1uffuvdcHCgNqWw+o&#10;5/2rgW9+HHqr/D1x9JP0sCBf+ht/sf8Abe/dW648E/Qi/wBP03sBwLjn37r3XCwa4sObAH68k8XN&#10;/fuvdcChHqPB/qPzYfp+h/Pv3XusWk/jm/JDWvcfkXA9+6917SW+oBHP+wsb/Qe/de67sLfQ3+i8&#10;AC9/6Hn6f19+6917SCPULG1uBcf69h7917rIEBIuPrfm3HHHHv3XuufjUDgH82B+t/6+/de6jymw&#10;N15FrmwFz/Wx+vv3VX+Hppldbm31ANja/APP09p5Div+r/V/q+QT9QtRI/UBb8W/2x9p+t9cSRxz&#10;dj9Ra1/zxb3qoPDr3UGUE8arfqvxckA34U8D/H20/A+XXjwx0na1l5LXJXWU/TbggAEf4fT2Hr+Y&#10;ItSeHTWk1z0wGVWN7FdVyDcWJ+p1GxsL/T2Crq/8Un06UJGBQnrKqkBtIsAV/oBdV/V/rf43Hsqe&#10;cLUDy6VBRTri63QKfoL3Q6eU+jEMV5tb+o/1v6MPMzjj+XVgAOokkahdItY6S3NxZOAADz9bkD2n&#10;DV+Hh59b6gyhRqS2m/q16VIW30JPIB/wHu7BSO3j17rsKWN1VCR6i7KLKbcNwPx7oU1Z691kVBcs&#10;JAeFVitxcD8rwT9f6+2jGNRoR17rtwNPBFjcMwsjKbcEiwNv68kH3sqAKKOPn17qMVBVCTyoAYsB&#10;oAYX1AW4P4vx9fdlUDJ/1fy/zdNvx6apyo9KCzXNtV2IA/L/AFH0Fx7ZnYKKjpJQliB1D8ttQIuW&#10;025AQMOdVjx/vXspa901EnT/AIIp1DnlBs10AHBa3AsLsrkg/j6AeyS7uAxLA06dC0yemgyBvIIj&#10;q41xMRZnYci4cfj83Hsha4qxC58x1YAeXUunYupvfTpD6SCRqH9LXIF7/wCHs0sJXkHfw/y9epmv&#10;T/TqsZLK6DRYcW8qD86dIJ+p+pB9jWw0qKocfz6Z6cVkjGr6Em9782I/Uxtcf7ED6+xAjq2QemHr&#10;rx1ieWN2KBAdI9QICrYj9IIt+eeRz9Pe2YAdaArg8euIjh5ZkVAqg2Vh4/SORp+l/aNnUYPTgjHn&#10;1EmVwXKoSXCkDSFUKfo5H0PHtMzAcOqmI+XWamcmQHRYlgqiyci3q9NjccXsef6e3IpfIdaCEfFw&#10;6UUcIlUHULaLEhrW0fRh6bn+lr8/7D2cwyOV6v4a9TYIirKGUcuBpW48Zb6ggcj/AGr/AHn2b2wr&#10;8XHp1VHwjpRRrqRUFiwtZlFgUXk6r8/4f7x7PooFKdWK0FT1OTlbEKdVwSD9eLC45sB9LezKFKCv&#10;p1SlTXqbAq2AtqHBvxYWH+sP96HtdEtCOtnqWqLxe59Nr3+p+tj7WgV6TClc9S006h/UqLmwtx/g&#10;fdqdXSurHDqSGj5BCEj03NtJ/JC2/wB592qKfPp/rrUhUWCgixFgLAfTgfj/AA91691GcCzC7Hi9&#10;rHUAeNRH59ttp6o5oKjphyVWKNJJC4IQg+rkFD+oH/W+vsunlEYPW1jWvTRHkaWKglqaiWNlF54x&#10;6XEkRb8f1H+I9pBIDEWJ49XYCoA49JGi3Cs2QnmkOmnkIen8hXhD6LAf4G9vaaKYGQseHl17SR0X&#10;ntqvrRNV5qBnWDHrUoaSwaOeOWMw6Ap4vcqb3Nlv7DW7O4Z5Ubh0J9jSMkIRk9EN2R8g8/gM9laT&#10;IxVIpvu9FBLSU7V8VCEdoJI6ySTSpIcaDGdNhY839gdN3nic6D1IQ2hJUHyHQsQdl12aMpl1JXT1&#10;yy005dZAk6jUrPoUePjkxDhfrqN/fmu5J+5jU9abb4YYyPLz6PHsDLVpwWN++u1dUeLWSbhwwBnE&#10;bsBq+tmPP0/w9n1lcMLSso7iegNudvGHOkDT0YSglEFBD5CqmzMuq2rTqHI/1uPp7G+3vS1Ut59B&#10;KUAOQOpYmRhI6sLklrWUXU21EA839nMdClR1TpIVognlleJ0a4CgWVmuhIIuPoB9T7aaINU8en4s&#10;dA52fvmi2XgS8cZr6+qlaljTyKFdmbTpR2BFxf8AAHsg3W5FrGFHcW/l0fbXbmeU1FAvQRJBVZbA&#10;Jlaxmq6/JRq6obeNSlzcxsONIAsD9R/W/sugTVAJCcno6YKsmlRjz6CvH7g3JNnotvtlYaOpgSZo&#10;pqrxtT1kOrTHAPMLJIObBUJ49QA596iuWMpjOKdOSWqBfEC1B49KjFSVOBzJrqmt+8lrZl88cMVq&#10;WLyEKGpooLadRHrIQDn6t9fbks5EozX5dVFuGTtWnSxg3VBS5SpydYkcUFPIyw1qteugY8Kwjtaz&#10;XsbKQQRwbE+3orkJIZHx8+mZrPxE0UrTozOw9zUMm26aqkqElatYFHiYyM0sj8K44+gsLWt9QP6e&#10;xftd4rQ1LVJ9egre2xjmK0pToXhXq8C6yIkUKTq4JsPSSACbf0FvZuz1HRawI4dOK1FMycSIeF5L&#10;AEn/AAA/4n3cOp68K06wSPyBYAsCT+kX/oSTx/re6tp8uvGlM9RC+ok21H8A/Q2+tj/xT3QmnHrQ&#10;0eVOuIZb2ABYHgab6edJa35+nuhK163UdeW+r6aQpIDEfqJ/F/x/W3v3Z17HXubseOfyxAUfggjj&#10;/be/HTTHXsdcCq2LBv8AAG3p/pYj8/8AFPbZrTHWuo7SKjEsAC3+8gfUHn2nZiDnrfWB5m0n08Md&#10;ILC/H1uTY8H2y8mM8Ot9QZJP9qICWs6gG/JOgabW/wBj7QPIlTXrY+A9RWZTbi1+G5a6lf0rf83t&#10;f3XWvGvVeo0pK/oYsWFr8Em/BJ/x/Fh+PaK4ciuk9XTqOJlW5/Nwr8EtZT6gQfpYe0P1QUY6v1iZ&#10;vKpNit3IulrkNyWuPwT/AE9oppPFqfn1vpuqoPSfVcFCtiSWZgbi5/w/3r2Ft0iITUmelEXca9MD&#10;xSFQPSADqUAagEH00n8f61vYUaQnBNOlFB59cJYg1PwC7s9wCFLMrGxQX/p9LWufp7WRLrhpWuek&#10;ztx9Ok/Iih2OgMFbUFKrqQqdK+lVuQf94/p7Kpko5DLTpwSVXHHqM1NFOBa8eoESgabOUubpwdLf&#10;hjx/re6qiyedGPWhKfPpkqMfUgAx2ID3RiFTxgfpd1t6rtwo90+ndRgf7HTqSJ02SLPTAal/ziEm&#10;RDqLyclgusG5I/H496IK4PV3aufTpOSVTRko8c0aFtQADAxw8XSVtI5/1/qBxz7UxTmMY6Lmyeup&#10;dNUiozkqNahgVKh49JCxM4HH0Bvz/sfah5wyd56ciOg6uuqXH+UzExQ2ZYzoEjRBpI+GKRsLgD+r&#10;MQOfZZLdRqKdL45KkEdOiYUSeMugiRUKFKe6sgPKSRhF5X+ur6Hke2Bdxnj1fqYuCMcI0syAvIQX&#10;PlQqeD4mtfURe5JFz7v9QmkHr3UJsfWUskckAVhGrcsgL6R+pyoHJtzyx+lvdDIJGrH5dXR1XB49&#10;ZK11jhWY+khYgDp1+QlrtK34UC3490uDRdTefTqsDw6hLXIUZF4N7rIrCUMbalYOATawPpt7IrsC&#10;UEdOLx6lRVK1CMqSK0jWs7MhLOD6dI45uCdJ/wBYeyOSIqeFenOnSFEkcaJAOdCRlbObD1aVP19X&#10;+Bt+T79Gmfn8+vdLLGyCKKJ1Z1AAsSCVXSfWxZ/wSLfnn/D2LtqnMADHFP2dJZoxKc/6vTpb0VcV&#10;jTU4cWLsAQRa+i7hubf4t/sOPctbRuGqNSzYOf29Fc0QB7elbR1Sy/6kD9JJCgMeLBSvB/wI/wBj&#10;7kCzmV1qD0m6eYyhDFdPLAEDT9QPzb8/63swXSRnrXXMKLgWvcXAHBuDYn3vSfLr3WJ+AGYcAm5N&#10;gLHgDi9+f6e2yB1vqPNyALKbXJPFy1+TwAeB+L+yq4RWFadV8+m6SncjUpuLmwMa2UD66VB5/wBj&#10;9fp7JZLFviQ+vW+uMalTdrHjVpOlWI+gJB+o/wAPx7cgidTRuvcenCL9J41kngoVLEAfXT+B/wAU&#10;9msSVHy6o4q3TjGoOkkDgW9CAX5BFz/X2ZrCr46pmtOsy0wYOpBLf2bBdRW9yNQ/3oe7CyQ1J69T&#10;rxgRBzYseVJH1FrWJ/3j342qoMDrY49dKdP4AFrWIueB+CPx/T2y0WaAUHTvXJituLabLbi9+eSF&#10;/H+wH19l1xb1r17rouqtfgcLpufz+Aw5P+8eyea1LE46eHWZZgAQeTfVwLgXPKgWP19l0lpIuadO&#10;q4UUp1lFQOLgc/8AIVgDawHP++/25TaGBoenAwIr1kacNf6gAA/Xn/AH+nPtQQxQdNtoOeo7Tjgg&#10;gXuPqbtx9b/6/HtK5pSp6ulfLh/PqOWdibH9Z5HHP5BH5H9PaZpHaoXh1sIoNQOodS+kC9jYENq9&#10;V/8AkX149lF5LpTHTqdMdSZD5GQDWBqAX0gN+dY/p/r/AE+vsLXjOwZlGcU/1enTq08+HSYr5JNG&#10;rkuHLO2n6HgC0Y/F+P6H2E76SUx62GQT/q4cP9X2WVAwqemAnTb0q7KbNcLocHk2X6+n+v8AsPZG&#10;XZceY/y/l/q/md+HQ1PDp5gYLEt15WwZrBXdj9Gt+OPr7PbeRFgBcdw/1f4f59aohYBenMzR6Vl1&#10;Fltd/ppBXgfq49mbSwaBIM+v29eTD06xSzwgktquvKqNNuTwef6Xvz/vXtFJNCp1Hy/ZnPT/AFDq&#10;KtZFIvGyAgjSQWJ/oQVv/sALeya+uPGTKgqOFP8AV/sdbWgOemaWuSF1JEVmIUFlsyqPoPVa/HF7&#10;Cx9heSfw2BAAFf8AV9vTmOpL1EBF9KWLKG0KrazaxIA+p1D6jn3aa6h4kAfZ59UIq3XcFOlU3l0k&#10;Ro2vTe/P0uf+KH36CAXLCRRivXiNIp69KqggUlVWwZBeQjhWINyBf/k0exbt0KkAcT5/Ppp/g6UC&#10;qQSpUr6Va7HVxflbj6829nNCDw/1enViARQ9c0lBmsSNLFdIFgSbgG4P+P09qoLoPcBXOPIdNslB&#10;Ven+BhOjqBpAcKb2tdT9QP8AD/e/Y72uVLwGNPwmh6SzKU4dTft1Cn02JBHH9T9G/r/sPYvSzEag&#10;9Ii9TnrJD+LCw/2oflPqP9j9be1MAz1UgAY6kPMFjcfgjjUf7R40gf09vXBQQNX06oMGvTYs0RIB&#10;IUk8FACPr/j7BczxK2ioGelaDg3WbyqGvG30I/1IuDwb29pSVD/p56d6e6WoGkWKn/C3II4FyePZ&#10;zYy6M+nXunyKoRtJ1X+t/p/W1gw9n8dxGyih691PSVSpsBz/AMg3Fvpa3P8Avv8AXK5Z4yK9a0rw&#10;p1EqJ1BIB41XJt9eLX4/23svurkE6enFHn1FMymygXOk+oc/n6+0jSAigHW9Pr03SqPUCLfnUOAC&#10;Tccey+QamK063SnDqMkafUf6xH9b/wBB7TRwgkEcet9TAOG+gH0F1Ja6ni/syQUFOt9cGUNww5AN&#10;7/SwN7W/1/6+0skYfEg4efTkXn1Ccop9JNrXPFr8/Q+yl1VWIXpxqUz1hkqUT0g2P0sAvA+v1H0/&#10;2HtuSdUOgnpsBWNP9X+r/V9kM1alihJ4ZeGF/r+f8PZXLOCdNaU6cVQvDqQsyOgB0gi/54t/T2pS&#10;WNo9HA9bIr1id1ClVtpsTbg8/T6H8+07kKmlTUdaBqfsPWOJQwUEXB/qFNx9fx/j71axqWr1SXy6&#10;yyFEPJABN7mx5NiB7fuGWFqHz6rHx6gTjkFTpUNY/Q/7f/X9klzTDLw6fwem6U3Btxcm1hf8XNr/&#10;AE9lFyVIJXif9X5dbFK565x8xEOpViNPq4b/ABJH+t73Cwa2q4z/AKs/n1408uoaMQ788g8kfQ8c&#10;ce0EM7CQjz6cIB6781nYC4a1luL/AF+tgPoPd2u2VtNaV9f83l1YIKV6TlcGie6HSskjA2PLP9Rb&#10;n6ewrfs8T6kwrH9p6eBAyOm+VtEMjuCpIUqpP6r/AFGkjj/ff6wKpXKxlpSRXh88/wCTq8Yq1fTp&#10;llWOZikbKDzqcrYmwuwH+A+g9lZVJ3on7elYwKnptrqPxi4UvEDdkIDO349RH6f6g+2ri1aNQy5H&#10;n5/6vl8um6gnHSYydgqIV5K6mUgFDpayvexJb/H+g/2JJL4EgLxr5eXHy+fr0nk+M9c6uGKRFRbB&#10;EB9IUN6gLk3AF7/X/Y+6TwRyxKgwAP8Ai+qdNccCRWVowim7GSwDLGPSpI/2q3P+NvaBbdYMEUr5&#10;/LqjU8uPTlQ05ZFAUssjsAHAKgf29RP4BvYf19mVjbVGBXUeqdSfs44ZGmQki5GlP7JQf56x+v8A&#10;io/IHtelkkDGVK8aEf5etdTNekqPRILK63sL3FyhA/3kn/W9mFaEV88/P/V69b6jVlUYqZ29JCsW&#10;sLOtvrrkDC50/wCuL+2LiUiI6fI9NyMVXHSSmyvDRyXjlDE3t5CQw5Gpb2P9SR9fz7I5bxTX16SF&#10;mOD1jgy4ltEZCWW59B5tpBVQ/wBL8n3uK/U9hPVep9PllDiIOpK6yA6/U2uQtvofz/yP347jQBUO&#10;R1ZBVqHp0jy8ZeMmRfUpYaiD61No1F/r/vftobowbuPHpT2gY6lHNK6sutOVuwFyzc2CxX+g4IN+&#10;Paj98Fxpr9vWsefWFc22k+NliGoraxMp44Cqt7/jkLb3ZNzc4B0/4eq6krnppfLAzFSadmW901C/&#10;H0Cj6f4kXa9/x72JkZuI+3z/ANX7emGNST1gqalZGkVYwzKg1lSp1ErcAAgj/Dnhf9j7eedACqCt&#10;B16hpXy6csXUDVH9UJ08tzb+q3/AHpN/rf2Y7fccBWmB1ZPiHQo4mdFCa2UBjZh+GU+rkn882/2/&#10;uS9ou0EIMrfL9nW5BRq+vSsgq4HVlVk1fkkAjVb+p5NrW9iaPcbcCmodaVCwr1iqJVs3BPFgQFXS&#10;P0C5H4/P+98e0FzdxtU/6v8AV59OhAMjj0i8lWiMuLWVSSGDqBZeG03vz+ef9h7Bm53wViq4p+z8&#10;uvBQMnj0Cm4NwgSOuvSP3DGkdyC30BZ1+l/8bc8/j2Ar6+JPHPSSVxUny6QU2YaZA15AGEupomUy&#10;Kqm5IkcWZr8Fh9Bf/X9krTFxk9JDIW+HqbBXEw3RPHKkSQO+vWJdXJcJa9iOfIf6ke6mSi1XGOnk&#10;JK1PU6nnqmBVrjQpCmQXjXyfqkkcAXutr3/w/wBc+WSQnNagCh/Pq3TzTVcwnDu94ioAQhSdJISM&#10;I/5v/h9OB7WRSt4ndkenV1Pl0paapKmVCpZguuFCAA6fqMlvyy/m/tcraQR59OglqKenqOrD+QoJ&#10;NV1ZmBW97cgKBx7c0BiQOOOnA9TTpwjyCFXIe45AFmCoRyeHX8fk3HsytwAhB4eX/FeXVWkNcdZI&#10;asu2kkBjZyCVAueEI4AIJt9OfamFaGh4+f8An+zqhJPHqcKkKrCUNp1WGqQcrf0hYx+Bxb2sAYKd&#10;fr6/5PTrXTTNkG8rLq/sAWAU3sbDST/a/oP6W9lryOsxUny/1U691gkqNDksY2MqgHlr2T6Kq/Qc&#10;2sP9e3Hth2pJVsk8fy68BXqaZY19ShVDgC/DAfgHn829ry6oAacerKuo06d6adAmqIImhQI29Juy&#10;gs/PHNrm4/1vYh266EYLLTHDpwxA8OpkFdFVFmBjZ1YKmj1EcetlU2/2PsRWm6wXSnURUY/z9a8P&#10;Py6zSPG6M6kllUoAttRJB9Jt/U8+3Z5YGjMsZyMU6eAoKDprWdAbMjC5Fl1gpwLMtz9bfUf1t7Ik&#10;vlJ7xprinl9n5cet0NadP+LSIXeRB63IDBQDpUWH+te/u1qImmMko+Q604I4cen28bMCeVGocC2t&#10;tI55/wAL8+zErEzAk1Hp02tdOOPUtI1a/Fka1zZT9Bd+RyPbXhI79vw/6q/y6viuePUgsnoVUdiS&#10;F9PqHHBPPFv8fb7mNdKqta/t/wBVP59NRr+L06d4mSJBwS3+tfTf0ni3/E+zyCSOGMacn+Y69GAw&#10;IPy6kIyBfIQGa/F1B1f69+PayEKO9sn/AA9edCSAB1niOvUzhdPGr8kX50KPrwPa23iMhLvgf6sd&#10;NsGGPPrkShLBNIA+v0Bt9QDqB/3r3toV1nw/L/B17rjdSwsAeP02YqL8WsQP949+8L9Qac4/L8uv&#10;dSdKfkjUByPpYW+lj7MhAhw3l5da64MwMVxyRa/+A1CxF+LD6+6SQgx1UZH5de6jNKgUkEWH1+iA&#10;kH/Hj/H2lLCmpf2HH/F9epXri1WtiboFH1+g+g/A+p/1x7v4ykasD161pHXE1CMPWEPIN10jn6DS&#10;bD8Hn/fE0kdGUMSD9n+Tq3XJZQOfTpAsDpNgbXsb+04uPDqVP+x/q4dbC6sdc0qVW1ypubi3/Ei3&#10;tyHcylDWv+r08uttAKY/1fz6nw1MLc3QAfg8/n8exjtW7W8g7jx8ukTw04dOMbRMtywvfgG3IP8A&#10;S/P+39juzeGRQa9JWrx8uuM6oy6Bzcn0+n/Y+17CNhQf5OqdMFdFHpICgfWwa30Y2tb2VXyxiMg9&#10;OJ0wySKACBZQ2kOwN2VfqR/r/Sx+nsMySIp1V+XXitTXrnFVISxUpYfi4u5Hpve1zb2rs72MMQCM&#10;dUIoadS/4hECFIUXve5+p/IBI4FvZwt/Hgda6yJURsSBp1D1D6cknhbDkj/H357pSK8Ot9c3lV/w&#10;raSfp9bWuBaw4H0/w/3gFNxKrNU9WTj1ik0clgfUAeOXBC+mwP8Aj7L7ho9JBPHy6c49RZFCp+bi&#10;3quo5/pb6X/r7DV6IwtR0/Ge3prlVWVmJ0kD1KQoPq/1P+NvYZmRWUsx6eTz6YpUJd1VRwPpb6n9&#10;PqB4tb6kfn2Gp2YOyDgP28cV6v1AlZQW5LAkWB0ngCwvbj/bfj2iMqqSCcnr1D001FSEAjbTw7X1&#10;FbFwQVVWHFj9f9h7LZ9wKDw341/4rr32dQRWBX5RSr/5wFQSHA4JI/H5t7Lf3kmrH5/b/wAX1cRt&#10;59QZKsvcsGLJclxZdLEjjTYWUC30uP8AH2Xy3oZiGGR/q/Z1bwsfPqI83klVltdWVyFUAEsOQmv6&#10;W/NvaMzmSUcMH8s9eaIrw6mPFEFBOltKFioAU8H6l2vxzf2scRgamANBXr0S1r1io5EMqa1KIQ8r&#10;tGuu62GkKbD/AA5AHt/a3U3ALilcn/J0pEWlen15Y2jWKwUBuLi68izjUf8AEX9jCSaNkEammevB&#10;SDXqL54lvYrqB1a0t6iONPP1sLn2mEsY+EgkHq5Hr0wZitRFvpjao0nQhCO83k+sTN9OP6D6ew/v&#10;U6DAFSem3KqOk4npiDgoGDBPHwNYJsBpH+IsL/09hrKr4nnwp6/6uHTNQzAr5dQGkaZhGZAGVmU6&#10;lAuV5aBj9AxPAt7SmUytp4f6sj9nTb/EescciyMUA06dTByAWRWPjihMdiQFIP1HP196WQFtA8vP&#10;/JTyz1TqQ6p4wjpICGIjsTeIH0khh+oMCDzwOb/09vVRV0nj17qE8xRX1C2lWZV48h0jTHIwX02t&#10;/vr+0zT0B9fLr3XCOo0EMioHYeo2CoshN7kN/XkG39fbcVxoao/P7fPr3U6KZmZ0EqiI6HVQqkAH&#10;krYcWP01D6+zWCck0r2nrTfD1zYn0FAvJjQ30MlibcEf2QQdV/pz7fdi3wedKnrfUeSOMMWlOqBX&#10;KygAIQqAvoR15sTe1ubWt7SyKoY6jUDB/wBXp1o1pjpsEpUiGnEYaZmZzEBZrm6xgMPrb1WNrg2P&#10;1t7LxKARFD55/wBX5dNtXz6imkjYv5HEjqz+R1RIlbQQbhR9CpPP49smzRgQ2c9O1oOoM2MKPqU3&#10;u7ShFWyoyrzIB9WDk3X/AA9l8u3KrVH7OtBgem6qo1jdWWFrCW6kMDeRRbT4x9L3Jv8An+vtDJDo&#10;NaU62aUz01VFHCU0KlyZRPJZSUK30BHTljckhbDj3Ro04enTZAr29J+uxrOzTFgVTyRoZI7KwqCA&#10;IboDckc88/X/AA9sSW6s5PVft6SktE8DxpCwEd2tDE5MtlBjkBdgfUPo97/Ue0htyhx17rBTyRR1&#10;EflEdPTRl1CQySO4biLSEXljcrrA/Ivc29uIxDAHy8uvUrg9DjtfMtHamaaNZVcIlMRo1RE3SQOP&#10;yTY8/UAf09i7ad1a2OnVQdWVa5PQ3YfIrKqi4fT6uSPIwvpEqoPxf6L+fcwcv7/UDU3Dyr/PrTxq&#10;3S5pKpGVvVdeBz9VC8FNP9D+fcx7RvCXEVS1ekTJQkdcquTzR6QSNaBlPAa1rAAG/HszmuFloAa9&#10;NkUOemZJ3DNH9ben62uik6iLrf8A2P59p07jQ9a6nUlUSY0J/XewazcKeB9P6/4D3p7aFlwOrBqY&#10;PU1qhV0nUFLsy6rauNHqBsLE3va3spmtUBFBTpwSUwD04xVEqKgEhVSBp5LrqHBANgAPoSfr7V2s&#10;DR0Knq1WPE9ThVEFTp+mr9TLa2kfU/48exDFIyHI611GrqoeNSn6rm30BUAWYni/5sL+1rXZpp6b&#10;fj0la9ndVbk8lj4yAVVv9UVBAN+fpb+nPtC7MTXps9NEFSyGJHIVZDIdBbUVvzqW9tP+sffoLtoW&#10;AOBXrxNB0oqTJcAmQG4UMyHgW9Jsv45+p/PsTW24x0456bNRx8+s1ZueKncRNKCTqA8YXT6Vupci&#10;+k/1Nxx7pdcwQQHQWyfT/L1Unz6S8u4jUFxGRckAyx3kIP10LpBAB+lyL8+yGTf1maiH869MBDIa&#10;9OFBJ5gGL2vGCBpu9rG/0A/P49q7aYz9zGvT2gIM9KCnKR2LlQNIJJsB+k6wGP0JHBHs2WijPV6e&#10;XT1BEdSlXaMD1lQRZI7alT/Y+1EYzUdXZQF6fqZVBtY/TSLgWPPGth+LEezWECmetP05/cNF+n6E&#10;cg8FvxwLEf63HtYJQnw9VGcDqfBVC1202IBW5H9n6kD/AHj/AF/auKWvXipHTiKwXP8AW4uw0kC/&#10;0Or8f6319qBJ5HqvWdapCR6k/wACOQwH1Fx7d8QHh1YZNOs4nuSARyP66bNz9QPrb3vV1YgAV65i&#10;cWvdfyVtc3C/Wx9+1jqoyadcJJuGY/U8C54ufdWY06vp9em2aUm/qIXjVYXH0sfaKSQZr14qPLpo&#10;mCuulzcG4U6hb/YN+T7LpSrVJ69o869MNQiWJVbNqYAut21fi3sM3+gRkj162BQU6StSxiYvGdQM&#10;h5UWLf7UVIP49xlulzNAxaInJOOn0GM8OmOSqLH1ARtq/wB2fW4W4AYfW39PYLud1kLHVg+vn0oC&#10;L0na1meT6mxHpK2Gpv0mwJ4+l7ewlfXcsklWY06f0DpplpmZxpFvSmpL2dtJAUEm2knm4HF7eyK4&#10;lUyGh/z9WERIqOmeqoirMjNcFtJVbWHPDqCCSFBGq/HPsiuWXVj/AFf6v8PVGi/Cem5qdGGlg90J&#10;B8hQRcHSHH5sOb6SbfT8e0n1Hh8Kj7emfBXgemCtgfVNLGkqxDUf1LoTxgCVm+moD+zwfp/X2stt&#10;wLEAE/tx0mkgPpjppBkQllkYzEaUjZ18asCCy6/9X9Cb8X4+nsbbdesAG1f6vl0XPFk04dSEdfEV&#10;kDm5Zm1ACQPe7l30gX+oUj/Yex1t+9RiPSxqekbRCtek5lKYFSxRWDEhHUHUYmN9SkfUD+0p/wBY&#10;cn2dm5jmiBHn0w66TToLs5RtNrHggqRIUiAL+rTHyf2jdC3qABtbjn6+wZvah+HVNFRQdFr3VjpX&#10;kZIopQ0VZIaSJLrIZQvjqIYmAtY3IUEDgG3PuNL63IYsPLovmU1r0wUUqNNqc0VO8LeBB4kMRijU&#10;LUNBAFsI10HQC97mwuOPaWIClD02nxdP0FM1XF5FZ5KdzIkcpVJDWBpPNHKyz8uD9JVUhTxcC/tY&#10;kJZeHT9OuVPhfLU+WSelqHiVFaJGUUQxoYB5DGQGWQEj6AKthYk8nYtQ57uqeEOPS/wtKtBTqVB8&#10;cSTyL5kSSVgGHijVl/U5WzH+l7j6+z+xgEK0HTqgBeh06Z2Cd87iRsxTCXBUMy1EkYQI1Y0T6RSO&#10;xHpAPqJBsV4P9Pcq+33Lg3rchJcLWKPNPz6L5i0kngL9p6tDxGK88ePpYaKKGgpIohFRwxLFTxrG&#10;oRUSJQBYDi1v6/195aWltBbQLHCoUKKADyHy6OYIdKBAKAdDBiMdK4QPEEjUKAFAChQBpAH9B9OP&#10;atSFyePRpHGQKeXS2jj8MYVRwOLfS/Frf8a91Jqa9KAPLrt5GAH5b8/4f8le/KNRp1vrikqsOQSQ&#10;D/T+t/bnhfPrdOsLw+cMNNgQefTbn+l/emjoK9aIHnnpP5DaFFXi08Mbqf1K0avqBFv7Q9ppLeKY&#10;UcA19eHSSSwgkqWAz0iqvpbZVYk6y7foHeoXTLJ9tErtcfUkL/vXsvk2Ha5AQ0K5+zpCdjss6RSv&#10;n0FeU+Mm3kLti9dFGzBiqaWY6W1BUa1wLj+v+x9lD8nbUSTEumvp0mOyFB2MaenSw211lHgfHF4Y&#10;5EisyNoXXcfU67XNvqf96/Ps2sNphsl0oMDpbDZlMN5dDvi6RYIlUIBxYcH6Lzx/sefZt0aIoC46&#10;eh/rgc2sVUX/AK+/db67t9fwLm1ufx9Sffuvddcfm44+vHFuPTb37r3XRtbgMv8Agb8+/de65C+k&#10;2+vH+9D+vv3XhXy66/22r83+n/FPp791vHnx66P0/sf42+vv3WuuH4PNvxb8Ef0/3r37r3UeojOk&#10;2C8XJA+v0+n/ABX37r3Qbbnl8MTtp/TyoP0vqsQPaW5bSB0nk+P/AFenSEiqEnf1WBP15IF/6D8e&#10;0Cyq7U6eVdPHrHXPGsZKlQPUDYiwIHF7X59s3D+GlerDpC1NQ8jMCUZhp0AgMvHpuSfz/Tkc/X2R&#10;TXBOa16tpY5HUuLIaIBH6SdNr8A3UalAWwv+b8AW/r7X29wClOk7qVOenClhZ0JJ0qQrA2AbUeSq&#10;lvr/ALD2Ywx6hU9N9O8NMui4Oi/1+jM3+J0/Tn2uEZp1ahpq8uuzSLI36dDj+osD/S3P0HvwjPXg&#10;pcGnUebEuqhoW/W12v8ApJHB9uCAkdVMRA4U6wRY+o1lZNUcN+XW2m45vdf9797ERTJ6bpQ9Nde9&#10;PDMyTkyNqAQseSf6j6/4/j20wUN1QgVr1wOToUT0lBpF+Bcm3DFrgN/h9B78DGBw62SAKnpullgq&#10;SNLJHqIAIPpLA3W9r3/2P/GvbTaW6oVVsjqFPTxiNdSrYjUrGMNe7WuAADcnjk/7D2V3Ma5HV0X8&#10;Pl0yviYpDIy6m5UgkXJP1A02HAJtb2UNZxsxPT6xHiOmnIYtmYGMeR47h7jSFjAufELHk/63tFdW&#10;qnIGR/sdeIKnPSZq8IwvKpW6KVIl5DA+og2HAAve/sklg8Gr+fVwGcVPQabjoyPIYkvIiAa7BHMa&#10;m7KSnBW54YfUD2jkoc+fTDZboOa2kqFmWNFmhLxaUijj0wyxyP8A7rc3IbgXuOPrf8+yW6ko1K9I&#10;5VJNek7JHUxyLdRKzO6OI3RYwdJDxMtuLWIBNib839h64utLEA9MlSMnruii0yRqHDRrIfK0fDFZ&#10;hZxdr2RD9QCbfTgX91t74CQIDTPTvQoY/RGnhZoz6HaSQlHDGOyJExUcaBYkD/G/sb2sgKCp4jpV&#10;1OnFKsaqzNqLiJiOESULqRW/N/03I/H059vSvGq5PVT8J6SmUqEkj9aqXUSRtF6VuPKA4Mf9SfUv&#10;+AN/r7CG7zI4JXpqP4ukDkWmS7JKj/azMQYyLPDyVZbA6uNJdGF/Qfx7incpGEhofh8v9Q/1fyDf&#10;UJJWSMki0jzXMgAUThh9F40g3B502I+l/aNLgBdVc9bA1Gg68J2dog6FbLM+hmA87M2iFWcD0IiB&#10;vUAR+fr739STitfl06IhTJ6aK+rRxZ2nZWIp3jXRpEEfpLSaFB0qpBv/AID8n2W3N0rsa+fVWhrw&#10;6R+QSOODUkKVMpR1mlYNLqip2CalU/RVF20i1y1xe/sluSqrqXqhwekPVTxvPM7sJTDISpgu7xKo&#10;/dnlJABUtYIAPp9fZWQCfs611iWsehpphrSNYGhEfPjqWnqbmlELW5UR3ZieASOfb8cmgdbDECg6&#10;5jN6QWmKBxanWVZJJhFUyxH0inAFo+Lm2r6G9rghZFcHj1r7OnyHMvM4EgFQ7QRws9OhKOIlAqHd&#10;lADED8lOFBubge16TFuvdYnysrLTp47KYql0j88iwSFm8saSKQRG6qqtrJJaxFz+dibVjrfXJMuH&#10;hgMxdZaaUD0lSzHQWZJZFA0qx0hmaxYsOD7eWRTk9ap6dNtTl+ZfFqhYfaRQNEsbxuKhzGJGSpAA&#10;AY6JDb62IuPbiOp7evHqZjZvt6uno6eKeeWkeNZJCI4alwimRp2iYaXUW0yX5tawsfa2EjCDy6Uh&#10;waU8+hbo541SOWd/DHIsSGJdUn3cSk+CaN1Glg/rUK3P0/Hsa2KhVz0tjYBc9PUtTThhJI7U9NCs&#10;sbgIhR0ZQyqwUXGr+mkWsPzf2aFlPToYA/b1xny1OKBpfHHcoqoKh3hElxoijiKKSn1sotcarNb2&#10;mnnVYTTj1ZnAFadF13xV1VdUNGFlmiYsTEhApoKpU003llJGho0LrYkamHuKd5YySn/V59FV05OO&#10;grRaXQ+ryeZAkIWaWWCJIAx0QNNoV4yYyLsE03HFyCfYaZe7UeHSLzz1gqadSioYyscciSGmnKsl&#10;RKUMMDzTRC7KQGBZtJPBtawNxTy699nXpYkMQaqgpngp43pvCil5ZJImWGokDsSQSCvif8aiOL+9&#10;9e49M2Vq8aFTHUdBDRSCH7aomcLKsDRzXrEVYfqig8N9WUFv6e9NQj/V/qr149JOmgp5J6yGrWGG&#10;NKpahaeaQ+P7MyeFXNQlrwgjVCo55AIuPfov7QeX+r/D1VuHRwOne08z1TnaZtv1qZHGVS0/koGq&#10;FkjSkjUyzq8callCMFVdXLeoE6T6Zl5I5uuNglQQtVTxB8x0SyWzrOZou1vT16tU6/752fvShiqV&#10;qVx8zQgVFNVI0IMwGj0CX+yWBsSb8WPIuMo9k5z2vc4A4YIfME+fRnb37qtJ1p8+kf3NntlHFS1W&#10;Q3LQ0qAecLDUQzTypa8imlS5K6LswHPHH4ALebt92f6FkkmFaeVD/k/1fyCz6pJR2dUZ9w7ix9Zk&#10;8nNiqmph29HkZFFdU00eqtp6WZptDuSSrr+sKqgl7AEAe8P96minu3MeRmn5nGOks1aE9EZy1ZU1&#10;GU+1lqlWodnraeuRYyiUZqfHQmRF4Zyl+fwbarkW9knb8QHoKflnovJqehk6y3LBtjLDIYvHpXZB&#10;ITT0IM7GnpZKZT5Jq2GMKhFOzMrOq/hLfT2YWU7wGoNP9WP28elMLAkjodIcnW7pqavPZ6U5yurP&#10;soqny1Usi0tJOjCjooifSBCVJRLX1EH2aM7THU5J6WoAR04yIi0stUgWJ4YmE1Zfy0c8zuFhhipy&#10;LOWKlwY1Gkhifp7rpp1YrQV6TeUWalMCUtRDTyCaWjggnrIpDU5aojUTQRioI1R+EiSxcn6Gw5Bb&#10;Kgj/AFcOm2+HpN0WPlykj1wllo5GCS/bSBHpDDcxo6GFR5XYKi6IrfpGpriwZK1OkdNgE9LrBwKq&#10;U+Oi8skCQPFV1amCSeHzSWqKVaYqpQk6nUyanH0vewCy3h1EL1YChz0IdNjdCRvPEJY0llUMJfLF&#10;J9uSY08dg7yuosEFwoHJI9m4t1C56c6YK2rlg1TRmgRysr1flRbUqX8MkaRyro0OjXA4Pk4+vsvu&#10;VAGOtVzToBd31lJkZqmloomkqqQ08cSyQFnNJPOFnfTIpLHWABrA08Kbg39kcw0jUxwa/t6RzkMe&#10;gjijigEFZ546yunirJKp63wiQz01T9tUzahc+Wys6KDyCSPSLe2MMdPkCOHz/wAnl+XSYAnh0onx&#10;1VBAk9TUzyQTVFRE1LFNHaWCRkamFNUIp8agkyEcFgbghRY1qp+EUIpkZ9eP+Dq4Xz6eoZoqanrY&#10;6qmip6RWFJV1C05jjlmqkAjpgZwZpUjJOprkLCSFFiCrRQlqrx9OP+xX/LXpxRnSPPpVY+laWdRL&#10;AkMkscYiaesjamURJ+zT0cBUsY0QSNZF1rwjH8naqGxwA+X+H/VTpSigUXpX5vCJjaWOr86vQVtG&#10;slTT01Oka0yQqBIsIAfx1YT0hbAkKbc8+3pIQgwak/6v2dKGTQAfXpEzVYeJ5y1MgiV6lUmniZcf&#10;MSsOOoq0kDUyR3kiD8lm5596VfLjX+fqR+eOq9JOtngVr1RxbSyNFNKknkneqSshb7unLQ/2YwdQ&#10;c/QBb/QezOBccCOvdMkixRyvG6kU09PWww5NqgRSsKGcLHWMsq2WKRlCMVT6XbhQSTKEj1z6f6vT&#10;r3TFUzpkIzJpnQVNXFWGjjp5hWPS2Iilj8torJpZFKsykElbl9IM4lofKvz6eioaV4dB1m8YRU11&#10;qp4kjmnlp6mYSRUlGkjfcRw03h8Z+jJFOJb6ZAQFAN/Z9aShVWo8hjzP2/5Pl0tDACnQG5fG1j09&#10;HFUl1oMYs9RJ9z4ccauOVmpmrI4F0yGRleNdau2gguFLLciG2nUMSpqTT50+VfLrYf16L1mcRPTx&#10;1Lyw11UaX00qTzzx+aiuZRGkCKt1hQRqUk9ZdRflh7EsN2rUWoH2ev8Aq/LpSjE4PRdN949a2aCa&#10;mjiNPS0klZHKUgCikNopgxT1IkmpzrPIPJ+nsW7bcLoIkNDWh+fn0sQ6h9vQAV+KrSWlIZniDzo0&#10;zRCBVRiJaV2PKIQbEHklbL9LAVRTIBTpR4ZIr0i66iWKoqDeSaCLw0wjj/ckNU8YEtM0hsDpJALg&#10;mx40gezVJAy9bKMOjadQ40VFFipKwUlPOsKSCorKmOSZKDWYAyUtMxFpVjmeRZrJos4Iv7RzTiKt&#10;OH8ujayUEdWjdG4pRlaehq3ilLx0tPTI00Mb4lwxqa6nllSNVmcOJECRgxm7SKxA4Dt5cBhjoZ7f&#10;CrN+XVl2y4DNQ0MbywiScGolbRKKeSraVolm8Wm6o+g1LyNY3ZQbA+0aPpPSmVAhqvT5msYgpwZd&#10;ExQVn3cYR4qB5J2NVk62FiSxdB6GkjvpbQEABN7sysMDPTYUtwHQaZd9Eq6xM8UxCg1bRpVR0nMS&#10;L9ryDrjMScjUSC1gB7eQ4H5deZCBQ9B1uKoFBR6HrZKVqMY7xyQ0y1grVkik+0hp6iNCrQIgk1uQ&#10;CHBt+ke1KE66dV8ugU3Hian7uaPJS0UEc8dPUQ0UMcjRwxyESmriMYPkkADsxnX9fLAAXBgrgL29&#10;UKA9BlXUtW1TLHFSFKcZCWokrcY1K0+RamW61VXFLbzR6CrmKFgCRcn06fahGWlT0lkBIIHSErce&#10;0EEtXUwySVTUU1Mkdc9KoeNKwzRmMTxpDr16gszQmSV7BV0g+3A4rTpIyHgePWBHmVaZVoadEqFm&#10;+zytHV+TIRmqjSrrfvTkQBGwjRWWSGP0FSAAJPdHock9bRGPl+f+r/J0yZKgnkMlMwyVJHUZD7ut&#10;r9NMKR6kzBZ/toHa5kechpGUhQoYWPA9tEqBUU6UeEDgfn0kKrG0tZDPHHV1+ODUlZkPtcZSh2ml&#10;kH2lNIsk3K2iSNECgFyzFj9AahqHPnnpwQqfLoPM3iaMU2sRU1RXQ03n/h6U7fw4QeIU2SqYKhAG&#10;FRRxLqdjpWxC/rA9qEk/Z0nmiU5p/m/4voOMrhKeVBVRMtFR6JaLlEp4zLXRrTRJDWojyvM5DmMl&#10;WRVYseQpCuK4p28ei+W1RzqGOkLkqCWDIOKemlhio5gs9XUfby6JYqY66SWQswqnIWyGHV4yWubi&#10;3swjkUip6K5Y9LaAOHn00SvTyRvSLSvBVSS0v30VVGxj8UVKZ6kTryQ1iGTwxtqI/cY6ubqaZ6Tk&#10;Aih6bqielp6ZpocbS09DQ1BZY/vRTPV6kE9NUY+rnTQ8BGspE4IuwGgfX2902/CvXBas1bU9OtSK&#10;aJa6mkheloGp5o4hD9xNWwSzgBkdvRK0YKHSfSVK39030m5JaqpLaZaZZSziprwoFFDNFKEj8ZsF&#10;ZSWBSKNbKWBOm3vY4dNMKt00V8AUqk9Ya5EeoMNOUBdqeYeJhBMgCr6QZGXVZef8fewxHVWQU49J&#10;4QwLOYhJI2o04ijpkaWqSjVfJLKq/wDHKQ+NgxJA5W3pPu9SVNemKUNOm2rSnqqKeonpmS7yUkNZ&#10;LJ4ZhKZgJUaNR6EisgbUp9IY254uK9UOemOVGdKhRClbNAhhyMMCssNTQVNooZX1rpVRp1CWAAWA&#10;a/quN9eAp03tpVoPFSy64DNMasjzGmhp0+3eEwv6ljX1WlABJsdPv3W+og1RQQrJDBPJUuxpFmmS&#10;opYaZ2tFIsbWsblFWSQqQdQs3v3XuuxUNHHTSS0TK9O00CfczGSmNOR/lAFMFuzK5uoZQbWN7A29&#10;17rrRFGsUdU00sYifxijqf3QHZpJYpTIp1llDEkm4Yj6fX348OvAVNOsda4+1UUsi2WnFFVyQRJB&#10;/nGNUQNYHHiSxa/pY2F7+2lpkHrfUOojjniiSOuZ5Ymgi8ulaef7bQJWhGsAaHBZlj9RYgi7e9px&#10;Pp1rqYI/FLGZKf7KJvuIpPFp1GF4TBRR42lUhwws2tn4vZyOLHSk0NOPW6VNOsZg+0BNKhkeMwS1&#10;CTiPzVtM6eSpfzOqR6G50+g2sVDer3vtb7evUNadNVRGpMLLGqRL5pIY3AJjsmiYyRpZLsCuoFrq&#10;4vot7cAoKdbKkCvTdIqlqSjZIJJI54yk9OLQTrqKEwuwDaksAg+n9D+Pfuq9RYgG9VQhVI2M1U6a&#10;XnLNcMEK/p1KBcfg3t9ffuvdc1fWsEUNKlR5WLPJFIkVlkF5BIJATq1GMa7f0C/T37r3WCWmjj02&#10;pgasmKaLwl2WYLMYik/Gm7WOprlefUeD72STx6916OojaSS8XqBmamQhWl+2ZtdqmTSQw5JcgcMB&#10;pK+9de64+SlkSpMvhpJ6cFEp1LVMbVEDaGSUTDSqBOA3pYE6hf6G7+X2dePUWCKFvMNMtMqxxOup&#10;RLE8SeiojaOQBWlNlA4sxueCLe3T8Q/PrZ4jqPIImWQ6IlaFYZkp2iZVmd3D+WaW1iCvJ/tXawsP&#10;d+t9cSqzl2amj+5nnEUctz44IhZYIoYyPofpK54t/iffuvdRRHFTSid7haWWoilhBDhpnUpHTIRx&#10;pDaiSf8AUr/X37r3UaYPL4y00odiXpTcGRzEAn24f8aL8X4H1/Hv3XuuElI4KIzea9OGKMVZ49L+&#10;n1qtlYHSSfSCq3uL+/de6j6HediVWVpGaRWmSKZpnDaJXQWJsj/q0m1rWuPfuvdZGhiYfbxRS1Ms&#10;ZjkeUARvDYk/bQRMCVseGkYAgfi3v3XuuStJAz07BAvkp/OLgVM2p9LaCgIUA6iOTqsG/F/fuvdc&#10;TAamokmVKqpZqieV6eJWp1eHToAWUn9bNYsCfxf6e/de67WijdlkDSU7STKIaRSZC4jTTL45D/ac&#10;glj9OR70SAKnr3XHwwQwMtQXf06ZaqJS7qsbCVKcWBKlvTbn6ce9B1JoOtdTF1Qxu0pnoGhSKVZf&#10;CsjzVTksFkQlfEhVW1SEm2ixUE8bNaY631jEM04iahDQRMJgFLf5wNGzurxEEvqCiTTKFIPN7c+9&#10;VAOk8etdcYlusgSad4ZfB4JnRo0lZLI4jvqKhCCrSAlSQosfqbdb65Qwl7yLoXVI6u9TCqKV0lfB&#10;cDm4ut1C+lrm1r+/de6gSBXqnkdIlkljBsI/IkUSP6h6Bxp9KBlv+b/19+691Gnpo41jhEbNY+kt&#10;paGaVG+sJVbEWJQkf4X9+691Ejgp30MFhAjhb7eMxll0OfMrv5ADaMmzW4uffuvdcpIgbEyWVkVZ&#10;wgWJGqDEWSmWX6kMbEH6Lz9fdWrTt49a6xmKFolC1cMbRxoSAjrHG9yxDzMuohRqC+km44P5NV8S&#10;vdw/Lr2esESIZwxlarjuxPljuxhAPrErWA9RIXUAQP8AVW92Y6RXr3WCdIUleKCMReF38YMolVSL&#10;CMO1rPYkhTf82t7b06+7hXr3HqEwteLWG1TSLpawVjp0MzMvGledP9Dc+7KdZr6de49YXp5iVip2&#10;RrtK0UiMBGQvqMKu4PI49VvdmOkV691gNOjRkKfCLHW1vVUSKbhSrcHn6D/fGgkLGgHXq9YPEh0v&#10;chyGEunS3jYII41Ba9ri7FhzxxyPdxrrmnXs9c1gibywqyyALGkLspDIy8pLr5LWPpIYEXI4JPu3&#10;W+m37Mfj98atPlAjK6Q2p9cXALfQqAP9h/XXWxTrs0sUh88Bli9YfQ767mMkamVVViD6m0kfQD8e&#10;/dbqOuSwRlnidY9cpYoIw3piZfQyqwuFty1zz/r39+69xwOuUNMpdVaMSCEWj0g3lsfSYl+jMvOo&#10;/wCFveiKjHXlPl1Op6R55HjKqWZmldgdDNzqCeU/pv8AqIJ+vvfWzw6UFHt6trihSm1g3eIpGxdp&#10;InEYAdQR+QSG4Jtc+/EqBU9OJCz0oOl1RdeVIkh+9gyAFo1nZKd/PQJNJoRaghS0QkbjU4APJUNb&#10;T7TvcxKOOeli2R/ED0v6TrWSKqgoRRnz1E0cNJT1UGis+4nsJqVpYhp/bFnLyrFcA/Q8e0rXi5Ne&#10;HShbGmGHHqZH1dUGWpgSgKy08P3DRzRy1EVaDOaST7SSk9MihySJGcEafrpB91+tQmoPHrw28kU0&#10;/wCrh1Aq+uqoVxenxsslLJNJTSt5kaQTQxeQhSgH0ksWY6tV7Dn67+tSlCeq/u01wvXc2w8jFrlq&#10;6WoWaikjYR1NOYUbyxgCrYADxoF9Rb+05HFgffvq4zhTXqjbawycdJmswIp4laRTMjUrPJMQrJSz&#10;aigpFUglXLW9RH6rgEAj28jq/DpFJashp0xvRtGlQHooWBjinM8zqhjWNGsISB9U4T0j8j88+3Kd&#10;MGMg0PTDUxJLC8dPTlKGNabVNUXlMlT9S8KyekMRqOlixHI492T4utaaZ6TdXTzSyE6Jysr/AK9C&#10;eXxsvDWh/wBe+km2kfn8qOtdM0kcREkI4FNJEocRIUR2Fo0gNgBf1WuBf6E/T37r3Uf0syGJlfxs&#10;Gkf6BpozzruAObm4+tjx/X37r3XHxMknnZVUamKu4MTehrJGNXIBF7H37r3XTG9PI4hBKkSXaQaz&#10;pNhFC5BuBc349+691kRBGsMoQAEiVo3Gr1kaArm1xc+lgBb6AfT37r3XngKQszpH5ZJFRiG/dmUt&#10;q0lWHDAf2ivJ9+691GaIonkPjJle8P7pMxRGILDSOGADHgW/I+vv3XuuMkKurfsOpJT7XWjH1xcM&#10;xJtYG/qNhwL2t7917rNpEXpQFlhaJnMEiHXcmRlRW4AuCARxax/1vde67jARpZL+aOU6BFdnsFk1&#10;ltZ4BP8AtP4t7917qc8c0UoVGVi1gPSpChIywkFgSeOLfQ+q/v3Xuv/RvWko2hMgcyK4cWjpkk1s&#10;zDUk0MhGk/UG30HJ/wAfcPkimehJpPXPD451kbXqnvJ50aSqLPCrMT+6nqNv8OPxf+vttmSmOPTb&#10;KDg9CBjqqRXs4aONnAhVWGt2j/WyjiwtYi/tG0rKe7r2gUoOhAoi9RGgsRI7WOoaWKodXqK3F+f6&#10;e0zuWap6YIoadLzFxKyABlUrYrqF+NXJvx9T7XW1yRReqsPXpUxUyvpR1F0BJA0BNRFyf9v7EUF2&#10;NNCekrRrXHUungKfQeleWFgqWvZTf+l/959mlrOCajphko2enyn8gKkhSXubgXIX6WOri39LezRW&#10;1CvVSAB08RKb8WC882XWR+Rpt/xHtWOOOm+nKOQKtrXuPoQL/wCN/bysR023HpygmC6QAeb2/Sf9&#10;gfbgepp1XpzWccKPpqAJAB5P0HP/ABHu/Wm4fs/w9ZfJyTqAW4txc/05H+29+68eI/1eR6ya+L/7&#10;EgKSffut9ZUcFRewJ+ht9APyPewe0jr3UqNvpaw/wGm/0v8AQ/1+vtxDinWj1mDc/UEfleLf1936&#10;91mBF/xyLg/63Jv7917rlwbA2/r+D/sffuvddhVH05/J4ANr/wCHv3Xuu9KlSQvAv9bW+tz72RTr&#10;3UaeLULaT+Bxa3PIPHvaipp1oiop00TFkufoOeLAcDi5J9vqlOkxAIz0z1FQEBBI4HC+ltSn6i3t&#10;2Nc16ZaMeeemGqrmQMCefroBAZVtYAX+vP8AX29jz6TyJSp8uk7W5JSCLFWtbTYaRcWIAX6/4/6/&#10;u4U+XSNiB0kq6XykBQoKswFxZ7EXsSeLf8i93CknPSVixSp6TjeSJzLo0lVJkUWDm/8Ar8Hm9/8A&#10;D2qSPUOm6dOtJIjxrp9a31qRpWTV9CzlgQfzaw97MWnB6VdOJqIEX6sEAKvY+q1+QQQAOffhGeA6&#10;sHIFOo8tVGGGtgjtp0hgGuLeklRwAR+fexFUV6rnpqrdUsbJYJZ108kCx/Ui2/FrkcW/x93AFaHq&#10;j/Ceg4zVDDHeTQVXy+KPWCwKspOuQMOT9SAot7q8CkVHSYtpI6ArcNOIWeXxoqgiJvIpAVWJZJIt&#10;Ityb/U/i3srlgKN8ulUcpZSOgzrKlYjJUUxQysUSSpQP5WCEhWjYXDG19RIsD7TvFXh04noenOiy&#10;scDGyo8p0Kr+lZz6f2tRAZZFY3Jf0g/Qj20gIJB6vor0M+0s/HU03jmsJUAjkpUvGiAODaSZgCbi&#10;3qA/wAPtcrUHVStB0KReGtW8dizxFSS9mBUBrv8AXleAG+hN7/1DuokU6qKHh0l8hSyo9wkWnSsq&#10;uBdpCgNr3uGvyBa4vf3U8M9WHHpFVlRZ6gz06BTGUlELCOYI3LoEYAX+h4IPtLJSo6ULwHQf5XI6&#10;IpJVbVpjdlWawjYoxRSb8qAPz/UX/F/aQmpr0r0AgD06BvcmdMDJHEI5pVZ6ydZWEnhjVT5WinQE&#10;EEmzf0Xn2mml0AgdWWPTw6Jf2luC7VYCpqeRaaSOnf79IYp49VPDTyNoKoWJZ7m1lJHJHsiJ1yGv&#10;RlaroSnRXRWNjsssmueMy+GjqMgriajpo5X1SR/aOrToJFBuY3AXgnVqv78QpFV6V/b0bbrD98xy&#10;ytItJUU8qvJUzRpHHCp8kdRTREalRWXw6ltdmAIv73GPPqtFBx0ffYwUBSZQjJTBhFp12bRYlQf1&#10;gqC6W5AYhvr7e0mmrrZ4dGa2yFZabh2DRQM9OGBIRr+Nox9FF+Tbke1A49NdC/iwW0sB6tSm7gA2&#10;5JszfUWt9fbnWul5jyVdbWNvQWJ+pBuCqrxY/T2+nwDrzfD0sqNbhW0aVI0eo+oFeSW/4j26mn8+&#10;men2G1lF7kfQtYGw+n1/3j275dVPxDp5h/AuASByLf6/NgBz/vh791bpxjIH9OeSCLhj9LWHuyfE&#10;OvDqeh+h4B+lvxx/X2o6t1JUk3vbj+iWHP8Ajz7917rIdNuT+B9PqR/hcD37r3XR/N/rzYG3A/2H&#10;59+691xNrrwCLni9/wAfU+6v8J60evG/4va/14P+te9/afrXWFr8/W5sp+hBP9OQP94Pv3XusJ+v&#10;HC/0NwP8bD37r3XRIsbrduLk88g88e/de64OwCr/ALb+t2vYD/ePfhx6q/w9cQwsRYfU/Qf1+o97&#10;oSaDryfD10WGrVf6f4gDlb8W966t1wbk3vccAWI/2Jt9ffuvddXF7n6/kkC1gOPfuvddcD+x9eRc&#10;WNrcA/737917rgbN6rf8VCj629+6913bk3FiOOQLD+lvfuvdchySCCP6XHpI+h59+691kUDj+v14&#10;5+v4/r7917rIFseLfS99IJX+v/FOffuvdduFVbsRbTq5sf8AiDb37rRp59NtSVUekf4/g+oCxuGt&#10;x705IWvTTaaY6ZpXW30Lc82Nhb8A39o5HxQdN08+oDfq/wB5A/qDx/vH9faPU2vT1vz67Kj/AFIY&#10;qefqQAR70C4BJ611CqCeLem97Bvpc/Wy+y+5lYV62ATw6TlYtxdUsyH9OkA2I5Kk8AH2E9wlLKT5&#10;9OrGR3HphIZZNTaWL6Te66Qrfhgn5/oT7B87HWfXp4JXPUwK1iDZrqR6BbWo/NrA8/n8f6/19pWN&#10;Bnp3rHIBwAdbpc2HpIa/JUn62+lvbDMhwPLrXUaRFIYOpIBRhbT5CPxcWNrfW3vaqWy/W+oErfXS&#10;uocoykenkXBS1v8AYg+3wTxAp/g/Lr3XEBgoLBSAdOoBV5A1M1l+nP19+YUHd17rOhjYgqQf1KyW&#10;vqt9CCPrz/T/AHv21WNmBXr3WWRWQprbTq4CqoHJFwtn/H9f8fdpAwI/kOvHqHLYHTchjqUGwUBP&#10;qeF+oP1P+HugkNKHqrcOmiYi/qC8ENyyp9B/tN/SB/h7STyg1B6ThKNVemeojPKlP2/92W4EbOb2&#10;JsLE/j2Fb8kV08P9VOlC0p0xVFU0Y1G5KcnSoAZENiDf6kf1H59hOe8kU0Y4B6uBXrg8yh7qzMqD&#10;yadKnRcXVeL3Jv8An/Y8X9stMC2petU6m0xCrpJIOtA6qwuge8nqtYf6xuQRfj2a2MjItc18/wA8&#10;9e6faMK6Jcy21EnWIyQqizKdA/2A+n09jja2DJmv+r8v9X8hRh59PUcClAgdLIy6ysaHQ36v3EP0&#10;AH1H5+vsWwmsY6TGMk46zeC41FVDhOVVT4yn19M1gPp9Bc297ZqghePVhGo456xsig8oClrFLrcB&#10;jwoAA5PAJ/w9pHy3dw6uo8h124j8ek6BZh+6wuwa/wBSOfp9Pp7YkdfhOOraSM9Y0i/cbTx+l3CH&#10;0oB9Dqsb8Xufx/T3SIEyYP29e04r07Cuo6KB5meFwoAZw0ZIDNcCNTYkj6lvx9fYls40CCTj09bw&#10;NM2kdRBuXGU6tLLKV0uqkSX0ofyx0LqAA/tHj/X9msM0ERq7Uz0Yfu5+FOp1HvHF1tU1FQ1FNPUJ&#10;bypG1wqsLgo9hxb8gEf7H2c299azP4cTVPTT7e6LqcdKyKsgCxqukMwYBdYYFkNtHIFrf04/r7Oo&#10;9KgVPHpEUANOnqGT0ajxccAqbi45uR/xPsxQUGOmHAGG6kB1FtJutr/pHI/IJ/417cBIHTR0eXWc&#10;OBwGI+o4B4Uj6e96j1TrnqsQDcWHIIXTf6AFT+b+9FqCp691wMnFyLWNiLAre/1JNyf9h7baUDPH&#10;rYFTQdcS6m9xz9SwFrg/Tm3P+8e2WmBx06I6Z8+k5nhDLSyeMLJIWUeMtdWBFmGoX5tz/wAU9lt4&#10;wZKDp2LVTu6K7vvN57DUktPC5kSEVNQkUmjwJGgJWLyIL6bix/pa/PsNzTSxppBwPLo4trWKXJ6A&#10;rZXc1TXT1Zq6SemEBWmlmeKasxauCU8FPVRgBZNd0ZSb3F7gW9li7iwatMdL22xEGOlbv/dUFLs3&#10;IzRLPXyVSCSnSnVap1hbioJd7etQeFNvzz/St9Mr2xoKk9Ltrtwl0pPAU6r32h032zuLc1bPUYOn&#10;pqatqqid6/IwVWPpWhKFKPVHCLhmXS0ikW1jUshBNgMbCZ5P01OeHUipuVpEvcw+fRs9qdZw7VrM&#10;Vh6ynqJJnnh1ssoFRNAGvHCZiNUoADHyH9XpAB5IVQ2zJKIpV7vOnSG8vYZYWeI8erAtr7cplhoZ&#10;KouqQREUqm4DA83cEC40kMCtvr7HNttqPEpmqKdRlf3molVznp23juvAbPw1ZlczXQU1HQU3lmcs&#10;qeGK4UPZvqLngfU/Sx9q57iCyUGQ/YOiqOCSd9Cip6J2vyzxGTy1ZisHBX1c6S+COamMLxeL6mq0&#10;swIi08lgDY8Gx9rrPdRJ+mwNf8nRr+4Zo1DMadJbI97ZBcj9ji6wZA08v3FZJTyr9w9JNb0IFsQU&#10;YgNcG49s3V5KjdhqPXo1tdpjdP1BQ+Xz6TW9Nz128qnD4/wTxtJLLU0lbG0fkgkp01srk2sRpY6C&#10;QGHA5I9km4Sm5Kk9HFjaLaqwPTAO0cvjan+DpSzzYymC01RU0jQKPuvH54J/HUqoVdJF10sTxpv7&#10;SG4lQ6AcdKfo43q4yemKnw9bvXcktZR1FTUSQyUVRDBBennOq/ilKCwWNmsGkQ8kG9vdUhe4kopz&#10;048kVtGCwx1x3zuKt6nyVJNmaqqasn8izvC6xiBYotaUjRoH1q7cJIqqWItc3Hti58S0moxyOPT1&#10;rHHeR1jHb/q+X+r/AAL/AK6TOdwR0+5jQPiMe8ETTY7yJLJWkSFSlXFAqJrQAaEUH83/AB7MrC3k&#10;3P8AV4Afz6Lr6aKwGg8T0arZghospNj2ZZY8ZLHC0aWSGSnmhMxkpSPS2ngEfVbMD7FNkBBLo9P9&#10;WOgneHWPEH4uh0x2RXK1t5pHlghjTxRJpKghboW083HB5/J9iGKVZHoD0SshUVPT7XOaOSKYtazL&#10;qX9QaJuD9Pzf+v4t7ekbTQ9NFQelHG5khRnNrgFb3II+ot+R/sfb6nUK9U67cHT9PTb68XNm5VeO&#10;AP8Aff4Ub4uqnj1HDAq1lvpP0KrY8cDT+f8AX9t6sE+nXusQfkgkXBB03v6TzYkfX/X/ANh7r4nr&#10;1oKBw678kfJNgRzzxYk/qX+t/fvFXrdOuBmDkr/sbgLYfm+ocf4c+6mVTjr1OoruL2DW1WJWxv8A&#10;Qi/q/wB79pZHX7OrAVx1gZ/r6zxcEgKWcfk2H4/xt9faRiT59OBQM9Q5Lm9o1Y6CCBpB0j83H4/r&#10;f2Xz6qk8et+fTeZBEQWswvxFouBpF2Nx+LW9lL3Biap4daKg8esmoyLxcWFiBZVv+C3F7kDn1f09&#10;uG58ZdVcdb+XWJoCxuBqsAQum3J5AZh/W/tK6E93XgeuIhYk3IVS30AGk8XBBsTcfQC3tFpZajy6&#10;31yeJQliB+lmsQTrN7MAOOR/T2iuFUxmvWumWeIMVA0jV6hf0rZuG1D/AFrm3+HsF3sQSSqCnz6W&#10;RSau3qF4SS8YBCsSAVUWtpvaO/N/68e92syDsPTEi5NPLpkrqdA+otHqFnNkusjcDyPpAve1mJ4/&#10;Nufb17DG6K4/1fb1RTTj1CSAKZCUSzEOrt6tYF9ZPHNvp9DyPZSoVCQR+fThzx6cZKZW0khZdURM&#10;T6AxjJHo4IuP6W+n+HtUZCSGahqP2dVVaGvTHUURb0mIySBSmghFOkg2A/H+At/T2VXM2nKjPSlM&#10;pQ9J+bDBkLePUz2/adgGKo121E/0txf2Xie4pg9MshHHqGuEdirSQD1K2onxnXEGuJWit+L2a3P9&#10;Dc+/F7hlqeHVNI6c4MLGxVlkHkQ8gR2uG/TYm1hb6qT/AEufaYI8nn04KDhx6ckoKhLMCzq5NzoR&#10;HFm/QwYAEEjjj/Ykc+7CGVc0/wBX+Xp5WBHUoRswVGAaxI0ueI4jwxkVRpuP6/7z7UJqNFI6t1ia&#10;kLMoHGkaCxRbGONrmT03Av8A1t7NLa1DZ/Lpt3pgde/hAqI3iURlCzqTpVdesWdbMCB9bf0H+x5O&#10;ItqEq16oHZRx6Reb2NVQyipx0jrGFRmp00qUKHUWXUh1Mb6bjgfUeyDdOWrqCs0IJH8I6WQXantl&#10;6S0dFVU49aaGiaR2EiuAkrG/pGm+kD6Nx7Cco8LtmBB+fS9GVvhPT9TSSREB4ix1M8bIT6m0+mUI&#10;oA9Q4vcf7E+0gVa1H+r59OEV6U9BVoVViB4gzsru6lSdA8yowFy1+OR/T2Y28iilP9X+o9NEk9KK&#10;krCojYXU2chWKcgH6kAfUccez+x3V4KFT0mkiWnSiosgSS2tAoFlOotq55t/Xnn/AA9yDs3MRcUZ&#10;qdIZYM1XpUQZIBbklioBIsBpB/URb+v09yBabmki1Jr0kOD08RVosGYk6hc3sdNydFvz7NvqI6Cn&#10;WjnqT91Hp1t+gcAN+bcLpH9fzf34zClevV6xtKroxHB9JayAkj6FhcW/B+v5/wB5SvRgW6914AEk&#10;kqQ314GlEHA5H1N+P6XPtkAAU6310YYm451WGnjj/Ak/kf7x7qY1PWuskf8AyHf6lyEtccEL/rfQ&#10;Ee1EFAwp17pzjNyPSEspGr9VweLAC/0/rb8+zeFajpkdTV0/S3HBso+txzc/77/Y/hcq1611m8QY&#10;Gw4b/aQF0gfUkg/717d8FWHVhUZ6x+BSOTwfrwFJCm4Ugjj+vHtl7RT1ssTjrC8H9ocAg/TgAt/W&#10;3PtHLZVFOrK1cdR3ja1lGoFrAx/mwsR7QvZ0PVuugt/SW/K8Hk3PBUW9oZrYjy63WnWVQAbBlFvp&#10;+2t7N9fp/rc+yyS0BbP+Dq64H29cJJvGfVY8n08Xufp+n/b+0M8PhrXj1bVpyD03yVqKSCRcD6Nx&#10;ckm4sb3/ANt7ILpwtVrQ9WUgGvWBskiNpB1OTb1MLXPNxYfUD8XH+t7IZtxELaAa16UqVOesL1sb&#10;qV02N+AFtcfhufr+fZbNfpImnz6cDKMdM88yapAxCgAL/XVcfWx5v/W/sO3M6eIyk44U6dABHz6a&#10;HkRjoLAliF+vAT62v/rnn/D2TtLG9UB44/LrRRgKnpueCNpdLXRhf6jSCEHBcf0b+n49ljQoZaDB&#10;H+Tp6P4B1JYKCCVK3WxZSCpJPKsD/th7MaIEBK0/y9X6wvAxjdiruHDB1AHAQepCF+n49sNCzJrA&#10;JB/1U6prUY6bmZ0icSKJAEJ4HC6FJDBiOfxf6fX2kZnWFtQrQH/V/q9etkBqHpujqWKhCG0kWuLJ&#10;oZuQGFjcEfkeyJL0DsZfl6fP8+nKUPTTVFrvraw0qFUDUfrYMCB9G4/2Fv8AW9kl2zNUt+XV/LrL&#10;Ru0jIVZrFgtrktquABJ6b2PA1W4F/wAe0gJcCgPEfb+fTZGaDpcoYYItCyAWILEqPU1rG5sP1WAJ&#10;/H5/PsRxvFbQaValfXj88/M9e0nqXjakBmkkW0SMo/Ck3A4H9R9OfazbbxVq0g7Bj0/4vrxWlOlb&#10;HUrKqFVUji9gCR6b/Q8exVHfRuodOB6qacD1hM6KFdCNZ1gIbNfn6Kfxf6+2Guo1CtCaE1/w8Pz6&#10;307UNUi/uEqDIAv6uDb9Vr/X+nsWbBuiwMJJG01xxrU/5adJJ11VHSmhljlK24UglR+Wupt9L/09&#10;ytabhBdoKkU/w9Frxlep4SNVAspAFyf0lSPqST/vv+JNgYVWgIxnprPTXU+Fgyx2PPqK2tYDk2P+&#10;8n2Rblcw6NEZB/Pq4U+fTBPG7NcKbjg8/Wwutm/p7ji88V5NUfGuejJFULTrE1RMmjUhAFuBb1Em&#10;3I9pmvpo6axQD+fVggOPPp7oay45a+kEekg3AHN/9b6exDYXQlWpOemytMdPMFT+SbG2mxAA/oAP&#10;Z5DOB3A8etBTw6eYqjWoBJ9XquCpFv8Affn2YpKWH2deII6xTPqJ08Hkj6G1z+b+2Zmqc1r1dfh6&#10;weWxPBJNgTYWFv6g/Tn+vu0bUWp6sOvPNqJH9bWtb6/mwH+PvzPkLSvVU4dZ1hBOvnkDgAXB/wBT&#10;7dFnQ+J5Hq+qg09ebQP1EfT8/wBf6D3shRhetVoM9RTKBcWW4sBYX/V9OR7SyyfhHWtQJoOm6eUo&#10;zDUPQQGAFhz7K5u2pOKdW8umueUE6lJsypdvz6TYi1h7IL2Zg9Y/Lz6ejSor59QmQvqKEXBBuebE&#10;/Tgf4ey1leQkr5+f246cp5HrjrmhUMRqsAo4u35K3J90Ek0ADN3AY/4vqpAYU65R1Jkdr34Ab6Cw&#10;b/AN/rc+7i8EjlSKU+XVVjpWvTrBOmpRpAXg3OkaSfqOP6+zKzmCyfLqsiClRw65TWJ5sTq49JsL&#10;8Hj3e8bNCamv5dNjAp1HfSwAJUBhyU0mxXgWB/23ssmClaE06ej+HqDIgKMbEixP9SRfgWH+PPPs&#10;rmQNH2gkDj06BU0PWGM6Y2FtR+vJBuD/AFHtLESkRUDVTqxGeoRdVlIuVW5/IutuCTfj2Vu4WQ17&#10;f9Xn1cDyHUGqqGUgXJNz6r3DADU2m/8Areyy7uXWlDU1OfUDp0LQZ6ZamUz+O97F9QDWLA3sJFB+&#10;tvz/AIeyK4mM2lRwrXPz/wBX7OrYz1EyQ1U5U3DgAgcH6ekAk/6ojgj6W9s7gpMYXzX/AFf7P2dX&#10;jI1dJSlrB5LMq6FN/VyoB4QH/YX1D/Yfj2S204D54DpW1QKDpymkiSnGoKrSBza5KqfyCP8AHj2Y&#10;ySxCAeprivD/AFf4Om+kAtestdIgAKxSKV1qSo0AqVDAc/S55/r7CjXCyXJAHA1/Zjh0w2nQD08R&#10;6JhLVJ6ggBKkoNKAHWojP4/Iv/sPayFVlZplPDy/2OmSfI9Nel5X11ADJHdgrKoVtA1JcD6jke0z&#10;IZe+QVHWjpp28epNEfI1kXxRn6sp9CluCNPIJNuT+Paqx+Ko7V/l+XVMefHp0eWJ7PoVyJbKCAVB&#10;+hBIH0/Nz9f6+zVpYmUVo2fP/V+fWsdQauVooJbSIIlsWlaxbQnqaMG3BtwP98faeZyFOe2v+qnW&#10;iQMnpBV+dLHTEwCa3RlX6uqjVGNRABtc3vwfxf6+yiWYaasf9Xl0iaTUSPLpJy5dioaMlUMki62a&#10;6nUTqKm12CsTcD6/63smcmlR02WoadNNJliH5KKNLtEosQStyGCsLm4J4tcfke0IrqND17V1iO42&#10;M8MkRdWdZFMMqASNpuWeJrfq/BPH0P19pzI+vUOveJ5dSYdyQ3TS8jFRdWAGkOGuUC8g3/AH1Pvw&#10;LMfn17UOnmfPwSBEQShw2tWBMduQYkDtc3Y3sPx/T2t8EFRWtetGRQadQ6rPyBv2XYSFTL5G4eWQ&#10;gIEUDgMp/qt/z7UMVjofxDz6beUeXUKnzjGcKriRVDoxZ/0TAWlcXQXJYCwP5uPqD7tFc1k0k4/y&#10;9N+KfTpd4uvjq0lHkVJCo/TpJkEyapGQAfUHi5HA/Hs2hZWBUHJ6URtrWp8unigrSkyxqIldSYwp&#10;XSToN2lUgXsbcL9COePp7fhuWioOFDT7fn0/HSuelhBmljICsDI1hYXUI6f2wP8AH8f4W9nMG7aM&#10;RnPT3U6HcJQHVJpLekmyjWV9TcsCfp+R7MIN8dcE0/z9bqKcOpM+6oVhYPIFIcLwAxDG1wbfj/G/&#10;ted+VoaVz69NeKK/LoNty7pRdQjkjaQK5SPyI1o0UsZH0/4cA/S5sOfYY3LcA/A1PSeWZAa9BFWZ&#10;JsrKG0NpmjjmP28YVY0D2SL1gmyfkkDgt7DLzeM+PT8ui2R9bV6z0lFLEfGUVwrmoDSgKsSudLtq&#10;sCdRAC/n8/T3aOIqMeXW1BHSpp6SGJRI3AkU+O90RE+mssq3J1XYXFufx7fMaqKkcf2dLUU0oOn+&#10;mQVEiKVCokICmIXVi3FvpwFINyf6+3rdGlcI4wB04EHn06rjokXyOqaV/TfS4Rb+o2Vf7R9Vv6+z&#10;T6NEXUR1YADHXbgB1KXBZmZUkB1nUbhrhfobG4/1vbBBNCnH5/5OvdS1/bjV2ZZZGuw0qECAfRj/&#10;AKm/Nrf0/wBj7UAaRUmpP+r8uvdTklV/Tbn0gAC3I50yCw5JHF7kf19roGVgQevdTqYKEaTmR1JZ&#10;GUKY9EnGkoQNQH+H+Hsxt4001PcRw+Xy691JHiZX4BKcAuCARcayx/p+OPxx7UKEYcM9eHTXUlEn&#10;X6ql7nWA2o30jSrfTi3+8f09k93pjmqv8+vdcki1PrClTE/JAAAccsRwOByQRx/T8ANhNT6hmlP2&#10;9eFfLpyESOr6zdrji4GqRyNJHBIUfkkf4fj2tEUTKaivy+fTq6tWa9T/ALMrDpUBrFUCAAALckoA&#10;QSQF/J9mCWrJFwwP5fL9nT3nnqJBTuoLn0o10QMAgt+oanF/6AC1/wDgvuiIwqRw8vLH+odODT5d&#10;Z6cMV51ohaQ6LsANPIJA4PFgL8XBtz7vC7jJJp6V9Pl59WHz6m01OsjMQqlToZVBsL/Ry4b6D/W9&#10;3iwSRnzFP8vWiwHSqjhEUYZQAVA0rwiH82/rx+f9h7O44wia8Vwfl+XTXHqUkVjq5svJUH0s31vq&#10;/H1+n9Pb6wgNqJ4Y+X+rPXq9PcURRACr24Ju2q4A1W/4r7OYrcpHgf6uPSd/iPXTqTz9fRfTwLH6&#10;lj/h9PaaeEFiU8vLp1PhHTlGVVNRUXADEDkk8Dk88e18IAj1vxFCR+WP59WIBFD1nicE6AQDckj6&#10;Egj63sP959mFrMpxWh4nrQRQagdTEsTzYqb254IH6L/4/wBfZ3bEahnH+rz8z69MsmnPXFgGkYAK&#10;bgcXAAP5A91ajTmma9OkVjp1wd0RwBxwCljze99J/wB9f3SSZY5PDrQeXTaqCKk46xmcfquGUkAh&#10;vwPr/vPPvTXdG1Ek+R6v4a0x1GkqPwLKF4AvxccsHb8/19svd1NAada8P59NtRXFEmJOkBSF5uWs&#10;NX9BwP8ADn+ntFcXQSNyB5Y+fTbDSadMQzKRhjqHp1Ky6wSV5uSrAW/1jx/sfYeXeVjqK+XCteri&#10;Jj11BmY7i8oACEjgJpB+g0/Tj22m9qoyaU8vTp3wR1PGaj8JGs3AFuLAi9rGwA/x49snfI5Ij3dO&#10;BAMeXUaXNwqTYspAACsRduQW0k8n/Y+yqfmCKPg1TQf6vn/m6tpHUiLOx+i9r3BF9KrptcLc/n2u&#10;seaVjINc/wCT0HTEkYJ6kf3mVNCllHkZuWK/kWClW/3j3IG08+RUVddCfn0XTW5FadZRuiDSGMiK&#10;RcECwvY2OoH6f7D/AF/Y4TnG0Khi4/b0iKsD1xlz0Uy21KwBN0sp4P1syg24/s3597uOY4J07XH+&#10;Dj1ohhk9MdRkkVSQ6gqdJs2pfpdlP4Bt+D+fYRvt2WMGQGvlxqOlKUK6TxPTImS8bkB1UGTSEFgo&#10;B9IBB+l/rdeD7D8PMhic5xXh6f6vXz/Lq/hr1LTMwa9IkVhexF7ByDwqar8k2+g9nEPNsRNA4Py9&#10;fkOqNEgWvUyPKBjfyLGGN2UkKdQFgvP9PZl/WOJxqL0H+rH5cOmfDrhepP8AGUQEB7pdebXGr6WB&#10;t/hzYe0k/M8VCA9ereC3n12c0rAaubWvyBz9VBFuP9iR7K5+ZVbia/Lp0Qk9cpMoJImcal/S1jpL&#10;gXIZmH+P1H+tf2X3O+Ryp6fn0pRDgdcFrI5ArhwbC6WIs35PNuR+V9X19ol3KBk1o1afz6cIp5dQ&#10;JJtbv6rhlIJ4sAHJItbi5v7Ipr4PKdR4/s6cWOuSemqqkAfhgGs4uyhgTa7Egc8D/bf7H2TXl3H4&#10;vac9W0ClK9J6eYllBBYJos6BdL6OdIJ+mr+n9fYdnuizAE1A8/I9eCAGvUeVkDl+IlF3ZrKQurkl&#10;rX4tyf8AX908RNWoY889WIqKdQ5XDu1gtrsgfSFZARcMWsCQCCf6W/r9fbbyF2JBGetgUFB1ghiZ&#10;HAkKuX1y6SFVOEsH1C5BH1uPzf3uKIxnU+fPqx8gPTr0s5k5MZ8YiYp42UAlzoXkjk/7C/1Pt5m1&#10;+WKV/b1dVA6zLOVDOxIF408foZgbE6yFFwCT9D9T7ehnMfeBTIFPT5/6vPq3Un7gElAxGmMyPIQb&#10;P6ihHN72/Nh/UezMXpfsX0JPz6900VeRjg0rFdnEhVE5N0Fz6b24ZvqLe0km6LEKRcf8n/F9VZgM&#10;dMUzyPpqKnxao2BAVgUDsLn0nkKG/wBj7KpZ3m/WmPSOQ93UJ5H061YBlF1YMrBb+ptEBvYW4HFy&#10;faSSQ+HrH5dU6gPI40RoqBnLay6+pVU6ovEthy31ZrE3v7K3eQEaRU+fW+uUFRazsrLpkYODI0ht&#10;bSR5eWcAk+m54sLD3uKahrTgf9WfPrXXNqqR9JTR49BjJAVWe5IurD6Hk/gXtyPwLy3T8fIde6ia&#10;tQXUxcvrAuNCiJTywdQPTbm30+p9l7OTlutE+Z674ujKpsukprPpdyfWxB+n4t/Uc+7R/FXr3nXr&#10;OtR4nKsYnS48TKFV2LekLoUcqoN1A4ubfj2ujvPDYhiCPKnn1sivWR8giKR4nLEtGqrY/p9OkKy/&#10;WwJv+fp7dfdEVaAZ/wBX+r/Vj1BSnWKSTWl/0/1VFUAG4Ilu4u39WFzYAe23uta6vXy69SnUA6y2&#10;oMzEyaI4vFoVkK6YTrABs1h9ALfX2kVnLakJ68RUdc/uJI4jGGRZSpsEjHj8ha0lrixBN7G5NiSf&#10;ao3ZRSp49VKDy695obxlgzNcKj69aoT6nlW2kMOD6f63968dHCk8evBaZ66qAjxAliAWMgijjDSq&#10;ii0Vzf8AtG5Grge2rgK0Va+fD/V+3q3UTQNdMfS4AdQY0VTqb0syot/8b3FiSPaQoDQ9e6gVVC83&#10;25GsRiU6F0Bi/jBDidbDSxNwDYj8e6mImhAPXtIJ6TOUxxQkxgSPUfsh0ALBNN7+YqNLg/QgG31b&#10;j35odQrTj1RowrY49JRMe8c7O0UjCn0wUsjQpIYZFT0mIIOSpGpi1zzxb2jMBUkkdVOOn/Ft4Sr+&#10;hZAotaNpC1iQfNrX0BTwrAXtf6/U1AZO4E/YOnBgV6GTb2RkljQ3i9YDoCAJCtrI17Cy2HC2At9f&#10;Yn2ncZo2Cg4/n08iArU9CXQV0khRU5BClVC2BKg67N9bA3P9OPcq7LzBMJAiZ/1f5OmZYV49KeMB&#10;1RmN5FIIPIU3+qKR9B+Qf6X9y/tTi4jDHJPn/k6LnWrUHUWthlVtcaXCmzBtOv6WB1i1hb8n2dsj&#10;A9vTXTW8jxi5iVi7kp5I1KudJZGMaWFlsQVuOf8AbBvW6GlOvGvWKGpMkrFg+piiu9iW0j1BWUHk&#10;i1rg/UfTj22hErUYda6WFJP6VsQ3lCsLBV1oOAQlhyBe4I59m0Vt6cOt9TpQQusIXJAJU2un1YWZ&#10;fpa/09qpLYouoZ69TpiqKhjdX1gaT6hcB2+gUE/g2ufbPEZHXvt6iGYKCLltaqSdQ+g/QRYD/AcD&#10;8e9igz69e6ba2niYmZG0y+JpHU2tz9bgA/0vY/X6e013GmjWuCOqvw6QeUz82NEgD6XUGTUqlF4/&#10;UnAsT/VQtrX9gLcN+uLIssZpTpksF49ICTcVVXVQaQXTXK0rIxVAAtr244BF/qwP+HHsIvzDczS9&#10;5NPXplmLdK/EVaao5BNIEYKEkZQh06QsjqQL2N7kFePrf2ebbuaiQSM9AenY1AFT0v6bM08KownQ&#10;m7NGE8Ruf0MW03JNxe3Nuf6+xrFzDbwqAGB9Kf5eniobPT7SZEyyLGTEQ5RrWJaQtxYNwCRbnjg2&#10;Hs2tN3aZwtcHrYUdCDQBPGjEhjZV1ah9VAsCjcfX6+x1aMrIG/Lqx6dgQPotrm9gPqSLcn/H6cez&#10;ISaQAB1rBFOpUTF7M/BGoEn8C31A/wCJ9vqa0PXgoGR1Hmq1i1EBbDhVLADT+dWr+v1vf21JcCLj&#10;02woeoX8YQGwYAAhQb8kn6LqIsf8Cfaf94p6nrXUiDKqWuzFT/aDFbD/ABP/ABX29Hfoc168GXTX&#10;pyiygY/qX0kfT6sp/wBV/wAVPt76+P8Ai/w9XDKR1K/iQuRqBFr/AFFlA+gA9+/eKnz62NNcdcP4&#10;nGTYMNQP00CwFreo8n/YEe6HcE826t101dESo1D/AACgnTf66iAP9f2019CcE9e6gzViaiupQNR+&#10;oVuR/aJ+lh+L/n2XXN/Hwr17plqagEsh5NrqovZQObm/P+H+x/p7Cl7uGpjGT9nVlXV00SoHLAFj&#10;YXCC+pio03uf6gA/64PsHXwErEV4dOdNM9PHaQ6bagxOpNRN7sylvqDcnn2Dr62RUL06V9MVRTlC&#10;xZLark6RZEb62AHI/qP9h/X2AdzSWNdRGD/q/wAHSiOuodQCkbSIDpuY7PZQWkZBewB/AHJHsLuw&#10;aQKx8v29KOoVQof8ALxYtYnRbm6/gEc2/p/sfaGVga18+qMurqIaBGDjwxKjxhRcKyhW9dr/AIU3&#10;1f0NvdfCU1FOI6aAznh001VBG5VWia7EGwClToGgvIpP5HNgeOPaYxZFK+uPl1QgdJ2sxaqzPFTE&#10;qJCF8h0AyLd2vYc/6omwuf6+zC0vJlfS1dPl0iuIMVHDplkj0gtqVXJIV5LCEEMdTaWAP1+l/wDW&#10;A49iyxvdJz0WSQgcOPTJWuE8kjAIzLEzDjSiP6VK8cG/PP8Aj7F1tuuOPSJ46joONwyBRICrRh0D&#10;RRLoCpOqmQrotcqxD8AWFxwfbV9ceKNQNekrChp0AGep3rZqmphgNQ4p2LQyyiKMhX0loIxz9wAG&#10;sOP7Lc6uApPGX7h0jmUmtOmnFYPyVST1STiamSO1NMqxU4pZRdYZY1ULMyR/2D/bJJIIv7at7QF6&#10;sOqRRfiYdKupWF18kaO0UQMFLFHHCiSNxrhFLGimIi9nDf01agPZiYwVqo6UkA8OsUWKYvTrVRXA&#10;JiEqaBNHTs/kUGGMMq6wSdLNdiRf8e3orUMRUde8P5dC/s3ZVXlpoIKSgmrZYWkZQLmFS7Fi7yEM&#10;XDlr/wC0m4sBb2N9h5Zutxl0wKW6ZmlSPtpU9Wc9BdNf3Wwv3OSiiNdWM0zxgBo4kci6KSB9bXv/&#10;AF95Pcmcrx7FY0cd7cfl09t9izuZ5PPh0ayiwNFTAFIEB/LC/Bv+kA+xx8h0erCF4Dp9SGKO2lVA&#10;PFtJ5/B/2Pv3TnDB49ZLKb+n/eLnn+vv3WusZiVha9voPrwTbgf7b37r3UY05F9I+n+3IHNx7917&#10;rsKw/Vf/AJO/pfn37r3HqQCLAEjTYD+h4PP19+691kAUkH62BNv6/wBP949+6910yr+EUni1h/Q/&#10;2v8AiPfutilc9cfEl7lBcgXGkG5v9SL39+62dFMdZNKi4CAf0P4t9ef9t791Xr1vzcf1IAtx9Cf8&#10;ffuvde/1/r+fp9fx9ePpf37r3Xv9b8g/2R/X/D37r3Xv9e9r8i+oD8fX8e/deFK569a30/Sf9bj/&#10;AG/v3WzUD7evH/WP4/xvY/Sx/wCI9+611wIuT+Pzb+nN7e/de670jm44HHA/H0/4j37rY49YZraC&#10;eR9P6EX/AB791s8P9X+b/V/IBJu68gZVaxB4sPpxf8e0N7UpQeQ6Svl6+nQbefSXF+Ub6FLgAE2N&#10;/wAn8+w4JCo9OlqgUr1Bq6p5E9HAseeFZiPqSfra/tNcTlhx60wAGOkhkZggLRqbkXvZQCB9AALm&#10;x55/H1/HsvoDnpp5CBnqDT1nLsqqxZIyQtyLkWsCQPUFP9Bf2stAQKdJ5JNf29LTG1Dz+Ao7Bgg1&#10;6rXA/pY/Sxv7Etv8P+r06bjpnpb0QgK/6t/UR+kC4I+vtfFQ8er+fTnHDHIeRpUg8fQ3ta9/b7Kl&#10;O3j1ulcDqSaVNDG68CwYADj8ix+vuwftr1YqwFT02z1NNTqU1DU6kC4FgFH1/PtmtKk+fTRI4HpO&#10;Va09TqBijYga/oth/iTYg2/4n3UqGGeqEAmvSeqcbA5AER5dSwFxcAc6WHI/1gQPbTxACo60QCM9&#10;cKfFhCSy3AcsIyCRov6bBluLf1/pb220ZXr3y69PFHzEqeM8sNSDTqI0sU445/p9P9j7QzKTUdPo&#10;udPUaKiOoMrm59RDAm9/S1/xz9OefaTwqmvT2Iznz64yUKsouLlC1rhWBZTexP1AA/p7TyxLw62y&#10;huktX0X7ZAA0o/q41XB/DA/W9tVj+PZHcQg/F1agpp6DnJ4lWctqBCuf7IkY/lUVLfgXtcWPsjuI&#10;ApNOkRU6qdIHMY76yEBRHe7oNNk0mOIuDax+nI/21wfYV3IUyMU6qYBxIz0GtdRxLUy2KFkdCJpl&#10;IYBbMZljRdIOrU3+P0NvoQRdyMr9JnTS3TVDE1KxLwQvd9etSzShHkMks8gFjcXuG4X8C3PtDHc+&#10;HID8+q46VCVpRQVDumlTBIkcayhJGBlRxp5Yj8W4sST+fYrt99IUaOHl1sBjgdTUYTGoDuI2clJY&#10;vXrVns6mM/2n02ANxyLDj2YLuAuK56v4bdQ5KVJJmVtKmR1ezRlg+hb6VFrarC4AYc/Un2WXhVwa&#10;nq6oB8+kRloolFROzIWKKZAAjlYC2if621OLqWA5sbLf6+423ZArsf8AVx6bMZrjpHEvRv44yJJb&#10;REwyqyKlIGLxCJZOb/QAKxsSeL+w4XMdc5/ydVYaTQ9NT5b7by62Ejl5okFjKBBJYSGOJNSmxGjg&#10;KWC3tf2ka5ZTx6sGQZAz1HyOQk0eMpKGdXkaRECwwGZx42RVNyjBXHjAN2Av/X2lmuK48z1cyKOk&#10;rlKxXCwT1zt9sVNNNEVFyGDpM0SgFnXgkPb/AFPPtDLKXGljw6ZrU16TctZH5vvLmSKQyRx03j8T&#10;ySxj7d4ZoGAI8jMri54BNvbANDXrXTRV1DJK7VVy0qvTpJ4FqH+2MfhNCSPSBq9Km91VSfz72TU1&#10;69UcOpeNpamSQaVMcEaKXWTQ8RKIqisETqrAsoaxUk/ixvf2sgUsR6de6fZNeOpFhQgmOVQk8BNR&#10;I9HJd5oTIpChZC3AHFhZh7M1JQUHXum5pwtSYo54lQzu/j1xRiF6hSIJKijdW1WKll0cAg8WPupa&#10;p69030ULGFZBN5aemmq3qWLMZZ5lQyRLWROAFCrqJsLNYC3t6IE/6v8AV/q/n4dONJQVf7BVXMAe&#10;o87PTxaQqjzUx0SgAOCSn7fNyD+fZjBCxOrr3HpSUuPWGaaQziSoSnpFkqQNFpKYmepChRqOo6VF&#10;geRY8X9mkMWh6jj07G1O316f2zcVNRxy10Udkb/JwsioocfuIwMYsNIsEP6gzHj2IY59EdD0+0hU&#10;V6bJtzz1XhM7xTiSIS+YDwxw0yy2AkjAJeTVYEFbFrfk+9PdSN2t1UT6sdZDnXaZqYm+iOUtJTSM&#10;01KLKpibWrAtpIkDIhZrn6AX9syTlxQ9W11xXpL7h8DFiz2SNAk9PAfNWTgAWCqoBHiDhiWHABIJ&#10;PPsG7vHTJ6Yl4gdBZkKVkLpUotbBqigOp3M/kjQmWaGGnvaBVADHXq/DrcggLsoqR0mIzTriWRyy&#10;xiSnRYIjVVFleNFQqyiAxXErPIAgp0PAUX/PvwFBQdePWPKLHTQRFaoIJapoXSRAamUTnQj3VfSG&#10;SxZSv1UG5t79x69TpB5FvHU1E5ggip55I0pjGWVqiqhQR+bSylUTSCzkm97cXB96qD+R6qf8vTFV&#10;GqULYRyARayksbzCWIShAg8altLP6VQLpWxYfUe9nqr8OlTtx5Vq4ZYSa5qnzPNSwoFnSnK+NZyI&#10;QbsVGlNRNzpNrAkm+2lw4I6TN/aDo6GzKp8/iqajoqFoV8EctRUNFJKqtI3GgRWcMSPW7ECxGlQS&#10;LS7szzz24jjB6UqqvUEdOWb2WlR66aPIZHKJTTfaxBo4qSjeoPjjeqkqbv5V5RSzrpLEKCR7Ubht&#10;0jjUx1GnW/DCfCB0QL5G7cOEUGdbRwVI89JEIJDHNU496e8MtOAIof8AgQ2sljcDkk8RtuNr9PKy&#10;qKEn+df8Pp0nua6QeiJVTLU1MJZIahWrIvBI0NoaaKmjNFVGKUeho0LEkLfUV1H8+ykLQGmMGvz8&#10;x+f/ABXSA46GjaePMqyBKelRFqZJ2OiWGqp9MQiEdPLF+sTRk3UcD9ZFlHtRAmojJOP9X+bpZbrn&#10;oyOPgT7KApDLHTvJGZpIChAWGNfDCkygA/6sO1rHUT9PZwq0HRgopnrlVSz1MdRSxLJHA8aVcFRK&#10;6RfcBZAGY6wojp1VZNMi3urEqpvxb7OtNn7ekNuGAz1UtPDAsr/uAzS0KIIJagHxVccjACJZF/aZ&#10;kQErGJGVtfFHoB/q/wBX/F/tZcdQ6R6kT0Pj8TyL5IitCzTimanIZZHgJXTFKwaV/ST9Ra1h7Y0n&#10;Vjqg6GDb1JSwp9zLpQ6Wl8QhL1s09SdCikyLAAwsn0uNf6vobH2f2UKqupv9X+z14UrnpZ1cUhKj&#10;HLA4SMJI7a6Wtp4oYxCZIYnDAtGoBB1Eykkg+zCQAjHTmqpoPPoNd4aoKCT7qGIVJaJ51jteT7o/&#10;cUlKmkWUME1fm5Um4PskuRQ1+3pqXh/q9egLyteHraeWZZVmgo66vEs6nXLPTHxwtWVign1Rk/tP&#10;YWN/rY+yK4ALEH1HSQ08+mDFFBPPHDDFUyNU06UdbRxQvPBR1h8a0M8EqMY5kUsJJDb03s/49om8&#10;q14E59RxNfPy60umuOlNFjvHRUjrUzvGIqijMCzwuxklqmpHrHEw1eJZQ8biPTqLWUhQB70QKkCl&#10;MH8vy+VDnp5Fqa+XSzTFRUrUkstZUZOr0mOmgggDrSZCOn+zqZFFUUWpcq51PKC1ibABOPCNSP8A&#10;UccR0o0eR4dcq1sbSPA080cMzRQSvpkajMSVZ8VVkRMV/bmchl8an0qCeQbe7FRTH+r5f5etkAHp&#10;NZXMrAEx0EktV9q1I6UwIRoJ6id6Vp3fh3ZIRrEpUgggMABc3FXz5Gv+T/L5f6hbUPLqEaM1VV45&#10;cjSTrUxiSRvFAUip42KfcSq6rrmU6VYOAzlrp+m/uyigxj/L8vs6tjz6aqiLD05lfHSinmraGCGK&#10;KpDTzRwRTkuYDGB+7ImmNJOVUDkkj2YQBvxcB/qr+2p690jhLV+Op/yVUhpKKSio1qBLJ5kWZo0e&#10;S6apAptGGTSHJP4F/ZlGoqM/P7P9Xp17rLVYuaODFVaPWKlRiomWllENPG84H+S46ARBlVCwCzOy&#10;6jGgDEHkmEdBXHn/AKj08q0x0iMtZqdKeBxUs1WtbTVUUEYnoaqZDCyZOWq/baONPLJ6CCHYIRax&#10;9mUBo2o4qKU9R6j5n/B0oNEXHScnxdHUrJj56WOep8slS8kGNZqWpDUzUpkozIrGKM62IisFBJcE&#10;hQSqE7r3eXD/AGP9nz4dNK2mvRYt37ORZ66iBgomgghajkp696uCHzAGoraiSYnxho1RI55GH7pO&#10;kFRYCKyviNJOa8fI/IDy4+Q8uPSiKQefQJ7g2c/hR3omSjp0pa0VjwpTw5GorlYSR12tbeH1N5Re&#10;xupAX2JLK8OvDCpxT0AOCPnUfl0YxHX3Dorm79txmqqauOOeWGaKAUVI1PGXV6IaJJqyni/QrMrt&#10;6x6boxNjb2PtvugECsc+Z9fz/wAHRtEqkfPoBc5jHWoiaaaIiopjNr8skkAlls7ySzaVUuFIuFHB&#10;/wAbexTbyjRjy62yEHV6dG16AgZZPu6A00WQkofBSUdVTSV0dZRwrEsn38cf1UxrHEqmwLyk35Ps&#10;tvn1Ka+R6NbBCSB8+rk+rcHSwUlCkFLSy0uqmXGfcguyVs0Wgg5KZbtA3lbwBlDsjSre4J9hK4ek&#10;mfz6GlvphApwPDo/mzcRVwwCoZZfvKYvT+SRomb7ekjEFVNo5VoJpAoDIW/QG/SSPbglWg6UOFND&#10;0rqnDyH7LywimlSnlK0MLLNUNTOpRmWQABCXW7qAdS2e3B9vBsVHVdKkUPQUZnEwNPJUiKCSrRI/&#10;HlZ1NQoq6OAqaUAjQZWJ0IGAAC3uLe3keg614a+X+XoIcrjylPW0b17UppQoaGnpTJBUw1S/uVFB&#10;HIp1k+tEC3AYBha/tRHlgR1sdBXncdNMCAPsisM7B54UkE9N9u1CKU/6tndFhaMut2UsQb+1iNQU&#10;PVWi1dx6D3JYWARmSrxzRzyqYYFWRJIVgFCZ0jAgDRXEh1amVCWUrqt9HfEqadJ5IwOPQe1OGioq&#10;mJq3zV03lpaSdZF8dJVOIg0sgnn1SEQzFi6M4RhqMXA9u+ISKV6TmFQa0r001lHUzu0VPRxivpKm&#10;PIVNHpZFp2ViHr6KSZQiIsQVDEr+gPZ7gC2wa8T1ooB8I4dJenlx/wBpNUlp0Wqq5swahYA9PjaK&#10;vlbDLFpqwLSazJKJtJv6WJIuRY1Jx9nVlGM/b02yQmppqZDCgkaVWomI/wArjoaJ/tVjqZeA8kgD&#10;SBLkKukg8X91Ip/q/wBj/V/Ib6QeSxqVVUI5gaeoU1wOUWVklrAAs02PpksVCMyxzyXDepefqffl&#10;fSKDpo8f8vr0HuRo9NPUyrBQF47Tx/ch4qhEaQ0eZarkiDBNTBgNAHIDKRa3t1ZKkU6ZdQQWHHoO&#10;8thqemnapjpRS4156d4ZJo0nq6dpYFeJKJSbzeJ18krqGvqs1/p7Xxy1wOiueJakgY6DjIUET12m&#10;ScyTh8hlEZmUQSuagLRVfliWTypDDqLgSaH9MZh1KbrklKgU6L5IiTnpFyQikpaRI10XQvO8zPUr&#10;DEKttL1dO41RRvLrBiUKFF0Kg/VQrk5PTDpo69VGrmjSXJpUyUtLM8UQpyKmnp4nXwmaCkUKqpTu&#10;PVGdQ02sL+7hgcDph1PxdN0pmYwr9nDUyuxSlo0k+4pZZKriVUYqPE7MpYo19IN+OPdq9MlAc9N9&#10;dJFTtJTxQY5TTwxPVSQSv9tGVctJFTsLg+SUvErJf6C4tf3bj02RpOOmhqqcyCpp6ernE8M0NcFM&#10;NPFTQFfLPGoUCQRg6mUXsdR088e/dV6a6yVIlhSJYJIoKFvGWZJFmpahSjK0L3kcevUJFNxdiR+P&#10;fh8+mQCagdMFaGj0JVUbtrpokaF5fBHDUTIE8aaBqK3FmUtYLfhOLXQnh5de0mtOm2vMnhipBJO8&#10;cdYVaYoJEklpoQ0gVoxq1GygHTo/JZre7Lp8ut6D59QnWE6Sqs6rUsXpVuqqsbF4Y3qwi6tZLWVR&#10;ZVANueL9bC0NesEoVIY4ZqeONJamqfxwtoqBV1Kc005YEBLX/c0i49I9+623w9Q4ZhTPTxSKqiFp&#10;CHsr1E9RIniqfKtrNcaVW/1HI+vujJXI6a69K/lkjgnqkCSTSVNXHFADbWAqQqgGpmCooRrACxHP&#10;1PlXT17qRE1LE1PE32TxSXqfvij1Bap06/CS6qyNGTfhW06iFPvbVAx1uhHHriKyEQotHSKdDVDS&#10;s1S0zzxK59VQpAsQpZY2Y3+pPFvdEU1r1rrqSWZ0tK8M0dPdfFN44qVPVrRqox2TxxesGNGW7cn6&#10;29udeAqadcStQ/jkqQ8izzTVsUrqki1UqOBHUy0wBOm30dri5tzb344FT1bQeo1VR04qqjWjx39L&#10;1E0qyNH51uskUajSTIxKJoNluSbW9+4ZHWiNJ6hpR01PWeCRy1GkavPLGjokksiWRnYj9zi+ok2+&#10;h5v791rrAojeKEmJirVEMJSoiVJpaRpNPkijsCq2ZVuOLqD+ffuvdYJ9SiOLXLCizunhkDv9vBET&#10;ph8Nv83Kq6vU1wQf6+/de6hxGWOpkX9mFZ9ToSzxxeJmGlXmK8oDcFVC2Bsbm/v3Xuo06oZnSKmR&#10;rPE6IsMLR+BlJbXNa7LI5Bjcm4C/QX4di8+tjrmlN5GhiqJZJpUp2cUwkSkaOoMesVSVhupZhfyO&#10;9/pb6kabv8J68escwmcMZmikmkEUzNDMsisWHkNNKqKFVUBTgXAIOn35PhHXh1FF3qKamb7oSMWZ&#10;hpjDR0/j+4LRAAKFe3Oo3/w493631HiqqcPNTS+VpIdc7Ex6TMk0msU0hReRa73Fio+nv3XuuEum&#10;b7uVoYApMBkiWLTLRIWH70QUWIIv9fr9Tz7917rjUJciJl+2eSaJJ5VbXJUlzqKQoQDGrcHm4Okh&#10;eD7917rGy1RWFYjDDIzzRhCH1uYgYZCJE5VAPraxIBvx7917rLErmGIzVAhErSjyi3ndCAkKySQg&#10;MLHixJtfn37r3XNp5H9Ei09JUIixT+WmPkWzmGKmYQAqSVIa5FySRpH5q3wnrXWWq105oqeWeoMa&#10;WaoikCw2mFwFSdPyQLHXx9P6C6ccD/q8x1rqOlMrWfzzNIWUz1EjadBeQyDwRJ9SBcNp+hufbkvl&#10;1s9TJopmSKH7NfJEscBEVQnlqXD64VaKxAN+bte4sOLE+21Ok1611ENMaiQNE01UtOaeLxxgPGHk&#10;/f8ABICL+hwdXIU6eLA8vKNBp69b4dSfs/NP4GjjpDM8mqSQnWB4iXpjIPT5GKnRrHB41e9v8J68&#10;esEYVI1dpPBCunyPGS0q60MM8sMbggllHKggg2/wPvx+Ifn17rqmgSqCGHxWLyxu0qhWpafToZ9L&#10;DSdQvYHkWH193631Gl1QO6xQeSWCscCfSBNErJoWmFPYF/RcuLAcH/W9+691hqYyFp3kKSmapmFk&#10;k0IzafTDCqA+MMxueODYH6e/de6hsiw1Ls4FoisVkVVSkcy+uFkk/BUkAj6tY/j37r3UWsoo0MqL&#10;SxhtazpeRvMsbuUgcspPJHNwoFhY+/de6i6KZdIqI2pACjyRaWaaSaxWOQHSodSPwVUD68+/de64&#10;yPGsti8SCVyHLBPJKqcD7cxqYxrAtqYmx/r9TrreOoDFkBg8Ka9QDPrUxq9iF03BBNyWPFv9a3ur&#10;/CeqnrHBEwDPqgUQv45fKB6njYnQHPpYEH8e0/WusBijZYY0QRxoXUJE1jUQrKbaS/AuSwP+Fvd0&#10;+IdeHXbxv4iSiSxI3khpwFu7hgLvKPobcsB+LH2o6t1wNMtvJCjhl8hlJiURXAs7LcKNNiQCL83P&#10;v3XuuLyzrBHDAkjRmpeRooaYHxh0/eliZ1/HJK/Q2uOfeiARQ9e64NC2qVJES7ACaOJF065OF9a3&#10;VeDyAObkfgE6qAQOvdY44likQftIxUsrIH4SEaIlUsNXAsAB/U+7de6zRwRzMr6WEfgZ4gT+4Cvo&#10;kKuRewI5v+ALD6+/de6esbiZ62eJI2EQknjAKo/7aadR8TnghSAXI+osT9PdGKjJ6diiaQ46GPaH&#10;X02V1Va0BlP3EcdKkgjkiqtLhJVVWCqxB9RbWAti3Fr+08twiAjo6t9sdxqAweHRkdt9NSTTSxpB&#10;LLKJWxlo5qddEol80b1NMQjNrlB9UDFyoIsfySXG5hMHpelgA2RSmOjRbb6CqZaeGWXHVlZTDFV1&#10;RMs0k9IKaaiqAj5ZXfTAJY9TtQpVOhN7tcLck1xuUTrStOhNZ7QjgMRXHD514+WfT+dB0JlF0H9z&#10;+5SGXMyvJUvJjMxjXyKtVPDbVT1Ugp0qahYryNDT6kYjW7SEKfZa98QcmnzGP9Q6Nk2ZKdg1fIiv&#10;+GlT8hj7esk/Qr1FJSJEk2RoYqCcUFDT1lSGegjCwITDQR+CKzBgJRNrDcSAg6fbf11CfIfz/wBX&#10;n1sbMhApkfy+QwKevA9Mld0Ni5hFSUtBJFXyyRskAWKGPDrREST05NMqi0qafGspYuwPFjf3tdwd&#10;Gqzf7P7f8nVTsduQAoof8Hyx0HGe6iqhUVU1djo4aQU1bNDNBNMqSDFXkqAYaj9HneQR6CugEqqk&#10;EH2pTc4wulW/1HpJPtIYnUPL5/6s8Ogd3B1hjp6h44qOqom+2ilqaejojrinf1inhkmt54TpZmZV&#10;ZgUJHBHtfb7mw4nzp0TXe0x1IUUwMdF53PskYud6NILNFE1RVFFmm8kbXko42k0oI7EKb3OrUAf6&#10;A+iuta1Jr0GLixEbFKYHQUZvHS0wJBkq5K6nfWIIFDx6jZJYEI0aitxIRyB9R9D7XxHUOiyW309o&#10;6QGUppYQ7B2klGq6sR/kwEf6fQBY8ngf0A9rE+EdJStOmIxJG5gB8jo4L6tJhciO6sWf1G68WP55&#10;HPu/WummoqIUlkSMnUoXWY1Hj1lhaYIfrYcAlb2t9PfuvdcVkV9YVAqmp8cUkhGuzrplN3B+qi4t&#10;+effuvdR3jaBpFgOrTMCqyC5uv0LpYjRbkke/YPHr3WaCSaS6TRCSVdADRDxWLXJicMLAW5Ui3+9&#10;+6aEGT1rHXBWWXyxSq2oyxtbnVLY6JNLJze9nsfpfiw936313KrGUM5jjhZWBdAplmKcRFpI+I3B&#10;uSbH68D6n3rr3XIOqPGunSksbaHkcSKX/S5VQP8AHi9v9jb3vr3XERKskAWeO6ExtGIzeZAbl2ZR&#10;ybWGq1hb37r3UiBpFk0ShGJdv82gv4w3oNgCLqLkf1t7917rLE0UbySVEzLUOSkRVVUfag/pBtYk&#10;tbkC9r/19+691//S2F5sFI7RxSQ6hITqELBWYMv7iSPIbAH8BVNvcJuxBAHQp7fLqQmKkVIzHqCR&#10;+jwLFYob6f3F02N/prIB/NvwGXmINOtFUA6nRUYMmhdUjNoDq6okWpDz+4TybcAL/tvbLSAjh1Qr&#10;6dLnFxLYOLl9A8hbhVjP4sf6kfjn2jMtSQvSWQFT9vSvp1CRKBpZCRpCEF2v6gnP4vb3oOwz05TU&#10;gHSko3GpWddOoqWdhe5IsfSPp+fZva3VD3dJZE9elRTxqVJAAUkXCAEkk+n1H/YcexLZyDTUefSN&#10;wAaDqciJyun9S2AZhZv68D6+zqCdQT023Dpxi5AsFFyBqI+oUaSLH6ezSKQOOmupi6ALLwrE6jYe&#10;kKOCByf9v7UAjqrcOpCkLpCC1v8ADRZh/hb/AGPu3VOpMT2LeosVI4tZbH/Ege9de6l+Q8G39efS&#10;V0/QD3bUaU69TrKr6mtyb3PH9AP6/n2/023xr+fUtJFJFrEAAG39BxcH/be/dX6lqRcXAIsT+L88&#10;fX/ff8SdgVNOvdSlUcD8C1+LWuf98fbwFBQda6z2F9P6hf8A2Bt/r+99e65WAHJFr35+oI/Hv3Xu&#10;uQsfoPp/t7H6f77/AHx917rISdItpH+2/H9b+/DqrGgqOo8hNueePoNNrD63A9qE+HposxFD0y1H&#10;IIYkCxP04ufr9fx9Pbmk0r02ekrXGytcAfWw9N34vYn/AA+vu8fn1puHSSr2IH09TAtf6GwH1P44&#10;+nHt3pNL5dJGolYu55IJuqEBQgBOk3+oF7kk+1Efw9F7gEUPUNijCwVWJBJ9SshJ4chx9Bb250yY&#10;1pjpsq4VZJGLCGQkKic6XT9IBH+PBBPt+IVx69UKaRWvXKACNQGk0MlhZmVgDb6LwAv+w9q+txef&#10;XIyaRqU6EBP1sSOfrYj6H8lR9PfqBsHpxjRa9YmqiFdr8MBoU+osi/qYArdf6gH/AF7+9+GvEdeU&#10;hhXqI8yiyliGe9tHquAbOmhha/NlsT/xJqRX7emX+M9NdaqT6LL5BGDZZnBtbh14Av6bkH8W9+IB&#10;FD0y/DoDt20YqQ7SXmjdRFJEpVI5opH0po4Pq+jX+vtHOqkCnWkNDnoAsxHHDAPV5IoZGdSlQYp3&#10;ig+sMjBQBpt9Pox4+p9lzCrU6WKBTt6R9NK8Ubyw0/ieKV/IhdzHGkrF2ji8dydf0VyLGxHHvZQU&#10;z06GoKdChhsnNRpLMy3/ALQo3kRWYIoQyiNdToLsBYAAHVf2y8dDjqwOoUPQ4YPc4nEcsmlFH7Du&#10;moX0jQQADpfkHkqBzwb+3EJA7utFNIr0oKvK08ieO/rVdcKmNkY67CJHaUWIJBLMv045/B2RU18u&#10;qr8VekVlpKefykKzr40Jao8f7LK/rFMwALRrzqFyf6+08wJHShOHQE7y88ctTNFOZI6hJVppUs0i&#10;CM2eXwG4uotdbWsefZbNUdLVapBHA9FN3ruCanopmqq1aSoUxU8EiP8Aczf5ZOszpUuq6rAA6o1W&#10;5W/4HstuJSUz0viWh6J9vjcBr6qup6WKspa2bQ9RLSuIlrfFGWaKym0YaMllj0WBuRyB7LQtGr0q&#10;XjjoETVyQZGmgE0EnklEDyUNPNSwCpq4g9NT0rIdMwmsgYsrHi4C+1Cx4z59eFR0eTpiUy1VV9wz&#10;rPFS40QRZcK5qKqX1VEtDSqo9CqEd0AsC4W1zw4BQY8utjj1YXsWRCsVREsZVknidmXUYYSwTzx3&#10;/SoKrH9L3v8A0uXIvPpzFM9Gi26pOjUtLG9j64xdUjKqdMbAXuLgFT/gfrf28OPTTUrjoWscAgUE&#10;hmGkBtBBGl9TaUP9Lnj8i3u3VelpQW9BbjUCSv4BB+hP+JuT/T/Y+3Y/PrR+E9LOjAGoEAKCVP4u&#10;QoPq/wAeT7eXjjpvpRRfRQCDZuTpuf03uf8AeR7dFfP/AFf6v9Xy105UxBewtYcW0/7Tc34/3j/f&#10;G/l03/on+r06doz+k2FluLfT8fke9dOdTk06T6bXsWve3++/2HuyfEOvDrOum1hbg34va5/1/ajq&#10;3XPUo+gF7m6/1v8AS4Pv3XuuBYG4A5A/Njzbke/de68CA1h+fxbn9NyBwPdX+E9aPXiVsLWB5ta9&#10;z/sfafrXWL6nm4F/p9Lj+v8At/fuvdYTz9QC3PAsQF9+691xNr8fQ/Q+nkfkD37r3XiQfUQLcg20&#10;34IAtb37r3WPUAALfW5JbgGxt9PfuvddEj6aR9LWFubf09+691we1v0gDj+gW9rE8f4e/de67uLa&#10;fTyw+moWGm1/r/T37r3XVlGo25vY3H+x4/2/v3Xusd7+lvwCLfnkWFx+ffuvdd2HJ03NrHj6j+pH&#10;4A9+691mVbn+zwPqBfi1uPfuvdc0sv0vzYf4m3Nz79x6qKLjrnfjT9fp+P8AelH59+6t1xkIKkXH&#10;0udK/Q/nT/vN/fhx6q/w9MtRITckr9Dp4A+n+8/7f2zKfLplmLcemt76jwDewsBYWPNzwP8AY+0b&#10;cOtdYCijm125DD+yFvxp9pmWhJPDrXXIadN1sBfkAXuBzZR7qdFMV69jpumVbNx+VP4+pNvx/T+n&#10;souhQHq6jVUfLpiqogC2rmxJuygLpH14/wB7/wB549hTcCNJHTwGkUHTMwAe1l0gA/QXAvyb/wBB&#10;+LcewfMaPXy6fHAddtZNJ/VYuqCwIsR9QPpz9Bb2mmdVo3y631AklJKlT5BxwyDU2rlR6QBwLn/Y&#10;+0Mc2vNevdcCyMrMvIKhiNTFiQdWi/8AiePa2PPDPWuosjhTxFe55/SOdP05+hH4P09qQdOFFeq/&#10;j6xIyBjfTq1EvdwB/UEkfUD8/wCPtoqBVmx8urdS42IRVCkXPq0KE4HIOpfx/T+nuuui6Rx8+vdc&#10;20ElQbK4U6WAJkY8q1jxf6/T3piCaV691DmLHQBdrXLSFSotfX6QeR/T22cdaIqKdNFX4yH4GnlS&#10;dI0oL6UVbf4XB/1vZZdPG1dPVCpA6ZapbBdT6dTEvpI0hLBVDg/X+o/2A9hy/wAAU4fy6d6ZKgHX&#10;+8hRVYKiMou5m/Ubn6gtbj8fT8+wneEajrFAP8vXuoayBGL+NVEeokk6mH9iIrwTqIIBv9OLcey1&#10;Ho3pTrwHp07Us6K1mVGcOvkaNU5uTbx8FSWJJsL8D/A+xHt1yA3cATivW9JAr0o6eVGlZbBLgKvk&#10;IH0HrYjSAP62/r9OfY7sbpC5FKY6qy+vSjp4wAjar3Wyv6TYhRZhq/1X9P8Abfn2KrcgqKefn01T&#10;+XWR9JAIGv1FbXIRw30ax+lvr7u4qeNevAVNOocq6TGdLMvAsTaPSCSLn/G5A9oZRpIJB/PpxVxQ&#10;9TaGBKgAFH1qGJQ2sUJ1L+r88G/+wPtRbRJcUAGc9WVAx6h5l6XGwmSVmUyHjxFNNha6SH6C17c8&#10;3t71cwx251NXPpw6VRWrSmo4dFv3/wBn08Odwm04qumolyczLDPIskYleOISyJKrKWuoKtqK834J&#10;ubee8GhYI8dCzbdqjii8Y5PThlKqqymN8WIUDJPBLR1c8jBaey/pVjH/AJsFQUYgk/S6e39Uk6Uh&#10;HdwNelaxJG36nDjTpDdfJlMBUPRvVTVuRiRgckSteqtFUaxEtUi6H1L6bNYi1gLe2tuaeCYgZIPH&#10;yHTtzDBIncKDo1WDrKqoeJmuJhMs5idTZ0deQmrkBj6gG+n0+vHuRrKWWQDVx49Aq+iSNuzh0LdO&#10;U8aKG0m4Okr6jq5awbjg/wC9exPGU0ivRNJwPUyJGBJt+oNpsRcAfXhf6+/Y1Y4dJupK2spU2Btw&#10;b8WPB/P4v781PL/V/q/1eg91lBb82/oLAeoHm5Le69e6xMGudPIBs4upAvwCeCfbMn2062oqadQK&#10;+YQwswaw/DC1rfRk4545Jtb2imkKA1NelIAYg8egQyu+amunkoNv0k0sgZlaWVDFHpZNMbxs6gE8&#10;cG4/2/AIv3i1wdEK8OPSyOHT3Pw6CfM7fzOQjCZCQRxNBNLLCZfBJ5ISH8cZfltQux5sVNvaadHM&#10;Zrjo0gcJhegy2tTYCeqrsdhov4HQSwPV11PMqJAK9B4wkit6fKXXS1jfSQ31v7JYdDSFThadK5Hk&#10;A1Hoc6Hb2Jil/iC0MNVSyU1JHU0bxRyQU88SeVpfHyLhmJBT+vPs7htYSPEpUUz8ukv1M3DgelZP&#10;RYwUdTV0zU+mSIOgp1dWtENJ8iD1AqT9SB/QA+35YLcRllp+zPW4p7hn0SVx59I/Z2Jxjbi/iGS0&#10;6Y8g9MPM+vxsE8cZZZFAKhv6Hj68WJJJYQ2/13iy04+f+r/UejS6d/p9KcSOhYqcs7gJQB0jWeaC&#10;SFSSGjUlVenPquoIFzqI4/Hs+klLtpirpBP+odE4tlpqk406rH+UnYe5ancU+y4JMhB9rlo4aiYr&#10;BLTVVHLTNHPTfugqAW0SiQgGzEXBsfYcurZp7gvJWinoT7RbQJGZKZ6JzSVMe1KaoqKYxy/Z1jrW&#10;5CkCBJoq4/bRUWPjiIb7iGURsUbUoRmubr7eikeHuXzx0bmMSNRulD0x2djabOZLce5qzG0mMpEl&#10;pnq5YDHHPLTRuKqWSdAQuhdIYcKfICeR7ULIZFLP1qWHStE49Dv1h3F1h2xlWr8VkEqYqeoMuGjp&#10;agsnljkKVoqY2CqQFXypICQQfp+PaZnjaWjjpphIsVR59Gb3F1HiczS1G4amAwxTRw1dB9pUtFIJ&#10;1OiGyxAa4Q3qSI3BW4uLe1su3BovH+XRbFuLLJ4H5dEfy3ae+dj7gm27g4qOCsE9VHPmDJHcU87s&#10;1NSXKgKmgMEdlKq5N7avZIs7xk6DTo+S0iuUBk6Ln2J3Q2OaXK7+lk/3JVMMcNLlg4FS4nFFFRTF&#10;SFPjC2WaN7hWVwpCt7YmDT1qKnozt7eO3SimnVp3x13oYOuIa9pF1Z2kTKUcB0mqihqJfBTRoEVi&#10;dQUaV069JLHjn2fbFdGC3K+ZPQS3qzaS4DDh69GAhxmXrKa0dLHSy1KKU+2k1CnQC7SvMl9F+CGJ&#10;BFzwOR7Nz40lSBx6IH8OM6Sel1tHJz4L7WiqU0VkyMKt5ASpCG5aORfSw4Vf9q4t+fa6yuWgosnH&#10;z6L7hFepXpcVWYmzNRRR4+CZ1aUo54VVj02Il0/kepiD/gPayS8M7gR9I2QKDqHQqUrhYIon5IVE&#10;JJBIIAUqVP0NuT/sPZvHKKDpHwPUjUhDfix02IAa1rf717dLKRjrXWGRRwBY6iOblR/wQf8AGx7Z&#10;cKPt691EYhgSFFrj1W5C/k/QfW/9PadtP59W6iSlvx/Q6b/UC31+h/3r2klahp6deAqadRw7WFwg&#10;PC6eAR+b2Fr/APG/aczY416sVHl1wdiACoYlieGsbEmwsT/sPbDzEcOthcU6jPUCNmLRqFBCC4td&#10;hwA39eb+0Ul3oYk9W6x/dBvypIVraPpqXk/VSDb/AF/959tG7Vzjj17qJUkLcWYarEhUILErpAFu&#10;OeSR9fZZduFBJ691hjfUr3GkCwAuSACLsb/ngf8AEe0cU7AGvXupoqI3U8EFShYWAHqFzyAB9eQB&#10;/sefa1rqJlx8uvdYDMqgMOCb6ypBA0m2q31BAPsrnmGaGnXj14SBzyQbk2IOok/QH/C5+vtIZVYZ&#10;PWum6oU/pXSwBJANjfgWsOT/AMj9hvcIyO0HHTqUoem8sI1PBYBWBZ/SwBBB5AAsf8ef6+ydXMY/&#10;z/5Pl06yUXV5dRZtEiC6hdOoWFh5EFgBIWAt9LADg8n2va4DRBOmCh8uozQhmsGIA4U2X0i1tMa/&#10;j+gP5Fv9giaPUfSnn/k6uBQZ67WEglS66dJIIVtKqD+gkAWa1iF/HP8AX3UIVYhj/Kn+o/LrfUlK&#10;ZHDFo720W0kAgodZIJ5F7gG/u3gK6nXnqy1Bx1GbHKzO6xr5D6wSbBVfi7Mfwfrx+Rf20LPuOgAe&#10;eetVqat1gjpBFZfErGyrrsok0sfV/hpA4N/zY+3I4NJowB/1f6q/l140rjh1NGNjeyoojka8ikgM&#10;Wvwb34+tv+I9qf3ejDTSh4/6v9X+YNKaVPXb0xRxeFXfyMNIIIYEenhvoLc/j6/64DTWgQ0K1Pn1&#10;cEHrmIFdyGUgW4Ro1ZW49TXA5P4Y/S9vbiWiO9OHy631GOPF3AAViyFXJXTKlrBbEf4tx7N7a00k&#10;1/b6jquuh6meCG+hVC2VV4HBKmyup/17g/j2dxqg7R03xyeswpiQwdUYIWRAF5e5/JPP9Pp7WAKR&#10;RxUDr3SbyWDhJM0cTWBs8ZdSmo+gXvzYD6qfYQ3rZLW4/VVeHS6CUr29JafClEkaJdd9ErByFdPC&#10;bBogg/qb2tewFifcfXe0G3BeGpH+rh8v8nRhHN/F1x/h6qWMaLGxYM6+nxayL21gCxIsWH9Pqfz7&#10;S+DUaeBx9nDpzB4dTI6d4hGoOrQFW5kW7qW/SRYDSx/4jg/hxY2BAB4dULIRQnpygaUSAKgRLlFA&#10;sCGsR9So5IJFweDY+zS3eRG4UH+Dphgp6eYqho4yPG2lQoB1CzKp51Cx4A4U/n2JrXeJrcAHI/n+&#10;fTLwo+en2krA7ALoINiBfSCAo9IPFj/sPY727f456LXPp0jaJlJpw6czUa7qt7A+kgiw/wCNg/n2&#10;dm+RsA9U0HrnFOOVCsAeLl1FiDpJY2JN7XuBa9/flvF/2evaW6liUkqGe34jX82Y8soIHP8AQ29u&#10;/VKSBXrVD6dSWkVrhbaSUB0eq5As1if8fz7cM4Jp1XrLGwI06CDYEBirAkcNcAcf4W/40F9q4duv&#10;UzXpwikRrBSrX+lvSOONCr/hyfZ3AVIoP9X+r/V6BnpwjkFtLcX/AF3PAJa/pPP+N/a5KUx1rqZG&#10;w5tZeBfnSAfxY2/I/wBb2pHDq3WbQLc2+lg3/RNz+Pe+vdcGVNRJUgAXI9P0H4t/vXvRAYUPXuoD&#10;2DEAsp/x0ksPobW/1h9fZfKigk9XbiKdRTKFI5s4A5YcAC3J+v1+v09oJFWtOrDqLJUlANLH+0Lh&#10;gFsT6dV7C/1/Hssn0oOvdMVZXAcE2ZFb9AW72+rXH1/xPsLbldRKp4462BU06T1RkbRMTpJWx9TA&#10;ta9gEB/HPuPN23NY4WcfEePrx6URx6nz02zVxkZfUQrEM4JH9OA34NvqB9f+IAN1ubykEk0HHpdH&#10;Ep6lxVrXJIP6UMmgtqGlgQDq+l7i349tLuJJqcggft8ulHhJSnUKeqPk0vIisRc6n0C7cyMQVFyD&#10;9Rbn8G/sovLw+JxyeA/1fy68EUeXUP7i8gRrAgMpH+0KbldC86jxcEnj2XrduZBn5f6vn1vSp8uu&#10;UlSoBFyOdRGn+hGoxqouQDwBfj29JdhSK+X+r/Y68FUGo6kU1ZCJGf8AUxPGpb62UWDhT/rcj/H2&#10;pttwg1a6/wCXpoxt69ZxkIywVQ3r9TSMRGha9jZV4PHtSu6QO2lTxzXgD+XXvDbpnq6lCjiIggkk&#10;LHcBlT9sKw/JI1X9lF9uUXhsIjmv4elCLgdNEhRlR1W5CuzeNr6benXqH6uDwByb+yCR9dGp5cB5&#10;fb06OupYVl0s5sIwW0ggOQ4sGU2BBNrgH+osfz7amjVwGJ4da6k4kx07SKxZpOdTSBSUB5j1ab/Q&#10;2BIsTe3H5ZgaKGvEn19OqtTVnpRxNFObE8SFiyyBTqa+koQPpzySefp7XK8cp0k4Pl/q/b1YdTJF&#10;KBSigoAVU3VjYcHVb6ix+o9uyEoAUFVGB/q9OqgVr06pUKkYAYhmRZGX6FEvZV/PB/2/s1W5WOAL&#10;XuIqfkPL/V8+qEEdRYp3eUAsG0OSzrp/IsLXH0/B5PtFBOXkFDw8/t6107QysDpQkLydIAPrHAPI&#10;NyRYni/PsQ285FEjJp/PVT/NxI6oI1r08000qsgAZbKoUFvqQtyQCPpfj8exBZbjdxOuliuMV8/X&#10;qrxKV9enZZ5X4IAsLG7BQdP1IB+l/YiG+X0naW/P7Ok/0yL3U6w+aQOQSoJGrWDp/wAF1D8f0t+f&#10;aM7lcayrHJzXp0xIBUcOsQk4I/Xc8tewv9dJX/efdUuWIo2Sf9X+z17Tmi564eQsTqUFT6gSL/4D&#10;02/qP999B7x9TFaY/wBVOtlGAqep9GERiNWgOzE6hwQBf6n/AGHs829Y1FA1K9NsSMjpwV5A/pZS&#10;OTzptcgkgD6f0+vs1DMJKDI6rr6mx1ixf5wAjSdRFwFJ+v8AgP8Affj2tguBEe7r2nrOMnE49JQn&#10;6D1Ko+ovf/YfT2tW8ifgc9UpTj1ISRTYnTdifx9b/Q3/AKH/AIj2pVQeA49ez1nROb6voQbD6E34&#10;9vRQjiOrBj04XXQbcfgWtx/UW9mOmqcOq9N8jre1hc/Qkf7c+y90C069TqMYUa9rFb35P154HtI9&#10;sj1I/Pr3TfOjsWQ2IA4HFmFvyefp/X2U3MZdWTpxAPz6hCEEWcH8kAIFDBubngEXvyD/AIf7AkWy&#10;Jj/UH8sdPiTgPLrEygHRcEG4JK24+p/w49pXj0HRWo6e6xqjRvcMWUkabWay/U3/AK8e2UjeFzQk&#10;qf5DrVVOPPrqemUBJ1XSLXZSAAG1Wa9v68H368skAFxFgenp6/t6ojE1r1yUDUByVAIJtYm31Lf7&#10;yD/sPbSLUgJwH+TqzUp3dT2AZBa19Or0i/P05I+vszkUTR1/FT/Vnz6YWlc9Q0Uquhltchrt9Qw4&#10;5v8Agfj2TrEQvhsPP+fn0ox1I0LpZdIJtwQVsf8AVcD2YC3jWOjDj02XqDTqBN4qeQKw0hrrcA/2&#10;iSQpH0/2Psiu1itZPSopXp0VIr0y1fD+QAC3p0m3qCi3Nv6/X2F74OJDIvlinr6fz6UIR0m6h2lU&#10;FrgIdVzdWseGIB/qeB/h7C10WlFR+H/UenQK4HTY1QvkUxrqJb1hQBYL9YyD9OOePz7LzcRmRSmc&#10;5/zdX8NgK9Y62WWdGddShkKgkFg1jyGCgsv9P9b2/cu0sZcVFQetxrU16SCKxYPErhPGWV10sT6r&#10;SBx9Cv4Un8D+vsNxRuJdSjSOPqfz+Xp+3pU3p1KqJ5U8iaAoSIMSI9RfSNaqtuLfXgi/0/HtdNMw&#10;qoFMf6vsHTEnw9IIzh6iYAKoIe9yCpDDSSpHGocaub/7f2Fml8SZiP8AY/4vpP1zgyToxgRCo1gG&#10;UMoUx2/cJ1KLE3vqB4t7fhudHYoz69ValRXqU9fEiBjJrEjABeRcW0KyA/m1/wDX9rPFT4idVePT&#10;ZpXHXVZXGKljWA3LKGZAFVZDqClgD9LAkjV+B/W/tS7LHFROtHAr01T5rwoFLxlzAWPp8ZbTwBG4&#10;PHP1A5P19tLcKgFfTpkyU/1f6v8AV+0pnI5urMMki+SRR6Qqk6nut5UKqbsvBGoWNwP6+0090WFF&#10;6TlycdICryMiSOzW1GTVIY9TRsXUFiZCC1wP7CWUabs3Psplm0GrdJzk16ZGyrzSFUDCN5WlQMAq&#10;TwiM+OOKJgCGFv6kj8XJ9oXnJ4de6aaaXIVVbrYLwHWREChI5EuyMtwOW4iuh/w/r7Tgu8h6bT4m&#10;6jS180UkUbJ4SHljeQaneDyAyMmsi7O5BGm/pN/eq0wR01I2lsceu6bIzr+3M8MZZ0b6BYdINgwZ&#10;BqL2tp/B5593SShoOqBg2PPpSRLXwXkltL92fT55FXUNPJi0cqAbsCxvpPHNva1NaEMPPrQVga9P&#10;tPj1kj800DLLJGkxRJSywkt4rBT9bG3+3sfp7fFsjirDPTqoxFR09Hb8oH3SIQQw0pIU/cd1sxIA&#10;AAX+mm9+bn24LFh+qR1bwSwz1id8lipKZoQ08UYdVUhGVtLBnl+4VdRGm+kcfTkW9uuZ7chkFevI&#10;HHDh1NXLvDPFUSmNNIjAg1FXAeMtGnAvZvqATbk8j6e7Gc1DP08HVTnp4i3TG7IpDEOWSKNnUFdK&#10;XKMDyrgHkngD88+1EdzEpHz6uZ14V6kjOtUkNHdmsqs1iVQR/qXS/FynJA55FvaoTKwx1tWDcOsP&#10;3HkjZYpNGrUSGBJCMOLqw5AFwyar8+/a6ppQ068VHE9Q6bAGsmk82uRXb9bIdCRnltUqgHlvVpt+&#10;Rzx7rb2LTPmp6ZMJY1bpS0O2YoX8hjQSsq3bQqqAgIcGMLpAII5YAn6359iC22FT3OP9X5f5errC&#10;i9PCY6ljdlMSBV0vI1kl0yXsJFRgxFrE3J+n1H09rf3Zao+kKPt6cCgcB06NioBGjx+MGIlmZIw8&#10;ZVRZ0KgH6XuB9PayXZrd01Rnh5+vWwM4HUQRx0wZQumx0hmC65NSgmPgD9QtYf09lstslsuBpp8v&#10;9X29eAJwOuFRUDxFrEklEPp0hGC3Yt9fpyf9h7STMJE45PVijAVPUUV/jBaXUyIqlX0Ndj9F1Mq8&#10;fQkn63t7ZUaRX0HVesEteUB4T6xv+2UKhmOotJcXH+PPI/wv72ygDj88dUZvLrHRZNHJHlVB5GMb&#10;liI5LEJrLWJ+tuQNK/j3a0ZM1bz/ANX+rh1TqWmXSJihDWduSn7iBibMUcXBBH5PtatxHExU9bqR&#10;1Jky6LJqhcL6WAVVDa9PrGsgadFrsSf6/W/u8t4i5Vuvaj0z1GfiqGVwpXTpUrIQElKmzaD+R/S3&#10;9PZBd7iJn1KKf5f9jr1ajPHpxhzEUYdpZwzWXTp/zcjfVYrf4/XX+L+6ncVjWrGhP7Ps6fTR59KK&#10;myCa9XLeNEa4AEj3/UVv9dX5P4I9mVvfazUmtAD6f6q/5On1QA46fafKRVFgWU21FiQA1pDbQYnH&#10;qJ+n+H1/1j223FJBRj/L+Xz6uI6DHXc8iBECKCx/UhH7fKgKhAFjx/gB9D+ffrhwqVXj/g+VP9X+&#10;U2VfXpnjyJjbxrI2tgdd1QXEbcOWbjSPpa5+vsnbcDESitQnj06wWmOnzGz6m809lBN9KvckE/QA&#10;An68Dj8e3rO71S+JKaZH556ac0FOlXBUpMSpGkAx8GysCRexUWPI/qPr7FdvdLO1DgY+wf6v8PVO&#10;lBRrGxAIXQCpAtb1H6ct+fYpsVQtR6aRw6al8unBnKhYwoANgbadJP8AQ2/r7MZ9QIiXh+zpofPr&#10;MdMa3AUvYXNrj/AWP4P+9+9SLHHHUCreZ62o1GnXGOQiMs6gALwVXgE/0FgT/vP/ABJTqCEaRgMf&#10;4enqrqAHWKOQmTUtuBq4tcc8lvz/ALD2jhmBuKpwGer9Sf4ggYKpF/of8D+QW/1+bezb96Ra9CGh&#10;8+qBAAQfPrma2JR+LkXsSCDbiw/xPt47hClPL7etsuoUHTfUZCNLG6XL3VOAxFub3/P49ll3uiCh&#10;qB1ZQBg9R0rTOw02urc6rBT6fpf/AI17bgu3vMIc1z6deYqox1xqphGG1SabWWxFy1/yD+LXsOf+&#10;NvXZaFRqanln/APt60pVukplMikeqNC0l/QI4xYj0+g3P9Ppcf0PsK7nuTxnQhrWmONP9Xr1ugJz&#10;0H9dmHid/JaNLKFkVQosfoXduFP+p/PsJXN8+o6sfPh+3ra6QM9Iyq3Z45vFHOXALM8mpwyg+kaF&#10;QH/b/gW4Psgm3N9WlH4fPpO9xQ0HUmDeTGIRs7LM49Zj1H9iM6wbgEFifyfx/tvZXcbjOq9tQTxp&#10;xI49OxSBuI6kR7uWoju0jDgyaW4fTq0hgmkFV4ueefz+PZf+83cEOT/l6fDqPn031G+Uom1ysRGy&#10;EagtkLp6RyPrc8n3Q7nLES1TQ9MyTqppTpCZDtFYZzpapAuJZJI2UwpY8lhbV/T62t/vPtCeYp4i&#10;NBPH1/1f6uPSN3LHp9pOxWq0jKyyCTxsHjCIiyTPypRzpA4HIci31H+AotucruSNVLnHlwz+X+Xp&#10;qgrXpR029pJEWMqFkZmgAR/FwwuzvGoF7fk2H9f8PZ5Fzjd6NGr5YP8Ah9ereHG2T0oYs/M4KEBQ&#10;NEYVZA6LpF/6C/F+B/th7ME5mupVKu3y44/LqwjAGOowyDnV6i4IJsvDRiT9B1f0P1v9R7SncZjW&#10;r1+z/V/s9XCg4HXhkSsihmZhGoVDF6tVj+kfnUbj1fX3RdykR6Bjgfl+XVvDPmOpqZKpb0M9jxdV&#10;KsqDXpBBtyQeL/X/ABA59qBu902C5Hy9OtiMDOn+fU9KyR2Y3a1o1BA/UbaQLWuSD+b292/edw7n&#10;j+XTnhqRWlOpC1Lqp9JC6hwBfUGQArIoB/w5t/tvbn1r0zXP7Pz614S9T46nTGbuZPRdSCALr+QX&#10;v+OOb/093+okpUnV/q/1Dq4AXA6y/dPH4wVYDRquuksWDErfWLX/ANjf+nPun1cyKF4VFcdb689U&#10;ApLNqDMQBc2AYWBkUfQ/43v/ALD3U3D6alia+Xl+flXr2em2oq0UzMR6nCDRqIY2IQGMH+z+f8eP&#10;ZXcTEMXrx8v5fs63UnpueoY6VJVSGtJZSvAIta/1vfj2haRzRf29ep1GqJi4ETKhSQOrgMb+QeoR&#10;so+oIFh/rH2zPLQeExqG4/b5fy611nhpo3jWRlYhyIxd2YakspdSf8BY3+p/1vZraWqGISN/h9Md&#10;WHHrDUEK11AADSaCBfQxGlvwSQBbiwF/axhkUGAf8nToHkOvLJHaSMIqEqqIeGsFUM66VBGkHkG3&#10;+Ht2g0FSPLrZUjJ6bq2u+1WRdSsrpYn0pq/LBAAeVJte3+PtDczGAGuRjqpOeoIyy+MmN3AIlKhr&#10;sCALOwQi5/GkWH9faZLvA0Ejqmr06jJLCzeeQiSwWwuECgDQV4/Deqw/2P596UoW1vnqlc9RGRHd&#10;LAGC7WAsdKsbtckEFfoPp/X350R2BHD06S9ZrJZHUKP3FDa7SC8bn02AsDf6EWsOPfmVNGpOvdcJ&#10;YYDESjxKLtpXxANHY2Ooji/I5Iva/tt4Q69tB8qcOvddCmVUVotTSiR3jAjYeFAgM2hWHIbg/U3/&#10;AN5NPpQqgjj6eg8+vdRJII3VgA3pOtWkXxxyMnIYgjSQB/qbc/X2lkijNQBQfZ17rAGgYgv6hFrj&#10;cW0rMW/soW/P/E3v+PaIspA1eVf8HXjkU6gtM0gKWQyIUuFkGl0DfQBuC9uLD8n2kaWo0jiP8HXg&#10;AOssVSgj0onLh2RiAJQF5LI9rqPwLj6/S3twXKxqQBn1+XWwCeHXpQvpPLO6RyBhKqlVLB9bXBA5&#10;+g+v+HurlK5NSRXHWuuD6NJY6iAxXRKbWP1S4Avp1X5K82ufp7r4ihdeet9dliY9UIOrWvk0sAbr&#10;+rXYBgo50A2B+vt8SEp2cfP/AFenWuojf5tVP7X7gFQyIzaixJBHk4uTYcgE/wCt9WmJK1OPWnXu&#10;o6zGPxpE+tZVBeWTx+WN1fSVSwsrEW1A8e6CYx9qHVXz8+vdTp6pI4QkqlUncM80SCMn/da6owCz&#10;KPoABY3v7VyXKiMI44+f2de6xI0X002UAqPqLAC40NptYixseT/sPdVKgjFR17py0xvZyoUFQS9i&#10;mpdOtyxIt6hYsCPqR/T2apGG7yOHXumSso1qJiXeNkgh0ssZtE0kzXd5HUcMvpCsLEj/AA9+EAkY&#10;jyH+rPXj5dYDhWjRGexIZnZo2MbhdNvSx1E3+ha3+x9vjbqpUjPWiAePXOmwshgklij0GYCPxxaW&#10;1jTdmEkgtqH0ZhbgC319pX2qTRqA49eAANR0oMRTPTeMshAMj6wvCaQOWTV/W2m35sPaWGzlgYNp&#10;PSqEY6EjEnX4zceQarILBDGeERF/pcgf1uD7G+xsGlDHjXh8umZ+HQiUdPrXQU5sEtp/WAONR/qD&#10;wPeRPLieJEEA6LJeJ6emoHZBEyLfkj0jgFbKQ1rni5/2P49yJDZVjCMOmOmt8SHiMQVQAp0XBCqj&#10;AApptb+tzf8AP49vPtishXTSnXqefSclxHhbUEABmLqFPCj6kiwuQTcafz9efr7JX2oxGq9e6cqF&#10;WR9ExFkJBLaQWd/TqLH9X5sR/wAT7MLWOjUby690pY41MZAVjyQSQFZ7/Ucf4f7f6ezxLZGTSwr1&#10;7pvmx2ptaIRG51kFNRUfizfU2Fh/vHtHLtlGNBQenXumN6CSHysFU2J0swsWvyqj/G//ABv2WSWD&#10;oCSOvU6hzU0rhkI1XuSY7WLkC6sB+b2Fz9PqPp7RywMwKnzHVX6SeWwUdRG5kiSQhJA6FdV2L3SE&#10;hhf/AA1A/i359gzedh8VC4Wp60UXz6A/M4+qoKpwYNIKs5jClSI0YIrIwBINgTyP9j7iLdLG4tZD&#10;2YBr0mkQIcefUCly9UZGSSKbyGZZPEXCuI0bTI0kljrJXgi2k8Ejj2TxbjOraWJ9etxefSxx2WjQ&#10;DS3ll8gdUNy5UHSfWBYp9Rcn+hFrexBZ7kuKGp6eBoa9ChgcnC0kSm4ZryI7gFo9LaQCF/Twbn+t&#10;/ch7HfqSp8+r1BNB0LNDWh44wpQE2ZSTwVvyxYA/jj6e5c2278SIDq3SohaIABvVpQW1Ea2vzewA&#10;vxYn/XHsRRuhXuPXuotTXCnYABD9NABLRsD9WYEf1uOePz7T3F7HDwPXuk3kMsahXUWA+iWZAhB9&#10;OpWYcn6AAAewxuO9VDBT5daORTpKy5gRlQ3jLm5XT6P0nSF0kcc/Q3/40CJuaVhNGIqOqCMDrulz&#10;Sh1dpBYXEt9L6z/UMosSPoeb+6pzYvxF6D7et+GDjqem4Q2hI5VCkkyaL3IuSAVYXU/7Ej3p+dIR&#10;QK/WvBzgfy6mf3gRNFySwJFgRr0rzqP5/wAP6e6PzxEuC3VvDpx6kRZyEjWzMATr1mwKTNe6m3+w&#10;Nvek50t2/FT/AD9OBMU6yHNJqUrIHJUBhqUM1jzq4HH++/wFv64xlhpkH7etrHXA6zxZAsWbhrC6&#10;3UH6jkDULf4E2Pt2PmFZqsTU/wCr7OnvA6zCQMA7sBJZT6j6QLE21NbgC4+nu/1KS/qlgGI8+HVN&#10;OnHWRURlU+jULNwLCx/LEfj68f09+dUkGomv2f6uH+Xr3WCWIhVS3BFgVAFgTxf/AAJt7JL+ACMj&#10;yPT0fw9Nk9OSg/qzMwINuEFvUf8AWt7B99t6yRfb/k6UIek7UUbcsgGkEsFBu4e131/X0t9fcb3+&#10;2ywnWBRQf2Hzr/q49LAaivTcyJcNwBcjSycuPpI9wObf0H4HsiYDVU4+Xr1V/hPUjxRhAF9TCO1l&#10;AYEEXBKNza39f9b2rMUekBfTgP8AV/h6Y6wSRo/+cU3YhbhVvpN7lbXsSb8H6fUe/GMcHFOvdMlZ&#10;Cp1DWrRpGpUAHQpVv1gj6t+W5/PuhQBiQf8AN/xfWitR0i6qlOpQNF1k1C4LFWdOY9DXHJFxce3Y&#10;Lkq4A6LpY6Ek9JKopjIkrSJJK4cAxAL44n5jKuQD6OSAPwB/txJaTivcekEkBNfOvQe5nCz6Lz/R&#10;5VaFgtjMkYIZvIVJDnllFhYj1ezwMDH3Hj0ia3YsQ449I2q29TQxgClae6ozySEIyAeoFmso16vT&#10;IjGxspH+CbQM/Pqz2gXPScmoYmcGBnharBmd4y6kRNaCenTQGDenhV06wQdRt72qCuOPScxeh6xL&#10;TSeUho0j1Fl1SMsgaXmC8hACJIyH06j+OPbo0Djx6r4ZBoelLisWhdiKZmgilp0mUkSaz/x3ncBW&#10;Kk20u3AFrf4GFpmUDqxjBSoz0f3424LFJS1kqQKGkrJTMXJd3kvcuuv6AsSB/re8ovbWxt47AyqM&#10;nz6KbcK90yHyPVheHp4IqaMRooGkfQqv4+lx7ljhjoVRKqpRensKL82uBxccH+hv791bru2n+p/P&#10;H04PHv3XuuBseAOb3H+sP8PfuvddlfzYcfT+tvyffuvdet9f8BcH+oPv3Xuu7c2+v+tYcD88j/if&#10;fuvdcSAeeDYf7Tb6/Xj37r3XQT/WAY2sb8n829+691yXTxbg/wC+N/of9b37r3XM3/5H9P8Aeh/v&#10;fv3XuuIHN/8AYmwsP9ce/de67IH1NyLg/T+vH19+62BU066sBzYg34/P+t791s9o09d8/wCv/wAg&#10;2ub/AEI9+6r11dQLG5P+HqsB+PfuvddW+gA9XN73uP8AfD37r3XKxH1/1uB/hwQ3v3Xuujb8atX+&#10;P+v+ffuvdcb/AJN7G97W5/P59+691DqZAEP0+hHNj9ffuvdBZuVCRLILarem54Nh6T/vftHdLgt8&#10;umH+I9A9POVlZZF0qV5PJNvoxuf6kEn/AF/YUmFGz0ojaiivTRX10axhYygAt6Cbo635A/x9l8zg&#10;Gg49ekddOk9I6uykM0hiUkIboV4LQqP0tf8ANj+Pe4+9TjoulmFeusY5n1MjaUQAa10FTpNlVbj6&#10;/WzX/J9mFrCSemhKCK9L2geOFLE/0Z72Gon0xqbfm30P+v7EEaED7OvRvmnn08x1Do4c6yGOr9rS&#10;DYC1zbnkfW/tQitUHp0A9KKHKBRqsQdNzYIbW+t7+3uneuU2QadQFfSCbAr6ib8gm309+68TTrCt&#10;Ish1SuLKFA5JDn8gAf7z7cVA2T031NWkowhAiB4LBgf7QF/9h7c0L05o6bpaJL6lYxta2pQvBH0F&#10;/bTwg5HVSnWGVGjIR1LAcCSO1wpHGo/Xn+ntKylceXXlUg9N04SzWOr6hgQP0njSF5I/r/r/ANPa&#10;K4pTHTorqGnj1BVb2ACgIw9PAYH+hJBub2/4r7SdOUkbDcPy6yx0ZlIuDYktq/JJAsQQPyLXHtto&#10;y5r5dXVAvTJXUqJMyhCb244sR/Wx/A/4p7J7pAshHTgWvSQyOPR38ccalkRhYfUre5uwHB54a/Hs&#10;iuACdAGem3QkjpA5jCqfIZABGVaVmWxDXGk6Daw0jhSDb+oBPAT3G2ZmOMde0JToM8nhwHYOj+MR&#10;kKo1SIq/VRFxY88Mpax4+nsD7la6M+nSdogxIHSPrqCWMarftR2KsPTLC9vLC8yEfg3IGrm9iB7D&#10;MxKEg8OkckRSp8umsOImM0rlGJGkX4dT+mVYR9GB+pH9SPbdrdCIlmaleHXhHwJ/Ppwjrft9ZEbu&#10;fVJDZUkvIRaVZFX8qCXA/oB+fZrHufhVr3E8OnepYlpxCFcHXIvrUNZQp/cSe4vY3Opv9a3taL2J&#10;owWPcePXiKih6R2dqVkMtMgK+OCM3eGNhf8AtjUOSNPJJ/NvYQ3adJWKIcjpphGuD0iMjDQu1O0i&#10;NK1NEf25ZNcQaWMy3JlBPqBuwJJCgFbewxOIyarxp1R9P4ekdVyBPNCXp1EjOxFMJ5JdKLrenFwW&#10;KsAtnJIX6XHstn4U/wBXHqnl03PVRw1TeV2maYFJ4ImRpI2qI1ErxRyeoAJ+gH+hIBNvZcXIPXuk&#10;rUGCQSCX7VGAeNTC7DVIJGihe0gvwCCLjj8EH20PMnrS5z01VDpE0DMGL0yCQoBYzwoohLSo/LWA&#10;uP7Q/wBa/v2PLrTVqKdQ4YJ52aImIQSNKY44w4YI/rSOYOP0yW0lxf0i319+oa1PXipPHp+pKxaa&#10;nmkJWVUiitKHIiUspjnmUuvqWPUUWL+liPp7MIXVBjqy0GD1hqJ0VkcuIQvjlUUQZo55ZhYSaJQF&#10;9Q9IEYAtyTz7UeJXy6dOjSdPWBaqKMyT1lPTwyongEUsQFF4kBKxSzC4MigrpPqZV+hN7e7qwJ6a&#10;6XWGxaTRHyRyuKtIGjsquYgbmOWOVVV9TGwGsfm/+Hs9sLYNxHHp+OPUKevS5i2wkYpmdG1QaNEV&#10;KxMdBLHEB4zwNUVtQfk+r6m5A9iiGwiAFerm3IHn0z1eLqyCKCkjNPEjU8g1/wDAoaj4qnSbsp1X&#10;LMQAb2/Hus1udQCDh1RYXBqOg5yVBDCKxal5x4fI4DxSIXeD0iZ1QHnVe6jj0j/XL2ntoemnBU56&#10;hVMkqRUjLIx0CGSnqCiiKmjEgCymZAFHI5LKQSBq+p9sydijqwQldXTTJuCm8lTHDNT0kU0gmK6J&#10;o6g1MLGM+hlN1c6nkaMhVDAW0ryXS3iqCD0yWpx6g1ueM1K0aVhpEjCSQ1CxhoZaxVPliNZEvMKg&#10;WMl1FhYm/sPX84uB29U8QeXSf+6jnWKM1KLDGY5Yf23YVEc0f7rSPDaNhLKpBN9IW1yRx7ISjA06&#10;9WvXqithIoYybgpLNpoofGUq2JamjgaJfEpCqR+g3N/9f35kIFet4p00ZKWKNYfE8iTRrNMiSIsk&#10;1RoAv5gwvGqxnSoS2qx49tsARQ9a6S9VHTOAJmdZ6hJBDTcuFVpRLBUsP7VyWZmHNrD6+9MtQAMd&#10;e6jSRzKaY18zqkdTDJMtOSnliWM+aYM/0/UrgfjgHge/Ig4DJ60aAZ6GHZGBySutT/A6yl2tWSlz&#10;WJADUUZH/ASpcrdvGtmYrb6Nz6bexnsu3yhRJIvaekzK5YEDHRxdgGU0FKmBpKWkxqRfZtHJpIjK&#10;AyPBCEKseQzLpI+v059zRsEOmAeEKA8el0SqaDrJu/JtjaKtpaTQ2QlhmmWepYRnVUoTFLMjn6K9&#10;wo4A/FyL+9b26RRtHHx6s3dx6I/2NtSfKUjySvDkaw0hqJ6esqTNJNJ/YpXgZATFGS4jKk25a5+h&#10;ifdIdRLE8f8AV/s9NTwErUeXVdORwM+KrVoci4pIpKecSQQ6HpKCWW8r0ySNy02hr6DYkGxJ9kMk&#10;RUkjJBH2kepHl0UMmhiD0K+zUkSKGalmp53oYoKNadagLUzVkACQT65AVHkXh1IsqMR7U2oNTjia&#10;/wCr8+ldrXy6HmmqWjNRE8UzVkkVNORTsBR45GIVlWMi8is5LMSLgc/n2aL6dGHWTJyY1qGZ6uWn&#10;n8cks1UVSWOojDNoEcUM4KMgYXS1/wBVjpHt1wTSnHrzLTDdBNlMmJp5cbjoqhaWWWCoqZ62Soid&#10;6tlC0VPAJfSEawkmAXSQRYrySmoSfn/qr0kY1NB0vtmbcjidKmoIappqV4zMkV1SR5S8dRA7Ek3D&#10;CUvyhI0qxv7MLGyMjayMeXXgQvHj0LtJGzmaZI6qorIY54Jyrx6GRlvTLrChPuGtzGvpUG36gfZ6&#10;tuyjhSnVeo01RNivNL4IJFNG0kUEUrt45KeMyyqZTwY1caXVfUWsR70YiFPVm8vs6CjeeWqaghjJ&#10;DVUumi+8oEjMZmSb/M1NI0g1HSSRo/qWuLH2Hb51VjQ06bk+E9F7yeZEb1UUdSK7IRVExlSoMsNq&#10;yMamglVPSqrGQAADqC6ePqA9K2o5HEY+z/Ln9nHpExz1AxzGrqBDFOTFkxS+cRU5igMtOGJpp1I0&#10;PHquRG7FhdmuSB7pQgV40/M/b/s9bUEnHQjYatMRji8rTSU8ZelZqbRCsbgiVZaewErIbNTKyjk6&#10;mvpPutDTI/1f5vXpTGTw6V1XkJ7UjzfceRkpKWarSaNKhad1aMxVcdOAWV5WXTPGhIvxcD3QmooP&#10;2eX5f6vLp4mvSeleYz0v20MuuNq1aupksyVEPCwzt5h6X8lhq1XAU/t3PvVRpox+z/V/q+3qhWrB&#10;umHIzIK+WnqPO0/hYCpMRSaSUxqWdKhlJSOQC6m2rSLcXPtyIgZH+rPVwaGvSaqcvFjrvFIZMvJU&#10;S01RC0auk8+RvBCn3ZBTVFp0i51KeQPa5F1cfh8vtGeHl/l6sWx04YWGpaskp5qtKlddJTh43gNQ&#10;Zo1LNBEHBKUxc/qFgShHJPswUDBpxz/q+fy6spJ49OeepfMslOldIkkPjhespS4mjq+Xjp0pytlh&#10;N9KSajpfUTa/tdGAoH+r/UerdM9I00sNRAweNolhqqSGpkQeCeGMvLC1XIrokckgWa7squdQJA59&#10;rECju/b5/bj7MdP+eekVAajNQU/3bLTvPk0q6Gq8lPWzzT0DE16vj0BkSJRqDo7mORwmki3K4UXC&#10;j7QKigPDPz/bSo6U46gVkv2Mdd5JDAjZBa2n++d6ZlqIQYBWCkj1OA1khKq+mNedP1Pu+kEgAVIH&#10;l/n/AJ9af4T014/ZCj7fJSUEECy11PLWvBGs1HVxVt2ghzUlWHkeMyHTFayi4NgefalZy40Kajy+&#10;X+lHAfPqiQ1Gr16RHY2wTVmsoKKgqNDz0+XWngkElNUVUaMJ8eiSKGCBmYxx2Fwo/Hs92y4EbBmN&#10;DSmfT1+3o2tIwI89ET7A2iYqyslcUlQlY1RSFZaA0FTHUUrKJJ4YgpR0dDdtXB/Tz7G1le1AUdtP&#10;nX/VTp93ZWGnorG7NlU0VVLKUnlrZpjVQ0TQFQlPKARDUym5SQkeSTjSLaRb6+x1Y3paFQeHr/q/&#10;YOji3Qun6nQ5dEYfIxVDfbiOnloZZaaHJwyiX7hFUTlZXcAyQazGUjiuQY/b87pIhp+z06NrFKSV&#10;/n69XbdKUqMmJnqYJqehqqSDJ0qrGhpjRzUqqKOK9yP1NUq7/gt+nlfYbnTW56EvmOrBNn4OKrpU&#10;FK1VUIk0VPE86QpM1OyEukbsCqU8i20+MG4Y8gj35YzSg6UKwNF8+lLV4VWDy0ElT9yfLFTFYw/3&#10;NZ+h6qBHAMhReFu3C3NufbyKy8T058IqekTlsHElMsUKyJE1REJzTRK0c3hIRJy8a6dLtdnUDnm9&#10;/bgyeq609egfzm1dbJDUI1SIZJykYc00EmuUSyLCkKktGikXT6g8W/qZQwgrU9Palbj0Em49qNLN&#10;JFGzJFJUiuFV4P8AJkoRGYi1TjLWeQ6f2kVgUYs1ueVHhgcOvMyKCegjqsBMJfGJk+0jqTFUwiOV&#10;PvZJpRP9/JTxFZGDhRCBI1tOoNyfemSgr0gkkqajpKZjGMJKm9JVFRLJDURRmiqqmraoYxQU9IjK&#10;jM8LszCJ1+gt6lHvSfEOmAat0hKqhqahKml0zCqpBPBXV9LU66Gjq4AEjlhWr9UdQ0ZsSpEJszBb&#10;gH2pXp3SW49BxLgqKSeYUwlq7wUdVUU6eek+8mlkMFHBMzF4hTxupknEUhY6jcDj2oT4R01QDh0l&#10;5zU0UUEL/araqnSTVqhoZGU+OMvPpMiIzKU4FmuQWsQAz1bh1JloZhCI8jWI008cU+NpqWKO0lU7&#10;EI0BZSVb6p6SPIL6vz7q3WwPXoPstgnxwqKJYZKHFQ+SpqPFGJpMlkZFWWrpqOiZS7hZLSNTX03a&#10;1zzbwIPHqjRAAilPl0EeewNMKKoncLRS1syVdPVfYpTQwLYtLW08TMft3cRnyxRtqIJB4sA/HNpI&#10;pw6RvbArnH5f6qf6vsCCq9vSIDQmiHiLwVkUL1yyNTSTxs1LVpRRhJzqdZjpUf2g5BVR7WLcA4/1&#10;f6v9XzLJssUp+fSUyuDjqmgq4zkVerx8kdRXM0MRqHRyPtmRUWOmlRfTTzOzE2YsSW9q4rkAd/SS&#10;4s6ntNfn69BxUYr+HPPBJBLWaft6ySeaoNDDDCo00VLNGt1dj6pDIttTaSL25ViRCK9FTwlCQRXr&#10;NLR1wmpwzU0VGTpp43WR4mqSvkr54pobcngeTT9VtdSffvESnTTRMM0oOmKqx9R9wlVBQQq1Kpp1&#10;qxDoo5Nb2ppKeEjgRi+p3U8i/N/bizKo6TtGSemiWnipY3WZ1/W0FPSVWmWpnmq1Cs6xQBRZVvMu&#10;q4Fx/re3FcscDptl0itemepSGgMVaixus84ikqNGtmpGB8cFOAB4lZriR25+hBsPdwQeHVSpXPXj&#10;RyZNw1IacBqOZ62aO8aSRJISAGsuiQWbyK0oBBuo96LgGh6v4erK9JerkqTDSwMAxjhVI5VhjpWS&#10;mefTDSvJGt1mf1N69Q0/7y8pBJI6aIIweoLlE0088EY0yMqNH9y3qWIGJYbfRgFAOsEc3H9PelUE&#10;Z68cdNrpHNVyzTHVCAskRgbWuki5lZwDqf8AsliBpPH1v7d60VJWvl00zh2YssKY+N0tUCQeSpWV&#10;HILRvY6Tx9eLAj37rQFBQdYhUy0ivdFeoVNTNIg0s0fMAikS5LaOGYcH8/X3o9Nvx6yxMkkUSRCO&#10;Q2R3kiiDTTSVN546X9+1yv1cgAFjxcW9+60KVz1HhvBUmNY9b2DT0kjRRNSKoJcSysNOmVdJOkEK&#10;4IP1976t2Dh1kWsp1SZYhTT09UWqfEZY444XU+OZS0gPDEDVdhdjdQffuvAitf8AV/h6m3dVjiro&#10;FEKq08kOPYM8fo008bPILskbm8iq1rNewPv3VwwOB1xMsIcU9Q0cekvNCZdM0csjJ46ldUSjStzq&#10;II+hvYEX9+6o/HqBLMalCtRBEjq2kmX0R+EKVYJGguxNi17cA3/PvXVdJAqesJEtbEKgl6moLLHJ&#10;OjJJ4PB6VaKMAalt+gAfW5+lvfutdRJYDE9WQfuUfS0EkkqtNNUOwWMTIhuEV+LsLfW4sffuvdca&#10;hpajTAlLA88cPhdWLMyxqQ81VTpaxIuZOVB9RsNNre691F8cUcYeCZqtQot5YCqIQdBipybNI2k2&#10;RVsnJsB9fd0+IdeHWGNZJJJBykGhl0KsEngsxkkWkWYaWEfIZS3BP059vOCVoOt9RJJAzpU49okC&#10;FvDKYitSLvqZESUFGlsSxv8A1496VQooePXuuErzakEsRmkqBJJMkdmldif3ZBJbhiRcrbni3192&#10;49b6xAyI3kWVJlI0uZ4lJMb+tlEgHJFub/ggf4nfXuuUcczU00dOZlMhZVVW8ROpL6ZmdbnUt+bi&#10;x/Hv3XuorMkUhYxRyTOkEL1E4cmMRINTui3BIXi4u1v8SSPde6lloltCCro7LKjQx6ZYaSRfHITN&#10;p9LEkAgEsByRcn37r3WOOywx8ap4quV/KsImp40i/TMzILgE29JFr8lbe/de6ywTSVTBjanaORqp&#10;Gt6PIp0rJ42Bu7qSLAcXuALe23Okg/b1o466NGyJJJcywxSaVC8eOoncsEk131KgFuP6j/X90aTU&#10;KU61XrnBOlDG0hjVphOpVDGBLECwZo4vr6CSSLfn88+6AVNB17rkqxytNLLTx66tTOtQULlIH/aW&#10;VY4wFYD6NIQWH1HvYFcngOvdZ5UnjicuFKSTJVV0xhB/cVfGtPTrYlkI/LAC5sBx7umnVjrfWOqf&#10;ySSmekkeZQscChgni1pdJGRwxP0JsLA2/wBj7e631xjn84mikC071MKOHUxzuVFkkeAKo06wFLKV&#10;sR9Le9EAih691FqKynjf7iWFWDRmB9AEH29RGLLJ404CsTqZmNvxb3QxrTHWqdRadnAEEYB5j0OW&#10;KVBLq0ZlEz6iG/Nvq1z9Lj35RU19Mde6bwviaRZho+1LD7dUbxCSoOjVIxB0kLZtf0+l/e3+E9eP&#10;XIkyRimLiVmmYJIwVldgLuxDcaxySSTcEWF7e2k+IdaHTcS5VpNDGRP2XmMoTzxA2hEkNi1/xwPw&#10;Px9VHVusU8lM0TsVfxuFWVtazGWS2uPXFJpBP4upBHPPv3XuPUPwvC2sKkS6LwtqW/kkXi8fAsfV&#10;6bH8ck+6P8J68RQdQV0xMUnCxFYxZ1QamUm3k0qPqePov0/w9p+q9RiEuLzSN5VDsi6FaMk/tyKp&#10;/wBVYfUD+vv3W6GlepiOrCF/CKhoWMcsVvG07hD5hFG3CixuT/Xn639+611mLKWEUd5AI1kVNI1q&#10;nLPFK4AJYC4Zuf6e/de6x6JXVrF0QMsoS6MqK72CqiC1j9CSAR9be3R8S/Z1vrAzNJfxsyllLHSl&#10;2UqbLHyAPpc3X291vroS6yqtHbRqECg6hC6jQPKUHAFj9Tfj3R/hPXqVx1ljjEzwiC8vjJCs6rpS&#10;QAMQrhfUwJtcji39ffk+Edb0kdKfEYeoqJoIEjQpKGLwgKH0S3LTRsByBbkcE/T/AB9tTEL3Hp+G&#10;EyMOjE7E2JDlKqGOlpKpldRA6U+h5UkmRg4SGQAEaAV03vYi5B9lE90Err6EFpYISCo6PB1v1Hkr&#10;w41KahpnoYEiNb4Rk6GGZbz1NS9PGEWMMP27CT0gG7XJ9h683QK9RnoT2trJIohTGn5VHR49hdQV&#10;8clGlVjGeGnp6d8TFDj4b1UtOLUmRnhYq85bUzQJK6lOCpJ+gcub5CSwavRrFt8gYCQfyp/Lo0mF&#10;6Diihihkox97roqePRTz001QsvopaxUa0WPeEsQySKXl+rOOG9kUm5MXIB/1fb59G0No0Y/2Kf8A&#10;FdDJRdNo1PLRBKmeokQCspa6iabHkkCiqI4pat/vHVCQyaw8QJJvpt7TfXPWurpZVlFKV/1ft6y1&#10;PTlJRUMeO8bGlWGSjajqWoVp5P4dLqFPjhSxeDQj+oVJjTng8gMWzfNXV6dOoWI6Qe5eqKWmFKlT&#10;TNWLPWuzRLJPOlTTQU4lR9LNLojB9Mcglu5A9Krx7Ya/JODnpakcbChFege3Z1RR0YymRpEhkiko&#10;Ioj93Ga92jrHtQrPG/7foqDZ4l5bTf6n3aLcCaJXI6u1tAdRUYPRU909Z1FKKymGAqMnXxZN4qGc&#10;1ctJLAIKHyRCnDjyCnDqjR+Hg20EH2Z218zSDuoKZxXz+Xn9vRNd2QAKqNRrUZyDTyr0UbeWwquW&#10;WkjhmgeKcCtmrI5VSaeqlUvNI0MwCIEdf34VD6Coa41WA3sbwBQTny4fs/4voHX9g5NKYOePH/V6&#10;dE13Zt84t5Z54CiyEVyJVxRU7SRw1DIiCRVXXIxOqMQlXAvdf6Ce1mEoBHQTubYxg6hx/wBXp/q/&#10;wFtzNG0DJLOxd46mocxrJZS87XWUixuBfSxPN/zwPZ1D8P7Og/Kul8+fSZ9Uuu4gVUj/AH4jpM0r&#10;XssiyE83v/ZN7e3umsdNMwRIpAXVqgpcjx3SJl9N1LAeqx45/HHvfXuo1ogxBAaRwoErRelo/H6S&#10;qH+3+rge/de6wzsGijKBizqsBswbSqH/ADh/SfSv1J/1vfuvdc4FBLK0p0ho/FM7Wjso/QTccL9T&#10;7917rPJ62lCIgVwyvMrqrNa1tDaeW/J1G9veuvddSSeGRdcKuFETR/m5IsXmjUEMSOb+99e65RCI&#10;FUEQQlGZHJCsIj6rIAOOfoLf7D3o0pnr3XOUy+FZHWGF2uoYXYan+mkj6arWAP8ATj3oaK4p1rHX&#10;EiQBY41C2SN9KppIkU3Fr3utrgX/AKH3brfWYU3lIZ44prHTFHJpjjAH6i1xxpsCCB9ffuvdf//T&#10;2ahjIRrSW0mkekBAVsQCdPNwPpyfz7hxrdPxdCBiVWo64VGP/ca4jlXwFGLmSMkEehVkT6/UXBt/&#10;rH2iuIM1Xy6aEhHHqJ/CxEqt44pFiCqJHXUAQbhACv4/qP8Ae/ZWyMo+XT4k1CnSqoqGMIH8a3cg&#10;eN1IuZBwF4vb88kfn2mKmtemmZCaHiOnWOABhYaY4nI0fVXe3HjYfS35v7so1nuNOvBhTSnHp4pk&#10;ZFA5uJNLawDYP9Gv/W/At+fa1F0ig6aI8j0p6J1OgcafUbFbAD6Ak/4fn2f2chFB0klXz9OnxRpA&#10;I0i9gXsDcf6of77/AHi3s+iY6ajphuHUhQLKLgAEqUIt/aBBtYck/n8ezi2c/D011lD6Dzybjkiw&#10;/wACOOf6Dj2YKSRU9Vfh1nEpNuQdVgGKqCLcfRR9fd+2nz6Zx1Ijc8WP1uCwIAP+tf8Ar9PdevdZ&#10;1lvyeLXv+mwH0P0/w497rinXus0RAF14I5t9fp9fr/sPb3Vup0RU82JJ/wAbfX68D28nw9M/6N/q&#10;9Op6EW+gu1iANXB+oJ/23tQnw9OdT4uV402vyP8AH8/7f3br3UlfUF4sF/2HN+ffuvdcwq2H9Lm/&#10;F78/Swvf/Xt7917ru6g/S55sLW/Fvr7917rkSLAG1r/X8/4e9rSueqv8PWCQroN7/iw/rzyb+3l0&#10;+XTHTJUqNJ+vqsRcXJ4/B93610l6wkhjYlQeR9TYfpBP5P1/2Ht9PhHVW4dI3JWRXNtI9QQAelC1&#10;ipU2uRf8W+vu449JZfi/LpFVjoJLuH1Np4Ivp54u5twB+PaiP4ei6TSfi6b3qF9UYsHVwziy6bEX&#10;QN9eWNuPavTqAJ6YYqRQdZHljdDYKfQbrKbxkW9YJsfp/vh7ug0nrZYacdRIHKN/mkIWxd1s6tpY&#10;FV9SgLxwDx/re1PTasVNR1xk0khVYqVZjoKXUXN9AeQGxPBA/wBj7sB59a6xScypcrYLcroAIQfX&#10;lQbg/U/Qe/cetdNckwaSUAnUoVgHJLMhvZlZwLC/0A/40PaevdNVbUKoYBzoBQFvqV8gJZo2HFh9&#10;F/I9t+fTTGp6CTdEzRJKGpzanWpqUW5IYRxGRCpH+rUFVH4b2zItePn0zWktei25up8Hkpi5lVVW&#10;ZKdnjELrUSeRFYKt9RJAcck8ni1/aKRATUdL4npg+fSdxuozl1p1AUvC1RFUr5ISQUcxrJZbKRqQ&#10;C/F7ke2qGtOlPSmx7NK1HIkSpIsRQ+OITSIVBKIypzqYEsC2q2qxuR78VYCp6svSrx2SjpaiXQyw&#10;iFg8IjnfU7TRhngVUBQhSBd1A/PIPuhFerY88j/V8v8AV/gUFRuomlR30AhXVqUMaicq7G4dIwS7&#10;Bhwbgi19XunTigeQp0mptyLUJCCscR8byRy6vuGZGBcmFqY6UJ02YNcni9z7q5op6uEBboNc3n/v&#10;o6xpWggq01x+BHRfFPMuiCeBXAMYdLiUEWBNhzb2XSIr16XpHSgPRK+z8gfJUU7tQ0TJCKgzTrUR&#10;+CpmUwxAyKtmKB9UZPAViG9lVxCAadLvhOOisZ3LyTZFwwWZqox1ahaUJ4wEFNLNMw/zmk6fWF1F&#10;WOk2v7SmIAVI6d6DLJ5XINU0aQxTJSt5KClo40VFpK6jmtGTDFqDIJCx1KQ5Um5PFrKPIdb6PD0W&#10;4p5IWp46R1qGo5FFT5pFpKaoAnaejnqBa0gKOyg3WVVH0ta2ii16qvDqy7ZEAVDGyhGilp46ZFH+&#10;TRROvkSSO3LqXL/tt/tJPt1RQU6eU1HRntsOZSpIDosayO7KiS1IsZIbiMFQGFzYcg2978+qvx6F&#10;vHyfoAVg7FEPAcMAojLo9uQPoT+T/thfpvpb0BD20r+ln4b9KgfpAP5BH1/p9Pb0Xn1ulRTpY0DF&#10;ku3AAA9ViSTxdz/rcf7b28CV4dNstOlBCQQo4IN1BsoJH19Q/wBfkf6/t0Zz1Tp1i4FzYmxJIH0X&#10;m1j+P9Y+99e6co2v+QSfVcC/059Xv3Xup8Z/P5tb/XI/p7917qUCpBAtY/Un62tyT/rfT37r3Xd/&#10;oLWJvYjggEWv9B7917r30/xuL8/QAn6/7H6+/de64kkkng/7Dj/effuvdYrhiPrzyLfgHj3ZqeX+&#10;r/V/q9B7rgx4IIuv+96vwfdevdYywAvZbj6cA2t9VsP8P99+T7r3WFbG7AWH+v8A7H6e9npuPz67&#10;+vH1tzY/48e9dOdcLgfUekgWBI/4n8f77/Ae60aefXD+0Co+ur/Ui3HHpH0/Hvf29VxUaeu7nRYl&#10;QLC5/pc8W/HvXV+vKBYDggXvyNJH9SB7917rpgCPoBYkk6bcf4n/AFvfutGnn1636SfoQb3uSfxY&#10;e/dez5cOu/8AYWtYDggEf4+/db6yKB/UX+n0/B/4j37r3XMnj8fp+oH0J4AP+9e/de69f+nC/wCK&#10;3sOL2Pv3Xuo0sl1Nhc39JAA/1iffhx6q/wAPTLP9SdVyR9Rbi/pII+ntLOat0x1EY3vwWN7f4EfT&#10;j2nbr3XArcG1vSObc8/4n2nkTBbrx6w8XOr9BFiLA3P1/PsuaRVNG691Hl0DlrADmwCWA4ACfn/X&#10;9l93IhU6enUX8R6ZKggcWbUwBCng3vf9TD6Dkj/X9hG+bP8Aq8unRx6ZCG1uF1sgJYFggBP0LjUB&#10;+CBa1v8AY+wzMCzHT59PeXWKVVX1OrKV9JD2CWX9BB/pe/09l92FCmtfTr3TS7BTa45VrFU5Zgb2&#10;tYcc/X+nsojYaqD068euHkKqdIJCXcFDqIsLxtc/Tjnn+vs4gIA0+nVW4dNtSypzrkB1Xk+gZE+l&#10;uOORa1vat+HTfXFZo2UaCrkKCVdALFvWQyn8E/U/X3RtJpp6tinz6copi2okxhbAgMNV9QvdBbm3&#10;4A/23tOWIJHl1frMrRgtqUMPwp9V7r+SBe17fg2PvyOK9b6xSIhGllaxHKFbMQVOlAfp/S1h9eff&#10;mVWXSRjrXTJULoC3upChSJQNOjnxyNbj6/pJ/tX9k1yAnGtfnwp14EdMk3AupjuCwswAJUi6tqF7&#10;WP8AXj8Dkew/eE6ainW+mWoClTypQRhUvdtaMeDb8MTe1zx7Cl0dXxHr3UNVMLq+kMSW1N6SXa/E&#10;av8AQixuo/r7LtPhuK+f+r/B17p+okW4WJLXOhgyiS39oORzyvIAt+D7E+2xhsIOPXun6ELTIgkb&#10;y3UqAApVGZyVI/sFbcsCSB/tyRjbPHaqNZ1Hh9nXun+CdESyIliCSdZLfS49P5U2Fj9PwPYmtrtE&#10;QaRx/wBX7OqlfTqXGA6s7BdKhZGV9Kizi5X0/j/D+vtfGyOpc9b6jTlXp9TFTGbopUEhfyhP54Pt&#10;LcU8PV5dWRCW0jz6D/N76TAVLQU0Uk9TIv7ESaVUvDYSxJf6sBc/429s207xPrX0x0ew7YJADTpN&#10;VO5qefGS5SurYJ6ioBL0UloZliKGHVSiSxDqLN/aJbg/X264WVTNIe6vDpcli6sIwOHn0RPO5D+8&#10;PYLTU8zRNS1sgSTJxxy0HihIqKktKQ12VbaFT63Atxb2Wga5u00p0KY41gt6H06M1sDAZbI5M4em&#10;yLUMEMkVRXVssqztXU9UhfTDJGDwLFrsLlGGqx9iLabKW4uPB1aVGSfXorvrqKGLWe4+Q9OjXYnZ&#10;eCxcccVLTovjW4BX92QFtWo8AWLMWH19yHabRaQLVR+fr0DZ9zmkNK4/wdK6mooKZ9SRXsAFJjAA&#10;U/QOPxb8G3szEKJ5cOkDys5qenMStrBFtBNlIAOptX9n/G/0/wAfey5/DmnTDDUKdOkchMKta7Fi&#10;x4AF7gaQB/vB9umXSM9M+Ea08us8bkgnk2YHgAFRf6/n6n+ntppz5dW8IevXjIRx6jbkcWve5uWP&#10;0/wPHtO1yw6sI168shFzpKWIJYHj6/gD6/69vbIudZoT1sKoNR005dVmpZ1cM35CA2Dem4Uen82/&#10;oPx7ZuCHjYHJ6fjA8+gmwlJV0tPUE0rJHNM07D0s0MvmPqVjyAyi66eD9eSfZft1tJGjErxPSySm&#10;KdB92TmMdhsNlZstN5KClQVwmk/aqqN9YJkE1hdVaw1f0NiLe2L/APTiKvkDh0sso3kICdEp673Y&#10;26MrlDUTCOlx9c8lBXmZFo6+kFSDUSToRZSb2s35T0+wzTjXoRS2JSIUGT/q/wBX+oA5VD2VseGF&#10;aaiyVOlTPTq82lxLSpMH0WiLWs31Vw2n/H8H2f299axxiKuaD/J0Vfuy6J1acdOuC3Ph8zVvRwpC&#10;8lM6oCqWWdHNmKxn9skfV/rbgW5v7MLZ7a6bQpA+zz6rNbTW41SAj59AJ3V2NgutsqBS5qmq2rhP&#10;PUQtIoaIU8JaKNmS7hgpKKLfk+kg+yTcrRI7giBq+vRnZK08QDDrL198h8ZVbPTLR02QNPkcb93j&#10;56xY5VirGlaFoGHpdQrfT0+kC4B/BptsZS2YE5I6R3dufGApQdVG/JXfXZWcraPNQVlFQ1u7q/KG&#10;g009VVZClfA5AQ5an80C8NJHGpKuCvjjZri/ttFjQkPgf5ej+BAsQWPB/wBVeikYfPdtVe/6PZmf&#10;oJtuLmXVcTUzU07UdbJJEHnfUR6m8bay0iLICVRWNz7YuREVLRcfP/B/l6dUyCUJJgHq0+m+L2Ml&#10;66WihkgxtC1FWs8DiWRcjV1a3YF15RWkuruxK203/HvX0cn05kGKDq8l3GkxXj0VT4/rHN3BPsXb&#10;mJOHxtJjotPnp9dNXVWMyGrL+KsKhlgF56eEhuWaM2sfZPpJAZjxNOnZWrCQB1enlsxS0m2nig+1&#10;q1hp0o4n1eAU6mlVKeFoypGnXYa/wWLexQ8umyC01UHQVjj/AMZLHGeHVa/c+FTH5Sr3FH9li6io&#10;SPI1sTT+VZqKjS1aKWI3GryKZB6tLF2WwIX2FZlGG4Z6GtgQyaR0QLtnH0vY8s9ZuOR6SamK0+My&#10;9BSRVkEiCASotW1OmqGoDHhdIX1uFRtRPtvWUHR0sQ0hT5dHB+IW9c1uBcPi4i2KkwuPpaOgxsdS&#10;1W1LkKFngp4ZzKC7RSU8SyRi5ALkXBFhuKTw2pG2ePRXuMCGIt8urkOst20VTjC1UC9UactMzKop&#10;2kZSZhILEX+vAFjYW+nsX7ZdK6Evx6jvcYislF4V6R9bl8juLPvT0OqgxsAaWCoc+qaaJv8AgGqL&#10;+pSV5F/TYHm/tHNO0k5CYWvVAixpVuPn0P21ploI0nfU7VKwyMyxFC0joNQVQoBYcarD6jk39nVo&#10;yxKG4k9FdxRmwOhGSsVY2m0/kCzLZ739WkAcn6er8ezPxwq6ukBjFa9Zlqw9gQVYgk6gp06eRcLe&#10;3H9T/j/h7ob1eFf9X7OvaT108zFQ3o0E24BZb3H0sv4P+B/p7be67Qa9b0CteobTMDr5JNrAC1+b&#10;XuLW+v0Psvl3Ar59WAA6xGXggMbuXPIsSD9QBf8AIt7TPuBIp69b6iPJ47WvcnT6iTrvyx55ve3s&#10;vlvzEw62BU0PWVagkN+PSNZYfoI9IvwePr7eXcUcUrQDj14qAeos2k6nAv6QSSBpc/qYuOLfixA9&#10;l1xNG9XBrXrxof8AV/sf6v5CAJAupSAbEcN9WH6gb/Q/8UPstiu9DHV1X59SvQVZySyyEepnUDTw&#10;UCm1jzwbf8bJg80bx1rWvW+ojSHhL6vqCpt9FNwSR/X8X9lbuBw6qTkDrpnLAEaE8n0JUXtewJt/&#10;iLe6GXFfI9eatOualWvxpZf7ZsV9PDE3/r9PdCVb5deHDrOivINOi6EAfQKL/Xi/490Cs3AVHW+s&#10;c1NO1/Rf+0oXSH1Dljx9Rx/sfZde2c7gmhr5U6upAOem0rpVVsA1jqEpGo83HI+pve39PZIYWj7G&#10;HA5r/k6vUUr1FlhUCS45B1gaV9RUadDW+osf9gfdZI0CH9tP8/TZpXqAyvCCTwqyA/uL/qV4Y/4L&#10;wFP+v7SMWQd3DHVhprjrNFMLMLgxtGdOkBAwY+okP9CTwGHtxJl1H0PV+sqkadYfQ2tQR6TpuukH&#10;X+f8Qf8AX97UotWB691mZgqhnQuObgAcv+At+AL/AJ9qVcDuIr/q9PLr3UdpA31Y69K2Ur6EBNyC&#10;3I+n5/pb3sNXia169TrIlQL2XgSGwtzYoPol/wCn4sPb0bkN8z1Rh59cvuEaxMZThtKEEOHJuocW&#10;Bspv9P8AX92eRa5FD/P8/s/y9VGTTrIamELqBWy6yxZwFU8BQCo+l/x/t/6BwXMByTSnVwp/LqZG&#10;aeqXSrp5CD+lVDqSumzAj683FvZzavBPH2kV6bOD02srwKx9QKMsRKKDYfhiLH/Y+7GQRCtfl1tf&#10;i6lpMEVRZizLZQ49JCDlVIB4Bv7VC6SNc+fTjfD1imZZVH6XWzOFAUMQTwxAHA/2319obyaKVMGv&#10;mR1tTQAjpvkhjbW+lbEjUQE44s2sfUX/AAAOfYWu4EbU3Hh+XSsEgV8+mSSjjSV2jU+r129Ok24c&#10;qwH1H0vxa9hf2FZrbw5WI6trPWBYdRYaFPrGmUcFCRdS4t/ZX9R55t+fdYomc6dP5/6uHz+fVtYp&#10;07QURH6ipOgJ47XD3N/6W/25tb6ezmCyZT3H8uqlyTSnWaTHyRjzIpKreSykcW+hDN+Pobe3J7Io&#10;Na+WadWDjrBE8kXrkGqx+gVQ9wPqbcXJ0jj2hguZLaTxCadWIU9PMLFlS5XUFN7+rWE49TD/AI19&#10;fYysb95VGs58+kzxjy6nwhgWQJzcnhwWGrkWsBa3+P8At/Z5Ddj4adNiNq56mKNJF9TX1M36Aqg+&#10;kvpPF/x7VfUUYVqf8nz6sY8ZPUtGHKhWFzzrK6uFso9IHH5HH/G1cd2gXSvTPhEnh1yVwh1Eslkt&#10;9AwVieWJUDj/AAPP59uxXvh5rTquj06k0zuAwPpANgSo/X9WNiLW5B/31gfbZfNItT0269O0Myi4&#10;9JYkXDWuEHCBTYfUWtz7EcNylemiPXpzim1n0Am9vqq2B+mlj7NElUinWuHUoSXDam5uTey2tb6A&#10;ni//ABPt0kDj1vqPJOqi5KgqA1g4JAvaxH+P59ttIo6qSAK9NNRWRBWNzYctwpvYcAi/sunuY0qa&#10;9XUHj0mqzKp4yfILfqUKFJ1MbMCfqD9OCfYX3Ld4IYyxNOr56TFfn0QFg6vbSqANqBLH1RSfm/8A&#10;rewBunN0MYqjZ+3+X5cerBK5Bz0n6nNBvU66UZjHJYWtZLkWH9R/a/H559gu/wCaEkTWeB4568BU&#10;06Ypctqjju2hWZNUTAGYKLpHyeOLf7b3H25b0ZyFBx6enp0sjFF6xLk5FLcq0bBmdjYojAcFnYAq&#10;bcW/2/sllvCceX7f+K6fDkZ6zJnFXUZkWJXKhbE3HFuW+lv8Pp+Px7R+Ow+I46dE3r12+WU3byEx&#10;MzueTLrB+lxp5vxZVHup1HPl9vVvHHp1miro7q5AIbVcC/kYJy40uCT/AF1D+tvevhIb/V/q+fVh&#10;Kp6nNURTSLKGXTM6j0WHLLchiQP9cc/n6e6Syh5Ax8/T/L07UU66C+QkKSGjVzb6OCT9bD63HN/b&#10;CqGrpNKV68DQ16wvq02TgaBqDqpCsvAYAX/AF7+2mL6aKxGOrhOo/idVao9L6mCAqvJYrb1IVHIA&#10;AH4P+x9pHjcJ4vHq1OogmdPWbKHFtJAN0B9bgD6W+pv9Ba3NvbSyOueFf8H/ABfVqL69ZhK7j6Bo&#10;zpdWCEKCwsBpYDg/nVwPbwlZlwMeR6rQVx1C+6emqFlVowHItcAxs49Sxt5PpqIHI5vf/D2hdmjc&#10;EnB603w46eVyOk62uBoMrofqt/UwJYcAH63+vHvzXIjqa9M91fl1KTKo0aguw1KCgUfr5s0an/Cw&#10;/PujX4KgMa+nz/1efVi3AefWVcjJUEBmsusWCcg34sR/QAe/C+mlIVz+z/B9nXuHT3QaF0gHQtyB&#10;Y35vpvxfjV/xT2e7aBgV7a/5et0xXpU0bKSfIi+Io5BHKgkAKTqAHP8ArexhZlFb9XODkcPz6aau&#10;oU456UUBQktpVRcD8fQgKyuTe9/YjtmVmrSg/wBj18/Xrz00549SZAoIdebrZfobNawF/wAL7WXC&#10;RoA0X5fb1WP4usLFS105PDfi2kC3J/J/p7Y7DRk4j/V+3hTpwmjBevNGAtyCbi1rXsb/ANPyTz/r&#10;fT2o8JQniN+KuPTP+Hpt3JOnqMw1MSrWueNQOr6enj2kceIapj/V59bTR5ceuvO8dmYLZRpA4DH6&#10;kHV/Tg8D2/HdyRMCTgYA9cdXZFbrOleUexQIPT6iQRb8izf7x+b+za33cBxrFK/PpkwgCo65zVSG&#10;9mDFxfkkIotdNVvr9f0j2ZT3KkaUNa9V6ixzSIxuQxHOkjm4sSbD6j6fX6e0lvcSI1a1/wBX+Dq/&#10;h+Y6V1LJqs0gsWUMLcqQRxpv+L+x7t8utA0gpUV6YaoPy/1fL/V/hdI3swOn8ekWNv8AaQP+K+zQ&#10;Mgc9VoT04oGkFtPBU8/UAjk8n6e1aAsvCnXipGT1yWkVjzyeG/s2A+thyfzyPdRZI3cR1rrOKWO9&#10;/wDD6EH6/g8e7pYoBnr3XGSgjYkgEH6/ixIFz7bm26MioHHrwNMjqN9ihUggA/4jSL/Qcj2XttyS&#10;ArTHV9Y8+mqookjNwEP1I/PP+F/ZHc7THD3gVPTqyEDHTW621iwB4Hpte5/rb/G3smaILVDTPW2b&#10;Ua9ZWCiLQzBuCpPFzblR7ckEYg0Ma+XWlrXHWKGFD6gWX8H6H/XB1c2t/T2lt7aGQal4cOrSVqK9&#10;ZWjsxCFeVvb8/wCBF/x7u9uwkpD6dN9YXW5+g9QFyeT9LE8A/wC9e0ssJDAk8ePV1IANevTtbT9b&#10;CwsAC1hyPqo91vpKKvlTH2jy6tGvn00VZ1K4CkkjUCdIK2+h459hncdTBvWla9KQCMnpmlZ9OkMX&#10;1aV1W1XLDljqH49hm4aTw9Na1xX/AFcMdOYpjpPzljdSwZSQFLAW0XIDMB9Db63t7DVxXUUrwwK+&#10;nTo4dQoYFLSOFVrFyCvAYXF9P9DyfaS2t0LM4ANPTh+Xz6sWJGnqHU6VkMd7Ej0Mtw1ybm5P5Huk&#10;rUcwsfl6Vrn9v+Tp9FFKjprabQf2yCNepgFRvQPQFLfTSQLgD6H68+0xl0mqcK+Xy9T/AJOrsuKH&#10;ppy0gWB206TMuhGTVqAADABAB9ODx/X/AGALt1ekJcj4v8FeHTRVOHn0g5KdI6edkur1CrdZCACy&#10;HU2oBRa5Au35/APsKNEqxkr8Tcf8PTLAVxnpNVeQqaSMtNGSsbEEABtSSLqCMALhSCSD+be6pK6K&#10;NfSZiQeoc1ZOKb7pxKrixIJVikYN7rCP9gB7WRNrTUePl0nkcrnrNHlIaiklmmqGFqZxAsihbhed&#10;LuPow49JA5v7Xn9VCWPlw6p4qkZ6a8fKKmSSoqjpi1CSEAWjGlLGQlRyjG55/qPdIodRq/kOmQa9&#10;QMhW09dKYI0Kw21a1Coik2IkidAQ3IFgfoR9ffpog3Dh1VmB6Zaho6italjaGTRGr6pGbjTYu0hU&#10;WB1agSDbj+lvZdKoZ/D49apU06z5GCixzCVFppjK6OEUIfFcc+IKArX4a7A/T21MqQZNCetsKdJx&#10;y0wbREwSJnAeIKjyxhroqobW+pLEC1yLc+0gIkqada6w1dGKuOoQBFdlV1qQQRFNe/7xX9QcC5H1&#10;Bb3VwpBznpl461oeuWJii1LAFULwFaeIlqeYHR4lBvpWwY6j9OD73DQtp4nrSKADq4Dpepji9JYq&#10;hYlVHlCMBHrBjjVR9SwAPI4Bt7ORC3h46uBGRQdLLHUUQij1Q821yqLaoW1a29duVPAIsOAP6cml&#10;tbIygkfl6dOKF4dP6UE9Qv7scYQMQhRRpZh6uUYA6ueRz/W/syW0klXSRjp5Y6jHWOspKRBJFFCr&#10;ySlAxsGWLj1FgODa101f0/w90mtIkqijUT5+nVSo6Q+Qwpq6l2RlDEXWNE0nTEPoWte5a5HP+AHs&#10;nnsWlei/6vLpgxA8Ou4tnrVa9Rlld0V1JI8ry6bsCVAuSLDj8cn2qh5deU1avXvCSnz6UlBtR0hj&#10;CvJI7aA0TpYKSAAV083/AKn2aQ8vzIgCk19OnIxTA8upowVRT1ZQw+IeZZGBjs/FgLBhpNhz/X+v&#10;uw2qeGfQyFfy6c6XlBjFQEek/U+QIAbfqS4INh+LAAXv7Flltqhf9jq2k4Hr04yUDCNgoUahySoF&#10;iy8gAWIX8r7OWtDGlAOP+X/J1cRGueoS4rQCEj1FR41Z7M0gtYMQALfUkAE/X+vtMliAtNNfLq3h&#10;L6nrIKcwh9I5VQouBfWV0k3Xn1XBufp7ukJjUkDPVJFC0I6TmUjCDxkM/pVWI0hF0Ly5cfXggD+h&#10;J9hjd00nRx6b6Z5UK/kKhYEKtixF+CSfrz/Xn2RlevddshdXF/UgWVuAq6QeBELWNxYMPx7UIoev&#10;yoetNw6aJjG3kE4crp1lWIkEQkGhFTQbcgC2rke2XKUq/n5en/F9NdNdEHaSSGW6xgusZCqHVP1R&#10;+Qp6QOfSABb/AHpJb1LmNvy9evdZa7XTskohOkMISqJ5QHckhdNhq1Le/wDvfv12zRiq5pjr3TbU&#10;TI0EcXlYyBWiVFI8a2byhWPPK2C8nm3sqmnquknh5de6gTqsyo661kdAbA+kssl0Vj/RgPoPp7Lp&#10;wGAIrXr3Tnj1l1AsjNER49MQJKA8sr6h9Rwb/wCt7T0lbFKg9OIacOl/SwulJaRSuhJEDg8MCP8A&#10;OJIASLH8XI9n1ukiWpBxQUHRilKdcaSSaLW9zIzlHIYF0uRpWwACj8gD625I4t7tbvLGWpU1A6fo&#10;B08fcKAsTAD9tWJFwp5sVDgWNieFW/6fqPZm1y1Aj+n+rPn1uvTUQ8lSupFGmQzKWA1c+lCSpJvx&#10;cfXn8eymQu0tD9vWiaCo6W1HA8oUaQoKggCwRf8Am2oUX1fXn/evp7NoInlofIfs/wCL9ek78K9K&#10;WkV9SEIQgGkghf3Of6/X6j/bj2J7DVqUqKUr/LpvpUROdCkorA+oFfTewsb/AO9f6/saQylIxVag&#10;5xw/PqhjBz1neUDSQQSvP6uTfleLG9rfX2uNwtKg1I4Z/Z/PpkZ65NOri1wpAZrKPqQPUPobi/uz&#10;TxstfPjw/wBVeveXXH7yNlKav9RrAJ0/1uGsB/sCb+2WuYimmvlw4/PpxdFRTj01GuXVILkXu+tb&#10;86fqGB+n4/w/pzwA/JdKhZTUedenuJp0wVme+3cBGj4vYsSGUE/r02Jvf6E/7f2G7nejC/6ZFPU/&#10;8V07QGvTFW7viikb9y7wm5UM2gsn4ZrAXsf+N/j2TX/M5jPa2Rn5daAAPWOPcyzxpI7oyuNYGkBx&#10;zYMVfnj/AHn6+3LfeXu4w8hrXPVGpXqfSbnEkqQxSIoGsyH06kA5BYH/AFri3sVbPusjusSYA4+v&#10;DqtVpQ8evZPcCAlUlOpePI+pUuRfhf6EfkG3+x9nN/eQmTDGlPPrYU07cdI+qzbSrJd0C3BVjINS&#10;6BbWzvYhLEXsvpH5PsPTOktSTX0z0x3RHPQU7rztRBHNDCqfvIsZNhfQfXHHoktbUPobCwNxz7CO&#10;8fpig8+tGQnoIIslV1dRLaSohKDUjI9iCSQF8bC9jYn1WIvx7CALMSF4npg5bpVinyNFRJVVNR4t&#10;Mbz6mu6OskXpljXghwbct9fp9bn2qaxulg8Sbh1oVGfTpJQ56rkmhjdpUkiqPChdmaOeKZRI33JU&#10;3Un62F+fZMQimvn1bWRw6U1Xis3kIRUK0kgKqFjF/Cyj1nWdPFxwn14vfnktSW08wqOHXmBOekON&#10;ryRVDO3lRXn8qh2JVXP1BdVbUSxu1uAD/S3ssba3Damx1RYaGo49CJSbbaSNtMbmUoZFeFvIhlkW&#10;zVEkR5PFyDxb/Y+zODb6JjiPPq2g9cKWnrcfVRxtFJGDMDd42bhVvJqIF9TML8m4BI/HvYjlhNM9&#10;bVSvy6FTGeRo4mqFUBow0yGzrGDyqgn6DSbWH0t/X2INvVsF+H+DpVJ8PSghhEkpMWu5eIDULiSJ&#10;vrcL9D+Qp+n+x9nyRVNY61+fp1RBUEdTPtpA7E2Kx/UhdJ4awZf8R7d8Ji5I8urCOjVr1lhphK1y&#10;pLL6GUFVsNRs54+lvrf25Db631Hq7Cop09ClIJMRupjWzXu9xyAo08WvcG3swazKgmPh/PrYwKdc&#10;vCrOWdmUXudLcXI0q3AN/wDE/wBfr7oLfUauaU9Ps/1V6912AGYqEsWKswU2kOhtQ9BFhqte4Fz9&#10;Pe1QMdCilf2/7HXuujKosQdegFrlf9UbKVUC9z9TcX9tSqqGh8uvdcVk4KoVAZSdWo+PV/gQBZuO&#10;eBx7aqAKL59b6b2e+gEHUxBZW/ToDejQ1gfr9P8AbeyuRu4K3H/J5da6x+UPcWJdUZYm4YW+hJB+&#10;h44/x91Wjip4ioHW/PPWNaWSocXRdEaDUykjyCP+1qP555v7otlJdSDtoF/1fl1uq0x076wkemIg&#10;hQly4DqNX1IBB+v+t/h7P00omlMUpXr2g1z031DlHItrAALFQtmaUknWSL2vYi54Pt6OOjGorT9m&#10;enOAx02tLa8kkWm4/WuhjIL2dGFhYt/S/Jv7eqFHcPz62BXA6TWZlkMbOLWudWsqCRf1RNGbaAOL&#10;MOLX/wBf2R7l3AFf9Xy6bkIHHptQsWWSQfRGdFB0fbsRcRoo+pUD8fUH+vtEiKRU4+Xp8ukrgk6h&#10;w65swMqoSfGEBt4yFLn6rYc24FyfbhCagtaCn8+qdc2qZ7I8SggK6MugjW6MCxCgEAg+oX/rb8e3&#10;SSQGGBw6911LPUxhEjCtFCfMyrGsYvbWp9YIsAfSwOq/1v706tpCqKgfl/xfXuu0nqkVmWk1OwUg&#10;2KBT9X1NICl+bA3F7fT3ZQ4FVXJ62tK54dSEqKuNjG0YC+MLc20uo9WkML3twQVNvbgElTqx1o0r&#10;jpvkrKqR3TSjoVJjEaafCdQ4tYj/ABuVHP8AtgjkUszeY8utH5dNxqZrlZoZfHrdYg8ah1Mv4lFy&#10;QABe5t+bceymQEYcH8+vZrnqEaxQNZjWOw/WALGdTpXSh+q/QFv8PZZJpByOtnrMtXS/QM0Thoot&#10;SJr5m9X6m9Iv/jwDe/tlwvljqwIAPr1LB0B2RVfUSzMnrEiuTwNHF7EAn6D1A/Ue2zqThnqyKGBJ&#10;65tMxVbozanOs3RtegaTpW3AubABf68/j3tZSKNTrTJp6wmRZEiuxjlZm0xN9JF1WKyaQOAbfUc/&#10;4fl0ShgKGjeQ+XVOsUrIE1M5ZppXjLvypRBpjKAAkXP9B9Pdy+O85Jz17rFrUghCWS8SvNpAQMeH&#10;JbTck8Fbi/HvWpa0jHXusdXE3jZudURJjvct5FN72AAIItYD/Y8j3qUEqW9CevdZKczGn50yJI13&#10;QhWc8al13+hY8gf6/t6B5DFU5B6305rVi9mkZyiFgs1wBIV1eNv6gcWvx7M4rmi0rqp5deFPPqTR&#10;N5JVuUOqXW0aBEWUMn7a6UA5POhjx7ONuIdgcceHWm016UdJT+Y+V4kFSwbQHAfQqGzFzGABpHFh&#10;zaxt+fYwsbYSmtM5oPT/AFDqrcM9PcGLVgD4gplK/puVUodYkRGBte1vpew9iaLZlkjqF4/6q9V8&#10;QcBx6mJhUItGeGdJfUSeQ4Or0gA3IvpJ/HtqXldWjoo4562HINenmmx/28iyLdhyWDkD9Z1l7r9V&#10;P1Cn+vtHBsb2c4kjFR/q/wBVOnWfWtCOhGwys62B4AQ2CgadPqvf834Fvxf3OvKOYVqKcKdFsqkt&#10;0r4qW9iAAWXkafob3sPcs20Ksgb16Y6jNj7S6GsEdZFJC8jVzex9mH0o054daoOmutxS6lAjsdJs&#10;2lWstrAEfn+t/wAe0s9mh8uqk0NemN6NY2a6AX9TrpvptwnPIv8Ai3stNmqN1YGoz1NQWKoy2sfq&#10;CFYoRzYj6f7D2rRSB3eXXm6cUSNlUBmA9JAtwSv0H/FfawIhGOt46w1FErKzKgPGvQACo/oR+faW&#10;e2DKdPXuk7NSKrLcaRG554Gu4vZlH0/2PslMGaEdVYmlOm2qowYZgbam9etyugAD1LwB+kfT2xNZ&#10;RyIa9UANcdIXJ4RaxJGaIuphAQlQNGpjZ21gkLxcc+wDvXL6XSsStSBjregnj0CWd29U0czWRX0S&#10;ExMykHQr/qaVOSAbsFawNre4M3jY5rSY0XzPTWgBqjpopKorJLTuhD+RY4ySGR4wRqX0qpC3DMFH&#10;+8+yi2mZJChGerMKinQh4aqEAUpJGSzlmI1WZgNTxlZADe3Kkj6AexztF2YFBr1sDyHQsYDNRy/5&#10;NrDBSpBIBYXFuP6WsOP68+5P2bfY2AiByOrLUGnQgw1LFQFbTrXjUNRIAuACOR/Tj2Pbe5aVcdOd&#10;cKyEyrqJYal5CqrL5APrYH/W/wCR+276JnjrXrYp59JCrWpUopRWAVlbUAATe4C340/8b9gC/S5Q&#10;UUY68aeXSHyD1Mc2kRBlK8pGFvKWc6lctyL86lH19w5zBcXdvcN4Y/Z/q/l04vTale5AaUaIyXCq&#10;y2uL/ocA2vf6Afj2DJN9uB/aEgenT6xLxPUlckJCpicabi4ClGQnhPUfrcfj2jffXZhpagHE9OBA&#10;e3rOk8rPKxJ8fpaN5C9wCLLa3159t/vC4ZyxJp5dXCJSnUuOZ3aQOp+okHkYfUjSCQtz/ja309uR&#10;3k8jEEn1yetiNR5dOUU7RBnBuzXa5X6qvDFBbgf7D2uivLiNaq3H16tpFenOKudGRvVY8hHZOL/U&#10;DSAAL3IJPs1tt4njYNqP2H/J14gHj05JmlD6HYLf02YBjpv6fICv+2IIH+v+TuHmpg2hj/q+fVSg&#10;4dOdNmg90ZowQPURf6Hj1avofp9PYisua2bscig6oYwp1Dp4jnElwLD6Ppvrsn9k3UGw/PI9iGO9&#10;W67QBXj+R60ABw6zOAOCUvwWuvpCDkKAByB/j+fdpkULpc063wPTNVIj6vwpU306QSL3K2N+bgEc&#10;ewdukELkgigPTv29J+rpFA8osb24CgAE8ix/B/qP9j7Ae5bQkX66Z/LrfUO6sCNARj/xyNrBR+W+&#10;gBP+9H2UA6hRhnzof9XHj17rE7EJwAgANjf6FwFVjcCwtb0j6e/a6L3Y/P8A1fs6902SJwxPKxaS&#10;dJCrf9CGx/V/X34CvHNOt9MddSGUqEA1aQ5JQLGwHAY/jUCb8fW1vahbVmYEDPTMi6h03iiWEqFj&#10;W6rIqEgA3tZ9X4H4Iv8An2dW8YjIBH+r59J2h0jpM5KjjqPQxCJ4xZGUC6qdSSM49IuQAoH19nUT&#10;IMHph0Fa06DTJ4pGSR5TUAMJJLBQsbSsNRWQsDyPwSPpx7dZU8j0nkFAekLLi59MdS0Rie7lJC+r&#10;wy6izQKFBCuy3uyCx+lx7bqBk9FpFOojQqgLLFHNBYM7N6FTxn9uSSOS2kKCeWsS1rA+9V6SN8R6&#10;dqGt8LSSI7P+wgcqsTpYSagYowPWtvrYA8/T+iy0l8NwT5dWVyqkDoxHWXY0m1ZaRw5liqniaeMs&#10;xco7eiZIgLAD9IBN+Pp7njkXmX6UrATUMR0UyAwuZ16s/wBm59cpjqWpIsJoo2FlA+oDcf77+nvI&#10;iCXx4Qy+f+boQ2Fx4sIPn0I0bq63HP1AP0HPB93IoaHpd1yuRzwfwTb6W4HPv3XhXy69pU2tzxyP&#10;zz791s6vPrsAE2+otc/S45v+PfutddWXixN/wP8AH8D37r3XY+vHHP8AvH/Ire/dbby+zr3PHFh/&#10;T/kL629+68OI66tdR/rN/vY9+695fl/l69x9f68/pFv8QCffutCvl17/AIm5+gJsfpce/dbOrz68&#10;Bf8ABP45H9P8fx791rrwH9Vt/rg2/wBv7914CuB13x/h+D9LnkX5J9+62VIyevW/P9Ofpb/H+n+H&#10;v3Wuux9Q3+q4t/S35v8A7D37r3XG/wCL6r2/px/rX9+62vxddWsT9Rfi9hx/tve+nG+HrolBaw55&#10;PP8Ah9feumx8J6xSaQPwOOQPzxxce/da6aamRArEkWAJ/s24/wAB791rhk9BduOsV1kK8IWCjV/h&#10;xex9prnh0nYgHoEsvVWkfQLhWJa1gf6/Q/14+v8AsPYRvfiPVQ2KjoPsjkJJmZUvFEUZZZr+NEtc&#10;qTf8E2Bt7K/CLPU9MSydJLRUSW1OpW5sQxjkVbeu4Uf05v8A7f2sSJhw4dISc9KDGvUL/m5G402k&#10;Ol1vbQxFlHNwPqePZnbKQa9azxHQi0VPKsaEsxZze8l2A45a44FvZ1GjacdOxrXHr04moqIWY3Fg&#10;DZmUkcf4D8fn28zMpFelfwLnqQuRjYjXoVuDZdIBFv1E/QD/AGPvYkXz68XUcep0eQjkYKZESw4H&#10;BJ5/qP8Ae/dg6k0HXg6k0B6lQVX7pLFgOTZgtkBIPKj6X+o9uKaGp6t09x1afTVYlbljyLX45H1P&#10;+Ht3Wvr1sEjh1kjmjlN0a7g88g/4Mbj8/wBQffi6jq4YHj1FqpQpYDSoJ5P4N+b/AI+vtBIQpr1Y&#10;dMTzgyk2GoarGwNgo4vb+v8AifZZI+pjTq0fxjqTSwLKRdNH6QWNm1WAbm/uigE0PSgmgqengqsU&#10;RKLckFtYUf2h9APx7cbC9ULocHpLVMauXklB/s8aTqBvw39L/wBPZHcAE1PTicRTpiaiaUSPp1Xb&#10;mx9Tj6jV/ha1/ZS9trNVHTpp59J+vxkrEgKoRLB1ddaozcEDgXXj6f8AIgWXdkzGiio6bogP29Iu&#10;vww0Oois4FtJItxx+2SBa17gfn2Fb7bEZSGGR5dVIp0FufoIqYsZF8QCvp0hQj+T9svKebWP0Fvr&#10;c39x5u1nFBjpI9KmvQRZecQy+lPup2tEY4vQ9MBymmQ+hyVAAb/C3sFXc3hNRTXpI2gAgcek4M+0&#10;Ut4hIQiPI6wxgxq5Pjef1i7n6XFhcfTj2X/XuPt6aDFTx66GXmYSwrKIfI5kVtJMriUCwj1XFieN&#10;Q4H0FvdDfStUVpXq/it1DeWte5YmSphAbU5vopUu8nilAGoNbkci/F7+2TNIcnLefVCxJr59MlbM&#10;5ieT1xuREdcwj/Ylb1q0cAHH10MoJ4txz7Tsa5PWukdXgNShIkro2lnZ/SVZVhj9KQh9Pk0ueQVF&#10;1vYi3tHOAVz00fi6SFRUrFV60p1jWaIpTyxODWCpQDywaTcsF4Khvp+F9oGVRw62OB6ZwDVM1P4y&#10;51mQhdSyRRwv+3I0gALxlgCACbm449tUr15BU9SxFBTOtRGBUPDrFVJOxJ8sguEFOQRZLkMB9CP6&#10;+/AAdXCgZHWGpkeRY54QksaT+qMMI1lSOE6lkiUBgOdCKSF/P1HvfW+mFpGd5ZkeTRSwBpDpSOi+&#10;1kN5p0gt/ukj1xgWuFax+vt1GJrXrWD1Fmllno1UxvTrWXfzySwpC0KMD5Y45yGBOkW0qP6FbG/t&#10;TH59eBHHpW4RqSpraZKSSGJY1iMX3wQx6b+pZaZgbXYEhiObWBW/tXBQvnrfHocsDVU8FOiRrAfP&#10;UHyVkRBppnJsfF5eXKf2r34HHA9jOxdEAFK16UwcOluzCZ1pFiRRGB4X0uscYA5aTTyCSeQPTwPz&#10;7EsffRdNOlHWKfFeVFRxM7L5LOihFJdQrtqKi6gm/q/N/ar6ZSKHp5FSlR0EO6cNVwDxUutpJ6kt&#10;EkxaV5XQaJRKRyqOpK8/U3N+B7QXEfh9vr0imTPb0B+dyJw8hovLI1UTE6xlZnjgpUJE1EDb1oeT&#10;oIGq/wBR+SWdytV6bJpF/q9eg1rs4KerlkbT9yJYYYaWSUGRqaT1FpJwG5vyUa30Aub+yKdPEOek&#10;MjU6gxZypr5a6FZHgWeYBJJ4VEUrxvzBO1JqDx67L4mNgvIA9o2hRVr00CCKjp/FVEr28WumKu60&#10;8dTTkVTQ2EhejgKOFDWB061tcED6e0kkQY8OHTidONRWP4kpFk1vTz09cZ9OsyB3D0wjlQAhIj6R&#10;wCo49pjDQ16vnpqyuSpwngEUlVVvU+Osn82l0k5eKZ2IA02AV3tpW36bn2kkQUoOtEimek5VZWKm&#10;qKepedVNSFd2JWpqQGsJTA6LoUx6V4sP6Ee6U7dPHqpZR04bc8FZkFYKmcaXImRpq4OkJlDliU0C&#10;yrp/JGkkgfj2s2+PxLlVIxjpqUgRmvr0dnaFLVZrH0cxH2GHp4xSyRPHLS1D1Gnxs8qEG9kuGJsr&#10;cX9zptVkJolLLpQD06etyDHU9CFWZyTHpBSU8cFLFRxgUEcEDU+uUMF0LNCvDG2o2Iv9fp7EUl4L&#10;ZBFGAAvD88dK0jBFR0FmenqKqoSdK6H71Uml8jRE+IPISpEUgYIB9TwL2vf6+w3fymdtXTqKF+3o&#10;D985mhw1OYYGWuqJIpwX4nC8aqqaO/pGty11LC30AF/YLvyniUHTcz6aL0SXe+KTLVdVlKNkjatg&#10;WarbxFqZVqJ/QtQbWEsjB/3kF9IA9l7RaiAfL/V+zpDPbmTvXpU7ZxBpaUpHFiwgVWkSjgWB2klf&#10;xIYlnuSwuhfkE/UfX3dLfQKgHpy3hKY6HmlxFbFDF5I0H+7JMkscTQymOPRHMqoA7rb6oOC34JHs&#10;wW3oAW8+l6xae49JXP1UOTkipsOKH7g+aOWSjjkipm0DSzLBPGX8xNgCUYC97gH3WSJjgDpiVDXt&#10;8+ueJ2vBT6JJqeR54oDFNKYiiXJLzJT1shcMzlypQ2U2sq8j2ptdvLkGT9nSVwR5dC3t3CwGOmiK&#10;Rj/KI1al8cVPKAEJ+4pnkVmhivyUsATypDexvt1hGVC06bWMHPQly7dgnj+2mbxoQHWjp5xD91Eq&#10;66eZHjGsMhUF1vctzqA9iH9zwlQW6c0DpDbsoglNEKYxPLS+NdEQjMsCfrkkkhPHqb0lHJux/wBf&#10;2Ht1tI4F/THTZFDToqW/qunpIg9O1HTVk8khqZkaRpMdTInigLR2P7rMAWVRpA/1/cZbkSXIGT6d&#10;MTkhadAXj9uVmYnGTZK2gpZKkVlTMYHDVOQpD5UVdSk+OQWNjYWJPsmZSME1rwr5D1/I46QpDqJY&#10;joTYcTDQQV1VJPVtTz08dYsSxxStUyTMGp3o6LSGiMXKaAwYgkk8+2aAUwKjHz/b5+vSxY9FAf8A&#10;VTqdTA1XkWm8SV5CVL1Dqphnlf8AbSKEWXTpubG/N2Ab8+9tWnTiAceo08FOlfNJHTffVNDaIl6Z&#10;p6SmiVbPBRUkYK06geqOZf8AXLen22wIweHy/wAJPn8x9g62nE9O1FiEr2R1pJ6q2u4/fkjvUuAy&#10;08AJae36lKkAEc8e3EQkGn+r8/L7OnPD1mvSeyWFqsbPVRRUpbIRzVs6o9aTBFC6gwvFOwMcbqCT&#10;okH1+o/AcRAB3fKuPn6edevaNPl0HVXQt/DpYah2mSGmMkr0k8LmPJyNeDIJoAXUllctx9TYfX2t&#10;jy9Rxr6fh9Pz69Q9csZUSU1bLXpTxJVwpRwzSLHL9vUYynkBaSMR+tmVywKoAbNcezWJAyBRwqfy&#10;/wBQ6cUUHXDM5EwV0NFMwVtFRV0wDFZ/8oP70ElLJ+20mjQqs41Ktz9R7XRRjTqP2eXToXFT1xoq&#10;mWQSVlVDJE8VY0UX3OhV1vH42kOOOoOkYOkvcNz+Rx7UAACnT5jIWp6T9Kk9qqYTRRigr5aZZ5fA&#10;Y52KCoWJCDpPlIGkyEKNJIa/1fAFRXOK9P8ASzxGXxGLrK7OZjXL5sbOrM9NDVJBUMgppWU6bXU2&#10;HkCtybKxFz70TqAVetAKD1MeacY+Bkdo5GyNCaiYRQsYPLeS1RTtrLehiqgNbyEGwIHt63C6s5we&#10;lKccfL/COl5unARbjXDZCnl+2iqFWKnSdVeoXJ42HTBNVGMa1j0Xi0uOOD/T2awOqKTTpeAB0S7f&#10;3W9HWz1SqxlmSskWWGIHzUqqxjEIpdBaWF2a8ZUi7CzfT2eWlwVIYeX+r9vSuCFWIZ+HRI987Ggx&#10;2QrIK6Iz5OKscVFM5NPNDV0kJgilEcQ0uFQhgLh7Em9h7GVpuTGICP4afy88/Po1TRQqvS46s2oJ&#10;srg3nhjhk01FPLjqBnXRFENdHk6Z5T662RjdPCwup9St+Tq1vwVZBwxx/wAA+XS+zcBgOrXejsVL&#10;j6do4KeKrpZhoWkoSzmonmn0xLXVR+j0/JWFCEJ1hgL296ajNqPQiSQMAerKdmU6inSRpYzM1PAZ&#10;BHHG8LmmYQU9/GCiWQekfQn2riUMtOtlq9CNUYWSXxNEhkTXPqESJE0czxADxzN6b8KCtx/xAeNu&#10;QK9VDqOkpV7bmgWxEOmFSWgjd0jhlla5poYQtyqgarc83A+vvwiPWi6nPSOrtsxuskkpWaVw8uv7&#10;cmJJbjwwpTIPr9G49RJsb+zGBCq9a8SnQObo2NMFkiSerq6pYvvogvjfICrjOuRpdIA0qlwFX1D6&#10;AX9qSKivT61da9Apmdm09Oz1Esk1NMx+3oRF/nJRLF5VEEM0bMxB9Uiyp9TwwN/bJUl6nh00RU06&#10;DOs2/OIK6WKESTWihShp4Y6daipqBxFpuBDGyBXllErM1iB6uBrQKdbCU6QWVxsFaa2kqWpPvoKL&#10;7GI1OPvS1CoCVjoqwGMN4mZlDsl0UnWG9uoP5dOAA9I2p2pB4pJfuqeorWip3innZqSjigpl0TUQ&#10;Sn9Kt+VYH1kC63t7VLTRnqjIBkdBbltsxgVNS0y1gknhFNVfbSU0lMKdyJYqmy3iilU6PIy2aQAr&#10;7ZPHHVVUcB0jqjGvAKoU6SwzUTRVeKqkaP72Xz/5LUmopmukQjRmdXuCrDVb+tG49X0dNc2PpKlz&#10;TR/d12Op5Y3l81TJNVlHBkQVdRIoIBILauTYjn6e2SVBr59boKdJmTDU2UojL5H/AIrUvUR0U/oo&#10;/C0M4WCnkpZ4ph4U02hCAGTkkcX961MMngeq6VOR59IHJ4aGCDJrPUUC46um15CoyNMk6V+XZhFS&#10;UePkgLSeCMLcymUaGJ0kcr7eRjUECn+brRC0oOH+XoOK7A6pJfPFTqsv2q1T0kkaJX0kKGRKqCSr&#10;CRKbgRxjQDYCz6hy+s37ekjRkmrdJrI49WWtqjT0+TWraGFlhHqp1QERTrFJoYA30S38nIure7rI&#10;2qleHVGt4zVtNekHVY2naKCehhjMNMqrIdctRCJWbRFQBUVSqOxJllYXuA3K+1kbsCQ5r0XTWykV&#10;UY6Za7B0lRDFHDM61zLJTz1MCutNDTA+cCaL9MzsSIrqLDTq+hPtQklM8KdI5LZD5UPSaTCyZKsW&#10;OGARhddE9V9uajwxuR45Zmi508eMsBxxybe3hLQU6SG1LHOeo+QpqiaLxvDCZIoTTPUraP7aJ6gR&#10;o9XBCLNEADoFmIS359+V9PVjAvTDWYZ3aXXLA2Pus1Oq1K0UNdTQ/tVBpKawQA2AHlZX/wBTce3l&#10;lUHqn056YJ8PLUNCk9PTO9PFNSSioeRo3cgy0hMijy6gthcK17fUD2/4i/t6aa3Y/l00yU0honXI&#10;RMchDSmjeYo0ZeAPqiiklGqxNh6/qo4Nr+7qaZXpoxCnUaSkjghp6bTFMKeCJ2gUqYf3yXSnaJQN&#10;Y0ksZNX6uPx70Xrk+fXvBoOmCsxkX3UfhlEizUp1COF2KSa7aJZFBAKi2si9wPe1cHqjwmnTNJQw&#10;RqngdVmjqaineIkyySa0uDGpAPIuCUI/xHtxW8jw6ZZBXPTXUgyD7b1MILyIjuPuJH0ftCojC20R&#10;jj0gc25HPt1QtKjrXDHUaqo4lalYSWEFOkioi/eFJpzrs0c31H1LqWOnjT7302wq1OuE8dMsXjkp&#10;2el1xnQGCGZWkuWbzqW0k3toAt9PeutFaCvWaSWF5ooqObU0DSs8ynRUvETrKCOoGo6R6WYNY+9j&#10;qycOogmiqoJpAdJpwdQOqMx07X1MGIspJ4YBueSOffurEVFOsiyqkcLtB54kJE8gmVmHnFo2Ukai&#10;AB9CLgcfn3rpsrQV6wPN5XaRWiMACoIUIgjkjQEBo447FUUX1En6/X+p31ZxWgHXcdRSSxS6YUdW&#10;jWIStILpZuIhqFjGBYm3N7G5966oVIyeuppg5TWzRxtIrRFAjTrddLtD4/WQwA9B4I/x9+611MVQ&#10;8MtMT4ol0mCn8SyVEyn0jU5AUfk+n88Hn37r3Uarp0dUjlF2gBkho1I/aYgF2sPTExX1aLljf+nu&#10;6fEOvDpsKyiYvI0cUUSeZKeSQJ5dXpUkAaebi5Q/6/PtR1brAiqJUj8k0LqsyCRrqQQPIb3+pvYa&#10;xzb37r3UhY5dEYWVtPjeIzxpEq2lBKRxQm7ENYi4HN+ffuvdYBeaP1yyBmupMSNqjt6EVgOZJG/t&#10;AgD+huOdde6yNB9oqxCFQS6a4U0K1QX5KJ5wDo/rpJF+GPvfXunCGGcho1WSRY3E1RS1EkcR8vPj&#10;pTLYK7oDwbaRx9b+/de6hySMHlEKiKZPGHIEbJU2Op3aVgFJH6QoAUW+nv3XupE8dO0cMtORMrl2&#10;Ri+hoHkcX0ghrAeoENf6i1h7YYVeg6r59dPCs5kkVJFYIrCME6WctaYgyLqYKADdbgH8+6EFTQ9e&#10;6wZApFJAtPApVj4mdQGcoE4eYWIBD8m3+9W96691jTXHGl38UzRq6SxxljLDE2t41B5sxJGkcG4t&#10;79x691xllhWZrQk00mh4kjkmdWeQeuUqFLkr9SP9h7sdJX59e6jz1cMhQxwySLA2iKRJo4mdRYzA&#10;xlSRYfRf9sT7umv8utivWKWogdmlhp2p5JmVmLVUJRo34CMyABRwAVJH+PtxjRajr3WESmScCBFj&#10;IgZ5opUjNPLOGsAGS4dAfz+bfQ29tsFUU8+vEU6gSVUZnneUyJ45FbyIgAqCgCSFB+kOWsOAOPoP&#10;fpfLrx6xGRY5JdWvQ2hVSEeWCoBIkYOH9RH9be2utdcGqgEniMfhX1TxrYARMSSJY0AGkc6WX6WN&#10;zz72o1GnXuscskMqq0ciB5I9RdoQxSUL9ZWsVVf6ADn28sek1r1unUCJS8cp9EYlBCcqFJi9TvFI&#10;RcXt9APd+rDI6gu5meYrpV2jWRZBEUSUJ+iy2NzYXJ+nHI59+61w49Qr6ifJy85jceFbjUBbRYi4&#10;sLE6Rb/ezV/hPXjSnXUkWqRfJEwkT6S6SALc65WI5Um9/wDH2n6r1kJUeP0G4EjMFdSHkb6KhHNv&#10;8PfuvdZTJHIsjKqMbpIrR/t+Jl9LIoa1wfobXN/r7unxDrw6xwVCtNHDMArElVn06vGPyH0WN/xy&#10;fajq3XN5m8NRT+SKUSPG12KxMwSQhVilHp5+rXP0tb+vv3XuuKv6EikKhwwFnXxSRoPqZAReQn/V&#10;H8WufdGyp6tpHn0+42F5JYxUQBKeo83idJOYpB67rHGpChja/BH+PtgmmT1cITw4dGI672/TTrBN&#10;WARwUoWZWgjArIjKdCw0pK6dDEagJG/xA9oLuYKDT06OtttCTrbgOrB+o+uKOapcrClTPR0pSKjR&#10;vEccMo48eR/iEijUrH0uxU8kKv09g+/vHIHz8+hnaQIO3yHl9vVkvUvUkVQlWuqajpz66B5YVp6e&#10;WSKL/LacQlRdkZbt6tLA2K+wdfbmA1KVPn0JrS1CqdA6PNsPqueExVM+L+2oTQNEKhWK5CaurAEk&#10;esLamtYXSJAV0/09k816uR69PRo/iGvRmqDY8UdHANcIIjjhpqeqg0kwKoj10jWaRHuVIOi4+hex&#10;4Ltes16WF6D7OlYuyqUTKoiSN4lVQ1VB5DWei00cEFOyhbOQ2pmZhYm5+nt7RUDpsy16bajaePp5&#10;WiptdXKgMolqaeEU0aoulxUrpA8rEWEyKX5APP1bYaTTq6uQMdI/JbcjpZpaZWhp5ahvIsn8PkLV&#10;krQ3MaVwBZAo9KqfqQL/ANPaWT4j0pSQjj0AO7Nn48LLIcdFjzGyyuglRqOGRGKNWzUiAszX9Sgf&#10;k6gLj3QNTh0uipTPRTOyNrxRRSTyYmrkgX7yvjQ1bLIqVNoPLN4x5YfHYmNGJLNYkWJ9mdpLVqVo&#10;eqSKpfVTh/q/l0SXsnA4dKelp5a2sracTHIvjaqkily8NRIoWmrErFCCnj1AeRlI+n0I+oos7lwp&#10;ZceVa9E+428bAA586f5Qeq/u2cCpqsvNkZvu5vuZKOihjY1tbipAn3SlnZIWkbQWZHiUIVI1Eta4&#10;22q4qiqopjPp0Bt1sqAyMfOgHmP5D9vRJN10sH32iJtdRELRST032bVkTi7SlDeNCpsASAbc6T9f&#10;Y0t/7ME9AG7RQ9B0GM8DRzVAlWEq6SgMCGIkQ8eVj+f6MLAf059qekJFOmx4pSoW6lipDLY+SMty&#10;B6gL/nke/de6hmNpFQ+cN4B6nKqNLFtMaLcHgfUj6+/de64qiT8W5uYZXQxgltVzIjWsBb6kH37r&#10;3WJ2SKRonMbSaVaNiL2jS9g1ha5/1Rv7917rLEkxaLUskL6i2l1UPJGB6DTKBbg2v+COPz7qNP4e&#10;tdZASBVIYR9NRNrMJCLanbng/kKbj3brfXLQYwRJpjeVQFWSJTAjKt1XUB/SxJJ/1+ffuvdejkWM&#10;xogVnIuoZFEfnAvy7AgXH0Fvp7917rt2kUsyypMQdTFCPHIT9EQni1/oR719vXuuaHlIGhMTlfMG&#10;Yl4XUfrCMOWAv6gOf68e9Nw/Z/h611//1NnwhYz5GKrqH7oBAa6/5vyRtxcWINub+4tZABqPn0bn&#10;qOJkLKJCojY3JIZX1MODHqK/7xz7L5IxU14de6d0gVkUiRHV2XRrYKwZRqAUMLc2/qf6j+gKpVox&#10;A68TQV6cIBpl8RU2JPq/Ut/roJb6gekg+0jpVs5HVSajUOnCNNT6eFU8FQvDm/8AZ/x9tBB4lPLr&#10;ZOK9PsECiyro0j1gqNLK4/AJtc/4H2ZQRV+zqhY8enJVso0BuQQxAUamHAKXNj9OR7NkjAFU8+k7&#10;sDgdOlLKGuh4bTcuP7QtySp/p9Db6ezSBq49Ok79OCC9l9BBHAAsx/JUN+Lf4+zqHtIp1TrkzCw4&#10;FtVrhbnjj/fH2ZVNOtN8PXUTDUxKi/0YHjknkqD+Pb4FemepJkjCkBhY/Xi4DjnUB/xPu2k9eOBU&#10;9eW5OsMCP6n6EsP6f8T7soI6ZYE9w4dTYW5BB/TcGx4t9fp7uKefXo/jHTlG6tzf6C5FiLr/ALHj&#10;n26tfLh0304QtqIJvf8Awt9bfT2qT4OrpxHTjH/ri5+txbkAfU3976f6mrwwAsBa3H0N+ffuvdcr&#10;/wCNr/2Wt/vPvZ0+X+r/AFf6vl7rixJ+vPB5X/eveuvdY5DYHnVb6f8AGvfhx6q/w9RzIPoB/T+h&#10;N7Xtz7cT4umOoVRoIPNr/wBoD6EGx59vda6TVXExLEFSurgDk8fW59vp8I60ekbkICVa4JAbixHC&#10;k3Ui/wCRc8e79J5fh6QmThKMSArKynQH5ZmPA9Q4t/W319vIwGD0WyJXpHzTKGkZjGLKNdhcgobk&#10;XIGr/iB/tg6Hpw/l0gIr1Ip5HZIyVALxro0Etxr1LpQg2/qfz/rDn2ohIrnqw4U6ckhLFbLqBCkE&#10;6AnAOpr/AEuT+SP9j7V162o1GnWZoGKskkaAmwtYDWLXGk3AU/j+v5HHvf29OGI+R6hVFM7BGXhi&#10;Dq5up0j12VwdNxxe3P8Ah73Uda8JumKqiZY1lkuqgBA6MuoIDYgAf4f4e7AivTTAjB6TNa5jR1UP&#10;Zy/iMahgjIwcqA1wCxP1P+P+uW+k5FRToFd2V7IrJTu0DmnkkS44jgcjSJfJ6fUxsQPpz7ZJDNU8&#10;Ok7grx6LzuGrSOvh8bLA6eFHnniVSwVAPEHYcn1aVA+oF78e2nXV8PS9CClTx6gxNG/kjWIrG8Mr&#10;Eu1lliuLyUsYXUWLaBJdT+bn2lKrxPStfhHT7FPKrFBNHHVNF+uSFwgEx0TfavELKr/puSFDXK8j&#10;34CMmn+fp1Pn1IFTKYRK8iSpEohd2hLo+n0li8QBH+pvY3+o/r7vpFKeXTnUKsq2Bh16VgDsqxJG&#10;0njmWO0SpOQC/H1OnV9dR490MYpjp+JQRnpL1lWzwMGnFC614iLU5s1VKLeKohRgHjc2CBVOliOb&#10;D2lmFAenwijI6DrO1IgkrI6uSvbzKaS3iUyNWSkr4KnIKtiRqWwsQCy88ey9uJ6Vrx6Lt2dEZ6Gn&#10;qJmeNFkhiqlmaEz6YxJCkUWoGxQK/LDSyi55t7L7pa9O+Y/1f6v9X2kqG44nmesrKqpR6ejijD1U&#10;0Twk01Y4FPHoFmQl/Qvj9AVbnm/tDpAah6UL8PQaVtHV/wASq1ljrEqp5hT0k33DySy2lH2tPJ9s&#10;XZfLF5AFNxIlrOrE+3SB1vo/XR9JJURUY0NR0lpqcCSKSTxQyussvhx9j4hNLdaf1EoAvLC/upWi&#10;dVjpQ9WUbInQeOWJwVkmlkk8qmVIFkXwq7iwtdzLc34JAtYD3cdPJw6M9twgKqlWDHxOgBAjnRQA&#10;iW/DagDyfobfj3sceqvx6FrF8QxKbWVmYKx9Qj03kV2HAbUeB/iT7t1Tpb4/SSgv6XC2L29PNysl&#10;/r/r/wBPfuvdLOi0WX/agHFwCLkAfX+v+H+t7VHqr8elFDdj+ri3DEqBwLX/AK3J9upw6bPTrCwO&#10;n88n6ng2PN/+Ke79e6dU5FgAF0nSPp/sbfj37r3TggsSARYWFvpbi5A/4r7917qQqgWFze31txb6&#10;Af8AG/fuvddhb3N1JP0t9Ljm3+29+6911bm/5t+fzf6+/de64MACASDf6WP5v/WxH+8e/de64C36&#10;hyfpxb6X/wAAPfuvdcSFJP1/4KQLX/xv7917rCQCOANV78AW/pct7917rogAjiwH0t+R9bgj37r3&#10;XV782F7WJ/J/Hv3XusRBAI5Itb8W+lvfuvddALbi5+pJtb+nFzx7917rxB4HIGkj6X/x5I9+6911&#10;9Dcm9x/r/wCH0/4n37r3XZ5tZRcKwAvwebiwP+FvfuvddWJ/2q1yCPwfz9Pfuvdcr2JsCf7XPB/p&#10;YD37r3XJT/atydJJH0sDbSf9v7917rrWSGt+QLkct9Prf/ePfuvdRJW/pybkA3tYWA92HDpl/i6i&#10;swW17Acj8k2vdmI9sFuK9N9QJ2sxJvyLA8i1+STb/Ye08nHrw6js+r0BANSg2024H1uP959p2YLn&#10;rfXBeVBAAvcH1H/ifadm1GvWusTWuTfgC55AFwPwPx7JbwgAk9OxgEEHqJKQR+q3FtI5uPzYn/C/&#10;sjlmHl06AFFB03zeoWAJBFlvYW9NvTp+lvrz7JbsVJP+r/Vnqy8emhobEW1BbmzWQFT9SG1cn62B&#10;+nskaNgRjh071AnuQ1ioKsbhxe9+NNiPqeDccf4D2UXxZlYDr3TNMRe+oG2kp9B9D6whI5P/ABT/&#10;AGAIFqr+VevdQfLrcaXANjYMAA7A3Fj/AFF/p7O4DjHTLkefAdN1RKQCQI4mvw3BRAh5YrY6vx/s&#10;fa+hIrTpoMC4VeHUFZXX1rpXyWJUspOkG5W4BJvYC34Huvdx9enGwDTp9o5Bw/pKg6tDAXAYaUuC&#10;L/UD6E/8VL5CRJWuPP8AwdOR1KCvTldAXuFIKMSF5CFhf9Tf0tcg/wBfew6Anhn06v1Gl1SIEBJN&#10;iul9LD1H1DV/ZYfUD6W9tHU4CoxFPz6903zxLaR/1XQBvpeykenngDj6fn2nniABY5r17ppmQlSA&#10;gXWbhgA3otZgQeQL249klzHVaAcevdNb06216Qtyo0iwdSG1XCH6gm+n/H2Gbm3WmoD/AFf5uvdN&#10;0kHlAIQamJuPSfEL3Df4Xvx7KntyzVI/2Kde6mUMjq5VQRYg2+gDKCLM4FrD9V/r/UEezTb5WiOk&#10;eXXunKKYHV9LEuLMo0yLx6iTYAHkCwBNvp7OIbguxOrFc9e6dI5tK+SUMRHYXBuo1cLbVz/jb63H&#10;s6t5ylHbIH7Otrk06mvlFjpjJFGC5DqkIQAlwP3AUIJHNypP9fZ8m6AQ9gz0qjhVqE9RajOQUWMm&#10;nmH7ywsfGNLayy30KB9XAtaw9r7W8hkj0yjupkf6vPpdbWwecBR0RzeXakEVTk56jHzSPTScRF2+&#10;4p/uCY1TRGLjX6irWYGwuPaSTcoFBUCnQ9tNsbwwV4efTR1dkpt6Y6uye55pq2nWqqYaKhniC1NP&#10;FCxUonCkDiJ9Q+jH8e27GT6ks05x5Dpy+iW3osYz0ig1VU9j19FTwCigx09HWqy01jJJJHeCPWy6&#10;RI8YRZNX6grWtb29Aoa4IA6Zl0pBq6OXsTHLhnppJP8AII/GLQsEp7/dH1MJHOpgBpGmxsBYEgn2&#10;PdpthAQ746Bm43Cy1VOjM0VbDOkf6j49FvInJULbWAv1sONX+B9jWJlKDSeg0QePTwwBVvSoIuQq&#10;2uOOD6v6fX24QGFD1UKBw6y0qa5CClrBHW4WxYjkgfT+pv7bc1BA4Drx6dXVUAsFu4YHmx4/Nx/X&#10;1C359tcOtdZIgbXsbsCBcBeP7XFvz/vv8KHrfXbrfWeL/TgAvweLA8Ee2XBrXrfWJpFTS36mP1t6&#10;SQQbelfpY8+y8vobrXUathaVACvpdgRe4KhV1G4Tni354I+vtckfiKCenE4dNleaSioZJnhBkWGx&#10;0IAJT9LG/wBb88Hj2tMaolT5dOKCxoOqbvlz2rufsffJ6Z61hmklepjkyuQgIh+4SaIEUTrMtpAj&#10;hrxj62AHPsF7vci4m8GEVp0PNhtYo4/HlHDz/Lpgrtjbt6769pajMz09DRJWVMWToaWJKPIyZZgE&#10;q5Zo0v6SxeoVAbXJVQOD7LpLZ4oqy0FT+fRyskM8+lc16GLpTa+Kz9FWZNJ1kgm8DPR1DwSwfbwk&#10;xv8A5V9fUbOmogj88D2za2iTyE1x6dbv5Tb0CinSU73zybG+4/uvuGsw0IpGr6eWgyEEM9FAt9dL&#10;WTz6dCBy/g1sGbVYEqBZQiCOciFiAOHp1aKNbq3DTLU9Fz2nUw5qhO58jWVG5t2ZeqjEFVX14yMl&#10;FG48L0lQjqrLE0WtPUJF1Ne5ABBogVl/UNT0w0XhDSooo6Gzc8GE2b1jX4LZ0FZksxT4rIV+ISkS&#10;CsgTIRp5hEadmVTEWLtLcgXFgSzAezGIRiLQvE9EzKXn8R+FeiafGTHdk5HvTMZfuigqsbRwUlJk&#10;dv42OlWs29Ut9j/D5sbT006lqZtBEp0lDcOLWN/bU0MTEEZHn0pTxFDscVPViXb/AMWtr9w4KlfC&#10;MNp5GLRXYPcmOZP9xOWpJvuFRljAL6pgFYuCSosGt7023JKviQmnr0nG4hG0S9BXTbj3D1tt99pb&#10;orqrLVUVLURecOrQCaBApncm7+KcBdEaj0hf629oZZHtoTEc06XpGly4kjHUbY3SGPwOIq+wavLp&#10;iZJxPlBZTVBIJLtPHTogLwK1wTHxew+lvZbHD+l4zHz6VTTqx8JRXoX6LtTOybcp2bCq0ApEUVFE&#10;xra3IwREzLUxpGh8cbFSfHI30JFiAPa361mTTpqB0XGwiEmsmp/wf6v9XqSo7s7DxG6o6uv3C9JB&#10;T09fJR5NnimmgqI6iT/MSU0anxiMhHkWRQrMgOtAL+y2Srno8tSIxpHRat5dg9YYTEZPGz0sldUV&#10;T1U8ctEZoK2hyEx1w1X2pZknWYIGVqdJiAHuqkA+0hglY9uejdJF8+sXxN7S2dt3c1ZlKl6mursh&#10;U+LGtUMaWtoDBGZmpTEtlSCzPJGzqGLKbJYkBz6d0mGsDA6R35Z4qL1cNtPsDC5Kkp5sZPDQwylH&#10;eSVkWWqLf5SGkpQqkMCSrMQLD+vs0jl8PCmg8+glJZM9W8+lhT7iNJPFXPCsVLSy0umPyJJTTx1V&#10;QHnkhYWKhFNjf9XurXelg54D+fSKW1wQvRsNr11HlMKmQRwYvNNLEq+gwOfpweQtvqB9Df8Ar7Fl&#10;lLHc2wkThXoOXMTRSENx6VcWSppkEQRHlV1UoVIaNT6yCCPz9QeTx/sS88ikU6a8BqVPTo6RxoxU&#10;MzMQXFgzJq5BufqPze5/2HtHKqBT69MAZp11rstmZUZlJ1OtirKOWYW/2N+P+I9p/EIH+qvWwKnq&#10;EplYlrcNfS7CwUWNxe3H+34N/wCvstdpSWPViBWnXAupU6hzq+h50qCPoP8Aeb+0LThR6nrRWgr1&#10;HqdZQiPk28YUgfpNubv/ALfj2X3ju6kjrY8OueoId1K6iVW4Ctbk6TZiUP8Aj+R7KBNLGaN9nW9K&#10;nrKsxKksl25X62Bb6hTwf97N/apL4laMK9NHBp01yTH+yACSAAG5Vf7d0H1tyQfxf2WzXj17Rnre&#10;nGeua6pBGQmkAlR+kgpa6aWX6f0N/wCn+PtRBJNKo1eXVGwK9SlAPjYAAPYDSdJYqbaz+eT/ALC3&#10;s0EdVBPTdSRQ9ZWVSSNIFgSykKADqPqH9D7c0ggg9bJr1zjVRoYgIiqRcm5YE3Nx/sPp/T3TSK5y&#10;KdWXh13LXkK6xKsdgSX0XFx+gAfi/wDT2mmvvDBSKg+fV+sL1srKWYA8AkWBDsFvoP8AS1vp7QSX&#10;s2nUcjr3XGOqppAhksv5YEarMfqwJF+PzYH23Fe27sDMOvdZymPaMuHUl9J06QqgA/UKRqJ/N7H2&#10;rddsdC6mpPWjwx0wyeJ3I0OyC8fCgMACSgkYfW/FrH/jYcl8JmIpj18/z6tinUCf9u4KiZWX9tUt&#10;wo40lTyCP8fr7Lrj9LA7vs6dHXesagAia1FlVhcFSPyPpe1jx/X3QS0FQM/Ph17rkmQVz4pNQKsF&#10;UE2Qt9OP8B9be3INwVm0yVr/AC62ATgdRqqUAKyMvMtnUE8BTdmJH0+nBtx9fdbi80rqU+fDrZQ/&#10;i4dQIcgdLzSKFSSQ/VFdP9TpMagX/wBcc/n2ji3gZkkwK468YPTp28xeFT+sEfQXLBl+o0MCeeOL&#10;gf19nYulmj1VrX/Vw6ppCnqFNqUB1IQ6hw3HDD9IjX8/n+h/H19l0zFBqXq6qW6wLXy0z+SPQGBA&#10;sbAlLWUE/j8n1fU+2492ltnqg4dbaLrM24YySJ4wHAK3U+oXP+pH5LXPHFvap+a4wKTAY6bMLddx&#10;5tJUZgyrpN7xkO0dj+rT9QP6j3ocxRSqWqOtGPTx67GWgmCMJWDqjKXUBVvybBT9b/kD2229xyn4&#10;sgeXD8uradOOsDZHSxsUv4x+QQjD/VDiw/Bufx9fyUEm4Gvaa19P8vTiPTB6hGvErlTZY1LWAAUK&#10;4/UWH9CLWFyD/vPssa88R6NwH+Hp4EEVHT5SSxSJbS1wDdm0eUt9GK24Nx/xA9n9h4cinH+fpitH&#10;r8+pyeIshUWOn0sRYC30A1A/QX/2PszBjZgRx6fVgwqOnWJVVrgalPBYKullIstgDwLHnj2vSKhq&#10;e4f4etNXTjpkrqfwyAxaWRmJt/xya9gx/r9eP8fYV3aBoWrFkH+XTkbqwoOuMEulQjWjB1RB3Nw5&#10;PL2B4AJ5/wAT7S2u4+Culjp8gT504/z6uRXj08QVasQGca1HCoLh+QPXb8m309n1tvKFv1CAR6ef&#10;29V0Z6cEnV2/FmBte3JJ5F/6fi3syj3bxGOePXtHUlFbQPULBWVlNrXvpGngn8kAfn2sjuSU+Lqn&#10;29cX4W6m5CgN/TUo/IIPq/N7/wCHvct2aLpbFP8AV+fXus8E2nxkk6GsWHBub/nV9OLfQj2e7Zuq&#10;wUFcHj0nkiJNV6donX8BLkheAObm/P8Asb+x1bXkbqCh49JWUHj1JFQij63uRqKC5AHJNj/S3P8A&#10;h7Nkvo0XB6oVoOsE9eoic3F9Stqd1ABB5Y/gi9uB7u24ooqx6bY0UkdJqszJjX0yfuWPoKAgIb3C&#10;Sfj8kH2R3+/wQJUNnppSWOk8D0k6/PltYiluWGg6hZS/6tLEAccek/U+463nnaCNSsTUJHT3hVIP&#10;l6dIzJ7iVDoeRNVmsrEsQSulgJCvBt9RyD9fx7iTfueo2Ux68/b/AMV0oSByOHSafKiVJdBkcIF8&#10;Qi9TsxWx9JF7C/1Iv/T3Hk2/SXQJBJA4U6WpbgfF1h+6ne0ahRrUfUsVeYfuONR5v+Tx+be0/wBf&#10;cuulfP19Rnq5jjrnrgstXqDy+O9wnkUaybrYMFtxpFhf/ePbQe5La369QDA65hKl/G5ZvGwB4RWL&#10;OptZNQPHP1Ht8RTvnr3XRppSg0sG0eQlGYhLhgVaNyOPwGNuDc+7/TSsARWn+r/L/Pr3WXxsGQGK&#10;6KOdQ4R29DEgj6H6XY82uPbjRNTSR/xf+r/P1rp2WmVkhibWGCKVkQgmQjkAIw4Uf1v7sbTV2uDX&#10;yP8Aq8unV4dcWaaOYxHSytYBSDZj9A6qP7X+wF/9j7RzF0k0HPp/sdPx+fTjBVaWQurAliFZS662&#10;X9Xk/ItxwfdapUE4Pr69OitOs/3cI1AyLrYE3biHQGuukj8k+2iyA0JyePp04GrQdTUkSWmcFULa&#10;tLJqA0O3Cmy/k2vf+g/r7uzxtBQ0+weXVuuMVAKlAzsQ9wv6LkEmxY6vwDb/AGHtqO2SVQzYYdOK&#10;pGeprYtW0r5gXIsvqEdm+urT9Sf949qXtVA458s0634fSSzkDwRxsxiCxM12MehNbNbyMvIv/tQ9&#10;kO5Ruqg+Q/LP2dUcUGOk3VZGoPj8A0sFKukZV1Zjwf3hzYixNxf/AG/sokqxAUk/Z0n6cI6iaWni&#10;CGNWKr5FA0NcAC8HFwbctf6n/bDel3QBf9X+rz69TNenyhkmiSwXXInLN9C6KP0ux4Fr3t+fai3R&#10;gaLmnn69OjK9K2jnvHGkdgGBLgAMYrgaluwNx+V4/r7EcDMIgsQpXj8uqHTXpTUbSGMEICylFBKk&#10;kKDfTqFh/j9P9h7PbGS4AIVakUA+ynWmVQcdP1PLIqaXYKwsFt6S1zYFgBa4tYEH2LbGSTRSWgI4&#10;AdNSEcPPqRPWSIhWS5Iu/pKi/H9kj62/PtXeXWiPw3GaVr01Q0r1E/iyoyq2lwQVuVtYXF0tb6/1&#10;5/2PtFFukKuFf0/PrdGUV6eKWsjdQC66DrvwLWtcBWHPH059nkFwrINTVU/5+tcepeuEA2HBAA0g&#10;E6RwfUfr/re1HiwAUH7fl/l6cEZ/F1hcFlOlbrc6f9pv/a5/3i3+t7TspIOgVUf6q9PcOm2WK41N&#10;pRfopY2LW5JNv6nj2iki1AE4A4fM+vWjkU6xfeQKsahSHZiNCsQxN/SSfxf8e1ibhCsaqBQ+Yr5+&#10;uOmGUrk9ZRVIDZhoIYDgKQSfqt/rx9QPz7XJfJUau3OOGeq9P1Hk42IVW0/RCCFABX+1Y3t/rexf&#10;tu4xOKA5GPs6qRUU6U9K6+NG+pPJYWu39Pp+PYnicUDcfXqukAVPT/TSoADYDgggcAf6y/j6+zmF&#10;0p3dUNK9T9UZF/z9L+kgkf4D/D+vtXrjrXr3XZkU8AG9rgDTwfp9R9Pe/EUnj17rryHkEXHF72AH&#10;IN7j3rxFOK9ex15iEUkWI5BNrf639fbMmiMaj1paNw6TtfNcEoRfjjji7EcHSD7C+5z4rH/q/Ly6&#10;UJHXHTNMwkS4uHUcObcte4B/w/PsO3TJLDVMMOH29OKhU1PDprNS0qFJCoZSdPA5sf7V+Df/AHr2&#10;RfVtKpSXDCv5jz6dCBeHn1mopwLDUt2Btf6/0tcf4e3LK4Csa4qOquhNOnTyXsb3XgGy2tzYG/s2&#10;WfuBxSn59MMtMHrpiGK202t+BdmP4AHvc7xlgTw8vt60B5DrDMAwsV4I086fqOSRb6H8W9l90IpB&#10;Sn/F9ORg1qOmKrQICW0m1hwPwfpf2EtwTwxVznpWnDppnlCIhQKLW4YcHVxZj7Dty6xoGWg+3hny&#10;PV9Nek/PIWLHRa5OpiBZOeDIP99+PYXunJYkgfb5f6vTp1Vpjr0UkSq5spVYraRf6twSCeL/AJHt&#10;yCSEBjigX/UetFamvSfyciDWxQG1itrcqF+jFfofpe3snvXTUx4/6v8AD0tiHbTpNz1aBbPqDlAA&#10;rLbX+V0AfVfxqPPsrNwK0NeAwerHSB0nspVxfbpLG/lDNIwUG9hcXCiw5XjnTe349oNxlUwjQa5/&#10;Z8uk1Q0gI6aqeVpIdU0YKOQdDaT47n1M1hbn8Xt+beyqFmZO8dal+LpvqYZpXV3hjHkVmYK6lyFW&#10;4vf6EL9Le7eGxOojj0wU9OkVkphrlp21QCGN3DmxkDMv7bkj6gEA292R+7RSlOkE60z0HZytZJWt&#10;CXVqeU2mplXTeRo7vJLHYkKx/NuLe1asdfy6LXYkkdKutq0OPhaHyKhBBEAAJiSyCRwwIK/jnk/W&#10;3sx0qE1U6s7DT9vUaWR/tYqZP3QwV9S+OKQMRrRQQAFcWsxDXFzax491lygA8+rp8I6yYOlBSSKU&#10;ySu9mIdQgiCnSixR2N2W1iTcsPr7KxFVmHGvTiip6nZDExRG9TCTIwVjq9PkQEtGGVbqfoFtZbW+&#10;ntPNa6T3DPW2Ip0wQ42TysWZwxlAA1xsIxIoLWZFIAA5ZQNQva/HtGkNGoM16p1L+zkjI8qmFFWb&#10;SIYo/E0lgiuWAF/pex/rz7u0Rrwx1pj2nqNSUrtWALIJfMmg6GW7JGbrKXA4Kngj6Xt/rBuOP9QA&#10;HpqPj0IGOgDWAVyGCXYkuCRJaSSQD8n6KBp4+p9imytddKivVg2livz6Eeix8Vi17l9JSPUFsDbU&#10;rjjUT+Afp/U+xfbbYjcf2dKBgZ6d44lBk9LINDAs1uQnK8H6WP6v6+zBLSlQQcdXqtPn1ENKkrEv&#10;xIRdGZED3HJNv6cm1/aZdvWQlpePlX/Vw68zFjU9OmLxdFPYmIMyswFrkvwQrX+pv/U/T6D2dbXt&#10;FpPllBI/1f6v9QFStePTl/APV5GPoFyBZVki4HACgC3+P1/r7PhspTK8PX06roWtenygxVOhhUXc&#10;ovPpvqBJMdx/vftfbbZEHU8SOJ9erBQOueUoo2iMoBLRKbKum/AOtl/It7Y3myj8IyqMjrfTBRko&#10;y31KWFjxqDc8hV55/Jv7DlixTINOnnBYgDp8lliaE69Ba4UMAjBf9Ww9NlP44/Ps+aeF46E5/l14&#10;R57umeWrWOTQjIXQ2ZQj6bXFipbgn8keyxrpVOmoqOPVwig1HSdr8nHE0mlrWOrSCf62BJQcX5Gm&#10;/sgv90WI6IjnrRVDk9JTJV7MdaDWSg0iJtJCMxcrZvqSLC/4/PsKXt88jajnrRjFO3plerZhIjPq&#10;AbV+3Zgq6dTKl/yh/H0PtEJwwoc9MEEYPWOPKhI2BuA+llhAVnMZ4Os/QK31I+pFvbqXChaVp00S&#10;T+XTHLJKsrrqJjPrZV0XRifWJEIJP4JAFrH2jlkbxCoOOtdcKbIpHOioyhWJDlVUR+QH02ZuR+Pw&#10;L/7D23FMFfSuK9ep07SIZhBdWZ5bgyJIwYB7MxkjP6CbCzL7WygPRT59eArjrBUUiXsjgShwzem/&#10;mvxf+gIFvryDyePZfcWyjA8qdW0mvU56J6lZXRULJHrsukKpA0rpA+rEcEjj2xJEWBIHAdbKefn1&#10;mxUE/lRZbRhrnUsgb9pfokgP0Y8Af63tqCNy9GxQf6v29bVDqFel6CjQxRD+0CEVrLokBuLJfkW/&#10;PsQDS0QQcPIenRiBTrAkUUaNpAEn106yGZ2Aeyg8EkWt/Qc+2hEkaVPHq5r59Q569I00kRqzyKq2&#10;K6Utwyi/LEfgjn2w0i6aDz68TXqbjws00LMTqJLWYAxs31C6wL2Fuef9f3pY0LBmPW249L6meP8A&#10;QIyyIEWxAIWQ/Vkt9ST9fZvbSoO2lV8vt+XTTCpHSlpl1qqqoVL2cW0gaRcMo/N+b+xLZEyUoKDh&#10;/s/Z69aKgCo6dYwNCMQOCBp02uAfoB/rH6/X2KYiNIJ4DH/Ff5eq9YyVszaQLki9jyVuyFifobW9&#10;6j8IktTieqSfAesbyWDSarhVXSF03v8AUNyDx9efb51sDJXy4dJ+mKrqiCwH9i2oIVYEuL2Zhb/X&#10;v7K7qYUKrilOHz6ei+HpM5XLvBG8aks+gF3t6wDyrFlP+Frj8ewxuckoQr5nj1rxRXoOcpkXNOZZ&#10;ZRqAYx6XCF2U3eR3b/Cx03J4/r7A86OcyHGennei1HQay5ioqmESySSM0jF5ACPQ17OTYH/C9rD6&#10;n2RuFc0oWz+zpKJGJrXpS44yVEccaqz2ULxwCwFgPJ9AFX62+vsTbdamZAkS/wCqn+o9eLk8T0tM&#10;VA8ckZ1W1RuGYhGuL2Cgkk2sDyefY12vb54XB4VHXkIrXpS1mGnqIgDHclQwLeN24Hpsv0sfoD/s&#10;PYluNiuJ4u0V6UiZR29B/m8PkEf0oItNyH4UxKOSWUghv7Q5P+H+JDVzttzbPpcU6q0iN0GO44wQ&#10;9PPYxu8aTzRASNH6bxzsW5+n1HJH49hTd1wQ3TTgA1HA9IbDRSCqjSoZBG0qyxiNjeY38TGYEXI0&#10;AW/xI49hqBD4tDwr0wMt0Pi4alqcY0Ip1Mc0IhKubtqRbxEhlsQPyLDm3sfrbRvZaWFQR+fr0+qB&#10;vPh0Dku16iky8cekGneZppp5FdpYmjN2SJdNjf6A/i/sB3G3stwYwMVPVPCNejB4bERS4+KMIwAA&#10;ZuArSekgpKSLXPP/ABT2d2m2q8GkDh+3pV0kKrbxbIzMI2bxOIkbTxEVNymlvxY24+v09lUm2MZy&#10;tMDrZp5dL3EYiJIEBUS3IW6KpX1i12f+gH9f9b/H2IbDZwyiq1/LqjOF49cq7b8DSamSFvVbQF1O&#10;ADezKAFN7cWv/wAT7fuNijB0gDj0wNJPWdsPDDE/7ahnIe6fR/z9WtYcEDgAcj3dtnEMeFp1rqRT&#10;x+ENZdZAs4FlYgj13VeLD8X5/P1v7oi+GMjh1ZPjHUmNkYAgoRpFvx6SfS12+pBtwPahCripNP8A&#10;N0o6m0yofIVVLgWY+i4uebgcEn/H2YWax6icdVf4ep8Sxs6/6ofQH0hV08i/04/x/wB69m0CQyOK&#10;ivXn+E9YpKfnhWCn1BRpJKKbm4tx/Uf8asGGsi5IX546t16SAol9Eh9LA6wLGVhfmWw+g4tYe6zW&#10;AhjDBT8/t/4rr3Ta5VF4YB7FdJ0H6nnUo/INwLC/9fZRKgHn17qJd/La2kJ6nLIVJc/URAD9X++t&#10;7RFCGyMDjXrwAHDprlqCDKx0p4pLKxs40/6nj83+oPsrkRXJbhQ/y63Xy6zQsZGuw5U31I9xY/Vb&#10;fgEW/wBj7vGgrQda6e41EMVn+uk3sA1mJ+jXuP6exBbQeFFpPn1sAE56gR1KiQX/AHVJJctbQEHp&#10;Cqtre3UgHn/sfl071wqSalVRQ2vi2luLX+jxsL/63P19u+AeC+XXjQCp6S2RyEVIul5ArPqZTYXZ&#10;o1IUFjwT9eB/sfZfeSeGM+fWqgCvQb1WVmrphNMCQo0IYjcuNX65FsB/jx/rWPsOSzmV9TdIy7E1&#10;HUz+ILrOkwEXbxssyEGPTyzEgWa3ptb6D+vuniKM9VNTk9ZEyMkIIDeVCsR8gUFokB1agT9GJ9P+&#10;tf3bx6YB1D/B1qnTh/EEUJIGsHHlKcKY2drAFQNQ1f2W9qPHoM9e64SZCKy2kViQpCxuhbW3NkZg&#10;bOLfn/W92a4UAUOetVHTvS1aeDWwOvl3YyKyi3PqjYfq/wBULX/r7VJKpSrcft63inWEulTKtyNL&#10;AuXWyRgKeIx9eG/HI/A96BWTH+r1691E1ozsYnldtellYLBqK+kk6ORwfr/r88+0xKa6g/6v8vXu&#10;oFSWSSYF9Y1lUV4w+oMurW5Tm68cN9efZVcmjNmuem149MLMryBGSzlWKA+tGN/Wo0/QEWZf629k&#10;slC9KcOnCadZYohFHcIodxclQCAC5CswP0sb2/2PuywhUyOPW+pAWSKNXgYm41ag3jeOx5b8gAj9&#10;R0n1e00kdDjrwJBqOvNkYvTHOkiuT+y0icmRzYqSFtpJv6ifzf8AHthigIBrXrZdjgnqUksGqNdc&#10;ZlYWsoL6Af1Jr0kKAeCeP6+7inn1rqLPP6orwuC72ZImjCa1axZXsbXHPJv+fp70zVOB17qUhuCX&#10;AJcGQEAaQt7BhGQNTCwubm39fyXVahGOtdSXiEiGzMf22VAmn9TC/kvY2t9bfn6e1ekSIfsOOt9Q&#10;cc0bTaGIUp6SFi9SyHiWQED03P0v7atCusr8v59e+3qRUBFEkbEan8YlZJEfWVb0q2gfQc3C/wCH&#10;tWxQHQfPrXWfHT06SEMCXllVo1XSbvANKAG3Avf68f4X9nG1zIkhDfb+zrRNBXpc4mogdolaT16t&#10;ZIuBqZiCjq2nji17C/8AiPY/2e4jaQKxzx6ac1BPy6XdBT6yS0imO9yLyqWIa2krZSLfgEWP+P19&#10;yrtlv4prXH+rH+rHSdaZrw6VUFAhX06WuwKKVIN1/snT/gf9b2NYNojdOFajrburYHUw442BKWcX&#10;LAhSAv8AgP8AD2luOXVNWAz59WWQfi6esagiZFACgEMvA/rzz/h7NNihW0bw6YBx0zIVOR0tYDfQ&#10;LG/DMSQTY2IHH9QQQLe5TsmVlFOmes8sQJV9J1MB+PTcnS1/8fp7PVUDh59b6iVVMFuACo/Ux/rc&#10;X490lhx9vVGHn0xT0y+orc6jyx0f7Acg/nj/AH3JW8Y1Z6bx59QDT86Vt9Rck2H+Lcfke2/D+fTh&#10;+Go6kxxslmBYgNYkqEHPFwF/4n26qlRjq/U5VBFxY3B9X9W/AB/r7vpr00/HpqqaUatQuXN/V9BL&#10;p/sn/EC3svmtjr1AdUBJr0zVMGpGDRqLkq1hYFT9LgAE2+nFv+Kp2hqCKdbz1ANAruxKhEOj1mNS&#10;GKekAqv0tb6nn2kks1kww690j9wbeSsjnsP1KQzlhZQT6izMCTc2tYcf4ewJzPy4LmIsoGOtKg1f&#10;b0BWZ2+KJyQwAiB0OFXwyq/ruqseCh+hH+P9fcCbpsws5TTiOtSYBA6z4qUXSFwS72b9zQSRpuFu&#10;eQ1gCfe7GdQPDbqsXD8+l9ibPMhQlAuoakADFnAKh+Ppxb/fcDLZzqmUrjpQ2M9DBi5NIRSxDogD&#10;Rllb+zzc/g/4e5n2xjoGc060nCnSmjRZQdQ/Wqrq9PILaiNJ+nJHs/SNZlofPq/XVTiYnRkAW+kq&#10;RZDGwIuTe3+8f7x7YudnhkjZdNT1o9IKu263kkKKro/pUMVDcDTqHBuR+WItbj3Fe8cmmSRyq1Br&#10;1YEjpEZDbM5AMcd72ubkO3OpyzW5A+p4H+29w5zByFdIS8INPs6URy+R6YDjHpjIixD0tbyMC0Wk&#10;gXcKQeL8W9xrcbTcWzMhU1Hn5fl0pXjU/wCr+X+r/BLhey6HeNVvf1ejWV4IIH5H9D7Yh7RokNB0&#10;5TIPThFpOgIoYhlIdwoJP6Q4Avzzxf2YwmNlAXP+r7P9X8hvp0CrFGiqIzYA3K6ze9yARb1HgW9m&#10;3g6Y/In+fXusyR3JaRCNQCiyj6Eg245v/gPdordnbuFa/Lr3UpKQq5srL/tShQyqf1Iot+k/jgf4&#10;+18e0SBqsCOtVHXQikilGm5X86yCVLNwz2A4A/oB7r9LJbSAoTg9b6e8dWmMuSx9dtRK/wBGt+fq&#10;D+PYm2ncHTuY16po6fkqAVZmFnP0dgtiPw2r/iPYrF6HhOrjTH2de0fPqGX1jyPybC3Cm7X9JI/B&#10;/wCI9kkjB28RhXhSv2+XV+odUVkDAg6rh7KqlCwHN/z/ALA+y2+jWWNkJp5/Kv8AxXXukzUq0cgY&#10;hQrFmPJVUJFtTBQf969x/dQvDLVuBrj08+vdYYwJuUJbSdJkIBIVwP8AaQbH6cj21DbPPhMgfyr1&#10;7qY1CicmzAgEDSCmr8fj8/kAexFb7ToOqTPXumyWKMCSQL67rHc8aLsQBGFFtI/F+fZgLeNV1Af6&#10;v83XumypCMCjgKpuGVtAZgedJP0I5vY+9MqAdxoOqt8PSdqoV12iN4tdkCgMSwYHS+q4tYcG1h7q&#10;rhT2mo6TMiju4dJvJ0SzBjoARQBPG0et3YNqZ9CqbsTYBr2H9PbhulHHpmWMdB3lqCVVlR47RIyS&#10;sxk9fjvfxrIq3vbmwAta349pmuxXHRVcw0XHQeVzGFZZFgLh2VmZZomWiKsDG0uoXbUPyAP6Xufb&#10;ySVFT0WkU49YFpqms8yxB2+50MpkVQwaQWjXWvCj/UqDcfkD8rIFMjBB5kdUfhXo3vWvXVFjaDF5&#10;LJhJa2skp2aNtEkNOLXlk0MLhm/tXBv9feTvI/KUFpaxXdz8bAGnSBVMp1Pw6Nhhdxy0riClIEVP&#10;KIgECiMRp/qUA/P1+nuaoXjRNK4p0uRvDUBP9X8v9X8gOW39zJUqnkKJqAK/puQDYmxAt7VYOR0Z&#10;QT6hQ9L+CoiqEVkK3+ptbi/+t710srqz1nA5/s8f1+nv3XuuVgeOL2/s/wDEX49+69inXHTx9Cf1&#10;fW30Btzb37r3XjpsWPFx+Bb6EDj37ra/F13bk24H0vbj+lhb37rXXZPF72/2n+luPfuvA0yOuB5N&#10;7W4/2/8Aj791ssTjrq/4IuPofobc3/Pv3Wuua6bgqfobWNvzxxb37r3XJuVJ/wBq/wB69Pv3Xuug&#10;Li3A+n6fr/yF7917rxDDkkf0H+N/re/v3XuuLFRx6Tcm4W17H6XA9+691jDLbj+n+2ubEf8AGvfu&#10;vDj14yJ/gPp/ibD0+/dWPDj1HkmTTcG7f7f/AG3v3Veojy8fiwX/AGPv3XumHIys40oOLG5HN7D9&#10;J97HTTny6D3LUbSqws4+vAFzyLG/1/1vaeVCQR69J3Wo6DPI4GSqZwqsLm5cC1rcDUCD/vv9uSp9&#10;vDtU9J3D+XDpNzbVZTpePSzW/cZOP625Fvx+R78NuUClOkxVq9J6u2tUr5GgjZyfqpT9sEm2pdK2&#10;t/hYe6NY0wOqEEHPXWKw09POGqWjSMOGeO6gEjkWNv8AeLe921qyGp690I8UyskaIkQABF2UXAP0&#10;5AtyOPqPZsBQU6f6eaTAjIgFV8YYWPpFmN7XC/j3cR1IbpQg1AHzHShg2dQ0665Ylncre5AuebWt&#10;9P8Abe9+Ch49W+nA49NdTt+BWJSmRLkgWW9iTxqHtswEGq9VMHp1DfEyRFQrAnTYk+kW+l/8bD8e&#10;76G6v01PFInJPClr2JuUBuRYAWB9tPqXI691hTIeK7EEODw/A1XP6VUfW3+PPtFJME48etdRavOj&#10;UY2UN+nVc2KsT+VAP+9j/X9lc+4rXQOvfZ1EgyCyDSijUP1sbR2Ucj8c/wC3PtOl0j/D08pqM9KD&#10;HSeQ8lFAPOmw/V+CB9SP8PauF9WD1vpUtLAiMG0swQ8CwPA+vPtTK8aJ8+rp8J6QVRXQymUMHRhI&#10;1rFVNhxcj/ff8VDE11GzEdPwiqg9YaaqSMsShMY4uQtyeDck+24Z0UmvDpwipr13PU0zrIfQhfgk&#10;jTYngKJG/J/A92kmg0lmNOqlaCvQf5mpRo3ZWH9EawUgAaCLfW/9CPoefYN3OeNtWg16bk7RQ+fQ&#10;JbjZahZEIklD6oVT0EMwFtAuDz/a4/pf3F28sshNePSRh59ArmIS7eONxA0YM0AZOI40fQwlAA9L&#10;c6eb/m3uPbyPPGnSN/jPSDr0SKpR0GmTwtHFGXGibVyFjZeCoHJB5/PsicUbj02RmvUOGoiVtOpW&#10;eOoS41A3Ro7qsTfhQ97lef6e6BgDTqh+LrNJPBI7RzpEFifROi1EinS3rD6o73A+un8G1+D73qr1&#10;sNq49Q6ipMjeSF1azPGoa4Dp9A5SMkLIgAJ0gkj+n19+Jr1fpKZAIhAQBjUszSyaSY5ifSUE6sQd&#10;Q+umxP0b8+0k3TI6RdRDUO4l0COlYtqqUsJIZF/3amm5Gm4sGa7f1t7RFKGvl1Za1x13TxGARlgs&#10;S09MfJJLUa/OjyWiEiQ20tf1BlJB5vb3UhKYPVk4dY5iBHOURi4eOYpC8cU4l1WMoB4YNcggfX6n&#10;n3XrbV8umh52jdU06GR2dkbUmoElkpxMQAdP1bV+ePp791oa656bMpXSfY/cPrrGp0k8T6YITSxz&#10;NaSSolSysATYlWPH+Pu6vTB682Fr0gK7JtRVdPUVaSS+aAU60x8EklQ6x/tmnJBAiQG5ZVLXtqHu&#10;xlAHSJ5NDZ6k4nctT4xDAhjFYWAl8AknCRycLMlnU3PLGU/jSAPqXYnFdQ69FIWanr0ZrZuiuaHX&#10;V1LyEwJIUeMRI/i8scyOoZRrH6wlwFFjb6+xXtR1mg6NoKfEePQ84WnLRq8btLOt2LRuNTEMVLhZ&#10;Abccf0P49yBYRGlfPpUTTpbR4Wpq4WIMYCkys7aXcta5WMqAt/6g/wC29iePbXnjqB1aooekdnds&#10;089KWV5tcl6iQBLX8XpaKS1yAxubD2kuNqqMZ9eqMKjonHZuFocXR1TxRgs0qaZ3dljZEl8oSrP+&#10;cYf2VIPPAAF/YO3O2WL7emZEAiI6Klnq9lqGpYq1qSaqR5o6pqXxTwPI2oiyhizKtgWcOQp+nF/Y&#10;YYDOK06I52zTrht77rJv9nQ1Ly08GjVVuI54Coa07TVY/ZmX86WP1tf68MGJmPD8v9jy61CC3l+f&#10;S3gogJZRLTlIzJI0dY5iggmghbWkEdYRdNbWJNzq/T9B7ZeIrj+XSnR69ZZqlTRlJJZU+1kllaJQ&#10;TFO8xBWmnkht9D/m21Nf+1b2neEqK06tpAFekzXZJoHnRR52U/5XGqofHTyqNUkLRm5VWsH1An83&#10;9oXiBNT0nZ6Gg6ZsektfKtJE6sJqlWkCwBzHQj9yBo3PCrKeHY83+vtmSKvw5/z9UQFj8ujK9Sba&#10;rFylHUiKPxySypTsVWaKRPpaZVUGNl5FjcMPp9fYo5c2qVrkOy9XYCUaU6OzhqigTB5KnqnpDJHJ&#10;LDHTwMUke3qkCw8BGUjkKbsPoB9fc67d4MdoUelR5dPxQstB0kc5W+aj8KRh3qE1QkwSB3aM8uA4&#10;ZV9IsTL/ALe/sov5NSUAp0aolFp0gPPFTwTLotVyyS00EsgUyIKlbOKeWXWdFvUvFuOCDf2QNIio&#10;a8etdFS7W3P+5Lt2jp0KoQtXWxiEGZUa61AYDizApKp+l+OT7C12oL6iem2iVmqegdqs3R1EAo6e&#10;ipainKCSrnuTRzTQup0BF9TsrWVTwQ1xYi/tOOnAAop0LO02pqwK9bSUFN9n4zUGGL7tzHKP2BcK&#10;blvq9v024/r7NLeNWjGK9PIoPDp7qqivx7tSpHFolqCsNRLpMQEw1KqI4BRQtj6gvPPPt9wFFPL0&#10;68QPPrqmlaOSJDaSsq6i6yIiIKTwqDFVWUKziSxj9LKCOefdowqtXj02wp09IrtHNPTU8VFGkiz1&#10;Rqlh0LKz6Vl+3t49LD1K7+oH8E8+zy3Sqig6QyLQ9CRhqN6uOcs8FXHBHT0ruoKSTAWdzS1CX1aD&#10;YsfpfhQL+xjt0IZanpvpdo6JqURrRjx64HCxyTTem10lkDBdV/USQ39Bf2d9oHWugW37moKeKrpq&#10;WYTNHDFPO8EPi9LH93hgS5U2Vv6cH9XsD77cRlzHGeHVCnRXKzHz1+QeatcRwyIFSORF+1ptbgh3&#10;YqDrUWLM3p/Fr8CL71Qzlj5HpOULNn/V/L/V/IRa+aeVoI4pIVCLUY8IKtjE01KPM1THDEqfrC6f&#10;r+LgeyyQKox5/wDFdUKlTQdJyPIcGapq6v7arq5ULrRCL7R2XxCOMy3XSo5K3FxyLHn2nKjhTh5d&#10;eOqma9S4pliepfHhppaanX7unLmJ5I76WeCaZb+QqdRVbr/Q/X3RgKAkUr/h8urx+fTlt+JsxkIK&#10;OGslp/NJTx0lVOFy0kFLJIGmnmFOAn7jWjjjudPJ9N/bkEBnnCDz4/b1eMVJHz6OPhevKPD+epq6&#10;OOolenlq4qMylaeOcxiORVkjsUb/AHYYgwUfTn6+x9t/L8ccfiSD/J0eRRxKtV49AzuPBY9hXUtX&#10;SeRXM88VOxApxIsZZqmqkh5Am+jyMLcC1z7au9rgWrBaV6aaJGJqOi7VmDAoZjEtM1FUxiSKOOnt&#10;LSqkmt/NMRaZdX6SP7F7ew00Txt546RSQ6ekDFpp61IaV4Z5nliRqyKoaKOnSNudTTadMbG2kRnU&#10;QORb2Z24GnuwPT16oBQU6jVNPHV5WoleV5KyVzTtT2eWLxwvqU01WQGiJa3kKm/BIt7XxgBAoGB+&#10;38x08OHWJJ44/vsTUL982QgkkEjzJXDRCwlDQtDGsv0BF3FgRc88+3Knj/kp0qABUA+nTXLVU/k8&#10;6IlPb0rjMrSJLTy00Uf7BqaH9Sk/2I2U+qxDi9vdxj8utBVXIHTXFVZPHyUdWVjp6zzQytSvHFHH&#10;RyzylWNRQ3JcSxi+ksLWFiPetQYUP/F/n1b4fz6GjCLDlMYxWSWQvOrSQPDTwmqmLagMcsQGqZW5&#10;UX44HqPt+AUb8v8AV/q/PpbApZehcoKKulwGNyEeCqJjDVVGOrA2oiSrhYNBU5KxDXCkDVGOTwfZ&#10;ogoK9GEaMVx0k9/4OngqDWUlMhqYUgDTUlMkph8q+bJQ1dVEtioJBXg6QeOfdvFK9leP+Hy6eVCr&#10;A9EQ7f2rFWZ2rygiqo4MpTxpJJCn3LJWqBDRuafQWZ5OQzkWKg3HsRbXdAx+GT8PDpdCraq9M3Xm&#10;AqYZMfBkoY4xHOrrLGmuWVYR43eCDGDTJTC6+RSqS2vZWAuBHaTospZDk/s/n/k6WwKynPHy6s/6&#10;gwf2dJj4I/8AcfGkcpoKphHTxJFDJrSupqWC6GMliq61XUSQ5DD2fRSeIteju1ZqkP1YfsXG6YYH&#10;dEidxAxhjljLtIy3eol8SlPGfqEsdN7D+vsytQGYDq884DEDoYExMEkcOgQQpEZHplu/DXuakAAA&#10;BjccgH/YezoRqB0i8enTXVYuKc+fW0ZZlJEaJKCbFVlgRQDqYfW3/Gh7w149X8QKKenSRyWFYI9R&#10;TxxxyMDwrN4wZDoiqCXFgzXsLi4PPH19vKABjpxGFR0iK7BEpJphdpw1jAFRUkIW8kE9xqs4/J+t&#10;uD73pJFOlqXAUaTw6C7LbTRw7w0skTU8hlsadZKqld10WppHWQHT+NSsAPx+fdhGQPn1bxAcr0Fu&#10;5dlxyQTSztPPop7GqqGp1RSGsrUlOArMy/lG0Le5CiwPutS2OthgegVz2zXSCnmo8ZUVNDRrXCUo&#10;qVdTNI4tPLEoCnX9RL5xYLbS/FvdxE1KnHVqnoMaiCjxho4JQFacrWSNTJDKyxOmmFJo4ltJGF0o&#10;LKx1XuRa/upFDTq6Dz6Q2Yo6OopK2Glpq3VJV08sAgMUscP7uudA5H7kBtdw/wCj6KB79050GG5N&#10;uxQzVM2NSCQ1aVFRX1tP62nnlQJT3hTUY4DbQzjkm9x7oyilevNp8ugxrqN5qh/DU0lDU3joZpHm&#10;ENOY9AjjkjnCljrYFIb82Fre2GSpqOq9NUVBOkctEyAzRyTU32dZqo0yLTxkRyo7AMx0giNgVtf9&#10;B+pbK0ND1oAUpxp0lpcfi5aOgareCqinappGxYpwRRyUELPWY+Opp1i1RkWQI91LWPq97qVJ09a0&#10;jpKJTK+qXw0SAYpI46aQXZI1JkihmeeMiaUafWrK2m2m4B961efn1XSOPy6QFfR1L+CdEx9Rjqic&#10;zCtZYoaESlgtO9ZTRAaJIS2tY0Gjm7AfX2oBFadaINOkXkKqaNammFHBNI1ZU0Uc4gRYnejOqqiC&#10;0qrYyC7eU6lA4P59vqte4HpLJShFPPpOth3laWCmo6QUk9M9ck1GwkqqiWVCZoRFHcKYQD/aAa3F&#10;r+1AkoePSUwg/Cop5dJ5MVG7zRPFVpWeCJNcREKmOZNFG0Yiuqqy8tHJYjn8/R3xfIV6a8FfTpP1&#10;+CmooGEFKiRmHzpUeYsRU+XxTEgFpCkQAsCQnq9RYe3kmBwemGgK/COsD0TQ1OPgkhLSTspqqcvS&#10;x06aktJDFKFdZRwPQiAAnm/u4cEV6oU0kA9J+ooKOerjqr5SWoepmgoYTAqx1rp6BHqXVGsqKNOm&#10;AMNPOlT9HA9F+3ppkWtemyrx+uRchLVUkkTUs5EMEDVENOI5jCYKjUNDIP1FTeT+oFtIsrH4R1Ro&#10;wSCPLpO12NgnlotPhVlnNFCsNOaecU1QC6VFGJeQdfFyoVQfp7uJGAz1QxDiemX7GR3+xj1LXKkx&#10;pYpJkidaWNryuZGAVrhdPBsT7uG1dzeXTehDjz6T0eKRY5pKeNYadJWarjkVEqIW/UkLSyEmVVvq&#10;ATixt7UazSh6TtARU9QEpDLG32QijaSOSB5amCPXJOsmloYQikpEwtfSBcc/S3t3UeHSfwq8OoE2&#10;HaJJ5/AqMsxMwYM5p5IGGv7WCMN44k+rhl+lifdgwppPVGiI6hilrklkZEYPIHSM2iFqdwS4MRAj&#10;lU8sNPqH5ta4uGQY6b8Kp4dNQoagU1LEXpJo0/cZRpiJ1NeCJakqsjEk+tT/AK5v7sChNB1sqQOo&#10;tcECvHDTRRJqDTgTqQjp+tZFf9SL/YW3+x926pQVr0y1CKECLCsCsmsxtEAUBszStz/auLkCxHv3&#10;XiKinUaV4i8YUFAAiw06xqA5YeotIwLNGRyT+PfqdV0DrIkWuoKxVLMkHk0+Jljju41FIImAABF9&#10;KEjVb6j6+/U61o68tVHJGXhdWSU3ienpF4s4ughdTpJ/W4DWv/W3vwBJoOtFSBXqeKyGIGZyKd+J&#10;QrICJ5F/bM0sbagGAJ+h+trW+ht4bdVp1xMjNJJ5IYRFpE8c1M40y6xxNUatWpgPqi3088e/FCBU&#10;9ep032YRTEP4ZIlVHvFHGhDHVFFEsnIU8FbE/j/W9ut8Q/Pq3n1GEwlqY5auZ9aIICWRCC8ilYkA&#10;UAf6725H+t78/wAJ60euQm8EHqmKPHKGijnpwzpIG0yy0mrnSbDSP+K+79b6kz/cQNTqjxQUlYfK&#10;J5WjNRqb0tUXiW6Jc2YAEr7onn9vWh1wvGkDRVDrJLOFp1lX92EIj6h4KjmxCjhjz/gBb3frfUxo&#10;zJIPMn7saDUJGjSSJVskRbg61A9RkBuR+B7917rjDBGI5UpVdI5JjC7qRO62GoyBG/zZfjixNueP&#10;r7917rALAIk1Q1paqBUka0UIlia7CZrfUKLAH3VjRa9a6ky1sss0kcYUGBp5KZS9iEZbSaXYDQtv&#10;oNIFx+facGgI9etdQDKPEtQyab/tqYV9caMB+64P6wDwv+v9Le9de6xHgOxZI/GGK1cwZozBb0Qz&#10;IoAF/wDH/iPfuvdRVmIeHxPMkDaJovEgkaNALSPFJICAVP8AZH9ffuvdcpZWjlaJahIwjFw8hjBm&#10;v6iselVCgD9V3vc/T3ZaVzw62FJ6YZVlcSO6PaVnKQul0CHlzdFF1N/oQR+eD9bNopjj1srQV69U&#10;PIIzLC+qcLFGo8iiYRkcRAxfhfyLAj3Tra00566LzSQwSSMgQlY00KqxB4z+qVX5LX+pPPvXWjop&#10;jrppi6BiqxaJGKOjAetwPUgP+FuB7unxDqo6iiRI4nldU1Sot/OyyzI+qzOyG4AIIutuB9Pbr/Ce&#10;tnrEqs7TCTXYhisijxiQqoJcw2BKgfQke/J8I68Oos7IqRtGwE6KBZgLW/2kRXGl1+twT721Kd3D&#10;r3XB0KsimwD6NMayaZI2vdihCjUALajb/C3vYpTHW+sb/wCTERgssyFyrKFk0xt+SwH6ueB9f8B9&#10;fdX+E9aPUc6kcx6y/nW4iCWiVW4DNI9zYWuwv7YUajTrXUeSZEk8YiWazqsVmUtKyD1OgH1I/J9v&#10;LHpNa9bp1GaQoWVpozGG1BCotAG+gMnBvf6+7Nw/1f7PXuuSupAkYiaF0Ea2IMgYNw6iy3UHnXbj&#10;/H80Xj/q/wA3+r+Q91idm1FLAGExvpKhkcyH/dnFjYc24v7cr1bT1OQyTGHxJCsszEtMysYygFtC&#10;qQCpP0BsQfwb29st8ZP+rh1vQOhc2Zi4qqriiIaokVI2em0Sxhtb2lQvCONH09R5AsePZfdyaRQd&#10;GdpEhIB6P71PtyeeaGSAwGirljKRRLDJTEUiWmp4lZTrqFv+2pAGk/7H2Fr29RUOo8OhlZwFiAnn&#10;1Z11JsJmo4JaukylQkTUlIlFLDS4rmYBKT7qsiu0UcZZQJfzpItx7Au5bzGraI6V/b+zoa223Dwh&#10;qr+z/D1ZD1rs2GGlp6Kqjmnni+9U/c1ImSjcOonNMQBr8qKAzPwFOq1vYKmuHeUyevyp0dRRJHEE&#10;9OjbbbxmPhamko4ZlqqiKiVWlqfLBQfdG6QQj0rHoWwEqk3/AAPflya9F0/xUHDoU6OjVPuZab0l&#10;bQmeo0o3lmYAVNQqA6lJBCCJfwQSBz7XRKAT01qYrQ9PjaE4QxrFJIqzwCHQkjx2ilEDsAzIn1IR&#10;zYnm/wBPajrXUCvggkinVkp2V6hAri7wup4JLOF4Y8MQGt/re2JaE06ejrTpLZimpxEKp3njpKTx&#10;xQU5YSTw163S8xsG0/6hTdb8/wCHtLIoAqP9X8v9X+B1TmnQV7hxFPIwWpamgWNIZDC8UZaWVlP+&#10;VSzP+pYh9T9AfaCuT0aQsSOip79w8bxVFdWQhYFiqxE5ZTVwLDAxpp7vxMIpLEh/wQP6e3kYpSnH&#10;/V/k6c8NS2eiCb8xU9FT1c8lbSrX0tOKisZ/shBNFWjxzzNUTq1g8Q0yRORZiNC3+gospVkovEf5&#10;f9Xn0luYaA1wR9nDz4/Ly6rx7LoX81VIlP46FkoyKQ+SCplfwftvQ0tepSVGjYaFdVP7ZtquPY42&#10;lgtCDU+fy6CO5x/pk0xjjiuDw+VOq7uxMfFTV9ZJJCzNRaPuZaaN6aOprJDqkm+3kLW+oRm/bQt9&#10;AB9ZGsm1RDNeou3KLQ5xw6BytSjq5HCiOPXDrYKf8lUwtquTe4Yn6Ko0j+h9rOic8T0npmC6JFBb&#10;XZ3gKLqd/wDdR1i5BUgXF/8AYD6e99a6bZYVYTB2aOWMu2tfohk9TIdSi5YX/wBh/h7917rETT6k&#10;ijuU0+VwqKilANTNIw/H+Hv3XuuRMTeVWSQagJHl0jSoT1C72I/IsLfT37r3XiscqRyli7x2aF+E&#10;Uqn0XSR/vBFj/vPuoFCfn1rqSyxD0xq0jTjUzU58io/1N424Ww5Njb/D3brfXEOEfyBi1qW8QKeg&#10;sX0yIvkFiCLWAP8ArG3Hv3XusyqZBHJ4AB4nsqkDTL+lkN+CFIuR/Tn37r3UVVEmtyFVZHUMrC11&#10;U2YCO/6b8qD9ffuvdSY1RFQFzJA0kiosdgiXW+nSfxf+n09+691//9XZ4mcKW0h1IIJUMjXP5NtP&#10;I4/rf3GFKY6OTSuOmieVjINRVn1CxAQK9xwq2Fvp9QP9tf2wygtnptvQdP8AjKh5OG0jSCtygSRP&#10;+bdgCQLf7H+vsuvoEUax02cYPT9EpYqynS1nRVQa9d/yDzfi309lDKSPn14dPFOYyiBiSwv6bWP1&#10;5BIAsCfz+f8AeA7EqkDVx6qxPBeJ6eY0UKGK6oxytvXZj/ae3P8ArE+zWCEgB+I/1fIf6v2BklKY&#10;Gep0QZhdrW/s2Ab6fQkfX2ZRRs4yOm2anUyOL6FSpK+pvQB+o+qwA+n/ACF7Xx2xAr03k9TUdhck&#10;qCBcW+tyLG/9D9OPa9KgAefVWwOuKz6uG1FgbBTpZb2/qvHtdGx4P011y8jWRbABuPpyTfgFvzz7&#10;XJlempPLrkrMeBpBHBFlI/rz/jx7eHDprqdCqkabgm/0ZRqv+b2uPz/T3vr3TgqEkcXAUDj8W/qP&#10;ewpPXupyIf06l+h1Ei5+otYn28BQU611Pgvqt6Tq+liSP9a3tSPhHTiHPTull+g55Jvc/Tn62F/9&#10;9/rD3T3UhSeP9Yc8c/n37r3XI6efrcH/AAIsPz7917riAAAP6D6/8j9+691HmvY2I54tySbc29+H&#10;Hqr/AA9N8rkfVuLAEWtbm1wP8PdumeozvYG4tcEAm/J/sm5+h9uoainp1UiuOmqc6/weL8XU3Bbn&#10;1fnn3frWkUp0w1sYYDgXJLaudQ4ve1gP8Le/BtB1HpsjSekdkKVZQ6GNpTe5OkBVVf0soHJb6/j3&#10;oSUNF8+mGhU9IGpxT+V5AsQZH4uAQyEesFLWufobj274vkekrWlDXqdR0bF1OiyEiyDSrLp50ldI&#10;Av8AX6/T3tLjOOtfT0zTpQQ0I0EsApa3AA0XvYMygHTxx9Pa1ZzTqvg06z/w+1g4RtI4ACnlvoST&#10;cW/1h7t9QfTr3hdR56KMBhpSx9QBKFNSi8ZOm1x9Pr9Prb3rx26qU6TWRpyyElYwS13fSjgaRYpG&#10;Rbi3uwuKcemzHqyOg1z9JPGsgiiuwuAwutl/45hFH1tc+r/kTv1MZGemJLc+Wegey2GqJX8QppJO&#10;Y7+TxyRlyxlkaFG5K3sSP6j3QTxoCQemTbEmlOg5yux6mTmSAytK4FRTuI5EbS2pCXteMLcsAp9N&#10;z9b29tmZZMnpQIWC0A6yU2xalVVmRGCG0k8dB5IgSSkbRzpa+lbrqFrfn3rUjcenFEgwRjp2l2bJ&#10;DEGiim0l3b9xA4LgWXxaVQIbXMd1HP0Y+6krwB/Lp2h6ZP7rSshjFNUxyzyKJp0c+dzAdUT1AYeO&#10;LT+piHuf6+6eKV+zq6qT5dJDIbZqZBokRTUrL4mpEZnfxo37c6q2kLI1rsdRuPyTce9G4Uih6VxK&#10;VyR0m8hteSpcC1ZVmCOaOGV/GtLHGSC3jqAtzob1Dg/65HtNJMjCnSgUrnoNszgq6FpKeJKiRBMS&#10;Ncg8FXI0WiUoLWSQC1g5F/qPaTp8EHPQIb32tlSs8MUNOskctJLVRz2MkiLAC0hqnUqzghj42HJ4&#10;4v7QXLCuOrgqzAD/AFfy/wBX8gWTce0sglXNKtG6MSp88lGQ8aSqYqmGVXGmWygStGot9bEN7TIp&#10;056UKadBSNs1S1bzQiaro5HAlysHmaaooUYRsECWqKYhwNJYcKLBzze+nqxI49HX6eiyMNMn271l&#10;Kk5iamp7SpHSfbpokM81Ta5g406b6gzk2PurUUdeUdWN7VjjKwiNGmp5IYJFuESNl4ecQsOP3X5V&#10;m4vc+/KwIx0r0aUB6MbgBGXVWmVotK2VTeZHkN0DqyizXuOPwBb6e/dNP5dC9jSXSMO51FWYMbRn&#10;yR/VVH0vY3I/2H493GR010vaFkLjhT6gDpuNLMus3v8AUEk2Hv3XullRgEjj06VN7i1/rz/rnm3t&#10;5Fxq603DpR0w/SCpJDf1At+dPq54+vHtQgqtD0106w2FgRxySw+lvpb/AHw9uDh1U/EOneIEcf1B&#10;H0BP+F/SP979+6t04QgfW3NtP0Nv8Rb37r3UoLYXsP6/S97/AJ/2HuyfEOvDrrT9L2v9eB9fajq3&#10;XVgGW625N+SbWUn8e6v8J60evEW+gFiQbC1yCfrc+0/VSaCvXH6sbqR+SSV5v+m/vdOqh6mnXE2I&#10;55Nh9UH0+pFv6/8AEf7H3rq/XAx2BvZbfQabj+nA9+691hK8EG5tYi5B5t+P6e/de64lLFbAE2BI&#10;JUj/AA/B/wB69+691xK3Y8KT9QRpHP8Are/Clc9e64lSObAL9Pxct9De/wDjf3ZqUx/q/wBX+r0H&#10;uuipNwAAfrYtyB/rf8U916912EAUX+vIBBtb88D37r3XEp/T6n6m/P8AsR7917r2i4Fh9QbfS+k8&#10;kH/X9+691zKj62upA+n9Ppcj8W9+691w49RNgCbHgjUAeLEfX37r3WBz6eTy3/EG359+HHqr/D1D&#10;dlHPNxf6KARcE8W+vvz/AAnpj7eojG/1uGsTzcE82uB/X2n611CkYMSp9RKgXBB5A4Hq/wB59sSH&#10;PWx1EcsbcC9r8AarfQg8/wC8ey24elevefXElfrYAAWBFv6f059lM9zo6uEYio6xMbsbgNxc/S2o&#10;cjUBf2UXMxkBr06q6R1GWxa4IPJJLW+jcWF/8f0+ykfFnp5xWlOsc0b83UFvSRYC4/2J/J9szpjP&#10;HrStTB6bZktqAQi3Etrn83N/qf8Abey2RQRwx1Y46b6hVP8AZDaSbhm/Str+m6j6/T2TX6Argde6&#10;TtUDGFLqOLstlWwDcCy/g/8AI/YVaqP3jz6300MVB8a6iCQHAF31D9Z1D/X/AN49ndrp0gj/AFHp&#10;tvi6Z6g8DSC5P4ZeGt9DJGPwRxx7NIwpFOkifF03JPqdZCdLgtEPpoVyLNdLf7Hk3uR7uyr5cR0o&#10;6fKKUEoRwiRlWGnQQNV31lh+rji34Psju1Aep6svHp91B0C/7WdYsPT/AGrIePxxf/D2m1ApQevT&#10;nWVrN+48axlTe6EL6SNJVv8AifalCXPiMNP2f5et9Nzxh9aWBU6x9TxzcBWPN/8AE/Xj2mkjXOcH&#10;h17psdYxclTrVLlihNox6SshF7f7b2VTCMCtMgde6b2gdw/oZgynVcBbWIKXIFwP8P8AYfjkilha&#10;RTjB/wCL6903TRB9LDUQtwSBca/r+4q2H0+t+fZNLFU0Hl+XXuuEOpCrPcIjWIX06fILAAm/K/gf&#10;j63PutuNDcaDr3TlojUqsZQFltrkIkEjnlACq21f6/A/3knSJGCBGa18/Xr3U5pdKFJNLFFWyXup&#10;H0VtRAuR9P8AevZvG1F0sakU69Sp6imZfGfMql52ZRKh8YQIA17fqu1r2PA9mMTAxfqAGpwfTpbB&#10;8VOkHuWsgEDS+RkeBy7anXVEzIeWU3Ki1yG/w9mFnoKMRhq5/Z0J9tVDIB1XN2pu/EYiuzU1bIkm&#10;bx60jTpTzLPSzwU8pkgLvHwzNGwX6Wva3tMts7yFn6kC10qmlOHTr09n6/buDyMlRQVlQ2RkkqqB&#10;qttCUorR5IjHWC/GmzegkcgErb2ugTwScdF25DWwPRitgbE3JmslS7krg0nmqjUeW0TCeCXh6dwA&#10;S6gW9Z4A+jfX2f7Vt8s8gmPCvQW3K+ihTwl4noy09LDUZGixH2i1FWrqRMtmSSkiWyNKxHosOApA&#10;5sbf0G5RS6xBanh0FWaqmToQ8bIMdWQ0C65GERjjUyB5ItRvYcXC3vxfj+lvZnDKYZBCDX/J0XsC&#10;wr0IVo2MCNoa4CM6tfU7HgF/+I/w9mwNaV48emNNWDdO8EQVQAoV1v6R/aJ+rMfbBrU9e680ckrp&#10;qK2Q3Cqf1KeOT/gPx7bNevdZNTqTytyLG9rqL/0/2x91Jpk9b6yhldS1/URYkjm4H54P+va3tl2U&#10;Akde6joLt5OBYElG5F/0gAG31vxx9faBQpYnr3U6lXW4d7W+iqbWDX4Xn+n1PHs5sl1AFuqs2mnT&#10;VuHGrJSSqqKjyJNGJT6gAVJQEfS9vp7XyQVU0HSiE5B+fVLncFXH013ZPuaXDvTw5mWjgiycuqOm&#10;bNUja5pNZFo7IQoKjkgn6H3Hd6v0l8TT59SPtMYurXw1PHpLdu9yzb8oJFFLAssc1JNkKSqBhjq3&#10;FOVD0s4UBnsA4ax+tre095cNclW6PLDajBmleif9cfJOu2h/EaDH1MWPwy1tWizxu8FfBBUzGNj4&#10;QToIl9KrYrpGoEc3cgthHn16durRbhgK0p0CPa3f1JnaxaDK5HIRVdSuQxVLUl4Kg1sXnEklXVNT&#10;+SZNHpdpIx42juRpsfbwsnLGWPpxFhhURk9LzH91YrYm3ovvavHrDUUMdXVSzwU9XHkvs4RFFFFV&#10;RCOQVDKFkjdl1gC6lv0+31t3Zaf6v9X+r5ms6REan/Low/RXylw+9K2XHYTBUtLfEfey5VEly1JL&#10;aTWUeYREudIcuJfGRcAt+PZrbaUpQV6DN/buw1JkdZu5PkvjNvdiSYfbdPQ1LVOMxNfhs9t+nStg&#10;pKmVQKvHZUQqZVLPciytGqAq1msfblwquS2BTpNAjIgVgehS2t2v37uXbP2e3NneAZLyMctS1vmx&#10;InkGqqZ6JrPCOSwZmAYfQey555QhjiPShbS28TXN0A9a285N60WPzkU+cytTWyRGuhrmhpovHBea&#10;kmp2v4b3tGrEkrZjx7Ip9TCrnPRxGsS4ToXu0tyz7N21Q4um3PPkcnlYpZK3BlJIJ4KNIVWN3hC6&#10;HC2CNc2LDVze3toDsFT+XVY0WSUsy/Z0P/V/Y228H13hqOqRarcFfTk0KtEpo5o5tKvJGEDLL6Tp&#10;axUj6+k39rraaOKAoy5PDpLc27NNUcB0VTvTa9HtzErVYy2R3VPm6iohpYijs0eRTytXRUsQKSyQ&#10;KSgEv0UEam4HtK6hXpw6V25JbqmHunA7t3HmBg2nx82Rypjkof4jUyUtXR1UVcIaKneGmKApMBZU&#10;dHuCTpH1K6B4oxrIx5+h/wBVejGdHkAVaZ/b0s8N1R3R1/jcfuzdWVauwmMlMAxklPT0hikY+uoh&#10;qacXBWRrRMyyEDnyBQfad57eRiIk0k/6vP8AydOJFMEAlfUB5dH06h3b2FvGgxW5W3HNjaWhp3jx&#10;GLjqKSVK6OD/ACWf7qssW86sF1sq2ZR6fZbcNpbQvTTW8YX06HrPd2bmfGz43+H1ByK0sZipzaiq&#10;ZAp0vKaprLIrEftgJ9bX9l02vSBXB6YWwQ56sG6M7urZ9h7fpJ3kyuerY1ik/wAmaNKQuBoeqkRb&#10;KVF1ka3LA8ez3a90axt/BHcTw6CG47a5u20jHR1dr5B3gtXxoMhKD5o4UMkSBeVlimVbj63sfp/s&#10;b+xTb3JaOso7j0T3FqEYhfh6WSPMJREs0QVFBbXYObeoDyfTn8+9SKQePSExoFqR1mmNreaRWdOQ&#10;AFvz+bLewH5I+v19pJAOLHh0zQKDjrm8yPCFDeJbD8eiTmwLtbm4sR6R7ZmlRowtdPTBGadRDCqh&#10;WRzcgnTYEtc/SxAsP6cn+vssmjRU1g5/w9bJJ/LqNMyH1NY8gXX+0b/pJH09lblT1QdclEUjEsoJ&#10;0gFCQCQBxYN9WP8AX3swpIc9eBI4dRGpVAspIOq/5NlJ4Jf8D8G3tP8Au9QdKmnXi3r1wFINRBXT&#10;YlgWQaSCPoCtvofyAOPa+32NpW00p8+m3lVepMdNa+m0jXXQeTot+rTxzxfmwP8Ar8+zu32LwQa9&#10;3+TpO09esjQa2W4so5Go8LzyQxH5PtX+6VcgkYHVTMadY5Y/7MV9SgA+kEE/q+rC3HtHe2iRIRH5&#10;dWVyWGrpvZ7XQqoBU6tR/UQLej8f6/sLTzBCVb59KVHBuoTzABmJZk9JIbgDT9VA/wCK/wCv7Ibi&#10;4Ef2dOdRzVIG1KdIPLFgoUre66SQQT/Q29lZ3BNdFJp1YISMdcopAdRARTb0Hg3NgTJp0gDg88f4&#10;+34XVwSMf5eqkUweuEk4Ulhp9V1J9OgsBexNgSPzx71I5XB4dbUV6jtWKypZQCLEXJAZvrb6cL/T&#10;j2w04YCnl1bR1gmlSwQJp1XbVb1A6uQHHFv9iD/Xj2luGDLRcV6sBQdMstTILgsCNTN5ASzf6lQf&#10;8L/Qj6eyk1pX08+la/COu9QIBXgBCQungki/J55N7390KkGtetMSBXrFJM6goxvrAe7KdQtwI2W3&#10;1/ofaGeeSOqt5561RW7uoT1EbF7r47an0MAwP41ofoCP6/7e/wCCqS4RmJrT16cGnz6cKKuhUMko&#10;dlsCkiKgjI1E2LG5/wBf8/7D2bbZusUNUmrp8iPPrTIrYHToJ4iAYypLG4ZiV9JX9JZwbf6w+vs9&#10;N9BItUYAEefVRFpOrpgrKlY7x6G1SM1yL+v/AGFvpa35HsL394kbaQKE+h6cC+vSelYySNr4N40P&#10;lN9K/wBGKAaubWU8/wC9APTyl6kf6v8AV/sdOoo4dRWYxSBwNTqjE8rr+tr+nggfUKfaYTyRsCp4&#10;f6v9Q6cMSnrhHXzSAqzAEKAW9Jvzw+kfk/W/t6PdJW7SeHVGtk8upclW8fIcaivqsQ0LODZi5t/Z&#10;/sgke333NkHHJ/Z+fTRteoArRdv3FRUKufHGAzs5/UD6gT9P6i3tIN0FeIoONOq/SE9LXEVqSRMb&#10;r5FYgk2UaVAtYAEi/wBS39f9uRvsW4QzJprny+zpK8bxsQ3T8KkxSDQ8ZCgAsAWBBIJP9SRe1/Yn&#10;Emk0qMdaBIFOpkORVCVkYWJsouG0FTypsCB+D7dF4sTGpx177evVdapicuFYEBViNi3J1ayRxb8C&#10;x9ku6bhH4fdkeQ/MdPQ6Qa+fTK8gmKMp0kaSUaxYaTYMB9DzwbewTczmZgymhHGvSrp1pdV3DXub&#10;yHkIoBNi/wD0j79HcSBqV+da0/1f5f5B9ACgB6f4Ai/UqzWAJC6HtbguvNvrxf2f2V4sQqxqfX/Y&#10;6o8Z8uHUn7kA6AgSwAP11E34BBBtz/X/AHr2vG/EkxRjA8+q+EOJx/q+wf6v2Dg0uoNewBLFbKCo&#10;/DLqUC/9T7dXc5JCaHB4db8JPX/V+3rpGKjlgwJH0b0iwsOLfi9v99YGFrdOhpq1V6bKjqfHVeFT&#10;rcXKsFW4LEn6abf7z7GlpvghTQWp0neCpr1CfIKSFvrZQVa4MdrD6emwP+v7Vf1jjXg+ekskJHl0&#10;x1OQciTWyFgq6VUArGSfUAP6/wBCAefZXec0sAasD6Z6ZMRPSIyuXmEdR4NKahZNZUaWA5Lahc/k&#10;2Av/AF9xxvPNV2Ubw24g9Ox2yk16D2syMxlRkJsyqkjMmr94i4OkqSoP1FiP9a3AiPd97vGkBXge&#10;P2/Z5dGMdvEVp0yrNWTzTMdJKxtpdTdU/BEoYC9/wLewmbi9nlZnz0q8NQKdPNDGCI3sdRVToZSo&#10;V1FrothySeCfZ9t8TNQkcf5daEYBznpbUdCkqMrxRm5POkMyC4Ie/wCb/n3JG2bZDNFWRR5Z6o8S&#10;0r0+riIpEVnUM19K3EbauOOQAB/X/e/YkTl63lUEjPlXpP4arkcepUeETgg62jBZDYM0bLwxjdxx&#10;/iORx7M7flWI5oD/AJOq1AND1m/gkIW6RCRSdSepZC1xbWJHuF/xFgP6fg+zNOVIgtVX/L/h4dNF&#10;844dZf7uwsVcwqkyrquPTK6jnT9bf8GsOf6+3/6l27EOygN50/1U60Zhw6yPt5ioaJQt7jxrB9dR&#10;/cZr8D/X4/1vz7rLyOhTVEKfKn7anrazivTJWYBmIsVjUvpQoxPKm5OphcewVunI9yWrFgD06WRy&#10;IRQ+fTfNRTQgCNSWAa7MQQQTy3+v9f8AX+vsJ7hsl7ajQELU6U1Uj5dM0tM0egtGwU/qCi5WQN6Q&#10;9/7P549hSW1kjYawQerDBqOnrEU7mZY2GkOSQf0ER6fU5X83+n0Ht+CE+IF9enFNRXp+mWemDBOW&#10;XSiiTSfQx9QYWJvb6e1U0bxNQZpjpQCCKDpqlrn1sFAiawj0qikgIdWmTX+pRb/X9pmnUMaUU8Pt&#10;631Ar6g1FPaRVFxcm11DD8MCDpNuALfQ+0V0/iKFI/y/8V0zL0FjSqmQkpS1nEqkWQ6CzG6KLDkn&#10;6tz7DulfEMdekgSjFuljSFY2uyxsyjSEQ2b1G7KjN/Zv+D7fUBTViD/h6v0/idSsSxuFY3UhdIbg&#10;gkqLDn+yD7VhtagKaHpxPPpbYdI47yaVu4UMAVJt/Z5/Lf19i3aI407+NeP+r16q2T0r6SJFjMps&#10;ru1itlI0C5FkH+H1/wBv7Ftraxxp4taMT/LqtB05QIhkBcLq5sDYki3HIFv9h9f+JN7eOIyVIqf2&#10;/wA+qSfD1wro0ljAUpqs3IAGofTgj6W963JI54qKQCPl0x0lq2nZWRyGbgBv0lTpP0cf0I59gzcI&#10;yjq65NKHp6MdtOsSVToLamdSfohCqAfSLJ/Rfx7bTc3iXSTqA8uq+GfXpyp8zYaFjGkH9Jst/wAE&#10;Kx+pP5t+PZpa76rUjAr0/npWUc6zRMXYfk203WxtYJf62/PsZWEySRlyf9j5DqrglaDrnLFHOLD0&#10;j6LbgBiDqY/gX9qZLaO7XBx5dVBYeX+r/V/q8y0NSIZCAtyoZf8AakF7FwB+fzf2W/QIJDoBqMVH&#10;HrTByM9QZopFYFQAQ304VwLfW5+v+PuhidTQeXr1V00jHWBJZYpQzL6VtrCj686gTq+vPt2K6kt5&#10;w4Wg8/n15VVhTz6EHE1zPEPIFX0kXNrFT9B+fcp7PeG5hBcdJnUrgdKJKkX1arEKGP6bA25/BP4H&#10;59iOoGemE8/X59SEqTdiGUki9uL2I+ov7r42nz6e8s9TVq9TWIWy8grb+lvx+P6+7m5B49eFOpCz&#10;LzZl5JI+t73uQB+fexMpFQadXovXJqkGO/pIK/6pRz9bgH6fT3aS61RUrWvWlAB6YqmRVBUC9hx9&#10;CdX1Nz/h7C9/OEBFK06VRjGrpoLC1vqG4Nhzb6cf737D/jpkg1r/AC9enCKinTBVsscheJrsQdYs&#10;bldX0I/qfYU3GQW83iRHjxHr04uR1JpyeL3IYKbFRzf9Q0j6Ef4+37ZywBNc5/2OvMBSo6dYn9Ni&#10;o+n6Da1vx9foR9fZ1FO3hUP7P9Xn0x4anroEEC4B+jFeLCx+gt/vHttJValf2enW2Wo7ePXB5lLB&#10;eeQSwN+Vt9bHk/7D21NcfqaV4deWMDj1Br5FMZJHKgcj/U3FgD7J92lVo6kf8V07GoHDpP1JBgb9&#10;NwyaddrWYfi/PsJXQUwnyI/wdPL8XTDKyNG5cra31spFgPoVP1N/x7DNwVMZ1kU6dzXpijk8HkDs&#10;QnpD6Bcsb+lmLEkA3PFuPp7IYZvB1Byccafy+z7OnCRIQB0x5GrUghi9gwdfoAST6lYAAX+luB7R&#10;3VwCuSfX9vT4OD0lq6ejdHdpHupKkl1DNcc/7AD8fT2WTSQuKk8P9R610GWWys5q2olWVNc0CxkG&#10;NAIB9HKqNXP04A9h+4nZpPDBOeH2DpM0hLUB6XwWYUVPHBHE5eMebQV9DIt9OkXJH+w+v19mtHES&#10;IgFfOnVm0HI49Z1xrmFJp2AAtcOY2Dfl/UF4/wCC2HtVHatoDP8A6v8AV6dN9JfNpTyiRYaZEdk0&#10;eRQg0hP0Sxkgj6fW/wDj732sx8MdJZlDGh6R1XhaOK5SICreMEymPUZVIv5PIFvdf8T/AKwt7WJG&#10;owR3f6vl/l/zAvlhUV6TkwIaKiVyzNJIkUYUlP8AVxhlPHqF9JPt1ak6fXpG4pjpZY3b6KsNXUmS&#10;NZvS0WoNKrvyVQAAglvURx9eCfp7PrPZw9JpsA9OotBU8eldi8bDEZVhjhSH1OUVDpma+lSYTc6h&#10;/qj7Nodng1Hwlp0+nDqfW4oSB2WJNXk1SkRqV06NDubj8/0DH3S52NWWoUV8+rUHSTfC0y1WqCDl&#10;FJ0U49DEm7t+5zcfT2EpttRLghRnqoADdR8tRSCjKorSOrDxtoDtdjyBbm4FuD7ZubNkQKoyOqS1&#10;Ix1EweEc6mkgXyiUMREltSm4Og/S5P6l/r79YbU0hrpqa9NRLQGop0KuLx0CxmOanZJkKAC1tKfg&#10;30/X/C3uRts2qJY9EqHVXrQWrknh0tKWhg8SnTZtLERswB+lrqtuSTe1iPY4tdntFiDsKE+XVTI1&#10;ccOsiUaMxjYALouQzakQtwCb8E/1vyfe122FmKlcf4P9nrYcjzr03VNOImZJFu/jIWyIo0kemwsO&#10;T9R7JdwtI4GMTA/KnTqtrFepWFaFJfAoALAG2oK4vw3qH1/x932Zoo5fBXj/AD6fXh0rJ3KLpQAg&#10;WOnh9Nxawt/vPsVXEmldCdWpXHUSnmMVhI+pjdib6mszeqzf4f0/HtFFLoOljnyPp16nXddXQiF4&#10;3cEsDb06msF9Av8A0b8n2j3a7iNuyFsn/J14Ur3dBvVZiKCVyXHkDL6lJQ+MixX+lvzb8+42fckj&#10;kNTw6uzLTSvWA7k5MfBRuPV9I9XMfqC/U/ix/wBj7cG9imkioPVBUZHXE5NZ1GgM6LfWZFVSCTpJ&#10;spFx/h9fz/j7bk3JWSiZ+3/J1ajSHpnqI6mWQFFVXUWIVG4RQCjxsLAn/BvZHN4sragOnCNIA+Y6&#10;iTUerSJwokbSWb6Egm+v+g9X1A9pzAGPfx69J8PTbU08UIkF4xd2D+MElFVbW0j/AH1/bZgRKkev&#10;THTQKczFyAyq6hmNwPIijSoIbkC1jYe2vAL4HDpnrHHRvZ4yVVyq/pKny/1Cn9QsPflt6grXr3TX&#10;FA6VRLp5gTEI2RtCgM2gobg3Uf6huR/X2jWELJQ/t690okpJ6bx6EspZr2C6gWP0KC/B/sjU3+uP&#10;Zg0RSjL1vSaV6mrG7VEcrEEgWjgCoEZvopkFrfSxNrW9tsg16iakeR6ueI6fqaFWTSULEqGbTxHq&#10;DXYKfrwfp7o6KRQg/l/P+XSmJQVofPp8xmKgCkhLoSDGiAL6wNR1M36j/j7ctbVJDrpg8OlCRIOs&#10;wQx1LDRpJJRSw9KMFFgb/n/H8fX2qVKS8OPD/N06AAwp1jWIggsCHYspueFcchWY83H1uPx/T3rw&#10;ivc3Ekg9WYGnTRU4wzTgS8yAo0KgKHYBwzAccW/Fv9e/svmhPiEPx8um6GtOlfi8aVu6aikjXOuw&#10;UE+ghQpPJ4Fv6+zC0tmlaig06q1F6W0NARDGrAIQp1IQLvZuLqAD9P8Aff0FEO0sI84+Xr1XUDx6&#10;UlJSABEIvZfQAv6QP9WQByPx7EO3bYSoVs+gHl9vVGfJWvU9ICRaQWIJst7lhe4bn/YezyG1YAK4&#10;4HptypXqNLDHfS4JBNwoFwVH1BP497NsMrIK1NemRUHHTdWxeNFGkkNc/XlCwtYsv491mtDGAAK1&#10;/l1rpnqaUaC7CzWGlQQVA0/gqD9fzf3Vdp1Ukfj14mg6QuTg4YPZ5C6lZfqIv9Sqi3PNvp7Kb3ah&#10;KCoFTXj6dNF6ZPDoPMliquudqbwyEA6SERYvIrMNS+QCwH5IPP8Aj7DE/LF/c/oqtPypXqjTL1mx&#10;mxpizPO62UqPt/ER47LY6piAAPpwDz7W7f7ezF9clT8iMD8+vRMJM9LbG7d8CeKOBAVZLsl2FrAB&#10;rWtqH1Iv/T2O9t5TEKCNYwtPPp1gAa9Lej23bQoWO6sGLOlyzsLkkW/41/vZEy8uiFQKZ+ynWw4A&#10;4dKqHFBDaSGJjYNccAW/AJHFv9c+zOHbyuHUdaL1GOmfKYeCpEoEJAA0kIALKebAn+v1YH6/X6+y&#10;bddpS5UgL+z7er1qOgg3BsuEs/8Ak6jzLpJYK1kHrVtIBA/2wJ+nuHt/5ekhc6VJHVkFWp0DGU28&#10;MXUQVEcZiQT6nEijSApuW0m5DXswAsLD3H1xavayAkEfb054Q9ehHxNU9VRL5VdJNJLg6GDIT/n1&#10;0/Rfpe3sS2N0ZYNL5oP9R6sq6RTrLNDTzSI5Uyya7q+jT+3/AGwGP1Fzzf2lnSNn9T1bpZ4dQoYf&#10;QKguOCTb6Hj6OPayy01NP2de6yxY5Kmu1EPZ19YIAuL3Bd25J/qB71aWhurwRAHNT/xfWmOkV6WE&#10;GNSMnQqgLCSCFAFjwLL+B/qT7kW02tIQRGMBft6THPHrDUU6L+lTqGksECfT6aWk0/j8i3tya0hD&#10;UA4keXy9fPqukA9Z/tIzSMhRWQjgaQL25JQmxYAf19qZLCI2pWnl1bpPVNBpNlKqSwuCFXi17k/7&#10;Yf4+wPf7cYtRXq0fxDpjZJU5KIWVpH/TrBsforD6E8H2QFHTJ8ulPXOnmILBFFtF3Y2GrV+pgb/U&#10;3sPbkE1GIX7etdOVPUelmOpiCg4UXAtbUb/0/Ps8s3LKTWvTMnxdS6eT91yXCxqwI12vrUXAuOTf&#10;/H2Z2lfFZywoOFety+XXdXUIbR6m0yEkJrAQ24Y8fn3e+kMi6a0qa08j16Lz6aldZZD41U6bhY20&#10;ta5t5E4uRb2HjHqkx+Q9OnepEwjjRSbguxJOlXZdI4cXHF/8fdrqJYow38XXuk1UkO+m+kzXIAF7&#10;sh1OxYcWINj7DrpqqPX/AFV63Q8epFHDpvNGipqACgABXIPJJ/P+HtyCE/GBT/L1r7es89VMQzaL&#10;IEIRWszM44Icf6n+ns8hkLZI6cGkZHTezvYMSzgFBbhVeQn9JRgB/gPb1Tgjq/XVZP4afXIvjkKu&#10;3pCPKAi/2HNuB/T8e7zSKkQLin+rh1Vvh6BjOV339T4QNSRFneSQkHQo4BYc6m5HH+29gzc7o3Da&#10;FBIHSJzVuokSJDA1tSs6o+lrtIkY4YN6bIP6Kv8Arkf0QKojUjgT1rqK0KpJUTCEGFfUkqshWUkX&#10;Hofljex4H59sOmklhw611No1DCN1AiRyA7Braowt5G8RFyb20n68e9x040603DqTK0mqRksjaE54&#10;kd0J0q7k/wBq3Oke3STkL011GNqdo1SSNZyCjEglZb8l5OCL3IBB5P8AsPdT2fCc9b6zQ1UlPYSz&#10;xPKyNeKU+MqdHADA6efqWH4/1vbqSlRQnj16pHDrqnyMgga0yyQa2WPREY2JBuXEmm7W4sQF/wCD&#10;H3pJ20nPW6n/AFf6v9X8zkjygQlA6Vcz6jJItPIJoolWzMZL2Fr8AAn6nn6e9LMB8R1deXj1kNXC&#10;yFDIukI8jOHXyqhIAR0IBJ/1NzY/m3tqQo46c69JURRyhvREpSNURwEZo78yxkj6sbWN/wCo+ntG&#10;2lWrTy/b14iop1Lcxm0Sxg6Vv443tf8Ats7yfnT+R7elZGAVBw6qDqNfTqCW9USfqY3lYnhFa/7W&#10;ll4YD6Ef7x7LHBwKU6t1ieaKQBXuweWRJi3r16B9LuASB9bqBxxf2wSOB9evddsksaoUVXIXx6Lj&#10;TUJe6eM8af8AkO/0+h91IoBT/UOvE0Feof3ZlmYMrIVNljaGNVDH0iM/pBt9QwBP+t7aLCtCadVD&#10;VNOn6lKOSba/HdVd1K+MfmMyEAnXzzYfS3tRGKnqx6cKdV1RRq4D67oF9KrJYsNZ/Nvx7XWijWEH&#10;GvWjSmeukg8eQgc6xHOZGlP+bUzN6QBJ+dX1A9qDaPDcqzjSGr+Z68GUjrjkNNPMYJFjDRapUdFR&#10;CxPJaX06SALXNwf6+zF9quS9VjqBmv8An60XUGlc9cmptEV45WkaSKKaRUILRiQhlCEKdXIuRa30&#10;59mT7S8EPjKTkVNOPTfiBjQdPOIZ4ZIrlU9DKDJGF/xu0SiwYt9Dxc8W9me0yPFKrH+fWiaED16G&#10;bCFZY0L6SwVNZDf2go03Uji30I/x/wBgJ65adJYxWnSdhRqdLunj9AIFyblSQovb6XH+tb3K1kgK&#10;Y9Ok46nKqgABeT67k+nj6gA/8R7UNGpwR04fh6kBUU6rDnUxAH1B5Av/ALzb2l+nVX1jz6b6ecc5&#10;Et3uG+pvyCo5AW/+HsTbWxVhr690ol5ZR+Rze3NtVwPYwiZWNR145FOs80Ia/LHXe4/rYcc/77+n&#10;t8pUdV0jy6TlVTeNjcEqbi4H9LkagOR7QzREA06oy+vTf41INlUayGt6QWKjkqf6/S3tF15WpjrJ&#10;GlkPp4IJuRypv+oj8n/H26gqp6uGr1zjiRrFSvIup/LMeCbfge9iJScdUOc9Skp0Kkkci4Qjlb25&#10;AI/r9Pb3gJTPW9FVz0x5ClLxnQoFwGN0J+rfS/P+3t7L5olqaDqpp/q/4r/V/hYZwQpEN/IGAZ9Q&#10;QKqi1kNjf+ht+PZdNhOz59bFK56aZVnnjvJHZkVlIvfWPrcg2ufyOPZRcRvNGQ2B/h68ACadBTub&#10;Fya5B4gx1F4lPIYfpdEUXtyeR7hPmnbJBKWA49XZajoKXpKujqgyxzRkSgFzGrKATb18Xvb6Wtx/&#10;j7iyS2ngm4EUPHpnQF4Dpe7crjqXWqI2pgqhfQwuRrZv9fk39i3Yrwo4ZhT/AC9PUqBXoV8bVqAx&#10;NgBzY6bXY2Glvrx+fcu7TukbjvwOrdLXHPqYC5tyAGGoaW+rBrDj/A+xzt0okYUPXulfBHqjubG/&#10;B5UDSvAFv8fr7EyINOk9e64tQq3Fi97ktoUm1v0qwBNh/S3ttrKNq1HXuoFThY3RgI/84Pr+rSq8&#10;Eg6fr/gCLeym92G3uIiukZ690icltkMr6fQE4LgXUIxuq/QXP1PuKd79uoJkd0AHEHq/iMMdB9kd&#10;utDKQqfVwCeFWRgLl2Vf6fj/AB9wJzDyNNZTNoWq1/Lh0sim1Ch6aKemkp2YgKpVreR/92Le5QIw&#10;JB/xt7B8NnNasVI4eZ/ydPg16doTcaQBGzk8m7XB/tK4HJJ/2PsRWkYkogGmvWm4dKCnp4o1JJ5V&#10;bBlRrggcl2+mr/W59jW026JFqaVpT9n+XpvPWRlCkuBqsFGn9RF/7SNa9/8AXF/bksKjvGetdYDp&#10;cHS1tLFWuAbKR9L6R/rn2TTokqkL5Hh0/wBYlJDEEPZbMy/oUm/ptb8fn2VUaFjXAXy9evdS0m8i&#10;rdiqg/UE8/jQf6+10V4Z1Go0Ff8AUOvdShKpGlgUWwZib/U/T1C9h/vXsyLpSjGg691HkqUkcxov&#10;puBdCEJA4H0H0HH15P1/xKOSZJnMMf8Amr17rDJTsyMLBhf9Ma30cfXxgXNv63Ptp9p8eM6s1J4C&#10;v7R17rHGi0/COwJUX0qo4JvYqAT73a7ellhfT0pn7OvdcaiRSNN10mNeGIOpv7QLBR/jwfaiRe0n&#10;y/y9bFK54dMchIDE6ASW/wA2dX7aCxjbj+lvp7QZrmg61031aIiyBkDRlVexBISwt9QLkf7H3qRF&#10;RSDw8vl021Sa9M0kL6V9ZbVykZYKjEngXXnnnj2iYaRWvVemasdICdbKAG8cgjZG1kfRbHhTf6H+&#10;vtNJIqfEadI5fi/b0H+Rj1yOxi06X0vreKJY4muY4/IAeSb2P/Ee0OoF6rw6SyrrUjpGvhoxFII4&#10;tAlNlacx6VbWSBGSoWxP1Zhqtyp49r0ZtNOi54Ap7upOFoY4DFNPTmyy+TWYfCy6GIaSUcal/wBT&#10;+fz7OdklEd0ss/AEfy6ZkT9Mqvn0Pku+YUocamOSORozDFqKFVZD6XMQa3AuLcg/6/0OSFtz9Zx2&#10;kcFoQzAAdF4hdFoRjpZ7YzuSnmnk8bvIfSjBWCIz8j1H/inse7Ju93cr4rjjw6oG7qDiOh42VXZC&#10;WGaarBR45igJbUukfQ+x1ZSvItW6VRVLd2OhpxeZdSn7qgWAZb3JINr/AOx9mAFTTowRyvA9CFQ5&#10;JKhQGNjYf7e30596pTpajg58+nldBtpN/wDD6/8AEe9dWwcnj14j8gDkXuP8ODbge/da67/tN+R+&#10;R+fr+Lf4+/deFK568b25so/1P04+p9+62VIz14fQGxNv9a1xyP8Aiffutdeb6H/krV/X/fX9+62K&#10;Vz1iZTYH8/j/AG/v3V6VwOHUOSoEZsbEH/b3/wAfdlQtnqlOucNSrgG/14txfge6kUND1rqYCGHN&#10;/wAWv/gffuvdY3cKL/0J5+g/p9f99/xJ91sUrnpkqcmkZIJB/wBYj6f4X9+p1RmANOoi5VWN9d+f&#10;zp+n+w97p1rWOvfemU/gi9uB/wAQPeqdeDgmnWZZVA5+tiPoSePz791frCZWkNvwByLAX/wF/fuv&#10;ddNRs49I0k/n03t9fp9Pe69NmMHqDJj1XhgHN7kkLf8A3j3YaTx60Y/U46hS42F72jUNck6dNjYf&#10;0HuwVSaV6o0aAVB6T1XiwBfxqPpdSoPP1ufTf/efdKdNNEpHDpP1uJBjDaAfre34APIt70RXB6Ye&#10;OmAOg/yeMTXoQiFVJNwVLMCfUBYDj/WA9sMgU48+k5Sp6UO3cHJWMhQO0K31auWuDq0ci1jf/jf4&#10;F0BJr6dOxpqNPLoVIcYadAqJYWANlVb2F+QPbvS8JQdZTTOTdgo4sAPpYfT37h1vLdd/aqygOi3P&#10;JJtcf4g+/ccDrehj001+IDREqPULlCPqvpvz/j7qy6h00Uoeke+BnBJe51AEcWL2/APN/aYxsSem&#10;2Qnjw64ttUSjVIpCm10UiNbDnl7c/T6fX2nks/EB1cOqeDXI6SuWx9NQxOY6KC4BUyqNblL3sQ/+&#10;P5HsqvLSKFNQHWwujHSIkrI4BLGQTJbUDoFiluQpP9fwD7Cst2kNVAyer1UChx1zw9XWSTvpDLGl&#10;nGpgGVmAsNH+A972u5uZJSCMdb1KuAen3OZGspfEqwvLqjDSSoV1H+0Bb+gFj7Ubvd3ECAoCR8ur&#10;LKA1G4HpHplRJK7F7OVDlSQGLqLldH0+l/YHbdCZ2ZzQgefRglCtR1LjyEbFwHQKyG3qALX5FlNx&#10;e/F/bybkukmvVuotTXIyMNWrga9YFxb6FQPqQPyOPdJNwEgKg4690jMpMZS0cpVhyGspVShGok2v&#10;x9L8ew7eXGolScdNSKGx0G2XMK+g6la+pDEgKsf0KFZgQoAP1/23PsG7i0fSM8D0FOaMbpUK7aNa&#10;FAp4skR9KuFF9UgB5I5PsGXrIVOek8nwnoL8l9szM0PhZJOVDsFLuRYRup4QcgXP19hqXR+HpG9O&#10;kk1TJYCSOmSISKFj1BIgDwPET6mKkHg/X6j2gLgGp60oWmeoMuTjeolgYMr6ZXgLaI4gsC+SeQ1B&#10;BMg/oLfS/wCR7qZVZj1rSK46xrVUnjp9L6JNEpeOFgyuWTWzJMSCSx4sSLD6D3YMpwOPXiCOm2pq&#10;lV1BQKY3eN0aQBoqeRfRoilC6mJ/Migj6ahf227Dh17pqee8UDNG7LDNcGKPw0rwC4dZofSL8+oK&#10;SV+o+vtgslerLx6aaiSOI1lX4Jo1aIURVl1zzRyteHzAAKIxfUhvzax/PuhWpqnWlNAT1BfIJLHA&#10;Ck0jKiw+WZIiUVBcO0g4YBiGKr+k8e6lWAqevFq8eHTfPWlppJpayCSSeqWIQyXamusYMizSsDpD&#10;WDWI+g90NKda7fLpFZ/K0FBQsZ6umlhpZnIaaZYlhrS5k8EdOBdw9wQGVgLj624bZjWg6YkkVBQ9&#10;BVPWxVTzxw1DutTGBEtWjRxzCJ/LIIakqAJAD6JCFDX4Jsfeqtgt/L/L0gZgeHSs29S1ErKyTxy0&#10;EEqCBPIKfQYkEsqTzxAuSBcpJJcSEHm3tZApqD09BlgPt6Nn17W09MhiVfXGVko4kljVKlamxRfN&#10;p5PJLWFjf08exlswRWz6jo+hj0rqPRutq0UVXHTSVZjRBqsqDxOrA2SELawZbgEEC/19zNsVnBPG&#10;ryDpaEVlx0JEND5VRIYjoutwoCsUY/54aeCRYjn2PYrBX7Y+HTVPP0651m1VnpmYFijqyqxdYzNC&#10;xuSwVbX5I5/P+8LX2QGMkjp4Rep6Lb2N1/T1C1ck6p4JEu8Ajjdal4han1F10qV+n+JtyPr7j/fe&#10;XNZLU6ZliNM8Oq2+wthGLJ10kdMUZ6n9c1HNVRsyLoeNqJxpW5uthxx9Te3uKb3apreYrTH206I7&#10;i3Dvjy6d8PBQ7fwVK07PDHTa6qojngSJ0VrKQKcKF8RuPHJpIX6WHtmOKKJT4nE+VanpyONUWh6Y&#10;8jlo62tqY6VpvtniSRfJD9xLHSJIJBNDNECDI0npZ9JsDzbj2ikVGeqjqxpXHUSnyAySM8iTyUc8&#10;gSOJIECsXfxxipkUaxZxzfkWuTpIHtFPEVFB1roO8lCs9fkBOchQgloaGvpY1kikSIeOQSOoAMTH&#10;6/XTf6+ypgPkekUg7uho6Iw0O4K6KjegqG++r5KVJ6wxHwwUyhDBDpACguQ12/JX2I+XbBL28WJg&#10;CSRTpt2Eaaz59WQYDrOHG0kkhpRSzxlDUIQrzssXoBlIAQOBbixJ/wAfc97dykIY6sKN0ttiirWn&#10;HpVp1xPXiN4pIYZ6tTMzSvHLHOAw0K+pQobgckC5/Jt7ORyyXFValelanUe3j06wdO5BotFUV0yM&#10;CzQxFgfzJxILC1v1WH+03+vvY5PldSXFR69X1yVp0C/ZXRmXxyDLbbl+5ppm8tRE0zLUxzK1ognn&#10;DKgsCrAr+eDex9g3mHk65tR9RbjUDx61qkV9TDHVffZsFVWVNfS5HFvQ1NNU+IGipVjetCJZIJxK&#10;pvOj+s3axAuSfxF95G0RKMCCPL06URMGjx0FlLiyGBryoCoiQUrJBHHLT3BeOJVsAwc+pyQbg29p&#10;EAJp1dI6nHRhdiYGlgr6ESzWgpgVSr+k5kZgTDJBEGUqzEgI4NkU3Ps6tkAArw6WRRhT06bwjgbc&#10;mQrPthPTyEwQtIVakMcSCOkCrH6W0vqa7Dm9rm3t16VoOqSjur0maeAVUiTfZNUzIitTwPJ5VkgS&#10;QxPKktgFTUSNLAGy8ciw9GvfXpM4yOljhORFqpnnheQJFM9QPVR6rRpUUiq5JNi0Yex4BtY39iKx&#10;oGoc9I2+I/b0KGNghenkmEhMupII4zRxWQxgySQ0xTUofjWHVADyCb8gaWRXSadNsaY6jZ7K08YS&#10;KWpWkqKiP76KdUDSlaQXNKQP82ZBdgb8kWH19s398kSaBx6qBivQI5QVWRq6mohSanpK9WkPkKvP&#10;HJp1y1NKI731BQRHwo5vz7Al0PEJY56qw0nPQc5OlxsCxBpmqZ0jeNYJFfVG2svN4lIu351s/HHH&#10;sIXqqhp02dNOgurUkro5WkMEjpVRzU4OunlgoVbTVV8MdOAGeNrR2PLD/Yj2RyfP51+30/MZ6StQ&#10;sadR2ira+JkYsYp50SOeohgkkEcI1o8300NbU8cfANrNyPaOgDfYOrUc0B4dSchFJVLE+uSnp6eC&#10;KtSf7eKOaargYwrHIVF3crcSxKoW1l4B96AAAH+r/iv+L6cPEH06HL497Vx+b3EK5lekR6qI+WJV&#10;jiV2hJqoJKaO6o6yAXRGNgQBYj2LOV9vW7vFEn+r0+37eqKnizBfTo2m/wDA1lJi1ejJHmqvsqMR&#10;icrUaLtKssEWpmkuAiyGwIsD7li529407RUcOjyJGjHd0W6qxNVW1FdAYJhJFrnnEUUifdJSgrBS&#10;xIeQi2JUsRza49kcu2z3ClQpx1QsQ4A8+g8ymJlko6+CoUQAQaaeJ6eGCKGoiPkkDVEaj91VuEAG&#10;gnj6n2E9wsjBUOKHp8Ra1JPDoru4FxsWZnihcihqHvRsKZVjoZqWI2NTQOCCyngNzyx/oPZfAaL8&#10;x/PouZQr06a0rKetoPGagtjcbOMjX5GaMwBTGtvsoHsrOypeXSALemx9rAQG1fiP4a/z6fQqPt6g&#10;5FmqVqJ08sZqJy0MtLKtFVwFog1PNVU1QqGQFOGdHKqCSwNj7ebhT0xTiOn6V6jQCqr2qGlpIjMt&#10;I8n2s9RFNjs7H4g1SUMiMmtvSkIiRSxJsfpa2nFK/sGR8v8AV/g6qRXFK9ZaHb8jUiyzx/Za/NT0&#10;0dKhRCVi8q00y1geZiHKq4MXp/sj8+9UIPr9v+HGOt+HkEDh0L20aZ4o46+rpo8nPTUcE1GzrHTt&#10;JMW0VCQvF9XiQNok03P+HHtRCBWnl5/6vt6MLZRTPRgNmVVItM9NJSuuGyhepopKeplWnx9TTO0c&#10;dG6S3YrIxIeRjcm1vZzGRoz0cQHFOkXvCCjVzFPJJHDFSz00mOVykBMTa6qshKf5xgSFt9SSBY+0&#10;83HHXlUa89Fa3cjVYWipaoR0VLWQTzLkIXgqVg8Zi+1rquRbiQcyA2vYWHLe19oaVIXJ/wBX7PTp&#10;fAAF662PgKKrkx2QilmlnWtkNBPRr9nPB4G8dTJWz1SlAUHAdk9UZA+v0ENjqaTR8v8AV/q9ejG3&#10;VWNT5dWM9e4H7AwTCahnjuqSwtQrC8sKIHWKqNMH9d3+qqFa63I9jO2jIQdL0dQaf6v8H+r+QO9s&#10;yiaGhjhKqHIhim0xRRFaWR763cmzOQbFFJYXA/xJ/YodfSGdiXqvQomnhMDaYpTEpjUo5BDMJvQi&#10;2+oU3sR9LXPs70efTFTXrDV42BzLNFDqdFLk+QL5KZyCrUxt9bDkEG9vbgiHXtR6T1fE87uphj8P&#10;gWQKQCRAP81EHAvquQwBF7Xv720YpUY6fjYLk9JTIYmmm8gQBxIizlypYVMirpjaoijsdIIJ124/&#10;p7a6Uq1Ps6R9bh4vVf7pGVYTGryoqpMfTIizRgnxvaxstwCt19urpI6cEpGB0kMltuNp3aCmFNPJ&#10;IJdUkZsGgt5Ih5r8AGzNf/D/AA92RVU56uk9DnoM81tqCSSbxUomn1CMLBRhUkpRwqqQfGkbOT9X&#10;IKrewPtYChXPShJF4dAfu7YcU0IracwfdIzlqdKVKacy8+JqaomBKuCCIwiaGX02uQfbEkKjPTgm&#10;BwD0XfcO2MohNPR/ZzT4yGYfcHz001THOwaRJKQgqkgN7C7M30P+CbStaDj04HNOgrq6akxa1qQK&#10;5hkMETVYuIoPMjPI2SjZQzRrIphdY/p/rXvplA6up1DPSJyNCSmqNaGWYSU02TnpftqmSCOaMik+&#10;yjkU+EQhVkLgNweBc+2mAHTwiFKk9InL46OF4sg+l6VK16emMy1DyRVknoqJqwyAyrx+hQGQ/UAf&#10;T2yQpx59aKFcjI/1fb0jcnR18NPWRSYlqqBJ6v8AhQkDtFPlJGH3E0ZhUyRTSIvpkK3ULcfXmpC+&#10;XVdLen+r9n+r/ClKmFGmhq6tHjqqemkpnnjrIqqikmCAySvdWKyKSizAqQxBvbj22RXrWg8adB5k&#10;onVoKipstYJpUaSqZIIKmrrQFFTU0HjcQKpdF8emxQhin0Pt6MUJHTRUAdJKooYoGmjpo1lhZKgT&#10;S41SGo5a5BJJLC9SLesKNRBAYcWveygADj0ywqKGn5cekL9i0NFT0c4ZJYlrp5IaKKWCeesklEzv&#10;X1MfEcca6LfgkccX9qBQ93l0lKnC4xXh/l6T1VEs1Mk0EcsdV/EP3q5ZyMfG8MJ8KRuoB/SxXyv+&#10;tiPwPe/s6acVAb16jV1EoihnpBJjo5pZCqVDJIkTRQAiKAMPG8AX1yk+k3+pIHtyM0NPXqpTpnrK&#10;SJfBOJjJSfarFRUiaqVLhAUlBA1MpuXALBy5VStiD7fHA9MyIeNa9Nq45JJ1VJoYkdJKmnRaYCih&#10;hiitHPWGPQaUlQQ7qzOTawtdvbgbtr6dNaDWhx0zxY8+EzvVavLLNEtHA8NY008VRopaeGCMXRYP&#10;1yaRwGXUTc+76uGOmtPr1hfCcPIYjIytCj1E9f5I6GqkDNHNGwVmVVKkaLAX/AAv73XrwSnDqDU7&#10;ernmAp4UM7U/2tWkEkNQ33MzeQNA8gvp+lwp03Nhb3YN5dUaMnPSUqsEC8oaognidY8fHVIDTIZI&#10;D5Q4jAt5QzKocnjgNex9veJjA6aaMVr1HG3/AASPDVUr0sNGkXghddNRlJ25RvuV4QOOVWwJ08EX&#10;9+8Q1z1TwhWnp01DBiSSOaaeWMq8oqPJDPUNFFyryTSRBTCdK6dFyXYANce7rKK16b8EMeoK4KsW&#10;JV+0mEVq2SsmkEcklUVW9GkES3cMUBv6VBY24P1dEyHB6bMOkVPSdrKAZC07tH91EyR0cobxxRRo&#10;n7skYYBLlPS0TsGF+CbWL6Np4cOmjErdNU2GdlMrtG6zLrUSRx/brFH+1oiZPUiEG7X5Df4G/tzx&#10;BTHVDAOkNUQRymWMlphStpUo5tLTk6IZFB5seAAfp7c6YZCvUOppql3jS4CaykQfT547xWUMiD0a&#10;ebmxB+vv3VKV6hyQItOBPI6xo5BYaIXDEftFtVyxt/qeQLn/AB9+6oyjy/1fy/1fyHOnlYxtTUrO&#10;qRuZamIsEZPJbS7vpAVPzdmYH8D37q1ABQ9RnVnYTJGZAkMrq9QqH7SVn0uyheNAsP1KG5uBe/ty&#10;Pz699nDqQp1etDURC0kUZFoFnmZQ7iESC3N7Lq/BBt7qnxDrx4dcJFKTwmb9xjGIInk8jSIF9cgE&#10;LADUpJsQLHm3t1/hPTR6gy+NXc1Y006OrJBaxUD/ADY1WvY34t9Af6e79b6kFIvEgR1kKGZVdnZi&#10;G03BBAPoXkcfQ8/n37r3UljNTtCrRBDRqzpJeOYNM66vGkig21A8X/2P09+691zjjSLxq7QxpUtH&#10;UmaNJGWmA5C1ERXV6iL6h6fpyffuvdT4WeCd9CU5ZAspICVCK+jUZTOQQNS/2U/N7D37r3WGOpjE&#10;kk0RSWslkknXwLHPojbgngAxMEsFJU3vyAOfeiARQ9e6iipgqDFESBIWBmcw64JJ1a8SqG0m/wBQ&#10;xtYnj6H3oIoNR1rqM0yLO6hPHE7NGr6C8scYa5IDgX45tbm5t70/wnrx65PUh/IRplidrSLGDFBp&#10;1aEIdh6bm7AHhjx7T9a64yTLHFLFAWdZDpUOpR0uumWKaJxoMbNYhj/j/jf3Xum55RHRuYGjjSOU&#10;vMAk6zp5LQySAp6ZFJN2FhyAfofe1Go06903zVPkdDbyJ4wEVYlbWF4USq6hVUCwOnk21f4+3PC+&#10;fW6dYHljku81QdHjYRkMAjMvrQjSL6rWCkgn8X4ubLHpNa9ep03PLMolJRFaUwyxzPdjZTaR42tb&#10;0jhix4t7t26vn17ruWSlWLxRsJUJXSTcyJL9WkWRPrf1fTj3brfWBXB0PMVkfWmiRBeIqD62/wBZ&#10;uC1vz70RUUPXuvLOksUrgJKBUuxKoUkVo21KNTfpTni/uoQA1HWqdZfMABVF1Q1Hk1qzM/oA0hVJ&#10;FiOeT/qve+3V8+vdRBLGsXjMMi6rGbxqJyUVvIgc6QfVfm31F7kDgbNaY631jkPnIZdIUM3gAOh0&#10;C8WkKg8L/U2J/wAePesVzx611wliZEDKrBxZgEGstf1MzfRebcNe/wDh7t1vqM7G6zrpeIH91CCq&#10;i5A0lmte/AuPz/hb3ogEUPXqV6weZpdSqqxSMwe5OlaZS3KPp+nPDW5N/dAig1HXtNOsNQ58jadM&#10;vjeNVpgg0MJF/wA55B+B9Rf6n6+7mlM9eGT1hKkBwyytocN4QU1EEepWsNOgm4sCefbQCE46tpHW&#10;SOWVWVUe7ckJIV1BbclxYk2NrW/H0IHvxRRk8OtaQMnp0w6zSHwuHY1UkK1bALFM9m1gKrAiMrY+&#10;kcf1NiPdHKgVHT0Y1Gnl0avrXASVlVTaalo9CmNEekTxUsAi11dRUqQt1UafGFOpyf8AXAIdxmSO&#10;Op9P2/L8+HQhsLYyyADHVkPVmEhSYRw0kd40pGEFZMIdMdIonlrcTKi6WlaAGTSpuNH1axPuON0v&#10;TpNP5f4D/g6H1haFGyPyPD7R1ZV1lQUMKUs0euuinx88eSr565w71TyiOWappLEOKZXYoQukqym/&#10;sA3cjliGxnhT/B0L4FGmta/Pz/Po8+y8hBHFCz08lWsFOkFZT1DxJUV1W0QpHrWRlDCJSEJ0E6lI&#10;B9XtEx1Z6UBAeGejB4/MTUCRwNVQ1tfUvGqQwGBGajiQ+SaKmK2MKnTZVsTyL/X25G9MHpFJba3r&#10;TpU4/cdNGNSTVDp93UR1RVYy2Op6aC01RUvPaVk0tqCKbi40L7WxSUPVWtzThw6lyboYKYqWogWg&#10;jWBjVUEyqgkY6Dogn/SSnqYR2P6dVyfb5kJFOm1tx8RHXOTLUky1NPZ5Gr4DERHZoxe8kdRHEyg3&#10;kICErGCvPqHttjQY49W8KnAdQarLSVEdUC/381RUUz1EFKiBKZaFFE8DAg+gadf1B+g9p2JIz06s&#10;TKQR0na+ekmiqomkggihY1DO8a1M9fTTkCJWmYG6gsIxGpAIAIN+faLNc9K4wwavRdN/Y5quGWqS&#10;LRHGBVRQ1FTClDJUU5N9MJXWzIV/cjPGnQ3P0N0+LpV0RbtimppIqqCqYJVVKUqVrxQrSywzyIZ4&#10;Wq4mW2lArinbTfSzE2039nVg5XPp026hkKnz6rc7dWSskggzv3c0+eM2qgSlM09Q9IwejzDyUbIx&#10;jVXjEEMciOQTGdYJsP8Aa2AWq/hx+3y/l0E91GpQsprq4/OmQT/g+fDz6rm7HopyMxMtLDHFQSoJ&#10;lmbw08ak+KKWJai5kH6bwtYqzW/BtI22upQCuT/q/wBR6jDdI8tin+ocP9WOHRbKwxavtolRNH+a&#10;lMa6Wj1WLroACgEEAENe9/ZuOg03SddDJKWjI0FgqCRhdFHoZrqqkKSCb2976r1D/tsrErrc3i1a&#10;4ZZIzZCxPOgcXK/j37r3WBhL45AfDracJIY1AEKgavWnLaRbSDbn6+/de64u9ooQmpDGw8qX1h5G&#10;Nklay2Fh9RY/8T7917qS7QlZI2dho0L6wgR1Zhqa6aTyeFBJ5/H49+691wRTE4amSLxtIVLLJaKH&#10;Ul7MFHFyPpcfn3rr3WaMLOqBdSMimFlVNcTSKNQhSIrcKRa5HAvz/hvr3XE+WLmFTJCGjLvqAjhY&#10;nx6Y+PUTe3Hv3XusfhUtIpVvK/kVI2AGmBD5PVpNvqSORfn37r3XV0MzRrpBm0k+EaQ8qrbxqh5D&#10;H8kfXj3rr3X/1toGpgLX8SnUD6pGQKqBT6QLjkk/Xk/8Vj2WDPaOjQP01SY8EgMI1udfjB1FX+ou&#10;LWPNjovb+ntK8LA8OqM6dZYSUMcTadXqtIgX0M3AHjIBK/k88e2JIwyhZBjphypyOPSlopwojBKs&#10;QNKyBedXIJtYceymazdXrEOva6ijdKSjSKp034ZTYfpu2n9TMfz/AIAe/Rwa8MKdNk0z08ww6FFj&#10;wSDYfQ88GwNx/sfZpBAEXSOqO2o1PTtAqaF4UXFrgHnj6Mf6ezm3QBa9NMWGR04hAbMbDiwsQQLc&#10;WUgAH/Y+zFEVgOqfPrtolsfUwJsbMB4zb/H/AHv26LdSadVLAnPHrEIwLabPp4LfhD9eBb6e1SwK&#10;OmjIa44dctCOQf8AH63sbn+tv6/19vgYx031JWIC1h6r2F25tfkEr9fbgFTQde6lxRaeBYD+psLG&#10;9tI9uaPXrVep8a2UWv8AQ3v9Afr9f9h7cUfsHXupkUdyCLqTzx/S1hzb/ifb4RCOt0HU+JRwSrX+&#10;vIta4tc+79b6nJyADcj+luPrbj37r3WdFHFzyTa30I4P1J9+PDqyfF1laxHAAvzf6HkfWw/1/dRx&#10;6cf4esRawvbVz9bKDY/8F/2H1926Z6wSN9f9f/bfn6e/de6bpFaxYXuf8P8ADj68/wC39+6903yX&#10;uLmx5Fv6/W9wPfuvdRnIsxsLG30F+PoT/vj7cj8+tHpqnRW1MT+St7KCP6fS9v8Abe6NxPXiKinT&#10;VUUusMCVNjbUbXAvf+yB/vfvXVSoPTFNjlIICP6hqCDQAAD9SLk+/U61o+fWH+GMrl9IZW0jU4Fv&#10;SPoLj6j6f8T79TrxTpwigKC5VQADct+kEn9C/i/5+ntxWFKHpkwCvUgxkrYkKNJuCpOkKf1atP8A&#10;xPuwcA1HVfADDHTbNSA6yp1a+SAl2B4BsR/UfQ29ueOKdUNvTprmx62sUOgLYMQofV9bXtb/AGOk&#10;e6NKD14QDpirMIGOtktrH69I0Mo/HjsSx/3j+nurMR1vwFPDpG1m1FqGGmEWDsY3jGkkt+oEadQ5&#10;/F/dCxIoer+AtOHWBNowsjQyU6yD8BbI/H1BJA1La1wSb+/ByMdb8BRinU6l2zTBfClPTxgarDwl&#10;QT9NOlQAv/JJ/r7sJWAoOvCJAaEU68dqUsYUy0qlkZtAlbWY9f1WOX8g/Wzf7b37xX9et+Eh4f5e&#10;mWr2VBKpUQx6dX7cKAyxKLXYOWAD3/N7W/r72z1z59eWPST0zy7FiRtH2kaBz9IYPJIrAk6bWA0E&#10;ck8W/qfbXToVekxkNg0ryymSEO6szhVSRZIltpAWMKFJb+1+P8SPfut6F6SVb1ojpIiQyRM6sbiG&#10;JbSHkBglwWt/aPIH096IqKdeIQdBdnOoEnWoiioA9S2lhGXaOCdCbO7EBtS255/P+39ldwNJPTsY&#10;QCvQP5bopZlKfYweGnl1COKB5awI363UnmRSbAC+ke04LgV62R4hqMDoP63oLy1CStjoquoiqDIs&#10;E6Qv5IojemNSZPEzBeCLTKl7D1H37xG6sYCRXV0MG0OqJ4Jqda2gqJqlZEWkZ2p6t4vIA08hbSI1&#10;Rm/1EhkI4JI9+VdRq3V4kCnS2ejFYDZIoxEjUavMS6eaEsIopNdwZGa51ADlWQAf2b291yDjpaJT&#10;o0Hh0L+GxMji0jQySBmZooY2jRpV9JBncXI02JuPr9OPb4JIz00TU16EPHUektbkyaQqheCRyfFr&#10;BsB9Lfn3ZetdLKhDA2YIqlUjZiPqb+lk/wBYgXBtz7t1rpaUQBFrgm6khRYMbfUn/ebf19vR/D1V&#10;vLpTw83H1a4C30gAW54/N/p7UR+fTZ6dIlF14FySCbXPC2t7c8uqn4h07Rn0/Sy6x/wW5tyzf09+&#10;HHrz/D1OiFgfwf8AePqeP+JHtxfiHVY/Pqai24P5v/j+Pp7dIqKHp7rJc88Lyo+h5IH5PuoQA1HW&#10;qddWH1OpfryDawPH5+vu/W+uA+gsCRzz9bf1uR/vHvTDUKda69pHFr6TyfpwfoPpz/t/bTR6RWvW&#10;qdcdPP0B/ofrx/gfxz7b691wZD9ePp9fqb/T/fW9+691xZfoNP1HDf6x+ht7917rH/X/AIrb37r3&#10;XAi/B/4n/b6v+I9+69116frxbT/qbC44uL3v/j/j7917rrSLWubfm5X+l+Li3v3XuuWlTxazD6E2&#10;+pFrji3/ACcffuvddFVtY/Uaf6ci/JsPfuvdcLKSbACwsAB9bn8n37r3XErbnSbn8E/qI/w9+691&#10;x0i9+R/gPp/rED37r3USc3BDW+oAC8kfi/vw49Vf4em5zpJsSCPxYEaePpf/AHv23J8XSc9QZHNy&#10;CW/NtXIt+q3PtM7GtOvYAr1BeVQf7XIDEG1/6AkAD2hmm0mg639nWBnLFWuBwbfTXY8G5P8Avvx7&#10;KrmYFetqATQ9cbqTbkqDY8W5J+lv8fYfdiWOelIAAx1z0JfhRcj+nKj8/wC39tOqsOt9dBCATdOb&#10;AApYnT/Q/wC8+04hI8q9az11OOLBUvYG/Or6XF7/AJv73NGNOB17pmnW4tqUAixv+m44JP8Ajz9P&#10;ZPKncetdNdSPS17EnnSDp0i3puPwD7J79eyp6sDQ16T1Y3IuFW5UupsdN1JUp6fp/rH2C5yVkofX&#10;PTvSaqCSH4u5OgtdQHVeRYf1twx9m9hV8jgem38umasqCGJGgOzkDQLEBORrLW9P49iKOL8Xr0jI&#10;oadMbVIEqprF3DGTlfC5f9Fo2GogC/q+nuroxPVhop3Dp7oakavHrUhQOYLav0+geoAW/wBifZLe&#10;xEGp4dPRla0XpQU9QedWgrpuxLaRq+mpbqeT+bceyYvQ9KOpfmsdPJ4Y+oCyXW5lKsLXb6XB/p7u&#10;JdJpx/yfP8+HXusTENy4LKCfRYWt9eTzY/096JVgGY/l1qmeuKU0kx/biLIwGo+nUqEEckcn8fj3&#10;pbWSf4BjrZ6gTU7xs6tyyaeQDcqv9bi39B/vuSuezlQlAOvdYTTOxU2GohmDBfQfwVZQCP63IHtM&#10;dvmLDHHr3WH7AMisSL+oAoqpZibyKL/Un6j2ydmNNTA1+XXuu0hMd2jFlYatRGllYcXVQP8Abf4X&#10;96jtXiFVGPLr3Uto0SGMmzPfRIpUKXaW4AaRgf6/Xj2bxwhYxQVbgfz691HrYqZ6ZoJYxG5UP5Ii&#10;PSI+HEZ+mr/VX+trX/Hs0KReGI3FDxr9np0pt9WoU4dAZ2NS164qtqoJYZY5KMxiT9MjkKWMrEfU&#10;gekn/Ye3rSPSS1K1HQnsWQOFPEdUk99Nm6DcWOp6N6dqinrjVVMkqvqqZlPl+1klj9LItw+g/QWB&#10;49mcQXSainUhW39kKenR4OrKOKtw2MmybTLHVUuOc6pGZad2pxNOaQIdBRWADRgH0n/Ye2Y1UuQe&#10;iq/NCNHRsdk9sbXxk6bex1XST1GMhVaeo1mRQKiTRUNO1NqFkN9Vh9fqBa/sTbbfQ2tI/wCfQQv7&#10;CSUmY8Ol/kN21tDm6GPb+Op8pUVi2iqluwQlS+ryEaQb3Cg31A/2fZ092yzBoADXona3XRpc9CTt&#10;WtEmVNRkZkGSqBG60N3dkksdShCDwL/TVx9D+Pa63cCcSSfEeks0YEdF6G+CORCspVWWRbngi4A4&#10;IBA/PFvYjQMo1josPEdPSoxUMObXVrDTa44P+w+nujVPXusmq5KKynj+z6Wv/rAAH/Ye6VFadb6k&#10;FNSOdNyVBN1U8j8e90xXr3UJ7gXAuQVtpUljxa4P+HtBcgqB17rhH62ZSCrIL8gfk2JGk/X/AA9p&#10;7fTI+k+XXiaZ6fIoo0iF/wBKheCLcnkc/k+xTCmmMD06TAjV3cD1hqXWceBIg/ksL2t6b8g3/wAP&#10;z7MFXFOlMekCo6Jn8xdi7UzXVucqMxHBLNQ+PIY+8SmsjyKjRCsLLz9WH6v9j7DfMthbNbib8QPQ&#10;p5du5Y71Y0OD/n6pF3Pi97xzSYTLTwxLUU9JW4ypEsdT9zTSBQRRVdgq6eW0OvHIBPsCsmhRq6lu&#10;KRCtfWtekHJ15gsJQvDjEoyjVnnytQ0EMk1fTzN5J0Kz3vdgdA/T+Pobe7LIWyfLprSvH/Z6IH8h&#10;9kZCnywzPXnlqMbM9VXiGpjp3x4elH+U01BkrXphe7NTuApPoUHgez6yZWXTIadF17Gw74hX8v8A&#10;L5dO3Wm9tq5brRMfu+hjqM9mqaqoji8vJSPT1KyOVQYeukBNNKEUlTMo02sCVPtyWBkc6Dj5f5eq&#10;RTpJBpm4/PoVum6baGy8dkq2m3JksXW1bP8AaYHa2WgqqjHQvUARU1QG/dnYqA7CEvGDqOr8e3Ya&#10;hiSMn5dIpxGIwF8vn0aSbbXWXWmBwWczbU1HuCtkq81TZyormqoYqGR/va5JzUjxxSSBjcEadRsv&#10;Pp90uNRweHRUaliwPDo7/Xnb+P35tihTa/8AB8LgqpfEKqkLUslRPAocEShQoNrMVK/Q2At7R6lU&#10;aD5dXaIKNZFa9An8qdqR7cpNvtDMsW7MxXw19JV4CpePzzCO6S1skX+qXgvc8nSbeyy9VVII8+lV&#10;pIZMUp0hsJj8HTNhRufJVM1XXrS037tbUVdQaiVdassri2lXGmUSvY2sPaJQKE+fRoimtBx6bt+d&#10;ibewuVqcWK2kiq6Kdpo6Khesoop5GiESVHnRBFEW/VIsiFT9Ln6+7eG5NVz1pogT39NdV8h+p6Og&#10;eHGDE7qrxDTzyZWbNDG1dH9sn+U46iEfkaeRZLxx+JKeP8PIVNjsQyAVIPVUhUSVr+XVZld2nBuH&#10;tXKb5q46aY4+oebGU+Qgp8NWySSzmJqGmkodcAqqfSPGRckAkMSb+1Xgkw6PX0z+306WB4y9RSg/&#10;I/7PR2sv23tbNbHoEm3HjdxVe46WF6TGJHTNW4uqZbPL40ARlQBll1LwLkn2XrA6McUp6/6v2dK9&#10;S8cZ6CfrqrzW3d4TZLGw1GK23S1sGQqMTPCZNvZV6RNM9VSzPzDGFJKFbKTe/u0qrIoBoT/Mfb1r&#10;SKk9CZ3V2HT5jC47OUVZ9pNT1MR25HLWJLAsgqBJJTySw31XUGyTG9uR7QfTkmhGM1/ydVkULHVe&#10;rUfjFvGq3kcFJjMPi8fj5IqE5a7sZJa+OiXWkQsR6jcofw1/aGOdku1hUCgPn0Htytwg8Rzk/s6s&#10;Tos1HjPLFHKfLUuAZqggMWUj9uJkF9XI9JHNufYriv0iGkcSfP8Ayf4OiN7bxwD5dCRiTPU6KkwS&#10;I0qaCHIKNJ9LPcc/144H+9nMGqUBwOPr0S3KohKcadO8goaGVf4lW0qSvZtPlVZSQvpAJAI/w9tz&#10;wxxvWYip8ukDq7CijpwR6aWMfbsiq3BkJAufqBcrYj/XHtM6xt8HSMqVrq6x1AijUEMCf7WoqVLk&#10;WGogW/23svu4kVKoeqHpvLWC6RGTYL6+B6Tcg/8AEeykrgfb1rrO0nLcLawDWF/7N7W+pH9PapUL&#10;Hy69TrF+t1OnVdbG6kFlPKi5+nswgstbivCnTMr6QenCGFUJ50DXf6XFiLFWB+p/F/6f7yMLK2RF&#10;yOi52JOPPqTYBSCq6dTIQE+i39Ifgf7f2Z+EtAAOm21ac066ZVCkqqM1rBtRJ/oSAf6fj2mmQBCa&#10;dOdM0zixX0geOwtc+ktZmB/P159hO+aiGvDPTqOQekvV1gR7pwArBGLaQrr6dRH05/oPcZ7tdCOQ&#10;6fy6MENVr02mrLkF9AsW8imw4tZSrD+v9B7Dr3MktNWfXq/UOeo8IJdbamUHgAL/AMsw3A/HsquH&#10;ELEuOP8Al6dHDrlHWsCJb/2tAYm7Mv19Cnji30Ht6G8KNr8hjrxFRTqU84mHkVi7MFQMwW6Am92U&#10;ggDj6WH+HsxaZZV8RDWvVF+LpqqahRcMdMdyJbX0s34sG5sLfQEf63tEJxkHh/q9f8nTnUM1JZjY&#10;KVjsdepSjm2ttSqCCRxz/sP9aniB2IGQPPqhbOOvJUQyBkI1SEHx3AN78kKqjgj/AB/H+8+AXPr1&#10;sNXHWFpxG9k5jRWIAbSFe4MiBf7Vj7YYqGoBj/L14tTHTdNWKSVAZZJ2byeUgKr2uihuQPp6APZN&#10;dqHYihBPGvDq6uQMdQvuEnikUx6NJZNTvpupGkAAWub/AJ0j6+yZ4BpK+nrXz9OnUkJND1FkaYaC&#10;vq0hYmUyEKQPoG8fHFhyyk+yuYOKEeQp/qp071xjy8sLrG8h0hlLFEvIyMeF8gBII+gAHP8Ah7TJ&#10;uM0badWPTr3WQ1LVJAKsdbMAisfEFDarsQB9Pr6jf3aSZpTXJPT0PHrPHIHBV7K12FwovL/ZGk/T&#10;6fU/6/txWrhulLcP2f4esVRpjUhFA9LoxVBe4P6wzAiwvyCOfx789B5db6hqoZ2YL6B/bKAO17A+&#10;kC4H9CRb2zpFSwHWwKnqLJpfgBLuWj1EFWVvqCxA0k2/P+9fX2mkOvj59O0yD1FYJGtnYTyNdXRG&#10;EYsDYKquAD+CTcf6x+gRMqp56m6oR3U69T1lTjZRURBxZxGYpiqN4/qfEeeB+Lg/4e3bO/nsJhLG&#10;T6U6amgEi9Lmmz1PVBNTCNpEUAcRvc/22Q2tc/2h9fY5t+Z4JVHinSei9rZl4dcZcm6G8bKSFAUs&#10;QdLm4LObcgfUfT2lvOYDGKRnhwz1tLepoeoceblLDW6j0Fnc2KhydIkVbE/48k+w42/F27zj/L69&#10;OeAVFAOPT1SV8bF9TBrlLSMwIJC8cAfU83uB7Z/e0Yc6zj19enEibz6UkFbEqrrYahpGnhv2yeUY&#10;3IFj9LH2oO6RuuT3f5PLpQqhRTqcax2A0RLa+mwBtpHAcBj70dzlbtTI9PLpwDFRx6ypOVJQDTqJ&#10;YEkO4+oUAH6/15+nt6G5KsUGK+fr1YgHJ6yJO6LdwbarAljpK/U2utx/j/vfs2tLqWNatUgGnTZC&#10;1qOvPXi7tdQVUKAtiCv4ClR9b/n2aruhLmhpTprwhXj1GatdkLEXYF76TqOq/Cm/I9vfvOVkLA56&#10;o6heHTY0kjDxsw1cvq/1Kk+gaP6/4+0ZuriTBJrxOf8AJ+zpoqOmuqaokKAIXbSbShCAiWtbUPqL&#10;8n3fxZpcNXqjAA4/1fyH+r9gbXxT1XEis30Ua/7AJ9RLaeAbfjn26myS3hBYHPVDpJz1jbbikysF&#10;JYII/qSLILBFCqdQI/qtz/X2+3JQepdfl1eOVQ2OsceDhiFpBGysp0MI3jaNrf5q7cj/AFrf7H36&#10;PkmKJP1Vx9lPy6U+MDw66/h0KFVQXUGysvpsVHqBB+n/ABHtptjtLc0RadOK2rpzpVijNkssQU+X&#10;16kCE8qt+eObH+vsws4oo+1OA6bk+LpUUE0DWAKlNIEaOOVcgBjqP9R7GG2yRA0bh5dJ349OytC4&#10;upF9QbkWkA+o/HH+H9fYmjEbU09J/Jv9Xn1PpAjsQQHBJBU8cAfXRwb/AOJ9nlgiO1D0y3Dp0SmS&#10;3HjUKDoNgFDX+rD/AHu3s+S3U5UdNdc2piPUBGpZAeDdQ39lj/Ujm3Huxhpnr2emSr0qGAUENbWq&#10;6TZiCD6Tze/J9kN+gXUtMHpQgrQHpOVaxst14OkhwRdgfoEBAFgv19gTd4IzFqAz59K4yx49M0kc&#10;ZjM/LWujKwLKV/Jsfp/h7jPcLG3UGYDpSjGoXqbjVpml9BX1EBAF9X+JDn+n9D7Daw27Sha0FcdK&#10;E6UOQpVZVdI1dQNbhTGb2WxP/Ffay/swwEkYqKZ6UKfLpL1tFrlD+NY2OltTKBcD6uSPpb+g/H+2&#10;9kM1oGcNShIr1bpIZeRKSNkJVGaRUV2N0Ysf1MAALf1uL/T2RXqKlVb16alOKdBY9RGla01nflte&#10;m6tqZtKEK/Jv9P8AevYfZgshNK9J9IJr59LDGXkIa6CwGqNXL2jvcxj83/qT9fb8ahpPl6dW0kce&#10;lTT2M4Yx2S4tpGtrL6wNf4vf6e1yKC9T/q+X58OvdLOiqY4zcAqxAGiwK3KAK1iDwD9P8fYgtJ0j&#10;7lrX0/y/l14qScf6v5f6v5BYx1QVImJXlQxtYM7EcqAASCP8fx7FAv8ATGkjeY/afs8v9X2DwBPU&#10;ha8ER2RQt9DMGBJX8lj/AFF/yPbqbwKAAY8z1oxAmvWeWqRlINuAV4F30n+2bD6f7D2ol3KNlBPD&#10;y+z/ADdeMQI8uktXV0UZ0mX06SdIGgKb/i4+oP8AS3sMbhuEadpeo/ZTrYXND0ySVKutlJYkc2YW&#10;IPHF/wA/19hqW51JpQ19er0HUmmqovJ+2I3KhRY2vG1/rrHtdZzp4wKZxn5de0jpZ0s58d2chX/p&#10;/aJXi34ve/8AvfuSLCYtABqww/I9UNPLpWUAV4lBJZQNJvxqOm5t7HO1xI8WlsinTbatQp1OakVS&#10;RpsNII/wufpq/H+t7NXs40ooHW8Y9eoEtGsjlVCPf6kcFPxpt/vfsueyWaQqO49af4D1DmxaX1BU&#10;uFVSCOAPodJF/wA+/fuiIyDHkPs4+XTXiMq06l0ypCWS/o0g3sbWJAIsbW/23sS7fGlrVPT+f/Fd&#10;N4YdS45m1FVB0t+kMeTY/qa39R9Pa/6liaevXtA6c4ndGtwS+kX/ACt/xf28rOjUY1r/AC6oVU5H&#10;l1JMrLzdgOGFrXK/Ugk+9vI8Yr/q/wAH+r+Q0anrOtX5FAN7/kizW54sB/vfui3OtaN1XNepkMhk&#10;jP0IX08LYn/Hn2ojkLoSPLHW+o8ukkhgfV9PodB/oLeyy5VXfTLivSqLVpx01VNIyD9k6gCTpI50&#10;nknj8+w/fbdJDSWI1HHp/HTTPErSgn1Ej6HmxH01N/vNvYcu4EaapWpOerK1OPUtE0R8C11BsFuy&#10;n+yW/wB59q1QJHpIwAD1U5NeskRLMRxYi6i/H5BP+x96hkLMYzjz+f29bKgfb1lIPkBsL2J4H1tx&#10;zfi3t1h+pWvVem+pbkXIAQ8EWNvz9R/j/sPaC7erjUaAdb6b6qXQoBHpYkhkF0AH6Q3+J/p7J9wl&#10;MaAP5muOH5/MjpxPPpoaWPQR6bkauebhuCtv959kMskbpjzqP9jq3SblmRWZeCFYoCyGzDVwb888&#10;8ewlcMFYj8s+nT4OK9M8wZdZSxLtb1W0EHhgQQOb39ksgKqaVyerJ8Y6QWZkkp30ogYtIAUuBKVH&#10;0f0/n8r/AID2Q3upSfn0oPSBkednkmlOqKGWTxqNJHiHJEgYXKk8tcG309kzs5qzHgTx6TEMWp59&#10;RKSmglqErasQ+bgxN6jPp1XRGYA2VBybe6QojsJJKcfL/Vw60F1HHHoQcXTs9TGkQsRYxmx8QS4J&#10;ZVb6kj6H8/6/s5tIi89F/wBj8unHNO3pTVUEOgxyMtmQKyKCyM9gBdl+p/r7EMkEfwk8emukrVY0&#10;RyPL6LyMDpcIyqmj6MB9Prx7ZhsTGzHyPl6dMSHpIVlN63ZtflEh8QWQDjSRGbnn6fQH/Y/j3uSI&#10;plui9xUkdJLH41Zsm9TMC6I11eY2gicE+gjjlTY/0/x91tFBuM+vSUIQ2rpeVAmqljhhRhpCAiJd&#10;Q0k6WYkWb/WP5/HseRmScCJQcAdOdKbGUqUUKxRKzzjSSWkLRlWHFiQLj+l+R9PZ5bwrboEWtenA&#10;KdKxaeKnpDKw1NJq8jK+hdf+GofX2Z+DFHbFyKlutmnA9JqHHfeVf3cosisYyXAC6/oVYACzW+n4&#10;P19hcbb49z9QwwDT8+q6RXqdJh4aiZVETNKXYFhpsxtfxsp+th+m3tVJs0M0oQDNerUWnTm2Hgp1&#10;iggi5kIOiPTeM6BqCuv0/qb/AF9mS7LFblY4lof8B6rgii9KWLFLBEvBdroG1CxcN9C78/U/i3sd&#10;WW0CKBWK93Scxkmo6lHGlrklSoDfoH6CT+lWNuP6gezE7XqNScdVMbDqPVRCndRHpEo0sx0+kkiz&#10;AL7QXcSQEBcnz6vootPPpJ5+oeG8q+j/ABAZmUKLnRb/AB+vsJb2Ar626ow0Cnr0gXz9VT1sMjG7&#10;+lnswDEHlQbX5A/BA9g9r/wLkSedM9VEjjA4dCVQ5ymrYVlUqrmNCFuzadX6tQAsAD9B/r8+xDDv&#10;NvMlQc9K1L06yTZenRQqPpfUoYg8afqeR9PzYH21Pu8YX9Pj69W7uk9ksk7LrWRdbFgyqQQxI44U&#10;Ac8W9hjcNwlkOo5rx602rSegnr8lKlQzVEY/ZkKozOYhLYEnW/1AJsCP9h7CUr1kOscOk9WVB1No&#10;66Opjd3KqUJBhIsAuoH9snn1fhvp7ssq6ceXl6dKYquMdKDHzpIzQ8M0jfXSD4lC+mwU/W/1va/+&#10;8B6GUP2npQsZBqelHDJCxEbFDIUUG2pTYH6rb6/0uPpf2vjMZajZPVn+E9NmRdE4fQGaRj4Qx0sP&#10;orqTyP6n2mmKKSD68OqyCtB9vTLMVJ/Ssf7SRkhluyn8vYHj/WHPts0p0w3w9NyFG8iRurlnYldK&#10;3MaD6F+LC1rcX9sjQwKqa16a6wUgp6YA6SigkG4aQaJGsg5H9T9L/wCw96hVYxnr3TmaKFplnUh3&#10;ubqiC1zwUNxpJI/J+nvzRrrDjj1bTivTpJCZVLKAraBHoDrYgcldP0Vhb6D6D8n244qmo9XAoKdR&#10;poW0oojYSFASWKqJFH1Af63Ivx+faJ6kUp17Hn05UIfRGHYr6QLB9TWU2AYfgD/b+6DUQB/l6ej0&#10;D7elxBLopdDaEJW3OkFEHqDE/m5v7NYH0w04V/l0tjz0yNUMkjmcoFT1oUsqXfhbAg82/p7SmZ0k&#10;/UPDz6cpmvXUVREZZCzAuttLvwAbWdTbg8f1/wBt+PeknRnLOc9b6zo8UlQpjKsUVWMulVa49Nvx&#10;6jf6c+/SPG71Gcf5evdCDjVjEER8a2AX6qA1iOGPB5H+8exVtaRLGpI6TPTpSwqCAXA1s1r/ANo2&#10;H1Y25P0/33JF8CIyVJFSfL06aZgtK+fSgo4QkZcDUORcix0n9NvYn2+2WNNdK/4adMuQzVHUlEU6&#10;iAAoPAsAefr/AIf6/tckC5NMeXVKevUBk1Su9gANVtH9okfUi3+w9o0gEkpkpgcOt9Rp4JJPT42P&#10;I1cAgcfqcAC/s1t9va4GVr0zIyqM9QpsZJMrIv0Cgcgeu7f7wP8AD2cRbA82Bin8+k5mXgOmyTbE&#10;bKoOiQ6T6tKkr/XQ5AIA/wAf9t7PbLlKOlCtemXfV1jp9pQrIZdClwBYgFLAG2o8G5P0vb2bw8oW&#10;6sWKD9nTfTtDt+KEMqxrpvch241H9XoIt/sfr/sPZpFy1BGtNPTiOU4dO9Hg1BUCNNINwAptc8Ej&#10;/X59u/uKJBUKB06JiTSnSnp8SiqCEAIH1UchR9Qb+2/3Svp1fxPl1KbFqPqL/W3H0BH1496/dEY4&#10;r1rxG9OoU+FW/wC2EUlTwR9Ob61BH+349o7jY42/sxTpxZvXpP5Lb0ZU641YX1EEaQxYfX6f8U59&#10;hXceVo2XUyg/4OriVSadA/uvakE8TXRI2Hr1aULB1Bve4sRb8f7D/WhrmvlBEQuooeOOHSxZFYZ6&#10;A1ppaGV4VumhzYCznxX06VRVsB/tA49wvPNLbTGPgAf29WzXHDpUU0Sy6ZSTGhLhlRlbgWNma1wQ&#10;f9v/ALyTCIrJ+ocVHW+lDBUCOSNY9QUR+oKpJbjSbGw5Nwef+ReN0scgVMY/b17j0raExwFXY2aQ&#10;ggGxBuLaGv8An+v+PsR7TNHBOJGPxdakXUKL0phVKOUZAAp5Um7EG4AIF2t/Qn3IqX0RpoIFOk3y&#10;6xjxtI2pl9emygC4ZxwuhRe/9b/717dUpIxrxPl6f8X1vqZCoEYCIrSWKPf8Dn1ACwBI/HtbFGPD&#10;oBkcemjTXnplqk8UhDC6f2YwtyQeeOB/j/sfYV3CIJKVNSvoOPT8eknpoq6db6QYxdlIGnUebWLn&#10;8f0/r7ILy3jXApQ+X+fp/pmlpRCyuY2CszLwupCpN2YgfkHgH/H2SmBYWDFaV/YetEVFD1hDlPTw&#10;wNyp/C2PqAta/t6Kfw38Nc/P06bZABUdTqaRBySVYgKTexTmwTQwP5N/Vz/rj2d2csdTrwT011hq&#10;I1UlFjV3DckFVI/tFWYixAN+NI/1/ep41BIQVI/y/wCr/V5e6bYn9ZZAFEbiO5NiV/tWUi31/wAT&#10;7LEozEjyx1sgjruqq7QtrZmLaVsFI5IJUgqACL/8b49tXsgMZrU162rFem6nL1GhWUBlDMruB9FO&#10;q5A4Bsfp/T2TxIZMU4CvT6moqepwntExfyLC5doyoUiNo1/cIH+3I9qYwXrXh/Lq32dNKzxO3pl+&#10;vqtZi8vP0NgbH8m39fb8JUj4qdXINB8umevmalkEkQeTRfRAsicMyl9LGUHUQLem449qDIEGo/s9&#10;Oq93SQym5nqIvt4taytcBiPCkK6SAyhQfWPoOT9fr7Lb2+WSPw1wemZHIwOkuGanSUxyRyuyCaRn&#10;BVYiT6y9wQf9Sy3N2v7DpAXC8c9NdN8mWEbxQqLBZQSky2kkcjVJME406frZ/wA/T20WoAG4nplj&#10;Q1PUOarlmZJAG8UUzyU5UKPujKLFk120i1wQfzyLe22FeHDy6bMgINOsb5RRN4dTiOB7yBV0ARsO&#10;JEP1c3NlA/1/eqBWz1TxG8unKDMxxXjlIIOpvVGtyi8+XUARwfSeR+B7cDqMDrYkByw64T5qLxrU&#10;rTIfulRVUqocLezrIrgH6D1FRew/UPdHZANXW/FHTccjHJOjPbxiO7abzsyobARJzb/UgFiRfnj2&#10;z4qVAr1USVw3Dpwp6gTxhIU8RHj1q5EgZZWtJEwYCzEWPouR/j72TUYx04GU4HWd5I6c3aX0N+2r&#10;KzTMHhOqNRNpF1BAUixseCfbbFY/Pj1bprkyBQySywRnmN2jDCRtRXUZDGALarqSp+tiPaYz0Br1&#10;7AyesM2bSFbRyg3kQyzMgaNza37TG9luNNh9Of8AYNNdMOHXtaD/AIvqVSbh0p5XYGEj1Rm2ti50&#10;mONFBACjk/1NvbX1T1zw69jy6nLlUmhWN2jN2AhMTRkNGTwXjk5H+8G/49s+MWWh691IDODrkYLE&#10;JCnqcCcejlQ440351H6/j3qlRXr3WbXqKDzcMz6tDGDW0I1keRwGOgGxYcWJt/h6lfPr3WalgWs0&#10;RTU6SSGOSaMQ+jwxKdJ0ycgajbSWtc+3IrcznTpJPEdbFAc9SFqaujYLKkniZLLMAXWRFPqVwwup&#10;FgpbUf6/T3siWE6HBA62pPDpSUdTBKNepFYkrHbSzABgNUgHAJ/J/Ps0se+UUGajh1diAueuOSyN&#10;NYULTRxMGitP6QYpBJrWUqyj0gkjUPr7nzY+Qrnd44byZaoKeXn0TTXixVUcek7E8NfIaWWeNqiL&#10;S8Gp2Ky0ru6eVJFvqRyrD/C/+x9m3N+wx7LZKukAkDy6Zs5WuGNfXpcU4qKaBUUxPT6YzJdtEhka&#10;PQF8hFrJ+PcV/VypG0XFT/hp0beEoNeuqeIR8iUFdRJJK3Vw4PrWw5/xA/x9ordKSVr5/s6vXoS9&#10;uy8gM5RWKNHwCB/UJ/W4I5P5v7mDlKQ66V+zphxQ/b0LFHIP7QKiyISxa4JsCy3/AN5P5/HA9zxt&#10;57BXhQZ6TjPDpSJTCWNdAUkmwaxLixvc/wC0/n2fLbCRevcOPUaojZSdA4Sw0H9LMFF7X/BPtHNA&#10;UOOHXussEjq1ibve7WANif7Av/xHt+3rqFRnz610pqaVTpAPqsmkHnj63ueASCfYts2qRU9e6UCg&#10;MDwSRYKCRbn6m4/w9nHz6103VVOJEYfliI1HFyBz9T/T21LHrHWjnHSfmiVGHJGni2ji9/yf6/6/&#10;stkho3p03TrJTgEh7DgEHgHSv0VTfgAf4e7x8R8ut+XU0QJYmwsRYgAkNfk2BA9qAoJz04wqQOsT&#10;U7Lc6gF/IuRY34v+P8Le9NGAKDz68FHUKpUhZCShU2DKBY6SSDZR9B7TTR4r6dNnj0m5IIo/SUVx&#10;p1HSQR6jwSfryb+yedVU1PWumiqqYkSUIgBT0tqU2GkcKD/r+y64lRYyT5deHz6R9dVQzuSpB0By&#10;yqIy9iOLX/2PuOt3minYkUoK9OgU4dImrpoXdQy67lmawRZCAbEm39OeLcj3GN9bRPJ9p6uoBweu&#10;NJDFHJ476gZFWy8jxAXPjsotb6Afnj23awxxvRzx60RQ9KuiEZVFjZbKPJqsPX9BcA/T6Cw/1/Yt&#10;2146BVbhXPr1rpcYqsijiVdShEszXBN3BtcBvp/rf19yFtG5wxqF1cOvdLikrYnCKXEjFiTYAAuT&#10;cX4/2FuP9j7HNrfwyqNJz17p6jZDpKlVYk3sLAcfTnj6W49myspp17rO1mFiL2HDEKVF/obD24+g&#10;jHXumyqp10cAElhdGvzyLAH+ntBPCsiU690jq+ghkJHjW5LetRytuAHA+o+vPsD7vsttcghlyfPr&#10;YNDXpD5LDkeTT+m3ICgFSvKr/rE+4U3/AJRVSxjHafl8/wDP08smRXy6Tjq9O4ALqpNyt7As31JZ&#10;uefwB7jk2slnJpIIof5/8V0qrXPT7TzgxKgZSdJU8cixuVIX8j6hR/r+xfa3KNCFX/Z611M0qnkb&#10;/VAAhdSA/kfS9iTf6i/t4IoBqcn/AFfz62M4HWMReMsX0kAgqxCkqjjhUtb+p5PtD9KEYs37fP7O&#10;tdR5bBksCUIIF+eSbAc/43+vsk3BAr9gJXpxMih6jMHQh1OhQ1xYAab+kBQfrf8Ar7KR4sY1jAHV&#10;+vJK1SFUOyoV0uoA9TJa545uR9P8famGWS7IVjQHHDrQAHTpHTxLYxqTwqlzcsFtypWx59ia326G&#10;KmjPkT5/n141pjr1TNGgCRlrAKSdRJYn6IG0ixH1+vtXcOkYCRcB1RePUMM0pIMgC6mI9JY3A+l/&#10;p/sCPr7L8uak9OdR2XVc6yzMy2DRh1BtYAEAc/64FvbTJq7QePWwQDU9YHpjrRF5lJ1KfQQAP1K/&#10;H+vwW/w97+hBYAcf2+X8umy6gV6YquFwGNwwGoK62YmxuWI/op/2/wDsPbMthK3HP+XpK86UNOml&#10;qUXUaSNblje3IVbjQ31HPtONplJoB0nacU/1f5umyaiUszBLXtGwdFVSzG2tiQf8R9P8fbZ2SbiR&#10;x6aM6N0zT4cFJFWNVIluC0MZiAkJUDUQwOq97qPx+Pr7TvssqVFOB9Ot6lI6Zq7CiOMxhzIlgh/b&#10;FpP6jVb0N/tRufpxb3p7F4lz/g6ZkCnA6Z5MZPGFRIisZTkFm/Zb+yzFxz/wYcf4e/Ro6sAB5dJz&#10;EenaixojmDSJrAT1QgWjjcf5uQFgARbkkcX9i3YlpdDVwr0mmVVjqfLowm2KbKZGjpqZYIqHH6Ar&#10;zJoFVKDyxNvy173/ANf3lFy2ss9qi0ovRVTVleHQ+bfocfioDTRxu5YKdUjatV15Jb6c/wC9+5Et&#10;oxENI8+l0KqPi49P008cYUoPGR6v1AfTjj2r6UHSe09Zos7NCqslQQoBJUkAW1fkgfn6XJ9+BFOq&#10;sWT4eA6k0nZFLBVtTeVZXTQJQGOtWbgKQ3FieAfbJnQGh6bXcAh0t0KmI3BHkYUkZdGocFipPKg/&#10;X8e3RQio6MYJ0lGrpSLJG4uGuf8AWAAv/rfX37p8kcF6y8fg35/Nr8jm9/futCvl17+n05/Pp4tx&#10;Ye/dbx58eutafpJFyTZhY3tzfj37rXWNvp/UfkW+tv8AH8e/de6Z62nZvUoN+ePoORz72OquppXp&#10;qWWSlYXXT/Ufi3uwGo06aBK9PFPWeQXZTz9bDgf0t78Y26eXIr11VzEoyqef8Ba9+P8AW960MMnr&#10;zVpjoOszLOpsisTe1/6ccfT349I3rXpNRVNej6EVjcqeTwRaxsF/4n3rqhrTHS2opSqKZCNWn6aP&#10;8OB/xX3ZRXHTqcOnRJRICF/2II/J49+II49W6c6aluwJU3t+R/h+Le6k9PKlM9OoWwsot+L2v+Pe&#10;ur9YHgZrcX/2HNj7917rgaDVYaeBzb37rZWq1PUSoxXpa1jcEkH6C/8Ar+916aKenSUyNE0UZQLb&#10;k2NrD6W5IB/3r3vpiQEdJin24K+qDyx30E24t/r24/4j3UqDx6ZEIc9CFi8RFRoQEAA4sP8AE8f2&#10;ffsDA6VpEqDp7NMoAKoOR+RxyLW5H++/3r3TtB1Fkp9X6luDf6cWt9OR7914iop1HGNN7rex/wBe&#10;1v8AYge916roHXOpo/2iOCy8C+kfjgED34HrzLUY6TLwP5buh0AEAKBZefof+Ne99NdY6mJniEcS&#10;m5HACgg+mx49+60RUU6Slbs+pycWnWsd2P0QgrfjV6PZdc2xuU08AemHhd/h6aY+raSnUtJLLLIR&#10;9GvYEG/pDAWv/Qf8aBYvL9uDqIqT039M34j1Fm2clKS1OjqS12I/UB+SR7eXaYYsKM9e8FkyOkzn&#10;aKWjgepk/dTRp08aov7B0hv8Dc+y/cbMRwFj5DqkxPA9Fzrss9NkmjVV0i5MrjT6Q19TMfweb+8f&#10;N5u2t79gg8+jG1lBTPXcGdFRdPLEP22dxEOE0m5IjPN7cjT9P6/1L03V24n/AFfs/wBX8gr1ofPr&#10;J/HLU+ozKpZNI120s3ILF15tbkgf737t+9GEeqvXiyjpM12biYCONxGkkUjLGZE/dVT65SpH1JPp&#10;HPH1t9fZbcbizVAOD0jllUnpAVuTarb7eF1eEN6gziOYF2JhiijWwsf6kWtb2H57gSdinpDK4bA6&#10;QuUp5fHJzeUSvCfHYmPVzKpl/tfkA/QeyK7UnpnpC1lBLNrZ/INEYV1aMI8qFyEARQQTHc+ojkWH&#10;skliJJ60y1HSPraCYwojJFJUPIR4FKArGeS7EiyuttV7em/+PstliJpXqgUnj0k8hGyrURNEk7RR&#10;eOCpppYx5YI28ixoJQNII4kdQCRY/wBPbBUrgY62RTt6xCKaGJKpXgktEJWiWZI1jKJpMJXTraRL&#10;EkEi62a/PulCgqOrUHDrFUIfHUU9xdXidf3USarWUCSGamllU3TTbUWb6iw92Dg461p6b1CyDxzF&#10;Wil/b0QRyRNKXUhkdbgkcer6XPP9fen+HrWKZ6aKiczsTJMiw1sPgo5PNeNIYyfLp9FiYgpVdQu1&#10;7fi/tnrdARRekjU5M+Ioixy1FRK5nnlsyFacmFpBHFbTdr61UXsB7bZqDpk4FemOvzMQSnjp08+h&#10;Fkk+5gKrbXeSYooJc2upDHgD+l7p3avDph5COkFWyTVyXnjijq5zDJG8kfljaOGo4npUdRrP4jBs&#10;Bxf6e9KQDnh0lfOT0yO8karNTSArUymNqr9uUuaYsKUtEn+qZ3uCpCrcWJA9vgDgf9Xr/sdN9LHE&#10;w1UpxYWE1LI0TU+lUozUurAR0uPpYyLokZZhJMvKnk88mFtGXIC/6vtPr0qhQ6hTy6NLsLC1AqYI&#10;6yejpJ0c1PhjvIl2QyJAb860AY6V9JtcfX2NNrtnDjX0IVFYwP8AV/gH+r+RztpzM9OI1qnntIpl&#10;QogkW1lUTKRyALWF78f4+5q5fP6QWtelC0ZNPQ2YmnMaq7lQ412C2COhGpORawHB/PJt7lfbodKB&#10;utKn4m6eaqVzCImjVQqkn0gqCw1Iyj6fqJOn8/63szbuFOnx8ugs3figKVlJh1zXM0ci3jqGK2u4&#10;PAUkjSfweD7D+6Ww0U8z1c0ddPRC+1cNkqGeqcRu88p10yq4EM6myOHKkHUbGxU8Fgfp7h3mG2ET&#10;HUOPRNdR6Xp0Xr+6TxTzZaoV8oZaMzUE96qaIRKB56aoZ1Vhoc3P7YW5Btb2CGs6nU3DpMF8z0zT&#10;YloVaqSQpjJmgdqOR1+4jl0+ON1+1UsJYUF3chVZbXJIJ9l8sIQ463pHTRDj62vno6GjmkqZXnWO&#10;l8cTq8rzK0MVVK63ITSSZZGANwTa3tI1u0p0ovHqgFenHN9a5XC09JS1MNTWEyR1WlaiNKdahJRA&#10;RFTsPSrh9RJJW12I9sy7S6jUT1R4cZ8+uXXGWzG3M9T01L4YTHVVgE8LeUUzUtWI0VjYa2ke0J4+&#10;tiOCPavZ5ZLK5DpxFOkzwh10N5dWqbL3bX7ljhqK54LTxwoHS6SuQvlJkIve9n4IJN/r+PeRvLu7&#10;zX6r4vmAP5dPWxFKenQk1cBinik0VEAglUQo41rIH/WV0/qspvf6g3vweRs6EMK+VOlgpXPQlYnM&#10;Y2joloajKBJBGvmNU5J8j3JVz+PqOPzbm1/ZtDdW8cfhOc9PpGaVU1HSU3RXwQ4qpieOjrKSGVZX&#10;qIZIyIxL+sKh5X+zpX6EHk29lO5eHJbnIZQc9OFa4YdV8dt7Swm5aifwzutZ53mgQFDHJN4y0Mck&#10;cfBPkUs5Lf2VHIPMF8xWFq0zOnE9KYoVK9nRWanA0LZunx1OlJVZHHytDU+KO9MryIBPSSl7reNR&#10;6tP0kfgfn2CEtlLhF6fES0+fRrcF1749qyss0EWU8ORyLvDHplkaSmOmnZrBTpY6kJ5Jcpx7EybT&#10;S2Lg5p04RRadFidZqZYqaXyrUUCVT10lWVVkkSo+21yIQQSihtJBIVm59khHdQ9Ius2OhjNZNUUk&#10;8jTeZ5DBUFfFFaG4xjra0zggyNL+kAKDyT7ciXNemm+LpUpVyRJFWpIYonaOQRUy8ylV1SJJE6ix&#10;ILBGjOlTYahx7NbeXw6HpDXp6XMN5hT0hVJXSq1tD6qYIF8sdKkQP+dVdHlm50ni/te26vQCI9Ng&#10;iueo1XkZ6qnYVAiNcwXUFljlmOmQfuzTWJGkAlidWgiwIufaVrozdzmp6uGXpDZrcWJoaKeOqlei&#10;WGn0gxwOyVUWokU6lhcAtqLs5FzYD2V3l9FGmnpqSRBx6AHJ7ppqwvVJVwK0jSULiSW9XHSm6x00&#10;gKB/KQBGugWIBYnkAg66laRtSg5/1f6h0iMtT29ZcXUUcdHJ/EoB95IUoscYvXIlWBeOCuhQ6ZAi&#10;gOZGK6r3+tx7QtGxyB/q9fz4U6diWq1p+fTfkZqaKKOoq4RFRioljMbwGGOWSNgVEYgHkk8reoEL&#10;/rnSL+0rAhqDj/q9f2dWpQ06R2ayT5eZKajoRWUVO7wVBX0vQw1UqiX7bSUYS6SZCoVmtb/avdVF&#10;KtXSfL50z9lOm5K0x0cv4mhBKcbkIpqYwvUotRUgAmsguuqLQLSNJGokMxADFrW/AH/Jmn60HiDn&#10;/V9nCny6ThjHLXq0vD7EpstWpWSSUxOBxtTItOQzKK2WEsH12Ggj6Mqgm5B1D3kjY7VFdjV6AdCC&#10;O41DT69AtieqFLZmZ4Yo6rLSSSzM6xSyU1KrG00EwHoIA5Avbixv7UHarRAWwelBeNQKjoqXyCi2&#10;xs/CZrFRfaXqmppqiQuk0rJTygfY0+r1BmcEB72DkA/TmCOcpLcXLCEAGp6UiWMRHUOqktz5SL7y&#10;qMkVVT/cK9dI1G7VcNLUxOqpRwykeuokLRLIhsGbWFGqx9gqFSU7TXy+3zqR6DJH5dEjmpJ9em/F&#10;TVlYMdH91K9RUfc09BDUwkRqJpPuaiUlxxEqAxyAOSy6Vuv19q1oCcCmKn7P9Vetx1OB0skx5yVN&#10;jqGgoRl1p6xmrZ5XlbxNWTWqacTzAqqi3j0OGBWw/te3lBY1rpr/AJP9X7ejCKJnOhOhQptr0WKj&#10;ByVPjnramWWSeqEctJ/CJMYq6WoY1PgUxwaCEpijMTdnsG9q1hovn9nr9vmc+vRqtmsSVbj0tcDQ&#10;YfM1SwyzRUwIWZ5GkpppIcdE32UaJC6shlJ1yedoyCpvr+l3BbgmhH+r/i8dKIbZZjRh0IVHsyGS&#10;pytKqoHhSjaBkkaCcvCpcRx1HPrSIfunjT+L+3o7VQar/q/1HpWLJV8up1Th6iB62lieCSGWpWse&#10;WmdoaYRlFkqqSey6grKEKD8NYk3J9rFjIUfLrZhK/Z1EzuJfLUTO0DSVAalP3EuhJTCy62aMAAAE&#10;FSVYC41EnUB7bki1Z6vFHRtfp0C258bU5FHPipJ8jFAacQPCsrzTzKqKKhJwEdqeMK7xj1KoIB4P&#10;t+2ULhhjp9m0ivn1D2dgRQZOh104qat5poKlKt5R555F/clr5P0GMlAUFhp+oJFx7Ee3MpnoOlVr&#10;KeB6sD63pfNBQVMMKfby0qMkE7J9zVpLNocuwAIEKnx/Q34f9IX2O7Q4A6Wu4UZ6OVtekJgTVTrE&#10;y6/FFo1iBBYBPKAATou7OBxexNwfYisgNR6SO1T9vQlRUSvBd0YKU0eONAFVbaZEjbkcWuCABc8E&#10;83O6EAdU6xrTlLgxyPY+DRIuoQsseoxgfXR/W/8AQW92Va9a6aqrHh2DMUMMd7MrKHaV/UjOSLkr&#10;fj/AW9uCOpx1sGgxx6bJsa8Zv/kupI9M0iqeSR5isUjDgFbEm5sfx7sYjTh1bW1Ok5NiWjd3HgEa&#10;xya4EX7h5XqE0XSNQvNtKu72Atf1e6+F616ush4dIjI42FitOCwESgmfQbw6wVEkjx6VZdX6Ub0g&#10;jkc+2nUJny6dEh8+kFk8dCfJJUzExRVLmFHqD4YyE0J5KVQPI8Vjbx3XUQfoABWp4dOhiR0GGd29&#10;FFTTvUSTT1QlSZqakjEdXVeY6oklnYP6WUeQ+rUBwLW9+ZmC9KVNGr0BO6dpU0P3f7MgqYvt9cmL&#10;rJJmQSyeSKaQzqzWDsb6lsbnmwFk1TXpUjVx0Bu49nzSjxOkMUccEcdRLSRyR6Zo5WlrqvygG5Lh&#10;mKaeblgCPe6gdK1A09A5X7Wi81XPEzmOGNEr5loWSqnaF2dY6IxaGJSJXklDg8WJH490Yg8OlaoP&#10;w9JUYKojpHnkgWUp9xUVVSldJkII6FIwIqyijKiaQ6CY2gVEjBZmJaw9sMVP29O+ERk9JjK7dqJI&#10;THC0Rncp/DXikaGFZJ4yKOSlkhDECJkBleO+lravTf231ow6ug3yeFekoZWagqmkUYwzIkUFQVp6&#10;gGCXLy16loj5XEsDnXqKgEgNb3qoGD1Qx6M/6vt6Q2f25OorKxq6VJKV2lqaalhR6haNyFpJ4aiY&#10;KUmhVh5QCDZ01obcuRsOA6ZMB+LoMs7gA8qUlXBXYTwymSrip/LFFR1FWheKKSo0jyPIQL6l0lmN&#10;iL+1II6Zlt6mhBp0jKvbclJBN66qGZjBPeRkCVdJh1ZKanonkFmkBV1m1/Wym2kg+96/n0le209Q&#10;Jtv1jvVR1NNUGQSiSuWmiSlXFyTIsg11cqtGxddLxompWVlH6vbniCnHqotfIj/Y6wJgJqKqQ1U6&#10;01C2HeVoayLyw0qOWeNZKd7rHVgOwCO5F25HFve/EWnDP+r+XTgttLcaY/1fn1FTabR0ZqK6KSqO&#10;Toz9lXyskFNS+BRVhJ6OaOOOSWMFXi8ZS1zqQ8WcE6k0GKeXVVsqCrefTLkdstUxq1K0lPT08i1b&#10;q32tDJOZVDSU9A1eAtSwItHIC4S5AjGnUXBMnn1RrIsAR5ev+T16bRgmWtyD4ujhfLR009RV09Vj&#10;mlP3jARrU0RdUJ1MFZtUzCX8JZgBczJpAPTf0eTo+Lz66fAyTeOOGSnnqXVZZ5p4RBJVNIfFUAyS&#10;x2tMsZ8asoswa1/r794i8ePVTavSg49dPtuOcQqKB8VWRUcsCNTB5abI1FR+7RS0RUEu7oHEjBgL&#10;2Nxb3oT04Gv+Tqv0nmRQjpgm27QypVSGCnlpqGqiSWSsPhE8FTEyQJPFENJnib9zyR2I1EHVYe3P&#10;qAKA+fTLWwNaeX+odJ6t2o6y0g885lalr6R4qWhq8iJ/tpfFPWg21JLHLYhtFgqfX3YXMfnjpO1q&#10;xYac/LrhW7fqCtGamKqr5fDPXrLRq0kUEmMjWB2EBHm8zko7tIpVy40hbX92WeMnB609swoSK/6q&#10;dND4dtS5A0iyS1NOzYw10ayU087i1StLBSnXKxVWKu5Y6itgAQ3twSLw6aMLA1pk9Nc+2jTQOkmK&#10;qaaUwyfbwVEMVPTLoPlq6w+S8cZFiyPqc2sn159vLMCcnqhgZRwyfl0i8tgo4lj+5oxHVirHnpnZ&#10;g1TU1J10ksyRAafGDdgACQy3Fivt5ZhTj0meEDBHSPyGBlkmqyt44sKriovTRxssTcy6GHpliZiS&#10;ifrH0/PtwTAAVPHpgwE4I4dICow0iG0hmfxVGpZYrWjLLrjP7gu40Ali3HI9qlkwPTpM0ADU6Z62&#10;mQt5pYWF0dvuQpd4pGbQDPCV+so9KfheLFRwXgaio6TuhQ9Q2x80KRpNFIkEj2DG0al1/SlRGhL+&#10;gWfy8gf2vfuqspGG6xmGOOllV3JSPyTzRyN4zOXtEsFgurRpHocklvqQCPbn4h9nVAKdSPEjrH4s&#10;eGhnhRYjHUI+oxLrlFPK9w1rC5UXJ4UA+3OvHPURnmUKnnRUi/zUrqL+UqbpIW+t1sAbAi5BHPvf&#10;WuGD1DMAA0SI8k3iBQyRHTDHAS8zy/6sMt7AcW/x49+60aeXUVCjapPEwjdGWXV+2jAAGJYYkAKg&#10;D6r+eAebe99a6mRiIecwSyOHijCU+vUjyqQ66p7WKKACLm4II59+691mkd441lWaQPMlhCskbqh+&#10;jylrcA8H9NrC1ha/v3XuoglmpZJBBK5UHySWOsR6AFkGpQOVUt+k8A39+691miqZFGm0E9OshmE2&#10;hA0j3CKsmnSzKfoAR9Lk/wBffuvdRmkSpKrLWhHgFSGSSBY6VIzd44YkQK92NwSwH45Jv70RUUPX&#10;uoMteWLEyxQ0zFVjjkHkWNwojeexu1tX6dRJ91CAGo61TrFJVLDBFA/3ETlkMyFlaMBgHEvkPBCg&#10;gAH/AIj3YgEUPW+uH3kz+aoE5eYsqfRAJ44+Q0SMG9JBvYi44tx7roX061TqH/EXhSEJLHAtpFdR&#10;qJieQ6ZJJRY3la59Ivxbn+ntC+nXqdRKuRnUvomBZnP287Qq14yCDGQGVrqfIgP0vY/T3sIoNR17&#10;qAWEyhw0QZozoDrplTwjkFXXS1/pptf/AAHB92631xMx0xkSJG7xmMf7sMrN/wAdVPAAH4H09+69&#10;16WV5XdVMKKI1FxpWOwQFnQ2sTcrwffuvddylLoKmZGDJpjihUjS7oFbkfS/6j/tI96NKZ691yWW&#10;SKdPHqIkEd5ZGTTLpjvEutbhjxwCPovvWa44da65GSJ08LQvIqsHQao1WN5WujSLbSFP10gcfn3b&#10;rfXRYgNMk3ladm/fZ/LEBDwyR3Uafwqi/Jtbj37r3XTsicCYHUqiICP9xCi6tHk0n1AfqNjf37r3&#10;WEjzQuweNGT/ADsgWQoC7EIYyAFC8Dm5N/6e6H4h+fWuoolFylvKIv8ANyyWLGXTpZiALEckH/ED&#10;/WHn+E9ePUKRV1ysLqBFcsEF2Fv1yL+bc/8AJvvyfCOvDqNJcEssiyeRkVHUaXdLHSkaj6Ne+m3+&#10;Pu/W+sMvk1pJTWjWFE8niDPIQyeryx2AH1AA+t/ba+dePVlp+fURZoDEJ3RxKJH5PqmRb6AGRRYX&#10;Y2sOTwD7sc9W6XW1KZfKYtMr1NQEEZmLM0QkIMhQ2BAK3LKlxbj6+0d0QPi4dPwAE08+j0dX4+Hw&#10;UdRLBMYoywnq6ZlhrKpYUWWCJDPYSFpnEbsyuRHdhbT7BO8T0qoOfL/V8h0M9jhDOC649f8AJ+fA&#10;9WL9aLXQ1kS+RKKlqsPHJ41xi1FNjoljjmhpKEG9g8DSMHJ9dwpFg3uN7xkIPmQ3GuTk1J/OnUiR&#10;wkUI4FfTAwKAflX7eHR4thZagxdEiUdOlamRxKffOxUVNbF9wIlqsQ7elIONS0wa6qRe4I9hm6+K&#10;pNM/6q/P59HNtHqAAFcf6qfL5fZ0YrD70g80a000leJY4ZJslFTsdFPHxSM5upJ8iMoCsAvjLNfi&#10;6QVYZx/l/wCK/wAvRqtm4HCv+Tp/h7MeJGgpqp8dJBIlcXtCzoioalMc8NJYymoQXM2qMBuAS/As&#10;qKDU9Oi0Y4p080faJMz5doqmU11MKiDHGqpsjlYmodSJClO1neHQykpUSXVg1/rypBByOtmx+Wel&#10;Di+z1yM/mpZaedZ6pZJqtIQkjywxFZaFqfQFlcKSjxH9tBZtYa3vZJpjqhsFY56U9Pvqfy1EYnxJ&#10;MELKgpZ5K2CeJ20M7zTEss2j0soLBbfgH3VpGXh1Q2C9KWDdMUtSYRUK5p5aOIw0pqBVztEhlgQ3&#10;RV0qjcIRzawJvb20ZqDPTDWyDHUh8+kuOUyXihSJyUjQwTT06SGN4pKQqf3LHyBByupbC4901hj8&#10;z02Iwhp0hN21ArYKl5aSjoYqr7qSCR0dgYkKLTzyuBqjWM6DJqszAj8qfbikcD151NKHomfaJZZ6&#10;mM0Qlqq4DH0sVLUWqJpZY1kjlWpYeSSRYvJGZVuqWZAbn2aWRAx6dUANKefVa/ZFIk0MrfZSVlVP&#10;TVQlZnNNkzWY6vFPWR17oUjp4hMKeX9sB+fISFJHsdbe2kjuwCPs4Yp/P7OHQZ3FFKnFagmnnUHP&#10;yGacPt6rp7exX2FZXJX1FZXy/duyU9bKsrilq4TUQQmpjPqEUlxGxsWQmVtCkD3I21OrRAgAUH7f&#10;9Xn1Gu7xaWYGtfn5ef8AxXyz0UzK+SnathBiD+JXZ6U09ZoAPjeQyU4stgFGjm4sxH9oiFTUV6CU&#10;gox6TMktPKrmI+GOWGNFEoBEMyqGeVHHB129Kfjn/Y26a6bRGEqJmCxxSKESJX9ZRZFAJW39fx/r&#10;29+691F8atI6BtDlmaaVba7s4ZA7H6KRyP8AWK+/de65GMK7HR5lOpo4mb1a0sHIVPUWvYkfT37r&#10;3UmWmQspISJWQNJoBmjkAHqK6h9SfrqPBH+w9+691hjKQh1kEkLMVmWWBNbE2Ai1uAQVt9D9LWHv&#10;3XupBZ+dKxuFX9tldLescwKFUi541E/gWHNgPde6wloJlGqR1YOt4xcjx/pBYgWK3H5Hv3XuuEbt&#10;H9w7kMsYAQEHUXBuTawtza49+691yRIGY6ES6+OZ3EuqQK363/4MCRb8EL7917r/19qNqdGCarlv&#10;UqsQCFLcgjgj/WNvYY8EEVI6tU1qeoktLYNaJNSyD9QVi4UWMh08XA4/31vaWa2qMD/V/q/1eQ3r&#10;PTTJQp5dSBi9y1kOmw/1m4H+H/IvZbLbd2OrCTFD1JhRxpUWZfHo5UK35N7EcEf63PtOYCcEf6v9&#10;X+ryFGK+XSipS0XOoyfpB4UqAF4UAD/iffjbA9VrTpTU0isp1aVY24Itdfxz7skdMDr1R5dT4W08&#10;kDQQbDgAn88gf7yfZjCDp6oSnn04QzpI31NlZSpAChyBb08Am35uB7Molp+XVCQMHqfrjFwAObqe&#10;EJJb63/P+29rYx29JsdR/wDD1egA2YiwH1Fz7cp59a6zCx9NgoJIN7NrU/m/tzr3UpR9P0mxA5QA&#10;/wCH+vb+vt8cB1rqbHoP6V/PJJLfT629urHUVPXqdTo0B+tjb66RYXtxYe3gABQdb6cYo+AVFmH9&#10;BYH/AB+n+8f74+62BXA6mojBSSB9D/qSLn8i1zz/AK3vwzgdWCkZPUhIrA24PJIBBAvbkA2/3r3Y&#10;qRk9aHA9cwove1/r/vX1t7r14ceuRW17j/b/AEvf8e/deHA9YyCL3APBa9uP9f6D37rXWMqDyCAe&#10;CQBb/X/r7914GhqOockQbVf6X5J0+kfT+n++/p791sAnI6hvB+vUFswNvoygj8gjn639+r14qRk9&#10;Qnh4+hFyb6bEE/4X59+611GelvYWP5I1WIHH5DD6+/DPDrxBHHrAaEFjcA6j9AoH0v8Akjn/AFj/&#10;AK/+v7rwFcDrs4xST+2WNravT9D/ALzYf4e/VHVtDdYjjAotYf0K2AH9PTf36vWipGT1wOOGkagr&#10;L9QxUsL3tpZQAOP68e/V69pNK9Y2obGwQm5BBBj03tYfQEn/AFr+/daArgdcGx/9LC31AjBHJ/sk&#10;jj/W59+qOtlDTPUR8cBcqmk3uCVvcHi/0I9+6ppXqG+IV7+kh78ngc340n6D/be/dbAA4dRGw6n6&#10;xm4+hJBI1cElD9T/AI/19+631gfCDSzhF1xkG7WFiPqU4Nv8Qffuvdcf4Wq6bhSfwdCAX+ujSy25&#10;/wAD7917rpMXoHpVNVy1vUGNzyjjn/X9+691ybFQ6b6Qt2IOnT9b3IbQL/6x9+60RXB6iS4MHyAR&#10;fq4IYWLccEPb/eh791rSvTdLgVtxGthcFXAk+o+ukDkf4EX9+62RUU6a59vJcaYUAUWCmwRj/rAf&#10;X/Ejj36nVAnr0yT7XRzIEiezXcMGQt9PVoLgqR/h7TvApOPPp1SRkDpkm2ZG8eiKDXHcG06DV6OW&#10;ZOCB/sVH+A9tGJR2np5jjt4nh0zVOwaGTWklIWiZw3jMcbgn8cuCGBPNg4N/x7baEHpujKOnCk2T&#10;FTOHWlUHg6JPIEA+iloOQCD+bXt+ffvB62nHj0p6TbaQkBYhEApUu2lVOv8AUQANX+sCP9t9fdTD&#10;59Oigyen+mwnjRNEQIU2VljVEH/BVIJuf6lve/CoKnq2pDgEdPMOMsCdBQEANZVYBibEgnkX/BX3&#10;sKgHHrQx08QUAQfoUlR6gACGXVw5ZvyPx7r59XPDpQUlPp08cMLgWW+o8KSf9j7fT4R1p/Lp8ghA&#10;J4J4sbgG5/4ML39qE+HpvpziQX4BP+tb62+n6R/tr+3Bw6Zf4unOFeVP14/SBwB+b/8AG/fjw68n&#10;xdOEYTkHjkcWFrfUgW9vr8I6df4Opa/T9N/wpv8AQf15976TdZdP5sAf6AAgWN72Pv3XuuOmx4F+&#10;P8PqPqP9h9ffuvde0G9iP7OoX+h4/wAL+/EVwevdcNKkci3BHAF7H6/X37hgde64FFtYAXBA5/4j&#10;37q8fxjroJf/AA/PAueeOffulPWNk5ta/N/6/m3++Hv3XuuJTi9gLH6/jnngf8R7917rgApC24tc&#10;8/m3+H/Ee6v8J60evabni/p1XAANuOPrx7T9a67YE8G1vrb6f7Gw/Pv3XuuGnkcEm36vqf8Akk+/&#10;de670qP6AgHTZb2/J+ir9f6e/de64fW/4tbjSB+fqeffuvddEXJBH5tYKP8AeD9f8ffuvdYXB9Vv&#10;p+RcWH5uCfr/AI+/Dj1V/h6gOVPP054/SASOeP6+7dM9Q5rckHkfQcMx/oL+07/EeqnplqONQBIU&#10;AXUkAXJ9Nz+faSUjPW+meWYL+SCCwZb/ANkHg6j/AMR7Ct9eLE1B1rrGra/pyR+Pqfp6efZPJdmQ&#10;46cjFTX06mQ3Ngbnm4+hux+i39pY2bXnz6f6dlp7rf0gA3LEA3Y/gagf9b6ezaO2LqDw691yeARg&#10;H62JsAVA+v4uv+8A+7talc1r17qJKoN7CzEEE2W2oD6f19ttbjSfPpqXy6YawEH6EkE6jZeLf6kE&#10;fX2HL6Lw5KgYPV1pQaeHTTKnp4Fr6CbgFCSbggEfW34P59k9zEzpQdb6S2TZodTyFfGpY+rQTrJ/&#10;ziheR/iQPYKvoJEkJfh1YvpGekRUVarIyqGCBC5NwUA/LRmym/4uf6+1O2nT2jptpR9vSYyVcBoZ&#10;gw41IAQrKukAEA/XV+b+xraKHQA9Ip2NQw6SUWXXyFvK5kdzHErKJuSdXiU2NwPr9Le1ZtABU9V6&#10;UdDkVMbakWUnUwTVcA39Pk4I13+guAP6/wBA3vMekY6ejJGelFTZEEKCDeymU8XHP6WQixa/pH+v&#10;wb8+wLcvoIqOlUUlWoensVTSPaNXa8YujAXRfr9bAA2/BF/6X+vtoTM70Sv2enSjqSsnkWUspj8c&#10;XF2ALBfrqUCzC9/zf/iTCJHkBz14ZNOlBSMZaeNYuXJTS6xEOp51Fx+Re3+w9iK1jc2wUcfI/wCr&#10;j0qW3xVum/JN4mAaT9zUFKEAGRiObsOLN+AfaO/t3Jqp699K5Pb12rR+OxfxkAMmoepnI+g0D6A/&#10;778BuKMBdDYpw6aMbKCGHUSTUzRRGzMraiSoCS3/AFalW5BH9f6e7xxAsEYV68iVPTTX5aipp4IZ&#10;pBCitpZF0CWN9Q0zRoeXv9WYGwH1A9vTW8JIqKfIf4f8nRjHt+pNS5PT8Z6B44WDIUmHpmUjxLzb&#10;ySN9VB/AX6c+1ZsEKAgDu8/8/RY0TIxUjpmyEyxweOGMPokGptKtpEp/cYu/9k/UE/6/tPLaNGmg&#10;AU/1fy6UW6CtT0D/AGDOaDAVdXXf5zHTMy0xYFJaQr5Gkpov8B+Twfp7bhRlajHhgfZ0fbejPIAO&#10;qiN9YGs7V7Pp1wtNDR7Zp8q9b5pQ/klmEQ/ieuBBdABYpqaxJ5Fre1qqBUeZ6keGkFuNfkOhEzmX&#10;q9kbeqtsw5AVFTWM8VK9GT9zhIDZJ6lXiF49VhGyqunm496oE+09F0rJMdQ8uln0jgcpFWzbjhnH&#10;8FactkI2C6svPHGI3iWZlJ4a7aARz9B7VWyGviDy6KNxlj8Pw6cOHVgWwvDXg4+vCrG9QumREsKS&#10;OVPJAGfSGUfRQp44sQL39iayozKjYHQQuqg16FnEYphkjUUckT1FER5TJouXjYq4IAJsy2t6v9f2&#10;brCTIChrp6QPIClD0INLnHlkZZTEsKE6QCeZQeUY/g/W349rxuDKe/y6S+EOI6WdJUedBIfQrK2l&#10;CvqFvxcf1+vt6O4EufLqhSnDqUQtx+QFL2AAAtzfUf8AevepH05HVTjpwhCyobfqYCxv/UfVr88+&#10;1UUgdK+vVNIB1DqNKgbSvLlhpbR6VBU8DT/X23MmtaDq3XCKEKy8kElhawJ4PAI/x9pIISklT141&#10;pjqZUuBBHGX0NIwQGwLak/SFU+xJA60AHSfw249OdOkdPRapgpMal9dl0lvr6j9R/jf2ZowXjw6d&#10;VTTS1KdVifLvdU0uSwmDhkaGKbPxHIyuW0y0boWjSNf7Sccm30ufx7AXMt74t2IF4Doc8s2kZrO3&#10;EYHRc9w9VY7O4B3yWQoaGqplM8LvLFNSU9LT3mQiSL9Cx8Nb6eo+yKW1Rk8SufToXR3jrIFA7eig&#10;b02LQY+Zp67dFXkKlYQPvWip6Whqopl1xiheBVTShARldrgEG9z7TQ0JocdHKaWUGnHogPZPY+P2&#10;acltSPEZiipa+oWWryclFqjo6qv9EVH9tEC8MVv3hMgcOSqsLtcH1tGStSQeks7oBQgjoo22K7EV&#10;2bq9z5TM0FFhaXKywSnHVdE9RNXx/txmroqpVWjdgA0at6mYMQp9rpAQAgGTnPRXSNu4nA9P8vQg&#10;7G7ikp94Y3MzbSlyrY+vlkgnxFAopYqenkK01VDGilkqKkm0iz+OMnUEBUj3QxaF1BqH0PTbEPxF&#10;R/q/P9vQ49v7zzPc+PyNTlFba+28Vh4aKfGwwNSQeamlLyY/HLT38Lte0hEYZj6gbfWuqhFCCemG&#10;hQoTw4fbx6auie6t+9Z5PGNl6oUWy6CB5KXBZbHNG1bRc09NVpkJh/lBndRAzkKwsGUEW9sTxJIu&#10;ofFXpxP4G+EfL/L1YV0F8hNudwZh3zVM+Wr4qwzUmAnSAvhqSnJjEjxsCJFhYcpGbsNL2PPsnvIW&#10;iz69bCNTVF5dGL3t1/tzOZbFrjBDTUXgM1dPCAFgq61vRN4QP91MLhn4X6XB9pETV8ulUEpXD9VC&#10;/KbPzbK3tV7TpUkqMIcgP4tmKh5Kmeerjg9DU8upuCD5VjsQdNhwPZpaxh1qDw6M2YADHH/V59V+&#10;0O6ays3ZX4nHbeppsjlKx5Z8tU1s2ONJTqoggzOQEQSlhjUlba7AsdDRsRf2ZvGvhamOB5U/l0Ul&#10;n8cqq5Pn/l9OhPfrDG0W4qaPfu7KfEY6GipcrV5intNFVOzAUwqMafGzeC/rEaxOLhrFT7LluNaH&#10;wFqf8Hzr5V+08Olf0y6qytSma1/2P83Siqt87Rpdx0tPt2WopcPZaFclPJBHBmqmOTxzymNY708c&#10;wVikoX9xNSk3BPuv00jR1bP+T8/PpUJIQ3bgeR9fy8uj4U+6dq792nhetdjTwUVWmHiXcVXFXAQy&#10;Uc5KP4Za28cKCTUGF78gKp+vstdFjIeQdPihWgPQL7l2Ds7J7ty20k3dU47bW2KCikbEU00aVFZk&#10;IYh+9UwT2d1azMDEbgWvYH3cs3haqVJPH0/Z/l6bMesaSaU8vXq6z4cbk622PtCixeEydNkqipEb&#10;UdXkNAqWrKWEeYyyMCAQQyA3ItptYH2F2YwXTTMtT0VbjBNOFCCoHR4c1uClzdG2awsMshEaOXhj&#10;YtJUwgOFgZFIa54tpsB+fb0154w8aNc/5ekUEBh/Tl6E7bu6cxXYWITkU1VaMu8DP4I1eIGONAQz&#10;K6g834uePZvZ7leGACtOim5s4kmNcj06n1KStD55pTUT2YCpqHWdizqCHaSwYAfq5HB9uSmVk8Rj&#10;U+R/1enSbRHXSuOnna+Wqbfa10sMbR3BEjBlaL+xMNAW1+QCAf8AH2mspZixEp/1evRTf2OfETz6&#10;W01VioKcmITVLBCWIt4h/gD9LA/7H+vF/ai8urKCE6e4/wAuibQ1aU6i0+Sxc0JjAZaksCASrHUP&#10;qVuBxe3+++hVBudhOoVTR+tMjLxHXAVSF2QPe3pPBIQ3/sE/W/5t7M7edJJAiHh0zI9Ps6c4pkPL&#10;NHa5L6eNf4AJHPI/HsX2cQeh6L5JF6nrIsQ1l11BSL8X+v002PAuLn2IYlRRnpGzVNT1mE11JYfp&#10;GocqQ629J5/H+wv/AL2VFY6U61jqBV1IUlk9NxqYrp4FrWB5v/sRf2T7jcpCh8sdOxrXu6SM9crI&#10;yq2pla6H0hVUmzLwBc/n1Ae4u3DeVdWQNkdL44SaEinTHUVALPpsIyF50+vUeOQwHLfj/fAALcbg&#10;yOSvA06WooAp00rUurAKut9S6QiXaytbSVH9r/D/AGPsiWVhII0Gf9X8+ntK06XeN2yKiGKprZvE&#10;sjB/GyxEsjG+k/lT/re5I2nkd7+3W5vHKh/Lp6OMUqeneu2RSS05+yqHEg/cUNO2l73PBX+n9Bx/&#10;X2b33ttAbWtq51D59b7K6adB1V0Vfi6jwqkpRfU1kFnP9p7L+PyC3+xB9xndbVuG1zmF1OkV/Pqj&#10;IVz5dJyuqvV6RayjTGgVtJY3N0INmJ/P1/wtz7LHejUp0y/UWCSSKUPIycjU8aKqghvpZT9CR9L8&#10;k+7p2mp6p1lFY7BZQjBdTJYKuoRi49RAFjYWHu4nJyB17qLLqmjvED5LDSGuEWM3sxf/AH349tyA&#10;utV/1Dr3UEIZAjVDBV4vGRctIDYAsF5t+BpH/FShkqaHy611yIB1KdVtJuqqEVZAwKvDJps1wRZR&#10;+fx7SyLxHV149YH9a2ZHcq9iTp1A/VIythqB/NgCD9fZHdpqHSqPz6gzRreyFQ4ZVAb1aUb1MLW5&#10;IuOf63Fj9fZQ6rXHHp3qN9zIktoldi7xqHa7I3Gh9Nhwbj6t9P8Ae29ZWQgDPWwadTYpWkbW0mki&#10;8BVGXyCJedAH0v8AT1C3H49qo+/uPHhjpwGo6cY4hp1EFghDCKRgy6V/U1xyW/qD7UaMVIOOlKGq&#10;9Z4oxIWYX/dOpbKqPG36gEI/tf0B93jjWRiOFer8OupqXUhVmLG4spUAyE8IAOeP94v/AI296mtq&#10;LRj1ZWNadR0gA0EQ6lsw0LHHL4in6xqHqAB+o9oxCuAVx6eh6s3DqFLSMrCZSQWBZWZVD2B+pBBJ&#10;t9QAOPaKe1IJNa9aPw9YVIFlWBypu3kKKgIvqElmFhc8EW+nPtKaqaEf6vXrxWp6mq2qzLdSLegK&#10;qBkI9LKGFiP9iPbbkkV60Vx1IijSdVcWUKSLOqkKGAJvq/2BH+8e05VJF1L5dUIIPTvAYV/To1gq&#10;oAAMdmGnjgWNwRf+vtDOYvLiOtilc9PCR+pTqFjpLOSAsag+lCCDqJ/r7oFNQa/n6fL/ACdWOmmO&#10;nulQgOXKBfoSEsxH4YuQAePpYezezBFdZp9np/qz1tc8fLp31RqCxIkUJqBIAtxw1x/aP0J9n8ZR&#10;eB1CmD6f7PVRwPWByjkLpBJIYqouR6bBBpWxv+OPaqGkjaR59V6xrSganYWLnQoBC8A3Cki1/wCu&#10;k/09r4bTT3t54HWiKinWZadnNzHp1hWcsTxbi4X/AFvZra2Es8lafb+WOkxFDTqT9tGurxoW1XRH&#10;IJZtYuw1HkE/n2ejb0jGlVrXzpx69TrNDivL/ZZSCLkiwJHHptzYfQezna9i+pbSopTj029K9OUO&#10;HSIKCnoLm+uzaAw9IVbcf1vc/wBfcibfs0EMYjI4HpKRWreXXCqp4VFiEZo11AWC3ANr3UfX+gPP&#10;5/1zqWwgC8BjqgIrTpJVyhbkL+p9Su7eSKxN9Ok8f6/9PYc3K2RUJC8R59PxnFPTpEVlYLMHYott&#10;a3sqAaragFAPPPqHFvcX7gQHKycP5dKNQAHTe+TVGClrm3pRAhWU6bLd1/UALkg8+ys3cMIoCOqs&#10;xbqbS5EkxixUoFYDhUVAf84DYaSPxf29BvqI4T06adajpZUdZqQBizj9Wl5FZXuL/wCcH1UDnn8/&#10;T2NrDeIZFFWz9vTJRhnp/pqhANSuRdVZULahED6UAGkMAfYutL2EiqnH29NtWny6eoK8izi0gHBj&#10;TSihR6LySMLHkfQc+xFb3sbAefTfTgmShb8rdVQOtgUVr3GkgHn+mn/Y+1q3KMMde6aq+rVg2pVu&#10;dVjZEUljcH/Y2+vsp3CZaHUOnFI4DpNT1ETBV0aWZmCMw02Jt6gBydRNufYB3W4gKaCMnpTH8PTR&#10;Uqs2to7+LUAtyqgoRYDQt/yD9R7j/c4xItV4cOlI4DqXRQNBypDKWD6iA2prcMAwNx/vv9cGyo0b&#10;UHAef+ry6WRrTp+jq/JqSVDpB9LALpt9VPqBI/x9vR3eoFJBimOnh69N1RWQH0OLuha19LyA/oU3&#10;sb/SwHtNJPEw7hn+f+z07UUr0Gu44Hn1xRFlePU9ylkMpGoEOouCP6c3/p7C25R6yQv7Pn0w/r0H&#10;tDSoZakTXkqSoZQWQR+NW02kUA3N+bN/vHsighRmJYVPTQYE48ul7ioYVjDRqIiItI9Ij1G/pVSB&#10;ybX/ALXtckEYevDHW+nAVAEiqjhdLWL3BZmtc3UfVb8f7H3uuQB68f8AV68OvdSIsiyPqIZWSVU0&#10;WRxoP10lRzb6n+hsP8S4JwK6hpIPD/V69a6WVDmInQ62W4W6lha4T63Xnn6t7MobztIJ8urqy06c&#10;lqo2XRrAZluV9JZTf0ub/QH8D6393S4xoPmPz+09W1A9R/vFiUsr2ZAboB5W0i4IVCAAb+9LMwXt&#10;OfTj/wAV1s0pnpFZbLRiPyqRrDSCxIPkUDSpNgdJvfn2X3I1x6m8j9uP8nSZpMUHQbT7krFqLTxM&#10;In1BfG4aS6C/rdRpAI5sCfpb2HJZislGGOmPFfp6w+4pS5BjLAqsiHVePU7aRyeWH44+h49me33Q&#10;XgD1cSkjoWMZmGqEik0s6GQKDYiNl+hWMn8j6D0+x/tW5sQopXPShSOPQp4yqUgadIAUHk39VrWA&#10;+vA+pJPuVNsnIFVNAQP+K60QpPDpQtULpUkK5IABDeo2BIUKfYk+rj0qTQk/PrRFRTrtQLlgFK2u&#10;LfqseWP+uPofbiMP7RQOmSndp6baus1X06DYhb3sBbm9z7SyXpDahw680RpjqChknk4Ng3OoG6ga&#10;Bq1f6/u0M8s0ula5zjh1rRpH+r/N/q/kHWNpI15j8hUgkt+rWOLqf6D2dRuyr8NR1XiOnWnYzm5A&#10;BDLww/p9SSP8fr7Mom8Y1pSnVSnp1PML3ICC55F72Iv9fT/vX9Pdyv8AodOqU8+pcOPvY25BF1so&#10;W5/Fh7cjsA5r5da6chRNEpKr/S9h9bj/AFJ/P+PsxFkIa069jqE9MrvYoLm/4Nv8CP8Ae+fz7QPY&#10;pM3cM9XVyvDrg9ITGCV4A0q1r3FrWUWH+x96k26sdPLq3iajnpkmpVDWXkN6fouogHgi/wDTgX9h&#10;K82seJRPPp5ZPJus0NOChDAX4BbSvBv6Qv8Arf737tb7bqQiQfb/AJP59eZ14rx6wtTslzoBszBg&#10;VFwL8W/1/wAj2XyWDxHUoFQaHqwcMKHrpoyLiRBYD62sxvyGH+P49szW7aaSLSnVl0fh6aZ0jY2K&#10;jVzflRdvz9OL/S9/x7Jp4ozhz/n6t00VLRMpDC6fi9rLY8aR9PqD7DN8YyCj8PXp1OGOk1VMiAKF&#10;W6nWCT/X6C5+hP1t7C91JHHHoHl/q/nx62ekw8pm/b18+X9BI0kFuSSPz/rew3JqlqCfnTq6r59Y&#10;DpFOuk6mAZGUDULtcRKRYe08iKsQCmvTyAFxXpBZppZJIhoBJuroQutSoIVxIQLH8jk/T6fkh6+D&#10;FgKYPSpgAadJvIxssHjWMK0a/wBlArqhbh2lAA+tiR7LriM6NBH+r/V/g6Ty+XUWqIo1o1hDRyIA&#10;ZJNKMJfNwhuASBxwtzYe082mEKq/FTJ9fTp3pVY2UQpEbhJg6M6ANa039tTp+h/Fh7M7FtNGB7j0&#10;zJ8XSxjnSWN+LHyFShZGuAP3FDAEFyeQbf8AEexXAyMp1YP+H1/OvTfSXzEyQkKY9cbsl3YqQbf5&#10;xHPHP04P9PbDShH0+Vfz/PpNJx6SuRMf2k9QJI/JpMmnUNcsdwlgDe3+BX+vtyQK0fiA5r/L06SS&#10;8c9Jikr6erl9LOJIJliVFA1B7W8RtwyWHLsRc/i1vbNvQtX/AFfZ0nWhwOlnjKmFC/mcMJE1sFIj&#10;VQtwgDhb3B/si4/Psc7RNGtdfA9bI0inr0/Y5o/uWazMo0+MyEvHMA1iVJ50qSALez6Jk16uNPXz&#10;6c6VNbOskIv4kCqHdWVbEP8ApVCwHq454BH+8BbdyhkC4px691yhdBRyOjAaQjszBSpUC91v+QDw&#10;T/T3tWj+lOmnl17rqiq4iSZAupG1q3AIQEE3I+jXuP8AY39t2VzGCddKg4690oEkga9r6yRpPHKk&#10;etWk/rf2exyxNk8a46ooINOlAJo5KWOOQjyKPxY2NvUCw+pA5v7GdtcRPaKHNTTqnXQki8RaM6lA&#10;a3kIKtp9JQEfU3N7e3jLH4VU8umGp4mf9WOk5X1gSO7NrkF9J5ckHhlAsLkfXTx/rewlf3JKZNT/&#10;AKv9VOn1AP2dBjnco0KCMOCZWOhmCBUXTfyMRyOARpH59x9ud5KvYxJr/LqrKG49B81dCoedKZPI&#10;66WMl5WWzaNLFfzbnV+LW9haWaJBVck9NaWfPUmhzTpJGJFZVOtD45FeMxxi4kH0JLHgAge2oZV1&#10;+n+Dp7NM9Pr5eRDC8Met5HVP6p6jYBw31P8AX8D8WPswEqihGa9XAxXqNk6yeQPLTo7LGSbrdyt/&#10;UqkAEsDbkAccG9h7TXtWqyL1oGmek5kEaaDQBJHUALokKxMp8ltaNJbhhclbjk29k00ZdMA1+z/i&#10;/wDB1Vhq49OmMotSiIrJKOEDhLSCRX1A+Qgki3p1fTi/59+SxleihSfy/wBj/V/hdRgvHpSx0E0U&#10;hvERGh1sxAiUs4t6ZE+pP5A+v+8FR+7rlG06Djp8OjChPTr9o4YzGMmF/Sw/SFYEAaBYWVhZmNvq&#10;Dx78baaJtbqadOArwHWCv0ShNUahri2hUC3tZQkjC9x/hx/h7rNpfFP9Xy6Yb4j0zQRNMzRMschY&#10;BVib9tlkUnUB/QAWII49sxKWGk9UIqKdJxlENcYjojhZmkWTldDJJYXjHJv+NP19pdGm40gUHl00&#10;cHpyqorSLKpFmLP5I0uqEcBtB4Y2sOeebe1UqUOo8D17p9VL0yJouoUF2I9b6vSrWUkjVw3+Bv78&#10;w1L/AJenhwHUiOIGE+pNSkKTEhYccAkm41H6En/ePr7ppGjSpqRw691wSKaaocSIbBwSRpYCUD0K&#10;LjgG3Gkn/X9oHDMSG/1HqwQvw6fIceVZW8YXSfQAgOssQFb6XtxYi/ukaOzVYcOHTgjINT1jrHMW&#10;iPVKpYOrKpBA0sLKxXg/4n+nP591mdlbTU/Z0pXh1CZpJmLAv5FS6NKluQtgdJFrgcagD+PbffIx&#10;9RwqOnl+HqBJHUIPBC5RFAkBZiRIpPrP09TEkj/W/HtDIJB2Iaef+f7erHh06YunlmqY7p5WQtZn&#10;LI2pReS/HqsP9b+vtbbK0jgHP+rPVDQcehTx8asgNufStjyyxfqLBQBYX1C59jbb49Y+Z/wfLph+&#10;lFCtigF+CtytiBc+k3H/ABHsXW6N2Kvl1QkAZ4dKGJmZAi/2QQGAN9INyAD+PY0tvEdQi4Ip0mNA&#10;ccOnAQyFQGBCk2a30BtYlT+Pxf2cLZTSLSlR59Nl0Bz1OiolIW6XXkG1hz9Qwv7NbTZ1YgMCVHVH&#10;fGrqWKFFtYKTzwNJY/kXP1P9fYrtNriiApjpI5DHPUhccg5K3JX6FQCb82PsW2VlF00epK4+PQw0&#10;eo3W1uNLEk3A/wBt7Po7eNVAAp1UgE9c1xkaqCEAPpAItYG/0A+lv9b2sEKDq1OuQxq8s3+JvpFg&#10;b2sT/wAV93FsrZ611mjpIlu3B5BH5ufoQLf737beBFBpnr3TgESMXCi17C+q1vz/AMR7RNGgPDr3&#10;WRdLWt+b/qJ+lr3910L6dbFAa9Z/tl4YgXA/1iP8Qf6e7C3VsnpwMCaDqDV0qSIRpHFhwBySOPr7&#10;TXFgkimvW+gr3Piw0LAhVU6o/wBQUjUbav8AYHn/AGHuNuZ9iV4iaYIPT8MoppHRctw4JYJZJY0I&#10;fxsin6WIHoAXTYj6cnm/vFjm3Y0t7gtEM0p0thqc9I2CKriKKXcLYgm37Ul+FUEgEH6XJ+n1+nuP&#10;Fju4mCmtOlHSuxtHI8gYeQq5RWBOhrj+0p5vb8rb+ntbBZzSPUZ610qZKaaHS7IG0ki4AKhzwG5H&#10;1+lj/Xj2dNBNDRjVv8nl148M9ZVrHgiazCzMAAFUMLHkqPqefr7M4Nye2joTivTLKpNFOenOhrfI&#10;2prOpGqMMVRl/oL/ANo25U/W/HsR7duYZg8gx5eXVACeHSgFaG8YFwGF9bKpbUeOP9j9b/7z9SJx&#10;uymiJgHj+z160Iqio6jTsskqMY11ECxH1YH0ksG49X59oLyZJJAGyR1dFYCo8uHTdUQIxusbAKyr&#10;6uF1k6QGUfjjj8eyK8iXWHp5jjw49P04V49N2QW0OsIdBBDv/ZOshFJBAsP6f0vf/AFl4FEesDBr&#10;X049e6TrWUTSeghvVc8Kq/psOD9efxz7JFIQmQef+THXiAcHqOtVKdWl1ZlNv0A3JFkFyOf9Y/7D&#10;2qhuyeB6aaPzXrjLWxMVC2N0XSGcFizG1zx+D+qxP9Db6+32ukJFTXHVSlBU9YZKqOMR6rxkSFFU&#10;aUBa2n9JFxcEAH/e/oaNcoACf9X+bquKfPpoqqlpZ0VPIuvSnrOqP9ekOCPoRcX9P+9+yy4lMsmM&#10;fb06iUyePT7QLNEjF10M44V7FmCuQdKm36vr9Pay1DRIdeK/z+zqwIYU6TuRqHpl0x+NZZT5EXVq&#10;8I/UEAIA1kEf7G/tpxoFBgnP2fL7en0UHpqWqYMCySfUNdFULyf3JS6306eAQPz7Zjrqz+3q3n0j&#10;t1ZWqpQXpo0rFdZZbM0auGhW5tILLwOfrb+vu07jR25r+3pPK9D0DqZiaSsSoqEpIojI6P5JHZYm&#10;lXXAIlBTWfyNCi6ryW9lRo7dw6THOelw2XhEQepNMkjtEXLMuuURrZFEr6VBJ5ClNR0+r/Fpoq8e&#10;qNSmOuFJT06vLVT+NY3i4p3iZpLzAlX8rAHWPqVtb/Y291WJQx8T06p1llo4hSuiMiAO6KI2XSq2&#10;ufEWvdGAsBzbm1vr7o0aeHSuRw6akFe7pkamIdIPD5WkSJY0VrNpLjx+S49KX9JNweL+0zRnh010&#10;4phjBadykqouprBieTqlCA8FSfoB/r/6147UoNRHWyhXy49NmQpFrBNHDOsNRT3mim0ajb0sY0IH&#10;9LhlH0Fz/j7SzxCUFVxTqpFR01LRxxK8CXDsCqvE7FgzWd54lsQdZNtR/JPBBHtF4OkaVHWiDSg6&#10;i+eop0CEuUWVmEjRtCUjB0RNScfuK5GsgAAj6m1j7oCymh6odS9SP4o0ZvGUaWUlmkCkiKy6lgTR&#10;q0NYGxFvwfzf2p7ABq8+vayOm05EyfWExKpeRzK6q2oXCLrjB1Xb6Lfn8249tmFZK068JCMV6bqq&#10;s+2iSZnGuSQxJpXWwCxawVRgQGYaVuePyOSPaV7ZycDHXg9BnprjyEklIHZvGop1dXVvBKHFQEk1&#10;g/UkkhFB+nPtxLQ0yOt+IaUA6dqTLTeXxpEyGRvFTRuixK0kUeqSY1AX9xmAAWyfUkcH3o2TeQ68&#10;ZCelhQ5YToqgpBPHGjOzokqOVsZmdrkaQq2sbn62sPa6Haywrw62rtXp9epJdZSC2qHws6IoQRyM&#10;WWXyvqsbqDYC9xb/AFnZNvVcNnpQgJOo9Pu3K+ld5WEqRxu32UhZ1RCwNpDp5FgouOOL2/Pt7bIV&#10;t7jV5cP5Hq7CooOle6jy2dI3jZAJYpFTQRGTdxZRb6X/ABf6e2dxJNySBUf7HTqjFRx6bDjY4Gap&#10;pATGitLIUAYRAWuij8WLBj/h9OfZpyttTbhu0cUALAkE06buXVIiW6Q2/KmkTHeU16qiUaNG4kRF&#10;jVo28P3lrMFLKrEn9Jt+PfTDk/li0i2BWZQGVBWvyHQLlbxJCfn0iMHDUZgUeQ2vuBZK/GKBLDNK&#10;ZYUeZk009WWUqpZg/JNr6rXNwIc5z5cfmG/a1iNFXpZaXIt6kZPQl4/dtejTQ5OiMzY+T7etSLwa&#10;hOkvj4RALn9WpmcnSNSg/iEr727vLO6ZGaoB4fn0bR34cZHQl4PIYnNwfd0kqoEk0yw1CxGVZCCp&#10;UqpJI4JUNyb3IsR7snIt4E8aEas8AMjrYuo2OT0vcHJCkkaxzBnA1uZB+40h+lk0gAi/0v8A09mu&#10;xWU1jdrFICpHrx/LpQ8iyJVT0MWJdZIADGCTpILFQCUAA9I/1/p/gfc+7QA8QBHkOmOlODNAoMen&#10;1LpHpDEqf0Hj6X/3r2KkgdUoo6905RUokTVc2FxYhWI+n0B/w+n+Pt9LMOucnrxzg9N9VTlJWUnT&#10;exDFeAbXI9P1J45/2HtDLZtFJw6qxx1npWdXA1aVJHJBJY3uQPpwB/X2b2lVIHTfSxp3VgTYEix4&#10;BB5Fvp7PV6dHAdTAgP5uVsTewAJHF7+3VQtkdepXpmrqUetvqAb/AEFrn68rz9PaWeHz60y6sHps&#10;ih0n1KAC2sXBUADgEkf8T7TKlDU9N/Lqfyw1BSF0nT9ASBxf/D24OHV1+H8+o8qte4HFvrYFgBw2&#10;r/iD7u/HpwdNdXqVJLsCbFiLC4BFx4/9hyfZdPVOmGFcHpIVdTYOR6i37ZsR6QPUSf8ADm1/xyfY&#10;YvrvQNXWgAMdIyurvGSnLehhbhme36iB/Z0/S/5P9PYKvt3ZAV+3p4UpjpCtW3kMZUEOUGtrAIWG&#10;ly9vyB/r/wBb+44n3MtOVb16cCHj1xqZFZCCQiFwQ+gANawUu/8AQ2/2P0/PsuvGVlI+fHqwFOHT&#10;XWy+MhQQujUJRwrrduGGng/6q39CPYfurnRQIcDq5jIPz65QZVopUX1sv6Fc8Fbj9Qtxf82/4j21&#10;FvTQsF/n1pkbT080+42BEZstwxA9BjKrcBwl+LG1wwJv9D7XpzU0b6QevaGAz0q8XuZS9nkHAU8F&#10;VYm3OoHm5HAuBf2Nti53BOmRuqNGQel/S7iSQ8SAEFL+ko/0vr1Ofx9Dc/7H3Ke3c1Q3A+Lps1HS&#10;rp8msqLpI/JH01n8lVDX4/xBtf2MLbcYp1BB/wBX+r/V5D2OpRlVkJDfQHVpIsfwbavqR+farxVc&#10;YNevdQJY1C8FTqNwCEN/TweL/wDI/ZbcICT17pN1sCN5HY2UgFSAF0MD9WJH+x9hLc7WNwS449e6&#10;R9fRIwBIBW5ddOg6z+SPx6h9fcU77s0LnXQ4yOrqxHb0n2EkLnQSJTZ/F4wY9d7abKNV7c3+nsEN&#10;FLbP21B408h06WJz1Pp62FUswBZjaNWtcFCSb2F+T/yP2qjuowueJ8vT/UenVJIq3WT7tHNiSDr8&#10;ekn62PJseVP4BPHHurThuJ/Lq4K8B1Pp6fztpYEEAACy+otzfj8Dkk+1tltJvmIYFQP59ex1Mkxq&#10;sqqFIIJZifWll+iqLDg+zKXleFkCDj5+n5dVR656wyY9QgljRCAdQP0sF4S5/Hqv7RzcuCJBJHTH&#10;y6eDMTTqDNdFCoZE1sznSDYp9SrA/wC3HsumQxHSCRXPy6tTNeoBaxjKlnZrx+qwALNcaQPoPyD7&#10;T1o3bU9epXj1z1gEmQ8rrZlspQm39R/rfn88/T34UU0fy8utEgddq8d7lVUftgBbSckciM25Y2Nx&#10;p+nvcciBqmn+r0+fVWb06xvL6/2l0sXLMdNhcAjWzfkEWsPa6ORW+EcTxp0klJqeobQFjb0n1MQ7&#10;AcOQeNNgSPx/sfZ5Y2fiUqK9FszVOnrA+PMgVo15Dfu+n6IPTq0tyOTYW9iGPaUmFaZHHpKxzTqN&#10;JjpVZGaMELIf1lb2I5UjkkHgn/D2r/cKkgkdMO5XA6jNQaG1+gAA6CqLIPV6SsCBbWI4Pvz8vonc&#10;FH7K/sHWhKR03Piwzl9BRy7mNhpEMioOI5FAJWwuNNh9L8/T2QzcuNI5bTT+Q6uJwBnqTi9syZCv&#10;jghRplcanjRNQDCwZRdQARcXut/6+3tv5Olu7oQINVf2dVe4oKDoYoOoKxoqWaWBFcgMUCKSFDXU&#10;Nccm3+w9y1Y+20EQSVhkU8ummWSQVIx0JeH2MKNURIJQEv6pLsxv9WIsP9YD8f7wJK23ao7OMIo6&#10;tHbkcR0512KqKdLyKdKH9SppNvoo5/Ps2KUGOnDGq5bpoFRSR6AVd2twfqPryp/w/wBf3dVA49UP&#10;hUx1xnrKUQySCP0hfwRbUeLEWAA54I96agUnqjaKefQbri3yOZp5KUhITUXb1amUr+Lgc3It7KSh&#10;aTHr0WSw+JJ0Z/DQRU9JTxIunQqn6G//ACO/s6hUKAOj2BFSOi9K6jeb8E/63pNwfzz9PbklKivS&#10;yOunPDpRQh7AsCLfni5/4n2z9nV+s7JcckXvzc35t+ffutgVNOsBgN9QPHP9bfS172Hv3WiKGnWR&#10;UYfkf42/4k/j37r3XmjBBvb/AJNt/sQPfuvAVwOmqegWeQ3QabHi9rEG/pJ97z14x1yepUFEkS2C&#10;8C/9Bz/X/H3rragA0PXOSBSOFvf/AFuSf8PfuvUzQdJ6uxaTNyn+vYC/0497B6bZNXTYm3NLM0eo&#10;avp6b3H54Pv1R034I6znEOBosSQQeAt+GH9Pe6imetmM8OnGkxej1MLG/P8At7Af8R70T1dUpnp9&#10;SFQBxyOSDewuLe9dOhajrJ4wPwPxzp/x/Hv1Ot6D1zSNb3/I55tb/G9vfutFaCvWQL+TyAfxz9Be&#10;/v3VeuLIp/H9DyP6j63Hv3XgaZHUKooYpgQUX639V7X+vP49+63o1cesKY+OEGyj6XHA+lv8F9+6&#10;qFArTrJHFc8H8AEA24t/iP6/63v3W+suhQOfpx/T6f049+691jCoCeP6/W1gb2BHv3XuuZdFJOkG&#10;1+AoW5/rce/de6bayZGUqg9X0H4Nwf6D37r3TGjsCVYXBN+Rc/nTx72em4/PqbDQiYqwX0n6gDk/&#10;i9z/AI+9VPVtAJ6cxQpCp4HFrrYD6Hgi319+62ABw6jyRK4uBaxuG5N/8ffut9NUtBy7cH/XWw5F&#10;gL+916aKevDpC7i24tbSVMYUAFfpp4uo/s+0l1bJPGwbzHSaaFWBp0RjsTE1kFZURGI+InxLIQOb&#10;TWvxYiwtbk83946c8bLdJcGSJKr0jiuFQeG/QUS1c9ESSTBGVa0xC6wsf6iWIPIJFrfW1vz7jOQS&#10;W4pICOrGWnwn/V+z/V/IQZc860/Es8fpKyOQrKNPq0PEQWDOeGZfp9PZdNfaV7D1v6gvjpirs3LM&#10;Vih8N2ZTM0as7WcAy0yrKA2g3BBuq/7CwBZPfs/avTZJOeuNNGi1CNLpBZAAikB7K2uKKnJA1Mba&#10;3Njb9IP9dIyBw0h8h1eP4x03189KZqllmMJSQss6hljWBzeWRhIAFIP6x/aJvbj2nnkiLGh6p0xV&#10;dXGpjkhlQMHEpuwWGmptBkT7l2A9V/0r+TyRz7LppBQaTnrdadIitn85ZLSSVEDRzWkhRYgpk89Q&#10;uq37mr8i3NgvNvZZIanrw6SdY6wTyNNFDMPJNO0wicyU1QWELwpHED+2LgOCBwBfgXKVygr69a6Y&#10;JqoNHLLDqllmQwx1Er01IgV2KSJGqKLSKAzMiBjxYj6e0zFT9vXumh6iF6lI9RSOlC/sNc6FC/bR&#10;XYAqTrOsIfTYrx9SadeoD01yziKWOn+9JhEk0cpgQmQBgRHSFX9SpqA0tpsQ11AHPupIHTbaeA6T&#10;dZlaOjBEkuirpzVroihMRjiCEziTyXTSFUxjT+VJAN+KkkjHWi8YGeg4kyPnIp6ZYFppKeOsmmQu&#10;61smrQtJS2UMh5ICi3BNxcD21p9fXpgkE1HTSJqiCNpWqopJJWXwTRtp817pLTxLJcg6lWH1cXW/&#10;597aNDkjpL02TSiR4qaKR46g1CuKmORlkp1kj/fpYZWBKyynjxfo0njn3oooFfL04/6v8PTb9NdD&#10;FBoxwjVoRHHW64KdIwniaoMqxy1h/aZ6chAo0qxufVb24OJr8uP2f5f8nWlXzPDoXdsvRuq5TXTN&#10;JU1RomU6Q8dPcwyyUYYgM4kvYAAgA6dQCn2JNojUkV6WQKtQfn0cDY1BMgQzuayNqqLwVNSoEcKJ&#10;Hqd9KWZXuFBWQhSA3HNgP9uhzqPE8OhDDESMcOjJ7VQqtpI1UEhHXlnjWNw0V5CAT+pit7k2Ue5Q&#10;2EAAVHSgKq8Oh7x6+SJUQIrLG0ar+oNGpuCoIFgeLH88ce5YstPhCnWwwPDp0RVjCyS6dIUk62ug&#10;QCwvbm97n/Y+1x6stK56DPPzU87lYS80p1IzaNOmJjZrMwIHqCte1wD/AIeye9ZHJA6czXHDonXa&#10;pd6xIvEzxgVMM8ryxxingZ7StIJFI0FVlRivIksAQbe4d5qIV6+Q6Kb1O6vRW8huekpRSRZCoqHl&#10;qmmpjGKVlqlp6mQvEsRpwR5JBpZiDfT9QCOY8+tWhHSTSUwekFl6mqydeBSmKnjDRPNHB6YJYFS7&#10;VEoOlpIlQ8KEX1fQDk+0MsniMT1pvh6dNrVmbxLvHTeQzNGjNlpY4IIjSTTmpnr445VLL6AENNGA&#10;HYEBveoSUYMvWlFB1M3Pla+udsSlY1ZXSzhjPJDpjq1dGqaORaf6+kNIHsdRuAeCAFErtJQHz60x&#10;8upOy9tCnyENRE4PmI0V1b+lcnPKBMZYrE/skSBxewYJbn362tWMtfXpllp1Y70vsuemxscrzJI1&#10;DPG+iMqtO8jctdjeyqBZDz6T9L+575J2siISMfTqkQ0N0aWpwviQTSN5hYGCZ4hL49MQLqpW51G/&#10;BvY/Tj3KjWgK6ujKhZB0ka/bf3kBKUflilRkExUJITrGuV7ji5B4LW/p7K59tkkNUWvT6EKOkZmN&#10;o1Ynjoo2q3gqWQo0cYqJCYo9UbARghWIuo5Nlvfm3tDJt0vwGufLrxdSOi0dj7PrMFUVFRVxVFPG&#10;Y6o1DxweMPOJBLFHFKLLG5jBGtVJUaR+bmJuabZ7OdkINKdLIGQrTopGepZ8Dn46zwItBmKoVtL5&#10;I1Hm8VOFp0jdBqVihAIbliL/AFNvce/C4bp2qrw6G7A7ymo8c1FVzJKZqSF6aV3XROEHklhkcXAd&#10;3VgQeRyR+fZrFuDKpjf062zLQ16L4wjy9ZXSGNFhaslMIqVkarkp3nMzyCNQP23vEiICSDZj9T7L&#10;WIrjpASo+Hp1p4w5o0p6aJYmnMTyzsWmMhNqpxWBRbxJps6x2Goizc+3ABXPSRnLdZaxIqamrPsr&#10;VE8NO32c0kqUr6p5fII6aMDS5CqZfIvq5tpT28zCmOmmrTHXChbIxs8MSa2WiE7Y4eKMQz1llMsz&#10;sH8lySb6v1ONSm3FIywNemzqpnpsydTHTxJO71FaaShEi08FL4GlYVGlpNGkgarlPqANL2sDctzz&#10;eH506ZdtOegR3Pkquoq5HV6ysjlQ0xdlWRXqXkCxiOVOLMpZJGdbDkcFPYancyyVY/6v9jpG5qSR&#10;0I3SPXu0N0TjIb2qqY4mGUUsIcxmrnJl1qhCAN6BHYsvKXvz7NNn26G+u1hkOkE56cihZqU6ObuZ&#10;eg8LtDJ0W39uCryTUTw0EMdFHHWyzWZ1nWpqhwRIqlnkHA5sfY73LlbYbTb2kjf9RR5nz6NIrU51&#10;dVb5uumrszWSTwrJWTVESK0v7EkEdJN9tPKKY/p1KOfVoC+kG3uF7hdEpj8hUfI/6vLpDIVDFT0n&#10;UZYHiWAxQJS1NdJqTwxvAtSnkgqKerF7QUyHgH1SheEv9GgKnPnT+X+X/B1RiBkcehz6e7Km2pXG&#10;rmkxrYislpaaSWnZ2SjMCa6SpE1QA5FhrlD8kqgCgDkSbFfGwmDgH8/t4+mPl1aNEly3HqzDqb5C&#10;4nL0ORqcjVPiamtqI3lhrUSCNabw+VY53Ju7SABo0C3sy3J59zjy/wA7RRxETGnT7sUbtGOp+7O+&#10;MLQUlUkUsEFVommghGhdcOguwnWIWb0gkrqNlJb/AF7bvzrG8LLbmhI49K4/1hny6qZ7k3TUbxzb&#10;19e0mmo8kCEKGppFrVLUjxkC6+NQ0g1rwSG/A9wfuF01xMWY1zX8vP8An0pdKrTopWZh8GRjStjm&#10;UPj/AAVrxU7BZFSoanarxsg9PlLWnLEA3YKPqPbkKgrRcZxmvlXP+D8ukLJRqHpY9d4zBVeaWvq6&#10;aNKKCpy0FLO9QbeOfGmkWFQbcqzLqCm6MBccE+1BJVNJPkPL0P8Aq/LpVaxoW7v9WOhO23tuniqa&#10;uroamKKlNbFKlMUemZIKlRFkYhAiGWeEhIwWNn5LKwUe1kJXUFP+fhw/l0dWcSrJVellX4ynytLU&#10;0IgnheSMyKXjXwU2NeZNSLJGx0gRaS93ViLBgfp7MwpIFP8AUejiWNWXHTfTmqwuSEU9MiQR1JbH&#10;R0lHG7QU8EgEQE7o0gAtE6s7BNQYFQBx4Ky5PD/L0zHG6HtFOl9T7iqYKQ0FFUGmzFLP56WekoS0&#10;LGpqTLWpPUvrXUF0q5c/S+kgXsoQ1x6dLGNBXpdYHNDIojVdHTR07SemoUNLTOxnMYj5QMNbK2sE&#10;WAZebi/syswHfQerIQ/QhT4HHNK9IiU5qXjr10SSARGIRmRhSSMD6blm9X6SLAkW9nq2kVTqHHqx&#10;WnQMb+2pS0uQasUzxLm9AjqHS6xTQ+NpZRTwjVFM6LpRgQG9WkC/squbPw27Rg9MSjgekrjcNQ0s&#10;yCoWa9brpqgkPVy1Uk7iJ5KSFkUiKlsjeVE8nHrLWJ96tCyTKR5dahYq/R6Os8TXKYZJYYJp2jpa&#10;Z3iiBNTWwIQyzlBpUISoYx8ORc/S5kmx71Vl8ul7yEinRs9sQRLAhCpKsQC/cyRmWYuxEbB3CgOF&#10;Bsv9TcG5I9iixXuz0yx8h0KIoAIoUuylGiSMLpYWHqURMRz+SoJ+n4+nsRiFdIp02GrgHh1jlhLh&#10;FKuzyPpjhKKso0n9xGTSAAQRdr/T6e9+F8+vV0iteoT44xrdVEQckGokSNmkjuf3ED8LZdQt9eeO&#10;fd1TT1XxFpxr1DeienikjWFHji8gKlFl1uxLPIAfpc8ljz+Pd9OM9bDKcDphqaCKRTCiGdIisdiS&#10;rVEhQsFAdfWwuUNwRzf8e2yikY6cBxTpKZKgFVSqtnnRSAEM0Ip4jFPqCeI8qukHS7kAkjke05XV&#10;06jUYg9IbI45IWqZD4rK7+QBPuR4pI9KyzxlQ4dDZSg1qbX/AMRV0AFelsZSmf8AV/LoNMhh5aZY&#10;5yFqJadg/wBvTAadU5WGKOXi3hI4W5B9I9IHtrpUjKxz/q/l/q/whtlsJLSmRBQL4qyGoWorIYZJ&#10;KhYVlvHS1DWIKszSspt9Ao/x9sOunp8Mp4dBbk8B+mTQwq1aKSkEYEw+1jlEM9KY09Bcx2uWHq1F&#10;hxf2ncj8XSuFxUaug9ym04lm8cVLRijeQGZmaOslmWR/HBRQHhnYv4mljdSWsVPp5911oB0tVl4j&#10;oOshsqANN/klPSJFFVU1TUSQTLFLFLqmjovuQGWOkUKdfhu8TsFW5u3tJJIh4HpWJaCvl0iMls9T&#10;/D677MUz0tHCKiqkRHFLQyQGko/t5kBdoirBY9K6yX1SlrcMGT0634pOR0HuT2YY5pIqehfHvSU0&#10;1JNQwzmaedo5FJqK+tgBIhqJvGtR51I5cBUbkMmX16ogDnPQa5HbFHWwF6qNZqpIJQ8dOnH3EdQS&#10;Gq44lKhJhZnEaG+gMSbAl1ZtIx0vSBG49InJ7EvHCmOo6yspqqkq6yZamUhZvCyyxPJXTXcTHT5q&#10;dSCpVSCl7D3U3gByf8vSg2kdO0VB8v8AV/qp0hMh148o/dhaekydPFTVSMr1Mw0y62akrXUCCR1W&#10;NHAXVbj88++tA4Hh/q4dJZNvRjnzx9n59N1VsI09XVpLG9RTU9E8r1dTLJTfbNSf5FkBCtJ6ZzEQ&#10;CqHQzIqhdTW96W74AH/Vx6obAVIpj/NjrDUdfRMKUrCxofs6Hw0mQjqDBUVWRq/NDVyylJJIVMjx&#10;6I50W7Fl/qffvrqedM8f8np+zrxsFxiopgf5fXPz66g2PVpXLDPUTitq1qUoZKmmecvkHmOuQrSl&#10;kg+7ClFuyHSNSnQbHRvlYagcdeFmQxB/1H/Z/lTqDV7WoqqnoKulnWlhydRJTDFVGD/iEIyiJ45w&#10;+OWMBWTQJoZFVVChwSpsTdbzJrxHDPl176QH4cV+XE/6sg+leo39wMhWQrplappY4PAYqapVELV0&#10;37tTAtWjtTzyIo0M00mptIslwDb94Rg93+r+X+bqxsWIoeA+f86f8X0xf3Hq8ZTY+qzNHNS49YdD&#10;5CpinfGGr8bLSUrRf5zWYiodyoAkEiqq6r+3lvRIaIc9NNZaKM+Pt/l/q9emSfY9ZBRt5qeeKpSl&#10;b7Hb2NMaPI+YAq1pGec2TwtaQrqCgHxBuTZ5boNgft8sefSZ7AhKEEEcFHz6ZqraQDSCpoCalopM&#10;nWY+tc/cUwpIFhp6/EUqR2I1R+LhbqTcWHJ39TgkHHkfXpP9FT4hn0/wEfnjrjPteho701KWjp66&#10;OOeBInV46eBKZJKmWbJSEX0BvLP+CdJsX59sG6ZjU5681isYoD/m/wBVePTVLtvJTTUmWo8TKssO&#10;TeKqrKFar7KspqWFV+8pI5dDwWjKuJI0GorpDMwt7ut2tNLGn+rz/wBXHplrKRqOB+zh+zy6S1Rs&#10;2Skq9VVjcdC9HHJW01VQVDNFRUj1PmpsYI0MbCQFVZknCLZiBzx7Vx3alaK37f8AJ5fs6Tmw/iWl&#10;M/lXh+fHy6YoMDTI2RllhMUBiOukEU1Q9LRzy3lpMjSSaInUC7RSIqvq08soJ9v/AFB/D1QWa5Zh&#10;+XmPt+3pJy7eeVIIAWrIFoIlb7uEeaSatLJRVDoYw73IYg6mCPGqM2n2oW6Pn69J3sgxxnHp/q/1&#10;CnQa122FiaVTUQVE9Ip+0AbzR1ccbu/iracABZhEePIeAb3uPaxbhCK/t6RNYOtfOn8/9npGZLbZ&#10;0U9WkSGKqeKBKjxaqqF1plVGjWJdHofSgcai68sLi/txblQaA8OmWsioqRx6D6XArSO/kQuKarLv&#10;Ksbzoolssp85BBDOwSA8oTcC1rhat1UD59Ims1BpTh011W15BLJox8c1XOZYZaSYfbyxCEeRKiF3&#10;IVxIpjGmPm4P5v7fjulAoek0llqPaOmZ8LTmGoqfFOhCpG0nlNVBRvGwikYG2tGLEqEuSFa44t7f&#10;8U4+fSZ7WgLUp0zy0iSzmWRWpKeFv2GSJWiSIOHBkpIz+2XNmaM3XTcgg39vAjHz6SmM8eokn22q&#10;qYaQaeGGaRbkn7twTDLeW2pwbCxSx9IvxcvVqw6aIBz1CaMmPRNHK7SRxNHGZPF9uZrvCylf6qdB&#10;QkAX59udapQ9Q55oUhWMSFZKUxRNEY/92KfLM0UhHOrgMWBF7Ee/dbPDrEZadrQskjnU0kcUYjiS&#10;piKibQVtcFbrpP0Nm49Xur/CetEVNOoE1WtQICyMXeKXyEBdISlbxLqVhwVW1wwJvYfQ292r17SO&#10;uqisjVpQisZGijg9aAhxCtiQLWIccE/n6H+p916mem+SrneWMyJJN44iIkiiVHhdovqWF/ov6bgh&#10;QR7916g6hyTRyzRxQFJm/baUhgfCygNpiNrnT9Tzcm4FvfutEU/1f7A/1fsGEliyGoYBfLJIWKqW&#10;LxAgagovf6i4/rfm1/e+tddGRnhWNSZGMjssuon9km7JZvTqIsAPr+Px7917qIWLBYI2V15dY42U&#10;2LHxiQkaf7Q0yDi1uLi3v3XuueqKJUj1KGiY2KKXd/IV0Ksdr6tWkAH6gW/Hv3XusMrya41U+SR6&#10;hUmlIAkZZCQXdDwxXVpC8kC9z+ffuvdRolD3OokUqmKIaAES50M8ciiwHAJufx7917ruORiZhENJ&#10;H9kIjNw9mP0OlmtzYfS59+691hjhMWprgIjvq1WEZcsX4W1/0n8D8/4e/de6zyeVAJGSARlwpsmp&#10;9BQXbQASQRZQB/T37r3Wb7dSsbakIkHkldL/ALQdrXaMjjT+Te9uPfuvdSY0idQTTgWbTZQEapib&#10;0MYme6Iwb6sePwPp70RUUPXupAhlHkimi+2a8fBvEToOpGYuABYAEtf6n8jkNMgC1HWqdR5YEkWO&#10;eVvIIyqsTCitrlPIjVBZrHV62N7Dj6+3ut9SWgkSNWVImE03C3URpEigLweAJDe8ZAIPPv3Xumqe&#10;ANqKRrqWQPGCA6RBmu3iI4JawB4491alO7h1rqLIKfXIJFMrsWlsHIZmYepEP5Vbgkf2SvvYpTHW&#10;+oMtqdFCrHqi8sqiQlUlcDx+TyD9OnhSP6m/vfXuoRKxSSeV5RaINKtOCWOr9MpkTi630qR+bn6+&#10;9dWHWCJPJOhdZXgmCsdSoxdR6fMzKAfJf+lrf4n3o1pjq3Qy7Ki80kc8j+CWKaMUwADyCRzrCowU&#10;WLBWVObDUL/S/spvnC1UemejG0jqK9Ht2LH4JxQ0rwzNUwMpWsSMkBZScdRxsQIImlLTJIVfUEBC&#10;24Bj/c21DW44enD5/lwp8+h/s8Wlgi+Y8/5fL/LTo5m2ppaSSnklyMdQkFBDV1IWSWCLGZOiVoYI&#10;qOOLTqm+3/bjRwFd15HPsDTlchR50HzB8z59DyCIswBbFKn5EeQ+dKcejI4ndD032tfT09JSLUyR&#10;NG+SjENPhlq6b7iu1UUFmildmj8ajggEfUX9kMsYkajGo+XE5xU+YArU/Z0J7W2ENGIArTjwFRU4&#10;9Tinrw6Uku/ocZFLDFkqqs++oZZEjnnjkikp5H0RqRTC0kbLG7I6ANGrMHBZx73Ha6jUAADz8/8A&#10;V/xfz6MwyAUBqc8eFP5/PpGZTu2NaiprXegemmxTUlHi8WrmkSelljlesqI4idK0y2hQoXMbM7Eh&#10;vSFabezYoQa1JPl9mPOv5/Prayxr3YpTAHDHrjy+38x02Q9wUdDTU0FXk6GAwLUwRxtS/bSZNsjH&#10;/EKfMLkUaSOOo8jOixysWnTQ7afqL/u9mJKKfn50p5cK08zSgHXmkhUAEj08hX0PyoagAkkih6Wu&#10;I7UmqlhZ6yomlyAM8k9RVvHUyV2OIgq8k0EbKJoPGDDGk8yngmEsq293WzoSaDHyxny4Gnr6evSe&#10;aRcfPNSc486cTjGfy6F3D9nRy18GFerzle5p1SKtLUtLFU0Ku07VphKBoKaORXgs82sqI9Ub6h7b&#10;ls+3UKfZ/kr5nz9OmDJUaKE1/ZT1+Q/OvQ9bd7Bpa+kmmjOSrJUgmo58zURrQqaCnIkpo8cqaToj&#10;kVvGBGHEdmA9Q9k8ts6sei+TUSaft9elrQ7pYUoaoTIComqTRxYakdaioVHi81RLFUyjVJDJ+5I+&#10;qzWUKSGsPbQiJ+E/t6osdcnrLlcpKaOdxWIaiSmpaWCjrF8ImWlBgp54lhBVJpi8cZZiB9WFyPe0&#10;U1zX/IP+K694Z8s9Fm33k48lLXQBKqGpTH1Ur1LpGrwIyh8jSUFZYMkkirJUhwyskcwX6k2OrXtO&#10;r1/1V/yfl02ygVX5H/V/l/PohfbWGhrKeNqiorplrKHJulUtJGkU9RSFKiEVE9OQNPiilhlExB1F&#10;SrSXJAv2xyuBTFP9n+fQc3SNWXNc1/z+Xy414nqurtSkoa5pPFNG1TLHP4D62jhjnmFbIstTUXtM&#10;H0Rx+ZgHtoYqvHuRtoYlaenUc7jGrn8v8vRLc9GlJWLOEUNMuh/AFh1pzDM7qqkXccFeApva5+gq&#10;j+HoF3KaJCOkvUIrRJF4tMBdpDAPGwkkvfVGbfoLEhbm4HP+Jc6T9NRcBVV4o9QJkYsTp1KbCOO4&#10;PqseLtx/sffuvdcFECoZEjVlaVpHU6hIiF9N04tYAEfq+pv+ffuvdZFURuzBV0qxKvcNPqCftE6e&#10;FJuLn/W9+691KFGFghMTm6l1UC0scutQZCY39akktfj8XHHvXVW+HqA6PdrftK5jjvfWJbOULEt9&#10;LlbA2976t13F4+A6CQ8EyoxVg+rVqjNj6nNrf4Em4Hv3XuuSIixyF4ERDIUUBVlUxEeV2NgAGvqI&#10;HIBPv3XuvRxxyR+SzOLOULXS7AaY/IjfW/6mH4/Hv3XusKMCJPWFbxFWcKg8L6tJjGlT+SLf4g29&#10;+691/9DahVw0gLB7lQ4uddmtYkj6D8cD2QdeBB4dTP1R6UWMCwBVOSGb8m19J/qbE/4+6sKinWmZ&#10;Rx6jmiuDJcsQSBqsGAH4iZR9f9hz/h7YaHz6oJUPn1jaE61GnjSWKcB7t9SSV+n9eR/sPyw8R9Or&#10;BweGepkGpFBYf43FgDY8IPwR7T+GBginVGIJx07xn9N1BACjkFXJPJPHHA/3j3vw16rx6cFm+igq&#10;q/pZiQWv9FBU8W9qBEABnpoyGuOnCDRdOFYm4PqFyPp/QC3tUi0Femj04qCyrwCQBa6qzaidJAP+&#10;08e14z1vqRpAT6Rgj6ki4J+vF+f6fTi/u/Dqp+IdckH4/INwVW5v9Obe98cdefh1ORNQHpLWAuSD&#10;fn8D/Y29qQtTpHXl4dS4l54FuACCLcj/AA/3n2+qBc+fVqdOESC17Le/5U3J/Pu3W+nKFeL/AOw+&#10;nHH41fj37r3U6KwK6rfnjng+/Hh1ZPi6m2ABsBf6/W4vbm/vyfEOnh1xtf8ACWtzxYc/gj+v9faj&#10;q3XmBJIH4AsD/T6G3ur/AA9Vf4T1jCD8jgDn8Wvz7YPDppcMPn1xZFK2Nvxbn8g3496HV2pTPWIx&#10;KSLj/YW+p/r72T1RVINfLrCYQTfgfW6i1gLc2Y/X3s8OtJ8XWN4VNwfoCNQ4/wBhe3uvTppTPWD7&#10;dNQ4uQLgEfknkc/7f3vPVRorjrl4DqJ0qLjTYiw44/HvXV+ua0/4IS9voDweffutddGlRhfSLXt/&#10;jwbWPv3DrRo3Hy6xfaRqeBY8GwPP+A0/Qe/Z60Atcdc2pBpIKAgm3AXgfU2v791YiuD1HajU3Cg2&#10;4sbDn+v097r1UoPLrEaIXOsauL3PAJP0Fv6e/V60UHl1jaiUAj0gWvwt9N/6Emw/p79Xr3h/PrA1&#10;CtlY+kfQnTYWtxc+/V694fz64mgj5IAJsAARc3B+oJ/Hv1eveH8+o5oFuTbmwvqWw/VyOB/vPvwP&#10;WmQAV6xtjuQbkXBDWZRYDkaSAv8AvI9+r14pkDrxx4vcj6WBv+oA86tXI+v+Hv1eveH8+uDY8WGt&#10;bAWF04vb6MQbXPv1evaD1gbHr6jYsx/JUKCSbL/tvfq9b8P59RmxajhkurL6m0+q/wDUH8+/V694&#10;fz6jPik59AIFmGpVXkfQHSPqf8R70cih63oXqK+KVmAIIF/qAL6h9AGUcA/4j/Ye66F62aaaHh1H&#10;bELZrwgFr8CMEHn9TNwSx/H+9e/FB1UCM4H+XrpcSuq/hANlLEmxAH0408f4Lz/Un3rQOrBVBqOp&#10;q4wArqjDFeE1BNQLD1cgfX6Wt7owUcOr9SBjEtqCkfVSunSUb6Egj6n/AB/PutK4691OShVfqtvp&#10;YAW0kWsLH63/AD79o+X8uvdS1pLkiy30izMFtqAtzb/D34Jnh17qZBT2ubHgabgAAE/0A/p7c0EE&#10;Hq7+XTtHCv4HIA+l7Xta4J/2x9udN9S0iUMLKALHUfqb/Xn3sdNuaEEdTI4x9dJv/rm5t9Pdh59U&#10;oSK9TUT/AAvfg8W+o+tvbw4DqvUtVsCb2/r9L/05v/vXvfWuuYAPBF/oCOBa3IOofX37r3XekgX5&#10;AsSLWANz/j9ffuvddlF/NgCOCwH+uDew/wALf763uvdYyq/p9LH+hF739+691iccggcfm3qvb/X+&#10;v9PfuvdYyBx9Pxf6Bv62Pv3V4/jHXRXSLaeePoAPr/rfX37pT12V4sL3I+trAf6/vRFSD6de6wlR&#10;wbaTcC4+nBvY/wC9+99e660KGBNhx6iedWpTx7q/wnrR65ED8Lzbg8j6H6fTj/be2U+IdaHXQQH8&#10;f48m/H1DA6fp7ef4T1s9eI5s1jYeogG9783uo9p+tdcCL3uDyLH8cfi9/fuvdcCnIsbW4+gN/wCv&#10;+39+691glQAHm1zxwv8Athb34ceqv8PTfLpAIspNmPPJ/wBjwLe9sdIr0x01Tto5bjgf8lH9QA+v&#10;9OfaWR/P168MnPTDVTC7CwYaSFAtc8fnT9bHm3souplC8etefTMzEt6tIJIUH6E+or9Dx+fzz7BN&#10;8+ttR691nhXnjlhYFfqGufqVI+gtyR7LYASelXTvDE2pbhf6CTSouo+psP6fi/Ps0ihNRjrfT6iC&#10;1ja5tc/2vT+r0jjn2JIIgUHy69jrnLHcfTg30mxUXte9/wCvtQ0AIwOqNTUPz6aZlOorax4sfx9f&#10;oQv0B9pTFxB6bdtWBw6ZK5GI1adTKNQ5Asw/AA5vb6g/4eyW/s9Yq2etKxU54dMhGoFb21AXtYaT&#10;bVa1vz9Pr7IvparwpXquryHA9JnNqngvfUQjkG1uAQSht+OOPYV3qx0gY/Pr1TSnr0EeRqFVgoZo&#10;3jEigFVZEkPqS7i+pStzb2TWcRWQfL/V6f6v8PsdIDM1qLC7q5CLTMVBa0v3HkFkIte5vdSBwPY/&#10;263LAefTEo1YHl0gmzCmqiJkcRvYRgqsPrN1eGREIuygX+p4H+PsQfSOF4da6UONzDSyPGCpOqNy&#10;I+EYX0hWDaWZr/nV/jbj2FN6t9I4dVTz+3pVUOYQ+V2MiISEmWTUwYw8sDPKBwB+D+RYXv7jzcLb&#10;xCQg6Vx4YDpWRZBKWkWqdCnkACXZWRmfhL2UC4vwL+0MVuIl1Hz6No4QVqendchHSQN5PVdHYoz6&#10;gpRdZijBF9X+APFv9iTO3bwgUIrXy6WRxKx006e8RuSGqYRl0po5FtCzlg0oX6xhLcM1yb34A9iz&#10;bokmFJMVA6MxbokYPE9Bjvve1Bh8xSpTu1U0TAGnepVRct+u39o3Btb+ntDuMcEVzo4gfPo0tNv8&#10;eKvD59OGK321QgeaPwkqHhMrlRMjG4XWfWW+hHPNv9gEkghB1qaE9NXO2R5056Eqlq4MhEAuhfNH&#10;C4m0of3SD67BdII/oRf8/wCAUxxq3alBq8/Q9BqWAQN0CHceHy1HSwbjoGlSoodMVUqLI5rYmQ6S&#10;piUupBHPjUlj6SLke017bSxgSEZHnwr8+jqzuFWNlpU46THUnZ2I3vtlamOeR6+GokpJ4FlM0U5p&#10;ZGimkjZxcqChYFlBNvp9fZnZwrJbeIDn0r1W4tDN+sFx0MtTNJSJHU1cocQwGS5WNYZIn4ZeLWKq&#10;Qb/T254LSMEby6QiMMdKjh0VPvvNNkMVPRQ1scUiSS0LVC1fgEtNIn7nCg2dEto1cG/49ty2oi/L&#10;z6FO024joSOqyk7bo9o7gy8Fdk8dSY/DU9XT1ksssKxZqup08UkZktqiZmFghF5GSwt7ThGJBXz6&#10;GrRo6CvDps6vzdf232Bkt1RippMOtNR0FIK5naCuSOYQ1RpKeUeRA5K3RibqDb6+/PEVYI+T508v&#10;t6L7sJFEaDo/Oz5YcLmcTsWFWpsfS+fJGsokIoZxKSagTwhWVUVuUd1BUCx+nswj0rSI8Ogncxhl&#10;M3D5fn0ZXA1+CxVBlcnWV5iVYmiSOokgVa4RD0yU5jY3Q8qOQAR7OrZUC6geiCWCWWSiCvTFtbud&#10;6zKxU9BVB6TJSGjplmnVKiKaFi3oaylgVGltdubWv7s9y8AJU8f9XHq0u1yBe/FOjXbdpmyAo6+t&#10;WeMOjzTwtKQxkhIMaOCASw/J+h97gQ3QEs2B9vHormURDSBn16EiWugx8ETgN40VQ6gBii3/AG9d&#10;uf8AWP0/Hsz8dLZQx4f4PLpKVJGfPp1x+SbIRFli0RggLrICurC4c8D8W9rY5hcRh1FB/h6aZNOe&#10;nISNEyi4T6XDAXb8DSf9b6EfT6+349UbCvDrQBPXpKtA6gREcqTGnqksQQWBAHBtxwPasOrcOPXq&#10;EdTHMZjDtYalUqLASqSfqEHN/d2jrnrVeoLQvLeXy6/CVkhYIoPkXkI6j6E/SxP+PtXbIOPp1umK&#10;9SHrZDf0vJTSNZoyvj0yMlgC9/0jgX9m4YU6sFxnop/a/WqbqfIVs+Pp5pfG9GqyoJVSlkYNejf/&#10;AI6A/pb+yCR+fYY3PbBdTGdRnoUbPfrbKEbojO8+vcds6iqfvKqWlhhFQtFR1MrFah5YbQxO5IAg&#10;mkDBmI/VZTYewy9i8bEOadC+O9juP7Mfn1W5vbedVt9Nz7m3xNSU2ydsQxVlJhollx+VzNfSMY5K&#10;GSkr1VHSp0sNdPJpI0k2Fz7tBZq2E4nowjuWrngOiVdhZnFd1Yeu3Pt2jeLKVlNKn2UTvkq6ixUr&#10;COGlq6eiD6WiQ6VaSItHrOkem4Mo4zA+hvLp1tE0Wuv/ABXQH9d9GY6fddad34fJ0MGNgKpYsMhn&#10;pRGZKGNa2lU+YmMGnLs6am0qVXkF6e5IQaTWv8v9R6Yjs42bU4p8vX0z59HmwNHhNlbRoMBS7Joo&#10;ctnIZqPHVdfj04yGVYxYuOaqjVpovSgY+VZRxcPZ+EAcGpY9KDAUUCmOlHH1FjKB8RQyTRVc7V2N&#10;y24paMNFTUkRe8lVRRzln8anVHIsl/TdweQPdfFJ49MGNWBqOuPYfXeP7owmW2Vs6notrYWOv/h8&#10;9ejKYXhoHT7ZaGRv3U8sZiMjxkWN/TfUfbayCJw5609uJUK+XSHi3B0h8FRg9vS1VVuDO5bcFE9X&#10;WtVmqqduSV8aLJkZ6sjTNToVvHHf6sQfofbNxHc31WUCoB/1DppTa2ahGqoP+rPQ4bz+Symjau29&#10;UVNbmZaKaSefC080P3FHCzNS0dVTuAqK7n1sj3H1Aa/suSFg1Hx6/t6MFii/Dmox0W6r2k3am4qq&#10;v3jSz0VaaSgy1VS42WSirf4jFNrmUQoG+5KwEq6xFZDd72+vtT4hgTTGQanz9On8Adw8vL16KD3P&#10;1BD0vmV35g9zVcNVlpammooTizVYqpoKh2nrocvKrM/2rMY4UgYMpjIb1N7NbS4+qj8GQA/4fy/P&#10;osuoFt2+ojalflUfOv8Am6Tu2tkz9tU+38TLUwLR5Foq3H7ehrjWw5OvcGSpCV8aoKCcMWijptSW&#10;EZJJIOmsjC1LFRkYJ4f8WPXqkarcqFLED09fz8j8vQdGS258Y9gJuqnye/dyhcFi4aWnp9syU88V&#10;8lQEaKdIhaV53IYLNqKuwDXJI9l8l7MYvDQZPFv9Xl8ujIWsQYFiSo4D/Vx6MiuS+NWxsnWUGL1Z&#10;rNNTU+SyeKRp2bHUFUNEVPk6vhkZJ18jIzki6sfTYe0LeKUDNw4DpSoStFx5n7Pn0A206LD9g72y&#10;v3NdSfxKnyVRPQVLokktPjJZ/wBoRygESCJdOnVqZ01L9be9yvoiA4Dz+3rYRXY14/5Oj4dWUGje&#10;GHxFBiqjG46kpVpctlcbDPDDKhkMktZLjDdGjWUEhgdSrZT9QPZJMFYjPT1IxH1bFt3N1FctLhcH&#10;SzpS0NLCi5WWGWmo6mtMLRzsAoUaVJ1qzMA1+NVvfgoIMcSnh0HZk0trbiTnoyGysRWR0NHTtR1a&#10;Cak+4krJleJHqIyQwWJASHILXBFm+t/p7PNu26dkVSpp69EN7NFU1IrXh0oa6pp4J2p6mQ6/C+pm&#10;VTAi/qERNiouvI4sfx9D7dvIxFJobpLFD4gDLnrvAw00pqKxwrRMrywSxnyxlDZvD6lIANuPr+fx&#10;7rY2EcgaVh1W9UaQg/PqbS11RkIJI44WgZZpPFE3rMsQbUWiccG4FyPwb+w3ulncaCIxUMaDoomt&#10;ljyfL/L1hlpKmmZk1RF5CrssIF11i5LFPob2B9g9rSe1k0AipPl5dI5tNO7h1OpvOjBCSSFu3kKO&#10;oY8EMbf0vbn2NNmEykK1a/5eiC5arUHSjpJZNKa0Omx4ZBI1r6dJksCSCOSfoPcnWJYIAR0WGtc9&#10;TaioCIIwunTyWsApNrBVP55IuPz7MZJ9A6ssZPHrAawQJGGCldOlQbq5BBJViRf6/QD6f09pJb1I&#10;1qereEa+vTTWVqhmGp+ArML3IKizKxIAN/p9Sfce77uxD0U1B6XwRClSOkxVTusxdF9DBWkChWWz&#10;OCtw39D9LE8X+nuObmWWSbUowePRvFCrr1zNO06sRJHE4XXGUKAwOw1Qtb8kkD6+1Q2qS5jqDSvD&#10;5HrXhlW09PWCx1OrB6r1O+kO1ozpnja7c2HB+tv8fZ1sPLcP1AkuO5j/AMX0pWOg9ep1XujFw5Sm&#10;oI50k8LMZfGy2sjFJI/TxcfU/wBBcHi/uRjewW7rbA009GUVlIYfFK8elO27ft4LQRxOLBlfUohK&#10;P/aU/kf1twLezQ7kUjqvCnTJsAzZ49I/KbhpJ6GonGmWpWSQiTSxjFwVCgooI5Itx/jx+QRzRfWi&#10;7dJOFBbP+D16T3No6cegyjmWsMcjAeRpVa49RVXsykpGo02P0v8A7E8+4FS6Wdqthq/6v9X/ABQL&#10;nUgUPl1MlpizOzReRxYAgCNh6SSrkAXN7kcA/wBPa5idJr0303imQKqvYRqC1+NTG9hJK31a9yLf&#10;4+06uAO40H8/z691lSldUFgGRireP6EKTqCkN9Cf7R+o/wBf2p1qRQGvVtJ6jSkQvKBpEnkR0Vm1&#10;xuoFgAD/AEuTwAeL+0MsuksPn/q8v9X8hoqQOm2pdtLOjem92X8C5AUsVCkW+p+gtfn2W3BNKr59&#10;a6ifamRjJrMR/bdo2XW5sfQyALYAm5P5J+pP19lEto8lSPPp8UrnrqSmnWwdGC6WDmRbO0hN42m1&#10;DUo+vpubN/gfZfJZzqakGnqR/h6fXRXt/wBX7esfhllsFjVgVBDKSW039XocDgfUnn3T6aSTGmnV&#10;+ucNM8TK6qwFyzuUCsNfBUrYAMTaxvwOQL+7x2rK1VGOvfb07rTEaRe7GRW1BdRTVwV0WAubj/H8&#10;/wCsZiymoFUef+Tp9HQcenWmoJEfVMGK3IcQDjUbH6ACxB5Ab/H2vttpmV9UnD5dOmVaY6lS0ilL&#10;IdRRNJQ6NbOfoFlVRYnkkH+ntXcbcGSkZyPLz6qJKHPTaYCigxkg8qCAqO5taYTE8Fv9SQSfp/rg&#10;jltZI/h/lx/Pp1WDdRJYyqDQjCZjdpJRqcJF/qfSdIP6bD6/n2XTI6rRQa+p4/l072nHTZJIJHsy&#10;2OsAp5VsVH9s+m4twSPZPMQzcKdboBw6kxwFnQAmzgm6esSRj63B5+vPH19p2jJI9PX16t1hqVYE&#10;CJncEH0D0h3Ch/oPoT9B+L+0E60bSv8Aq8+tEA9ZaOdnZPIYhoZwZGFwWQXC8fVeLX+l/aIgNQGl&#10;evaVp0roHLDU9kOlgxFrM5/zYVVH0HH4P+v/AEcVKHUaUH+H5da0jqcmQKPYAgxgDQXsACObNzYX&#10;/H+39qkutBIBrTrYFOnKlkkmN2NiF1A2W6C/KmwIN7m3s3spGly2Pn/PptuPT/T0z3+gb0j1gqhI&#10;IF7gD68/lfYt260Z5BjFP8PVeHHp1SiCobkNa1gNN/UPTr1qAWv+o+x3BtUeju/1f7PSbia9SY4E&#10;UhRfXqFmKKVuvqsw/P4t7NILeOGgXj1oivHqfDSorkkKwJ1LfSqgueSfxcngEf63szt7fU9TSlfP&#10;qpUUx1PSGOMH1j1FSTYHQDza/wCeb+xNYRxQeg+zppgGwesc5jVFsFubguwCjSQb6uLc/wCv7EcM&#10;kdBpyfn0w6lT0kq9wS4e7ekM2hQ+l9JLmw/skWB9uySJShoOqVzTpC5nIPHTSyEBo/D5PKsYubkk&#10;gxj68cKAPr7CW83yRQFnNMHPVw5Xjw6BbL5CYzugY6Ul8F0KRqLL5jGXe9ytwRe3P09458ybzK90&#10;ywtRQen1NVr69R6OsllZjISIJVtqcDyxsyjUgVgLALb1D8H/AGweiv5n72J0nqzeX2dK6jqFMSsy&#10;MqBOPofWDYRkNe9xZtIH0/1/ZjBcgipB68AT0paWq1RBS5VtSs0S2AJQaiQoB+ouQV/J4/Ps/tL1&#10;tFC1PkOvFT0oYMiyoCviJUWb1CNir8sjEqfxY/61rexfZb60KADNP29MyQV4dTUyb+lrqrX/AG1k&#10;WyC/LCRjxcA355P4JPs/t+ZdFKnPp0wYHBp1MGSGsaSVIsP1LrV2OksIj/Uf4D/b+zcczRBqg/z6&#10;94L+nUatrGkDMhlN7qyn9SyfgRBhbj62v7Yv9+DpWMnh1tIiTnpLyVShkKOkpBZfEVKtdGu2o/65&#10;9I/r7AF3ubl66tXy6VAACg64pVu5a0YF9aSsSQqyuxAvb/Y/7C3snuL52QlhQf5enE6WFDKvgW8f&#10;BRWfgHSgA0gW/BBvz+PZQkgIyK16MU8+nRShvdYyT9GJFzYfQ/4D+v09u1hpqAweHV+mDIqLuy+k&#10;uVALAXVvoNJtaxFhcH63H49lM4UE6RT/AFeXXukXkpBojDOEuCLqt/VfSp49RP1I/wBe/snmI4Fu&#10;tEVFD0nXo4aNteptX9tgI20sAWWFlUcazcXLE/19pBGkTaq8emiirkdd0tRPFOto20SMCL3WNfTq&#10;vx/S1j/tvdOLamFa9eoaV6m1ZIeKfVC0kwCpEQRHrY3RFK/Tg67nnn23cKFIYefl0y57vy6wqXsf&#10;JIgk06RGoBBdjcW08ix4b+tvaSuatSo6pkcfPry1zrIfU8bu+kuw54+rBeODcAXuT/UDgN+P5NxP&#10;WgaGvSzo8g0VGVVUI1kAAAsVI/UGPBtze/H5P09iK2RPA1162XYih6w1WQcXuSt430jTZiGGltIH&#10;0vwAf039qG0ItBx/1f6vTpzUXUjpJymSp1IEYxO0ioFXRI7IgBNwApHNwf8AH+t/ZYQ0lVHwnqjq&#10;q4HHpgqcU8qyRxRSSamVdZT1KLXDRxqLD1W+n1tf/AF1xtrFD4Y1dMlPTrNiMPkIn/zDJKytHYMP&#10;GWLXF9f+bF/Vc+27WxnjBDqa9XRTw6E/FY2WGIo4CIbOjBnPjdlAJFwAPyf9e/8AX2JtutZUqWwP&#10;I/PpVTgB5dLyi+7gVdEocCMaTcl2sNMjAWv/AK30/wBa3AG9jNfxDsbAGPWnmerDjQ9PceWkV0Rg&#10;bqo1SSfp1f6tAeSQP+Kez+LdpVlCMDgZJ6uFHT1/E1KEBl5BuwYLwBY+kfk3+h9ng3YMukefVfCW&#10;tRjqHJMrDyEqUYcIOQwUettP454B9+MimPxTkHq5UUp1kx0zGULocME1CwAGkH1J/sB/vXtVtdy/&#10;jaf9VOmZUFMcelhTQpKNJVm0WsObNq4/HP0N/wDY+xrAVbCgkD/Uek5VgOnumorMNA4ZPob2BAv9&#10;R/Qcc+zCFVBAQeXVKCvSijo7hCyf2RxayjVzYH/efZzFbGVQ5x1UgcBx6cYqS1gQLj68kHngf7A+&#10;zSG2VRQdU6mmmUpaw+n0/At9be13gEigHWq049Nj0dm4C/T6HgWA/p7RPaUPCnW+oM8RF+Ao+gBH&#10;5P559pJom0k+nWxTpiqV9XqC6hfkEEnm30HsPXKKr93W1r5dcoIwQNNv6/Tn+hIHvywrSvr1uoGf&#10;PrpotV9N1550j/e/aSSAE4GerVoadYXjQo1gAeAT/rfn2huYImjJHHrfSbqVVmBAA4b0sFB1MbgE&#10;aR/W319gu+jq2OIr0qX4R0lsgB5LKEs6ki7ABbfVWUfXn8ewLutA5C0z8/Ty/b5dOJ0jq+qclS0g&#10;sgsUKLqFwSSP6k2+v449g65YyHB4euP+L+3y6dOmmOmwuXgXhDIAPrptpU6jYIBxf6N/yIJjETHj&#10;y60KVz1CnnHhMalBIVYqSQP8bNp+n+1X/HPtuSJSgUcTx/y9OxlVNR0gZquOaZlZjLHraNtWn/M/&#10;2WYkC9vofZJdW/cGGfl8ulYNRXpKZrMCCSJ/HIPHcI4fXr+qK0ccYuy2/qBb+otwQXQ0vVsU+fSd&#10;3r9nTPHmElnRwUKzRFxDwUUxghWAZQVBa2rgnVcXP19omy3HptWFR0ucbNFKupXL+MxxMCTcO6/2&#10;Vax9JuA35P8ArezHboWZvEbrcr6sdS2yssErarRhHa7IwCxIGsz+kWLgfUg+xHGkwNaf6v8AP/k6&#10;TalHDpJ5jOOaqWMooCwXAYWi8cn9pbX4J4uPz7ulrUl5eJ/wdMPMa0HSOzeTqDCIwsMJQKGj5slz&#10;+p73LhjZfbvhIiVH/FdJnJr1GwwkCCRHhVJvWpYERma3DGYHhxcgC5t7ctos46b6EDG1H3sop0lY&#10;OFYEJGsemU/tNKoZeV1fpb/C4+nsS2QJYIp4/l/qp17pXRTRUFwzF38qIVKhgDHH9ULD8m7MNQvb&#10;6ez/AFpbqADwP+r/AD9bU0B6wSZSSZgJrLEJi5MJ1G6/rkKso5A4C2+v9PaCa6d2o3Ctcf4erKSe&#10;nY5OLwNDCjFJ4QGGgck86SoBPAuT+b8e7zX+lDFHWhHV+uMcsVKrPqF2UM4blGDLdXdbA8nTY3+o&#10;9pklS3qa/P8Al17qNFnGjdmeVWjDAMgK3c2PrjQ/gjk/4e9RbsUbU7dvp1UmnUB+xIoanwO8Rh1a&#10;3jZQSUHpjmdWHPPP6uPrb2awc2GBqV7fTpK8ikU9euNf2XDBDEmuIq7jlmUAk/5uMagANXBU6iLX&#10;5H09qrjndTGI4wOmcDPSazHZUVPAkZE9M9QvpYpGWQMeI4mUauSP1ah/hcc+yu45nSlDx6u0x4Dp&#10;Mz7qNadRWV+Cs0SIAXMhLKyeQeom1td/pe3F/YbvN4W5NaVHTSSZr1DheGtkMcKyKYTd2ZrBwzW5&#10;IAHB5Bv9b/09kzzoz9le3pQh/Cen3G7dkaeCRixkExdikmnVHJ+mBB/qbWLMOP8AY+1EBV5Bx49P&#10;U6FDE7dAWB3vIYtQkV7BFVnJQkWPN7/6319yBsm0Lc6JGIIHEHqjtRadP5xFGdEQXSym6WVLo2oj&#10;9tgtrtb6E8+xt+5bE9gUVrx6SkkdSF23QTAF4oSdVwyQop1sNbubAn6kfUn/AA9mkfJm2zR1ZBn5&#10;f4eqtMVGnrPS4OmofGropJaSS6afT/xzN7W5HJBH49qIeU7GyorAH06qXrnp3GPg8okeFUcBWJ0F&#10;ipZSWZo2BBH4H5/J+vtw7DYF6lBjz63qPXqnH0viYG4ZSL2jU6nbluW4Bt9ASf8AiSX7ly1t0kDr&#10;p+fD1x1tZWBweklUYuNiEbS5dT4x+mRGA0kEWtewC/4W9xpd8rCJ9K5rw6UpcE8emWWmFFIXMbvZ&#10;bEhLBRa8q3YfpP0JP+9+wpd2UtjIQwP7OlanUK9MdTFSPPC3jRS6guPEobTcFdRbj6WF/wCtreya&#10;SRNa+fVgobjw6dJcc9ZHENCAp45iVuNdvQn7Si5FjZQALW+vtVoaRMjhx/ydbMNOHXYpiEQFDIQN&#10;AKIoQWPGgG17cWBPI/PHtPIFpUiv+TqumooB1Ohp9McV1UgftkD0BkPqGsC2llOnn8+9LV0pw/1e&#10;nl1sY67x1PIKtgRxrAuxPofi/jB/pcc3+vtMkRMpHT0PGh6XVHTJpkLqBEht5AoJYHg3UE/7f+lv&#10;ZtawKwLPw9elnhg5PTZXxwyvGvjQMLNdEAEar6VIAvxbkA/4+0s6RSOABT504U6sVHWRMYnjMixm&#10;5uPU13UshLKi/hbXI+lzx7utqRH4iivH/V+X+Xren06Yqyj8KhdI8hY+giyAMLHggAf6w+tj7KLm&#10;DSteB/1eXl1XR094WhhFLEypZjZ2Z1OsMzWLC/Av9Bf839mG32yMq1Hnx6q9K06XdBSILXRQJQyh&#10;PoLFrah/QH+1q+v449yFtdjHQFlrq8vTP+r8+mOlDTU41W0g6bE8qeQeAT9LW+lr/wCx9jfb7CPX&#10;jNP5dJZCak9PsdOgtcAC97i9yx/SfVz/AEHsYW9lEgBoPn9vTJYnj05xQXtYkqp0m3P1HF/959ns&#10;MI49MORqz04QoCCANBFgbclzfgn/AHv2aW0aljTFP59UbTXt6cYlQksbWFh9SPUR9D/vfs9tVBqT&#10;03+IdZSqf4C1h9CTYH9R4Hs8t+Ip/qx0359ZgAWuACbfUDkgcW+g/wBf/D2bxlTSvDr3WW1vqCQ1&#10;goI1cX/p/wAT7WJpr8ut9YncIL6BybEXPDfQXP8AxHt8mgr1rqBPVLEpPH6rfQXHFze/tDO4Br17&#10;qKMlqY3IAB1A2soFv9V7RmQE0PXuptPXoW9RBuOW/V9DcE+9ah16orTp/jnjdRZ1uRcH6Dni4/w9&#10;vIRSg68KVz1ilNx+FP5v9Af6D6/X/W92alM9WOmmOknlIUqInXQD9SNQ/wBgzA/4i/5Hsg3WNZYi&#10;pWuOroBxPQIZ3EhXYONBIAWRE1AoTdwR+eLAn3jdzrtscbMdNCeHp0YwUqOkb/AWnQlQpe9wmkaG&#10;F9XGn82/rz+PcQ/u1pfgFSOlfTxj6Fo5PHpuVbUfSAFNrWAP0J/tH2ptbM+LpAqa/s+XXun6qxpK&#10;j6HkrMFA8d/qvD/hf6fk8+z262sFcD/TU4V630nKjGFUIT+mnU4LgSFvSTb8c20j+vsjm2h1FVFP&#10;5/6vs6q1Kd3TODUUv7LMDGzvqZowLSgfhVHNrWU3NiPaKMz236RyPWnn02NGrt6kUWQd5WSWylAl&#10;1a5Ni2hj6eDb6nge1VpduZCHNKf4PP8AOnThoBnh04vkonqAQRZXXRc/RANLsqm/pb8/Ue1Mm4hp&#10;gQeHDrVVYU6dKmWMU6sSWUFeOCCn9TewFxa3+39mV3KjQCSuPPqw08B0n8jOq0qqXVdJAEQIIMcn&#10;qBUDni3B/wBf2Hr64VYNJPD/AAHr3TDJKqgoALm5v6WjDMNIJY3v/S/5P+t7ImnULp/w9e6T0syR&#10;aCzIAb+tm8aKpNlDqtr2+iD+pPv0LeVf83TcnEfn02PVhSZVePxsNHjEirGsjcrLq5C6iOQbf6/t&#10;/VQ1PA+Xp1RV1dcp6orGsUrBpLB9ZYLrDKbHWABoVbgtxwfbjtVQrdX8L59Z6WUOpEYWWUeJ1juN&#10;KIBY6Tp+oPP9Dx+fbsag4GSc9X0grTy6yz5D0P5SJHH6kVTqswCqq6fob2vz7WRtpbU5r/k6sqac&#10;dJTJv94JYpZTHG7LIsrelRIF1RFSvIvwSf8AYfj3W40uKdOqKY6SvkijR2vIaiYeuMO0I8UQ1T06&#10;FvT5GNmLf09lhIXNc9aNSMdBxuTI0i1MtPD/AJbVKYGlplfQXp5BdYlNihUsF1r9eP6e0MkylsdI&#10;ZTRs9QZqjGsn2tdDBKiQxyxVEcQanWSb97XJqHpVCFAAIa91A59uF4iAGFK9VqKdJOvafH2nDutN&#10;LIpZXZJJjp4caZVY3W5RFYG9xYixIYkrHQ/s6SsSjVHn0J+3JfvqUoTad4ZHg+5VvFUNG/rUjUyq&#10;VZgpLE3503A40gDsacerVVxTrPUa6WVFEAMz2C3VW0iRCh8mkCygkFPwB9f6lpl0ig4g9NslBUdY&#10;KGU/dPV2d4UJpzHbU03j9cqPf6oCwZAOfyPp7bQknxAK9U6Uk8gKqtQCJNQQ6DYMujV4Vi/tAEfq&#10;H+I+vtUSAtSOvdQ2MMyKIrxuZJFDJp9UwI1lGCjRfgLrAv8AT839pHKMAF691LjEFg8aqZYwrrAY&#10;EEmt7j0yhf6CxOr9QsOQPetK0+fT6GiAnqDUQRSuS0MVlfyUyqdciiMg2hvZW02Jt6bEm97e07Ij&#10;NkDptxXuHDpJVVJSp5HSFHMklSyRsbVAkSzI0ip9WUqSSOALc+6CJa1A6THiekzXYqZJjqdY43Hh&#10;GttEpaQeaUkEXDWBVSOQpFgCfdvpyfl1QoTkdIfIUEy+BY6ioMD1rEPFK4q2pjaAl1YFVIZgilvU&#10;RyPauKzd1AAr0307AyUt465ZFg0VMgqZgJIWkk/ZikZVXUii3P8Aa1abDkn2ZCyFtHWQeXWmalAe&#10;k47yVd5KWSnijiiLww+Zgs0lQfVWTunMcQVblQwvxxyfdUjSRO0Up0mJqT8+plBNk6eaEeaGmkYz&#10;KwhiijWpMZEVUlOVUExrdZCOdQAt9TduVjGKDq8bEMAD0IeIyuQWrx61Cxyl/K17egqRpWeSnS3j&#10;DL9LKblgW5HBV4rl6nozimIADdK+krqRHFUjxBpFLKyKvhheJwxLJYhSVsnqUEWVr2PtdCp1V4fP&#10;pR4i06X4ycoRBPGJKiV43iKsJF03DyXawFj9ST9L8e2JLF5WwOOc9PBgB1OXNxUlHUzedFBkda2W&#10;SxplhVQkh1clgrNa/uUfabaiOYkabhUfZ0kvnDQkfLquX5LdjE1GYwWGy9TRvLjssssNJTB4VjCk&#10;1M9bMAQkJUaiSGtoI4vz0DgdbfavDRjkDoOxQAuCcjovfQXetbsbC1j19RUVGKyMaVr4qorXOWyf&#10;7LxJJRSSaNciOiuzElWuNIF+S/Z7C2u2d3FG+fW763VBrjFOj29ZdjUe762SpqHrKeir4zUtXCrp&#10;6l6XHqyiQZUzLGTeQMjIFbSQx1Ne3tu75JW+YykCg+X+rj0WRXiQMQx6OhiIaDFiogeCNIZohPBV&#10;QtE8FQsC+N5YJEVbHSLKpJP5ICkAA/c+WztCkKMHy6VRXCudR6n0dNRfxQyR1dVTF2hemaH9yCTy&#10;IJGfUB6CRwyk2v8A7G0QXttH9eWqRnHp0awsaChx0PW3JchTwrI4jr4FOotCl5Qx/WApFuL3A+v4&#10;N7e5D2Hx1UFqMB+0dLB0J+Kq6WvY8NDNGEDRyqAyE88L/T/H/XHuRbF47g5690qWpvGoMZQj8gW4&#10;/B/2A9mpt1p29ex021EazA39LRgLYrckn/b/AF+v09sSQB8UyOm349NyRMZV4vZiT6uDpPN2t/vF&#10;x7TpAwbHVen2GRQ4RuL2JBW1r/p0/wBL+zNMCh6sp8un2N10DgXvey/i3Asfz7VpoxTj04KdY5zG&#10;F5DXNwSR9Px9P9j7afTU04daIBx0mKqeENpB0jjUQODbjxg/7z7QuVVqdUK06kQyK4Fhf6CykE8f&#10;1t+P9b/Y+/A1HXge0jruR1X9bKq2XknhrngN795Z62DRSemOvmgUMpdBdTxdS/0s5Gn8fix9l91I&#10;ueqdImoWGcaFZRI7ObKdPIYKTYjkgD/H/iSEL1UlWlc9e6S9dh0kHLRpBobS92ve/Kk251cFeT/r&#10;ewde7T4oLfh8vtPTi/D0nf7t+I30gsumUnxkn+noJ/NvyQB7DEvLgjyMnz6uGI4dN9ZiZI4tESFr&#10;Skh2VtIRvrGbg3sTxf6fUcD2QbjtcqroQefH5dXVwD3dM1RjpTeN0WNgxeMaBrJtpDSOgsbi3p/J&#10;sfYan22TKyChHWy6+XTNLEVkMbuptrlR4gGX0cNHc/kH688ewzcxurlWP+oY6uvxDqLK324cCXxy&#10;upLGW7iIcEqEtfSOCbG34/Hshuj4daHJ6UGhGemyGvlYhVuG1atCuAhcCwuqgc2/Oo8G/spiv542&#10;ohPHy6rpRs9K7H5uttHdLRyErIOJLuvEZS5NlH55/wASLexhtfMV/Cw1MSvVHiBGOPQi4vPmNFsw&#10;1qtwWPqsTpMitYXH0DAfn3MGw83lYlQnpKYylelxRbghfQGdCxRmVTfnRy4P4/xt7kix5mt3otan&#10;rXT0ldHMiNdW1NwFHNrXF+BYX/Vf/jQP03OGZa169XqBWTROwRStuSGbT6iAR+f8TZfZVf3UTnTX&#10;rRNB0w1XjVXEouOAwUC+rjS2pfoT7Bu5CIIVkNR8uHXumSp8TI59NvSAylFPBIOpzcG34HsH38EL&#10;RkqPTp5eHScq00OwGpQFBSyL5JUdgsgUkAAgj1MD9LcewLuEZibStV9KcT69KE0eXHpxxEDFjJLY&#10;qLCPkMRq4A1/X/Hn6H2bbFZNIfEnyvlX/P59al8ulpEIyilR6Py5Omzgc6v62P4/2P09yXCkKxgJ&#10;w6bT4x14zaWL2cSEC2peQfybf0P1HveqjEt5+v8Ak6UMNS066MrXPpJuVZlAUgKBcgqB9L/1HtiY&#10;nQSB15RpFOk/VMQzaQLnUdZIFgGK+viw/wAB7AF+36xCmv8Ak6eoCOm8IWYkgalCopT6JydSqR+S&#10;ALH+lvZaB3aq+XWqUIA8+oE8qxsfGHIQluWDR6vrxYcqDxcf4/6wLLm4AekVTp/1fn01QHj1iSV2&#10;A1EqHJdhYoS5bk6VBtcfS/4591glZ2ycHP5+eOqv8J6d4EV0RPQS76ubm6fqUk/g25/w9izb1Qoq&#10;seOfy6Rtx6meBOeUsI9Otrl/r/qSCD/X6fn2LrcxpQ+nSZlqCOpCwBOAupWjGn0gG7HUSW+n+P8A&#10;vHsVWLrgVrgdI5BQ9cnplsSyqSG06bDQqWuLAfmx5P8AvfsQRKhANK9JJPi6gy0oBa4CAsABYKzl&#10;hpFn02+pIFrcc+1Ygjc5FOmmUHPUeHHCQIgVx5Gtf1G9vSVc2Nhfk8m/+p/Pt+LbFlOkDj1QhVHR&#10;nOrNh00EQy1TAPJMqtGssahgACodQFsP9sP6fj3IGx7Lb2UPi07z0rtIBJ+owqOh9GNp0W2iO1rC&#10;6C9/9cKD9fYj6NQi0pSnXIY6EekIoNx9AeBb839+69oT1HTZW4WnmRlMQYNxa173/wCRe/HIoemz&#10;Gp6DbMbFp5A7wKYXIYXiFuSPpoPvWhTw6Sy254p0E2X2pUQNItVJM1OCCtiypYDnUUFrc83B90MY&#10;/EcdInUqaN17DChppIYaVQXDaWlksWF+bXAHP9faYKoeg6YJFaDodcPH5UW/quE5H9QPpz/t/a4Y&#10;HRtCKqB/q4dLujpVQAlRqtcG68Ejm9veulaoBk8OnQAAj06Tz+bjjg+99OCtccOuZ5/F+Rx/sffu&#10;rEVFOsdgDa3BHJNuOfzfj3rpsnUK+nXrD+g+t/qAD/a/oB79140xX067te9+fxb6Gx/PH19+68Ap&#10;wOvEA/T/AIKf8T/rH37rxSgr13xyLcm1x6bG3HNvfuq9cdIIPHBuQB9SfpY+/dbHHrgY1HOkfS/P&#10;+88f8a9+6tprn/V/q/PrkqKDyv1FuAfoPfutHtGnriY1+oT68fhub/7V791UCpp10safgc8G1vz/&#10;AE49+6sVIFeuegWPHH0PA+o/H9ffuqg0z1yK8iwt/vZ9P59+69QnPXvpbnkFvxexHv3XuuRH4/wI&#10;+n9fzf8AFzx791sVrjrwH5tbi1v95J976uNdc9d2v/tx9f8AX9+6s1KZ6xMo59It+SL3+vvXTR0+&#10;XWBtC2H15/r/AEF7ce/da6wlrni35Fjcfi/59+691gYOfoOBb+lvrccH37r3UeRtFwR+AD/iCfp7&#10;91rpoqqmNASV1f0B/qeCD/rfX3unVS4+3qJFMssgNlVeAL3/AKck29++XXgKnX0qqFVC8kEi1rAk&#10;88G4966v1IqmXT9L8cD6fQ2vb37r3UKJR9bL/W3/ACP37r3WQxryALg/Xhb3/wBj7917qBWxIsLl&#10;lBXSfoB/T6m3+9e/UBweqt8Jr0X/AD+1qbJVkvko0k1yu49IYAW49J4IJ/s+ym922C5P6i16KpYR&#10;WoHRbd9dRZ2qrPuMbTQ09MqsBdAzaje7aQtlb6WPH9P8fcSc08iPesZLJQB0VsLhZDQdvQD5LrHd&#10;lJNIXgZvS2ghxHSxutls6KpN9IBJUXv+fcPX3t/vULHtwP2dOqz07x0gcxS1uD5yMSqVdVhTxy/v&#10;eMalZiitoW9zwLkCxHPsDblt11thpcJQ/Z0+rgj7OkxPnVjZF8JHjuiANpaN5jqT/KTe5Q8lbHjm&#10;/JHsiluGPnQdW1jpmXMTEyRys5aZW9UnjdnnAs7SRrdVYBtKtYggXJP4TiU0NerceHTc1TJL9vIs&#10;YjQTJT6XkUgWGh5aiE8lmvckn8cce6liwHW+o7rpQm01Y9K8iM8LiMyMnMlo5PpIFJNhwStx7pTz&#10;PVE4dJGvjmYsYDSRwSGR4HimaOQuYyrzNG4BvyRfi4UgfT2w6kEny6sekpVtr8UqrFLJJSSKPLLG&#10;yJIQDJURLIq3kDr+PqABxflI9SaHqpI4dI2tyMsKTxSVzwieoTSEhiqKYLBCJJllMwLLID+0v1KP&#10;b6DkM1p0yXC46TE2VQ1AaCZJYaGridHEDeemnR1kmWR9X7kYuA/qN7kgi3vZwCf9X+r/AFfaw0oP&#10;DpL11VW5WeoQfcxwymeepZURP32qA1vuJLIqogidPyQSDY3t6uPs6ay7Z6xLDRQRPTQySBoAfPKJ&#10;BF/lMYMkc8EZUgEjVrKDSvI5Puhz08BQU6T+ViSjSaaApVzPSpapmaO0lHpErSxwAFQSxUScXYkG&#10;w92jUVp0268WHTHWz0wlqqiCXwekT/pSV5Wki8cUpcqykiRnCmxfj08A+7BSVCn7P59MMvn1xhTH&#10;VBpk8TMaeWRIIQGSqjWkKmSggS6sry6iqFlBZDdhf6WANf8AV59VXTinRk+uMTDkRjZI6alQ004p&#10;gqxRSChiii8VNTwZGYKQ1Kp8hf6tqNgbWAq2aNaA/wCr7ejO3RSRQU6OFthKSmV6eMJP9nExlLxB&#10;T5J7k1DFeDqsxDkAk3vb3ItgFB+zoRwrpXoZcTXDW6AxlpgPSY3jRfCwE00iKANRsHGnmxv9fcgb&#10;VLpAp59OOPPoS6XKGnUKSUDI76o1Lyh1UCZg5A9NtK3/AOJ9jy13Hw0AOOmQG1ccdOdVmFqohHE6&#10;Rsq6xIxC3V4wW0W+ljfSD/r+177nG66VYCnHq/QX7pz1BRQS09K8A/SrytKFPktrZA36jcBTYfqF&#10;vYW3XmC1gUxxMCRx68XoOiXdobopaiCWOU08vmeKCGjlikFTJ9xIBGsKRLqJRQ0sgYEFrcfT3D2/&#10;7x9XUL8+kc5VlqeirVVWJoNWYqwkgqYqqiiSF45Vkd2hR2luNIKgQJcAjkgXA9gjUScefRfjz6T8&#10;lRI6eR6RosrBURyrRo8d9b1FqGokZVWxgL+jUCSCQwFwfb0chbHXuOD0KuONU9BGDIKqRnBhihMM&#10;H3U2vU8NU5DMJIzpkivx62At9fb8ecfP/L04E0xk9OsGMioJqieop6GSeriaoasLCeSNtRljaBVA&#10;BNgSGB5AHtdpoATw6bK0oT59KHbOGq63MYKskhK0xncUdIZAJq9ImMiPJEPRaVtcd/qS6seVPsws&#10;IQ1yoHr15oiwr5dHjwefrsK9NBTIkeLnMSPTBCJJV0apGBA0kseZLtcWFh7mfa7+ayVY0HaaV6Z0&#10;UbHRkdt7u/iFAqCCKQL+20UYKNEypr+hBK3B1AXuR/rH3J23brHcIAelKMANLdLeSupYIGH23liC&#10;hvEUKPZgR+4AL34+tr29mzXESig6fFCMdA7uDeOWoZ2hw+LkM8zuKeqChY0kVrF2DXJAFuQLf7z7&#10;C24bsyOTAufX7OmEOdJ4HornYe48pvM1mH3cHpYGf7nHkFIIhWQv4iZy1uHk0iM6tLem4tYCHuar&#10;2a8lIuTTo0giULqHRYcrFW5qvxuOzIjhqMW0sFKkarN5a1HLR1zPCtrKShROBqW/0+kdNqL0H7er&#10;kHUB1jzm3arCU8pqZVMgFO9QKdo7EeIip0xMpDG2sSW51f4kgbliMdCfPpqdCuek2sUQIq6YESrT&#10;O0M5XyU/iUfuAwsBoK3VPXx9eRb3oNUgdIZdVPl1CjeaWQUbXTQIwiQSLTLVKjHyozEFfHHq0yow&#10;F7A6jcD2+reXTIPl1mgpmKRSThaqOhMppijMyCerfSf8kF7zD1oIwwWzAhhx7uaEZ683DPXJqj7M&#10;lYJ42jhE0UKIiVVUqRJab7hgP8zcsDG1yjEEW/NRIFB6YJ/1f6h/q/wITcNbUvVtPT1DhGjKLVuJ&#10;BAI9H3M8jpMAsbTajGsqG1gQQAfZTdz62oD0xINfQe1lPTfeRx0Ubho54qREp3cR1FYJTPVxIFBD&#10;OwkeFiAB9TfSOS1lLmtK/LpgxmtOh027ixhsc7VUUcEtIIZMbQilSOsjeciYxiRAB5lLWmP49P8A&#10;T2vhZ4F8RO0+XS6NaHpEbi3bXV1KtPPPFAmRSVZvMqRVfjVzJXTkBf6qsakkclLfU2T3G63U3YWJ&#10;HDpQ85ppHSK251bvbsuvyD4fCxV1E0lK71tbHLSKjCPSFd4AXAYaj6hoYk2Po9pLfary9Je3Un7P&#10;9X59JPD1tQ9N26er9w7YyNTFlsfj6WtlVhLTvAy4zHIsemnip2C+NpHN2KvzIWIQjTcMXFhLbt4c&#10;gIpx9SfP8uvGHyHDrDt3YmQEUjGonRZ6KrE/3FAKiognmcLMZaDSv26kLYh0a6MPUbD2qsrd3JIH&#10;7OFPt8+rxRFehnpett00uFpK3Fo9XSOyZKo0xl3khWVfNropFhlDRqvoMTAEAem1wRRb2FyialGO&#10;loKntIz0txsqs3RtupqUSE5HGVTzw05kQsYK3T5Yp5QoC+RChAK3ALci59qzZPLGeNenEizqH7Oi&#10;z7l2xk8MtbU1DRBWpIaSmqpVhleJ4Dqjq6udBYFFLNJ9fppPHsKXNoY37vXpUI2IrTovWSoaSPIw&#10;Uk7VUq/cy0KRs7CF4lUVMbJUup8YLmMRKdTGw+gFy9FlDinn8/T/AIvpI0ZLVPUH7mGOldGxtHQV&#10;Mom1YwfcA0EzThpsiDFY6JEe8xibkr+Bce1IAJ7SW+Z/wfb6dWFa46V2DgylVXUyQaqQwsyNB5lh&#10;jqKeOHxVctKZNP28kbaHjVpCAHe4Zh7WwUDevz8/lU+YOejWyV/EBPDoa6em8M8ngio2JEcsJEdT&#10;DWT0dRFpWmrKeYapHhcPLLM1mkVgb/pHs4j7gPT/AFfy6EIjyD6dLYYyhqqOpoK+GsinlhWsq6kT&#10;rUTOkVP4lgRkCKw8hJdZi2tb39Q9qAinHSsRArw6R9Vgs/hZKd4JoMpjo2tLj0eOkliWniX7LIJZ&#10;biJUV49GpTyzlGsb+EYp02YVAPSxxuXXCUM2agpofu6cw1WXxczmnFTBNZjaOYEFhdfCqjTr/wAD&#10;cG1klCD/AKuHV0jBGOPS8xu5MTuhJDSrGuRWtFMqyxCCoGHMYlaapRCFCly/6D+khTwfZzqo2Tnq&#10;skZXoToMVR7jpmiDwyLOKajeKeAxz/dwMXSW4ClpIx6SCbMt/T9Lmgt0uIQrCvVdIA6Rw2NUUGap&#10;RVulVWUs3jpY54QXliqZACPtIhCplSHUWeRiLEaQSbe0KbUEk1HHy6sIlbNOjRbXxaUUMfijfQtO&#10;wAUmAVMUThTIixW0nUdamwuAw4v7GVhHoj0dbdMY6MZt+lhaGN41T7dkgBNOvplenOhpE+nGoOAP&#10;62B+l/YptU6YLGmfLoTUhZgyPEsh9IB0o7mUWckKP0nQeLf09iBRUdJOsxpZHiTTphOvULkNKbNZ&#10;HMn5B/P9Rb+nu4WvVdWeuElGLsXu73IclA7yC4UhVbgE/Uf0sR+fe9FOtah1DnpVsyyqh+iyvGPS&#10;XVSIm0jgMygX/wAR73TreqmR0yVNEJb618kRtKsqwqkwZh4yvoW4+gOqxIJNj71pHTni4p5+vSbq&#10;MfHZSaeCCaIOFu4aFbnVoIVbuEF2OokD6n3VlUZHT6MMCteklX0aIZpnk8nlRdc4pkXyaXHkkjiR&#10;Tq0jSVNhbUTckn226BhjpUGNKjpCZTGpI7JUxqVmYRxVQjDqDFKJLylLoxVrG97rySSfZfKKA9KU&#10;koKHpCZLEtMDUQtUoJpStIhZgJ4b2nYl/UCwOhQ36QeeT7TP59LrcoekHkdv0v3KRiAwEJJHG8gS&#10;CQOyldcJX9V0Pi1P+lzcey+VCWr0tFPLpFV2CS8y+Dywzo5UUyJGYT4RTuTJIOPNYJci4vqFvr7S&#10;SAhul8eR0ja/bkhSAp4aYlFix8JkkKI6p5o5xCwBVAFNrkBna5ZeLtFa9PhPXpGZbbMMaVOPhCUN&#10;JUxQXqK6PXNVMgFRXrSGFS7TWcBhIyghuFOlT7rQjqwUA16Duu2mkMFUaUPSlK0SaERXj+2g0STQ&#10;+SImSWVlOuZnseGtY39ppMMa9KIfiP5dIuv2tRtEtZFSxVkcs1bVIKiRaOWBI5RFXVDFV+roVfgE&#10;sP7fFvbRk8l6XxsQajpCZLZml9K0MMbfdjJRUc5Z6+kBT7d6qWokJQTeE66S/ANwvqI9opHJJrw6&#10;WDu4dMNVscS1iiZCgp5YsdVZCplEVXIrFZJqOpUgxj9EJ8ltQHN+DZgykcD05Gmrj1Bn2VGivIlP&#10;JgwiUdTFJVTq0d/uiJYE1KwliRgzRtb1Pp1GwBNDM1fXq/hileA9epa9dzwvMsSSZJa+FKunlqSI&#10;jHURO8rVlUX/AM1JZy/pTxrqDXuLChnJxXHXvCNKDPUKp2lU0cL5KNZIK4PTQUzQxCokqa2jjvI7&#10;zSqsE7xQOXjd41VSAEJ908fNPL/V5eXVhDQV8+m+t2BU4+HJVVbT1NJEs8ks7U8qGWo0KjJHVVBU&#10;xzzSROEdxK4VgY7BTxv6nyHTghpUnpm/0bmStqqeeSPI1dQ5nFU+NloqqsonjWWqmcKwSKRrw09K&#10;dZGuPUvH1c+qxUdaFuv+rH29J+s2FRwyF5Jp4aenjknkeoqpckaV4pdUminkAEi6iWnDR2VtAUm9&#10;/amO8Zf+K639Mhz/AJek7V7HoZTX00FPKKiapppIzUgVkyUlcwmqGdpNOtSbTeEH9syC3AHt/wCv&#10;bzHVTZx0x0m6nYsVTSPrSGSpqZqyR80JJqivSopx5JEpxIpkp44whZBYj1am/HvX1xrqGPl6dJ2s&#10;04U/Pj0nKralNWiGSGk+4+9VKmCiipUrkWvijaleRA1vtTIPUBc+QfQAj3cXZFa4p0ybVH8uP5/8&#10;V69JbJbWp/M1NVxOlVCuGxcbw1FXVLBCqk1tTR6Q7KiNZVllcxLqdtN/dluqcD8z/k+X7OtG2HAj&#10;yA/w/n+3pprNs40VCxQ0xpHWWpqKmKhlkqsrSIRoSSurKsBqw1L2mh8bExlQqcMbureMBqY/t8/s&#10;HlTh001rFWgH2/7PrXj9vTFkNu3jqdHknnwcFPLULIkGqV8on29O9fWlbyERGRksxZL6Qlxcqo7n&#10;04N/q9PX/i+mXtVbAzp9fnj/AAdJ2p2xTU9TRyUv2Ekb64IAtTUCvNPDT/drTNPPGV8cdQIndrsG&#10;ZmtpBPt9bomoNfl+3ps2qKQVA/2Bn/D0g32+sEcsRxi0LZEz1lTSy00c1UsyRhGhiMmpkILK0cDS&#10;XKG/5I9q/qyTWvDHTfgIFI08c/6j/g6DvIbEyD0MZoBLXUnmlo6RZ3io46mGmjZIKqBEVTAQRMGD&#10;kXk0jm4PtWl2mqj4Pn/q8+i2awYg6Pn/ALH2elfXpA7j2pJFTMr0jSLFW0tPS3jUyw0X2v3E/wDE&#10;FQBIpir3iLKzRALbSefa2G4U5B8j0W3FmVFWHAj7fz+f+DpH5Xa8xnYVkjKk8S1OHFNToxlQn7aj&#10;rcglQjO4IXxGM6WL3JuW1e30nWgCD/i/Mfs6QyWhJIcfNfs9ekJktvLA60qIk1VPUyR1NO8FRjkm&#10;Ux6IZ5fIXVAV58TOBqCkAi118c1RU8PLoumtiKDj646S+SwZ+2V51lT74mKpGREOqoURNpngMHCj&#10;SCyuPSRyLA29rYrk6sH9n+XpFJarpyKdIeppjSUBnqYmGgEU0csMVQ862WnSnpqhVB9A9V2UgWFj&#10;9fa9ZdbY/PoreEItW6YJqJlQxiMGmj0gSxqqCaesuXSr1ch1UBLfRbXH19u9tPn0naPTj16b6opH&#10;URmOMkrIxkDq3jmiZbavIL2ckEFx9eB+fbkfn1UihHTU8ckraYY4tLwSapJSEvLIwY+PgFW5CjUP&#10;x/j72/w9b6gyPMXhLGnEZd46lI1RRILXcgILL+bgixIvY/T3br3USepkVEhQ2heFn0mIB5TfTCUU&#10;3K3+v1+nJPv3Xuo4mlmnijcyhPH6JGUHxzJyNWhbu30UN9Bbk2978uq/i6gcK7jxmJvGWW/ABLXj&#10;kEoFix5kGkkfQH3rq3WB2qFfWWj/AM3paMoDy7A6gQACfpbjm5P4926b6ynTGjENIFchkhIRWBJL&#10;sbWFr+qx/wBY+/de6iIySyOFfxrUWCqiC0Uif52F5mvyTYfS/JPv3XupKaSih3aOZJNQjeJSI2uV&#10;Uah+q45Gqx/w9+6910gf/OhhJPpNnACMC66GVpALr6Ta7D6259+691iljMaPAG1RWDaFJDs03qZJ&#10;OP6jTqub2uOLE663nrloqPJJceNHCKwTmQuihQjsv1B/JH5+vvfWuvLH4rKdLy2F2I1GIE2WQ6v9&#10;iPfuvdTxAJCsgs0xYppRQgjVRrRWvzfkC49+691NFGXD+OIeREUl5GADMHD824AIBVbfqtx+ffuv&#10;de+3XVHG2mVdXnlBQoGYn9WtuL6uNQ4A5+vv3XunERw1eiME1ERBVQZHdEdAZH8SMt0UC3kBB+tx&#10;x7917rAMcNdOUijjWbyMkqEr5dChSHdzp0CxddIPFrC/v3Xuo06BhFGut4lCo7vGkUesmzEKtyQC&#10;Rzcn/AXt7poGrV1rqC8A40mTXOrGWZgAgRfRpAC/UcEEc/1Hu/W+mllIaN5C8lOv6NACv/iZXP1D&#10;XuefwPdH+E9aPUCaErpURxSq5cRLJy0RB9TSso+hsLfX3bqw49RGRi6RogKIg1kSANLIVIRY2IHp&#10;H+p/2P4966seGeu4ZZnnUMSFlHobxiS0UYClbIARfm5N/wCvvTcD17HQ67CMAq4acaeJI5khYCZq&#10;godTxxsi8lQreoEfn+vsP3+I6n0PR5tyqXp/q+z8+j3bJhXwzwQzCdamOOV8SlJEIRS1KrWUFZLU&#10;zAFp1kjiHjfUo5voFyY/3GldTYIPGvHyI+wg56kTa0oNINfUU8uIPA5B+X+wZ7AVf2IqBHTxzh3g&#10;OSejkjmqQlLS/cS07z1fE3llLPTOgNnIFxcEA66XxCCTTjSvAmuDQcKDj6jPQ6s1CjVSvrTjw4eX&#10;Hy+eOleM1ElNDW1DotNk6j7Na2rnSrqXqAmqGepp0HiVgvjKhWt4/Ib+y4xtrKjivyoKedPPH+bo&#10;5WVRGC2NWKnP2VHDPl0Gub3pJRiu0VlGlTSmUFXiY0L1CJ4ZZ3kY/tgIxZUjIS6gH9Nia2tuGI1L&#10;UHGD5cR9v+HrSzDuINCBUV4VGPy/weXl0DuV7JqaSlFOKdIoo6h8lNUUcyU0UH3VMfDR3pwfFGGk&#10;ZmRFDSSNq5APs/isFY6uJ4Z888fXPDPDphr1EUgCgHdUYpjAHy48ACT1Cp995UvJTTzQLUU1JSxM&#10;1JCtVWzwC1TTRU1abxI1MoDLECt9WkEM1vd/oYgNQBoSePD04fPqv1sldBoCAK8GJ9BXPw8aY/ae&#10;lbhd6tCftav7OI5uKOeNqWpp5MMtZGzJFPLeMqkkp9DpFpRW4ka6sfdDaqOFe3GRn7Ps9K1+XVPq&#10;h8JAq2cEFPQE4418hgHiehdxHYzfayCP0CFaajp3nL/xKpxWiOr3AKyUvKrhgI/HGjuAp0r6wT7S&#10;S28QOfPP5/hpj1rXhnpUkwdKAfL50/F/kpSop0ZjBdjrWMoxNZI8Jnmop4cgtTSV5QRRimiopQR4&#10;qiPQojlCf5piCNQ9kckCjLDPy4eda/L1+fTc8YI1IcVIzx+X2H/J0Zbbm8qsZgQ/fS1k0stNQRVE&#10;qxU0qU7wfcNAyxC4mX9xmVBd1sWPFvaF4FA4f6v83/FdXQoGIPy/wf4elZNnKeup46yOuipcXXTx&#10;UOOaCdXaLw1LHJs01QvIRwzGQqwQDSdNh7aMYHb5+fV2aOnbgHh/l6CnP5Z8iZMmK9IZf36WFaVK&#10;eppaHh4jqVL+R2iUsUkHKWB4I9qIF0HSRjpHJ3ZB6JxviKCGjy1JV1s1RBkazHVU70PjAWCacxTM&#10;08bOFCJTiOdFRghJKMqufYusMkFRw/1f5eg1frhgx4/5/wDoXPREu0MYsUtUtTVQ/b08MMOQ8WL+&#10;2io9cpqBDFpL/dxFmVlFQgIYejjkj3aHquBn9v2/YegDuEQ1tqP7BT/ixwp0RbdcBpaxoH8TqZCG&#10;ggLyQiLzFoEiUg2bV9XFgBf839jGHhXoDXqaZDXpBTU0j/eP4oyLQGMxkBUsx8Zk4+t/oQORb2/0&#10;i6hOQUEVrXJdWWNWVWb0K8lxcFrBQCTe3v3XusMdM1KTGzSMsrXBQBkZCNTK7m+ni/A9+691xKLC&#10;JLMgsgcF9LSeLVoRdTryf7Y4P6eTe3v3XupEZmjRkWDRNG+uIvbyLqWwN3/SxX/EfUj6e/de6xy6&#10;gLNCdSsjjyKWBCDRZhpLn+lluefrb37r3UXyBI/UVjXTpimkUeEuAAkSNY3YDi34Fhcn37r3WZgG&#10;EMU1v2QvhfyXT/VrrRgrXJ5Ibm1rX+nv3XuuvU8UckoJYMHdDcI3Nv2vxZv6G5/Bv9ffuvdYlaFZ&#10;XnVLv5Ek8KoPExPpWRI/7SkW1Kf6/wBbe/de6//R2iYZwFjA03VAdX1JZxcMotZuPYf6RK9B/q/z&#10;f6v5lypX1IXIF73MhBa1voq3B5/1rj8W9tx+fW5SCQB06LYW0yAI9rHSCrNb0i5BI/xvb/W9udNA&#10;V6yCIlh9H4IU/W4I+h4/23vRWo63Un8h1JWneycfrukl7afSP1XPF7cH3R01Z68DTh1lVdAC2BS4&#10;VdQJEZH0uW55/r7ZCaCendQKH16kxxhb8KHBAJY2ABPIbVzY/Ue3VSoqemepcZYkaVAYAhdOkkqe&#10;dIYfj28i1x5dVbh08RSG1/TwL6Vs7X/SRq+n+wHtWFr1pW/D04xuG0gcj6Wax5H9rWwH154Ht1UN&#10;c8OqdSUUHx6rWtck6QD/AIWHPt8CvDrfUyKMG5ITgEA3Orn6cf8AEe3Vj8z04vDqZGq3B/Iub/QE&#10;ji1vz7c6v1NUW+qD6gA2sDzwv+B9+691Ni4/Fh+OFINjyD+b+99e6mqQFuL8DjT6tI+p+vvZp5f6&#10;v9X+r5a6zqeRps3HF7A88X/p78nxdXT4h1n4bjSL/wCwA/xtb290o64geq3A/rb/AHmxPur/AAnr&#10;R67IFiDY/wCACm/+x9pxx6o/w9YNP+2/I/pxbj3bpnrsLdRcj6C3++PHv3XuvIn1vY8gEH6f7b6/&#10;7b3o9OR+fWTxAhrAWb6aQf8AbFfx71051wMOng8XIINv8f1D34ceqv8AD1zMK/0BNuB9bE/8V+vv&#10;3VuuXiHF9N/p+m/I/o3v3XuuTQD/AAufxb+h/I9+HVWpTPWEUxJ4Fub82P8Ahb37rw/1f6qf6v5D&#10;l9t9SVHNgdPAHNrcf4+/dW64GnXgWJP10G31v/X/AFvfuvdcTTf7Txe2kcgcauT7917rG1OAt+Db&#10;gDTf6m1ibG/+29+HHqr/AA9cTACeFAKjk2Jtb/A2/wAffurdcDTckEKb2HC2Nh/Qj37r3XEwKLWH&#10;qs3JFwbj6Fj7917rGacWIAIYfquAoH+tb37r3XE0y2NlU3vaxtf+pvYf77/bD3WiK4PWNqVbcxka&#10;h+k3tb6+/VPWtC9cPtFI/SeCbC3HI/F/9b36vXgoGR1iNNf6D1XIDWtZfyLf8R78etL5/b1xeiS3&#10;6RwAf03B/wCNe/dX6xGgVvqt7L+RqX+pGn37rXWP7JLX0Kp4sQLjk/Sze/dapXj1iNCAWUL9DwfT&#10;pDX+p49+r14KBkdZRSX4KrbT9UHNvyLAH37rZFRTrktEi8lbk2OnSPovAuvFj/rD36vWgoHUn7UA&#10;HSL35+nCm3AJ+h/4j6e/dW65/brxazEHTYIAtzwLqPr+ffuvdZY4bW0qoLW5A4DA/Wx96FPLr3Ul&#10;YbAjjk8MAAAPwQPwPr7317qWiDUthfg2Pptb+lx/j795dVPxDqcF4+h/AIv/AF4/H4/r78OPXn+H&#10;rOqj0i1j/ZP5t/xT2pHAdMdZgpsbm/I/1z6SOfe+tdZNHpJvY/Ug88j6e/de68EuAf63v/r3/p79&#10;17rkVBtb6Di31sfyffuvdcWH9QG4PNrf48+/de6wlOfpx/xq4NvfuvdYih/2HNiD9STY8f4j37rY&#10;NOuIA/A/2k+k/T8A+/dbIK/mOuja3NgfSLcEgfX6n3V/h611jIB5P0/xsOf6X9+PxDrajUaddFb3&#10;AsD/AIABvrc/T6j3bp1TrNeFOugoYn+otqPPur/CenD1yK3BF+Lf4CwH49p+tddWsTYfW4JHqB4s&#10;b3/2Hv3XuuBC8A3uDYn6XsePfuvdcWA4A+t/ST9LD839+691HkIsx9Tf4enTYf6/vw49Vf4emuc8&#10;n8Ang2Fjf8H35/hPTB6TlU5Zh6ho0kE/X8HULD8nkD2VztUE9e8umKp9S3srHQSoBI0nVaxf/Af7&#10;z7Dt9IdNBx60eoUUZNza9+bsqj/aiP8AAC/4/wBf2HJoS69XT4x0508BDX0/psBcCwVuCRf6f6w/&#10;1/dba1ZW1U/1f6j0/UA08+lDBCQqGwsACCP9e4uCD/vXsTQWoKjHW+niKLixUNf62FrW49PHs6gh&#10;Cr17j13InpPFm/N7c2PI5vb/AG3t/wAPy8uqspIp0zTRgm+ki4bUARYW/r/X2ybcE9MFSpoemiqh&#10;BBAX63AAsCC31N7X9p57QFc8OtdMjRGPUqrYAgi+nSzp6Sbrb825PsmeyCE0HHptl8x0lM7GxRuT&#10;pYASKgsNJHqYf4H0m3+w9kW6bb4sXDr34OgE3AZ4ZZREighHlZbgEafUAn9dZ/4oOL+wZFZtFIQy&#10;8D1QYz0FObrKwQuyRGRptRRn0sGRY9DXib1XS4J/w5/Psa7SlaVHW2NegmNTK09i6K8TpURkzXVE&#10;cFyGEd3GsAAj6gED8n2KSg016qRXHT3T1siuEuyTINUNwQtM6OY1MYkWyhh6lJb6WuOfZBuVrHKu&#10;R14DyHSyo8gAIzEbMjF1jMz+ORpDoaW9QtlQE31kH6n6jn2A7rbVBK0oelKAkj5dCPj6kvAkpVng&#10;0lUpiEKLUooPkvwukj0+lbAWPPskNiFNDno7h7lHy6d/Ota9NBHCJlaISzaDdYAx0q00tuVUr6rL&#10;+f8AYlfb7dE1GUV6MoYwvcemHdG4KTDlwsyQtGsZlkUKbeOMvKsaC34A02/qR9R7cdkt+0Y6N7OD&#10;xjQ8Oi55KrXLbgir5DNDR09NJNI80fmcVv3aeRA7kgmXgaPxfj6+w7O5mudVaD16FEEQhi0AcOlL&#10;lMhkv7y7b25j3qJhkzTzx18KPJBJjXTxyU0lLYBEVraiLEMV5sSfdLlZDIqJmvD7OkrqgiaQ9Grx&#10;VC+Cjo4tP7NlMizOJNDlPR6mIBBJI+vFhcW+hvBE9uyqfPJ6BsyLOx+3p73mtJl9u1VJPo8FfjnY&#10;vOpU0tz41nhaEA6gdLkixA5A/oILqGKaMK1O5fPrVonhPkVHREtu7Dq+t9yPVbbkdIqiuLTXhjSG&#10;sFWA1XWQyKCpV7aiiBfXxpBvYoTVbdqeWB6HoV0glh8OgpStPToUd49k1NJgKmqo6ZlJppxPMBcR&#10;AOFZTEynSqMQ2q3CksRa59uT7isaVApXz6TW+2x66/sHVd3cfYmQocTNT0qyBKwxV8GUanWaebQU&#10;eow0sUeolJEcLBKBwdJ+oI9pIpzNXNR/q/1f6sCa0t0T8uiJbp2nQzUEmV3BjMtPi83VQ5COSso2&#10;mkatYishkq4qca449PMpI5CvyOPakO4wvEcejHTQZGD0ZbaG7sHQHa+3dkYydqrIRYCheooCkbY/&#10;IiQGBFaL1TU/lkj+48ti2oG9xf2xU+fSO8iqpZuAHVjtFtuixmyfI88T5TInRVV9QRDWQ0dRSmqJ&#10;88aIyi4A0tzoYliSb+zNUAt9Xmega7s9zpHCvRMN9bq3TvfL0XVXVUUtTTVVPSHdWYnjjkptuvW3&#10;p5lpqumZVEiMANKhy2kXGr25BNFGCXavoOjmK3jiOphTo1vR/WK7YxcFbVZLI5etoBJMtPWhK6Om&#10;zNGRFJUVCugldSx1FY3Y+oX+h978YTgt6dINylVhoAp0dTZu8jO/8FqpVlyySF6cU7xMk0My6ZmA&#10;sbMrfqQi62FyL39q7Gcu3gH4v8/QXurRsSAY8z0Kf3P2yGfJMlPH4ZTO7t+wYYvop1A2Ki5IuR7N&#10;JbR6YGBx/wAPSQxVXSnHp3pN3YUUFPNDPAlOyQkKjhjUFvRCsYYcXFzYn2a2jIsK8FoP29MiylY8&#10;K9MuT7DpaapNJGjyNDaUyPZfFTubOFdrqzKxAZQT7XeLC1FJqR09HtkpFT1kpt8RVMoSOaKWdIxL&#10;JNG8aCnjElhFKhCpqFhwWBH15PBspiB+Kv8Ak68+3yKaU6c23PWy+SSnDCmN2k1MisD/AG9LyBTY&#10;/lSR/UE/X2oqWypx00LQA0Iz1EfeVFj6ilSuqI5EDRk/bs5skp06ZqYi+tSLALcH639uJKkLguer&#10;CyZl7BXp9zPZ2MpaCBkANNPMlMz6bqNbBWlYMAwUX9R08e10m4Qxrq9em0sZWPCnTKNwUWXomnpv&#10;HLHTmVSruDY2+iBOb/U3HH0t78tzHJ39Oi2kRwCOihd04aHOQyUqfYyVVR9zCj10Xkg8dVJ9ykYi&#10;H0MejULfkn8t7INxCtlehHtRZH09Uc9i9L77+RfZkmxdxxjCdfI+QxGPqapqml/hH8Nkjpsjl0jm&#10;VmkNbDIIkbSY0QamIKm6KxKo4VTRvPoUlQsJdhUU6wdg9I7Q+MLVOH6enbLDDwwrk83mBSZKLI1t&#10;NS6chT1lThtZkighQMsS6JvN/nOHX2ZXsIVgQ2qv7B16ymaSA0Wn+rz6YNkYHKZnILu6trhRVUME&#10;VTioKXUlK82RgFRkMlmYfXUaKh3Eelpo7EKCum49lMgBBB6XxmjA8Okrm235tjNVO65Y8dlIsPNW&#10;U0+3sHRTTij80C0VDk3gcG6xQKfMsRUKBrF/Jf2ysSHAB63JJIucHpLUvyA23TUVfXtViXcVcrYq&#10;unqkmpGoqOErNNGZqsfbGmpGUIYwfVfTqY+3mtGpjh0x9QlCQK+vlToB8/2J3PuPcaVGArqymw1Y&#10;Gp8wKWFMfS1s9bUFcVUvkIxeMxKzuzgKfGq/g29+FvbqhDDI/P7emZZJCccP9VM9KDbnR9T3J2Tg&#10;NsVm4L0NRR4Wsy1JkKWOtrcHkKFqiStylDNNe8bCKpaaxsGACjke01zcC2hqBQkmhrxGMU62los8&#10;g1nAHD1PrXq3Oi6H6V6f6mlhqDSZfMy0NarZitepklrclU0pSiqpypXVFfxusZYKNJ9lBdXGpjk8&#10;B5fl0qiJ8TQooox1W3mO18L1XNXRYOhhq8Fj6VsWj5CStWeryqvFUSVNHV1K2irUL6o3GmLUpj1E&#10;N7WR2jTip49PSPGgq3Dot/bvacm4Ia/M4eGryGfzYqUx8kFG1YtXKNCRUVPEY5IjNG4ASa6Rm+nV&#10;Iov7M7O0EZCyHA4/6vTpFdXAaKkQyRj/AFf6s9At8Y8F3viewshkJMHmsVFnqXRW5KXG08bNqrAs&#10;csEDn7aQCTR5ZJgrRmRyulfV7Xbs1ibZQpB08B+XRfs8V6tyzyKQG41/ydHBxexdy0O5d3dlbhTO&#10;YSOmyORwezqGlx9Zmkr90yuJFz0M+py5j1qscsiSwn0aX1EBSCWWIxLEhHqfKg9K8P8AL646EKpS&#10;UytimAPn69Pmyvjxi5KXcm/c+uVSpijyuQqq6roayibISzhKnIpW0sgVZJPudUcqpqNibKAvtLLK&#10;zsEWlBw8/s6URRRglzWv+r+dehV+LPU2Jl3hU73nhbH4rJZZI8fRyT0yxw1Bk+4lWXHVYEqNIIqd&#10;gGFrSXS1z7TX2oRhT5efr1dI1FXUcfLqzGbdz7XqsQuE2zh62uyCz1MFLHpipzBI5NNVVFSil21O&#10;p80aiyiwBufZQa0x014YaoY0H+r/AFf6sHB643ROtDRR5KKOuyWTaCrlocXGiUFJTMBGFlaT1Gnh&#10;Osi5J0ix5vdTFOImCEVJ8vLoqvbUMCVxjj0YuPsGQVAoKWmgkmjjCwxQF45RNE+gsLH9HIC3F7Wu&#10;PYjj3WQfpqowP9X5dBmTbARrbIJ6Ld3J2vlMBUVeUqIqmogokeOo0MJYKUAGaOWvlsFgCoHN2IB+&#10;n1t7Bu87tMlzWTP+ToWbTs9vJDToSOse6aTdGyMPW0dAqxVPgV6uWQSssJjMsVRFLCFYo6EWkKlW&#10;swve/sSbLvMdzZiPT3DieiDeNme3uzQ46EHDb/ME09EtDHIk0rx0dVGASZAQpWPUP7VwSvA/1/Zj&#10;K6iIhUBqfL59EdxaakDA9KOPNCsGqRft5IZPHMkiqjzGQ3Vox9Rcm1j/ALD2EbvbY2kEgFKY/b0R&#10;XcDAH06VlBCXQuEuutnkQssnrb/Nxtf6gc/T+l/z7EOzWaqoPp0GZD3EdKCGK4/UBpUlOOfUxYgq&#10;Pp/j/wAT7G0MaqMdIOsdbTNYNqZbqhKrHqP6h411WBAJ/P8AvHut4jaPs6fhFem2thhMetFaRiig&#10;w/2Aw9Xqccgj6m3P09h3clWSLArXoyt4q5bpPagkTytZRGbqCCEQt+mwbmw+lgP8bE+wgdrM4Kjp&#10;ekIP2dcPIgpJJ5Fao8iHQwQxMqnhiFPIAPLWHPtdHy7HHBrbJPy6XooQUHXFYyViTQhlj8Lu0cfj&#10;vBcaJWU/4Fg1v8D7Rz2DJSJRkEV60aDI6DHuLuPbHW+AqlqJxTV1XDJSU1VH+2aSpMLCRwfpxpvY&#10;gD8/S/s0Dx2FuarRyMHo22ayN5dhG4Yx1WbQfIevw2cmydflJ618hVs0uMlZf4nSxOFBkrKZgSWd&#10;+EMdlsLlgOQApb248cyVJJPE+fUrHaoBbiPTSn+bpWb4+b8WJwhiORpKKGuiNJQyNVRmBsk7eBYJ&#10;opbmAW/TYkOf0sSPb0u9bg0fhIeA4dFx2a1ipIR0c7pHdVfnOv2ye4KlWqJoWM+hWEitToINJilB&#10;5sEZQPwQTyT7SXO4q20t9SwFfXoI8wwUl0xgUp0IVG5V5JIJJB5J0doyyCSMH6zrpBuL2uovb/AW&#10;9wpdXb207SQMaFuH+boHtFXtYU6eWqfIqgu5t6f0aAzsL6bNyP8AXHswTeEljAYmvTBtyD1iQQsw&#10;IW7yNGyInqFh9bMfqVsDz+T7dF1Gcg1r5f4f59V0GtD1PqH0QNccNqdlGgu1xZVt/rG4H9fb7Xhj&#10;Wr8Pl1bw2+XTTDA0y6vDGxU/oksXVFP64x+QRYD/AG3tyCVJVrjpoxkHPUj7VNF9KKNbxg6RqdCN&#10;NvNYnSBe5N7/AOHtSY1YVx14AA9cYYBGnClTG1tLWYeMHWDGVXgE3I+tr+7wQon2j/B14mgr1mEC&#10;vE36B5XJdfGWCtfxlLWuCD6rN+CD/h7VrBE6kNTP+XqpfHUOWmj0+j1wN6iki63iMZCsF/ryb3P4&#10;/wBb3R7CLgg7T8vT068H9epUNFIV1KqM/kZtIVSq6Rq8frAuLDT/ALa3A9qYNldlqg8+va/Tp6ps&#10;c7WMYtIJGmjDBSC1rmcH6cj63+h5+lvZvFsjMOwd1a/5+rK+epz0z/gNpCCVkVQGbUfX6h/sTYfX&#10;3aXbZFFPzPT6vqwesZpmN9Y0EMGjkXRqYj9KhrG6/k3/AK8c+0H0bfixTz8+nRXgOsxpIyiiSNUD&#10;hmJZI38i3+vqFzzew97ayjKjWv7f9Xr1sahnprqcaWvGVspYhUkCWBI9FpPzb/eiPZPdbQj+X2V/&#10;lTpTFIAM9N0mHACOVKgIzBCgDRTgaXLSFeRa+ng8259kNzy+KagPy8wfn0rVlYY6h/ZGG6q91Ya1&#10;KOFdLD0BFI5vweAPYWudvaBiK16uFr1jWIM15bIzqQFKhF1ICzCw/T9QQT+PZY8QFNeCeHVglOPX&#10;B8ZC13jCqdLLLGiABJFYMjgjm7C3+v7Lbi1BGpD9o+fW6AZ6cKYveSNlCB0B0DkoFJJIA+oH+88/&#10;09o1WSpDcD/L59UdenuixzKyt+hfqNFijEizOEcG1/oQeLg+1tvaZ1f6v9R4dN6f9X+of6v5BWUd&#10;Hoj/AHAQw+pZgQdPKqEX0m/0v+LexHaQiMdwqf8AVinXtI6f4VX0cWF/0i3BYXcKAL8c2uf9bj2M&#10;ttkWqgfs6YkWi5/1fy/1fyDkIxZCdN3ALCzcKDbSTY35uCP9j7HETgKq1yf5f7PTPXJVQBRo+hIB&#10;IuPUf0iwHF/p7UROlBXyrx/1efXuvNMqk3dQLtyy6lDLzoX+v1vb2496kRILf5fyHVghYdRXriWd&#10;dSiylG/J9SgqyqBa1/6fT2wN8AbQrfb/AMV1RotPTXPkQispZFBbU1+dXi4ZgSDYk2BtxY/19mtn&#10;zAoXuav+qlemHBoVHSVrsoiGUEBySA2iwKWGtVjRRYlr6QPyLm/p93n5ojUlVOr/ACdJfDYHUeg7&#10;zWUEpksyE6gyql/JaNtTgkfi9l+g+hFx9fYB3zfmuQQDx9PPpt+PQdzwfcyCMI6QuWZKW6yqqW1+&#10;QuB9Rf0kk34HuKLtDPITQkE4HSpGFAvT1QUMiNHZf0Ri6yLrRBa8qszfXj6W+nuqxOifD0oQK3Sn&#10;pKZdGpVKujxyW/T5PwfS4t+mwJH9B7M7ajfEM/6q9KDHT4entcfxoT0EgMj6VkOhT+0y3AsWI554&#10;/wBjYCCK2WnZiv8Ag6Zp3V6kLAVt41ETrdNPoYuX+ouQLgEg3Y/4c+1WnTkClP59e66QMHIf8r6H&#10;k1ISRw4YqOLcFbg/4e9pq1HVn5+tOrqpatOs66rBnBdSY3i0pqAWP8tdbW+oP5FvapC1NRJPDh5d&#10;VxXPXP1hbsfIbXVGfhow5IVz/Z5vdRyePx7WRNJUMSc+XHz/AJdacA8Oo70PncuYNQ8pJF1Gp5Bq&#10;Fz/QKeP8b+0s8CO51jz/AMPVNGc9cqfFhJCJELLIoaNwwIeJBo8ZB5ub3N/6H2Uz26pVSKg+frT/&#10;AFfy6ejj9eHTqiBLw+oNb0qraR47arlvxY3uB/sOfZLMtO2hB8vLHSpQfLy6dV80ihb+gkKVCHT+&#10;m+libHS1rq2q3+v9Pfv1ZE05pjhw4eZ9PT59X+3j03ZVZGpjMFK+PyC5IHDEaF/1udRsOLH2X3pk&#10;8Ivw0+Xr8vy49W6D01ZdxO5UFiyOYFtYLwpuwJU3uHIH5v7JEnZyHbzxjqp6b8gWKJCETnSSxZAV&#10;DSWjUuLEliLkfX6n3S5eo0AD7fPrzf6v2dNZPhK2JkP+aMNwY/T/AJ1Sv19AtyPrb/H2mDNGMGte&#10;munR2ieAeJ2mfUCliCXT9APo4a3It9R/t/d5ShjDdMOat9nUV1ZryoqBUN1KIpTULAr6uSL3tf8A&#10;PP49oZO4k8B/q/1fb1Tr1GkMtZHEU/ZUAREfuoZGfjysBw1r+sn6c+24VWS4EdKj+X/F9e6WlNCz&#10;x+KFkjg8rFhIC66ggADsFLKpubW4tf2L7SNmjCIQFHrkYx17qZT41GaMlbahIhUgErruF0gD6D62&#10;I54t7NIbDxDSla/y+zr3UmjxILkOp0oigEDTqjjb0FCw/r6b3BNvb8O1Msh8QYH+qvT6utKcOlLH&#10;hoiqARR3GmQOAouGH6Nf1PNuD+fz+AaDbIqagPn06FU4PUuLBKWYkGxIkBCqbOPpr0/UD/D3VNl8&#10;eTtx5/n1vw/Tp8hxAVATGg5BuBqBJ4N0txf/AIN7EdtseiPUy+mT1YDSaevXJaVo5me1pLW1AXDg&#10;8D0/gEe3o7EQzF1x8+P/ABQ62cjrFVJeNPoVKtpDfq44ChjyLC/B9tTQtpGajNP9XEfn1UlfLpPr&#10;USpOFYoyxgMFVNf0P0Df69weT7L1Zlm04wOHWwwpXpY0skdRT3ZFHAKaBq0x/qvaw4vyf9f2LbRl&#10;lgow8v5f8X+zrWonA6esZErMeAg9RvcfW9nGn/H2ttCEkIrT/iuH+XqrgE0PQgYynsAqqLhCDwOQ&#10;DbSB+Pzx7G+2EEBeOOkrAA0HSqp6ZVtwB9ALjkEHkXPsTwQqTU9NlgOnpYAEH+xP4sCBf6ez1IgE&#10;FOmyanrMI1FmUKCLDj+h+hN/ahFIwPPqtATXrnyLAqFv+bj8c/Qe1OtfXrZAYUPUCd1UEHTzYauO&#10;bfkfn2xJIK9aAAFB011RjIv+b/WwItb6W/3n2hmaM/F1bpK1gCSMSLgj/Af7c+wlf9jlm4dXUAjP&#10;WWmYlUHp+lrf0A/INv8Aff7wNQSM6ivmOtEL5dZXW5JPFiBxYHn6f48e7yAMM9aFK56gTtoEhZVF&#10;rAE3sWPPP+t7JbxzEpJ6d6S9ZLGG1EgNJcDSLsCG+hvfgfj2B7+4jJ1E5PSmNcU9ekTlamzFyF8Z&#10;YqNNrKPySSAQeR+B+Pcc7xcUbXTBPT9B0HGSyKJPa5039TlAtrNyEJ5IPHI9hD6hDMQa9b6bpa/x&#10;6rqkUTrGHXVduf7On8i9varxIqU9evdcarJUuhUJj1FUDKSNbxubMVC/48W9uuiOukEf5erICT0g&#10;a+pj8k8aoXEb6iq6B5ASUi0L/ZI5fn6i3srmhzpPl09JpUAefQNbxz8+PqGMUhZnKUbU6wgQxVTk&#10;m4qTY6bCxYH+0SPp7C1/BSQ9I3crnpIrvOCmr4YZIYi4LGR1mCOGKayYksAVjXlrKovZv1G/srMK&#10;hqH+XTAuD6dDbiMrJHjRLH4opdKlULgsy8JdHsSWOlmAP9T/AK/sV7XDGLfOf8PVTKzHUPPpxi11&#10;UzsqFNAk0tE5ILsdR4P05Nje/H5Bv7PFg1HA/wBXH/V/l86gmtemeOJXqJFZo2RNJV5PS0Y1aVjl&#10;EtypIAuPoD7ejt1ZtLdUYiv+r/V/q/IRMpjCWiUBJlclHcqSlgt4o9TKL2YEhj9BY/Qe7TWJQ0Iw&#10;emgaGo6wSyLSU6qkMsIiiDXWKN1UKb+Q6RYkjgHSRY34+vuugRDSBT59e6esBpgp5GpXSR4rMiOQ&#10;8iRSnyOgZx+kk8MTbTxa49mNl2rqU9e6czVS1tXGsxZIjplj8epksQSyzC1tLG44Fv8AAfUqmZpG&#10;ofLr3DrmMk0sqU8IiU3aKUONDO6WAkjZ1BUKApGr6/j2yXq2lenPMdKSSohx1MZZkKsVV5HUALHM&#10;edAU/W/5Uf6/t+SFVUsRQ9N+fSHym5mW8kF31rGVWKRD6r+SOBl/VpIJJP0+nsivWkp2nB69qZRj&#10;pBZDermOZ6aQiMpJBM5j0vSyg+nxq9w9+OBxY/19kUkhVfi6ZaVmFOgsyO7a8yxMzyRv5GjaYaXa&#10;RLXkMVgwOo2FvqAw/A9lzXL+XSU8c9Rm3AMfFFUT+Sqr5khqJSkqGKmSXkxyAhkVlPAUIeQRce7r&#10;csozx62GoKdOG1MZmN1yzV89JJFQF1vDTEiSQi58sEcxJUE6QEsSQSeOfau0tri9csoJH8utZ49D&#10;xitmVACeQ1BdIIkUKFkH7Zu2jWSsdhcKpN7cf4+zwbJcAV0Hh1tV1dKfF7NleWJ5UXVCjwlQCgeK&#10;RdcRdRxcerkcg8n2kk2qbi64FelCISceXQi0OD8KqY4WQJFYSFvIwTSAANX+p+jD/G/vcFp4Jqg4&#10;dGCxVAr0qYpIoYlGgLK3D2KiwJ9XJ4HA9jjbN1js4gH+M9NvAWBHUVgHDeMi92JUsNZKnxo6gccc&#10;E/09iu13lLg9h/z9JHhIwOsK5J0cRujaQyh2LgxqUNtDKoBub/Uk2+vs+h5lEJ8OSv29NGAnp3iq&#10;/uBGdSrqcsqrZkQ6i3JH444/wt7EMe6Q3cesEY9OmvDKmnT5TmKSLXoPqUqitqIZdfK6rfRrAc/7&#10;DleF8DJMupcnqjgrjrmIHZGEiktYE3Q6GDn9LccAcAWJH5PtQtuzrRhx6b6gz0d1aSRQmljcLZdY&#10;uQGAH+xJH5A9lN9tWNYQY6srUx01VlGshs8Z+vrXk3JA4sPpbhk/r7A287OLl9DDpbE4RekvkMIs&#10;IjqIUDpITfUhIiC86iPwrf4fTg+463nlqTbwLlBUEn7R9vSuKVZDnrnE0oUu37Z1RjWxvqZho0s1&#10;jrW3+xPJ/wAfZIFkCFgKZHSw1qKcPPrnKQ8lzEUSytoJF5UVv2jItgALjkMfr/sAEs4DPlaDrxAI&#10;oep9NSqxKBFK3ChQW1PrYLqSw+lr83/Nxx7SgMGOgemPz6qIgc9T48XGlS7WAluXVkYsquBoUyfg&#10;g/737cW2InOKn5eXTypp6V8VLGlMpKqG08WAP/IJU/Q+xHDbIttUih9f8PTnTE9OjTeSwb86woJB&#10;II0qLfg3H+v/ALYFMkQEuK+uOPp0/wBSCECNzqsANJUKdOj0hj/U8j2pKqsRNamnmKU9OvdJqvhM&#10;zLbk61KuAGb0jS+k/k6voP6H2Q3ILsFPmR/q+3rwpXPS0wmMZaWJ2Mi+mxLtZ+DwCCObf7wb/wCv&#10;7FWy7cDCsjVAyP8Aix/qyekshBanSppYrcD6IePSbNdeEIPNh7GtjHTA4Dy9eqU6fKaIGQADRptr&#10;S3GoH+yRzcn2K9u/tAFGfMenSWSpqfTp7ManSo08kEKLG1hYer8Acf7H2NkzT59JH4H8v8PU1I1U&#10;aV/UBz9T+Lm7f0/A9nESjSKcf9X8umepKodJ/AvYEf1P0B9r4loOFCevdSaa0YKk2N2/F2IH1v7M&#10;7VgqlK56bf16zkxqoLED/AesD88kfT2ZwyIvE9U64mqiVR6r/wCuoFrfThr3/wAB7MkvYgKA9e6g&#10;TZKLSfUukE2svPHNjb8/4e7/AFyDNevdNz5McksABcg/6u5sDb8e9jcVp8XXumuoyIs12U83sNIV&#10;rC2lCfx/X2iudwjQGp69TFOmKfJmIKUcayxZ4+DpVT9ACB9f6/8AEew9PvaR5U8eqFDxHXdHm0DW&#10;1c24I8alEuQSbf48ce2oOY4mkpXqpBGelzjsn5F1ksAn6SeFt9CDqBvzc+xPb7jFKuquOrIajqea&#10;1ZLaSG/qAo/6KH/FPbzXkXkenBnHUCpmRke5IsCTbTyv1J49lt3cRmIkHPTqKeHmeg0zaLOVCkhk&#10;u7Ef0P0C2+hHJHuEucAt0tFPCvS6KqkHy6T1KEsVUEaS1gB6lN9RkP8AUfi/+A9xlbmGhVBw/kfX&#10;8+HS7p0gjQDUv19QN7D91hrvf/C/HtbBBGDr9P8ACf8AV/k691PeESQsWFlBUNwCdJF7g34uT+PZ&#10;u9uJoNR4Ajr3TZWoUjksmkK4+lmBst1ChlvyPqSD/t/ZfcxiNSAKZH54/wA3H59e6RNVFr1pGFjY&#10;lZAWBYMynldLgcXvpT+pv7DV7bGUFUFDx+3/AFen59J6aG7uHTdTwRq0pAQONKjVJyrMbBCR+OTz&#10;/sPZVHbqla0r/n8uqVPAdQZjaX6G6qyHWRpNiASP6c82H1B/r7KZzSc4+XT3HT1MqshZEZgixj1F&#10;CLu7WsJDf6fVbe3p7zSo1do/w/PrbNTAyek/VV7xK7elo9Eg5sCHLC7qDx9bA+yG9vSoOcEHq6Go&#10;BbpLfxRlaFgpsDYIzoE1g6Ayr+luLWH9b39kiXBJGnqx0+XTDWZSKqR1E6oXZlhmZlDNIX0H7hwv&#10;pB5AA4F/r7M7V6KQTk/6s9J5GrgdNT5+PGoq1iOIJZCVmREMLcaQsjAcahpswtzxc3t7XiUIKEVr&#10;1dI6Gvn1PTJQVcfmpmR0ADMREop5FsLGN7HheQy2BJ9qlYPwHV6CuRnpVUcyFFjVHZ1p9ZCJFEXe&#10;RrFpdVrm97/kD/Y+zu2hXSKDIHT0UWrh1BmmsyghQSxjRljaMqQwLAi5I+oIuTe5/p70yeg6dMen&#10;j0ksrUg1VMiRFmYHyjUGWIqfChl0fUG4Gn68e2ZEFAD01Whp0E+/9wQYKCoWSYySzhYEj1qrwubN&#10;UyhCOQqBiT9f02P19llygXA6ZuJhGoT16C6iq4amSbKVUsJ+0Q1epiQSJYilJTxpYWYgNe49PH+q&#10;B9liw62z0Usw1ahx6emlaJIaSqarPmgkCU0P7rLBJJ5EjYsobUJCUEq/QC1iLe162+oZ6p42KN0t&#10;sBhqPKaJTHEWSnSJGkaQySNEdLwh3Cq8ZsxclQTb9XPtxLRG/LqyaGPTtRwwYxkhpFWB4lnIpVhl&#10;VFjd2jmZ0ZRYqGKeMXt9bfn2z4QBNMdbdgBoHSzpqCllpQ5KSVLRFo3cqw8cR0SRPEACFUcWsNR0&#10;/wBPe0tldSK56sifi6Tq0slBUCeeFZkiaRW8TDxkzghX8LcMwBJY/wBD7Tm0aAgt0z1hZZMhWxhI&#10;yfDpTxu3jf0H90KCLupv6lB4+vukkJbiOqr5/b0q6fDnwoqhY4nOpLsJHlAW6NJ6SbAXbgkX/FgP&#10;bybcWX0r1emK9YmpjBTykXqC/qjKyaVddV3iaD6llsHCgC1z/sU0tr4Cmmf9Xp08nwjpreeCVZoC&#10;ghhaIoFsodZwdaRu4AAiY/qJAJ/2PCIdxowoOtv8B6S6NBNZ0MAYoHj8jJ4nDylpwF+p59JvxYen&#10;28tt5npCePUOq0Vsr0yxoZImKXdrOJBa8pDg6UCWZW/4KPrf2tggEj0PVWyvXGvxtJ56eqenRqvy&#10;yMRHo8HjEelC0Mdg5S17j+01z9PYntoIYQMZ6oV9OmyvpqLIq6rQTCocKk8pl8cLow0iaw9Ophpu&#10;OANJFhx7evWhu10aNPTLpqz59Ieswi4+oUJPTUqR0yJCZ45Gljppx6o5jGvqayKXNrD9V73sjXao&#10;0QNXj0mY6epkVEiu0pmnqfNNTVVS8kqxfaxSx+KVdNi0cLJY3ZbEcsRwfbL7bE2AR1ZTXPTs1GaS&#10;SZ4GeppwPtmYK7Sv4xeKKMR6iEvcowOlwq8i1vZW+0NG+oCo6VK5wP8AV/g/zf51I0FPUNSNJFJF&#10;UJHCmqmnCTskyAsjyqoDH6iy8W4INvevpdJ+zp/pRYWqyEEa0GUkVUknkVpIGUx2nXVDGXtqUlQL&#10;ngKPx7MtvtRI1JOBPVg9Mf6v9X+r5Bu7KydDt3atRkYoVd9FVqppn0pOiQAShrXCiRSosfo1v6+5&#10;29ttmWO/+oCUFP29JblmYBB59U2Y3fNBmuwdwssdZnKORMjiZYpGMi1s89SwqJKeNrAU5BLxE8aR&#10;e/PvJx5NNsEP+rHVEtvDp8usXYWzsZhcdgKeImiyWPwGWkaOSzFaVtBxjvUIFLaJQYybXVbBWsPZ&#10;jy6wFwQ3nTql8v6NR69JHp7tXPbUwNPHXTmdJ5qqOimmmeqqaf8Ah4MDU1VTP6XYEsjxtEfGSrGR&#10;SWPuS4JFjh00HQSu4dbUTq1f4y96z9j7Ny2Pyp8se3asU0tNNUSVM1HJKEltHLKW1NIJ43LILJyF&#10;YgEmOucQsiFAPLpTYW7INLdHr2rBIMUqP/lUxQrCoP8AlNgRI6qNN2CXCh7XYAf094+7pZEOe3/V&#10;XoTW6dvQw7cqKmOKNY5tQmdLIWAMkjDU0dlHGk3UHV+D7M+XmljIANK4p6/6uHSt+2nQ04+MTRLO&#10;yLBWIPRxchSNWlyv1vx9f9f3KlklQCRQj+fW+llSP5YA0JCyLYPA9uCxH6bg+k8kcez1Ph691HqE&#10;WRGcIY5ovWRcXHNv8OD/AE97I8+vdYIPGqSSOo8caqhK2J/SCSoH+wv/AF9s9uT02/HrhFJpa4IJ&#10;azswKyEECxXj68/S/wBD7rqVeHW38unGnqYwQmrkjXwRcg8arWHF/p/sf9f28jr15OHU6Woi8f8A&#10;Z02+tgwt+OCB+f8AeLf6wsSOPVukpP43d9YXQjE3+v8AsDf6C/09l82ktXrfTS0yx6xDIYSp4BA0&#10;6jyFQf4f8T7RNKR8OOmjx6xCvckxVTBWtdS1lW7cgJb8/wBQPbJufwuetdQp4wCrRDyK4N0sDHZu&#10;bj8/n8+002fhPHr3TNLHEW16fC8f0W4jkViNKiQflT+AvLeyiWFXapFD1sU8+mmYyOPFGysgDWYK&#10;GtY3D+M/Rr8AN7JLxWK6R+3q40+XUCaglqJSTUSrZbE62jvqF9GkKbm5Oo8jm3+sRTWUlxJ8RpT7&#10;P2db6xNi7OzJPVBiANIlDAt9OFKgAf4D2ik2YDKsf29bHz6T2SoajS+l2clreNEBbTGP6BRYk8fX&#10;2Fd2224MTaPnw62FJ4dBpkpKjHISYvKrcSpoKpCb6Q10+v1BNh9fr7h/dhNZMS4OenRgdM/3QnT9&#10;tXjW+pjHZmiSD0uCbfQsb3P1H4tb2GZZTMvpXrfiFhTqRT03AD2YxgqXCxAKG9ThXUf2iLAqL2uL&#10;e2VhUYPT6fCOnqGnuQwuilyAQ41DxxgN+kAA/Rjc8gfS/tdBAWoR1fpSUdOdYbW8bgrIrrpVpV+v&#10;6l4Ab+n+x9izbLZ9YLVX060aUz0popWpmb0BQUiu6sCdAPIH4vwLn2NYLg2prSnSZkUmi9OQzBgV&#10;rFbBQ9kFmfX6SIz9eL3P4/p7Ol5hMS01fP8AydNaT1KjyQJ1SH1kFlUKrhQg9JAbi1+B/rezG33q&#10;KVdUjZ9OqkevXUkzVEd7fh2awV1ZnN+Vt/Q/g/Xn8+/TTm5T1+XXgPTrJDCxSQyqiJotpEdgQSP0&#10;qAT/AK/H19tx2jGMtIAAB6dWX4uoU9GsjagqOxUgtpXRewYEAD082NiP8fZVc7VFOwfTXH+rHSmO&#10;n59SqeGNCXA0BSFJIJuwHqU2A5H+2v73DaxW5DLinHp7pw1ry2qIKV1EWJBP1ZdP05tzb2bLKpyC&#10;NPW+uAdn9GoeorYDgejliAP9t/X3qORpGoTx/ZjrXXcxj0AKNOm2p7kBRez6v8VIvb3e6eJIq+nX&#10;vt6S9bVKsryXAu2kqoVtIJsf0j8iyj0/8V9xJu1+gu2KH7f+L6srADqA1RJKbRr4r/oQDV+0FB4/&#10;OoW/p7J5byWY0j7fl8v85/wdXBBz1kiF4QQRf1SKrWZwxNwU4IIve97EDj36M/ojOfT0z011Mhp1&#10;HBLcszPp060cKQbH8k3uf9tf2ohmpheHnTjXqrKGFT06RwpoX1FSyKwksAgAN9ViPz9Rz+fZ5bTm&#10;gNaY/wBVemDCKVXPU1LWClVIsVJ9JcD6r5P6XNrexJbX1FFc18/P8+mGX16yqt1UL+dJ9PDAfU6W&#10;H15/2HsS2G4qpA1efSWSIk1HWXQpsCqvduLq12K/pIt9Lci/sY29+jrRc56SmNl6x+O5ufI3JueN&#10;YRm5sSLG/wCPqf8AD2aQXVWB6TuoPcelFtzFCvytHAoVlMiXUIPGVVr3Nh+of2jxzfn+o92NI5iC&#10;OkjDU4T16OtiKSOjpIkRQulAOFt9Bp+nsdAUFB0eInhoF6dSONR5v+Pr/sb/AI976v11dbi+m34I&#10;tYm3Pv3XuutKsvNrnj+pP+uPfutgVNOoktNHJe6LYA/1+v0/IP8AvXv3Vigp0msrhIp4XBS9wSRY&#10;G5/H4/4n3vBwek80CN5dAHuHas0GRpq2lWWDxMwMSgtG5BAVmDfQqL+0UkLB6rw6JZrZllDL+zoU&#10;9nvUlFjqIiukcObEEnkgqR7VISVz0YWZepDDh0LCKAvFvoAeAP6D6j3bpf1zsOCFt/jf/Ycj+nv3&#10;XuvEXBB/I/5B/wBh/wAT/sffuvddBQD6bfUc8EXtbm3I9+6912RfgWvxqve/+wv7914CuB11p/PA&#10;/wBc8f7x791sqRk9dG3N+Tdr/kWt791rr355FubjSOb249+6912LA6gPxwfqQPoffuvdd2/tfW/N&#10;rX+n0N/x7917ro2/NrD6Erxf/Ae/dbX4uuXH+03ubcf72vv3Xh8J64kEkDj6n6cfQ839+68KVz17&#10;SLXPPAP5/Pv3W6gGq8Ouv9sD+FNv95J9+68RpFPXrkPofoeD9P7PH+H9ffuq9dfg/wCsn+9e/dbH&#10;A9e0g8hf9ibfjj8c+/daAqaddkGx+lrfTk+/dXNQtD10QvP0/wBcEG9h+ffuqdRZQLWH4+v44txz&#10;7917rDHAWPq/wt/xq4H++/2w914Cpp1K8QANx+Bf9P8AsOPfqdX0HrDLTK4/T/S/0P0/PHv1OvaP&#10;n02TYxGDem5b/DUBf+i+916ZKCvTM2MET6rEc/pseSebn+n1+nv1eq6D070940F1KgA6b2sT+eP9&#10;b3rpwCgp1xqJdTckfn/fW9+6311DKpIsRwedPA9+691JLi31JvbggD/Y2P1/1/futdMeRq0OmEaL&#10;yHSwuvpW9v8AinvYHTbuPh9emxIacSKvpLcj8Ef1s1vfiAePVAuo06jV8FOIXBjjva5uq2N/xq/I&#10;90MaMKHqrRqRpPQKbmoKOYspRFQMurSygM5Y2tb+n+Hsq3C0gMdGFRTpFNGoNOiodn4rGzNJQ+SJ&#10;knieOOXUF0O5IS5jF/1aV/2PPvHf3CsbOSsaUqR+zpnQuo06JTkaZaKskpVjuYWaCaZpNEMiTEGF&#10;F/EluDI7KLKbX/PvHW6tzC5j8x03w6ixyBQ2onQqSRgBW5j8ZBBlYE6DyygXNvza3tEKVz1sUBz1&#10;HjyR0RLHGEFTPrjBWNjUwxx20vGBqaQm9iP7Kgn3uvl04GBNOunrViBZtIiTTJCisS0MkjEfdM/1&#10;DqSb/gkE+9DrSefSZr6tVpqpVQGU06GKSGJAEZ2/cMhlGqxQKDpW41Pf2wdGfXrZ4dJIF2hnRgYY&#10;KiJ6mFEhTQ1RENDQusnHrGl7XABuOD7SOKHprpBZ9YqaOniliqpG9CVQWUAQmZhGZKyalDeg3vqj&#10;a6gksT+GDpWrdJpjp/PoLZ5KbIzwmKaOYxyVEcVPPIWSKXUYRUo6hb+K2pWZtDEgEG4Pv1Aq46T4&#10;6czJM0LwiWaYxu80tOtNHFol0WkqKl5AVKuLEhP8QotY+/VFO7/V8utg0z0xy1qU88omlfzVcMaw&#10;PWRgzxR6dblQgA0AWbSvJaw/J92AJyOnlIAz59Y/KDBNq8XjSOomilkx/iKVigappnIuGSxK6QQQ&#10;PewDXh/Py60zKVoOkbkqrzmlMAHnhiWohWophSolVBqhjFQxAjIjTUfQQxFiL39uqoqQeB/wf7Pz&#10;9Ok7+XTrt2OKvKR0/hqzCTTw1UxCiSSWMuGjnIBcrIHHkdb/AEv9LCwXybqyCtAejf8AXdKJoIqW&#10;imoo38lqyFo2SpE8y+Sppo4uIm8anQtmOoEcjTyLtnQE0HRxCBUU6NVt/ERLEHpSQNEUMsccayJK&#10;I5BOYptQ1FAb3Y/i4APuRLGEGlOjyIUToWKCngLXaW0UbaKRfCEBYL6QL/q08qCbAm3sd7dGukZ4&#10;cOtv08KgKRyeVnjOtrh1LMgS0sSx/wBPop/HH+Ps4NNNa0A6r0mc1mlpKaQRRh55VK+Zn8KRQMdE&#10;TqDzpNiVt+R7I77c1hQhDk+fy6spzTovm5qmevmeomqJVppWkjKBFZmkiQE/sjSGR0BuAeP62I9x&#10;7fTPKxatOqk1NT0CGbg+5hZHeJpI2MkRn1+do5lLQOkki6/F4lOg8AMbk3AuHZ1rUdI3AZKHoMqy&#10;GVKydJ0EkSG9OlUIZglSYwRGaeJSq35OhdRvYk83JUwoxB6StFjt6Y8ZhXmf7OajVQkzzLL9m9Uk&#10;0tVNonopHX1Jpc2Z5NQW+oAWX24CVAHVFiNcig6WcMMUaRY6DHUr+MzBVyBWmFHFF+7LPGqG4Kjm&#10;Nk5IIvYk+1kJxTp7SNOny6F7H4CsycMEE1PTVLUskCUtYsQQUjyBRPT0qpbUAg1Xe4/2ok8iKy2+&#10;a5ACj/Uf9X+ryqGQinQt7d2tFja+hhqVKTQJUJCAg1LIDdZ1ZhwTYa1HF+fzf2Mtt2dbeVVk49eW&#10;mk14dDHt+kq1eOkrseamGWKNY5rgJeE6nLhOfqwWw5tf+nsfbbasxEcgqKdJyFr9vQu0O2clDB5s&#10;ZSLTqqFv2iyxrLqBEkcX1axvZv6Xv7FsO2SouqHHVhTz4dYKlN54/wA1RPWeWmMYVGQ+PxyMQC5M&#10;gK2N/VySR/ZX6+0lwu4wks7VB6sdGnHHpPTbby+Xo58lPnUlSJ0jkgRkjniI4ADRnQQDeytY/jgi&#10;3tNFZvcx+KZB8+rIVH29Bh2xstYqamevZKhBHHPTVYVZZJ5UbUYywHpReRbV9W/At7AXOm3/AE+l&#10;zkHgeltvIQ2gdF/w6YvbNO9dPX0n8YqZD4ZXAcrJMWiqnWErpOpWIEi/gC9r29xojJDVzx6WMF8+&#10;gxzWWiq6sieKeShSp0rI6DiMushLIVJs7gEk/lj+PaZ5DI1T0jlcsaDh0m5XhVneWVowUqnenjvI&#10;Y0jktAlTGB6i1wUFwHCn+lvdekUvxdcvtKeSnmetmhp3VfGsBCGakmQ+N6ieWOwsT6XT6H0ng+3k&#10;+HprrHVVMMKtNNAwpxPGGelkEaqI0EEJCMQNWomSP1H68Ece7FtKmvWi1BTpJ5XIBJJ5qUQxvTia&#10;lkk88a5SeJEYz+elFkBdmPrW7ALfk+y+eVa46Zbh0HORro2aKpljlWaWjq1RErnRRSrEBRVtYhBU&#10;EgMVWM3tbUOfZeSWNek7EUz0JHTOS2DQZf73fFFUTHH0Sy49UjMbV2pDHULBAV0gqwHoJu2osfwP&#10;Zht8lnHNqusj06bjUlwTw6Gje+5tmbhxEEO1cDNBIIZpEpqlJY6wSataSTPILkMpZm0seQtvp7MN&#10;0vbC4j02q6adGgCk0HGn+r8ugLwu2Rks6Jaij/chCq1RoeemqXLCtEBp2F0GgWMvCg3/ADb2HLWD&#10;xptHEVr1dITqqeHR/tmx7e25i4aHERRUMv2cc1bR0CuZGmVTaKMoAzqqfoPPBNh/SZtjhsrS2AQZ&#10;PHp0Io8ugu7O2mm6cV9/R0bRCeoipGkQtJI6T1atTmUMx0Sx21E31HTyRdrlHMO0x3aePCunj+fV&#10;ggKlR0hNn4CPGUOQhrYad/GfI0hUBWHmEN6TSAy1DBQxMmpWvpCgA3J9osIoapIM4/w9XSPSgx0a&#10;TaePwdQL5CJVpI1p5UkWHy6n8NoKCW6koQAAQgAubEX5MqbbttpNFWRfLp8IrLVRnpIdgbVk2zQZ&#10;Tc+NpqlaR6GqiytLSLHTJFNMS7VPhsfIFDgg6uB9Pp7JN82k2sbXEK4I68slKIeiP7ri/ioHkRKr&#10;7jHyKBCKeKIzZOxkbwKSrAG4uQRc3/HuLbxQ9cUIPS1FxT06K3ksH/FK2VKLWngyMdTGMgscIyFS&#10;3FUJpiCI/FYiAFQCpUc8ey1aA0P/ABX+r/D1VoNRr0s6PYFWj+T+FrWFPK8tbJC3kniAMfjFQbhU&#10;S9hGGIdSUP8AT2qhgLGo/wBX5dPw2esjHQp1e1BRU9OjxiVZPtGEaUyUkWQieAK5qqhF9RRbFklU&#10;CwI0GxPsyS3IoadHK20aKAo6V8EStT/c3jSrpUhghq5KaOsmlpv+AsdP9tTBNUSn0gpqDHQxNgB7&#10;Xxx8B59Ll4U6aK2mxtJ5y/igmFGFocoI5J1qJBNxGlJCCFkiKlWXxgG13UcH2uAoMdWzX5dYqQ/c&#10;1IdppVeiWILaNQj0lNDq8QRrhzIx/cJv6dQ1EKAbx11Z6bY1bpWQ0+Gy6UUeQg+0rUn8EtSwgivS&#10;TxNUR0skUvKlpDrjkH9m1vr7P7VEdB5V68pYGq9MFJ1jV4euTIUpd0aPXRU7vHS1VPXK5BchQ3kj&#10;Ktok1AjkcC3ta9tKCPMDqzNrHd0v9r19RTrPR5X7qjqmlX7KdFaKui9NohK7HTGxb/N8gutiT7Mb&#10;c6E0tjqmkEY6Wn94pGyNHFV0rZTxnztPDGEq1khkvBKGYFgqOGDKVtcmzG1w/wCIoYA9Oxx14HPp&#10;0YfbiQyUNNUQvUJSp4ZRDUxj7mnlL+aWOeGMEtZPoS1iLEk29ia2C+GD5dOTA0z6dGA25EmkoIIw&#10;4GiVUL6ItRDhoTyv5IsOBf2IrLTinRZL2jHn0JVDG+kW0qUDKulVZlOuygm3pt9BYf159n0WV6SM&#10;c06c0pFUo7Kin9LKwD+n6Aq6gcgj+vtSi+fTDSUNB1ykpAwcWUFXUszIQL2uv+xHvZQeXWhKK5HU&#10;KWkIEsaFVSVSWWwV2UWLvex9RF7e9BD59OFgBXpsmpGa5NmU6Ea7KGLRHgqqjnn9IH1I59+ZABXr&#10;QdSaA9JispmSF18YV5NUYMQJDLI37hQAAqV/tn/kH/H2y3DpTFlh0maymSSVQ0cB0Dy6tJjaVRFY&#10;oJDa/qPIP+wBPtNICWx0oXgKenSJyVHKrRyxePUsQiqUIE1M8dTdYGWIqokdeQzFQdJHBt7YYeY6&#10;fR6CnmekVkaWILoZo9MEYSOqW8vhniaxESkAsFUsfVYE6QBxwjk7TXpfBXj0lK2hldyJIwsi00jv&#10;G4F5YLloSZXuQGJOnUP1f4D2ycnPRmhGCekZUUsEclRJOjranljCAp40jJBpxx9GRwwUDnn/AA9o&#10;nUEVPSxDgHpGVlEPCJZ0q2klQsksShGhgi9ZiiSxCR2DauQx+l7e0rKBnpYrVPb0mKvEvMJULqRH&#10;SNMlX4YyzR1anWXqCDZAC6+NFJawJNvbLdKAK8ekTksN5qWSnhMEVQkTrRyLAyVMVQCD4kc8qpS5&#10;0IpAUm/BuUMrUr0qjVRkdJSrxXkd5zT00pWE0sU8MOiOpnaMJQySLIDGU1ln/TYX5Jt7Rlzx6Uol&#10;TXpKTbeZ6qaRo5ZqXxeOsjbRJLGnBV349aq2rSFW5FtJHtDI/n0YIlF6gSbdMZcGYw46UamZEjq3&#10;jjWIo09WBdkMhLRAnkhrfj2nMnSqMLTHWH+61IrtHKk0NK1CjZHTGk88zmPStLDBP6IZWjsyMhGm&#10;4J9Xth5c/Ppyo64U+CDEVUdVT1dXXBokaxlq6dYQRJDBccqVH7kci3H9lrAWbLkinV10+XUL+Esr&#10;xtBFIlNDHU1M1TRkwiSrdWpy1RUetVIQ+KBVIDcsxYKR7p1Y08+ow28Q1MdFPH9hTySwUZdq2ZZC&#10;uozVCUZEQd3OuRfKdSi3iFx79WnVKqMjptbbdLVQxt4o44a8RvHTxlIoKCKMF9UEp0ujRFATpQBd&#10;Wg3tc7WurHHrVFBoek5V7PjQqs6CQ1LVWQlqWBKJFCo+6gqGsXMbppI41O6qwA9v6yorw63qpw6T&#10;Nbgop4JvvxUtjoqinmhxtVSKjoVI0TwzReqeRkskoPGlFP1918Sh7T14N69J+t2+mQgyJraaYJDU&#10;1leqY+BaY09CxjeakLgcLILcKC0lrKLi3u6yANx6sVDceknXbaUTpAYP4fHNO1U0s6SyVlVjTCIz&#10;U0EEYDq0YKpEq2aNmYmw49viQUrX/N02IVrjpM1W1KOliqfBjZZYaislqvt4KiQ0/nipwTL4aZXM&#10;bBgoWN18cjs50eke9mUn9nVTGvAf6v8AV/s9MWQ29J9mtOhU5KWWmkrCZYYJxj4G89YsMZQyU+lt&#10;EaKZApfUzItwPew4rUZHl1rwicefn0ksjtjGGY5GCEQ0slDIlHPKsqHC1SzrDLJTQzAJIsmpvHKQ&#10;wvwiqp5URzuqha/b8+vfTRE6lFP8nSXq9t1bVEdJVQYqsjeJhjabNLPFCzRVf3HmyrQqsl5Gu6ol&#10;lIAUj02CpLhaV4fZ/gH+Xpo2te0gH/V8umOs25UVctdAanGvHUSLmJslUUtRHPFUz2TF0b0zqGLu&#10;oQNJYDTYfXn26s4ABFfSmM9MtakkioNc1z5+X8uklJtah8wpqrHSxRFKinyENN5RR/cBhqaad2H2&#10;zwN49BRrsxLWNvbn1LAVU1/w/wCo/wCAdMm3QGjYH+E9IabZUVQKYU2XyGVyM8FXTiekxwNVA881&#10;pZZ3kVI5oig0K1QEDE3DH2qF6QSSKAUr6HHlTpIbNXIoanNPl9tePQfZHZSwL5K1krJqaNYclVGg&#10;alpTQwSeOYw/b645HhXR5FlK3INtRAsrjvTwXAOQK5H2+fSd7DiXAPkTTBHy8sdBtkti0y1C49qW&#10;eKnqqiVxKq09ZRzQTAytSFJW1eUr41EsbjQpUeMEk+zKK9bTWtaft/wf6vXoql22MNpzQ+Y8/Uf7&#10;Pl6dBnnNsGoNfLDJEKDFRvQVmWxsatSSpxHGkiuNOpEsgaK3HAQ3J9mcF0qY8znornsNdacFwSP5&#10;f5vz6CvL7fgRo0MomMsJSc0tKyJKaaMskjzSAXc+lWYKGawHs3huSQT0RXNiBQNnpB1NAszGj8Jj&#10;0+SN2mVv3RTgMvlijA/c0izMP8B7WCTzrjote3DGijpM1dLrFPf7loS7U62VXlnj1XDQlR/QE2PC&#10;8fX2pWSg6RPERQHy6YKmnjpnkZFLw/WFoAjRyJ/ZkmjtYFSOSAOB7fVyy9MshXpp8fmjkWOCGKNX&#10;eWN9RW4Bu4OkfpLcLe3JA/1nQ1SB1TpqanmdDMYiiKzp4wPG0jyC+lXCkXLfVeOLfS/u/Xuo8kTx&#10;6VZhHMQIn0H0gv8AuBBTkHSbc34tY+/de6xSQaKdZAtjYuyuwMWhn4dFAFy3IIubf7D3vrR4dRlh&#10;E6BpLGRQgWMkligNyNK/TSLWJ976p1xVS+lZUV3jlM0JcXPhP61ZhybED6+/de69LAyEM51kyIpU&#10;kESMD+6gMY0m17C1zf8A25917rKlMv7jKHUVDyBSUDK6/RUvb0kWu3JPP6ffuvdcUiBkjEcAIRTE&#10;tpSkd39MjOQt1sbEXHJ/p7917qYtHEnnHkjjnjiY6YSsgZb3YxM35/IJYH68W9+691wjppNKtGIw&#10;VWM6hZpwl/QIowNLuf68249663jpyajUzvIdKFikI0xLKzswBLqoBFgOSeP6e99a6zJTeoWhjqZF&#10;hMaspCCK5s7TKeQ9rabf8V9+690709MrAMpqCgACCaNWPkjGj0IwLBkHN2uCOfTe4917qfDjtUES&#10;MQzoHEkErxwOI5BqhcFhdSeATyLgfhveumi3d9nUJqUBEng+1TxyBTFIkqvJNLxIGMHKEj1Kp0gi&#10;/PvfTvWKYrLHEAYITqiUSM6yF9LWVzFbhF+hszD8Hke/de6a6tChklaSmWZZGk8cJCqCRoT7b63F&#10;7EgfT6W4ufde6bX9Ds6GKoSGN0I06Y3ZhzNEzWPp5P8AW/v3Xumxx6BIAdDjTGHCsoB/WFK8WvcG&#10;/PPv3Xuoct1hEoCay7hixQsQw0AqBzYH+v491YVFOtdNhg1SxMI2uYiNEjRJSkA+q/8Aif1c/T6f&#10;n3o9q/Z1cDh1mp6WSWZ1jeNdIWRi4IWSPUA5Dj8AWJCkDm/HtuRgPy6dRNX2dD3sSjrfPMKNozSR&#10;xRy1UraIxJCSoYU9WAGjeT0qqkcH9Q4v7D+4MhWjfl0I9uhYkGPgB0djZR+0RY6ejpo6irniSoyV&#10;PIJq2n+5YNFHTtVlYnidyuthdD9GJ4HsBbgtSdRxnBGPz/1cOpA2tNNKKM+YP+fH2nz6HQzeF4ny&#10;FRj3qI6eCaM4ylnSprFaS2qOmKaNZBC6EQ+oF/SALBZlD1EYOfXh/nP2+mOhrGoUVYg/YMn/AGen&#10;qty0sNBWUORejEdDqlxUMEcE0NLmZKTVDNOVBtAwCmV2JFyyi1re0wt1Yh18z3V4lRx/OvSzX2EP&#10;THADgGpj7B/s9F63xpipBNFdEiiTJjyVIdUSXSrQx2uWSTX5AebEX4HsQ7cp1kN60/1fPy+ynSaU&#10;AQgjgM8fnkU+efz6A/IVf3Qglmp6P9+nqaAwiQTy+RH/AG3QtZfNpIJZlNtRIHHsQJHpqBXFD/g6&#10;KpG1aSQCCCpFanH+Wn+HrLFVLHU/cJXl/tYqf0xSebHSU5gFPE1ZKytyDYalj1G1wBwRoqCtNPEn&#10;jx9cfLrwoJC2rAocGopwzjjmlfy6V+L1rEUplooaJi9BLRVs6rVTxyRirnKO+sxxytrMLuqFSdSt&#10;9faSSlRqJrxHp6ft+yvSlVIyoAHAg8fXz8jxqaU49CHhauemZ54KxZIcjFTT46nkq48hFQRVAIj8&#10;uS/zUU1rrISbNax+gsklRGXSy8CamlKkfLif8/S6CqnVXiAVFdQFfU8ATwP5dDRt/PU0EkUIWrkK&#10;RpU/e1FmMVSFMdTJCh03kLlvF5I0LBC6cH2Vzw4Jxn0/1ftp/h6XdjLoOft9fM/trThUCvDozuxM&#10;7LN9rW0kctNSU0X39IUrBU1n8VglNLP97ICS7zI5lGk8t6PSCD7KZl0mnnw+VP8AVg+nHrSwgrVB&#10;QeWamvA/yz/Lz6HjG5WWZspT0FHQu7RSTQ0tQ8UVFYRHyKqTgxwzhS7Txm2sFtV+D7TFVIBbA/1e&#10;fmPn02YWU4/1f7Py6RudrMnULINUFdj2p5Kmvx6VNJQ+ev4l8NbMyoCifppyjWAuCSoHt2NI/Wh8&#10;jmlPkP8AD1WSIlPX14A/mei2b3yUT0wotNbT0VVEBC8bUP3ElEqj+M/c5GAAQ084RYgpBDlbr9b+&#10;xHYIAa8SOPGn9GnzHr5dBncBinAH7P8AbV+R9PPopPZFJiqqkWHHhzTL6xUzQSQU80VVGauGCall&#10;BKS0+jTRsrjUoFr6rexttTFZD4lAfOnr6/P/AD9Aa/WM108P9Xl5U4fZ0QrdNDXSVU00zeCePT44&#10;po/35WZtEcs6qL2K2LGxv+fY4gKkY6A17G2ssfLoMa2mGkoJH1a0jlAa6B1N1uqAXP1UE/S59qei&#10;zqA1L5S0bXp/EDwjKfIB6WKheCVv6T7917qLpeB4z5XkVgqAPdDbWFDvqUAEkfQ/UXtx791rHUjQ&#10;EmfykGVbElETQoHIkRf9bg24P49+68RXB66lRjHojjSTyksJXu2lL6hHA6/q/wBqP1W5/HvXWgoG&#10;R128UgeURxCIyqOXe7IFTSikEGw1W1Ee99W6gSxzFoo4hcwqpm1FHh0ub38aAsBx/hb/AGPv3Xup&#10;cdOgR3WN3WQh5CAI1Cp+k6jyVP4K/T/evde64JEt2VtUSAeRFMvpYlTpjDDgkCx4+tueffuvde8S&#10;SM7tUK5WN5Wh0KoiRxp1BrC5tcf7H37r3X//0tn2OLU0ao0ZtptxIb6fU2pQLfT63Y+yAgqaHou6&#10;f4BGyh9CAEDUNS6R6rFgqj+n4966905RryQgFmIvcAAkcGwP1/2w9+A8h17p1SFCAP12tZrBSxH6&#10;L2+luefb4QUz1unTpFAraS5W4UMrauP8fSPyBbn274a+nXuu5qccaIlZiXtybnj6ah/t/dDCtMdV&#10;bAr1C/RYWUiwYFyLADgCzA8Hni3+PtoxH16aJJ6kRi9zpSxWxH41X9Xpaw/2Puyx6TWvWqdOMJ+h&#10;ZUUm5VOALf7V+P8AW9vjh1vqdGTcn0MBayn6C54IU8f7D29F59bHTkhWwA55uQNKnjgm5H+8f8iD&#10;vW+nKAAAGygX+psQT+LE+31+Hrw4HpxiXXY2LKf7R082+g/3v3bp7qaqgWUKt7afoLC/J+i3+nv3&#10;XupKR2FlOr6n8/j/AF/fuvdZlBF9I+vN7cj8cj37r3WdOAOV4HH1B54t7917rmPoPyL3/B5+tr+/&#10;de652Olri1v9a5t/T348erL8J648t/rAD8fT/A/73791rj+XXXB/p/seeffutddXtb8D/H6/7AD3&#10;7r3WQAG9jx+Db82va49+PDqyfF1nAF7WX6ACxNwttJ/P9R7r091kA5/A/rf/ABHB9+691kCWuTbi&#10;1gf8eAbe/de65aRccf4k/j6XHH+Pv3XuulUcmw5JP4P1/wBf349VXz+3rkEBA+hH1H6f9cce/dW6&#10;8UB4sAf6j/ibe/de64eNfofr+Rx+D9effutddeIXv+f9Yav9a/v3W+vGP/fH9X+sf8PfuvdcGiW1&#10;7f7H8g/m3+Hv3XuuHgtcf6/05uAOL+/de64mHj83HJ44/wBj7917rowKeLix5sf6/wBD7917riYV&#10;v+OeeeD9LE6j9f8AY+/de66MAP6QCbAcBRf83H9ffuvdcDT3P0H0N9XB4FuBYf77/ePda64mDm5s&#10;OCtwP6H6e/db64GAWu178Wv/AEJ/wHv3Wusf2wHHPBvyP8P8R7917/V/qx/q/wAHEU97iyi35Upx&#10;9DY/6/49+63pp/q/2P8AV/g7+2B+ov8ATkgn/WU3+nv3XuvfbKLgDkHkW/H0+nv3Xuulp/0+k/mx&#10;4JH9b39+69134VFuBz6RcDUOLD6e/de67MOnmwAQqDz6j/U2Hv3XuuYjAvwL3+hvYn8m59+6914L&#10;bUdFtPFhZgePxcfT+v8Avre691KVbEEDmw4sAov+QQP99/vXuvdZ1UEW+oH0N/zf/kfvw49Vf4ep&#10;CjkG44v+eRxz7UjgOmOpK2IAFr35vbkfXj3vrXXIKBcXBB45IBFvTwB7917rv/YXBve9v9a/Pv3X&#10;uvED+g/wsAD/AI39+691wb/g1v6HTbheLXHv3XusJ/rccm3I4+n15/3v37r3WMkfkAHjkWP5/p9P&#10;fuvdcOP6D6/W3P8Aj/vj7917rw/4gccce/de6xEer625Jv8AXm5HHv3V4/jHXR5+trr9bm/14+h9&#10;+6U9cvwLWP5IP04+lvrz/sPaZviPVevH8ix+o4/31veuvdcDe5Av9Pr9Df8Apf8Ap7917riVB5uB&#10;cA2P+3Pv3XusZAa+pf8AHVf1e/de6wTDgng3BAH14H4A9+HVWNBUdMdW3pbgH63ufww0i4/1/bM2&#10;P2dMHj0nZiDcjTdi6Enj629LA/7x7Krhxpp59e6ZZBrlIIX9KjXxqNm/tL9LD6cD2HbhCzY611Kp&#10;Kc/Tm5ewAUX4H6iGHAH0A9+gtgePW1Ar3dPdNT2Uej6+oXAN1/IH4H9fa+K0CjA6eXw644/n08Qx&#10;AAm30A5uLn/AW/w9mUUIA4dOdOCIbc2HKn6c8/Qc+16Jpz17rt0Ug3+nOpf8ALEH83H159vCPUOv&#10;V6bJ4/rxcgXsVNgb2X1G9+PevCC91eqSHsPTVJEralsGsTdLaByfUC301f0sfbbJXh0n6a56a6m6&#10;g6vQ4/UB+V0H+v1H+t7SSW4PHrekla+XSYyFG5R0UjUyBNJF1ATgfUDkfX/fWCSa1Ur1VxT4ugj3&#10;JhBPMXEQY+RvSF/zf1sAx408c/0PPsgn2hHkqoGemCASD6dBdlNpxzL+5D5z5SsYjuWOka5STa/0&#10;Ok3sLAkc29mNrtWgAgdb6Qs2xX80bvC3lmfynTHEGiEt3hMVTp0lFsF0ka+Bdl9mn0q6aHj1cKCM&#10;cevSbSqluYYHf96MvGVBkZQCjFzMCUj4Dftgn86vaaWxUjOenFjrnj1O/u1UxQVMa09Q8RUqxZER&#10;5Uuf7chLFOBzYtfkCxNgvuW1xqSeHSqK1kY1Ax0p8ft6pFNDFPPHGBJFIYZ0NMJEABD0rkNY2Olr&#10;2LC2ocW9hltkaVtZwP8AD0f20Phpnj06R0ChpYKGI0skmqK8shkqpFEN20xgabadIRSebk29t/TL&#10;ESidtOlhAFK9IKu2bHmZ4hJK9dUwmB6est5IL69bwzRHkqTcOp9Q+n49lM9ssjZyejC2uPAGB0kt&#10;1YTGYBKSGgC1FT/EaWOowVc5JC6SFeMxjUwJ1TIS3IAvyB7LbmCOLCjPp/q+XR1aXEk9WkNPQ9Kj&#10;a9FLBll3PXUZxs1NTSUWPVJI5I/tWS8jQ1bDkBhzDKt7/wC2DcUdH8dxSmB0lvpVKGJDUefQl1mV&#10;lyE2NMjpLEk9FJPA8bRAOBZ0EmldQPNhbTcEX+ntbqV2DfZ/h6JQlAT59Zt45if7HTAuimpmC+Oc&#10;OgNMRom9VrEW0tex5uD/AFCm4mIAp8I6ctYw0lD0DtLUtu+CeGjYJgKGoBmJFpHrKX91TQvyyxaB&#10;6wPUTrA49sIxuO0GiDo3ISKlct0F/aO/9uUsUeLmKU0Wisossix6qWbzUzCnZnPN2uP7WrTwQb3L&#10;VzEbpQEFKdKbaJ1YsO7ohW7N+9XVb0+MMiUlXFS4+Ku+5VjTChi1SHLUkp/SJG4iQrcG/wDTh212&#10;90SvR5CQp7j0Tvt7uzFM/wDDqLzBMFl8ji2oqVTJT11RV0hSWprPLYlDG5JVTZPrcBlHs5ttpkbu&#10;cUwDnj+XS7x41y+ehG6h3ftjau3cC9VR+HM1JiqYPDkKGplxJkpw89fC07JM0IAX9l3UFtRUvYe6&#10;T7VNLIWXgP8AV+3pNdFGj0r59HH3l8idr5rArjo91ilSOEB1qqKXwVcghDBjRwx+dki06RIsTxgh&#10;CGIFhX93zsNL8OiOCySOXxD616DL43do7XxO6tw7ZxktFkM3uR48kKyhqaauqZaCCp8ksFWiIksT&#10;wmRqmM6QtpR5B6QQmms3hXU1fTP+rPSm7i8WmkcM9WW4LN4eLHV427IcoTS1WTpR5UgqY5pF/eFf&#10;Pf8AciF7RyqSSQAfpf27DGFRgoyP2/n0UPbPJIDINI9PXpS9OYioniyGZi1pUV9ZUS1U9bG4lpZp&#10;CIwIbj0aUXknlv1X59qtnt2LmVRTpPuCqjBPTpj7L7poNo5KTAboykdKBVx0+Pon9cuRgmvHGI51&#10;9JNz6lJ4v9fZ4b3QDFL69OWe1fUDVGMHprh33T4nB0tfBW0yfcqsawSvJJTpPUSFtGkqRpT+0RyL&#10;Gx938eOOPUMV8ulB24rKUI6UGytx1WYrZYavQ6OzTvIKzywQwyuI5KUQkD9Ni1/zbSPpYVhnDzY8&#10;+tzWvgoKdQOxN1Ue3YXTHVAH286Sz0sFS9LLFRTgq9ZOhDFiVAZVUXv+njn3a7nWInQa56dtbFrj&#10;iOkLgPkjTZnz7cxrRvX4+NaWf7cl6M1AkELGGWUMJHT88gJ9DY+0SbvKw0LjpV+4owwY56SUu+a6&#10;hzdSs2W109WJI5snK8wirRFIJpWBcDVItpV0aytwLfWwZF3N4mpm49KW2qAR4Wh6Umc7xqMXQLLi&#10;Uo5Mc0kVE71BllqihfSWlxyghF51LpYi97nj2sl3BwoVB0kj2aKpLjrhX9p7r21Qw1FfVUccbmJ4&#10;6SatjgjcE2iiM7WJex5ubfgG1/e4bi5agDU6rJtlrQsFr1J/0r4TO7UqMlk61YaSOWeBkj0TVVJM&#10;AZDP5ka5R2GjT9fp/X2bxozW5ZmqQekBtzHOCikY8+i21W+dt11XuTeGWqKCGTA46qjoKRYnrqWW&#10;E0piqKmKnjKT+KQARnT6h6v639o4mjV9Xma9HCiV1EYFOq+oN85uvo62hxuFxUdA2XzFQ001XUCp&#10;mrkn8sNCtY8YSGqaJlIqJgY2Aux1W9qDKzdhOB0pW2AyBnpm25v2j3ZnsxUU9Vk8HtrFY6r27W7m&#10;RFpKTLgkFaCiqrD7maNyy080qLZkBs4Ng3ICKED8vTrcSq1aDh59Avuz5U020tr762rSvJQzUFCa&#10;ekz2RWTIZsvVQmpjpa6npx+7E1P4xJOoDq51WVfQFdvaNIR6efSOeYJqV/Lh1ULu3sKfcO68Y+Ce&#10;olo0nEij7iNpazKVqCZ6Lw02qIx+YxtMpW7FSLAgkn62yohDjP8Ak/4rolkm1yDQaj/L/q/1eZOT&#10;1l3xSYLb2WxGXkxeW3izS0FMZ2khop8Nk6IUUCz0Sho5HpK7QrAgEJyD/UmnsmJ1IO08ftH+xnox&#10;huIvDIc1b/J/sHHRuPiZl9u7e3zS1RnyFbl6tauDPU0NXLV1qRyqmRqY4J5Rp4MEKxAEjRJJx6m9&#10;kO7xM6qPLiP8H/F9Gm26App8R49WK92duYwbV/ax1bPjYKCsqKZ0pYRVQjxXSiNE4BqIpGU3S2pL&#10;ki49lMcTMQo8+lqRrGSw4efVW3cCUm8tpRotc1Vu7MMuVw226ORJarcVHXzWkjchHjpVUrUU0x1R&#10;6SkTFlK8nFqxt21NhRgk+XTN2gljEamrNwHr6/5eoewPi18j6zCUtXt/ba0GSoiYMRjM3SPV/apD&#10;J99RU0EEwaFCpY+OdJ2ewVWVgbl5r20dyDVh5kefz4D9mOka2sqICxAPAA+X+r16Um6MJ8w+hq3D&#10;0G4vHme0u0qhMNsiGgwFLLR4jG1LiY1NfO8BjaWKUCNaOQW4Dz6lVbtE2crFGUqqCpqc/l06jXsa&#10;aiwdmNMCgFM56NPS5buLY1Lg6Xc+E2nu/OpjqCvqGy2So9r5LHVdQt62opqenL0vj85aMspF40BK&#10;8aQVSJDKxoSvpiuPL/Uel6FlA4E/bp+37c9Lv+8+9c9iarbm8JdoZGGT7eSDCY9pZDkoamrI+0x2&#10;UF0Wp5cUkl7sYyGRQRZPIqI3aT9vShCx7sfZ/m6QdFuFNs7yGMo8TNmcq71A11FG0OHh2yFZ3fI1&#10;MIbRVUbqIVqnFiVK/T6UmAaHUTw/bU/5D08MPQ8f8n+fy6sF2luvZuX2y+Tx2389kUgSFjloqBai&#10;uYxxhFqcfUx3vTRyggFFJH6mFiPaNQqpVhXpPIjhyAadGm6pxu3sTRtuTKl8VLmVWDGxVcoglSCe&#10;T9iWnSrF0VxYPEGI1ObC1z73FBCJPFY58ui69MjJ4cYqBx6GmNKbDwVc7Tx1FqeWbzSSQGqUFRpi&#10;iqiqKt7gDVc2FweB7XApACxP+fopVJJ2CKOifd3ZqDe+PqOu9vmCnrc1I0+crEicSpjYXUT08851&#10;XZtOnXZ1uSQPx7Ae7XaXM/gw5zWvQ32qze1iM03pQdCt15sKXZu1aDHJNDHSaaV6VIIVWqGMlpli&#10;hollVfWUtcs1vXqYr9B7Fey7e1rCJWOG6DG8Xq3M5AHw9KfcG6qegoxiqKgqZ2DRNFkj69B1Hymb&#10;wASB3LLpawsRcj2I5buNI9Ma56JI7VpGq56U/WW6aOuaqXJvPPkYqhYJJ5wFiZ4gXkjivwSh0hL8&#10;kHnke0BlSZKyDP8As9E292RROzh59Gdx1Qk7BoD44DECzTIpAa+ptOi/NxyD7PttWI5U0HQEntiD&#10;jj0okMaK80h006a2llJSwVD60Rj+LfQez8OgGeA8+nLewD0qOkllt+4XH/tGWGMkqoaSUhyjMYww&#10;klH6b+kqDx+D7L7vdbeMaCaV6NV2YmhQdSafJUORhgeORVUsrlGuySSP+ho5QLMFH41Ef19oFaG4&#10;Apw/1ft9emJIGgOkrw6aNz5JaDxxrGs6wCHVHJZEqUmb1XlCjTpW3AAH+I/CjRGj6uIHT8EJdcY6&#10;htPHXQvVTXpKbyzRU6MFZUhWIu+poxcP+bXPAte/tWY1lhqBQGtP2f7HTmjS2npNUmWlzUmPeFnh&#10;SiTivYmNpFjk8bRyRtwQACbfke0H0yNpNM+vT5i0Ak5x0RP50YrBZvGUmBWqqqTNQ1MFZUVWKqoQ&#10;K+mEi1EtI8ag3BVkjJA+jsp+nsN8xBVFF+f+rh/q/kBfyvGfFDt59Uu9m4HdOOgppOushJkJqStF&#10;fDJUvImQxS0cKx1b1sir5kki8muEAMRHcLGxIIB1mI3lPjj/ADf6v8vUmTRkRAx8f9WT039BdTZD&#10;t/trH0nZu56ylp6dqatWleVIMVmDLVoQYqSVNDNqJDs51a1JaMXPu25KkUGi3ULqxWmRXy/1ft6J&#10;70mKMyOa08hw48R1s4YfDYfD4Gmx+FCCmahpkCkxsqSRRAOzNYXPGpx/U/i49gPdnpafSg1FCegF&#10;uUrTOXf7R1Kx6TwqI0hLxq8cq2RGYKTy8TlbmwIBX824BIv7jO8jlU0Ra0p0RPEHNT05VUFaJgz0&#10;rxQXdQ6DWYlJvHIoAvyeACot7K54rxX16NK+vTAiz8usdHUyNcsVjkW66h6ZPHIxLjmwuh/IHNx/&#10;T3q03KVMNin7aVz0nkhFc9P7Mrxux0WKLIoOgOqA3uAbgki5HH9f6ezo3iOhJPlj1oOtaacevUqR&#10;sWJYEOqspYepdIsG4H9CL+72N2SasaAivW9A6coo4jH+k6Q0YR2HKfW6sAL2H0Atzb6+xDbToyBi&#10;ceXTTqTjqJLDCHeyIguNXPEl2AfSbWuTYk2v+PauOVdVRjph0IHXbmwKu6ro5bTpIAZeBp+hsOfo&#10;Df2bRsjGlemWAHDqAYmDNGVv5IlZB+mTSpGt9JAtxyAQBf8A23tbEh1UbOOq9PVJE3jWUgqCivqC&#10;kyIqNpEVrcEccED6f09imwjHh+IRgjpt/Lp8j08BWusmoqFFwVcgBzflfxb/AIp7MjTy6v1KMN1B&#10;VbKwX/N6Gb/U6tJ5sONX9AfaOaHtoRg+n+r9vy6f65rTJpCspQAEIJPQC45jVH08Lp4b/H2g8FCB&#10;Uf8AF/L5dK+sn2q2FkGgaWVAi2Ct/qkt+QL8W5BA+vvRtQR2j/V/q/nXrePPrilIzMP82bjSVItK&#10;ATYC5Xj/AG9wPdo7Atw/wdbBUGo67GMvYqqroJLEGwUj6qdQ9Vzyefe22ZnWijp1ZtP2dM9TiAoU&#10;+NSyG8jNZbDl/qv+H0A9hfcuWlFG0cPPpSkykUHTFWxKqMAltbFUsnk0yqusEEj6WB+v0PB4NhHO&#10;9WixVRV4nHStDUdQFi/QQG9IaXWAWUsB6AeAb3t/vQ9hGS3qMfPrZFRTqRTqGUoVbyKhYWVls0ht&#10;ou3INrG3tMsQYFSOArUD16oVp0qqKeOIiJjwlgrFVuQBa5Ci1uCCP9jf2ZwsiNp4kU/wf6q/LrTL&#10;5dKGIKyq2gKGI0hrAEKD4yLi2k/Qcn2ZxlT3gf8AFeX5f7HVep8TA6dLqNJuCCGJ0m2luLccW9n9&#10;jOBRtVOm2Xy49OZlAUNrFmPrbStr/RAxP5/w9iz94wqinV0wI2JpSnUKpnCuzgk3AvosSGUfgf0/&#10;PtBdbsEfVGxofTq3gmvTXLV6Q0njJGknRdU182BHH1H5Fv8AjQeud3apkyePnQ/6vl08EAx0yzZB&#10;tIZHUudRUhQoZjyysWFhf/D+n+PstbdJmoVb9n+f59aZRSh6T9ZVSvHIZA2kiQGQENouNLxeNxZg&#10;frf6kfT/AAU299McsfzrX8ukUigHHTHIGqLj8yJHE8oRlJFwAi/S9hcW4P8AiPoTq1Y3B01rXFek&#10;zoCKjj031WD1+QOHGoFUaJLuYFHAcgcqx9RBT/WJ/BlLsLyCrDJoMenSbSK9YKXbzs6GW5kDM66F&#10;EYXUtlSNRxb6Xv8A7x7Yi5YYnuBx8v8AB1aoHT9HiZAQrRqXJswcDX6f9VqFix+rWY3HHu8nLbcG&#10;X+X+rPTqSKB1KFBpUHSVVTfkDUGA06UNgQDa1h7LW2UxZIoB0qVxxHTjF43DI+r0gKA4u4A/ziuE&#10;4te9r/7H2siiQ1X0/wAnVuupacBSyoWJPk0suoHXawZj+LcC3Hu7W7KKBa1z/q/1f5hsFSeopgYK&#10;hspHk4OkeRVdiQun6jj9LL/vHtoQSLTy62dFMV6mCnAhIGpeSXIIvqP6j9LDg2LMf9f2sFu2ivzz&#10;1U08upqUq+lDHrKW8d1Q39NlIIB+nFyW+t7e1CwkAAAkjh/k62ASaDqYlEBolHEnKkabAKeTqUXs&#10;Qfzbge7/AEZKCQmp/wBX+XrVPI9drSiSUy2F+UCgXCG972P6bA2/xHssuLUtUUz1dFJIJGOnH7eJ&#10;hpK+K3jJvcNdTdioIJ+tiw/2/svexjcAaSpx9v5f4elIwa9RgLebUGurhW/s3N7FNP0+n05HF/ZW&#10;V0u6PXBz5Cn+rh1cYP29NtVCHDx3TxujGEmzgSHgAEKTYizEE8/T639lFwilip+H8P8Am630H708&#10;sFROiRnSHYtLGoCiI8HUrAhbH66fwBf2SIuiQqq49et6aiv+r/B021iKpDRIodiocaVF78NNyCwN&#10;uRc2FuOT7pNGo7lH+r1618+kNmf2zII2nWzeMRq48aRRkAFbf2jrF/8AefZFdEgGmM+XTDkhajqB&#10;iKuWeVqZmKLEWaRkNgrve7ajytrWsPqB7RW9w7t4bdJj0+ymRHAVkCRMHEZVrlG+oX8kav8AbX9u&#10;tq8SlcD/AC9b6VGEplZQwkLXlDssjKYwWbmVXC+p1N7qQRf8+z3abdJCGr5jHWulqTFEAqX03Jb6&#10;Hi2lmYAAgAm5NgB7Fp8OMaU4Vz1VOHTpRNAysWFyfQpVbDTf9LEi3NvV/X2dWDQsmo/Zj/L1cEA1&#10;OenOCSkdl8enhg0l2IVHUkMLfUEn6e14kt8BaU+fDrXT7SPBrWyqpBugRgymJgVEZJAub8/1+hPt&#10;ZG8RwB/PFPTpVGpAA6V9BSo3KDSFHjZW0sGuuoFeLCw+v+N/Yo2q0jqacBj7cE/y6dYilOnYUwVT&#10;axUWZSSDYD63t9f+KexJ9LoQ1zwp030x5COxJtY69Lccqymyqf8AXAb2RbgiqtQPP+fTq8OkTkKg&#10;hD62QlibADUGY/W7X+vIIt9bH2GpHVcHH+frZXyPSGqsyqAqrlSsjIW0qiCNnOhGst2uv1+g/wBh&#10;7JZ7lBwP+o9Jy6jB6V+3sgbMLqxUFGDMLOSPQSObCx9QBtf2ss9zEUmhDU0p1SM5I6E7AxBrGQg3&#10;Ori1hb6gk/lf+KexDt0pkJ1H5/5af6vLpS/DoS8eFjRSBzY3vp/JuBx9Le5D2l0jXUTq8vs6SzCo&#10;A6UUDgi9iCeQth/Z5uPYxtZUfA6TMtBXpwWQafx/yEL2/wBe1/Z6snZTprT3ah1KRwePSSLgkck/&#10;j+n++/3kqUKtx6t16QAqbAXvY8Wtbnj266qFx03/AKL/AKvTpnnudf05JHP4Fh9NQ/33+8AplqcL&#10;g9O4p02y3KHi/wBf1Lb6f0H4v/j7Ru5ZKNxFc9e6YKxUKkC1wQfze9uQfr7Du4UcMvmOrr59dUjA&#10;fqvqC/0sbH1D1E8/W309tWRQKB5gdeetPl1MksQQByAeNP1AW59rHdaGnHqnTNWCw1akP6bqT+qw&#10;4/A+hH+++gD25HsNSPs6e6RtdKA2oAXLNYkqbFeGPH4/I9xzucyipHr/AKj/AJfz6UQ/5eg+zk0X&#10;gdzNzd7M66GF1IMn+IJv7jTeZwyltVc/6j0s0mtB0E+Tr5Zm0AFnRhoZBwAoswYH/VfS/wCPr7B8&#10;k7vw4jgeqtxp1DlmV4JIgEinERZuCWQFQoALA3AFj9Pb31H6ekfEOPVemCunuqMseqSOJ4ygI8oK&#10;r9WYiyg6b2Ue7C6WgZeNKdKoEJz0jXylI8jBahUaKD7hSxRo4xo/aaZlGrTf6BrHngD3UXqv559O&#10;vSr3fb0Ee4IIayeaeSWKlkqZGLxtNYSRx2doiFDKCzX9aqbW9k90/iMX6RTJUY6DhImbKNNA8bzK&#10;YFSjkjYWSWr8pq5YgXYoQNDEn6KL829oSmpq9IeNR0YnayMNMOlBSoyxspZzJYR6jIhsVAZTe5JI&#10;BA/1z7bNWuh4dUjGmvQw4qnhp6dli0SeTSC9hpZRxqA0ixBN78XBHuQdsSMDuz9vp08y6aV6c4du&#10;Jk5JHkpxaT0BliUuijnyXsNWoeoE88+zgWMMrVCjPy6ZKny6k121keaOOR9URWO94yqqRceq30BH&#10;1J9s31kzSCOnp5YHW1jJ6gZPadGlKPGNExJjDISbAG7OvH0I4tYD/be0F3t+iMFCK1p/s9eKgCvS&#10;dp9vSQvN4oRGJBpkELgSCNRxEhC6T+CqNc8n8e00EBViAP8AV/qx1UAkV6kjE/bsCxleX1N+6fG/&#10;jIssMkSfqt+okfT2oZVTDV/PH5H169QnqNT47TUVM2pQAUZonAc6ALAFgpANv9q5P09p0FX7enDS&#10;meuG45ZI4xqcGRUu0cenQmoBUsbXJ0t6v8Aef63vJ2ACk59P9Xy6odNMdBZlpQ8L8xwOjMxmjjVJ&#10;tKm6RKpHqHLG9/8AevZHctVK0p02qBeHSCr4vuKGqsysbRP4RGyPEH9MQldeCr2Ab/C17fX2RzRl&#10;kOf9Vemn+I9BxkNFLWfa6GhrmkUMJX1h5RHpljsBpVQtgFBNwF/F/ZM+lW0nj0l6Ue39uJkTDXZA&#10;TQ06Su0YbRLGU1etToB1HT+mOS4b82ubGFna+O1Tw6cRa93p0ZXadLSUkcSoUNhFFNK4VLrYqiya&#10;U/cLC5A/B1AfUASnsdtaW8QoK+vVX49DHj/GsaxqgijbQAPEDqjvdWZbWLWP5F/r+fYncR6KCgB+&#10;XV46VH29P9FAGdpSwKEBYyQvoA4uoIP+3v8A4ewvuZFKDz/1cOjaCOuT0++AWJW4QAXLjlh9AQPo&#10;ebN7I/B7Syfz4dP0oaDppr6L0lRoF3QPq/X9PU0Y+lxYH/D2juFKca0x/qHW9B6T00E0MUjJJMLv&#10;Yx611XHp1qWAN72P+p/3oP2vipUqxA6YkCj7esMUeuM+U+s3EbhbRsVvrV2/Ia17n/G3sS2rGSL9&#10;U1P8vz6TNSuOnWiaFFp/210+QiMpZUaNhe5P0vYWB/w9i3arhIYlVvU09OmitTXpaUUkTKWNgoCM&#10;3Gl1DcC7Af4fS305t/SQ9tmhlXWtKdIZgVND0/GWndXVF9aERgsASzrdtRNr2P8Ar/8AGxXFLbut&#10;PMdJ2rTHHqHJojOg6C7+hkIAaILza3+2PHurtCO3FT5enTZMlOmysVNRIaMfWxF9RBNgTf8Awvp9&#10;hjc7ZDIXFOn42qOsE8QnhkbSC6KF1ellFj+gp9P63/rYD2Q7nZx3O3SDTU06fRtLBuk3DDCWkUWj&#10;UW0g2SyqCVjQ/Vf9h+fcMvaRiR4zinkejZXJAPXoKVDKQ6oXYrYE6ieS3IYWAsOT+P6c+ySWEIxp&#10;58P9npUtDny6UkVD6VKsTyfrYPpHFrKB/wAhEf63tMkJqCcdOhAcDp5o6MsAx0gatPkKRghdQNjb&#10;6AEcD8H6fn2fWNkZgH8uvGoNOnSqjjCEDhrIpCEA6V/Xqt9ebE+zueKDwwAM+g8+t9J2Sm1F2jDK&#10;CxcBgv1A5AYfQHk+yOSxLsSlR59O6hjrDobSPo5BBJsB673CgkH/AGBPtI0ZC1pw4nhkf6qdeDAn&#10;HWOGjFRUmVtAAcqBwF9TBnYWta4B4tb6H2Xw2QuLkSt5H8h1Ru1aHpaUwijXTqDgelU0XvYcEH6H&#10;+l/8PY7tRAiaAQw8h6/6uP8AqqWCamvT2nhABBbVYWJt6SfoqW/wt7EFuYk4cfn5fL/V/wAVU1pj&#10;pxgCW1c3YXvZTzbkki3P1+vsQWHhg6/M9MSaq549TRIgAIAsQef1XJ/ob8exLFdRAABuHmekzRlu&#10;PUiKcDSLg86QDYngXvf8D/H2vh3OJe0kfl00YiPPrKauMXP1VVsbhTb/AFiBzz/jx7WDeYFyT1rw&#10;mOOocmSRX/Wh/oOCW0/S+rgey6XmCMPxGPLq4hYjpuqc4rHSCVvwWsbn8A8i1r/m/wDrce2m5ojH&#10;wmlf9X+o9MmFq46Y63cUcYZWflRbhCCLGxJJA/P9P+RJ35tiU6GatOqNEyrXpKVW7o0sATpLWBDj&#10;1P8AVfSOfpYm/t5ebYxkE5+fTeknPScrOwKKmk+3kqUUgmza1ciW9yLf0HtDc8+W8DmPVn7fP59e&#10;6Zq3fsDTU9Ok8QDRmRib2u31sObX/wAfYf3Pn6JisfiUFK/n1Za9ZqXOzVHqRrqyEAuVCqp9QHAN&#10;rg8X9hpuc/Ek0RMT8ycf6vTpSkOsVPDpwp3llZHCmzszKGsDY8G4sbCw45/x93i3K5dvEBNTnH+X&#10;rZiQ9LjE10yEpKSAVRhdjokBUJZQ39B/vd/rf2Ntk5kvI28KUnhXj/g6bNuCMdKGTKiEEMSpuBwb&#10;+omxFmA/H/IvYhm5mMa9x4/PrawjiesL5lH1Ib6xfQAvA08n9w8N/sPzx7K5+aUlUxk0IGP9Xn0o&#10;RAPs6SGUyCvJK+pWYxiycWUn9Os/1P5H+v7jne96MgLVrj/VXpTGF6ZIchHGR5QoJQ2ta/HBB0/1&#10;vb+nsIQ7kqGrcTw6e6fKashCKhcBnXVc25uNWkEf4cG/s5tr+LSDIePWya8fLp8pqiOSEEFP6KLq&#10;2lQf7X/EexRZ3cT2+lutGtR6dRrxetWIGnUz/Q2Cnhrm4H+wHtOChLB/Kv8AsH9nW+kxPGfNItlc&#10;kcuEXXc/1F/pf9I5t9fZcYwzFeOOPr9vSVviPSYyRWBibRqWZFDFQAGCkAMqryLXP+v7INxCRNQi&#10;hx1rpP1tUqyCQaQjIpKyclNP6rWABYkfQn2E71leYsOHmPTp5BQZ8+mmqrTLDKwaKUBdbRhA6rH+&#10;niQ/k/UX+n+t7LrgeImO7/UP9VOqyfF0lanM+RnigjkeQMomRgghgCWOli/6tRsW08fW/skkgeQ4&#10;/Z6dVVyMDoPc/n6eCFyalo3SN4WWCERxUsrg3MRk/DHi5/J4/r7pHCITVurMwZaefQTJuunpKsCq&#10;m0nxRtpqqiNIJIGvGbRzaWBW49XN2HFr+1cdPw9NAU8+hKTIUOaxsZSt8sM6KIrIq1MSxnQIwGU6&#10;lIuVBNvoAD7MIxrIB/Z0rUVAA6a8FJLi8maGtZpoairMFM0rtYQsQ41rIAmlAWJIFxyBf8Koxpko&#10;3Dp8LrYdCtR5KOSaSzBkgvEwmK+WNZH0K8b2Gq/0I+o49nkU6MaVoBTj0oQ6MdONbH4JHaKd29EY&#10;UNKkt3RtYYD+yLFhb634P09vuiq1Q2T15jU16QmdqpcXK089OVJqBKJadbhlceqPQfx9Dc/T6+9B&#10;DSjZp0indYz3dFt31XybgyzRU7feRRU8aNT1sMNPL5fOWZ/pdvG921A2YWW1z7KrmJjUnzPRJKwk&#10;kOa9JegmSGWhhnkQCB3aphQQrrrHewlj8nIjup1RkAaCAbgElu3tS7dMsc09OlpR1UVU+l5ooKtg&#10;hnEQcpanjYUtMnj4Qtceq4UkBgSbAnMVjpHVel1g80MeyR+hYxSxTNCimukjYEjWsCpYBLWuB9QC&#10;f8VS7Uz5Q46spAx1PwM9SclkI4ZtbCRpKeqq6yNp5qScktPC+krqLXVgOfwBZR7pNtehR4Yz1evn&#10;0rpJKmCpcTSwSqUSQlHQTqFUATXQaTp9Snm5sCeR7T/uiViCo69rHUfcmTjpH+8mqIRTaImVJBp1&#10;RIArSeKOzfkpYfUi/t9tlurmXCnSB16obHTHDvHFUkUhnmpJj4pakiOJpqlA/wDZZFF1Frajqv7v&#10;/Vi+bgVH29aApx6nY7sLb9Y6I1RRrMdMskr1FP4nBssaxJcgIvIaxJB+vsws+WXVv8YNfs625I4d&#10;er+wcDUMkAjRnWSYEQV1DFHKIP1CBDZpS3ABDAi3CE8e1t3y7YzCgFCB1pWrg9R6TeO3q12iM9FK&#10;6rHJKlNE0kkaMto5qg2Lrb9Jvpvz9F59he55bkhY6BqHy8vt6dMqsKHj03OcVWSxVePqaZahzMF1&#10;COaJofGYndJDdFINyQDpQk/4j2WPYyQtR1IPSc0Bx01yFxWFXYUxjFNHUNKFnUR1C6f2yv0AGoMW&#10;4JP049seHpNadVann061UtC0KPCGSaFzBGUVQ0zwronkCn0gspvzwQo/I9mySRFRQ8Oq0Q9Y5n8F&#10;DH6FaNqd5vNqKySSSDSxaBQTf6HVa4tx728miOoz9vVSKGnSKzO28xlKdqtlZDEslRTSagktJSVQ&#10;tNrjLLpQ/QA8sbkA/T2yXnKVAP5dI5FDEj59I2PHzeWRHScZDH00cNRJFKFhaBohNFDCyKSb/Uza&#10;SVsF4Bv7bjLn4gR0mKANUdSqbck0OV+2Z/v54mMbiMIq1c4ULFAZzckKSC1ja31a/PvX1IEhVs9P&#10;RurHPQrRxwlYK/EeOqpijzHWHQROEMdoxU24DFlIVv1c/ge7ywkrqXNejJaUBHWTGVNNVTRTmNmq&#10;apEZYpg3gMiAxpHHIfSQ319XNibc8+3tuj0uJPn1Y549AL8od1VGK2LKlYFWKohy8ZFKLyrHS0jV&#10;EWhALsEmNmI/ovPvKH2uVZbQu48+qla8OqlPjVQ5Dd246KqaZkI21kpWNmhBE+UalpaKUEco8IdT&#10;IL+kLb6j3Md0VC6V6u1Aor0P/wAj85tPEYTKw11N9rXtt2KCSaAsDFQ3SJMZFWSAnU6wjWX4Vndx&#10;Y8Bzap/CuAR69NtF4y6eiD02cCUUywzmkrahKeOaWmgmlpImyRaYy09NEoLzysCJahzru1io9yRD&#10;OrJU9Fx20MO7h0bH4k9qR4/NZ6nqMrj8OmW3Lh8dHjpr0ctZQokkYjjpUBdTLOzFHVV1ElVBup9g&#10;7mkggv09BZxQ4b8utkjZuLnw2MpMnmyKWZ6SliY1LgtFTRxjRLKxOq9ioI/Jvf6D3FF7bxn9ZwM9&#10;GMUAKjTw6X2Pqsc8pqKVtI8y+NqcqICWP9l19JB+hI+l+PaW0ihjl1p/sdPSREdC3hK6vqdAaAvD&#10;yGkUqJNIsNAP1/wH9bex1YSytQUqOk3S4pnAdalTonhPMUn1niPFrD8gc39ieM1FTx691MqpTNCH&#10;jCuw1FCLAMS19JP5/wAPbjEkda6Z461I4XjlYI5d2cWXUlmJZmv/AE/239OfaaSRVwcdNsM9NUtU&#10;Y7sn7jljKNSAXT8IL/S31uf9h7LJJWBOk1611w+9qODI5j9Kt4wEYMWNwdVgT/rkD20LhxgmnWxX&#10;y6zSZe0aqJdbElTptb1AgkcG9vbjX3bQnrZJpk9NlTXSuFijKlNQGu4Je/8AaLDj/WH9Ln2Xz3ZI&#10;AHWqkinUCRxCAAxkkVQ4ve5JOkFvxxf/AGHtFJMFwTkdaoaV6b5KovpjlkVwpJVwQJFJa7f7Ae0r&#10;3IfDtX/J1oVqa9MtXn56SVmLwXVAImLeuTg6xJoFhcDjTf8Ax/p7StuHhsV9OqGRa0PTa+5afJTR&#10;y0zQRSQyN5yXVzGAlmjlWK4DfhbgBb8+2n3SJwDUD1r1VlJOfy6m0NTAtUfE6GOfTKZJJUVjIPyk&#10;RH6B+LHg3sT7QvcQM/6ZGenl/pdPkssRsVZbGQqRdRqdhYi5uSPzx7aaSEfAenq9YpSBIqAL5PHH&#10;JZl5JB+rC1x/ZHP9fdH06tPy611Aq4Y1YqF9TXYaT+hdNywI+gPspvoo/Lz63wPSGrsaKpqmFotS&#10;FA7uqemN7/5tPryb2JsTx9Pca7rswvdaFcdPdBU2Inp5p0QBZIH8iQxyekxlj5EUuLBWH1vz9bD8&#10;mHrzaZbWV081P8utBQM9ZKSdSpclAwA/bZDaBGb0h2Itob/WH9Px7LI2zU8fTjTpZ0qqBUZmeVFf&#10;SypxLpK6fU0b35JN+L82AufZ7tojc1lHD/Vw/wBX+QUbXXt6WEOhf3rJGLKEJj0sI24VVUcavzz9&#10;P9j7HdqsQXXgV4daXxK93DrPUFUUqVCaSHslhcOfSFUfU2uSf9b2qnYKuMU/n+XV+myUuP3EVm1g&#10;Nc/qYadK6m+gH1+nsqdnUlxXPVX+E9RxLMhYm6iweP6gccMWK/S1+B+fbMdxMjGuB5dNsqMKjpT4&#10;+pVF1SlDqRGVDdbA+kEILggfi/8Ahfj2NdouUWMNKcnpnSOnx5lfyaLhNK2CsAST9G4HH54+h/3s&#10;StKsqEL8JGOnUh4E9YLEn1Rm6lI+ORpYhgSABa/5t9faN0NSoHAjh0+FUcOs06BEuLqFDKb3Vgh+&#10;vB44/F+T9PaS/XwUquMZHW+mtZ1Vrln0gnQ4K6G/1I9X0NrEj/A+wx9dpalaDyPz6c4rTqbFWJCi&#10;A2KrydIFwxOm92/w/p7MIt6jt0GrIH+HpvpmyOTaddMN0U3GqwCEA30MPxe3N+SPYV37mKW6Qx23&#10;aD17piBbyamIBlAayDUEA4T0f2RzcX59gfUdZZjkj9nXunGONZAgeRgpNzZQDHIvqUa7EjVb6n2o&#10;wUFT/q/1Z6sMA06nLErqCyrqe/IDglybsq2A/wBfn6i3PvXiBlqf9R6tpXqdHCXN2F2aylQNNgOQ&#10;hLfkWtx7URMa1bBP5f6j1oqPLqZoJXSAoU+hhwSqr+n8D6fT/fWBpHIadvDhSvDpsjyPUpYiVCso&#10;AuLHjVYcgcfQD8f4+zRJ2CgN1Twgfs6zGJLB9Mei+sH1enUbcAf1/wB79q1vGCinl1TwVr17WFIK&#10;8ELcutiVRuEJvx7NIN6liI0nh001uCMjHWeNfJcBbHT6bgi11N7Nb6f4j2Mdn3nxzRz0hmthxXoV&#10;+sccs2XWYoSIIfSTcAFyF1AWP5FvpcC39fc+8nkSxiUDgOPRVGn+M09P83RqYwqqoAH0tcW+n4Bu&#10;o/3v2OujnOkjrn/r/wDIPAPH54HHv3VevcWN7kf4La3PPv3XuurA/wCN2Nri4/r9Pfutr8XXRHF+&#10;Tz+bWJ+nFufe+nusckQddJW1xzybf14/2PvXTJ4nprnxMM4N0BP4+psB/gePfuqFFfB6y0uMhp/o&#10;tvyDYG3++Fve+rKqKcdOVrD+zcf0BJte3B/HvZp/q/1f6v5C/Z1z50c/7G/uvWjopjrqwAP+GoW/&#10;qPx791UU8+vW/wBY8k202+n459+6t2fPrx+l7AA/m1yD/Qe/deIWmOujbjjg/i3+w+p+vv3VRXy6&#10;5EX4AH4AJtc2HFvfut48+PXVgRy3A+tx9B9PoB/vv9691oCuB119CbMOOP8AH+g+vv3W9LDPXIkm&#10;49PH9Bf/AGw9+69n8VaddAA/XkfW4W1rc/X37rx0+XXdh+D9bEXN1544v791rr1vzyf+SbG3HAHv&#10;3W8U+fXvrxbSf6/T/W/H+w9+6114j/Y/4fXgcf0P4t791sCpp1xt+frYn+z/AIf63/FPfutntGnr&#10;vj86fx+bn6fi3v3WhSueven/AJHf37rZ0Ux17ix+l7H6arf7G/v3VRTz66P0P0PP002sf9f37rfb&#10;8+uAjDcuAAfzzYn37rx0+XXIqoBA/PH+sPp9fz7915fi68RyLCwNhci+oW/APvfTjfD1yBsT/Q8H&#10;i3+8D3rprrxF/rp/I/oLjnm/v3XusJgQkEqCbH6cn/Yn37r3TdVoVH5t9b2v9D/xPv3Xumd42lPJ&#10;AGo2Ivzf/YH/AHr3utOqFSx6jzE0y3sSLfX/AAX+lx/xI97weqEMuOmCq3BGuqGP1SkaQPoNV/oR&#10;7prUHpszA9p6TNfk2ikDL65WKgi99BHDf737amanTEkmnPWCkz8KVLrPMBIg1sDYhf8Aafrx7uZV&#10;UDV1dZV8z16o3BDXwOUdU06rBuCw+lx/X3vxVIqOveIrig6BzdWSlWKTTqLAjyaQpk1MLcagQAB+&#10;bew9u1wyxEr6dJXNW+zose6qeWpepqFIi8SSO6ovqjAUByFKjUBcAf4m5/HvH/mmOSbVKfKvWmUK&#10;cefRUNyovmlaHXPLO5AMYhIhKEs8kglPpRrkBrcWA+gHuCd0VfGqPPpgZOegryOTlb7lIpgfCjGo&#10;VnZYvOgsGhIAJA4DkNZeTz7I2oK0610mHy9VG0VW0yyrERI8TSBBEsKEM0MsfqZWchbEXK+0jSkH&#10;qhw1enChyGQq2lgdYojqQkKuhUA/cYPIL2TkAAEtcnj3pZWbB6cUV6yvR037MlQS4kfx1AVi76nk&#10;IT9sAh78XJAIH1F/dyKAE9WK06Yp51nMNTL9t4qKerp0UDyeaKRbmfWbaTYEm/8AW1vz7SyHUcdN&#10;tnoMM9jaeoj+5d6YR6XjZvuZEd45AVI0IGDNDGSxC8HT7YYErQdIpRqx0jZPtIKjxVDQPTzANGlm&#10;KzRJF4YaqU04d5UUG9peNVvSLe2grJ3U6bA08OpE80GqKnlrdTrTMWSFQsMOlf0/cJ6Gkc+lUJsG&#10;HH0t7eyVz/Lq3THJAkr/AHBErUw+3pgteA7SrGoEM61AFzItyEU8i9iSB7svCg691geGpb7NJZ/J&#10;MsoV4HYymL7ZiY5ZJbAaACC6AHi497wOHV28vs6R2Rqp6uWaYmikpY9ayvJAayFZ4JPHCaVfoH4s&#10;usEEAfW9/biihoOP8/8AiumS2elrs2kmmlpARTZFMmWrlWYSU8EaUwEaRUscSftyKQXkjdtDgA2B&#10;J97UdwCjhj/L/q8+n4Vq32dHF2pSIsNA8iyNOs0dVLAI1V2kcaWaWGnBSNVsWVFYmxH5PAx2qPSw&#10;I49HMaig6MNhK2oR/Mp8Ch2gnXUqRR8iZpVYc3b6Xb/Y+x7ayFCGHA9GkdAB0IdPn8ZRxmpa07QF&#10;2jEQkLM59RSnWwFmuRqb/AD6exHFu0NulQKkdXf06Y8hvmScwCmjeOFmkZmRtNQpPPrNgFX63Wwv&#10;b2nuN/kmwuB1QD06RGTyssgd1qNFNHEamNrgtMWOlIaxZrrYEEKoHJ9kVxcsxJJ6so056DutrTDe&#10;aOxmnhljlklhkmcFjp8aoBa7JYLci3+t7K2l86V610jM5rrIZqWljaIOkJtMUbyxoQ324bQWCxEX&#10;VUOlgbXv7QzHUeHSVxUkfPpAyCkP3iIJIqyZ1SaqlWSZ5fEAxgDshQc6NMSgMF5v6faOiKfn00F6&#10;co6KWaCWpqVgiNOGE1RJJpFKl9KiP7G9y4LBkck8jgDkXIqOrUx1yhoFqSs6jzPDcQStEsM8cszC&#10;8dLUOhV41UAgAn6Efk+3IYicL1QgDh0N20K+qhxoqjGCtCBHLHNH44nhLeOFvIRcBf1SLbiwH9PY&#10;92U+HFqI4dJk+IdLh841TC01PK8tVDC8Qeoi9MzowZl+gKiw4e/qBHsQG8Zu9OI4dPL8I+zpWbc3&#10;/VUoDTwxQT0uhSk0l0ijAAjDsl7SPcm3+P8AX2d7dvsiUUjNeqG3rnoX8b2RmBc/aQrBIGjYLrmS&#10;SNrXiVwEOrm4HHsbQ75dBKgY68I1HHpF5TsDIPkjiK3KSU8hLLS00FI8ryo/KGeScMiq34Gm9/z/&#10;AEDd9vFzNIYWanVwi+nQU1eUy22pK+l+/r3ociyVPnAH20VW/M8qs4Kqx+gJYm/+x9hC93W+2vKs&#10;aN06FUinQf7z3/WbjTH4Y5KVYqVNFVFdyoiblSqRqdZbh5GL2UEAgG3sJbvzBPuZVXY0HV0XSe3o&#10;L8m1JJ5TMktTVrCY0dZdEhgiASRaZ2BQmws3qtf/AFh7IJCOBz07J5dMdTWVsMCl4gkUtLDHEpRZ&#10;41kDFU8iqD5JLMEsosDz+PbYZhgdJWOeuUKJVxCjk8zTpUxanp49HkWO16eWq0+tha68cCwH0Pt9&#10;O8UPTagMCD69TctjAzRvSVCr4DHK1VNSiaDxxsfK8ghGqRyeD/S1m+nt7QtKdNSKtaDpF12S8MUt&#10;JFDHlGJdY462JGhZozdCKI6dOi4ZXRwVH4IA9p5ZPDBXpgmmBw6CPLVNQ9aj65qn7WF4hPLFG9Sq&#10;wN4NUa04UIglPolqG1Em+g/X2Wt5/P8A1f6v9VWTqrjpungeSJPupKmpCmaREnoVM8bsNIMcrCwd&#10;msQjj8G/HPts0X/i+miobj1NwqVVRVpF/kU/3RMMlXJUjyLNSoJaaBKbm0rqSspD6TxY2HulCcD/&#10;AFf7HXo0INOhlxlBkYPJJkiyStUU70cN2mjSN4wjQRykXKsb+UDhR+Ta/txYX4EYHRhEh48adC1g&#10;MBl4j93T0Uk2uVoaWYyFGdZUDB7Qpc+Nv2wpXgf19nO17bcswdV49KdR1aadDztHZmXpZonCzyRC&#10;EGnhrEjLJNMSarTpFxHYgIWINx+Pp7k/adrmjAYg/Z1du8AdP2Z27nRTF4UgGMhc61cGSNo1Ng41&#10;AMri5Gokc25Ps1u7G6aP4O3PWlopp0W7L02RxmYabTUPSV1XJVNAyiOGMQsLwywU4CksoYpccm3A&#10;JBAJkgmguaHhXpTGVKkdGq2Fj/v8a9TXN+5UCmlMKJoCwyMJYhSoBYlbDWGA4uOfcvbNa1shI/mO&#10;qrIq1B6n9x5nEwbeqMXOHnlrY4KOo+2QyrHBceR57X0qONR/I4+t/aPme7t0tPp/NhTrUah5B1XP&#10;vXZseP3BUy0uiejmieuVqcRsr1csfo8SR6ViVQSTEoH0H5PuEry1Ac6eB6O44Afy/wBX+r/USn8H&#10;1/SZOdJ6miPniZ2mm8yMKqeZhP4vHMgjMraVOprFQpUfXliLb1fJHSxbcaehSxmz6JKFERZ2qEmc&#10;VKmKRJPIz2ZYaKW6qrKwKyLxqGr6kezOO0VFx0oRNAoOpMlKtQuUjlpXlnuVBMZbijYCI/cDUGci&#10;wZFAYfXm/t8KAKdKSfXrl/Cl1QMYWSCURyQtHSJH9q8alonqEtcpq1W1WsQL+76evEjy6Tcu154H&#10;WegSaopzJLT0qQwLEjVExBFWJnAXyyn0ldPA/Ube31jFAeqkGnUqq2ZHVwJU1BKVcSGCe9QIpxAq&#10;MtStKy6VUEkkswb6n68e1KRB+mwaHpISz18VPBG9Lj5mp2p3Y1ESpOKOL0QMp4AcqojF/wCgPF/Z&#10;hD2Cnp0+KHHSkostQ/b5FqSVat0kX7qM1IEs1XKRMDS1L3IR76JNHPA9r47pQtCet0I4dQa3dePr&#10;qeYU9RC1bHFN99iMgUpssrRpaAw0pBNQL2jJRyAhDXU8+9vexiPBz1ZVpx6T2y8lLk83iqcyCgqs&#10;bd0FXUGSn+6nXxI7Xu1OFUN6ArkMQb2J96tJ/FkFPXpTH8P29Ht2O9T9mizRtVuZJFl0/vqrIQvp&#10;ZBdoreokfXTYADj2P7SugV6buAKY6M1t+EaBCZiVZ/KhDiMy3jHmK25Cg8W/pYexNZioHRTL8fQi&#10;Ukb2RoydRGkoFA8as1lAH+vc/wDI/Z3GtBXpN+Inp4iiVka92BFlVgCAAw+q2HN/9t7VJw6RnqQY&#10;DZgPT6TYeljGLfQNyf8AC/8AT/W93IqKdN1oa9RZKUaUBCgkMWIPkUs30F9NrW+nvarXA6sDU06a&#10;amlALNZToZQUK2ZNPNwwAH0/oPdSM58urqQGqek5W06nUpvddfj8ik6tZIBCqBdhewI/3vgMvknp&#10;Wp8+krU0xUxumuSIF00uiuwb6WAIACM/BU3PthkFa9KYyvA8ekdVUyMLeOQogdmS3jRgrWMaTOL+&#10;mwFivP8AtvaVlzpPT6/F0j6+kCie80Q1JrkXT5XdLhtCiwJ1E2NwTp/w9pZl8ujKBRgnpG1sDSLf&#10;Q0gCFmp2IiZ4lk+kraQSEstjfkfj2kIoejJBpH29InI0ayGpgMYSLSBJOFSdKh5V0xRUsij0kGxZ&#10;2N78e0knn0oQkZ6TGQplkIT7eZZY6YRFWYpR1UZI1WgiuzMqg/quOSCLe0rjtr0/H5fb0nKrFqjt&#10;ISYdaokCx+RfFqYWMca20GQAK0fIHBsPaZujKLpJ1NDHIoVHjjpoAxUTsJo6aU3JmmMQ9Vzwr6nI&#10;/wASLe0Mnw9Lx8I6TdZjp5GdZ7wJYGWVKrTrh06lhRohp44Yal/B+ntDItAR0pj0ghumB8XBWBJ5&#10;kIjnn+0nGoxVkccEdo5PKotJG50yH0gAAgf0CJ1r0sBAHTeMSyGwWP7R2eKsrmLM08nkBpkmh03F&#10;rDS5A/rzf2keM1qeHToYUoOPWGSja1YtLRrUVCiQVAebQiDTrSokNSCwOkHSVsPoLce2WTOn16cQ&#10;MSCeo5p45KeOPxgiqMLNDUUyRzvAiiVl1ohDhtCtxcqRwLEj23051m0RCSMwpJDTSNqqo5acfbuJ&#10;/qxXkGUAD0KbLy1he3v3XumuXGRGamqY4IqoRvIrJWxvjxLofSUMigh7KSbkMxKgj6XPuvdcqjFQ&#10;SGSlEQaeCNq6FZ4Y1nrPK4ZpY0kWxWP0rqNrn6gfX37r3THWYqSYRgwhEkSZYY3RIqiKsgbS6Ryg&#10;6kRl9ZQixHHttnINB1sYz0w5Tb6+amCUEtQViZHyEmlFhEieqKlNypLfT82Nzc+6hiOr6j59Juq2&#10;/R+Q3gT00SyTyNM0UdHGjkwSlY7eTS3ALA+rgCxHt1SSM9aLVFOk7WYacBJIKOWshRPLHVWWACEr&#10;5Kyqo2kBMUsQA8iIR5B+nn3fp3pM1G3auqL+A02Wx2QqkyMctNClNJVODoPhqpChJj1H9pRYC7M3&#10;19+ElM+mOtGg49JvL7Vho4KqmnWnjp5IJXEEdbVySyO9QEqJanJlTHJJp4sryrzZY+L+9rPU56pg&#10;4HSXrtvRN5aBacVKVPgkppJq+KL7uiowEqZnp9ICKAVh9DanAJ0/Q+1Syimf8HVwBwPTFLtw6J6U&#10;TU0UUBAqoIaaeCb7W1omSrYa2iiIAPjP6W/rf28rg8Or6fXpIzbfq/NVFvsoa2SNWpKSol8rABD4&#10;nkmtzKgAdICdVx/r+3tagY4efTWn16YKzCR1UslM01TNR0tPFFLLW08ATI5lmHjqKqltpkUKSYx9&#10;T+T7rrKnt/4odNtGG48PXhU/P16bqjbUdWkmpjPAauQmvjRqQlY4vFMkb04BUagDKroVjsAAQb+9&#10;GdlNeJ634KnHSKrNh1QFLTwVi1s9PKhD0VLJT1pmlUmLyTx3pdKRksyKGkduQvPD6XanLjB8/wDV&#10;8/XqhtagKp4en+b/AFV6C/ObTolraijx8DU7FYxSVNKkfmjqIEMdZWVpnRZBG5F5JkUlQAAQbe10&#10;V0wQMx4cf8lPy6Lri1BciMfZT+dfz8/LoJMltSmw9QDUzYieCjV54chS0wmpKmGa71bRUkFkk1MA&#10;sjvxwS5v7M4LppRUV+wmlOimW2WFs0x5gVB/1Hz6BvO7Xn+1pqeodqrMVbNVw4+ZI5HpYUn1x1UF&#10;UADGJhcIrj0rYi3s4iusYNBTJr5/Z59EVxb1IBHcc09BX+XQZ5TDUS1dWUeaiqf4haQzweQwxNGF&#10;klilcahI0n1DErYA29mEV1JQFs46LpLWNSSMH5/z6DnP7VlhlgWWCnWIRTVcLY6Zp45JQbRKhA9E&#10;lrsyg3Xji31NLe5DL519D/k6Kri2z5EdISow8QqGMtLBNrR0qo4g0b0M7kaoX8i6bng3UE/05Hsw&#10;E4016LWtRXI6TdTh44Y/BTieaZGaJtKLLTLEfXp5HkZVH9ogfT6X9qllrQnh0zJbgcOmabDmNGWD&#10;weWVSspMyvENI1XWN+E8gHAPNx7dEwHDphoNPHpmqaZYIkBjiF1bWZSjrG1reNEI4t9Qtjf63t7v&#10;G2o6uk7qAaddR0EdRJEsU6pMsSqxqHtGrg3OiK1ytuSBx/h7eYimeqaR1xmpHT7ovEQ8YQyFQoSW&#10;RfST5LelQDzz9PdVKasDPVSKGnWA02kX8ALnxfuGVQFMbalJC/2Pww+p9u9e67eliJco8UJdleSO&#10;FCftyTZNIb835sOfp7917rlFSR+KSKR18glMVO12LXazFXhVTYn8kc2vce/de65DGiQBqepVW9UT&#10;QqAWV72jSomA5jPOkqfrxa/Hv3XupSUzOU8YMcBcu0BURs6R/tuwYK3K/UAkXH0X3VVC8OtdSIqN&#10;nqAIIlUmTwmaRbKrtxHrI9Mb25FjY/ke/NSndw691Oio3Wbw+MApM8cyiXxM0i8BBJz9Bfn6e26x&#10;jK8fz69gdS6aiinqqgyGmokEka1UurySGQA+DwSG2og/U/T3ppNQpTrVepjoFeOZ5IpDC7RSRhTE&#10;ktK5+qyDjWz8tq/H09t9aOR1irYgJJZjFLOCUKyB1kCKxALkEaWNuDpNvpf24PhPVB1BneO4kESO&#10;ru8ctRGwhNTIB9RAF1Aj6Bj6fr+b+3unRwHUAQyspVy8MSl9KTrCZ2jYksEKKQeSbA3uP6e99b6i&#10;TNT/AHBjIhp2SJvHI9ngRQt2WJFBKt/sR/T/AA9+690xvGriOd/t2F1MUbsDGQDpAkjUC17D/Hn3&#10;7r3WGWKIyJO4PgQOoReI1t6lBQ8Fb8Anm3v3XuoloWcSyKmgMrgMLTqSbg3+mkWuR9PaXrarwPWO&#10;phSXWXCSLJqYqV8RdZPToYhR+OSPp9D7908sZbI6500MCvAIysERAQIyhQhtqIZHFrW+h5v+be2p&#10;Ca6enVjoePQzbJVke6KjgCz1ETpTrGiNr1TSOpjUsbXPPHAsLkEV8V0U/wAlehHt60bOf9X5/wCD&#10;o3+3pfPjoYIaiqqKGiijq4ccKMAT5HX5S9VI4fyImox+QMqITdUIt7BN6NJNANRrmvl5eQ6Hu3jx&#10;AKE6V4CnmPXBx+wDjTof0kakqaWmpxNE0MCVlJQRQqUSadBd6qukBRwl2sYmXULjSD7CzKWBb8v2&#10;fLy/z+fQ1jGnTGo+wDFCfU0z9o6aMxWMtRQLGJnjqKuaihqaOjjaWtMMX3EuqKIHyUqcxlANQ5N/&#10;d44xQnhQV9aVx+R8+rk0IpwJIGOODXHmPLoCtyyKZY4v25XpIcm8lHCpUNHVH9ynlSQHQULalQC4&#10;Cj8+z2zUDIFKkZ/yj/P0xIAAFGaBqgcfPB+zjT06BGv8rzwjzGxmijpqmZYxTyxpHqhqWmVCAwW6&#10;8iwIDEm3s+TTpwPy9M/5ePRRKDqFT54JpkU4/wCr06esZLBHPWqZKejaoj+0OtUZXjqlKziKjIcS&#10;ans3kUj+th9Q3IpoDxpn7KZ/weXTiMgLA0UHHDNDg0Hn61/l0rsHSh2oIXj89GGaOsqpY3KyGkUx&#10;KD9xdW4uF0+oD6KQfaKZqVJ4/wCfp+BMKKVFeNONPkfl0MeLgqGqJaanioxkPt44qZ8XjHiNVQ39&#10;bvj5AY1iAYr5m0AEmy3HstdkABNaedW8/t9fl0axhtZCgajw0gg0/wBLwp5V+3oQMKj0tZJQRRVF&#10;Wy0gqGkakeZvukIipKEtGpKiK7FgbXV+L8e0cxDx6xTj/qPzx0sjVUbQKnAripGcL/k/PobtpzzQ&#10;1LSVcVBTT4RoaSbHYiZIZ5KWqSxlmWMH1San1BjcMoPB9lkgUjsrRvM/L/N/l6fjC1PiUBHkD6+Z&#10;A9eP29D7j6pMPTwikepemrqfyySMsaTTo4MEpqJnVleo8d2AsG08X59oiPEOcU/1D8unCiDIAof8&#10;H+fpN5OONqKOkqJsfNFDSVOPg+xpoWrKSrdvuYC0s3+TSMYrK5ch1ueT7fjPfUAiufkfI9JJlXTp&#10;407ccRXI+XD9nl0Bm7clGNS1EUONnlxVNVQK1NJXTVMETfbyw02W0rpJ5ZIpIfHe2l/Ygsk7ajIr&#10;9lPPh6fZ0FdwIAyKGnpUn7D6/b+3ovW8JKyrqDWTVeVx1FTRzmR4Y6eprqajqIfFSAqbSPSs3MgW&#10;STxk6QhHHsWbeFU0Azjjw/wcfThjoEXwYmuf9j544V45PREN6QvU1rH7ZZVg1h2d/EXd/TH9oCoN&#10;kABjXi3II/qOrVgI/wDJ0CdwXUa4/wAv/FdBHWI4MxlQsafSHhBjjEn9kO9geDyzaSefa4ZFeiQ8&#10;emZgYCsxpw6IX9Z/SqsPWCSB9L8cX97691FKliTIRLH9VLEGIqP08MvqC/Tj8+/de6kRCNla3jYM&#10;vojdhpYHgub83H9lR9f94HuvdYVkjpzJ++WmPpv6yAq+oBNQJU/7TYc39+691i8RkiE6tKoaQyyv&#10;Jqsxb+wC4/X+NNh9PfuvddJwwSRwIp7mVPHGhhdY/S8ht9Lfgc+/de6zKhLspaQOAniMKq91/sMv&#10;5sDbhvfuvddpEsjt+5aONGeSyqqxSH9UaBgfVfkn/be/de6wgFgEWFGaVuJ5rWSwOp1Kgkqw+vH1&#10;9+691//T2mqancKNZLBUtYoOV/tK4ItyP8R/gPZMVDGvRRx6kGF9KhQbAXuAl3QWvpU3+g/I/wBb&#10;3Ux/w9OIMdOcKKCS6MUIUIrAfVvSNQtbm3H+9e/LGQanq9OnKJrkqqqhH4JU6iPqGYfn68D8e3gA&#10;Bgde6c4zHqA9JJJsF45+tz/tvbnXupvpaMpY6hfiwUrz6m5vYf4ke/Aamp003xdR2pAxIKem2oKd&#10;Nio4LarEmwt9T7uY6Cteq6a468tNYrw3pNgCAzsPwCQDx/QW9t6AcDr3UtYbaRpUlTY2Fvp6T6bC&#10;9v8AW970Moz17qTEtmBCRkj9Pp5UfpII/PtQQCKHrfTrAoNwT+RdTc6vyRaw5/p/vgLoDWo4Drfk&#10;enKOMKBZR6lIClbDT/Qn/ePb46snn04RCw5BPJsQLEtay2t/T37pzqdGP8LDkHSSOR9ffuvdSha4&#10;0/Xi9vpzyfr7917rJ9bf4f717917rmLcni/H6hYW/wAAPr7917rmtrAADgf0P9ebX/x9+62OB67t&#10;Y3/I45/x/wBb37rXXVhb6BvrYf7G/v3W+H59dG1rkW/rYi9vxf8A1/futddgAf1sSP8Abf7H37r3&#10;XNBdr3vbn+yb8/g+/Hh1ZPi6kXvY6R/gf6W+lrf7z7r091zHHN/zf+t/9v7917rncg3NuB6j9Li1&#10;/p7917rkzg2+v1X8c/1Gn37r3XSt/sBc/m5/1r+/Hqq+f29ZFaxOrnn/AFIF/wDBb+/dW67Omx+g&#10;sbW9K2vza3v3XuugVJ1cfUfQe/de6ycWXgAAfkGw/N/fuvdcfSSeRY88j683uB7917ro6R+P6+o/&#10;6/Fr+/de64kA8EA3v/T+l/fuvddaQfoPoTwfof6+/de646RflVAbg88/4e/de67CAXuLg8AcfQci&#10;9/fuvddafrYKL/QgL/X+qD/ff7wPde69p/Gm/wCb34Pv3XuvFLcBR+q4J/xH+39+6914oDcC178g&#10;Aj/Y+/de64+Pg/X/AG2okf1BP19+691xEI5H9efovI/xt7917rwiABuAB/Qf0/FvfuvddGIAWKgA&#10;cW/p+Rx7917rowpc6f6gf7A/X6+/de678dmvpvbkg/gfQ/gf77/bD3XuuBjtxpAvzdiAAPxwffuv&#10;dYzGLWvxdW1WW315Fx791o8OvGPkEAk6iBcm9iP6n37rx4jrIi83sP6cAk3/AMTb/ff7wPdb6zgL&#10;a9iefyNN7+7L5/6vPqrV0mnWVQB9OLEn+zf/AGIb2+vAdNHXTNadZhb+lxwbi3BJ5+g/33+8DfVO&#10;sg5sbWt9B9SRb37r3XK34v8Anm9rj82F/fuvdcW0gHhBybi68j8k29+691wuLAf69iPxcWFvfuvd&#10;YTa9rjkcW08W+oP+9+/de648X/H+vwSf62vxb37r3WNtIK34NmuLAW/wsP8AY+/de66OkD6fj/Wv&#10;fke/dWXj+3/B1xN7jiwFuOP7Qufr791eL4uuB0n6qPxz+b6uDb37qwrQ6eNeu10DT9AfUQ1r3P1+&#10;v+t7TtxPXhSuePXKwHB/HNvTc39X4/x916v1wPq5tbkj/iptbj/ff6w917rgTdjfkk8m3+8AH37r&#10;3XRAB1AEXva+nkW9I5/Pv3Xuok4UK5NuNNjYfQkE2t/T6e/Dj1V/h6TVe40/4kqFsb+jkg/7e3tJ&#10;MxZQD0wOmGS2qxBAJI5YWHP+qP1t/X8+yVyS2etdcRTnliEGs8hR9f8AAAfj6m3tN4JJ63j/AFf8&#10;UP8AV+wOtLTgqQwsf6kW1D6A8f7b/fcLoYB5jq6JqHTvHTppAFh+Re5ZgPxc39r1jBwOnBHpNa9T&#10;I4h9frqsD6RY24sv0/1vb6xV6vXqYoA4IVQCQPqAP9ZR7fVQOtdcmCkEAKbm4UDg3F7j3fr3UCaO&#10;62t+R6T/AF9+HHqrCooOm1oebXXTwSD9bDgG30/r9PfiqscjpsoQKnqDLAvJIv6b/S17m3ttoFOR&#10;1SnTNVUiOp1A6jwCRwSR6rkH2w0Q4HrRzg9JCvxqyXOmRgGCsFAF7eo2v9FuOfbIt11V6b0Zx0nK&#10;jBxSBb06yWlPIshCN9LFeSB9D7Xqi6RTq2j59No23D6lMQAkLl4wq/vavSp5B4H5/wAbe6+Atanr&#10;YUjrNS4IQPdqbzQkDWsscYjFjYAlPQwAH9ofT/H228AAx07EKMD1JrI6CQl3p4HcgeJYUVlhJ9MD&#10;T2A4v9RpI59k91BFIKkdGkMpU4x0HmYqHpPMs0MPkUFDDTGN4YgxKvK3mHLWA/Tc24sPr7Ir2MIp&#10;qMdG9rSQhRmvQa46qyVPkqypqGglSbUUeMqZYxUnWX8FrR86tP5vf+nsEPrWdi3z6OJraMoNHEdY&#10;62I1Jkenq3paVmElTDAxSqbILdIz9PUHIvrtpJ9lksdWqDQf5emY1CnS656mY+HFClaqyaQVmTiQ&#10;BvuURqmGSJwGGogi6EWF/wDH+vtG6KP7QVP8+tSNKpoDQfLh06Y/BQVn3c0kw+2pVmlhjB1l2lYM&#10;UbSP0MT61PChR7TKqMxDeXTetq+p6kY7GearlVpZBCzQpT1Ejx+GaaK8kdKwUfRgNRB5ueCfbkUe&#10;o+n+rh1VmAHDp03ZBHlML9rSxpSosYpq+oAbVDHPGYXQxMLW5NvqTYD/ABKyaMyQ6QNPqfl161IW&#10;YH59F32RunBbO21l6WR1TH4eXI4ZIpahFmqKimbVGZyL8i2lHNuLiwJuWNvjCDRSg4dCCW3eZlI+&#10;3qrbeHdj9g95T7EixENPtmjx0tblqCuq1oafOzQTsaOOClnCvzCyB5VcMGT6XIPs68JY4Aw9adG8&#10;MTQrpPEivXDsLpSj3uwye16aioKKLFyUSZSCBjVU1TMfJTiSOcWlhjmJkaOM3dACp5INIZUjkpQk&#10;DiOnlVWAD8fLqp3PYPeWJiml3Gh0zVdTBWS1jlYazI0VY0zZDHyOpdS6KyNBKCDYqeQLCSKSNz2G&#10;uK/YPTpt1lUAvmvH0r6j/V69GC692bnd6x0P91dsy4t5KTIUeRyk8VJNLAMhH5cRlIJpA5aGQENF&#10;rS8Tj0kcD26xCjPV1oxoRQevQ1Yj4i7x3BJFBi95fwmoxkEcdfm0ydXV01XJRv5KpaiB9Jt/ZeNq&#10;hNNtUim3tC06FqUr+dP59OOiBQa9BTtrpXcGwe0oaPM9vYbIZv8Ai89bBisW2PxOVj++k+1nmgip&#10;TfxLCSiyq95CAQvAAdmRHiytP59ahiCydzavPhTq0nIdqVnXmFxO24Ptc+05imyWTMlI+6sa0TCP&#10;JUFYlHpFQsfkARTa6GxDnkExTSNKgZ6aNr4smtTQdDHsv5BTYU6aeolbHxQqEP7AM8UqazFXxoSC&#10;yG6GUHgADk+1No4takdJbjZfqDUnoGtz5zJ783F/Eszg2eLI5Zqbb9TABJ93QVlSJKWWlikB0xo5&#10;AfgMAV+ljdNIzTSV416O7W3S0hCL5dK/fnXufkp8LRUOTfG/c1NNLUV8sjrSRpTKVqUqccACkerU&#10;wYcmTTfgn3W5ikiZdRp1uJ0cE0rQ9Dds2SXb4w0FQiZGFoaeGHI0UElIjmF9AnckWGq5Zgwv6rX4&#10;9uRuYZATw6QXUazAlOI6Yuzszg0mrIKuqppnixroiljPLRwV1RqpKutjp08pgMqtCY9BCg/UXuNS&#10;zJJIc1x05YRsi5FOiZ43J0+1M5UUu1oZtGRnWplpIJRPQUn3jKya5Mil/pcqyOqqjEkhhf2mVQDj&#10;o2KkrrPl0ve394NtTG4DHtjMjkIqkyDccmME0klGKuER09TVyujJJAhIIkSRlFyjgWB9uSUHb02i&#10;iTjwPTP19G+dgg3xU3hxuPLUFDKsTUlLkcnjXEtHBXU0+sO0q3pJZwGS9yp+nugHn6dMund4Y6AH&#10;vzOb23BmqLNUdTHT4emFPDgsfPVR5Co+5rJW8iSQi2oeQ6Y2UMQFHF73VwTAtT16f+mWNRXj0g9p&#10;pv3bUM1FkM8MDDn4qjK1VLPJT5WaiWom0L46eptqMjl43KAFSoGm49qWmcCgOOm/AQnUei89jbyN&#10;PlJ6PO5LKV+JnnIp8bjZGpJp5IVEcMM1Z6B47If2VuqGRbMGHtfaJrQHz6alCKRXpkxmTye4afG0&#10;NLUxx1GQjqKIrVzyY+jonrE+xGXyIl1MwVWAklQMVQMCPz7XCHup0nkdhnoV+0sBT7cbYXWe0cxD&#10;mNwS42fKZ/xpRT7dSpljGPmxE2VhBjbwuBLDEYJJYy/qa97XEOkljw/1f5emIpDJjqrzvfZEcNYa&#10;GumfKbgWbIvm5YKxEamjqUM+SklxwXTG1OWhMwlcIGkPjIAspnZHQNXAeX2eX+XotvoRr0k6j5+n&#10;zx/q49Elz8ybGVcZjaKukmkdFplno1SqpKKsQhplqDqMDs5LJIjfgGwJb2cKomrqOOiKasI0gZ6F&#10;namOepxuIqJoKzF0FPFSVeVq8iqCTI5WlbQ1JS1FOrSCCqilETREWAjRv1EkpJ6LX1P+DpRCgKr5&#10;Aca+vy/wdXP/AAb6y3x25uarzGytu0eK2/s+Wuj/ALzsymir4Y41ghxjJMPJ5EhkYlrclQb8j2Ct&#10;yb9QQoasQCQfL59CjbiixGR8KDQfs4dG5+Q/xM7g3LkKFqV6elwdFV0zymC9O9FQ06edIY51PP28&#10;gSYTMHBBZbi59lqyPZsdaVr+z7Pz6WhYpqaX/wBX+xx6Mp8KvhX1x1xVVndPa9VDmN3TUT46hw05&#10;pzTJTyyLULlFTSgDVLKwchQpF2t7qt1FcDVeNpjX8Hmft+QPTF60sZ0WQ1MeLeQ+z7erCty9zdXY&#10;ShaixKY6CSCJUSlw8dBLUtEVKqWpEVGljvZDpR1P5f8AorTd7ALpiUCn8/twOicWF9O/6hJPzrj7&#10;Oi25rd+z914zLbhposbHlKLH5T7eokpo45aI0cZrJWofIt45qVFLmFSGOnSAwb3r6i0ujUAasdGE&#10;cNzagK1aefVLXYO4k7S7PwuxcZiMl2BWNDUVOa3VV1sFPjWoKrIWyhpJo1i+3eItHIiKq6I5ZEDX&#10;Ut72IxGrS6tOaUp59KgWLBSNXn8gPl0P+Eg+PXXQfauDm/vLvIMPucBTPWT4fGfw5tdPC+Tpi8UU&#10;9lZ45NQeQ3b6MLlswklGtjj/AFeXS6Eoh8NRj06F/a/VFJnaSKphMO3qzN+VjkHq/PNJg6yQJV0m&#10;XgFyZY0ZpVSQBNXJ5v7SaGkpmtOlbSqnEVPRmuuNybR6ipIOvcXQ1OdwuFE0kGdydNFLAr439mv8&#10;c1OCURbixZCHOofQe7L21BAbPRfNG8vfWh6Fxa3aG7c9jsxLuGGrfGxifGbdhnE2MceUPRT080CM&#10;FKNdCJDpUmx+l/bBRWn8R/Ly6St4sUejTWvn8ug97l7ErqOaSkd66npYVjmrK4+MlooEaomwlL9s&#10;pWSZkP0+tmFiCT7R7s8joQDQU/y9L9ngiU+JTz/n0GfWOSbLUeX3CkP22NE5p5shkYAtUtOiL5KJ&#10;XLOpVQQVAA1Pcnn2DxH4fcvrx6EsrCTtp5cOjVbL7d2nnvLi3zGP1UEZhra4Soaepr4R5fGjx/pL&#10;sWV4yOG5FgD7kLZdygmj8CU6aDz/AMn29ALdNtmifxkFanpwU4GrWpyVJuakoaOdzMKB/DNMKeFt&#10;BmppjzoJvqX6X59nAgiap1U+XRUZGFFpX/J1n2tuTr1MgXgneqraOtvNpZYY45f84KqsUgL6mVSj&#10;kWsf8fbfgRNUdFe4JNMlFz0abH5+hhxH8Sqq2GOIQGpVljW+hl1xnQB6gwuoseb3+tvZ3a2xgt/F&#10;Jx0Gzah5NBGegjxvbK73z1Vi8aZmoqaVaeRoGRDTNGB+5WRWDaQALMBz+PqPZE27tc3HgjAB/Z0J&#10;o9rSG3EhGadL7cmCxtZipjOaZnNC7xrFGZJonKHROGYW06wCCxBPPqN/au/tYJINTEVA/PpNaswm&#10;FPXoENr7l3JHkv4XC0jS00YiysdSyK4ggHiNdRx/pZW4KEKL2OoHg+yLbpLlJjGCejK/soDD4o6G&#10;yGgStnqaaKSWrrtELTyyy+SlvKo8cvhPPpI4Kn+t7W9i6GNZCUTJ6DDtooTgdJ3eecr8bTR7bp5o&#10;MYcmgQ1cnjLRTQ/8ColQry7IGKrw1wPp9PauV3ijEAxTpy3ijlYuBX/P0B+/+4NrbAwQTKZGloqK&#10;sjV8kJqqCOaogWMrBNFFcFUaVRqEfPqI/PuiaWWjHSPP/J066SeKqoKtXqpXvP5QYLOZ6Olqataz&#10;FUz0zTMVFJWyYsB9E9FK66mluxjdNQZksT9B7Bm9Qzzy6VyOpB2axWOMSvjoqed33lszWxZqiloM&#10;mK1VTHfZMklXMHQrTUW4FombxmJWaOR3DPcDVpHslitRANJBBHGvD8uhMWaUAVqK0x9nn17qTszL&#10;UHdnX2Gy1NT4+tWsi/3B0yy1VRTRZFXopqyrUHRJEC7SIqEshjJYm49qJrdJLZpPwg4OM/b8+iDd&#10;ezTGcedPT/Y62c9n1ESbUxcdTCrzCliEzQoHeWtlQsXWJx9DbSwvcf6/sK7htCXKVQAY/b59AW8z&#10;MR1iWsledCshoo4W0qEZiskoXQusDiwHB0/Q8XJ9xxLtSrMVf8Jpj/N0n8EUqfPpWrkZ4KE+aWJz&#10;UkKrAHzKwGsVF7AlT9b24B9l1zZSQRMGPax/P7etvCoHTZNNSztHNBoi9VmLXtIttEyEIos1hwbW&#10;NuefYJv7NA+qLtzn9nSQwKD0405jk8atombkgGzssQNyqFbcDgWt+T7Soh1AE1/zeXScx8SOnFZF&#10;SX9pmAYEGNwiEW5RdLfTVYWP+9e1yuVesf7OtCNvPqag138kg4RWZVYERkNZU02uSfpwR9Pzx7EF&#10;sSydzfz4dUZaYPWaNbqwkJXUQLOFvweW0KDp/A1W/wCI9nFpJRaMemJErgdZo4V1lVYhGLMfSoIi&#10;/AZv63/17j2awXBVqVwf8Hl/Ppswgip6cBRJ6H/VKL6kK/rQHV47Nc8XI+ns3jc1DcT1UwqeHU2O&#10;mCB1Nn8oUaUJLuD9A/0Fx9PpwOPYq2+50IQ3n0w0dDQdZFkiULrDcOQ2lFuAv9kEDkf4gfX2cCWN&#10;lBp03Q9OcJuwuqMVVnYKLOUPDKNfv0hBXHl0/DxHToiJIAAgsfQw48ceoXW455/rf/jQSqiGlRQf&#10;4OlXUlINR1GyhuAnFmA4A1Bbf7Y+zG3h1EA56o7FRjqSmPD6SALD6/XSv5KsLci/51ezmHbEahUY&#10;6ZMpHn1wenMTXMaftsLgKFsSfU66r3J/Ht2S28DgB1Wtc9QZKdXBBjCmzPfSqkRt+Dxbk/X/AH1y&#10;i8t1lBqKVHTsbhR0wVWIZAVCayWGmR2VdanlmB/oSBwfwP8AY+4z37YSVOha/b/k6MYpgTnqGcc5&#10;FvShAsLIo9Ki+kBhY2twb/8AFBH8+y3HDT0sVk8+sE9AQCFB1qq619N2H9WNjbg/gf7b6+yi622V&#10;AQwofMevTg0cesUVLLTzKxRxdB9SlokB0CzXN7f4j8/W/srFpJE1aEY/l16i9KGjmZkQSHUIyReR&#10;RpU83vpA4X8G3H0/Pt5JihCyEUXHXmUUx1JNSqojAx2Vw1rhn18gFmHHH15/w/w97N6qx9hFK/n+&#10;fVQorTrD96FugYG7kgMwLEn6fq+v+t9P9j7a/eWgFAcVzmvVtA6wGuUG6snrDNcG+rQbA8gaSOeB&#10;7tFf1yD8X+TH5dVZRx6gTzlwAQHcltTEEWDcqePz7rJKXycsePTYpTHTdIrsym4cFSRGgAut+bEC&#10;2kfklefdEjcsDSvTXUB6aRmHp1xPZmLoVU6m+qKfxe68G4/xv7P7G1kqPMcfkP8AUek03E9S4Mcw&#10;JaSAF3uodQCUB+qso4Zv8G/wt7H2z7c/iKZVx69JX+E16faagg1KAp0/hAAQYypAvIb/AI/A/PuW&#10;du2+FiFp/wAV0jatenlMHA1jojOkqwLflTyLMv8AT+nHsUJsFtpB0jqhYDrhNj0HoHjJDcMVuEuf&#10;Umn+trHk+0N5ssHBVHXuIqOmyooEXSQCI4wxHCg3LWVEv+TzqP8ArewjuPLqsdSjHn0oSQgU6h/Z&#10;BCAdRJPqD2B5+rcD6fS/4/Pshbl5UynTonDdToKKKVP7PkBICEME9AtYLbSQBdQGt/xPs4tNht2i&#10;o4z1rxM/LrjLj1ksrLYKSoRNKSkt6U1KB+mwP4+tube00/LokFKED+Z6v41BjrAlF4gIwXIUsSS6&#10;Pb+iDWtr/wC+/wAfZTLs7Ww0ZoOrrJUY6zoioyF0/wBSALBj6f1atAtcfX6/8UCXwgrgMvToNRXq&#10;aoXU6qoUNouFNm1KLlV/2r8f7H2p8NQ2lQRXrfn0409OpkUki/OtSFBIvyDbi/0HuhtleXv/AD63&#10;1lnpgQzWXxi/IIYn8M4/p+Lhfx9ePaG/26MoWAwOH29WRtJz00MpW/NnDcx6dRIZeCWb6/4H8ewV&#10;LbOrGpz6Uqfz6UAVNOo1REvhLmwcA6SVVpFWxsB/sb8+0V7aILbxKZp6fl1tePSUrce6nyQI5DKT&#10;ddGuViLOLEFT9eTq4+vsKyQlQGU4px9f+K6UA9ueklXUbfbuTfzKSzARlWCaiXjU/Tn+g+vHsunK&#10;iM149VpXPSRyVA0tM/7ZjQtdiOLyOus2uAVuODf2S3JRkovn0yyVx0lIS1HWxS8FJQkE0FREugEm&#10;8DWt9CQG1j8f7wSlvAlDgVBx000YPDHSwgiSq8f6SnEsjgEqvpsoLEE8i3B+vHtbHIJHqSD/AJOq&#10;mOnDp/x9JJEdasoGoWCKurUtwWZbWDSAWABIBufYg25aVKnpog8D06z+ZUGjWVsSQ5HqB9KxFo1+&#10;htzwF/2Ps5aQhOJ/1f5etEA8euKVFasSlR5CfQmkFWD6fWLKLLpP1Nufdo7qVUqh49eAAGOn3HTS&#10;KkZmTQreggaQ6FB+ZCOb2HF+falL+RKF/PpRCAelPBVKjpIDyAukHQTIDxcf04sCfZxDuSag1a9K&#10;ulVRZeNAhb0EEHQWuwBaxA0/i35/5EBntm7wrShp8q5HWiaCvSkGdpRECxQMbjWDwbfRuQB/hb/j&#10;XsWpvVqIu4/F59NdNddk4JAwV0JOkg6lBPHJX+v+It7Lr2/jl7Qfzr8urKR59BpnqtF1uJg6aWaT&#10;SAwVowbhjYcHnUFBPsF7lcJGpIbrUrqKDoKMnki9USJB4ZRZSoaYN6f3FZLFuT+kkAD/AF/YGvN1&#10;0y4ODw/1cf29JHoxx0pNsZRDNGkS3ZFkDPpPBXloSWtcsSzX/H09oxu2l9UflXP5cOvRLR89GJ25&#10;UsY49aAa1DlgBZgPp9T9SOW4+hHuQtg3MtGPEFKiv29GGCa9CJTTaLFfoQLA2AH9RY8f4+5EsL9g&#10;QVHaeH+b8v8AJ03IgbJ6UFPUKTbk3P4/PH1Fvz7He23JLfb0ikAFQPLp08yaVvdeLkfjkc2/4n2M&#10;VlAjA4dM9c4qtNdiws1gCTa/P0t/rc+3o7lBgnPWiRSp6n/coynlf6Xtwf6WPtb44dKHqmmjhvXp&#10;tqJIxcEgWFweCxvyRxb2WzuOFenOmmaUKdVwbE8j6v8A4f7D6+ymaYoa1x1dRUEdM9V42e4BuwLM&#10;o+v0vf2SXZjOVOadXAoKdcYB49JsLWvbjUP9v7TwgIAyny69SvXGSYW+oIJBbTpJI/INvbck9F1E&#10;9bUVwOmitqAF50iykgfqub/Qm3B+lv8AH/bAjv7moPp06sfm3SByddEjBfQASbLcEtdTf6g8H8n3&#10;Gm83hX4SPPHTiqBw49BZm6oyRvoYeo644XNhMq8Nf/EG7fX/AFuPcYblK7xnODwHrn/J0/U8Ogxq&#10;ao63s0n7hiJZgqMyg+oBk4upBA/w+vsOliFoMdbp6dQ1yEGuRBIrEER2uCNTH6n86VHDEC1x7osq&#10;hiQeraD59N2WpHdCvlZUZhNqIBeVnXS2tuNSk/XngG3Pu7Rlhx6VQiq06CrKUlbRzux0+IlU1yxR&#10;qskn1lF0IZVI5tY3H559s6ZEr59UnGg16D/cbymIoVp53WOV1liaJJ3YeqMxQcXVDwQq3Zvpxz70&#10;p1DPl0WzkKvSfwMP3WYpahWaGSWnVneCRY56iXV4Ugl41oGGoMg+hA59+0VOOksQ1NU9Gq2pjIEp&#10;ZJFWUrpQxTTFFBqC2li8YFtTAXH9Dcnn6CPaoBpL06fAQNjj0vaSK9TEiMoHlSNY40jKxl+JYyLX&#10;55udVuOPYstdWoBWzUdNyGpz0KtPSmlhCIp1yuStlsW1L9EVfovFx/sR+fYuiWSNMHJPTgjUgHru&#10;WnbxNJLq1kOWH+oKcqrW/A+nvcyvpMj1qeP+TqwQA1HTNRY1qyzTSSmMu0iXsqrKXH9kgfp44/P0&#10;/wBZJbweP2sTQmufXqjRajXy6zZSiEEiRR3TVp8rKqL+b6iirYW/pb/jVL+MQtpU58z/AKv8H59a&#10;8EDpkrIEiBRZFkdgWjRghZtPDHSV+v5DXPtA6hV7TqJ8um3BBp0nJQYozKREjsH5IBZ2U3FrAXPD&#10;AC3H+x9l5PhjUaCvVW+fSAyWQjq5ainaITJdQoEYWV5ihLF2P0X6X/r9Leyn6lXmKuK9MPq/Dw6R&#10;mUaOtl/beBXaneNw5QhKmPh4tH1/J/2N/bUxSU4PVQQFqeP8+g73PXSYqIwUsdS7GAjwwiOTUQNL&#10;RzTH+y19QLcc/wCHskvX8MBV6YZgOHQVxVUeQmSKdXpnjI8qH1OsiemMVBYXf03GpSAVtf2TEBm1&#10;HpsUJq3Qt4CtgpqMozDzSTmdCoAkmlYCFzoQEqn9I14B5JHs7spkiSnT6BTgdCBhM3HDMsH7NPqm&#10;8rU7shkjCoAwfUAqgfqJW/JJvyT7PrTd3iYKDQdOCKMg+fQm0+6aVJViFXGWmAXxg+lS72LBjwAo&#10;sPrc+z6XeuzsPl1tIk1UHS6xW66SOP8Adj1BPqzEAhvoV0sB9fqAPrf2UNvMUg/VFfTpcHRBTpVw&#10;7jpZEGnUraNRkLxhQpI0oVPJFj+Pp7om4igWhBpxr1cOp6b6zNRRqxLLKIwBqBGklh6Qp/Hsvurq&#10;hzmn+rHTviKBjpF1+5KeOWOHzLECx16WDEKeVAZuLH6kD3azvAzaa0HSWaQcemqqz1NHG7u6aW9L&#10;MJCsbJb0DUQBdfqRz7PRJQcePSFphXruLc9EdKtOrWjiJ5CEKP8ANXAsNP8AqrMP9b2awXWlQNXl&#10;0005HSmxe6oWRlWpD6pAxY2aE83USABWuv0AAt/j+AMdk3b8Ct0mmkDg6un9NzxwzrGKlANYbxOQ&#10;ttVmZjIAODfgWH9OfY1h3dUkCO2K/wCTpCTQVHU2qzkbssiyMGXkgAM5Ba5AdQNJH1ufZ5LfwGjh&#10;uqaz1ilzhaKSddHhKgDUNJTSdLC/P9LhvaS6u4njMlcDqwfOOm7G7pErTDTGqmSQop0s0lhoXSAD&#10;6bAk6ub+yGHcI5lZVIpnh1fxCo6iR5mmmrZViPlVGZXkKL60Y30NGw+t+OB7ijfPCW9d4jX16OrW&#10;ZSAG4dKGlqKd3eRHbyNaNFARghXnx6iOSP8AXPHsKTSx5YEg/wCrHRrGVIBHDpW0jRyaGvdibenk&#10;8ca0BAsC1gf99duJ0lILHj/qr/sdKkOelrR08bRXIUWH6R6dI+oH9Dfn3IO1WymEngKfs/4vrb8e&#10;sZiQtcElCQFBS6Dj6G/t7wlJqDgnHVOm+eEKNCGzX1OdNgPqSqk8c/X2mmjoCi8Tx/1enXuknX1f&#10;hLpIt0BVCBz6b6tL2/oAOfYJ3W98EsjeWMf5f8/TiCpxx64Y1gQJgwa/qBUKBYnizMDyB9Tb2k24&#10;6yXTz6rIKcen+B38g0r+WbUWWxLC3JHA49ie1kcSAKK+Z6TmlcdKAMNKAaSwvyoHBIvcf1t/qvYm&#10;VgFAFCf8H+r1691NSoKhRq51Am9gf9sf9tcf19mMV4UWgwemWTNeI68lZ6uXUi54Fvpe5uHBIP8A&#10;sT79HfyF6VqP8PVCV4AU6wtkFDWDccm/A02NiwK3v+efdX3Mq2D1ZY9S16wTZTT6dXH6tVvSVP4I&#10;IHI9pLje/DOkt9tf9X7Pn14xU4dMlVmytx5NFnGkORqYH/eCP6W9kN9zAaGh0/ac0+fXljJGek1k&#10;M8lLEzMws1lZ2WwF/wAFfyT9R7I5OY/DXDfnw634Zrnh0hsrutIhNY+lRdpw2oIlrAScWub2A9sj&#10;mSj/ABdJbhVGOgvzO9lpaWplecRRskkh8ojRSEHpAABYsfoLWbjj2pk5k0xGjV6TSuir0EdHuqpy&#10;tRJUB2NKzRI2mOVZZTq1zRv5wCFF7KVF7D6+w1LukszF646QQuJXNOl/h/JWSGeSNtEsqhPLKvka&#10;JeAgDfni9z/UW9omnklbUx4/OvRokdBXzHQ24KiDJGAFfhTLqB4WU30sF+p4A9mm3H9ftznpbEva&#10;QehOpKQKFVl0sEFltdQWI9IP4H9Afcq7bbtJQOOP+r9nTVFUmvSnpqJSw0MCoAuxKmwJubD6fQgc&#10;exvabQCRp+XTJrUdS6nHHxMNIYuLghEJPPIub+1d7ssnhGua8MdaVtVadMUtG0bldBNh+kAnm36W&#10;Jt9P6D2Drnb3icoRwHl08uR0n6qi8rjSmkLc6WX6m9/V/rcgj/X9h272pp3GgE/6v9Q6cB0gH7f8&#10;nTW2FmqJT4ktqcM3pC3Rf08H6j639pk5NvrmSsIx9lOvG5UdSnwtZEgKOT/tN10ow/C3HA/r7XPy&#10;RusaVQ6iOmfHTPz6lxSTUMMayBVKpZwdJRrm7sjKDcg29ro9tutvgCz9ppn/AGD1YTH8PD/V8v8A&#10;V/gaEzQRpfKVMepbAWuPrc24IJ/x9lAvFiLCQ48unRN5nh01PuCP71oA/kY+sKVLMS49OgNYAg/6&#10;/wDgfZU270uNAPzHVSyMe3ppyVaPOGcLrKjWilQQG5JGoG4BuGHsn3K/Jkr5+f8Aq/1Z6cjQMpr0&#10;y5MH7N3f9wlA0iXLEvKwVQdI4JFreyW4J06iOP8AqHW3UuaDy6SVXWRwIEMYKKrs0AcKwijS6NI/&#10;4K8ix/23tDJLinH5dNsujj0HEOeQVM+n1G0lPGLBld5WuzOx/VbkG34v7TJKFJqOmTTiOg+3BXPV&#10;VciM1LLGGKWVS0SAnxvbi3BF14ve5/PtPNIWNPLppX1YHQO7jw9LN5dUksdd5ozSPLOpExJPiFM7&#10;WVGYE/W5/wBjf2/bUrwr083l0ncbnc5tSWDxZAzwRBi9PVgMhtNZ4KepP6GVr3dvxyCb8GaLqxSn&#10;TkTlTg9GHqs1TZfCRSikqqbIRRx6kmMHgjnq4vKs1JIlma3Or1Xte3PAMI7dpKUH5+XRpCwDVPUv&#10;Zu6UaojhqVEakEPMeZWnp/2jISw5ZiCCb3FgT7U/TNEQ/kenpXVqaOPQnT5CkYK8UjMYAp0OugEu&#10;L3mbi4P6lJ92JJ41/PpKT5noLd/7gmij0pMYfLEIF0r9wsk0z3ha78A21Aj/AHwuryajQ9Ibsa0x&#10;0GzY2OogWtqaWLJ1YkMNQrERPHGUs6BZB6/VwACQCAR9PejJmjCvRO3HqDlNr4ynidnxtRRJLU0g&#10;lndRKUATXDWCNhrOk21CzavzYe1Fo4SXRppTrVPM9ZaGGSjmqPBC1UhqKdHQy0xknRPXIZatlICt&#10;YEJ+PppF7gVwxiWgAyevUrw6XDUFDNPHVUiCnqo/3VqKxSsUVUBZDH420lWQabab/wBfx7MI7IqR&#10;jrek9RZqujpK0rUM9NUytKzTmnCCEsNDT6HuVDEBVt+DcD8lem2MDrkGD1vR09eevlpYpaqKpkpo&#10;rwhMdGBPO6AEiRXHqQAizaQP9t7fFpEmdPTuhNPz6RG5jUVcQhiM0caVDQyanapnkExBil1oDZEG&#10;ov8A0P19vtDpXA63Eqg/PrDiNu04ppBLrqYpFkJiabyRSU7L45nEzgADm5A5BA0+21iqaHrcnxY6&#10;lYbaOOo2dKijEtA00bpLCEqJ6gABY3UMPIFIJ8iBQQbED62UpaSINdMHpg6R9vSlrdkRLJ5I5aen&#10;gaJGaMrjqdjFILMsZ0FWWxt+44/J5Jt7pLZP8ek9VBFc9BHuzZdHMKmvamEbwY9oHp6FDQRzNJNf&#10;xxGCwZVBDKhuGP1F/aMRnUFI610DOSL0OQo6ahz+6sBU0YpoWkyyST09bIxBiW661CMLL4ynP1Ze&#10;PayTbLaf+1jBB+XVGBJqOhXfeO99sY+pyeYpKXcmCMTNV1+EWNWWkhIBQwWP6Bz5EsGH44uU1zyd&#10;Z3aAw0U/4etgVP8Aq/zf6v5Bz2f3HtLe1DWHF1sFjVwwSRTsI5Y4EeyaY5gpa4BDOgIB+vsJbnyb&#10;f2JJQVX5cOtE6eIp0MyZD7ujhCQRrE7vEkfnR2Dl7QnyWDFGGo2Xj2DLt3tv0pRSnVSwbI6fKfIT&#10;UoeKFaeRYE0tDMqySJYepSHH0jNzw39Pz7vbblJASoAI9D0kb4j1FbEUG4GaVI46eWURo1Kp0zKU&#10;Pki/hwVfHpYD1kX0gm/19inbbKHc4y6LRvT/ADdaNDx6DmXDR0eSdq2nh8hyGh6lnSGOGZVDIkcw&#10;uHKrYFLm4On6W9kd3t/0lwVkx0/HEhH29L2g2/JLQz1dADVNTFUlJLSxfuPeWnmFuFsboVAH9QQf&#10;Yv2rlK93e18e2Wqjj1syLFjrDV09JQQyzxRNTGjqqOaSikVi0ZWQOumTgG/PCA6VsLW9m8HJ8yyC&#10;PSUNcgjqvjDiOijfNbOYek6ym3DX1bUtJHKaT7pVLNFDW07QVMTR21JGEdXd7DlB7yA5R2Q7TYKF&#10;8znowtv1kr1Vt8POwads7NTR5ilhSGnz9GGddAZKKYSJ4oXUvpkusmlAdI4FrE+xJut4LdVIWtel&#10;H0hlFel38lq9twbWo6ipakRmPnlj1feznFpUaaSeOkPM8evW7I7klWBP04ptd1rlDcOno7fw1NfP&#10;qv2h33kMdCmViworY5cgtMslItRUpHQUL/bmCtpfS6FQSzLFJ6idKuCD7HEO6NGdI9OteClK9L3o&#10;veeDxfyGx2Zd6jKpHuDE0WMww1Tj+LvVxVdDXzBgDDTxuAEVwSACOWsfZNvty81rX1NekE1okjpU&#10;0o3W4T1nt3dm9qVs1uXIr9lU0saU2PpnMMVCkqXqAXKgTOX4VLaQACSSfYMt9qn3J/EkaiU/Ppc7&#10;pENCdGDwGwIcSnjQPMkIF1ZrgKTqACW0WA+gQj/W9m0HLsdvwqadJJZS+OhSxNPTqimBZEVGHkAY&#10;WOk24H9PZ5b20cY7cU6ZpXp7qpl+0kYpq8YYKfSGbV9FT/iR7MSwCdep0xYytEOqBJFa37kUTr63&#10;LH1Kht9B/r/X3SKQnHXuPTZnMhCuRooKxViWqISMA8MqjVJ6o+Rfkj/WPtLeuA4Rv83VWUHPUOv3&#10;NhYfHE05jYF0iJgkP6QBfzRq3BA4sLf1sefZZd3ltAtK/wCr7em+kTlt64+EMFqgY7HXL9vKwIUe&#10;oExC1lH5vf2ELre4kNAfPrRUsKdQKHdNLVsssFSsim6RReSGAtHb0yurepQeQD+fzz7pDuyy93Vf&#10;BI4Y6cHz0EUblpV1GMEohUaNNgVVxx9Pyfr7cfcAAadOBCBk9JZty1szEw1sTQGT1xVQCvCn0BE0&#10;d7/77/X9lL3k0jHvqPn/AJOrBTSh6aK/feOoKV0yH3FHIQ8KxsQ81YxY+NKO3JLfUkj0j8+9NcqI&#10;u7B+fn1Ux1x0H6778+RWgKrUvKIl8S+SB6V2N2pY1bhpCvJbUOLmx9lpuG10buqOHp1sWy1r1IRs&#10;xg8qkH2aQ4yolUxtMXTzPVNrLtNFqBkv+rX+B7SXPiwZAwf9X7erMoYU6UdXkqilqY5/tjEoIjlm&#10;kMQLFD+1HGy8KPxzYcX59l0txJqGKdUEZ9enSLccpdp1E8ep9LQBo5S7i3+aYg+oG51Di3vYu5I3&#10;1mv2evVtJpTpaY7NQVMZnqEqIHiYsVlClpFK2LEoPVx9L+zZNxhkXW9Vp/Pq3TlBNFl5S8DDxK6h&#10;ubaUH113/PHvSSpeyEg4HWxSuevVqxDyJFoNhwqkqv8AiSRfm3I4+vtLeiIKVWn5dOinl0FWYAjr&#10;fuY11LqRXRioGlj42SIhRc6Tzc+4g5jgjW48ZfMUP+Xp2OteklLFFFLIIrLEPXGAHBWMNYl/zcH6&#10;L9Pz7jyeBY5WpgdP9PeNqNICulxrCXe2qNrXSZzGfUD9be1VoVTP+x1o0pnpT09amkMNJfVINZZC&#10;kaqPxEy2Xn8exRaXyhQf9X7PLqpQNw6zmbzyLKdSq1/KP62Fm0Ajhf6XH+tx7XGYzd1ePXggX7ep&#10;wiVI3Z2ZUVQwjYr+oeq4Wxv+Px7UrGBGWkNB5D168w1CnTRLMjHySi2kJyUsX/JC6OP6fWx9lUsi&#10;V1Nw68kVMjpyppluoPrTUWYhlIm1LdTcA/TiwI/Hs3srlAQCcf4f+K6sYgckdKKncMoX+wLOqgAE&#10;3H6nD8cf4exfaXKsNAOOnfDYLXp0olBYMWUoljKvpBIAP1Lf70PZxbaGNa4HH/Uf8nVD1FytbHpd&#10;brYPyTpsEH0Q35YkccewzzFuMaqQD14Gh6SK1rguqqrA6m0j9XpB0kauOP6j/W9xyLtyx0/PrxNc&#10;9SIWkkIMhLRvHa7BblLWLK3N7fQX908SVyRK2D1rrhNpayxroReVDW5A41EAH/X+nsuudLDTGKAd&#10;e64JCrDUosLqsmoXsvBZI3sL/wBfaNY1pUfnX/IfP/UerqPPp2jhAK6bIdFr350g/lv62+v9f9h7&#10;fCqcjj/q8/PqxNBXqVGPI4DlPH+kaSbGxuLt9B7bZQzhTw68BTA6c4AoUCykK3Kt/bJ+qg2HP09q&#10;oaU9QP8AVx631N0Cx5X/AAK21c/Qrf6j+o/PszVMVBoMcOP2/wCTrxoepBQE+gpctYnjmy+oCwFh&#10;wbj/AJEFSnjoPH9vTZX06yaUe4DDTy1jwbWsqg/0P5Ht9dLDDUPXtJ694votyFvfUqKOf1DVx/sB&#10;/vgHO4EAn8+tFSM9ZY4mjk0hQwJF9ai6J+Sq/g2tb2e7TM0coWtSePSeRKgsOhy6wdFaU2HkZhyO&#10;DpDcKB/gPr7yt5CZW22o6IuF0R0YdBdeNP1B5+pJ/wBf2P8Aow/h65D/AFlPN7C3Fh9T791tvh67&#10;t/Vf8LWJJB/r+PeumuvC44sOefpcj/D8+/deFPPru39Rx/gv/FV9+62dPl11YcAgC39Bb68XNvfu&#10;tCnn13Zfyf8Ae/z9PfutnT5ddAgW+o/r+QR/re/deHXeoXtYWvxx/j7914efXQt+PwRyfzweOffu&#10;tde082uDe/P5+l+bf7f37r3Xv7N/6ah9Pxb+vv3WwKmnXVubcm5H1/V9Pfutk6hX065AWtYED6/0&#10;4HP1P++/4j3VeutP9BcXvaw55/qP+K+/de67K3Nyo/4njkX9+6910QRcDT+r6H62Pv3W1+LroXuL&#10;2IvchbccfXj3vpxvh679J40/4W+tx9feumuvC44sOefpcj/D8+/deFPPru39R/tlv/vY9+62dPl1&#10;6w+mm39PxYH6cD37rQp59eIUc/71/j9PfutnT5ddD/WI45/II/Pv3XhSuevXHN7WuPxb8/4e/dez&#10;Q9eAFuPxb6254IsPfutdeK88Em/+3PF+f9f37r3XIfqv/if7P/E+/de64EKTaxIubj/erW9+68DT&#10;PXZsAAA34+oAAA55Nj791sAnPXTc2FgbEGwtb/b2/wCJHv3XlFcdd6RfgWa9xbk8c/7D37rZOoV9&#10;Ou3FhbgnVwD/AEP/ABv37rS/F1x+hFwtr2On/W5HvfTjfD1GnQSC3+8fUlT7100BU06wJSxqQNK8&#10;/QW5v9Qv0J/3j37qxUgV6wVFGsoI0iw+o0/X8EcqPfuHVWTAr0jq/biSM8ix+vkAgAAH6gG/vxCn&#10;J6TtF/D0isrgzSpJM5J41EAXfgcAW+vPtmWMaajpJNGACTx6AHeVRUwUtXkKWRy6oS4F006P7JPP&#10;AH14PsO7vLJDamWM8B0lBFKnpLbW7AesaOKRlYxKElCMZElDcLY2Fwfzz/sPZNs3MH1Z8JuI6t4l&#10;Rp8unnNSV1ZKUjUCKRg4CqjMYx6gv0PANubf4ezDctUqlV6vq7tXp0GnYC43CbWq6ivliEk/lCev&#10;96peRLBURBq8am2qwv7jLnJrOz2p/EI1N+3/AIrqkr6sdEDy9ZFUVMZSMtIjOSsbXjWm/UGhkVbs&#10;L/2WuQL+8Xr9g8xYdM9B7WhKiWHyyPC0jTgpFEERfqAjoRYB+AGIv+bD6+yiQBj1rpKZSklLU6Q0&#10;QlR7xvEzx05VS/IgdR6SPqzH6+yyUUanVX9B1Mo3MUTItS3BA8EoRIuHGqZ5bf50LzcNY8W596Bo&#10;K9WAoKdcMvkJ5K6nWKY07Rr4xdTPBEsJu8WiO12P6tQ5vxe3vzyEkDrZNePTaKuuimE8MlJVwkkN&#10;Sp6Hq0n9XqWVP8mEZ+p02/re9/dNR4dNsSD0nqqWrkmmqzSRNEii8FTHEqAKCrSxyQ6bgc6RyGvf&#10;SPodUBFOkz1Jzw6Q08MsOppKV0SFPC0Sy0c7xRC0jTJMqgqTfU6sAVvYcge2mShAHn03TqAhkMsU&#10;vip5KRYU8NMzfuF2bVHFHOw16gQTqK/7H3YKFweP+r/J1vqBXTxwvUiURQvDPFU1EQR0ghpag60l&#10;hFj5HB4sg4HJ9uLwxw690yTFzpamjlarmapkVn9UcUII8c9Mq2B13JYfgf1PuxIHHr3UL+EzzzCS&#10;R18USrEsMTRmJp5SGIdlALN/ajJ/Fwfe6gcOtUzXoUNm0qRZPHUcM4kjHM7NrKx+NfHpuE/Vourq&#10;vB+nt23GqQY6VQ4HRv8AbeMnlWkqoP8AKSyyQRpdxTeJvToeKK6DQnCq5uCSbD3IO227FQwz0bQd&#10;69DLQ4Sempg09PBpjVdUemIPEhOtNbx6rqDxpH+x9iuG3fwwSOjICgp1kqkbwkqpkYS6CWDK5B/t&#10;W4Khbei4sB79IpUUPW+kPm8tT4qNZ6phHIPIT4lGmNA1lkva+tv0gD/E+0E1wsWPPqhkUGnSGyO5&#10;IpUqESQTwGBZfA9KqxJGTfVO6DUBqNwLXPstkuWbA4dV8VfLpogyeRhDRrCJ0m0AwRnxiINxEqki&#10;5Z1uSw+g/F/dEkc8OmwcEevTRWKLyJIEp5En0pOkjeejhQjX4/CSxVi2lQQbk30396ap49e6bHxk&#10;rVq1P237E7DVU1AZZTCyFJI2hJjWLkAB0AcL7Y8MVr1XSQOsdWsjR0MjRwvCAtO0SqfBpjl4rPIq&#10;Bn/Nm8euwBv+ffvt61xwel3isb4aOKrgqxXU6VDGKkVVeGlpWsJIlVgCXa5KyC7XtZfr7EO2Wyka&#10;jnpichRToScfhxLADQTTVEVmlqacqra4GPjQtf8AUVBs4KgjgkX9ju029GUGL8x0n6XOJwtBBCax&#10;YmqYWVDNRFSphRD4ldLC7v8Ak3PA+g9n1ttkSLrI48R1fxCBTpZYHau3a6RZpaOtKu9yY4RI6Pex&#10;EiOPVYcesG319iHa9ns5W8RxSvXjM/w9C5Bt+hxtKSNaUEEeoxVC00SgfqEa8Dm9iRa/9PZ/NDb2&#10;8fHtA+XW1Nc/i6DWbA4vMZxa2FoKikkeSNJKVo5vFIiGKS8LjSCv9hm/PHH1IWWK1uLjxEIKnz9O&#10;nSaCo6SXam2cXT4VY488tWhjSKWOTxffUqBR/nIo9QZmtpsRYDk2Nj7C3OdtbrbKEcHPDz6cgq4O&#10;OixptyWnxtZWSVUFPFJE8cIiqkZ7RSakkWNQNPACsi3BP44v7ioweGmpj050iP4jVRzSpUoksTiJ&#10;DGoj8ngkQyGBCoI8Rt/qrm549p/EzRuvcOoEk0UMoPMcb/5QpleFUCoLJDRflLHjkX+nuwdQanPT&#10;DNTuPThQZeJ4YTCog8buZ4XYCpNQzfuml0qSxX6m4Gr6X49qUeuR1osAK9MuYrJpagyT1JURTJUG&#10;q0rTtpTiKljo1BBkkt6pLW/wvz7szmmT0w5Gqvr/AJukbuCqfIK/koabI1DxSSOnm8c9Q1OPIIai&#10;KjsEdRYMXkHpsPzwkmZT0kfOeg6kpW8UdTJNKFmSLS0LgSx/bt5RSuoVvEmq6IzXLG17XB9ozUE1&#10;6qFHE9SMrRzSsJLrDHkqZplZ2kNUJFXytLM6AAPrsoCn0gc/X3QjrRQ+XS260xtBQZrFHLvH9lLO&#10;kjzskZqHrp01NJUBVYO1vSEPNhdfa2yVGuF8Th1aKPQejYbl2nLFW0pxcNOKCWL72B2jYpLrQLLD&#10;Ugj9sMPUtj+efYpuduUkGMdpGOjRSCox0I+2KdYEp6aasaD7WmtTClW8MkknqlgWSxZm/Ab6D6ex&#10;Ps0aJQHBA690LeMyCx0sTVVQEhnqA7RohkHjHpKkKp/TY6x+T7G9tKEA15HV/wAFOlZJufEmOopI&#10;cY74xLSNPNT3U3ALSRlr3H+02Fh/a/Ps4fcrdk8JUqB00qtXjXoAOyaKizby5SgxtQZfCkIppEjo&#10;YRCjqw0xKGYG45e97HgE29g7dLVZ5DPEv5U6UxqOB4np8wHbe0Nn4WtnysUzZR6cQpRRRSTQQyxK&#10;AjGZwdLH+wSn0BvyT7XW/NFpZWvhNlwKDqy2zu2Oi4b37CyO+2phQwtR49ZHYhUk8dQI7tK+qwMq&#10;KLgoOL8/i3sGbhuM+4SF5MVPRxbWvhjv6SMCfxioSSXHExRosIkkZIvWrBVj+2/SwH4B9Sg3/Hst&#10;EYkw3RgioAa9KDGrSUs60rTCFI2mNIZEtHU1N76FkRT9D6bn8e7oqqaU6u2jR29P8iiWWJXimKpA&#10;6zvRlG9ch1eES8nTe3PP497oTkdOkhRU9MdXTCOqiF6aNXnWp8ipUCWliiHMZZdTEE2Bb+1/rfTT&#10;L5Hpppa/D070NBLVIZj5WSWqLKViEPlRwTPR0LS8shQBmBIW/PB9vJAWFT1sTADPSzpI6eGKVcf4&#10;47xxCaEINc0y/wCchaqnUk6R+ojUPxxxYxjRFUaePW1fUe7prqMDj8zUtSTwxNP5BJHQxB1BgSxn&#10;eKSxAsPq30/oL+7LFVqjqzCvHpB5PrqDwVVNVpdPuXZWDVBmRA/lDfclbG3AVSAp559uBD8JHVF1&#10;qaeXQRZnr+DE1MktHWzpBaWKJ6RYxJTvNEZhPcjQpd+AouSv9PdHtHAJXz6Vqc1PQMZ3EZeL7Suq&#10;KmSSqp6SOkevowslRV2k1TRTwMmrxj+hKA8C7C4Be6MhoelSFKUPQkdc5WCvyyw1NPRVULQy1FNW&#10;+Olp6rHlUtURxU8CjUWK6ZdQvzx/gbbZINfd1daU7ej37JEcccVVjZSEkiScrJOY/tHKeP8AcUj6&#10;E/mw4Fvck2lNAPWphUUbj0Z/a00AjjiVYwzWVm0qPI39rTrv+q92/r7E9iVoPXonmFHr0J1MdIUM&#10;oVkOiNGQByx/zbFbcD+n++udx8OkJ+E9PsCLZAy6SOSR9A78sbf0+vtVHw6SN1JABVFAUHR+oejS&#10;L3Ci31t7c6p11IAdSlkv6WuR6Tf8lT7dTh1o9M8wRSzXCIWu7WLFCBw6sf8AbEe2m+I9OLw6TtQF&#10;MqgI5CXJMkgjQxuPohP1uebD/e/aYCuB0oi8+k3V0oKSBAq+kFVQpEVINkF2BAAFzqPPvTDyPSlC&#10;RkdJappPUyhlQKziUSoojCmMF5Y7iwI/sgN9f9f2w6V+3pWkin7ekhV0cRDSqI5lu1QB4zZGCaPN&#10;IxUsSRb0j2hlGD0vhOQOkRkaWCYMCt1s7aGALM30BvY2Ugn0k+0DUrnpfG1CD0jK2iGsJGpEcMmi&#10;FKR7NV+jU6SKy/ReC7j+lhz7Svo8+HS0AcT0l56QSIVjkIrn8ssYibxxlVbx6LLYJYn08gsf9f2j&#10;k006Uw/GKdJaelupD1DqkYkeQg2qDVD9uRgoXSsY49VixP6SPaRnAPRlH8umeWjQtHItJAJamcRP&#10;OWcyyQxpdJwgGknVcqgAZr3Nre0LMCadLlr0x1dMGLU4M0jLK8whihgp51tdRGZF1ftj9Vhz9QT7&#10;SSMnA9KYzpFemCSljmkSjnUpTSMI0YpEa2QxOZXMKIP3GDHgXAsf6+0rFfLpWDUV6bHhIklK1Mnl&#10;8o0BlWGKphdiumWNl4kFgOAQPr/T20enRw6bJYgjQgyIEiWrm0avJ45YQWUVcunSzXBADfQfj2n6&#10;VR/AOoCx2iSpDSQQyIlUtXSBalYFYkRxyQOpKqGvr/H+FvaTrfUX7Ym16j7OMU65CXIL52Q/c1Fj&#10;FTxSqxRnHLXQ2FtP9ffuvdZ3hSoEgdmaiaUTo8U37krBPGkck1iYg3A9LtqAP5+nut0rn06wx08Z&#10;WOOOAitpGk1MBNUeNqkWRkEwsY1UHToP1/ULW91f4evdRXgpZ2irmqQyRqYFMkDmSKVSdM80yi6s&#10;B9Bp54B49s9b6ZquiiNLFVJEjgTStOTLKkVY+rTA4prAq55vcBf6c+7hfM8OtdN9TQJEtTTmkM1O&#10;zRRwGNUlvEo8pideGA/DFh/sb39uBQOHWumGWlejmbSwno6qcpEjmxgqkUO0UFPGoUiNbjUQFN/q&#10;WB926uoqCOoeQw6vJSxS06SmapaeDHCniaGmp9B8MstVCFKq8hJ8fjAb6f4+6uO3rej59Jeu2/TE&#10;vEaGnIYo1PUkVEiR1MBP2Y+2mDRAs11dbvxwqr7Zp1bR0m6mlyM1XI1SKeSpNIaJ6ako6dKUIRpM&#10;0dVMvmivJ+3K6Agj8Jb2oWiio6cCk8ekvNt3UtNHLWNTVEUdRI00kfkpfIgEZp6OOP0yRg+iS5N2&#10;5NvahXGcdXApw6QuSxP3EreWlekmMjRZWZYTJIjQxmSllWnA/bNrhZg1hcg+1CsAuOqFfTpnq8FB&#10;VossjPj448c4gqp4fFHRpTjyCKUEFpZpCSElA5H091r5HNf9X7OqlTTpgOInqI6mB6Fsml4vDSMq&#10;+aOMx+X7uskjsIdH0XQ3rJ9Q91YBcg068F6bpsaIft6dJcoJ6WGoFPRDxiJamrAM5aoIYQcjREUu&#10;RYlmAt7bJ8urA+nHpF5jE0UbiqqDFT5EovlNRBVV/wBr5RaZJZotcwhFtc4DAE2/bIsfdo5GOOI/&#10;1HqhVDUk5/1f6j0Fe4Nq0TSQzUmGpqeemTS07VMUuOrMQ5tVTUUFNpXyEm9mJbT+EI9mNtcMB3Em&#10;v7a+XH/J0X3FqsncFp8/VfOlP8vQK5bbdFV0ta2mYos1NWUr5ClFGjUAUwhmjjCOIdI9BEoU25F/&#10;obwzuKfzofPoqlskIJpw4ahQU/zdBHm8F9tF9jUwwLTzyGWkkZImrpklFqepx5F2FOqn1eQkkEW5&#10;F/ZpBJXuU8P2fn8+iO6h0DSQM/6sfLoI87tOPGRMpNSYX1MaVkaRkLtqqK2RoQWIhBBdhwRYn2cw&#10;3Go6j0RzW5Xh5dB3mcBUVMjp5hMyU9NLDPCqq1YkBIpmjLJ+ypt9JACbX+nPs0hmHA/s9OkUlvqH&#10;+rPSFkw5pLVZlp46hInmJeognNzKRJMYYwVdl5VhrXVf0jjhaJKinl0iaPTjpL1mImnopJ1hptZJ&#10;R5C8MKTU6N5FWnjN9bD+39Ct7cflSsq8Okc66hUdJ6spFhhijkVozJIJY/20ZIpCPQk0QAIB/BBJ&#10;Pt8fLpE4oKN1Br6J4kjllgnVQP2yiqCHJsTAI/UvPGhubHn2+j6sHpuQAAU6iuhnh0+GILK0lMpM&#10;jKDoTVO8nALObcL/ALz7v0yRUU6wLTxxxxpHGWBRFKHmRmNz6geQxA5J/wBb36nVNB65LSagywhF&#10;edQ6IFRryqLlNZ/VwLqW/pYc+7J8Q69ppnrjFR3Mcig3IJZ4LB0Zm/cglYXNm+qnQbf1906qVIz1&#10;Ikxy0zCESTRKUVJo4yk0UPnOtIJ2W6Nb9Rtc/wCtz7fRtWD1uh8+uEcHg8kMyIY0k8jLI76GlX0i&#10;SQRi4W54W1/d+vUPUkXbRCnMdjKY3hZTLIv6IwLAPx+gH/Y8+99e6zIf3KQvEEdkYyrGVX/Jw145&#10;AALhvqShP4/1/fuvdSYNcinxrTvE76yWdEZlDehzI35ewtf3Vq0xx60RUU6xTSzoWST7h4Ge0sbQ&#10;JGlONPESTKCzgf2Rbn8ce2mpTPxdaoB1FMscMi07SSy0nhbxzghySqahTxTMNMRUn1C3+v8AX3aP&#10;4evaQePUKSsupplZeVJqE8ceswAcFKhwoKj8AXBP5P09udeCgZHTa7LBI4ikZYwoUSSx/veRl/b8&#10;bN9EX8tfn+nvfVum5l1Tuzi3jXxyG91bWbhvEo9RYc8Mfeut0PUV4mke9kePX44qeKIrI1v7ZDKA&#10;D+Pp/wAR731rqZFA8YDlVkjdhM8I9TqqXVSobmxPFiOeQOPaXq6JmpFfl1DSDU7DxBWm1OyOrBBA&#10;TdFb/VcX9IP+Hv3TyoGwV6mpTFdAMGk3N2JWWS0n6SA4NgbcC3A49p2NTXpVHFmnCvWZ6CedxqjM&#10;sr2l8oQNJEIX9KqUBHqA+gP+w90YgDPTwgJNOhY2nAkMkUrq9RAQ9OZ6mBGFPU3GlBEo0MeWJaw5&#10;sL359kl5QinCnR/YxhWBOfn6Ho2m1YRFURU7VD0rrSyytW0lOzRtQSQhalKmP6rMynUbAngKNTew&#10;ZuFSCxFcjB41rj8v8PQ722MB9JNPmBilDWvoaf7HQrNBj6mLGx1gEdPURCnJrIqxchKEBjpazKUz&#10;H9yMqv7M0gXSeCPYdOoFinkfKmkeoB/yD/YAsVI2Ch+DCmahj8yCM/In9nXGYyQ0GHqlqBMwqKuI&#10;SMHukNOfFTJBUlR4mZtPka37np/rxsIutgVxjgOJPHHn/qPTq0CqxIPEetAOH8+gp3RjYxLXSw5O&#10;aqlq6+jkpataWNKQQtFqq1+7ZeG1alOrSPxY+za0emlWWgA/P5Y6pJGulmDkkkUx+3PQH5fHRQzV&#10;N0qkqZoiRHRLFEZhI3pPhQFViuPRoF2a/wCPZ9C9VB4/bxH+z6/l0TTxKCSQan+Ggr/mHpTz6x4i&#10;VmStjEqKKP1xqiePJO2keeCNUUHSR/nJFXUP6E8+/Shagnz/AGf6vTqsT11AYC/LP5evz6GDBQ16&#10;Q+Z6V6wB6aeXHR/b0iVLzR63pq1Yld5x4xYeRLi920n2UTaNVKgccnNPn8s9GsYcLWmr5VIBr5Gg&#10;zj1Hz6GvCU8i1FJMZshTU0zxRHGyIlJSaZqUs8Rr4BJGPtuDpsPSASARwT3DLpagB+fn+z59Gcas&#10;CMkA0xSg4eZGMfZwx0Me2sOZfsoKNPto8tFNNG01TLEzV9ICkla9aihVjFrXQlnuAfZdLLx1ZK0r&#10;9h8qevTwUADQaBq+fmPOvpTpfYzEHHsksNPW4urikp1VKHE01dj8rVISXlq6kXLrI1gja+B6vr9E&#10;5dWFDkfM0I+Q+zp6Onlg+VBg/b554fb0vsYsdbR0jR0zyz11ZJU1OL8lTJ4Kyj5rqOSqKlVjRwqi&#10;M/UG309st2tQ+Q404jyNPs6cIDLjzOR6EZI+WesW5RIMbFdjNMuTLPLkaVKCjoZHt4IaKkiGqWE3&#10;KBApawv7dh+M4AFPLNf9npLOtVGeJ8/L7PXoC95yVNBUSnLisqP8oFDWVWPniJpAQJqPHPHL+0wb&#10;mTRMp02HI/T7EViEYDRQYrnz9T/k6C+4oVqCCc5p/g/M+vDosO76aqeinaojmiqYZqquqJJE+/yF&#10;PSU76IaycqqmDzqQFiSO1xcem3sX2DqGFKUHpj/V/qPQCvkYE6hkHzyR9vpXopnYYrItUFSrIwjW&#10;ZmiVFkWGqP7YHhBVueWYhSLcjm/sYWZUr0E9yqRpPnnov9ekdPMijWwj0g3F1OlbmJLizBTcl7n6&#10;29mqfCOg6ePTe8SzI91sjOS3iH7drahcH6lvr/he3593611BiVNPnZVBuyr5WLWQ3IcRPwCfxb37&#10;r3WSOIShCYwjoAX1kWEan+yU4P8ARifqbfT6+/de6xlYpGKrrk1yeOVAFUyBjZDGbX0k25P0Fzf3&#10;7r3Uh/EqpEQygt4kXmSzJwD9Ct/8OCffuvdQytp5EGq5UaALaZNP6hq/p/qlJH9Pfuvdc1VdTXEP&#10;kRxCXi1KnqFzGLixI5LG9gbf6w917rxVnAdUIiVtSzP4w0kl/wBKkjm3055sePfuvdcJArS+lT5V&#10;8cbXJiVIgNRISx9d/qPz7917r//U2tYIHT02TWLD08n6/Sx/r7KgtMdFHTxFTIVB8ankC7WV2C8l&#10;fpb6/m/t1YqivVl4165ijj4Aso1MUKrqYkfULqva30Pu3hDqy4HWYUzekmwva6hRdLf1J/J/Nvej&#10;F6dWr15YWF7gBDpBIAsR+OR79oI69XqfCrAi51q3BJW9iB6ufz/xHuwj826q2adTggIPqU/T8KRb&#10;i4XgW/HtwUGB1qlB1mSnD8BOPpyGIYr+SCBz/j731rj1NjpeDdAQCNNrXDE2t/X3dULCvVtJ6zLT&#10;C4/bJNuGtxx+AT7t4fz69oPU2GkuASCbH82Nj9ABb3cADh1YKB1NEHANuSQLm3I/oPe+rdSEicX4&#10;4W/4H4H4v7917qYigrwBcfgEX+l/x9PfuvdZ1/pY354K8fS4ubf8T7917rIPwD9bE8D6AfgcH37r&#10;3XIAHix4+h0j6H6XuP8AiPfuvdclIPFlvfjn+nPFgL+9gVwOvAEmg65hm+hsBz/ZP+9n34ihz1up&#10;Ap13+AT/ALxz/h711rrgAOBa7WF/9b/WsL/77/WHuvdcgB9b/Qniy2t/h7917rsGxt9L6voFPI/O&#10;o+/Hh1ZPi6yg8Xve4AsF/wAf6g+69Pdc9XBuQLi/+82Pv3XuuQItyBwPxawufx/xPv3Xuu9YseB+&#10;OT9b/wBB7917rlq4N7fU/p/pb6e/de67B+vH5t9L/wBm/v3XuuV7f6kH/kHnn8W9+6917UeeR+Ob&#10;H/if+J9+6913e7W4Jt+CCLW5ufx735dN/wCif6vTrkHubfi/Hp5/2Nj7105103KkD6WFvqvH1+v5&#10;9+HVWFRTrip+l2sfp9P6i1/fj15RQU67uLg8H/goPJ/Iv791brwN73CgH88XH+9n/ePfuvdd3/Fx&#10;+LAD6gn/AFv99/vJ917rv/bcXsP8QePp7917rxI/2/0Nj+P+Ke/de67uP8P6/wBPrxf37r3Xjp+n&#10;H/Gj9SLe/de66+osR6VYi/8AXj6f7b37r3XduDf6Fvxcfji/v3XuvC1uByCfTax4Hv3Xuu/fuvde&#10;IB+v09+6910QG/4gj37r3XWlfpYkm/Fgb/T+vv3XusZS3NvoD+f8f8P9v7917rpkJ4ItwBwbn6/X&#10;37r3XILawN/ofxe349+6912FFidPq9ILEW4vxdvz/rf7H3taas9Uf4euYB4AH1vz9QefagUpjpnr&#10;MotY2F7/AEAvb+hA9768ASaDrncm/wDiLcD/ABvz791sowFT1z+q82X83H15P59+6r1xIA+vIHPN&#10;rG/+ptz7917rgw/BsB9LfW9/wOffutgEmg6wsP7XH+sP9b6A/n37r3DHXA/n8c2NvwT791rrgwHH&#10;0sB9Dzb/AGr37r3XG9zYqT6SQWPJsL8D+nvTcP2f4erDj+3/AAdcfre/q4ta/wDTni/9PfjxH+ry&#10;PVovi64qbW+o5PGlQSP8R+fen+E9PnrxseVP0FxcAHjkfj2n6110SbAXF/zb/E/lv9c+/de675va&#10;w/P6LX49+691wH9rVb8jkXuP8ffuvddkrYXH9oXAvyPfuvdN9SfSQePqRa5AseCPejwPVH+E9Jus&#10;Fx+rlf6Ac/2vr7Qziq06YHTPpZ2PHj+lv6gk/wBm/HH59lRUlqde6cqeIMwuLAXAH0sQefr/AF9r&#10;IoQQOvdPMNOoUD6XP9B9R/r+10cXV0PcOnERC1yQOR9P9j/T/W9v6B0/XrkqlbgD+o+n04uD/T/b&#10;+7cMDr3XMX5t6Rf/AFP5/qLfk+99e6834A0klTewNx/U3t/t/wDfX917qPIAykm5+ouPpf8ABFvf&#10;hx6q/wAPUF4rElQLAW4Fja/1t7t0z1FlivyQCfwD9R/iW/Pv3Xuok0Ib0kLdlOkrYFTe+sk+9Dq7&#10;8emaeiBN7ckEE6bhwObWP+3976p1E/hqWXyIoQHm9lBLD8g/1/p71Xq4QnJ6iSUSJOmjUQyG8IjD&#10;gc21rflfzyR9Pfq9bMfp03V0kcWmCGkkllZrE2UQxqptJr/BP9QRz7o7ClOnIkINekXlMlhsbDkK&#10;SSU/dVMJkd2VFLnX6kgNrkq36bBv6key59ABr0tijdyGHAdAjvrKxDbuR00tZDaGSRK6piWnMFUL&#10;KSKhuVD3Hq+tr8A29hvdVUWzFfTo/wBsStwA3r0AWCy9Ws9X92aUkU5M87VBhQSwqGeLytYKyi7r&#10;bk/j6n3HFTrPQ3NurAUH+qnSD/0z4+WuzzQTvJR4+tTGwV3pmp5JUiDQwLOtg0iX1Efi9z/QIWnB&#10;kYHy6f8A3R2BiOPQxbG3HiN2YmR6eupjUUxD1CyuqlJBJqZ49QBJf/UH+lx7q6xyoCvl0RbjYyQN&#10;QCoPRi8NS00uNnaHx6CraZ5Csd5Cg80dQymxU/kXv9fbMVtgmmfX/P0TNEVIFKdANunsfHbVhzT1&#10;1VSx0IqHjlp2coyyxm0axTLf/kENY24FyR7vE+hSD5+XRtBtnigEjrH/AKUqLP7Xq6dqlcctVQtF&#10;5dKNrniiE9O6/W5CgFXZw1+Pr7UrKskeg4HW/wB1NFNqA4dEY7Jixe3qPJbnTJNLQV0woWo6uucv&#10;Jm6y5panG1iBToeZgXUhiv1PpBAVqo0ADoRWo19rLSnVO3ctLuva26Jd8x5iSappZWz2WwCGgbJ+&#10;KolFHlJceqlWajknAjk/GqzGwb2stQj9jjjiv+D8+PT86BSHXIHFejR/Frv5d4ba3NhwtfWomp5a&#10;SqZycdltGuijx1UF8Zd5AUMYIXSBYqDxSa18NtJpnrSmOYa0qD0muy9g0Xam5qDGbdyL4Grrnlym&#10;Vnv9wuE3ClSDk8eMfCHSm1G7s0gKtckaeT7VWQeEZFfT7OnnjDrQ8P8AL0u891oOoMBVZZN/VGJx&#10;lJjEljmoVjpc9kcgiMKihomiDQiCViy0radKtoLabBvZvp1ELxr0jcKFL8AOq5t2/LDsrITy4+jp&#10;9ybV62oJmxpgx0lTU52alefQMzu+JAzfdTRgsks2uN2toNvop/dsQAyGf5/5OkIu2JLBSF4fP519&#10;OkBNVrLlaHOYfMM9S9SMlt3eCRK+NlSGnIlpJKkeSVapOWmYDTCwOq9z7dEShCrj7QeP/FV6qzDX&#10;qQj5H5fP59DZjuzOxy22941bSZjGY5KWSSKgpfNQQwqrJJNDLT6y0SvaVWMhR2IZgpGn2ja3gAKD&#10;B6XxPLpWQ5H8ujN7Z7kzu5KJa2Gkgxm4VyNXjKChxwkNNTUNXRBxHkoSo8xkt5JNarpdl0iwt7Lz&#10;aLrrXFPP1+XRoko0cM16sJ657Lw+ztj4zdO4YoY83URRyU+JkciajqYGC6zBVqGEJsGaSO1ibEce&#10;9QWkitqp59Jp3D4rTqJnu4qzeG8MRkosjSUOJV/vMnDBPHPUU9PHMs9XK1Le8kQXSAACOOVPtPd2&#10;00supurwaEj0J0Jm/vk3R7dwlVWQ0Uk2OpIVply1OaSOSrpKiPxCuqqZgpjdCQeFYEA8D3S5/Tio&#10;c1HVIbB3ckHieiT7d+Q+B3zub7GnydXJj4KmtwuZyVSsNJMtSIg7wRZKmF/3EKtFE4VDydTOLeym&#10;O3KnI4ivRkIezHkadGZ23tLAZf8Aie7ayrigpsJR1EklI0b1FVWUUUZkp8m/29w5YAB4fGVIJElm&#10;4Bpb2YaMsT0kmmaOQJTj0AU/Y2eoqbKZLJ7drq/b+Nnc4iVlno6mvwShpaeqngfXDHCqsR43BdwO&#10;QCPbJtq4rnz/AMnT0bCtBX59BjuP5SZrdFFBS7ezeK2zQY+phwUb/aPNksZTy05eNY8ZHHpZnF5K&#10;dy7/AEAsCLnwt2X4lJ+zrehK6kOfnx6LXVd50GQzyYNaeomSiqFrNwZ+tjNNVLX0lYHx0NJTxgxw&#10;/cePVOvpKEjjke1sVi2jxCcngB1VrgM3h+Y4n/N0yd1/JzCdaYF9/RbfqN1bgrMXVY8Nk0EdHjS0&#10;oqYKvDzRAFXhn8c2mQaZOSP08K7Hbmnm8J2pTpLeXQto/EpXoLtq70/jXT/+kjs+m+/39ueqqq7Z&#10;GBuBB9jmqXz0tVV43QpW9ljV2uikqxIa/sxdUjnMUPaq4J/w9Mxu7WwluB3HIH28Ohr6SqEzuP26&#10;+5UeCTFvPkMpR0OJgjmxctAj66TKZGQf5seSR1LqwsysHubi1QGPmPL7OqEGSIBsGvCnD5de3t2Z&#10;tLGboStoKplqqxXnGOxi09bW0sX2xx0dXWT5AhKeGcEzJV00sjFyAQbe3Eq4oOqCkTAH/V/sdNuc&#10;6861zq4LN9g7lo8K+66FajHTQTLFlJaOGcvUIap1jWXyzMaeQMqpNwWaTTp9mNt2jpHcJCz0fz6r&#10;87h6p3bU9o46s6q64yH93ZK8Y3GUtWi10eVqcXNrpaoUzqqxSTEpJMkJ8buxCcm3tWlxAkTCZv8A&#10;Yz0VTwSmYeCmB/P/ADdHx+P/APLR7G35NidyfIXcsHV+3szMZsd1ziZJKTc9eZJ/LHHUxIriLzEv&#10;GHb1JYEgAewruW/qjfT2Civ8Z4fl0c7ft0TqZrxqf0F/y9X39F9JbA6vyVPtnY8GSw+2MTQ0FHmK&#10;iWo+4lmy9HGERamWELqd4dGpwpDH68+w1Bqa51SOTU1J+fSy5IEQCLpPkPl5V6GnsLem0cNjK6dM&#10;lSR09NemSabVUU8FawMZjWmF2cAC8ilSAeeLe1l1eWiI1DWnTNtZ3MjgsMnojW7PkXtzA42bcNbk&#10;J6qojb7aihFo4CZpvtfs8daInzlhqi8cVirEAgi3sLvJ4j1X1x0IVsWjHD7eq3e+d6b+3VuzBbio&#10;HqI6HHQV9dDCpCUFPS0cwe71dIysHZiPIryLa1tJN/blqINDK3En9vS36Y1AUY4/sz0IlB2dkZOs&#10;s+9HnaqObcGOjz1TX46hCtiKhV+1nxxjZZEQSWGtpl1yINVgOfdUZklA4UNPt+fVpLaJxq4HjinR&#10;W+nOy8ZWZXM9JBs3L2RvmWpx9ZuOgw0MM1Bg8rETWRRVtV/kd41EaUwDR/2gbAj2KNMggExppHz/&#10;ANR6I+xrg2wrq41p/qHVlHUfxH656gw9TWTbhrocpk9FVHUGo+6zFWVhAk/iGPlJELO6ngagnNiB&#10;7QzyvcHVJQDyHp0ojiWPsjWvqfX/ACdDxX0GFoRhqfC1iweVKZ8pmYy71aiKTXG0C0+pJqeUBllH&#10;1N+faV2VaKp49XCcS2OmXKST4vcq47C0QpYq+lrJ8pV01U32TiVS0dQpUMLPfXJ6RoPDf197dmBp&#10;14LqALfl0j6yPB9T4ClqsDm6qTPZSN8xNHXTx0fhUyfv09PUUlikcnCqGOktpZmP093iijZQqmp6&#10;bcFyQ4x0O+ycVjezcVFLubP1VStRTR1P2VXUfYV9DGCHpdMKjXPUA3KyrzYC3H1bls0kk0PgdV1m&#10;3SiCnSa7a2Wm0ttZ3E7KyFetQ9PqagSpgHhqtJD1M0dKBrdRreYaeWsf1D2WXu3wQCiio6W2c7zM&#10;C3HoovxozeFws7bfrN2Y/L1Rzc2Qr2y6xfbxrTTl5aerqqlVf1H9TCQsVABXg+77ZZM8/iaNI6vu&#10;TgQGNe4/4OraMZuvrCDAGqmx9XX4mQEUn2dDBWUNSYkPnpVlUeRog90SzD0kcW9jhIYQtaVxjqPZ&#10;Y7jxCBxrn16CrdG4dh7MwVRv6opJ6WheOJcVtlJYlyIieTUJ5FNmdI2AbQ/Kg2+nvypAh1n9nVY7&#10;W4lcoo/PoG8z889pQRU22ac0NbVZJBBQS07nTh0ceIR1ihDEYlawk9Slfre4HtZNuY+lKImAOPTs&#10;GwP9SJJD5jHT10X2FmTuj7haBaNK+eWnnpPuYb1UDPro66MEixZtZDMeUAJBF/cbNKVvtSGoPHoU&#10;XFki25SlKfz6PrLuKaDHy1ORqfPKYpokjmCwVjRSXOpHi+qccei1/oBf2eszCOrHPQY+ji8QFRTP&#10;RVc9v9RU1EtDlY6Wto69KItUQKchJTTHTpx4cKsqXv6NXOkWK+yVrtkYaGoa9GRtKrQiop0ZnZsW&#10;7/s6HOU2WWpnakaOZagKkM6U0YEDHWA/kIJKeRjb9Oo+xJZXVyqi4jNWPHoJX8NuZfDpQDoK924b&#10;c+T3hUbors3UT1VGVjfAJH+3EZX8kFbBLHxIitcMltQHPqBsDBXnnHiyHu8werWpt4v0QPz6pe+f&#10;2R37R5mnpcnS0dNi55pRF9jrfK4zHzy/c1dVBHILSQRyAHQBqU8r/T3UyUl0ljgfl+fQosbW3ca9&#10;IPVclXtzc3ZVbQYSkrKrGxK1NjlrqFxXyyyzfurkI4z+4kTLpdl5YN+q3tuSaGEGVxqJ/L8vn8uh&#10;EsQdQiY/n+fRu/j9/Lmqs1URSZvs/IZWDJtOuSpninoclQWmKOrzQyFdSyarGQMDYENa3smuNwnu&#10;nC28YXHHpnTbWSsZ3Zj6dHd218FdrdN9jYfdm3Z89ncrQVKSSZ3cEwyMSU8rhJqeOuYPJ+4AdIAs&#10;CSPpf2knhvnTwWI0/LA/MefRbcXllMtVGfIk1/n1cvtOmaDbuORonWVS8UkaaZAqsRa8jgFQebMB&#10;9Le2HtTGgB49A64OuY/y6dv4bI9SXCJTxKFUFkL1MsWrgayCLAi3NrkA2F/YS3PZmllMg7B1dYwB&#10;jpty1NWQvHUzulXTpqQhHc6FYaUlRSqkc/qFvzxxz7jbmSxurZgzDUvl0zMpIp0z01QYHSJFkW0q&#10;MD/nALghwXPDAj6A8g+47mJB0kEU6RlSMHp1p5qiJ2dHlYl3VERFAIvfSl/pxbkce0GplkqOq0HT&#10;/FpdFYCRiwXU5IV5HY2X9u17qeL2/wAfZlEquARX/P1oqAK9KSnpZPCy63UCyqkaEnyEWJkk/qeR&#10;dWAH5/p7EMFq4hpnpo0p3cOpqJNH4/3C30QhQCCicjXMTYkf63+x9qUSaJQQflT/AGfPpnSpNAes&#10;8TtCvkK6kJNmcByi3uQB9QPzc+3Unkg/UpqB4f5ccR+fV/CQ9OlFUSSguVkFmAUqt/IrG4UI/IJ/&#10;H4/p7PttvZJx4j4/1Y/n1VoABjrLNX6FKRQkP5NMR4fWEPqN1BIH9PYjh3NYqoiktXH+Xpv6TVlu&#10;HXqmXxjzEEmc6dShRHCwOv0OB/X+pPP+8Hr3+hPE82/YPs6aW0BNB5deoqyQSSqxKOB5bgK+pbab&#10;RsvBH5IuOPaZNyepVjnzPr061qBgdO9PVScWRSLtKgY8gE8N6bAj8C/0/wB6fhuC4DAahx69o04P&#10;T3T1fqsSqLYER2VTweTGp5tz+r2f2V33AMfy6TSR6sdKiGeNgSANOkWaygk/0W/+8/19jq0liZO3&#10;pEwINOvSxo+ldIZjc2IA+vJVR+f8T7emSOQU60KjpueJTp0g+kkqNAPqW5Kufzx/X2SXMKqKDiOn&#10;hwz1Ba0pIaM3YEkG3B/T6G/xBsPYfuUWUlSP2+XSiP4eo324jkvY2sDzpuhB4Dr+B/j7JG2yNJtZ&#10;XHT4kNKHrBNBTXBZVcFWU2IsAeT9Of8Ab+yi92q0c6pEBB/z9OpIwGOHUcUkKiSwBJXXZXU3T8Bk&#10;AuePpz7IX5fswCCAf8g6UCXVjz6Za70ArBI4UAtdCCUZeQSx/r9NPuP+YNnMIJt/+K6dVx+fSf8A&#10;408ThTcK5K6gg0i59aksDb+p4/2PuO3nnhajiufMV6fA1Y9es0rmQGWB+GYMqM6KG0/XSLfT2xIW&#10;NWj9eBNOvdSKWNpbahJpVtekorDT9WiBH4tY+zTbYXnIr5f6qV602RTpRQYxZm5HjLKeGZhcEWUK&#10;h/3s+xpa7Ssz9/aP5npO1adTkxehApUFVFrWGkXvYtIoJt/UW9iW22uBF0UrT7OmJK6evDDxyBiy&#10;W0qSsYPqVh/Y1i3B+vH+x9nMG3xEdooBw6TsBTPWBsSwdViBjVSQrNrcXubcgc/0/PsV2FssYFT0&#10;leMtkdT6aglF1aIaUB9GofqIuWsBf/eT/wASZB2imryA/wAPSZ0KHPT7HDJblDYm/AAuLc+ki/8A&#10;vA9jiFkpQ9MMtM9RZmRXIIVg7gAqo4tZrcAf149pbgqD1ZeA6bZACSqWubkWC8/nQPxwOfZLcaak&#10;Dz6t03yRRkAlF0k6QGIHBPqAX6Xv7LGgRjkdWUkA9ONKiAsLKLEFQ13Y3W13I/p+Px/T2vt4owcj&#10;/V8+tnuGrqS0CSLwqhWDAkrdhzbjV9Bf+ntQ8CMOGOt1qR1HajVyoABuDcgCT0rx9P6avr7K7qwj&#10;lFCOr9Q2gdSQou7EjSBZNZPJDnn6c2HsL3m2BSRGM9PoezPXB04BbQNVh6ATpYH0gE/4c8+yuSzC&#10;qCQK+nTgND1Mo5FUyCVRqsCot6gpNiRf/Xv/ALx7ZEDaidOT1YtUUp1NnkjkD6RYLcagQXawuFI/&#10;x/p7SXgXwyDg/wCHryEA/PppQrJKwYLpQAckWU/Ww1WNv629gvw9cxDio9f9Xl0tqKV8uslQqSxS&#10;RhrovLOoUuOOONP6R/T3W8iR4Giqaeo4/wDFdbBoemiKEzR+OLnSxjAZQDwDxY8C/wDifYO8Dxk8&#10;NKmmP9X29PLxz1Enx0ccYBh8zqdZFg5a9/UG/wAD/X/Yey65sqLpYav9X+TpSkSsOkblsSvicR8K&#10;FuUGjU7fVyoIPP1JP+HsK31kUqy4Hn+3rUkaAY49A/uTGVIvBTwG0z64QgDyar21mRByrHm/4BPs&#10;NXqswKL9o6RMhVq9KDbcJhpAk7F6h2VZXRlW7EgukfH0H9kH6H36xUCMISa/b/k62or9nS+pYykT&#10;RqjXLhQH0KAtwSQUUnUQCSBa/wBfYhtpGjj0ivHqrIGNBnqfIsRRFsuoMyi2ptV+H1aQTb/Ugi/s&#10;w+qJWhOfTrXgj0/n12kXoXy+MkylSR6iqBbFWNjdv02Nrj6e9CdwBqNf8nVghAx1kMAhjISMFpSh&#10;QGyeq9vULWuf9UB9LX59qS7BKUqTSn7evKoDUGOnCIcGMoCQ2pWC6VKheSG4v+R/vPtVAT8BH+rz&#10;/n15vi65yKVBZnlQMyM11Okj+gb8/wCPt53ePu1Fa+v+TrQFT0n6vLyxt4EcuOWVz9ECfrsB/QfQ&#10;e3otzmA0q5IHDPVHJUY6gyZ6eOHUz3C/UM+ouPqrED9IP00+1i7xORlsdJy5Br59MFZl/ufTJyrK&#10;b+glRfkGy34Bt9Cf9YfX2hur156hjg9aaTVnpHVNJI7RyniIOCRYx+Zk5A1JwoB5exH+PsMXEEwb&#10;UT1sGor0q9ty1EcwcspLElvQORazjg3uB9b/AOv71GJBjq0QJkp/q4dGF2/XkogZw9kAVNIXQzD6&#10;X/3n/fWA32l5FKqcimP8H+r06X0px6FGiqroitYhrA3KkDSbcAf737lLbJH0qDwP7Py/z9UYgjHT&#10;yJ41uR+BfjUCLC5Jt7HNtN4Tgf6vXpE1CT122QAF7qALkEE/T/ff4+xFHuFQCp+3pORUUPXYyAbS&#10;fqB+o2uSDzx7dN+G4568FCig6cY60OmpeLCwBsOR9LX9r13GsdE8utaRq1dQp66+pSPVawJa4/4r&#10;7LbncAar59OqDWvTa1YxIDEcA202I+n1/r7JZ9xI7W6v03/ehiQNV1bQbjjSTyOP9t/sfZP+8mZy&#10;ATjHW+pMdbGoAYpfk/UWA+g4HtXFuMYXS5z/AJOtdR56qO1iws1z/rG/BHtDPdIx4ilenYyKEHpK&#10;5OpIWRQym/6QLBVsPwR9T/rf7H2GNwvgAVJ/KvDp1dNMdBfla6QMyqSASzD0g+IgXe31tx+Txz7j&#10;nc7h3Y6fPp0DSOg3yFYRIJTJotIrLdNdmcXCjSOP+DA+wjdaT8R6pk1PSFyiFp45mYeFnkW1yrLL&#10;+qUIqgE3+h/r7ILhO/UDg9Px/wCTpN1avSwrLTxCVg2kkksoudbq/wCTYcAH6k+y11aMAp04QPPr&#10;HU5uopII5ihQkoCB/ur+sS6uNIFrsf6+7/VyKASOro4XoP8AK5v7rJFFZkhOiQxTOskkikkPKoYf&#10;QHhUUG4t9Pp739TV6AcetO+o16R26I/PQRaaYAQyeKAhNSlAC5MctuGH+1D/AAX2pibV5dIrgYr0&#10;i6GrnpJ0pIpkNKhUPDJEV0+RhYwVCKGeVSb2Bt/W/tw8Oi9MGnRwNn5APjI4Gl9TreUFCxMrWAbU&#10;w4Ugeq9ufYh2uUCIKD0+pAw3A9LSlmhirAT4lAsVIBRtS83Qj6C/+q/1x7P4bhI5e75dVNK46GGh&#10;l8gjlEhCmNHJDBiTpsSB+B/Ufn6+xnaTLINYNB9vShB2DqRWTFgi+QAkFVAH6xYk3P8AT29czE/i&#10;qfL/AFfZ1brlQoppxpQJKpIPFwLm9r2P1/Pt21VWixgjr3UauJV1Fk/bjI1IASb+ot9AePof98Ak&#10;vWIbOSK9e6RVe8bPCZUVm9SR3UhmZTdgqpyNP+PH9fZLI6nSXFSekrcT0kc3VxwJMdaAsEjcgCRY&#10;wBqYIx+hP0NvZVeShagGtem3YAZ6CXK17U4mqERLAIwYSaTNdhY2teyixDFvYYuZihqvTCaCcDoH&#10;sjn46aoe8somlmcgxoJHqL+vzLcEKvOkW/wPthZmpXpNIKN0l6nJxV7SMsoDuPt5FSUxRvMQRBHq&#10;mva6j1G3+v8Aj2nlIcEny6pjpkrzDAkMk9TGrzRhJGLoJBOra40dQp9IX0knSD/Xi3svkTOrrYSo&#10;r1grN0UtGjCJHieKNPIJ5BDOSE1qUWP0CItxIRIODzzb2+jYz/q/1f6vlViVHTHke2P4RHTJdZXc&#10;JPPG0isIjMLCENoZZLHlY3Fj/qvz7Ww6mHb0ne4CdZqPt+DGLHW5Ovp/tZS0NR5n8EFC4HljYwsW&#10;VmAtcpoC/QKfalXmIK0qetrdIpqcdP5+RtAZoIDmaGRmUuhglGiGAD0CYML6pF9QJJP5t7aMU+W0&#10;/wAunTfxHi3SuxfyHx8UQkjmilaRkSOGOd5z6jqV7MoLBrfUCwPuyLITnHVDuEaZU9LGPv7FzSeM&#10;uIpapgkUcylZESNdUo+3+oZSCRySR/T260RapbgerLuakevUuLdmSzcxNFqkojEszyOmguL6UcmR&#10;fUCTzHYG1+T7ctTpOiHgOJ6uLhpc+XSllw+RracM12LxsaaVG8iKxW0kF7nQtuQUH1sPr7O/Ado8&#10;+fTTK5GOPXsTtrMGB452mu0YN3eNmVkc2/bJLW0/S5J/Nhb2/b2c5VhXpsRtGPn044mDIYupnISS&#10;op5SY50LBiqREEeKQqCxJ55sD9bf0M9r8WCbBwek8uqpr0+SVVYJ/V/lQcuaewtIJLgyOvAA0AcB&#10;b3/r7ELTyK4atf8AJ0z0sYpXkRXSRiRGFa4J4mA9Tf71Yezb692QUalOn0iJFepFQ5agmigkkV78&#10;q7kteOwkVif7J/p/sRz7Lr3dWEJhjY/PpUkFc8emOnWtSZYYvCiqG/S5ZQSNWkcX/wAfr7Dse4XE&#10;UlIW8s9OGMEUIx/q+X+r+QZKvJ1MNWH1WhJYB0VU8Zj40i17k/22YHji/sO7lfSmcuTx6uoFadOd&#10;Buqpp3gMzEIHaMX0x3mc3R4+LlmT6KFsfx7Cl9faiKHPS6A6BXoasFnBWeLVz+2Hk55VieV1WA5/&#10;API9q7W6VtH2dGMTas9DVQ1MX2ilCLOltQa5vqsNI/qPzf3LG1XC/Qg1pUev+o/t6VE1p1h+8RiY&#10;0ax5DXU8G1rg/T/X97F3GSY0Pn1oUrnrBLJfyBjquq/RSFKrwbH+tvz700xyH8xX5Y9OttQ5HSLy&#10;ipLKIgD+47BrAW0AhmH0B5BABsPz/rAAbz4UswRfxH+XXlNM+XT5R0YSJRYarBTwoYC173/Nh/T2&#10;bWNiI4BT5DqjtUdOIjjXkaVIsgKEKHv/AKoH6f4+zyKKJBWgFMY8+mus/kLISNGkIyWUk2P0Nyf+&#10;I9mYbUmtfs/1V60a1FOsauzaQ91U6bGw4sLcD3RHdxR8fZ8um3RQpI6lRhlBb+np9OlQEv8A2h9e&#10;f6+1MaNQk/t8vz/1cemmbVx6wMSGIUEqf1EgHT/S1v8AH+ntDMSrkAVHn+Xp04lNB1cK/wCbpsqg&#10;Jyy6m1WGkchQ4/Wv+x+vsgvKTyELx/y/6qdbbT2+nSXyEpXzK3BRQCRzpR7D9Lf7D6ewhuFwyM0T&#10;fEOnOg+zMjrDKsg8iJECirqd/XyzKrWW/wDQD6ewpdSSDDcPLqkvw9A5kxkWmMeuWSOFW9HmWNoW&#10;l/Qko03uv1sOD7QK0rSDuJA/l0Vzaz0E1dR5Svq6ihZ0MbXiUaQohjjb1SnxqGjvawsbm/PHs8Uk&#10;gV6L5Ed8Dp92xtSuRmlnDIZGZ1jR9ZiWJrRy2X0sbc2+oH19rUCquqvT1navrIPQ6YfAGFFUgB49&#10;Kaj/AGzJ+4gC/g/n/X9tlGY1HAf5ejwQ6UA6F7bdKURRqA1FmIIvoX6DVf63Atb/AA9ivY4dUoqa&#10;fPq4AQdC3joIHQagrH68BTqB4Nv9h+Pc+7DawPECOIA/PpG3Hp9jhCkaLFgB/Qen9Wn6Dn/D2NYI&#10;aMNPl1Q0pnh1OVFf/OKpJ545Fwbji1gfpzq9m3hq6UkA/wBX+XpjgSU6iTUUctrhVFyQVH0/2pm+&#10;t729lFztkU3FR/q/y9OozHJ6bXwsZk8g1KedNrWAt6l/23sqOwR+JrA6uH1jrxxQWLRdlINy30Ni&#10;bnj/AIj2dQbaqKFA6ZfSXzw6hT4saSvqH1sy2tJxb1X/AD/X2pk29StCOmtIHDpOVGPdAw8Yceph&#10;pC3Ww5UX/wAPqP6ew1uGzI6FaasHPp1upHDoL8vTNTtIVOhJGDahGbO4NzyfpYfke4L5isXs5nCn&#10;Ff29Ko6MK9B+a3/K3leN0sJWSMSepwTpCgn6H83/AOJ9x6bkmYscEdPUp1Blza+enDKf2nQALaOQ&#10;3a7KqHnk/Xj/AB/PtNNMzsKcR04r6RTqfkMok1N/wIMAUSrza119TKwAtcj634/3oWmnLoM06eV0&#10;8+gq3DmoI6ZvUsZnjc2gca5lB1AeQA2tx9OD9fx7RGSpqf8Ai+kV1Io+HoIv7x0dE5SSujlMw1xt&#10;9Uh/xiljHIP6Vt+b8X97FePSHUCK9B5mN1U0+SlkSeXUq6zHTIsCRuW0zVUYbgsi2DA/1uOfdhFU&#10;V68HpkdQZauCvmaCsWSvhqxH4ZJHhhVEX1GNSSpjYkA6RZuDa97l6D4qdPrKrDPTlj8TBPHk6fNe&#10;Oto5IzT0lapQvRyN62EzADQq8COWW34tf8CGyj1Huz0+h8ukic8+2K0YHIxz1OPAkalqVZmlpfJy&#10;eJBYvY3Zxe4uUtb2K4LQyRBgOPRhH8FelBTVBgCz4SqOQoJ4ptVFVS6Mpj9IH70cj6TLDqF1X6/4&#10;29qf3frGhx1pfir0uttdrQKtLjatZ5shENF5Y1UOEOiRVBFkZR6tNySP6e00mzyoapkdbcEVYZ6y&#10;bgykuajkWCKmlhacmKbyLrLwTBpI5LcDni30v9Pab6NogSw6L5XEh0nHXLETsZIYpqJxNBMxgUmP&#10;1qgLyopXgi/qI+vHuq2us1p0XOKHp5rp4GZZKiQ3hiM8DwszHxlrStFC68gWIdtJI4tz7W29g8kl&#10;IxXqoAJ6h6EqYIJaKiZCZJ5W5jWJokFoJZIYOD9LuDZz9NPsV7bst3HIHkU06cVKnHSZjo6+gnp6&#10;f7zGrRtUSv8AbRLUP4FqSTMJJ7iZW5JUD0/1vz7G8VhGxqVzTpSqpT1PTbuGtkx9TSzQzAGiZlam&#10;qYoQ9TGD6IYpvqqEDVcqWBH159nMWyXN0ulVIH2dX0geXTLL3pBFFJFNHAY4llqG8UslO9IkY0GW&#10;R2uroTZUAPJ+qge1sHIt0516qfb1R2VRQ9BtmPkpiqaljTH0FRWzSQyTz1KxiaWKQelo5VFkK8jU&#10;b8A8j2e2nI0Smt0xP2dIWkocdQdt98/3memipqOSbImQ+ON6aSMqIiY3nhEQKtCp+tvZ5bcn7Qsm&#10;rTX7em/EJx1ybee586kmPrskaCmy2RqFx9fjw6eBcddytWsurxJG4B0KfX+fwPZ2+xbXHHoEY/YO&#10;q6ww6Sq9l77x33NFkdy0X3PhWGknydTKI6WrWYt9zNVAaypUBlhAKgG2lSPZLNY2a6k8NafYOnG8&#10;usD5Dt/eNNVRYjf+2K6YUMpkb7NQ8csn7qLSzY22uNrWX0a/wUPsNXe37fG4Z4gBX0H+bqkZPmKd&#10;BJvnc/dWJxcUdfQLV5ylo6emWkgSIS1ULk2+0jnUzSB7XYyqtvp41+vt6y2ra5XNBX/J/k6eIK9B&#10;NH81arro0eG3jhchS01BSPS5XEUMTTQNHODqjmpZ1uw1Xu0blRz6V9rZOWope+E462KEZHSto+7O&#10;kOysWK3D5uiw+448DLlKF4I/to6yVZS1P9saP9D0xAWRf7Qvf8+yi+297WIpOlVr/L7OreEW4cOh&#10;/wCu/lrhMM+O2z2jNTY3MwUtHT024KOaSTDZ6Gqj/ZmeOnRvtJ/H+kkkHkn3DnM/Ktrdo1xYglqk&#10;0AyB1YWiUqejy7e3phd1U9PJiMlR1lLIfAtZG8bThQhY3kUtrsttRBHP1A9xO22zQyCOUUp6jpFN&#10;AF+HoU227VxQ0ldRG8EgQx6Vj8Voh65YyD6WZuHB+h9yZsvLO4fTrd2g1KeHSRqLx6T02Doq7OUb&#10;7khSlklmhp/DK7xqhmbVHUeCn/UWNtVuP6e5I2H23TfrgSbypTz4fLqkly0Yop6GPcWzBs/b7V+J&#10;qGqaVY4Jq6KVBHA88Z1qAzhiouQB6T/jY+592n2+sdktBHZ/CRwNM/PpK8pbJPResvvbC5k1JkqH&#10;JopvtJqYanrcXX1IEUSvZVjALcoxZrj6geyy/wCXI/G8bTkefSiIFqavPqpT+YHujPYbYclKXinp&#10;8o2VpZp6qZFgElLAZI3mpzzZo/yf7Vh/T3vR4RWDoUW0CrDVOPVVvw93bBV7xH3DQSLT4asx9NFN&#10;6K2llaQR0s0piHqkmkJjVfzbn2h3+3IjB+Y6V28dTUdH87Vqq+p3HsraUsMWOze46FqYwz4xlmq2&#10;pVK0/jlXU1KsZdFeSNGuvq49oNtYRqXHBcnpRItCF9equY8TktjNvnBblpajEZaDctfDKXyVSsky&#10;0dU1RVKk+gmRZTb1UylifqVHsXI6ShHjNQQOkgjKhlYUNcdCL8GMPnd+92RS0VFAqVNdSSUGTmhk&#10;WJI8JkBM5LTKWY+sx8i5PJNvaLfAWtwgOfTphio7yMevW/J1PtmPGbcw0RdqofY0jK7xjw6xCqyC&#10;OMKPob/UfW9vZjtNt4NqobOB0knkDv28OhZqhTwaS8TKpbTJcWSy/wBq1v8AiT/xJNSFGKdMdR1k&#10;x1PKssTxiJ7BATp1/wCr+v49su0aHPXvt67rjE6lvIFBjd7AKvpP9lf6/wCB/wBj7acpT0HVE8+g&#10;4rc9BiZESCZP2yk8pZBJIATwqgD8/wC8eyuS9SBiEPV+k9WZOjzM8FVV643TyzBpC8aLGEvaLQot&#10;f6XuB/r+0c1wl0ayeXWiPPpC5bLGmPgENRUUxpJZWljCvLHCzXeSoaNSFH4Asbjj6i/sPXkjaSo4&#10;deKA9IGTbyz3yWPra8Fl1U1NLKI41lf1SqrHlBb9VhY/n2EJrIvIZIyaenXuokeIo6uaKplrauAR&#10;RlJYkhjLPADofwTJ6uWA4C8C5v8An3uG3R8lqH5dXU0PCvWLL0W4sHCavbmepa6lqF0xYbIuksEj&#10;qNWj762qPUOCHJF+L8+3JoXhoYnqD5Hz6eHhNginSbqe3to4ITUm4Y5ttVhWmDwVUaNDT6yRLUff&#10;keEoHFxyLC1/bkZjANVKn5dW8FQa+XXDaWX2lup8lWPlcPkKLI1phbILkYJagxrJc2Uk6C3HCAXN&#10;rH3tRFQ+McN6/t6qwUmg4dLeqp8C2Rem/wAgMMPgWhmIiFQqQtZRqOmzW4JWxN+SfoW5FgL6RQgc&#10;Ps6qQTnqVvbyrtqqq8HkaGGsxpWcwVrMfuEAvJTwwC7i4/JW35v73dQCSAaDw9f9X+r5dUTTXuHS&#10;QwW5cnuDF4+omp6FmFY1PPRUqNVSRsqEpJMNJZSw/UAOP8PZVNaMsdSAaf6vT8/9VB46NRoOl3HI&#10;2MWOolhjmhtokiFMFkpwLtcu3Gn/AB/2/ssYeHR2yPs4da0hjjp++8jrYoaiimaIVB+oMYaIILCw&#10;XjUPyv5v7TXcyvRojTV1oinHp1xeUWmqKiAlY5mCDS6sHlQDiRrcG/8AvHti33JIZGStDwz/AIer&#10;qAOPTrVVIeLxnxFnuQ17Ko/I+n/Ee93N0pj0ilT/AMX1cKTw6RmbRJKS5J1+tVXSYlmGkaHFgbW5&#10;t9L+wRv4R7UEnOerRkhqevSUyGmKiWXWIR4o0l1BFLqvK6Q4AuT+oXP9R7j/AHMpFbiQdpwD8+nm&#10;GoU6Y6OvjkRJI7X/AMyygyEtrNrtYDgm/wCv/YAfkPJehwCpp/l60EUcenyKoljMSFbkOY2cuhjU&#10;nmzTadNv8ALf7H2ZxXMkZA8ungvmelNS1kIUvNpcghWY6dIC8AauOL2sB/r+xHabhCBWQ8OnvCZh&#10;9vUioyyS2EfGhLyaxpsGFmkj5PA/B9uXW9RyDTFj7erJaquT01x1UjFReKR01Br/AEAkP7b+T6EA&#10;/X8+ypLpnPHp/Qi+XU+Caw4tytr+M8OD9Yz9NK/1Ps0tp9GF/n/k6akApXp3Sr/bBPCqxUSj9wyk&#10;fRmY8A2/41z7OV3FlX7PMefV+IoepJ3DHBDqDNYnT+5wAv8AZkU2Ler6Bbn+tvbsvNC2sNA1K/t6&#10;Ssq19ek1XZpZ2VgwWN29LFbkN+Tp/H+wJNuePYL3PfhdOGDVXptlzjrDSVkbENdgdRuqNqIiALMp&#10;VuTf6j2kt72NmrXqvSijqFKLGhQXUHSp1lVYEgOx/IH19rXuVPah6912H1/t+QeFdK2WwJYHm/F/&#10;9ufaZmLjSTgde6npJaPxrZwSWVgF9Abj9JA4/qR/sPduC0HXus2tlWwKhl/Fo9It9eeLm3IJ5/x9&#10;uKjHt9OvdToZ9IW5IIAUfQXUm+nUByD9SObf197eN1H+f/J0906QaWkGl19IXVchGDH6KSAL/wDF&#10;Pe40q+DwA+X/ABfXunONh/QN9AwX/D68H8fi3sziCqajPr17qWAoN/QLkelVBZQOFuf6e166UIbB&#10;4YHEde68oZtTKmm7cHSCCCfqtwef68e31DOGZBkmnDqjCpHUiNFb1OxGlgPqo9QP5UXuf8b/AE/r&#10;+FMNuHPiSeWPz+zqnUwRhj9bkkEAfUG/B1/9E+zeCD9QFPXqp+E9C3sMpTupWxLWButz/qif6fX3&#10;k/yC4Xb1UdByXtuiejEUrrLCjXF+Pz9b/m3uS+jClFJ6lXFvoD/T6WIP5FvfuqddH+hAH+P5JtwB&#10;/sPfutjgeuPFuePpx/X37rQNMjrsfT/C/wBP6G3Hv3W6E5679J4+n9L/AEI/3309+6114D6A25Bs&#10;fz/W59+6912eRbiw+tv9v6ffuvdcfSDxf62H6T/vfv3WwKmnXdiLfn8fgAEG4Fh/T6+/dbJ1Cvp1&#10;4D/H/G3+vx9ffuq9dj6m62FiLi/H+v7917riL3/3k8WFvr/j/vXv3Xuu7f73/QEWHFrC39PfuvCn&#10;n11+fqBwTwPze4t791vt8uuz9L8XP0A/3nj37r3D8+vcG4tY/kg/Tnnj37rQNMjrwFhe1/6fkEn/&#10;AA9+62WJweurccgi35P9fwv+29+6110LX5Nv9h/sffuvddm34Jtzwfx7917r1rn+gP8AX6e/de67&#10;t+DbkGx/3m59+69179Q5HAvwOLj829+69116QeL/AFsP0n/e/futgVNOvWItb/eLcEG9gB/t/fut&#10;k6hX069f6A/Tnj+tj/xX37qvXKwBubC3AAF7f4G3v3XuuJt/vgALe/de6xq4Y2H9n8qFIt/sPfut&#10;g0Nesq88n6/69+SeCbfT37h1b4Pz67cC39TfgWvx+bj37r2onHXHi36eQfrzwf8AH37qo4HrsWtz&#10;/sCRcc/Qgf7D37rXWIsF5YgAfU2sLn6W9+691jJuCbjlhb/Gw9+6915f1D/Y/wC9e/de6xzLdfSe&#10;Prz/AF9+690Hm6k/ySdrkskRZf6cXJ/3j3SQVjJ9OktyKqfs6J12fkxSYeZliZI5iTIwXSAWNi6k&#10;8f7D8/T2AubbxrawagweJ6JJH0Z6BTYmVxJrKfyzxKHeZZCgEGqTVdUYSAAWWzE/Tn3HfL+72cNy&#10;DMwHHj1VplXj0qN3dw7Z25BX0tNUrV5OKkcRCACSEsq6kU1PCkgD9IYn+ntZzN7ibbt8Lx27a5Ke&#10;XD9vW1uAwoB0TjdHYeY3XOJslNLHKqGFHQFzSK41K5Eg/bIX6j1fg/4+8eN55nvt3lMly1fTp4Oj&#10;KBTPQbzGQS1E0knkhhTzoFms6DTwzNCqkggXbWpFybcX9hRySTU9aPTDXVBSI3nWV5JQ9TWO0dok&#10;Q6vDKAoIYKPQoPP+8e0cjj9nXh0g8tUSVFShCSxvNUBaiZlDB4ZUOl4Eb+1YfQc3v7KpG1NXpt/L&#10;rJFF5KeKKd3MZJlhoANM5OrTeVrWHIGkk3AJBHuvVxwHTbO0kckA008yQSzRoHjcinqL3Y+NTbVb&#10;hTwPz7bXietNWop1ySSmCxy6ZKqZDqJRZJEkQvZnchF0n6ctcD/H6+79VJAyePTLlqlAtamSSCOW&#10;ONmpkEkCxy2YBBRogBmI51WGq3AUfn3TRpTPSJX7ZleULGjTzIWmmTwq5NzMpao/WoAP7a8WsSBb&#10;3R6VGrh022imOocVPHNVN5PHK9IyeJwPFHTwTGyGTSCCZCbO5JAHAt79pZDjh1VVJ4dNb4mop4ml&#10;nELuryLEhkcM3r1B6eVRwdN1BtYAc8ke3AR5dbKEDPWIYmj0SGWtmBlipYhS1KNP4lnclDGYlDAH&#10;jVoN1+tvexUnqwVSKA9ZqXGx0VPHjah6mVIzUSwGOnEojqmP7awhwJHjXVYNJ+rkD341Ir1vw/n0&#10;LGy8URW0/hWWpihYU33EQQL/AEq5JlsDFr/3WLckEc2v7WWiVk6URRaiFHR3NoQx00CU1MFkjAtK&#10;pi0N4rK7MqoQWKm+p25PNr+5L2qioAvDo7gQIaDpYyVSp4NMgFQjX8UJ8R8UpIRpCV4KlSSXA4v7&#10;Ea3KAZPDy6UFgvHpKZLNT/utG6BRFLoN0Z51U21RC/qF7g82P+HsvnvdVQOm2ep7egTzdVLXSvPU&#10;yLPLqWRYtaFKRP0FpdN7AEALY/QgeyOVtZLdMsMV6QtZkTJM8Qq1SaWqEOhIVjMfiXytdCtpNRBV&#10;eR/X6+0bSGtF6Z1iunz6cMNkpTJOFjYRLKsxgqIXllp4zL4kiWQepuQbkgj6cEe1ELGlT08hqKHp&#10;wjUyuKim5rUapKySRadKPKU/yZmAvqYEXI4P9Pb9C3cOrgEmg64TQ1cayw1cyxipgdA0NNHHKkeq&#10;9TGz/mS4Iuf63HtsjyPVirDj0nlglE2mn1JLOIhPTwTrG7pEdCa43A1yx+kDVJZhcnge2aefTXSn&#10;x1ZkMGr5aMQTUESKJY6mVJ46WXVplppWAGlwfULK3+HA5M7O5e2bX5dNzR6x0Je2OwNqw00FaK+n&#10;oa6ZHjMAnHgke5EhvKtgL34HP+9exzt3MtjDGGc5/l0WuwjNKV6y1vc2IgYfbVN3Dl5ae6q00SA+&#10;qBgvDt9bE/Tn29NzlDqAjz1eNw47hTpf7b7ZzNRTqMJgauaCpZXtKgihZtAdZIqiws2k83+vs6su&#10;arox0hXB8+lCRaiCesGaz+fz7VnmzQZINJjoUlhhhhnJvcaADdf0tcn+o+vtPd7nc3dQ0hI8hXp/&#10;QFGOkFBuTP7SqowmiWlnMszQxmSKnkOg3fUmmKd1/UIySWAJPPskXcrix+E9WC4r0ht0btq8vVwZ&#10;BK0RrOjmnPg8wqXibTMVsqqADyFZgygcXB9hfeN0ku31E/b16ukU6DfO5yqSnSNKoTRRv9xBkIgr&#10;SB5nvK8tG9ldLBgqs3+x9hya4fhWvTUkpXHTHFUVbloUqYwJNI+9qqe6mkcWWGnkUgxiM8+o31Gy&#10;m3tqOYk0bpsSscUz1ALqKhIPEKunihP3Ai1TCaGR/GDPr9fljcknQLBbfX26j6moD9nTZYk1PSli&#10;UxxvTPJBSuqGGmjIU1QMQLp41QFipHIYmwU829rV+HqvUCeSmnjSkZjDFJE8LVkrhaSqmhBleXlS&#10;0ZV+QwuCtgCCbiwI60fn0jXiq6VpAKVwjSOStOgFKY5EIkWB01O3lQFwCLgqRf6e2GwxHTDDz6Z0&#10;SN0LUsTNRBljMyNTRwxOlnR0pVK3Okjx86iQQbfQNtTqw4dYcdHqZI4iK6JEq5ZfLIKZ6iWWfTMz&#10;UVQAEVWABVVBJB5P19+UdbVc0HS/wlBS0sNNpNRFJ5Gd4VXwtG1QbxSaW1MF1AsG4Kre3tREoqCv&#10;HpQkYFGPDo0W191yPQtjGpKWavWAFJmmlqoDJJGEd0SQAMukqxAb8kHkexfZXoaPwqVPSsilD0qs&#10;DBknqyUKRLHLHBPEot6gpU3uCsY/IA4v+b+zzbI5DL6DrQFMnoSlbNRQ0pjSJ0pXeJYfD5GlbXq8&#10;1/7QH1J9R549jECRVHmB1bs6acluDdUBkhlxE0EckoaJ0ojxEOZhHIf0/wCChCT+WP09p5bi4Q00&#10;/wAutqE/EenLEquQpac1NHkFnqauZ2eSnnVaujUaYxPAukgrza63PJ+ntXGRJCKg1J68XCns6QO4&#10;OucLnKrMwYuMeKijjnIaUrJHPP8A5yKHT42cheCWawvYAjklU+x208juopTj0ojuXQ6ugozmHotv&#10;K+Oaf7ithRftQ6IlPFGI7GENFpXUoNwqL6rck3I9kNzax2xMY49HdvIZU1npPY6SGF4o4mLVNXIJ&#10;PKQx0+FSsshVl/WxJGkWv/Xj2jVQvDpQOP7f8HU3W/3U8McrU0S08WjxQpHK86ubrNMQdNybtHHf&#10;/Egc+6N8R6slM6uHUiXL1WMld6loGpIdEYQRLDLKkiWlI8fPkc8r/QC5AP100jIc9O9gXHDpwpct&#10;jamuWNmZqmgEYpYYBH+2866gkrEahYG8pHq/qov7uksbHPSZuHSqxlRKxMMSRwQS1cZSOVUfV5ub&#10;PPKP2yzXXSgH+Ki3tdGa8OHTR6fFglaZFikfwxMjR0kmiSFpGYiUl1GoIPoQLggf19rlTvxw6eUk&#10;Up0pKXDKsZljYMrxAyebh0RnLv4dKjQSRcr9ACL+zOG2AGvp9QEx5npznhhqYI6eXTIdEi6TAGjl&#10;P6UWZrW+nKc2Fvz9Pa4RIRw6uCOJ6DDce3aKeFaQwJAYPuFFTA4EBUoGdkRhZnVfybj8e2JowVoB&#10;04hqOi2b0248UjLSwvTqsynxQxItHmaZF0+OeNgCSwIKaSvqvY+yW4hDmvSlWpkdBTjqGoxGYfIR&#10;wVVJUUlcs1W0SxPW/b1S+KOnjptOiKND6iZtXFmVvbEKGNseXTgYkFjxHR3evMx/Evt6Vo4YiojS&#10;0YDzSvSoGlkaS/rDrpOlRbUSQbL7He1XBdArdeJdhU8OjibUdpqVdJilWSJpANCjyxryjThuVYkM&#10;Db+p/Hsb2HAdFdwKN0K9M4HiZWJZQyx2WwU6OUJI5BPA5PsQR8OkRAJIPT7E2m3qv5VV1FmN7jng&#10;3ta39f8AjamPz6SOtDTrN9wEBJKKCOTYelvwDf8As/m/t3psinWCSqiVACSzXBU+n1A+o6Y7Gw/p&#10;x/j73U0p1rpsmqVYEqoX0tK5l0k2DWjAUDkf1AUe69XA6aJpUc86Yk1WdWmUxkEXuEVbgn6c/j23&#10;J5dKwgFPl00yEoZfJ4PHp0x6dLMNf6fKQNIB+gtf2105inSeqIjHGAweW4bzBihCAtdYYtSgOo/L&#10;fQ/7D22wFM8OnVND0k8hAz+lW1StIJGIKsqXFmUKfrza6n8Dj2gk0k0HRhH5dImqpvQS5REkZ9Sq&#10;F1eUSEBwpF7kD0G+kfn2gZfXowjPaD0ka2hYrGoYvMsbozSNb0atUsmuMX1Af2VNrWPtI6n4el8T&#10;gih6SdZAjETVCwxaH8sMkrLpadSEj+8DAKzsDqKckgXv7QyKa16VqcdJfIU7QCdql9LmAxg/a1Hn&#10;nCyeSRpKUXaNbWAZWsBz7RyL59GMRGgU6TdVDDOsYkkjhEawiHUzVMCa1LCNyFF3F7C408ckn2Xv&#10;8J6MV49M9ZTTCOcpPPHN40EaeKEVcYlayS6dP7Iva2q49V/aKT4ulC8OmeSn9EUyU0jDyPFIEaJ5&#10;BWQpfzNUi6OX4N1tcX/p7aPDpXH8I6YKinlkpUllqEEzeUCFvXHEok8g0KRqSVuFYgkA+2HpTPHp&#10;4EcB0y1cKySRxRhrwlZBBFAsT1mldJlkmcAkxG4kAJJtxz7a6Vx/COm5lVkcJMzTSaENLDLGkcyS&#10;N+9DTPKANOlVZ0I1f1v9PaTreePUSSL7jVqceNoZpPuPPLYtC48NJNDGt1INiGQAEWK8+9EVx5da&#10;6lvaFp2St1CmjWSEPJaVURAJpohTJ5Stzou12JBAtY+/BQDUde48eumRlWSWorXo46abxzCkCxGJ&#10;uDTSRwUwbU8hIUiUAlfqfr72RXj17hw66lojTvWQ60kWOFZgpgE09cHfXoU/TVYmy6bL9bkAe2yo&#10;GfLrfTVK8bqry0s/jq4xJCZT+3AaSXVL95LZdItxpUWItbn3TPlw62Pl1GNB5kgmp0RfFWVMLVc8&#10;eqOAzxBoozDw7gjk+QEX5txb3ePz63SuPPqDPTVEzxlmjhqDQOkEygNqkaXUJowq20gDlCACL/T3&#10;d/h6uKMOopx/3U0k5ZRAksVK9RMAiyLNAS0NPFa6rHbVr8bAN+lvbPVgAMDpqfH1CCZZUpZpoljq&#10;4mhqptZBJhp69fL6mMV7sraUvYEj6e/db6ZavF0EsX7qSVCytPFBMjolVUGNf8qjoEVVWIM5L6PU&#10;vA+re9g0NR1up6R9ThKpVnR6iix0cSx6oVD1LUdI48kiy1Lg3dwLsqD9X0N+PbodfPrymnTXNhGN&#10;V9zG9L5mgjij1FhVeKSySw1buul11cu7D02FvdtXaSOnKg5HQeZbbwllrSxIgnp46iKRJo6ySm+x&#10;mKpGyqAZIi5BAsAVuwPvYnAA6v4Ve5um3LYgwRRySxSxx1kUBgFJO1PK0FE4klnnam1AL6kVEceR&#10;gRYEj3sSa/y6qygio4H/ACdMVVh5JY66d6OmStpKdoaGiSCSqi0E2NMWcBoHIJbyTa7G5YC6j36q&#10;k44efTQU06TEeNlov8kjlSernpqkRS/aeZFlVxHUFpagCTSYtRKm+u11IuB72ApyOtBTWh6D2sxt&#10;L/lGLVa+OOKoWso66GikSmpKadDFUJiaaEaZJXfUW1AaFBADNz7VJWmrifP/ACfZjqhVQdPkP9WO&#10;gjzlDBVtkJ4aimydEY46aBA8lWGEVQHZKh0SMalKi0AGkj0cc+zSA6QBwOfl/wAX/k6TOqtVuIPA&#10;cfP/AGOgU3DjfuaiRaeKLHT5OpWOKGtp0amZVUpJPHIQZI4Fj1ARAhVcENa/JzE4Vasa0/1ft+fQ&#10;evYlZu3iT5/5Pl8ugz3JhEpqo1GlkipqKLHIYJbCvqJAUqplpuT5Jk50x3Q8BiPr7X27luwcTk+v&#10;2dEd1GFcn0wPT7eglytBjXrkqp4v4hGrfazvAqR6AsQahkrIYhYEMNKIQUseRxwcRsQKDosdF1Vp&#10;WmOg2zOLE8sn20FDSH7oSaYIopTVViDRFT/bWJAezXHpQ8sGcm3tfExX4ifz6Lp1FcY6Stbgaqpm&#10;aeaKOkop18eOSGlRnopWYM4hpIApVywuVexIvb8gKklAzXPn0heNmFWwD0jqjGyMGenodVLIXiM0&#10;iq0sniuzSu17oA3JT6/i/tYsi4znpK0PEU/Ppjqcf4yYorpNGYIoaYqyiec+o16XusfBAck3sRb+&#10;gVKx+IdJni8uoE2KihRkQOo1rLMryRzPDJquKuJ25IPIt+CD7urkHPTJjC+VeoIpJIqf7iSkMlKX&#10;mjilZwJ1ci4lJHOggCQ35vwfbmtWx1RhQcKfn1iqqWop4/H4I9TRwVBlDqyNrGuOCOQADlSrkWJ9&#10;+Vlc/Z1RlIFD59Qo6MeZyjSLoctMI3Gh5ApeQOFFxqHquL3+nN/d+qhQMjrzwxy1gaG0dMuiSX7d&#10;NYgjQXR/AgOt739LG/8Agfdk+IdaK1z1khZo2EMjCPSjSNUkRmX946VEMMn+6iDzGSSRyLe3+qnG&#10;OuIa7xmIKZqcaWFS+qNwpOrSi8ngakB/F/6e99a64rMFDnRJFNHUSNI0cCmNPIOGCsL6WvYkmyk2&#10;vz7116h6gmVIRItOBIohYeGdRF9zHbyI6yKPUbq2lb/q+n9Bvr3UeOY3WTXMgp4/NIWZCkktr+mO&#10;QH9wGwB/HF/fuvdYRWGRPFEJHaTVqeQESM8il9RVTw3NuFAI/Hv3XumoKzRgGwVlAXVczyhhz+q3&#10;AYj0MnH4Fzf37r3XethTFXuCWJKu5EdR4+AyhgAQpuCCb345N/eut0PXOPxlNfmCSMVN1TUYSLAy&#10;xMAFKj88g8W9+68MjruHUFnLyeOVyixectpZRJcCQ2+p+pKni4+vvRpTPVgKdSYqV2mtUQKAoETi&#10;AmRULNqQnj1KRybf73wE0hAUEcen4kJYE8OnBcaJlskXqqJXiggaQmOMghTrEnKkmwv+Df2mJAye&#10;jBIgRUdSYKCOYPNJpM8SlEhqFbxgN6DIgIHKn6G/15AI9tSSAY6VpCpyOI6f6LArM0Mk3mNyzzxR&#10;DzJH4F8ssiiP6MyetdZXgH2kkm0g9L4bUMQW6XmI+3MqxvApmhkhkWBzNIhjaTipnWMC0otYIB6i&#10;dIHPsqnLEVrx/wBX+r5dGsKLrApwp/sH7ejLbLqDTCqaorpHSpjlWExER09K6yBylbcWDGMMwUrc&#10;HkkG/sJ7ioNAFpQ/t+z/AD9C7azp+Jq1/Zxz9n2eXHobYZp0WJv4l9270InvWUaGZaWH0QrBK4Dy&#10;SOCUWIu/oKsD+fYcdASe3TkjGM/bT/N0LFBFCG1GgpX+X2/IZxnrupoKF2lWqqIaWZTDTPMZvHRJ&#10;jqmQGq89JECi+I/WRPUrMv591UkUoK/LzqP9XDz6d0rkMaHzPlT/AGDj5dIfP4fFV0k1GlLJR0Cq&#10;+VopBUmPyUcUoLrMbMJo5EAmLWU/lh+CtgkkUB61PwkH1+zy9KdbESNVKUHEZoKf5aimePQJ7iwY&#10;lqp8hR0iRUs0IqQGyCvAYY707R49Y1UhksxTXpW4OkngE9tp6JoY1p8s49cdF9zbgsZI1opzx9ME&#10;CnmPn6dIZkjRhLT0xdI5Woo2uslYldby0xapVUCq/LIDz+W+tit7eDHBz8qef+z8v2kvotKoOGB6&#10;14jNBT1GB6/ICJhMoK/U8LorRJTxVtYskpn+zYlooZ0jAmWRXBJZALnjm/stmj0mjDB8v8PHyp8u&#10;l8MiuCyn7TWpp8/OoPnQf5Oh+wFTPRVVJNWQ1MwRaNa2Ohq/M8y1LGSSepopkZp5mtoeWVFVVstz&#10;9fZHcIrqVU040qPMeQoMD5V+fRtGXUgsCTiuk+pzUEAnPmaenRnMDPDGwjLLLSfw+Z4GqKVK5Kua&#10;rkAfxwQ/tKSNDszPcWbSLg+yNlqfQ1yB5f6v8vSng1PIDFc1PA/Z69CJtrGJkaCKiaaki+2R5aar&#10;SWpgxck8d/t8YZXI0vTxCRlVh6lt/Ue087KhqPPypU/bXq8YqtPTz8vkKdLuLHRVJNNDlFpooIw8&#10;gpoG+3SVCGq5spNH643aMgU80QaxCX9tB6ZI/b/k/wAvy6cbOK19f8ur/J0mdy46p+28OWiqo8bV&#10;U32iCRop8jHUpUj7HyRyDSWkugZm9RP9tSDZVbsv4aVHrwp59J5lJQ6jg49TXyr0Xvc0ixvUyxUO&#10;PmjjQmZF8tRUU+RNqNY8fjatg8kCelZ0ilJViSGPA9iSxBHE0P8Ak48R/KoGOg1fAVPCn+XhgHyz&#10;mn7ei0brpppzWrU0slFEBT1dXLJVvVVWOzFExp6mlV61/KkR9MnheaQKt7LaygXWVABQ/L0weH2/&#10;bToEX61Y1FK/nQjiOGBwNCeif74gkeavlEkkUNXTSPNAskVOpl1FZPSPU3H11KA36gB9AL7NxTT0&#10;DNwUgav9XHoBaxjYRRlJUEa0+knVKkpOp5YVQAD62549nUeST0GPM9J6odkCPEdMak+hgDI5BN3A&#10;AACgjSPxYe3evdRI3aoaU6dDBJNVxdjp5CXN7Wb8/S3v3Xus8ccs8RBugV7TLrjUSSMtxckC4PPq&#10;/r7917rCqFJmDJqeMaDIdIRSOH8UiABgCRcngf4+/de68WBCmIFyvi8mhAo8q2GiMNY/TTxa9+fp&#10;7917qM0y+shVVpr2eQSMdRk0OsiICQSL2IJBPI+h9+691l8QZ5AqrLBToiWPolBYcApexJHJNvz/&#10;AF9+691nRG/zcbAqi6OW8jKCutv2zyoAu3+x9+691ylZWGpP1sqDQiFlbTxKWVTfniwH159+691/&#10;/9XbNipLgN41WzfWwudX6Qtvx/jf2WkEGh6JyKih6n+LSDxp/DWAJJ/3r6/W3tyPz6uvHrnDCCS5&#10;T62BIARRqPHpNz/t/wDevbyjUadOdOBTU1uD+kchbAfT6C4Pu5jNMdep1ISjFgNBVitmIA4/orfi&#10;xHtxVouk9bpih6lLSJYEKhKj0i/14/Nvzf37QvWtI6zLTm5tYkEarr+bXuL3tf3UxivXqU6lwU7E&#10;iwAtccnVwOLWYW/2w93CgcOtaB04JTcAcn+lwP0/0II/3gH3vrelepSUyfUi5NjdlFhz9Bf/AA/H&#10;v3W+HUuOBfr9CQoFiLgfgED/AG3uwUnh17qR4NPBF/re30t9BYH8e/aG6912IfqQoDHgggEH+n09&#10;+0N1sZNB12Igot6BZvwLm/8Ajf34qRk9WKsBU9ctC8ccgEc3vf8Ar7r1Xrv62sLqbg/7D37rYHn5&#10;dZPwRf6fgfj/AF/fuvGnl/q/1f6vlxX0/wBPSbc2vz/TgH/ff7Ae60DQ1HXYIJ+p+tiP8LX4P+H1&#10;9+691yPFwFDE+oHi4H049+6915W/1Wof4m/P+H0/33+9+691kuOPp/r88/j6+/de66HJsdRA+v0H&#10;4+tx7914V8uu0JBC6eL8cWsB+SfejTq66q5r1l/172+nAv8A7H3rp3rq35NuOT/iRwPxx/vv9j7r&#10;3XdwR+OfSbEm/wDsffuvddgr+Vvcgj82H+1D37r3XZ5B9I/29h/hwffuvdcgwJtx9Tf9Nrf09+69&#10;1zuo5H+t9Qfx+P6e/de67ub6Rc/630/2Pv3Xuvf42sRcX/Pv3XuuieL8H/X+h/qPfuvddXI+nH+s&#10;AOLWt/vHv3Xuu1A/I5+oN14H4uR/X37r3XQI+htY/n+z/rD6e/de69quCvF7G3III/w9+691yUgf&#10;q5ta/wBf6fj37r3XZII5AsRb83/qPfuvddXH4/wFrX+nJ4IH++/2w8OtHh1yJJt/xQD/AHn37rx4&#10;jr1z9eP9hYH/AA+nv3W+uwRbkc/g2vf8cj37r3XYb/bkfWw+t+Pfuvdd3/sgcj/BLE/4j37r3XXA&#10;AJHPH1H+HP0A9+6913cHgXI5sObG35N/9t7917r1j9bWI/SP6f1+nv3Xuugb8f0Nvobc/S/H9f8A&#10;ffge6912Pr/h9P8ApE39+6912bAfpHPNuLgA/wCHv3Xuu9K6SOVFr/8AGje/+t78OPVX+HrvSLcc&#10;f0BINx+LWt7UjgOmOua8hTb/AF7c+kf097611kHIIAHPH0IJAN+ffuvdch/txfgW+v4PHv3XuuRs&#10;fxa/1J/AH55+n+Hv3XusDC31sCAPoRb/AIMbfn+vv3XuuB+n0P8AQcg6ufr/AK3+Hv3XusR/1wGN&#10;gTb8+/dbHXE255/JJY/XV/h791v/AFf6sf6v5DGf9fkE/wBPxz9T791uP4x1wIudNrH6gD6eoX+g&#10;9+6U9eUG4FhcXBB+gv8AS/8AS/ur/CetHribnkkW1fk2U3/pbm34v7T9a68SCSARaw4seB+Rc/76&#10;3v3XuvDTa2m5v/vC8H37r3Xhfi4IH0+lzx9Bf37r3XTfS4vf88X/ANsPfuvdNU2n6ci1/wAW+n49&#10;24Z6T9M1Quoi2mzXC3BNrDlif6/8R7L5BnrQ6h+EGwsCOGuRf/C/HtMIhWvXqdO1LT3ZWN+bXJve&#10;/wDQX/HtXHGaV6snxjp6SILzx9ACQBwP9Ye1YFBTp/rNp+o/wtf/AF/wR7317rGQDf6AfX8Af6/5&#10;/wBf37r3XC4AIAsAw+unnn8WA/1/r78ASaDr3XAm1yR9efpc2/w9+691xcagQLMCCf6/n+0dI9+H&#10;Hqr/AA9YBHcj0rzf6D+gt9W592PDptPi66dPwRcC9+QvA/xt/vv94Fenuo7Qq66gB9PoAOQTe1/z&#10;791oiop1Fkp0Uan02UH6gDSo4I4/1ve69UCevSLy2YjpS6MY4YRpsdRu/wCbKp5H+w9orq8S349G&#10;VraGYY6Ske66JsiKSomkDBS3lh/cjEbfqjdlBK/7H/ePwhi3eCSXRXPS+TaZkj1gdLilioqlJJ4o&#10;0khSMq6sNOoKNWpg35t+SQf8R7MgwYaga9FrIyNpI6DXJ7Yp82anIMgpxAsxpHewhkWI6zG8bizq&#10;bEcH/Gx+ntDJEHOr06eSQxilOi/djx4/IYasw1KRW1mScGnpo5fDSsgAEyqzAKWQqLj8Ak29h/dg&#10;rwMgzXo72zUs4fgK9ER7PlOLgpo3kqqepqUqaGTGRVcckUM4T7eN44ox6mQhRcAk3/x9xneApVQM&#10;8OpMsNLZYY49Avm9pbxxnXtM+AwtXWZvI1fjP2FMamU5CUGO/jcAE6WAPpDfT+nsm8OT0Jr0cCSA&#10;sdbAU6FTqynrtr4yipd1PVYmspJKVq+GupBT1JyUMdmpZqW9+V/zbE/X2/AQj0fH5dJLqGO4Sq0N&#10;OjYp2lRpRNBStajhi1TTs71BWcL/AMCZBGpsFBAfWpI+liOfZoby3VNI6I12kNJVuiPds5hczKtF&#10;U1lDWx1+WEclfTMlE9OmkzJPTVNiJH+nkDEn0+kE8eyhpakny6EcVikSdi+nSe3duv8AgO1dv0+N&#10;AqmoCstdXY11rmEUK38c7MREJGOkBD6iDdQGHtyEhjo62bQEFzw9OmfsPCV3YWzsa8sjVFZkFpP4&#10;DgUhbzymIeRfu5m/t/qTW5BAawP09m8a9op+zpD4ccZIGB59BflOpdv9j7WGA3dsB4KqmomoZP47&#10;QMm4ITORBPU0dW12npTZSY9YHpBU839uo0kT1XB/l15khdO4AjpRVXTM22tmUvXXU2P27tTF/Zac&#10;rlKTVUbm3FWCl8Iq2VQ5jd7aS2oFLAW9upreTWRrJ6apEi4ooHWTrb4Xdu1OOq6qg3NFtHIZuod8&#10;juGVQcvS4tqbxVtIJpFCNJJp1aWGoG5Bt7O7ewnuO9hQDpFNulrAdBOonotvyF+MPY2yuvt8V+I7&#10;DyW4Hx2qPb1S1b9rTQSMNE+QkQq5nDH0BoY+GsQePalVEDgyKCPPqjFbhGENQSOHp1Vb1ltvu/K7&#10;gSm7D23naWjBlxFPn4MRPS1maWrdVkoqUFUirgyXEUgdSjaiDf2puJrQLqhNT6HNP8w6S2ttc6iL&#10;haACleFf8/R2s38NotjihqtxVdb/AAvP1K5LE7app56akkjhjElPUZFqNUdK5b6akWEckd7liPaY&#10;3EmK0GP9X5dKxZwUIqaDy/1efTrtLuPa3X8OQ29l8VRViYqGojkw+08XRyZbB0dBNqGMymQi8UMq&#10;txLH5JDqDagpIK+6+EzHV6+Z8/29ORzJGNLeXkPLoM+xO74MpuHAZ/auzspituSUlRmaRVjjw9RJ&#10;DJ6BXwU1CoVpo5h/nmhVyAVAYEH3oRaag0rw/n06ZtQUgGlK9KXZPaEvYGqnoo8xuvK1hqGrKisr&#10;Gjkhi06LYeHjQsbgOzMgIFwbe9urKM4+Xr1pXjdu3j0N+z8HvfHfxDPIuLqY6dQuGy9NOr5agr5Y&#10;CKnFSK+lGDgHyFwSePdNJpU9PIoBx0GG9Nybp3niWjymUmFMsPkqIYcckZqJ6OUrVSPNThP3VA9K&#10;MNJA9VuD7K7gLqI6NIV7eNR0HUG9NqdcbVr6yKKOSsyMi08FUZ/VLYa3pkSZDBPUgm8cOlmLErqW&#10;w9sRWks8wVcAD/V/s9Xlnjt4SeNf9X7fTqJ1182d5sp2/QYRhTqWx+48LnqmSsWmHm00O4sDVwt9&#10;xrUkNWUb2eEi6sVHs6O2LBktq9D/ALHr6Hoje7+rYKgKUORX/Af8I6UyfL7M70yVZ126ba3Hk8VS&#10;5mhzGZoIq6mx2PqoY/Lj6Wnmysh+8sAHMgnjJIYLFcc+NiFTxWqAeFaZ69byVnMRYEjj5D5ccHon&#10;u/t94fambOZkzWL3VujIIDJXUMmRgyFJVRro8MJogQ7Kx0/dMWstlYDk+1sNoZV0UIUfz69c3Mdu&#10;+uoL/wCqny/P8ulr1t2NTxYufFZ+hSkmzNauVymTyLTZDH5WOACeoko6pYz/AJQsYDOFNwwAPukt&#10;sFaseQMD5dWt7nWP1BQnJPkf9kdBj3LvDGdgZ3b+2cFRLLRw5a89G2iSkrMKsv3eOq2WQEhpAGZm&#10;kXg3X2rt4fBBl8/8vSG/mjnZYkz/AIKevTLvXtasxtfiodGLNNtumTHPA0NSi0+OmlDrJJQj6GKw&#10;UknQv1Ci9xuHb0kBNcnPSee+ZKDFFx+XQ0bM76y+YwOQo8VS0+3MQKWrXO1kCFf479lEZqaaKtYM&#10;ZCbASQ6SG02uALe9GwWNtLHUTw6tHe61qO0DifXoMMJv7b+Qy+Fq9xTY7Jww1MGUxVVj6iCWoZxU&#10;BqOfOwQrIrU0zKUdZlQqpshH19uGxZMpWvA14fl0ybqJj3UPpT1+fQoZrcOb3/uiXJRSQV2Nk8kN&#10;Fg2oRS4aPHR1CvkKbBV814VWJg0gjqQjsSf1ix9vxoI101/z/n0nllNw2ry+zH+qvQ4Qdz5zYVPm&#10;N7ZCv2vJT7WxwGOp6nES1eNilNP/ALiafG0Ln/gckoAeSIKhBuAPaeW3E1EWtT17xSq6gQKf5OrE&#10;fh/2vhc11ovbm6t4Vmc3nuSh/jtZFXjXTbeklRvJjcRTSlngRXUa1UgAH+nPsD72i2l00YFKcPmf&#10;XoR7JBJc24fiCa/7HQgbK+W9Ds7H5PCZ5K2jrs3lJ52rqmSKqV0q52NB47WZHYEkIL2HJIFrEcM0&#10;qqxAqDx+3o3lsEkl+Hhw6Tm5uwv4xNT1eCl+4w+Z+6GReeokmWGaJ/Mhp6dgwEwI1BgbkXUngeyq&#10;5cMSSTXo5tbTwkqBx6BntHeHVeUwlMuZanlyFHXRDG4WSoOOnOa+sGSj8zIn+TsGfxmS3JNgfai1&#10;trmSnhA0pk/Lz6YnuIYT+qf9X+x0x5TIbBzmwv4Ccl9xVZBqetrUySwxTxlRetzy1lQhilaKPUVj&#10;iMpYXBINvbngzRPWlAMDz/Lq3jRyL2n7f8/SUy+5cRj8FT7L2LTU+L2zi6RpN1b0pqtJamuxiR+R&#10;6uFZy/iklj9PiWQycABLG3tbBbNJ3yA1JwD69NPKqDQPLiegf6K3Rt/Kb+y259oS0WE2XtjCTJUx&#10;PQU657PNTz+eDMSYuoF4Yqp1SPzOJHW1wATycPA8UaxzfGTx8gPIA+fRVHPDNIzQnsHEeZPzHl0O&#10;/WXdOHmqd47t37lMlkctWV1T9tDG7pHRYOUF58BVVE5WPSgGv9tA5Q/q/HtmW1ZmCjh/l9enNaaN&#10;Tcf83l0PGyO6ot3VFJX7XosdT7ZxNRDR0QjrP8geKWMTUVHO6KzxMxUhNYIYi1+Pae4tmg7mw3V4&#10;yrgkefn0YF935DJ1cGMo9h1GnMT07zZPwyLJTPINDNLGFsaY8W8Quw59txPJOQiLXy6akWOMFmOB&#10;02dv4Vut8dR1FLtbH773pvBlg0ZbFt/d7B0xXTNF5SEKwqLGNbA6rE8H2eR7c1vl+kC331LHTgDo&#10;tvWydkpvf7dt2L9otQ6DDQPTSrjdRE9XDiJJAxsjERLClmX6E8292ljqVVRU9PsaLqY9Dd8gd1Lt&#10;basW38ctPTZrO1UVJT5TPTVcMVZBKgSpWiYM06ORfTEdR1hiqkfRm+s0KAU4ZPVLByTqB4nqsBs9&#10;kcdn3wGzpsTkaWj86yvHMzySVt/3/DXx/wCfqS5Lqkro4S6snssUBG1EkV/1fs/2OhA0QMeADn/V&#10;+f8Aqp0cfrLufs9oxs/IbdOOx+HenjpcnT1J+0nlmjAOPq1hUKfI59LBV0twxb2bI5Cghq9EMsCO&#10;51LT5+XQR/Jrc28tx0tBjqyvqsZj45GhzEbVYWtnV5wIYXckGOBY7g6OQbE/X26HDN/qp02sHhig&#10;8+i9b323kNsbH/iO0c/JC0UVMMhlKqjWplOtdSxUNZDqHrWyMxF0ALNcgj2lkbJBFflWg/Z8uPSw&#10;JSOqGnz8+jPfBnsPN5OCrnrYpshkaWvp6PJxTVJyEENNCPFBLS1SErI7ORIACCFuLWt7DV2TFeqE&#10;XtIrwpX8ul5iSbbWkf4h+dfz6uV2nEmerZIMtIZWpqh6isSWnm+4ngMQamjiClFUDkCx0X+qnke1&#10;pYt2tw6CZAXI8+kJv3rary+boMhR+SLE06U1TTxL45JlrqaosMfUVkulQ5X6Dx8E/qPFimaH9TUO&#10;B62l1oUq3E8ejSYHP5TOfwmgSlXHU1HSR4+tnWVFlp5Ej9UhqPTZwBoIFz/Q+zaG4ZwsSYA8+g5d&#10;2yJqk4knojnzO+beyPh7V7byE702e3jueWqx1HtyAS+WOhiPgbK1k6ho0jiNiqzWdm/QD7FOzhLp&#10;mROK8f8AV8+irQyvVxjqnLuH5t9c960lZld0ZClqNwyQVa0FLjSVqMbKh/bWAyKodDxqPN/6XHty&#10;72y4MniJnoUWF9ax/p+g6Int7tLMVu4Fx+1oMXBQwVLp/GI8oMVV088h4SvqQQqyu3oj4I/Bt7rJ&#10;t1ErOWqfIio6WfvWQv4cQFB59Xg/y18zuPOV9dV5uplyuVE9Rja6oyvkf7WamOqGieKP0S2+iShv&#10;UeeAfZNLBHbz0iGCPWvSO+meWKsh8/P/AFZ6u6i2vFlJYmqTTQmsJZ0MZgldY7aojFbS6gj6FOf6&#10;m3tM0oDaa0PQaNwV4GvTllN1Yzbs38HoqeNq4CGNaqSOSWnieSyHWyaSjW+gsAPaW83OGH9KMVb1&#10;6VW9q058R+HU7DZuVBUGtlgnrWcpMjABo0PMehVXVx9RpLA/6/sgN68ikt3N8/8AJ0ra2WoCYHTx&#10;T1EGT9XhgqLOVlYfoK3/AG2A0qdQINx9fZPdxR3S0mXVTpLcxGIU9eknmKSWpyBpoYx4I5HlYaFS&#10;byW0REFOCvHA+t/r7hHmS2rfGOMAIOi1vi6l0dC0Lok8cZjZdOq36CG1aVQcgk/q9h5bYAgFemyP&#10;MdKymxY1qI0ZUNnlOlX9JPAjLfS/0v7O7W0AkAPCvTZrXPUyepdXSIIEWN3IIIIte6xlgvIW3HP9&#10;fZ88uukaigA8v8vVFQKes8MxkBVFSXUQAWdVEYvfUb8/X+v497VmCFR3HhX0/wCK68IwuepkcYlA&#10;A9MgcxtqawlvwxMR/UPrY393S2+oXhRhg54/OnXu1B1IjZaZ4wWZbuq6r3ZinHrXjTf6Ae1lqv07&#10;aV+z/i/83Tqior1BabxVDNdTpmA8YcelWJIDWF7j8gCw9mETMkmsev7OnNOoaemPO1ORjMjQxRNZ&#10;Py+qF/UGcxoF4Nufr9R7M1aaSurOfy6fijTgePTcmf1pBCkPiqTeNhOjaw5toQL+ePpf2oOkRigz&#10;8/8AJ15oCM+XSxxuQnggiFQYAJJBZ4kBg5UAKwK+j/EkfX6+3ILgxgIxpX9nyr0jdAx+zpSRSjSR&#10;E6CQFtdmVm0/2ljkUEcf0N78Wt7Mo5So7WFa/wCr7emmhBzTpzp8iVB1ul1ZfQLI5/1N2YWJ/FgP&#10;9j7EG37o6ipPSOaIVp1M/iqizM4Qj6EyaRrb+ybj6/7SPr9fZ6u6xsAWP8+mDEa1HWJ8rG0nqkU+&#10;nSUB/J5Y+n6f6319prvc4iCdVcdaSKnHqPBkNVnUMQWtHrVV9JNmQCxsPz/j9fZB9aD+ofXp4KF4&#10;dOgIdQy2JJOkegsi/Qm3+P49rQ6ypUHPp1vppq2qoRKFD6dS2LDTcn+ypHNx/j7Q3KMiHHTi6a+h&#10;6Y5q+T1Bw0gswIAiWRSBcG4AAH+H59k1wUVeFcfs6UqlfOo6Stfk30MNBUKBIrJIqpN/wWNwTqH4&#10;0vx9f8SC93kVoiGH5+vT6rTpIVOURTrCt6mLDycqqjlWdQLgk/UBrkf7xDu8CFZjpHSqLBFes1Ll&#10;3LrGdIuz8EekkDUzrEP94sT/AI+w+dOK9Wf4uhF2/XmZhcKQVSRieQL8E3PAuLcexdsMmlwFFeB9&#10;f+K6Yy3QjUzI45RS+u+v6jVa5vwOb24HuULQxuoJXNePVHGPs6eo2jPpZBb6t+j6D9RFwP8AYexD&#10;EUGGAp011lkgp3UNGFUAW9OlRp+tif6/4+1nhxLR4zT/ADdaIqKHrAYF+qhrhrizIxa5Gtb2Fv8A&#10;X4PtVFcE0APn/q/4vppoloT1OhhVL+k6b2XyBTxb1HR9P8Lj2LtsvGjXPr+fSN41Jp1zmhW12VGN&#10;7BL2Fvw1/wDefYktt0oxzjpM8YBx0y1cUYPIAC8EcKrsw9QvYcfT/ffR2TdkZqE9VERIqOmWRAps&#10;dA9VgFZWCg/QEgf77/emzOkgqtOmyKceuKRgyx2UN+oKzWVg3+pH4/2F/fo8sABjy62vxdOcVP6r&#10;BQeQWIAcWAtpv9B/rezWGAg1p1dvh6zSRoLghiBZW0WPP+LH/D8H29KFApx9eqJx6isE9B0aSPSA&#10;dKjTze5HKm3+3+ntBKF4gdOjrA+rj9tQxbixBJS315/I/H+HspnqG4Z62ASaDqK8QGsBQQ6x8C3J&#10;vqupH5/r7J5bddRqMHrasUPXkiXWn0BYGzf2bD8j/W+ntoWyA0I6sz6hSnXCoRVOpix5CqACoLqf&#10;1Lb/AH3+9lBeWsR7nzXqqOVNPLqCY0IeZiA36mUg2Zx9F/oePqB9PYYm2tGJlpx4dKg/CvWRYRpA&#10;vaQtzpkFjGR9F4Fj7I7vbGPauD9vl9vl0piIoepFFTeBmYKLyEgIzXFwDZyx/HHH+x9lEW1G2fhX&#10;V5H/AA16UasUPWKqijp1cn0ylma9zx+ba2+o/wBb2VblYR2SmRvjJ8vIf6sdK4HLY6Q+UZpVuV0n&#10;WQgsoVQR6r/6r+t/cebkfEP+T0/z9PuuoVHHpI1tN6R40UPFME/sqzhhYkhvof6EewxPFiq+Roek&#10;9AemWmRaetAkESxy62hWys0ZLetApFwb/n8/X2gj/Tmq1KHh01QVx0vqe7pFLqUKwOs6bFj+gEOf&#10;6/63Hs+hbWA3keP5Y6qAAepkca8alAdQwjcG1gvqAJPF/wDW+vtcApFWGfI/LrZFeswRLqSAi3BJ&#10;Glldj9CSPxf639uIIyRqwPX1/P5dV0jqQYfKHIfUqWQEBbyc8Rn0/q/r+Pa8prFUNQuPt69pXrJB&#10;TNcMY2j8aEFGkBEZJuAtrXJ/P+x9qIY+4MajH7OvaR1mqI1KcKQtz6wOFJHBPP8Ar3Pt2dQQAeHX&#10;gtOkjlKJXg9H6mOkhVsXX6IGP4vY8fke2jErJp6YlUcekbWUYh8gZzpZANavG4Ut9WZNIUD/AAP4&#10;t7Y8IRmpPSNuPSauHZG1eWNCAH1lIiyNZCjS+oH/AAuQfoAB7qQWYEGoHVelBTwpOz64wzBSpCuS&#10;zSH1CRkYaQAPrpPtfHCJSQRXpxOHSgxNAkZWVv23JAcjnUoNy6i3pH+AIJ/p79+7k1ajinHpRGpG&#10;T0KGNQJpJYtpCaCvCsn6tQH5/wAT9fx7Em32kYapOBw6VE0Fel3Q1jkpqKkM1gStgQOG1A+x/tgN&#10;VBPHpNLU58ulHHUOQGI1LbST9PqLD/Yf09ja3TtrSvTPWVQ7BbOQCQfzyPwGBBHt8RSvTSaDqj0/&#10;PqfEqgc8g3AFh9Qf6hf+J9r449HHgeHTfWXx6OeNNvra1gebcCxueOP+NC7RsufLr3UGodom1oSC&#10;Bci97An6C/H+xH19kO4yPC+tT07GNRp03SyabuwBHHAspH4D/kW/r7D9xcFWDk/6vXp1UrWvTXU1&#10;qgeRWHp41IRwDwSNK2t/r+yO83LT+qp4HyPToiHn59QZMmqck6iAALab/wBbrwOf99/rFzb3o86n&#10;rwjSnUGpzcZiOm5Nyxu+gtpF9Pp4+v8AsT+eL+2pd8R49INf5dWVEGekvV5uOspw8bgi7Jp1KpYg&#10;8lQeDb+g9lFzuP1MWuvy404dbWlc9IfIZETiRLustrIFjL+RfodbILg/6w/23sNTXaOpFM/6vPq5&#10;WuekDVV0dRdLBnXhYI38ga3pVzoXVcD6r+PoTz7Ds9ysvHiPLq/h0yOor0ryIn0cx+rTIQCg08gy&#10;f7HhfqPaR4mdaVqf8H+odbAqadcYMMDEkVljDCTyGRQZAHOpTJ/Q/wCvyeD7ZW2qMcOraB0i8zin&#10;ijn8ihVKExBJAIwpuEfQ/wBGP6Qfp7LprZ1OenVXtLdBRHFHDXRMW/bu0kXlVQ8bQ/p1uw5540fm&#10;31t7Ziorivl1Q549Z5PHNFUOw+2jicyGDjzmJwWVAL+lzYngm/8AvZghDZrjph1wT5dIOiihrcuZ&#10;IhNPFII5xreHxDxnV4rAACT/ABP4ufr7dqK0GekCqpl6MJg4bRsY5TBGV/at+ryrGDdUPDEeq9mP&#10;Av7X26mla0Hl1XgxHSux000jM1oZOOHDLzP+lvIWA+otbiw5vx7XW7vI1WNfTrfQk43NeKMU/lGp&#10;SAI1QD9wLcoB+B/qj+fx7FNhdtECAetmTGk9SnzsRq0R3SxQNKAykL+G8Z+oAP19qzf6pwHPl14S&#10;kY6U38apoIFZXC3Qn1WtGPoHCgA8j8/4/T2JFvI4ogwPHrxmJGOoFRl0RDUyBXkCgRxhlKKG4BLD&#10;kD+oK/n2juJk0+OTU9aSXTjpKTZCGQSyTKwaPXLM8dlaJP1As7XBH9NJJt7JmdGycHz60zCmo9A9&#10;uvcVFkr09FPCiqR52VCzfaarayqj6X5S9zf8eyW7eKRu0g/Z0XyyeJ0F26shSU1L4UmYtEUiWVB5&#10;vHCF+oVrAtc2ufpb6D2U3MaVBPTYJHQHVWZMNBI0rFZkeR2lvHeCONtQlZitkATiQAEc39paJwHW&#10;2NeHSLxm4WbI1LRwIj1EhnKMsctNNEy+HyLIBdCn69FuVube6mFKdV6h7n3PTUaUmOaemlnm8kdN&#10;X0p0zSzxv5Fp6aMq7Mq/21At9P8AYJnhrkD8umZJljNPPoKsvuRlppJ1eQRl53nqfGJ/t5IuXQ0j&#10;B43Utb0m3JAPv0cK6gPPpLJKT0DmdzE8ccEj6o6mn1VcIliaMxyVJ/cNSih1jnUf5qMqyn8D2dW6&#10;IcDgccfT/J6nj0WysSekZka7ceRvVCapjiRPtpZfGZqCXW11eGEFxrkJCsqMCLXFr8L447dfT9tD&#10;/g4fPNek7aj13S7dyTGogMzwPNUQzxEOBWSiePS6tVzAePQ1gWtex4v7200dA3GlR8sfKmf9X2Cv&#10;hsenLEvufA1MKiSSrhgSWhrYJqiVoWpwxU1Jf/OFy1uR+Bf/ABLbmCQGgA8xj+Xp+zqtJFOOjQdd&#10;Y6rzaUlRJMtXNPLBOZ2UmSjEVw8sLnmbSg0FV/UbavaURNKSqD/Z6etwzsCR59WE7N29ojpIhBJC&#10;JbSOsgBOll1qSzAgW4KhR+SPp7O9v2po0DaehLCiJ8XDob8RgNSRU/hZg7sl20qGU/52R1RbfUW9&#10;qzG3iBacelegNlfLpe023C4BVLLGbelfGkMSDSEAtYn/AG/s5t7WRxRRgfl/xfV1iWncOsb7PiMl&#10;1hUcnymRdLs1tR0lALf8G0n3s2ciyHR/Pj+XVGgQjHHpK5XblTEXiRVVJWFz4QbBf0ePSAGJ+pb/&#10;AAsfZbPcXVq+hlJ6TvaK2CKfPpkOPr6EEKr2fSyeVVs+hgCJGXgavwvtOdxnAxUH069HbAYGepkU&#10;rIrXjZjLIytaEMFYDkHV9f6i39PbLXbsCxFSePSsRKOu6ekepaObTFCY3PkJjIdgQdSsg/JH9fbM&#10;SvIagUp1YxoemeuxlLNNJraOOb9yIBVBGp/oyE6QpItdr2HtPcQJLXUc9aECnI6QORxcscyzibyO&#10;irKkauAgEZI8d3W+kD6tcWP09gXcrGSOTUD06EIFB0Iuz62UPpYrx4VmZA3hWJxqudf5BsOP9f8A&#10;x9oreWWOYL9lelcXCg6HyDK6IRErx3QhbaBr1AaNdz9Rf6f7z7kG33B1h0RnHSsAnHThS1PH7hBI&#10;LOzObWa17H+zyfaqC8p8f7enFjqaefUuWstTuxaQhbWHBBa/JAb6hf6e1Mm5E25JP7f8nWyq06Sq&#10;VQnrgdRJszqwIuUBsSGHAF/7PsHvdeJeBieHn6/6vTqg09K9Z1WBdYUlArFgy2Jk+mofn2LorsCF&#10;Q/pWoP8Ah6YPxf6vTqQkobxk6jYMC11DXA0gA/T8cj2awymULqFT1Xp0pomdSVC3ABN1A44XgL+O&#10;OTp9iWxgeVKjHr01LxA6zpTs8qqoAViVYgt6v8UBUW/oSfxf2ZfSEzAJw8/T8umWwK9THp2WO2ki&#10;5KkEKfobBhYf0/334CprQKtB6/6v59VUknPUd6B0H1LOeeAdC83FwfZdcbW8YH4m/l1dSDk9RTjj&#10;Y2I1MLFj+ADc2Nv99/vAKn2fSpenHq7sCAB5dJ+sxJMjSSITZHVVtGH0ji6gcn+v9f8AY+wjf7MC&#10;5ZhXj/qx/l6dUgqOkpVbZFQ1pgGSH1WClyAeRdQb2P5BP+x9hafl9m+I4UVx5dWIBwekvl9u0oW8&#10;kSlnQKyCNP3Cn6F0gNcA/U/j+vsobbAj1pSny49eaCMZHSAqMLBEdTRKjTFkDIiaWReEYXUsVFrK&#10;A319u/SkAMekjxIGpTp7x1FTQTRsqNd0IQMiv5D9GZla5B9r4oVWnofXh1eMKvd6dKemjii0xRrG&#10;RrEjFl1Pc8i7tyLH6e3gkatoFKdK1z+XSnxkmhmLPoYk2ublwD/tm/w9m+3SGOap8+miKqR0vKXJ&#10;RxRxorDk67LpYHix/A5H5NuPcw7VuYggVV8s9JStcjp6pMrHKw0sCL2Uji3+0/1N/qT/AE9jOw3U&#10;TNq6YdmXh0o4KlJABe3B/AABPPp4/r/vv6CyG7RhWvTIBIr1IEiXspGvi2rUpvf9Dcf7H8e9G4Rj&#10;pB6uqEmp4dTo0jblguq5uwH0I59q7cI7VPV5DResxp0N2NwLAfkXv/r+1/h6RqPDpgAnA6iTU8RU&#10;t4rgjTYH6EfQqOLe7aIylerCNummpoEZJLgqSyEhueB9LG59lt5CDG2kdbMZAq3QW7lw6yM2mJZB&#10;qvcKqqL82dmH4/2n/jQg/myy8WVu3V/k6URxhMjoBNwYWanmmnp0KK2l/Rd3Ew9BOkgE8DkAHn3C&#10;G5WJhnLxigPTvSMrA0BYzoscyc6GTSkiqLNLf6oxF2CE3N/z7LqEA6xXqwpTPHpA5XMGFknjqpYI&#10;kfxRwxHzKpc+nzJptqbgekG9yTa1/aN1JyOkkkhDUHl0gs8Zp08zzyS1D1AlZ7rodShDrGoFkC/l&#10;b8+2AhDCvTLEuc9BJnJkWXylIaBJBFrRJNSyQuttNmuqerSx4Bv/AI+zCM0TPTHDpG+Q1USVEaQm&#10;Wm+4pGQBqaZtJEk8bxt+ryAqxI+t7+26Fyetcem/G0fnddZpV+9meqaUodMMyH9aTXNibBFsPqPp&#10;7dhJ4DJ62lAcdDHDSZx6RqiaKhw6VNMFhirog0E4gIBSsYgI/lI1hBdhxx7F+320hAJ4Ho0jFT0W&#10;3sOWsajrpKqTJ06xTxtHM0cmqlqFktTSfeAIxgZ+FWIFwlxYfT2P9uhVUA6M4gowOmek3VVYuZI4&#10;aZapYhAa/KU1S1RRQyPHrMLJy0HNwPKuq/8AUX9nkdrDJ8XVpIqHpTUm5MhukyV6D7YxUsRSXFFK&#10;aoml8mkST0qFpGYRgKSGuxP0/ositIFY0FemZO3j0MezainSmjp5XM7Rxs02MmVUlRv843m/JXjU&#10;x+o+h9ldztLzzYXt6KpEq1Rn5dC9DTYSKmo6vH1UU00bNOpjkMxQumslIk+hjuym5A/rb6+zqDle&#10;3lCoooek2hiaaadJ+pyEFVVQOckEjhqYqhKeeRDNNHGSxkSkRWYFmOkL+k2+v4A62nk20sl4VY5r&#10;6dO+FoGc/LpL5TeuEwsU9HUVEdHNJU1DxUOPlhneaOR9c7CjlJ9S/V3jYG/Fj9PYsg5dhdKEV6Zc&#10;0PDpLZze01RSKtHUwY3Gn9iWaarRJWjYr6nhnUl2JYKo1qQbmwFvZtZ8vWUA1ONRHScyuGx0Bm6a&#10;3d+UplXHpkJ4Cjx0rzuaWeeMA+RJppU0+NfrIuoEArYn2a1ghWlAB0oEhYZPUPZO3aevxrpuqKm2&#10;/aFseIzWLM9S+s2eojmF/BMLhCwuHBAOk+2jd26nB60xxToK9z43D7QyMZxuHzGZoq2WeGTHw0JW&#10;hhoEktOJVW4szXKup5P+HuxvrMfFIAft6RyNGGr59LHb0GQw4xWd29t3JUi08rx08M0iVNR9nNEQ&#10;1MYogbKuoqyyWsnP1t7ul7bLlXBP29NO4PA46hbi7Ny+UglfHbYymLraaSVaijx1LFVBoIpNMlXP&#10;SVCmVhKw0xTWOkEDQRyHZroSrWtOvRnuoOg6h3XujckbHO7SyH2crSvU09ZRrFlaWmplOmqqItAZ&#10;JJGBCMtlUEi/PsodUqSGz0sxTovG8andeLyWSyVFVU23xIrCBMTUV2OmkhWMVCDGQ6yskoQhZBLU&#10;aG02ChuPbf08Mq6ZBq/1f5+rxKrNTqKvyX3/AISo+/nfHboTEfa42eny0l8wyxQCRqmgFd46ZCzX&#10;jJhLOSPpzb2qg2u2UVTtP8unnipkcOm3sPs3qrs7bxzuGxfhyeThSmq8S1ZTT0VCNWjJS0dciyMl&#10;VqYsFIBjBsy2PFXt5Yzppw69GoUkNw6r8yO1aOHcUOS2TmZdr1D1/wDDsGa8StTS1dLqNVDWRRHS&#10;BUH1fuWW4I4v7TSuxjZLgeJQVP8Aq+Xl0qVE8uPRq9mdn7qxmEo8L2VR/wAVwNVA2NXctCIRBjfU&#10;yGasMSNJMAVcoisCqH6+4w3ba4JLhpLE0atdHmTTy/y9WLKtFbz6HHpXuXOdYbrxNHHl2ye0MxOr&#10;Yqshb7mlM1bKBDixKG1wSrCFYzaiobSpU8+wpvOzR3VubjRpkT4vI0Ay3+T+fTMkYcE0qethfqTc&#10;+X3TS0MTPTvFJE33b0n+U2q410igrWIVNScawB6/6g+xT7exG7uI4Y2ouMf5egxftpYqOh77CoaK&#10;v22qyxBZ4aXwUJhSJ6yOUBTHVxSsFuqG49RNz9Cv095VWu3wRwqAoBA4jos1VFOi+5/sXJ7WwQoK&#10;946+Kepp6amdiNKBABULkDIPUAeVOtufpwPZ5DCZVCjh1tYwTk16KZvutqqxMplaSeKhpo6+hyZj&#10;o2eonyGRjfQqvUIFXUU0hI7EDmwB9pLuyVYySK56O4SF006ql+dHZNJlNk1OPkX7tsRu+nFQswDw&#10;yU1ZSmaVshVWBSnsDGqryGNjze0aXsL/ALwFMDoY2ENbIufXqpP47brm25vSlanYiKvyMkdWkcbC&#10;sp45ajzpTUosWe40iCQjjUT71vsZa01UrTy+wdXstLOU6vc6twlP2531sSZJY6dds7ZqKahm+5my&#10;dTDOkAnp6WSVx+4XVXjdgW9SkEi49hCPUlsQB8fVr2NkcaDw6CT+Y11Jic1k6HNYNFxzU2Vir8gi&#10;hKb+KopFJU1E0kSKVYEuKfVcs1w1wLg82a5MblDkUoPt6rcxh41BFOH59TP5RFDgM/8AIRtsqlHV&#10;1GA29vmqxlRURB6+noYpYYoJHJLxshZjawuHGoWNwHtzJN1Eo4OafnTog3VmhhRV/i/l1uc7Cm0Y&#10;PGUE8arW01MilmsrNGigCYcC4/H9b+xXZ0WJUbgBTpkcOldkpYzE6CONyVsocIdbngtf/D6e1LlO&#10;C9b6RkmHSqj8jL/m2POoJoAHqKH8n8D8e0E8Hid3p17pgyWRNLCY2WOeNJYoFFxHNFCwurvq4utj&#10;/r/X2UTziPtPXqefQW1VdQ1GRyNU7p4RSMys7Lb7YHS0kij6XsfWfZBJIrTs3W9J49BDQ76aokzF&#10;B5qemoo6hqLGzTSCzGRiTHqJCi3BLsxIHJIsPbUfiMhDdbbQozx6kU+6IIsPk4avI0K4/HBUqquo&#10;SONaiUH9hInQfuDVZSVBHI+v494NY9DEEdULLXHQOydsVWEqshJj0pcikLo1XQzVSR/ZRyLeSdmA&#10;kVZALMIy+t1P6R7QptErDWnn1oqfKvXHKdtbdqcc9JS5alq64p55GpqiNJqeonW7mLUbnRwBp+ou&#10;CB72mylcHp9Y2alAeiTbh+UuN2HviswmcjrsxTVsMFFC1DVxRYYVc5aW8bSkvIXsQ6KupW4v78dk&#10;qxr0dJBCEFRnosHafyppKnG5fG51UhpahpYKnGZSWmf7JKmpCY+lgmW8kxI5Y/RQbHn24drCkDrR&#10;ggZqrx6Czrn5IUG2qOKY1FXF48nWRWoxBTZCKoPFLi6OKq1xuSgVo3AJfnTYj2V3+26jTpNJBHGf&#10;Xo5GzPlHgFqcfm965fcVHQV8f8OrafJ4ertFWaB4jNl6dS8bkWsalSn6rKBz7IPo3jm1DuH29aYx&#10;laJjo520Oxdr5PDSV+KzFHPi60mGmqqirpso/jmiKvNVPjGfQImIuzBUXi5Uce16qNOQR0laClc8&#10;ep20OzMHS1ktLicziII6erlhrGirVmaukiOk1LyuvjGsg3Yc3Gnj2muTpQ6Rpx0nKEDPQzTbrgrI&#10;4qWhqFSoSjiknja0kdaJ31ROl9QZT/bYNwLX5t7CVxNIaInbTryMvDp8w+aArUxMqpSSLTGoWGpi&#10;RPuTrCyJEo+gJ5U/kD2W3kvhoF4f5er0Fa9KarWEsZGKrKVJjtclWB9Ok/48gew9cyRk6waH5db6&#10;4xZaaoVwHlaUKToGm6slvJrJFj/W1/aD69yDkmnWxQHPTdX5aneRY3kSA3W0RbxqoJAb1aTyeNNv&#10;6+yTdN0Ruxznp9NB4dIHPZOKrQUcZUw00sySIg/d1k69NwPrbm9h/rj8Rzu18LgmND2rw604Ug08&#10;uusazBIPMRrWIvdCURwz3AJI/cIt6hcn/H2ktK0GryHTiJ206VUcqxIxMKeG4eYehiDa92jtYg/U&#10;35HH+sDlZQoHmPP/AFfb0oSMnI6lOZJFDajGqFWkQqpuB/aUoPp+AL/7f24zFqEnHSxVp1KEC1Pi&#10;hGsoJG0qzK6aQNUZJH1H9b/X24iCVgh4Hq3ThDSMpUOAfHcsygBigBa0a8X1EE/Uf8QDWKAIaft6&#10;03DpwSNAEZSmhS2ptRJJA1AC4vz/AKx/PH59mSiICvl59NdN09VIFHjVQ7BwpCFFUnhhoA5/2P0/&#10;w9oLi60Ds6ZZzWg6T+RqXdip8j+MRMzJFazFdPpbi3P6S17cn2FN0vDL2V4fs6Zbh0xmplhSKOMB&#10;hrMOlFEjIum7ByvNyAHsPp9fZC1y4AUdN9Z4qhqVUUyCRiUEYBOt45D5VFiOLfTk/wCt7eiuGhoA&#10;c9e6UsGRZvGGvE1ogxA06GcFnjCqLCwFuWP0v7EEFwHpXB63Q0r0701cmlbmyv5IneT1A2F/CQRb&#10;UPoWvxb2aAIUop6qWC56fYKgFVYG14iimylifppYAWI44I/P59qIVqe0+VPn+fVianPTgughFOkI&#10;oVGQnSOBqIu4+hP1bi39fZnHbnSB5dU1CunqbCAdDG7FTbRfVaw4UcDj6f6/9fav6YEf7PWwxPDp&#10;yp3Z2U/ovwXAXgDm7La/H4sf+KCklmAKgdeRwRjp7jtf0qCbAgH6Lf8AIB/2HtuNSnDj0+OFepyh&#10;n4VSt/Ux0i6c8nV+b+1wBaigfn9nWupUYAOoAgDg/jlvoePp/wAb9mMNDQjh5/5+vHh1LRAy8WsG&#10;4S1mFvqb/wCq/F/ZnAobgceQ4f8AF9M9SQqIDb1OSCwX6kH9ICngm/19n9tAgwgq58uqOaDPDoSt&#10;r0cuPpIq2pJU1DExq9idKkliQVHJ/Av7yE5L2+ew25ZJ6gtmnRBMA8niL0N+DyCTxqASQwHFr/i3&#10;I9yPE4dK9PxtqFOlQCDz/gDa3Bt/j/re3enOvEcXAAFvx9Bb6X9+691yC3/231t/vNwB72dPl/q/&#10;1f6vl7r1vofTx+Rbk/n6+9de64i1jY83/wBp9+69136fqbf6zWNz/gP+J9+6911xdvzx9P1X/wAf&#10;9h78erv5ddm9gdIA+twD+f629+6qvxdcQbfgcf7762/33+9b6dalM9chfj/Y/SwItxYcD+n+++g1&#10;00dPl13/AIjn8W4uP7N/949+6110Bb8EX/qAf97Hv3W+P5de0/jTwBfTe4/p+PfutdeAH5H0NyPp&#10;xa9/fuvdeIuLWHq4BI5sDxf37r3Xgo+hsTe1vqLA2+nv3XuvWW/4HP0I+tvzc/4e/de664te45/A&#10;tb/C49+6912PwLWsf1f0P4/2Hv3XuuRt+Qp5+ot/vN/fuvdceP7P1vfnT+PfuvdesBy1v6WIH1/w&#10;/wCK+/de69Yf6/H+vfji4/w9+6917nggAfm4H9f6+/de66H+Nvxf+n+uCAL/AO+/1h7rwpXPXfFu&#10;L8/8Fv8A639ffurjSMjrv6/RR/rem4/x9+6qQQaHrG3KkWtf/gp4/wB9/r/8U91rpt1aJSDc/S3F&#10;/wDW4H+9e/de6clYFOfz9f8AYfT37rwwesLTxLZboST+SL+/dWJJHHrLqXSWupH+PP8AvHv3Wsrn&#10;poqMnBEW1soH5vb8ce/Ur1QsBx6bZMrG7CzqQxsNJv8A61x73TqviCtOnqlkEiD/ABsQf95v/re9&#10;dOdTAQb/AEBBAJFrC3I+vv3XuuLWKnj8/T08/wDIvfuvAAmh6DrdM0ZimjQAkoVk/FgRY/T/AHj3&#10;pgChr0nmAbB6Jt3BV4+LA1NLO0YJZIkL2CMETySRhfza97/1+nuNed57dLBkY5Pr0H7qhFB1Xvns&#10;pPSLeKYwtTuDNLGUXX6C8niEv0c3Qm3N7BeB7xa3e9McjLGxFD5dUCIUz0E2QzNVkZzONbywzBTV&#10;1MqGSVJx6UMMgUE8MWL302Bvz7BlzcPO+piT9vTIwe3y6z/xGDHl4kD1My3iC+QpKDEt5yJWQpb6&#10;2JWxPANh7TM4UV6Uo9Kep6bV3CgNQjxD7iayBadIy9Rj5FCBBKt0IDC9ywHB4/ARNdAA9Og149J2&#10;tmlkSQCFJYGWF46tTHpVlfSsAVQAslwuokAjm39AhklL9W6T0lJJU1ixKz1NW6BYmdzHFFC/MdTK&#10;f0hw9wxXkj2x1VhWg6UsVChjqHeMRMiRBqhXYFZpSA8oVvpHq1Kp+vGr8+7AV6cp216Y62khilkE&#10;SwmNJbxRVZRldLFXkjqGGrzG9yp4082910iteqEVFD01VuRpoHlBEsfnpnn1GVZvBHEPVP8AbFSJ&#10;IyApYAi5IBAF/fuqvSnSLaoqqmp0ytEDMk0b1JpoppYURLlpIpATHKy+pLegAH8e9HhTpoiooemn&#10;JUiRwmKJ0NRNFHCRWQLIxmUf7rkkvAFKAqdCWWxOon66pXjw/wBX5/t6bIX4Rx6eqKnkLiKqjQq9&#10;JTk0aeGnUQkG8k1k0nWbiwZhYXIv7siAdOouKdRMnBTTuY53kjp1p45aSGGNSi1ou0KSIATojUEy&#10;KbXP9bD3alDQ9eZVJ6a6KkdPtpJF1VA0Glp6R1amtq0PWEuDaR2JZEJsPp7sFFOtKvmfy+zp+go6&#10;aqjqS87tK3jLxKroTSBdDUzCUELckLY/m549viIHh06FBFfPoYdi42KSaMLEkLsYtZQvMIaaCLWy&#10;yCyoZeSRbmw4vY+19rD3gfPpTapQ19OjTYaFqeOQRrIEv+5+kMBIAs0aEgFQG+mtrDk2tb3IFipS&#10;Po0T4us1bLDqamjBCRqyy0zSRq0RJvrkm03JU2F24/oPr7flkGug6df4D0hMzKsA8jTRrHDHzVCA&#10;rLEZCV/YLCzDVfULEHSfp7QTsEOeHSckUz0B+4s5BFI0GGpmNPJdVqpSDA5EuidAoBvE7aiWH0YC&#10;309op5gBReHSeaUKNI6D5oK1nnaSvOlDUQpEHVatJYFE8dM1QAUKlWEmscHVa/19oqmtekgJbJ6V&#10;+2pGr6j/ACiVXEVPHOtNK5gqWg8PkWOMJ+4rRAKzWuOSBx7M4KUFeltvQgV8uhFp2iEarT0njlcI&#10;sCGQUz6mBZ6rWQ131XBN7mwP5t7WdLV8P8/9X5dNFe1Kk6Qq7SRshZqkFAwEYL1QlKLdiLWLEm5v&#10;9OPbMnHPVH0eXSTr6nGrTvGjCQOiPFDfQ0On9yEO0ALoHZ/7TeoCwHFgjkYAU6TOyjpCZjdNTSUf&#10;2DN/ksqyJLAJlmqZlDiN9DwWZg/6WsuoqODb2kkuXHb0ikmLLTpFpX4qSOaF6pI8vrqEp0C+GU1F&#10;MhC0NQhBQXNmWw5FwfbAlZVLdJ9Q4jpR7Uysk8FLO1O00c6S1Tgwq09IkUuh3fzW9L2AVfrqPAsP&#10;amzc+JkVr05HUkfPozeO3Bm4Yf4dBHDQUaq7tFTOXRpgQFdoH/SWBuFBOr8c+xxbXkyxhAaA9Gaq&#10;Atep742sSV5aN2qWkhIEVgLVD+oBJZ7C51HUt7gXH49rlimwwNa9b7a9d+GsqYnoGhnleHyUixsk&#10;LRpUCMajA5CapFbTcob2uLD3aSOSRfDPVsAdJ3MbRbF0ckuUqTGDMP8AceXihjemVfJIo0oCVLEj&#10;jQw+lze3sOblaLbqTIcny6oQoFegYqM5KZCkUmPm+1MyIipCWkVpRGPHGAdUYX0abCx/I59hRp1r&#10;Ty6RMylsdJnKKsaS1d/LFGqI2OEiReIM4RqWkiguvqDAgk8k2/wDbPQ48+qMaDrvH1NXBHQz0kcC&#10;1FNVFWEpHoSYmFKekcfWKMn9Z/SVP9n2pgc9UBPXdVXVVRUiplnkmmpZ/ETLAjTym5jq2p2TSWie&#10;MXsOQ1gPajxdR1DrxNesazTEGojcwAM9NTQzvFPLGpuWqIgosCQVCxs17X/I9uq1c9a64SVE7Sx1&#10;ZRaepSkBWNdafdCHhhK36VRmudFjqJKhwfd9Q6q3DpPwKa9JKgyx/cw1UymNo3jmgeBishkJVY20&#10;khk1C6Ifqbe65PWxwHSko6Kk+1aIRwxEyl9cUiyH7WIK6FKiPmV3c3Pl5A/FvbgFOnlFB0s6F6Wm&#10;lllQrSXKmnZqc1MM1S3Ihl0iz/TSClkBPAP4Uppx6dPodS0Pl0KG2c/S0VVBH5o/t4p46VpfSD92&#10;7A1cegLdw2r02FuOPp7NbOeOOUaj061VFT/q/kP9X7AYajq8VLTrNQVi3aeKNoopFWRHA/bgkpCN&#10;bAE/Ui5/H09j2zntmQGJurKwanUlMvvlvBjsJW6KcoaiQrTxTq0rS2kgQuupU5VQwYG4sv8AQmS3&#10;N47eDEajrZ0fi6F3b20s9JJT12fyBmYv9zFGHV4FQrYU7q6/8k6wf9v7Em27He3LCW4J/wA/SJ1D&#10;N2dO+Vyz025KbbtescEFXAIg8KhJGeQBwjzFbgBLni1iDcm59iJrNY5hARSo6eSMDJ8ukHuXYuSx&#10;suRkiOmCQ/diWkaWNqyOMaFWQP6AQW/1VyRcWFvaO92WS3BKcD1suo4nostZtCso8jLHTyiaaCo8&#10;qLW+WonMFSvlapaSZQY9JuY/ra4H0sRHV3ZN9QQQehDY3MbQUB4dZJaCmhirJpKcmFJY4IEYokkM&#10;sifXywLp/cKksE+vF/z7YNqqKSR0rEyHpJ5Ss/h7iZTAojb7vxFZTJJZfFIItI/bTSblrk3B4H19&#10;k9wyRmvVy6qKnoN8nvOBKiaIhZVWIiSnFvHOEm0/aakF0lVuROLlgfpb2UyXevA6befWQi9P1ArG&#10;p+9mn82lxJEr6HkUsmt2gp6dbzhlsZCHU8Nf6cOQPqIPVtR4dCxhk++x0rrTDGQfcKrxI6vLO8jC&#10;ET08cguEBYFSQRc2uQSfZ9bKXUBR1oGmR0LO3sAsVN4vtNRglenld5dcgVR+ydDWFybXRQBa9gfY&#10;is7EkBm6eUjielrRQQxRiCso5I42Ri+h3RtSXKBQAGCsSCNRB4N7+zhY/DXS4p1v5r5dYqy8GmCg&#10;5VNDtT6YzIwlUsisSADo+rAHUPfsA9vVkANS3l0jcpTNWL4wgnZ1kJlWGMszowaQmBuAGYfQ8m1/&#10;emTWpB6ei0/h6CXP7aFTWLCwed4Yo2pjWKpjiD+uaOPXoKi+nQoOpfwPZfLbEmg6f6CnIbVpKXVW&#10;PVU9LT1czwN9xHLLURRyOIiXj/zrKjLdUckKATx9fdPpSB09HTGrh0K2zcOaWWnSljjmlQQU6XGh&#10;qWGeXyrUkEkhGW/jsx+o4FvZzYR+GKDy62XABXy6N9sytcxCNhJH++iws4WJ5KW+n1JYspAB0qR9&#10;CLexpYN5dILgVNR0MEM+lBe48mt9LWYEIdNgoH9k/Swvxz7E6fD9vRe3bXqSK9Ib+UK3JLkatQiP&#10;DMo/oBwOfwf9cqOk+WPUWTLRqP1AoqyG5axjAH+dCfVg34H192K0AYdNkV6apc1GOUlWVV1WYMpE&#10;WpdIZ1/slfr9Ln26rqcnq3hNSvTfPno28qPKipCIw8sgsrlluGIVdRD/AO0sP9b37j1dFUih49cY&#10;cjCQmoCUMunypMNUiyGygtKB+kAA+nj6XJ59sdKeshqhGjKsaaFdtUl0LJq9DG350c2JH0vb3omn&#10;WwK9N85Qc+VGULGiRBtJFjrs8agjUb8cX90JB6sBTpPV5DxupKooDtdeLsPUFWwBJBP5+v1/FgXv&#10;5dL4/PpG18RZJIYfCfLHAHFtUqp9UeS3IFrswUc2seD7RP8ALh0ti+If6vLpLVaKY1dZUSOKAoIg&#10;htLz4/HHH9SzA3N/p7TyDz6MIWoaevSVyIZnEbBHkpYxTPoiWN6mn1AgeR7LqtYAahyfZdIKjV0v&#10;jGK9IirAheeSaKocNKWq3RZBEL2H3AL3YoQAhIGn8f4+0M1NOfXozi+H9nSa8TmaoMZV46ZQYgVj&#10;kmpoz+5H45raNDMDqYjg+n2XSV09GCU0ivTVWpFNU+R4EmllYzx+OckKZF8syJVMDd0YBUuT6iv0&#10;Ue0cnHpQnTFUSSxUsdRBTRgzVKWIcRwRIhYyeWAXYygDQZQOSQR9PbJ+zp+L4umOVJXihqGTRPLT&#10;S+Makec6P3vuJIRdSV9DMrf2m/wt7YcqeHHpSpzTpOVEij9qOCSRwIY0FQGbyfcLeaoQgEhtRLOQ&#10;RpHNvbLCop69Ll+EdYJaQxpoq2pLU84n8Duj1k0g5SpiVFGtitlCkIpNr8/RgqRxHXjQUA6i1DRV&#10;NmIR3rCjoaeOWljqKincyCGpCWVASC1gQAOCCLH3XrXXGPSkeqJAl2jJQhYZIpXl8LRGRkUlWDeS&#10;UabAi4tq9+Irg9e6y08bxFYnmEU8D1H3aCKCd/sI5PGkazS3WSSNrKjoQVB+h910L1vrlVmSmlml&#10;+6u8IpneZUEEix1AaOGKYsul2f66uCouOPr70VFO3j17rgaWoMKIz+CKeOmWVHa/20EMphcS61YE&#10;TD9K8nVze3uug9er1xEUMfnnqYahRI0caeVIjUCWWXw08USR3GplBAZgAOOfdglDXr3TTLSpTVFT&#10;L99E9OiPRinQo9ctv3phU+QKqNwUEV+VDkFiR7q3xdOocU6xfw+FaiSFpJYUcw1sEgpQ9cgk/ep6&#10;aLzC9/RpK67W/UB70KefV+sDR6WpzJXRxs7VkslFFSJ9r4J7zUseqVDLaQ3aVPIVa5K8D3rr3TJW&#10;UbpSiT7elj+3gpYy1UPLaJyayaQAgBNOpSqOAATbm/v3Xum54oYNUkQal801PSzNWrFNTxiaIuk0&#10;UcKkIEAvqsfVYcC4PuvdJOux5hqIqRWcSHxxVClDLVeSqNkV3b0CCdfWxT6ng2A9+62OPScqMHRx&#10;ispsciS0tJUyzVEIgSHIQq3E7s7MupFk0/t3PAW3BPun29X6SdRQmq+2rzFNHXQSqVSpVj/liqWi&#10;qlZAgW0eoGKSyqwvci3u60Bzw62ATnpil215oqWOpWaasWulqClL9zVVBnkRZ4aXzRkJM/hIZ5Q2&#10;oagALDlzWaVAwOtlAor59MOWolkeXIVgeOtDyxQJBV6XpqamC01TUNHNf7gr+l2jBCuGtzf34MB2&#10;rw8/n06WQivE9ILN40UkkssVdUUGCpq15aihgp5oZneeLSJtFmnQSMLyLqZGuCrDk+1ULjgRn1/y&#10;enSSQCuOHn/q4/t6CarpaqOCfGpEj0waSGSnpkUuYCVaiKSRoAUk1B0Ei65Bcs17n2ZppwfP/V6/&#10;5OkcjVBC5H+r0/y9BDnMSIKmM0qUUUFJUCtqZKSBmrJUkFquIRurARVIIKQ3AJJPH5NVNV41r/q/&#10;4o9E8yqHoo4f6v8AV9nQP57HRSy6hLJSlRXPUVrwhMbSNVOska0hKl4VKkIIh/m2YfkWC2JqClPy&#10;8/z/AM/RHcIGaoNONf24/lw6QeVwsKVkjVFA9FVVMM6xUKiCpiilWjtpP2ulZPGoe3nIBlbgk39m&#10;MU7YFa/Pz/1fZ0ikhp8Qoc4/1enz8+gpyWPxcdP5KSCsp0r8ZHGiUtKs9ZLUU7ijqJsmIwCge6fu&#10;alPBAFr3M45CajBofy/LoqmiAyopUfn+fSCrKKoaZXqKqSraOOpqZTUpHFFU0Knwu1NGL+kRj1pH&#10;J5QzsRexJXoykYAH+H8+kTRkNivSdydAJopJqQMz43yVLmniWmaJIQI3pqecA6VaxZgpsQCQlyPa&#10;mM0ND0y6EgkdI2rxSojeWEQSTRNVLE0YUQ+T90yxyKCzqzgCK5sR+OAPa6JzU/LHSNoQfi+3pOVV&#10;NFJJ5Fjhm9MYYFzTyGcIWYukgBWQspCKODbnlh7V8ekbKtaDqDNTVQ1/caTpMLssZWFqaKop9TmS&#10;K1xyFEijgMP8ffuqFSBXrDU0YMPgllZw/h8TSFHEaScfcsi/6g2QFSdB4J4t78OPVSKih6gCkZY6&#10;2VkMdTSVAhkmZvFStHFHYx1OlSWII/3XYkk2vwC8GzT/AFf6v9X20MYpjj01lVjJjkjhMckwlj8C&#10;6THLGgQQTqPX4mY+kagbXP8Ah7c6aIIND1C+2R0kQzFoo6giOViHZmUFWILXBKtZdI5N7j6AhyPz&#10;6qeogkQwk0yqyqwWR3RkkdrkySyaRqsRxwfp9R7d6pxPXc884aSOEBpni+38jG0ZAXUEKgC+rj6/&#10;mzD36vXtPTfI6zrTyRpGIYkhjUJINCog8zHy2BDF+R/rnj+mgAPz60B1GY6JIpp5R4WjaNEZFDM4&#10;kL2VwDY/i9ube7de6i1Enlk8ieCTyqrq+jxyQqjhNDRMLsQLFVH1/wBcXPuvdcZIz5Hq106xMojM&#10;8zapoI01SOjWAUj+1wSP63Hv3XushV5yYEdaiQXlEBOudEA8jhGNhySSfyb/AJ/Gut0p16amjmEj&#10;rE8MiIimBAAoeni1TWVgLm2kmx/Ube9VoOrUqep8MIjaJmS1QKdWjjZdJ1KL+STyL/a4S9jYf63t&#10;M5oCR0pSOmfPpzXVHKnjfxuCzOoSMSFkAE7w6QAVPpJvz/rW9p+lKrTHTrTUwOrgJJIzz1dOF0ye&#10;KP1SyxTfQagdIU3ty3P09ppHUnpfHGQKdP8AS4xJVEYheKKdClNElOZnALCRZ3H1ZFUHSGAu1yB7&#10;SySUHz6Xwxin+A9LPE4eLySyyvJGySGVJhAk6vM6gxQVMUWl9UgKupW6r+jSTf2U3FxWgPRzbQqD&#10;U4+zP+qvSjw1DEXY0yIalVWab71zHNN5KkQVcci21sYnCkFLlOGsCD7L55zp7/SnS+CFSaKMnjXj&#10;xoaj5Gh6HXA0P2wgeSkpqiU1sFNRSBQKSCp4kpqXLiD0SwuCQZppFdG1Bh9bEFzIHHaaADIPn/pa&#10;+Y9BjoS2UWhgSK5ovpX+l6j5nI6HvBLW5aH0GmhipHp6RHnppK+kjkt5RXx1yqSz6kMEQWyhVW4O&#10;rkOz6YzQ+YqaYP2U+zPQogrIlKCgIH8QqKkmvmfI/Z8+n58ZRTBqzHiaLHU1TUz+G1M9KJKqm0GW&#10;KlIspq1u4iZ9KsoJsw9p/EIIV+Jp+yvr8jQV8606VrGldaV0ipp6ClK0/pCuPLj0m8rtoNM4joMt&#10;LRJQ1Mw8aRPPUz5ALJDBCw0sgAjKuEGgIQLkMfbyXAp3MoYn54pj/L9ter+Cv4QxWlfL8Xp6f5qd&#10;BdnMBi6uWkixxNRLO0uQo5Kayxr9v6pYgkCaVXy6nMEQd20krYsCV0Ny8dXlxTBHma8Dn/CcZ6Tz&#10;QxMFVKHiw+VOP864GcHoK8nhBS5GOKd6imkpmkDvBSIKha0AmWQTU9ksJLQtK661AsyMPZzDch0q&#10;vy8/L7D/AIPPy6LJYQjgPUU8wKmvEmop9lSKjzHUSkoaikfJio00sklBFPlE8MTCoqddgampUXhs&#10;gZYofSz31+oWtd3V9OnOaL6j/Pn9nVEjdS+vBIq2MftHDzouK1r0JO2s3j6R4RS188FJQCBrmZHm&#10;qKJdSz0FBVRqfKGFljaVLxkEX59ltxEz/EMtUY9fIkE4H2cel8UkYxG1AKedceYHqKcK5FejC7Zz&#10;tNJCsUirSUqinof4bIHp2kk1tNWRzUdI7edvAyrTy2U3fm5NgT3EBDVBqcmvH7PSlKZHSoFSKcB8&#10;NPP5ima4pQ9GJ2bmqeuqnqQI6kNSU87TyuFRdMP7UwoY7hhDEreQhSXCWvf2TXERQAf6v9Vc/Z0r&#10;joSSM/5a/L1AGR0ImIqYhj53pjT5DIY+T9qnjZaYQ0DzPHHLHGAHsJFV5VYMV4Xi3tOy8ART/P1f&#10;SCvr/kH7D/scOuG4oqRzFVfdYp/sQJpxWY6pyNe81On3QeGrpS8VTPEdbInisfTr0m/tRATTTmp4&#10;UwP2eXSZ/U0oMnzP7aZpx4dFv3umNREqMxDVfw+rzbxz4yeOLmoyKNW1FXVUdLqqEYt45Y1hbQkh&#10;WyXPsT7eWZqJg04/yp6etfOleg/fKtC0laVyMfbUilfSlMV8uiu7lxlPURVkUs8YrT5qesjyUscM&#10;VPqqSYTqS4arNmJEh9IKlz6AAL7QkAEDHy/nx8q+nQI3CJanNSeNfL0x60/1V6KRv+jQRCskiBha&#10;tlog06l55qmJVKzTeWzKXUkKHuAnAAN/Yssmr2j7f+K6Be5KCmr8s8cdFyr7RPJK0ggiZGQxUqgO&#10;KpiSWsLtYAaiDxqIH49iFNOPXoLMoBx0mqiZ2XX4wBEtkuiAOgf92S5/2rmx/wAfbvVeojuzASFo&#10;4/F6WBi9KIGsDYC59XGo/T37r3XGL91pRodmCJIqoAYyoa+pdQAKt9LX9+691LlWFlVmiKghma8o&#10;CtdP2olVQpjsLlrk8EXB+p917qPFEkqq10JZy94wmoekiMr6QrKRq/cJ/obAnj3XuuCvT+J2sTaN&#10;rPHdSiarNHLYX1KL+q5swuOPfuvdcykwiElOFJUxiVpFRi4JAUEgCx0kG9hf88+/de6kmWOM6wrR&#10;STr4jLp1gI3M+t1UjkA2JP8Ah7917rHFSkeQ621raXW7CNnjcAQxFCPqQRqsP979+691/9bbvWBT&#10;YNcAr6VNmNzybg/j2z4P2dFoWhqOvNTgAepjb6RkKL8/0HNvzce6eAevNw6kU9KFJcxhf6f75r8f&#10;649uxLpFOqL8Q6lRwLr/AATf6HhSf8Lf73cf63t3p7p2ipxo03HBvYi1iR9P9597Argde6lJTAkW&#10;ReVN1K/7EE/7f3sqRk9a6yCkU2soDc/kD6fhr/7x7r1vrMKUAaTaxNyRYG54tpH+Pv3XupKRcg/0&#10;P9bn6/W/1HvfXus4UG1xyCQQVsFv/j7917qQifSwU/6wAsD+feuvdZ1UEj8/UC4tYj/fce/Hh1ZP&#10;i6yhLAf1/P5BHuvT3XmjtfVxwL2Fv9j/ALb34ceqv8PWPxg2HBP1ve3Pu3TIFTTrrxk/U/m9uD9f&#10;zce/V6sUIFeuGnki17gfT/X/ALQPv3VeuyOLEah9TcLYgn6ce/de67C8n0Ej8XNrce/de66ItwRe&#10;/wDsbD8/Xj37r3XgvF/qR/Wx+nBHH+x9+691zAFxxYEAcAXB+n6T9B7914CuB1k0+q5HH1uAP6Wt&#10;Ye9E9XVSDU9ZLgcAccE/Qarn8j8W966d66sPqBaxsP6f1/2Pv3XuuRHFyq8/Qf8AE29+691xA/A9&#10;+69161vx/hb/AF/r7917rla1voPwfzb/ABIPv3XuuQUA2N/p/RSf9gPfuvdcuAOAeRqPCre/Iv79&#10;17r1lPHBJ+h9JN/9ce/de69p088tew544P8Avh7917rq1h6QRzfnSf8AAC/v3Xuuvrw31/H0H+IH&#10;9f8Ab+/de66tyTYgfkW4tfn6+/de664Ate5HP6QL3+oNvp+ffuvdY1AN1BvwAfr6b8e9npuPz6zE&#10;gj8A2AFgD+fryB+PeunOuv8AG4P55tfn/Ae/de67BF7gE6eRbiw/J9+6912SDYGx5+g/qTwb+/de&#10;67LX5sDccJ/xPPvYpXPWiaCvXEuBfix5/H5/x9701NB1UPU0p1yBv/W9wSD/AEPHH+HuvV+uRuS3&#10;BA4+qD6An6W/w9+6910SCbgf7UCQOL/Tg+/de67uLc6bH8kDk/U2t78ASaDr3Xri9xz/AIf8Rz7s&#10;UYCp6912P6Wvb63sVBPIsfdevdeFuAQPwD/r/wCF/fuvdch/jcn6L9Lf0Hv3XuvfUHgG1v6j9XBH&#10;uyfEOqP8J6yKL2Gn9QAIW3Fj9Cfr7UdMdZNI49NvqL35H4/p/vv97917rl/QXt/h/W3v3Xuu7Af4&#10;2sLfT88i9h/vv9sPde67a35AtYcDkcn8+/de64G39PqPpcX4/r7917rCeBpPFv8AC9ieB7917rEb&#10;3/x/I4uQPq1vfuvdcTf+gP15A0kj8ED37j17rGT9OL3v9B/T82sP99/th7q8fxjrkBf9RHHIA+v+&#10;8/7b3V/hPSg9cSf9pt9CT6eLm2nj2n611jJ+nB+oF7K1v8bE+/de68Rzb8m4IuLA/wBAL/n/AB9+&#10;6913x9Rb1c/i/wDrce/de66st7kD+nP05459+60aUz11IPRwLqOLAfT83uR/j/vvp7302a0xw6aa&#10;hRe5FxYHgX+nF/fmBK0HTfUAx3YqBfVwCNIv/rge0ZQE16112tODyb3U2/ob/kWA97ERPDr3TxSw&#10;qF9VrXC3/pfk/wBn/ifapIyBQdOxjj1PCqP6er+yALm4PNvz7sUYCp6d66KBQLg25AJFv9c8+69e&#10;6wlfz9P9VwD9f8B7917rG4BuAL3HJsAt/p6b/wCxv7917rE4AH0HNvrYgA/W9/fhx6q/w9cB9eeL&#10;E/2V/wB9/wAa92PDptPi6ykLySp/ryFAv9PqOB/Tj3Xp7rg63FgP7QB4VrW/sj/D37r3XhCCpuL3&#10;BFiALf0IHv3WiKinUKanWUePS7Aggg/pv/Un6cfX37ryqOHReO38Fm5se5xWt2jBlAiHqBRDcWXk&#10;gjggfX2FOZLaea3JhFadCvl+e3hnpN8uixYOsz2JqKcvUVsceQDlIqo6xTtGx1qfSWRLXK/1P4v7&#10;ANgtzBLraoJ6Hl2trNFpQDHn0LuJ7TgopaTCmqNQ04KVSSm80DMfQNcKkAEXILOTb0m3sW2e/BWE&#10;DGvQZu9kElZkWlOnnce80p8K8dLO6yyyilpYYZI2R5ZB6HlQH6A/kc/4+zWbcVEfacnori2pjJ3D&#10;AFeq++/9zbo2hhqmajyrfdTo9aiLTSJBQ5CBbmQVVgyl2+lkva55HHsNbhcuqZOD0I9vto9eoDh0&#10;SPqTv1Nxb6rdv7go5s5vSRIa7wU8H3sWSodQjnrqSneNUhEK/wCdfSmq4IsfYajHiSB2WtT0JXZE&#10;QqpAx1cl1suCwGFpauux1PT5DV9wiVXiFlqI9elaZhdWS/qJ5LfQn2L9rsLNE8aRRUnoA7pfTtJ4&#10;Ybt6B/sTrel3luer3dQTCWauVGtSTLCQ8I0jxUUgClz9LNb/AGN/Yb3fZUmuHubcYPp0e7TurwwC&#10;CU9o4E9FA3TSZTFbvqNv0cORo6aQCarkqIWkpquUr6ljcAqf0koEsQ17H2DzEyuUPl0M4HjaISVB&#10;+zoK94baq9y5GupIspEmQrWgeKglp6qGbEx08YWaZZIvS0n1YqWB/qb+2ZLcyGvDpcs4jGeHQQUO&#10;3sXh83Xy1+UWZNuMk1TJBPLqrJ0by08kMTsxcEggBgTrupv7MLe1KIBWv29MvMCxIHTbhfkfvvcW&#10;78nn9ibErK2jxi0sROYppKaN6KUmDKUrPVIghGlG8UkWoq4sQB7PkhSFQ7MB0VtJ4oK6ccK9CXVf&#10;IyLLb7pNuZWjkoaiSFZquyx1DUWP+3XUkldEDCZwTZZEP0BJF7+2WbWdbHHVo4lUeCta9HA6u3fs&#10;/Cw5DOUmCiyclRNDPHUfsu9ClxHNUy1Ml7sLFwrLyOfob+zTb7q2twWZanon3GyupJNKnHQad5/K&#10;impsrRYrbuUkaijmLVdbggKqlrFYaKiOaOIEhgNQvpCgjg+1sm6GU9goB1W02IKNc+T0V/anyR6y&#10;7I3LmtnZjMVdfSYHIPR4qj+xgr8VkI5FH3EU2PUFx42JEmoWP1Vgffnk7AZejKGJFJRRkdGKyW8O&#10;hlw+L2lT7Zw+RzlJ46nF456SefHQSRSDxV6VVTripahbkqquzIBz+B7oZrTSAo/Pq8dvcGUuWoPT&#10;oG+2unZ+2aCgojurKYqiqY62gyyyVUjCSnBFS9Njq1v3RAUtF5EmU2/oPe8mhTj5dOtCrKQcDz+f&#10;QeUPx1TrKXCUWO2/j4Nr1SU0k+a3PQzZSrV6MaKHRlSFlenkLCKKbUHUX9bfp9rFtpqB5sav9Vad&#10;JFNunbHSg/b9nWPL9FSUe9hTS4XDmTPLEogwNXFJksFS1sg0K1MVvH534WRho5DMbg321owIWtet&#10;m4VV1cOldgupqbH0O59s4Hr58du3H/cyVtRWYikjqMf9qNbVNNV0QCtFVQHWjROQXBcghrBT9GAt&#10;DhvPpA1yGIcAAHh8+k1kKzEQban2zV5DGVGXjkp4o6RDEavC5EL5olnqY1UvJJ9LNyL8n2kegBU9&#10;LLcln1V6Jfmq+Lcm4qnZhqqrFjLvJTVki0vgipHhBSprPFKy2jLgR1Esb6lUXsRf2VzQMo8QCvR5&#10;HLC58LVTyr0BXc+1qDHUpqcZkv4m2z6AyVPkenyFFLJFEWlnWOMho7AAxA8B7E6h7e26oloRTUem&#10;b8L4OqtdHrn/AFfL59Eir9545MPBm9tUn3WZqYhHomoTBS5/G1TH72mykcHjELxEMyNSSan4LlD7&#10;E6W2pwknAftH+X9vQPlvY1j8SAd2Rw4jzr5fs6RNN3dUbUrM1hsXQ1L5HMVmIqhX1lMkr0FdTemQ&#10;VngUGo8fMcRkctoA1ayeFB25JQrOcCv+r/V59JU3VoWZYuJp9o+R/wAnRiNt1OHqcOa/eu0qmfJZ&#10;6jnioMrXUf8AuNaqinEskdJFRqXpHmOqRYXQFrIfrx7LJo2DaImoAfX5/wCo9HVvJE0eu4XLeZGP&#10;Wnyr5DpdSbhozgHzMVHDT0sGPqlho4JJRmaHN0h8TJTpWKNEUkIRnsqgaiTf2wInD6CSc8TwI6Vm&#10;VPD1gUHpnUD/AJukriKfZ+fwJq6OiiotxKpdY8rVwUGf1VQ11BaamFm8Rv42jARg1iAefbjiVH0k&#10;9v8ALpLS3kjqtAfnhvn0GM/W2R3NunHU+16zF5iokWU1WQr5JmpcciG8yVtTEjl4Kf8ATI8qhL2A&#10;b2vS4WKL9QH8uJ/2ei17ZpJQYzWh4ngPz6ad87gw+1Ns1fWVHnKGsRaqlqM5nsajyUFXVPKW+0wV&#10;ZTm4gJJAMliSpHqHt2BGkcTkH5A8eHn8+k8zCOP6cEcQSRwP2dJSlpsCh/37SyU9etLDFlKzJVMA&#10;ONEMfmMuPp4wjhAnLeSREJ+qn6e1DFiKPw9OmHCAdn5nox21/kJsfDbFpttU9Li2rZzAavVRy5ds&#10;jkYJGiFbVmJ4ljmkPLSxvYKQBcj2y1s9anh/qx07HcQFNFf9Xr0HGdj7Y7Xqo8fiaJcLhaSOdqyn&#10;qKSYUEbVrfsx1bEAS1DmywSkI/0UXILHaPbW41SHPW3t55+2MUH+r/V9vR4fjnPj+o+lqvG1+Tzl&#10;fl8tPULMqTpWJDEn7UkdJBOCYFgfQlSC5D3FwbewNv6i9vgygAD8q/b69Djl+NbDbwrEkkn5/s+X&#10;r1i2HuDL9hmogzmLrMvDFk6qGVqZUo8fjp1lLUczVQGtXGm4WnNrDm/09k13Alv8JAxw9ejeCVpy&#10;da/b/s9WX7S60y1BtGt3RX1keEpanECuhhp5VmbHCjiulRPEygOZnTTLNbV6hf8AHsMyx+IwxXNP&#10;29GayqvbWh8vy6qD7a3nhNw9oSYLdVVNTBKioy0s0s8lZV1mSjgCrXU8NGPJRxmMqpEcpJWzMgvc&#10;SHtFg0NiJYxxoOFMen5fYOgJvV5FLfeA+AM8a59ek4u+87sjH7hjxNUmAp6qmE0eaeJKzIzU0SEy&#10;4yKUDyUweMG5d5C4IZVPPtUbGG4Zda6iDw4U+fSZLqW1RgnaKcfXoBKT5J5XCxU+PqJBR42jzLZW&#10;SkEck02Rr6Ql8b/FaijURuVFyitFDJYAG/5NP3HGx1LxI/YPP9v29JF3Z1ADHAyaevlX/CMCp9eh&#10;UwfZFI2Rm7LqMe1J/GKOaStocfJHFUV0Fenio8ziJKUBT4pW0tG5Z1a7EsR7K7yyKj6dSDThXgPU&#10;H8ul9rcIZGumWmrJpxPoR+fEdGO6i3xSdl57H7W3RS1mPppJlnrxUUsZlrIYITHEs88yojVC+j92&#10;9mOoX5PsluLVrdvEiOr0p/q4dG8c6zqFYaT8/wDVx6O3jsZsPryizG4dm5lYKqpmpscyYaWF6R6k&#10;3Tx1FCFaIxxyWfyoCYuebW9opjNP2SLw6epGO5PPHy6Vr/M7OdUVu0oM/lNo5/I1ppo4q2CJ5sdi&#10;8bJUim8uTytGH1TeQroJivGCbi3PtTt1tMjmWMGi+X+YeXSG8eIoInzr8xwHlnowtV8qc52Dhdy7&#10;hqcBt6kxm2aTQKitDpjq2WcWEtDXSkqZidJVAEBuCC17A7e58ZKnif2+nSOCwWA1U9BftLsHYuyt&#10;uUvZGdijrd256Q7go8RU0cUrVE9JIy1f2OQqQkMlNIFSRZFZHjIYXJIswjgNUeXS6SMyL4fkeild&#10;1dlb77+qRu+oqcTSTxSwZXAYyg8sMMOOx8vmkEwyAdVmXSpAjVnOq/lOqwQXd27MUfhwx/sdK7G1&#10;WLT4flQ/5eiT9Yd2YzZvaGUk7Cp8pncdBnqkSrhKfxQ102RcJ/FYqudbqITpSQOrDgoB9PbUtk00&#10;KNAQKiuflxH5/LpW24eE7RzZoaYGM+df5dXI7L7E2/2bQSU2xmwuvNUdO9NUxQRO0Nx4A1TRR2YS&#10;ah45tCCxu45tasEDE6SKHhQ/5OklzLGO4mo+Xl0B3ffxd3NuLFUuIhaWlykc3nq8nLlKoVFGsin9&#10;seYETwg/taHIfQRf8ezSKJoXrJ9nRe9zHcLg0r0HlTt7qbrTr7+6mez0O4985GmATEUORqqWkxVR&#10;SnwS08sTh42dv8+QeCOPbvgLKxYjH2db8VUXw/l0cD4G9e7c2bt2bIzSRhI6urpM1T0dPTQ0tPWq&#10;v3WNrWHPka8hUOrW0gD8W9h++gi+qMrj/Uen/FmFmIk6st2pubApSy1EMUZyS0bQRssto2HmYsZI&#10;kjQMrXDmSxuCASfp7cigEwNOiGYsrUP8uotVmoJMljMVVTQSVUqvKY4omgnkq3dTDKosqnxXGtAB&#10;wdX4v7LrmzZZNFK06ZNSNVDToU6yWp27hKzM5Gi+1NPTSVEEcM8MsFbUywkJSiRDqsWCtxqH1BPu&#10;y2srIWUUNOkoCSvoGf8AJ1rAd36+/wD5O7rr92Y6pr5tv1FNg6XDyPCuOpsfUv5Z5o5GFkZpAIo3&#10;0FgQbj6ezGzkewtaoaM+SfsxT8ujGCwt2k7xX5evSQ7r+D+0t245spsMzUeUrKeGoqJVBglxsZ/a&#10;8VTFTjTYEm0iAAst2+tva603yaI/qmo/w/Pp+4260lXSoCP6/L06rX3F8Z+2evuw6zYqeafI001J&#10;W0VVTVYqIq2m1+dKqZoxo1EXZFex1D+nsSJvFjPb+MwpXiKcOiaTbbiGXwkz6EcPz/1cetjL4FYX&#10;szqfAYHF7ipWyeYr6vzZGkCLJKlVUTKpqJ54vUreFjI9yQqrxz7BV/cQGVpYfhPDq1+HitlDGref&#10;y6vgp8lVU233rq0u1ZEywSR6I5uLFHMUzL9D9Q36bcf19kM0y6fEY56DQGqUBfPoqG4Owf4hvCWN&#10;olVPtjFNTSazM80cv7CFKO6Rs1iRpZXKj1G3sgmkimfUPLoe2Nin0wLcT0L+3cxWV1FJXy0L0/kE&#10;c0dRMG+4iCnxKIZI18YB5tqAYfk3+jyJVewV+fVbmBVbSnS6wrV1RLGKacOJZ3ZZIpEUxLEt21SL&#10;byMfqfr/AK/tHuFvKbU+GKHoh3AELkdCDDjKadSVWT7kvaZ5TyjsoBbSeSOPoPpf/H3EO826mWua&#10;nj0Qu1G65+BoGeJwpKLdhZVNm+guOB7D6Q6Cy0qOm2Ga9KKmkKQxs6INLWAYcxra4bSOR/vv68GV&#10;s2lQWHDqvUvwpIP3FQGdF1sSpuHPpUFQLC3+39nSeGRkAE/P/L5db6iLHTwSPGVgVGJR08VgWVSC&#10;dY/I/oxH+Bv7aVY0J4Zx/qPXusomjhgZnbU0J0SXA4FiwYXBJX8EfX/e/Zjt+kvTzGD1UrqoOk1B&#10;XGrqX8gjCl2aOVCBIs+kXSUk2AAsQbc/T2vjtVec4oK46VqMUp04VNfFHAlR/n51Rknj9AZDYjyl&#10;PqAP9e39OfZ/DtyS0K8fP/V8urolTT16RsmWrK6Uq3jjipyJVBWy1KDhJBqB/X9LH2u/dmgao/2f&#10;5elAhVR8z1jpczQVkrSK8etbCVGaNnDqSNUUg4cqb3Km97e6vbNKp0Cp621vIgyOlBDkBqSnVqec&#10;zK7m1mkaJRewWwLN9SR9Rb+vAIp4Z4m0OuOmTFQaupOMrm1rBf7iF3bTob95Ltb0mMnQn9D9T/r8&#10;e3bCJ6kuKr5fLqskZ0k9LanaWNbLDFoRixDWOr02A1Pe5P8AZJ5+vs+iBVdKjh69FUg789YJ6mLx&#10;szRvCdV1ClfGzWuxPkHIU2BI/wBt7beXRWvb1QrUdMEmT0FhGFYah5NJJCuBwQSASP62H+Hspk3D&#10;FFP59NlQB69eXOHzREMdDANI1xo1E+grq+l/wPaZ9wCnUP5daoVNelZjc5HIGDSIdS8BjaVb3ub/&#10;AE9mdjvUQOkn/P1Zsio6fmqKWogBGkKQANRLvf8AIW4A5/w9iX6i2nj1D09c9U+zpPVsQW9wpRiw&#10;XyLYqWH5C/Xj8f09kN8VQH06URGrZ6RGTgDlfEsBYta7gnQ4B4iQrpF/8Tcf1v7AW6sGXtp0tU46&#10;R9fGaZ5JJBpQoGty0fmJsVA/tfW4Xn6/X3FG9RhJyx4f5elC6aUHWbHyiRokdLJ5VCjTGraTYvKH&#10;YXAA+i3PFvZJEwcgOMV68wpx6FvBLTwoi+OFNEixgkArf+wWH1tY3PsYbOIoZVFKZp0z0IVN4+VJ&#10;DC115BF7XvyAB+Pcm2fh6dLEU/1fs/zde6mr9FYEg2AuQDp5+v8AW/49riWVA4PXupRlBCKXXUNA&#10;OlQL25sARwbW/P8AvP1u9wNACn/V/n61pA4dYZJVRzfSbj+yotq/qCeT/wARz7Ry7l4D4OeriPXx&#10;HXcNcC2jUdYHkZwNd1LWFz9B/r+1VjzKyvoZsjJP+rh1SS1HGnWRq9Tq5BBNwQqm6/2Szn/Y/wCw&#10;9myc1APXj/m6Tm1HUCqlUuXb9BH6fQAGvyCx/wBh/sPZku9xXDeIcL5dNNbkYHTPJLGSwVo9F/I1&#10;lDeo/lSeASPZzabrEV0Vxx6SPb5pSnWAVPiYGRl0uRd7K1x9VJT8N+SfZpFuyIQScHz9emfAzjpz&#10;p8nAmkN6WIIAUi3K2JHAOkmxNv8Ab+xLbbxa/CTk9UMTV6ztVxEEgI5HqJ0aVuDawYfW3tWb2AjH&#10;VApGD1GapWQlU0rqFrNoYrdr6wo+h/1/aCS6Rvy6sFANesbPDYSXDOGKiwtJcfk24H9B7L5pof7S&#10;tT1cAk0HWMMBYgryLqp5P7jXClfpf6/T2kMq8Rjrwzw6yLoZyCD6AdKhQNTsvKDj/ff7wKao2bJ4&#10;D/Jw68QfMdQ5WWVWEigGMAfQWQsOLqP7RHtBMVcU8x/q/b1XrGqvMwJUNoFn/SpC/kAn8f19pQok&#10;bP59WZSnTslLG0IsbAsVT0ggaRa3qABt/X+ntJLZxyVpwrjpWCBx681PHGAqG/FzrNvqOdTfUf1A&#10;HHsmvbKKNdK/5unUYVr031wV4iNPFmQjSC91/Vdvxf6gj2D95jEkIpSvDhnHz/n0YwEB6noOswdT&#10;OlzIUa7aQFBW/AN+SRblh7i3drRmOM/8X0tJQfn0HecyDRBdCaWLkl1OpgqtYO9/oeLD2Dr2CQNq&#10;pTpIxPAdJWmycSzrPJUBi51QkoP23R9LgH66SeL/AOHskYiOSpPHh02SBx6E7H5YS04QKpjLIlmd&#10;bX+rer9Pp/oP6+za0usBOI60Svn07x1sDoAbFtWhIxyyPouAEsCLAAm/+w9myzIy0Hrj/ivL161q&#10;XyHXKOsu8kcmiaQWUAXs2lrNquBa305/P093SQklGOoj0/y9aJ1Cvp0qKVop4zYhSq6XIsDYLYmw&#10;/ob+xNbKkyUrQ4r+zq/U+OFFKX9RY6RdeeOCHb8gj2vit0BBJrXrTcOs01KQi6EVgyyEf1t9NKg8&#10;fX8/X25PbMUHh8M160vDpgq6F5afU3jWRSpCsoVfJey+gcki/tEInVCz8R5f4OqSKGx0hctQTeEy&#10;E2eMgMRCrhpW9K/Wx5tp/wB9wnYask0P+XpI8bA16D442aVpA/lH7zIUs4WWbUDqZIwt1A5BPF78&#10;n8pCoqRX/i+mWjr0uMRRyLGF8evSuhbKCAGHGtiqlrgfgWBv/sTO1coKKK9KkioO7p+oaGWNbWH+&#10;cLIYgWUA8APf6sBcf63tVH+oPn8v8vToUDA6XeNRliBkAurAeMG4IAGmwtxbm/8Asf8AX9iPb4ys&#10;YZ/9j8unQaLp6VdLKisLg/XVq9P1H5AIFh+Pr/xobbdJRlBFDjpPIv4uldTyJJGjC1wvNwAdRNvo&#10;3+JPsd2siOgYehr9tekpWhx06oiSAJxq4Ivbn8Eah9b+zSONXQAeXVepkcF0sBax5FgNLWtfUfr7&#10;f8EOooKf5OtgE8OpKxklgeCtrXI5JHBa1/d0irUPk9bCnqDU0quGDWUBSCDwCGHp0kj+v9fZHuNp&#10;4mPTq6inSarYiiyIQChuORxpPFwf9t7Ae5W+iNlHA9PxtXB6R9cjCNtVhcsFAH1IAuGA+l+Pcf7i&#10;rohB7c4/4rpSox0jpZ5TI0cnquygsfQyn/W/J/I9hMzyElHNerEDy6TNfVTRyPDd/oxV1ZQA+kaQ&#10;IzcAn8+0El1LFIVPlnqwWor0iJ8qY5mhclYgwkkBYoylh6V0kAKxJuOD7RNuL00nz6oIQDq8+sVP&#10;WGMs+ppbFmKuRqiIN203HOofW/I/At9KRTsp1fF06VrT5dMlVKy10cglWmVleUxpAG0Kx1+p9ILC&#10;/H14vce0kjkSBgaVNet0xTrK0ryX0iKMhTLKoXSjh+EYavoo/C/X3d3LGo/4vqoFDTqV/EooRGkk&#10;NQyu/qVl06goFwTYn/Ei30968YKACD59X6YcjPDIiDQnje4fUdXijZtJ1E86ODb/AFPth5FIApx6&#10;dQjRRugZzcFBSVciQRwRTViVMi1KSFx4oeZ4oI2uovGQVZebn+t/aCZVQ4HHphioPSPz2XaGGmFJ&#10;VRDXHpianAlnaZCBUa2mUuNUdrK6kg/T28jrQDpPM1Fx1J2wsKHyTrCkVQROamop4pFBlPilZHT1&#10;BvwEYCy/kk+3q0YV4dJlpQ16Gijq6enhWBlWmKrI6gFDFKNIjQRMw4vwRc8/T2Zq6iPT0mBXNOlR&#10;jtCUMbkQ+TWragQlxJ6Y2W/6X/JH0IPHFva22KiMNitenep9HJJJGZJQ0xEMqWLBWMuoiRdQ+miw&#10;tb2Y27mmpvn00woeo7SOKxpAFsFje55GsfRXY88mxN/rf3rW/i1HDrWOnOGrqajUskUjFeAWURsj&#10;sbnRq4KBbkW/p7NoZ5pFOtTjrR64vJWTRuyeZYlcinXUXR0ThlGscE/UKpt7c1zupwQBw6onxHpq&#10;ydBna2CTxOFAiOnU7esML+vT61J+nHtkw3UgqvWpC1McOgqzWLyVMFWNlp3nEbSmkJYIuko6BCh9&#10;P+qv+RcG/ssubC5Ru0cekTCo6BHKUmYaqnpauFmQRVKQRM7Mzwo2sPTykaVDtzZz7LHhuAaOD02g&#10;OrPSaqNoZzcDUxkSSnRvK7pAFT7nga45Khhxa3H1B5t9fdlhlIwDX06e6bK3Yc1AscdwJjqelkZF&#10;hqEJXSJJNFlOhdQ1kD1fU+6+G6HuBHWjkU6BvM7UzKV6m4C3EGOSLSIn1vqleVpRoEr2FgGvbgX9&#10;pnAWurh0ie2epbpEVmNyE8j09RjYqqaSqEP7lb9vFDFE+uWdKQ6DIZTbSzWbgAXHvSugNdVMenD8&#10;/l000ZIpp6lRbVbJKWqITqbyQywzPEsMkDSeNZWSRVhk8aghkdPIT+klgfe/rVh4H/V+Xrx6p9MW&#10;yR0qcRs+JJBjS1IsCpE9IkdNNHMxQWWiMUq6RxeTQg4uQwYL7bN9qPiE58+H+r8+n47RQelfHsOE&#10;CV6yheWbTL4mSliCtSEeuOKOI2Dg3DupX/Wvx78LoEVTh506VC1iYcOp+3ut6PztHUUlLTR1BaGm&#10;McbTNCscYQJUMFJLaR/b/Vdv9T7UwS+O1AT+fTL2a6e0dGK2hsDH0SpJjY4naJCYEeJVjSW4aWW6&#10;foQrYhP8b+xftcEdKsanpMlqUbHRrNrYvSlKXiXwxqqsrMW0gWs6Ai9+ebm/1/HsZWoEgCqMdGSL&#10;QBehswuLiISXSNYWyIRqDLchQQ3ItazE/wCHswh2xHl1kd3l0rjPhip6E6hxaPCGMahdAYsqhdDn&#10;0toK8gcf8T7HW37NE8FWUEf5evGbPUo4dHCro0/Vgwte1gPVYE/7Et7cm2WFhppQ9e8Vvl00Vu3k&#10;eQa41Gk3QW0qeP1Bl/r/AI+ya65dUnIpp/n02WqanpK5TblPc3j1KWV5NNiG1C6g/wBAP6f7H2EN&#10;02BA9AMcT/q+3p6PT+fSVqttkqfEp0kkAXAQE8MPzzf6EeyRtkYf2eR0oqtM9MP8KenJjHD69IDl&#10;w6c2J5WxI/1V72491XazHhcH0PVK+nSfr8Yy1P7arGGUagdUjxu3Ek6EgHkWuLey69sxFLQefWwC&#10;eHUebELUMrlI2CBWC6SscjXvoawtqNrfUi1gfZVd20T0LivV1DAZ6csXivt5kIZW0rr1OigKjCwC&#10;pGBYp9Cfofz7DF1aRiUacf6uP+TpRCuanpXvHNHKiM5K2UEqArXZrm3FuD/sP8fa1IZUpU46XihG&#10;OnelmAJMjq5HJYLx6zwSAT/Sw/Fva5V9TXqxIHHqbWSaopSpUh7BLC9rC5IH9f8AiPdLoMISfl1V&#10;606Y8JBLLPO8ikIXIAAvGgsA5U/0tYBfx9fYd26F2mZ3BpXrQNFJ6EKKkDsUdAx9LIum4U3F+fyv&#10;H4/FvY9tLUMdMgqPKn+r/UOmWPl08QUqovCkeRrICoYFv6rxcX/I1H2LbG0RezNW/Z0y/D9v+A9P&#10;6RiNOIwtgDqUqDfSL/X+n+PsbQQLHCAi0I/n0lJBwfLrOkYA1hbsASDxe59JUt/r3H+w9r4rZWFQ&#10;P8/VK+Q4dT4oENuNJHHAXg/n/eLezKGyj4Hy611kemQaTbjk24Fxfki3ul3bR1638usDwxLcAL6j&#10;qBt9Rbkf7D2TTQRLHT+Z8+nF+Hpmq4YyCFVRZrEqOSSbgkf63sK30EZH6YH29PxefTJNCgUr6blh&#10;JIqj83va39OPV7DdzbRgFAwr+L/CP59OdJPKUyqoH5Lt6zHZl/1Wo/0/BHsPT2cajQvGvH7Or01A&#10;HoPq7Gp5o2spW7aAEbWoB18X+jWAuR/xspxthahPD16TSqobHTe0RjEdRf0gkaEIBVQbFlvyR+bH&#10;+l/e3sWQBxmp6bDgNnqMmQjQvK7hiNeoBQEuT6FHH45v/hb2lksZdNaHp3xlHDpxTLKoQxsVYDXI&#10;yX0yMq/tcEWH9OOPbSwTxMpPafPptp6Dp3psjUyH9xnVQddoQGDta+kfnkfX2IbO/ugwR9QHy8+m&#10;wK5PSvx9fAjgAvqDFdJRBdm9J1i3AIsOP9t7kPadxirooQR/qz1QrTB6WNNkCQ3qUfQKF/TybaA1&#10;uef6+xqNxZI8tTh/h/b+3rVFbPHpz/iGltLWsbISSOAfpygJP5N/xf347uFI1H8/9nz6qEGqo6eY&#10;cmqBb2IPAYWYXtyDxz/W5/5Gb229KlPTp3QaZ6c1yUDLww5F+Rxf6H2epvNuyijU6TmMg4z1411O&#10;GRdcZAuSpv8A19R5B9vnebVc6h1rQ3p/q/b01VeRhUEIAx9f4BNyeLcWtb6fn/Ycklv+YrVQfDzj&#10;h07HEa16SdRJDUQT8JyLMSVJUfRCY+TcH/Ye483G9t7yB3xXNa/yx5dLFjIoDw6DPKUUrzufEv6g&#10;yhv0hQdJ4X+n1APuLLq3MkxrT5dbeMKK9BRuTHxokgAW6s0kZjUFYyDqZrgAkEldQHF7+wxeWukl&#10;T5enW2aq09ei17lK07DQhHh8jMsKrDEI7a2qISLE8k3v7I6BTTpC0YJ6ZnMyUscM0ZeD7Q1DElbK&#10;0hChr/0swbj+osffilOPTbR0UmvQf5jHtW0jpCk0Idpy8ztFM0863JDLb0qyW0fkNyvIv7WJFrSh&#10;6ZEerA6j0WBpbfapTv5WpY6unacKzxSzHxyy07MoJdDwPIeQQfxYb+l9B1cQUHT7trakCzU8k2sG&#10;nM7l1hDs05+lKUK6mBYGSxFgCw+vtVZWuq4CvggdWWEDoWoMfJloJKKX7WrhdvLHSTaftQmgMdc2&#10;liCedKMOb/UG1pCsIwVCny6WKNIp0HW+ev8ADVVJTCOSlkq4ppBSLUQhqWn8Z1IsIlv+l1VRpLab&#10;f1tcQ28oi40oeno5GU6R0UjsbrHN7SjbKipxsMWSraSpq2gp5I6GSYP4zUVVC5YNNFcGRmAEyknQ&#10;CB7ENgPqG7PLp76oHB6CjCbp/gdc8/8ADaxMosxpJaGKQR09bRSATLUpTqA8ZVpIzHzqAK/UextY&#10;7EZVEjHtPTpTxBToxdFmKHIUtPPBUU2NyDUafcz1bLDVQ2AYhoLAyan1KVb1WHN/YkttkjjWrAEd&#10;IHgkDUYVHUOr7UymJaDDTp4Hmb7bHT49qenGUnqSYoIIyBdAzatT+hSAVJP1JnFt9tENRXh15oWU&#10;VHTntXae5t9ZOjyLzPBKsQgr5xG0M60kBP8AkCLqXSVOpw1/UL82F/ZhaASN4YwePSOacR8eI6FS&#10;n6ZxbssuW0mAvJFDPVPBVM0hYSwUaTVKCJSQBddGgi+on6+zZlmgjqekLzeKajrFktn7Gxv2tRM+&#10;PhHl1QU9ZBT1hs/+TsYvI7KljdVjjK6Ta1r+0H1zHj2/5etBT59F8y0ubqo63H7alyVVjKjKzNjq&#10;/Exn7vRRyLTSwVdBVKGDvq9Mj/qsByFv7T3Ezunaer9Cx198e5Ki9XuEMkswkqTNVS+QyeJSiOYG&#10;1BYh+t41IFxcWvb2Eb+a4I0KaU8+rFkOD0Y7H9b7VxsaQTw42oaFRNGs1IGimFjeFYzq9YAvcfX/&#10;AGHsnVpXpqYt/l6ZaOM5YdIfcdLQYXGJV4XbtNUT2r2FRWhIIoxJeCAt41HpZidF78Dnj2cbfHNJ&#10;JRiR9vXtMajURw6CuuxO3twy0e4qSnxOBzIXVUTvKS8Qo0+1qYIk06S7EkM66SFH0Ym4GyEiMKem&#10;AIm4dJDKbeo8cZ6qeowuQkhkSWOScQpRLLWXXXhUi1OdKKWkVmLM4L/pNvaWX4uqtISaA0HQb5/b&#10;uwM9X0VNuTBRTYTK+OCv1Lj44I3qJBFT5Kto7aYyjC6Fwbs91DNZQaWB0r1TxZE+E9Bjv/4mdI75&#10;oZcfj4ohVQRPQ0eQarp5fIZ2tRUaSVTKEJlCnSeF+gVb+z3xITH2/FXpRHcOaeIK9Vldj/y+d8bY&#10;r6HN9abhykE0tNlIj93VxyYuoho9ZqllqIx4wQugQRslyATcWB9pzeIo0TgUHS9XTVVeij7m2X3X&#10;1gtGm9sJXT41QUxudgaORZZ6tRLIhmIZpEsB5FkGoAlQdXurR2d1VouJ4/6v8HSyJgwz1x2N26mz&#10;sxi6Pciz1uxs1S1VDSUzl4nx1bWSBnZkqCVeQj9MchN1sLi9yF9+5eS4haa0AEqmv2gfl+3qstBx&#10;yD0Nm/cPu7bW35d7dX5dZ9ux038Qye3KhKWpjociGVvtYQxWSBZIj5ooBGf0t/S3sHWUdpcTC03J&#10;O84DZFR+zNDxP2dJ9LJHUcOrHv5dPzI3Nu3Dv1zvDNNjdx7apo5sHWzk1NdnKZR4Vp2p30HwmRl0&#10;SlA17I54DBiLYLvY9+W52onwpTUr5Kf9n0/Pojv7KS5XXG1COr1ot8T5SPzVFVRxUtN9gtHT1BiM&#10;lVPMqxSQJKNR1PKS6qhIYA2AH0yy2G3a7sFklPdQV6DzRSo5DcR0H+8aOXK0VRjsjSrU0OQaak0S&#10;OkC0MVUTNLMkcX6tJHLE3I1AADknYthCKKMev59PRMfPj0T7sWfMbfwlZtshchhXFNUy1cEMNFVR&#10;YyMlKePG2YuXiZWKazwbkMfp7R3CgsV49HliqyOAfXqpDu3A47emC3dR5HJNSZBa+vhlYNH9gZsb&#10;CTHDVmaygRRslQbH6vf82EY70rQ3VQMV/wAvUh26KLUqOqqtpbYpMHv3A00OdE9bNuSkXGQ4ybzV&#10;VXSs2iCoiVraElkaMtG3qVNQAv7bvGMlmzMuKdFcQ0TUrmvV/Hw7ya9fZ/KZzOsUTCbPyrtJhVFd&#10;TUmUNaIqecJJYoBeSNTq9ZQtzf2BLtlCKy/s8+jC6UFlr6f5ekT87+yqWv2nj8dS4yNpKyhyOYqa&#10;+iyBrJjEtHLPTRvMgRhJEzNIBaw1KQLW9rdmqZGevXpkBjB6Jd/Kl7Ay/Xvy7wu5c1kUgj3BtuTb&#10;1Jq/yJZ0qqpYKB41jUKwNV+2wA9WlyQD9VPMLtGkUkA/s3qT+Wf5dBrcbZpwC3lnrfQwW4kqdu0m&#10;YDGnq4KKNp14v4gmt1PBur/Uf1+v49ndtuEZtBMTmlfy6TgClelvia45VY6u48YiQhyA1tSAC4+n&#10;N+LezC2uVuFDA+VevdS6mujjLx6k0aC1nAAsnIbX/ja1vep7hEBAPXugN3HmaWXOyap1WGloHNTH&#10;YJBJU/7oieUkWIXUfr9PYF3DcI2vCa4Az1oGvRAe1PkHRYbD7ylxETTYgtU0D1lCi1MtNURoDUTR&#10;x2uSSbKhtcEkkAD21aRTXRMsYoG6XW9tJKoJ6K9srtWhOEmauzMtPXZR/tpWqqhDDTeD1zUUQkJl&#10;lbSUZAyFLEXJPs1i26RVoelf0IIqfLpOZ75J47CJLR5OKokpKFq18BVSSImPqmjPiqZhSR+epQ8M&#10;rSVPjWw9A+lllvtjsdTZHSGS2McmRjottB8iKXdNeDg8vOcjFkB9xkMS8aVEj1MqyxY+OKcSLMUU&#10;8MNDAXVtR59mZi8NKU4dLF8IYC9ZcvT7ngzdDWTVfjxu6cnVVdQMWwqXp6pJglbNNWENJckFFUlY&#10;g1gfyPZXIyljX/V/If6v2BUg7cCnTPm+usBmcjT7mz1ZNJlcfkRkaOlqHFRVQBodM9dOuox6HSBX&#10;SaO4+th7TGUq2kGgr15hUcK06BL+7/VPYvY9Zht246OXEeCCrj3RSLLOgqGcSJiaSdQqBjdVdpfV&#10;GWKA8Ekvv55o4mkhNTk/7PTNGAJp0efaHQnSeCkpMcfsaV2ljWOjeWOpr5KuWPzUxQoP3WSG3jiO&#10;rSOfrf3Hr3+4TSVn4HPDPRY00hfux0Oe6qjpuLBSbYqIqKjqhFT0UmLjlpRLXGV/EtTUIyrI+oXK&#10;NHoA+juPe7ZJGlzX7elWuowa9Em7C6U2un3+e6i3BlcZlniqDXw1GVanx6VFGAypHSYdqeGUamTX&#10;dmYGwZSefYpQqqgSiv5dbQhR39LzY+3NzUeOkoq/OLU7jr8ZQy1umhq6KL+KwIgMOPmkRbM7NHHJ&#10;qQBnWQ6uSAXXCI7UQdvkOtsI26Wtb8oNwdY4yaHsPa246PGYKCpgl3DjMUWipIKYKVpZEitIkgUi&#10;VpRpVkYCxbj2WS7NHKlI+J8ukMkSVrHno6/RneXXvyV2HBu/aebp13ZtuvCT46Wshp5YYaKFTasp&#10;Eu4SXVpQyWsfqPYO3i0SJjbzVWRcr5Agf4em1Yjj0YLE70x+bCzqVL0kRFWbquupD+OoQRMAQAQp&#10;J/x4+vsDXCMDrftAP7ereIvAdRMvnYhWs9NPHosiS6haLWR5VXxi2rUODY2/2PsFbzfIlxW3bhx6&#10;cQqxoek3ujO1a4MZCGNhIgSWQaeJo1GhyiqBbR/tQ+lhY3v7Ce43clygYivSsooTqFg6uj/hxkby&#10;6oyskjSeo+VlusM6izMQ1wOLGwGr8eytFUCtOtxQ1HSrikQ6DJA4XQkpVZAgpwW4kSMgEEgG4b6E&#10;Hk+3lYrxH+x0sSCnUzyu1lVDCrOWfz6UX7Zm5NwCCzt6L2vb/DkqBK5+EYPTxXGOnqnfUHMoUBVu&#10;5dRGRYW0xtbSwI4te59r0NR3fz/ydeqFFOskNRIyKgMY0BmKJ6JLq2oFiRxwbfX24j1XtPW2NOHT&#10;i+YeGKNpSmohkBKhpzHqC3YfQcGwt9B7XLfyRxgtj/D0maVV6bpcxJWF/GCIhYxF1K1DWa7hEFx+&#10;AfVwB7LrndJZQVU9vl0wz1NesS1LPC6kSgpIVs1igDnUXRxxf+0SObcfT2VteP4ZDE9UJJFfLpll&#10;nkZQRIFAcsrlglnbgGOO1yGH1Vvr7JZJ2Y0Bz1XqCS6aWp0EaDX6AyRSub8yWIJBceoKB7SF2GVx&#10;/l691gVm/VH4TaURmNgx8uk3tILcEMRYG35H4901uDUde65mvlLS/cS3dWdtMjgK5U3bVoIuyqRa&#10;3PBP49qYrwhu89e49TRn4kjLmT9uxlVVQE6muOXa41cHV6f959m8e6sFpXHTbFPPy6e6HdCzRqzv&#10;DqUKpI5dQ41KugXUCxsdJF/6ezzbt0STL9UlJ4DpW0GXSWRSWaVVk8eoqWjAVNTKquOLcDm3+x9j&#10;KzuUkODX59NDV59K6lqxIkSpyhC/uXXxv9SqhwBbiy2HHHs7QAitK9WAqadKCl1SNGCLoQHVLWZT&#10;zwW+hFx+k8n6+7OhYUbh1eMkGnr0oUCDVc6v7dmADXItcPyR/QqfaCSNFJrnz/1f5ulg4DpyhC/k&#10;FSyjTblbFQWIFvxb/ffUvxRqKGtDTrY456kgLZgCpvz6R+kH6A3+t/7PtTHhSta9bZMfLqQtmspD&#10;cMBcgKFuLgMP9c8ezO2ZTQHy6aK0z0o8VjxX1tPEVsshViBpPp+jX/1hb3K3J21JuV4jMMfF+z/Z&#10;6LL6TSukdCxmqSVlpKKjhLEBEjRR9Da1z/h7yCltqRCKIeg6QFVEYVel7hcX/C6NA367am4v6rXY&#10;3/oOR7MraLwYgnn05GmgdO8dUdXNgL8f65/Jv7UdOdPEb61uLWt/vYJv791sf6v9VP8AV/hyf14v&#10;+r/ex791s+f5/wCTrx+lyOf63/pxe3v3VevG2r/Ym/8At+f949+6914gX/17n+nB/wBf37r3XgP8&#10;Pqbj9HP4Pv3XuuVrX44+g4Xi/Hv3XuuiQeCTx+fT+f8AW/4j37r3XVgL3/2A4/P+J49+62KVz17g&#10;cm+o8rwD9fybf7H37rZ86cOvEcXuPqCbgC1/8T791Xrri4tYf19Km5/2Hv3Xuu+P8Qf9b/H+nv3X&#10;uugD/gbm5ueLn6cD37rbeX2dcj/h9FJAAvc3+vv3WuvWU/UW/qPxzyL/AOw+vv3Xuuv6kD63/wAC&#10;b/m39Pfuvdd8fS+oj888XsPp7917riQR9b88nm/+uffutr8XXX9o/nk8Afm5tf8A2HvfTjfD1yIu&#10;R/jdv9a4/wAfeumuvAfW/wCTcW0c2FvfuvdcuBzb68f2fz/T37r3XRIPBJ4/Pp/P+t/xHv3XuurC&#10;5BsP6A8/48+/de68dI+n1P8AwWw/HNuPfuvdYJHAQsT9AT/Z/J+nH/Ee/de6TlVUDyoym9nAN+ef&#10;rz/sPex1R8CvWWfIaIbiwJHHNz/vFj/j70OOetk0Feki2Sn8ty31b6kWJ5+nu3TNTWvT3Jmljpix&#10;1AhCDbSLG31H596p1cyADOOgk3HuDwKrioCGeXSI2NkZfqWuL8fk+008mjPRbPN6HpuoN4pK6xvK&#10;mpVQaF9JN/SHUsADf8ce2I7xGfTWvTKXQBoTXoW8NnI3UDVcBQByLhj/AKr/ABH+HteCGFR0aRTB&#10;gOlfFVoQHvwfr/Uj+t/9f37pQCDw6h5DMRU6FdSljcIDa/P5N+PfhTz6qzqvQRblzlLSYzIVVVPF&#10;DGlO089RKyqkNjclv8LC3sv3O/gsrZppnCqoJJPRfcSqik9Vh9wdu47c1VURYqnebHY0VDRM2lFr&#10;qqCzR+ORv0XP0/Nufp7xP5550G6TlbQkRoSB8/n0T+MrtrAr0TvM5KbJ1c1dUyHwqJGgpyVWA1Fv&#10;M0qhV9BiJsNV7j6W4PuFLi5llYszV6sQHFaU6akIElOsrAgvBUU8zL+3UTiEyJC7EBnVQBcW1c3J&#10;sPbSk0q3TTRkCo6wZCupIWMISRZ3qooZVkUuqLNBrp6rTCSTqPOqTWq/puD7R3M600jj08i0oOka&#10;ZpRKyrOlULSzvP6VpZEi/ahgNKg0I31L3awIbgk8FbMQenwOnSCcK0bCCnDzTCKomCy/bNGVvPpV&#10;x6UvcgkAkcD6j3br3T7TU61PqW/ip1VFmijR1ekWQyxTFFu2pA1gSbLccX97PTirr6eKyGogoRUy&#10;UrxO7BJKYCOU03lXVAazXfUr3vp/Fvx798unWUgZ6SmRimaqaOWr+6NRK080X2uqQymFY6SlR1ss&#10;drB0e4t9CRz7qwHE+XSdloadBhmolvSB5Z/ItVNPWsamNamGrp5BS6KLWtjYabqCVvo/H02BQY/1&#10;efTTceolFJBLCjmpgeJq5wtOkST1FRBo0xyVDmzapTaNVUqqn+pJ9+/Ly/1f6uPVOuLRGSVqjy2i&#10;8jQPIIjKab7Z1MUMZktIw8bEkMv9bi459519OqlQc9KOhjgAjnIFQWkalgEaakhNUBH4lYi6cBlF&#10;wAGDXN7D2ojWuD5dPqvXeRx/mafT4jNBGKIs0iiqndWtAHhQD/NoSVax45Y+3GTUajqxFem2gw5j&#10;kP2zU7GSkskM8jxR1SKT5ZZGI9EiAkqFJsoJtf35Yq9aCV6f6aLUlLSyURlEEkstUDNLGlPHMR4k&#10;kYrq0xKzOvJLk2AAHtSqZHVgK4HQ7dfY0kx+WWB3iqEk1t4plgp6VfJRwRxOqojS3ZmkZSdIsvIJ&#10;9iXabHxHD9LbdKZ6MfSUwaESnXDThYGeGo8Z5X90sWm4uSbA8EW5HIsOobLt1kUHp0s1LpoOPTbX&#10;0qus0iKqRASyOakI0+lfWqfugsCzn/ifp7YltDQyUx1uT4ugV3jNGuPaaVmFOjtImt2CvHJFeaKB&#10;ZAWEer0CXT9dQH59h28UlemmNB0XmvzNQXnp46Z4oqaALeRD4pTMf3ahlIuBpB/bXjhfwSPZWST0&#10;WSvqbppp5UrI56Zp4GnF6iaqMdlTyG8tMIwAxViLMP7IAF7e9dUWtaDpXYORwom+yKTwyqglJRpH&#10;q5nCOoIBc6neO1msAbD6eza34D8+l0LEL0sP4gYpoGnSOaN4ljadHEgilo5QamOunGkggG66iByL&#10;jj2u8M06UBiM8OmqasjSOXzSxyzyB9KxsND8tNKzRqvCFAqgXs1uLi5KeVCK1600gA6D3M5o1FE8&#10;dLR4/wAi+OmSrghMEbmQmokkhkl0g2Go/ukqDYqhNgCu5cKQDw6QTS6+HQU1U5mpWqa5IXSSSEQs&#10;7E1UhIZoqdUgC+FWt6GDXsT9QLeytiCcHpCa+XWFKOSrmx8lnqJfNHooIqdHlQywiQfcSH8QrGXN&#10;+fx72gr2qK9e01YHofttURnpIoPGxZqgwRGrpQspjdtcdWUAvp8gkcarkKABxb2c2MApjpfEmoV6&#10;Eako5JY2kWd52pfHUClQgmSkp4wpaoPBLC6+NhfkaTf2I4o6cel4FV6Uy7iqqOErSokcQERiAV9b&#10;Qy/7opBpDB/y7KCDzq+vsyjvGiUDrRXPUXNdkzRRxVGLplpSqCCesqaB4KmldI7TSu0lgmtrByFI&#10;ZvrYC3tm83kLGWiwadMOygUJp0WrMZk1h9ddkZpTXTSzLJIs1QzFfMlLWK5BjjmQxWaJQp1KAOCA&#10;Aby9kuGJZukrSVPGvSOnq5mDytT/ALUkkcc8dKip9vGHJAjll/XIWOmOw0kgaRyPaACp456aZqfb&#10;02xVD1nhd1SBJ2kpaGGVAnip4yZ6eonVfXpB41H/AFQJ+nu9DTTXqmpjw6UcVVVS0zM9XTU8i1lG&#10;VaVRHCaYrqqRTlBdYWUFzx6if9gFKMKUPWwajHUP7hERqcQSIlOssMP3UivGNVQT4dbaebWAlHJ1&#10;D62Ht3UTw+X+DrwpXPHrIspaNJ9JovNeAy0mmJ5YhpmEsvkHoF+CzcC66jY+1KtUBur9dVNf5v8A&#10;I6JTHBFFMLSziKCNFXyGrijYMXhEqkuSmleCDZr+3C9RTqrfD1GpavJSw0dLUTymCennjSpmEdPO&#10;qpMBDXRCXWanyH9nxSIzGFV9Qv7cFK/6v2dW6ejXRmCOVh9uYnFVFJTUUIRnjbxxQU6xspScqxjl&#10;kYgAgAqvPu4bFOrIfLr2EzlZWrPTyhKNBBTqtVG8UYjEjt9uJFtped5Qyo3HpBLE6eL1Jp09Flq9&#10;KairU1LXK5bIvSrL9rIyqI9EhgSSkRgFEi+ssGJJDKRx7spoelJAIoenTF7yyFDNL9lVvEac+SKK&#10;SNnlqq0qPuZRM41KlPdQQTySbDg2VRXs0R0qemjEvH/V/g6Pp0Nitw1eLG49xVP+Safu4o6gCTWj&#10;/vUs8lhfRoYHTf8AUefcxckWE9xW6uCdHl/q+3pOD4j6B/q/l/q/wmO2lVVVbJW1NYYmo7z+CVnV&#10;qiK0ml3ZgABq9NgbED6gcD3MW3IyN38M06fdVQ6enasxMFTuCkq3hSWSONHSQiJGkUqfHIJXW9iL&#10;KSoLC9vzwqktFe4ElK06c1oBTpY19BHkcHPF4I28dLI8cfjaRl0Lco7OBcnn/G3+29qZkV0KsOA6&#10;1IEaOvRYdzYb71kNDTQJOC9NRyiJEaV6hVjdTJ9G1qwZA/B0+wLudgk7HSM9ahm8LI6R8+zc1tnD&#10;ZKkzOOnkaR4ZaKojgR4okRRHJqiXmwNiG/rcj2H7rbHt7dg4+zpWLkmnRU944KrnxVbksXX0j+Np&#10;I63HV7ljVtI+iaFIogJDoUm5jtbTzce42v4DRmr+XSyOaRhpZcHz6BPF1MNZHOsxjBp4JY41hji0&#10;y1MREVNVGZwV06bjxMp/sn6+w+AK0bp1aVz0OW08OrrHLT0a00TRfcoJ3laFhK48cDPwP3ShJUHT&#10;wAG9RHs8sLTxCKcP9Xy/1fyCuMksa9D9hsOaKJI6a8p0U/3ENV4JUNMX1JFHJZBGrK3qX8cHm3Ax&#10;tLLwxjp4qTQ9CDSNSwvGq/sxSOg/b1LGERTMzWiBFjYgm/4+tiB7PoVQHpwCgz1OrMlDKqAtFPDU&#10;xMqyelIYqdpAWHnUaWkLWJDD0i30/L0si/D1vjw6a54JKgmQyQhJpI5mUrIgSJW1egqoI1EaSx5P&#10;PtkJX7Or6ho0+fUUtEoZ10xQqZzNNYOFkk/UY2UD8rbn9R+n59ugADq8Xw9J+so6DIxMktIJpYpd&#10;bQSStTSGnkbXpYzegXupJ1fq9Ptt1UivmOlfl0HWcxoSR4StMYhDJBVKkYkr1gMnhtDNdibrpjsN&#10;IFmOv2yFrgdbX4upGBSCm8K1zjxwaSKhHu4WG8LSilQeonSdQ035AFwoJXWyacnqzN5Dowu16uLy&#10;AStHrkgCRtKPFIsbNqkaSU/re9lAW9l455PsT2RBbHSeWhGehVjyOmJdTAqsfhMjLpkTUupfGvp4&#10;ItcgXtyfz7E6E6KfIdF5RSajpuqM541ctJeR0ZZZX/II0iJIGX9RW5F7Xt7dDCmeqOAvHh0lK3cZ&#10;ifSJ1gkIAefQsjWZdakauFOgfQ8/049qA2KdNxorZPSIn3pEoR/2mSpb7dU8kV5zIw0q6KqtpA5N&#10;2HP9fagIB0p0L1jpt2mQ1EkEmuEs7Rfcn9fjYJJUeadLKP7CkAD/AHv3unWvDWtenOm3KJnE0siw&#10;3jf7tZoBLUPHELrFDHBe9xqCvpAJAN/T7YlOadXEergOnqmzkAVQsyAiJ3WPUFSGlb0JHUCYX4AF&#10;yOCb/QWPtGXIJHVzGesyZuBiWMjzOzQxlVpnh9AI0+Qv/YQXJa3q/B9tlieriPzPUWoyQmEyXQSr&#10;5HjgLKXaOMXAjb8HnUF+th7YkzjpVHQCp6TVTWrUMAJirFI45DSGKKaVH9EaSStcEW/1PqAJv9Pa&#10;FyOJ6WoqYPScra5iuiJYeVYKIIf3zwCZnaU+pyoBD8EX+l7+0kjgHt6MIYxxHHpFVs8bkyUqiVdB&#10;CRtJKq+SQ2keaRAzXIN4wBwRf8X9l8jDNfLowiUVGrh0m6qpiK6kqJUeFh95EhmQQALoVJQQS5BY&#10;IEawe1/oD7QSsrDHRjEnADpLyh0fwyiELBJF+xEQiP5bzfaVkh1Ixb/dbIoDaTa1rFA/xHowVRx6&#10;aaqQ08+qVoYl9LGUyxxwwqyPHMVQ6tbsqsyKq/0PB4CZ/i6UIK49emSZ1Wkhhk/CxQNIyrIUichZ&#10;ZnjhF9CqbhmsB+Re3tlsHPSlR3npkqpIQ7zIrxRwySy/esfFAilysYVVPpSQ/pCgkkEn/BOzVPy6&#10;fApx6Z2ZFl8jeQzhCS5lLPUXYrDdAoVWKAh3NiNQ/wAPbT/CelajStD03K0ZWCNIvS8csLRVVMJp&#10;a5YmaZpkjRdTBItY12/WBa1/afr3UarkRUkqwiJTvHF40ragwqsaoI3OuHXJqkQJHZgNQLH6+/db&#10;FD9vUpozOWKpFREF0aLyPOyS1ahZVgiChjN41cRsyn6WXj37rXWPVTkzQSDU3gkYBVBWBKeK16gO&#10;bsZAQg1t/wAnC3v3XiDUHrKYWglp5ZxEka0/mRI4zIk6OoUpGZCbliP20b1KTrIF/fjnHXusMcRM&#10;SRRVNkkmeZqZtRim+gaWGdxcOT6UvwLk88+6aB1vHn1l+5qlFSjinoamMxQpPMFnio/UFm8ulWaR&#10;zcL6edeqxHvYCg08+qgAcOpE8McaP51hkWmVXWGWMQloSQsDuYlYa/1ynWSStx70DQE/Pq3WP7el&#10;lcUsxJM9NrgCU5haH1Wgal8bEEPH6Us7FmuCbMAdai3b1sEjpurKVdIggx/iFPTrNTOmrVSwrUaR&#10;J9wASutVL6IwLcqRpPupBHHp4ZHTTqRnikMkDVtVS1NLWVDeER0lBTuzCpmYBo3Mjaoo7q1rXZrA&#10;j3rrfTbPi/BDepp4lE0CtFJ9zAVMchEcsckEQBcskfkI+qnTp/V7917poq6Q1ZrJjVuXnpmpai9L&#10;rhpamEaqeUkfQhCQD9RY2591avl1YCvHpPvQQ00iN4RVNWeKjjmlaWIJVxwFIm8xXm6xuFAHLcki&#10;1/dKnpSiLSvTPU4lUgK07zvPRzy/wwwx0y0hyPhapkMgk51Aly0kl18UY+n0NxkdOUA6TlfgslUJ&#10;SSl5eY6KraeeYeGFpSYFjinjKmwVpJCIr+pVVrKAfdlKg93TTp+LpjNBVM0MdLLFMJJaeLXMaWV4&#10;ysjVNNRvW08QRGEYPk0Kx12DHg+/Yr8umaV6DjL4aNZ6gUz5Hy5mol0IiywZCCWGYR6EEaM0dNFO&#10;GLAAIpbjUpFnVahoPL1/1cemiKfn0H25qFTJXwPkp1gBUVTBUgqp2iqPAkNMsQ9PmI8Gs6Ws4bRp&#10;59rrdvTP+DpPNwz0ENbhfLlPNBjPAkS1cgx5k0rW1rUrT/YTMqgeKNPFJDMWJ4Or9Xs6jkGihP5+&#10;YHmf8/RbIhZq0H+Q/L/Z+3oHMviX+1MAWoqKhqeVIXMMSY7LY9F15eSsDD1TOoJZk9d2jNgbe18b&#10;Djw+XmD5D/J0WS2/r+31Hn+3j+zoJ81ipIJK6lgSSrjyOPmrK6lpZjWZJ6Sspy+NWhkTRos9wI5T&#10;yApIOr2vipUN6fs+f29Fs8OioHmCfX7Og8qIZXpaGdIAki01Vi6bz6WeKup6YIHnpqENoeQktMGY&#10;nUikaA3swWoY1xwPy/n/AC6K2TtGBjH+r5/5ukK2OFO8kWSeppf4hTVdTj5I4KZ6uGsjT95HUBlW&#10;lKFnqdBWwNtRIuVyMD8HSF0CrR/n+3/Vx+XSFyFLC8Mc1Mrxo9FM6VFO8mmmgoXWKVpKZU1iEN5L&#10;hkGokkmw1FfGQDn/AFf7PSJ6Ur6jiOkrkKal+yNR4K8xwu81JOJ0gEcLkGSgjLeo3W5iDAhmYi49&#10;rFOekzBSKdITL0In8zQ08U8VbVp9tSwhQIECIy/eSTAFh6dN73HqAPtVG/l5jpDItDT16bJKb7MF&#10;IyZZJYQ0cgRJ2kimYqsctTJYXQ6mIJ9YUFeefbqtrPTWkUoOmmWmJWkj8DU1PM8uipW0oijvYwOC&#10;QfGXH6mKjktzpt7cB1dUZcinUINUMWGtEikWaocVSKZI1iYD7aUoB9NKsGUf4c/jfVCPI9MzpG0y&#10;KyzoQKmS0EaKJZJgLtDNIAhEa6nOsXFgPqR7Ur8I6bEY4k9NL0raDNTFRTszQsyKr08jpdIqkO40&#10;lyAb2P5B/J92Boa9M9Qw87BdcUcTxSU8k6vKmiWNXPmLABUJNlBHAAIFhf3YpQV61XqOyBPKvJli&#10;E0mkWmEOm4pY1AAJJvYoTZQPr+BuPz68f9X+qg/1fyhLeWFknCrojMgeHSGnlb9Z8Y4BI4H+NrcX&#10;9ude6iypHJL9p5lDeSJlQiwjsmlyCOS3FwPpzxz735dUHxdZfsxoHiScxlXVgVSyeQ6gwmccFQOb&#10;8kk8j37qxyOo325KQxuWJZJC4ADlGkP7IMYHpBbhibE/T6WPvRIpnrWnrJDS3VS5WaRWVKiVdcMl&#10;PTx2Mck8JW51arcN9F459tsUpjq6ITw6clpZ4TNHqi11JMyzo62iWIa5IHJ+vpF9YJ4tz9R7Z1LQ&#10;n06UIhA+3p2SncrqM8cTCCNvPUopmmhkbUAQ/wBAw0uCPz9OT7ZxWoHT4QdPVHTJI6Q+CGo8cokj&#10;kiAhmWd0Hkk/eH6Cx8ZB4vc/S3tHO1K5p0ujiBNCK9K+KkhqRFFCKSllR5NVLqdWR0hukZlALM8n&#10;AVgQAxAH19l7SaSScjoySJXoBg+nShx2Lno4mpjQmWPwEzV6skn70TecUMChQ0aMhYgOGLjkH+iK&#10;eZZCCDkeXy8j0YQwOqlAMf6sdKWkwck0RMFRKtG1LKfu5JUMtRV0kuuPH1qAF1ke6/bNIQBdTyeA&#10;XTTKmWGfT0+Y/wAvRpBAxWqkgU4/P0P+Tpc4rAUklbRyT0qZCeSWE1NTkamFaeKoKFpqqaUetlSM&#10;iP7d2BlsCACAAUzXDFWAJHyHGnkKeVfXy6OYbWPUGYA1IqTwrTj+Q8vPoUNvySZCrp2Snp38lLVQ&#10;1dI8ppUn8DNBPVfw6RVDmVHjkV2JVCZbC63BZMqotKnBGaZ9R3eVMinoB0c21HcAAeeK4x5laDjg&#10;1+Z+wDJs7wvioqGdamliWkdFqqV/thV4+iqQaOdqN/WwkYksyKp1aLEhfZNdgay4pxrQjzINcgeX&#10;Dy/zH9sFCBTWgFK+RCmoND6+f8sdCbSU0EvhRqPG1OMSkpKxkZkkkqDlC0lLPDT04tI5ljVitvQT&#10;qcWLAlj6QSQSGqRj5f8AF9GMYGNQUrQH9vCnrw6xVGFjYyPU1FQJESkoYcmKNEioauqiFRDDTNIS&#10;SXjRIUVE4Zgx491EvaNP2kV40x/s9XCiuajgAQOGK/Z8sdIzMbdq3pqeakoKiGGKSBJck8MVT9jL&#10;TTeQUz0sqieUg/rEKraNS1joJLiSqSVJ4jh61HEHhnyr5nrbo1KgEUp3UBpTgKcSRwNM46DLd2CU&#10;TzLW49q98VIxqa7EVwTHRo8hR6KGGD0zoZpGZC0glMsZViwUgmVnMAAEbTr4Bhk/M14eXDFDXpNP&#10;Gpq0grp4lTih4geTCteOajPQX5bAwvPNjo8pSTsJKK8mUaOKIywuJkVpaRGin1LrDtI+rWpjIUng&#10;5ilJQOVIweGeP28M8PkekU0CEmIMDw444fYCDUca0yDw6h+GCM1Iqaqn0CpqMh93DTQ0sVRVVH+T&#10;19/GReMaI0jhZruw1Kw5Hu5IJBAIxSlakAcOPn8/y6qVTIJ8yxNAKk0B8uA4U8/XoWsNlzRmCmhx&#10;1NFlKSmpqhf4e8WVpqWWW0MSZGM/5wMRGb3vGxUstgD7L5YhISxJ0k+eCfXP+qvSgkqe1QGUD4cj&#10;8xTzIGeI/n0MeA3rQRTVFTRw/c0FbRvURwLVPDOIRMwjqNcS2p0gC1RSMH6OAwt7LpLJiO/4hxx5&#10;/wCXy6cSaNalfhORny9fkOP59CViMzBAt4Z8n9tWrDImTBhqa2aCeFQI1jvzUlozIzo1nADFQ7+0&#10;clvU+WPKlM/5v+K8ut+IimmaEA8K1FB/PpSZLMULq1LBVo01JT08tVIar7IQOWAjyMt00QSxl6d/&#10;KF1CVxqUKCRWOF1OojjX5n7KfP8AwftNXkjagByKVoaD7fyND9tOgq3Fl0TG0tXB9nWYqXIUmT8l&#10;fVEV9FWUTNFUVVRLOmt5ipjleJGKvKwMeu4APrKL9UrwYCmBxBzQfLy+yo6JrtgY9S5UkGpOQfU1&#10;+VPlqyOi5b0pa6SrzJhfB1lDUgJR11TWUkE9VMGWOjrK1pXSVakCTQfHFbjQV5b2LbMqFANceXkK&#10;+Q+WOgXucbl3IppIwfX7fOv2dFN3ZS0FV5WkDcvkZ6iRnkkdKqqfk08gVUVYmBcSaNTari68AU2h&#10;0kf5PQev7egZeorVrXz8/P8A1DotGXiKq48EQFM8SRziNYGeoc/vUwK21WJuVAINmIsPYkjI4noL&#10;yrpOOkfUACV4wmprgAS8KVJLBgxNiuv0/T/H2o6TdQW0hgRHfSpWSNLlQjLfRYg3uSF4+p49+691&#10;yp9cpk1htSXLAKFjjQmzMVAvxxcNzz7917rM+h5HnEaxxCElvGF8cgvZZZEfkMOANP8AZHv3Xuuo&#10;KQ+NHSZFjWMRRQx6WGpzrEkigEhPybC3+Pv3XusYhCSpE7SMoJV30RoVib0NPpiF76rEaj+R/re/&#10;de64x6SGlkSJiWMbE+rUb6Gk0jhiF4KkDkfX37r3XaX0Kily9OWUu5CqHLXAKEcrpPA/I/xv7917&#10;rOykMUdG8zIZXlN3ESgkWt/Q3JJH049+691//9fb8RBGG4DahYkcWA+n05+v9OPe+kHWaKnEhViv&#10;HAJUAAr/AI3+n+N/fqA9aIqKdOApr/RVHHJAuCBxYEf09+6roHUqKnFgGIOn0iy+q554P9Le/Uof&#10;9X+b/V/g2FA6nrB9LAk+kWv6bA2uT+T73TFerdS44Qb8f14vY/7b3rrY49ZxEB/U3HF/rwf6c+/d&#10;eHA9ZBEP6E3F+fpe3AvYf6/097Argda65hAAQFB5H0/A/rb3vhUda678ekn02JP4H9Ofdet9ZlAH&#10;B5J/3tf6e/de65gH/iR6b29+68BU06yIL/UX4t9R/S3096PV1qTX06yBQdJAvbUDyD/sPeuneuLK&#10;bckf7HkG39nnj34ceqv8PWLQP9pvxfhQRb6c+7dM9dFNIJsDck8Hk8csP9h7917rEycCwN7j8/8A&#10;FffuvddqOSB9LEfRQPT/AEH59+62OPXYtyCFIA+osD/jcD37rw4HrkmnmwF9XFhf88k+9Hq8fn1l&#10;I9JuPVwQQLXvx9P9b3ocerP8PXEWuvAt9OODYD+nux4dNp8XWS6gkcc3t/X6ce69PddDTze3+x+n&#10;PHPv3XuuWkD/AFiPrY2H+A9+6917i/HAF9P1HNrfX37r3XG5NuV9P+0jUB9fr7917rnxxYGx/BF/&#10;oPqAffuvddjkgqALE8Hkk/4L7917rl/TggfUAXsTYfW359+6916w5/J4Jv8A1B4t/wAa9+6917SF&#10;FrDkf4Xseb8e/de64m30FhxyLfU24vf3tsf6v9j/AFfyHuvWAI5tzwAL3Or+o/1/euvdeIFzq+t7&#10;c+ngH+o4Pv3XuuFl5IFueB9ST/iPfuvdciLi2kEniy/Uc/lf979+691xK/Qr+TYX4+n4F/xa3va0&#10;r3cOvdesRcG3FjewNv6Dn3dvDp28fz69jrsckfi3H0vdfrbn2317roW/1B/Nj+BfgD37r3XYsbm3&#10;4/x/2Jv+PfuvdeB+guLDm5H6b8G3v3XuuR4B9OoWJ44IFrkn37r3XVjwbNxfhuQQfpx/sPfuvddc&#10;mx/H4P0AK/jn37r3XZUA3tc8WAH1t+Pfuvdd8XFwB9SQP9a2o/717917r1ySLL6fyAFF/wDHn37r&#10;3Xd/6W+oAHHFvqbD37r3XgwuRxaxv9Rz9L+/de6yAqAbcW03AFrc/X/H3ZPiHVH+E9ZFP1/5JJt+&#10;Pqf949qOmOsvBAtyPp+foPfuvddcfjTb8g3vx7917roW5+hHPHP6fz9ffuvdd3UekL/tgD/re/de&#10;64kt/rD6fQAm3+Hv3XusRt9b35HINwt+LWPv3Xusf0J+huSBxew/rx7Ybierp8Q64Em/FiRf6er6&#10;cce3X+E9KD15+PqPwbWHJb+tvafrXWNj6P0g3tYX/I/B9+HHqr/D1jHpsAo5PJW54IuVv78ePXk+&#10;HribC3pALNY2Kj6D+pP+39+6t12AL2A+g5Nr8X5At+P9f37r3XOwNrmy/WxX6fi/v3XuuS2/APNh&#10;YG5ax/qRx/vv9h7r3XKQAp9SCBYi1iQDx9Bz/vv9YeHHqr/D00TAa7fS97fX/YW926Z6x6Be1gfz&#10;yNXP5uP6e6GME161TrJHGL6bD+osSLf61/x72i6evDp2gQKOV5I+hA0/1/Ht1FNdXVh8J/LrOy2B&#10;sAOOCL344+v+t7d6p1hZRb+gHI41f7Dn+vv3V4/jHWIryBptybXP0uDexHur/CelB6xkAm9gQLWV&#10;voR/Q/7x7T9a6x6GsD6f9UvFh9L2/wBj7917rpkH5Fjxf8WH5t7917rxUKh0C/4v9f8AH6+/Dj1V&#10;/h65BVJBH1/1rcnkcfj348evJ8PWRY2/NrsT/Q8jjTY8e/dW64lVQ3KKCxPPFvp9OPfuvdJrc1PA&#10;1DLIIg8mkjQguSP7RYf63+Hti4RHjIYVx0/CWVgeijb3weWosFlWxeOpc3U1sklRSUXiInjqEvaN&#10;XOni1yPrbSQBzb2Er7b3Fu3ggMTwp0MLHcY2lUT1UDolG3sB3WMnWV+UxFHHLNkJKpKeGoYKqRq0&#10;UdLLTsgRSV0/uOxufwPr7j6Ky3JbhmKkEnobNebY0AUH/V/q/wBXkBQrcPvGggxVRlohVsxMr0ck&#10;uqKFUTyJpm0hWZCPQsisSQLXHs+S3vAV8QHooee2NfDIp0R/5IZne3aFfR4PaoqaHBRiCTJ5ylkp&#10;wogj5nqqWPl2EIB8yHTZGNwCfbd0GkejGv29Oxp4aBk8+ik1nelH0vRVOyfj91yu492JUyUee7Tz&#10;dBj6rI12XyS2FZgJTolFIfXC8QfxlkvpP1LMccYwSAenXSVhUivSQo9n9+1GeoNz9pd8b3x2QyK6&#10;ocYledt4KSohAmpvt8Yf3J4SSiAWA1A3NvanxnQUjFB88npNJt1rcDVKKkfkP9noym1/mPlOusxJ&#10;1vNlcjmN6VFEn3FHUJTZaiSpip1lNVDNVGP/AD0JErFnOkKQDe3suna5WssT0B49LILG0YCMrw4d&#10;DPtn5CdabmpKmg3Hn8em4hNKkuMwoE5xeSlYCVJ5H8giJuHCgkC50g+yVoZD3zCoPA9GfhFTSE0p&#10;xFepeazOJ2jXeAzGHE16vWQ5CrpmqBHSVUXjepWokJc6+dADKQFN1vb2yqqn59LF1SDPEdF83tt3&#10;Jbn3RBV7Xx9HTbepMeuNqMrTtLaseFda1slLIqSOxRi0UzgBXF9YAJJgpVQOtUPQp9V9DrUYfH4/&#10;L5PIrT1NZpdIKVVpqWqrKkyRpE1MFZ5K7VrlqWJEZJI5ufZha2TXTAtgHHSW4uktxpAr0uOwPiJ1&#10;7sUSvgIJv4jkKoVeTo6Rmrp56ikjWWPVU1XEKhSDqSytfkE8kyv9kW1QFX1HpNZ7n4zEldI/zdIa&#10;m27umHGZfb8GEWKXNV8mTydVqamYQUkQ+2mqZYwVKG1jHxZPr9fZFoZRpPRmZFd9fr0TjZuxNoZT&#10;tTPxbnzGJx7yz+WGnpsrDJhoqSOaRzW0ksxGppydAVf0OjW5PtXAKgK+B085CpVBU9FH752X051F&#10;2bhNx9dbw+8zLyzNXCCvhljhlTVJAkktKD4pi7HVCyXcWZgAB7XhXlUxcV8sU6Tq1vEwlbDZrmvl&#10;/LoesdmM9u/bWAyMlXUJRPBDXbgxtMsVHNDTtEs1NTjJsFDprB8nkveNwPJwR7SeEsbaaZHT2oOo&#10;IPHJ6EbYXb8NNjc+c9unEYzGY7MUy0FKKw0o+1qI9f8ACvuskg80DaOJFeRGYEKbED2oV2QggdJJ&#10;TUEK1Ogk+R3yT7MzGf2YlbT1uL6x2o1PV1FBt2rkXdGdoqybRT19bjK4tTPR0+kt5dCJYgKdViTp&#10;ZXu4qORqAxjh9v8APooZfp5gw+EnNOP/ABVehly/beb2/wD3J39tOsw9fmayNsclVnVqKyBqEAGS&#10;irsUqxzUtSkTCMTqfGrAEEi/tHG8iuGY8Ol7xpKpH8X7enPF/L3uPfe6dw7Mwu3cPgKKSOKmngh8&#10;mVyNIHKwpqlRVJpvUZHk8g0IwNuLe1k1/KVqDxHp0gis4vE0kfD8+i/9jY3fabqyFemWw0cFAWeG&#10;kpqVY55ppJ46WQ5Os9Syyo0hdXsbAIDz7QxNqFW4/wCr/D0rlVlaqYA/1fy6JP2tFVYDcyVTZ2uq&#10;Z5KiuZ81gvLWUWHpMmBTHH5T7g+JZKghmM0cv9dKgn2vhGpTUY9PM9aIoQWav2ZA+R+3j/qHQb4/&#10;aXZnaEmYpqfEfwjaFLJQ4ityTJVaIkjvUUS5THzKvkilVNIkVGKak1Mxsfb4e1h0+bnNPy6o0Nzc&#10;BhSkfCvljhUH/J0SvuLJPtPd1VgNvU9XRYjb9bX0+K+4E08kuqJBkKmFZUkdCs1mjKDQF+qkgn2e&#10;2ih4hI3E/wAugnfkQ3Bjjwqk0r/PrD1DkcnRf3p3fW7eXNZaWPVgqh2etQZJJFhXJ19Yolenkpo1&#10;MgDxgSAEXQfT10AQE1UHn5f8X1qyYgtKVqfLz/Poxe3qnfQoqyPee6HkzO4/u6qemoaiioIMfjaC&#10;mH8TqKSkRTH947NCVdV8jMfQdIt7K5UhJrCuB5/6vz6PLdpgmmdst+0AcSPzp0Iiz/wfZVTt2tzQ&#10;EVbPTwUH8QpoJdx00M6K8mNqqmW/kl8P7AqFS5+gN/afQGl1qP8AN+zpYGSOExM9K8PXNK1Hr5V6&#10;KrvrJVNPWGGKKvrJxI1NHMtP/D4cZTYxwrU61CgvpnDK7FW4JsbfT2ZQRKV7vLNPt6IbuUo1RWvl&#10;ilAPL8+PWbC75yWx8fXzLUeGpraQ4yox1HUvReN8leOnaeoQ6xHyWmQnSzFW/p7ubVZ2FBQD/JnH&#10;Wo7o26mpyRSg+f8Aq/PoPZty0sFBGamnq0qFlrYlkL0iQEq1/tpqYodEoU/hSJb3sefalbY6u37e&#10;kzXCaa58/wDV8ukRnt8V329FDh6aLC0VXRtDVvTrEBU0ySFAInPp1p+4GuQwBUDSDb2sitVFS51H&#10;pFNdswAjGkedf9X+r/CYj42dW7W3hmaTcu88nQ4rauPylN5anLZE0wz+POovFhJHUJJI0wKElhGr&#10;nm/19l9/K0SmNMt8vLpdtttG7CWQ0AxU+Y+3q4veFR0HT7CxmIoq5Mft+pi044vAKt6/HyTrF/uV&#10;nov3PNBcyozt49HK2Nj7Cr+OWJzq6GQFvoCimn/D+fTUmV+LPQ2ApJtwUW5uys3lKmSu29t7CZo1&#10;cFLURqAKCqkrApEIL3W8jDTa7E+yuWC8vZSFx6k46WR3NvZxUOc4Fa/6h0iB33vLK7Y3BuvF7Wxv&#10;XlPJXUse38HSYzHxVUNF6qdBWzQhoyKewlkl5Ega34PtK+yxNOEYl8ZP+bq53eQQGRV05NBiv2/5&#10;+gez3yg3dhcHlcZndz5fcO86rHGqxeCiEzUuDxyza6yDOGjvFKjQjzgaDpOlbc+1sGwwGUOqURfM&#10;8Sfl+dB0Uy73cBCHNXOaDy/1ceq3dybk3LX1NVv3IYjNR5OTMPl4MrN5Z/u8dXSaaaaOugAjAhEf&#10;ijRbEMLWI4A5ighRRACAKUp8x/xfQVmmklYzyA1JqPsP/FdKHF9jZmWhxlFIz5SGTIzZPJRVUiQw&#10;0U/6KEyPOFeRWB80TWDWup/V7YezRWLgAEcP9X+z0/HdMVCE6q9IrcOS2rj83DghTLGkdfG8+Rki&#10;manjr3kvLNLTVVnRBqVlFnUi/wDWwfjjmMWqv5deaWBZPDpw4n59GGx/buz9pUFFi8Hhhl4qE1UF&#10;blRNJHT5M5MENHjWniaVadrFBTxQhPSeb3JKJ9tkuGLsc+np/q8+jKLc7e3ASNa+pPnj8Py+XS7j&#10;7Wp5/t55qOcY2WmxtJRVtIRS5JKBpQ38MnhBDT+OQaVliClEJLCwI9lo2zwqkAaqmtcivr0ZjcUk&#10;06lJWgoRig9Ohy7h+SqYTFbL2p1HtGWmzy0rJk8xX0U0H8FpwUalNJQqogeapHkM0p+iBB9eTS12&#10;1XLPcGqjhTz6UXl74WmO2WrHjXy/4vptwGNz24MFTrvGijx2Ry2SqJDUuXj8jLIIql4q6kQrMZZG&#10;GmNlKK3+APv0gRH0x8AP9X2dPRB3jrOKEn/V9vQ15TMS5HHUvX+By+ZjwQVpfDBkYKehzFdQoHtl&#10;0I1/coyvE3jGmxUIRYH2koq1kYU+3/Vw6UhFYBRX8uHQ4JsHc+Y21tqhq6jKmjoYZXp6VpqnH4rx&#10;1VgkmeWCNobsxcRxNd2ABkU3v7a1KFYgDh/q/bw62y/Dqrj8v+L6K/2zuvD9dTUGMGQaDcMNFkEi&#10;xWMqMaKZKGknKSY1JQoCR1Gnyxx/kggKoIAYhtXutTeXr/q9OHWpbyCzKkmjUwKgYr8/XoDstsWb&#10;dxwVdPD9pK8stRj62Ooekr4qmoAcpUS1v7dRTRyOqoxsjWVl/Vp9uRKIdSjIGCOI+35H16pK4nCs&#10;RSuQa5FeAzgjo5/xh6B7l6g3jH2Cu6YZoczRxmnxE1JLUjJVtQTGk8kVo0XwvpfzxkNJcBbkH3tr&#10;qF00ItCvn6D/AFY6aNi0beNK+oNxH+xw6P8A5jZu/tyNFW747YbFYpKWskrIqWKWoq6irMVo5h40&#10;UxvGAgjEgt+Ln8NpI/xMK16oUhjYJHjomvYfxW6vkmm3PF2VlNz7pys1JNFh6DIShYcXj5ljyE1R&#10;RaSzzJdWuGCMNVrkezm3uJHTw9IHSGaBC5kYmvRv+mcBUbf2XjaSnypalpKZlrZLGUQQz3q6FnZB&#10;czgIyEMNQ16QfYX3GLXcMpGeji3YCOg9KdCfD27TY/N1lDQVUdqF4Jkq8nroo6ehni+3SFFf1yNJ&#10;O3rk8ygAqOBz7agguY+/puRImND0mqvtfOUe9qfJ43P4ZfsJJsbVS18tLWL5J6bVUNQYymdA00ak&#10;a3kk4B5Orn2qMTyP3Ch6ZeCMoRwHQjbu79ZtsZSJtwx5jHJRIGyFI96mdhH5GjooCilJCQEV2kMS&#10;k+oWtYwlhWKApEK1x/s9F8FpGJddeq7sajYjKbq3FVULjM72ro8gucIhAxtPKftTQ11gVsA/nSRA&#10;PXy1h7IJUJAT+H/VXozRFRSV49Gkj6nrts7TpqzbW5Pt1SMS1tbPLHLDkQ4ZpEmMoaMRBzpkiFgF&#10;N2PtloxSvSR3BfSfLquLf3dmG687Hpv49Dt6bP1VRT08n8Ep48wzU8rrFGtVTpqKypGUkVhdQpYA&#10;n2ut9ve5hPh1oPXr1xdxWw0tSp9Oth74hYCh3HsDA55YKV6/MUkZXIsIDO9OYzLTVU0aA6GWJXjc&#10;HnUL/mwJZY3MphHEfPoKblM5Hnno8mX2lFlMNV4t5fCkqMGKskDGFVHjVWALIzkBitz9f9h7bn25&#10;pYtFadEcMpWTX6HqrPtNW663nkaeigr2hzi1NbFXJAk32tRQR6amESIG1qp/UdN+AAGA4IFtFVyp&#10;zkf4epP2xxPbrXpA7d7S7E7H3jH13tarqsJ48XR5Wmr6t/IftydBHnUqg8MoZZKdgL8kH6D2vZXC&#10;BOOadL54oIk1MK/PoaKXcO8OkN84ihzOfk3BgsvViGto45y2TjnuGeooJJFRHQtdiqD06VP0N/dV&#10;h1ExtwPl508+iC/ijuITIi+XViGB7KwGbSmp6Uj7uWNZGNVDHBUPQiNZPuYYh6mGkhWccE/7YBLn&#10;Dboktw0C5rQnzpTOfWlR0Amin16n4dPc1XDWV6PEoWm8YjMkikh/GdUIYfRtX1J/2HuKDbukmuRd&#10;K0p+zh+fXipBp0r1jikdIrEK8atZlVrKouQRz/xq1vamNY2cIPMV61Tz6nFqe3iCC5XUt7a1Ckgk&#10;C2k3NgNJ4+th9fZiummmnD/V/Ph04Pg6YK2JELMo1FWDsB/bkvyhDD6qOQQovwb8e7CNdRoK/wCr&#10;/J1VePSeyMyLBV+KZWIPkbUwD0/Fi0hksCqnm/5FvZ5tdkzOZUFR5/7PShClQG6Bmt3MaGsdKSR6&#10;tJA7vCGQzQyOfChaRCS2o/TSP0gW9iWKzRDrpx6M0gR0Grz4dRq3fdFhqaSbKyVNEftwZwY0NLOh&#10;BjLq6XP54bn8/k+zyzFtmuD6evVzbdwpn59F03n8j6bHpU0dLDMjwRwyxqJElSdHcRolNHFwxY3A&#10;LG44P9Lv3cvYEhXHr0c2u1r8cpHU/E9hFEikp51WGskCLTyfuUsICFzMxCEeQt+pUY2P19lazvC1&#10;PXpRJZRtgHHTvjOyM5XZgYSqraajbHgxvVNIpesjnUvRxIyAqmmx1E8n8c+6F2nlEdOmTtsSKXpX&#10;5dGl2pVUtNDSqtYtZUyRjRVo0E9TLUH91o6hYh6iB+AOLFjyPZmtgsfafP08uia8h1EgYA/1f6v9&#10;VRepwskatPNJCsiKrxPpaJSBzyDcHkHVa9uT9PahtuULVSaHj0HJY6MdAr1xlieR3j/b0rA1pLxr&#10;Hcg+Mgc2JP1uPrY+yi7tm1GOnAYPScgKKNg9JWekqA4EkaFWsAqlCBI30Rwtvzc/0PsJywMGIYV/&#10;z9UK1z1HiopJGUcHSZUIsisGB4cqBYAC4A9pDbs1a/y6bKkdOdHjpvNCREWRXbQq8E6PSbEDhri4&#10;/wAPyfaSOymaYFQcdXX4elhTeURhVQI6r+4OAwZQAGY/m/4/2PsTw+Mg0pinVTor1wqPIY9UykiO&#10;5jkNvWx/QGUC9/8AH+n+2Ce9mkERaSuOB/l1YUqadMEsHkY6fKdbMo4VSlhdo/p9PobWB9x9e3DO&#10;xC1+X+r7f28ejBPPrDJhY57eZfwFDoFKhiNKoFI4AFrX5PsP3O3G7asuPs4dOKVHUI7dVTqhiVhH&#10;GfKoCxqefQ4b+v8AUD2USbIUbsFdPHq5ZepmNnejfxmMgogMzafIpVR6Qp/w+lv8Pe7UGKShFKcf&#10;y68NINel3Q5BHVZfN6Hu8bkgmy8KwH9Tybfi3sUWN6UUOxzxH2fZ8/8AJ03TVgdOzV4ufX9fUVIY&#10;llI/Or8n6+zg7mOFfnT16sEPDrEa9wQYggX9YCchNLHVf68/6/tg7iSaRgAf4Pt63oPWc1txrDIV&#10;a4fSFvq/SOSLWJHI/wCR+2bi58QagR07GxXj1iaSRFDEi3p9fBK3+qlgPoR/vvwC4tKjAg4PE/6v&#10;Xp+qkV6yiaJZLk/qHABAFgpIK8D6n8/n2sScpIK/8UOqURhRemurrIwZFSVQpX631aSRZSv+Nrj/&#10;AF7ezm0uaV7v59NvHkDj0lZ8x4XmDGyiMkBAEbQF0n8EcfQ2J9mke4lWoT+zj0w8ek5HTec5GYmY&#10;jlCGAOm7oCCwl+gT/AezCPdV8P8A1U/PpK0at1GXcwH+ck1tpZ1dVDHSLsoQMqm1uPpcfm3tTFvz&#10;RioNSOHy6aaFaZPUqPdcZtFLKplkUeWNroun6qS4BDC39sAWPHtYnNDnBapPHpo2qAaup8G4EUEE&#10;ArruCGSO1xwpRrmw/HJ/3n2sj5hFMn+fTZhWnU6PPU7I6+Q3XgKRpOt/y2r6f4D8+3l3yFwQWqR1&#10;5YqZHWaHLQraN3BKM3p1h+CLawPqLW/Pu0e6Q0ALfz/1f6v2BwxsOOOpseQhNytgHBu11KBG4DXb&#10;8n6cH2riv4xlT1Qxrw66Fahl/UPUwHj8YkILHSdQv/sbm/8AsPbZvlD5Nf59VMaqKU6UNHLEYvoE&#10;QgabuG1W9XJYH8X4I/w9qI7mJsnH5/5etpHQY6ctccYsyM/jGsrqU+NbXGgHixPNjf8Aw92e4ijF&#10;HGR8+HVgp64gxOGAJ0tcxswuTb63BH1455AHspllilBHkakdOhCv59MOTeOEMw1sUJUWUf0AGoNx&#10;9RfgH/X9hXcYo3BUVqPPpVFWPj0G2VnDTPpEbkpblbhdVuE4Fgfqb+whd2i0PbX8v8HT5ao6DbN6&#10;SZNUkYFg5sw0Xb0qkhTlRexUj+vPsDbpZ0q1P9X+r/VnqwytOg1zLPG5kjkVBFECIlg1FdSjyq78&#10;qLG5ULx9P8fYLvLTuqRjpplrnrlhs/JFNHT08h1eQSMqzaCYo1/eZS30K/qPP40i59oli0Gox1TU&#10;KafPpe4uonnfSlQNOvUxRlId2B/XoFlII9Vjf6H6W9uq7FwqH59NxZFB0rooax2jkk0qmggqgYMP&#10;HZVkQuCxuAW9VySVsbezK3jn1h3wKH8+nStOlnjKi8kZVy+lFZ10kNfUCutgBe3HP4F/Yls5SGwa&#10;0A60vHpXRSsE4XSQLOSAyhS1l5/N/wDD2I4ZmANMU416s2SK9TVqFbhjeM+QKVYgAgfVAQfqePa5&#10;LiNu1vPh/q/wdUPHHTNVq/k9PAAsV4a9lFrggWa359k9yD4lf9X/ABfXsU6ZKyGCR21SXGj+0bBH&#10;tdJNNiLH+tjb/Yey+YRFidVK/wAurKtc9MNbj0MLTra6qFJX1ArGLtGCOOb2t+bXuD7YZikYkBqO&#10;HVtAOB1Cx2qiMqyGUXPoIGteVuBpYC7AHn8fQC/t23u9JJaor/q/b1rR69K7HwqzJMzMfFZtIsBr&#10;IsoI/qVAuPZzZhWkEjHzx04seK9LKljXgkqQFZ7Eeq9v12/ra5Hsc7dEjU/hoT/m6aYUNOpcjBAs&#10;gjYpyGBs3K+kE2+nPPH09nalIwrAVXz6YdWJr0+UFdGoTycFraQ3qN72ckn/ABNh7FFheQlAHND6&#10;efSd1IOelNRVIlb0spOq9hybji4H+sPYitrkyN+meq4pnpU09ufpyNRtb6X/AMePYgjFVr5+fVep&#10;3pP6QDe310j6/Tj2oouNOevdYpIoyNQ0gk/0UAW4IHtNcQKUJ4fPqymnSayESjUNCnk/Qjn83F+O&#10;Pr7j7eIaV0j8vXpTFnPQeZgBRIRwfTc/QoAQCLD+vJ9xVvwCd3D/ACfLpZFToOspUaDdeXu1r2XS&#10;Vvy34JHP09gC7m0j59e6QWQy0DIXQHSr8EWvwCrSSRWPpBufp/rew9Ldqx+zrYoOPSPqKqnkn/cM&#10;UjzXRnBUoTALyIWQC2oG17cfj+ntgywk549bAHDptraqWEkKQgYtLrARRDHwo0Ej+1+ljfUQDYX9&#10;7Mo4L15+k/k60I9NeR2anm1eKI3DJYzSKwb+xytx+fz9PaO4kqQa8OmtajHU6HKRyGJoG1i0ekGN&#10;ZVYu2mxFrr6v0D6H/Y29vrMCRTj1YEHrPJKbrG0pjkmmdyCwEiekuY49VxrH0Nvybe/M/kWpU9b6&#10;RG6axoaLRTyIUWyOysT4wralcsRyf1M9v1AKP8SillUYU9PLldXQFbpqppQKgz1SVMUsFPLEWjgS&#10;ZXlBjmaaIFVCG6lLXsOefo0sleHSOUkV6RYmkyMyLUVALmoYa4KcNH9rBJpiSeoANjxZH9ViwF+f&#10;bqmpqekzMW49KnGVxfMqgjSUGYEJ9x6mjUjyh4wrKwUAJquuoAsLjj2pE60p0yzVx0MMFY0hk4ZX&#10;EMSvUKUcEwv6DE6LdlW/II+g+pt7uLjV2+XTIGpiT5dC7gEWoISMQpTSMHCavIwuokWSR7A8fQD6&#10;AW9iDbwGOelC/D0uKbCR1DxxwMST5DJpAKxqGuAqKByQSLn8g+xNZ2YuCqJx8+ttGaaun7+7UCyx&#10;AIOVu+tA2pb6QQyj6k/pB/40D79xfqKoz69MUFa9KODbMTrEghV4xqKaVICkG/P1sb3+ht7Etry8&#10;srCJFx9nWyBx6fU2rFpjj8YLyagXjQGRHP14NuPxcf7Y/kX23JyFAuipPn6dMsSDg16yNtFFjKeE&#10;sQAojlVgpYca4kX/AB+pBv8A0I9m8XJKxDTpr+XTMjFj0xVuxaZ4ZA1NGGl/zraFV4z9LrpAsP6m&#10;9/6n2pPJcJWjRih+XTRJA6RlX1zQKJw9NHrB1I8yh3ewurqWXSD+SF4P5Psvn5EsgCSgr9nVU8+k&#10;NldkRQCeOCjTTaMkNEsctx+4Wp5lHN78fi/A9hi85Vt7fUFQfs6v0FrbDnWYyVFHJWK8kwt4hKuu&#10;JiyAO/Nh9dI5DDgH6ewtJscIYl1rXq6oWFR0ltw7BLOVamiaJkikjieExyQjSWYmQggy6ixDkiwC&#10;29hDfNlWNtaLSvT+nt4Z6BDKbLjjqwv29RDVys8RKsxkSjiYulWVgANiBaRy9x/sbABSxOjFWB6R&#10;yIQc9NM226iOnhH21Iq0pkRYI08FM9GxbyiVBGodWNrqxDXGoktf2heMg1PVNJApTpS7c2mlMYpg&#10;jo6oMkkqLNPFQmRdbU1GrW0xuL8lvVqsLC6+9iPz8+lVtETkjpaQbfgQytoSN0jT9UaSGBWbyE+N&#10;LI1+ADq+o5W5v7fBYcOlvgL097f2942rJYrwzziNmrFhHkqfGNMk08BuAUuwFrAg/Tn2YbeG8Tt6&#10;o0SDHQxYOjpaeaGnVYRF4VlhfSil5Cmox6WH9r9Zv+FA9jnbQobS5x/h6SlVB6FPC+GMnQZmjDMb&#10;kqul3UhlFwB/tQH/ACL2NLMxrQjpsDBPQxYarhkETMUvwkmoqSWSO5fWQOLj6D8/7wI7S6iMgJNP&#10;Lp2mpCfs6EzGVdO0ShWsQEQgAWuACQFb/iPY/wBsvIHh7SMY6aoa06cBKGkH9Dfh7XJJsG4/oOPb&#10;zygyavLrZWgr1lnRAitfWACqkWsvNyrBuLW9v3CRmKpyBw+XWgKmnTTUwxGMho9Y/WBdSVtxY/4G&#10;34+g9ha+gjZDUcOn4/iHTBNS08ieMlFDEAMOFIbm5H9P8fYeMMLKBWmePTzAlaDpmfFqTIpsqg3V&#10;CALoRyLkDg/U/wCwt/QF80QGpCaZx8x5dVWMg1PSayOB8hf9vSSSwMZW50iym7f1/V6uPYD3qKfx&#10;McOlcag0B6TVTh3pmaSHWEKIp1KssWo/qIFvx/qrqAfwRyQpcTNGC+aU6UeCOnLF0B0jyMsaKLqb&#10;AqSoJkRWYfpJsxJH+8e0sbLcAMTgD7fy4D/V+wXVQoI6kVVKWd0SP9uwYEKHlU35RivAB/UNJ/w/&#10;w9rO1qqtKcR6/wCr/V8g9WmevQRrDCD+lrBvSgsQg4vcC9/6fj6+3o1VVpWh62ST1KmlVhGirGSt&#10;mcmwPqFuLccW0m39PdrgcFXI68STg9PGDjRVW/pfU54FypVT9AQb2INv9t71tcKBxq8qn5cequCF&#10;6V8QAJsxClV0ooQAs3OkGwN7WuBx/sfY1tkRHor/AJfPiemunaCE3DlSSOCG02JPHIA/F/YpsLdi&#10;fFbFOHz/AOKr0xIVr8+nOOFlQXAYm/IAJ1KLX+n044/3r2LrS3Phg06TE1Nes6Ja5YC4sGtwTf6k&#10;+zS3g05I4ftz01IaEHrOCqgXspJIDNzZfpcD/W9vGPS9eAr1dTqFR1gmqLuG4K/S9wCLi40g/gEc&#10;+yncZWVjQVp1cLXqFPXKU0ix1DSGUC6tbnTf+nsP3l2zR6eP+D8urhadJ2bIiFbyNcgkaiSFXUP7&#10;Q+gB/wAf9h7CF1dm2SjnNT+VenRVqMfKn+HpPT5iONZxpYkgBnHBOo6tIWwt/Uf1+gPsMNfamePi&#10;Tgn1/wAnTxIGT0nZcjE7l2lbUw/bQANq8fF1j4Atfm/B/wBf2zHE8jVStT/k/l1XxYwM9Jx6yKqq&#10;QdYVY3MZtpbS0ifrJYcLf6kng/X8ezu2tJGkGof8X0jeeNic9J/NVNNN4IYnkLLq1MliCUNnVSBd&#10;r8G4JA+n59iSHYC6iVx0lklzRemF8dVyyKkD3axfxlAZI3Q2cSW+t7AG/wDX3s8s3ExpEOOaU4dN&#10;ax090uNlUosmuU+NH8WgGORpPUF02vxyLH6Xv/j7seUpmI8Ra/l1osKdCNi6GMxxlkjSoESghUDW&#10;jW44Zx/Xgf4g8+z225VhVASlHA9PLq0chpQHpw/hpYa/VdADZV0m6D0hhbUCDazXAv7o3L0iHxV1&#10;Cny6d1kinUmKOaNgxB0k2u9kKkC4uCBb/G31/r7pJBNCNRqR6njj1/wdbjrnpzR35YIL3IIUX0ll&#10;Olxq/H149tpr8xXy6e6g1GQlpGtcaQS30sQyj1H/AG349ldzfTWzlVyB0528OsS7hS6jUASbC7Et&#10;6GBJKr9f9c8e037+PH9merqBWhwOp7ZqOdNPlufooPF7fQtb8H/H36bfFaIAtQ/6v8vVlVDivUNc&#10;ixJETkhT+542JEbnm5Buv1/w9k0m7yFqRnhxFfPp8ADA6jV1VLMtlUOwUHyMVRkUGzIDwePrc+0F&#10;3uE04qnd8zg/Z+XV1Hn0h8jU18UoQQxsgD28sqtHLc3clByT/if9hb2HJry8jegGBwNePXnUEZ6D&#10;Hc5zFbTy+KBF0E+tpA0cnH7oSNRcE8AMSV/Nub+yud7qerMP83TBCLx6L1uSHImWaGtpg8lKacQr&#10;GVdaqVG8jpYekBABqvwR+PZWVcyEOM9J5NGrt6SOUNdQw1UQhq3jj8VoI38pd2tPKYpEHPjBKKoN&#10;lCgEX9qtFcHpo0pnpNfd+d3aiEy1DrHM8SRsYJYARGY4W+pcg3AH4F7i9/auCP08utIgBx08UImq&#10;SxjpZ5p6KZ5FldYoUVPFpEaPcqWB1HQRwDybjg4gti4DEcOngopnr0lbmocwa37YEUkH+VQTTBaz&#10;xSDUr0gg0+TUCNCj0t9Dc3Ps1trSAy62wenEjRhU9PlDnclK4lkR1kRzBU6aZEqIiUEqS1YkGgh1&#10;9A1qQrKbE/QG8apEdSHpwgU0LxPTJm6rcVVVvS0VLFF/CY2BmaYrKJK19UjRmVXMkhIP7Spp9QNw&#10;fa+OWtQfLquhxkdJbd+IrMxihJXvU1K09NStVQzxGHH1DLKQhCDVZ2IKWuQSSeCBY82a6KzeEvma&#10;9UkBqC3QCV3W9PFVZvLPJBBLWS1r1k7ASRx1UJVqaSKJb3HKi4N/2wPoB7lax3CRFRfLpXHLpUKO&#10;g73ZSLT1kdNS1/2iCkaoNRUzfcVVRVTxLDUgkXILfrFx9G49jGGdXTPSoEEZ6X21MNh66UR5CSpe&#10;ooENTimpJEC0sSaKdKrzOoK2clJgGGnSHANz7MrdElGn16K7ttLY6ML17k6jG6KPJN5cUtL97T1k&#10;0TUuTkC1bLO325JLkL+2gHJDj6r+m1rbPBc62FBw6JbjurTz6WHYGWFbQifE1eSpBV44UoeWFvJE&#10;JiYoxFS6NJlfS8ZZRchTZifos3Fy4Ajx0hUgNU9JvZ/WsgqoJ9yRXhnqotBdw8qoE+4UMmoJEsS/&#10;54HQzvcWP19kUtm+ktxJ6VK6EY8uhPh2115h6Ovmxs+IpK9Xmav+yjp6bHBlLTeGdpregkgM9y31&#10;DG3sujsr4y6ckdbZlpQmnSE3N8ltk7OipqDL/a1VGtK8c1dDPBUU8U0MV6WJmpruiP8AQF/Tf/af&#10;YiTluW5FJFOR/s9VWLuqp6JpvH5wZGOR6nA4+DI46jpalq6mWuVWoIo3Mkn+5CNWLRBLaHhuzE6b&#10;ezS15OhtV1aQ1fXp1o6cBXoLqj5r5HcVCYKN1xUKUsjRQS4mrkjjiZ9X2MPnHkqnP6QVWy3uR9B7&#10;MU2OFB8IH2Dpp4mbCg9BVJ8y6DaOQpKLcFT9nFW00MdTNioQ7QTZKZozFUU2UjZpFQXBMhVAQR4r&#10;8+2DsUrD9MU6oyLHh1PQtba+bfVsdTFhayupKjCIR9xkKWhxLY+s1OKeGtjj1GSzL+1UOzKF50xK&#10;PZZecubgkfixivy68I43NFBr0OuO7u+N2cq/7v5+o2X9pURwPjo46jITV0jVMpakaOBVEutLBlCq&#10;2k2K6R7JYdv3SF9ZBGPy/wBX+r7W5bWUZXj0G3a22dqZ+npsn1TvijFVT1cdVQquVerjxiQqUNNU&#10;SUqN4kYhS9O4sxF9QJPszieSORfEFa8cdKoY3CUYdAFt3vDdGxMq77zraPceCrK1sJ/GTRw0mJw1&#10;XTt/lVdFDGPFJpiVgb2jeT0FiRf2YzwB11R8fTp9UJ4joTK7HdQdq0jvh/4bDNNjFqBNUlKjBZDG&#10;TO9dHQxYab0pUmpf7gTJb9LC+n6EbyS28nAjpyrotV8+qa/k70NunYOTzFPDglyGKmkjrqurjjpZ&#10;sVSx6GrYK+mH9hHIeO6foQRhrMvs+srqKdhmh9PX16fiRpkrxpx6K7sbt/L7ex1XHXWkyXjpqGgn&#10;yUtZR1dRCtT9vJRPLMVp5PGradUgZkQnS30HtRfcuWl+Qwouc0p/g8uk54kHpSYbtDL0e9KDeOJn&#10;baNfJkqEV8E0V5pKb70Vb0eRpaRYFkpiyIkSllJ5F7kD2qtdiigVY27qcD6dI5Y2IKx4r1d707/M&#10;Q69/glO2+MvTUeVqHx8NTWLNWT5pa2MGi8/2NHAFhEUaXBMIARvUVUBiN9s3aCxi+nlU0Hn5HpNL&#10;tiLbiStXPHo2+zPlZsXemNzP93dwU2TmopZFgrJUn0/dLIKVfsqirAEsyCVSVpi8ek3WxBsMtuli&#10;3KEuhAA9eid4o4mowz0EfYnelPWRV2MrcfA+SxtX5KGvny1NJjatBRjy/dU9wZBTwt5EjB/ccr+S&#10;R7Lr8GFitKkcOllncaJKqOqtO4c9tbJU2extVk6h6eSoUPUzSiFmarD1jGppeGEzu8ULoyggIoP0&#10;9gPcoXlbUBXP+Xoe2V2stvRqjHVPONyeboe1MdWYgS10uOztLUhFR1f/ACObyTVM8qj0K9jqsbKO&#10;P6e/TQr9GysKdp6KQ2matfPrYxxOOyB2DsJMfmZ6KHdK7eXJT49zFVVGGrw1VU0tSCFJeSR2lijf&#10;6gPGOTf3Fdx2u4I+GvQt0K8Kk8adHe7O+P8A1TR9NzZJ8JjmTbeisWqMi1lZkKE0BCU0Uk+pZopl&#10;U1EccpaM+LkXHtHbXMsZUKaFiK/t6ZjjRgAetf3Abig293ttWo29iiKegzMtNKJkip8tBFUO5wsN&#10;NTwsTBUyASSozfqldGQWCj2JtxiL7W7saGlf8v7OiPc5vCf9IcK9b3HSOVrdx9cbQrY6/wA61O3q&#10;GWpkqPHPVVM9RRxu/wByY10h2kIF1FrL+QT7Ce1TST24RW4cf9X28OiWJ9cdaceh/wAdkpMNHJQM&#10;raPtzU+SO2jyNxIAOLKOD9AOT7EkV99IpibyHVHYDB6CjcvZsVPmpMTRVMRqK2nScMzrdKCFilRL&#10;Gn01mzgD8fU8D2G7/mIGcxQniOtefRLu7u/cft6gpIKDIxfebgqKpaNYKpJKmSkMRi8T3v4pmT1k&#10;sAFJABF/aeGxu781AqPPo4srEykN1T329vKbGZDKyYesq5WjinlrqeqyCyQvJUTBIUqMZEdck4Fj&#10;5SDGRyWIsPck7Rt/gWqq4of8nRzNogGjpKtlqqTbEFfjFrqiuqY8TC1VBK7RLIi6KvHpDL6/J4y7&#10;l9Zi1Khv6gpONCKM9J3ftx0g3hkyW3TSV8E32lJVVpbDVSLMRj6eZpJxVqAoirmMZLlpypZrFhfT&#10;7bMiqpA6TqhbJ6K7it4Um3twU2MpJo2kyFTTVk9VqEdPj42rwppUipkDNFVq7JdCAlwAH06vaV2L&#10;pXy6voUcerRut+oO/N4R4NcD/EMRsqowtbLSU9fB9vK2LlV41FJJOGmeWWrGsMxJ8djccL7D1xC7&#10;OQuOteKgNOsHYG3aLr3F1WP3ZmKjF5hKGLHCJ0SXLYOlkVovHI9VpSSj1MI45rryzlTb6InRw2il&#10;adOKQwqDjoAsPsh+sMVLuSsr4avb2SpKWVcTTyvVvj5a6oNPUV6NAD47ftsS3Ba7i4ThmciQaW88&#10;V9f9Q68ugEjqdh6/cu6N24faa1NRVU9YsmU25ko6dkWrhmlWGTH1WVRb6oaYxVsYdNZV2AHAAJLi&#10;GCJC/pgj0/1GvTE0cMY1noRsl0XvPJbswseT3fU10WTq5WzGXH3WPpcZTQMtPSGKV9aRpWNoiSVF&#10;jfUWuBwfaOO4iaiotD/q/wAnRa0qMBp6NPS9TQ0eVqIGyNFQyYaDHyKgVKP+OrGnix0FHqZ/KkqA&#10;J52AeRr+S/CqvkqRp4Y69qoueHQkE4nbgpMdlp4JqymaabHvXypAwmq0NNR00C1OhVexaQWGhpAd&#10;Kgm/tDXQO/ry5Bpw6mwptTHY2oo91UVPnduZf7xslPuBkr4KuomgET4p6mVRFqZVKIyXUOyi5Ki6&#10;eaZkFek7lvwdVy76xNL8XOxH7h6Wx82b2buiriXcu3YahqXKYqgRjLWtPEAsRaO7JpAPpWM/S/sm&#10;nWHdFa1uCAyAlCc561pWh1Do2XVncu2N01+2ewtrblqs1s/fDU+Kr6WWuEk2EylYisMXkYFKkyxH&#10;xRsyrb6tc/mI+bXaztpLVgVkTjjiBXI+Xp0nlaNVV08z0f2ahq4coKmil+4pG+2+0UzqYZGnPkgu&#10;jXUgMdKgEXF7i49w4UZ5fFU6gQP59LYwNdD071e46WOlqqCuiSlq1XTC+l2RmHoOoaeCbNK6qSLW&#10;tf2+8Y0lCM46MghYY657bmoa2mqAr0chhKtF4FKR6CQ0LkMAwfWWf9NiOCPaX6coCHz0oiSgoen1&#10;5DjpI5QoniJJ8Luhlaa1oiTbSqrYfQfTi3HtkxhW6VCnTtSRwVLsZEeRJpPJZGZlJm+sSNJyAByA&#10;3II/Ht+KEE1Ix1RiKU6e55kUmFngaPypGzs3lIAXlfEBwLCwP9B/sAYaCcDI6ZLqvHpvarR9P26E&#10;nxSln0qWbQbEKF+q2P8AvXvWAAF6TyyqessQklkaSNWkRFBVtS+g6NLatfI5BIX/AB96YM4NOmQQ&#10;wqOp0cEQRIXKGZBeUhNfrca/23fkBR/T/H2XOiV0/iHHqwr1zaGIQtFcs0ztEoNowQELxgORbVYf&#10;QH+v4t7TyKgSnGvW149RY6MxyMjQjyWbll0KvmGt0k1gfQD6p6Taw9l4iRTQj7OrFQcjrE2MneNm&#10;iWL1PIQxXU9lsodLG4WwFg1ifofbBixUU6ro6gPjzFrWJiJfG2iRlB1f2lmY/QXJZVe+r8/Tn2na&#10;MD4OP+rPVSlR0m6ulmoxdGVZJhL+sBnUC8j1Uin86ms1vx9Pr7RFHVq16aZFANOkhV1bQxR2aS6+&#10;QKkkRneE6PXLMB+hLgsxHqvx+PdlkNPXpgtoyOm4Zs+RbSmCXyQxxKijxSs63Mkh03Fjf1XsSB+P&#10;amK5KEEGnVTJUfPpb43dBRFj8pDQ+OPQxV3EerROs2r66ja6tdh+LcAC3bd3ZaAnqhauT0KOG3Cs&#10;yo8c8bLIy+ENpCWuI9SLb0ci30PNzf8AqP7LdI5VFT9n+r9vXgaHoVcJVGTxuSEVifGxbUSS1n8j&#10;kfW/pDW+h9mizq2BShP+r/N/qwqjXOrpc0siAXujKHkRQABYkcqL/W39D/r+6jQVqDgGg/zdKhw6&#10;eYI7gWKobgaSpOgfo5U/T+vHtTDb9uoY+Xp1bpxRVIKkBytrkBf9Vcvx/XkD2rRKkr6dXfNG9euQ&#10;i1OSDdj6QGGphf8AUL/Qf0uPay2jOvUPOnH5en+r/OW2Bp0JGxqeJ61ZtNz9ACBwoNgBf8f0P+t7&#10;yK9uLeIRmUYJ/wA3QfuWJlAPQ9Y/Hw+QTMqkgXBt6v6kX/HuZFRVyOrL8I6fZKdJAVAAsOLf0PP/&#10;ABr3frfTM9GFlIHA/r+Bx9PfuvdOdLGVU3J+nHH9OffuvdSyABy1rgH6Xtc+/dbX4uvcC3F+Tw1g&#10;fp+Cfe+nG+Hr1vobD9RHNufwPp/re9dNddn6c/04A/wH0P8AsffuvDrocnn+gNv9qA/1j791s6eA&#10;65WC/pW1+TyPp+f7I9+61119DZfx9b6b/wC39+6910Tcn6XP+24/offuvCnn17i4B0Ec/S+rj8ge&#10;/dbOny67sv4A/wBv/jyW9+60DTPXf1H0Bsfpa5t9ORb/AH3+8D3XqE566Nrkj6Hjjix+vv3XgK46&#10;6+g/P+xuR/xH+9e/deqRjrw5BXi31P8AW3v3XuuyAAQF5AuL6eBfn6e/de665PP9b/7xz7917ro8&#10;AG4/r9LgX4/x9+691z+n0sTzY8f7cEge/de66I5vxYcWIBvyAP8AeR7917rx/wAf6cfj6D6H37rw&#10;FcdeFieeeAf9dgPfuvVIx12VAFgoAP1P+x+g/wAffutr8XXBiqfQhbf6w/H+39+68fiz1AnrYo7B&#10;3A5PHB/3g+/daLIv29QjmaPWIvImq3IuoIF/r79TqniJWlcnqJX5SNYGKsv0uOL+m/5t9fe6deaQ&#10;eXSYgyCzEDUDd/p+fr9CPfscOmlkz041IWWJSCNPJ5/23049+HV3NQD0jWlCVXjeVXJb9AN9PPp/&#10;PHFvbgKcD00SOB6w56rjpMfUTEgpGjO1iAq2QsAWP+A9pbyVIUzjpqYgISei1ZPcUM0f32QqR9qJ&#10;pamCMWDeOFQR6kBtpAGoj6ng2F/Yc3C9SK0Nw54A9FVf4uiSbt7ozG3Ow6uajyAGMSE1lPRz3COi&#10;s7NDZSbsAhuvqBI+g9477j7i3Nju5eNiVBwDw6JLiCfxi8R/Lo0HUXyQxm5HpaN7itkWOWbx3cQi&#10;RNSpMFBEbMoLKD/Zt/re5W5R9wbfeqQ07/5dPWt9cRMI5h0cM70VqWNkk5aIMqG9ytrh7ce5RFyC&#10;KqOhElw5UHpEVu58pNUSTaUMaRySRIxtKxjB9RQA/wCwt7RT3UiKWYeXTLyzEVOeq/u+e4ctXVMm&#10;zo3qo42ENZWpTnRPLoZvLSspADc+rk/Qf7D3jL7l81XtzOdtVmWMHI9ft6KVlNxIUfgOiyT0ORrq&#10;OqyNNBehp5UndJlKyyMouZUUj6rezqosbsPx7huW3uZozKoOnpzRU0UU6DytMiU0hIST9xZqkSkQ&#10;1ETh/TL4WHrAVmbQpUgn82Fg9MpFQRSnSvR0ma/JVEdc0RfTCjtMk9zpaQRHxlXRQwRT6jZrMFub&#10;Dj2WyStWnWiKceHTSnnkn1LVRyzGM/cSiB5Z4Y5ItcVWoUqBa5T6aRzY+2OtLWuOHXCjSZI42khW&#10;GSEtzR2pI0jVfIJSx5YKQyMFVrNdTf3VV016uPP16cqJnlheOWTjzyTTin9FBMqoJIpGqZxqkKsN&#10;DGwBNzzb3fq3SuoHlM1tMFFDI0E0FTD+6sgEY8kBMY9MbaS7g8aRf8+/eXT8YqKDp6EL1cxnqGhU&#10;xyNLJNDIYo2Ik8kRLC4K2P6Bza4F7e/Cp6fK6uooxqeGdIVmeOZ3WBWkVY2mU6pKqaRhqKMChiRu&#10;Lg2Av78KnrXhgjoJs9SOrxwvJThamNpBrp44TUULNZJqx7DQCylOSblAxsAPe9J6QypQ9MGMpWDy&#10;RoJo5ak1MM0hhiNVS08sgLSU40i6A6WBQAjiz2I960npoCp6lRokM1TTJLCymFHp5zIJZaWlB8aR&#10;GHTpSRVfW2g6mYM39R7uqAN3dXCCuen2ipkZY4JC7aZKqleaIJFHUzvOJ4oqvQA4fWzhWFiQCb2v&#10;7UoAB29XCiuOpddS1DSRulQBKKiWHyqqPLFBHBpM8cgX9wvrZFZv7NvyLBxlK8enNJB6yUsFLcpK&#10;fuU8uiWjMF44Zks8ciSoLgMbNe9jz7djAAr1tadQ5atZ56qMU9THHHW42VXLRkyQaHMmuUHkhg3r&#10;K2KXANz7tUVA6oxrw6Mn18TNpp/25GAcJUiOIedJ5R4YalGHAVvSvP0cn2PuXYzJRKdLEICVPRjI&#10;aOmSijlnkWRzGFWnlETyI6WJeZ01Br8swA4Bsfpf3LMO2QmBXbj6deSQk44dQcgkKpKWhg/UAqBP&#10;MIlC652DScR3PpJF7j6EX9p7uyiERBWmOnVJrnouPYDrGJmjiqajyGSFgqRHTFTf5QyI8nCxlTHc&#10;gWAZgLEj3GG6RqJCF8uqz/B0VbKZWermnieogjMzioilieyx1DXjU1iMP7DDSbEi/B4HsNSt3Fei&#10;pzU06bKCrlE2gSOsuNY6HqIUSapqERZVp38IuV0KzX4Lobfj22pzTrSHNOhNwVUiQRWWSJVU1plm&#10;VZh5pBqihAUEiVtZIAH6j9LgD2ILZa0A6MYTjHSqlf7iBGmSVYqmdmmhgghZXcN/lEsgi0l7rpCC&#10;xAtYnULAx4Y6f6TWTaZb1EUMlUVmdnpI1WiW8MgpqSOtSfQqjgExj1ErqB59o7gZx02/wnoIc3T0&#10;6evImnqGcyxUdJTyHxTzRkxlplC+QF2Is8acXXW2kiwfu/jPRbJhq9B8amrMpNO8UUsmpmq4AtUs&#10;FPcxR0gaRSvlVBriLD1We7Xt7LuJ6TKxL44HoQNm0sdckFdHI8whnigDNbzK0SCSSsUXuwkUK/1s&#10;T6bgmwMLOMM1f9X2dKY1qejB4ugESm1j5GWar8yvKsqopFPDS35ZQBq0r/t/r7EttGoNT0axxqoH&#10;S2WSOKFBRxkH7ZRIJJEVI4NZ1xxMPUyrZtS39JC2PPszrTh0+AoHTPW1o8ss61NMyyRmGFZImaEu&#10;P1VsXhCiMgFHJbgKfUDY2bkenVG4dA/uiunjl/4GSx0rQfaVKNLG6GvqZLuTIbHRUDTKCiqNLEKO&#10;DYPXjnTQf6qZ6LpTVugVzKuDrpYoox99Jj6cjTWxxHzmpiq5Ctry+cMH8RbREBfkA+yI01V+Vekr&#10;cek9NU09bPOohEtFIUqiqmZqd56YC8c0sVlaRJRqMkN2VksTYn3tQRj0r/Mf5um2IwPXpVY03fH1&#10;opUjqWiqrVFQjSy/YVTCpni1TjTMpe8auDduByE970j4Qaj/AGOrilc9Zz9s90lSSF46mpmiidvG&#10;wmiH3McMEB+hKCRVVjpJVRyT7dRcVXy62dPl1HWSKekFBUziJmnfzQwRmoWnLkRiBzOo0uSFIPID&#10;fS9j7VBSO7r3l1OdtS1TosjwpLTVGvwFmq2lDSSKyRkekSRsoRHuVQcG49uCn+r5f8X1ta0NOo9P&#10;VtU1WmralZgyVUSU0ZhMUr2fTHVIhVVlA01BdbhrgJ9Lu+GBw6qDnu67mSCDyRQrUwTSVCwtDKnl&#10;lkjqIi80ixzF41bxDxtIr3AIJ0XFnenBp8uupKx0x8ktOz+J3grHnKJTNTmImGrHiazayWKyeNyT&#10;wQbAe99b6YKvIpSz09DVmnYiSV42o4SVamexpvuPBw9wzq9rfUcXJPu6gkHq6mlT0zvuStxyVNRC&#10;a2ZY64GeWoVAzVk8HhaajaA/tIhCi5uNIW31PvbcQOGPLrauVNR0JXX82U3Rmcd4xNJSRTUWRkAX&#10;ySZSOWQxGjYsunyeIysQQA2o35Ht+1jaWcKornp/WWjPVxHV+KqMttinx1M09CKKEwmEpoPmpmKx&#10;31jmT0lgfoLj8W95K8n2ryWSwp20HSeDtOo9Dds3br0mPrKNqfX55KiUTEsVW4sgkQrq1AXVx/UW&#10;5Jv7k6zs2jiIOT0qBDmj/l07VdHUwpQTCnKLDO1OXAVWCtwkbSNwAtiSCb/S444ddNNK9aMZDUHD&#10;pxwrTLW1MU86iKSKymSwQ600fT82C6Tbg39stwp06AAun5dAfvTrfedNHkZcPHRVdM1YtTDE9RID&#10;FGmpzaNeTe7aVHKm39n2FdwsrgOWj8z0h1SoaFKgefQA717Y3VjaL+Ebkx1YJ0ppAFUN46lIItP2&#10;wmQabr6nNjzwB9D7Bu+blc20PhyqeH+bpfbaLk0YdEWz+7MrJWz/AGEBShlqJjRzqrSxS1VOTJP5&#10;K2TlRLJ5EPH0JsQDf3D91dSyysaUB6NqlQAOHWPbOPiq6o6GjA0VM9NFEIFSSarASa9M9l9Mhc3U&#10;FdI9NtN/aeJdT562gBPRksTkqRYIKqmIlWNzSVdMITJFEyqhqdNO4VSqhL3VSrEHTbmwssnSMBhi&#10;nSuNFboSIa+TI07upqI54JSZmmXysz06lk8TKv7kbglW03Ckcj+17EcMhnUFfLpVooelTTTzSww+&#10;eMeRBGdM+lbqyA/oi5AN1WO5uDyP6ezaEM1OrcMdKKnoqWVmhVPtfP40ZCgb/KCbO/27ArpDAK0h&#10;ALG3+HtQIRqCnz6905PRzQxvFVlXRi6JwoWyWXwSpwRqIOg/S3tWtu6rSXgetilPn0ma2OWhlija&#10;JjCJGu8iL4hGLSQCQAG5LMQW/ANh9faZ4/DNBwPT0YBGOPSLza0lGqyGJ2USROkDPIkMcNz5pFdh&#10;+k3XTqFtQHtNIoHDpSKgU6DDMTrXT0slNUR0nmlV2kSJ1eQRkP4qjStjIRoRRGoIa5tbn23x6cVs&#10;Z6UmASqSanWe0keq/neBULRxKWmmqpLEl2VVUEFlIsDZiR7X2wIHVWp5dCxhqwRw0aVC1MzSiSJW&#10;RIwphEh+3M1T9VY2C6lA9JC24v7EdiCDXpM5wT0rptzLHTrMGYzRQuGSnCqIY4rid1dtRGklY3W3&#10;Iub39nIJx0nVQWp0gM9uuWPwxorzpK9OIzGGaSdWUuGd+RGp5BJtpA9mcQDLnrckRIp5dBNmt/RJ&#10;G87SpSmoqLmV5RMI1jU6GkRAQq6SXM34uB7WJGD9nVEABqc9BRW9ksjhVnpo1jeWpirairiBqlFl&#10;QxQOhFmayxkL6gL3X3fUg4DpUpxwp1G/0khGqQcpTTvJLTojSU/gaimrwAKCaEOEKsUeSzcH8/S3&#10;vxkJGOrip4Dpd4/f5mWnaUxyRq70tVFLNDDPQyF9YlgMOg+QHTI6Rn1LwCBf2nZh1cQBsnj0po98&#10;XSAFZRFAp0yxJoeRIj/noFAuAxB1WBYHgg25ZbSf9X+r/V+wXW3xUdT13sksU8pZY7SOJqZ5ZTG0&#10;ukS00rzxBWXVcqA6i9iSFsPaOUkVp0+tuBx6mR7ppJFIkIuUM8EsU7zOJwPIJHkjJJCkeLSt2ta/&#10;19pq9OC3rw6xncsEtNLKGgYPocXJVqedmDK0kP1QKARxyLt+fadwCK9PJDmg6Z67cUT/AG5kkQyU&#10;TSS+GKZCft+KsrUyzadSkGyX5BsSQL2LJqinRjAlCa9N9TlqapE0LGKC8ySyqsjuHlqoGkDQSWCk&#10;NfUjcrwp1c29l85NOjKOJVNOktNlodLVDSMsFxrtK0riSRdEdU0rrw49IRjqjD3Fx7LHc5B4dGMc&#10;YxTpsevi0ATWhp4Z2dacR66WjCQmRRG0lndpQPXKNQILBEGoe0zvXpYq46bJa1JjFG8L1CRKkhSK&#10;CNIp6Jyr0wpi41o6vYE3/Rf83s0W6fjB1Y8umqZ6cCRo/UtQ1f8Ac1ElSjvHAbq0YRhxGpuxCga7&#10;ixPtpmUGvn0qXOOmuWsgqfu428DU8i0WinveR6al9EUkw5u0nB8a/S/P09tF9RoenAppjqJ9yDE/&#10;26SU4p/tzBUTKiItSGtNNUwEEyekAXJNj+OPdH+E9PCPSa16xVKy+NmpAherdVqQrR+qFuQ0RIIU&#10;xKFEn9AL29p+nBTz6b5oWKV6rTyBYoIVDyRLNM0ClSIYWA/ciU3jEIsLcken3vqwKg16xAsrrqer&#10;k1UaRh2plovtVeXyypMYwx0XXUS3qItpLA3OutaW6zgipEwFPSNAwFTT0chSNpUhaywWQXdfNp08&#10;nVclQPfuq0FKdZwVk8MZJi88LrEJwXngQIs1Rj5ZxqQPHYRhzza3HBtuvTZSmR12VZ5ZKpYY6kU9&#10;LTNQ2lSmp5Hnm0vJEALDQzNYkXsQbW9+r1YKKU6y0ojadZIkVGANE9LoDJXRkG88jkCzNIQokX6n&#10;Ux4I966twwOpBEkSQpMn7+swyxxh3KRV8pTUI5Bqk08KrML/AIPpNhRq+fDrfXEw0yA0VJGs9O8F&#10;Q6wCeErJIt5C0EU4Aha4CJYgJa4F/dGpXt699vTXOiUyMlI0UdOI6eSrS8tdSR0hUCekjiqRfSsn&#10;pmMZDEWFwQSddOrwFeuH2TsQvgY0nmaJYlSnc0r00H3UdDRTvyY2YESRsWLeoFhf3sCpp1ao6iNS&#10;xmMGmiCTJI1XDFKI5TRVCgaEV1UIkN42Y6r/AIQfT3bQevV6bTDVwiarenSGnm8c0v3Mit4lYq6S&#10;sEBKO0hADH63JAsD7oQRx6uKdMc9FSwCo1h5SvkqqpJC/EMylXaCULoWQEPdlPJtx6j7oRnpwMQp&#10;XqFUY6OWqjZKVFNNWRUEdLWSDVQwQ0SyTVFW7EMHkuo8uvSFJAux9+FK46uJCBQ9MskMFNBEtDAK&#10;Clv9vVS+V3qaeoq2aJ5vBWDxwREB5fIL8tdfp70OB6vGa16TVXBTeOlCJPHXVevXUrT6nipVkLw1&#10;VL6BGZJSq6gVJd2+gJJ9+OeHW/CUZPSarqCpjMlPjZHMkMUFNM1ZC0MM0usNI8NZNdomMDPBJGql&#10;7MLXtxYVHTbooFegk3Li0oo6mkjgo6GCQxuldO8pEdVPVrSvj42nF1bxqpMpU+IH0G3q9rYWUsD0&#10;hlWoIA6Cvc+Lm800c8Ip6Nw0Ecv3JVAsUgrpF8sa2R2tEHZSSyIVOkXHszgkTiOkTRGuegsy+PpI&#10;z9zUwsZqisWc01NHFNTQpJAI8jCsB9LiVlAR0I5Vhaw4Mo3JanDrxhSgc+fy/b/xfQJbrw7UUOmk&#10;x6xrSvUVWQSKcVc1PBNkENMaGuiuGaJi5KSMukWH6ALnNuykVJ4j/J0S3tvQAKMftzXGegsy06xW&#10;h+6pqOtjgrcZKSn2cTUgrENPV1a06SRRyOjMstTGUL+RV9RHBhGo4/6uHD1/I8P5kjuFAIqaceH2&#10;jNOGfUceg6yVNTtjDPRJVS5KPJ6a7HxpDVUL4mSdoYKqhysAlMapPGsU0RZ1b+yEtb2vjw1GGP51&#10;+z/B0VTJ2EqaGufOo+R8vn0g6+hjgoZax45pHSjjoKtVlSmkqKpJCDSBJSpSlsfH59K2c+vUth7W&#10;RsSc/wCr/Z6L5FUZH+r/AGOkflcaZ8lWJNTGesJeF52aSaCoWngWNp46iECMR04HkQxqQ/8AyF7f&#10;SXsFcfPpPIhBI6QOXuUhWpEFDJVoBMsdMS1MKItClQ8MWrkBSpOkD+1b6kq1rkjy6QygVwM9J+aJ&#10;3bwiBHiiAMiouqNURCijU1lCSHW0YBOg2+lre1QNRXprS3p00VsMBkf9sKJ2RnpEZ9UPiX1T+oEM&#10;g9VlsFPNwTY+3FNAT1UivUKpgAqpXq3kaKVxOCsH7tRHSLpp45xwFQixlK2IB4VvoHD0248+k/oS&#10;ITTRLJJC5eaRnYShwpZIKeKVQNDEN6lH0AI449upQ/b02oA4dNzmQPaWHyUshDQqkop4l9Itp8a6&#10;47qFVRp9QU8+3Bo/Ppl1Kn5dMtRErM0bxRzQsFjaTWqoqeQhXYAWtbSVBIFxz7303QVr100bQyrp&#10;ilQ/agSSKVBknDaYJAzfrAXnj6m9uPdk+LrfTcEfVORpksGeWJ1RPq4DSADm9+OPb/VKdYvBLAj+&#10;WOJy2iSKRkDPHMsl440b8Kw/UDwePyPejSmeHXtI6zvS1EbCKpdnj4A0OsBVr388KWIK2/Uuk2Fh&#10;/gGjopjq+g6fl1npadglUpdHkmUesAOYSTqEhdBr0qASR+PqfdOnI0BU9S6amnezSMlTFPGfG6So&#10;06OIyWuqC5A9ZCkgjg2APNXbSMdOxxkV6doqVvBTSSmnf0Ge8R5ESt4XgaSMG7foASxIub8e2Ola&#10;RLQMenykpEqJKkVFKGkApq2Fo49VP+w+hY5QQQqaj61A4C+00rhVGk9LEiDGjD59KehwnoqGpDSV&#10;cjGmJUyFZVI1NVgxoLqkX4AI+qkC/stlmFdLdGUFsclc9K6LDioiKq0csl1q3lo4DUQuVSySp4wG&#10;hbSrv6yQCAzey55lDV6MUtdQHr6/6vTj/qwsqfFy/dUlL54oYKiarjpqo1NNI71MlNG1NUVTJeOO&#10;6Fo1cx6QlwCSbAveUBS1Kkccf5OJp0aR2/eqVwa0PnX1J8v8HpnpU4/CQ0rhqeUQVFNVGjgiWnI+&#10;8cxE01c9bOfWI1/bACN49aNYXv7L5pdQ7s1Ffs9RQfkanj+XRpBbqnw4NaU9fQ1Ppw/PpVUNDICr&#10;hKKCqjgx1RkRHHHK8AkqCGnyVNW6YNcp0zMEcHSmrRwT7QSFakZIqaV/nSmaDhn16MI4vMUrQVp/&#10;z9U0zxx6cPMqhqWrElPWS1sEVVFLDXVdVXUkklXLTQSGnoqWleA6mWKPytqRlJBBYkAr7S6kKlQM&#10;ZUUOB5kmuKk04+nS1QQ4kJzgkkZPkKU8qVrn0r6ATqDGyUEsdOIJaagdqnw0SeSqnklo18IlkyCX&#10;kjsbXhKhXAVrkm3srlbV3DJrxwMH5D/D59HcaFccF/M1oKcfTHCg6ELEVKrUV8X8Gjoaqlxi/wAJ&#10;NLWLJjhHCumpegqplXwMUuZI3B1qLCzH2XSqtBRqiufI/wCqvn0vjpmq0Kr25x86N5YrUfl0INKs&#10;M9FLULHVkx0iz008MazSlpKf7aZKoSAiSdUYIAo1QqykXIA9oZMGnzz5f6vn69LloR+yn5/5f8Aq&#10;eoOTxr1UDUv2khTHePgVscsMuQi0zSVBrrFkjWMLpFggJY/Un3UNpatePy8vs6sVUjSa/t8/t6Dq&#10;twmPVDT43GNkEnfIzvPloKmTGx5OSOzrOt1NQoLSSiHyMsSASaSzel9ZWXLtpApwpUgehoafb58O&#10;krRrSirqNSc1oDTz9fkKmgp8+grzO1JaqnMNBTx5BqSoWi8GNqYzXFYB42nqcIyxkLK3lWqfU9rq&#10;2litycwXgR/1TSorn19NWflTh/k6Ttbs40RLqoQKD0HquONTq4+vSFyO35oajS8CSwwRrUU0kNOI&#10;aakx0f7Qjo6aIK71ENpNAA8X5Ni3JlHOjDBofOpyT6k+nD50r5dNSwFWyMDIoMADGB6gVp5fn1lo&#10;oY6h43poZHjkBnlp3jgoquXEwRilFXGsJUKysqCdhcCQxsVABPu5waNxHnXFTmn2enyr0yArGgFQ&#10;c0AHwjFRTzxn50r084rJS46nlRVaeLzR1U1NXlqWSNKV/GlO8yKIquGUF45BHfTIbj8+9NEj54H9&#10;v508s5z0n1UBHlxNcHHlXzBGDTz6EfH7hqoIJq6nM2GpklmqoaSajWKET1MqVMVNj6CS7A6TpEiH&#10;RILAhStile3R+09xNc/5W9f9R6vWlWUaRxpwyaGij1oePSsq9wUqLWz1FUVNQtPVZqn1EolPjmea&#10;r0wohkjb1pLOrOGeyoAD9Gkty1FXI8vz8q+vp6DrUhAUljxpq+wcfs8q+vAdJnP5mkrPDBV5D7Sq&#10;aWikyVNJNFTRy09PA0+Nyhq9LiF5NSmSI2AiZEZlYr7X2ULIdQFR5YrknIp+WT61pjpBdyKwOo0J&#10;45pwzWv7KDhSlegO3Q8D0VOtLj6OkmLNTyinp6ilqIfA0mquEtSrFPuGb9qUOFZms12QH2J7RSAa&#10;mv5/y/LoG7gFKgKAPLh9uf5/5DkV6LxuuEzJalqFenqYleSmldY5VSmUpUTwwKNERQ+kWkAYFb+x&#10;HZmgBP8Aq49BK7UEUU4/zdF13BTkVqt5RVHVEn7qxqn2qjW8pAUapFXi3BJ/JuT7EMGlqU6DVymn&#10;oNa0+WV5LG3kMTxkK8oCtaIBVA0G3/IyR7W9Fx49QZo/IFWwjj0L4rEa2cAnyNf634Yj8W97691i&#10;phIinXLcI5jeUcyM9/UJLAAD9N7fWxPv3XunGSDV/k5MXkKrI0vDGaFv0guQNCvxYso4v9Pfuvde&#10;9DPIq+KkmQwIlOgFpEt5Dpm0nXf8hR9L8+/de6jnxtG8KhhKnkhILKSINWpYwqj6g3Ae9/obC3v3&#10;XuuxCNEMckaENI8qKFUarjSzsSLsB9efzc/4+/de65PGpliVorIVMLEnTIrIbv5ZgPUzn0r+APz7&#10;917rqS6xJITPGGuZHdkMjsraAka/gWFufrb37r3X/9DcPMKngggWGsLYH/Bifz730XBQMjqVFEiK&#10;3HDEA8Fgbfm/v3Vup0cWr8Arf/Uj6H6n+n+297AJyOtdSVhtxpBX/ADmwta/+vf36h631mWMlQbW&#10;B5P+vbTyPeut0NK9SUX+tjz9NPA/xHv3WupSRqx1fS55/F78E2t/vv8AeB48OrJ8XWfxmx+vH15B&#10;B/2Nvp/T/fX91Xrmq3te4AuABe39BY+9Hh1dcsPl1zdPSQPrxe5/A4P4H++/3jQ49Xf4esFgBwFv&#10;x9NJBt9OP6+7dM9chpHANiPyBxzz9LD/AH3+2HuvdeBHHAv9DcfUHnkH348OrJ8XXZstvpz9ALHn&#10;+lm916e67FieNOr/ABP+8f8AI/fuvdcWAsRYD8WuL8Hn9Pvw49Vf4euAILavqbc3/pbgm/ux4dNp&#10;8XXbG/0A0/kgAD63uLe69Pdd2sGJ+vpt9Bx/UqALX/w9+HHqr/D1w/33IuDx/Tn/AHr3bpnr2kMe&#10;PzzY88/8FsP979+62BU065g3Oriw+nN734N/euHTgOo19Ouf19QAB+rH/X+n1966v13a6k8f7EXP&#10;+x9+48Ovdd24A+otxwbD+ot7917rrTxyP+N2+gt7917rsgEf7C172BuLcE+/de68tvrYXFgG/wCC&#10;/UXt/vv96917rvTYEnSB9bi55P8AgffuvdcW0gWII/oGH1H9APfuvdc1C3IAPNvx/Tm3P/E+/de6&#10;7sLH/YsAbH6N9Dbj37r3Xf15JtyCf8P9tf8A2HHv3Xuujbki1rArxYtbkn6D37r3XXBuP+Cj6X9Q&#10;4uPfuvdeC2+puo/31v8Ab+/de64/j+pP4t9LcfT/AFvfuvdd6RcW5/rfkC3Pv3XuvcHmwNubWAUi&#10;9vp7917rokW/A5/oC1x9Bf8Ap7917r3+sOPrcc2b/Aj6c+/de64NfSeAdV/r/vP09+HHqr/D10Bz&#10;9F4t9L/QL/vh7seHTafF1zBFr8EDkA3tz7r091yGk/6kagLaefpyPwPz7917rx02uPp9dNwOR/sD&#10;+f8AD37r3XrAXvpPJJ45H+Cn/jfv3Xuuxa31v/S9r8fj37r3Xrj8WvbUbn66uLf63v3XuvXHBKjk&#10;3sefxfjj/ff737r3XiLgra/45AH1/PHv3XuvWB/1P0Ngfo34A1EG/wDtvfuvdd2IBHp5AvxcfX6f&#10;Qe7J8Q68Oua34+np/PJB5/A+nt5/h60/wnrMGBA4sQQOAbf0II97HAdJ+uyRyLXBJ/3vn/Yf0976&#10;114EHkjk2t/Sw+lvfuvdcSDxx9TYf6/1I/4171ivz6315ltY8W4sR/vPvfWuuB+n+Nlvxfi/PA/2&#10;PvRpTPW+sIBv9Af8P1X/ACPbbaNOOrJ8XXRsBa+kengkkX/IIHtrp/rG/wCrgg8cf1HHAF/8Le/d&#10;e64H6H6/j9X0+ouP6W9+691icm1zwL3PqAFvpxf8/wBPfuvddXH1P9r/AB+luDdvyffuvdeB+v0I&#10;P+0/7AWPv3Xusig2BINudItcX/It7917rKNNwLWAF724uODz+b29+6913IBbgD6Aj68fnke9qKmn&#10;VX+HqAUDc88tcWH5vz9efe+meuQhuL3Fr8k8j+hI9+69Q0r1mSLgAWtYfngAmwH/ABPv3Xup6J6f&#10;oTcAKLW4H15/4p7unHrR67Itbn88k2P9kj8+3etdcCObAKb8E2vf82Fv99f37r3WLTyRx9bg/ix+&#10;g91f4T1dPiHWOQDk/psOLi9+OVA/w9p+n+sdlNyefSLkC1rfRbc+/de6wtZgR/h/rLa9tJFj7917&#10;riWH9OABe5HPFrE3+v8ATj37r3Xd1BBHAtwLngDmxH/E+/de6yByQWVVNrXsPrq/r/j/AK3v3Xuu&#10;LuCLMoAFwoHIDAXuSPpa1/fuvdJ2unjOokqFUMS7sNCkiyBr/wC8e08rAqelMa0IHSXpaimyk8sd&#10;NTQM8WpFmZFMbFXsxjIv+Ab29l8dzHI2lejCW1eNAw4HrmNr4qmkaZqKKOoKszOUVw7fUNyt/wCv&#10;0I49ui3irqIH+Xpn6mX4QeHl0XTvXJU+A2vlM28ECrQw/dRRtIlOsphBjn5PFgl7Af2rD2Ubw6W9&#10;s0yjIHR5tEbzziMnqrD4741eytu7nyePkZqiWvzdTBUWQVkNNWVk0X2EUsii6yaSUU/m/wDT2B9v&#10;D3kjk+lR0PL10tIUUDtx0EtD0pSwHdlU+UwmDqaGeA4/cGUgWekxr49zHNFVkr4tbxkhH0CQH6Eg&#10;+3vACkk4p0wbhWULTPl0W/enYPRmz9x4Wliz+5u593VOThjmq6Ctky2NwlPWD7aMUlBLp1NoV3RY&#10;WIslgAzA+/MppqGKeR8+vAmnw/s6KP8AK/r3d/YmexOX6vhxVDvPeMMe366jlklpXxtBRSmlOdxk&#10;v+7BOrvBrsDDYLY2B96gmiVqziqjOOFfTq0kEzpS3pqOCT5Dz/aMdGn6oTAfE/rjbuxjgBU7jUyS&#10;bz3/AJrFTZfH4nJLK1RSU+l1aaeSqeR6eJ9Y0oNf9B7L7gtcO0nqcD0HqPTHS+FViVUrwH8z6nzr&#10;5dHe6h2vvDvKnzW5ezMNFtnDU0dLQf3XVXqvvUqV+4plqHjJClpI1ZUH0v6mAPsvS2WVyFyq+fT0&#10;l0LZADhj5dGDg6ox8uSiiqYpMfhcUqSfwahKymommiUzxyf2A0cmlgsbsuki1gp9qlg1SBTw6TNd&#10;gJVfiPD/AFfZ0JO6ctt7ae2oTW5V8EmJiFYsUNPHXZCVPIJF+0NKGd2jc38Y5b1X9INjo3UVtCF1&#10;UK8P8nRWkM08xNNQPROOz+2MpTT01RBuCSinMczVBr6ijqZHlcH7SjWZb6v2nUEKLaVI/X7Kfr7q&#10;4cmRujuC1hiUB1Feim7z7/3AtLVbafOZOlzGTSmoJII446anmpZAPv5VyFKCIY1gYOsjcsWVbcn3&#10;cKDkn7entFPhHVffaOSkxqZOmoq7MY3CYiQ0tVuk49JMzVVtW/loYlpiv7kULakkK2RFZZCAb+1F&#10;qA01CAfkeHVpCRHSpFPMcc9EoranHrUwZrO5qoeoqGra+ZY6KKsoFrscskD1ucjjY/vzMrK0sNrh&#10;SoH0JE0SELojABH7aHyHy/l0QyEV1ua1z+zFT6n59T9jd5bly9J/c3E7lzGL2Vh4iIETJywN9t5D&#10;LPio8sGRKlamSXT4pSJUACB9JI92ls1iIdxVj/q/L/B1SG6L1iVqKP8AUc+efzHDpU4ftKXemeyG&#10;38XAsWJp6qropqeCkFG09BQU7VdPHJHVmaOFpJozTrGEaVlRisiqT7bkt1hTUfP+VePlnHV45RNI&#10;UAoKEU+wV4eXD7T1M3H3t5K6hrdz5DK/wXF4qmTGPQU0GJyUOFjpxBUYmjX1IafypGHZgCEUsLM1&#10;/bsNtUaVHH/V/g6SzXKJlvIYpjHp889GB6d712f2BiMC9bUpj8xjfum/g2UkWi+/plf7n7GKOXWZ&#10;Z2iUlp4SANRvfVceuLQRqQAaj06etL9JgDqFfnj/AIvo9WAq+id17eq6SDfWH2H5JzVbh3bU1f2+&#10;boxJL5GxtZSqVeNnDSRgEgAsrXsLey3wWDAOCPyr/LpW8uNSkMDx8j+fTLuHdXxd6/wkOL2xlstn&#10;6/ISzpHm829Rm6msRHPnzFJ92bzQQauHUWJAtciw8Y24rw8/L/VnrQkU4bj9vRJtz7qxuc3NUtsz&#10;ER/3biqI3q6qQU1PSvAsolqAIAT449Qks0wuoew+gHtwDto3Hy6fVq/AMefWLsb5Vber4Mf13trC&#10;1WCxdEZo5JMlkUhky1Rhk80lTT19MBUU9PMFeJEMw50kfhQptttkP6rdUn3eIfogftPpxp8uq+Oz&#10;pI+wtx1G7WxZkj21iv4ZjIq5jT6YqeI11DUZarhVZHndZGhSWop0WTSq6g3q9nluhgXw/wCI1/1Y&#10;/wAp6DF46XMnigYUUH/F8a/M9JLZeT3PjvFt7b9DT4L7mVZhuHHSUNfD5kZqyo+6rtWi80YlidFl&#10;+gEbqDqJcmRCNbtUDy9emYXkH6aALXNeP8+lIH2BtreQr985iXOVrUdDC2HoqeqpJ5K2mHlgaphi&#10;LIrQxvDNCDIySIRY3RvbAinlj0xDSB5/6v2dKRNbQTiSdtRoMZz/AJMcegp7l7Pp8hmKLNRtXNrp&#10;TQUuInkpnGIpaHJGWlo5GotMj+AljDKRciwY2APtdaWQWLQwAJ8/Xov3HcFklEiVJ/2epVf2mmVo&#10;8dBFTw0stM1XNkJpYWY1sLwLHHTsrArIFciVSDcWNze3ugsBGxY8PLrzbh4iAUyOPQE57ONW1Ui1&#10;X3NPHQxMtJTU4WNZDUSCNleGVSwc2VhcnSx54t7NI4VVKDoulnBbu6T2eyJhWlioxNDTzyHWQHM8&#10;lTTDxszs9wJgSS4uQhsVW1/bqqPPpiWXyHDpumlatkhp3qo5AyqTCvjnMsjaIpaR46dRaSNUZ2d0&#10;H592IUDhnpvUrt3Hj0ZKTsFqPbOGioY6HH7awccVPiKGoo4I5M7URSiolqainmVoqmzABptCEgWs&#10;TYeyh7dWkauWOa+nRwt5piVVwq4A9ehhwma7D7A2pl9y4ajyFfBSYt6auhjrpIKqnoIYHqIKzACp&#10;UI1J+zUh40u1wIg97D2Xyx28EwRzQ1HD/L8+jOKS5uITJEDgZ9fy+XQJwdk7so4qehoMhTy1FSY3&#10;jjjijmihnhc6jMlVfTG8RDaCQ1ywvxb2sazt2JZhTotF/OvYrVp/qyejSYrK5GbY+VyWf3DT5Ly4&#10;iDJ5bDU1XJi6CglZ1akWjCE21wlYYtJZlkZvSBf2TyRRpNpRafOlSft6MFmkeItI1fl6fZ0XLOdx&#10;5/CQ5Sh2/QYnGvFLGFqJokqq4q05SmalqKxbvw1mPBKG4t9SYJYRvRmJPy6QyXcqf2QC/wCH9vS9&#10;68+SFBm8Wdrbp2pRVtXU1EdDUNRwx0lJV/c1AqJFjjlUxRyq6l4PGqyGR30tpNvbU9i8fdG1R/Md&#10;Kba98UeHMtCfT/V/qPQTbl2rlclvLKZeCqpsTQZV6uppD6f4aY4IrNHFIxBMoUHSXtY3QKWIu9FN&#10;GsIUipHWpIJDMXrQN/k/y9LDM9JJk8Vt/M4jcFNWZSSgauyOQptU0D0dLU6aKXFVUS6awKAsM9O9&#10;pY5GUMFQAe2kvtDMjKdNcf7I8vl5dKTtyyRo6NkjPpSuKHz+Y49POQ6izFM1JkKmaloGp5YaakVp&#10;aSeWCdoUkargxtLcQq5ZNFSWMUkjWJB96F2hqtMen+z15tukFHOD5f8AFAf6v5CJtzY3YEG5hNHU&#10;VubnXW9Utfjplp4ZJyNVIyzoqxM0SsgcrpLLoViSD7almgMVMD8+lVtbzrPUVb1qP8PRlq3C7gpM&#10;bV5mhhGTy8LYugw4yM707JBQ1BpfsDDVi7vGpcSOWuSLAEAXLEaMuF4L/hHr0fyK4jMiipAAX5fK&#10;n+ry6FPY+Vye6cxtfDZ3cOIqMTiqWkpq2akq1oJaOeWmamNHRpfT4HZiZp5BZZnAIFj7TTxqqllU&#10;gk4r6fP5/wCTq0E7SOFZgQBmnr/m/wAvSp39ujY+yclFPRiPc+7ZK7TtunpcfA+CgnolWGepzURv&#10;oLWUhIiVDL5GP9E8cEkoI4KOJPn9n+r5dKJrmCDj3MeFOA+3oxOwN3dh0GJbdNdNNk1jkqaqLGwT&#10;VNbXmlraI0bxVlHFelqIZNKTwNG7qIjckkgB1rWAjw1x8/8AV/P59NCaRlLvk8af5/8AVw6qo7Y3&#10;tPm96Vu5twxCeahqHjqcMklPRwYaSknMP2VRVCMrIkxDSQyQ8RAsuki7E6tbCNIvDTFfP1/4r+Z6&#10;Ct5cSS3HjSZp5Dy+3o3HxzrFyi0G7d7Y2tygw9VSvDiqZU0wiIBMbjMQGSRPtKmn1ksgHmZWdXAt&#10;7IL+3SKYwx4B/n9vzr+zh0IdulaaASyZp/L/AGKf5+rQsl3TlJNqY6px+0MdiKqSKoZdwViTQYLF&#10;UdLN5VJVNTApEyxAwCzOQSTY+0K2VO2v7OjJh26v8PRZ+w/nDkKITY7HYOtpKWgj8ctfQxQ1O39x&#10;1sS/v06yMrvHT0shV4w4DOxK/wBPay322QNqLY9PMdFk94iGhQkjz6LZhvk1ncxV1scGApaQyyU8&#10;1NSURVoKRtATSRXr5KcFVkcrI7RkiwX1ezOS3WNAQeHn0jS5MhoRSvp/m8uj5bB7Po9t7fklyeQh&#10;yVJl6iCuo5YoKiiqMxlHhAra2PG1lo46eMIqEGwBUKgJJ9lD2niSF/8AUOjdZVRABwPn69Ef7++W&#10;2ViyddtvaEUcVRVxY8Urx1dFlmem84Jo1i8ciywzI8dS5fUym6Aem4M7TbVA8WTon3DcQr+DF8XQ&#10;h9Z7AzFVS1e7N4bmy2Q3BE+OGQyH8RpMZVzNU0DzolPVhg32YU/ueKYJpVAI+BdBcyxhxHGtBn8/&#10;9npdbQOV8SU1Y0zj0/wdF87m+QO4NsblxOJrc7kWw1c1fB/dNJIq7C/bVKf5PlRlqdSKiNpF0S0c&#10;xBK2Nrm/s1tLUXEBOkVA4/5KdFl9J9NOvcVDfh8vtr/k6MVtvtWm3Fjscm38jBmhQCnakx0kvnxs&#10;s0dGqHHVMi3ZVkDO2hwUWypf8gM3dl4c5L4B6Prd0kQaDX7OmXtPsrtKmpKbaeHr8pt+kzdO0WZq&#10;1rEnwlUj0/kjpqXyFtJqbGOdEb6KirYk+6xWtuBrbupwB4/n9nVpE1doFCeJ8vl0CXXvWOMye8Np&#10;49Ypt0bhr8ljZM1uCSkWHGtDQVD1KK9ZMbxLEqjTGOWCFTwbBu6uzDE8lQqgYFfyr0gls4Vp5sTn&#10;rb3+K+2qTZuxsPItNFTLJjaashVqciOFqyENMpjZbqrOCNH4QL+SfYV26d2kM8nz6CW70MhjHRms&#10;luHB4+FRVGJTU3LyytrjimY30eVwAebKACbEjjj2avcxLmmG49E0cLs4oK06rD+VGPqd5Zimottz&#10;TYhqWOrqa+voYvJOq1SlKxKZKe6+dSmkMRydS2BYH2SSvE13qRar1JGy1WAau2uOqleku5R0j3tv&#10;nDbhztXlBiaWkekq6yNhBVVc4NN9zUPEpSI6kGtCwBKPclvqY3NoZ7VJ4QAcj9nH+XRrpSSZ4Jmr&#10;Sn+D/V/qwDWZabsXf2fTf2azUmPwtJk1ijwxpCWw+mlMiUNJqBaQtwfNHwLkE8AAtRAi1OT6+vVm&#10;hRCIx0o9s/J7aeJ3ZtzAy19VjcpSwVePp5aqsvKk1BOsdRA0Mg9ZdXv9QtwBpHA9s3O3G6iaWUag&#10;CPy6KL60j0AKOJ6uA633FUbgwOPyVUFMEtN92G8beSWKNhCVUKvBHE30vYj/AA9x7zDtEaW3iRgC&#10;hPl0Db+1EMmgdCZk8wyyosURAULFqCarIF8jFfF9b34t9fqb2t7A9xbOGDcKAAfsr0iWMEZ67GbW&#10;MogqS9RCvid0ACqsnqCuWQgArawt+PZtZoqBQ5yop/l68Ys46gV26MZTwzvWTxo7Rsiyo4YppFnL&#10;qNSC4I9V/wDinsSWu220h8ZuH+qv8utGGUiidVz/ACw+a22+p9tz1N5BUTo9JRiBkVqxqWqWmkmg&#10;lkgmUaHLFBIukkre2pQZF2aPbZ7fwoUzSn5ev+XpfabVIR4s5x0W743fMDb3atUa+rrqejqa+CCj&#10;y4nEcbY2vSmd44KmOAuiyFQJDYnQT6QOfZJvFrc2NyEIoh/n8/s6ESQAoDHwH+qnQj/K/vXauzdl&#10;ynDVj1tam3arIGqoGSSWh8UZSJ4y5ZWs7FmL+k6Ta5+rVrE81ykcfmc9WhGgFmGfLqqDr/dPZPZs&#10;FNvugMwCxxtJBTzzNJPoRVSihx8gJUH0mSoI0hgfofYovVtrRfAcjV8+HT0UjP3eXQ57P7O3lgcn&#10;V4nI1slXQ0U8U9RQ09drq8TIUMtfdJT61UaZVnj51aUtzf2G7iNCAYyRU8fI/wCr06XxAMunoXsf&#10;2dvDLYc7jhk1jHKa+ppPHHFVOzF/sKPyTAIVjIZ2aU6SSdI1i5LqaJNQOeFf8P8APp6OMSAh/wBn&#10;RvPid3Blctu1dkbqltWGnjhxtYGaVHQCNpKeKR/UhpmlQSluHR/IrEIR7VR3knjKjNUMaE+Y+3om&#10;3O00JrjHDq12vx9FS4+Cdsmqo8RViJ40j0o1wFUXJCnhi3J/H09jiSKCK3WQyUqPXoJJqdyKVPTR&#10;LuGjjpGjpZFdTCkTz1BUqoAGl3kA9Q+t1VQ1/wCt7gnvruwaAoMlhx6dWw1sWkHXWIkEzEzMkjo4&#10;imClDHqmF4XX6k8+oEEG3sGT20aOCpqPTpFcwLGDpHSqhx0chfxozBtAdgAroEAZUB/P4B/Nyfba&#10;W8ZYhc/5Oikihp0oaajijXTaO8ZsPT9fydYP+vc/63Hsygt44wQKVH+XOevdS1oI3LA/2iSp5ZV1&#10;cErE3HH4/PtVFAkjFVGT+zqhkUGnUg4yN0CFA9+DYArYCzAg2K34Jt7Uy7THNH4biuOqiXzp02Ph&#10;o4wZACiuAWWNCVJIA1vqBtYfT6f7x7Bl/wAqRoGeMkfZw/PB8+lkc2AD144xI0YSFrE6gCCrXjHO&#10;u/J/DGxA9kM+z/SRnxsjj8/8H+bpT4gfHUSShExBBKhmBYkWOkD9HpPIHB/3j2Hru3MldJpXj0+c&#10;Z6gVGEkYCRQwkQFkOkKZNXKFwPxxex9lEu3yjvAz5H1B62oBPUBcdVQG66rnkpGwaJvwbK30Iv8A&#10;QgfX2ja2lQVUH/J1bRnpxgNUoDzLqsgJYBZFJVdI9XP9SCLfn29Gsy90nl+efL7Knq2kdS2kkdAH&#10;jVL2DabHS6tcPpIAN+OLD2oMkjL+otPUdWVATjj01VtU1MDbRokvbUSoGkaltxqBtblvp+OPbDzm&#10;PNOw/wCqvr+3pQIVbptkzjqugEWZSQz6byMv+bA06hYfXk8/X24lykg0mn+r7OtmIAY6Ty7leTXT&#10;yEM+qRlYEKikfoDsRxc8gn+nHu0QHwE1P+DrWijV6j/3hZy4ey+RR5XJTTdGsym3Fz+ARz7VxSOK&#10;/Ppyqrk9MeTz9P5oCsiR+IyGNLNYrzIQx0/n8D82/wAPav6kgdJp2QnpGy7mQABJgvkBMyhfLrAN&#10;l1wsAfUSNLooNiefaY35U9px0iYefTBVbm8LTSSSxgGCNImicsqSu4Hhp3AuTa1lJ4HJv9Cy+5sC&#10;c9J3UAaumxNzAeTyPEiRzPC+ksEiRPVG7Oy2KsR/m2U6jyoA59pxuTqfi6Z49PdDu2GYiNWV38gt&#10;ZHUSXHphi18Fh9bk2A45+nvzb8YsseHT6Rq3b5jpdUeUimozK90dvW5Y+XleNMhUXOj/AFS8X/Nj&#10;b24vMUTRkEnV1dbfNR08QTtp0LWCNXB1pKA6FiLkGTSSD+SCTyR7fg3hqYkp69XaM+fXN8nJTh/7&#10;MZAkcvwI9HEcekgcn6kj6+3hzM8DFTgdNmEHrpdxGN08hCamFi1odLMNUpLgD/AqGNybj8+3v62f&#10;xn/J1ow46FHFZRJ6SM05DqbMGWzDVbS6yKVt+rk8fT+ns7tOYvETTF/hr8zj/V69ORwKwz04DJSK&#10;C3DmwUmxULocAgEXK/1uP6+3H39lBNa/5P8AN08LVSMdZ4MmWiY3Cg8XU8RuOQFFiCCPza5Pt2He&#10;kdCSf5/6q/bTr3gj9nTFm8pF9pIzcsEPiPq4Vm0sWKc2J+v9PbMu5xOmrjTpmSMahTj0EeVrmbyu&#10;0rxKGfxISL3UEqzFPol7EX/JIH09k09xrAAPS1Yw3HpBV2Yp2ikAeNbRSPJKbSCFQpAL6rgMzarL&#10;/T/X9kt54ciZ40620RpTy6SuTy9LWUkKtUHVPBHFKFUKnkIBKNoBuLEm/wDSx/FyD9zhQoAnp/l6&#10;Suvp0lfuYxW06ek08MNmMIR7mM6gkjECyo4Qeprk3LcH2HHiK4PTfEdDnteupZI43k0SaFCkRoo8&#10;byqEY302fSbISwsCDz7at3jQgtmnXl49CdR07VUhZ3cRKFKoCGTQvIDK5JA5BP8AvH49n1tEZm1V&#10;x06UqK9LGjpY4i4hGuQgyj0i5JSzF3tz/gBx/h+AJ7O1UAiMZ4/y/wBVPl1TSK9PkFI3hEjFQAhJ&#10;BI1sW+upbWH9Bb/kYhh25jD4jHFPPj+fVSy/COsyU1wVZSgAsAuliBpvfT/X82P9fdkttVVIpjFP&#10;Ty6r02z0zojORrc83KnUdA0kn8XPF/8Abeyy6tZEUsRk/t9OHr1dR59JSsUQorPGGjOuxNwC2qwi&#10;0gH/ABJ/2/sKXI8Je4ev/FU6eC1FemxpoigCOzMqaZA1/Vz+3HGrgkWJHqH5v7ZEsZwDkDI/wAfZ&#10;x63o6hLEtSuuNmdlnCxHQR4iSHtY3P1AB54AP0vc3jCyr2ca4+X+o9WCVNB0saKLxpEttSIQrl7G&#10;1zqaxUAnTyCT9LAD8n2KLUEBanA4/bTpRHGQKHpS0r8KrMFsws17X1j0XLfTj2L9vu/DAEnAf6h/&#10;Lpt7c+XT2GBstiAALKhsSPoCf8D+bexXDOklE8vl/l6RvblWqeveNbrawAW7MqjUvBC6dQ4te9z/&#10;AL37WhI/iSuPTj/xXVCAcHpxoJdBRn1ABuPWoOgH9PAP04vyPp/sAKtiUsQ7Vpwz/q/PouukowI6&#10;XVHWBlueC4uNPK6LDTYm9iP6Ae5Jt4EZK06R68dO8cyk+khQR+ogEEJxwePp/vfvb2uagdOLMKU4&#10;9ZXkFvwQfTyFF7f4f4+081kQhr1cSD06T1c7lGIU+ngEWFx9CF/2PsBbxZuqFk8ul0TrSh6DbLSW&#10;8kkqksFOpbegsim4/wAeP959wnzApBLNXVmvRhGRpx0DGerfJEAo9aQyG5jtYEakIH50/Tnnj3Gd&#10;+ylABxA6r0EuTrAjS2Ym4icrINLm5+oitqPH6QTYkn2EnU6+Neqkjgeky8zXaTkBHZZPHc1J1+kR&#10;cgKCoICjleCSDb3oA9arX7OmPIVhgcKwDyeiN0SZLuUUxwQemwIc8+pbXIsCPeyadMSMQaDpjeve&#10;dp4Z0Mk9LzEtxFG0TLZklWIafqDpvfUQfwbe05lBJB8umCfXrJDmEpUMVTKkSrHHJ4I0dpB4zd/F&#10;IQdY+rfgKAbAX9+8cDj1dZNBr1NTNCpanlDRTIrKZGLWlJb1xyRN9PH/AKpR+oc392M4Y16uZyc9&#10;JHdWXmEBWRYFCwzGSOMlUaNm8YjmJFwTqZBYfTTb2y1ZMdPxTA4PQK5HKtLMtOqJJUpIIPs4ZgJo&#10;oqVwabyoRYo4KMwJJNzflTpqgMZ6alZT9vSIqsxFh6uJZahIYIZ6sGBNAaGkquEIjRWjmVW0RG/6&#10;TY2U8+3Y9bYHSN5Agz077ezlOamUCGWN0qNcnh9HijCgTnxWOrQCqMQzfX0rcH36VzGmo+fTIlQ9&#10;GI27K9TJC0dQImgNPLVgMVWKZ7pBTwAC5VbBdbc2IuBb25aEyMK9XFD3Dz6MXt1YYnip4I0dqhD5&#10;D4wqLT3uJFNrXbk8flvY4sAoIRBWvT6UxXh0M2Hp0ijXUAjWClUsjlASBy/HJIJv9Le5K2S1WEay&#10;KE4/Lp5qFKjpYYzGtMWk9F31C9v0yuvrEgb8D+yfxbj6+x9tm2NM2pfP09SM/s49JitMjpWQYxSU&#10;EdlVFRWIFtaqNTOdX1BAt7H+3bUlRoHw0r/n6YkNBTp1ioVuC13QsbBAqgqeCxUfQji3sXW1mnxe&#10;VcdMHgepb0mvSzKCQ9zcOobT9Qp/r/r/AO39mqwZyOHTP29RaqlMgPp/U44BDEr/AGy3t0xAilKd&#10;bx0z1GLikDGwIT1KCQ9xruUPH04tYfT+vtLLbRupB61pA4dMdfg4ZV8jQQkg3L/UkXOlCW549h3c&#10;dpicA0r17jw6TVVtumRkeOFWKyBiVjsketbNI4N7sP8AH8f7f2FLzY4FbUFp06kgUUPSRyW2IKtH&#10;iaMBgCYpAnia450hkFrn6WI5+n+PsLbjy/HcVFP5dKFZCcY6DXL7Ao2HrjUyFvWPQhLGzA+ReGUW&#10;5QkJf6qfYJv+ULZ17x1RkVjVOkpXbLp4ItcMAmaZzHEHRpWkkDevUW4BQ/psth/ZIHsG7lymsC6o&#10;RUny6uqgCjefTLFt2iif7eSNTArSNKlnMUb/AFDpG40cN9NS2ueObH2HBs4R9DCnToFeHWaowUMc&#10;ksZVkOlpxKykgM4Akijp11KxA0kBr3IuAL3Dz7QsZz1sggdNKq9BMs5NpFLiAhCA0UicU1QrL6i/&#10;DO1rC/8Ah7YjgaCQNTj1XqZNkI45/NGqSPGYSxjb96naQliIX41BDwLD/e/ZkLgxMGPTLoaE9K/D&#10;5o65FDTu2pI4i4tE0iN65Ftyl2va4vyB7PYd2qulK9JSKdCXRZl4bP5gkaqyNYKVE7MC0arp5sfU&#10;zEH6+18e4PjScef29XVwvy6EPCZ5llS7xvHI6qkok5Z3/wA6qhRZgB9bGw/x9n+2b29pIC9NLcDW&#10;mfPq4QSKSOPQhUuQ8guZIyt7Jz+i7cKQPpf68+xlFvCyjDAiuM16usR8+HSiWqQpqPB1BQCQdSEa&#10;dZWx4+oHHsTR3ytAC2Pl6/6uPVKGunqNM4cMVAsxIK8AAAfUfTn/AA9k99Nqr4Xn06qEZPUUwox/&#10;QfSpJ/odTE+n8j/Aew+5ofs/y9PCNSK46iSx63I8dxc2dgGZ9P0v/gT+PZNcXB8UgD8+nViJz1jN&#10;CrAu6XJF2HpN1Hp06V/2/Pspubfx1LyLx4/MdPpHTJ6itjaeT0NELiMD9BSNR9XOkA+r/G5v7DNx&#10;t0Eg0MpyPy/1fOpr0oXh1jXBpHGBCqKQSyWVZEOr9bWX9I/r7SJsuhf0Rn/V+zHWyKjpiqaQwsyM&#10;qmIaj4wt7f6lQBxweOfwPbBtGibwzQgf6qdbArgdN8lOShZULlOQoAVm/wBqN/wD+P8AiPdkiOkN&#10;StP9Vfy4dWKkCp6Ypv8AOamQ2eQgFgLAhhpF1H6Ra9j+Le0ktC1T5npn8fS8wsZMIZ9BQj1tYJ+u&#10;xK3I+o4/3n/Ynmy27vqLZHr8+vN6dKRIB5Q2kDQV/UCG/TY8j/D6W/2PsTw2LGcMBgeR/wBVOq8O&#10;n6EFdQ5DAKoBH0ABF/6X/wBb2NLKMIChHDy9OkrUOTw6ddIVFKlRa19QBDHg82/PsX26BI1KmlQP&#10;zz0lOWx+f+TrGqaWtpIBbmwvfnV9W+tvalEAYk4yfz8+tOQyk+h6iSuPIT6SUYkkgFeTZgf6WNr+&#10;/MoJqP59bVdUdD/qz02ZCoWONVRVJN2t9GZCw1DT9Qf8T7KdzjRk7QOq+JQ0HAdJqrr/AARyOWsW&#10;HCknxg203BP0Bvx7Cc8RQEnHTwkxqPDpIVmaR0aeQ6FuR+WUlQSIy4vZjc2Onn6ewxd2AlBkkFP8&#10;vWzcoF09BtmtxgL5PI63BRkvqKIBdGIUc/gKpP1vYj6ew3+7GknqRQH9nSZ7nFF6D2s3h5mMdPNr&#10;0KDOADEWci6MEHMhuCGBFwOQefZ7a2AUBAePSRpWY9KPF5KSoSKTx6isRETrKIkXWw80HiI4Or+0&#10;eCAL/wCA92Lb4iwaRakDrSmo6UUNHraNqe7NKwCz2QogcXUmNgLA8gEcDj2OF2xXoUFK06dCgjHS&#10;3oMQIhDwokckanOtjcBQrMPqBe1/62P49iS02hI1AYDPVSKcelPHh4kOoKA5TTI2m7aV40qeTYk2&#10;9rDtcI7iPz60QCM9OmPxhGnzA3A/bKWBjC2CjQOAORwfzc/j2lO2xau7PWwBTpQrj0azgFdIQsGG&#10;kix/Km4vfm/th7KMt9nV1BGesEuNNieOT+QFUqGJNmP4/qoUX/3ogv8AaI3Vm9T0+rgChHTc1OoT&#10;QGDA6igKWAa/jjD3H5/HPsK3FmkSUXPGg+fD/ivl1cFWyPLpOVlI0xZmNiGYBRazqBqJYn8Ajlf+&#10;N+wLe2zyMS1aj09OnwBQdI+so50jksRdDqVl5OgqSt+Be31/2w9hW6s51BK+Xp6H16sBXA6T9TU1&#10;0C2AjZ1CKIZdXpW2kJYchVFrn/H2TzS3ESZFf9X+TrxNOsNLnyZxGWCrcKqki5sPyqAf6wYH+l/a&#10;OO7EhoMHq6PQU8ulIMsHp9RZmOoE3QO4A4IJFhoH1/Pt9pmEfHz6fVwTUf6v5f5v87ZWVMcjsgVZ&#10;L29Suuk2GvTMLW5vx6rf09oZJlJK8fWnl1YmvSYyM5RLeEeU8iYBS7qp0X8RW11H4N7Ejg+2zNQE&#10;H9vr02UB6BLc76pC4QOA6TS8BkEkd/HHSgKSCoVi6k2uALfS5cSCT0glSrdBRVV6SytH5Z0MpeSO&#10;SMEAKLGFb2OpkuDYAEi5/I92QqDXprxAcEdSsdQSMyQDxooectULTIGkV49KI4sfSzWQWF7+kfk+&#10;10LUNB59XjevDpX4vB0v3dBRLAskt0mjHqEHjmu1qqIfrVedFr3+v1v7O7R2VwPWnSmJdbUPS4n2&#10;tt+jjWAwhqpJdbVBWO0klMP2ZTSlWDLpFj5OBa4swPs3ZgO3ANePSrwUA6aMttqIRCqp5tYV4DUU&#10;xVY6jSshnMwjZTG4tZjGLg2Pva6iwbVxPWwqgUHQc0cMU7ZKWpqa9qmqyVdH450jbzhR41CSMoOg&#10;WAB1X1BrC4uTaG2LAmtcnH5dawB0kNwVPlqUx1DIWoIJYbxPCiJU1EaieOijLjSqBiheVl5Kmx59&#10;i7adtWECdhnpKxrlugyz+NSko6WeDHRirqcg5lCSVGmjVUMk0oJBWQxxM2nWPUSi/gn2NbVtBqfP&#10;rcb06D+q26sVVVOcNA+P+4nX7iVodWSdovJVyVEEoZwxRURSp9Ja9rH2dLeu7BQertceS9OdVjsT&#10;haQNSVREFYkU1WuUW0MdYI/HBThW/Wy6E1Lzdwfpq9jXZDJI/wDl/LpPcMWWp6x7Ol3RU5Cmnro3&#10;p6xKnIyxYtkcyVeOJWBq+aZ7+Cn9LkqAzaGRAQzW9yPZ7fE8VHWpPRLOe006MlkuztmYanegyy1N&#10;TX0lGySVihmTRFB5DJ56IkwxpdwBKigEc2Pt+XYYeFKk8OkKhlWvRS90/IKnx9Jknieuosa61Jpq&#10;2KRKyKsfwGrlbNPVLoj8US8TtNqIsOFYXunLSwjXKAfSvSuFI5BqB6r77X+TsNDTfxTJdrjExVv2&#10;0UNHiigrXxdbqL4eWBvOilwVdnuSLaQv0Pswtdls1bXIAfl068cfiVJ4dE73f8kdtRpQxpmMtkYa&#10;meBYqGmgSY1EdPw0mVMZXyJbTZSb/wBkr9STKSK2B7Fx0rCwKBp6DKTuvCTTQY3GVTz1eUmmlxyx&#10;XWSnqpZ/GtHVU0JWNIjIyGGWPjSrqbGxNXiRhQDp6oaoJ6ash2l2LSVLg1GOp2ix717PK7SwSL5m&#10;oRQY7xfuF5JVIVQygsLsSSPaI2kZ6bZGUaq8OgWz+/exs3PVSz0+bqRk1pqekZMG33k1BHH4a+Z9&#10;MZtIwXRF6daD1M9iSbiLR2gdJmLtxz0lju3MbSgEldBR1YdHameLFi+NqEJWLHZWSiWICpNipEdl&#10;exa7agfbjIXXS/VQKGnSSk743h95Oata9nhnjlx2YqaYUFbjqyFBJKsUNXqgZFjYArMjyKLWlANm&#10;StaRkArkdOhjTPHoUNnfJ/dWmTGHNZKqp1mMlOhzdXTVFPBFFoNJKsRWmSKYFiA8DnUPQlvZXd7Y&#10;jDWQB+VOnY5FGGz0OmD+Ti7kxdVs/dCzZTB5R4ah6GSoSaogawjSjFXoQmB4gzNpXl7H9fHstbb3&#10;U1TpahhbienDrrerbdrctDtzd8jQVlbopqOtrJHjoqP7376hoqSZxohLBTHqHBDEAgn2kurPUo8R&#10;K+v29PrHG6049DXmO7sxVLRtubCT5HHRLPXZlYWV51iriYft0Lq0P2arH5tSHUjAq4sbEpSxSM9p&#10;of8AUenIo1j7QOgs7R6f693ZtSlzm2ajF5XMZCatOMw1TDNT09Xj5SZyaWkussVT5ZH0oZGFh5VG&#10;kKAZ7fPPFNpb4f51+fSaS38RqnH+D8uqwOxMtnaOCqwjEY+tw+QqKFauCpSSopJliEE9M70t9egr&#10;qE4ksNfDNYn2NIgrLq9ei1u2UjoItldi5fZ24aGsrFnyLU9fTVUa1NVUCMy08hWPlPU0Ei2Dhbll&#10;utx7caNXGkjq1fz6ui+IXa/X+cFTRz5KOkC1k0ccOSrHTHSirqP2q2hmCCWJ5PK4cug4QIzEqT7E&#10;OxPBGTE5ofLok3JULao16W3ccdbBUUn8PyBrcNTVdRU1mKzDKv8ACao1bSpVYucm5oogy/5pirKr&#10;EWCezC+RWbHD59U2+niZHRT+w/s8VWSZbM5anyFbTVcbTSTASU0pqaJ3qKJX5Z4QyiZmlF9AjUG7&#10;ewbdEBytehsiIsILfs6LVSb6oJst5cFg6cwxU0FPEhiaMStUuYqhiSv7yO7GWWNzfUL30Aj2WvCd&#10;NCei+uqTUPLqw/qzt3cy4HCbXatyuTp4q3F5rzZSeP7Shx2HgZqfGwEjyXSOJY1WEm8vIIJI9gre&#10;LBF1SrioPDjnA6NYpGWPTUmvWxRvyLau+fiJgqvByjGZKq6TethA1VKUW4ocM0hFRAwJcBlA8TkH&#10;xvxc+wPAjIyl/wALAGv29K4iwBHr1qL7NaTbHbmEp87U1kNLXbvxNTFLX1MvikkOQjhfJyzxL/um&#10;JZHpr/5tmXkgG4/v18baWMdCdJ/ZT/Vnoguoqk6vPrfb+KmSqk2RjaTwmlipsfQvAh/4CzUhT/Jk&#10;pHFvQIwum4+iEAkk2ijbJnhkIU0/4v8Ay9FqxiMY6FTdO9J6fMTLS1SFoSadtEiqJDOCQqiQW9Dj&#10;Ta5Fr/j3u43CWW6YavPpnQzvU5HREuyu8sdjtxZbHtJDU1LD7UTSBPNPQU0BmyX8KmjXT6hrUC41&#10;G/1H1MNp2P6iczuKjpRHBKaVHVXPeXfFNXbyeSLH1NRQZeEYoYikeI1VM4qEEWUnqo0Os+QLpRF/&#10;cRGH6QD7mHbNrhhiFBTo/hdoYwrDoumSoVxmfzO46rJ0FXBkxicfiW+4UpFMZ2lyMAViA5jkjk8Z&#10;V+WAQpx7NpFVU0jpo1dvt6bk7so9uYiqw2bVqSrpDk82lZjlMFXVxUchYYaMqlotVlmq2jQxkadZ&#10;vdfZXKzg0Ufn0+FQLnoJa/tPPb7z2GweXgk2915lsjDkpK2GqhrqqOqooVMVJXSwEmOhjF1SOQRk&#10;zJquAdPtO6KFLNx6oGqdIGOrCNj9c9FYjY5kzhwOMz09ZPlKjMVL1lbnmSOE/a08SVqEuzF/CKc6&#10;I3ILpqAHtGeJp0y5cyEDo3OxfnXsHZ23sTt7IROuVWWLHYOoqqtIpVo6UpSp9zTaEihV9II0n08k&#10;i9z7Z0MMBeHSeSFnYEdVy/Jzs2u7Z7gyGf3o82MwFVHQUyQ1o/idfk0pswuRo8HS4/HqC0Ur2ipm&#10;kv8AsO0hNwB7Y8ARgvxY56MEGlQD0avrr4+5bszaM0TZXJUG3chkaGo/hLtBBnqiqVA1Pi6iJBcQ&#10;IrI8EdgVjF25NgGLpylSBU+XSW4ulheg6MVL11snpGgaPE0Yrq+Q1eicQpW1m32ipzJk5aaOYBEp&#10;2jZRJKzHQCBaw9hiSO4nUhjU+nRXJJJMat0tNtLQZXCUe6clT0VWkdFJVRyRopppcW0LGOT9ohZA&#10;IyhSAkNqs4/PtfZ22mOrjI6rShr0VLuLtzBYnL0sOM3i22FxONoaulyVV9oajP5SKST+G4wU4LB9&#10;FtVZIRHHGqalPqDezSK2lnNFWo6MrWAOtXHRbX+Q1ZuCuqcHUSUb7gp5cbkWr55ppvLUTqI0q0pG&#10;V5vHIjBo/uWMkXDBgpB9t3W2vAPFb4T/AC/2fXpQYIvgAoR0O+16LsPszF0FRmabI0sdLWmgq4Km&#10;p+3wVXRwuTJXU9C48hkV1jVUJJZjcILavYN3G8S0YhjjyHn0V3ChZCB0b3DdK7F3ZsSXaVfULNkM&#10;jiMhHW1OXs00U9VC0VHT1VMP3U0tYsl7gjgi49xPu2/XkN4XialDw/1evDryfAaivVC288Pnvid2&#10;RnsHk5a6ioosmNx4GiWecUU7HJCnbKUxTjQ8ayyaLXFkuLXuJ0it+btuDEAyaSrHz4YH7ekZijQl&#10;mHDPWwN1j27Sb823tavmMsS5GLCyUjUtJJ9vUQtEZaSZyl7eRkfQQFAYEHi/uBr/AGmayuXhcUCM&#10;R+YwR0b2awzoHXBI6MFlaelrMTWPUPHJHrWSCrbmOnDJYBGisSR6PSCAxuLH2xpBFD5dGMaaGoOm&#10;DbuONz9k8tJUQNIQdTg1gp0AjJ8ihUEn1XStjyBb6+6tGCooK9Wb4ultT5WWOWSCvijeaMRt5XZP&#10;t5g6aLKJBcM/0djYi1hwfacxCvDPTYmo2k9PFPHPRA1Sq60coQyxiRWjFVIbS6A+ohiQEIJBsL/g&#10;j29DaaRqIx5/b01NLU1HUqWcsW8IHh1BFeWzLHZbqY1t6uPSCT9D7UlFH9nw6RO51UPDrJC6oqFA&#10;Ek8ojlh9Itr/AE+J/pqNrsR+LD2nkXTkfn0yaVx05RSQ+VCrAkSsxVVv5VAsTr5BYcFR/j7SyMPI&#10;/b06jH4T0/xkOjNEhFhqDAqpbggB43HLWuGP0/HP5RNXJXp3rNDHIwfhGkQam0PqLM/+bF7eliLg&#10;WA5so49pzkHq4Hn05xUyCw8WtdAVgSdRW2pfFHKCSU5HDf19siMM1AK+vTmKfPqf9qriRVWNCp8Y&#10;VOQyNYqX1AngkFlDfn+nu4h1VA8vT0/1eXWusFVi+AWF0IKv6A91BFlBAvYf6oseOPbctoQQTw6s&#10;oBND0l8lg459LjVYSaTYLqSBV4Z2/oz8kD6g+0j26t3UpX/B16SHzHQVbhw2gvKVBfgmGMlBIkYJ&#10;1PwV9bcm4sf9j7QSwKrmnRfJE1DToN62hljvpsUiJWUKXh0sYvJTxyzHgoLWIBHBIuCR7TMmnPSY&#10;gjB6SyZOallneGqsYImnceNYoH8EmidGlnAIsLaHUAMLXPF/bkc5Sh6YqCadCLtvdH3BDKulUEUY&#10;mdSrSak1hUkt69Pq1HQR/RvZtbbrIj1J6fjYEdGM2ruHWYojrkCusJeRrDyBL64o1BB+oB1EENY2&#10;49imy3ypoTXpZG2Qp6G/GVSSRi7BmGhVVQraNB+rH6XJ5a3sZWF0sy14/wCTpS1PPpaUTs+hipDD&#10;9Q4IOk6SpYfW/Nh/h7EluzGhHHz/ANXz62CD07rbSG4FwhvcekqP96H+8n/W9mcMatlR9h/w/wCb&#10;rfUhU1W0fSxsOSFtyb3Bv/X6e16Qk00jrTCo6EjZIWOviIsfITf8qQeVI4HH+x9z17bvVCp49B+9&#10;WkwPRi6WMLEhAte/+t9Dzz+PczdOev2D/J1J+tr/ANPxp+g4sPfutdcWRSP0f7f6k/09+68BXA68&#10;EA5A5/3i1v8AiPfutlSMnr3/ACT/AK5+h/w9+68vxddm3+03v/ZBIt+Af9j791rr3AtwPwLcj8WN&#10;/fuvdd+kcXUkG5+lwT9LX9+6916wsPr9Lc2Itfm49+6911cgfSxve50ji+kXJ9+62OuJJ+lrX/1h&#10;f83sf+I9+68OB65DkWJP1v8AT8kcEn37rXXrKPqL/j+ur/D/AGB9+6914/Q2Fr/1/BBsbD37r3XQ&#10;+vAH5tpH5+vH+x9+6913cccf7cAj+rfT37r3XiLi1uOfp6uf8ffuvddBf8Px9b3HJtwfx78erv5d&#10;eI4+hH4+v1/Pv3VAaZ67At+Bcf4G1rf09+69QnPXh+eF+p5+qn/inv3Xuu/6W034/SLi344/1/fu&#10;vddH/YH/AAt+R9P95/334HuvCnn11YDj0mxBuPqADxa/+x9+62dPl1yFrfn6fkAi1+bj37rXXVzb&#10;6WN78gC4vYc/1/p7914UrnpM5qrlgjZoxfj6fTn8fX3sdUmJVe3PQH7g3Tk089PYwkIWV/TYra1g&#10;LWv/AFA9pp5CoI6KZJnNRw6B7P78rsJJSyyTIpeNDrnk8YaVXN4i1rX/ADz/AIf65Cm4b4NvcGQ8&#10;ei+WZkbj0msn8jaXFCGky0ZWeRSRDA/lktaymRdI4Nrg3H+A/Psguvcfb7RvDnOfkemZL+ZRpAr1&#10;N2j8htvvVRUmS8lHM8pA1xNoHkOqO+sCwI+hIH+Fz7V7X7gbXdyaJG0+leqx7nLF/aqeh4re19u0&#10;2P8Au1qfMugsPCFYMwXXZifpx/X2Ln32yWLxtYp0aLusTJUdBnit9LuzL6qSWOjxKzgS1N1aSRk+&#10;kWogfm1/9h+PdLDe7a8JMTCg8+m4roTtV+A6RHena64zFNtnCSI9dkImSKVXBtDHxLIWB/3n8n2D&#10;uceZ0tmFlCwq3Hqt1c6/0V6BWjyFKm2GyWTkn1xQyRKkjqZaiWKKxhsFvoex5I55+t/ZTf7rbybI&#10;zyPVtNKV6T1WMZ49V872zYyO5crVA1a05qvAwopUZYX8IkmhgUqZC+vg8qAE/Vew94mbzK018zkU&#10;Ff8AL02mkmp6Mj8cUkWugqqGWSNK0fvM0K6HnqpWMs6a/wBKM0bMLn6jkAED3LftQh+rU/6s9e0K&#10;JerLMRMtRppSoFbHACGIURVUQAJYA8qSb6h9B/re8tIKaB0bRBSoB6ZNxUzUvkVTJGtUssizRtaS&#10;lfQEQRW4tq5A/NvaO+iDoy04jqkiaW9ei09jdW43c2JXJSxJU5bGS64qtV0PNFcMGuvqOgWGlv6H&#10;8e4Z5t5Hhv4vqGyw8/UV6RSwJH+qop0D+f23R4fa9VV0s0rlSKZYNaCQHXzBLCP1BmLBgfqB/h7A&#10;W6cuW9hszSx8Rj+XW4CXz6/5uigZJXh/zyuAYaVo66qh80irHO0SLLCmv9sggMHAJIWxsPcC3iUk&#10;YDpSRTpLPTPI5qDHSBZHeOVSBDTN/ZSOoih18soUBGuDoPAJt7JWXJp1QgHB6hwUzyPFO1LUQvFG&#10;KCaqEcYgSkhkYFZYY7PrbUFtJ6SAPwCPdKEdVC0Nes9U80dK4mSnUlJoopJGgkK/buEWKEICjFIw&#10;QXAFiS3Bv791frjSt4ZaWQNNKlLTxyIJY9SjwKY1dIyPGXZ3BF/1KS/v3Xulji1kaQx08ZWIJTOB&#10;UtGq6ZbCqCRKBpQ30k/RSbe2Ey/T8QJOOlbFHAIRrhidQkjaVutMtnJE3j0k6gSdLn6gf1t7VgAD&#10;PSoDHWGohFRBIsb2eaHQ7zBUm1oLQrVsBpNmAChhdQAbc+6tTTjrx4dA9ubx1TVEa00euY+Cpp56&#10;tHnklFo5RHMAyxMo9R0g8GwX6n34ZHSGYVOOkqsbifXLUwSN45NEskizP4YoPBTLTaQQ0k44Cn6M&#10;rEEabe/KCD0moQep2s1aiOWMQqNLSTuqgioVfVAJzZ2VLhCrH/VE8kH3fJx058Qp0oMY8UVJUMi+&#10;MShJ6eCaUTw+eE6aaQgAPdiSz3Nz/Qnn2sjUUoercB1MmpTTwUDPI8MEMTuft/3Yar7skfcKzgcr&#10;cggiykg/g+7GP06uqnj1AMphVVVqpoS5oxNSkfdzwyoZbVAawMateOIoCQOT9feo/PrZ+E9R8cyV&#10;GQpaSdfJo+7p5oLRrE9TBHfxLJYckg6lJ+jGw49vIKsOm+jUddUiskEqtHHFoVkMmkyeuIRWEY/o&#10;RYhv9SSOLe5Z5YsdRD9Px95oejL42kipoFDRqap1lqDpji5ivpRarUCPqAdIsFBAGq3uY7S3SJBU&#10;VPn094a9RMjHGzVLGJIxJGHEYKSLq4jTVFb+0VtyB+OBzdm+hjeNsdOjj0WbspZQJ4oURDCIo6gy&#10;uQPA0p+++2X6HSSC34ACe4Z3yHRcNjHWpvg6IxnJqf7iohgcD7yeeNmMH3FYY6W/ijQMAsaPIrFg&#10;OT7AdxQMadE0p0kgcemzD1M1VUSNVhQld9jPAYpPK0SK5hhmeFgCZIxrOi9yrabce6QGr0+3qkRJ&#10;Oeh3x33Erw1EtMksmO1mKkbTFPIqELFXyrALFvJ6wliwIAPsUWnl/q8ujKH4h+fShVZnhSY0vima&#10;eITSCWN4pAARP+9OoCtrs4VV1ageOfZh5dK+m7J10sEVQumZyDS+oo08H28Rsr5CYAmSVj+64LDS&#10;AFALfVJcNQUPVJPhPQH7vqadHyMOqSXx0KQJJTR08TLLLN43W1vJAE1KfCWN0sWHPpC944Z8f6v9&#10;Xr0WTEZ1cOkbCYamsSmiMTRRU7wUzC6JTpBCBrlie3kK3YhCLnkHj2hHHpIo1NTobdmYlRAgpiW+&#10;0FHFKxEYSpi1/eBJGsNDq3q8aki5uOB7O7BO2vRpbJU16GLFxUxi+4AGtKiaSVSzSGKKqfxXofzp&#10;jC3UD6D/AF/YlgUaa9GQH8unwR3VgYoY4qZmSGWGMySJA0IiSOnPq1rImksSLA3JsQfagiop1vph&#10;yrx0+P1MziCRlQ6Y4mnMc5+1kVGRSwj0NoBUaiWuDYD2kuCsagdNyDsP2dALuCoozV1UdOrlxc1U&#10;c1LrhSi0GMGOSW4WTxhQrMzALZeTqHsOXLBiaZ6KnNOgvbIU8kE1QYZqqinhqljnprCGlWSVac1C&#10;SqCyKkZKMiqFEnBa1h7QMlM4+zz6Z6h4uBFcVAmqo0pYqmOnR1EPhqIwVDVrr+3Kyj0oWYWDOCuo&#10;XOqZNfPP+r7eqqoU16d6irX7dYamdfto6YGN4dTxVVU6ft0sVOVDQojk2K24BBuOfbiIGY9W6gvP&#10;NI8arOKpsa6VFVO5QrWRmwggkqLBFXyaFv8AUn+nN1KIANXrw68QCKdSKTzSw/dU9NSTo0sU0f2M&#10;rGFWpmZKiimeq/WwLSs7fQXuPalVAGf9Xz699nUuZGaKWYl6KieoFNFUs8jI5RRUvDSxKBqOlFiE&#10;gcAG9he/t5UHlx62ucdYWllSWKBaZ6iErFjK2aklJnidiJamZy2pygJRFAt4fWb+3ljB4f6v9Wev&#10;EUPUGGp8fk+2rHmq/FJY1VOJ6eSjSUpV1sMakhJ4wDF5YWOpDfSXPu5jAGQP9X+Trw446g19SaRG&#10;hNVqlpmeIU7ymWVMeR5aSZaiRAW1llSeSVQVPBFl91CVOBT/AD9Oivn0karL02uhhqIHi+3nSoep&#10;ga8UlJYmmjiaEXZDMRrJAYmzfT3fw2Ck/wCqvVh8J6R+OGRrqnwYpTVs61kLQ+Z5FYxyeRoIpPUh&#10;bmzEchuPofeipZqHjjrVCcDq0z45dY7nx0dFmK6EVc1UkLSUklGjI8CKspLBQAjepzGFPq1f0t7k&#10;fk3lySeYTshp0w1w6voTI6tSwlLtXEYaGWkISvNOXFO72lilIHnHh5uqsbWX+n5FyMmto2u1t7ZT&#10;EKGmejGCKq6zx9OhDxEqzUxlEaU5+3BdIVVY5HMYciwBP1Ie/wDiBf2egACg6f6SWbyUvgemeWOE&#10;xVUE7RrZvLFa3iUAfW5v6hawPPssupRXOOm5GFNPSJXJPTZCuhTyShV+7p5JUdiHW7CM6B+kfWyj&#10;n6+ygz0ckCvTVTSnQfZvdW9q/IJTCim+3kQRLLB5EDTq2lyzsL6V4ve1vx7LLi5u5ZNIXrQpQ16R&#10;W9McMzRx0uVoJWrGgeRpWgaNYKoIUjkhZVK3JI1t9OCeRf2R71aC5tzHKuadOwkRvrHRQd5YrIUG&#10;1Nw4mfa0XkoVjeGWWBWOhQXjeoWMLcFuZGTj9XuJdytBbRNHSmejdG8RKjouW3shVVzJXpRoggkh&#10;SrNBA7SvURf5LPNBTvbRCwYmKEiwHPP19hVAdekefV1PRk9l4mKRJhWSSoZpGp/4fIvnALsNc1Yp&#10;IuXQKz/uAA/jg+xXt0AYVbpXExVgOjCYTG6aaKClpGpqQCN1BaSWd4lbTUBEmvI0bWPF9K/1tY+x&#10;pZ240DGOl6jV0IsOELxWRX/bqfKsY0liIRYxyeQFjpBW4W1jxfi/s8hs9S9uOtlDWnT3DjIEgl8C&#10;RSyQpJBPPyHY38jrcAsD+eb35/Fva9LYBdQ4jrRFMHrHU62ikYwpJJDElPf0iSWB4zeWVCB61QXP&#10;9B7o/wAND5daFK56DyvmkkpHh8pq1CpUeRGF0VSY1SdTz9PUQv5Kj8eymUsVIrX/ACdKI9NcdB3X&#10;CukpQtVNpSCJ5VapjOumWVi0o+hLAqVJibg349oTnpR0hZUcvL9vCRKKmXxTRxsKO8SCVTJr+hd2&#10;YKsb6mJIsB7qoz1utOPSpw0UcdE8z6oWqCyBJJmSKMsNLU6oQyeONgTpBHJ9X0v7NbdAFp59aPGg&#10;6l1Gb+2co71yxIFgUeOBpFsgWNGdjcBrAgIW1f09ntvqpQdN6PPpDZzf4pknierklnioZ5yqQtEs&#10;MaN4fs5ilzGQbM4ewOkHn2eQIWWp6tp7eGei/bv7YkjkWmglP2bw1dVHKskiLX41Il++npIV/SVG&#10;q5a44ta7H2dQxooGrp6KAutei45vtlJTPHHMwkkyMNPFGxTxvT15VGKwwamSyxrpJIBYkGw9riIg&#10;mOqpAitkdI6s7NqaySasq5njiqgKD779iKSRoJAtHTUM1MGAivzJOI206bEEX9snw+lAWEeXUkb+&#10;SlkejqPtoqauHjg8cTZLI11RAfuaiaBfGFmWM6XljVFVyvAH5Ts6gZPV1RHwo6UNL2HkXChY462Z&#10;KiepnqqaQ0brTFBpFVNZyiuSI/ACGK+m3pPtI88JFQc9KkgIGB0sIOzpJ7TS05klKQwQyUlS0VNS&#10;xxqNeMqKZvMCEIMkQBJUjSNNjZjx04dOfTselBTdmxyeiterSKWmvO9TVR1HjXSUoIZqqIlLeQOx&#10;dGIuouLfRlpB+E9OLAQc9P8AjOxopkVTXI9W8cUIMqvTO7U0ZMksoTlH+gSWyq1xa/1COQtxHSpY&#10;RSnT5T78qXjyENTkLQ0+LiSjqoI43rYZpLzSx1TOANVyqMT9ACL8+0UrkGlePT6QYwP9X7P9X8hn&#10;h3zAKZXmqYHWeKniop9enwFvS8JkkUlQ3q0uQfVwTp9o3cDien47YniOuS7ojSWKD7n7mVppBTOJ&#10;1lqI4f0pC4UEmx9ICalI9K6T9EcjmhI6Xrb8CeoNNuOp8DOKdTT2ad6ZagxUxidz/k7JV3ZUIsfG&#10;zKBwdJJ5LXWpIPSzwwor1Hl3CgRJpDF9zV+KOSlnqIdc1KDqMNLWR3KhNIHh0WJsQSLXTOhGenF4&#10;dT6jPSgSwoJqhZkghWndI0qXkSUtoaRTZEaK5c/ruLC1/bLDUKdPovbX16hVmXhkp6EmNKaeYvVL&#10;LJCI0EZciXHSx+oqbaTGSSlrH6+05Gk06UIOPWNMk0bSeqOOI1aqkRhSXzq0RiiqY7LwXkF2X6en&#10;+nuj/CenlQnPUM1s/ileXwrWGNRp+6ikQrSEyw+SNgXkDswYBbCwUfkn2n6e65maJJoa0rEjQFZ5&#10;Q0njU1YTUElibkq9w54JXhfp7917rBPUpCquYpZkFODTGeWLxTLXOY5DJObtdSTE5ABC39Oo3961&#10;d1OnVWmT1nieASRRocfEskcf/Agz1supRy0jM1kikNwgZ7kkC/4926q/HrlDJE9GDSwRWpAiz6na&#10;StnaKpsFWrkCooiF2VQxP1H+PvXVSKcep0rRwSsP2UkeWSpAqqlVV45E8cqpCRodnXmMfVgGHF/f&#10;utGnn1lmlH7aSoYmqiIWlEJRmpmjIVWjhBVCCdBa/Fwb8D37rVBxHUxZHkVDKS/jMstKkIX7gSRR&#10;kvHGYwvkYfVI3It+AQQffutkVFOs5YzyagrM5mp46ppdCtHTJCJTPKjD1VLlvXYsEJH1FvdT8Q68&#10;AAKDqYZSklQgSllQCShklqUEf3cIAaplSUqDHJYgpYX1amvwB7t17rqVI6d/MtUqeGniqGEkDQgw&#10;yKUiMot6gyAAhQTruG9Xtp+PWx02zRiOVjodYKalFRWololIklESyfcRKdToo0qtlJve97+6dWxT&#10;59enoZvHU06yKtRO0UAgoJl009BVFQ6oGF3kRAAFDG7MSPe+rB/Xpnq44oxV0qKrR1kioKcvZ5Dc&#10;AgB1JuAGFj9L+99OdN9fQxxU9VDIzrFVVFAEcKZi6QBPDIoiFmVNAckmzC6Hnj3U9WXh0zmlhklC&#10;PQitigravxPTs8f3UsUflmiqI5P0iRrzfpsDYA/ge6t01VFDUSCpiKRSWgm1pIyGRlZgyS1krXCl&#10;eFijLH9sj6G5Ojw6ei8+mypXxweOKLSUliJjQzqshChIjTyWBjVSPRCXILG/0A91Genuk3LEqwzR&#10;CeSSeEVCw08sEc8NRCrl4oKmZNDRaSJDcAsSAR+D7v03J8B6QlVQQU0lMKZKnISGOuppNaxvPLIY&#10;i2qtkmAchC8rqNOsrpufoB48KdJqVOegp3FivPJLEtagpqmGLRVVVMFibJrIWmIp40HjjmUtFLIb&#10;arcjnlbbyhF9T0zIlTTh/q+z/V/hCDcONCSBKijpT5ZqeWprMfJFCfv6SK80j3UpZVLy6owfRewv&#10;7Mo5fxdMOo4Uz/l6BLcm33T+LySzLIooZKSvSgg8lJOzyD/KMfRw38jyoUEx1DSq3449nVvcVCr/&#10;AIf8vSKeAMGLcKf6iPt/wdAvmcfSy0lRVwU0zPj6enloat46YSyPjX5dKYkKC49K3NrAPq1keziF&#10;6MFJFD5f7PRHd20ZQuAagA/s/wAn/F9B1kadvLDV1YhhSlhy009IEbGR1VRkol1RtUUkZMgsWITy&#10;H9w69Z0k+1yMKdvy/wA3RFNCF4nhXypx+fn/AKj0GORhaqhqhOJJ4fswYaOnejkiaClKtE0mQsYG&#10;diqt6C5fTYgFiPa5CFoRj/V6dFEq1wR/lH7eH7OkpVoJYxJSPJAZqWSMCoqBF5x9ofAkNLGPChca&#10;hMwbnn0A6fbycaHPz6TOoK1GK9B1URxmK4ilki8dPUxR67ZCOpSH9r7kqCzQPY3CsALm449mIPmO&#10;kbqKdMElOjVLwfZvWQV1OI3lkl8VDGh9fkp9P+c/cT0sOP8AY+3ARSvn00UAxTj0lXDDwhOJoYV8&#10;jK16qaFZdKhlYaQByLKwZuLc+1IOKnpsIST6dQqildZKiTxtJTpL5vIroUSWQB/02YNqGqMRFSf6&#10;2+vt5SKU6beFya9MMq1ERqY4KktI8axVEZdo6VQW8n2TkhWJsFN2fgXsTb3YUrnpihBp1iaBWWpj&#10;UiWYU5FP4j9t9tGLzeMHRaQMwte1/pz+PewaGo6oVDdNJ0RU7wSQofIEkEyR6yqLH4Sk5cayRckr&#10;YC9j7cD6mHWgi8Omkxs7xssgW8h1FmUhoQuhC9rjUuokBbafbvVTEa44dSVp0li85V4oqOJAA6J5&#10;ahixEQBsLk8sTc/4n6e9aqHT69XManqCtOsCiSemZBKVkSKeVZfMykuCV+gT/aT7315Y9Jr1lmXy&#10;CkqJFjnkU2EUyxGACVjrKKbFrEahe3+psR70Mf6v9j/V/IbZNXWenEayVJV441gj8OqzxTRo4Lur&#10;rKFAuPTpH1PF7e25DkDqyhRjqZFTBWdaWiewaC6eFVlEb2d5WjjJaPVwHtwQbm/09t9PIh4Dp9pa&#10;QOi1yxotTLpcX4SKWBrLTFApId+WWTSbrx+PaWWXJTyHRhFEKCnQgUWNhlEhp6oK0Yq4oo6q0dO8&#10;ksaxGnZ4xYvcuEfkMeOD9SqWamGGP9R6NorfU1QaU6f6eiMjvFkH+3+yViRj0CnzLGGmUqFDHQAv&#10;P0IJP49o5XXjHkn1/l0YwwliFeoA9PT/AGPPpZU9LMInTRTxU80Qd6SmWXyzSzqqRVMMEagySKin&#10;WrW+hUA39l7sK1Bqf5D16N44DQilBxNPP0I/Lp/oMJFHUVNIIYb0ESyzVQokqKuWBAFrMZE0/pBV&#10;ZDI3jAaPj8Ae0cshK1Y8fLy+R/ydKorQBtNMr50z8x+zzGR0uKeDEmSijx8S4ushPnljaWpk8rui&#10;mCtjnrzKohLhHk1kEG1riwBe+vSdZ1V+X+bJ9B8ujFEjJAjGk/aT9hqfQ5PnXpVPCJBHOi4eOrjd&#10;66Y5jGTjHvW1aGnyENTJCGWXyFXfy3IbyAKgtb2hqBUGpHDDZpxGDw8sdLNOAwoPPuGKniCfPzz5&#10;k9KXH0EdFL5cc0K+VaGCiqMsajI0MNHIxWpmPjCoE1oAoZSqqQQwuR7SSMHFJK4rUCgNfL7cfz6W&#10;xRhDWP1FCakU4f5P2dKDF2alheeKkpqOhqnd5VrJ5cczNKT56qeJQZWkZVPDEEEXAt7SShdRoSag&#10;fbw4AeXS6GmgB8KCa+h+ZPnn+X2dLeCvYiriqZo6mTHQxwUWM8CRz1DySCrqcmpkHjnKJbVGDqZb&#10;EC44ROgpqA4+Zzw8vl8ujFSoJDmpWlBwr5k+h/Lyr0saTJU4eheV0ilkiWqpYKPyx0SQJYP99F+t&#10;vK2nWVX9MY/pyidcHH7f8n2cPz6VoRUBsE5x/l+3gfs6UccaU+MploQIqaalkTXShZI6A+UinNPS&#10;TafJS6dUbSFgbgE8X9pyNTd/Ef6j+fToAAFPn+XpT5dYGx8i09XHJLElXRqlXG1PSnM+J3ZT95lK&#10;eZWTSylYNWhlQ3K3A96rkfP1wfsHVguDXiOFBq/M/b/l6YMxiKYCuEERixx8dPNVQfc11TSyz0RS&#10;dJMlPpLkSfuOsYUQuosSDb3aNiKV4+nDgfT7OAPHq5RaNp4eZ9KjPd/PGBj06DfLYakSnqKOmw9b&#10;LV09LBNDHXGGgfKQwwfaiip2XSIWUWqZEdFuoB1EP7MIJmVl1uNPCoNaedT6+lek86IQVCmtOBxU&#10;cKfKnHoNa7bVMkMCmOlOQWBZoagtNMZ1ZVFRDSwwIplpURSBE1iTcm7WPs4iuc0GFrw/yk+RP+Do&#10;qkiQAZGo8D/kA81Hz4nPXKfH5NZI5Z8f5YcjjlQ5EmPwSx10oZPt6CcnwgsS4VtJHH9PalZY2U0N&#10;CprT+fHz+R6akR61IqGHxeWfl/k66nSpkakgqqmeKfynFYqqkImeGmpE+4rjUKBcaCFs5GkI3BP1&#10;9uLpoSoqD3EfbgU/1cek7IaqHNDwH5Zav7P2dSPuPsp2kFaRJBWLW1lGmPeZnrWg8Unko/1TCeL1&#10;I5IAflPr72gD9pXiMH5V/wAh49VYBWPrWp7fOmftqPM+demCqeWlWMVYeCcGaGn888BlWhyUAMOP&#10;kqKUSRmaf9pCagLo/SqsUuDCEKSSBUcT8yPkeA6K7gaBQ8eAzXBAx6V4ceH206DDOTVdHERVNXR5&#10;WH7KCjpaGGCWWlFDN95LUV9BGdbQh2BVmezMWJVfT7EFuFNAOHEn1r6dBC91Z1HOAKUr5mp88evQ&#10;L7oZ51jrWMolrlqXr62Iv9vLO0hjp6KawsisLmW5AJH5sPZ5agA08hwHp0Gbsfi4/PyPQEZmOn8c&#10;cJA9AlHkiVZoFAB9Ksp1epjZ+CfpY/j2eRf5OiC5oRTz6C2rjJZBDIIGDOVLANpANiHnP1t/ZH1/&#10;PtevwjonPHpveNy0zhmkAYhldCLa7aTHGefxfV7t17rtVjiGrTc+kFLlVlI4BAsOBfm97/Tj6D3X&#10;upgUGK6hZDcNImkpFIqk381gf0/S9rf72fde6xiSNy6ssY0B7OoEtxrvH4w4Fje4AuOOPx791qgr&#10;XrNFFFJJJEIvHIiMzyQoQ0CNYLUMwW5W4KkiwFx9ffut9YYYidJMlzGZVidiNbRrwWAXn0gkW/Hv&#10;3XuuLeXUyF1Iayrp9RjZWtqJP5Yc2+g+vv3XusYRGWZJ5EkgGqMEX0+NOb6xcAKfz/sPfuvdf//R&#10;3IUi/BNiDYkWAAHIsPe+kHUtIvSbgEj8emx55IH/ABr3uhpXr3UtIb/nlSP7Nhz9PoPx/vh7117q&#10;WIhp5ABGn6f7cH37r3XMxNbUQurj+v6f6n36vW9JpXrmqWsOCDe+kce/da6kxpqt9SbHkC1gP9YH&#10;/evfjw6snxdSLWFibfi/H0/2IHuvT3XiFFzxYjgfW4B/w9+6910xA4/2I4sD+LH6/X/W9+691iYX&#10;X8XIHAB/rwfx/re/Dj1V/h6x3BHA+l/6G9vre/u3TPXV+RbTYLwDb6/S4P496PDq65YfLrpmGrjn&#10;kf6/0+o97HDrT/F1wOk2b8A3I/xPv3Veuhe5AsAp/wBf688/6/v3XuuR5uxIuPpblTb+lvfuvddr&#10;a40hWuLG55AHIHP+x9+PDqyfF1lH1+nK8C4X6kcAge69PdcWIsR9D/Uiynnn34ceqv8AD15VF+LW&#10;X/aQD6h9fdjw6bT4ustv9p1XuoNtP4/qb+69PdcbCw45+o/T9Pzcge/de652H0vY/Tjm9/p9ffuv&#10;deuwN7i9z+Bfj+tvfuvddfi9h9RYW4uTcnn/AAHv3XuudgQLG9r8Aci/9dXv3XuuP4sePwBxyRyL&#10;k/6/49+6912OSfoVvyCBbji/H9OPfuvddlUtyAw+lyAfpwCLf6349+6914WsLn6f4XI/p/vXv3Xu&#10;u7G9uB6SQbW5I5AP+8+/de66uL8m/p5H1Bt7917rj6bf1+g5IFvz6b+/de67tz/VvwCoH5+vHv3X&#10;uvcf006bfX66RyB/vZ9+6910bAMSbcf05uTc3FgeTb37r3XJuWAIB/1iDfi/IPv3XuuI5IB4vY8B&#10;bW+nNvfuvdevpItz+L3BuL3+h49+6913wCSfqR/Qf64+h9+691w1AXNj/h/rW9V/fuvdePAUf0vY&#10;Efp/2J9+6917/W5vb8fn+nv3XuvKRyBz9LfT8Hi3+8e9npuPz65FQQeCRyb/AJHHIb3rpzrv8giw&#10;+n+H1/Hv3Xuvc3sABb/CwIv+ffuvddm1iDyTc8f1/Frfj37r3XfAsSDa2kepeR+Dz7917r3BvcH8&#10;25UcH8e/de66JW9/zcHjm/NgOB/vv94HuvddAqAPyfre3+PP+29+691z+v1Bv9P8P8Df8e3F/sz1&#10;VvgPXNQT9WI44tw3+x9ujgOmOudub82+nFrf7C/F/wCnvfWuvA8C+ng8Cw4Ufi4/3n37r3XKwuBa&#10;wuCLgf7c+/de67IsOCL/AE/pcf1uf+I9+691ia1vUf8AiL/4fn37rYpXPWE29RHH1I/rf/Dj/ff7&#10;yfGlM9XSurHDrjpufryD/sCbX5Nh7beunHDp89cSeOVH1vYC9j9L8+2etdY+CwFvrbjSPp9Spt/X&#10;37r3WIgA2I/FgbfW9yBc/X37r3XFlIsSObWFytrf1/2Pv3XuvC99P10t9Tb/AFwP8ffuvdZV08cC&#10;5PJJAsRyL+/de6yWH9eODdgukkn82Bv7917rKRfgD+zxxa/Nz6gB/sPe1FTTqrVpjrCYyxHP0P0H&#10;Oo/63+Hu5QgV6aOrzr1zWPm9voPrcc/4An6e9AVNOtCvl1IWMj6j1WP+pHFrD/X97KEZ69jz49ZL&#10;C1j/AE+gI/r/AIe3E+HrXXRUg8FbG/0H/QwPu3WusTC3HFuLi36rfT6/4/09+691hYXJABAN2555&#10;+lh7ofjHTkfxDrEbfX6aQRzfi3p5t/re9v8ACenz1iPKDTwPTf03uQAfpf8A23tOOqMaCo6iu6ht&#10;IAJFuNJ+v15v/vXvdT17QDgdRqioSHglVIF7/QDV/UWF/wDifdGagrw6usZIp1EbM0EVlkmjP+pC&#10;21yAHgafr/sD714ievW/CIPDqTDmKOoVBCyqTdQLckqbaiP6j3sMp4HrxUgV6k1VTDDTsxKltNyA&#10;Dew/UAf8R722QeqgVNB0G0lTJUCqmk0ilRwo49RiB5LcC6gj/b29l0kmqoPDoxiiqQTx67wNXRY9&#10;KxnjVUeUT03C6QbkskbrxYt6gD+D7JoXWN2bo5lUyIAOm3K70ggaeCSQ/co2hqedCVKldYkMiKTo&#10;I+hBNub8e1f7wjAzg9JF253NUFR0WPuGuxu86AYLIJTPRzzPyrtpSyeKotIilDxrWzCwNm4A4Du9&#10;3iXEXgAcTx6FOw2TQzeK3p0UnJx0vUOPrcBhEoKWkgaqr6GaJYqavmoas+SenjenULJKt9SNMSXF&#10;wuk+wxaubIsPL16FVzCl1RvTomfXG5sD2PvrM9c5fJQ1tLXSV1XT4kmSrjz9NpeavqDJHf8AcgUq&#10;0ZkLKAfrxw8k4lcg+fVJbdEQMOPSdpvjd0ds/cNXlJ6+apoGq6vI4rEpl0hd45Q7yyUcgQtHCjxM&#10;AivZLWWwIHu+tGbS56YNQNNM9ARvnJZGbtWs7E2p/CKHGbPw0ON2xS1apT0OXbO4ySPJ46AMpaSs&#10;epPjgGmwGh/qhPticp8Kef8AkPS22SoJ/wBXz6N/8d6yi3Rj9qbb3hs+qM9fQJV1lTnzS5qOTJUl&#10;zU0M/mXUkoijL00ySEXVQVs49pwY3Gg5zx6bnjdDrjxjh+fR58lkMDsmTByx66+eqnrpo6KjaWCK&#10;jhip18tXJCitqdV0k3KlbW0XN/d5Ft7UqYjqJ6RxrPdlg/aB6/5Okxlt4yQY3M7mpquDIz1aJVij&#10;kMUMFOIovHTtTSIAHYBldmVQV4DagbhHLMyjxQ3H+XS2K1SoQilPP16r/wCxt3di1WAGc3EDiFzl&#10;fLBS0FLTGqnp5ZYHkjkespw7Q2Cs3ikjKsCyjTcH2SXFw5bJx0dQQxIvZnqq6r703HvHNZ5NsY6r&#10;yZ2gjUOYzlfEKeoxNYkzocnSzLqYRCRZVjjIbUhVLIxB9nMEHhIrytQvkD1H+r+derN4c5IjWukU&#10;J9D0oKOozmPxWDSkm/iW6ZsTPWPJMVejx9C5fzo4kuheogYgAC6OUF7p7c1BpGrgV694YChRk06S&#10;WSOQ3dPUx1W74Kiix0jIop5acVNRm2pjLX4urWxSRxBYVDj6I0fBNwV0AMRDMpBPr6evTMuhwQHB&#10;A/w+Y6JX3BsyDbmNpKnE09PTQ5SGfGVeOMxpqigNA0eXkyFHTABRJVQkQoEskjAsF1Fh7F+3sXPd&#10;5UP216DN9CqLVMVx9n+r/Z6JzSVFJtepp4qWvq48ZVU80+SpqeNaxYK+lrDV1NdVUU4eN0WEqpKa&#10;GsL6geSdFPFqWGRwPRGpWNhQ9tMj51z0+YXsyDb1fn6qjjnnbO0NNDRReIxiTIItsfVTNE6yXijZ&#10;UWaORRI3kfXf6+a0VwAeA/1f4enkvBEWIBOr5efln/V5nrvEUOcb7+atE2b3FuuIfwnCO8ldWV85&#10;lIyENJTyeObUqa/34rhRrF5Bx7sfDA7cBfP06TsjUJbuLcB8/P8Al0a3EbU626twkdX2R25t3bm9&#10;v4PBLRbW2nkJJMtt7z/u/Y5NzFJJ9zOpSVPDykZseTwXF57lyIYyy1rqPn/sdXhigt11zSBSRwHE&#10;fLoOtmbuwGR39kDTZbJZHbBycTUVJPJLXJki9L4ck2bqUPlYBdNUzyxkFFchVNvaye2YQiqjV54p&#10;/q9OmLecG7NCSp4D1/1ceheyjZeeaq3PkKaarxCfa47B0WHnvR4pxQySNi/v5LiOndUeoABszlUd&#10;Szgey+OOOnh1ofOv+rj5dGjlqeIcrimaU+X2efWfI9tbyzOBosZtvG47D4KtjaDNZhsCiLQJJT66&#10;6c4uJrfb+YN4ZhpZWFxqUcvQ7ZDG/iSGvy6dFzI0VEFB54/yen/F9FT3Xidx5ier/u9ko6jKVRMc&#10;dMMa1THmaGBC8c/lhXwJUQqpLLHGoRvUWJIb2cR+FEO4YHRJcIznsapPy4j7fLoPqjA7yfJ7c2pH&#10;TTHNVAeQQ1NVMYlhpozlDUxTOVX9yJWMoMh8RP0VwR7cLRFS46RtHJUIeJ6dcnjZKDLjH0dRK0tR&#10;Uinx23aSleso64VEiwTzRV9KBLUTO6xrKksJcG5sQAfbVAUqeHr04VAbSv5AZr9nrno5u8PhQ228&#10;FRUfbvYG3dnb6jgTKxbJpKjH59cRRKPvhjsnX085V7UkkNRC2tm1M8N/TYIhdSI/6a1Xh/s9Gx2i&#10;GSHVPIFelaVqB8if8HpkdV657quqSeozUmUp63C0stU2MqqGUI9eaap+0NbHS1Y1euJRI1hx/QX9&#10;nEcy000oeg7NZ0JaooD+3rPUZrDYqmkWvegq0oZqZloYHSOepLNqmjpZgCQVbTKA35BX6e9eG7N8&#10;umiyrVTw6COuyFFTVyz1KVk1S8UjxQ1qrLo/yhpmppvJbkjT+4DwWNv0+1ACladJmOnP7OmivzFR&#10;my6RQqlW/wC3UuY1MEV20rUtDzewBQtwQdLfm/uwFBQdUZi56g0LzPWUGPhV/upJIkkkpSBIp1eB&#10;zEwUNaQWtJLcAMTpsL+90NNXp1pa1FOjj5vEbfk25tTY2Do5c5uaeprC9HTB6ycNOqZIzx0rojlm&#10;iVY45adiraJNUdiLE+pldpHNB0dOkDRrEmW8x0kaftHeez1q+vKPNquLp6+arh29VMJKehqpotM1&#10;DSVqqg8LOzsaUkIHudIkYk2+kimImK0xx6ol5PbgwhsV/Z/q8/n1AydHizSy11FUUUWRrlooqiOZ&#10;xSyw1pa88X2zr9Yl1IWXhpXLggD3cenkOqEJ8YOT0dH4+9YHJbMyPY++4XqtgbfNJSY/ERqsdLue&#10;rqagv5YJFI0yUk0iSuj2L8oLAG4e3G4CzeDCe88fl0e2Frqj8WcdgyB656Qm59p7B3TuDM7u3HPj&#10;Hjjr6d6LDnw0kuWolVoZ1mmo9BaWNViiVNKfo9Oq4Pvcc1xFGIY658/TrU1vbyuZZKUrw6i40dHQ&#10;U+Tw+NgpKbdNFHURZmsOMnShllqmE1PiqM0zM6ylS8ERmgkAZTIfp79J9YQHapU8K8McTw69EbEE&#10;ouGHH/IP8g+Y6fOt+ocpvmXelRQUb4bb2HV6uXc9TBCsUZJaKCnanqXAWCJjKaV4YwGKFnGpAPbc&#10;90sWkE1Y+X+X/P8Al0st7MzajTSB5n/B/m/b1DxO3o8NRYjIUMDYXCxZGLKSOJaiGsyn2c32Syw4&#10;uokMn3KSDyMYDEJAFHqJAFy5kahyeH+Xy/y9XjiEYDDC8f2fb5+ZpToea7BVvakkGV21HNtObA4m&#10;XFpV1SRVNTmqGiLUssMVPPElQ1U8nmpxRNEQXIfUDpJStIkB0uNWry9P9Xr0YvA1zmOoIGCfMAU+&#10;2ta4NembBUXaG2aPdmbyUGNlr6iJqJqmsy1MkuXaqjGNjnoYImZJP4ZIvnZkFwbfnn3VzbSsqjAr&#10;/qFfn1pPqYdUjULHzrx+wf0eP2jorGf7F7JyObrZdzxy0UUDLTCjeSWLwJ9qsAqcdM4VVqBZZHkc&#10;lg30HPB3FZ2oj/Syf9WOiGa9vWlIlwOFD/h+3z6MV1cu0qzAV+ZGNNRFRZKaDK1FZC86pRqIp6Zt&#10;VrTRJUfuEqwLKAALXPsunSTxRGxpUY/1fZ0Y2xjaFpOPkT69OW3N2TVu76SDJYZMTQZp0qVn8Eb0&#10;K42Go+2P8Nqpg01GlSFlXRIytrMYuLj3q5gjSOqmunGOtwTF5QrCgJrU+g4/YD0d3Mbjze3dtJQ9&#10;dZbDwY163Lr/ABfMZWlipcfSIn3EOJoTj9UcsTMJQ0sYLwxIeBpJ9oogAavxp5f5ejN9Sr+lSmaE&#10;n+Q6qa7FqxT5bM5ipi8gqKxE/h2G8NRiqeioj4pKlhUhmqYHdBHFVJI149ZBFivsQW9CoT/iz/qH&#10;l0HblAGLUr9nAf6iMH7ehE673PvXF7SzktLmc5jnykOBrfuhVMuRmoDWKsy4maIsHgWMuVjQALGp&#10;U8sAC+7hhecEKDTGP8vz6X2rSxWxCkiuk/zzT5U6PlH26+x9uUVTuTH5jMgpLJicTXZuihd6KKNQ&#10;Kalp5R6fFZY5lRzqDIFAa/tL9ArtSOig8ft8z0qfczAv6gJ9PWn+x0Yfpbtr4/51l/0g7Om2jVzm&#10;noWoJYaT73HZKojaseky8bqyyQVoIZGOliqOQeB7YkspI37jqU8D5GnV1vElTUgCt6GmPOn59I3t&#10;XrHr/GbjTOYliIv4xjIXxeNo4kq8lSV0azGgLQgK8UKkPBMjcCMBr3Pu+k6NAz14BXPiEUJ9OH2f&#10;5epGU2BmN/1NVRYGnxuKxEazLBWTVslRUUUUcP7VTXRzIhSFnHnhiR7epXIAVj7pGlFrSpr06zg1&#10;FKCvp/q/1Z6KvtXpDqfBdzVOW3jvzAZWtgpCuP2/UUVTQUS/dUrQzVT5KgeRaiORiRBCiyPzaylA&#10;Paiaef6Xwox21416Lo7K1F34sjVP8NP518+jH71raDCyQYWnjeOiR4ZcNt4U0s9PU0kUakwGudnD&#10;U8QTz2keMakQlbAp7JvDLEsf2+fR2dIIReHkPLohHyR6xpMngjU4+Cag3PlcnPkKTH0Uwkp6NWZq&#10;pY5atCIkMtyIhCqqrlm02dD7OdtnKPRsrTPRVulgs0RkXD18uk58MN1TbXzpxe4/HQrgMgq46fSV&#10;hysYWf7yKp8tjLHG00ZBI40gmwU+6b3D4qiSPNePy9P2jpvYnKIY5BTSePr/AKj0e3eG9dm7glhh&#10;o8ZPVUPnxiUVBUlJocXkplEUlQaWEB2ihlA0ICdRAe9mPsO+BIjVrTj/AKvz4dHjSIw/Z1Yr8Oul&#10;Y9y12O3BXYGliipaqoauMdIxTNeWm/crczGAURw6yIYYx6D6ePYavT4zmMZUf6qdFt5MVBpx8h/l&#10;6ufxW5sRjse2GhkipaVY46dfAEmaOWmAhl1WGmBhYFAzXtcAce0UegAxjh0F5rOWZy54+fSc7C3L&#10;iMfhaiSfnIUlQk8VN5hBDUxFLzKDVAqQ0GsgnUt1BXmw9uSJGBpHEdPWNm/i0YY6J1LFuA1ddXtN&#10;DUzV8P8AEsCaxgFx81SCBSUzxBpZnMJWURtZb6XAFmAZaGjinEjoYW3hrRRj16pE+X/WdXsb7vdJ&#10;zlTFuXNmtpc7hmno/wCEtjIcmKrD/aT04vEsPmd1qAWkkN1ZkAJIj2wAsIpACBw8zX/LXpZdqAhn&#10;UkEihB4U8ui37J+VXbFXjMnjpctX14xMtFhYKWpq5amRTVzJj46qthg9UkqFGaMsbqzKFfSSfZjL&#10;tVorhgKVBPCg/wBXr0jguHkBcn4SBxqfz6EbaHQvYu7+xdjV+anrIcllM5V7kIllrZ8jkKehrErq&#10;iknkjP8AkolVy8iMxuAoNwOCm83K3gt5I4kqKBQMAVoR+fSl7VZmUytpoSfM18+tsP4/0tTt3a+E&#10;wmQqJ6/K63hkrZRamNPPTLBSxeKS1pEWKFZOLFrtf1e4uvVedQgBJZvyH+o9BLe0VpWdcDof6llW&#10;oShKTR1KxySRtpWNo4lJMQc8lb3OohSFAHPslm2eYPpKkUr5Z/P5dB1CKVrXpK1EVJCk0yVBlqJg&#10;acohOlLgANKQCpJYXGkD63+vtILSONqkf6vn0/Hlh0EG79t5LIiaZEvSTLEaqF4PNHKpfSYoUOkg&#10;uocOqD6cq9xf2btpWIf6v9Xp0aLKgAB6ph/mG9ZvU7Tqa6tgaHGaqk0tdI49E9PQv9vQSKOI1eRK&#10;dzrv+4gVgRz7PeW7pbe6TSc/7P8Ak4dGsOh4Sfkf8GOqJuot3b9zWVqM1isbNBBQ1ECVdfQ11ZF9&#10;oadTHFJXRDSssLlWe6xkpwLknmU9wtLBY1SXiRgED7cdb292mY6l7Qf59HA7M7fl31Bg+vY66ng3&#10;HJh/4ZkJ6mWShqMnNIUlpUqY5/S0IPrjQkkgixuPZBFtcdsDdKpAGcZAp/l6MZpIS/gKoDHj/q9O&#10;j6/HnN9Z7D2tSY/NZSmo9x1dG2MlpFeA1dG4fz1DYx20K0beVfK4PIIUepD7BG8re3V0ZI66PI04&#10;+X+TpNI8aMExUY6T2+ty9fzV9VV02KgonqqWpiwGWgjip6mkjppw1NHWUVTYvJUI0aSxkrxocso5&#10;9s28E6rpYkgcRx/4rpbCQF7vPh0d/wCL23NpZHbGVOXraCTIZhaSY4rJRfc/cQTICaaKCqDAqhVT&#10;Ab3a5F7WuTXRka4K8ABQdNytIp7f29BrvXclF1b8gcXm9iz1dYlbV0UeSwlPJJKYB5jRyNHIiFgU&#10;Q3ERAF7xs1uRaMu0Qr2leB6saSR6HNa9Wx7F7Cm3xhIK3IiaOmMCmOiqwkCBPJ4ZoJEIYpLcCRF/&#10;Va1iBf2vhvZZ0/VYkDy8uiaSzit5KxjJ/wBXp/q/wr2gjM9XUxeKSxCGk8zCGNQQQXTSNJ441A8H&#10;T7rHGzuRTHl01KAqV6EPGY5oqgx2B0xr5FFhqe2lfJ/rAkah/S/491vEUMtT0Q3eVI/1eXQl0sGq&#10;MlQFGpXawPLafSW/173Atx9fdIDWQheA6IHVcV6kMkiC2q5UowYKCSU+sL8C45uD/vf09q28SnH/&#10;AFenVaAcOpUNQ0V1MZUFiDqBuebWLNf6gD6gC9+Pa63uPCOFx59NMocknA6nLWBrBgEZiVVXZE5v&#10;yAR9fxyOPZtHeRstCOq+Eo+E1P8Aq+fXkmEitYg3Zhaw9TLxqT+n9fV9b39o55oyhp5+v+T/AGer&#10;pGVbUeo1QLgFjqVk0EhQf0m/JH9fYS3qPVFqGain2efS2HyHTY80kKvcoG08KEBKg/ViF+gP+PuP&#10;LiSSFmOPLA/y9LwtT1wgrPwx1KLu0bG4Fx67vbm/Nh/vftItydOkmo8xXh+fVvDI6ctaMg8aB2+i&#10;FVudI9QJa3F/pf8A5GVKurR6Qgr9lcfb1ZVPE9ZmpVYK2hNLFb2jGi36mv8Ai9xYkfX6+1P0mtQ4&#10;VRX5Y+dfL9nVsAdYnpYfX+lVdCONBCXNkY3v6rXA/wAPdfooqkk9p9PL0/M5/Lq4AYUHHpJZqkgB&#10;ZEJ0uNAJALFQL2AIsfwQf9Yfj2RX9nDqIiOOHSkGhr0h6qkWOOQXUIQGZlIVH/AKOASGAH0P1uT7&#10;LI7UxGnD/L9nTuqoqfLpCz09UGDRIrugXyMsZJ0K12jRTbU5P6SeABY/X2YxxMBUZ6aNK46gSVl2&#10;/fiZCpHqTToJh5BcqCOPqfwAPb+oV7hSnTUmqmOHTLkHCI9pCpSbwwpdagES/u+RAy/S12Vvpa49&#10;tymgOf8AUekzDz6SlRrIijCxSRyTCJS8SRjUbpE6TWP4NzYg+ni309o2rwHSZvi6hy0EMkZZyree&#10;Y+OoguxZYz4216gC3qsOOSbi/HtswoePVSARQ9IzIYKtesaoUSxvHAyRv5ATd2sHPgVVdluVUIpH&#10;1vYc+0M1u1Tp6TlGGenbAYusx2mCUgF3lePwhHiRnjBapnZRZUC3BUDm6n9QuCu5hdE6eh6FnbUF&#10;RLUGQgiLxNGfGyLFIFOu+lha/wCrVYcagT/gWwBxJrbh0sVfPpbw07PKGiKIsgTyRsCzFL2LKSAO&#10;ByD+AfZvG6s9UP5dXORTqFkY5hENdx62AeoguWD/ALKsDHwVHFy34N/bF0zMuDmp49VZdIPSNqRN&#10;IrxiZ0dHMbMoDLKqE6VZHBP9V1D6cEcj2TyeKVpXh03x6ELamVnigjH1kDFCpBd2YnQ7uttQN7fp&#10;H1P49mVhfTRqNJoeH2+XVlFGp0IYrIEsF9S6jDpIKqSVJYNqW5Fjx/sdX9SeDcQgABqOH5+fTynS&#10;a9Q6yrKxnxMNAYhlQaTGioWu5UEH8qo+nPtlr1waI2PQcAPn/q49XMgIoR/PpA5HPzFmHNv7ZAHq&#10;jJ/djYWPr+i3/p/r+1VvuEteOB0ydJNemeKrWsppUGoKYzUQyFEdFVrqUbi55sSNR+nHs3t7rx1K&#10;/mOnFIA1DiOg9ylMC0o8LBybFI4lZY34GuRfyLBTzwLH/H2lmIP29OK5LU6DbKJFRV1IuiRykiCR&#10;wF1RyI37sccQAJDAg614H0HFz7Dl9pDUHSKXpgenqI67UJnVZpnqFiaoLSoJZtawvEq+oBlTUTfi&#10;x9hu4Qhjp6Z8uhP2iuQp6qWmR3lVJHLwQGIQoKmTyy+OVQDJzqYk8D6fj2TosomIHAf6v8PVkJDV&#10;6MZiqx9apOI1k12lINtLkanjbiyso4H+qF/6exHYXBFFY0Pn0+5oOhBxeQihdyNBJj0v6bKzf2bm&#10;wIIPqF/wSPx7Gm2Xngv2Z/KnTTLXpSmsiIW4BPpWZSVX1Bbkr+APp7E/1etRXz4j59U0nrDHVQyS&#10;fslLA6HY67qP9UCQRx9f9j7aSdNWqOgoaH5fPrxBGepsk0ZRlbQvBW5YXZfqqspAHIJI/p9faie5&#10;gkQxOB9tc/n/AIetDiOkPmdaIfSnqZWk0sHIZW0owA+pNjdf6f6/sBboNBoKcc/5On149IHJVT05&#10;LMn7Sy2dYzH+2kt01y6CT+osdIDHlRceyNq0rTFerlgMHqJjcyPIwDxgLpDRsIwVc8KZAbadQ55/&#10;2H49+guDG1Caf6v9X+rAsrAGq9CriZI50jcNGGYB1LBVNiP87z9dXKr/AF9jrbtEsYJIr5f5+lqV&#10;Zft6UiU5REYMZEuSbkcOTa4uDx+Db6exHHDpjDI1R518j1utO09Rmnlpjbl7ABFsDqBN1W9uR73F&#10;czWstCetPGrjrMmYjNixcBSFLEC2o8EgEHj/AGH+t7Gu33cUtDJ58f8AV6dFkiBSQOnWkr4m0hWi&#10;YaiARxZQPq2r8D6f659yVs0cWnUvn6enRTdNg46V2PqAqLpu+rjgfptexX/ffT3I9pCojHRd8z0o&#10;KeYBeCDcAA8BmA5AA+o/PtaYBwHn1oHrO9YACvqPIBYj/eef6fS/tiVUUUPV1Ga9NFZVQ+PRxG55&#10;DEAAf0Lf737B29WkTIVH+HpZE5pT06DPPVXpCkBWDmMsxT/X1fQnTbj3A3NNhoTUfIkVr/q+zo0h&#10;btoegGz+QRpamRR5H9TGnui6SSWKeVhYDSGBP+v9PcI7gtHJ4/LrZOk9BzkZ5ZYIpkjBZDqH7aWW&#10;BXISNWYf5ssTp/2BJ9h+VSO6nD/B1otU9JcoUaSNixtEYi7yOymFmaUUzkr9EBIDooJFrWv7T0IP&#10;XukllZCxJiKqB4iSzB4WAJEX28ahjEFJADN9OLrzf2llGpSR0zICSKdJyOplo4TIjCRXj8QUJB5Z&#10;SCWhR4GuC8fNmDWIPIub+0gJXPr0yR5HqLO9RGFKlSI4oHs5VRLMfS8Lar/5wAg34Atb3Vq8eqsB&#10;SvTBHXzxgqDJF5GiSmC6GWSlRjHCGjIJuARqbj1EcW91WTRk8em+m7O5J5VnimkRUMU0Mb1OgtPK&#10;AI5ZCPqLOvk1caSB7XWrLKSCOnYz0BuZy9PReSarg8omjkgmjj101SWW0lOxkUMJAshWzKpDIbn1&#10;N7MfpTLlfL16rNIIzn/V/q/1egD3PZdwb0kc/ljni1VMskFQlKqQ6VrxrXWY5CbhmKadKn+nt2G1&#10;011gfZ/k/wBXr0XSOWPTxs/M0zZKhjlqpJIJ6mKnRHEoWGeKFoqWmacXDpGV8kpZuNKk2P1RbjBS&#10;Ko/1Zz9nl5f5g1qFadHS2UfJT03kJgrGaT95bNTyRgBGkNgCRoVXBThzz/qrJrQLgDj0uiBoT0ZP&#10;aKuItbSNIE8a6SeDHGCpjS4+h03P9LD/AFvY62nt7q8OlUY1Y6HPDhJ1gMsolCs5LKqhWLciyn+y&#10;BfT/ALb8e5T2LTMFaTyr0obC0HQlUE6sqnTYXXyKFUEopvpC/nVzz+fcs7VMjKKUpjpM/D/V/m/1&#10;fyCkppIzwrXIe+sAAsLXYXI+g+pA9jXb5Y2qg8j0nkBpXqeroD6UHHCksL6QAbgfgX/NvYlgkRQO&#10;krZbHXMTK+ldX1W4VV+vPIBPtcJkPn+XWipHWPVFZrH+obSVubH6Ac/8j9uKUp1rpqkeJGZbs129&#10;KtouP9XZv8Db8/8AG2XZAade+3qJNJALLYW/UobSQT/wQ3/1wbey25ZCBXrQ+fTdUaJFkW5OtNdx&#10;ZQrEWGom17n8D/jZJZgjVHTgKjI49J6dEvoJbSbBWNvrEQFIB+g/PP8AX2UPFGRpp1VTQHpiq8fA&#10;VcooAY+lW9YN29dwANJHHA4IF/ZfPYQOmerA1Hp0kchh45BqRCGhq2MaBgNZ48mqwWykeq4sRf8A&#10;PsIbnt0RAKDzx07Glck9J6v29AAZkRIZSHKgX0aGUAF7DTpJGpgBa9v8fYTv9kRv1ANLHpVGABQd&#10;BZm3koJYlSGaJkkLKgKAVCoCWqJHb/NtqJCgcHj+nsF30TQNoYUp/Prb0PHqFTtFlqINIoSqQSo7&#10;NLfSkLFNc3AsVBViQfoPaRY0nhJIoR1TpB1IkpqiyiNZlh/aclggeN/HCV1/qcgKP6E2P49kk9Ub&#10;59aOR08YqtqR+9AWjlMykB3B+4OvT4ZIwL61td9NhyGvz7vDI/EdVMaEcOhMoqx3gjlkhlMkZaVJ&#10;ZI9JMLNb1xIOefzxcEH8ezmBxp1MOHn0w60OnpX4bIFpGbV5I1CyCpdeQt/3Fs4088Xb1XuD+Pdn&#10;u6vTy416VQoF4dCdictI5CTjS7EFWCq4CfRJAV+gHHJtwRyfwdbfdyVUPn06UrooS3S7pcsGWMOB&#10;rBf0g6QR+WItxf8Apf8Ax59jy03NtAWXy/1V6SPGtTTp1iq43Fw9mvcupFwg+ijgc34Hu8l9GxqT&#10;TqyRgdT6aVXVxc2Y2bgEAI36S5+gP1HtkTh0bwzWp6eFBjqaKdddtKc/oNwwNx6z/wARz7KZEbxd&#10;J8+HSoaSKDh1NFGNBUCxCi1wGt/tVv8AiPp7UfTVjK+f8uvU4U64GhVuGUni+ogKptyt7X/P++/J&#10;SSWQkJUiueNaA4/2OrCoz16Wn8cepgukWNgLWI/Krbkfn36W38JAzAHq6DpJ1gV5GUheR67A3JDa&#10;SdQ/P+P59kVy0Wsg4/y9XAJ4dM0tLGIPHcAKbMQwW4IBBF/9T/X2gMEZiIWmD/s9a6SdVoEyKqgM&#10;TIACLFWIsFsfpaxP+tY+w7cMFkAHn/q/l1qgHDoQMSFSmVSP16WsP0i66vx/Wwa/+HsdbHEsduAR&#10;ls/6v8PSV2pLX06U8CpywA5X9Ra5DKxIKj2M7WFVJqtPmf5fz6aZqnUep0bojkalHBYH6HWPwf6/&#10;1v7NLfTHKa8P8J9Pz6qwqOsrSn0ra/0J4F+ASQ5Ufj/ED2bJcUoP9X2H5dNED8XXUkqojSMCARrs&#10;P0gD8H/X9mAkCDxD556aIjJoOPTKagu3Ja5YtYqACR9NXH0+n+++rCXcbkg8OPTTKVNOmCunLvo1&#10;GQjyfQWLM3AVm/A/r7Lrq4DvoB1f6v8AN15eP7f8HSPyjOvpQspXSQjglmCi6Bxz9SWsLcj2RXnx&#10;BRxHV1pQ1+XSJyQnanlk06QRIU9AVSzrql0qBawvyxI44+vsqnRzGW+3ph6Vx0DeaoaipE0atXWE&#10;YSRQQujQ4ks7leVKjSQb8/Sx59k6LpyemHWvHh0HdLQvFVSteYrHUGaSFNS3CC+lI2XUWcAKdJP0&#10;N7/T2stNIlBPTcZHA+XQrbVqFDKtRJGGciMqY7yQsF/cjkQqP6kBjY3tx7Hm0TRiSnSjoX8chDM7&#10;IrDjyrJGmkEnjS31Yj8W/wCJ9yBbEAA+XXul1jwCsZ9PkVmsyjlmDHyal/JI/wCJ9iGEggaevHpU&#10;KFIJNtTaWAPJRTYXte/Bufb7HH+r/N/q/wAHsHp4pIHJLqAoIDsdP6eSQq/4cn2nK5r1vp7jSFQb&#10;+o2L2up/s6S1l/2/tHKIlNR06OHXCVY2VgWVrWIDaSzKGJtp54/1h7J7oxlCK1p5db6YamjOkuEH&#10;Ac2KBQSxuFVrcD8jn/YewjfxihqP9X+b/L08sYXJ49MckBBdHR3Tgqp0sHuP1Np/qefYUlgVjobP&#10;+X/Vx6VDuGOm6pximO/i0uyLzpBUKps7yW+ouLD2W3G3jT2rSv8AqNenI0DHPSZyOCjIYvGAhuJH&#10;W2o6jbSH/BJvcfj2Q3WyhqlwKH06d8FWFR0G+UwYpJ2qowPEjayYlCqoVdMZFvVcknVwOfYMvNqN&#10;rLrX4R6f5eqeEQ3TXNUogIBEbqG0qkhLapOWEcZFiGFmsPyeD7QTkKteBHz60IzWhOOmta4eOVBO&#10;Sj/5wWVSE1+t3I9LaiDZBzxz7Ink1VWvT3TVW5RBrBZ1Yh9OlrIvOlJ1BH+psxNzz6fzcaRi5p0w&#10;0lGp0G2dh8xkaRWfUpkqIldbTxs/mUIYh9QQGsRfRdT+Pd2TuNekMo1MKfPoOKgCGONmj8jvUuVI&#10;jsIpApRXUKoaxuAOf7PveBjpkqVND09YtdJQtERkJWRESdiGWUNayFeDydf9bcfg+11uVxTj1ZPi&#10;HQu4egqYchrSRgrQBpUWDWtMlMmmZkPJRnuFj/IBP9fYkt4mUgjz6M7eI1DDp5r6B6aCJKeBX0Je&#10;pkJYzOsn7k0qlgFUrzqW9x+Pa7wiMIOHH889K2xx6grQU1RFBW+QwSwMoKakljQRuSsboov6l9Jv&#10;xp5Yce1EEK+IrHgOPTZNeHDoD87uqGXM7hjo6OkanxafcNk4JY1ihpWjuIZAltckgWRomvdmtex4&#10;A5soVZQ5p+X+XpJrINPXoN8Dk2yM0ma+wNRSzytBjsdQiSQiAoZJqipmcEA+rSy/q4BBFrexBA60&#10;wMDppj3HrPTlKjKCilo6yWaErKaAU5gYtMutNNSw8asihSCRc8j6Ae1Ycswp6jqjE0x06ZHZOJq8&#10;WWkd8TLMKySKenkV/tZtVpT5ZR6nchRpPHH19iXb7YnQ7+fTaOBUtx6LulFkNs7sx1bmoqjP7Mir&#10;Wwb08kK6fua6xNZNNPfTNFKgiVjHo5IBuQfct8t7VcGddC1AI61PNGUpXPSu7qzG2NmYxc3S1tRt&#10;3IzRUSU9VXRyJQpW1x8NDBMX4jhDlpSGAC+PX+QfcwfQRBl0igp0T3BbRUdEqh3lvbdORy+OQ46p&#10;lnppI8HSQqJqfKUVRN9rkaqhoE4SSJ28zUzIzsZFYXXgroreNW7BnpNO/wCmNfDoAt+bM3xvquyW&#10;yewcdX7SrKahx70WSpjJSUMFHSO1NTx5nDo6sfuY1dqwxyBl0ALHY8antyx0uMHqlsxrVT0Q/ffx&#10;QGyqt6vdO8IMjT10k9dhs1kJZMoY6OWQUrSVYQMxZomjCIHYIgLkD6hE9uq1A6NFbWM+fQc4TYXS&#10;mCy9NBk6eqyNZjKyNfJkJquhx2QMbG7aotSCjma7UwZkYWIN729pDpDUPDpZGIQBq6R+7avYFN5q&#10;Ha1HKlTQVcj0c+GxE8jvTyu01fSzZKcEQgv/AJssSFUgXv8AVt2A+zp0iNu1emHD1u5au7Db8VVU&#10;/tSU0as01PT0VChM9PVyz2jpoUHreWQqWY8G5ua9Vp4eONf8nRyOueyum4opazdmbrIcpjJseamq&#10;jx1FNistNUqrCj+yqX1P6rPJPEoWNAFRvUT7MrKSzUfrfF0nlcV7OnLv/YOYzONn7C6v2/tbdey5&#10;aioyVXjNo1UWbqXzFfEsmYo3SCN5qesgkUVEUU4kWOJx47qpHt+8thIniwAU86dJY5ayFD1Ulufc&#10;2RFXHicztv8AhsL/AHLCWGneoqqx55Nc+Umqq+7eRWA0lGS5VFYBVA9kBjCjByOn+kYtfgaMfcQz&#10;xwyCleQ6hBeBtP28MkqABvNpBYpIo8jaWHHulAcNw691Bwe9drUORoZJqss1DK0qaKpxFNO15JXM&#10;dtepnswIPpIU2+p93eJaV8uroQp1dCKu8trVmMWd9zQw5aWBamRKVplbG1JqmJpooYgFYJH+lmuV&#10;PNufaJoatTTUdLBMmnj0oMV2puTE0v2tDuKX+BLSTQzU9bM0tEsU40RTsIxqLz/XQ5+lyRb2ll22&#10;CRtZXPXhd/PA6bYe0K+CoSGnqKlqb71XyDQ3rchDCKbTFVUjxlhGkd2I8YRlOgeoDjy2KAVI6o06&#10;16VGfxW3+wcJS5DCZmiOYMYpaijoaVpFbHQAu1TOpVHE9Q51y+YsH9ZLoOCqjDIKEU68qLO3YM9B&#10;Lnfjpu7IySVtRDUYyoo6IyVsdTTslcEjiEwP2cI0tG91+30MOCCbCx9qFonHj041pKBVh1y60y+G&#10;6m3MKbK1dLXVrwSUEMlc7zU2PmqG1VMiUtOQuoAqiln0XMmo8e3YpWV/EHSCVFZDH5nqwJu3t+7w&#10;2vUTfZU1LQ0tJSzYjJZPGU4/jdNRuI8fT0rGMRoy6mWqhDaXhICrqLH2IFeWSDW3p0RhJLabQvDq&#10;vnde+8hkcjX0+Xjlp6moSo848T1TwVK3p3kSNuFVk4YrwpCL+OQ5cR+I2sjPQjimYqNXp0zbP3li&#10;9vTwipp4cpE7VFJk4ZnGnQ0Z0VNNMB+1IUJDgfQqQP1e0kluWGB0+rqDjz6N58eu7dnY7f1FBX0g&#10;zkGWoqugD5hKmECrknV4koaeFJSjyNdqaSNDaYrcWHsNb/ayfSl1GBx9f59KYJQrkN1dvtbvijwf&#10;x9rqAU9ZW5XJY3ceCzNLkqmemw+MNFO00lbRmEvBBLJTrCjLphVfGLLfWPcd6KzaB5lSOFeP+r16&#10;M0ZAokZvy6okzG+Ni7p7YqI8nFXtj62goKaWrxZC1kmSaSKFaijopwqWVozZoxbkhTYgexu9vcx7&#10;YSKEipzw4dFU8scjt1vJfDTfdFnOodoRU9oJKfbmPpPFkI2jZosfQL5K6okezMqn9kL9VFyb3uYn&#10;s6m5lRhQqT0gWEn4uHXLtjfuOwGIrM1RCPLVbQu9FDM0cUcdNIximlqZnAAQhXVJW5BYWvz7X2e3&#10;Jcyn1B6utsG+E8OqYe3u1Mvm8iJMFjoaaCrjylPkaeCvp2qI8fNEtRLW0iEXjaRkQRuSCEYm1iB7&#10;k3Zdv8KOjdGsEAZPs6J9mft6SryM9ZVaKWXKUU6Ry13hetoViWmSroqnh1FObEEcOAiD6n2LAqKo&#10;HV2RUwekTvnfNNisLiovARBRO9ZjaYx3WoqZzaIrBbxwPOsYcTSn9n9xh+r2mkbOkcOqhVQ9AZjc&#10;6d2zx4mWWuynmlr6SFcdTK7Vc01qqGKmojoV0Sz2kIXWAXu2kL7STHSpbqmrWwXy6P3iOqNrbC2j&#10;jMnDWLVouOhnqoqqilrad6epVXWenMdmqJZSViNGgYyu7nQNPsnkmaQ16VCJUFR0H+5s9NsmrMtR&#10;JPSYLIvKkuLy6TymDIGlJWloItHlpUYKIFXSoT6Wvz7vEni9bIWmo+fRSouzYW3Sa+XN01ayzT00&#10;+L+2khShmLmClSqkbU8YnThJ4bKgBJJPPsyECBNJHTY8HV1aR8fer9wb3yuyt41MOJrNv1RFU+Te&#10;dKqCtxYpmaojLuuqB4IQYIWIAjYH6sQfZReWrvCdHrw69KwVK/s6tiqjtTaWOWv24avGO8qy1VY8&#10;gp6iM1A01tYlZJw7CHSEVQSfp7Bt/aSKpJBHRAYpp5CGFT59FK7H7lwWBGVr9x5N6aizlPNEKbJP&#10;JHUVmMapIqaiSolRZPOQAvhiurRkgi9vZXttnO8/hgYrx6NI7GJQNfVU3a3zWz234Tt3ZmWyOF23&#10;ka+qnxtLFUtLPTPL+3EsVFHqiSKULaWnkdSoteMEex7FscVNbcadKWt7YGtM9Yuqti757zr6LJTY&#10;2vfMV9VTV9cfFBT0zYyiplnqMnk6jSo1yRiBYdQuCzqyseAl3C9tdqhJPD0HH/V/k6cKIq9vDq1b&#10;q74kbMwVFPmt50ORqtxVAiyJyscaBZqxD46OqjyVmARQY/2TYW40j3FO9c2meqwGi+VP8vSCdwT+&#10;mK9Hq2JBjIYaLG1OIVqplo3o0kpIItdNSf5LJIlTLw8zeljIVJJ4BvYmOdxvnue6U8ekqoa6m6jd&#10;hYkYCqj3dgzTtkaOSJ8l40byskkzSMmlR+5HpUX9P4v7BW4IGkqTq/yen8+lKw9vDHVbXz564o++&#10;NoxZeGKHEbo2zQT1NLNTtA1XVxmD7qRbMApijAYxn6EcHk+xJyfubbVdFXyklAfz6TXFuGx6Dqb/&#10;AC9d1Rb06e23teRzNWbJxZ2zX1P3fkqa+airNBWS5BUpEFkBv9G4/UfZXz3YGHc5JwKLM2sCmBUV&#10;/wBj8ulNiqNQL5Dqzmm3I9FBT4PJSwNWio0wTzA2yFKzaI6pY1XSDGtzob9VxzcgCO9BHd0aSIQ2&#10;r16VNNVvQo6g08kYdZBOv0MNjrMyONRVvqVRuCSPSbe9tUinTDEAV6fEp6LLLqmKVcUnhenWPQjI&#10;Z/VD9uZB/Q3XUzWtZhxz7wkcaTx6QyOM9OmOinWH+GzRkyh5BBO72aqFtK1D6l0KUX03U8tq/wBg&#10;pgj/ANDbHSZnqKDp2o6dIJpaN/T4kapSpdtWlGUBiWsB/tIA+n+x9vLb6XMTD8+m+nGOhjCeF4oW&#10;vJenJFtMjkNJ5GH1U8Mo9op4NKkHz4deXv4dTIaKU+hP27l0VwLAlfozB+AL/Rhz+Pp7LJITQADp&#10;9FZenyCNvAQUJlEJOp1VD5UOkhCPww5/xv7QyIQCAM9XFTgdTqeIoh0+MlgSCFUurAepNIUKAW5V&#10;7jkX5v7ZRDpBXp1VoOnpIHRE8wJRrkliGXVbghnViCfzb6X9veBpFWzX/V+09b6nx058Y8UV2bmV&#10;0sVZgPTJcg3b6rfjm/twQ6V7BWvE/wCr04de6zeP1sGuqyxothZXDqOEAA+hFr/769ylGJPn17qJ&#10;LTGfWyqQLKl3UDSDwyTIeG/wt7SmLWSRXGOH+Hr3SSyOGBjEWkaNUwUuiho576UKt9SNNrX+lr+2&#10;msywoeHXjShr0Du5cFPAsvijkDiIzNMSsUSFnBCIIxcsVA+t/pf2V3FkynSBUDpLIispoM9AJm8F&#10;VAVLvSTRr9rq8ZlEClxJrSCnlhARgOBZ2Y8C4H09lktuy5A6KpY6At6dI6grGo5xOaiXyyRTwosj&#10;O9HThiJJI6aOEKpl0rc6riwHILe0yhhUH/V/q/1egYRirV6Mxs/cSFqenWYmRP2VbV5XBiXyiaSM&#10;gC5DHSDyptf6cKreYxNUdGUb6zTz6MvtjKoRAS3LnSFLCRWa9jKsoA+gNjyPxxxwNdl3ShpX/L/x&#10;XS/STToYsbWxyWuukqQEHIHpFlaw+oPPPuTttu4pgNf2dXPaMdLGmKKoP+0q1/1EK3r0/wBfqf8A&#10;b+xbaokZqTk9epqHTgr62QqiqSbg3Xkj/Bfp/wAV9mQYMwIFK/z614fz6XW03amqImKXJbSLi1hf&#10;/H+l7+5j9v5DCKEcT0S3iVfV6dGOon8lNGT+nSB+B9Te/PucRkV60Mrq9epVvx/gbDSD6fxa3v3X&#10;uvf4/gm9uLC5/rY/71791tvL7OuwP6Hg/wBLHn8Akji/v3WuvH/bccWA5N/pyPfuvddCxJ/s/mxA&#10;tf8AP19+6913pX6f7D6X5+h+n+t7917riLfXjix+g/V/sPfuvdd6fwNNh/Tj6/1+vv3XuvH+t/8A&#10;YD6c/W3H++/3ge69148n/ADT/T6fU+/dbAqaddFQOb/Xkf8AI/futkVFfTHXiOPpb/b34/r791Xr&#10;w/17W45AP1Nz7916mK9d/wC825/SAP6/Ue/de69yeDcc3ItYWJtf37r3Xrfpv9OR+PqCf6+/de66&#10;N/zb6cfQ8D/D37ra/F11YfSwANyAQLD+vIv/AK30976dJoK9eHAA4Bv9QP8AD6kkfn/W966oVHxH&#10;rlb6XA+n0/qR9PqP6/4+7Gnl/q/1f6vQVOny66H5sbC17W4J916113p+osLf1A5/pyB/re/de66H&#10;P0AP5+gHP0/AP4/w9+691y+nHAte3BX8XP4A/wB49+62BU064G/1HJFxYfp9Qvx791s9o09NlVSi&#10;dWDAEEaf8eDzY+/dUIqKdAf2HR0OPijrZo9ZiY6EKqQzcFdV/wCntLduscRkby6K7wJGdXVefce8&#10;1osujID9zTU7x0EC2MZM4sgdvoLHUzXILWsPeM/uDzHov/DQ5UdEzVlYkZ6KrWZ2WXIRTsJal6sx&#10;oZTBF4LObuEEw8jkcleQB/j7hKfcZZ7oSMxyeqqh4U6X9QHWKKaAwyFkaRC13mk/DwTB7hmBPpBa&#10;4twPYqjleOMPGc06dMcZFGHHp7wW4MzJQ1uOX7m0XlRY41d4YqaOwdZtfAJPBCfS39fYl2vd7+aE&#10;wkk06qlrErUA6fMNu2s29MHkklWnUF6iIjVHHJK9lKm3JC/nkgC/s9tN7uNtySQPPpUsCrkDpJ7n&#10;nyO885Sw4cyVOaqQ7UAWMyosZl/yZWUEKFdrB73AUG/+JHeyXW/X6ra1aRuk0oSLuAqT5dGu2L0R&#10;DgMGMpvfLybhzU7tkEwsZL4qiqJowjxtwGk02CrqPA5HNvcybDyCY7FW3F/Eenw/hWvz/wBWeq2u&#10;3yyOZpsV4D0+3orvd+xaJ8ws+PxwSrSVHggpqURQ+ZJS7Krx6VRbHTrkBHB5+nuLOe+SobS68SBO&#10;Pl5dKXREFPTp76b25Li6xGp7xMXLAGV5QFU6vDI0gAtq020/2SSeT7Mfb/ansZwxxWmOmFZGkAXo&#10;9ePblWmurEIxBBIDDhmX/gxF+P6j3kfAwVdTfLo0joK14dYdx5CmrYYqVZGWaJi0gOm80YOlotX+&#10;uAeOf6+/TyK/DrUjKzCnSGlyePh+4p56iJFVFlc+kxRo/FnU/wBo/wBD9P8AY+wvul3boGgc06Zk&#10;owoeiyduU6QQOaRbQV88cTCBowGiYF2ZD/ZNtRv/AEsfqT7hjnU+FaExntJ/I9UgQIvb0TjL0USq&#10;JaVmhp54khliRXErurnwq8huDZf7X5J5/HvHe+hXWSPn1d+NekxV00ESzoyiVKpo2lqomWS0lKda&#10;UszaSI5C3P0AUHVcXsCWVAEx1XpOVLsIpktLSUyuZLSwvWRwVSN5ZVddJdrklhJzqFyPaI8evdY6&#10;g6dGtInkqI45YRVweZkhW5mJhRQiqbrLdUuSOfx711omgr1lp7+SBA0hLxQMjsCUlV38cckkEa3D&#10;JGWsum2kgsTb3oiop1vpZUEfGmyJJ4Kio0yRa2gZJOI2cjhX/UEtpLfj6e2tNHp0pi4/l0pqQVEq&#10;00YWpZNElSSREtkZNAp6kj0qh4YC3pJ9qB3LnpQBXHWKohUKiRSRtE4WRpHjCMyRNqkp5JLH9DjS&#10;X0njm9r+9MB5dbK0FegsyVPG1Q1ShWnD1DU95Yg5SJbxGYQ6VUAXDFD+oeofT25GuoZ6RyAVx0nF&#10;hSeeQFoaTwvoneGn1Tu0VzTw1EyrpW6llYwgek2Bv7cMYPwnI6YKg9Z/tY2keVIkjWZQWeScGeNj&#10;H44gWf0+s6ToVSTc308H3sRVx59b0gdPKLIkZs0erTAhjEQIWJb+HSwAKvfWOCTzz7UqmnPW6Yr5&#10;dZ3acVEcQyEsayRS05pm8ZMcDKQylrNe9w1mAJH+t7sVJBA4dbFNWOmSaKH1QpCzRUoMiTQM0USO&#10;JFjcRGQFmuFASw+i/wBSffgKCnVeomPKpUgTLJJLFO9QoFSIkEmkrqLxKxVypa6MfWCb293X4h9v&#10;Xujl9VQCqp4IlVjGskjSTPGEjMxjAEQJBOogXFuBa359zhyfDqiUH/Vjp23ya9GHjLRfRUSVYwyk&#10;+vUl/o97WvbVosL/ANfcsQggYH+r9n+r+Qcf4z001qFmKO0X7upqhkN2cKuqKNAy21E8gAm39D7S&#10;XaMQQfPp1PgHRZO0aeaSlngLxwMFqzVSTI7gRyRfrZ15Dqqq4A4LWFuPcQ8wKqu1et3FCg6IBnJ0&#10;nrJmoqqOdpDT0KRh1XVC6aJalBYairKLNyLg35veK55AZT+fRLMQWx1PxLyQVaKscNK8UiSy1i05&#10;kg/yOySSM45uVKiNU4+p9uQfEPt/2eqxmhp69Dpt+rqYaYyxy6mfU7OFjRBFq1iKJmBZXdAA1ySL&#10;X/PsUWh4A9GcTBf8HSokeaWF4kQiSJ5KiOnEqGVYNOsGmDoFE31Yt9biwNyfZp/ofSoENnplr8bN&#10;MktWIq+OKgU1qTSRt4opGUPVtUG7PKX51WS4PP4sEU8RPeOqSL+LoD9zrS0tQNEbPV1ELViyy1S1&#10;MRqx6YpJqYhSP22ZF8rt/ZOg29hS9C+Iafn0XSadeP8AV/L/ADf5krjYQa6pSZLw1AEiRlECza3/&#10;AHRr0qZKhyCJSiWC8W9pF0k4/wBX+x0ljFXAPQ8bfijUf5EGndZKdYI4Xl0084BDNNLKLklTocrw&#10;D9AAPYhsgAueHRzbgVr9nQ1UjRCECKmhp/G2iJ0KPHDOhCTMVb1lm9Soyk3v/txBARppTowOjTjj&#10;1njVpII5BNMFqg4kgKhzENenyIFAe3ABP1BJv7eZqDrwQnj0HG5cjTzuI4Ykhkj+5i/bvM0dPEh/&#10;yma9nWVQNKFfpwfqPZJfShl7emHpTSfPovWaqahVMQmkNNaWdqYzLUxVYJ9UbzxjVJItwVAYFgLG&#10;9/ZFRSTq/b0VSLmvSDNPUVbvDM0MVTPFFVqKqOeHypTLr8SQxaUEXAIkY+lhySRcVNAMZ6TZLfId&#10;KVGvQxTQ1dP9t5ZWpKaZS0j1ekSTf2VBCOGYhmNyRz79pAFKZHHpyhp03yyPJPVCGSOSeGBpZZtY&#10;p6dxJGGl/clQ6QIydHqIudN7r7cj869eHUGWGOelhwz07GMSLqiphHDSy+UeSicAktM0AOo+qwIu&#10;ebe300fGPP8AM/7HWjWmOPU/1yRNUVCq+MhlI+yow0McU5ApIaiaEKSI20+R+eSWv7WRgEY49ez5&#10;9OKPLBLLSyyNLITSkR1DTuyKiCSAwKoZfGG9eo2YX9XB9rEUHJ6tWnTVDQiSYsKqemZ2epNVI4Rg&#10;9UzQQROdGiMk3VEQi621EXB9vxpXA62ta16xzURaoh+7jalnSIQSB6h4sdVX/wAnpT9oqkRuhVEY&#10;rIRzf0/X3ZwQKD/V+fn1dvh6QORqw1XIY3mq7LKpkXU9TS09NJ4ZkY1KgSJHZ7Rr+Rqu17+9adPx&#10;Y/y9eX4em6ukfIebTkWZo6UusVVFHQCeYNrp5qY0y6v1sImDelxewtz7oVUcF/1enW+hd6f295cz&#10;jZpdUVeZoZ6ilo6eIUf2Uf7tX5Ik9KEn9t7Nc6h9bCy/brM3FwoA7Qcde1hDU9Xy9Hbdr8fhFyVR&#10;SotFLCDDDIwtTRhdcQDcnSgul/r+PeUfJm2GC0ErrxA6YtY/FmaQfB0odwYOQ5yizVDIiwySapmg&#10;YBpZnunjkiCi68k/W/sZyoQw0cOjWUAKAOhnxaLT0xKhtLUzXUovMgANkv8Ai1gB/QC3sxFdGerJ&#10;XSK9ARvPPQUFWsk8kUafeeKWNEeW6gkIxKrZQCP8SeRYfX2EdxudM3dw9Okz6deOsNLubFYqkkyN&#10;SgC6VlppBLpVyBqljRQG1aRz9bD6fS/vyyJGhdh5dV7Wz0VTdveiLkKp6KomxtVDHUfYRU7GWnMK&#10;TkCMJMLHgcPYc/T+nsB7tzObeVljNCOnooge7oCtwfLCsrp/4dj6iqqcoiolRGX8JZozZlgcAWAH&#10;1K/7b2B9x52vJlMaY+fSpYYAcHoINybx3n2Oad4Mxlcdh5pZHkjMTx1E5SfRLjLxANd1WwLEjSD/&#10;AF9g+5v7y/ejmvS5UVRSMUB6FDZmxahZsfVU7ClKxBW1qrKs8j6kao1AhynIBZbAGxPHswsdulaj&#10;EdGMFuoo7dGXw216OEsrUpjpp9CRJpDlpB+75J3XV62a7+MtpJ402v7G232ASmMHh0YfTowBA6FT&#10;HY2GhDwy6JFZQAwjkRqdZSGeLQoU6WtcqBa/HsbWtmqKFccOrrGUPSnWJYpNEZkLM/mMliI2W+oJ&#10;ZV1c8WuBb2YCNY8Dpp/iPWYzIrxyo8WgrI6GFbQtIW0hTIF9Ul7+n/H3Y08uqAEmnTPVUz6iFWXl&#10;2lMrhdTazdorsBa39pbc/T2kljJ4dW1HTp6SGTpYKWRpFMX3PmfWZISJJX06zEYl4Fxp0/7E+yq4&#10;iVDVetxk6ug5z08CTPql8jVhMstOIzJVLoHqlkZQdJXgKxFv9tf2XOKHpX6dIWGjeSapaWZAvgLO&#10;moRBp5AVSoK2sGCCzxhR6vzzc6jXur03gcenV6v7KBXqdEcFPGzU8k0OrylkCMEBuGJ9JQOv+LGx&#10;9m0ABA/1eXV6UWvQI7zz9FjlJleGIyya6aed5Q9SZFEgeojhAF0vZjq/C6fp7O7VQpHr0yZtJ09E&#10;x3p2m4rcgRWQGmhgqYahRMnneAxeFTRxDS8/hdQpbgn86vr7FNqtEB6fWZT0Sfevc8lRHPXvlokp&#10;iiPW1Ukpmq0WUCleioqJAGDOApOkhSeRc+zAoSB0oVmKYGOgqp+ylrInNP8AfY6Xx1FPPTU6PUTr&#10;Rq9vtauR7HytxNESSVIK+9FSOPVSj+Yp0tMXu2bIfuNUKkiRCCjpPEgx1DVwkFarHSDQzDxjTIqL&#10;pDFrm1/ZZdXYiNOldtAJOPQm0GVmqVoKPytSO00ZlUB5DFUtJqnp0cAaHaxvKCRoIGo+yk3fjE9G&#10;8dqiDt6Uopauunp5PuCqVUNRDBURqYIYnoZzMsNJS2syoB69TEgtqsw92LYqengmepsmVLCOWYV9&#10;bPWtEDQUSpUQChpiUpxPUoojRZW1MzRsCf7QufbJYnHTyqKgH/V/L/V/MyUzD/dz8ieplmVVnlkl&#10;egngjQO9HBVQr43jgIA0MgBW4F739ss9MDp8QoeI6zUmZrZK0V9XVTJWVf7jRsqqkkKteStMcBKJ&#10;EgQRRRkfkHj2y87Dz6uluhOB0paDed6hqVtFYWmqStCUYVUlIIxKhEUnpVluCQdR08i3tJLIWyTT&#10;pdHAq56n/wB9axjEhjp6R6+mhkSHIB2Bhgl9ERDjRaQkCMIoY/1BN/aNmpnj0pVBTHT427Jw8lPJ&#10;I8oWpjlnvDBHV00wjIiSgKMhYIefVKbD8X9p2k0mpyenRCTnrvHbmWed/XHUV2mvpZKCdZID9vK2&#10;qKanQnQGk5R3SRePwGsfad5QPLp1Yaj5dPcG4KpURjKMfGJU8UsKw1FbLUAgRx1spR1je4KwLKzM&#10;B9eR7SvICa9PLb1Hr/q/LqbT7mkh9NLUUkLQ1EZq454TIIwrapamOqYXbSQoktHpBPBHtO7Dh0+s&#10;B8+ndMw0bVL1KrEZUaSF57T0cKVK2I0sNQjciyKD9ePz7ZNDg9OrDT7OuMearHkmUQSzrCIpBAir&#10;AMdAYPEJllYWLA8hVuwBP59tsqgVHToTy4dcv4koipZpGNSISI/Iif5aJJFOuaOcr6jDbUoIH1Kn&#10;211cKBnrnRZdY3aVBTq6RNC/nqGDmmJ/ZCs4Y63c3soa1+AB70fiH59XArjrK2S5gRKErUOs5MIk&#10;FwynQnkEq+JrGzhgwvb6L+Gn+LrwTT1Pp8kJJkjDiaaFopZZJISWipwpjaqZUUl2BvaPUoVRe4/F&#10;evUrjp0gyPlhx8TA08cbSuJtOqnq9cpRNEd2hZXBAUrIzK31H497Boa9V0CvTvDP4ZLfZRVoWNaV&#10;ooYwzU4VSdLPILxSRL+pQdN/pb24GqadNlCOp8c0T6kdhPekSGSVZgjI6SB45DELhjyNafWwPvbU&#10;pnqgFMDpyo4VniQKtOBHPURRSwtJTSCp0DS0MhH7jFLiw+pFr+/AgjHXunALdkOQBWSPwqYNOqOP&#10;97VBUSK4JRwQRrKW5K6vp7314iuD1KiliaQvUO4UMYpI6inknRzCdfkWSNSvjZj+VYi/1AB96NKZ&#10;68MYHUypplCSTRBWhpXFTJUOWqZyr2kZNMmoLC36GGq3AsoPvRFVoOt9dGni/wA6SDJJTvNEIJF+&#10;2WB/XOTJInjT8rGvFybBifbZUjj17qFKkM5VyivEtNC8TwsAACeHpT9VYDUOQeeQf6aHTiefTfWR&#10;uAsSrHDeGU/tU/lqB5pPRONat6ZGOknVcWvYe/dOdMysraB45qBqWjdY4CwlQoraJfDJa5tywvex&#10;Nvfutjj1DkhUxl9cksUc/kgkZGkRm8filZwikrIoJWJ19LWufpzrq/Ta1J4jK0gqUM5jnetKR1Dw&#10;xhPEtSzj0xLELBbEsefQbWOqDp6Lz6aamhmeeu/yl6ryrJTxiKpgULFCokNdTagkkiuANdoCVtYK&#10;QT79QdO9JqehURqitFWpLeOGOkoPszTxNGNUqRgrqDBbFjpDXNgCPe+m5BqIA+fSNr6eF4lMtSsd&#10;TDKZ0iUOTjqemX11MKqoadyAuqP+zYLchffqVx0x0gM7jZ0iqvuqaorpMjAlclZUTxWVVBBlhhi/&#10;RVONIKnjTz9R7ejoOJ/LrVMUHQP57HI8mNnpRjJPH4qqeOjWZI6l4ZDC00VKFK+U6rSx3VW5bnke&#10;1cTjKt0xJGD8PDoJMvg6+MTxU0lBT5CWeoV6mgcxmuZB6qBmZAGdQSFVAlvpc8WM4HUENmlPPpho&#10;m4Cn5dANntp0NVS06/weux0iztIkcPjUVNZSkhEFOSQJwBbUdX4Lf4HMFzRu01H+r+X+XouuYEZB&#10;UU/y/wCz69BXkKSnnqaEVFPkJY3EuOaeveGFUWNWdqSShg0xytzcHgi1vqT7NYnIByD0R3MS4oD/&#10;AKvLoOnwry/duyUVREZzFHJB5IY6f7Fj+3AZdCxQmRlBjQBXcc3X6LRNwHRI1sWYnj0HeToUgrq+&#10;KsWooJAAiPHSQSMlVEQr1IkogYpkCWYrpNyTwCL+1kZDU08PPoueGjMrYr/q8v8AL0hquik1ViRt&#10;QVM9TVCRDRztHT1aeTkyMFYmJbeqIP8AQnn2vVwDkU+3/J0kNufL+X+XpMZWhr5Mh5amaluHSOOW&#10;AJJCFSMrFT00cQAEP1ABFxySeb+1CMunH+r/AGemZIW1VPSREFLRVqlYI5I3jW/3aGKKJ7sqzNrD&#10;HxoxJHOoXv8Aj2/qLAfLpjw6N03zY+alSqirYkJ8qy0x8pIhjh9UjsjJeSMkgxlDqX+vu4kGKeXW&#10;vBAGR0zVUMp0l21PKj/bzmkEsdSkaAaHQ6gxuT4/SWvcjgX9vLINJI6ZaHy6gyUTPIsMcLNEqlI1&#10;aX7ic1CxgmCpVl9K6bsGjUKv1+vu4lBFT020R4DPWA0bPTonl+3ghjMNpI4xMuh2Zab70+pxf9Wr&#10;8C3u2tadb8EladRnx0kN4Ep4YHaPzKsqhgA62M0QAsgYXGnV+f8AD3sMCK9a8CmB1E+xp41KoDMQ&#10;QFSZ9McchHqWJ0BbQPoOLfX3br3gmlOoU9KKT7sTRfa1TSxy0lKI1lj9JtI8TuCTpUXWO3H4HJ97&#10;qvlw60YfDFTx68IBaBwzCJ5JGeBolaKQNwhjltYuxsUAtp+h59+BwR1sRk93XF6KsZ/G6PNOXFO0&#10;IsXvq1RIqxgXe1rni/4PuuOJ68YSTnpR0lDBDU0wqWeUGWOlkNGgRrKLIJ42t6lYi5b0kDk39o5p&#10;dS0GOlsUKq9D59LHGYhC9TLXTotfTNJThvHoaKLVoSVKcIA7qDxbgfj2VzzYAHDo2t7ZKHVxHSux&#10;GOhmaRWcRwyI/hEEAVZpaYhBVVjkM8akn0A2N+T7QzykZH+r5dGltArGg/wZ+09LJcaIqQ1s9SJK&#10;mJSUqkiJNUznQ0E02kqSnp9X0H0P1t7L2mq2kDHnXgP+L6PEtgFDk1I/nXH+r/UAr8VSx493YRQT&#10;wmmjmqqtlWSsqwy+PyQU89tLRMb8gNf6fUe0Uz6xQmh9PIf8X0ZQw+GMUI9fM/8AFdKT+H1gaL7S&#10;GSjjpVWGshmR6h5qGqYLPM8tXZUmnTgokn9CrC1gkLDzyT+WRkDHkDnp4xU+AaQOPnWvnngSPTqb&#10;Di8bIPNUzyNAkwhIhImkdTUa8bR19QiiOGIG2oSMx0gnVzb2y0j10qOOfl8yPMn/AFU68IUB1Ofk&#10;fM/IHy/1Hpf6ZMjBUQUU9JLUSC+OWWSZo5UhADz4/wDbVZKh2TXBZQmgXADEklp7DqcECuafyr8h&#10;59GFNYopBNMf5SPn6fZ0/UGLallhkiSprPHTRzaaqpiqKo5SnGuqhgeE+M0tvXNDEoIt9Dz7Su4b&#10;9uPSn+GvpXpXFGQRSvDNTU1/wAeoHTljceoopoMdkT/CMxxBBAiyXl85aemnp5kVhG5PIQGwA54I&#10;9sO3cC4yvEn+XDz+3pTAmlKI1VbhT7c/lXHSkSleATU1Q1HT06FKdDWkslSqqGqKxJCGlZEbgaf7&#10;Nh7Ycg5FW88f5jw9elyLjyA4etfmP8HSrx2PgknWSkra+erp6eWNIaakp2NbTSwaHkiMo1Ii3/Rq&#10;/pYcn2jkNAQVA+Zr/qr0rRB8QJPHgPln+XUpJKgRmm8lRjft5IhUVkEaVVHT0kaGSlozPOt2nGkm&#10;RUQab3W/PtohK1Ga+XmT60HAf4enfM+XD7KUwM8T/g49Pay1EP2tImS0V2SpBkaSanU0NXnZ6IM8&#10;oetVHjnfST41nCg/6sMLlkqpqaYGP9LX5cRx6cB0kCtC2fStPn/n/LPXcOUWpq56ta2sNTS4nF1M&#10;CVWIjiq9c1R4JHhhn1xySoV9TBW4IPkt7q0YCgaRkkYOP9gH/UPSyuTmpwAcj/BXz+z9vUSupaST&#10;IS0tXEjwNMaiOcSRVSiYsIhWVDxl2DOPVLCQVuASukW9+XUFqpp5eY+38qefVmVS2ls+fkePn8if&#10;TpOVWFqcXFVQyUz1ctflUyUgpKaKnkpaeQ+L7iKdkKrIsbBihjU/TTfizqyKxB4ACgzxP+rzz0ma&#10;MpUHJJr6Y4f6sDpH1e05YImlTF/cVEstRS0SNLPIzwTAqk8tAASAyFiz3Dox1BfZnDeKaIWwAPLz&#10;9K/6vTpJJagKWVRqqaeeKcaf6s56YsptOGkelxczCrGYpauWChpJl+3gSYKoL1bAuiu4CMsnqNrA&#10;c+zGG7DguKgKePmfs8j0hnt/DcRmpLAigPD8/t9emmtxc1FIcdVJCa2JUp6UVa1AMNRBT6IKSllj&#10;BYQpyHd5PQCBpHPtXFIHGsGtcmn28SPXpiRWU+GAAeAr8hwB9PP7Og0yFAzChFPTvPSLQ1LRQU9b&#10;GK2bIiV4lStFRdJI0YySRyhSqL9eTq9m0DAVrxqK4xSnl/l+fRHdIKKFytD51Na+fqB6+mOgbrKB&#10;UfwRjINBFU/cztNM8tJUzxglVKohZ0dhrIiLOv8AqjwAI4GwGIFTw+Q6CFyiqxVa08/Qn5dBfnoo&#10;jAlO85js0syRmctSrOQfKkMREhZRceOSQ6h9GAA9nNuc1+zoO3ajgPP9n5f6q9AtlQ9Frp1BjEsZ&#10;iRZmh88c0nqdhoDKyWta9xYDn8ez2LOeg/Muk/b0F1bEDNK/olUP42mdiFmULdPEjW5/2H49rl+E&#10;dFDceonjPlTyN5dZAk0sA1mWyAhf6D6D3brXXIKahykZp2KTftBl5jRRyJhzZfyVAI/Nvx7917qd&#10;JGCnklkRJmC6pJGK67Nx4vEn6Rb6Ov8AsR7917qN9qySSOysWZGDSPIsaSyMPRewKxm30JYXHv3X&#10;uuEihI4QH0zcq7rFcg30teJBdQAT9OPzY/X37r3XAyrFPE5iWXQRGB6XSVP0aiygMHPBOoAn37r3&#10;UuGTQrhpIjJK73FREpaJuRH49P8Ah9L+/de6ilpPIUfRG/iKg6B6HJsPQ3BB+tz9D7917r//0tzd&#10;IR/xzX6c/wBLj+n+w+vvfRfw6zpB/ULp+o02IH9VJH+297AqadbAJNB1nESggXFv8L8/0597KkCv&#10;Vgh/Fw6kJGDcqACLA3+gF7g+6VPWyFAwesui9voP9cAf6x5976p12IbcgEn6f2bcnSfp9Pp7917r&#10;KifQAfQXsP6WHvx4dWT4uugovzcfWwt+q/8Ar+/Hh15Pi65BrAen68m4sT+Db3Xp7rh/UAEcfnn6&#10;cnSf9v7917rhxYEfX8g2/wBhYe/de64NyNJtYn8gD8/1+v19+HHqr/D1gJH09JJN/pdf9ce7dM9c&#10;L88W4uLkW4+n09+6917j6kAfT9QvqH9f99+PfuvdeVv6g3AJLHjg8Dj/AHr348OrJ8XWewubi4tc&#10;Af0t/rD/AH3+2FenuvX+hsAAAAVuRptb8+/de65kAWta5+n1ANv9b37r3XIf63P/ABP+Hv3Xuu/8&#10;CPpz+Px+OOffuvdd2Iubfix/r/X37r3XekEj6DT+F5BH+w9+691768kgG9rW/rwL39+6910bfQer&#10;g/X6D/WHv3Xuu/8Aih5H0+p9+69163pAsq8ngcMP8SPfuvdesS3P+HPAuL2H19+691yvp+q2sbkE&#10;C3144P8AxHvYBJoOvde4NiDYM3N9J/N/euvdeB+nItcgcc/QD629+6916/Iub/0b+o/Tb37r3XEg&#10;m5sPpbgXuP6j/Ye/de66ItewA/1gLW+g9+6914Hi3H1P1vxcfX37r3XYFwRYf0uPqPze/Pv3Xuvc&#10;G1xcH6/gn/YaR7917rGthwCeALte1xf9Vvr/AIc+9npuPz65HTYfSw5DAc88X966c66JWw4/PBtq&#10;vxwbe/de661W/skn8WFh/sF/H1+vv3XuunYfkfW5P5+v1Hvw49Vf4esQ029PpseSLfQ/4f0t7t0z&#10;1yDc2P0uRzwfpyb/AOvb348OrJ8XWUEg/Tkc345v9OCfdenuuYUXFh+om5tawA5NuffuvddAcA3v&#10;x9SOSDbkcD/e/fuvde+n9f8AYj8fn6/4ce/de68QASRbjm3pN7k/09+AJNB17rsnmxVdNgOFOm3+&#10;HuxRgKnr3XiFPBt/W35J+htf/ifdevdcSAQPwf0/gfnj37r3Xeo2F7sP9dQb/gm/v3Xuuf0vYf6/&#10;Kj8j+nuyfEOqP8J65Lpt9QRcFiBe1vp7UdMdZfSLn+puLi/P449+691yH1Fv8Le/de65WH0K8E/T&#10;8/7T9f8AY+/de65WuOFXUPyLXHP+3+n9ffuvdYXHBJHJ/qAT/vPv3V4/jHXBraSfT9Rci1uf6e/d&#10;KesNgW/pduLgcgD/AB491f4T1o9eb6m39T9ALWA/qPr+PafrXWIj/YED83tY8A3/ANv7917rDbgC&#10;9xcDT+bXsSL8/wC29+6912bD+yOAP8BdvoB/sPr7917rjpVbAaAf9j6b8n6f8T7917rsBQPwLf2h&#10;9Dc3v7917rIDzY6bAc/1YEcW9+691lBABHPP1tb6KR6uP9sfdk+IdeHXIjgEEahYiwB/xNr/AOw9&#10;qOrdclsOfpc35AJv/rN791ST4D1mGm3Fr8ckWv8A1At790m65kj1Aj63/wBcfmw9+691wJAsbWPF&#10;jx9fpew/w9+691jJNrkg/wBLKLnm1yT7917rEbXuB+bN/sPxz7ak49XT4usMgB4+lwS1v1WBtYf1&#10;9tdP9YWewNhwF4a1v949+60RXHTTLPFAXkl9FwdRNraRwLXv/X2yzqM+fT6J+Z6Dvc+4VxuLyGQJ&#10;En28TFIig/cEfJUkA8m/pv7Lrq6EUDSk8BX9nRjZ2jTTKhHE9B1smV83Qz5fLzv5ah5CsQOkU0Ky&#10;N4iNBIJIN2tbn2V7VO91CZ5zQk1p6dGO424t5BDGK0oCfXopHyY+YY+Pu6Np7XiwVTnq/c0iwY40&#10;Ej6o2aTSrMgVmk/JdVuRYeyvceYGsLw26CuK9L7Dl07hD4vw5oehf2V3nnM3Ph8VuWhbEZnKPqlh&#10;ct9rBT+P7iF1On1eVCCQebHj6G6m35kMjpHMtCwH+fqk/LJgUyIdSr0P75umnhmiSBFqBG6vRg2D&#10;ui3ZyQAAH5Okf4/n2byTxuhAz0VJbFHFR8+mds9Q4XGM1f40jrBJ9vEbLNFOGFwVPIH4vbgC/wCP&#10;ZcDHHH+oOPS1VMrjT+HoF927/wADjYhJNWU8jKpWaZJ4JSI2BdjCOTJpJAZVF/pfj2SXUpDVX8+j&#10;2xt2fHE9Fn3D2WKemfMqJ6qmnCQ0kcsMSNWsHMUsE9NpIhZwFKnQFN72+oBbM0kndSvQht7RFFK0&#10;PQQ7nxFXuzbsX8dlfFfdVNRAlMIKmetoALtRGOQA6NK6UR1J41c34Cf6cyJkU6VNKkJovlx6AjfH&#10;T1N1btCKTYqxU+/N1zpk63e8aoE2hQUdQA2OpKgKs8RqoZmiIYaZPqw9NvaiO2SL7ei+S7a4qE7Q&#10;OHzp0WrLdbdv/IaloZevVytZ/DElxOFmoqSPE0VZBUVq0244MwrnUopNEc8TqT5fHJwA/vyhVfTT&#10;jXpqUnRrY9GRwX8uzAdb4Xbx7X7kyu6dwYGKqNNR4uT+F4ymy+VOvVRU8/kZw3lBLVDHSb6CvIDF&#10;4jUJaik0qBk/7HW7O61MEiq4zQnAHr9vS4pNkDrHctKmCqqjcGUhxSYyixkMzU1Rtc1wRTkIPOHh&#10;nBAQyi+pAp0kXI9kUk2n9MV/Lo+ijVl1cPXofJK3C7J2jW5vdtSKquaFYKGOnnShqavLyXSXVNVF&#10;1gSO4l0FeQDpFyR7ok0UQpO2TwHWvCeVwsIwOPVc3bHyA35HV0WKwODnETtOaqjq2x0KUMrwkJNS&#10;zVMboYUb01A0KgCK2o3B9s3VJEw9OjaG2WPLLWvQXbj+TGcwtIK3Nx0W4slkcXrlq6KNoKOloy64&#10;ynvLUMzyxLrMt1D/ALn0kCgqqCOykunCBv28T9nTzGOAaiKfZw/Pqu3dHbO0KFKnA4jARx4PJ5iq&#10;3HnwwmonztM85kpIZhTrFJCYpIpNEbBtZQTFjfkWWu1XBAdzRgKAenr/AJPs6LLjcbeGqAfEa/6v&#10;9Xz6AxfkHm8dvHMYXBUVVJNkWmhSZqSWvpcJTTIrwVMQAI1eMIjpxc203I9n6bNB4Cu5yOP9I9Er&#10;bw4nZIlqD/L59MeO3jQ02Sq8Rj8VVR1W5UqqmjpcoanG0RrJXUPX106AMjO8ZdDwT44wbqbe1/0o&#10;dAxpjh6/Z0kS6CuVUfFwqMfMn8+lT3gRX9YHH5fNU0mZoGqaxaiqkhqanL1E0BaSGlqqZS4VBPOY&#10;I3sPFpJI8ft+xGmaqigPGnl07fkNbEMRUDzPEkf6vy6ryqsNuBcmyVtFHAaanjrJ4sdTie0Txpon&#10;x1TTAqryRqPCLkN9XNr+z5Wjp2149Bt45CxVqLQdcJtqzisra94Iaemnelq0o6ypSZpBPAZJMjUM&#10;iqWjiNySq6dTegMB72JFCj8/8PVTGSdXCuftx0/4uHe8OHjydBJEuXrop3xGXyKyGqp6LH3qJnw9&#10;RUfuU8kS3dJiV8gOj1EFfej4BahyPOn+Xq1JtAYYJ4V9Pl0kd6UdPga3HrIkGYSpjjnydZkpJJMr&#10;kKqvpVr5ZsjU1SkmSPyEkqAb2ufaqABlNMU4D0+zovnRVceeMn18/wDiun6m2nga5Mfk9uZ+Whqx&#10;FJaKnnqocqpliMjQ5nHxDUCgMkavciRCP6kGxZj2vnrSRqTVDQ/z6NxtPJdgYnpmq3FnKDF7d2Bh&#10;6KShoI56nyVu7cpS5Vmqo5HYF2lSZXcswuUZCLqpsTvHC12VTLHj6Dz/ANX+oA7heZLLxGoqAUFf&#10;xZH+Xol+Z7TmjrWr5KibGFJJYsfHTV00EOIpawkPUGGPT5fINQAuyKp+g+gOUgYinH/L0SPeNq1G&#10;oBr9g/4voaOpfkPsjrjC1FVisPXzfcpVx0keVp4p6uDI1zrHUTY7K1AeEIEDws0lIfIpI1KwUhiW&#10;yeVgGx69KbfcIII6qCa8K+XTPF2yM5urK56RZKWtraiJNFLDT1kceJWZHqaGajlu0iEq00kdO6Nf&#10;USSTf24bYpGF6YN0jSGQHj0qej+5dr7S7mxu8qKkFVFjshIuCp6cKZ46iniZ5atYl1t9xGGLx1dQ&#10;w4jBYn6e6TW7+Fn8/wDV8+nbW6h+p1+XSy7t7y2bms7ubG1xkzVfWZWfOZ3cUECVU1dWTsTFTV8T&#10;JGpXwO0UsdLpVGCkfS5Zht2w4wKYB6U3l5BVkXOak/5x9nRPt8bm/ilRT0tJXvQ4empZYMTDaGkK&#10;QlxLDUR0YHlWSdv7Dkk8jkezGGIDJ6JZpQ+BkDh5fy6QtHBhKXIUVWsLS0tFBNPI1RGkzZIN6Z6d&#10;YZB/wIDHQFPIFm+ntQQStB0m869NOWyFFLIGSjY/dSMsc08rSRUSSD/J4opmX9ZVrSqzH1WtYD3o&#10;DSM9aND0MtF8Y98yUFHuPexxvWO3XmipYE3QanHbjyM6QER1Rw4RHZAwXS0huI2VxG4PKRdwt3Yx&#10;wHWw9OA9elS2DsA7kIvzNCfs6Y9y9LYHEDH5LD72p6yPJsF8FLlaCoyML09vFLJjp/BJIhluQ+mx&#10;W/pBHLvjsylSvDpuS1jQAowIPzr0+0O5aLo/GS5uizTbl7LrvOmCrEENXt/Bw1MGioyLnIKkpn8L&#10;KtOkQ/akvrNgFZO0H1jaaaUX+fWll+i7lOpz/LpL7Y6n3Nura53xHlZMxXZjKzTviaSKTI5SZDIV&#10;qK6thC+SIM3pMsi+q+pTcW93eaOJ/BpQKPy+z/L08lrJPF4teJ4cT8yfTPQw7e6cwUskq9hZ7IYe&#10;dftl81erUcmOiqURqWoqqaW7O7AiNApIKtrNmBHtJNcNo/QAPHHSu3sogR47Fc9H9y+3pN29bYrq&#10;f46U1buvb2NyXgyNW7LRUay19MXIlqpCBJJrdjKwAeKRRe97ewsocXRmusMeA6E9zFG9sttYdyrx&#10;P+HoCsr8fJOr0oG7WrY6qqngrVGIpW+3rqaeST7eN6+okIiCPAPJTmW1wNSi/tU90ztpgFP83n0g&#10;O3i3TVcmtfL/AAdBf151PtXbmeG4X3ViZzl56utwUVcHqMXencokFfWLIlRFOiMNEpRgbuRyNXu1&#10;3eTSReGqHFK+v5eX+x01aWdvFL4gcGp8+A/P1HRwcfltv7b65ye3KLJpmarMxzZWWGsDTxZGmhrQ&#10;0VHRVVA0sOilj1rI5e95TIoLq59kqCR5RIwpTFf9Xr0Jj4CQeGh1VFftz/k6ZMD1d/f2uqpZ8/UY&#10;HCQfasFWCf7+tyWTpyxqTXS6gK6TQBUpGI0kUi9ntdcJvCFKV/4v/B6fn1WK1E7FtRVR6ca0/wAP&#10;r0oooNr4urSup6mrqptuyR4/HZCnpMpikrMnDJ9u+YqqCsDPT1UUiRtLFIyLMwElmLC+mDP9hz/s&#10;V8x/g6cCQqfPtxUV/mPI1/bx6Zlqtr7cydFkd15Kqqmg0ZOm2/UUkldSQ1NUjaclLNTiRzJMOZ1B&#10;5t6lBAIqEZl0xgfb8vTrTGKNw8hP2fPzP206cM9tLEdq4Gs3c2LkxFPKKDHbex9TAyUFdOZC611T&#10;SVKmZ2cgO0p1BWblvx7vFK8D6ENacetvbxXieIw08KD145p/q9enLceE25s3ZGxto0W0ljahrPu6&#10;oLDUpJv2tr3dKenqBGQJ0BZo6amddSpoJJ59uwM0szMxrX+XVLqKKC3WJBj/AI8f8v2dFB7a7T7a&#10;xtfTYOp2vS4uGogpctj6fH4umqJJnpzGkdTkCyGSJliRQaaVI2UlSy2uScw2du41Fq+vQauLy5R9&#10;JUAeVAM/t9PToS8JvIT4Oq2r/e+SggjekpxhaFYKPG/xjOUbMaOKVNNSEke6yJFJYPI5CmNrEve1&#10;YSa1SvE1+Q6MIrhGj8MvQ4FPmeizd+4+frnwSYvJLLSVVPHj/IY6R2x7QRLDVg06IqCzBlVGiEl9&#10;bErrv7NtvQXHa3EZ+3pDuEjWpDLwP8vXh/lzx6RvU+6ty7tU0VBk4ozSuZLUsZfVM8ipjZlop7h1&#10;WUhFUgiEMzWLD2qntIIu4jJ6SQ3k1wNKNQf6vLq4rqn41UPce22q9yb8RcvjMOlMuS+7aeroqqaZ&#10;ZRMKGsB+k/7NWZQjLqT0/Q+yZ5SraFFB0aiyWVPEd6kYrXh+XQTbu6fyfVuYzFNFVySV89NSLI5y&#10;kVezikIFTVZOSZmR09KiFU9SqXW9jb3dpFmXQRw6aWDwCSDUnj/q/wBWOlbHvmagoqDL5XNQ0GGo&#10;IoMhJVwV/wB/kqunpVApEoceoM0cqFgJlvoCniwv7L5I2J0oO77Ol6yBV8RiKetcnox3XXYWIi2x&#10;M2Zz1LVR1VT45ZKOV/vjnAr1McNdQqPO1JNTMsTzkgJEEiKj6+2mhZaaf9X+o9KY5EdAzNXy6rg+&#10;RVXtjbe85KnY48NUHgqZUwjPVRrK7itb7qGM6mjvYm5ZQVFrNc+zO0QyoRKMfPokvxGJqx1Hnjh+&#10;fTJsHtrf276HKYaFVrIYi1TW5rKJUVn2c8UemgpqGRdDtUKdYdYAQkZ1XsGuxdWNvDRvyp5dP2t7&#10;O8Zjw3q3Skk7oyGDxO5KPLY6irq6nFZjlLw1lJSyGaGKmM1KapXjURqwk1zwI0gKBJVIPtpbJCwZ&#10;DjPCnSsbi8aGORQSajz+X+rgOu+vcTiOzcjRQYVcg+RykkbQ4vHY5vNR09OrA1M8kYIepqJojEXB&#10;02sSOSfaS9drYdwBA8z/AIOn7RYrkakqK+nAepr6k46s46/+O9Nhcbg6w4/Vk5ZhJBla10hmp5py&#10;Ejop0cWjPmURHWNSD9PpYH2Fry7eaoXA8+jlbZFX/L59XI9Y5+o646/x+AoKCCo3Bkag0lZkadY4&#10;oqslhNXVNQxChDINUmpVOu4ta59khFFovE/4OiW4gaaerHA6MVs3ackFHHMZYKiolT7yogq2NTfK&#10;69SJ9zGoJSO+lDpsLNe7X9p47elTx6SzFQadI3dFINzxDFUojmrvvHjqYHdDTxR0kpn0VEkqHRY6&#10;9JVT6PQ1r8UC6yQBw6egpGanh0R7ujI7i66iyC0bXzCr9hiGjapdqmKSYu2MxfkCAyojuYgCQy/6&#10;rge1cMIcZHRxHIjAOnnx6L9lupm7G2gT/Cp8k8VOKoV+XgSlZPI0kkkE/wDEVPl8qPLFJCAA0iKD&#10;oQA+7IXjlGk09el5mRk0N59VsdWYzqDqTduVq8jFDkzR7iqI9q1+UVfLHNW/7jnwLiLVDVSR+Vmg&#10;SV2sU1Kw9Ps7uxc3UdFFKrkfzB+X7B6dJreO3t8t/Fg/M+Xz/nTgMdWgda5ZcLueLcdHhV3BV/xS&#10;lppZKaWGagwQnhEMOiMeqBDSHy3YkFuXPHsJzw6k0njT8+r3SM9RXNerT+rt8QbliORNRSikiQU0&#10;1DTuY3YwgQR1QkPBckKdA+th/T3rbNq+quKvkDoKbxDojouTXoT929hR0FBUVVMKbJ5OARRx0hqN&#10;FLJEsirUTeSVOCRqHjY/qCn6H2NxsVg8dWAqR0FY7edTQjHSO2/2ri6WKmjzMqU9ZITNCjtFLpiF&#10;9bPIWEgFiobUpYhbrccgAb5yrMsniwDt4/Lo0SMA0PQ2wz4/N49xK5RY7TCVZIzVQPMlxLBEQAwI&#10;N47Ac3+vsKSWCqpilx6dWaJo2+R6rh/mD7bxc/Tu6sTLmaf/ACmfF1UM0tHE9VjlaYRSKaVWuG8b&#10;W1Hn1G4uo9s7ZaCzv4/DJbz9PXz6Eu3RB7dx506q4/l0/HU9m7Mz9XuGgiw1DUTVlFJK9LGRkael&#10;zNQYRUowR2BdAwQXjK6WsCT7MObN+FtuQtw/coBwfMgcP8vRXbXzWsLCYcDT7adDrun+Vtjq7t/I&#10;bilrKdYGaPK4fIV0k3kqKmKBfthTRoLRtBoHD2HJGkA390h51l/d62xZQSCPtz/qHVTeW8zeO2T1&#10;E7C+KdHgpMJnWxsjbg2q1TR5XGPRvNitwYitP7U6hOVeIW8ZjOkMdQJIPsut+ZUd3gkegJrX0/yZ&#10;6WRyxyuJX8uFPn69I3NfHCfsmeoxmNx7Y2rKeSiq4Zpz5KWPSphqoWDIJFVvEJPq5AubDhQN9t4B&#10;r11/Z/h/ydGLXFrpzinR5enPi5m9i43H08eQyuVo4oI4oabLSFaujlSMoWpZFEiNHoOhYkQMP1fi&#10;/sobcY7uXxFAAP5V/wA/SZtzgAMY4Do0eyfjvi/4mm5Ny0z1WSgf9iWtiheqahMKwSU9XNHcFrep&#10;NIU/U6bkgauLqEQ9vr5/5Oie43htWmPh0b/B7OwNBRvNSqsNG2lTTPHCdAiYJG6BgtkX6BQQf8LA&#10;+1e33EBtvFkAofLpG+5yNjz6UuOo8elTKjRr4JATEllclkOkukrA6bkXC8fT/YB594hVSsYAr1Rr&#10;uRlBPSjp6pXlDqI4WRgGQxq10It5ZWX6kgfX2Qy3xmk1Vz5g/wCE9IpXLCp6VtMVW2lbI5BGjlJF&#10;/rduPrwP6C3tVb3AQ5xq/Yei6RakjpwjVDYjRdhpsbXsDzwfrfnk+zuF1IBrx6ZIpg9dBVYN9Cwc&#10;H1WS729JF+bH2+NOklTwPXuoEtMq63iJXkeoAHT/AFNz/ZP9Pbgj1LVTT/V/g62Oo8U70zBGKyuW&#10;UOlvUgB5fSB9P6f737QzSGE0Y58/l/sdWVC3AdZ0rg0JIIIVm0amFjzwXBF/yLj/AFvZLdXGuErW&#10;oB6UogD1PUCobzqWQ31hBrAABYfqup/B59gfc1ViWTz6WoV49QBHMoJVDdpL2UlluCdVrAXAH9fY&#10;fEDgal49PLp8+n6gnkI0XHPqNgB+njTx9Tb9Xs8sneSiN15gv4elBHPAyfuEJGylQrWCqw4BJP4v&#10;/vvyT5Gj0d+Af5dNtWop1Dq5IjE7KwABKhrL6wPyfwAB9D+fp7STjUtVxTFfX/iuNergivd0kcj6&#10;7yF7MoI1MqvquAPH4vybkEf737LZbcvR3PAcfXPXjJjT5dJ/xRNIdQQKRYXAAe/0ZXUH1f6kD6f4&#10;e/RWis/eKflx6qzU+fUasxwSFykZkdBe2oByAdLEsDckLcLf2sks9EZJ7v8AJ00zGlT0zLhaSdVP&#10;jJYhYkSRFV1vyxPAsTY6hY39p0giIBPE9U8Vuo2R2jE0amy2ZdJlaNUZxpIW6W+gFxfSD7dm28le&#10;HHrfimnd0j8ltUwMpWBZI3AMcagsiFRp10yOdKD8kFr/AJt+fZfLYlMnpgyLWvSRmxSI6yOkSsWJ&#10;dgniKaTZIiz8eoH9ag8j6+yqbRGcjPTfiHy6jPi4Kl4pZoBLOocRMutJzIT9dTAcgfQG/N7ce0jO&#10;Cc9a1Vbu6UdNgTUUjuV1vG6tGFjRb+MaGjuwDgKbksFseDceyi/1OajpVDpYUHSswWESjQRve6rJ&#10;a0bBkNwSW1C3qB9RBPHN/ZWkZAAPSnAHS+oceIkjYKguG9Js6WtwFUC9gT9fZrb27KMZr0+PDp1F&#10;r8UkoYXXyMZFUOpRNVvo1weObj23LasxJrQ9NuVJ7ekZWbfeSVnt5JFMnoV/EilTpDMyqWBsDf8A&#10;x59l7QEmh49MNQmo6xYjEVFNO5AiYvI0odv2pXP9pHvwTawvb1WHF/bcVs4bWPP8utrx6c1FZ5hB&#10;UBpGKusbeRLtEGuhaMgEX/Sb249uKJdQVhXj5/PpzrkstQslSoSS+hUMZcFHRVsDEvOpl5tb3ZS4&#10;ZgB+Xl+XXuknnKBY4Wqwwc3aWNfGVEA0FH1C1yebi/5HP9Pa+EKqFgainTZBGPLpK0uSkLQmMJEy&#10;RJaKVwEllBHl9f5N+Vtx+Ppb3eG8KntxQft6pqodPXq9Z5UmSKwurvI7kQzM9/0aiP8ANchSfqbf&#10;T2okuVCVGOrKQDQ9Iaq2/NKrPPTCoqGmKPKCkhVQ13WGmYcoRf6EWt9L+yC5ui3dxp15grcOsUW1&#10;XmqWyHkkpYz6SYWGhzT/ALUNjID6GHFvTc2txc+yl31kvTpsqQelXSY9MfIr0UWmFE/ejYlFicgO&#10;XTgiwa7Fb2JJGrn2iZQp1J1oKa9CPjsqI5EeURlAqA2Ut4mYfnUCAi82/pc3PtfauFfPp04TXj0r&#10;6fMUyoi3ZI1QtokjQ6iTcqHS5IH0Xn2JbS6jiFG4D/Vjr3HA6zjM6pCRJ+yF5ZiTz/usKp5It9Sf&#10;p7NE3FtXc1B/qp1vSeHn05UmWdgzoSslkMKKqF0tcB2tcH+g/wBb2YwXAdCzZ+XVSPXqIdyMqySy&#10;sA7O8YjJVWYqL6WVgb/m2jn2na8RQWfrekkdMM24IKsq8lQwQ/soykafKxtq08aSPoSTf/D2TXEk&#10;N0a1A+X8unFBHl0nMlOHaWMMupQ8MUb2JCR8ERhB6mY6mJDD1eyySIKdNeGOqvxr0kEpnmrIjTRa&#10;41kLGFVYO5b6qZBfi1/USLf7z7JpYqvVB02Qag9C9gMhKYaceNkVQBKZeSrLIREIuObfj+lvr7Nt&#10;vvZlIAU0BHH/ACdGkHwdCfT1xIjIjOolRxpZbMNN/Gf62uD/AK9z7H1ruRorEefTmkZ+fXKeVZFa&#10;TxFSmvj68gWI5+t/x7WfUI5BpSh60Rig6YWX7i6ui3cEBQCJFU8llPP0/I9iTbbpWYeJQfL0+fSC&#10;ZKk06lUiurKiE3EcY8slxEzgWKsv+J5P04PuVNhu4y2lWp868eim5jPn0IGLnMEatxIQFt6h6lUH&#10;1WA+nJvY8+5f264TwQKgnooIzjpSR5RPRdQoJFtWk2cfi1gR/h/vgDFpkAqOtU6wVVahRyrnljqt&#10;zcqLgKR9R/X2WXcoKFvTq4Wuek3W5JnhlZXBdYrafSgBB5ZQeeeLX/F/YN3W8rAxrwB6URxmoPQa&#10;5+eSogLuwAsyjSyqQ7WJDf4GxH+v7gzmy4aW21dGcYovQO5WmqJWmd4mF1KsV0xuEJsGkP1NyOf6&#10;qSOb+4QvTqkOrHTuNPz6Q1XLLQxpeGqkdkZvCEPjRb/tRRO9xYj1L6Tc2+nsjdioxXpuhrQ8D0m5&#10;K2OmnjZ2IjKzGYSBEZVlGtEkMpUAjlF0XN+COR7Talr1YlRx6SuXm0yOZCrQtCQ82lYYpYKlbSLK&#10;AAdakAgRrza9geCll+LpmTJ1Dz6RszaqgGAaYz5JT5YozTmQsEMKsl2GoLyWsF/oCSfaE1r8uqdd&#10;yyrLAaWo9VIpli1J6pllQjTYgX/TwgH0/V+bCxFVyMdNluIPTLT04klLxqiTJFVP9qsoEqTeT9xH&#10;YXJJOkg2twLAX9+ihWQ46rinUfctJTpRSkx0lZNEqqR6gpSZBBWU/Iuy6rMWBHqv7PbO2Af/AFen&#10;V0wK9F332rUbPVRS1am1JS/bxus2ig02jkiKIWADWuoCtzcG/Ps1jiUnSB0zeJQDoJq6YTyrIYKm&#10;Q1cstNURyOaX7inpolMBhFMLg6VVGSxW6qGv7sYwAQKY/wBXn/xfp0WsucdKrZRjoap45mnipYqk&#10;yRUVTTwSE/cQgSTSmBWQxqbROAqki5P09lO4gMgP+r9hz1pONejf7ez9UsdDUVC0TpGYF1LG0C06&#10;RqUiliMhPpmXUDqvYGwNgLEKTMr0Hl0pSYpw6MNtTdFP6kd5Y9cUh/zqzRJI50nSXHPH14+v0PsV&#10;bbfaMH5dKorhG+PoesLuijQrGSryP41C3OkPotoNhyVF7g+5F2PeEiYq/n0seSMpUHpa0O5YvTHE&#10;6SKCqsdfo9TWjCsAbv8AX/Wtb3I+27yNYSNq/wCry6TE1NelvS51QFLsrXuFuF9VubAD8f4m/wDj&#10;7krbbsKgeQ9Mu/4enFc0Jxq0qbIfSSzcX/AsOP6+q3+P49iWG6Litekuuh6xNmodWjV+jhUjAYlg&#10;P0n8A/0sf9ifdjeSDz6rnqG2dca1OuMx3BFxYauU0ek3ufbY3edcNXHWq06aZc3MSSzSN/aYADUA&#10;OP1W41f1ubf4fT2hn5gmU+dOvaQT16PISTEFb+Ji/wBVBYAXs7sf9iPbce6SznPw+XXgAB1ILyAg&#10;mQkauL82FrlSDx9LkE/7D25JI+CDx6313GxZwAFOtbNYXYqOWZmP9fx79C9ZKt59a6kpAshZPGnI&#10;LcsgsLfVuD+babD2qMayLop17pplxxZ2JfQrEFm0eR2b9N1Fv9cXLeyuXbqMSwx/l6eEzUp0nstR&#10;sI2BCkaZVLahcM8YCqLX1WFjpt9L+w9utrSPhw6cibP29AbujHHXIsqxsWESnyousBHsiyRHhUHI&#10;BA/P+3ireLYB6npYfh6RVEsdGzohSzBqaTW11DueSGtypF7f0tz+PYfRBHUeXTXSR3TURUbLJ45J&#10;aVqmRV8brKZJFTxoFVedK35J4Hptz7JNwADinTUlAanrBi8mscsMeltSqskTKgBDWCMjn6GRV03P&#10;0IsT7TRGlOqxyKDToWcbLBoaTxmmlcamS5Z0U8lZ2cEMjDTbTzxYezW3YLWo62+gio49LPHQRlIh&#10;aNrWIOtY7QspLKYX1XFr2vf+ybe7Sxgmq/6vy6UxfD+zpYUOqNowgVQRyxDB0N7gFBYt9BwP9iPa&#10;+zZkoBjPTnSnWoeJohqBBjLgqAFDk8GUt/QW0j/insSm68EhfUf5OqJ59OVLkJToQG978KunS/1B&#10;bVyB/sB9faSW+OP9Q6v0ucbLI0frJvp5WwKEgXKsF+l7+zG0u3MZB49bCljjpUQD9PqvcaeBzbTc&#10;Ee3q62qfPpUBQU6fYFjZQCQCFv8A7G4u3Ps7t44nXQO3r3WUU5Di4Vrra1v1A/Qknge7m00uCtDU&#10;eXn8z/g691hqIwEPpC6dWo3BPHGkav8Ae/ae5iGkqKCnGnl8urpw6RFbCvk1+i1zaygegcaWI5PJ&#10;/wBh/t/YIvFpLxx5fZ8+lFKrTpJ5CqWHUfQQH5axDMW4Hq/r/Q/4eyO53COFjU9UKUFektG71FZa&#10;ySASeVSVsxjvYBiP9jyfZNDKbm6xkVrTqlOhGom06YxFZeCLlbLqFyo/3r+nHuTdsommOlAc1+0c&#10;Okcpq+OlFA3+pW2kAX40aT9Qfzf/AFvY0to1OOmH8uucrEDhkPpvYsR67/kn/D2raHPGnVTkf6v9&#10;X+r8zgScM4N/T/abUB9f7TaRY3/Fxb3eNCDk4611xnq1YBS2mxuFNgSx4W4X6j8c8f7x7tNc0opP&#10;D/V/h6rpUGoHTa0qetSBrXl/oDYG5YEfX/evaNrxSSpORx6302iJWkGptSm76dNibHg6f6f19pAx&#10;D6mPXiNQp1HqqJZeXVmDf10sTYW1X/oP94+ntqe4GrU/XhEK5/1fy/1fyDXW4bXGVUEgAckLp0H+&#10;zz9PaG8uKxCMV68IFrU9IrLYCOniIgXRKx4Kgh0dRcIZEBJ+v0t/UcfX2TvNCiUJoR03NbnQAvQX&#10;vtJIJJ/NSayVLU5cp5x+4XCpp51sbg2H05J49pob6MORT86/8V/g6Qm0KjpupKKairgVcfuR+Jjp&#10;Vb6W9JWQqWZl/SOTbmx9iK03FY3BDUNOqhXDfLoR8PUzu2iPWSsuohrGIOVsImLfUWt9R/T2Nts3&#10;qWZhGuR1foVcbEbKhVfIyI7OSCx0qNarx+n/AIm/uQ7WeqgHy603wnpWQ2RQzadLf6oC6AC2okcn&#10;/bezVZBTUfPrY4Dp6p5olAAFwVuLDS5IH6rj8W5H+PtmeaNBq6t1yhn0nhQx4QclRpHLEk/k/n2G&#10;JdwUNTp8R6qV4dRmkZXvqVU08kILFQSfoQfr+R+Pp7CdzfyJNqJoM/4elSgBaDj10Z9ZYG1jb+w2&#10;kfgfi1v8Le0zbiJyVbh69W0HqM0EchNlBIPFv6nkG5Bvz/X2kaONz20r1cCgp11MihAHN9IPJt69&#10;R+hBH44H9PbsiIIxq8vP16stdXb0lMiqFdJVn/J/T9NWkX0/j839kV6VKkDpavDpEZBbhywGjSzf&#10;tgLpZRcNJfkkW/PBF/YP3JSQS4wPTrQ8z0BO55pcfJIulIoWikqSupRMokY6yCb2UfhR/X2B7mGo&#10;Ibhx6TyNpoekeM1JNFIKNEd1REikVpIWEoW+tw4/bI4D8erk+ybwY2UkeXTJmPTBl8rVjXNdY0CO&#10;ReRpJI3sEZYWUKir+Aq3JBP+v7QTOIeHSeZyRT16SsNdWzPNHH9pPJWCSRGeGeNQtOvrjKxrxccF&#10;x9b8+0sVy5bSDWv5dMUJx03TVlbTRRrUQXWbSGeGSMS83cprYcr9dLA8GwPPsxRyePWjjqRj8upl&#10;grgzWFRFHRq7IhhQtaCeSNwLyXBHHtdDGdQcca9bBoa9DRj9wJHTwgmamqYa7yVhHqdz+l3bQt1R&#10;i+rm4AANvcmbRsc17brJqoa1PRik4jWnTo+UOVrXjp/uAaclJXUiONJjyyPIqiwYE6ta2/pyfZ3L&#10;skMLZY6v9X+r/VmyXHiH5dJjOVIxUcmBWknq8rn1kWGSnq0gpoEQaplrJUAZD47mMoNTsR9Fv78u&#10;0oo1AauvSOCpA6CneIx1FiV2/T4+koqaro4YcjXIixVXqcu8UkpAIDnUWKfi3PJ9ndjb4BIoAOkv&#10;TRgYIxDTRY8w0VDI2lZI1i0imgOlBHEoXSXF9bHkg3H5Ps+gVBgY69jz6UuM21Ubjy09K1S8MM8S&#10;y08RI0TszlPHG8ZLForH/XB/x9nO3bedyu1gDcRXpqRkCj069l1xyNV7C3LNFS1g8seOqIT9pTS1&#10;FTCYV1QsrSMEJ1hxYauL+5v5Y5TgTRFejUfLoour3wySvHoG+y4pcB17kafLYdq7c1DhsjHtnJUd&#10;R+xV0ngIgr6uAL6pAVaUI92YrqB5Huatu2uKzi8JAKDz9eiZ9x1uGHn1W8vyZTc2312P3AJqvD0G&#10;PrsdU5XH4thCktdGaCmihqljkaQwqGeA6GYSqRpAOovtpWq9LvGLLoPS06Zx22tm5WlyONzXn27B&#10;t+SpxoqqOpkmkrkrlmavWCqUvFUQxqBV31EKdYUgcehIVsdJ7rvWg6UfyG7r2fuKej29l9sx46rr&#10;JsbJj92ux/h+5HWTw0WIyVdCqNTmWRmZWkZQ2pZACD7fmkMo0sOHTFvIIRnFfL06r73XgJcbuHKb&#10;WG558DNnaqtrKfZlVFTZGDRW0pAlxtbVq6rZLQmeMhCiHnV6fZdMgXhjoztJNVfl0T7cfUOX3JWT&#10;NPl8ZG08yQVGBpJVjo5HoWtElDkbl52sEklEllDkhbH2SzLQmvRqsZkGOgX3FjafazV9IN2eeB8l&#10;UUn2iVFLHQ/cwgT1vnqGCyMqSctxdmACjSOWNUek6c9LYIgME9IGf5AZPYFHLhpqHbW6MbPTS0H2&#10;H3j00klPMPM1U0tMFUyNfX+7clhyPbHisTQdbmKx4+Lpox3f+1915YS5vrrCRVEslPK9NCtNHE9N&#10;EDTlKgyACN5NQdnUhQ1nKXF/e42qanoucVJoKdGk2f31/czybS25FkMBFVYyqWKjxjquEbL1EYRc&#10;1BmYvKKxfCoVmlVdARvUCbezlLorHoU+XTQiStTx6IN2/wBpZbcOerMduGmoq+miSSnocjj0aRJp&#10;K2bXPVtkZVWWOEMC8VPHaNbtYci5U4zU/EePTig8Oi2zzvEHQRCojvII3fT9zHH5NJEy/g6eQLGw&#10;tfn23TqxUgV6SM0FFU+R45JSUVmcr6D5NVvKoQelQnBBtf2r691jpKl6GpmVmX7d1ADra6Oq2iZT&#10;+Cb3AH596IB49e6XNNumQQRQB3eMCHywsOCjLpRVX8lCCVP4PH5910L15ePTxTRU9/u3rfsZqiRJ&#10;VkSWaF4UkU6mqZl1ar/20Zf9a/5aAzjPThpTPQ6bQymTgo6ip2hUQ5CajoHhkxkCrQzSoYxNW1FQ&#10;8xDVCOVC6XVgwulgG0+2mTS3fivXonZH7D1Fynb/AGAKmCenylft6vioQchLDEJ6CpjjbxBXhqxZ&#10;Eb9McBVgji6qgF/fhHXia9Pm4kI49JbHbg2fk2qRuDE0KV8Dw5CHN086xVSWBLtUUMxdJWLNreKJ&#10;AWINja19+GwYAfs6TkqwI8z59H16l+UuzaHYOXweX27W5aDJGCkSti+xlmhmxsJWB6VKkeSljf1S&#10;aUjBvax+vs+gvlSAQsOkExdWFaU6Jn3LBgdwVU24NsZemmqJ2mqJImhmxb/ZyvraPxyhW1CU6Ci3&#10;1MNXsomIL1Awela0bosjSVVLUrRVMbUUjsY5mKeSndme0siyD6Hnhvr/AF59+VQBU9OV8uhVwFZS&#10;bVzOPyrTpSVySUv2pEjhKOiHojeOqQCSOoJJkEqBuACv19op4fqVaJhUenTuFWtc9W49Bdh7b7M6&#10;93XsnP7ky1LkpMelQMvlYoqh80ZAYqXG09SoRpInC6DqVmYszFlb6xnvG2vY3azoo014Dy6vDKGO&#10;gnh/q9P9X8hU9uegrtqdtZOhrtUTrl57eORmFNCahTCtO9rBdKh1INgeePwOYQtxt4p5j9vTLEAE&#10;DgetvH4tfLbZm1ui8Fj8bm44qeqx1BR1VZNHLX5fD0MlEFyNIjqFdpI5SqsQxJVQSeD7iS42S5W4&#10;doVpUmvzz0strctHVuHQU95fJTK7mgzezsbVR43bWTWKGmy8Xllyi43GBaqpg+5AaEmqlvrEQfQv&#10;DEHn2Jdl2Z0pLLWvp1qOFoJ6nh1XIu8c/XZd6fXBSUtZmafKQUU0RpsvVGGoMBqoEUmZaeSLT6X9&#10;IAHp+nsfRRrFQH06XiY6ioz0zZmiSDd0FNUzVEtVQfawBKupBip5/vTkaWnp0qBomiiUBJVWw9II&#10;59+JNQB1olfEzjpsquvN09lbkrsnTtkMTiNcKbkand5nzlKJSkC44OujxIBrmjdFkK3DfqFmnKjA&#10;zXz620ZdqjA/w9Gz61+NeEw9JLkTCVydTTLUYhaWSWLIzZSAmOinp0qSY6VIUBZtLNqa2pdIHslv&#10;ZqHT5dKYbdK9GR7Cjg2RsSmaqymLJp8bHSzmapghmoJ9P3dIkYogr/cXUEC3j16hrQ/VBEjSNQDj&#10;084B7R1XV2P3Adx0mVwmLx1G801VQ1U2Rr6kyriVkhH24pzIgWQO4a0UcetTdm1DknkNmIgHY59O&#10;k8h7Cv8AP8+gV662JLu/cNBl6SjkpKOkrFip6KfHyLFl4aaUrLNUVxujyRMTrZrKiE6OT7fY0FB0&#10;1DCWYECn+Xq3vYXyC2z15tii2vhIsWjQR/w6m81QtJEZKKQLNSrR1HpZTpBBY3vf/VH20qOVp5Hp&#10;6WPUSD0G/bXzXXNzD+HVFXR5TCslHFTmh8uLkrIXEr1NXTwkKsag6VljPPA5tcNXFik8Y1gdJSQh&#10;omPU9EJ7T+SGa7CrazB5KQ1YrwskOUqoGhloq9rfbT0OgCKOE/SNtOp+TquL+0cO1RQtrXqrS1wO&#10;s/S22ttvvairdy1L5Cix81PVU9HlY6REyucWEokktXIQnh5ZZQ5ZpCV1i1/ai7H6RAHEU6fhUBqn&#10;/Uersej811Bt0w0+DqcWchTLVZzcOIoZpTk4MlXv5ZqrHwwK1O1IqExzU6qAum6oCb+4t5it7h0J&#10;0mnAf5em5kbWacOj0bG7a6/3nVUm2WSki/hmNqajE0i/ay18pClPv0gDMG1E3VnYgfQoGBHuK9wt&#10;DbktMKKeB6RupU9Kb+KY/aUKwV8UlX9/TTZLA5TJTsaqpkkkPjpfGVDRSRsDqVAI2BBP49ha8ei6&#10;FHHqgj1HUPLqKNyRbygqZY56Okq0VKGsoo6SNI4KqwVaesia8l2UW1H/AFwfYduIneQM2KjpZErg&#10;dwx0Rjvqnr8bUTYuvioBR1gnxrZGENIkVRVgpS0DQgakVi3qvwEuo+g9m22wKE8QHKmv7D0zMKyU&#10;6I7/AC/JK/a3cfZOyDWQU8GN3sifwyB/t/4l4qZppJMSG9TIz2Dj6MoFiRb2IefES52m1uyCSycT&#10;5VI4/s6SWVYpmHl1dDu6skyMWFlUvS5Wk+4qvLHTkiASOGWneMAjUmksBYnn8DkQ1IhVTUeY6OpJ&#10;VJAHSxxGe+/xsdPCA8slo5ZY6RiZ1nJ8lW7OpCKWJZY1UN9Pwbe0evOnz6LJZe/T0IeOmekhgem0&#10;1k5SIK8iskcKU50ywRhxybXC3IJJ+nt5GMbAp/xXTMgDCnn0rKWf7uNU1jymUrFLIFSRjOwZqZSw&#10;9A4I1kC3+N/a6NxIc4PTNKY6UwjikhemGgziNWmVgWChPUEEukCwNrAHnk29nLrD4NAKuBnprJPX&#10;LE1z1TPG8cf3FLVeMqNIWFI1sslm4sx/tfUew/NM0q0YUKnpRHg06UA1llDBbKGaT/jlcNqbQfox&#10;JIF/ZbJXj0o6mrIQgIBjYL+4p0LILesXb68cAj2hlcnHDqy5bqYSBEFZV0tGryeNCY14uxJIH0/A&#10;AHPtM+EAb9o/b071PjBRdJS7kl9fkaXUqJfSxZSt/wA2PI+nuqkqoBFa5Ga4/wAnWunNKjw08YRT&#10;qZhYqePV+mMK4NwRyQDb2/43hoDTJ/1U691ljKm2pdQJ8iK4DOuo2UlgATf83+nu6FTk8PIeY691&#10;OWKzSKJDdgwCvpeP1D6Apx/rf09qEhDEgNSvl17rDPjYJY9GkCy6XZiG1FTxZbH1Am1/6e3PpQoo&#10;Tjr1aZPSPyuASaNtKOeLqw0GJWH0DIw5HF9JH0v7ZktgBjPVSQygAdBNm9keZiI6dpVi/dCLIsZW&#10;oJ5muRbVbkAiwHHsslsRIcjpK1rrB6CHcGy4YFXVE0ckwbUYhGUnCNxCQoVGa4uV+p+gF/ZHe2Yh&#10;+AU6SSWuk06gYLD5DH1UMsykzRSGaopYyUgeIjSI6pRdyxGlr2Ci1vr7KJAxXHVI49LY6Mztermc&#10;RiSMosWg2jIjFyeHjH+PKj+v19q7G6lU8MdHcag4Pn0OeFrCNKhRcqB5GNiPzYW+gt+f9ce5H2bd&#10;pBTH5/lx6dMQ/LoSKGqY+NXZRfi4s2oW/r/gOR7kzbtxLgJJ/q/4rpggcPLpSwKygG6MCpTnT6V+&#10;pI/3n2L4l7aqa162c46Wm3p4llVWFtMgPAuOPp/t/ct8kXcK0ib4h0T3gzjowuFlSSlUqfqFPBFg&#10;bfX3OkLBowV9OmFOoV6euPz9P62tfn6W9u9b68SAbEH63/r/AI2v+fz7917r3H40/wBeLqfrb6/6&#10;3v3Xhx643IA+n0P+PBNuT7904KVH+r/V/q/PpRyDY31Xa36eP6e99bb4euVubcjk/wCxH+xB+n+t&#10;7100DQ166IsP9Yc3Fj/r3sPfurFiRTrwADfUfQHm4uL+/dV65H8/n0jTf629+691xP1NxxYcj6c/&#10;09+69142/H0/rz9f9T7917rwt+L3va3P+3/P+29+623l9nXLn/D/AG1hb/Hj37rXXHixte34+n+x&#10;1W/3j37rwNMjrsWtY2twbC/5P5J9+63qJweuuF402JNhyLfT/H37rx/1f6qf6v5Du/4FybH+gB/B&#10;4Hv3WuvGwHP55J+p4/3x9+6911ZbC1v6/j6k2H+Pv3Xuuv8AiePp/jwb/wCv791tfi67HB+jfW5+&#10;unj+nvfTjfD17i9vpyf9iLfTm/8Ar+9dNA0yOu+B/Sx4+nNjxccD37rdWbHXEgC/0+l7/wBRfj37&#10;r2lhnrl+TcKRp/H0+v59+6326fn1jkAIJOmwFwR9LW5/B9+x59VFK56Kf8i974vae36mWpVJqoxt&#10;9jTubRy1RX9sOLf2Ta39T9fYF5636HZNqeVjV2FFHz/2OiPdZUFIxxPVOW5Ny5PO1Vdkpa2AVOSj&#10;/wBTqSmVGtJE0UwutjwSfp9ATcj3hXve6TbjcPPI1STnpBEhRKdII1fhqFapMKR2VJkuySnXY6Y4&#10;pgdbEj0sWC82ta3sgVxq416uQDx6MH19JNn6GpSqpolNHSvLTSMzB2hA0w8vYsV51tb8j/A+5L5b&#10;j+uh0SDgMdUr+p+XRguv9sUMWBrZZVQS1lc6ATRgJKhT9oDVyObg/wBfcw8r7HbLZu0o7ieno1Go&#10;noMeyduTY+GpqBGhjRUkWJSNVU8fMgAH9jSdIHsh5u2tbZTJGBT/AGelUjKQAfIdLP41bchqs1U5&#10;6t/fmp6cwUSlfRF5OXjit+B/ZPs89sdpieRr2QVIwOi0gS3QB/CP8PRya+FIqapFPqmnYvqtq0Ru&#10;Re8Z/wBpP0J/PufowqoaDo6CBBQCvQYVG33mYz1tHDWMUKtI8YVrE/pQryODYtx/h7IL3aoruQvK&#10;ob7ekzwhssOHQf5LDw4vJRfaUEdOoYGZYC0eiF+SWktyzf103t/T8A6828WF4DCtBXy4dI2gWNtS&#10;Cg6FLD1wkanCTjUApszMy8i2luLgfgkj2MbG4V41FelcbKQK9J7d1VHjK2LKS3pabS5dFTX5JUJM&#10;rsApAuPp/hz7TbxeLYR/UuaKBnqklAajoqe9e4tvpFk6iITPVkT09BAo9M0rKFDSxKuqyDlePV7x&#10;65o9wIJ5JBDgjA+zpOVL4HQVjc1dl9smlyFQWnjBqKSSa9QqSlQFi5HpRb2GofWw9gKXfLi/sSs7&#10;E+n7enYkMfHoKq+okaNmmrmd55BFJUIiRpCUXTUeQuAkZI+gv9fpzb2B7l9Vc9PPSnSNrZDBaOGQ&#10;J47u89JPcyxXsf2mUtwtizmM8fQ+yOU9NnpNJO0rSSSVCs6TvaKSaoJZHI8niq5vSpdbFQQAB9bc&#10;+0p49e6zTzv5knibzVKq6QyQ1EKeKFm0gSGUXIa9iy3J4/Hv3XuslNWqqPK0jRTQS+JndkkZpJlI&#10;8ccaD1rovwSLn8e/de6VNHUwr+/PJGaf7ZFSNUu9W8h5AQC7EEcjnT9fdW+Ifn0+lKivT6tdKYqT&#10;xo0QflJ47Mkznk09UjcBQPqSLm3uwJHDpTXrjLWX8YZDN5pWWKBYzSskp9MmlSVDqPyqrwPyfodH&#10;PWzp8ukXlhMZQmuRgkpeopKVFPklf9k1OuUegH6rJ9ABwPau3WvSWUUNB59JyanIqHBnkZniAgYE&#10;GKJIkIaNwLrLJJa9xe9r6fbzQgGtOmft650yMPKTUQzKkNqiFwiRMP7T+OWxjOogrL6QQLW92RDX&#10;h177OpUjTMImq7RqUaaD7dG5CWLI8xADXA1AqAD9LC/t4qRxHWqHpoiq6OnqZZJXg80M0k9bPFUS&#10;rBLE0HkSOVpvo4H6o/qpuf6e3CtRTrVacemqoOuspoo65EjcsxkiiM6LPKvlp0AjBvGR9SOL/wCP&#10;vTJ6der094TG1FRkTGkoqqeTTqg8Wn7VjIGq51YWDX4LNz/geLe3raHxJQD69ab4ejjbCysdPTrA&#10;hSBBNHHTpDGQEKi3qZ7lmlsfqLe5r5ZlWNAgPp1eA6TUdDzTK9XEWqfHSoUZZg8oWolLfTUbMR/h&#10;awH1/PuVrcB48ilR+3p8ksanrjVJFHTQWR3AeRTHCuoNcERMZH4Uab6bEH8ge63UarDUenTkXn0U&#10;zukypjpmaQxRn0QwTaolqlhRiRK9jeyXJH1JIPuEOaSQz063dZi6rnlq4aPKVdSYppjTOxMyxEyU&#10;1ZOfTA4tYxqbH9IUD6+4natSa+f+o9B4sdRI6Wm2KdqRaYNH5Y61ahmM8xq4middcyKq30hWY+oi&#10;2k2H09rICC2r06ejw3QuUaO8gkkjk8rQoYjRDU6PCfEq0YNlRSLMdS2Iv9Pr7FFqwqCOl68ehIx8&#10;BAiVI5FhjEckkjSxAOum8bS6r6dJ5JTi/s5ShXPT4Yg19Omjc04pqNkgLRyQxssccA8omh/zuhpG&#10;CsokJ/cYKwA+gIuPaDcJfDjoOtaqAj16LfmPunqZh4pkmajaV4nnilooJpJCVEsSLeQRi3hjNlF7&#10;kD8gmRgWJPr0ilqQenTF4tnCuYhKsQp2keNo3kFQVussVOPTTqwHraKxJ+vHusZBOP8AV/lP59Wi&#10;U46Hva+IrGjjnkDuap4Q8LTJeOSc2WRIYwCHCggf63PsR2Kgno7t4CFBPQ1Y3AUkUiymNYo4yEih&#10;lkEjhrm0jgAcubaSfp7EMS0XpcI1HWSrpFiK6Y3RnMiaooY/JDIlzN43IGlo/rzxbn23Iyk0PWyq&#10;gY6LfvGtpaWeWGGCKKSeaOB5JiXqKmUzebXTCx4dgFZin1+tx7I7rSO3zHRTcMQ5UdAhuWenqHrK&#10;eOOmF6uGUKjIkFFVy8ZCkesUKNfA/SvH4IPssFBQn59IZBivTNSRGteOWqiENJ42l1QM+Q+3gpz4&#10;4fHNYERyu2jlgL8nVf3oBCcdMKAenOYuaYyQJDVQ+KFYqXw+GOjrVn8MssEsI0hmU6WIvc3P1Ptw&#10;pQ5z/l6c6a66PGrHVNKzQzSvCkbyUsvgp2uVkrQhtpJBuqnUPze/Hu4FMDptgpFOsNNAUaoWmkgq&#10;YUinRYW/faSQpdXp/GDoifl2Mn14/Ht1BqwMHpoRhTU56daRIvHJDNIqCXxQVFPSGWapESQ3LCZl&#10;AuTxx6B+AfqV0SEkDpxQScdZPsJ6ql8NTFPTwxwvTtVFv4c4hma8cSOP1SkALcEAr9b8e18cZHV9&#10;A8+pdJDHSu6CMmU03jilljaSljmI0+MxxqfUQPVJcc82HtRHHTj1sADh0ksrXoKZ4WqFmgikMka8&#10;JUTvAml4a6cHQyxsAddydPJI90kUZoOvN8PQLbgyIq3rmWVaxquJZlQ1UaRMGIgNSrhUIa3BBuCO&#10;bD6+21FKEjhjH+TprqZtfBVWRkaKhak8cPggllS/lpRF6YGp5JLkRDUbrci/I44970ljRq1/1fz6&#10;dX4ejp9X09NiK7E0bLHElNVIciqOshlglYRqNdrqDINaD62uSPYm2RY45l1eo6bnA8Mnq9nZVUJ9&#10;l4SOnEJEtJDEGiKsp9OlonC/nnk+8q9gkV9ujp6Dp7bSph+fTdnL0cyRRgC7KrgkJ+6fpoP4b2YT&#10;ssbVOK9LZSeHr0qKHLxripJTIjvE0cM0epNZIsupg35W34+v+t719ZGYyAR8+k/ihQV9egE3JjhN&#10;NlMtBSVNagk1JqjcPDMRcQmkRSeGuQ5H0/PsKXsRaVpVzXqoWuT0B0zZXK1UlNVtMR9m8JWdxFLG&#10;7DSI4qZF0qCp0LI3P+p9sKJJRpr/AKv9X+r1uSBnoKt5dTSVtK1dj9vVqxUS/vUtWCYDMUutU8rg&#10;SjT9U9Vrkki3sCcxbFJpNwox09C6sRHw6KvWdcU1Dl6SkhWeprY/LV1RC61jqJX/AMrlnqF9ZRf0&#10;8Ej3FstqRLpUU6M1tQGrWvQ/7Q2XSmGNTEJqeaVhZpIkjSQi6R2TlCpF1P1t9fr7EO2bWroCo/Po&#10;3trYsBXh0P8AgNvw0bsggjZHRIJwWd3hZPTeBgliv1Lfg/6/sa2G2Rg6WHRmlunAjoTMbjwUMMWp&#10;0BJQ+ModS+sL5Leph9A1v9ibexLBZxoKIP8AV/q/1er7KqY6UFPC/jpwxkh9TtrKo+sm4MRUrdSn&#10;4Yqbnn8+zONQEA6TuRQ+nTvFRftsZfIANR8jrpnVA1tepR6T/Uf7Hn2+I1K1OOk5K1x/q/1f6vQZ&#10;4qCNAZNXiQi2pFXyEkf50oVsL8H6cn37wQpq3DpslgadNeTl8UXjiW2sG91LrK6MXaSUWuCf6iwH&#10;tNcNpXSOq8TnpCZYQRxGSq8SKG1tK0g5MlyFjLf1tb+vsP3rhTnqyGhz0DGXy8DyTGFlleKdoHjA&#10;hGkutwXqNHKgAlzcAfkD8FBnjrUnpcrqeHTJC4j9VMDHUI6yQzP4wpp5GtUzqZQVtpFrWP49uRup&#10;NV60wBFD037krY/tKhqdwgSnaJWtrpZElbykgSD1unOgxgKCeSPZ1aZbpyNQ2OiG9x78jxDS1F5o&#10;58e5bH0TSr4qYiFpappnBVfKQbXDMxLW0gD2eQhVPTUkVG6qU7M7UiOSdqeptUTyymETyw+Wqpqm&#10;P/K4jGQsSMnJZguqw+hPPsS2cgaOg6ZZfDeo6KBnt64+XIuIaSemqTEvj/cZqaaO+gpSrNcqVsJL&#10;WHP6R7O46FcdGEVzHShGepu292x1FXU1NDX1DVUlIfu2cyw0Mc7oFSrikcC4AFzGfVf0j2huWouO&#10;PT/jo/w9Gd2XkaWow9NkaqWHKLHJRxVkkayQ1cOakl/yWriitrCOBpliGkaSTf2E75zqI9ejW0XF&#10;f9VejQbZikqixp5I6aaBoKgyhg1FGwa81Sjy6G1tyiKSpA5a4N/ZT4gRs9HcSagB0LsO3qqaOaqa&#10;jqWqUIkMFNVw/eVf3b2/iEVJQqFhCxjmRidS8N/X3b6yh09KPpA2T1HfE1UzxqI6wQrUxGmc/ZwV&#10;VLIqETUEtPBqj0OtmVzw35ZTx7t9StKevV/paHHTS0awAQ0MlJSVK+Z6KItJUrHF5vXDEKlAJJCL&#10;jS3APCkj22Z68enFgpx6ap6OnV5jCJqWlMUksjTQhXqIUN5kr1IuYy4JCizX/BHtlpajPTyxKMdN&#10;dSqI1MwjK1gJqoa+KTxgRuuj9qZOb6LRuCOByfafxPTp9UqaDqRTS1hAigo4K2OpVZYKZZ5HjhhZ&#10;NMpq6pv8zIqi7XNze4A+vttnxnh074TdOEbz+OmgelM9RG0MVQYYDNEKKK7SNHBIEVzHwqyXJa92&#10;H59p2KEE8D0+EIFOlDRTSmN6L7m8JZG/hvn0Qy/cOWiLoyL40hsfUtzf6C1j7Ry0Jx0phWnT/jao&#10;SGai8s9KiGYBjW05nnqxd3SoeICMR8jR5PWQbE/n2kk49KQMdS5JwtHDFKrtTxov29TJ9rY08cwL&#10;mnWLUpEbX9alr/n3SvW9PTjkK1YDVzU7vIiUYSRq+QusQFpYqmniAEdo3INgB/h+fbLfF1dVFeod&#10;PlfHOWqIZ1jlhjjqctPKNNYrx3jeFE/aUC5ZCeRfjngV6uVpx6ztmHCrUyzmKkWRMcaaGZjNNErf&#10;56SbRysnDAoLg8MefdWNFqOthV4jqUmSCSSA1CRhGWp1RhtckaPaCCgnQMoQjgmQ+T8/T2n63QdP&#10;4laOnlm0eCmglgiqYatRI619QQBDJKxvaxtrU2b+oPI91vqZSSmBHkaorTMJZpnWCk10cTxNoBQr&#10;6ZInH7bLrItyCSPfurshX7On/FzJJRvLG0U8FWy+KlgmkggWSY+RqmGnsXBDAkROACByffum6DpS&#10;CZHak1S09M0gfXrfy+anAWNvLNGAC5sLofoPzYe99U6eIphNUzU5jk0NWpAKqCkj8MjwKGnnBYWY&#10;Bbi4INrfX37Hn02ygZHT5GZZJkkZpZFMkkmPMKa4PCp0STxmMAkNYAq1rH3Za1xw6b6c6N1ppHka&#10;KX7WuqYxLTy6qhgQdLywmIeRFLH6MbA2596T4h1phUU6dGpXp5ZTHGFjWVI6iVw/3Ey+TVEBp1K0&#10;gFtPBv8Ake9tXXjrwIpQeXU6SkdoKtPDC8jxyRSEMKQxU9/KI5EHHkY3aQ3VuLcj24RVaHrfXA0S&#10;RyI8Zsn28c8lNFG08URCePVrC6nB5dVAYL+T7ppAyevdRrrHBEIBaO00sb1VIFkkS5jkkqSPqrf2&#10;ARxxx78VPBeB6snxdRPC8KSVrgRoYUWy3huxb9uAwsCQxuTb6Hg/4nRUjJ6e6hT06K1RNSxJUPEx&#10;86VLmceQrrSULa3o/SdI0kgg+69bHz6hTw1ARTMgFO0kcrPT+OllU6dYanhjBLKQLIWXUOR+R711&#10;YU8umWWGiiigng1gzTP41kqNMkKN+6ERIwGMhP6QRYX5Hv3Vs0+XTVLRQKLNRPBOKaaRBEjVM8k9&#10;QSi1H3OlNBW5LxOSh5FuPfulXTDJTPU3hWg8kkVHG7SwMI0qqinurxGlYg05MdyghcK1yQt/fum5&#10;EJyOmWeCT7iCELT0oSnjkhWWmf76Cimb9yOSGzASH+yW9RHJ459+6siBR8+kBuDFhv4rMadqwxKP&#10;35QqBKSpHiiEUkdlQE/rLAsByB7djb8PTbp+zoLchj2ijnq5VjkixtHHEDExpaVKi+lYadkTU8qA&#10;i5a2q3B5J93DAtpHHpkKAegrymPhjmhj+7mM1MKmZa2sYMpBUCoeOhplYyTB2Gg8jj9z2YIaJU9M&#10;uua9A1msNqqquSoTKlYpZQZgUd1Kp5IZGalHjKu3LqLKE9LDn2vhl00HSORK1rwPQJ5jCyT3p6uO&#10;lqHhpXJzKVCUdMvkl+4SARxJOGVf0ahEtxwLezuKVR8J/Lj0VzW2oUYcPPy/LB6RlZiqiCmppnel&#10;kxlTS1D5Clhpv4glJRgkQCJZiGeNpLaeAQDcAgX9viVCfOv20/yf5ekEtuQK4ofKlafl0FtVgG15&#10;LxTVhvBAGjr6UvJTSQyao6ilo4QPCGJ8bo1yRz7MVuAKav5HooayNSRWnzH+qnSQy+EkFHKa6EUb&#10;mU0lNC0KrUxxBCJTRTUygeMPdgrc/UcfX2pSZddE6TyWx01YUr8uPQd12GkWh0wtTijr5v3JXp9F&#10;bFNTjmGeE+uMunrDqef9c2CxJgW1H/V5dIHhIFfX/J0na7CwyJLU009HM0kqRNBCxipaqlP7SAPI&#10;FZWUg6gV5t+pfahLih0MPs6ZNuKa1zXiOk69MlLK8sbrPGFfRTQRs8BRJNMlM1EFDer6qhc8A/UX&#10;9v8AiVHTRiA4fs8uoQpFWSUpR0axRsskS0rSQTFpBqCUha4AQ+p4y1xyFFvdg/lU9UEJ40HWKTDK&#10;aeORZ/EGlC+BmEJkVpA8po2iVC5/1flULbgN734vl1oW1Vqf2dYK3BUkgq6xaK9If8xDIDA1RIht&#10;LHSPFqQkcu9hYn/b+7JMRgcfPqr2wA1Ux5ddS4yLRD4Y41jWSCo8hjVWgRk5x5kswk8hvc2AH9L+&#10;7CSuCeqGEjJHSbkw1ZJP9xDTSSrNJK0bwRwiJNDakWmZrFtC8MBx7UeIBg9V8BjkdN8lC5hqPReU&#10;KI55kjMiRxxNruRpIExJIY/hbX4978WhwereASMj/V/n6iR0kMJpyXmTzxvKskkMcsUc8LEeKJFs&#10;oDA+oN/r2496aVm62IR5mlepkGOcai0CxxU6s0skDEvWVIS8UMXiB/rdFDcHk+23kBoOnEhqcjA/&#10;njpRUSpKVnjpdUSUGiSjgpLzPqb96GulKaRIukkFUPP9Dz7QzMEBGqhJ6WRxhiGC+XkOP2/Ppa4y&#10;in8lBJJBqp5kkSCJqhYYnVxrleOumDMGW4Ql1WxFh9fZZLIKEE8PPj/L59GMMRqtRg8Kmn8/OnDp&#10;dY/GrBC8UdMFqhPI1TAk8dTTS0bi0Zdxcs8ZtdT9Te319lkklW+Q4GlM9HVvAVXT51yOIof8vSmw&#10;9FDDE0MLNHNIEopYyFaeWs8plFHBDpIs3+7jYFR+faSV6mvpno2t1AwD8v8AN/Pp++yijWjqVpo6&#10;Wtqa6ooRRowb7ipRLNXQzlSrOrrpGpQoFiTce04kqSpNQBWvp/m6V+GoowXJNKfP+Kvn6fLj0pcf&#10;QpD5KLJPlYqinqVnjekeZaSafxeW1cJuV0Gy+WM21E8e0skgpqj0mtQa8c+nSiOLjG5ODXHAn8/8&#10;I6VGOooIYYxVmGjqqyjmnjxoiNPJjjO4W9fWWLyS1PLGWRQmkjS1/aKR2JouQCBXyP2fIeg8+nkj&#10;QDNATU09K/5T69KODHvUU9cK55aNEeKlghemRaiWhK3koY5rFtDt6vMSVIvfm3tKz0YUz9vka8f9&#10;jp5Iq6tWOAGOI9Aft8/y6cqehEf2lFTwRVFdaOdKilNM1RVgP66dpIOPGgGlk0h2HpJUE+2mPFya&#10;VHn/AIR/n8uPShI1BCrkjzxU/LHkOB+VeldLi0q5af76nWhdKo0lHTwIslJSIIxonLQXaOGYkalT&#10;9BJuwt7ShtJJTOPPif8AZ+fn0u8MMBrwQcU4D/Y+Xl070uHgSeoxzT0tTkKGOlmWugkJWargOkw0&#10;rVIEbqiXRkiN3ABuW9tu7EaqYPl5gfPp+NAKr5jzzSvy8vyHHj1JNFVVVTHGkTY6X7mCoYIRG9SF&#10;U6KqEtpKxMNQK6tS8kA29pzpAJPd5f6v8/SgAtjhT+fz+z5dYq56pcnUV8EVVBSVlRBE7SwmbCx0&#10;iwaKyc15AV5QFEn3T6XNtFiPfgF0hDQkD86+Q/2OHn1ah1Fs0J/ICmf89T9nWamkmYVNfSZWKngo&#10;6YR01e8czCXyy+OSpignX0xuxKxPHGyc31A+22U0CstT6en+r55+XVgMlq4HD5/PP+THz6kJlqdq&#10;qnENStY6pVRJ9i5xskVI1Peoplw9ZFJrP1HnD6i1iB9PbJjoKkUH7fPjX/J06HGoUNT+zy/h/wAv&#10;Wailjnp1p48VIgxnnpKO1Sapo1dDJIK7QBqnjvcFSHY8W4t70wzk8cmv+T5fy68KAUpXTj/Ln5/z&#10;6c0kxc/2zSQmqyMPhSZ6dJYo/ErANA0cuq8wADvUSgWFxcfX22VcEngPy/1AfLz68dB8qn1z/qr8&#10;z0+mjhvTz10j0ktRNJTGkpqU+WWYoZqWrR4iQ0jgEaz6WXgm5Htup4J5f6qf7Hlx681OJ8/2/I/s&#10;/wA3Sdq9qxfc09epp6anlAbJUS0xqclPQ1LGA5f7lwbTRsQzQEAJ6SL+1kVyUXSTX0PkCPL7Dw+f&#10;SV4FZtfAH4hTJ+fSTyW1akCeBqlKpY9T0dTE33NQ0cjNFHPVFh+15F9VW7sbEAgA8AwgvVNKVH8h&#10;XzHzFeHSN7XVxNSPPjUeXrx/F9nQdZbZrVclLSLjKKWoplhhoqjH00VJ9+86tGKaSodhAdZDM0hk&#10;idh9GN/Z5a31DUkgHyJ4fsp+zh0XXVkHAXSKj0wD8q4/aaH7eBLXkduY2E1JE2SooKearp8lTSLK&#10;HxtcZmEPgqkCRuZCpWwLqU5H04GMM9VHA8KHGRT9vQFubQKWDVAUkGvka8K0p/sdAzm8NNparqjU&#10;/dQRVkEdZ45JY43jP+T06AJpaJkOqQBCTxc/X2c21wgOnh0Grm1LVZ61Hr0AW4aGajmiknT7KqhQ&#10;FvKFnpQ04La4okBBLg8c8A2IB9iSFwaU6C13FpNW49BRXQhjIFMbtIzaUFjFyvqUobeoH+n0A/p7&#10;Mlyo6JG49NYRP3OfGIghAVbpJf0kamAH0/Hu3WussA8hRqVG86D9x+CJCG9JcAA3H4uB7917qW6/&#10;qhYO1QwOmwHrl1aZA0hHB/2nUR7917qEJyP2Iw/9kSeM6VBTkNpKm4/qbEf7D37r3WMzT+VHSHUs&#10;iMPIxEjMENtTKQLD/Uf7x79nr3WLwsFiksoWMubAksNTaiqmwGv8+oDj+vv3XupCOZ1kAMbEESMw&#10;Kx6dHJAVvqwNlNuPfuvdYZVa13hfyAMwkDAtLG/0SUfQAfW3v3Xuv//T3RVVWAHBtb6/T/G/A/P+&#10;HvfSDqQkY5sgH+t+f6fX3ZPi611kKXCjgWP6fx/ief8AiPbj/D17rKi/2rAfX8C/+twP99/vbJ4d&#10;XT4usoX/AGn68/64te3uvT3XMKLH+n9bWP8Ar/439+6914hSCbAAnjgXva1+ffuvdcTYmxNwOVNv&#10;9UOTqF7+/de64FP6k2/K2Dfn6/p9+691xbSP0gg8Em35txxb8+/de6xEg8Ek3+lhf/e/fuvdcWuV&#10;PA5t/RuL/Xj34ceqv8PWBvp9Be/+pIP9Lg+7dM9Y9HP/ABvg/wCPPv3XuurG4AsbgMP0/S/0Hv3X&#10;uuJAubgD6cE2+ovz/wAa9+691mX63+o/IvzwOT78eHVk+LrPpuL2Av8An/D68e69PdcyL3/1v6Xt&#10;b/D37r3XgpJ+hv8Agkf1HIU+/de65heQLgXve3P+3/3r37r3XrC3Fjc8Ajnjnj37r3XvTc3F78W0&#10;L/vfP+9e/de66t+ptIP0P6ORcfUm3/Ee/de65aLH63HNxa45/wAPfuvdcrWP0HJX8WsD/r+/de69&#10;9SBa/wCfx/rXb8e/de66PA4tbm54/J+g/wCRe/de66uObAHj/XA5ve1h7917r1uRZbWHBHqA/Nj/&#10;AL3791o1pjrrkkC3BGr6gfX3vHVRrrnrn+njhTa5Bv8An6c+9dX6xkH6XFvrx6f9gP68W9+6911a&#10;/NiP9hcW/pf37r3Xvfuvdd3H9Af6Aj/eSb/7x7917riSCSVFr8XtYjj629+6911xY354AHFuSfrz&#10;7917rq4uAP0t+LD6kWPI9+69119eT9bC1r8A/k/63v3XuuJI49IC8gAC+nn629+6914m17fm17iw&#10;/wBf34ceqv8AD1hXk/qP+NvqP6XuD7seHTafF1mBP5uR+D9b344/PuvT3XLULXA54I9IIspsRYf8&#10;T7917rkoHJBIBB+guOf6g+/de65ek8cn/kEHj6/X37r3XV/VccFv6mw/r9ffuvdcr6rWHA+vpuLf&#10;8it7917rib2P9B9bj/bc/j37rR4dYzyLHTYH6/Q2+lr+99Nnh/q/zf6v5DoE6h9Li4Fxf6A8av8A&#10;iPezw60nxdcjwObG9vqBb6/TSOPdRx6cf4euSXAPIN/6cX/xH+v7cT4umOs6njm9rfQjm44Fz7e6&#10;11zFm4IH4+l7gW+vPv3XustrcHj8/T6+/cevdcrAf7UeODx9R+fejQ9vW+uXB4/qf9Yj/XH596CA&#10;GvXuuLg/kk3+nHH+wv7t1aP4x1itYAkLe314t/vv+J91f4T0oPXWkXJAtx/X683+p/1/afrXWMKp&#10;PN2HH0I/SP8Ainv3XusRAHJABtz/AMhHk3sP8P8AfcD3XusRC825+gBsv1t9OPfuvdYypsLrYfgG&#10;w4vzYe/de66IC34UWFtKgD6kC9je3+x9+60TQV68PSeRwb3v9Rbj6/7H+vvfHqoGk09euwBc2PqJ&#10;/FtTC39q/HvXV+stwAeL8Dg/nnkgH/iPdk+IdeHXYIP4te5F1tz9BY+1HWk8/tPWYEXIa1h+P6Aj&#10;g+/dek+A9ZQbcg8Dm1rnj/Ye/dJuuybEX/UbEkr+DzyffuvdcTzweTxZha/19+691jv/AIXBH4sf&#10;rwQffuvdYXdQSW+gNv68g/n37p6Lz6wvpLKbWsGuLkgBueb/AF91f4T06emusqVp11MhK2ZgFK82&#10;X6kgH6fX2kkYKCT16FQePQcZauqavVFE37kh06A2maw5jdZLj0/T8c+yOeV2IC+fR7bwxL3MOgm3&#10;vm/4VjpoJkZ6msQpCtijTNGupgdQIOk/QkC9x7De8biLOExuKlvLoSbVZi5mDg0A6Cza25M9RUdV&#10;WGic4uEyBKKRfGweRiskPkb+q+s/UW/I+nsl2q+vBEWK9nEdHG5WVoXA/F59EF3HlafsT5EU++c6&#10;KA7a65da3bNDMIax6+vqaZsdkZqUC0iTogUKnIPqJ5t7IbidrncDNJ5Hh6j/AIvoQ2sPgWAijGSK&#10;V6XNL3Q9f2FV5dmpqqlqIloKXFVKGlmpqqluIJ2mcBomMYLgiy/g/X3Zt1UXQkb9np1v93sLUx0r&#10;/wAV0ZKn7nphhK6tjqaaR4liaOpldSI7DQApj4cBjyx4PsQpvq+AfI+XQVk2ORp9NMV6JV3X8h8p&#10;ioWbK7ieCKhZ5Y5JA4immlPikhpYKdPNeNfVIVQ3B4BB9lv78aY6XNadHVpy2qVKjJ6IHuHvHd25&#10;q3Jx4yiposTCKTJ5FaquqsU7JbTHJBlKVZIw8ji6GrjAW4Dqn196a/WTtXo4j2lLdCxPDoV9sxd6&#10;7lxmW3DFSS4Lau26JqiSp3FNVUW5XR9PNF9hHLBUUyuSWlfSLAOjW49r4FMgDHh0U3LRpJQHj8+j&#10;F9N7j39vCskqaXCz56g2lDFF/HzVJ/Bs/X1MYjNHUSaQHamlWQyTKikEgXP19q5lUKDGM9FDsArV&#10;OOhR3jQJh9tZvPbn283ZeVoqWV8tQbcmK0cs9Q5daaTy6QIom0rI9mAsOAT7Y4VLGvSeCruFXt6L&#10;78cez+16up3RuDM43EUwTKY6V6HC0s+OpKczO1MaLE0cgBhZNLR1Ja4cm6kX9lV5PJA3iQjj0ai2&#10;jnj0SZp0dvc+38tujceF+/xgw1JHHPLVrVzR1U9ZT1kXCK4Ng0ZKn1C9mIHA9o5JJZn1yDj/AKvT&#10;/V/IWg8G2Q6DUjoGczis5t7dkmCxDU+Px1LQCsrqiSnNTW0lPLKxgilPLM81yYUH9k8keym4DpK2&#10;jFBx6PLR45Ygziteikbqy0+d7Dgxe62pavGbUhy+YocRVv4oKmSYaVjkpce15H1nVHeOQKNSsOCf&#10;YWWeWS4q5rno6dEiWiimOih7g3TuDfe5htTae0EEVbVypLuSooTIVx8wJq6PGrKArhWUxu0g4J+i&#10;kj2LPDHgCRzkDAHSaKYGTSwx69Fm7d3BvjrKfIbeek21PXBGx21MZUPBOyCGUyz18dRLrELIHkOm&#10;cmRGYWUraxvtVrDcsJTUUGT6n0+fSfcJniXAU1+Gv+r06q9yeZGZ7FfK7l3BXZWprqiWplXyUwkr&#10;/T9pJpDIsbSIfGsZiRVK6iv59j9IhHAEjAAHQIkYy3JeVia/sx0Je2svmcdLm5sNts0e3GjgpKrd&#10;UkyCSWtxkbvTnIVE4Og6AytAv6/qSTa7Txq1Axz5Dp9GZSxjTtPFuiv9jfITe24c9k6+lqqHCUsy&#10;wUtHj8VSRpTCGhUU7SVTSqXAZQr/AO0ki/s9tNvhjhAYfOp+f+r/AFeZHdX8skpZTpHlT5Y6CyHe&#10;+8dxPUV8+XyNZjcfOavy1tTqEcrWhaVhpuUAsGULcjgNx7XC3gi7QBU+nSUTTudRY46WPX2RyG5M&#10;lBBm8xDHVVMk6Us9bXOIaWgp47UU1LSelLxvdVDOGK6bC1z7ZnjWIVVftx59K7ZzIaSH7M/4On2i&#10;2tmqCm3RVx52jq1oo3rKytqqWrp1rKRLSLSx5iaPRFMAVYReVQx9ILi/tsuhKrShPl6fl/sdeMTB&#10;WcGtOJof8PSXxfbbUscNEk1NXzrd6QrSsI6VFn8rKv2xVC4Y3ZnsRa3K+3zZ17/XppbtiNHnToTN&#10;n7s6Oaepi37SZjNZCtqmgnFBDFGHMkZkoXhScCTzKzfu6CAxFyxXkNPDdr/Z0p1YSW3CUVPoOlXv&#10;GXrbcORjGycXSbWqDiJMbjKqpk15sV1EiywwS1dCfBH5SpLjUxLfU2FvfohMqnxTXz+XVJPBdv0h&#10;TyHrXy6Che2Nz1GIl653FuJcft+GmmWlqNCu8NTT1Hnmp64sGVpVlA0z2+np+je3xaJr8dRnqhu5&#10;DF4Eh7egbqursVmKmikpt1UkdFVIkk09W7zvTlmOo4xAx8rO5VHjJARj6RYe1iylcMvDouaBJM6s&#10;HpFZs0UVaNsbekmqqPHVgpoKqtY0dWvll/d8S8AKrFlIb6g3tf6PBDp8RsV6St4YbwkNadZt7xVm&#10;AqKVccZVlpR5pZYmkb7SZ4hoB8CgCUjUrWBuNNyDc+3YlVsHrU6sgx0i9ibirMBlsfknaWlqqWol&#10;qInWyLNJVsY3dgtj/m3I/r+kXNre7TxB1K9M2zsj6x5dGTz2U2DR5umSOhamglSmDwvUSqprGiEV&#10;RJO8wa2pdLFPqvAP59lyxzaNI49GEssNcD7eklRPtvLbnbzxxyQCCanjnX1zVEkzAxkWIUTJwAQT&#10;+m/Ht3Q6RU8+m18J3OvqFumkWCqr6lnheBkikxVNQTxy0yzRnVPG7EBgQbE3FyRa593TSR03KApP&#10;Sk6Q3FgF3qmezO1qPcNFgaaSvg2nkMccpgsjlpIGpo48hSOCrwh28xVxe6KQeB7Y3CJjD4YbTq8x&#10;/Pp6xeMy6iuqg4f4P59St6z96/JHeOSz2Y/jEwpfHBFV1MVb/BMXjKf/ACajp6awKoiKoTyOObG7&#10;Cx90tobKxhEceT/P8z1aVbq8lLZp/Idd0nV2YwclHj8nVPVVNY9TGasSUlVRL9o/K4nIqx8ZkXkI&#10;7re55bi92mVkJA62tjICEOSf9WOjr7A+JOT3XXU+byO2slmPs6Wiqo8fn6aKWA0lR+1XGbH0hSTw&#10;+I64MhHEIbgar2v7KpL5P7NWA+z5dGsWyu/e6mvz/n/xfRitq9ap07tXcVNV4lMXX7RfITKKqCmy&#10;aR0dfKxSCjz9IsPlgkV0cgowVv7PAPtK7eKwqa1/1cPLowjtTaxlTigx+fz8+ifbk2tvDdeUxuZ3&#10;diq2LxU9bVVdTJHK+QjoJpnaGSoQjiC3qjCAgEqV0j2tXQikJx/Z0WlJHIaQVpx9ehS2r3Z2LTUs&#10;lPtWvpdnUePK0O28XiKOnw9aYaeIvV1OWzehlc1SoNTldR0gKbn2V3NpEr6z3Hzrmn5dL4rqcroX&#10;tA4ADpJ9n0W9MntFcjvrs+BxnT93V5HRHVTSwwBGixU9i8rrGCqRsvAKkaPr7rblfH/Tj1Ef6q9e&#10;uQ5gBkeleP8Am6L/AFe79l4OvpKbDSWwhenlpEaoWqyNPW0otDUqr3ZWEhEiryCvpkX8e1gtJZe6&#10;Tj/k6QLPDGwA4ftz/k6UNN2DuPb80tZRpFQ188VWcnBFiadY4Xi/YgqqNZNcD62dyAqDQxLixX3r&#10;6CKQUbh5f7PSpb+SOhT8+hG2LuzsLc288TWY7cGaohU0dPUVaUExqlOtPtGqKquyxHnlkhUi7z+S&#10;MgqvAB9sT29vDFpoCa/6seXRjaz3MsgdXIqP9WfP/J0YnsLtLa+2KXC/wOmGb3JQQwRvkqmoqoJX&#10;noKhaZ1zlHUqRJKFuBUU8xJNgzHg+0Mdu8tRTH8/yp/l6M57uOIDSNTf6vir/hHQc7t7SzuYyFPO&#10;YcVUZHFeKpxNLFFHHUVc1faap8tVGitIgNhJFOWKLf8ALH2/DYIFIyAfXpPNeSswIAqOA6iHubfk&#10;2e2xSSTCmRZ6qkXGinaSkpYch+/VGP7ZGP2yyOGBIBFuPe/oYVRqZ6qu5TmVA2B/s/4K9Yt99hb1&#10;yElbDSZVshPgcnQsgrxG2OSnwYNTEYq76LPGS7rEr3cKFJJIHu1raxBhrHH/AIrpm+uZnU0IJFB8&#10;hT06L3ku0KvsGvrq/dtetU33MaxVENJKK7IIdSJQUFXD6WGkqZVdBpVR9fwcrbpFQRj9n+XoiMrT&#10;tqmIPzHE/wCr/V6kPcfUQ/cZgpWikggJ8HiSWbIZSR3uKNIaoqJhCCEGqRWRQSAQLe1JFKdMg5On&#10;/Z6DTsnPpuClqaR8jM8cJjjpSXeQVHjSxQTTjyArY3ux9X0AAt7UQxrGQygf6vy/1f4U9y5kUpU4&#10;6fOhtv5CU09RBBVLonqUlm06Y6URwGZJAiMhZVkCuRqGn9R+lve7kqW+fXrZCqdHwovkrSdF5XGV&#10;dO9RkcjjaWsUUGQIq6rcaZmEHKybly0JkjaJ1CikZGZlCpfnkoGsvFNeFfPp/wCsaA4J+z/KekxV&#10;/IDIfIDd+IqsxlIcXSUjY+hxlDSBsbFSzgtVTY+tkswMbyaYllkHqB49+NqLde3PTkd210wDtSnS&#10;Z7I3nRHM4qkZq/F4jHyy0mVFTSx0r0v7nmmheqpFDTLMqhLOt1J491jhWmAKnq8swL0PAfy6EXEd&#10;87VytQ0e2lyUNZTYEUKU60NPXQzKEsKOtWp1MERVDJMFeRgvAS3uhs9I/UHTqXMT5jrUdQ91bp2h&#10;ksDj9oUmOkxmVr9GbylSZKXTRVcaWFVRQZC8js6FjIsVREt7MISVuU4hdXMh4DHTsjxMoiHE5/1V&#10;H+r06QW2Ox94YnN1cG3anHUBigfFTNJRR0lRCZowrTkzoza1UKzS1GpRc6CG+lbi3jKAuKnr0M8o&#10;k0ocDH+r/Z6XW7M5iZNrUW38xkqiqymSi/aq4KeFq6pyIfmgieoBSWIlku0UvrRVuFK+0ioxJdBg&#10;eXp0tcoECSHJ8/n0NnU+7do9Bbeqs5h1lzW/asw0DvEZKaehzsqh1x8stO0iBFViqm4ZjwpufZRf&#10;QvevpY0Xj+XRtZPb2cJZO5jg/I+np0eXYO9OwzicVvTsnctAJ91UbQ4HAyQyVSy1NSorJq6uhQIY&#10;5Io1j8ZtqY3PsN3cERPh24qV4n0H+zx6M43kCBpMVGB0ezpzsHJ5nJUVTWZSmZayGjo8Rh62aIzO&#10;9I3mqZqoSeuGEqCVLr9B+oeyhrV1aq1b1Pp1V9JQk9WbYnsDDYjbvjp5DW5cRBKFQqvSzMoLVF54&#10;fpErE2Gq7c259vx2smnhx6JpINUlTw6LXku9KTZc9flK+hGRqZK1BNRxxLkRTSFrCWeeka0MRQBi&#10;9QpIA5+nt6LbX1V4de8IYANfs6Abtzv2mzeOqnnx2GyOiKTKZKqmY1S01NHUq6NQgIJJZIxc+VY0&#10;SwANgtwtTbdCElhXpSqeEOBoei47r+T2M3jUUuzMbmIoMRToJK6WApjKTMQ1MAGOoqTIR+QyKzal&#10;kmWyFrhGPPsrmtZQdZFKGnr0a26wVyc9F/zPXOwN90FXt3rDEDFZWs8RzuTydHFNBj8hBU+c1VHI&#10;UBklQKYleFVcXHqKn28k0sTh5Tj/AA49Pl0+0aSKUTFaZPl07dUb3zvU+4K/rXdW5cZnZqiNjHT4&#10;3/JZ1gZfPKlVUEP5pDApRo2fhrLa5uW7i3jnP1KKVHn03pCsYpGBPl1Yz1R3XtWLD5CStaXEvPSf&#10;drU16x04kpIZftYjV0sAvFN9NJt6hZ/dIUa2YlcdIbq0aY1Pl0KlTvOkptv1+UpBV1NDBT/xWhl8&#10;H3c8VO6GWrlgeAkzsq3Di44H9SPZtDPIg1McdFbW0WrSAOiCz/LLpjNblr/DWzxz43N01HXz+WSl&#10;yU8tcywoMfIy+OGJHsuiCTyab6jyfZxPeIlrUrWoP+DoqCo05Qfh6M/hfkFkNq5GGk3FPuCmipqe&#10;WehqRFKtHW46YFKSda+nVfNxpWxpSyENd2v7jC8SG4m8QqM/6uHRjWJRpYfn0EW/sj2L3xm6THCG&#10;bE4KmT+IySSQ/wARrq2Rl8EYDVEdpDYErJ4VUavV9PZFd3Vpt6mXzA6VRXIhWoFB0fj41dZQdQ7W&#10;XAzQ089YrzZBp5WLMfvSGEMrRL+uNNNjawJ+vF/cWbrfruO4NdUxQU6D25yrLLrXz6HnJzieoWQG&#10;GmB8TEtAUqJQ7elZUNwbED0rzY/i/snlYlq16Khw6UAxmEyFJHFV01Nl2kV4ZBUxB2iTUHeKZSpA&#10;VbkoHNhx7cUx6QPiPTqyOMKekk21Ns0tUTjKKKIzeSGRvs4oZokiPrjLoLaWXi7cXtYfn3ppRXQm&#10;eliyuwoehFxkMUVK3+TwwroYKZARLBFDZlQREEC3+H+uPZzajRFw49I5NWo6ulVjzGk0kU08M8TC&#10;IwOY9STeUFlUKwC/Xjkk3Ht9/i7j/s9JelDT00kzCNWsq2SVQPGHltpLiyi+i30AsP8AeAohieXs&#10;U4+2mevdP1JAFZacNEBE1rKEAkv/AM3AOFtYDkfX6e3DCusRA8OP/F9OBzpr0+N9rCTFShZp5AIi&#10;V0W9PJX6f71/r3Pv0/gx9kdGJx1QmvHpzgiXx2Nw3rKAMRGum2kMR9Df2m0cQagj9nWuPHrPHP67&#10;h7rIAp+hJYj/ADQK/gADk+37eZ1ky2D/AIfTqhjU8MdSxUmLXpsdJuNREjkhf0aDwfZkL1oQaCtD&#10;65/n1T6cHqKa5iL2KPZUAawT1G5JIFj/AEvfj3aHe34OKEYA9P8AJ1b6YdNVVWIPIGbS0rKLudJO&#10;kcIrAGwJtzb2hvr9GU5oxOenxGKY8uk7JX/bvIfIoEimXhS6C3p1kkc3+osLn2D59weKVu7B/wCK&#10;6uIx040VfZNDIuolLIWXVYm9gjfS31559pHmWRe4Z/2evEAYHShp3VmCmzK3F1BAXnk2HFh/vft+&#10;3y9HyD14V6do0FiqFVPIVQiquhf9Xf8Ax+ns6WEBSF4j0/y8enNQIz1gqEndBIWJaxNwALC1gOBz&#10;/h6uPdRbyuQznOf8H2f6v5DRIpjpsjhqhLduDpuSQCv1PNyD9fyP959qorObVkeXTTmlCOvT4kuz&#10;SiQrYXDAX0kD8mxH+39qG2R37/Ly/wBXDqhkAweoQoWWyxqLxsSzadYufqx+osLe9CyK0CjI8+tV&#10;rnqYMcpF5AS5J1gsLXI4aMj8Efn8e3/3fqXu/wBXz+fp17psqKRIXXXHeJgbiT6qfxfTz/jc+0El&#10;qIpRqGP5j0/n17rhEy+ACxDIHBcqG1qG9KqCBx/vv8A6pQx54+vr0zJr/Lpkr6VaiMxpctGSdJsn&#10;B5Nr8EEcX+vstuYlddK8em2+I9B/lsbICZERHeFjJG4S08bBSIxJI9uGPAB/1vx7DN7AQ1RkjrXS&#10;NUVBmayyapHAkFQweKWdjpkhUxKCpv8AQCyj/H2UHXqpT/i+vHOOhCxdOREGdPJI66XDPyCOLaFA&#10;AsOAfz+fdngDjuHTsbkGg6WVDCgEYW4LuSdSX1JaxuD+D+LcX9sJZIhFK/Z0pDdK6JY0I9Ckol7E&#10;EgqTYrf8/m3s4hihjwBw6cqTjr0tNBO11QMjkhrgaFa3Dpf6Ee3WtYZcgVB/1fy4dV6bZaKOOdZG&#10;CxgOLtpUs5t6dSflf979lk9isc+psD5/5evHh1lOLiqDqj0ODcFRHcgt9S9v96/Hu77csnfHSg8q&#10;cOvI4r1k/u/GHVhBc+M3KpHpI/sBFPpt/ri9/bR2er6gPLp3UOu/4LArlnp4w5QarLpGr8cgH1D/&#10;AG34It7v+7IwxZlFfl/q4/6vt3qFOPSSz+BiWKYhGU+NWJVGCK/4XTIOb/2r8f0HsuurIwgsBnpp&#10;mqegyp8CZIzTlYlkEjvdkR3j/wBSV0qAF4sbfSwPsiRpiuk/Pr1UIz0+RbfhWm8joWmdTEVdQ7MB&#10;zrckWsCLj/D/AHhx1maHW/Hr2PLrFT7VjaAK8Uahj+ln0Avc6nKG9j/QavaJbOR0PiefV+3pxoNu&#10;pNFIlRSp40Mhj0qq2MLWBuvBOrgE/wCv+fd7WxMitrHDz+zHVqAjHTTX4Lxp+ygg0PIys9vEFt6l&#10;bjSSAebAce0c9q0fw+XVGUeXSeqMd4fG7MQpR0a0Y9McfJJhsARfgjn6+2VhqA3l1oihp1ljclA6&#10;nSpuhdCzJccfUiwVvpYXsfa1CSoPAdapU06yPkZBqp2QLIoQqjSIWdQP1LdR6Qv5B9qPGxo4U6sp&#10;pg8OlDR5OnMEellS/wBWkKNNHr9KAOP1G/J/wPs3t72PwwvDqxUdQ6+J3pQSquqyPx6XBRjfUSOb&#10;g/n6fj/H36dC0NeOerooPb59I+qp9F0aJkjSTW5j0yEwkXRShAGkH6t9R+QfZUV0tw6uyaRWvUc1&#10;1wtHHKkscsXLSDxHyDhD5VFtajgAEX/p7u1SumuOmuhG2pjElijEv7oLK2vTbStrryBYg3ve30P9&#10;fb1lZCZ1D5z06kKmhr0KuPxsUZVBAgiVpCGUArZ+dHP5JsbX9i6x2uMEKUBGf9Q6VqoUY6VUNFS+&#10;K4jAJGpSNK+i+lvR+D/vv9YRxWFqqYU1Pp8sdVfj1EmoERHcFSpBAuSJEKm44+n+Ptl7NUAcEaT6&#10;8R14mgp0nZEKSMWVmQD9Z08Am1xouSWAH9faUTtEc8P8/TbKrDPU2jSFWte7KSzMLqEcjUHY29X4&#10;BNxzxb2NOX76JXpr4U+VP8/RXdxmgNOnH7qNdQGlzp0sPSjFjyVZVB/3n8f09ybt/MUSEprr/wAX&#10;0WNb18qde/iNubGwALLcTKqgWC6RcE3+n1t/r+z5eYFIrWn59MNBQ9R3zQFxK5bUCxXyIpVb82JX&#10;9f8ASx/1/aebmGJQVZuqlCp4dJCrzxWZx5ECtrIIZTJoUcci5I/1v8fcbbvzKUdkDChJ8+lEY0iv&#10;TZPkKeeLS7eu+tVYKwkTTc3B+hP4/PuOd13aC5h0k0P+HpfGe0fLprkkhkjbxxxuZCkehgHCG1lT&#10;Xa4/NwPYBu5YyCwHHy6fXiT02VdFBXCSQp43l1BHSJdOtU0Ip4JJQ3Kn6fn6W9lLKkh1U4/s+zqz&#10;AUp0HuV2vBNDJIIlLxqkqxLGpYzg2FQPKCCR9SDYj6j2heBaE9NNGCa9IbL7Xp5oBGA8TRspkZIj&#10;+/GlnsY4wdAZjpJWxNv9j7RzQppFemWjauBjoOc1ti9PVSRo8frSJhGAsMbKwaKSNSOCOAWYkccf&#10;n2WvEGOOmTTz6R2QaamjBgPikjlhi+8L6o3ZIiCunnSV/U4sQTxcW93EagUPTLmgJHXLbIUeepMQ&#10;M9gGmkV4pZIXYsJFktZx9bWHC+1+3xd5Jz1oKEFB1J3HUqsU0VOi+GeneTzrIgPljAVoo1ZbAkgM&#10;V/IP9fYighzwoOnoyvn0Unf+TeqnhkpnpqeWjnqElnSV4pJrKCXjWwslyx4BHHPtfFbUJDefTV2w&#10;dQegcbKyw09VUpUVDqtSkZEkboXpi2n7aNZlv4y51s6rY2AHJHt2W0U9oAB/Kn5/6uPRYWI/1f7P&#10;WXY27FnzuQp6ZZ3WSQLBNVaIIUYDSyQeN9MUrgFgGRNQFz7KN1sStmJDxXj6/t86fy6q0q/CejSb&#10;eyaVqq9PSy+MD7aN6kkxxwga3kqYogFLi1oyOObBTe/sJmIKPtHVgFIqOhhxWXhxv2rwyxUtNGwP&#10;iZxaQPyEXSDZb+rTILr7fhBBBXqy0U9CXjd+QtJJrElNIgsUktC5N7+SOM+k34Xg82B9iayuH1A0&#10;z1ckHAHQq7d3lTPMBNMokiBIsl4pRINbkhb2N/zf6X9yby9LCsg8Q0p1p5HpTy6FDG7iTJzxGOeS&#10;JEHAACrKV/3XGW5PuXtvmjuCNB4deDEjPSyhyk9S60iBlUHWZWYxkQj/AD2g6eRbngHn829jO3Bk&#10;IjHD16rUVp0/Cpjp0aNGMt47+QWUFT/mtJAuxb86QLfXj2bG1TgD1UrU16xx1ALgs4Zo29aoWbi1&#10;wzIg5/1ySP8AG/tN9JFqqetaescyyVol0kRxAWCMqKGVjf6D6f0vc29llzYeKDTh1cCgp1ijqIYV&#10;SLV+4CyqUYBAqryAv09P+8+y/QsEek8fl1viOokudlGnSz6XAK/5tgSpt6r8X/P9PZZLubq1Fr02&#10;UPl1Io8u8kmoXkNrONQDHUebMw5/1jb+g9uWu5P4lTnq4qOPStXII1pI1YqVGsKqrcAXKPa4t/sL&#10;39ioXakBk/PrfXM5JJCLKBGELBQy3K2/L/W/+pvY/m3vxu9eDw68Aek1la9HgWKUL4v3CLL/AKr9&#10;KKw/tA/Qfn2GN2uAYzG3D/VTp+JaP0Bm56gGqCyKFi0KxbWQpcHTEkjn8ILE2+p+vuKN5c+LpPSo&#10;cOkN51kvB44zqdpmL2Cu44MkRUWB+nq/p+PYbZxkDrXSD3CTOGidLeQftxQuAy6Ws+iwNwRckn+n&#10;sgvHBY16YmFT16kEcTLJJHpZomkEySFEZY2C6Xcr6CVAuAAT+fbKaVFemwqj7ellQyyF1miDIGVS&#10;qyMSjMvKozEEDj6agAWF7n2/G1asPPq6juoehBwuTH7TqtyPO3oAY/pCtAl+XC/XUCOeBx7sJRqr&#10;0tjUUoOPQkUdXBURJokLvIrakZgjID9EVXHH+tx/sPycQyoyAKc9W6fYzqRHKCZV0ixAUMV+ikc2&#10;I+gPPtdrLIGrqpinp17pzpSSzHTYgDiwX1nkhubkDi5t7rI+sV4U690IuKYWUem1gWN9X+udX5/w&#10;9r7WYAhQfLp1FHxHpXwJqAuDrIOq/Hq/oP8AePZwq6qHz8+n8efTtTg3/wBVb8XAtYWsb88ezi1S&#10;TiPL9vXjSmOnZJAV0HTYcc3Oq4vYW/4n2cQy1Ghhw/b1qnUSuOoH6cfX68AXPq/23tLuIDKfKo6u&#10;nQfZRQobTe2gg8WHqvzbn8e4z3IFSRGfLpSMjoPMg2oOCwIQGwUWaxNtN7c2/wB9/jHt9KXJRvL/&#10;AFU60xoOomKCiqVV9NtKsSCWe3H9B/sf98BfZpilyqA8KdVOVr59CNTjxhQqK7CwDnT6RfkBbf7x&#10;b3MO3llRKLU/7PRbLk06dqeOw1FFjWxtf/g19Q4/3jj2ObJCDrOOmDTVjrlOpZbA6rjWVIB4+lit&#10;jf8AwFva1lYtjzz1rqBNIYQQAuoWIUBWViBwpP50/wBPx7d8LStTx9OmXetV6ZZKmSLUzqvquzAk&#10;X1D8cAXH/IvZNcQNUuvn/h62JMd3UKKu8zGxBRRYheSjE39Ib6D/AHn2W+ExOoEEDj1YMpwOpSVU&#10;ZmaMEMv6yqkE3+msMPz/AIf190aQBqf7PVqE9ONhIblWHC2IFyA30sB9Lfn23OAUr9n+Hp1FIx59&#10;SzFGLC3pVbaSbtduRwQfaCRQCaGtPn0+IvXppqqCNkDPchCx1BbN9bguADe3+w9kF3A5WrcB+38+&#10;r6Qq0p0GmUpgHfSSTqZ2Yxx6gSCCiggk2/px/r+wwHkSYqDjj01LGumoHSJqjGsw0FdTqVsioJLX&#10;50kA3/rYEH8XPs4WdY2Vgc9FLJk9KDA05WSKVmLyfqDMG02a6Rj/AGIvcnkfT2O+XrotLWvVdB6F&#10;2gg/bUsoDKEuUAN0t9Rf/H3Mu3yViBHVc16UJjDIGCC7JcqtjYH6Mb/j+p9nevs0nNevcMdcIHZG&#10;ZHQBWZdTahdlP5JH44+ntBIxoVYdXUj8+nT9J9J4sOLBFN+Lg/63sN3bCOQ6f83y6VRgEUPTVUVB&#10;DG4ChRpIbS3P0H+H+29gHc70rNQmgHrn+XS2NFpx6bnyEQNmcaQSbXVdX5uQRYfXjn2QHdo0JBb/&#10;AFfZ054a9dJkotQIYlwCQvpUgH6GMDk/439uxb9GGya+gPl9nXvDUcT1llyMLKLmygH6DUStwdfH&#10;AIPBPsxfeYpB3tQU6sEUZ6T1TVw+N2uGJB0pZtC8+q5PJJ+vssbc42WgPxcOngVA6Q+WqoRE7ylJ&#10;SDpQOxQSK/8AabRxpH0s3shv5EddRNfL/V9nDr2KEjos+8MolRVxwIq1cscjMwdSscNNMbNM05/P&#10;FrAfTj2BNwukiPhjur0WSOzdJJKlYEhV5HlMsrKJfGygRg/p0Wvcfktxb2RveIgCV4/y6r9vXVdS&#10;R1DRUsE0iFLrZ40CxmQXUrMwYFQL+kKf9cH2iuNEhCKcjqr/AAmnXeIiniLL+20qg07VAZQsx+jh&#10;VW4DkcMQP9c396tOx+mQpOfLqfm6Kkr3gUooD06mRStvHNGQEKkLYaQD9fr/AE9qzIAwHTkg1EDp&#10;P5bAU8lPEmOp0lqI2WcrIt49KIVhSAsoHDeoX/x9mlpPHrWuM9UMdBU56A7K9g7g2TLPNuSSujx9&#10;DTVFbV5CakeSmqqJZNSyTVQHEELAArZQAAdXucuXzG8UZietaY6Z1UwR0NfUXyM6+7KhmlxlbRyz&#10;LQ/c68TLRTYqZhdDWS1s+n+0CCJAQv4Y+5h23layv49dxRTTgek5uZUYheA6nZ/cNLHkcxk6SfBp&#10;lxFTkxVFYokoxIvqmpKQAquocSSKWUixLD6e6XnK9paoY0KkdLo7gNGK8eg6mkqshXCiOTxVXLLT&#10;K0MM1R9vFkVU3n8bSn8NpVZFLq4/r7DTba8J0RjHXg6aq0z0v9u4xMfj3OWp4Glp4J2dqH1U8lTK&#10;CkVOlJo1aIxa7AKPqTx7Rz2t7E1AvViwftHQj0lLR0+Bgy1FLSU+XwKioyUw0ARLGhni0lBeKNwb&#10;NqHJ/PubPbnZrS6hWeZf1Y8H8+iW+mkhYgcOi1bl782VS5Gmzm56BKmpgheleYUaS5FKqjlapKxu&#10;QV0Wu4B5cAW95CW+1CGNZuAA6D0kxdiHPTHnOz+uvkVtvNUuzNzYsjH4+9RkdZpp4Zo4SFllgjCg&#10;JBf1Kv8AgD7N7YgjHSfw6OFY9VY71xe9NvbkyEa0tFkKjbhpKzEzUuPgyGNzdP5NEeTeNCSk0huG&#10;DJdR6gA1/aeUfqEevRrG4xXov26/lHVdc5A1OQ29Q1eLyDZDHVjjJ1yz47IzjXW02NxNIo1Nb/lJ&#10;JGn/AGsXIbkcQEFv9X5UH+r9gNvp1dAa9QNzdv7YrNrrkZ8Xlsp11kaPGxZug8Rhzgrcn+1QT0uc&#10;JVaR6QFiIpIwHFjq5A9+LoFqBjpHPY0OseXQXbmyOC2ntzH5jGdkbW7I2fjxFPitvbgp5MPufaGN&#10;ebXS0VJlrCSQodRfyOw8jfUJYBNKf06qa/4etQto7vXoh3yU78jr69cVhsO23a2lijlkq8c1RBGs&#10;U5+5x0Es8YDeZnIeQ29Tc8rb2UyQmVqyHozjnSVarkjojW+MPvKsoZc9k8pVTztFSVtQJJl8cNTV&#10;NdVkjWwV2+v0v/Xk+6NAE71FP8vTwrToLMbW17M9NUutTMXDOZgrWtbxsBJ9WH5P+x9tMgPHr3Tn&#10;HnqL7maCYtSVcFQAKqKQeKE6NDxF09TA3ub3t/T3oIoFPXrdMdDN15Ub4WUVUO4zUYvGCKoWijna&#10;raSAS6ljp6VQWAa3DBVFr3b8e2lUk04dVpXHS+3rm9kZ+pgohgKnF1hpC9RVRyxSpWVVvOz1dPEu&#10;hpNX+aFowE+oLc+9slBWvXqUHQHbgxcBqpKnGzUzf5GHrERyZ6mSRQk0qyaAAOFIWMcD834FB16v&#10;l0ynDRVlDNP4Zl+2hEcs1NHoYA2WDzpENNmYaVZiNX59vgKBQefW+oeNhweNRG3BSiaKdRGWfiWE&#10;k6PNVRDkFb3Qjk8D6e7GtMdb6n7lwGCw6UOT27XR5THSRgR1RQ2p3qF1CCuUgXkT/U8j8397FPPr&#10;3QZ1OXhdJ4nkqI4tZOsMLK6fhNPAF7Ef19+oPLr3XOhz32hd4qxqeqj8cjuJZxJUAD9bEEXP9Atv&#10;9j70QrCjdVoa/LoSoO0K6OkfG5qmx+ZimjSBJ6uLXViAXeKNKiILKXUkuvkk+vH049tmFeK46tXF&#10;PLrGI9v5ukkbFyeLJlpbQ1soLTKg1mWOchQukAkBbi5sbX92CsCM460On/qrc4wO56ZMnUzDD1zr&#10;DlvFHFJCFLeINGSpIcLcF47Hn6+78M9NTpqT7OhX7l69qMFRUeZwby5XFVhlr8ayDzS0FNI3kATS&#10;GBUi5s7cNe3tvUob5nr0OEoei74jMrZzmIJauEKTQSSQjTESbSPVgLqCKeT9OeDf3YiuOlC08+kv&#10;u/MzZSSJKK8sUEEgQUiWZQJPXqQXIS1tA/p70q6evOwY46MH0J2tlsOYNsbjTIVWBqpFf7mhligy&#10;tGo0gTUs86vGwRVvpsLkWDD2Ubptq3S+KtCw9emyoJqehP7S+xrs02axdJG1N5nnaV0SFqiCV1Wl&#10;qY6SZmaKUpw3JRiSw49pdvgkSHw5K/Z1dviz05dV9o5OirK7GUeUzGGpsjNTPSw4qukhNRNSSesT&#10;yAgrKIwxj8VwTb+g9r/3fHqDMterxytHgHB6M/S72yuaqPt59yVJpoq6lrKEyZRUqZZSt6MRugXy&#10;KR6ZySGdxZ9R9qTaxxAaAB0p8bXxNOhi2Zt/c1VUNm6KkqKWiraKtiesqKYPkvvw4mNRRy1mpfGW&#10;BLQPpvpBHNj7SFkJoelEau32dDjh8ztDbuMoqvc6vmsbDATRVQpF/iqmYl5JhUujteaZNMxa+kWS&#10;9vaQmhOnh08QsZB6RNb319lPUV+26KfAxRU5rcxT15oqnI7ihq38UJqNIOiLxgARRHkf2b8GrI2O&#10;ri4Q/D5dMm2vlVQ4HJyZHI01U1JmUqKGG9fXUFdg2I0tLBkKXWZ4l9IXUESO+nWjXuxLt5l4eXVl&#10;uQuD0DPbHdGQ3PFLS4fOZ7MSUkYmlp8pNj5pKdmaywUEsZf7y5IBaR2YC5sxFy/b2Xh/EB1Uz14d&#10;BPs7b9Zks5U1meWrTx6avLlqeamjjlqI/wDIaikSNWtBCTZioDsWJVbEH2+9FUhetRoWOpujVZTe&#10;bbD2lDgqcVEC0cVNDVwRyLDJX1dZF9x9/SzzFpvBpJfWSSeEAHPtIsXiN0qeZIYwvRStzdh1FTUQ&#10;VlHKsYkjq6eCkieX7mGRz41y9RpDNq0klyzm1xpA9rlgUCjdInuC5rwp0zUWVy0WJppjW1FZM/ng&#10;hqAGSoq0SM+SmjYE6owLlQ6kn6g3I92dBTraKrKK+fUGB6qiiGXpTU0QWGWDyyMKmWVnGujgo4JB&#10;qSVG1AuSukE/6xZKIcdN6BU08ukrnNz7jyM8dZBkatKtqdqP7qkhniakpo2EsjRxU4ZUYFSGYLq4&#10;ufyfevCjXtYVHT4QEaq5I6FjrXvXsHrKvpsrR7lk+0klGQrqVampFTPXPGKaGrqDCRPIDGNLReVI&#10;3vYgc+yXcdst72MpSh9fL/D15UzVjUdGawny13hUZer3Tjaj+BVMUbVQmoDQ4ypyQpwJamnz1Fjg&#10;wLTLcRlpHlUCz3v7jvc+VopF+mk7hw8zT7Cafn/qAc0wgnGejXbS/mbYHc2LFDvPJR4msVKaHG1U&#10;uS15mB4PVF/DViV4Yk1fq8zR61+tz7AW4+3F/BJqtQZF+ygH7afyr0gkdVfC0HR2eo/mjs3c82Ny&#10;OQhx9PQKIYcpU1M8VO81S0wp4M2lWAtwrEa45gRcgpcewbfcqXVq5jdak8PQeo6WwTJKM8OlL3Nv&#10;zA5jOzYXC1j5tc9lMNjqWveWB4ZqmslWogqYtNzJ4xcaksB9Gv7Q2+3vBEWIwta1B4dUniRZRpOD&#10;0SzpHbuUwPzFr9ywvVwUUO6MxjoqqoZUaWGHGLN9xNELo92Vlg8f4Av7EO6tBPy2ltIASAGx61PD&#10;z+2vRcyMJmK+vV2GzphuPJff/dq1LV1ByBVvA9VJKg0eQaANChxyGAP+9CEdxQLUL5Hph5H1UboS&#10;aylx+38pFX0881OauCaSv1yrIKhkUAvMLEMVsoCKw4/I9kjaYzUde8+nPb+5YEqGgEcwZEWdnnVn&#10;WLWTr0RxX8YIPGt+b/n3uObvPXvt6XdOYVqRoEUrVPknhRjZEqXGqKOW/FieRyDf+vtRG4ElfM/4&#10;fLrfT9FHVo6y1MkYhSUPVJADeeoKWWRCR+4q/mx4t/X2pJlB1SHHmOqDTXHWammSkrfuaYROapJX&#10;YstyVLfuRBfyfzf6n/W9pHIDkp59X4dKaKWMOjEtpcBkOkyIrX1XYMDZh/Sw9oZCqZbp+M1XPTsr&#10;xupRESU8aZSLExMbtK7i3H1sPaGV1eoHn1fqY7PHLoNiqhJNQ0Ndw1o0dAL3H4Njx9faWU6W0+VO&#10;nAe3pxWVEtE7xtpDajp403uDpQafqbXNufdPGRaK5+zq4rTrnJLZrIg/aCnxsWJJYalIN2t/vX+P&#10;091llBbHDrwBJoOs8TkBQQkbDUAQzX0Sepg6WP0PHvaSgY/4v8+rBG6dYZydMhGouQoJXSCF9N10&#10;j6f6/tfBcUIPr15kIFenRRHIpVkRAV9ViSG44v8AW4va/s5RwyZFK9NhQDUdcHpVkHjKqVb6MbBS&#10;Lj9BXg3/AMefel0g0P8Aq+zrZFek3kMWjvJ6CW0ueFBVio9PqC8DixAvf288UL1J6qxYfD0G2X2q&#10;s0ociDQqj0yL5kAKaSBTMFCn6WbTq/I5HsL7nb1I0dU8MNlumIbZiS0T0/gMbI+p2PjNmusT/Rgh&#10;/qSb/wBfx7Dklv3UZadaMK8R0q8dj5aaRbN5DeNvoYgFH0AVvpb+l+fdPo2UVXp+I0PQrYlZr+lL&#10;sVGhyQ1kH0a39L/UexJtSSK3w5PT50tjoRcarKwMhX1ev0kG5tyQPz/T/ePck7SGRgrmlf8AVjpl&#10;l0npa0ptwFsbA6RYkL9Tyfpx/T3IdlJqWirp+XXmXTg9KGgcROsltIDfQ/nV/ZJ9jXYbv6W5Eh8z&#10;/n6RXMesE9DVs7J+T9gm+kAf4kG9j/sP6+8jOX9wW9tRQ5HROvaxQ8ehMsB+eLfQi9zf629iHp3r&#10;iALW4vcX4Cn/AGIN/fj1d/LriTq4/wCKA/Q/4H37qq/F14A8ar3N/qTbkfS4/wCJ976cb4eu7c3/&#10;AFfnnm3HIv710117T+dP9nn+t/r7917ru34IuCNR/wAPzb/ePfuvdcTpvweT9Bb8+/de67tfhb/n&#10;+v8Aj/xr37r3XrH6kWHP9eDbg+/de66t/sRf8Xt/re/de699fx9Ln9AtcC9vfutj4T14jm/5P14F&#10;/wDYj37rXXj9PoQB9OP97Pv3XgKmnXH/AHr/AH1vfut4FQePXO44/wBhbjn9P1vY+/da67t/tj/t&#10;N/8AEcW/4n37r3XY0/Q2v/itv949+691wJuLAc2/H14/rf37ra/F11z+b83t9T/sP+R+99ON8PXi&#10;yKNRP05ufoLcW966opoCR1G+6pVa3lAvwbfS9r83Pv3W9SHj1IR0f9BDg2/p+fzce/deFNXb1z4+&#10;o+psRzcXPv3VOuvRbj6cX+n0sP8AjXvYwerGp+LPSJ3hvLEbVxdRkMjURwxxRMfUU1MQOAq/U+0V&#10;9fWu327XF04UKK/6vtOOk91OlvHqbBPVRXe/Yuc7Dyc/8GoKispKSexawlRIyxN1ha5uvBsOfeJn&#10;uJzNecw3BFkpMSngOHQZJe4lMzevROJ3nh8pyFHVRyI0klQ9ZSt6l+qlDbWAOCGEdrC1ifcLSRyo&#10;f1FI/Lp3rFiqJaySWWRnkSolSR4S4qZJnZgYfCgX9K24+nF1I/rS3h1NTr3Do3HXOJhp62mqqqJB&#10;C8SQB1K6P3bCRF1AAD/CxsRb3OfJW2RppkmGDT/N1oRAnUeh/gxxx4qoEWoqEnm8kUTxhkTWLIkW&#10;gW/qeP8AkczW9j9MtEFQTXp5FAPb0lt2YCPKYyqkqlSNKOneOVZA2oLInrj1/W97j/D6eyLmLbxd&#10;2bGTGmvTjDz6ldAImP8A4jSyhIIoW1Kou5ERFgA4/Nv68+1Pt4FggePyHSBWVbkknj0aqjENTraN&#10;SWJC3bk2PIJv7mKIqUHR3GVYVGOu54Y6YsDAZg+kW0IwRvxf/Y2/1vblFA+XV6gj/V/mH+r9gBnf&#10;1QzR+NIBEIEkLyWBQRtcsb/22/oG/wBhf2BeZnKx1A6SuQ5zw6Kae0NxbbyMyPLBVUiFjTIIUjlW&#10;COSw8pXXz/qbfX+g+vuKDzJf7dLUNUV8+iuRJAx0dNO/O9cvW0Jx60FLDHPBK5rKhyAGMZAeGNR+&#10;sf2dLNcX5vx7D3M3P9zcWRtXIoevIJQe7h0TZ62tr8lUV1VIxKyljIITHqTxgPJDEwu7gkAgc83t&#10;7gWaVppi5PHPT61r0uKLMotIkeuQIFVJCXjp3dFTU7LYAEFeCq/U/Xn2vjuAkWnp09M1TURTJU/b&#10;qYKfymNbXNBFBbyRS0xcWeQ2s0a/k/X2WynVU9er5dB9kKySCac+OKoRPHP4IYPA08YIWPxxEFbh&#10;hYqF02tc+yeTDf6vTrx6Ya2tqJ5WjSOnj1RSStOZoqlzL5ABSQ0ygLCRcKAQR9f8PbXb1ommT155&#10;XXXaSDxeGMUNPUFKdaVgCjNKCoLIWuLrfV+Cbca48OqswIoOplLWNNEsMP2wkjh80hKoWdG/bGmM&#10;AABvoC4J+nPvX+r/AFY/1f4Nr8PTxSVMcR0RUUqVCxuF8lQJJiwOkuJtOiM/7Qihrf092AJ6eQ4p&#10;0pQJBBAyGKRpIZdYjUy6Hf0vFJE3qVgbEsykD66h72EHn0sUYB64apIEpUDSVlcJp5BxGWpoDFZp&#10;IXlsjXPL3uQOQePe9I605CjpkqKj7mAQu7mF3NQYjpjIhQeNphIy3ZQTZUHPNx9Pay2TpM3dx8+s&#10;0FI9eFsKaNYYw7uyrShUhHpA8ouyjg2YAA82J9nEdr4wqeHWglTjqZBRLSyyojU1fOVFTPU1UHlj&#10;1abBEgjHqCg8agL8EAe1KWyxcOtgenUCaGW7GWoM0X3SXo4QEi+2JBSVygAVQf7K/T8+00kRqada&#10;ZSekbkIKaaprJYo0/wAqqSDE8QeKocPonnmi/Tpa2lH/AKcX59taemGWmeveNodM9OTFGYAJ6WKP&#10;QIyZCsTwqyE3v9F+i/X3RlNM9bpTp6xNT9tK0cc8iAr69UA9UJ5endVBNiw1awbA8fnh+07JRT16&#10;o9aY6NN19S1MdHDUzNCamUq6JCPNIvnsBr8gJZ1FiDcj+z+OJh5biIUN1eCtO7oweOjEFOks8aES&#10;FmcFQFDIwjPrC39R9XC2F7+5ZsxpTu8+lHXeUqKam87qirGqxpNrlYt9bxqka/rJawJJNxcce9Xs&#10;iIh08KdWT4h0UHut5ZnrJ6iRrU0MSR0kYMqUo/zlRViJwbR3CkMRfgqfcGc29ztXpy5zD1X61DJF&#10;k66S000iyTTvE7GJJXq4ryRFWGkuFvZSRZSL+4rfL06D1CGr8+l7tqkko4qLxwSotPTVOqWMpJFL&#10;S1nqENl9KBBe1+Cf6nj2sgOph8+lEWG6GbBGBfBRftUMVPTupeWOVHaNlBE8jkX1uTYMQRY8f09i&#10;q2OR0uXOOhEgo9cKsixyRywpLTTU5jtOsHJiEUgUHS40jjkc29ncaHSOnadIrecYp6KSWaUCcGKR&#10;C80TeJmXVTeMSafHGXPqVrnUeOPZLuuEP2dVNadAdFi5KiaT7qnD6q9KhU8wMhLL+7JV1EikBITd&#10;72sAQCeB7CJFTUenTBTUehA23t2IS/bwRNJUrUQT1jyVKTIwSQIAhX0yKVuVQkWJ5/HuyISwHS63&#10;gB6M3tvH0/odqbxsAzRRrAfIjNJp11P6gCOCf6D6exHaLQY6PoIloFPQntRgQ1SfbiKONYhI0IEx&#10;lmbkBtI1EAWH4P8Ah7OhWh6fKKR2mvSZzQWCB0gDOhEbzxPoihjQAq6/cMQST+eb/wCv9PaaRtFd&#10;HTcikceiib7NQmSaqlEcb/aTFyup3iRwVgaKWJTqEfBmdFH0A9kk3cc/6v5D/V+wEFyp8YjoB6iI&#10;VcEdPT0sFXIXpjPNAXo6Bp5GI889IwJ1WBa/q1AgsAfacoNVT/PpM61wenbHUtNTa44qx/tnkf8A&#10;coaMKi1SxiI0UcKagzEn0s1iG0+kce/aM1P+f/iuqqgAp04S1H28MlFSBmVojBAJYYZJIfE48tHP&#10;ouCXb9zXJf8AOm1ve6f6v8vXmOkaR0xtT/xSpqzUViQCUM8+hf25mgUJK8cElyFUAAG1gR72PTpk&#10;ip6eKDGlPHCKfxSF0pnkpGjDCmlQuRUhhdy6n9R+l+PZjawhmp1tY6mh6VTYOmo6WbyiX92WGnpW&#10;hJqZ/tIlvDRSQquofWzEfnk+z+G1jAoB+fSoW60+fWCLEzKqSClllkc2rylQZbUqNpAppH1ItmsC&#10;twwAuOT7VLbqM+XXvp/9X+odN2RpoIIIVhinhlg85XItXTU8ba5CJFlbTcxSWsS+o8j8e/SxADHT&#10;UqBcdA7uSeKGXIExQRPFDClNCKYJiEiqLI0zTyJoZNZFjGGuQbpf2WupDAf6v2dJj/q/1U/1fyAU&#10;0uJeplaKZljgo5VRYW1SRyPUng05UFoYwP1sx0kMPUn09tsQO5eJ6aVQWJPQvbWxMdAkrSQJFCUl&#10;gCRv4aeeSJxJKklYVvIbEmIs1hyBe1/bsAJz0pAxjowXXuNTLZWlWaFZ6quqaealZCBpp1FkEqx8&#10;MVVb6vrx7EW1oXmoPXrUgBGercutN1x7e2/R42tqvtpaYQoUYX0Otw6Anj/EH/b8+8gNi3FLO0WJ&#10;zSnVIg0DEr1m3xnqzLw0+QxmQ8NN9w7S1enTrVB64Zgf0ufopAH1B9rN03A3EQaFqAHpRqMjVboM&#10;hurNUU6tQR1CwUtVFI08VQdbqz2QTRTLfSBe7g3559h6O8uEkDA1APrXqrwoc+fSl3F3dFBR17Yr&#10;HRT1xooJa2jjjbxTal0SWlQWZwPqT+kg/X2efvPxBVV9K9eGoYPQL7Q3vuKvyUlWuLpaWkFXHFGJ&#10;VE07JPIJI0njkQFbE6B5LWHINve7WRmkJ63U0p0Nu6M1Ww4xwZYXSWPw1dEWLMfM2gIE5suv6MLD&#10;/iS3mS6SOzMVePl0otULyDooFDjo8puCaWjp6iNaid4aiSF0ZS6tpRoi3Ko3PkvwSB7iOK3E9xUD&#10;j0K0iqoHmehy2xt8xQQRSUkMEQBRJBEulpPITPokUcObfVf979jna7MIgWnRjGmhadDJQ4l3gp9e&#10;tHjjEaaRoiRA1wq3F2sSLAkk+xPFb0AoOlAGnJ6VdLQ6yH4dolCtdUtqUcgQi9gw+lgOfr7Mo4aj&#10;Pl0070PTilPGFDJcvqdiURTGA39ou55uLAADj25pCkA8Okx41PWYR6BdQh9P7guFUKX/AM4GsTz/&#10;AEt/vHu9FI7KV699nWCpaGGKSoksAXCeVRquxJ0iy/T/AAb6e6yyRwjxH68QD0HW59y0WNMaCRTU&#10;urqI3cowiZCxLStwCLFrj2Hr3dLdBVDU9V0Dz6KnvvtCNp2pqMpLBFIl5TKkaeR0sjGmIJa5tqsL&#10;MPpb6gFXu8pISBk9NuwJIPl0EtDuGqyVTSojQieB6+CefxPTxOzMZJdNMSsZaT6IG4AAufZQt2ZW&#10;qOHWlYH4fLpe46apnMamOSKkpqVJYjLLFNVq30iSmYAhS39pWU2sQLAez+1c0HSpGIP29JbfWUqa&#10;HHeNFlrpCsZWEQlqBXqHEdOmoXaSSTUbOo0Cx49iG0kIOelkBOo06p2+Q+8mkzeZxc8NXW0ED5J6&#10;iKFUkrKIRQlQ2KqEus7Iyt+2zD6gDm3s6DHA6SXjHxKdVHdh70goa7HSGeRVaqqJ6gCjSpKmCApC&#10;aNqkBvVrUTQs3pfkG3HsX2MOoah1aRgIgfXoucm5qudZjI9Rr+7Vb+YS1UkbuVqJAQLBg9gwJOle&#10;LW9nioAoB6SeITw6FzYuWq55YaUZBI4a6cwVFXVCKyMZPKJKfSp1sNPoLLYqDbn2W3lKEjo1tAcd&#10;H366qo6tKJjkESjkraYmuqKSJIZ56VQKesMcIB1O40x3t6efYPvSNfDPQmtlOgH16OFtbGUdcKw/&#10;cLSTRsZKsJ+9TQz1Eg8dPJTTKsg844/WLEmx/HslnYghT0dQCr9DlQ0awqq6KbwQpE9RFUmox7xx&#10;ImpIYpYSf8yChZSfqDq559p+jAcOp8NLTyU7SwCPHw1bTSSVFRFGs7yqpDSU88GpWCWuRM1xxa/4&#10;917pKiC8NNL5oUWtie8VTB5popI3Kq48SgGdtJYsnKgm6k+7GQnHWxU46T9dS1VUkVSs8cSs5qJZ&#10;42+4payNx4fHPMyX8ykco6jUPz+PbXiAVHT6xkdQEw7zM1bJj6eR4XihqEaLwqUmXxaKFI/p+FBP&#10;1LXPtl5mBp08qUz1IbDTQCNIKeCljmVnnpKTRdJC4Ezu4GslV0yEENx/QchoSKRXp7TSlepEOH0T&#10;VrsgWKnj+xh0TzRT11LUrrqJ3EQIAflkYetNJUhb+2y40gdO0xqp080cGPpoYft4xOkMOvGvHpUE&#10;Rt46inpZagAxqDZmDM12JHPHtotU/Pz6ejHbU9OCUtOjNDT00RlYE/w+OkjkkpY5laWt+4pqkGOV&#10;A1rSMxF+Baw9p2pXHTwqOo6vDTyR0tXCIY9M3gDwwLJU0qHyCJaAXXSHuVZ2AP8AZUgWDb/D1frv&#10;xeNZ2qZXrPNI01K8khqjU+ayrJJEi2VVHIX8WsPbPW+m2nMESrDodsXOFr46YhWVa4SmPzy+QN4o&#10;7gERkekkH23J5dOD4esZqXNTEXntSyGpyU0SQkWqKd9El6oKwiidbWvdSbELe3trqyjUadO1DUWe&#10;Ks1KEmjik+yrHWGQO3rFHUvGLOwUeZFAAdeDYj37q5jYdT0c1M1PNJEa0a6pidS02OgpnOkVLrTa&#10;fWhGiHXyfoD7oePTqIFHz6dKCPwloJpY6eKaEwymOqC0zQh7iSV5gvi+gDFCVP0Y8n3rrbDUKdKW&#10;nnkg0q6woEdmrmkqGFXTR015NdRGig2Is8fh4kNh+b+9g06TEHI9OlUZKidYkSOOpp4YTMIpUjX7&#10;154vJ4JAh8izsCGCqSRfkcH3stUU6bIPT7R18ckqrTyeKimWHTBTl3kgrIYiAZ3KgabX1WAJN7+9&#10;r8PTTDFelLTk08JgpEeYpQRznHrIf8nAlu7pEAA4Z+Ws1wLX492r/q/1DqgpXPTrSRGFhNKhjsUZ&#10;xM5jidnQTMtrN6je4MJvckH34Eg1HWqA9KimV2R/3EaaCoMtdDRU1RIaWaeHVDKqDUwUA2YodRPJ&#10;Hu41uM8Oq0QNjj1lFPDD4WlVJIcZaOfxVIjKV1dIRGkkjAqygGyqSSOb3PvYQA1PWzWmOskf2xZ4&#10;aaQERJJDAnkRIwEUtKrVGjSFANm1ANe1vz7sNPl17PWGaczGEmqCBWjJSpVpIPBIArWJBIcDSBpt&#10;ybj3p/h6302zSRygkrEURkbUUaSoDhr0pjCi/JBR7i/0sfbXTymo64MjKsxbRKZvHLGxZUhjSo9I&#10;FYqDXo+g4tzyfr791brDUw6J6nRDNEUihUskKMD4wSzOTdbav0qnJ45+nvx6svUBlalaOWNZFFUk&#10;rtHKadGBYaXqGp0R7IQApCji4Pq5966t0z1dMSkSRyT07KtS0NEtWB95ojHlOiNQFXnQsILB9Wqw&#10;sLe6djfgvSYnoFqVp544WjEKyRU0GnxVGOq7X8DWt5yrcpJoYC/I496oOnuksI3YI1Q1QsaMtXWj&#10;Il5ZPtomYQ1E1SlluWH7WmwBXSeOPewKde6TlVTmWGoKGRnML+ShlVlZBOxaWSN+QWaO2kWspNrD&#10;37qrDUtOg5zeIaKVVWCoipIMWKzxyLqiaCdzG9TeMEFwg5a17g/m97ofxHzPTJjIyR0FG5aeBaby&#10;6lJx3joMlPHVxpUY+KpYllhMYPiEoKCcg6rGwFwfayNjWnSdxk9Bjk8ZSw+enpqULTZauWYLLFXz&#10;N9oae9LT4xWN2M6I7FndAeQye1aOeLeX7fz6b8NRxz/g/LoLchj46cTL49GLWn8VNJ4aSaOWSImO&#10;CsqooNMKrAzDWYz5L6bNxf2tSUYFc+f+rj8+k8iZ+X+r5Ux8ugzraOcyCarhxjI8emc00rVdfJPE&#10;DG9HR49VV1mD6NUju6qpuTY+zBJAaULV/l0hkjJUMaZ/afkB/snpLtiWSRMk2MWmgWSeaB5JZ/v6&#10;nJQwh/PW1DhxKoawSmDhRpuOR7VrKD21r0laEE69NPt41+Z8+g3qsFCJ6maQ1uQcNPUTV0yt5Era&#10;troJcct1Koy6CYDZgbn2qEtF04Hl9o6QtbrUn4jxr8/s6DzO4WKlqKrMmk8jZh4I8VG76Vnynk8G&#10;QlpwLqZIyo0xWChRe59rYZ9SiOvD4vs8ui25tlRjKB8XD7a56Q9Xt9ZIaaSq8T1FTU1NLVzUgMZr&#10;amoXU4nYhlksq2CxrYEn8+1azLUgfl8h0i+lGmrLmpqemQYn7eaRKqukhqZJPto3oDDHUUrAMtIf&#10;2NQmidFLE6CwH45B9v8AihhjPVRbBcNg+o4/6qcfl0zPQNPJ/Cpgtd5ZNCmk8scrxg6iyRSjiIuC&#10;HtcghrD6XtrC94FP8HVfAY/pnP2cf+K6cIcRTPV+OGnp6opL4J46RqeOVmMJeqWnqJmeLXqUpaS5&#10;a1gLjnTSkAk/5+nPpVLUAr9nDpoTDCSKumjjKQUaGAUsfmqYJKmRrrSTTsoEWgqzlEFm0kE2Htzx&#10;QoHqf9XAf5emvpQ1SBQDhT/Aa+ny6w1mHKpqjq0VA/laqanP2bQNGEbSpAIcSagjW02vz7cjnz69&#10;Ve0qOP5+R+zpKyY2KGqWOKGb7eCnYSQMTKteAynzIwYaSC4MYQA6f6+1HjArWtSf5dJxbANRRjzr&#10;5/Z1Gqsd9vDUFJKimhnqUgjhjaPV59Ovwyggq4RODqAvf68X96EwJpSvTxtgooOB4dMdHiHqGqqG&#10;lpGrpHMpQyRoY4lckpHUSsR4bAag0TAG9vbjyhQHJp1RLUksirX/AFfP/J04UGMgVY28EUYhJZa5&#10;qpijs6+IwRSy+mzG4DBntf0j2neavA8en47UaeHDif8AV/s9LDFwzRxK9BTNSSBoLrDVAT07SDVF&#10;5KwIqIhFiqyXYm/qP09oJmDHuz+VejKG3oKINPy/2fL/AC8OlrhsdIBUSSBaxPt5V8T0pEZh8pmO&#10;s6AT5RqTUVFm9TMLi5ZcSLgKafYf9X+Howgt8liAcHy+fSnosUNUM9KJsQpnOiQ6RDRQSqNVVPNE&#10;H8gUgkIV+vF7m/tFJIKaT3f4T+XSuO3XHhjT/gA9fn0tKLDViVB8dZisfLF9xJWSFohJOh4l88v0&#10;5Ug6B6gdQ4t7QvIunSQT/q/1DoyihYVYECg/1H/Y6UlPSsBkFp1BpvtqanmmljRooaWRTNJLTLLy&#10;iRqviOjlma5uQB7TMa0Pn5U/Zn/V5dKwDkDgKVr9nl5Y4fn07Yyno444/v6iSnoJkgWp8lNPUx0k&#10;mrxwVUiDypOrBvXcEoFsdLWHtiRmP9mKmpp5eWfsz/q8unUCCgbC4r5+ePWv+rhx6U5x9RTQfa18&#10;wqtNbUzxj7APNk6BgJKKWkR9bIoBVyrS2RFswABHtOWU9yenrwPn5flw6UhGXEnr6cR5fl+fSqoE&#10;mhp4mp6k04qqtZKx69YEmhxKoBT0rExgwB5PXpSJ476V1e0z6CxBBIH7K/Zmv8j59KYwQgoQCePr&#10;TyFaYrx4Ef4en+mx0VWazITwzihWqhqaqmjjjjr6Whp6fyURKqAZVmkHrWAG2qzc8e2WOmi+f7QS&#10;eNPSnHPToVW1H8INfQgDhXhWvyz06RU71KzyUkVYK96JnrJZKePH0uOmmmDLSpTMDrgZDphRXaQD&#10;8D8MntOSCK0A419T8j0oU6gQK6uJPD7B51FOGSelZT4WmMsFMJAyyvHJC0Q0SYuaJbSVscYU/uSO&#10;BDEOeB6gL39pywya/wCznh+XShQK6RgYoPT1/wA35dSnwX3cdDQ1kNNBHRirmqK6KollngKDyu00&#10;hUgSShCGQ30O1o1sD7oWAqQak0x/q/1U6cVQdII4edf9X/F9M2QpakUj+HRXUsWVEaxUU4WgiqJF&#10;FVTRXg4cMhS0roACGDAj3qqs2cVHnxx/s9b8gAfPy4V8q/6vXoO85Ljow8dar1E8dG+NgxySwpFT&#10;K7Grio8bWUUbIpaRlmDz+of2Gtx7fiViQVPzr6+VTXypjH+HpqTwwKUqaEAfzoKedc5/wdJitya0&#10;EFNV7ijqnaspZ6qdqQRzTUsquKb7WWq9WvSEL6olLqwJt9Pbq27SMVh4g4Hr86ev28R1ppVRQ03m&#10;CT50pTz+XnT7eo1NuuSughNdTSSxLT1CyvjaipinoMa8l6qQzziNpHlVY38kigm4Veb+9vZ6SQhp&#10;9tKE+X7M4HXhcCRNRBPrSuB55oK+XGh9PQKfbO6paSKIRy1QpGpYoqeoroEZslUvKyR40ySghX0i&#10;+gku7C11Fvaa4te4k4NScHgPX/VgdbinAUAmgoBqPmc4+R/meHQzUNdRRu0/3NFR0k4paWSuqIpP&#10;4pNVzi8UlKzXEEYb+zpGnnTe49lzBj2kGvEAcKfP/D8+HSo0BJqADjPE/YPLpSKmQeohimjhwhgr&#10;aKmqp5JEZ5KpZbx1C1BD+lgYkkjsBou1+BagCUqO7jj/AFcOtdwpqwagdRa2hNZLXIZqClyDymVv&#10;4WIappSs3iq2ioHUoiVIb1xMLswaxtf27GSNPGmOPl+zNR/KvTTAGuQPs8/+L6C3dNM0slQgicJh&#10;6mGlkqWgWfHBJqT/AHHTUOKp1aSOVQGjtCrKpOoi1/Z1Zmiin4qmnnx7qngfXPHgM9ILpckmpANP&#10;UZGO0fsr5cei/wC8MeKijSWGiqRX10Zx8si0pqpqgqfuYIFoiDH5YwDIlQpVtZJYqPYlsZCG0k1U&#10;Z4jFcfb+XQav0UpWlGOPPP8Ak/MdF33FTLHUhTkHikgeSOuWFpaiHVLEQIaKnKaJbyBhNIUZfqOS&#10;uoim0ck0P+r8/wDAPToG3K6TQNQjj6fkP8J9eipbmx0cBIkaQrU+MuDEwkp0lnMkdOkbg6dJK69J&#10;PJFgRz7GNq+teHQIv49J6BnLxRxHSQ6RPLIqlkAlgCtdI0W3J/1X0/2Ps6j+Gvr0HJKazTphNKJQ&#10;tixMYXym6RxqX/zZS/1I/r+OfbnVOpkbrD4ZIAVmdTH9uzE+aKwBfSACTfnTfi309+6916SGMGJi&#10;0zLoeXVDEZdAW+okHm9+dX4HH+tscevdRmMjx6tQRZY2CrfVJIAfU72UstvwSOP6n3frXUcLIrKB&#10;KuqNSUMQCi6tYJJKeSwJ/oPejw691jSU31+IhwSWNgVTUNBWZgCdQuWvc8e6db65KsLhkjYPKGlJ&#10;LraKRl5Cj6H6fkge/de6kKrMhCFmLFFOsfW3Nw55HP1Pv3Xuv//U3TkRQLC17XtYf7zq92SuodIm&#10;0Ux1lA5+gHH/AAZeefx9Pb/VpfLrKV4+qn8W4J5/x/Hur/D0112FA/s2A5B4YG/5sPbPW+udv8Ba&#10;/ptyR+TYe/Hh1ZPi6yCwtYL+PTyGFvdenusYtxdeL3vz+OP+J9+6917/AIn6/wCvf8k/63v3XuuJ&#10;HH+2+hF/949+691jsACbg3JBAuP9sffuvdcLjngG/wBL3JAb/ffX37r3XHg/m1+Bf+o/wPv3XusT&#10;LwDcav6WBuCfwPfh1VhUUHXBbqeQf8R9PqL397PVEJBp12/0bi9rWCi/54t70OPV3+HrGPrz9Oef&#10;xe3IP1/3r3Y8Om0+LrILaTYi1+LhbcG/5H++/wB5NRx6cf4euSCzcWtyD9PyPxYD8W92PDptPi6z&#10;XB+lv8Lf4f0916e67Fvz9Of95H59+691yAFiODflb8EW+ov/AL17917rlxcEAfn0/pb6ce/de66P&#10;9Ty31PpCnj6eofj/AFvfuvddAm5IH6ri9xYfnm/v3Xuu7X5a5txxa3HPv3XuuQsRwAP7PFxcnkC9&#10;v+J/4oPClc9e66/x03LAXF+bHi/5/wB692alMf6v9X+r0Huu7fW1uSDzx+f6fj3Xr3XVlsD6eCP6&#10;n6g+/de66sLk2A/1Rtx/hdfx7917rwI/oSebAKo/2Hv3XuujyovY83P0sebX4/p7917rhwQG+trn&#10;+lvx9T7917rlcf8AIPH4W9vr9ffuvddG34+n+Pv3Xuvf0ub8en8/7b37r3XEn6k2NhbgXOn+hHv3&#10;XuuJNrDji1gR/wBFe/de664sTY3B/FuNP1+nP5+vv3XuuPBvwbk8H/A/g+/de66ueD9ebW5H04J9&#10;+691xYqtypJLWB5N7sfqR78OPVX+HrgjeqxuPx9L3/P/ABHux4dNp8XWQEEfkAkfT/A/Q+69Pdcg&#10;QRwRcX1W5P8Are/de65AgXNvxwPoT/Q/8V9+691zsObC1rfSwufr/Tn/AH3+sPde68tyeb/7wb2/&#10;Bt7917ru/N7Dm1gbX5+oN/fuvdcePVb8qLj63vyOQP8Aff737r3XG4tZm/pxpJsb/Q+/de643UHk&#10;AXvyP6/1v/Qe/de66YAgi41cWB44P15P9ffh1VhUU65KATxb+h/rx/T24vxDpmmK9SQV+ot/Xk2v&#10;+Pbo/wBX+qn+r+Q11lXkc2t+fre/15v731rrJ9fpa/4P/Ei3+Hv3XusosfyDe4st7+rm9/fuvdc1&#10;/wAST/Xjkf049+6vH8Y64kLYcEXItaw/24Pv3T0nwHrCQOLAfXkW4P8ArW9+6Zj+MddWF7WGkD/b&#10;f61vdX+E9KD1xIFmuvJ4B0gfj+p9p+tdYeADwfzzwfxaxt7917rDpX6f1Or8fW49+6915ib3/H0+&#10;iG1uSVPv3XusJt9VKm4P1t9L2tYe/de64Ag21KLm/I+hP1Ab/W+vv3XuvBlt9FJ5FgPofrf/AG3v&#10;3XuuWpbjkfUC3+w/A9+691mVl5t/rfk3t9Pfuvdc9YAseL/T63J/xHvajUade65a7jkc3455Njfg&#10;AH26sek1r1unXtYBAA/w4/F/6/T/AFvbnW+uwb3+tjbngEfUe/de6jyyWGlPqx02PNufrYk/X3V/&#10;h6SdR9ACcfqA5uBe5+oFvbPWx1xJUnS1r/0IJAB/Bv8An3rq1PL/AFf4P9X8gkdyVixftpdQyMXb&#10;+yv1tJ/X/C3tFeOFQ14U6X2igyaaceif5TvLHp2DR7A24n8bzc0pXLvTyxE4iiCakqpPNZW/ppDD&#10;/b+45m5ljXcBZWw1tXPy6kGHYHNn9TL2rTHSxytFLuXJ07LIWSmWKzGLV5GeT1xuG9P0BDD6/wBP&#10;6+73dr+87pCcKv8APPVYZ0sLZq8WqPs693NV43amw6mCC38XroxBj9MIKtUCLVzHEAFUA2a1uL/n&#10;2b7rbxWe3BVw3l0WbZPJdX1W+EdVy7c+P24dz1ctWlH/AA2vrqqapQySyChgWpfyCqpKmNbDX/bQ&#10;i/8Are4+j2+5uH1oPLqQX3OC3i0uRQdJfd/RWV2juejkqqsRUNJGf4tUR6pqaSCSImxqZRqZwbMC&#10;DYL7Kr6xltpCsgpTozsdxguItS5r0Bu48quNUwS52qo6GlWrhpvsquNYI5mOqEfZyA+VG9IfUBZr&#10;EfX2hLNTB6N4UjbNOPVdPya7PcZKmE0tVl6jI19HQPHU2joo/tkEF6mYeuKWoXlSwdb2IFgPZtY2&#10;zS11dtP59PXE0Vv2oOP7P9X+XoTOqe49kuMIuV29kssMFRGvy0b0NJSQZShVvHGmRSS8U/iI0rL5&#10;ACRfSSLe344HifVWtT0iuJPqYyiAjpzyXyr3Xu7a3dWJosrX/wAWWlem29jsPXyUMFHTLCz4pmEZ&#10;jlUeIGOYiddTHVp+vs7tp3WZAw7G6DF1t6mJzCe4f4eg3/ltfJvt7tLuVupN512eyWxcHiVz24dy&#10;QM2NqaeAXp6rG5KoWMLL+4qxQS6FcqGLEsdXs03jREI3Q01GlPl6/LohtVZlkikFaCoPz8x1fNvT&#10;b2UylBFQfe4/AdbYoNV1lNO8tPnNyVE48dPHUZUNeSIXDfu83+t7XBdNdMENMKP2nq1tCqPgVY8T&#10;5DpKdWdW0XXeYy+5PNWVlPVwjKw4+apNQrVkqlpTWrUC5Asnj0gqOG+pPsrklaQ62FaDowYgroQU&#10;qc9QNu713Jv/AHFJm66tGGwu38vWyTVdREYYpVpFNP8AbSmPkWB9V1GoEEc+0EDPcSF34L0rkjht&#10;10Dieitd6fLTAdZmty8sbLXyytQTZHLrUyRrSUchNJCpo45BKsjft08vpN/r7uLOS8lIj88dKo5o&#10;LZVDnH+qnRdOn+4+jM9ks/2J2zkaPA1lTE00+GqqpcjNi8NUyMViqcvQM0Kmqdv6I6tZW4v7Yi2D&#10;wZtDpqHy8z1a83AlKq1CfXgP2f5ei+du/OHrbsLG7p6++PFDVbe/gVFW33PHHS02Tx0UE2nXgnqF&#10;TUqvb0Lqcgk6WAB9iGLYyjJNOgVK4XjX7f8AD0Wx30cylI3qw8/IfZ1VxuvfXYu+stj6rLZCbMZ9&#10;ayCkhpKGOMrXZKmIoPvp62RHY+ZGAqpVP+GkW9iS3srS1jIjUKM/sPl+3pJJc3M7AO1T5D7P9Wel&#10;hvToXYO2Mvi/4fLLujPbdxkO5991Nc3io9uNkgJo8TRZakP2tbGtyJYVcPGLahc290ivJ3BrQA4A&#10;88edPLp6WxhjkFMsvcxPAV8q8CegX7L3XLuzCU2H2Ti6LZO00+5XN0WINVG2flQBI6unimBGsNpt&#10;HbV/avY+19tGkT65qs3l8ukd1IZowluoRa5+f+rHRaaPrKZszFUJQjI0SBo66sqJUGPoaqZCJKio&#10;ljHojC/rjZSWNhf2d/VoY6A09OiL6RhJwqOnLsfE0mCwdFRrSYyqo5dT1Ndi0SggerbimiyBjCtM&#10;IgdUZVbKPrf3q1cuxLE/Yc0/zdbuUVEAHD1HD8/XoD6LDVk2YpQKkUZgC66mSRmR/MPRIrR6XVbc&#10;XXUbX+nswZxpPSLQQajoWqeZcRS5+hpK4Rzbh+0o5ML56uto6t4Ym8jymnUI8Q1M0epmItZhwPaX&#10;TqYH06V6giEDFfLOf29BVS7TxWP+9ilrMWqy6JkukizzVMLEGlpii+htLG6EqbgC5t7WmRmAOeka&#10;xqCQadPWT2BndkV2JlzeNkSr3MGnpKfIIpnFMql4EyBlGqCVktKrKwDLYfn3qOWOYER+XHpx4GjI&#10;LDjw/wBnpoqo62oqKvKT5KUY9IyqLRkUuurpSBHHAx/UVIszKb3/AD7donAcT02ykDV0GG4KTJVc&#10;KVYmaoetqG1BZFCU4caXiABJMj/p4vc+1C6AKHy6RTAnu6fNo0M9PLQoKmPFUs8U9J95kJ1EUcKt&#10;/lESRPfxueLWB55Fjf3U8MdeiFag9D/szovEY2VtySblospkoEq6umwVPTJlNMTIZFrMm8jAQqiE&#10;uToZrgA6SR7r42o6CtOlkNjH/aagT6dJLcG1c7Qz/wB5d8VsMOIM1sXLSNjnq62CRdUc1OoY6lUa&#10;WZJI7fXSf1e7KF+FOmJYHUa5+Hl0E+Qr9r5TJrBgsXS1DVTvBIagpjCtSAWNVUVDuY9HF0PkuG4s&#10;eB7c0Ooq/RfWMt+nw6Sm63yO4N1x43BQ1uUqo2jh81LSStJKRGFfVSxp+q4sWsdX1HHt1dCR6m6a&#10;mqXoM9GbxvUu0+vqKhyHdWcGLra2hhq6Pam1amDJZ6r/AGfNG+TMF/tNaEFWNjruGsbey2SeWclb&#10;VeHmcf8AF9Gtvb2sQBuyfsGT+fp1Pyfd3XGLo6XGbN6YxVRRpElLUZrcLeXK1crgfbzvLDe0kZuS&#10;1wT72m3zsNc0hqeA6dk3G2U+HbwDT6nj9vWDZndFPQZx6el2/tTb+Lq4GpK6poMfH56uMArpqa5w&#10;08iAkp6gbE3HHut3Ys0QqST/AIOq29+qtQIoB4ngT9p6V+4u0N5byyeO21tKuoMdiKOZabC4jb1N&#10;SYSGYzJasNRBUMPNG5BaXU5UHk6fp7Zhs0gUu9SfOpr+zqz3ks7iGGgA4Aef+fq474E/Hrr2j3Ec&#10;/wBu7pj7CqcTiv4hkI4qjHVO33qpD/kmCxT10QvoiYJXxyR+NrDQ/pHsjvbyrlFFF/1cehRbWbQW&#10;/iag7Hj6D5Do+va2R2xtnHUOSqaKjTc1fn40xOwtp0kdNT7X2nCvhpW/hsT/AHFKJI18iVEAeOoO&#10;rSR7TrLDGtTxPT8CTy1BrQev+Toj3Y+P7G7IWu3inXlfjdqY7KUdVHkpqaOmhydDQTfazo+FqfVV&#10;Of8AOpJI0luVAPA9uRzwswXV3HrdzBK416aqKf6qdAd25k8bgdrjP1W5oqmSrefCfZUNLEtXQRkq&#10;1O1NjEDAFVUw1I9PoPIBA9mKrUaR0WXBCDUx6rn3LnY8nRVuNp6xKKpDSI9bRTwuJqAz+emqXp2A&#10;0mOwF0HAJBufamOAKdZFa9FsjgjSMf5ukvlOv8nuKnpsllsjU4XD0ECPFLJLGwkh1a5cjoka4jDc&#10;srai5IAA93EkcRpGtT000LSDVIaAfz6L9LksRTZ/TiDK8dFUSFMjIsMimQnRI9NHoBXW3qVmJC+z&#10;ARkx1fFfLotLAPg1p0Lm35abOxO+TzJxmLxb00i0sYjnyWRNXITXUVUxJLFh6zKFNr8ey+SNou0D&#10;j0vhYOAWagHDpbZDuLHUCvsDYuJmx2HmnSoysD1BQ1OUjS8Fa7hmVSgFogCoYX1Lc+0429n/AFps&#10;9Ln3UQqLeBaDz+Z6DfcXYVZX7tiqaGpGManSlxVVKIZ2+8pki8j0jwaXkkMnId+AWP1AF/amOzVY&#10;e7zyOkcm4SPcB0NPL9nRgcFunYe5a2lrklpcXnKaE+jKS6P4VDFSEk0cMhtPJO5ZW/cLLyBc8+0T&#10;QyxoQcg/z6NUurW4IPwsP4v83QcVs+9FyBr8E2aajgfzz7gqKKoofDQRMXEEC1SqoVjYEEglLfX3&#10;ZRCRpfj6D/L0lczByyVoPOnQPbr3zk1krsWuYyNMcpEtTNQ00wkSpqXckyVLICpdhyB/Z59rYrZT&#10;QhaUxX/Uek0lyx7NRNcnp02Rl8f4aiarxtGA8UEVNGZkFQlYr6JFoybGzcGUqQf9f6e7yRNWg63D&#10;p0knpQTT4GWpnlgoslWTyrOfvpChp4CrXkDVMiuwlDejUFWwH6vftLAZ692E4B6Z6fauDracV+Up&#10;ZvFNVSxRJTqxfKyxDyyw0bkBAVF9JAUHksb/AF2ZCMJ1URJXWRx6HPF7aroKzA1m38A236VIofJk&#10;MmzUeFrC8HlCSRxAG4IXRKmpSRY3F/acSIDRjqJ6dMRNCq6R8+HWDc3VGzs89JjaDMzbs3fU06VF&#10;TT4erjigk8zl5jTpIBZ6QkrOoW2n1Lxx7f8AHeNanA6Z+mikOkZb5dYMB0Jvbq/crVUDrlaXIq8N&#10;VTRNRyzrjWpTPHJ9hObSGNrfupyLMRzyW3uknQDh1ZLGS2f1B6YN07OzW/56mSTPx4qpoI6Z3Dgt&#10;HWVVI5ppZTAoLBlSzhPWT/h7skix5Ar1qSDxgQDTp56y6hx+w8dmd5bx3ZQ0NNR00s1BUwTt5pm8&#10;hSZzTqHZZlvqhiZA5BPIHv0kvjEIg6ct7VYEMkrDouu+9wgZ9KnC5R5mqDoM9O8sEmRpJ5fK5q/M&#10;SS0lhcXAtwtj7fijAWjDh0Wzy0lqjY/1HpQ7Nz1RRyVGSroHlpyskf2Da4kR6g6STEVLONWl1Mqk&#10;AgAar8JLhAaKMDpXaS0Gs56m5jMZ6v3GlO08lXlpUgigV41QU4kVRHNVxLoImKCwchRawtb2wscQ&#10;jPkPP59LHZnehyxp+XVh3VHTePyeIxoSVUlqJKOqbMwp9vVy16SLV+GKlnNo0jdSqEKLMb6rewrf&#10;3TKx8gfLoV7fZo0QIrX/AA+fRp+5OxqfI0m3MEUqKTJRSyQxxhojlMbUUZjeny9DIV/zSSr6yjG4&#10;JUgr7LLK2PdIRX16WXZoVQ8fL1FOjRdV/wAHqmx+5aqrFdmanErLWHyCnqFrpUENQtTTzFF+1YgM&#10;CPre41A292VEJ8OmPT5dOOrBNZ4+fRxt17/3LtTYcNLjqDOzTTY4RxVt4qaWT9oz0qDx20+q5WZe&#10;JEsvJ9rnt4hEGA6LVfVJpIweq65O6exWqKlajB1mSbPpMaukmggiqoowTFRoYatSkbuAwi1BSQCC&#10;dXtgaWWgxTpX9MqkMBUn/V/q/Z0XDeXZnYGXly23JGraJK2pjh/hdNG4RGC+ZNORiUnwsAGFMZDJ&#10;qUrfSfdo4UDa2OP9Xl1qVpNOginp/wAX/k6LRhd3Zrbedjnz1KqVBmrmpMlVtJhauppdRgmmpvLq&#10;RfGfTDCulR9fqfaq4tI7iKkf+Qj/AGOkCTGGWrDPlxH+r7OrKdg71wDbLgyUFdJDNWUi008VLP4M&#10;3P4YtSI4KhC+pi+tCrsDYE+wnNaSLKVYYB/LoQxOjxBwaV6DXI7iwuJir9yQ0jxrSLUfxDIViwR5&#10;ZIYx/kU7owd4h6hG4+pBDE8X9q47VnYRnz/Z03JJHGC/p5+fQsfF/f1V2znJ585T1NVh8Zj46aoq&#10;kgUI1SJPthjAyLrcxoAS7KQTYC497v7aO1TQONembadp1MhGB1aYMRuGt2lksNgKaHHyRw1FbgpK&#10;nxRnF00kXhVHCW8ySEX5AIHFvaRV1RlONB0gcJ4us4r1r5dd7cxm3vltuOgzFNHmdrpnKp62s8Ul&#10;NQHJwzkzVcK1FjHectGVHpNj+Le93xf92L/EPLzp8+iSOEJuJByD/h62juretdtdi7YxVFXUFBUV&#10;NLi6bHJkKqm1TR4Vv3YoqPIx6ZHKr6dauCb2PHHuO5pWIanl16+leF68Oh4quqNtbbxNPT4TGUeO&#10;p4YhEn20VMBII3HieSqlUlmbnUFckX5uOfYJ3WwnmPiaiwPlXHRM08r9pY09OpM0vgippmjg8dAo&#10;hlqpGvEmkcRyeQKNDC12sQPYceyuCQFQ/b00oZzSmek7Q1se4snXMksCwpLGjSwRK76mNnMRbiyr&#10;/bHP9PaG6sp4XpIKV+XT8kLQgAjj065SspaSORMfBNHUOPCoEmr7kCyGskAuAi/qAtc+2oYUkegF&#10;OvRR1NTw6Q9NliK+moamp+4ipJVlleRykjRzNdjGQPUoa1lYf7T7NX2laKydLzENOsdDfT5PHRUd&#10;NV8/cSSBGUt/UW1SSKLBQLXUjn/ezmKOBIwpHcOPSKWNmfHWWjr454H+2SCaOGeQqKdPIsZQ6xz+&#10;o88vcWA+nPt/6GOWMsMZ6TvHTjx6WVBUsHE8qoY1iBijU6BCfq7ILW445DH/AB9siMxNrPCnD06Q&#10;PRXNeH+r/L09w5OGKErFCXdguoyIiPA0jcME/Ub/AFv9PbgUGPtUVPr1ppTUMB05Y+sgJUpGnnlP&#10;olRlN9PDWB/IH1A9pVgzRVFfXqyyMw1fy6fIKlSxkEgs39lXsGKekMb/AOH1/wAfaiO01EsfP/VX&#10;qpZm49ZaedXlsovpexUgEEDki4/I/HuotAjah5dbQdw6cCwc3Ghjp1MSF1fWxAvcG39Bz73IBU6f&#10;PpR0xVNYsMoUs/IVuQo1XPp0ggkW/oCAPqR7D0s6wyEMf2+f2f5unqVPUBqhHaVVYrcAkFWZGH0Z&#10;zwbj+pBHtO9ysupV4/6j1bSRk9QpafzoLSEKQjKyKPqDyJUAsSbW/URyL8+yqe2LLx/Z/l6rj8+s&#10;sVGvEilQ+q36QVLHgqL/AJt+RwPx7Z8BfLB69np+oqdo1UFrqCPQhJN25V3bj/Wt+fa+1tGJoa0/&#10;n+fVC3kOldTxak/1SEC3AJDH9Z0j/H8+xTBZVQYx5V60ZAB1MMLMyhlRV+h+gb+g4X/iPa9LM6hr&#10;pTqjSgrjrLFSxBCCsbMWuQwDBr/23/FhxyP9jz7OrW1iRCGAJB6YZtR641dKIo/INIVObadTAt/a&#10;UC9z/Ue1roFWgpTqvTKwjtdB+piLEC9z9ToIvc/6/PsrkVFHb17rKrIqlBqkGm62sVA/tKBYDj8n&#10;8e6B41qhz6H06eA1R0/1cembIACMuv1XlraTqW/pVjc3/wBj7I71V1Bh050l5ZZV1rCRdXH7rEHx&#10;hhcqLf1/3j6+ydnkBKL5ef256pJ8B6bXyPPjV9NUFMhXTqsqm0iMQLFvzYHge0Zm/DXv8/8AV69J&#10;+m+RBWkNCQYypLF11lHAu2qP6jVxb2glTxidH59e6Tq4dHmQtC+qEkqCQ/LPdXdF/SL/AI/P09lA&#10;tauQfL8x/sdbx5dOUEoil0fttpkWM2YfpJ9a20/7ax4+n19tE0k0dOiMUz/q/l/q/mV1RFJvGDGz&#10;+MBQCCGS36VZSL3seCG9mIjjcAEZGP2dOdPxgHiWZBeO9nCsBZiLXIPNrWB93e1Ij8VOFcjpxT5d&#10;dxjVYD08/tkgAWJHCKfz7vbpnHaPLq/XdSmsEekAhgSEGth9Drv9P9h73dRtKMilP2n7f8nVW4dc&#10;cdKEmAkA0L6W0k6b6rajcEk/1HtJbsEejcOvKvn0qnRSq6EQD9acAanX6MFAINvqD7OpIVKjwxQe&#10;VfX1/wBn8urdQJI1vwVB4LsQdQLknU2of6/09l7xipAp6441+fXumDIxvJTyH1BlHoN2fUL2uRa5&#10;NvoDx7KbzWYiTUV8/XqpUHPQaOr0teYnQOsrelm0qfGPUCdPFwebf8U9hajRS0IrU+fVQKNTpR0u&#10;l0dJI11OSx1lbMBwAoW4sf6H2bII2Qh1GfX/ACdX6krTI1O5ZVijQm5Ur+2SeAVI5/r/AL65YkgU&#10;wVIC0/lnrY6z00ESwySR6nJVVfk6QAbhi9gAPzYfT6+24YlWNnUYP+qvWzUYPWCajjYMZJY5bov4&#10;HjRbXGm31/1j/r+6PaAjUSGFPy/LrXz6StfhY3SRhTlrRvCbsthr/c8i/ni/1P0HHtK1goBIXhj/&#10;AC9exXPSblxjGnlRYm1KLGJWvdWThWfTbluPp+PbIt+wqBw8vy6tRTw6YGxUc0Aap9cqP+mR/XEn&#10;6bqQB+kcfm/9B7S/Tqyd4qet6Pn16lp4opblTJHwpkRVY0xQ6VSMAAn+t/8Abc+6RxJHJxqP8Hp0&#10;4i5C9O0k8kYeN2gKGNiX1cRhD6RY2C3HJ1fn2axzSUKOag/y6fZKkMR0nMhNDHBLUs61EaKDN43V&#10;zJzqVUg0hSB/qtVj9OPbTKK9pqOq6K4pT8+g4bclFUVMkbTRKaWQMscbcCyBzHUIikROBxqYkEng&#10;+7CNmFR1shDg+XQ37L3HT1Kwt6ogwEgT0oqSIoBST6n+n1P05tb2c7TEWejmmen0TQuR+fQ10daj&#10;LGynQG/cTSVYDW19J4+lrEEW9imPWhpXA9OndBx8+lGlRE0YcsrlrcCwNuRc8C3+v7NEmVhnJPTZ&#10;7Tw6x1dUuh0uFZByLKNSW41j8D+o+p9s3M4K6T5dVK0HSLqaizFzYxorEopsWIHp9P8AT+nsJXN1&#10;3FlOBXH5f4OtlMY6YhkWjlVmtY2U8jxqp9UjkclyPpbT/h/iUcG5SQTCRWp9nDPTTIGGep8+Viso&#10;H9uMu0yjjQDpUGJjct+SS3H4HsRjmTRQDz/F0w0H7Ok1VZ6GIuyTqtluVEzC7D6A3FlBH1sP9j7V&#10;rzcEHxn/AFfLovlhqSV6ROT3vFGsuqablSVW8bKtvrpdgSyH+hN/aC75yop0sa9IZIGJz0G9Dvps&#10;nVyJFKsVVDIYaiNDHrEa3kEsacg8WuA17fj2D35hmu3JJz15YyME9LilrnqjHrkRpC/LKwI5S4Gn&#10;8MP8P6/19lVxeO71Y9GMaKF6VWNmBBW1xIi+gHTHZSf1lgLEc3t7pDcBu0npz7OlDCCV0uyJGVI1&#10;QgNo08Aq35B+hPtWpxRiAPLrYNM9N88foAdPHI7eMFlj0yE8BDb6N/ibH/egjkOMih+zp2tRXpN1&#10;dHC0MgmRRd9JEX7hIElmKILEEfm3I9o2GDr6uVjZaE9JTJbeim1RISg4QSSIFXysSULkAKTbghh/&#10;rm/tHJCtajpprRWFegqz+1I3BkiglWeO8EQmClopCdMw0MNKxNwQCvP0B90IINOi+WAocdJBdvy4&#10;+mkh1F5CSGSnNyqM4MrpfmMAcAD6C1uD7MbIgEA+fSeRCoNegl3fKQPt4FnZxTzq2sjxSJGDokc/&#10;QMh/VbljYX59jG1A0CvSAcT0SjfW5PHLF9o0rxwQKayoqG8rVVSGMwjjSNQ8DKQNWgcn6/W/s6it&#10;UpUjJ8vT5/PqrMPhPQJ57eCLj5He9PJVIZoYmYzNLUuwDSQ5EkMivc2Vybj8Wt7t9JVqKcDB8qfl&#10;0kmZVXHHpqwG4zBViKRooKiZY3SJ4WVkhkIikqWVOBIB+km7m5YXH0Q31kWt2xUZqeNfTpC79tej&#10;w7Jy8FDjEnqE8zTXZZJKowxLCqinvFPKNOoCxAe5/Cr7AzWRd6DAH/F9LIZFVKHoSabONOzRxhag&#10;xSCGWsQxRoZSnkjheJ/UTfSS6qCbcAj2oW1jQZ49eaX065Yuuy9bpkgEtS6tI0jSuXQSMxRQkLi5&#10;RluI7n0/7x7cXUr0Xr0bOx6FTa+RzQyk8EizQeOGL0vp1LSfQBCOfIL6i30ubexNsk0pn0nh07UD&#10;LdGLwck7RQKsjLEyqEPDtIoP69Mf1N/obW+t+fcwbTPIAorQHp0Upjodtvx649CNORE5VRKt2jZF&#10;sACObcnkmx/p7lTZTrUVJJ6bYUPSzCFAPIS+jSGDAKr6T+4TpBt9bXsL/T2JtOBXp2nTpj8YKmdp&#10;5CkcrBgmi/lQsbx+tvSQV4KkA+1MFmZ2LE0p17rJWwRwoVUludOshTx/aOgc3PNj9L+2L+GOFNI6&#10;90h6pJALaI2fVaG+oMqOeUbSBzb2CLpcU8x1sZNOkfVOVyEUUSSozFLxjU4ZAbyJIBxYD2FrvEwC&#10;jPWunykmBqBKocB1Yu91EKhG4C3+l/6Dn2phIBqOrAVNOljTkzKsgcMIwrEgm4D/AFGu1uACOf8A&#10;b+zu21SCtcDq4AHTpToEZlVQCwBJLBbLa4ZiBYc/4ezONQpIPWm+E9Q8sqRR/uhdb3tIqiTQtrML&#10;Eeri/wBR7KtzjULRuJ8+rJxH5dADvSOeN4aimEhRZCWUESOYCNJkkhF7CxN0/wBb/XMRcyQyJKGX&#10;h0r6Q0kNVIVkEDrFI7GMKEVyGQRvoVvoG/2o/wCt7Crq9a0x5daI1CnWKrxgqYXEYCCLxlSxRiyK&#10;b+AX9QF/rb2iuYw4oOPTbR57euNLjUVEnhjlW2qE3TWkY13fxKwIIY3uGsbfQ/j2l0kKD14R4zx6&#10;VtNjdVFNBFH45NXGpbSMpF5Y6eOO5t+fUfrxa/uy10kDqwjAPr1MoaGSneMeMR6nMcaVEilVjC6d&#10;dOi2Yajzdvofx7bCsHGM/Pp9RQU/1f4B/q/YFHDWSUr6SDqRQkhKqUGluEs9tV/r/X8+1Jm8M08+&#10;rGnS9xGTBdY5StmEb+NyPGQRwWY/Ug/0J49vRXghbSxFD5Hr1Kmg6X9JBHOQ1kLmM62Hrlup1FUA&#10;/wAPp7v42uSo4EE/8V0rCArTpYY9NCx+hlV10qLaStv0MR+D/j7XRMpIZKgU/Z15QAp6W1GvpHAN&#10;ivA4P0t6v8Qfx+fYvsgWQGhPD/V9vXunqB/1KQbk2tZRYH/Ef4/j2IIHA4ca9boePWcyKCoH5/Nl&#10;+v8Ah+R7USThaAef+rHWwK5PTNkqjRHqVlVwNNj9SDcXX/Y+yXcboAaq54U6cRfz6RFZMzFvUF/B&#10;Bs+o/T1E/S3sDbjceIDoP2+Zr8/Tp7pG1satc8RMGZtJKMpb/dlyeRb6+wFdKGY/hYfnX/NjqpJ4&#10;DrDiQv3B0oWccrJcALz+kAf4X932gD6sEZJ6qdVM9L2MgFSoC3N2HpID/wBfz9PcyWTKqKf2/b0X&#10;P8R6eoSvjFmVVubk8fT6EH8E8D6ex3Ztqjx0n4GnWBpGZ7AgBrJ/U3DcEkDj/fH/AFlgqzaR/q+3&#10;rRpTPDprrEfUvA+kjXZfQwH4Uj9P+x+vt2SGUKAMn+X5DpMaVx0msojlbohfgNYD06xyAD9CR9fZ&#10;bco/h6gPt6102AKqPp9Dftuyn9bMSSQf6/6/+w9pAqeC2M9abh1Gx1S6zScL+2/1J9SJypU3/qeB&#10;7Iy2pnqP9VerwvpOeHSop6xS5byAODdSo4H9oqw/wFrW/P19oZpmTLHpehVjnpzirIjpDSBg5ush&#10;C888KS3BIP8AT/Yc+0YuhWhNdWa+X2fl0oXR+HrhkKpUjcMVUsLOw/Tof+oBvf8A3319o9wuNMRV&#10;iBjNOr9BZmJ7H/UN+HDa3u/JvpvwwH54/r7A8k2iSoxTpqUjT9vSDpK+nqsjoRo0biMt9bkN/m9V&#10;gLkckqOPaq0v0nm8MfZXovPh6s9CfQrFEsT+NIyt1di2oFX40qP8P6/X3KuzeDCqk0Wnz6pIATQc&#10;el9jp00BlCizAgKQf7P5v9APcp7ZuEBiFCCek+g8OlFBLG5Guy3BDC1wbj9JA/Ps+S6ikFK9b0Gn&#10;UWd/t+Q6gckyXViQfwV5HH09pLm5SFNTNTrRSgqemSbPxQKdbI7FjotpBsvAU8Gw/wBt7j7euYIY&#10;EJcgsSafZ0sh4Z9emKsz0DpYSqA7f1XjVwy6iDb/AFxf/iPcS7pvweq66D/V/q/y+QMVZTUgdIyu&#10;3AkbMVcOSwCqnMlhwGUhf9uLj+vHsF3O8EMTWvTTEBqr0yy7s0teU6FRjCQyo6AkanLFRc2/PJA9&#10;oP34xNanrfiNTruTeVMY3AqoQwQ6RGxQkE8eS4ta/wBOT7Vx8wGmGH5deVzXPDpsl3hRCneSeqji&#10;RS5ZDcEOo+rgAcAfQ/k8W9mEO8gjWzdWZkIIr0HuV3VDNTy1dXVrT45FdaeJjEk1QYz6ZhwLg82U&#10;c3vx7QX29mQamNFHD5/PqheNE7jx6A/P7rWquKNoLVSiKlldSC0xbS87x8uoVf7B9J+vsK3d/LdM&#10;QvD+f+r/AFfYheeME6TXrJhapI4VHkaqqI/S8ckAldIw92qh4bg+sHTzwPxx7YhDg1U1PXg6U1AZ&#10;65y1byuZkjus7PqkJukMJOhWZrWLsfS1/SLc/wCLvhysxJHVnytepj19L4YUargMuhADdEeIqoIY&#10;Ef5xiw9Gn/eh7UrBIVBp1WLz6dJMoilBNHJUJLpRKjSyKGtyZnIFvVy35vb2ujhLChHV2NFr054M&#10;VGSidJB4KunllCowDOImBsKdRfyRutrk8+zSzsHkfSo4enXlYMOkb2BjDkMHW4qWhp6ic0lYcfBU&#10;iIRwpWU5pquLwzKSVsxbSVK35/PuTtht722VXdW0+XTv6LoVbrXK3EvePwh72rclg8a+e6i3XXyU&#10;eNx8by5CDCwsoqa56aOwjo2Qkuskg03YqRZfeUOyWjb3s6sjGOdAKn19K+vp/qoEMVqVkKHuXqxD&#10;GfJ7ZG8aHGZ/72HFGpx8Nf5swUp1eCMAS1srVCeMOnqvrPgZjdWvyCebat9ilKTAtniPP/V+3pUb&#10;L+E0HU3G9x9dbomlnTshlqHyEMFEqS0dF9pJqLKIKhkEEmpRq1QsSvABPFyy9sN6joVgY/l1cWH8&#10;TdCRjvkfs3b4loand9Lk46JjTJV1eYjgr42dfTHV1tYEYBf1L5ItRH6SR7taDfKUltWNfUZHT6WU&#10;KjLdAxhf5huB6733mdq7ghFftvdEk3+5l20GsrFIioKRvMNLa7lRM/ofggWv7l3k2DcrFhLKKI5F&#10;RTNeizcLWCZfDHEefRde1u6Y9wPuWOOlpanHS5+fcFC2NfxVNIYltIa6NyFlWFCLCIDV9FHPuaYt&#10;4V08EjA4dBqTZPxlqsPLqufanyCyvVXZn978VuQbazGQqq8VwyVPLR4J4qv1NBl6FhIgWRfGS8cJ&#10;YA2PPIVJcLG1QOPTr7dFNCM5HRj6nv3ZXZVXkN2bkzOXosvSY5Itxw7VaoNBDVysTQZaWKK+vFxC&#10;xiN0RCCXBJ4cMiSd56Rm0uIzpGQOHQRbw3NicrDRbpauxG6doUBijjzVHRT47JZ6RFMGQo4sWyso&#10;kAIM5MTkcMhN7hqYh1DL+316P7YsYwHGeiy7t7823RZkbJxUnixdTQxzPj55ZKanopEQtDBWGYyG&#10;dpIiA3IcOFbgce0EkoHYxx6dOXAV10J0HE0+G7g2HX7apMlUUu88XlZqenimkllqqTGyp56VKVIr&#10;LJBLIqpPKqFYyV1G3Idh0SKVXB6QyR0UKR0AW5/78YyKem3pj3jmo/sqWOoqoI2myQo4gIGYqtnB&#10;4VZQSLBR9fbTgioOP8vTkSx1LIOgEaTfG9JavD00VTVYv7+bIT1K0kk1UyUaeNblVAVIlGpgQRxf&#10;2iJJNelSmo6D7LUiYWZZaid1lVGaCZgpDamKzLALXtf06vybW+lzQdWrXptocPNmII5KW0bRtIZJ&#10;ZItIj1tqQu/AJPN/99bZp1sdWO/GzoDb0m0GzO6t7JtzM5ZKzIYynqctR4vCx4yjQ3iqqmsMZkNX&#10;NZRJGxjCcHWxACu3tkkQszUPTqxqQS7U6SEfXpFTl6+qR81KtTPj5aXGQGSYV01R4tKNMqh4kBUo&#10;yEixC6P6J1tGkJKjpKaAlm8uu9w9H5FMTkauuWho5aSto6CGF61KOoMqALkdNARrvFqFw8hsbgX/&#10;AEhQdpmVNZ6Z+qiLUU16LLVbr3B1jmq2gqUp5cXVyNRy0tRAlQlTSwOHjD+QIVupVlJF+SRb8JHT&#10;QdLdKFZXFV6TddvLBZrcH8SrMUY8cUcVeP8AKSklzbRBPp1KgFhGGXix5P191JrkdWNaY6FzD5zp&#10;+XFfZ1NNkKOhlU/c0pqYSj6l0RTfbyow1qpHqt+AePe1WpyemdRrXz6TOe6Nwcy/cbT3niMsJKST&#10;JCnmmanneiQ6j5FmAj+4jBu0UbsWtwtyPbjxhM16qs9a1HDoGP7qJQVcsdTN9zImuKeKYACCQSeM&#10;vG6AAm5Bv+f6Ej21xOOnBJUVHSphhwENPSsWgkXlJYfGGaB1fwq4qCNLq/6gFe4sbrb3dVFaHh1o&#10;1GD59R8vQ4+AiWjhvC6k0kZYy1KFDom11US6BpPrUMDwLf4+/Y8urIPPpJ/f1MDyKH1I3h1KEKsh&#10;RtYYN9QDxcrYfj3Wg6c6G/bPauZpNuPtHJGavxczBqagjlGg1MvMbz1IBdBEP0IvBN7g+6PCGIb0&#10;6qABw6bKTG0OToKyCGoSnrJ2qFgmYKr2FwkDyrp1I1z+B9PfuHTqgEU6DyowH8DjA+6heriRfvWS&#10;7JIC/o+2ZjYpqBVgQfp9SPrvrVB1xxu7KijnjlgpPHUDWsJSILEjK1hP4QQpeP8AGnTYe9EgDu4d&#10;aoD0JFJv7caRiOk+0rYalHe1TSpNqhmUrUPIU/cGvm6qwP8ArflsxqSCB1X7OllsmryRrKp8Ri4o&#10;8j43R3aLyLDMynyvShltFZQFUE/Qk3v7eHHqsoFMZ6Pn031hRTYjGbu3nloKLBT1tPBS0MckM1Qz&#10;BvuK2BZZrGmsRdnbkWstzx7YuSQAOlVvDjU/l0dMdhUuDgqcPj1x9fi63J0Ijr54TF40p6byZGNW&#10;l4nEqBPKwAI+gAP1KjEalj0aiVFAC8Ogp3jvXa+apsxPhxW0iJDQj+GwNJDQBDIHWeNpVLRsnN6U&#10;8NcsSTb214TFuFOmXZGyvQVSSJStLuKrlSDBQwtKtSYIIapq2sBjSNIHs3jCAFzEAUBB9P19u6TT&#10;SOPWkoF1NgdA3uDdWOgqKnF0MOKyc9SY4qeCgiqUxlFQGTyilhMK+Yyzkl5lZm/cuHOj2pVTT5dN&#10;PItaKKnpabWixeOqmq8pA1OKSgSsnx89OEyOVqWUS0Yw32Sh6fwLq+4jcoOCGvqv7beuAOlUFKkk&#10;U6Fk7+TGUWOqYsa2Fiy1RKWAjFRBi6WWn10lVl8QqBkLj/NIhK2GvXf3Rk/D0taZQgPAHorGZr83&#10;vGuWCrrg+PpnyMtBSPKZIFiSZ3ZKhHuzeQ8RWYuASQLEAPxqkQqoz0RyM0r5OOlHt7CJhsXU5nVF&#10;C4pqWeuppFjk0SEaHpqidg7hSjoyCMWbTzYj3V2LGnmelUCBBqPl0j8/uCmp4qqsiq2jbFVUFFQ4&#10;/wAMK/aMqamqJUQXKSn0hz9SQTb34DGk9bkmHxDBHTJhsRnt5xLGVNNBU5FzQQVBkFXI8q66kI0V&#10;2MZPKtHf1WXi9w2zxxcePWk7wK+fQkUfXW88FFTTUNFUZfFSV8fjytPaKaKqjAVauSMgzwxxsSru&#10;+pCbh2AuPaZnRzUdKsIKDp73l1HvDG5DBZTKbclw+Qr6fITpk4YENFWMqhZXjnYin1EEAkNCt72J&#10;vb2ikuEjB1nraygv0WTdO2tx4pauLHtmMZPTaHaCpxslBVLFUKf8pLXLvHYsy6Tcjn6XPtL9XaSt&#10;khvzrT+XVZCADpPQSpTZeKYrPHJW01KQFMDx05jcqQdTWY+S/Ni1j/t/aisTZ8/n/wAV/q/wpACW&#10;qejP9cYzsSPFvm+t83/H6ahKZF9s1FQ1VWUqRoTUmaB/25NIWQtHbkLxyB7INxj26RvCvIwtcaqc&#10;erCEvlOI8ulnsr5Cdn4nKtVyCvjlxuUXLuKYSGWnqJh+w9PR1ZYKoBBCrwOCOfZZecr7TNFoUAhh&#10;T/VTqqIVbW2ejgfGn5O5rfHbVHS1JSCvzO446ioq5Zgy1ldcq7pRjlGYKSxBCixBHPsA82cpwWG1&#10;GSI1Crw8gPt6ej8N3OOPWxt1P/F6/H0+X+40HMtOzSSxQU58cZBjjlqIxdVJKsgS1gxPNveLW5xh&#10;GZR5HotuRScgcOh3r8TkY6WoqRMUiUK8cjoJXWUjRN45GVhqUkKXKlSOfxf2H3FFHTWjHXeBpnmp&#10;vvKiCWWOFxSGpZ0WZNV9Ajan9MquwOqwIva9vdQBxPl1cjPQmYyZ6mOmaWKKN45Qzo6+UM6folWG&#10;MakC2Fgo4Ht+JqmpHDr3S81LPHJIhUenUSxuq3Uqui4FuT/T6f4+zGSQSZX06r+PqFSaIompwyeS&#10;mVZFkAu55IcLbkAfk+0KlApQcR1tuHSqpQJaZpAvhIdUcadQjLqFuhN/9Yn+ntJMmoHp6Hh+zqbT&#10;xSeUroXWAqeQMPFq+ru/4NltYXP5+nsreNlbGfLp7pxKymYp6WXQGIujPYflxY2H5Gnkj2jl8TXQ&#10;cOnF4dSnURxrazyEAqyqNJt+pAALabfQsTfm/wBPbEtEFR8X+r+XVusiElyWMiuQoRg41Hi6elRb&#10;/AXFvdFarZqK9b6cKZAXWTUt5Do1ACOYsp5sri3B54sPahFzqrWvVzSo1cKdOcDWJZdLaXsWudSp&#10;9GBX6WA+vtTG5XPoePWyEIovHpwgLayDYgFSNBGqxPpIUX49rradmYp5fLqhRgKnp7T1po0qCo9R&#10;Buy2/wB26iD+Px+Pr7NwdQ09XjAINevNRh1t6NMo+pVdQ403KkW/1uOPbixkivket6YyaDptfDpI&#10;QCnkWwBAsCpH0LsACR+WsLf4D6+2ZbfWBqFR17w16bKrAxzOAIFRVQRj0IEAZr3WKIG3AFif9f2T&#10;Xdh4jdq49P8Aiv8AL1sRqBnrlTYNI2RDE+pyX/dIdQforaQLAG1tRJ9sCykHaFP59eES1qeljj8c&#10;sRX06VDWuAGHK+rURwRxx7N7GzaMgsOrgACg6WFLAnFgCCoDcLY2+gH+Psd7bAzEFfOnl00+j8+l&#10;DT2Rl0/0AIT02Ym9y35sB9D7G9qvhECnTfT1GOCQBa4va5Kj6E6R/T+vs+jADArjptgCaHpabVrW&#10;pqyL6FXIjuPqOSAxv/X3L/Im5MJBE5rjoouo/CfxfI9D9TuZYUe4tYDj/E2v7mXBz1Sqlajj1nsv&#10;+824N/r9PfutddD+vNzcG31554/23v3Xuu/9t/sQC/8Asb+/de643X/WN/8AX+v50+/de65cf2dP&#10;HJJv7914V8uu/wDHi5/1PINv8D791vHnx642Wx45Nz9LD+nv3WuvDTyR+fx9OQR+T7917r39ADa/&#10;A+n0P5uP8Le/de67IUC5Nz/tX5/Hv3XgaZHXXHpJUA/7CxHv3VgS2D17SLEfXk/QXb+nPv3WuIqf&#10;Lr1lBULYfTg8H+pPv3Wuu7/U/m5/3gaR/vfv3XuuhpsR/r8i1+Oef9hb37r3XE206iwB/H9fr791&#10;teOesLVEKctKg1E/Qgm9iR9OffurEpXh1jNbTgX1KRa/F/6/439+60SgFeHTLkdy0VBGzyOoUXPO&#10;m9wfwD/xT3SWSOIVc46ZeaJFrXoD919y0VHTzGC7OvC8rcH6Bm4Nhe3P4/PsIbxzlt21xMxYEjou&#10;mvWKlU6KnVd7bsqM2JRViOiWdxZZo1iMavxpK2DC31PA/wB69xA/u3dtuIAA8Ov506IpHvHk1aj8&#10;h5dGu2H2vQ5algE86JU2USoSpAYrc+q/P9R/T3Nmx8y2O8W4kicVIyK8OjS03MV0S4I6GVN00TRa&#10;/MlrfVmUX/qfYiEsVKkinRr9ZAVGR0GO+e5dv7XopZZK2J5dDKkQdCWlHIVioJHJ/I9hnfubtn2O&#10;3aS4kWoHAHP5dJJ9yjApFk9Vn9s9ubj31WTGWWWDGglYqCAl2Nm1AsbcEKb2ta3PvFXnH3Bv+YLg&#10;qjFIRXSo4H7fn59FfhyzEy3B+wdIjE5WnxGH1oYjXVbhopXjBimA9BVGINlIBP8AgT+Le0W13cCW&#10;YZ8sfXj06AFwB1PyOOos/j54p1gkjqZAwjIhmeGWVDqMN9QjCWJBvz+R7ObjarTcbU8AT/lHWjp0&#10;nT0DmJxBxe52xZYVE0EyvE5A8c8Tnwl3nVbEAMp44uRwPYFs9sFtun04NQDTqgpXPR0dqbB+/gpq&#10;irkASPS6rECixFTrib6BCNIsbfQfXn3kny7y2pgR5fQHp4CuB0MM+eSipPs4KRHlhUU/lVdTz+MW&#10;uGb/AH3+8ex80scSeGFyBQdKVjCirdAxvpsnVY1vGvhppHMkkekp5UA9LsfyRxwfr7AXNAuWtSUG&#10;M9Ulrr7uHQZbBz9Vi80Ipv0VBIjeN/25dJULM1gT/UFbfj2EeUtylt74xH4ScdIrmFSRKOPR99lm&#10;TK0KywIoVyWadrrFpdQR6j+bckf63vInbpTLAG9el1oxdaDpXVO3p5Y28NYl2/qpa34uAPp/h7MS&#10;Cw4Z6VtGxyOPQN782Tl66lqPIY2pkjOvx/tyGxJDuTYHkXtxf6X9hff9t+ptjVqUHSKUNF3Nw6r8&#10;3TDRUtfVGKpirWonUOaIeQspuki+TkOUF/IvGng/Tn3j9u8UUcjKpqVPl0lR1kJfovW6IXqshVWh&#10;k0GeKeKJnDUpkKelEe5UHgvyOfcQb7HLJckqDQdWbpjpHpSsSVUJ8ocThzMdcjgmFvBqFvqxL/0H&#10;I49hztrpI60unz6z1kVLQ06Iyh44pZog8ikUyxSfuaZEkBsCQVM17BhY8H3Z9KrUdbGmuOowq1lp&#10;hGkPneqklNPG6LHFT3QSJUGJ73jVQLOFH+B9pmcEU6vnoPK8SoySRRQzRyTT1AlcmWdCfTpAaxBH&#10;0v8ApFgDa/sql4nrTVpjpNxvTyJBIZ1Enl1wS0yMsEck7GOZaiRgNchAH6b6bngjn2x0x1mjq6qN&#10;ZEeCSqqZbipkXxstbBHdQ0KSKqRiIWurKGJ5sQfe+tg0yOsUyzMJHjYg1dPDNC7RxtK2ubRHTzJG&#10;ONJVgFAAuL+/dWBJwT0oYMhMqP8AayK1LTVKGpmliigqAxspQwt+XYm7XJANvdhx6dBpw6f4p1dj&#10;4KF1hb9NXOZBLAf1+ELFw4HLW5vzqP49vKtfs6dDA8OsT1yvH44jURzO2mMyLHLAxlNvu5RGQ2pi&#10;LKtlULa559+Van5dXLlvy6jxP5JhJU+VXaWOCaf7cpF9uCI/Krwg6R+YgpAJN1sByvhVag9UpmvS&#10;3oqATwfbiWKaCV1lnrftlnkTxORQ+S9lewDFieWAsTf2JraEaBXh1dV1NTrLWehtCx08QVZnp690&#10;kDGSND53dgND64wWFjcONOnj29KlMAfn1ZhoFPX/ACdNUURAnWGqMMRVXYPEH8srJaMxgekEg+sL&#10;zyt/8EPh1J6aNDg9Jasg+3nNOixQJHHZaiSMPH5IVErQSva/iUj9wWv/AIkk+0cihWoeqEU49NFR&#10;LJLGfE82qQF4KeZwyRyrMFqXhJGso17xrY8X9smnl1RuGOnPGL9nkpa2oZUhWqVEp1f7mRJ2IJgg&#10;YKqi/EzafoSFI9vWq/rLX16bbo3ewY5Kehp/O8v3BLkNMI0MSysdMMIQBg19bF7CxJt/T3NHLaqs&#10;YJx0/AK16Fylq4YvLYqbs2mBrGm1sgUOjgMGuOSSBc/X3IkE6qKKenypGf8AV/g/1fyEHKSqlHIH&#10;C1Mk6NpGlZoiHUyWjWO+lwPoQVC/4+0904WM6vPqvRZ+zIUaidokKNkI1iMyXqJAtKDPNJUTNcqH&#10;QEKjfUm1+PcQ80KigmnGvW5f7D/V8+iPVbSvk6qKVUankqpWEaOJkrIlQTrVzOU1KxVgwhIFr2Ny&#10;vuKXp4nbx6JDx/P/ADdKrFR1dRHWEgw/c0aeBI5E0SwQ1KyhY7gXlKKCEAFgGHtXaABhp8v83T8f&#10;xdDBjRJUfvHxJLLEKiHXTyJSuqsEKyHgqjMLaV+lvz7FEHAdLkAp8+lzTuWpqunbwF0FHFVPLTqk&#10;kCMNSSRXXTGUP1ACsSCwPs8jaiU6dr0HG4Vjrpa7yRSwRVCzqKuQRypIkU3gDI2oBqd9IMYL6l/P&#10;HHsP7gPEY16qRUY6RtDStTOr0kS1bVNTH91OYhDUS0zjRBDjyilYg1lSQMrayLcWv7JGiZcjPVVr&#10;WvQt7JpGY09RNSxP4mkhmZIBDGsWvTJFI5AColwGTSpa2oA39uwRHzHR1ZJVRTz6MJh0Z0miKskS&#10;iIPNFGodkVwTDTMOWUAqwLfW/wDr+zy3WuKdHCIVJJ6XMcKRrrBCCd1LC+moHpsszEggubhrgcez&#10;ECg6v0HG8jHHDU0gKhJVaOpWcBi403EpKAA2/WXH0tzz7Lr1tCFV8+mJhnonu7zUfcxuZaiN6cBF&#10;r4mcIqvbVFDHDdD4yTrZlYlbkLcGxLGSRn16IZ4wXp0HNVCxNLJCJNSyvIZnp4lqfPJLaEmYmOCV&#10;HsbRtHb8t9LCx6ZZNTA+XXCBJ4lhkpGqpKeaH7+WelEK+PIVE7xSeSR1CKI1DBo4RdWHBtb3ocfL&#10;/Y68UoCBxPUKaARLWAU8cFT9zIBr1pTyy28KyKra2vKbhlU2sbj3bpORUU6csfhWrxATFDFGrfaG&#10;EToChp9K6oIJbsyiQ6StwWIJ5t7vGCXAHWlgLZ6F3F7eo4aWR1jkmWZKiAMi6q+WeBRIAjtyI15B&#10;DG4XSB/T2JbSHQgJ8+lkdsAKefUxcLLDTwCSOI1JSVDOraoY3qItJU6bBtKgMzabA/63syjXz6f8&#10;EgdTcZtkwz0UX7kaTL/kcraWkqJlhIZXXSYbDhPWnA9RBvf2pCM3aB1tIyc9JzceLpsVTtHm6Wqt&#10;K7NJE0kKSxrBCWqPMyqy+BFsA8cfqJAFjY+9SDw1o46R3a6aA9Ff3pl48u8vgw9NJTRwxx08cxIV&#10;Zom1R1dL+pCp1eSRpIwy6bMbn2SSuhft/l/g/Ph0XNTy6w4DCNPHVT1CSCqmpFp4p6eRo4qoTzCK&#10;SRageRYpGYlFSNhHe1wB7ftoBKaEUp5dNvha9C3ituBoPsaZFDxRQ0cLsjeVGpXAdCzgwM4DXkQr&#10;6iAAbn2cRWSsukD59OoTw6Ffa9Gdq5KmyNPTLUzQVw8UsSywqZAoWYJqUcXUrIq+kE29mlpbm0k1&#10;DPVyuoUPRlItzT7op6J6MVIeraRTLEZEghcvZklQfVBpJSwH59ipLqWYChp04gAHQo4Csq6ChFFW&#10;V9TVI+qaKNFSIiOle7ykFSL34syEn6/n2d2cjqmljWvVggbh1By+86Klikgp8ZB45mlhFRoNQaln&#10;jDSh4YxpDjjVrIVTflfp7VfUKMKvTojbgemfamCzsuvJ0lPLIlc6RRxw6I6WE1hMkbJE6A2YWID3&#10;JUm1/qD7Z7Ke5ppFQemD8XQ47Z6Yy2IweT3RuHPwwxU8pc0mOgLVsSuSkyReX1fX9K6QAPpwvImv&#10;dvTbbRp3bIyfl04ApU46LZ2VlpXyUtBjKiWaLzqtWRVrDVP4EDiCojVeVYlSAT+SLXB9wfu1y1zc&#10;syMSpOOjO0VVGBTpR7cwYJp6gWXWiSRj7YwzN4iHqDJARqZCTwtjcn/H2p2zby76j0JbZAFDdGAw&#10;WJiSnhZYVVWZkijLOLRuoeNkl08cWZfTwDY+x7Z2axrq6Xaq9LaFNMcaWKeo+QB1doynJRR9DpUE&#10;kg/j/YezVVAxwHVDVjUdSSYTIJJZk0vqMaeZNUlh6rRgAfi5AF/8Px7cpGPPplgTinXA1KNDIVMZ&#10;Pk1LFZS0bj6KwYAcgekn6fke2mljUEjpphTDdQarNUcCeTVFeKTSzLpRIg4un6h6n/B0kgfW3tJJ&#10;udsDSvDqg09AtvPseCljnjNS3np6m8kNGAZJeSiRF4wRpPJDBeT/AGh7CO6bm0jFNWK9aYAUIPRO&#10;9/8AZ8jApVz+anp3Mlb9k7VDSITogo5G5ddN7swXgAk/X2DLq9k+BT03IWpUdF+ravLzVHkmgetk&#10;lULTJq0W1yhZftCRqssWm2scXIA59lNc16TEk8ehN21i45HEcnkWnqJdQlEE0geleIEqWY6VdLEu&#10;U59RLL7VwRnVnpTFGQPt6H2goKGgpUBeGBpPEn3PE9PDEI/JTiZoAfJe5+oDC55A9iyzCqgr0oGO&#10;i/d17lXHYad6aVsa1IRD96hJIopgzzBADyCRqRCLi9yOOTSO5jRMHJ6cSTRnqjjtvJyy1uSyETxz&#10;1C5iOpramkk+6xX21erLTUksECkjyCJtEhKLfgnX7Edq2tVLDJA6RPKJpy3VUXf9XLj9xzUjVv3V&#10;NDJGySSwlIoKqamWdhoQNe/7SqUNioAaxBtIG1qrR04dLpf7Ifl0WyDL/vR1TvKq/cMKl4ndyvme&#10;0kmgcLGbjjghuefZsQtMHpHQdGE65zEVDPR01JLBPK8kmjVE08TU0kRiikVWsdSGyKR9dTG3Hsqv&#10;FoD0eWdCV/1eXViPWtWlIKKB6KpqYKtlpZlciKXHz1GjSkSxAl6iwb7c2KBSVP0PsH3y5B9OhRbo&#10;Fz9n+r/V5dH62nVxVtPTSrS07AQxxVlbVQrDNUvMfHTSpIlmil1AaQQAouR6fYcnB1FQejWH4qL0&#10;KwyEFUGKUtR4UpxbJ1UQ05NGfRpjEv1lvdgyJeQciwufdFAXHmejJVBFT1JesWSSmZpqoSCqVKJY&#10;BFHU0VLSR6Z1MZDxTXBYGOxcWKkg+7GgGeraV6bJ6yoqSKcwLJR0csVTTTTmJXQXPiraMSgWuwOs&#10;yP8ApLegWHujBQMdbCgGvTWhqfPKMesSywF6tP4jURLTTTONdQtQpAQwsw8ccguNfKkXHtNIOn0S&#10;mTx68ldHNX+P7eooG+1FZVUcsHjFaFl9HklS6xKz/txngm2rj8p2FOHTqivXlpqOZWrZY0oUnNVU&#10;VNNGzrXQrJCHpFtZ/wBsEETFBzYg+6gkYHToB8upK1tDTPM8hLz0a00ujxKhqYsgqq01GfXqZGZY&#10;Vj1KSTrABHurAkUHSiP4OnSGtq0jeFGEUc5arpZYUinimqGi8AEzVAGiEIVeTgSBwbgrYe9MBSrd&#10;Xz1xhhpIIoXWc0v3EMolhniTH1NTIG9dNTurnwxpNqcRSyEswuNKN7Y6uAfPqDNoxzqk9H9tVVUd&#10;PVpFL6hbyGKYUcyhmgZmIaX1Eh7rwpDFp+PTiqSK9NFVkJ5KjVEKqOtpBPV2EJpvHTzPoo0joYh4&#10;5UmIOr6tc3v7TFs9nn04BQU6iHKwLHWRpC0iT1UcKNTwP9lITGtRG0rIBKkvBUggAG2rjn239vXu&#10;pH8RqIXpVjRAtTDLAmHpWEtOtIWD1ElbI6jW0YOtlJAYlT9Pfun0jAyeuP3AppIqeHzJDPU1Uk00&#10;kkVTWUq+YavuQAxVJCX4LaQoYD6e9Hh1cADgOpsuUqKZ18EskVPEkyLFCIiRjpVENUmmmUhorldA&#10;Y+n+q/qNOrVp06U2RhgWmgqaCWlR5DNRJO9PNHLQ6A02mNRIUdiqKIgp0mxvck+/Ur01IRivDp8p&#10;a2KOCWpaFY66MtXWSVHnFNJOISj1cpcNJbSCWsbAhVuT7902dFMV6VUcstOJXnhJgp5PudLymI1N&#10;UAqoKQldV11hCwsdXIuBYbXj02QOJ6V+PlURwv8AxGWWQGeRUmCRQ00HhE8CzalBcBbi59TG59ud&#10;NkVFOlbQyPPSQywlXcNFL5HcGQNMumpipQlio8ZuA3ASxHI966Z86dKuimpZ52pjUvVPB+inSTwx&#10;NLCmrxoSrnQt0VpPrYm4tb37rbCnDp9xk1dFBGJpIfKwfS9FNG8ysZNKy5AN6VDIUCoWY8g6hbiy&#10;tpPVSARQ9OXih+2BpkaaIzzSMxkV2aRIbC7Si11QN6T9LBgfz7dYgYPn1UA8W6zTRxtCtUHCPO8O&#10;tPApiRZYVnhMyxXVpGF0lY3N/wDW96cVx59eDCtOuDQNIiSELCUniTVJCngiilY6Hq1Q3bQxbxg8&#10;kMB+ke6FKZPDq3UOoeCVlMdRHi5ojeGqWHSkVHG2lp72+sjWCFwLEg/i/vx0+XTiDFeo1RHSlwXi&#10;khjep8NXLMjSVFRHDEJEdwAAC7lB6bgCx/s+69Oceu3M8Ijdk0x1ElhFFczQCBPHpmkIHDGyyFLG&#10;/C396oAOtqOm6ZA1VXolPLqokpqmoCQEP5JlAWOkqGK2DAhXiFjpFzc+9Cnl1fpkqZkIyMZpASwe&#10;OgnSSHxyVTDySNTuQNdwRoUHg8A3F/e+nUjOCeHTFWeKoglo/tvFLDR65JNUCeBoZAsxlrHuRIbt&#10;4UUXtf8AJufdWWOjV6YcnDJMxhWCl0SxwkUjI0sLPTxgwrGj20qDdlhAJBJJ+p96PDpzpFNFJVO3&#10;jkWmlgp5ZWhR5BPCChjlggRgCrBP84jcAm490630n6qKaZPt66GacVUcjNDBWRiKSCHSkVJR1Efp&#10;jRl0MVPqYEv9Qfdl60QCKHoLc5TNPG1RRnGrXRU1SZY6qD9kz01T4amvkqIRodEp9QjUrpLckE8e&#10;3UcjB4fLj+XTTRA/D0Fu4qRYmilnx9Qq0ddTiCoaphgVpHZTSzZSWnK6hGbKvjQMUuHQ+1sTLTtp&#10;n9v5f6uPTDrp4joNMhiiZGiraKilljqKmLGxU1MH/hSCUmHIlqZUSopdUlmklTXr+qixHtSGp8Jr&#10;j14/5j9nTJjqasP9j9nEfb0ic3iwtQ+LkoK2OSDR44sVDj0qKCSrHjvS1ijQ0Eh0yq8ZUjlntZh7&#10;UwvpbWCPz4fs9emJYqnSRw9KA/t9PPHST/gks02LWpaepqm89GsNRX+SjgpdRSofJyMvjbxakkh9&#10;ep2GkfX2sE4FSKAceGfy6TG3OK/sr/h6TtXiEXyeSVHmpHqafHwTUcdJLVUxQUniqo7kqCqs8g1X&#10;AIvzb28JgBVfPzr/AJemvpwK6jkcKiny4dBjlMG9JRmA0eJgiM8skPgdqx8dLTRr5ZVaYXiVgPIy&#10;lb2DfUH2tjm1GtSaflX/AD9IprWi00inkONPn+XQc5KiqCqVMc81WlVLBEJ2gp5qBTWVPNVD9qto&#10;JVYOAVUD0i5uQPa6OVK0/wCL6RtCeNa1p6EZ8/lTpKJhad8bko4p1pxHPkNU60iCfHZJG+2ijx1Q&#10;npkao/aRnaxCB2BUH2pM9GBbII6aW0QoQD6nhwPovrXz9KdMtRh3jpqaKpp6aqydNDHLCI6fXT5K&#10;lpI/8vpBJTAtK4XSQ2hdZ1FHJBPt5ZgWNDQef+Tpv6VQg1gFqeQwQMn/AIvzznqRFjaU4owQUrin&#10;pKX7mYVPqkWIHVS3qV4JaR0ClQnPoPIZjXxSJMnqwgURFAKef5cB/h/Lh9uOqwlZSPAHkx8dTTxQ&#10;VNUBVPE89K8VoKeKMR6C8Vpo2msSNJW5a/vYmQ+tPL/V/k681syZFAQASP8AJ/hFfl0xNSV7rDNF&#10;9tU0AqGraJ9JkSWjVWOQpF8y3SNXDxhZPqCCBf26JI+FcnqngvQEAFeI+z/Dg4z02vioGlrVVcRR&#10;UbU0dXNCJkfIxIyNLFBUu4vC/qClkJtddPFr28WlOJ8vl+XVvplNfhAOTnP7fIdJqTbkoolkp4cb&#10;Ux1E7vHVyVpMkckSX+4SKQcRi+hZrDUwOoAW93+oUtmv7P8AVnpOLXtBWhr51/n+XCvr1HmoFeGm&#10;WZqdJXM7vJR6Ip0jJMOPFVCAA0rsRJ+xc2+th70JaZFf9Wft6sYgUANK/LBoeFfI1446l0eJmppx&#10;TPH9w9FRyQATxrRyw10eqeVKaHQ6krqMQXSdZII5Ye23mVu4Glc/l/k6cjhANCK0FPnX/L0vsVhV&#10;YPFKuRllSppmpJI/taiVLRfdRwBaYL5p2Ur/AJM6jSqi4sfZdPOPwkUoa8f8vl8+jSCDGa1qKHjT&#10;5Y4n5dPGOopZaM4z7eJahZ5a555a2opIaeQyGZZHpVQxEMwhMccxFixUE2PtLLIuvWDigAxn/V6/&#10;t6UJGSnh0FRU1yB8q4p6UB4fyCyjM80TVdY0qRQyTwytKkUeSPkUT01DKyjTKUkDBDbhVP6b29oz&#10;g6V4/LI/2P8AP0qCHSWkrQV+3yIHz9PsHT7T0MRmlaoqoqepoqepeQU8UckFTNZVlovJpIEms3cu&#10;ttLMSSLe0bPgBeBpTyP/ABXHpUkQqdVFIr9n2fbkV6d4cTBNWxSKGpsdWVNK1TkHnNOsdRWEtMaF&#10;HDL9u0iSNqSxQlbjTyWS9FpxYDAHpXFT68OnFhDOGHBiCTWmT/COFK14fKvSnpsZQ1iSLG81TUrN&#10;LAYIKaaJo6qobVE1NVQMNY0qhaWc6VdkLAc+2C7IakUFPP08+NcfLpQIg69tSc8B6nyI4fn59K/F&#10;YmKanqIJRKMbkMnDL4cpV8UwoozFUo2cgEZSUVBsrxBvIh/1Nx7TySUIpSoB4D1/o04U4VIoelMc&#10;IcUJwT5n0/pCnnxI8sefSix+FMcYpXSlURxV8w/itFXPUztGgqf4LkclGdDU8YkLwzCwddPFz6mH&#10;kB7/AFI4EftA9fXp5YaY+R4g/bpJ9BXB869O1Ft95abHTJEZKx3jnp6KDJ0/8aovLUGeOgpWlEX+&#10;TkJojcCPgh9Onn200oBJP7adp+f2+vW/DBo3mfIHuHy+zHSwp6Spas+7qCIaV1GNIplAqft2RjTV&#10;MkYBRZkY2f0szIxP0N/aV2XTpH2/6vl59KR8Wo0p6/5T8+lTi8AZ450SNF8S0kFbNUuNcLNKVnqn&#10;Snu6tLEjFCLlTbj1X9sliAPnXp9VAFB/q+fUx8RG1TPTUgUQLWTrR5Ga9TQ1klC5LUTinAeMo3Op&#10;wVAvc2490LGlfOmR04Mmg4eR/wBXDpLZfD06zO1JFNR1rgSVVVRMn3VbRNSskU01c8coiDyAqGjS&#10;zLqGlePetfmx1DFAR/k8+vaVrioPmfP8z5f6h0DmeSopIsjWwVlMkETRPkazG0iTilpTR/bxQy4q&#10;pOl44tI1CCQkoyMY+eFsOlyAR9gJ459cHPzGDXPTcupQWrT1IHDHChxQfI5xgcQXnLzS0bQ05Pkq&#10;HSjr54KKrNHURwXeeX78J4kMYjtNLSmoDktxwQQILeMOCx4VIyK/Z5H7Aeit2AATzwcGh/PiOFSV&#10;rXgOgqqd1yUAeZplqTLEY4qKaSSWd67JTkQPCko+3QKF0hBFqUxsBfg+zQWSSClKEUJNMUHH5/nU&#10;Vr+0ra78PJOeFM1qeH4dIH88U+fSkx28RPX+CCSZRkaX/NVtUJ46GelQLCixyEo+poi7yEGwIYhT&#10;7Sy7coQmgJB8sVB45+WD1f65SaIT3DzNdJHD0Gafsz59DFgd+TLOlZBSCaAVFKI1q6v9rKY1RoyG&#10;RaWa5jIn0Cnj+qqVZRe/smn25QuknP8AgbyHzFOJ6eTdB4gxio8+I8zXyzwHQ10W5Kao11VJUUdR&#10;g6qClrqaro56mrqoq56s0aCrLjWI4Y7xzSqLJq5uLeytrNl7WFGGCKY9cfb0cC4icalIKGhBrn0z&#10;544Y6VtBWCmhL1dHR2mqDKlQKapoco1Yt6illpa+huiLGXuPIigh2b/D2w0eo4rQDOainnUHiSOn&#10;aCmaZOMUPypQcPtHzz0nsxkpaKmq2p2kimrpoIJYIHihK1hjENMtSlpBJTzRs8pkiU6hrXWvABhb&#10;RAkA+WfX7aeh9AfPpJO1ASME8eFK+XypSpr5iv5gvn5IlyeQpjWV7SS0eOx1PNEXgq8N55jFRvRR&#10;QiQSU6Oxap1m+lrKbx2YQ2wIQH5k+tf8x9Pz/IhvqFmrXIA+Y9KU8uNfl0WvL4ySeFDPlppJzkHm&#10;jXH1VLWLkTT3pakwy04ZFfReVYyzSSKWJRSvsU2rhWAC0FBWopT/AFfsH59Au5jqCCSTWooa1PDy&#10;9Pnn9nRTN8QVGty8dQpp6t5pmqSGdHS8tPDSHkaSkgd9R9FrE8cjKx00x/LoE7iGBNfXz6A3NR6Z&#10;JXjFlQ+RnkOpyrrd/IW9RkueR+De3B9nsPw/s6DUwGvHSdk9QYSoJdAEcKAKAruLrG7n+l73/Ht/&#10;pjruBVZ1UKzSKUVI1cAJJp1OyqRq/oDf6Dge/DHXup7COSmaMs0UjzpaVXLU1SreoqeD+gC31v8A&#10;4e91rjqp+IdN8iCnkKwoVllAAmvpeEtyFNhoawF1IsPyRz79wFOt9Q3EKkxxlirM8a3BAlZPS8wM&#10;gBCXB0ki/wBPeut9Y4UELEWCpNGJpYPMFJ0G4JPNrnS1rfj/AB9+69146kSR4EEpIaYgBdQ1MeUF&#10;vzzZQOTx7917rNHImhERgytChMYsGgu3DFgOQTYi34/xFh7r3X//1d1UKAP6/wBT7U9F3XKw4P1J&#10;H4K3IHP+w49+691yAsASCefwRx+fdX+HrfXlsSBb8nn8n/D6e2Tw6unxdZR/QXBv/jc/7C3uvT3X&#10;Tf7D/YA3/wBiD9Pfuvddf64tx/T6/wBDf37r3XAqCLEDnkfT+vPv3WiKinXHSBc2HAP4H9Pe69VC&#10;UNeuuOFIH+0kC17f6nV/hb3rq/XBvpYXBNvra9z+L+/Dj1V/h6xjmzEfQHkryf8AY+7Hh02nxddk&#10;AA/T9J/HP+3916e6xtfRy39PwR/rAf19+HHqr/D1jsB+Dzzy3+9e7dM9cSfxwf8AEADn8jj37r3X&#10;NdN7f6/41fT+1f348OrJ8XWf/E2P5sCTYgXFj+L/AFPuvT3XJbWHptY/nkg/Xi/v3Xuuzb/YXv8A&#10;QX9+69139Sb3P9Awv+LgG9/969+6917j6GzMRYWB/wBj/T6fT6e/de67P0uQvIsARf6fn8+/de66&#10;/rcKR/sL3t/sD/vHv3Xuuxp/Bsf8AQPp+PfuvdeAHHBv9eLj/bf1/r7917rkfqCSdRb8k3A/AN/f&#10;uvde45NvxY8An/XYH/ePfuvddf1PpFh+dPP+wAPv3Xuvc/1544+lrf7f37r3XGwuf6tyRx9b3H1/&#10;33/E+6914AEgccG99IsB/iPr9LfX37r3XI25sF5/4Kfpzc39+691xt9CTYXvxa5/IsPfuvddKBYf&#10;X+t7D6kc6h/vv9h+Pde64mwvbk8+r635+n0/33+8D3Xuujf/AF7/AJta1uQD7917rrj1A/4XsoF/&#10;9dSPfuvdceP6Kf66QR9Ppcn6f77/AFz7r3WNvp/j/X88fj34ceqv8PWK3Nzz/rcfj6n/AFvdumeu&#10;+fpwxuOef6/UD37r3XR/P4AI5+lyfp7917rmhJIP1N7cBePybgXsbe/Hh1ZPi6yAKbc203+gte/F&#10;rWH+9+69PdZBY/Xn6WUH6W5sQfr7917rxVbG5IJuTfT/AE/1j/vXv3XuuyLGw+nJJ4Fjb8Wt/vXv&#10;3Xuvf1ta1uT9ebg39+691wYgKTbiw4sCTze5Pvw49Vf4esP6eDwQTe4/4mx/3r3bpnrhxcEf7En6&#10;n8f0/wB49+691yVCLC/BufoD9OeL3/3r37r3WVTf6g6bWHHN/pc2Ue7J8XXjkfZ1JQi1yFv9Pr9b&#10;fQXHt7qvWYWPJ5J/H0t/sffuvdZF03v9f6kcm1vfuvdZQQR/X6fXj8/XTb/iB7oxowPW+soX8jg2&#10;AFxe4PA597KAmvVk+IdcSDY8Kbj8i5I5vx/r+9kVIPp084JWg6xMjab2AAH44PPAv7bB7/29MlSB&#10;nrhYki/IAuf8TY/093f4T15PiHXtKm315vxzYj6j6j/W9p+n+sTjk/Q3t/ha39bAe/de6wso9RFr&#10;AmwVT9Lc2v7917rGQB+Rfjg6Ofzb37r3WJr/ANoAk/630vce/de6wnSBwLlja/5Fv629+691juQT&#10;b8iwIF/pyQffuvddkix/PIBtcc/1Jsfp/re/Dj1V/h65Iwv9bMwt9A17fkcD/evezXqq6fz6zEt+&#10;bc3a35+v1v8Ai/0/HvaEBqnpzrkrKCCQRyeTyBx9L+3HZSuOm/8ARf8AV6dc9fNiFNwPp/r/AF/5&#10;H7aXB406c67HB4tcn6mwYA8W/r7uxqPir+XXusclm9QBPHPHIP1Hp/Ptvr3XFmGktpIsLWFuSePo&#10;B78OqtkUHUFXEbuz/q5JU2svHBuR73XqmigqegF70xWYy+1simHqpaPTTTFnpSFqHDxWVIWspDA2&#10;Iv8A09km/QTTWLCDjQ9HexPDHextNSgI48Oqwej8RP1fT7irN91Abe2ezNd9xLXVKtJT4mKo+4pJ&#10;4UieTyosY1sqOpB/r7gSxV9uvJLi8FGr58BT16nG/eHcII4bKhWgwPXp82r85to5nfefwOKx1Ydj&#10;4Boof74RxyRU0echm8GTp3pZFSXwA2KuXDX/AAQL+z6x5vi+rKso08fmfn9nRVecoXD2oc5c8en7&#10;I/ICj35uI/w2GkzFIldFQ05acVLxRFjprC0KgWI5CSLe9vUeT7NbvmH94OAB21x0WW/LZsIyzGjd&#10;Gyo910WKwlDSYqWATVKKVFRKkSlhGGlVkYXW9/pe3sxTcYYIAkWCeiiSxmmnZmyB0EnYRp6vEVT1&#10;T+aSSnmaSGREmhKVHo0Qslxdbkg/049kd+8MkbMxFT0ebYrxvpAwOqTu8aCqffFJgaV9NVlIRFUN&#10;HAohWjiqx9m/nZWCSRICGYqdXpB+o9gdWZZipOK9SFaANGrEVqP9X59UyfLPI7ibtePbGRMFRWUO&#10;UjgpZo6h/tMmqxqFqqWOO8ar4iEl8tyrfT6e5A2hIvpTIMYz8v5D/V+wEe5MWuBHTI4fP/V/h6n4&#10;qq3xtPK0NBhHyM1flqOBsmPJ9xTU0T8Q0sSniJPrqWZNF/oR9PbbCJ0LNQAcPIn/AD9VJmibSlak&#10;Z4ED5Z6Nb1H8Tu2N47Pzu+tu43DVEtdmVgjpIa2rGXytXQT/AHUuFrPMq0TxHlfHIrBm4Uotvbiy&#10;F9OhTSnyp+Xn0XSskdQSKn0/1U6uu+Mewuv/AI59c4LHZzbm26XtDfeWrs5l6Kljo1rsXiKpBUQR&#10;ZSd1N0gcOrK7OBwqf4UcLGC8x1vwHnQeX2V6QOZpzpjXSg9KZP8Al6Hiq7Fn3HSVU+P2/U5VaI1U&#10;uJgnEE9DVVpUxCpraZLiSnBFlV9JU8lbey+S4qtNPDh1UWrIaO1AePr1BoM3urbZon3pUYcVGWpp&#10;JoqTHA+NJJlJpoEZ+U0j0hW9JH09l5kljP6ma8B0oW3ikFIqjT0Tzuf5H7O6fg3EKmqhxNZUYx6m&#10;SaeMRY+c1Uvi8NwNAmX/AFX+29mG3Wz3M2k4DHqt5EsaZPDqmDsbubrvsjJ1/wDBdwVmb8JyL5DI&#10;Oar7bA18x8aGlx8QjSSOWYCNdUZVibg839i9Nq+lYMg/yV6LYrhGqGbUf9VP59BFLsumn2RNDszG&#10;VcO7oqSokqt05fKwU9VHl6mYVMs74eNGhjgQlY452I+ulhxf2rqNYL/D6U/y9XMY8HsHdnPofs/1&#10;V6Anrw5XrHA7vg3DLNWbi3fXzYunyNCKVvvK96mzI0MgaOldr6hNcRyACxJIs7dBZ3BTCrxHp/n6&#10;SWp+nUhzVnPH1P2eWOlL1NRU1J2lU5WtfKYPGbfNHVYzIw04lRt1wp46qizMVwn2rqzMGsDru17D&#10;2xO1IAmCW9OFPKnS61jX6nVlQM/n8+hMzu4qnMUuV2ZjKOb+H5jLV2eqMHBCsEWVjrJzFJLNmpB6&#10;6eW3klAUNwPVaw9oVXQ3iHyoPs/Ly6XyMWHhrwJJpTjnoFduYWiXsrbMOemWp2tia+2Qo6BmZpwi&#10;+SppqamIF7EpGkkh5YagfZiz1gJHxEdF6xgXIDfCDw/1enDrF8j9ibrra6pTZeIXbm3Z5EroKOkk&#10;jg/iTzp5g0kUfqV0QK0xchS1/p+F22yxqB4p1EjHSTdIJZHrCNI4+n+r59A2k43LsXG0Gaeiauw+&#10;SaWKtx9DHWPVVMKCJKLK1Ug0KoAYqqsuq1gzGwCxV8KclRg+v+TpCV8SAB+I9OkJjuoM92FueSop&#10;JcfjcDStGuTzC1FX9nQmZfuIY1q5kEMTsF0upY2vYcc+1bXKwp3CpPDpOtm0rVGFHE/6sccdL/eW&#10;O2hjp8HsnatfSV+bjnXI7hyMEEkkdCojCSUUMtIoMus2LhUEH9X1X9sRNI4M0mB5fl05IqAiCM1P&#10;Fj0ioNs9X7bmyGVyX94K7IJrlco0Dx12REpeChx1HOCIX0qQ3mkYleAoBHt/XK6gLSnTXh20dS1a&#10;+Y+fl/LpPdoR763R4cruuCaiUrR09NKtllXHRQiShgZH4j0wAIVSyG309v23gpiPPy+fTdwsrnU+&#10;Pt/l/LoMqTFY56qWlzWTenwcEmiOCSctPJNJCJHUBB+0HJHI5+tvaws1KouemNCntY9vXLIJsXEg&#10;GhWoydXHTRqrmSQUFHKH4alW2pg1wpYrcnn3pPFNQemZFhTK+Xn0iMpjqrcWVqchWssVPR0sUzmB&#10;BGPtYAAwjRQP3EJAIK6jY8+30FMdI3HiEsPLpnx2byG2VyEsck1U2SIi87PKrRxRvqgmSMWCs3BN&#10;rgfQ/T28Y9QAHl0yrlMr1GpK+t3ZkIE3FmBSwmWNkeSBHZ6EXWapnniF2dPwpQNb8292KhV7OPVR&#10;I0/9oepO8NqYbCPTS7a3QtYDDTtDoalnhnSoJVpNMTSKrgj1o5Ui9zz79GxatR1SSJAaIf8AZ6TO&#10;A3hvvaFY8uCyCY6SojMUmRo/D96tOrcoKoqTHyOSlnJtckce3Ghjcdw6ZV2XgadZF3HS5yspEyuS&#10;m+4yFcI6rIVZkqalEeUPLM7nn0m99J4BuOfexEEXsHVhJXD5+fT7vuSjwuRY4V5WxrwQJTu8iOkz&#10;CweoS3qKEi4Lc/Qe9R6qDWM9aloGx0j65BRY4TOZDPLqlEyNpidWXyu6p9bKbXQfnn26cjpsggV6&#10;Nr8Telc92hWjO7nyuO2p17jJizbv3FUTYuCsqI5l+5w+1q6WPx1ldpIaSiEgKqfV7IN2vUtV8OMa&#10;nPkPL5n06Odqs2mcPKQqDzOKmnkfPq2/OdeZ3Z25dub+2HuT+BbT2/S42bCVNXPW0tLVCCM09X/e&#10;fCVCKKBnuHVYgpnFgqk8+wfJdq6MjrqdvT/J69SEtlSRJENEUeZx86j0p0Luxpd5VeSzO9c5hd6b&#10;4wdDRPna2grq+P7nI1rRiWgooq6oQVVDjJS4aB4iqaAFcF29l7sKBagEY+z7fn0u8LJ0108ftP8A&#10;kFOHy6RHyF/2ajtfYr7n3DuRdt4+CpNNtvqvZkdTRY6GkpYNVOmWjb1PM1OdM0tQXZ5BqVUAv7ML&#10;KW1jl0kVPr/m6LNwtbt4C4YAfwj/ACnifz6r5gzGWr3G0cRV09fLSiCWXOZEzvQYOthhY5QBqkKw&#10;dF1RyE6lJ+nPHs/wE1uKD09f9XHoLai36YyR5+nQG7rzceNzkuQ29iYYKHEmMR1lQ1LVLX7khUx1&#10;tXIsihXgYkNHDbSbi49m1uuqL9TJ9Pl0juJAhqgoB5/PoGctuTNVtdVV2Zq66rCwSVLQwO0cUFRO&#10;SIyYLaEiZuCrKbcW4t7VLHGMRjJ6RPLI+WPUrZdDJJTblzWOxb10kNC5SqeSBYcLrvHW1WRhmVkk&#10;hF9KsF4JHI91K1weqxYqaV6SGMrKqlhqlWjirMtB93SqrzMlHBRlv8o1SRemVrgCP6EXuP6e9so4&#10;cR1tCAKBcnpR4+PJYulfL5Cjh/ejgSKlimheKKof0wS1DxXdGW2q08algOD+fbMg19g6sBpUmtD0&#10;2T1dY9alRQ0cQqXhkcyKAjwVNitRUUp5XyLfSoJI9VwPdwgCaDw6oDTI6w7Xq4ctko5qmJcnXE6Z&#10;KTIIY4kjh+kau2m8nF9eoAfm/HtuZQF7en4NJOeI6VO/u0t2V2Dn2/Nn83KZGBhoUnRKKgh0BIo2&#10;FryHxAKP7I+o559p7axjEniBQK8fXp65upGTwtRNP2dFtzFVlaVGklEq086RgS8tI2gAXdrXVv6E&#10;ezZUQkinDorcyDh0JPXNNk83XY9nkpTRVE0VPJI/P24chPNIpGkE/pDH8m5FhYJp6KDTowtVdhnh&#10;0aSs2tFRwyUUGQUUwhpRJHUJAqtUvKZJKcuoMSiOMeRyq6nYDj2XeLqzTo08Onn0uNgdbdl5+sol&#10;hwEMu3p2klj/ALwwy/7lKMSrGchjImQssMZMbXgAYjkqVJ9orm+tUUgPVvl/l6eis53YVXHz/wAI&#10;+XV5nSP8vrZe/utoM52bumarzlfTfw9GikpUoMPS6gaCSqwz+OTShLJL4ZULgDSeLeyVZnkfWjaR&#10;8+NejiOOzjjKXClm+XVW/wA4PixtX4tbrxuf2jv1t3UaStWVOK2fWT1FBjaqmb96eiyFVeVUPCSQ&#10;sSytwS6gsDywvHua20lPSp8+iS/tYrdRcw10+np0x1G86nsDY2xBtrZWcfc81etRQ58iGPKQLW2h&#10;mpqusgPiGqRQyq5CkG2kE+3GjSFyGIoPTh1sSm4hQopr8/8AV/q+XQK7+6Z3thoZszkM0ceRXJHV&#10;LTaaisiqapjLF5KSIsYnmbUIW4DWP6b39uxzRHAz0zLbyDuOM/6v9VT/AJgD3dJmGoloqeetnxtH&#10;I5WGVHlpchXBvHUzI7BrEngksQTcA2v7VR+HqrShHRbdeJp050joEaqKqpCtaYZplSoSSOT0B6cy&#10;G6gKoPpUcAhRb+vtVjz6L+jLbCxc8tJ/EquKldKmlnagcuxWpq6eHWsLStdrOx1am0qpFtPssuKH&#10;tHAdHdiCy16HzpTr3FUtbXbnzE2Nqci7LT42vy4aaSlzBJnSB6VdYnUjU0T20i3JH4LbuVtIjTh5&#10;/Z0b2cCCsj0r8/X/AFcOhpo9y5XB7aybx46vxAGRyVTWzVMyuhgL2kqoawfSzHV4lZmUkEcDkoe3&#10;jllGruqPL/L0cRTtDESoINf2/wCr8/8AMG+3d+1u558cJ45slWYFcpDjFl/yqlyVXTvaGokq/wDO&#10;MyBvUjGzgj6kcKJrSOANowDSvTUF0ZmXWK6a0/z9Wd/GnCbrzCQZXetQ2Qp6VKCB8bnYWo3goqiU&#10;VFKaSCNAxTgiN3JGlSPz7ICAJqoKD5f5ehA5AgGo1P8An9Ojsdr9w7yzlLR4Lb2Jx+EwtLTUkjZ6&#10;pleKNo2Q0MuJdKZWlJAAeEwkgjUWW/t6a5YgJx6L4YFV/E6JRvbb0ez5qmt3DuSm29SxuJcdLj42&#10;iymUq5oGrZjh66crFZ1DXEq3t9CC1vbUX6nwivS2TSi91FHlTj0SXJ7/ANzZarrqujwzwbapa+Zo&#10;M5V1M7ZSvyVLMNdLAi2V4blWWOEIYyGa7JwTNLaJAKmrfy6L2maTgvYPOuSfz/ydAb2ft/cW5IP4&#10;gcslTQpVpNT0lO8cWKesZTelqlKoYZmBJqJT6XOkkkj2shZI+2n5/wCbouvIXejA/kPh/wCL6e+o&#10;osrR4SfJZaszkiRUs7RY2KWR6eaoJMiMssrWeOni0hZYwpBICki4Dc6xs4Chc+v+rz63ZiQR6nLf&#10;l/q8vy/PoZdtdT9g7xpVq8pXzUmBkSKpjrq2KaCr3CHbyihoqiO4lfQSHaQmym49pZ7qCE6VGfQe&#10;XSyK1uJTV2IHGp8+rJ+jdy4XqHERR4bDYjFwoqQz3c1dIrTnRNNO4TW9UJQFMZsC9yDYi4ZvCZpN&#10;TtU/6sdHEapHH4aLQdHO/vzJU7Vrap5EoMnWY+OWdqicEU1JCC717Tk+OEB9JXVpsbDke0Y1gVBq&#10;Ommto2PREdnbP2BXZTN5nc4osrkqTO1zwzVqSUJmp6uUSinqXUDW4kbypFdkZSG1D6+9zmTwitaC&#10;nSdbWArrI7qnq6vpbe8eE2PRYxqZUyEEkFPSTBpG10BS1O0UCLJaMG/qAK208839g5oYyG869EG5&#10;WrSOCgx0M0vZH8SiK0si1EMULvUrNLUUUBYHxzpaUMUKtb1O30NwlvaIxw0p4YPRWu3SV7sdJncV&#10;XJuWlXGY/JxIgkhij1ywVcQkaHXPG0gAZrf7rZCV/wAQePbbRQtHWNQD0rt7YwSVbPp1B2LjZ8BV&#10;Jj3rkirq2ab+HRzy8y0gHkPkH6RKxPoUc2bn6eyW72z60eGR3eXSi5RZFqfLpdNmsdRZJqSogQVs&#10;tPLLZ6mFhTROxiISNrapNQ4QH8+yVuXJreStMdI/D7Krw6DLcb023Jnr6mWZ4pXSnkjUxhI5ZP3L&#10;VWsXKm63s/P0/wAfZtFt4KhfTpfANagdJ2XfkuIihnlqTFCfFEY4IFuiy3ZFaGbhdP11Em4+nNva&#10;tttRBqGelAtFlHCvQ37G3Tja2hGQmqlaKNvtnlhqoEkLS+mKOSDVZx+dSm4FuPepI40gIp0TXluV&#10;kKqOhjglWWlN9YhcSPA5dreVE0lNRGphY/XkH+ot7JSgYZrTy6LGh7s8enaHzz0SVsMDRkU4UO6X&#10;DKieNlUgEm4HBJNr3uLW93VHeHxFGB0lkT9TT1DpK0U89kZlSUSlItSieN411uipa1+fx9fz7RRM&#10;gkKDgeqyIWFBw6WcNUsnjbSf3EIKBlBey3bXb6H+tvZpoRQPPpMVYdOEVeYyrU8gBS37ZXUGB9Jd&#10;2sbixFuPr7q8gp28enepy5dTcyJ6hEx/SCJAn1RRxYf69z/h7LJjgkiuOnUkAFG6yyJDWxxlrOlk&#10;K6QQFJF/UCATp+n09lktklwgMmcfsp08so/D01yUwjKMoMcZsrCLmzMfqvk/BPBB/p7KJrMRNVeH&#10;7enQdWenKKBSlyHVhYXb0otzZ1VFAFj7MYbBJFFa4/y/Lph5dJoOp9NTRRsHcoCRZSQGAAHJ/A/3&#10;j2pGzog8RuPl0yZyTTp0AgFmDAAMCNGn6ggkH8m/vxiiQg1p6/l1cMGU6unWnq1U2I5UggkjVpcc&#10;AaeDb/Hn2thvPBqvGh49U/TrQV6zSV8OkkstxGPotnuCeefb8l+lMn9nXqxrnj03nM06hj5gG0gk&#10;MFCvbjxFvqb/AF/r/T3VN0jUGrGv+rHVC6V4ddfxyOWIqXjIJUemQsFA+gd2BtY/RQTz9fa2Ld4W&#10;SjH9p/1V+zy6oWU4PTJW5WCFmKMHJBMf6SvH0UC1+f8AH/kaG5vYxUx5Py4dbDA8Om05lkVVGldZ&#10;upBta49ZcD6C/wDT2UNuXhihNK9bBINR1hOSppWaLyjUSWL6v0kf045/ra/tKL6CR9IbPTqOxah6&#10;80ClX1jgknUFudQvpB/wH0P9B7dMSkE1wenHFVoOkvX0v9pFezS+pbgm1r60IF10/wBo29Q9kcyq&#10;KkCn86/5umGXT1woY9cpZFDm1radSygHSYiqqP8AXv7YjoznR5fz6uqnSQfPp7SlSZGdEAkXQVuD&#10;GyFDeyaRwObBR9f6+7+EGUsoyPL0/wBjq3hrXpjqKJ1nP7ZMkrEDQiqw41FnsCbr/vufZdLGBJqH&#10;E/6q/l1fhgdKGhEgVGZmjkuLsBcSOth5DwOb3B4+nt5VbjU19fX59aPD9n+HpTGcxxEWAVtJK6Ao&#10;CkXclfwAeB/rD2tyI6LgH+f+o9b6xUzgszOzOUvJFc2N5BZjb/D6f69/dFGcmtOHWwKmnU+R9Y9S&#10;kn8XIIWMD1O0Z5H+v7clIoAQflX+eOrFaDj1xp5UEgtYNe3LDUG+gKcHgcf7f2i1R6qKBx/1fl1t&#10;eHT1M0qEaLW0cgNyAOWCppJPPJufay4EiUK0p8j/AJPPqwoeHUOPytJrJAFyHYqokYsDe5PGkcC3&#10;tDCsjSEk/n5/n8vl1c6aUHWKWN0RwHV2VQxXSBqIPOkG/wDr+250Kow1VoP9VOqjj0H2TpIvMrLZ&#10;pGKgA2uFY6tTfjnn/ffUMTwKCD5/6j17rCJo476SpkRAzRH6+QDSHRR9fehKq1zkeXWqZr05U0vk&#10;v5CxWQ3CjSwNuWcMeOPpzyPekYGmrgevdOgmgaJkS7qG+gCqoIF9IY/T6cj8+1KtCY2VeFc4p1vp&#10;uka0ciAF5oyzBX0qdH1CsqgKwX6Ae0RwKKKsP8H+Xr3TRLUvKirHqBVtT6tLEj6FQBf8WuDYfj3u&#10;MswGkUPz68ACc9R4KinQEzfQalaMRqVd9VwCbarEcgC45tc+1EBjA/UFf+L6toPXHw0cizmOnVTI&#10;pcaUEgIA/UNQ/wB5/H9PalYYG1ALxz1dRQUPTDUYlfC4EbOyPrRWXxrdhqKvIBcEfQMf6ey+ew7C&#10;FGRwx07GRXPSEzNFUtSSBCZCxJUlrGz+lEJP6731Bf8AD2WLE6YYY6VBlI6QFRSz0NNULUSxmIxn&#10;VpEsKwxC/wC4UP6Dx9G/1x7vw68+ny6BPKUrQvU1VFVS1DVKapY6hJEaKZR+3OixKGLAWLXPPJsO&#10;fayJSFqOkkj5r6dCDsDdEtO0SsQVWNacTUDGSOaVUOpp050kgG7i5A+um/s4sZRG1R07FcM/a/Rn&#10;8XuCQrTyjxMHiGgv/nNIGrVZhYLwAnJuPz7ENRp8T1HRgrIF6VybpWmBR3CuI7XKrpW3q+o/tH8e&#10;031LRVrx8uqOUOQeuL7vgkv5TGCApszreVbWBJFwtzxYj6e08m4oQVcV6ZL+nTPW5+jX9syPocNI&#10;o1KszBufHqC3KjjnT9P8fYdvXirpHn+37Otaz0la/Nxwx+QzxwsQQrSjWp1fqk8S8qAONRUD+vsn&#10;eTQua/n1pioFR0jK3fSQLJJCdahlYGJwGlhtoGqNgShH5jtdfr9D7TPdkYjFekckqsePQW7n7Vej&#10;oamoSHQWjnbzHwS0s/hINyzjSzAkAj+yfrc/TyTvKKMOkkrgLVcdF7zPZoq55GmElQ1kRYG88P3M&#10;MosTBPAAoVhzqAuR9Aw97a1LmvRZIyMak16nbR33SrVRxyPLTRSVEYjZ41ENQJD47GVfopUaQ35t&#10;zb22bUxdy9WiKM1OjJ4TdGNlClPEZ4Q/7STIsUJDeRLGwJBUi35+tj7Qykmp6NUZacehMos5G0cI&#10;MqCXSkoYFfGpU2k0qbXuSTY3PPtlHcLVunlRSadKSDNQRKVWQhTGoKAozSqq67uoB02/smx/2H0C&#10;iO78MUBx1rSoPWf+IxVSNcxskpH+7Uax+obWPTxbixv/AK/u/wBQr5bget0HXGCVJpWjUqZC6yxB&#10;rjUQpUNwLcte5Hptf8+96hIxUcTw/Lq6fEOuM0SIr644rDQ+iUh1L3HkFrEAf2gf8fdSqrkiv+fz&#10;6UdJDNUsDq0TAoZ31KpVi7ryGjBIA9LD6fS9uP6NyKpGMdIZl7qHoMsrSCiAkIeVVllFTLCEXxpJ&#10;GARIRcFXuLD6gm3496tqq9ePSOZcdF83zjRHVQftfb0yIZJz6WQo6NI0tPKRy78CxF/x7FVrcgR0&#10;HHosMI1V6ry7opIqbJzZFjUUdHOpmkNPGjvFCrK01LTsy3VwTD5HHqOprexZt04kiCLQkcK8PlXo&#10;svFKsCeHRINz5+CmaoWOOX7eqnrKmspogyY5ooyEgSGQfuR6QQBIDYvfliLexNb2xfJ4qABXJHma&#10;/wCrh0XSH8Q8v+K6cdv1WRfMR1jRRSyU9VRSR+WM1Ms8FRAixRwiBRpdCQkYP1uxYn6hFdRReCYh&#10;gEeRwD51+3jjgaDphxVqjz6P5smWfNVLUktJUCVYIqb7bWCgldfKZW8gVQi24AILGwPq59gSa3SM&#10;UQ1qePCvW4mLuQejI4LZ5nxtKrS1aCojlt/kimeOWI+ieKGQDSEA03FjyeT7cj2maZdVKdGUcGte&#10;hhxe2JKGkpqWNAVgUvT0Tl1qkp2Gp28gBLFSTIUb6C4vx7MIdkMYq3HpWkJUdCriNpy00KTRSQie&#10;URxokVpFk0epppjJyy83sPyLD2c2tgsNJAM9XaImlelZhsfWUVboWNoVBEiCFZSG0uHu0Nhp1E2Y&#10;f0PsU2EmiWn2de0EY6MRtt1ihtIEALAWjIIHH9t3vzcn1Hj8n3MHLkymKrdUK0avS7QPZH8Ka/SQ&#10;sbBHaJRfyIpFiPwC31X6D6exoGVgKdb6cYZY4HWRGPjGqyRqrLIp/XpZvpYn88/W3HtbBLHGdQPH&#10;y691jyrxCFmiX16CQji5NxdwfyOPabdpU8Kq9e6RBeD9x2/dCjUG8gP6hYFEPJsOCfwb+wJK0Rqx&#10;NevdIXNVUEDJpldRchJ3KiUF/ULsoHovYc/n2E9ymiibqrGg6ZYdyU0ZWnnjdJ4tJcIq8iQ8arkL&#10;rb9QYG1vp7L13CIdteqiUeXQnYTKQyxCVCr07xspchdUrt6HYr9bqQNR0gC4sfYs2y5RhrXh08HB&#10;z0oI6yLQZo5LXQqDKF0g3srDTf8A2HJ/1vZ1G66C3W6qePScylYswYNIWRdIJ1Kq3uEYBrXvcW9X&#10;+29k144Z6McDq+MU6RlfSRusqFkLCUSI+v8AzKxr60qNAC2tY2+n4P09gvc7aKUMTxr0pXgOky1B&#10;FplVpUZQ4a4uGZn45NiQB+OLf7D2BpoVWorw6tTpkioo5S9lVpIZJER2lCLLH+tnIC3PqHDf0I9k&#10;D5Jr15o6nPUtIhR+FHDosgvY20Kwa8DlV+uokAAgkD639svoC+nWgAuB0907tqVGjjgkfWp0nWhu&#10;NV5QlypP4Fh7ThirZx6fPp1eHUyN4naPyeNiFK2kVXeSzfWLSAivY/R/r/jyfd9Sk1bj1dTQ16zz&#10;0g1QvrtHUN5PUtp+foC6qbj+nAAI+t7e9TLWnp/q49OeH8+plJUSUdTGHWJIAigtMxZbK1o3iuvD&#10;m1uOPZRdOY5KeXz6dRQB0MeCqDKIJGePyFNQ+mogHQQy/g8+zC0nMhU1FfL16ewR0ItISbHksG5N&#10;rqLi/wDvP09n9qSTnOetECnSnppRZPqPxf6j/jd7+xXbXKUoTTrWmn59OIlQWtZebWtyCx4I9mYn&#10;XBB/L06qATw6xGRj+WB02W4BuL8g/wCv9fdJHfzPHq+nSM9JrL1hjS1yPowBb9VjpIvzbni3si3K&#10;bTEFYmvHPyxx/wAnT6cOkhPkUHkIdfoG5Iaxv+jUb/n8X/2HsGTzPqag+f8AqPStEUjPp0jqzIhy&#10;yH9QLllQh2kP1DMSAR7IJ4XeoPHz6TvoyP8AV/q/1fISMJMZp20WIBPpjHJY2BI/4n2s2m1AmBU8&#10;PLphqeXQjxSKqEm7cKvCqxBv6dJHHPN7+5d26FzGAan0+WekM3xdPoACqw4cKg/3Xp59b+kf6/1/&#10;r7kezsGWNWoa0+VPyp8+kLyUJA49ZqeLyEB4yCTy1h+o8hb/AE4H4/F/Yk2zbRKQGWlfPpOX8656&#10;zy0aIrMygk/tgC5/N76vp7Ey7NDGNRFfLh02TU16ZJ8b5iHA9GgoimNbC54RzbkHnn/ePwEcuxpM&#10;dWmi+WOtdM+RxC+Ix6LEjSQAFYsPp5Lfj+n0/wBb2X3vK6SRFIxT/D+fVGahx0x0+IFOzElWYKwB&#10;a2kO1iCxb62/F/ZEvJYQnxD5dN+P5gdQaiBoXaUiVSX5cKdLH/VC/wBAfpccewxuvKs0ZY0wOlEV&#10;wOk/V5taZ0QteSORtQB8iBSP0mwAuP8AHn3FW6wy2U4j40Pn0vSdTk9Q63cfkpiD5FUk3CAkKgUi&#10;/jAUqD/QX59lF48stuVrSv7OrC4RTWvSCzO4Y46VizqZpHXQrARWjCFzIhsPUf7P9fYXuA6xlfP/&#10;ACU69JdLw6D2kzsFNlKWSWcqJonmWGaJfKoVtIgdiSApJuGtyL2/qUFrM8F0HNekjyoQSBnoVsRu&#10;RK+YQqY08OqOQjj922pUJYfpI/JPsbWm/tJSPhT/AFf6vTr0Da36ESiy8SGOITDVrAcAgqQf0Fvx&#10;Yf1H5v7F9jzCsWlNRqOPp/q+fRkbagr0r4M0IvU8hS5ALLpkW4U6QD7E0XNhTLPTpo21eI6Y8vuV&#10;IB4/ISXAYcpfn66QPoR/gR7Jd252MaEK+T+f/FHqn048xjoI81uJJXZkqWB1ixGl1szcajILMeDw&#10;B9bfX6+4g3rmh7htJc8erRwaTVeHSWrNyGm4eRmIKcoiBVR/UPJI406VJAFhywI49hGXdpnODXpV&#10;qSPHSEr97JQwpE82qWYVTx+u8dNLDdvDKrW9TcgL9Pz7YEksqkZB6LpLoI2noNsv2VFBIKuSepSa&#10;piji0MvohjkYJIks6LpUi+ojn/X/AB71Fb3ANWPVDcqMnpvpuwZamWJElaSHS0qTaAivChss1rEm&#10;Mc3IFj+PZhDC9QT1Tx658uoGU7DjqBF+63iivIlTBHDEjGUFUHjm51kKdGrgGwIuR7WmoFB1U3Ge&#10;PSer8zl8vFTQTTSFInCxGelVFbyMLu4YAAk6fwb3uPbbQSSAD4j5dNSSNIcdc8fDPTyy1FS6msFW&#10;ojpmjinEMCJaVtbA2U8qAv6T9SPai32q4kNGU1+zqiCp6EOgxkhVZlWOMSlmlpk/caFdHjWUSqFR&#10;V1G7MB9L2vf2KbbluVUBK5PAU6XRqGFT041dHFLHUJLLBGkccZmjaQ6lj1BfOYmswX8lmsSbWHs+&#10;s+S9wu20xwMPyIH7enCyKKdR6ifC0s4SWejkeKEPEatoYXUgF4ZUkkYAlzeygBgP6g+5A2j2k3q4&#10;p40YC/OvTLXEanTw6BfenfWz9qUs+LXcOPy+XQCpjw0CeCrmcNpCEygKxuCGJAsBe3F/cmbb7GiQ&#10;BpUJ9cdOlkZKxnPRfMv8yWo3lrdo4nIVHCfe+KaGYNDD6KhMfCdMsiqTYSqdFx/h7krafZOwiADx&#10;BSflnr0du5Qs/RDezvmL2J2Fkq4YKafaIwsEtVQPkayooJP4lLN4KArVMQJVmYizJFe19Km1hI9l&#10;7O7TGoEygj7Oip9wEbmNRn16r27P7z3pucfwfePZcU2bojrno6xp4K4T2JlpsmwBScqRqp3jjLGy&#10;q9je4rsOUNp2ZSlslK+R8uqxXsjPkgA9Fyy+/M1kqxmpa3cVbRZCpoxJBHItRHi6nHSNCkNFVVSA&#10;08TFdbRnTpF2YGwJVS2Fox1CMY+Q6XhvxMepEuO7SSumkwuXrq9sqEycGVhq62ojTQBMsSzTqVsv&#10;PoMq/wC1LYC7P7vtmx4Y/Z04ymnHjwyeuAl3dX1Xj3NvLHSZLGs9fBlYqlpa6skqY1YwSRDUiqkg&#10;0Os8RtYsg02B1+7rVKgRr+wdaRRxJoft645GqyGGjGV3TuquycFCZa+lkyYavZZ1SzPEHFw6qxCO&#10;CqKvIUEe7raRA6QoH5db/TDdxqPPoLd59976y+PgpcNkauGrxL1dXDWwswyM9FCnnc1SMLOJFs2k&#10;i1hZb3v7fZEqMUp1uQJpr+zoEpu2d17xcvuzGLkKesDtUVNKiU1YrypoMwVba+QHXUvBFv8AD3oS&#10;sw7uHSRQoPSz6s212I+7KgYWrr4IsPHTVkjfcXlo8dUBVhkqYaseNldZFsrJY3H0+vt2INqAXy68&#10;2kdCRv7f2R2Xl6ac5kJknoqqkzuSZw9DUTwyhJWp8dT28TqhWPUgsxcaT6De805RtI6tTtDevRXd&#10;07w2jnc/TZzG4OXEVRJatgodYiNRG58ctOstxqddIYp9Tfixv7L3ZWbUBjpsgawV6S2c7Hz+LzdP&#10;msLRT0tY1GkDa5ZpJqeB0MM0bzx6CS4YEqoso9I+h911lTVeqt8VOlnQ9z5iupEod3o+QoaeONaW&#10;oCB5qGeQGeBirgM6qwDsgtqtwPr7UeMWWjdaRVodPTBl94bjqKs5TbNTLjUq8f8Aby+MpE0vjHjq&#10;ooI4h+lrlhqX1ci9re0/nTpwKAM9IfMZ7F5QpNuGkStyEEQp2sI4Vd0W5lqY1GliPStrXBBPvdKc&#10;OtgUx1m2tV+eOVKaA0FI5djVyuAzRRjWsKnTzoLBhqHPCjkj3U9W6Of13ufGtspMFvZjUwT4+pxt&#10;GKGihnymNxiP55Kl5piIlOti0BfTYjlx9PbyTBFKnz6bZjWnTfNumdcrtiiwGXajwBz1DL/D1qo6&#10;hpMbjprQZLK0bKjpKWKM8T/qkDMpKqvv0culwR69MuSENOjn93762seh9lLFUmn3BksZksnWWggi&#10;lp8pUzS/ws1npFo54YZJSEFhLPF5Lm/sYXt9btt6xqe6n5/8V0TQgtMeqjt3QVO7gMXlqaJczSVO&#10;ikqDA0ctZEwMskc9haSYXCLaw+gA49hCQM7VI6PECoBp6C2pwbUWOnMdFIsInWjQ6kNpolMsvlY/&#10;QcC4tcH23SmOnGagr0yphMnVwS1EcY0U8QmqtMT2phqA0PIg0gD0tf682t79pJHTepVXPUdMlnNt&#10;sHBqlSQG0zatKRuQYypa9jaw1L9Byf6+/AU6sAjjHWObLQ5GZJmlc1UysWiaWyO2oMzlrCzcMwBJ&#10;uT9PwKlc9bCAH5dCpsveG2MafBmtrJmIWddM6MFqIqkHiPwsvqRraXBA+l7kekuIQGyK9J7mNnFF&#10;anQ147O9B7nSemrp81tCumQiGoalp6rHxEkq8dT4WRtINgI1Urbktxb2rkNuRpAoekardxnuNQOu&#10;OS+NeUz9NUZ3r/NYneGL1RQARVUNBPUzk6JIKKnn0yyRIv7jvoA08j0/VJ4ZZtKnpfHNVdbjoOYe&#10;vd07PqfFmsTFFG8s8QWpZokLxreYpKRdlt6VZQARf3orowenVkVjQdYK/EV1Z5K+iSlpmDJE9Nfx&#10;ySEEK7U9ObBUQC1mAvdj7b0np5anA6D3JYHJyhGqaryTVEj2jjZFBf6CMlhcIq8ggEagR+ffqEdb&#10;Knj0z4/beXNTDPDJHJGZVVY5ULuIyf8AKNMaggAfXi5P+p9660Mcehb2x19mchVSLHArUMVTqmip&#10;V9aCa4WEiQK5diC+lQSFNyAB7900zhTTz6PntTZdTt7B4+riw2HqqilxtFpohC7VdbTSyCSqNTQ+&#10;ieZJnMatLG9kTlSCp9tadTmnW+OesGU7eyLVWSxcFGZGUtjoqSop6USUp8imLHwTIt3VXtYP62BL&#10;FyQfdpIg2T1vx2I0jqbm83n5KihqxWSrRVmEairqYTmaCgqAnmqDJWkKkZpyfJqU3Y2RuTYJWUUx&#10;1cO4z0h8x25iKOCkamrpK+or6OkjyFFKhWkkmpJPJTtUVlg0rJpAcKBySOfr714fmerCbFD1AwO6&#10;d3b2y0eLpYarJx1lQ0NHRyWmEMlQ4HlxyKjNdX9UmphGwU34HvTBFHV42kkNOjfbC2Thds4aDLV9&#10;EEz8FPkB/E85URUKYaipZtROFpKgNHVPUHXIwZ2DotlsD7SsxJxw6N47dUTuGfn/AJOkdk87/e6v&#10;rIdrRHK+GekXbdLkqXUBU1KM9dUiN9JUREs3imDDW6pfSFB9oC8eHWtQYHRxHQY5abNKqUdXU1n3&#10;VRH44ZZo9dWK1J/8op4Y0UlliCtaSTSsfkCApcH3ZQK16YlYnDcem+jyuGxGJjyazJXSvE6hJKeV&#10;I0hhl1fcJVSDVHUU+pvEg1qwTSQRz7dp0kVskHoOt1dlx5OSnixLLiKSqoo4qyFUdZqyhop/KkrM&#10;wLSOzHVJ6VNlC/Tj3oKK1607n4QcdJfF0zZSomnlycVY0lakzVYX7WmNMi2lieWYX1JdXMZAva30&#10;97Jp1VVDGp6M3tN8VtPAy5qoWaRshJBj4TRyRjI4mMTgx6Z4gUjk1WlifSy8gAC1vZc4aRtIz0Zx&#10;hVjDnz6VsPcwxNFHUUtfDWwT18mOmpqiWkgL08qPHSV8zuhpfNZWaUSwkMfoLk+/eERilOtu6EUr&#10;x6sl+C+/trd5fxXrneFLic+uHRcjSy5M+fx/do1XQ+CYmQLUR2WmmQQkEWCAG1gNzVMLV0apUt86&#10;DpNDKglaOvDoVe7fiV1PvTJV8G3qiTamaHnieSOinzUOdlpfHVqklZQ6p/HHFoU62OgEIwCrp9g1&#10;d38GYMxqPtwPs+fRxC9toImFT8uqk+4Pg52VsqGty+Owi5DCS5DyNUIUE9Os7EwS1kdL+0KYtyIl&#10;VXsbkW+grtOZdveiyPQ/6vzr9vRfL4asdJ/z9FP2NWbq2jm8zTUVK+KzMTVAkSnjBx5gjjMlRrkX&#10;0KIrCQk/T+0D9PZ/cLbXcSyVqp8/8HVI5AMrx6WXWnYm3aTcdbuXP0ELVxpp6SWGoS9GHkRqYSRs&#10;4N9JAK8cseLAe091ZSCJYojgZ6ehZFJlfj/sdKn437DTsDtedMTLMGpcnjGx9ZQyR49aisqKhaZo&#10;odNtLBFYgKeQrE/1JBzbc/R7Rpkp3AihFfLphIWmc6R9nWzF8d+290bKGE2N2uBUK8FfNgdxU+PN&#10;NEsFLOaQ4nJToJE8sT2jjjdhqHqUnge8SeYtvjkL3NnwwWWuQTmo+X/FdNzWrMwr1YzHk1rcZHRJ&#10;HN5J0p5lljmtTFCpeemgiYNbxrZZChtc/gD3HrcNGa8ekpTwzT7f8HUXbdTSRyV2NhdIfHW+SKnk&#10;VpNEM0AkWTU90YBr6itxq5H09siTSadVHA/6vMdLymrqeSCmnZPHKnqq2i0qS0Y+1DO0a2dAtyE+&#10;rcce3klVgKmhHVSaDpUCoU0kOhPKb+FJWHjXUZNKRTEAAMObk8H6D240oEfCvXq16zBPDPDUeQBa&#10;kSwTxkf2zxHqYCwUhTb/ABP5+vtvCMJCeOOvcRQ9KzFyCZVeMqiNpkSMKxXTH6FUt9TqDarnj3Ry&#10;G4HHTsQyennTDJGGur+CQf0RI2ZreMWvcG/+uf8AW9oJtDLUnh/qp091PhTXIrIyoGK2IF2fUtgu&#10;pR9foDf/AF7+0Tglj6db6npS65CIQzOzKAocaZAvDAFubW4A/Nj7ZNurSUAqT/q/4vp4GhqOs6Uf&#10;Mvp8a3jgPlX9RJ1agRzYHkH+p9+8FASKAeX+r5deoSCeuQjaNj+2AqoqL6dYOk+oC44sbHT9fdSN&#10;PD7OtpTVnqXHJoOiyi4ZmcAEWtqYgfS1gfrzfg+9eMEfQR/q8+nXrpxw6mQAlRJ6Y1cq0NmuZg/0&#10;1H+t/qBx71GW/tAQvofXrafCOnqllIkBYmzBmZg0YJLCxRBp5/1ufZpaXRR+9seZ6t0+QyCVeSrA&#10;6HBOj8fRBGAOTa/+8+xPaXHjJ5fafT/Z6bkGK+nU9KdJrFrFmDEkE6FA/wCbhAJP+H9fp7OorNJw&#10;Nf5fL/P0z1m+0LBTYM+mztYNqKngBW+v4vfn26dprlVqfXq4kYdS1xsZI1AFm5e3JHFwCT/hbj3S&#10;TZPOla8fl/mz04JFPHHTrFQhQpClbBbA8aRf9R/3u3tda7MQ4YDhTHpnrzspWg6nwwgW/odTMONV&#10;g3OoWtY/UAf8aApstvEYwPn/AD/wdJ2wK9OCKEa5IBJUgW+vGolgPofpb2di2o1f5dN6icHpzV49&#10;I5XUedAGkE/i3/En2ZxwkgA/6v5Z/wBX2deGOPTjQz+CRZRp1agRY35uAebD+n++/Al2K4ksLoSD&#10;1HSW6j8SP7Oh525l4qqnjUuNRHI9QF9JN/8AW95EbbeJd2wdDx49FkbAinSwBDKLWP0+n9D/AE9m&#10;HTnXVvz/ALHSf6fT6/717917rsC9hY/Q82vaxvY+/de69psOABa4N+B/r+/de699TybiwYgf4e/d&#10;e660rc2Nz/hzYf7Y+/de69z9B/W/JH9OeCB7917rvjV9CTzcen6/7D37r3XvqCzGwI+g/oOfz791&#10;7roAWB5444t+Offuvdcv8Bq/Bva9/wAe/de64AEW+v8AvY4N+f6D+vv3XuvGyjm1x/hb8/k/7179&#10;1sCpp1Dnq4YQWYhbWuLXuB+bH37reoKKN0nqzclLTqfJIigci9gbA8m4J91d0jy/DpO86J0C+9O6&#10;qDBpPHTEyVEY/Tq9K3HD2/xNvYJ5h562vY4yHILAcBx6L5r6QnTAv59F7qe89111WZEKRRhiixXU&#10;AsSCPSOTYe4jm95LuWesUY0+VfPpMVvHyWp1MburcLQNGWEciEAyN5CnJsFCL6rj2rb3auXi7YhX&#10;+XVvDuKUZukjlOyNzZBlM9UPG4KkKmpw59QC3vcWF7/8T7Dd97kb1cY+FT6dVS2cmrtXoL9xZmpr&#10;YjFI8ihLPM1w+vX6WKoOFTTq4H14HuNt65gvb5tEjGnn09JEgHz6QcDwlWBk/cKItmbxusfPjjhi&#10;TgXtdrf7H2G4nHx1/PpjRq6eafPVWOCy09W8c6+EsvkdRaMGMJr06b/Tn8G/HsS7dzNfbcv+LSEH&#10;5dNSW0chzx6cpd/7geKWNsvWkLYCM1bG0vJMaOP7P0u3s7k9w97MJXx2wPXPTSWEWrNafb0iMhk5&#10;shIPuJzO/jIk1O0n77KJZAxIN/Tf/bX/AD7BW4b1d7jL4lyxY08yePRjHaRxr29IWvaOOVi7MGaR&#10;YmRJRZmlGpQLg3IBsGVh9bC/IJUGBBY9VIGa9RKT7h4kgtK6IrSw0sgTTpBKaVZwL/S4utxY/wBf&#10;ZjYSNSleHl00wp1OFdNEtJSh1pFlPjiiB0lmIPrci6vZgbg2Lcj/AA9iqHciFCFqdUFBjprFT4t5&#10;RTwDXTqiwV9Q0amOWSrAlAiRCeGdF1K1ioP49p0nA3VZRkY6ovxdHt2nmI6rCrFGZjppYdZQafWR&#10;rZCOOVJsf+J+vvKDl6+insFEXkB0pjXU3y6eaUN99G8wQF1J0H1KkT8LqB/LG3s+jAL1OelgHTP2&#10;DCa/CtTQRjVIFQqoUOsjfS7L+OeAP6eyvmS3FzYmOMcemZx219Og02ptigjrFjip6ioyDPHrkjXy&#10;eCV7B1jQXUgnhrC63/1/Yb5f5chhm1Fatg/Z0hI146Oftc1dHTRUc6QU8caLGkUTKbRqLarJ/jdr&#10;nk+5gs4jHGFOKDpZbqUxTpWSZGngW5DBDYnxry1voOb/AF9rsU+fS3WRxHSQ3TUy5LHT08a+CF4n&#10;U6k8jSqU0vrVR/j9AL+y/cITNCV8iKdJbpTKhA6rA7Twr7M3TKlEopo66BXp0WEGQmaUQyCoYkfr&#10;16NX4UAH3jXzVbfQbg8fAeXz6JLdPBJj6RKY4fYy5CppYY3EaPLRoUZHKBjSwI9rDUAAxte4PJ+o&#10;B1zDC1s0jAE0/wAPSnotzU0lS8kyCKRat5ZBIp8xigQ65EkV7CNdWlmH1Oqw9xLcp+q1MEE/4et9&#10;OjzO70mPeT7qNpZFaV5PVNEIhLUwS+nSVYWkANgQOefbDSahQdWWn59NbRzytNNLTLCXUygRTCas&#10;ptSfb00TQldKFkIBRQ3JUgDTb20wqKdOdJLL6qZBGUaBoJgHDypI/wBwV1Rx1UfrAAsHIvY2vYce&#10;y+X4j1phXHSXmWqZtCNBJDJOnlJniRGqKuAyvMDCNMSEFSwQhzzY2IHtnpnPDrFS1DJo+0mjdVhl&#10;k8a6nilSD0wxyTBSWKNq16VPoC3IHv3XgaZ65RTVfigr6amSWWYtCYjUyGkkFUNCTzyabAaV9AI+&#10;h/F7+/YPHreeP+r/AAf6v8EkiCN5NJYI0eieGuVGkhgUEjzlLKWueZBdrXP497FerioHd1MopJ6i&#10;SFKOQvBOqLTeR2qkWUKRLHTOSum+m/IuVUH6H3cVpnq3WSNXijjV2oaani1mpCtLFLohYrKgnYmx&#10;0hZFCjURxwDYqYVqPt62OlBDPHGkFNEhrQrgxwZAtDFUzOPKf24wyuY4zqvICQAtrE+zKNAAD090&#10;uaOVmp4UqJRCsyfeVDNGsIp3d9ThhPqNo41soDLa/wCfYktiBHQ9OxfEesNTVzyQxQRus6T1LSxU&#10;0B8GmGGQh5pI/VZWA8bNbi/B+vv0jAmgPV5MqadNs8tKk95HmMYPkdYf2IzJIPKRdFJsEH7qi5Yj&#10;i3tG5VDnpM4IFD0istVPkFakhqlplqsiwYSxETz08qgxSOpFwiyrZrEXHsvkbU1ek714dcaWoFZU&#10;06ikgqhHUyT1DysI2io4gPuKhJAB6Ucr6FtcWt9eKL3Y6p0rKWALPNVqhqXjmgVKaSJSssthKKuG&#10;QD9pYwQxBuW4/p7MbeOkmo8ethSRXoyW2JqmZUhmaOTQywmSIrJNGngEkzyS2HLkkKbcX5FyPco7&#10;G7lAo6URduehSopBCzfbpq/YVTDLIDC2tfJLHotzpHr1G4DEC1iPY7t2oPn04a9c5hC3lk8kUSy6&#10;CzOVhk8MbeR0Mi2AYgargDn6j25MyhCZMDz610WXtnMx1VFkaWmJpsZTx1H+XwIxlyL6/J9qkXDF&#10;iAUcabguxB59w9zRexSsyRGoFc+vW5pf0yOiQCklbL1bJeL7yujrqyCzyyv9swgZKR2BS1wl9Jv6&#10;iPr7jIirj5Y+Wc9EdKtToW8HQRxRBqGkWFfu6eQtUBfuFeE3T7syfSS4YhVA1KBY8+zW1hrQ9LYU&#10;Kio6E/HiRxTK88MkquKgFImVUhlJDRE8lCraVu/6Tf6jkCSJaLXpWtadTfup4qENJCHW85UCZIAW&#10;kUs3k8vEjNcxqObgD8Nf2ZBqrTpzpC1lJBNNLHUIY0kSHwzoLCKWmW0bVFMCVSNwNBaPSptcXDXJ&#10;XKgc0PVcEUPTljMWakS0uupkRanyxUpkEMtLHHB5tNWZgqaGBDgA25ChtQPvTQLoz0/DGHNOhc27&#10;QgRORAKqBmhqKaoEl5JwsZ1VEyLpVlNig4DC3JNvacxgcOj+3jAWnSywskjOsZdi1Y2qGOeQESQR&#10;MXaSaeP9DuTwv4AF/rYXgLVoOlSaAe3oU6SSFce7y3URD9surOXmjJaQhwDpW9yluAB/rezdWAiJ&#10;PTo4HoLd4zmSKtlALwDHlY6geIg+Ma5dGhdQ8iC+o834/HslvpQQa9MzLivp0SbcrvJX1csryLO1&#10;U0JbGzmOUGn/AHZmaMg638j2GpFALkBhpJ9oFHaK+n+ry/1fyBG4qTXpGzzJNCtJWUc2tpJXkWmc&#10;1/7wPjppljcFGkllUaweQ11/BJ30wAGPT2jU0RqzU0kNZUpV2eSnklajgUwKzSNRgeNSpAeREW/J&#10;P0F/elNAF+Q/wHq7UFB02tG4An1RyUyMyM0LsZHnpl+4NMKhFuLKwaN9Nn50m/HvdDWv8vTpOykt&#10;gY6Fja2ALMKqOnRokMMyBxEjiq8YJa8inToLOv4sVfVyR7V2qFmr0Zw240g9DE8SeFo5kCUzs7wx&#10;x06I9QeIwzFF/rw7cXIH+sBPCMADpQUHmOsw2zMzsft4IkaEhVWTzvDRBkaaLxkHUzOfQVIubgfn&#10;2bJblqdVKA46floZZYRRwmoowtUDAwgp5TWCkHkkhn8g0kk3ABY3Fx9Le1axgkA/h62qhcDoEeza&#10;+mhqJqSWpQmpr5YRMIm8wjEa0yxIsq2tFKbSa2CsA1gQvBdfOBVBn/V/q/1cCq94dFIosW1RkI6m&#10;vCw0lZVvVNFDDLM5pxVtFJS0UkGsakjBkkaVWUs30A+pBpYvnPRXoz8uhhxWIpoHgigelqaW9ZJ6&#10;2DoZZFK47UFBcRggMqqXFyzWBtY/tYgo+3pwxgDoYtm7WqsxU/bNEI6yoipKqYLIYzDPGGlYxLYs&#10;8gCGVlvfn+oI9iayszIft694YUVHQ84bY80OOr2qTBNI8EwpbqVEQBu7iFgWN2Acm97jj8+xCu3a&#10;Y6tx6qa0x0y46ogwyRUlD5UaUqJY0V/u5PC1ljjNuFU3ErBfpx+R7SIfDbSMdOpgZ6HLbm26nIyr&#10;JnHEGPkgTVHCC61Jb94h5AAV08GRSbkgi9iR7FO3WLSDxJMD/D04CV4dPmWp9l4R6KloKSiq601C&#10;z1FSVkgkhQAggyEkKfqWaMj6gEkXBNGS0hYKgr/q+fWq1NT0LWyq3Y+IifL7m3HhqCkMnmo5azIU&#10;8MhGk6jIGILBLWQhBxwePqJbHebHbrYvI6rx9K9MmQKxLY6BDvv5V7PnwmY2N1jHWZ+uykTLUZco&#10;9JRQxq15Wx8kygSMBZlKNb8XLH2AuaeeY9xRrKwyp+Jj5/Z0rtQLg1IoB/PosXVWJyOTyi5HKNPV&#10;Vk4hyFXFXxLIr1kkV3qC68XuSxjv6fz+n2C9st5ZZvEfI6N44hrovRzoqamhr6MxyKscix3lRRJI&#10;p8d5nj1KbC/0A4uD/h7kW1hjQKVHHo9gUKKdLyleOlVBIVkCnTZZEEupTrdtTC1td7AEXAt9APZ7&#10;HpTHSsA+XWR6xkVFVwqaJBGJUVi87OC0ZBHFvpyfzx7s8gXget6QOPTRNkoaczyu6I+nW9kKWeIa&#10;dAeUeo2BUqh+oHsvlu1iqxNfl1o08ukjWb0pUlmiLRUcYZXu0bToXRboRdLFnNgRa4/r+fZDcbxG&#10;1Y1NOksgqxHQT7h34HhZauUCmMoDGCn881y3iQSRLdruw1Ea76QbAewzPftqrXHSd4wRUdF93XnP&#10;vJK545qqaNlBZIrRmUMgSA0KkAvZmKgkWAKnVa/spuLnWpz04gr9vQH1lNUVxliqPtZWYp9qzDTU&#10;FahCVBZOW8ehkufSbhuQfZXmvTTrWq9OGOxVZl6cGqkTHTrVxKKiBRWVGiMgKWZBzJIGVRoH0a7f&#10;T3sUrnqqwZ7uhtw1PS0FNInjhp3WNDNCZNTxQO2mSSWUXXzOCS7KbEABhyfa+FkjGelA0gUHUrK7&#10;spqWF4oJRRPUw1KSx1UK0OjRY05D0zMbD+qppYnm1/atr5ETSnVWkAWvRQe3c3HW42tkliqGnShq&#10;qekpmhj1VmQEqKjQIwEcs2l1cquocSFSRc+1NnKXpq8j0mEtW0nquiTZNPk8rkqaCnFPM8tL/EaS&#10;u8ULZV44zHBBDSmwjanlvM8bEW+rAgiwzS/SGJdef8nVUhYPjqqD5a7Ej23nmutSktalXlBA9MSH&#10;q5F8Ecb3AZAyJN4VB0hlU/RuJG5evVuoMeXRxcxeFCo9RXog86rSVMdldi4V4pGcCPxypqfzRrwd&#10;DED1f2rkHj2Jq14+XRd9vQtbFyn2VSXq5DSzwLAsSxmPypU2IeZnUGyqt9LJ+kMfz7SXaalHRnaS&#10;hD0eTrHNyQCjeKkmqJWc18NGchPPkZPFYUDVjIP8nQMxZNV2Kj6Lz7CF+hJIHl0I7aah+Z+dej/d&#10;fbkEYqa2SeqkjyFKKWqp5StK4EdQWIqGqrrIyqXEfqQhEOr9S+wtcRkEfLo9scsWPn0ZLE5Woarm&#10;oJnqJH+3hjpKaGMVUmGlokNRH44GCw3qAdNksy6G9ZC39psfh9R0fJio+XU6eslX7aExrK9VrrWr&#10;wIUnllp1LzOKtgCkrBWeIMSv6rfUe7SEgVHXkAJoemSqqZKPx0dXL5DLWhrwt9y9OtZJqcfbDUFp&#10;mJ0lZk5urD03Aa1ueHTmhfTqPVZFJKNUg1V0r1v2tJVRoKUVDqwlenpfONBjAGlwvAPIuRf3X7en&#10;liXy6gRZOU/vVTfaSO/8OlSWR2l886eJ4X12ZgmsCNrEBiCOR7YNCSOn/DIwOpNVmI6aHGo9NUS+&#10;Ja5qipacCdXU6IaM1ESsJFW7MPKhDAlSbqfbJGSfXq4hqOs4zk3hEg8EfklqcbDVVDQR1MhkUyPP&#10;Wm9nSIkElgoBsq82JbZlGOPT6x0x1xps+7MY4qrGyTY8O00aRVDJWyhfthT081WLamUnUEUFja4Z&#10;VuGWapwOnAqevUiHN6pLRpWzmeimaSsMMf3YqoR56mljoqjUY5ggHjdPqAfSo49ssx/F04EUdY5s&#10;vBMaiFA00608s0FLLVCJkm1iKup4EjF0eZ3UeQ6rlfwPpWgOOthBwHUbJZY0VNDFS0dTHlTT00lX&#10;HFMrEVBQRQUq1cl7SRwKZGCm1hzzb22FDceH+rPVtIA/1fs6ZnymRsYjL9t93TwSzBZRJ4wagutZ&#10;C6ix5IRuQWAf3oKh4CtOn0AKUPWObMRUgSoUuAqy1caLULUUgjibR54FVdXmD6WCSXBPpU6QPewm&#10;rAFPz60UVRWlOuYzNOKqCr8M71sPggGmFqMRqhNP4qvyHxua0sbBbKhYliLn3XwjQ9aGmob/AFf6&#10;jx6fIs1S0b0LU8JqYoDVyQzWb7iV0rlpZI4PAv5aRyVbVpQoygn608M1p/q4dawpH9Gv+HqfTVhp&#10;5jaqp4paSqqH88SGqnWSWTSK6fSrHVYaHMnoXTe2oi2yjDy4dNtUdp8ul1j6lXp6cLM09LFXTxrV&#10;yvS/eSZGmBlNLWUtMoMyyHVLHGpJIK6gG90IofTqvT/RTNSqtRURFErFnyFdkaqokkpIqTxmfXzq&#10;KSAHiKMKysRwbEjfWjw6WuNilkSFp4khvHLAiyyiYVc4jFQtTGZbKJCCTEr2FrLYX96bA+3ps8Oh&#10;ExioEikaOaKaYJA61aBizCAGmnjSHSV/aYI5HC3IsfduqvTFelZQzmBlc1dNDM0cMCrBAulpHPhF&#10;TLWgaiX5jBi49Khvofeum8+XDp+oXjW4gbHzK8ZWNKQEReaQkCF2YKDExVnuAfWRbgE+/da6eNAa&#10;LSsazs94YQ0iWqqliopDJIdF2f8AS5IN9LrbmweT4R1pqefXNRUeRFinEjzTTtKk/wCzGJqRxTVE&#10;CxyKCyNqW5IIsbAD3X/RP9Xp1rUpFOszJEwsgMRrKzzszSOYtNyixzXHpMaxqujSvp4vcn36Ty62&#10;tKY6i1FLNJLI94niSJqVmlVYYqlFm87CQ8ei9ogqg8i97X9+fj07GRw6jFjH5WnmApzGzSSiwrIG&#10;kGsL429I8l2Ww+iqPz7p051hkgb0RrLGY6WSnqyZ5QtPT1NLKS6LIwJMUgOkCw1OpN/bbfF1taV+&#10;fTbOoRKNJHv42nqFCHQkgSVmMf72rSqqx1sdTsbG/AIv1cDpiqiIZZJE+1ZqiMs6PDIj0tS8oEra&#10;mBdpNIvYsuk/pNhc+6cQagR9nTNVS0paopxJLDTNqeaTIGnUMiKIj9hNCFaZiwZi7ltPpB0tYe/d&#10;PKKCnSdr45qlagVUZi8kZHip6mKaGN4bKJK6rZVdFkAH0a7AlgSOPejw6sBU06S09axSnqoFgiqp&#10;w1REwUShRKBFAiFvUkboXncNctp4JH1rTq+jpOzoDGzQ0i6Ipp/saEeiGodEMMK+KyyI4N3jsf0g&#10;8Wt791rSRnpAZyiSWMU1YUd6WOSlFK66Y3nptNW2PqEP7cpk/Q7SIAGdLFjce7q1DXrX+r/Vj/V/&#10;IBJm56IyyxxUtKtSmmkmgjldlWGSfTBROko8aytKCXM6ahdtIA0+1sYFPl/q/wAnSR+JHSMzIoaW&#10;OdkqoKKCjmqKimpaw1EE5We6/wC4lqQG7mfVCIIzoCWksDz7UICRWlf9Xn+XVSEX1x6/5Pz8ug9e&#10;kkpRWJHQS0VPTyQQNBj6I11FRw1N3lNRLESRJIGt4tVwH5tqJDwIPH/i/wDY6b0kVAGB/Kv+Xpor&#10;KB1po2kelEixpDAsE6zU4pKWUlC1GFVHJPpadyxAVSOODcMOqlPM5/zdNFZizUUGaEFNG0YnShem&#10;lddcNTWt9zNloHcWkkTTCxZLDQxFiPbiyUI/b+zpkx9pFP8AUeJ6RNZipaqTI1NEKeekSmgqJNXj&#10;mlrUpJBBOFhZSsnj1DST+pVA0kn28rgAK3rT7K1NeteHWpAqBk/OmOkFuPGSZmiGUgo4cfJ5oqCg&#10;lx1C8UMYoZ0X7GqpSPSjOUld2DIGcn0lbe1sMixvo4j4qE+vmP8AB+XTM8SyLrAoeAoMVHkftOft&#10;6RU+FH3dSUAaixzV0xx8ssc0kP2X7VVeqiAT7iJmdqeSRiJFCx67rf2rWYBAeBNPl9nH+YHDpG8Q&#10;DEgVC1xX7PT+R6YqrCO1P5qSOJcX/Fqd6VJ6JFqY5gVplTIQx/vMIAFk1NKFDBwy88urP3aTx05P&#10;l+XTJiqK0xWo9fTPqMdM74/GPkZqSqnpzV0M1TG+Kl+9T7w1v7n3dDUwIzaXkYlELlY2VjpsSQ74&#10;r6Q3rTh9tKHplo4y3hk5BNBnJI4jHH5dZ48TUQTvQmupUqJZ6fyTNUKKGWejhaui8M2iRTHpSQq9&#10;j63YSLdvevFWgI/Z+dP8PHq/hMpK1FfP0wK/5K49emtMPTBJa+uEoxEwelgkjSOKCnrZP8og8NBH&#10;fiQj7hfqEU3I5t7c8ZqhB8Q45z+3y9Pn1QwgDW3wnAIHn9n8/l+fTNFiZJbMlPhamgqVi+2aKhvW&#10;RLTyeFpXEgDMGkj0XJsbKQpX6XM1BxNftx8v5daETHIAoeGM4xX9v+Ty6ivtsSHIQ3UK9IZmpxTQ&#10;RyQanYoskrAp90zatPh4kspICkAU8fIPH8/9Rp9vWvArUHh9n+oV6bqfDmnFTNFVtTVM4TIRsaWO&#10;dIMbBSaUd5AGKVFKOaltLKjpwlyLeeUYDCoHl6kmtPs9OqpCwJNaVyPkKU/aPPyqOnGLCTpPA9LW&#10;tTUklDG7V9G4FdPEUBWorpJVZYlqhzShHDalCtbUSrZmWhqPPhwH5etPPp4QtqGk4pxB4/b5Cvyz&#10;084rEOkETQU+WVMjJka+OtjpaiasipIofBCJo4AzkqiyyPPH6GuFZhouGJZatkjtxTFK+dK/ljpV&#10;BESBQMKkmua0AIGeP5jj59KDHY+ZaijMcMU6S09PTSLHX1Cxu0c5ONhSKcBiZ1UvDpdiyg2H9r2k&#10;kcEEHyP8vM1HCnngf5Auji7xQDNPPz8sZ4+WT59LEYnRFh2Wno1mpagzRmvaFZWpfJqlWogJAZlY&#10;skMzMSihlYkE+0Ws9xJ4jPl+z7eJHn0tECUUgDB8+FP9jIB8hXpVUVNWoHeenjSY1tXLStBSRxTV&#10;dGkAeWFCw9YkgRf3XACarc/T2lZkFKVP5/s/n5dPrGRxHE4oPIf6hnz6dqXH1NPJNR0FbTzUAgkq&#10;KTzQL4WpJgjrQrU1CWiQSSoKlynrJ0oODZsuGoWGeHH9p+Z9OrRoFJCfDxGPL0z5V4/yx0pKChyP&#10;jyk1LDR1DTCJ/PTwOkL1b06tVz5WnmWNxGgWKFAI9DMPKyr9And0wCaUr9oFcU+fn08i/EVoa0z8&#10;/OtflQDFPPh0pafbuPrDSzUaJRSAFslSVryR0EIhjAaApF+6Fmb0loCw8jr9eR7YMzKSrd3oRx/1&#10;Dj9gPT6xxhQVFPWpwP8Ai/2V6WNHjJpYoMlNT0LxxRSS0yQVEv2VHFJIWXH10Cg1NVKiHxVMbhFT&#10;QCQqAMU7SLwBP+f5+ij0I9envQmgp+wfI+bGmD9nDpV4/ENMrvWRxiqyCSVJpKSCmqnLQoaDGhZ6&#10;csHCRxKqux1REqwY6iC3r8s0Hrw9f8vD/N1VkBB4ev5+X5Y8/s6VdJhoovFkZ1lr7tQVkC0CATPU&#10;SL46wVpcBSyRnxiQrrcJc/4MOSaj/VT5f4adWGkcPt9M/wCrH5dP9LtSYmsrqE1UziqkmQRqhear&#10;eZaBDHKhAqfOvi8moAaFfSA31bMighG9P9X7OnQpyRx/Z/qr0o6jDVOPq6QV1HCwanieA4V1SnxV&#10;ICrVVDVU4GpJYJbK/rDSn6g20+2C4IJH8/8ACD546stcf5P8H5HoO9wUEkNNW1NLjCIqiOrpY8ji&#10;q1TX0FHS1XnxxDaCqiItI0jSQlEup1E8GjyZCsRgioPmfPp+MVFVHrkfy6Kn2Pj6rXHM+No46mmW&#10;jWV6muvLBQOhTA0rRQFkNRG14tcB1u7AuFHHs628g4qT+XnXJ9aedPL9h6S3yMM0HlxPl5D7fmPX&#10;okXZmee+baWaBpq9446h1pTRtJT08HjL1NOVLCdheKUMioVIKAtwBrtVsOwUNE4eYz6H086cegnu&#10;NwQHNQNRzxGAPT18j5EcPkV/cm7KalcmhqmNN9rDRJMaiC00UFn1VEUqsyWlIKyEkuwuNKmwE8Fm&#10;XFGGSSf9X+b/AFEI3d8IyWibFAM/5qYP+X+TXjt8EVLapNcVQzl2qhH93TMUUTs7R6lh1kWV1vYX&#10;JX27Jt401I4enDpGNwdjprWpOTxH8sfbXoe9p73pZqmMTk6vLKJItQ8kz18ZjNfEtQNFhEApewIv&#10;rRQRwS3e3MAdPAf5Dw6X2lzqk7j9vDz88/Lz/PowuI3U0Jo4QpghqaSVJcyKqOnqIUjBp62Wbwgx&#10;r4mVPHEhJmKs7rb2RtYLk8afh/mP8ufLoTwXJUKnCte7h8jw+z8+hVwW6qzyO9VkzBSZEa5/ua+b&#10;zTzJTBKyr1US3kklBkq/BYKEMaAhiFCOWzUfCtSv9Hh8vyFBX1BPRnDcNxdqBuOfyJ/M5p8x0+5H&#10;LSxNQB6GkdKAK9EEkaKupqWrP2+KyEWNTUrsqPpiaZzOrHW6eq/tqOFaGhpqxXGf4hX/ADY6USSF&#10;SAwHb5egPwmg/wApJz0FGfrhT1FWlWuSmyD0dVS1OQmWGryD0dNWsmUWsMfkghXlIYvHHqke/KEE&#10;g1tow3wAAAig4Z/CRgE8PP8A2OiW8ZQTWpalCeJoDmv7fLj0CmflqBRVUM01PTQfw2hMGKpaeKCC&#10;Gtnq3EkdRTsZJ0SRSEkZypVWIDAEXEVoE1VAzXj6inl5cfSvQRuh2GrUAAwB5548SK8M06KpvGSP&#10;VW00EsstOomWmqFjJaniTW5phHJ6ZBI7N49LN6CB+BYY2YUAHoFX5XIH7f8AJ+3h0A9dCWiVzIVk&#10;eNXlgLkvE6ehGlLA6RwCqk+r8cD2fxnPQZnH4umCOJ1lkZigisbqpR1laM3sgP6tJ9RP5tb290n6&#10;krUxwzwpJTJNTNO01QgQqXidOIGc8qbg3H+uB9PfuvdYlkPnIjSONZHYvEw8gUl/82psSSw44/3q&#10;3v3WiKinWE1ModFeIaYZpS8hKs134KLFwSYwBYED3snFOvAU64Ok0aos8QDKk3grAyuIldvIwdLB&#10;SpHFgLgk8n3rrfUIMJTEsiIJZvTUTiOyqn6ldb/nTYMB+B/X37r3WeOARs7QoJWidkQ6+CGFwI2P&#10;BFixAPAPHv3XupLhaaOKPyojPHJNzCWIVG/TK4+g1WI/pe49+691/9bdWA5uL8D+gtb+vtT0Xdcv&#10;qbWHB1W+n6v6e/db65fknSBf68EEC1gfdX+E9WT4h14EHj6k/wBR/h+T/re2Tw62nxddtYDkccfn&#10;UbAi3091HHpx/h64EfkKfr9LWv8A4Ef8T7t0z10Lf04AuBf+nNuffjw6snxdctXP9L6v6f7a9h/j&#10;7r091xNtXNwbWsbcg+/de66FxqAW/wCD9OB+Pp/xHv3XuuGkWAsv5bix5A/w9+6916w+n1Km1gL2&#10;stgb+/de64ngEWtb/WAv9Lf8R7917rGdITjk/wCNwPr/AL2ffhx6q/w9cVAv/jzf+oBHPH492PDp&#10;tPi67OkH6WII5P6j/U/717r0912QCT9PobHm1gebWv8A7Hj6+/de68dItYA8fQf1/wBgB/vQ9+69&#10;1kB/wP8Atvofp9T7917rrVzpsb3/AMORb6+/de67BtwfzwoUfi/59+691y/p9efoADa/09+6914C&#10;w4B/p/hb+hPv3XuuJ4+lrf7wv9OPfhx6q/w9cl4HH44JBuOf8Pfjx68nw9evyfrxxyLf7b37q3WQ&#10;EW0i3q+nHq/xv7917roj1HgHgckcf659+691xNuSAP6Ejgf0sP6+/de65gC1uLW5DC1+b/X37r3X&#10;Hj6WCt9Lgc/0AUk+/de66F/zfjm9vVx7917r1/xcMDfm34JuePfuvddG1/62Fhxbj+nv3XuuIFx+&#10;R+bXFxxf+n++/wB6917ro8XIU/0uAD9R+ffuvdcTZlHCtbgj6m55H15/23v3XuuBC34T088/i5Hv&#10;3XuumvpP4H+2H1t78OPVX+HrGNIKi1vqf9e3P492PDptPi65sbg/W9j9Qf6f1PuvT3XiRbi315P1&#10;/H+Hvw49Vf4esdgAACBcA/XUBz9be7dM9ckHI/P9SPrwLE+/Hh1ZPi6zWHNrEtYEnSLcf7b/AG3u&#10;vT3XPTYC1hwA3+w/pa/+x9+6912LDkH6/Xi/0/Gmwt/t/fuvdeNv6X444545/Pv3XuuNr8gcccf4&#10;X54Hv3XuuiFPCm1xYcW/w+vv3XuuDA6eL3H+9Dknj/X49+HHqr/D1h/r6ST/AF4vb/C3+83926Z6&#10;8NIBtf68f0H+x/Pv3XusiECxFzcEW5/UOfdlrXHWupK/ji9yRxfgXOrVf/H26NXn17qVf/BSfqbH&#10;8D/E+99WX4G/Lrkv0I5Fv9YXvz9R791TrKtuRa97cj8cf4+/dXj+MdZAFAFrW/B4vc/Xke/dKeuj&#10;/gtz+Tb8fgE2P+9e/dUk+A9YyDckcfixtbnjiwHv3TMfxjrGQOPpcXIFr2/rx790p6483Ong8X9P&#10;B/P0/Hur/CetHri/+8ixP0b6c3N/afrXWJrkEG9yOOF0/X+g9+691iKjkAD+pBt/aFuD/j7917rC&#10;QQLDi7EWIBsAORx7917rCxFyAPqLqSPpcW+lh7917rEQFvex/BH5Nx9Tbj/be/de64/kFQORbm31&#10;H4v9ffuvddgjSRyADwB/vA/3v37r3WYNbi3H9D9B/T37r3XZawY6gWC83ACm54/4p78OPVX+HrGH&#10;/pc8/X6n+trAH3bpnrkGH5/oL3AJ44/s/wDE+/deFPPrkCnBsTyRyQeLfQn3o16uumuOvMouQAot&#10;a39NRFvp/rf4e9dO9QniVj6fSxFiCSb2PI+n+8/74+690ms5TpV00tJKA8EsTI/A1In6WJHP+3/w&#10;9tTAFDXq8WJB5dU6/ODBVGJQVVPDURTbmqqXa1A9O8cIpaSpXRVTVL6QGQLdgDYWvfn3CHPdukEr&#10;SBaa+ps5GnEqqGPw/wCfpAz7C2ztnrnA7W29SVE7fa09RUwqqsdcsS/czCafX6VcaZAHvqvYDg+w&#10;DZWS0VqZOT1Id5uIqy1GkcOlX1lgNt7eqqaozcMdPWwor43HRxeMs03EUsrNd1Ev6T5b2t9eR7GO&#10;3xQQ5m6B+4yyzrSLh0I74uorM1NX1mRZqIzmUQ0rLImOiUEqomW1/J+lgEP+w91ljLSklqiv7Okd&#10;UWHSFofPps7ATLskGPiqJaGGqMb0ql/DCKKOnM833Wr1AAgFLLZr88X9obsNr016fsUhPfTqsz5A&#10;4sYnMtno6plqUjiecTVWkSNRw/c5CngqraYtUel1ZuDp/wBuVeD3mvn59CO3nUUB8v8AJ1T33V1w&#10;N7bmxe6MdP8AeR0Es80FZpqxK0cqmoNBUxUw1NP6mkidLak+qjn2NNquhFbGI8W4/liv2f5ekW4w&#10;JLKsi/h/mPy6aNn9fdmb4pMnVTJWpTQ00GGykmCr4cVOIUnApgait0CR5Yz+419YsPSbe1MkltGR&#10;opjIqCR8+Hz6RiKaUEvUV7TQgH9p+XR5+rOwO+9n4+g2psNt3YyulD0MWEaqoMxBiNsUVqRM7mo5&#10;oStLUTMRplq4hqtqjXSAfbAbQCVOOPmKk+Q+XTBt0ZaOtSOFaGgHn6/t6OZsAZifIUdHu2q3xnay&#10;lpqjIZTP1EME1VXVFQVM5jeEeGOKFyEaKFXugJvb2iJZmLN5+Wcf6vn0+I0RO0g/s6FPC79wG3qH&#10;JjO5ifAxVeTkx+MxmMnnpq6bKRMJqfK0Z06WjmGkCM/ViRYAXNWj1jpiaKpoek52pk997o2oN6bY&#10;avrMkKFqDG0dbqpqajaKMTplq1ZAGDLGxJYAhTcfT3VY11BX4efVEULiPqlXtbbXae+8Ru7M5DMy&#10;ZWHNyT0W4czIZhhE23TR61ixP61FRTzFRMiKHIYvyF9iTbzDHKoApQY9S3z/AC6T38bzREHNcH0p&#10;8uizR/HLKSnace3q6sw9HVilr8rhquV6iHKVCEU9HVpkoRdYJbHQXuVFmI49iddxWjeIK+h9PUdB&#10;59rPboNPMj1pgH5Y6NNu7+7m3utsZ/F/A2ddB5iJ2iqcc9NVCnyM2Hp6TTFmV06SUlsUk9RX8Euj&#10;1PMSOHp/q4dGUiqluA3H/iv29SOsujdtNT1/evcVHPJgjSxUHXlLTywU9XnM1BIT9qKA+NqYPSgS&#10;haqJTcWViQD73czuU8GE0/i6Zt7WIv48w/0v+enScyeAoMk2f3ruTA0OyuqcNT1VHt+R55Xj3lmT&#10;N56idJXbyrOUcJaR3R3UBH1G3tNqPbGh1M3H5DpcqxVaSXtReH9I9ITPZTb+28Ft+oxN6t8nMtYa&#10;p3aCKsp76Vw1M9WWkUeUR6TGbuQwbSB7ukbtIQwyP9VetSSRIilMg5/2Ogoy+eOC+wzM+PSbHY7I&#10;zV9TkKqnjoap56mTW2KqqyIskkcK6Slr8qBf6+10cXiVjVs/tH2j06SSyrColK4Br6fkfXoJ98d3&#10;Uk1WJJNxV7U833USJiYgauKKpBliMKykFwzOI51PBA9PA9m9pYMq8KEevRRdbijN8RI/z56K3lc3&#10;X4dCdv1YxdbmHKK6TSpCkFa7LO8jycGRSCyEcJf6+zlI1Px0x+38uit20jUlVr/PoxHXG2szV9dH&#10;Hvn8lSruDKUkFYcjkmoUr6OeZYxURxMqqUMoXQ0hcFL6FZjYIJ3UTVoMf6s9LIELQUqRX/P5dLOH&#10;E7H64bPV2WyVK9UaJ8Fiq1qIUeYmyNQ8glipUn000cT6JWXXMWZL8LyooBLOAFGOPy6sgihrqb5C&#10;vH9nkOg9yubxmLVM5JFjoocdiI4cNBWUs7TZDM2M8bZKgmCmWIooWUBpArAhXP4fjiYro4iv7B0y&#10;7BQHHADA9T869ApU7wzW8c4MUEnyFRk0gSijo6cGqhpxMXiosPTRWGpnLRqW+ijnj2tEMca1XpKZ&#10;WkahzXh8vTqbBtOKmFZQZumrpMm0cdSMcI/NkaRIJWkMmQpSmpVVLkupa97Kbge9l6mqUz1rSBVW&#10;rXy/2ek6M1sCqyNPG0VRWQ4+eSSsmVXaCYKdVPQhwqsLEaTqH1YD8e7hJlGPPpK0sBfgcdKrNPPv&#10;6rnoNmbQppqmSgjjp6eGOn8kQgiNbJJPUHQ0sqRgatBtb0kEn25GoT4zx6bkbxqrGOgH3DsrfCUm&#10;PzWXxi/aVkgxcAp2iBgFMo0NNSgGyve1zYsQVNj7WRyRVKjy6L5oWRdRFOgsykdVRVjQmmaGeOFo&#10;JmkPJAeweGLmym50vezDke1S93DpL1D3DUCeOkgoYJKBYYFimPlGpzwZZTqGr18E3P8AW3uyivWj&#10;w6h46qqXY4+lnE3lXTUfdnUFIGlSJSOLMLj1c+9kDqoJ4DpqrnehmgE/jdRLpnWHl10G4Idf9qF3&#10;t7sAKde9fXqfldxVVUKRZChiVP8AJYY18scUS8Su7fluL2I+vvWla16sprx6Vm2hR52pR8tWGDEU&#10;P201fVol6l6X0h0pYyNDOfoLFbWt7blFFOn+fTiKrNRjQefRvt1dt7hzknW3WfXmBNJtrC1mNrsN&#10;tHG41pKjObhqohE+QyOOpkImmmQASaV/duoIawsQi0iXXPOaluJPl8h0am4ZzHDbjtUig9T609er&#10;3f432bk06/xXaOX2ds3A1WwsJkUxqUUz1GEyMtKTPmPt6mNVjjhiCx1UVS6QwlXFjwfYGuoolLNA&#10;pY1OfIjqSrWWZlVZ9Kdo4jgf9WP59PWxNk93Uu/ZK3Z+4m3f1tVVFFDlp5saj02SpYW80+OooKBn&#10;j8Lli0UkyLTsdJ9Vh7KpryyRNMvY3yPD7fn/ADz0vS2u2k1IwKfMf4KeXz4dQ+9d3diZXe+Wh3Vh&#10;zgth7d27U0m34KGdocxNkqGVamOSGrpfSXEPiJp3BtEXvcekKrCSBqFDV65r0xeLcAMrLSOmKfZ1&#10;T1mN3bHwtXvSryVXOGyVS60e3cbTfZRZBUqXdJ5jY6BJIHU2CnWwuqhbextFFNIqaRw8z/k6ALyR&#10;Rsxfz9P8PRfane23t0ZGlx9eao48VSQvRUqU8EtMZ5fGBE2nQ5jA/cZib2v7OI4miQU49FrTxSkK&#10;cjpQbgq8VBi46DG0Jo8OtbKZ5ZKeGbI1uRA8Udqpw7iOS3lVCCvChRc+6IDqz1aYIIwsYwD0DW5d&#10;wQq9LjdtZBlURyx1KRRrG9UsoAqlq4gBI3k51RyEA6eLe1cUdVLP0jdhXs6eNv42PDYaors4YRh5&#10;508FHAFWPISCxkgqIHJlplIsfujAQDwt29pnOp6Jg+fT8QCJVs9IusgjrMlNVs5x9BSxojY/7iV5&#10;SkpMuuMVF3kYD6C30A9IF7ujIp59NGhPy69WZCnxggmpZ5KkKAZIy+taqmKm84DBtEg4YKP6m/8A&#10;jtEZjw60SF4dIyo3JWY+X7mOomSrWU1AAEYaIKvDSCx1P+GFtLj6+3hCrih6r4hU1HHpsfMV2RrT&#10;IxhR2kSWVxGWLSzHU6QRixQj9QQC34FrWDnhqq0HVSxY1PWaqebJV6UbB4oHSK6yeqO1/wBbRoDY&#10;MbkKPx/ifbJCoCerDuYA9Ge6r2hkcllaPCYKIqaqQ0kOTeKKnpo5GjtPJaxHj4DN5OFAPIPHslvL&#10;pIkMsh/Lz6O7WAyN4UY4+fQ2ZnYlRsTdG3INyZHErLWfbVkk1AtXW4iSOImKKCtlmHmjnnvJeQqw&#10;NhoBF/Zcl6l1bsYQcevHpebRreVRKRk+XDHr0arsbeGRqcUYdjTxYp8ZtX7bDpHSz/fUz0cfiymY&#10;w0MYVYpDAFkhC+tj6H5GkENisfi/r92c1/l/OnRlds5jIhOQP+Lp+XQOUHbHyI29hcnT5jf+5/7t&#10;x1EEuPyNRkKrCVkDTQCqmqKaUOsqhorhqV5jGR/uoMR7Pha7fKw8MCtOHRJqvIwTJWnqf9X8uhy2&#10;bLu7ubr7JbZfbD5ekSN6baOaqKanX+L1prRLUR1hCJ542ZZZ6edFGpCYzy1vaKSNLW7Vo2r6jjTH&#10;8ujyzDXtk8bJgjtJ4HI6AafY3YfV1LlMbnajcWGwEdJlahJ6eirMfppa+bwwT5ONATFFLN/mZNI0&#10;2+gP0Ollimoy8fn0SNaz2o0PULnh/q4enQTUfYmUigoqHI1+Pgpo2RNeSSSpzdJFAuvH5o1N9VTp&#10;Z2nRJbkABfofbxT5f5ukyyUoR/s/7Pr0YJeo8nuzb+2q3Mbaqq+nydNVTU2aaoj2/DX4GNxUz5el&#10;xspi84icqZTF5HBbUQVU2aViGND/AKvTpW0SzKCwqD58K/Onn0Vrt3qqXZ5zuWwGMp8glDHQJUCg&#10;larx2KNUS1PVyIylmQMAjvoWMykBTzb2rjkLdrnj0T3NosZJiHQh9JdS5HG4fG57c9dU4uszwGPo&#10;cNFFFX/distNjFyDK7LSrMxJhaaMqSLEe0t06s5ReA6MtutWSMO7UJ8uhg/u9ktq5tY5pps7SOIq&#10;e1EII6KkqFcgskXDNPDYrIzRxsA1lAut0DhXSgFD0aBTG/qP9X+DpQZfdG2MJB/CqnHvHWVT5ajn&#10;p8jNJXUtd6RGY6HT6ws7E3mkkeQOoQA29pFtJ3OteA6UvdW8Y0sMnpl6k31QbM30uUpthQ4vbVTW&#10;JjZqWWRsj93FI1/NNT1aCVpvIV1NGAdQ0/j25fW3iwAM1Tx+zpmznWOckLQcPt/b/k6th2h8ndn0&#10;mIqI59oZnEiCkkpvt3xtQkWNijcQ06YyukB88wJW8LEWBGkWPsijs2U6cf5ejiW6RvUfb+XQT707&#10;13Hknr6vbeEqKj7x6fFoZsctDHi0pFLo+YgnB+5WRyATK19V9C8A+3zt8L5c/s6aF2wHYP2/Lquv&#10;c/fW5K/cddJuakr4q5Zo4vDkaipbFsiyCQxYmHRJ9tEWUWB1o30NlNva6GyjWOkRH+X8+krbm/iH&#10;xR/m/L0/1fYEVuzs/Obzmiw2EkOBosIwlVYlhd6Oo8OqV2THGxsrePyX13/btbj29HaJD3yZr5ev&#10;TE98840Q4p9n+T/L0GdMvZlHPUR02angqKmmkleB6hIsdR0plvUJXYplUUwlALKq3DMvqXkXfdba&#10;mV4en+fzpw6SJ9TnuNfTyH5fPo5PT/SsVTksFHuXO1Qym5Yv4lRnDwxw4mtq4pDJjmr0TkRAs4WB&#10;VCrZTazD2T3twFQmNcDHz6ObOyoy+IalhXHD/V8urd67qfEbP63NTPXVORakx6T5X7+WGamavAMX&#10;joYF0kapAQjRqF8enj6n2G3DH9Q/i6P6Dh/qr0X3a1bW1S0kC0kk2XgNTGWrafwUlTKsohpoKmoh&#10;BSQh+QLDSSNRsD7T3AJNG6uNPn0PEeyMlufbKxZTI01RFTFhTwU8TyVENTIxjaFkhISaCMDX4ZTp&#10;awFjf3pYycjqjFa06RVDshIspQY3G0atJLW01NW5GKKSsMVHHKJcm0WNqTpLqAAsUP7iHULlQLVm&#10;iZoyueHn02wASnl1ZFt0YrAYjF4ukmjapoZTWtWs9RHDSxn9ljVmLWttQbxxoSCDccLb2FWsXJx6&#10;9F7KrGg6UOV7jxS0uPoIZJ6KpDypKHpzOtTVot2rDJBeNklBuR5L25YIR7UjbDSsmK9J/BUHqdtD&#10;sTDIr1i1FNXUzzSPOuLgV4aWd/qHaxVzIw0+gNYAktxyim211FF/b01JFU46d2zWcy00WSm8dPDR&#10;l3o5B4+Aj3iqkq2LWDIbSgcBl4X21FAIDqXj06sKUoeixZLtOpod/PV1s89dTGMGeVJbxVE0Uhnp&#10;vC1rK78DSbakNrg39tzDW9SOlP0kTRUAFejAUvadNvaBkqocPK9NWUxeGY1CQGaE2hjcvzIyANaI&#10;WHP5+vtGYdJ1kcekYtCtdPXW+qSir8XVaBIZ5pEqZqCSnUVlKsPrEpiFo7FgqjUwABBI593ZBor0&#10;qtAVloepXVucoqemho6ShkrTVT0EVRLPjFR6Wrd9U1MApVX8cZZrcF7BAS1/aVoFlj4cOt3lojMX&#10;OK9HkxFVNWUtLGhEIbSxg1+VEhIPiVSAGRHsG0lbJ9CR7S/RK6UC56DdxbpGhI6HSTERvi6Y05aC&#10;Z4FssZ4RtHoeYLwAbcoRa/559ncuzxHbh4Yo1Og29fEx0G7YSqgql8aLKGYm5H+UI2rTM8kn6dNy&#10;QSPx7AZ2i7iuKkVFenulHSxfbC5ujqGlRHUMNTKUcKB+rj6/4+1Lp4VanPSNvh6kISX0sXZ4lUOI&#10;tA1AgkoLgC1rksPp7L3Oo8emepouoRxH6A9mRnuYGb6FnA+h54PtPIO0FQB9vl08eHTxQU8r6b6g&#10;y6xNFGiWeMn0MQ4vdeSCCR/h/R21tpJXz5cR5EdbqAp6c2oQ7eRv0MtgrekiO36Y2UC5tYmwH19q&#10;5dnEsmsig8utrOVFOpcNM4IIRGJsVF7livpIZgCA39Lj6+1cG36KFBnptn1dS3hISS5ALBb3IP6R&#10;+4rAKLH8Xvb8e1ktuCpNKdN9I+qrJoJpF5ZVZdLqgXQCPowXgAfU/wCN/YS3BTG9afy63nqZQ5aM&#10;uolZ1ZksFYR8SKtllc/Uk8Xt7LFnFdTn8v8AAerKaYPWavr7xs8UkXN1kZfUy6fUxIe/15PtLc3Q&#10;Caozjz+3rZbyHSKq8vHBKzq6oty4dBreNgvLGMrc6gP7A1D+v19hp92CuQpwPPpxh21Pn01Sbkih&#10;CuxWnYgOytMohV1uSVjcH1fkr9f6+7DdwBWuk+n+YdMalBz1GXcYlJMj/vMRJHqIZgrca9A+ikWs&#10;T/re9jeW0gOc8R14Zx1N1ipYlDHra0pYgvqiX9SKn0H45H4t/rlHcXX1PwH/AFfsH+r9gVxoAK+f&#10;XOMCMM7amQAN9DbTpAXjmxA/Vx7SxOY+9j06UqKHz6VtBVxtCsYcBgiN4w1ib8FtT8ldIA+o9iew&#10;3SNoQlc9eMfmfLrM8cMjs6FLuWfWw1qyn1eoi4X8fj3qZkY6kxXq2k8emhJo4ajS7D6KHUaRYaL2&#10;LWAuR6eQObe0UdwiOQxHVaHgenOlnXW5QqYyNR1ActfRGurSbWuOfp9PaiO4j1HQQR51691mngj0&#10;K7MdF3SRl/SPzduATf8AIHFufbU6IwDHHl8uvdSaGSm1NGzF9L8gXHq8fILHn/Ag+3Ld4CNFcDr3&#10;TwbTQ3IGmTVyBey3sQxAB/oLn2qcq0dQOtgVNOsgWONFCpaUqb2ChfT/AJtQ3+P5J96GkIuO6n5f&#10;l1fQBk9RZ2lYMdJ0MG1OLatdvUVuTcf1AHPtDcs7AkjB4/b1YAeXTP5ZA0bxjSquAy2srlTYNwL/&#10;AOx/r+OPZKZHqGXgMdepXj0q46+Noo9TKQFu5NmYFeOGUAEj8g8/19m4vF8OnH1+XXvLpukrGNm1&#10;aQz/AFXSpJ/1EZII5N7kfX+vtA07E6h04WUcOmyTJS3KavGQxB1Io0j/AFF7fn82/wBj7K5bwqxj&#10;r1XSSK9JKurImqRrlVBGq/j6RyN4zo/rb6X/ABb2VySDVk8OthT1wp5qeSURr6SodmY24WNNS6S3&#10;IIAvxx7rG8LPpOP+K63oalesprR5vGAyB1UqgKapLDUxF+LcHj8+/FqyEEYPlwr/AKuPVxGQKnqG&#10;MlNHUOiSAIllXUqsqLa7MzsOL/1uLfS34FFlYMVXP+r162yacHz66NfKZYw2rQxI1a1H7cikxm9h&#10;+q4IPP1/2zyIdQZuq6B1CjqbGoiKOGWQSaEACBVBLaL83AsT/X2oiZaMg8j16g6bjolLtZ29Ssjj&#10;V5OW1uAPwQbjj2z4YcmgNR1vqbTNPHJpmAjHPouf92cAIRz/AFIJ9q4PER6ScPnx62BU0HThLWup&#10;CsrGJyyKbk86beph+QPx9PayS4K0UjHl1sqwFSOk5kootEy+NXZkTUTZIbsdLDUf8SLey25RKEqM&#10;9WjY/D0jqqmujqzRN5gYmhMd/JLcBCS4IYhgFU2txzYe0IWjUp+XTr1CnoKc5s6ZpA6LLDNJIUim&#10;Wf8AyeKapmKP6f0K5FtVrH63459mKgYx+XSL8XH/AFf6v9XkEXT7XyFBLO9E0FO4nqGETSEPUI6i&#10;NRMsfpjQD0MVJDfQ/X2/GhXINOtMppUHoQcNndwRwxx1tFGdMfhglpfIIohGxKLJLNYaBb0gEj/W&#10;9rEnlppPDryySAaelDLmMkVdQzNKzIbeUIfuCgDxy6hpHHGv8WPu7zMRp8+t+JIfiPQf5jM7jpRJ&#10;UUs7ShaeWSYm938DBdEUhADLqIWQ/gcj2UTqwbUeqNLIMVx0iqrsvIYWlmfJ1jiqaV/Ixcx0bxW0&#10;q1FIUNvqAukEGxv7RsoAr0349MHpJ1ndEDyfuB1SzRywwys8j1WnW0j6PQ6OBoJiHp+tgT7SyIzD&#10;HWjcCnHpOVnZJzfk8VVSwtWP/k8P27JGkko8aGPRZpGjAYyPJZ1+oH59srDnI6YZ1bPTFNPV1jRN&#10;5o1lkULE6/dGpjXyGJ2kkNwYdB1nTYuVJbkD34oAaNw692lcDPXGDbNJki1FDHNNE9MddRSoI1Kq&#10;+pfGo/bdCWVwqjgXBOm/u2vSM/l1QW/jGnUbL9d0ULuKeepWfxk18J8ktEkDReR5AI/TCTZmYobK&#10;Bb6n37xmpmny6pJYaMr0mpKnd+1lpKqkerqKdokBpi4ki8gcpD4XAu0X9pSxvb2wFilqrGn+rP8A&#10;Ppis8J7vLp9xfyBylO9PBUSyGpiSSJqWqhEqpVxNoFZEy6Cynnk6eQRz7dG2BhqB/P8A1efSyO7Y&#10;jPQgUnyGmlD0wCRVsrDQ+taeaSOJdT1LhlZkjYf25LKLcBjz7SSbXIvw5HVvHJz0JOH7xx9bCJ2q&#10;IZYafwrPGrxSrIJSLuKiyKxB+oFmP1A9l8lnOraSDjpVHMpXPHoVcb2PjaoQSLWJGpDoHcCjmSZ2&#10;0IDBKCXU/RT6lP5I91rKrBadPB68D0spN3RSQLKHWUsxScKEkVhTixc2v4mP9k6tPHPt1mDgHpQD&#10;6GvWKszEFRHE6zroUeWRhpPoYaSg1C3PN2W1j7ucjplhqOekVkpUljZ4tIKxvEPG/pljHrZ5Q6kA&#10;gkBiSTew+h96irqz0llWqkDoHdz09JWwLLM4l+5KqHBYCHxtokkMQH6b6bm1h/Z9mayUWqmtOkoQ&#10;PUHojPdlFQVVFFXgxhUqJZ6OdHienkqoqgUrI8ZBXyGJ0AR+BoJYez7Y5n8YxkVJ4/Zx8s9JLq3U&#10;ivVeGf2Dla6uWSixrO1dOkOQjhKzwY6kZiYcdRxzsjSFHBkc60Gplv6be5Igu0RKM2FHbXBJ8yTQ&#10;/wAxw+fRM9nMW7B0Lm2Os6rGU2MOWnr6TxzyoGpovHKrJ6Y5HpouQVTUIXV35soH9SW8uXldvDAO&#10;oeeRTzzXPzwOqNYSBaMKdH76h6+rIaJZqgU9QGikdZmZpJXE7LLHXPC31aFgitHcAMxPHI9lVjb+&#10;NclpaAeX+D+f+TpP9I8Zx0dDae2vJFFPLG8tTWapFqJQzPAiIUEcMPBaNAGsJLn8k3HuQrfbYmiB&#10;XoygXQuelzHtg1FUG4EZpEmLKY7wwxgx61Ui4LgWdA3F/dm2sM1F6U1r0/0WKkd6ciJ4mZ4oxIfR&#10;JCuklXCfQgAWUHkm3to7c2qvXulrSQCKkvHGCxQl21abokvN2IJB4BPJB9mENoIoyQOHT7mhB+3p&#10;Z7WQOjmoUfuHQqIpI8MQursWHNgzXNrfj8ex/wArsNJD/wCrHSNuPSvhnQsFU2LKqlnIuFvpASZe&#10;CBxZD9Bb2NUuUDaK069obrJJWNGgWPx+nV42sQBIDdgCq8L+AfweT7tLciNaL5cOvFTTIx0x1uaX&#10;wkysfKnPl8djcMQA1/rc8f0It7JL7c08IiQ5pjplqeXQdVOWLGaRZaYxoJJkkUuGkX+z5AoFhe9w&#10;OPca327lWYlhpHWyDSp6CzO5N59S0bfceJ/M7oWlR4ip1JGpN7libFh+kfQewRe7rJdMUVuHVQoL&#10;V8+kfH5xAKaWYzSokg+4ppSkZjJ8phMxvpA4W3JP0+h9oBI4XJ6tpp8XDoQdo7hNOJKeVI7yRqHS&#10;SbTJIGH7Rp4+P21AKEg3FgeQfYj2TfjC3hSGop14IPLh0Ia56UU48LEyFo9PkjZf0uEsyMpFgp4s&#10;Tf68H2Mf3z+nRer8OmifKzM7/u+MCSNtf+ccxgFNK+MWs34sA34Jv7J7jcpSSa06unHrnHUI/kAk&#10;iV6iFUYohVlllsW4sbkkgFhf6fW/stlvUctnJHSqOtPl1AkdKdmfVdXdvHJEpIQ6dJsGAtoYgi/4&#10;4/HsNXDqlTXj08M46cMZT2MZZ43aNfXeICUyS2AIY8WX9xSP9b2VFF1Ak1HTvT1VYuKXxlEKLFd7&#10;iNTpI/zfpXkhibm34tb23PbA5UYHXj1GFEYnkPgCtKGUzFQ5EhJF2DC1gBqseeP8faJoSrFgOPXv&#10;s6hLDEU0sQoeZZlCx6piVk0AOjC4/I4uRwT9PacItKefTsXn0qoirusYfTKfN+0eNKgAadQH9LG4&#10;FjwRax9rME0B6doD1wqYNTB7EtcMZLAlI9RsoY+my3P1F783t7Jr5e6v8+rLxHSwwL1ETBxHrXye&#10;TV+WC2HpX8r9Atvrf2VwmWKbUBgH/V+XToFTToWcZVFlCtpt6rFSAWBtYuo+h+nHsW7fdajRvXy+&#10;zz62y06VdKgewChgTYkG2kgX0/4D8j/Y+xbZIHWtdVetdOgp1Uj9QDBvxf8Asi51D6cfn2cpbZHW&#10;iSBXribKotbkEJ9bXHFifwR/j9fbgQUAHngdaANanpM5dUdWFo1IJcu2m10X1hj9Bf8Aw/A9k+5w&#10;pJHppTNa+gHH9p6eXh0FOaR4ZFsdSG4Sx0k8an4bg3FrEf4+wHextE4oMHA/w9bPDpEzu4ZlRjrD&#10;ldZOpgWNpgPypF73P+w9lMhaulePTY6WWCiWkjUl1ll1AysFtckWRvoOf8PyfYu5fsEWmvuYnPy6&#10;akbSvS6pJyruS3pCqLEaSbg3KrYen+p/r7mLZLKMSE+QH+r/AFevRRNIwXHT3BP5vSLKosGJW4e/&#10;B5P149yZYWQnWgHSJm8z0p6WWCOJVATUqg/g6T9C7HTxfg2t/wAUA3sLJLeELQV60GHUtAagsSRY&#10;eltKCwB5Glfxf/fD2YJahj3cOtMQBjqSIF08flfHdhqJYn8sePrf2sWzTTRRnqgYg9RmxokkJcgC&#10;RQBxewUWBD/X+vva2K8COvE+fTfUY2EA/tI3J0DgoAo9LMP6k/X35rKKlKdUKqeI6SGQxc05dYwW&#10;WzCw+gOmxLXB/wBcWB+nsPbns7XcZjGBw/b0nYFW7ekjLtUKATFcIpV1CEK+rgHRYkk3PJ9xpuHt&#10;7bS98i1PDpQsshp0lslj4KSnaRAF8d47sD9Eu6xMD9TYWLXH4Fv6AXdOVLKziJC+ZFOnQ5J6Bvcc&#10;SGRgJLJq1RioCOpLgiSFgATYG97Ai30PuM922aNe5BT/AFcOrjoqG7KjIUVdJLHNNJRGRqFJG4eP&#10;yagYoXAL3EgPjUXW2i/sE3Fp4almHSaZSCGGOlttHsOGZaSWOplQAR0rQsBJLPLCtikaACxYnWxP&#10;6eb+0CsUrQ06UwNGKUPDoweK3gJYwzOrSSIC9iolVGA8vlFiQTwLD83/AKe9x7o0ZyejlZiRQdKG&#10;o3lFSwI1wzAjxrHoEYQizJICC1h+B7VS74yIKGvXnUqKnoPslvuOpdZG8UERZlHlqI0l8kbhjUwx&#10;rc3NgoU/j2Gr3c5Z31U6Z8ZSO48OkfV7jDuweqpYXJkkDySrCCXb9sPG6/pB5AA4Nhf2HpdbsT1d&#10;ZUIoDWvQG767Imwz08casslQ7UkMkjxJSLLM4SJ4/OQJFD6nYlLKpXTf2v2y0kuWIXNP5f6uHRTe&#10;XAjfoE8ru3K5mvRhNVzTzmSOminSSKeVo3CTxxuoHj0cyRmUkhRcqBb2JIdqVBV+i4v4h1dSGqxT&#10;09NLX1a+Wbz1PkqW1KUnX7dl8cd013ALNYLwT/T2tNmBXSMdKRWgr+fTVSZvL1AalpXmpoURZTIy&#10;+cALMIlpqeRRqbU5HrVtIB+nHtXFaK+I0qfl69aVi2ehTxuIzOVLtWUUNKak0bECnkMUEikFgsoF&#10;iyvze/5PsQ2HIG+bhRxFpRvM+n2dVUVLA+vQpYvDKsYFRIle9LMkrxTO8zLx4nlIjAJfniMMBfn6&#10;i/uUti9tbaxUC8TWfKo/wdKAvr04ao46ieloqSGlamjeaeTVDJPMrKJrRpOvjPFgjXP0IIH5kiw9&#10;soLpRJHHprwx1Y4GOkrvXfi4zHaKrJT0cTAGGODRja9zDEZ5aZbKH1tGpZlEWkKbj+vuSOXvZy2e&#10;YSXS6gD5jAx03JOqLnoqW5/kFA8VRQbWq4oJYaaqnmqa2uqMhBHT0xJORaQxIkIsdZctqta4UkH3&#10;Ne3chbPaIFCKSPlw6SC4Y8CeijVXYEO/WEu5N75OlpoqyurJ4MdPDFG8tJeCjglE7ag0jFNKCQsh&#10;uSP7QEEWwWdvRYoh+zq+qKpLtXoFt39vbIoKuiixTTbhydJSSIMjorcvkaSeQ/bT5OhqmDM4BEqo&#10;rA6QQznkezu3sIYwBQD5Dpk7jFB2QipP7Okedzbj/hsVVg6Zdsfe0KmgOSp5amHHURlaNBkJpABJ&#10;KATPJDFYMWA/Psye2hABAp+XTUu53A+E0r0Fu5Nm5fctZ5d3ZyA5KXHJFHUY2KTFUdU4L1EdJFUh&#10;GSF9TSEgC4UEC1r+76BpCmn7Oi1nYtqYVJ6CuboPZeGj+43RVTZ7ILD9xTx0060jVr187TfZxVUh&#10;1sVP9q7s0bqwC39pZLCEHU5yenork07Rw6QeWwOeq6qkx+yNv4Jo8e8r4uvpqeWHH0UoePzVtTUx&#10;s0bqlOnjklkjJLI1yHuPZbLbM76YVr/q/wBX/F16MobtQtJWoemXcXTnasBFVuDfNcyUNVHSZnGQ&#10;mPHpjBkagPDS00l449M12NzEqyAA2YfRmTbJ4zqbz/l08btARVxnp3o+jUaZokm3jnc9IJGWrahM&#10;eNerppSaKPN5NhrIVNKrpJW6rpuLD2+m1swAz/h/n0224RL8+lseg6FsGuNyE01WKOCrqa6OL7kx&#10;KJFvFJJJUoLm99UIuCw5sD7UDZgo1V68t/G/EdBxV9V47FQzUuFwC1WKyFNPLkZ8xJT1ceOqaRFK&#10;+CoRbmaNH1PCWClwqDgH2ke2WOula9KxcIVqT0FFfQ7T2VBUv4YKiatqoRUrkKOmqK0zRwtJSQvS&#10;ookgLhWdXjYC4HIDe0GhIwaCnW4yDkHrFtHb3ae+pcrVYx6PE4quqaKCsrvtI45PHVQtT0M5FKqz&#10;TNENWtlA1EKS6g8+iilepHDqkjDVprQ9I3P/AB3Sgqak7q3HDBFX1NS1DkzSSmk+0oherE+OkYTQ&#10;6DYhNDtI1hqBu3tuSzArqND08MDT0FlR1/tTH+V46yXIwUU88X8TrAqlI1RjR1y48Cwfgs6GR2W1&#10;iBY+0DRBCaGtOvUFeklX4Xas5DLWTyJHE5kkeimWI1E6ky1cFrsSLqANVjwwv7a09eKqxFemIbfh&#10;raA/b0NTVzhvuYQsQjA8cep3N0F3spEYkNgh44J92A8urEAcOmLDYaoydWJKSCpo6KVJYXFOBJWR&#10;xJGWJKNfRquxa3FiAv491Na9a6TdfsvB49556laqseKR0mnIOsVNyWhWCxvpuLk/8irUjrfUjGth&#10;6qA00eQOKjpi1PI08Y8NVKBrZ2Ko2i4/QNJYkA/i/v3XuhFrd1Rtt2LbuKrqerlijSmjk+6WKbIQ&#10;W0pTVDRkARkkalPq+oDLe3v1K9V0itek1h6LNUyz5TXDTy0EtL55pH1UUU00h0GnYgElWUiwJZSp&#10;+v491sgMKHofN0dq/wB+8ZjKTcfkzCY6mhgaOhakp6XGyFUYiCEemSMtHCSGC2ZPq2okqTKJANfl&#10;0gFoI3LLwPRd8+s4zEJpMq08IlhLF7JU0ZnPkd5ovprsbFla6hQLgn3YKp7h0pNKVPSi3djqbbux&#10;qGWuMMsmQpq2DzRgMtVUnIkVks0jC6zRrGNP9dXN/wAPOipECek2Wb7elRV9OZ6m6gp+2djmSpho&#10;6ilNUtNeogXG18DNDUV1LLdnRJQ1HPNpKrIVXkkWcWzc231CcOkYuY/qPp5cV6CCo31iN/daNjMx&#10;i5KLcOBmn15imhp1epWQvLHjpaUIG9Lh1Vw+kLYEce2arJCQwoR0tERhmoOBz0WlqwxTrUCKRY4g&#10;I2j9LjUpFyoII5FiLcc+0nS8cD0vtvZerhmirKWRKhx5TPCFhkBQjQVdWXi/6Cw/r6fflJDY6TSK&#10;pqD0MNDu3ZmUoquPdGz3pKqenZabKYkQxwY6dheKQUcUYL30gHXITp1WUEkhYHj8PvX8+kxjYGqt&#10;UenSJyGQrNuVqZPa+46iWnijUw1FI80MsUlrFAjqjoL+qxAsLf4j2jagJ0dKkVWFHHWSfuXdeVip&#10;6fc2Wq9w0l1il+6P7kZicTERzMAb6+GYm7W/p71Soz04IkUYHUSszb10ktZhcpWQEIWeN7GRYnk0&#10;lGP1Z1F2Y/0t7qQOr9JI5PKkMhmmCgKApkVWkkdr6A39gjk3906cHDpwxFbkXrYpTXVUKvJEskzH&#10;R4AQFVWkiW97W1WB/wBjf37rYFejObIzVVQLK1IuSRZ0qAPPpKSpLB466NZVA8IBYszubGyk2Pu+&#10;nz6SSoCRXpabi37vicUMEmTmpqZKGDEQUazyRVNJjVuY1qRRAFY+QP1OJCwCXJKj1OvaiRTpw6vy&#10;eWhrGyGZnxtXHGk9RjcTVwJHFUw1jmnrK6n1qP3kUBaczC7OyhCPdZPg6p3ah6dL3P5zdG85KfA7&#10;Y21M+Px4el+1x8Jp2kgqahp5YsgrHRIXKq5K3CsDGCR7ZVYkOo9PIzStpA+XS568+P2Ipa6gyW/6&#10;yImrjnH2FSr0UEMsLpVIhRxqRxGCZNNvXpjvqb2nlcZCdL4LarVl4dC5Xb6wezFn27tjBRYI09aa&#10;hf4K9BHLU48FqKuykOWjV7NK0ciwQFlYEeRiwZfbOjUvd0sDxxYjHSZqJtzbiqkyMFaY6jJzwyTY&#10;fNS1UlTnqSSZUlzARQ8UcrCWOT7OQgRIC4BFwfKoXh17U7kUPQswbhwOAx1I9IcVSVstbUwT5KGh&#10;pqmgo4KJT9vKKSUrFLVtVoiPUxQqWuSSNNwyUfVU9LA8aCg6J72P2tjYqGspriDMw5WoyErtVCp+&#10;/fIKah6WpnAuyGRHYu762VUVDf1BTHBXLdFlxMtCBxB/1eX+r/CU/d276/JOan7lRLPSTSKIpjPT&#10;RmsbVIsIfngmwV9QUlhf8+3hGvRcTU16acfTZKp8c/3zRVEywrBNHKGCwsv1AcE6tQKG/HN/oPdm&#10;NOC9bX4uhHxiyRUqR09RHPIJZYZFZmSeQysDJLUwJxK8il2LCx02A/Ptk1rwp0+BU06UWS3LLPt+&#10;hoY5J6aF56iGnpVmMUNcUQBqyGKZT5Arhys7fT1BSLA+6LFWQnp0yMIwB0gqvM1bVdLAqyPXeeJH&#10;kbzRmhfyBoKgyWIIcadPHF2AHN/b2gDhnpK7GvV3P8n+nw9Rv/KU2RWGapyddJVyZmCULWiXGklv&#10;tCQBGrSTFgD9ZBEf0g2hn3OdkVGHp/h/4rr1sf8AGCB6dbQ2/cNtLcWC+8oaPG46qpIIji1p6L7e&#10;eWsikC1ZCUcanVL6o5Wjs7D1sdIIGObbjc/UijGnD9nRuARGT9nRTd37Uio8RHSZjH02bxNPAtLV&#10;5KHTIkGPqKoxVMda9VdNLsXlMSq3jNiGAt7PFvZVUMhoa9JkipJqPDqif5C9Rbdrdy5nI7ap6ael&#10;FaYFjp6KSjx1NJUZB4svk8jLCqaFqZo0iVbWSEIbEufco8vb1KtuIrls8eOeGAPsz+dfTo0URsM9&#10;VVdlbcXa9S9DXwmhmqVkjqMZGB93jZI6qWHxyy/2g3hkMbgAkDkXJ9ybt8/1KB1Naef5f5qfn0nk&#10;WmD+z06Ff4gb/wAr1fuzGbhagj3BiosnU5OPHK0VNJLl6WH7elDSvciNWlCtpJAu3F7eyfmzb490&#10;s2tq6SRSvy+zq1szROKCoz1sI9O9zbI7R2222K6smC1i1mQhatlleWWrp2DlKetsrRw08zqI52Ba&#10;Rho+q84w8w7HebXcl2XApn5Hhj1IH5ZPTzAsSej69F7ty28cGmD+/BzuELUGSqPPA0iR0haKJ6iS&#10;ECFJHlVm0LYmIXa97mLd22828xkUYbIxTjn9lKdFEwIanRjtv1eKrchUQNaOtjFEa6IrxPI4KUpK&#10;AD/OvqVLLwbG5F/ZII6kFh00VYLXpbZbGwROk1JppmecMsSqhjYrDpWGokN0IBJck259Ibn29LbV&#10;o0eK9NsKjrPjzUx0sVLpgl0aIpZ9ZJNQX/dMqyKAXUnSLf4H/AUlRo46KtetgUHShlZTRkzWVIw5&#10;pV0KFkYqUAlK+oDhmBP9T7Tu4ENX4Dh/q/1f5T45x09YasaQUzEKhWljpp2jH7QVpG0Ox+h+jAEc&#10;/wCsLe0huS5HlQZ6vGKMAOlbCAzrL5EKDUS2pRIedMIay6fp9dQuRYf63mAPcxx0o6d6ZwhYgLHw&#10;U0kamZSB/nGX6WBAvwDf6e/KVAOnH+Xr3TjTRldGkLyQpYEMoiX1aVNgGIJuGF7f4/T3RYgBU+f+&#10;Dp1eHTskV0Kg2jcjWQNWoc6lXX9BySSQBc3t7rJD5jh5/wCr/Vnp6Lz64GlkH6rI95SHQk3RLKgA&#10;sefoQSP629ptDA0OP83TpAYUPUV4WJ1GMqWP9pQsbsf1aGA+h5tx/T2xLGDVqft6qEUCnXKPWGId&#10;XUMV8SHlAB/tYBtz/T2XljUhv9jqwAHDqfCzPIp8qjSblgD+zpsAqHkCwtweD+fbyEuwOrA8/Tr3&#10;ShgdWYsrBb6QXkA9B/VcMRp9V+CCDaw+nsU7dIDWh9Mny+zqklNOelDSgqiILWksoU6fWwAuyoP9&#10;f6/63Pse7dqCBQa18vX5jpOTQdP8KAAc3sCGITSoBFrFTzf/ABP+Hsb2lupUU7qdMMaLXpzhhUgX&#10;VSSNf+wAvYX5vyPZyNsjdaFeOemvFYZ6mpGouioQdIDEnVy31v8A049vQ2IU6USg8z8+nGk/ED1l&#10;Kqp9JPpCFRyVFyF0k8/6/taLSNK6fL/iuvAiRSOHXQudJvYXOq4Nrj/YE/7e3+w/Km3ti4FBXP8A&#10;k6Tt21Hp1yWT0hiV55IU6QFUWsGPB/2Hs4jszooB03rHUqlk1MH4AsbheLBTYH6ccg2/2PtTb2Gl&#10;wT1ouDjpY4LMPSSqWZkt/ZPN1J0gH0gf61v6+5C5ev3t2ET8M9I5FKtqXocMTl4ayIDUtyODydJI&#10;uVY/g+5IhmSZdSHq0bhu4dKBdJsRa9r8XP5/x9vdOEaRT167Itb/AAFvpf8A3nn37qvXWk8n+v8A&#10;j+b/AE/Hv3XuvBRwV4N+R/r/AF9+6917+lvrb8i/4H0H+t7917rsgfk/7E2vb/En/H37r3XEWJtx&#10;e/B4t/th791vh+fXYA/re5/Fh9f9f/evfutddWI+tr/j9P8AvPv3Xuo8k8UQsxW/9Rpuf9e3v3Xu&#10;oUmRjQEFlHPB+v8AieOffgCTQdeqBk9NVXmVCkxnUeQApBvf+p/Hvekg0PTZceXSPra+pmBaxQH8&#10;hj/rcn8/63vxx0ndiTToI97VdbFj52hkbyhJHjPIFlH0ZrEW/wBhb+vsIcyXEsFg7RYIBI6QzqdV&#10;T0RzP5moqK1pJZHLWdZA9nk8ca6pWsRb63T/AF+Px7wk5n3m7uL1hKxrU+fSiFYlWoHTZR13lkKn&#10;UszOnjVY7KyvyIWk+t0H1t/X2HLS8MkgUnNf9Q6fBFaDoQKNIvAousjFdJVRZgFAfXqP1H9nnn3I&#10;Nog8IGtSeqMDXPWaoaMqVjVS1mV5CLaBcEILqOGvYkD/AB9vstRQdUA0/n0z1mCNXA+hkkDaEWFS&#10;hNgdSspa9rcm31P9fqPbM2w/URmRDn06ZlFTToPKqhailmiZiAhMU2kB2ZTZZLeJTYi/0ubiwPN/&#10;YRntPpnaJvLppVp1ieicDWzyQxlAWktHISZTq1U6gEj9Ive9ha/Nve1t2NPTrZNBXpTYnY1dkqZs&#10;pXLHRY9/ojn/ACmpXTZCrLxpIAuT/X8exptfJF7f2v1kg0IeA8z9n+rh1QSUNessGwK6VaipracU&#10;VCJA1MFP+UTMygaoSt7n6Le1lA4N/a2D28u3DPKmlPL1PVzMx4dNtf1lFHTCVtSxuAVgRjK9tJQD&#10;UV4H1sP9j7rde31zbwhwOPr1RTVhXoPMrsispVinpzF6FSKUSOVlaFgFAQsbB1Bvfj6/j6Ahl5du&#10;rQayKdbfjjh0GWRD0c9PPVQeWKB5jG8tjOzeURI6qRdXLC4IAGkX/wAfZLOkkbBm8umKZr030eTf&#10;+KTTKussYY5oTIHWFl4khmiQeosSq6gToHP0GkUguys4f59WKlSejV7Q7KxGIhp4pqhyJ9EL6Y0a&#10;V4tN0ZNQC+oAaX/ra4B4M78rc2W1nbqkp6qJ9Bp0KSb9w9TVGrhqYoKJjD6QyeRLekLKp5BP9Pp+&#10;frb2PI+Z7OaTUjUXp9bmor0353sDDfexY+nmsZS8Y1rqeWSUgMIz9Be9h7au+ZrWWcW0ZqTjpmS6&#10;Xz49C/siP+HU5akpo5cnXoTPUGIFoiFsoLj6X4uf8fY92aNUiBpk0NetW/8AGPPoTaAxEESyr90P&#10;VIqepELcKA/5IFrj2JY/Po0SrAV6f0gMq2MmojRdGUKDfjQB+bD28FJFR1f4/wAuotTSUlGsk8zl&#10;7KdCIfSmnki3+H+39s3OlIjq9OqNRQdXDqrD5M7lpcz2NRYuGoFPS0tP9tOulXD1TT+ok8XvqCob&#10;jk3H094tc97gl5vTLEe1cfn0S01TFx0gabr3eObo3rMBkaPIvTs0y4ySpsR9u2j1QLfWVAYFFLX+&#10;hIPsNR7PfXkBe37xThXq5DUqB0Ee4sRP9pPWwUz4/I4+Uy5TFPrpIYajXqml0yLcgk6tB4HCj3HO&#10;9be1u1SpU+Y9OrhQwx0kKCsjMgWSpS3jYKylXieSRCJaiRXA/evpRFY6Ra359hlGIOfLq5A6UUMk&#10;McF6krJUSkIkK07RNFPGhZFDMLMUK6i5A0kcH6+3iUC162vHPQb5yOd3eqLwVtMY5KuliCxiUVEy&#10;NFHLWOisZVYaYgQSFAPsslALEL1V+HQdCf7jVBJU0Uk9RCj06ywsjiGGTyyT00tKPL6dRjC3BdeQ&#10;LJb2zQDiD/q/z8emSARQ9SqKWKJ/tAFnrLhfuKeJdMkqkySgxWSOxFgzsoNtN7n3og8f9X8+vAAD&#10;HU4apFmikMppGqWjfx1KoTJTIjqapFCgwtccRn0Wt+PehWuOvdQJJ6WWaKYCRYNDzeNkYiqRgadd&#10;CyLZ2a4AL2tcH839uBcdWA9euUGiGmqpI2MkTTqV8Ewp6mjykDAfdF1GhdAUqQbAkW5v73/k6uvD&#10;p6iqkhkNVlqemHjimT7WIBpXlyMgtFEmg+uTxpYEixDXADe1duterrTz6dIa2GniWOoWpoIYI5mq&#10;YIon8dXD4vCkKzqGGti6BVjcMBqFyQCDmEY1dPDp3grozUUdMrwyU7Qa54hIsxNHLD5ZJUmHrVin&#10;oVCNA0kNyw9mCsFFD1rrp8iFlqXJNKTBAhaCVZJI4Y1DouPYINMJNk0BBpOotc2PvxcajTr3WGur&#10;ypcSiOZXKirlhKwulVHdhSrPENLWQGG7LfUdV/aac46bcgHPSZnNSxijgSm+yjxX3MzNM0k0DUTa&#10;aeKOoty7ytISHHqAuPaIg16TSVbA6dsdDPRShpIJllmghDVU0aRpJJ5Flkd7rpj1kqCD9QLe7Lg9&#10;aCgdL3CwT1FWHEMBMdbVLNLJKfsaBz6pI6dVF/XcppIBZypv7OLJCzfL/V/q/wBVA4grjodNrNFT&#10;WpqAKyQx+LzCZiWgkvqeSORG8kvlU6pOCbhSbW9yJs5VAAvT6DJ6FmhFSkXkjjMkgpryq0aE+Xgz&#10;lAl7Rx/g3Iuv09j2GoSo6v0mctX07KRWzIIETyNE6skVRKPT4GD+sBkIBbUVDcNa9vZRuk1IiW61&#10;qABPp0U7fVUmSjVaS0VO1Xp8bTeSaKDXdGq3iAuZHYMyi1rAA2PEM7oTJK1Pn0mZtakD/V/q/wBX&#10;zCXGY2ljl01ELpVJrVY6e5oaNiCksLUwAI408rfkKT/QFsFsOLjpIiqTnoR6GDWxZVFSv7NVHNqi&#10;lZzSoEWImwVmh1WUmxJW49m8MNFog6XqPLqe0s1OhMhML1E5j8mpFp3aqiaKGOQtYsNJd1Ygc6b8&#10;m/t8KVwenAoGeoE7yws9MkKzM5plEjsySSmNSammWFjpMaqfHeNQLH9fB9qgSRQefW+osE1LHVu3&#10;jjR44TO1LFN441phAKRKaOFVK3A5XzXu62vbk2aIah6db6UuLljLmNp/W1PUIICgnqJo6UiRa9ph&#10;cI2pipUHQSTce7yKqrUdK4NOOhPpakzoBS00dM32/jdXZIacwBFWZ0ihC3+gHpUHm4B9lci16OkI&#10;oAOnTHzpDM6nzCNwsoihKLUwTwj0JMHAOghf0m3JU/19toQK9PRirV9OhDpshGkU8cc00NKkJWlp&#10;5FMrU5kQaiCL67O51j8344t7dW4CqV8ulegkY6A/e+5Xo5KmmAVaiSL/ACdvIKSmi0nxioj8ym/q&#10;BTSQQVBH54QTAzUpw6Qzy07B0WzK09FO51wiQ1UMgWSR1SZ6eGUaqWW2mQOGJkUjlkLGxsB7qBTt&#10;6KypAz0mnMCSNTyzxPWxK8xMFQ7VkiS2jWqJEYEiKAGKgM35YAqb7oRx6bVQM9YKmOKofxiBWykR&#10;VKWagnZZ9LED7nx2W0ULGwmkjJAZldQOffunNJIr0stuUkUmuqqKRkllP2zJPDJDHE8L/aUzwwsv&#10;EZRSWlUEWPp5tbWnXjp23hUtw6MHgcYaWGJGo6cpEVkNMs4EMNOqaIoWL3Z2Y65Dz6mAJ9XHs2tI&#10;9AHRskYUdKZYBVMIqiKqMDA07PSIiskdwYwiWBOs3BN/USD+ODWLMgHTYQGteA6GP+7JWnpqynpt&#10;M0sMdRCsQMsbFBqFOAF9SNrZ9Vrqbf0v7HMVkTbqwzjpoafLoN94SSUeOqBRzuRRvMlRTSugekeU&#10;ehGl06ndWPobWP6G9reyi9fwVoppTqsgxXomG6qrJZOukxbZJYKiGp0ZB6lYqmsgpWhLeabSvheW&#10;RG0KWRhpLG9wSAvLcGRiKfn0S3IZmx5dTdv7dlOPoKwwqs3kjp6unjGumgEcphS9XKruNKaRVp4z&#10;qYgxiwuVFtGpoT0ysJoCehLw21pLwx/YwvULE1Opjpisv7lQHxrxw+opGA1pBJpChlJUfT2I7SEk&#10;hVz1sxYOejRbE2ROPtJYhLTvRs0diFVi0370sjEA3Dk/XXb1MLcX9yZs20s6hyKDplY3Rvt6G7LY&#10;OLxUE0YVaSjc01TGiIy6FhPkqAoA1euxUn8gDkc+xFe2sYT10jrUqMuei8rhxkamXJSzJDTffV6x&#10;0g8cLyolV4aZoZmPGpwAQPooBPB9gcxKZizcK8OvLw6W399hQJDj6dZq8JopYjT1MTEsL/cnW/BA&#10;HqDEH1XB9n0e5CNBEPLraqK5PSG3dunF0dCy1dFVQrMkBUPTiV/8rfXUFVOlWmMai4JIU8nUSFKa&#10;63GIRksOn/BBNeigb93JiZPu1wuOzcuRljRGbK5SD7WmMZE8XmoiFKu2q5CnRw3INx7AO4bh4jFV&#10;Jp16XSoppBPTPsHFnJ5D7mE038PkqYyEl89RRQwuFeUh1AIEpJSJza51BgbAe0dhGZZhUVz09Zrq&#10;BNKdWTbH2rR4zHyk0r0KGnY6pzGZSjEysaFYgRp1m3qAYji3uV9vtIo4RjiM9HlqmgdLulRf1pGq&#10;xQxhICbNNawEAjQcHSQNTf4+r6ezWJVHDoxiFCOnWJlhghtLwkCaCUFy78eoHjU1+LgfT/X9rQaI&#10;D/q8+lVaCvUKprIUbyNIsfjVF9ZETF3/AM5ORawDcFDqI1e000igFmNOt6iR0HOe3D9sHeIxtTsr&#10;RnzTXKGI+ZpNbcFEtw4t9LA39he+vKEsueqiVFOei+ZzeTzzvUUU/nVJr0yyMZ6dY5I/FrqfCFJQ&#10;lWYRgMSW+v0uEZWLyFumGbVISOHSBrcu8wNHP4GMuurQxNJJMJXjCS6qldD2h/aB1x3UAoSfp7SO&#10;asetEEZPTfTVMeoJVxKhlmkSJ3llvQAkx1ENJFIAWjWQyixN+VuNIHtsADHWumetFBQOYZ4Iqqd1&#10;aWSppP2qmi1PpijjhYC+vRpbT+b24Ye22Cjh1rB49OOFWGKNpJI0ChqsONKo0Eek/wCUO68XYnjV&#10;wPqvK+6jHVgMY69WZHQssJpmplZYhWyKzTRxJqH7cWpbEBQgYqCxuR9b+9u5Ip02/GnTa6z5BWqJ&#10;PLNQQVSwrLN41poqipa2ml13kCK6hJFZo0W7FPqAKIrMcdNMCy0HTDk+sc7uoOmmlko2hYUVZLGw&#10;oUmhkKQ0y087IxLgszOBe50B1Cg+zWJmhWijj1WO3OrWOkrT9DNhjJVslClVWTNLVSxzUxWnm1l0&#10;qKdp0f0u9zMHFiA3qYgMGpJ7pjVqjpfFFQgt1Tn86eqDLnUrvDJG9RDkZEMkJq5I1kjineJ1jBRf&#10;I8Uf28bNcLKSbavcncobi0Q8Njig6Nr6HXbIF49Ulbx2jLjKiRamFoJpTJ+54mWRSVuNAmFymmzh&#10;PxxYke5ctrlJ0qh6IniaPpD4f7qhqInlJfXoWUlSrNFIAZZTf6XRiSg/qPbriqkHqi6q+fRveuM/&#10;HIlLA1fNTTP9w4qaZVSeCemYNEkrm2tJIeUYt6WVh9G9h+9tzUv0f2shoAcdHr2PuFdNJFPS1DoD&#10;Sw0YNPEsaU8zCmkWWmgLSN95oZmMSsApVta2HsL3UFa0x0KbWcKAvn0dXa1e9YiSCSvRZJVp5xTH&#10;yV01Y8GkTsXvHP5oC7BVZjFyXKOLeyPwtJqej6JtQH+r+fn0JFPSxzRw0M1K6RayyU0EhopmplpX&#10;HjjL6bPKqqFkm9QUHSbHmkg7a9KU+LpLV2LxsaUo9P2jUEtFDUS0rNJHM8LCaKKojCAunCoJ1Lft&#10;3QWYe2kww6fHSHrpqkLFPVR1OSL0yVC46dhHHBLSh5KOWnBI0SnUhUCx0cMLk+3yAcHp0cOk8uUh&#10;ipoqWRUq6jwxsHqHZqqKWzVTp5zdUmjYuY1a51WA+nunh/PpWlCoHTVT56WMy1uSkFOK6qVIR56n&#10;7iFV9UrQUsfJMl2lqC4stx+PdHiDYXy9elGkUqD1POdigg+4qpMfWRiOSKKthvU1MklJOCKmBpNJ&#10;lMSHTUEx8ABuRb2w9rU9v+x1sGnH/Z69QbmWWRmiq6eR6isSWiqKmdaeRQpJpo6eoKj9yIj91pVK&#10;yqbANYt7Ze1A4Dqystccepr7hlllppWNPop4RXIEXVNMtRUkmrq5ISqQyIVZSUYhQ2oaRx7Y+noK&#10;EdWwcnh1lXOyy09MrSU9QDM609OtXeKHCvJ41NNXGLXJLOzJqhmaxjWwuxJ9ttAKnFP8/wBnl1Ya&#10;T/qpj7eolflaeE1EhmpofNnI0ill8r0MU8kKvMy1EBYU4DaINDkA8gE20n3hlv2f6v28evEAZHr/&#10;AKs9YEyollmkmmDmWSGp8FOH8eQkpJClNHQEKAFvayfRm1OQfdTHQYHV9Q1EMajqSlZFTNGrt9mk&#10;McssDwDyy0yPJ5Xo6iCYM8g1WaFrhQGH1sQPFP8AV/l6qSNXbw6lpkfPAgauhqanEJSzVgULlIA8&#10;lTZvtqaO48yTlrmcA2W4KqR7oEANAMNw/wBX2U61qp5/D08Q1dAAaVJq5qhPuo4R4ZJgI6txOKyk&#10;LlS8LAqIYomLJp5BI90MWanz/wCK62SvAcfs8znpU4qPVDWSUGQqEaOKgGLNbBHSLUU/mCVlNHUa&#10;GRY3meSV5HjVgxA1kG5qwoRqA/b0z+2v+qvSxSFjIJPJD+zVU8ktTJIrw1M1H/krOSvMkqMLGRjq&#10;VCXuuoD2w1K462B5npc46UmpqYp6byiJ5KsLG7Rx1Bnl/a8B0lUMZ4kMo9SMVAJAtrrRp5dLXFam&#10;EVVI9WJAscU1FVY5WgqK7yK8cqFASrhQB5bAlUuBxb37rXQiUJkaaVYHlMqU07Rh9EwgWOtWV5DI&#10;oBdJGfQDpYryPoB70eGOqFRx6W+FpwZGabwcuWpwVkieoNKxVB5HUajGWZjpXkPa4IPv3VDSuOlb&#10;BJJUROS1FHU0kUoqxFC6yLAHH3KVlNCL6VAK2Auf9WvPvZJOD5dUJA49SYZaeeOCZFMc1PUNC5hj&#10;lfHgIl6WrWCweFmDA2X0kMG1A+99un59bpTh1PaEEeIySU8sEctO0iSLWmEX/wCA6kAlZZeFSQCx&#10;0qRf3YipA+XVV86cOuaQ1MQWMiD1zJMzyopVXS06fcmIn8rZCDYm5I5FtE0Gjr2pa0PUV4JK2ATz&#10;molaFiJy7RpNRrPIzQgqlgysQWQ/6i4PFvdenQaHt6jFzHJLKkio8Tqs8i06S0tRKEtJHTwngm3E&#10;n4uFb3VqUp/q/wAH+r/A5nh0yTPRxu8Q8X+RTCNVnkdwiiIJQvNTQjRMHkdpFRr2IHIIPunT2kla&#10;nqPraOoRPFTw/a1iRwBoJGKrNSBZp5WmCgL6kVdZYMVb6cH3YE9WUIcHphr2qlikE8sIqBIsDRJA&#10;DU+K9pBLCg0rE8ZTxhRq49TG7W2a9KFWmF6SDTVSMYoYajxUsc0cMLvCHNTWIywNSwKNRVmsxLk8&#10;ubE2v79UHj09oHTVMsUsMmMQXWbHx001ROxWGOYIUEIoiqgx6w4OoE6SLm/HvRp5dbCgZ6RksdOk&#10;IQUwWpjklaZ6p/E9JT06q6yKhNnKrZIY0uNCkHkj3rrfTPVwfvCo8M9UVcVJlaZNaiNAXrGB06DG&#10;riVo7HUpYfj37r3SdyDJVRRvHFqgmDw09fUyhTFUuNcIrZpVsxLFZogFuXAUki1rr1o8Oghyrr/n&#10;Y6gw1cFRVIaKGlEIqKkhZqxchFpbWY0XzpPChLStEvq0t7VIDpyP835dJGGo04H08/z/AMnSFzMa&#10;RzT1MVG2ikP3FDRyQrUV1DTmnT7mqFPPraJVCpNI0nIvYKhIuqThSv59NFSpoR0x1NZMBDUioEkM&#10;P3DVtImqNZBU2Vjj6NBqLRxSo+qUu4HpDIFt78AASP59WIbQDXHTXPjpxHUQxU8c8sWPNPT1M8Ou&#10;kjjoirypT0qWMoKKsUSEs2rSxB5971Zya9aMZ08M+tesdXt2nqKOmkqaUyNNGJlijmu2IiyD+SeK&#10;GoOmNpA6AQhBdUblfp70soDGn7fXrf06mhI8v2dIGsw4kjjngp46fFQ02TjIhf8Ay0VHmby0c0aW&#10;IE8gDkG30IFhb2pD5NTU4r0z4GAaUGf9R+3pL1dNUUlHiSamtpo6Iui0j06TUrSvU+L7msqKZW0x&#10;xGV3jj0euQ31WT28rVYkgGvn9mT/AJumylABwp/Py/ZWtOkdkNvUpfIUlOkETJRQY/HygxU1JFSx&#10;1N5aaN4byNLUOGZHVTqd3Un0X9qEnI01yBk/6vs/ydNPApDBRQ+X2cf50/b0z1O3clUTzTyVeLl1&#10;VMsMrU5npqrVHErDWssUKVh4IETMyu5b1Fjy6LiMDTQ+RzQ8f5jpg20jNUEflX5cBiv2Zz02tQZM&#10;VLIUI+9p0hkq4qSnAljqF8tLUZlpEXSsLC1Q9Oim0jI17X92EqFR5UzQ+XyWn8q+Yrx60Ynqajj5&#10;gD/jQ4Y86UrWnWCvxCmjQLRIuKSoBd6KlmpoZKenjCxuuNqrSLKCfDIWfkKpDFWPu8co1ce4YFcn&#10;Pz864p9vVGgBXAx8hQfsOR8+m8bdgkmqpp8VGY6iakpmxhkC0Ms8Q8K11EYACWERSMhRydWpiAB7&#10;sZwAKHhX7fmD1sWwJJK8aCnlw4/5OoM+Jq41mEaxJY00axwpTy1IrZV/huPkkjHpX8h1X9OkN9L+&#10;9iUUGo19f8J680DBaLQfZ68Ps/Z1Dbb1VOk1BRNVVb01dRY2OOayQpXxBIoJ5ZiFsb6VafkLpU8e&#10;9eMoqSQKgn8qZ/yY60beqkLmhAzwr5f8X1AbDIXqUkFbLBVy1poIImxSx1cBYa0+4nUxSIztqKIp&#10;kbgkeg+/GUEA8OGc/ljjw8zjy634KAkGua47eA+fDj5cf2dcUoUhr4adIaLHVckshgmxNZLU0stb&#10;JTiOaaOmqEeAOqmPyRAiUv5Tcgg+9M4KVNafMeVccM0/lw694Sh6YU/0TxNMkVxjz+da9PMGCq46&#10;yhpaGfwmVWWeaL+IY3K1tNBD9zVpj/ttZ9c6akddEXjZh6dRPtkyRlCWz5eRGcZr8un1gIcBTT7K&#10;gmmcUr5j7OPTpHhZhBS5VZZI0KSVdPVJRho45BOKWmmCyt5DpXyNGoifQWexAAPtoumVPligOeGf&#10;l6VP2enShY6ASDhmhpX5Z/nT06WNPRivqZKdooZ9a1Hlgp6Jw8dP4jDBHS1E4Kt5TrcyMAira/AF&#10;0r0UVBp9p/bX7PTz6WgITSgPHy+ymfnk/IU6UlNSz0c1ZWRy19XXQKKOJIoaeeSGmipQ9U1c59Bp&#10;6hGlvIACsgUrccFK5UgCgocn/YHqD/Lp7IOrJIIH+fP8Jz9hHTzQ4yirMZj6dYq4JR4xfGk8hR8p&#10;JTVDVQ8iRqCnjWZxDe3k0my8KfbDSMjEkg1P7Mf5acfLrSopRRkUFc+ea/yrj16VlDiZKWppKWY0&#10;VFXwRwPBV1lZ90IKWolLijq5YdTqGDPFI4Fo14BNifaZmBBpkelP9X7PPp1UAYasEcM+v+f18ulN&#10;j6BZY4qGoM8GM8FaK6arSGnrqeGWUyp9463IqJg2mJ3kVGQawGII9syDNQM4oB/k/wAv59PUxn5/&#10;aM+f+T9vS1gwlSsVL90zmdvt4z53ijkik8Jq8fDT0TRq33M0WjzCPxBbG5N7+2a0JIH7P9XCv8+q&#10;500Of9X2cf2U+fSro8M5x0dG1HTU1XTDIs6wvTxVkVPWNHR0ssDQWh0/5sN45iGtqclgfeiQCSf9&#10;VBX/AFV69TtpTh0s6bCyPNSS5B2jaoZqeQ+TTRZCupAKeMvUQjXCquD6WT1Bv1aLgJ2ZRw/1efTq&#10;qKA9KyixFHBDTQVcrVjNUvVVU0kX2tVSz0EenTjvDYDQzi7ILFjcfT2nYk58+nQPXqScZSK+Q/YS&#10;RmRMjXU2Kmfy/fPUeaiirauoAjMbSMQQtySPV9fbbGgU/wCHj1rtIOn/AFfb0F28KbHDySmmaeWG&#10;gUQ43HxtGtagkDPRBFFpKeP9cbJ+lizMQEHthmJagxnieH2/b0oiUFqnOOH+ry6JF2GahBXzPi6N&#10;fJ43p6itkm1pBLO9RJKklNZYNcIl80kzWWUDSGspAl24KQFBJ+Q9fLB40PkOIPSe+BArpH2k+Xnk&#10;YGMkngQOq5OzctU1ZzP3ZEGYSr8tXPVhZaiCnqY/RS1FYoChKcLGISLANzp1FrSTtMSKqaMqRinA&#10;540+eTX/ADdR/ukhbXqw1aknjQ/hJ+WAOiN7kzpWrkjkCSoX+480kaqjOT4uXK3K/j6WBJsBa/sd&#10;W9sCPTqPbm6Acoc+f+THTXjsnLBIk6NGkUWqAQNZ4wpN3aZm5vckfgEAD2/JAlNPSZLmndw6HfaO&#10;Q8UlK9RSLJHKsMtRE0kjyNT6tcSJUWuCAVZWAPBCjj2SXcQIIGOj6ykGpaioNP2f6v8AV5kxe3sr&#10;VGupdXjqFrauqr46SMp/AY2qYfAtQFC6hIgRtSnmR1BAAJuG7iNApp5ClfxY/wAnQptmqwrQ1PDg&#10;uRjHkacfU9Dzt+ry1LCJkfHxTVUNHV5JlWFrUVNUmiaaigAddXMfkdQFK8cMCCUTRxMQCKgVA+3B&#10;z/k+fRtFrUdtBWlfs4YHl8z6dLmmaGqo3fHtBj6+njqoqPLGc1dWJ2P26yU9QAshdV100qwt6Y9L&#10;IqkWKJlKtRxUVyOA+WDjjw6UqVK1SgNDQ5Jr614/I08qdJTcdPTGnnpTBJTRQrSz1FPTQGDLU9Is&#10;Q8zRGQ6PBVx3MqVchZWbXZC5AWWpyCDWtaHFPlX5jh24/wB56Q3aoQRSg86caf5iOOqp+ytADWfx&#10;VfWxJkqiGOWkRp3mJ8tTEtUsqRss1fKqqgDGBUaUPH6LknV7EVqyKdI4+Wf8A/b8+gpdwuw8Q5Hm&#10;eP7TQUpjjUdFw3XTSTH7eAVQp41qamOtkjjvUJBPoUUcQv4ySAGVW8Z5tYG3sVWZpk8fT0/1ft6B&#10;9+gNR/M+f2f6qdATkI4kDP6HPmMVcZSCzoXAfSyA6gSbiwuDx9L+z+38/wDV6dBaYCmPXpGvFGdL&#10;g6Uj1m6W9JHpXUD9NQuTc/j2r6SdZqYya9biM6HAuGudAQ65LkH1DkLYf4Hn37r3XFhC2k6rr4wJ&#10;BLEAus+oRqkX+xXV/r3F7e/de6jOYNaTvArKwdHQHQYlk4hnLEaWs2kuGvcDki/v3XuuJkiM8elJ&#10;JZRH4woUgFwLnyXB1aSbqRx/ZHA9+691iCJ+y8OmYUvkEgaPUyRsvL6QOVuWvx9AD7917rlC0Zd4&#10;3XxwhUkRWs5YLIFQqSB/XUQD9ePfuvdTKmONLuj+aQ+RImVhdgoPrMZvpuORf+nv3Xuv/9fdVv8A&#10;k3utrgHjn2p6LuuX9f8AW+n+B/rf/ePfuvdd35H11fk8XBHPPv3V38vsHXH6Hnm3I/I/x/A91f4e&#10;q9eF7gDi9/8AAWA/r7Z62BU0HXG4uQSD+P7Jsb8Ae/dbqQKddFhc8fni3Iv/AID37rXXa2vc+oXP&#10;A0jm3+p+p9+PDqyfF1y+n6bt+B/gR9fdenuuiBa35t9Pz/t/+I9+691xYXva3N/9j6rWPvw49Vf4&#10;euA+v+I4HF+P6X92PDptPi67CqQLD6f4cm31v7r091xtY3t9LEW/p9Le/de66+lzptY2+lvrzb/X&#10;9+6916yk3Om/H9kMWsf+Jv7917rgbfgEH1X/AB+bcj/W9+6917gc25W3BXgE8A+/de67vYf4GxN7&#10;Gxve/wDhb6+/Dj1V/h64jTc2I/JFv6WtzYD6+7Hh02nxdZFP9OP62ta39Tf3Xp7rxIItwBx+pQbH&#10;6gA/X/H34ceqv8PXEABuf8TY25/1vdjw6bT4usxPP9PrwNNjb+nuvT3XfA5UfX+zxwfz/X8e/de6&#10;6JAPKj088W/P0txb/ff7f3Xuu2sb/U3sf9e/J+nvw6q1KZ64gG/0I5+nPPvZ6ota44dcgp9P9bXI&#10;45v9Le9dO9d3+v8AW/8Arm44tf37r3XdlXmwHN/6Dhv8b839+6911+bjk83P1uQeLC3/ABJ9+691&#10;0R+ebi97njn37r3XHn/D+oFr8nkH37r3XZAP1H0BBvxyDe9j7917riQOT6TwWH9eR/h7917rhwCC&#10;PqACR+APfuvdcCRz9STbTcH0g829+691jH6z+m30GoXF/pcX92PDplPi65MDp/xBN/03a1rEC/8A&#10;sPdRx6cf4euB082F7D6cXt+f9t7t0z1yC+oc24J/1za4/B968unB8Q+zrILEHTa5Fifrx+Ra3/E/&#10;8a10513xzawI0gA2/r9Co59+691zCi17W/JNtXP0+hA49+691y0kDgfS2o2/F7c+/de67+hJ4ubC&#10;4Fj/AF9+6911Zb6ha/NjyRz7917rjwSPT+km97kkkfgfj37r3XrDnSBfhrFTcEC1gOb/AO29+691&#10;xIYcn1fm17gEf0/33+Hv3XusIA0c8cXv9RxyfoP9h7t0n68qC/H1AAI/FrfUH/D6/j/bW9+PDqyf&#10;F1lsDc2spIBP14HJB9+T4h1d/hPWcD6kqBxccgD1cX5/2PtR0x1lH05Fh9fwD9b3491f4et9ZeBa&#10;wB+n+v8A4i3vY4Dr3XMEX+lgLXH4t731rrmDzx+RYA/mwvzf/ePfuvddE3Fib2/A+g/w9+691x/V&#10;z9ef9jcce/dXj+MddH+lvoef9qJ4A91f4T0oPXri17C4BNv8Afp/t/afrXWFmVuRYk2Ivf8Ar9QL&#10;f77/AHk+691hfnk8WBvZr3/23v3Xusb/AEta5WxsfpyOOf8AeffuvdYybgCw45PFyT/Xn37r3WEh&#10;R+q1gDe4/wBf1cL7917rAWHFh9ODf+l+Dz7917rjbgg2HP1uLjj6f8U/x9+6917gKbgfgqDyOD+q&#10;5/P9ffuvdZOOeNdieQqi9/8AWBPv3XuvX+tgf8bgcH+hv+ffhx6q/wAPXEEaubfT6Dg8c/Qe7dMi&#10;nn11eMFrWva34JsPoAPfs9bOny661qSobgagOQo5t9OOffjw62nxdSH/AEEqQtvobG5INrm/+8e6&#10;jpxjQVHUdE4v9WD3JN+SBa9h/vXvZ9OtKARqPTXkmo4EkkqGjQ6ebsQNKgkWP9b/AI90alDXpxOI&#10;p0WLtXau2OxPsaes8Fd/DyGptQETxVcb+WJ/IACSQCCDdQPYR3/aLPdlCTAEr0Kdl3O525qxEgHo&#10;n+/XwXX1DUf3gylBFBX1kGGxEbo4q6ipyEp8dGKtFYiN2XW0jIFUrY8n3Hl5t9vt2BT5Dz6kSxuZ&#10;twIK1xx9OHQPZx6Chmqp4DBV5GelAhKRNI+Pq4AEnrEkjusyJ6dXpsQST9PZXI0YHbkn+XR5EjkA&#10;OKD/AA9ZcXuGCpwdJRYl6OSoxObjFbWVFVOHmqmUS1M02u/151orWAUngce6JVo1A4jqksSK5ZvP&#10;pT18P95XmzuZ3L44cZR+WpNFUQVtNM8VpKeljp+HaMC5XTdrM3497mtTOasemI3WBdKLWvRRu29g&#10;43fddBs2uydFBStRtmsvIwhhmqKWMHwKocCOWy6SkTFAwF2uLgsi3VG0niOB6VwSaiXp+XRe6fY/&#10;Xex9s5mkWColxVW8tStVWrSpOKKloC1TUYB5L3lcjWLAaY1YKNPtXEihadK3ckg+XTz13T0eR29U&#10;VMmH21t7ZkKPJiqnL00GMqKrEQUwmkz7SzB45omjLmOQMjEqfpqX28igZ8/P/N1ony6XGyuzegpM&#10;xlaHJbp2rNjdvYtJMhU4mqix7VZg9UWMaXTCk7ubK1HVTFwjcavwvtmjQ/rig+XE9ILqN2zAQfs8&#10;uvbl+VfWC7hiwm01pwseEeurVohGlZQ0zkxfYYh1V1NSVFysoAb6LI3u1zMJcxppFeJHTcVqVX9R&#10;6npSpuDp/uyiwtHht3bfpsziJKXN1S01XBFLiyYWX7ao1AmCoYC0jWsWJFyQD7YpVeFOks3YCCdX&#10;QXd8Yk4/aOVzHZfb2I6+6ix+KyGUWkfK+DcOcdKZoJcdQV8VpNFRTvIscenUGTUDz71bwySzBYl1&#10;MTj5Hy6L/GAc620r59U0bw73fPbLwfWnT1DSYzF57K1RoP4nXR1lTkYtTU1PV1HluWepjTyxEFSC&#10;ApFm9imDa2iczXPHzoM+h/n03NuCSRiK2FCfMny4/wCz0mP9JGN2vRY3a+4tzLns5QvUtntv7eqJ&#10;qKOXF1NF9uuPnnVX8El9VF50k1Rj90Dn2tjtGlJkVSqngT/h/wAv59NNdRxKImcM44gfPyPSPx2e&#10;3nv6sbcE0f8Ad+kosrS0O0RT1uMknwNFjzpkohR1gCm1MR5a2YKxN2tI/wBHHjSFaYY+fzx/qoOm&#10;I5Zpjqaq0oFzwof83n0sK/dM+8N97VwZzNZlqaijpTuKHJZdhicfCtWIF3TR00DqrzKDNGQJNTIV&#10;uQGJ90MBjhLUoTwpxz5dWMuudVBJArXOPtpw6V3ffZm1uz91bd6yx24MftPqTqzHQ5/O4LGtCIsz&#10;mY1dqzIRq6vOa1oPQYmcxxumiMlvV7rawvHH4uglmwvy63PLE8pg1gKuW+f+yBw/1AEsye+5K6jj&#10;pcYlRksBj8/WY+gy+apWEn8LiHljjQDUI1SAx1MAYAszNGCRe5xFYoD30BpkD16K3vnZQFqVBwW9&#10;P81OH29BPlOzYMjXZeHNfxOTb9NXIk89NAyCaenl+3CUVLUegISxdnIu/I44utjsVUBo/i8ukUl7&#10;qqJPgrwH+r16SsGI23JWRZ6GnqMrUVVVWxYWkMyeBZGfRiYq55BqWd3A8qRkabjSbH2sGsLoPDz+&#10;35dJgULaxU14dJehx1Wd20lZkqNJ2x/nrocVVJVaYqPHNZ6Zy6qSjBCEC8AHk88PMy+HROtjVrBI&#10;+dOjKb5zVXWyUEu3aKd3rMc+SNEKSOlosdjGo1aNHrZCVNPEHKRtEI1OlSulhyXxIgY6vLHS6Zmo&#10;PDGTnhinRdhHvHclWas4uqyTUtSjinqZJK1a2snKxw1c6VKusodQuiyEnn6auFv6Ea0Hn0grLI9a&#10;V6X+K2fWbv2xvHd27nzUuM2wi0e26OgpFo4o83LpjasaprQKZ4aYMDNTRStKQ4IT8+2WkjjZUj/F&#10;x6fSMsjSvgDAx5/6vLpLYZNw7OoarMYmfGUnjljxi18lJDLX00LDRJkP3lFRAwuyK8djYagF+vt1&#10;gkjaTmv7OqLqRKj/AGft6cKTdO8d2Z3JzYLB1daI8BUSZJofK1TD9tRqldkpa57lUkKBk1uQqGwv&#10;Yk2CIiUb160WaRjQVx/qPRcN002VoMxVY6kTxJXS/cVkNNo8UtXMqyPDSyafUNZ0ix9JUi/Gr2rX&#10;QVqfy6JZlYSEKePT7g9xbt2tNk8PhajwwVWDli3NNkIWKY8SkSSNSvKGZJI7KDNEST/Zve3uyorA&#10;E+vWg8kZKr59Dh19kJ6pKXenbW7aCt2igqaKmpqlnqq+tlo6YTUSYylgs8YWQR6f0gc3uTzYqobS&#10;g68S7UeY44f5ui/5DEbazm/zP/GPssHlsr93la80ctecTj6ysLvIlEgRmSBD5AA12BC2BBHtWuoL&#10;8+mVSNnFDQefSF3qdrx5jLYfbjtWYmjkkhpM1U6kkyccMpjFdGGSMxJUC8qRNEDErBGJYElwBuJ6&#10;pN4YJC5Nf9R6DNsW0QElDJISCxKqxJa40KF0KLkC31+vJ9uY6TdZKPBZTJyQtJG4Y69c+lgqALaZ&#10;jLa11HDXJ+l/z7317qNk0jidaSB5GjjDJNIpAmklUWDoxAGi/wBCP629+x59XXz/AC6V2zZ0io6i&#10;mrapaWFopZAigSpI8XJgVQNWv6FSOL/7D3WQV4f6v9X+r5Ofb1Z18Mto7V3N2BtncDVldSz7Sngz&#10;tZl6WpQ5cUNDEUp58Elephm8E7UnkpFRpvFKzoQFsA5uMrohjPA9Hu1QI8ofgFNcf6v5eQ6sh6X6&#10;I7d7J7c333Z2puGKLZGGyFcuExVdlancWOy2PlnVMFS7Zpo5Ck1JJHIY1iSVgSJIWRGBHsHbxfW9&#10;tbi2hXvPHy/1f6j0Ntp2+e5na5uHqgrQVrX7PKnr0fTbW88/sekrdqYdqJHlqaxYM3gqajp8Th0S&#10;Tyx0sU8scQY07lr42Wkd4YVZy+kAkESRRzvrk8vL/L/s9DFT4aaR/q+Q+z06CrNydw9o5rK7ep5M&#10;T9pBi6yql/jFDRPCad2EUeVyGhHRKeKTVHDUxchdDKCvHtRBNBb9x4/Lj15lMiaSQK+vD/UeHVYf&#10;c3xP68wz5rIby7MwQz+Vq62sbbm2qSeWejr5ZBHWCOrlPqkiJJmewUuQVAuPY42vericBI4iFHmT&#10;0CN12GyiDSTTDUxwoHRM6jpzrHbeOkWi3fNkN0VJqmWdonpsbhcdRSFJ6/IxMNbSek6QpKueR7FU&#10;d1PMfgx0D2sreIdrd3y8ui1bzbdFTmUQZJ6+nV0paeSkAVHanfxgQCNQjqx9SsbcH+vszi8MLqOD&#10;0Vy+IzUJqOm+LblPhMwJanIzVORlWGoqJ/spJUpvINSy+JyJA6/VjcD6e9mUNH29WVAtOn7cuX3P&#10;uivFBI1VWfwNIU8Ipf36laZNMFRNMqqwLqxIvqIuTa/tMkcaCvr087PJx8uo22th7p309TTpUAU1&#10;E8dZkqmbQaTF07zimV2QepmR3AurGwJLCwLe7PIsSiuSeHVFjLcemTeGydy09bWVG0aTIV226CYY&#10;yfPhJZaSuyKoqViU8pFmjaQllKEhlsVYix9uwyqFq+GPVZYn/Bw9egwyGAzUEnmnhNOIpVh8ZKgQ&#10;kklogjgg3PJNyAPrb2pDK3DpOYmAr59KqnWlxOIqpTSGbJyq9Osjqp+ySVdUdRDp/XIL8EHheT9f&#10;bbAM3y6dQBFoel7svaOQOLXOZX/IYZJlkxzywSfdZF1XyxrTOqkGN7FQB/Q/4+y68mjB8JPLpdZQ&#10;kJ4jefVk/X2wuttv7D29uvdOezFfuKWSWsw+3sBUU1HjKvIyAGOizM3jVImhLIJT5v3Ayhf7QAJu&#10;7m7luGhiWi+ZPEf4f9X8xZb28EcKSSEkngBwP2/Lp9yNRkOx6z+JUu2/4HQUGSx1HjKnwR1dXkEx&#10;emJDuKGoQpMkQGimPgXU7sTJoJIYVRa1XVWvGvAfZj/Lwp0rP63dppQ0FOJpnPyHl0bSj6/ZtnTH&#10;D7coUyyYqszGWxU61Wcx2RzeQkRMlW46hQtIUkbwGoooLxxEusbLywLVmBlNWxWgPAgeX/F8elKx&#10;jTTTmhJHEE/L0+zh0xzdO7tx9BihXY7GZ/PZVa58/VqlsXtza8saq1DW4TOxlCMawR1cPdktGpYX&#10;ZV4uQWNCQBw+Z+359JXtygAejk8fl+Xy6FfY/bnX/TW2qzBbLyOxs7vIUalKh5aU0WKxTukGX3DF&#10;t+c+VZIY7N4lf0+NtA+pKqOKeSTxnU0Pnnj6V6cSW3hTQrCo8sft/wBjoFKn5M13Ye4M5gd+U+2M&#10;9HNXLh8XlsLRyUUFWEqmSCpyWOYPenSLTKbMVEuiQgA2BylqI1DCo6LmvxNI0bAfb6/b0YjZPxr+&#10;KsmOfsbftDRUkuPaVKWhyREbYDI0MvloKarKoTUCVy2kcxGOym+r2oDFlOt+Pp1dbO2/tWoP9Xp0&#10;47/+JHVuWp4t1dqd05qvx6UqRbX652ixoaNMZVhZNubcYY1Hko3qVPiklMSj6yEkfTcbKjaU/b1q&#10;ezjc63YkcKA06rA+Q+G3fsSv2x1xtHbcuJ2tNUTbtxJyscFdm1grpWxCh8s5YrjqgIgVJnVWmjYO&#10;qMBdTH4Tanc/Loouo5I2EUQ7Tn5+nRf8ftzdK5apr67JZBs1BNSQQSBTMKeaJzAIZJ7rFD43Kl0l&#10;KxKt21FiPenaMinl01FG+onz6ECo7Ey2NpYabOT5KkhxVO9BUKKKGhrVgnP3FaKU6PJKZJkjk8kj&#10;20m413FqxQRuenpbmSMaTwGOH5noHp+xY63cYnXGJ4KVY1oKaqnndp9chDyyywgokzx65Fk4AfQd&#10;P09rTCoQgdIBdapNXEeXRvNi7nwdHm9sZbNYalpUhq6eM5HIVDf7hqKONK+NI5pF0vHUeUtE0lnI&#10;c6STH7IbuF2Qqpr/AIej60mRWDEU+Z6N7ufsLF792/XbXoKqaCoyFVTwRZLA03nXIUc1Qzyw01BD&#10;6jOwV41nQj0EE8pYFkdq0NHYeXn0umu0nJjU+fl0657E5yj2xhqakqIaWFMaqzxZuoSPNZjFon2s&#10;dFl55LQwLKhECGxdHXVqFiDtSvp+zh+XToDKg8v8P59FV3rsxM2Ioclg6ykqWCVEUsjwPTyY+nVl&#10;p3wudjXRM8cQWGoEbFAI7MEY6ipQMvcuf9Xn6dNNHHItHFD6/L5HoHtp/H7cG8K0VGMnniwJrTh5&#10;TlGjx2TrKtQKyOoy5o/UqBPVqqQRpAZAx4Lj3KqKUz/LpiKx1nWp7OHofzxX9v5fI2FJ8PMEaWHM&#10;bz3ZHS1kNHBV04lya5ES0biQwVFAWkpT+qPxRrFATdT+2xF/afxnNQuAeOOlJtIiw1Hh8+l90xgN&#10;q7C3lG8u5BVzUE9RHTR/e66SirK2PW9TUUFQqxuERQ0LRohJX1Lf2XX6NLHpUV6MbdYoX1E8Pn0e&#10;CDc2P33DksU+6MS0Mf29PVeCWPJJTJHEVrKWYtptVxQf8BhbSrEkfn2TPbvEBrB6MI545WIQg06U&#10;+ztr4nC4uhM9FCQtBFAKZ5lkOTpHmMUlVTVBIEkt/FM4QXdtYHAHt6OGIt3/AM+vSM2dPViexuu+&#10;vcltilwU+WxsvnlkNTNRvBpq1q4vEuNnaNSY3QJofQeCdXF7E/27b9vlFDSvQT3K9vYpsV0j9nWH&#10;cvRvW226OrqMXQ0mD29TTfxfOVMjVMGSxORxx8KeSrYjzUkiavtzE6lnPKk3Ht7ctpt4IyynFOmb&#10;TdLmSTQ+ei61+5FlNZj9q1dPDQ4fIVaR09XBBFNmXoqM+BMDI6emCrpNM37is3OpdIBb2Dktol1E&#10;ipr0I0BYgtivS52lsfGZTZ9DXz4CokmaLzpBUvLE+UqJImq6QtU3uupWCqn0cMGB0ge3xZmSMyEd&#10;I5JwkmgHrJtLo3eWbkoYNuRYukrauaqqUo6mvFHTqlTULMlEl0kWRoo1AIcBm51EWHtB9A8zhI+r&#10;vcRRDU/DoZq3pXtPEYySnyVVhMjRGZjFiIZ7GiSI/pQq7OCCNNg+lhe4HtLd8v3ESmU0oPLqkd9b&#10;StROiR9gbcbaaVeZzMNTJPX1FXRGKoRVWWaJTUUONo4IF/fIlTUpX8XAN/YYaNhIVIyOjiMKU+3p&#10;D9eVm+suA1TjlOPpxeir6hTR1Ek6yieTzSIupmhhZYyGXllKsbn3qWMAgdPaQB/q/wA3+r/CcjcV&#10;Zma3bwmaXyy4bGmuqKgRpE+QFXSGOnMTAkXjSwh9Bcn6kD2zJGoXpJEFEvSM6b3XV4rKVuIoBOZ1&#10;Wmj+1ryDPBNIGqBXeUgKzIieKcBiwYg6be7JClPWvT92AVA6OyMjuHGVlJm3q6N6iBYlehp/GPLF&#10;LGGemVrgqoudIA5I+o49rFtlFBSnRdJbRSxmNR+fQ2bP7OpJjBT1uRWI1cxERVvIqyNxHSVUR0lJ&#10;CAQoP1/3t92hijo56DF/YeD3KOhYOapzFO3jIcEIBHGqswIPiPjFzb+yb83PPsOXN9D4bClT9nRI&#10;YyQK+XSQnyFWNFRLJHE0UjqicxxvAlkaYXAPoa/JHPP49gm5E0smtjTplrcsccD0+Y2rpXsNLHS9&#10;tK+uz+LXaQEc+rg/Ueq/59shFTjnphl0Gh6UMRQMhSwYLG8qCO3mUG4XVJxy1h+OP6/T3t8Z4eop&#10;x+zr3bT59PtFOCQCWVJCyuXGiQnRdgxH1P19PH0HtdYyqWA8jx/1fPq3+h9KKMFo9AX0qi6AALi3&#10;0k5vbUPwPz7ESLVdJGPIenSVgS9B1JhhQgBlRQbsVuL6iPqC1uf8Px9fd0gUU1HpxCANJ49cqgwI&#10;sioEZjZUA02Mij/NlbcgfT/Yf7H3uWSJVZQRWnVjSnd0G+b8TmTUAhEhZnLhmFm1ENp/F9XH9bf0&#10;9gHe2jetOPVU007egwzOYkoC7KfIfWwkAW0LMeHl+vJ5FiP95HuPLy8MbaVPWpG0jpKTdlRs7wtN&#10;5I4hGhtKsCxzKpWWQRNbU3+pZW+lwfZLcbo0gKg4/wAvTSygZK9I6v35TufDNOt3WRYGhYyajqXX&#10;/nAtrG2p9T2/r7DbvNXtPVmuajh0kMtvYSGWNnKvGkcDGNVmlSpC6hHI/wCjVoGu4P0IGk/T3YSS&#10;kDV0wZKnPHpz2xu2SqlhRqtCySLCY51jeo/dXW0zsFC30D9uIoCAPr7uZ3A1E8OnoXOrocsLlYpQ&#10;7gSJpljaFvS0bKTolW4vpZm4YX4At/iVFtdebHo2Q1XpT1FQhi8kS6Dca4jzcqbuo/4MvJ/wI9mE&#10;twpTVHgny/w9PJ59ONJKkDySL4gsgiYAMuhC40sGsD/iSPpx/Sx9uQyCFzIPOnH7Or9OlPUB3X1K&#10;vEpjiQ+ggnSNRbjgXNvpe3PtZFeanFW9ceXWumaumdCShVYxIGlZolMkhVdJaI2+q2DcAg/W/Hsq&#10;vLh/hRqCufn1oivXdFUosn7n7iqo1H9Otf0iSyWCkH0lvp/sLe2obvw3q+R1rR0+w1byA3hYxrps&#10;p0vrY/V0I51AcgfQezSLcC4qR2jy/wBXpx69oHXOkmLSGwH7gPjMukgSCxSXWv0sAeP6+3IL3U5C&#10;8T/qr17R0q6KcBGWT1oba0X68+rUoPPN9Ps/spjp0ycPPq2ihr1IDhWMa6bFiUZirCOws5P+sPwf&#10;z7eMqqSK1FcfIdeNDx6hyEEPoC60u17fpUfqcf0AHJHsvldWBpkj09PXrxAPHpgd0DtqeRwhOqO3&#10;LRDhW9F/pf8Ape3siZKmpJp6dWCmmOupcgIwUF/GoUKqKuu5On1K3JBNzcEf0493d9C9vw/Lh1YJ&#10;69NVRlGja639MkSCPT4gG1WW0pFxptweR/hfn2ke4KMATUDy6e8I6anqLLP53eVAQHXVdCvpLG7c&#10;lRqYahr55+tvbEgEjGQDj/q/b1pdH4uk7lXkuqERrLrZofIuhdBXROl/p6Liw/qPZRcNwWmfL8uP&#10;V0VaV640FbF5Y3uAwLKNaBhLpUavJ9SpCm17fT36CQEgny/4r0H+r9geAoMcOnKRg0ry6dCHg2ZC&#10;wsNL3BsB/QKAPqD7VMFDE+vWmAIoemmeZHcaQL+TTJo4Vl0AQ2Ur6tItqUggfT/WTMwBFeq6Rp0j&#10;qTdVu4YspXRpKnTE7WOtuCQRblL/AF+l/b65Nf8AV8uqrFnPUqnp1YJPfW7ckGw/dHBNivqKAXBv&#10;c/X2a2tuD+oeJ4/b00Rkjp1o6Wo/XEEdZNPkcoqsebabj+2WP+2sPZtDbvSqDB68KdSWx7MQJAnp&#10;/cKkDU0itwD+B6bEW/IPu72baqPimfz69120PjWdSEWP0NpAGh1I4ZCRfUfqQP6+/GILVTSnH59e&#10;6aajE/cMJR6YlecG4VNcZUKEYEWuDc6rD+ntDLZiT9UcOtVK9w6Ts9BPStcFGMUbxxNoBbWvpsp0&#10;ggG92PAubAm3tMYTGe3qpNQek7W0l2WUWYo8dQYdDQuHiGlo4gALFgfWwJ45+vtspQVPTJNOmSrx&#10;OoeGAJaZmWbxQJq0+W8rLBpDfngl+RckXIAZYsCAuOtah05R4EyqUMEMxgRI1m9JAiJHGgAC6r6b&#10;Eccj2rSSQdpFadeDqevSbYpJ4m8lIhjudHkaQyMI+CAbAkn8cn/Ec+7GcEUI6vjqDW7XpKi0ctMy&#10;mLWRIjsUaKVdLKUddK3FgT9P9b2jkKsa06v2U6DHenX0FfjpIxitMcMiyRRwxQlbhfFHArygrGq2&#10;upAIDnUBc+y6UlD8umHRX6KrurrLJY9vG48pkZ/NLCDBUlKiS1SIZadSwdDZnUAFwbEafaZrla0p&#10;/wAX0laA0qOmbbe3Hiqnibz00tK0iVCVFLTy6anTppSCCoMmnSCxbgPY3Nz7o0y8P9Xzwfn6dURM&#10;06WFVjZHYUkCNGA7wlBM8kJkYGMCB2RQxPIZTIQwGn62Ap4i8T094fz6EHEbbalhWnhjp/JdbQCq&#10;8kyVinXGI0e1lBuzoBbgWv72rK5qOPSyFQo6fVxbwq33MdrI8cbpA7aHZdMcclNa2phdtQ9NiePe&#10;2Woz0+dPQa5rEGZpkdvIKao8BSE+LShiuinUNI8lmDMPoLBR+faUOASB0ilRWPRT97Y2LH13koQa&#10;SKWkqJKWeoSypRRM01PKqurImlld1dwSXKhlAf2ILHvUavl+04P/ABXSEIFYkdADXVeUpJyIa6BY&#10;44nmWSuNXFlKhKm2gTMgcgKxOoxAgk6dKj2Ioo4mGR5+QFBTz40z884P2dVYZr1Pw/YWSxiV8EkW&#10;MqZaelmqqow0qywNTxSpreFE0GFwjCRPS7sSNQBX36XbYJtL0Iqcfb+zI8vIY8+tqRTSeh92v2pK&#10;YayjJqHjp9IklrIXkqpGqVDwwZCWM6vE51kVAhCKQAwubsRXOyqaOvnwpwoKj/Nj/J0rjK0p0P8A&#10;gN8TDXDBWSUVLRmOoWVY/upRIV/yeVUphGBcEJK7RgMQLcX9lMm3rEOGf2dL4pKfZ0I1DviWSlZJ&#10;Z4J2eLz1Uwm9E6s/i+5ljK+hGPBUi3159pDbEeXW3auepVVuyGNIxLLKyoYNFLSyLImp4/SsstuR&#10;IbXTggfX3owU8umga49ekNuHcLS0U8UhiE5mnPlGmBfEw1QmAx2LKjKxCqQB+k39rbeEEivVNIJ6&#10;JL2Rn6aeSqpaeWNJoPuqimEcppoKbGSMIqx0jRConVWvIrKdQW9za3sX7dYaCJBwqB658qf5Pn0x&#10;JD59JHGY7FwrRpPUU4SWnqJqW9H9zFWVlJMj/YvWkDRB5FTTDqDE+T6C3s0cEglRQilfkM+XmaVz&#10;9nTixoBwz0MuHpJq+sx88iRRLDFDLVxVtWh0NL6vuHVVuV0BToYhVYi34PtE5CghfPhjy/1cP8nD&#10;pLKo1U6OpsjH0rPRtCkEyxBIzJHLG1NPG0Yin1PDcPKpJnBTgiw9RU+7WhpKKdI3hWvRrMDi6Ojh&#10;pKRyZKhKdA3h06Spj0Iokt6gebcD0kG1x7kLa2UKqsc9MvGq0I6W4xtK6QqYhFK8CqxsNMEPHkuQ&#10;Bq1adVz+Tb8exUII2SoGT1Wg6wtTwU6mPSNclnCKgYLY6CGuDYjggDm/tLJGsZ0nz691Il8f7QNt&#10;ekrJ44xeSLRo4FuW4tb+gBBv7pJ4dBq691jx+SWhqJNGhAqxQXkb9rQPrCV5u31BUEf4/Xh2y3H6&#10;OXs+zrRFenU5kNqVyg1xyOQqowSdJA7XQDggcgf7z+AdLvZJyePTZr59M2S3nRRU8imSIgm0qGoW&#10;OT66lMEkepi34IC2N+faa75jSKOlem2cL8+kJkd20gXW0skDSyIgYyRMI9QL6ZkQ8+kEm5/xH+AJ&#10;3bmeMoVWtWxx6TKQWo3AeXSeSqkr11SpMsTyOUfyqgkRgXQKwW2kCzKCPoRa/JIHa5kuGJJOf8vS&#10;sUIoOpNHgJX5Efqa0s2l2DtGqWEdiDrvbSpP45+ntXDa0Wo8+qhM9JuuwGSpZQqqip5tBjFKpnYi&#10;4V5L2QmwAUjT/sfbEhWM0J68qcajqJjIGpqvSaYvGCsz+L1geaXRIY43AOkWtbUNPP1HtmJqSA/z&#10;6uOhTjCw0qNNI7QxR2DlQ4Unn0vYMF5GoWsLWN+PY1hlVYAzHFOtUHSdrsqUAFPAoZGeVtC2aVmG&#10;lydSpZmJ1Kl7G97eyu8vtYoooB1dQePp0xDcTLINM6UYjVijyRjVHCOPE8J9S/U/uJySPYfmvSjY&#10;NOnxJTt6m01Y1SJC1RzrVp5Xl1hSF9PlVfpq/qvP1v8Aj2ge61VJbp9G1dL3HuBAjC5dihuWXVJr&#10;TS5H9Bp4/rfnjg+7CRSgIbp/pVQVUN0aTVZQFp5S1zKUOlhrsOAbEE2Fhx/g+J46fqcPI9e6cafx&#10;uOTDIAxEchfyRvxpGp7XsCdJJ+n14Av7cjMbVB/nw/Pr3WI4wpGpZV0hfTGEWRmIuVeWUgXupDAi&#10;3+ufaaSLw/jp8v8AV/qx07F516j01I6TKWlfSJAoZiI2YOLaNR/Nzfg/Sw49sqKmh6c6U9PRo+pH&#10;VXuDLGrsLIob0owa9yWJJP1/H49prm3DnSRU9OjRw6fsfQmEtFexZgzTKSU1garPcAji1h+Pr7Kz&#10;aGMkAcfPyr59OKBXpZ0N4zHHa7gaw40+tX5fVb8iwBB+lvay3pEdHE8a+v8Aq/1fNwgHpaY6qKr+&#10;4F/TqGlRYgcoOPze/wBfYz2u6CijZ6bYA4HSgjnRouNJZh/Q+jjSwY/QfXn/AA/2wFsFypg7aEt8&#10;8DPD/P8ALqpTPUV34YEqNDDTZeDb/Uj8/wCHuoJBK4wfLA/L5dXCYoekTl5EZytgTpudN9AIsmh7&#10;f2SPoR/j/X2R7k3fpPl6cPz+3j09GoQFx5dImthvDKyFmjBAsyK1iTY3UXsPwSPx9PYXnhqpZfh6&#10;pJnPSMkplSd5DGqLHo1KNTuTctEOfryWvyb2/r7IjbfrEsMf6qdM+f7OlfjludZCKyBFLEi5MbA8&#10;hfw3pH+H09jnYlQyrXgKdNTfD08u7l2MeoKsbErYB1Tm0a/4/kn3KViSX7R5cPT5dE8tK59OlHRN&#10;MAVaMqumNl9II1IuhmCHkDnj/Hn3LexhkWrDyHSQ6fPp1hdywZQSqhtJNiVN7Na/BIH++PsVwtUg&#10;jpogVr0+UkyXMYdPSbgObMARwWFgbnngD2cQlSBXj17p9ppYtKh7E+ltIF+B+m7G9v8AY+zGNYwK&#10;9e6z+RX1/pFvSR6SV54uLf71x/h7dGiuOvddGFXbU49X6rWGlhbgn/invxjU5PVgMVPDqFNBGLsI&#10;1545suq5/p+Lf19p3jWhoM9UKrWtOmSvpEMTXXkKxH9p2diQVv8An/Uj/ED2W3cQMdSM9b6CrPUi&#10;zs4ZE1qjDQ5UAyfoj0mw1FiTY/j/AF/pFXMVks5Ip08B5DoC9w4tZPuI5E1mKKNISyB/I0ba2sCO&#10;SukEEH/Ve4i3bbAahvIdbRRTosHYqmlp6wRRoq0sRmLsgeGWaokCSEB148qhdH+pbn8+415hhEce&#10;hP2+nTcw0p0UPObjpMTVOhyM0kn3rDGLSIYWqyY9FZKskA9KrIWFybFT/X2DYbWWUVQeX+r9vRWZ&#10;FU/PpUbf7xRI4vuZ6lahYacpK7mpifW7RiIoi38YYMUkJIHPtJd7LcqdSLXj/KnSuC/WICvQnN2r&#10;UZOGKppXhrII2SP7U+MM+ltLJJN9BpPKMG5+hHspksLjVodSOl37xEq4PQfVG9auSrWMST1aAVNQ&#10;GqrqBUIC0lM8qpwmrT42JsQQAbke3htnZVv8HSCSapPTBVb9r41qYKcyUqXIqmgYVkeULUXnrEhj&#10;v+1HCrF0A9ZIAuT9FEW1Rjul8/lw/Pz6TNcunDoOjkXztVUy/aiHHrTJSzU9RFMpMUDBTVU5rA3k&#10;KyAMqspZ2t6tIsDi2tUtxpUeeP8AV8/2dI2meY6m6f8AH02Qqqikok8z45KmRp5klb7uaVl0pWmo&#10;YvKrtZVZQArJYCwDEr47eW4kCRLqY4H+bpVBmgPDoUcRsmsanFTlJf4fFWB5qaKZUqaqjqXN6ug0&#10;yLoMbW1gsGPq40t9JH2X2+ursLNfjQvpSlR5dGscNR3Z6F3C7UxCuUxdJBHNCVio0eMGFpZo1lSe&#10;pUA3CqdSR8c24P09y7s3Iu1Q0+niGocK8Cen2iAFKdPmdrqTbsEce6snSUsYkWVKSki8TKshIiaN&#10;lsCWAKh2B0k/Tn3I+38o3k7r4a0X5DpGUAavQJZDvTB4WadKhaShqkLzaKXICqdhDIyVMTVsgFOp&#10;OnQ5/wB1c6v6+5T2/kePw1NwoP29NmXUaIM9F/z/AHzu/c89Wu08cEophEcd9vVU3hXxFpquSslr&#10;1i1ePUiQRKEUga+SOB3ZbLZ2kQjjjHVoNdf1B0WjtDuU42WHJ7xyEL5BIG1RVamN5qEUv3FRJVMJ&#10;FWOe3kDBi4lChFU3NhNZ7WSKsNK/Z8ukt/cQReepvToh+4u59978yUkmyYKmU1UNJQ1GZXGNHFVF&#10;a4GKHxTIto5aYRJ/mU8sqMEVlAuY/TICBCvkKn16JRdO3bWg9OlJiuoPuKikzO4qzJD7ieqalnna&#10;rqmrqiGM1sceQgmNkV7mwWQOSPTEefan6VdOtv8AZ/PrQDDMh6GrKbx6n2btjBS4GLEw5mLTHTYv&#10;KQrQVdctYh/aheVT5kgaO0ysf1WUckj3RlVKHh+XHpUbu0VR21I6J3v7v3c+5BTUENJNLR0VV/kd&#10;JBTrkMhJXO7RY8VEdKnhCG3lDWNjoBBsAGJLhjhRXpI8/wBQw1Cvp1j2w/yD3dg4mpqXFVFFQSPV&#10;0uQy9bpyQbINaJa5oVaGUmM2DSJqsCoFzYeiW7l4qAB6/wCbqoeJTnHS8peoN5boqKOLcedrs5uN&#10;EqZaOSiaCCniQN9sKIU1UjutQ5T7aOGmYEIFZSLcv/u+SXMhqf8AB1YzJSgx/l6Nx1z8Z+v9t4eH&#10;J18lTlN11aUU8n8XYwY3L5ejGqqocBTyun2aKQY1kqDI5IZiFDC62GwhhFTkn9n5dOqolFWOOl/u&#10;fb+24ocBT19Bi5a6CaJaNaGihkgr6wI0NRi8rOy+ORrcyVF9SqX0rcqxWGGNssK06amovD9vTfnK&#10;3J7Sx1JuClosFg+vMYop8tHMKejpXqMpII1aoRVHiMiFhHEo1aEUuQzge2ZNMaluCjpNrNaE9E/3&#10;13ptIrVDcOPxgkrsq4opo3WixUdBBIRj4C1FcSxxxaXaJtKSkEG9z7LZb+2CaTn/AAU6XWtvU6tX&#10;5dFji7c3zkMjn8N07t7HZrbOZqJI8vW5DErl5I2RWBmSOwSJFU6yE+hPP4PsoLyOSLVcHiejQFFX&#10;9Q56VyfGWnNTX7s3ZkkXLsaKryU9G8lPX1b08cdTM1OX/ZhaNfElMvkLOrlmSy+2voBq1Ocnpxbk&#10;ohKj7OmfJV+C2tjXoa3eENHm4M1kZoTi4oa6thp6+Ixy08M1CpjgjmkVUSRwVGhW0i5B8wihUqD5&#10;9ajkYtqI6LhPm8JNjXoqjDZjJZCtp6qGgr63ISVFFkI6quZpoocdpBiBnE0Uchmh+okIe+j2kKll&#10;pQk9KfFXoMqPqTP56OsqFpo8dig9RF9rUfc1GTjmwtMamspU+1j9Msi3mMcqFZGD+MfUBM23TSDU&#10;cdNvfojUpXpFUeEfC1winp0lWrVoZKoRSTpUxQTCCehoIUTRAXPkYzEkDSqLb8lrQNG2lulSTJIu&#10;pem7ObpqMHUyDGrSDHGOSnegmhjEVRj51YUs8a24ZYG0MNV141Dj3Rqrw4dXqOkfhq/cc2SSfHYy&#10;Wp8yLSwrDEDGaMuXghmaJf8AVLGxa1yQw+ntmleq41HPXHMda74qpMtkqaOCCOjmp8ewSR5LzyEe&#10;MI5BWTWQza3YE3tckcOCByK9U8YA6VFQOneLonIVeGymaaai8uBpqGrqKJGES15rwRHTUdh/lMgC&#10;P5NFlSzH1WALn0xC1PXkmLZIp0A1YYqetfF0+E89TTyFlWGl+2CO/MisIwBe3pt9fobE+01M06fr&#10;ivUXJ5XMViPRUVHPTzq8hqZED+KKmp4gfs1EQ9QUA3DG/wBeL3J9Smevdc6PJjD4uSkqqGs01FWP&#10;u4FABErxWgiiqEGq5Yhn9IBFgeR72D69ep0moPuqOeSSp1VcM/kqEIcKQsanxSCdxwyk2YWte4/P&#10;vymhqOqso49CZm95/wB6OucXh6+lpKeWgpGtVrCoab/LWllqJ2t65pCFXWOLBz9W9qGl1xaKUp0x&#10;4el9VehQ+MPbyYmnrOtN3zGu2tX0k8OPmM1zSyzM5movG40yo7SGpgiYAJURxuv9oEx2q6VGMM3w&#10;HpBe2is4mXj59BlvrZtDsLfeUoqKtNZt3cNPkqrEVslN4aibHLO6w1NTTBAY3qTGwBGk3kvYe2JI&#10;lhnbSaqa0+Q6ukpkUA8V4+n5dF4rqBoJZCaYz0n3BAeJClk061JW1wACOBz/AK/09l5oCejJGqoJ&#10;6dNtRbbFYIshIMTFUyQo1Wn7zwqL2d4qZSzggC4HIJDW+vu8ZQN39NTgnhnoWs9s/M4WlxmbxyR1&#10;2DyVNKUlieN6OaGKQxS1ACj/ADbNr0vIEJIN0Fvap4yBqXgek6Mhw3SIpftauSd2oYkMkphSmpRo&#10;lWaNPqNYIOsFlAJubf63tMqKxIp0/wAO6uOo390EyVdHDSCWmRnTQldH4hI/+a1O7KoNjYM3+w90&#10;8Mg0p0oU46SFRga7Fz/buY1kNbKSqTCwMQsW9PJUjix/x91Zc9O6lPHp5jjDSoKqJE1O1RLLFETJ&#10;ptY+MMvAFiEBAve1x+G+tCmelZiZMHSvAGlYtFMolE8cRhlSoBLv4WFlNrH0tcE2vx7uAAK9WIxj&#10;oV6XK5bLwtTba29XV8U9XHGsqU88lHJNKFIiCwJpQFwCseojTYaTyToY6TkIWocno6/XXw+7c7Ah&#10;p6zcWLy+Mp58fUUFPWpDFQY2lqqRPuDDW5jJFI3lGpmMSF2iLXupAHv1QeGen1spGzTHQv4b4v7V&#10;2rBFHuTc2ApHM643LpTZY5uurchAvjhSWpRDEgiFmWGNiyHkggABh5Tq0gdWFqo/tDjoVcNvXqPr&#10;rGUdXhYIc7DJUz4aSunSL+NVNNSyCno3xllv4mZQsEmmx03f639pZPi6XQvawgUpjpA9n9o7Z3FN&#10;DjaPC1ckEf2dTR42gAbM1b1atQOGqINQlqVnbR4luvqEhDaOdpGWyeHVJbuNzpUdISgwDrkGSpq6&#10;bEUk6Qy1UGRMMU1FHXUHiqoa2sjAV/G8UCxKFAGk2tqJNpAKfZ15AAa+vl01rvjbu28lkhksbHW5&#10;KGKonrqKoyFVItFkKuEUcNTFHCIm+1cWuTI/pULoAIPtnp5JFQ1HRauxe0aGJpoqOCKuSaeeSjrY&#10;pPs4qZKlTBUItNEkbgs6eSMMgCsXKghtRURRg93SaZ31VHA9APPm8BXSCWqiePxQRwq0VPrQtE4a&#10;MBTa4uF8kg0ker0kn28Y/TpK+cnj1EraDbmSqRVU1RT4+CepUvS08UxWCSVbGKJqkEE6wSNVuLD3&#10;Uh1FPLprPXUGFmjkSooprRpJEY56YA6XveJpYgCFX1WY8i/19t44HrYFTTpxp8tPhYVQUsEFTHIa&#10;mWSR9BqLSeeKMsoJ/wA0WF7Xsx0+7LErdX1Fe3pnyWamzeRSqpZoKaam8cMRnkYU1HCjmSA0qqtz&#10;c+lrjgkA/U+3lRVFB1oknj0xVOUrIKuoNVVhneVpEq9D28cHqAEkIuw4AjAtwQfx71oXiP8AY6r1&#10;dD/KS7BwuJ3nV42pKR5DIVWPmpZFn1ZBoIjI9VFBTAEyN+7LKGW2gR2PJB9wr7q2VxJbrNGDTI+X&#10;+ry69bsguiHNKjHWyjuHe2PyNXVfwbPNowOMo6VHaR6bJzRZSEwqKSjjTQ0rGMEgt5CNQYqpHuAB&#10;tcwIYpxr/k6OAKjtz0nx2Ni930Q2ZrpfvqEQY2opKaVap6yWaD0T5GnAKQRxw/uNGjNdrBWsPamW&#10;zmgWtMeR9eqMRFx6KD2707Bs6Mbgrat4KTP5PHw5R53WWjxscRNPDXSQSjSQIo2klka1yis1rrc0&#10;tbh5FES50iuPQ4NP8n59PW83iMR1Qh31s1ezex2x23lp6KvkrZsXhaOGOaSCvx1HLI1BmKvISC5V&#10;1VIxqIIZtZ4PubdiuxZ2CmbIABNeINMj5UNf2demJeXQM9LnqXaGH2+sO1t04+HB76w8tDS4qmla&#10;OpwuXSQzNUyU00NvJkodZgi8j2ZyFfSUBHtwuDOPGgq8bVJ/iHD/AIyfP5V6UWyKpIkFG8ul1t3e&#10;FL19veGjq5KesXH15RhRZGWlaWeeNhPTs0H+ckV3VFplIiaaJ3DcBiR7jtC7pZEAZpiq1FPkfT5n&#10;NCOtkASY8j1bd8ce6JMNnqSrrspTVwhpCldLQ0jKKmikijipJK2ThXSRJYzUSudUQDDUwUgQLzby&#10;4Y0Phrp9AT+37OHlxHWprYTd3n1bLtGpw+V3NJl6R5UtjqOrrYbaIbJTj7iN5D6vFGjLLA5QlizD&#10;6ciLxY0k8JxnouKhWI6H2WrM9DVrEnnR1WNZtKmqhx5s4kjTSAxdfTGy29Vja5v7NfpljQqF1VpT&#10;5DpKa1z1LxE1JUkIsHgaOOA08jqZnmhL+JWeAj0srEMT9bg8+04t7eY6HFD002DjrhuXCGgpJmLM&#10;Wl1SpUFgn7QIecMiD0j9SxaTdST+Lew9vuzGwj8QcGNetq4brNtyoSKjEcxPiEvkL2Pqg8AadkJ/&#10;1DXuAPr9PYXjKqulurDgOllivuo0fyxRyxHyGRkQCVndgq+RXXnVxo4Jt7dhMi1qKg9K+llTaLLo&#10;VdYYBCTqRmK+qHxBR9Ba1wOb8+zOHSUAAyP9VOvdOyxepY7xkaTqWwJewJRoowLqRzxwDe3192kj&#10;IYIaUP8Aq/4v59OLw6caaNbFSQofRwSzMPHxJqDcgn6X/wALe/RxIwKnz/ydOIQGqenAwiQqo0gN&#10;wYyAy67FVAb+yOSCPxb3SS2rgf56emfLHl0oBBFR1hmoiVcKCg0hXLLqGs83C/i30P8AXj2XzWzK&#10;p+X+rHW+mOaNIyJFkcI0oBJsFKsfG6BPrc/X2H54wh1An59eGTTrGsqKdUcThQ3iNNYFbgFmFxcD&#10;g3sefbKuurtWg9OrEUNB09UM0QN1ZlLG1mIMZEbk3dLcW/s8/S/s726VFfVWlfXptlqKdK+jmQgM&#10;TZbsAEJZSPrb1fS5Nv8AYe5M2Z1lKmv+UcPn/k6SPRa9Kekk1iym9itx+lnJFhoJvcD8+5b2WyLq&#10;M9IJWBOOnqP1MupuUDFSTyb8cD8EHi3scrt+BTpKZFHHpxBWxUfjk/RQAF4a4AH+vb22bEgEU6dD&#10;1GOsYewC2XmPUWP1PNxZRyPr/sPe124VooGQPt694lD1HkZdMmo6SoB0seBqNgA1v9ja3+w/Psxs&#10;7IJJkYx0xLIaGnUB5dNi+nSzW0M9/SPoU/1z+PYj+iQjhTPSLWRUdSKepAYqXNyArBQoY3NyBp/o&#10;OOfdEsip6cWY8OPT7Tv5WBjFib3B+ruPqPoeP6f4+zKGChAAz1tn1CnQpbcWpi0sfSPSSgsNS/hQ&#10;COf9v/xsb7eska1PTcZJOOhYo6gFAGBuBy31uPx9f+I9no4dK+pX3UI41AH/AB/4i/8Avv8AW976&#10;2KVz1y88TEHWP8P96/A/4n/jXutnRTHXIzILm6mx+hvf6WCn37qvUSXIRpfTa4/pb+v49+691Fjq&#10;WmkB+nI4a3PPFre/de6dBKqi5403J/p/vI/33+9+691HkroVJvYabfX6f6/Hv3VtXbTpoqczEFJR&#10;hdeCASefzb+nv1OmyyjpPSZBp3clrLpJ/wBh+T9B+f8Aff0tTpstU/LqLJLGSCWPIH1YWN/9f+nv&#10;YpXPVem+WqiVytlJB/V6SFv/AFNv99/QfX3okDJ6qWA6a5KyJkYXW4NgCR6bngjj8/7D/iBTWvVa&#10;gjPSN3i1P/CZiyA60YAAkEllsRc/776+wxzF4f0Eg+R6TTBainVfe7pI4cq6RjQ6B9BYXTyM15Ul&#10;4N7Nq/HHH9feBXNuld1kVfU/4enBQLXqDgoIDokMjLGWRjNLYPKByCVAFlBCobfn2UbZGrSgt69O&#10;DT59CBHKphJkBXl7pyHdxJcgH+tyOP8AAD8e5Ht3pFU4HTnWTWQzO8jqiIfKjNHriMnMarq+urm1&#10;+PoDwPatWUkknHTTfF1OpGjfUhZGj+p0AhyqE/lfoRyQP9t/gcWZTwjQinSeX4ugvzuo18hhtE0s&#10;izqRYFKe+nxfQj86y5v9Rfi3sAbupa7OjzP8umulBtahjqa2CGqiMVJHI8rJC6N6acCUeNyLnyFT&#10;cX+o/wBa4n5T21Lu6X6laIpr9tM9aYVU9DpTfa5YuixhqemcxwqAFVJI1v441sb2uDz/AK/495G7&#10;fDbXKCKMdi4H+bphU8ul3S4al/yapq0aV0iZIo1A8ER+ocC314/1r+xZBttvpDOK06fCLTPTPmoK&#10;ZW1PCJUIWKJNKKEBPqLgfUj+zf8A5Glu4IchlGOvELWg6ATdeNopqh4QjMWJNMYLEGO92axsNRbV&#10;dvqAQfcW77t9tPIyEU9KdNnB6AXde3UNFXzwGMNFG3mdqeRUup0Syuh/Wp5UHVxdmt7ifftnjhjL&#10;r5daoaV6LZO8uJFKYiIw4mc06qRUxLcuZkqm4WUXLBS1hci5J9xu1Yj+fXmHkepIz8gQFqqWOhgS&#10;Oqp46gXqwZVETkMmprISFOklb8/T2qj3CVOB6bdEI6V2A3t9ilY9R53alAUI5iaLzSqFWaFksAE1&#10;BRq9n9jzE0MfxZp/q/1f8WWhEpr1J2nvA5veWNhnvFMmSPkinsdRpWWaGVb8ESMoIA/K/wBG9nGw&#10;b015u8ZkP4h/h6TXKqiEKc9Wh7Zy+iBPtSgjMNOxcojCVnF9bD625IP4Bv7zB2aRfp1k8iOjCwKi&#10;MavToQI542Ky01mlUh2XSFJv9SoPFvqf9j7EasGFR0Zgg58ulZQmNlV9dlIsdTMLN+kKG/w59Q+n&#10;uwIBrWnVu359BN3d2ngut9rmrnK1eUrXNPjMeHWMzVDEIHkkIIUC4NyCBe54t7AnO3McO0WBVe6R&#10;8KPn69F97PpURp8R/wBX+DqonMzZXceTmzuXljoMnWVNRVSTtBekpoIrzQMsVRqUKi2W976gTb1X&#10;94vT+LPK08pqzEsek0UehQD0u+pd2U9Hl6WgqqwxRzKiQVwlWI0VWqHywotibE+MyuWsxYkcjgbc&#10;l3cIuDazYrSnShaD4ehV7825SZDaC7+oaRJK9GkxefWnU+GpCx6UrS1uQEXUH/Nz/gfdPc7YIv3f&#10;+8o1GoYann6E9IZiIXD+TceiBUVTSxLNG7TUsdQiyGSRoikNRJUD7dXqFXlTeMtwSWv7xqbtc+vS&#10;pCCo6m5DKxq1bDFWM0QjV6ryyeeOZNBgqYmnjCsQIxa8bAgkc882BLDPDrZIXpKVFTrnamXxrCIn&#10;iLDxRzw00tMC60ykEFUj9JlYArqu12IsmkUcR1UNU9Ix3njqCsrGeOkh8LOUVp2lDlqKpp5ipDrG&#10;Dp0hvUG4AJv7ZKrT/V+fVDQcesCGIRTSUYjqHpnaor4KqmlSOurnQ+TIrDI5EXqAbR5CCjG3qtbW&#10;nyb8vs9P9Xp1Xt49dLWk0oE8gmVo0an8cbK0KKxE08tJKP1XaSwa1yACWAHuwj8xj/L1brlUT3hl&#10;jgchAYlkkWVHi0fbj7YQx2uxYt5DpPp0qDx70RmvW+osVXNItdPDCtHPPJBS+N4gxppdCrchf22N&#10;wZpJBwDov7c/2f8AV/kHXh090eqZpokkCT0zR66WOojMtdUSJY1S1KqTHaJGdlKsptfgg+1NsART&#10;/V59Op3YPSjgoMidEqU0tTGGqIvK8sGuoqiplMMavp0og1hEXltepVDc+zpImIB8ulCoSMdQp6Ke&#10;kYSQ08YpqZhUil8sdWkMdWg0SwFV1L4pNQcuWBLDULqPagqQ2qnWuGD02HLTmSSMxyJNTRx1JrRD&#10;oEMtM3hsky3JMYKvKWsFLc6vxY8R1rpbYlkqpZHyMDTGatpJ41p3hWljkhS83jMi2/elUyySepSv&#10;Fxf2wACaHpnpYQYeN1NZCix+WWSVPGi+GSljYGOnqIHBs5GpfryDcfX2oWy86dVb59Z2opZ5gBA9&#10;RRGZaebyqJlWGVbIRTgXCqTeS/Nm49+NsWYYp02ACadTHDUkSxRlYPOkVFGIyiq7xS3FTCBwpIEa&#10;AsfSQSfp7XxRFO0dO8BQdGF2JgGqKeKetRoktqaElVk+3QLJ4FKX1IjBfqPWxJ4A4lHlrazIgklG&#10;OlEcZI1dDJDj6eaDVTQhAIZfIwCxJKjveWkji+t+Lgc2P14v7kmPbkKViHl1fwz0hs7i5pxLD4oV&#10;1SIyaiJI0Se37T6lOpVbSeGBVQLXvYBbdtvkYFQOvGIkU6L/AL82no+4nghhiqCI2Kwxx8RSyh6i&#10;ojhZRrZLXs3+t+fcXbpspRi1Ok8kWkdA5jsU9dUSRU0X2aLknaqr6lWjURtYRyQq41OZAOEAIBa/&#10;49lEG3tK4SlOHSdU4kefQy0OAgiggSBGeoR5DDVSRJHG8DxaSAyKf1gahqW6km3uQLLl6ExAAZ6e&#10;FBx66k2wAkkDUitDJFDUyT1ckYaMCouViKo4QFxbWwB4vce1L8rRlaafz6vVPTpN5rasYpaqUh5z&#10;Fd5kidy0qu40pTzgGw9YV3Tm3qBW1iR3uxPa0KZA6cUauHQUZaT+FzzSzGipqWFRQMlGhaFWnFko&#10;omYNIGJu0rsF5OoG30LY4icEZ69SnHpR7eiqDGkgEimljjpyyzw/byU4JdIEVV8mmNSoZUP0sWY+&#10;2Z06VW4yPt6EI/bSlWDtO8r+TSYzTk1MEVlUVSlQV8Y0Ov0Gkcn6kpMdTTo2HDrLi6mskmqqmqHm&#10;l807eBqlBcx2iE6zqBcABUCn6Xb6/X23PCAMCh6UQGhNcdLmozFPRUR8kyOimpFTJoEiJIIPJIYQ&#10;v5U3K/6x/r7QFNIPS0yIAB59Fk3nn3ydbNK7+WhWgWuaolk1S0tAEEcImhIKyPIACi2vc397SpFB&#10;0WOQWLdIGsm1MKlddDXwU8UckhQuJaBuZ5KWSVbPOhKHyMBY3Cm4J96I/P8A1Y/y9NNGrGp6T1PX&#10;eVq8wwVdYaZ1jeqrI4vJDFVaRJSxwwrZKaJrvOzgM1jZjY+6lPKtPs6qYlpjp2hFOk0IaOtq6RxP&#10;RyV2NM0k1UxUpTSPO6hmEThmTyExiHUCPVceAIOr+Xp/k/Z59bWML9nQtbYo0pTE8sqiaFIULqpq&#10;hUhF0vDFQXKhWsqxF2A1f1ubqY1HSuFe6p6GPHRMsMToQ73lIayuixxnXNLMko/zjktw17N9OLez&#10;KDA/PpX5dKKBZWjR1KwGpCgeKVS9HYnw63H4EYZi1vr9OAPZhHgj59a6HnD7ipYMQ2vUwiQpCkFh&#10;HGXi4iE4XUbc6NPDA2+o9yFZbhCLUKT5f7HSYKFbPQAdgyLUyTwfdwUmPlWSR1kgDSxxgiRarUly&#10;4azBlb9N9VrewfusoecheHW5NGnt6L9BiaXHzM8kdGWynimjZgWkipQ36kkCapHmI0BAhIJYn0k+&#10;yjwVUEnoreGrnpZUeLqK3UY4XEcRAenMsUIp2Eumt5pQBpVQwndSrFvqBce19rFqIAFOm3UqKdDt&#10;sHbyz1c8QpItMjyN6NJkWKrT0VEU/BAa36GJ4te9vclcu7Z4z5Fek8damvRv9vYOLFU8cEkSSVbs&#10;izKFR1Ysuo3kCg3VQLAWvY2v7li1tFt4wtOrk6j0mN8OmNoaxoisbxSyNTRoFJEcBEt9IvcGyckW&#10;Av8An2QbxOsSsq8T5dJZgCBXoqFVlqioim8C0zh6SZqGmqo4ViiV5CXR2UHUZgxAtz6eP6ewK0jM&#10;T8+tRgBqdBXUVdZhKgTJNGJ4ZIYWjqEvUTU1SNFZG541KGuqkMLf2v6e0jTGJqny6V6RSvSQ3Nvj&#10;J5qFY8jNJJTJPUkYyUxPLEscBSwmKqEiYkISoQtYcta/tFc3rzDS3VaefQJVWEmz0kVHWU6UkDmm&#10;UK9WYq6rEqHwJHO6F9UauUeMuqC9w359krwmR6DpiRDI2PLo3nUvW9JR0NBLRvCftqanjpYI5QtH&#10;kRRy6oGcuLvZrrpILFlJvb2LNn2mtH88dHG3wAJnozNPTGGmgj+5lkljmZmp6l9MnjW0k5kijFgx&#10;b9BJHFhbgkjyGIpGFPEHo4jUKMdKiCpUpE4p6iJoVYIrshlhJ5EgKfh/qQfqSB7VINIz08q5A8j1&#10;Omq/GhkVhOszI+p0IEyW5YxjkBLEr/r39uM1BXp8AKOkdkq+V0dvDGkMbSGRZQHY06PyVlsA0agB&#10;ySB9PzceyS9udVVXh0nJNK9A3unJLJFPIGCPFKoWqhkiMs0bQmmanipio03ViwBX1EAn6H2GZzrH&#10;Ta1LV6AOrkh/YEVVRY+dEbxBZpIZRKJAjRzU+i0xdQ1mYqAQAP8AVeyKYefp06em2uiBj+8VGMkK&#10;TzU0klKWqZJXYWunP7DX0eRJP1c8/hP14GgI9euxSJlKSiqlrKwV1JO0dRC0KmGENHdtU9SF0rIS&#10;qMoWzE3uOffqefWq06x5EvPQo0b04al8hM6AM4mjXwxUhkdSUsQWZySLgEH3p/h6913TMZ4lpY54&#10;mmmajV5qmyRSrGpkZ6lV4ZIxrWwIBI/qfbQ9PXp1YycnruGiTJ1HhtMxqnilgQVRVQsRMbiqUrdV&#10;cgyGzAMzBb/kaKFjjj/q+XTTrmnn0N+J2dFVQK7Qw06VhhmkpoURaiacJojSpmcFdQNxoBGm4Jv+&#10;BFYWAZQWGOPTZGnj0Mu19qUSwRSQ45rePwxSzVCzT/bEmN4keTULB+AAQtiR+PZrJZqSNI4dORs1&#10;O3qPuHZlFUU0yvEkUOkP5YqenNR5gDGoomZD6VW4cA29R9o5bTSpJHSyFsVPHquzvD49z7lpi1JD&#10;VpUiGZ5Z6WGJsfJJOSyiSllVgxkk0azdyET6r7TWV08Emhx546MI5GNATQdUi9//ABgklevMmJ8U&#10;lPUwxwyR0QmArEitP44UFxGwXxCNrAixXge5J2bexDSOvWrqEOhWLj69Vqbl6UyVD5AyLDK0jHGG&#10;ZGpaipiieygREXjjuDGmr1ML/Tj2OoN0jmWo6QxWbuADx6Y8Fi5qGqSOUu6/cBKulikighOqQMro&#10;XBfxqdRLlCBwCbE+3JZFdSR59KY4TEQG4dHX6tr5UyVHV1tcaeHGuPuqmWCP+IpPOhpZ/wCHzKz6&#10;YY4kQJU6VDF+LAD2HrtKrpGa/wCr9v8Ak6PLViGDcKf6sfL06PlsTLRJ9gtTNVx1lVEqw5JFnShq&#10;gZNEcCvAoFPUetHllkFwzuFDKL+w7NGPwn/V/m6Els9f8/8Aq8+jJY10rTUSGiqIJkoxTUprqiCE&#10;QVktqevrGeiBYw6FUlyrWH6bMbe2THUUHS7V1GyWBNGawRStkatZXpqcU0VOKOSUIqSVek6l1SRh&#10;IxZg7Wa9ibBsxE4PTqOg49BvuDbrLXrHVwU0hhiEUVRCJlRhLBqWMPp0hhqay/QGIDkke/FCBXpQ&#10;jqxx0gshhKuYtLNAFlR1qa37RkWhp/tQtLBIkhUBi2otKR6lBLH6e9UYdvr0tjkXA/1enSdrsIY9&#10;VS7tVSRUooaCSWniqPuGhqdaT0ujQ2lCyqZSwLnSCCAfeuBoelCuG4f6v9Xr0z5d4qSalq0pJZa2&#10;hxU/24ipjkW10qEm0sIurRgsGdgObD8Lf1FYU+z/AFfPrxpk+f7f+K6Z56x0SE6MfNNNi6Kqj108&#10;07SNCSEmqG0apWu0ahGY6QWVhf1e/GMH9vVSc/l/q+3puhrltNJFXRVdU4CTSxyS4+My1f7b1giq&#10;VMRp0tpkuLm11AA91MIOCMf6vP8A1V62rgDj/q/zdZaapoI6UCmlmIq5pIkanljmpaV8dTmda+rl&#10;jDLPJM5IREU2iGm/0IZktyWJ9P8AVT5fP59WSRBwz5f7NfP/ADdT1yVo4TUQDIR5OlkmgojJTNRi&#10;SJxHUtTpEPQr3dV1cqy8/wCCdoQOHl/q/wAPTiyUHCtf9R69TZmep+9AaU5GeZ64RyRgyrW46BUp&#10;qN/GCi0xjXWHjbUxa3190aAL9n+fJ68rn8+P7OH5U6nSZKrdVkp54IRKkRgp6a800Rqh5qFz9wNa&#10;jzMUZEPH0tb234SjH+r59bLfZj/ix0+01RQQ09VO3hXJ08USVK4/SsiZCmjWGOrkaFVXxyyvok8o&#10;Gm5srWJ9tFKmg4eXXqjj+L/L08w1iR64FmnbV4RFVVIWKrhkgQNUVXkUOihkciJgxCoguVJPujR4&#10;z1oimB/qP+o4+XS+gnMhhSPVGtW0MVPHKs1ZFRUcrXrZoogoUHyASgO7fkABR7bYefXm4fn0I+Nx&#10;88tbX08tBHPNEwqI3YRpSxSyoJFlSllYSz6WVNYYOoLBNRVQPaV+HVR0vKJFhp6Oq801WtSsVVGk&#10;+oeRqWPymNY1QAMHLNz6WNgBx7a630JVPSSkLPTy1t4BFUeeYgVckcjAKlNFELg2ZgysPTc/QD3o&#10;8R1ommT0u8animjhMsUwkmk/dVInCQQxlUpqghfQWB1hlHDm9iR7302wr3Dh0r4YHlR6qohkaRJo&#10;0KyyE07SSARw2AIKaVJNiyjm3P0966r0oaGN4mEcVJTw+FKaETU8hNPqL+Wn/iEkCj1MvqkWU+lr&#10;WJv791o0pnp5pGkqWkSCtWWmWOeF4qSmip2ikglMswEZB1qZCQJLkgC31t72OB/1eY6ZkpXqZSRw&#10;a5I5ZZJAyNLJ5AsTMZFsIw0anV4wBpJNxddI493Qj4T59aLajQcOuLaadVjIeFGgWFaqZZBDFJFd&#10;EEhZdTa1JA0nUDa4H191IKkjp0ZAJ49N76JQUdFlE9FdKYLolQr60p5ZVsCNSrY34XUp+p966dUG&#10;teotQiCGnBh1vAom8kcqvLBMJfO8qQlQg0tpZr3uFt9D7q1KdPAV6baosDePTUmseSoWOdVWnqo0&#10;k8yvFI63JVmZtLWNidPAt7p0501ZGeuU+N5fu467S8akpI3ilk/deOcrcKF9C+nULj1Ee91PDp1E&#10;Uip6S1bURQyiN7RjyzNSxowmp4ZYT5Hp1p4xrW4DMwaW9+QDyPfhjPSpFFK9JqaOdDW1kU8U1UjS&#10;1JZIkEEr1FhSzPq1SRvGgCBmuqFrgfn3qvn0+V4DpP1stJTsqHIAU1TIYautmDVctJOIRN4qeUgE&#10;uxPoH+2976bIrg9JiVVeuM9R9w9Td31OFlStMp/Y8sRBMbrdidICkfUWHv3XgAOHUNIRPK2qNdcN&#10;FPTrAbGElX0RvTObEkpqsXuebfT37rxFRTpLZOAVEyxz6VmgsDSyU7eOSY8xaNf0Zibp4NOkgi9j&#10;xYY49apUUHQWZOGRYchTzY//ACarj/yKSBhTNC5yQBiq2qQGp6yZiXCDyIF0+m3tRVcZz/q/1f6q&#10;BMwrVacf9X7f8nSWz8NC1VkZIIaXIQxVeiPD1NRqEzOLZCviUm7KUYEuvpOk/ttwfd43oo1ft6qy&#10;CpP8v9Q6TNXQxqHo56KWH+H0kjY6pV1Na5nHgp456ybUukxOyO8odiWtFpCcO6vPVWvH0/LqxQen&#10;DrBRK3npqxY9U+Plgp6ctU/cvj5YojItFFRINck0wZNUouBY3IsL6ZhTSfP5Ur+fW1XNfTyrWnXv&#10;tKOalLxUsscMU6pTNVyiWSqylTKXqbTpZY1QE6HRbAm31FxStMefn9n+XpzTXI4ftz5/Z01Pi56V&#10;pigpZZJA6LKkLTiWaOrR6ZKmKLV5Si6I5pVILDV+fdxIGI+X+r/UOvaMnhn/AFf6j0lK3GtJDW04&#10;+3o0qlmgqWxkj0+Mhx0QYfwqnnmXTLdCzqZLFZGPq9qFdRQ+nrx+3/V/xbLQ1qD5+nw/Z0wzYKkS&#10;ClkEUcJNNSS+WUhKuCGVf8zJNIjPcOPKkjgLGWJW/wBfexKTg+RpT5gZp/l+w9VEC0B+XHzofI/6&#10;uPTKcdlIIotVLX1ME1euj76I1OUGGqbfcN9xZpmj8zI8QiUm4DKV5It4iFq+YHlw1eX2dU8JlXIJ&#10;FfPjp8/In8h9vTTU46qaprzGKc1iJJjsjTZORZqUzNLrknjrqLWs71UbBfNKiGLTawLE+3EkUAVr&#10;TiKcfsoeFPOnHj020dSaceBr6/tzXyJyOosWPjq3hlSpqytWVTyzY6Smlp/HMaeWgqF1OfE40OJP&#10;HyBwQCSLl9NAfL51+deqBATXPd8vy/1HpjqsfQ1olWpWSnysBnqcfHRQkTJCyGCWFDHdSrRhl06y&#10;2kauW493V2UYFQOP+HppkUmh4jhT9nTVkcFTJNPkI4JqaWpog8FSirLBUVEdMKSkratWIEaSFmJJ&#10;AYHXc393WYkBCagH8/XHWmQA66GpH7fLP+ry6wTU5tRTvO8EdMK6KF6MRrUXWMJR1jw1N9SJK7S3&#10;Clin9ePfgVzgVx/s/wCr160QOJwM/wCx/l6bf4UFq8fPX4yimp6PG1rz1YpJfuI4kVnWmpIVOoSq&#10;SwWYoujWNJ497DAVAbNf9Vfkf8nXtK6g7rWgrw9M4+Y/y/t4tjqbXjqSkUwzUzLPNemjRZqWeL/K&#10;npZlI1yrHIyiSZTIWtrKqB72JK1LfZxr/qH8qcM9b0KSFQUp8v8AL5nPnknqfHSz5OQTl66FaSFo&#10;45KaMTVpx9zPC9TPjlkXUV4WnhtcDTIbX90LKmPX9lf9Xr06qhmqa4+ytPnTz+Q6VMVBTLXvHFV0&#10;wDwBIIMhTGDIGtaLxBhk5RIlOixs/wC2QTqPFgQPbOqi8M+eRT9nn9vSpU7jkfKoNa+VD5fZ1PxW&#10;JWhp6dJoJMVQVlZJGkxE+RqWjgXT4KykiJAjeVGKS2W40JbSfbUkgbgdRHyx+X+bq6IEFCNIPzqT&#10;9vrU4r59KOioWqpYzGstLURxB/NVRaJqrQhjqqB1UCN45AfIoDHT+kfQe0zGnHuH+qh/Lp0Bi1Rg&#10;+X+b/Vw6UmFxMJkx9YlOaJSkcb0ORq1FDVQ08jVMM8wl/dkZFEgjSwIYW5WxLEjHSUJJxXHl/q/w&#10;dWRQaEY44PA+n+x8+lhQ4MVcGQr4462oaSoQ09OUaleKlkkJZpodJlZA7u7aTb9y5VVWwYYgADGB&#10;/q/1fL9r6KrZz/g/4v1/PpcU2NqIqqOJqeuq1OuiqA0dDUgR+AFhnHp9CFedSlZA4R7CxI9tmmSK&#10;fl/k/wAvTunAAB/P/L/k6WEeKmNdO9XjZYxMWcRRVweWemkQU6zSqqsypGvAcOwJHquF1e2mI00B&#10;HTZSrEUp0sMVt+hJpjItJGCipBGif5VKscZiC1EMQVlhYsXlhMbA6bg3HtI0p4Z/yf6v8HDq6oF6&#10;UWJxKVNGuiOmjmgyYirqARSPRxRyvqFPAG9VwCVlCMQvqNhx7Tu5U0HVz0uoI7wU8tHJTR0kFY0E&#10;DfaU8zxwo3MEUMoLhJbWFuLKCfrywTXJ611jqaQ+OoidI53yDViDHCSGnSDHSQ61aoVhdm1hCGYX&#10;Atz9T7bJDCo8unEb8J6A3e7Koerp40SanSGKeSOTww1bxDxQitppVDR0zyEIViNl5YAgi9KAmh4d&#10;KI/i6ID2nBSSPk46CyVby1SugnmyWOppSCIqujq5wpkMkSzRr5YlifmMAFr+xXtmvtL5FPShI+Y4&#10;CmMivSO/UOhEfH7agH/iq4ODw8+qw+0aWriYI1LKlEzGGOKOIxNVpLGZ5xKoBaT1sdMj/m6qOLCV&#10;NoK0zlvPzH5enUdbrGyg4IBrSnn/AJ+PHh6Y6IpuaQirniIm1xShzHIsasUXhoCWH+J/H459jy2/&#10;swfXqNLrE5XOP9VOomMieaTwB5B5DrsRrUciwAZRb8eoce3pCAhPTKKWbT69GM2ljZXlhVQ/lgZI&#10;olhcSJUPI6lFEr2C+M2DX40r7Dl3IoUn16EtnGcLxpj7ejW7UxL/ALMFbLSwRtkpJkjkgeUS1iyC&#10;NpVp4V9SsjB0u+kAXHsLXDrqJT+Xp0LLRNJCuaZ+3P8Aq4eXRiNp4Bqakq2hxWunp4/LA1ZNSpCu&#10;qUxU0EFPpMkSFmmkm1ISbqVbkH2S3DqxFWyfQY/P+VOjyCMgHSMD1+308s1r86dCjBi4UbFVa0lO&#10;JfGaijqas/b1r5ur9MppIWX9w+BZHaE8PbQLHn2g1Ekgn5GnCnz/ADpnpXoXtIA9RXjqPGnzpx6T&#10;mZwM7zSVLUuLpUoqarqHrMHBMa+upl16Dj/uD45aUm1zKb3XQXNwoVQMo7QTk8DSn5/P/JnpJPGT&#10;3kAUByuCfs9R9ufLoE9yYaqqkemohVCKSgVa2FMaad1jaDyU9OmOq3H+TCTQ50AaXZ7MwPsQ2hQG&#10;rUrX+L/LTj6/LoPXcOpezhTPb6/I+X+rh0V7d1I1Vpqo/LPVU1MtF5nV6KniLx+JYYlsLQ21fi4Y&#10;jVcG/sV2R0j7T9vQE3Fe77BT0/1Dotudo1aKqld1jdCGAkAaRo4/21jWFANdiLlvoQb/AF5Ihiav&#10;Dz6CdwgpnpHPSorSatMDl4TZwHkbSoLSeIfUf4f7H8ezDpARTqK8Ux1+K0oDqTGinzShvSAQgH0/&#10;JBsLc3vb3vr3UmKnZxq9OmAO1SylDDEA/rVUIU8n6W+lyfx7917rC6pPE76FBBLxQqignW9kd9a2&#10;0gcICvPFuOPfuvdQ2lqYyFuYoqdlKvfVLewJQAi4DcBQCR7917qC9NIs0jlpV1NIyGIIC6SD9yJ4&#10;1XgEEi45+nv3XusykMRGJP0U4Vtas/7QYJ4gh5B/IPBuP6e/de6nPDFaYSQoRGIArx2R40I0tdiT&#10;qZhb0249+691/9DdT+jKOOeePryLf7b8e1PRd1yBJ4IsfyP8Le/dXX4G/Lrs/wCtxxe/N/8AEW9+&#10;6p1xGm/OkG3PAve9j7q/w9XVhp0nro2I+vNyR9OQB7Zz1vtPDrr6tew+lrcX+l7+/da4/l13Y3AF&#10;rfp+gJH+B9+PDrafF12RyR/S1vz9OPdenuuB+nPHH+vz78OPVX+HripF7/S/0U3v7seHTafF1zuC&#10;Sv0H4/qP+Ne69Pde+oBNrHgf055AF/xce/de69YD8Dj+lv8AePfuvddWU8EXFx9CBzf839+6910R&#10;e9lUWHPJ4H1uQPfuvdYzxbVwT9dI1Bf6XH+Pv3XuvO3pNyL/AEF7/wCtxwPfhx6q/wAPWAm/AJv/&#10;AK1+PdumhWuOvCwvb8kHkXHP1t7914UoevA8gkG1+f6gf63vx4dbT4usurg2t+DpP5F+LX916e68&#10;ObcFR+fzx/Xj/H37r3XPVyT/AEHBAJ5+g/x/2/v3XuuWoHj0821AG5+nBvYf77/ePde68LHTc8c/&#10;QXIN7aTf37r3XK9r2sPwNQUA244Hv3XuvAm/OnnkaeTz/h7917r3PJ/1tItf/X/offuvddj88/TS&#10;eOLX/B59+6910SL2Nr35/rcf4+/de67/AB9OP6W/3v37r3Xf0IuOT9V/p+Rf37r3XXAtdVB/qP8A&#10;H6XPv3XuuPB1AfU8Hg/63v3XuuyLg2AHNxf6G359+691jbi/AvaxsLfUji59+HHqr/D1iAIIuQbm&#10;4A/Tx+bfT/Y+91qOqBSrCvXd78m1+LjgWvxcAe9dO9cXA0WA41WNrE8/gn34ceqv8PWNbEhbAW/r&#10;9Lf4Ee7Hh02nxdc2ClfwBbj63Y3t9T7qOPTj/D12QRbhR6fyPUBb1D/evdh023l9nXJQoNuB6Vvx&#10;za34bn3o8Otrlh8uspAubA2PAJ+hv+Pp71071ysq2+lxa4/ofoFsf9v7917rkdK3UaeRz9CQb8+/&#10;de66tY3P9Be9udQ4BH0/23v3XuvWH4W17gWBYcc3/p/T37r3Xjax/wB5/wAOPfuvde4sSPSNJtxc&#10;fS3P+Pv3XuumFxpst+b3+h/N724+nv3XuuDAcfQiwvxY8/8AIP8At/fh1Vq0x1jAGoenkm9wbBvz&#10;wf6e9nqi0rnj1lsCxYC3FrW+g/qP9j72nxDqz/CeuYH5/wAbfg/j/H2o6Y6yDkW+lrX+htz7917r&#10;KALcmwJPOlVvz/Ue/de65cAcAC4+h/NvfuvdcgebXH0B5s3P+t7917ro2Fyebgcfi/8AXSf9b37r&#10;3XRK88WuBb9P9f6e/dXj+MdcDY34/pzpX6j/ABX37pT17gnji3+8i3N/dX+E9aPXFrabMLkkm/Ng&#10;fx7T9a6xsGU82sfzfn6cn37r3WJrXHH0DHj6WP0+nv3XuuJFrfk6eB+QT9B7917rCUDWNufz/rNw&#10;fr7917rE4BNiBa9/8LKfqLe/de64adRFgObn8k2/1XPv3XuuJX8hRwRxyb8/4j/Y/X37r3XIW5Fu&#10;Lji/05/wA59+6912VAFhb6Fv6ng8W9+HHqrfCeoVVK0eiOFQ0kxEQBBIjQ8l2FuABz/r+9nh1Rct&#10;9nXZiFNGXlYXH1uwUMyr6tAKjk/j3rp3puqJ0DUXkc65Zo2EatzpbhC1v8bC3v3Xuny91u4W5AuL&#10;fQ8WBA54+vv3WjSmektuPcVFt3HVtfVSrDDR08tRLIVDeOOKMySkqoJIFuTbi/usjiNDI3l1qNWd&#10;wqioPRX8ZufIdmR5bJzVZo8P5qmho44ZV+6NN6ZYK7zQMVUSKxF7A3Fjcn2GFvpdwdwDpQcP8/Qo&#10;NjFZwoXFWOfs+XQfYzJvt3dtbga+ZK7DGmNVSVlas8s1TVXUVEK1jEAyxqQfHo+qsL39lq64rkxu&#10;ajy9T0sMKSwiSlGxX06K38hcFT72yqVGOpTWJi6iB5MjDP5YWx0UuqRIVUBoKmmmUNq0rq1FtVl9&#10;g3mSPxJdSfhr0OeW5RBHpfz6Ll2DXSUW3tvVODV6GqiqKgx1bVLJUV9DShWq4q5yxjXWxYMushrW&#10;0m9gF1Wqhhxp/l6FXmQegZp+0KqkrcXtYUjSZCsqamFqkSCagp8hKqlolqFQIUCyKWIWw16b8+7x&#10;yMzaR1ZrZSvidDgOv89WUtZmocrhsDi46Y4kD7yR6ilqNY+5qmaMlWlC+QF3uoFgOBwbxo5Wpbos&#10;eSJW0AZ6LR3jk22dNHFRxV2567MQwYpmlmEcFPjFRY/4g0kdj6qkNGur0iNrhh7SzWzyOWBpTz9e&#10;lMDoABSprw6JH2VvHdnae3sPgMPncRt2vfKQY/M5KrlXHR4zb9NC4koMZAUKR1E9VE9KlQwEcirp&#10;Y2e3tZaW/wBOxacEilQPInh+ymafLrcrCUBYiFzk+YGcD7Tjpb9YboytVNSYvcOMrTsjHUC7f2/g&#10;pLxJnkheOTx5SGbXLLFWjWlIYHKa0a0ekg+6zgLlTk5r/q/n556VRAOCGFAMAf6v5eWOgd+XnW+5&#10;8EmM3R17RCnqtyZqnwXgheCEYChNOP4VTzNLGsyxpEY9TyjWpDqVH1CiweFm8Oc1UCv59Jb6KVUD&#10;QjuLU/Ly6HrpL4pbTzuwNqb43nV1VRj8c5ydfgqGtiTI7lziNoyuMoJEWNosebGWOmVGLG1wNRb3&#10;5rhjKwBwcD7P8p8q/l06bdAixsvDP5/b5Cuafn1MxXxr6OHdgydBv3J7dyFRS1TfwXC5JIMYaOlf&#10;T/d+Otlus1eFDtVI/wBAV0hdIHszgoYAjEMB8s/n0WXdnEXMoB1H0OP+L9eq0/lp1RuPdHeGYxUu&#10;/wDMZ7r7G12JqVpsvm3qEo9utKPMaJNXjDU8TatRVbubAWK2FdiLeCAMijUeBp5/8X0FLqxaSSoJ&#10;0+Yr5dEgzYyeQ7MqKvCxzLisFhZqMYmGRaLJ/wALxMbRU8cWnSXkOlXmdRqLMbX0eziMItvRuJz/&#10;AJ+iiQN9QSgwuP2f7HSQ2+MzidwVdRU1FdjqGnZaqvLRySR1TzqrQUEFVMDLRVGl2WOqY6WVQwFw&#10;fallV1CgDpOCySagSKcfz+fQr4fDbm3ptPOVed3dj9v480ck1Fjcxk6RstTUsdfaDOGksvkIjLQl&#10;iUmck6QQQvtDN4UMwWNKn1A/l+XSuESTRt4j6QPIn+f59PVLstxg6XZOF3Niosxn3p2qa5p3pBXp&#10;XqqnG1MKv5KWlpnAlNZAzxuyokiICwDBciQysh0rwH+X516eWJQngRyAls14fYPkB/k6Qs3V+H21&#10;uLOUm8tz1DzxVpjzq0Kw5OkyFVDGk5oK1YXhcPA+qTyBA7i7R6m9qBcvKoMSY4j5fl0ka2hhkImc&#10;k8DQ1qf9XyHSpzW56PZ0MuL2ptWOloqXEUeQmqzW+aHJ6JSlHU1k7AqoqI+PEUEgJAK/03FCz0km&#10;Oertcxw1SFMU4j/L/qr0B+/1qYtnLnKzDx0WMyGQAxUOomaryE1L9zU1UFMVVlgTWpZgGGojRax9&#10;mMABfRXI49Ftx/ZauAPDpPbXx0GO2zk925rcQxNTTUMq47EYuWnnnjqQiy0UlTTzKbeW7K8kfrF1&#10;+lr+3ZCWkEaLXpqGiRtK59ek/trs6gdMjS6fushPQ1+PxQeNakSVNZOn31XkKqU+mPRdiLEDxCws&#10;x93kgagIHXorxHFCc+XRrut6WGu2dS5jJ4Zc9nctlKTC7Z27XTTJjaWhAEuS3ZmIYh+3ilJYySgG&#10;IGRgoXTqBVPQSlFNBxJ/yfbw6OIF/S1sKngAfTzP2cek/wBhfIOj2RuLO4fr3aOHMtaTR1SVES1t&#10;HXyzIsVTPQwyMwkgjKIlDYcxqJCBqKh+K08VA0pwP5f7Pr0mmvfp3KRqAT8q1+X+bpe47eVW/Vcu&#10;O35iJ6yvzNaK9cBh4qrH0VGmT8ctPV7hp6OKKGU0rLAwaEXZvHqYaGBZ8NRN+l5evHpWZm+krMMn&#10;yGKfb/sdT+w+quu+tcdtaowOLznYWaz2CqKlK9Gmi2xFksuWgp3kp5EHkmgmSJp6Y6CYp7H9PKyj&#10;aQCR0gm0RqgUElh/tegHyWXzPXe26/beYnocPkexckku6IaEKmVp9t3SZaEwAKaSnngklCItwLqD&#10;a3t1VEjYNQvD7fL+fTYlKrpONfH7P83SB37uWmr8vT5baW3KfHYHbuKehwuTq4EWNqKhtGstSjgt&#10;JPKzvIZGFzrUD9J9uKg095yfL59JpzVqotAvDpB9f7twrbqpslvnGRZOj+7pm/hKroFXBHMAaSdu&#10;AtrtIAwI1WBFifajwyq1TpPE6eLqmzXpG94sansLIypHPTYiesqWw1OKaOliTECbRj6s01MEiXXE&#10;LuEt6r35v7VW4AjoOmLrSZTTGcfZ0HOROhYjTvLVeOOMVPjhYiAJx5Bb6jkBNf0AP1IB9vgVNOkt&#10;ScdM9HhcjmKmSjqEgh1mzWKStpUald52+rAcEfUkD/D24SB140pQ9LyBNg4VabFwZGSeeVdeRyvh&#10;k0AMClVSU9OVOpR69J4Ykj02Gr23nj1oBAO7pS7vyG2aHAwphoYaCJ6dKagx4czplB9TnqxiPRMy&#10;6laJSAvpFjYk7Xj1VtP4ei8VniRJ54gjq8zAPa7iRxr/AGF/1P1X+l/bnVRx6GDq7p/cm+KSj3JO&#10;yYPZ2JqAtZma93gpnrBEZhQGoWN9Ek0aP4mZGUsrBiL8p7iZYxp4k8OlkMBkJYigHn/g6NPtFK7I&#10;ZvBvtmrzWHTEVl8fJjqGSix9LW08aB6hKqFoyZaiNGqmEN20qp0WU+yaXTQ68sf5DoziGRpJx6cO&#10;rUer+z995ve+1dn4HPbSxGCweJhrd2Z/KPMaUvWy/c5GCSOhjNKMjjIp3qCUijYqsrO4YBfYK3a1&#10;i8FpWUlmNAB/h+w8OhztNzIZVhjKhQKsT/g4cV4+XR3dy7o2duPs6n27Sbc3LX4Tb/X1PmosrSUP&#10;iw+49wVunEDyLDK0c2LlRo6inmWRJxqYOQRb2DTEY4ddclqUPlTP+HHQtRg0nhsCaCoI4V4D/P0j&#10;eut+YSp2zvLC0OVrchuB6XI4WvpMHXVcpeTFRET0STPGstCqr44/t5G8bShAHZmt7ZltZdas4oK1&#10;z/kHn+XT0MkLowBqQKH9n8vz6qG3b1/2Vg8tV7zz2HzOI2pjsjPV445jLpU1NdVreSnzEkRBRhPE&#10;/i+gAKliSyge5Js5bYwJDCQXIANBw+X5dRvf21ykzSyghAxIqcn0J+0dFp7dye5JJMXJiIacyZfE&#10;T5mvmhxzKMfhZav7MY52KgeKFofJGxHqSUMf1D2JLJY1UhvLHQav/EqCvn/npT+XTJtlt0VeMqI8&#10;c5jx+Po4pcdHQ0qJTvlmKxLQSVGk+KLRqd5JNKiwJb6+3HKA0Pn/AIOmoRIyfLy6ND8YKrr+XejY&#10;nesYqdxRU71lbWQ4+njmw0iOtPkYa6qdJYp/EhMhVUOvxAqVNj7L71pkQPGaKejfblgaTTIMgf6h&#10;03dsbHw3X28dxUWOzddVbdzOVOVramkxoonMVU5gr5sXUxrqqIo7yHSxW9jYkoxNLa5NwmfiGOPW&#10;7m3WGQ0NVJrwpToJq/bzZ+SNdvRVUHXcW4qSmix0CJJXbq3SIBA9e8DmNovOjpHK8J8YMoIS9wFf&#10;iIlPE+ID9g9OkMluZWAiwpOPm3r06bz6f+Qe5M5jtvrhquLFYvaq5XbWNxelMPSYanqWjkqhI4QP&#10;PEzMrNOnlXTYmwB9+ivbJFL1yT5/5Otnb71joC4AqKfbmvRWNydV9i7eWrTP4XJPElVVQw189NVy&#10;Q/5OgeoeOWMFXcRnU/J+t729r47yzc6VI6RtZ3CjuU9I7L1tMtdTY/8ANDRx+DxoscJqKlAGdyg5&#10;ZI7B7k8pb8e1KioqPPgek5I1aT6cOjk9NZ3C5Xbc2FypTKZxBFj6KKuCU0OKw4VTHX0dRHax8YeO&#10;VWIK3DqSGIIa3SB45TKMDzPqehFtjxPF4bZb/AOpGSx3YDVIyWJoc3Lt3F00dKMfjKCopqSuKVOu&#10;jomhIRKh5NQZzErMwvIeDf2mia206XIDnPz/ANjp2ZLnVqQEoMUH+bz6FHG9x7ifD0eH2xtUw1+B&#10;yMU1YMVjMlUR/wATkjFHFLUV0TRzw1UxEiOsiuhNgBcD2kl26NpC8rYbhU/6sD/V6BXHesyhEShX&#10;0H+o16PXie1s1tmjwsUkFMamlwS1tXiJJJMZW4+XIhamtyM9HTL5GmpSfDVSxQszD/Mr5A7ew41u&#10;pcleFaVpUGmP2dHqyBAABQ0rT0rg/mOB+RPQF9i99dgZmLObepchWUe1aSl01W4E8lRivDkKjxQy&#10;xTvZWWdJREtRNrkJexACn2ILKwt6CRst6en5f6h0T3t5IKqo7R5+X5f6q9FPz+14cfuuKj2bkZqi&#10;NqBKrKZeplAmwcxqXxmXqqkgC8EZV5CY9QsyAAgg+z1GqlHHnw6InRQ48M+WT/L/ACdDD1nlNobA&#10;3JQ19HQ0udemeOOaCOZaio/i5pryULLP+2610sYjCsF8Tk/X3bSZMf6v9Q4dKIDHHJgV9f8AV/Pp&#10;f7g7P31ktwf3k7Az9TtrI0lCf7pbLxtGKbI0GEqZzLDJJjShidkUpDG0wLMouPr7rPbxKKRjjxJ6&#10;V63M1XOk+Q8wPKvRrvhZ0B8lu8N01e56fd/+jra0Yjm/j2VlpMtXV0sDxz/b0VBkjKsUs2sSshhY&#10;LpaPQoNgRXG5WkJ8GMamH5D59G0O1XdfFlbQp+VSfPh5dD53x8EuwCm4d65bfua7TrKM1ssuDx2B&#10;x2PmyElVIXgwi5CGVGoqGGaRpKiRZWjjSQlVQsQfW24ySDUEAH2k9Xl2+BTRpCW9KAV+VfL7eiHb&#10;1pt49f7dqKSs6uwOCoKeOklqsXlczSjOUcFPo+yy2frVEbTR1j2NPJ5tMWhQw0ixMF8OZqBq1+XR&#10;YxaJdRUADjmp+VfWp6Kdl+3oN4bwo4M3RU1ZEs70JmZVkllq6H04eqzWKhjEcxXV455KdiJBZieA&#10;vs0jtvCSoPRTLdieUah5+f8Al6bdwdbONzLHtWXG09XWZqmhjxAq4GVY6+otLBNSzLdXpXjZ0mYA&#10;GnIb+yfdvHGjv8vPpt7Wr6Y6ZPS1ye3dxYeeJc7l9vQYyjqKOhrFNYlTJVU1CWqKmbxOoMrUhmaE&#10;XVR6RYlQPaeN43FVB6USRSR4cjGKefSwxHceC26lFSYaGmky1FUVGPWaaRqWmoKSaIywVmPqaUHT&#10;pkUVNJoOsBmDG5PtiW1aSurgfL59biuY42Gnj/q/1D8+mfMd7boevx9dU5PJZMOUirpp44snHXUa&#10;yNDNDRTTpeGGoXysssgfU4QEC1xUWcYXTTh0894wYMCf8h+X+XpcVHyoSoxtZhqDb0GGgqcW4NRO&#10;zyiplhhamgn0RM7qr28TRwxIGcsZG5uG/pWC0Jrn9nSldxRqjTpx/PpKY/ubeVHIs+Qqokwc01LR&#10;S7fhSGGbMVdBQlqbHZvIVaM6MNKv9QkpYAFSOGDap+HJzn0zmnTq3sgFW+GvA+Zp59QNs5Xsbtrc&#10;U+65qXIZuvxUMNGKVIqoY2molrA0MVVLAyHwpUyJ5ryhVZy2gIbikiR26iMHH8+tKZbqQzHNKfZ/&#10;q/z9R89Wbv2dlamtyKR7b8FXUwRUlPTiSSrxlReJqmndQWlkDJKwZlU6lPrtx7qiRuuDqPWneWNz&#10;4nbnh0rOs9yZaoqK3cMucrEetyxhM1O5mSumSEVFLG8UYVafxkh3VfojXa4v7YuoVpoI6VWchy9f&#10;Olf8Ff8AL0Z3du59556r2xt/b+Yz0+Dx+Np8lLIpllrGyVHF56x6GqPj/YVXiQH0kO5H0PBP4UMQ&#10;Z6ZPD7OjaRnlKIhwONONf81KdHY23J2junBUVVsd8hQZOHH0cFbugz1EdQKathRMjkFpwF8ksasn&#10;rjUm4Klxa/tFGxjkJU8PTpVKolXSwGaCp8ulnh+7d5GV+ut7VMueh2JUPLk8lFPUT1M+OppP4dkM&#10;v98nmEdNqkJnpGZwSOVL6SHZry4mQKzFgf8AVTpIljaxOWVQCP8AVXrnVbhpt3bjxOP6j3S8L0Vb&#10;QYzM1NFRxT4bKmhqzLWA5SrZ4wqoAsILARxtoUlWsEgFPiH5enSj4hpU8P59WOY/d0dT1+2y9t76&#10;ibMzY2WnyOU+xib+FxxQvRTUYiAH60kdIljlUxsos2mw9rxdqtp4Q49Eb2h+p8Z1oK4+fVa3XGM7&#10;mxPyE3BNXdm56l2dSU1PjKRkyiypG9LKIilDiIzHo/d8srOpJ06wWawuUySIIF0DS4PHpc1rIZy7&#10;ZQ/4ej8VHYnaedlrMVtauqsnWQhKVGzipE+QRiaelraGtICShgQGUkaXB/HPtI93NINLMf29bFnE&#10;h1Up8ui0dv793ZQz023N2bdmmyUwojBuWF2dyKWe9RVUlLa0b+RUvGSoCng8keyOWAM5YGtPLz6X&#10;RnRRQKV6U+2pM1T7dNTGBkMnHHVzisplSkkip8ibo5pSuhpIZArFrcixtzf2yUB4Dj0pCjTT16Fn&#10;b2RgyoqtuVFbTVVZXY+mTFVuQaKpqQachKiaTToNREhYJEZTZQAun9R96NszGnTBjCPq6S+ZxdVs&#10;DcVVuZI3yE+QSjgqqe81fAKd51871OMURsZxMkI8kIui2CqVBupS00IFk6eGiUU8upGP7U3dLnZm&#10;zQgioKNBVKk8EhEa6TG1K7S3EQjszao1Qi6FxqN/e2REyDQDpwW6NwA6esV3f1rh90/b1O8MbLX5&#10;WejqKU0+YhqI5sjC4khgkf8AUZPSA8lrjm5I5NDAsnccjpHe2PjRaVAJ6s02PvrC5bC0mWaxmrkD&#10;U0CkPCisbxFiLsobSQJCSCLH3R9ss5hqAyegdNtciMVIp0+UV8lUSSMdECJO1N6F8mrXp+pFig/s&#10;fS/59hy/2hI1qvDouu4/p1A8+nT7uCjMsbLBcq6lmIQhTGCzxsoHqb+zf82P0HsJSoFcinRQ6auP&#10;U/HVqGKOWVxKnjMQm9WoILS2ZyCNeqwaT6XH0B9l9zha1r/k/wBnqmlVFB0psflQJVK6RKf2hBKx&#10;Zbyi6sNVrnjS3HPJ/p7RwXMkL+uKAeWfn69OLlel1BWWgTTYLGViZTpZtQFyFH9AbAH8Aexha7io&#10;gFCBTGP9Xr0w8Y1VPXCoqIjHZXNrK2tDcOD+oyFgBYngkD2zd3sRSqtn1Hn9vVlUDA6TFbmY6dmB&#10;UWZEKCx0nm8qKQByODf62vb2FL/fEtwVH+x08kOs0PQV53cLQPKyeMOzWvG3PDDSQ9gLKfre59x1&#10;uG/SSSGh/Lqksfh9q9A/uXOvVCogiJmMbOslv27MxDUxUEes39N/oL3tb2E57iaaTJx00+mlG6By&#10;peqlKTSSiNPuTI5J1NLGikU6y1gUgBWVho02P+v7oBU06TFRTHSWyFRLHPTRiWKaWpqZHkpo0SKM&#10;sQAupZVsI9Hj9DKLte/09v6FPl1SnUAp9xWRiJZZaf7iK0ss5QLWKxkMREQHKn9wEkqAoH9R7bkR&#10;dNR1RlqOhEwVPJS1LV3gnk0uyyK/icK6MrJ4Wh4JAuzBBw11sOD7TeGMj16vEKOKdGP2/kcVGojR&#10;oHCxagIY2jY8gsskUgF7DUVH1JPt6BQh+Go6OY2UdLtmjlBJfTqACqx028lmEqhrafqAW/4p7Xa0&#10;dvSnShaHpsjrDGxhDaF0s3klXSvjEmhhE4B+rH0iwuOPficaB5ev+TrxJOOnOlqlS6+RwGLglgrA&#10;n+kafg3tcH68/wBPbKnSe4ft6qOPXAkyanjiK+rySFpVVAVX6REemxHL8W/A9p37iSn+YdPDhTqV&#10;RSRBxGZV0sp0B7GNiCpk1tYfVvUbn/bj3RXANCceXWk4dPcanSrszAFtKhQVK2cklQT+prjn63+n&#10;tYmBVyafLq3UqhIjnays6GQsWAjAVP18j8NzyPz/AK/tTYkLKdNT/g/4vrdKmnSjFTGv6vq9wfGA&#10;ARe7o2q/1uOB+R7EC3ATJ8/IcPz6t4ZIr1GqKjUrABgsqaQSLRakPqJIF7gD6H/b+6vMrjzqf2db&#10;CgCh6wS1UkSK8gH6eAoLopA08sF4/HBB5/r7rNO0KAHqwQcB59Nc8pcguASSgspt69JClmsdV7/Q&#10;fQc+y9mDAN5/6vPz6tGuadRHYToQy6kMdtbN6ZYi3oZwv6mBB+vJsPbbHxV0kVHr06FVSD59QamK&#10;KzFibqrB/Rbxkr6CzfU3+gH59pJYkatTX/J1ZiQtR1nU+KPSAXNlQBk8Z/TdVVDwpY2ubfWw9uUE&#10;cYFK/wCr+X+r7SwFZsjpumh+7UhEI8YJTUodB9Q3mU/QjkG3+B9pHgNxUAGo68GIx1xTBzqFYooB&#10;IXSrE/uMNKlgefT9bD/H3VdqlQB6Y6uZPQdY6mmnhhdGiAmgB0KZY3Esv9g6rCyn9J/p9fdZI3QU&#10;YcP9VemuoFIpaMFiGZWBZnRdOuRtJULbUCCTbgg3s3thRmp8unZfLp5hiYusKIxJWVXF4wSE9esO&#10;R9LED8X/ABzb2siAqFTzB6aqBk9P9NQagwMTKdUIleVFN9I9R0hbC/psQCb/AF49m8FFGB6f4PTy&#10;6bZq4HT3BQyBzdEaNze2u7lgP1SOBpNzyTb8D+ns0jkJrUf5/wA+rCujHTiccl1kdNJZQCgbXZ9V&#10;/wDYDkm3+x9qyGIDsMGn+Hpup64miUCPSikxqyqCqSXHFib8hgSAD7r4YooUcK0+z/i+tdc5aHUt&#10;mQBTze5P7g5Ks/8AUjg34A+ntx4NQyKf5/8AV+XW+mipokIKkJeRGEkQCadTN6X8bA2bUeTfg2+n&#10;ts2sdKEV+XTfcuOkblqAQExxm5/zaelfqBpdADYODwCSePqR+PZZPaiJu016YchgTXh0kBMFk/cp&#10;nR1JYoAtoVUlZddxpAI59Bt/h7Kmko1CP9jqx+Jfz6c6eETqrs6xi6OjKQWb6sWCgcgjSw59vKut&#10;a9bDA8OnIKqHQrLI5jGoKFRY9XrAW3F+OQPrwDz78QBiuo/4Onl4dY5KZmCM99VtDjSrFY39QDIO&#10;Sxu2n/be0rREivCnVgOo89FBLTM6kGN9SOrRmMOgIDrKGFif0gEWsb/X2xLbqY9an+X+rPVwp6D7&#10;PbToJWYtBHOSyyIJAwRzE4eKPzLf6XXVawYkXPsiurcK1Rx6bf7OgkyeyaP72TJpCj1SM3lkSFPO&#10;jsfGFiiqQRa5UOCbGx02IHtEWPCtek7in6g6gJt2hiraGumD0hjlYKk13i9Z9EscLprVib21E6eA&#10;pt7qa+fTetq1PS8g2vTPPCsNEhZBI807rEk3ilvriSpQC1/S1+Pr9L8B1Uc0A4dLFBI6UVRtuOCG&#10;GOOOd44oXYsJFYQySABSRa/IBBueb8i3tx43QVz08NIw3DoOszhI5fJD9gkg0KLRQq8UTA62m4A1&#10;sBdRq+guB7RZ1HrTRrWq9F43xsKnlMJjigmEcElLVwVgNQKaB2FRqMUYA1lQBI54Xi/szsJzwPSY&#10;xAmp6K7vvZMKT06QwaXpIshU1DKWefXKp+0AdVYM4UI8am6qSWuSPYls7tOBPEin7fTyz0nlhoaj&#10;oEa3Y1bTVUFRjYpZ41+0T7GQeVFnqAZCta8QLjyB/wB2WYKoBGqx4Bul7DQiQgcTX0p/m8qZ9Omh&#10;G1elHh9q50ZWBaiOXIQAvSmGgVYp/uNOmeoqI20hk0DQFg1oLKzEC59tSXVsUoDpJzn09Pmftz5d&#10;PpG1a9CnTR5iHz/cRzx00AjiWeLWlTNURsZIfvKhFW6gW9AUhXFrkclCzRMKih+3y+weXStFNOlz&#10;TZr+GwqrVVVOmQjkpzR1VGsKgSo33DffoCJIoW1ESG/qAAN/aB0Vzig+f+x17genN81K0UstBFMG&#10;FIk1NGJYl+6QL4Z6dmIYBh63UE6iw4sCfbZjQ4bh/g+fWiaDpnzuYgqcZBTUlK1ZTD7eCmheOSOo&#10;rpaRQSpdQNJFkiuxGotf8n36FArFhj1Pp/q49VDVNOiW70BpKqUvFAtUlVXxFqmuLVVBXyn9yLXT&#10;gqgJb9Ulx6FUG9/cgbWDJEB9nlQEeufT/L06/wAIPTXS11TUVWJ/hk89dRxwQNVfcielQtTUxLxV&#10;8cgCatJJbVrbUCDc/ReIIxG3iAAmtKUOK+Xp/wAV0kaQ1oOjAbRy4p5/4jFEYKCpopml0FVIjenW&#10;uKGE2enYqkU0JXV6S1jzb2SXEQLBPP8AzGnHz4mvzHTJYNVujz9XZunnjxtWyRyyS0tHNKsSrTRo&#10;TTEmreNFQJLIzMAEUB9LAAH2kSkUpB8v9X+bpPxPQ/jcLxOzRt5IFDxoqWvCJmBpykS21gepbDkD&#10;6+1se5SJINJoOryRDTU9K9N4KrGKadAojjjamBl1AtHrDRSP+oMbhrH8X9imDfmpRmwOi34TnpTw&#10;ZdJ4zM5VnYRSpIp1gyoQB4ltcEHjSRb6H6ezJN3R11Ma9OdejypqZSzlFkV5EjdCnjihKWa0JGld&#10;JHOr+vB9pV3MTSkN5cOnRHQUPn1LElPUBVanZwYVmiRiitL6fSxVLkg/jizWNv8AFcJY3FTx6oyM&#10;vSI3Dn4qALDTO7SqxUIkiLKbuFaFUOlXNjyrWJt+fqS+43BIkKoc9NypTj0Xbce46mhyieYy1EJl&#10;jigSFI9Us9Q2qDyyvpsWuQxtqRSAL82B17uMzSaWPDosnqrU6esFDPubKU8UciLDRTF0iIsk0snL&#10;M4lUaDCbC5ALgsbD2VFmuJPXpyGFpWC+XRjcVgKZZbSBY4lVFsRq1XA1JHByApNgp4sFI9nMFoK1&#10;Jp0dLY47ul/j8bStGYngayNqBAAs4Gh7aVJtzxYni1rezm1hVgUcE06t4CDy6jZzb0alAYX0zRBn&#10;1jyxr4nDNYfQAWX8kkix4PtJuO3MGGDQ8OvGFTw6D2r27JHMvjgXUsyGZFKlDrj1QSK1xrGlQQSe&#10;AP8AH2WxWzxtU8OmniUjHHrDUpNTU70roj1LWYarurxStqEchcXAYm4vydPPHs1MrCPwx0nCevSS&#10;rqSpEjNIsQgMqySRCQK8iwAst1kBVvKAAbWsV+gHtJIjcevaB0iMqJaV6SQKsr1MgkGr6IsT+QCe&#10;Vx9EuFZLDl7nj2HNyJiIPVMA567XJpSCOeGSnXQwjdDKCrsW8czKxN7rfVwObgg8eyOaWor04slG&#10;BHQkYesEqWElxAUhmlYkLHIfUsq6gLMw+p+lyAPp7RQ3jBileHRgjalqf9X8v832nzXPkNUqESuH&#10;B/aR1BVnVStzGoI1ABrGwvcH2vebxQDXI6tjpxop3jZhqjA8YYC6gsh9KRswB+n1II+t/am2vGU6&#10;Wz08Y18ulrQhZ40DEM2mywxN5Yi31WysBYgWZv6Xv9fZtG/iLxz6V/2P9X+CwGkU6dVxsMpBCxAx&#10;qCl1uLty/jIB+lrE3P8Are96ADSnD9n+qvV+psKCOQG2mPToPoRodEg4fkXIPABvfj/b7YgtqPVg&#10;vSghaNiFsmrUhQLpueLv9eSLk8n2mnCEU8/L/L/Lp0AgVHU1jDEgClrEl1sVDhr82/rza4/1vaCR&#10;kjUBe7/V/qx06AT07U9foLA8Er+gkKwAIvqIAFx/T2utNwKuagDHn1crHTjU9OlLl41bxl2ClrgN&#10;zrVyQQoHJv8A1+n59iLbd5hDeCredcmtfs6ZdRSvTpJWxmMgFPqdXrGqy8ME45NuSP6X59igSqya&#10;oiP8vXkZCQOkRlauKOR2kZPCseqTxsoZlBsoYj+t/ofYf3GXQ+okFQKmnStUU8M9JXIVlKaaRUkD&#10;CXV6Ry12sp8Y/pzY3+nsM3NypQ+GcNnr0kJpUdI+oqkEiBhIquTGFD6rOv18rj6j6c/1v7I3uRUB&#10;iadI9B6XeEVXp0FkXUHJAN2Yqpksxb6nkf7z7krloI8YJwf5n/VjpPOBpp0qaejWUxs7aQeddrNe&#10;2q5/4L9OfcxbHt5uWDtw/wBX/FdEs3+TpRHwQQomoal1L6EJK3u1nC/Tkn3LlsIbaEAeg6TEVHXG&#10;n1cyv6dRsABcIL8jn+vI/wBh7X25Ld/r1V/TqQrPrOpVAUoL8Ahr+ltf9P8AA2/4otViHqPLpk/E&#10;v59OAyBut1QliASDoQIDcFR+b8kf8j9q1vAMefWyoOT1mWuJcHlACQbgaCb8sx+o/Fvbq3YrVjTr&#10;xwO3pzTIxFOSrkHRcMSLH+jE/wC29rEulI49W+3rnNVxBQGVQVsxB0s5seOffpJo1Wp4daLCtPXp&#10;M1eViJI1IUIL6LqZFa/qOr+nsmuL+OlB1YAEd3DpC5maJ1LlC1haw0ghUOsWZhx+Rx9Cb8Dn2BN7&#10;kWhLdPrTh0A258zj6WGZpJPHoEjxpHZpJNR5sj2FgBb6iwv9fcN73uVvEpBPDy/Pq/wYPn0TDtTe&#10;FPTQz+GZHVHpyZHYeOZWHjo4Z7CwBY6NfPp9X9n3Fe5yC/FT8OeHSK+cpFUcOq+c1uCrrKisENLM&#10;0CTGOSj+0CrUPDVFZ6mrkQEraQgIqECyi6/n3qC2jRQMVoP8H+boi1muemPDwT5Orr1C1ETaWn0A&#10;hG1RyaQ9lGmD1FgEUWZQxI5ICjRgAft4/wDF/wCTh1QCuOlDi4svBX+KCukhx65CJpV8jVAq6WCQ&#10;I0ivBbxAKTJqUDS7KSSAfbUlujrlAT5Y/wBj/VT8g4uoGnQizbjrosW9HPUwxV8UM0UMdFIKV01V&#10;RbH1c08ivE5ZNLLpDA2JvyCEM23RKQwGOJ+2nTwkPA9Zcdj67dsawPEsc7pHVVzVCNTyvDRSBTPI&#10;iKWVWPMLRspBHICkey97akqqg4H7ePTxiMg+zoyFbh8LuvbEVNT0kNNu/FildXxcAaH7nT4PPUxz&#10;I7F/tgvojURm2okMT7liw5dtN82cRQx0mUYIHn/xfXii0oR1J2XhUoKaofM4ump6nTEKaX7UOZKi&#10;NG8bCV7Eo6RnSW0FGI4C6T7GXKXJq7fF/jkYMvlXpRAoqAOlXVVNJHG5q6uOipo4GZGaXU8ksigz&#10;VJkkBDBFvx9W/sn+ks7fyze3JoF+VKeXRiKDJ6Qu9e6dsbOx9PNFkqagdQEMkqxNIop4yYazStwk&#10;YfhmJut+fp7k7YuS2jcCYeXp1Sa4RIwwHHonW5O090b+3Lhq8z4yXFNNkYhR0VQE+1kvph8lXKD5&#10;wrAS+Ej6AafqPct2u02tnGFjUVpx6os4de0dIffW06BcfPmM3lv4VShTlK3GSVFO8db5nAkacy2m&#10;i8hRjGEsgjBYkfkyWHxCAox0lnkWMhj0VLenf+8M9t+j686vxFHl66GOtxsuRurTzV1TUmOOqkat&#10;UFn06jTxh41fSzlipA9rUs0Rqx95/wAHRJd7g81UgGfXpLbN6zSKCozu/ayuzmUjnhjh8cNPHPRR&#10;UcoQ000M0cojjSoOho3ErO7sxsvs4ghKqDIK9F6xuT4k5OelznN5bE2fHOcbDQGvkSSGox9Ago8h&#10;SVBP7SRNpkj1EfuNLoTxoCQB9PbkpjQdeVkQ/pDoqub7F3DurJZeuwmUyNBjclTOtN9uXx9JJBjj&#10;4IYaaKo9KTFiyCpXkAjiw9l5d2Y0rTq0jlhnoJK/ZWcx0i1+6aLKZHEUSFFpoa6GfIU1PV1InKzR&#10;v9ZBUM5Qxr+hiTe3DLQOi6pBj/P1VZI2j0rx6E7rva2QoKuHIUmFoI8TVRVMtfS0k5OUfHyRtH97&#10;HBNaWR/1kIg1WiuOD7etoSDqUYz9vn14EcK9GV6S2ruXegqsJRmSooKnKTySxYKjekWOeOo/cjqj&#10;x4JKhn88IOoImoNYn2vtomkB08Om5AXGkdGxy2wNq9T4SGuzmfx2UyFoRHSYWWiocJihkSaf+IVE&#10;9Zqd6qSdHiCLIFJFyIzY+3dOjtY4HVVFKL0gqjsfJb7o4aL+FrS0dRNUNVZfPJNjqbNzQkRQvQ0s&#10;mlFpYIlCx62LBkVf9qOhIH4Y+3z6f8UgaVNB1i7Q+R3U/SWyZcPXNiN87xmopYmhgFK+QE81AxUy&#10;yxsVo7ugYynligAV76gxcX0EApWp9B1Vn1MKD7T1TxP2v3R3lupqfC1WShgyZkeHDkzvSRYuNRRr&#10;UxwVOoS1RDsfMyFrXKD0gANTXF1ey0SvyX06edI2NTg9C/1r8Dd+7padd8ZGPHSa1ymPxmQnmoFr&#10;YMcSGetkmAfSkYdtBIVlPo59rbbZJj3SmnT0LheI4dGwwmA686qws2AxFDQnKYrFQx5CermixtBT&#10;pXamp5ZqmKziykOH0lpLLfhbAxaO2tE0KKkca9P6z8R6JVvHKbx3E+WqErq3MYaky2MSbC49qx8P&#10;LlalzFS0tPkaYF59aDyShENhoVl49h+bxZ2Kpw/lxx0st7mNMy9Ou2/jFuzMVlcMvANvyNlRU4+m&#10;yFYuOWuiWmSfIZWtygEhjpoFRmKRhtVQVjTR6rPQ7TMW/W7eqvuNvqIToydH1rVbXhyFFk5cRFR1&#10;WQoqvJT01LR08Ndh8ZSKaCj82WGuaZI1uqyySSoxDRrexY5htEh7Wo3+Uf7HSE3jStUmny9Ogr3x&#10;uvae3K/7XHVuPfcdbjaSkpsbTSUdFS4xJ6vzJTx5JUZQ8BHkmZlEhZiCvIX2mvJIIyUU1PyI4de1&#10;KRjov2Z6uw+ZmkXd2fp6KOWa2NxVBWs9PJXVTtJJFNkaRW9DEGUSmAgSsUbRp9JLJYpK36jfs/z9&#10;eW8eJ6Jw6asr0XsGFKimoaWryE1LHHHj6hi/jXJqrTZGqjqatNEkahY0k8YZmDBgPx7220whKpUn&#10;+XS5bqV8Nw6cuheuafK1+WpMfRoKza6pXpJS0pQxh2aKBJY6lQJnWpIhCrY8M30Ye0cFikjFSPh6&#10;dDMzGnl1n3zmNh7Smr6ZNx41keKSKVKd43q4a1FDeSKkqFMenyGTTJOysouoF7H2zOio+n06XJLG&#10;IqVr0BOG7M2FT52aqES5LJU+PrD/ABMVM0ElPTNSFaKlpooR4ZJNSiQvNEQutkCtYe2v02HSfWPT&#10;j0Am7KnE00GQnTEU8NTIJKuNa+VKarQVVpxN4KbnRwAxme44uqk29lciAGo4dLIXV/t6L7R7/wA7&#10;LjslT01BQwNTugWQRrHK07zGaWq+5WxZhYekgBvq1/bZFB0/0HeV3tlKupknqYmepkKxGRFAlnSJ&#10;9EYRmUKFFr6Tx/T34DFetMaCvTc+4paqLxNFOG1KgTQzK4PDqsf1AsfVyB/vHv1D1TSTk9LDH1df&#10;kMSMVRULyNbxaYqN6gCPXdjGyg+PTf8AtcWt7cVC5oB159CirdDltborcMmMoqqqggwlIlOMpJl6&#10;jzqKymeQRRPSEJeSWO9wiWAsWYj6EwhsXoCcdFs0wJoRx6UG8KSjx+JXF5uNsrlKKpo4cNlJCpk+&#10;wklaT7aKQFg6VBZ5bHWEYKDYt7vOpQUbPVYNGony6hUeW66ETNmdtY6etd/sHw0TMjMgP+TzT1cd&#10;/UtgoKeMfXWxt7ToYq0fPShxIjUHDpZHZfw93RqTLZvdHXVesAYVYpafc2MeVo9U9NHLQeOWGx9P&#10;Ec1ze7D6GkvgrwHVnkUH8X5f5ukthdk7DxsGUxm1u08fn6Ctmijx1DVKsTtq9P3E9PkNDwRwq0gA&#10;kKh2Kkgge3I2XQQD+XSdmZ2qy6aeo49CJgtk4zG1E3gwGGeWSjSA19HW0tbFI8LrKKxZ5Q0S6tIQ&#10;uoOizAHn3uig9lPn0/G4oSx4cOk/vDpvcmUqFbbVLNBhpUSqooc3TSx1q/cEz/cyqisW8pLeLhb3&#10;Htt49eU4dOxy5oeg4fofM0k5q89C2Eybkyx0kxtUQXcCFJ6eQXTyAiZHX8G1r+6GEk1PT5bSKnA6&#10;WkPROGpqCsau3RipapnAkiilSRGeMaqqNhMU1snJXnQeQOfejEOB6o8pVajPQ+7P+PnQ/wDDquXK&#10;7oFVUUtPFLI6VNDI5Nc609LNS0VREEUghytMscjMvqLJYe9CNeldokVwpaV6H0HRk9l1nX/WdFlM&#10;JjcJSZ/B4pqfHrVNN9lT5WqlOqlky0cChq+CJjFKVkjaNUXxp+kn3p0AFR0vVIIRgVp5+fU/OfIT&#10;dVbhIsK+5MZiKfHz0uBqNq7iqp2xuSp6YmGopKilptUa082oy/eB2m0WQuvA9siMjh0na5JqFOOi&#10;3ZrfdIZcpVvuuky1NkaUTV2JoKinx+MyFXBIxpZHEAVohAxI8iyG9w5BN191eKvlTpCzFjUZP8ug&#10;rx+5KqrrqOmxyh6mSetnCx6Fk8a032lA1Q0ygWDFmJQIFVdYH0tXw1HHps1HHoaNrbfqNrV9NlKm&#10;s+8r5UFTT5BT4o8PkKZTFO2KpuNUzvoeN2IJCuRa/vxFcdOximego7d7P3XHDFQQ4vJY2CCqyGRg&#10;rVpLVP3VRKFiykjadZFrxwKX0KHXTdh7sIU8+t+M7vpYUA6LbXZ3K16GqyFRJTVxRWkyE1V91JUe&#10;KQCHxlCxQrazarrqJNvr7baNK9KVcJX16QuXzqZOpqp8hXK9UWUups0SqLQiCKO3CoBdASQRbgAe&#10;7KgUUA6aebxDk8OsFXnMckUFORTNTvGYpXiVo5DCZBN5pHa9pAQAAnp/r7tpPVS3TXkM5Sg04gMD&#10;U88bNHEWYymdnK6ahAfwLt6lBIsfp79Q9a6yxbrmoUSWgZV8WoTcOqMssRiaIwgC9wSVvz9Lc+9F&#10;Vbj1rrjDuGbJPL97BJNIsMYapRiWQQG8TMQPwNKX/Cjn34AUoB00xqfl05Y7D5MhqqhK1EZqvGFJ&#10;EcjXIZlfjSFDW0k/m3vfTo4dZptu5WuraWWnuJamTxTCVokp1keSyxWX0tfjheQLj3VvhPXujpfF&#10;JMh1tv8A2tvKU1MNNQVtRLNLBK8MOGhhqWx8009WQgZ/KySCIMSqBvr+A/vVjHuNu1uwqCKf6vs6&#10;Tyw6mBGD1sqUaP2xtNMpgsdA+WwtIcT58dXz00cWQdF1yxVUHqllqIlTyRuXY/rMqqR7gjdLAbPd&#10;GOTKnPDiPLoQRRfpZOadTaLZk3VWMfN43OVeW3BmKeOLM7jqJwlNg8fWMfuZoqWQeFQgGlWZ3KKi&#10;N6b3JJJpv2KMAF8gBk9a8MBQT0Uv5RfJrCSbRTZdDuFcowwmXoajPAGpqt27hmlihGMop1BAKHQY&#10;0BcuV/oAPa7aOX5FnF08ZXSRX+iozX/P1RjBChWuT0NPxd+EWDi2PiOx8zS10fY1TjIZcuNzpHW4&#10;Ra+qVaqOiomj1COCDhWKckBSx1k2KN75sdLlrSOnhKcUwf8AZr/g69FDKH8ZjU0p0E3zk+Iubr/4&#10;dv8Aw9GmIWKlmNe9BUU1KnnULIzuCAsJmIfTURKS0gIcFiD7NuUuZkdjazZBOBxP+qnRgluZ0DA0&#10;I6qOqMFk9wG1MHGTio3gr0pY52mql+78ck33lSo1an4SIKJGF+QGt7k1ZI46elaj5fl/n6aKA/Fk&#10;9D50j3Ln+vNwY/Dbkqaemo6BJ4oxWNWkUMMYeWlpHpT42WKOZnDhZFVFvqLr6fZDv/L9vutszRir&#10;HP7fP/V/sl+ORVYI2OrvPj53qaus29uOWpgL0NXFTYxXyPkxk9BkqXRWNJ4VRXIkaTSYIXHA1qNR&#10;9wjufKq285oCPPA8wT9v8/8Ai9XVpER4sZz1cdga2aKkpauCSienyVMlTHU0qiSQuI/2ozGF/wB1&#10;g21BgLi5HsG3sLQTkJTOOiSVArZ6k0KJNXmJFddAggsHAllYv91KoYgWuxJc29kjQO0lQOmCoGT0&#10;sM5OsmMlozEzMHVDMIBoiQWfxotgArfVm/4n3vfz4m3+BTIpn/V/qr1RVFemABfFAvCeRjO8c0Z0&#10;I176CFXgXuAL8i3PuMJ4tFB0+BQU6UuIq4rfvF9QKJI7KgaQ3+pPPpAsPzYD3WGQcD5dKulaulHF&#10;RCHvI0iSMx+qEaY9NwAuj8kf6/tRIyoRNCfPPXuOB0/UpaSPykfV0AMgCMV/S+lfxYrc29qonMie&#10;I3r04MY6eo47kHkLZbMQrEg8adI9J/wvz7MRGDmnVunaBQeFQE/2ToJKkgalINr2t/Tn8cDhZDHk&#10;9tevdShGG5IGpraNfDMQLjyAfgWFh7q1qWBJGTwH+fp/WABXpuq6QE3CxgjltShNRPpMi2/PAFj/&#10;AK3shvtvqKBBUf4fXqwNRUdJSeE0wAbW6qzFnU6SWLEkMP6m4Iv/AFt7CE9u8RoRWnn1dvL7OvQT&#10;Kp8bH6GNWlKh410G5ueAOOB6frz+fau0fupSvz9OtdK2jqDcIrlRwBItiTcXS9+ACLAe5H5dmYzL&#10;GDTPH/J+fDpFccK/6v8AV/q+QW1DMoRD+kgaRZlZgW4FgPweSvvI7lxFZFqPLh0TTsRWnT0HBT0/&#10;UD8WI/4Mb/n8Ee5EjtVK5HRdqNep0MwYagBcDSLAAi4/Uo+v9L39tS2+cdPpLih6zOA/qEZNyBwb&#10;G35Iv+OfbSwheIp06/w9Q5AFblgQ3DBj9ADdQNP0B/r7WRIFND0w5oT1ArD4w0qqptqAJIUDUP1X&#10;HHH9PZ5boj8eHSGQ0NeodPMZJSjgWUqNSEXkH5JA5PP/ACL2v+lj4KOmlfPQk7aofupA5UuBxGWU&#10;hiwHrFvwAbc+zOz29SfEpx6UxsX6HfDUCQwpqQAkA8r+L/j2JYYxGlAOl0aUFelQkSItgLcfgD88&#10;Wsfb3T2nt1dN9UgBJH9rj8H/AFwPfutdY4ubn6Hi1+Lf6/v3XuvSsRcfXj63/wAfx7917qCSzSJ+&#10;L3+g/qLWJ9+8uqn4h04RKqC7ckWAFx/vR9+6t1CyWQEC6VvrJ4N7245vb3sdUdtI6RFblJDqHkdS&#10;tr8XAv8A2j/xPupkVePSYvgk9Mc+chjR0Mg1hbEkggk/kEfj2me6jHn00ZV49N9JnQrXldSBquxP&#10;0W/B9tC+iHE9VWYA5x1Jn3HSaV0OrFSwOghlsfydNx9L/j3RtytyOIx143C16T9ZuenijYpZnZSA&#10;GZfqTZnsB+OD9PaKfdYFFAeqtLqGOmVMtUSEIpQqRrJXSWPNjyQP979pv3mpNB02pIPb0mt05QzU&#10;6QmT0clhw3mUn1abD8Ei3P8AX2EOaNyMlsY1PGo6fCBiCeipbyxwUrUTEhwZSbLqkJkfRYH+p5P+&#10;JI94kc3WNJvHbiSQenStBjpjxcKlg0rqYlTTGkcViqtyEY24J+t7Eew3t8QMv6h9MdbAoO7oRKRP&#10;LAqfbKkZVRqf1a0jHBQhbWY2Yn/H3JdnEZIAqp1fpsqaWcspC+X1AalCPJdCCFPHANgA1vp7aktp&#10;i9QKgfy6afj1EppJIagySRqqO12aR2jbUY9KqkYAvf6gn6WN/ZlZakJZh/n6SyGjHpN1xSsrZtEq&#10;BmESBvGoggl4V4hYX9QHPB4tbkeySa2E19orivTdQT0tYqSmgmjjpk8MQRE8oe6wqeZHYKLl9XN2&#10;5txc+5CsreC30CIUAoK9bPDoU9sNBBjV8TltUrfuEG8gvexLXAPHIt/X3LXLzxR2YKmvHPr0nBqT&#10;0tJc6qpHGQNQVl0rbQG02A+gNh/r+xV+9Epp4dO6uk1VutTcvIR5blCv+rT6gqfze9j/ALfj2kll&#10;jlB1Hj174ugs3GaSK6U8hR0VmDqynSW9JiD2FiAL8Na/sBbs8KSsa06pIfLoA985+kpMblqCERSx&#10;VMKwiaoado5JpTraKNoQRGWKlT+CT9D7iXmrco1RoVFa5r14HHRPN1ZpMi9ClPHIgop0lq1ZQUiq&#10;S/lkhnRrAhlLXQkEsF/Va3uIriYO4Hp0258unXM5eip8Fg42NFHWeXIzTIApeemI8rqVKjS12uNR&#10;t6f8Pe5JUEYI8uvSMFGeg+k3CBUJQ0Jlno4qCWMuJYfE0dQDJI0yEesKxN7G/pW4vwEZmJ/l/h6R&#10;tKxOOHUvYGekbc/kUmeNER4C8YGpyY4yY5gBpawFyeeSLezbl+6MN+jr5n/L0meMy0p5dWz7DzdR&#10;V4qkl8qq7JHCyJFqaMPGGKoNP9n6Hj6n3mjyruck9min0HRhbVK06GalyGgCNldFKgal0nTb/Uhx&#10;a5+pGof7f3IcL0FT59L1JH29ObZ6WGhqlFYlDRqimWqVQ0kAuQ7F5BwCbC4HBP8AsfdriZY4WZmw&#10;B1tjQceq8vkJvOlze5MdTQSzPh6COsknq5211ElUjrA1ekZBDKCOQDypIsCOMa+ddzjutwoDUL6/&#10;4R0XvTxdR/b0C6b0oJYJ6YGF1iqVWV/tI5TkIIWCs2gC2hPToTktYg+wQ10rLoHT2odMOJ+3hqzW&#10;0mMWGGrrxJ9rJ5GtB90JGYBzdTIxB/opsv0HK7ZJFh3OOU8Aw68tK46ObujK4t+hdzT0Ekj0woJq&#10;WUzAq9LUIfGizrY+tVJ5H1tx+Pck8+XUF1y2/hNXA/Lpi9ifwRXzPVWa1UYMdLQ/bVc6LGKOGUSR&#10;01TDqJRhJIArDWGLElTcXHIHvEuWOjlvmevJhQD1MSanqI0pRFrnp1FTO0pSN2V2soaNdKkOQGCW&#10;IC/W5N/dXjIFD1fpjyzwrTyys/hhmkeGRXpGcFkTyVMAjKguspvcBABYANYA+07rT59erQVPSCes&#10;o5JKiKatdhBDStT1ECSti42jAMtMYyNbFDpIAZrsFHIW3tsKa8OPTepAagZ6xFYahqWG8VVG7Hy0&#10;3klEdUinX97Wl9NivDGOSQMR9AR7cCUqeHzx+zr1K9/H5fy6nyFnmjH3UCfxKOpp5YqWQS0kYgAk&#10;pdDkKLC2p4yBYm/q+vvWkfs6cPEZ6wGWWvnS8UKtBGyLCskazJIpMcExKgAyhfrZdJAFr+9MKinV&#10;snqTCa1xNCuoVFTFZ4pIw0UaoT9ywAAurEBbgFj+f6e29BGT1uh9Ol3tPA1OdFIZVTx0NKiy2hSK&#10;qV4m1LIxAQXdgEClv82NJ+vJpt1nJO9FB6cjjLnA6MbgtkxVNGkUlLVLAvp0taZoZGYytTyRyrZp&#10;Dcr5AQVGlS1vcn7ZsSTRAEcOjKG2L/EOn/I9e06UgUUlOYdckNMIaeBJTNMf3bW+jq4X0gE2vwQe&#10;DC55aCpUcOn2sxTHQPbg69gjnVVX7ClMitUQmNQtRUJ6qiWfXeV9QAPrCiwAIH1ARuNpeOSg8umG&#10;tK8OlDt/ZKBwiIzU7tTyUflRl8EiRFrxxP6Fj5LK51awSptbhVYbKZZKt02bUDHn0J6YOipYXiml&#10;SSfxGUzhFSaRf828npUKNJXSgHPA/HsULtNtEmlhnqngKOPUmDbMc0LVYASFvCYFlKR1pSclA8k0&#10;S6SHtZmYFgDz7suxxuCyY6bMDVx1HOAioZi1VTwMsbgNHTodEavJpEJke4u1+HDWtbj+lE2eOCQM&#10;61p17wqZPQ4bSpYKpY1VZItcjTS0p0iMqTaOmYqP1EjW1hb6e5M5ftkdQaYHStVUinQ00wp1RZTF&#10;FG5SNV9KMiFDpa8nP0tbUxFz/Uce5IgjiC1px6dCp1ArIMYBL5WXVeR/EU8MaTTNeZo30lFdrAoC&#10;xvYWA+vtJdWtqyksB14qlP8AY6B7deAxdRCPuaZWkkLlPNzPULGLqrsATZW/sj6n6k+wHu+z2zGp&#10;Xj0zLCta9A7JtqmapggpEp6em0IySxKZ5YIwv7sgdwb6XPN2+nH09hVNlRpdCeXTZiUinQjYzB0c&#10;l9U5LwiN6iCL/OS2HqaV4+AC3r9PPNvco7NtMCwKZBUjpkRAsQOlI+38eY44EjjOpAxYaWmR3blG&#10;BHqsfUbDgXA5N/YgbbrUrpKjPWli1V6Q+Y2Wk00jgIsUMOqnijmvFKA5Da4QLozc2JYfm/8AT2G7&#10;/liGVi3DpxItJr0XzduzoWrpmSRHqhHpFVDT2hkclVqKapVVZiwTSGIIPFhxz7jLdtg+mmIi4dPi&#10;AyHHTFiqWWEU6zB4IkqXWCjESUsToz/uI7OqlgoBLksQUOkEE+wrcWThtJHSqK3ZOl+aKoSkqLRw&#10;qsiU8bRRU6geaRhJTwReUc6kCjgaR9OAb+0bbaygtTpYBQU6TVVIUyMoWpknnWXwTStCoSIqo9Ct&#10;YXK6QXf6E3A9pGthXq6jNR0hN65utoqWGNIoUQTCGpeBizwxut1rDFYKfNcFR9f9h7K5oRroetAV&#10;NOgpjrvAk4108skqRVH21SgamcRyeJIqppAGQaNSGMGykAn2nMYqABQdbKnpkqp69CJjAPDDIJ41&#10;VZJYnpGOkyRrJqYCa9rISLABltqIbZQDQdb0inz6Y5av7VJOWqY5laerqYPHBI+uQyT/AHHhuPSz&#10;XCpYEki4HupFevaKZGelNgchoNI2QoqapaSaaNKuWqlp6OmWQBqcikpCVcWUqUnSzH1Fz9PdAFBz&#10;/q/1fLrQHqOht2pUmnZKilovt5KtYTPUyu0sk1aXYRxwNHa0Rt6gp0g/gAH2oTSPt6UR0XA8+hAo&#10;qxZI4Wkb7iN2V6iljlETQT07lQIyot4wGIZSbkfkn2pjahzw6e6XVAsc88awU4NKJ3QaV1CGJk8s&#10;izW+iqAQt/qp9mcRViKcOt0qadOuRy9XS0ifayUdNNF5R90skQpzrIAddYI1XFwV9IAP59qZL5oR&#10;pRutPHXoNMrlKmWVadFFSEX7uKOaQxhp1N3kjrYgVLMxLBBYMOD9PZb9Q0klePTTRgKadSMZhFeO&#10;nq5IIk0vUTTUxkDSQQiO0jx1UV7SIf0qx+vK8gezCI6qHpM8dAGPS4w+3f4hGMkieJL+aRYxBTG5&#10;Cr5pJGAuukDUfq3N/r7E+32jSsGAxjplkVz0arrna0QP30kMng+oiliVPLJp5kMbXLhiA1yeD9Pc&#10;18u7esUIkpkjpIyqDQdDU9P9uol9GrQRJq0COMWtCQRzcfS/1I+vsTT0ijMnADqhApjHROu4NzyU&#10;WWsHfwvSBZ4oCQXkmGlWkABI+tgF+trnj3Dm8bm0t44B6RMjPKQx6LrDuF6aJoBURGpaF44/PEhj&#10;nUEzCBpAthYf2/qv4+vslWd1JJ6dEaqR0GW4qoVpqmoXqEFdphkWQ6IaTxlTNT1RYWvMV1qwIH1J&#10;tf2mmkLHV06ASKjpIVIkmdj5RUVEzrT2rUFXHG0gIRDBRJqd9KKI0ZfxdmI59pSamp610vtnbU/i&#10;U+t1p6ippC1SPGiOjRj/ADkdPJa0PNy6oDINQvwOF1hbePLXpTBCHNW6ONsnDxwUD1OmCKaFXCSs&#10;gJD6NAmiFgbKLqCUHqvYm/uR9vtlVKkdG0SKjaR0sqwKkojp2jIWAaboFR5AnqLzOLgKpLEavr9P&#10;Zk4XVnpYvDrAlVGkyTRuskkwaQL5BKssSJoEetLgX4ZV/wBa/vWpeNerklhny64RZeJ1eCM6ZPQh&#10;WcALqBN3CsPSQv1PAI9tNOhOjz61TpHZyvSgo61xNp8VN4GfxMwszADRFIpH7iabix/re3sM3sjB&#10;zTrRAPHoBq+pRK1zUvSUUUschiyUbSHKh5DqYLKyvGjOD+k2YDgAk39lDk+fDr2PLpMimilVopUk&#10;jpah6eKCSYJPPJUpJqaN4lA1N+VksjIDyb29oWjU1+fVq9NLI1FPWUdTWSKkjh5IZJvKyK0hdIqR&#10;pFMh8hIaQ6Ta/PNvaQoFbPDr1M9MyyNTzKLzPR0pkmLzywlclFLL4nnP23BSMtdALkC4P0A9tEA4&#10;6dEYpnp0RhE8qTOskEVKG8EIhWkWRgTEpFgzCdLBlYen6fn3ULQ162YxTHTbBBqQiRoooDAEjlRF&#10;TRSVL65QUF29K+mwH491C5zwHXowQK+vQkbHgxkdXIsSJqEStGK2mU0yqzDwyhowBETexLjk2sPa&#10;+xSNpOm3+M9GJ2/Rt52WWnjjjhh8VPQwTiXRFNITLMwCganJDEg/QfT2LrOI1oR0yq6uhxwmPEZC&#10;iOEEqsIniFwUjGoQqrqCP62A5IuSfZ5HaAGtOlSR6BXpTjba1KEzxRO7MynVDGUjGnUo9QLDUPrp&#10;49uPZRupqOveIA1Og63D1/DURTo1LE0c6sokhh8ZjdgUZOVN7k/0v/iPZBdbSSdS46dDFvPHRCu8&#10;Pj7jM1R1Mlbi1hys8TR0FfTzLRSS1VM+qjnWRBbVEfqBdj9Dxb2XaHtMAno5sFiALOePVR3dvxYr&#10;MEJpqSGhpsh9otRGc/QtVUKVXMrEV0XAZpC0ih7Dkn6ezrad5kMvhzVp8uP7OjOKCFqmEjV8+qyt&#10;2dcSYrJSUaUSLJLAPEtHRGejoqIQmWVXjZEaU6yzSSOdJuNI/qPortWUZOPXpNLbd3AH/V/n6y7F&#10;oFpaV6WppYYaWCkda2SMLCtRLQTK0VPK7ghYnDqoRl444+vv0zK+Qerwpo4jo9mwZ6yUUDZOLImK&#10;Vp5ZZVELw0iwxg0pWrVA0gI1O0Z9J49H5JFMBUgeXQhtSaivn0aXak0rVGOFLEMxWy43JOJqmCCO&#10;OKkmYHwWkYMEZgqIi2XSwJWw9sx01GnS1/h6XlTRmnh+0WFaV5qbzeIR0stUq+M+XQq2AMf1TUL8&#10;mx/Pt8r0kV+7PDpBzYUSO6zKtVHURvG7JI6ijEADh5VcX0SsStyCQQADb34QjpWJV4DpH5bbmQ0f&#10;aUrSzSPpqWnpoQv2rRx3008si6HSQEGdT9Rqvz7s1svpXpRHMcdB5XYdWnkp4a6J3qoUp54kTQYB&#10;TJaaoj8w1gAkKiKBGwNyRa/th7eopTh0rSend5dB7WmKmrFkpEZfDRxSzosUlPGEMhpqaQxKSGYt&#10;65IkcagSLEe2DDXFOlYlWmqvSFycC06/e01XVfdrUaJKj+JihgpJqz9l6IIEWKMMP3A3DgsdTE2H&#10;uwTyp14up7gf5+vSblZlrJKumaWvp5YUpJayBaWvPlgvJNI1KFVBKrWKyC5BsdHJPvxQUowoR14k&#10;fEPsrx/l02vVTzVUMhVqsnk01HRyR1cLGPRBHWxwCyCwZ3Ji1oCouA3upwuOtV7q5/Zn8+sMGS8c&#10;c9MslPKqxri6ePRFTsksaGavnMTXLAhzo9V2PIv7ZZAx+3PV1byBwMAeeOnCHIFaENI1SlIpUSiC&#10;OKQVXi4FLGoAZQFBViDwRz7aeIau3j1fUQOnVpAKaSpralqqiQxQpUiMiGlpKtS8KxzxetpA5ux1&#10;Erf/AA9sFKN2in+U+fWyRSrH/V5fz6VFEPFDTyVtRVVLQxxT1FXQeCWSoiaJlpKWrnGh1SxLPZGf&#10;m/pPthqVwKD/AAdOAcCx/wBnpbYo0TSQzTtJRh5/vq2mh8IqoaeemsVq66pKkwOwUIwBU3swOoe0&#10;8gP+r/Vx62eFPPifl/sdCFjqeOcemnmaJTNUz0UlZ9yyTzW8VdK9i6whVBNvFb6Dg39sEgZPWhx6&#10;EzCLaKmomjjmL+Spp5akpUz45reQTxiYhj5m/bEQdltz7SvkV6tUeQ6FbFU7zzxUX3ENBK7RVstN&#10;TsZpaTxPqjq6MSqIiGkv6bsdJI9tlSBXqjPQ0HQnYiCJqh66dJRLLGEjCKZI9LkiUCE2BYG+sA2+&#10;tr3906b6VOKDlJI6aJZBFURmokjAFT+4+iYTiVRYRj/N2vf3vqxAAp59LOjp4iJFaPmTSY+Io2jh&#10;U+OKNoHPJAJdJGfUG/H09+AqadU6eoZXZKhSssMUcsTQxw0euasiABaDIPFe0rjhGvcAc829+Ioa&#10;HrWlT+fTjFTK8sMvmgp46h40FMIGONppCDJLUMIgpac2s+t0+t7n3tvL7OmmrXQvDrIjzOsc0UiU&#10;wVqiOKpf6PDcIbSRqSkbMv0cHkfW3PuvVtAC6fM9Zp3R44lVi8bxf5LUTETU4kj9LguQArljw5BA&#10;4/A92Zi3HraJTJ6bqhdcEYAqT5gEEMK/cSO7uBO9Q2kAxkhdbXuPwLe60rjp5eNOotQ7JCqPDHKi&#10;t4Q1NEWC/wBkUht9QRbVJ/Z+n590YZ6dABah6ZZ1igkqpJpMjLMUJXzCJIoI2j8Q8YjFhZSVXSv0&#10;texPvXShFDVr0wVKpUIEeWgn8HkKRlpaealpY4z4YkLKSxBPIkP14H0HuiZq3r0+ooPl0wNGFrHi&#10;MVW1VURI5nWONo5UjAhDOQWLqoA0vdWJJIv9C50oFPy6Y6mnVk8stRSyg1kqzvDTCPxxxxlaVRT2&#10;AKRG1w1r/UhvdaHp7UnTM9LIxKvqhkleIVMFfSJIs6BtVC0cOkOzFvVrIBI/Bt72PTqjCvcOHSfl&#10;EVRHTOiGJWqqumqlpPGvgkisD4GIOpG9J+oN/oALgb6p005IVhKzR0yxrFLFP9vNoSZ4ab9ueeGN&#10;VbRIw5YMQCpueb+/dbp005SFJ0jjrGRIqanqa1pxIsmqnmUSrBHUtwsiWuxa5HIB96GD1cgkADoO&#10;8lQ1UsP8VqpadHoq3yJHFM0cVc1bSGKkm01PKTC5dbAlrXVwbAXDZp6/5+mHHn0kHx6U0RjZYI6W&#10;GCKF6iWJYY55L64pckIw0l/pd2Ygjg2IsfE06bp69JuXFxJW1cMeKxtHUQ6WlysOQM0NPR1AHhn+&#10;0sY2L3/QsY0FtdlNz7e1AxgVP2U6sEQZp+desZhSohIpJqOSldqtnjfTBIklJ+609F4ApWRyBoUM&#10;/H1IB9+8+7j1egIoeHUGoidzCahwtLJasnpKmRRFja+nhtSpoh/ceomXgQx8BuTz73XBp/q/2Kde&#10;p5/6v+L6wijhhlyEiSxwKq45DTUzaRTxiY1IkelcASSa2YONR+gtwPdQeA49WHA/6vMdMlbQmGoE&#10;tfUQVQyh8tdCkv3VQ1qnyokVJGqhVBUIY1VeRc3t7fDahppw60AK54HpLzUlWkgMccs6T1y1lRVV&#10;EwgaGmiS8DTUMirDJTEkIikWBFxZvq4dI8804eX5H16qqEH88/7IPl1gWmLGQQY+pqPuWKLkamtl&#10;iLVgkZwGpJQ2p0YsZ38ejSVVAG590LeROB5enr8/s8/XrxVeKjyOf9jh9v5dJnRRU+OaooiYapY6&#10;5YpYsZJOhSbUs0coDI0cliAJLo4QksDxZ2pZvliv+TPn/n6SuFVMfPy/y/4Pl1CyEdNQpjpZGqVr&#10;Up0pfPHF4cTULLF5I6St8d3ZgLDVy3Fr839uKGJIFOPrU/aP9XDptgigE14caYGOH+z59MdZTZFR&#10;TPJT0MJq6gR00KXiimqp1syx0drxrCP1SK1vUbAXI9vKQa0qf9X8+mmUigYAV/1cPLqHDRvMClLE&#10;JiqVUcZedUiUxkjy1CTjkxyhtWkm6EEe/Y8+q6T5fZ0yGjrAsc6xY/ISxeSmmr4alJIIJw3lknPi&#10;AkMLIBpUre9wOCfbnbmtR8qcf9npsKwFcGnnXh/sdR5I/upKyqSl+1kCx1tMKaqeRq6nQiOrnpqd&#10;rK6yG10dg7Mf08c+OABWtfl/LqxUZNKefHj8+pUOEFLTmmloKiY1NS9SqvDJA8D1VpBPkYZtBRXU&#10;lSWVI9Q0ng+6s+o1BHpj/J1tIwq4B9a/bmp8x+f/ABTzRUuqpoYaUVcCRNWtL9rD9u8TgeRIammg&#10;VYKZIWVf3Y2byggXJNvbZwO7/D/qr0oQENQY+wf6gAPMjyPThi8MyU4x3necVVS8VS84aIyyGU16&#10;PTlkJhlEgbyCQv8AUAMqgAaeQE1p/m9P+K6VRxhF01wePl88fP1/1DpS4zCxGsjP+UNT12JrBITe&#10;cwTk3d1q6X6QQuql9d2uOOPbEjLSnow/n8un0jUkehB/1VHl9vn0pMVjpsiJdcUqwT0qEyVD09TD&#10;TyUYMiIIVCDRr9bEHUfSDb6BhmVOHkf2/wCrh14pqNDwI/1ftpXp5xGLrGlp5vHDkUoZqhlrnK1F&#10;fDTTr5v2YKpA0bMwPgCMQLG5Km3ujkGo4V8vX9nl616qFwCfL/V+306WuCxfgFPSmKo+xlkgyc6S&#10;Tisli8sjOMlFOLxqY2F5YrMgdtNrD2w4xX8v9j5/5uroc08uP+r06W+KwMUlN9/T0gpKvI5NaZI6&#10;irFaKwVAMdPXsqKCqRvqLqBwWBKgAAMs1DpPkP8AUOnqilfU/wCo9Lqh29DHHSUlNJTGTHztDM0E&#10;cqLTVXKyRfc/uBInXUNLtpIJa349pXdjUnz6ppOqleFP59KZKCiNTTuoplWMqJ6pwZJZZQL1GuUW&#10;HiJKpqJNr8WA9onLAkHz6d6UcKRPFV66p0eQ1FTNBFTtKZi13mSRVDeRS3GpGFx7p17p/pzRRJFN&#10;UpTx1AhotKrKkNJ9xDDpMVOhAZCVKLITcCxsL8+9BQOHXiemyuMHnhE9LNUO8kz1LQqGmNAVCuI5&#10;pNJRjwNN/pz703wnrw6AfewNXFVyianxjQ5GeOOoWnR5XIjBgingqEKJMj/uMGjuACUa4ADQwwr+&#10;zpbEKtStP506r87dgjoKqQGOsgeKOD7WHHUvkrayuEXjgdcg2pTDIxYBNPJS9vYp2mrKMgj1JwAD&#10;/h8/z6S7ioShFVNBwwSfSvoeqyO24qpZ55Zqeb0wTU1TVtUNAKuONv3opIKcKZBA5Ck20seB6gfc&#10;p7Rp8MCvzoP8P5jqPN3UhmJHyJrx+0edCeiNbmpoUqJ5Em1vcLG7KARfnVKygjS3AVbXA+vsd2rV&#10;FOo1vY1EhYZ/yf6vTrJgqDzMjBTKg0iSMlo3cnhFS1zfVwGt9B73PIB29atoNZDHPRoth4v/ACyB&#10;5Y3iyLkU0dFGoqY5YGjBcOY/T5DydLkAgC3sMX8g0mnAef59Cuzi0kEijHypWo/1evR1NlYFpXx+&#10;Fmj0vCrzGSKoNLJR0HjLChjnKskxKFh6b+MEgjjkIzSVJkBrX14faR5f6j0K7aHUBGfLzBpj0/pd&#10;GgwWzy38OFFVUWIrMeVqY6qpAedKWsNloIpqgiOeqkCgpKnKIRwPZRJICTqFQfKtBX1+z5dGscfA&#10;KdJXgaCtPQE8T/g6Fag2usiyVMtU2Omi0VNa8VN/EK6WprJ/toliqFRnQxkf5RFTxamJI4vf2l1Y&#10;pSvlnH+r5V6WhF48OHoa1x88+tOktmtvymFVr1goaGAZNZofFVUk9S+q9L/DadwWkpgo9UkssIRr&#10;8ce1ERoxoSTj5/tOKH0446TSgAAHFK/In7BSpHrWmei3b0wK00bVUCV0FTFUrUwrTY+ar1xcFoKk&#10;EaJQSVClJCpsSWBFvYls5KkD/Y/1fLoO3idpbP7K/wAuipdh0OPpArQyxVNGXq2D1sLRmJJ2LWej&#10;TUzQo2tIn1csLWPsUWRq3+r/AFV6Au7RBMj/AAU45/ZXopO58TJSGStMsJWB9dLOjx1UcysLiNVs&#10;CoKm2j8G9+fYltHU4HQOuI8/LoL56dYpBIytKJvS2kkFahRrIEo+g5+ns2XgOikjNesuqCFYgRLT&#10;vZGZo0ZpwXNn9LCw/qAWuLX926117Ssuvw3pI1ZEe8QkZ5Abwu7IvBb8ke/de6xmGRpY4/JKkrap&#10;k8ZS1iCuq7C9xxzce/de6bJF0lqaNQzWcF/JqbUWu0moj6g/gG/+9D3XusOmaJGuEj0EMkkbA+ND&#10;wdZbg3PJv+Pfuvdc4iVW7+OKZQHJDD/KZDfxsn5t/rf7H37r3WV5R4gsqnX9JUChW1jiN7fkm/J9&#10;+691/9HdRB4OkWFhcW+hH+B9qei7rkAPpY2P+IP0H9R7917rkQAOf6Wv/wAU/wB791f4etjrq1r/&#10;AFIKkEAA/UfQn/D2z1cY/MdesBfgXAAIJsQD6fx/r+/daHn10QosLC5AIv8AT/Wv7917h+fXED1G&#10;/HP0+t7/AIHvx4dbT4uuZsbm4X6WAAN/8L/j3Xp7rjx9bC7ccfUf7C3++/3ge691630H9Pxf6W9+&#10;69142sAQLAHkgW5P0Pv3XuuFruPzYGw/2H4Hvfl03/on+r065EC5sATb8Ei1vp9feunOuiBx6TwA&#10;GP0uVH0H/FP9j7917rj6QASOLHjTc2vzyPfuvdcDyCOefxx9F/xPv3XuuJAX6D8gG4sLW/I/P19+&#10;691icFhfT/rEk3/25+nvw49Vf4euKgi/Crcjn6gH/A+9nqsfn13a3P5PBP1/2/8AxX3rpzr1/qRx&#10;9Tx/T+nv3XuuwSbiw/wPFuOD9fz7917rk1vVxyD/AEBuLcm/vw49Vf4euIFwQbgf00rcn68kf8R7&#10;t0z1kW9x9f8ADg8j88/n3o8Orrlh8us31H0BP0AtcrY2+vvXTvXYtxcqR/Wwtcjke/de665PPHP9&#10;bk2/At7917rifobWB+v5tcm4uv8Asffh1VjQVHXl5+twOPweDf8Asn/iPez1RASa9ZOPwePyDxxf&#10;62/HvXTvXLg/Wx9+6911+DYXA+tvp7917rixUXsBcWNyOB6h78OPVX+HrCR6dI0gEn6cAj8n3bpn&#10;rgQBpAP1P9kXHvfXuuB/tWvcMSQR/vHvxp/q/wCKH+r9g111wOABYj6H+0L/AFuf8ePeut9dqLXu&#10;OPoB6Tb82A9+PDqyfF12QCCTxf8AIsfV9foPdR041aY66C/p4sbWB5J54vf8+7Y6aOrz6yhfUpNz&#10;6f0W+jH0gE/j/H3ry6uPiH2dZONPqtYfp4uBzyP9f+nvQ49Wf4eu1VdSn8gGw4PB/qD7seHTafF1&#10;zsLkAW+hNv7XP+P+24916e65ADn+lrf7Ac2PPv3XuurWAHH+02AHA/NjwPfuvdeNrA/0H9RwNIva&#10;3v3XuunvpNtIsB9PTze/5+v5/wBj78OPVX+HrDYcixtySbIBdfpx+fdumevcAAWFzZSLD+n1BHv3&#10;XuuiouBp/r/iLD8C/wDtvfuvddWAv9Qfz9Of6EG3+w/4r7917rw5AN1/1QBXj+gNx7917rNYqfUC&#10;f62HH+B49+691zBBF9NiLEWv/T8j2+OA611zBtzYC/A5/H0Nvej8Y691yNj+QQQbD8XB4N/dutdc&#10;wVBB9J9PAAFr/T/ff767birU6unxdcm+mogf1BIt/hx7qlVbT08wJBA6wljyeBwLFQef9f2901GS&#10;G09eDX4AJH9f9b3V/hPT565Br2Ww5A+ota5/ofpx7T9a66JuCBx/wawsLX/4j37r3WNuLi31uP0j&#10;8/Qlh7917rCRdyAFI+pI45t/X/X978um/wDRP9Xp1xZbg8WBP+tz/ifehx6s/wAPWMAahp+nNz6b&#10;Hj8X+nux4dNp8XXEqtj9SbKr8WFifxfn8/n3Xp7rjpF+Lc3H0tf+lvfuvdcdJFxc8XNjpsfyQAPf&#10;uvde0mxJHJsfTzb/AAP9Pp78OPVX+HrpQAQw5Zrjjmx+guPdjw6bT4usFTHZlm/Kr6f08EmxP+t/&#10;X3Xp7qA0BlDVVTLppokLpr0qnHIcueLccfn37r3TI88M0sVTCpMau2l3HEtz+pQ3BUj6D8e/de6V&#10;EVSjQtMSPDGrFnPCkr+pbHn/AA9+HVWFR0VPu/MySUVbNJM1JRpTvRQTBgsANdaBZK5FHqiDnUQf&#10;yBfj6F+4E+Gel23KBIp+fVfuF7bzG287kdobXosu2SotM+b8dKzbdcRyCneeB9BCoY3SUspRXBb6&#10;aAfYNN2Y5TFCtehrJbLKgaTy6HzpnG5jeM+6d17mkghqo8vNHjDE0sNGKVYfUjxgsWFtQYXvpH6r&#10;+1u3wGd3llGekd9KtvGscWa9QeydjYTJZyvo8dLNja6sxjU08WOqNCVVLNb/ACXx8IAWZmjkVgWU&#10;ck6j7DHNEEatpj4noQcuSyFA8mQP5dFQ7O2fj9g4WeSuNRl6umxk9HSGKASwQV80LNTxwMAVWUOD&#10;43cEC/OosPYAzG3hE1PQ6icSgv0TWPATYjY+UyMrVeG3PRUtSMfDk6CJspU5gRnIQJFOQUaGaQKe&#10;Bwyop/A9qYI6SgkdKXn1Lp4DpAw7g33D11ksxlWrIMLjZ6fN1s+QrpaU5aSlhjkkwzUKgemeNtEq&#10;/qDCRlFjwJba2E0nhkcT/wAV0VzyKilx5f6j0Wbsjf29OycNuGLbsuOxtKtNHh/NVVLlIdswUjZG&#10;KJpiqtMPE+nTEVYOyi9hf2dpYQQBQw+f51p0U/VSzE6cf5uiU02y+zdgbapewqPb1bm6bIVUmMkM&#10;01VU1e44HrF8TUAYGJqVKgXWBQHL+ollJu7LEkraJO0H0/y/P+XW4nliTxkGo1oc8c4p8vTq0/40&#10;Z7D7ixG38jvHAU1FuebHOtRjKSHy1ePejLU8E8dHWgywyRm0SNGhi8yto4LEhy7txAxCZUHB6EVr&#10;M0yAntY+Xp/q8/Lo2dV19je3sTl6HKx1cirUPjKSieego5KWCSmMcGSqZnUKulGUzHW8kbXaMAEj&#10;2VU7+3B6VudCAOK16CbdPx43XHt47QxObqNv4mlxVVBtszftY7CfbUQiq94Zmpo5FMqwAyyfc6w7&#10;BVOnUPe4VdZQz5Pn+3h+fW3aOSAqnaT/AC6pz7Ubp7q3d9Rs3ance6svuT+I4/PZDdNVWSrhW3LQ&#10;wimylbiKqpj8LU0zsZIVlfUiBLgkH2I7dbuakpjGgCgApw41I8vtpnolk+jgXwGlOskEk+RHzODX&#10;0rjj1XrurcXYSbxyOLym9J9wS7mz0k1bVRSyz+SNJWniqpapgB4o1Bnjii/b/SQoFrDmyjtzahgt&#10;KDoB3njx3LJq1aiT5+v+D06hbl7KzeNqI8Rs3Y2Rr8lOsc2TylfRSV09Xknt97U4tJED+ASepQwK&#10;A/Tgt7XQwwlQ0rhaV/1HpFJJKr0hQn7RX+XQef6Sc1icfuJ9zYmrTLVVTWK9HLjZ6RK+q+38EVFV&#10;QuixxxwKzvH4yHVmJ/SB7VJHHIwETAgDJqOkskzxqfFUgk8OH8ukPTZXeG4kmz1ZT/wTbePk+4IZ&#10;BG1XWyRqZqEGUiZ4qiLUSwugYc2PJVMkC9q5P+TpEDI1WfA/y9BxJvrO7brcrPi8g8UqaoqOTwLJ&#10;9p+YmKX4JFirKpW4/r7fW2jlUah0lMzR5U9JeHd+a8tGf4tUvkXnp6yWoEsqJJW62cGZkYaCuolC&#10;g/tXFvbpt4gKaR1RZ3du456HmPsE7Lwi0W48lBlqqqmiqhQsxmd5Io1NNQVTJdXKKZQXKGxIJYm1&#10;kH0xkeqDA6XfULEgEpqT03bh3bXbxTG5DO5aRaHDwCm27hkkRqXHUEJ1RR6IwpDAnTYg3X8/0dji&#10;WLCj7emnnMuWwBwHTM2OfN0wpaSGSqmqtbQxmUwvTVBPjlUo/pWVraojq9S3H9r27XT3HqpTxAQu&#10;f9X2f6v5BO7T2EIc1OlelVSUFO0smpJTG0NTwIGkSx8h1XUxJyTf+zf36aUlO306btraj6pART16&#10;sg29naqkweOoqzASTY6LbEs8tRtLCSyU1Lt2p1R5N8lHIqxxPIC000KtHEkoVmB9I9hySNS+oNQ1&#10;4Hh0KFb9NVIxTy4fn/m6Or8OPi38Xe4cnjN/Zra26Kh8BNQUGHptwwmlg3DudZP43FkKqjaQpUUV&#10;R4paemDSQLMHaIglAQaW6tICsr0Fc09PTpgQw18VULeQr8vPo1m6qXY5/vXsXY9J17jdwpuqvqM1&#10;UUeCoaesxeBnVz/CKXHxyBYZyVvEAHhWVGLEMQPfnhgVv08j16XI0rxlWIrx/Lou+6NgddwYXbuF&#10;LbnyG+TlKTJ09Dj5ZI9s4uhoKxZazGZaXRqkqpqk+XzFfA8MoUAOo9vSImkEeXSZ4InorcB/n6LL&#10;k/j3srfm8sz2H/eA1O3NqplpKgVjeKspo6adsimCmhqtUh8o80VLO6FF0hD9UHukZOig6T/TRsS4&#10;OFr/AIehk2T8SOnO7qXH5/K1lZgsVDtqpyVHi8bWUiwVtHTE1EOQivZIXihDyXkUiRw6mxVfau2i&#10;Dinp0inKClVx/k/4vol3aPxXxOF7gqZNp7nxn92Nt4ybPYnLJSGpOYOHIqoaB6CYxzJWzxAySBlI&#10;NiUDBhZ2pSo6vDt6zsJq6BTh6/7PRc+1MBS7xzr5vde6Nu4rbtJj1TGtQ0sQSnWhpw1LhlSH1yOI&#10;LXeQ/uOLPZ+fe4zoXSi9F92mqWrEEf6sdFmyVdtKhQUmNq6+tVZZjEtPGYoKmJ0CUiRqFLlieZkY&#10;ovPpv9SrQGp8q9FpI8s9cM/sjtOg2jJuobSyeH2cXi8lT9vMaac1aCcVNRJKCSJRZldbJ+Bf6+7q&#10;K9e6CWgkpEqFqKgxo0URkp4Ixqp0kTgtOALc/wBkA293pTpvpd0Cybtkd4oWaTH08mSr0jjTxCCj&#10;h11FQyW0o7fmNQBY+n8AaFPLr1ak9JibE1ufkmgwOJlkjiuXmjiMdNBY8KZmGlFAIOq9yPezTz6s&#10;oPHo1vSvZe2+vMTjtpdjz5HIYwziqfH7flhqIGpFd2NLlKOo0qZS7EKxuFUn66iAivYHmT9PiOjC&#10;zuYoTol4H06PllqLaW+dmbcruuqyCi2phZsfW7gqMYaarlWgkjbTDl6CaJRDWRxArRFYpFErMkja&#10;SrKFlMkMzLPxPD1/LoRNHDNCpt8Af6s/Pphw+z+xp2pM7trAHam3MlknajeZqqHM5ynxsmionxAq&#10;GlmjknRjGziX7aSQeMsGAU0mktX7JCCfL0H2/Z0ptoLkN4sQ0g/z+zj/AJBXo7+L+VW9KLH0O3N6&#10;bcxWzI1inwON25t3EjE7qfFVUGhqzctPMWlhpnukxrFSQNMDKEUc+w3LskDSGWM1BznhXjj1PoOh&#10;XBu7xoFuFAPAAfFT5jyH+XoKYsjkky1dSUW4tr7P2rXV9NUVeZyFdS0GXx+PqRbKYyqqqW1O1TON&#10;U1N92Y386iUhiRZSlsnhgMpZh/qHH0+XDh0mkuW8QlW0IfPzHqK+vE5+3jgByuX2/vvcGXq8vnMx&#10;J1jDkxgdr1W4ZnqK/dG5MbWI9DSStTgrJDMxcJH9PTrYre3tbHB4ACj4+JoMDoqlkW5kLMSUrQVO&#10;WPTb3Bt6pyO2TJhMZW1mKrZjUTHExQWOGmiZJcVRSTRiVWphGXmjI0qkigD0X9mFjiQluP8Aqz0l&#10;vYy8ekDB9OOfL+Vfz6BvbAqJqym2ztzaWR2/QZ/FUsFLUVsdPPWVNDIRjqzISxRBddPGhBeOXkqz&#10;MAOCFdwQFLs1aHpNboSfCVCAw/2Ohp2RtTfmGk3xsbpLbFHTUUuubdu8854chVzU4x70OQNCsqEi&#10;Kf1SM1Mskq2VF41H2WyzxOgkuW+wdLY7eRdUdqlBWpY5PCmP8nz6FLedFR4zJ7V2DmNtyTU1Ds/G&#10;4/cGWydVTyxNV1iopoqHHz2iWqiUmZXWfXIJXKgFfZbHqOqRD3VxT+Vf8H5dK5FVQIXFaLmv+rj0&#10;GHXuC2FuLt2px+TydJR7O2hBS4fEeGlrqvwbkxNRG9FkMrjRG/iQB3We+mFliss5kQN7VzPMtqOO&#10;pjX8vPpmCKF56GgVKD8x/Pgfs9OrBOwe+ehctsNOnOuKGun3FjpIqvf2/wCZKefOZnLY6cF6PHWY&#10;mvhkVI1IpZxpBWMhlZj7QaZKKzCg/wAOP5dLR4WphqJP+D+Wfnn5fYEcOHyG78Vl8fualpKHZ0m1&#10;KrLUuHrHpJqzD0VIwqEyLJSi5ip41SKWmVg/inKuHN/aqKJSarxHn6/6v8nTbkFSknwnyPEdUvdt&#10;9T7VTcks+34BQU9XXVFbS0lP5GSmoXlLpTUzSr62Ksiqv11MLix9iq0uyE0v5dA6+tVRg6Dif5dQ&#10;ep9uUH97VocyXoNu4erjyuamqdcNTLjqWWOOpxtRG+lvFNGdAtYlibe2tykrBWP4mGPt6f22IeP+&#10;p8IIJ+wZ6GLeO6955rd0VXis4I8HFKz47Z8V1xuPpFiagpEpGK/bsywOVaY2MX15IFimCGCOHvXJ&#10;4nz4+fRhcSzST1jbtzRfwgcP8HS9o+s+3t4VENTtLHmiikwpmpck9fJFkKwUMShJ8lNGoD0bKpDV&#10;DwCIuhXyBgSU31dpCCsh1Z/L8vn8ulgs7mfMPaKYP+f5H19a9QNiT7/o6fcP8YqJc1LjGrce+cE2&#10;tqaaljWrMRrqgSF6eFkH27shhALKzqHUC9xHauV8Ptrn9uP29NWzXCB9edNRX0p8/T+XSsmHaXYu&#10;Ng23RYgR4SI4qtmmSigGTpcXJrEVIKqmK001HFP5dEMq8eksxPIVQpb2/cDnh/q+fWpfqrvsC9uP&#10;9X2f5+klubbfYdJNHRw7NoYzhpqfG+egrD4TMKYRUcc1VdlkBWOOJ4w1rrf6g+1MckTd1ePSCSKZ&#10;Dp08MY6Z6jd2C2RHt6Q0dC1bjGoct9nKsMBTORVSvUvkpEDPKquOCLqTqPHA9qURi2P9Q6r4iRMG&#10;pkZ/Pod+tNybV7N3zQ7oyVdJLURVX8frxkqNMpjqOjx+QbM/wZadiJRMxUU9KUdgI7DRcmzN6ZCh&#10;UelP29L7eVZ5xKT88/L/AFfs6Har/mHwT5XMbKocpW4WJM7NTbXkwWPpqY01MXMdA1RU0qR1CiFQ&#10;NURY6iSCp5BKBslF8Qio4n1r0tk35pJTGta1oCPTy6so+Kfye+y2dkMfuXM0dRuPJ0kxiyWRaOOp&#10;r6aujeNKrOw191MgdlSakeK4IUoyrpsjNzDaVRFpXgel6QNeoDI2Vyfs9eq6+5+qdlZfe29c58hu&#10;4ItuYdIZ89tTZ2Hwc+Rrq7BZKolrMfh8C1C5NFH5WaOeSaBwj2Lq2u4dhvpAgNqoYnzPAH59ILq0&#10;iWRhctReIoKkj5celj0f/LJpd2YfbfZmxc/UUtZVmLLYDHZygkFTLDVVFqKunA8bRGI2WQur6v1a&#10;FHtqfmMr2HNMGh8/P8urW+xoKSk6RxFcY8vzp8uhH37/ACp92bOx2TzmV3JlsvuSrrf4xkp9upFh&#10;sdTLXUzfdT0lUyCNo1IEZeWdFBJ9BFyfRb9NIaFAAB556220W5FVkJYmppinVV/enR28uva7IrNk&#10;c3u/VQJDS1syLWVqADiCWWiEiVSKgdfIjspBXm5HsR2d7DMgNAv+r06Jb6ykgYipcU/1Z6LZBsvc&#10;uTpqFxicrC8dQtSBFR1aIXSMeWCpo3S8RVgVQgk6eSLe1rzwgkVHRWtvI1O0/l0LO4tr71k2GrPT&#10;yYiDFUsFbHXZr/ce+ZhkmAiw9NKUEc7U9g6odJsXKrYe0SSw+N/F/k6XNBL4QYigHmfP5flx6D/a&#10;G1553pKnc+ToKemWkyNbErS1C5GviQGYQ49yhXyeQsw8TfXUOL39uTSBa+COqW8RLVkIp8v8nTxu&#10;bN2q8NjMRS19UJUpHMtaEd6indhSM/khuJqiwAKrYxyLYXINmY0Gks56WO1SESpH+r+fRisHvftr&#10;beJeiwVFuDbe3hjYjkJKrEU1PNVeCFvt6qWUx/uzTR+mSVv84irrJbSfZW0UDmrMGNcUP+rHRikt&#10;yiaUBUAZxj/i+g1k3Zmt65iVq7GV+T+0pqebNZKKkqYayGrkqRTNLWx1bELBIFHjjRrKSwWxawe8&#10;NYRWo49JvEaZ+4VwKnz/AD6HfbNZltobbGFXB0mQykeRpZ6GqakipMZUwVgaPxyQVCq0sgiMcaOO&#10;QosxuT7QyBJH1VoPP/Z6M4AY4ytKmuPL/i+lZsPf2ew+TqMjuGu+8nqKp6bFM0kMdRSxCoMjUE1H&#10;JZEjZ1aJn0nWjAg+hfaO7t0aOsY4dKobkxt+qeP+rI8uraeh9w4jcWAyGPqtypBnVhxiVuEw8Rb7&#10;PH0WtqF/tZLRzwSTM0QsC1iL2Fj7JNFDnh5H16NEkWXA4jJHSl2BufI9UdmV+z49rYvI4rcVHU1G&#10;I3BVNRCJMhUzKmfxDrVpKipNoDyUxGmRo47MknvQIWrn7D1aQauzyOR08UXXIq967hosYaOtos21&#10;bXnbmNEFFE9PCRM7msjJ8dX5B4oWEgDKTqUC1mgVLUXz69oAFT0z7uoN27Oxs8UlLVYPIbuqJaTB&#10;Y6EWmx9S5+2hoFylKWjlklQ6VqpmY6wAwA+lZVCrT06fj0MKnoVeiOpcrQbdf+Myz5HO1FUK2rqs&#10;iKepqTVy2d6Wg8BdPCJdTMzf7tZwxAHstlLO+ocPLptyqD5nj0ebY2JxmNko6XN11O2VpY6lKGZf&#10;HAsphtJTRVMMYsskWrSCfSf1fUn2if8Atc9JJKMTp4dF++YeM2TSUmGrKWtyE2apKvHTxx4eBmoP&#10;HUVWqrkrWUaiI5xLIimwva/09p5gAcefSi3XVH3dJyhzW1NqbIosrW5GmlqK2mpo6BisUNRVCdSl&#10;HAsYsWRQ3JA1fQAc2DqhDHpHE9PeGWag6RVC1bE7ZCijjo9vV8VIY6iSOI1uPqKUshjpDIpBpypZ&#10;2kJ031kqWsRZUGkA9O6AcN0xbw7mTAToKyspMjXz0q437j7oLDNAkpaJayGoR0jMqy2ieVtDAlUK&#10;kceo5OevLCpNOoU+48PvrYOZ3LFUwY3DfZVSvSVMLLPJJjZlSrakkYsxieZJI1KMbEfpFh7pMK+V&#10;en4u00Pl0WTauzsBBuxtxVEYNPUVFLUvk5lp5mx9PV1Hkx9NQJFGNAlZvCzSKGEdybFr+9y6vCCD&#10;9n+fp4aeIH5nq4zqzs/bW3tq0MdQkCV6xJSgvJBNDHTsfHSOTEDpsgAYWP6b359kj7mlsNAGo9IL&#10;zbmnbWeHRh9o77wjxK89cKisqJJqfxxRrHFOWj8cbRLY6VYFQpU2vcn2phmguo6SjPQO3ba5Xb9I&#10;YHHpeRwSZPxOHMaGVCUaSMyLpjBjhWVQPVYm/wBeLfT2H7nl64uZP0BgnoNPaGOo8+lXSQYdDJHF&#10;XRfd+mUw+SSSTXLKVZUhIuyixsLWB5vx7am5KvIYjK4x55rn7Okbpoap6c4v251IcMIo9ALCxWJA&#10;PJNG4BXU1wrG3Nz/AIWDN5tqxDSRQgenTqounUelEc5S0qR+Rz5/ErEWCr4QDYLwbH/Yc/7ySqSZ&#10;bSHUx7uqKgZq+XTDUbmhJlsGSOV1ZRJYqsjDlWeP6KQeQeb/AJPsE3e9SGVglQp6eKRAVp0m67I/&#10;hnaEoUaNC0ThoWOkalUf1uTzew59h+9vJmXvNPl8v9XDrSuinHQU57L0bymFCq+iR2mAHjDw2aSK&#10;RwCpVjpYEcm/sLSSB5KL59J52Bz5dBXX1TVkiyR+QDTdZEaPxNUsTKY4xcH1KzKFYm3u9B0jdq4H&#10;DprrPTChaMotV4nhmj0yU8N/RDKNQ/UhFgtvoNR9vA0So6bOekdVUL10UcFQkDyB6sfceSVJZHpj&#10;o1yq1rkfguzKSfSCbe3VGrh00cinWCjpmphNDUGVpIZYfuIy2gwGq5VkZl4bSNWr83P092CVBr1q&#10;gAp0LuPgpKaighEKrcPURzSBtaLP6ZA8SqVDr6AFCkn6/m/upiUKARx6fQAEdLSkSRPGlxHVQpGy&#10;sCpkljX0BiSLMwF2IB+pAFvp7tGhU/Z0rU93QiY2WWOKUNGHjWVVYO7G0F/0pr5Gkm6f0JI9qlTF&#10;XGP9XyH+r9gVx/D1PySMxmTxgBlLQSawoMYB9TIPrpJBAH5F/bNxGdNAM+X2dXYVGOPWOieaZykg&#10;IZRGAJl/bYONJnWwJsD6ww+ntiJPEBUjqyip6VOqKCBkTyajIkKrpUXRgCbWBOq3qtxcn+l/br24&#10;VaKPT/D07pqfs6bpCiyiUO7sZJSJCqiJLLpQhCNRC8A6r83t7Rm3zXjk/wCD/V+fV1FeuaZRkiCu&#10;5EjRiNiQCseo38zvYXYi1hY2/r73TRHQ9PCE0r1KpMoIlgkbUpuCoUglzfV5tNh+b2X8f43v7fth&#10;4YD/AOr7enVjA49KYZJZNDBTpP6F0rrUkeph/rcX9nQcEDqrmnaOp8MyzxonqaQspUgKzP43ALMo&#10;/wBgfauGjKFbjXHTeKZ6cBCj8FY7n6o39V+qsAtueLAH629rvp1lBqBj14dN68/LqCKJ/KbxvxeW&#10;MftgKp9SIgI+luL6eALX59ln0Dq5AUnzH2dbBB6wS0sbBrN478Mv0K2+gsoOoarc3/2/vTW4YE8P&#10;l9nVuorY+RpBKItLSWBBdmhsnDlUPBNvqQfrcWHtg2ZJ8RVrXGfLrZZQKef29T4cKrLIGIuUJj0B&#10;rBy1gpL8g/m3+PtXHtatWoof5dNlx5dTWxPgBdYWbVpAXgkG4LMX/rf6D/Ye1P0AhGoCteH+XqpJ&#10;PHrOtGpYiVWNtQII+ikXLa/6j63/AMbe7+EvwsOA61Ujh1Dq6OGpU+JEXx3t5I7kkegqx0m9wTcn&#10;8fTm3squ7dJVpGPh/wCK6cAI6RVTi/tJg7FbFmUaoytnH1JJ4VuLLyTYfU+w7LbGF+7z6trxpr0+&#10;0sAHjbSksbBTcooChOVTSef8Q3+v7WxxE0fiD023xdKOlSJAh/sWtJc3QkEsQA3K825HHHs3gWNe&#10;7y9Oq9P8Whj6xoW36mIs5VdIZSoGrjjk/wCw9mqCJqBhQdXk8unAJDp/DAgWULYMPodV/oT7MgkA&#10;SgNeqdYWjT8DRpeygcEra9tZ/ANvp7qUQ5A00/wU9evdY5ovpdrixkFiQrflgB+B7eMQBVSSAc/6&#10;h5de6bKiOEFiyagWcAq1tJZbh11f2rcaT+Ppz7bZIR8xXHTHSfyVDHJZREGLJZSQVBDD+tvz/aHB&#10;+n+t7bntAy5HH/V/q+fTUvl0HOTxqlmUEK0epgA/okCrZw+sD6cfQj/Y+wle2/huVHEdaVCc+XTE&#10;1S8DJGWCwgWJbQyRnx6vUpu1tBK2sbEjnj2VtMyvp8vLp0AKOniKujlJREjUJFFFfVqupOsanNgb&#10;i178g+1Pj1PYPtPTivq4dKGHRLYKCGDgWBHkubejU3+xJPtUCJF+fTgp59c/SFZXYeb12V0QojE8&#10;SMOdRIv+ngnj6W96OkAhzQ+XTopTHSYrV8kUqsqzF1CaQgBBX9Op29IuNPqJ+nsguiSDUVPVG+Lp&#10;LZPHRS0zI4Gor4yJNZjkZ0uiHR+CxJ1arX5sB7JpIwB6dNOtR0GFS70byiJYhJG8SIWYywug9N2I&#10;HOhrPYEkg2HI9s8OkRGk06VmG3Qp8oaHyBIohGVBARIgEPmBUMBexBb8c/UEe1UU5Fajh0qjeoz0&#10;qkylMoVxGWacWCxsoQQn/OW/4KRYN/vHt/xl4kcenydVOmyXGir1NANI8zSh0/3cHX9pZ/6Lc/T/&#10;AFPPtMY1apA4HpwE0r0h8rtmAOfulWV2d7xq6MgJARXn02Y3jsljcH8+26FTTqrFTg9F83fsGOSa&#10;SopdMMzOy0rRANpklm80ZjmAXTEqakJcC/A+ntTFclBQ56Y0AVI6RY63gpGmamhh8mQgMxnJdWq5&#10;ZiSFmlhWyxRklldV/OluLD3c3pOTwHVlQdLDGda0qC9UhRlKPFCscVKxJjVY1mmpQyMkfN3QLxyB&#10;+PdDdktjpdBGgXv6fRsWnMY8lNJkGb/NLUCOeCFgnpeoWK2soLkSOWJFvp+dC6cCvSjTGFqOkbNs&#10;VQsUUf27KxqaVXmgEMbQuQ6QoIw3CtcqoBsCfob+3o7yvHpFJpBp0h8htmbGU8EVKia9c00ySQqy&#10;zTS/seUiwDKCfUigaRyOT7VrcKx7+mCCQadBtXNWg1VM4miSqSCnmMEaClqa2nkJqI6VbjmeOx1K&#10;RZrf0sFCuCQ3H/Viv2dNqCG6L7vzFU9WchJQIi1ixyVBhWDzyVlGif5YlQ0pURaF4VSxYsQSDYex&#10;dtVx4YVZfhP5UPl/PPV3ei0PDoD8RSZEKaRpatZqWtkhnjyFSxnpaaoiYR08ccWhWd42YySHhdRs&#10;CRf2KC6E6xQAiooBkg8fln9vRWCfLoctt42nFF5ZHjghEE9MDTGUMJ53V5ZI5tA0ldIFOEHqAHPq&#10;4Jrh2MnqeP8Ah/1H59WTh0Zjbm7aChSapq6hpUp1TIx1EbqFhapYJI/hT9EKyL+3qbUhY8j2TXET&#10;6qRj/UOvKKdL2m39HPNHLLViojWpehEKIaSpimMQlZC0PL6QRpuTxcix4JezSRnuHW+38XSgo+xK&#10;eaoho6WtjgRUE0vnmklncRuFmpYmm5VmawGnmx491a7mCk0IHr01IsDnj0Lw3s8NENM8KSLH4loV&#10;kWN4yyh3iEiEsun6arX/AAfbY3CcDDEdOLGgXB/LoQ8Bnag0rsxiqauWFXdhEkTBmN5F0IAdKg83&#10;+vBP19m9juEqLXz9fPq6QBuHTzFmXdTUSSQqkkiR086TGIQpG5ZZAv61I+gAIFrf6wXpuUzHUxye&#10;HWzbngekzuarSqap8jSsEjUpK0SNpfSQ7a4xcBwz6QOTax593N74pOvpJcQMmR0CG8NEr0XjcypA&#10;VqRTCMLUO84KipgnA0liONJOpdNzyQAUXRDNU9Etyp1dDF1wIYoor+mGJXZzOiKaoyMsQiklS92J&#10;DWvzzb2/bFQVr69GFkKAHoxFKivWAaFLtEmsq1kTUpuyoBxoFwqj8c+xFCAz0X9vR5qB8+hKw1HC&#10;oWXTrIWPxqUC6XRbBy30/wAeP9j7E1haovcR/q/1Z62AAa9T8lSoUsr/AKU0KUtZXdtSl0P9Tx/s&#10;fb17bqRx/wBjNevNQrnpEVdNCKpm8YN4zdzyrRE6pLqB9A39nV/vfsjlhjWQ1FekjAVx0ls/RxAG&#10;ojXxGQxo7rGpCseWis31BsCwbn+ntHKoDCmB0wYl018+kBWUsygt5IbRBwGZVldkVgIbxj/arWAU&#10;Ef7H2yy+h6ZZCvQVbxWHwXKiNqb9hFEnjj1zt646R/zqdj5uSVFuPYV3wqSPl0nPE9BE+bieoXGM&#10;qTNTyeGogQKJCikFpaaocenS1jqNrc29hR5V4da6Fnaucp6lqlVmlR0spapZJI4W1afCiKBrNlU3&#10;I+vP+ATGMMdSdKLY0Y16GHFZeGZIWjlBLooLklbVMUguslhdFJ082+lvpyffkuDE1OjFArY6WSTp&#10;E0hCRGQkuWh0zW1jkeccH8mxA4P+x9rRdrHXtFT59PLGOnmiqY4blG8DMAGurFkLDToCsCQWt6Sh&#10;P09qLa7CtxpX/N1uUUXpb4yvjkRRMFZ1LKGC2YgDUQAo5H+HBH5+vs/guVkWr56uCBk9SKiWJvH4&#10;XLRHWeNAZUW/oU/UA3PB/I+vvVy8ekCM1B6uGBx1jgrykqqXAi8YLPpBIUn0kfkP+L+y+pZhXhSn&#10;+r59WBpnrI+dgQepv0gtwgJ/VZU/PJ/PH59tOYlXSfL/AFft62GbqBJuSCztqVGGm/qH6HNrRsQp&#10;uD+oAe0BlTJBp1vUemqXc6QSPIrvFGCNLpGzM7Dn0MxBtf63NvbCNSTVGSPs6bZ/I56cD2Lj6aC8&#10;k6s2i8jMyM12NyDFZSePwoP+v7GVrvqJCImFWpQsf9Q6TFiCc8PLoP8AL9ixVNU64+SCeQMGjiUK&#10;G8JQaWVHN9THizcfi/tLue4SSPRKY/zdK4rhFFT0yQ9gUklklqYYmQy642Uq0Dgc+VXFlN7AAgC/&#10;NyPZGZ2YUY0I6dN0pxg9QaXeVJk6qJVEpiWdCyHTAJJI3AR1Qi7arWtxcHj8eyc1eYMScHq3jq3l&#10;0OWAzNJIUZZDq0hj5PGhRStmJvxqb/b/AE9ydy5dfqKB5dJp9LR9CLRZOHwXifgMS111FXX0BQX/&#10;AKkE2H+v7yJ5ZnQWgIOf9noik0s/Us1SuLNJcN6y5bQV1N+2EFiDc8W9jJJCVrXHHpOQMlep1HKb&#10;gGzeshtSKLgcFQrW4/JI9n+3tVKHpth59SZqrwxkNyz2jL/7rIY+k2P1Kn6H2quLlIFofPqoFTTq&#10;HFVFbhwrSLIf27BQVYehkIAAvzx/Tm/svivxWjnPW9J64VmSuNICXdQAdNyi/wCqK/kfQavbN3uy&#10;x9ox1VowcnqCc4tPFqqJUCpqII/A/Bufxx7Q/wBZYbdP1j1oCgovTBkN4B/JolAKAufSpRgCNJH+&#10;v9PaOfm2OY/pt15QCe4U6T8+7E8bVM0rBQ9pFWOyOtgQUXk3DfW459l78wx11M3VmKKNXHpA7n7M&#10;pKcTRNL4kjQKXkukVwRoe1ipvflAQT9OL+wDzRznFHWONvLqiSF8hadEn7K7MrK5WoKWevWoauYK&#10;FjWCCr0r5BPHLIv6CpKtCLfXgm3uGbrcp792Zz216SyTyO+nosW4XyebnnIq6WsppFSZ6WpSSSGI&#10;wHwqUkiADrG/qcSJqJFiePaMFi2nhTpiUySDTXHQeTbTnFRVVVVJJTxV8tMtWRKUkMchCvJA4uIn&#10;VwSDyCpte/0N4V10SnDpMIioJPSpp9vy0tYZqTFSTK/mijkp4g5CJ+z95PGRd1YeoK3P6j9G9nEN&#10;mdNT59VPEdO+H2s800lNDDDDG1fHTzTJCA0sIBeYrATyzXUFOBZQTf6e1X0MZWlM9WC1OOPU+m2J&#10;/GMutTUtSR4srDKzqjSvRwQP9tDTKs91V3/CkEWI0hefaBtvleTwxgevT0cWo1bh0PeH6zmw8NLk&#10;KOolyCVzFIJYJPLFFCJvHqacBgjWBBhY2P4H5A82v2uvbyOO7jYMG40/y9L4wgXSOJ6WeJp8Jt95&#10;Whp3SVXc05iCJUzaj4ZZXqrgMU4stgLcLqs3uc+WOSY9rhVIUq54+f8AxXTE1EOennI7p2Tj9q7j&#10;zGYyIWpwbzyvDIYKqR4YIQyJR4+wMkjhBGrBSAWuT7kqw5VR6GRO6uOqwzojgnql/fXzDgzu7Mli&#10;sS+ROFeCbHrhYqSSoyZE0rSVEZghKpTTwj9LVDnk/wCIHuRrDZba0UBBVvPpRcbgJDpUdP8AH1N3&#10;Jvuso493bZq9u7W3BT0UaUlXOBU5EGnSShrGnICNeHRJLAgCBgL6ma/sSQW7ByWWg6S+IzLpc0Hl&#10;0uu0t9dbfGTaiU8NNjX3hSoIafFTyRStUZuphRaeU1EoJfyeNXkIXSp9I+vtfKsMcYZvPp2W9iso&#10;gqdxPRQarcXYXfNWubaqbF42pvkK/DPjUir8xVSQeGqpq+apZIEpIV9Ipo3AEZ5XUT7U26BhqUUH&#10;8z9vQee4mu+PA9KTAw7L66x1XWUlQIslWUlBT15jgQUtE1KrNFiKFamJGd2ku08mkLp0orDSfZxG&#10;kMUZI8/9VOnv0YEr59F37M7Yosc8MlHUvFmpzA5wtpwJxXzETz5iKMlpY3hIIijQs1gFbj2keeMf&#10;Cc+Q6LZLhpGxw6DHCbQ3Tu6oqdy7hNdUUdZWyNjcdDGaQ1cFCRFErstotLlVVUkk1D9IBJYiot5J&#10;Trbh/q9OqpMiJTzHQx5TLQ9f4Wnp3xlLlcjDLFWQvV4+nyOMxr1DGRMBgagKv3M8MpjlqJraVFls&#10;5BsqKrCADn/B9g/1eXTRkLfYeoFFtvc/YdNi8vV4Cpq6zF5nzVONgRf4vNHkECRweJEVmldtBMjL&#10;YIw08Ak2EPiqNQyD02sgSorx6PF1X8Fsxu7Ixbx7R+72ht2npPvaDEYqdaSuWlp3FRNFn66p0+HW&#10;S2hYzaxcf09v/SKrVf8AYP8AL04shVQPL1P+ToQOxe1el9h1k3XXUkFLW5asSnpcjVRyfY0tTJRK&#10;fIlRlqXTM9gqpJGmlXB0gtc3USXMMKaVpX/Vx6VtKAumJa+p6rT7b7IyD1GRr937pTNx4xatHw7m&#10;mOBoZp51qpKKojoxHUHWi8F1cLwFYMLew3dXeSztUfy6ciQcQPt6Jb2l84N8b0o/7i7bxdKfu9ND&#10;Q5THU01HkaNJyAsOGegYIIzbSrvGVKk6grc+yKfdpJf0YwPTHHp8WpALsceY6ED4x/FvK9uZKhG7&#10;0yVDt/ImKrnnFTTS06rSmOoyzK9Y5kSoqX0a3jW6ICB6WuFVjYmf460/1cccf9XyCNYqyauH+rH8&#10;urYKrA9X9L4hcTtzBbbqa16Zmpq5KXF1+bmqpGZIKN1gQHxKUbxTgNIrjSHA59iSGKCE9oFfyr0p&#10;WhFCPz6BfdPZm+N3UMOBrKX7WowlLDXS1rhmrEEw1xVopBeQwtC0VOkbSsrFmZgL+7yTuezzHSgK&#10;Dknh5dSuvvjTid65fI7k7KylTnpKqEyRYj+JCSnYrTrOtRXGMK8jQtqjWlBsqWA9tLtwlcyTEvXy&#10;PSS5nVRpAz0ZPaG3uk+gYa3+EUNFEk158nHm8pS19bjp5o2m+9ihyVoWH1tBTMZIuL8D34Qw2xOk&#10;Beip3mnYDqvf5CfNDpuiyGdw+DlFfmDTxQ4imxk80FCITMZClXVT6DFJGoaSRI1ju8rFXuBYtudx&#10;gDERtqb/AAdGUFuyHVJw6rv393PnN2/a/wATpqc4+vmWroxSZOuWSnjYhTSzhyZZGc/7rkZ2BBIJ&#10;U+0LytIoLefz6X1jPwLSn8+kjjhktwVxoIMbJi6dqb7RcvkJZKE08UsgrpaREqBI92jQlGFxclrD&#10;j2hIevCnzPVWChQTn5dDFtXbGDkpIf4DuBsrJPWRjN1WU1PS42WNWlipKJmZ1rpJjdnR9R/T6VLn&#10;2/bqmdGfWv8Ak6TyV1AEfZ0vqjs/ObCpJ1En8Vr4sXSeHF5WgVslg5I3aOLHY/HhSIDUDTPLIwuo&#10;06LC3tXJdtAlFFfkfL8vKvSyFuGKdI/467+7XftXcWcOFp8LQ/3arax6aukZKbwZeVUpshNAbvUF&#10;b30izEgN9QPZPDcTC5MlMMK/z6VkhfgPQY75+P8At3ePau8Ny5bcVDt3bVdn2qKKmrs8sKVlO6ee&#10;rhjjUBkbyelgR6bn0/1TyQrNKZGPH9nTkJIjyR0nd0zbCwFH/dzaFHhqufFVUtNVNNSx/Z1sKRgi&#10;qizBAlSGVtI8JAUaAS4JI92IiVaJ0y9K4Nei5bwiw6U6QT5CIy1bwO744iSZoyxkq0qlfUwZn/zQ&#10;EgUgi9wAAWypjHn0tt3GrV0otg9YU+5stDR0WIqIoGpPvqp6ynWlSqijAYJ5mXTHIQRa2ok2AU34&#10;dt7CSdgEGD05cXqRClK9CdN8X6/IZXcmPhw8GEj27BDHX5rJUi0+NhnqlFTFj/PVLoaqdCTG6sqm&#10;3oH49rW2eQMUAoBxPScbiV+IVB6F/r74RYuoxdLn5KekzeX11M1TtJ4WpmosZE3ggq1qWFqiecfv&#10;6Y+BEdQBZgPayDZouLZP+r+XWpL46QxwOjr9Tfy/ptt4OfO/waip6mSWT7Grqce71lbJVx/5ZTwU&#10;6r6aDQ4iiLLrMvquLexBa7AkS6qZ8v8AV6dF0l40qalyOs/ZnVmL2fs6tocvWUmFMj1op0WKOSsi&#10;Ii+x+2qYqwOIYVPoFjyw1/QD2juYkhrXy6bjlLn7Oqut/wDWkiYdc9lI48YjvNFSVVTTSQSVdHEA&#10;sFZjsdHx42IAhmYoJCpIJ+vsPXEZddZx/l6NoWAAIz6/Lor+6NrPIgjp6fxGOijLzQiXyIFA11sq&#10;xr+h7i4cAC/p1cWLGiZh0saWMN29BY+CyBdqWJhMyPqKIoEUqWu8jJJbUB9PTzx9L+2/Bk63qTj0&#10;hqgM9ZU0gjFPUpKzFo7qqkcQusnJPP8Agbc3/JLFCDnp7SpWvHrqn3Vu3b0hkxuZr6UgAh4HllWZ&#10;6dxJqeGxRtJ9Sa1PJ492BPHrXhqRwp0N+2vkt2xi44hLuaoklMkczCojEhmkuTFLVSyKZJNF+ELa&#10;V/AHt1ZZEFAeqiBQajo2e3/mDvDKU9BR7x21tvc0DMklRJPHTx5OR6X1U00Mro2hUNmAudVvasTF&#10;ko/VmmZTSlR0/p3b0nmJp5Nz9ZVNEK6BKJKja8lNQQQVa1AneR4KjVqmlNlMupVtchCSSaEo2COm&#10;WcMMAV/PoMchuvB4vdUsuysfVZvbtdUmrShyFF97W0FOqFJaKWNCqsoOpgkTgXAYk+6UANBw6Zj1&#10;A1XB6c5ezqTI+ZooKqJquNKapVGq4JKWhp04oKqenDME0kMAuog8Ol/eqAmvp0pZpdPHqHS9j7Td&#10;ko6ukrqmpjWnpDW09Osjy0KDTK09JJYSOVAEZWSP6Aso5PvTDUKdXGooNXTPmRtrILNLSUWQ+zkE&#10;s7xRxQUdPPWROGk+5jJI0hASVRiOfTyOWvDYdeWgPWPD7jw+HNOKmpaaCmZY2eYeArBWeillmnYa&#10;jHHdyVJuVN+LWGihAqetuQeHQ50sudxq4jdWIyVDlqOolClZJDU4/HLSzKgeqBDKXUjT5PSpAPqu&#10;fdggK1HHpOZSjV8h0a6ul617L2JVw5ulwtNkMFjII6SVKxYMkft5DMlf44EkSeBy5ZYRf0oup9XA&#10;3RQKcT0aRNBPDXAI6qS7Q2dFgMxUU+Oy9LW4ycmopayBVieaBnIWSGkcmSNwbK8ekW45t7Z/LpKx&#10;qtegRqsXBFIPJkWDORKuuEkGFhqKOPoGtwtmP+JH096pnprrHRjCozU8haeNkZDPoYVDOBdIwBZV&#10;UHgAfix592NKdWGr/V/xX+r/AAPUVHiFCP44Y6l2WSNktKsB8dvBILWDnjWSD9fqPoNCnl1bu8v8&#10;vUo/w2KBQyNLVQsrskKaWaFiQRVORbSLjRoF/r/r+99aOumelPjoJqpZ5Y6JY6GkXW1MApWNZrFo&#10;5pFF7sqqATz791pVrk9L7HVqUQ8clHDFSyQ06qyuymlEi6TLMyemaRRYKWJsBzz78eHTo6WsEGME&#10;7yqIo5auAqsSiOFqOOmlWT7yF5LavJLZlCr+mwv/AFYf4T06uehJp9x48jH4qgqJHpIa5J4KYO4r&#10;J56RFIjr53AWV2e7AtF4uLtJ+Agfz6roJqerLPj980oOsMPT4XM4ltwYysGQGNoYjF/FIhJPrqTl&#10;1doY2YMqRtIkiaFRbOw9gTfdgXdHLfDTpTFdyRLoIqBw6TvyO+aWV3dBk8BsbOVhGagp6TLUVNSp&#10;poKQqqrRzuB9svpGjWhsEAuh4PsrseT7W3pNMmFyOqS3LlQqGgPEdKr4XdA7l7r3VDu/eVBSjamw&#10;1xrmSdBLFDkq6fWldDFTqVad5GUiXT+sDi3Hsj5l3C2s4za2xq8nHyx/q8uqWiF7glh2gdbV3TW2&#10;MDhMBBt6TH1DxRxolLEY4/4bBNoCSGFyCxYk3YHhiTwPcQm2t3kYSKTqNP8AUelkjFjg06DLvzre&#10;godv1gjxbZnFpBXPHDLGrU1EzAxlZ4WGmQv5PKgdQL/TkmzllZCzuQ8R8/2dGFhIrDST1rJb42xj&#10;tjdl5R5q+SPa/lr6GPGVMK0P2Ui1DLTVS0kCMwgjZ38rpZ1exW9/cyWLtNZKeL8a+v8Aq/wdPzRr&#10;G9QcHh02ZnpbE72ws9Bt6qoa+WjoFqcRmpX8FNWpJJ9zVLDM5cuOPEv3BYIb+R0J9rLe6aOQeJ+Y&#10;/wBQ/wAg/PqhhWRKDy6Fr4v73lw24jtHfGPrVyHnko8UMlIgWhx8mnySvUWAZpSjvG6uyg2IIsPa&#10;LeNkF4vj2dD5kDz+38/kOmGkMZo/DrYA6O7Oq9rQRbOzGTiy2Bnjim21mI44pnipAQY8XVyIWAYH&#10;0u7lTLb6X9xVvfJV6W+ptlrq4j5/5ui2WWFhqY8Ojc7WgpNwSplsZOsbPWSPPGJ45nhrE1CNiyFg&#10;CzH9PIA/V7DD8rXsaa3Qg/Z0iNxExoD0qK2Ux1UlPUP6IkEZqXXUPLYvMAxFioJAsB+OPYI32Iwq&#10;YpPL/D15e7h1zhQwxxExAuywhFZFleSxIUaPqeDpBJ4N/r9PccXaBWrSvy6WInbQ+fU6SK5jkSNI&#10;nL2qAi2Fx+WfSASnIXi1/ZZKqk1GD59OBQBQdKCmZJUZQXsf29WpNR4uWkiTg3+nA/234ZBUinW8&#10;dPmKkEjogRXVhIpQOrqHv9FvY83Fxbi319rbJgxC8RXp4cOlVCU0hm06ix0iw0kIQDf88m449n8R&#10;GnVwJP8Asde6e4VvYsfTydRupAJ/FwOPx7N4UqBXHVF4np1SNW1KB+sDUSAuoA+rTb8fT6ezmKzV&#10;xpA4+fn+XXi2esklC7CzIumwJYG7Kb8sb/7AH3ubYJJRQLj18/z+XVlk0nHSayOOQKwZC7kszqtk&#10;LEH0MdX4A4v7Ce58uoqFGHd5/wCf7OnVlJz0mWpmhcJF6yQSSbKzH+2S/wCfxqPsJ/u9rWXSg8uJ&#10;4Hq7NVKjp3pZGXSdCuI00jRZUMgOpE0MB+n/AFXHsV7KTHMraeFPs6Sy9ymvE9KOlrDG2lPGpks8&#10;ikA3Yc6QfwB9PeQ3Ll2FVaYByft6JplJHT6lZqj1HSyhedH0W5sOPre1rk+5WtZxLHUEUHRVKp49&#10;OMFUqtHZwNS3CkAA/wC0E8/X2tCqwx1SJqGnTysylV4OoHT9L/QfQcHgf77+paMBIHSvqNPIoTyA&#10;3Wx1E2a9+LFiLXvwBb/Yj6+7JFpNT1vpqdWqQtNpV9Tah6vSNQvbUvF/8AT/AK/sytB+poHSWZDp&#10;BPUmLD1McqsobSHj1AMXYgcFgRwB+Cv49iOK2Ymp6SFPMdD7tihWngp+AvpA/qTc/T/efZ7apop0&#10;tt0oNXQtUqKqLcX4ta17kc39rOjECgp04HRYfptb8D8/0Pv3W+oTxai1wL/0/IvyLg+/de6xFFjF&#10;yB9PxwCfpz7917prqZ1Q24N7j+n0/A/2PvYHVGanDqJHUqZASvHAPA/H+v73wHVAdTZ65VFcAwRP&#10;pbk3DWP1t9OP99/rCuAKnrbsRw6SOZysaDQlvJew+gBuLEm3tLNIvDph28v9X+D/AFf4Qz3BlZoo&#10;PFC5E7EGRxbTGbggkj8W/p7D+5X3gxkKek0tSMdADuze+Vw8FSKGCXJTowBjgLO8SAAkuEF+f8P9&#10;t+BC3NnPO4baHWyBlcHgvl0kZTw9egXru3t21HipRE1MRKXkQhWKqeYldyoKjixGm9/cIbj7u81F&#10;hE4MeamoP+XpxLIuNIap6fcV2VlJVL1lagRCqy3VrSM/pTx3W4t9LEEfm/sx2/3Q3cjXcSY8+nRY&#10;MME9LzGbqjmby1Dx+peZgQ7xMP0+iQEA254Fv8fwJB2bndrxgZDx+fVlhKYPDoRsNM+RlKQiTQ4t&#10;I6XGpSLhQxBA/rb/AG3uUdrmfcANANPXrSfHpXp0y+HRYkkZbLAoJjZVt6buWP5A+t/6/T27u+2j&#10;wvEbgB0pVaZOOgV3JQxVTgywxkF/IXQWVNfBDDn6fge4L5ls0uGIYDGelqRowr0i2xRp3FROz2cg&#10;xQrEpOpTqJKgCwsfzf2Bf3ULd/Ffz4Drzxp5dKnFtDLoSUMY1DBQpADBjrOlCDYXNxb/ABHsd7Ci&#10;zsElWop0yyFc9P38KeQlYdAjMZRiI7tzyjMSOFHHK/n/AGHsYnYvG7YRQH5dMOVA6SeVxy08AMiJ&#10;UTRv4xYjSWJ/V5JBwP6E3B+ntBdbUtnDnJGKdImYMSegfmrxS5SVUiQyR1DENOsYMs55lQ6uBp4s&#10;AObfj2BZlKXupcUPTBdeHS1o8lHeJz/wHcqzrFC1rvf9LfX+g9Xp/wB6AugfsEh4efV14VPDp9x+&#10;84oKappSFJdgkccWhVUm63svFyOCfoPZ5Zcxm3haLhnHXuzpV4usqKlI5lkjKujBbm4bTwp8qccf&#10;pW/sU7ddyXEetjxz1saK9czXyeX9sO7pJdmkZQsekeNgG/SbkWJH49qzcuGoD14leHQcbijllmd4&#10;oy8LJIJFkVAyOV0Fgx/TGDyT+Tfn2Gt1BYl/Lz6aav4eiybpejnqXWOQfa00DCWQf8BpPt4yJXhY&#10;8XvY6jx/Q+4d5lEZJYcM9VDHieiUZDPocg0uuoE8tXVmmgaVjLUvHdZaiJApUMoAW/0AF+b+4omk&#10;7yV4evTZcHI6Z6nN1NZTiiADgzJOXkVdYqNP7MoEeoBgLoUuNYN7/gN1amT0nkkNAOmmF5TPLSxy&#10;lJUeKqpookYLRtOdNRGRGD9TyFa4Ny3vY7jX16YFeHr0tdupU0VQ0s0dUKemq2q9VYGMcklS2p3W&#10;SIKSdX1DDgWI9mu1K6XKsB6dWUEcerDep951D4imljvLIkjeRQdC62PrePVcWUcWP1/pf3k/yRu5&#10;SEI/l/m6ejYoNQ4HowkfZlYljV0dEI+YRdpP3dSDxExkcG/4LD/H3LCb6Fpr8qdKBLitekbu/fdD&#10;RYfI7g3nXtj9tUcMU8FOrJTSZKogJdaGlgAVpGINhYHT9Tc29hvmPmazgs5GuXC1rpFeJ+zrTNXu&#10;r1WRvPs6p3juz+JUuimxCxynC0DII4KCgW7l6iWEk63Xm8hLaib2NveMt/u0t5cNIcCuB+eP+L6a&#10;jqSWbz4dQMfn5cnLSpFSwGljVmMdO6+aGZmAQU/iCqQ36iwBcfT8+9207SSDpxhVaDoXMTPHDVVE&#10;dRKtKZaaNQRK/kSF19TiOoX0+q7aTbVwP9YR2jBJdR8urCgx5dCziNyyZ3bOVwKwtS4zJ01RSVKy&#10;I2p6mjjIpq6SFx6QdI+vJv8AU8ezi6vWu7R4fIj/AGelRpNbkH8I6JPX0yRSfuLJMJJ0jeMqvGmU&#10;05SFU4UekMQfoefz7hO4TTcOo8iR0iQKAKdOEUc1SIvukhc/cmldZlYXmhYKkqaQZNNrKpPF+b2v&#10;7ZZQ3HpzT59cMpFUVMLNU1viZKiWTyxxAoojIVKKZFALAhbllvcki359sSxVGM9bZQcf6v8AV/q+&#10;wMcjDKlVTyTA01DSAVkC0UKrLOIpD5GajADrEAblCxNrnT7TIvlg/bwHSdkANfLro+GpkLap3etg&#10;cRpTxpFTwKza45XdihkF+Q/j+npIte7gSn5f6sf6s8erLo8uplHjlqJKaalrIY6KCoVCf2UdJNJB&#10;j0sLN576NQXSF/A9uJBq6UKgOelJT0lBSXWaCk9NVBTuIUVtFyXSJZh+lksFut/8bfT2+sAU/wCr&#10;9vSlFXiT1ljkWWujNLD43jExm0LcgOQ0KRK4DBDpBAH9r/X9+MIZwKV68QNVBnoyO1KOGOmhL00L&#10;GZINX7KhF1kM8cM2kev8hmBseP8AH3IG0WkUSKQuT0bW0aBQehlxtGUTRTzMjKzFpDIpSwf9slWB&#10;1H6KxCj/AB9yNYRKqVTpdoHl09tS1hijQywxK6TQlpIlWRGbgeGFAxCvfg31fk249mjwOyU9evaS&#10;qmvSGy+1ppXh+3qAXXyQ1MzpAsMUTG8jLK/1a1hdbgk+w7ebM0j1Tz6YZB8Xn1NxWDnpo/IakNKI&#10;dEULxArM8B0xS1bAXuq3BUALyCeOfamz2z6datx6SuoBx04Jg9QKzqZWYCFWEYWKJAVkf029IA4/&#10;qSfqfaz6APnj02yhuPSlx+KkmSRLW1O4RRCXhKpZRDTm31Fhf6cjnj2uhsHK6QMda0jy6j1mJijd&#10;UKlZFkkWZgh0ySFhpjeFwFPHKoLke/SbYWajDqrItKnoStoUmPjSSPzlWjN0PhIJmZdaeKRQDqPI&#10;0kcfgX+gt2S3iiUqOnIBmo6EanpggZ/OsJC6mSX1rcn1eQRi17G9iv8Ar+xlDEAMHp2Qd3XH7OKd&#10;5GWSSpVXdzeNW4uRGRCV+tiNJtYfX/H259OHyeqACvdw6S+4MbHVK6EgSCGKE1C6VWOJzpDC4/Vw&#10;A1j7Kdx29Zs04dOFEcY6DOq26lPXL4rpLGHdxG6GGR7WLmCxvqH9ksQLeyWPaED6l49ImX8PWMtP&#10;QxVEp0yrqTxQqFQSsfUFUKAb3sPqb/jn2I7SMwinTYTS1R1LNRVVKwSiAQSTGN4EjbXMHPoAKEXK&#10;E8Dm4Psw6e6z5vzRQiRo5YmP/HQRL4ZrD966AF1v+LkX+p97n+DrQFcdAluSpmFQzzSU9LUwA1Ef&#10;ij066pvQwk1WX9HCqSP96PuN98Qaq+fSyAU6QNfl4qKJ3mqf2oFWWcoomrHKEM8alwyMCeGAGof1&#10;Bt7Ad0o1aQKnPRl4RZajqBkdyrTUUSSQSPHL+7TPAsT6lk/cQRSAkltNi4KBhYngk+0TQ6k0sade&#10;W2NanpsjzNHPFIs1Te8QLSOySM8spDwqpF2u4v4wTb6j6+y6SzAJ09XMBAoOgu3PNDVECRYoaeQi&#10;o1Lq86xpKEKV8MosiRjj66r+oeyG7hpJ1UQMrAnpFJRtJXtKaiCdp6atLyxOgo4JIRfzSRzKHW6E&#10;HWt+ebH2XOhHEV6dZTooOmr7Z4kCS+Z1KNHWSxwvWJGXYs9XCv1JaMjXcekciwv7TlT5fs6Yoa08&#10;+m37SIVFW1KBWU8cUVPEKFIqkwCH1RUqmX9bsGDlrjnj8e66RWh/Z1cRsfl1Po6JxURLVPMqfdnX&#10;DTwrUTF449S1GSg0oWdI7h9F1tbTe1vdTHXI/wBX2daEVW7uhewSzymKGnSqpaRB5aeqqoJY0kFg&#10;0UyrN6QxI1Rr6Sb+96G6dCBSCOlzFJUxMjSw+VXJkg89SkcIKfolqSoDai3AJFuPz9PdgCoqTTp0&#10;LXp7w1ZVUcsda9XEi5CXwzwK61SszTAlYo04XQBYsVsQTxf3aGZ0fB6vSop0o87LQJEkUUcdRTSy&#10;NKKiKPyJA8nEyrIgu8bW5C2A4AHt6aRRTrdMfLpL4uJWInhhWjLPMTBDpnFMVctI0qEEBWXSdQQf&#10;X63HvUdCa8emvPoUcdjJK6NJ56CFKUrE6K/omaaY6VMrj0Mz2FzYWsAbez6whaR6kYH+r/V/qAYm&#10;yOhu2tgUrCkTUgoMTDL/AJTK4VJZzGusxiVw6m9uVU2T6Xv7lPZLZWUDTpHn0jbh0ZDbjQ0+OfTE&#10;qiOYRx3WIwLEttB1KLnj6N/r+5R2+RYoany8+i5ioevTbuPdmIx9FXwV9XCk2hzEkcsbMrD6X03s&#10;v5Oo/Q/T2g3XfbBI2gZwGp1okFgOiB9n5yDMZWgnhnjn88c0EqUkyy+NZuVk1WOpfroI/HHuILt0&#10;eYuhweqBAXqOgUappmlcs8qxK33MyLGkiwywyH9yQ8aQbBQFY/kH/FKCter6D03VEVTNK9PAqVMB&#10;dZ2do+ZyjA+oS6UYkEm7AMOLH8+9Ur1tPPrJj8WHrEyEM6oYppy8klNDG9I0vollUxABiOEtESfp&#10;drX9vJB4hB68VNaDoxe2sAlFDSx032ktSVdjFQQpBLDFUEPL4y2lB/qnLBm5+vsV7faJGoK9GcCa&#10;V+zoZcXDSwU8SxFFmBeCV4m8iQshFkLyAqzcj1A8gm3sUQBUWvn0tj4dYcgyhtLs/kIUzUvl0fvx&#10;cMIpLsCxFjYn6cfX3WWTNenAaGvTPNURY5ZCdSOY1qBCpSFKZJPTOWb+0B+u5/r7RvPo4dXrpx1g&#10;SWKSSHIHxVErQ+OQaQEnH0gdPrY2HNgbf19pGap11yetFqinSW3TW1OSgjjpmEkwCx1BARRGVBCH&#10;gKGHH6gbc82+ntFMjSmp6qTkDoMMiSsMiPHUSNEYv3JTDBTy1OnmWaEj16bHQiA/1uPZbIlF6dX4&#10;eo70kIho8qsEtTLCv21QP2zKgnjuDHUIAbtw5ZVLfUA39sGNaVHVQ1MdJ2uoFWEVRETZBIQiSu5R&#10;ZIZ5ryyB6pSG0D0v6dX+t9Alkjpk9WU1Geko9JSyQTRtAzS0aSf5N6dBotZLIiC6m5IYot2tz/rp&#10;PDzx6Up8I6iwTl42gWFn0+DXPFGwkZJWBCuHUkstgATwLG/vRSgr04VNKnqXTw1PlqyEgllaVIMe&#10;GBQwtNYzrVD6Mqm/q/1uLe2QmetdDdtbCvBLHJTxIBI0JdZNcizTLGH1qyrp9Bu4NuePZrt0J8Xh&#10;SvVJI2bPRo9sYaKeKOojRmA1SmTwquvULuSigWvyACAQfp7H1rarSv2dUSMqa9DLhsUoEPHkVNKw&#10;xsjK6ufqGVuBpH6j9fZ6qDQBSvTjNpFehDpcYvpV4S3pb0g6UYD6RXIFgeSCPr9PdxGoPDpOzVye&#10;uc+KXQ6mIMvKgWIKqwtYE/QD68fUm9/bckakcOtqxHQL712nT1EFV/kcNVHKh0U1VEJWR2OlpoJL&#10;EqzDi/sH7hBRzTP29Ko5icDohHdGxKampK2pxuPqPB4VOXxOQjjqYqnSnjilWaQMNEY/zZsFH0+n&#10;tDbCJJDQUPRzYvoalcnqlrvjrfGVmVr6mKlyGKr5JKimPmrRDR1EckVkqKeOmDaol50jVqsPTx7F&#10;VlOVUVOB0JlRJkBPRSodk/bzU9qanqpYoljgq6gR6Kie7f5W9FMEUxogKkrY6eXNxYGxnLcOrfRI&#10;FBXJ6HXaCCkpaenp5qhK+veCZUp6nQIIATGsdBWVHrCLpOotdLG1rEWSSHVk9KIU0nT0aLauGhc0&#10;1dWLEKIRGE1VMhenkqpbpGY4oD5I/EPSSNN+WFhY+9RgHh0/M1Fp0OtJjaWWCJ6WmhM8VovuYI4x&#10;IHc6WrY3dWMiCMW8bjjkliT7WpEWOOi4kknrDW0s7vFro3lgmeQY7/J40enp4P29bR8nS1yxDcjg&#10;r7UCIHFOtDB6Q9TirGOnkp6umjj+5ElNArVFOkliYPSRq1NcnTawHPH19uiEDI6UifTxOOgpy235&#10;WYVqUklXNM0iVtbMIYaqjxtOvjiMdSo0FA3pEai9+WPPtiW3Na9Pi4Q9BvX4VlgmmFM1HURKZWnl&#10;iMeipjfRDVOzgCNeQilQSSbgH6e2PCBwOPT6y8KGnQV5elleoqaz7CGr8U0UE7tRpWwyyr6Y5qnK&#10;EGOMtISCwjB4uCCb+2niK9LUmJwT0kazBRvVtPQK1PSSQ1IU00UryVUqjy1nmpXX/KRK2qOM6Nac&#10;Fn+hCWRfPpVE1eOfs6TDYySKeWRfFM8VLeojCGSrj1gMjY+BTrkmjUeNjYnj68e2G4dPKO6o9P8A&#10;VQfLh0xw0XmP3AL1tLPNUVMVSaEQI9WhCzKjTqEV4bcMn15tz7qzUJI/w9aA4N5eRpx6zU6xaEjX&#10;VKi1ck6RMyxLLOULTU1PcCyWs5P5JPtnq40/zP7af6h1Pp9MYoRFP9zSNA9MVRfHHUzQkywzT08y&#10;6Y7XMeo2uV4PPuhUUx1bGKf6v+K4dKfDzwiSKGtkh8y1atUeBTRRTpMuiLyELqXSD9BdD9NQ+vti&#10;RfXy6cXh0usaxikohdpqJ62aKmp3pYquSNae5pZPt24VFYlkfXZLA2/PtKyg8OPV+hSwDSU1TINE&#10;f+W0tQiQxnXVSK6/5TXZCZ7eQq+m6OWVf7H1IKV0Byf9X5eXWuhe25CUlpisSR1NQIGoWjSPyZER&#10;R+P7uCMINMBGoPEbjktxb2w0ZpjPVGJ4dDDto08sdFSIYTRMao0xljcAVAl1tF93UoCyhwQFAAF+&#10;OPo3opmnVOhKxVOJwsFPURzSVFVrqHi1CQT6/JMovyE02UWH+INvbRQ1oOtE0FelvS0CU7EtHGXv&#10;5XhWX7mUqQVVpdVtR/LG1x734bdU11x9n+rh/q/kHKn5hMUlG0Q1M0T1CmN3q0NyrS6bvf8AQtgo&#10;twQfdShAr0509pMohqIZUq4WAjeZqiYUrmSYcQrDGCi2NiJH9J4tz7r14ipB9Op+iAiKnEx1rC0r&#10;xgpJSOxtYTyKBr/NrKAeBYW92Wp7R59MKWDEn8+u30PMiyJVWmhUKEEdFNKL6PHNJKNDK5+iafSP&#10;7Q916f4dcAVhPiNLEuuXUkaSyARxrx5XaS6ytp+qEf434HvY63SvWBhVKwmjlkpYbTItNFIGhMJH&#10;BJtf1cszX9P096pnp1QB011RLssFO0avVxgxyIfNBTRR2NVTgJ9AQAS/1P1/HtvpxBQV6aKiLxuI&#10;kUN9uo0TouueR6hgyzeu4SKwCBBe1+fdGCk08+lSKtKjpkr4PuZT4YYaommjDhQUrEjjlJVp6aXT&#10;6kP1ZRqPBBtx7oU0itenVoMHqDHTyRConqpooGh0IqAOWmE0RjWaSSIKRa9uWY6vwD7eJAFT079n&#10;DpokpjEEETJG9PCy1SxwrCyKxvdJZlNpFT6SFAwBLFrge9a1OB1dPi6aGRjLG7U9OZW1stWsraZ/&#10;Khjp5JnN3ZUHpjfUFJJbi/v3TppTPSeraamSSMPJDRL9vG1TGif5LKENo5YpgeZAfrItzfj/AB97&#10;qfPqhVSKr0yTQeRpZRFK0Uupg1O41s0cVlhKScllazOn1Ye/E9bVCDU9I7KUMFRTGS3mjmlppftv&#10;OZGyUgOmuM9NYLGYx+pVYD+vPPvQJHVjkU6Y8xj/ADtLf7Wh/aC02RqY1+8gEKWhjkV7x3UEiOUh&#10;WA/Tza2wQc8em2+ynSanpKqGGOn+0+3qpohEZjGaiGRX/wA20kkRaNTI3qKyMGN72Hu2OqZ8umGq&#10;oaqM0CxrSSOcjJBWZACKljdVQ3hp7IbCNhaQ+J2YfR/ybima9a0YBUdNk9K8C08VVBRa6+veOnxl&#10;NIk9NU1tK9kevmNzGtrlI0YC/wCrnj36o4j/AFf6v9XztpNaHpqq4hMq+PGVFBCss8mT+5p46qZK&#10;pJA5Sgmg/RdLkAcqCdXveBwP7PTqmmnEft6jNCXqKtFZKmkp5UrYo440mqYqdYNQSWoj5MmlriMf&#10;Q8j6e9eQHW+HSdq8fDHjxABPBpkFcZ6KWT+IzIW1RusxViwQG0liuk/Uj6+3l419MdaOek88zQVN&#10;NLladqjG5AilkFOfuUr0SS9M1bENMmjUVJZNXqDABrX92oCO3iPX/J14ilC2AfTNft/OnTfUUk9S&#10;KmmyMscVZRVM5oGpzMXhp1TyALO3pgWOwuknLC1wDz72NPEZxny/4vqhX8LcQcef/Ff6h1Bro6hf&#10;BIiTSyy0qTTzu0V5509FNV5BIVOkOmosOEcAam5Hu66K/wCr9nTLqTnP+rz6TtUBS08ElN+wEeYU&#10;kcupZaKuyB0S1lESCjq4F7EjR+CR7eSlTX8/s6ZYKFGn8v8ATdQchA8E8dEkcUghjX7YV2hZmqay&#10;IJUzRyC6zAlr+gqFDX+vPtxSDn/V8uqsACF/1VPHrFJQwpG1VLDLFJgYftXhq4I44Y5X9MiQRn6z&#10;c3DhmDng8+/eekeeevaRxPlj/iuojUMlLXSIlBT1ReK8bnwwGNpYAE8cUS/uRBLhYm5Uk/092LAi&#10;letadOf9X+r5dSsfjK2OCZqvIQxvG+gR42gjvLA8Wo65iumRUYBGXSQSLLZrH3RmWoAH2knqyKOL&#10;H8gOvCKomgWQCk+4rkjpciamrq4syUiNhC0MobxkIRIgLi4uukWHvfb+Q4en+z1c6j6VPGvH5ceH&#10;5dOjU5mWHDzzViI8QELMkuJZ5VAZoljiVlK6QrzRsGMg/tD3TA/UH+fp0Aikf+x/xfSggpa2VEjk&#10;ggmrZKdarzLUxUNBS+BLNPTQuWf1gD0xMBYckn2yWAz5DjjOc56V6jSg/bw/Z/qz05YrEeSB4hS1&#10;fhmp5pXqYZoaJ4KuV9YMlNexQrcqqsSwsSAT7ac1IJOfIccf5OnEXyH5kY/l0qKXE0kdBAWMNSwX&#10;9yold4p6SGME/dCnQCxLWD67i36vbTfEerLpoKfz49PsVLLVzUhV5ky0608nnhkiLUdNA/leoaVQ&#10;E06RcQgG4IFj9PdMDy6pICWoOlZjvuJ6maqi+0r/ACztGojp3ixdPFWrpk8/CgSFPXKE0qP1LyLm&#10;hAp1QAk06W9LTx01PWWkk+4gmjgeJado6R4HAhjSpmQEzyyK2sI1m0gEk+2HXNfX/J04NAx5npSU&#10;uLlokkoaZ6WRqfGyFJEikjanpKgaXiimZgFjexVLsASbD8+0reo8+rLg6RwHShxtNSx0tCscVKxa&#10;d6WukqpmkWBp4NbRRCQ+uxChlRhyRcke00nxHV1c9PDvFHoaZ3qa2higSlho5h9xQVBktApiVRfj&#10;n0sQeQT9PbfWunY1yaokrrUocwzs0tJBGjzOOGH1I0BbN9eT7aHc1T14gEUPTHk8hAY55I31UjOx&#10;lqaf0yUoZtKMBpLRkk+mym59+PHSOHVlFc9ANvo61qJpDB6YXV8nWqklDUTIjOiJRopZZ3AtISDY&#10;XNtVvdVyafy8x/sdKYqVHy6Ib29UQz1KQ44fZRLjYK2GFKirlpRUBTI9cGjHkT7cBpI1Qm6nlB7E&#10;20rQDVnOfI/Z869MX5qAq4NAR5j7fy4/b5dVmdj0juY2ilnVI6V8j5q2NmqiksrSJTrG50sWGqQO&#10;VuGPNvco7WQq93H0FKfP/N1Hu4rwpjFamvrw/wA3RMs5QwPUVQmmcnzB4GWINVHX6kWX6Wvf6kFf&#10;wCDYexnBIQoCj/N+XQCu4VLtrJ9QaZ6dNrY16ispLU7aJ5jHC1QvmeQxC8hLIAbfhvwP6+6XDgIc&#10;06esYquoKnJ/M9Gy2BivHHTtUOHiDVtXVRxWgi+1pHDJT1FQi6rqxDCx5HH59hq9ZSrUH2dCy1ix&#10;3H1r5cDwJ/1V6Pp1niKaujyflWv8M0EQl8ccAipcj+qOpoieYl8PMb6hqUkHn2ErkhGAxUHH2fb9&#10;vQgtVrqGc4zwr8vTHRp9s4imFFQ/fyUi4eUvUVRaGKnFH9pF4oZKIOvlkkkvqZxbVyL/AIBZNJkl&#10;cn+fRhGooK8OPyxjH+HoWqPFGmpW8Ix8EtNSwTUlPj6dl+9hq0LR1CzUulopdLL4rqDqvrdgeEni&#10;Amhqf8nSvgKCnSD3Xt6oSOogigMs1bGseQhTImkh/iEIvClNLGhWOobXoLqUGr0O1zf2qheuT5fn&#10;/qHSWePFFHH50/nnPRaN2YsvUVc1bS3p8jrx0jSu0c1LQUkIo3gNIrRhi8v1KzFhy9iLexBbNVQF&#10;PCh4eufy6J5Y1YkkYOOPpx9PP5/Pol2/aVjopyuPxVVDNVsEoKAyJX0McJhpoKEVCFEDBdPjZi+r&#10;1fUj2LbMgnVUmvr69AndotXbQA/4R8v+L6JZu5YzPOxkjappo42Jji00sUi/56GOOwCkH6j+01/Y&#10;ts6jHQBuhnoJanSZPSYgCpKBX1OJGYmRndv6/S/4+ns2T4eiVhRqdRXWSeASr5hrmSORGjSZn0Kd&#10;ZRfpf/VOLXH5Hu/VesqgRLqgmiYoE8ZhDFGkN7/cF0KjSv1H4/BBt7917qNMHBbxmIgoJgyGRmF/&#10;qysw1DnjSy3A+ht7917pv58Ucfo9diUkACRFn/cYhQHJIP1LH37r3WNlVzKIggaMDTHIfJA8Sixe&#10;ZuRyPUD/AI/T37r3WIUyQsnq1pM4CCNSWjf9N1P4W/1XSL+/de6kOWjuTHFP5JURtTeNhGvpJGoE&#10;Fr2/pf3o9e6//9LdRH1Nza31/wCKW9qei7rlcED0r/yaALfTj37r3XR4B4sLW02HIH+wH++/2w91&#10;7rzW/H1ufwQR9OPdX+HrfXG6n68D6j6gkn6g+2et9dalB9Nuef03Nv0kX59+69142sB6bf4i549Q&#10;tx/h7917roEBgPqLEkkcgBbk2t/vv94Hjw6snxdcyVueAbj+t7D6jk+69PdeJve4UWXgk2Nh+Sb+&#10;/de6xsdS24H0H6f8f6/776+/Dj1V/h66X+pP1JvwNPAte592PDptPi6yC39L8/X0/UfT6e69PddC&#10;1vSPzbUdJtfg/T37r3WNiLck82+vBsPxY/4W9+HHqr/D1hOnkf1+lzzz+fdumeuiPrfTxbVz+Tx9&#10;PfuvdcGtYi63ub/kG3JW/v3XuuB+hAHB/A+ot+Bf3sCuB17ruwP01MeVseDa34I96OOPXgK4HXIA&#10;ckngfQ8CxI+jf4+9E9XVSDU9chYfm1/za/NrD+v+9e9dO9c7D+zYHi3BN9P9OB7917rmLfi/9NJs&#10;Lf1sP+J9+691yP4Pp/IJ+n+x9+6912Dx+P8AC9z/ALEfj37r3XZA06Ra/wCSov8A77n34ceqv8PX&#10;C9/x9OLtz9OOT+PdumevAAra35/w5I54PPv3XuvKBcWBLA/61v8AC9v+J9+PDqyfF1nPJA/FiSP6&#10;/ix916e66P5DAgX/AKKben/b/wDGvfuvddWU8k/lb/gAH/jXv3XuuDhdLDgk8njk2NzY/j34ceqv&#10;8PWEgC9vxfi31twOfdumevEXJt+SDa3FvyPfuvdcGJIAIFrEi/B5/s3H09+691jF1I4AuL3/AN4t&#10;q/Pv3XuvaQBpt+P96/qOffuvdd/UNYCw0kg8mx49+8+rD4T1yUc3JH0+l/pf6D37qvWSwuTbSRx9&#10;ANQ+tz7917rIhswuQo/2nkmw/wBj9ffjw6snxdZrLb6AXIPK/wBDfk/8bHuvTpFRTrsJawYgm5+m&#10;nkngC/8Asfe69VCUNeuz9OBpKnkEg/T8WHvXV+vaV4A+p/H1v/vj+PfuvdcCR9fobEWH1vbk+/de&#10;65G1jf6fn37r3XrC1iQSLkiw4/PBP49+691wYjkWA+v055+n0H+v78OPVX+HrHxcW54AN0sOebX/&#10;AKce7Hh02nxdcjpPJAHA/wBh/hx+f6e6jj04/wAPWMMB+n8gEX+pB5/4n3bpnrmODe9hwBf/AAB/&#10;r7spoa9a656hwt7CwP8AXj6XHtwOCade67vY/i/0B/P+w9268ASaDrkDzcn/AG/P+sPfut1IBXrn&#10;dbDn/C9vwPqpHv3Veui1/UD/ALE8pa/HJ/wt7917rje5uPUOefTf/WP/ABHur/Cerp8Q66b9P9Dx&#10;Ycfg/Tj2nHHp1/h64qQLWIJf6/8AIP8AQ+7Hh02nxdcri/AP44b8fiwt/X3Xp7rxtexsPoSbk2v9&#10;VF/fuvdcNP6vofqSLcAki5uffuvddEAf4j8XFxyLfX37r3XVvx9bX+g4sDx7917rhIoI5+p5B/1P&#10;+AH+8+/Dj1V/h6jsAPrqPI5+vH00n3bpnrqw4IUHmwJW4025A9+6913pF7/UWHNgGNuLn/X/AB79&#10;14CuB1z4uSfrze/9L3/H+Hv3Wyaip49Rp4RKhUXDWsulfVZvyAOPfutdMVZj5alo4JJCKWP1mNAV&#10;LuDciTSACD9CD/yL3XupX8N1xRQ6BBBHZkAUAFk5F7Xt/t/eunCK0HXCuT7eFYwR45HClQB6vwCL&#10;/wBR79x60RpwfPot/fuEbJbY8GGHlrGlpGyMcegyLQRyFKySNTwSI9Vh/W30+vtJexeJF28eldjI&#10;I56twB6JRSRHFwOmIipFqZYqugw5WVLvGVKSV89RUB/RGf8AORSXPBUi1gAtoCV0ih6GiN4tK4HH&#10;HQg9fbpoev8ACfwLddbTyZbJzjKGhhRHNPPMpklhp54AQVkYBgxVeGsATx73b3EVqGDkZ8urXNhL&#10;eFWiU0HHpB7o3/Q0+7KbOR/dQUWsirgpqJmUiYKAJySGLKLc+n+0NP4MfcyX+q61Lw6GuzbbotPD&#10;OT0ieye3tq1eIC0tBNTl2Oo1OMlhhllR1CJNFpIeR7IyyaRpC31cXIbhmjmk1UpT+fRwtpJDHQnj&#10;0AdZNjd2Y8Zeuho6Khwi1FJRo6K0QkLeWKsvITJJfgLIoOgo3FyPZ9B4UjAmmOkrq8OKVr1W/wB1&#10;dy4Daud2vtDs3cFOMLNTZDchx2PinNTWz42qnShiq1sDHZZJEJYa3RjdePY6223tPCMirVuHRNcy&#10;SeJ4UhoDnqvXtrvzHZvcNB/d3I0+0tr5VIsVt6jxckH2n8GVGNXPkaaVTJHKkbLcOLSKLXFva9bZ&#10;HBxUjj0hkuFjcam0g8P+K/1V6f8AMfJSnG1MH1htmuh3BjcbG0dPk6WGafEYKqxuOejVJFYDxOxd&#10;6uGqZiEb0FipsqI2ruSZO0enmfs6WJexhQkJ1Y4jgPt/w/y691Z2Bn9q7Gye+03RTHcVfV0eLnrM&#10;lXpjMwmOpXMVNgMEwcM6sCJ4Y6ZWUnUXRr+257aF18MLgDHoMefSm0uHVfGLVJNCT/gH+Hq2HrX5&#10;P7B682ZV7ty+Xrt47kp8BGtNhFbFvWTNTUxmmqszHOkcBpUkJiWqkkQBAFuDf3H0kUq3ZjUUqafI&#10;eX+z69C2QJPbgnyFfn69E57n+dm9u2uhu1N3Y7EU+3ajLZOj2jtnGpTSLNLs6QefcMuMhp2Ot1lk&#10;eNKlHMZVgixkDV7MoLEx36QzsDipp68RX/Nx/wAHVAUNk8kIwDjV5jzp/PPDqm3Pbz27l9t0dbuB&#10;J81U5Pc+Pmy9JLXxrlsfh9PiylLAwQJTvLEsaxLyNStxcX9iyOF0chMADB4AniPt6DVy8DIFkq1W&#10;FRxIHn9nV6fxQ+AWL7Ww2W3LgNn0OETcG26LB7dzW6ca8yYfYksCw5mvOMqGKjITRaHGSQgovpVe&#10;fYOfmC6af6WA6tBJbOAa+vp8ujq5sNuhh8YLpLAAY4inp6n16O/D8efhp8bqDIz1kOF3luLB46mw&#10;s1dXzomHxkVNCKmokWesVkepCqZEXUTJ+k2N/bke5SXBIkcu1a9vD7PmOi4QTAAxp4a0pkVP+x1W&#10;b2b3P0r2zg++K3e/VeB/uZtRaXa+ws7BhIsZj5agTNW4WOsoqdWjiqJS1hXRLqKEgzoCPYw2bVFI&#10;mo0LipA49BzdJIpFZWFdBpUjj5+n+r+QqD7apuvt1dm4TCQZCqGO+2pqWnw09JDTHb+PRoxjY61a&#10;ID7rxEujRQyMZIiGEhZT7FxMiKXQY8j5/P8Al0GCsckgRzk0x6fn59PG7/jT1BBVZSuEQbA01HFV&#10;SGhr5YcfV7i4ePG4OVVqJzEV1sBUPxawkLDltb24pRePl60+fSiTbbSpby/lXopU3x4Wt3BkMhjg&#10;BTVE5fH/AG9RRzCASODCju7BVeG+mQVDx2W7huLFX9ewWjfn0WttdWqnDyz0taP4ywz7kNTvrOU0&#10;FbDT09PjqClmGb++NYgSmqRWxE+OPyXExJtCCpPpIPuv1x00jHn1YbYrvWY5HTXX9ede7WyFYxyM&#10;ObrKepFCcZLLGY6UxJaRqiWAWCwSAhptRBABAv7eSSVxWn+r/V/q9NtawxuQOpGwzt6HNyV0+Nny&#10;9OkFRdBIiHI1UT3gjjhlQo8a6SLH12Nxew90mDFQK069biIyEgVp5dLzAb6w+D3fFFS4bC5CrkeP&#10;JU9fV00M0O3RQyNVRRU6zArLoVdRBUH6jVz7bMJaOtaf5en/ABUSWlBXy+XRm9hfJnZWXqcpiMjR&#10;bYoMZuLN4yXcGapFq6amz9FLUpBXYTKKfuHp6SoVfK8aroR1YN+2xsins3SjAZ9PToxgvIqFZKUN&#10;M/5P8vVldTnN2QdfbyoOrdp4jdHVdSlCKfdeJiq3hoMTSxpSjH0FbTEzSztGUWNSY1T/AIEwLa5L&#10;TyhFAJofPow0Bx+mAQaU+z+f+ToFYNg9PrtTOdg5XfE2GqoqnDYTOV824jLX1BesE8FXmKeaIzNT&#10;gKqO0oDhxcx2Bb25HMC4Rmr59ae3RIzJwOAT58fPrD2D3L0Ngpqig2lvnKbk3GkUsmYrsaYKxcdi&#10;anVGlBjMxRLKqT08bNGI3OljIn6HS3szdw6gDpC0sSk93Vbu/extvYuv3JlNkZOv3BR56Sk80Ehr&#10;FH2mPkvozMDXcATFSrM+hnJuGv70iEnI6LXkVaslc/8AF9GF6vyWZpts4mpoGrMlufemENfTYzH1&#10;FVBR4HARAySUr0sllHkkMcQANgpYqtrkqY20g9VeugMMk5p6dFl3tur+6mS3PQbnr1qspNMtRFQJ&#10;USZGvGemfTLBPUxAxxxqQEeFEIMYsp55e01yv59UFwsaFG8/Ljn/ACdFL3HsPcmepZ92zT0jYdKt&#10;oNb1lOiyyRsZHMFExsL3P7XDn6gWv7UIwXt8+iuaN37+hl6d6V2lUpiN45zJU/8AD13DiKSnxtRD&#10;56nLy/fKJMVJ9iZGpKmVFOgSKAykEOhYe1EY1sQfLpM8emPWvVq/ye+T3Q+4Ni474+4jb1HBgKOg&#10;OJglxdLjYq6gykcGuCGqp6lbU5jmCrUJHPKvjAuNdgDiGS2oUenTCu5Ug1+VeqLc91zizvOo/hME&#10;H93UWnmrJqdy1LLFSsFr3o6llWzOeVsg0k6T7KZdAkKrw6eWMEj5jp/n23SYRMtJiqLKR0WUbS1J&#10;FRs1VkaemXyY/XWBdKRTA3mJs3Bte1vbIYE9eaNV8+g+zm6Y6agmxENIm3aWRaYT09BExqJGpEKs&#10;klQ/DOzH1Egiyjj6+3BHU6q9V1VGmlPn0r/jj0/P2/v/ABmApsfXZzJ180j/AG8UUv8ADqWkVAzZ&#10;LN5GNGMENNy02qNl0n+trpr65FrAXJp0qsLb6mcRgVz1Yhm+qt09I5LLHO0EO0utaLJ+LG1mMeGf&#10;+8WBkVddLD4GcTtVRCRFd4xGjhWYi1gF2uo73sXLkfs8+hILaazYmQaU+XmPPqJvX5x7r3ljcT1v&#10;sraGE29s7akEs5qjCYq+ejilCpVtVUbRrE8ihJKiJWPlmuWPqADcWzRxEzTMST+yvn/LpTLvksgE&#10;MKhVX+f2fnx+fQS4zdO+d71eTy+Ex+Uz2fyYmxlTnckC1OAqXWjx01UVfyKhVkVmJjjW2k6b+1Ek&#10;cENFY0UcB/n6Yhlubgl4xqY8T/m6GCXoftPAbEo6rPyJUbc3ZKKqughFdWbgzkvjNYaKvgMetEQL&#10;+39wi6mBYNpPtAby2eSqcR5/5vn0t+iuUSrtg8R5no6W0fij2M3R20e4Mftei27t/GVMGF2FtLMp&#10;Tx124K6ehMUu63ke8NTHGoao9arISt/p7qAGLM5rU5PW2+IIoowGB/lPQMLs6PYmSOe39uOqyOcN&#10;X/Fc7T0uQKYjGpPOHrcetPTi0U6+NiPGNJQBCbN7VxKGWiDHl69UZfDYGRs/i/y9InsLcfWWT7Lq&#10;uy6SaT+DUWDppKXF0K/w+lNXTW/hP3lHBo8wAVkcAMhuPIjAXFmikMQhpknr2q38QzE1A/LP+Xp0&#10;6Y743PS7el3nNR0Epod1ZCq289bTRyYva6SVCzU24Rj9OqtjoZELAGQ2Usmgre6a524FhEprgVp5&#10;9KLa+JiMtKZxXgPnTz6LT3X2lu7trdP8PqM4u4N15ncNR5Bj3+xx7ZatqAVNJSzp4RSyD9EgkTxh&#10;ipIX2utbGG0jLkY8/X/UOPRdd3E10wSoLE+tB/xR/lw6HHIJS7E2BV7CNXR7Sz2SioMjn8bjFnqc&#10;/Lj5EEVXgK7I0IqImYyk/bz6rmO7iNVYsxSP1pzMRqWuK8K+RH5cejRVEMJiUhTTNK1pwINPOvDq&#10;ZT9cZTFY7F5rA5/EbaFTh55MXhZJKaoDyiZZp62Z8hea8kiAwmmWNmVfore22nRpGR1qa5Pl/m6c&#10;SAgBo2CimBj/AFfZ0OvUND3bHXZ6qx+16zMVe58JXVNBmK/FNkcXUUmRp/sK/EVFAw1qJFfVCVBb&#10;0orrYX918a3UijAAYI8+rx290a9lScg+X2f5eg777r6DbHXG2NmZjr+gwu5sFkI6XetW9E0tVJlm&#10;iaOGfXMizPH4wmuSIhfIF/sqPay2eNpi4btPDpDeoUhEbrkcft6BvYPT28O6cJWPsTq2kpaOGnkp&#10;sz2Tup6ii21V5CjuE8OYqk8bVEosrQNJ49ahtSsBe95eW8JFZM/wr/qx16zsJruM+FGAP4m4fkfP&#10;rjtH44bk2tuKjjz+VxuQwslRS1Gd3DX1c+K2ZR4kV8S5Cho8kyFmyr6Whj0SvCYwGJsfaCfcI5Yz&#10;4a0YcKcT/sfzr04u3S2zhnNQaZ/Dx4fb/k6MhH2ft3YW7949htiq9dqbb2oNhbRpKlEo/wCK1cT+&#10;WGubHuAJaWoYMkjU+kk+RtC6gQWx2ks8aw1GpjqJ40r/AD/b0u+pjgd5yDoUaQOGeP5johWc3dns&#10;jWvkEoWpX3Bka7clekGMC4vHUWshEpKcFmkjiJ1x07DjhZCSAVFUNrCihDnTQf7J6DM91I5LLjVn&#10;/ivl1w2huDfqJQVmB/jtft6PLwNuONZHhrcrTSSkTUTSgl46WSAtrgDMp5fUGIIUvFDUg8aY6bgl&#10;uBQxkkA5+Y9Ps64dtd37p7UzGG2pt7F023sZhUfCUtDixPJVF6WRosZVV0xJP3LLpgklTgkBgVa5&#10;9v29tFHH4khrjA6pc3klw4RBQDy+VfPpCbVx21sfvKnh7hyFU+MpawLlcBj2Z8tCY7x0qR1cgJsW&#10;1CYX1FTqP09vvqMf6Q6biEayabg4Hp1P7izmQpBkqzriCgw+yalo2pKOjhipqukgx8po8dHkKumN&#10;pKjSvldrjUWZvyR7pBGjZl4/Pr12+mvgU0HpGdZ0u1shmNszV0Bpa166jqs5XVGRZXTHtOBXtHT2&#10;BAYK7WY3Vf08kAbvBIsDKnpjq23iBp0MvqK/5ePVj1bvPZ3Xm5MHV4ikplo0ocfVy08LzTVlFlvK&#10;8dBX0M0zSU0kLQFXaWphZuFAAI9gV7G5u4yJPKta+nn/AJuht9VY2rrp4UHDjWuD6Y6YcbjMJ2Rv&#10;aDc+ehnzjYmaTL11JNWV1bR7gydFN5Y6WXOF9KVlRUPBTMgAJ/XGCeAmu5pNvtGjQgVFBTGkefzI&#10;HSm3tLe/uVYgnTUnzDEep4VqQOtlXpDsHcvWeH2bicviYp8nuOLGxieoaGirNs7Uq6VJ6PBS08gZ&#10;JmgQnwzs4kIDCUX9xva70ttO3mK8fX59DDcNkM8IPDANPy/ydDr2F8wOq8pDkut9orQVuRYS0O4c&#10;vBFT5Gnr67/M1m3qbHzi88Myf52WO4AvY8exfDvsMqKESg4ljxP2dBL+r9wjFnepPBfT/Zp1QX2B&#10;3DtfA94bgbeOycJt3A7d2zkcb1tthal/4RPNWqyQO+WkXSKiVxZEcnxI3PIBAqta3FqHhNQTn5dE&#10;14rWk5imFKDHVbvYncvbi1i12A2zjWpDV1NNS0GKxkdRUJkZGvPHlMUqu9Q4JCB9JV7XX2dQWtqR&#10;WViD51xj7eg9NdXBbtUU+Qqa/Z5/b0AWa7A7U3rVfwzfuNyKVbtSjGYSuomxVDTRLL4Zqampa0RC&#10;DWX9LAAA3t9Pa1YLWMaoSKft6TtNcyELMDngKUp1Krut+2M0+GqMBtTIVNRkKmox9LjvsDMzzQMC&#10;tDSwkanlVAGVFQ67kpqBt7oLi1jBMjUp0pSyupKGJCfLoyFf13u3oTFbZOa21jdzb5zaQV2QxdZS&#10;R12Z2T93pV4Xw9YongNWzIadaqMIr6iqs3soFzFeu2ltKD50Df5Ojc2slgikrqc/tH+X5Z6XOP2v&#10;vjLzUG6+8N2LsbbFMHmyeKzsMtFmc5iK2XzDGbYxECKTVSQ/5PFFKw0galGkcpy8QrHarqb1BqK/&#10;PpR4U7UkvG0L6HiR8h0kO3uzdpwz1GzemcF/drCYdaNqjcc9IMhuHMVMClcdRZPIuBJJTSx2/ajT&#10;0MLkknh+2tnI8Sdqk8B5fM/LpLcTx6/DtRpUefmT6H16QFPuzKZB4p8lS1UNFA6KKjIVLnXWrGTH&#10;SJPIAUlDF2gAGm1gST7eaBV4EHqiXDEgsCAPX/V68Op+zq0Zbcr5s0FJHQU8k1JR0EIkmavniHlW&#10;pqqlubRm6FQOSvH09prtAkOiufX06dicySeJSlMdHm+Ou8Y8zndzV8Lz02apPtJY4aQTR1kEOtVk&#10;hiqghUeQKoVGBIt9PZBcxlFVSK9HdjIHZieI6NFRb7yOdyFatPtitesoslLlMdl54lhyeihIp5/v&#10;6Fg4lMoZXYmJEYqSADz7QSrTgejHtbiOjMdf4eHASQV+26Kr3LJS0MpqsVTQiigjra4GqMuPqZnk&#10;8bxOxJOiRSWGiO6+2FYhqjy63pUCnQg4vKGhyK5HfdfQVG8NwUVQ9Lip41jmp8LGNNDHXyS3g8tN&#10;KSwufIVFyvvzyBhVjw62Y9Q0qMHoQdldlbUopoMPkVSHKaF8kSSSR0jzzzGJmo54lDkt+tJAAPUR&#10;7QySJU9VNpioz0NFA9OMkKmnq8ZXVchapapq5oknokhca41qYuHGiyyo4vxzz7SEgnHVTED2kU6T&#10;HYBwe6aSuoMXFR5zKzStNU1lbaOmmTR4XoYZYwQthcoXFjcH8+2ZY9Yr59P26iM0bhTol2S2l2bL&#10;XVONzeMwFHisNSymkohMqjICnkLweCoddEc7J6QusBLJ6ebCiaV4Vr0si/o0p0gN27y3ZueiTaf2&#10;38IwWOoqdKjENSzUsmRiEhRqXIQU/qklcX0yRqFIGvQp9qhQDHXglGqf9n8/8HQK5bH7g5xmTpq+&#10;oxETfcR1tRURK1N44dQx4FWkpqo4UVSutAp9Vyp9+Yefn/qz0oRkrpP+r5dPu0d2T1W1NyYrCVmT&#10;q6XHO0uRqIqanrZIqCopNNUs7xqYY0hYXvYMAEuTz7acHUmsefVf03LaP8nSJ2bvDcFYsFNJO9RP&#10;UrUM8MSy1DCEhlqCyqVpi/i/cUD1oQNJ97npTPCvV41FAOOOjQdLRCR71uYfJqHmqVD1TmSKZSD9&#10;lMoUftuAP8ATbgj2FdzVROKLTpcqAwEDPR9dp5Gr/Z/gK1VFTiKoUSMY6qFDF6TR0jMLgoxI0D/X&#10;v7cVypFOiiSCOUHUOoW8fkxHtioqNmx5+KbcskZlZI5j9/8AcQsEkko+PGtmIVkluLjk/knlrcsV&#10;FRQDz6I5dkiZzTz6R2x/kRlcJvPG02bzVTkpsjVR086yUyU0ZyIa9TFTVUZGv0Na6xqrG5B4I9mN&#10;xumiKjGop0WT8qxldSnPVqeI3dR5zA008UUWmpp1coZdIpjNHoRYnkW7G3qtcgW+n4Ab3OG0ubUv&#10;GBqIr/Lojk2l420ny6RuSzEsCVCNUjRHIuoL9rojWJDpLl7ksFAN1I/wAPvH3fvqo3eNicHgOks1&#10;oYRXj0iTvFIa3wyySuxvLSSsDJIUeLQviBsGDsdWkk6fpcewHJKwej1r5dFcsiAUJz1OqN30to2W&#10;WBjrMTGJlMqsRadnY3BFwVso4ueT9fbMrFhUnpMHUGoPQW5nOJLWT0cXkemZ9QieNU1SSAOQ0yAA&#10;gLpsv5/2HtCwRcDpO7ajXpPR6ldwqMQrzaiQFEIK2lkiWxAI45IuLW/HumfLqvTslzTLTsqaY5Uh&#10;MUciyeVJRoAZ/oLg3Yar/wCA+geXPafLqpFes60EccfjSFp2ZmRuVVPGrAeOWBgBJYAMZPqBwCSf&#10;ZhGilcdXEasMcepdDQRUr/sSEyJFLJqkhBp2Mja5IdTq0p0cALb0+1McQ694IGT0v6CkklhVEeBn&#10;sssmgsPJqQaZTqFyQbAAILW93khJFB1aJTXpTJjCroJU8nhCF+FADSpd9PF7DgHkHj6e6Lb0IPSs&#10;DFD0tMb41MQk/cDqmlXIaSNH/tyOeDpP4/p9fb+igpxHT8YxXpRztSy0+o21SWUNYAMFYcKrD825&#10;sLe3ysZiFR0+nn1xp49DtKkfLsquVOlQoX0hFIII+t/6+2xHpGoDB6v1yqQP3De8dlkYv6Ar6gTL&#10;oYG1ubW+nvTxKCQMjz6eHDqBJOqEKTE10dfCb+Mxt6i8khBdW44Ia39faRrc1x+zrfTasqyKZYgF&#10;AZ1jlazXiH1DqQLkjkf15+ntI0JUcKdWUkZHl1NpStxrCn13QIigDSLkhRcgkfT25HEBk9VJr0+J&#10;AznyLIrcIAt1BC/2vVbi5NjYe3hGXyp610+0URLqqyKXPkCrcnkC5Oq/1HK8/W3tdbQuxArU9eJI&#10;FelRCroqEC8SAFwxUkqfw1voRzx/T2IYIZABQVHTRYE0HHpwEetwHXWFAY3shAYekgkAgE/gf0v7&#10;MfADsAy1p5dNhjSg6yNj0k1SqYnCKAVUg2/Oo8G4P9Px79JtqyVkUA0wQP8AVx69qPUaSjkA0FA0&#10;dwZVChGlY2Cki1rAfgW/N/6e0EtqyALTHn6/KvW9Q6nUtMkcoJYerj0KbGw9Li/+29vQwIr1P7P9&#10;Xpw6sCCKjpQvQo8epnKX0jSwBK2F1IsD+fZ21ijxB+AH7R6da19M1XTQLIWVSQVvYnSbryxAI/Nr&#10;+yG9gijcsBUeX+U9b8qjpmk0IA6tZFUgA/UM7cXU/wBfp7JJioGutAP+K6fpVaHpLZOZUDLy0iux&#10;VgVdw68uhWwPJufYevJFrpAqRw6apmh6baWutMdZWQqbDQR6Cf7CsLcf0I+ntLFIQ1TmnzpTrRp0&#10;9JWDSx1gogB1XJ8en9LINN3sf9fn8+1iXI00Jr+fDrXTh/FkXxodLa1OnU5uC3JZyQLf63/FPak3&#10;kcdBX/V69bArw6mLlERkbUSrgarENo4vyPoQP8PalNwCkCvXiKcenOmyQlL/ALsWqO5J0g8MONP+&#10;uP6+zi1vNRND/l61jz6ma4pkLKAyn/NEOCykcsqofxf+v5/x9mKvHKmB9n+XHXgRwHTbK5RlXSrc&#10;Esw0syEc+lT+f9f8W90LaTTj8/Tptvi6T9ZMrOVEcrOgMoRxpKp9JIwDwb8Hnn+ntPLOKFACfOn+&#10;r9vTbID9vSGrX1RyguzsC0ioTGzKoNhGSynj/VX/ANjx7DF1JqqeP+T5fl1YCmB0jq0INbCO5EaP&#10;N40WRVN7uq6h+lhwfp/h7JJypNQMdNY7q9Jb+IyUskqWc07yGRYwVkp1j+lnJ+joRcW/1vaRZaGn&#10;TJYrw6csZuwa9M0rKyAvHUPpYHXyPIgHqLXCkgf09vx3ZrWvDpxZyOPSuizyzhrICCFY2UtNaEDU&#10;/it9ATwPrb8e/SX9Goc9KlmV+uMtQkplV5fEz6Kg6Sjlj+LKBbngHV/rW9p5JEkqK0rnq4znpsyD&#10;okYMYkvAxDLpH7TsB5ndUJGk8BQBb/AfX2XzaABoH+x1V/LoOK+GeOojJCgHTIUVQImaR9Z8MgB5&#10;N9JFrH2nYFc9MslTXpknjqKOuDyMRUTMSDp4UOxElPMyW1i3P0sD7bbWhqePl15VC9KaMSp9uIWZ&#10;ZGe7ylE/bCD1oqLwq2vqPu7VooXpxeI6FjHYkzRIzklGSOYqiWNnXSpcj6m3H+wHs5htCU1D8+lU&#10;a1NPXp6l2fTVkLPHTRRPKgAkCDysf7RZnBuf8CPah9rEq1QUPTxgj4evQWZ3rWuhqVkSPywtKJbs&#10;DZW0FSJENzYD9IQgey+bbriHgOkzQlDnpNnZiRCcz0qxBbITFBpOhG5bww20h7WVFCcfkm9kDIyn&#10;uHDragEdeq8fR0viElLRrReMCNWQKnkcgy6IJACGt9Sqg3+p/JbchaMRjq9AOHWaLExJI0ai0TWk&#10;Z0WMrGzAAu8ZUIOCODz+fdgp1fb1vptyeFiieRXiImCMizOY4fGrJZZ4zb+hsBp/1vfgmjt606kL&#10;0C28sTTWmAmaaSILGzRqphlWYjgkC6spWzSXH1v7dUk+fTI6BXLYGKesByFNqbE00r0RhBPgapXQ&#10;FZIwCXHBD8aRzf2YQOVWgODx6ads19OghyW12adaid4kpoGpop/u4o52ljaUfdilmpwCgvY6nVge&#10;QWtb2bxXuhNAGf2f8X0wzlxQ8OkPkuv8SJ4amBpFmSqqGEjGKOSS7+IU1QsKHWkiEsFMY0j6H2ZW&#10;+7ygaH4U/L8sf5eqiJT/AKv9j/V/hRP2Em3K9opYSphFUl6eyODqJp3pqeQOjML2Vo9Jtwy2JPsQ&#10;CVLlA6njT/B+0faetCOjaem47vNJVCgkqMc9HVIssFW3+S/dwxSGWqhWFtQjF7pJG7hbgkC9vaoW&#10;AlXWNVRxA8vQ18z6dPeAD1MXsGCbVFUJWNTeKMPPSaYqaaib9wY8y1OlhKijSCFDOLAXsT7odoqa&#10;imfI+vr/AKvPrTWy06Rn+mSnxGQ01E0EM9KRHRwTx1ks8j1d3iqqadfSJEUXAJ/H0B+jp2LxVqoL&#10;ClfLy+XHj0kaCEPpPQ2Y7trHVEXgqqqlqciqwTzZVVkK1Dzx6zSlY+Q4UgmQKRcWPsnm2N0GsA6f&#10;IdO/SqBqGejI7P7bjl8NAtaoVKULTVVRUU5jkUR6ZTIV1t+r66v6AcW9lotJ7dqtivVlkZRpA6FK&#10;Hf0VPTxGM+ptDCuQSK1Wl9JWmkmDIW+tlvc8Wt7UqCBnp7WAuo+fTTHvUzAT60kqamed4qY1CQ6l&#10;hZhOqGRWJfT6j42IuCfqL+7BCfLph2V/l0hdx7woKSspHDQhCW+2U1mgTwadTO7yKypIHXSxiS5H&#10;+uT7SyQM5qOiq7WFQK9CFsTsSL7impopQUllhqZqRpIZ3khkexWleMsoSO7GzeqxPH9LCJ0ofTqk&#10;QBoVx0dDa+5aKoK1EE0VS0sv6jpDQVOkRgsjcFWUWX/fEifbJKEOvRvHIFwT0NlDl1eJG1PKGXTw&#10;sccd1/WxIvwPoBb6+xZb3Laajj0rWjCo6iV+VgUozShW9WsA2AJ/TrH5/HBIA/PHtJfXI1VrT1HV&#10;H7QadMRqxUuFWyyakJeyKzlTwYxYi3+qI9lfjhzjB6Taa56ReezYR5Y2eCRhFMuuPTIRLf1SOJBd&#10;dIA/s3/1JJt7JrvdIo5SrZI9P8vTblgKjoI8xuJIUYWihGiIIwaRpFCfvRyGHSS1/wBWqUWA/Hsn&#10;u98CqVQdJtJNWYY6Ancu4Y6yeeKEN5oZ3qJnnLCMpMmjWqcpcG5IuOLfW3sJXV49yxLdMSMhA6Dc&#10;VQDlIpaeolqQbya/FI7M2ucmV+DD9Af6f63tFniekyOoNOljSZSnok+4p9UrkCmqo2Kqokb9taiS&#10;VRpCLzyvJ4/2N1JU0PShGA6ErBbpMDxyyyNGrEGSNBdq1YwEhZEIK8Ecg3utibe9yRh+nknowrw6&#10;HDG5qaoLOwjEEgiEbEoRIXGvSNAuWH+pFri3tO0RXHRrHISc9LmCokIJBjW8cZVS7W0jn/N2LK9v&#10;8Pp9OfbiNJqIXHSimrPTvQV5gLoY1MokV9ZbyeQyjUXJUaSebWYA/wBQD7MLedkBByevaPn1Mqco&#10;EsyIGPFwrIrll5bytYhAPr9f9h7cknANada0fPprr82FALM4dpFaQlRD6QtkDA2uLkWsf9hz72Lo&#10;Fj5H9nVGouT0Hua3csJFqhoZJqgwkLYxr/bErIDdAtuB9Tz7pIS7VJx1V5owKdIiTfdXJeOGUReO&#10;QSE+MzeSNmszhzxdyPzyP8fqaLEjnSemTN6dS8tnpzTuYyVbxxvL4n8jiUrqMIWX0gJwWZfrz7MF&#10;tFp1oyMRUHpI1O4p1oZBVzfdjVK08XDRtFp1H1EWvaxiC/002A9qIbVSwI49UNWw3QB5Xc1TNlpI&#10;qSs+0p6WeFWlhqUjnWklTQYnROZJ1IJKpzpI5N7Bc1rHQkjrdAox1gyG/ZKNhFXVDiRKcyQok0cT&#10;VFNrtLV6ahWmVlNtSsTq/wB49kNzGEHCnTHigHj/AKv9XzP+Zw252jAtbSxNkfua+YApSx61hWNw&#10;GUN5OFCgar3/ACTceyt7d5W1Dqy3IU0B6M1tbtHHMy0/3xYgrLND5IyUVAWnaRzc2J/QRe/9fYr2&#10;K6W3YRydNyXJY+vQ94DfSTwxSqwnp3ZfHHHKhtrJUKsYHrtwT9Pc68u7xEkYqar5Z6StIK16Eymz&#10;X3CxM08YDDWqalLg39V2YBUA/otz/j7k60v0nAavW9Y6VWOyCuS5RdCH9xXDG5I4a7fj/e/YltLl&#10;VNTw6ocnHUuoq4y8fr1tJ5CIwi2JBF18vIt9eLe2726VyADq611GZSLkgycFterxsFI1abkWsP8A&#10;W9k7swJ05p/Lr3TXXV/giN5OLOVXTZSrLYKWtcEnj83+v+JIdzvWhjNT5daoDx6Cyur6iV/2y1gq&#10;rCr/AEBJvoZW4IuPrce45ur6d5Mk062q+nSB3FuV6WKVYwrShEXRb9qFlGm09vqQRxp5t7T/AFkq&#10;rg9bOlRnPQCbl39U0kcsklRYyVCKEKtJDGgOmRyHH7Yb+wGU8Am9/ZZc7hOuKk/b0kcw1oegG3B2&#10;BGZpaNpnFRqmnjSGeaRIoGFxTeKX0AudLsGa4H6eOPYcuIRcsWkz0zLOsfavSKosrU52upo5R5ZS&#10;kSp9zO8qQKj/ALjKYwF/VwwZgCtls1r+0/0yRL29NQkSNjpWNhxWNIUENPViKeSRKVYngpkZ/E0a&#10;ppW7SAA6V/Sb+7xWqnj59KzbgjpYYHrSeqqVVlFZFMwAjmg8qKERS7nWNeqwHBFgBx/T2L9p2QzO&#10;pGfl0nZPw9DZF1ZR0609e5VquedZJ3EYQiBIxHECAoPA4YNaw+nseLsPhqGI6b+nC/F1ii6wQyJJ&#10;jI4XWpqZGUvHeda5BoiCMAbAD+o+nvX7hZj2DB619Pq+HrqLbuHxtHW0VZHTTV0Mksk9QaKIl5yl&#10;4YaiR10nSxGm/qtexHsS7PytFcN4cqV/L8+no4iBQdJ187SbGx4eXLRY6BKiKWdKifVSoak6vtjT&#10;uV8jqt1iCMG5t7mzl3YXhiEFuCFHDrxUg1Pl0A3YHfcFfHPDs3C0UtdU+ajeryCCmoFXSfNk2iKL&#10;KkoWyi1wOQRcn3J+07Ebch7jJ6QSylpKDh0SnL7rztTSVdARSVeRrqurg8FBUVNTHVfcWp6qooKa&#10;UsFCITrqQXBNiNJW3sQqkavSMDJ6uqKVqeh2zPxI6m65ocX2NNDjVgyOPj+8hmlmEMIeiR1fzVQL&#10;1c00oIMjKF/BB49nq2sQQsoz0kqA5BNOkR3V8tMBuTo/cW1Nq10NHvbYNOI8cnmQT0UUEBNKjUMf&#10;7muRLooQi/DFePeiy6WC8R/m6q86BKg16qh6t623l3/uGHsrsOpytRjTDTz/AG9aagiOcSeOnycV&#10;POS3jR1JZlU+oAj+vtqC3a5k8STgB0WtqlHd0dnP1WA2diYaOjrIcYiipoamGtqIqmCprIYtf8UR&#10;47CQk6X8YZGd76gbH2dlEix5deUiLI8uPRNqzcW6+5N1Uu2etnNNuigFZkMtkqYQ1JxONoxoCR6y&#10;DPPKwMpMbBBfSGNiPbD+Jc0SE0I8/l/qx1R3Vz4jZHkOk4nS8HX26Fzu68wKnOUlVVZDLCAf7lao&#10;z0haVLgIkEMrHRFKhRVfUx1Ae7Q2qxS6pDUj/N0maRXBUCg6ML13uOfeePNdS4WLbeFiM1KtZHWw&#10;GOmp4oPHFU00KRoZ3Lc+dx62voB/UTeFhIKgfn/q/wAPSdwFPSswfTS56aibJz1OZ3FPVum2cnHV&#10;mkwdHBTThqTJ0FPSr4dZAdagaCTezc8+3GgFQTk+R8h9nV0ZSKdWAdObDwnTm2Mpk67M0mQ3Dk6m&#10;oq8pPmRRtXzlYjIsFJXKt45CgATQoMMY/wAfb8OlCQR+fTixKBqIqfLqr/5f/wAwbMZeeXrHYGWa&#10;PI1FR9xUHH5EyxYmCJjS1MVXKlgySqdcER5H+ubAk3Teo4iYLb4jxPp05HCWy4oOq09z965PaODP&#10;2OVkbOQuzvUSJ4a4fdf5/IRvKNSz6zanRtVhdrXIIDJ3Aquc/wCr7B/q/kaw28UoCgcegZ25tXuP&#10;5I5SixG2KCfHYc18k9fmpxUQY28jaarIVETCTyBS51uit6jf6DhkCa9cKo4efW5IYocg6qdWH9cf&#10;GnqjpjFiuzNbQbw306R0xDqhWkTHuFq6rETRusjzB7WVJ41ZQLE2I9mkNhDaipozf4Ps/wAvTkkY&#10;KjV556F/DVPbWZy8NakW1sNtBxWzijhH8LyGbxzAxPlMbHjITLHLMjGJnPklJDB2VefatBcFhpA0&#10;/wCrP+rPSUxAcOhC2/s6eqetyc2VqKWWijgqslmchLBkXoonkFNiqGklaxhccpBTRuTYF2sDb2vh&#10;jBckmhHTsmEz0OKsubx+R2tt/aEu8Y5ZTFQ5FYYErcpU0ZCVslZU0SLLBT0rnVUagPwqkgcG6AMN&#10;OnV0kZ9PA06WOa310b1Xs3z71r6Pb+ex1FWS+PI5KoxjNklh0rDgqmJC8+qQfVwBYWvz73LJBAtZ&#10;iFHnTpLICzAkV619fl/8wv8AS1mJ9tbGpJv4dUVKtRy+QTPC+gQVFRFIiqVknK/u6yeLc+wJu9/4&#10;0ui3+E4Hy6XwW4Iq/aB/PoHet+naCowlVvHd+WAr6qUxiWo8rVoCpeSVYqxVp2t6UVS7KwuP1e01&#10;vaqE8WU93TslRngBw+fT/XZbb9PuSkx2y0n3xlYo6amloqDGQpTxVFhETS1zJIlLEGKiRlI0+oBu&#10;SQpV0dtMfefkOtBWK1bt/wAvRsNk/ETsfc9bRbl7qyydabYNdNNHj3q6SiVPuKcMGoswGkE/pGiS&#10;MaPSQqs3PtYNpuMS3PYp/LrfjKR2ivQxV8HSvVECYPbe06vLUtTiZo49zfaNNjZ6w1qyywPJO4In&#10;dlRjM0SiNbFSyj3eRbO3XSqj7Tw/b1RWQGvxE9AfvX5E7MwTVE1b1nhcvkauo0MMhMMlV0UQRYjU&#10;UtfSApPT3FmcuGUi1j9PaN9wgAoqA09f8h8x0sjPRdt3fJHM5bIHJ4bHU+yqGoQTPDjIIzW1kdCn&#10;2SSNLOoaOEg2UNwODY+yqR/Ek1kUr6dbNCe3opue7dqGrKmCIGvr6hgsaJIKhKapml9clOxBHlYM&#10;DLJ9T9Bx7TPNpOkCp/l+XSpLYEVY9KLY/VnZXZLVVfBRVFJS00OqWMSLBVVSJIVMRqatREGvc3dr&#10;W/ofblvbyTYpXrU1zBCKV6NBs340UWFWSLNmXOV0sFHXNh6OH77LLTPKHaBcfGD5Sh5WSnnIW2km&#10;3pC6323uo+fl0XtfCZqLj+Q6PZsHqV8nHBQ0kZp6XG1X8W+0kpIaLKxCw+1bFY6dVWkqaZf3L2k1&#10;2slrWAitrFVANKAfLP8AsdI3mMb04/n0nu5O2ttdf4bIbQwUce+c9mDJRU+VTJDIZRl/4DRmpQq0&#10;FPWaz4x4oixtbgm4ruF9HEvgRjWxNK8f+KPSxZEKAk06H74a/E7fW2cFP2p2dX5fHbfSJMrjcdkk&#10;qzM8cFqgw1tHWWvTwOQ8aoBrNl4Ht7atrkRPFnNa5A/z9NzTBlomR59Dt2d35v3d/YEfX2wwlHi5&#10;VokyW7ftHq6bFUk0N2pvsqfSq1EyA+GLVeBiGINuTd5SP0ohU8SfT/Vw6YjkGgjyzTorO4OscpF2&#10;ItV2ruWiye1KqVpqbCVtU7JXCvh+2xDZqrNpGo4xGZZmVCZGGmw+vsPTwAzkzGq+n+f5Dj0piYNH&#10;QdV+9w9i4jeu+n2NtxaLI4PFVssFdnzJC5qqSjmCzxRTyxlIaONUIgtETGgCW9XsjunjaQxxDtBw&#10;fX/V5fLpV8MWOPSJ3/X7PyUKUdFSYZqVDWZKkq2kYRZXRF4aeOuyFNdVjiAPigkKerm6g6faU6K4&#10;6ai1DLV+fRNN3QTzViTUlLLQPHAjwQmoWcVCC4WGiVE1RC930sxJP+tf2mnBBxx6OYmVh3dIbclA&#10;NwYmPKCCKmy9CwWqkpI4/JNosod4oFURWX/O35J5/wAAgmQMoIHd59KEKpgmoPUzAdf5fLYyWqTF&#10;TnHD94ViUsk0cVQqalSWZBZSx5AuP8B79Hbs4rSnTUk6K1AePTx/cR8bAY8lFDPU2EqU6KjPSyyf&#10;pE5/tXB1aBz/AF93NuEHd1dJQzU8ukHX4kz5Z4aeeSjaMxU7JUB4Io5SQRNPOtyvNrW/H+t7aMZ1&#10;duOnCyr+fWeTC7uoGlVRHVCmJEVbSziehVnWwKzuqqxAPNwD/r/X3rwpBkdUEidNn999w4hhBURz&#10;mqWIqquNUcKg/uOYypUhgAQyn/Y+9FnHHp9RqFa9Tz2VlZ5IrweMlAXlKNOKpwLFLSgqDb62U3/J&#10;vb3sOQc9aZMZ6Urb1zmQX9uKlES0ymVUp49TfbnhmLgtqt9SWP8AQWB978UenVeAovTRX7xzEkNK&#10;aYHXGrDVIpVEVjp8fh5WwJ9N7k+/M54Up1vBw3Sfkyu4JWUVDCY+tJNEZBaH9RHksbW+otwP6e26&#10;n168VjpjobutuydyRxrt7IZCqpqBqGejp5IVSSmShqLt4aqPTZkJvp/Ksb+3YzjpFNEv4OolTuTd&#10;eAmqanFVOUp2SQQUhpy2unViVZUK+nQQbBSQD9R9PdmJC162goOg4ytRmtwz1Jm+8k1TRmVJB5ZJ&#10;Ki3rmawvf620/T+v4DFCTQdKgSw6zY7DRaJmqlaWFmWNFaRppY3lbS3jQjUQv5BH+AA+nvxQjiOr&#10;qKnPTnHtnEVUFQsTyQVdO6fbww07xLUQX0zvU1M4GhxfgW5HIBt71pHmOr6V6gT4P7N3i8sMEMMq&#10;ShrGSVZLamJJX1/7USB+OPeiM9Vc5p04UsMMn2z1MXndyNEswUTVKu1omaMrbgWuDbSPfuqdOb5l&#10;qF/BEsZp2Z2fzyLaVl/atUIoBLqeEZvp+OOB6tB1YMRjqfQNU1yTeFfJTyAwClSGV3eUsGkdOLJc&#10;3GoH345HTgNRXoQsXhjHR4yvyKzLC8hgHhmDZGkgB0vTRagVUF/UqPeyj8e2JPLp5KefSzx9BBA6&#10;tT1tNPVKyukBUVWWAS9hO6RiNQwIeaNiL/hvaE6qZ4dPgJ0l83vzIGOlgldadUhmpYqOj1QyI6v4&#10;3jldtTes+pgzG4FgQOPe0t0rXzPTLla0XpafHenbcHYmJxmSWL7LJZCCLIayr4+KnkrkjnMgYcyA&#10;agrEnSzW/Psr38lNucrxAPTEpog/Lrdx+K3S1FsXD4uswe3Vo6evFD4sfQ+JaGn1xCJnrqMKS8rD&#10;9xiB6WsRb3jjfW9xPIbiQljXz4celUc4VdB6OzFXQYTLRULU7UVBXiW33l1enqY3LG0iD6SG+lBy&#10;PZVJE3iaAtPt6cZ0I+3p0yj4bdmKyWGyFJQtHVxmmlp2MwmmpvFwGDrZWFgQNRIHNva22iBaj06u&#10;pFO3h1rNfzIuk8FsjcVLW0ctXkJTLDUTPIP3BSTEwz5WlEBDNqmKQlzqAtciwN5I2Mt4fhqKgefS&#10;1ZVljHieXRD9ob1mxOB8eSraqOq+0/3BMInhmq5oWP3FKdEaqXFxqkljVXIvrsCfZ3JArMCmPXp5&#10;HIXu6Uu3qHcMWWffQim3HHVySY3Iy0n29TLhK2elApmpXYg2UhWIS6g+kOTyDSxWpEdKAfz6S3HA&#10;k+nVj3xy7Mn3Lk8rhmf7bI0IwkleJ3/h+LycFOCtaaao0qutdJkkVAXLXGog+xOm1RXVTQH06B19&#10;qifSK0PVunXO+MbtPN0VaKynGH3IY5YDRASvTzRxfveYp6FjYabmwJPPssvOW7RwfGWlPl0lLALR&#10;T0a6HJ0WZrYYtUc0TMJi50u7HwiQyAgWe9xe3094le5+029jf6UoVqf9X7ejPb5A40k16krM0FRN&#10;rBjDqqU+pQWaOMluXcXXUDwBz7gC9DK5FPs6PVXAJ49OawtDrWRtKSnUhLqxXWANKALa1gOLWH5t&#10;9fZPJGY668V6c6zhxHJFok0rxchVGiJT6Lh1XSRzY2IItY+0hycHrwoTnpR0IMbpM6qgYguDHoPk&#10;sG1q5tq45up+vtTarSTUeHn06BTh0sqYK8MbrI7BjqjLKbKPx6bcXP5+v+9ASwxq6dpJ9OvdO1LM&#10;uoRNqZwwYajfg/S5+h/1/wDYezO2ZahD5dUZa5HSop/VYpdvwg1KFsPrpB/x9jraoldqoK4x/sfn&#10;0w7EUp04aFsFACMygSswB1G/N1H0B9iQ2ooAMHz6bDnzyOm2rgSRVJQOGNjpYKWVOLXJ+n+B9l99&#10;tUdwNTKTX+Y62jEYPDpG5KGNXVVETpY8/WSI8+leAGJ/1j7jvfNsSNgEFf8ACOlQb16iUzqXjBYl&#10;rmXTI4N1tpdW1i4/1hYf4ey3b4GWZag4PXmYUoOnOFyylgA7X/Qq6XUk3ChwBdbf7H3L2xu5Svp0&#10;VzLViB06UtSSrAhlkAZdCWKhl49T/wBOef8AfAS9sMweIDgei6VCp65ipaOWKQn0GwBtbV/qTYcc&#10;fj2KkAJAbpG4YHV5DpTRVQkC2Ym4sX/tKTxY/j3dwFag6UxHXgdZZJgdSMAoIDEnTqS3pHAB+v8A&#10;gPbL8RX59OsjDJ64UgKuNIBa4K8Hm3IKmw59rdvAEuPTpNLw6ETEWlliDRqoZUCsSWsB+nSfp/r+&#10;xhAwIpSnVQAVAPQx4qGJYVHp+hAI/Ve/49mkOmnz6UxItKdK6imBUA/qXi544/r/AMa9vnpQvCnp&#10;07E6lH1A/qBx/h791bqMZPUQbAH+nq+n0Hv3XumuvyEMSEM17X49PP8AX3osF+LptpAvSHqswNer&#10;Ulr83P8Ajxc/8R7RvOobpMXqanqRBlIAg1WJP5VrgH+lj7ul0gGnj1sOOk7mdww0oYGZdVmZUOgP&#10;x+q59ll9ucNvXND146W+3oMMjufySFSyGVvUGc8Iv0/T+f8AXPsFXXMvdRevCMMadI/L5uSKCTTe&#10;Qyro8syBUjLc6gF5P+F/YW3ffpliIFe7zOOPp1s25PHqVtDbGPkP3gVZKmYapGfSxcsb6mHNv8AR&#10;7N+V+WbC5jF5IA7vxJ4dJfA7sdPm8Op9u7px8wahgpcnGjyU9TBGkTGRV9OrSoB55/437Wcy+2ew&#10;b1akPCqyCtGUAGvTU8DqNUTZHRFNwY2v2zkKrG10bx1EBe0kVgzQI+lZnTSbo35P1/PvDnmTl6bl&#10;vcXsHGATT7PX/J0ps5/GT9bDDj8+nTbFes9ZTaH8nl8bMdA0uGNi8bnj/E3sefp7NuV5B9Sijjjp&#10;5wMkdHS2bTiOhE0jQ+oAxgAAPYWBOn6/095g8s2gisQ0nE/5um1FT1H3ZmkgWSnc6qhoinjuABF/&#10;tX/EX9kvNO8Q2im2J7yOHp0oRNb9BY0HlIdyroLOrGxX1cBT+b2uBf8APuIJoRO2rjTP2dLQKCnU&#10;iXArU6JWAVXBZfIOYwR+pbfn/D24Nk8Zldxxzny/1f5evEVx1NbH0eNDoI0N0jVSgU2ZR+ohQfUS&#10;fpb2IrWytrLtUfs49JnTV+XWVah1gaUpCnDsfP6XVRYGw+qqBzbnn/b+xFHdeHEWwBTpFJGDnoHN&#10;113olNJMjyCQHkKVYE/pVgSCo/Pp+n+39g3dLgyyGh/b0lbtrXoIVp3fcFO88kJUvM8JYa3LyLaV&#10;4lIJsDwL/T/W9g8wk3w8TzPSXT3V6XriijpG+0ke8bWkdVY+Ipxrmj/p+b+xOViEB8Pp4Go09Bjl&#10;85Dj9BjiieV5KgAjUDJzyoS3Bb6jn2FrybwnqOqtGQdXS2we/wCGDH/bs60+hQTCWBZUYAOryNwL&#10;fTj2ILHmU21uI+FOqGp6bMn2PSUru0uSgp4542A8ZV9Cpy2sL6lbjgaTf8e2Zua6EgvTrRYjHQU7&#10;o7RmqoooaVg+P8RSaRakvNUqRd/8nsD9AQeAbkG3sLbrzVNMNEbUA6T+Ka1cY6Kj2p2zXHHR4rEV&#10;D0aKxpKhGoQEhp5eTKdZN0QEENrLX/23sCX+6T336Upoq8M0r0mluQDpQY6KpNuAxwU9T9xFSU2q&#10;phSOnJrnls3jarqKNrBEI/TyTcnj2S+EpJ/zY4cAek/jEgV6UNNkkqJIMaGqEWRjWJ40WGohqNFo&#10;lSWMLdLW/wA4Cy34HvawFsgccdbkl05PDo2vWXTr5mnjqZpKpZ8jDFSmNI/FLRyodc3iPBOu4DPY&#10;35K/09irZeVbm+Iqvn0ot2ica646PLsno7bkECpm9vVmRykcKpSpfyRaCNMLSsF0nSOblf8Aifcy&#10;7JyDbIlJ4mMlPToyWCOYCh6ccn0ruOheevx9XBQTRnXjsbBSrNTBm4vN+m4K21W4/pz7PW5TvLNT&#10;LD2kcAP9jp02yqtAK9BvnNhfJxYGkweMw1XVGUHWIUdnhHDSxQTm6sL2HJI+vsong5uWpEbmnmBn&#10;opntZyf0lr0SDsrZ/e1ZuXV2JjNxJFSM7qssZnx6UyAn7gyU7CKzHj9HH6vr9Y63a13Z7hheq4b+&#10;kD/l6aJMbUcEU49JA4rA46GBqejqKZvsmeKrikdmqJ5T/lKRUtSpDDV/uyytb6ceyN4PCwwNelKF&#10;JB2/n094ZEoI2hfRFQxTQVCiokhjlIqbNE6AajdrE2uSSPx7UWZVXHTtFVaHh0NuFoq7OywNFJFJ&#10;SKkyx1dWqrCVtrIkTSRp4F1HI+p9im1TxW+XTipjHDp7/iH8MpsmVyEzLFHJEpFNEVnqfAVpZAqj&#10;1q59OriwtcX91upfBjYV6dqApB6LA0s5qZI5J43mpCJMikUXivI0vknnnnk5UKCoQRm5PuNJwGnZ&#10;j69MDBoPLp4x7RGZJ5wYI6oiCOc1fgeOBf3POVC3DgA6NYAIJuD7qQDx6fGQCenKsoVkp6iXE1K1&#10;McaNVMtTK0YswCNMRpGtF5DJwQeV92eDUvZ1Zo68Og/y8f2VKENPQioQLM7LP94niC8zP5BeJ9JO&#10;hWYBh+D7RyRaQK5PTJSg6QMRhqa6kyBqldXhkoYZVDY0y05u0pql+rfgE2VRwLG/vyKdOkjh+fVe&#10;lVhvDNHSGRaSc0srIdVoqaFEZjBoeP6An0s44N7ke1MY1HpTClenf0LMIFeJpKitWBZYYVBp5qgF&#10;3ggLALGtv92WP0+pvb274f59LVXyHT5tqhesyI+4dJUoyGSpqP8APTR+QxwU8bKCBzyx+pUgi3tV&#10;aWpklrTgenDHUZ6MJgWPhokkRQYQYCq3Zo/IxVRBEAdX9Qbg39j2xWmlSOHSyCmmnn0N9LFCyfsC&#10;nWnWERuWRFmmUJoi1Payl2BBIJN/za3sfWK9gp0vHwj/AFenSjo6OSRIVljMUrJpkM4WpGuwa2iI&#10;HWv08RLX/Ps+jiBGemWyx651OKjLxmUQo7syxM0bIkUUAvN5KZwfqf6tb3d4k6o3DqRHQxzHRBJT&#10;eW3kjhIVG8Q5La0FtBv9bk/ge6GFTjpPJpp8+oX28aVFm8ZdgCml1ZECOAq2Ng2kXB1Ae7JGFPTH&#10;S3xlFHUhZEV1UvJJEbaI0AFmcgXtY/QEf63s8s4Vda8eqjz+3qNmDDTAB1DBgTD4ollkd78mRmB9&#10;RHBPBHHt24REXK9Vfj1J2zNQvMHDyEI3iMDsrIkh9QUNIPU1/pY3B4/1r7boJ+XV4iAe7h0J9BLB&#10;4tKohdHJ1FgtvrdpdS3DL9LEEW/PsXWxXTnp5ypyOPUqYQzWESKxWIutRGeUOrkxqOG5vptYX9rq&#10;IRw6ZBBNOmOpempzKjR65ZVYkSIGsiDWVLsDdr2JNv8ADj2xKqAZ62a0x0kaulppklqFePXKgXQk&#10;egsqHyOjAHkH9It/T2XMiE6h59NyccdI2oaHyaWiBaOpiZI3X9BJIVUaxDn+lhx+efdlpXPVB1mi&#10;ejppqmRZZmqGkt9q8Z0QhxZiJhzqB59Lf7C3Je6t02ZN6ZaRfvJYmZPGxjLelQzXRDUKCLm11H5/&#10;P09+mZNNT14fPoEtx1CLK4hOOn1TaitRM0QVBfx+UuLFG/Tf8WsQLg+4/wB8C5I6Ww6aY6CzIvLW&#10;RnxSxUq+GQmZIY6gzRh9VRCVm4sUGmJuR9LEH2AbgAvno4jC6ajj0hq866ulljpX9U6VBWl0zmKk&#10;hQIVmXhixHqZiSF/H9PaZgpwOHV+uGTnpYoEp0hWGZKiMPDNJEyfwypfQs0FWqlWdnJKgA2H9DwE&#10;8oA4db8j0GuQFFPUzS6pcbGwqIqjySs1Ojs5iMsEEoZ5mKgFgTpH5t7IL5dTkdOdJiVTTTSywSE+&#10;RaVT5AjU1WvktSSBD+kgLeRBYkf4c+yhlINB1rTU46hzZFlidY6nzVk0kz1NQshDY+jQ80yIP90y&#10;WtNpubH9Q9sOtTUdaMR4/wCr/V/q+xxpKqaOOXKUfgqgzU8lNJRReP7aJIwIhTRzraNVJ5kkRvyB&#10;cH2nMY4HpvTqqOhBwH8MemmVmhVqhlqqiuNRHMgrY/Veglqh+WJEoVD+QOB7cVARnqwQDj0LuHaj&#10;qBH97VRtRNqikmpdEdK0zrdHQsCqgkhWCgAsfSTzbWlQenTEunV1IrMUk0UMcSyVMss0kbtUAQ0c&#10;cKmyvTx2BUxHhzzYi6+2nVTgdN1ANOokFJLQO80KPKRDpaWEosckgPM8aONYGmwdzb+tvwGSjDq6&#10;gMMceo1NDUzVy02SrYqWComWoMYikMM1Ov7n7SU9iAF5u/FxzwfbIGpwDw68BXA6HbBYSjHgNGk8&#10;/llSOmWKNJXZ5BrmkmUC63FmWzAWPs6tYgzBQK/LqrGgr0K2MxuLx6iXKzRU9PA8imkEsUcLM3qe&#10;RpbWPHHCqR/vYz29beAVmNOi+VmY/LqTJumslyEFPjqRIMUi3BSARMqfp8oVluUH18pIJ/N/p7O0&#10;3phII4gAo6Z49LHdPYVFtPalZKlSprEoVnhTQNcxkfTYaBoDlib8mw/1z7PbzmmOCx8KBu8jpE8P&#10;6lW9eia5nd9VuOeWpapSGondNUzFlkhNwWKlLiRJASAQePp7ARu55pDJNxPTn06k93SUyE6VBlVF&#10;hiq/MBAEUI1QkahUhIX6seTx9Pza/t5XDDHTbxqvDpKzMkRl00yxVBhB8lTKE8QRz411EaWIb9S2&#10;t/jf3fpvrlRvJ40jkNRKY9Es4k0mKKqkBaFBEVDX5sv+p/1vahcqD15Voa9LnbNDC1RO1XEuqGaM&#10;NSrz4rj0uh02vIbsdKD6cn2bWUamhPT0S6mr0N+Ojp5JDTjzQzyARnyRvGzROLgzsfxIOGMZsLW+&#10;pHsT2+jh0YxgAZ6WFNULTU8wjKRxuBFHEgSWCGy2YkqvItzyt/6m/sxD6UoOlK6K9vUHI1kDRq0I&#10;iHiEOqcxNNrgf0s+pRYgG5HA/wCKNyOdNfTpzh0m6swVUrGCdJBUUs0P70nkEjQsJPHeUcawPo30&#10;HA9oXFRTqvWUVgakijWCngqPHI7tINRUsLgUpAC2AFtLcD3oNVet9JmaGQLJLI0Ss908k9QRRsHH&#10;kHjJ9I4vbkC/1HtopRanrfTZLT0MkckKRv4PGJDUWSZHUHXpkppgPGobkMTc24NvaORVyP8AV+3r&#10;1aY6TFJUUFFLXUlZUo1VIkZSM2nRAzlo4xMq3DfRhHIoC3A1G9vaIELUHqxFadIutyH29fUU0jVE&#10;kdQimJpKfXBGSpMbK4uNLi/kFrX5PtFJqJNOHTiiuOmmvSSZZIfEtYHCh0imjoRGXWwZH0B3lUD8&#10;gA/i49taW406VIKEdNIpJ6Vo56PyxSRakdoj446ZD9WMLliANNhcAX591oOnTSmel7jaeeWjhr6e&#10;mCVCQzLDLUNFL6/rO0sYFjrF+LNx+PamO38QVGfl1TSpyOjAbFoFSkhjqJpHnm+2rkjVLloypP7Q&#10;UEA8HSAAbfjj2f7faeEvcKHp1VqPl0afB0cCCNwTJ5EiLyxBrKUGsI2kBrBuCfpbg+xhaoBk+fVC&#10;FBp0KOLplJRrPZR5HZm0NGQbqgWwv/XTck8ezdVFKjpFLp1UHS5p4o+JHWQsz+hW0DTYclgv9f8A&#10;D6fn3bSDk+XTZPkOsjzUyqyyKArm8h9X4NgQ3459ssyenWtJrXpA7ghSRJEjZx5AzL9JALD6ozfU&#10;W/3n2FNzprx0pgNOP+rj0T7sKywVcEkElXFIv2Bp5VjCGnqJDLGks78AkAgg/SwH59hYt3Y6ObTS&#10;ZKdVs9v7GxlbJUwTGmpJAorIFoUErJEHulPRswKmRBcqRcBSwsL39nVnMQo6EVvKfh6I5v3rWKuq&#10;J61WxktNTSU1MlRpgjpWnWPyy0gS6jzADUf3Li1gTe3s+huCF6OYCsgp59R9qYOXzFZUx5qRTzUk&#10;MtQkSPJFMPElR4mQeE/hBpAJACm54eWTWc9KGUAg9GQ2XtiQ0kQEMtA/3fgatWOM0tG3iCyU+Spp&#10;LsrsvrV01ABrH+nsxt4dZNeHRTdy+HjoyO3toyqlRWfdMaqmjuaOGhiihlihHiiZERWaRfrosou3&#10;DL7OI7cAVHRHJuGSvl061G1qSGpgrjFUJU6TPJBJCyRCWRfGbeYemM8Ewg/U/ge30hFeqLfBsDz6&#10;QlfgomRxHQw0dTHLUVAipWf7VnKaJ6yGokBuLH9xdXpN7ce9vHTh0pjl1ZB6C7N7ax/2xrMakthC&#10;1NTN5nEKlv1mmo7Asxe+sBbIOWP4CSU4p0uhbuofPoI8vh4RJHURS0oEkTUVa8RjqajQ9zUNWwzr&#10;plNgVLrHYf14HsuOSSOl8TZoOHQSZilpalUpqYz1LRxaki8CYrGotGTIsUDyAlSiLYo1yW54HtqT&#10;y6Xoa/6v9X+r+YX5NYIaCKonq4lSoimnhmSp89R9ksvkHmjjUeMSObeMEMQOAb+0rjJ6WxHA6C6t&#10;jMmQpJqn+HCrglFXLBV1EykRFDIs1NPp8sWg6X0KFA+nNyfaQilaY/LpaMkHB/w/6v8AJ0iKutWr&#10;pkpayST7qQ1JhxzTH7VoyxerRomKaGDDU0h/Dce96AtCMj1p1smuG40P+r7Omr755oGqZnMtHT0J&#10;SkaURQRy1LOPFS4+jUaiqf2GB9QP+PuvhZp+I8eqsQfsAx/sfL59OlHU/erEkUTyJS0xrldZfEkY&#10;UeOfGSRsNVvLY21en63N7e6tFQEnzP8AqPV1ZWyvkP8AUP29K+imkkmWnjnaCmqohW/ZRRRTzjQu&#10;l0gaYSTLoJLlueLWHtNKlFNBnhXp9a/5ehFwK/xCnakp4qSilMz00M9TXVM0f27kNJK9O6nTKHAV&#10;yji97hePaBsHPTnQ0YXHyJBPH5RRH7smYvwlbJDErwQMJA7h2YakjBVJLi5Fj7Tup4t+XTbHNOhx&#10;waxTVEpemnZ5FQwyrPFR4+ColUIaWkRCyxv+q/jbnmwvb3VRqanTDs6noZ8VQ1lopWgjqIGRljhq&#10;40Io5VGtFmSn9Df2mLH6G1yT7uY+tlwKBuhCxtGZY6OWSMxJTiOdWHhgVZEJjSmjkjADXJuQfopB&#10;9svH0xUUz0rXo6kSxy1PhphpEbwxx+ZUquW1mp49BXTo1DSfr+PbDR1yetKVOB1PUaaeRZaiclGV&#10;fNJOHklqwdRE0knoCKL6eb24H596AUGg6t05Ij6ppFcoBJGaeWrpjGs7v+3I6ugIQK1jyOLjg+6s&#10;gJqOrrShr1kin5eln8KRtG8iTh4I0ZtX7kMc5RvMHI/VoD/gED20VINOrjRqBHHru9laNy8beglJ&#10;0M6yXcDQXnvqiP6nu4YfjjkV6c6hV7OJY6gCacrItO0mpFpoInYGIADSEsbLZxYr+R+NeY6soHn1&#10;jqkkBld6pIdLhiWRGhgnkaxSJ041Otgt2K8n3tuHV10+XTNLPBGt4BD5/uvEAkIV9TEIE1A6TqHI&#10;txb21UVp091AqmE7wrGIIjMs1NMTEA4lif8AciiRf82P7IJ4P459tu1e0dPqlMnj0wuaSSOZomWv&#10;cwuiM7S6FvII3p1aYetlIUrZLIDe59tioNR5dOY8ustTMtPUzrIrC9HT0lVTyx2MiSkKDTyKH1Kp&#10;HpUkMT+fdmYM2eHXhk06ZaqJDLNDPWFoxURQ0JYMJQQg108sTKx0/XT5WPH0Nrn3rNMcOnuAp011&#10;HjEZpoXhgSplqKbwtAZJmUxfuQiaPUIlVgfSp559662Av4uk++qPxUocTs0MplVIYZJQKE2qBRq4&#10;9Cre4Vgbkf1HtyPz6dXR5cemmdKbUaOWSWorfuwaKanT7etjUR3eq50xublRILCwP+w9udOdMtXS&#10;Ui1VcahKeKFoYcitTADJTwVEUdnaQAhfM55Oi17GwPv3XukvW4ubXJ4IkMjUcVQ7PrqIhVO2qeop&#10;UQM7jQw1IRx+Ra/vw6qwBx59MixRRUdRDTfeVdVUGMCeniP20iVKlUeNTdolZv2y4QrqB4v78T1o&#10;J69MNTAtMKNpaenWTGiM0Dq0qVcsdU/jSnmpx65jG+ryMSyXGkaRe2wxbPr1sKoPzHScnp1WtZGg&#10;ovs6rIVE+uQiNaaopLCSpgUqGDS8r9utwLAi4sTYnH+r/V+fXmXy9T0m281OGqmaWaH7usETSpL4&#10;Y1ms6rPSPp0ki8ZZbm4t7tQHpo+vr/q4eXTdLSU06weGHKwVUDzVslHpjhXISS/uKtRUCwiSIfth&#10;HIsAT9Le7VAGfPqtKnpuyFLJLIJqmnhx8zlo75KrLR0z1EYlEFU1NYJG/AQqbM1uR+bofKvH06sV&#10;PmKdQ6jHVtQYagxConcxxVczVlJj6jJUKfooaOLSVLRvdomRTZWPkBBv71VaFc08v856oVINPPz/&#10;ANXr6dMEmN1pKsEMclE5NW9P9u5CRR1IjlpkEbKEAsDqkBjdhYRgWPvasPxceqmg4f6v5ft/wdMA&#10;xyVkGSWF5VMUchWBp0kkqfsH1CqpKYKnNzoEUkXAFg3Ht3UFIr0wRqFBx/1fL8vLpvoWNVj3lpoJ&#10;JkkqDQ1VJXwR1NLHkUh88kiMSupUBBAL+l/SvHt0jS1D+X2f6uPVANa4r868K9Rkx8cxjoikRp6x&#10;PsQ+QjFRNU1MbD7uFqYr5Be4MLXBFwCSPdgfxenkOHXtIpQ+frnPy64nGxokqxVtPUwUDRU0q1tQ&#10;0QjrHWwtE6trZT+lV+h/N/dtQ+L1zj/P1oKOA/DjJ/ydSKrHVNfHkhTxUsU1xM1TTq1g9JGAZq6p&#10;teMon6lU31WuLe9K4Wla06uykgjH5fb1nhx5x61UlVTNRtIUpaavp6t3+5inh1GOic6QGv6izgDV&#10;awax911BiNJ/kOtqCq14fOvH/Vx6ypjIoSP4kzqIZk8stPOaSryEKxnXLEAAsojuS0kQA45B+g1r&#10;JHzP+r8uraRTOB+zV/n9a9OlJDWSPNAgpD5zFJUVOmCoR08WpKaWapRJPupY/wBtkjjU/wBogW1e&#10;9MV/1fz/AC6cXIp/q+VfOtOsxo4pIaOkpKSKrko1aNQkS1jyR1ZOoyM4EYihHpZpOUF2Bb3r8Rby&#10;P+T/AFV68FooAzTHr/qp0/Q42OJKepxsVBVUsEElBFHPNIjCQDRVLEkpN5b30yG4CW0j20WrVT9v&#10;/FH/AA/Pp0do4UHAf8V0+42Ckmj/AIXJ4orQkRNj/NUQokkhOgtVgO4JDEs9gTpFrW96Yfjz07HT&#10;geI6XtDjacUUNZVQD7iWooUoKqmFOsEsUbfbeOYkqTMVI8hQFVJ5DW9sE/y/4vrRjPl08x4sLDXx&#10;tqeaOb7KO7tR0fEw8RzBcWWVOBG6oquv5J9tlqnr2jHz6UkEtNUTwPIZEmohLKAJlpII3xyBK5fJ&#10;Dq0M5YN5CWkYekMBx7bbgfy/w9bbNEHSip42UCpyDRUEiUUsqTMkMhmhZi0cU0gAp0QekBZUYgsS&#10;ZLnhJJx68Ivn1zxzzkwT+Q1NaKCSRhEsEUNXT17ix8bWjDIRaMIbW5v9fbDYwB1onWK8KdTZZKfw&#10;vE1TLBS5SCFGo2j1TMYntLRxwIGm8YYAG5Knkjix9tHj1Zcr1xhykdVDrlkVo6haikjp6iEinSeN&#10;vtlaGqCloEULZtZv9B9PdGCnJ6uMcOk1X5OnpZQXWKOtmHji0skFZUxKb0cUMLAgO5BBDKeP9v7a&#10;Py6cTz6L/vDMJCMvTzxSx1FYsk9dHD+7kMZkEYj7SCacNFpKgG2oEk+gMbD3qPLin7fl69KkUA5H&#10;+cdEf7QzsUlNLQLko66aCnklx+Nlpaiolr5GQRslU1KBFSPGjmSKSTSDqBK6lsBhtsBBDgUB8xgD&#10;+VWzinp5npFfuCpUEEgcKEk/bT4fkfXquXsauWb+LVUSpEsqlzFUtLLWvJb1TxVLAHTEbBU0gSE3&#10;459yVtiAKqnNPTA/1HjX8ugDugU6yPP1Jr+3/JwPRVslc1FSGmSUN4/uLBVUlkvFCZWsUkJuGHIv&#10;zfj2LI/hWvz6BVwveRXVwr/mr6/LpXbconmqY0Uml8qw+ExsF0wKLN5Jn4uWPNh9Le007hVyKnp+&#10;1iq4Ax/kH+z0cjrnFov2k08aQ08Cx0uKrWEdTHWVMb3SnqqdAA5BYSrqsL2B4HsM3c2CFqT5j0+z&#10;oX2keAXAA4A8QfkR8uj27Mw9TK1PSTUlKFmpYpa2jh8hrZoqeTSldWxqQfIhPpUft/UcgewhcSgN&#10;XJHl6dCOO3NPhAPn6n5kev8AIDo1uOZlTGQFxrQslbUjEQSWghkD0sLS0gMSsfU6Qompja5HstYl&#10;qn/L/qP7elQFKA5/Lh/k/Z0Jf2TpG0tFNVU0EaT1oiWjMhE1QdMKzVXIjQ2LxCnRgtjwLe2qKTQ0&#10;r1b7P9X8j/g6SmbpKmZJarXNPTT0kVO7RRCtFJNGxmaRq2i8bIqpdiWidXPDNcW9vRaV7T5ev+rP&#10;TbhmUg+fpn/N0V3f1FVwY2pq1oqesoBJHjnp6mjignlrmnYGaliUqrLGjOzkElYxdAx4AjstJIHD&#10;5/4eiS5UrU0qOGeiL7/jGOqpcfGlGV+3nmp56SUSpIIxooIaa+p3dSXuXAdBcEHkgW2eVDcf9X/F&#10;fLoI7moUlRSn+qlPs6JBuqCo0OBGus/t1VYsamKoCNqFNBMQCXQMDa35+p9jC2INaenUfXkeCTx8&#10;z69A3kaZSVMJpVsgE/h4sl7iRpGBN2IAZf6+zpeA/wBXr0H5R3HpsV29KiYnU8niKxqAx/1Rutx9&#10;LBh7c6a65uq+MGZiqubSxrEHWVC3LKosL3NhqAvz7917rFGYYDJeFnSMONekl0c3V2ZmvpP4BUFR&#10;7917qA0gjhkMcUMcskdmU/u642/Qo0chr8sDx9ffuvdYqpSpCJoI4kllAKIzAAPGQQASp4A/qPfu&#10;vdcGeNBFfQxDgqpVtagH9clhaw+pP54/p7917rPJqYhGsZ/UwOuNonRv0MAq3LH8fjn37r3X/9Pd&#10;MH1IBtcD+oHJ/p7dj8+i89ch6f6cAEHj68/19udbUajTr178f4ngj/Y2uPdX+HrVDX7Ovfg8fQ25&#10;v9fyPbPW+uvSSAOD/XTYn/X9+68BU066U2YfgXN+AP8AW+nvR6sgzXrk36Tzzb8hWH1uf0+9Dj04&#10;/wAPWMWJDHjSL8N/vY92PDptPi6yM3AHFwbC1vpf8X/1/dRx6cf4esYJvzY82Fyv4/r7seHTafF1&#10;2xIDG1/p/Ugc2HA91HHpx/h64gjUCRxb6W/3r3vy6qPiH2ddm+lh/Qggn/X+mo8H3ocerP8AD1j+&#10;v9PTf6FQAP6W+nux4dNp8XXNipF/xwBax5+n191HTjUpnrH6bgANcC4/Itb8j3bPTR0+VeuJt9Rb&#10;62JYAXv/ALT+ffutdcRZbD/Y3Kr9P9h7917r1ufoeblQOSf9c/j/AGPvx4dWT4uuQBH4PA+n4H9P&#10;denuuLcj6Dm3AFvzck8H/evfh1VhUUHXWkre4t/S+m1r/m/u1emipGT10L6r3/H0W1+D9eP9f37r&#10;XWRfp9LcgH8k6f8AD8e/de6yIPV+OSfr9OR9ffjw6snxdZvoOCOPqAQeCLE82916e67BB4544+lh&#10;9OPqbX9+69103Cnn/ADSL2va1+R78OPVX+HriL/Qg2sCAQOTfm2pR/vfu3TPXrXJ5N2vcCwsCP6D&#10;6+/deFfLrkB6hct9QeQbXP15/wBt70adXXVXNeshsR9L2AJBF7An/WPvQ49Xf4euIC3F7E3+p4/1&#10;gLgD/efdjw6bT4uuiAAByPoblVNrfj3UdOMaCo6xNYjg/Xm3pv8A7G3u1OmixOD1iueOLXv/ALD+&#10;nv3WuuB0nnj/ABv/AID8Dn/evfuvddWH4sPx9ADx9BZhx/tvfuvdcSv0/wAACfoef9h7917rsi5u&#10;QBxb0m97fT6fTj37rwp59ZFAF/8AU3I55uSLXb/H37refLh1lF7genn6cWFv8be/deoeHr1kW/F+&#10;Pwf9b6WP+PvRPVlUg1PXNfoOeGvYEG4A4+p966d65i35AAvxbTq+lz/vZ9+6912eSAAb8/hR/sDb&#10;37r3XBwACSPqQRYc/X+v+v78OPVX+HrHp/qvA5I5Pqt9OP8Aefdumeuxp13I/oBf6fW/A/w9+PDq&#10;yfF1zVV41EAD8gC45+oJv7r091xYLa/1/wBsCR9b8D/ff734ceqv8PWEr9bBSfx/UD6jk+7dM9dO&#10;FIubfW39kEn/AB0j6X+lvfuvdeAC2Yc3B/wtb6fUW/33+wHuvdctI+tjf+vpIFvr7917roXuG4Nj&#10;9PoSB/QD3ZPi611y/rwBze35I+ukX9vda66Jt9CDzci1/p/xX37r3WTWCOFII/oNX+Fh/sPdX+Hr&#10;fXEtYEX/AFC9iPxbge2et9cCfpf6WPJW2of7Hj37r3XuPzb9Jtaw5IsAbe/dbHHr2q99DfWxt/iT&#10;+ffuvDgeuQ1A882/r9B70cjqy1VqdcrgHixv9dX5P9feuneurKRcWH0NiARwb3F/fuvdd2F/xyfz&#10;Y8Wuf0/T37r3XFgLX4BP9L8C/wDxP19+HHqr/D1jIGo3BNmBN1sCLX5A92PDptPi66IAGoX/AK3A&#10;Fhfn9PPuo49OP8PXDSoJtew+ha31/N+P8fdjw6bT4uu25uTbjTwPwL/T/Ye6jj04/wAPXEnmwX/X&#10;H9bfT6e7dM9d/X8KQQbKfr/X6e/deAqaDrg5WMXOkC173v8An/H/AHr37rdSBTpqyWS+0opJyp5t&#10;HApF3kkfiFh/hfj36nXtRpToM94Zirx+PpzUBzNUtHGVSM6keUgW0/Unn6D6D3R2oKDpyNASK9Bp&#10;nc3RVEDY8LKa+lo6iRb2Wd43gIs4deVNgeL8kXtfhlmXSQeJ6UpHmgOOqW95dg9zYLfW5qKiONDu&#10;uUpsbFW4uKKloIWN2NO6go8qahMmoXbkH6H3HW53k0NwR9vUmbPZwTWqkkGlOkNtTsDNbfye3MFW&#10;1suY3rul5slnquHzRNeOQlpbkGJCALSRLoIW2lPz7C11czPWrU6FsFuo4gUHQ67t7Spds7cXN5DF&#10;T1f2E4AoIpZJZ6ieRy0uRariDBo1b1eq6/7QfZNcK86jWv8As9LLcUc6eHVb3bfe3YCbywtTVrU0&#10;OPy9NVNBj5XiejpsazmWOtkSMeOSNVvYu3Gr1IlvdrLbomRmBo1ejCeSpVTw6CnOdj7n7J25WYvE&#10;bhq8RQtuShMVZTA0OSw2Pgi1VM+Mo2AWdI18jxgAKxIA/Vf2bw20dtJVlrQft+359F8oEq6VNM9E&#10;b+Q+AyHYufqMjtisnlwOy6NcPS7krHqv7wbip4lWb+IGmq19FRK4bVEr6V0kA8+xdt9xFCgEmS2S&#10;PT5fZ0Hru1eR2dDQKKV8zTojXY2w9z1eNyu59VRFDQJSwTQotLj5xTSR+ISos1hIoYBCsN3+oI+p&#10;9iG0miBCE0J4dBvcrOdwZgKjH5dDHsaBtl7Fp6dqrBV2S3niaTFOxx1bQT4fESjTVxy1zKrCBmJV&#10;53YKtw2m30Szss05pUBT5HiejC1ie3thUglxThQ0/wBXn0676ye38D1JNj8SMvLPS53HFMbUrTVn&#10;8SfFFvNLSVyrF9zSMDaKphI0L6dJJ4YRZHuasaVBBPD9voenZpEiszprx8/l6eo6D7C97btz+Nyq&#10;VdPNiKSdYKOrxL06R08tEiCOoWeanijkhR0VBJYMGNtdxx7TT7Tbo4cZbjXjn+f+Tp+132eVTGwo&#10;uB5Z6Mv1J2Titgw52qzgGZo9xiLGUm0Wmhlp6KskpBJBiIKVUd6eaNSpiMax6h6dHIPshvbOS5ZR&#10;FjTUlvlXj8xX/i+hntl1bQQlpn+I0C1rmnCnlQfIfZ089I1fS0nacG9+6Ok6vDbK2RW1G9azIV0l&#10;NFtLMVNOUnxGAn8CgSVj1APhpnj0k6lmtcgvXKXa2wjt5tReikD4uGT9lOPRTK9obhnli0FTq1Gm&#10;k+laedeA/wAvW03tDJV/e+wsHmOipIsPtDO47GJUUUOOjwlRFT1qiRYhAoQxssf7QRLq6gW/A9gx&#10;rOa5uGt7agIw3+DJ6X/UW9solvM1FQeIFfl5dFJ+WPSu4etti7kxq7Rg3hvHLUjQYXW/nwtHSiUC&#10;YVtFUoyTVERIkZ3s1wVBsfayKwfa5RHdVXI4HP8AL/V+XWlvor+JpbfIp58P2fLoh/ZkWMwXw4yO&#10;xt+bCxm7cjRQNl8xkcBSVW28Pis5FARgJJKivVAWxxeK8tLN42LFCuhvYj2iRjeAxClfOvl+XQW3&#10;LwytJhWg8hT/AA/5OtWjL7zzW1+ws3UQVvnyYlSJsjPMJTT/AF1qDH6GdLlY2UkAfT3LCxI9soYU&#10;A/n1Hckrpcs1an1r0JQ7nrGSJZJaauqqMR/Y4yGTxUdXWqL02Tr2gC+aop5CfCJEOrkMxH1a+kQ5&#10;pjp4XjgZNf8AVjoPKvsnM4PK1FcJ5qvMVX7lTKZDHB95ObG0cNxJ4/1Kjqbn6W9ui0R1oemjcSKa&#10;8D5/b0+0e7tz1UgrqiqyOUqpFnpy1IPIktNUrpWKetp7+W5JMkMhsCBxx7oYYh2g9bWWQ549O+3N&#10;6bZyeMrNl5LFNQZOfKU0b5OVm+4pqBPVWU8URVizyEG8dzqewBHt5oyAHU16dSRX/ScU6Opi/j9g&#10;KfBr23vfMpsPYMGPgyG3cdj5KcZOsxlLD4sfJkcbUlHiyDSj1wxktb9QHPsla9LSmCIam8/t/wA3&#10;R3DtkSp9RMdK+VPT/P024r45YrtTcW2afrFMvuQ7qwdU+Qytdjoods7Wepl8Rnlq4reKcxkSRU0r&#10;JJwxGq9vdW3IWaHx6VB4Dif9j59a/da3Uii27gw4ny+35/Lq1T49/wAu74+dC4+Ko3nlX3jv4Us3&#10;8WrstBSJgcZW1FPaoi25iMpBJ91Wi4+xaSFwLnU1z7IL3e7q8bHYo8vP8+j202W2tF0ka24VPw/k&#10;PLodt2fITA9N7H/0UbP2yF26skcUENbiv7vZMZQkpiMtJRAtJLKJNCxSxKAp9JABChMlzIYyGP5n&#10;pX4CxuDThgen+r8v8/Qa/K7Z/UeyPj3R9j5Db0eT7c3piqfN0iRVES0W3q2CJYspi5qOVBDXT+Qp&#10;XaPt1k5Yc82d26UvcBdVRXpm/RhG7leA/af9jqlvbW6KGbL7qr8hiKOpq6vBEx0FBQCh15upgEf8&#10;U8iaTAkfpf0Wsxtptb2LtGlRQ9BHUCxZhx8vnTj1mqdj5ldkUskGDqcPiclUQTy1mUFMv39O9SRU&#10;cxBZZY/uLvcAjSLm3B9uh1MlK9UMbLFWlAesu49x5v8AiOK29iM4mMw+JxsdPU5LGNKKTMUlMAZK&#10;anradfIdQ/bjQm6kc39qYhQGnTEhOBXA6K92NiWz+crZaGrpUEMix0tPRVLVtfpUh0jramJdU8gF&#10;2v8AUng/T2qQ0Wp6QyDvOelpQbXqqPZtbn6rEy/3axd6UfxB46+l/iqoJKiSaGAmRZJBdVVwulRf&#10;yXAAuDq4dWMZ8Msfh6T027tpbfw9LU4bGiiyc1VJJjqP/KKv7qnqYrpU6XPjbQ1lEVww0hrN9fbq&#10;rQkHh0w7oqgU6Atc1QVW4UXcE80kZjkqnlp45FrUnDazETEQNTGyFyCF5OkkW9uDGB0jNK9Lajwu&#10;5s1qzWHo6yn2/SVAaCmmDTUywrIJplE5W2osbsyqObki/ujMqmhx04isTqHl0OG1NzZquo59s4PG&#10;RS5atqY6urzaVMRioZom8SxSpMHjaPQ3ruFZbkni/tLMqjJNR06q6nIX/UemjP8ASmBy8dbHDlsZ&#10;U7ixhnrNymSqpzisUQpZVx9Q+kTl+fGLnyMCo90F00dB5dKvolI41bz6zdeZfcWzBHsbrzIVeByG&#10;cMEudz2GMtM08kS6qWD+MCNmFIxKvURhfVYL+B7T3BjmHiXAqBwHT0CtF+lbmhPmOH+o8OrD+v27&#10;CwuOpcfPsym79y02Pmoc1uXsE/e7Mxizr91Li9tZUNGrMzgz0tPUQmdPXcFTYBWfwGcureGPILx/&#10;PoSwiftj0+I3mW4fYD0YnbnxU607JwVDUVHXtfsnc2ayeFly1TteKjoMHTU9YP8AK4Kad18bI1iw&#10;10iswNhyPZUdzuhIVV9XpXo/TbLJ4laWLSTx046sQH8uHYnSuyT3Ftnr/K9pZikWlgw+0DX0+L2x&#10;tPFSBf4ruqHH1sYaethZVlneFi0kZZUjJJ92QXtwtZSaH5cf9j06r4+3wSmGBRVfU4H2D1p5+fTH&#10;2HV4zF0GD2vuXG4aDbVTjlylFU4mkGposi4ghyMtLXfuwus2nyrWaNKjg6D7UNCFpp8h5f5emVdm&#10;JK1PRc+7qzPUeE2phNi74NfSwQGSmwdTkov4PW1EE4iqilOv7EKszOJG0kBNNiVAPtZb0K54dJJI&#10;Tq1UyOq9t6VG6ctuyTZO9MZFQiWHIpRy4w0iZOWakQBcdDVkMtQjRu8XnYWl9IH0v7NbYIq1jPSW&#10;VGeTw5Bxxjj/AKvn0Tuu3ritkbmy23qOSXJxU9DVYKhpMhi46WrmnljMQeqd7xuRGSjA/W1v6kmH&#10;gGUB/s6J3mEMrIPmM9AVU5fN4PJQwnKVeHwq0ZekmgkaOmjWW4khWlADGOQs6yP42te2k/X2pVVN&#10;QRU16RPI6MM0FOnTqjs2DbW7qTJ1bRNT01Z4amZyHV6OokEdX/C6ioS0RljHpNhpa5sPer21aWEq&#10;vmOnLS6EUgL8K56O3vXsbEY6lo6frja/2+ydwVFPplxTJl8rlsm9v9ydbNXh/HMkgVJYWKoYvUSD&#10;b2G4bTj457h0IJbpVp9MtVY+WfzPofXo9vxU+LWc7O2pmu5N04OKtl/icUeMetyX3ZjEirAMlhaC&#10;LVOtVQupkWOUeLTddQ+oIbu5UytBbnC8fWvR3bWhSMXFwoLOcV8h8ujybU7RzOA3JU9bbL2ttbLN&#10;s+mneu3xlsPPisVF9rF5WnoDDe8jiyuqyj929tS8eypgijU3n5dGq6nOlBWnn5dCl1r8f8p2/k8j&#10;2F8gNm7W3CmYyEMu38ZQ+KuqEwFMg0z1UcqKx1uCGjkBNr3P09oZrxzIIrZiF8/Kp+3pSYIlBacB&#10;m8sVoOhA7x6g64pcXjNlULptLb1VjPPhuvcFUQ47B01JTz/uZ3LY+mINopLSTOT6V/2m/txCgfWW&#10;Nf2n9v8ALrUYcp4arj5CnVSfy42zt3r3rbcNes67yo0r8fKj4qugpsBTJVKYanObaekYwzfvhYhE&#10;zsBYkpyW9n23qJZFAIU/Pj9h6J96RIrUsM5H2faOq1du92Yj+774abAUGNG5J6uvmkzNTJJ9jkKe&#10;lNHQZF42jY0xcqJRLADpPqWVTcez02DLLrqTpxjoLJdoYvCIpqzx6g4TqX7XE1289z9t4OLZlIUz&#10;Zh+5qKLKLuOWE1ApsZQJHIWnZeY3eyyofWB+HGvT4ohhiJbhX5fPpmOxVYzPNKNAyB8+gKyvcGdo&#10;qbLz7ahjGEaTXDHVhJjQUlVeNIFqqdVjR5FLPIhWyhrIoYA+zyKzUga+I6K3uyKiMY6BnI9g180Z&#10;p6AU2NpjLFLWVNHB/uSlUMCyU+QhVZY7j9JN/wCpJ49rEt4wKcacOk7Sk5GOk/uDfh3K9NRJQR0K&#10;Qohirp2EldI8IEayV1Z+trAAan9X9fb0dvoNeqNKZCART59PuWzZG2ocVSU8iwySJJUQySh5PP4h&#10;GZGkj/Wrj1hvwTz9PbfhBmr1YmsYTrhtmh8/nrJKuWVqeNpKuKBiavwJCG1JpQq/NkdF45JP492b&#10;+H/V/l6b09LSh3Fn62CmxktI2Mo0q/Nj8j5A8zxx+pqDyVV29ajSrMx0/QAD6JJYY1BIz/q+z/V/&#10;MqIHbUAermfgf1LuTsTcmJ3rkaJKTrLYDw11dlc8sGP2/BkaWMVlIRhQRJXuhAdSJhqIH0YW9xTz&#10;SyJC8QJDsaYyafb5fZ1JvL7MJUkPwKB8s/Z5/b/qF0M+P2n3HuCjl21vaXMZSERQGakE1FFiKOCX&#10;zvQ0NO6hGRixchi7qDoYkj3FYszqEbYrnPn5dSLJeLpMgoaftHn0xbp+JXWu0qOszcG5qhNyvVDL&#10;VEsNVCP4tX0rGWkocl4SI4YlY2fwoGC3P5Ps8hDRKo1A6RSnoOixGjnctoIrmvr1U53/ALE7P7Rz&#10;8MWZw+2Mb1bt3CVVXna/GqVen8U5jp2NRUxrJLVFSUhdSQ4AH+PsfbNf2ttFpTUZCRT04dA/fbK4&#10;nl1NTwwDWnrX/N0R/A7h/urvOspetIq7c+3NtRpVS7o3rhmglpBEAZsRVVsQZY1YKNOli4A9I/Hs&#10;YlPGjDSnSzeQOD86dAtJRDKRCCyjzI/y+XQiVfb2xuzoNzZrN4Okmz2NpJfFU7hhTK7LxscgDSPt&#10;6uoIo6iaWw/YppZNS8lbe07WssRUDIJ8uP5jy6VfVQzqzMMqPPI/L16CHpL5H9n4Lt7EbdxK0lbt&#10;uTMUstV9nRQystOrAnMUTTo3imgjGtnlDcCxvYj25uNhbixeRzQ0NK+vTW3bncLeJEBVK5xTH+xx&#10;6Mp3FuDKYvub/TBt2bK5agrY3rt01GYyVJVYaajqD4EkxWuNobKtpkgkgeMMDojBHBDt1JLXwHFD&#10;5Dzr8/t6Pr9mS7FzESR51OKfL7Okx8h+1OtO3dt4yfExtS7spFxqapFqqmtx1PTRinanzk0zOWo6&#10;ojXTyKyaCSPCoNva+yguIJSSO309T8vs6R3tzbXEYCfHX8wPQ/b/AKh0DdVsDdNDicZJSx08E8zY&#10;v7XEvAJJqiiQicZehqJv3FjVlsJCPGYxZTwfa0TRsSP5+n+rh0hMLoBQ4Pl6/wDFdJGrp8nnMvW0&#10;EVMkdLHW/dZLHoPIss+u9VM07XZVX/PLGOLHg2Pt5dKx18/LpsqWkKnh5joSuvNxdT4DPtR52sWu&#10;oasxJXxy1a08kbU01nWOjgBX95jcKhuw/Vb2lure5liLqKY6WW01lHLpc16t2657H6S2RQ0jYfb9&#10;JX1VZhFpmjqqiCiCzvL95RyiWpCyvqcDSwmBLXUH8ALqslCH416EaLEWrFgEdKPOfJ/EYPae46+P&#10;C4Cgy2ZimjSnjxscGQoSv7M1ejj1zRWItFMQ7vezMDf2xIulSFFa/wCr/Ufz6UIuo1ao6BfZvy93&#10;Rgcim0NtwYCokMUVXX1sNLFQ01PMymRI/saxggZ76vM8gWNvoQ3sskZ4oTM3E4/1f6vn0sjtkkl8&#10;MGoGf9X+D+XU7sDd+7Jt2YzIxZeufMZJaSbcteXWoxNOk0fljomgFkrJDH63MPlBNvWPoS1JfF1M&#10;35CuftPRi0KRUVB9p8vmOnRdyx0LRZ6TdlVlKmnk8rVc4jxLY/GtGI6mGnTRGI9UhDHyf0H+t7SG&#10;SQvpIoPSvE9KDHForx/Ly6Pn0jvjYq4qghybVGQyWYSGOpyuQSR3WorX1x4554/2iJOP3gtmIv8A&#10;T3fxQuWBz0TTHU9B5dHTwHUdDXY7LZ2keoxldUhvsaSqeGFqRqgFYozDJ6WjIBKNxwb/AF9rYYda&#10;F/8Ai+i+S60SBCK9ALuDpTsg1ePpGrI2wlFU1j1lE7rJS133d9U884Rmlf8A5tsHU8WIPISutBRh&#10;+Y6UrcQ8VNOgW7l697F6yx9HncLjNu5SOACjppZcfWJmcasg8hlUU/lkl0W0B5SUW4PI49+Qgvpc&#10;Ff8AL07HKsnwivRZutt0V2/6jOZLe9XjFxnkraCoaomhg/gkcR8jyzzSRmNJABrSYgQk3ULce1E6&#10;AUCiv+r/AFfPrwkBqzmmeg+333LsfIRU/UvR9KtHhayefHbk31VUVDFltxZCRrVApnp2X7qjIJ0y&#10;PGFci6+mw9rEsmWPx7gU05A40/zfZ0m+sUv4cOf5f8X9vRpeuvidtuo23FmZP8lqJKKhCRQT/ayw&#10;ZONAn3VQjFoxLIbaWXQoB9UZtf2XO2tvl/nz0814sB0noaNmfHV8G/3VbWY+pJnWthpcfFIa+WSB&#10;fHNBkqtR4ZNQ5bwgC9ifaW52+G57q568N4Cig6a9+9k4frmsqsJHUvA9QdNLIHsHlJEbR00aLyQ1&#10;hpUD63Lceyw2gLFVNadPJdgqDTj0RLu/sTqTrmsx+/8AceTyEG4JpKlv7uKzLmaipqqX9qOmDhhA&#10;oe6mR2sQxNiQPZpY2F1dExW4qKZI8um7q+gtVE0pznH+r59BR8bK7sj5Hdz7f3vm6ObAbCwHkkwO&#10;KepNLFFFS3ihpWmprVEt1ZmRpFKXJbi/u29RW+32/wBGra5GIqf9X+Tpizmnv5BcyAhAMD5/4f29&#10;bHGN3Vj8DtmkxtRkdSUkSU4nkeMT+NEvLGsUQuxb6WJJ4NwL+w34qJF4RPDHTclmHk8SnTRDud89&#10;XymmvLSVksVEWh8DJDVKl0bVGtiJBwwkIN+LewFvW3iXVMeg/uVroqekTuDG1ENYpniaBTO0ZX96&#10;UlbF2ik0/T12I0ta3A4t7hTd7d45iCKdR5fRuJKjh13jzWU7wiaZCn27fbKsZQIg9UXrIC6gxN0P&#10;JF/yfZMyED1HSKh4dPE2LqxGG8CGKFfMz+htdRMdRcuw1aT9VIHB491MbEV6sEx1woKCY+RXS8yO&#10;80tMyOFqHK3jaQWP0ubkfX+nvSoerKtMnp1ix0iraBWcsgZYkj0EtECS8nkUaQ1zqK2uB9PamKB2&#10;yB1cAsaDp6oI5BrjeIo8qiOcTpoZi3IYqEtIjLdQp4/JPs0tkZFIYdOpQgH06cGjeOA1MKpFDqMb&#10;+e94i503VlBQ/Q+Pj/X9rvDKIGHDq5FRnqbjMwaKoYuwkCFFV9SLUuC3EE8YBU6hbSqc2/HtvQ3x&#10;U69HGVNVFehCp6+mlYiNHkibQIF8hugY3mdgwFgTxYi/t8IBXGPLp8HGR08UtZH5HKqIolRWszK6&#10;ctYlbj6f8he3BbOzVpjp6MqB8+nmnqUEStHMyPodohpjdSFe5VWIta3Ngfb62rLwPT4IGT1mMp8u&#10;gSMw0RuAlmYXUnVIFtfUedI92FsxND1bWOsU1XLHE3i8ZAuDCgEblubgaw4It9bkf09u/R1H+Tr3&#10;jeXTLLVAaJKdUjYoFkRfXr1DSYySB9Cbgar2tb2zJCEXsHXg5J6htVmmKFoiymwciERliDdlaFgL&#10;f1GlT/ieeC6SJa9w49VMlO7pzopI2KafIkkTawBdbK4BBLaRqFjYrf3owoBQeXXlkDZ6VePqHkVE&#10;aIamR9crRm5VTf0kfTj2woIbQBx8+nQ9eHSzx0aqUB1KyDSGQKUAI9BUgHVq/II9nNpEqjPlj5fl&#10;1V2alOldRx3KBnujkBvSPUo/DMQPV+L/AJ/2HsVWkWAtcH/VnpjUB+XTykCofSS2m4CyBSpB/UB6&#10;SSBxxc+ziK2AyDXB+fn16qHJp1MiSEICyxeoAKAmgXX8Hg2X/bX/AKe10cMATU4H7OvHhj5dQaxF&#10;L3Fx6bRn+vOplJI5PPA+oHsmv40kchcU/Z+f+Tq3TbHKsBBCxhQrGwFgLcklrXuT/UeyIOYD20xx&#10;PVwKqK9PMWSgdCBosFGpWFgxYXLK39eAB7MU3CJ0+z169o9OmSrqNJ4sQP3OQpUj+pJ+oH9P6+yG&#10;8mUnHl+zq2AM+XSYrcvFCj6nj0mTV9NShfqI+Of+IHsMXd2qqa0qTWnWwfMdBtns4IWiET6PI6a5&#10;JCulUc31MyrpX+hBJvxz7IJHLmo6TzOUGPPpCJuVYqlo5g0RSR4tKiNSYnBtMVuAFf664za3JHtM&#10;CwahPDpOZzTp+o92QNqIqomkjU+MiVHjsfQyF41AFxzc3vb+vukkxQVB6cjuAB39OcG5o5QsIUGT&#10;U5ZrhwoTlhpt9Lf2j/sDf20t3wWnTguY2OOsrbjjUhqVfKtgzRltLjSeWXUPp+W592N6eCDq3jp5&#10;dOFPuJI5I31+K4JjUlWAt6mEjoLH/D/fAKodykieoNP9VOveIrYHSso9wxmFPFKuv1OYwdQYaQZS&#10;T+AvH49iW33bsA1deHHPUqfMK6gCRFAGpXVkbVGw/RIWHB+vFgf8faqTc1K4an+bq/Z0xVuXtpfU&#10;jmaOyl1JH+pKkBeT/qrEf7H2W3G5kGoNajj1o6aY6RGSrI1ZruDIzHyM4KgLb0m9gptzYMTx7I5b&#10;lak149U48ektPWBonCSpo1sENi5lP0UkoACD/ZUC1r+y1rlj59eIBGekVlSNVi0ccqK+koxjhIVQ&#10;zRk/1YA8H/W961asnpLIO7t6RLZ1o2pl8kMiSRSKCyL+mNr2XR/mtNvq3197FfLpvp/xe53iiQrL&#10;IZvLf0DUsnN0McgBAvezlmt+Px78yMR1rVpPQi0uYSVI/WuuQqW4WVyW9Un0FgoIP6fp7aXt7T0Y&#10;RuCurqY1cxQMZIYyTIpTWWeYfSN1QLqZVFyVIF/dCrUH+Dq/xfl0xHwzOzm/7EfkSR4hFquDYJGg&#10;IRW/q1ufwPxoKDk+XXgKgnqEksFbdV1STBHKoNLTQOP1aZDwQwvxcgfjn34Oj9Ux0otu40Vhj8pB&#10;TUY0aNtcyTFhaOQ2H0+lv8fb8MAkA+3q6gHHRgMdQKiIZBf9uJSoVRo0kIAqjg2Nr+xlZWmmMFuj&#10;CFAAPn0I1BSRRhH0hmABZiqj8fS3IHsYWNjDUNTUPM9KKClOpNbS0cyOgjTVawuqsAxP5I+ntVf2&#10;doyUVcnqpSooeg0zeCpI7hI3QqwfghSSfq7OoBsP7P4/r7Bd/tVupNB/m6Y8JOPQKbjolgQzljM0&#10;RkSFo1RxEoIZdZPqYn+qi1+L+wVf2yw1cZHTRGk0PSLSrZ4XUtpWwEsb3V2nPqAjit6rgfX+z9PZ&#10;crVSo8utdB9n81XK8TvQyzEoGXySM6Qwq1nR7WswH4P4/wAbe6ozMe4U6ozEYHQWZuvq6mqRHkEM&#10;bXMyohu4ILU0MpUG0YF/xcnj2/SnTfQc18GQepVpxTtLK5RZY7yVD0dTcBJIxa5DDSv4Cnn2shJK&#10;56YlFTT/AFcOoFHsmoqBVB40onYOohgqWimaMX1OrS3GkHghVK24v9PbzS5A49UWM/n0pMd1lNVa&#10;0lyQnidAaiGCOkp2mKJ6GpgqkM1xYulnP5t9fb0cmsVIpTp4I4Gc9IncXXH2dReaBqRaqLxLUxMU&#10;NNEyWjlVlRmU2/UJtTE/T2cbfcAdhbh5f6sfs6uFAGei15zp+sp2rtMzEMk0UVRJSUUQFHLJqJaO&#10;6vG0oufIFUk3LA/T2LI91VAopX8z+XDBoetKRkdIPL9e0WJStoqeiilkk0VE0dbFVyU0NK0ABmgS&#10;IBUDP+n1gX5Ivx7Xw7l4xBc0pWlKVJ/Ppw6AvQJbo2lUfY1kM1CkLeJWWSmqY5jTU1I/kE1UD6o1&#10;e2kOLtze9ifZtbXSGQFTX5HGfl0jeIMajpGU1blMV/lcWpcYlQrvJPGYqTI00wCTUqVCgsWU3AFr&#10;XHJ59rWjjkGk0JofKpB8q/Lqo1oM8B0I+E7ENFJpiV/vFmK60pAzCEDXSyxuwvFERcP5wwJ+igj2&#10;Xy7aso7uFOFf2/b+QHz8+tPKtKdC9je6Jj45PDXVCKpjjmMsssriX9oCJ5gqxhDcEKHBv/nFH0RH&#10;aVXC0/Z/xdek7P51x0oJe4qHGYupk1zwv9sPRLUU7EuG9FHRpS6m8jMdIeSocNyAynj3tNud2CBQ&#10;fyx/P/MOk8k6qOOegH3B2jkMxUy1SZAGWpSGGakEscVPj43UvFNWxGxaVbEEAED/AAJv7Ml2WNfi&#10;XA4ep+Q+R6KpKzManpd7B7Ymwc0UdbLDLHHHf+HUNVDA5SUFtUVdKRIgkF2I51coPaG627srEpr6&#10;0r/L5dOwoEGej4db9942rMGPp613qDEypGTGFmp4vVE6CUAFbXFr6r/4e0EFpNCtSMf5f8nSiOWM&#10;t4ZPRqMR3pRyU8DfexmpkKRwQxvqDsD4/CyIb6xa7ErYe1glmTIB6NEHaFGelTTdivkpJ1jnQPJN&#10;HFBZoxMFI/fLLMCBpPHqWx/w9pZZWoS/SjSTQ14dKqn3ZGf22dy3g1LqkhjKQj0yBpmChSSblR/r&#10;j2SSX7BiF6sY9WekdX5Na2dg2mV7tEJKfWoiJOv1TygEqAP1IDf+tvYXumMkpY9b8AU6YKjHiojk&#10;dNAca0jp0ZpVdy+qZY/ppBvYtyTblPz7TGIP0nkgrjoIdzYBnhlNFbxURLRz1H7lQ7NzUQyQLYIi&#10;/wCqJ4AFl9l0sA1dvRbcQMgNOgTycNfja1DVyCZzMGpWURtFAspFkQIo1XFjptfi549qY4xQdEjg&#10;q+elBRZZozTwy38saSxyNDEioJtWp1lit/ZW3qI4vf2sFrqWo6vHcD4T08Y+vmgkpoKQTTlZ3mEi&#10;SBzFDo/fhijP+cZj9CAAPr+PdTbilOrrLpOPPoXttbrgjaCCNpkL+tZDaeZol/VA6EWsDcGyqR/X&#10;229sAK9Gltcg0U9Dti90QVEFNJUzidpZGihicHzuNNhJC9iGAHpurHT+T7Km1K3eMdH0TIVB6fUz&#10;Ih8JV4md7xSRwyRtBGikvGqo451WsWJPu6yBOGOnapx6bazcIKlUBpryB05iUafpIhcckA2KE8Ef&#10;63tt5Gbh1R2FKL0F2Y3wYZPt55NFW7OokLJ9vGi31OshAAI4ubWH+P196TWc16J7mTNPM9AZuDfl&#10;ZCahhNWVK1FQ32lLF440n1AqESd+dY5Klxz/ALb2aRxPOoz0WmZkBz0z4/eLwwQlJQRNKoljSRRV&#10;uiNaSNml0+tWPq082BIBHtRHZmM5z15LrIxnoW6TdEVVBRSvNDDIDoQPGQFVlDmVCw0MGFxdje/0&#10;v7EUUIaMCnRnFIrip49RqzMM5jD+OB7vNTvUpGkjclY41Uhv2iL/AKgL2uB+A+kJXpSdAGDXov1b&#10;LCa3LJUosUjsxrUIgjpxAJA8bpVc+pmuSijUDb6D3t08utYPDovHYufkoayloIVndSJJkilfy1NM&#10;R++8pnYWRzwzRoeAb3Psua1Ejlj5f6v2enz6KpiVkz0GFLvJpZ/HV5iZVlkX7ZaG5jnrJHMgp6SY&#10;NrUPbTZyR9bH+lWtFVaonD9oH+D7KdJ3ZiDQ06M7sTeNVHBTaJdUmR8bvIY9EdJIRaOhppH9YEaq&#10;dS+oEm9vYdlm8K4IXGn9vpU/t6aDaUBJr0bvZe/fDJShjIaSRVkFTTmEvPIp0tBLF6VQrYs7gqfr&#10;xf2Ltm3kwfEenYtDZ4dGFwfY1G7IkVXphlsxkiWOSJ0XktdzqXXawBW3+De5J2znBEIUn/V/q/1e&#10;jgZOA6FvHb2WcKI5ZDGSC7rcBmcelH4HFvqwA/p7HlpzlFNSMHp3w2I1Dh0sKHNAt+66oJWJI1l0&#10;DoQDErFebcEFR/r8/QSQ7lHIKufi9eHVDUY6fHyCSOSrsFa0bKpBVkAuWCkfTjkcH2paZXqQcfy6&#10;1npNV1RI+po9MkUY0qwOsNc3GtHF7fi4bj2HL4eM5NKgdb6DTcddUESJHpjihjZpLqGHkPrVYyQT&#10;yOeSfYM3BFQ6gOvdFr3pumupSXMXiBtLStyTIR9XWEC4diAEI4/1XFiQnPfuj0PSS4kKtQdATufK&#10;ZKqoKuSnE2PmhqY5ylPAk7TuW8MwedgSrAN+kXAuT+PaYza1JboqlLlugli2DnctLUSTnIRtjpzN&#10;HIhjyT1bFwQfuKYiRVsbudGoGw0sPbJnjRft/wBX59bWB3z0Km2uvJKBkkraOollmV7VT3lE9WxD&#10;wejTpLL9B5AD/tAtwws6ynHDpbbxNGRqHRidt7KNc3hqaf7kUbRy1J0KmiTR6PtGia5sfqGcre9l&#10;v7O9u2+S8k0qMdGimlT0Z6i2wuMosVPFEKmotHDp0BtA0kyNLIEFwBwWI/3r3O+zbNFaW0b0GqgG&#10;ePTJWp4dPtFgzOzzVaicmVo4YbF4WRTpYOAo1Mb/AO8exPFZCQ65Bx/Z1oxgnPTTuSOHCUU1TBFG&#10;JvvEp6SGGx8RmOiWsdLDUFF72+n59r7XY2vJdFuuevMunA6KNvrfmBwbVcVLNPU00cksVRN56aRD&#10;Wl9Uo1zMDNGWIOq5C/p9ybsPJssIBkGT0yssAJHn1X33R2vuvd1ItJRVlGuKpamVamtjhVoGo6d/&#10;I3kSQEzCPTqAhbQWsvN+ZMstritFqB0wX1Ma9IPbuN3xvZclUNDU4TApBQ1EpyQqaXM1GIRATkiy&#10;xkDyEa44XjCR3GpvwDDQXNV4HpFMI1ag6Ffrfr7alDlVys/2H3eJEuRxVBW1cAlMdbczZSZ4Saao&#10;nayyxxM6xRJdmX2rtraFHJb8umWfoqvyt7zl39s3ceA6/wA9kaiTZFXVYjLSy1rNjUVf8rqZaOFV&#10;8dQyWHhFO4vc6fSLAwJ11pwHSaZlUVrk9V9fGPa2Q7H3/V1u553jwU1FHJkKCGnqmqxUUk5+wyOT&#10;qWS0sk0120gh9N1+gN2oYw8pZ+FP9R6TpGC2g9WTbmoZevdvVWChy1JjCDU00E7fqgpQorGGqIeh&#10;1f0LFcLYn8+148MJVOnpVWOOnVand296urrabC4zcdLI7VENRX10cDOYaqRtVPVyKgEUs0DHS1Op&#10;uU5f6W9p5SK0U9FLV4MOhT+NVPiOvqfc+6KHLfeZZGx0dfVUVBTKgEkby0tRWUr6lWL7gmUwByi8&#10;ME5t7W2hWIFgc+fTRZioXpL4Hr2q7B3PV7w35ug5Sprdw1eZqaWpqHGWrZwjSUlJT10boHSojHh0&#10;hPEgBBT6N7rBCZpDLJkV6qWA4dG/2BSbT3rUQ4vOeLbm1KWlpa7G0FRThTnin7P8OpKwrHJPAjBl&#10;VlJP1VT+SdoA3EUH+HpM+ocBUnoftz9o7Y2Ht/JVODoKDHYLF0MMVcKatphjKUw2EGE240wLzVk/&#10;LTqGdIW/UQ3HvU8kcCGRuA/Z9g6tDE7Hh/n/AD6pL+Vv8wnNb2r02R03WVeHyVQ1ZSZ+rMwqhhqE&#10;FV8WNrwCoBBIqJQLtbSB7Cm5cwGZRDZ9pGD8+jy2saHXcfkPXojtVWVGzZI3pXOR3/nqmNzDU0yV&#10;sz1T6bZCrZxpk1aw1NEpGk2Y2tYBws1c1JPS0or9rYUf6qdGs6a+JGf7IWDe3aj5CnooZnqBj6ri&#10;VpKca3qMq7FSEY8LHGzEsR9Bb2aWm2PKPFmOP9XHrzLIiHwOH+To+dDtXD7IwGMrqempNvR6/uMf&#10;i4lbGZaaM3pqREoohqmVhcPGSFe5ka+m/s4SJI1qAB0XVdWNTnpi23h91773XJBQ4cYjA0VBHDQ7&#10;mrKearxWKaGfzZCIVEKGasqYRxAyzrFqYKTa/v2hpXwMU49O6mYamyB0MtP3LsPB+baO567EZLIx&#10;QZEQDF4eDC5zb1KjCKlqppaEwwmoqJP8zRwNJIz3DXsfa9biONfCYAn5Dy8vl+zj02bqh0kdcupO&#10;le1O0pKvOYbLZbH7ZV5chDUZ5jFTQVMFRp+9zdYVIkyHj9MdMV1ItyjW+r0EOrvqaH1/y/5unY4H&#10;lofLpedk94dXfFDaVTsCbJFd0Tyy1UOdw9UgylbuGcGoyePqXa8q0qKQWeQ6dRAUn8P3O4QWCaSc&#10;npmYAS+Go1U/l1r596fIPsb5L7wMMUGjBUbTUtG1nNLEfMZJa4yKGbW66TMRcXB9Iv7CFzfT3z0P&#10;Dp1UjhWshqfTp12fitsdMwJuqvbB5/c6RLNTTkR1UUElU2gwQUNSgvUsoaON9DhW5Nvw9ClvajxW&#10;AZjwrw62riY0pj06FzY/Rff/AMvM1TRV8x2lsiMpVAT0MNKDRpMZo3nOMWOGBbD/ADk2khh9Df3Z&#10;bO43GXSxKqfl/gx04WiWTAqf8HR1ocT8Zvh/t6fG4qpoOxex6SGpxomoK6np8UtdVusuvI11VGYG&#10;kUam1jUzJcqR9Qcxjb9pTQvfIMZ9f8/HpjxVE5RhX58adEx7H+WW9t2UbRZuc5thkZ5cDtVopBTU&#10;sZW0ckFfR6JrXGmJpg0hHKv/AEKbzcp7jEuR5Dy/b0tggDOW/wBX7Oijbs7W35Xu2HzOWXGATeek&#10;onrPLTQw1C3YNUvc/cjhBK5ZwthdfZLMxc6Xz8ulgtIlbUOgXzvYUWPp2gx1POzMJBUGeoZVYuB9&#10;xGsfNwzDVcH1NyT7SSyRx/COlENprNW6TOP/AL7diVsNKtQwimjhpklLiOnigHEEU8iKfQPzx9fz&#10;fgMqJZz6DpyQW1t8z0YLCdOYTa4Wu3PIIcjSvSyzU8AijqJqaT0+anElwDcgulrlOQQSPa1LNEXU&#10;5z0XSXLyDSgwejidb7jyddhara2OoYpcfBIj1U8URlxiUMptSSSRSL/lM8ZYXW5ANtIJ+hhanUCi&#10;jHRfMoqCePDo2PWnW2b23i5N77rfHLim8v8AHFo83U4/LjH46T7mmpKoAGoT7j0menpXZjYBiFuv&#10;s4tLc24+omIC/wCb/Z8umxGqkSPn06Kr3f8AO1sRDXYPryjip6ysqUn+/EkaRmmiYxU8Ef2wEiMw&#10;ushJRmXllYsPZbuG9uapbig/w9KBZJK2pzQdGJ/lj/FncPee/YO6t74/+J0mIyUeeoqGWniXHZPK&#10;LNZYaXGABEgpjaQzHk21W1C5f2Wy8at9c8Bw+Z6Q7hIkYFvEf+K6vb793ZjqtH6x2jmItt1UB89Z&#10;JTU9RUVFXUPCdSUxdGjMb+tmlYMdQsBf2MIvMHz6SNMqoIxx/wAnVefandPR/SXXSUAzeDhyu3qm&#10;OrjoKZRNnK7MpFqqqTJ1MAEktVIza2kPCA6AeD7TXt5bWtvSoqDX518+lsUTPGCgr1R3338ks53b&#10;vD7zb8mQxcytHBX5CXJos1RCsBjhoI3pyqJDTqW8fjUXFw3q59gW6uzdzalwD/Po0hg8Jasa/L06&#10;QWYyu1uuev63GYXwzZHKmCqmYImQfIT6P2Zys4JRRIxLqZGsAGZfp7TzBI0xmvT8Y1tnoBdv1tRj&#10;9dfW1cc2TEslTBAyeSl1vZlgna5QqQdSuSArfUm1gjTtNWP2dKJRqGBw8+u9zb9mrVipkWHTSViv&#10;50po71FbLH+7K0irYHkr+2FGn6gk8ekkVjQcerwwmnievRkfjt0Fksxk6Dd+48DW1ew6vIRR5eQV&#10;GnGTJNEZFM1VFZ30mxZFsL2T/D2ebdsby6biYfpnJ6JL/fI0dreL4xw/Lo9OHxtJvrGYrq/qrZVH&#10;ijX5Btu19SsU8eESokDT0UmZrJ4Y5HrBErTK0B0A2UsLC57JZQSJ4FrGBXBPl58SfP7OigXjxt4s&#10;x1HiK/5Pl0gH+Am9MlURCvKT42l3RFTT1tHNJNmZCS0bLQU0a2liYDVI+s6R6mt+S1uW5GoT5Glf&#10;83Rku9ihPQd93/E7aPVdFK+UzFDWZWuaaSgoFjMZWhSy1Ckx8S1JJXTdCSOAB7QbhtMdpH3HNel9&#10;tuDTEGlBTokmKaLa1dDRotdSl6qYxU9bSKIFdHAlgmkmARQCQoP9gfW/sjVQvaOjQmuT0KOWg2u6&#10;mHeuyqbxt4yldt9aSimpjVIJftlq5ImBIjIdnOoXN1IFx7s6AjuWvTIkYVKNX5dIan6nxUuRqKvB&#10;inrKKnMCypVCkvAlWxemQgXazr+285H6v02vq9sGFRlePTwuCRp8+pWe6VzOOgq89iqeix1BL42p&#10;Y6etWrnlLgqMcopxIWLFGZix024PvWhuNOnFckUbh0FeQ208SRJW4uooK4yBKlQioGlf1xt4SulH&#10;HA0X5+o91Irg9OoUrQDqNPtykjgcCbzV7lYaGnjkLSNMf8/NMlgET88/U/T22YxTHThoBU9ScFK9&#10;FWyxNDNRJVSxJMn2jzUr06+iSqTWAVOoHRY2vz+PfoqjpO9CehOaeOmkVov8iQB5Xpp1M0byNFpg&#10;IEqlxKT6i6nSLG3tzj05Evn064MYeGOCmy1JSZKKbxS5F6CpgpJa2GaTyK0MsyaY5D+mSQhmt9V/&#10;r4Urnh0pJx0pM+NkROMnhII4KiejLNSYtUjSgalAMpmyBVopHmT0k+rkX0Lf3dggGOtAmvHpJmLA&#10;5+iWpoMqsUlXO5rKd6SI0tJLTn0zayI1X0gXjCC/1AJ+rLafPq3SRq9tYmlNY1BXyZFJGRqgPRzR&#10;01HMTeobRKoY6eNICk/Xj6WZIAOM9NqKnqOmx462pp3SqjheWQ/dVVZNFT/slbMkNMvICLYjhWP9&#10;L+9UHV9K9K6m6ajhmUffUs8slJNUq+TBiWopVTUZj+o3FgVDC4v9Ob+7eH5nHWiinrHFgJMLKBDD&#10;GHEDTPWQVaLReBxYRqLBV1gAlmPpA+g91YAcOrjpM5bN10UJpSaR3mZ6xXgEglSdotDNpkUAx6OT&#10;K6/UErf20VB49b8qdIKq3DnYTHGstVGiol5oZ5WWSoJussDkFldx9SdN/wAce9aEHHrVOnjD5Fqq&#10;taHM0zzyRsk8kk8hFaIbLYTThfXxcgqHP4NvqGGC1x14UPH/AFfy6Mhs2fHbZyWGzdNWwpListTZ&#10;Fo6OJWnnjaQSPRVQi/SIwdT6gQ/9k3+iDdIRNZOnmVPT5jV4wf8AVx62+/jh8mdqbg65xFRTZaal&#10;qDgcXQ0cSVLhsjUU9Nqnkoqh7MS5UeS4BH0BsvvG/crC/tZTFIDSppT7elf0SBQw4no9GK7n23uf&#10;b0dRU5fHM6eCWeiqUSPJzVUI/cUySEMuhlsZCLWvcEe0CRXZJ1LUD9vSaRBGB0soe19k57b5qxPT&#10;w5KmSoSmnhlWtpkrY10xKk9MoViw+iBbki1vZrFZTyDWF4Z60CxGnqpL5W0GE7Tklp8tWoaDGfee&#10;aoqFpVYrOpipaNKSfTIyO4YxRiVFB5I1AD2OthRFgIOCen1RkIJ4Hql6pweDrcZU4SV8pLnKXI10&#10;1PmaKRqiWgZxf+GNT0vA8senzwNqYrYAg8+zijI+umKcPXowGlkp039Ub/qutsrktpTxxUoikcJU&#10;1bRx5SehqJytSlBTlQJI+C4iuSgHq59nVsC1JkyD+z/i+kbFRVH4joasB2ntbZO64N27dSqWAVKX&#10;xlWqyUkFekYRpNcZZooahWMnhQs0Zu3F7AUWs5ho/RTNGrij8Ojb7T+VNHS4TMU2VehlxFTHIhWG&#10;r+3SbJzziajGNlcapKRRzIZNB1fn3bcZ4p4sN3Hj0UaIVlIlHVjPxq+XmC3ht98tBVRVtPtrx4nL&#10;UNKFcw3UIZFi9UgIt6SDZvwf6Yk+623XH1GrSfl8x5dL4pLaJqJ59WY7Y3Jhd/46GrxVSk0MkaSI&#10;wVUnjqQoZ2VWBZLCw9Vj/r+8cryCVzRgBQ/z6Ool1KGA6nzyPjmamrY5CsVREItRJV1ZToEcgCsL&#10;AEj6X+lz9PZHLb1VlfyJp1cihp1NJTTGsIJBLSzFxqVYxw1wwC24sQQf9h7J5F09tM+fVlHn0sqJ&#10;oTT04SAylAodnkBkSJwWSTS17qrfk/717W2qKVHbX/N6/ker9KSlkCXRxJqDolzc+RT+gxoo9JH4&#10;FrH2IoUUDSa1FOHn86eXXunpy0biRbatFhYAFQRrN7AaT9bkn6+zAgowZeJ9P9X+o9aIwQOlHQS6&#10;lclLOulgXVRrJFxb8f7b/X9yLy4wdCSM9IZjQjqdJMGFyoW48aIoNhxwG/Nib8j2OoLaOVakdJyf&#10;XrDJKh1G1iqqWAVSEZuLDUAP+J9uS2FQSvW1ah6Y8giSwiQK7sCdWlVMitbSSoF7fgtx/rW9kF9s&#10;qSRkunl06rZqOkQGWN/UVkPl0kE6ytzwNRH9LcWBB/HsCrtmmWgWoB6dZwVoOnimcliBqjV3Jc6l&#10;IWygIusgMFb+p/PsXbTCUOjhnpgrXPUu0cdrggKtwhGkk3te1hxcXvzf3IW2yeCykk9MMmrB6lg/&#10;tKwV7XsVazDUx1agfxp9j22kV4gR0geKhoeptBPzpcnWp9JAJdrn9IX+ntRp8THVoYafYelBGDKw&#10;tceQsFAHCaRwS7D6/Xg/8aF/pCRQDpS6A4PSuxlMhRFZQSEjYkopPK3JJX+trez6ytljQauPSd4i&#10;MnpcUNCiyJIAAVsTpFrWHF/99/vFvZylFUU694VRUdCTQyWhXkf1Nub8f19rU+HpxI6ZPU+lrdEv&#10;qIA1WsDwePz7dV9JoenCDUEdKX7+ER3Z1FgD/rj8WB9u1FK+XWiwXj0l63clJExVpU+tgCyhr/0/&#10;w9p5LuKOoJ6YeRSegl3VvagCSxxTaJiLhkBdh+CLAG3+JsePYY3Tf7S2Qr4gr5Z6RT62Hb0Blb2Z&#10;PjZZY556eQKdCLMUKsSxYHV+f+Cjn/evcU7j7jptzMsjinSJVmLFT5dQV7erJRaiSORn9JkiXREh&#10;BsVJf1A/8g+yF/dx5FpZqH+fkOlKQO5AJ6nUu6anISeSrlEksgUXQK1gW/R67W/1wBc+2bbnG43K&#10;Wt0cnh6DowS10LnJ6UeOpZK6okacXUFbs1raWIAVAbgkD/efYv2uFbl9VxkL16pU/Z17cVTQJTvj&#10;4RFLMAA7CzHj+rD+tvp+D7b5hurAJ9NFRmrQ/LrQqen3ZNE9LEzRozGUr6ODbknUf9b2OOTYHhsx&#10;nBHDptga1HQiZCoqadFkVP2wDdibfQXNwf8AeP8AfADS6YrGSfTrbV6IL3/QVVdkIMpTU8qskjR1&#10;L07AEqTeEOG4ZF/tA8/X3h/7v2U8999YiVpgnpMqaZK+XSW63oDAYDM8TeRgiqBaMKh8jgM/IIFg&#10;V+nB9hfkO1jF4jykUqOPSsZWnRxU3Rhdr4f7+qmUyFQKOjjYBnbgqQo/sC4u3+2595QXnM+2bJtf&#10;iuwJ4Ko4k/6v5dUQFmoOghrM3NmMo1dVuimpna92VwFC2REOkAL+F/4r7grcN8fd79rqY0DE0HmB&#10;6fZ0aIiIlF6f8aAxETaXXWGjZfUSrH0Rtf6/7D+vs329fEbRx4fs630oM1UvQpAskiC6AFlIIjZg&#10;LIy8jgezfc7hrPSjHy/Z1RqUp0yRZCNhdn1sJAytG9/KDxwkgt9ePbVnfxuRmpxn16ab4T01Z+SW&#10;splEVw/rCsDaL6f5tgB6gfzf/b+zmZ/Gir8+kj8OggylNR46SNaqU1GRkuYqGEeZImH1nk1XYqPo&#10;wtY2+vsN3IijbS5DP6Dy+3ovYV6a/tDUKPKsf7chHkKohgl+pDyR8qCLgG5444+ntPHaiZdRz/k6&#10;a6nVkuLhpZIYqlVcxaXJbVYMv0f/AFRYnj824/Ht+V7aOPwwaHrYNDnoBd3V0FHCyI0DTU32zM9j&#10;KiB5CYpQeCPTxx9T7Be7SqjUU56dkK409M9PXLUU4EU4qWMZFZL6UhRw+uRFBuT6bDTbk/4+yoS6&#10;kFD01UU+fSCqqCor1r6sUJUJKJJvHqWYQxqFVo5CDYuPSRbk29k8ttcO5cg0HTZXNTw6CvLZOhx4&#10;f7iBo562c0+hz5FqKRtfhR5VJk0poLuw+o4BB9lUtFFR0kmKjh0Wze3pq6DSIVd53FXplqBi6bzK&#10;z0ssOtQ1tKM5U8qwAJ9lfxO1P9n8+i5xRugujSWeGRqbyTJBVK0lRHH9tXKZv3aOqEBQgl9Jb1gB&#10;hpF729+IoaHj+0fMfLqgNehB2J5MruTC0j1SPTtJU1AeltVLFV0f7kprlkBJllPpdQ3GpQAOLKbN&#10;FM4r6jj6V8vl1VxqUg9XsfHLZuP3G1HJKrFYaGK7tBGGLqVRiX/1BN9P5Fv8feWHt3s1rdQqzitB&#10;0o286pBH5DqwzG7ZooIAppoGkCgLJ411kKNKj/YD+vucIdvhRQNI6GMNuoWvWeTb9DCpZoYpZjyP&#10;IqWBtwP8PdzaQn8Oenfp0Jz0nanbmVy7+KjpoaKFf1ToVTWo/VYKTf8A23th7ASgqAB1plUDTEM9&#10;MNd1Lt/IrPS5tGry0elzUHWpVvqqqeFH+IAP9OfZdPypt12CLiMMT0jnsROCZOq9Pk18asNi6Gsz&#10;m2Zvs3hpZkno0hgkSqhl4/dLKf0AEKyjV+Dx7hHnzka3sFFzZgBfNfTPRM+3mzqQag9E1251LJUY&#10;V81VzRpAC6xU1QjJURPBy8k0c1g2lz6ACLavzb3Glry++gzHgOPT0KJIvzHTVjYquXIQ4fb89VBD&#10;AhElEJFaSR4iXqzOrjSugjh7WvcXP09uRxPr8OL1pjq+mgovQgp17nq9qdcmrVFOkM9clNTSmNUR&#10;xfy11SoBNiLIAtj+BYe177Ddz40mnVlUUoeoOX2LtrD0FdWV0CUyyU8JkWJhJLK8vEEEEsg+pa5e&#10;4t/h7Jb/AGa2tYWZxRqfn1fw1Ar0XKqV6WsMgkqDG7ieBHVSiwkt4WkWMavSqnhFHBI/HsDFFrjh&#10;1WgBx0pKCoSrdaann8aStHIJBMggkkjAFVTiT9LCRraVb6EAf4e9gUx1sCpp035KhhaqqI5JIftx&#10;TPrkijWCXzX0UyRvCpjjC6WYOVf6/j3SSIP1YpXHQXtQ0FNM71dPGokiLNJHUK0sks8pEdHIFW3K&#10;BpGewZvqbAW9pwlMDpkJQ9P2Ox8VNTytFGjUwBP3NW3lWJAVlijhCKPKV5ZQttIvc+340xXpVCtM&#10;jp18CNC7U1RI8klQkVVCIG1U9QqEoIi361IJ1K1rAHniwUiI0+fSxRw/Ppd7cpaupNNLStB44ozD&#10;JEkBEkNQB6adjPzqP9m4/FuOPZ5Y2rGhpQdO9C7j43eRTFAoeORKhQz+LVMj2mpkZBqjs1xyNN+C&#10;bG/sS2yhXHy6UxcB0KOLqtVR4vBBSghZwIJGkmFQOYlCadACsOVQkfqt+fY025ywAHl0oBoehZim&#10;VoH1tomMHkLsUYFtVjNaMWVFa19Kg2tb8+xZGVKdbOn8PTfknp4vQZoj5Iy/j1MwWpRB9EH1Vxyb&#10;kD63597dacemnKgVPSM/i0UDLLrRJPqxZvLGvq4dGiW9tJ02IAP+P19pToHSRjU16UGOydHVySVD&#10;tBoqACXUtcRIwTytGy+k3sBzz7UQ6CR6dNtWmOhQoK3FJTp4GkCL/nFkv5EkJ1epQORe5t/rexLA&#10;yeGNHDqq4FTw6ZctI9SGQRaldgxf7XR4Uca9foF3tbn88+6TKXWg6qxqcdc6BoSKeGNWVZYVnZmV&#10;I44gfUiwkcl+G0i17mx59u20SqQFHVl4dLTGVZgSNpgyxa4qX7j0FTrJLtLHYkfQjlRz9AD7EdsC&#10;FA62WpjpTDK0SRi8bKE9C+OAmzqLKshKgKwubCx/qD7MAy0oOqFqinSVyGRQlmmifxMUkTUgjlPN&#10;mexAGpTpuB9fz7TTN8urqFpUdIysr7NIF1IbyNTFVPrk18eTgjTyxb8c2/p7LWwx6owz0wO8DzmG&#10;ZmjjQfrCiFtUovGF/owHFiebf09vrSueqjrHSvj4opJZrpE0lnZ9QaKRb3lnZj+l7WNvbvXidIr0&#10;jM5mYlWd3eIpHIkqRwqYkilf0/ulQpnUqQdIvxb2X3bkA9VVwxp59BHm8pRRTU2qam8awuqR1Ecc&#10;KxCr1IJI0I1XYArdjYekkH2EN0ZSPn0qhqCOgnrqh5qjSk6WamWCo+3eEPXK0hKqWKqgjVAvqjHO&#10;oXPsDTqCejiDJ6isEqpqZYqpaGlVpVHhljD1ASMN6ZXUkQgcAM2m59pmUcelXTDlDDTtWIw+3jqJ&#10;zUNMJRV07Qwx6JHpWYERt+PG1uSSoFvaOXSK+vXj0HcuaqKnIRSrj8fEngnfHxThknhUx+SsepWT&#10;9cbqQUP9q5/oACO5y5Pl08oqAB1hqJcZLMojoqN3SRJIoBCZJYJNRJBqY7xCCVzpWUi9iRYAA+y5&#10;18x1oenSWqMdTVdQ4plnpYom8NViKeb/ACKodJCFljeVdJj1egxLYm1wfaR1zQL+fVg1FK9YVpIJ&#10;CmuqEmmQJeHy1UUsof8Aep5o4wBy3oSIKoGm5Y39p2U1/wBX+r8+qdCBiJo1mWCeGARwIftqyVo3&#10;E0bG8azZGRSwCufG6gAg2t+L+XIK9b6EagyC01Pd6WRxTMtMYqfXBUSF1M6BWrNMgBa+l9FkUX5+&#10;vtwqGFD07Egbj0oErpkEVWSwSnkhenKyLUQPUj1Ga8vLhFJRyOCebce6GL06eMK06ckyctVLaqSC&#10;fVNJIqU7hZPVfQJ5BxIlhYr/AFsPbJWnHqvggcelfgqekqXMLqZFjUVSxzqgq6Zwn1eMLbRfSro5&#10;ANrWHuoVSa9bCheHQq0EkUcDJDVCOojpj5mjhCOqTtYpHCwGomwW/wBB9L29roGVM8D0meMVoc16&#10;aK+rHnpUmMLaUYFdQDsF9ckLvMt4mv8AVm+gtz9B7u9y1asemmtyTQCnTXlN55qnhlFHThKWNCZi&#10;j05q7x+m8zj/AIEKgNvQQQDypNvejuNxTQhoP59NPahRnHQEbh39uvNvVU9UilJdFK0Ca5oaCIxk&#10;09WhZY7oQPUbXQmwJuPauDVTU7Fq/wAukMiCtG6iUE2qCgpQ8JQGJ4oxIzRAIC3ip541DEhiRIrW&#10;A559mcWaHqhTGOs87yifUJIzG0ct08igIrIEhpEYqNalD+66kaW4+ov7UAlTXpplrg9NK0grWjo6&#10;eJPC0saU0s9Q8oMcCeSWNXY3Dav0aLkFefaoZ6YUVah6xyGaR5YInV46vzS02qJfPFLBMUkpjoFm&#10;UWZgdQYc29uqTUDyr1rgadDNgrO0MqIkbMsNNDWQL5KxTGqmrWBpQFUm5TShBAHJY+z6yyenYPj6&#10;EqCRDVyRztd5y4jkaoiFobhHjkPGoXFlN9K6voPYgiIDdGC8B0+RVLESUsYVQ5aCGMgIFmWTTGGt&#10;6SrMNJ+hvf8AqfavXVdPTiU1DqJPWVMVTOrItOsXjCpHPqWnnZSqwU4A0j+0LEnk+6E5oerx+fTd&#10;TPKZisURHmLCFpkUnUXvIJ4yRqOo6TpP6vp+fdAorjp3p1ligUfcxOH81MYGeOFv86htZQwKaSFO&#10;tQo+n5Pt/wAIafn16nSer0gf/J1paaUG0yXPjLsq2LWmBCkNwLi3P09sOBQg9e6TUxrpm87zLAtR&#10;A5WljjhDx+JtGiSeYMrO3qDgDjSAth7LJhQ9e8+kNnKqjmn8sRjd0tdZJ/tZKKcTWp6iSKRQJ31X&#10;B8hcWtYD6+0TAMc9Ojh021lEmViSVvuY1d4xTw0yrC7pTt9156vWQoKspD31XA9P14TkUNOrLSvd&#10;w6Z6mWKZFkrKabyRBZGqmeEzSn1GwWP1RsBdgAB9Lk3sfacCslPt6U9N9HBT1M01JFIsdbJHAS0A&#10;cSRULNqanadhpllvpXkkqGBvz78q6m09OP5dDPt6mFE8cIqKYPQlPDAAZo9BW0kMwYWMjf5sEcWB&#10;Ps7skodPp1UCoIHRgduz0wko/H9vE6BFqios0hQedwisDylrN/tvYgjMdBT8+nkWmehzwmWhbxhZ&#10;ZQzIxUVCgl4+CZdIGmMXPFydQP6fwDi3lUqB1RuHQj0mYi8ajWvKE6bqSEVjo1KRYEc3JN/9hx7N&#10;fEUJUdJWiNajp3/jMUbA6ipkCqFbXYFh6hGQtv8AYm/tK13GjUr1UxkDPWKpysZ5E5Migt4nZdMQ&#10;AIGmwHI+tgOfaa5vEKnu8utoucjHSAyu4khikMkhbhjHou0Nl9cnMn5uCL/4W9g++uUVK6s9PmML&#10;3Dovu/ctjamGAzpGYZnn8sTu2gRmnM6SyhRyeC6c/Ww9kcVwJHp0stWq/wA+iP76ip5/+AktLJL9&#10;5FCKCwBp0kiaVaoTWIRnt+nXyAAOSfZ7bVC9Ca3oDnoJdw7Oosjig1LSTwhoqWSljkSnZDVGQeSr&#10;FUFAiZ0CpIfqfobkkE4tjRiDw6Noe16DgekZgtg3lrnkjhmDTik0RUsCyUEUcol86TOCszMbGJyl&#10;he4II9mcAQnA6UyMFHRg9u7UFKWWsggDaAZUlAm+setKaJiBpfRZpoyxJuNAv7EdsgWPHQYvptQP&#10;Q5YbFxQUzfcLCYo4KWRVIZTGtKdUc0kVtRexJYc88EX9mIBwB0FJpKHHXPKYyj8UcIqA71TvPSRy&#10;TSM8SSkso8LKNNvT5Ljgng/j2+q6evQyGvQOblqaSNapnkdEpaeASQERUqxK5McngqEGm7njVe54&#10;J5PtpviPR5aOTjoAd3ZmKhErzCGOZljQitk+2mpKIALFFA8C6oHd2DPObjkB+PaCRNQqOjqIgZPQ&#10;CZ7eFLG9VJDW42CYR+VcrUR0sfglW7PBXRyAQyxr+oOoCvc/m3tF4ek56MIl1DHDouO7N70EUEFF&#10;HkKipc1lQtZg6RKSaTyDmoyLiqKIDK3pRafVrQ69AHHujREipHS9SqgAnoGM7valp1mpTDUY1WZJ&#10;IJWxkZpKRzICKuIhmkkiW6eVQiKpNlRiD7ZMDHp8XESVDcegbzG6m81atU1RKsMssFdQGdF8tTUK&#10;yMI0jF5Y9C64ygs9iDpNh7r9Lmhx8+vfWcc1H+X/AFZHz6QNZuSlEavUVTTV0VF55FVE0UcRXyw1&#10;MLS3EiMAFKqLhiVIH193Fufsz+3psXCA14mn7Kf6v246wrnI5wkzMstPGyTfsRNLT46KtjEqo2kE&#10;WRvSApJ4P9Le9NCFFPPq4nDZ4gZ/b/qp+XSxxeXM8UjGMS0ctQayrR5JDJPE3+SmSniYIDchmstw&#10;bDV7SyRAH59LYpBQECo40/l0N2BjkV5QpgnirIIv2Hp5YauOlDqs01AzWkjTUQqk3BYHjSD7LZgG&#10;z5jozQAcDWv7adDrg8PRzfeusFTDUrJTSmmIWXSgdYqSpEk4RJwdPAAJPNtLe0BQ0r1fjjod9t4y&#10;hjYU0tFAEZmGOkqIZ6yKWsLaXoKp1XyGVHt9tUAMBe3FrhllBFOkczUNP9X+r/iuh+25teWEUbSt&#10;QwVPj0aKZKerojUtxHUtVyafTYngWcnSL8XNAQSR6dJ9XQvYWgETNCVRFQc00EYjqq+mhc3lgVgF&#10;CKblk+ovqvYg+99bJ9OlmlBAVp5JdL0tNH6lhhZ4Kh5pREC0aerW1wNX9k3ufwG3XOry6aLDVTpQ&#10;RUNLFfweUkzR08weFpIFER1GEpYsVQcFhbi1ufoxpXqwJoR1IWCTRGBS0UqyyBo3Y+OBFklAWCpc&#10;KxZAF1GzAi1j70U9OnE4dSfCkFRGJNcDOxmQOiLStVODoanMl2ACgBbXAuP8PdGFD1fj16ISQMPv&#10;GiaWKWBJo5lJjphMNUXh82stPpIPkXgg/i1vbRGhTTHVxox1FWWoaKVJljKxyyJLqJaphio3ufMX&#10;FnZ73RoVbVxe9j7ZJJyendI8sdQkTVBVzQ0U9RL4y6PUyRGm8kaBxoVQCLCwDFVBtYi/up4Y6vge&#10;fTNVPop5GWCWELDHdpI1Z2eUiMCUL6AIw2q455/r7bqenU446Z5wyOgJJRhJSKIikdNUSkWXRqF1&#10;ktcqrfVeRzb202P9X+x/q/kFCgHB6gq0C/5ZSxijKL9tUTCN5UEkmqGmjaE6tUnLAMv9oEn6+2+n&#10;gKCnUR2imQQGhgqFihJglVvtAanyBWjKMLJYi9mGrSGB4966303yASvUJDIaq3kAaSVZUij0Kwij&#10;hALeM3BR1VQSCL8+99XU0BPWOqlQRmKCbzR0a+OarqIEmlNJp/cdYpE4mhuoJW90vwTwPdeQZr0w&#10;1TgeKleuhaUTNWh6FFhVKi4BdAAb6UsZVW35uAb+99OgEmg6ap0krKiRVahniWL0VKFo6aUs4Etf&#10;TyAKVS5QsrWP1s1iPdk+Lp5SFGk8ek5W0yRRzJ42aOphlFSIpFNor6L0bPd4TKB6dJNyAPrwHG+E&#10;9OrTz6wNTw+PHJSaaiZQKimS6S0VPRxRGQSTRzWtNEQYv3Layxsb+7dV6ZY1h1RZCOplgqk/YjjE&#10;ckUtLjqq8hd6JeVvypWO5Y2B4Fhrr3TNXJ9sJfvclBTCaqo4XqHmVa92SXVA38PiRYoPSzvOjJYI&#10;BexHvfWjSmemauofUjo9TkamIfa07U8cMtLVwTsah6mlrJVa6Rso1SKulfUNK6r+6gn0p05UDI49&#10;I+ooVlliWaFcrTPDOIozO1PPFI9O5yMbTyhmZFULJCzKpB+lrj3vqlK46YqunNPMGvHNCIKD7WsS&#10;qNRSAlSCcpTuPJI0H7rgE/2vUOABdc/8V02wNf8AZ6T8lFHVtU5IyZOoqp5UxdNDT6vtYPK4JyU8&#10;FlLhhYBWBAUMD9fdwSAF8v5/Z1XHxev+qvTa0NNNSCelVHhhVUoailVStXmkJinqPJICCjXaP7Vw&#10;NBsVNh7tqNKHj5/Z5f8AF9a+Q4eX2+v+x1DqcMk0/gkqbU8lOIxCHp5aqKBhZopRKPFE6gGyK2pl&#10;U6be/A060ykYbpqyVHSxT+WorpKlJFp6qmDJU0kP3LRssE9OFQlEiCHyIqlVJCta+r24p1eXDpps&#10;ZPSaaKTGwyS1mqnozWU8ymSFKnIVc9XTGOCmoWQSX8tyZmSRbXuBxy6pDfD/AC/4odMmgya0+f8A&#10;q/b1gWkAlqvHTvWPHDFBJBJEq4/7x2Jd6MyBfE0fBAWEtbUAfr78eAqafPz/AD6tpGQBXh9n5dZ6&#10;WgjnkKu2Uoo5DFU1fnqIGoZZHDQvHrkHliGr1HTJyqA6Re521fIg/wCHrQUDiGA/l04SUcNXJS0l&#10;dTRDJ0NTWRzCnp0+zQeIeB6p7ayBGSmhgf8AV349tk6QWT4fn/P+fVqA01ca+Xr/AMV1KoqUVE2Q&#10;pmipYKWWlhmqJXcUE1TLDJ45J4XQ3KIY0dlIJFwTwffiSQCOP+x1aorQddtQrBDW1kAp3SnklrEp&#10;5I3kenlZRHBPDHL6W8UjqfJMbNdtKWW4t8j1umKnr38LkpFkx9OnnlNLTRziRFbJVUtUq1E9PX0Z&#10;BF50LeOKmkUKSAfpca1AmvD5+VBjHW9IA0jy/wAPHP29OBpVelijyBSji800cTPTOayqpJFECVM7&#10;IGjU0iEoJZQ+gD16Ta9A2e0f6v8AZ6sF9cf5f5Dh/qp1JhpjTx0lMYKWaSrrK6FHqa14pK5aGMCh&#10;qxJBxcQ6lHjZlZSW0hiQLGhqeFP9VP29eC0oPX/VX9nTjBTzGFliamkrZqmJpXhpokagngiDQyxQ&#10;gBmRQPCZXUEMhJup1e6VB44/y9WVQcLk/s/4vpW0rVnkoY6WhjakaGSprJnNKft0VSA7H9UiRyMZ&#10;WKkngBbi/umPPj5dOKKOAuR59OlDTJemFNA8jRT0YpkqVQqZKOzMlKWN4fJrLhSTcWuB7qeGen+l&#10;bDLhKvx+NoUq6yIR3YVxockkszSJTSPPH4dYeNlUsSU/BFx7ap1XqfHEKqGpFVNBJHXClairFp4q&#10;PQlK7eCmqWUFWS/kAKaiyrdh71IBSvTCfEOvLTpJJKjxUhkFLHDjBR1SVVDVSR0xmkyElPJ5ElVH&#10;ZfEBZQvJU+0knl0+SAKnrnDIYxSzKKoP6oYZopIqWGICH/L6iqSQMXbXbxIrKL8WANyy1NOevFVb&#10;J6xGspoDTzSvDFlIJammNoJpWUzyrLNO9UoGiOWMqgVh9DcXHtMc9aAA4dMOTytLSo0SV0tTFT0t&#10;VLBRoj0dNP8AvCmrKIRL+vxKUmdy1zYG3Pumkk1GK/6q9PKmr/VToP8ALZ6KraSppp4PuIIkxqUj&#10;U0k9dNCZdcTSVZV3hDqihKhARZtNwfbqRZoeBzUU/wAB6URwgmnn6f7PRaN77qlfGlcXG8umFZGd&#10;Psmo6l0l81PR1SyhpneEKQZ/I15BYhQ1/a22s1EoaTH+H5n0zwpQfLp6U0jog4fZT8/PHr69Ep7R&#10;3PJkFnm+2qWrDWrUYuSCupJKzIUtFGVnTICmJheIytII10+TSbG5AAHG2WgRVApgZBBoKmo4+fQb&#10;vrgNwrx7aEVIAp3eRHGnn0RTduZpKvyzf5S3ikSGqadokLFpSGalUD1Qo4dNQA1cXt9AObO3KAD1&#10;9P8AVx6Bd/JE41Z8q1p/LGRXHz/LoK2o0r6wtE0AjZdTyyyRsoJOoPNqQFgGBIUrcflj9fZxqEYz&#10;n5dEH04mkPp/qzw8v9RPQobNwyyxxU0NOi1EksdV5Z5I6kQxRkqJVYghTILtp/CLwL8+yy8moCa/&#10;6v8AVjo2sbVWUIooTmpNeHn8ifIeQ6OhsylUUcEtLRw0sSyeuehp2rY1EuoGhpYGHEkbtJK0rGxQ&#10;pY2tYJ3EhDkEk1/afmf8329CiGIaQdIX1/zAcQRk1PlTo7nXcVFCKOqiE2MnpPBSR0BZ5a2ppZI9&#10;cklbUTD0h21BVLFF1cm5HsOXVS+niDmvAD/P/qPR5GgVQwGkjHzI9Sf8nRmduxiPGs/2BjlqZDV0&#10;1PBJLDTwwU0xXz1lDpJilZxbzS+q9tPBJ9ojSvy9T5/n59VNM/4PT8vLoRViVAJIqefH1EkMFNWM&#10;ZFqo2w9RAtTFRz1DEiJo0ZzqCa2a9m/HvS6a9vVcU6SO4kpMgtNHW0lNTywY+WroaOapmo45akyk&#10;UNGcjiyq/ZNIddRI7O0gJLeNVsXYmYHHn/q4U40/n+waYKRQ5/b/AD6Lf2Vj656ZqqOgiggqKSNo&#10;qWaB5MhHPGGhlxUNPWCOmgp1EbSNURW1A2Qi5uf2Dx4Wtf8ABT1xkn5cBk9FV7GaagK19B5+lDgD&#10;58eiLb/pFpWjyNfSmP7iCVxlqGkeGtqRAq09JBWJWKJSKnWo83jBu2kMxu3sXWjVGlTw9f8AJToI&#10;bimPEI4/iA4+WaiufXH2+pJuxxLbI00jwOkEv3LxULkwwSi7GCWV1GtVDWBTkWAN7exdt7CgPmeg&#10;LuK1UgD9nl8ui4ViytPMjhEidFMVR4za1O+saBa7lvoLg8n2IFHA9BKQdxHTWShelBhmT1M6OzK0&#10;rBTrGvSLC54YcXt/r+3emeHUjyNLVyi6yFmKBYFMUYQrrlUxIOdHNgNVyCb/ANfde6gRn9YCBmkl&#10;dlY2ZD6Rd3ZbEmwtovw3PHI9+691imiurPpiBHPjFhdAbvMbfqUfkrz/AI8j37r3TdVuHCskiFtB&#10;RZlXkLp/SoH6r/UN+fz9PfuvdYiXIWRNTuzRAs1lvEy6ghFgbnl/fuvdOaRpKwUMLkFgyADT+1fU&#10;jEXC8XseLm3+A917r//U3Sbjmw/1gQoJ+h5A+v0976Qddj9QuPwLWvx/gR7snxda69fgjgH+qm9l&#10;J+p9uP8AD17roEc3PHIuBy3+xPtnrfXG/H05H/BbAD8n37r3Xrnj9Nj/AIK1h9bkD37rwNDUde/B&#10;NxYk82+v9Le/dboSK9damJBN/wCim1r2N7WP+9+/da66/qbcD8/Qg3tf37r3XiVI/HHH+Hv3W+P5&#10;ddcc/S30sDzc8Ae/da69dQT+Be34+tv8P+J9+68KefXfHJW4tcNewBuL+/Z62dPlXro88DTzxzYD&#10;j/W9+60BU0660m1ieAp+l1P1/wBbn36vVihAr11za5sbm1yAALD/AFvfuq9eVQbAc/W9rf1v+bf7&#10;0PfutgVNOu2UMLgXsAfU1ufqOB/re9cOrE6hX06wgAj6r/T8W/xAPvfVOvWvb/Dnj8W4sffuvddW&#10;uLsBe/8ArkD/AGx9+691zFz+QDc3sv4/1/futjj15Db8AHT9B+bN9R7914CtQOsn1FzZbDgf1N9R&#10;+nv3XiKDPHrko5/B5Y3/ACLj348Otp8XXMgEcgWFip9JH6uLC3++/wB6qOPTj/D14fn6f054N7Xs&#10;FsP99/thbpnrkBxext9Ln/AXt78eHVk+LrkQbXFgeB9CD9bj3UcenH+Hriv+BtbkD0i5+pNh7seH&#10;TafF1lBH0PDfk2sf6/X3Xp7rsgEXt+Ta35N/z7snxDqj/CesfAKkLb8ggf6r6j6H/X9qOmOuPF7n&#10;i3Nhb6A3v9B+P8fdX+HrfXG/0H0JuOfp/je/5+ntnrfXEfUem31uFHHA4uT78eHVk+LrHpJt9P6D&#10;0p9Dyb+/dV66sOf6XseBaxP5/wCK+/de664H54FxwDe9+Ofz/re/de675vcC6n8Wt9BfiwH+29+6&#10;2OPXMEEEkqePp9Ct2A5Hv3XhwPXLj6c/S36eLf4H37rXXJdPFwAbWBPAJH0Hv3XuuacnmwOr+z9C&#10;QL/0v/t/+NDx4dWT4usnFgQbKb8Bfzf+vuo49OP8PXXBPA5Frfkf42926ZFfLrg2q5BBJ+v0tY/X&#10;37rePPj119QCObeoH+v+qHv3WhXy664NuDck8aQRa97XP+tf37rePPj1kUct+ngWAAt6r3H9b+/H&#10;raioIHXEhfyNLEfk2BtySeB/vfv3WiKDPHrHYCw5N7/pB/pzz791rro8W+vPH+Hv3XuvLwb/AIF7&#10;gfS3+Pv3XhSueuV7fkAEi1hcc83Hv3WzUD7evaueefwP8bG/uyfF1qhOB12De4/PANrmxJ+pv/h7&#10;e68UYCp67PPIANuDdeDze4Hv3Veuri1ibAckkDn/AAUL/wAT791sEg1HXZACkkrcEav8T+eP9t7q&#10;/wAPVtbHB6xm1rgEixvYcXtf6j2z1rrif6BVseP6Af09+6914XvYgcc2tqY8cf7f348OrJ8XWQWP&#10;Gn+zYqOF+nII/wB7916e68QLCygj8ADmxYcD/D34ceqv8PXAX+vFje1r8fng/n3bpnr39ASRxyRz&#10;9OPfuvdZBbV/UW/3pePr78eHVk+LrzW035I/rxe39be6jj04/wAPXDT9LAfpP0t+eefdumQK4HXE&#10;hvze1vxyL+/V62VIyeuDMEBJFhxpst/qb/73791rrEA7Dm4HAH0PJ/Nm9+6916xBOofTlVJBH1tw&#10;QBb+v++sPde6wW8kpMq+hDdUAHJ+lrH6+/de6S26NTQFpPoCPDEvoZrEkMvB+n+A9+6900JJFVUK&#10;1ldEPQBDCJkAYeixmbyfXS39r6+9V6voI4dA/uilxRmlzDRLUNBTSweSBzHJqEZUeOOIDVqNgD7Z&#10;lQEFulsFcKfPqkXf9LlMl2JuOTc0FTtSmkqasxQVM7tWVdNHqkx7zUral0SH0yTkc8D3Ge7LKbhg&#10;4oM9StsngraqEPRVt69k5HZG5DlsVif47nqTFyU67fo6uKmmqKtmAgjxtYUkjljtpMhcKTwgb8ew&#10;g0ZdzmnzpX+XQvUqsYIFT6Vp0/8AXuW7Y7TZMh2VBVbTcVT19JspZcfPQw4ONrySZKqi06JEl9Zp&#10;zLfi5TjhNd6EFI21j14Z86dPQE5Z00/0a1/1ftPQUd+V2BjqP4dSwUmTzEMkj0VdLTSrBQwp66sU&#10;k0SmOT7g8PC7qGI4YC4Du3rIMnA/1f8AF9PS6Ph8xw/1fZjoKds4yGgzlPWSY7IMK/albSYurgoy&#10;skr1QIkpxS6dNOsDkOrR3t+kkDn2YSSdnxcDWn+Wvn0wEBkpTiOPp+XlToOekurtwZjdmc65yqZf&#10;O0OXy8lLDUtAZawQgNKok8YKRw62cSSxjgjg+1U+4R+GrxEK3p0mgsXDss1WUnj0f1ehOq9obLj2&#10;zTdd028I6OrpqmqOYArNt5DO0zHTnHqGR3E8A/ZXxnxkKTwRwVNuN076tZX7D/LpetjAqFCqn5Ho&#10;GN47p+M2Qq4NmNsWsr+xKQy0VNSbWxD1WIxQq4zTVPirKVRTmIE+pWYNp9V7j2uhN0E8YNQHjU/8&#10;Wek0q22rRp1HgAB/l6KR3l1Z0ltraZ2bFUwbdrMfFVVmYh+6mmjm3BP+4KGasVSIEmQiN1kQNYh1&#10;kJHs5sbq7kkDkV+3GPspn9p6Jb60tUTwz2j5evz6q1pKLa2F3TDU5YZ/JYqClqavHbUhilWrpBTy&#10;WcZGqP8An6emtqlYtpZDfm9vYmfxJIaR0B9f83QVRI7e41OCQPw+f2H5DoLOyu2cZuCJkwYpsIrV&#10;Us8KYil+wkhqKM6YPOYnVXBADxTIqsLcsRYEwsdu8I/rd1aVrnj/AIOk97uRuHHh0UD0x+3oZup9&#10;79r/ACT3V1B1su4KCTJPuChjjpqqmSjx2SnpaiMCoydLEFp5Jpox+7GEAkAP0Yn2XbvDZbXazXRX&#10;FDT7f83S7bprrcrmK2L5qDngaf5etw7rbZ/Y3WNNsLa+ey1UcBjmiyGXzeCD4emM0KA0WKoaWIak&#10;jdvSkXqCqOSAfcBtfXibj9QKomqozxrmvz6laWO1ltvDprcAjhQY/wAHQ9YLf+6t2723VT1m3Id2&#10;RYzJ0dPh6OrmjCii8YnyE8Ttdi8agEyEc825t7ENhvE99egXKhgprU/w9Et3tsFrZ/okx1B4eZOO&#10;il/zJNlz/Lb45bk6d6DwL1W7pNy42StqMZVUu38Xj6XHytLVpXV1RGFliIuJAt2NrW9yHa7zs0RW&#10;RFpprWg/b0C5ti3SZWSVvipSppUfb1rm0X8jH5RYnF4bPZDA4Pfm4snWwx4vYWKzFPh56hJpfGK2&#10;fdVcy06rH6W0TMC44S1rezmXnexLhI42VTwIWv8AL/L0jTkydYjI8ial/DWg/wB66C/5Cfyu+4ep&#10;sokW99t1OMrcfR/cZKi2jTRVO3drw0NP91kIq7cVglZPTx3eQwCUvyFckW9qrTmi1lcxmqknAbj+&#10;Q8ukUvLUzL4q0IGSV4Cmcn8uiz7O+JtBveLNbzxfYUWb2lt/IUVA8ox0tHkdzZ2oW9NgsDQyIalX&#10;lj1apJ0RVW7MQeAZ3O7rbfpulGIx6f6qdJYNjE48WN6hTT5n/V8+j15L42dk0OzsXhesOrtp7N22&#10;uLx8u58xlshBWZ7KVTXkEoWrOkgp+3JJSjQwIAIYeySHdoGlLTOzHyA4Do7bZ5vDC2yKi+dTkn7P&#10;9Q6DiL+XluSPHVPZx3Vs1ZcKUrpMQlWiS0GQWVZoqKvi5JBC/skORewbn2pff1r4QU0PSZNhdD4+&#10;pajy6MhsXorI/Kjtah2etNUZPZe28VT0Bysyz02AbLSUkbRfbyTgRVdV5LjXTuGUCzc39l096tot&#10;UoJHP8ujFbZJ3Pif2aLk+Vf8vVsnRHxNyuJk7I6ubbOB25ittz7fhk3Nh45aKHddbTU4mSuooYBp&#10;qWpdOiVp/SeVtf2SMZbmbXI1SK8el6TRW0QEYAB9Ps6MZv7bFPjti/3g/u2m5Rh/CsbQPB5pIqQm&#10;Ctr6mVVb7dioAIi0lhYE+7uFCVx1SGZ3mocdVw9l1O1cDs/L1m6MNj9rU28a+l3HuTcW5bf3rw2D&#10;onMOF2ls2prFkamo52AarihDuzFSACSQlDliEjFSPTh+fRoFUAvIaDzJ8vs6DXt/fO3c11zsWjG3&#10;3ymNzcaHA4jJ5FR/E6WkhZ6HcFC3olWWnmHhlEKsGJvJwSA/tzETt3U0/wAvl/l6rehfAAArq4D1&#10;FKg/8V1XZN96m4q+myWPoaaumppafP1lBS0NHj4I6c/fLToiJqiDwWjSVNN2Nypt7HEFDGCpqOgF&#10;OHWVg4yf5dRc/uKv7Fq02xj8KlFM+LmodnytOJqiijig0V/3KGytGIgwefQNDWOkk39qY1CHV5+f&#10;TEsnifpgcOHRD965fcG1hUYSkqZUigqNSqqyLeaBzB9yjSDU0RsVbgBjyOPZtCquo6LG1L2Hy6bN&#10;p7I3LDQVW9K/G6aMSVJpJ4K2GFDWzRmSOVwWtZLH0WJJNiPz7dZkPaOqpCaGQ+f+ofz6MP8AHqp2&#10;tmqDe1Z2vkZ6balBjvuHxktNLOMpl2ulHHUVVKTUqsbkTSLCtrjS502HtRAsSt3dPwaGB8U9v+Xp&#10;m3p1dhNwUtDldo1WNNFR089VP4axaWKnlkuEjofN+6JZ7ExvpWO11bQ3v0jKh+XTc8CMA0fDopO6&#10;MBNiWp8qaWmp6eWWaKKC4+8MiXZjVKb6Tx9T+eR+T7qjqxoPLosf4ielJtrvHJYqMYyromq8ZTwS&#10;NQ0MZaP7WsCERVQDqRMFJBKOSD+R780Sua+fVklK9vT11N2hFi9xVmU3A0M8NRT1cchnlp6Glrq6&#10;ojaKFZYYlCiABiszLYgcG9h7aniquOr28v6lT1hyGOzGdL19HlEnwqzoqYqKVNaQRuXEcOiwljgH&#10;6GYarer23qVVowz0o0uxqDjq4P4y9Bdfdg4TZ299m56LNjr3blbms9QU+PSJMpncTGKpIayCpDNV&#10;KP8AMzSRgAAHhbX9hLcLiaNmjYU1HHQw222gmAkQ1Kip+2melNR90bAydRS7gzWFzGbrKTcUKbD6&#10;Z2dRu+28lm6moM77o3NAmqrrWpCtlqkU+JA8ZuQB7LntZAtBRcVLH/AP9Xz6UJcxGUMQWoaBRnPq&#10;fl6+nVh+3uz6aWlmn3XXYnbMr1FBXVkUEsyeOoEYlho8FHWoHWlhmsNcgSV9WhF/BDTQsJdaf8X9&#10;vQsioYwHAz/L8ujWUfzVGH2fkcXl5ctJNXR4+ioKKeNpqHGYCRrZWuzyFx+5ovJDEjiYReooCDZd&#10;b7iY/wBMH/V6dILnaUkcSin5f6v5dVX9246XsXtyl3zt/O5KuwcrR47E6KmokxmYmnqNFbt3EU1I&#10;HFQNGl4o5m0hCbi5B9rbe5DBg3Gp609oo0leAHl5+oH5dcd27czewd/7Qxu9ztrb2Dxe2J8vlzFk&#10;n/hu3MhEfNtyiyYrVZ6aqMZMMkQdo3v/AK1jC1o6kLxOM/5Okk1AVJwADX5en7f2enVX/ZPdmytx&#10;bx3bvOtpsqpDPSYSvpcjFTlDSyGOKXECFfGURwCPIBZPpz7EFvbGJBGOg5PdxuzuRU+VT/g6AOsi&#10;wO8Nu1+Zp6sV+7snl466QIXQY3HxpqmEmq4M9SAVJBGg2C/Ue1gqj6T8I4f6qf5f8wLHCSIX4knP&#10;Se3fNszdz0y0+Uo6OkwuFo0qKYKfu3ghj1yuskisZ3D+l1/UF51AD3eIPGcjj0zMYpaANwHQQVVV&#10;TZ16UrRwUmHw4SjhSj1SyViNKBC8wYltK3NrHi9va0L4aUPn0jOlgKYp/Po+/wAaKHNZze8FFino&#10;K3atDhK6pztDmJxSx1H+SW0yZQqxR5U9Kx30BwLgH6B/dQiw5+InH+r7OhPsisZ6J8IGej7dQd39&#10;j4TemMw+K3EcftinxuSixWKWSSbHUFLFGYxVB5F0T6lPjcs5sNRuw4AOms40jMqVLVz9vQsiuZJJ&#10;RA1AoBoPQdH42d2xJ2JSJ1nsfbWMrKWhkpqree4Z61VxeNpoJRUT5NshGpDyamIgpibH6L7I59Kg&#10;lxQ+Xz6NbYAsFTNP5dGq3Z3rVbK2W2F2jiHyWUp9NPX5jCrPVZWSiRRCMBE6KYonqV0lpNXC3P1v&#10;7JlNGoMV6MmtlZtcpqPIdEmzOO3purH1G696zZbAbjy1Rk2w2Ag1ZebB7Xv4avGSY6dlkalrEDeY&#10;qf8AX/oFyOitpQ1UefCp/wBX7eraABVhT0Hy/wBnh0Rnt3ZWN2nsDOVGf3cz7So4q5cLs2trYqjH&#10;VktdOZ6OmpaONQYJoL6gZGbxCwAJHsRbbM00gCrmvH0/PoI7xCIoyZD2ivb9vl9v+TqpGTrbsbfG&#10;eo4NtYuvzkFYz1MVJioZmrKPHUfrqaBTBH4z4ox5Amkgr67WJ9jlJ7aGI6+P+rP+ToDfTTzP+mtR&#10;SuOPrTpLdq9h5atp12QS1FR7dcUEmtoEmrJacmJampipAIyV0+K9lJHB9q7O0jBM+CW6LL68kJ+m&#10;yAvkegrxeZzVRQx4unStNDJIsn27UwfHrPExZQ4VTYnn9RNlvYgW9mGlF7j0ijZq6Tw6XmMoabD4&#10;SorKqkpJ455Iv3GbU8buf36N2KsioFuyCQg/0P4FKhmHS5QgXu49M0VLtOnjkmGLyM1TPUkUBQKi&#10;iSYaGjdGBJs1iSL35A49uEk060FQCvn027rwdTT0QWCshIAgerjhez0tW3AolCjhbWNvovN/6e7o&#10;U8+rsgUahw6f8TVz7fo6OlQrVSVCwzaJEAmik1jyzEkaWA+lm4/3s6ZEepHTLGmOjZ9W7E2zvjK4&#10;+WvrvuA2ZoP4zHUPTw0qY1SslXBUNK4EcsSXCC4LE2iuQPZNuEs0UBMYyQafb5dKrNI3mGrhUfs8&#10;+jobk7u+93XQ9ZYKat271Vs7HNtPb23IGe1TSzVQY1deKqJ3lcyG1O1QSycaWAufYKm2stbPczgG&#10;Q5JPljoZQ7kBdpbRCkY7R+3o7+1O76/rHbmH2JiKZ1q6zJfxTLZ/NZGmmTb37AH8PQwmonDNGPJB&#10;KllLXQg24i25s3uZmnGAMAAGpzx/yfZ1JUTCGFYjn5kigx+fH8uhuh3H2B2VjsRNgKOufCZKFpaz&#10;ctZRM+ZyiRk1MVPFBHrjhjqUGiSRQrOCBpQ+0sR8KTST3DiPL9vVypIBHA+vH/Ueim/I3tvP9a4v&#10;MbS3nHpoaeqoqnb23I3pY6hG0tLSz1ksd0kELXT7eoP0a972sMtgtXvLkNFxAyeiLf5Y7a1Pimn8&#10;I/Lqpjs/s875xePp8VgIeutjHLRtkqTbFRUwDM1tQ18hWVlLUAGVyCfHOCQCbCw+kp2lssPxHU3l&#10;X/J1F1zMJVoBoU8QPPoHe0t0Y2kxG3NtdaVeRbbFMJJauqloGpamprI30R1daYQUqXSNmj1k/j8c&#10;+1tpBqdpLgCvSG5lRFVLcnSPy6Fr489ndVYJajLbuxdRlMriV+zpqSWWOnpquqqYvJTVU4ZNZEJG&#10;piHXUCVIP19lm72N1cARwminPRntV3aQ984JYdCZn81nu5IK/cWVp6ylp6ylraXASYjw0uPqFpR5&#10;abFYzGRKFWOFVJWKTUdTamF7eymOCKwIiXiOPy6NZJJL5TK1aHhTAP2evSf6y6cxu2a99zZ7Mzne&#10;9LKVotiUhlG4VyU9PembNfxFBCsQLK1QNGgKQV+tva2e8aQeEi9h/F5fl0kt7NUPiO3cPwjj8q9D&#10;rtzKbdx2Xgw3ZWSetzuPSsiqsTt4zVFHsPHV0Xnemyik/cvSmXS5SnBVA/oVVv73GowyjtPmfPp3&#10;xFDGOQ1I8h5A5p0Wru/sbYWHzWRXZ2Tjmiy0Twy0Y8bR0YEAjlIaO0wYSKT67+nj629msNqX7mHR&#10;bdTxodKmtegY2fgcTX1eNy+JyTTZusn8lFQIVmp5pUFpoFEl/WHsylrWX6e1UoKgrTt8+mFjVqMh&#10;qejhbQ3FvClxdfj6xVqa6mp4qhKmopnWmxmOqLqsMVHdWiaVhqZ0vpX1AXPsKX1rB4wdMA8R69C/&#10;a7iVYWDdxHn6dQctk6mShzCutVW5OuxpmgqHqarRNW0gDMMVXU4Omme48qTQlCQQzcj2lNuKinCv&#10;2j8/n0rkuKIQeNP9VD6ev7OufRfYD7e3HSxZGRaevrq+OConqsecqv26x6Z4446Z1RrqCacRPr1i&#10;5W3ss3XbknWi8API0/1fn07tu4mFtL/FX0r5cPs+zqwLYmeoM92DHI9DNRYWpp6jHw165ANTx1sh&#10;D00iU8kaSUckxuIkeAI5GkyA8+yWfbxFDWtWxXHRql74svCi5z5fspj+XR+9p/HfYm9KCnGYyGp4&#10;YKw/w1wrUzSVHE+RkrZUk1sSRaIadJAsx59lDQrXUDTpabig0MKjoe9u9c9X9PYOmrtpY7Lbo3G1&#10;OojdpWkoZ6mmfxxUNUXL/wCbtdSQNABufaeU1A1HNeHp0j0LqxivQl0fZHY+aoHrM7iKLbDS/wCT&#10;YFvvxJTopTxR+WnkQPo18IeR+eB9KtNKKLw6otpb1LcfXoTsbjN3ZKgxv3Nc08tTAYGpvKUx9NUB&#10;jHNXQ1lJf9okalBOm55+nvWmQ5r0ldoIzSnTHvqhWd1oMjPQ52qpFhpJ6VapqmqmppEMKf5KAQki&#10;j9xUIAaw559tlv1ak8OnYqBSVFAeiA/KfrvYu2+rcpTVNVNHW5WjQVv8EoWpqvJUUNUFlo3oxIrk&#10;qr6pFckLY+nkezm0kBIkXLeVfXpDOdbeE/Dz+zokXXHT+0qykos/t6enyGNxkklPTCloKyeeGFEO&#10;mWKl+slQzWjLRlVUgsBzYbu91lFYJBx49LLewhKCWE8OrmPjotZW7ep46qQVTUdFjZqep0q0VbPG&#10;TTmCelcBlCgfuhrFSLC9h7KXY0BX59JL8UUdHUTbyR0VOsPkp3niJmiijjUxTzg+CaCQotk4Nr/j&#10;/Dn3rxG0dE3nXoqnc/x6xW6MbUrRpSJnY1eSORyI6oJKhMv2k39m/Ooji5v7LnZ1avHo/spEkj0y&#10;D8+qVfkT8DI4s5j92tksrlmqo0WXH1NXPWtWV8I8cdJEG/P09TNpABsPz7O9u5gktENu4C1zUD/L&#10;1S92iK4cSAk/LpQdZ9vZXpPDQ7Qx+yK05Oin+1nrYWdodEAB8M1SYm8SH/UqWFgbH8ey++iF2xmL&#10;jOfn+XRrbUiiWLT8OOh5TuLuDd4llwVFW1GJ1otfUw0pnraaGoT96mpft9TQwkWGslmI9VlHskMV&#10;sjUmfPl/q9enXLUqg6OH8eRuXB+BcpLUzUziKnjx6U0aLEJphNNUJ4wqlo76WFiSTqLew1vkiFWK&#10;ZFPXoP7iqtGdXEdH3Eu2YpAHcPKV1Sr4dc1wSImgkIAV2FiQDze9j9PcRXRsmnPijqO5ilSG6Rma&#10;ixdReKipxHDHUJ53XS8hkkcM0eggAFONTWvfj8+w1fRwM/6Qx0WyKhJoOufjpUlQHySSUqyeIlCP&#10;MDa4Bt9B+LDjk+06Rxmnr0mYUNOuqfGRowRmkmmj8kxXhVkaRg5gDOPwpC6j/aHtTFZLqBOT1rp0&#10;ipqhZUQpERPKyuQ1wl1svlf6FgeGB4ta3sxit2V6AY6sFJyOn2HFJeSK4eOO+tJ2kjbzaQAgdgLl&#10;739ZItwPZrFZo/b+3pSIwRQ9QqrG1ECtGk0rwormJCHil8g/WsaKCGWxA5JYD9It7pJZsuBw62Ux&#10;jpIrHH5XieAlEUGK8R/zrczMJ0BI5tpJBA+osfqkEYGCKdXAoOlZjpJDBHPqUKusN5iiLLUN+0ka&#10;LYahb6kfn6/X2qj7jq8unV0Uq3T7C3mYNoVmjBhMbliNAACDgDheSPalRqwOvN4dO3j+fTzTNUxl&#10;k1rok0SK4UOG0jSw+nBFvzx7dTWGp5dNjqUK1QmiWRLKWkkkuwuiH1aAi3Fza6n6349vY8+t8Opg&#10;qNbuJA7tEoC61WMqxAMmgpqBsDwCD/jY+/N4ZGB1utfiOOsU8f3ETKiyTB2DESXVp4hbVYR8qB/Q&#10;i30NvaGaMMKD+fVw6qKAdMegeQuRPIf39EsiaoxCpsI0W/8AZPGq3+w/PsqdRrz0yTn7enulWdIy&#10;2kSICdNmRSZCNTCLT9Rf6/1/PPvbqdFfLrYqDUdKHG1qQHTqY+UBVmCW5U/upo/Fib/049o2Brjp&#10;6OQLg9LOky0NPfVJGoOhSqlgjBjYj1X0k/U+1UFw0bHUajp0yRnj0pqbNo0aK0ZaXUwVCto2T6Bg&#10;3+29iC13FfDAYVb/ACdNM61qvHpRUuQV4LlrLoBWxUPE44sAef8AY+zyC7BSoz/k/wBXDqqsWkBP&#10;Ul8kycNYXsNJBC6QtyfIos39Tb2+96yU1H/V/gPT/Te9bH65QwAsWuoa4UC2opbgf4kAey2a4D1c&#10;4p/q4eX+Xqhda0PTLU5TxLfhUZi+nVGzMbcXtf8A2A/x9ktzIEQk8Dn9vW1cVxx6S1VuKKjYKs9t&#10;auWHj1liObA/S4/PP0/3kPS3vhHtPVy6efTXWbp8sTusqzOSWWIyxxEFF5VVP11f09o5dwJFQa16&#10;bZ06D/Lbs8cIEavNCwMs6xAhSCf91NbUbD9TcDi1z9PZY7iQmo49J5JzGgp0FeX3LLUyTCGZHniE&#10;LMVdo6aOInS6yAi+u3p1gHSfr70iL+IdJxLrPz6ROVzhZqtRBpkQU9wsryN49Vo4+QAwv/aVQAb/&#10;AFPvTxBuHSavTcu5ZYGnhjljWU6Z2jZqYWHJDmEIAo0ixYjUQeQDb2jeHHVa6eP+r/V/q+XGm30n&#10;nZaOSRJJqZpNEcpnL+vSqJEwUIt72BUsf8Bz7StAB5da8UDpWY/fMNTGstPKjSLOKdYyyodAXTN5&#10;9XFtV7sDxb2jdHBoetxzAmv+r/B/q/kFfR7jjnhk+31lYkRbkMrNJzIwjcCzEC1j+fz/AEGgKcel&#10;yyVGOnpN1mFULMjao1lIjb/NgEkkqAdTcaj+Ln6D6+zCOXQtB054lFp1GO8Wk1eOUPPJG9oY5DrC&#10;ObCSW+ktx6tOv/AEG3vRua16qswr29Z6XfCGDS8sbVLS+LQGJXRFySi6Lt9LlY/WP6+/C4rH39W8&#10;Zhk9Ypt0nIMtLBLAJqhHUgEMkNj5fHMr3ClhfT9bC/0Ptt3JGlRx6sXLcT0xVFfFJKIYqkxapFUq&#10;zhFWVbqb3HADC7MPqBfm/tLQ9e6Z8g7EAB4XVQ/ljhukKOnoaa5F73JOkH/Yce1Ea8AeqkV6DDJQ&#10;SrKpjWOGHSbxksp0k6XkR7HWRywDfS9j9B7c8Mg061o6446spFqmQySQKutJmjnsiIoujSEqQQ3C&#10;ni5JuD7fABHz6o6evDoTKDJSReKCOSBIwvjVUNlA+isagj9kE3UDVc/059tGED4vPp6IUII6UVHk&#10;UdBHMxjMEkpPnss6+VwUipyDyjkElbf7E+2GRKUPl0tSnn0/LLTyKQJW8TAvZj4yxvpeNWUcg/2B&#10;b8X/AD7YbRXHDqxAOOkTmnnpHkaOOV4owwjsPt0cHlV/asXIFr2PP+B4DD1Wp6bVanPQkdd1X3SQ&#10;R6lZVMZFT4wijXy4CDnSq2Cn+p5Psz281GhvLp5FAao6M7h9LLpltoBKBbKBdfStgPoSBc39yHte&#10;kpRuHl0YqtKDpd00TKikW9Vl02BRP9Vrb+v+P4+vsXWsNANPn1eoJ6kPBEFGpVsHs1iSP6h9bcn/&#10;AGHtRNBAFLHy+ePt+fWyTSo6S+UVJkdQG8huutb/AKfq1h/Tj6eyC8VJlKgZ9emiaZPQK7opFkLK&#10;ylmIciJECupj/diZFH6iTY2H1HsB7lbKxII/l0xIVPDj0B0qyeerQk6zCAiiwWFGbUJQpuwdiLN9&#10;LD2D2jKyHpvpI7rhdhJTqqpC9PrqnkuyRSKoDKUUEtqNgv8AUc/j3YABsdUfy6DCsgWMn/J5KZvG&#10;iRkoWtI/MYlYg3NypW/449viM4r1SnWTbuDfUC1JTyyEi8nkLmKaZiZJCjLcxfkEckmw/p7fWinr&#10;RUHpW1m05IEaOOKnkPkQwrJG4XQZNAKyAcgG5UDi9rjj24Sp63w6x02KSlmaSMBzDHpkQqYW8QcL&#10;93CSCygEnWw9Nz9R7djWmetHpWzY6myVHMk0VO5miaSMgqZWljb1yJUfnUBf8WP04ufakDFR1cBa&#10;dF93Ft8fxCoedYXgQOoR0SOZUAAXyMgKCFSV8aE3Nz/T2awSAxCvl0ieTS9Bw6DOq2ypSFo4p6ig&#10;VCzLLq8ZcAu8MaWJcBhyzMQfoPbolI+HqwdT0GGa6rpa2f7mSmigYRiWAypEIljnJkVKl4xaQPc6&#10;rg2Ww/HtZb7hLFRCadVShkNOHSKm6lxdRR60xlXK1PJLO9OkaCmmhk9L08cbAK0cjfo0i4+th9fZ&#10;om6SBvip/h/4vpXpSnaeg13P11R45JMiMZPTUkcUVItNDEUdGqz44qGKVFYyKG/WzqoB/PPs1t9w&#10;LELqBr6/LNfKn+XpPIicT0F+Y23VRQmkpKSOnlpqT+HYyjmklqIYYGHlqqjIVUTFyQWDDycADheL&#10;E0iuonYFzitSRxPpQcP2dF0wwQvQYZrG5GNkpMjFUVI8EctNkJ3arjJxhVZDoCqGGph4UiMbEKGP&#10;1v7P7WSJgXioPlSnH5/lmvRPOKMK9B5U1UiUUpqY/HUFquVaqWeH7ikXVeGSoku4soBIiMpN2Gkc&#10;E+zEIusBO4Yx5H1A9ftp0zinz6g4zLTUM5pooK2SSoSmMoY01PDUwVDArNMunyMqrwVA9Nzb6396&#10;lgikWppitOJIPTiSmuehCwm62CQzQ1kdPSRGVBJJVyRSLUQsW8NJHALoEiBaIA3NxcfX2ma2RWJI&#10;qeOBxHr+fn8urNEurWvQ97U7LkpzBLHWyNQQ6l8tTUss9W1OnkCFgGLH6NqBBF+T+Rp7eBxlaH5D&#10;A6XW9w3B+A6M3tXvSTyRT5SueOSpoy4YmFjDIf2/DFPpZWa2jSTct/qgfYfv7IMCqjgeljXEYoBx&#10;6HDDdyLVlKenArJE/dqp45zRyR00S/uTSGvu9x/aQML/AIH09gjcLVY6scV/1f6q9GNs7OB0OGA3&#10;A2SMLLIWijgimRmEbrVLq1SNFAn7h/ULliSgUkewtKr1q3+odGPg1GelaKxZkCsHPlLy+GOYDVNT&#10;t6Wjlte+nn1BtVrcHn21SuOmHgIz1FqpqaaUSfbwjWzI1RJEslOSU5Vb2LEjlh+AAPz72sdWAI6R&#10;SQKcEdIbObToqmGebQ8sEJNLqVhKGmmAAeKTTqXn6kcLb6ezBbJWXUOPRbLYKxJHQQZHAPiHeSGS&#10;eGOZUWCoiiDFkSQGZZJirMA9iVYD1Dk8D28kBQZ8uiSa1aFjTqBBXVUcBpmkiEjzSoscNQqpNTqN&#10;SrJGAramNwxVr/m3t/wVIqR0xQhc9R4c0jfbSfetM8bT/bGlkaKZftm01EAGnyiLQGGpSbn6qPyy&#10;8Q0kEdaVipqOhJxG/JoqdJZp46GldlSZ6mfW6QkXjjpZWZoFc29TM4sbCwJ9k1zbDUVA6Obe7JWj&#10;Hh0KOK3lFUQN5CixzIka6S0LB9IMcbfcBSHWxudekC+nk+ynwiGKno0jnBANcdeyu6o0WVFF2hRk&#10;YXRfDrAvNCqi6+m4YuL3tb6828IjAx1qSZSc9AvuKtnX7h/WyP5RR00hBhqRAt4vDEw12YkK5BII&#10;54t7XxQrQH+f29Fk76zXoMchNJUQUxqH/wApp5IpZI2V1lb7hS6SUkKj9tVPpUMx4te3tdANLkdI&#10;2UNx6T9TkGh+4p6iNYwpjkavnSOZpbQGaOECNQInKXZmFyDYcezNRUA0r8vTrwUAU6gUfY1fj3mg&#10;ygjkxNTL+40byxlkZdcEQlJMYkCgkjTGF/LX9rYlVR2GlP8AV/q49OK4A49KAdkYyJZ0qMrSRRyy&#10;RiOWaojeaVJOFkxlRUao52hOlWFvryRwD7Vr4jcVJ+XGn2+lePTglH4T0Bm9u6MTjpVEU81XX1Hn&#10;aepogZJamla8Qlx6SgJUllX9xdSKgDaWJt7Xx2EsqagAPz/495r8v546fNwUGc9F63Zu77qSCuky&#10;KvTpROY8jKJVZlZ/JSSQGEnwyR3KCNQ0vNuRf20tg7VXTVq8PQedcVI868Pl0jnn1mo49Jmk3k8l&#10;VQwKwpYKaoFVCXx8MLU6TxmClqDbmWPWSVRrO5JNvoPbU+26InYDUaUOa1pkr8vn5cOkvitWlejW&#10;bKyNRDHG9dPA4EcKUkjor+J9RkneWH0geQD6CzAcD6W9gGa0Ekx0L51P2en5fs8+qF6NnowkO4p6&#10;SGKRpIJ4qoQyyPBKsYWMjRPNIigLE8g5KgEG34HtfBZtozUU6U60AHQn4ncdPSLTU0eqGbQJZEnl&#10;0xqGN5ChiDDlQDckk/RRY+/BZ0bUh6dAQ0YcejF7JzqtQtUS10tf4qqMmcvJ5CQLpC4I/bMZIUxk&#10;CwGq3sT7PcyxHXLUUz0pVqKc46GvF5yWqqFk9bKkjJUeKZAsciHUqpINSq31Nzbiwt7kCx3R7iZd&#10;JPkem/n0IsWW1qPEsxcFWQN/nCn6mZVtf+uo6QLc3+thxDedlPXqhWpr1Phmjlj1SLJE/wC5p9AE&#10;RVmBYO31BJsLk2/pz7eBVhXrWnpN5ymM9LKIYwdRF5SqN9uAbSDSTdwQdJ/NufZRfwCROH59XHDo&#10;vG5doy5CdKgrGop1kSGHTZFSxRn8ktwTbkqv1/qPYEvLA+KW9Oks6a2qOkM2zatKgSNThax2Raea&#10;AH7SjiUXaaphbltQPOq9v9b2Q3MgiGnqi2oJJ6cMdgqXD/cq8Uc4m/bk1wMKGaz2Vo4KVdQJB0hr&#10;CxF/r9CCe58QnpZHCBn+fQqYXB/fCGm1v4yqvTsJEQRFm1GSYR20PbgOOW+jc+zPbj4kgj6e8Ouf&#10;Loa9vbf+xgllhjiWRVZZKqfxlowrEqLAFSSBdSE4Nr/19zByzZMB4tMYFetMFAx0IawoYJfELWVC&#10;7tZB6VDEs4H0/qvAJv7mmzEZgFPIDPVVp59Yq3N47F0bDmoKq4ihiKxgrY+aVpF4RY2Nv6+xJt9m&#10;b2kcYqB1o4z0QX5Bd1UmOjekwtUa2pamnjjkpSEp6eaKIyPDTzn0iQKSHZ78mwW5HuUdh5bW3cNS&#10;nn0jkuQaqnl1Uj3V27vMU1JhaTF1+ZydZLSijxNbiWeV6SoBdpoTT2MkaBCuhwjBTrkbm3sfyBYQ&#10;FXieiqcUbUvUPrbZuaxNQu5d9ZaKnnMzVFXSV8U023MGkkYnosRt6BRGXEYGqcBJE1g6STcmyRsF&#10;1NxPXrdXB1P0LO+vkdtWjxlTisDHBUx1UlHi4J2rA9bUZCdxLM7TBfG6oQZWiTSAP85o4X3YktQd&#10;N3EkevB6Dz5B9m7fwnXEcNBkMdSbgrKZqAwYitSmr6oV1MJ5Y6KOQx1HjjlKxyyKTDpOgt9R7cLB&#10;BWQdJ3kWlBk9V+/HGbcvZma3PWf7jKPDVYhxbJBF5MfQ1PlaNa5xInirqqoZTBA5X9vUSbKoupsS&#10;87EgY+Xl9vSF1Kv1YdtfauyOn9oGaOalpMxj6dMzSSVFTBB9khqzAkGTJBMk6sdAjQFVJLDj2bNB&#10;GiafPpSiBMnj0QD5L9y5fOV1DiqKoLZwGuFLTUkiTY2pZZVZ6da+KyyeSJ3eLUNQcAfT2hegbSpr&#10;0mkYuxb06Kzg6bDUFPHWZmJq/KwwTVVM9bLI2BpoGleappJY6SxqKxl1MsqMoJADAge9UX8XH/V/&#10;PpG7ajj8uhz6ux+46/Dbkqq7CtQ4zMCkTJrQtK9UlATqxdNU09Cqp900RM2g3KgnWHtYLLePUGJG&#10;Dx9fz/LpstQADiOH+Xo5nWnR1BszA0M82BGTwGHhO4ErspKrVkEcFTrSqYxgSmKJ3MTQQxESL6SL&#10;g2NbK3iiPy4/PouuJ2Z+3z6An5W/KTr7eVNR7R21AmJrdt1cslXU0EsdGPJTBTNkaKKnSFqaNZNe&#10;mmjdGJ1hUtc+0e7btbn9KEmoPl0pghm1AgcR1Sr3H8muwN5ZCLr/AGpuB1oqOSoo4XxLNDQRwSuX&#10;qY9EYVJCWN5HdXe9zrufYKvb6eY6EJx/qz0KrGySOPxZRx/1Y6cupOotyY9pIcbgavc+6cvDIsii&#10;BpqinqmQTn7ksrGKAxOshYi35/Hti3gc4AqT16SVZJNK+Xl1ZP0J8PKDa9HFvPtLIUFZl1qYWSmy&#10;EDztjTGrT1dRLNMCI6dSIr1FuYywUXsfYjs9sRAJZsnp9Ywx1SAinRn+zewcdt+eklrqjDV1Y1BR&#10;0GBxuHjeWsWoddcdUKWjv4Cto3LNf0gAG54MJZY0wxDHyHp0mvLuFFpCa/Z5fb0D2Gj/AL5xVW6t&#10;y56raVjUxnFZKCsXKUksSeWOCmer0anZT5FkeRgACFFwPbUYDguxJ+yvRMpLEs3DqDmu4N07WFLt&#10;HrYZiqqIKOunXLZY1H8Bw9MYhJPUlqdEiqdKyERwSxBtdjICQo92JYdi1x69a+pZewUNejIfH74s&#10;7d3BjqPePY+QdK6DIf3ljx8s1FHk2rpl0z5rcdTKD4kgtLHBTqpY6g2nkXUW9mhUSOSTx+f29K4o&#10;Gb9R/s6dfk/849qfHnAVm1Nny0dVXZCHJ46Ncf4adkqKEiUGsooWCo0KWiZoyzyMblFvb3e93GOz&#10;T+Jj6eXXhJM0nhRCgHWuF2F2DuzuvddRvHemRWsauqBJFjoZ5UqP4cHMUFKCq2EYJJK2ux+v0t7B&#10;088lzJ4spqT0tAVBjielVgsVl8S8Io8azSTkijoaNFAFQoMQqRMosdQARY2GprMbWHt+BSDX16Qy&#10;UbJ6ta+Mfw56q3BsvB7z786+32246KspcnTTQZoTUGSx1XeppqcYul0iCNY0DyzyM7lnF1UfQQW9&#10;pHpV5oyW+3pBJPIrlYj2fZ0aTsLtL4+4H+MbA6/y2U6tzX8J8eKwmaoJJMTJV6RUGpkkoL+SGRYw&#10;qNKpD2LoCTf2se6hhcxOdJpjH+qvV1LsPEOeqgt9782XhkzdflsrTZfO5qQSVOVp8dSVWLrqWqYr&#10;EriTUqt9XRAI5bqdfF19kktxDqLOdRPnTB6VRwSymtOH7eiK7u3s0dbOcRE+KjqLBZjVNkJxLTEM&#10;08boA8SMbHS1wAfRx7LJ5x+EU/n/AMV0cwR4APl0HFVlJMpM0Yc1lTKSuqSMs4kmOqSoQABURWuR&#10;ext+LnhCW1twr0tUBRngOhP2/wBb0VTkKaXdFRUx07UNJXx08lMXqq2CokEMUNLAOWZiQyuPwPag&#10;Wyk6pOk8l2VX9LFel/FHVbWr6zG4PFTyCogihgqKOnR5mlgl9cavGrLZQdLoo/Xe9vbugISgGOkL&#10;FpaM5oehiwGwzvTCLmMvlaKjhxrM8tFW1kiV4lmIhigjkIZpdXJd+CoJsRp9vJCJMngOroisSDjp&#10;VZztnaHUNEmO2u1K9d/DJImFPNOBAKWcTwSeWW7P5ZNSOZCToVSEFyfbrTwW60Q9aaz8Y5OOilbk&#10;+TvYO9cwYVztfTYmNaiOSgpMhMk7RTHUYHr6gvJMhYD9t3ZSOAtvoVtfSTmhbz/1f6v+LKqOxSMd&#10;4r0ZL4HfETdHye7mwOYz+OlrdlUu4Keuzs+QgENNNSxVAatjhhIRX0ry0YIIB49mu0bW17crJKCU&#10;Ugn7Ps8+ku63awwiOE0dsGnW2LVbR2v0vs6o271ZQDrvRj2r6w4llSfNUeNlCwzYtGu6wzAGKV2O&#10;oX03t9JAWGJhpUAAAkADh6V6CV42gAsTXh1Ux8hPmLVdb4ypqMBuBdzbrIglr62ngpqmPAUzyGoo&#10;qDF+X1slO1kmRiWbWBaS/Aev94S0rDAe7z+Xy6V29qb9QoOmnn1RH232fm99ZCsz2WqqN8xlJaus&#10;yFLHH4BS1ElR9zAyqnELTFmkkQH882HHsJXV3LMKsc+fQst7RIlCeQ6B/DCtmcVapJSCnV4pJJgj&#10;GrqIm1TtCV+oUG+ojkD2ijrWvSp9Ix1FyW7Vq6l6Z6qGujScyPKYjE9SzQ+MxQD6IigCwt9f6391&#10;mnDkITXqqxhcgdSMZtjPvj2rKry0WGmDOrNJC6zwvJcssB/c8StpDuE0hiFuDwGxC2nu4dVaSOtB&#10;kjoZehOn4e1d8LgfulgqaVpK1aCngmqPvPtyVelYqU/cdh41DSAaivJXkL9t2/6qXQuKdJL+/NnG&#10;CF1av5dbB/XfU6bd2Zjtn4TbyYbeFfhqaPIwwkY6XCYiFlpcwKyrlR1WrmL6WckqEJMfrK+5Ts7a&#10;OO3WOgVqZ/1ep8+gZcMJZPEbFfP1/wBjo/HVXxt2PtnYQoExlLj8rVRZShxcsuRamfMLlaoDKZ2W&#10;SdA0Ih+lJb91o1BkIU+3aQpRIhQdMmEAeIT0gd+dz7R2DJWbT23Hidx4rUdvY6kooRRZSkxYp1hq&#10;KvFB1Klg13qKtXDMCW4UctzSxRqM5+XH/V5/l1dIy9D5dUw9mY3cGX3Xk99dlVGLi2xjsnkYcNFW&#10;y1FVU1FLDIYaXLPJTlWtUFo0jljuGXgWAa4M3AM7tPP8IPD/AC9CG3iog8E/5vs6rT39nMHuvdGY&#10;rNv0kNFhKSn+x26k7GdJPG/ilyDxqNGmV7ll/Vp0lhwT7DEhiclkGPLo/t43jjpIe49JnbvYOYwU&#10;FdiszTLmMBIDC9Fk4ZKyiUxv656Jho8VS/6UlhYOE9PIOn2xqoM5HT724cVTj0ushnNvTRrndoVr&#10;42N28C4dYo5Go1an8kizTuuhGLLpHiQhhYNZg3vRAI1KemUR1NH/AG9Dx1P8kMLisVDtjeL00WIE&#10;lXVV9bQYKGXJSzSUa0BpRLE0caoEVWDpax1ghgx97SZQKHpVEuokdPee2R1f21laWLYufbCy1VKv&#10;jOf0QpXSwQ2gx70sC+N5beqKaAAC9jbj205Qmo6cojUCdFD39sDfuza6oxuRw9oKKL72CdKYxVM1&#10;KGZaepZ4wzWUcMD9OQ3tqorTqw0CoboN/wCPTKRBWx19OySkzP4jICkgCVCvFa6W5IPAHPHvxIAq&#10;eqBEr2nP2dCjRSYatSCvjr4/taRYjWRVL65RUNYQwwSyKQBIAFPBC2a/HveOnI2FNPn0tExVHXGp&#10;kklho0qKEVssLAK7mU/tUJAAZV4CCRHKn0WQAc7Ar08KefWLJbRw9DQxy0zMzeN5KmGlnVMhQxyR&#10;/cCTzNxUosIZpV0KBbSLcE2dQo62VA4efSEfBUrr9xDBVx0rVN4pHmCKZCBITEtPZw/0ukY+qgf6&#10;yZl0iq8OqZGR1iywpKCgV8fWO5WrmilqiypO71DiJvv6T9RbkElvX+fx7o3xHrwrwHn0kjJlvPTo&#10;Y3RBI0JKgTTyyQXTz+WcWP0FxcEf09662WNKHp1U5JUleTKVDSpd56VamWapZOBH5C9xqcWXT/gQ&#10;fp791cElcdYJZclU02ifJmSiUS1DwyNo8lQRb0Ud72YWjVi1uQbW96PVukpVQV1Ki1M1ZRqZVeEE&#10;TNL9tTlgZHc/2ojdQpsf6Wsb+6/6v9WP9X+Gte6nUBpZZ0nnTUIKiNYGCyKkchAEJ0SILlV/UTpA&#10;X6Hn3okAZ6sa+XSgxWIyzSRVFXS1UlHotSVS+RvuqqKPTGtPLIoLBGIURAWAH+Nyndk4DHWwNRx0&#10;Nuz6KV8nAlaDTVEDQ089Iisk1RXQ/wCU0z5IODGU9PKAkj/C/tHdDsIHp0siXgT1Z70/vfZ52lLN&#10;ld7T4TcOKzM2RxlNFLLToIFotNdR0WNgvalQGysRa5/w9ge7tJGkGpNQPrw/4voxj0yIQ5zXoY6L&#10;5SN1xNWUu4nqd3YzMJjp9u7ietSCsr6ZwYqSCKUXVGQB18iiwKENzyU67RC51RoPmOqtFEB38PLp&#10;zwH8wGTaWTyEm3p6qpxlRMKfKY6ppGaZFjBaQUZA8LVDMGUNKmsFdYPIHtWm2PHgIB8+PTbC3jyO&#10;k3278not4Y6kymIfw4yWXH0f8TyOWirKyomy1MaqN62JUeKFI5GQAIfIzi7MgHuse2sJSfhPyHXj&#10;JGVwOiTw9k1uTyJT7uswNEc9DA1XRYsNUfciS8U870/+dlkJYvBLM4NgVXSPa17NIYiWIJpXJ6T+&#10;M2vSMDoZN59Edq7vqMdJS4rLV9biop62ux60sOSyj0sGmsepnON1JTwkBdUVQ0UhAISJr+2rDeNv&#10;iBDMACaVrQflXj+X7erzRGVuNeiV7qyu6sXnKrE5ieuoKymrJFjp6qH+HxCTXrfxxaItDKGKK0yg&#10;hQBe3sVRGGVRJEag+h6QMpLEHy6a6rvGrpzVbfyFNSyzVNMKSgaqSZDTRq9kSfR6fR+VXg88n259&#10;Op7+kj2sZerZ6MJ8PvljuH49dknI5KCTL7aqY40yuMqobLW0dXOmk6PowQKHhLf1A9g7m/lWLmOz&#10;8OPDrWh/1eo6Ylt1SQSAdbW3x77TwO68VjO0et8s+TxEsM+SzuGjq1eVoU01mTjko09KPGGVYE1C&#10;5HN/r7xj3/kl4S1tcJRlOMcejCO6XwSU9erKpMlj924DF5jFyipFTSRVyqArmCcQ+dBLb+2hAFhy&#10;D/Ue4g3PbPAYx6CCtcHp1JBJFqHn1zwMxlpYHeNY3lpi5ikIZnlLHWujnUAqmU6iCLiw9hK7hIYO&#10;Rg4p8+lsXwDpdYwBSqlHjFlfRKlyDYkrGSL6XHNvqv5Fj7etYgoBGPt6v0roUFQLahEzogB9IKnl&#10;4Vv+Tb6W9nsEaulT/wAV17qdG4VQkrAXVmlDBWC6BYHVYEgn/ffj2pA09pP2jrRFRTp4p5Qga4HE&#10;er0gsCum4Vg30JNj/rexnsk6xoPs/KnSKZc9dvVkKjK2powAUBBJ/Lj083A+l/cmbPJ4gBY1+XSK&#10;QGlV49NhyLKywugJCiVv0ERgGx1gr/jySP8AH6+xrFZhlGOkocg56wT1okjvqDjTKNQkFgpH0LgA&#10;tZfr/aA5Htq821ZYSKeR6dSXNOklD45Zg361fXzGUYIga+o2W/J4BYH/ABPsAXOzmIVC4r0rU5HS&#10;jpyAbeNLBlIuwUqLXb02tZeCbtx9R7paWpU0A8+n1QtkdOSsp4cehFQqSyi7/pZ1Zefra4/1vYut&#10;Voe/yp0y8bLnqWsWlGESepgTZTcaUGo6F/wHsWWn9njpvSDnrqlibWEGnnnU5EVk/srpPNz/AIfn&#10;2b26moA62BQY6WeORQPSzA8MQy8Mv0JIseLWHs9gjxnptlqelVSSpCyBeLvw4GtVX66w1h9Ppa3H&#10;+8BchCY6akjJyOllTVCp/aQLpvwtiOb6eeOBb2sWQUHVUU0z0q6GrQxlCQAbkElSyc2t/sb+30cD&#10;I6cSgwf9X8v9X8hLeRUuRb83JsP8eRb/AH3+8DesKOrkrTHTXX5CcwkLJcHgX/1ek2H+w/PtPPOQ&#10;poemGiDcOgC3nlMrSSl1kMYJ03Ic6r8j9xOb8i1vcN867xuVhmJqA/t6skMfA56Bhcy6VbT11S0x&#10;aU6W8jBfSx/sWPA45A5F7+4SHM1yLsy3shbPr060KkYFOsFeYa+e32cc8UjkPdFSystxqsDd/qQV&#10;BINh+PaPcJE3Sb4NQJ6TtAqqadN9NHVYeqkijofPBOru5sBGsJ9Q0PKDY2+oF/6WFvZXBa3O1TtE&#10;sdVb/BnpOtVfHUyiqHjaSpn1KRJqRWZCgUAu62AAPB/Fj7MrKRkfxH8uH2dKdchXHDp7qN7TLGlN&#10;SpIdcSKWDaWtpuzJe3oH4PJ/23sRTczXgiENvUVx/wAV8um1jJap6zYzLzeQmSBHdXKXaS5Cgaio&#10;Yj1Ffzz+Pe9t3G5L65QCSaZPTxj1UA8ujDbDrAIwksih9PkDMwt45DYfgcX5/wBj7yP5NvFlsQrk&#10;a/8AJ0w8emTp4y0lRUztTU8ySa/0x6gbXBKnm/8AQW4P+sfYmuWeZvCiP29VZQ3SdrOtqTO0FZBl&#10;aWNvJDModPqJCvDq5B5BtzYf6x9kO78pWm42LxXSBiyn7emZIdSkjj0S2rjn2nk6ihUl6ulnmgpF&#10;KxxiOBX0u0htYt9DYgE394gbsJeWtwltI/iQkL8h0qtUEkdW6YqnK5aprlqa2qec2AJmA9CoxsIQ&#10;v0v9VJBPHP19hq43rcbmfVPIWB9fLpWsaocdLXENPJaRtMNOvhAVk1TVAJ06bqPSLgeq3+29ntk8&#10;sxDEUX/D/h6cHHoWsXW0tFE7yBPueFRQysQSwFrn/WBuDce5J2y8tbODU/xAf6vL/V/hqRXHSB3P&#10;u2KSeSmtLIwkWeQiwjaIyeNQAPpZRYr9fYQ33ffHlK5qT+XXsKOmSn3NGjMmloTFraJpAPqvGiJL&#10;G31tcj8ey+w3sxOV4U6ZlAYYx1lyW6MgMdJFTOYiAHDKPJKzONSRhogfqSpP1+vsTnmG6kgESNT/&#10;AGekJWgrXoHaysaimD1VTOsjKplJhlB0SeqY0gW5sWsAbc/S3sk+slhm8SRjnz6bYqB3dNmS3sKG&#10;GegxNDEZJ1jkE7Sx+VpGJRViQjkkg2BIP1Fh9Qrn5jKwmKAUrXPSNyK46BqDM7rzGalZRXyyNK0r&#10;SFFhFNTR3jhQRvd1bWD5AXPpsbWI9hlNwu7ictU9MaTXPUTOHMzVGRirdEkxijjjhqZoaaOSYKGB&#10;8kYF47HUE4sTY8e9XEkrGjmtetAZp0y7ZzePpa+ljr/HBTLXajFDeU1y05LvEE02KXXSOBcXIJA9&#10;t2cwWUBhivV2FMnoT8u26d0wPUbc25WrDUIPt0p4kpY4whE0bPrBYjlm02uSB+PYhuLa6uoi1vEQ&#10;D5U6oK+XRStxx5PG5H+HZXBT02blqamO9TBLFAGnN456ebjWSFu0YdQAb8AH2CLyF4iVkBB+fHpN&#10;MDXh0FW8MVPV0CPSPGuiKeKvskMks1SsgqDHLT1gRhC5WySRO1vULcaiWeES9T6/5P2dJHhdsgY6&#10;DiqwVYKlGbxw1LGPJTIC2lQin7QiA/5yRjGxMcjEIFU308e6mOmKY4fz9eq+BQVPHp6wFG+3qyPc&#10;UxQfY1VOtbSU86CQipkDhjpRfoA4kdvqygAsB7VWSf4wgA4mv7P9X5fn0xPGUiL+g62HfhZRrltl&#10;0OfErzff8NMUKR6Il0RqFIGkr9GUfQge8z/a2DXtH1H5fs6vy8pnYv5DqxGGigjjU2VmK2Dhfrzf&#10;k+5hpih6HyCigdRZqWKVtHiUkk6dQHFzyeePeioPW2GoU6jzK9IjoiaGAupUKw5/PP8AxHuwoPs6&#10;8BpFB0GWWyOThpq1zTNKypKySBlsbC0aHg2+lybce/STqgwOHTMpoeHRTuxZ6XP42qjy1U1LVJ5H&#10;iVXYmYKtjSaQPSx+uq1gB7i3nAR3kR1mnE9F8hV1p0RfsUy4WgXH4hZKpapNZow0d5p5JtWt5hpD&#10;WjQK9gbBT6ST7hq9PhR+EmRTpLGqoDTpFbExrjIIbY8RSKYI415qP8pl1lfIFDs1wUItyDc2PtFt&#10;cGq5GocergKFrjo3FNiJ8NQfxn7WOOllghR5qwtGzh0CrPKHHMcaqSR+AL/nmVVtxb22vTQEdN0N&#10;cjol/b2RqzVvSBnraerqNMLwxqJDSztpZ0QADVE7LpJNrH/D3CfNcj+KwXhU/Z04/l0A84metSOC&#10;K+uIwhK/QFV3PiYO8AJClFLMt7jSQL/T3HQDVz1Tjw6eMLgYmmgoncGGJKi6xy06XKt5KWGl1AgW&#10;az8k8/UkAj3dE1NTq1GGelVmdrV9LRisi/3JxNFohmUJAEZ1/wApeRItdtR9IZuLm4IFvaqS10jU&#10;p6spJyegSyOtp6iFcYqyGWnkmpqmFNDVdtEUuhxG8KlhYMpvIWNxYEksYUYhutNSuenKnigtNRNO&#10;I5J6hDTU7lYI0hkYCeKNkGvSz2XSLG9j/rPx5XOf9X+bp6LSOn+irHmM0kkOj7WsMcop9MhpTGAk&#10;DhIwA6yAeo/jVbm49r7VdRGOlS/5uhEoWaKomRGhkyMlRFLJZiYbLZUlWQem4UE/1a6j2J4AFXtH&#10;Ty0rnpUUs9XVXK0srxySvSO4jlaechhN4neMaUR1BAcgsPofa+AF2AAz08lNPb0I2GxP2yMHaVKd&#10;yEiWWzrFT8Sl2LkiS0oJC6jpW4tYiww2y1ZDqPVqgY6EmldqeF1MemRwnlhjJPpjs/ih/ttx9UJA&#10;H+AsPYtjFBTrZfSuevVDQzxtJLFTzRmmRtTukfKjTH5YiLDnSCoN7H+ov7uwB6YaSooB0z1NBDNC&#10;srzDWrxxBliKxzLGWm0tHYmyE+hrkf4X9smNSOmjkU6mU2PZqQM8JWUaXkkSncKUFzGARYEsRZSf&#10;7Vzb29HH1Qmg09LKlqomgRo3ih1xkTGRdErIr+IzBF9WoWFh9fVxwPZxARpziuOq9TlglRVeOqkn&#10;jJkKzknyyRIdMjwxkC5BN1P1NvxblYiCooeqsQB3dKyipqQaXnjWeOJVhjNyoeRSGWaJbLa7AkAm&#10;4t/Q+zu3gjXvPHqsRPT7TSJM/wC2skmud2A8cZZzEATqcrawb9P1+v149mMdDgdW1LWnTxFD5AjM&#10;CHLepQq2v/urWiixUf1/P0t7VBaLUcOt9NeQjZklRvFrLqI5W0zrwumSVXC+kgXY3+n+x9tSLXqp&#10;bSpPSZqMVJeWRSQn27MQxDEkC8RuOFRuSUH0Fx7TC2/EOmvEY9IPKYyFGYzMwjeWmqzFCSXklsbE&#10;tzphDfT+t7fj3Qw6D1rWGz59MFTj2YR+OZovFMVYfpjkjkbUrHWbEKdP0/r/ALD3ogU610Hmcp9E&#10;Lo0lTJHIESleGRJFnnMjfagTFVW9iXa7WI4sfp7Lrvgf9Xp15TpavQbZ3FNUF6R4FMdS8YmyEtO7&#10;tSSWLRu8xVTZY0YBLKitpGk25Cl/AZMDz6XRsqkMekRU7ZSUCNpVRJKmalnjU+Wdo4LFyslR4yh8&#10;RVtYBSxXm9gQ3PtUoFadL47mPFDTpirMdVyUCCFYpkiqpGpmL2qXpoZdYhN11MFsFsw9agE3v7KJ&#10;bR1XX0rDLpwekLJDIlTOJshKlHFJ+6oKTRVFPXKdCvDYjULsoP1uNNrg+yuYEHpUesBwkFSPP91I&#10;/wBxIuszxrJJXtRMPtYaG4uptpDXIUKtiL39oGtGmNR1szeGKHqDU0uSoK0ymOn1VErQVyUygwSo&#10;i2gqqqZFCo4YiMaf2+WYgjn2WT27wnpxXRlx1Cp5HSaPyUL1JM9Ua9KuNVlkrBKBAElswQoBHq0W&#10;Rgb8C59oXBNQet9JuaWkoxMIa2uh+78bJT49beCmqpDKgjqHRpNMUgkOo6SBdbkXugYVPDrXSkxE&#10;NNJM8qVjpPNRQs1PVz0ogqZUktP/AJVTK6CJkR9PoFnvdwbA7UAqK9e6FOOmjgoqepaaeqhSmppa&#10;mYxCeGSB5y0ggqI9ZjMSLpLlje97ge31VNNelaCoHTwsWM+svlieWSmSSlWRFijaYnzyQqAQiC6P&#10;MPpZr3sPdOntIpTrJTY6iBrq2NvuUhAo6KolldEo4YIj91VyaQC6ynS0ZAvZdV/bUgr140pp6EbG&#10;5GhSRI5FVWOMWWaeKRGI8EXjdVZLyS6iEdyDcBST7ZAznqoUnj05zZWVKJpi8pd4pP8AM+OSc0cY&#10;FoBTMC5UsCEbSv0IJH193AUD59O6B5dQUyUtTWRSoJIlqD9xNNDCjrrihDhFicusRH0NjcWN9I96&#10;pUV60UA6xZCuUqqRNTtDUSmRH+2SOKJljDo08igsCS/pQWuRqU6eBXTnHSSWNm6ROc28te9RIJSj&#10;VKrUrL5zF91RmYQOMhVyevQ4QiFQt7Jz9b+zyBSyDpE0Cuc9ZaPGTUlNFTikgpYKiORkjaNYZIoJ&#10;pPGIqiRwdPp0cq2piwPszi4aekphNaDqDU4wq6RZAxOYI2dIoTeCOD8rGmnyLKwbUFBIB+v04d0E&#10;nph7duJ6g1GNmp6CWRwXoIIq6SNmKQzUsLXaWRwouvAIOn1Esf8AWCgCgp02YdGCOkxjZUjmihjV&#10;qiSSrFXTExs8RXQFpaifSPwfrdQCwP4Pt2M0NemtAFehcwdXMk8pYoJkca4dSyyBVQzxQyow8cag&#10;lihb1gApqFh7PLV9IHV0FCKdKNMsPuqQRmKGmWWRBGojrJkp5FGkM0gZlu5ve7ANcah9AZCbuz09&#10;XpR0NZxEaSq8sdMgSoevkDqsAk1CWnPC2U3DXbg3tf6lWsq8VPV9fy6c4zDXwmJf34JqjTHE5DUx&#10;kjYWdqiFQWu1mJT6XIP4HtXH+p1cdKSih1/bzakC0wRJUEIeYVLN5TJE7gXVX/sHnSo/rcrYoa56&#10;VNw/Z/h6mhPH4VjEkksc7zUzu/gdUrDYmKNbq7AWTSfpc+1ASgpTqslKCvSSy9L+5NFPI0VbFMsw&#10;kVY1Wo1nQHhgZQrqDpZkB1fW/I9l9wmSOvLor29IbK1FMIZac6HjkSSgqJ6NCSkKxGZpqaQAGOWR&#10;m8gPqMfPP9SqdanT1c9BUsQhnrKaofRiYYBWU4D6oqmRm0lXklUEsR6iIPywBFz7Q6c/Lp4Zz1np&#10;shLSCojqjQwgyS6adhJGGnYjTEAoLFB9f1Fbknn8NSA+XW1+IdNdQtPS5KmkgeGaYUtQa6uqFEdT&#10;VSNKiaZlmJC2U3LkEWPFrn2z0sHz6eK9aXHVlNUJ65DIHmTSGWpVn0zRQ2UJbXa3PKp/h72yBSD1&#10;vPn0vcTmKZINVVOkcslToirY2VqR2CmSNIYwNevWHNyNNgov7MbWWNSanrYUA1HQj4DcdLHOY1lp&#10;qdI5WlmE1pKspUJacTwAagobTb6rf+v09r0ugMjPThcUp0KmP3MrRRTq7U4cQ0qstgkzBWZyUYFb&#10;sL6iAOfyT9XhflSNDfl1TSvE8el7jdyQ1lJDNE4Y1kyKxhvJdaQ+LWk+lrMSPUQBcn6+7SbyzLpX&#10;B62Fx0soJJkhFQ6yUikeSaWQ2eQSOfEyRvfTa4vr/HNvx7L3uptWvIHTbKK46z/fK/k8TOwsqv5D&#10;GY3bkBALAj6XuBb/AG1/aSS9Zh2sadaKk4PQebkqaeGUSVVSAI9RliuPX44zJ6QB9FbhwBY/j8+w&#10;3fXiLJVm6sleig9iZqOdJKU1iPFPQuv2RnWKKEvPdROigEKoF0uQAGF/ryc7TolTUR0rtgoNei0U&#10;oqJq4wfxWStRjVrDQwnxfeRl1kjlqldGULG4ug03t+bexGiqGx8uhBCc1HQ502EmTFrLOhh1xpJG&#10;0cSTCreOwghkC6ismt2/SCb88abA4iVVQAcel6yioHTEm3YKCvWndaeKOmjmjo6uCm89TXliZayn&#10;aOpv4lYu5Z20kObf2fZrawLUE9XmlLJ0ojVJTtHEohVnhUwGZ2qHQEftVTOfWHjVQgFvSCfx7Pox&#10;RQB0H7pKivWeo3dSUiGWZBMVpqfxMsgjNTUyTlvGgH6YbKXjLhy3Gogj2YKjP8PRI8IqSegn3r2x&#10;R01Is4hg0SSSypUNXCmnUqSlOrQxetyjKSU/tkcX9q47ctinSm1iDSU4Doou/u68esVY+PyDlYpw&#10;UoYgzodAE8grPuLJF5JdLO0hAQkcjSANvbAYYdGWlYDqBHRTN0d9yT5CUUzos9bKalZ6zJw1dMJa&#10;OL/KnElRoVQGYqxe6gW0E8e6NbIVoOt+OGOei6bj7ibQkb1qV7zVEFNNS01JK7KamVxNXVMHpAF9&#10;CEoSWBvY/T2lFl3V4dLU3FIk0+fQJZXtiqys8yVEUr1s8VUmQKCmFLBQQxCg0wvRhXMzALZrIItR&#10;d0bn3Y2ekda/eMkpwKE8f8HSXObrq8FXqDSSU0VPj4/t5PPTmkpF8rUEPhu/np+CpW1xqJ4sCkeN&#10;Qafn08kjNmvy/L0+3pG5HKjI0tTWTStStkJqf7iWNqiWWX7V7ARFEsy6k+rWNwSvPtkLQ0Hl0o8Q&#10;MtW8/wDIem6qBFLkKEStPUUj/f0ipTEPUU9Uq1AkeWUXAs0cYiJKki/19+oK6qdOhsFa1PEUHkf9&#10;X7OlHiqSd6tYnhj8CFkjSmaSKipWB/clWSCwLXEgIYaUa1vofaSRlAP+r/V/q/JbCCaCgA8vToYd&#10;r/c08kHldoZsWrKjVAgqjRMpCVVJSRTLpKzKytCGBEkgIBuR7LZtJBHr0b25A+VP2/l8j5dGX2bj&#10;J6tcb4ZqmKqq4TXrJT0Zm8VTUTGKvmhp6yzAaQyI0VwrKxA59lrJQkjyx/qp/l6NIyOHmc/6q/y6&#10;MxtrH1AfHvD4YYpVjowUEs+SrTR1RM7UstUoKBReYrK/GrgatPtJJp8utlwDn/P/AMV0Zbb+Jlaa&#10;Mqpx8CRzrSO/iNXFqiHjq6kyLJ5i0ossaG4a2op+WNIK/PpLcMrjHQ3YbCKrpBMtH4mpaapGuKaZ&#10;snqTWWoFls8fkJUsJWJUs2kAAe29B/Z0VmoPQk0ONQs08WNjkqaWji0oZXanUyRlDC05HBCHSVOo&#10;EA25F/e9NeriUjByOljSYxoBG0ToscsUSTUkShGlknXUolc3DxM3EQABuR9Pr7qU9et+IpwBTqal&#10;MqhJHE8ERmnMs3mSGSrUftWmCDVGgIK3BBJUfW/unhhTqHXvEPkesi0t2itTUpiJ8op6fhq2GNiI&#10;zMpGhSCVIcqb2P4v78RUU62rihB6jtRuyTa2h1/d/cTo/EUVNSelkMUlgbsV0mMmxsAQDb2mZDQ9&#10;Po+RX06gVMNOrM0tQyR1csPmqalWnqVabm9H4kCkqbG5jAFiAwA9ppErjz6f4io6hVEUkaqa2VJ5&#10;DXU9Ozyqv7T6WmjkbiwultXJA+l+facgqaHp9PhHUeWKRTMo8mmJI3qVjY/bj1ciRl5BHp1Bgbgk&#10;/ke6nh1cUrnpgkjmqEhdHElIkljGJEgH3yli0wVlDFNNgFb9d7Dke2s9OAAdNVVE7TUssyoYo5zB&#10;TBZtEolF5Kd6xLW9WnQrj0qzBSePen+Hp5OHTdLOsqylkieSnhqo1KylFkIv4p/uIhxZ/wDdoUfQ&#10;D8+2Dx6Ur8PTXL5AlPJHOKiWGmTyWcxLO4BjerWaVLtHrADi92+tiOTrq3UaRA0Rko3pBI8ckNJI&#10;KYQyilRyGqYxEAzoXLiP6qLjUB9R7rwp59RJpJXRSI6lJMfSyuqQz62kVVELTPDMv6EsJ2RVZiQR&#10;qtb3sdOLQHHn0zzR06yN46n9qU0TxvTogUVGi0hqElu8Ru/qIYq17n1X92NPL/V/q/1egc6hlAKW&#10;rjiREBWPymzNEytIfHFJAwBIZPU34K2a3vXTsXn021SRCMztHTOZY4qfHmESPV1ksz3ZIoFFozHL&#10;p0cEk8nge3k+Hp3rFVQgvE06r+7NRpXRKsbVUsQceeN0RQqvDa4v6T6jcE+7da6gJDK2RlikV4pP&#10;uapoDQyFoZHgVjOGqKjjU8ZKIuk2trUWIPv1OvGg6Z2olo/LQvGqtURSNDJXRxSSmhnhKjVUALIq&#10;WW7+L6ksLgk+9de6YJomCR0kksMskyfd0f2YamqpFktHTwIqqsa6ggmk1ephf6EEe/GlM9bHy6Tl&#10;dBPVksKPE1S1k4jeCCvVpTM7aKKGOkgUJHGXWSZ9TliQRfTx7qNFcdeNRx6TL0dMkLyGqE1XBPUS&#10;SSy00XlTHxKaaorg0Q0M0soWnTQP0+qwJ4tWnWqVwek3W0pp4455qKOKCvSqpo2pRJJTY6Tx/duk&#10;jyeszMjObEhQgvcfQWDZ+zqhj9OmqOgp6eXIzQvQosKVU0sgqljV8hNRXioqVtLBZNBH7oU6vXpI&#10;P0sTXHVFHn6dQ6zGRUwLx0mPpq3JY2lp6mWQg09NUGNWMc08hdoFe6+PWCSTqQguR72MjjwPDrxU&#10;fy6YJcZUyVEUtPRuJpqCpykVVJK1TNjaeijWoaSZqQhZGiB8sca6brbW93sLqQB3dNFfT/V/q/4v&#10;pni1vAteJFq44EBgrdNNJMJWYT1uWNJQDT54A8RVgdekHUx039uGmrT/AKvsz1Snmf8AV88Yr1jg&#10;o4amXBCJmRqN56eulhikrYXrPI9SmXWUsDKjorNI8jDSgZS2oW97AoTq/wBXy+3069TUV/1fn1kp&#10;qE1UEUsy0zw1DaajFJRVBirHM+uGuo5goYQ1VrTICTZ0NwF97JHl/hz9h+Y4jrQHr5/s48R0709H&#10;TsTSieemr6dfO8dUV00cc82kSVVZCCxlCGQEX9Mdl91PDU2Qf5/6uJ+fWwABp9P9X/FdPdLQU8NO&#10;IjTUlIoijhikqY4q6qjw61qtNU5KXnxpJMiRAC7KAWZfr7oT+Xy8q/8AFdbOkZI/4r5/KvXBMbRS&#10;PNO8ZrIKr+ISTapdC1b+Uzxy1rTsNWo+SOKGJ76SNFiLe/E0B/L/AAenl1sAH/V/q/LqNLiYoVqx&#10;K1DRVyzx5GENPXRViwzkJHEcgscv3sCKdWg2KDkMpW/v2snj9n+r06toUCuP9Xz8+pGRx6TQz+am&#10;SuhppNEDR1GlnyLhVlp6+oDGMxqGUu7SEysqOR6tPvymh40/1f6qdXPcuRX/AFf6q/l1mnxX8Php&#10;5TFQVk6T0sGRjled0pKI2kq4Hdl1RRQTXpwqKzCxe4ViB4MCTXA8uraAKAip8/l08fbxJLKyU5M2&#10;SyM2Hq3kJDmnqI/JMfQhYh3V4owT6eCTYH3WvkTwHWwqivzNOnGCOmhhp6WKSSm/hElLA1S8azUF&#10;DkKYGKZPMV1mFC+mWHkP6ip4Hup41418uvMO37MdKeD/ACuVYxEIpaZIoEnpDBJBWUkBbXV0ssZA&#10;UVAv41Lgj06gLe6H7a/5Pl06enKKKORgZqeqGhiTHUyQLQPLZWpYIKmEBPUVCSSAM6qhBZbn3rqp&#10;pTPXAVDSx5KBYXWiRqAUjJJFU5JJEc/dGKNVZWsrMGs7hLagFHvx4f5+q/iNP5dN1RPCk/ip8fU5&#10;LKJVSV9JJVQ0kGPnM8Rj/wByE1MQIoUILXUIbAEgg29pWXjWgH8+tqorqzX59RoWpqmaWMrHNUtG&#10;rSQyV8hNJlZr09TUUs9WB4ySAZBICCTrU24LLKQKnFP5j/Vw/Pq9K46TUuYfyxxE1MLmmqccsBWS&#10;p+1kpuFhyVZYRvGYxrRjwCAoJDC7DRkcPt+X5dOqMU/1fn0lczlTXUSIMkopKqopIjPRqkbLUTFr&#10;xCBhpjEhRxJMou40Kfp70qUc1z/sf4ePSmID8Xn0Em7N5SJWQCpijo0oIaWOtx9LMtL4aM/5LFTy&#10;SSemVW1xshlOnycpwB7X29qpWozXgTn54/Z0/wCMqtpNMcRwpX/P/wAVjopO9tyQ01VP6pnolqIa&#10;OjWtkUievWVqiqxPhYH9orZDMQR6Q1gpA9n1rba8LSozgeVMN/sdIbucRrU+oAqfPJKj/BXok+98&#10;3XSmpqV+xk88ra6nHwBZpJY5HNGKq5VYkLrq0x6XFjcaTcjnbbdAqqa4Hn/q/wAPGvQGvZHYFsZO&#10;SBQ+dK+XH0HlXz6LRk6tpa0xSSyS3YykpCuiOQAFI6UtdCAP0MGP5JB5HsVRIoQGmP8AJ5dByZmZ&#10;6FqnzpTB+VfL0P29cMZGxrqZJIU4kkJ1MZnqYZk0xPcKQ6E8hRcWBsLm3vUunTjpNEp8QVH/AEN/&#10;kp/kr0P+xsMKqpgS1OuualghXwstPFNLxfwIP864QqokstgxBAuPZHeyhVoej+xj1NQcTQU4gf7P&#10;Ry9gYNAmBp0NSq1MtTHC1BPHBHCY5jDSVZjYlZlUKPOwOkkSLwLWDF5IO84x68fmPt8h0J4IQAnG&#10;hJOPlwNPMAcTU5qOjvbMxCVCUM1dFIvlapSAIkZhfFUUqXlyyiytDIQkjoLMJGtf8APzuKkL5Ur6&#10;1Irj5gdGeNILV+VPT1PyPp616MhgsbVUNTQxpTTmkyUs08VdSKtRM2PkGuqralipfWdURLcMqBwA&#10;LGyOuqpP+r/V/h6a6XMdL5aiKQfdUklBUyUlNNVUMDJTy17B2jxc0d4JPJH6YPOOPoCLn3qtBp9e&#10;tEAZ6SW4Bk6qljjauNV5aWsqKeKTG0tItRjJb0Zop4aQOSjSDwxLH6gilhKOB7vGVBz+3qpOPX9n&#10;Rb98vWVONr6FJKR0hw9bQGarnllmTCTkCrqMfLbx1PilhSD9q5e503PPs8tdAcMfP/D/ALI6QXNW&#10;UgGmP5etfOh6Iz2fS1rTZCSpqyJKc42nMUwkip8eJcc0a6qWZSV+3lv45S1vLLqIsq+xdYspUAf6&#10;v+LFP2dA3dRQEkjiOPDh6eVDXohPZNPVRman+zqHbXHAgekeJZ1gjJWuKuLlvGWc/wBltQXkL7Gm&#10;2mo/1fs6AV/U9rf4P9X2dFhyTAVSsiqYaZPPDHy0elDqJj1chQAG54uBb2JEoc+fQTmHdXpvibyE&#10;OVR5JXLByi+tJCS5ZJBoFgbgD+t7+3ek44ddMaenjpwLSP5wWWPVHeGO6sCACBqvwQTyDf37rVD1&#10;hqo5fGwpuAkSPBAUWWaRXk4e8QsHABNm0m1luPe+vdRZWBVnp2V5KZlAEiC8gPC+WEgkt/qlvb8/&#10;n37r3TfOkSMUcNoYpeQoDKCbGXSiCw4Go2+g/wAPfuvdYZQkiStC2g6VYM1gNJk0qGjH5K+u4Fj/&#10;AK/v3XupsGqINdGQmxRyoNOoB1MSLXsSAAOPp7917r//1d0UcXuOSTcN/th730g66vwbiw+hvxb/&#10;AFvfuvddAqL2PJP4Fv8AYe/de68SAeOfyL6fTcX/ABf/AHr37r3Xf+2sOPpa+r+twPfuvddNzcCx&#10;I/HFhb8WHv3XuvKQTzb63CqPoLfQk/4+/deFK564nVa9lJJNiB6gL8H37q1CMjrsWHH9fobf7fj3&#10;6g69rbrlrsfrz9Tcf7C4Nh9ffqDr2tuuN+fr/Q8W4/wJ9+61QkV66uD/AFve4v8A7f37rQFcDrke&#10;VJb9Vv8AXuPr+ffutkUGePWMm/45ufqATYWt9Pfutdd/Vvrcfng/71791vJ4eXXje3N/95II/H1/&#10;p9PfsdeOrzr12nIueLXHHBv9FJt791oUrnrxAAuBwOL3+t+Bf+vv1et6TSvXG34NgDcAg/X+g5Fv&#10;99/tvda68SPrxwp/Cg8cDn37qwz+Q66Xi173+gJsTyffutCuadd+oXvqN73F+P6C1vfsdeOrzr14&#10;EafUNIFyVtyLc/X/AF/futdeFmW30B+lxxYf4kAe/de6y6Rxax1WK/4i/PH+Hvw6sf8AV/qp/q/k&#10;PH/XsLccDi3Bt791XrsC3BFri5tbj+nI9+691k4BNwAbi5WwNv8AC/v3XhTz67t9bX/rf0m/9r/k&#10;fv2erUBwK167sAD9BYi99BN7WH+9+7Ie7rRUgVPXVgODe4/B/I/Nre3uqddkg24vYH03uLW/r791&#10;7rv/AFioPNgv544v7917rGPqPp/sfp/sffuvdeA5B+g5v/Tk3s1/dX+E9WWlc9Ymtfj6ckD0X/1J&#10;+l/9t7Z68aeXXfp4JFr/AOAA/p+V/wBvz7917rgdIvb8Cwv9P94/Pv3ViaEEenXQFw17hV5IAI02&#10;55v/AF9+61QkV69bVa1rf2Tx+P8AW9+611kVVtY2I/HF9X50+/de658f2bD/AF+R/j/tvp7917rs&#10;X/r/AIEAqfp9L/77/iPfuvCnn1k+im44DD/Um2r+p/A9+63ny4dcebEkc/Qmw5/Nv9t791rrlx+P&#10;pew/Txzx9PfuvdcCRp55P9OSCAf6/T/Y+/de66sLkCxDcngEgAXJIH+29+6912v+IsQW/wAbk8c2&#10;/wBh7917rkDydX+8H8fQ24/33+9ePDqyfF1yZrC4/wAQAfpb/ff778Co49OP8PWD/b3PHH0H+++n&#10;u3TPXrW/BA+nPP1459+6911yAL2tY+n6n6/Rffut8Pz66Gk3UCylTqPClbD8e/da65AcfgggAXWx&#10;sDa/v1et6TSvXNQACOCSeQBcMPwbf4e7L8Q62oJBA67vf9RAv+fze9rH291WpAK9dW+pt/tiDYW+&#10;ht791Xrs6bG9gbjTYEi4/qP6e6v8PW+sR5LD82/H6b/4Xv7Z631xBUkXF/UTb0/X6f6kf19+PDqy&#10;fF12bAcAC54uQL/1AHuo49OP8PXlNyBc/n8Xv/tv9592PDptPi67NtIuBcsbW5tzb8j/AH3+8Co4&#10;9OP8PXDjgcWBI+oFyTe+ofX3bpnru35BNrACxvzfm3v3XuvG1zfT+fULfW30P19+691y4Ci5t9AB&#10;bjn+osP979+HVm8vs64gjUboL6QCf9f8D348OvJ8XXZKqpJsBxcH6Bfxb3UcenH+HqFqEshH1VF/&#10;I4Jvcce7dM9SAwYWsLHgX0/T/AD+nv3XuuZ+g+umw/HPHFx79Xrek0r1hYqvIGpja1rWsOLn/H37&#10;rXSZyAU5FZp0Z1iQiGxVgC1vI5Ui3+88fX37r3SI3XubD48SIrpNVSRmMU8YRvHqF/Iy/Tj6k+9M&#10;QoqeropZsdFq7J7Z2zsbGRvkKnFzFUQTRPJHA0rzHUqIrf2lJFkH1/rx7JL3eIbUhSM9Hdnt81x/&#10;ZjqrzujfO3t7Z3KZCGqiiyc8UPioKyB1pq6mg/zlPKsQ1Ef7tVQQvp5PsG7hcJeNrUdDvboZLWLw&#10;3GR1XRJRthexC2Dkr56qeryP8Nx2MqoMgcWxiFTJW0lDXI8Sxvw8sapqRSAoHsNzoGYArUfs6Fdq&#10;2mMEceoPZXbu88dFU0SZUyZXKRMsr0eHioIYMnTxiBXybklqdYRd1YzBZNQIT6+6rt0Up7sAcc/4&#10;OlQunVe3J+zoPNyTT4zqPblfm93UlJuXdGSohJUQVVIkz1dRX/bM0EPpdzPFpkWSKILYkML8+9CE&#10;eKdC6lWv7OlCzKI9TsAWp+Zr0Y/e0NVFs/GHHY6QZHH41cUJYZlSYUX2eqsraWRAGfWmp3ux1fVf&#10;Za1A9G4E1p0rjB1+vkOlb8axTYujr8pEIHr2wz09PkatZaZqCFVfyx/etbURE17D/VA/X2glHeT8&#10;+lbdyqo6fJOxYdu1GSwceXp6vbUUS1SJkQs9bQtLIys9SlL62iEmpI5EVlubkfX27DGHUdWdei7U&#10;/YW2BvTN4mg2/DBXNhxmZZcZjIk3NJAkpM9fFkowYVh0XkEcgAYC7WBHs9ij/SDEg+WTw6LpMOUH&#10;pXqtXvmLdvafZ+6J9hY985i6DFxRZSsnirpsLiVSIs1Zumipo2jSvlZZTTJdyTHfRbT7EtiYoLdR&#10;KaEnA8z9ny9eg3f6riYiLuAGScqPmfn6dFtohtOegr6HJLFPXnEtSybhxuQgkr5yt/tv4Iko/ep5&#10;ksk0SyoV5BU2t7MiJRTQcV4eX5/P06Kf8WoUfjTiP8nqPXoneV6s3LvHcKU+1aKKtxtVUiKir4I9&#10;ELY+NAaidImsCIUUmdkX02Ja3sQx3cMUNZsGnnxr/wAX0GmtnmlKwgEH04U8+rIv5f0XWHVnyL2t&#10;T7po1bbmFeJ4NwVckEUNTvQRF8fUpUTqLRMQY44SF1gg+oEEA3mz6m8sS8WTX4R/CP8AZz0M+Vxa&#10;W90Y5ABUUDHHfTH5enz62uMrgKDIV+0d+7m7FnyW3qzHrkIcZg6lov4lV6fPQ1cEAYiNaYj/AChB&#10;cMCR7iG6twpE0r4pw6G8TfFDEndXP/F/t6Amkz1Od39h5Lbm9p6Wi3hWzQNFTTx/dxolGtPK+OlF&#10;zTKhshVSDqYce0sMpQEqaV6MBArqoZa04/L+X+r+Q4YztXMbN2plcLjZE8e24zHVpGsNMcdRoxna&#10;skasVnqVbnyzg/qJHJ9rYNxkiTwgNWrHW5dshlfWcafI9M/TfyJ7h3Hvqm3ngz/Eet0pZcVhaSDH&#10;0uQFXX6A1T9lOgVkSE2qC8nLn0swUWCobpLZyBgx1Dy8gP8AP0kbarW5jKMBpPn/AKvLrJ35vrsL&#10;d+0t4Jvx8Gy5GMUdLgKSMTQxU1UjLMKuemjAhLqCxjcknlEYA3L0W7zXU4dsEZz/AJOtDbbezgKR&#10;CoOM/wCrh1W3ldqbB+P9NjshtvZ+GoshXbarl2MklAkTVVHpFTuXJZFzeSCZ5jek84diqqisL+xf&#10;YXV3uZ0yuSK5+3y/2eg5c2lrYDVEgUgYx+Z/1enRL6DFfIHundiZbHZKOm2zmch56N96Zyn2/TnH&#10;OPt5CtHUWcxxMjM0cLC50+kcexiv0NpCAVqwHkP8vQa0XtzITG1EJ88fy8+jTdF/GXGR72zBy/aV&#10;XueZIqzHblWEsu1EFDjlqVqWrZyYp/DG3kgbUD5VKgG3suvL3xYwFTSOPz6fhslhYkyFj51OP8Hl&#10;/q9Aa7YuL2nsC3YG1t/4+t6v6wp65tq7Wws9KsO+N7ZCmZ6bdG7ZwNJqKCZ4pfHHbSramW5t7KX8&#10;V5O8dx8zxp8vl0q8KIoBGewVrThXzJ+fQY9O7679752ruDZ6dtphs9na+vrZM3C0i1kGJmrJJqmn&#10;xNVQFZpInSN18qylSSUZR9Pd73w7Qq4BIpw6vbRrItMA+R+X+f59GTfY3c/WW0z2P2Nv6pwexNoU&#10;Ro9t4mnq9OU3HiSDBHR73nro1oxJNOoLUkEThVbgmS3srjuTLJpRTU+Z8vkOlXhxKxBI+dMH8/n0&#10;QWq2dvr5bdpUmTy+6MbkWx+RnqU27t2mTI7V21iHokeUZGVOImQIRD5EJUiSRbi6g2d47WHAycV8&#10;z9nTSReMwauF8hwH2n/B049v7h6m27uTb219n5DDZbJ7CwE+1vvt0CnzOBxmUqrCfJURpIUhlURl&#10;3U6EIexK29Q9YwzMpdgVV8/b1u5miro1Ala/z6qz7Vk3xjshUSpRZam11ArcrkIYCKSqpEnNRj5T&#10;UxFldTEqskEgBjU6foABIG3eAYgrGpA6Al+syTEkEV/1f6h0HFL3jtzbeQos5HRSZrPx1EVLlA4S&#10;kx1VFVReWqhoWOmWKoe6ozxqF41c+zIQMwIHl0W+NHWo4/6uHTXvneGI7O3ph4aHAQUm44sMyZhp&#10;KqGCNqTmp81UJ10CojXUSbfpIYc29vRJpjrXB4dUkdZWApnz/wBXr0HmSx9PLR1SPmqSGmWNUfG0&#10;2p1pqbyeNKqrnmZYfKigyJo9b349uj5DpooAKFumDsLfe0KXNbc29tT7iKiweDo6apr1BgfJZB3+&#10;5nyzJKt7FWFonZwpA+o9v28bZZvM9NTMgYKmKD9vWOnzuAp8LkKqpyT5GornlbyySPFS0dFJ6qiO&#10;aNR49M1rMw0OpN0U/qG2UlwF6bBFKnove6dwVe5qtaeCOCgxNIkr0lDGGmVKci8gNTOdd9QLKuoD&#10;/Yj26I9A6SyEFqjpJUhBqhGajS6gyxByQzqY7aSB9SCQNKtxe9jb3bpkinTzgsXW5nO0mGx9BNkq&#10;yrKItHRqZjJ5HCFnWJTwSSSwBKgXP096kIRatw6chQu4AFerX9j/ABz+Om1cBicf2z3Z/D+wsiix&#10;5PZWwzT5mn29DVuIqWlGTQBJKmRW1SAEqq/WxU+w/cXFwWJgSq+p6E0NlbKuid+4+n+rPRitu0OG&#10;+KkmUxHWGczc2P3liYceJxU09butoshOC7YcY0qlKAhvVq2pGW178+yu4RrtNUtAR+zo1t1WxqkJ&#10;JDfmc9GzyvYfw069i2zvvOpmtq7n29RV9DkRBg8bRZrOZWoiWGuiWjXTSKZGKTS1ESKLHVrJ+qT6&#10;V5oyiip/1HpT49tDL4jChX5fZ0GlV8kdp7xrxR7OxFDvHECKDLZ3IZqqlzBxdJHKZKN4slR2SNaZ&#10;wGqYKinXyDSArqpJKJtruIF1yYJ4eX/F9HUG6RTnTF3eZ+X+o9DhsvcC9ybJ7Xrt6/3ewG2MhUUG&#10;3oq7AUhxckNS9F9vhv4XkH8QhMjuslpAIyH0hb+w/OhtrhRHkj14cf8AV/qwD2FzdQSeJQKcfypX&#10;pZ9Y1PWfxu62rdwVW5qLdebejqqXbu0qiupM3uHP5amjakkymJxqAiKKnYk1VSRHpVTdiB7VVe4Y&#10;PwzUimB/q8vn0wpjgj0HOCK1yfs/y/LqrLuDunL742ruPde78iuJzASoxEWKyQkrJci+TmME01Il&#10;SoD0tI5JQuxKvYDgD2JttjYTKq9wOa+Q/wBk9Be/uQ8JaSgYVFD5/P7B0TTZuD2ftOgk3FvHG1G6&#10;pnx1YuMwstXDS0SRSQEQU1VCw1NOxaKZT+VuBz7FLO8jaFwK8eg5GkUal5RqNDT06baWv31FSVWU&#10;l2RLQ4nM0VTQRUOOxoyUEZCKkNZ4KcOV8J0sfMdVzwLj26ViBpXI6TjxOJWgP59JeXqyvyn2cOBw&#10;piSCnlO8d0ZGQQx/xSqJkjp4cdJpkpQEvG9gwDMCbG3u4uEX4m/L/Z6o1kXoUXA4mtM/8V0IGIo9&#10;rdXw0FFHjtlZ3NzwzTVuQydQ9ZQQQVCH7eghxzMkYvp/cZ4w6FkKowJPtljJcZyB6f7HT4jitQBQ&#10;MT86/wAuh16H7E3DUS5GgxGz4d1V1ROklTT4GiodsRwY8hqljWUghjilgQIWczvH6f1H+iC+t182&#10;p9uf+K6NNqmYFii6vs7f+L6E3c+Uzu7q+j3Ltiviasl+4o59oww0WJptuCSEBoK6jphpaB3BCVMu&#10;mQkBArg39lIjWJSsox6nz+z06NCzTSCSMip/CKCn2j/L59WhfHntLpXbPVeF6/yuRqNvzR1lFltw&#10;UcMcVON056ZgHrMjWShnPjc6YqeTSFX1AWHsEX0M73DuBVScH0HQsszAkKoO0+f2/wCr+XRu6/v/&#10;AAWQyL7E6o66qZaTERUz5/c/8KqYcBV5uVVaBqStlTxVy04fTK8bj1LpAB4BRJCU75SM+XFvz9Oj&#10;OEUchqkj8h1gx/Voy1Jurcu9a3IxvUvUUeXyJhqo8xjllIp4MZt3HfrEEygM5B1oRqBI49teNoTA&#10;p/l6s1C5Az/k6rR+bOM+LuK/huDye/dyVlTiqWJDtzC1dEM1HVQzKivXzwIkQaRDa1WA6pyqs2n2&#10;K+XmuyDJEvHzIx+Vegpv/wBEFCzmhHkDn86f5ei14Ybc6Y2fhO7OjshmFq8tT1lLkdgbikFbVZXG&#10;JUCGurIWEZ8sePUiqqZopU0QhyxHNhCvi3kv013Sq/iUf6vy6JFMVlALq0B7uKsa19celMn7OiB9&#10;kbT2zvvO5fuvLztW2r56zcm3tq09MqVWXlYPQtj2SP7ZqadlSSRNV1RrapHPAltZZIEFoKfInj+f&#10;z6Cl9DHcO12aE1yAPPyp8ugPxvam4ajPU4fF4HEbcnq1rZNu4nERY6kdYyLUmRRyWPkUAXLj0k2P&#10;swaBCnE1pTorjnfxBjHoB6Zz1YdvvpbZnaO2Out7YXGV+3xulVq910O36Vk21RClqEgePwSpGxqh&#10;qZljZNBGrxmw5LLe5MDMhyR68ehNLaQzIkqimrJpw6O5hPhz8OqbY2DpMHkpNy9r5eigiaKryTT0&#10;GAkq6paZKvK4lQDTMpOiOfUQbav0+3VkkmICvSp6da1skjqFyPnXopXz9+IOP+Ke4dl47F1yZ3F7&#10;xwpqdxVLJFUNQ5OhET1OOjKgMheKaJyjH02B/J9mcURjbwnNT69E10sRUSQ1CnjX1+XVZsTQYmuh&#10;hoolrRWTxRLUZFlSqp5PKbKhey+Lx6QSvHBH19rGANOkB0gY6MBVde5DZu1K3ceKhp6wT4sV+Vqo&#10;s2DAsiS/dUlbDBDpSSNC0SzI6yGORhqCj3R4Vb48j06cCME1dAzsvtLdWD3Ft2atr9ePxlX9wIF1&#10;zSxR1MwkmlKuCOBdhoUBbm3+CW6sILi3eHSO4U6taXTWtwk4NQCD+w9Wk4Tex3fksFnsTNi3z+fp&#10;MnV16Ynw02KOHoIBCmQXK1eovLHCX80ZjJLejQCL+4jv9lax1xsDoBFCRmp4dSvab1FfaZI6amBq&#10;AcAD5+fR1dgd4b92rteePHYinx2IEslNSZQSVdJB9tBF+xUS0tSWEDTMLXZFOnTYKW9hSXZkMtVY&#10;ljxFPP0r0cDcW0AlQAOBr/Onl1UZ8zN75aqy+XkyO4pszLnK6mqzBSOklNKaeyJJkZ7s0RjJ1qrG&#10;xDqQSb+5R5U2nw4QxQigpU8fy6j3mjcTM5TWGz5cPz6IXlu7M7mMRgNr5RBDQ7dqqiCnjWCBZGWW&#10;UlZJKnSNao7EAOdPA9jZdvjQll4noFtfyMAh8ustH2U9C7UENNDnKepoyr45onV0l16rUj0+kqqt&#10;ZmVHAJ+oI+uhahVrwPW/qye0cOjH9a7Rrc9gJNzLFtPHVENUYcjjK9qiTJ1FHJH4q3GrQU6GUzMo&#10;/b1AkM3pcG4CC5k0yeHQn7OHRjbR1XxMf5f9VOhorflJU0eDw2wOutsUmPx9JXRNlGkx2KqK/MNH&#10;/k4QVPh8VPJHAGjnlSnUyrYyv6QSUDZg8huLhia8P9no3/fDLELa3UBQaZH+oV+zqfmPk7uDZmNF&#10;LsvYW18TkzJFj6zd24ohuOtNNz4ZsfJXiWGBiC8bSRuw0hbBQqkXh2pJHrK5I8h5H7etS7m6LSNA&#10;vlU8T9np0FOK7ow+4W/h0lFV1WSrGNMmWhpIchlqwVT6ayoasns5nhZm8CuzIVsLCwHta1iIxUHA&#10;8vIfZ0jF0r4NCT5+eegr7+ptm00+IxW2gKyrxdNDS5fJnT5WmlfywLV39RmU6kkW2kBEB+vtVamT&#10;SS/DpNerEKBPLz9f9nqb8eOw9s9Z5OfJZvGS5zJvDPBgft56eGGmn/RVCriqlZCbNdZCLjkDn3W7&#10;t2uFCKadWsbmO3erCpPDoadj9p1NTkcxE2WmxzVuWq8hSUcWN+5elpat/wDKqdWkGpFKkBYlsLA2&#10;449l93ZJ4YalSuK/Z0cWN8VkKk0DGuBXpcZauz0Us+N2/SV8NPPDPP8AY11JJ/FahFi1UbU0hWS6&#10;H1PGqqqEnUyiwPspCIRqf/YHRpJK6krHWh8iMnoWemPj9vCm3Lt/dGcwOXmr6yoFZRQ1gpKCAvAv&#10;klqoK2lfxRywjSv24/cMgZXQXPspvrgkFIqUrnz/ANX29LbGzQuJpPiIwCafz4fkOj7by6J3di66&#10;m3RksHASKqGpli+8ocesIhlQPTyw01pJnEg9KRxWYEEOL29oVuYyhj4D7K/LpbJasWEmPnmn2fb0&#10;cvr/AH/JFtyeR58ltvDwqn2VZHPS5GVyQWraWbFshljSIB2udbDSAPoLlojgjY6xU/Z0tGp1FPt4&#10;9Cj193Dh9uxwplp8dAciKyfB5FdJlySRvZ4JaCX16KmxlBC6luRz7L7m28V/EiwB17hg9RO3u8du&#10;mfDZGliekhL080Uzvx/DzIsFQrwKrLTxrUH0sLsVQ2FvqytqHap8urBdPnXpWYr5I5dosftja+Fr&#10;KnccrU2OkNZTzQUOJSo9K1Aki8geJgdakqACOFJHDMkRVajA68YQzd4r0OiVOB67o6DPb2zeKyOa&#10;q6LRVz5GamjnExLSRyRY6S0twCDyL3IuV9loXS+ojj1dlZ1ogoB0WTe+a657QyE+Dr5lnrsq6Fkp&#10;Ylhro5ai8WMrngqbaI5CNNRBCSVtqZrkEmMbKkeOPr69IzE3iVbohO48QvRO76eCgqabcuQ3LPPV&#10;w7dpxUR4cw0aigrldKNUpovIW+4jkY61ZSmgNclxYxdIdYwuCf5/b0/mMjRxbP8Ak6OB0L21uHFT&#10;JkM47UpoJKpHiIjMBhIBpaOSUEDxiNDqZryHhQSR7SyxxIQB59MyW7TAhvLo+eU+Q1XFjsZT0Ijk&#10;rquAA05gWpjLMvlE00QUSLGqG+q/0+vtclirDor+hfUQ2eiL9i/NRsVlq6jmqvHJDURrTT0eQpQr&#10;LLKaaSGCOoXVYH9MXPBHNre0023GQ9vRhAogGR1jx3f+D3Ztz7itoqnJx1yTvLCghify0SmJp6bW&#10;LK8a/pQAhuf6ewzcwzJOY2xTozE6BaAdMez12fl8ouQyNIa1chRRyw01WtP4qRZZBDBESABJUIDG&#10;SgIIYix+vtJdMyRmmKY/1fLqolC1b16MnszD42aano8V9vSTwNJTaZXlhlpSf3NE0n1mu1wWe6qP&#10;629kDSh2o58umpbwItX6NLsrruSCYZGtmaLyGMvA3gJVo01wU8dQgu0bLqBIH1H1IXgr3GeOGPQM&#10;1/l0Edz3RSxVehKrMJUyWKeA+SEPTwzj7fxICbRLPzruLsOSRcAMPca3toZZCyeZ6B89JDVfLrtM&#10;HUvSxHxSFXMfkiTR5C7nlWL21gqLGxDX/PtI23OyCo6TsK9cIMQxACoUMrMBHIoLaqWSylS4uFC3&#10;Dern/H3RNuYHA6ZaIsa9PjYKSX0RiEgCOOc6mURyq2pWjYrcj88Hki349nCbc0gwOqGKnnnrzYmd&#10;YCrA08kM2oyho1jRg9ylrMXHAa34NhcW9uNZOigEUp04q/hHUinjMVqhtCtyZpKiYGGexAvZivLf&#10;kW/oP8famKMKQ3Hp+lBTqeXhRXdUOtZdbLMAoe40EQH8afqdQPA54+j/AGUr5/PqprXPDpOV2LjI&#10;W0LKzGUsA2oy2bUYkuLD1H66gvH09lk8CD4Rx62Coz0108Bp2QunkRw66p4vQtTq/S2qxVU/On62&#10;4PtLGmg9OVQrUcen6jICqFijIcF/KgBLBTYjWv1ubf7Dn8e1kbeVOPTZNB0o6ZkktaVGZtEThkAQ&#10;NbVdtI+jD6k/knj+jqkNgdNHHHqbPRL4yXXQACFX9UlkfWI3JFipICve/wCB7u0QAyKDqwc+fXKG&#10;kRDM7wsyxsnrD6owstwJKdH9OlbEkAi9rWv71oUA0A/1enVa9ThT01hIJZfMhtpa1mCvpGoEAADj&#10;UPqL+7+FERqBz6daJNMdM9cgjkkkEiiRFa8J1KtyNTaU0klWHOq3Nv7P09k91GA9R1sfPqAlRTtG&#10;h16LyLqI0qDKo8g0KoKi3NwT/j7L3dCo09b1EdS4suP3y9kUEnVpUyRm3pjlsOFJJNwPbII6qZaH&#10;j1OhygUN5XjHoVY2XQwcEfQ8H9F73PvTMAOrBm6UFBk5CY2JIDJcSkr40jQ2LfT0pe5Nxxdf6+21&#10;mocGlPPpxFq3d0q4c1G6RSeRQjFh9BHJGEPDLEyjUDxa6nVc2/wO4b8lRnrfWJ88PWjPcF5EMokL&#10;L476gGk/tC/9kfi31t7rJuZHbXz49WU+R4Hprl3ArsymUmRQ7ISh0qAPSBIzBgvF9Vjb/ePaBt1Y&#10;tRjXqx8OmOkZkdzSeR4ZnSKUWSAeRdRJGrlAFPP4a9iPxf2XTbiZKqePl0geXS1Og/yO7LJIA2kh&#10;mUN+Xlj/AM4o02Vjfi1gQotze/solcuOPVPH6TeR3Q0MUaNUwRn0sJJjeZVkQyGQLy11PDL+PdEi&#10;eQ0HVTMSMdBJm9+oXljqJwYTMCnjYxRmWVRala4N1LgsEsbjm3PsySzIFTx6bZ2bj0lafc6BVmlq&#10;YoATJOKWNvuIXpJBzWq6cjTxrU2UAi63vbxtz+zqteoj5mdpIJ0aWOCOAyw+FaenlpJK0aJfGG1E&#10;ob3W4PN9Jt9LiJQM9ar0kanJAysBHAzRNoNIYJy0bE/55ZB+nUVOhGYA2NiR7YkiUmnVX4dNtRlZ&#10;pWvTu0crUnkSoOpJgY5fFJ4Y1UXUX0/hiQbngH2jaECvn8umunGDcEtK09pHMn7cUk8kMcB8066R&#10;DHTxrxE1mUm1+ebnn2nkgV0B690t6De5EbwrP5YW0QmSIvG3kMY0xEgErYnxqT9QCfaE2hHDp1JC&#10;BTpRLuk+JIqyfxL9145no11tQy6bRB+NM1gQGKgksTzx70LdqHp3xGPHqO2ek1xQn7mNw1T9u1FM&#10;hY08Ta1Z6dVCAyWu2mW5Nh9L+/eERjrXiHrHWZquSGWVpjGJAsd4wsRpZPIqmGSXTb9wkcs3Fza4&#10;B97ESjPVwSRnp0jrshAFmZ3WUeiamaGn1tJbUPFOvJtweQrEXt+Pe9LL8PS1RQY8ulDQV7QxlqyV&#10;CiwtVI06F2llqHvCFNmJsptCQDqsLhbX90UKcHpTHGXyelZJk6Y05SQR1IX7Zl8SJLVTyNdUMptc&#10;FGuBbkHhvahRQVpgdXaIjh0ntw0yqqyJG0KsIgglIkKzVC6J1kUABQzBQR/Ztf246jFB0yykYboM&#10;J4Xx7TVzKqXMMMkCHzrUGNCJPEI1Ij9JAVh9Cf8AH3oIwz00y0z0tMLMgCU9W7/Zt4UjiICtTo4D&#10;QK3hsdTN6yZmIHABvf3qU0GOPT0IqKHpaYuiWpnmmqTVv9rJFanVdckjJIREwEqi0d7WFyAuoi3t&#10;LoqO7h0sVfM9CZjoZZIhAUikpkkiuY3WOWZyv+ZjVtRA8ltBB+im/FvdIoC7aCMD9vV9NeudbjI5&#10;YIXkSTVG8kc1QqFY2g0krItMoNnVvTz+o83t7cltTorTIOet+H9nXDbxhxtaRHLdNMQsxBBi13jd&#10;WX+zYAW/rz+PdLU+HNQ46vEdL56MXhc7CCsZACGKNlcqCXlkawYqOeQfz/r+xzYXax/p/wCqvS5S&#10;r8OhGosjGY9Mcom8ZtrFj6rggjT9b/Qj2NbWUeECDWma+h68QAeucmQjBOqQLo1eQr6o/wDVFV4N&#10;z/Xjj27I6mtTnNf8OOvYGR0na3JRyRKnjkKtGAv1RR6iXa9uRb8W9kt5MoFBWlOqk0yeg7zUUFRE&#10;/jMmokrGHAdlVBrayqPSBxZiL/j8ewvdojIdFan16TOQWr0GcuHhqvIJJm0u0RmfQIpSim41KF5B&#10;sPULm9/YZktFdiW49a6T8u2KfzS+cTyOrLCpjlJQAsSjIrC6k3AJN/68e2FswGIbh17pEZjaEYjn&#10;jLMFusyQrH5I3CMQymR1vcm5IPII4+vtLIjRNTplgRw6nbXwsfh0tGI/SI3miCyLLFC1lUu12ujE&#10;pYj8fXn3eIa1o3XlJpnpfz4SJqUKZbx3IRxEhdZk9QinWVT9SeLfnm309qfCoKt1stXpJ1m3iQtT&#10;H5JXaQianK+RCL6iIZmH+FxFbkf7c3VvMda66mx7+GpeBIgP87JH4ldqd2svmcqBdlH0A5/A9qlb&#10;VXrRanHoJs5QTVNZLoJLzw1AU1UCSUSyH0lIww1InLBdS8H/AFva2EgCg/1fy/1fyBa75NOkZNjI&#10;/sZFommqzLKIZQ7mJKbR+5F9rIf7L2ARjZSv14+joOsaTx6bLGmeHTW2PUwVRliaKcjQitEKieuh&#10;pxoMSHnSQToJA/q3+HvXh9eVx5ceohpaao86TFHl+3QS/bG4heZfCUozY2LIfEzW+t+PdVYqeraz&#10;ToMc3tSSSOraGEVHhUxxEyt95ReJShjp4iDG8iofQzOFFgQpvcLo7sYBp+fD8/l0neYkVHQLZPZr&#10;VMWRRlkkn8YitLReGsesmGl6qKRuDBHGSxcMosDc2Ptel/oI9PtxT/P0lMv7egS3XsbywVs9XE9d&#10;JSR0EMNNSpVF53gZh/G6sRxt+pT5I5IFctcK7qLez2x3kpIqoaA1JJ8s/D/sH04V6SXDqRU8R0XT&#10;N7JWCpkpaeFtaR1dZVGppA0VUJSvpygTU6iNwhfm/OpbA+xfbbqGQM5xgDOR/pfKvSOKTV8XSLk2&#10;n9vWRQxrD93RVDVxSpknq6OaapiYVPlq4/VEkTkeLhvQAf1W9rk3BWTUeBFMUB44/lx6XrGhFR02&#10;hauklmSrpfE4hEIdaRVijri4ELUr29eo/onP1UAc35UVQoCtCPt8vn/lHToFOPUKXNtRUtZC9XU8&#10;Ov3BvanSlhk8tW/miSwb0ho9C/pB/F/bgj1MCAPl618vy/2Otk049KnE74roMjTY+ScNOEhSqaYA&#10;0k2Mk0VEckFOLLHMkdmVpGS2kX+p9pZrVHQvQ0rila14H5kGvl1vB6Mts7fFLLoiNVMkLzUtZLUz&#10;1FKlK9LLKIFlp4SAyOQV0kX1WOkMDq9hO+27WalflQV4/wCr/MfmbWswTA6O119uxp4Gp52WeVng&#10;eSOmqhHJPHGf2/PO4FvItg3jsdXkU/S/sI3VqsbYxX/V5f6qU6EVpKJGoehsjzjrEniNE8Dw+Smu&#10;dVRT+Jyxg+5jKOjRgnUxDDm2oWBJaIFapHRmYUIqepf94orwgTUMyrLSyUn3TIFhMihzDFTWCnSW&#10;1vJqJJPIIHt8WYNDTpDJBESaHPU9dyQy0vlFVT1CwuysxMi06SeRfPUiJQLBWtYLcWIHF/albZgO&#10;0dFslsQT6dJDL5+ImaojhVIkR54X1x1DVZIMY0U44FwW9J4QG/0v7d+lfgR0U3lszcB0jMgVCCVl&#10;gjSGMzROYU89RLCmuyuV5Dg/tCxIP0491MLjy6IpLcqOGeg6ylW2tZoZtEkzRKsgkiRDTj/gT5Zo&#10;UbwyMf25GK3U2AHtFIprQg46SFR+Z6av4wGZYZaum0iuiljeNBqpp3UyNqoJl0GK66GVwGDW59RI&#10;SumCaH/V/q/Pr3AdKPau75pYZqGUCmik801QtdrnImWUmCaaPS5iRnus5IIQX0sAAQX3MAB1cf5f&#10;6v8AVXPV1uGQU4DoR8duqBI4YS61VZIysIajQ9GAkRaoiSr5ElhpluG4HH4A9sCBjmn+r/J0piuQ&#10;2K56nS0skguyjQ8jg1ArElkhRRbWrFfQEFwV08C/PPt9EINT0oHSMzGIbXpVvthVxvpjN5lnhgUy&#10;EMCNSBz9STYgce1Ua1NemGGoleg1rse/29NTtDZy081NAfI5kkjkUTSMSCL6Sy3K2Ufnj2YIO7P+&#10;rh1sRAdBRmMbNRVmVqJKasqpabzy1cNXFHJGIqp09MEhsjNJGoCkI2kHkWB9rY6FQtRn0/On8+mD&#10;HpNW4dBhuCaojM0r0DNDWpVPTzLGJaaigmUyQeOm0MtmkVrv4lCj6WBv7NLQqXpqoQRUev8AqFMV&#10;6ZNajorm8P47EzfYwCMxzyjRBJ9lDVyVUi/bSJUyHTGEVJvJBEDYD6f1G9mlu6gS5wK/iI4k44ny&#10;AJPE/sVaWKAjPQd/3lq54ZRWyTQs88c8dPphi+yp6WnaZAaWMLFIsjlm1uychdSi9vaxrCHAUDhQ&#10;keZJocnK4HAeVc9JZDQGuOuG2d3pPk8TPkoZbzZChMTPLK0FNI1/DXVUQBZYojaVFeygAkE8e013&#10;tYETpGRQAg/P1APqcgnjnpOrg/l0Z/Ye8cjXQQs9U9a0VPla1KWnk1y1NUlV44ayr4JkVyV+3UC1&#10;geefYRvdstoHIC6alRU8ACOA+fk3TLtqkIPRttrVW4q18e4oKuoLU8VGZTTh0Wvd/LTVMkagak4e&#10;JkLKtioBtf2SzQwqCqUGf5UoR/lr9vV42lY9CriMfuiqnp566mKtLXlf2lmCxw0gLhSgTSojJuxX&#10;Up/P0FmGjSnYMAdK1LDPQ/bc3IKGmip2lYeo+OLWlSdTMCv3EyKD6n9H1DJouSAb+3IQUXGOn0mP&#10;A9DRtbdKRwqymnjrJS8CzXASaS96eaMv+pGjvceo8C/19nO3XUdu2ePStWqMdDht3Mg06zzGSRWi&#10;X991YrM8ZtVIdYug9QIGkAk2/Psc2N3rXUx69Q9LA5OUIZCHgjaURxayp02FqeJF/wBq/DC/s1F2&#10;aVXAPWwCTTrDV10TwO8MnlkRnjMLLp+g1M5b8FQG4/Ptme4qKrnrxBHTEtLHMHNQYWjaQThJCB6l&#10;IQ6S1/ySFA/r7KmiSUkuaV6ppBz1BylDR0repEjsXkhs1jNITpWKMjljybi/p/p7CHMcEUQAAAr/&#10;AD6uozTpKPioGqPCY5HUaVS8eqRZpOBGHA4Oq+r0m30/PsAMpVyB0rCIR0IuAx5hb9xmBMTNUOix&#10;l4EQehyVFywB8aKoNiCx+gHsR7GhMw1cKdb0ClB0vJ6iOkpKenaYLHLLCBA3qqaxNYdmcKAQvCga&#10;je55/qZe227MSJFGaZGPXPn0nbh1IfLxw4+rqMkyxyS/cpDjlf0QxICTNVuLXYAAKFAsQBz9fcx8&#10;s2txulBnPkOH59JHlC4OOiE/IHvyDbGJrIcPW1UkvlCxDFxtNVrFpWSuqxAFKkGNvQj/AKmGr9I9&#10;5FbDy3HaxqAtMCvRNNd6pdEI+3qv2TPVMi1GSqK/+KSV0ivUU9QoqBSyVP79NFSU0VvHPTuitN5O&#10;GZWblVAMgRQxxoETy6djqBXzPUXb+28LTyTdhV8tdUCmM+QTJ18spqq5MhEsNXTJWyBP8rLaVMqM&#10;saBCv+A26xodTeXVZCFoT0Sbvj5Cr2FuNNr4TNZKk2+k0mHpjSijp5KrJ1B0HD4qBVCkEIwqqkaU&#10;s6tq/qglmDnSvDovnuCWp0oOnsXt3alPX5Pe9KmGSixk/wDB5shKZnoMRNOoyuSmydYjRtEtwEhQ&#10;eSRXB16AbKLcKtS/TRVTk9Er3/jd0939tzx5aFcLtoZCq29i0yKzUdVFjKmkM9XmKiAAPUVs8SJI&#10;ioPGv7YUAclpw1xKPQ8OqKyjCjq2D4x9Z4LaGyJIZoMVhKCjgfMbOnrVpI/vqPwLQw5OsEnjKVNT&#10;aMJSuNUZZixJb2L7K2ihtwxH2dNzaQ3b/qPRGvkZ2jkt25OfbG3YhU6qU0tJKBFTmuzX3OirqaGZ&#10;AFETwIrssnCkBgSzeyq8n8SQrH1rVUZ4dANi9h7qEs0BxsDYmGBpaiDMwjXSSrT2lnFTKQRFO/pi&#10;kDgmwsLc+08SuBQjpmgrXpRUeytrRU752spamGGmklTOyZCsqDSPUUsX3VZQwYilRiWAESUyxgMP&#10;oo1G/tSEUZ8vP7evOuKevQ99U7oo6Cgiye76LIUeFxta9fFiHcUke3oclAIKJM1kQp8lcyR+SKBV&#10;MlMhkaQhrKF1s4RSz4A8vT7fn/OnSZozXSPPoM+9Plv2hunaVRszbkmP2thaOukpqVcvHQ0k1Vjq&#10;Scyx2yZSOamp0jBiaWVwZXPBJYEF17ubkMkJ0ivV4dvRpf1R1Tz2TvLH7nSqwWNzcDJLkZZautpY&#10;pPJXzMmiWoYVhYwxM2r7cIwZkYXW/wCkNklzStejqODwcgcMdPnQvSSbrypo8VSMamlpxV1ObyAM&#10;FPFT+VTHLEjrqckF7KNd7gNb6C8Fp4jUQcPPq0krkah+zq7DqnrKn68oKn+71LDUZbJQU+Qny1XU&#10;rVF4sPaqEtXk+AkCQOqhnI1PZChCexPbWKwRllFSemoZF1ayKU6C7tjtvMS1+Swe3czT7orK4VUZ&#10;OSotX2MUqktNWpAulqeMgLSQaCHADH2xNOQCqGp/wdVuL0udANAegU29Q43q/CvvHc+ers1k4ozU&#10;LLJWF1gMrD+HUtLLDyC8rSJ9tMXHoJJC29pItMS6pDX/AFfYP9X7AXSoZnCqKAdGN6rod39nhaiq&#10;eeDA5aSOppIoYfHQ18TlqvLTSTwoRE0CgwuIVAebSNYHs3tleRC/kek5BjNPTpbRYrG/3wx+xevK&#10;Ssq63H5GKrdzUwz1mTWpm+5zFHk46UWeo1AmeO7JDEDJK4ZNPtt6BwkXl05EgfuI6ELvXv7b/wAf&#10;OvpqzD5an3ZnKrIVsmQoqh6SoYZSURw42bHvTqTIsMccViCyECS7CRbe/XV6baL9M5Pl59GciMQs&#10;a+Y4/wCr1614935rMb+3Hld2ZepbcOarMhJXT0FRTS0a0yVk33NTMlOASZJQQWUC5IPJuPYad2lO&#10;tzUnq6rpUIMU6EHq3pPI7jn8tPj5sjUT00i0VF42kpJM5WVQip6P7mJQBKi8rAzLoILMfbsVsWGM&#10;/wCr/Vjpu5kCACvVrfWvx92T8dKOPc3bkkNXmMrPiZqLbcxgyuepq2qXRCKbHNwzQB43q5T6bagA&#10;QRc8sbSO0bxLjJPRf4qSVMnAcP2dBp3B8kd27NxGXxP8f/hmOqIaippMbSGOGWGauYtDLNUsvkia&#10;ZNEQo1VhHTAiQqWX2pubt4gzA0Hl/q/yeQ6Yih+pPiLwB/1f8X69Vu1vY3Yu5cU09booKKDyx4/M&#10;5WRWlqI3JmhjiltaTxKnijEzMUjtbSDYh9ppZE1sRT18+jbwYlI8z0AW4MjPumJIaGjkkiWWqlrM&#10;xWaRG0TjyNOwVQmt5PIISU+pCpY8e057hj9vSuJVjqSafLpFR0MiwxLD/lMUszR1MgiLLGjNaOnk&#10;EirqKqPIxBseByB7rpxjpSTU93QxbH2ZDFAMglLDLkIZ3klhmjElHUGX0wQxVBA80t7gQoQDyGvb&#10;2qht1prX/V/n6ZnlPA9CPiNh5zNT1WUlSOGipGjhlfJ1q0lRVNCniSqhEZtClPqBSNT9QAPqQH/B&#10;L5PD/Vw+zpOzqo0n+XUzLb52z1xTVVLQVSbkyFDFVUkIKxoKEIdL1k8iAMyy+VkQg/qXWfx7TTNH&#10;EKA1p/qr/k6dSMyDSB0X3e3euYzZgV4oceopqWk+3xmmmielpYyRDKh+puWL8X5+vsuuL2uFz0ri&#10;sgcn+f8Ak6ATKVmW3FJHIJaqaWoqZVVSzGEg8RQiZtTFUX0/k2A/IB9oatK3A9LQAmD5dGV+L/xv&#10;3B2/u6gxTx6IIMhQq1LGo/iuXq6qp8VJiMbFKpV5Gs5DOAiKrM5+gY027b2uJgtMV6LNxvo4U0rx&#10;Ppw63Kervjfh+gOo4sNiqGlp8xicdTT7grtt1MdNUiGCNY6vFbdyAA0xOQRX1zr+4wJDg/pli1s4&#10;rS1CoOH+r/V+3oMFiymRz1Uf8zvmRlcwMrsPYW4srWpV66PMbh8c2JeGkmULT3rY9c604VfDDBCV&#10;EreRmcki4Z3rdgg8G1ND59Glntv1ieNL5Dqk7sDf84qjiaatesqvuKeSpeWK0US09GYKat8TXUMq&#10;PqiF2IZTq+o9gmWVnk7jnoxsrBYDqpQD/P0EflkajdK8wThKiYIzJaaWokUstXNUAXe92RnHAA+n&#10;PujZGf8AV8+jHFe3pq/i1bNTri6UzSCFZadNJQSqwIE/iUC5ZgCEX68/n8NhyaqvWytMt0vsF1/j&#10;9t00ua3bSqau6eKlqKmACg+4RZIZZQhJaps8YSBxeMajIARp9qVtFhXxJeP+D/Z6TSTau1OmzIZ2&#10;p3dmXhqSmPwclXDSvFEhd49AHhFU8ehhCdJZVjH6rm1yPbJPivo8uvKqQxal4nq4b4ndcYTrigwe&#10;5zicbS5fcMaz4yauqTUZFsUlAmTiqpKaqQUxpbPHKzmSO5WWFiGVvY12e2+nQEihbh606CG53pup&#10;DG3Af4SeriOoKk7X21kN570jIfJQ/wB4qGhihmx9JjTHUeebAZClq/2vDLKYpNTvbUwb9NrClY2a&#10;IDVQcaf6vXj0TySJrovlj/V/g6SO8vk3Udi46toMDRVO39hJQNWZLMTiIZ7A4x305jG7eokUSVE9&#10;bV6qETi40XMYCc+2qKU/T4DiT/k9etNJIX4V9KdVX9nfILGYPfmRxlLQ1Ue6axmxm6ocKPuG2Fgo&#10;asT5inwLjXBPPVxKHlntpiB0C5PsN3d74EpUcfP+iPMfbTPyOOjyO1LIGPwjh8/Tor/z6+SmG3vi&#10;9o7a2Xopi9DPkXo6YmljocbKRRYqnIa7l1iWaSRXt+4wYLpt7D+8bkLhRHGOH+r+XD7ej3abc5du&#10;Hz9fl0RnqLaWb3JXJT0fnkaVBLDQx3laWOG/3kiRxgsGVQS6BPUv149lNjbTzE6ejO7mjhWpNB69&#10;Gk2N8eMj3Vk8rtSnpp0y9Jg3z9DLAkFNRUT1FSKONchWtZZIZ52jQARKQ7WMqKjn2c2OyyblJ4S4&#10;IFc/s/2Oie63g2IV17gf9Xz6aOxvjvuzpylpqvKyRRNFWx0+VihpnhXGSyQBoJIDUBJKiBmJEdWi&#10;tDdXMLyWuabjsc+3KpkoQfyz/l+3h8/Lpyx3hb3t0laVp8x+zy9OPy6LxuungxdXBRTvKxq9VY9Y&#10;8R8cdfKvkppWdFAZZA5dFCCxFm4B9kLhUahx0dW5qpbTw6TtHkcrgqpKrG5ETpUI4liopngnI0jz&#10;JIY7qri5U2/2Atb2wxp3A/l0+Aj+VOhXxHdOYCx0m4q5szjzTyReCveT7wLYK9J53UyK2lSrjUAe&#10;CR/XxjFMdeaNQKDrPuXMYfK0bJRU8FTVTVrQ1GRpaeFfvf8AIgB5CwtdVIWVgBfkj6e/KpBqemlF&#10;MdBjBU0n28kVMn2iFqmjmvJri8Mp8kYj08l9I9XI1XI90U+Xr14qQx6cJaiuDY04ucVFLAAfG0Yl&#10;KtEwbxV4IHl4F1jb1W4F/b54dbrTPTbNunP08ksuRC1ERqpKtIXpzJFTVEqiEVC+YEgaRdVsQL6S&#10;DawZLtTpxSa5PU47qlmlWWSSsaOjhRHq3BnqZZme8cyFv7TA3BYjgXueL11k4bI6dr69N9Vm66GM&#10;KUlkpGqJatZHgjU1eo6aicKVBb86VbkD1D62FT8utVFadJyXOyGSo/ympjFIwWGlKMkao6BElWRu&#10;A54Zj+oXv711sCuB1BoNyTQSqfI6srzJVKg1ftyqVF3k5Okcgn+3z71X062VIyevVmXlTxTCZxqp&#10;5mllm0kiMtY30coQAFW3491yethSek3PkYpJIoHlR29GqZo7IItV0ZZIxZmLD1sSPTyfwB7pwKB0&#10;/wCMyarLGTTJNIjyMYIlYTK4NiQTcAOxBudX6bfj34iop1siop0LdH2JLf7U0/mkhpogs7taSKOK&#10;Is8cU9v2mIDGyoSWtbgAlMYDx6srMop09y9oyyzIa2hpnjnx0cZjjfR5W8Yiln1wel5pIwwdntcn&#10;82HuvgBgcdO+OfTowXWbbd3VJprqoYWWqSWKiqJTJLHQppFFSY9GtyrTSOXYni3+uPZVfK0SjQOH&#10;T1uytJk0r0J0O1ZJaiPF7ioHyWPoJE/u9lkeV6OvjpCaenogyKzxrIheRZFVRqB1G/sr+pjUaozT&#10;1HS3wmPawr0aTpv4qbl3XFVzU0E9DWV02bpUE2PXKrXVVJSrJRLBE9/AqILzSyKWu6nTe59ll7vC&#10;RNQZHTi2DSCrdBJv3oTefXNfV/xiF8Lj6WvyNCazSKKeedIRUSUVTBKpR4jIHggn0gPYjUOE9r7f&#10;cYblBp4ny6TNbPETqH59H9/ltdL9bdi5DfMu98XRT4vKV2NoqMZHGxRtjMp9opXHGqgH3NMtS0p8&#10;LBvHrQLwWOmO+dd4u7WWO3icgUzQ4OfTpPXw2qRUHq5TH9aJ0du6jWgxEeO2hWE0UdDUQ0sle33B&#10;EU9WJSuqMmNPGSJSpsFPKl/cb3W4TsADUMDX7R04JE/0HHr1QP8Azavjq2B3lTdybYjknwm40pf4&#10;1Lo8TRS1VRMtA8jqC3iVEjpnL8glCbhwBK3t1zA06na7g1K5U/KmR9o49NSCoEg8/wDV/g6pImwM&#10;tXEKhyweGOokiPjVmkOm1GkqEakJVh6AbWJbn3LwNBQdMMtehE2fS1G4cRJClPVD+G0tXSxOgSWp&#10;ejp11msqGcaxFH+4oNiLCw+gtoYI6Tyig7uHVsH8vzvXKdNbvpaOuyM8mCzNJHBmsfXI8ONx0WQK&#10;QQZGWncrqd0YQwWIup1FTbkg5i5dg3G2+o0gutTjoPT3MtvIdOR1tI9Cb6xubpsTjMNkUyuJymFy&#10;tdjljljtS06ETtGXSzJaXWq/nkAjTp94lc97JHDK+kUYVr+zo6sLoSppX8+jC4qU0uUpoYlAppoN&#10;UaKhaNGhsa1nJ/WiDT9CCWIFrEj3Bt1DqwOHl+XR6pOB0JVO6ySBozYSqP3WLEj8qkdyBYC1yV+p&#10;I9sQpUgDFR1c4FeljjpF0eMhGUKC7ALZgPyL3AK/kD6ezy0AFEPl1pTXpyrfEsQMep52ItdY2tZf&#10;UUuo5I5YH+ntXMiKO0VJ69Qk54dehfgldQcRpYllICudXqtwbHg/0tb2ZWBCkFa8B/s/z6bkRSOo&#10;c9UsQlkCrpLEvqZUuAQzlgeBZiAW/p7lPYXVwKY9ei+UAEgdJWuyscLpqdVIBZZdJdvN9Bywsy3N&#10;grf8Qfct7aqyRjFT0WuRqoP9X8v9X8gkKvdQhLLpaeRi15kmVY/RZZmmC3FgTpX6k2ta/s+G1PMm&#10;Bx6dj+z8+suOzLTOsyCNIqhb07pGyhqYMNTMmnUA1iPUAQOQp+pKL7Z0RTrHSkOR0I1I6keNVsJh&#10;rACAxxx20km973IuBfn+g+nsHPYBHoB5+nSuNqZPT0BfT+2pQNoUlTdeLkIB9f8AX/4p7VLboAMZ&#10;6edQ46dqaQuI2IjuFOhtVwYwBr0D/EWFvx9fZ/Yii06ZaIKK9TIYkZ0VwBGhKgg2J1sCkY/xJPs6&#10;twuoE9NMAB09CrRASCzBR4T+lLFVFuD/AL1+T7NTMiZ60E8+scmVVBERICUIHrViU0n9xWSwJH5/&#10;A9o5r9EHaevFSM9PuN3JGdUUrBbXZQdJt6h6CXB5/J/A/HusO7xfA7UPSWRGj714dK2kzQUqVkQh&#10;rFRf6/jgL9bf6/szi3CIioYdMBu7Uc9P8eaWfggXAFmBtqt/ZAPHtQL5GHHq/jCtKdRKqtJjIY29&#10;fP0XSbXsb/Ti/tLc3kaR1Y4634o8x0Ee7M/QVEUkChZpGjf91SjRqfoVFx9eLIeRx7hfnTf7KdGt&#10;lGs0Ir07GwY1HQSxYGprirmNkjZiEcjj1NdnGkc6vo30/wBh7h2HY7q+cMVIB4E/M9OkgcehC27t&#10;6kg1NWGKRori76RGh1DhUA/Sv9mx/wBvwPcscscr2cClrohiv59JJjVupFdjEqQWi1PG4kjeM+n9&#10;RsCCy2HH14v/AI+za+5ctbkVhGDigGOPTanSa9IDcO2JEZHaTxxy+K0diqFR6WuORwbWa/1I9gnc&#10;+T/pD4mqg9OnfFHmOg7lUx1Lo2mwd44iFRy6sAhldVHqa97W/H+x9g2RRFMY2zTh070sdvtO0cS1&#10;cThF1mDVpsVB0p5eP7X0B/Fv8fZztpaoDjgetr8XQh4vK1VJUEJrhtqVkPBIj5CxsQBa1igP+t+O&#10;Bvs273NnOAtQvz6deIOK9K3H5ipq63VGgXwupGkgPIYuWBA4PH1A/HuW+WdybcLolhQDh88dIpIx&#10;GaevRkcdaLGGomIUiAtoawYErzqDfS/0F/cjXJXRUenTZ4dEM7OwH3e5Za+nSIGrqGZwBG6qwewu&#10;v+1G3P0uOePeF/ujtYbfmuIqUfj+XSnblLRmnQXjCyRVBhI0eMuzqUBaUs3ACAC62BA9QH+w9xil&#10;oEl0UGOjMwVFehJpqeGioWYojz+OIxLEgWJ72W7gr/ZB5A/p9T7GdtHFb24kIJJ4U6ZI04HUfTVS&#10;yF44iYbmREuGEYjUOzMFF+SCef8AD28hmc1AIHkOmukxkMZVOsjxQm7zAzM+kVGtvTIRcEcA2AP+&#10;Pslvbd5UbQOJ/PrRXV0lhDLQhjOsj/bhqUyR+vWEN9eojlxckk/QA/m3sgRDb97jhj7emiM5HUw5&#10;LG/amCeqiRPGGlTVZ6ex1AesAav6Dng2/Hs7h3mySPTI2f8AB1RoDXHQW7w3HDkHgSNWpaWjjK1L&#10;M6xGQyMbzSVujlbAk+m6kcH8+yy93+3nlCR4UDPSO4iZVA6BzO7kx91o9vLBUVxESy5CpDOjIVBk&#10;io6cBW1BFDRksdKkmwYkFG+6QuNEHn0XMucefTJjsjVUNeZ4qSpVHMdVPI1SskbrCl28xILyXB8b&#10;3Bs2kEXsfb9vM6NXrwFTQ9IbcmV+8rakzGcCKolDRwFZArzuzGuLSGwUKXAU8DUoJuBazTCRyx8+&#10;qsAOHl0bX4w7Uwde0kuWxOOzOXh0xQwSp50pAshEcSXB4FwWP4uVBt7mP2y2TbtyuG+qQSMBgHy6&#10;Ts7eMF8iOjsx9c1ytXJKKbGx1664TSRhXo9X+64CAAG/s6gOP94E6/1Ot1VlC6QeFBw6WpHJXtHR&#10;bOx/jBktwxz1C5+nqWhJkpqWpxkcjNPpK+mZvrqNzdbG549xVzN7XTTFp4TXzGKHpLNBcGpUA/l0&#10;RTsHpTeOAwdUmUhhko6fJolNXQ6CKieFi8bVbInClvQVQarC17+4Y3Hla924kyLjP+z/AKvLrSpM&#10;EAZadFymwsn8U8rVcJlpyIo5UpoUpmyFIoWannZVtKh0hlBA0N6Ndzchz6Vg9KUp/g/yf5enTb0a&#10;p6Wr9azbgw8keMh0NMsqpD9vI9SZYoRUU5qEa/om1+SFb3ADA/SwObfaS+mSPJr0V7jA4hKqvEdX&#10;X/CanzuH61we3s3RvjftqdXKtxK87AGT9XNvo2o/kn8k3yv9r4p7faBDKtFrUfPPSbl2OWKqsMVx&#10;1YzRMojCm8n0AZvVx+Rb3Lw+EdDuPhTpyFIhYScG/wBLLx/tvfunOsdXSQyIwk9JKmx4v/t/fuvd&#10;BblKQ0v3Cm7Kwbxkf4/QekH/AHr208QI1Dpt2HwnotnYW1aGvgqK6SljNVAplmp0hOuSIL+7a1/o&#10;hI4F7G349hTetqiukLOOi25UA1Th0UKfY1DvHP0OJxKVMMjTAy3i+4p6OkYapmkMg9AVR4w/45b6&#10;2vFUnLiXt54EOBXJPl0USVZ9MZz0L8OzdtYCvXF7TwkOe3HqhhlramFXo6FLWkSOWW6a1+pZvUBz&#10;9SPYss+WrGxYR2ya5OFTwH2dKIk0nuNT6dCbR9WpU0dS+7MkmTqalXEuPpyBTLpWwVE/FuAy/T8f&#10;4kSf1dWSM/UnUSOHkPl0uEDOtWx0XfefSu3MvVmielhx8kHlli8T6Vqaa2gQTyJzyT9BwD7jreeQ&#10;ra4kJB0fLrSwoQTXh0QPt3ZabayFbSYqKaHG0klPSxRBAlS8symerqHqQDwFuIyeFZmB5ZfcEc07&#10;Mm13JSPgOmxpBoOgYNRXU9VJLJrX1SwU8UkAqZacaf3quKemIEvqKsxIYrGef0j2EA1SQPLq3Szo&#10;M9XA1MVRLT05qo4nlcTMkWRp0X1x42s5jV1IDXMaswsAbA+1KStSlevA6TUdIPclHE1X9wpmrqaf&#10;W08syGR6lYSDSBIm+giZtLC6m5X9Ki/tPMgJqOPWjk16y4ekSttSVdFN52appaWeupY1DwU7K1OZ&#10;p/0yBv8ANRlSxH9bi5ft46t3dXT4x0I1FQwxSmKkgjpovLG0UYVV0rERJq9XDOBqV4rkDStvr7E1&#10;nbpX7Olajz6V9GmMjnjfVAjE/Z61AaMzovkpnIIsyrI3pJA5A9nCJGGoer9LfFUkpSGWK7KKiRGD&#10;DRHIr/vVKGKIB/QvpDkBiAF5Uj2cWtqDRl8urq2npb0cqSJqiUErUHyhI2McYSMhkp4v7KOoLBgw&#10;A5sNRt7FdqoxTrxdj06o9WII2gNMjReCJA/piHJVk1j1CUt/QEDSePp7OATpx1TqDIKuUolTSswZ&#10;6mSojkjWYP44/HJ4FS2m3qKqAB/gTyPAucHr3TjTPJEUq5YGEqRRxsrTBo4hGblqaWUEEKlm0WJu&#10;T+OTcY49Vbh0p6OqnMcY1yNChkq/K0yt9ysh1XnJAIckn0/2ePalPh6b6zoKdy6SoCxF00opjkQ2&#10;VVDD1KyDT9eSb3/PtXGUwG61080NFHI1RJTTuVQ+kShQ6DSAFjZuFt+hV/tAXJvz7MoF1NVT1V/h&#10;6WtCY4oGRmUNDLF5irLNJ4yvp9TDTy1w2km9vr7EEPwAHpuIrX59PlMmkNOjkoHtKsigSR3GlY47&#10;cWYnUn9Lj2tjXHTzAMKHp0NSyxjUF8jBLFYwqBb3vMQLM9iCpAAF7/4BT1rpqkEhY2MKKhd3byny&#10;lmuXBCgh0t6SpFybn8e23BrXy6TtxPUZmnA8MsVK0LxEjSC0ikgXeUKLkfkCwHNvr79GTWnVD/n6&#10;S9VDZ5oHCuJJirsyoY1QJ+0QoAGgr+leeT7qQCxB6pWnSPq0p4pJnEAkcMpIYLK6Am48SfpJU2IB&#10;/Nx7TSrpNOrg1H7OkjmpI5KepiWiWCpZiJaYI4YQBdZkp2IKhmGoC4uFACj2U3NNWB1tjTPSGngK&#10;tHIkax1CioWNIjJO1bdAkanyj0hkszkKQWPFvp7QlSM9bp0mq/G0WqJ5EWaP9hJnlaNAjvaGKCmj&#10;KizFljT0aVsLufr7LblFr0oj+EdJWvxDSGukMhk8jfaTF4wqSyyt9sBygKKsZKiRbXC/ptz7Kp4B&#10;IhHSmOQqeg/yG2KbyQzUcy1VVTUzUrCkuJZo/uDMA8QUao0BurgEltWnjkhy52pAe09L1uSVoeHW&#10;Bdv1SuXpxG3lmaoQSEO9RHNCY2MEYHpe9wdQ/Vfi/tONudBjrfiBumKtweV8FFJPTVBpmBfwlQJp&#10;leTxx0jRgcwRRJqlLBfXextaxfd7fIy1pw6fgkANOknWJUUEuQqBj4KSaKsmWpMbvM8EpprUkq08&#10;mmJ4wt/VwWAsCCLewndxFSVPS0EsRXpNxwxVquKqNxMVnxUj14NO80U6/eRCCHTqCyMQ6a7EWCgm&#10;59k8lQ1f9Xp1YkDj0tMLiaLQEyAnp6k0kNO8dLDTyUipK/k/djnUXMkqgyuo+rGwYL7stCRXh14E&#10;HoQ6KjFJQUUFBkaSphvOssMiH7taoqsFXjloV1KFQAa5L/S9lAJ9v6F9OlcY7B02ZKrWJZDPZqqa&#10;FaOojARYzGXMC+HSoukhW725MaH+qj3ooPLp1adNCZ6aueWNRJT+GngpxSxgU6qIDraCIEetAqrf&#10;nhSdRNvbbLTjw6v0JmAlpq1aFjA8PhDU7LGyRvFLrDyU1XpB1+cafHpFjz/XhMygtTrfz6Vc8L0q&#10;tJHVQIy1kZ8ksS1Eppx6lZII+Y5SbqY7gA/Qc2FakY6c6asvUTwJKEptLycVDRov2wkmceWGjDch&#10;pVYq59JLfgEe3Y60PW6A8ekealBV666rlqY5xPNFSmVIYJZkkFN428n7igFgqXtZVNmAJIeUVND1&#10;UheH+r/B/q/wOcFVSGOOiaS0rL9skBieNI4Vl8qxyrOoNiwVS12KgBje5PsxjFF6Z8NTk9TKXNVF&#10;RCVCQiX7hlVIpo5I/HUtZJLspU6IiSum49FiePa2FiSOk7wJ0s6bRWRyzz+OCVa6rZqoxJIVMcA9&#10;YVhe5LSOqf4AD6+zFWDDHTZQr9nSR3HT0qUYWkWNllWmpnMh8jSHXeKuqogRo1+O7IQCQpW/Puw4&#10;9IroYr0H9JTvTSNQpjJYaGqlnghqzUkVFOjyeNkp7A2KnVJGvIPIBuD7dRPPovKdKOmjBpSjA01V&#10;5nqZIVWSOVoIiVgkLyX1Sv42bW/1e5H1uTKM6U+ynVgKdPEtYs0SPSOI1YENFHT08x1MRC9NFVQA&#10;KrSNYtIWBAPq9R9v+NUdbx0osXMkCeaU0tSl/CKV3lkjWKBlXX9oV1K8diplZhZV5JBv7UwsQQT1&#10;6lTjoUcX4rrAhpoxMkv24WPRBJSyRamYVCgLqBJNiLtpve9j7EFrpKjpWgIYV8+lXFHA60kH3KuN&#10;UkmuNdETeJdLjUBdWQKRfV+b/n2cIFpTp49d1MxYTgqzqxJkihMfmjimst1ZuAt+VYc8+9sFpjy6&#10;10lMs606R1NlEgJ8DT/sJSQSRurfvSAsHZ/83cWJBIsfaG5AwfPrdK8OgS3DlaTyRSxxSPHUSUsy&#10;LTJHS0ahUEL1kbx6iwcD9yBQCpUk/UeyiemqvXjjprcVsrQNTU0tWqwSl4aqqRJaymmfQDGjKVKB&#10;wrKEJugJNiQfaNxmvVk+LpN18TpD4UZvFR0BimgleJXQBtLRU7SamhKyECTVfUApUL7ZcefTwIDV&#10;PWOKspctj6qZoaKWClplleZIZX1Ih+3Wls4V5EZvWulSrWLfn2nKHJ6VLRh0yVmbMUHhZ8fHRRRp&#10;OTBK5jq1p4dHgWjdT6DJpeQ34IIX/FhnUYPVmIAz0ik3JXYOtpGhnVolerWpaA+dAkUSVdRNSLJd&#10;QkZ8aKRcadVvpb3Q3KqekRmauOlpiuxJhO7tPFI8s1OIFM0bR6pqpUjMzxqWDxEE6nZSxKgEj29H&#10;el8Ljq6ShmAbo2fWeJy+eP8AEqiqqZ45mnlmqTHJNFPLEwD0/gIAcxjS8bKLWYf00+6ibVkHpS/l&#10;0afC09Lh6bTRwFII4BTioaFDMwVL2bxrZCQb6NIU3vfUSfb0U+kmQ9Wwes82ZjARGWCzyqEmeVIh&#10;91qDELquoYIPUGN76bc2ASz7gGJHl1YJivSOyu8aGKN1gqPGyyyUzySMvrjT90KnlAJJewU/Uj6f&#10;X2T3F8DUDh15hp6Kr2P2rj6CkrpnaoBr3NLHWrIkrpWhWkaJY+TpcgcEgKmoki3sOsWmuxQVz03h&#10;e446r5r+0Mhkty01HPURNj5KsLVQTuJZg05WOiWaewMQa6zCwtZ0LED6ylt8MSxKEFMDryy1yvDo&#10;2HUu3qvcr09fW1oo0lach2x8KtkqWppT4zF6SVkEJaNk0gC35a/s4SOslD0IbWQLHnj0bCkwJ+2j&#10;8KqAmphTx05EdMHSyoCoKxqLHgDULki1yAaIOwDp83C1z0Eufo5MZVVbxyzRTxSipimEiJI8jvqZ&#10;2VgWnaNm0xorL5P7Y5IB5Y6TGPXpUJPESnl0CO5txVVAZCkle/jppESekiiWpnlWV7UU1Yqs8cht&#10;ayfpHp/I9ntrHrp59JJ9CDPRRd8dpNhohBFKwgqUV6lKanmyEkbuhqIYMdCxslRYCPXJIztfmwBH&#10;sU2dpr/D0UzNGB3Dog3a3eWSqa2noJ8vUzT0hnbNzSGngmpKv7YzY1TDELKAXA8sJ08jUwI4EEW2&#10;aVrTpGbtExGKdEs3P29lZ6R8O9fljQS0n20M7yuaqmepqDIZMrVMNMgWTWia7gqQwJ97O2pq7uk0&#10;l5K32dBVlN71zVIB01VVNSR0Jmqf8onEaWd4ad7KLO3qaX/UlVA9HujWKIDQdUFwx4Hplxs9XWZE&#10;SQ/d1UscpqiKYVBo4Do0ONajyao2OmCb+pBAsL+y2eJVFOlUUhbPSmp8VWywyRSLRzReOOennxgJ&#10;RJhUCGnaoCAzR6wwEsroObfqHsnl0gnoxi4Z/l/l6VFLtvJpTo0dBWVdZJLHNkZkogaahaN/uEqv&#10;t301EkSKIxI7qIw9uLceyiV1LGhp0bRKaCvHp1ipJJqWV9OWRWSZU8UcUNNCxP3FZUiHS0ms03rU&#10;welS3HtExUGp6MYypFRqz86D/V/LrDUbZoqQRRxfcQVSVONYy1VYtVTVdJURM0UAeJbsUdQwdRcB&#10;gD9PafxTwNKUOPn0qEKjCVqCDx8uPT1SbdBxJMjzQ1FZjHoFWFvLEcdUutUagFFDNIGXWqkBit7n&#10;n2mkkq1B5Z/l0qSMBAfUU/ImvQ17boKWolMFPAEmxtBSQ08zzePJR/ZkV1Uq1CDTLIrFpNIFxdSD&#10;pU+y6Y0FT5npejj8PECnzx0bPY2DGQooHkpp9byRtNIn+X1EOLOnx0tRLD4jGfExnXSjMS7Xv9PZ&#10;a+TpXoxhoU1ngejRbTw9W6UczK9PNDPUUISCETjG5GqGinOqpXwiKWFAzeQB0k9Oq17JWjYnpNPL&#10;3UH+r/UOjEbWxZp6ehho6UpBLGrJTIvlEckT6ayqjNSrSPEjssmkMY2udItYDcYOR00JARnoZMVi&#10;3Dg/YS1WgSCpq5KqJ6aonRykkzCWxtI1mYqSVChVWwI9vUNK9J5XXPQiQUulZZpRBMrR0sCTaJZa&#10;aeJ7tGiBAHb0i1rAi5YfX23QVr0k1E4r0o6OhAqIpdU1vDUCjJhRHpgTp8axEWWy2MZPIHP1960D&#10;qrS9vXOSglglhUiJoZHj+31xfuCR4/HUyzqAdQ4DLZbksbf4VZacOrJKlPn1CjiZZfHOI3iSImGd&#10;GEQjBk0yBo1DSFSvKqQqggg8Ee2yoOenqg5HTdLjUEaokIEoqlOPkc3saeTXUSSqylWDDkooIHpH&#10;1APtPIgoelMcmc9Q5rgKyItVBWrURLCrXlp53maBZnSMFlBQEBFI1EC459pX49K1oRQeXTdMtOsx&#10;8BlDt/kjr+zK0hrAHmiJexXS8YKm5svBPHCZ9H59PoQMkfn1FqoJCJ4iBJHExmnp5pVjdjKvMj6F&#10;DMXK6FXWRqFxwAPbJ4dPAg56YJ6dWpVjqqQO1iGqCPJPFFLJ5FEugD1BrMqqD6bX+ntvpwHPTXXa&#10;1K+SmSp1iGWnqaZxEVeG7RJWiQEDSwDGJbAn8/T3o0pnp1OmecN5JUdojTAxBKf7cU8jNYFWmU8s&#10;Ek1O2ggHSFPHtk/Lp5SAanprqlnaz1DfdMYoKUNPTtGrhmaMRVBVVj0qBoWSI3X1E/givTwYHh1D&#10;qo2pXhTxwgQUlBpOuQipa9ioqbKAulSASTrY6rA8e9db6jSLHHTzF0gB8s9RTVU9V40gM8op2dI5&#10;ASFcAiWNAzG3AsdXv3XuoNRTwJKIZJEqHFWvhmpfD/lf3NMXTyIysYYQrFkYWARRcBh7308OA6hx&#10;QK6l5JUSZ0jhNHpMzTz18TapRPJ+kmOMKFFwoY2IPvfW+mCaJFlpysCr9vDHHFLGJLwP5WEzBkBV&#10;ajWV1FSf7IP1v7cXX+XT6aKY64vFTRT02meXwutUKcMDNJUPo/alkkQGw1ftozlgrMCRYH275dVN&#10;Q+Oo8i1irV08BGt3iWkNw/21SsYlZJpHuJVhHjjDE+ojSbare/U68WBGePTPW0kc0KQ1sjNQ+d1q&#10;Z6WpRRTzIR9zKqFXkjXyL+/GC0fqQ3F/eunem2sSFZZKemaAQ1tVjqiaGGFquSGsSQmZ42nDeY1I&#10;YmMhlZSB9FIB1Tz60GBNOk/kcLSeOpKAgLTjTNCogiNFHMZqZhSxBhrjkNiWF2uRce9aRWvVuktV&#10;UkQlMcoXwVcYpI45FESzmRVWh8UCgsnkkj1oA4/P4J97NaY610msmtKssoJWlhWenqolqq9JKaOu&#10;jj8NQDSAFpTIAFKC4s1h9SB4A/6h5daOnz6gNBRVtKa6NI3NQlSA7UXjllnU+esV6VNOiONQ1nsX&#10;CqOCSVNxUHPl14aa19ek3kIDLFPM1rRQhKOq+2pxWDXGpaVoP0iKOJ/3H0aybWW8dzYUB+R6ac1J&#10;p5dRq+CsNT5GpqCB6uneGWtxtXBj6p8cafzRw+EEh2vZI9KBpYxYgBT7sNP7P9X7PXpphUgdNC01&#10;RRzF6P8A3GVK0lMuUipYqap8NJTxPkKis8MMepo5/IwYzOkiyCylksBeoODk+Xz/AG/5MdaIp/m9&#10;B/q/OvTTTx42knWSJKV6amiWfLqVdKuNq+IPSwPWqGD0/jJDKAWTWWJBUD3Y1Ip+wfZj8s9Uoo4f&#10;6icjPSpxxamko5ZYaryVX3dJS0EUbRQ0wQCOhqqeMgyatFyx1E6WW4X8UIFMft9f9R638j0oqTGw&#10;wPJAIcZFJNJNDVutHLM9dVomsY8M11CgMnLG/qc3491JJ49eyMH/AFfy/wBX8h3TpBSuU+30NFSo&#10;61lRAySk1kQiEs44DaEsXDrZnAcG5a+utdSIqSmRkRp4pGMTUZqGaCmnQ1kfkdHWmX0WSMOrAi4G&#10;kk3t79XreokU6yrGHanjjIlnqBHqp6V5hQY+iDHxhaaojdiagnSI1s3gHAFx78acena5p0zpRQz1&#10;UMEn20LCoqTMaOglip5oqGn0VtNVxzceOHVGyNGJGIS+kce/VxjrZ+IauH+rHTtjqSd6aOWZ6uKD&#10;wqK+EU33OUqzA2usWeoluzK5dFbxKo0h73/NTSuPP/V/n6dUVpT/AFf6sdSYqOWWQVetanH1rCGG&#10;RNdRH9wi/bG9ZCAW1EhFBAe4a91sTo0A0+Y6vQcR59OUUcVSYjU00MkdNJ++xkeJBGh8VRNXXRbs&#10;zHQNX5YfS3uvXunCN31o9PQU8U0yllpaNoo1ZfItNjV8M9gsyLdvCeGUGwYj3o08+vdcWaKqmrJI&#10;JMbW4yljSipooY5hUS1iECsphJUWe4JaRnVSgLXFrn37r3TKGPmqIDVUEqyUjwym0riGljN/NUJE&#10;wlL+C4m1AqqkqDZh7q3EdepUdMzinao+xnSKOKkLeafKochjK6uek8JyeP0ahyulEjZ9bAIdAPIb&#10;Y+YBz6cfz6tpp/qx+XUaqq/EtS9TkfL/ABBBS1c1VHD9vVCWAU1c9N9pcENHpSH66WAEg1D3XQCK&#10;oBX/ACjpwAEZ/n0xVuT+2/YZ5MfBUPSQtHPOstPR0lC3+U1VXHKqgSmM09rEBit7+2/BDVb0/n6f&#10;s6dRSRxp/k9f8nQc5nOR0x8cuOSl+7dFard7U8lDTI1IkkMAB+sDh9UY/XYgmx9+W3ByGrT+Xn/h&#10;6fCnFVpX/V/gr0XffGcjkpopmWmqKWorqKgqpprxVNVHFejhnqU03hSWKRWjla5RlINiQfZzaQEV&#10;TIIqQPIVz/h/kek01MN5GgP7aZ9Kjh6dFC3/ALmlhjqamlyvkYSVdDSVMNJE1OtRDpQxmkdbvKY1&#10;0sWuxuyKxNj7Em32yMwUrxGfI0/yCvRLuM5jjLKx8wCBUAg+nmaV/wAHl0ULcuYNSKiq/fDPL90/&#10;njWnhNZIRT1tSGhCskbWLeBluORqv7G1rEEIU8OAzXH+rz6BVxNqq4FDxzQCvAk+fA8Ptz0GJpHk&#10;qX0xodE8s8tOsqtKjhbK7arIRdrWsQLAE8n2aalC0PRYYyXJoKAk0rWn5f4fy6EPb+NkpJIKeui/&#10;eE0MMcdM61NPHUN6o4ah5xpj8TlWIS63BHtFOwIJQcPXpXBB4YCMOBoAMivkDX0/Z0Z/Y+25vV9v&#10;VqlPBUxVglrHkkKzeXxOKyRlGoI/7JIBDCwUrdx7Dt5KtQWFaj+XQisbWgJDYBrny9a/YcfYej4b&#10;E2rQTfw2CpNLMMXqooaTIB4amhpsovnyNRQSU66WCaZo9Lk2kCKvB5Cd1I9CRjV6edOAPz6EgRKK&#10;rU7eFeIrk0/Oo+0Do2+2sPVUmPT7akiy7SVMxo4KVfPUQx07MaSGenVW8jB0Sec6dPAB+o9k7MC3&#10;dUf6v8Hl14kAeX+WnlXofcDhyGBrBKkzyxJkEjeojnlp7CdI1+1Gl7yhtcRULoJUaQPbdRXHDppn&#10;C58/PpbU2NqUmtI7xSfYVsCTzPH+5RTyftV4rpF8cbaWKBStwVPjYce6GROvKatU9IbOYSnpqV5X&#10;hSOoaCqqJZaSkYz1dNRECDywyNqkkliSUqzEspIsQxJNg+okDpwgEU6LLvekp5pWmaJ6qtfHRSF0&#10;amFQ9YsRnw8FHQsHjpzFFfwzBgQ8bkm2r2b2ZOAOA/weef8AD0X3KqTn/V6Y8uiIdkpBXtHVVKVW&#10;hPupqDHyTxT5GtyKSJRfwzJVR9IanAR3Cg6x5NOoqfY0sQAKJivn8vl/k6Bm6gFat5fzPCh9dPHo&#10;gm/3eWumnGUqKmNnqtNPIk8601HSzeOEUM7AaldRYsQAASpH19jTbhRQDx/n86/y6AV8STk9FWzi&#10;KJX1KEQM6Rg21KGkJWnl0ccKTcA24H4t7EsZqpHp0FrgUYD7emKZIbxOg/dMmiajk9ckh48SgL9U&#10;axsy/wC9W9qU+EdIjx6jxqDM0waKGSFZPGV1RpGGALiNpAPUt7af0/k+79e6mSpNbiKSWeAoGlGi&#10;KWMvdkkRI7gX/qv0/PNvfuvdM8tvFqVQjGYGoKyX8qxAqdBUk6lFxcnnkj8e/de6hzMqxOyAK3k0&#10;op0NJHG6+NSbAqeLH6XP59+691CkeNVA8rLpkC8Ihsn4Oog/QmxH1I+n04917rstKxiYeSQmxEZA&#10;9aXt9F5AUG4/Pv3Xuv/W3QDb+hF/68EE/wBbfj3vpB12b82t9V+guLn88+/de64nSb3A+tuTex/x&#10;H19+6917hTcKSPwP6G3J92T4uvdeJ4/1v9459uN8PXqYr/q/wf6v5Dri4H4vf9Iv/jc+2evddgrY&#10;8WuDcH82PF/fuvdcRa6/QD+o+v8AS3v3XgaZHXK5/wBfSfT+n9Nrckf4/X36nWyxOD11xbn63PAt&#10;a4/N/wCnv3WuvE8fg8XA4/1rj37r3Xr8Wv8Ajj82N/rb37r3XZAUA3+v+sL3+p96B6uygCo643uf&#10;+kdP+tx+fe+qddEk2+l/qWt/X8C3v3XuuX1Fvr/QHi/59+68BU0HXan/AAJBUg/jSxHF7+/dWBIq&#10;OuVja1hb+oF7m/v3WhwPXEAX9QF7k/i304Av791oYOeuQtqudQBHN7c3HNvejXpxdNajrFxqtze9&#10;+Rx9Le99N9d8C1gATcXtz/j7917ru3+sLAjn6E/X37r3XuD9bH6Gwt6ubH6e/de65KBxYGyngWsR&#10;f6k+/de65Hgc6bj8X4vfjj37r3XMWNgAOfoLgfj6i3v3XuuQP1BBJ+n9CPx/sfdk+LrXXYGni30+&#10;vHP05Pt7rXXjyTcCwt/Z4N+bC/8Avr+/dWWle7h1yY2sQFsbEf6xH5A9+6u3h07eP59dA2uL8cn6&#10;Xv8A1+vv3TXXK63P1t+QQOOb/wC+Hv3XuuBIueLgc/j8m3059+6910bWIK2uR9CLm4uDc/8AGvfj&#10;WmOrp8Y664IPBA/x4BJ/qPz7o1KZ49PP8J6xsRc3twB9RyD9OL+2umeP5deHLEW/IHAFgDxyR791&#10;oCpp11o/oF+ht/WwP09+49bIK468Ev8A6nmxBJsbkf0/2HHv3WgKmg65rxwPx/r31fk/7b37rdSB&#10;TrmBcXIta3J/xHHP+Hv3WuvH6jni3p/1Vv6/6x9+691yt9CTcgcf2bfixP8AX+nv3W+P5dcRYWJt&#10;yfoeOP7R9+611yFtS/Ujnk8fUf8AFb+/Hh1ZPi6yP/gATxxa1wfzz9fdRx6cf4euCgjhrAcn6A3N&#10;voB7seHTafF1zNj9Dze1rAaf+DW916e68bkEf1sebEfW/J/33Hvw49Vf4euCqQ3qFzyv9ngkcEkc&#10;f6/+w92PDptPi68xsL8N+LAD6nj/AFuPdenTwPWL6gj+n+t9Ta/u3TI4HrjyCODYark2NuLm9uff&#10;uvDj1z0j6kXuAL8HgEWBt7914cD1xte1rAfUfj6G1/8AW9+611luTb+i6QbCx+nJHAv/AL7/AFhZ&#10;Pi623l9nXiv1JCjkAD6AA/0/4n291TrsG/8AQ/k/QcWtx/h7917rx+n1HPAJH0J4azfnm3v3Xusd&#10;gDa51AXa/wCPxq/4j3V/hPV0+IdeIFyTb6c2/s/0ABA+v1PtP0/1w4IsLWIv9Rf62+g926T9cgP6&#10;W5IsLatQt/qT/h+Pejw6uuGHz67caQbLbgCwCAAfT9QH+8f8iGhx6u/w9Ymt9bD6/U6SG4+h/wCI&#10;926Z68Ft9VC8caWBNv8AavSOffuvCvl1zGkBvSeTa19X+3t791vHnx6xm31/qQTcC1/pzf8Axv79&#10;1rrq3PHNx9DpK3vyPfuvdYidbkKeFH+uefTa3+8e/de64RIPWNKnXYj+yT/gffuvdZWVVBbSRYm9&#10;jypH5v8A717917rsXZfxcD8cH1fQ/wCNvz7914V8uuLelwxUsRYgfQG/p5Nj/vXv3W8efHpg3Mxp&#10;8bO9MgNQ6jw2UGzNx/qRxa/59+HW28vs6L52pt2kwex8xn4KmakyGMxGRlirHZWkMjUrSQIAQRYH&#10;gD2kvB+gzcKDpVav+oqnhUdawPyM7m3tnMphaqsrZYZ8XLJSUWIQfaif72/3UdTVyHxmSORZFV5L&#10;Een+o9xrcyGSWjDqWtss4YogyDj/AJukRQd3bJ2rWZiuyztBHj/t4KasSOsq6xqito7HHT08i645&#10;InBBLROjA3DWJ9paSkAIv+r16Oniiz5dFG7T+QeP6c3ZT7lrsHJk85noZq96Ki+8xrYM0yinVMVP&#10;EbmCSM6zMQRJq0HgGzsVk94CoNAPM9I57lLE6iuqvlSlP9Xr58Onyg752f3pTZTK1lVQYnGNiab+&#10;L1cVLW/3sgyNTGaOgxaRxxFKkAgI4jZ4yJASyMBfbWb2rBD3HFOFPt6fiu4bmMspoPPiCPl1O7H3&#10;J11R9GbQ3QdsYndXZe154ts7cp3EyUe3UWVVybERs6TSSSJA4eN2uWKqAb+0ywy+O6FqI2TTiRx/&#10;4vp6Z4zbq+iroaLXyPmekLsP5O78wO0tyf35pp9x55KmHFQUeWoPBT0Uka3qY6GSMhgHQuEjZlsA&#10;xANgCivtviaQCE0UivH/AFefSmyvWWIm4y1aenz/AD6Nljfk/jZ9hZbZlDQyUW4904o0GJSBo/to&#10;xLANUn3NiKeqgs8ckY/ziWIuOfZQLUo1ScKa/s6OhLE2lVNCwpT7cZ+fRcttPTUWYrspvesmnXFU&#10;KxY+hlpqmaQ1cNSuH0R0kJVp4EfS0aa1GoGU3HtSFLDTEOJ9afPj17UiZmbh8vTHDzHp009gd64H&#10;am8nw3Te2sjvHc+YxJxZzRxNdkM3RS+JWrqeejpFDU0dpDGFjurNEWKsF5OrKw8SIPcMFQeVaD/Z&#10;6I73dEjkMdqmt2xWhJH+UY6Dz+A/I7KNm9v0+y8zhtp0GJklmrsrlcLtvOb0q6n9+fIZqrmctWVx&#10;d5Y6Tzyr44yF8SMzL7MtNggVgwLH0FQo9ADwH2efRa5uySjKQoHEkAvX1NOPkK/s6JFu7beX22lL&#10;QZXauXoM7W1lVFjo0qKSqxuLp6eqNE0byU4Dxsja1CSiMBdMt3FlJ3A0cgLhhpp8wT0HrhGUgBTU&#10;n5UH+z0l8nXf6Ms1n8I25Kanq6TxU80324SGgrcrTD72qChSroVI8ypEt0F9RPtXHF9WgkReP8wO&#10;kTt9JKyBvL9hPQFb87LpXixW3NswmuocNSKtbmKWRkkyVbcsKs6CEKKDZWmXUFCrcAcmNtt4oXmx&#10;Xy9Pl0knu2FEiyFFSfn/ALHVj3xu/mf9jbV2PtXqXetWJtmyZGkxa7hqR9xmsVgadFjWnpmALi55&#10;k0cMraQQQD7BXMXJMd0r3FnhqatI4E/LoXcv82PAVhvh2k0DHiB8+rXuts3/AB6U5baX8I+1rq+K&#10;mgmirVlTGYmrvWDJK5JWonq4zpiRhqRgAeefcQXW3z2tY5wagZ+30+VOpYt7iGZRJb00n09Pt869&#10;HZ3Hg6XK7LoNsU9Doqs7Q1cGRo5vDWJWGOUtOlTNLpkijRNbuoYgltQ5A9olFFVlwwFa9KAp8Rgf&#10;hPSZ6wnodrYuvyNXPQbL2BtTJwY6traytSBq7LVeqhooonupTyHSFhhAUmQhzYctKsk82Kkn04/6&#10;v8HHpyZUSPBAp68P9X+Hh0GPavbUvaON3amxMVmDjMZQTQ7YzEtFPRVW6ZNaTS5quSqjWGChpVU/&#10;bCrjV3ClkYlgPZ3a2XgShpCKniONPtPCp4Y6KJZA6aUBHz4V+wfLj0SHuD+++W2mtHT4qgnyWQhp&#10;aLdG4NyTMZMI8zgTQStUCRf8pjAEE0TKo+gbVaw05faFJyXJAHADgf8Aiug5vSO1v+mBniT5D86/&#10;y6INvbHZqLN4DcW7azcGJodzUYG0qmvlqoKLb20/uo6Cj3ZAtMFtLV1CStKsirIVIYao9J9yAjRN&#10;EY46Fl404k8SPy49AqVW8USOSobh8lwAftOSfPozHYeP7h3ZgusthdBUv2/WqyUj5aoirmw9Xumq&#10;pMg2QTLbn0rppIYpmdUcuPoVYMCvsutjbq7vcfH6enSi8SdljS1+DzJwT9vp/s9P1BsKforam6sn&#10;ld0YffVHXRQrktubeqYJqDBVeTmaPI/3YWmLRSMkjKKiZlbWDZbaQPbMki3UqqilaedOP2/lw6dj&#10;j+mjaQkOD5A8Ps6G/wCF++cDsM743DvDBU9Ltajlx2P2TtWGqjx1XSURb+K5WCtevCPTq0qBlVP9&#10;W4uePZfucYk0KcnJJNc+Q6U2QZkb8KjAHoOJ/n0ke5+6/lP8le6MXtvFYPO796hqM7M2RotuYDL0&#10;3TMT0cgMsVDno45aetjpYo9EdQZi7ViTiJUIUH1vbbfbW7SyuFkpwJ7h+XEf5qdVke5a6WOFKxni&#10;1O0+fH/VmvUnqOl39vfs7cG1NqbP3vi6TC5ShZ8Z1vt6PF4+umow9OKjPVlRN9vIxYh0WcSBofIj&#10;Wfn3S48IQqzEEkfiNelsTN4jLQgD5UH+z/m/aVb2p0unQeayaZeiytdvjOmNm35ubGis2xUR1jfb&#10;z4/B08MbJJURmVInaquFDB1dQgU6hmkl7T2qopp/z/6vtz1qdI4gZFBJPn5H/J0S35IU+4dg9DZD&#10;N4LdUO+8DvN6Xbm4q3Gtja6HE5x621QuTzOP1qFMd40p9YdmkDiwUgCnZ5IpLvwWFCASPmP8nQa3&#10;bULIup1AkA4HH7R+zqmHLKmE3oMZHpWTDZ6CSnkIWqgpHjCyy/exyAa7G5a/+3t7GagGMkdAymmS&#10;hOajqHuXcWKpN25qryFfVVUdVLJLLHSFYZsnUXVolEyABY4wQwjsLoCpuDb3eFToFB1SV0WQljXp&#10;lyW5ancubiq4qOSPHQTRCmwkRM5emFiafUBqcsdTaSCFJsOAB7fRAqmvTZOpgTmnl05ZOHDZLKSb&#10;gyuJqqSmlRPFjp5WbzMoWFaamrFQadX63Qrf6j0g39uRsNIAPVpApNSKfLrrsSs2vkocHh9nY6fH&#10;ibxfxkzSVMlVVVXCpDW0T/tBoLMkbU5GtCNaB/ptdQqXPTLhadg6OZ0v8QOqszQ4mh7h7Cp9m53d&#10;NDN/BMIhgkrPNFUrFauqalkWOU6o5IoFUs6sbH9R9lF7uM0ZrbJqA49LYrCKg8ZqE8B0j/lR8JcJ&#10;0jSjJ7F7Bi3/AI+ukK0jzY043LUbxtolfJUUMlQqxM1443ExL+k+kmxdsb9rgUlXSembrbxANUba&#10;gf2j7eiwdSUmT2LksllqynrDuBcesW2YqQzxyz1mRkVHiM9OupQ8LEMApsv1PtbOVcU8uk9srI2t&#10;hw4eXRgNjbS2NsPKUr7/AM3l90bthy1AHwmCSkqsIss/79RDVZmMWMoRo2RkOkOWVr29l08jutIw&#10;APP16NooYojWRizegFRnOejzZTsN58nh8b1B1xR0eakrMPW7h3DmsVUVk2MmjnUQUflkDwRQ1wVw&#10;9OYx5EYMAFv7KSg0nxWxmg6ONdGVLdQCaEkjh0Gnyeoo9wZ6p3JvLBnFg5uiGUxeHnqarD0VNRUQ&#10;o6LG08g1rFHVlAzT07yRa7htMh0+92LFe1fLh69NXyqX1SCnr5gf8X0Bc+UqeraOjym1szX7Q29n&#10;Jon/AIZjZo49zZmSqqPtqqetkAaIpTMCKaEhGMJ1BlLMSrKrcdsi6iPM+VOkgLQEPCxUHyHE/b/q&#10;4dHCxWb2Zg8Lt/DV2egpIVnhye6KLMV+Srfuc3WqZYq/N4lGMaPGzBwJkldHb0WIHsHXdncSTO6o&#10;T6GgwPl0Lbe6tEhRGcAHLAk5Pz8v5npdZruHZu3EpKTZlWm69zV1PXVsucxyUuTxWIw1NTeKbCTC&#10;ZF16m1GKa3oUlZVvz7TW223EtfFBRfIHiTXj+3pZNuVtDQQ/qGhqRwA9OiL7jzeH7MosjuTdNVX4&#10;mSmJpNsYpJI288EbNKXoaSQKklPC/wDwKaO7KGUEH6+xVa25swI4u6vxHoK3E6XdZZTT+EfLoOf4&#10;Zndy0j4B8jiqLLVEUMU09P4guRjj1VVJWNrW7FQEiIisQCtgT7NFKRtrA/b0gZTINAOfl/l6CWvr&#10;uytkRtj6vOZKnoXq1p1fGVrPTTRtJrlLFjqU6fVpcKw/wHtcoglowHSFvqYME9DThJ909iYemo87&#10;mRj9p7JxhjNTXRSRLUV1ZNrp8ZWVuPVZi8j3iSSUMobSGZVYe0E3h27alHc3RjEJrhNLMQidKjZP&#10;UOzszG+4tyvkMzW1NaGpIY5oKesyFHjqsUlWlFQySI2tUCLJE0S2WxhYlrrVrqQDQmB1tbGI98me&#10;jP8ATe4sJ19it+43a+Yl24m5tdNP91Er5DbmHoqhqR2FdlotCSySssP2xnZHjciRw1mCC4cuQz9x&#10;H8+jaySODWENAw+VQPz/AGdIWiretens/t+mSfK5HA7hNaNzpK5pZKispZhU4yCShgWR6aSKbSVK&#10;ySI4QFWKMR7bk8W6RgRQqMf6vPHTkQt7SRSDqVgSf21GBgZp0O3SO689vrsDLfx/AVFDsEZSPLvn&#10;qlKWrnlAhdTg2FQhheNp0ZhJByqJ+nn2QbjbwxW4CHv9P8vr+3o92+4kmuD4q0QZr/k9ONf9WBY9&#10;tn5X1cUVdmVm2fhuvNvGafHbT6+jnz9TmXSqSOKr8UnpCyyMiyiK2gSO9iwsArcbbqIFDr/pYHR4&#10;m5pQlyCgFO3J49CX2V8/dyVVVt/cuzNm4mvxdHh3rYdrV2JqKiPJVdZTiOkfIZKw8rUcigwuvqQG&#10;1mPtmPbzO5jlNKY4/wCTpsXcUSFkGqvkR/qp0SD++mzO+8ruHefyB6U2pjxT5HF1FVVYapo6XcGS&#10;z1TIxoaWsaZhTR0z8yyR1qpL4ylvqvs7ihawCxWshOD9lP8AV6Y6LJpIr8mS5iChSPtr8/8AZz0D&#10;vyo29Q7h2ptPC5Dc21uuaCPEZqmotv8AX+OrMRjo8rWVYiSgixZX7h8fJSSxlqsyEK33CFXWRLHe&#10;0yFJWkClz6nJ/b61446Ld3hjlt1jDLGADhcCtfIEDFK5Hn9tASvcMuyOpaDqLG0iYvOU+4MXl8Vk&#10;6LLU9RHSSOZWp1r540jhacwTySNTzyrI6MiXCmMD2fxSTXDSOe3SRw/b0F7hIbQRRpnUprXNf9XH&#10;z6F7pH4n7Z35vDICtxm5NwyUeOpJ3wuxcc+RlYZOJqiKvzWXnjeOkQMrziOSEE0oABBI9sXW8mKM&#10;RKQD6n/V/qPSyy2OKaTxTUgCuP8AVj/N0Z3tDfcvW2e211lLhcNQbI2Xh46eh2/RotbubM0tYpqq&#10;zIZyelDEzwhpjSFl0pG+g3dRppaIJ4/GYnUelVyxhYQADQPLoGchnOwO3MhSZDp7Gvt7blflcfg/&#10;LL9rR1FNWT6YqUVdWpX7xpHjlKRq140S9iRb2sLQQD9XJ8uk3hSzANAKKf8AV+fSP+d0PyU2Ntva&#10;NJ2nlU3U0Dikiz2oV1bSVVHGYopVySA38lGWUBibpyeUuFm1zwTyGtQw8uirdIpYIhwI4fn59V2J&#10;mNnmbBFJXqMhUzq9bOxU1dPVAg0ngezRspDCORLcW1cXB9nuk1zw6JQ8dB8+l3v+miBSk2vUyriG&#10;pKeWSh+6kNFRy1USPVyrLLYTO87rEW1lgqBWDf2bk9boASR0DdOaSmdavKqv7J/cpmV1mjgLald6&#10;iIldJYWaIaQCxst+feqVx1o0pnp5pe1t2baq8vBsmvbBw5SJaaZcdDEGOPkkUvFHJWIVFmUFXhVZ&#10;ADy559sS2VvcACdQ1PXh1pL2eFiIWoD6f7HQ54fsPu6iwkdLUZ/cmexGRTS8r1uRjjopJ0LUrZCO&#10;QkeX6/b/ANkAXFz7LZNr2oPq8NQR8ulw3HcNGlpGofmeiyb0oN01OUImWvq2yrQfcy6J3MsGs+uR&#10;CNUltLEOfoqk/T2ZxeCihVoKdFkmssTk16w0PXNNJQbly2YrqWnShapjoqOZ4pFmejjWSrXz3Ghw&#10;royCx1Em1voHGYjh1VEQgljTpJYaklqYVbEw+SsOSjhpfCi+bzEaVjKhS2i1zpS92tf8D35yB8XW&#10;kWpx0ZbL4ndm3MBi9rR/cUVdklNdkc3FMq5fNvrZXSmnlETU6xMsiTicrJ9QbowBK08J5GkIrT16&#10;NJVeNAlcnifXp76+6syG4MjHtqoyVJh69qaaqwYl1Qy5ZkQS5KKkqWjCzaAPGkLOFckabg39t3Nw&#10;sSGRRUfy6ftYPEfwyaV/b69HN2t8JdxmOCqydTXZqhkp4aiHHvqqKWeplkECRpXEBp1iW0s1oURF&#10;5SR9J9lH7wqKoKH16OBtjDLmvQZb36xwHSGWbIZjr3LbdeeDJmnq63IRutdX0pCSvhnhV0aN3bQx&#10;SXWGZSoFj7VRzSXC/F0luIBaka1K19T0D+7Nv4bc9bDNHQpFPW0tSZp8pRmiaQ1sEc9LUpGh8RWC&#10;NgobWT6GJ+tyrQtGuT0gkZZDpHSHwnT9Pi8tDVZ2rkyGKmrA7CmCU33kiIJBBHNJfxgqdRY8N9R6&#10;uBfxqg049eigUMGPDo0NHPtzbO56HIY2ixNNNS0DVePhoY0mglp4gtOkgIDvLO8r/wCUtJyAdYsB&#10;7L5VaRCvr/n6OYWigmVxigr+Vehj2pvfaVZuRKzI0tFVz4fJVIppcvO0FUs7UkclHX42KNvG7LL5&#10;EUah5Ylja7EW9lksDRR/b6f5elj3CTNWuR68eFf9Xy6sO2D2FTbmxlZT0eJgqMwlBBjo6eteBKrz&#10;Y4K8lZFjaxfHHU+QFqgMPHLIjsgVnYew/NHn7ej60uA0IVvi/wBXl5dO1burtPc24lnyVZUzbZxL&#10;wxthZZ6aHMxrNTmkkmrFnVvKgmWNo2OiNlBUD6EMm3hoVIqT1fxZTIBXHRifjvm07Nrtx4CWfbQ/&#10;gLvTZfJCOmjkxYIvBNTxMV1eeVQhVtWm5ZTYWO02/UwDCgI6296qITUVBp112Ht3p3aWam3ruqOl&#10;bHUmTlGDxiSzy1dRn56UQz4aVFKvGINUfjMdlHr/AB9GJrKRWMcP+odahulkUNJ/qPRbu0d+46Gk&#10;kzUMuOWSgq5Gx+Ep4te3qugdI6UYtnmGuoqYw1lCmwcNa/tOu31w2PmOlYulABGaf6v29BdU9v7z&#10;w+E/i2OmkoqqGWrSsnowWyFKlDKrRQQxSFTHMoZbyi6iN1K2NiPNtlucGpB9enGunK1oKfLj9nRi&#10;dnb/AMTvHa+M3VvLd2Qatb7EQQbgrfPUTzF2SuGSWoilZniJWOkaNGkZRfV9D7Ct7ZyRXBSJTT5c&#10;Py6Nrdo5INZIr8+P59Cj/GetOqI8fWV1TSb/AOwMnJVV+38bG9G5FPLC38QWup5blpZqSwRXTVdX&#10;ZNDj3WNJGWoU0HH/AFf6q9NTRUcVINfL8vLoru9MluDMbkyG5q+omjFbjKWv0QxPTTY/BLUmcYjF&#10;fdqUWaGnV9cbGNrhj6jb2piKBNI9c/b69MlCDQ+n8vToQ9qZ6qEwxBEU9HJR+fzVcjVskVLNMkFH&#10;5EhEkizeSwWRpAyhlYqRe6OXJFfLHyr06Y0C1P8AqHQpbh3LuTbVNTtmqulV5aF4qiudA1RW1q2N&#10;PjIqeK12S6QnSvB0m1g3tWkzBO3jTpP4eo4wP9Xy/wBX8hVh3Bvet3VuHH1LYmppWOUqcZXJkKYp&#10;C0dM/iaGln065XVgVD8X8Y0klh7NbSP9JqtUkVwf5n/V59F08p1hdPA0yOP2f6vLqw/pvbM2L2Y9&#10;VV4qFWaix0NIYGaRKr7imNDWZGWpqAYoo6iTXMiC5Ci55PsEbjIn1HHzP+EY/LHSw0pQY/1cfz6E&#10;PaOGrfuad8LItW2LmeYIKYU+OqlWX7eY1E0im7FbeWQ6tDMGv9LFF5NH4ff5j8+m3pStej67D2hn&#10;KusocysUlOMhixBlFggDxyPfyzvTalY6HZiSrsCihCjE8ewxK8aoWQ16D17uUYJiIyOjl7bxFbT0&#10;NLFUgQkJGQ7Rs0lJ4wY/ED6jb9REms6rg8X9kV05mHCnQQv3EhLDpXwUlQ7xK6q7Et4qkpGZI0a5&#10;V21ALc8nSOeb6hz7L47ZmajD7OisGmepEdMzxtqkLLGAdRHiOpl4d2PqDcFhz9PqBxdUllgg+XW6&#10;kfn1gfHweNVEbs06BQWCoUUNciyXsPyT/aNx7o1klBjrepunOnipkZDpD+IKYIwoEgMhs4dbWZbC&#10;2oj6+zO1ghVqniOm5CwFR04vj4ZYBC0KI7vJJFrSNvKo5kVgRYEH+ouRc/j2YS2UUsWkrpJyPn0y&#10;rlT0navEeNTYQto0tqa+tXtYlgVC2XgKrXBtbn6ew/cWJiFR0oWYHHTMVWMl5SQVKAxtFcaS2h1R&#10;15KtpBvp4PAPssYaePVmp5dYHpomRpFZo0mZ0gAGsCRgViMquAPSTZh9fx+PaR1Dmvr1RnC4PXCT&#10;GyyRTRxnXULaEvK6uVCH6Jrva5Fyfpzzx7a8I5I62rA5XqH9sI9d9SBxGmiAGPwsGAGsOLL47Nx9&#10;SvHvQGO7q9SR0oaJ1WRXF3SQJ5SsYVGlDG8i25N7ck/nj6e1MbqrV9ek0h7vs6V1IsDoC9gfGQJC&#10;yyM7BvMGVEFjo4Xn62/w9mEfhuueqVINR1Gkg9JVgzswBYy3jREVvo4UAC9ibEG319pmQVIPSivW&#10;KWaI3UOQyzftARM5mjKaZlPBVeL2BA/SPr9fdS6U+YPW+mDKFpGWIxRkEl6cTHyDSbKFLAXLAWJH&#10;0A4+t/ZPeHU2BX0630iMgyxMiDzsoJd00q05LqVZUCCynV/Zuf6fj2Rz4OMDz6Rvw6TEuQtMxU1J&#10;WSRXQr+mT0kxSToRdA1iS34PB5I9oS5FT1QMQKdRo889OaeSCFUiLuDd2ja4sHnYsAAlwQFIGoW5&#10;9t+L5Lw6sHIz064zeoWSMSSeYO8sMHhkj163bSYirXXSbaXV/wAfQjg+2w5Q6unFmYHPSyg3VLZm&#10;kKI4U6ol/wA6Y1UpoaeBTa9uDyQByRx7dS8Ix0/qXzPTdW7oBRPDKqBwZYiFe9itwoSMAMVHI4V7&#10;Akm3tl7gt1vUPI9NM25eA0zSKZI3eTzzIkZT/NyFLAEJcEhgFJ/H5HugIb59NktqoDXpKZHPxtL5&#10;2dEgDLRIY2Zo55KhbpDTGRbyFQvJt6R9Te/vzW9O5sdMMoOT0ha7JyRzeOndWpzJKqlmMrh42Mcc&#10;0esBWQNdbk3LXsfd4wr449VNKY6QuWrqqrjqmWZ1p0lhMcihTUsGIdjHUyC63dbOLX0iwvq9mMMY&#10;UVpTphy1aeXQeZ9qyaKrqpUFIhtIytDHMsAB9CVEcZ9WuJioKqdAsTdjwo68CxFOmKDJ+KOrqJld&#10;I5IEWWVVjkiSdbNQ0ywxjUEBsGjOkDgkMT79io/1fb/PqwamG6U8JkrI4y1OICRK6ySzqtnQCN1i&#10;LfRmDKVALMrkgaLH2mcZI6t0n6r7tKipmkp55J2WCsrDdljjiVRBFUMXBV5I1UJaM+o6msPp7S06&#10;bKmvXKkieSWVqtlp6aN44TJEadft6aBNbLIw1SOzFiHTXyfySOWWFDTrwBrQ9dVGPlMdO0xlFO0c&#10;rU89aCFmhnfxo8QiXyIpVgU1fQC5/wAE+lhj16o0Xd13j5p4PVIZIpPGsEUiNFonip3JlqpXA03h&#10;X0ksDa62v7oFrxwB16hHHpyOWrImZooSscUyyya2RmYyjyzSSuAQ4IDKGddGq9yCB72qqxoT1ZPi&#10;64zZyseKnlhjgggpIhLJHSOadPMZw8HhlNmEitYSnWE4HFmt734K+fHp6nSvxj5DIxtLWwsKoJF/&#10;EljTymaokHkjp0WLSjSaTYtGgB1g2upJTyr5Lw8uno11DoYNv4efRSzsHdIvJEkUapPANcOqOoaO&#10;XQEl1F42U2sPyDb20kdMdGkUdRVuHSpG3YoBTxQ0pH20cQJYmRUkjuFEq6bfpYtcDgge7NBqyB0o&#10;0aD29QpcbVIZI0EEDJNGIZwgM/j/AFM1kNzIIwpN/SfrwTb37QaaadbPDPHrBV0c32yEMdIkkmSJ&#10;1Vn0OpaJwsg9X9ovxwCbc+9rHpNemJBwHSfqqN1kLS0qRBKcHyxC9OYpSSmhSpDOWu3K6uF+gF/b&#10;lPI9NMCpoelBt6jaPStRE0BH2qlZIUYVDSeoSEAep/0hkBJCG9uffigbp2JaCvr0JuNojKCamZAD&#10;5HlhOllDlCh8KlSzIQy+i/0IsLAj3tbbV0oTh0tsXSyrHIbOs1OEUpYEB3FhToACFLLZjyfqRb2/&#10;a2jgE+Y6UJp8+nCoieGS8jaYnLRlIlEskzyJf1RkAIoPAFwfp7dmt3U1bFetmlcdNkVEVkLO0CqQ&#10;iyaFv6FW7iSaQA88ah/gPpa3tGLUhtXXvP59Q58lksVIziN5AjeP9l418IePySPCjcAaQLX/ANb3&#10;ppJYSSPLqwYrw6UmG3xIAsTSSg61MruyrcOCF8r8aQPobX+v9bn2aWe9eGNJY/5+vVLHJ6X1LuQV&#10;EZkRZImKlU1FWWwazrFpFlUEA8nkW/x9nMe+a1ouD06sJbieoM2QyE0qRjXMD6nRUaOSNWAuwjYa&#10;RxyoDaT/ALf2ha5nmfJJ/wAn+r/D1fSBj06fIsVVOlnVtJROSgGlr3KguT6iDb8j6/g+1UcLsCG8&#10;/wDV+3pM3E9Y5Ntudbu0atJIAggbSAEW+mVSpub31C3+sbe2zYZJFO70/wAH29arXyp01yYoxoI2&#10;gieZdRbxrqjXUDpkVWHAP1Yi1vr7SS2DaNAHDz60SR9nTfVYJpabTJZvShCenmVz6ry/qu34J/Ht&#10;HLtr6M56bLE9Jf8Ahow80iLEhiQquiHUzgFC8gJAtwb8Dk/X2VNam2cinDppjXHT7BT01TCPKNWp&#10;UIChSda8xDWRyw5+i8/X6/RSqLIKE9XHDrhNjqcqYZKZHUpple/iCKxuzhF5Utyqt9eP9h78YYwd&#10;NPz630nsnS0KJJCsTrNGskuhpPN5CBy0hUDRpjJAkIHJFx+faqGKAgoMEfz6QXB7ugSy4pQkkahT&#10;eXxoFCrOi/5yOYyjjlTY/wCrLge3IygUg9IZaas9B/W1UT04nqDTRNFLG0fkZAhlWQfbxpBFxpYX&#10;jKqPSQfwb+7UjPD/AFft6bx0z1mYpoJKmmjci7v64WV2MrJqqFIK6YkQMOL88fkH3dgAuBw6urae&#10;k7HkGWMUsq0QqvLNDUzRErGk8yGZEmkAsCCQ2tTcP7YrjA634gOCMdJ2tennmWCM2jJZJqilrUhm&#10;gkjXX9tMtSqSAEi5HOq5A96NcU6YOnoLa6spx4UEs1NTvLNHM80TLTLDVHQ9PTTReuBY1DxtrJvZ&#10;Q1tR9qFwKgZ/n+fr0kZlA6DbcFTQzLO3lkiQK1LFTPTFGgkuyU6wmlJ0mFFu7kaStr3Jt7W2waop&#10;5mv+ev2/t/ypJaNXoKcphYGpo55iwZauGnilmCy5MVzBgiV7RclXiI9ABGoAgAj2cwzMrFVyKeXC&#10;lfKvz/PpMwUZXj0hsvth4mjGpkin8c9RLT0cazGA2U0cUjDyJAU8cj+MG0hfXa3syguvPzHzrnyP&#10;pWtQPlTqyzyRdBzk9rU+ipMMNfQ+FR9zTGlM0TKEaekp3nYlY0QnUhQnkc3twdQbk40+IQ1eHl9p&#10;+ZPD7On0uycN0FtZt+qyEswo4Vjkp6GKjko6j/J53q4CVlxsCyAEhheKYiwGoG9vZ5HdxIgZ/wAR&#10;rUZAB4E/4R8h0uDqwB6a2wqwxxy0ktVDHKBC1M9OorJJGJpJpGp511yiNrCRR6CqDQeL+3/G11DZ&#10;IFa+WMih8scPPPVwAOHTpHkarHUkMclOIKmSGHVUvChmrKGildKqWTHSAxo8UhX7Zo5A5B5JNh7Z&#10;0LJIc1GeHAE8M8TivHz6dU0Hp0M3X3Z1diKiasmFVEzNIhhcOlHG0SiacTSxXmlqpbFFWUMT6yGA&#10;K+yvcNnilWmMft/IcAPPHkR0ttrpom116OBgu1I8xS08kdRT1LSLUQSpDG7TitdTG6PDOqRwsw9E&#10;aoxV+bg/gMS7V4L0I4fZ/h8+j6DcvEFCc9L6HdNLKaWlkeKleaipneGVoJpcc6P+++prsqmIkeq+&#10;ngAkAD2nMOmoGaH9vS9XjOT1lyW7qSRoGWuno46iKWBFjhWANSPUlqiAxMFVElAURuTrsdVvp7vE&#10;ppppw6u3gnpK5DfDU7+WIwadJnnLMjwrIEWG0UNmLR6LhylmuD/X2ZQW6SLp8zw/1fb0ndIgCSOk&#10;vm+x6tKmmo6k00j1LyiCipYJ1kqzTIrxJSzsQWSOnInALf1AuUPt57GLwy6gkU4mlBX/ADnHRDeh&#10;Kdo416C+s7Ep0S8lQ1RUygtDUURcxyjzMiQVDhRTu4uwckIQ/wBGDDUCmbbdZIQaQKcaf8X/AIcd&#10;B5ok+Lpt/vzNVM4NVTSy6poVgyVOI6qp0raCOCtpA8ltRGlrM1wWMjLf2jfbCnEY9Qaj51qP9Xp0&#10;09uBnpVbf3UglqJaxhSTrIklaJlEUpm8BeknmibVAiOAWcCQeTSP1Ekeyi7sWwsYrWtKcKV9eJp8&#10;+HSdo9Jp0N2DrvGtFPWJHJIkY+xii0xyGqgXVVtGLeMBtQKWsP7JAI5RC38lwPP7Dw/LHW0BBxx6&#10;FaiykFXSSMxaCGeB5JUOh3kmUBn86AG0zoAfGh59XJA96e2KZ8v9X8uliMWSvTw1Gk8cC0ckUnjq&#10;lkhnlZfCYIIxJP8AbTD1aT6ogn4/s8E+1MCKR04nDpirqOD7iolS9S1pK2lQaYY5aOMAVtPNUItg&#10;fI+rStiRcFrj2o0qPL/L04BnoCczip5f008yVDzTVFCs9StI1DFJL6Gm8dtRisEYsCNDBvoCfaha&#10;VJB/y1/l59Nuufs6DDduJ/htEKl4IXkmigkrqTxtUTxCSaxUy2iQqAizSCJCY+EN1cn2vs11sAOH&#10;kf8AUSfkOFePl0y0Ncjj0S/euPqcTNnTM0Rgx4pYJpZJjU1eVaolEMMi00tljFLTyIpQ/m8gDX9j&#10;2xKyRx4y3+100Gf96IP+Dy6UaKLnoF8jDJNBlaerSXyRMZWhoZElknWsUzy09MJFs5kVjJqHKkjV&#10;YgezVNIZWU0r5ngKGgr6UpT506LpVBJr1P2T17mKrJUn2SzLiq+oSnr49DT1L47R4qWmiglUtqqA&#10;XBYHSvj5t9CX7rvNtbwN4lDIoJXNM+ZqPIHP+28+PSLRpanr1a10V8amiho8mlKsr04mLUyCOKLJ&#10;0Davt43hZdUYjjHkTkHkfg+46i3G43m4ZXBKmlPMj1p9vn0oWzLvqXh0eLEdaUGKhpaWhoSGDxUU&#10;aWSOYwSTCWTwH9N2LWZW+iiw5t7EcNhCBR1BJ9fl0ZLboowOhCi2XGCKiAMKVYpaZKNgY3mpizR1&#10;grJhzojYKyiwYkgi/tYbK3C4UdO+AgzTpFZrZUlAEmiaCCOSdpIabwLTww0rpqFQplBZQx5Gs3PP&#10;1B9hy9tDAxNMdMPAAccOnHAUcOPCJI/klRNSzTLEU9banqIUmW6ovIHADcAHg+yyIBHq3l04g0in&#10;QmYPORwiLTNPGJagyFInjqohCGMPlR4b2QsPIWW5NwCCFuBRY3qxrSvTiuKU6XtJnKfI+HwSMzLK&#10;W+41iSEiW4j4IBa7oeb3H9Ra3s4S/jlGTw/4vq2odek3CadE8biZpTHTpToYxJI4a4llLHUBc+oj&#10;8fn2muNyWPCmpPVXcUp03VG4DTQmedqgxB4irJGpqZnRmYgxi4VBZjwOLE/W3srm3N6VrQdNOyqN&#10;R69HuOGtKSDxypK4jZpm0ICoOjypKoZRwPUVAB/r+CS+uTdcTXqyN59OWJyEby3WVjKX8rguoEJi&#10;ukfifT6Wvaz8KR6g1zch9wY3PSyNlIp0rqPKwmYiONmgbxEzuF8dWZz65gvFwCP2251WI+vs32zU&#10;JQQPz6sZUXHU/L5iCAvWxVi0ylJaEVsskSsJZAYi0ETXIs9h614txyPeQXIvKU+7yCUA6TwJ4HHS&#10;Oe5iHE9E97y76x+ESmwVJXPPK1fjUpYKWceSzBJDJ5D6bvqOrysLllsNNycv+WeT4dqtlbTQ8T0H&#10;7q9DPpjGPXqvz+96bkymanyWWlpEqqlxjqSJQWZPvWlp6mGcjUE0K0DLYklWsNI9yHBoAooz0mTS&#10;uAOknt6TFYqQZLMViHCTZGeb76Tx08kC1rNVVEZnteerlQ+JdanRqsikXu94ixnOOliMKBeiQfLj&#10;5cyZ6pPWXVyVVHLUNLt6QUUsFQtFRtMs0tNilp+ddUUKTDSsjK51gD2W3dxrULH1WUqxoeA6CXYX&#10;TCT5nFZLe2QSHLNpnqMdKJ6emx+LrkVHpchqEQkNPK7M0kIYSklANCcUgiXz8ui901S18ujR7wif&#10;fe8Mds2lpqUYDZwhxFDPV1ooBn9wS4e2QhqZ5VC1USOXWKmRdEcmiMsqED2ZOVlYJ5L15wpOnqft&#10;yLDYTO/cZ6GKFlNLT42tyNHHlsvPVyxPEK17epVKRSVEwQuREFiBCke1kHhxtV+PWgqrnh0Cvave&#10;uQ3VlMd1zRpUUOGoi9RQZXGeSsq8qKxzBQ1dV4z4YfOB5gP0K0YV9LgL7euL5nYRLgdNskZOsHB4&#10;9JKiq8ZSTU9GuGkrKzJxUuEQVMlPLI7CdUjpAVGqCSYCFqxVQFllNmsvtoEBsitcf6v8vTBAr0v8&#10;xSV9ZkTgKethr62pM1IlDEZnnyEtKpyFbaJV1tTY77daKNn4IUtze5eAJag+zrQUA16TslAcdTxb&#10;h3lPNR08WTx+fwmKhYRJl8pWRCSmrHrIC0KBEh/yYMLRD1yqWK3vIpCBmxXP7f8Aiut6VrUivQTd&#10;5fJfCY6KnoaHHmnoqyqp5mggDL9j4R56etk8xtJVSusjTM6RtKg+guSS25vRGvhp+3p1IhIxkpTq&#10;oTtPtDde9svkIzkquenrGmmkanDLHWyzVZPlTSFJiLWbUwLIbAcW9kcjuz6q1HS+3ijTubo0/wAX&#10;/iNmd2ud8dhY6poNgYyKSfJ1kiwUsjvI/iVMatSF8k5mZVuA6ot78lR7MLK0Mve3w+fTNzeiuhTT&#10;q4PA7U2puXCjZHXO2BtSoosVQ09RmKKahNDjsaZGSPKZLJSIryVKJ5jUkllRljTRdifZ/HAGGlBS&#10;np/qPRe8zJFWta9Bp8id+bb612bhut9h57HLuAVyTZwTyCRZaH7BcrS1dVWgho42YM0tOQPPbTpA&#10;49t3d0sUYt4jnz/1U/1fzNoCXj1OOPp0Sam3lkMdiKndGTq8dT0IhEuQ3JFTmkystLMwqKHFY/yj&#10;Q0/kRdTx/wCbEpB9I9lXjEZwB69UkiBbAJPSt+MfSm6fln2DBn83Vxbc6rwGepJKisndoKbcW4pJ&#10;PvJMFTea6ySMmryyW0xpzcA+7Wlq93NrJogP7T1S4ne1ipxYj9g4dWDd+d2bX6QoJtj9dU+NZKKp&#10;rKRsdQOmQR6imgV46gS0rNAcdKZA8jm4aWM2BCGx3eXyWcPgxUr6enSe2hacajjoHeqcFuPZ3Xe4&#10;OwsrnFymfylZBlMtNkcjHhqGnSqgkly+3zlmEc3khpZHnq0WNI0Y2CSgD2WwsVj1s1SePy+XSlgA&#10;2lBT/L/q49Vx92dmUNbmpUwuSoMz4KmmkrK+gp3NIq1cTzeWaklAVjHqvGsK/wCThAhIfUCVSvrk&#10;J6XxqwXv/Z1F6t64zO6869ZFiauaaOirc5UPSSxxRZCorFJosrNNL6JYkcszqx9JUx2Bb3eFAz16&#10;alYhaDP+T5dWIdN7KyKYzwYilpqXKYOnhqczkqyOopcc9VipTT6pKWAaY5IKZZjPITpkEQAJZ/Z1&#10;bRtJ8ApT14Y4/ZjpLLA8jawMfL/J1l77n2ttSonz24dwLn9w0VLDWYX+IV5kbI0tcwmpzjmhLeOh&#10;YSLHXSP+4TGkduPb0hWNixyfKvH/AIr1/LpGEaR9Cj9nD/V6dVEdhd07NrdwT5uoeu3FmZ/MkIkM&#10;a4mllUaJIYqaVW8yOpMZd/woYc8AouLyMtXif9XDo1trGYL4Z7QP9Weg93Jmtzdo4YVc4XH0GOqG&#10;qhTRALTTx0kEccheCPToKqUBZFGq/wBPyEzO8yAngOliIlu5Xieg0j3BkZAuPxgYx07yJ90EEscm&#10;pxqFHTaB4yHVfGzG/BIIJPtpZDXSvSgRqO58V8uh3231vVZDHT5LMT0cFU0dOaPHz1dPSOwqGD1D&#10;mSW0KL4SjeebgjgMxFivihBXU/8Aq/l/q/kGWdQe3h08124sXhYn29hjDkKyHJR1cOVxQmWjhqEh&#10;DRTY8yXCHyLpi0gfWRiLEWeDKn6a5Pr5D7P9WePTITUdb/s6ad61W7P4E01Uy4vI0cf3UtOlR4jl&#10;fuHMxrnWEKnljRiunlgLG5v7pcCQR1OD6evTkKx1oc/5Oi15vL0NHjmWyF6mleR5WUqzeWbSkESt&#10;yNC8sCD9Db6+yWWQKtOjJEJoTj5dBDM0+VroppAh0SkUrLcMAfoZBa5NgQR7LmKt2jj0vARRToy/&#10;WnR+6dzZDHQLSTtHWVccLSUhSpdKuobxLHTQQNqdUXSXlHoTgORcEnFjYPPIKefp0WXdzGqHTgjr&#10;ZU+F/wAWdt9R4bGb83puHHU1dQYRMvg6LJ2x8mPk+7/3NrTGVTNFD4Y4+IV8ro8ounDex7t1rFZR&#10;gmhOcnyr/sdAa6u2nnoBgeXr0GXy5/mK7xrKOTA7XlXaK0a5GnoqWEQqj0NY4p6PPTUJLzmNkjhl&#10;o6eayTD9UDXN29w3pUjMUZ0t/Mj1P+TpxbN7igfKYwP8B6oB332xUS0SUdEKxshLVVVZVVtVUeeX&#10;JVJdnTM5ASDUs4DWhXVpUD6XLEga4uVp6sT+f2nob7fbmKMKvwU/1AfZ0DmLlmyjVVTkKyKlLamb&#10;zxSTz1ZmnBdUjX1AB316ibACx+vtGndUscf4elUi6cDpSVFVRZMQ0OOpp56mBftkljDETtIwgpaR&#10;lT0IkfrZnHJNr+3WKv2jj01Qrk9KKkXHbeiknEMNTl4Iop9CywaKethcMJ4JJhZgW0mVT6ibhQRe&#10;10CxCvTZIlNB5dBzuPcNRXzM9RUh5mmqnhhRi0TVNQQKqsPm4d3JUFyoPp4HHtLPM8jUbrejSKdD&#10;90nsfDZGupKvcFd+5LVSaNdBJX09JM0KaZPHYfcSsrBVj0KQzaiQqn2Z7fbIxDP/AKv9Xl8+ijcb&#10;wr+jGP2Y+37Orwvj3VU3Ye2cPsg4KgrH2vl2wFVT5p462r3Di6bNQ1UeLX7LxTUNFTNV0scryTSe&#10;SR2VQQjAjSxYSII2Hw4NckgGv5DOfn0FniH1LH1zjA4Z+2uf2dGv7z3rQ5KsXriDLUceGrhjsFmc&#10;tjVD/wB6ZqyXwbmjoYYdEFNRQUwkjpXBLO4WMaPFqJxJLHTwq8cH5+tPlTH209KlLNEqmqj/AGPP&#10;/Z6Iz8iuxsN1xQY3aux6iaIRS/drUUk9JVVWMC08kdHiKxpQZJqjyMHq5KhgYwmiNW06ikup1iQJ&#10;F9tf5Afb9vT9lCsrF5PL/iyfSn2dEirZT1HtDP733nHTiq3FTrkcitQdG5Vz7gtR7ehEgJljmBMk&#10;4AVY0VmPOkew1eAWsTSynL5PrX0/y9CNF+pYRRDI/ZT1/wAnVYtfk6zde46rM5MxSVFTVSVTSol4&#10;Y0Z9aqy2sdTD6Dhf9Yj2DC/jyaj69CNY1hiCL5Do9Hx63Fh9t5mln/guPrErgEyFXUTqlZHEkZml&#10;ajtYRpGq+KQqjMxIWzEn2Ktr8OIaiBn9vQf3QP4ZapwOHVsfxr2/tfrTYG9O3twZmSlh3XVU2Toq&#10;/FUZMeH2tjMvHkcZTU9PURWhqhVTtHULD5fGpXShXXIBxskMFrbPeSGmqhr6Dy/PoMO7SqFbilB+&#10;Z4/5OkD8uKfFdrYfY1TS1KV1Tk83ks3laFquhgqqHEYjHR1kozTiWT7aKczSS06ySFo/uFUKAqqE&#10;fMQivYURTmpJA8qev+Hy49PbfcrG+pPIU/Mnqi/t1KvF7jydDVVNTUyUciuGll8kUtZIplM08rAB&#10;nOvgheB/ZFzaKr9PDm0jqQbChhr6/wCo/wA+gN/jVU88dXTVVq6KbWzMfAzE8DQgH5JIIDD+vtF0&#10;u008ulDQ7nfy1K5WKGuhZWVkRwtTrZw7kSp6rHTY3/2/uysBg56qEFe3j0rcXk6bxzHFzTR08j64&#10;aapkEkzo10mWnK/XQQ3Fjq4+v092JUjtx8uvFRSrdYKyUPMWpNJ4LPLDYJFUF7lJ47BbcBjqNxxa&#10;wv7bz1ohDjrFQbmrqCV3jkCzR1Tzl1EasTICtSYSV0qjqDf/ABsFv73qIz14oD0sYs3RSY+pnq1c&#10;eYqAaXxyLElQNbQwLNcEsSS2k69QIPH09WueqFSDQdQVopY7ikqaaaOenbRC7GOWnlf0EHyBjqHC&#10;/n6gfn37I4dWqrZby6eaLxx0kVLXpFTBZXkllmDupES6ZGiJvotxE0dxqJH9Le9Z62NFcdQas4xQ&#10;stXh2vO1PKgijGkCNTJJH4/7SyIbkhuCFHvXV+mGsgwxM8kSKzVALoo/TRqw48zqt2eM2ZdX1vf+&#10;vv1B17pvpXx0xnpY1jiHihH+Vr5omk1aWMchAJOv6cEjn8e6dWauK9NiUVAslSPuY4zFKLSAftyX&#10;NmhVQt/Ja+q66SP6H37q9TqHUpDSJMuuSbypYo8DpDaGL0xl3sLH8AkX5sPz731fqRFVRw/c1JpC&#10;IJqoRagVWMJGgAEem1mb6j+ikc/10QCKHr3XGOorDVQOpeAAK0QCxGMRQkFFKWIsFtpH1PqLH6e/&#10;AACg690dz48b0w+GAgyOLoKhRUJNRrkRGsFXL/mhjlnqBZZJg0swJvpdUNuT7KtwsnnWsX8unYJh&#10;E+eHR2tid27c3BuVNq08eHhpmlq46mevxgxtPPHITVZGOm0i8dTc6KV1IjYmQ8cH2GLrZ54YzJno&#10;2hvonbT0O+C7fzWw6VF2mcq1Fkp6846opKxqasbEUlSPu8lBWVmnzVJLl5HWy+E2LH2WNtwuD+p5&#10;f4af4PTp2S70YXIP+r9vU3snunE904d4d1PQUO4qFqXERZSaqn+5ieABaSWuhdBGDVOWEgF2UNIf&#10;EwJYOQ2EloaoCV+XTT3QuEowofLpZ/AfuBupuxZtq5PN4SppqqsajqnmVKXDxU0GQ/iOQenyEotM&#10;XVlYSVZQ05cR6V1AAJc8bU93bi+jU9p/P0/yf5eiw5kozUHV/O8N0YHcsMEdBJ91t7clLQ12PmqM&#10;nFWDGqi+haGvjLeJwFIKa3DnUpCBjqiB6lsinlmv+A9Pqij4M16I78pdhN2P1dntqU8EldjK1dwt&#10;UtK0Vads5ARLJjqOnjhUCT1pTvD6dA02HKi475GaOLcBI/Gop/g6bmcINLefWtBtzrWaTN5HbSUz&#10;pUjK11K8AZJo0moKbwCtk1j+07/2CV/cP9BfIpaOqs3p0jeQKKDpwn6qqNrZWoNBWypLDNSYl6aS&#10;nmhqojM611TVSzEWWAqqxWQMGVmYfT2o8MadQ4HpK0taoehzwYxYwlHmHWbHPVfc42CP0VSLUiqa&#10;px9YKiyzwJG0kwikjN1AUm1va2CISLpbh/qp0SvHrcjyPVtH8tXuvPYzd2W2xmKmGsEsVDtjEVj1&#10;UdVMtbAvlySpEpACuiKZioBZtL8lm944e7WwIjm4iNCa16ONvgWGvz62K9vmmyMMf2qHw/dVdEpe&#10;VRNOzp9wZIAFv41F1BW11UXHHGKd9YmDVGfX9uK9CAaSajoQIj4aaPQIwiyFYSEvyo0srqVsxH01&#10;D+n9fYfSqrw8+rHPSioJEtAq3AeVFU6BdpAnplAIBI+gbVx/j7ObRNWkeuOq1Awenfzxm9lJZf2h&#10;qVSqIBpaT/WsbD2vZaceNafs/wA3V8EdRpj9rLzykjNJ9QAsa+lkuLk/VW5HN/aq3UpJQ5r/AC/1&#10;U6o58um2sYXEpIVCjrp0ByyGS7MykcX4VuPoPY92KbTIPT/Z6RXC1z0g85I0dyy6YXaJhTosbKry&#10;c08iPb6XFgP6kG4v7mnY5asAeHRb4fd8ugRrqtnnmjbQBM0RE3jj1yhnGmculiVC6oSASFDBiD7l&#10;OEDwx9nT6ItOlfg6lklUKpSpiAaGP7kMYp4/87ohdCih1CLdTcqLgcn2ju4o3weroELdC9h8hDUB&#10;FaVUR2aV7OfIoSzBTGLgjUwKm4NieD7A+42kcbEgdK3Cg46WENRG1tDsCCIyZCpUyJ6i1yBYEC30&#10;9kZYcOrqlM9TBkkj/aWwIOvhVAuTrkbWQLD82t/h+Pbwu0Uaa9OEAih67jysJ5WRV0sQ4uCqKRbV&#10;r/BJ/Ht5d0Svafy6oY166lzHpkOpULxCUcrZgOGDar2spBDH/jQ9Luppk9eEag16TtRuQoCGdPDH&#10;BoBjbQ+ktYSeUAixJsA1r82HsMX3MGkHIx6cek0ho2OsP8TqCA0s4g8iJpqZEHkCI1wQi8f0vccm&#10;3shk3uRR3uFrwPp0wxxjp0i3vDjF8flabxJFqkllUAF2vqMf9i/1HtMeeIrKo16vz/wdJnhLVP8A&#10;q/wf6v8AD1L2vWxIrpEqrIjab6VdgvAsgA+g5JH0HPtDP7ozRgmPI6a+ncnh03L2jla1HNTcQazT&#10;ukTEsVA5RpLCxYWsV/3v2Vt7h7hfKQ7UU4p020BQ1p0rduUn8SVcrkxqpxzDCf21X1DxCTUD6VP9&#10;R/X2f7FtQ3JRuG4fCDhTwI8utq+hhXpS1uXoKceeUiFI2DKqoikIiARIi/gf0P5t/sSeX97Z2Y1Y&#10;AHAY6UxsrDHUOlyH3cigftq4uNcQUapWCsIh9T/S5/of9hbbNx+pkXRwb8v+L6rIn4h09SzSwp/k&#10;8QCKdLtIQXZremSRmBBubWB9i/x5I1/SFAMdU0nTq6QefqXqXaSraaPQwUNqUghYvxp4BPAIAH49&#10;g/mC5aQFpagevl1aMCvz6QEFNTy1jymNY/CxTSpGqPWLERhiQbE/jngn3GRWKSdnpSh6UaPLpUY+&#10;WGmeJ0ZXZSgNyLXj9LSsv9D9Df8AN/Zjb3EFu4NeHV44s0HS6jmpZGURsJA6rI+pLGMm+m6f0H0/&#10;2I9i2C4t5GBjbVXJ6eWoFD0vdsNSxVisYVD/AEGuOwBdrBn/AMDYj3KvJzxITih6SXSg9CnmsoaT&#10;EvUTS+NQgYRenU1h6gQPqv8AQfX2N953KOzs2mlagp0kbh69E9z2epq7NSlFSRA7GO5Gq6ekBQAB&#10;9G5sbA2v7w65l5kt9x3h81AJA6N7SIolT01T0sUczOEJjkMRLIVN9Bu667AcAcWYjk/T8h5o1WTW&#10;OB6W1NKdOkcsEgaIkmFiNNlHIfnQVtwVvwPqfqP8Tu0miciE8Bw8+ksgqxHT6ZEpoy8caAXHqVfU&#10;VNhqJ/DL/T68exSCIYuxK/l0wBXpKy/dtWrHDCCs7w+RHRS3jZm1leCdTLY8f19h14riS5KxLXV5&#10;U6dNPPplzuJeSmqYvtwJGUSVChFjYQXJ1kqAddjZmA/1/aDdNrZYGQrRv8nVCgI6ATP4+SOUKzRQ&#10;2qTqvI7qTEBHGfGf1Es2oluNLW/HEV3tq8cpFaUr1Ugjj0A+8Jaqiiik+8KQRVFTB5p3eNqaOXim&#10;mjdCPTqBQNL6Qp/17FdWSpr0V3pIbpk2nQ1GVpWklpKatZLtDX+aOp0STSlEihnbTYJECrFVALyX&#10;A44PdpTxRnouyV6cDj5YskYaisWNcjFVKyJAfNFC5JlSAMOSLMyuUuSLjV9fZ6qBX0k0HWgtDQ9A&#10;TuL7qlzhhogmUT7uDHBDKKeKWKudTQV0cB5mjMekyIf6E8fmrChwa9NOKNjqzD4fbVhSGqqIpFEy&#10;NOIqiNHRZJZJR5IiriwVWF47MfSf8PeSPs/YVU3PmadMopNzUdWAfa5GbUJWPkhF1KkEf0PI/r7y&#10;OWIkFejwKadJ3M4WrrE8LvIiOqrcN40IVrgk8aTe/P5vf8e0V3bLMmg8D1sqT0WruHYeUqsYsGOq&#10;bU1TDMZTJbwQIF8NSvpBLekkKfwTcfj3D/OXLckmYeB49WIL4A/Poi1B01hRVVzPBGtNBSVMVN9v&#10;DoqvPGdPihiCgLIRw8gQO9gS319xQnKQJJfI6ba38yOPRh+j+oZRSZmsmhX0innVZKXTPVQwginl&#10;likuBJ+tAxuSuk3H0A+5Y5OQgySrw6Lb2OQ/p+Q6sE2JhP4etFVVVQiulOipTQKsaxoFuEI5vb/H&#10;n6/4D3OG12MdqihRwHWrOAKBX06HyiyqIypcBDZrEgFr/wCH/Gv+NiCgp0cqSvSxhrI5VugPHItf&#10;g2/qfeungaivWKtqoimmQEG1gv1AJ5tYf09+6t0lKiKZrylVKqwsHUKNH+AP197B6aZaZ6RO4KGk&#10;mhZ5lp5JtLiJLDVrYadPHPIPH+Fvaa4t0dDXpNLGGU9BDQ9c09FFUtj4UinybzGqnK/vJFKdbeCw&#10;uoDHVpBtfn68Ami2iCOrKMtx6LYbPQajz68uBi26NNI8VJTQofPUBbVEkzsdRWVramLXa55J/wAP&#10;ahLZIT2dLI4CrV6b0yNVKXakhkn0RnyNIABp/V5CVBFyADwP9592mndFovSpjRSPLoJN7UOYmZK2&#10;kbzHzGRUgKM4axMI1pYqBe5/HPPsHbv9VIhMXSFmVUIXor+4fjxunsisMrbghhqdUqyU1U1oXglZ&#10;X8VowBKoYKbHi49xFunIu677NqBHHz6LZTMTSEV6D3cXwV7UxuOq4cbUUWRaaN1ilotKS+Jn+4MR&#10;WZmtEzD6ag4v6Tbj2Hr32j3+3j1xoJM/hPSNrjcIm74iw+XHou2d633PsOrgxG4sPW7ekWkeMVCi&#10;WyTINc0dLUyC2iRFJfTYi9iTf2Aty5c3TapNF3Gy/aKdLLW/inYxkaWHkekflKeNFSSKCFgI5XgM&#10;bLNFRzrGDGWEelQJF1MhFgzcC9vZSU0mn8ujDyr/AD6iRPUuXaon8arR+SOgeMUcl0sY/s9QCgcq&#10;2l21EEgFj9XYgxPaKdOxefSzxrFPK0kWqoVAZopQ81FHLBCGMxnT1BZAQQwHBUg+xLYBtJrx6UrT&#10;pU01OlRNE9SNKzQ0jPHTlFgWFQSlPSTML6WTSzPywN1HI9mixlmAPVuhGwlOKSDTK8sSNYKCwnlk&#10;nMgc6ZW50JHpfTc3IN/pyJtuj0gauHXullSmJmSNIijKzeeRJ3plSCQEwo9RCtwHfhgtlPF7fQCO&#10;HSKD06959OsdNDPMESYRhYAA0sbSyiNU0SIH/CqLhrKLkksD7MFALUHXjwz05mKVKKonURJHGrnQ&#10;2ppYiECzMmq5IQEkMvJu3AsAVISi16qCOA6bqqaEzxx6i9PoEUDqpEcCyxWdJ9agF7jheDY/1Ptp&#10;mWvXm+Hr0NU6mccMAIwywRqrNI6ATlluApAAL2J/s2/PvyyUyOmunKlyMUD1AqYpY4l5EwiJl/d9&#10;EqoW44I1hmFgLe1UUoGD14kAV6UFHL4FlkSQVkbxhFaRvDqa1oXNlt+huD/Qc/19mls2kVBqD0w5&#10;BNR0tKPJQ0/jVPXGiQortH6Z6hB+4zuUsFHAKlSAOTx9BBBMtaDpnXnpZ0VZGVLi6OsbLJEFQBr+&#10;t3RuV1ktpX6LYgDkcG8TA0J6cRyM+R6mSVEQC2YhV16BJGVMitGNUqaQLKb3N/8AEi/tRVa8enPE&#10;6a6imBF1eQBuEtNG1yVuXdkAPI9Q0/j6+25Ywc+XTXTRMkEAjR5ZF9QBAYuAJDo+3aQAkKxNwb/S&#10;/wCAPdAABQdNnj1DYxSROTq8rS+JbFW8rDiRBEy+mwFwf8Le3l0f8X1XpprJaEqJPCFi8anzUtgf&#10;Q2kRaLataMDZlIBsD+PbE+inXukVmqynSBHtCVENQRJHHGIGmL+lZ5EBZmZrMUUcEDm1/ZLcuhHz&#10;690HeQmrlip4aepikEUyNVKwRJZaNP344/SQQQSbsWH9Dcg3LpH0rUdOKB5dIfITu0NMY0MrUlRV&#10;1bJDBaKarkkEDM0c9gFBJlVAD9TbSCLFUxBoen0bOk9R6SQGbRWyJKmRcB2liIllEloBdQNJ0ELd&#10;GsAxY/QA+04AzXz6eFKf6v8AMP8AV+wP8+OxgIKQU8887BaSRCUMD0zWYuqqrIn5I1EG3F7e9tFG&#10;PLq6sSadNdZj1pSz06wujsrxaYTG7I0XgkggVuVumqQuQCfr9SfaWaNfIdKomr+XTLUUFYnlgqJT&#10;TkQpTygxaXZfEIRJCUData2I0iw+rfX2TXSnh0qQjj0l8ttuaZFVGilnZFkEkqLHDTMTqqJn4bVI&#10;ys2lQPzfjhfYG3W3BaqdK1k7c+XTKNmVEzUqrikp8hDMopfuKWQCGjMf3EtbDPbSrvc6godyoUsF&#10;It7DrW5rp49PDJp0/T9dSLAhoGpHIp/NHTtL4RA5mAd4qdlkJaQD9drc/wBi5HtvwmTiOnNI6Zm2&#10;RmaCQ02NrYKiWSoqDB9yPFUvPJAYZEngX1oirq1uZeQQwUe9lgv+bpVGe3pD5bGZqWWvoqukmnYC&#10;kqpZYRHF4poLQSNSo4H7SmMeMsLFbE/1NSSw1jy6cFScdcKfbodaiqialdJnpzRRs08bReMmRXSS&#10;xBZ7yJIP7avb8D2304K0z0sMZDUrFUwSOtBOzyVskpeyJTM4WmWApa7kAKrH8FR+PbL/ABdW6XtL&#10;j5Y4JKiXKUqlqdI/8mcK7VUgWRlN1sxDgOGZ/Tcn6+9BWOR070wZfLw0sU1JrRKWcx1qxyVjTPWX&#10;tHVOBYmSK4VwUa41fQkn27GpAz1vgKnoMchmgKzxQVFAokafwg0UngAqG8cFdKYQSHCl01MpuGvp&#10;tY+3kp+fTJYnpQY8yonjiY6JvO09fL44LAQFTeOAOUGr1agAwAsSTcBdGwPVlXV0oMfDSvop4Yya&#10;cwNEoLxw1DQU7CaOqVjZgxDMURrXu1x9PauGlanqzR06VFPLG0dQaeHWrSw+Mq/h/wAq4kCpJaxk&#10;C2dmHBsP6e1isOK9NMg8+k7l54qeBpKiJvuqyeRZgkKSyVVTE4WCBkICxstluXIBLHi59qou4fPo&#10;vuIy1eoTVKukD+aWN4wkMlVUIAtLT06lXP231jaUMA0txYG45PtcBXHn0WyJQ/Z1ljMZpTTxeVDR&#10;xaqEIolqkkLCVfNJysquOPyzAnSdV/ahcIR9nTHXKWKoKRoyRS0s4DRxxaaZImFl8opEA8WsXLot&#10;wGseGN/devdO+IZnra2JmMSSRtE88hMVWKVVHhpJks5WJ0La5S2pgi+q9x7VW7VY16cipq7uHQpY&#10;4VcQikBVQKKdJ4bIHjZZAqV8SaTqDi7qvB9Wr6A2E8K0XPS3HShp6yeEwxkhqeMS+JGt+5DIvrao&#10;hA9IcAsoBPP1HswjYhR1vyz11U1yQQaY5fAFNKsx8XkVEkfxAmVgCyspF7fTSeNPt5mp17pn3PCt&#10;fh8ghk8dRUCOKt8f70kP7oWnnQObXVwHVSf7OkDn2muKOh630A763lqBVRJAhqHoJZqSlkWWHwt4&#10;5JBLLwgFmYzSDSHIUCwHsjf4j1o9OcNDSPRVQFJJAivCnhhV5p0aFg8lG2k28ZADIIwDc8Dge22W&#10;vXqkY6TlVUpDJUA6aWrU1kiyyg+KapQhBTU4kAcmRSq/jhfpYE+2SOI6upWmegmrdyTYPKtVSyqG&#10;p4o5HaD7daUF7j7eWeXSFjiUhvRqCKQR+fZZNceGxXrfjrHg8Oguy25cesdqZxIayeSeCGqmI8tz&#10;/kC1B5PhOomKJbEn1EW9l7yB8/6v+L6pJdoRRekPHlK6omnp4WkWsdJBi6WZo6fz0ruIXpIIRcqZ&#10;JQZFjPJI/UFPugDH7PM/6vl1RXDCvDo6Xx96frMzW0eS3HTLFi6L7a1UfHTrUya9ctAKZ1IfRpLS&#10;VHPqvbkA+08Mk0k/hwjt8z16Bdchpw6sepZIMdTQ0mDgEdNTxEJI8arMAHYy1WjTbVy2otzzf2IT&#10;FGiaUGP8vRsqACh6aMvls4qSJVVQgBjRImjiBndWf/Op4QoZQRr5/sg8j6ey65LIKDgevEKoqOg3&#10;ymYnp2CVNRE6yM0MlSrCWGaKoXXelVNTpKQPIWX03+v0B9kVxU+fW45K8OgQ31uesmgWvkrFShKS&#10;TBqamGqeojl0RLzyrxKBHdrX06ri/utvAJATJ1eTuGfPomXa2YpYcHPknhhjapfGoYoqt/KEnkIr&#10;qeJrlVaNQ/ibSSUaxb6+3ra3AuwnyPTLoBHnotOw8l/ePcE1Yi0prjPFT09K6lxk0VmZ6KplsRGZ&#10;dUZWRh6NIH0A9jaxYCgPDpqMAinz/wA3Vw3UOHqKGnoKXyRP+5RPBGE8rxpUIHlqEnsAdBJAtwS4&#10;X2I4kFdQ8+jdZEUgdG1TEMYDMzurPMZGikUK8cEbWUCSIBl54N7i/wCbD2eRQh1HVhMtccOgF7Ax&#10;EuqoEEZkVGpPHLEiNFSTEtUGp8kguY7mxN72a/8AZ9m9taso6M7eZdOeiTdhrFHVvGrmOOD7uaGs&#10;ljdBOatEV9bRcLI9lEQsfpc8X9ntjHpbPTFy4Ze3/V/L/V/grl7fFXNHXRUkVTPSsiVv3kkPmyf3&#10;C1H3NBWT1FG3pjBZ0jigVdLIWcBXA9jba0AyeiaXh1XXv+hZcpk6xDHlqWndrRRmUGtpKqwJqqkj&#10;1SSyFHZOFX0gfUXEopo6LmOqp6L7mcLX0ompshNJIkMOiRJCooYaoOP8kmMKknSh0pHcgN6uAR7S&#10;sRXHVGK0p020OESeWKNxNKiTQyQ01OdFYxqV8UONmDqRblyWvyCfpp9tSaSpU9UGjoWtu7To3l8T&#10;ienkqZUhnkMdQ0all8Rgq8fR6ZHkRiUVdRN9LXAAAIb0aU1DpxZSjADh0M2P69pIYpBBEYtED6Me&#10;0CyVTwSMI1geqU2MiBhaJwHUtbnn2GZ31dvRvC1AWH+rh07QbVaJDI+mNqaf+HZqupxLA+JNgsKi&#10;NiFZVjsjrFJcszE3VfaCQD8+jWGTVSn+ry6jDA07x5Cqkq6iIQzTSxy0tJJVTxUtCft6fXQ06KoZ&#10;L6JPWLICCG59ltw9DSnQisoQ6lmPH/JjpOzYqh8ZqYoKeLETU+hVmV3qZJXIebIFIQwieJb2VrEj&#10;R/a9o2YnA4/sHRskKgVGF/mfn1OxtHVVMkf2tQPt0jafIVEMUSS1kdQ7TUtLS6hdFRbRsXAIsbAW&#10;F2iVHEZ9P9Xz6toJ+Hh5n/V8uhp2nhmkpYUhoYHqvPFVQSRSSBFoYG8MBSWVLmaRllcXB1oSLgAA&#10;JJjXBNB/l6Uxw1oOJx+yvRutoYHFQBZKWknWjjrnNXO6+LKApH5adaaoUFKiLUZFeFEVh+gG1vaD&#10;8VG6MZUEaUUfb0bPaeHpKiFYpI6pKfKuk9zUBJnaNFZXmR1vBIyC/gKMU0EHTrv7cYL5Z6KLg1P2&#10;dDrtrEpLAY4BTGm+3qacJTTk0yAzWhp45pQobXbyseCbWHpHtop6dMajSnQo47GIrwyzRRsKRFpa&#10;akj/AGxFDOgjlrKQMoLE6dLA3HOoE+3VWox5dNMellBQSRyuYIYY6jxRPTtIZnommiP7mgKoX9sA&#10;HUx+twBewFGQMa9JGOpq9KCPGM9OxOu8hCs81gk0LR6XqJGUXDn1AXsefdRFjPTRYA9ZvtzA6yxU&#10;6ERleW9d1Sy0sSBgzBwebAgfQ+2yNJp1sGo6apqXSHVYFMtXHIil4wWieSb0TWXhIwTfR+LX+lva&#10;Y8T0sjIIFem2pRP3I2mMMzyMT9zGtRJVUyWjDIv05fkX5uASRa/trB6UIQCCOmSamOgSxB2hEkMb&#10;VJZEW8TeD9+OBR6F+hLJrB0gNb6JWXiOlqMKZ6a6+mp5Vj0SGWdXkp6jwxiINGkgmVUv/m0ubtMt&#10;yvNrg2CSRRQnp9CRnqJUohSUQE6I6pYZGdlMxlK3V5HC3cIOQFv9TcAj2x07GaGnr0wGMwzyTI7R&#10;1yamarJ8lLIJfSJgv0JRQQlwDYe2zx6UjPTLUwwVkkrRVZp49OiqpYZFdKwn1VEVVMtysjEIY0A1&#10;ACw5Y+6kVx04p08OmafhHjkaOsEK+SOqI8aSxRxhjRuhBaPxEL5G/tE3Ivq9tU4/LpQKmnTeNUpg&#10;DQx1AWAeePytOSmnzQwpGtwpQX1tc3L8pz7px6eAC9N6aZjFM0EqPS1E1dSUaXqY4amUqi/ao10G&#10;oWD2A0tqNhf3rq3UKSOOqiWsdI6iHzSRwVMvheM0YQGSOGnZdRlvcr6bgX+pA976spPAdR51qhTS&#10;krDNUq6pT6YisgxtarRvWToAdJisAq3DWIFhf37pwavPqFUwojR1YNTaTyRQyCCGpEMYcFIpC2kg&#10;y+ojT/YsL8c7631EqnnhkkMlU7PKJYogYbQ0lNIL1EsKjjS4Ua2IJBXg+9qdJr17ppMKO08VPRxx&#10;1MKR09LFDIsFItIpFWlZM0lwHU2LaeW1XKn2oU1FerdQ4zGUZYDYOoaZgzrU+TXqlVmZChZb3JKK&#10;GsLtew97wOvdRammpRHPMkFGY3p0yUonnOiOSml+1d44YtTtoRb+IlWkChL29+6901S02unkpkal&#10;ZpVKimpUEM9NHKPMqiNiSull1f5wsrqAbm/v3Xum8Vcyx181VH91T1EdLVw0MUDQS4uOm9Hkefjy&#10;NpYkh1ALI3qPv3XukXKsKvKqq6VDy6aipkL1Ip6dGB86rpuoUg2AUW1MFNhzU8enk+HpmymKro5W&#10;lgiSaAStJSxt9s9MsSLrqG8oGpA36oRYFdVgffurdMtTEJiqwUQqpZ50kkkeNqeF3c3BklWxspuu&#10;q4vpVSD72OPXs+XTFWQ05rdHgRqx4JGppJahY6qsfzn7aGm16YisXqJVtR9TAL7sOHTVFPCtf9X2&#10;9M9ZS0k0oWqYQtCky0apRxy10RitUotAYV1WVrrOh/2pQUBuLfZ/sdUZRwP+r+X+r/DEnkoaimnO&#10;Poa2SpnskXlCU9ZV1phXzyw048lgUsrGZgoDME92FK06oSvAdZlp6OeNA8oSjDmaqj+yevWuyEkY&#10;jjxQVAmuFz/mJkJCMNJNib+Ffz8vs/1f5+qnh1I1UtMaCqlSpWR3FDVxCQ02Nqq4WkT7ggeWKQEx&#10;+aRLg2t9PT78Ph/1f6qdV6fad6ueKT7Z3hjFo/8AJNBjEwv5al5iNZbRpT6Atwfp7rQHrXXKSJZT&#10;PVy0s1NKUDV8ckqzmSpS7zeiIsQSQxRvSVUkA8D37r32dZlFOajJz1FBDSiqnp5aY0LiOYzGnCu1&#10;fIqSK4mVpHjNlkVfzzf3ryB/1f7HVzXP5f4OuVMZIqWSONHKrkvuYBFUvSUs1NLCsbGapiUuZ01a&#10;g2uTQVAst/evt6sPg6kVRn5gp6uETJUCqqKiKQUtY8HiVaWWSrmV4pHqo20MV1RAWD2Nx70D1YGv&#10;Dr0dOkcKVAWebH01RPS0Rmm+0roqxYiBRVMy+hZlJdgdXjkKhFUKR7tWvW+nCpheKKlWljpHiYrU&#10;rSpLFFTGthXTJIfD+hI35DBirE8c3Ib6UGtMdcFpJp4oq2pq5PutMt4NKxKCX+4nqmg0sXuxWNFI&#10;4BLf4+9cevdcqj90wyhHkpY6fR96lTDR6pElZ0pa6ccySmWwWYelVsoudQ96JA691G/iCiko6erp&#10;IKdauor46eCRI4KWtpZI/DUUUlQE1kuSC0gjAIF9QHv2Kn5db6YZpJMbNUVLNS0uRpaaSCRlSnro&#10;6WFnWXzVXhVoqdxFYQhkkbhVAvp96oDjy4+n+T/V/gcUVWnSerK5aTHyVFLW1FE0sY+5d6JGlSSj&#10;czRPVUUxYa5WbXLULIHChVMXHuukE0K1/wBX2f6j59XAp/q/2P2/4PVh1ZOV6mGrmpqdJaWmkkno&#10;zHDj565SKsmkDB5Y5J2ZldkJW36Qvu4C8QK09ePz/l05p4jH+T1x0m8pX/cKP9x2JqxRzyfaUz5B&#10;JKijSdNGP0NxdiNUVpEva9ySB72kYXAJFeOMfP8AZ06qCtaCn2/s/bw6D7c0ld4J46h42mx1KJFa&#10;Wpjhoa2nrYzE84qZAbVMcTmFYXChnuwta/tyNVLUHn+Z9f2f4B08RpQ/IetB/Pz8qeuei57zqv8A&#10;czRQRUb5B4qCnhyVCtRTgUmNq6cmMVhfS0hGk6zYkAD8/UztkHhkii+hpxIPl6dIZyvigAFiKahU&#10;CgOc+vDPy6KBu2TzSmNtIFbDOwzVGzinSqiJIQ08/iRXlLXBjCuAQxJNz7FVgNOTwFMH7M0p/l6D&#10;O4Etg8WHxA+Y+RwCfIihp0X7L4hmnqIEE1WyQAGOoLNEKY+iVsfLGt3Mcl2kkka9zYkkH2KIZQVD&#10;HGf8nn+Xl0FpIu4qAW+RrT8jTND6mvTdQbeEni0xTGqaOXREkEE32pSSwljDXKIWGpmlUEf2Rbn3&#10;eSeg7jj1/wBX+qvVYrUELQd1MU8s/tp614eXQ27R2iwC6qZWaYIPJSK8kMkLHVWojV4LeSNxe5c6&#10;iVAsL3LLi4V+Bx5g+X7PKnr0a29ppHD9lTjzGc1HkfXo5/WOwKmelxiRmCGaoapqlhqYaipaKIFY&#10;6lBTTjUadZLuR9BIWYEjkBy+uVLMPSmf+K/1U6EFlaMEFeJzTjj7D5V4fPo9vXu1KuehpRT0DjGQ&#10;1Ek9RU1/28S1NOzL9tR00Av40edFZje6abng+wvcypqIJz5Uz+09KpGWOi5+dRT9nRptobUo6anh&#10;jpBF46ieSWV6WsEUlPR1jrqihliXhNUamxOtrWHHsnlk1EgdNFgRjobqHFyUUccizTVDVBEdPWQl&#10;aKip3o2KpUqWUnS8o5WV9INgb6rhPqBNOmyvcG6w5SCkJjgjDipjOqqaM+ahlQuZ5I6hYgS7txI4&#10;j039IBsb+3ErXHW1ppFegv3FS4+tNTG1MtmkrK2mhppxHJHUwxl6ZYKlgYk1yD92JkZCP7RsfauP&#10;VXHDp0AkUHDopu/IWqK6vqZEhl+yp6WKnSKdKqGmoolDrSSvJ6vLTlhUuoIQoAovc+zyz0gDyHn/&#10;AJ/z4dIp1z/q/Z+X7OiEdmpJLPko5JGkzKVDNUZWNmhFOIQGkEvkCiayiPytFzFqIjB9jOwICigo&#10;vkP9X+rz6Bu7jVqrk1/Z/q/2OiFdhUctOtTLJHN43l0wU7DRHHTxowhqado/UYyQ6lSvrsGP59jS&#10;wIpTz6AN6oGP+K+VP59Fay0VKXmY+SRWkbUIgkTPJ4wWWUEcqo+rKeTb2JI/PoMTqoJI6RzKrlR4&#10;1iCqWDSD/OrG2tTHK39QABf8+1q8B0ibj1zaOPTIZSzmSEVCibiSV5XAWOMWIuFJBYEAi1/p7t1X&#10;qNYzJdgQ6SKjMJD6g59JMiC5F/qALCwP5v7917rGw1+V7RLKjFLwxqUkLCw8UYF/6XuPUf8AW9+6&#10;902ToBGgC2Cqx9RVkAkAV9Ita4PBJP8AsOPfuvdRQAUdnUCJnAXVpWXheDf6WZh9B9Pfuvdc4mVm&#10;TxxKukGJiqWs5UFgjnhg1xz/AF/2w917r//X3RCFF7WNxdrAm4+nA9qei8Ak0HXGynhQbWFhZRz9&#10;QffutlGAqeuBW/BUc/0sR9ebH3V/h6116wBHIufrYf8ARdhf/ff7BnrYFcDriQQP7Nh9Vt9Rfk+/&#10;V62VIyeuyOfqDccDm/8Ahf37rRFOvaeASOPoL8Dj6kD/AHj37r3XrH82ta/P/FPfuvddAA3Hp4+n&#10;0uL/AF+vv3XuuC2uAAPpewSw4/J4Hv3XuufHJ4/x+n4/r7917rojgXUDkf42ubW/2Pv3Xuu2W1uA&#10;DyR9B+P6e/de6x2I5+lrCzW/P0+n+Fvfuvdd88kswsSf9cf7H37r3Xdrm+m5+ovz+P8AgvH+29+6&#10;91yAsbaDze/54It/Qcf7H37rwrXHXLTb6jn/AGAsPzcn36vVitBnrifraxHI59LD/eP6fX37qvXT&#10;KB+q3A/rzxxxb37r3XZAPpB/F+Rfgckn37r3XvrzxcC30/F/6e/dbqePp161+SfT/gQLAD37rYFc&#10;nh1yOmxsf9Y8/wC3PvWetnRTHXQI5Asfqbj+l/r731QV8uuRLc/7ew+n0/x9+x1s6vOvXgSL/S3N&#10;vp+eObc+/da65AABR9RxYhbgf4fQ/wC9e7J8XWuudvp/XnkAD/ex/T291rrkL3HF78aSLi/+J9+6&#10;912T/rkDhRb6cci4+o/p7917r39OBzY/UED/AA59+69161r+kG/4Fvz+ffuvddW+n4/wt9f6e/de&#10;64n/AFl/22okg3Jt7917ri1jweAOTwQSb/Xn37r3XXpA5IPI/pa1/wAg+6v8PW+uhYk8WJP6uL/0&#10;+i8f7f2z1sU8+vWsPz9TYm45txx791vPlw69YL+B9PpYEg/U39+6112o+vAt+bMObC/5/r7917rn&#10;xexHH1sAtjYcD37r3Xgf6kaRezAG/p/rb/e/fuvdeWykG5AFvwCVv+De/wBffuvCvl1kN/pZhe50&#10;t9Bx9fp/T6c+/Y6tRjjPXVr2IUEC/JFyT9PoBb8fj/jQ9w60SWyfLrrn68/Q2tfix/4j37rXXWkX&#10;tYEHkA8G/wCSR7917rkvBtb/AGI/oRb348OrJ8XWQWutgLfS1hyf8f6e69PddNxYC4LfT8gEGx+v&#10;vw49Vf4esTX1WY/4DUoUAW5/FuP99/QW6Z64G39Ab/0+p/N/fuvdcbA/gaibAlvVwfyP9b37r3XL&#10;8D6W+n1H+9H68/n37r3WSx+igW5/1N7W+vv3XgKmg67FuQRwQLc3ub83HuyfEOvVIFOuza4uq/6o&#10;f7awIHt7qvXrcMSQOLAkfk/0/wBj7917rwuLW5K2LHgr/sL+6v8AD1sceur3/AtyLsfpwf7Q9sHh&#10;04uWHy64EWDWsT9ORyCPyP8AW/PvQ49Xf4euH+PNgDa/9fqbD+n5926Z68Ta4sefryeSPwP969+6&#10;910OOALEg3v/ALx9f9t78eHVk+Lrk4Jv9DbT/ZCj6g8j8e6jj04/w9Y9IuLAD8gek35tYf4e7dM9&#10;cyDwCFJ5/IBtbTb/AG496+fVz5KOvFPxYggD6/m5tct+fe69VKkZPXA/6wufxa1rH37rXWGNgsjc&#10;Xv8AS5PBUm9gffuvdejOosbAqWsv0t/W4v8A7D37r3XMlQjAkajpFgAxte/0/p7959WHwnryrpSz&#10;KV08/jSPyf8AYf6/v3VesepW+jCy/VgbknSeLj37rYoTnqNPElQsayMGAOtRZWC2/wBgf9Ye/Djn&#10;q9FHA9BxvTFU2YxdVBNC1TAiuyUwsUlCofJ5EYHULX9J9tzqHQqOB6vbmjgnrXP+XXVW39oZfe89&#10;XjohFDE2dpaiiiLVaV0yyS0hek0El0kOiTxjSUivb3G19a/T3BVvPqVtjvFnjVD5D/J1RlW7X3pL&#10;ubJHI02TxtJh8dBns5POq0FLnIU9eJx0FRIHSSOOq8cb6CNLO5uOLJqpoGnNcAenr/KvQlCEuQcA&#10;ZJ9fT+f8ukpl9l4jsuvhzm4a6hhytHNR19RSV9VUVdBJX0wFJA1OtK5ljhkXRAzIWiiJ8kiljb25&#10;BJJCdCVFfPzp/q/2OmLm1guP1JCKjNK4r+Xl/LzPQp9+bt6x+OeyNsbT2DQ0mV7U3vHUQ1k1JVKm&#10;L2jHkI4xFWYqmiUQeSenlXxkFNUiGZVD3sptLV7x2kkJCJn5n/L+3hw6RXd1FZRiGId7+lKCv8v8&#10;/Hoefi51bTb2x+PoKDCw5TF9a0EWQ3Xkpop6qs3Ju6VJpMfj6Ghq0UfZzHXr0KdOqNyxYWJZft3s&#10;DjVkU8gMdGdgo8FfPTx+bfn/AJOnPeHxX3xurMY7bu48thMBhs9k6ncu7KnbcZapWnlq1bErhajQ&#10;Ffw1IhimVijKssoKlQD7JjcJEewEsBQV/nX8q06MvpmlUAmi1q1P5U/Pj8ulB3L1RsjrPJ7TqJaW&#10;hpaXG0kZzkk2qmlhijgBkqqRSdE8n7Y8cpBPi1XBsfaeDxHQrWpPpwyeHSpkSMqxAAX/AFVHRJ8z&#10;uyt7J7Fy1Xt2optpbV2/t+inyWeWOWolwWHmXmXLFiEjklQSyagf3AygAMbeziC2S3hAkGp2OB5E&#10;/L7OiO9nkuJiYzRFAqfMeef8PSP3d8ma3Yj5Cl6R2ljtryVd5pd+5Gkirtx7khpoddSuRgrC8EHl&#10;LMsDwpqHp0+o8G8G1CUB7tywH4RwB+X2cD0XXF1JEpFsoWtDq8zjz/w9E8X5Qd2/3obI5Ds3d0rL&#10;93USYmXMyQ08cswYJHE1YAnpjaPQ0iu1wQTfj2fDbLTwaIi/6vXogfcLoyHVIw/wfl067T7s3BUb&#10;ix2N3rI+Spdy5CiFRn8lTJLkaJTOsFXKAiWlgqqf9qoYQxs3odQWUltS2SCItD+EcP8AV/q/yagu&#10;3MqiX8RGflX/AC/l0DvyhwtFtfeu8ca0yV9VNk2yNIPMaxFWWFUAeeZhK0cAtHB5NTOup7KLezHZ&#10;pDJArEfLpHu6LDcPTJr/AC6L3garGYjDzfcx+Js5BPDK00yErGq6o6dIyFOskAgl9JuAfpb2cuNb&#10;09OihKULN5/7PTViK+HBQzZDRFlBhq+CWCnrRIqVFBUX89PEEF1c3Uk8gEHT7cZBJgnj1WNgi6h+&#10;E1/ydWI/FPszF7Ix1V2Jv3c+Rijn89Ts3btJWVFNiclX0mqCfGTUcJYxinmamnp5VUEGMJ9Hb2B+&#10;YNtF24t4EH9JqZp69DfYr9baM3Fyx9VXyqOI/bQ/l1bV8cPl3u7cuW63pN7zZDIbf3VgNyU0tdkY&#10;KKgbO7g25I1fOprZGAjo6alOkjUrSsD+qxHuPt55YjtIZJ4cEMMcaK2P5n9nQ72vfpryWOCQVqpN&#10;fUj/ACAft49DhtvJ0fYWYrKjcUNHS0OzM7OuO25FW6qeVcu32tTUSrUAxvE0wSeKZkW0iAgsrGwf&#10;W3W1FE/EM4p/qPR3I7TEl/w+XRiTV7YoTWY6k3dFNuhYo8VQbdp2pPtvBLH5Kt5aRlMTTUvlSdGh&#10;dQVQooJ+lAjay1MevVGYEUY/Z0S/uDebVRx3VZocrQZSfJRw5laJQJ8/FJJ56arxl0ZRPJNJ5Yon&#10;kLJEDJIoLKoPtr0Rk3DGg+fRVfDUvhZqf9X+odOnYXxJ7R7OxnTvVs64jFYvZxl3Dv7ddPLRU+U3&#10;nmMjGTh8VPQzKpX+DwJLH4IbRN5C0gLqpIgs91iV3dASzYUeQH/F59f8hJdWLSKviGirlvUny/Z0&#10;J249r0eyusu1trYKnlftLd+HxO3KHD7OgaWWkzEqrjo8ItFB5G0VMEqVlMQgbyI0jMF9XtZaTapQ&#10;ZcZ/aPPpFdwDQRF6Zpx+XVdub6l7H+PG7sdjuwtpw7KTDjE1M26MpkUG3KirqadpZhT4+YlJQ8qy&#10;x1albI6xOLagCaSTwToUirXOKZ/M/wCrHSJYGhId6acd1cfP/V9nR+PjRJ8aN1bv3Nn941UO+NzU&#10;qLCNr0E0Z2DTuMEtZW5XLV9QoMTU9EEp6SaQ2ad2SwZbghuwwXw5FIzj14n/AC9GcGiTvhYH1Plw&#10;H+TrDnflZkty7529tjqeXYm3utcTkZdtU2ycLHUY/FRCqtLLUT42gXXK9GquVNKhCuGl1jU1kX0j&#10;rEWkrU5/Z8/n08GBkCIQaYP/ABXSIfcnYG8t5b3h6s77wfTnT2wMuJNxZaj+2qd5zV9UqxKd8ZCC&#10;0KQnILNT44sxCQcgTMWsoSJI418WNmd/XCj7AM/b8+PqasHkd2WRVVcGmT+dcDNadcsJ82sVsnaO&#10;YwvZeRxPyMpKavpcbuPeuQbHxYMGWu+0xuVwUVJHUwVFNFA6pK0irUvUaWfgKRf6KVnoq6AeCn4h&#10;+3/iqdMNuECqQzhqYJHA+X8vMevRUvn/APNvpXAbSHxy6G6hhhk+/o85vLO5nDUP8Pqa9ada7GxY&#10;ei5mnMXmdmnq2NiEMZaO49iPl3bXlcX8racECpqT9vQc3fc1VWs4l1GoqaUApw+00/zda+Genkj+&#10;7rKdmgFbTognn1S1J+6mLyyGSUFnAsEJIBsxPFvchRqpNDgD+fQNceYxX18vs6C/IQSSSRyTOzsV&#10;MizmRndiW0p/gF1f0INvarSvSKRaNk16MR0JUY/C57E7h3QKOLbmDyNDV1UVbTLJNlY/OGq6aOJf&#10;VoYCzgsQOG+pt7R3ep1Kx8f9X+z0Z2CIhEs3Bfz6PpvXb/X/AMgO0MxvCjzEqbSSghzcGF27hzVy&#10;IVooqUpQYSgjUxVErmFpVdXRWkOpgFt7KPqZLJBGRknzx0bPaQ385lDdtK8OP+r/AFepeI/hft/B&#10;k7p3puDB7Jro5HqMht/cG6MRNnoVq49VGaegwV1WUHR4opWGv6MwHp9u/vN5RSMV+dOP7eqHZ4Yq&#10;O7BT5ior8uHD/UOiQdwbT3nkN0/c42syOWoYIhSYwtXw18r4vGWhi/3KUihKgwggaSNSiyggAWM7&#10;ZovDo2PXoluYJTKaZHl59K+ioN67Q2nV5ve2SqKOfExUGNo6cNqqBFPA0iY+trZA6HwJ++9O5LA2&#10;UItuKnw3fTEOPn1sq6JWQ08qfb0aTpmbCb42WuGh2xipq/OCtG0d4Z7IU+GagpIf8jqKmCuZCyS0&#10;0zyWMxF6coANVvaC41RyEE/l0tt6SwgAcfh/LB6HPq3ovZXUOT2pTZ3Bbe3zBUV0i7jEmZxJxm3p&#10;adjDVV0s+poamQqxqIYzZl/bFySbFtzPLMtVJX8uPRlawxQuvigMCc54H59NncPZuL2PvOCr2Ljc&#10;Jmt2byyUxg2lgVORwIlgc0uLym6BTaxVVFBB45oFA0JI+sgRpY3tYGeMeJgAcTx4+XVry4ETkxUZ&#10;m8hwpTFfs8vmOq/M/lN+QSZw53O5CXF5PJ1pxf3NRE2emippLyvUVEhvHBLIqspRmViDpX1A+zbw&#10;4KDSOHRMrzEEyNx4V49CvvfEUnV/W/X+f3XhKDMbwzTTVFVhq4TvmNq4mIpDAc/Q1io0E0ys70cc&#10;tO4MQE6ueB7RoPFlZVOBwPr9nSyZRFbrI4qx9eI+37eP8+uO0d2dcVuCrcnujBAMDU1VRuCrLSot&#10;fQzaqejiybiVlWoco8rXRgLRrG+rX7TXNrcB6QtWv+r/AAcOnbaa2CEzCn29OeV3ntfsDaWHwOz8&#10;HFhszNVVH978nTSvkNVNDkENFWKaAMZcfIkssUixhbEKZNQAunS0ktpS8zah+EfP/P0rM0VzCI4l&#10;0n8Rr5f5uk12AlDR1FLR1TUm1KfC1c2RxOLyTioOOxvjORhilqI1YCSaqi+2j030qVDj6H2qtlZs&#10;gaieJ/1f6q9M3Hhg0+EDI+zj/hH7Oi/4vc/8ZzuQyYifHpV1k1TjVptLJR6iWdgCFJkg0eVUUAWH&#10;B5A9mjRhUoMn/B0XiUu5elK5B6EXfNBtmt2tDlD97Wx/c00lRWz2j8+Qmn+0qq6RB6lXSEEZBALB&#10;hpIOr2xCzBtP29PzrE0Yc+f+HpZ4nfG2dq0mC21S0NScdiJH/jNB4KeeTNfxFNK5CvSPS1oxIGMU&#10;khEpRfp9QnmtXmq5ND5dK4bqKGNUpw4j1rgf5/nw6RkUOf3NvUwbThFXU1VTM8SV5o8HXLT0sZpm&#10;oJpq1hFSR00a2C08njKhVVzJZQ6USOGsmemRWafTF/hpX7fT7P2Z6Ejcu5tpw5in23T7jqcqduY2&#10;moDXVdNVPTbjz8y+FK2mxNagKvSlxGzVAKssQdBYcl/081PFIpX+Q+3gK/Lpc00GsRFvhFM/iJxw&#10;+XzHz6FLZXxuy2+2bd/aOTh2nsKCCasn3BUSpU5psbiqaRYBR0UzBqkyTxeKI048h1aidI0ktud1&#10;jhPg2ve/DHCvzPRxa7W8y+Jc0SPjX8VB8j5f6vtbBmYd8rmv4HmsrsrqLaFOkGNgqczoyMsFUptT&#10;YWkNmlkEsOuYB28YX1FQ9ve2hMNDIoaVuOKgfb034guNQRikK1/Fk/Ifs/Lh0vPjVnd4bgq8ttjr&#10;LEV2aWI42mq8VLj5VmpTRzNkJqkzxIwiWRlTQrcuRIqk6uCzd4Yo9MkxAx+38v8AV5dKdoLzMUiF&#10;f84+f20p65HS83NuzuruHdSDbnXO6V201X/ClwexsFWU02IwYqTFkshXUQVpYZZjHNUw09ShA1XW&#10;4UWL44rC0iLSuurj3Zqaf7IFR9nn0rme5uJB4aMEqBjFB8/5kA+Z6FX5OdXbN6I2htxtsbvq6/Cb&#10;kQPS7Q3Xb+/e5cvJTIJs52PQ06weSHGq8MOKp24T1NqN2Hu2z3cl/O3igVHmOAHov25r1Tc7eC0h&#10;BhY0byPFj6n/AEuKfKvRGMdnt0b2zdDQ5CaIDC0E6Y6trTCIZ8fR05aL7WiqnWBC8SfbqwdAxAJD&#10;SAexTS1tkJU8T0Hwbi4YKwwB+38vs6sk6N6x6P3xsLBdndsdb7oyn9xqWlx2Bk3LQRy47Lyis+zW&#10;nTELG1MyhptU1xEZLGW7OoYhe+v5oZ2it5AATwHRta2kcyiWeMkqRQkVx/g6snw3UucfZkOxOicp&#10;trr9d65GcdlbvpcZHT5Db+3cen3NLiMXk6cyyxoGBhanZpDYlQ0SkkFEEpM5mkq3pU46OiESPQgo&#10;PkM9BL1d8Yup8VuTObOy+cynYW/lhbyZzMUTZXHYrEZGR2kH8QqB5ZaeaIBlJnGmW5Q6Cbm7bhcT&#10;UVOwD8ukgsreNCSNX+mzx/1U6Av5I/GbobrfbNBC+dyeMixeQrsxtbE7Pr3pTt2SslR6evhjpmL1&#10;80rjRCr3MYDgEaj7OYLuZ4y1QzcDXgekc1lbCMDSUAyAP8329FvyO4NidgIOut30Wa7eoKGhixOO&#10;joGMWPxuRpIWaZsnkpBaSensaenLel4tSfV7+7xPcRfrR0Q/zI+XRfJFbzfpOviD+Vfn8+qnO4Ni&#10;7R6k7ar8Lt3A0GcgxslMKWnqpnrMfHW5KgFXU0hmRrk0hkaMOHNmiuDa49jSwmlubcPJ59A7cLaO&#10;1umjjGBTz+X+odOtXvCfdWLptoQ0NDLUkVVQz0VGlOUoVgeoqPJJWIoTyVLSTP4yoRVLR2ZrEwAN&#10;cnplST+kAOghnwGAoazKfdyPmVgq1MhgWphpqiP7ctOZpJkAA1L5S5QXReUF7+9mvl0nZVFdQ6SG&#10;QyuNqKWKLH42QeZyKCcRGKKAQOUvTlrt67FCp8YudQBNgLqM1PDphilBQU6U0Xam/RghQT1TtRUN&#10;HHS0MCsG8NKrlXSaX0kImh2iElzydJK6QG2tIWYuRnq/jvp7vLobtm/IHbuL6l3tLLgMRBv+px9J&#10;isNvKSM12fipJ2MNZS0NHVRtCkH24EEshXUQwK+pifaF7Q+ONJ7fTpRHMhgYUz/s9ERnyeui/hoM&#10;xLtLVTeYCRVqXlIEXFrCxADWvfi59mHRf5dPm0q2s2rX4zJq145KhXiL2jSF0RoGkR9Ni4JJAC3D&#10;EH3R1DrpPTiHSwPQnz9qbnrtw0ZzCztW0TFppK8E5CoZotRWdKpbHyx2vdf6afacW0QBp0sad3ko&#10;3l0Iu0t6ZDKVbQ4qmi+6pVcVD1VRP9rjMWGEsT0FdqDwc6WuzD1KNVx6Skmt1Bp0rhcsxI4/s6Hz&#10;G/J/cOycQKLC71yn8Xo6OaGlrDuCorcZTE1qyVLChq0Eblgzwwh7IwCsRYW9oBtmo6tNB9nS8XzR&#10;rQNU/bw6ML1l8hs53TmqLZlRtGg39PnJqOCqny+JgGJwFA7IkmThgCvokhiV5NSNqlbXq9KoPd4r&#10;NYGocDpXDdtdEKQH+3gOjd742D01uDy7VrqOmgw1VjTR5nP4taWLbckI/dx+Sw1PGGmWpV4hB5Uc&#10;Au2ggg+1lz4CKEj+IdLWt4HUgigp5efVc26sDsSPAyYGGjykOeFZVRYKJTJG1JiUqBLFUZF1vHUS&#10;OpaNhDcJYkH08pTRaMvRV4UIrGvHy/1evr0FW4Nn1m24Zq2iOQqq+lo4Jsa1fT1EbT0lZUGknp3h&#10;WzD0sWTkalAYLcECyOrmh4efVJoXiWufl/l6QW2MjmZ8zSu0UcksNXqokrmaQSvTPenDyuFDRsVa&#10;NFWygsGsQvFpo4ihA9Ok0Bk8TPGv+r/V/qNofWfYO0KjEV43XX1FNi2zFLBLHU0ayQYzJZOnWKpo&#10;JqqkPkEMM1qt6iljiVXcuXbWbB1rUrINHn/qr0JY5VMZ1nA/w+nD/N1MwtfDFiJMlW9n1GKwYkrl&#10;kxGZH3MM8KyyUENZkvuZwxVnjUIEj4cCQM3Hur2668R1PqOPTquujukovQPYX5I7U2zuJ8dgtx1W&#10;aq62BIK6k+znp8Q89GQ0H2vlIqZEFmWWRnX+qqQeFL2coi1stAB+fSVLm3aUJqqfsx0JOc7g3R3f&#10;2XiHxuSqBgNvwD+Kz1dSaehiyBhMiU1G8yLHpSOFSJH9ba9DNcD2U3AWGA6h3Hh9nl0Z248e5Hg/&#10;CvH/AC/6vn0KPYWew2Sx9Rj8RDSzxY+egnoYp4o56ejqKSISPPSeHjyuAv4uhBZjYn2So7176jGe&#10;jySFStFpx6ByLJbhqVTBwmPJolZNNSTSSOlPDimpi6U2amRWeRA2mMM1g5UfW1xc6eLY/wAp+X5d&#10;JlDfCDXOK8APn+fDoQsLtXctZSUlZnt20e3cHRiSKiEFYKXJZqEq0v3MuOkUyKgcWjCM48djpB5C&#10;GV4VeioWbzxgfn/h4Z6XRxSEamcIo4ep+3/Vw6ZusabsGt7FqJaRJ8hJFTY77hisdZM2Ohn/AM1S&#10;0tUFZHmhSaKVoNNwwk1alOql4lsttSlDnH5dMW/1LXJNaj1r/gr8urTW2ptbM7JCUmYhmEUtZPi8&#10;TJ/uQpsPkKiRodUaxJ5J5DOyFWkmYRlmK8GwBBeVZ6nz8/UdH1IjESP2enQY7R25vXH1sWWylVjs&#10;XBTQWjp4cZpqqt/tzHNHLDbynREiiR5HVfo3qAHtXJ4eKKan59I1lLKQSMeXTBBsftjt3eD1FLTQ&#10;1O3/ALaU4zTEzLAoZ4Y6uaFBonlnVZBI4CaSwfgi/tua8tbRaTfF0jMhQl3YBel5t34O7p3DmMJn&#10;9wUMFVFQhoKjCSVci0zSwSBqQVVRKg0SX1lRZrE3B45JLjm+CGNoYfiPA9FdxfoWqtMdH1wfQ0OI&#10;xBooFljqIJYmpMeXDeSEJ4PVTVIMQKXChox6n5t9LACfdr2eRnr0ibdWB6G/ZfWu3cDPTmoieMwR&#10;eGjUU6u08ksVsjFVwHiRxe6NIOHsBwASzPcOy/qE16Ym3J3UqPPow2MpqaKBYaGhEEEmlFmB8DTK&#10;D6TU6gLxOVP6NP0/JItWNnkFCCR0Q3DKzV8+l5iIIW1mnjqGjRREyM37cDIwUyxqRySoKi31sAfr&#10;wuhsBNVlB6KLhgAOnOWim87tK6SmoifS4hMTzlADFJJfSQRYqpuQPp+Pe32yUSVOa/z/ANX+TpJr&#10;FNQ6caPGuylZEHjswYyKJLvGn0NwDfSCG+oPHs3strYjuGP8vSc5NT1yrcEw1eOM2kaJdQY2ZQhJ&#10;jVvwEJAt+f8AYe3bzYjQ+GvXlfSaDpPyUppwp8XjKgNqdvLJoYkRpIW9QEZBsfZFJZm3YCnA9XLl&#10;hTp0pp9JCsskjIyli1nYlTdpAWXkE+kgWPIv7UxzKpo2eqefU6VYp4FVbFiJ9HqsV50ahJcixa/6&#10;jcWAA9t3Iimjp506brRukTWULQOAFhRUj8gkIkS8qtYrMXFl5sNYH4+nN/YQuIfCk0gUHT6OAKdM&#10;s0cl1JKhnfWCkOq8xUN4i5uCBdSzabE/Q349lT5bPWgxBqOnWLTYIsWpNMUQeRr3ZlHrluvOlbhv&#10;pyPa2IALQZr1rruopiC76NZdxzb9p1iHjcji49K6QCT9NV7e9SQ6c0z1rpqd2p5gZgKcpEGMrEAI&#10;moskgkj41jkFSv0sfr7QSt4Zqwp1ZaV7uHT3ja9WGhHVIlUPGdGlXYOUQgaQ3BGoKBcm+r6e3be4&#10;DDBx5dPDR+HqXVSxnQjxsw+nl8jXDaRGrSxuLPew1X/23PtyRwwz1cdMpqFXgtpQAySiNGVWVT+4&#10;FW9zpHOpD9P9j7L3kKmnVXPaa8Om6eoZrsVFm+sXjVi1l9MkTKTqZwb3vdSSD9faKViWqemaxjJr&#10;0hck07TH/J3ilk1OBBJ42p5iSjow5AY2u2kkD6fXn2gnQkVp004rkdIiaoZ7xiKZGZpP3wyoIEAM&#10;hR9K+rkKVH59V/ZUxq2mnVOknWVzVbo/kRzJGvlibQrKxukAlQjlVK6GIH4B/PtqSNSK9aNCM9Ji&#10;qzBpSqtC1LCJKdTrCiNZNPkXxSycAg/5y7eote3thkqajpkkjK9PFPusosaeRBJUeUXgZf3ERAsc&#10;SRygvr9IJdlZSLgGzW91EZPHHW9Z/wBX/FD/AFfsEiXdHngFRPLDGsjiN2LujU7zMGmrBMwKiz6B&#10;6Y1VeAD9SXEgZjjqyMW4jrklZ5ZpITORMwjD0fhkcKA/7jiZizFkUa2QtpIGpSb+1qwKtKdXr0of&#10;E0sYYaYJ2hZaZEVKiiEgYJU+B2XSjvfyAWugDC9vb7w61z0+iHTjrFU4ZVMU8MGqU2WkGsyxS1CR&#10;+CVpBYArp1MFY2Enq/PvS2oTIHWmjY56SlXgTGkSRRNNRSrLVtHKQamNJH8ccK34LKQdJXgBrezG&#10;GKtPTplo68ekjU7RqJvuI6cqgnhmFKpiV6k0nEFVYzARuVBuUZTe4CgW97aOmR1tYvIDpG1eHFND&#10;UU86UgkiV1eV43pRTIh01MNPOmnyuznXGi34IU3A9sY69ooeHU7E0Ez06Y8MIftliRaWRC8vkiBL&#10;0o8q+NSysWdiLlmUX49p5F4k8OthCT0qP7tPXU8jCjkgCRh4oXBPMp/RIJSynUv+cvexsQvughDC&#10;o6fW3qKHj0w5Da8MFRJKjSwukZq66qeALTP5yqRwxM/H7cgI1DjVbj8e0zIKkdUNtQ9TocTNVpK8&#10;48v3BjZZS/keNfHxTuIuFWZFsvjWws/4t7YdDSh4db8AkU6ZabExyVkUQU1UNPHVRwQwoYYqenMg&#10;bVUPKBrkBANm9I4Xkj2lIoadM+CS1B0pG23NSUdMhp2m0lpZgBFLdoX1MBFGAAHciQhxYAi30Hv3&#10;T/0xAx159rPV1tOH1JkEjjmoKGSmjlo45qibyRDwS3CggC7knh+be90PAefVvpiT0s8bt5vLI6RS&#10;xQxzeSTS/wC5Ux089/EkLWs6NqZRF9V4JP1DqRFsny6Upb6O4+XQvYOlenij10cMMHmlOpHMxAmJ&#10;kdVgcam8RJ1qfS1j9L2968Mh8jHRhHwr8ulnJQK8KvGkyyFV0ecBEFyfIYpZAG1gc3C34tc29qmt&#10;wUDKCD09Q0r02PjBC7Sl08zK0iqSIFlDi8jSyMvrYgEWtwLW/PtM0On4ummIrjpnq8W5q0d3MaSx&#10;qKdtN0U+TVJKIrAqL2YLfi9vbLJQ9NsCy0HWAYWJpJH+4lRoSZmpogJYZpYk/ecxtYqNNmUKfyyn&#10;3ULXz6aKUag6UNNhoAAY/JGjeFXManSCBo1BpbsjD6X02IHH9AvggUircOnVFFp0rsTjYoqinnRN&#10;CDyJC5WJymltP3BGkqJLcWII/wBvb2ZRwRK1adbDUPQnUOHkk0gITHqGkhkAAjPpkdnF/ryw+luB&#10;f2aW1oz+XHp4Hz6yVOBvGbkiWa2qZEWRo5VNowjW54BDg/kj3a424GOvz4+nW6nplfHx00h8miU2&#10;kmm8ikIqRtplAH0uABx/S3slktVirivW9TdI3MU1HURzRqHBu7RiGIrpZyJmka/9lRyi/wCIH0Hs&#10;hulU1C8PLpxTUdJbHwhq2GOUP9o7zK1ooxKY3/bCuW/LEeq30vceyuNaygPw6svxDoVcdUQU5EaA&#10;pDJ6CpAOl0QodZHBBNvUCD+LezqGRI3Cnh0tWmnPS5oFjlKk3iUIjuVZVCWGlZVYgAem4HA5PF/Y&#10;gtwknyA8/wDL1TpXUzxAtw4uACRoZWDLpWU2v6WBYj/A39mcejVpz6fbXz/Z/q9EvXbhVikMhjUw&#10;hlV0XSqarKCDYk8G4vz/AIe76KKS9BTGP9Xp17poqV8cLRoQhMbeNv0tf/VFz/qb8LxwTx73KFWI&#10;qONOmW+I9IypqCP2/IolEYUBdLjX+lVjABAYW/P0BB9hqeQ1IBz/AC/LrXTIaqFpJ3FljWP96NkJ&#10;dZSRr1NY+m/BP+HHst8RSTXh5/b0ycmvTU9Q1O7SxwsoWSzcCyxsvoAIHojQ2BLL/jf2kc6TVRjq&#10;yny6iSZTTE0jylQiBysim2k8xxBo/U9vUfSef6/j3UN6n8urNw6TNfWRNLfWXUhT52/TJqB1KkTK&#10;NIcAC1iRa4Xkn2oBIpTpO8YapHHoIt6VUaTwzCMBXbQ3hZB5nliZFg1WP7agMrm4sSDxx7UCjNUd&#10;Fkq6TXoG6nJyzPURxxIiwiE6JTBMxpmBLU/kbhgqkuLEuQFN739qlj+Vek+ojj0iarMRiWNFlk1V&#10;NSU0pEUVna6PWlCCSzt/YIPpsfz7fWFiMdUJPl0i8pnJqarnhaIxSyidaOZf3FWdQEEjW9NoljNr&#10;gkko31BHtQtqrDPAcek7M4YEdJvJbnld1WVoEDEGnlc+GL7p2VZ2rI2F1EC+QLMxOp2OmwJs4tip&#10;4ZH+T7Pn/k6baRzhuknXbrvUpT04Esgd6meeSkkjplglkNHFSwz05YsYgNXnCKpFmfUx9uDbQRqb&#10;z8q0P7P8nTRNTU9IKvzNZVTvkDUKKZqB6Yf5RHFDAVqD/kstPGpeXXZ5fuPIGb/afayOyRF00yDn&#10;/iz6cKdNtWvSSyGYp00woyLHDT0U6kFo4vvmJMtQWqF8hk0L+0VBBvb1i/tUls3xEeefs/wfb0ye&#10;1sefTZPWLVw0sVTSsZVjqhMZBIailkclgEp0OpOWPjdQLggMtyfbyRFCacP5ft8/n1WRfxdc4KlD&#10;TUk1Y3kWCmq51jc6zU0qpdp0YcGSJSbo/N7j8+7haE0HHz/1eR6qi6snpJ1eO860ssVa8EsBoAqV&#10;VEpqapJJrqtSCBomFtTMOLICws3tasmitR/FwPDHlxwf8/StHK9NUO1KV0jkaOeSsaocw1NRAhrK&#10;+KCUzTUZqo1/ZQr6AGRVOkkg+1Qv3UaBQCgwDgfPhn9p6VRzEmnWSt2d9xJHooFoon8XgSZ2Y1FK&#10;pNQ8VavJARFKTgG7DQqgcj2/DfBa1OfP5ehFfX9nGvS1Cp6Zj1/NFkY2p6VpZqWCRoNc0dTDU0ry&#10;LNBLQS0ojUtEmlg0rh1IKqxJPtcu5xsnccEiuDx4UNR5/KoPn06oLGg6d8Hgc5hJWWOplKTNLT0t&#10;VUJM7PlIqcMrokagrUKiKojeyagbMZGNmbmaGYYFPUcMf4KZ8v2Up0/AkkbY6X2LztTRtTCooqam&#10;SS0dUgqWqqkFI/BWSSVVQvDKzq8iyamKueAQfZbLGj1oSxp6U+zHp/m6MUnZMN0oJNz1tTHHBBIX&#10;pUkOPjqpClVDUPTJ5Iav7cgsy1EfjVnuNLKRx7S+CqHPxUrSn8vyPTjXZOOkZnNzimhkpcbWRNUQ&#10;1E09O80cbo1RJD9waRiwB8UaawALlZGH0Av7MLWIs4dxggcP8P29J5b0DtU1p0DO4dzyo7rHJVw0&#10;1JJHNj6oVJqY6TJ0UZiTHSNMvESIxQrZtVhYjVf2fQW/iJnOquOBKn/V/PpDLceJjpG1VRJVSVBq&#10;auur6uskFNLSSwsI2nexSOhQakSaF2sPop1XUDSbX8CICiqFHGo9Pn50Pn8+kR456UMG40Hjjq58&#10;o8l4Za6pejiFRFPTRLMI6q4BkliATwgKdRuBe/CRtuD1KACuAK4ofT5Hh1spjPS0we8qBKx41ORi&#10;E9PUjIxVLx1OLRKWRKgTMs2ouZDoaItYorsCRfT7KLrZJSmsUNCCKfFU+Qxw9RwPz6Ylirw6MdtD&#10;dVJUrQUf30MvijpmSqaV66oaJGap0QyMpQzeRiZr2ABsP0XAWubF4WLMCM+lKH7PSlKdegtgehrx&#10;OcjDQwyUgkEc0qU0FEwdkaO8y1Wsf5xGHCtqJBZvwfaQ25Izw6UGMrjpf4jP00jaXaChki8kkkNU&#10;8To8xYIZ6RkuqgAhUAF9YIb6D2mMBgbGQfP062Y2XJ6d5qmOSl89doWnh+4WGQSCNfEsumYSU8Y5&#10;aYW0CxufUfz7uCOvaR0ma/EUOTq41qY6CRRKo+3iRqaoRChZfJNTli0cf6pGTQQo54B9uLWh49Pi&#10;NHp0kt1bV8wn+3qIaiOeCWgpKiHxWjrJormVquZJNaMECBylwADzz7VW7+Hg/wCr/Z6UwWqs9OiS&#10;dmbcp6SDK1qLMKalFJRWysS1UYNNGRS06wRAytGSyJA/ABUauL2Fe33Da1B4mpwafbU/zNM0OM06&#10;3dw6Uovl0COA60q6iWZalUqBRzf5clQBBRzCslTz1CtBcrJT+kjRc6QVA9mdzuaKAU7ajFMnANOO&#10;aH/VjosjsyzcOHRwutOuTVbh29QUSyVElJokoqdZIvspYKNvuKeaoroAC+lbgRkk2/Ub6vca7/ek&#10;K5b8Rof81P8AL1eWyPijSPTq4vYe1sdSU0a+OL7lV8pEUb+NS5V49ZIFwAF1gcWsP6+78sOFTu6X&#10;m2jjaoGehNTb1I8kt4UCK8LOApK6ibRvIRe9iLlgB/vHseRurt8+t6R09/wWN24iRk0rEjLGmsW/&#10;QxdQLBiLu3J1WFxa/tWDxB6qygCvQd5/CR6KmCSQMBISFSSNmeU/t+SGNhbS51RE3Nibjn6FG5xh&#10;4a+nSSVKnPQH5CP+Fw1McNBWCijrJvClQgkmnAbxyNLK4ZmVRddSGw5NyfYHlk0rUdJnUKKDpE1G&#10;46+kvQxSJA1TDK7JDIYY446SwjhjDKdBESvdbqbgkmzAey9r+WPAPSNyQeOOnDbm+4VhmoY6qWJq&#10;dYTZh/lc/wBypNNUxwN6PGoDMyLdV5I5awV2u7SKKE9NiXiAelZBunH64qpqr7iUUsUyeKnaeYyr&#10;IyylHUabtcXBAuAPZhHuCyZJz1cOQak16y1+WqMjWQLFUQ0sJaaCOmmd4tFVIA8MgcAn0uDcm1rk&#10;fT2qBExqD1pn1dMtVX5WgeamqGqKSWJIarSzLOG8paRZZIEBC6bFgbcjjm3usqInlx62Qyih8+lX&#10;i9wSxUKTrLWakWMprjUTZDySeN44Q4W8gHp08gGxVbD2oTbo5l1U6cWZgKdKSm3TkMfSV9TJMpP8&#10;SEs0VSEvT0TRsJF+9pwCohvpd1UBWtYlmFpA5N5Im3e9VAvZUVPXvHp8WB0UXtzuhlEtJhJQ0bCr&#10;jy2Q8LEwVNaQtOCzp+0ZIrMrIr25JLcn3nXybylb7TaImmgUU/4vpDPPasezJ6JP2Blty5uFlrqu&#10;OndYpa6hxKU8U8cSoi+D76phXyeVHshlUABCF+t/chEtQKOA8uiwRprrwr0I/X23KXaG3qrefacF&#10;RQZGqRc3TZOogjSr+5pIys2NoqNrpFHUwXhSRr+lmbh29vRFAKk0PTwUM1F6rB+TXyIpNzbkqMXt&#10;2kgxlOIZaXHQwzssOMyE84lkahip7a6uOFiGLA6S1g1wo9l13cK76U6vKuiinj59Qvjj0hJjKLI9&#10;hb1pMAZBVtkdq0udpGlnp6GnZ0q9yVwDhkinkEMEQfU85uirZj79bw4q3WvCNKnqx3YWOj3VtPOS&#10;b12zjala6gxlXtbIJTPSbqFXRyNRUGQzOM0CMU7xNM0ZUftqoAZme6msCDSSw6djiVga9FW3dvPb&#10;/WUzUax43N56aeshc0VfJlMhQxyyNHDRtVzWli1OskmuQao9JDM72930qoJGekTwkmo4dAA3YNNR&#10;zLuivztFlK6Dw0MWMwUrVL4yZ6kT5TE0YrFSN9cLQ/e1TKzHS8QK8Ap2LA1Y1P8Ag/1evTOkhscP&#10;ToHot+U0m5K/Lpj6JlSRcdR01Mohio4JKxnpMnVU8JtqiaRjPFG2lHNh/QaEveX6scGh6XWa3lj9&#10;kod57syGKbKNIlZSwUHpq5JoKwRoK2BReIFr/ugHUipGPalpvDAduPSTSW7V6NX/AC9dr1va3yLy&#10;m8d4JT1O3qzY2Yi2vTvMaZq9p6qGtqnpoP7Jkpy8pOriKTQb24esHdp/Ek8xQfmevRaQ2keXRT/m&#10;z8qsDtnsveGyYsZHVVe085X437qKOPHRzV0UhgosJQ0lMoSLG0UiKskR/ceQF1ezWXe532uUwoML&#10;iv8Ak+wdK1tDM1Rw6p1zdVuzP5Wvy+brJq+ur6l3ig8jEFKkHXJGsgC6GQgBxZgD9LE+w84bVUjj&#10;0rVY07U4Dz6sZ+MfwvpYdnp3T2lSVOKw8lTFLjlr4vHSfbpJrrJJY5QPopjkgPKrdZCJb6AaWliS&#10;vjTDtPDpFdvNpOjh0e7++ePzm0qXZ22sZm8dino8picNh3hSrrsfi0Aesa2hTLkqiTWITKrhYgpO&#10;gtdTaMKvaooPL5dE6pRu7j/q/wBX2dA/2B3DVdRUFPjduLNHU5DDVNLSY1KGEaoJKSOvFNSwyXY4&#10;+Rw4qpJU1mVNItyTW6vBboEUVJ/1f6vn0ttovFUl80P+r/V6dFa2Ft/B9kZvc/ZHaecrKTBJTvXx&#10;ZrKTeAZGaeVaJpgr30+BmPiYJZUFlB039lUeiV2lnP8As9LyKVC9RNg7D3V8s+xMZs/DR/wzqTbm&#10;cmZcoKB1pgKhY4ZKaSCMjyao6dGEaElE1MbX5aiiku59CZRT/Lpt2WBKjLnqz2oymB63wuV642G+&#10;M2/tHAY+Shq66iqJJc34qWYQbhlRo/TTSJNHo+7b9ySK0d9PsQvJHbx+HDgAfn0VnXKcitT+zooG&#10;AoqHce489v8Az+dpsThsQ89TQYDHwQ0ZioMHCTTUVTiphoqFroXaJ1af0oZGlsCfYYeTxZmkY48v&#10;kP8AZ6NFjWOPQPTj0VXfnee9u2chV7XoY6fbO0MbI86/dVZpY8dTSVGiLLwZsgIq6dMbKGCNwEVv&#10;qGWnkkOTgfy6fSOONQxGego2pjKDfHYFBsTZOMrdx1dZk/tsjkPKIZMih/cqFhr4L6FkVZJHaxaS&#10;wAANwbpQtjqzqQNUmK8OrdOkujsp1/g8nU4l6rJ5HG19Nj9wZGjYZhavPKpao27h6fQCtBTwMJq2&#10;qeM3dQp0kX9mEChG1Vr/AJPl0hmkWtB0vuxO9sJ1b1hWpSZPCxbroETJ400MkGQjzcPm/g1TQ0tR&#10;FYyshIcmbUq6CSNXszN19NGSpz5de1EoI4xSvE/4eqNu4e4s/wBn1dVi8NRzUlRNUp95jadGmqGp&#10;6Kn0sY65hpCqxldiLXvq/p7LJ52noqrQ+fz6vZWYgkLua18/ToAsjsmj2TFM2Wmp62tMyqJEqVlp&#10;72WeoaBCPI5F0RNSqjXb/YJGiWP4sk9GQkLnSBQZx04YrL5rO7hxMGKiONx4qaOnmJjjhooppz9s&#10;7x6/So0kKbn6jj6cWQkuAMZ680cccfflvLpaZI0eyYyKKiWLMx1NZNURVLp/ltJN+yZayne6yRrw&#10;gERDGzMB9CXu2EUGDU9MIGkNDnH7Oo2ztrb37GqaijwriLF6ppHyEs5m8LU6cFZarxqLqQAXBYoD&#10;ZfSb2iSSUHTgfs6uWSMVp0MtDBszZWHqaeGso6nNUVOIJa5Keau88bkpUSpXVC+Iy3LqVRudS2cD&#10;gLU8KJc5P+rz6Skyu4JFB/q8ui+dg9jLndTLNEZ6ONYZJoUEjStDCKeJNLAII44wFXxi4NuSSD7L&#10;by8BNB0tgt+7PA56L/kXWuMWszNUVFlCoi2ntwhMJBJaReAB/r/U+yVmDNnNejAdpJ8ulzs7AxYr&#10;IlcpQSZCqyKLS4ulpFNQVqpSCkGggkyfQSafUv4N/aqCAh8jj0juZqqNJpp62QPhd8VcF1B1vT9w&#10;9iwVv8RraWjqKTFUlJLW1VDQ5e8D7cjjY6qv7pZPG8ejhwh1EoT7H22bWLOL6hjVm/l8ugnuF284&#10;oMLU9Jv+YH8lKLaWCx+1ts0hholrKB8LhZo45oIqKnx0ZkXIyq5WRlcKUQ+RSHe5DR2913e9FvAI&#10;1+InpNt9kZZdSnFM9a9m/uycnuXMVWcrsjUStVyvOtmZitXF6QZ55bvdVHjRA5Cj9IA49gO5umkf&#10;XWp6HVtYxogTT0EtTXVWSrZZ4ZjUTSpqmcCNVgQjSCtx+nj0hjf68e0h7jU8ejRVVVAApTpTYTC5&#10;jMV0kNFBKxKxCRoLqAkg8ehnAPjRluQSfwT7eijeRjTh0kmkjQdDJW4yg2zQy02KqnenqoUNNUrH&#10;E8jutMFcO/1uWuhY8KNVzcj2rYCMY6QITK/d0EuVqqOZHlikH3LF0aRWLaHjPqdV51L+qNSfzyfq&#10;PaCR1oacel6KK/LrBt/FSZ3I09NWhZpBULFDTtHpEchX9os1rHUw0MSeAb8fi0CeKwr0xcFUUkHo&#10;+HV2y589uXbuz62ian1Tx09J4gZEgoZKP73OZRUpfXM8caBaV2LK54t7EVtGWZYf9VKZ6Cdy4UtK&#10;p/4vy/4rq0DpOvbqzDbwoNt5Ojoc1QZVqCr3LW42oqZMXiayFqpq1YrOtTkJk8kkCzXhMrf2PCoI&#10;gtWWBWVTQg8fQf5/9Xp0VOS0gelaj+f+bpFdobtzW4a+sXAz0sbT0dD/AHdoZKufHphafLhknzWR&#10;mAeCfJ1ehHldZCsall0Dn3eWYyk6KGnD5H1+08f5dPaFUZFf8vyp6CvQWYrr6bZFbR9q9g5vH7nw&#10;eNbH1xxOTMdOd2TrE8VLkJ6Ri7GJRq0zThC5DW4PtyFEi/Xnaq+flX5/PrSPrPhxrQn86D0+XVbf&#10;ye7xh7Z3kJoaojG0CGOlpmVEUV07eeu9KqAI2kYpGR6QqqAefYO37cRdzlU4L+z5/wA+hdtNnJGh&#10;kkGkn9pHRZMWgmyaxxSDQ7kPGhUKrMfVCFUWIvcK1/z7IrfLU9ejWYKEI6PT1p19Gdt5XNTPO4ik&#10;o6KDIKsQoXqKlFqoqOlcgSJVpJ445JUDK1zcpa/sZ2NsPBLn0p6D/i/XoJ7jdBj4Y/2fz6sK312O&#10;YPhjTYDFpElPXZqvpcbBPmaZ8tQVs0KnLUMLuV1U0cCyU8ULAOwMTEsxsT26uSm1GJTSvz4HzH2D&#10;gPy6ILWNpbvwn4VqcfsP5/4QeiObY3rBkqyopcrl6qfEDFw1tZVmpkhkgx+OVIIaKoNXrkRJWIR5&#10;1cygW8ShPYXW9Goq57f83R8+26aGJaH7KVqeOP8AV+fRCu066XJ7gzFdHFHFFV1dVUiKF5C1JDJK&#10;TBG0baiRyGuWJta54t7Dt4yvNqPA9Cy0Tw4VBOegngVvHFDHGCjM07yhACJQLIZb8hfxpP8AW/tI&#10;fDr59K8dOX2cDUqeYNFNCGkJJAaaawPjP48ZFtP+N/dRWvb1rr0ORelSJY/IjWTVKCo0yA2UxJ/Y&#10;WwF/+N+9U62Vp0p6DNgyqI2jiqEDsWdgUnWMfuBjYgX/AE6rXIsOL3HuqsKinUxmx9RHE1MWjYmM&#10;TpIAW1CQtHZBzpF21Dgnj3o0OeqrUYP5dcZGFMGjiCRReR2NPHdTdj+4yGT6fg3PJN/6e/dX6doG&#10;ZQHiLyF4f3kik/bvYEgxkEXAsGu1gfe+qkgg16mxV9ZVsXnEt6eHT+q0jIi+MKyH0jSSwY8/1tc3&#10;9+z14afLpW0+ZSophQVrfcq1FT09TUlF10LiTyQxRqq2AW1ldf1A/S/vZOOqKpDfZ0mquG01R4YR&#10;TtE2rwgjRURvZ4QpcWJC8f1+nupz06KefTH4CH8mlUaK8kmsqI1F/IX0Nf0gWuLXubH6j3Uig6ud&#10;NMdQqmkRqkVcE8SNUAtG0SkokjC7tZdBALAKDY8A/wBfeutofLruhxz1BeRmSRIHkKKCdSlNPESq&#10;qtf68tYC1rg8HfTnU6Sihks0IVwkrlGRQjLEf3DGfKbAkWVUP9BYH37r3WaB/GzRvGkbqHbRGxdo&#10;SQbqW4JD/UgngE8W9+690M2zzElH9rX1TQLJTvKSF+4VKtXWOGllgJ/UCdTSJyVsPdhgda6GjYlD&#10;DHm4hX4+aoSZVq6UPlTTSpUwKJaWOnrYx6UPOlGAOptNuLBLcAFaHz69WmejE4ftKSKkqqjPFHFN&#10;RDEYOnqKpaSkRKVjLFNWxoCC87mSCVxbUL/QXIJpLCPVRelAnJGRnppn7Ixu9Gzf8NgpsZk6ilpp&#10;4sXRQ0n2MslOdE9MlQSSWjZmnjZfXIzFCGHuwthGorkf6v8AL1YSalI4HoLNzbv3jh8nSZPDV1U1&#10;fQNEtJVKsGj7aMrV1NHIXLaooXVpijR+o86Bx7pNaW8sJikGDk/n0mca6qx6tz+F38wePHVOM2Z2&#10;GFlxVQ9dFHn6kK6MtSuuGZ6OmiSOApfRq0hjZLIA5KxTvfI6iYzWoGljkDyz0/bt4Q0vw9f8nViP&#10;YnaqqmAzHXX2VZgNz0En8bpjXRT1FTR+Ul5TVB2kp5lBsqjUrHSLhkFlGw8smykMkvEcKf5evXAS&#10;bh1Vn8g+oMVsbdG1t27UyktNWs0OVRli0pmqqpnM1Iaan4DyynUk0MYJjKgM309yzbdy59Kfs6QS&#10;9oqOgx7PrxU46nzFNGtTmKTGzVFdRUVYkYqaqok1XjnkAkaSFQ4dFtoTQvN7+zFD4UXd0mPc2Oi9&#10;5zeNLksUr0szRy1M+sTJCYIWq61UpK+nxsunQG1Ij1AdQFZX02B9tNd6QAOvRwLljx6sc/liZbES&#10;d5Y3Dbpx3j3DLNJkY8gjRw41KfHUcaxVh59Uj3aWWVf1OYoyLe4d9ypDLbK9cVz9telMbaXEZ8+H&#10;W0xtY5DGVfgjqZaq6y1IZqdI/Ek37qeO3q0/oQqvF7kgX94u7vt6u5dfnno36MBjK2kqMZHCy6Km&#10;BBrHCJJM41GRVI4AHFuPof8AW9hRoljg0OCCOHVl49c3lKcapI3f0q4HOhLBmsAL/W9uDY/7D2yl&#10;QuTSvWup+PqRKdRaPxIyLrUarqGAY2bmxP8AaH+A9qo3qKtkD9vXgQDXpzyMvkQqpUrG3nS9gioo&#10;Iu7Lfi3sxjKM1B5Z62SD0ySVEegWYNdWaJ0Gsi/oZmX6cD9X+HsV7TcIjjPEdMyrVekFnWiRJDNN&#10;pWSl8QZl0xD93RGhcH6sCQpH4IP49yzsd9HFpJPkOkDDz6AuuiVcjM0wjjeOPxaSjKojmGnxFl4Q&#10;IAdIs2ok+5bt72MxBq4p1amKdOVJURxCNoYfIrQh2QS6HZIkCKtSjAeLSApsn1PB4PLdxexngevA&#10;AZHSvxW6BBKwnH6GggjjEH77QxjW8Qkcqv8AXSqnUFvyfYV3G5Rhxz1vVpNa06VsO7P25J4mQg6g&#10;ySSABQraiEaw8bC4BW5/qT7Al9feEzUPTqykjj1KG545EjZZVkYli6rrLKgYJquLgtfj6W/PsPT7&#10;0U8+HTiyGtCajqTFuMWIX0EqCBGI1kaTUAzyG1iSPxwPaL+sRFc9bMiBdIHTbWbnYqVEyFhI6o6x&#10;EuDp54+jengEg/0F/ZRe80kRlQ3+r/ium9YGV4/n0102dohIs9cvkgp1ExgWQXaWLlY/wji39ngi&#10;wuT7D39ZbZWMly3aM09emH4E9RMtuxslWRtRxGOMwskFOwQkSuLs7u1rrb9XFjY6WsAAFt75sXcJ&#10;QLTtUYA61qA49dYmGerZpI4jJIWLTeNi8cIHDxLJKupgB6bG1vwT9fZdYLcXTaxViePXlYnj0/JR&#10;02sxNTrKr/uFY2UyqpBurEA+kfRR/QfQ+zgWylgritf5dW6UVFQwIacmMokMwnCllPlcx6WEotb1&#10;Ajg/1+nsT7Zt9umlmGFPSKUsSR0KEOToYqaGKIiLxiNDAdLNCNF3Q2uWII+oH4H9PcpW+62ENqI0&#10;NCBw9Pl0mEJrqA6ZlmWrqfPVE/aQF/KtwfM2s+uJm+tx6WB54sOfYTmlF3emWc9gP/FdLEUIKAdO&#10;IzEArVNGsIpl0xBBbyqW+h8diE5t9f8AVcezq13KFLoGEDSP2/s8uvOooT59LSOpScQRO0emRdKl&#10;T5GRSLX5AJC8gn/D63v7kO1njuNCEijdJtWadcNwbdEtPHFCsbxtEFikFiquVuryLb+vBv8A1935&#10;g2DxrKkWQRx9Otxv3VPQFTxy0U09HKkcUtIpE0PJLiM2Mqk/RivAUfW5JNveOO4mSzne3NAUqCPX&#10;o5ijV1r1AiyUfkRUkljkCanWyH1MbRqxF7qx+g/H1/HsjS7ZnFWp0sWNQKDoSNv1TsI2mdXWVjGj&#10;aQGfSLyJpsfSOR6v9ce5I5bclA0hrXpPKDWo6GjE5DF4ak+5rZQ5CDTBdZZXbTqDLpF+BwB/yITN&#10;t282Gy2f1E7itOHSCYM/w9IHeW/1ydHVQxSsjs8UdIpYhmP0ARSOCxuLfU/1HuMOePcEbnZyW9s1&#10;PQev5dXt7Qhgx6BeoppUZaqosZiYnSBOFZIX1gsVXgkEhrHn8ge4CmSUSC4m+IkGnRtpFKDp3kzV&#10;KzRq0kCoVsURo42mbhfHFquvJFrMouLez0bpG1FI9K/6vn0yxUYbp0w8sRqHMd2FyUEigxRojFmA&#10;V+LamPP+Jtx7EOySRm5Lgfl6dJXK+XS+WaCohWKIKkiwsrvIob9xvRJIP8LfUj3J6zWs8YRcGmSf&#10;Xz6a6a/246imdCrJCREjKAXWSMBWdWP1tbSB7bTwUmRloQMdexTpiy1M75EkT3WeMgSyEBS7P5JE&#10;dF51KLWP0/H19lG7Wvi3faa6gePAdOoaUPQN56gx0c0+Rrpl8EEpUHSZJYnZysaQQsCGJPKi54v9&#10;PxFu72UEEjSOa0JH/FdXYgsadARvvByZ/blVVxxIkv38ckFO1Ms0cihWBSZeLoB9NJAUA3JJPsFT&#10;Wzy1kUY6Q3kHjJUcR0EWD2ruHHxy+NXghqYY/DBJE0ogqJJbA64mASW2pgwZRc3AAHtbYW08QoQe&#10;iv6aZe2nU6s2XkaZp6uapqJaxClYp8k7zUsQXxS0p1jTIyrZlkBF+AATck5jjzkmvWjayoKkdJGs&#10;2xS/fuxLPWAJNSxoi+R5IYjGsrsLaFAY8Lxfge3dLFgo49a+lU5J6se+K1VDgMQaCdklZXQUv7ii&#10;YUc0QaJmU8gD1LzzqNvx7yj9o38CzMUnE9JSqxXFOj4fdwCNGDFRKinkCwB+nB+o/r7n4laAr0a/&#10;MdJvIVMM9RTKZuNZT8Ai39vQf8f949sSHUadVcljTz6CzsJZpcRU09KoeNY5oh6S00hK3lCsn0v+&#10;Lf09hfflPgEAV49KoVBz0WzY22MrUZStpzTmKKWqWLRMrlWiXhqiBHBF2JIcluF9PsJbJtclzcHG&#10;B09JpVaN0cbbuCo9t42SQx3aenKullDPKFBUWtbi1lA/5FI0VpDZx6UA+fRHcUqadPO2aedBLVzs&#10;5Z3Kxq5uiqTqRlsPr9L/AO+AVW6k5P8Aq/1f6vU+t1NdXp0uYv3JVuwJK3tz6Tf6ce16sWYD06XV&#10;r0ImMkVQFDBR9BzywtxyePbvHHTyLT/V/sf6v5DLW1cMWp2GphbRe3BHFuPeqgZPVn+HpM12ZheE&#10;l2EXB0HhbH/XN/fvEXpivSAlmRqpPMxeAycWIf6G6m9r88jn/b+2yyORXgOqNk9LJSkkKpBFYSC2&#10;s8FRptw3NvblFK0HDrdVAp0Gm5sbO86LHGKvwkx+MgFNTDSWKjhja1iebX9oJUo3WwAOseL27K9N&#10;JBV1UVNFMmloYVBkA+pLEfX/AFvbLRCXB6akUyCgwOlPTbJx9NGv2cMFQGCq3lVSG4udQP8AX8+3&#10;o7GIZC/bXpoWlTk16c4OvMFNOKo0kdLMONVN6FU3v+0B9OfbiWMKtqAHW1s466uHT8Nt1dEhihqP&#10;NFoOkyLqK+kW1n8D2o8NKUp0o8IqKMKjotvePVv99MNUY+SkgFTJG6RSPGJAfSSASR9L2I44/wB6&#10;A3NnLcO8WjRhRqoaHol3GzJPixLRh1SL2LsvLbB3LVbazMMOOyCPJKHWmc00lMb/AObMYWMOjWcK&#10;CbAElwOPeJW/7HcbTfNbTLpINM/5OqWdz46FXFHXpkx1PjIlhpqxEc1cX+URTMZZxUQScT0NUVIQ&#10;sRrDAAWH0/HtLZwR1AbPRpF8PS5EYpIGkhhgQhE8Ud9fiiUWdnaMEPrFxpYc3vb6+xOkKRoNIx08&#10;vxdKXDRQSLDJVCAJbxokCkJTQaTJJGSV9TKASoFv9jb2a2kKNhx04a0x0rqelFJEklE6VC1DypDE&#10;z6xTxiPU1OVsAjSAFgLAWJufZwsKwAGPqgNRnp9jnlnWZSwSVY01xmWJKV2dbL5orcBlI06hddNw&#10;D7M4icinVQaVA6lrCfFUh5IIf3I4YpLtUinLAJ4LuOAf7RK6SP8AEW9rBWmetdQK/JVdAsNLJVuq&#10;ipSkQhwnCNpVAHUmaN2Cu3IIH0Fj7becr21x1s08uo1HLBK7U71L+IVzK5F54hVyKAqKyWVSAFub&#10;Dn1G/uqMrGlePWunlF+14T1lHldkja5lZv0rE30Yl+Tf+oA9vjHDr3TzSL9xH5Cob7hV/edjojhQ&#10;qoaWNgdEiEWFh+n/ABv7WwjVQevXh0rKWEQjxIiu2ryyR+BtJs+mIxzfUk8aR9BY/j2dW6aKDpIe&#10;HSup0dxGXZmjqSyElmMsUYUo5lVVI4BIJH9fZ1ArY6Z6dVqZYApaMxPp+3mMarLBKkh0x2Ugt/ix&#10;axBItb2aK2nq6n8PUpa8LIgVCge6o2hyTGo1nSrC9hwOf1Afn254h6uaDJ6mSMHjiMkkcMsaBL2V&#10;QIgdWlgLD1G36Rxbj3cOKVPWiaCvTDPNFNqk8Ymu3kLkLFGV/RK6qvqHN9IP0+n097UqTgfn03Wp&#10;6bagShWNPGGbQHLs3rDhgY5FYGxUG9/djWmOvdJmuqJS7mVVIjJRkkYhBWrGGVisYNlcD9Kj6/Xg&#10;n2gnfSpJ62V056DirqCokrTKsMkdSQXRkMqvKdUccIYGO9zpY6Ra4vz7IWlWpJPWq149JXLvTBkk&#10;rWaB5JmM5gRhIARqlpKjw8agPUlQBYj0r7Q3MsZNCa9OLw6xU1FFVVESwB43pA1TGnpikigfnUYS&#10;tryfVpAbjgN9R7T6Fb4OPWyQB1IjxSRhnrFmc+aVBRwQJDFSrMGd5Y5gNOlj9XYn6CzX49+Efr1d&#10;JfLqW1LIqpLEgRo41gaR1eFqiBV8bRyCQc67C7Lxcn8G/vzKAOHTyuvn1JWE1iGCSjAZmjiMuoIV&#10;H+7WhnANo1a5W45sADY+2WAIIHTmpRw6aWxi6xFqcxx1ChJYpm8t3jMTT+RgS4sSAn4IF/ZLeR1N&#10;T0pjlIoD1kgxJpkdoU+4ZpXBp6iNoZPCU5ijqio1OLAqSfxYewpewkn/AFf5v9X+FarUz1Kjxdb9&#10;7A1QaZofPGDMHUSWlPlmmkMvoZG0hVjjK8i/PHshe2OvOB0pSTGeuGSxNBTqscmYVY5UkXQIGY1E&#10;sUmoBvED6AthrjC35sLD2X3Map59Kk8+kpNDVujT01XSTVYmlipa5eacz+MD/K/F9SiBeGPFirc+&#10;ytxQ9ufn0oi8+sMNAC8AqKZ45SZaowyKmksw8DSoum9i1yitwQb/AI9trXNenvs6iVO0o6pGYzx0&#10;iRj9oQ+gxMi8PHCwCOVHDj6C597LEH/V/q/1fkLqpBqf9X8v9X8gj6nbM1KEjnqnjUqZEeL99mVT&#10;q1GRBw9uYwfTpI/2DZyanpzpFjFmM1TpVS5OeZnPojakrlcOI7ej0FV+rMmoBQ3AJv7eT4etEV6k&#10;R42rr5loqhp0khg8NSvkaGIUzyB6x4NKgGEBUESoVuoII5t7uBXqyrXrJ/ciiEYakqI4pErhJVmd&#10;gk0R1nxrDLRqEUugVZAL2HJ4Htxanj5dX8IHh1Po9t1cVKkNNHToKUzOqsRJMHaY1CQeWO6IsnDE&#10;gte5+gY+1UYqKdaCgdPuLxM8kVXLUVEcs8UCx1KlIzHDKsh1qygMrm4VLxvwt7ge1ca06v061NfR&#10;QxpUTRGSrdUSkojKvhWSUFWURoDqBYBCPqAB7UGZRRfPryxE/Yegrz+dE9SvnxtdclVmqYWdh9xT&#10;BlaYLHZTocguWYKdN/r7MoPUf6vLpBMgyekRBlTSyQ1QSB4qSSWlq5mqmlM+mA6AsLlI9UzOFVLs&#10;oIvc29r0APHovdUU1PTxjd3xRQUcv8TmMRknYtT6JI6OoKiFYRTIusMtiSCiqdTaWBHNzr/COqmG&#10;JsnoRKbMRZKnianpIZJC5rSV8wanl8YjcUhlAcal9TISWH1+lrbBJfSw49J3hMZz0ro6dIpzVxzQ&#10;JXS46ng8aMQzoQX+2aMKI5Jhd7yB73AX8+zKKNQQR59WiADDpepKIYMUqPTS037ELz1rs0ssdNAW&#10;jR3iBs9rkm5tyPZ/EKKAelVCesrZJdDQSlab7oGqUQMHq5FhP7MykD1KgAFm/Fri3tSJFQU68AfT&#10;rilXHUSxJLHKi1cy6KSUpOyMIda1NSpBGgcMwOlRz78ZAcgZ62QfTqHWtL9vJW2eNp5DSPLEFmho&#10;xceBIhTkhxYamt6msLH223DrejpMyY551gmlkkEgaSCY1bLNMI2QGNGpoUAmYlVuktioILE/VWXT&#10;V14rQV6R+Sr46NkeCSrhlmWSWaTxlZqT7V1irDMurU5IsNQLKtuPp7RONDY6bOOgq3b5Y5RVR1U9&#10;Gjv92iNNGlLWVsdmLzU8ih5GlYIl2CjSbr7L7mQhNXSR2o1V6A/O5Va/7uqnVlqDPJT1pMQKUlZJ&#10;YyzlWNmhBvENGoWBANuAH5X1Ek9Nk4qegmSXKbgyX8MpIoal6ioUyCWCOnjpaigYeunVb3chgVkD&#10;WC8W4PtOtAemtdMnh0dvpToWkyWQh3DmhPOARLEamKnqZY0jlvL4mA9Ooho9Q5sSbD6+3EhmuDoQ&#10;UUceltuvjNnh1YntvBUlDAKakp9dKGSWnhqYRHDTPGfTDpiHEahReyn6tzf2f2liqLgVPr0cRxJE&#10;vSjqonKyCWohihjceT7eSOGlV3u7qtU4sy2DEgN+fp7dlSmCadPYpjpGZapgaOVY6tklqqaoSOPy&#10;aIYoigjeQMwvbTwGut/qAQPZLddxoD1piKU6CPKvTxKscUksNMInp1p5BHUTH7eMs00SR8Ekkf64&#10;Jb6j2VyRgGvTUXxEfM9F131nKbHQPR1M8VNK2OkaFpdKxwPLINMsQQXZ+A3K25HqBHvyMqcelbAU&#10;qeq0+zN5fd1tbQwzmTyyT/YRNDKIPPQQX+4mCAmLya0WMgsL3I49qAgZ9YHD/VToummr2r0ofjnh&#10;Ugy/8TWvEFQ2VRnHg+4hMM8QRoRTSKCDD6zJL9S+kgWI9iXbV8TH+r/V8vLp22FV6u46toB5aVUX&#10;wwo1PTRubLF9tH+7Ayk8+q8RFuLg/kexfbr+mF6ckOlq/wCrj0cdMUIqFPEplKwM0jsgSR1IJAjv&#10;wR/h+fYjtYxgHqizAmnRe97RKNSed0e7MryeMOs8ikXLkBCFVtIVuDf/AGAEMUYPRrGe0dEK7Pjp&#10;xSzsi6qVpGlp6LwQwQLO16XxS1U5OqLhm1Kbrqst73BjACo629SQD1Xt2PhFM2blnxcUNRJQtK9V&#10;RvJBVNLOBEYhA7rEnmVCzKI7aAf7XsRWkunpNPGAp9OiQ9g4OCqlmmM/3TSU1EsOMhSKlC1kKkJD&#10;VVKqNUUILWUC5YLcAAezf6waKHPRelqGWvQEZ7FSUyR08NKVpI8jQCtjREErVs8RgZpwFYtquJJH&#10;tpspB908ZKV6amh04p0maemlpcmlVk6VKfHxK1NI1Oiz0T1KNpgFPJTAEaydQciy3tfi3urSKQek&#10;ugiSpGOhl2Hj6ZnjenqUNTDJMhkoUNTXGmkk8lRQpI3qdY/SJDEVY3uAfZNftUU6WJGKBh0ZvEUd&#10;FNHWZLTSeuZaTIotPNGalIFCo00WhtcyekJIygWGgrwWIUuGoejS2U/6v+K/1fyEKqxwaWbHVKxz&#10;piaRpTPBS1NZkHiMhqBBOj60TQxVo44zp03DCwI9o3JPw9G9uAOPQeZemqqekMksCIk8kVPkAsx4&#10;QAzyU6VcAAaRLiR/EbBmYNcAD2WT8ehfYqDGKcOg7yzpHU+KrkgpKedP82ilmqYahv8AKJg4QWfX&#10;crK1j9PSB7TDPRoVoafCD5evSgwuLVYDVS0dLVvHIZJfsfUK1Y/8noXyEMlgztwsgX6/qHIPttmH&#10;CtPt6cWFdOqlfs9OGejA7RxAmqjS1MtQ9c1PBoxX1+2kUrI2KarUICfGP2LN+kklhYgJJWIGc/Pq&#10;6L30GP8AVw6NrsmipZXhhnYRwzzyzPj4YpMlRY+ZgDDFoplV4mYpr8mggudRN7+y2Rzqr/q/wD/V&#10;+wOTntoejUbfxk6JQ+SOkZ9MtRD91LSFE1nTJV1VRGoHkW6gelmuCALn2pjOoAefRFI41Enod8Lj&#10;Yp44InRIqhaGASzNGHKGA3kqohKLtEbgF1+g+qi/tUwU5bphZdRoOhLoqJZVpvDTw6dUqPJK6NGj&#10;Rx/uPM3qZS39WHJ5Fr+/UUZ6ZeStR5dPNNG5BC0zrrHmCRszMYYgImjkXkANbV+Lce2j506bLADp&#10;3hFoDTQt5IZ2EccWgga4iGGtrfq1Ai1zYf096BwR69MnJr1yK3AnR01mZhGpVDRIqCzlWAuSGB9T&#10;/wCsP6CppTu4dWXj01VKwtPpSJo9azI9REsiqssiiT9qNvSQfSWKckWCj2ik01x0qirn06aZQZI0&#10;lijEqVTMki6Y3lnMSWjnjp5BoCjku72JJ59p2+LpQvE9MWlI5JypjkWNhoZCS6SqhBdpGNxIeFKk&#10;FTbj8e2G4npYKnh0wv4YogI1gALPHVPKwYynWXnlp2T0xhW9PKgta1rD2jbtqR0rWv7Om2um0LHL&#10;D53LBGTxpFKwcqVWSPSNVtIDENqP9LA+0pPSiL4umBlWmgpgNV5UlkkhdfIPLMpZCYgDp41FP6cC&#10;3HupFOnxnpslgemdqhXpoY6iZZbxxhA8stOUWqFPIPU4I/SfofbRWhqOPTqkE9J2RVp6JJlsJ5pJ&#10;I0aMrG0njYPJLoYWaXWLO1gthySPrQihoenwakjpvGgVFOWFPCFirJHX7XxvWPVczVEcVNpDAD0i&#10;VTYfjn3U16dTT+fUV4lM3jaSYNyacBTLVRaYriollcICujgEi4vZibX916c6b53WpXimgnqVvJUw&#10;RSgTaf8AUTQ06BVmHDAAWI+hPvfW6ACvn1FnakLzAJ4jA9K3jkmkE9LA5EbQiSMBXZbBtAHBvfn3&#10;vp7rDV/bGp8dA0QCaDEv7qJKswsz2axPI9YI+v09660K+fTVUshWdZXpjUR05MsVPK0rwIz6WikX&#10;6J5bBdY/Tfni/vfW+mmqqdEVIXD+NmllMFKVtBSRgR0sr1Set2WxBLHSvBufbsXn1sfPqFUatNSo&#10;aaXIlRUUyu/lll1EMscUsKiM2YhjEWVjb62IAd631hmaNFMCTTBIaSQ1FHA8alKs21VFTIVP+Tvz&#10;ePXcA+jnn37rfTNV1NLPFPRU7o6zxRQotM4gWplprVaxy1UosQvqVVHqPJLnke/da6iytIaGoAjq&#10;mH+QxUaNTtAEBe0kFQ36ykl/G5HH1INz7917pnqYI5J6qu+yhLCilppmx9UPIk0cglqYpVJ9IAsF&#10;NiCOCeR7q1KVPTiE1p0m65jLUKop6+1RTreaJUlBrVa8Uk0tgqKFsWjbg/Qc8CqgDI6d6aCs5rJK&#10;ajYpUUoEBrJ6mRIqeKpIEVTOCugXkJ06DdfoUPu4BBHWiMdMK0UslHDTRyvHFSCuohVGGJhPVQy6&#10;5chUyyq0kUUzC6OInJawAH5vgcePTR+H/V+3qBU08lQYp9E9VTET6IYXgpmepU+OpkSdh631KPQi&#10;6iy6goDX91XhTrz8fXrDLKJYEWolpYJ4oY5hihVFZ1kjbUs6nxlmmcafIR+2pv6R9RYCh6bNPM/6&#10;v2f6v8MSkWSnVo4PJVasymqoiMdPTQzV0F6qG+pkp4YydQ4Otl4NybXpXPy/wY9P9X8hTyx69c6j&#10;HtJDVRzSWoqySZaud0Z6mprV/wCANTSQWBghdVu40fW/Pvwx3Dy4f5R1ogqOuxpo4aamlmo4pmWG&#10;s0GpeSZ55j+9FV+JbXqdQ03uQigfj3okk1PVa9SooVujtKaKNUWnhZacxIsYmJqaZ6oH1RqOY2kX&#10;USR6gPeuvZ49PFHS+dqSeiEkbfuY39ql8NLNDAC7yVk+ooy+PSCf1MwOkEe9dbX4uvVNJUTSQu1N&#10;K8crCa1TUSZKhpKmNWkL0NcgiMYH0VGUqjm9zYe9Y6snn13WUk7laypi0yw1EFXFj6xpHempmJkl&#10;lVJB42D6mEjsXubgKNPv2PLpz7OlF4RHB90Haq+0jmhNNSSOkqVlQgNFqkrg0VQpLWDyhVFyBc+/&#10;de6ix46ix8eOE0AoiYlx9QuRf7WQuDcHxR6l9RBsEIuSCOOPdT1dK16kUuiGKY/fz0slNNqoEqaI&#10;NVxI7CRoKmJBr1NGNMBBKkEkj349WTh1CSjDPSeJJHIr5a2Wnjan9NLJ+4aBqa37pLaXUBbrYm3P&#10;uppTPV+mjKsFnYzRpBBHdUWRmmqcZM6s08lXTgSMwYXL6QASdLWFiG6IeHW89JapqaiQVkbyR1MV&#10;Y6Q1UVHT01PHU4lFVmnplqiLRq4Ehc3ReCH45sAoNQKf5+n+k/LNcqBT/dQrK1UrTU0b1VNBTy/t&#10;TLMhSSU/XUFQiQcqxWw9+oPsP8v5/wCodbAPHpOZqpikllRK1qVo5KOX+DroiFYWnEsUxmI1jWGU&#10;qdQZSAroAL+7Khxj/V/gzw+fHq40Uof9X+r/AGOkbmK8U5EUlGWhoZpUkqamkgjqMlkJp9dHSVFV&#10;ANTixcxyKP1fQ29uqpPn/sD5D/D1cED/AGcVPlX1xWnz6DHMoryiOKOsimEstKaDK1NPVTzRaS81&#10;NUBQVaGE3u36gP8AH2+mBU8B6Y/OvV1APD7BXP5fZ0X7dFXCZq54/ttUc8VGHp6NmqPu1IeKKjeK&#10;xYyyWKo5IWxDC1/ZlCuBqqa5yR+dfsHSKc8aUxjA8/KnrU9ATnqerrnyy1tAlVJ4tcdNVwQReKpQ&#10;EzzUpg9I/UoRlAA5UMbCx3asiaNJp+ZofTj/ADyfLolu0aQOHWuMVpj1oeH2YHn0G8ezoq6aOGWe&#10;WrScU601GFmOpyxWWdRTgGKCNiWa1yR+Da/s3+rKLUUHHPGv/F8OiZbBXbSxrWlAf8w4U4n1HSmx&#10;WwYEapT7wVZjRqJ0pIpKiipa9pQPuoayVVAVrGMEkE3ubn2nlviwAIp55pWnpTpRHt4VTRq8RipA&#10;NeNfL5fPoz/XHWsENRFVMmSrHqnp5KF5xLQUFbT1S/bTTzBNDiWOQgpceO3N/ZFd7mQdIpTzHmPT&#10;9vDpdDCF7kqT68BkUPpkHPp59HN2TsCuimpoZ6GLRDUPRp/lb3p50jNKIopaI6rOGLgqSAxuy3F/&#10;ZDcX6MCUPH5f6vs6XxyNH2kUpjj/AJvXjno42z9sU3qmaCeZMnSx0suMkjVJDWY8eKreRSFVJFay&#10;RSC4lAJtc+yZ5v5ef29JJNUsmo/6vLoecPQinpmRMelHFE0YEq0qqI4YAI0ENSVALXJYqRpA/r7T&#10;O5JqD1ZQRj/V/g/y/l6KX7WM0csDRVCPM70zwxOymalA8ninddSWLKHdY1UfnVcke3BkV603xj8+&#10;mHM1WlGSWCKOakFJHRRt+zKUnTRNTsKc6FZjZrswfTY2sPbyig62ABWnQL5sAlXapihdI6yadoFk&#10;P2n2KiOmMcrhbor3Vhp0yBvo1r+1MRxTp4eXRW9+TtW080kKY6JqxYnnWtKwxx0lECQ2PpQqzTAX&#10;SKRk5AvwQAAdWgKmn/F/n0kuDWo9fX/J/l6JX2NT1OSaqgeMQ09ZTSxSR1M3ihr6ymssH8I1qDGF&#10;I1yFgSb8ta3sW2JCqM8PP0+3oJbqhckEYP8AP7OiK9h4KX7xooacSw0xhiWqHL08/i/eo6iYkiSR&#10;HUBWUWYEn8+xpt0iEcf9Xr0BL+Kh4f7Hy6KNuSgYTToWKUjyNJPMAiszoNTUi+n0hfp9Bz/tgKIi&#10;DQj/AFY6Cl0h1kevSBeJ5DN5Y5ygj1LGrotRHFGP22eEgi3+quOfa1FHxdFjLQ16hO6uI5wGaZkC&#10;eOKNW8EcYsTFYBORYEafr9P6+7qoXh1TrIWSCPXqhZ2jJMLrr9ZFi0shWxvwSo+hC8+7db6b5ow5&#10;bRCQzyIPTcQoAtzZj9SSTYH1D6j37r3TbWMJvGZYY44oXJSMo3kEUYsUdWFtN73H6ief8ffuvdRU&#10;IszsYiSRoKqWVSTcaNX049JH+Huh+Ifn1rqRFI0bqwEiOIydQ0mMB+FQgfQkf197YahTr3X/0N0X&#10;gi5Fr8/QKLXt/re1PRf1x0ixAC35I/I0j+t/dX+HraqTkddgfjm40j6fkfke20+IdeqQKddcEc8A&#10;AD/X/wBh/r+3uq9dab/4jnn8cf1B9+6914jng3FjbjVb8cge6v8AD1vrgQLXsBz9b2Um/Nx7Z631&#10;1YfTiwvbkHm39R9ffuvA0NR14i455Fvxxxf6e/dboSK9crKR+bHgahccc/X37PXu2nz66sAfr/sb&#10;XH+39+6111bgcKT9OOfwL8fg+/deFfLrwXgn9JH0/oR/re/CnWzq869esoFuPpwD+ebke7H/AFf6&#10;qf6v5Dy/Cfy64CxsTawvfgAi30HPuvWuuwAF45H+IBJ5/oPfuvde4/s/QjkWAH/JTce/de65CwIv&#10;ax/PH0HNx9ffutilc9e9NjwL3uv9bfkjgD/be9Z6sdFMde/2DG/Fhwxt9R/sDc+99UFfLrok2Yf2&#10;ePqbkj88/n+tvfsdbOrz64KBzwoOo2/rcfU8+/da67Jtb63P0P0v+DwRz/vv9Ye6911f8H+g5I/w&#10;41e/de65Cxt9OLgEcWF/px/X6+/deArgdcyCAbrfi1uP9hf36vWypGT14AAkcfq+v4I/xHv3WuuV&#10;7f0NlsAfp9bn3ZPi623l9nXJQbA2WwN/xc2/Bv8A19vdVxT59c+FP1te3FzbnnjV+PfutddqLkX0&#10;2Bbkfq4H09+6913x9SPpYj+nH9ffuvdcbj+hs35t/sOffuvdePIsP9b6f429+62KVz1jseARwLG3&#10;0PPP1/3j37rZ0UxXrxIFib3/AKgW/wAbW/PPv3VeuJ1n+nN73sOL2PB/1vfuvdeuLn9H0sLqBwDz&#10;x+P9f3V/h6312AGB4AsQL2+tzxe/49sHq6ioI660nnUeCbfS4ta/+29749aIKnrmVAH9dX0+pUcj&#10;+n09+69w/PrwA+mnkm3AF9P4P+9+/daFPPr1hYWNuf6XBH4P+v791vPlw69fi/8AQG5I+hH59+61&#10;14cC4CgD68k3v9Da3+2/4j8+691zVRqAPJ5Nibk+mwH+39+PDqyfF12ALra1hf6D1Xt9Cv49+PDr&#10;yfF12bEcgi/0vb+v15/x91HHpx/h64H/ABsL8ixAv+Afdumeu0sCOALixPp03H54/wCI9+PDqyfF&#10;1kbkMTpI+qm1zwbX/wAP9f3UcenH+HrHpVrXC/pJFiLGyi4t/vPu3TQ49cStr/i9iNNlstxfn/iL&#10;e/deHA9dBSWtZf63/wCC88WH++/3v3WgKmg65Cy/ixBsOLjnk8e/dbqQKdcrcEcX/tEC/wDsf9j7&#10;91rr1ha1+BYG+n8i/A+nuyfF1rrmP9j+RY2vx/vvp7e6114heSpH4+o4/oR6vfuvddfi/wDUH/bj&#10;kgge/de64MvB+lvyRe30uTb3V/h631iNr3JNrX02tx9Bx/h7Z62KefXrJe39L2+lwB9eG9+z1s6f&#10;Lrr6g/6/5A0/W30H+Hv3WuuuLm9+bfpH1A4BP+t7917r1xYXt9L3+lxb+vv3XuvBQfoRqt9PobXt&#10;9T7917rla1wxI5/qpU/iwt/j7917rjYkc8jlrfg2459+6911pBIItcA8W5te3B9+691CqDoZCtw0&#10;rkqCBwF4a/5+l/fuvdSgE0KouFP+tzxdib+/de65aBwbg2AvwDz/AE4/3r3rqxFSB8uuEhbSVX0n&#10;+pIFr/gg+98etZU9Y1RglgwJJ1EWW/04Fh/j70R1ZWJND1iqv2472IJUENaxDE8j8/j8e9dOEVFO&#10;k/kZPsqGWWKP94glVZQ6O7i1jwbXvf8A31z45FOtLGK9EX756R29uPAVAysUU+RyFTPJWZDhZIfJ&#10;66WNRKP8zr0xlB9Rf2Gt622KVNZ49CPZblre6qDinVW/aXUWx6LCz7Xlx9FVfxkTTZzHtIsSZSnp&#10;CYYWx1dX3ZIfIqNZTY/kHkAHqBGdBPDqS7a6lmU9Vj9ubLwewcNQ7i21R0NXVwUNdPjquhxqUUL5&#10;ecnBzYatNUklqgwSyyp4yYH0qGQBVPt6KMF6k4PWnkZRgZFeq2uveqZ+8PkFk8zueueqpduZaCbH&#10;UExagkqqeioDC1LjaSys0dMkUTGCJdQhV7DUNJOpZ1tbMQwjLChP5+fRHDB9TfGafgpBAP2eXVo3&#10;W+E391ttafZfW2YWqwldXvPR5mhrY8dVUaVtSlVWw15qrRU0gC+SJ0DEcBVB1ABi6RZpdcmGpn50&#10;6FVrqjhESmoqfyrnrHkO2dxJ2VTwUTSy4Dak09Hms5lZ56EVDz0r05FK+kioWGpvLUzlF4YNYCxI&#10;evIlCGhyeAGafb6dHlu7YUDA4k48sfbnoI/lb2xDvSTZWytpp/G83ViGvyGRlh1rUpStJFkKOCVg&#10;0UkM0dRIgRWJKLGT/X3va42RXlmNFX9tTn/J1S/aqpDF8RyfTHGn7eib7+oKzZHX+ZxuJp696zcO&#10;ZYbrnSnlhqMgMMfLt+Nob+NoY55VRgwKsiqB6Yz7PrOZbq7VifhA0/nk/tpXotmtmgtyKVJPdT1H&#10;D/Z+XRFRn6HGzManz5at8EsdbTVxtTqkq6Y6ukSl0tEqy2IDEaXsT+kH2MVidk7aAf4egpLNGp0t&#10;UnzHl8qdIDc+QxBq4pa6tepko3ZaydvGA1LKh0xSSQk+R3JdJTH9Ppyfa+3jfRQLQHh8+ie5ZNdS&#10;cjj8v9n/AFfIMVNkccaHI5XH5OtarpNAWklliSOGEuJYkpgVZBGsYZ1KyBibkqCB7eZG/s3Wlek6&#10;OpGtTw4dKjtrHHeGVwG6MvVLQVu4MDSV9Y8hkiaUxwAaaYMPTNMBouV0u9iP1cUsJFtkeICoU/6j&#10;0/eo1xKrMcsAf5U/2Ogtrtp1+zt84Xa+48JkllRfJT4eqjj+4pBUQ/dU09bC4KkMrpUMt7hSVH19&#10;rkuY7iEzxEH5j/J0ia1kgnWCRSPkeNTkdDj1x1X13urdCUefqxDj0qKt8lWiaWGkqIfEDRU6uFsB&#10;PMGgikS4U8kcj2T3u43cENYjn9v+rHR3Z7VZSyANw/wenRhctJ1VtrbWPx+d2tVVGbq4shUYTAS+&#10;MGXEUcMuHopZspEB4Z4mjDzTICWMDL9TcFELXk8xdG7aip+ZyRT06NpUsIYVWRM0NB8h8/I/5ukX&#10;8V96mh7Dpqjec1TktubYmbEY1o/pjotxTzwy089PcCb7ktJFFK12iulhyCqjfoRLZeHBgtk+dafP&#10;+fzp0xsFx4d5qlPauOHCp9Pnw+VerRJO7upqTHSwbJpc3X01fbF19ZNkanFLV/azCSjgzFVVx/5J&#10;FFMFEtlMskf0sDcxzJtlyWrOQDxHDH2fOmR6dD/952bLpiq2aZqAc+ZPl5dGO68g7RVNvYXa1JtW&#10;mfc8WQnqMjHVJW1NbSSSHIZHHyUFShCfbKWVWeYKwZWRwQB7L3WAszOTjgKYH2etfPpb3gCoGf8A&#10;Vw9PIHoUKPs6s2JBFuTfHXWKq8hjaiuxm39wSiPKYmkDUzU0lbFmpNVRSTzAGNxUSABCBG1l90jj&#10;Eh0RnjQnyP5Dz/1Y6YlWvdWn+D/Y6CzD/J3AJuvZ+dG76rcO5YMlUx5bG12hqmjSSoJL00beCCr8&#10;CqfK6M4UBAOQQx2lrJEhkC6dIrX1/wBXl0Xq0Eh8EmvkejxfG3Y6dXYPK/IHe1VQ1favZ+76rduC&#10;qc3K70Gw8DO0mGx0KOVQhpaN7B2iDABUUqOTv94RVUDGgaR8z5t/q9Omm25zqBzqNT6U8lH2Uz9v&#10;TP310RsruHBZrCbq3t/pFyuQE4j3FuqZKRsbPmXjYY5DCnjZVMEUsLIl0Vbtxz72d0eG4EkTVP8A&#10;h60dvEsBgmSgp/qPVMFZ1nub4b7Z78xuMr6fNVm+KfbeJx++o2liOLwj5sz5ugp8lGSYvuf8nWSc&#10;WVx9BYNY7F5Fu00JPbo1ErxrQCh/bnooj299nt51Brr00atKVJrnoGerzJuDsybeW2du7qoTmp6S&#10;i2icfQscRSZTJyriMvS46tpVSBaqWQGGkb06U1yG7C3tbdUhtfBYio45oTTIr/q+XTVuFe8N0ilQ&#10;eH8I8jnhUnhTiAejVfzB+qP9H+1evem9mRU8naO68nXdg9kzbZasGU3PCjItDjqqpgRDVNRuKnTB&#10;UrI6MolRFDEljYpg07TXNCqCgrwX7B5dN8wIXthDbE63NTTBP2+vVdPVPVW4B3PhNl9rbaz+28RU&#10;LUV1RBkZJjl8eaOD+INmshTBWedGVEZ42VV0srBlCG4h3C5tzZFrRgxBHAYzjHQX2+wuF3BYrxSB&#10;k541456Ab5Rdn4XcfdXYFXsOGiO3MRSzYGlqqd4pqRWjiZNdFVgWAMpm0kEhlACn6H2abJZPDYp4&#10;vFjX5j7f5dI90nj+ukMPwjHyx6dFkj2jmK7ZuLztZKKLH5mSvelyEwaWmWnxcxiqf2AQR5ZSI108&#10;6vqfZ6HjWUoOI6KvB1RhyaV/1f7HT/sLaeQz1QmPwe3UxmIQ+eq3HuIWQjmSDx/d6Q2oo8S6OLtd&#10;rW51PKirxqfQf5evRQkmirQedehArK7aO+6vK4Xa1A+2dr7Yr6CmoKKtb7+vmSoAgrWqMgwDsvn1&#10;sGsWVH03so9sE/TqJWyW/l0tj03GqNBpCkU/ynqyCkxfdeA69wnTHxZ6pzlLJkYDLvPemJweRrdx&#10;9mZSWnvTQUqS00lTiqGhSV/DEQgeS82pvTYNtc7e10bm/lrT4R/D/nPQk+mvY7UW+3RUBFSwBGon&#10;7Rgfbx49E93F8eu2Nl5ako+xdobl25n6qrcVM24q8U9UWpbQeDHGtfWZPK63jAuQAqsgv7Oot1sL&#10;hT9OwIA4U/1eXQcn2q9tXBuVK1Pr/l8+h1yuwdg7fWl21mdyZxOzDSUqZfbVPhmkj/jde2uOqkq5&#10;G+0gfxNecioCTRKqE6wxLazvL3KO3/V5dKXhiRdDHu9Oiqdo7iqOxanC9X7OhyGSxNHVLGameiqo&#10;Hy+WRiHq/BUxB6aOIu6RR3BKjU5JcaTWFBCplkIFfTj0VXKmYiKKpp/h/wAnR5us9q/Hzpih2hiu&#10;09zbj7A7ExVN9nU7Bx0UDbQ2bHl5GqiuQyEBENXriZKhoTICrqAQdAX2UTSSzsXjFFPA+vRxDb2l&#10;pGqTEu44qOAr6+vSN3TmOoNzbiyOG6mosgXenmlfARl6aijybxvIkcX3rWqITGrTNYBgYwgvcD3p&#10;UkSPVLw9em38CSSkA/LoVureun2njZ6nb+3Jtx7rkmoavcu/ajFtW4jauPnpnp4qza2ShRo/K1O8&#10;lLXrNC4uyobW96LBzQmg8h5n7eltvbBF1BanzJ4AfI/4ek32RQ7bwmF23vmt2NhZtzV0zVkVDk4J&#10;q3F4OhglanosEcfUETsFCCY07oscI4uA2n3dR5V6bukjRBIFFf8AAPT8uPQRYfuTau48j2Fsnt2i&#10;pNx5bPClq4MhVPBFJItDjjT09JRVmOVnasp2MM9LFLUeBxE8EhBZbuNbyKFljwP8HSdbqJtcMwqT&#10;Qg/6v+Kpw6KLHt/BvHUY/L5OspsPDWSfb8TBsiz1H+TvkMdEzhZHQgxLfSFBJa1j7X1Yioyei7Qv&#10;wsaCuPPoUaDf+A2jjZ9sdeY2bHxxQz0mRyjPT5HJeKR/8orKTJQLaGAA6THDxc31MQG9ontXnfxJ&#10;j9g4f8X0uhuEhXwoBT/V/LoL8/kP4nTVc1U1eI8jURNV5KvqmqTKkR1RM6EE2DXY3JJf6m9yV0US&#10;oBQA9JpG1A6gaHz6Y8FV4DIVEGNFR65SlI06xrTyzrHIZIpXkt+2rPbyOpBIHvbKRmnVEaNhTh0I&#10;u3clR4OGH++FTjc3jtvVVZW4/Fy66eo3G2UgagEEZPC+FgrLIxJCgFDcn2y66vhHxf8AF9PRtoH6&#10;uacPz4dAzW1uYpMvUQUscOZq8nUGSob1vLBFTXYU9yAAoFwODZRwfatUVlo2B5dInZxJjJ6FrZsV&#10;R2HUKjqBvOSnp6DG0qa4qfKRwgxT1GokaZgyoYvFcXDBl/PsvuClsNTfD5nj/Lo0sozdPo/F5D59&#10;HU6g+LNRi8lDmt07YxG9N0ef7sYTJZ+nw0zUj0rxZqeCWZ5I50j1JKz1C051IEj8vksAdu++HSYb&#10;dmRT5gVz5f6s9C7bdhET+POod/Qn9vln7TT06WXyRwOJnzVS9d21la/A0VDFR7Y2fjaJMhioHnpU&#10;UbbnqMQZNBjdI1LzRA35HjKmyDaLlhHmIaq1ZySD/ps56W7pbIW7pjSlAoFRXyXGf28OgXHQf8Sg&#10;wtXkewKDaO3Nm4+bJY3b9XUx5GrhNXNfL1c9Iyh5I62qUL+4t+GDWUAezn96ipVI9TMaE8R8v2dF&#10;bbThWaTQqCoHGhOSfWh8+h86K+RO9+s8ruHe2JpsNtLqTBCgx24Kmhw9NJmcrCKlqbEJSarSZCrg&#10;qlkSBQR44ZZJW1Ko9lm4WMc6rHUtK1SPQcSfsxT8x0v22/ktna4ACxLSuMnyH2/5j1an078v8t1Z&#10;tnFRbX6W2lge0e4aepz+8t0djZZ8XjcVTR18o29U09dJoaV5oy0c6Np8OqGJQSfYTntyGk0tqVcC&#10;gqcDNB5f6j0cysbhULL4ZbuIJoM/Pz8v8HVi22+u/j18hP4Rke2ti7H3LunIUcEb4vJVFIuXjyCq&#10;9TUPS4+eIsaqItJIsiJHeLSdXAPsnhuTDJ8Rjr/Dj/V/k6uyH4Aoeg4FQQP29GP2n0P8M+qsSF2P&#10;09tfb8FLRyxZPNPgMXJWsSLzy5OsKNpBa6jWGUkgMLEezWS+28ppZ2kIH4mJp9nSJId1LjSFRa8A&#10;oWo/Z0wU+xPjHlMe9dlRV5KgkqGlxy4mgjoocVKGNP4KWDHhHpnQWMiuTHwGGkkD2jiurAg6pD0Y&#10;SxbjxjReGSfPpC7u+L3WG2MTJlOu90Z3+8VVJ93t7CZCu+6x08iI1XJ93RosFRM6sQ6vO78gDRp5&#10;9rJJIlo0b6geAIFek0PjSsUkTQF88/yr1XV2V3v2BtzcWY2HjOtKzMZDGpFQ7gzeLpoaTNbmqcjj&#10;kqVotpvGNE5oKaUCpSd1ZNJMYIF/ZvbRrKofUFp5en2/bw+2nW2QxsQVJ+z55x/l6Jp271FvHEbk&#10;TbrUuVosRJB/eGPO1dVJmJsXJkqYS/Z0tBLcqaOZDKhZgE1ldJuPZtHPHQOaDyoOk1xbFhoHnmp8&#10;v+K49EL7C6B71wm3cr2HPumog29jawVtbT0tHNjqqPHxTaaGtENBf7l6gaRIy6WiLEuAoPsR2d7a&#10;MREYwD9tfLoJ3u33ap4/iVAPClP5fPonfd52vuLc2Nxe3sNkcJTYzD44SeaufJVVfXTIKhI2riBq&#10;KSSNHJLchj+T7EdhVIiTQ1OOg1uIiaYKikUA/wA/Hz/ydNG3V3LtKvnq6rJ4p8L4lxE9CaimqavO&#10;UrKBGtTHpYutO4Dkut1DFR/aAWsysOGeki0U18vTqRhMx19Hq/iuSyFdUy1VVU1CQY6JqSJS3hmE&#10;1OCyNGw4R43PpJUq30Fz8GOvKYs1z0he0IMPjcYMxg4pI5PtoqbEQfdRsMfIPVI8UZCSNBLEQyvo&#10;Vlfi1h73ExJoemJ0TSNHRZqXcGRNHJjZRDIldPGameUs0tlA1QluLgaVKD6f05Pt/pIWxpPS6psa&#10;1XgTlqGp8MERjXwkKTLOshZ4WLfVVIuv5tYfj223HpzR2lvTpryFdjaqnmnlpUjqC0dP4qaHT5SO&#10;dcwt+rUAVI+ht711Q549KrbB2p/EKHI5Ty5SSjiv/CZlDUyvJ6JZalgp1LGpVwwAJI9tuGOB06vh&#10;ihzXrNjcBX1eSyuby9OklJMZKqGtd0dI5EmaJIaellGqUKwMRUEf0+lvfgVGB1cISxdx0jKjd2Wp&#10;2NDjKp8ZCUakrJKQNT1GRgSXRHBkpI7K6AWVAeLAA3tf34xIcnqjTHIHTHLmBW1c/ovT07xKq1LR&#10;ySOIl0KXZQNQNtX9fwPp72EA6r4hPE46Nd1V3Tkth4nMYjb1XLR12W+zT7yigWPJ4+YwPDPHSVtt&#10;caP5WiYgMLG4IIN0F1BVtXkOjy0ulVAkZoeh+6uk7w7V3BS7T2xj8lWZ2q/huGgyaNLBHiqaEaxJ&#10;I0hMawukbI0qqFuhJ59lsphjXUTn06MoY7id9EVc+fR6u0uq+udjR0tHXbsizOUweBSoqVwePlaj&#10;rMlTEVyx4urCsaeknd5GNK3pLMxBsLeyz6qV+1R0dSWNtCoqasBUj5/5vl0XWfGy7wrECmo3nurJ&#10;1pjoNkYKVHkpPLRmoDyrGGR40UxVWtShRwytxqHtzxRCKcB6npP4AlbUe5jTtHl0EXb1Jntu7ppu&#10;v8tiUxORxEdFNVRF6fJzQCsphWOlfT0fokdmMZKicmIsbWF/ay2KPF4la9Fl4rRzeCV0kdNceTzl&#10;AgqMhWUFNPTQDHLUw4yommoIaMP56eCCjKxVJe5haVm0xhluymx938NGORXpouwXJpTHQO9g5jJS&#10;Yl6quaqMRjQQVFCFZWnlOuRK8qXkLyD0XmkLXU6VK/RVEiKRTHSOWRuLZ6SnR0VBVbiSLMxTSytJ&#10;WhFEl4qVWTzw1QZeNS/QIRZmsOBc+276vg46e2+jzgScP9joy8+78nj6x9v7XSHE0zNEmUNBO8tR&#10;mxJL93G1RTVC8Bj6bf6tSqmx9kZtkZPGkyf8HR+JXWQpFivH5/LpVS1W7KKOgeKoqUvPLkGmpEqI&#10;qutppG/y+slapGiDSmmnUfpka4B4PtAViaoA/wBX+rPSvVcLQ1P+f7fl5dL+gTdGLpcdXU23cjRV&#10;ObxuQp4qur+4hmrJcbUmKsoZY43SNHVjaGRmUMqizG49on8B2ILCgpw/l0pQyoAVUhiPP5HI+Xy9&#10;eHT/AIDe+cp62hGWo67Oz08jr/D6q01dSGZVjWlir51YIWZQ3hVQxBa91Gr21PaRFSUOnHV4rqQE&#10;eINXy9Pz/wAnRwcRvaooP4NmMvLRbdppY6BaE1kcNblIKTWprabatRTI95aWXkq6uHF1EiAX9hua&#10;FSWSPJHp/hbo3W6CKHfFeANK/l+fQ34rfFNlslBSxms/hEVPUPKKXytlaKWrRjkJ6yuo2KyuG0SK&#10;ZH9DkCx03JM8CoDgV/l/q/w8erm4EpIHAdGL2zkNq0mQnFX9lU1NVR0ySVtdWSff09N40XzXkUhl&#10;lYgSsyaeF4sCSxNG5jqo/Z0XSBgxIPVnHQGO2fQYp/soqGmrXj+1WaCkSOH7GNLoomUEN5LkrpPP&#10;5FrWCl8GdWrUn/B0Gb+W4LFK4HRjaZMBNLFEsVO5EX7SoIWWnjWMjQAAPqeS9/T7BlxFErd4z0Wf&#10;q07q/n0zzw41mj+1+3CgGJqFowzKh9UjI73Ya9J8dz6Wtbk+0wEJbs6cAcih/n1gxG2aWqyg0eUx&#10;molf7eFD+wrgPIXVRZ2bgKD9NN739robJJmC04dNzOVFB5dL3I0KRNHEsYb7nSkNKrQpG/0V7RsP&#10;TFGAGduRxxz7MLi1WNlQD8ukKtqqelRh5YKbyU80clOPEiqQqmLl7yqhi5H0ur3IBB+g9n1gIoh4&#10;TClekF1Qkn06WMWJ81N4pVsjRuYH0R6i5YDyKtri9/w3159n6bX4sNHGDwPRf4uk1HXGOjMI0O0c&#10;njdVsFUNJHHyqf05+nPNvz7dg28wijcOqltRqenWCASL45EIiPqJADFf9SSB9PVxYfXn2ax26Sr4&#10;ZGD1QsQaDpOZnDeP91NQJsBIVBjZ5GBI5/JGocfT8ewnv2yeEvjIKf7J68slTjpHVEYi0xlW0gjy&#10;B+TPGZbfr+qi9zb6f19gOZQv5dPHA+3rLTVL38ShnUSMjCSO8TD8SxEL9BweQbccc+0S3JroPDqn&#10;UythappnU2KIpKFFRXcAjSEuCFU/Ug/S/wCPaW7j8dSPTra/F0hJ6IrO5YafVKqshZwxZLSEyScE&#10;/g2J+gv7DksRWSh6d65JNFAscjK6eqxKAmQKPQwKEEEM2q5tewNvbkbJGK+fXupv3MUw9UgQIguA&#10;QhHjXSLBhci35tce1HixsOPXgun8+kzXsGRo1u/jWOoZ0a4UE8w6SCfSAFuLm/smuyGGkZ+fXumt&#10;MnHT+YRaZtEUIiiLalijJ5Dt9LkgDVe4s3H19pYX8Oo62GKmo6dKXNjRDJLOsPjQmnWQCour8mGT&#10;UWKavwTybcW+ntcrMRniOrGU08uoTVprA6KW0MCyEIqzCMvql0GQAMiW1EBfoRf20UDHPTRcHqBJ&#10;KFaKOzSLG07r5HDJFFGLyfb6bFjzdlUCx+nuvgKePTdc16YMixkiZ/PL5dWsSU7WlPmTS7Kp4uQF&#10;P4K/m5PtDdRACg6t8WekpUxtLE0ilkeNXlZF0uXdG0CUgfTm2ojjkW/PspaAsvWqU6C3MFaZDVaY&#10;PHGzQLHFIsZpZ42/arSrcs30Wwb9X1AN/afwypqfPqj/AA9B3XZGaOImQqxqWqcfLBVGTSzX1+Wn&#10;VgbaP1BY7HVwG59vC3VxWnSFjVj1GfIVLaoY6WmVo44YoZljRKlXZBHK4UEsqWAUXu49TcixLot4&#10;wdVOq9TMfXh5UfQ9RBqDmKdyFMVvDUapjyQjsCl7ufTpUWv7cEQTgKdK4xWlehFpqkxSQwSMgkka&#10;KmnDli8rLHrpJawWFlQDS5F2INj/AINyYYE9P9CZh6fyVmipqYi+lqoQOQ1PJS1UfjiWFFFtVgQG&#10;JuPx7fiUFqN0uQAoAehAo8QJ6d2jRAIR45XkBcSxlD6VIA/c+ln/AKH8kX9mCQKyVAp0+FFOmHK4&#10;WSOKlkSJZJhAoFKVCtDGXKIpH5NyqhwCVsfeimhfn1oxqc9J0Yst4liiaCYE1NOtTJHKiPAbOZDb&#10;ToP6ozYguORce00h8urrDXgKdN9VtalmeecJTyMvgVA0IRXmjYuRGr2ZnDMWVxYG/wDZt7SyLXI6&#10;fECAUYVHWHHbRZZIVnp4SZS7Q06JJqeVW8Jac1AAH+rRdRLCxNz7TMvketiFDwHQiUe2qeNNUMTk&#10;kRoSIWhkfUxEyiWSzEnltOkWW4HB96TUFoenRFGBSnTRk9m01ZNNTSxx/YtrYU7aIYkkjJIVZCp8&#10;kikhuPoLfnn2nlUlumnhWuOmip2kaRFiipPWq6pNSIarxBAvnNiFsFAVFF2sefbLIV49MmPTj16S&#10;j4CdFqXEdlCiOaVo47yUtQCzF1sDdbEMbCxYf6wY0UFWPVQlcdTqLEPOPCIkaqmVYY5GXxrUIo0N&#10;I88X1utmeL6nn/WGyI16tpwT6dKqLbsLywyhJJXgikSSQKGHoHjXQQRpJJsPrbiw+vu6urGnWq9K&#10;fH7eaVmvRRaI0bTMpPkAYapYRKl/9g62ZSthxf2pXRTHTyksany6WcOKjh8DBy2nTo8sbkTgrojH&#10;I1G9ryXYm5J+vJsOI6d6fY8bG0ZXU7gxwSl5o9apKza1VJGBuLf2Sv5Av7WLmo+zrWo+vXdXiYvG&#10;X9KSqAthGhgIvq1+Jv8AU8W/2w490niRkxx611Bnx8bxokn+dZQyLJEVliMRuqRvb6XP6f6e0jwB&#10;qdb6xwYYRtc2bUyuZYY9JMcZ4uHBsqnk6fqODxwG1gKNXr3T/BhkZNLAmSMvqXwtrfyNq1JCQT9L&#10;2B5/oP7Ps2t7cuukfh/4vrWPPp8hoIEEjAKHZtIswAvGAYzKQLEgW+gBv9bfX2vFsANRHW8eXTvR&#10;1r00awxRp5AuoAf5OFJ9KsS4N1Um1w1+fb8UzINKjq64Wp6eoqqGSBmKAEaS6q9tfiYgykW+pP1A&#10;IN7Ei3tesqGOrD/V69bGk56Za+VJGLrErcP4bWs2r1yKGsAOCDY/Sw/r7J7xkepA48P8vWyaDoO8&#10;krxLMrQKWDSSo7OZRJY6kXWL2NgBp+vsJXC6aqRQ9OKfLpHMXSWIa9PjQ6f21Kokf7iNUxEfVydJ&#10;U8n6+yZlII1Y6cUZz0rKPMqEhgeIIqIJI0srSTME9fl1Dl0H1DLe3+t7Wxs2FYUp/PpSCDw6EDD1&#10;UKQMY5kSwBVmIlcq6lj5SBZbHkqOOOD7P7M6Fwaf4Oq6lZanh0qoatHp4/CwCqulTC+pTzzHGxBB&#10;JN/SeQOCCb+zRdJQAACnpxPp0jfj12cnAryK8rspUPp0qRJKRb7diR+AASR9B/vPhIoJrU08j6+n&#10;VakZ6h1tZBpkdrhQilrfi48Y0h/obXv/AK3u8jVBLY/1f6q/l1ssaZ6DqrrYhLOInjLRnzN6f2zC&#10;3pKs/wBSTc2t+PZJPEBXy6T8ekwMt4pJBCUmIKRNICFKKhDyo2oC5fjQefpbn6eyoghiK9U8QCte&#10;olZmSy+mVzLNqlECsLaR/ZcAXCmwXSeLg/T3WaOg41694inpNV+cNOhB8au7KWBRWEskQ8qUsJ5B&#10;IF+DYAfXm/tCXINOtswXj0ipNwRpU+eepJvCQCWSYRaiZZIKhABGrRrYKWNiAAOSPatSx6SNOq16&#10;CLeO6oPLIkkkbmngK1MMDho5KedNdSAsil0HiIdVCtc8Br8ezG2iY5p0VTXau1OgZr8545qo2M8R&#10;qPt4pzJ45IWWLTS1Emtbx2jAVFtYtb8X9myRLT/V/q49JTNnpLzZmPwKFiMtQJEMEVSpjC1JUwJM&#10;8i/W5BAFxcgWHtQkQLUHWxLU0OOknkp0SrgerkUwxObQlpP3ZZIg1PWyIgOlpJj4mUE6dBuOfaqJ&#10;QFx/q+X5dNAqWqeHSTkeeoSWGWKRWmiljmhlfyyU3hJb7NLBV8cgP7djyWuQQPaoBfL8j/q8+qnp&#10;PTJJT0Kzw0E3knTxxppjjiEjftSUOpnBsNKKI5OLtfTb2/QE0Jx/m8+tdJmqRIa1PuqCKFKSSOJK&#10;CSIOs5p470hgKkxG7W02JPjW2r6j28FDDBrXz9PX/UemjxPSTqauljqRI1ZNTy1YssrQnIUkPjBq&#10;5FjpgpkhdHOhY/7MdyPb6wsVppqPPyPyGePrXzNB1Tt1fPqElU0b3eoFYzxfbzyJMftofKPMZYGC&#10;6n1m5OizAiz/AFsHGiqMLT8s+mfIdbKqcnrsM3leVYoqpU00ysszNSyUsstqlKmFBdCT5C8i/T+v&#10;uuldIr/Pj+R8/LrQVRkdSJamapV55xHEgLR1AkZXlSkqApllpy40qVVVMYb1fgG9h7oyBe0f6iP+&#10;L6v0pIatYJpopKfywO1OyTIYnmqMbUsimeIMB4wgLliQzNcC1+fbOmtD6Vx6Ef6v2dPRKdX2U6WV&#10;FQQVVZPaupFszV/70DR0p87h2eOpkA0uyenxRXLMASB7oTRf9Xl8vt8z0tUZ6UaYOiCfcvBF9tHo&#10;OiPHxmBpJJuTV04sGKhgVWzyqPWCWFvbbMy8P8Of9X8vLp5TQ16c6nbYmjWANaJXeWWOvqQ1RAAd&#10;VY1EjAy1Glf0maXVcegjke21umRtRH7B/h8h+XS1XOD69JrIbDhmZh/D5RHFCJIq1YokgkRbmSFo&#10;1J1yOo1uHs17XYi/t4bjQZNT5j1/2K9KFZPxdIur2RW0+haBXegqPAYsbJdJaGComaWVKWoUDx2Z&#10;W86uR9Rp4A97XcoCayHu9fI09ft8j6V6swWmDx6CnJbdzFO2UEKxPUFpaET1zHxx0jP5KvxzKCqy&#10;gMY0kH6gBc39nVtfWzBatilccSfkPSuaeXRW4KuadA9uPC5bUf8AcRJFRVU8VU8BjNVG8tKVSnaZ&#10;XCAupXxgx3DpYH2ILW6tjhZAWGPyPGnyz+3ps1Oekca4STtM8rU/mqKjHVskTTJLMDA0VNS00iWa&#10;yPIS0jKSukobXPsx8IUpThkV/wAJ+3+fHrwFTTpMy5OmoYp0pp1leir4YY2l++tS08ZLKXgKt5p4&#10;gbrqha1lVQSB7WxQFqMwNGU+Y/2KD1Hp04ABw6hNuSop5I5YpZXqJIWkq5chGKKdovvxEIq2KjEj&#10;khbRqCw1EW0rYe1Qs0kXQRjy0nUBjyJ/yA8fyDoiLDPQ04js2eGPIKxp3tMZqplppIafJVUkAWNa&#10;uCQqWEWoGRIiG+l3LEj2H7jl9WKsB5UHmRnNKDFfn+zpxINPQ54jtChSOjhOQp6CdamKijaKeTGC&#10;SWrjEpFR9zyYywVwsSm4Fj9SfYfm2SVQ3YSKGuA2K08vP7emHieuOhMw/acTVKUmQqozVJDU+WSK&#10;nQKKgSeB6OBByVcHyqY2ubBja3sqn2mi6kBoaU+ynH7Rw68usdpHHoSRv/G160FC2RoaOVpGSSEC&#10;aaSngiRtBLAElggbxgg6721XPsrfbpEBbSaep6VrEzjhx6XtLumkpxDTPDHQVGqFo4zUx0943YaZ&#10;J0Ya4tcemSaOO1/qTZtPtH9JLWvH/V/qz17QVxTqNkN5Y6KlFVHUy1IheWox4gjZGBglMdRO8Uo/&#10;agC+pmmIDG2kAce3Y7WYnQR9v+rzPSy3JDHHRbM7V0+efJxqYTRLUrTwyEoGhikmVIIpWqQXkbWF&#10;dncjkelfVf2cRoYgpPz/AJdKWQMxr1HxuJkkM5qcfAsiyLT0z0EolE5KlY4aiJNSyhSASgIVQLgX&#10;Ny1OwFKE+pBHD7P9X+YVMajgKHo3PUWPpYpllyUBlqodMMqUfjRacmJZG+1jiUAIrgpzy2pr8MfY&#10;C3vSXBrUfz/PpPIo1AdWMbSmDrAoaUp4VpYZHjRz4VceNJUPBsLDUfyDf6+zTYJ0RQB04y1YfL/N&#10;0LFDRliZVYa40MYI0vG12szAMD/iS34vb6e5BtwTR6+X+ryH+r9gTMSWz04NFEkU7lVWON2c6nW7&#10;ELZ5JGIH6TZgoNrn+vtb2gZ6q3DPQXburIpH8CMjRukcxmigiZy8H6ZQEsxAYKvH4J4/Psj3i6iS&#10;LwyRnpEQHfHQKZHFebXppaqSCqkjdlEolNPPyY5QlPfTGpsQhW/6tVxZfYAkuFOoHy4deeKuV6D/&#10;ADGzK5vubqgmicVP7ceuaWrZAjM9bKoVICONN9R4FiPZRLKmrpJLaMQWA6DCTEtjUeompdEv3NZJ&#10;DTLFCZ56cnStFF5OQvC2iIsLcWv7dipXH+r59FTJpyR0mca2arWrjSVbQqlRDGYIR9tKJ9H7sUOo&#10;FeDZCP8AE259ro9AIr00pdsL0tWhyYgo4queWSaeAwwy3DMjRtoi0mMX1eOyEMLm/wBfqSYwlqin&#10;ViHBHQp4mlr8pQp5IvIY5fMUqYwgjqKd1WOONoTqCKAVCO3PPPsVWe33N9ECq1p0vSlFrxz0uKfD&#10;1FSzfcutPFAjAVCMrVLRIrGIvGoDRszhGC/2voLAH2OeXOW57+8S2deNB1aSgQ16Lj2rv6eCWDA7&#10;cZadamZI8q9PVwyyUVOdE6I7ugLefSzyRRIVW7IX/JzZ5L5KsdotEYINVB5Z6JpqyiganRI+4t60&#10;2FpMTQ0FH9tk6/JS038LIEi17VMvhhaoUKFVYCgaSRCCiMEQkavckaPCUBRTpGkHhVBz0rYslsvp&#10;Pr+ffvZk1NlKyJZKqLD0LiTL5bIQJ/FGp6CL1FKWHU/le2kjSCA1j7uWSFCX6cEJkYCvVOfeny/3&#10;h3HlskuOqa3BbfraipbHY+KtkSSdPtxGfLDL/mYxGqLEAOQHP6iPaA3TucDHS9DEponHrF8V+h23&#10;/uOh3Fu+9ZRRTUeRwWErJTS1m4MzT1TLFlMmtQpKY6JbgLY+ci305NYY1eQs3XnjDMGPVkE+2sHS&#10;1WSqt7PFQR4SpbIJS0EghrTPAEjFRXeQfbLS0+gNBEgJQj02c+zRQg+Ly6ck0KlT0lq7t6lWPJTP&#10;uWXH4jKUsdD/ABlixpDDTTFCKSOMagrghpJJGIPJBW3vccoDYNM8ekTTY0jquHtvtzE10ldgtgTR&#10;7pyGTyDSZjcdWaSnilq5rhfJFSr9xohCSSiPxsC7+VjYKvtyW4Gnw4s5yfXrTsdIXpBUtGdzUibE&#10;wkeY3Bmq0R5CurcxFTCloFOry1rSxOZaWQOxsmnW/B0gkD2zSo0CtemiaVLcOhizmX6r6I2bDh6W&#10;ih3H2A1FC/gyFIA75HKIHrKWeGoAlWZFsYy40oADcube1GqCGGifEePVaB1/w9FR2Vh6ru3eMeJr&#10;KkUWMwDCsgmlYzU1HRmrSOrq8iz2MjhWUU9MgILgtaw9pFGs0Jp1SSqr0c7sTv8AT407KoaTaMx/&#10;iNHW/wAS2/ksbN4KmKaGsU0FLlGpTqUGFXjlgFjo0hxb2+10IEoOPr03BGGlovl0SLu7M4vuzIYj&#10;vVaFYM5uJYqDdyEiKjO6RTs1VUzQxqXPniZCJY1VAzEs1/okMplYyHz/AMPS9CYtSdGK+I/xazG6&#10;2p+4tyY+no9sbZes/gUOTpaSpxeR/hi62aaB/TJFHJrdzKvqIXST7X2VsJGEjYA4A+fSWWYIQjcG&#10;6M52f27kexaXA9X9VVtPjKHGxS0W4KPERVFfjppJak1WUyMcixGP79ygSGwYepkWUi9l80wkfw4C&#10;QBxp1ua4DqIqURf59MW+u7evOntiS0uMrcRRdjwwR0lRTRUtVkIafMQjVkKmSAgpE1Te6vrf1XFy&#10;LH23JdxwKQp7vQeXRdDAXl1MMdEDwmX3P3blsxuDOynJS1eUoxDNkRIuNrKSnqRNUUlNTjS9JjoI&#10;+ahg+k/Thj7J/EaVi7nVXoyCxx4Ap1m3jl5u5N4UHUPXtAz0FJ/kdfkMXSStJX6ZbiOhoIksF1kx&#10;xJqJAP8AQ3F2Pjt4UY62x09x6treTYvw26Kw2FxlThqTeVVI1AlSpE2RpsvW0SfxZhjYeSYrIHZi&#10;CputyAR7Ow8dhbAL8R/y9Jv7R/UdFExldHl8Y+Pz0y4+krqaSTJVVUdOTlp66q/iFFPXwylR9rTz&#10;Ikau1x62Dcey15i6FW4fz/Pp7wFEgcDI6JbvHcEcq5jDRZFYtq4vMVFStUtbHLU10au1P9zUuB+4&#10;5blgqFSGICgc+w8WZpKDhXpT+PPn0UDObrqs3mm21tyGpNPX1EUZiMcyipKPoikq6WIsfQ3MaRjS&#10;oHAJPt1qaqL0+sYUa5OPVu/w36IosHR0YjNLjt2wjzbhGSStgrMWlbCJ4a+c06oUlUNaAamK6GJU&#10;MT7MreEacdI5f1mPy6M32z8nMd0ttibbG2ZImrKgVdLkdyJRkffyRMYchRUU9NyXjhYGF5bM7cyl&#10;rG9g5iNV4npGbcsc+XVN2+txzZnLSZncu4KlaGVWq8fiC+maGKtfTVyk6Ro8yMSrRro1FiALH25r&#10;B7mOPLpSqkLpA6DmTsVdu1DTbdo1p42hkp46kUMPjljUn7cQmRfoCNLFiNRv7342g1Xq6xVyegso&#10;8bX7oy75HLSVE6VMl5FZS88qeT1qqAXIJ4YKR+CLgX9p6aiSen2ZUHbx6X1HTyS1NFjcbRRyaJmV&#10;agqTRSmNvRSiKQqAsYUKjk69RYXJsA8la0HTXz6ELLbEGWEO48nIlItFIPvKzITgEVFMv7SxuI7t&#10;COIg2gsX5Y6R7eKV7iKU62tVHb59S6vsKDD42fa+yaTD18+Xp41lyNLTKlTjZpYCsZqBxD5olaUi&#10;Vb6bnkEW93MyquiKmevKlctXoGuxd5yU2JxeCxUyySU9LF/E5G0oprk4llhMvqkb8awdJNtAFrlD&#10;eTvGgVelEFurMXbh0XmvrnqJIQdLSTFkZinrDW1Iygc3YgWLf4+yV3Lmp6MEjRRUeXTzg6aeXIpk&#10;p4islFGmpYyrvDKeItIZQWbUPXpHF/6+1ESVk1dUemmnVon8vL45Uvb/AGjjdwbxD0m3sVXwVmNk&#10;kOhWyX3KpRUQEos/nk1yOo9RWHjgkkTbPaeNceJJmh/1f5+g/ukpVfCXA6uX+Xvf9NsTZsuz6PK0&#10;eBx2yonx2Gr7wwV6U2ORYo6XA/b6v3KogOamY+aMalS1wQLL29FlHR8H58fy6KEg8eiAVH+XrVx7&#10;w7pzXZWZklkk+1wtLNVihpUqKmqeBZZD6mqagu7H6Alibix9xxuO5SXTkHh/g6Flhty28YL5Y9F5&#10;MqmZZ2ZSHWywoDK2kG7KEKk3f6kkcWP059lHE56NaClOHSy2xtau3ZlKTHYmF7180RmrH0RqoNQI&#10;4XrQoOlQL/UC6D2stLV7lwqjiembi5it4i0h4dG0xFBSbBwmaxCwQzZLIrO9VXSoqeemggamWgpl&#10;ksOSfRJ/qdRHJHsQ/TraxFfM/wA6dEhuFuXDjgP8vRcdy5SqmRY3uZVRNGhPFDTppu8B0/q9Ngzf&#10;Q/U+yW5c0ovHo2hiQDUOHn0FlVUEV0kIiEavGttLhiHBBR003H4Nh7LCSTU9KtKgU6Md09smvzaT&#10;bklamp6aEVCxT5IyJS3oAGJXwK0p1ykR6ljt61BYC5B1YWzGPx/Lop3CRQvhr0cvY1buTYWUg3Lk&#10;qZ4q6OtZoqOspaIRU89FCbRTzyENPEwfxAoLCS35W3tckxSYSenRBLAkgKD9vr0b+Dd+L2XtLM7n&#10;o6zH/wAR3zL/ABUU2Rmr58fkaqjgWT7egq6gGSCBGvEZJAqsxdU4APs0e7WGMuuS/wDq/wBVeksd&#10;mXkIP4MdJvaGGyW/qKLcWZrKKn2rg5qvNZqGrqFirsli3pwEx8c8ZGqmEynxRSJGba7H1W9uWjNP&#10;F4j/AAjj/q9K9Xnh0nSvHqu/5Sd1zbrzhwm36eSipqQxU8rUs7rGsVPGUmjemFygbgCEMFVrst7n&#10;2RbvuLSP4cWAP59Hm0baI0Msvn0RetkaXU7IraAGkl41hI2IkWJRyWPAte/19h5jq7ic9CBFCCg6&#10;EXrjAyZaslqnpZTRxMiu0aBEYSofVEx51KgYgKLhhzx7W2EJkk1Ux0ivZVSPTXPR7dntPkcPgtuY&#10;+rWKHJV1Xkqihd5Io2Ncv8Ip4nlUAn0oGkad441S7BiQT7G1quqNEGK5P59BC6ALOxHD/i/29KX5&#10;VT0OyNubU6rxmOoJMtKkNXJLQVUNclI9XSxxyRTPSNJ4qgML1Gq+oBSHYcmvMBFvEtrHSuOBr+30&#10;+f5da2KBnuHu5SQB6/5P8n59E5ydfQbY29prDTPmXll80dNPI8eTk0l6WumSdbRxxh/Gq3XUqjUg&#10;uT7B8/6cYVvi8+han6smPhOR0XGtq5K6o8jOyGVy7ks1nlk4spA9SG/F/wDiPZYSSanoxGBTppjp&#10;ZFeeCLyvKxYo0gCLLIOPGIxfk/Qqx/N/eut9O8GHlrJDoX0KiuXYFIvIqXkMysAB+I1A+ht+BYWC&#10;luHVSwXj1GqsbVUt556eRU0aZnaIPH5wbq4t+oAW1D6N/r+/FGAqerAgio6aooas1D6JNTQomu8Y&#10;BeSQ6ncj9VjxYj/ifehSuevdejesgmkbzxxSMdDwqxeNkZhqmOoXDHjV/vR92oh9evY6f4auXS3n&#10;9E3jSUiTQ8MjRejVG34B5F7jTfke6de6nQ14CHXMFM+lTGGaNwGOltMgAUDgD6fS/wDrD3WiK4PT&#10;1T1heN4dSCQlnYx3Rm0IEjRGPNiObjg3PvdetBQMjpwjECSakkku8RSNNYCx/wBphNIQCQD6kYf0&#10;t711bqVNkYTNpWVD4n1yTstg7NFwLnnixCr/AFN/qffuvdJerWKfyFJWCSSyF0e66YGGoIl+Re/0&#10;H+39+PDr3XKI08lAphgLSxi8eia5VUPBKst+Dc8WP+PunWxSueuDV1Q7ySTeVI5mRp2iMSSyyEBR&#10;qkF1uSFB5/3n37pwaK46wy19QZJ3/d8i6ih0qrOpIVzKwsAQPSzD6+90J6v060+VW/mhjhkp0mgI&#10;iiCrUaVGmoZyQbhlFgbcfge/de6ETG7qpIYqWSHxKFZpQ30jU30pHIzC4a2kWP8Ar8e22117eHWu&#10;hRxW98F9pVUwaGOpqVCvBHG6kVbDmeCqJJCwi7KLerg/UH207E8Rw8unI9JPd1nqNxUtdYxVb1Mw&#10;pXpqrxwo1HHFEmmCaihX9xCRdJHfhizH8e2MjgvToRCar0p9iYPH00kVRNkaKlocnLD9yXWVsglN&#10;AGmMNU6BlXyuOVGlWNrMF5DcrVTA62sec9Zq+pWmqmvVR1MU+RUCnglpp6GSReVSWSK/jUqFIkhl&#10;dVIPIv7YZCw4dUeKmenqm3VgaCP+IY2nhpMjTVkTTzUlS9WkMitb7avp67SGB/V5YyCCLKWJ1e2j&#10;au2GFQereGGT59GVxXylqNpbeoMPFuGi8NHQt4JUpoxnVjnXzSxGvqQ8bKZblKWZUdFPpZuD7cFk&#10;gppWvr00G0jR0GvbnzMzu/oMDQLI8EuDq4qlnhhjPilFP45Qgca1Mo5lVFN2OvWT9FqW5BwKdNSh&#10;G49Bfiewd9d4b62j11tylpsbW52eDCUcq1MkVPS0jWetrq2T1PoCjXIWcn0kC59t380dnaNc3LYQ&#10;E/b034QA7fPqzX5A9Ibe2f1P1/kXrcdNmdkbVott5p8cY4DW7lopi9Tk6qEBdaO2popLlmsfLcke&#10;422TmGfcNyliIOhmOmvkOlMsPhxCvxefWT4GY3dOV35gd4UWIeCkO4UxQzATzV1RU5Fr1FJDACNH&#10;0ia7La6KbAfUm5+kt2tTEWqeNPT59FU4ZnHh+R63IOq8Dlq7F4+tlQwTYyjajljmIqKyQSaXkeoV&#10;fq91spU8e4T+iFwtVAqOP2V6OYmwNZNR0Im545IPClBEaVIY/uGMgYNNMOWbxILspP0UG39Pz7IN&#10;4s4kYIiaR59Kk0t1zoa+KtpaVwdFQ0beQ3cEyoo1mdLelr39IPI/HsJ3VssdGQUr1srTI6lU9YkL&#10;KyhVaT/NkEloj+kAEcFfzzyD7LdYiaoGT5/Pqp6e5a4tEFkRXRotLoBHoZ15Y3W9yfapbsLSv+o+&#10;vXuk3WVLIRpEYJC24BCJayByAAbW5H9bf19nO33jeWOm5eHSZzMscsLIriXx63cuuqOxTSyOzLdl&#10;a4NwDptx7HG37ukdBXh0jYUz0AOXnNJU+NqiHwSyLNSrJDNPPOtONUisqD9sL9btewNrfX3IFvzM&#10;piADdJVmAJHTVJlgGhjRpSz6ZitRMmho7lg6VCK2kqf0uyr/AKk/T3WXmMVoG62Z+paZOKVJmmdZ&#10;DB4DbSVkbUbsl2sP0XOoSHU3Jte3slut9WSpY9VMor1IpsxI0TpHK8AaN5g0RUoEjJWOLTzcE3uL&#10;H+t7D2EL7eYiSdXWhI1cDqcM00c0ap4HdqeIxqjMkiaD5ChX8B2FgD/T/E+wVf72uQG634xHUsbh&#10;lVmhqanxxVEvmDRIXlQghvHJIRb0H9C8f7H2C7vfZVOlW49bWcE56m/xfyjyRy6WEjhVcRysVK6g&#10;6qVJubr9Txz7KJd4mcHJr074gIqOm+KolqKbT5Wj/ckjhcBYhGGkMjXV1ZjG/qAa314HFvZW9xNK&#10;tGPWly3TziMTJWSOscjlAptIRFA8Ef1iESEFSzA2DAknkn68KNvs3mcAnHTtKinQ4YFKXHQxU8NK&#10;76FWNWfS0zFuZPX9bKb2UD8+5V2TwLSLRoqfXrRGKDruaaF3kMZiRl1q4C2e2qyrcC4B+rc/6w+v&#10;u88sTSkpQU9OvAUFOsFJUSvURI7xpCsmp4tI8pccFl1Dlfp6jz7tZ3jtMFJ7f9R/zdUaJCa+fT+8&#10;0TaFSTVInlCNGoY65jxc/wCoX6rb2fiRHoAcj/L1YIAKHrlWzIsemIswjWNrRXUoyrfUl1Ivfnn/&#10;AI2bTuFWnGnl17SOsmDliqaqOnIaEEpqcEEutywLuFP0P4H+H0+nsy2ER3V2sRFK9UmFEr0LdZio&#10;aWjSso9FbU6bDxysGQ/qEjgDgXFjz/r+5wj2WCG3FxA2s/LotJz0HuS3vV4yALH5iCxDecosCMrh&#10;JgmpbsQfTwxA+vsIcw8xXe2w+EpJB6WQxLIc9APV7jyuRytVX1FO8QkMyosjiNdDPokcOoKuQRfg&#10;Cw4HI9477ld3F1fvPKOJOejyKMKmnpxx9BNKy1kUhWFUaUMG9In51iRiLkEWUD68+0C2zs3ijgOH&#10;TvDoZ9qU0lQ/j+31rLEvjSwvrK6NNvwAfp7lblWF5kC08vs+z+fHpPKyg1pXrhujLLhHkxxkNRWp&#10;BrnlSZdMLWOmNF/P5D25/A549l/Ne5/QE2UbamA7jXA+XXoo1fv00p0G9DM+Qf7tpfKsZ/WGCug1&#10;6QzR6bfW+n6kcEj3F6lpW8Rm1dKAAOHT/WlVoxHplHkuA/kTWjf2lVQLpxaxA55/1zucgR+Hmp/P&#10;z/l1fSQNXSNqI4Yp0kbRGQ6SyFp4Up5NA8esggsF45a178+0aoquCT0kkQVqenPF7pgpZtJ8ZjKM&#10;dYa8fkD2UoSAxUknTdQDwfZ/Y7sloa9JXVq16WlNuhZKd3VJCpLRAR3IkI/sLZbKef8AjfsRQcyB&#10;oyFH7OPTiQahWtOnrHPW11KyRaIQzqQZiC0UhNnTkc/m309inZnur1OyoyOPl8uvSRpGKE9KSoxD&#10;w0jVczU5miI1zTFR6FXk6vwCebfkn2Nrjb44LM3EpXWONfl0nDCtRw6Lvuuajq8hIWdZ1R1cMiF4&#10;pHFywNPGurgnhrDn+vuDt+kiuLw+HkV8unaqektm6hGxpqKmkkKQQ+OBft3+3cW/e8QK6ddv0lv8&#10;bD6+y8xsqBpEIA4Yp1RuNektha2FgI2EiwCSNo3qwsk5iKACURAXWRSSv6QRa59v2zIx0kUHXl49&#10;O2VpoUpqt45TPJKnoqahlidivp8SQkWEbn+2CRb6fn2reCNF1KK16uwFMdBBR0k6ZaRhj4I54JVb&#10;yCWKdaGRj6InVAV0/W6N9L397tk79VOHSDSCST59GO6ZqqCbN1cv3C08iB4ZS7ovnVJdc6KwFtAc&#10;8ADg3Huevbi5gWWjMBjoivI9MwPDo8q7hx9LTQxvURqsaIySF0kJIUkKL/71xf3PZ3G3jSrkU+3p&#10;dHMtKdQjuzCVUgRNBYyRaiEt9RYOwtdT/QAe2Bu9jI2kMK9XJrn/AFf4P9X8g+ZSnx2WoSkEYQtC&#10;6a0KK12UqdOkfUte/wDre3rmCO7i0/sPSqAkEHpNba2NNjZYXKiQeYyKVVtQaRhq1OwBZdIF+B/s&#10;fe9rsBZRnHHrUxJfJ6Um8I6kVmLoqC2hZkerkcXRL8eLgE/7z9P959eCRp1CcOiu6Ulxo4dKilgo&#10;6aOMyy6n0iTxpYx8cHVb2YxBQPn0oiQqmep61tNGBLHC4CvYFfo1ubsSPyf98fy6CAanh08TQivT&#10;vFnIanR4n8L208soAt9SLC17/gW/4q6ZVHHq2odYK7LykGnVBKSGHlstrAW5/qb/AE/2PtuRiwx1&#10;rUCadQoUFVoSVWJJsxIv6foPp79GgKkN1ulcdTItsq1RFIXCx6hrQEni91s1jb/Wt7cWNAKDrRjo&#10;elNU0i0qIY4mlVQqrHGCST+Ge/8AX/ff47aop59eNF66/hZqELTRx0wKWsy8kEW/2wvf3oLq/DTq&#10;wBIrTrBFg6eFT47SsG/Xp9VgtwFB49+8JR16nWM0s8bao2a4JPqHA5vYgfj+vtzrfSrx08c6hZow&#10;GIudSaTcC172+n9OB/xXx62tK56fFiWxsoMR4sfqLfQ3/wBt70OPT1ARTpM5rExVKuWAstmANuGU&#10;cE/4e6yoCM/6v5D/AFfsDMkY8uqkPm/tClraumzlNFReTExK0pk4mLOxX9sL6SCx0OG4H1/HvH33&#10;Q2yOWQTgCtKdBWZBBfaxwP8AxXVf+LiYMzGN56mndXUkppiCAFqhoiPXobghQBb9PuF7O2KP3Do5&#10;iPdnz6UyrkaqWIJT0dYjFWkCN4UkcMW8lPMgujqBYoyi9/Z6FYmlMdKOlvho6isEJgieOJjH+7LA&#10;gaNlqNStpQKOBe3NiL3uePZ7YRFzw63ilOl81DTqGF1SaWpMjyBVZWJuoQqigkyc2IsAfz7EQt00&#10;549JxIdXd119msitHUgRBj4YqdFUGpSEExrOQpNgbjV+B9P6+/JGFND0/wDZ1BlNPAvhAehSRYdN&#10;OYwY2cHQ7JKCxPPp0llJHP593bSMDqjsV6TtYImMka8wwuoqXpUaSd4ozfQGfklWuAVubH6/kpJP&#10;iPWwaivWemalfTTQQsgJjkjIkKRBLXVpQAQ1jxrvqvwb/X25Hppjj1YdPmMmqD56ZaOOGnjZFNNq&#10;ZGup1eeCUgEFuLKb2/2Pt+NmOCKde6W2PdH1FoFZ0t6tDgeN7EvOLABlPqUeza3pq6o/wHpW0tSW&#10;D+NFdQAusN+4GKEFIrgfXg2Hs7iNek5x06UtTPOF88sY8ICp5EOiy83rUHCqCL8fUgfn2YwnzPl0&#10;3pNepq1fkjijkecBmKsIyrGVHuihFmF73BF7mwPtasqntYdXCgdd01VGJDHFG1N+2z+hvWqrcFJR&#10;MPTa3q0fTj6fQuh1OB15j29dGo8qibWyhpl0O66W8pGl1kVlP4vpufzf24OmessUrMXUBBCEYqbg&#10;pIHNpUS4I451XsR9R7fj+LrwNeuE5kRY1R4oxCpCJ5AyqAOHWwGoC1uT7dY0FerdB3uCojDFrq5C&#10;PUI0TLBJHH9Vmlt6SSRYW5sbeyPcJQvnnrxFP9X+x/q/kAryEiMWYOgZJUkkM0kepQsXkRaXULl3&#10;v6yqg/j/AFgrNJ3HPXh6dIuo8FTNaIVFI86CSRZTOkUmk/vIYnJIN7EFX4/Nx7Q1JNevAlenDGy1&#10;0LyMNJp45IXkRZ2mjpGT0RxVEvN0YgekHSCeTf29GSDXq9QVz0LGPqoJqUvPGk4cLGHgLP50Jusc&#10;saKCiBxxYAAD6/1NY3QrU9UOkcOuFY6xTQAxwyyNqd0j/eWIN6VpmkThyTwD+PyfenKg0Ap04nw9&#10;MYlrSY42mh8ZidY0RdNQGjYnS2kEPYGzjgf7z7QS1qelSsCOsMkdVIFSKNI1n9EDxSLKElQ/uLGx&#10;C6STYsW5sQBz7KLzp9BqOkdTIoq2kPqnRjGjIfOJ6g00ZF2NPf8AXdvwB9eQfYZuiVanS9OHUoYh&#10;pRTj7+FEikigX7qmtEqSWlUs3qHp403JBJP0+gK5I6gZ6eUnplyOPoqedlqFMj+URUxo6h1ZadnA&#10;mEqD1HWblVe/Fri3sgukVH6XR+XTG8ED1Epp4PsAzBYxVSJFSvCnLyyGK4Zxzx9B/j7LJFANR59K&#10;YzRqevSip6WllRYqpKZlEcbx1UM4Z3iDeiWNVA5SxIv7aNCM9Pj5dcqqOjgmppIZKacLEyRRmS8s&#10;gUGxistiWNywAH4v7oQo6eXV59JqualrUHnx8YpqRgJdMyUqubnwxyQgMyhCbGxF7W/HvVVPl1bp&#10;Nx4SkljSSQoItc8MrSk0zxTCzJENIOtSCPGE+o+vvS8eNOtinn035DbMdOqx0dYsk9dMgUQLJL40&#10;1rIzPGSCgOmxMrlfdwSrUrWvTgp5dMU/3dDO80caVEYJXVeJHgqqqXxRr9kqojsf0uFmZvoSlhYu&#10;6qGo6dVK5PDruWjpqoS0Ucs1ExqI40lgMilq1PXpkYWKKx1Algo/Tbke1SNQhur+GtMdR4aCooaT&#10;x1aGlmpq1qeNzUq1MKKYkvHHIoUlnJuykkk/2rX9qg5pUda8Mdcqc0stVSR1xoyIZClPDCmpT42t&#10;95LMARGV/IH1Itze/usThnqerlcU6MbgNk9U5LGUYr6vFrW1ir5lFRqSCSRiI3lUABGY86QB/j9f&#10;Yqs4EnUKWoTw6LJIqmoHSP3j8UcTnhU1+0dy48toljWnpxHU42sY8NR1op9bqV/OoAj6Lb2anap4&#10;a0YMPl0WT2twO4ZHoOiKb06r311tmI8dnaU4+J9cVHUSTSyUFZob7kVNLSwKIk0XJhhll/obMfei&#10;roKSL+fSCE65NNaMOK+fSnwm4oqKSmiqqqvppKiCGTw0jO09bHG+qD72SUemYsbsoKoVNubWFEjR&#10;jUdGzx/p56GjEZgTpUNO6QyJCaqGFxCk8bhdBMM8N1IAPqDCwPNr+zGFOFOm47c+XA9KqkzgmpY4&#10;/t5EpoYtcE8TrGKZoTZPumKlT5Lln9JBH5Hs3R6UXp4wBePUepq5WqBPE8cjUcSwswA8UXk/SY3V&#10;TqDj0+ngg/j23IxZvs634Wc8Oo0WVro6ioUqtOk1RTR1lXNeGenjhFlCqBpIB+oBuQeePdVkINB1&#10;vw1GK9OklXHRPVr43jP3UJhlWEtPUw1DakBgUC+q50WsACOfz7WBgMHpsrWvp1yydd4VLK9LQvU6&#10;QFmKGNKw2vFJIbIAq/8AHN9RPpN7e6yNpHVGGM9BBuOrhlppGpFdaWd3Wurp5ZJJ5Uj+sSyuAUR2&#10;+oaPXa3J49ldw4IFOkzMGU06CTc83+QJEweKmnkeaCevgWMRGlUCMROWYySFrLCSoA+vFvZJdSll&#10;09JmFRXoGqjCT5ieU3gkoaKn8ta7zl5AZD4IqYQ6ADO12BYelQTqNreylqBaj/V/sdNGlOhw6Z6w&#10;hqsloqI54USWCAU66I6iKF/UtGZ4gyASEgmRb3+l/d7WPxpADw6skCzDSerK9k4TF4KEUS0y06oq&#10;llSK0ayIb+Ax2F2AuOPqefYnjiiiWhHRpBGIqKvS8qq5olekp4/CfTKhR40lji/HkRuLCzfpbn8j&#10;268lBpQdLVovSWr8i8iNVhpXUVBkjnqYwtNbToMMaXFwWt9Bb2XzgkfPreonoN9xZaKnc1MzJTrE&#10;6Szamjcs8i6dMNEgDMv1a1+P7PsolWhr1vSR0WPsPsCnwolqIJooHjp5TAkUrCKWBTrkpGCDUiE/&#10;0ZZObfS49l0pfWFXz6SFipJPVeXaPcP8QySx/fpV1MEFa1VBS6fBGlXDpSjeWYIFmUkKSji/5F72&#10;usRKdwof9X8umnu2IpXovOT3FM1LNVx0sVJVw0qqtVMSzQRxxXWGliW+kvfliWb6H6e3FSpoc56Z&#10;Dqx+fRlvjJja6pyUFRWUrLkpo4Kyqd5DoPjKGFlQCzKNI1twWuOPT7FWzoCxK8BwHRjbaQuo9Xid&#10;YUhc0iVJikq0SGaoWOQGmJkTyU1PS359KkBm/wCKexrbIHjHW5HDqWXo4MlOKPbhlUXcQO6hxwL+&#10;h9Up/obnj8c+xPZ2wEY6TR90tD0Trfla8gqKP0pdHZDJLGsMCysbSS1DoVY2uYuAVvzzb2dwaUPQ&#10;giTHRH+wlqp4Kp5mp5aSSZvCaiMRQZGlitE0JhYs7oGu4aBdVvpYXPtRGxGD+XThjB4Doq+79ork&#10;K0wU8ciwtMZo4sgyUtK1NPF4qmjjeXUXRTfQsgLgf21+ntQt/FEKE9bNsXFKdFq3F1xppJiEhaok&#10;aqmx1Bj/AAPR1z07FI1mEhM2kLwAuq3+29ttvCE8cdL7fbzpoRx6A/cPXtJ4po0WpaqraWnimhqm&#10;lqauGMkzNTUXhUGUBjoAJuqkjg+6JugZqg9OvtBYagOPQX5zrmGBJ2p1nEM9GJqh45hGXiie89Ka&#10;RQHjnjbhYyml/qTfn2ti3DVknHRTc7aEwBjrBgzW4KfVGsFDWlBVU1BU03nITxeMpS1tNZzdbSaW&#10;W4bgN+Pbs8iyJUHotMfh0UdDdtLLxQimijcUMVMlXU1NaztV1XkqlLVVQrRkkszm4SMao1vqB59h&#10;26Wh6W2qE9L2XJpHSvEzVIpDBTwCmiTx1MkMgLioxc1ICJfJbUxZidNwxX6ey92NaDo2hi6C7NvU&#10;ywVnmloVpKkt5rRNOqUxQGqqZpOTAAFHkP5JOmw+hfcYP+r5dC3bl0x0/wBXl0GMr0sMkkcjU1RH&#10;ITVF6V3raianaMRiCjpJF0mKoOlGfVcCxPA9piK+XRutMDH+r/J0u9vYuOq8nmonpZ5KiCoqKZzL&#10;XJHTxR6ISopeRTnn0H6Nc/T2xJj/AD8K/wCfpRoFDih8/wDV6dGl2Vt9ZY6KWopp6+o8gqJKOJkp&#10;a4wMdOqVWsvjX/dLIdemwPHtKw1Enq6RL8XRxdlYhpRjkNJTQiMOs9VSxvDW0cMQ1hXl+vlbgSI6&#10;/T/C1kJTvqekFydLEDoye1schp4KsUtOimKoLVcZhNNLLfxQ1FQWDR+d7AqxBC2sSSb+18agD7Oi&#10;W4/y9DLiMdEraLBad4IoKqeoCtXsptaOSoK2VCRbVq0Hiw9udIS9MDpaUkEV4nQRJJFBrihCoWKM&#10;/jjNRILDX/RiWY8cfT37rWonjwPT7DTSF380QpQadWD3cCcxtdVLMo9R+h4v/X3ogHB6p9nWYxs8&#10;AmgURvKB5Lf5uGeI2BEbKLMB+pgfdGUAVHWx1GqYgFVQsbeSSVqi8C21GPSxhjH6QPqLfU+9Px6u&#10;lK56a5wpeSa4fyQxx2YNAkZhFovUQLyD9VyeAPr7LpPLp6P4hTppmRCrlzGVWNkEdGiRStIELkxt&#10;ZVe/9pbgf1JPthuPSta1x0mnCeKnYrGwRfLeUCJi8zWSEtDdXJ+um55H5Ptg/COlfn0yzuixTy1A&#10;L2DrSpUCPzxqj2E1THCL6SwsAx+v1VfaJ6Zr0rXj0y1SqUBZ4Ja6OCVVWHWsaiVdQmaOJeGUcsxP&#10;0+nHtMcjpRGaNT16YUikWGS7oJjCoStiUsUPGmJoP7QPq1H6j230p6aKuBWWejVg4p3hqleZhpki&#10;4Z5aaR+GOr9SH/W9tufLpxONT0y1PilSql8McM9LogaP7cuAZF1JMYj+kL+WTj/Ye2+nlFB02Wgp&#10;4zDA0KRyclpiZk/cQ+VgELARhubP9f8AD3o8OnE+LpvZ4ESAR1Ok2ESsxjqXnV20LDFUR618Za5Z&#10;RpYf6rj3Xp7pilcJFUxVJWFUlQStrkUvE5/zMk0A1O6nlSXBC8X926fx1yjnaKL9xkqJKXSwXwJG&#10;I2kYo0kVRazSLHZv1k8cqPz7rWa9QKlZZTDPHPDUxI2oU0xEbzxl9EzrMoFgwa4UW0sL+9Zr1vqP&#10;JPIamrKQqRTOlCs326faVULJrC1VRGNXkUnSCeD/AF/PvfXum+SaONjTRLR0sSstKaOQqkkCxqbo&#10;sSXLxa+dQcW/PPv3XumaMz0sTyyGKJjKJJcgysKd4idEMUUFiRIzelfEvK/Uj2oT4R1YdYG1CorJ&#10;CF+5mkEqy/w+aasp1cBY4tEd1jvyi3mHFzcnj3Y0pnr3XneeCPyUZlpiyylVfFpJHIzERPH5BaQS&#10;KeNLgB/qSb+6UQ4x1rHTO7rjwZEjlljqPJE4qHTywtp01NHCAAkayHkpZbG9ifd+tg1yOmmpolVY&#10;h9mWjp4VnlnSUpFRwPxHSVIiU+WQ8kL/ALz+B7r3TXURUy42WGmmnjqqbI02RjjBCtLSJ65GRSCX&#10;IuBoIuAf9ifde6YKzx1NWG8kVMSWlRopUOt6hdWoKwvJJGASgZrDgkce6+XTx+IdM8NNFNV/ak1s&#10;8geSsraZIoqANSBdENTk5ZlBKMeU8dyT6lI97HDqh+P16hvR0kC+epoo/saamkZp5KpK9Gp1BEM0&#10;lbJqaEg2WNQutuSNXu3DreDhhTpulijmhhpqmnx1d9zT08tBLFV1V6dGcySU8P3kbjWUBLFrXFwF&#10;Hvf2dU8qHqPNHT5OsoqlZaRaWAsUjiSTHysFGkGqiKtG0d/oGYXtcD34enVCKnqFWU8X2NQPLPI0&#10;MUq0hjYir+1SVZWM0Uyj0EqU1Em4/STxe449aKgDHXdJLMYKowE62kgyKROsRh8tR6YKJKiRBI7O&#10;bsp4C8829+IPE5pjpvqZBpjedWoaWkr0iepyFMHNVLPRS/tN4prNGxjI1HQtv62v70cmgz6dbIya&#10;9PEc/qhEFXHUtVxCEEo0FJRUkH7kFRULH+3qBBJZmsotdSPevn1YUOP9X+r/AFfY7GCSbzwU0FUK&#10;eeOKOufFVkc5leIiaRxFpVHRvozIFAFiGsBev29WbhpHUZFjqI5KytGZmeZXCz0qwLUJAsngWaWe&#10;K8xZD65IyQgX9Nzz78R1oJ69Ocw+0hSZ4I0ipIY460U0pqUycRIWj0yNcgNqVwWOofQ+9dX66nNH&#10;F9xNkJqh4Ymj+8qHr6dHiyKKFpZJKAqZF8V7IY7rY/j6+9YJp59bBoa9SIaWWWWLRUzSVE0ElqZ0&#10;CSiKMmdZXl4Yq4+kn1W9hxf3VqHJ6eAoKDpjetgqEgM0IR6mWR2qEfwLXSxHxoyzxi4mDWWysq2u&#10;Sbe6UzpHl1bprrJJoqWoxapSUVXAyTSNWRVGiM1T6kRJoA6yya/0s6sbcA+94+IdXTgekxNIa+DH&#10;VdKtVUuryI7VMdDQw0DU0phyVVHWSt4OSTohlPrAI08+/AAVB/ZX/D1cVoOkbWTyRVcgmoaoUUCT&#10;SplYi1JUvSRSDTWRUsmloklJAVdRiPGlefd6A4Bz/qx8/wA89bx6cP8AV+X+DpL5V5laELSZGF5q&#10;mOrMs08TxVNK4JSnImSzVKcSGGIg8eluffgF86Hy+zqwp5V9fy/z9B3m6ypjolrUqqNp8bA1NKFj&#10;lq5mWOf9qsipTqQFUuSGJIa4F/qFEektpPn/AJj1vUaVH+rPSFy1V95QyhnM0RoXjpqs0qUc9O00&#10;hWSqkMGshgTdyTYD629voAHAHEcc9O1BjOrIpg04f7PQPVWLSOkghRcfUxU1L45nXipkqKhzDV1d&#10;RLEBcogukljduFPteH7i1SKnz4YyB9nSBwAoFAaDy4n+In8vPpMVW06iq01MUkGitWHFFjAYfAiy&#10;eSjnqIagW1AC0hS7Mxv7eW6WPFPh7v8AV8v+L6SGIuK1rUU+z0/Pp7wGxqihWFqaoWaoWeXHTVNU&#10;wGOaGvBEldBTVKhpRC3AdmUBrrb8+6S3gdu8UHEDzFPI+lfl1eGAx+dWGD5A6vxU86fPhw6ErCda&#10;ymtnWXHJWmyx0VVNFDR/xtoIzE0zmIloVQ3t5ZL6uOVNwkkv6KKGnqKmg+Q9f9X5OeEpqCAw8jQA&#10;tT/B0ZbZXWtJW0Uc6xvN4TAkEU7mtmq6iAfuuoFw0SNdVj1FQRe9hyS3O4ASUJ4/l0wiIB6fnX+X&#10;RstpYGOaqoklpmppKQH0uqY1qWnkXRVWtZWmvwzc3vddVr+y93VgdJ49akNTQ/l/xXQ80FDB5mWs&#10;pqdGp3hp6R0csKeOI6kicIB5HcNfzN/W1vbXTfQhpLLG8kczyxRCJaNFSNnhhcJr1TwEEhQLamYW&#10;LGw9uIBSvVXJVajqLXrTLSpA8EhkeOWBi9WIoNIGuSmlWPSQ8/4QMDb3cCgx01pdzVugtzVSY6aY&#10;RRUs8lTHrxaVVYGWeaFvFVCcBP1RreNYv1WH1Pt2NQcnpQornoIdxztXpUzL92+mP7WpiiqY2pMh&#10;H4CEWohqLNeIfQowcAXt7WxhaVHTmmvDouu+paqso6WaZ1jlxVM6PRJGziBuI2hkrlQKoqCFUxWu&#10;QR6W+vs4tdIOmnSG5oACf2dFO39jkaWY5Gpxzxx+SfICCpqaWpoI5qcf7jRNpMMhjjuYkjj1auDx&#10;c+xPZMAtFH+r1+z16DG4IpJJpT/Vjomu+MctRQz1jyzVEpMrYyIx6Zo6OoIXHtVFLKZmtaIIL2ve&#10;w49iuxcBwo/1Gnl8ugNuIBTVX7Ps+fRK94UkdNW1izIRI7XEkbE0z1M1lUsrglUBBDWH6vYytjUD&#10;oIXPxjoMagSyEx+OnFWxZPLUkKqAAAuZTa6kD+0T+PZggzXorbh0yMyBj40Zo1DAySHSGlDeufUO&#10;FRCPSFH05J9vdN9YZmkuZG8LxPIpWONQsiuvImWPlSf6XPP19+691jmOuN3WRadjKjNExZmlhQ21&#10;GBVGljf68f69vfuvdN1TbWbvJo0Ei6WZubAlLmwBv9b39+691BnbVHFDKbLpvI8ahSzXsWZSLC59&#10;+691ISOKzRaxYOQBEjFSjL/u1m4vf3rrY49f/9HdGuvBF/qRY82LC/1H1/r7U9IGBU0PXgAfqbcD&#10;hrDhT/j791Xrqw9Q5P04AWw5+lvz/r+/dbJr1xtYH0/m4I0g/T829+68K1x17jj/AAH0YX4JuWv7&#10;91s66Zr1xYAXsBcjkgWAP1Bv7q/w9a6x2J4PP9ePrz/T2z1vrlb+tv6WGnj8fT37r3XrXsD+T/QH&#10;/b+/de68L/8AE/1+n0+nv3Xuu7N9bfQc25sP8R/j9Pfut8fy68bf1t/UfTm1gPp/X37rXXgBcWZb&#10;AaiCL/X629+6910yhh9CSvp+lhxw3+x49+4dby3XgrAf4D8m3+8+/VHW9LddEXFv9TxYWtb6829+&#10;61x/LroADn9VgSLc/wC+/wAPfuPXsqa9e4/V9Db88f69/fuvUJFeuI/HI455FuDxx72KefXlpXPD&#10;rzaTcH8/617AX59660aeXXXB5+gsPqPrY3v7917rux/xJ5tYAckf7f37r3XQubi5/F7ra3Nrf7f3&#10;7rfD8+ugPybfQ/TTf6/0PH+29+611kH5BBJP4Om9h/j/AE9+69164AH1B54tcf4fT37r3WQL/RbH&#10;6/Uf0/IPuyfF17Hn11a9h+LWOkf7DkH/AIj24/w9b7fw1r12pNxbkX4uLj/XJHttKauvHVTPXMqO&#10;eL3P+ubfQj/ePp7e6p14spseb3Fm45J/w+vPv3XuuwovwB9B9AQLG5PHv3XuvEkfX+g4+o5+p/2w&#10;9+6910Qtxf8AoCORaw/wPv3XuuNrGw0j882Jvbgn37r3XEgcXA5/H9COTcf48+/de66t+bDm3Om5&#10;A/xH149+6914EXta5/H0NiTcDn+p9+62BXrkv15H5P4+nHI4v7q/wnq6ksw+Q65cAAC9+QP9Y8/p&#10;Kj/e/wDH2nHTjCooOurEX5AuPyATYcW0+7V6aKkZPXY0XAtfm/H0BI/B/r791oCpoOvL6SQLem9x&#10;xqufoef959+x1YFhgddE2P0ANwvP0Nxx9f8AiPfutVINevAtcn6XF+QRz/T37rwBOR1zF+RYnj/H&#10;+lrf7x70adWXVXNeuZNha/0sR9P96+v+396HV2FRQdcfXY3AsPob2Fvdq9NFSMnrsEE88Mbiw+hF&#10;rm3vx4dbT4uu2AK8H6G31A+n1vf3UcenH+HrjYEH8HkfUfj88fn+l/dumevWCkG1r2/pYf7f8/n3&#10;48OrJ8XXI83H4P0BAP8Arkr+P9j7r091iIII4BLXNwAAAPp9Pduk/XJbEEHg/Ur/AKo3tf8A3n37&#10;z6sPhPXY/wACBzzax/3j37qvXIf2uAT6jyoJ+n+PHv3Wxx67Xm5uPpf1EEAfnV/xHuy/EOteR65a&#10;b3tp/wBYj8fW9z/xHt7qvXRAXgAfQckc/X6X9+691wYA82sAbgcEare6v8PW+sJUC/pB/p+bn6Wv&#10;+Rx7Z6314AAgmxAP+F9R/oP6H348OrJ8XXNlIU+kfgWvyv591HTjCooOsdiD9L/j6gWJ/wBYf77/&#10;AHgWr00VIyevMFte1gQLj+tjzz791oU8+uv9YD6lrW/wv+ffut58uHXiLWuBx/yPm3v3Wuujo5uA&#10;PpcC+oWP59+68OPXVxdSL8EBbji39SffurGlP9X+r/V+yOyeWYBgLKpKEfQcWJv791XrJCRqsOP9&#10;a1rqbWN/fjw6snxdZCPrcAEjhgAbgDkWHv3VR1xexW2kgG1vTbnUR791s/6v9VP9X8hjaMGwAubE&#10;/S5Qn6XJvce/deAqadNeRlEas0oKwwLrvwONPK2IN7e6/b09QdAO/Y9Nkslkgs8UFHR6Y5FmU8SI&#10;xjlkAA5It/T6+ylr4CUj0/1en+r+QNY9vkaIORx4dEs7r7mjydTXUc+58ft7atCqFKyqVZanJVDX&#10;hTHq0QMiSRNY/oOpWDECxIDu7br4reApx59CHadtEZEsg7uioZ3aeycuJtxZ+fGPRfw6OlyFbkxX&#10;ZiOKliDGlenRD+z6Wezk2GpPyt/ZMkYdyR0JzK8Q0qOq5O46zAdwJkdsdf4yCqp6NKqGijpcgZFp&#10;6iiQVXnjnks8WqIXkpXTURIwJDj2ojUrk9OCQsAa1J/1fz6QvQeE6Zym39wbn3HVxy77pKiPCxUr&#10;C1dSUlKWp2xmDklUU9ghaaKmJUP6ZFZ5Aw9uaE0kOcDh06JNTCnE8f8AN0XftffG4Otcs2Cg3c2b&#10;oMrkKqBBW41aWfEwwTAU1PXzOFjBs/mmnifWqW9B1Ae0htUnqyilOlqTeFQE1r8uH+r16TR7Pj3D&#10;V7b2NtmD7fIbp1UM1RNHVAVEcsfjelozUKyUqKsVo2JJmjIZhzb2S3FjoDTyHC/8V/l/ydG0NypK&#10;xoKavUftp6f5eh+3btHZHXePi3b98lVX7SxcTU9FWU8NKuBV4ftclTxUcXM0EgkX0X1M9rGyn2VR&#10;JLMxjpp1/wA/9Rr0aTG3iQTVro8uNOiQbvy1F2JTS1MdcpSmqlrYcY8ss9NPgKWd2x8LuLGGcPIE&#10;aCbluRyvPs4tYGtZdRHHFeGfP7R8+i95o7tMHhn1wP8AAfl1WNvXCVdFkP4pStRywfxHMxK9BNLD&#10;UQY6GUgxTySLZdYXVCzEs30te3uRLR0ZdGeA456jy+iIk8RaAEnh6fPoMZaeqz7VcOLoZXxkuieo&#10;mko2mp6chQJNdRCNWnUNQVtIBJBN7+zIFIqFzn0/2OigoZK6eH+rz69gsNW46bcFJj40q6J4YYIJ&#10;iUavq7TLIsdK6Aox5tYKAUP9Bb36aRGAL4Pn1WGIrqWMDPl1ZZ0D0Cezd8dXZXe1dRnKQ4syVWMr&#10;qRJsTtSkpqKWaCs3fiQrOIdP73j8Crrub25IK3PdPpoZYrfALcQaVz+H/UehvtO1pNPHPdUYgcCK&#10;09K/8UOlH8haT430mXEe0tk7gyEonnSbeefycE2Jqvsy1LUTYrPUkkmimlcyFFdCVAVL2AHtFt02&#10;4MnfJpUj4aZ/Z6/4ePRneQ7aGqIqmpGsnH219K/4KdFI3RUV+08rt5trYVMkuSMUuMTHeCsqqOSn&#10;XmrllZVRoplBkjEoClTci4HsQWqpcownYqRx/wCK6ItwZrZkNutdRxTJr8vkePQN9rdyY/Obyzct&#10;PDVPO+NxOApmoi0UdF/CYY1qJlZ0teWUM5VQBq1M1yT7NrLb/Ct1Xh5n5+nRJe7is1wwoa4GPL7e&#10;oVFnM1s6t2xQY+6VEU1ZmKyYD7ujrTk4PtvNGXXRIsUQVQoOm6k8Fve3hiuFcvjyz8utQyS27oI6&#10;luJ+dRT+XHq1H4WZ3G/In5JbU6nHXy0WGzWGmlzIhq56tNt0GGopMhmMzmK1DH9w9XMqaNcjfbCS&#10;EafTb2Bd+sDY2glElSTQV86/LyoP29DDZbtLm70tHRQv7PKpPnU8PTqzrDjanXlXv/F4jcdRj9uV&#10;FqTHw1SSSJi4cbVmCWbF1TrE9aszD90wGxAvLqsT7BLAvTUKkcT6/l5dDREUA+Q9PT8/PoPMrvWu&#10;3ltbdEMOLkmx+UTJbX2NR7h/yiOqeeC1VI1MqBQ1O8bCm88DJp8ZEpB5eSMQsrFvhNT8vT/V/Lrz&#10;LrQgAZ7RXgf9X+o9P3Vf8vfae78t1D3n2lkclhcPQLBUZ3YkkaNityfaELQzYqsiZHKTVKtI6xlz&#10;dRchePa6ffm+nezhFFY/FkEf8Xw6L49th+pW5kyyj4eIr/k6tB7MocRuSofbzVdJSbNoIfuM/kKu&#10;aJq4U1IwWnoaaCQASwkrpOiwAJP1IHsOtJHWhNKDz49GqRtoLEGpPlwHVcXYvX24MjvaLc9LvKqT&#10;YFZkqqtzlJPXTpU4/DU0ApKPJYetiNojA6gshViYzezD6vx3ESQlKVfyI/y/l080TM+o8DWtf5Ef&#10;y6DDszcm0u09s11IKWY9beeX+9O6N3Sx7eOWx+J1UVNMmQK2IjbyNE0ZjLa0BVi3s827xI5VVcPi&#10;gGSK5/LoivfBlRjIf0/Mnt4Yr+3qtSH5tYvpTP7ryvTGGjzWMytB/CaN8vjo6zGbUqKGA038UwON&#10;pTGkNZUEk1E55ACujXJHsexbBJdxr9Xgj8y1TXJ/wdAS73+C2kb6QalJ+wCnmB6nz/b0IKd4bT+S&#10;+G6W3PufdPZVd3Bsul3C38Xw32seVys9NAUx1DHXLEsc8yaYRPJKdbI7GWWRWLKy+3zbdJLFGq+G&#10;5Az5evXhuFluMUM0rMsqVNB/qp+zoMe4fmlUdp9VZHF1nX2O2b/dakXG5LeOJg8++8vTGU0eZoMd&#10;umJIzRUtSSvliANoy8ZkdTYmFpsRiuFbXWpJAp21+Y88cPQ56QXm/pcQFQhUjFfxEZrQ+Xz6qry+&#10;8tkipWbGYapgw9NOtXFjpnE88kmkapMxUhI1qF1HUgT9BuB9T7F8UEumjmuPspny6CclzBq/T4fP&#10;NftPn0qazs7FOklcaKBNwZZI5qKllHh21iqWnJK0kGL/AM1GsyD16blmIJN/rX6RiaMcD/eun/qU&#10;wSMnhXI6XWW3nvfsao23/Fa+lXCySVTUtJicdFS0FQ0kSGrSlgpVXTFIkYYqb6DqsfafwobcNorq&#10;+3p8vLPTXT5UHVqvx+2XsbJbi2mvX+ydtdQYPEUdRmd05PsGfD7qyG6Iv87jVp6iQanKzq6yByWC&#10;nRp9AACe7TXCwPqYyGopTFPt6Fm0QQGRfBUIAM6qGvpT8+rTz8k6nqvL0dHsr5WdF7Wx9XTT5nch&#10;h2HFk87PNVQLFQ4yBJ38dPHC+padaYeUaiJlsq2C8UFw1XMbMSQK1pTH2Z6EjTRah+oqgA4pWv8A&#10;mpny6GbaG7Md391FlanvbrvbWXLtU0m3t40dXSCk3LTpUGVNzU2Enj8+Pgd1jEoq0QOY2kiudJ91&#10;WWK2kOg6W/ZT5en7OqT28tzEAQGU+XGvoR/s9UTfIDbvauB3TVbr2XRYCc7qzNbhsdV0OLq0ySVG&#10;PmXHS40yywhXiCL542ni+kr6HIUEDTbL+0eDTKxBTjU8fMdBW9267icNEuHxwyPKhp0oqf48964O&#10;locv1Vj9vbwVMakG4M3lIqXDZvGVtSNVbjHhnCzrUJbS80TyK6BT6eR78N7s5WMUxI9P+L6dOx3k&#10;QDwUavHND/n/AJnosfavQ/ae1cRk927m2zTUVTVkTyiGroqiqydfXS+NAlNS/rSEljDKVHGosB7M&#10;re9t5GCRk/b0U3e2XVspllA/I9Cn0H1NW5qei3a+xcTgIUx8VTmMxufVQ1FN408b1O36SRdTMZVM&#10;jvKgVY3XS1j7pe3KhfBDeflw/Pq9haO7CZk0gevH8uhd3D8qMH19tqHAbKo4cauPyGQqKTbdbGwj&#10;yEsFWZ3OfjcWaKV2epo7S2J0qzHSPblpbMxq/n0rk3CO3i8NP6WD/l/wjqsvtjtfs7tLP4+ozUlP&#10;XyQ2q8zkaiOSDEY/DNVNNSNlhTRgQr5D65XLhiVU/UAm0cEMS/PoN3N1PO4DgcM08ukBldybfzGI&#10;qpMPj6d85jY9K5JsVTConhW6owjpiEl1sQRLIoZR+GvcbCEHuOD020iOuBkefQfbcrMrk8nPWPQr&#10;XwYyOSWtkqY9NNOPEYVnjMS3LR3JFgRwOLX9vsqKtK0r03HVm1UrTpn/AItXT5GpFRSRYujmZaXH&#10;QJG7t9w8nr1qbmTyXBOtgBwB9OLBABx/PqtW1ZFP9npaz7LzuHxMRzuqiDNNJQ0WRjlK1aF9LR16&#10;JbwEF2mGsgfQi/5qHRiaZ6feGWNO/Hy6CnNUM4rERDoKsBOsR/zSSv6IfLEoBVhf1Dkj/eHV06TT&#10;pMRXpTYLE5KvxlVUzearqYqtaeCSolEiU0NI4niMKSfqAtcL/hYfT22dC46ejQstR5dClRxYqETz&#10;yQR1iY+ojlnUIIJ8gamLyPTxVkXrCxMG1BQddwPp+llgxwDQdKV0DI7qfz6XUGcy81Vtuv2bt9KT&#10;c808VPTVUVdC1ZRNTRFqeOGqtHEuiCzWa5AuGbVf2gkSMqVlaqjj0vjkkDK1ulHJ/Z8uhI62ra2W&#10;fdVJlMzmMrDlMxjKSrxwrJpafd1atTerhlyEEbGMio0+OU6lYqAR+fZDu6RKFdAAVBp8h9nn6dHW&#10;3vKzskrE1IqPU+lft6sF3vS9OdJ0uzMTWYPCZPe9PGlW1FjaSrlym4aiudJXgyEYkmlElIXHjp1m&#10;Cyr6mCgEAEW7X98ZHVisYr9g/kOPr5f4BfN9HZaVZRr8gBk8OPH9mK9P/bvUnV24+v58vu3NYLA9&#10;uVkUOOw+0tq1dLU01NkUYVdHja6tp2ciN4ik9QblI3vGrcX93229uobjTGC0fGp/YT6V9PM9avbW&#10;CaCshCvSgA9eIFR/P9nRW323T4TpOXK19FQV1DsfeivhcdVg1lJu/clVStT09NmdIu1NQInlpqgE&#10;3YsGNuPZ4JRNehQSNYyfNR8vmfT06JGj8GzOoBvDao/pN5V+Q9fM06U2wtqdn9pdebV713JuGm3L&#10;lNp1mX+12fuqoNVS7qyNLW+KixeJx6hWnkRlimaAKUXQpOm3tq7e0trmSxQaA1BqGKA/5/8AKenL&#10;aG8vLSO+mbUy17SPioeH+X8h1aZ0J3b2rs/ZU+6O326sxPY+VlWg2tBHkFpt7UcFXC0OSyW4GkMH&#10;hFLRqI6FIT5CSGkbSAPYF3mzgkl0WIcxr8RHDHCh+fr0KNvMoQNdaAzcAOP5jhj5dGxpO1pcJh6D&#10;O0c9buKgrcSHbDUFO0Ue4HllNR99X1BRY6jQ5Bjdnuyq2i5vcElnMpiRtIH+rPQoWzjKBuP2dFz3&#10;p8mN24HcWzxSUkWKir6iqnrKGgoPNHicZJUAUeRq42L6acNreaQo4GkelSbg9sbKOaFpGbI4H1P+&#10;rh8+i25mWGRY9OD1hzXdHZ+Q33/enEboGUmMdJDTUVNonno6KrmWCsiMLM0cXksHgkRWuRdyAfbp&#10;YRIFNRStCT/g+fkR1pYY5SdNPsH+H/L0HfyBxHdm890UG5OocTmM1kaKorMnW0GGnjklpspSv9lW&#10;ZCtN1RWkVmlQnlApADL7EvLl5C0b/WNn1/1f6v8AACreraVNP0oyOi173z/bPUtBhcP2luXJ723P&#10;ufII2TjaGoNBtPBxFZHH3kUYM89RCsZgQkamRuOfYniltrkt4Haq8B6n/Y6I5fqbaIfUHUWOfKg8&#10;/tqOguyfdOzcP2RurIZPc6tsDGUENTldpLWVQlzFclLango3sUR1cKrIF0FCVcXJPs2trWaWJdC9&#10;xPHoqubm3imZi3aKEj5+XRP+w9w4vfGzc92huGipNuVVbVjG7JpIcdR082QeGdzG9DWUgVIYafUy&#10;1CSIrMSgViAfYmtYpIWWBTUDj/q+3oN3kkdxbm5cAEmgoOP+r/D0RaqwldDj3roTHUqruZpdU4nr&#10;td2IikjDKURrqVhuQSCwtY+zyq16DJVgtft6cdm7T3BnamWoySQ4/GQ0lPqkYwftUdTqbyOZWUSa&#10;QhYlpAwX6WNh7szoop1SMOx1McdNvYmE29KuMFNvmhzVbWzTQtj6BZI0x8N7o0xdQqaxb9u50njn&#10;8uREsO4danCjg2r/ACdA3VYKKiq5EgrY5vDEsr1DhSBKU4hswHP6r25/r/UvcekfQq4uWqp9jxUc&#10;VFFJTO7y1lTVBUSnjMoKtFJ+S6qDz9NRtyfdNNTTpSpJip0EOXqY5ZqsUQtTrK5h0ggTshIdtJ/I&#10;PA/JFveyKdMedOpu1a2mpqqKtrURPtJRVNGsauZ1iFmgWM8MrEDWJBa1+PdGFRTq6Eq1en/cG/67&#10;KMwhH2MTAzGmp5SKMhX+hAF7ki9j6eOF9+VQuOnGkY/LpJ05p6mXzzqJ0ZXmeMaSCiroEsgjFgV4&#10;Y6rfj6e7Gnl03ivTXIaf7kiliIU6VeJZFBIJ9LyMwvY24U6j/S/vXTfn0v8ArXKR4ncsFfWwJWUk&#10;FQW0TjUzzRqQhEYVgzL9dDAqbAHg8sXEZkjKjpbZyiKXW3AdW2/EftzC7d2NvTcuRyuNxGYy2Sjp&#10;I52r2Sbx0NQalMJR+BS9GKhBwoFiGIBFvYU3GCVZ1RQTjob7RdwGF5WIBJ8v8HRkqHvnpzc+Hynm&#10;joNtYNwkmRmnIkmy0pYpk6CKVwaiBE166bSDciwsvPtDLbzClOPRkt7bSg1wBx/zfl5dOOK7U656&#10;pdcLtTb2J2R95QpI9biRFkdzTS1F6qlP8QqA0i+VXMwHICsY2ANiEn0887+I5LU6dW4t7YBUAWo/&#10;P5V/Loj+74aPs/s/KUW31mhyGVqJZYMjVVAGLNZOxrGoZHiUXjqJI3hgkFgjhF1Lf2eRyfS24kkF&#10;QOPQenQXt74UPE+f+r9n59BZvB63a2WpNq11JLE+ONfT/eQzoIq2uqZAz5DQhCL6F0lQSrFAxf6+&#10;1do8c8fjRGtf8HSO7je2l8B/LH2n/VjpanY0Wa2lWZCtpoJhG6VU/m8cErQNDbyRIhBMlWgSXV47&#10;DSQGJaxVrSuemzCHiLHpD4Cjoti1y5OGkxtH55AKeKnaOSSoRAUesMs4HjdEbzIpVFsbFufbF2hk&#10;Xwxw61aOtvJ4h4f6v8HU7Jb4wUO6KCTF/ZZHIVEJiq6qSCI46VkfXS5YT2BjkiuV8Qupfkkg39oB&#10;Zv4JVsf6uHRg19F4wZKfn5/Pobpu14SKDI1keEy3ggpoZdv5IM2GpYvuBHFSQLEupo3N5iWb0XP0&#10;9kj2ZBKgEV8/X/Vw6PF3KJgHajcO0+X+rj0Nec7Yos7QU8uXxdNBSU0LUVNisJF5Ya7FimCU6xNd&#10;m87KLPIzRsLBgDe/spFiwchD+Z9ejBr6EJqkHpgenl0nMhuilzeKetxtM1M8MUUzCmgWGmymPi9M&#10;8s8UqqPLGDIulGKuwHHt8WzI2ljx/wBWOkz3STKTGOH+rP2cOp2O7Xp6gYIVWNoaTbePRJxU4CHU&#10;q1kQ8c0yUFfeFHI0rUKqudLGykX9sttYqzCuo+v+Tqv1iMAGAoPTpT7l7OFHQVEtHBX4qoWKOSHI&#10;00yxY+CgmYyiaOShELweRdaGN4mDG3A4PtuHZkD6no37eP546pPOVWtCPn/qp/l6Yds/IbCU2Voa&#10;+nq4qm7BkiknnVckp0x/w6rgqWQvIpXXrZkQcD/H2Zna18MoUxT0GOi9buN2rqz9vR/OlvmJ2rXu&#10;2JwUn32EqYpainlolRZ6ZY5fC1NBTJcxLGn4lbng30+wZuuzWMRNcHpTH4cjeIwr/q9PLo4nWfzr&#10;gwu6227uaengrmRKdKevlhhqJZWjLlpFI0gafV4wQbEEE+wTvHLizQeLajh/q49J5oEc/Py6PVsj&#10;vfbu7NxUBxU9PaSF5PsYl+6r6xYwplirlW+hUJ1xyL/t7A+wMdnuYZNZHDpBdRGAUkHHh0bnC7iw&#10;9XWQrBIkM1TG0ZamgcKUMetpVOnlgRcf2fqWPI9m9ugx26ScdFcsZ4sMdT/P556p5YTOkaLT088a&#10;6Spe6sFbSbE6uF0/k83A9uNGzSMQuqgpX06Yoq/IdPOCjaeVIqpRL9mDEhZSjtGoCDUo5LMSbhr2&#10;A/1/a2xiGtfExT9vSO6wDTodqTwVFPEYtLKE8elfGQ4jIBIBAKlf02Fxb3K9ksMluoX06JJCVz8/&#10;8/UGahLyvaGME+n6B7c3VuAOL/qLXt9PdjYozVA62PUdZYMdocN+l7hzGNNjfm3K2vxc8e7pt4Q6&#10;l69jrJWURkgUNoLKruwkRU/bAJZebAEi9j7T7jYrNbkN6dMNWM9vQVZrHssqygRsGP7gCXEXkGoO&#10;of6qoABUfnn8e4S32wNvISo416VoSVz0mGmEJQEcPyUV2GmQnSrRs4seLC1gR/j7BssgQ58+nAKm&#10;nU+Gtjt6gWFhrjlBJRQdN7uBp1mwsQOTf6+/CdSM5HVtHSeyxjfyyIVici7xxyWADH1O0Z59Q9JP&#10;5I9lF3oLagadbC0z0mZZnQqsbEKZlsQAocadSqga9jq4d7kH2g1kefVqgYPUaSuMAYsUSVGYAl1O&#10;lSdZaOU8NwAAP9b3XWBw49VLCmOmOprQSDHMqVT/AHD6hdhG4WwSUMAml7jkkkCxHthyp48eqVJ4&#10;9JmSrYfspCVlgJM9OVVnYEalkEUYvwDqRr2a54PtL4jVpTrVeu46qeNVaN9Wt4/BI4imM1On7YFS&#10;thfVyugWddPtUuoLUdb6500s/mfyyskeksGaNhHTL5tIu8wu6uSb6iQeAdQ59vQgl6N1rqYCxLqk&#10;RcaGVQzIs85MnkmnEbgWJHqWMX1C3H0uuEVBjrfU2CGnmVJm1MmoN6QQ9Qx9IcKwCpwAWT/D6e1E&#10;VlFL3uOtdQKmgU1OqSGNZipVZVtqWxKqhBAXxuPqf7PP496baoGk1EU+zr3QSbioUEomEYqgEnRo&#10;2jjH26sSDMpAsNf1DH6Hn2R322aGJj4dab4egPyCikmmEVUahIHdo1aJfMjlvKKeKJxZif63JdrW&#10;FgPZUIiG0nFOi/pvSBaiRKpo5jJCfKJSJ1qommUrLS1FM4HLAgBkOlLWbj6vBBpp1sLU0HT9hVnW&#10;aMU8lIPEzIkanSxhnJ/ZDFSGi0likikaWW1j7cEVRTy6VxLpx0M1FQRmmikiaFoYaWSnjMSeSFSW&#10;uZ5GnF5Dxp1A8NzYqfbUkC8T0qEdVr0sseEpmhVNeiIJ5JxGJ0llFnaIGwsF40gD6/4e2VAD0HSp&#10;RQAdC5i1DBmVkT1tK0qFRGkxX/Ouj/29NgAeP6ezmLTTHSpAGFD13V00UsjJdVklJEUbRA+LSpM0&#10;Yv8A22+oA4v/ALynuAA1a5PTwjA+fTOcQJPG4JjYuVUnS0aqp5p4yQCb/U3uL/63tKYq06uONOnQ&#10;beQRKpWLxpdDLeOTxwn1WKuNQZhex1AD+oHvUkFFr1dQfPpzO3lTQ8Y/aaBY0V5AqPH/AG4lksxZ&#10;lN/8CCPr7RvHUBurA9ZhReKHSFOiA2jjd/uGChgDD4tN7sLcqSbcce6A0SvW+uBxhHqmjDakVlRw&#10;WhRkF1klLA2uD6lHPIvf6lp1oeFT17rm2Jp6tHjamh1wx6tEZYwlibr5SFF+Labfm4PHtvQJAVIp&#10;TpnFc9Jqo2/HUyTMEDSPMi/uRlDOqj9wSMQQqr9AoFifr7KZVapp1Uqteu6bbRLySRwuKclpZGjW&#10;J5AkbFY4WisCLXI1BOeObe20icjGQOPW2VSKdPS4yOKmKvT/AOeQLdohK0IY3KR3ALBvwT9D7UhR&#10;opShPTRQDPl04U9IiRnVqVQhEb6QJ2IXS0mtRoYfgiw/rfj2ojTSuenEppx04U9MskaajKNOuFGI&#10;Ja5FkGoA6Qbf6rn6e1UK6lzXrzUpnpxgp1SQGRdUUcI1RK17zX0oHJFrqbnUALC31PtYkYDZ4U6b&#10;YqMjj1lEAmaZD6yHUhtYYaVF1WNjcD1XD8cm3uujVXV1bVVgB1jEZY3gV30ksWQ8qfoyRsf9s/vS&#10;KDlfLrz/AAnrk9P6kVo1CAuGbUxRSpBuEF2ANvVx/j9PemVdXDrQFUp1nSoanmjDLqGrSgDo2mJR&#10;dZFItfm+nm/+v9Pb8U7RSdbCL59O61wZfEt2mZtV3URkQRm7OsQA4/BFrj/ejT6pGFBx6vSgoOme&#10;rnMswKsrqAwupCJKfJwksBUH/AEsf8PaCWQM/b+3rw6yrVKqhNNtOpbTgah5BpcBLWItcLdvp799&#10;RQU69jrk08YjQMuuSOFQBCboYb2VkDfqNr39Rtb+ntp5EI+wfy6cXV+XSRzc8EbGQMutYhUFEuRU&#10;BDqDekC1r3Asfr7IrsB3qPLy+zpxTToPchl6clnfxpC8isqyoBNMTZyzhR6bn6Mf6+yx4yzVIxx6&#10;vrFM9JOoyi0nmqIX+4nDCaRPMGYUmnSgWIghgL+peOAD7sV0ig6qZKeXT9t/f8UMVPHLLDHGrySw&#10;ujI0UpH+diQsQLC/q5Yr+BcD2pglMZA62JA3QlUu9YJ0jkWRQgTxeGGYH7lXAMKJGAAVvcF9RLD9&#10;X0t7N1uwRU9JndQePWM7njhsIAzPZW+2DFJI2Y29KuoNgfppDL/Xi/ts3FF7f2daMwpx6j1W9QyC&#10;IScMrSPEzIsrFAUAnJ4u17C3+wA9ttdSnh0y91GME9B7X72UTS0UHMjGLzTPpdH1fqhiZ/owPIU/&#10;Qj/H2llndhQdNfVK2F6QeU3fBFJHLLLplpJ3jaIo1i9rgKYuWlZf0luB7SGpz0zJIK56S7dgI4DO&#10;1S6srRxFYCkFPT69EpeJyqyO3JBD3uOPdCpPDpsTqM9MFZv3EQGbx1UywKVbxmNZFRX9FJHBUsLM&#10;8jgsV0ggGxYD34W7seHXpLkBSeglz/ahjqHoI/K8tNPPNkIHiCTsKlLUqQyIBGzoQNaFCWH0B+vt&#10;dDt0h72wDw6JJriQmidAxk93TzVMtJ41ma6eA1EsMqY+pmBmZ0iX95vQCBzawsFHs9SNFUU/wcR0&#10;jVJNVT59Y4c4lZVCOaeOb7V2+2EMpkcGSIUsjzvMCzMSD5VcAqQLce3QopUDj/kz/wAV0pSMt1In&#10;rpjDNEY/8iqjGZWkiHlkemUIgnFiVXjUGU8Cx/PtSqALU8R/l6c8MqtT1ByMv3Ecs1XPHBHHH5DB&#10;KUeKsjcWjFPKoDICRcA2B5P19uIoBwMnz6qKVzw6YYIA9PPVxR/xKKOSn0xTzeAw12gSeBmBXUkc&#10;fqH45+vHtQBQgE0rX/i/z6cajJUeXSbylRQOzxTTQVUNbVJUO/ilUwkR6vs0cKGZhxpmKlW/pxf2&#10;pCsfh/1f6vTprpEnTEchHBopTMusyV9RJV1UYiTTRx0kKfqkF/H5BwATYg+1CrUAtw+WB+Z/ydMn&#10;j0mZ6uIxRzU8qiZ/LBItHGKaWOmcgVE9VM48rzqy2OkA88kC/tUI+6jDAzk4+VPKlOvdcW8NQ6S1&#10;C1FJ5JhPcNGXplpoBGgh4HExsJW/ryWNvetIUUGafzzX+X+Dr3Wano6WKJabIQ+I+TyKFqGkZXa/&#10;mVliXUY2/TxweR/iKuxP9nTHy/1D7OvdZYKWWskjIip5q96lp5qRX041oQ5WlkaF/pe1kRbkG5Pt&#10;ohQPMD+dfPhjj04qdLakwddGxno8RVzRVrirkr2ijVJFYaP4VTRy8LGjglTYEhQfz7TM1QFLUpin&#10;+U/b06I29KDp4pIqimMhq6Of9upjlirGkkcfbBTogSlqFGmSOS5tpBWx0E390YA4X9np/sdP0x0r&#10;cHWeaKGLXaOo8knkekloZ62eNyJJaVLEaEHoHjdWsSTzb2zKKDPD7enl+HoSoswkgiknNNLNSugh&#10;L06yNRlFtLSSB0LgsCxPkYgFhci/stZTXHn0o6dfFTsKeRKceWJLVFW0skP2rytdFeAlk1fp9JPC&#10;3K8ce2j6de6S+QwkUxfSssbeBhWRvUNLLaaTyHwsnpMjKDYn6W9tMtc/5OrN5fZ0lMltOmqqfJFj&#10;MyzkyQyaY4IIJWISOjWI/rBUa/IP0m597EskRBXy/wBVf9Xl0wwIPQR5/aVOhlpiZUhpPHLTGpDV&#10;iwBjrhRYogCwDAtJLITYE8Wt7NbO/ZWDjiT5Gn25/wAnW0XUadF1zXXSNVz1ERmdaNKuuKpEaVai&#10;CoUrHMGW3lXWTZQwBTluRcja13eqhGwTQf4MfLA/M9XMTDIFegmr9mZOWE1hhETwmOUPTzuJIaDH&#10;L5fIkc6eOoFrs6OWtcBSRyBJa30JIjBw2MiuTjBGV/L/AA9eAI4rToKchRVzmu+2x0E9LJU1csRj&#10;rmjSSGWEMtXPpBEoZ/oI5SuoKilTb2IoTGAupiDQeWajFBiv8gfM16Wrx6YsVPWUv7a/eTvNHVVK&#10;08dNLTWcoKZJaeD1OGB4kRpLarMoBFva90RqHAAoM5rkHjw+wgZz0rWnh56UUGXkqaN4KiKCSopa&#10;iCnnENQWnasmtEBUzLyzMeAB6gfqePaZ4FR6rwINMYp8h5daASnS+w2789A8lIZVmgaDTFE3jgqq&#10;anifwtAim5cc6pBfUwP1ufZbPt1o51lcj8wfP8umJAv4ehr2dubPTNj4Kuappo6TQi1lMbTxNFIX&#10;8kizoSkUlkFr8La1vZTc7ZaEntFT68P2+fVrdyq0PRkcFuKvqHlqUnbKRVUMX31SYFm+/rUXwxRQ&#10;yC/hZEJBVCwcgL+AfZBPs8SYCU9BwoPn69Pp311cOpWcnztLBkTGaqojp4445FCCKD7KUrHOal6r&#10;QltHpsZDZdX7d/e7eyhIFRk/4f2fs+fn5dKUAU46AOr33VF5oqVBQCnqZ48cIKenWKnyFtEDChlR&#10;kljC3Pn06gSDxflTJsyHvpWvGp8vOnofl1YtXpU43e7IKCSDLUgVKh41mm8v2smTSEfdiN6ciRHk&#10;F1Kci5vcceyS62hu6qnHpQGnl8j+XVGq3n0b7qnd8TUafb14+5p3WMuWiEWiKUVDQQyuo8y2ITUj&#10;Hi/+No03+xkRqlaD/V5eXTYhdyKeXR+dn7shWnp2iMUkWuZBEZjApkkQSTKpY30X/Tf2GrSaSI0B&#10;pnq7BUoW6ERu0KGmhWWSSCW8TeOVEkUwyraIKscQNvp9f7X1t+fYri325SMRk8OkUjLUleoOW7bh&#10;SjVI3+5bS4Z4ZIacoFsVeSmlJYoSbEKSL/Uf1UDmCbQM56L55GGB0zYzL1GamQ10Kyxzq0jSRU7I&#10;PGFvHAH4sb2fhgf9Tb6eye5vmmkrKag9Xt1LDUw6VccNPGolKeDVCKUJD6pJmLXZNSC/PNmY6jyL&#10;+0jadZJ6V0HDqBXQQzOsbJBPG6zC9OWb8aGepZQDqA9JJt/QX9pJAjGn+r8+rhK0rwPQcbg2tFDR&#10;SVJjE5SoVlWIKZNAURU8cLm3DN6mJFgAPqfdo209p49Fl3apg06DOj27Li5ZWjoyftnVnjEqvGKu&#10;QG7SHTyHBurgWB9mFuCxJHRUbcIe0U6XtFg1jZTXxx610tLBSCOVo9aCWGaEsBrYkkc/4+xTYRKz&#10;gsK9WEYGWPQlYJoaZ/uXjSkhNPJSilSGEVWpiA0RRxY6b6mcKbfT3MHK9m08ojhX4qDHXn0KPn0E&#10;e/N/UuMpcjDStJ5K2WXG+WTV9xT09zNUpCsS6WWBA2suLNey/wBTlRyJyJHb6L24Wjfz6RTuNFPM&#10;9Vub/wCwsbjMtBn3mrI6VWrpMHQRPGmJehdPA6RRgBhO2lQY2UJHb0lifc3iFIl0r5dIFXQKefSK&#10;2nMuMyE3Y/YmMeqxAhqJMHSzGPIFaKRPujPPRWVgsQBjWWeOy/r1fQe9VUZbh1ZUL1HVaXys+Rc2&#10;+N2pWYuCf+CRvXUtFj4ZAqfYadEpgTSsipMBd28SqxNtQ+nssnYSNQ8B0oW3KL0lPjb0RuHuPeWF&#10;y+6ME1JtqViaaKsDx46cGMzRLVVKKhVFCgRj9RtyTf3u2iEjAeWelVnZvNJSnVsWVXC9T4+kyW3q&#10;LHMVoqCOuqqmlZHWahH28slOiraJIUsVRjp+hvc+zN4446BOlN/AkTCnl0W3fk2XyMVblt5ZWjXH&#10;5dzJhsDR1pkop6WBzXTZLOSwqweHSfKQA7MwKj2wxH4uim4rUDohHem9KvcuJpsJ1nmGemrS9Bla&#10;iMtDWVIqBpUsrkBYHtaGCO1+Tpv+nVVYdnSbtBz0mumusJtv1S09XW0lHT1DinyeYXxtWtMyeYYb&#10;EyBVb91lK1T6XsqkNpPu8KitNVB1vUGOelhn+1uutirX47rtJf7xlpGzc32DVgrKhJS8MeLqnL6L&#10;vcGbQdIXkEW9vtJGoogoevMARQ9Ehzu98xvbdUNHP9zl9xSzTQ1NPNarWlMZLIsdcrFXZgdUjAj1&#10;C2m/HtHq1N/q/wAPn1sL218vLoyW3cgej9n5Q5ego8nlsnL9/i2ibz1MGTqabRHUalsVSMMxiTmz&#10;jVbn26ulFz03QO2k8OiYTZ7dO/MxJhVhqs1XZnKPTU1FO/neesnayykPYiX6AseDYe0janY16VGJ&#10;Y6N1Z78ePjpV1G26zDbmFRDXJT0lVkMclGlYKdUHqgsNaJKiqUcqATZbE/X2ZWtm2nvx0xJ3N0Zb&#10;vbu2i2xsmDp/rqKkrKHJUNKuZSjDUy0VBHGHqojFGC6l3RfPCWBVgS1w1vauZxCvhp0mliUvr4dF&#10;qpuxk6U2O2QxpoX3RuUfv0DtGMnRUkqEQSx19ErU0FU49UCIx0RC0iqfaVpfp48cT01HHqcniB0S&#10;jAbY3H3LvJsVR1NXLLk6moytfT1FQ5kU00wN4jU2ErMhCGSM2NrKCASC9FMrHT0rBGCB0aDs+L+G&#10;UGH6l63pRT5jI009NmMgsEUDvDGPJLg6DRGskcTThiyjh+BrJ9uNQHw049X0ANQeXRleosDsP4id&#10;JZbfVVpzXY+T/wByMsBp4ocroqUUQ1OJlnQtFTQtdJCp5YHkeza3EVnbmZh3Hqk8eugrToBOus0e&#10;5uz07b7Mrht3G0FZJU7VxsbrJRVaU8P270qwTk6nk1aXd1JZv6nklTztPN4khp6daRVjGkeXn0An&#10;yG7LNbumox236mLB7a2/knoqczRhWqIHbyTzQ1yKzVAD8OvIB/So59sSsZJCAcdLoljY1PRE9/70&#10;kyNHSUuOrIqVI55ndYQUmnNQbOxl03YEDVcm4+lh7YZPD4efTvhJqr0fP4LfGTK5rONu7O0MSSRU&#10;9PW46srFWdKIMjyyjwkg63jtIjclALqrX4U28eanpLcSh+2Py6Pfvrf+V2nhslsvrrMGsP3EYzu8&#10;mi8tJQRVUn3KRr508zrSnVojKt+4XZ1A9rq6RpT8z0XxmkmlsV9Oqrt/dmYuOTIUOBmzO5p3esp6&#10;jIV5WooamYTl6y8DgPCC+rQFRAByB7TMwHr0t8Ik1PD58egheg++iGW3LkJKyel0yRUNWVSAg+pK&#10;dHPqfTD9EJuLj3ZRUan68QBhRj16a8Ph59w18lRTwzRY2JgI1qGDRC0h8EEaxgm5B9NhwT/X3dBq&#10;bHVqBR8z0JmewYwlRjqJcdUS5urig8VHTwtFNXKCPJ41QXUx3A9JBJ+vt9xkAD5dNkVwOHSoXZ8u&#10;JElTuyOE00UT0wx07rHPSrLGKnWZVKyQMgGqE6WVmuDa9/bixFBV8V6uqClegt7N3zHWw09Pt2TJ&#10;yp4EoamGqH781MkYSOOphVQjRgWLeJLE8sdXtqaQU0p/q+3pyNdTUbpH7GNNtbJSZfM1ElDBVIKY&#10;mOmFU1TSzOv3IRpAsa2W7MjaSR6QRfhqOiHUxp1eQ6hpHl0ke2MX9vuktjq9MvQZELWYmsSjaiD0&#10;7AFYvtH/AM2FvbTyODYn2jvEqw0fl0ptmTw+7y6R2MwkbySVVRAXlBlkgptNkEsaW1Ifr/WwP59p&#10;4YFYVPEdWkmCsAuK9D51X1huDPQQpj8dTVuQyLTSxrZ6ipFP+meV1IsojSzc/X6349mdnauwNOPS&#10;C8ulQ0JrXrYW64x/XPxH6Mx+8N1fxLD5Y7NSpqMKTTVs1TE4J/iWLZtDrWKWuJGBCRt6Tz7E1q8V&#10;mniN24/b0HrgPIQAa6uHWu/8iO9tydvbizeWOVqpcNLkZWpKR5pG/bkYiORPKGCsselX08X9hndd&#10;wa7csTUdCHa7MQINfxHoq0szFyZ1hamlgbUWVjKojJHpjQXFz/a/pf2QHJr0eAYx1J23hKrN5Okp&#10;6OPyF0YNPC3m8cUbelrOtrAfqY2J/r7eij8V9K9UnkjgQs3Ho/HUvXIzcsOIoIYKB1rMfFLmrzU5&#10;p/OuqbLZCaO/7dOqO0UHoYgkgt9CMNvhEaaR5f6s9Afcr3U3c2D5evT523icRtGqlwWMylNkKSsj&#10;Ndt3K1gfy5HFIumTJ6jzA88gcJFIA9uSPz7f3HSiaVPHIPqPP+fl05t2qQam4+fyPp0Q3dubaepq&#10;YaSCJGZmWZYFsQFWzoi/0sCf8bnn2DrlwWNOHQvt0AUaq9NuI261WiV1XD4o7RmmDC2qM/pdivpA&#10;B/SG5t/tvdIYC5qeHVmcA0Xqx7ZmfTqzp2lzUUOOqaXctM9NBR12OjmyuqHirqhkQin7a41xiIg6&#10;uCeB7Fisttt+PxAf6j8vToPTqZbkqP8AV/s9BdBv2fcVEVR6mlWZjW0FOIYxGkdLMXkeHz3vJJIW&#10;ZwGtYajc+ybVqWvTn0pjOpujKbOxlR2FDi6DJV08ONjg009bWVNYiRUlDGaierxlIiAKDzHCiQ3e&#10;W939V/ahV8UKHNM9MNRKlehH+QHY1NsnYS7d21QUOGjrcRio0qlpaZM/NN/mFoslETKtA0TXn1Ft&#10;b6+EFr+zSS4ENtojA4D7fz9OkaQmSWrNX/B+XVO+5awxVdUWl1NUySM04bXIkrm7lqgjU/PIJH1u&#10;f8SE7ohnJHn0KLc9gJ6Tm2du1mdzlPj4IjUJMzPKxDeMqfrqqCBYk83v9bC/5PreJpyEp/qGelE1&#10;wkURb06sQo9nYPYOzMZg6iKgkrs4qZEOkSGbH0joIkpvuI73edg3iU+kC4J49i+K3gtoFSlCc9A1&#10;55bmYy1/1f7HSo27vagwW56TK/Z47JS0VDE2Sx00Rp8ZiJ6ZPBi6fMNJ+5UsFJMvpKgsyqCSCVcd&#10;ykbhj5DIH8q/lx6aaBmWo4VxXifWny6DiTP0O6d/Ve/N9M1XQw1LzS0ULRs+cqtZSjZKOcRtHSKb&#10;RwxnSbLfn6kpmuBNcGafh6f4Py6MIo2ihWGLj/q/n0TntTcNNuTddVJRsy08UslNDTOUCLDGSNLR&#10;wqv+b4Ave3+9h+/kE0hZeA6ENqnhJQ/t6TlHiJGjfSsrLJbWViuJQBZdHAIANtCgi/8AT2jELEdK&#10;dScelHR7UqamaArArK1pXqJ1ZUpIoeJLgAnUTwwuT7eFpJivVGmA4dCFlNmHbtPSvOrCWelbzUbx&#10;eOOOCceWnlLm1uPUjAf0t7UNCiUA6aMhc16S2WpIGVIGEjVYpIxBTAlWpnj51SXADal9QJuT7YkR&#10;a9WU+vDpJ1mJEqVJRKeSvplDtEx5MTJd9Vl5I+pPNvaYowBJ6c1Co9OkVUUfhcGamERJBjqBL+42&#10;rkuoKksB/ZFgP68e6inn0716OniZlEoCOQulooikpjHqIEfILEm/B596611njhUBlAjVRd3V0Rpb&#10;Jz5JSV4sL34Nj7917p1p5jPLEmlAxcwyAJeNPGupHU2FgBxe9ueOffuvdOdRAqQpJCUchGAp4pFk&#10;ijKtr1sX5IvyQPp791vpqlikIIkVgjFZEna2uMfVx4x+L/Un8f4+/de6jorSTRLGFMultTlCjMVH&#10;6Yj9LHg29+691JWfwRukriL1RktKis0jh7Mrlb+gX5AH0+vPvR4de641KU7VDPA6KrqskkkiNJCh&#10;ZdN1Nrtq4/TyPwPel49OocU64aXFJFVPJC6MskAeJSgV4W9TeN1PDfTUw/17fQXPDq3WEu3jVy8c&#10;asgVFg0ggg3fyaRY/wCvf88e6db6cmJHilCKryyrrjcH9unMdryRDjUT9G+vPv3XustKszMzApCw&#10;YRQaWIUkry5k0g3I4sf6+/de6z0tXV00E6RSPCJQ8UzI/wC5IC5IUEfi4/JHHvRAPHr1SOpNFuLL&#10;05UvLUAxU7wwNFJKTpHBLadN7/gH/H/W96Kg8et6j1KTceSlRIUrZUmJay3CaAG9aRFQFQ/W5W9/&#10;z79oX068ST1ilqchTs0TPMyKVuDKzooPrBVFubA3/rb3vStOHWv9X+r/AFf7EuaurJQHnqJ1jBUO&#10;ruJHEKABdL6RpB/Nrf43+nv1FAx1o9Rqc+WWVYtYNRLC8fje6JrYAMeLrb8XA/P9fdh8+vdH4+I1&#10;NgOv+wqDd+5nHnxUX3VJUh/DMlfPCUp4kZlYPGQ+qQC3A9hfme3lv7FrSHieNfyP+TpvUfEFOA6F&#10;75M/ITL73zdBt0VFBUyr9xi6qioof8gV66oX7Oph8YsHcaQ403DXPsNbRsUe2QmXPka+eOtXFxIW&#10;7uHV938p743blwGLmzO8qBUYYzCTYeGVWb7eWvvPPV1BtoWWUEFWtq0gD0+4L585gjvb4Q2dSKmp&#10;9aGg6Ztg7sZAKL5fPrZU27QR4fHU32Ecks0I/wAsaaNBJVk/rjmEY+o/s2HA/B9l1grLCsiVLDjX&#10;z6MPKh64ZuijyaB1QiV5CwUPeKnvf1EoLsw+oX6XP0v7TblaC+BZRVq/s6fjYfCcfPpFmCbDWiMb&#10;hZiBCFswM1/3I5DYWZx+W+l7ewZf2LW50SjB4dPsQcg9cqidUkTgoDblQFiV2F2iLMBdSbaivF/Y&#10;R3KDwjgUp1XqZFUO8a3EfjWO4i0rf/aWj/w/r+T7KRNU0J4dex0w1WUWBW1tra+mNiqMPStpVMbc&#10;n6fj2pg3P6YfPy60QCKdJCvyAm0skihmhaJ9VtSpIeXWkXgAj6eq39QfoFMW95qG/LpJKoDUHQFb&#10;0kjWdKqpURhZEmWbUZyCh8USsIAPRqGprD/XFvZmnMpQVY0p0UsKSnpHCvqWqmllWomnBafyzeGO&#10;oNNUW8qxPpVWQcWWxNvpY8+2m5qcn16906x5AzQU/jjp1pjK9LDHUTeFrRm8Syx8aJLi+lbkre9v&#10;r7bk5kMiivXuoVRlTE06FYVjWpEcHraEB4x+kMn6gz3Ajtz+T7Dm4b5JK1B1qorTrEmTmqFkmDeA&#10;SyJZYoSyKqMNVO8knqEjMDptx7D8lxJKSxJ630q4PuJHcyIjldGhl/XLJIup4hEwsHS/+x59pTqJ&#10;z1pfP7enhKaSJFln8rzBWAKov7J/3Ubx8g6j6uT7bKAYPVtOK9KDHrPZASsbGKMyGSzatbaNKMwu&#10;gJJPFuffkQs2gefT8QqAD0LeHpo1po4UZG8JCoDH4FDfUROxIubEkg8/kH2NNsgTwwqipHStRmvS&#10;lkgmSnVUtEoYBZYk8rBQLkLKAPqLWH1v/T2IvDkEf6Yp8+vY1Z6bqoTRqi+QmUWl1aQXcE6QJLAA&#10;839A4/rf2mlUqoB49aNPLqFGsq3dG8wEhCJEh1oQpPlcNwRf02HA9tIJB3DrXWIbmNIsUUrxCVnD&#10;tCSRLA2uwUkLcA/WwI97TeWg7GNaeXmP+L4de6cqPLmaZfCI5EmaVAXLKdZOpwqtfUf6Ek8/j2ZW&#10;m5tNJReB6sFJ6ErGU1LHCDCQlTp8xdCCn1s5VbfQcLqW1z+OPcn7HFbpEHTD8T1RgTjpf4uqhhQ/&#10;b07l2/blSYqxZivqe35v9SR7lLbd0CQhQta4z5fZ0kMFGr0FG/8AHyPEYqZlapkk06m0Hwq3BCRk&#10;m9gASbfW3uOedG8TtjySelVvGeA6asZjqWlwM9RlVEknh+380oRiQiHxOAihf62HsEG2sxYtLcju&#10;pQdKtMiNpHSIqstHSRinBSQvoaGNAI7yggf5UF4UFebm/sCT3aRHQOHl0uAoOpzdl1eAhampDTCS&#10;SFh5BKqqjBPU4NtRt/vP4F/ZhHzZd2EHg2pCkjjwp0xKIxlug1qd3Pkq4TMVlqpVaaoMjfqSIa9d&#10;5RYAt9GLD/W/HsKXG4S3chklbU5Oc9J/FI4dLjbWepJ1ma0ep7P5BGB5pox63dF+iIP7Wmx+o92g&#10;uRGSD0qilDinn0/VuRkAZiVTyMpQEMxkDc2jntwW+qi3uzy6unuHSOratCdLRu5ErSBgFsrBAqKJ&#10;mB9RP9my2/p7aqB0y2TXpjrVZom8JkWpgjZ1DgiR5WYsySxgAkA3ItYG359tOrEELxHSM8D1Bwu8&#10;8phaiKlrJhMsjxvCsMfkOhja7BB6DfixPH+8mtpfTW8oDHqikj4TToXsX2blNUbYqOl1RuYxT1lP&#10;GVqZdVvGGsSp4/p/j7HW2813ttmzIBHkRxPV2XUM5PTZltxbz3DWVFJkzNHCygfZ0JWOnkaVvUpl&#10;/Ww02BA4/p+CX5N73/eLnwJiTXyHAn7Ok7lYlq3Qy9adFx+A57dRmpqIH7qPGeZ4hOLakerDC5/F&#10;kZv979y5yl7WGZRuW9kheKp6/b/m6SRTSXL0A0jrB2dQUdRRy0eMp6alWGImlp0jAY6f2438dh/s&#10;Le2ucdqtVJtrZAoXAHn0biALHnj0XfA7YkbItCy0kKqS7rFFNFJIyf51mU+kAE6rqB/re44sNld7&#10;jQ4oOmAGrRehNqdnUUwqI/CJ0WH1O6v+5qT9sPf9KA83UC/+v7Edzy6rKRGK0HVzwqei6Sbfjxk1&#10;dAs7fc/dyeaNCvi8HlJdTUN6tYax5JPHsKpbtC7Rue4dJ9AAx59JCplzmKq563EzmgaGaM6E0rDU&#10;2byN4HH6i4H44vz7XWt5d2Mokt20/wCXpiWFJUow/PpTUfZ+6srVw04nkMGuF2SWpVZlhBtILxjl&#10;gb2Jvf8APsUwc37rO6xSOaDpMlhED0aXr6vNbWIKzySSqFkRmZNRRWGoq6AC9/082/2PuUuW7h7i&#10;YGQ1OOnXgVB2+XRvsPQieBXgBC+j9o8MCV5Xj6i1zf8Ar7my1QaBXgAOtRuVHQp4ihjFKdelCvIX&#10;g8gf7f8A2B9mDAKhp1dtTCvSOy+MbJVUkVG5jaMl5JWFi7n/AFwfoOP949l+gu1ekumpp1gix32U&#10;aCQi6gki+sO541AsL/7z7dVNPHqwWhr1ArpKmFG8MS+MX/Cn8XY3/PusjGhp5dWZcZ6R1TXVlWgo&#10;0UQSM2p5luqnSedL/Ufi4/2HsveYtRfh+fScmtQvHpZ4qto8dFDDOzVUgRWlNtYJ+no4+nP4P+8W&#10;9mEBXFc9bDFRV+lpBmsSgJ8E0LAX0iFtRW1/7Q+ntV4qKKL1czKOnnGZOLIFzTU8ioosHk02J/Fg&#10;L/8AEe9q5cg9bWQuO3p7gWRZA7OAdQv9Tb/WX2906oAoD1myJjMN3bS3NmBF/wDYg/61/ehXz6cb&#10;Sfh49MNLVyadFvSHHLiwYX+oP+t79UVp59Ur5dK6ioYqmMMHU3/H9P8AYe/E9XVNXT5DjkUDVECO&#10;ef7IFrcWH++/3rXTlB1KWgKhigsp+lyb/wCNvfut9MuRxzGKQs+nhj9Lj/Hj/ev9v7s2k4XqjoCC&#10;R0Qv5T7OwTddZ+rrokWoaNiJVHr4bUqA/wCJ+v8AX3GXP9jbnamlYVbH+r+fQY3S3RdMnzH+EdVT&#10;08Bji8tOkENNHHHRwzzwK9YzFQJpJ5E/VpuAFPDDkfQ+4BEagUAwOjeNQEFPTqQ1O6qkMTIYoqjx&#10;QGNRd5it5TUuBcEnmMk2t/re1EaBiB69WJAGrpeY1GpaeQq1QVpVVJ0+2LgKRpke/wBGBN/pz+fY&#10;os4/DjHSdjqNenGJtc0CIRGkQlIpAqRtMsw9eh1uGYKL6bagOfa5TU56r1DnrfD5FIFV442lWRSs&#10;IKA6Y5FZ9Juv6STbn/be6A6c9O+JQAAdQ6mWGeN10PDI0BmglbRHTJ5QAZo6ucFEl1W9Trx+Bzf3&#10;rUCeqEkmp6aaQFZY0dEZoXMhglYpUcLoYtxY+X6hhYH8Wv7YBAYE9Opw6fgoJ+40hJXOpY5OFjP0&#10;/ejQWs39nTyPzf2oBpQjqwr5/wCr/V/q9BMikdy2tQnhaKokqlYzz6m9KhIiAdBuQ39Pr+Pdw5Jo&#10;erdLbHQgpTaW1ENp0xsRC5e/mYt+VIA9X4t/j7NbVNdB/q4dNyGi09elJDBIxijgjR9EpCStGgU6&#10;xczkfmw4B/2Ps7jQinTHUqTVaSZtUToAIHdmtIYpCGLqPUyk/QEH8c+1owSR1vrEk6R3llRllV9B&#10;aXTAgUerhh6eL6iARfgH3dZCD17pxE+hS7CM+PxiNVN5lLvraRgyhUQr/ZN7/gfn2rjbtr0x1L86&#10;awTEhaeQTRa25d3JEROr/U/gNb/Ae1SsD1qtTTrJPUOB4444rAFluAKgBOJw8aekX/r7c4deJpnp&#10;KZKrEdOfHIshXgRBrOsgsVdSQTpH5Fre007ssdQeqEk5HDoKcjkJZ6jxTsswheSaeaPwqNMo9NOE&#10;l+pU31KeB/h7C11cF20k+vTg4Z6QuTkhmCRK+mdgZqcukUMMYhBJEnlJFj9V8Y/UOD7JpWA4dbAr&#10;1EDNHrIjJ9CThvFMzRxSXWoknnThmIvouvvSkkV69Tp1paKpNTCypG6JAxgenqolp5IpJLx+ThXv&#10;/qy30a/B9qI4ySD1YNih6VlLV1MM8iaFIZTHPDBEAZCRpbxsVCX4OprgW5JPtcoouevELSo6c4hU&#10;hSyeKGUjxgKwkELufQgkXg341Ef7A+7AHj1pfi6mojFqPSqsdbwKBAtOJivqkdXYcL9bsbE/7wKS&#10;V044dOnqBMyq5T7WFSamwMhVafysbcMpC/0Kgn/H2QXuAMfn0phOOoNU8UUih6vyzMT4YQmouoOq&#10;oOgLcAW9TlbWHHPPsJ3hVWOejWM1WvUGTLYiItO2Rqo5DOlLIYZJI1CsNEJ8hWzrqBtfk/S3sqeV&#10;PXpwCpr5dcazI0dQJ4lFSkkCKiVjQwwmpjtpmiMsY/USRp1WN+dPsquSrNjpbG3bjy/1en+r+ZbY&#10;qSjYRs0UxgijMY+4VGkWS1mijEWlVe1nuPr+Rc+yqUIQa9KIzUgn16eKWj0hlvLUoFjuxiRGGsaA&#10;JNAGksODb6fkn2jpnHSzqXNFQwpE32xjZ5lEMhu60mlbGTXpuNf1Qji/H+tchRxHTq/D0nqumwqK&#10;ZpIWKav89NIp8ulruJHUHU1/qv8AvfugVBk9Wp02/wCR+hYpWljQlaW6PanlA5iiLAgPGTezhbf6&#10;o+9VWtB17HU6PGwmKWaaSeZjFd5Yy1JTyekW/ek4BJ0mQ6bAkckC/t0RLSo6cUdvUX7WgvpmppPI&#10;l1SkgEVREauVNIMsQWzgX5lRr3ube/L2gk+XVgaDqZSYWnolWodaVBE4NRDAhWIzEclBIG0K4Ngr&#10;DSDyLe1C1/LrZr59LHbnWO1975hKXM1kdHK9LNTJRzk0/wBxK4M/7720sqLaxB5Nrc+znb7FbuQR&#10;lwpbhXh00zsnAV6n5j4w1uKjqTi/tqykVipFHURxmojUXhFR5dR4PB0H/XJ9nU3Ku4RKXUBqehFf&#10;y6ss4Pa+Ogc3F1xubbeLWbNY2sSniJSm8NJOIWcG4qGamDXUCyq7XP8ASw5LSw3domuVGSnmevLR&#10;2oD0iYM1mcXLAMfkq1qiSGWRqSHzrFGKdLyKxjdDcj6eR7f1T8Bxd5kQURg3zPS1GZBwr+XSzoe4&#10;MdvbDzdc9uwUtXgqyT7LH5xopFym26549avJNGoE0bcKFSwDWt/ibQ7us0PgzLUeR9OivcbKC4cT&#10;xKI5BxI4H7R0Ujd2Aqtm7syeMpopa/B+BKmgrdKUNbPSqNFIGijUoCbXZJv1AXIB493i0MO3NOHy&#10;6bA0qAePTjgczGKcy6lWF6mKWgEaRQCmlRR5zDA/p0NYrLdtQPOkj2Z2pHiZ6cSlOlTDmp6iuj8s&#10;KUsYm88Yhb7zTS38hgjeH0MqnhncWH+8k1CLTHThQAVHQw4rJYyF6OJaupqahIWdaoxRCBaV21ui&#10;JH+pQb2kb6D2nLKDQ9IpUzqHT5JSrNPHWNJG8cmuOlhm/ejnsCWkniYct+FHP+x9uKoPcOvIlMnj&#10;0510crY+npnKJNDOhhd0VvXGuqQlHBOgfQKn4tyLe1RGOmukxlaagNFpeaFlimZ1x1Uvh8bMNctd&#10;LLILAKBrDEEXP+w9tTKpWh6q3w9F43FItHkPuj45vvA8tNT0penEqxemaV6iXSJmiH7pNib8BLH2&#10;GryUxt8ukSfH0HctXFWTUYtVtTSw10sbGWKpiikjn5La1s5Z/wDNKQunVe3Hsnlk1nrcvxdKbDYl&#10;K+ox8stKlFRw1CeILHE1QqSjQ5anXU0g1EqzEsLm40/msaBznphlqCejRdc0cGFQSR6Y3Zn/AGvJ&#10;CxlpYmJjFSrAEFLAqV/2/s4tYkjNR0/ajPy6FUbhmkLyJOfEzK5lmjadqduSryQg6gGt6XYWH05t&#10;f2uZqk06Mowv59TP7zO0M000IYsBHTknXFGx/UostwW/2o2sfqD70tB1d/h6bMjuhGjhSo0BD9YF&#10;kjQJKq+h2L8c/QLqN/rx7S3M0caVbh15CqAE9Fd7D7coKWmyEcNQseSM6RRvH9ri6+RI2KQVL09e&#10;GBhjsyhtCB+AHJNwRNKJcr8+tfWRE6Rx6ry7Q7GNbDVxUUdfUPFk0+3WKVBRTKV8mQgqo2uY2Q86&#10;SxNhcAA+6FBqBJAxxPH8uiu4kBbHRXIa3JZvK1RpqSesqJ3apqooad8gEx5axqnqbeFZVbSgKXut&#10;uF593ZQFDHA8q4z8h5jzPSRSWz0tIds5KGnpVrMXNRSwSySmjySiaOWodgaWWq+3X9lQbFA34sPx&#10;70hDNRTWvp/On+X5V6VRGhz/AKuHVknxQ6zr1o4sjkVkpaiarFYrtSosaxyweOE01MxJ8bC66T+b&#10;Gw4Pse7HZgw61pjoybst6nq3rqfbSy5Onk+3SLxoY5Gkgs8yxDQiqBqUc8/W5/w+vsZWEUbuFXpB&#10;45008+jJbypFXEQ00aeNAjRrHrXU+kXdH0jn/GxNv6+xckIWMDpTasdepuia7zxYkdUkVZ42jmkP&#10;kXxLy1yWZFOlQQPSFuRzxb2kklEbE9Cq2j1inRZtw7ZjnkLztNFLKksarHT03j8ug+eWJJEYMqx3&#10;GsAHn8/T2hk3E6KDo/ttuSgZugYrdmwR00SU9LJPQtCtNSVQiSovCZbtUKtUCUlLXVSo0/1A9k8+&#10;4Nmp6M0sYqUA6DXPbCMk9XF9jNEXkMkEMtNR+Wk/buGhqV/QSwDShf1fp/xJU9/KTg9KxaKoz0DW&#10;Y2Ak/lqJsczu8ETRhV5Ss+50CMxAa0EgHqZf0lhz7eivmUip6eQIEwtegbzHXssNXUVVFiap60VU&#10;9RP51+4WnojZUpUhi1MdTXVmFyV/H09n8G41XJ6L57XWa6ePQXZPrCMU/k+z+5qY3NXGQsCQTQtU&#10;3mplopg0gMbka4WsbD0qL+zKPcTTSD0UXG0o4rSp6Yv7vPR5KiNDTRQk17vUREyUypJptJU09IbG&#10;N15XxSMwsTpBvb35phLknotFqsJ006gMZU/bSsylOs1VV0tRMjojOsbFY4Dj4FDQIGIOgWZhfgm/&#10;tFMQTT/V/q/1fYYWsVTj59JnIVcrPTBoHoa2ChaCBaZ45JK6mikMaeWkql80ZZiQ8cgJKnjgXCFy&#10;CehHZqFI8sft6T9HHNH56sypHNHk5JhMtJGngemhF6enpbHSi39Sg2X83v7ZPH8v9R6Nhha8DX/U&#10;Ohc2njZUmjIeamknRC0OOeVYzHXxkJTSMRdla4kDqbKTpbj2nkbOfLpUooKno3nX+EJp9QECwU0U&#10;OMeyrBNDG8YklWWoGoFWsCCq/U2BHPtOHU9o8+k8kyxg9G82tgVpaeljkpxTVP3FIJJKdHmglikX&#10;UZY2lJCrYr5CQOeL+6eCSa9FU8msk9GMwGFlR5IpL1im4WojUCGSjpxrEX2oA0Fv6C545/Ht7QKd&#10;FUzEnHl0KuPoHEUcSxosKRmcJLLHII3m4tExCkJbgNZj+Le7qpOB0jYgZbpTpTkRQxKLPpInkWCm&#10;aQuhFoYja3J/pc/kD6+7+GfPqrOoGD04yLGjnxQ1EkqokqR+XyRwBCAVZXUan+txfk/j3ZgBQHh1&#10;VW1eg6wGGLTIYWmidZEOg8ftP63aKJgFBYfXVwPbLAcRjpwEHHHrDULOjyLFLGYiixw+LxzPElr+&#10;oygHk/qsOPx7TktT16cWnA9MlekgUlS5aV4wy8T06NGt1DzILBGH0D8D6e0UlQadKI9JPy/1fL/V&#10;/LphcxCSoUiKmQUyCIyUwlSMsdV/GvoA5N2H6r+2G0/n0pX4umCqiUMD44Z5v1F6eRWphGhKyPUA&#10;KoQ2I/cBJA/PHtM5UGvSuMVAHTHPCpmicwJCaoMD5SjGGNQfFUxQabsG/LSXZvqePaN6Gteli1GB&#10;0ySGJQytOJZbMiyRsRTIpBWWSrmiUlVPGlQTY3+ntOaVx0500nxTSgwqZnZWdizaYaZYYvFbUVsw&#10;Nrk3v/T22ePStfhHSflYjQkZU6VaWnqZ4kK6UGqywW41AFR6QTce2namOnFApnpnq5qhxFWP4Ggm&#10;LR1FHWMIKmUFSscaQIOYhYsQ7A2/w9t9PqFHDpmIiBHkjTxx1AR6imHho5hINP2mnSyk2tokcf6z&#10;D6+9Hj0+hovUOd6jX4ljpYooYzAlJSUyRyVQlfVMy5CxVTFwPSeWve4v7r050ySM0UMsUlbLIJai&#10;SKphs8cJcDUtMqxLZgq21S6SDyLj3bp/rwpVbxSCR1o5qWSeeCJ4fFLNr8EZoRb0jTcFwh54I966&#10;91HWCXTISYJETXRgRqFmKINUnjEY9LW4kuOCb2HvwFOvdRld2/TSNDDNAssSNMEaSlp7U7Eta7EE&#10;6rMo+txci3vfXumuSGjmhnhpVjjlqo2QTylLmCmBNTKWkUGyWuyXXUTf8+9qNRp17pukQQQRAUsi&#10;QTV0EEAlj1M2iPyzVYeoIjQkA6Nb2twFJt7dB0nR15uFOos1RJUTJSSPX015WqfHT1CU6LGjeOKu&#10;mWSNW8Qa7JcopH0AP0c6t1jEUME1LDC0ZQ1kjrFSVVTVU1VNMNaTQrUjRK6Ppd4JHvYkhgosPde6&#10;b6wLK6pVGkinaoEr0Z1RQTNGR45K10U+EFjrIAAP41Wv78Oqpw6jyG4EaUzvT1VRVwTGlmWOL9qH&#10;ymWWTTYFhfS34HNwfbR+Fvt6302zfbam9MqgmiBqaVBNUItQLR00c0i3YleBIACLg3Nh7unwjrY6&#10;aJMTTyCN4lDfwusmjjpyokqZ8dIpkr0LWMitG1zqjBYj039+JAx69O+a9JOtarrkyFFeZoTCY6OK&#10;eCGMxhpNUENbIR+0bcIBILqRcfj3vGCeq+TdY6ehtWLSOHis1DTij8EdfVTKVLT+OOl5URup8aWW&#10;45IIv72eHWk+LptqQojNPU3EEhqvF93KpiiBOpER6RD4gbC7AWHIX8+/dV6j1Un7NJNU1UlPQJPC&#10;cmIoURIJZoStBATOHbUf0GdVIJIbTc+9gZxx68cdQ5Mf9u09UDK8niiWrSrZXVJ3jK0zwVCgkqRY&#10;eNwouL2HuwPy60ABw6jpTOgZUrKCWUUqxrUO4p4Hm/RUNGoUFShHjsTzcW97+3pr8XXCiR0qqKVK&#10;Uz05kMiNkp2aaGoRDBI2L8HEkX9kqb2NiQbe/GnWzx/z9P8ADA8EcGOo4h93RSTyVKwS00hrrOZJ&#10;41abQTbhpLEMfpe3HuuKV6uPT06kUz0r0yGmenSmaR6qGlmqno6oVGvxyU6xzKFaXVyycWtZeLH3&#10;7/D1bqTC8QdJhFU0xqELxZSNZVMXjJjBNK4LCZxcCUgEg35I96oevdZjFJUQzrI1UskWhGRJ0lpl&#10;NO3miNYojW7cg6mUl7/QEX96691krIqGeVaOWmp/v5YkqmyFWkclX40YTPHC8Cqig3P1GtQOffut&#10;8emvISQjyV7z6JCYoqienlZaympqptKTrKbamItb06VBufdW4U/w9OoeLHqLHFXyP9kTRZGmhrXn&#10;moJVUVH27R+OFIhFpQaHIVmYqGc3uAR7aqAKgU/wdX+R6TRekjjkaKtDy42WWGSeSWSorqCpppjL&#10;HT0f4cA+j0E/nk+7EE8RTq6048afy6TUkVOi/bU9F/lc875OegleSKrehmk80iT00sbR+aRtfCgy&#10;f63Hvea1/Kvr1YU/bnpF1sUMk1VM8CwmoLCoLpXZIU37njpo5auZ2+1lBKIY5yADyNPHuwB4Dy+w&#10;fy8/tHXhp4U/wn+fl+fSdr6mOCar81TFTeVqaGSqqZJni+0li8QhZpwIYJWcaR41cEfVwSL2Uavt&#10;z8ut1AOekJkqP/Jnhmnm8VHI1VS084p1rWipAJI4KfRYSowGlRe5N7D8e7pStQP9Xz6tQ/s/b0nM&#10;hDHrCxQFZa+mjikmWA01PNTzoz/ZeGKzQzrxqUrZmv8AW/t9fX+HP+zXzHToNPLjj9vl9vSNhxLz&#10;QwNVqYZKyqMNfmIII441FJ+3SUc5kUaFC31Kq6L2J59qC4B7TgZA+3iekzLqoSKVNC32cBnpzpMB&#10;A8dWFmpHaokFNJBV01VUq0c58tJHjieNLxqxeUcqbFfoPbTOKA8B5Zz86/nTHn1UqCpyD9v8tPlw&#10;Bqfz6FjGbXonqaRsfS6ZI8Vqn+8E1RJFi6ckSQUkES+SqSokFonkBK8/g+0bzEKdR8/L1/wDHVgq&#10;YC+Q8/T/AAnPn0Ku1NsU1ZFHLU4qKSlqYrxYxoZDkfJDKRBFkFlWKO0XLVCaHDXQWIt7LriZhhWp&#10;Tzx/Lj+X59N+GSK8a+Wf5/LoyO1to0y46KNMZVUwkp3NRT1FIklUxpKjVLkKbx6BTkLfQGjFl4IP&#10;splLNISTX/V/q/Ppp46DVw/1f6vy6GiiwtOrJFJPXy+f7d1jqqaKq+zhp4/NJStpVZGmQLfUG5/w&#10;HAcjjJPSVwK9L7HpNK7CHwwwSWmFUDE8DSsLQoiBfJJ5P1sg5U6hx7VCPFOmHda6TwHTlDWIYpof&#10;LTxV7u40UxcvJGpvUEVAAsSRrMdyRzf24OFOvGLOOHSTr2p6l/uoVnqYZZxJHFHEiQh6fiOesqUU&#10;lfUdQYjVa9/flXOOnAKCnQdTU9dVVdJUyzJoRaiQVVG9NSZCSNizuyQsrtIEUNrC3JWxOm/tSooP&#10;WnToK0p0jsqlPWkSVNFak8rJT1tL4klfKzt6KhFhuhUEAPJNI92bSv5sojFB9vWjpA7ePQE73oqk&#10;4+sqpY4nWFzT1+Lp0aCt1a1Sppsi4VYa0sCZf2ZBpQXD+zS2YCg4H9v/ABXRfcsT/qp0VLf9AlG1&#10;bLHjqbHWSSOTDuxeD7Wns11exaSKoYoHHJtwh0+z+ybUwFa/P5/7HHomu4jp1Efl8v8AZ6JJvnCI&#10;tTX5Cv8APQiq1y4+CprxA2MSMhvtft4QEmkADPFECNKHgg3HsYWT50r5edKV/wBX+HoC7nEBUsKV&#10;8q8Py/1Y6I7vmoj88kcLVR1NOakvHFKgd5QI5IywAiJJDabkC4/1gOLZaqK9Am5ChsdAxVGklkBZ&#10;QKmOTxQOhK030s91b9V+dX4vz7MEw3RQ40t02FqeOQLDASzO6ky3ktyAxWI3BuL3W/PFhf2o6r1C&#10;qbqqqreRSWdX8ZSwQ3tpZSf8OTx/sPfuvdRzGsjSNJO+smIfuqjhuP245pEH0K8Lc+/de6jVUSiH&#10;hIrMfC6yh1mjuLrG7D8D8f7D37r3WNlRYzpZWKqqs5UEykCwV1+osPoPx7q3D9n+HrXXo2MQR3La&#10;9YUQsqhStwQX/Ok/g+9PSg1cOvHr/9LdEuL2sLW4Hp/ryw9qei7rvj+nH/INv9ce/de681iAAFU/&#10;g2t/sb+6v8PW+ulsTZQPz6vyeb8j/XPttPi6912Rcc2Atb/A/wCup9vdbXj+3/B1wZVAPK8gf2VH&#10;1P8Ah7q/w9eXz/1eY68B9ORfhrKv6vxyfbPXgKmnXAkEfp0nm4Ivf+lwffutkkinXr3Oj6g2vxcD&#10;i9rD37rXXVhY8AA3uV5DAf6n/iffuvdd2WxN+b8f1P8Arj/W9+6914241W/SB9AOP8b+/dWNMV9O&#10;slhyT/t/TYgkf09+z1o6fLrH6SDa9idJ/qLH6/7z7959bHwnrv6MoFiAP6H8j6ge/deNcU9Oujx9&#10;BqP1N+L88XB9+x1o6vProD1ci4tyPyT/AE9+68KVz103+tZf9vx/UkfT+nv3WjTy64kCwtb+ove1&#10;v6+/de648fiyj6j8tx9ffuvddnSQTa/PP4+v1PIP+9e/de64mx5Aso+puPoPqfoPfuvdcgAePz9b&#10;6bXH5sT7917rvgf4En8+oH+nv3XuuwQeOW45On6kc2A9+6913YXA5tf6Wt+ORb37r3XMHiwA+htx&#10;9P8AC/8Are/deFPPrwvcXAswA4F788H+nuyfEOvGtMcOuX0J4F/6AAjj639vdV679J4Xg/W4Frn+&#10;n0P+9e/de68fpf0k8j8j0/1+g/Fvz7917rsAAXH4F+bi4P49+6914WsR+QBpX08C9jz/ALD37r3X&#10;TA3Nxx9Px9Ab3Hv3XuuDAcWN/wA/m/1/Pv3XuuJHINhz+Qefr+R7917rl9eABz/X/ef+Ne/de64f&#10;4AXB4Ppsxvxew+g/Hur/AA9bFa467sw/BAH+H5+hv/vHtnHVjq8+vXUcAKL/AJIuTbkWHv3Wuvf4&#10;A3t/hfn88e/de65WUgqPqeT6fpYf8U/Pv3Xuu/r/AKkEX9X0P+3/AN8Pfut8fy68bC44vxawHP8A&#10;twPfutdeB/JUahyRdbAL/sP99/vA917rwA+gt9b/AEFz/UkAD+vv3XuuQ4AGm31FyT/h/a/1vfuv&#10;AVNOvcc2ufoefyPoOffutivEeXXek3JseP7JFvrybf7C/v3XqEivXvVc2VfwL2B4t9Lf1t9Pfutd&#10;dkf4LqLAab/7xb/ev9h7917roj63ABvwR9QfoPfuvdeFy31vY3P0BuBfj/iPfuvA0NR1x0tYk2JJ&#10;INvra9ib/wCNv9v791sV49dr9eAtjYni1vwCT7917h+fXhYf4Akg3+vHN+fx791rrmDZrAXAAsWH&#10;5tz7snxdWT4h12Ctj/qbEkW/P9P6/wC39vdOyfAevEgDjTqH5ItbUbgX/wB59+6Tde1Em2on86Sb&#10;Aj/g3v3XuuiSL8fU3Nvpp/oPdX+HrfWE2LE/j/D82H9fbPW+uiRyQbEaRYf4AcarC/8Avv8AXPuv&#10;deLA8fT6EE/m/A9+p1stXroHn9K25F9NyeOb+/da67FrfRbAi3A/T+Rb37z6sPhPXTAHi1vz9fx+&#10;B791XrkLXNha9rfm1v8AX9+68BU0HXV73DWIPLA8Dj6H/Ye/dWBpg8OuiFvcctaxtYcD8kD3rPVu&#10;zy6waQGLfhhc2UAf0Bt731QcD12iAFjYKWP0tfj6gD+n9be/da6ycMP6mx4Nxc/Q29+68BU0HXS/&#10;Ui36hzb6cf0/4n37rdSBTrtSosfpYW+huPxa49+PXlNDU9Bx2LnsfgsHX1NXMiNDTvKIwVDeMC2q&#10;zfUf4fk+2ZTpjJ6UomthTPVOG5fkCMZuDLYioRqSnyWQrBHUePWIqadtMYlnF9TyPdlsLrbn2Cru&#10;4SOVoyOh9tm3yz26u3l0W3tzI4elyG3847a8nU5mOuWND5KSDRTlclLVRte5deYSBqVfob29h+TR&#10;4lehNDAVUCnRPuxu/dyUeH3DgdyTVWHo8ihShx1JH6K/Gx1HkxrT1dL+8oYIAxKC4azE/T29E5Zu&#10;wcOlxSJEqwrTovOJz+Q2RS0NNQ4yHFY3dc2RyLVsDJJPWLkkaqkgSSMeOpenkdjC0ioAg08N7Vod&#10;epq8PLoukQKQKcc9J7cGWqdv7Uizm25o6Pzwzrn6/CJ/uVrcTj5D/CqzH0Ugd4KiQ6tLRkrH+m3P&#10;utNbhX/L/Z/y9WqqqSOH+r+fp8+gk676Z7F+QG4aqozeUU0eIpKbIyRPGkn91Y8xqiSuqCoFPkKm&#10;eJEeTRIzLJbyaVFvdL27is00oKknz8/XHkPTpXZWkt0dTmgArT09PkcZNOjGdN9C7f2VWZvs7ecU&#10;27DsmR6fb+Er6+MRZXLVEhpZK7KRUAWOl8UQD0/i1A2I+pPshu7l5gIVwGyacfs6O7exEa+K2SOG&#10;f506BTs2izdLW7/7a7O3FQ4vbeVxsMOBwcNQk6VWg/ZQ0+QpaoKwWImOXWq3azH8e34VibTa26ku&#10;OJ/1fy6RyhotdxcMNB4D+XVavY1RviOqbLUUceJ2vV08mUq2pJTSz5aanS0SvKAEqJY7l4SdBAID&#10;XIsRNYx2rKUbucGnqB61+Xr0G7trpZBIlQhH2E+mfP5fLoLsoNv5Wnw+F3HknwOXmWGoljipymSS&#10;mqITPBXVlPMI45pHGkEFkHBNwefZoiyxEyxDUowD5f7A6RzeDIojlbS3pTND5n1/zdO+9sHDtDr5&#10;6eHIYukzWWoIZKtaOGnx+VWiSUx0ctUkYF0qYSrzE+Tm2lwD7atpmuLnUwOlTipx58PsPTVzCIbY&#10;BaAnjQCv+qmejF/DX4hY3ObTi7071rMptzq9MwMftra9LSzQZbs7IUwLVkGIkrLI8VPeOSVYnZ2G&#10;rTpNrkfMvMJik+hsDqkp3MeC/LHn9v8AxR1y7y+rp9bfjsPBfNvT8urqN9dW7p616z2dleqelWyl&#10;T2JSZGgmyVTUmizVPh51Agx1NLUgzsscBIkWc3a4Wxt7AsF0ZH1XT0Fa1pUEjj8uPp0NGtxF2W6V&#10;bgRXIrw+fDHRDN4fH7Ze0MRgs3vHceO+2hzTU2Zo9oxU9bJj8WjMaspTVgRZWp6hlWrvEx/UFH9r&#10;2awblNLI0cI+wscV/wCK4dJXsYo0Ekp4GnbjH+XPHpk7Qw/xnyPR+5tv9VVFR/efK1EGE2xU0vkg&#10;r8xnKqpV6rFu1XGrMIl5VoXVY1a1yPaiwl3KO/Wa5yoya8APy/y8eqXse2S7e8dqO9sLTiTX5j/B&#10;1XhX4bozqM5Hq2La0vZ3c0MVBVVfZAr2pcLga95Pu1o6Ciql9E1A5EM9Vq/cKkji1hukm4X4W7D+&#10;HDmieZHz+3iB0C5ItvsK2hQzT4q/AKfkPkcE+fR7us8r0LvPqCi2vR7P2f2R2ntVBXZSjWenox/E&#10;amrEdfW00lcE1iaOwZILorDUwC+w3fDcLe7MjM0cT8DxFPT5fn0JNvl2q6tfBjRZJU4rw48SK8er&#10;Qv5XVT8fqzb/AHhubaPWEmy88WjwmewonMtSuKxMkiiUVkCiORjOZbPFTRgWUHyfqIe3Yzi5VL1z&#10;IAtV9M/L/i+jS0+neHVYRiIk0bj5cM/8V/nXHyQ3ftTZuy/4hsjYNBncaVyecn2VTGqnqa4khKyv&#10;ylPpkPjkYu7FhZSSxUgD2VwRxzTBQdBJyfTo2JaOLUw1UHD1/wCL6JTsHcW6fktV0+Frdp4nbuMr&#10;pqOnwGGoK2kp4qyhpXWWqxsORPjNIsCiUh3BaS54CqB7V38EW3KShLHzJH7D8+t2ha7FZF0CtR8/&#10;l+X2fl1ZN3Z2hkc7hdl1uz6hqKp2vTDDYsVRgghWvwlMMfLLK0g0TwBUPK6S9xp/p7DiS1l7hUAf&#10;7PDo1t7EaiR+I1/b0RHM5fe9Jg85vfeefnymPpK04qXFY2T7ZcXQwXknr6FE4fWza1D3Onhufb5W&#10;KVxGigHjU+fy/wAvS94Y4Yiz0oMfZ1x2/uOLsDLYEx7lxuGioRDUUuC3ZlFhps+JkFhVQx2iYIqh&#10;ncEEABWBJ9vCPw10kVJpUgcOkLiFl1VoeIBNKj5Hovv8xj7Ck2rgds7InWPauOoZclmp8BUU6w7l&#10;qMqBOzvjw3jqKemmBUAoGAbk+xxytFGrM7AEjAJHD/N1GvNjuAiKdKmp48fT7c9VObN6ix+bG4cj&#10;uKtq9q7eGAmnxtdnhFtuHIZqpXx01PSiWNlqEU62IgkQ8LckEgyA90VosQDNXNM9AVbKOQF5SVWn&#10;E4z9nn1y3D2X1/0J1jtjanU+4f7y9iZGnzo3NvKSkjEOFhykhjag2lLKFq4KrxM8FVUNZJIyAqi/&#10;tyKznvrozXI0oKYHn9o6Ylms7S3WK1YPIa6j/m8x86/Por+1t6ZPLR5PaU1eIMdk6WZ6tamVXieV&#10;QZPMAVJje/pDAD68nn2ctAqMJFFKdFHi6wVr9vQQU2Ey+crJaOjX7ehpajxyV1QAkOpZCrGpkIto&#10;JsQv9f8AXsFheNct59JVjLPQeXn0d/oz4h7/AOyFpsrUUdFitqVrCGLdm5USlwLz0ZvVT4wNYypH&#10;bSbH83tx7JLveLeBjGT3eg/y9CjbNlkvAZJBpTyY4B+z16taxPxLo9jdJb7raHAYPdhxmLp5shvH&#10;a9FO1Vh8XPIJzWDF1Ss6glnFokVtQWSxW/slS9E9xrkJA9PToSrtltBCUIBPqOihbg+P/wDdXqij&#10;7axe/wDcmNbcOafH9e7bzsRfK7uyFJL4srHi2QWp4Y4X1eeayu5stzb2oe8jeQwMgIAyR/Kv59I/&#10;3aII/HjkNT8IIyT8vSnQo7G6Z7FykMtDvPpnMVUkVBBXYOrn/hk008bWNXPmaaok0mr0lfDCzrK6&#10;8orcN7JbmeFTWBxTzFP8Hy6MYraQrSaM/I4/41869Wu/GPrjeGF2rvTtLtjcEdVu7I0GOwW1dsVy&#10;S4vC7UwOIU0NF95jWMconrITGjwkaByLaiWIS3KSIuIoVoF4n1Jz+zoSWULgeJK1WalBSgAH86/b&#10;0IuMxtTubt6kqN2VNS2E67wkM2H3FIlLjsPTbhrKNvuaykxjArI0KMiRqrtZVBYey/xGSPSvFuP2&#10;dGDxipJ/Dw+3z6O5j+k+l957Eo6PMSULPHAJBvqlmSkbIVeVId5IljPjkLuAkiMhsL6dPsS2Ntbv&#10;AGc56CU9zcx3GBUA8PXqmHv7d+M6m7WrsVU7fxW79p4OA1GZ3dPJKuFjwnrgnx2Mo3UxvkXfh0jP&#10;pUG3s7tIU+CNq14f6vTqt3NRA8y4pk+ny+3oo2L7ExPbHl2xt3sulg7O3v8AfUFNTvURDG4TbtAz&#10;zYXFYOv0iJ5quIqlcZyoj0aBcn2YvayQjxXWoX/D0SLcJPWNXo7enkBw/OnH0HRFe5Oss1s7f+Ux&#10;9JvSPsCDGQU75PeNMz0u3RW0cWqXE0NTVjxmailYw1KrIU/oxBHs9s5VliFV0VxTz+0/b0H7q3KT&#10;HS2vzr5fYOgg2zBmexVyfXVDVR4miytZBV1+adJExdFTwAtXPVSwKzpAbLpGlwzFdKgm/tXKEhHi&#10;04Y6SxI036KmgOSehxqtt9KbCxcO33o6/K1+VjMNJUZiZ8RlpRAAZXVoVjRYZnLtFHUB/oFLITf2&#10;gWS5nJbgB0YmGzt18M5J4E+vy+XQY7mgp8FtyowSK1JLXVlNOlFPRLFOaKVDPSR5CaVEMcH6TTiF&#10;35J9RBt7fjLPJqP7ekzqsSaPPjTz/PoPHrzj8Bia2twkZz2SqJ4MXTVcDuKeGifX/F0hnGgxOdSg&#10;yXJYf049qFGp6A4HTJYKgJAqeHQT76yuWr/8snyuQyczNaWtqJpJVRhY+GmcsQ6r+lQvFvpb2qjj&#10;RR249fn0kuJHI1E1/wAnULBSV9bF5ftKhtMKuZydJcKNMrGNwBrZbaQP0/7wKOFVutoSy16EzFVY&#10;p44du4qmlqqhWMgqXf8AfFbUDyvHBElivhQXYm4f8c8e2nBJqelcZWmkcT0rdg7Ko83vaOhyE8Vc&#10;s7Q6JHk+2RqyoDELIgIW8TgllAXUf1G1/aa7maODUvp/l6ftLdJrjS3mf8nRmcvT7Z2VFUVmRyaZ&#10;CDMEUk9LDXYzzwxwTiDIQVNPCzAsyAFWVo2NuZCL+yFTc3RGlaU+3oTUtbNdTkMGwaEVxjpSbF3P&#10;s/FZXb8+zBR1SwV8i1UEoloKyKnlk+4aCuoVeRCqNzTsrnXz67+yzcra4aM+PwI+3Py9P83Syynt&#10;BIn03dnNcGnzHn0v5sTvzH9i5ztCqrlqs9m/DJtjecCLkqqhpqeJo6tcDimRjTladxCr1URBN1U/&#10;n2VJLam2FmBheKj+VfI56N3t51u2ujQkjtalaDzoB8sZ/wAPUXbG1ardGcoK7GznH10Iqf4hlmpk&#10;Z64TSPLUZCvpyQkVrlGDkEX9Kge9mZIgVIrUig8h5UHWxbiQgjBANTSvHzPoehnyGwd+0u2UwOFw&#10;GI3lhq2jqqzFUdDW3jxFNBEXnXJY4F7eazSRKxDWtoNjb2ykkXi6mYofP5/YeqSQzLGY1UOKGgHl&#10;9o+fSS6r7g3zXVOO25Ji9szVewsf93iMNgmnWvplikaLIVcdF4hF9w5ZUaZrOPoSbXLt5YwAeMta&#10;P5tw6RWG5TyEW5C1j8h5fl0OfxJpqLunuqWm7np64U2zxkc9uGr3TlaWl2jt+lNTqp8nkMpIHjil&#10;ItTvC8iq5t/a9Psr3qH6e0C2hFHp8PE+vp0Z7ZI090WuQdS1PHA8hU+Rp/m6tb3DurprCUK5DDZH&#10;Drs7B1Tx0MVCtRT46eihcr4KLFFglWhLF2ZZW0fqtbj3Gr7RemY6UY1/b+Z8j/xXQ+gvIFhBkcD/&#10;AAfs8+i8776pi76w2M3dsDcEW3sXT1NZFJj8LJVz1U1PXTgVEcBliiSKRSNcVPCyoVZvIp/JxZLJ&#10;ZBop0q2OOOiy9SK7KvE9F+Xn1DxHWVD0nFRbt3pksln6XE5BqbFUb1FLVVmRyEypHMstXSeVY1I0&#10;6k1gJbnR9Pbd0HuuyNQCePp6/wCTp61iSBNWomnD16UWG7wqcdNuHEbElpCtcZKpaWmolbOVsNVO&#10;ZDjYHkaMx1VPINNruHS9/r7MNns5o1PijSD/AKsfLpDuM0UjBYzqK+n+X516DKq7U3vQ025KHfu3&#10;9q5bG4yll3HVyZGtpK7P0ks2pVx+SqSihGjBXxt6gAxjHKg+xCkEdQ0ZIJNPkfs6KzO+kiQLQZ/1&#10;fP16pl7h60gzuUrd5bLx/wBjthZ/49uUvUj7KASVJBlEJJkREc2kbg/m2m3sfbTeFEEM2WGB0Bd3&#10;29mJubcdvE+nQF7iWnp8D9tmcu1dSV9Iz4+niqQ1FDA0h+3WVmDNMtgNCroeI8MDf2JIalsLQjoL&#10;SuPD0k1rw+zpM7T3Pt6Cnq48uZK7GYOMtHT49Z6Rci7HSKCMga4FRgCXFuRcgg+1TJw09JFdcg5p&#10;0xR5nF7syNbi6KHIx0dSVpvHFJK8rxzNaBWqKiNUBDcMZQBYBU0gk+3CGArw6bVlkNOg83jt9MfV&#10;1EG2sD42pgGq2XyzwQ1NNc1MUfkFzbklkdhY2ueD7eiavE9NSx6DgcOkficRkdxwz5Kuoq2slaYs&#10;tLR0QInJH7i6oF0Kfpa4tpH1/Pt4kUz0wEZj2jpx3bJNgMbSYGR66ildBUy0skzCZ4p/VFCYSbDx&#10;gW5/2HHvQKnI629RginSLpcXDkBKjZBRFH6fGBHFLNJKvoJUcjmwJH0PvRyadVAr005KnrsZXJRO&#10;iL4otD6wG83ABBFg12A4JHH+PvxUgV6tppnqEXlmmmiSFHhiRVsXjDlio0epwL/04/23uvXjwz1O&#10;oCaWhqHmSN5KgtFdSI3gCiwaQMt2sOANVj9bWPv3WjTpqm1xq0aqwSbSqMU0gqnCuJfotr8WNvfu&#10;tcTj/V/L/V/gEzZHX+59y0uSyeHx1dXY/D0sDZjIQK7U+MpapxGlVVy2AQM3Gr8+2Jpo4yFc5Pl0&#10;ogtpJlLKMDpQ4LNTbcmqsMKpaeGaoJjnXU0SFGKyF0IF3P8AusmxH9be6yRCUa/Pp2GVoqqDTozv&#10;S+4cFlzkMHNi1yuVyiSDHvPMgnqGpwxkOkiyhgzaQg1AgcH2QbjE0dJBgft6EW2TxSVRhUnpX5Cf&#10;N7kzVJhsBt6qOL2pHLPVZuSgnysgUDTVRV1XEoZ49ZKByBpP0+l/aCKSKFTJK4Jby4dL5Y5p2EUS&#10;YTzpX9vQ/wC3/h72vmZMP2jt3OxVkVc0D1cWNrp6HJTJFonSgaCYS/aNGypIktSqIxUaWNr+0029&#10;W/hG3dceuP8AD0sh2CfxVug5GQcVFfOnQafzBMJR9e792lA+RlyGRyOCpZJ4vB5JqKOogWY0tTMd&#10;Uc37t1ZWuQx9J02sYcvEyW5AGAf9X8ui/mvw4rlCGqSOB6KDsfO7ryeaokra/INjBJFTh1eWWZIp&#10;GWKNYoZdRTxG2hmAIAAX2IWCKaLj16DCOz/F0OPb+1sbi6KgzVDVSzExQ0cFFJ90XlWYaJ5HnN2j&#10;BcEvTyD/AGoHTb224VSADg8elckaompT0XXF4uonlqwAIahg14hKUkqiXMawghQBpHJIN/dZGCLV&#10;umEUsehMxyPQtSUU9UjTCKWB/wBwkLBMmuNXBuJFW1pL8+y9gGqadK1JBoOhZ2du2oyyjF2qUkqf&#10;NSz1MVX9hS18SExQTUzutwYGvdEI1AAEi1ggls1Q+Iv7OjCG5Zx4bH8/XozPTuxMHmsg2IqsxkJM&#10;JBVY5KrwSwQ/w/Jnhq+ieZm1xuQrVEF9TL6lAIPsrv3ZQGUU+3z/ANX+rHRxtVvHK5RmJFfXz64d&#10;87Cz+0NxU2Y23DQTJUTRUOcbbtXPmIclXVspWirWpKyMQjUnp8FOl1HLkNz7pt00cqGObHoSP2gU&#10;6f3K1lt3EsYxXNDUV4A5/wAHRRezeztwV1PQ7BBqaCGirgqxxpeX7VjoqYamQXmspFlRXKWA9Jt7&#10;PLeziUmXj6dEN5ezyJ9PWlD6dCDgdtRUOIweHx9J585lGM9bNU09RWfa0k6ENlK2ZFurODpAKm1g&#10;be00jg1djQdWih0hVAyerFvjjlcdsvFVONrqdUqaSloVbMfYPBLUmqcrFNifSsoC8RyLINTqLsLe&#10;wHvKePPqXz8q8Pmfn0fWwAQo2afLj8ugx7x3DT7o3pW5LBSNLVTUEEcv2skaU+UqaaqCLNV1UQ1I&#10;0YURuYwDew+lvbVlC0aaZBTJ4/5OrTqhbsoceX+Xqz74vdfLHjsXnf7wVsUlTgadaTI0r1klRia9&#10;kFZTpPWp6nUOWjCP6WHDXvb2UXEKysQFxX0GembxU0rqzjq3jqDe1fm4cNh8zUvDnsCoEtLHHAjv&#10;Sw+qOpWTSC5deSgubfS9uAzebd4NwJF+E5/Z0GriMo2Bjo8mMhpniV6dQrzRJKwMCxuNZ16Z1ADM&#10;CR9QQQf6fX2vtYkbgOPRLKGBoOPUCeN6GvlQINKsr8Ld1J5JdrlgxvpUm4A+p9ltzG0M5UDpuRdS&#10;EdLnbWQpzeIlVKyF76F8i6zpsQ3H1PNvr7FvL90grG3HoonqDT16EiOkFQf9Tc29KqvkCkm9rcf7&#10;A+x5FGr9wGOm46aunRMapFjYAc/QPZSLabn8/wCv7f8AAUCtKdKBSnz6h1tCqpYIlmAWxUX/AKlm&#10;/qAPae4t1dCOm3AagPQXbhxokRwE03ugJVQgRj9WUgH6/S349xZzXs/ixMy4x15WCsFHQPZImnke&#10;B3MTrLpkiHqYgceh2HN+LA+4J3OMwMYmPcD0qHTLFXKDpme2ppVmPDavGQRHLfn6jUWP0/HsoimJ&#10;Jr1bUCa9Rp6uNzdXiDFWLHxM6FivDQSEFgw44/Sf9f21K6kY/wBj8uvEgjpMVE7iMupVU1WXzopu&#10;4Nx6xyWZfoQePzx7L9Z6r0nZ6oqGeyguy6FleN/t3eTQZL/RtXOq3tM89D17J4dRJa8FpIfJHIpd&#10;o5IpUtC7FbXQkG1ha3Fiefx7p42vt611zloZwFnEwW4gVodIlJNvTCJh+g2/oFsPp7Vi1agby691&#10;PpKZNVE5CSp5J/MrpcaTfyW1XGhfpzyT+fZpa2wLqWHXulVBS080YDKY4TeMRut5RJbUojci6Ktr&#10;qjEg/wCt7E1vYwSgjTx/1f4evdYWwAfyKY0Qshk/ejVlWUtfzOyHVq45AUf4e1SbGpNB17r38Na5&#10;jJaV4wDcx6o2U+pmZQfoLca7Ee1KbOwog61UdZZ9sVE8YeJ4irBNEiB1QhhwjRuvAXkE/wC24+i4&#10;cuzMK9VLDh0hs1sepRpCaiVIynrp4IkeOWL6tGZ2X1D/AB/H09pJ+W5B8XWjVxjoEcxsVI3dWRAJ&#10;5TKZpaLVJFZj4hDqPqI4HkuQf6D6gLXmwCNu0dJwmlqN59I7JbekozIkivPHH+ulnuJmqXuoqFMQ&#10;5DE38TO2o8g8eyGW0MTFenxEKY4Hr2GopI5xDTRzrIYoAXRY47sDb9xWvJZACFS319s+H04qUOOh&#10;ewMLKRSzRNDMXVqZPIkiSfXyJDqUASNw0g/H+pv7YKCp6VxUBzx6dZKkUboxmkjWOVxqcQlZJEa1&#10;4lA4N+FZrE2vbj2hkFH6fpU46XGIr/DTqZAsiyEysocs3jCjmaQgfuOSOD9PbiSlRTp6MgceljRz&#10;I5iZAp1+SNY5iylnm/sPIf0t+S304H9fbpYkBvXp9NJ4dKqCkiCIOPIrWLWVtJiGmx1gqVYE/Qf6&#10;/wBb+1McQ8OnT9dOOneGgVAhVWKMg/bCARzP+ATKDawt+bfge3hAKen+XrZOK9PqY9ZIUAiUFQr2&#10;jVC7AKLIwXgj/ADn2nlsmKVQcM9MF1BoeskeKEjSOYFEpsznSGCov+bsfpcjj+o/r7LGtZRmlCer&#10;dcVxCv6pBeO5Doo0gEngX02fn/Ac/wBfacW8jHOerBajpyp9vwQs5ZQqBQWRXsr35DOLAAj/AFPt&#10;ZDY8anHVDWmOoz7dVizvGFIuxThkkDfS9voPyfx7Yfa6ksVp1YUrnpmbEJBJJ6C3jlvqisXs6HSp&#10;uALn/Dj2hFmFJqMdeArjqNUGDhY7rUINKROEIkQ8mOVzwp591kEXw5r6f6v9Xp17NaHqDJCihokP&#10;gjhjMhiX1SvdiTpQrYf4kj8XHPvfhilFPDr3WCpmkjaMU50htLT6W/dgVhfUVX9RIuSfx9PbjMRT&#10;TwHHqpIAqeuC1qzSpoZQ7qqJZtYRtX+eewBIfi55IP8Atzvxgfh6aZwRTp9pguhwsZkMoAIV7RKR&#10;xIiqQOb8r+fahFAWgzXrxFSB8uvDHyo5E7mMmUp4RpEiwkXUMV/B/r/h7oE0toc0PVgmkg9TJIxH&#10;E6LEhZVtGwOuayjgyOfyfyPz9Pb7Cnw5/wAPV2+E9JbMKbzssscPjSOcC4UAmwDMbekLze3/ABsl&#10;9zWpoadNt8A6TtLl5RMJCT4IZBGZdYOlLespcHWfyt/+K+0Ud46kE5z1RW0np6lr4J1jPkTUWa8S&#10;f52RL3ViADYkfVvof6j6e1puI3Fa+fT4IPA9RJMkh0pG0bLFK5nWb9waNP8AmHW5AA+pANh7be6D&#10;DtIp59bFOua5mGFEGuKK7+Yqiq7QhzpQk/RRb6K3twXCKmSB1s6fLpM5rJRz+SWKSR5Ikm8PpEbP&#10;K3pZkUj8rcD8e0btGasDnpln7vs6BbLirq6xVicosY5N2EU5VbPDPLHyNI+luD9bn6e0DlicdOg1&#10;FR01V1MGVQyoRUftTHxqUjNMgJNOEDFmLfRmAHujLUg+nW6dAtkEydBVRtj461o0kl0RqvijpfNI&#10;wklV5GKlD9Qi6bG97twFUfhtQN0WSmRcrw6i47sPOUEkcE2Yqo42E0IlbxRxVHhYmSOBQjkSWvpY&#10;G31uR7XLBHxHSQyyeZ6Vib+3HVRx+OaZlDSVVPUxJGj+FFtEXlUmMki+vTpIt9Ln2qEC0FemyXJw&#10;emVc1X1X29RVT19PUiUiZ0lLSTtISY9JJ1+pf06iAb2sfexbJ59V0EmrHrufcFUBLTvUVEauI5GW&#10;SnRdBDemI2IYStayOB7bazXjx6v0mK6vqoKn7qr11Fl8MIiqfJLCbl0epk+jekm9+fqv+ATPAh7V&#10;x69ar0kczur7WBWplURyNojj8Ug8KF/Ek8kTnxorknQSTY/j3e3sA57z/q/n02Xoajh0iq7NmqkA&#10;SGBi8c0LrC80TJEBrMS8KVa/qRkj4P0H9DBLZFGPL1/4r/N15mBx59A1uCqqKUOZMpVKkuiOVKSS&#10;SGKno4VL3rH/AF3sQZbSKObm59mEajgFB+3jX5fLpGVIJHp0z01cgUPTx1STQSUyNrMOqkWT1qsV&#10;eLMsP9tX51AkE3PvZGckUOft/L1HDptOl1Q+XxVgemKxL456V4NP3c8zN+9P9zL61iItwyqb/Tg+&#10;210gj1HH/NT16WwqCvStp4aqaKN44TIY4TH9xTTiaoJQgtGizDQWsfU34FiL+1I00z/g68yVOelG&#10;22IquRJ3jjqC8awy1MsbExyzgGSOOMjQZgnFhwf9491U50qSfs6uLc0rpx0xVeE8b/5OpgWHVHHD&#10;UIamqgYHxkwQxAaVmtpEjL6Txe3tUo/Z8v8AL1VoQekTUQ1KmIxfbxaal5pFrbhUghuFhqZFXUJC&#10;11ij4ueb29qKDh6+nTZjYAhT0hqjGMrVUVE/3zaxFBFSxCoEAeT7mdXhchFkSQjUV1OqgGx9qFZc&#10;FsfM8fT7eHCuOk5U8ekNX42RGqpZa7RRESwU9S6CSqaFyHqVjjVV9UsvCuoHoB/PAWI6ntpQ+Y8j&#10;6fsH8+miCDQ9YYJy0UJiFJVyUoleJYY2+3aCc/vRSzSWMSqOCNBubEKDa1mUaqNgH9v5Dzz/AC62&#10;BXHUilSoqJYbvUNVxaNKQmJkoqYeqKf7whW8ejUApAN73ubWbdFUZwPP1J+zy6sFINel9hqal8Ut&#10;a1Eoo4qxJIJfIFqFmU6DaVgfR+bkcgj2kkqDSuacOlCIGFT0IFPkJ5Uelri01MJoPtozIkAWSVi0&#10;T1SoD42i54KDVx/X2jKrWq9O4HDqRFWGesihkjkFZFO9QkhjM8jvEugRpCQSqsLEGT+19BY391NK&#10;dv8Aq/Pz6cAow6irHUUs/KGaMzxVUonm0VDgTXkSmQ6liIJAIU8r+r+vupFeH2YwPz9erjgOlvQV&#10;2OaaoqkqhWs6SoMdSnzxVdVTLd3qll5XQvoZpUN7WBPB9pJFYjTSlPM/5Pt6ULSvd0/Q19Jp1F6i&#10;KjqkRrNbwiSIAU/hZrXWRj4mXg8fS3tIVINPPp1wxFB07VZj0VM09MVljWCmSkppk8wrKv8ATUGZ&#10;QQQB9EN7fT23QHA6bYEgH0x1hhx8L0i0+mBkV3gqY51kaGFpEtaWKxIaQ8K4YWPNveqZp1oJUVOB&#10;0ispj8PTxxrMSoYg1QqNUepUXRDSpDEBJIBYL6uT+b/X25GGJoOtFQpp0GOXwlHOXiFLUUTVNOWN&#10;JKkdQkEkT2eslBGiNZFsscEg/wAbBr+zOCVlAIPDz4f8X9o6Y6C7c+16aNTM8TUVNIskOMqalUks&#10;8KeScsZgY41dvTGrAM30Xj2KNvuCVHmfMf6uP+qvWwxAoOgJyeyqKU5RqGnpUjWOlilSoheIRRv+&#10;4swilsInjYFtKMoPDXNrexPb3rVVXJ8/9kVHH8+HDpTCynjx6SL9aVVYJpPDHFEVMqZKKZTUNVBw&#10;kJExZ3ZJVurCVdJPI0/X2brucadpJ+w+QPypj16ViWMinn1lm6qVlaho6Vamppw+ScQRLAvjgANZ&#10;RZJHZj5FBXRJGeL3BPtSl+G7mNK4zn7CPTq4cKM8D0w0+wslX1U1aKUwJEXZ46YrA9DTQSiIpXVF&#10;igmPBSwBYe1XjxgeGM/PyP8Apfl/l6rI4fPQx4PA6fs4xHJO0JniglMk8NNLHTANOtZWIPUzkkLx&#10;bjnjn2kkTOr/AFfs6vEBwPn/AKvT/L/nIpYXJJSVOPmVKCGTU0jNBLNNFNTQto/4C06gCSPkGQkg&#10;XDE8+2fplclTX9lP9VePStTmh6WVXVtlqdAam9HMgmNDW1gaLTHNaBq5k0iEJqt4gz6uNS2ufba2&#10;kaYA/wBXy6vUHouW+4Kihr61rxzTzSfdTSxLTPM4qJxTxLNRwFVCQCyh1a5BAAI9utEFAHAcB8vz&#10;4mvXjQdAvS5atgrMnlWrdNFUzQ0JppIqOOhx81LN+1VU0VEp0yE8IB+onUTf3t7eNwI9OeNRWpr5&#10;Gvl5/Z01Wgz0O+w+xq/FNSxD7am+1lXJU9eztJAhp7rOKVTcSNKhsV5ZeRa9vYO3zYIrhdSgmuKU&#10;4+lfsP8Ag6fguxGpAH59HDwXeFLkadJlrYqGAUqODLWqzUtPJf8AeMagWeU+lFYEgW9xpPyrLBIR&#10;pPHOKVP+WnGvSGV1lFelSO56crTQ1Qai8JjhpYGmgT+IrGC8bh5tWp2v6jfj/D8J/wCr8tCUq1P5&#10;fb0naOop1lTs5P4jcTLJN5aXxrQSedkhlcIPNBVawrIxAaRXbj6gcD3RtlcIWoeB4j5fZ/hp008O&#10;kV6NZsDd0dRioNNZVSWqJkqKqaVGjj1S+EosQAYIL3jfQvB5J4uHrm2kSXS1MdOWpQL0M8OR+5AC&#10;xn03aWaocyIHp/rGB9HGnSdRW/Nv8feiRwPHpYYqnUOnKLJr5IvVRM8mnyBoXQ6z6mUuSFPFiqhf&#10;959suXB68E0mvUquekkjqJfDMyOpcyHx1APjFmkpqdBcXP6Tzax92pU1pQ9J5lBqD0G+TahgIKym&#10;Mw+OVzcuQs0XqhnNrSDnUQP0ni3s5g0iOnRJOQpqOoG3KunyIkr6Z6h4aNmhiefxyT1Mwkv9owOl&#10;lBU88Gwt/rexVsNtLc3SxwqSaj7ePTMXn1B33vmk2fFWzZSYLWxUQrI46eJqoUDuRHDFJGt1X0kt&#10;pZkJ/wBqPBzZ9r+R9QS5nQ04mo/Z1WZFUA1/LquHe++q7dWazGWGfqo8XSz1FPU09RHFI8dPDbXN&#10;FIUim8kpJCQANIg50W595KW0MVvH4cWAMdFDyFmJHSNp8fjd15+gl3Nh5aHC7eoT9lVVMheSCKmb&#10;7mapWpUFp5HBElPGFANzqswA93Y6jXqyjXQjj0Wbu7t/dfZeYpevussCh21iUrKdK+RpZZMxRVL+&#10;OCKaSVYmbVKGYq5cRW/cQAj2VXE7O/hpwHSkwui4FCeu+v8A4ebMWHA7z7iz9PR0Rp1qJ6HIAiea&#10;UTeEYyjkp9cQjiU6iNYD2BIH090CBsnh0tjt6UZ+hA7R74qNlVlR1V1Pg6GeClSmhqt1rTF2hxlF&#10;EBG2Up0TxJ4kGtHjIduPqPahJSp0qPz6fkmaLCGhPRaq3t3I4+hyNXuDNjdeN+21NRZWURxY2CWQ&#10;SRl4o9KVTMfUVDEgWHuhkeuTUdIrmbzNc+vQV5LfG7u8qqkwuBoUw2OIq6WVYKt8fV5PREFW8ahj&#10;BAgs0RLBWHpLe6uTN29F8p1d3l1nl6owHXVIuX3luGH+LRRU8FDVVFAkFC1RP6G1GFlWSpVBoADy&#10;WvqA/Ht3wzGAB59JiMGnRZeye/p1posFSYXGrkMfLWwQVtNGKeWgxwvFA8M1Pp11EguzsnCA2IDc&#10;+3a6Vp59WSMnPRYchks9nJopBSfa1NQjQ/xSgkWJ4qeZNTiOSnCmVm5b63/JF/rrX69WKgcT0YXq&#10;3DbU2DQVtfuNqOWojgTw1UlJFXtLAYvuY66aRDpjIb0FSdbNySPdlCrg9UwTXoFtx7uyPYu56jFY&#10;WDIPTwxTfYvV1Wto4ov3VrZolA1AAnSGHAstz7b1B20enTixhaFurRviF8XuvdkbMr+3981Eu9t1&#10;ZShanptr0eKkpnhNU9lhir6sAxTt6QxQA2HpN/ZnZ2cQ/VfuJ6vOtaAeXRz+xey9g/H/AGFBkW2/&#10;LTbl3HTxRYeNq6I4yprDDceKRg8zpAjGAh1sGJGon6GdzNFbQgnif9X+x0l/UZj6Dz6rrrN8dU5a&#10;ordw12yM9hq/yT7lzE8GapZ45BE/+46AGv0xQ+eoOl4oH1hR6iTx7JvqIiS7LRuqyROSM46J1lt2&#10;JvveVZm6jJSTSy1U0dHjHpPDS1LICgolKgJIkSmzSMt/rb/FA7CRtR6dEaougD8+jT9Uxv17sTI7&#10;+qYMRTzPJX1GEgrRHSmnoqKn1VVTRNMBLI9+IEW4sb2AN/b0JMa6zxPXgoBqOkv0VuufffYeT7Ay&#10;4p3javqJ6yC0cU4x8dPp8jeawiRX9LMij8MbX4rG9ZNfkerkCuOhO39Q13dWdxdWUqsf1/ha4wVW&#10;cqq+GSWoxdNIQadJ/SiEyAMsEQZXHJN7+1ElZSK4HWnAJp0F3Y28epto7PMG3c595VeWVKwJTR/5&#10;Ex1RsKKnhbXE9SyqutSQn6wB7TSmNRRc9UWNpD1WtujeeT3Vlf4tVQR0WNpGelosfGjNTQxRHVII&#10;GlB1yMeXdvUTf2niIrTpeIBGlF4npQ9K9Y/6VOwYzU0NUMLS1ETz/Zx+U6pGCxxxl1KML2up5Ivp&#10;+nu7KrvQdNSHwo9A4nq7Tb2d3N1XtzJ/wYY7A4rE064LDV0OPerqp48LR/eVdXKYy8KsxPhp5qqY&#10;ALcKL8e1a1VekIoDpHVenZ3a25uyp4sLHuDFbflzM0yVa4SoipBS0laxkqKithhCpKZwCWeMgoxs&#10;WIPugkrg9KI41U6iOkBQYrrDZtDULnMxJkcqaKY6KSJqbMTwRKdBo6adRCJZ2IV5XcnRyoP197Zk&#10;HE9WbUTjh0F1AmO3TNRYnFYnKSZGLJmoqslOVfGrSvOqU1RKVuD4V9Mi8A/Xn35CpNPTrfhniadH&#10;Iw3UeH2/TU+UoMhTRS1lYn79fRCLH/eogknahjqAom0j1hQAFJX2tiU0qOvNGVFT0H++N6bW25E+&#10;XoBV12RxVb9lPPkII5Xikkciaqqo5VugkuVhSOwF73PHvZdYzUjPVdLcB0T7enYeT3Tl6el1wSJU&#10;1aTIlE3EcGoLGJQLkkD6K5sACB9faWS4LsAPPp9I6As3UzOCpxNbS19ZNG0tRHStFFEWaojgqG8Y&#10;kZIwFDWUkR303PJ9uMNOT1VKMKAdBRvbNV2XqpKanEk00s/KtDHSSGMtojashgARXItcqP8AYn2i&#10;uHJIA6VQxqgq3QyZemhm68xMEmOpm3JixHNV5iSsVzUUaR3FLQxmyJoY+v8ALHgfT2qYaoQCO4ce&#10;kWoeMTxB8ukvt7ZtXPjpq56aompVrIRLXUcD1Kxmqa6eSoX6Ivq1KebX96it9Kk+XXppBroOrsvh&#10;LsnbPW+w91dq7wxv8TxtAUpaSWGmMdRWxwhVo6ehFQt9LMWaQnhVHq49m1koRNXGvRPct4tM06rt&#10;+d/yr3H27u6uwVLlJYtv4uVqenSleJY54YBoSKNk4YaSqaQbG17c+yvcboyHwhwHRlttkpAkfNf5&#10;dVp1Ms9WQ3kMcKqGmcNZFQMQhaP63va5H0/1r+yQMrZbo/VAr5H2dT6PFmtrYaaNncz2ErS+tW0k&#10;Wva+kE3tqH+PuscbOaDrbuqLVuje9a7CqcdXY3EYWqxFLW5aSBvNVzBVpIpvW9flKmzR+Gm/UIzY&#10;MD+kix9iWxtNLCNME/6s/LoMX1z4wJbgOjNb03NH0nsaGnwmRo8jnsm88rZKLHS0m3KjxByhkSmd&#10;Xme4LUcriNbfqRl9n140e32w7tTevAf7J6DlnZPuF4dY7VpgGp4+Xp6HquPP723LunJSZLI1LVtX&#10;Uxs1ZK7r5agzMVsxRVReP0qqiw+n5HsFy3Ulw2snoewWcFtHpjAxw+X29JegxpRpaqs8SkzftwSy&#10;MrMAD+9yP6cWB59p6efSpnBGkdCh19Qpndz4yjrKYPizUUyy0kbyJHDBER5pp0sRcrdlW3P0+p9m&#10;NgpmnCtwqK/6qHpHOdEZpx6GbvTdNHR5j+6WInf+EYmmijxqyTif+G4tlDpF44Qqxh7kmAJqUEhv&#10;a/dZI1l8CPgOH2fy6T21vq/Vbpn6ooP43kKfF5SKdKKpeMww45I2qIl1hVpKYPdvDIOZh+AD/sEE&#10;K6u31PVriijt49HvzWZTrhM3tzbz1dfjKqDGpLUU8ctXDj1gKw5CNYbKR4ySBIJECn0pqe59r3jC&#10;kop+3osNc6qV6JN25uPGRxZLHY/Jfd09RXVE08lQQ9VU1X9iUU848kcUakqqh2Nx6mvf2kuHCKUU&#10;1p0/aQMzamHl0SjK1kc0hp3lURzzftSetNZQnTeNgNOux5vxb/YeyQsSa9HKoAB0LvVMopZZKaV2&#10;E7KQVVxZZHfTDHHYXupN7fn6+zOwar/n0gvgMA/6uHRjd81eZo/4fTSPURNJLjJpKuWJWarMH7tA&#10;KWb6CNPqYx9WB/Ps6umYaRWn+x0VW8cbDWfn0pOs+s893F2FHszEias3BuqVqqsqQIqQYigpYxNk&#10;amqWZhFo8QJYyOFT6kfj25bW5up/Crk8T8v9Q6cZxGgxw9f+K/1fyCl75+PGZ6omrMNJldE/2S5Q&#10;UVTVR1s1ZjirKlRBOqCIs0aMyrcHjhRwW9u23CyOhTU09fLq8NwryUYZHGnDqvKHHfcZt0hR5r1C&#10;KIlTSDUGWyCQm7EixugHItzb2EwoZqLk1/1f5+j0kKtW4dHq6Z+P0+6qhslkHqINvBC8Uq0MtYaj&#10;IU5Aq8fTYxNDmSxOgkBT9Qwtf2Jtr27xKvL8Ir+Zp0Q326iHtHxf5Ohc7Q6z2Z1vg8gwKS0tatGa&#10;CKOQ1dbjw5vUzNOF8LKZFCyLqZ1a6AsfZpfW1rbwMwHpTzp/mz1axu5Lkd/EY6Jd2Jn13DkqauP3&#10;LaqZYH8kpQzR0EYjhRIx6dCMLAvyAT9PYSuTUA+vRyi6Voeg4q6moq50yMqGqYwhV/cVZ5I40KDQ&#10;30KJpN7/AOw9oSPPj06tQNI6mY+lSoefLKJGQRQh0l0aJPMCskNRbhQLX1Hk3t72qCpb+XW3JHZ6&#10;dNeXm25BR1FLVQxCp8kzwVjg2p52XSlF9FaRLHi/6fwP6aYx8KU6oFlrqrg+XQV6ZjIzeVkJLKZF&#10;OpI41FmjgEgGqw/Vcce2cUPr0qXTTt6c6KsZk0TPTSMI9ESsyjTEGv5DCOSSAR/sefdOvEVwenak&#10;WSSEkwyGnYyhtCRxCJB9Gc/U341Kfpx+b+/HPWgFHXhDD5GhYP8AtIjLPESFjVhqRHZeTwR9fr78&#10;BTq3WX7gx+P6vZNLxSgcqxvIq6bDg2I91/F17rCsDyBmip2lqRebxCTxGC3Lkg2Aup/HH+x9269X&#10;y6hzRSSqirIqhFkPMGrQi3JiNgCL8l3I/wBc+/eXV1KjJ49RZpfDShEFgCFYrHpaBmP6i4AJDC5B&#10;+v8AQH3rT1elTqHXoprRG/hlWWPxMrale9/RrRgpZvyTa1vr72BQ9b6c6dUUFA9KwEYldrqIEYcR&#10;qAPyfpb3TrxrTHXHxTVBVaVxqeQIYGsysLXPKgmw/ofe+t9SmtAiqI7tfwcWeOJFXUNLWvcn8gcD&#10;g+/de6lCrIdo3pIXfxoxc2TSijTc2/XwL8ke/de6ixvNIqkNE2jVoYBg9QCxURFl4Uj8kAD/AB96&#10;/wBX+rH+r/DrrjHJJUtoiijYJJ4PGyCOMcXtrA+t+L2N/wCvvfW+nqKgyMUTyQwBmIUNIzFZItQs&#10;HdJAAFP0JsLe/de6m4XbFflZpvHqnhhIR4XfRGobmUiW30B+hAA9+60RUU6WWNx+OwNcDPFBUHUg&#10;+yqSI1WKU+ou1ib8ehgSB+fdSCRjpvSWOelpmt0CU0tHhIQaOCPwKtNIy1QeJwyyVEv5LNeMMCAQ&#10;Bx7YEIFS/ViuKdH1/lu/HvHd/dv1mQ35XmmoNmUkW5JoGgWWTIS0FaphoEilB16bgyNpJ0j+nuN/&#10;cPd227bfAgw0uCftHVFszdzCMtp8+t4joHa9BtXD01GtDT0dbma6Svr6iNY1h8ccC09CjQqNKFFU&#10;JpRQg+qjn3jJHGvigS5JPH+fS+WJYSEXy6ODBKI6ELCisWDlJEFgFY6W8/BFhcaWHsURELBpjWvz&#10;HD8+ky/F1Bp6cUsjS/7pZ0M5iYyxRS6iY42IA4b8ljb2xDA0bGTiPPp2tesOfoI5k0UrLAzxtWU7&#10;oI5EvEPVHGFFuRccA+2Ny2+O6TShpio+3p6Mihr0HeRliqac64JleiC+n0jRE3+dkqFsFK3twOfc&#10;b7xZq8ZYijL/AJ6f4erBADUdRoaxlhJhZyoJtrUKYHAsWUSckWPB+gHsJPZ9vVVcac+XSOzFcWvJ&#10;SLqZlbS0aBls362Yvxp+hVwePoPZJdRMhNOqPIadvSGq6sOkLpNZvI91A0+HQgWThOXBNyB/sPx7&#10;JpGdaHz6SyNj7eg63PJGyIagokbE+WoR4lkjMYDoI42IPrF72T0/4+7idjGQx6LJPjPSBpfIVZTP&#10;JG0soqIBKZJZmpVb1h1IPhjcatLs/wDiFtyUgdhmvVOpVRVyMUlipv2OVgjaSN4UhQ6ZJY0HLMx9&#10;GsXPF73sPe/FY4r17qEInSpEl5xCxVUihjDUsC21RtGjjknkB/rxf6n3qjMa9bAqadKmhgghRKiW&#10;ITRsDN5HLO0pU6S4Egspj+gVgL2N/wAe3QoXPTgFBTpVUKKI0kVmHrDkooeYyn1CYoQStgRpDfUX&#10;P0HveOPVgCTQdPi0+ksVlnp3KszaYSZbSSabeA8Ak3ubWH1H190MYp08qEZPSgw4hUwtEJv2/IzT&#10;gAxSeP8Az0cscguBe9rjj6g/gvQKA+ePr05Dp09C1h6ZJoY0jDxzyepgocGpMguWlkA/Sw9KkD2M&#10;9qtDc0SIZY0+3p8U6HDHbOSnwz5DIv8AWAD7IspDuB6FAVRyOByD/X3Puz8iou2fUXeGIoF8/l0n&#10;knRMqa9Ou0OojmnGQzTTRwN66Om/UyqxuryM4XgWPF/68ezPYfahZ5fqdwY6fJf8/SYXTTAqq48z&#10;087p66x+DpppqdDO6qwRvSqwhRclbLqHHP8AQ/T2r5l9vbbbrRprUav2dKraBWOTx6LHkdpzNXTT&#10;SLGYpCzOUA8ml+RGSq39X15/T7xzveX5BdMxFR0YG2bVjrLQ0kNBHHohEMbP40eZvIY/VpOqwOoc&#10;f6/+w9vWVqLYDUtB1YQkDoQ8TFGZ44wRIjFdU1gLRSC1iotpBPBB5/PuR9jjVpUUZqRn0r0nkAWt&#10;ehRrYZsRQxTxwqwdQqzKpYRs4AN0+pFvSD/X3Kl7DLt1mJEHGgqM/t6SIyySEefTB/CqatOpGV1J&#10;DSu7ECRSLhdBUngewlcWEd8obVnzPr0vibwyadIrPwSxI9NG8fhd5KfxonoDIt0dCwLA/Qfnn+n1&#10;9x7vcMsZMEZxWh6VjuyBQ9BRkcF4LyWQzP44nWMl2Os2dIWt9ebhmH+HsBXe3lTq8zjp0KXx0GG4&#10;MJ46ws4RJpU06CrGOSGPhPMy8XuCAotfj2QXNkyt3fl0jnjINekwuHeQhpA9OKbW8joqMkKA/o0i&#10;xDXvyQeB7SC2JapxTpLpPTzTmtiMCRBfAiaopoF1osCeqRWijs9788sQ3Nx9PbpTIHEdOA04dK2D&#10;cYZPtmaKpkSPUDGCtUTYOzRUzXUxr9D6eP6X9qgyU0jj0pD1ABOT1Nhr6EFqieNVWKa9ogJJtenU&#10;daXNkBJsDcC1zb29GYwKv1XUhBr1CyuXoJol+2DxLqfS4MIF340Kq/2R9dYIseLE+255In/s8dMm&#10;lcdJhscZZkWObTUx3QxxaZAsanU8jSWAsVPoLC4PtCLcOdQOemQCTTpaYnEwU0QlFOWmW8mnXZgz&#10;HVHpCf2ib3b/AG/Hs9srNVXxCKkdLEUaKHoX9pVSDIUv31Msi0zI0MSlGjgZCGMjsqn9NxwSR9fc&#10;nco+ELyN51rpI/LpPcRqw0gdGbyO5Y5MWkEckS61QOpHqfUuqyHSPrwTwfeTku9WsdhSMitP2dJ4&#10;IRFg+XRatzZmaesk8CypYPaaOMylJQSpWIn+0TZSAQVJHuE95uGubhm8806XSS6TRemjAQvLXRyz&#10;JUtLIQkjgJHGXb0pwFvY3sdag/U/Sx9o9stC0+qQEnz6TA5qehSmpmjx7vCTGlKLSO19chVNSqqs&#10;PpcWsv0HsWyWXh2zEDSBXqhepp0VLOUJpsrU1M8Qdqmoqah5ahgIpRKtg40AXsbAH6X4PuI72AxX&#10;LM34iTXqxFOkPlvtq+PxUzwxDxRRSOixhnqUBUTw6/0kfRvwfr+fadynAdNkgg9IiN/smFQ6wWSt&#10;jp6irWnsSA3jarpVP6QtibDj8+9RyLG4Ymgr1QGhr0cfr/K7bix9DJSZmjlCpGJWiLfcSPG2qyRN&#10;ck6v9h9Pc18s7xtsUSsJBXz9evAM3AdHU2DmKHMRpBTo4lYo1Q7CzAWuji4sQw/pwOf9cz5st3Fd&#10;24kiOKdJ2QxtpOOh1jxrCnOleGTm9l5UcMbezdgSCB04RVOgykkqcdXV7zNqiH0AFtKKbNwfz/sP&#10;aBexjq4dJFFGIHSSyWeWXV9t421BmjkAJUfizX4uD/T2zLdLwHTygE0PTA1UzRN+7NI72KwKQdZt&#10;642JA4P1H++AYMjOtKVr1RqUp5dZaXD1+RWP9r0vpP7bemMXsQXIB/w49+W1dj3Yr0zQVqOlVFip&#10;sXpgxkB1XIqaib1i/wDtMjgjjkHj2sS3KDSvW6Hp8x+MmdDLkJVnuxst7i9/9UP7Nv629rY4lA7h&#10;npxVxUjpd4ZIkSSNNEZNhZfyALi3ANv99x7c0opx1YKF4dPdPRuzEqxP+1X9IF/6e7dXAJNB1xr6&#10;aCOO3Mkh4sQSvH9AfeurEACh49Q0oNSKylVH0CBQfwLiw/31vftIrXz6b6VWNhESLoOhha4IsTzb&#10;3o9PqKDpUQNcci9hx/t+SffurgVNOpNxb6C3H0tb/XHv3VtAGT0ntwV0NLTs1l1fRV5NyeOf6e/V&#10;pkdNOQAadVzfLncoh2ZV0nDVVfJFS08ZuYgJH0t5VP4NwCx/1/cVe4d6BZ+D5k/5ug9fJ48ij0PV&#10;XryvFGlKksMxkiTzRHUBEkbWZboLEgnSoNz9Tf3Ba47ejFFwF6l4qAiF9NWYmkk1iMIJ2MlM10iR&#10;7C1h6eSfof6+11p8f59XoRg9CpSed6bxSTSRxLBGBUhRHDEZWKyoLgkggm1xx/rkexZBlKHpK3xH&#10;rufHUCekygJLE58SS6VZkjJhdeA2s82J/r7UGKMfEeq9J2eanmkEzxwAMsMVIFj1xRvEQsaMGUlS&#10;SbNKoIvx9faVtNa+v+frfUOrj814TreaQOHZGRkFTCT6RHJZnXgjVr+v0Un6afh14ddClqoY1liW&#10;WpKSLqaGeDzTeIAhZpJVv41+liCQ31F7e22Q0r04jfh6ckpnBSaWJRITHDOyvqiZmluWEkpb9LEC&#10;xsPqRYD2oVTQdOuCVoOlNT0hieGNimoO0Us6SRtHIdJKSw3/AEgA8C5uD/T2qSOtK8Omw2laHj0s&#10;6OnpliQIpcVComsgM0kg4VzFYaQfpdefp7EEEKIoPn/q+X+r+XTJNT07PHUiMyCKBBEsa08h5ikU&#10;NZUXSODw178W9rlDAZ6911NK7BpftXecvdJ1qQVijjIDp424X/agBYe3q4qet16g1bLUeSKKnWcl&#10;AzxNKpk8itqlaGnUKo+ovpN7XNvdCa9UY16lQswhWO/lf06/uNMjxxoL6YnjAJP4BY8e1ERoMdNn&#10;qfT6YzURNrkeYa1YhZAqaQA4MY0gl7Dix/PPtdBXIPHqn4+ssuopeaNTI8bw6oyUEdgOQRfm1wS3&#10;9P8AYlYeHVekJlp/Cs8iJNVM4BMiqqyxRwxkxpLMABqW5BF7Ne/19ld2dCY68lK56BjJKKZKmqVC&#10;HlKSI0ron7U02mU6LNZ05byEAEAf19g28bw2ZunekIc99/LVQP4DS6lUrIqU8jBdLljJKpKtfgxl&#10;SHv/AK/snFwXbp00AoelzQSzJMYVeBJWVlil0KTGUX0xqtgEGq4exINrWF/ZjGaKOmzTy6VGOKwR&#10;GKeOgDzLJolKut/yviNi2sk2CXsBYkezGGgWnVfP/V/q/wBX7HJpcrUJEFMLiSQpaXQEVUT1KI4k&#10;Uu2gG5BItwR7f7qY631mDS0kjGGBjIEBYw2spPpQVELiyDT+gjn/AA97yvXusqVUqSKfDH4xq1pK&#10;S6hQumJ1Ci6szG30Kn82+vtiViB8unV+EdRKiH73zRoxRXkiEsHiFo5Gb/KJL/RmK/p1G4H0t7Id&#10;wGrHr0qh6mptfGQL55q2F2hg0rURStKywvYsoNi6sxtex5va/sPy2MLDUx6XJIRRem2vgoKSnkjo&#10;YXi8snjZJ/GVkGizVrCRWtcgKGLcXt9QPZRcwxRmidKgcV6RdZTvHaCOOOIiEGWFXHgpn1XaeJTf&#10;yAMQODf66fZJOgH59PLWnUvAiWORY9C1SNOYHari8jxa7M0sRJAsBwrE3BPJNvZQ9VY+Y6WxfDnp&#10;cUNFRBlkSQeoSlYnnLTAxknx1QUBVRSLhjf+ntKygZ/l0uX4R1yrK6kNMaaaL7iRT6UDWKSuupP2&#10;k/WgsWQj6gXHJ971qRQ9Op59B3XqIpVWKIR0rzmRGgK+WaeWML5jC4KqrNpI1D8E8E+07kD7Ork0&#10;6R8IqTUlonkmkpqd2khAKpND5C1VcoCXf+0Hcf4rzb20gqdQ6opr0poMnXIzBaSOXSlOZiqO6sZ7&#10;GOB1munkYkB2sL2sCGt7UrIwxTp0ZoD0pYJzN4TXUSwRh41eOnonjj88v9tb3OmNbMxY/X629qFz&#10;kih6d6lICslUIjPGLrCy06IkTyAghdR1Aa1sRJ9bMRqv7vHq1n062aUx1ypsjfIfcAQaaViI0aEz&#10;IjRp5VkgH1YAi/N+Rb8+30meOTWvlTqrYGehso97VVRS009RBI1RHDCv3WswBISDZXUAiz8/UXFv&#10;Y5tuZZjCokWrDz6aCqcdKmg7IgkJpMqA9Npe4qo45KOohHodPJGDa5JCG3s5tN+guv0rlQR8+HD/&#10;AFfn1sxIoqpz0jd29dde7npFq46SHFySu8tNLRsqCM6y4i0U3Nr+opex/Iv7avdh226QT236ZOcc&#10;D+XW0kZcDojPZfWCYLJPKMrDVURV2lnmmqXqPtEAaU0MMSrGFeQpzIysCQLkcElWzNsfl6+vVnq3&#10;d6dFjzm4at8ZLtytnqK9fvXkiqA75FpqFBrixqQxIoGlArB+LH1EG9/ZrAlAG6TsQekMm5JICx+y&#10;q4anwrTJPUCCSpilSyUdVI/qCxn9DRsW13uDb6Kk7Mg9WUUHUzEbrqKTww/bKaiCpkyuQYzGClgW&#10;/iFTDE5VjoU+TwAEEtZQfwsSdlFOnwMdD1tDcwroUSCsgjV6qKnpaqcrFLW09Q2uSolWUAqsb2CA&#10;8arixvb3oPqah8+mZFpkdGEpc3RfaLHNOjzppE8yqviljYlhplIOhwFKltFlv9LG/tcrqoCdJ2jF&#10;c9SJdx0iRrHUMlKhikVPvJNHjgUB5ZrWYlgLgBXFwOBc8O+Mg6b8M+XSCzWac18KQMWp1p550qkS&#10;P/KEBDS1VQ1QCnoBASFydXHNzb2hubkcB1VogFqegH3jXrVeMyUyzeOaE0VcZYGaSOSXVPJF5VDw&#10;zF19aONNxYE3HsL304d9IPRc6FT0gcfNI0WS1eatq6CTyJKFF3dpQDUsZBZoUudao5BsC1r+y8en&#10;VOhewlSkUaI87TfwyKWVJIYI0DMzrIi+VuNEpNkINiLn2ogZQ1OnCyFaAZ6FSmz8NLRVaPPBUyxo&#10;ksnjpf34Wq/00kUqgBvwkpb9P4v7N45EUZ61CdJ0+vSqir3jVIaQ/azzxMJ2eVZXpQF1idWIFkFi&#10;FQm62Nh7fDDy6XAkDHn02V25HWhaWprtD06ha2lhRpYUiRRM0y1IXk25BfUPz/rVaRVy3Wn7DQ9A&#10;H2J2tFQU1YJ1kjVkk0xVdTTjGkQgSIkstixkeyAK5LRG5+hA9kt7SfGrqsz+HD3fl1Xr2b3TW5aR&#10;qOOmoqaoywl0PjYCUjmQ8UU8lZqjmjKgyeZuQ1wiC1/aG3gCVIJIHrx+0f5v59E/iqeHSE27iqXM&#10;PBJuqdqyoqC0dNj5J2837JJmx8s0ijzBksG4Euqy69F/arLZjGPX/AccPl06qa+0jHQ+0dHkVoaC&#10;gxONXEYKFk00tT9tFKOfNUGuNhMGYXayM/F+bD3V4kDEsat6+vSh0CCgHQibCw0OdydDS0g8tkf9&#10;yvnKzZQmoEiQSGNbCJwFVG03VVa/PAUWtvrcMw6ctgrMa9W+dM9aNBSQs8KpO8KPI04I8DA+QUlN&#10;pUKQwIYvYWIsPco7JbkQeGB05JMqxmMdWEbC2nBhaISOqXkVCoIBKm1yrNYcXvcX+v8Ar+xpt1l4&#10;eWHSFalq9SNzkSGRAqiOCPUjlVGhSwMlrXPIBvb2c9gUgdGFsvD59Fy3NjIJzMrGV43eRP3JDFJI&#10;ZBZAINOk6QfUQ31t+LeyC8APQqsXIoOgBzu3nkNSgklWOm9FQ8MSMCg9ULAT+nS3AJHBP0IN/Ycn&#10;BXI6GFvINAHr0gMhhw6rLK32lNdV8Uo0ipMJ1ReaOFXCqDd3ddI4/N/ZY1D8XRgtNIHSQrsIENZU&#10;SQUTo8RlaJxIJKedm9dVQysBcsur8kXHHJ9tlUOB1s0Ar0icpstG8UsUlPBPTRPZUhZwXqovJqZw&#10;LkFCSbHgi3ujIR1VGCmp6CrP7Au5gDMr3eRvtIHMljD+2GlgtojsP0hrk2/PtXbOyLjp55kYU6D3&#10;IdexyU7SR0k9ElQFp6l/sI6qSaYXjEJp6oeSDTYuzKxJ+uljz7WLJICK9JyyA56BXcWyIkppYIlh&#10;ppaeb7aKpRHpMfBNRDS1JVwSI8vlkbVMDHY2IuvswjkIFemWSGTiP9Q6L7vTDpS1D1jssh8tEscF&#10;E9RjqQ+U2qXfxlTLJUKGkLEKwtpNhf3bxK8OmxCitqQV6ATIpSRVDSUNNXeCkjr4aOsp6QJClSsp&#10;anu0vrleIFmLlrnjSCDxTjx6X2604Ljp+oKCCaIedKqAQw0sk7RvEal2rwFmy9QHUq0crk6UF2AH&#10;PPAbJ6Wk6RT0/b9p6MRsWjeCdaqClSRZHnotFN5DHUpNRhYZnjcFgjMEUseFKk/QW9ppAWND0/E/&#10;b9vRvdiYKGmo4pUigWOnqcd/wLOstFGFkK0yqBdjIxDhQbDkG1x7SmMiTHRfdYoejc7XxNQL+SeW&#10;mMU08fmnQR6EqYg6WpwFQxBiRzqFuT/UqgDpqfLore4AHQ5YTGyRCnLRR1BiijRVSV4zNFEwjkQA&#10;oDGzG7H9XP0YD34LU8K9IWlUg9L2ipDEgmWmeKRpmCRVEGq/mbWJo6eS7fSw5f6n6e3woHAdMFwc&#10;Hh0/pHDAyu40v6IYk1l3eQ8l1jlXSC3JJA4HHv1AMjpo1pjrKGmkVriIU/3Nj53AVHVgBIhYA6WI&#10;Ja4HI/rf3p6063QcfPrDMXYyTyASow8EjU7euWOJiGs/0BY2Yf4e0z+Z8v8AV/q/1UDyUGPM9QWh&#10;EQGqniCCnacxs6rG5ZtMEchXlyo5IH5/p7SvUeXTwp021KzowSaAFUjBlKxAJrRxpVID+oqfUHa/&#10;0/H19pHr6dPoqsOOemStYy08sKmMBX0+aeaHwVWr1P5GZTq/snQtiQCL29tNw6Uoqrw6TdXCJiyH&#10;SRGkaimSAOChuGtTyEXQgXRlLH8luLe2WWuR0qQ46T1WkiM/lELNUB1REDtJTkL/AGqkpe6gEHgD&#10;6gAnn2jkrqz0sGmnb0xVDXWJVqCEleIU60MCgwxg3qYqhXF7SD6MSL6jx7RvxPT4BJoOmSvlaT7i&#10;mlswSdqgpTKImKCQCAoAAQONAsLEi/N/bTHpSihRQ9N1V4KsTzVCD0h2nkRREyQyKNFRBIv1tb9P&#10;BH45HuhAbj/q/l/q/wADoqpp0x1FHNKIhBLTo9HrioFJRpqiD+jQMGD6QCUkku1h/j7aHTyEcOmW&#10;vqhIX8k01NNKodmh0uCI3CUqRxRDxBQQ9yH1/Xn8e9H06fVaip6Z6sy0D1ryUtRGPXUR+UfcxRxy&#10;2VhNBGLaNeqR9QLfgA2966dGnpsiaR6d6mZ4Wjq5KZZWdGvKhqNBlooHUNqiBANojYH1XPv2OnRp&#10;4DqLIIJaiWnpZKhpoLzTVLvEdFJP6THTJGqks2kqQT9Tc8g231f7esFWTToHipZhVtDUyuYireFY&#10;ZFQTRBboJHsAVJB4ub39+69Q8evar0dS0cqJwpareS8s8TeqCJZyDzIWIew0i9vx791rrHbylVra&#10;BaRCIitJJURywxBh40aOaILqlkIX9s8XIPq966bKkHHTBLNGIJJllnk12SR5dSUpjhN/CjMD4xqB&#10;8krL6iDbSD78OvJSvXCengAeWsp4qfXAFiq/uIyFNQFjD2b9YQkGJtKsWFlP0uoT4B06a0x1Cpjk&#10;ImqYaClgSEVFTQlJKOGdlWBVCyzSVbhdTrqLSDxnnlm+gsSAKnrxp59R0MaiarSp80KquKiRcc8j&#10;o1WSzD7cJqCmQEq3I9QCvb6+qAQPXreBjrhVLVRAxzLGwRY40ihhSoCxS8CkhYfSJ/UGZuebX976&#10;90yVUTLFPGqSQVjGpp6zXKaWKGsj/aUqSpMgSLiMr9Ra3Pv3Xumx2oJGoJ6zHy0RkSKKWkGoSzIU&#10;ZBUReGypJIVA4bVyb8e6NUA06cAU01dQqj+HpNlHaaqohTQQtkKeohpjj6MshqKSoalnuJVcaIw0&#10;QJ1WQm/Pts1oKcfX168CtCB0wUUBkTRWSB9D01XOtbG1/uHjDxz1kulRTtASpi1R83b6Kb+3Hpj1&#10;6qtM16wtWBZJp4I45TPNMiVAp53Mg/Q+UrowNGklgESIsDdnAsPfl45/yfs62aU7fz6Z2jjkglrJ&#10;NdRBG9LVqt0AnrIZ/HBVJQ6UIVTe4ZbW+lrC7nVCK4PXMwVJjqXcRyVDST17xxI+uSepkEa0dQSt&#10;g8NmZDc2UEsAT7314Y6h1NMspkj8c01LOlOael+2pxLFUK2p45JVGlQ2kFSfUpuT78vWtI65y0xp&#10;QgjajkjUPHSygxlMfMHEzxWdRGxDch9NiRyfexQ/LrTCop1Ngjjkaaerq66hinBMrRR0+QpKxZmE&#10;0tTVkqWpxIFBWwC3BBtyDvrwUDqa8MbCnrGgql80LxrPj3p4sdAkMrKuQoqerR/JKeQFIc2BbQeC&#10;adeH+r0/LqKksC311MrNj5YDS+SKZ58pVzr4tOQNOCFKwr9Qqjm+ldVvfutk0FenFKFwaiWkWzU8&#10;YlivUxskQRgQ0qkXnqLlvCzgIFFgePeut9N1U2Mnhqqu9dPTxSwosynxVCSVBtGtQ7qAXJuI1TjT&#10;9b3v72R5HrYNMjrDVV9XPbHwx0lbIUgMdVXUq0jVV3IqF8ouphJGmAKNXF+fbOkAZ8un14DpgrpW&#10;jrBPO1GlWKH+F1k1GJ6kVEUUhqbUjIuh3piRHIDY6gbiw9+pXAqPPqw+eemHISRTyywihanxdc9P&#10;SVE0F6dqjHwx+WunqJqUnSNVlSFBYq1ywsSN0ANet/0aY/Z/q+zpP1H3U5r4x54xJDTJj2gmCNHH&#10;9WqYagFQsqprjVfIqyMOVa597AGD+3/Jj7etgYoeknVfY00FTBaiQLJFaKGaShr5qJIvIt6hNBCS&#10;NqZRTKxHIc3Hu+Sany/Pr3aMf6v9X2dJuqWnd4ZJU/cqqiSKmhySjJmAyWFXC5pVIik0fuxamJKj&#10;V+ST4YJA4fs/1fPrYp+fz/wVH8ukRkooaWtqvB9oZ6IiE1SmKOgq6KjqfElRDI17M05VZSo40ckE&#10;+3VzQU/Lzr/xX+HreFJIpj9lB/xfTLV0cFBJIWjgp5/HknjpoK4yJLKWWY1s9wbkoWIUccDSbn26&#10;p1L5nh5cPl04aKKYHHFePnXqNisHPVLPDNNTxwR1JEkSz1GpkZSKuOaRgzQiMN4wq8k+pvepHVeH&#10;7f8AV/qx01Q0qf8AV/q9OhSw23Ks6ayghpqyClo3qcYJXgVI6VgVCvLHqXxwKGRFj9QY86b3CGWZ&#10;T2saV4/b6fn/AD6vpNKjy4fZ/mHQybWwEr5GlnqVniFdQo1PWpMyVE0mPjDpHNTEEqTI4JDNokUa&#10;o3vwS2WUZ0nAPD7f9X+TrYFDn0/bToV8HiEb9tI58jWJUzWgNUI5oFiIMNPAKlSbvZSKk/tqLCxN&#10;yUzknPl14sB8uhkxVFTzfdH7B6wmOnNRBBWMH/bZZA66rCd1P60BKyc2I5vpUDCvSWSpHS/xyTsX&#10;yJqI4S33pyAqIQKunniPh+ygDghWEShi63VgSSfaiKLzHSCRgp6c6PytDKTjHoK2COOraSn9Hkqq&#10;omBJIFkvquiuR4bA8kgE39qBqKkDh0m4mp68Z3McyQTUQcJf7Blk808M6+mqVVHpPPLXvbgj8+26&#10;ca9OJ4flx+fTH9gYHRNf3VKZoqdNTqkFLUGF5A+kgKsX41lGYvwDfj24qFur6lPDplraIVDSJkIo&#10;p9dZEsz01MRVwyqirCs8iRqPHqtwiswAJPHtcsHDqpkUYGemfLYEzU9nx60yK7BxTTaytbDLocie&#10;nuC4BPPqAUXa1rh4xkDpkyEkgnoIN14Dyxyw0WOb7qGb/LYKyR1M3kcx0zwmxjCtzoqFLclRddXu&#10;ysFND0w+nz6KV2HiFo2qqoYuSF4lp4KsKjS5KqqZp1SiipaaMyLGadmUO0hIbSARyfZ3YvWgr0kn&#10;C0qB0QDsfDQUxrripyEk0VbP9utM1NHHkIZPuHaeCe6wCSLyDUNNipIHHscbcxOcCn+DoEbvCtTx&#10;NR6ef+SvVf8A2Ljq2nyFV+1RpTxx+YJEqxinYjytSVGpf3LMdCsL/QW+vsf2JBjHmegBeRsrgkeX&#10;QE1P75lglJQj9QWFYolKEG0jsLKykn6i/wCPa/okatRTpsnGiREEYj1XaMzXV5H03EllWxuQQCCF&#10;+t7e7pwP5dNjrqWSZIvLK8RVCnlg0hI1kPLSWUG7Mtyym5PNvdgaH/V/q/1ft31En8rxh4oo4AUD&#10;zkIskao3CIZADYn6Lb6Ei9vp7uAF/Pr3UVdC63aPzFdWrTokYcalXyBQL3Fz+bXHvT/CevHpv0kP&#10;M7XdWPpJFmV9Op5VNrtc8aT/AMaG24fs/wAPXuuYjTUwbTJeNNAc6AWJuDIV/QLX+oPvx4j/AFeR&#10;691//9PdEsOeOAeOADf+gB/wsPanou67uLC62FuRpHHP09+62ASaDrl9B9P8Lcfnj8+/dbqQCvXR&#10;/J4H9fSpP0t9fdX+HrXXAgX+pBIubXvb8Wt7Z6311wAfqALWuByb8nn37r3XRsL2IJJB9QHFxz79&#10;17rH9P6E/wC8Ej6e/de68f8AYfX6gfQXuT7914CuB12QTxZeR+pjx79XrZUjJ66AHNlFwP8AC4/x&#10;59+6114WAKsL3+jWtyePxz/t/fuvdch9PoPpx+LW/wBb37r3XrDV+ALG4HIbi4+vv3XuuxcD6Beb&#10;g+ni/wCB+PfuvdcLgFuVDGzc/wBfqCPfuvdeCob2H9T/AEHI5PH+Fvfuvde55vaxtbjn/XB9+691&#10;x+h+g4vxdbW+n459+6911wT9Bf8AA02NvxyePfuvAVwOutJuSbX/AKfU8cWsPfuvdd8EWCjV/Qi1&#10;v68+/de68De30sSDyvI5ta/v3Xuu/wDAg/Xi5JF/wT7917rnZbr/AKxFhb6/n9Pv3WxSueu/yLX/&#10;ANjz/re7J8XWjTy68f8AC5/2A4H5Nvbj/D1rr1gtrchvyBx/ri3ttPi691zBW1gvI/qBb/H6e3ut&#10;deAB45+nJP0HHv3XuuQCm1uRyefyCLcH/X9+6914BRcgW+h/rcH8/T/ff717r3XtIAva445PF7/k&#10;cf77/eB7r3XR5v6bD+trfTn37r3XA2+g4H1t/rfmwB91f4etjj1j/rqUgcm+m/4+tz/vXtnrdD10&#10;bXBH1Ngf62+vI9+6917+otp44+hWwP1+h9+6913cD6gjVa1+AT+D9P8Aff737rwp59dkqLWAuDe5&#10;PNz/AF9+z1s6fLrx+trAH/EDi5ubAj37rXXMfXixYgL+BpH01cKP979+6917m/5LXI/H4/xPv3Xu&#10;vAj6EXuRc2+gPPJHv3XuvDng2+g/xPHPAHv3Xuudl0kqLjjgHiw+t/6f63v3n1YfCeuha4HDD9XH&#10;Fv8ADn37qvXlte4AvfgC4P1vc/7378eHVk+Lr3Nrjk2AJ4+p54v/AL1791XrwvxxpFjzxb62De/d&#10;e6yKP+Jva1ybf0Pvx4dWT4uvMD9QOeCPSCRYWtf3UcenH+HrHwD/AGdV7jiw/rz/AF926Z66uRxY&#10;cAkj6j63t7917rlwRe9iT+QL/wBLD37r3XdrMDYGygi45P8Ar/8AFffuvdeFtX9nSPqCL8/X6H34&#10;8OrJ8XWT+psG/DBuTpH0At78nxDp4dcDY/Qm5+oNyf8AG9/pbg+1HWpPgPXWri45+v15B4t/Y/4n&#10;37plfgb8uuOo/W6j6XJHNvyBb/iffuqddX/qPqOOLAH62tY/6/ur/Cerp8Q664sbXJsDzzcE24uP&#10;+Ke0449Ov8PXAqBxbnhufryf9b/ff7wLdM9dnn88G/4HPH5H49+6915fqvFuePp78eHVk+Lro8/n&#10;gD+igAA3Fvfuq9ePPJsebkWubgcW9+6910w4A4JP1IH6bj+v+P8Avfv3Xuuitl+hH+J/P+P+t791&#10;7rkOT+PUPyPyB9Qf6e9eXTg+IfZ121rMW4AHBH15Fufehx6s/wAPWP8AF+BxYXsePqOACPdumwQB&#10;Xz65Nc3AALMAfV9AT9ONI/2Hv2B16rNjqDU1CwRtIxBIS4APAK/mx+n0tf37rQJGOibd57rpaSmq&#10;2dIsjDR0lRLUQSyRjVUeM/a0qW+nJ5BFr2Psuv5VjQ0Nejja7dpJh5CvVLO0q7dfYO7tzSZDbUuP&#10;rqatm+zp62KGRKyOqqTHBUXUEaUAAaRPz7Akz+NKW8z1J1p4dvDp4U/n0z7s6ykxm7s9lN17iiyC&#10;ZDGDCYXF5Scw0apMA1VR/bwr41A9XhZiCTYhvx7ZW3Klix6VC7LgIo6Jv3a+1MXnqidMLFmEwVJj&#10;abImTzZSCgoaO0q/fkfumIDlmW3IHIF/baKS5VeHl0qagjDMOil9+doJ2Lt2lzGByVNijSmfC0eJ&#10;cSfwiSmCrKuWoayLQ0UyKlkpTIU1WAY3t7XWkHgGjDj+3ovuZUnyh/aP5/5s9Fw6m25v3tHtWg2Z&#10;jK985DlIsZVZSgM6038TWSZZHpKirp0i8CjSGOqb9Qspb6e3NxvYLG1M8g7uA9eq2VlLeXfgx1Kg&#10;VP8As/8AF9X5ZvC4jpPqjKbar6qiwMuKx/8AFVxlCYnFIssQalOQioQ0gheQAMzOGY/19gBb572U&#10;tL8ROPs6HMdotuoWPCr0Q2i+SnXeC23vjYOMohLuunx1HV1dVMXpUr8lXs08jRQzXR3jvYKdP9WK&#10;n2ZywyHTNTtOP2dMLcwJrhQ5X/L1XLVbX7N+QG6y9Vl4odkYuviV4MpWw1sLRKzNQY2koSv+USs9&#10;3aNOVW5JYD2cxXNtZW5bTWQj0+X/ABfQcmtLm/n01pEp8z+zHr1w+U2yMd1btxY1ravI/cU9HQUV&#10;KscctPLnIgs1dWyUzEeOMiyq0aWFhq59u7JO15MTShGT60PTe9WyWsQzXGB5V8+iJ4/bGTz+9P70&#10;5WsSqShpKepyMkyrVFzo002PjEwEUgfhdJKgD8+xbJPHFbmFBTjToMLbvLceO5rSlR+XR8+kOhdt&#10;ZPO7Qq+wMRUbw7R39nKCg2h13Ur9xiMXSS1IjxOS3tgoh51oBCzNGqa9RH00c+wdvG5XCQOlqfDR&#10;eLeZPnpPrXoSbXYQNMj3S6nbguKAeWoYxT7fLraI39s7pPqHEdXY/emLx+aotq4mRMTgsNi8WNq4&#10;HJQUivWZWrx8i+CmljdSI6iniST9Oq/sCyqqUJarMKnOTX19fn0MIZZp3KxpRAaA04UHl8vT5dIr&#10;dW+Mb3rtGnh6wyFbhf4rR1WCxtbU000OOwUSt5KnLU8DoVpZJgDD544bvcEgXv7RySAMF0ntzpr0&#10;uhtzFVmapPn1XXur42VdFRTw7riyMW1qKGslM89NHTtFTrIXrspWVK6zEagj/PWUMCCRf6GFvePq&#10;DAUY0/4rpqW3QqQeA4f5T+3qt/Ob4xOxO3sftbb23quvoMTLSZnbNHkcbTq89TVwyUzVdHSMtpoJ&#10;b+QyMdVl1Ajj2LYbYzWpndqE4ND6Z/Lh0GprhYb0QxrUDIqP8A8x8+iw9t4zHVGGzG76mXG4zPNk&#10;6mjGGw8EkZWrlrNdfnq3ISLadXRgopAw8f8AU+xFtcrB1twSUwak8RTgB/l6IdzjRoTNhTUigHA1&#10;ya/Z5dKn4ZfEnuTufeNbmusKH+KYjHCoG4qmnq6fFYdqVoy82NlyLvHKGlQm323l0MQGC31e/cwb&#10;raW0P08wOuuBSpB+zpjYrCdpjcCgTgScVGcdW37ZqKn4/UmE3V1tiItjZTGQVGM3dt7IZSqlw1Zh&#10;cSTF9+09QFNXrk1O8b1RYn6Ib39x3KfrCTKxavA8CD/qx5dDwGG3QNCoUDiuSKetfPoVqjvraHYn&#10;Vldn8sajr7fO+hUQVc0EEmRqptt4qpKY6lo2VD4IKiW0vhNOkkUJ9TfQ+0pgaCcoBrC0rT1p58eH&#10;DiR0ut50uIRIKpqqM8aV/wBR9evfE7pXF5jLbNn3pvCmrstQ5XcWX27ipEgxsNV/krFvPLCqyTKs&#10;TXSYsdQPK3F/dNyuzMGjRdINAf8AV/k6ftlMWkOdWmpH+rz+3oHfkvvjaeGrabZ2BztVU4vYbVtd&#10;nHoJURazK1mWJjo6aOFyZI1bTD6nvYX4tb2XWcMjOzkfHgfkM/y6OvEjVAK5WhP5+X58Oi74btSt&#10;3hjaLFV032OKr8lXRJSzln/g5+7GtdMqlZxOVEb6mJUXPHtVJB4LEcSAOHzB/wAH+TrRuDOmcAk4&#10;40oRj8+gg7Spdrw7O3JDQ5SrgTG1cs2Xy+HqPt6OMmoKijpFqytQwWVtMqwkWH0Ps82QSSX6awDU&#10;cDx+00x+3oP7uYl2+TSxGk8RgDPAVz0Vfc3X/wAhtkYIdipgM3v7r04panbseJWTP7YgkyAMayZa&#10;kdZGsAbyCOxD8M3uSrR9slpDiNzxJxWnz6ifcI7+JjKayJxA+KlfXonObj7U3/k8bBuPI1eB26sL&#10;masy/wB1jsLg8fG/+VTVUCp+1Gh9J8cTEekfX2JYktIIz4QDN5edegzObu4cCWoUD7KdBnvOfbVd&#10;n6pcNUxzYqggpcbj5zEIoqwUqaKnILCbFfOQWGr1WsSQxIC6BXWEF8H06LpdBc6Oou1sdkq7LrNj&#10;8TXtSUqA1tVHE89P4GBDRSGME6TwRe4v+ffpHjA0scny6vDDJL3RrUDo9XxE+NeG7k3kJ991+T27&#10;tV8nDFT5ERrTUdZVxuQ1FXTykRHSAtiuok/VbEew7u25/TKIoiC3n8uhLs2zrdktcAgDh6H5dW67&#10;azu76Sr3f1b2btzaeN2NthIB1Zn8PiY6abcRxznyYXG0UR8H3E8YV5ZDYrc2Bv7CbeE6rNGSWauo&#10;HiPn0L4DJGzW0yjwx8JHA/IdGE2dvnCU3Uu+ocrT1e0Y87j6TLZvbL/c5jIY+loJPt6PL7iyMOqN&#10;45tIWCnTlF9LCx92ctQRIa/5elEek1dxT+ZH29Ei7P3RtjJ9kbGyVPvLIzbewlRiaytyeawDfw2h&#10;oZ2/y7GUsVInlCRLfQFj4Yq1yR7VRoRCwpk8M/s6S3EsbXCMGIA41H+o9WodAbg2PmsVmd75/sUY&#10;Lr6uEc2ysLlMViqPGwikl+0Nea+tBkqWqvSjwu8ZIIBufoQXKstEpkcfPP2dHMBV1Mg7lPDHl/h6&#10;FLsXI9WV9DSYPc+dxmRxtZXRDH4Db9VVKlRVyIJqQZqLEq8qq49UYi1BTwHA9k8motVMU86dGEZA&#10;wPPoAfkRuLbO3tiU2A21nJcfjqzFzw7hjy2M8kU8LyB48RjaVlJRYG0lndXksB9D71bx65QaVA+z&#10;pRIVEVDwP59Bl1Rv7O5TbWy6Gtz8ubpsRkcoKWlr5JPBG70bQUOSjCBWjEQUKiSI1ibobn2vkbRI&#10;VXtHSFLeFgJAAT9nRR+0eqd+dqYKjxC5+u3Lhtw7qzGPxW1ayePH0WPyKyNV5LOZ3ISAMkcbARLN&#10;ILXtpJP0EO3XCQUcijAft6J9ysJbqPwkJKk/D5A8ak9Ee7X2vtDpNqbr/rjKPQ7majnn7B3VTUEN&#10;PnJErBobbtDVzhkemja/hmgUFlOq9z7Gdm7XS+LMKr5DoA7jDHYN4EB7h8R4/lX06LrBmqrc2Up9&#10;gVUldNSQ1PhoKWJ5paNpqoCD7WGBAxkao+sjMpYNyfp7XGNIl8VaCvRfG7THwnqacOvL11uPbFLv&#10;hcfTS4GnoZoqZaHKU9RBmKyVJL/b0v2inyQ6rFXjl0m304t7beZH0q5r59PiB01UGmn7f+K6U22N&#10;p5YTYxt2UmLy+Qwqtk4E3DTzuMguUhLRzznIqiiijaxVmJs9v27c+2nkXPh+fT0cLAjxs09a+ef2&#10;enTRkduxVG7cRmcjNkJtrkmq3KR5Kp1WMlQl51aEIjDwxVSo8Sf6sHn3tHomlfi8um5IgZNRJI/1&#10;f8VXotm+89l90bsqpoB9hT08oo8bR0zFIKHF00xWj8dOSyEHhnkUnWSWvY29mNuoSKn+qvRbKzPJ&#10;X/VTqPkJ6SOPF46NqeVlmeommmg8iU87jS+hbXbU19JUEfj6292UAVK56q5FR69Yo6M1kdTGmYp6&#10;eCmSR3ddMTRljaqmensGKWHB+o/p7pUA5WnVgARQmnT1g4sTTVFI1NVlpBVBvuZpR5JKWOIpEUkj&#10;u/1PAX9QH9ffnBPDh08mgEEGp6WeRhbbVP8Aw6hklqK545aqtrlYUrGGufzBaxZByI1YMF4JvYA+&#10;2e2QdOMTEukdNGHwlTmf45Sy1X3Jp4Y6isqK+OXxUUSjUKqprUDeBTxp1Rt+oav6+9sVjAxx60ga&#10;TUGNadccbu07MrqKvo6P7OVJRK9LNGKh28K6F+2hGpQ97HV6Dzfi1vdJrNLqMo/n07bXX0soePy9&#10;ejd7I+WefiVZstt2mqhSUdS9L9zVz1EspP8AmohDNGVdCpJMcbl/qQB7B93yxErfpuRU9C2HmeUq&#10;DIgNB9nSv2zvHKdwbxxdDjqLHYPHViU1LuSuXIJicVDDLP8Acyqk87XmeGP1KjaACdJ1e0U23LYQ&#10;mpLHOnzr+XSq33FtwnCgBV8zwp0v+0uwaTqfd25tu7A7So8Vt/J0uLptzVGAqoKnLZFGXx0tPBUV&#10;QZFkWPW8iIbRtwD6verOwluoxI8RJHw1wB/qPWtyvks52igloCKNTNa46Jxg+0czgu0ajPbCmq8b&#10;iKd5f47NlKqeOXJ4pBcS1kgW0ZdtRVgwBYj2Jjt8cll4U2WPCnka9BeG5khvfqICQAc18x8/8PRl&#10;t9/JnGdldVYbEbOwNTtWoFZkMnvOKGrSkp91+ECmoqWWrjVA0M7gVD0rAhnFwQT7KbfZmguS1wQ4&#10;4LXyHp+zo7uN2W6tR4AKH8QHnn/Lx+fSG2Fnu5d44RNvYvLZidajIpJXTTy1dLBj6SH1LDNlaQGZ&#10;I9I8FpiNK/5sH3e9t9vgfxWWnoPU/Z1S1m3CePwUYt8/T8+Ip6HoxWA+Tm69nRY7YeL3RvMUOMRV&#10;r4NrUCeaKfyEVMWSlrAr1cUYAJbxgFTqYg3PsguNqt7kGdkVT88V/wAlfT59G0G5TW1IEYnT6Dh/&#10;hr0a/bXygwibLymA3rR11RPXyfdUNc8UdXFDPIC82WcTKUgiYaIpDC5BubJwT7DEuwytchoD2jy4&#10;fl86fl0KIN6iFuY7gGtOIyft4Y/aeqku8++t1bk7FyO59objyGJoKjwYmXD4KF6L+HwUrfbQ06zQ&#10;AAaipZZ4vVYj1349yVtO0W0FmIpkqwFa/bnqN913Saa9MsDEA4p6UNP58elriOx97VO3J8NX5ior&#10;8fJA5lxE2RSp3LUmoAvFUSyjW7IbSgFzrW9jf2lurW2STUi0/LHS2C7nkg0yNqFOFc/n9nShy+/c&#10;5tfq/I9YHGUlFLuCpqMtvOvnEZylXRTQAY2gmhqlJo14ufCWV7DV7vYRJLci4rgYH5cft63e3TQW&#10;JtaULGrHzOMYPD8uiJbjochSz0cVOvjl0SS/xA+OSgGNlbj/ACMFtEmv0ix+nNvyBxBpoSeo8lBD&#10;U6YNtx5epzlFS5JBjcJUVbxzVzOlDRSPCf3ZmbRZB+C4F7HlgefbkmjQdPHpta6qHh0I9BuWXZm5&#10;kyW08vSVv2kM8qgUn3SU8fMbhzIrLKwt6WfhgBz78F1jpQjLHJWM9c8fBl8rio9yZzPwUWMz+Xrq&#10;eko28Jaaqndp66oelp9bxAgAP5E0XsFN7e9HQDpUZHn1Ze5dZPE8OhIxm93wGLp8TtLDU+OWfEPQ&#10;CU0x1VuQSYmoq6VCHGsj9etiwB4A97U0weHSoS6F0xin+r/V/q4Fh35tyTK7graupyHmrW0vUU3h&#10;keSgm8d0ilkRdK8G2oEKPoRf2qThjoqkUliR0FtLhmpatJxrZqct40ijEy+YN62nQekhv8B/j7sR&#10;jqmkjJ6U+QwdXW0NTn8zkaOaoWkkWjo4niebyRWEdO0enWCRwoJFre2+rAY6QUH3opywj0xxpE3m&#10;iiWUyA/5tSHHNrWsP6H/AF/fuqj59R8iajFJT6paSRqhJTKlKDMrGX1H7iKdfQy/TUALX+v9PdbJ&#10;BPUjEwtkaqCl1RW1KZZGiDQwoOZJTHawX63Jvb6+/HAz1occdDplOycxj9ujYe0ETbu0o5JHy4o6&#10;mOTI5+rn9VR/FcpCIzV0wNjBA6aIwbfXn2lW3Qv4sncfL0H2Dy6XtdyCIQxCg8z5n7T59ISfEVlf&#10;R46qKO6hmj0aQqeEMf8AKPNpAYg8W5I+nt+qLgdMBCy1Hnx6FrqvC1mB3NTZhmiqKqjE8tGskh+1&#10;WeSK0QlMViCAdRABvf2VblIHgK+VOjXbU8OYN8+r5vjBufr3ZPUTZDsHOYqo/hiVGRWprMXEmmap&#10;LPT0ESQa5qrW2oR6ojqNj9OfcN74LqXcTHbgiv5+X8upq5fa0h2rxLlgafYOJrw8+k3U/JnI783v&#10;TbY+yx+1Ngwu2Qx+3ccVTJbnqKKA1FFBXVVOyNQiVgGBgQAG4eIm/tZDYvBACWLPip9K4x6/6j0g&#10;lvhc3LJpCLkgVyxpUVxj/L6dU799VHbXcHcedzGZxtdkaKkrjM9BjqSqrExFArmKmjCFUGlIwpLq&#10;oBa7W59yXtzWdnYoisM+Zpx6i/d47693BnKHHlQkADqHhqHJ5bIxLW5HH7W21SslHSmohpWnr3p+&#10;ag/bz2Z6iU+ogMF/IPHtbqWhK9xPH0/b0hKOfiOkfs/l1mrs3AlXksdLlJ62WmeeGmemLli6DSKm&#10;aoqrmf8AbAVLngABbD3UAsAQtD1qvxAGvTXjaSpysoyFAi09OaGX1+JmR5/IRM6fVlmlIDG54+o9&#10;+coo0tx6cVR8SnHWHE1NbS11RDXLPHPLP4qZ5FX7WlkI1lxPpbSXjupLcg+6SLGVqvVk1Vo3QlUd&#10;XXYinZsRR06wxsZI2mMj1KpUDyFKFWTR+5YGN7hi30PtPpUnu6fBKjt6GHrLMVVVitzfd1TYp5Ia&#10;eeSn8jCpyCrIBK9M/La1W4aV1ZVa9wfp7S3lur0NA3Hj0utJfDDVNOrCus+ztiZLH1uxWpaSXOVs&#10;CU2O3duapJqIBNTKI6ao8FOwdkYqUsAqxjUSALew+9jKsgJqAT5dC+03C2ltmgOW8iT5/Lrrdv8A&#10;LmwmQw9bvDHbkn3HuzILDWY9aALkcMK2VBUSyV2XVvHAj2tG+vQ/08ikW9nRS5jjABFKcOg5JZwP&#10;ISeJP8+lv1T8ft4dWZGgye9tsVuWioIYm+2akbxU9GxBRZJptDxePgrNAZllBsDx7DO6ysEKjt6N&#10;9vtysgr3AdCJ3fUYTJYN6fa+0paTcNFS5HItmcZSCLNIrroRaenVUWpNyFLSIJQv9m9/YXgY+ICx&#10;wTTOR/sdG9wiGukGtPLqs/C4vP4bctPWbhoJIabH08CUtRp8lFVnKz+WqmyekEGQEk+PSDrA/ofZ&#10;2/humhCDX+VPT5dEaQTRzUmBoKU/P16Pp1H8gsXt7JU2MpKjLrjEk+3oooQ6x02iZZJKuvRQUeR3&#10;CiOy8fSwBNy42LK3iNk9L5khaOlOBwerY+qOyaXJZ3HZikyFLW5rIB55oseJ9dTHEREslSrARUks&#10;IbkKAWF7G1h7J7uDxHrTA6Kry1Rk7Rnq2PrGrqtyYMVCTy1EILePzSNDJohAHEli0l1If6cKfaK2&#10;iDO2jgOglexJE9KZ6lbizT4+qx0cMiuMjK1PK1h5odIIGhF5MakEfW9/6eybdZBFNRePTEMSmtRw&#10;6UmzawVVV5hLI0YCJ5JUHmZle36VH0a36vr9b/0HtonJuNSnzHRVexLrIHRnMJEHjuygOzHSbhrf&#10;S+m9+D9Bx/X3Nu2gPCKjj0Wx4bPSpNGB9RY29Qtxb68Fl49mpiUCnr0/XpmrIwbqiGQMSLgjTwPy&#10;bX4/xt7RSAA0HXugt3D+2kwmiLiU6tQuFsOBZV/PHH+PsEcxj9JgR59JQaGvRf8AcgXzCdgVKNY6&#10;irREg/stJIoNw3I4HHN+feNfMSj6kmnS1T29B+WmnuiR+GcF2Z2s0Qo2uZI1cqdFj6QSP8fYPOo4&#10;XDevy6uDXpyjx7yeMtNFDJoQ6TISWivdE1ABSzf2rCw/1/atbNpKajQnr3WKvw7SRyVEAlAKgKjE&#10;B9bmyGKBQARq51X59+m2mQAyIK4z1vFOg7yWGqIysKIoVv8AOxMNMaRD1SuWH0P0KkfT6f4APXFn&#10;KO0Drymh65YKhllqCjWmNnSGWUNLcA/tyamA4Qcf7z7c26zLy6T69eNPLpdQ4Uxxu8/KBnWMlNTX&#10;RbpLFMAPRcjll49je32plQls9aGcdYGo6gGESoGYaoHIRDG0UvJM0bKNQ/H4B+oPt1bSVcEefXuH&#10;T9QUtSUWNYFdoX0tTxnTGij+2CxszAckEkD+vPs/sLaYgBVrTrTGgr08igqQ5L0piVgU8iiIxr+F&#10;t4yTdhey8n+nsQLaTA5Snz6a6eaTGSMY4zH4pFW0iNYO8RFn1H+039Cb/wCH5Hs+sbEsQpGetEA8&#10;enunxz6pNOgrIoV0mRder6KXZfwv+HsSQ2GkFV8+rqFI6hV2Dmq4np2d1hj/AHLSxoRxywgkABVT&#10;/Q8H23LtbSAg8B5dW0gZ6DnPbNjY6WiEbh18b6hIpika5gkRgoKf0AP9bk+wzuewpSpHTMrD8+gt&#10;3DtF6VUEcNS0JnM6Tw+Ff3SpjEbI1gEQnguxU/ggj3G297QIMAdKEFR0G9FtuWgqxURrLP6ZFqle&#10;Ge1MsraSyvCt3VW5Vo/9Y39g4wFSfl04Foa9L3HYsRXgXS8oUqk9TpCH03QxzIDqmPIQuoYCw+lv&#10;bbQKR0qT4B1GyGKWZZrIJlUJK0jKjCetY/tRJYE3X63Asefz7Kri3Iaq9X4HqNQP9nM5mQpIyhKi&#10;OZ7xp4mvK6KLaR+dJ/qPaA4Yg9eoSK9KvC5p5XCo8ctM0rAhgbmZGvTqJSBzb6W4P+v9Ho6eXW4Z&#10;SD0L+FqEqPC5WSF41MijSkgfWOGkYCw4HPH59ndsgFB0r8UU6ECCHWqCWKFiVLiRgV0qebIR+R+L&#10;8/7D2exwAqPEUdNFiTXp9poY0WxSLQw1FfFcIwYrfx25b86gf9f2pEEQFKDqhFeHHpxFEgkAbQul&#10;PShKsx4NnCj6f7H2mewiJ7qfYMfnTrdaZ6zNDGiMNNpC4kDFCCgK2/HF/wAm3/GyXyWkaKVUZrjp&#10;0SGueHWVadTEkjqbaiGQAFQ/0Z3A9Vrc+9/SKIhIR+Xz9fs6e4ivWUqERGEYsAFUuF5B/VewJ5+o&#10;497aMCMFU/1cP9Xy69015WGLQnCx2TieO6WYD0Am30Iv+Pr/ALwVbhBEFApT59e6C/IjwrOzXMb3&#10;BFlcNE5/zxl4Oo/jk/T6ewhOPCYsTx/1V630y01eqysGIdBxrKMWEiXKmTyKosALX4+vtmGYDHl1&#10;rpofMw/vqo0WEZkke10QsSzMFF9J/DeoD3r6lVqOkvWTHVKxSNOVlZSHbUY4wzxyHi7ILBr8jUB/&#10;vPtyCRA2o5630tKWRJyW8VtAWSYtYR6rekqEFh9T/atb2ZoQwqB1rp1jIqJSRG9tIj1Mobzspuyh&#10;+eF/HtE1xWU0z/l6VjOOnRqEeNEjmCGw9Sfq0sb2Isx+lj+r6j2paUhRQ063oJweHSYzeMYwShVS&#10;couqzENHpuBriNr/AKv+J9opJQ3YRWn7Py6pItF6BrM0ktPO8mmWnamYSvUqSFMkyXQKi8FdNiAv&#10;Nj7KnUKxAHSJ+PScTcn20TxsyTO/qdZFCBtR9Bii0AA2uxQ8j+0V9t+KFx1QSU7eoi5hpdN4JEi1&#10;TXOpFYoguh8Niis3DFb83vf3tZa563rrjHUqhr1g8gqaq8cgLz3S8ita6QMANR/2lmJB+l/bscgr&#10;nPVgxHHqRJWtPr8JLu59Cf5x38g0aI2NtBQDkfT/AB931lsDq4bV0xyYjIym6QRwMWLU8ah388bm&#10;0ssob6so1aVXi5v7oykcelMddOeps2Ao40jNR+xPNGzLNDU+OeSBVIL+FgOIxwxYc/19+dAFzx6e&#10;VdQ6Sdbt2OrKiOjgalkgjkCTxzs1S2rS0qSQWNOFNiSI2t9ePbKkhqDh04bbxFoR0GG6euZ6GUVt&#10;FFF4IIpnNVFSxTRwRv65Y6OchQzfU+TSrEXW/sxt5xXS/RVeWDRDUox0CVPkGp8pJjpT5KWXUYWn&#10;UUVMwiJBSWkk0ESk/p1jS30Go3ufqoZNQ6K65p0pKSuWcLUyPqcI0K1RPlQqbhYYwQoIsQFb8E3H&#10;0HvxXSKdeHy6iCUx/bySSCbziSSETtpeneI3jWaRwTKB+ofgEc+2sNVet9N1bJHVxSoInaJkEcmt&#10;PUJC2p6pjDYtpI9BH5a3tM40/l02/DoLMqKmSekrFjlBlE0MVQYBURsIzZZpoCv7bIltYQW/P1Ht&#10;VDShX/V/xXp00eI/1eXSKyEFRV/xCop5i0oVBJNKqXmj0hDWPIgt404MuoNfgD+pXIAo/wBX7P8A&#10;N1fpPTwVFTj6ciOpkVZ0P34iMaVOpdFTIsQLGSA+mMLoBCtqIANh6qhiB5+R4A/5D0neMmp6TONw&#10;8VJHU0afY0NIskiTCpdkWhq5G+7jWHzAOrqtgqrwSSNK29uO4JDZJPClM+Rr5dNKuaDoQ8TG0lUK&#10;BoaeWjNEpaolp5YKlsfJ6EVnksJBHIQWtYkn62t7TE6Vrmta+RFf+K6XJg0HQ7bZwsCwQxzq2QrF&#10;KU9PDLppVKQn/J5mAXTyBZ9PH0ub+07XAY0U/P8A1fn0tt4Ax6F/F7cq5I2SempqNgis5gUPEXKl&#10;kaCOxtoufWfVf34S6c8ejMW5pTh03ZDrGrikeWmq4Kky6Z2iqDIZJYgofSSgLMASrKPpfm1/ahb1&#10;aZFPs6SyWEgypr0De7NgZKkEq1eNen84eaeaGBZlWKdwSCZToXUBdGdLi+qyn2qjvEOa/wCfovaB&#10;1ajCnSUG3qmNokUpLJLPC0NOkStVwmT9uUV7uql0Nl/eSSwPOm3u7XKHh/q+yn+A9OCFhTpgyW1q&#10;StL0NZV0609VOG1vRaolZboDSzgBQpYhQQxJPBH5N0vdPcvkPX/V+fy6be3U8R0DO4dvtSrUSKBI&#10;YqsxGfwrSwrLTqQKeqAAJdVFyOCxOn8H2cW1wJV/L1z/AMV0gkgC56RkUIM3lkf7aB69qJY5kZGp&#10;lS07yVLkKXCMbICttJA+v1VtpGBmgr8j9n+rj03QVr0vXq1afyMggSZEkEkVSVhihhXwSwrELjUG&#10;AGk/Tk3/AD7QaSBT0/y56djY109OsdXFOAKWOZkFUJ5FqahWlpoKeEa2Qrb7hFa/lQhmS/DWPtkr&#10;Tjn8qV/zfL59PdKgVFLQxUrzT/eB4zVypBFC6xyVDDxxtUzspVIhpWFS2pr2AJ9pypatB8s/6vPz&#10;+XWwQDU9YojS0KzlDU3pa6chqdZJYpaSZNYqB9yDctrGtuQAQLe6t3cfMf4PsHDp0U8unujyEg+z&#10;SqpqEywmSikTVJJUMrt6zRrShY5UAIcsSCoPqHtoxihpx4/L/P04Grg9LugqKdseEpKdnkhKzrL4&#10;VZKUvLeGaOmkISzNbkD6fQnmyGRWLVpT/L0qCggHp/8AMKeaJRp9E0rTNTsQstR4hMEikIOu1yWY&#10;cAcD3QRV49Nvk/Z1MphJoeYziop5289c7ahHBOLhXqogA508BTbm3vxC1x1UUrnpD5GI+apEyRzU&#10;kUM1HPaNpqvHVIAZJ0LAmRJL+kobpcggWv72FFcD/Z/1f6vnUjHSGqpXp8dSyzS11RM0qvJNR/va&#10;KeBzTUTVCuF8yFryMCeL2Y39roox4hFQPT/Cf83TBIHSB3LUfbTiE+GoVK3RlJiYJIq8rT+VZlp4&#10;7xwhBZFnDaxwoTV7EW3INFR6Y+WeHz6baUKaHpAx0CZCv+4qFp5KOR5q5yYWMjvEGigWKmbQupP0&#10;GWUlmJA03A9nIYouCRTH+U/8UOq+MOlDR0cEeQmhenpYG00MrSS0ixVWLrJ47mCUEKXQi6nUQbm/&#10;9PdQxIFT/PiK+XW1fVnrFkcRT10eqlp6w08k0U881IkFPVTwBtFTEhjW5XTquQgvbSb3v7WRTPGS&#10;Gp8q1p1cTgefTpiNswsTTUsIkkrHmoataqKJY5dAvBE9KR/upNKpK4Opvyfa2C6YsC2KDFM48/sz&#10;15bhfM06EXGdYUwikMVVVgVSU8kFJJD5IKr7UFJZ6GmZSw1Eeo/6k3tY+z2Il1BH8ur+Ix+Dp+r+&#10;osEtHDHHNPDUzQ/cY9aWUU1EEEfkya1DygmnUi0RVE0/T03Pt4LTyofPp+G6kBycdJms65qKeOWn&#10;oJMg6rSRzUsNPHSyhYmUlqdlrgvnDklP84pUchT9Pb6w6/i6MEu0b4ui7b32sv37yyY/7+spoJqZ&#10;6SqYtmRDRrp8NQIVCqiamkiMXpKgKyng+3zbIy8af4Py/wBXHpl7tSadFizuCnoWmmp08KvMslHV&#10;1sKx0LrEokp4svSBT45Y0N1jiOop6mKn2iKqHoeH9Hj+R8wfU+eOnTKsi1HHpiwmYyOOrKuHxeMG&#10;aMl2b7qlpnIMjPBJKNKxym8ioNRFiL39+mtopUB4/sH/ABZ8q9JWcq1Ol3Tbzljp3paUY+plkDo1&#10;JUxtSgSBfKKaOqhuNLm0kLqdQAINwD7RNtUTkM4NPsr/AC+XA9e8XGOPUafsCtalpqSSXHzNEPuK&#10;WsRjNU1M7APJ9rHLY09RpFgVK6uCDz7quxwhzIoOeIIoAP8AKD/Lr31A0jpRUfauUpo3jkqy+PWn&#10;heoq5qikLqR6KnG0EcNrStcGSysRYm5PtHPy3byCoShqaChpSnE/L0609yWXT0dbp/uR6SGioa+u&#10;eq+5paMUdAGWesiQSaY5MrTzpHeb9KlEk/F/UPcX75y4UkZo1IAJqaUHzoQDjz4dJI52UlV6O7tj&#10;sE1Uj0ziSommDprFPL5milIjhp6iKpXSqo17rGSB9QSL+wPNZGM6jw+3/N/l6N7FzJ2noTabcTrF&#10;HFVTaIpRKktOFWabx0/+ckSdF1KjMCpBA+nHBHttLdWOOjJl08enufcCxUrS/ckQSRA0baYqZAjq&#10;OZnBLBSvFxcqR/j7WptysM9JZNNOgtr9zJmMrSYKlWW82Qnp2khh8sMlS0FonjkT9cZuL8XJNx7N&#10;rTaJHYJECzNQAcc9Ek6BmJ8ul19zT9f7ZXdO4aeKro8cDSwRIwEVfWuv7UhiTk2a66GFlYeplAJG&#10;WPtH7YyxutzfINTUJqOA6QuwTtHHqvPK96Ue4d39l7krnonxVHVpTQyTVEIlNfRp4aampaJFVJjG&#10;C3kACjUNRfSvvLvb7aDb4RDAAAvn0ikq3c3HpD9TbPyG4Zsx2BURePbdfU5HMjHZurWWeSvoJjTm&#10;qrKWSJoEcRlnjmRg4srIjKC3sxiXjIeB6RxIWBx0+ZnK4/D4GuwWwsFDna9KMJT7pykbtSYubIzN&#10;pYzJJpZyzCysIlYBCUIt787KPg6UBNLAnI6C7B9I5LI0dXu3deZraWukWnnoHgqKOCtpJ6f/AIDY&#10;2XGOBTL9xZjK8a/o4I4v7RCAAlvM9K2nDnSPLoNew8/uR9OIrUTIfwitWGrq6eeSTEYpEUSSy1cR&#10;XxyFixSJPT6fqLW9p9AJo3TpcqSK16LdnN5VJqshS4KKenV08WQeGneKWqkpIvHRpJNpaOaN7sC8&#10;fCqVFzbi6DQdPr0nlcFq9MWMxG3qx8PhaqbH7hzNBBWZevxcfieipKqeMzj7OWE2eKD9L2N9R/AH&#10;ujijfb0nk0fi6gZHNbe6clO5ZMdjqzKzUSiSpwcrz1NHUqWEFelC+gGKM2p6hWBLsQ4BANrRUVq+&#10;fTLAEUHRKe6+4t09qgJmaimoopKlpaSgepZZcdG8WqNAiq6LMw+rAAheDckWeJc8em40CtVugflx&#10;tBtfDUeYrnosnNPOsVNBIPVSgxFjUSVchZXkABtGg9S2biw966u1HYgCnTBtKSt3XkRPJVvi8HQy&#10;yVdAInWGUyRsRUM87KSsrRalVtNr/T8+7Jk1HVZFVAAOPn0YM4+t32f4NtbE0sVN9rDTQVQWRpoa&#10;e5e1QrC9Q8ltbztYKSdI9PvxbUR03SmT0Y/pv48bfx8UuezMtNFBQESVxkV2hzeQcAJHJUgA00S/&#10;oRATqI1H25Fo156bLmvr1a/s6vpH6/XA1NJEmN2djKGb7/KTCjmkzVbXXx1NV1UarJIlOuiOKUWD&#10;j6ki/s6ilVUo/l0/Wqgnqof5I9x1Wd3FU5jMQfxLB43I5TbFJ4Z43p45vuTTQ5GmMVwqPJrURAEc&#10;k6rEEll3deK3yHTjJGQNPQUVm3IZ+tDPkKmSmz+ZrqusxVBkmkp6LJU8GmkFRDTY39mJERmYKWaz&#10;As1xz7QvVgem6EZrw6l/HrbeA3RvikfLxJ/AsM8KV0sNMDT8N4qqdJ4wxW63c6YmMgAtpt73AQWA&#10;PTqqrEa+kl8mN7T53tGHrjAv93szbdctJQ0uPp/taWorZJLaIqdiwZYVPjR5GNiGL/TT73KwaTt4&#10;Dh1WRQzFh0KON6m3DjKWGHG46op6fOz02PeUtJFXw0ECJWVUzSreVYDrVKurMQVgCEvx79obpvw8&#10;Anh0ivkHveh2niaDrjZeQqKunipUj3DlgktJj2ylO3MeDhJJigpGYL5JOXY2+tx7rM4A8JPz/wBj&#10;pyODU1T0S2XD5XdBqXp6Jo6Gg8MVVLHL4zOyKXeuq5XsFUm5eQmyi31v7TdKlonDpNyUNLNK9Bks&#10;kHjSemBWlkWeOa1m8YEY/wA5ptYEWJ/2IG1pXPDq3zp1dh8a9q4TqLqv/SRlaWgxNHSUUVMaFaZV&#10;rcrS1kyFaisgpgzPIRIvhe37V25DL7UIVDAjy6KnYFzXiOiKfJrunI5nK5jZ2zt356qxddlayprq&#10;CkaSmxdfIk94KSCipgumjSOzKki3aS8jAsb+7uxJIB6VW8Ib9Rx0CWwIJdsUqbhyyR1O4a+skSho&#10;54keOGmkp/CJ6qWpViqhijBQwuNX+v71EoU56dmKkaR0vdr9Zw7uzcu5N55WCvp1hnyQjp1qHqqy&#10;npDo0R0tlMcMlikekiwW4BH1eKo3xCvTTSBRpTHQ20248P1zj/sDtSmTDsn3VLhaqCnWar1HVAMp&#10;VENKV/TIjDSGNlK3N/e6eQ4dOwtpHCvz6AnsvvnP5yqY1R+xpIJZUnwZl8lQzVUYgnkhVBqiLRlI&#10;yU/1Atz7sZSuOtspc8a/5Oi0bkyud3XXrOmo02g0sVJDKo8tOi2h+4h4LSBeXJBsf68e2ZC0ncOq&#10;0iT4uI6Fbq3Z+L2ZPS7o3LjY6yogp0r6ClmmWlmEh/eIkjIfySeNS0SFU1kgEke1NrbrGNcnTMj+&#10;J2jh0G+7MxUbtzWTyaxfZtUVTfY0Zkiigp6WWVjFTFYwAjLwWFguom1r+6SMXbUc9ORgQ9jcD094&#10;Xa0Jr6N3qvPWVdVTtV1MUYkmljRQZYPAVKsYNJOoAgAA35HvQjAevn1SRqk04enS4aLHb03rJszD&#10;1EMO30oS2WyU/gimVYFM1XUoqK2oEehYIzctza7e3iVbFMef5dUoEUO3n0djqTYNDVYHYfUW046o&#10;nsCposjnczPDExYVeQfH0dDDABeniiEZeWR3DKCODqHtbCQY1hX8WSf9Xy6QyK085Ppjoe/m32nQ&#10;dJ7OxnRPX+Xp89R4bFochkUkigqaTNGJpZqyoEAIqI3FlUfp0g39XtTcSCBPBj49WWFDPpPAf4eq&#10;AMpQ1mdrJ5po2/fqJZAjDxxqT+6fFcAH8nSxFhZfoOAs4eRyT0fKUiA9B0wQUUlbXpQUsM0+QmnE&#10;EbKAI0t6V80agqb2sF/raxv7TpHqbTx6d1ooLtjowO38dg+uMdJV5e9bn62k8tC0ca/aUkjRERR1&#10;JTUzuzalMICgWGs+zW3SK1Srdx8uiud5LxqR4UdLbDZYYrCVm8InqWq5Ujgqse6081HNSuvmipk0&#10;gyNaxZSEPC6G4N/apJikZmHHpFJDrk+nbh69Fz35v7M7yykk+QqWnqJXtKsLSinCABTC0TkhAlh4&#10;0XgDhQLgAour2S5buPyp0c2tlHaJ2Cnn1Dx+NagxslXVxD/KVjdI7CMSSXsJXY2+i2LW+l7fn3VE&#10;0x56eZtTdQ6tqmWBampKRQuB4A30uOI5GvyoItYD9I591atBq4db7fw9Hi6Tw22dubKzW/NwBpar&#10;E42WGhpI1EbySZClPNLVuHWWWM6ZNBU6QDc8exBtrR26NM3kP8OOia8aR5hGnA9EwrqrJ7w3jkqn&#10;HyS1ktXXtMsxVmCxzuRE/pBAtex4IJFubg+yWSQ3EpceZ6OUCwwgSeXR89o4nE7DwkGMpv4jFvWW&#10;GjrSGNGkNfTQtrqaKXIHmkNlOloZblXGpb2BUIBH2+fRRKxkct5dILeW/K/HyzUEJq4shVRZCCGe&#10;RphWFJWFTUU1eJQrhoJnISYmzqLqur6XMzLw8+txwK/cwx0TvdW4aqslWWrlIrySlS9Ro8vkdhpS&#10;O4JuWALkgN9Ln2VzOXbu6OIIlUEAY6bcDgKzcOfxtNSwsRLJqmmKExwhjYs7leI7iwPNvrf3qGN5&#10;WCgceqyMkak/6uPRwMVs/b3UGIqdz5/7TJZypgngxWKqqNpKWGqnjvBPJUC2pgC3hdeCV59n8MEd&#10;mmthU8AOg/K73cvhJgevQfUFJvDeuRlyJ+8mpj4qyjo62d2FOon8Yx0agcMvJGsCy+on3ULPO2qt&#10;fSv+Tp9vpoE0rg/L/L1Yt0BTy9cV1PTUuIkfL5KZEzscmPYpR0ygVC7fnrnbVHqIWaWOQaam6LcL&#10;cERWcaw0UAVPGop+X+XpCF8R9R4f6s9J75k9pban64j+9zVXluz6qCSXctBlKV0rKeevqyDNRltP&#10;gMfjj8aLwsYSNR4iT7L97uo1j0O1ZK5r/m8vL8un7K1la71Advr0RH45bOXN7hpsxkJUghxtRS5B&#10;ovKFr6iYuGhp4CoN21WVin0DXN1uQTbTDrlDv5UP8+lm7yeHF4aCtaj+XVu+f3nt3aG3cjFsrD0e&#10;Pq8jSridwYekWKjxFHV5SlapbJR5aqaZZKiKoCvCnkUagBrbUEA9cIkZ8MUpxANPsz9vDoCpFNLL&#10;WViR5Glflw6ra7R7YzObhiwuYl8+IwzZF0pmn+4kq62eYeaSsmT1MUl/zgFgpWwHF/YR3C8kb9N+&#10;A/M/n0NrCyVFDx8T50p0W6Jpd0VUcFOWhjhWX7eJm0mOnKCV4QrcADlrnlh+Dx7IyTNkdHBXwxQ+&#10;fn03ZZEgD0qErNCFRGUlo/GBpMOnTfm92aw/p7TyUUfPqyLqyeo1PWRQCSOGCSBTSAlHsyyMOGdp&#10;EsFVSL88+9ago7uPVjH6HpKZyYVLU8qAI61DM5VVdjHCC54fi/IKk/1/w9tM2o9bVQoz0jjVypJU&#10;STqjAhgi/q1hfVqeOTnkWuF/P0v7rnq/UuOdJXAjEUdRpWQFkHruv7UPp5IFrcc3uOfeuvdPlNIy&#10;xpEbIJZVLpKXAIKB5Hle1iDwCLf0B9+69046o2mSM1CrDUyES2hjV5NH+YVktxb/AA/A/wAfe+tH&#10;hjrFNrpnW8nnEamWKUKAhXm6FvzyDz+L+6N1vqXOtTNQl9UaxwEao4yPWkyB/ISv4As39CePduvd&#10;Nb+e4cgyiJbJ40A1oy6gZgf7ViOT/sfx70evdcjKlQkBVYldVIdgGKa2/SskSXHH+qA/2NvevPr3&#10;WIRMkLEN5G8bKrqvkjcsf7cii6jTyGtb8H348enU4dc4qRZjAyI0tlkMs9lCARkEMAlhYC+m31v+&#10;fxrrwNAT8+pDt446uMJTrdEFPIhIZljPlZwBzxwWP+w976v16klbXC04DgxIPtlIZz6i7ukp4B4+&#10;pFyD7917pzU0szkwQxhmGp2QMagAt+3HYjkCwJP5vb37r3SkpKCgp1pKmpDqICZWp2jhvKJnChio&#10;uE1EDUGFwLHSfejWmOvdPctXtyOdpI4IBrSSOArriELxjVHO4c3kY8C2oA8k6fp7rRjhqU611Mmz&#10;tE9POlLT0gm1xwxiZUbSkkf7oj8oBLI9iNKaQLXvfUdhFBqOvdQaDecmKoqmCnhKeXyDx/stIvnG&#10;izTgalueStwP9jcnZXIJ69QVr0nkefI655oI/MJ1ijSFpER9SlnY/UlAPRqvb3YY68ABw6X2ycLU&#10;VWUpaWolH+cijVIYHaeXUQXAVQbRolyWINrD8n2nuG0xmvW/l1an1tDuDoLeuG3RsWOeSorcdjav&#10;JUEskpipo60aJZ4o4tLVELU7AkuzFXOogKB7jTfraDebV4LjyrT/ACf4OlYtZVOteNOtvz4Zdjv2&#10;R1ftjeEkdKa3JKKAUhbyPj4qH/I/DNJJdbW/dVmP0A947zWBt7+S2H4TTrTBnWr8R1YBjsoY3+0a&#10;Ax07yMsYaJDEHX06lU86T+L/AFtwD7EFrbNGPDPDz6aCmgPp0oa6OOlhRUWKSFyDKwkshv8ASY8A&#10;cNYAAfWwHtfcWixxBUpQ8eqKKmvScWqkFXTUxU645JoxJIAw8cgvG7yBfwbWBA9l4t3RwD5dXz0l&#10;cnCsU80jKgVp/HMp4+5J/wAy0QAtckqDqNvYd3WwjdmNK169U9InzqxeNnVJIZGaVmcMIwj6XAU3&#10;4dTyv9ALewTJtRFVpTreR0nspFTStK8gJlMLAU0cmhGjmFlRowtioJ/IA459h+92fVUnrRFRToOs&#10;jPBTnwLG/loxCFjYx+VntqmlURAkIAtxyTzYEX9hS523TgjHSSUhePQaZ0w1cMrw03mqJhHLGmq8&#10;mhJCGediQrsD/ZJuR9Lnj2RXEPhY6L3ILVHSYp6QsKuLTM1JVxRE+ecRxR1IQrU/bRQgBgBZlSQA&#10;C/F/aEih611kemnqlp5I6ZVRoIwI7r5SlOTEksZQBVD/AJjQKSBqFz791U1qKcOn3EUtTG4lkDz/&#10;AHLNEKd0ICU/iYwUylrciUM7Brk20g+1MY7eno1JP29OsqLTw8GokaKLUvCxNOWbQ9NJr4F3BYn8&#10;Ae7NQLnq+kg06yRVEVNUxQ6kYxxR+iDXrmFSNQEzfU2W/wDjYkfj35SpwOq9OsFWnmWCRKlJIy0k&#10;jyVMojhSVyJIUeEAuCBcAgEc8D6e/MVA7urp8Q6UeHrqeMHUpklLu8Jnl1rNSs2mFZjCvBblzZAQ&#10;Cvq+ntyBY2bp+L4f9Xr0Puy9z4aCXXkJwBGirChWIsQI9MLMo5ABsVufpyTz7k7k/cbTbroSXgqP&#10;+L/y9amqVOnoyGwWn3bXGrkZ/wCEUh0lJwrpJMLPEADa6ab6WH1/2HvJrk+5ffJDcZES0wfXy6Jv&#10;1JZfC8ujIJpRAtkMYQBdNlKL+L2+gFvcvJ4aelB0bpCoUKB0EG+tyRiGWjRoipbSWvzFb/E8f4n2&#10;AecN7t47R7aoJavRnbW5+LovLeZ3qfKg0yuSAf7cb+mO4j+it/j9Bb+vvHaRfEkdmGD0aaUoCemp&#10;6OSSWNERfHcqjMo/cWNv1vpvpUjgL9Tf2WvZu8oReFePTbxn8ul5isfT4+GBW0u/iLspBNuTKSWc&#10;cqSRwbW/3gSJtVtb2Vuv8Qz0WyxtqwOlM1dLXKtIpLIojZLxoBGQfrGqg2+tvp/sfZzJuct4otga&#10;qOqC1WMayKdOKQ01DRmtYrEVU2inQMzu3HqYfk6SQPbcpitbcztgAU+3p6OMPgdBlP5Kmqk9QCNI&#10;hRdKOwBa+p1H9tvqPcaXEjXNwzHgTj/V69GCwgAKTw6TuSomDs0aMmtkGhgAHn0kCzH/AFJsT7Kb&#10;q24kZz0oRF9Og7y2PlWlqC8BesjfXEZkW0radbycXAdSbA2twb+w5c2pVDrHcOm50XSadB5LQQ08&#10;Zj8c/wB3I15GlIl8plXySxn6EuQTdlA5Nh7IzAEHDu8+ixkCjHSXytakdpaKFYmpJDGC7yDyrJzr&#10;lAsDZVY2UFrW+nJ9oJQBlemnBUdJPJZlamoSJK9vuIRLPLW07K8cUkXr+2mRlusrqSQwHOkAf19l&#10;skufTpgsF49TKfNvHIyTSjU8LJGWPjM/kv6if92FWPrfni1rW96WcjFa9XBH5dT8BrrauKlYJHHp&#10;mJllQSLL4l8kMjPyigG9vpf8jge3resjaT1ZeBp0LtLh3eSm+wiWVirCtkjF0YyKNGjSDdVtZABb&#10;2fQWpYqIhU+fVK6cnoa8FsR6mhimmBEjwkQxQRhpWivdUZbC1zxe1wf95knaeVbi6hD0yeAHTqz0&#10;UU6caPb0mCSohgjcGN1kennC+ckraRTMyjVpFhzyBb2e2e1zbUWjZTUft4+vn1vLnV01ZPLPRqyM&#10;JGeQLphErywsDwGTVfT/AK5t+LcezWW/kiShJNfnX/iuqg5p0xwtTmeOtnlkVnkGlLsAjAa0YxhT&#10;YhL8ni1j7at2V38Vjx6o/HpY0S0qZClkY3+6ZU8WnR4rqG1OQLkkAFdI59iuzEKTqScNTptuHS03&#10;HMaqj+2DLHAE1IYkQMqhfW4tc3LC4B+nN/Z9ujiWDw0oB0zHGQ2o9AZuLayZJYliHgl0sqoyuEFQ&#10;UJMhuPUJOSFsB9B7AF/sSXB1IKGnTrMQcdFo3vhKjEmGB0MUkruWJXSqMp9V4wAbsFsluACT+L+4&#10;33SB7NzG/HqrABSfPoJ2yMksIp4Z3nC1C000z1QVgiPZIow62ckDUwsNN/ze/snNwWULXov8UVIH&#10;QkbWDxS08QlenlpbRItPUaIJJKpyHLD6aTYA3JsWA49inaHKOp8ul0bELnq0joPJwVuJgZXQGlMc&#10;Ie/7ift38F/6AD/ifp7y+5EnE20rngB/q4f6v5BPJIskhp5dG3qswkFKUj0sSlyz2IUW/U3sZyya&#10;Bnj1ZmUJQdAfU1tNl55oPuhIBMEk/wBrNzbSfzx/vXsoEizuQpqPPpOnxdZqfD0plERKlAF0ARpc&#10;BuB9Abn+nH19qY7eOtD051NrMbjcYjVFU0NPSwoXZnspItbU7MAePyAPe5mgtlJY4HVHYKM9Me39&#10;6Yiuaoipl0Y2BmWKY2vNoa7FALmxPP8Arf63svtNzt7pyE4A8fn0iSUs9W4DpazZanq1hiVk0uS6&#10;hdKqQPweOf68j6+z5JYqDOOlqyIRSvUoVFDFCWkmjgRNIZ3ZEQAm99J+nP8AUe9vNCo1V6sXUCpP&#10;ULG56Krr3jxiNJT6ystXpLI5uAQpH+v/AL76lBFc+PKQvDpEJtUgCcPPoYKGMtCrIb3AP15H+sBx&#10;/t/ZjwFOjRFoK9NGchmMRWIEEA8gDm/5/P8Ar+/E0Wo6pLXpJ4zIZClrCj/uQBlvqFrE/WxH/Ffa&#10;eOVtVD0wGPAdCvjpqWojR0PqNiVJFwSfyfak9K0ApXpQRr9CLWH4ta/H1I966dUKRTz6yNbS1+Bb&#10;n8fX37qzUC06Qm5ahBEYY1jeZg4VnsEHHBJ5/wBf3V8Rk9JJiKU8+qqPlxmaBpqDby1AqczJWvLW&#10;OjaRSwaNIjGkEAklRzb8ge4G9wr6E3AtUNWGT8uiUd9xpHEceiTIKNUaVdENRE8sLRSL9xNUVKxW&#10;Z2ijAFv1BCLfW97+4wUDj59GRFOnbHw08AeWcmMNHHEpjF4xUWDhzGgJQf6t/qCRc29mlkorU9Ua&#10;mnPSvasakppZ3d6uSD90ahpVkmdUC20Wvcj9X5Nxxf2IkcIlek5p1FkrSZtXhNQwGmZFCaFi1jT9&#10;wiqSNRJAKm17fg+9mUnPXqdN1REtUsboV8MbTMYygaSnj8wlRHklXn82vxe30+vvTUbh1sA8OuXm&#10;asWKCdI/82yR05VoZvJfUzx1Sj/Oait4UV+f9c+/fFQenXupVJiq6OGIVjpDGFWOE05DvFFGT5PI&#10;kQsCSbvcG/4HPt9I2A7uqk9TEjEas92AkjjNKI2WaIICSBIHH11A3DLcWP49uhQOHXulHjWiaWNl&#10;Y+pxKII6f91Aq3ik0sCpW5Iv9LD2stwlQT17pe+VVZECh3YNH4WjSTw/tWWTy6bBSSGA+vHH09iQ&#10;MtAvHqp4jrOYUR1hbXMum1NTQOFVpdIYztL+Pzbn/efbwVcdWoOojai8ZgjSo8j6ZB+5LKAqXfUo&#10;F9RJUMF+o/T/AF97avkOtnqPUQSyrTkRCGohchooIl80iRG0yTWP4N9AJsQfp7bdSSD1VuHTiuOB&#10;VJKhQY47s8tzIjFh9WXhmKgCx/Tc2txwrihDCp6a6fFgEUSLSL5CWjnq3YrBEWClR4ImUhWuSSQB&#10;9Pr7NEREFF61ivTVkmjQyNJMrHSpBXSdMijU6SW5LAW1EW/2PvbMoHVHFePQV7tyreKVo5PGSgfy&#10;oWjp5ldlEisgB9KxkWJF/wDWtf2Ht0uqLpXq6AEUHHoE8tlYgsjSRy1VTI3kSy6odWvT6YStlBTT&#10;9T9LLcfUgy5mFM9W6SEFQryTVy0CrRs1PUS0638sFbG/mnKF9R1ktGxJNgrA8kH2XKc1HXulnTNN&#10;NIIapGjqqWoaqlUvBGoZ00U8QeFShlKK1pOAxNiAeQawsWoOteXQl4eCOOkeAoZJtMniBlVmjrnk&#10;/wCAN3X6IQVYs/5FuAPZ5boPD60T5dPopo6VZxKY4l8JkpWlm8qKGXVP47AmwOpdbMb/AKhf6e1A&#10;UAZ691jSWlmidY4PFPCDTvI1QGWJZ4yqAi2pk1C6j+zcEf090JUjHW+pFPT1D0tRUtI9LNAugto8&#10;gCxelYWksS2o3YEj6WH09tSJqXr3WP7CbzxtVmOJQkVSrSuFcp+kmTStgSDdyfUefZDfJTPS2E0J&#10;PT+KfA0MbSFlYHS0jPJGupZD+zAHjAVm/L3u35t9PZU2hFJPDpYtdWOkxKRVVDrTUsohhSQxt5bP&#10;kKUn9FOdI0JqAdS1nPqt7ILl1kJoMdLVHb0mpMFNPOJWge+mEPChNPNElzIs0iRWSREP4cE3uSfZ&#10;BcqRnpRHGSa9RBjamiMVZFURvD5JZvtKandZECgmRJIvo35GoL+onT/T2Rz1A/ydLkAAFenigMFd&#10;BGs9G8NWjtG8dNKz0yM/MVpYlvrPEbxsSDySF9o8EdLhSmOmnPxV9CiSaBDMjEzmLx+Lyu4EZlVw&#10;WAIFvTYA+n8+0c/iIar59NSGhBHSQglmliZZZIHdhJWvI5fyWIKSgQqPUoupDMLAX/1/bUUhbPn1&#10;ZGqOnrE1NLEw1ugEVPSxtcILAXlLxEqSyoBaM8cuAPr7MInU5PT6lenRKqCUNVO8g+5aUQ1Co5DS&#10;ajTuqwxKWD6j6OD+eFFrPqUORx6crinTxFNUU0MwnqRHTaYlldbPCyzDwwTRpBcIGa5c2JsDccj2&#10;/U0p070tNmbffIVS1E0UeQgianCqtlmldlLNAsLqHWzLrGmO3AAuOAY2Fi08tfLpiWTSQvQy5LrC&#10;hkEWRx9MQakSLMs8dpY6iQhDq8ViqsQfRp/P+BHsXNyurRrKgNCMj069qFKdM82x8lS07LBj1RID&#10;aqhhhJHiuAkglH1Y82X/AG/v37injXSF4dWDKOknl8ZLBLFTT0cMGpYpEMPpFRGjaY45nFwCBe6D&#10;i/8Aj7ZNjNEQGTT1uuoV6SGRkq6OlqEo3qKdjeQLA6OrVYUyv42AKrHpHGrm5K39qFlmjqoqAOtL&#10;k9Fv7E3Bks3h6jF5yQ4ypaCWWnyQpw6VKmLyUqGWRCiqq6St11X9LEtYmxnMqUPHq5oB0QXe2Wlj&#10;qIcusXjjmhbG10QSoo2rxFCIafJUjxqRHFKBGzJq1rwqgX9qrdcU6QXHbw6DWTd2Px0iO1cKaieN&#10;4pKU0Mc9bloYX1kiVWaa13YTayPWQFA0n2tCmvDqqXFMN0wDcGPilqawJWQzU7rPSTZCtMtLUZFn&#10;10EUjoBLJNL6Lx6QLIRYW930/Z079SpFehF2xv3VUvSJMKp3iSkrYKIBoKOef92aakVhqBVGu0DE&#10;i4J+oHuh1Kaf6qf6vPqouVPDo2O390ymGCDQamqkkqpBNTNDJNLTWEc3mktc+RVYKqgababm4928&#10;U9Oh0bI6U6ZaoigcRQA0mhgJ5ER55qaOUedZ5qjVpsxSLxqRqU8c396MrU681PLpO5zI0xpKmrkF&#10;LDIpLmiqvJeJb65NVcdCxMgAkVFYHghbm3tJcTqqVPTMhCpnovG7q+aorIKShyCmqrZZa6kqaqWo&#10;nnjgEayU1TS0LogdjEXkdiVlVrWPsKTTguTWoHp0VTHU1OorZWGnX7qorhAsL2eCaTyTEyVCxSy0&#10;tXTKWAlYGRVYNa51Bre6/UKMLx/1f8V02WAx59Ctt943ippalqOnmeSSlpYYInq6WGoo2MeRndlJ&#10;9ZLIqlvSpsUAvf2sgdX7v9Xy/wAvVC1cdCYJqMx+CKneKjMFvuNQNRWCGLymVY/r5ARcW+jH839m&#10;YdQOvLpGTx6xrn2jpk+5ljmho0Z2pIAIZ5JJgxByAcC/kW9x+oFTxa/vb3QQVPSpbhQM9F+7B7Ul&#10;o6CTVXVyUlRU1lKUp1gtUxzRmekpYqOIHWdKi6A8qCz2At7K5rl5Mof8w6886N1X72F2JndyUz1S&#10;GvfyTyR0stRFTR1Iqp49VPVRNFL4xPEYyrgFdAvZT7chVa0Y8OOTTHl60Py/wdFV3dNIKL0EWxdl&#10;ZXOVlXUZ+pknmlRci8I+6mkWRqtTUVJpV8UQqVRY1ceNxqfTbTc+100sQVUhWg4faBwHmaVJ9OHT&#10;FsrMc9HQwWLp8JTpT4inyFTUl6iKoy9VT081U0hivLUUNWECQhYFIiOlWsuoFgR7pHC1e704D/L6&#10;/tPQgjjCJ8+hf2tsTL5gUtXNlZvushLRzNRRrFPBJAqsabGrMwe1S0Sma5NrOL2Yn2ZR2HiJgf6v&#10;83WxpLaW8+rBeh+lKKKaGtjpYGvL9zTCeEKY6erUS+OWVwUJD3YKttVyB/T2e7VscrNrlGOnZY1g&#10;BI8+rTNi7dWghjeSJSZFjMX6dUatFqKoxHH9r024AHuR9ssxCAGHRVUE1PQ50iJS0ZuUui8tp5Or&#10;ks1wFJIt7FKqAgHV6AkAdInLSJHqd2VbsGLmMNJJJpLR6F4HI9P1+oPtmQBR0a26ny6BXP04kEyC&#10;nMkZeSUO3j1ypEOR6r6SpABsLXtzz7I7uhqOhNZAaQegkytFFJI0kgeeGTUBLyVFPe0cLmOw0M7E&#10;A/W/1PsOXCAtnoQQOQo09IKsoqeNjJSosfj8jR08RDrpLeGemLKDZVH1uLN+D7L2izUdGiOSAT0m&#10;8jjImQqVdopCsE0M8aEvU6/HZGTnX9B6OAOD9fdhGfPqxb06hQ4sy6VWRIESSSlZYo9LK4Q+IVBn&#10;F1YyXZiR9AB9D7sIa5HTTOo48emyp2/FU0kjS0sRfWIZw10FTAw1rW1vhFyQdKuwGmw4H19qIYRW&#10;h6TyXDIDTpDZbZsTQSv4KgUkcdRHKXp1AinR/wDPxzWMhiUk6UUKDYnUR7fa3JGBjpE9yx6A3emy&#10;palEm8lqeaTw6U0RzUyQKDFNFxpSVTpaZnIZxze1/auKEhelNrLqND0VXsbr+Suiq9VBqWEPPHkp&#10;As9HUKYvHX0MGHLEwsR+urRuWGnUFbSHDE1K9HESI3xdE93NsiGgRpaV1nJKS06ZOSdMfQ0MMi+u&#10;nkp1AYSnSragoPKqeD7a6VLGicOp2BwnmqDHVwT0Zqv2ofWpnWlVPNNVSPYmSONyERDpNxdR+fdC&#10;p49XNPLo1mwdsQ1Jp3FY8UOmhp2V1U08v2s/jkghkVdcUTuSVjcDhSb+2StWqeqs5RSR0cbZWCA0&#10;VFOI4hRVU60EU8MchX7tyk8dNGyk2BQ6GbjSfoT7o4ANB0VzXBYkdGU2zQU8kmNkhp6gxCYqjTTC&#10;oBRW1VAUyfRA4I0Le4HIF/d0X8R6LJh2k9CzjaPVEKhqiNvE0yu4LKUlaQrJpVPUCx5jCWFuFU+7&#10;BQDXpJr/AA9K6gpxHL45Y2iLlJZA0vkZtQtHIY7eki5Njpt6SBce7dUJDCvp1NZfEVi1oVEtxIIl&#10;kSaRCWsYmUkFOAx/BBv+Pfsjj/q/l/q/weHDu4dcWRogrTkTRqzx28KyBTMDZ2J5dw2kAnmxIA91&#10;ann1cCuF6b5VmenVIWV0WQRrE11v40uHVo7m7rZShHHJ+ntLJXTjp9BRiDx6hSQ63Vo5Hl1ytKsD&#10;geJB4rQvILFQykE3Bta1/p7YPA9PLx6b3nvSs8Kw/rVf3w0k7Fh5FqVNrSXNwLgAc/UD2kcnTTp5&#10;E1N00Sp5EcFRLFIFSKwSJo6iMWWNUmA8kYe36bAAWH6rBg8Ola4NOk5WIvjeeeNoC0aRywAIjx1K&#10;ERt4CQxVDcWt+Re/PthwKVp0rj4AdMVXaOYu/wBwi1SOhiWoiIpk0eSmSsWIaTIWKguD9Qx1C5Ht&#10;I4zX16VrSlPTpO1gmLwwRK05BnZrpZ6iojjDGUyKdZRRdFDD1MARwAfaSTLHp+MoMnpk8scaWMzT&#10;xySpNA+jRVTQUykmBGYXPrLtoZuANJ/Hto0HSkGoqOk67hpZ/FBHJTmGWcyTliwjL65mSBlGgLwG&#10;RuNPA+t/bBNSQvn06ABnpunp2l/ajpliQ0n26VIIQ1SLINUCwAahEFOg6XBVRxf6mvDB6dTz6a5Z&#10;omSjjWSMQVK1MLRCkcmi8CkpFEfUytoAfyKbhgbqT7906BU06ZZZGiZqqaeqEhigqYKZoHLrSAeM&#10;CSpfSCuk6pS5F7BQAfdRSuenx00VxRadaqkpo0ZmM0ktZUiOpFNJCbpTxPYRSAM4kCIUNwQ50j37&#10;pxdX5dcqKSOpkq6eOCpNnWnUgBY6fG6A1OkSOAykOdRbliWvce/dWIHE9Ro5Z4mvHLT6ljeRqhmv&#10;9xKp0fc1VKygelPJ6SQWI5Fve+t9N0s8cpqGjpYYY5xJBPMkMiLDGi+Qxy0knp1BgeEAtf8APv3X&#10;uPUJoqZ4UipJWmjkSBopqyB3qYJoTdah40OiQVBZvSw0r+SAPeutEV/1f7H+r+QhVFbL4BLLWwsi&#10;kVUdFU04rC5DFHgMSqqrGVdTZGBFhpvz791VVoanqAaeCGClp42aZ3ljqFC1kFVS5G6fseSadGlW&#10;NS6tEojILWNi1m93T4h04Os/24USuKaob917Unnp5ailEyrLH906EBamS4VSQugDSVublR16ndXq&#10;JGGjNQaA1ypS09RLNDU646SSWWUKEvpVmlKoWtpCoVIDXA96Y6RXrfUWaEokjTUzwVRaaNatXUwy&#10;R0yfdRMaYfussgD/AFH1sf7NvdFk1GlOtdRZ6VqinYUyJNJOtOgqJ6sy+WGKQVNNLCHA0+K4Ez8E&#10;BBfkH3diQtR1vppq2mkNRUxxU7xI9RT11JTvqirpJFSKnSEr6xMANWsWB5/Fz7ZICih4np0AmOnU&#10;LJUzOyVk8dOzQxQeWGVddRRvKWaB4olvoAJRmEikDUpu1vdBSuetrHpz59MdLRhRLBPHFBXJLI88&#10;NRIjys6gzTzOgvT1DDUxQXF0FmW4Hv32deWMKa9SqtKemuKeZfu2DapI6lqdJYHj8aVBpI0kMsax&#10;h9DIPooYKbgjYFTTq/TDVUorKXJzxJFT0UtLRwaKuZy9TXzn9/JUssAZp/QutNLclBq+vCitCB69&#10;J249c6VBEZ4aQ10MxghNOJZVqYamojmEC1FYqjTZynrsSNBI+p97696066q0knSudKlKW1QKeWGp&#10;j8jvUwAO0l0sjRSAFUjIHLc/X3vrXUR8bUVUyuiw01LAUNcsyhlooJm8sdb9qgtJHSBUVmAIa5YG&#10;1/fq0x59e6yrRrLM9YA1NLTJUVgkpamJ1q/uBaqooqYAKrMdDR2DJYkcE39+HXuuVOsqPDJKuN8F&#10;YsLUpggYRU8sSDw0DLOTGPAo1P4wpVnsxbTc+x5dapmvWSVkjNRHTI8EqwvUR0krpPUpIlnl01FO&#10;GWSWXW2smMSBQCQwF/eutL5/b1HM1PFFL5A1QYZZEaRY4hWQ1klOZhSNTWJ8bpIGil03+q6Qffur&#10;dcKyOqeP7KKaniekmppa4VNRHMyTTwK9S4jjspMZaJV9VkN/pb340HHr3TJXUOPpqVqBIZovt6mV&#10;qVayq8gkkZBOaNpU4QMV0Rva4508c+9Z6uApFPPqDXPLVSUtHQvQ4uoeSarq8lJJLFTUNJW0od5a&#10;hI0IeZwRNGwsGXUeT7oFABJz/wAX1djkAY/yfPpOxyUccFO9RSzSwVInMBpamdaWCrmjJWtpfHaZ&#10;BNCTaEkW0+tdJv72fixj19fs6uNP5f6v8PSYC0bu880Es2sCqjgq2XGzO0LCNZ2ggUxNKPV41XTc&#10;G7/k+7eX+r/UOtinn0nslW1NPVUEVYlPlmqJfvTRz00KwyRh2Hg+5cMGBYmeNGN1OlVtf3sBaVGP&#10;KvWyaUDefkeklX+LDu3hrXFVj6psfAaKFGp41qhrNbLTz62dQGWONUXVGW5ZlHHqauI4j9tOtig4&#10;Hh/l8/y4dMFTHQVVQjrSUlRJOkohq6umdIoKiACmgqAkf7Zp5G/cJIvqF7X93UMBiop8+P8AxfVq&#10;A5xnhUcPL/ZHTVTUSGaqyAdYq2nmpqWOWOI10NYNX+XTwAKCEFOAroy+lgx4sPdyaLp8v2EfL5/5&#10;qdVB4nz4Y9fX9nTziMTAlSiRRzRrNDdJopSJZMh9w8UsslQ6AX062JlVlYAKDf227Eirf6sdaBUY&#10;PDNP2n9nQ07d242Pk/h01Mk9NWpVQTLTCCCGkWRBPFRY5KQl6ma9jLOoWMR3LEFfZVO2vuXiKfP9&#10;voP59PBAMf5gPy9ft4dDFtXBtLJQ1sbLDjKXHSS1SV0brSVUbSNDFGkk4JKM10iITUNNtWpr+0jC&#10;pIPGv+r/AGfy6o50r0LFBh4Y4VkhraVY6JWkajq08Urzyp4mEKV37vgS8Vw5ILlmIsfbghGa9IHl&#10;PDpWQUywyxPLDDJUMqSVFfEJ6grMxFJTyTLIEWNZBYhACATbSBp938LRjpsyjgOPT7SzCnmjaGpj&#10;rsQKmKePTVRiNKnxmKaQQyKWIIK2i1KCq8KTce7ouadMyaSO7j0paaOgeOiZ55RWM5mMj2eplOvx&#10;yyCJOY2S3oU2H1AH19mCohGekRwenU0FRNLLI4lgjp6iMz/ciKlWSjqIykVTNLCGOjgnxgAE2t+f&#10;dxa6sgdUNwq4OD13UbfNW8P3FPG9RGGiWF9SCOkKqah5Z6X0Mhk0SLbkaWUXY+1SWeR0wb1fM46z&#10;phwr0tLWVBpGmDVUENIk6UEi0HpSlkZgTLL42VnWMK1/T6ufb4gI6o12KVXpjlwhSSSsi8kLw0Ub&#10;TVPmikilMkpim0RU4aF44QSfHojvYq1+L+8IdUNx0G+48Q89KjVWpMak3gWsp5I3qKqBv21CSx6p&#10;Fkf0JIxBRACNQYW9sGLNK9bLhiCeid9gYKmq0neSWXHV8cVZUxZGALIsVSkrqtPXRMAWDRKZ7sy2&#10;dVH9o+zazSgApX5Hz+Q+3r1Qal/Lz9Pn+XVcXbWEy0pr2q6RUWWmgOWoaOuWWaWlop1mpayWXkuo&#10;mkP3ag2Mc2kGygAZbcyIBQ/YT5fL/V6dBndYmkqf2j7OB/Lz+R6rv7Zws9LLC7Ojxy1VTLFG7K5S&#10;CnCyyz0Qj1CWMgiVRquCV+hIAHdhIHQr6fs/4voB7pAwyP8AV9ny6LHnNMUtRIFZop6y8scElhKy&#10;WYySag1rv6m4sbgezhDVegu4AfPHqJKol8iJ47MkY0yzLHqC3lTx6BZWH6bCzGxNxf3bqjfD022D&#10;uUhd1+3KijM0cQ8bXCt5SwsxBBANwTb8Cw92WtM/D011iId0c1BVKeWfmbVoFTLKP2LqAQFFrEEa&#10;f6829uL4de3j+fW8dQNZpQ0iJeNFdm0oNcJdtKlRbSfVwFCm9zf3c0pnrfURkDxoHjbWyrqmQkwz&#10;APzI1uY/8APz/tvdezyp14Ur1H8arBPqCvOoCRVMp9ZAciSEBQPVc8E/S3+v7serL1//1N0Hjg88&#10;k/T8W/w9vv8AD0h7fw1r1yBIJBJAH+C/n8ED22nxDr2PPj1zBX/D/bci3Fv959uP8PWzp/1f6v8A&#10;V/IdenULA3HF+LDj6H22ldXWjppjrtuQfr+Pp9fr7cf4evGoOP8AV/L/AFfyGKynSRwwvccXP+39&#10;s9ex58eujf8AoxHA+lj/AE/4n37rXWMDi5UX5/F/9v7917r3BC/psLAWAFyeffuvdcQATwovfn9N&#10;uT9F0/n37r3XYsLEJ+D/AF1fX37rw4+vXO4/oP8AY8/7wffhx6seHCnXgASOLMb3LE3PP5A93bh/&#10;q/1f6v2VAqadcrD6EC9uf1c8H3Tq1KGh66Nj9BY2twAB9b2AH+8+/daHA9dfT+n0/wB7Hv3WuvA8&#10;f64Fxa35+hv/AL37914YOeurKBx+T9D/AI/09+z1Y6aVHXBvwdQA4/297XHv3VeuN+ebnggkG9x/&#10;h7917riwvwPr/rAkf7Af8R7917rkthYD6aufweRYfT37r3XdgAxPP0t9V/w9+69inXIBbWB/UPSB&#10;9P8AX/21vfuvddjmwN+COeOb/wCB+n+v7917rnZRqAA5IsR9Tz/h7959WHwnroG+oWFvqbkEn88j&#10;/Ye/dV67AF/xyBYfUcG3APv3XuvLYi1rXPN9I+v5I/2Huy/EOvVNKdcvobcD034/IHAPHt7qvXfD&#10;DV+bW+i/Uf8ABffuvddcckHk8n8D6WsPfuvde4H0ufzbSp+g/qR7917rxZVFwCAP6/0vewI/4p7q&#10;/wAPW+sRPpNrEngc8+2et9cG/BIP54v/AE9+69146TwLf7bkf7b6+/de65fWwB02/FrH/be/de67&#10;+hJJ444/p7917r11IuPr9AdN/wDX9+6910L8G9/94BH+t/X37r3WUcXK6b3YHT/jzb/ePfutitcd&#10;cARb/H6X4B+v59+68KUPXLUDpH04uQQLGw/p791rroLdQLgnkWYfg3P59+6912ht/Z/2I9NvyR9P&#10;8P8Affn3Xusljci3B4tYDVcXtc/n+nv3XhTz64HTwbG63/p9Dxzb8/j37PWzp8q9c7AKCeeB+BwL&#10;8Dm/+v791rrtbFuLgWsGNuTpF7sB/vFvfjw6snxdd+kg/i44/wBpt/gVHv3n14fCeuyqn8XJ/P8A&#10;iBzyPxb37qvXE2IPK8g2ubfn8f7H37r3XRuOdQGo8/QE/QC9/wDiffutilc9cl0jn63+gtexHFxb&#10;3rPTg0Vx13wVIP1JAN7nkHi/vQ49bf4esQsSQbfm5uBcX/F/dumevArcX088BTbkf1P/ABv3ZPi6&#10;8CRkdeFx9eb3twFIH1vx/re3uvUJBbrje5uClz9SQObfm3v3VeuvwDa4JH4/r+be/de64/T+z/re&#10;q35v7917ru5Jtp4/BK8g/wCv7917r1rfm5P+sBe/PHur/D1vrrgfT8/UWUWsfrc+20+Lr3Xd1vcc&#10;X4I4N/8AEEe3H+Hr3XRv/gCf6fW1v8Pz7Z631697cg/XkgXJ+vF/99f37rwr5deNzcG9xxY/U/61&#10;v6/T37HWzq8+uIv9PUACLi1v95/Pv3WuvDni/wCSxP0/NuD7914CuB10yiwU6uR6dN/yLktYH37r&#10;ZFBnj12tgASxIBK3uur/AF+Ft799nWhSuemXLZaCgWMOR5JCdAJW3qH1YcW96ZgvHqyCrAdFN7g7&#10;mOBpzTYovWVUmsP4ZFdYHHpEEjx+rUfwbW/F/aK6vY4UpXPRzZbcbhwWHVcnZHyCosHJKmXyNFlU&#10;q28v2ZYa1qZIyzUszSKLm17gsAB/t/YJ3DdQsveehzZbX4S9o09IbqXcW3Nw5ihpdsy0tRX6qvMZ&#10;qV5TFVY6iq2/yPFNEwuSj2dSxPp+n49ooJFlcGM9LZI2RaN0W35U7jXZWUmpXrKasydXBKaykdXJ&#10;WqyNWaRIPUDErLEQ0RJHJ5Htm6nWObwwejPbrcPEXYU9OiG9o7qkrK7a+OwNGuSpsZglytVU0Ap6&#10;eqIiJpqylybVDFKiKN/pGzsGKkhbD2yklST69GUkNKL6dVwbmwtdkctRYvB1uUq6yXIz1cWGxGPj&#10;rp3OQnY1kVBBSBTUpESt0XSi82UgEezmO5VIy0uAMVJp/P8A1enRA9sfEHh1JNTQCp4+nVq38tjp&#10;jK9Qx9k783y9PQ7nrIooMfIogkyGNxbo1Vjqmopol0DzHWyo0WlGHqJ4uCeZNygv5kWCpSMfz/Z5&#10;f6vQC7YrJ7SF2kHdIfXNBn8vs6ifJzs+jx1FmI9i5Co3VvTckstTm8k8YVqXEo94qBRAZIVCfp+g&#10;ILH6cABzbUMl7WU6UBx9p6E14BHZh4Bqc8fs6qYy2wsrBSVGcystc258zUTRLioELK1Hl5y9PVsY&#10;yojEdmJLyWbmwuAPchJcRtRY/gA4/MY6A0ls8YLS4c+XyOR07dgbjy3V+0sTTbNra1s++So56Oqr&#10;KeJoMYrUaqlaDEAolEgtHJ9QrNcW59vbbDHezN44GkVqPXpHuM7WUYMBOrFD6dAru7M5jd+X29hc&#10;hk6/duSxvmq56+rtNFHVV7CWupsZLq0uuossYuFVV5sD7OYIYrVWZAEBxjH2V6KJne5ZI5CXK+uc&#10;nj0IfXOS2dtDcO36beGFqsztvAZabemfw9V/Cp5crT0semggy+FqAIq6ggch5aEMsiqpZX1CwZl8&#10;SRC6EVbAP+Y+vz9elcQjRtDgkDuIx5DzHoPMcehvpc3nMV3fie3Nn4/O0WIpt37c3HhqygoqnL0d&#10;Jna6G2MwmBkmUy11IYmR4caWEkalkXSEHsmuxDJZtbSUD0NRwODxNMA18/Pz6M7aKZdwW4VSVqM8&#10;eIxT1+ziOrX9ud9V3Z2dxGN7AkhWeLLTJV0D0UNXT5MVEPlkhqJI2lamIJaNIPPqFrOrc+wFcWzC&#10;pHdSlD/Lhiv20oePQ9tnQHSABXy9f5Y+ytRw6Hva2/Os9lVG4/7mSwpDUUP2+5Nzz5WOnpo6VZCk&#10;9DtglLR1UbW8hZFHhH6Ta/tIEuB5Gp4f7PW2EZbvIx1Xx3j8jO4O6srL0z1/QR0+Lw1X/G8jkKOK&#10;WapyG2EP2oK1FPZnUqQZEXUJQTZQfYjsLaGGJbq7YHyA/pfP/Vx6JrqV5HNvbCnqT5joCd2bSyW3&#10;EXs7fkGPr5KfI4raW25ZIVhnqcdSwmOlx2JDLwYyrCeOWzCwN9Nx7MYpVkYW8BKjLH/Z6QTRaGNx&#10;OAThR/sf5ugU+PHVNf8AOb5B7d6ezGGoMZtCq3jUZDe9cak0NXRY7HhoclIs0BQ07MpjRGjW0jWH&#10;5v7PZZf3VCphf9VwFWvCpOPt6JkjXc5G8dAY46swHE0xw6u3PxPwHw13NW7a68y24c1hk2pVYHZc&#10;jZCMYWnymdkZpWyxj0sHSNXDTVBZADcG45Be9yztcEXLBmJBLAZ/L5dHe3QwvbgxoUABAX08/wBv&#10;Doq/fm9dj7zyPVHQGazVPuvOx58VW/chh6aCioIIahftcnteCpkW1UKf1RiVbBrF0I/HrRZoYnvU&#10;FABj1qPPq7wxSOts54mpHy6Xu5OjevdsVUU2yamprY56Ebf+5qayemoI67b1L5JMbTLkDJUVEkcV&#10;ita7TRMLaQoFvaTx3kXuPz4eZ8+Hn8qdGsMMaE6BxwM+n8+Hr0h8x2auNlG3utcfS7eGCwlKu4N1&#10;ZeR6pxNKpSvpqeumLzyRjUXsHUC5RV0Div04Kaps1PAdK0H6p0YKjieA/wBX+r0BXOwdw4LN/wB5&#10;aCn27gqStbDU2SrMvTClNRWVdC6qkUU8BJjWPiWaEFZGJvpZfeo4ZE0vUkVpQ+X/ABfr0YGSJ1ZA&#10;FB01qKVNP81P8vRXKrtjalDHWrjoxja2nNfTNRJAfujViNY33EVnAcP5lCvGoIsSxAIPs8j2K8lo&#10;znUDQ1/59/Z0Szb1Yx1VO1hXA/49+Z6BfsTdu3t17TWlwmVfITUc8JqqSZC1HXStIJqqvzdXTC0c&#10;CKJAhty63t+fYm2fbJrO6LygDVwPoPIDoLb7uNreWgFs9acQeHzLeg9Pn0jpflP3Pt7ZibB2VuWt&#10;ouq8FE1e2ImpqY0eVykS6cnVw0UiEfbO5U8qQSoc+q3sXw7VbO2qfLk/Z5f4eo9nvZkesJOkD7f2&#10;fL/i+ic9x7k3vuagwO5d1ZKZm3Ca2ZMfCy00MVBRyLFHVVFE4F1mZmEb8h9BAA0n2IbKGCJSkYoB&#10;/q49EV9LLKBJKalv9XDoLsLgqbJQo802mWqmK0kAljI1xkamkUBXVQCSA66T+ObgLG0g4z0ijWuT&#10;1bv8RY9kbUw0tTmMfg8ljjCabPrU0hM1ZSsw0QirPkhaJ2ADAxq6g6tSgk+wfvTTMw0kg+X+odDr&#10;ZY4YoauK/wAXRr+9u0em927XwW3enOud17XyFDHLU7Xm2xiJaWgqck4EWTrqkwMyqxVQt2LOwkRy&#10;1/oHo0YTGSZgR+LUa4/w9HckkLxCK3Ug8VoKZ6EDqfo75C0fV1VvyGnc52LGwwYnE7jrqB0wuGaX&#10;7urzWQhrNTaypcmpRdfDIbix9pp7uzabSvwA5I6WWtldJFqYd5GAfL7fn69LPqHO7lw+4qebI4Ft&#10;1V+SpMnBL9pjp4tp0ueRgHc0sqiJ4Y1D2ill0s51fS3uzNEQWB0+nqR/xfTkSOCKgknj8jn+Xp1h&#10;3j1Ts3cW5dz7iyWZNBJQyGr2hVTt9piqrcFfCIJslj8SoSV4ol1CM+M05cMQrW4tHOyppXNeP2dX&#10;ktIWYyOaEcK+tPTz6rDym79zbt3LW7MlrzhtldaNkfspJqioqrVeMqn/AIxmopIdMzLUyATQU1/G&#10;tyEFr3PFtYo4hJ8TyU/2B+XQWkuZpJvCXtSPh6YOT+fGnDo/Pxh7+yH9zNuZSpye0jnI85PHJX5e&#10;OnXMYjb7MaFcy2PQN9xK7hgI6anJTSNdy2r2HNy2zTOVRTT9or0Jdq3ESWqmUjUCc8DT1pwP5fn0&#10;KG4PkJ1lmOwpqXdbNNWSvQ0VLV1uNpZIM/FC7RCSjqppSaWolFy1OIowy8M4Jt7QrtdwseqMVHyx&#10;Tox/eVs0mhzQ+RPn/s/LrjmvkXt3Ym58risz1zDUZmSKgxGzq6orxNjBH5FmxuUeZgkNLHJAdRaU&#10;hlFvU34dj2uZ11K3HJ9f9npqfcYEfw2GfL0+35dBjvn5P5TK9oUu0tqVuJ29Sbjooavdf20FNPBh&#10;qCm/ZraCTI/oeOpXXIsSLd5AvqANydWW2ssOuYZGB86/Lopu93BuPBgPEd3yHDj8+iefKmpw8+Y2&#10;hUY7Hfb1i5avxMImanaGXB48B3myBF5IXic6wkhKlGDKbD2LNrDKjA/6j0D970NIr0zw/LommK3R&#10;BTdp0uV2BBT5GTDNHOi5kJHjKWcRAVmUmlc6acLIWKa2FiQQeSPZm6KYiJPPomgbTNqiFaev2dCh&#10;ktzSUsu5e3d77tbPZh62mx2E2thayPIQPU0XNF/GomCyrTqGZAaeYv5LEBVv7R6NREMa6RTJPHow&#10;EhWtxIxY+QHr8+n3aG2cX3c2fydVu/NbOw+EpWqqKTIVIx3gqKhRUZGkp4lDLIzqHbQzx+mzHUQ3&#10;tmSQ2dFVQ3+bpRDCt8C5Yqo4Z8+J6y5jr+vSlzeL29PPWbbw2D/idfnZa6oMuHoKkKGkx9fSr4YI&#10;6hShqI6omM6v1BjYUjuFZwz4J4Dq0lnIA3h5Citfl0SfME02QqRjoaKJKdDCKdJY2gCQx8mSdrai&#10;wuxaORRe9voLHkSBxU+fRAwGvt6bGhqJ6SHIVFOn2lT/AJJCyomiqqVTU1MgjUhdFxc3JHB1X9ud&#10;owOqNxz0kmyNPj8dVQP9tXVM1VL5poWKTXQ6KdlRvpoIAIvZha492Clz9nVAyKoHr1nxO4UikoJi&#10;ViELoak06gzGQtdZfWLJ+bFTb68e/NEaY6ukgJBHr0Z3Ly7b3Bg8TkMQY6qTK5OjWs/fEdXVPBT+&#10;JqapllIjhUH9VS9tPAs319lqq6uVboxbw5EqM9B5lPHTffYzF1UWIoo6iWoqatqlTJUeJtEuPhqY&#10;maOp0kERtpuyj6j2oGcsOPSZioGmM0Hn0k83FjqeaCimidqymK1AgiJmnqGrLGKOaQKbaydQ1MSB&#10;a9rj29EjEHPVSI145I6M/wBG7a2tvXAZPE5PcR29LgqeqzlbVZONaiLw07BIMbSS6mlSQXbxiK5k&#10;J02IJsQbtJLbyiRVrXH+r/V5dHe3wwTQlGNCMn/N1wpOuqR9xTUjZWow228Qk2XzmQrJxjYavDmU&#10;h69aM8+Ri0a+AcNb6WuQnW6DqO3U7UAA9ft/n08LVVcgtpQZJP8Am+fRVc9mcfnt011f4JJKClln&#10;ScxxBKmSipn8cMxV7qZnULqS1l+n1PsRQwiOEIBT/J69EM8qyylqY/wjy6n0+7dx5mmjxK0DSYGJ&#10;WiqvtIHR2xsVzorahFJZT9XEgIBH4HvRhjU6yanraySP2quOhv64aghNVja+HLS4ap8TCmw0NHXr&#10;D9zZlpoVqADrYWuYnDR8/Ue0VyhIDAgEcfToys9IqhGOjEYHLSbK2oKXH1WJxctLk2z0NetdVVGS&#10;zYqV00eDo54CkFWlMdCT0rTEi5c3Ck+yW4tlupgXFajhwH2/L5dGkM5toTpIXNQeNfl6EevSH2l8&#10;ge8qPPHEtVbBw2MglqPNla/E0lNSvPXzlnqEkx8PlMhPqvRBdQBJLAcPTbJt4i1UZjwpX/D0mt91&#10;3Ay+HVABXiPMnyp/k6WtL2XvDtDsCDZmVo6ebBVT0oyGUxeMixdTlyGDxpDlaBLtBLKLI9TFyCA/&#10;q59l0u321lbGZD3eQOafl/m6MI72e7uBbsBpqMgZPyqPI/Ppebji2RumhoaPZ+yqyPP0sD0ix4qh&#10;okiV6OqaKsocpMx0vNZUZJNAKmQCx5szE8kP9o9FrXjTj50/1Y63KkcwpHHnhgV4V8x/l6QfTVfv&#10;PaeSebem0tv4TCVVa9bhq/L0Cx1u6alpytHS4lpVbxyIA0yllW0aurDni25rbzxg27FmpkA4H2/5&#10;evbY1xbvS4RVXyqKVz5f6vXpp+XW7sDFmcNgtvxxNJNRCoy7/dRy1tVVyRKGo650sCqszBVVvSEs&#10;OPa3lqzk0NNJWnAelPl0l5nu42ZYIwK0qfWvRZ9ubLzG/IauOlraOn/g1K08t3ho6ekiMoj8VdVT&#10;HmM+kIwv673ABPsVs6QCpzXoHeGH4+XUXd2z+yMetAMntqpyW0C8cNFXQRmOjmqXiX7gs6orPMtr&#10;DVxwCupbH3eMxMKg0PTUisDn4fLpBx5mnnrXo1p6fEYaSuSmkjUwyVECRKFq2dIwqquoEtHJYufz&#10;a/tQEOnHHpkMuqjcOlIPtty7hp4tu4tvNBHTUFCIJXWlEtPIItdTUsxQPJZn1PIEVbCwA5ppKju6&#10;eqrSDT0IkW8KKmlqKb7lFfHy1SR08UamDF7hhP2jEaFAkLgNrk02YG4JAv7osfEjpS06BdPp/h/4&#10;roIMBi9ybjzGWx+GqFhWWsWebS+tJPLJeVZPIpYpDyzcG4BJBP1VqOC9F9C7V6XG9es02ZDQRU0z&#10;VU+XhMwranTBNjZ4m0VZbRaOSMSAqGsLj6cm4u8bR/F1aRApAHQIjEQUn3C5CrM1NXs8aS0wZpoq&#10;nXZ2AcepSPWBc3B+vtsmvVaYp05Y7YdJWItfHDWS0FMX8rlZYIZZ4v8AOU6y+lXCp+6QbELdrE3t&#10;UuAaHpxY1K1J6nbx2NtTB47H1QrRma/JRUz6KaqgyFNFc6ngqGiULG63UGPW54a/I918Sp6ceBFG&#10;Dx6b63YdZhKSCpRI9Vdjln1KhLolSLwuVYAxg8KQ11PHP5FCytWnHqphAyOPSQlx0GKFJUTVMdR6&#10;T5oHbW8chv8A5gsAGAUXa3F/z9PboNRU9Nsmg06FDaG8cXU06YOtipYqdGkljedQzlW0xutiLt+D&#10;ZbfXm9vaeaP8fp0qt3TCv0qp5sdgq37d5EjiORMmMoIJTM0kNRTarNVJzKHJAP5U3HtHJEZFNPLp&#10;cpSGTSTx8urC/j/gshuHaeQy1PQw14oJaWWlH3NROMTqi00lRT08YYSSGNXUjSTGdBtc+4x35kt7&#10;oKTSv5V/P9nUm7DE1xaagK0+fD/V5dDz1X8buxNxVO49ybt2xNgds1bwZenwVA0KSbkqnq9FHFlM&#10;hSeSSjDxAGapp/GFYFmsdXsrut4s4VUQtqIxUjC+oA8x8j8ujG12m7mkdpVCrxpw1ehJ4V+zo6eY&#10;69afbNHjqTa+FoZTSu2QNDAM81PiYoPBFkKmWNElnrIuP3DUuQRe9j7Izu4eUEOaVxXA+z5V/wBj&#10;o7G30jyorQ18/wA/nT16rS3N8R9vdg1f8aomylNlIayqp8bgc26odxCmqj96aTKoqhJUVllVW50n&#10;jV+Rxac0S2sQjYBhTJB4D5+tOgJe8sx3MzOpKk+RHH8/LHQe9y/G3ZPx/wBu0qbgqlze7N4miocf&#10;iaaZ4mxuIzEbSwZZJk1OZU8ckJFTHGrkWUAkH2d7Tvk27SsFXSiefqfMenocdEW67JBtMSlzqd+A&#10;9B6/5OgX23ltmbay2PxWYqZYsTIWlkjSkMM2RWiXSlXUysGEasPWIU9bhQLA/U+IZu6ladFCGNTo&#10;Y0HSx35vrqaLa1bVbexVFJmq9EiilpoI/BSVokMArFRhcySx21BlLgXJsT72I3cigx1bVGFJHE8O&#10;gX2fWZA5jBVFTjHzGNrckkFTFFrm8fo+3pVpjZWLkXZI0AswP1PvzqFqPPqgNaY4no7PXvR9J2HX&#10;Y2faxo8JNjMbWp/FJVyMkD1sFdoSmqolEjRTw3LPJoYyavVb9XtIZSCVGT0ZW1mJsp209ft/w9If&#10;vfbHYnSe98NlqSJKyKsWBVpMWzRLFkWTTVtLIPIaSqqCzmIrLrZBewUEe7xvBKpjfBHn/q/Z1S6h&#10;uLNw4Jof2V8/29Dd0z8r+0sClFUPTV2PbAxtQfwuoNfUVddEZtJTJUahYI1HkCrK0UjFwSNJPCO6&#10;laOiRtUdKbKJpSZXqCPWuft6Mt1d86909k7phwHZFZjsNgEepoqo1sMfghFPUFYqmBipaVwDpZC2&#10;tiAVYDj2H94tWkhLqdRp0cbfdATaGAA/w9WhUm0upO19v1ONwlS65Cix8dTVZjzNHBRTCDwtV4Op&#10;azCW41So8jaVYWJIA9hOzt1mfS5ofToUymIxVWmeqkfkVtLF9M5un2dBubF7hk3PLVxYyqVRXNUz&#10;OzNUY7J3UAWdRDFPfXGzXJsfZvHbFZDQVC/6sfZ/PoPySaGCE8eBPn8j0H21OvanbyYjOvkWho8p&#10;XOJaSl0wClyFNb7nGGRtTsrX4KFhq9X0X2zcXAl1R0yvn5ketPLpV4OlQ1eP7AfTo5fxvq987i37&#10;DisLTMKChllgrKgrJHK33L2p446w8SIFYnSGNgrXINrkl4jaCy8Wp0mkMagl808/9X+r/Js2dXRJ&#10;t3bC0dUGpKuM0qwoApRUNKrnQJedN/QzarA2H0I9pLOHwwS2D0Br5PHm1LkGvWXK1E26twxQ4ynS&#10;OLEqy12RLIRUAKY1gi0qPWCSwuL3H9OfZVuVk95LqjFCOPz6aEAhi1N59LfaGHOFqFWUMEZ9MQk9&#10;Sxkksswt9Q19Vvxf/H2l22zNrMC/rjoku6MxK9GYwEg8cGoprJEf1BCuOLrf8Gx5/F/c0bU6+Ap+&#10;XRUtQ+elsWQqWItcEcE2/oWuPr7Pu0rUcen+k7XyLGlwEGojXayuAL3YE/jgey+4fTWvDr3QR7kq&#10;1jWRhd/S5ZWQC13K6hflSpNrj+t/YD5imVoTTODjpOUYVJ6L/n2eYOrJHAjkBXLIjqRd1ZkIOpr3&#10;DA8m/wDsfeO3MKkzN5Vp08rah0hoW9cgP2siKz/thGOm4BTU0Qsxa5ULb6XN+PYMjB19KBw6eoSw&#10;Lu8KMggAhpyuioE4YrKWKfi/F/8AW/APs2gQasrjyHp17p9pqd2RC0muVIZIwbp+1Y6WUEcHULcn&#10;9P49iK3g1qCcn062OOOupcLBJHGGRHEqgxxgBNUum5RjyTY31XHPu8uzQOupxx62SDx6SFRjlp5S&#10;ESExxMhSUTNCxk4TSdAuAD/YAsRz7JG26O3k7BSnVelbiokkSV9TPIEayENo8ptrhiYjn9Q9Rt/T&#10;82Am21FkWrD8uvdKMYqKaCGTiPwhkQGOKeRl/U8JFl5Vr6bm1v8AbexVFtiToG4Hr3UiCjmg9axx&#10;szyCMyBUMhVjcAmQBr8fgi/9SPZhb2Zt8qK160aUz060w87MJkhMkZKRxyLpdrG4fXYWtYaQWPs3&#10;hQODqGR021PLpzjiVrPojlYIpiDAI2lzoZQ0YFrgcc8i3swiiUNileq9PVPSxj0tpeQF2jLhWVSw&#10;5LEfqIAAHs+tkQqK9Opw65VVNFpUqi20E6msGu4HJB/1xZP6e1Uka+nXiDw/1f6v9X2J2aiiklDN&#10;GjF5VDzx2vKEUARlWBABP4H1Fvr7KZ4o5CNQ+XWtGOkzmNuUswkhkhCx6TIwQpGApbUIiQLCxAJH&#10;0P0Frn2Bt+26JwVYUHXkamOgny+2oYKry0qToszqRTWAFPxZk0X9AYXksrBTf1c+4ou9vEcpCcP9&#10;Xy/zf51PHPWOkw7xwOZaZHWYrHVaCsjSmMltMbICCVGm7q9x9B/X2ytjQVcYPWwaGvUmXGwR61Sj&#10;DNGG8cc0YBkhKX0R+MAMQ5t6vUQCTcc+9mwipTTw/wAHV9TP29JPNYSKOOrHpjQhY5XEQlqPLp8m&#10;uZyDYfkL+P8AYew7ue0KgMoH5dULk9p6RdNJUQTQNolhDtFGB+34okjPjlNQhWwdr6hb8f09hxBp&#10;bh1Ukrw4dD/tFS8MHlckwSiGQFAnkZgJBHLcHgDi/wDRvr7Ee3or0Zs56WxNVehgoqUNHEEs2lAR&#10;GNN0V2FuCLakFvr+fYrht1ZQR/qz04RUU6VkVGr8BQsegaSWDaXH4dSBY/1I5/2Hs0Sz11NOH+r9&#10;vTRFDTrupp1LIQNL6tLjSDpBXU4L2uRxfSfzc+0lzZhQDSh8/l+fn04vw9ZREZEazqFFwt1IZbfQ&#10;2H5K/Tn2gaDWCQcDq3Xa2jj0lVjCEFQzguyAkOJNPNv9f/W9ppAEi08AP9WelfWCWohjJ1qfGQtr&#10;WBla/IA/B+gFvx7LHuoUNCMeXz/4ry+XXhk9MuRq0+3eQFUUMxLG7M3H6SoAAstjcAg/Q+ya8uFa&#10;MkcKn8+tlSOgVzeSWATsNC2LyOSSweMtdCW0kBQdJJtYE8j2CJ5A7mnTErUFOg5qM5INOpqeSps8&#10;0ceiXSplNksacaXAHBBFje3HtE0hXh0nDg8emg1jN/nmEksyuqTjR/k8jnWdEMfFnNyqaSFAIJBu&#10;CwZAKg9XqOn7GVALBGaRQsKtKWKhma+kmW/BH9sG5b/Yg+1UDjB8uvefQhY+pKw+ppAyG7pfxNK4&#10;cqp0sANJvq+n059mKTALx6vrIFB0tKAXCuNbg6g7wkIQCvDAHi4IIJH+Pttipoyg086dKozUV6fQ&#10;v4UEawl1Pokb/WNjxb/D/jTgqVoK58jx6sOmyoipzKdSi07NHJID6CANJRIiCFt6ePzz7QS6Ueox&#10;XFf8w8v8vWyARQ9ITPYWIxziLX42EgpxFGFFPKoCs4DD+jAj8X9o3nYNoPDy6Za3Wlei95vHGmqp&#10;0UBo1jBHkYxO1/S0koj4YG5tpAH9T+fbRAcah0VSIVJI6TUVTLE6RSvGopmIQtaDToUokcgT0Or2&#10;sjqPxzc+2werx/AOs0M7tM/iUyWa0hVg3mkT1GGRrH9TAn6A2+g92U0OOvL5/aelHja9ZgtKkMSs&#10;QZ6iRpNMpu37UYMqgX4sAT9OTzb2YQvUcOnk4dDHhMPHkl87RvBJGQwjjY6nhT1eOJLcKLg6lNvq&#10;p9m0KJI9aUPRhHEWXt6x1+3Io5HkWP8AeLpMSAViRX5lV2IAF/1aF+ov7ZuYhQsPLpbBCR8X+r+X&#10;+r+ZY48d43CBFGt2ZXZiwjRn0RONIU+pr30mxHJ9lOshs8OjNYkAx0nNy7fX7aVKhI3SopXYs11g&#10;n0+uOGbxA3P1CsykqAOfemk8N9XTU8CPHp6JJ2BteKjyFLUlpYpBBVMJZ49VMaeQhkihi5awYaoi&#10;QAQGNx9PYo266E6UPQOvbPwXqvn0nsRWJUeSKVhNTELPO9PKJIYZxJpVYkKqFA1F3MZI5tyPa2Sg&#10;PSMKfPpQVeKWogjIVnEIqkUqwDfaQSfcSLDDYEWBLHUPULA/X2hWRUYofLrWg09esZ25lGp3dIqd&#10;oxMKqkbzCWeSRlAMQRv1RulwE+gbV/T2zJcRFjU9b8FyNQHSU3Bt+rin+/qqaanaWnbxoZpFSnjp&#10;JNVPBHMikI7IWUr+omxNx7tDcIO0Gv8Aqz/k6aeMg8KdB3WYaGaeoEkDxGJVnFPC0dNRr5TzRtT1&#10;GpZCymxeUXuNQC6rezEyaVoP8561oNOmbI42oieGOOamgplJfwwQyhIJWIp5J6elAsZLODHIRo9D&#10;WIX35XBya1/1YNc0/wA/WihIoeotXhv4b5EiRKiVKmmWGKtEAkMzSCSWpkmkDJrf6hoWJYrYC9/d&#10;BMHyTQf6sDzoOqeGFz0ocdJ9xUM1SfFeZqKtjMCtTrTeUSU0yTWLLMSAAyEqSpJA+nujkafX09fn&#10;+X29Orpp8+jGbSoDWSUE0M6K8/ipkM8aO0aBSyVgYWU3VedIFzz+PZcW059OjCyY+KB0YOhxEYRX&#10;MvlSANFU6f2JJ5/B5HqNS8tq9I9NgR9PdxLVej8jNenuKhp4hDO2lmSkjkqdcFrwmTSulZOSSTaw&#10;vdeQCbe9Eswr5dUYUGP9X8v9X8g15LaNJkFSWOMOyzVTfsh6mOUz0/7DPHU86yLgRixF7ixHvRkc&#10;LjpJLAsgqei87i6+kpPNXSx/Y0BdvtVpF/eiC3WVHE2uVoXu4ZGCstwwuPbqXeKN0k8MqdJHSRr9&#10;t1Dwz0cdLIstLJSSwFo1dEQep1DENII4rhpNbjU45AHt0XKHJxXp1oQFr0D+7tuTZaaWgnoYZo6h&#10;0qylGkKxySSJapqKeRbBbnVo9V9X0+h9mltdCBfEU/L/AGPs6LJ4wDQ8Oi6bsxM+OrxMsApamKQS&#10;wUs9WlZDUJTwBoTXqVHrkVvGqC36WBvb2ILO5S4hNTWvHFM+o+Xn+fRU4XXQdMEWejq5KV1hWLXD&#10;LPPDNTPE0Mcj+KUkr6FmZgLRkDhr+3Wj0Aj5gcf2fPSB5+o6qCDw6UcdfJVU1JDLWU8Ey1MK04FI&#10;jzpPCwEbKfoX0kQyN+lrjkMb+05UaiVGPt4f7Hn69Oq9MHh06FJHa4kpKmrfyVE9FNpd1l8+iGVn&#10;mFz5UCjglEKXZr+64p6CvH8v8nW20oMcT1Glq3RhT0FZFTS0cnk0Vkz1iERkioo6YqrAaizTBY3U&#10;tZSAB72FqKuKg/lx4E/sp9teq+I3UyPPU0NbBdVFNHU0wkiqYZZAq1KGdWkljJkkDXZmYi9102On&#10;3Twg4+ZrQ+uerCYKe7oZcZUx1EFHI8bo9bLJNCJ52bSdPmp4EoXs4CrqaNraY1JBF+fZe0FCfl5/&#10;7PDj/PozjkXTqAz0pYnj0RrLUfbITWTlqZFYXeMTaIY/85rUqIR+NXP6T7o0dB1okk1PTiv7qvHW&#10;CdEmFG0NMymSUS+ItSztVxWCpJfW2sWWx49s6cGnXukxl62N542nFdDU+CNXqqQjxxTXemkp/A44&#10;IKLI0zWLD88j3ULnH25/1fy6o/l0FmcyEUsitRyvLWAjH0tTSSSNA8ar5lGtPQAqpIRpUpqBJ5a4&#10;NrWL+IY4kH/J9v7eiy4kAenp0FufqRTCOSCiikPlaeAtBd6+enP+WK0qWUvG3kGqy6ghL6rexFar&#10;20J+35Dy/wBXz6RtPpPTBj8zjYJZaWsqqv7Spp44EMNO1M8SxyGqpZslIwEUoWQFUlDi4+gNre17&#10;K1KoMjPGvyNPMepHXhdIen+fctOpo1qKmwWGSpyC0dzNWHHHWy5B3u7oz+mKSNyH1gfRbe21QjgP&#10;l+30p8qYPDqxuUHStx2b81bDWSsiL4BOXpUQCCUwPUVlFHVnhFWMNZdN7gj6W92FCKD7P8ladORy&#10;rJw6X235sfHU0dXRTmQzinXITSx+WJKPIqwpqZwAGAsJFeUAaJLH8+3owdVG8sfn/q/l04TQdGN2&#10;/wDYUnm0VCx60SRRM6VCfZyJpRoGlGpEi0MjSekkW/rf2K7JlMYr07GRn8ulNDR0FdEFPmNIuo1U&#10;SqrH/KnBEtdEVY2Kn1FZAFDKx+lvas0rUdWaQoaDj04T4KiSGCX7Spq6yFpWOqUU8VNQxNYI5YOJ&#10;Q6kW8YJI5uL+/VI6r47novW/OtaGeCqyLUVddlqIMYaeJoKehncEOl5SZZdBYpGXU+tuRb6NyXTx&#10;rStfl/q8um/ENa16Kfubriri+9pvtmmhqKRfuZZ70k8UsMYWCWeOIOkcFRGdZke1y2gnkWTR3CSH&#10;PEeXH/iz0ZQyUAPReN09aVngjsI1ocbPUAiSohiq4aif0mJpIvTJGXsqNyysWZeL+1kcgQmnE/L/&#10;AFUPT8lGofLoDM1gsxjqpcesUlOtQzaGo3+5NLBihenQBgNfjkZ1bi7A/n6ezSCSEr4hzTiDipbi&#10;a+VfL7OmGXT0lK2prqaWreK1QtFWUsdRULBGlO9XLDpDwykKwSC6xxEWIcBbfX2sjWMgDhUE044r&#10;/wA/cT8s9V6aqfLV4qGWCRYIlr6d2mlR6J6KOaEolRUs6WIepUmTQB6SzEsBYKPDjb4hqqPt/Iel&#10;F/n17/V/q/1HoWtl7/nwNWjDJJVLUVk0kNO1Q7UktbSpopHFTLqkiitaVmb0pxpJBI9ku57JFexU&#10;KUxxoK0+dPM/LqmlQa9Gx2p3pJjI6Kf+K1lTX4+OSGogWqmjmo6mUK8o+0UFXowLeORNAYWDc8+w&#10;Lc8mpI5AUAHhUVwPn5H5dKIZTGwIOOjEbb79p6x8xqyETLh6+hq/t4IftKxz4Q1Vjp59b6itncgE&#10;qSAQOL+0DcmGIqqpXUDn8+Ix+XSwTGQ1r0qK3vOoyzH7OeSf7+ZZqhqik8lPUQxt4acLEmli4vdT&#10;GhJFyVAt7VR8nMMMCKY/Z1vSWGc9D91PkTS/xDMZKplq6JaZoaasnC06JPC3nZ8aWXVrhUMbKL2O&#10;m5IuJW9vvb9WvlvbiMChGmvSSeIhTTonHeXbG4u190123Ns1FZT4fDGcxGgqNcM2OTyLUIiwsoX7&#10;mVGiJk9Tc/195a7ft0O3QiGAAMQCf2Gv8+iZVYsdRz0rcBsjH0FFt6XL4qnyssNPQV1bS1EcC01X&#10;VSQBYV+1kjZJFiBZ3aWxLaRqP09ncadoB68y+R6G+r23kqWgp4K2SKOjMNVU4yj+wSkkyM8sFqen&#10;qaen/Ze8YsoaQML/AE03AURjzB6poC9AlnN4be6hp6rJ7maKonmqIGwO2jTPkKCR2dZ4ctW5GNWj&#10;DILKqfpZ/GpYr9E8jKgq3XhAZSK46DWo3FuTsAybp3lNS7O25XVM7UmDlMX8Xy6SxeeDIy5CAeRZ&#10;3gs7hbK9vDGyqW91HcKtw6t4UcbduegEr0RsbnJsfajwMksmQSsn8dLT1dLfxS1VeJdXrRbxRA3B&#10;YaRd1v7TrHU6h1tiqivRZaibPbhzOXxOxErFp8dNSnLV7RLHRxRVEIhrafHQMNWhGdASOF1KLXNw&#10;4UNcdI2bU/b0mt0ybQ6429lY6iR6HdIjgo6fSIqfJUrv+5P9wW4qJCzq4iU6Y10lr/nRiXi3VJQF&#10;AHn0Rzc2+4KyWqyEQyNduTJZcwxUU88tSWWSm0moqC/rFypk1AqI2AIUhj71RBw6bVWb4jQdJTF7&#10;cyFFG+4c8Gmyk06vDS1TwmCGaaTWruSvLMeSoHCgt9CD711cuhoE6bMzLt+KqpXmpPuppI4l+0Wd&#10;hQUKTgeYRRX8nmPL6zIFUMqpcC3vePPrY6Wu3esclumujoHpDtzbVNRfxfI5KngnMsGOk/bofI0a&#10;ovBZYXWOwMjXYk8+3NIrT06bNRknPl0bzr7bc2KddsbJlonmrJhhM3lJY4a3M0VBTUv39VBDJAWU&#10;NIoL2IbhSCbKR701FFB59VHwkno2myIK2plw9PnGlbA4fH1U+RkmompaaulLmMSVkLBVZ6oWhlYj&#10;Ugu6i/ukP9pnhXpOwBOOovavbeNosJmcDQVNBHjpRTikqqSvFRiiuPxjLTRZ1wNZEFOwSBSGCunq&#10;9ft6W4XV4S+XTwQkD/V/q/1flUbHU4bK5Ciy9e9WuMSolEsWqTx1VXFDJO8iwyG2pLKqIPS5YiwI&#10;t7TNkV/1cOlBDDHQ7b8p89m8XsLaGLITK5em21j6ELoSmpqLL0r5CrqKStXSIUqS0cEymPlTYErf&#10;3o/CPy68SACW6j7nxtVseoodgbSzQo5qpJMvlBHBHC5zEUXlyKHKFE0x06pKtN4iQVsDHdwffnGm&#10;qf6uPTNdQ1EdYem9hYup3/T7izEqNMqVg+3kqnNKZ59EkFHXNVr5Iw4kdHe37xVwtjydxodYr1Ze&#10;46Ohq7c7GbaaVVaWyx3DU4yWlxc/3UWKyOPpXnNHS1hpaZW8kc6NE6UU6KxUML8X93nfS1P2dPMt&#10;SEHl0QyjgjiqMjPvudoqlqqPIV8lRJ+/DSzP52817gySal8cHJYm5PpHtCSc6/Pp0rjs4joAN+b+&#10;qs5Uf3c2qk9DhqMNQg0cSwffQTTmSSSsjQ8krpDAm3p55Nzpm1dq9KIolUeI/n0O3QPXWEoZhvDf&#10;WIqszS4ypoTRYylERjyeSqZ7RQVOpT6CnqBUG9j+D7ejQUz0juZ2B0R46sBynyM3FDs+ejigxEex&#10;8VjqvAbbpDHTxmunjcyQTpVzpJPrp52QPNMskTafSoBFnVUKdQ8ui9Iqtp9fP/V69Fz2BuCj21iM&#10;n2R2psPb2Wgy6quDxtRi3pZ6qdZS1C8UETxSSLM6v+4zyaAguGFh7sW8/XpQy1oik46fo4cFvqOq&#10;z2f2zU7bqpKqBsI+MngyGEpZHCy1uOGIMcbxrNC8JHi1FCjuzHVb3cUPl149uFNemyq3Nj9lYHLV&#10;UFN/EMnLOdKoIJMdSzSBVxs9P4ba4mSSIBBaWN1YvYq3tztArx63pJbPQEbr7ly1VFUY2uXG5LL5&#10;FDjkpBDDagYKUFSKkKGJ0+phcgNbng+6NKBgcenVQHgOgpTCGrFRXZmbyVpo4HSWzKEYOIlLM41X&#10;YWAJ4a/FufdcHJ49PE6CF8unnbe36SvrLUeOjq67VE7JE0iFSnpmVmT0qL8sPoWB0knkqYED46Zl&#10;U1Pz6X+fxtB/EavB/wAOrKmvR450p1K0zUkRUtVxTGQ2leNj+ACgHDce1wTitM9M0OmvQcbom2pg&#10;aCnxnjSPJTvUipq5mD0S1UcwSaPUYh5U1EhdJJsAbk+2JTFGAvn1uBJWYsTgdIjF7kNQtTHT/c01&#10;PRRqkbmfUvmLeFqmsnhGp42RgqwJqLAaSeeEodWJI6elip3Hz6M51BgBjaeozVFDT1+8czW4qhoM&#10;K+PilqaiXKBo2hpY3XyGSK8dQfGq6QunX9fbwAAI8+kU5qNJNAOPVyVNJ1h8auptp5ipbDydpy7O&#10;qKekxWTvDVT5Oud5p/FXhSjITqpkkQftFFBJYH2YJSFAKZz0Uq0jSeImaf4OqeezKw7szGc3NltE&#10;ceVrpJWEs5llfFwSCdsNRxi5WniAVPuRYOl7D1e2VowLt5+v+Af5+jOHNG8/9X+qnl0Tjd2Qilzk&#10;1Ht2GFIJPJPHBTEGmWSc+TwqpBAEYvYD8Dn2V3DKZdMXRrGo01k/2fz+XS7xWKwWzNmSZHINDTbm&#10;yMEdVRVEMmmpZpgtRTx1JXUChurEFb6vSCOSFywx21trk+NumX1Sy6Rw6Ciq3NUVOYOTq6dklVNF&#10;OrxKixknS5SIgoHc8NqBPJ4J59lbTDXqP5f5elaW40aK9KxMhV1sENNh4Hp5xDI0ksza0pYJV1Sz&#10;hGB8cSAjxD6E24+o9qNTMNK46TGJEOqQ16gYDqiqekbPZIjE49KmQ04rHu85jQtJd1XSwNgC5Nix&#10;AVvdI7ElTJJgDgPXz6ekvEJEcXcfP5dQMWFzuWpY5fDDi6EHyMFZI/EsnkdzG4I5FtXJBt/sPdFC&#10;PJ8h1ZlaJKjJPUbedbis7u6SgxVAKLH05vWQRsskcRiGuRoXj9JR1CC4tci1ufepgjyAIOHV4EZY&#10;NUnE8OhX7LyuRxPWG2cVOr4+kq6WKuxs0LGIVS1Baln86p/uy4Gpj9Bb8sfam4YrBpX06T26K9wx&#10;6Dzr2qx+IiWaFYZK2TVFC8kk0bxlV9JbxAaRG5Vgv9V/xuUttWgr0/dA5/LoykmagoaP+J5msnrV&#10;x1K1LFG58ZmrKwB6aWnp25SN7aWSP9DKpPN/avpDpL9o8+gC3DU7g3TWPNCtVUVFVJJFUVc8jRq1&#10;bN61cgWLWW7IoN1X02+hLEgLGi9KIwkQo3TDkeuavEwwVeaeOqjmiWTxk+FJzGbTtFNIt9cRujK1&#10;yW4/HugtFU1bPTn1YYaFFK/6vXoYdgSUGBqMjLHEq0dNhzTxTz0i6XhqmM600ETj1mS3juX0ixbi&#10;4HsyhEceFFP5f8X0WzEv86n/AFfZ1y2Hh8j2PuxqrciVdTi8fPKtHj0eaaKJ5JiwcSEX0xLrljCj&#10;02VTwb+1Fjbm8uAsgqoOB0zM6wroTDHiejlybIoNp7bq8pRYJJqOWCCapkrK+Omya1UqLUUMMdJT&#10;ABh/m2nvy6340n2K5tujs7csorgccEfZ0kZCO4npAbr74/uvtud4aBqje9RQlMvkYqv71JJKhStX&#10;VSSLcjVSGJGjFzGQbMP0gP3W4pbpVRV/WvD16UW1u9w+O1f8PVa29t65Xe24svuHIzVFTW5Culkr&#10;Jqud2DzTuI1QGUaQECqoTm5Ita/sI3EzXEhlc1r/AC6FNvEkKBF6HPpqBv4jjpZ8xPh6UGqavqY1&#10;YtTmCjapppUp1B1qgRib/qt/ZN7mW1kKwJNM+X2dEu6adB8z/s9GR7g7Tq4dlY/bGKx1LHFLR0SV&#10;TVlZ/EKjGWVXkeKaNiglmfRK7qzhVCKFUhwD283Fkh8GMYIGeJ/1H/Y6KdutVaYu/EcP9X8uiiSS&#10;Q1EqxPHBLUCKaeHQHQ1F49cr1KWOtQ4OjUov9bXIADkjaiA3HoSLRRjqBkJBQiAqVV5FV54kKieO&#10;pBFpmaMDSltIt/UEW+l2pH0CvTipr6SZrqmorjIVDyeR5TrAMa/ulzHCVF2LSckkfQ2+lvaIuxNa&#10;9KVRQp6lzxxSxzS1LLFPE/3LB3MbSrIPVTMIhpLMbaSwtxx7cYal1efW6Y6R9VU0TQ1ULOl5EbyS&#10;otniMq+mOR9I5I44PH49sEV49a0lekrC0MMIpmgtHTuVRW0uolUM5NQw5Yotrcktf9PvwUAUHXup&#10;0JpfQZPIGNkBVVLyIh8jvEXFg97A8C/NiPfuvdPNHW0s4WmDRRuHFw6MoiQSeWKXxvybC/IP+w/A&#10;916hpXpxkajAWWSaJ9EjupICsZCPHI2oA6WHAH+v7917qZTSBooolaNDdp4xL6n1uP1anHDaQW0k&#10;c3/x9+NfLr3UpJ6aGMOjQGaWOTU/DPBGzcokZBUtyxjKjjj6e/DrRFRTpvrmhlKyRSI+pk0sioA4&#10;eylJm+hYaityBbn/AF/eqAdbUDh5dRzC6a9MpaFkjWYReNZFdjcNHLpN7EDn66T/AE9+GmvV049d&#10;xSghAqCTSGJcScSSkHQySgatIAN0sOQSfoPfjk9O9Z6dYfEIVkUeVLp49QDSgmN1jUX0vx+OCP8A&#10;H3rr3UAg2P8Ak+q0TANcgpGHu5t+L2BNv+ivfuvdShEzoZvF440Hjsy6ZHfi6qw4JX0nkDg/X37r&#10;3U+ipwfuJY9SyvokV0OiN41jKh2AsOBzb8E2/wAffuvdSw9UI5ZQpaWXyLqSSNnA0AsAqnlFt6if&#10;op9+691BCyN4ZBGIwqjyIxuTMxuWEjDgGw1i4PAsOb+/de6eKVUKyeenSRGZ5pNZAaIAlWh1/T6g&#10;WsdQ+hJBt7917pQ0ePj8rGmoxAPGPuRIqSU5jkQvCE+rarf2/wDVGw9+690oaLa88TwyyNJTrPFK&#10;lN5XGmZFPkeCEL+pVJ0sxsQbD6+61A49UXhnoyGzKSgwMePy9PTVFNk4ZaLINGjRE0qwOsAqZZbF&#10;VSQtpjia6m5Lj8BBOxdWA8werrhgT1aHiOxuvN8TJBQRy1WbpKOloKSkdKZKFT4PDVY/L67JJaNW&#10;8DLZSGAUF1HsBXFrNGxLcCehNFNBcJReI6sf/lu/KPA7B7CPRG6p8fFtTMGRdr5OGpCDETwxtPRv&#10;UGsYiSpEsi08nkYsdVraV9gXeOX1juPr0FVf4vt9R0TXf+LzUb4Tw62W9pVKZeiWGeT/AC+gWKhr&#10;BFEBIs7IKmGpiDDkaDrBNxptp49ltvCCTEeI/n8/2dVCBRXyPTsla1M1TQZFUjQMKSTWQUFSfX5X&#10;1gFUk4cRkHgG3t4RihSTyx+f+rPXnjUDUPLphlMdDU05mMjSJPOAGc3+38XpDxMPoRoa54tcD+pL&#10;Z41RgOtqAUof9WekbuDIR/eJSzSfbQ5MHzVCShgjKmtSVOoDkrpK8Dn8+yG/MSv3fi6v4aUr0E71&#10;8pyNTTPTa3p9UTGQhFbyt+zo+hJsCS305vexFwlMwErDj0kc6TQdYZM3EIDqVUgEEkUiMgWRZQ58&#10;qLMeZLLbTbm17/X2XXQVo6EdV1+vQOboyrGrkjpBNMhenjqJY4jT61MBmtrYF2B9IsSLGwJ59gPd&#10;KREhfPpBMavXpBNkkrJpPvys86QKYpWZYEq45bx1kKCPSNUTgKHb1M/B+vsG3o1DpP29KnHadSiW&#10;OeIosZSUwF3hgMWlFnhYArpDDUzAqTYXNr+yVjQ168APLp1NBAsQeOkkl0GOCOKOHRF9lD+4kdZb&#10;0rM2oHXEpU/qJtx7aU9329KPCBHaenylpDHIxKGeldYXjiidmETxAuGJs3kRSCtwTe1+CfaxHpx6&#10;uI9J7usFbTJUpLCq+ZmpwdMt4ZWZ/U6aW4LLcqo+lr392chsjy60UFO3pH1ZFNK0MJFNUtGCJmVp&#10;FeZn1o8YsQwX/Nq1wCSAPbSUrQ9JWr5dKvB0tTJH9wp1lajT47mNvLF6pamzrdV8l2IZiCAedJK+&#10;1aRO49enIlqc9KJMdWAJJTrLT/ctKmhooYZJpCwZiznWXjAJuypYWWxHtwWkxNVFOlcaGlPLrPQe&#10;dZYoKqEyFp4VkqHlLalMoWNHik+rE6bKD/UcfT2Y23iRyKj+R6tIKqQOj1bG3BDg9q0YEmmaQKZn&#10;U+osOToitpKgMLH+h+n4GSXKfNUWzbOkUfxHj1W12+pMjdLMbwyFXA8onbSI5B6CQ0gA9ZK/1/ws&#10;P9a3sWLztfXKEocdGaWyKQekDkPNXP5mDSt4yzln9Slmsp/3m1vYTvJJ7+Qyykn5+nS6ioAVHTa8&#10;ccV4YkDlxaRgbWupuzuf9Ta4H9LeyqaFI10IMnrSks9T1Fkq6ChMUciqJY1Gh1ZJGA/zjhlPDX/s&#10;j+t/aFriG3kCtxH+rh069NJr0r6SsoaqkSWVWhkOjWXkPpYi5Ok24H5Ucg34I5Aws5rWa1DPivz6&#10;KZGGvt6cjLQYyH7uqqqf7Z2/aZLGWQONYjVByAbC+r+g/wBYOtNY2EXiu6lfI+Z6o8urtOKdNU24&#10;BmI0paaneOksxYelmaS9lYBfUbf4cXuo+nsPX29HcP0IVpH/AIT07b6FPHPXQoKeFVkWIBiFazaV&#10;Z5Y4+VLLx9ORf88f19pBaRxgUGT0pDVOOHTHXUSySPIuqVwAjJwrKP1Hxfi5/J/BsfZfcW/EjPTw&#10;chadILOxNErqbeRwzIrKDHBTsLABv6C/qJ+jDjj2GNxWg4Z/yded1ZKdBHOxerSVGZ6WlcwM+pWZ&#10;3nQyPIkpFiVIF/6A3v7DLdz6hwHSNzpWo6DvOx1TLK7iGFZjEzTROIkQuh+1ZygIUqVEesMCWIH9&#10;r2VXCmh6Stwr0BtZWVFPJ99RQLLW04aJKpY50qattdpJZKUgyyRry7gqrW1AMFAPsjYjVTpKePTj&#10;TVUuOpI58kqJoNTIi06JUSzKsOo/aLKWNnJYorsXNibWF/eiKinVl406Wu3MvPUV0MLSmNZ5KWrh&#10;VoWp0CPGVjMxN2uL+tPob3HAPtyHsIHToHl0efrfb9FVU6sjQ+dLUfiYDUkUbBpAl/1FgpIb8Lb8&#10;+5l5O2qG/I7hqwPn04yKpCsK9D3QY5KGqjVG+6MY8bzRemKJGIZQjEAEgfUnm/udNo29LOdVTup5&#10;+Q626qFqo6xbmxzSo9QJ9M0gJ0IFujMQCxA/H4/2/wDT25zFtiOfGU0J6oreXQC5TataZ5pfIFJY&#10;CN29SBHOmZgq2NyLXt+bfT3H8m0TcSa9bLUPTVXUM+Ngjb7aWCNSoqKzQrPGAANYTnVxa3II/Nx7&#10;da1e2UYp8+miamvSeyuY/hyiWJ56icVNPKs0wjjZzrst4iBHpVQWBbk/70hu7t7ehUkkUz6dNO4G&#10;D0KW2aqbLwpkpZpZ/NaNzMvKojgsVjcC2r6k/wC8/T2Ltlle7CyysTX18uq6+006UG+H/h9PBUgC&#10;Wo0BHkRVZ/WNEDtGPre41H/D2It8MdrCrJTVTPTCNSvRSuyYkyUSSS2kETPIqu6rKKxoPUGYc6U5&#10;5/2oj6W9wXzHIJJvEOa/4elLmsZ6KBla2B6uF5GSmSiKrSw6BE8b1aGCaoknkAvKF1Lex/QG9gos&#10;A1TgdEcrgydC1gspjKWhNpIZ0akMMcc7pGsbBhYNa7ONIU6muhYFr3BHsR2N7bxgEnowjlXw6dHx&#10;+M++MMIcvT1kkMKpUwyQaCDBJUPTKWVHYKAwUa3XSDY3AseMl/bfmSyawNqzUIoR0Ws5jmJPRh92&#10;7yq8q8mPxC6aYBUecOUFQSQWKE8lfxYf64+nsf3+4STNohwOr+MSadN2MePFaJp5BEz2MyqfryBE&#10;iav9csQebk/190hlEA1OelaFaV6zjI5fyy1dLNGkCSq0ayuCAiuFlZrC/wDX6n/D3Zrq51akOOtO&#10;xbAx0qqivoslTMcpLHOz8LCw0/2bpyfqfzb/AFva9ZI549M/n00IxxY16BPc9NkcZURnBprxzwOq&#10;xxCNTC5YJcyDgW+o/wBj7IrqF7V9VqBQ8adbKrppw6cdvTbqrUEMlSlK2rxwzFbsAR69RPH6tQ/H&#10;9Ob+37SS8lNHbT14wx6QUPQoU3X2UqYhJlsvJUiwk8a3CXHIU/6qx+hsLfj2c/QyEAu9a9Ni3rno&#10;SNl4ZMcxKOjoLAcLe4Om5v8A1/r7MbK3WLgOHn07DFpNT0MlIKcqPGoU/SwK6WJ/1v8AH2v6MBQD&#10;HU16FJ/1pxbn8C/5AP8Ah79xFD1soG49Mddg4kkE0CLq/IIHqP8ATnj3oBR5dN+Eteo1OUgOlkEb&#10;+ogqQRf6fQe91PVwqg/PpS01QbLdwf8AH8Wvfm/Hv3VupMtYkYOtgEF/9jf88f7b37r3RYe1N71F&#10;NUSUNDItIphkZ6yQ2EaIG8rJ/RgPozcD6ngD2FuYN1NpEVjNDTj6dFc8haQr1Uv2/X0+S3epjm+4&#10;WWNZKioqJQ3mrCPCP82LtCS2sr9QLEkHkY1bvercXjSBtVTknzz0zFDplL+o6DCNXNaq05jJZBRM&#10;8dKYIYpUT0NdQwZz6yRexta1+faBfip5dLn6U+LpovDThNESRy1B8cKemop5FPiLOR62iZQZhb6f&#10;X2eWKLpqcdJ5K6ccOpU6QTU9MsVWkkfkJcGbxFptXgkQJYgoLhkJIHp/x9mx0stK9M+XXFaJ0V47&#10;SxRlY6R5BURy1Gqol1VIgcA8sfoT9BwPdlUKKdeoKZ65RqXMkseuSnheRBJ5hD+2WETtIun1XFxp&#10;Nzf6/X24tRnyHXuuTtEst6g0wcyrUeFVVqai0p6WfVwoYCzE3PF15IAd7Qade65shS7VE4uqo0aL&#10;KJokhkfyBpBYWMv6IxbgWvp97691zaKlWRxI1SjO/op4VLgs0erTEslvSpuHJNmJI497Gnzz1rpX&#10;YumfRHNHItGTdHUWuVdC0iBms31C3S1h+Prf2YwUQBgadb6e/wCMIUWN4FUrSxMoUaQvm4CSsguW&#10;X8A/j2ZrfqQAfLz6oVJNR0ooKul06maOTyRcRwskcCLewLtbgH6m1/qBa49mcVxDpBJ6sBjrufJS&#10;pCjQLZFSSpialYNJdxoeVlQem4IAU3I+ur+jks6qmocB145x0lEylMtS5nkdEkU0/ghMnmMniD6o&#10;o5QdRJF1Bufqwv8AT2Sjc4PEqx6apnp3TJ1EhSOGIFKdhBdWV/Gun9sScaoyyiylh9b34HBhBuAm&#10;bQnDrZUjPTvEzOjBJ/BPOiNDZSzISfE4iL/j0nm5vza3s+gbUlOq9NdYlPbxxFGnVHdpSPKwIOjS&#10;0g5a63Nh/wAR71JjFetNw6B/ctU2h5qYMI46iRYZAFk80YqPENdM6m5Kl/T+fr+PYW3R6ZPWk4dA&#10;lm8yFq3ELIpnmXTJMY4USNyY29LghdaetjwL2Xi3sG3E6BjTq1KdJmikpktFAJa/x1knpiU06NX6&#10;7KKkvZpIVjNkHIZltY2HtPFKK0PXuhRxEwkUslOsjRxmHws0MDTWkBczTxrZARGPGCtzpY6ubezu&#10;3dSPs690JVDkEaKSeEJT3WSqkkV4JZ6yGMBdbIxdY0J1gOzkgAcC/s5hkUrTr1BWvWd6uBoJIaeJ&#10;2ZoI3elmlv8AdwtLYk+EDwrp1FRdRYki4A9qA6kaR16nUmCRaiapK00bGdoo6iRwumLxqGieygaP&#10;Sq3sDzwbe9mnkKde6UQq6dKOVqmVpStN5alyQQzo2oiRDpBBUBuP8fepXQCp690nMjmInnnWOopx&#10;VOlK4CzI0QJOtHMzADSRbWp59P8AjyF9yu0rpU56VwU8+sX8Vpm+3gqGeHzyNHFTBVmLoqFgS4W0&#10;btZiz8kgDgG5AfmuAyaT0vjpq6xwY6asSdqqsT7dpE8sEQY07PxrMsUPLSKLWjd7FgRZvqSplrUk&#10;16XxrqIHSjp6B00kM0gSVpmNWy+OxjER8tv3EPqR2RQU/oLX9lk4Br6dL4kp07SbdxSOlTSiTISv&#10;SNE81LMkUMca6ZUS8moMi2uGYMbkW+vJNNCmo6Tq6XaEA1dTHjkaEy+BKHxgx08CwqvlDoqrokUW&#10;OjTfVp1X0m4HtAykZIp06OPQLbsrnp5ZqWM6/HUlqaoZBLLHCqiEEFr+QcsFUm51auPqCm5uDr8L&#10;pPLQtQ9BFnZ6vHySyq6U7RUc6Vk0YAn8SMJFaJTY+E/gj0rd7j8+y9mKvjiek5OjpI0u+5FglX7m&#10;jlSmJyVRJVAtJpVQbS1UiaAqqEEKaGYsCPz7fSZx2nraXIA6UWJ3vQV6UpirYcatLU08coqJiJix&#10;ciaFVRWZwYxojlIsSrG6n2qjuKcelUdyJOPQlwbro6dItctM8jyLSyNPKix00LOahJ6mJjqY+P0x&#10;t6SeLgg8LRfRqvSwSKPP/V+z/V/ICv15vyuM6yTUs6OzyxqDHC9Rop3/AMnCtGpUlRYoY3tyS3PH&#10;s12zd5VYUHTTBX6NJjN4Vn26xVMmlnCvKamKOV4oU9QdXj4BIsStyQT+D7kmx36RYxHJQj58et6Q&#10;R090m7RPrMyxyROgVHjC+UxE3/T/AGjzcLa9r/n2d2u+RTHS9KeXVdFM9TDT4LM0T00ifbGkUvTz&#10;SRo00aE65WjDrfUD6gbE3Ps4QWl1EQ+Kda7lyvn0XfsSkxOGo6jI4qRvs5IpGVTFEI5Jkk13ijsx&#10;1n+y39Bew+pDd/bW0aaovxdKYwWHDopG88lg8nS3aNjAKuUV0MDRtUOjwrOoakYktEshEmgleeBc&#10;X9kkDRIe71623CnUXuf/AEIVXUk1VUioxO7JcdKKKnpqCBoKjUhf7OshplZ5o1sCTHIxVtPqsT7M&#10;hLbNQQVr/LpBchx9nVGO6YMtqq4jDJ9zUieGpmq1RYhHDKGnqJHjLCZoJRJpIGgDRySVBNkZD548&#10;v9X2U6LXKmo8+mWhiq3nQz1tJ/EKl5DRtVB5vuKmQrK9QIyAJKjwG41ICAzC9+PbEjrkgY8/832D&#10;j0xrGR0JO23q6GM5Okesji8lVH9xKieLJo/qkqq0RgyNIsnmC6QP9c6T7L7iZFIH7fl/xY6v4hQU&#10;6NTs3N4LE4nFw0sn30QkgnWorahaeohiqpddJR1VNHd21MDqRRqQ/i1z7QvfRqasf9X+D06ft5lQ&#10;VPl0JEG9abw/bU/kgo4pTLStUNqSqilqXNTTUPjLqSzEypqAZQouv5DJ3KM4HSoXKHh0nsrm6RqR&#10;pIqirqZsgtXKhSILHJGylvBLHWaBJNKNCuH8bxg+kkC3tDd3IKE16ZllU9ANlMzKJJY6epSqp6f9&#10;iOkp4menoIYoyrNEs5EmqJrhES7yLHyxL29hx5QDj/V/q+fRa2TXpvw9RiWqqWIZGaWY1sEUtTVx&#10;yiGR4qM1MMNRNWBHFKgADIyF/Lf6khjpHct3CmOGPXzp5/MYp1XFejAYLKxUsHgYx0UZaFzVTSKs&#10;vhaIGSOiRuQ2pNPl0+ogX+nJjDcKq0P+r7et9K+PO09STNUeSFakrEUbSkaRsS4rlmi4VGbQ7MhD&#10;XsCLX9qvrk68TToNN57xaClmkkqy8VPSSpOsiBxVsSsVHkYpohqVXZhFcg3Or839o57hpWpGf9Xp&#10;0nmLEUXonW+M1/EYq2OauCRfbTVDGSVEhavKlmameIfsRAhYpYkAaX1KPSR7WQKwAFK1+Xl/l/yc&#10;eky1UdAYq5bcNRbH49KqDIUlPV/bNBT0KVclCPtamatpJ7qyCRWZSHUW5IuL+16xpHitCppx4A8M&#10;/ZT8/l1RsZPDo33VHWGexFDFJWUCPkFFDX42Od46laRWBmnp6uqkRo4H8bLG8Pp0lV4Yi/vcSLJJ&#10;jhn5f8X8j0Z2SmtejIU2zM2IYchW0H3LTLUwRPS0DzeOie81bC9EAIooVCj92Ny7JpMekEn2cxQq&#10;o6NmIUZ6HXrLrxhR0WQggjxkqhI5KeOaYLUVcja4ayCkmHmSUoPGI2LXGhtV/Z/t0Ykah6ZDKWqO&#10;rPerdqvQ0NNFUov3DxCeR0RdIIXQYxCb/wCrBFjx9Rz7ke1tF8FSB01cTGVceXRssHjYoqeIaSSL&#10;Mnp8YY20MWFjxyCoHNjb2f2tsFWrDpIikfF0pKmZWgMJbnRptoXTdWC+MAC4sTzf2tIp08ijUCOk&#10;DmakIj6UB5deFu6XtbQp55v9faaY4p0d2yAmp6CLNKhZ/umkMSxAGOPT5ZG1WiF1Hp1fn8G1/r9C&#10;K7GT/q8+hFbAaMDI6D+up45BUu4AiSKQ1EhEaxVDmzoI1PpWw4Hq5JB+t/ZLImrB4dGaMAR0mqqi&#10;J8pnjVXljhZPDGiXjkGhVkYfUAH+v0u1/aVo85GelyMDQL0xz0EUZhkHrEarGxcfujypYM4k9Lfg&#10;/wCqsefx7ssIHHp0ykjST1jTFlWq1PrkijDR2EbNPVN+xFPz6bBAb35Fx7eWJQOk7SgY6xvQwNG1&#10;Ki07KpVrxq1NKUjvUL90f9R5AQA3JBF+PaqOIGnSWV/xdNdXjJHVYRIsUaN5CYIVKqk0bESPGyka&#10;UYBv6nmw/PtckIwekEslDjj0G2W2fSVJn+3pkl/bUVsaCRGnSMGSMQGM6m8yljJCCpccavoA74Os&#10;0HVoJmHHy6ArcPX9K5NOlNMWWVpo0xv26RUQMBaraKkUNG6KSqyv+2upSGuQb7lRY0oej23viDk9&#10;F53D1TT1WSNVS1UUVTUCOjU1lKslExhB/wAnnSVUE7zxXMUixMEbSBxyUf6Yz0u+qDGp6DiDrVdU&#10;afwxZFkqjUEr5KlsXNrMhqq+ZlTSVUWK8Ai4K6lsWSQxpTHV/HQdGI2RtVfLp+wov3kFLI1E4c1b&#10;SKHSpJCDSxhKyEqLKRpH1Ptl0AOOtSXYZcdGa2ntqOKlpngigikgeKKGaqTyJIGYqHkC/rIQBv08&#10;Nx+fbRUMRXy6LmZTnoasRhwBqiZnHigkqkP28dJNEjEJocgBS1jqsBybE8D3bT6dJ5mBx0uaCk1U&#10;6LqW+uSNbwoFqJR9C1yC7Rj0x3JsSSAePegCeHSNhnp8MAhQFSHFkMyuvnqAZGDKqBQHJBGlmFgt&#10;7j6e/FSBXqtOuM0i6ZZYzGS8paAOpkcxcCVfKAS2si/04IJJ596HCvTq/D1gqNAYqhsGvIySKNPo&#10;iJ8qyD9LfQqLnm3ujgcerDqNMvjVbrIzRwx/dsHUPM8oAimUrxYKbNq59p3pTp6PIp00ylDHUhog&#10;j60EKXMfDyBGglQgcDSY1HItz7SNShp0o00PUCdw1QPAH8pd5IEbRDE0mogRpJYiyvqIsDcEg2v7&#10;Svx6URgaSW4HpP1kpdHA+3dis8QgZH1wsJbt5YhdWVdOtSv9rjm2kssRw6UoqqMdJ2teRDNBLOxa&#10;YQy3Z1WJvKunxtI4ACuD6QoDem9h7TOWyOlkQU5Hl0mq2sjpnDu0kPjUqhjVpJItLapJFaNAGJIC&#10;xhwVIa9/aN3Vf9X+r/V+wK1WvHplmrUPgciWmqSHlalKpC5kVyJ53ZwQC49Wm97LfgEj2mZgTUdP&#10;rEw+XSdqmp5R9qYY5TSFxphq/FVwvLIGQ2kAVuSCWT6qDf6+2+nUFBX16wl5/NFL5ofJUtJ90CA0&#10;ciojLSfq5BXSNV/rxf8AHundX5dPdJ5XkiUUYqJGmpU01boqP9vJKrSRieOcDXC7AsdNgF5HtoAn&#10;h06q/i6a6mWWjimlIo2kiUqhR3NRLHG3imkqJolYrE/+cvbggKeCT72VIFenVAJp02VrSNIKl/HC&#10;ixXjn8t4XVISkk6eG+kyMQIbKzPcMLAEe2+n+GOmSKXxQSj7QeShKzaIFV59NVYOs+sMBKz28ekk&#10;FDyikH3vp7OK9M06U0IRjG8bCnIiSSQ6yknpiasaL0oACCSTdCB+QCKf6J/q9OrgE4HXcssRqWj8&#10;1QKVJkNKldURNVvF4BEasMoFwGIUEsSQxJ5X2514owFT01VjR3qHmJlDanlU1PlWAErTVP2xUWMk&#10;gKixF7t/Tn37rWk01eXWMziPzTS0rQeWOEVatpRo0kDQrNPCgaxVAZFVGJJJGm/v3XuPDpti+4iS&#10;oVKu6UVVGrR1TpEkvkstP4i6608kXqGsGyqLEC/v3Xvt6dDNZ2yIeSorqCdTerSmpRHHf9jIZNwi&#10;grGrellViqiM29+6102C0xmEVLK5VvvwY4nEV6pmlajyswAaoMr2l0qSFOgi/wBPdmbV16g6wVKr&#10;QtEjTCSSSGH70iWVXnJYMxeq/QNbgRi62sT/AK5r17rEZXqqmWY+OFKe3iYwK05EAEh8qgDxIV8i&#10;6rXazA8n37r3WOSdAs5MI11NJdIpoVYz1cRZ7QCwKiSL9t4/06WOrm3v3WwCTQdRIaZYagTUtL9v&#10;6VOLpYpFm0yT05Vqmec6R6QZYQp0r6l0nj37pQVGkJ/q9emOviV6WGMU33oE700kheSGVZUVpJKy&#10;Osh5ZGC6DGEJawXUDf37rYUAUHUOYCeSmWigkaRYqTIF6g3ipaWCUQZA1M6LpilHlGuNbll0k8nV&#10;78AB1skAVPXMxUs1ItRBVSUE4WDxVskcMSVXlqGhqwqKrBdUK2CMoJUBuCL+9qATQ9V1g4Xj02RQ&#10;wiKCV5ZEllSsljjiq4EmWnhcvK9FGA+j9xfSpHMbMo5NhYgU1L1V6ac8evVNPUzw40lipWSN5ail&#10;SJJIZI6bwrT0ugKhjchHIHGpT6dR9vL8I6a6wTxS06xxOop/JHP9mX8dVDVq5F/uPGD65IgsUZk/&#10;SwJvzb3vr3XrNHDVIlRD97SxCKip5ZFWo+yqA0cUNRpUsJaWRm8ei4Kg3sBf37qp+IdRvtGKP9r4&#10;poVWlo52p0hWWaSNdL1FEk9kmiFruHuLDj9Nz4dVTz64yUtHURZGovNFHKIfPRFYsnR1IjlEsk9T&#10;IPHGh06IkiQqQ5HD39+6sPiI6lVZdaymFVAlPzHVrQ4+GIUuNqMgjM0s1SP23VgBIYyylj9AR791&#10;s1pjpoeSuiSUSEV9PIiLUU0irQVNDU0c7MtdTSOhnk030MLgBWHAC29+HWlbFT1C+t5Epqb7Snx8&#10;tP8AZIA0bmrZoYslG7jykurNHICzKAA35uPUA+3/AFY6sKeY6YavV4Yw0tNBVwuZvsvG4d5VhFPR&#10;08zSAh/AGV4XQg6ixtp9+446tUDIND1ElqY6unlr1lqUinV0krYaqGEVMlwZoTWSoFSKKEvEjouo&#10;MdKnn3XTp7R/xXVlOrJ8vy6T1cYMhVS19R4KippzLSz00Mnox1CrBcgiVI0qsj3DRyyBpDcx3ANh&#10;shgKf6j/AKv2dXFCa/y/w/5M8emn79PupqbIqJkatnxlDQVhWWsmpKulaNPEpADRzxR3iDaxG5vd&#10;Wa41QgdvCnH59boD8Wf9X+HpI1CymmkhNJPNH5o3NVMizmCooHEpSrjfS7zRhIoJEhLueGH1Pu+D&#10;/q/1Y4/5et0r5f8AF/Z61p0h8g708tRLVuJYppqutpKRKIvU1GUqCJhGxkUSIqFtSRysGsrLqYFQ&#10;LAD0+XHy/wBXpjr1dI1Ma5rSnn/q/Ppl8euQ0UlPFHFDDRPlWWpmnpqmGnlM327rYqdSyOVUEDUC&#10;DqNrbGO4HPl/q+Rp1agpop9v2f6q/n0pKWkkaGsrY4JslWUUgqWhlljooKuFgoWjlkp7+SQqIHkj&#10;UBiVdTwT71QCgJoD/qr9n+cdNsTTAqQeA4f5q8Ol/t/HCmqaSf7oVFRS6TkzJNDI1P49EtItTTIp&#10;R4TMRIwADjlSSfbMgxSlAeGOtK1H418jn/Vxr0NO39rSU9RoippZUpZQwhYwrPFFWytGtOKttLUz&#10;PHpDS6yxWwFr8l8jK2T5/wCT/Vj8+lI0joY8FiqerHh++hCQxQqWrT5vK0bEClhidXbwRzNGZTIf&#10;rxdf1e9RRBjjpi4YKhPQt0W345oMTUaPJEIVEc2lqotPU3jqPLVVAYVMWpfHIACqRkA8i4M0teyp&#10;GOg3JdKCadOQhH+UrTrA1LHWVNOlHCWMlPUmBadpENeqxORaOSIKCBcgHi5c8CvbTj0144pU9Y6u&#10;ip6RoaeiqpY6uVhLO4hgZ5wG1SUixsoQS6nllU6FOkgHke6yWYjFFHTkd2GBL+XUejkaoq6un1Uk&#10;VXrpi7mkNOBTRygJHJVqCgZCULgchmKn29FblvKnVZJkUVrXoZcZiGqooXKLNTCH7iZ5Lolo384Z&#10;JJgQ8SAAoh5FzxwPZvHAQB0H5bpdZAwenCnx71CCUQpD9zSB4oPI2kRLIR5FnjVm9Ck2iAFidVj9&#10;fbyxE4A6TtcKBk9PyYEyUpaNIVgWNlo0lklqBJU1Ll6ZIZGCmF4n/cvqGoCwtc+3Fg1cemzdKrAD&#10;pAZrFUdLIKdqWCojplqFnpWqJAtVPJaWZ5ahVWOPwS3jVtPq0aTew9tmILkdK45fEHQbZWBamGJU&#10;epoTCs8+TElPTuK6kgUALRxGziLSFeG4GvkWJa5LpFq+OliMaGp6Kn2RjTEKyalEVXE/20GLp6yj&#10;Wenomrh4qOVqAAEsFZnZH9LGYkCyEBVamjU9P83SlTXHVcPZ1DTmIFWgVky9dHNOqLHK9RTq9HM9&#10;bKgtLBJUPDF6bKwu3AA9ie2bgPkPP1z0U3dDUfM0/wAH+Hj8uq3O2saUd5IqCnp0pnrJKCmilXxU&#10;csIEtbFSeUfpDMohU/UBb30exftknkD+fqfL86dAjdI848v5fZ8uic52ErXmJhAY9WqPxGzLM0fk&#10;OqSMEhbnkN9fwBYexXC1QPn0DJ0KuekzUMo0nxKqurK48aK0ko51aVBHjW2lNXJ+v19qOk5NBXqA&#10;2l1jjiki8YUeHxo0bKZB+6XZvrpa5FybA3t+PfqdU0fPrhLNGxlLPEzKrvEo9cQCCxiVY1BQabgN&#10;oIJ5/wAfdk+IdeK0z03sqyopKqnk1S6EbWGKrcNDcWBAC3LH1X+nt1/hPXhSueotREpWBYmRJXI8&#10;sYKkWb1iZoxwBqvZRxb3STy621adQ4YvEXCR6VkmHjXnxamvZRN9AQwu1+bNze3vchpT8+q4rnr/&#10;1d0OygmyjVz9PVb88+1PRd17n+0T9L2ub8c/n3V/h6v2U+fXQHP5/P00j8X59s9a69Y8cG31H51X&#10;4NyPfuvddAEn6f6q4/qLagDf/X9+62OPXRH9QDdbcC/54/23v3XhwPXG1vUwIt/t/wCg9+68B5nh&#10;13Yf0PP9f6Hj3o16sumuK9Yv6W+hNiVFiPzyPe+qddr9QLAW/wBjfj6ge/Hh1ZPi64j6/UC30Hp1&#10;EfQfX37qvXMf8VufTx/hx7917rlYW/siw+h5vf8AoPfuvdeuL83uALWHBtxzf37r3Xdrj824Njps&#10;Lcn+v+9e/efW86fl11a3+N7/AJBA/wAPp/vv9791rr3FzYKTc/QAm9/x+ffuvdcSDb8m1uLL+P8A&#10;A+/de64fqH0tb8ekf4/q/Pv3XuuraeTa31te5tfi3v3XuvW+lvyCRf68f1+vv3Xuuhb8gc2+n1P9&#10;Px/vv97917rnZRa6Wa1hwDe4/qeL+/deII49etwDYXvxccA/Qjn37r3XiOLg2PJsP9b6f7x7917r&#10;sX1AkXsDc/gi/Fre/de674vY/Ug8/W39L/7H37r3XILzwASVN+B/xP8At/fuvAVwOu9BsBwODYGx&#10;P0sD7sh7utlSBU9e/rfk2FrcfT8EH291TrsDkn8/09P+9/n37r3XiBfgWH1H0/4j37r3XR5J+n1P&#10;0+nAv7q/w9b64NYc2vp9VgAT/tj7Z63119OSbMT+ePp/Uf63v1a9bKlePXE8/wC3uTa/14Fv8Pfu&#10;tddAm9/wDc/Qf7cD37r3XfP0NrH6cfQn/fH37r3+r/Vj/V/h8OASeG+jX+jf0IH9ffuvddAKVtxf&#10;+v0/PBvz7917rIALMT+LH/D6EE2tz/vv9j7z6sPhPXIc/QKSb8XN9J+mn348OvJ8XXEAAi5P1/J5&#10;v/h791UU8+uxpI+h5tcEXvY35A9+z1s6fKvXdhc2X+v04Nj9Pp791oV8uuY/GoHjkfSwv+effut4&#10;8+PXgByBpJPJAKC4v9Be/wDvI9+6113axt9QPoLD6W/wX6/j37rwp59d2AuFHBtz/Q/Xn37refLh&#10;16xufU19P+0m/P8ARvfutdcvpa45uDcBBc/429+6911/j+L/AIFzybf0+n0/33A917ro8kccfj/Y&#10;nUQeB/vv94917r2nVwfwQLW/I5Fgfp7917rr8En68cEH+v1/1/fvPqw+E9Y7j8j8W+hP+3v791Xr&#10;17C4IIHA/I/rbj6f7f8A437r3XtVyqgAkXuBwDYfgf4f6w9+Hr1ZsUX064hr8H/eeP8AD+g/33+2&#10;Huq9d39JuL+kfUavzwAf9f349WWlDXribGx5HJtqBPH5Bt791oAnA4ddc8c3sAbAA2P0HPuyHuHV&#10;tBGft66+hFvyptq+lv6H/ePb3VBwP+rzHXK9uLCx/wBSb/6/19+6r14hR9PzyL2sf9f8+6v8PW+u&#10;N7XJ5uATYi1wbi4/pb2z1vrwtYA8/wBFGlfV9f8AbW9+691yUAcc883I4HH0Pv3XuuuOCDx9AODy&#10;Px9P99/vA917rj9fqDf+mng8fVh/vHv2et9tPn1yWwNza1jYcsAbX/2HPvx4dbT4uuLcRubW0+vU&#10;CLWP9SPdRx6cf4emiSvROLkKbkubaQy8PY/7xY+7dM9EZ+QPbtVhK/7eCqkhjlJpQiI0kyq0oBeF&#10;bNYkGy3HJtp+vsO7veyw0EPQi2azWZv1OqrN8d2VdLv2kospWVOLrKyslpcPBCxtmo4T5TJVxyq3&#10;is6gK0gAJsBe/sCXV/cyuTQmnHqSLCwt0hrTj1Ox/Ujd45uiqMvidGKy+iqq4PUtfSVHmAqQJYFF&#10;kLBALEAXI/r73FYSbhMrUoPPr1zuEFnEUIqejD5npt+sMji8HsHAyZRKjD0sU1UtPTRtUUiA/fQS&#10;Oq6y6izKpJYgXX6H2c3G1tZ08AVB6J7XdYLonxjSh6q2+TmG3XU4KsmTHzUdSK5qrIzZH/LIqKsx&#10;1UUxNWKZx5VjfyN5dLenxK1uPYUl1Ld/qj8uhtZlXt/0TjGeq5KvNVMNTNS7nSSkoqOqqnyVd9tD&#10;FPTZmsjEYonhoA01RTVEQ1xjSVDElW4b2ZBAV7f9Q/z+XWmbuo4oPPyz9noehy+KvXf8azlX2nSY&#10;OOqzimr2719LlgtFBRzUtSq1W66SldPGskKuSySKqMWNg5A9lW73TIBbA44t8/l+XHp60t46G6I7&#10;uA+WeIHlUY6sH3bXbUn2rWYjE1Jm3V921DX1uPnhoYZ80imKrjyMMQMMlP5L2kQ2DNcFQLewk7KD&#10;n/UOhDCruAw6q73RQ1O3tyV+Ixf8Mdqx5Y66olZqbHsAxmrqPG5OBgWiVrOxiUsC7fUL7chVZKM1&#10;cHHmf2f6uHS+uhdIA/yfP+fRX9ybpmpcp/eLfkVZkKuohrpNs7fpBFqqJVjY4g1NNTASTUsZjEQt&#10;EwJOvUxYexpaWytEI7eijFTThwrT0Oc/LoH3s5WTxbgkk1oK8fSvyx0U/u3tXIy5jE4ShWlgr6uG&#10;jzVdPIokbCZCtiZP4Lo06TDEpLqrKGDEgi49ijadvCQmVuFSB8/n+fQW3e7JlWJRnDH1BOKfYOsX&#10;WGJnrd4ViVkFTA1Ft6qr6+Gd2Dai4o63IOVQfbwjVYScArwD9Pe75tMAI8zj/N0zYRlrmh4AZ/z9&#10;Lvb2Iwu24txb+zcH8XyEGTdsBh40hmxiVWOhFfW1mdoCSVpZoXEbgNcMzKE1EWSySNKFt0OkEZJ8&#10;68AOjK3ijjL3DjUQTpHkCMkn7eHV1Pw+6t7i776TzlRv7ZuI6y2LLSx1+H3TUwPhsguECasZLtx5&#10;o2aOKCGXXSZFCpA1lXKlSAJu7wxXrG1cvp+L0B4f4a1HQw2/xTagXK6K/CBxp/kxSnQl7t2VszrR&#10;Nq7K2PV0G4chNUlZ6qaCkzDUi5Ymjq85S+AyzTVMUivUSMxEscYZjq1WBehMrF2/2Ps+z5fZ0ZqK&#10;KFAqPL1+37fU8eidfIfM7J6f3Pk5MopyLQVFM8WTrKioqsQKpI1hmq2lhZvHSkh4b1AVotS2Vlb2&#10;c2dtJdoEioePDH/F+v5dF17PDaPqnx8zwH2ny6fto/J3D7021jpMJhMTthXqqyPcGaqcdSPJj9tY&#10;6MMqLX0KRtBHKtnhltoZv7RufbMu1TW0pWQ6/T5n/Y8/n1uG+S5i1LVR544AfP5+R4dN+8uuN19r&#10;bg6z3jLLNRdQ7a+23Hi8PYLV7lr62VTUVtO5JjWGujaFcdE6lQdbMQpI9uxXEdorx0pIwpXyH+yP&#10;PpNLE9xOjA/prkD1Pz/okUp0C3XHZlb1D2B2VuzprpvNbfzlTNksbjs7l3XN1W4q+TMqXo6VoCLQ&#10;PZZyVUiNQw1AA+1t1CbiKJZ7gYpgCmnHH/J+fSe2dY5JjBCQTip/Ea1p8h/m6taxu6c3231pnc/v&#10;jIfYYjKYykp8hNSVUsD+Gk8U+78FTVFT45PCYnENRLFpdTdUk4IAEuJZUvAmovp4E/nQn/J0Ilij&#10;eH4aevp8wPkOgZ6X+H2ycv2Xn+9K/dOJy9XPNHV7DxWMmgoMdt2hx0Ix+OpqujeXwVSUYCqUlRvL&#10;IpkkYs1ium3i4Fstiq0AB1Z4k59MV6ZSwgE5uK6mJFKDhigBpx/PpD/IDfG1+pMllNgbK3rX7y7H&#10;3niDJRCrSmgoIKifVWRbdeeqjakpkke/hi0Rzm9kYLwV1jaSXC+Mw0xoRU08vM+pp6npmWUW7eEp&#10;rIwNAT/KpwK8P5dE5XrftbduN3NhstTtj9yj7WhqqyGuWghyQo4dGUoo8hT6w0QYpG+qEgqGcSAA&#10;WXtNaRSIyZTjSlaV4GnH/i+rRQXE0bI1FbhggVpxHA1/Z0BeS21gujsBlq3dG5H3Huurhmah25jW&#10;Xw/cVPMlTPVl3WYQepNUZJYKQSb29rV8TdJVSBNCKRUkemeHz/PqhEW1W7TTPrehIUfP1P5Ur0RH&#10;NVz7kllTHRzNN+3Fj6WNnavq8jLOXkWpyajVIKgNLcxWNgpI5PscW8YtwAxx/Knljyp0BLlxcksn&#10;HyA+ImvmfOvn+XQVZXM5PblPXxQCrxeQr3hpq6OCBRDDiFhEjw1SxizFrpoewIU8i9/Yit4opqEk&#10;EDh0FruZoGYCoJwfl8v29JOPedemPloIpNEFUyY+raqjghKU0ty8NNNpuLE3AuPpyL8+zEWy6q04&#10;dFTTArT/AFZ6DneOWhzEmLpIq2SfH4+lOPhWVtaGWNi8rr5ACt3JI/H0P1JAWQpoFacei+cqxwag&#10;YHQjbV6e3vn8DT7hoKeDEYOWoWlkz+Zljx9DS+GNXmnSsqCqSLCGDyKlyq3axtcIp9wtopDCct6D&#10;PSy3264mjEgwp8z5fP7B59XY/GD4xdfYbovrXsuq7Bj3hkcn2NW0ecxGIqRU0dClPiGkmopp5dP7&#10;csJc1MykIgZI7luRGe/8wXX18luE0CgpXHmKf7HUn7LsVqm3Ry+J4jE50n+X5+fRlt5db703Bt2q&#10;goqmCjwW34UqsBtrbkNFit05Ohp5R9pSLkEsY0hVhI/3AZnKjSzAD2QRX6KwDglm4k5Ufl9nR2+2&#10;synSaKvALxPoK9Ljpmo7XwVJi58JkK3KbQptxVGC3fis3Gc8GzsWO+7nyTZe5HhiUNSSwBgms6gt&#10;m91lmiYHUKMaEU9OHDy9fs6dhgdaUOBUGvGvHj/I9H8xVXt/dtJjDgMWa+rnxL484Pb9LFjZ5J5X&#10;WKroKBqdRE8QkS71UgB0sQWsPaBC2rz6tLVQQTToGvmx1lHubETd59T7Xird1tS7V6q/glRonx2O&#10;iw9NI8FThMRoNOZqKqeR2d1Vjf1MVA9iOyuoVULIaR8fzoOiia3kZDoXVKflXFT1RTlOh+y4tk71&#10;31uDrzI7ex2Pr8lt/I0dY81G1TUUhWpMaxjU85RJQkEikws1mMgK2Iij3W0+oS3jepNM+lfL/Vw/&#10;PoPS7Pei3kuXjoFrqHr9n+qmOgt3DU7SxnWdHgKDGzUM2BplqtzZermqYMruHL5A+GNZMV9YkiRm&#10;HkikCuoP7bMQxMoQ8lwXPnWg8gB6HzznoscxrB4ailKVOdRJ+XyHQXZTdP8AeioSXG5WmqpNo7Wi&#10;ryuQktVUUGPK0z4NJHI0RySsrixVwFsLarFYlt4QPiD4j/qPVGl8Y1jNdIr8xTFP8vSh2/vOfePm&#10;yOVyk8ElBiosS8czziWeKANVNFLTTkFXjDSR07W0hlRNRLAmslp4OFHn15bgTZY0oOhV7HrutMdj&#10;6GDbWGq8TkctFj5slXyy1T100U1LG1ZTorAIAp0CJdX62cXuo9t2kc7uWkNRnHWp3tkxGCCfPz6L&#10;b2dv7P7zc00kNH54cUlJIZgYchFiMY14Kl5U5aaZP8n8Z9R02P19nttEsYr69FV3M1xjj6V40H+X&#10;oHdk0tVUVldTYfGNkszm6pcZLSQpLJNVBkLmhNJBxJqcAhFYXI54t7Uy6aan6QwqxY0FScf7HQyz&#10;7Mp9nbefC7pqotuSzKcvXLLVxvmJ3QMiVdBHIvieSnmBhSK6m4k9RC3CQsZH1IK/4OlPhCKPTJj/&#10;AFf6h0NG04tsVPWU1PQVkEOHqZKSRcmsEEe56oKxhq/PHLoSZon5YU7i0ZJk1ggFFMrCap4+nl/g&#10;/wBX8gawGL6ftPH9v59Ne9+xMxFtabr/AGrWwf3Mkxk+R3MHlrYKvIT0g1SQ1VVLHA6x6ERqmgjZ&#10;k5uWIay7gtUMvjSfF5enp/g8+m7i8dY/p4z2Hj64z6D04Z6JlnmxmaxNPFPRRLma6rjihgowxpZM&#10;Y7AU8VGsQUQlSNFpRd+WuWv7OowV4cOiF9DD51/l0j9170mauC07U9NSYahpKCkx0IV6OGKji0zV&#10;E5jAVqgsLyTWBNlFjb2+kSgAnpNLMdePLHQTU2Rqp3mq5/FC8s0pMbaQsKSm6o5PB13+thzf2+V0&#10;jHTFSD9vSkqK6ngw8FFSxxpKszS11UDrSRpQG8TsPVoTSL24uTb23pqdR6c8SiAL0q8Nl6QFo6+Z&#10;bJAjQQwhvBCkkY9UkkZ1fq5CqC31BNr+9MlcjraSkGjcOn+bceGqIaqmpVqqGjVg0MckEcktQ8QF&#10;po5XFkYqpYxiQD+pYG3toRFT9vT3iqeHSWqIan7abK6lhJDgu9SpipqaVdd5NYvI/wCFWNR+FHqH&#10;LyrQUPn1RqDuPl1GwG9cxtiv+7paydA8MUCSqt544kPlWWFnsyWNiosPTwTY+25rWOddDDqsVzJC&#10;wZDw6Gvdnck+89vQYkUaJOJBV1Nf92ZMlP5aRaNXkkZRqTUjOYCNKFlsL+y232lbabxVPHHy6Npt&#10;za4gEVKHj8+gho3q6MJTLTy1L5GeF0eaElJIVbiZJyt1IawfVwbf05JkwFceXSAEinz6EasqqnGU&#10;rJjYp6OfxSU0VJjy87VEk8F6kSiIcRuly7AfWwPHtJQHDcOlrEqlRx6xYzHbgpcbSSYtmrV/4FTG&#10;KSSGE1AtKRIU5QQ+q54+lr+mx3+mxIbqqq4QFPt6T+T3zm6eunqcjMWhp5VjggSf7lTLGdJYLINL&#10;DgO8Q4I/Fj7cFvFSlOPSd53rqJ6bJ9wy1tQletflJsmyKVknkkk0zIfTBCn0WJEsojXgBgAOD7t4&#10;ShSCMdUEpJDV49WXdA5B+vetjk6XDVFfvLdtdBDVAUf8VjpNt6lMT0JcAx1BkZkaJmYBSrAX9gPd&#10;9M17pJARB/Pod7Yv09iJAv6jnP2f5Olzm9sZin3XBullrdpYLFVLPnpMWZkx8uTV0qIqEPEPGKiR&#10;ysRZYf3GAbRyPaVJUMPhnvJwK/zp8un2hfxhKBoWuacK4/n+Q645d4MpnK3O5XHTV0kc8LGapyLx&#10;YzD00soqKnKATqqJNUqywwxrGLD9XJ90QEII1I/z/wDFcenXCsxkYE59eHz/AD4DogPa7UuT3Mtd&#10;SRVCUkPm8E8soqaurgkrJGSsmY2CerTCyk3DG445I42pdFsEPH7Mfl0Bt10yXBI+f28fPoNs5vCq&#10;gx1Lj6eH7PH00pknooZbVlVUuoWdqioSzmIlVYRkkLYGx9mqQpx6JzK3Qz4LvDdWUOObeNe+T27g&#10;MI1FTY+sBip2oUg8dJRVQpFik8bMUWaVdTPGBq1KLe6Nbov9mMnrRlZvj8ugG3RKmar6rJUcTY2l&#10;rKwSyU1PTUyoiyC8SUs8YVZY/oCCo03/AK39qY0otD0waE16TeO3VVbeqHTEZSSijljWlrkg8gFd&#10;ALq8FRC5IlikJ0SKwtYED3cordbDFeHTxtmphzmWSGVlBnUs0SsKdn59LPFwmpR6UBAOm/5v78RQ&#10;Y61WvQubcz+MxFRS1EVd466mD/aUUNJrSqkmmYiSvK+ssrJ4mH0N1Knn3qtDXqyGhr0Z7HybMyuL&#10;x8+9quo3TuPJQNFQ0tS60mKxdKqfdUtXWzRgehZyTLC1tSsBe9/bryxFe/j0ZIsT/EKnoDdyYWgy&#10;cv8AC0xNHiaiGpaop6Z6OWJ/sZ5CyJSRoCJyGDrCwOoqbLqa3tAWK9w4eXWxEGOkinp5dMHZWQx9&#10;GNv7MwlWwwWKSirMpWzGmlfJbmSnImjM1Nb9tIZDHCstnHKv6h70mVLHr0yqrhV8v8PQQ5nV/F6d&#10;sW7zU7BaiaNqZ9AlQkVVOUZVOkAGV1/AIsT7eUVSnTDq1QRxHTrUZVcnIDV/cBfFFRxwfdGGCOog&#10;mLwinldQDGikSEE/qIvxb22QV49W6DbN42VMmkUspqKWFzOxiJNw3qkEauBpUgqbjjgn6e3V+HpN&#10;KKPXpSbeTFQSSTCNTURxyyK0oWaEMAVp/X9NJewYj6L78wJXHV4dNfn1OOyM7uHIUValZUZB55Ul&#10;WemZRHFHFGZaxkA0hPA11IIBY/pv7YaWNFoenhC0j6lPDqw34Ydm7zlzkPXW16WojxqvFLM0njd6&#10;KJXNPMlNJIosHneKQMbm4A/PuMedbK2jhN4/xGo/y/4K9SRyXfTySmyj+EUJ/wAH+HPWzb0fNsqP&#10;YuPzNfST5bN02NomeaammpEpVq5xJVxUNSytEKdagyyQy8XViVYce4JvTcmdlXhX/AMfyOepZCkU&#10;K+gr+df8tafn0mN49oYWmzVdFLjKzFbYeapps5WUj080NQlLJ/m6zF0oetQFQSrRyh7Nwrr9FtnE&#10;+gK2T6f6v29bdhSlQOiB5/tLEZPup6zbVNPBQ6nx1NSwU9HHWYuoogysa+YHxzQykNqSSTysvpub&#10;BQNbe202X6n8zWv+r9nQbuZ0ku/0/SnClPtp/lz0Xnv/AGvtXsrCZzLxJLUbmiytNBjsLVVU8ddB&#10;iKiQQQwmmm9UbU05n+y0AIjONQIIsf7FcT2U4RvgI7vStPXzx/MdBrfra2vISwPcpwPlX08qf4P5&#10;Vn7u2lksVlqzEZAyVOUnkJlnnKo60lGDA0dHHUDUJoyoWQ/QtcKSOPcjwTpKgkQ1HUfywGJzG4yO&#10;gJzuKOJpYomkroafySVVFPLBqb0kGfyoB6XB9EljYi2nm/sxjkDnpMyBUpWnSaxu98vgMhFNBXto&#10;iYL9vMxljm8zapEEakMhAJ0upDAjj3uSNXwRTpOJ2U0Br0YKo7w3lRxYrN4TKVmJqKWlp/LWY+ds&#10;ZIk1KfEr08UJQO2lirltRdQLggGyVbeOpVul4mZAHRqdKXD/AC+3pk8o39762PNVMsyQTzVMBdqi&#10;nDBIJ54GQRkw2vEJFstzY829p5dsQgsuOno90l1UY19K8eh6qO1YpZqVcfGlNNuHH1EVLkMSppaa&#10;njntBVLlqdkZ5EiYaxOysdYIjVAL+yWS0wQT8Prx/Lo9hvEIxgt6cPzHSZ3vW0u1t17bwWAqaTOZ&#10;F3TM5eLFmnjcTNAIY6KanpSy3dtcsgdE4ZOfqRXQWt2kkqopivW2EYuEjTuJyafPgD9p+XVjPX++&#10;MnR7SwQ3bLk8HhccIosrj8dkJhWpUrGs3gyTxaNfiiiAaBb+NCGJuOY/Mvh3beG2o1wfIjobm1D2&#10;qlgUIAqK+nl/sdWhjavxp7h6aOQyO3cdJmMatHX1dTkKpTncdkqqnEmPr6euK38dYI4zxybnUL8+&#10;zKW6tvBLo1GpTH7eidoDr0uoI41P8uqwSct/fTM46XazzbRfL5KCgrBSSywPX4+mFJDV1njGgtpc&#10;Rgq0Z1j6gkkItUYiDF+6n55z0+sZLlWFBU/Z1sX/AAJ6Q2BiNgVebpFoa3P5+QVlbLKYZ5qqjSJT&#10;SUlgoVCrg2m06ihQ/VverIR3ZcvgjgOgXvE8kUxi/D6+vRy66HH47KvQSSiGIwrWyAqJVpKlHAdJ&#10;kBuHIYFQD9OSOPaKYRxXBj/1V6QRgutemuiy1ClZkEx76nqMhAaqqRRHHFyIppY1IJBINgxW3Oo8&#10;Lf2ldlBITjXj1WWJjH3Yp0KrvEjxvFOHjMYNMzIqpG6etZo2AsdQIA5/HHsuuCobsOOg68bFiOhN&#10;2zkbxRfoMkanyHnSGQADn+t7Wt7F+w35KaWPDj+zovcENToRockrRFSXcflbatJtYsp/C/1HsZR3&#10;aMnGvTZkANOk5lK+91Gl731a5ACkYUsLg/63sov7wKDTrYavD/V/q/L/ADhBuXIa45WLqxkKhB/Z&#10;vpuZHB9QPH6f6c+433zcOxqnj1voBa6oEtVpIkBEoQXImmEYBPnaMgagSR6r/n68X9whu0wllYtw&#10;68AFFB03Y+mUyqyrFDMzeR1DeAIV1CNFYLZgW5HHHq5/AJbaFXkxx6svxdKGloY2Yxq/rVRoXQ5j&#10;KKLuSwso+ht/X+p9iS0sg/b6dO9KChpmpmdGWMRhWlMaKhUEEBDbSPGLEE3BuLez22tjG1PLr3T8&#10;dDRH1KZFfxKdADo6xhnkVSvJAP1/PA/p7NiqslPPr3SXyuLdv8oYxIABDqiKCSnZjqPm9NyxFhY/&#10;Q+yW5sGarsPljr3UTHU09NV2XlUiW0cuk3R9Re4H0A4YkL/rc+7WELwT6fQde6EGlnUQo0ZRvIAZ&#10;VIAKNp0CMMR6lsPyL8f19j+0lVYwfXrR66k0zOgW2gRlmKrqOkHUjMGAC2JVDYc29I/AfkfxDUDr&#10;3XKGyov5aNU8kIUqV1+nU1gABY3N+LWuL+34vh/Z02/HpwpQgk1mTSh0EFSPSiXC2jPIHF/6EW9r&#10;LdlD5PVelTQpG6atNg6SF3azr6j6WAH0v+q3+HsS2xQpUft62Opc9JFHYOIlQBpCp/WWK6GXj6Bv&#10;r7tOQuCfn17XUUHTdPGCbArGsbMl/EAFAALcsNRc/wBLf4c39lM8xJNOHVh8B6ZqimjbyatLM5Om&#10;7Wv+VEjuLWsQPTa1+fYX3Nwyk+fWl4jpJzYlZ2WViQZJDCrxOPKsf6Y0kGn9NrMbEfW34v7Ak9qW&#10;bWPM9O9cGwSuWEkah49SXWJFuR+2HdVAvfn9PP8ArfX20bM5Bz1sGhr1HnwlyQIJCAigRoq3UKul&#10;WIYag35YEg/6/uy2jMOHToZSD69M9btmOaN45ICpRQsjq+qWSMARicDTfVYKLHn3WfZ1mQgjh1Vq&#10;EdIOp2vSRT1LWWb1SMZrBHSA2CtGpsNI5PPJvb8e47vtoFvMxGf8nTsdPhPn07YySWnm8Ss4RWMm&#10;mKMi+uIRyEXPIChVs35+ntmEkNTpUg09o6GDC1ZRY9QA1Ii6A0buJUUMWYN9W5Ae30J49iSyn0YO&#10;Or16ELHsSgZ0DqOGuupRGnLsdKk6vwLexPYlj3AY6aPHrnWsFi0qgCtyGUaWBP6FL/UG/Fr/AI91&#10;3ILooowevdM8GQZQuvhAHbSNNmjsDHq1gWBPK2+vsMa5EwDQefVwVHDruoqo9LEyBio8hJKrIVkF&#10;grMAByALk/19l922tCfMf4OnEkC9IXJZIRyj6hUifxxeQB/2zzoJ4JJJ5H9fYQu2JenkBgV4dOGU&#10;Dh0jKzc8syNZTKqqwQAK0QQ+lnbWLlR/UMT7Ibm4lOD5f6vT/V/hoZyT0HWazNO8csjIFWFFMkpI&#10;WOIyroAZwBrHGvQv5HPsqoxNemZZCRXoJ8lnTSyNJTvBKZJWmkcKwQyKwgFRTlubc2TQWFyBwQff&#10;ig/F0i8XTw6TceZFPU1C+OSOVkeVXkRlFYk7GSoqZvGCgMbj9PL3JB/PtO0SE168J2PDpfYXc0tl&#10;jf7NYdUKLCiKIx4ofNGjOlwoLEAk2sPoPr7smpDpHDpQkoOehDxeXU6FklWNGUAmqZR4pGlPiZ2t&#10;yqklAP6/63t9SadOBg/DoYcHPFOSomWRv820ShWMZS3pdR9Dfnn6k2/r7fiqWoTXpbCy6fn0sYoR&#10;KiuVV7IATYKUjZroTf8AN/68fj2bxweNH9nVyanrhUUJLqLMzKNbMvjKIRyFf0kGw+pANxb2mm25&#10;mcDiRxPkOnAe3pmrsWZ1KtZhKZGkvchrEKsik3It+Te34tz7Svs8jtU8Tx/z9bZu2nQT7i2xNOZ5&#10;YqdZWQrriQCKZ1YcANpAs6m2n8f1Ugk1faZQtQOHSCRRr6B2v2pV00pqiqwml8qRQHRLFDCI/Kun&#10;QuryC2pblhb/AG/svNkdWcEdaSBvIYPTo+2GeKh+x8TSSMhb7dRppJxEPJYqP3G/Lkj6Efm/tw2o&#10;qNPVmttORx64RbTrRUqtYqw06pJJArSMxmcEmNqpio/WusMCeLj3dISpAfrawkkeXRhdl46FEgCF&#10;QscAVlXWsqyEXaNDyAo5JH9T7NbdayD5Do3t1ovQiPhYjRNKIU8hWRoI3ALTsv6CWABU/wCpNvZi&#10;9prhMhHnw9elNRUA9BpkML9tq8X7auJDpAUrIZT40dTILH8qyoP8efYangMZzj/V/k4dKlcBcdJf&#10;K4B6yJWSSBTpEbtAWEURKahI8brb9XFmCkCwAPtLJFVR5Hqkj1GOiP8AcGKrBkpKeAW/hxV43VCH&#10;Z5n0yUxQ21wxt/myCDwQOCPZltEiRsVY8eg5uR1nHRftvzRSUquslTEYqx4TRO8VW000DGZaRm0q&#10;8amPXHKDa7Br/Rbn07AcOH7OicLjT0OO3QmXxcSSJNBrMr1M7woiwz+f/KaUtbj6BLgEMpBHsN3j&#10;lZifs/wdPxU8+lhHQzJNJHI9MlNN4S2mGOSSSMLoqFoyBcLGRpFhfm/thZA329KRQjHWSTFMaVpo&#10;KVW8t0i8z+So8bArK4QKQHhtbXdRp9RuffmbzPXio8x0BW49px42TJVkaNTwGm+3ln1RNVCpFqh6&#10;ik4ZllkbQBywN1IuLD2Z2l1rUI3l0WSIAxx0h8ZiykYkeKYVNSG0SJNFT2ngVp6qAmUDw2GpJOBY&#10;qSv6re1xNSR5D/L/AKsfLpoACunrNT7c8Ij1eRqmpMnljkp3lWjj1WirsfHKhL6jzq4uLlObg1LD&#10;7fsxX7evVb/V/wAX1im2xM9XDVT0MFPNRszUtZFWBOf83NTtR86YityVccMbC9rn3iAKVU49P9n5&#10;cPs63X1x0OXVUqQPDj6kRHXTMsD8LpTzaI43DqAjxENYA8hhf2mahBr0ssmXxh0ZehjSqinYIYvW&#10;0MUkcasIvGlorEcMNd21fQgW97iVWBp0IBStR13TwoZZqQB2K+GV/I2tZJYlLp5XsxBkOr6DSABb&#10;62HgATTh15jQg9K+jplCJqliDRIqySf5vyMWD1ZOkNpOsgqpuPwP6e3wlRlsdN+XSL3thDVfpVJZ&#10;4ZvMHSyrULHENEUsQ+jEkJqP1/w9pJ4yMr+3pLKpYVHl0EMW2FqZ4oA0TSNS1ME7+MxVaGTV5JQU&#10;JsSfSHlA+qNc82R+L+3psM9NNOgn3jgMXCqxzNVU4KU8VLLbXIlPDIacx1LxgKASrI99GkhTcX5U&#10;RTSE5yPTpBcGuD0VLem26VpTVRgeRVMLU08bTRz1gZzTwuY1/SvkMquCPS6+xNt91oXSTWv+r/V9&#10;nRa1uCdQ49F8zFLU4V6jXTSS65PuUghQCdE8azQ00pRT5AF1GUrfT6SPr7EsTRzANWnr5fafl5U6&#10;TMvh16fKeoSoaSoxGLp6KMKErgsjy0lYkkQkpkjWTiN0vaRgVKn1MCLD2yRQASNq4/I/Ovr1viKj&#10;qGcrJPHUvGtWMYkkkdO1MsM1ZWxJTGNqemeIeSED13SRX1XUoLn3YxhWFaasV8gM8TXj5cOtGg49&#10;cYJGpIMQKQ5ApVxuoglloJpvOTrqaulgj1GGUSAhyx9KGMEnkDxActWlVOeNPszxB8qedeqKBjqa&#10;tFJHLKkWTaHJSrIah5KcSUFUqnyyUrVNOoQVKi6s5spLFEdWv70KEVKggfPI/L0+XEdeKjy8+hJ2&#10;7FPTxx1cMrVDxVBq6eLHslb9tAhDT0H3UnAj1gBtKuVseefbEgBNDj+VT9n2f56dL4fg6EvFho5K&#10;q/3LCZBPVzSwCP7ycKalHopgGOl2JVbj1ekcW9pZEDAVpWuP8HSleHS0p6OqqoqeCDyfbvjWqK1A&#10;8cklBLONEjzyEXkRFCHxLf6sBxf20ISeHr1brJWYKmaipxHLFNJAtHBI1RMEh8sMVhOZWBYhmsND&#10;k8cDn24bOgrWhz1RzmnQFbh23VI9TTJiarVWRQU8gpWemq4omqTEany2AjEa6SdOtmvY+m5C63BW&#10;mfhr8/8AVXhxHRTcQkvXoB917eymEhhrjRtJj4VmT7+mq08ENRSyD7GUTabRPUarTAoRZyXH59n9&#10;nJHLVBxPkRnPHHmBx9cY9AXTRPGoanQQV86RNFPHUS00UXnjq4XnZQfDF5kmmnQMjgFBHHMY9JIK&#10;gm9/Z3HGD2kA+mKU8v8AUOPSMkagPPrL/emFUVnlo4VyEuNnWOpoViEtPSwGeqkMi6xpEviK0ymz&#10;kcEfX3Y2OrFPhqOPnX8vKvd5dbNfLpyot0PBUFC7SxTiOoNdUpNO1UpKyqlPCPQCqpDE6sfSGYE/&#10;X22bOi14HhQeX5+ea/b04pccOhmwHY0ayhq6hkRXqo4qqsijSmqtcUYqGp5UX0NG1ojGE+rG7XAb&#10;22luQ4AP5Ux/xfrXpVDIxOkjHQwxb0kWUSUU0VcsOmneeSQCCkmyaB/LXf2wFey+HSAQCvBIsYox&#10;Hn0sDkcOjCbAyuSyVGlVVwzwo3mppmp6mGlNe1Ei1EM328gVolnh5AdmJV4gTY+zSF6rxr5/7FfP&#10;p0MXFT5dDVT1FJWRwyPR09Q5DRw06SVEM8ECOJqmdG0KqGNOQY47sQoF7e1VR1rrDmqany9QtPWP&#10;CYFqI/8AdDI2KkSLxLOky2EkhLXYszAsBpAvwxLGsgoeqNXA6AnfW3loXjqP4fUTwfd0tFT06SJr&#10;rax6smopq0BXbSFVbQ3ABYaiFUn2XSxCLNadPRS6cnh0WndOxaWpo5qrJY2qWmiepLQ+OCKiqHgm&#10;AijM0ZLEqjxxeQAAaSQCLn219aynSpySP9X59P8A1Kk9F7z+yKWSonaelqZ8i/3ZpYZViVKStp6c&#10;PQY6JxpvIwPiksTr0X+pv7VRXRAoKAClaenm35cR6Z6sZVUivn0Wvc+06uKqjqKiD7meto6QLSKy&#10;Q/eVeQc/c0jUiKBCVIU3YkAMSQWAPsQW1xHpIXABOSK0pTNfP7PlTrwmQ+fSMy2z6WnR4FNRTrTC&#10;loKCX7l6+lmrq4GWWqqJnAWBptP7CP8Alm0LqYAr4brUa0qTk4pQDFPn8/2db8ROmyXA18jzD7WQ&#10;+SY47yfbuI6+ehpiKxvGytKQP3GgkSKPVb12W11CTwgADyzTzAJ+X5VrXrYZOI6dsHt7NyVUdXBi&#10;Mp5GqaeietiqEMcC062FLSNCRG8UmtJPEjF5pFk9FgT71LLDo06lOK09fmfn5ZwBTq/Qs4Smr9rp&#10;TTxNTJUtDVrt40kBqo3mkmNLmUoaWRVMjSAqI9frRSzuQo9pl0yn7CNVTn+j/s+R4efTiVXu6M/1&#10;Jh6nNvJu3I/dVsKQUdTQQ1EDwwRZMIsSU6KgBaxMqIL6VUAgEngb8scvm9l8eVaItaY41JP5f5c/&#10;aTJE1CvQidz9sPhsNS7O21MVzOUyE8VJJ4Yo5qzKIqrNVkRg/bwUih+VFyVJcWb3OW0bXFarroAa&#10;YHp0V302laR9JTYjbd682tLmaqsoZ6/P5KgqM89fRSCrrHq2TI03jpmUv5owI30Rr/nXb0gE2FCO&#10;iLnz6RxooFRx6F/YuO3XvHI1eZqc1S4nH5CriydO1VDFOJKinYxTK1HTNpkNOQjxKAEViVBuD7UR&#10;OWy3VZAa18uufbPfG2eosXWyZvch3VksbjpBShqN6eKSVdTQYSgUuoSWZ2UyV4bRGNSEi/F2kUAn&#10;iemGKfiOPXogGzMPuvu7dCds70ydZ13slHppsDRPUmtlqcfRqKbCw0uHVYjVA65HXIsJSyhSE0pq&#10;9o6l+5j07Chc+JWijh0lu3vlPgKyafa9NQ4rNiirIca28FrmppEfGVDeStrcPRhFEDgyNCYWu0vK&#10;nSAp2WC8ek880bA+Hg9BXsmPsrs+iyOLo55avF5DGTz1YifS2Px1BUM9HTyVUmmKnHml0rHYtMqy&#10;MW1KB7UDIx0hIkc6QSep3avbGzOj8PW0FJko5Nz4vHYgJU0EkFZJV7iShY1REUigiGCRf3TIvqco&#10;TcgWqzUXV1oAg6PTj1V/W7v3l3Duj73JR5HKrVTPPi6NQ7xwy1dQJmqagEXjilk0rI7n8DkAD2nD&#10;M7dOOqLmvQ94TrvB7MxUu7exsnSDM5ISQ0OIU+RpohEBQyzu+jTaSGQVQ9QKLZeTYuEUFDx6YwaB&#10;fLoEdx7xye56SqrbrRY+ggn8GWi1SvD4pFpkhQyoHLymRD40XUImsTpAPvQHT0aBTjj05dN9YZLO&#10;ZjEZjcbwtiEyMizVMmmUZCXwO1JBTB1LRrqR1Qqo1Pbji60Cmh1dXmYGukdHvr6fNZqHDYTadHjW&#10;oGx9Jhw+IMqiWumheI1dSGL+ITK8kiUpaRjKj3cWHt5dRFB0lxXPTjux6DYlHg+vOrqWrp+y8pFQ&#10;UNTTyiFUaGPVDuPNmtk1JSeV0M8s8ja1hBVSqt7bJNaHj1ZBUan4dc6jfW5dr4XJ9dV9DLEklRJU&#10;V0lRkHQ0MUpS0uJlqrzGKobXOaiQamDSBBYD22zFWIPXliVzUdF23RufC46mz9GK6ly9BX1CT19H&#10;5DFmKWlrZ1D0uGhZCvpmZf3JjdxHcCx5qOOOlGmmDjoLd4bSpm7G2tsPEZSOp2nT0a1e3quvoGxt&#10;NXTVNOlTM1VoF5XFyTKCTqFv0g+3iopTrWKVpx8+jA7p3ltram3cFW1VPJFuSaH7LHyeWGneLE0U&#10;QxlXDPEytE0sUcKqj+MXj0FCwvdsFVQEdb8MEafMdBhsfPz7wp6fMZbBUmTGBp58bixj5pqJTXGq&#10;882RyGOZGWRGpG+kESyzND/UlvegdTVPVTHTtHRhsZS4vqPC5Teu7qTIHcG4aCWfHTrDDVPiUqEZ&#10;MZU5bDudUdUxkHi0krGjkMFZLh8aYu5hTqyJpcV6Jt2bvOFqw7ryohrcsaiVcFR080c7l2kP26q8&#10;bF5aeIxlXYuX16lUhR7TTtq48elCxkcOih783vmsr5q7JVBqq7IVMlTLFGkZhXyalY+OIAM4BIUl&#10;SVtY83PtKfl04Iwvw+XWPr3Y2RzVRTLBSzTpG152o/XUGKokCRSSlByoJGrj6Ek8A+3Y4y2evSyU&#10;T7OrVcNRyYPbkGE2licVUNtyjjxy5KWZalsnkK6lKVeVAKFFSn0olNUvpSJg1739raDSAnl0RSNV&#10;yz+fSQ3vmsdjcPidoS4imix5jNXW0ckdVj5ZZnqYzLQGtqUcrFBOscskyxsCHAW4JYVcrWnT0Csx&#10;L06DKWuxFfjU3HuJY4cdj5aiLbuLrKGopaGmpKCVZ2NC1PrWaoqnEsEEZOiEP5pHGoEVIBoB0oAp&#10;w6k0+8KzcEUkskGN2zh6VpRRwS0jJSUtPJEYvt0rorSy1Xhc6ZGLoWZR9SoDopXPXqV4dA1uncWR&#10;loxisXTVrS0c8lNTu6RpKYJah2ngriRp87mRiJI1BFypB4Pv0jECg8unVRaam8+mfau3cDjA2dzc&#10;VNk5ZZhSmhmKloTPGzU9ZGpAZXikUBgR6lH+PvUUYBqetnvPbw9enWp21l9+Z77jAtSxfcPTCHUJ&#10;JKbINKpTxF40ILU6aikZUAKpN7i/t4oXeijj1QsEBUjobaDr7H9TYaozebrnwebhaCWSTLmmqKOp&#10;qKSb7aolxtPT/wDAiISE6NTXuwe/oYAzSEWkfiSGh6tSsYI6Kt2P3/jocpU/3WoVmn+8qJHrKh4q&#10;h5q2WIU1ZWSRsmgxzWDrAQVjP6Qfr7Qz7itSIvtr1aO1MmZDQdFwFfkM5O02TnaVpKhqgM9zBANQ&#10;aOMJyqpySrWt/S1vZY7tI2pj0tMcSLpTFOh26kwNFmRlq2up5JaDEKKqCFQj09TM832zvUFLMXjT&#10;VPGHJX8sLEhlUHw56K72TQVX16tN+GOxop9x13am/Hp6rZ+0IIv4DLmBOfuKyapYJXSU8S66lWvU&#10;O6AcKv1AUezO1CsxkfgOHRNeuNHhpxJz0oe2t04H5Eb+zW9chA6bK2dPS0dBiqa1MFwFK5jxeIo3&#10;CosME3iErjSCHeQE+3C/jFn8h01EpgQL5t1XP8k+0du0dVU7S2rFjRNUtAuSr8eof7ytjZ4o4ccT&#10;fx08MRAFiNdg7fT2XXN2ETQnxHj0d2Fsz0eTh0WraeIQfb1WQXyyPUCY61aATRxANHTLKq+oG9rK&#10;PVewPFhS1iDHW329GMxXXoHDoRN2QQtJWZvM1Jo4zHpoKc0sMs9A9MpL00lGbeNVN0iFr/Qnk+1t&#10;3pI8R8V8umUGdEfQE46at3PnoqeNZ6uWocCGmpUMtRHED6UiRFAd+FJ+nJJ/wBKqNNMAPy9ejBwk&#10;MJY+mejnYTr5Nr7Yjr8lJTy1eRennr6eCKU1fhjQxxUVewXzJSiotDIVYpM7IeQpb2JYrIwRapcH&#10;zxn8/wDVx6Ck9yZnomBXFf8AV/qHQK9ib+8q/YeWV6DHxtjKOlhdInmNGzPEa9YxpKw3ZIlsRYli&#10;b+y28u106Acf6v8ABw6NbK0IAYjjn/V9vHoF6bLV1NTVVYskcbVUSwrcjTHF5FnkQAAcqQp4Jt9L&#10;m/slWTTUevRq0YJFfLrPt7GaoY6qR2atyMisojNiqvU2HkBB9BNrX/p/S3t1QCa+vVHABoOl723u&#10;5snTYPasUDLHRUkaVUglR1kjjsIJJg/0CsAQiG9lUtzf2/czagI18uq2kPh1k9euHW+Iinroqamp&#10;KiSrjjPkeIgM7qBJHOjvc2Vv+BIUElSNNravdYKmhPHHVbkADOK9GG3rt2kkkjgrdz0yy0uMilmE&#10;EIlpIaxQal6b7chZBGAToaSJQ5e4JtwtoDx6SxinD9vRcq7fuUhjGDxklMsETusK/YxmSaaSoOms&#10;mgUEeSxBUsxAsBzpHtG9ydWhelIt1prI6ywJmFkx65OvnrJqhma016qGKC4cUcnkUlJWlB1KPoTY&#10;Hk+1KaqDWa16SSBDXQOHRltm7Gr94VX916SWWiSuBrqupqqcfYwU9BE1TVU6CzMv2qKZWKn0HUlr&#10;39r4IjK2gf6qZp0VzzJB+oRX5D9lejPR9a4rqvYuN3DWLJWVuKqpFz9BIXpqGuOYp9NGkEr6Xjmk&#10;XSI1vYKTKeAR7FFtBDt9uLlskHIOAa8Kfbw+fHorM/jTfLy/y/z6L92l35U1sH8Hxa09HS1UTyZN&#10;ajUampicXgplrAAVWMOY9UYFwg/2Bduu/mYeFGAF/n/qHRtb2r3GWwB0RzcG48hlaqoeHVTRzSl2&#10;iZ7xuQAD6bHlj9ST9T9L8ewRPMZXLdCWCFIkC0r8+klJGaaArKqympLCNZCJfERykk2kWIBGkkgH&#10;i9+Lljp+lT29CHsuevlqKAQ1cFHHFJraKoDPAKaZQKuWSPS7eNgW4IuwPpHNva22L1A6LbxI9J1L&#10;U/5fL+fQqdmZKnmytDSUkNPTT46kjSqemMsnnEJMVBJNC4IVFQI1oyVYsQRe9jG6YEhV8ui6xiop&#10;ZjUHh8ugvbIrjZZKmWSBa0y62LxFm+4mH7hAINg1g3P54UD2Vs4Qk+fRuqa8eXSWrMt5n8k+mZmb&#10;x2dtK2VvG0sosCF4uAf6D2mdy7VPSkR6MDrJh44VjMLK0qySsZC8hE3kD6o1jlPI+h1AccAe/LTV&#10;nrZOo56kZWamjkMEjRQqrF1VmEmvXDqYSsOCARq+l7n3eQg4HW1QUx0GjZCT7pxZip1RmRIRqbwt&#10;qGlSGW1yGBJub/kj231dhUdZYqUTIsqCGNZWYHUojQszkeoOCWYoPUR9CAB7100RQ06xyxvAjmRC&#10;0isVWOG4RRbTACAoNwQf6lv6fn3vrYFTTrGsN/FLLHKBJBGiOUUMmn+0wjsNAvpJ/FwLXFx7rfAF&#10;enCOaF5PErN5taBi0QJ1r9HjU/UcFgf8ffutClc9TIJ46to4alwZFMg82goAOADxf6/Qf7zx791s&#10;rio4dO70cTDXEIXP0OtwGClAslm+gv8AqB/wt711XqKtPJHKUamDo6LpeJlZAmokFeBywuXt/a4P&#10;096I68Pl1i0GiKLELUmryr5ZLlY/oIHQfWzW9X1/r9Pe+Ix1c10/6v8AN/q/mXNoWWczEKJIUVjI&#10;I0jiEcpCtLOjWUk/qGk3/rcD34V6sgx17xiGNUj0+PVJHHMAyyCcnUbxkAqOBZrn/D34jz6t06Q0&#10;FNrR3qRqaOFAZCGSOSJfJLHJEOPGx4Dnjkk+6jJ6311OkVJEaiOMyo/mhgXWJYnP0AUBfryvrt/Z&#10;/oPeyKde6n0TCoNJDJJFG7TuQ6eND9uUGtn1DSfTdfU34+nvXXunz/Io6QrHT3jE81qlVCSjmyI5&#10;I16WULzwp/qbAHXVSDqr1IixcGTf7USM6Ppq2eQRieosR91MsY/W4VTpj1C/Jv8Ak+6aZyO4+XQr&#10;Yra+2JKaUmaiWJIw6yVrTT1DIxANStPYFg72Copun9oEHjYz1RW1Z6e0m2jh6aoMclOFakWihV/2&#10;JBDLLpnNnBkpqiFlLLq1I4JswuL66dQZr0kYt2QBqiGBJWpY4p6SBJI4ZZIxGQKGxIsoMpEr2J1W&#10;P1+nuhjVhnq6/D0o5snkxjZ6J3p4KeUJ56ijd5XqaiiInmVpQDZSzmRktZRa1/wy0ShsdXC149LH&#10;bHaI27WyQtQtWyzRRWycTA1cJghTxaFcaI5YQGCPa4LA82PtDPt6yrr/AJdL7O6itmYyLqr0OuN7&#10;sxuLyWKy6LFTZeKfDZfF5OkhqKYtKanz1NNU1sJukMMoJZIyWZrE2Bt7I7uxDwMgXiCKdJ9wmW7X&#10;tFCOHW4V/L6+auP7u29QUdfkNe6cTDHQzSTPqnzUQTWsjZNAEmiQgxonjVmSxC3v7iO7hksbvwpB&#10;Q+R+XoetpLG0IVzkdWz1scG48VT1sKGnkycBpZXayCKois1LJo+p0sAo1ktyQAPamRFmi8QGlR/g&#10;61G3oeHQe57LyPTSSCZpq2ioqeNonRZpJZldqWrld7fpBGpTqsAt+L+wzudzGkZKmrKMj8+q5dqe&#10;fQBbm3UtZSTVNLNKZaSOBHM0BijFPVsYHRUZSH0kMyMDcWH4N/cabju3inswV6q5oaKeks2cpskt&#10;DkkdfNKrUzojmI1UdD+zJUOp/SVUKwa4H09lTXytRyemWbz645bJeaSWD7byeFTNTzKy+ONJF1VC&#10;TI/LE8O7J+bWNr+0txuAK08uk7y4PQT57J06mGUkeSKLzBJ5vDFNE83kijqJZOSzFAyFVtcKhve3&#10;sEbxeKWoekRlStOg/kroHNNHHJB5DV+UwsHkklSpbzrFE0gFlSQu1w2m6rckkH2HCytkdMmQeXHp&#10;ZYbJk1Bik1JVVFe1LZ6iSBpYoIgYXklUWR2JJOkFddwVB9lFygBLDpyOQahTB6FbES+VivlkQMsk&#10;U7NGFb1rrRVYDV5UVbl2AY8rbge0q0Jzw6MojqGelXTpHKlmPjgqVMsAUBDG6t444GQWf1WXUzgH&#10;0/6/tXGV/Lp7HTZkoIUDSNHG88yxUdRCz/uUryMZdUb25Lqp0c3+l/x7saA46bdRQnpvxG1Fy2UL&#10;iVhT+YqRpMkLRO+tJmZV4aSUatHOm1/6ezPadvN/cBBgVz00sGo46H/H7Ti+1AME6qxk82tFjMik&#10;DyJCIxbQoGqw5JP+uPcr2PLUSwgacDj8+jGK1BHd015uloKZVhELSlJEWOOO0ElOrExSJJLb0sGJ&#10;1jSb2FxYXKLdLK1gUKq48sdPyW4Qaekdj6GKtrC0cTSGWogiilRHEUqRzEWqRN9D+WsQb6dI54Cq&#10;2gaTxKdI/DJNB0YeginakhikcyrCnrRiYzF4Rq0WUCwRPyOCf9sBZYCUxgE1HRnGAEzx6V+GqJZZ&#10;lgDLLGyv63TWmi+sM7qBcqpsNQ/HsabRIznRxFMHqxGnj0oaxoFjFOH/AHHDK81lDBT61YuODa3N&#10;v6+xM5iVfDHH/V8v9X8hU18+HQb7k3Tj8LEYtSy1DziJNRBcNMbq4f8ACg6b6vqvH1ufYW3Lcobd&#10;TGuTXqjyhMdByuUgeqSrrq1FkOhm13C6m9Tq5H6ELAaGANx9TY+wyLqIvrkNPPqpnQDPUyv35FTR&#10;pRY+T7yaRYlVo5VjjWUqxADvYSD6EurgXDD68e1N1vcaW3hWxyei5mZnqekbFm8vVxostWaxHmV2&#10;ikVxplQftF2cWYIPVbSxY2tb2EZL6+kFGcsPTrxHQo7dzWQaAhnhB+3uz08elmkR7COLUP7IsukH&#10;/Ek/X2bWF/cMApPDpRChHd0I+Mq6ibxSfushBaXyxquloyCY/G4Gk/7UPYttJZnozE0H+rh0sQef&#10;T5KAYCIkuwjIOoKWZEbU0bH8GxNiPrY+zSRVaMiMeWfy68oIPSEyuOaaGRbPoMnjJcqgWItqfyfk&#10;gfqAH9eePYWu7MsueHThUgVPQV57BQyQPAkRpaSISKfECWlPjKxvKwuLAr6iNPP59kN5ZII+wUA6&#10;SyZUnovu4a2odvsaSmZKhVlSOaNQY6in0gozQEHUImsYk5LnU1/YQuuBXy6RsxOOgRqcvS0Qnp6b&#10;RWZgu4iyEN5U1iXyVCU8sahoTy1y4Km9mY2NiNxpyeHTMmgnPHpvqasa5CkOlkqaVoJZWC01MK5h&#10;BFMgusRe5ZdSOLDUNBDXLZKt2168cU6ETY8wqKppKpy1jrQsJPBLQLVCD7mnGlVViRHCNP1jf63v&#10;71EO6p8j09HViD1YH1+7UccDWeIIwdpASzuGTSJFP9okEax+AePcvcqSvCyODQVHRkFBFehmjy8r&#10;RpFTrwsjabfoZmb+0f6f1P8AW/ubLHc30qkYoR6f5em3hU5PWPMV8sqKpLCRXDEMAqvquVfWef8A&#10;g3+v7f3O+lkCq2OHTPhhQTXHTbVZekSnFLIiupTxeT0qwNtcn7hW1hcaQoPuiX8AQK1KdMMuOgk3&#10;FNB4xDS5QgSTeSOGQFwEAZJJKuRRpCsxuBbgWPJHBRfSQyDTE9f9Xn0yFIBx0w/3N/i6JGwgeUPp&#10;WJZ3l+7K82Be1iQNQYcNxx+AVPtX1VNJBPTL6AoB6XW2MFVUU9OIDLJEfNHJZiVb1EsLy/2kYsoF&#10;hcWNrD2INosJ4GATyx/PpvCkMOHWffFDki9M0oeppXRA4ibTKdLgvGsI5Gjm7H/C3sx3mC4qAe4f&#10;L/N5deA1k+XQFbw21DWwyS0qTrDNCVKRorVHkqZVEjkfUKVXlR6l0/429xpve0yTfqxA09Dx6eJT&#10;SQeihdi4SSkq7zULOYKVVIjpxJI00hZKSF1sACdLs8pbg3vbg+wBf2rW5Kt0T3KjX29BnSTvSGN1&#10;kpfvTFBDKx1EQvTsNSwNHY6GchJlQlQbuPyAUpIVJzXqgxjobuu91rhq0TyVtc4imiEdIGVklRbo&#10;9SZ0/dmZ3bSjL6lQqrWFx7Fmwb5Ntc3ioT5Gh6o6GTtHl0dzbHcVLubHL5F+zyFM6RTUhAWZpFBd&#10;HTWbkKv+69JJIPp/AnPZ+fUv7cCXDj+fVokI7W6UE288nMWjc/clIxPB5ZEAKrygCIpCsSCLNyT/&#10;AGR7PP3/AHEpIrUDh0rp5f6v8H+r/Aqts53K5eaknqVNPTvGVeNrReVHF1laM+kHhh9T/Wwv7EO0&#10;Xs1yweU0FOmZGoQOhInbHy0yxwSNMzOGCKQ8kRVuI1dQb8gEG3+HsUF0K0U5r15XBwT11FTVwp28&#10;br+6zFVkj1Fgo1yBXAHqtcG3vQVyMmvT1MdSsRFWSzQhFF1NmWM6hGHA/b+gIAY8/wC8e3oAxei9&#10;eHQv4dchitArJzLC1h42OoounSoVip4N7/19iGIlQA3TqVp0rIKqITB4QVRwAwFuWbjn6fT6j28r&#10;gNjq3A9CBjrlAw/JPFvqLW4PtSc56fTh0rac+kA8XAIv9P8AW9+6v0mdwZX7Rk0G7uxB/NgBqH09&#10;6JC8em3ehoOmAZiFwxljYCwu4BIDf4L72GWleqFyRnpvqclTgK0WQCXb6agL8/Tm596Eik06pqHU&#10;OqziU1LPUzzEwonLSMFUWFyWZh9P8f8AePyU93cx20BmkNFAqT8h1WR1VST1XB2r2rj8vW5Wsqa/&#10;7ekjq5KKhpKePVPVKj+JPMPqElYFb2APH45944c180xX0j6WooJCjyPz6QozEeJ0SDI5qKvzdbJT&#10;xCOlgq5xS1kxUUTyyJ45oFsP1PEpDu3Klf8AUsLROLoeIfME16eR9WDx6cMdUSVUYhigYmUQRhZH&#10;APiglLxPHNGPoii2sk6gLezq1lL9O0x0oqVokJnl0Q+f/McL65Ym8csejgKJkAZyfob3N/YjtJER&#10;O7pmXy6bY3vJT/Zx0beWOekSKQt9x4pZ9Ac8EKqtc3/Ckj629q4WDPUdNHh08LR+eGJHmWakkkkb&#10;yzoWkYRCzzyTJoGg+n02LH6+zBVFM+fXgOs8n2EUAqjN5JTGiq608sdFT0QBUNHJGFs73BZQFN7g&#10;k3v7dbQoz17plmqUCzR09PbzQLGzp4/FJMjCWLwF+JFkCqXYWNvrc8e0zzIvXq+nUiLJwefTIq2n&#10;WAeRgjCBnYl5AHVrqjLc6RwStlHHvS3iAgHr3XFskUenDxOl/PGXMkZScnUqoRYsbgAsGCk34591&#10;kvkQ9e6yzZqaX7fSIKdVpihDyF5ZxEp8c1OljpK2JFzqNuRcgBp90DcDw6913R5tGlhaSqdFbSXd&#10;RaaQFdamqLizWIFgoBABB+nuibmte406cjpXPHpT0+XpIyYIpY2JCzxyceBQl2eBiRrZgCXXi35s&#10;bezKLdolXRqr091Ey+6ZoYlaljmM9r0xiaFae6uV8glX06UJfzMSOAbkX9otw39kTtPHqrAkUHQe&#10;UecDSxTTyyvXSSmTwwPOqPUGWxEgmAkIva6RkgG4DW9hhN2DPUnJPSfwWr0NOA8UyRTIzKlSiGPx&#10;LFEskcKEvK8TjW6FrkFTcMCDe/uSNik8VAT59UfGOlrTPj4UdQ6VFRDbROrGEws6+VERm5Cg3Oo2&#10;NiR7HMMkcefPpvpky2Tp1SQlx43RxFUQmEvC7gq7K5/zqquogn+yL/j2zcXSKa8B14qWFR0WvfWY&#10;dGqI9X2knjRMa0UpRTURMfPHH4xY6rAMx+qhtJ59x1zBulGop6fEOlKnoCq3P1UzhW8aSTNEomAh&#10;hoooyv78dJJIrWHNxIwvrYgAmw9gltwZiKnpoqVFem6mz9PDUpLUmpRonloJVqKmKRqWRIDIKqOI&#10;FVLkkMrsx5IFlvxZb4Buq16XWM3MKCmgEMdPITSNIs1ZLGlbPGg/cimWOMxMJGHqFgRa7Mb+zaDd&#10;GRe0dVZqcOlHS7oVqekmDLj5Z1LGhmWBo5ECeZYnLXAjRV8jaZB+qwv9SZwbn5g062rEnA6UK7lm&#10;nB0yRMYqhmkaJ2iknSWBQ7q8fHj0NZOWCt9bn2YjcaqM9OVU8eniDcs9NEZYlVYgahKl3QNPqijE&#10;SP40+o5DBzYmwJt7v+8mVTXrx0kdMNfvanpwGgqIq+pfVKEkV9LMF0RUkUABUOzAgkjSLX/r7Ir3&#10;ewmFbV+fVCQOPTLVbuhjV5DTRaZIEnSOSanUx1lgrQRMw0obFrPe7cWA+vsOS7l4rFjx6dEgBqOn&#10;7C5IVlYsbSpTppimSZDJ4cjBERJ45KuoYOGUFiTyNNwePbS3SM3caDpZCxbJ6Eeh3DgMF5KiHIwy&#10;zSSl4oI4XqIDTwgl50cMkIAF1JLcEjggEnz3kC/Cano4hOjh1LHaOGqCaQUxnlqVQal0QimjMRYT&#10;tIYwZGYEKCQUIP6iQPaGXcISpU06WpJ3DHSgx+5IRVJLSrIZzHHJUyOYorxFvEY6eL+3Gjn9asQo&#10;HH4HslkmXXqTpaHBXS3TluTdTmGnWGvp2kprzSxLDGESNWuT5PqGvbSVB1XH5HtHdXPZk56eQBR6&#10;9AbnaunqYXyNHXSzVMZeaORWElPJJIREKeeFuQQv00gWVL/XkhqaQGsnTU3r5dFf3l2JXwV0NDHT&#10;+elq5kjJqUUyGi8ZDNS1MdmOhjqiiZjq1cgi49pEmMgLdEE12Q9OgmrN1DK0VZ5ooaNC0heWGUHw&#10;zKlqulGlUV5iCoKhdIDFw309vavIZ6aFxr8v9X7Oo1BkGaWQ5LJQ08NXDDDR1Uc3llj+1hCN4SoB&#10;MYOkO8SmMXOo3PtyoHAcP9X+r/N1YSivHoX9t5dcrXw1EEtNBPFBTQiKOWN5McJJTGsc9JIrq6MA&#10;SWZSQunixBF9QY0P/F/8V0vtJ/EfjWnR9utaPK5TGQri6Kmir6ILTM7RqYWp5UE6VCtNYKCBpYWP&#10;102F/Yn2aCS4WkK9w49Ha0rQ9CiafN611JUBFjkhhMcUhK1EnDS5JpRZlBuBpAAtxzx7FAt7yvw8&#10;P29LVEekV6Tc8+TpRNJO5WyyrdGETNArgRMXPpBtwNIBv/Xn2zquImySOraY2wOmj++GZx9PKyZC&#10;cM5WBqiqK8RyCw8jyfXSAW1H8D8fX2rXeLy3GGwerNBHTV0GGd3juPdKHbtMv79RTOlNBTaTPC1P&#10;yVkeQCQxzKD42U/nTe9vauPcLi67GPSc6F4cOgb3DtXdmBpZa7L7ZyGNisUFRPSyh1Ea+LzVjoGu&#10;gDXBawLsv4N/b80UkFPGBFeHWnZSMHopHZtdPUT09JU1DCno8lJVCGnYrJULDGJJXldLto/zKk+l&#10;ebAkgAqrdlC1H+r/AFeX5dFs76qD06LFnMMato4GaFhNBVI1CrKGiQz/AHTzVZA8fglay+YLbgMT&#10;ce9XO4tAa8Bj/UPn0TSuFADdBXUU09HM81PC2SRHaWZWKGWmdIbJLCJP7elbMYSAwKlwPy/FfxzJ&#10;k6SeHpX/AFfz6aEinh1PwWXpq1Y8bMKyFYErvt5pnEVNDVNULMJq2dPUkQgUqqWIRnJvz7SXctAW&#10;FBw4ef8AqPWvEFaDj0JFBV1ZqKcxzr9xIUqDL9slP91W20wOPKLraDS7D8gXBBf2Fp5smn5D0Ff8&#10;/VWlKmh6WOJzBgoY6mWSJ8bUmSoopKpWonjeJmEkwqAAVkiUeWIqvqRrAuT7SNcutVBz8s/sH+Hq&#10;0chOemZdy12RpYAWhqqSdZS0ldU/c6VaZn0U0+lJYrsrGFVIa4Gs8+9NM7EqSfyFPLz8scOnVOo9&#10;MbVNescyUqyCVq15olqgDQQEOABPKULlEPkl8BYIZbsFIIHtolT8fp+f+r5/w9OaPTrCKutojSVF&#10;BXwSMkFRiKfUi1lOZmrRMHSORJFLSyLp0r6wBYgKtvelpU6gV8/2eX5cfy6oBU06z0Ge01SySI8l&#10;TIsslTH56ipilqI5QstDXTz6miZSbyxQ6VjPOmwPtxvE08aUx+R8x6j0PTgQU6U1fuqu8U1R90z0&#10;2mn0UUjRSUb0yyaYa+GWCyjUCQtgAr3JBA96WpbSainp5fL/ACn8+qlB5dIvce4/t6f7mGpQypV0&#10;qgBVqp6oPGzvRTKvphhh1PIr2C3+vJ9rrKPxCA3p9gGePzrw6bdfXoI446zfkz4bHSwaqep+6SZM&#10;dqWFdQlkaseJWXwxophkjN/I4Qfk+zrSITqya4pXj9nz8/lXpGEMjkdHP6t+PVHU0atW4eClzFSK&#10;urjepqVqTkq5IdR01MOoRwujAPBElhJdQmj2f7dt7TL4jk54fL5fM/P0p0YfR1QV4Ho4+I6wakos&#10;ZRLWx4yox6UyQ1VSs61DzVHqnjqYnDDTLKobVqXSwIIA49nke1Cnb05HGYeA6XmJ2zNgq3zy01RL&#10;HNB9hWU8tUkwZ/OBKRGw1PGVKk6iSFuRx9HhZ6GBbI6caQsKdDzsja0VVnEqmr6NYzUBFgRFWoXx&#10;RWkoEBXTaJdJRuOeeSPZ/ttgPED+Q6ajbS5r0eLa1BBTQxAE6UhULrCOQgX9tWa30b6W/wAPci2c&#10;KhB8umjxr0KdOzxqiqQAEE3lY6S3+1L/AIhfp/gPZooAGOrKtcnrqpqABI3pIvZPTc/ouCTYX/HP&#10;9effmwp6URIWOOg2zNTDwhd1AjJBUBptXLIqA/2ibsT/AIf7D2VXBWnQhtYvM9B3WkSa2VlZlbWp&#10;eJozKIxcWHAFuWCXv/sD7KLihz6dHEQIGRx6SFREhZEKeRXbymZAzmdVku3mcgr6riyEEccc2sWs&#10;M06XD16bzSlXsmglIpo4VlCpeMuXIKA2X+rFuCD9B7rprw6UCXyI6jnHGTiaGJzGI1cRILszn0lL&#10;XGlL/Ui44PvYjJ6bZ6mp6x/w26PrjhSEq4lBcwI+lLg2IJNltytrm3t1YyTQ9Nsy9cGofLIrjTpm&#10;ijKK8UaxskPpMbNbVdAASfpwPx7XRxUGo+fSZ3oK9cP4OyeX7amILOJonlZtCAsFKzoRf0FNS2Bs&#10;PoD9PapUoM9JWapq3TXWbfkq6djNGs87TyCCrgkjgSdm/ajPlRSV0qProIBvyLke1EdBw6oZKcMd&#10;I3KbODeYxxUcTs6rHHUxAUGlbrINMYfSS4POpSGJYWPusqahWnTkVxpOT0G2W2HGSq10LyUgnEc1&#10;G9GlOyQQxWjSlqZQ0irGfWWuGcD/ADg5HtL4QHlx6M0uyQCOkW3X4C0pn+8C/e1BSnajgVpZpRqE&#10;1UBwQo55AJuLk2v7p9Op639RXpSYXZSY+SjLU8ssyVM7tUwERrIkxYxzQyMBZTG1tFuW5+gFqG2U&#10;cOvGWvHoXsJgnhlSmnXyOVhkjjtCYl0AvpjKAaRqJuNPI4va3tK8QBpw68JBxHS2pMdGp8XjYxxa&#10;pCUiQxkzsPHCYZB6gSANQ45v7acCtB1rUen00y3jSOJCiGROS7lC9vuSpI1XV7/k82sbC3ulK9V4&#10;9Zv82AGjNDaNBSRjQXmjhN01ObjUVt/Qm/8AhzRhQZFOvHIrx/1f6v8AVwx6vF6tbLJ5SGCsiAKv&#10;10Iqnxg34FiR9b+6dVAqadN8pu1MjFJQJJWWQWM0qK3m0iQAJb6Mfybce6vWop0/036nCSF+A8jK&#10;UWNTCxsWR/Kb86blv8QPaR9eacOlChCQB01OqIqAkvP5g8kusGV5SAwqJQbAAoBYXNrmw9ojQDPS&#10;pVJ4Z6TlRNUIlTLTQ+NdJUVCSRaYk8/jjZTJYgFubgj0/m1vaRq16WqgwDjphnqTDUmP0yRSOqqV&#10;AkEvjYRFoZpQAihzqQgHVx9foE7OQadKFjDCo6TOQqUQy6nkWUz+CfyQvWRSjSUhaWV1LRyp6rLo&#10;u17gW9oZZM46XRRYp0m6uc6kV5bRTiQyLDIwJWnAampHkH6ZCoUsLabi3P09pW49K1jUDOT0nahh&#10;5i1SsEbTR6mheZZK2MMBEbGxQl+LsgH0IsDwa16dAr1BTIm0KyRpHTCpYuzxpI0kKBn8oJX0ixAc&#10;Dn6j3oGoqOr+Geo9YscdGJl8M9i9SWjvqCyD12Ww1M1rCw4AH59tyeXVkGaHpmkkk+4CNTsGdErx&#10;VQvG5kE5WnZWQg3bg6dVgvBAN/dOnQoGR1CqisLpIUj1U8k1LFMsyTrUiJ9CrLDTqWJJ0kwgar8k&#10;2Fz7Hn1cVrjprqxFO0EdPRjwJVcSzxLDUgRC01RUU0RMSgtdI+CEQcn6W01K9vTq1pnpNVTR0flu&#10;wcM7/Yil8r0w8bcPER+tlLONDEK5P0uB7rRQOlC/D011MAmpq8eRnlrmRooZWE/mkQ+OOmkkjAaE&#10;hrzMhvfSb2t7odFMdXWle7h02l6dRVzSpSVNRDTQK49Uh+2Enh009KosfUHcr9VuL+9/6H/q9ena&#10;FjQfD/q/y9QfG1RHeliiozj52rPPUl7SVEpMckUsNjqSJX/UtwBY/UcOdb0qg1enWV3qjVVIlMND&#10;RxUcEdY+MIqZiFk+5NZSNqBkLAm7X/S3K8e/dNqh0k+vXoRAxJqdDVFW4pZGeohDywTRFaCKtM6W&#10;CzXS0jaT9L/m3uqEEYPWP0iCJaWUS09C8qimrPFK9OIAEZXknNpKca3/AM2QLKPUbAe/dWVCwqOo&#10;cmRRzUYmrmVWnkkqoXlinA5i89U6pRhj9QrRgem2m5A49+pXPWipU0PXYqFNLCgV6datQ9XNoiMo&#10;jxymSDHQRysS73bVqZtIbQLEcD3Wvt64CaeFIlqpoZp0cVEqRxrBKY7B6jHAoChqJSfI3OnliBz7&#10;9146a464xTU8hSKcJHJI9Wj1WQk8tfJTX8ywQ1CKFfx2RLpa+mxNj791rqPLRwSo9E6uwjh+6yq0&#10;dYqRwHV9xEwmIEiRiPm8VhcEDnn37p8ENH3dQXpqS/3UAqpvt5ZXixlPehjRPGCZKkOpBaUaWYuC&#10;pueCT791qqsNC9dx+RhBUJFT0yIJZKR20uryupV9Ea3tC7FwNUWiwBCA2PvRz17UF7DkdNpjfwU0&#10;VVG8TfcS1lWs1GH9JP78kNE+pS891Cx6WRPUwH1PtyMd3VTopVeocCTCcxqlIf3TDKJwj1+rUJYZ&#10;ndFXxMrKIzDcL+pvp9XX+E9V+3rCDRxQvDTXljWGSSZamZmp0+3l1+fhRpEUn7cWi+pjqN/duvdY&#10;pIpiWd4IEarlhSVmiDR09JHAZwlXCoB0xKps62LXFre/de6x0+mZknV4YzJJE8MlZFd2ShkIULHE&#10;okS8ZDhTcsGtyT790yKVz1GWOsmo3pCk0mJpkmmkopYo5Z5YVLPHU0sVKup0lYhSjsJVUHix9+HW&#10;1pqx1nhehadppklnkehpKFKfG0QFEUk9dZU1Hi9GpiTMAw1LpUaSwsPdOE0FeoyxRLVVNPDTTzRz&#10;/vedJUM2TpIP2xPJTkCSN4tQEWoKLAEAtz79TqoShr1AMUdKIfIK8ywUkkFQIRGJKfJRxmHyVD1P&#10;qiWSImTzqD5HYlvpYe49W4/l00PAZ43qqqnPkgQ08aa4hFj6dpBFKI6lCrSCRb+NiCb3sPfhjh1v&#10;phrZPtJKhKSASBGpwKVJfvIhNGDLjqqlepGuOKMXNRMSQbWsL+90qevavL/V/q/y9Mglo8jTxRPN&#10;C1I6TSw1NMkktFBMknkU6LD95GsEaMBtXNrXPv3DPWjTz6S01RU5AN9tTmF6hHxv8LdYzLUmKUD7&#10;d6kBVSWcF5CZHYtw3A4G9IHH7f8AV9nV1bUMef8Aq/b1ByNeuPVpp4pY6yKragaGqSkGPp5KeLxO&#10;ldlEDELdFGlF1Mt7KASfelSpov2449XqAM/Z5f4ekZkqNq2hiNLPD4sdBCZpo5Z62jioonNROMQk&#10;lmRqdx5HaQFiosAqge7jB86n5f4f9XHrZFacKD51/YPl0i8lXLVwVcZiWvp3CQpKal42qEY3p1Qo&#10;PNUOV1uWlkEYFlUcW97ChTjFPL0/LgM+nHj16qkZFQf5/KvE+ueHDrDRUs02YQwiCKB6UU0a0rJI&#10;Y6BCJYhTxKpKGSSNpAzDiNmtdufdSRo4+Z/b+fTmnPkPLHp+z/V/gEvE0dLVlhPU0uTemx8uQqvs&#10;S9PTrWNOIaBYUhXVN5R5I3mte6t7qe2tBTy+3Hn+fl0nlK+Z/wA3yp/n6G7E4V746arioaKkpo4q&#10;iGONEEkeIS3gEslOrP5w/Adv0C4Ym/tI5z28f8vTcR7qtw6GzBYKUywNSGlpqKRaetq5PuVqqw1B&#10;cRQVcX3f6DIFSd5HJsCqqv1PtjwyWqePTzzqvDofNlbcjkqDJKsEmuaSSbRTRU1RN9xqjnpqL7pQ&#10;FOoPqYoSx5JHFjnb7NGXUeiDdL9kWgx0LNXisdRxRBZ5J4xTzU0VRBOkZpKiZfDSxiCpVliQva3i&#10;5Krc3BuDr6ZAKL0FjcFs8K9MbYSKqhV5WipsgKaOCKl8bRo0FNIGMdVUzreWRlL/APBQVHPHt5bZ&#10;TmnTJu2BoDjqJUY9I3E1PSQF40fWsyQSvEyN61lBCnXKGcoqMf8AEce7rCpbPl1VbhiadJOlQRZa&#10;gpQzRQZV56jyLJE71MkzN5IxAy2WS5L+O31F/wCyPbgt04dKmlOipNadD3h6RpaCn8fidRRNT0cr&#10;JPH4iHMbPGpBUiQMjMwsR6fx7WC2AUU6IXmpIT59PtFSfZyK0TQ009NK0yxTImuSZYfEagwjTeUi&#10;5fUw9I/xt78IAvHqjS6uljDiaWnopTJHXOksEzSxQytE8sEsvmhqpGYBo5QfpIdIsNINufbywIvH&#10;pKZyX0joJd6U4aNi0gOj/Lasz08WmaGNBFHUT6VXxOJAXjMgYH683J9sSwjSSB0dWEhIoei+5Wra&#10;XIDxTUSlTFT42KRQsct1Ek0UFS3KgXLERGxNwOBb2HZcsQej1Aumo6APf4pKmOojWMiNlqo4H8jU&#10;zV9ZM5WmtVObeYy61UOF8ZJYG2m3ojRh0pT4uq4e2KKGrpcnU0kU9bkRL/C0xZKQ42KtMQvHNX6B&#10;cMQzLcAs1xwBcCO0Y1A/PosuwKmgqeHy6rV7SoUlx9MDEnlhpqxyZmbxVEk93XSXv+5dZgVJ9C2N&#10;+RYYbc1XqDx6Bm5L21pQ9EkzrR08pWLROIpP3Z6WQFWhlayVLNpvwfSwDekAf09jCE0UHoG3Qoad&#10;IdYpIUkLVSRT07yS+AqphmkkaygvpKyMBY6TwOPz7V9Ium+BdJeadHVgWdWQAOr3uHMqj0p+G1Ef&#10;0tb37r3XCRkZiqiCBHjfSQh0ySL+4oExF1BI9JsQbW+nv3Xuoz6vQWHjkVk8cGkGpQBCoZwLgqQO&#10;LNYWva/v3WiKinUP1opeMm6RnyF41PhM7cPIDz6gTY+30+EdUOBTrDokfWNbGEtoWMgm9xqdio4X&#10;6Aavr78/wnry8ev/1t0P8G5sOLEC4B/qAfanou69wfz9eT9PqRb8f1/p7917rq4/AP8AyabEj/Dj&#10;/be6v8PW+uuOPSSQeSVH1t/jf2z1sU8+uzpF+bXtza9+fzdR/vHv2etnT5dcDdiALWseACL/AOPv&#10;3WuuIufrf6/Tg2t7914U8+vG9gOLNe3HBB/2r8n/AHr37rdCcDh11wLk3uOLWNz/AE/5H791rroH&#10;6/W39ALAW5sT7917rr+nP6r3HH5H/Ee/de6745J5HA55uL21EgG3+29+8+rD4T1yUXPpsL/kf0+p&#10;HNvfutAVNOvaQLgG1wT/ALzwL+/deIoadchc/Q39P+x44I+n++/3ge6114ji9yT9fp/Q/W/v3Xuu&#10;tJuCRwAbX/1/oP8AX+vuyfF1rrshR9PqeW/2P49uP8PXusdh/ZUljxfn6D8H2z1vrjZR6fqeBf8A&#10;Av7917ruy3Fze1gQb2/2/uyfF1rrxVWHHp+g/wAP9a/tx/h691yA+g55/wBvz/qvbPWwKmnXZUC/&#10;9SPxe/At6ffq9WKECvXYAN/rq4/1h/r+/dVAqadcghX/AA1fQj68nk+/V6sUIFeuQTi31J/A54Bt&#10;z/iPfuq9e0G4Nl/3m7C/0Pv3XuujEbngDm/H0v8A6n/be7J8XWuujGSAVBDG5ubWFvqR/r+3H+Hr&#10;wycddhfzYA6hf6/Uccr+PbPW88OveP6XFjyQeOR+Tz/t/dk+LrXXTIGBsv0AsbW/3gfW/tx/h691&#10;jKcfX6n1cH6gcfXj/Ye2et9etqJGn+nNuffuvdcSvFtNz+PpyB+Ofz7917roAC4039QFibjn/av+&#10;Ke/de678ZJFuLk2BI+g+oNuffuvddheP8Lm1v6f6m/v3XuvWP+F2Bv8A04+gHv3XuuxpGo3I+g/w&#10;4+g9+z1vtp8+uJC/hbk88fQj8+/da67AQKB+Dfm4+t7/AF+p9+691ytxxbggj8W5sPdu2nz6sPhP&#10;5dcghuDf6m5uf9t/xPuvVRXy670nj6g2/P5F+Avv2OtnV59cxp+o4J/4j6+/da6703/F+OLi5ueb&#10;X9+6911c/X6fgG3FxyQFPv3XuurEm/5J/Nh9Rbn8fn6e/de670tf/EH/AA+oHBuP969+691x+nNu&#10;fpqAuLn8k/61j7917r355HNxYHn8/gjjj/A+/de66/BGk3a54tb/AGN7n/bj37r3XX+un9kDm/0H&#10;H9P6/wC+/J91vj+XWIk8kaR9Tcf4/gf4+/da69e2q5te6/T6f0LH37r3XRP1soPPH+FrX+nv3Xuu&#10;vSALabnmw+v0tx/xPv3XhXy69wx08gm1v68ce/dbArjz66b/AFJtZfrx9ebfX37r1SBTrhZQfoA1&#10;jYkWA/1j7snxdV65g8ix5v8An6f0+p9vda67ufyVP1J4F/63v791sAk0HXRIP1Nza59PH+vYfX37&#10;r3XhpawDX+vAULc2uQzH639+68ASCfTrvi1/6/QcHj/XH9fr791rrsc8H8Hg2vwQSffurLSvdw67&#10;/T9eQR9L259+6uQhFE49cbAXY3/1Nr2tf3V/h6oQQaHrA73tpAA0n6HgRrfkk/7H2z1scekvmM7D&#10;QFYW/aaZlTUzFVNzoNmC3HPP0Ptt3CCp6dRCw4dN5q6eqpqiRJVKRQFnVFQuzwrqPkW35H0P+xP9&#10;TYEEVrjqyodVGXqmH5m9n4Tam6q6CarMZnDzUphCSaqaamJeseReEipFBLNcWbkWa3sg3FYWlMda&#10;noU7QjouojHHqnCq7kx1XubG7q3HXrX4GlzkMSZin8U9XjXw48mPmqaR7kGVVChXflXAcKQCQ/Lt&#10;kbVAOk9DNL0rBgVHl+XWwL8JsjgextgUm+qVab+ExQzUMUERjWaafHztIuQZIQ3MiFXeMH9epTe3&#10;s/2e2jRNJIOnHQN3ucuwORqz0te4vkDsrbZrqagmpK2sggkAYiOIpkYJTGkNHVBfRVIutyOPTYE+&#10;1t5NHGpC0rTy6QbfbPKwauK9a+fyK79ruwd27gpqZquh29RQT0Zop4qXG1uVlFelXNVYyqW4aR6Z&#10;iwUk/tqbXdzaNNwVJbnUo8z8/wBv59SztYMFqA3RNaqPB723XiIHpTPQ4uesO6a6hnsaXGUcP3Mq&#10;TvOFNYDGAgMJ1RXLxi7H3ehihJ9eGP8AVTpXqSVx5jzNP8/H0x5dC9tvtvO5M5vL7ex25sPWiaHZ&#10;W3RQrHWypteS1FiKZMGsSxGjaQsWV3MsQDXmNl9kN/AiYYg17s4+3P2fl0aW0nigmhFDQedR9np/&#10;PodN89RPNs3FUm1MtXxCJVyuXzOKQ0eMos09GpyUMLVjaEMgCBow/jYFrauCQ4syrLqkAauKcTTy&#10;6OFQsuhcfMYHVZXZFdmcnNTYufctTH/DzLWZCqoqNzW16RIKRUp6RA6QtOrxsTDYMQ/obn2MNptL&#10;dKy6AQ1AAeA8z9vRDuc8zKIVcimSR5+WB0Xalk3ZDUV+5aowZaLExJCs+WeSnpqNMcX+3gjyxUxR&#10;ktpdEpzqsttP1uKDDa0WFO2tDjP+z+3oLCW51GZjq0+uOH8v2efRUJtvrufcVZmtddWPWTH+Lhne&#10;qlxWQqJxeWqeNSWjA1orEEgNqIv7EQPgwCHhQU4cR8uiB4/Hl8U1IPHNaEmv7Ojb9b0DRV+4oq+W&#10;KCr3Rjotm4OhAlnmy/2oFHJiMhWIPKaZigZpIj9QGHJv7D+4BdK6BhTqPy+f+rz6O7HSCwcZYUA9&#10;fl9h6F3qfZ/WdV37sTrndtY9dSbVyf8AEd2qy067UqMjRA1lft4OVc1NJVSxfaGOoCOSAWc30kk3&#10;KW5TbJLlDTWKA/iHDPyI9eHR1tUNq+5pbP3FCSa/CT6fMHhTj1epuj5AbDxOPoKbL5qpo+tsBQ47&#10;Dx7X2gWmwhNFTmPF4PLNCsvmp5YgtI8EX7d1jU8Ffce+HJI+kcSfnnOfzBzX8+hqVjX9Q59aZp6f&#10;keAH5dFan3lh5M3ujO9dYCqp6/emRx+PoKzNJpwuArsu4ly2dqpQJPtKWlolX7OpQh4izwGFgdXt&#10;UpAAD0AAJxxpwA+df8Ga9XCCn6eSaD0yf8FPX8qdEc+U6/6Rt6/wTbVVQvtHE0mLxON+2iEUecyG&#10;PpmgyORrqYtJFURmojXXGX1j0yMgJX2LdokW3g8WQZycnIHp8sdEO7W5u6RIRppT7SPP554/Ly6J&#10;9hsrXbXxWdwNDVzzTZfz0GWyENPVwI2NiBjk2/FRyDyJ9rKzCnnKhrNa9rezmfTM6yFaUAp9vGtf&#10;Oo49E9tGsCNEGrq4nhjgRTyp5fb0d74m9fbz7NwNT2H372TkNm9PbZxsuzcBj5twPjMfAmOphkJN&#10;wohI89ElPLNaFbyuwt9UAAf3e4ghYW9ioaQnUx01OfL5NXj5U6VWkNxJWe7YqqiiitBTjWv8Of8A&#10;VToeOt92fGLYtZnNxbCxe5n67hnfrWPf+7shXZubs/d1ZMzTbb6xxFTd6GGYN94KohSI1jQuNRX2&#10;VXP10pEFzRn069IoNC/xMR+wjyz0rtxbqTJFUL8IY1NSfwoD6+vTNmu/t6bq7hGKxeOoT1xiMfNs&#10;HcWRoqpKGjwGGxMrpRYiWmqgkcUkTTeOsrLP55NFzIEN2JNvgS1M8h/VYhlWla1+fz4geXSmO5c3&#10;XhKtY1qrNWmR/mrQnz6CLdnYG0Nhy1PQ/RubqcbR7Xhqt39nbwra+uNTR53IL9lXzY+jmErNR0kZ&#10;jknVLwNJoaKIaSWM7awkuY13C+WuqiooA+ECuaUz6ZrSuekMt3b20jWVm2gqCzkmtCeJFQceuCK0&#10;6gbV67o9hZDGds9m77wdNisFS42owtHR1QzBxW4sp/lWN3hkijySVlSivIRSNBGhJUiNPoX5pvHi&#10;aztYzVqgk+ajivyHz4449WhhWBlurpxQcKeTHg3zNPsGeHS37O7g2ttdYdu7GyVTUVVdtmd5NwZu&#10;aErvauyUBlqJoYqgKVlSQiRvJYAu8GogC5fb2MjjxZ1oAcgfhH/Ff5+jR7qOKiRnuZTQn8Vc/tB/&#10;w06JZhMJQOtCu59m4jcWZy+7mOSraqvmDUuFiUTZChopta6ZVnkAhgiQrdmu5sPZ28xqRBIUVVwA&#10;OJ4V/wBk9NQRR0AmjDszZJPl6Dh+Qznz6LBS1eMpdzZ6XD4bxU1HVVFRFG9LUPT0NXFWNV09GtRG&#10;CiTU0QaMsLeqNfwSCK1RnhTxWyacKVIxn7P8/QLd4kncxKKAn7Aa1FD8gKfl0XXf2WymT3E1ZLCk&#10;dVl6yesq6INE+NoleZ3FKjADUqK4YKWPBt7FW2xqkOlchcDoF7nIzTlwMk59Bx/wf5egOzc7yxy0&#10;qBjLGzJG5iDeaXSfuJNag/t2syvY2Fv6+zuEAfb0SyEk1PTNQUSzVFDTxtG9U8sGpAt0YA8RuwB1&#10;D9RZb8/0JFve5cV6ZIUmh49WfdIdA7t7twe9tlYffGIwO28JtiPdm8TuHI1sWMxkuNbSmMRoEAXT&#10;Drmg8qLGBGVd1aMEgPcd0i2+dZ2j1MWotOJHr+3HQz2vbJNxiaFH0qoBavl8v2Z/Lq0X4u4/Y+zN&#10;rbO2JHj0ourtt1ceeqewN0OlDWbozc8wpM5UbdFOskcuNq2gU0SVKK+hGMj6re4/3x5Lq7a4c/qM&#10;aBR+FRwB+fr8+pH2iG3tbRbeMfpqK6m/ET8RBHl6V8ga+XQIdrVve25N9b42dRR52q2lHuHPjZeU&#10;2XQChz+Vy9TUCHbke5qmiLSnHillUKiqqyh45GLCxUzs49tgtY5noGoAwbIA8yvzH8uHSC4+ummk&#10;izpqdBXBJ8g3y/IevR3dgbQ7b2j1/tfBZ7duF2z1rg83AOw6rFTRNnd6ZebHJktxbLwxhDXq6iLU&#10;8lZ6vFGg4DAD2QT3FtJNI6ISThfRRXBPyA/w9G8UE8aRxagAtNXzNMjo0OF7ayuWqsZtra2KxW1I&#10;sngZsruLLJIDlsbsSnk+0ptv0hhCOk1QkkJqKtbEaJSOfZW1xoRgvrT+Wfy8qfPpZFbpJKBJnzPy&#10;zj/i/wDigV/vzvPfXWexFpNh5iHHU7b0eGhy+TlSWajq5U+7GXahrAUnp4IY20OgHlViCxJAKzaW&#10;8efwp8jTWnrmlB9vD5dKr23jS3EsICsGpWlaedaHFAM9I/b3yp3t2Rs/LbMy+AxOVy2T2xLhJ8hW&#10;0crYfJDLSCCsegy1UkIhqHlJWkiUEBGXSSFBKmeE20wk10XVUfxCmfLy8jXj07Asc8RjCVbTQ8dJ&#10;r88Z9KetfLorfyE6f26ep8RhtqbKlxu5pcpV7y3HiY3hSmrnw1B5MslNIvkhWOCOGnqY4taNMpka&#10;NTZribYd1P1Ra4kqtKKT8+H+z+Q6CvMGwwi0/wATi0sDrYDzpx/ZgjPkSPPqnTKbvqdkZTOfwvbW&#10;Bnq6mplkmy0tNXVLJErLLPUtDVsyaxIQY9alUYWCk29yhDbpcIC78PIeXUSzXJs5W0Rhq8Tmv/Fj&#10;pu29ueuMqZzGVsc84qppfuZmNRUwtPxWrUNPdrysAAXUlVGofUH288Cf2bDHDpIs7ata8ePz/PoR&#10;pexId30WT3hvvOrFU4eWOlwmEw1KYnrq7xFKSimKC/2gVHWaoPIKqSSWB90FsIj4ca8fPp0XPigy&#10;ztkcB0CyVGS3dkshllngx87VcdQ4MrJDFTxgiJY5FHqiVRZ9RLH083+qigjXR0kJaRtXr0N/Xe9t&#10;n7EybZKnqJa/c8KxwUMeHpIJnnr61bVFZG0ia2mjlIWLSAfSAPaWaJ5QPT59K7eRInwan5Drhuza&#10;WS3JvB8/uCbKtJk8p5qinz1U0eYakeHymoymPlBkSOMEK7KACNVrEX92jkRIwopXrc0DyS63r/l/&#10;PpXdc4Onwe0Mrm9ZraehzhoMJWZeGeHbrT04+6eFKi4WQzwrIgUoSSI+BfhPO+uUL50z0/bp4cJc&#10;8K0FeH+qnSK3xuSnzlbQYnKY1MfioqCokp6WhrpaCeirHF6iaqWqVmcSDTJpIVipCl9K2Cm3hKjU&#10;MnpLcSq7aSMfLy6Teeqdp1+3cZtrYdMZa2npJKzN5es8Zrq3IyDQtNipYBqgjUXIFyq3LXv7fUMr&#10;l5eHTTGEoEiGRxPn0Ac2yMpXrJTYmOXI11W6LBRUiGpLIzmNo7x8sxf0HV/W/tS80ca6nNB0haFi&#10;aqK18usO4und8bG+xi3xiW29W5KjjyENFU1UL1DYx+YqipjQkRhhZlDC5AJt+fbcF3b3Q1QNqH+D&#10;rUttLCB4opXh0iTExnmDSgRRul5VAAcwtzIEAs4+gtb6c/Ue1PTAFOpFPIJpmeORx5NEvhhUOdLN&#10;pVkSwvqt+QLfk3t791Xzz0pWy6SIVJBqFEmmOQBJZaeNPHFeMjT6AARe5JJIPHvXTutdNKdYauvp&#10;a+lMf3gLRwxoY2i8a6VQM0IZVCgBibiwJI+pv731pmUoAOk6aymjHkEqMWBppY44lDrHKfGx9QNw&#10;wFlA/wAfdgPPpnqA00i1kQSZoI1UFI1ZWOtWCF2RQBq02YC/u3EU62CR0tMf2Pm8a6BWgH7SwCeR&#10;VllMaAxxU0flU2CN6rW/AufbDQoc9KUu5Fp04Um8Mkvkjq1keOqAkEpvSSRrH+5K0MqqGS5t+Lf1&#10;B+nupgQY6ut3JQ6usVLurNHXS0NZOtXWIKKnplUf5QJ20SStGgsSyE2IW7G5v/X3hJx6qLiTgOnv&#10;E7LfKRJXZvJww4TGS00FVNE7JNKJ2JMFLTMB+7e5PkZSEGrkce9PIE7V49PJEXyx4efQ4da7a2TN&#10;uXGywU7y09HRFjS5V4TWZGcSn7iseGIeNookZZolu2sIY9NzYFN68yQNpwT59G1hFbtODTA/njqw&#10;mt7Sw22MZQJt/E0lXjsdho6anykzrkcPQzCh1iZ5Y0jmapMN2miMQMashYKoNwP9DNM5MrUJPDzP&#10;2f5D+XQ2lu4IYlWNagDj5D18uPqMdJ2k3f8A34qodwzYLOZ/DYGiSobLGpnoNs0tVSiOPGpMJCkj&#10;vTa0/dMYPjcObgX93e3EA0AgEnhSp+f7fPpNHL47CVlLAUqa0Xjj9n+XoPu4N4VL4va+Gg+9oMTU&#10;0k1RS4yeaKqbJPUSaIcpWVQVZDAp0CKGcK3Bc34st2y2QM0hGRivD8umNwuCAicAfKtfPj9nRLN4&#10;1dRQDKU9NCopqmvqKSKeVlC1caIUMMVh6o0AD6lI5vfmw9jGzVStT5dA2/GSq+vQQLQVE9TR01SP&#10;HFV1LVBaUk1r0MCXRpIrKPGzX0/VjpIPAHsy4dFIGo06mZSunr8oIdbQY/HRikj0RMxqJQmgyVKK&#10;NR8ihQR+PfutY8+hP2rjcBlKKLHoTLlYUadY5iYaSSF1Mfhp5WuBJHcyCVAb8rbgX3nrXZTpGZjr&#10;2lqqqpTH1sUNcGaGpaeqhaJZCD53q530gWcXR9NueSOR7spA49b0E8OoON2n/BzI9fkadqhKRmiF&#10;JL5JJpXvHIsTpb9IuCzHm/pBHuwoT1rR8+nPACnwEtdkKqZFp0oKgUIJZmq6uSQTQRgFdShgrAMo&#10;9J9R4PtumrHXgM9SqPf+58zlKJpKunheFoimtlpYYY4nBplay8oQRawNza9gCRUxqOPT2osw1eXQ&#10;rfxDOZnM0tTUShpZmSCkqaGrIkR9fip45Y5BxDHIL2GnhmZT6vbLqgBqelkepmx0i8sQJ4J5aJZv&#10;A1RUBERGges8rIHWkZDqkltdXdbMnNwRf3pSPy6rIp8/LoVMNitl7rxEH3ePrYs6lqSkxNP9xHW7&#10;i/iEAFA+L1h0lENQnglQssjRMulzpK+2ZnaHIOPM+g/1Y6WwQQzJmur0Hmf9WOgw3Bt+uxORG287&#10;MtKlBUxr9u5hnemqJUEaU1cANatGpRHC2uwfkg+3I5EkTxEofT7OkssTRtokFPkfL5dJfdeMweL+&#10;6etzP3Fb5gsX2qRORE0WlEp5P0nQ11eNrfVfoBb3eNmbtIx01cRxoKg1PQVNuGSgpqilpxG2uAxy&#10;B41klqLyEB7EAoSvpAXjgk/WwUAeQ6Q6qAgdLbZO4NxtNSw0FTLGrTJJPBCoOo07rpQoBcC/9oHk&#10;A+09xHGVJbpTbSSagBw6s3+K1Ltlty5DHVOYpdi1eToKSL+JAyrpyFZkVpI61pQGMEJnZHKMVEYj&#10;1fXSPcX85CX6YMF8QAnHyAz1JPKpgS5K6tBI/mSPP/J1sAZzYebwO0Nn46m7Qp5cLS0NL58NT0FF&#10;DBU454vtKKWFoDMZDGZOTI+kopYx6rXhdHV3YsmSajjX5g/bx/PqXytFVdXAUPp+R+WPXoMZev6O&#10;fDzpVVdLJ/AK2kqZYK1qnw1M8MhMGXWnjd/GJmdY5IkQ+NVJdFBt7VRSnX24r/qp020UZyfI8P8A&#10;Af8AV/xZTdwdj7Rw0mRmpMUzVNDjnxMFUgxeZV8tjaySKLJ0FMpAkETXqAZD5FcmykEKBla2srBa&#10;moJr+RHz/wAnQWvb62iZtIyBT5ah0VV5MLjqKfsHcPbBzWUq4chEu2qSgjVKioWc10kVBkozeORW&#10;Ak8qIkSSMpW35E0CNI4ggioP4q+X2f6sdAyVkUG5lkqTXtp869Fl7H702hl67Dyz7fgyGdeZkjym&#10;Rp2kakxIiP8AC6WX7cEzSwy3aSRwLyFj6xz7Fllt0sCEBsenz8z/ALHRBd3UUzhitG9fl5D/AGeu&#10;e1sbtPeVPkqXes+Hw9TVUdVHisFj2WaOKqlhOQqaiSScHw1E8a+GAXK6uNJJ9qGaSE1jr8+qxRQv&#10;iWg4/lg9FW3V1wkGYq6jHxx/ZpTCoStnQskVH5dC1gcCxjdrnyqvJ4H9Pa+O47e7j0XSWi69Q8v8&#10;HSeyRmMEtLLPE60cEOkRiGfzzQjxyO8Q1W4JsQbg2F73PtxfiB9evUAFOk5TZY0OS1RBRNTyMQai&#10;MSRzLOgEqOGUtZjZdQIuQD/j7u4DKQekyGjg9G32/U47K7Fy1XPULJkFgoy8jP8AbzUP+7jVYv0X&#10;WEcRNAJFLEgjnghyclZ1AznoT2qRtbEnB+f+TpJ7FxORpt1NU1VTqrAGgiyMkoenXHZKIULBYagc&#10;RwRHS8ZAYaiQQVB92vnQ2hC/mPsz/h61YRuLoV41pX0Bx5/4OrcNi9cZ7LwYjxfb7jcQwZKKrihq&#10;vs6WWDw0dRUR0k37tSK11jaRmDDTqHCGwiq4ZDK2iqipxxOeAP2eVOpPihbwVrRjTyr9hIrnPQv5&#10;jdFb1WsklHSI2NrmpsTlYZqwxRPNEyolRTU8nCizgwq59H0NlW3tlIDcjw60I4f6vXpDdFbf9WlA&#10;cHoWaX5j9LVWGoNt43HLR5nwiDJLUyYysqapzeGrgknjBKySrdi8B1Dk+2m2a8B1UJHrQ9Nrutn/&#10;AGeoA+mOhl2//ML2p8f8RjY8XSj+DZSnEu3IsPUCWSaRT+/jY2qdMhqPTZWlKJZFAuRpbcFhuRc+&#10;F5cf8/RJulvt8jq8h+Lh0eLrH5cdd9jUL7g3DuhKIVcFDmo48rDNSxO9fTmpUTZA2SSaOM6JGaMW&#10;uFWx9+k7KmYZB/1f6vTpHJtqJGDAMH5U6MBsntfZef3FWzY7Io+25sZNTLXRVsEg800V6aakaMgu&#10;wXWsRAb9X0spHtOrRSOXPAcfXpt9pkliqBU9GY6+z+PzFDUYKtzyVRpqgyU1fUTxJJIgl1qs0bLe&#10;JipvYCxP9CCPaSRLckxq9AcjoO7jtM1ufGC0B4jodMW6wxqYmDLGzQBw1vKiH/OkD6km6g3/ABf2&#10;rs5PA+A06CdzEY3qRTpVxZIqDH5dLi0rHiyg+kozKPyPrx7PY9wIXTq6LCKGnTPkKnzq6OzKjel2&#10;BVLo9tAFx9fpz/r+0d3cNIpqfz6cRW4+XQc5ik+6VVLkk6ovQpclr28g4FwVsATwfYL3GEzHB6u+&#10;VIHQd1mLpPuJTIZGdYjJF4yE0swKOqf11G7ahxYi3J9x7fbXG0hU8eqeIwwem2koPCYVYytLGXeO&#10;J0Keaa9nLvKCbrwR9NVvzexQW+3eGwJHn1uNmDZ8+llTU3ohcAFCj6uQlwQABoAPFh+Be45t7Flv&#10;bhUBp0o19PS48KplLFRJoZrqskjagLF9XBUDg/kG39PZwtkAob16tXNOuccZR3DyFyshd0RALMCL&#10;IqvyL/0/Nh78sYD0r1uvXKrp0ljkQAB1XkFAVseHJvwx1eon8D26bdJV0+nWump6OJXDN5C4k06l&#10;XS7FF0qusi2kXAJuR6rfT219Ggb5jr3UpdYjkjK07OWYtra0zMn+eKu4trA0kKlxx7MYgypQ+X7e&#10;t9O8GmdgJE0iRVaNHLiQMoFiv0Om5uNXB+v4Pszh0vRSOvdO4phJEsM3qaONlAY6RGrXYFqhQCfy&#10;fTwLfn2t0EDSfL/Vx8+qn4h0xVURpi6q7pqAqkZDqQgcOplcA3W3INr3PHslvpfpxWNuHW+puKy8&#10;pmCCF2cKNEMbHxs30RQP6gHVY/i/u22cxOz6GwQMfPqpQeXSxFV5FAd2uIlRiqXHlvdmUkfRfp7E&#10;X7yE68fy+fTfDrFKjD1aWdg6aiCGuf1BjYD+tv8AG/tNcyMox1vqBMhaJlaRXAKsV0kqTawKuQBc&#10;ixa30+vshvG1KdWetjB6409PeXVLACiyaIwwtrcDTqBVRckG1jyR7LIYwz9w6d6c0oEJCkWRQ9tR&#10;8io5a0a6vyTYAj+vN+fasWaEjFAK9e66fH6T6kZWjFgshBsE41IoBP5Nh78bULk9bArjphrKdQJP&#10;FYJ5Ip1EepWK6dLI4YXNyf0n8+2pFXTp/Pp1VrgdI2voY1kMiRqLIpIVQ0bhzpDuWBIFipZfYQ3i&#10;0RiSo6sDobPSeajkp5mV1iMSlJHYFeS1rNcWIBA5B/PsCSW7wzUYdLEZSMdK7ERxhY09GpryaCpV&#10;I2f9ILEGwAP9Pr9eQPZnbotc9bbh0JWOk/bjij0qvI1FrGMRD9UdvTb8kD6m/wDrexZYPQUGB8+m&#10;upFZJCyhn4FipCaZNatyG9P0+h/3oe3rwrIPT/L14nFekvVXZiQGIdkAWMEguPQod/qAGIItxwb+&#10;w5PHwI60GDCo6T2SLg/UeFWcMhUKeFtey8Hi9r/Q29h7cGNdPl6fPq3QfZRXkZ0kV9CepbMNESqL&#10;qiP9V41H6XJ9hK4+Jutg0x0HWTmkVJtRH7gBlEYdRr1aI+YwSqsSbgDgAk+yKWlM8Om2JA7ekBma&#10;2WAKQ8WsyNLHAINSBxII2IRbAKiFrFuGI4v+G1VRkdMSaq0bpAVsWinneSKwMsgp6eNdTVboS6IZ&#10;o/WIpJGbQ1r2/LHktyjNek78OkxNlVpyQIqkTgeIUyS6I4atWuaaWE2aWR7ABywW12t+PaXpmvl1&#10;CpcrTl6aGnm+5VXkq2lSdY0WMEmplEemzKjsCCp1A+krx72MdOq1cdLjEbqqnmpDNPCVkElKoju3&#10;3Fl0o9RI92UppF2deblrge3V0k93WxIx+zoxOyNx1FRFBM8jRfcQNIsYjW1QlKwIkjZblzIragSR&#10;Y8D2+YXWjLkdGFoaMS3RhcVUtUMitojZotAZpC2kcaU0aTYgEE/1P+t7EthDrFQaVA6Xh6tTpYfb&#10;gRK1lL6lBIXS5RSCy6rD6WBvYexKu1EQg4LfZTpzppngYsG0QghTcMtgYw5DggEgcW+t+R/jcsLY&#10;tqD0A49e6aHxcc6zOI0GpZAPIWdXVwQ01gv6rarj6G3tWLNDGWIAxj59aCgsK9A7uvDvolECxFVe&#10;SWFGkIhS6eKRZHIBN76VBJPH9D7A24wCJyUHSrSKY6kbZx7STJHLpZ0Sl0pZSNOgRs6IigfpHrPJ&#10;YkW4t7Yt4w5/LrSrUZ6Ev+6EVYhdrj1sJGUKAqkhy0hK8auCFH9efbslp4vnTrZhK9KjC4bwK0cR&#10;IaQabCK9mgGi2q3P0vf83/P19qrRAK6Tlv8AJ06i0UE8OhAgxXnpipRAdKBIuLAC5UnTwDweP8fY&#10;lt7GSaDuoPl/q8+tF1RvXpF5TbsfmYzIdDqbuBcsFJJvqBAvyLAc/T2HNw27TIQ40/4OlEMqv0na&#10;jHUsQMPgWxVSBIgRkA+rglbH883te3B+nsO3EYjqtPz6WoqsM56Bbf2xsZmKCt000MpdXkg8cQaa&#10;LSPWBIgV1DXZHYAE6rj6eyVi8DGRKdF17AjKQB1W1u7r6baVTXTU1LojkrhWMKdPMqRMHXy1isNX&#10;qLgSM59WsW/r7PbTdBeReHIcjgf9Xp0FmiKV6UezJfM70/3dSxpxQeQ1JWPVXUMRNa0EFjo8sYYg&#10;WuNA/wBYI7qhNfL/AD/5qf6uA3EckdDfS0q15hYIsUDi9OyqviSOeMqxU/qJspuTY8mw9oSSDUcP&#10;5dKVPTutDTLCIEMZcK8rLUKY5JrJoDuI/TqIRVtzxyRyffiXYfLq/EdJifbVNV0zpHrE8yG6tSQP&#10;PEHfzlqnzaVZ1sv0Q24sSbWUQOydMvEunpNz7cpRJT1FVrmEshmpWNOn3E4UamC1CKshMYW8qs2k&#10;Aj6n2vWRyMefSMoAesNVTs06RlIWpZJIqeXwwDwJIq+QrFIy+sqoX1AA3DD1e9NQ5PHqjKOkvXYc&#10;V6KsFKZPNVp5ZolVJlSKCSKOpTUP1RsNLu6i5YW5t7UxMAtem2U0wOmmkqavHZCWaTVT0cENLIsl&#10;RTqGMVUojq2qV/VoQjWGQkHgfU+3Goy09eqo5Q9GD23ngYHjLy+OAwrDJEgSdEU+LSsf0aMAFFb6&#10;EWN/eowyg9H9rdRlRU8OpaZWklqlemrYHm0SRiKUOJEhgGuORiRpDKnKSEkFiLHn22xIYnpQZ0Pn&#10;0r6PNU8NLokqQ9QKenp6iZYAPBVuGMLNAwvdkL/uc3NjYce7idQOPXjIlOPSVyGeiyAWJCyJGxWR&#10;YVu8gCl401MToAQDUXYgcAtzf2lkl1DphphWvTe0zRQVFTTRoZpSI4yURZTA1k+4lp5ByzsW/SVv&#10;y1yB7TMQBUceqFqVPr0Be9IY5DXkwGANJGaypqJZBEkshC+BYowS6hwujQfrcN9bh+D4h0XSZJ6A&#10;TcFJ94iyRsKeokGQgQ6rxpXqoijqZYFU6SSbFyeEAAAF/Z3bsVw/y6aK0FegS3ThltXVSIscFLR0&#10;hirpv2BHVVdqaoMckYv4ClomFgx1cEXHs+s5jpEYNak441H+etek0kQfPQc4qLT5cetOrh5Xq3gg&#10;VVQQXCOoqJdIdYQFDiUsSpA+tj7MpCD38PL/AFDhn5enTCDJTrJlcdSmmRkoYaaikk12iqf8ld6W&#10;XXIJjGD5GDFguqPUAQVYhr+/KW1EknUPlnqrpTHSfpo6ZK2WCkdaeVUikenhlSarqaeOfyQyRuyn&#10;SG06ZYY2sPqG1A3d0kqCcr8xiv8Aq8/5dNhaGvS9pIaYLFR0UtXXTQyQ/b0brHT/AGzQN5YpgkWo&#10;ysWIL6/oHLEcXDR82YAA+fHj/g9Py6uBqNOlvtmmpS8lNTR/bySx1CQy0srq1I4kFbVR0EMoILPN&#10;yyoLNY2twDWRScsa0p/gpn8ulUPw16GnbFNDXzQxVFJO8cUlNEa2CVgTHJ+9BWwwqGCs7XWb6C4H&#10;0BHttI9Tf6v2dLYVDA16EOHGUCwtjhDPDPNMz01Otomp5ZJS7SCQD6aAEkTkAAn2pCKv29KJIxSi&#10;8endcC+SepqTGkSLVCrNPRLFUCpoaGHVGEGmzkSKp1cANqt+PalYC2emPBPTdXbfSSKtoPGkdbVs&#10;/goZl8pj88HmNTUVHqZY1cNIQpLBio03t7cEKg93WzbhlIPQB7n2ZQPS10BgediW+3pJfXWmZohL&#10;JU8/sohUgTTyFms5fQoC+zy0tUYAnA+X+DoumtkC0OOiU782fP8Ab5Z6WJquWimoIaeXGUsqR0tG&#10;8vix1RBVWSJFaXhokJDfqJYsT7XRgwSqhwCDxPE+dfP7PToiurUaqx8OgGyMEmLjnrHph9/SGnjn&#10;m8L/AHdJMSTClSF9EMvlP75Ba6EFjxb2axUcBQaKfLyPrT1HoPXpKR69NRra9J4olqJKKYpUB6eZ&#10;9VHHUwQ/dFMfBYCSOdiFcWJc+oe3hGjAkio9RxocZ+Y/l1sMR080OfalMNWzS1FZTS0ktQqyF6eW&#10;lomX7qnkppT6ajUyoWJB0BR9fdTAp7RQA8PtPA/YePVxJQ9GK2Pv2Hz04rqRKKmlyKZGvenaB3YR&#10;wNU0kFfK4BZ3kvqZho4Knm10skGn4cmlB+2hI+VOlccqVA6Pvt7J46iosfAskRqq1aOoaoiISfKG&#10;eMyQT06Rj0Kj+TQnIRUX6kgBTblQuoigH+T/AFftr0aw6KV6FjBZuChpFqKqGJ6ZXDjLGSoeL7bz&#10;GSCSRJQ0jkEBBCRbhWJ0kXUrMhOD02+nV29KynqDVzzUbQR1yzokjUUkazUhdW+5irJJhYTSca2V&#10;B6NNl5Hu4YE9V6b9ytTHByV1TLKITLXhHhMUrVFTHGqTMiiPUjKtwHuCSym9y3tPeAeD1VuHRa85&#10;Qw11IYYY6eYQ1ESxyhZk/ik1expRDSlw3rCOokNyhX+lgfZCaVr8/wDZ/wAHTKef29AlltqtVQ0c&#10;fn+1RKgwkGNqorPVMxyUzFxrEkMa2Et/Tcj+nt+McRT/AIrq4FT0De6ttPDmBUz0qmtq4l+8FKq+&#10;TExUEf3M0yUyXOiRRFDArWYabks3PtZG5VBQ1AOPn6f5z+XWigBr0F2T27CZa6Sokq6mripKb7yl&#10;SOKHHlkZJKGjrDEplus1gHbU2pCVBXj299Q6UAoFBxWtfmR8iP8AD1USMSR5dd4Xr2DM5Wggrqdp&#10;6OiVKrKy0cbU8dPF5likonmYq0sz1AMitr8njB0jTx7dS6cA6DknFfM+o9BpxThXq8TtXj0Lq7NO&#10;NhSWogkqaimp4xRpVuPJjhVVDUCl5YlWMGKEhQ8cbT2/o5J9mMDhloKD1+dM/PzHyHRtHmnWSPrI&#10;bh3LDLWLTQUGJVPvq5Kn7emlx0FWgraalhdVZpahii05Q3Uq+pmXj2JNg2+TcLoQqKqTnFP9Xz8u&#10;HSqJF+Ijoatx7v2n1XtnMbknSsesqaSeLb+3auaCCN1qZ2lmpI40SNQsscb1BkIPjQ2RQbXn7Zds&#10;jtY1hjXtXz9f9R6fedIlOfy/1fb0UnamHqtzVEHY26KarigOTq6/CRQzywTY9skVmp4FkKn7gIsi&#10;pUK4AsvqN24GkdR5dE0tSCT59CHt2GfenZ1Vmq9Yq3EYyljptv4idftqOehoqnzZmmimIB+6qaib&#10;zLLbUIkVCdI9uhizkHh15QgoB59NneXZOYwtXRnH0VTHicbDVrbAwjG46GKnkV2p4tYvIfBeCKVb&#10;aQTIQQCwVBixxwHVikbEluHVfe30rfkrvA1VZbA9Z4QVFVuV3yEpg/heLqXmipaQzu7Rq6r5KmUu&#10;GmYMQwAXTZFMmRwHRe8ayMM0APHqd8mPkqFx9H1ftmupsxt/F4rHUNE8FLFC33MEZjhrKCbHKPDV&#10;NHKElsRG6Ky6WViB52XSVXqs8msCOPCr/PoAurusabd1ZQUOTlraqumRctGBGSDhMc4qWWsMCvCY&#10;6gCQxJM50lBCBcn3WGAOa9ImFDWvRj9695jpLb+Q662ZXM+SpcbBTZXI1VJT0SzRzzSmWuBjLE1S&#10;QyqixhQEIFrsze1TsqDQvXiTTSfPqsvEbBz/AHRvnIVlZkKmDCQSDKZKvrXFPXVKNKrCjiWosupw&#10;dYLc2JLDg+0ojLtnA6tVUxSp6HHK5Da+AyCYLYaQwYijoa/C127KpPRP4lvX5CBYhrkZ9XjCWFit&#10;1tc2eFF7V/b0ywpx6SORxVHX1M+Y3TnaivoKc0BXGZNJIZ8rHHTiokiiRGKxo0asFAdjzZrMfdWH&#10;nWp60CfIdPm0tryb2nkr6rD/AMM2lhw8uLpYYJo6zcTs5MrY+N0SGoMUfod7h1QA2LkH3UCoz0+q&#10;0HGpPH5dCylAs1LPhMRSS0NHiqUUDCKldK2ox7OK1qVaUhS8hiErwGQ6S6lvqwPujFSaHpx1AA+z&#10;oS6/dW19sbWFZgKrGyZCSJ8ZmKmmkrIXSsp6VnoRjpqBrw6Q0qSS+O7sGVPSb+7qyqtemRGWND0g&#10;tn4fJDH5Xs3sQZNaV6BMRt6NZ2Z2DER1sdTBN65PuFUMJCSq21n+nuuf7RuB6d017Ogt3/27Lmcg&#10;Ny1U70jnyYrCOsK1Tw0rf5PV1lJJIoM0xb9kNMAALeMcE+23Knh04sOig6A3dsywUuKSKoilq87X&#10;U8FS2l2WJaRtCxVhAJdjNqB/CgC3HvxWigjrzZYj0HRouvqCloqaSs3lPUxx7Hwhelhlgir54m+4&#10;atNJTVcgZAkoZ4JkDBtBOoqAB7ofTry6QAx6CjcWan33X1mYrKalkx0dXNR4+D7lJa+qnkplhnpq&#10;UxFS0QAWCIRAgi/Fxz7PVm0qKjo7vxG65p8Ztmo3hncZU4qgw9biavH09dU+N67Lws9PUPTo0Ra3&#10;233KTIU9RMfKIjP7VQxUGs/l1aIRmSp6Ll8lu1qvPZ/OvKKLE0EVXUZOiigWn8tXUYycxU6jwFo2&#10;jEaAlAx0IzCx+pZlbW2fLqrtrlJTquau3HW1tRVbnqI5KKmimc4xvGJoozGBKoIYaQHfTp0qSLab&#10;2vdGTXPSnTwTz6SeDoJs9WrkauVDVT1TpCi+NZJJpHtSiSMqEEbMSCD/AE96GetyUVdA8ujYbKrT&#10;sFY8Ri8VHU7kzkcdPDU6JPuaerqkNOYcdHF/u0rIzAtw2mw4b2qi7RQceksi6xU8B0crL5TP9cPs&#10;rY1JJE+5/wCD5DJZNsisJoamvyEBmjbLQhGV2o1jSErIGRWDmwIBL+or8Pn0WiHxCWfh0X2tylbv&#10;Dc+U3BkHjebIzo1YtVJKMRNU0Likkp46gkkUCStE9ww1E+PTwLNkOxqelojWKMKOk7TZEVFTbOTz&#10;08VBEpo8csEVRjFrFrr0IqBpQrTCnSaRba2Y+Ni17e7KlM9WZSFr/q/wf6v8LZk86d35mWhxFQMZ&#10;t+jqY6ynWSjp6uqpgH9cR8CIXkcXkUIB6FRS2oH3fqqBFqT0sGwFZQxLU19ElTKGD032y+Y1YMep&#10;xj5H1FKmMa38bv6TpJ1Ae/dUxWnTgtBtXHS1P96Ep63MzY6lqK4Mkc1aamauVoGjpxZJGhGmMaOC&#10;PIDxb3YEA1PVwzU0g06WtbunbfUVNT7klo6XEV8mYnyUmDpZIagPTU+mKNFikvoZk8im3o0yabXA&#10;93WTQdbdNmrGi/n0QXvfvHPdv7iq68took8dFj4IoVplhoIZC0MMkEI0agGJLqAWP145LN1dyXHS&#10;6GIR0LdFujp4Y/QFVq27IyTMWVpm/TCpH1/Nxfj2jBcHu6UdlcdLvF4zIZRqHDUVMzy1jQU76ro7&#10;yzsYLaFBYABitiP6Hj28oLdo4dNkqKt0afam0JNsZum2bQ1s1bHXVONpchNTRRxzI/kSJVimXVoD&#10;WYNqF2CKb2Zh7VLRCEHDoouP1jrPzp1bXnMJDBtHbfVuETJ0GGnnrqvPClWKQTxUtPG9bGoULLTS&#10;IrmOejLeszkrx7Xg1TQvDz6LGQK5PmB0Sb5h94bP69wNJ1j1zU1dR9jT0CbjmdKaKaoyNCZBHCDA&#10;l5Y/GYSzMWCujAcHV7TXF0saCGMVr0t26zd2Ms448Oqwti7Sy+98s1fJTS1ccDVNZUyODoigh/cq&#10;JWexso+irb/ob2XQQPNLgY6PJZFgUIvRqWm2ntbATUUZlhzFLK1eqVlF9xTwUnjVaCoE59OrS0sy&#10;jTqVilvp7EKyQQRaK5/1f6v9VSlKlm1Hgeil7/3dV5vI1VFDVCph8sWlnch5/E1o2mkIugb9TKOL&#10;Wv8A4h+7uWmcgnHS+FEUaiOjI/GTquOuyWC3dma2TB4Sap+1mr/uqellAVgZZo5ZwqwohZS9RI2g&#10;D031HT7OtisvFmE0poK8ei7cLjVWMYA6XvyH7XfA5vcOx9kZEVFEjR0GVzazxSNmJ4L6kSppiyik&#10;ZmLRwo2knk3tYKN63FY5GgtzqGATjP5+nSSwsVkImm/Z6dESrZGlkWCfSHDvJOQxU6pDdmAYAcG3&#10;ANiL+wkTXoQhQBgdZ4KRspUwUcdNKKelKMyS3jV1T1SMq/Qrpvf/ABA9+UVNOvE6RXoSYahKalji&#10;iWJoLPJFTCHxlWRdUd5OGZSuphH+Lge1PScgtj16DfPVLVOU8gmktNOHkjlVGk1k2aOOQKL3YnUL&#10;cD+lx7TudTnpQiUWnp0LW3nyGBjxjYwzQ5KpYiRYxrqokdSs5gdxdrR2HAtdgLG3tdENAx0kmo9a&#10;8Olj2DnaTFw1FBQTQTytCKatmSITV9dPCvkedp515AcKpKtbglbA+3ppAqUHHpiFanV/q/wf6v8A&#10;ACO2aF6nJ0NfW0k0lLDOKmenayRVFLDIBLALfRCbxgsTdmJvxcl8I1S1PDpZIw8PR59Gy612LR7o&#10;3HG7TS0uOpq1RFjqp1hrxRtMTNGa+YeMyJrKmQKbhSyrxf2bAdE0raV6P7t6HH9Y4GHPrUUzbdb7&#10;mjoMpmqdaWfH1FbEYqikosUUNQ7T0yEeZzodnLkNqU+zC1fwu48OiG5jMkmn8R/P5/l1X13Z3lV7&#10;krJcZDPPLR0hrZ5YXkeCkqMtXzNLPVx0oZmKJGVp4kk/RGFAAsR7T3+5GTsBwP8AD59HNjtifEwp&#10;X/V/hz0VCsrq7NyM1Q4USeNVHk8ZpkFyIoFt6VJ5tfkeyB3aSp8uj+GGOEaU6aqyeKjR4omEuuBp&#10;hCui7S3slOJT9G1Et6uSLfj21SvShVrk9JjxSyyecsfJqjaRRdEWNfUQg/s3uRc/jg/Ue9mlMdOH&#10;Ap0N+wGyNVWM1AaKhSBY6+IzIQssVIokqIpSR/mRGpIUWHqFlFrhZbVpXopvQgX7eoObzVOtXkJa&#10;FG/aqPRUSzo81LHyaaE6QzGwuRqt/wAV9NOK0Ty8+rQW5ABbzHSVqXmkh+6Uq/mPkbyBXkV29Mf7&#10;1ueDfkfX/W9oiSTU9LFAHaOoCRwo5kpkXXKyGVWA1oRF4rjyAfpP6iRb37pxjWnT+0zRrTwQ00Qe&#10;naJUMyXE1Q6geWQyf1sL3/4r78CRw6bKg8ekrkn1H9yIzqAy1BCE04m1hFLAqdKhvzcCxNvfunlC&#10;jh0kahpDUECQqBO6QGNAqooABEgYG4C3Wx+hHHvfV+s1PL9uJn0iXWNMYVW9ACaUV2ccNYmwBP8A&#10;jbn3rpk8T050zQeF3DtMzRlmR3kaOLV6UkMVg49XP+v9D711rqFUq8bDSBJp1L5fJwha5kj0/lv7&#10;Qvybn8W9+63TFepFIEkljme6tToHMaBdRiHAZ2+q2/Tb8e/GvWuuc0kEoLU87GQQyWUr+zrlbxwk&#10;DSLtbm1/zf34cOt92n5dcI56mNmhh8cg0DyuwEdlVrSMpF7jUSAAOTYX9+68BU06d462JWjpZXjL&#10;iwiYkXMlvJGI7cCwuSSSbi1/67p1fQPLqZJLD4Q+iKd5pEApWDNLM19bqsosCznkAMP9tb37qoWv&#10;WeOsiaCSAQSM2pHBkJdYmdrhZoiPXxcah+kADj37qwWhr1yjnQThjC/KroZtHiZUTQQ1+Bcgn6Ws&#10;BY+99WIqKdYJJZZtEUpAvJpZjYMIRe2j0i/9D+PeiMU62MdZfuUjlQeSQvNrMK6DaEsAj+MDj0iw&#10;P5a3H091PW+ptK9PA0baC82uRw+ksqxtyQpf6FWA03+t/wDYe9de6ly1VY+moheytBZGUjmMP+2i&#10;oQAQR+eB9ePez17qRQVtUkkakySxtKJdEcYjdpQmmNFkK6SWsB6eBa9hfmvTbKDk9LKB8xN95Uxy&#10;QOhgiepp2ljWoWnYtLUrRsycFW1GUIpAYE/Xn37rYVadMeTkFRc1Dt5acN5J1lM5rEmusMrQOG/S&#10;SLgH9NjYG4976sABw6m7ZoDLUK8jTxGnYTtOymVSIE83pFrufSVJt/a/qD73pPW+lTHkKfEUc8cr&#10;yKZEarhhhBkgUS1BdtcrD9LD0OG/A596ZAetg06bIczDUZKGqWlVkeRIY4Iw6py2mKIaQASvrLPc&#10;ljza9veitFp8utE16MdNQUOTojpFHjqWraCoir4IpvsfuYYwhgqo0VmiWwabgLeR1YghfYblbQ5r&#10;nPXq4p0cr4Z/IHenUW83osPU1seQpoI5KaOnUyUtbS0VSaitikngMbMz03kjjaJg1gp+p9g/mOwh&#10;ni+oFARX7a9JriORwNHW610H3xjuyOunraSuH2uUwVNWUqyurZLFVUkQDXjRNaRyO37DOms2ZXUc&#10;H3Ds+7m2ElrM1K4B+fSmFWAC+nHrqDPZHbWUq8FXVv3s9VRmpqq8oA4jrYvK9BFKbors3IQAqEuF&#10;APuO73d5bWZoXbUCOn2ZBinRYs1vXELuLIUGLqtcFRDFogqXlmGoyaY/DJKAQkYVQVdRcAgg2J9g&#10;qfcUeQgdF0rlZO3pN4jdz0GVqtv1ksQhqppKnxKFeWF5EEs1PrFg0ToNelbWB+vssub0IpIPDpiW&#10;ZtGeltUZ8yUkFDHOIi8LSLG8qvP46UiNVMsWrSjkr9Pxe30PsNTb+7HQnTBaueg3zFecjWVFZrV4&#10;Kal8MMJnEXkEZCM4VFJSJuR+CCNXFwfZdcXJn7iekDnNT0nv4nKqRSKaaGqlp556e6QTxJTuweBg&#10;062/YUESc3cICATf2k8Q0PTev06eMBDNVtQTS5FpdUMlSlIkhKtVRzlkv9wCZFY3PqUAEcN/VpjU&#10;Ejj05DUsD0YLamR1nxlTPMDKkMkQRkqRpEf3c0w/tq1wD/gfqOPaVHGsDo7tmrjoUIY2amIijM88&#10;sXhkLQRR+SZW/cdWIAI/Qllt/rXPtaBjowCinUSaNDUiBIBUeZ6cpUIV0tVmyeSUOCLqy2uP7It7&#10;2BqcKBx6ppNeHQv7SwtPSQoVVvSdcrgR3qAzg+QArYM1hrI+gFh+fctcrbdCiLJTpTGmkVPQgSwK&#10;sTRwR1Ei6WeOyuI4r+ohYGF3t/gAPxwDf3JbR/paEB6XLSvdw6D7JYGqqmBKzMoZ/wB8SESOPqQv&#10;iUqpN+bBieQSBz7C19tU8500P2+vV5CrCnXLEbdq6OXXK1USBaOQxBI4YgCAVjUAqNTegFLAc34H&#10;sqk2SeGOoU9JDF3VHQoYXH1ORMlOImjiCoaiRY9b2RtTShEFtRsfTf6m/tRtNjPcSGIghQM46Uqy&#10;qPn0uYqGGjjK0oMY1AtqW5dQOQGYBSP95+gI9jy1tEthSMEAfLrROo1PSJzmTp6fXEWKs2tU0fut&#10;oK6206eNI+nP5H9D7L90ulhTQvEnqrCop0Uje+dnmrahYpmgaWCoEEixmYtLDJ4oZUP0VnNiurkm&#10;/wCPcYblcMZjQ9FM1an16CP73IzVMYM1VJHz5xA8qJLO3FR5pv1Rqh4JQW/17+yVZpHOT0lBbVQt&#10;UenQmbYpBkYaT7kmGkinjLRuggjWKKzRLDEwJ1hgTrJJIFrc8GkKiSGrYHTyjz6EqSpijZYYpoHi&#10;M0qeUsTCmr0+SORhypITQTYnTbkH20wFag1p050I+2kgJjNRqR/GikuXCoHS3hEajUCy88/gi/sw&#10;23wzKK9KYfh6FWgkVALaRG8ZuSl1VL2jOkcEC11Hsc2jKgxw6Vomfn08BinjFlUD1sWBIYkfTUL+&#10;kr9f6X/2Ps0STQBTIHTug1oePTDnWfxS+JFEul5mjKl0RRGW1vGb8m6sOeefZZubgiiClc09OtlC&#10;FqegczLl6aWNzMjjRAZo5AgEDAM0hjcWLX9YH549hO5BaE6sdJXAANeHRcN4V0HiVKeSmgip0qAt&#10;ZK3jkkKOSsY0gaQIz6AGBBOngDkIXkQpQivSR1GgHorW5shULMxx8eONfBCBFIjNEJgrmKMmXiNl&#10;9QkWJ2J0XuCD7DsigHTmh6Rytp+3rvG1TVcaIyS/Wao+5inadZqqI6ll+1YKPENDEiOPSeACAB7T&#10;UUnt9fT/AFf5+rKFOPPoYOt6pJMrBA61FbjWrfJL5TGjRO48n3DE2BBa7heFTQAb+3YdIuBq4dPw&#10;gVq3l1YPhK+nZXkjk0gRqYylhGdCWZwoAsV5BAP+9e5R2eZUUFTQYp0axBWGT0uMbldckelwgcBG&#10;ViFEoB4+gNhe54Fx9T7kTZ78s4qaVNOqSBRUjp1yuShsKeddPCjyiNWK6mBIjt/ZtwSPp/t/Z3ut&#10;9ElI2NAM16TRgkkjoK9xbhioZ4AlRFLpdgXghaQRyN6fIzWYgAFdQBH9fYcO5xlaKemZQUNOgC3V&#10;lKnH5KslVGnaSXzSvDUywQw6kUIzyABJPIpF1UDi9zcck15dSRyVB49MPIVHSq2pWVaJHN9zURtD&#10;JSyRWZVgVEOtoadbG6AEqGA4X8+zGwuJgAwJGemQwbPRkKGpmEsM5lVDrUoSVmDyzAGTSv0KEcm9&#10;zz+PciWNw5ZZDg/4etGlO7qHmqqskn5VtbSnxqQEVF0Hyfuj8j/o0e1N1PLI1GyfLppkoKjpF1L1&#10;MdOWNMiGRPKwkj0qIixDPDb6MtzpJ+tvZPOGETHT5dN9FC7YxqVFVM8krQQQLeTxVFpFSb0OGYcF&#10;mCKeeLuwJAv7iXmBB4hIx69JJuP7eioVNVC9bVy01BA8bxxlah1ZYvGGIR5IkACO4uToPq1KbAc+&#10;wOwAbpMxzTpS0uWgt5IaKKSnhjhilWIioaKN5A8xjEYID/SzSJflm/x9qEmoKHq4ehr0OnUeVxlR&#10;uOBZTDUTZSR4YXppUlkplZfuRNOHGk6GBUM3IkB/B4F3LUym+SN8aiKda8VSwJ6OVFt3HYquaLIZ&#10;aKOKSneQyIFUBo4zI8jytwGH6ibk8gCw5M2wWtraP+tKMitfXpQZFpxp01ru+nxVWlMs8EiozTIn&#10;3DO5glNi1x6QCpGm/PPtkc121jN4MbAivHpNI4JrSvSmTsWDBVUFZTRyV8VRrnqFjQBEXSI1Md/S&#10;zBuSLkgH2bDnD6ZxKh1g9VBzgdKWPsvG5s+NaxaeZQDN+4sXiY8lG0gWZvpx+fZj/XW3uAAW09XD&#10;EHPS82fvSmpq+KmkqFnjqSyg2XX9bjU9gStyLG3+8W9n+zc1WbzCGRxnp3U1M9GkxdVSZKli8YFm&#10;W7AaGKm3JDD/AF7+5LgkjnjDLkeXShKMK9ZBiKmllMtN+5EWFkJ5Sx+qt/vPt8QsrY6foaV6XeKm&#10;dVGsAcjgCxJ+h9qRWgB6dQUXPSySWPwh7BQFJve2m3PJ976v0D+5shJLNJNTPwJfGgIBAC8OQT/v&#10;HtHI5Ldvl0jc6jXpJvl6wao5IrccFeeLWHJ+oB+vvYJK1OOvA0Wp6RuQyMVPL56ucyWuQg4AVTq9&#10;Kngn/D2ieVYzUk/l0w7BVqc9Fx717R3FJsrM0uEjSmgjUI5EojrpQW0OsdxZLDk6yB9b/j3DPuZz&#10;HfQbc0Ft2ITk+dOksmqRKjgOqtcrvQzsKdIpstLUyus9SJGV6pUBMX2VQPQkUTA+RbEMbfj3jNNu&#10;kjigNa+fTkUlEA+XTfRZ2UPEjvC1XKlmkhpoHhEcZ1+OkLWQsseqOWRlUCx0g39+gvTXv6vG2SD5&#10;9K7+MeNRJSuTrK1CinlMrSRzx+HyRy6eYmIICmwJViGHs/gvnRRp4HpUq4r06tmoVjlDVqzqFo0m&#10;ihKyywmM/uQTSEaW1XBLrx6Tb6cnMG4B6KWr1sgUz1PWtMMdRNCqmOSYaanUAJKdv25BR+IEsqjU&#10;w4H+HsRW0wUA+vSOT4unOfNJTygRA1EcUsfgRKqIOEkXXCmixBjZtWkFrg3J4Hsxe/jQCp6bp03y&#10;5ZX8S0U1RUTTSThAJUeRHQ6ndqYppjGssoLCzqbgD6+0025IRpiPHrYHTTHkcgZa2Opelqa0SkiO&#10;kCUrGBbFRGkwZQyKQBpudQOo/S5Z9a5JDnr3XU+Rp6WKpmkSBp9KwK4Z/FCyophpg/IZQpvrkIJb&#10;6X49syXqR5HXuo02VmUmQMkKQSAsHCzBmkUKIqdQpCBf1F3JJvc88+y2Tc21VY062CK56bWyiUbu&#10;/wB2lXC0xVJdZMMcko1pDo+oKNe1vSRfn2iO4sD2mvV6IeH+r+R6cqHJt41MrIzU6sfuQ2qBpHHm&#10;lQ3UjWQCGtwq/T29HemmerqtM/6v8A/1fsGObOeOJY4pTBHUvFLDUTFHMUcDAgUrnmS7NpP5s3N7&#10;e9PfyKCEPV+kdnNw1Usdd+9C0IhkedI3eGejqvMI2jkqV0liXLuWGrUOLabeyi7vrhqaj1vVp6y4&#10;PMpEihJnf7bx1MhgLSVUckygyCVp4wCrKLsNGv0lQCTf2zb3hVwTxr1qQkrjoWcZuwwUsEslVUNE&#10;zBRUUcIiqYaMOXSKV5SAkUfKhSCwIJsAfcpbHvAgtsnovPHPU596VkjROkgqwZGjh+3fTJOoJcTx&#10;u63ZUBsWZtNxwLW9iNN8kbgetCoyek/kN6znwh1Mk0FS6o8tmjaUKSIahWA9LRlgX+n9B7s26O6a&#10;m4Dp1SDx6BbdmXbJVUU9LLIsM9dNS4tKIGUU608eqeaRZiDeThlYngcjg+wFvNz4spzjpdpXR0C+&#10;Qr6XxgrTVNUyOYoI6mOokjqUM2poFDAlJDfWr6QDz9LeyDxgMkjpHNpU46DvIbnpUeqIElTBHUNL&#10;GKR0WbGqzeOaSqrFZoaiUkKseglhe5ta/tvxwTg/6v8ACPz6RmQVoOlPh+wKqmmqMfWRU9LVVscU&#10;dQuWrxJPUtKBPITJGvjSMR2XQA7eqx4JPtXDeqvA1H+DrwlUmnTxHvl5qdoUpC1LMsmuhnEYZaaG&#10;bX9rHVoWMelgsiJa7AFQLWAMEv1Ga8OtgqDUdKyHsKCwdVWBiYpqxqgxU9Ej/rqUQSjXZhZUjdV/&#10;Fm+ntUN2RRQnPV66h1Gr+1WaMVGo0VL4nVZXYT109HPeKWJGhBJEerX6gDe30ALFmXdlYUr1TTnj&#10;0iazsyjopaeGiqkqWgkZGqQ7LGzw01562aci5DXIIF7W4I9h+e5qxoePTtF8+mak3wIKeWKncQgR&#10;yPHLO6mGV2JqI/tozqDppJsSwNgCCBx7StdMc162Ann1Dqe5J4TPG1Qv8Nf7Py1UJoKeKedkH7ZD&#10;iQTqH9MjResW5sASGTcajT7cVOP8o/P7OnVk09o6UeE7ox9NWaaLJffRVVhH9rNUVNMMhRxeafGV&#10;MchLxODZtSSMhUhRwD7ozH4j/qHrjoxtrgKfl0LmN7UpcnDBTVZipqGqcCmjamVa2onqZlZokCjw&#10;yOjkqPHJ6RyRqsPaGaaQ1AGOj+HQyhuhXm3fSx08VTSV8NNOsk0cVK6y1EoraMLTzUq08RR2Ym6v&#10;IDptYsxF7l5uacP9Q6fJA6bG3gZYkinqVSV4GnaGYRgF4GDRvGkQEjqL6rNfgBube07XRIIPVTIA&#10;K9dV29YYcPHjsbNDUVM8UstVVrLAuSp4qoMvk0fpEsn0he5IKWI5t7TSOCpBz0zPcoIaDiOiVbiz&#10;01dXwyO1PNLLUZBY4Kumkkgo6KlkCGUqjKqEPpVmdrrb6cn3eKABD5AEVI41I+w+X+rz6DgLOxL+&#10;vSdmz8dHJI32kyUZlZqqFzDWK0sUJlgmoBZUlbXZ9SGQkkXaw9vrbluJFf2ftxUfnT/J05SnDqD9&#10;/JWJSpHXGkleiiqauKE0tTJNNE2qj+4j0HxrI4ZGa6htRN1sPbgVVBoK5oOI/wBj/N148D0Z3pzD&#10;LFPHWNQQrCafzVAZHEhpqmJoA4qEN/JGV1aFN1uLE2uU/E1r8ujLagPEBPCvR1Ns9gLs+qpshQzU&#10;wp6dKSConqtQpqmX/dyCSQFNYVi2sr6jcX/APNs3KSymV4vXoRsycfTo12E7h2Dl6RZJMlBQ1Uvr&#10;miqEvEFuELiZgAFJ/Rq/5B49yhac0be8X64ox+XTSzDOrpzy1f1tlqKW8tEtRP8AuFmKGL0gtTud&#10;ZsDf1WX6+1su7bG8FcV61HfBXoD0Q3vDee28etVS0+Uimj1poOOrYn81XVxAq0UEV9ZVFGpCRwxF&#10;x7j7ctwhluD9Nw/l0our2PwhpOei1YXtnJ7ZzMO4KF51rFpzUVMMtpZIKQS/b0cmOlnXR5QSTaVT&#10;YAcmx9pbfcpoXDJ5Gn+XooF4VOcjoUuwfm1u/cmCbauSxO3psbNRmo808CVGRXxIFVaypD+MiQ8y&#10;GJQLjlha3s7fmK6vUEdw1VU4x/gwD+3po3cMdWzX7cdEfrs7h6pDVTR0getlgq5Z9UoElUszSQCF&#10;6csUjcC5LsY1Giw/PtXDuK0Irw6YN0jrU9BNlsm2RyMmKgq2q4kAyErkwQFKmWXyqUniUoWjWzJG&#10;5IIAB44Bfc3iy/qeXD/V/sdFctwrvpU9Qlx0DSR+WCGaLICpajjr4tNBl/O3/KVIF0xIJUUgEDWW&#10;4Gk+0y3b17cFeNDw/wA+Om0ceXWDH7aploqyH7eZHpQoNTBTmSjpqcW+4Wn1C8iq6hW1C3Fh7Vtf&#10;O5Golq+vH5E/l0sDinTglNUzZRqaopWpGnaO9TJK0YrBIhYQxSuuhTKCtkS5C8fUW9pmKldS5rX8&#10;s9MMSxqeuaYegiqWmjlrB5R4q+qlmlnxwpxJrjo5KYhtOmMMFtcabauQB7SvqICmlBwxT8+nYlDG&#10;p67rZaTG01PIFVGqo6iRKuCMGOZC/lhgp6ZRqZVK+UyyoCFFwnJHvYQkkcaUx5j5/wCx0rUAY8uk&#10;68tY9RHKI/DT5CKN4VepapirHAEqWpCly7FTrYhAVsw0mxLiqBxzpPp/l/2T08gDYXqDNVSy1iNJ&#10;NeqqclEMfAYWajhp6GD/ACMSU0YOlQxfU5cKCSxJNvdtAUYGAM0xknP+rz4dOGM16dqWrSqdooom&#10;ikgneWJK+kkeaCeAkibyoPFLC0jldbyFm1EG5Fw0V0gE+YzQ8fkfQ08qdVC1OnpKZrMxUscztCpI&#10;mkrKgUytHjWqJJNFRTml/VEsStZABYlmP0sfa61tjK/rinzPpn7afs6uYwMk9AFmd2QZCtloBkZl&#10;IZKWllooTrWmnlDVS15QK0iKApjW9+eb8+xbabcYo/EZQcZB/wAA+fVJVj01HHo43QW166njjyBo&#10;4XiesNQYTK1LTVDLLr+4vCA7eRQJpFX0q+oHk393gthNch/iA9eP2fl0lWIA6h1ZDtuowlBFSZil&#10;oBjZEkFU1bGq0tFHUMmiZIaT1kCM+n+yGLH1cn2NYFCIAPLoxT4OhOpqukqJKjIo5qJTHFTrBTu0&#10;tNMjN+5T0lKlisRuWYtL6D9A319r4wD3dNNUY9elxi6WatopqSKRZnFRMkqKEo5FjZQZYY43W2hU&#10;0hLDkhhe59vBNYp1T7ehx2NizRVFJRt4j4rO1QIwzGaeERJFx9PGLfnnk/j2e7dGFonGnTVaNjo1&#10;234VijWFxaQ6HAWwsUbnRb+yv0BP1v8A4exjajs60BU06W0DHQ+uwDH1rdSyqP0yg/SzE2/1gL8e&#10;144dPAeQ6bcpVinQOwVQL2sfWtiBIQGsNJBHBv8A7b2xM1B0Y2kerPQW5esAvHdLTSSsDctJZ7EE&#10;IgsP9SAT7J7h8noQwRj/AAdImrZWWK7NrLXKFFEcboNVptf0YC3qVfpx/h7KZJAaEdGcYFcdNmgT&#10;HSFEhlDOpEekluVjSyGwI4stvp+Ln2nHc3TvXkglhh1GNEks0dPHKhZTqYeWN7g6Li/493VKZPVS&#10;VOPLqcaEOSVUoZGTztIRGhXx6YhEEAJ/1/pyPagR1FSemWkAwessePVVdFhVQF1eFVBsSSzKHmB0&#10;hm5BP+NvaiOOmemHlNcdYjQRyMgkQSMjhpNQdI3LmyU6Lb1c6RJYi1uPb449Mu54npx/hJ4MgV2R&#10;mV/wigqCUjc/lQbAEEH6H2+sXSR5sUHXI4ONjIZV8TlUDSqwidIh+i40G1xbhVFzyD7UCPFDw6Ya&#10;Y/l/q+Q/1fsESowselRHCjNJxzEZPMEUsGBsz6+bsSQPob39urErDqgmNekZW7djUKzJLM1k1SKp&#10;QlAf1PK+oIy39Si91A/r7q0Apwp0sjusUPSbl25PqchvEsMxLw+KNoJpdJ0LH5BqVmufUDpJ/wAO&#10;PaYxHpQJxXHUmjwYAcwghJIYUXUgCU0Zez6PJcq4uw1f4/4D220eOrmUkUPT/T4aGNJ2hiqFTyoE&#10;VnWZB4Tcorr6vUGIN+CPZbMtePTiOV6eY6MhVMKIBLJEsTmW+k03rMTiW4Kg8A/iw9p/DKnp4Saj&#10;jrG8LKzpGPLC7Gd3ljYvEf1PHEthe5+jtx/hb3RlIJ6eVgePHqHyfI15nJKiEtGEsmn9tWUWXSD9&#10;Sp5/tcce2zw6cHHpvZmSOOnSnWJ4TZnfx28sgDJPqK8kgn0ggfQWHtk8aefVwPxevWPzvGW0KDYX&#10;DFYtMihtDKiEHTa9yb8rx7ZaQ0oenFSuemWokZlaKCVdVpY31x6rKPrIRaxvbi39L/n2kkavH59K&#10;40Ap8+k9LUakgiif0trkWRokaMmP9JkAF0XTexP04+ntCzAjowVBXUek/V1AlV2imRU80MqUzHTA&#10;IxwzCpQaWQlfSB9D9bkD2kkYHAPT6p6jpkqGllMqQqXopoJfJqu7Oif7pE7KrKo+oH+3H19pnr8I&#10;6UxoMHpF1kiwgU4MscMAiISOfzxeOQaYwjSpdWUEanLG3IUXA9oJBQno0iXtqOk5NUhJUkkDsWkM&#10;8EkEaJFGZHtHTyTgfueqwaS12FgPbNenNPSffUlQsiwK8rPIsyCWGOF5p20zRPKwNgCdWoG4INgO&#10;fbRprz1eppTqH5I6fVJBH4dUU8KVErtJGskEnjtPA4N9SliGBH4Pu/ZTq4Soqeu5Kungih+7Fo41&#10;SNYKW7GVXIWJoYtJ0qnGr+oB+v091pH/AKq9eKHy6j1di0jE06xnwyGoFPrpYAFCqyBLyFmI1M1t&#10;IP4v7qSAajp1VrQdMuuKSSH0qZqZ6hShWMs7IdCSQQUotockHyswsfovpt7pXp+ma9RI0ZlLiFVY&#10;pJDS/eTI0MRpyVrP3lvp4NyrKFa1ieeNdb6YpXjjcRLM9TSRC6z01RqT7il/cikqIJVCRsWuqqvH&#10;5AIt7306vw9MjwM3+TxDVHNI9c8BmhiankjInaljqdNiXPNzb9RH090HE/b/AJer9QJoTWmOrMbe&#10;GJKqYTwaCwcTiaONljHN2Y6mJP1Itbgbfh0+o1R0/wBXHqM1MkhJmL0a+dlippYxNjmoqtSTN9wB&#10;6DKdSyLf/W549360smo0p1CaGNYjD4aZayJzRpL4WlIhlkAMdGqj1BI7x6LXUEHUPr79071kFOJd&#10;QmphMWEkkkMEySU7RxKYjPDI6s6qFBN9d+bXA+numZfLrK4gH74SKOiemjWaOogVUlhldm8TT2e9&#10;nITUxX6L/r+/AE4HTPXD7OsCRpEaimoYXoUk8ljTtqqNdaJVksqspVeBLZl/BUe/cOPV9Xbp6zxx&#10;QCKq11Qpac1tVW1slHRxzF5lIiiZUkUxXQAGIQ/Q2LXJ9+6p115oI1aGOIxU9WaiRGWRK7yzKmiV&#10;a0xpaxUhXlFrXAtx7917rHHpNJOIoaWpiiQfbQQwNIaZERR9xG7XsEbhPVZgPp7917qJNEEiWaRE&#10;1Ro8f3ccQ80yNKI6ZWXTdIgNQUv+k3/Hv3XuoNTDDEZhBI8ymqUQRaPB5XC6VxbvHcyt+t42QseL&#10;k8W9+62MGvTbJphjYJrFQ8crTTVdPVGekRpAkKyVlJd4BK/AkjRVZBYvc82NKf6v9X+r9nia5PTh&#10;Vu8AnqaWKkaph+1oaaoigkasqZq1FgnKj9Uka3GvS2o2uT78nxDrXTPUwTN5UeSGs/yqnilFPD9m&#10;w8DeaJq1ypVnU6omIXUOAze3n+E9bNOHUWuDpkZJKemRtURiSkmVY4nYnySwSumpRCxuVH4b8gEe&#10;7db6bVeCOnXVHKkDTVDoLCeX7m6kNLIBdkUEaByLX49+60aUz1iaaU46eeV5qNRWzNTVgMbeZ6dA&#10;IX89gwjVmW76bhgAB7101ivy6w01NE0sk9Us5ieSVxXpVj7+lm8IMxlvaN1fkqWjubXvc+/da6jw&#10;yrYqSscEiM0OPmElKtHJSHlpZFVtCsdMryTKwNwoYcj3s9OP5dQI2pQKSRquqqKFxUS1VfDLK1N9&#10;27aAjNTgyFVYaf8AOXFgQAPfurkVFOo8jRCFqlwiSTFVFNNKfuJY5JCJQ9WlkSMj1/pZjciwv791&#10;UKAa9MVcaSRF8qPFCyO8MMdUrVAtMYIo6+NFURg8Ig/pe451e/dW6a56qJUWpEkCB2FFDTNTtLNL&#10;UU3pamWJBYxcKzL9NIvY+90p/h/2evdM9TVyY+kromWGn+6rJpKmtQoZkcIJYWSNAumB5LhSgBAX&#10;SQL+98f9X+rPWiQOPSNqmqKoSQQJHNLX1grjrm8h9MaxT1GNhRQ8DFvUdYst/wBVvdqAccdeHyFf&#10;9Xl0y1zTStUxJUU+UnaGNchQw5BKeGjSFf3DUSVir+sL6pQXAIHJHHv2kChYU6uGYn1/l0mc/U1E&#10;0c8zaaWiroo6ied/tzTtJABHKaippV0M86KC8Yjjka4a2m597QKDTjT/AC/L/Z6sxJrUUqP8H8v2&#10;AV6ReQqsgzVldItFGs7UcLF4xPDQ3H7LVkcXqe3BsoYDgseCPdwqUCjjnhxPW9VRqPy4+X+r/D1l&#10;2zHPSRQRZOevnfJ1dRTTNWUb0aGZYPDRMuQhVWVfEdIeYgSG1/oPdJKMaoMAf6uPz9OnF7Vo54n0&#10;/wA3y9ejJbSxMMU0FHFRwg1SCEZCGWPwQxNCrS0lIsi2EaMi21GzFvSbk+0smRUnh/q/b0lnqDp/&#10;1fZ0YHam3o6ESzQQrF9zIsdZKADDFKra9MQqOSObSozLqP6ePaZ6EV9OmRpX4fPobMbgoJvC08lK&#10;v3jsanwRpIMmum8SxinuIlQfrbVxxcED3daHh0mkkpjoZ9lUNNTIjBKeKsrFZCDUDKw0VMCRRpJK&#10;AI4qlrA/U6ySdJ9iba1TT3efQX3WQtX5dCXV0kU8YloVSSmfyC6TBxM8S6ayCaJxyztpuFjAA+jD&#10;2fGJSBp6DvikEg/l0kKxWVk+3lvGIWElI5WZ41lk1u33cfoLBxokUOSAR6rDhsihp1tSSKnplqzE&#10;0SxTQqTSgRB1VR9sKqA6YW4vIBcNc/S97m/v3V149IGnJWrh+0pp56gEQvFHAv8AD49RLQySyOfI&#10;r31ePQ17ML8e3tIH+r/YH+r9gXVpHT5dGj2/AKrHU4op5Z2MSQ08QienjWnJAeM+lWXU/wCuQjgA&#10;A2F7GoQMg6C0zaJa9LGTCRK0SVAhk0RyxTyyOFmnYMGjmCWLNJrJAkuLDkAn220dD0wJTmnT8lGT&#10;DTmMvGywqJ5pKj9cdNyiQgBgR9dWpQSf6e/UHTPiUJ+XQK9lmQUmQgEbU1XNH62+2ggQRRxhkmqK&#10;aG6SvNGWHpH9b249tyAaCD0ebZkg9ExyeajSctri1UMCx3mq44ytS8h+3cQlbiJvUTp9Njb2E7lQ&#10;shr0Lo66B0Ce/wDLrVw1oiq5IaaYKKZHNNJQmaEhqesacAhXkPCFSSTccH23bhSwp0+opk9V69k5&#10;Gd1aj+yq6qOaWpV6qnnCUVXWwkyCp8saktHqZ10sodi2k2HsTWkYA11p0X3agnh/xfVdXaDQvGat&#10;qilnkkkllrg0rGliho0Ec9HT05B5uwUsLnVwTb2Kdv1BgoFKfzrnPQP3JQBqOT5/L7B5dEo3BHEK&#10;uqlpUC0sQCPL4VLBNOuJUVLC9jYGxJ9jGI9tOgZdgaiQOg/qLzSTFFYMJVJ0aI4lBWy6odPLki54&#10;/wBf2tHAdFvWFpPNUMxlEENPAHZdGtKqVQscgEDWuW+v+w97691D8gppSftI50dvJ40OuN5IfUrP&#10;GBdb/TxkfS/09+691FYRyFSj+Nrk3UKTGsgDBFVQSpH4J/Atf37rRFRTqBUpVL+wfrLIvke7ESRf&#10;UAuRbg/pHtyPFfy6rw7R1Gj0uxWNruqyR+JSRbSeS1/6j8H/AHq/tzA/Pr3d1//X3QgFsOG45JP0&#10;t9ePanou67JA4AvyDYg8X4HHv3Xuurc20i45+vHHP091f4T1sCpp14j+tgVva172ItbkD6/X22h7&#10;h05opluHXuf6fpFiPpwOR7e683h07eP59cbA/gf7H8fn6+6v8PTfXCzc8KFv9L3sf6r7Z6314EH6&#10;6bXNxZbsR/T37rw69xzpt9bDjT/sD791s/6v9VP9X8hw5v8A0A5vYDkc+kn/AFvfutde0hubfg2B&#10;P1/H+39+6914aeLf002/1xa1/fuvCnn1yAJAK6SD/rj6m3p9+63ny4dcwgJ+n5FySBY/Sw9+60Ke&#10;fWZUX+iixseOLf4f192T4h141pjh1nMY+qjnjnVb6cC3B59vdaB0mo64mEEj0m4BvyGsb8kA2/3r&#10;37rwNAR69YXT/abEWA/FubBuPdX+HrZBHHrCVPH5I+pN7ar/AJ9tp8XWuvXHIIH+vz+RYm5X291r&#10;rw+gH0Nv6g2A4uePfuvddWuLWHP5A4HH4P8AvPv3VlpXu4ddlPrxcH8f2SR+f999fdX+Hq58Onbx&#10;/PrwH0NuASCQOCf9UP8Aere20+LpvrLpXkjn+otzf/H24/w9e67CX+vqP1/pwOf6f77/AHtnrfWZ&#10;YwSD/tuQARb6e7J8XWushjBsLDUD9AAf9gLe3uvUJFeveO/+H+uLqbn6W9+6114x/wBbEE3/ANSD&#10;/UD/AG9/fuvde8YHGnn6WA5Nufp9Dz7917rgYxe9gvP0IDH6/wCHvRFRTrfXQS55Bvcngeke6hKG&#10;vXuujGLN/sGH+1A8H3t/h62QRx64eM3/ANgOfqRz9T7Z6910YxY3F/8AEj8/1Nx7917riUH1K2II&#10;NuLC3JP++t7917riE1Akrbki5A+n1HI9+691y8Z5IUC97k6Ra3H1Hv3XuuygFrj0t9f0jn/C31v/&#10;AF9+6910Ir3NuPpf6n/alI9+6917x3uCDccjm1v8ATwePfuvAVwOuQjvchbGwCjgn683I9+r1sqR&#10;k9eMQI/qeBpsAP8AWW/Hv3WgK4HXvFf+yTb6CwHI+v0t7916hrTrsxsL8A2INvwLiwHHv1etlSMn&#10;riEAt6eL2/J/P4B/x9+60KefXLTcGwANz9Rcnnn/AG/v3W8+XDriEIIvpJ544IBv+P6e/da68F5F&#10;7jmw+hB4+pt+ffuvCnn1zta1wfySGtpv+eB+P99/T37PVu3y68UtewVtQ+n1KqPzwB/sPfutZHDz&#10;64aQeLMDwSOCRz+oA/n37r2PPj1wIte3BvbkLY35JvYX/wB9/rD3WuuDfn6XIHBHpsTbgj37r3XC&#10;4/3m5sB/yUL/AO2v7914U8+uJI5OljwBxY3I/JP+t79nrZ0+VeuF7c8H88/iwvxf37rXXYswP1uQ&#10;P6X5/wBf/H3ZfiHWx8J/Lr3F2BFyA1v0/W1iOP8Ab+3H+HrS8esYUHkj6j68g3v9P9b22vxDr3ke&#10;u7N6ibcW+oJX6c2Pt7qvXXA/pZiLcf4fgH/be/de67JBtwLn630ni97i39Pp7917r1rkHkWJv/jz&#10;wf8AW/p7917rl6ufrY2sPyOPrb37rYpXPXiPoSAQFvf63vxe3v3Xvs69bi/psBxYX/HqJ4/4j37r&#10;xBHHrq/6frc/0HH+3Pv3Wuun/TyAQbhhpCjni591f4T1ZaVz0x5ep+0gOr03AAsTchvSSgUHnk/j&#10;2yx0CrdWVVZwvl0Vfv7eU+GocPFjXMtRVV9HTG5UzR+UlriICxYWAOq4/qCfoUbnLRAF8+jzb7dX&#10;Yk8B0XXdHyFyuzcNQxZClq6WrTIJjqmr1RrDJIyiNEccMC2pQpIXkELzb2VPubQIA3RtDtCzSahw&#10;6pH+fG5c3uClxmZ239z/ABrIVeWxFRBLQIaaWkyAMc0LhgjU8Uct08oIYuo1XV9ftMJhNJ4p6PoI&#10;DAuiPPy6qy6r2bvnsejWOSQ4ysgyVXm62lmE8tOKHGyiCqnmpFQCrmjZCJCzBhAqsp9uOKH5DpWF&#10;Lx+n+x1Zf8f/AJyf6I+vN97AoKeHEboGUq8RtbJ4JjW4CvrqnGrj6aCWjhY+CSWo9c08RsshAPLM&#10;fb0DNASw8x0S3NkNwmEdRQdAx2l3lkuuMcu490Z2XM7h3JAqVm3p8hIY4snl8eWyQoozcpKdCKGA&#10;JIH1uw9ppPEk7uP+To7gsIbKPS4AKj9vRNcB3xiMnumGt3DNjJE3FJPUYzC1OiNcTJUlIAgkDMgm&#10;hhhvyAwV2GkH2S3G2sQZUrq8z6/7HRjbXneqvwOKf6vP+fS42vmHwm7K/cGPiWlhTBSZmmoJKWHG&#10;rMtbW/awVkdOqtHBH9t6jG5DlV1MOPaOeLxIBF8/8nRjb1ScsvkOBHz9PLH5+fR1uh66D5G7kWHB&#10;bbp8F13tGWlqsjPjJhjTWyYpjJT5OalKpKHnCVVnWaQOPtywuSPYa3CF7VdJNWIP5f6sfnXo+t5U&#10;mXUooPIep8sf6sU6GD5U9kw4/aOM2ZtdJP7w5eV8a1fHTx1VL/CagA1dRXTIQjxuRTgJw0VwQQAw&#10;JHZwpLPWShVOPqfToxkEiwllrqI/1fz6px3vsHJxGq3XmcomDpErXZ8jj5ZnWgoaZStLjcfDWkCo&#10;VoZft43MbKz+kEsb+x1YTKR4Ea1PD8zk/wA80+fQXvbdgDPM2kcfPh/m4gfM9Fk7X7HwVfseDa21&#10;qXL47CxZGeuj9b01BXSwxeCpkrKaYn1glJJFv6TJ6RYcCfbduZLnx5qEkeXl6fl0GNx3CKS2ENsp&#10;ABr8j9vz6LrjdzVmysc+Zpw8VJAv3dLPR1cf36yyUx8kc1NIAXWpLDzMwZgLaLfUHctuszafPopW&#10;fwE1+Xl/q/w9GP8AhtJuj5A/IXp/ZW3UKZXL73w9VRQ05aoocTHROrQ56cEErHR/rqfKoQqrAg3t&#10;7IOYYls9vcjiy6ftqaUH21p0a7G/1l4gb4UOrHlpBP7eruO8fgJ1T8Z94ZLea5rKbx3Fns3T19ZQ&#10;PVQU+P8A7111S2WepyUdMoJxcVSpLRjTpDKQn1tG+47juSxiylZdCilQM0Ap2/PNK+fQ426ysfGN&#10;zbo2pmrk8TkgkelfL8+mHf8AnuquxKak0xUmMrsJtMRSwUNbFRUOQq6pfuUhx4gUQNUgx6oJTebT&#10;HGSiW9kkCzIRoFcgcOFMZ86Zz5enQikVK0PGhPGla8KfOvDz9ei69sd6UPXu0ttUlFQ0dRtqKkpq&#10;Wq3hNUVdPnqqVY7VuMraWJYzW1JjEb0jP6iZJH1gLq9n+17S24s1T3A/DT5/4PI/YOkG6bkNvhRq&#10;alYULefD088cPWpPRGd0752XnN1YrMbYrcjU0OWx8TTYiKJhFXbhmmtX1mMw9NpWkWZVi1sz6jIN&#10;RRmDexbDt1xbQFJl+Hz/AKPkCfP/ACDoNy7jbTyB4Scjh/S8yB5V/bXoWtubc35visouudtbRTPb&#10;kymVxUEEdH9r/EKiqzDNQQZgViL/AJPHC4WOZUGsFAZPU9ygmnt7RDcSvRRXy/4zTiSfKuPTpSxk&#10;oYwvpU/b+L0AHn5+vRz+0vhjn9u782Zt3v7ff93dh7VwO1619k7QhmgXc+drnaROqcPTqSj5ypRK&#10;qSsrtNlL6y36R7JIt5SON/BiBkNctkqMd35Yx8utvapcskhf9NQO1cAmpx860JJ+fRlen9g94907&#10;v2XsWg6C2z1l03smrqayGuzVNS1lXVbLwUiY2OgpSqaXq/tjAPvG0SO8Woglj7JJHtEJdZGllcZA&#10;HA8SSfypT0PS8TOooyqkanzOflT5n16VsPxB2f01T9md19w5PDvs7aWc3Pu7r7Z1JUOuUkFI5mwu&#10;T3PlAw8+qI+OkpJkYLKRKQX0hdi7kuyttETqeifbX09B05HGiMZvJSWPoKZyT/q/ya8OTy9B292V&#10;2TvzC0j7ewWfy2VymWqXkf7WHb2OyMc9LLVAi14PLCZpZkkVmVQBd2PuTooWsLOK2lozKoAB41IP&#10;D5enQCkdL67luI+0Mc+lAeJ8vt6RG9O5up87urD7To8PXZ3K4iroqMZybO1FGZKgODkK5BKZKUgs&#10;HNNGn7UZYhEKge1tvtN7HA9wxChgTQKDjyHrT18/n0zcbrZTSpbhalSAWr88n0p8uA9PMmgfMrk/&#10;4ZunOU+IzOYydSmxdqzl1apOJgPkxuZqWW/3Iclf8og0EG1+S1gxJbslYYagDub0r6V8vsPQut7h&#10;XCzS0LHtX1pTBp5/aOlZ2Hn9sYHbWZNPiY4MwmHNDj8jMIq/InLqlg2Jng1NBYj7oakIiBcOdfAT&#10;2dvNLcIanTWpHAU+fr/D9oxjoyvrq3htWGNemgPE18qenr0SbBZJMNsXM4zG1E9FWTVv8PrshXFU&#10;pI6zJN929fBJZmeYxi6DRYglTcMvsYOpe4DPkAYp6DFPl0CYpAlrIikgtgk8Knz+fnT8+gZ7f2fj&#10;qR8JS7eqJ6laLDUMddJ9u0aLmaqFnrIfG9nDTMGZJGuXUxmw9n203JKt42KnH2f6sdBvdrWPWoiJ&#10;NAK09f8AVn7KdFjXA7jy1YtFRY2qildvtYJ5IJ0gk1WVo5fSVEd+Tp4APPsQi5t0XuYD8+iEWs8h&#10;0qpz0aLI9E0+ycRsqqw1dQZncVXj4sjl6qO09DFUyoryR0VZyrCi/wB3akDxuJL61C+yo7kszOrY&#10;Xy9T/wAX0Zz7K1vGjqQWIz6D5A+Y9ej4dQ702x1DRIuUpqkb73O8uCnyGNp4/t3wFZRpRR7ersbk&#10;UM585S9NIUF1aMoykyAgzdbWS8aiHsWpofX16F+zTQWMYVx+o+Kjh8lP+r/L1Zvt/s/oHanSeCot&#10;x1ON2/jtpbzaZMA1BT1G58lJBj46OSjmo8jF4pIZYhMTTG5ecs/CIwIIayvZ7shAWY0yPn8/tA6G&#10;Uc9rb2wLsEAOAfUeVPsJ6Ib2RvzuztHdXbO4vj9jMhtnb1OUra7D09MKeupsBBjmoYBjaxlDxyfZ&#10;COSOOJh4iDoCWS4qtLLb7SKKPcKMxrmuK+h/Pz6Irme9uWkax7QDwpQ8PL/ajh1Eq+4t7Uu6ukJ8&#10;I1bktr9a7UxlJW4anqmGRyu6npkn3CrwVN1OXrYZYaWolmjLaRJdgW90O1W0lvMrYeRsHyA4f7yM&#10;0+fXvrplmgcZWJaEeZY8R/pj+3j0cnZ/dWydw5+gp6aow21t1biwj4fc2JrJpS1LDW1fjh2skMtm&#10;iljd1SRg+hl1sv8AgCr/AGq9toi5BZFOCPPz1fZjoSWd7Z3MoVWAdgKg8cnh9o6QHYsGM3/X1dCX&#10;xtVlsbujH7O2/hpa6Kej2thcNUmPKb0jhn1RzRrMkdNDTv8AuuAQSy2Hv1mJLQamqARUmnxE/hxk&#10;etRw49HJKzR6cMQwUAmumnFs4NPQ8emvGU2x9gUGSpcHuKp3VlMhuXH43M5rXVQQ1kaxifdCbboV&#10;uiRRzEuY6eONQv7cUhIv7vNLcXEgaVQoC1Axj+EmvH5VJP5dKIlgijIjJYlqMc5P4tOOHH4aDp73&#10;dv2nlyD4rF4iKrzWXx8WNxGPZKmhKYWVkxuLEFaAaeKnSR4zNPVozqobWwU39v2ETMwcmgU1PClf&#10;Ph8vy6bup0RSigFmFAD6cBnhx9cjqq7fXX20avc+8sLuSrpMbkccY6I42mlpp6OuyFGSIXizFG32&#10;81RP+600RS8ri8RbUPcs7fdTCCNoxUHz86fZ5dQvuNnA08sctAQTj58agjGRWoPp0RjNUFbh/uKO&#10;nlanxVPlKuGh1IaeeoWS0c7J5Y9asEX1kkWH0HsVxkOA3megZJF4bEDh/q/Z0iarJTR1cVO86NT/&#10;AHJ0KLyiaWSwvISpYK3+PHtTo6TMzVCjz6Eyjw9V/B4xUr/Dleczx46Ef5RPTT3kEhKAjxoQbm4Y&#10;GwH19py3cB0rWM6dXSs2CuC2/t3I70qo/wCK7vXJy0ePowaeRsVR0aRyplaeFf3I6mN2iWJ7Hgtb&#10;kE+2pg7toGB09DoRPFOSOA9OhZ6x3Jl+0dxQ5HNrSRVFLXmuzFXkPsqanqsbT3kraeKeo0xGodNZ&#10;jDlV5bU309pbiNYRRDUHh0qgdpiCwyOJ+X5+nUzde6sdvlYcbLkU2xgKKSaHbtDRxNSrLUpVGOoz&#10;GQis0T1EgXVUAyqrE+iwWxpFGYiGpqJGfl/sdekkSUUqVUcPQ54+lei87hwywTz0NLlafKUELq9U&#10;7yTvVBI5NDywRSKYjGeGUhweQTYcezWIhlpTPRVIq6iBkddYaNMN56oU8dJDWNU0atNJ5TT080a6&#10;a9yq6gJP0qByGHBA4N3GvIzTrUYCDH+quOsu2Own6yqNz5PB5Clqs7WUU+GxFStMD9o/nSpkyNK8&#10;wKhwyFIx+uz+089ot2FjkyoyR1sT+FqKGh4dAdl91Z/ctXW5PclXV5DIV1U7zzVEzufK1wESJwRo&#10;t6bIAqjgAAWCuOCKFQkSgDy6RszOatmvTNVS0MdIVZUTW0UcEKt/m3+jBr8kgHk8f09uAE8Oq0rj&#10;ptpKmr+4ljjDU4SMsAhRCsYF2JlAvcgcAH88c+7sAB1Urpz050tXHV+eae6MpjaN76rOBpDGw9dx&#10;wwHPP0916r01zZCConMAgAjEhghiJ8ioyeqWUxkD0g/Rv6f48m2nrXXDI1CMBHTwqFmRWXWsnqeM&#10;ACW+ksENwy3/AB9effgKde6hRSjUGqYzKfG7M0Is1OxYIlw1/SADpuf6+7de6kmOYzAB28bhfHKE&#10;DRqxflzf6Ekc+9Y8uvdKGnr6aOmqmZ5Z5ydDQ1KCVGUgE2P9L8AD8Dn8+6Nx6v8ACM9ews4kyFRW&#10;1zyieOBnpGiVC8U8ZH23hNrIgHAKWYcG/wCTtuPXlOa9Pk2QqpIkaWpUz+T/AChpXeQyPMGNpQo5&#10;kFrc/X+trD2zpo1R0pWQsaU6EXaWdr8CMbmtQipoKylWGapiSaKoqVLC0UjgKwSM3ZJJAA3ptzYJ&#10;Zo1lQq3n0tglaFtY4D8+jL4fsWCupYa+or8Z92WDha15ftKemj/yWqAw8kX28tTJCbWWTkekiy3A&#10;fmsSr6VGPl/n6P472N11sR/P88cK06W2W7Wiyu26HFUEVTicHiczLLT4/ESFmr5YabwU09ZPFqeR&#10;amMPTGIMYk0KbaAPadNuKSlpMsR5+X+r16dbcA0QiSoAPAf4fzGKdJHGVePyNZNk8+RRRV9VRzNW&#10;1txOcZBGaqtgRSWUGGyNZSNQLlQLW9qmjKLpi4j04fb0mSQO5aQ8fX09Ogj7s331zRbhWi66pauo&#10;x2Pgpocbks/DHFPUhYw8+SFJYrF5Ki8qrb9JKn2bbbbzpFqnPHyH+Xon3KaEy/4vkD1/ydANS5ar&#10;nleuGupqhBJHqQLEaUJJrMwdV5SP6L9AD/tvZr0UEkmp6bKCpqFkmmli8qLMomLAsSC2n7mSJAL/&#10;AFHJJH+IPPvfWiK9KiDNVNBVRJTSR0jLCZ0qKeZJJoUU2WiSV7hlABuGtb6kn3sEefVdJ6acnW5M&#10;VaiQmb7wmSaF5yJZp1BVahahFsxPDFip/IFvr7c68SeB6UGMxUUGCmzOdqXo0DyxUlLHGJqqsm0i&#10;SnnULwYpCGBfULWta596Pp69WAAFT1gpsrt/I1FPT1NBWVlQ4eRXVmAihKWNO0ceoEIBzb6fn3Ur&#10;QVr1ZdJanHof9l9TbEzFKs9bmnWpjCvLGsTT0yNIl5aaCSEiUlNWpWQ+sWAtpJ9oZrh4zQDHr0vh&#10;topOJp0M+6/jtU9bUu2qvcOUqaWj3NLQU9JT0s0EhiaaTXT6qicJIkUqGNjqsb3DElb+0Y3BZqhB&#10;kcejRtraFVeQ4boT9k9LUea3XtfBzQ0VLTZnxTz7jypm/hlDBNKYMdJUZ2fS8MnkUF1UCIqeVZbk&#10;oJ7xlhLDJXy/2OjWDboy4UgZ8z/lPRmqr4pbDxG5aHMYvtHCyPT0c2KrVyEqVeUwiRlpJtw0GTQ0&#10;hlC1KFcdWIirptGWZQVJPJulwyGN145x9nA/L149Gw2q2RvEVx6Z8scQfX0OPToqXyd2P1xgljTB&#10;/ey7hhWkiiaePH1ldLlHj+5pJ89laERKJ3SQLU0piQXQPy1/ZjtNxKzUOFP+qg6Kt3s4QnZlvL/O&#10;SPP5EDhX5CsfcG29wVNUcnkysEIabRMylEeaB/UsSkaWkH1swsSfyDf2KkZThT0D5Y3VasP+K6Ss&#10;OPwsimndqsVfIR1DlpJCbuoMigACwPp4tcD250jJHSz2PmZdn180ssQaicLEySDX5oTIBMtNPyYn&#10;HKq39OPbckYkWnTkLeHICej27S7WweRqKeXDwYnEM9FCtdXmjmSaueKpE8uIaOEOxd41i80qi76T&#10;coGHsGbntrSj9YVoTj/L0Ndt3JEYGKi4yfX5fP7ejebJ33vDI0VRuiTf+e2fhI5vsjBQZt6DHRxg&#10;+HJ7cokLalR6QnwAJd5GuzgixBF3tloh8JYQ7H5Zr5H/AD/KvQvtNwmcGV5CiD+lQU8x9nof83S3&#10;77+RGK2b13jk25kqmD7meGspMLUxrS1mWgko0gWsroZLtocowcSq3lbWx/sn2n2XlyW5vGa4TFOP&#10;Gmf9X5Y6V7pzBDb2v6DGpOBTjjz8/wBv2/M1Wbk+Re4Jc3A+Ro4mx1NTq64yGOKrg1FtcKTvKGL2&#10;XShLElU/TY+5Otdgs4oqIM4z1GlzvdxJOWfh6dIjMdw7iy8FRi5Z6eLDVs/370SlGRZNfmLx1LIH&#10;DpZVKWJIC3P9F0O2wRMGA7hg9J5dzmZdBNAc9P2w8rh1zUk9TQ0tTkaijlehqq6TXT0ZkjASXQ/o&#10;LxjUQJWsD/jwN3EbhAFwPTq0MkbH5/PpNboevo6j7jFzV0KS5COSdTG4amKNpiMnHpUuT4Qv093j&#10;0EAP1SXUDVf9jp6zecmrsGYo6qaKijgNTWJUzrAslUUSLLUNIrhT4i9pYoiQFP0HPDCoFlpTpxnJ&#10;joDn/VX+dOgnovup6ab0GO0mkrPAFeOUtpjmVwPQLc+rghTbm3tWStaV6YjDaKjp1goDSz0sEUVT&#10;WytJCV1eMO6zgM0AYqST5CurWRdQQBfn207IyEV6skek0416N/1HDjHeDDFIfvpoJJ2hVVlo6iWr&#10;X/Kce8CqSxKsqIRo8LF5OQoKhq9J+PoTWCp/Znj6D/V/q49GtXo/Zy4ebMQVNJjKzFUkVX91WMyU&#10;9RJkISsOJhiqeDIYW9WojWbFH/teyKW8l1aQKg+X+Xo/j263p4hwR/l8qdO2w+4t59e7eqdv1cmT&#10;jetSop4J9M8H2+PeN4o2pAwMrO50vEgkN9XpsqCxXNt9vcSeKpAHmB6+df8AUOl8W4T2sHhSqxJ4&#10;H5eXH+VOgc7L7Gze7MbPDkcnlIaNozG01fkjUU1VXU/DpaFRPHKwbkv6UtpFyfZpZ2cEDVCgn7PL&#10;/N0SbjdvcwlWJAzT7f8AIegJ3L17ldl4TD7jps6+SyGRFHkMZjmgnppJqWrH3SRwyG6yjxm5BGqx&#10;5P49m0F1Dcu0WmgAoSaf6h0QS2Jt0E2qpNKDpw2tTdo74q4s/mDT1lHQeJoqOvqFiZKCF1kWGnnn&#10;ZXVYQoASMgquqzfj3S5FlbwmOKoJrmlR07ClzIRIwqPmaH8urS22/S0PX+L+zqspR5COWtBSN5cn&#10;NkYP4euRR6OeEyKupLuFfVoRWVEbT7j1yWuG1AEfZQDNM/bXodhEEA41r9tcVx0ZnpXfOW2z15SV&#10;2Sq6l6GllrKd6qWKoqMmRU6YqeFXUa54naTTJKFCoxuSLixBuIrctHEfLy/1fy/4sr7XwlhDMOOP&#10;n0dvbEW5sRRPnqndtPh8dhMaaiONauump1EsS1axwU0JZmkhXUJtRN+ArC9gFJJAZC2f9WOk95BD&#10;JHoYdWpfF7tAb92LS1s9clQDVNS0kys0vmWlfx63ci5V3uQf9T/X2usbzvMMhNfLqKOYrRLdz4Y/&#10;1V6NF95ckLqcKrRuABpb1eqRrD6Kfr/X/ehFEwY46BRKcD12wnmaUTIfFqUek6dPpspBb/G4F/8A&#10;e/d3SaQnUMdeXw6449Q6umlssYT1ABUlRSyxn8R2H0ULz/h/sfaWa0lp2r+fW5Ph6SMuOqSrp4YZ&#10;GBkdVkZog4K3tE+m7ISdYPBHII/IDM+2yljVOtKAUoem9seafRIFMn0YsokmJcC8ct1X9Z51C39D&#10;fj2ibbXiGph/sdWCqDUdYCk1NIAdSK811aSxAVuYwhdT6uCLXH0/r7TeFJC1DUdXGTnp2pXaTShj&#10;ZX8DkF3Zw2mygP8A6ngkAW/H19m9tqddOa9OAAcOsohfytIrNrVIpJQ5LkIo0uSDwSVBv/ifb6wO&#10;XJXy631Kk9KqFZgwsYjIQo0eIo4VFvcgEGx/x9v+EVFTUnrX+r/V/q/2Yd3dVUsnocFX5UaGbUpM&#10;X0Or66eOR7qoqade6yCOWQSJK2tZGkkBJUaiFtfSnrOn9I/Ivx7UItAV4160W0465Uj1FM48ZZhp&#10;MbsxVxTgNwyORxq/RYm4JuPd45JIfOo6rwavSpgrY5IkKvcFZEb9u0oRvTLGA444sFAA4BPtb9ck&#10;i6UP29bI1CvUHIQfdxOqaEJ8oj1afGUYAcOeLEA/7yPZJuKGdSqtTq3DHSTl81CwUMqpqRFcWWMy&#10;MtrobFhwDyf9hx7AN7LPZP8ApnT1vp5xuVqCr/WCVblbtrWUlrkAWI1D6sfb+38yTo1Hwf8AD17S&#10;GPS0p6tp0SQoTay3QXYhCSR5W/wubW9jG33h7xAePVQuk9SfAsj2RTpkAKpa6gKbqLtYD+puefoL&#10;+1DSLIKefW+vU0SxudV7xuWDOgIbX9ZPEqgjkGw496hADZ8ut9KilgRgttCrckoVUoT/AE/qOeQf&#10;r/tvZ1bxq/Hr3XdTSKFOmMsx5LXDFr+pSrfi1/bs8K6aquetqaGvTFV06gaggQByVQel2TTdyb/U&#10;k/T/AB9kVyrIK/6v9VenektW0iM6vr8nk1AhYgFI0n0srf2v9T/r/wBB7ILsKV+3rTIaVPSVrKEN&#10;aIxENH6JAqIHZFAKNGynSCGPq1Xvz9LX9grcLcNNQDI6fjApXqbQBomkDjVcqrEaRELLqDrGQPSC&#10;LMF4JsfdY1Cdp6dpXPSmSqijSUaYVIRUjcuqxM55N0PNwbkA/X2ZRXSxg6gARgde6yCqYqQdP7ga&#10;6pflityoBUaRf8Lb/A39qY7kPg0z6dUf4T1iYBlUs0kbHULxtZH0+tdS/TgE3A/1yfaOdVqCcfL/&#10;AFft68nwjpMV1VTg1BJszOgBVAYzGzB0mOr6A2AIP5J/HsL380WpvWvlwp69X6QVfVoyyAKioJwk&#10;WrSP3FkuTJf8M1vpxa/I9hWeQHh17oPcpIYpaqMQhJGJjTRpeDzxLYGPgagBck3N7ng+yOT4z1ST&#10;4D0G+TnnhlLr4nmBRhMqrZtBtTvEpAMi2ZkkjsLHUSfz7qrEcOmJfiP+ry6YjRuWKxyBamdGnlke&#10;UM0MR/cp0iVQGupNwin8C5sSfdGUMKHpkgHj0jq+hSnecxSv5IyI2SSMtJLPG2t2E8A8jEEXZCSe&#10;OTY2CMjPTPhCurz6SEuPDR1LCMUgjqkcwR+OnFPUVJvJNL4x6FYk6ivAuAeR7115QOJ6y0ESithi&#10;DeKmNX4mMo1xSBgsUUCVI9Oq9yTfkfk+9jj06KUx0Z3YMVW1LDKZWeqkYMJ5Qi2iWVm9UJ+kdhZS&#10;v+I9iaxtvHUA8OlVuSKno0W3Kxkjj1CMkMpkXQrByPTFx/rfX/ivsbbXtyrw/MfPy6UgkHPQqwSm&#10;aMMRDdQLKCrWP4MgsSAb/UC1uPYxgiYUjkAIHp/l6e7NOOPUeWFCvrjZWjLaSApUqBZmIFgAfpz/&#10;AIH23NZQhdTCmfy6dEgOD1j+3V4l0BFZQQoJBBJH1WQcE8208f0t7L5LYPGAn+x+Xrjp0cc9ILO4&#10;fzJLeJHudKudJBCkMQL8Egknkc/T2At3tGWQ9uPLpWqrpqOPTZt7FmCuLSwiM6w17AlmRNOkNpB0&#10;25F/ze3HsntoXFe3raAA54dDbQ0imJS0afu6WKWIBJAdrg/j8c/09nFtbmRdVOP+r/V9nTkhU0p1&#10;ifTAzyKq2up0RqvpDCyHj6fTgD6H/X9onYROXFOP8vL9nToNQD0pcTL5Ve13AClgToudIGq/4P8A&#10;Z/1x7FWzz+Mhrw9P8vSWb4usubodURPiju2oOVI0FSvoYEfTkAn/AG359vb1ZM6E0FfOnpSv+Hpq&#10;I06CCroZQ8mq91Lux41kDhgyEf05Pqtfj6+40ubNlLMPLo1SUFQB5dJ6qpUYtJ4C9jGZBqF5BYhS&#10;+kaf6jg8fQ8eyO4h8wPt60wVhnosHa226StSaKSkLx1dRUCVo4tDkLGZXVnjsHACXcf6kXX8e0CK&#10;YXqmDXoPXcC6iein0NLFiM5QQLRxyQzVIko56mcqlGrNog/fRfUGYmxfm5sT7X1LKHJ49FVdLUPR&#10;gMDjI0hh1xoKxkMzWDfbwAyXMkYTgK1uLXAX+mr3QRgnHS1OlWmLZoZKmWMqkFizyouhI1/SxWMC&#10;4JJCkLe5+vtYloxXXTq/UmDD+ZITIiyFSy/bGO9y4tHDIygM5C8lQ1hcE+1MdizgU6qUBPSfzG3p&#10;LoINEMqeVUmSzPLpBaZES2lWRbh5E/B+hPPt+O0IwemHjqcdBuMTWVFSlIYamNY/HUxW5f7ZlOhD&#10;EV9RS2pNS88+r+tfBNdJHSfRqPS2xW1zJHBKlI6s8McMc1TGJZHDelHkpW4HqHkQcHUeTx7Vx2oP&#10;EdKBEvDpkynX8b6ngjFXURA+KaphME3lR9KCphP7RCnkAccC9zz7sbUgUHWjalsqOkDPiMtg6+oa&#10;nkERVIxLJHI7QmKZfCYikwtpuvJA9Hp08e2tBQUpTpM0TRYPQW5/sDM4yreKeemkptVTS1c6weN4&#10;HpuJGjAHkkiRTY6VIGkWNzf2x4Vc+fSSecxnrPiN9ZLKq1O1WR45ongljjFN9t+2Ynmr6eQcgWU/&#10;uHVdlBU39p5VEZx/P/J1eO4ZwFJ6EGjral3qSaidlmokaOZIHQ0qE6lNS8IBhYC6hF+tgGW3tG7/&#10;AIfPpSjkGlelhQyJLTKGneUxKJGnk0tKzIgiLRTqLsCTYKV5vcke2eltTSnQR71lEs0bo3+Tq02N&#10;liZHRqWeVQA0SHl2ay240gfpPHtXBwHSWXiegpq6XRO70kVpAv2sfm5VmR/LN+x+GqVLMxt+m3sz&#10;DcNWRx/1fYcdM1NKdA/uOhipzkaKZzPRRzGRQ2hRUSQuJKeOZvqwVmHpFhf1j9I9nds5OkgUY9UP&#10;DPSApsAy0gHnM/KNkJ9ccq+gPLVy0sT6VkRADEZStidNr2v7NPqlL0pQ+X+Af4a06Y0Lw9emXNKa&#10;urgoYVkaf+GxVqV1OHjFVHSL5QTqSOGnd/S7ORoOgr9bD2qioE18BWlK8D/hYAV6YdQDQdJ6npp4&#10;cnDUNOHkmpo6Giq6GjpXWnSOUTVH7FrSqz/oaNgGkZlFwSA9UaNNPOrAk58h9hoeHy6aUD8+l1QQ&#10;aqSA08lI603mip5xStFPTQVGpp6po4v3Vlf/AHUujxq9rgWt71xJLcTxz+wf5/M8OlS0AA9elLja&#10;oWV5AY/CTLKZVE9e1QLpTwLW09iFlW8rxA3v9AF591ZR+H8vKv5etcfZ09F8P7Oh36+ljZvFFUJL&#10;LU1lTHNMumKnD6FkpoqgLdVCx6YdIN/ItwT9TuMZz6f6qf4fz6X2wBqD0LlLQRVVc7VkBepMYkr2&#10;pI1MjwyRGOOoic8BV1BD4+Sbn8gB0YNelegdCpg8DQ1FFFLHKyM1KKOVIpVMk9JwpQqRwwUKxAB1&#10;gkDn2a241JXr2kdQs/gI6YQvGZVLU8tJAjtD4CgZZI3+6FlRyAEiV7nVYn6W9+kWhr1qgHQDbtop&#10;Iaz7uKNo0p5VkESMPuxSAiF5JGcWDtIfHJ4lRhH/AFA9mlk66dPr0VXXcxp0W7eu1Gqo6tIZ4hSq&#10;kqSUMSsshRGOQeVxGFkaKSQ6VAf0oBe2nkyNGYEjI8/5f8V0XyR1j+3ohG5tvy4tI6xaS9HGxL1L&#10;mIQT1JlK5B43cljIxc3Lku4UFeLezFKElAePAfLyx8vL0r8+iZ7coakdIyXFQosSUU85Wmhd8fTC&#10;D+JHVBIY9SzuAPNJcx+rlV0kfm1wx4uMHi1aYP8Ak9PLrXh9tekqtE0ENTXmlkMlPPNS1MckTOss&#10;6fvSUctMBqMUpISGX6kqDe3tSCC2imCKjPlwrX19R6Hpuh49KvD/AHFRkFqaeJpYx/l0z61u8ULR&#10;mio8pBOy6l1j6Xuw/PJ9tOAI6OacB8vPIPV11fl0czZe8aysxcK1OiOJRLj4/t5TC9LHTsWmMzRi&#10;0c8kjsZVVyr6bqfp7ShfJTX/AGfT8uB+3HRlBLinRoNt5IDH0hpKz75aWkWcGdg1VFTQOtHUxSQR&#10;XDRXQEElSpFytz7pNqQ5FK/8X/l6WlV0avPoTcbko9T1crmMNTyii/y2nNHOHfz1KQsNKxumliNb&#10;kliwBJIHtlZWU16aI4dZ85uY1cVdBG7tNPBTNCBrSJ2mgBjlj8yxlrsGVmQA8KvP5tJOZFoem2Wn&#10;SdzcTY+iaeJYaVocVHOpliURUVRfxRLSyt6VfVIAwI4sdRuB7SaVGPX/ACZ68VoOi+7gnWmmqIEq&#10;PERJA2piPvKgV9KZZI0JASSOW95GUcaiht7vH/F9vVI+J+3oJ8zPA+UkhroIJG/aLLTrOlRUVsUQ&#10;alUCHUyeJSVQabOSuo3HtQMrj/V6/wA89OODx6DPNRmkramsjeSSQ18JpBdqtyPEAJq2kgHoAU63&#10;Y3K2IVbm3uooQFHofs/Kvn/q4dMBSHr5dCVsSphcyVM0DzV82TdWmo8YJ3yqR0/h+3mpKcafFGoc&#10;B1F2IA0kg32i949Pmf8AVn/J0+tPz6G7E4MeYLTz02iux9bR0yU9FMUo8w7LIanIRxhntqUyLK2t&#10;VJ+iWJ9iC0tWuHEY4n5/4OjCM1AHr0tE25i9t7ejq8gaOhoMXSTzZiox6+KetylNH9xI0cM6ljTt&#10;aNpRzdx6VCn3O3KGzfTQhXHc3RiF8JK+fRMK+CfuTseDJVdFX0u28HURUtDpWCaGAKxQVpWfXE9Q&#10;0R1ekGOJTwNX0ly2to4QI6dF5YSv3cOlR2flaHG7VhwMQ+zoMVUyQ4fE0yrR1FXT09QsMFT91pLu&#10;0g1mUAngXJuL+1D6VGOnHUS0UDh0H2xMpQU1JntwZDVJh6OBZjVM8tKrAKzRPFoB0TK8xQfVSiC9&#10;iSQ0hNajqvhDXoHl1WF3r8gN1d9b4bqrZTGLHUtdB5Jcc8jR4+DV9ouOV9KodKu0kzSEIbFS44Jd&#10;Q0OlekUqu0nhoePT/vTctN031pU7D209BPOYYq/N5JKITo2SjZYa6QU1Xfx3LRxaHIiWIFkck29q&#10;zMsUQA49JrlfDpHXosHVG1stvjcFTma2EZEVlesUFDUPUJTZDKVkgFPRo0ILM6I7zpHFqsoBJs3u&#10;sFZaj16RSOEWterIompOrtuZDA7f2nUVW4ctjKmSnzTGJHxmNmqIxXQ/bP5BSxLMkUaiRyVLSuFD&#10;N7XhPD+EU6binBB+fRTN7R7Y29M+Q32cZuDf+56yuaTbVNC9XBg6uaMNjKsVqOyywqvjmkZ2vquq&#10;3B4aJUGh49bJGmnSO3VTZCihTbn2+JxeazOjOnGUMqSTJVZCAQrV1MnAErBdBiWyqG9IvwN0BFOH&#10;VRxz1JioOrOsduJlt41NZVbmyWJjmwO2EENYkdVUof8AKqsEXuzhQIm4W+o6vev00werCMUx1J2Z&#10;tmXsHIU+U3VszB7coFhH2uMnnrYpp6fxiaibF0inhzw8xR7Mh1MOONalPEdN6fQ9CN/HaWhwwx8M&#10;M38Sr8nV0GIwOCrbUGQmpacqsyRxJI60sLhCxSzTMDqPAb3olCMdOJx6SO9N0YLq/bQwNDH/ABPs&#10;PedNS1UkFNWQZGHEUjEgU9F9uS1O8bKGEbl2kQlWKCw9sOUSvqelIBfjwHTX1n11kt6ZNsFTV8Ag&#10;wdFHm9yZOB4VahgqHWesoqenqT+tmBIlALllaNARYHdvGzNpPkOnGIUVHn1i7l7DdcrXYsvLQ4qj&#10;LUWJpoAsj1ElCqQaJ6S6xxwKI5JWZVUs0jBibAe6znup5Dh1aEKRn/V/L/V/MlIoM1JuLNU6VMUd&#10;bQ0jzVWekZBHRzRwr/kVOUiUFI42sI1jsWILc6vbCtXHV2ULx/LrFjZoq/dcdTaprKWjrkNDTwxB&#10;Rr86hleO37aajoik/wBVp1Xvb34MD1Qjo/PbGPpjt1sHRZPB0GJqsBjaudZFcVVHS0WhqyrimjBQ&#10;LUy64lhJEjG7arfV5+J+fWnHcB0D/SHVVR2tveGXH0Ffitn7Wljqx9nSRVZPhbXXVz17+hIlZQ4M&#10;oI9X0Fvd4o1lc6eA6URwM5Ipnz6N73v2XjM5RY3CYAU2FpKGkfCnKU9ZVR7cnqaVWRpKyjgQvPIt&#10;P5I/KE1yBwddgB7duJVfsXy6TzIobAwOqh+7stiq3MUuC289TNCUDVUlRKPuZfGRG+tWu8Ydw8jq&#10;bargj0gAIHIIoOn4gB3jj0B2SqZa2WnxtIkhp4YRFphJMMiRD0yGI8NIDcsfrb6/gBk5x08gUdx4&#10;9CRs3BpTzUlQ2iYCSFftSqaTI3qAMZsZLMoBsLgk/wBPbiDOOmnzgdHN6i2JPmd2VO56v7eWowjr&#10;V5XFTVXhpJMZKoWWgSqfS0cmsIvlVgU50m/t4dJWrT5dP/a+8E3ZnS0NVDQ0EdPLT5jIsTStU5Wa&#10;YTVXhqHUylJZdP1UjxLwL3PuxNTVumkUhq+fl0F0k00VN/uKD4yjp0FRTRjyGKtpYAIzmHopBZke&#10;azFUGtbl+bi1c+XDp86Tx6nUXX9RVZKr3Fueip4aI0MF8FQSzJUPNDEtTFItIgkbRUlSHMZLKCxK&#10;oB7dVxSh60WCghfLpWD+C4mKkzOQgxGDwdHLWT0z1EMUNdkKeF/u58a80IEczCU+NCdMjaLj0392&#10;LgZ8umKE4HQFtvzMbwydQuyKSfHY6TKLTUsCyVJOQmqHWHySarxeVjoBfSFtxc8e29ZY9nT7Rog7&#10;s9CpM2F6Vxj7ryuRo9zdi5J6inmxFbTJUNjZ5QaepanjUNCCjgSI0gUcjSP6OjQi56pTXwFAPPoo&#10;O6f7yZivrazcFRJ46svWRFmsixv6o0CG9lHIULxf6+23DNUtw6d7B8HEefQM11bS0Vb4aUBWAcKy&#10;gPKqsCA0snIWw/r9Df218Ix0pVWYV6ecLhKekparK5WByjmGKnZFEbosx8hakd1I8p+jGxsPzz7v&#10;HHpBMnVWNTRehK6xx05rpcxVRNHQ0y1VXTSyEvDGYnXR4lYapX1/5yNTcjVpP5D0JAFT0xKyjHVj&#10;3x42ZVUtDV9gZnGUVfNkaRaLBUU8L0+MjFVOGnz8opVeY1FNAY1pNKH/ADjBLvfT4lSB0ikAJp6d&#10;M3yQ74ym0hJgcO1Rh8pUtCY4G8U+QgVFaOd5qmUmZ3luIwtUC2hRrUEC23nKrQY69b26SkuRw6qd&#10;r5M3v/d85mdpGra1DUSTyvKS0psXeeTm4sb3Nv6X+vsvFZHofPo3AWJKg8B0avD0+P6+x60FFJHW&#10;U1RjFgzhj9ElJPFFaaOCf6lpH0iQHiwb2bwFYV9R0XOTKwr0WnsnsOuy1RNTUpRKNSaWNo3W7kka&#10;CxHBMagAN/QH6X9obm6aVqDgOl0UKgZ6ZOstlzbv3FR0YUGKetoUmnaORoYo3nWN5JGUatJFxcfn&#10;/b+6QQmSXSDgevV7iQRRlh1Yt3puyi6R2LQdRbehxEud+0gmqslAgGQiXJBmnpw8VlQeJlaojn1P&#10;ckA2FyJbu5FjbfTRUBI49ElvD9XIZW4f6v8AL1XDPrqqqQPUU0gWJ55GiluWGr91y7ek3PPP05sD&#10;7CbmpJJr0IFVQo0jHSXlkRmathDy2cxwl7SeVdWlSzAC5H9Bxb+v4r08FWnQpYKrpsVQJJ4Gesdm&#10;8TsscviCx6JHZnvcWJUAD6H/AA93Vgqn16TuhZqdQXyD1M1LSVCyvIjyS+SMhRGJyBGSeDYgcf04&#10;v+PetVWqet6AOHTPHimfKS1MrSTU9KCiuYODMRqMZH0/pd/+C+/Iuo54dOCnA8ehl2TjayWuo8tk&#10;KlootM09DWSKtQ/np47CjYWICEcWccfW17n2YQLXvbHSG4oRROmbeeMj+8P2dTJLLWPAgWelSOOn&#10;Uv6aaCSVnVV+g8jhbfQcc+/TIAag9ahIIzw6XXVm0KfcGVpKWsnGikR5JKhDGFpacDyvTSSyKVT1&#10;ISJlDlWsAtjcWhiBFD5dNTsRw6NDi4qfG12OSgjoFxOMT7iOb9mppmejQxVddWiS0qqZWuq2ILFn&#10;5H1UkCuPLpA6k49fToPe5u1azc1KjyNNBR0rPQxU6SNJBXMkXqzM1RYB3f1RoVVQqBEACoLtyyMq&#10;UHW4bZA+Rw/1U6JhkcVVGQeaQ1U9S3nWMaXmFTKQSof66kUgG/5PsvkjdmyePR1EV8hwHXLN0c+J&#10;olpJH11DU8ayKVjElOg9aRRN/bBJsxHN+PdZBoXSevREOS46Q0qiUzDxIilNNn9DNME0EyluQ5H0&#10;/NvbHl0qHwHrJi0jjXTeJ3YpGqSSmVZ4x/nPKCL+k8m1uD+be/Yrnrb+XQg0ORqaGjfwlUM7NDIq&#10;lAyU6etEjdRq0uWs5tc2+vt4SaVoPP8A1f6v9VErxq7V9Ok2I4pa2OaeANJJK3rhJYEKLlZVANwx&#10;/qTz9P6loUJ7unTXTRepOSmpooXNIQ4CxuI2VY5Vct+4kcIvYX/BIJ9+ahNBw60iZz1Coo/Kiz2I&#10;YsQuqPTIy3/cs34va9j/AF9tnBp5dOvxp041jJPEhiEh8XkR4HZSUK/mW/HP+39+NKdU6SWQjMkT&#10;lPJ5QUWVWk9JQ/UiEf0NiSePp7v08pqOmpKfWkilSZwP+BqhrIBwE44Fx9Sbj88k+/dab4euMIlh&#10;p2ikAKmRYQIvHphL/wCckiQi4/r/AI88j37qg+E9ZJNSVKxmoVtRj/zaXisOVlc21L9PUbf7f37q&#10;vXIQxzWdZAp8cgtEbKZo30pOFawN1PDWHvXXuuDxMzOiKx0FVYK8fqVyDICV50Wt/vPvfWxx6zx0&#10;7BxFFGiKXcByyFGJNx/i2kWA/Pv3Vjw/1f6v9X7cyIV8qG0iRU7rM108hj8gBESW5N/oLn/b+/de&#10;IqQPl1IijRfM8qxtHEobyMPQqyp6I2Y/n8Nbgce/dePaNPXVPJNTMQsbBHOqGMDy07QMpGpWKllk&#10;PPGmwHv3W2FSB07QVtKJVjmW0UlptSqusFTYRBgQCdI/QByL3449+63QhaDrjUiBufumZGLWRk0y&#10;LFfV4tAX0J/Qg/1A5t791brkPPCmv0RxiNfAAPNJp0+ngXLKTzq/P559+/w9e6mR6REupleQa5Wj&#10;jVW8YIvpQAAhyfS4J4N/evPr3UuoaMqXVWEEjRtMDoMkyCP0x08nFgGFrH/H6+9mnn17rLHJHMkc&#10;hsscIMsVPIGCuUYWjZyOdP1Itx+PehprjqlAGFOniGseGOJgjNPLIAyxwgRRyAXWPWBaxFhxYkcH&#10;3vqh4np1aWaTxt6dIkYyzSNpWSRI7ui3A4B+n+tfm/v3Vl+H8+pmLxVPlZYFqUELFlgp5Zn1tBIB&#10;6EsFUMCQGtY/VefqPflAOD050rY2ioqKaKSVNNOTOwhX7O/7hWQUks3IBAUv+D9PbhQKvWumaugf&#10;J48TtSqKePUYZgYyalAxZBKsQ5H9Dbg3/r7oBU0683Dps2pFPQ1CVk8DSpTyTyCOUBoKRgbowLjk&#10;F7FyoJAuo5NzU8Oqrhano4WxK3bNVT0uNjWfM1eQpYKXNqtNJKlJUCY1kNbTNZHOp/2YlUhhHckm&#10;1gEd0R46ycKHHTiipp0wRZSs2xuxamCpSYYHNtT00YqCsU1MGDzJ4/SGQgN+4STxYg+y2dUuLUr/&#10;ABL04ANVT1sx/wAu/vvDHacOGjycmiaeTI0qT5CE19VS+lIxLOLCN2YGR4Cwe9ytlNhiT7kx3u2X&#10;zSitK+QoK+f2+Wft8+kbztDLkcerMt0bjqZqeTMCplNGpJFcpmkkpkfmKGvBVTGxLeNCqFrG5ufp&#10;Dcm8XFw2o0JOPn0rNZO75dFH7lz1HR7n2pvrFyxxmerfB5KhdJIzNPDGtPDqawChpmP9kFgWYWJv&#10;7ct3eVZIyKGmof4T0W3SkMCPPpS5JZ6HKYnNS1MbD7mghNQ8TNCIGjGp/KoD6VYlV1X1Jb2VSv4s&#10;TAcSCf8AV/h6q0WpR8+hux+PFZRiSJnEAnikjUwIkzrGPEksD/lASSAf1cj2D0cLcEHplosafTqX&#10;ltv0BjNaaQWmmhhrZKi8JaMErEkkxGkKVAK6OWH+tys8ZQdPTLwCnQR19Gr18dNE9QvqdxDGtPLT&#10;VMaMY21JZXMi2uyNqMYYWUi3vzNj5ev+oHovYUNOlPgvu4GE5aJqmrEoSNqZS4AS33QLAMIgAI10&#10;hPxcfk7IxT0/1en+U9OxA1oOhv2/QSU32jKjCqMNOGqfMsYnkhJlWV6eIGORnudIANx+eS3tMYyG&#10;6O7dKAHoZ8eJ5YBJO0k0JVp4J2jSHxsR62jgIuFJN355NvZrEjFKsOjqNToz05UkIp6mFGI0sFaK&#10;FVDx0g/TK6nTf1cA3+t/b1stLhR1cR6QehGw/miqVpHVUaW+gQkFViLkhkuCAx+nPHPPuXOXg4kW&#10;EjjTqhogqOhxw+LiMC6joC+oJIUkWLUt3I1D6OLW0keoGw59zdte2RPCC3H/AGOrJIWHSgXDwwwx&#10;eGnVP22PkEcTBA1jZo/yb8j8+zr9z26DtUHq+unHrz4yKNNGj0SaNcYUlCQLCzkXNzYgfjnj2nud&#10;ogCnSvHrXiqeHSrosVRY2hVVhQNOS76Y7anJFy6fn/Xv7pbbRZ2MIZUHfk46SnuJPTXkaBqsRxQq&#10;zMVOtYwNL2B0lVa9x/UA/wCx/q3PtX1FEgGelAmRBU9BnuPY1UKVp5A0ciroRUX1F5HuxdFH9n0/&#10;2v8AD2E975XlS3aWTiPLqn1AZtIHHonG8cTNjKiYxxEgonheWP1wyeRh6FUHWn5AI4JPP59wzuds&#10;YpDjpJOpBqegsp0egp5MhPT1dVHRs6aaYfbI7T8R63IMgKjgqoIvb2TKNBJI6TkgCvUrF72SpZjN&#10;NDj0oZwyrTzCZnhkYJJrV1azIxb6E/iwDe7fVN/ZnHVUfVwxToTUTK5GF5MTTxVOOjgAWSCSKJ6m&#10;JuWkubsHUXATx6lIF+QPatYZpF7BUDj15iQKjpYbK3PIBMJ6gTzM7RF2sZJ2i9LljINR8QFjpN2s&#10;OBb3W2d7eUkefl07bz04+XRg8JWGpSPxNHNqZg6AqUXSusyEW4Yr9PyPz7HG2XLSoPP/ACdHcGmQ&#10;aulq8UaQoEYM/DgAagDbUEZz9P8AY+xVpiEIAOenPDOr5dMNeC/KtpThnYhS9/zJq+pCccHj2TXY&#10;MgOjrzIAtR0Dm6YQ0EqSSBGgjeRAtlWNkP7chkI5LAm1/oT/AE9hy6jqufLpOw/EOis7upTWvHMs&#10;sFKtP5liEyqYqx1bWjs6XCOSLXtyt+ePYRv9PSd/7Mfl/g6LxuiGOSroaiBqWIQqz18chp3aWqLe&#10;O4q39LQqCNFwxvfkKPYWm06jTovcUbpghimjlMn2z0NoHVRGRL5UVwGNFI+izuL6Yo9OkA2vf2gW&#10;le7h1VeI6GbrqKhGXcZR3pYFKL5KeN43rJplCxiWN1CgAKbWvdjcnn2oi8LxBU0/b0rjpXjTo5WG&#10;yGOKNTUlfNKqBJG8keh0K8LEFP6mvzxxyfY8sLmFkCI3l08rqBg1PS+wNcxnACajTtYpKeHkPr1L&#10;cHk82/rz7GO0TUk7TXT17xARQjHUvdWWimnWNKgUzBHEmhwkiEIAkcjWuTb/AFh9SPanfL5ZZQpO&#10;QOqVANV6LNvbJ11NUqYnkCiMSPFNIVuYmKtJMIhco7co55F+Ta3sKi4dB2npLMfPpIJl6yuyNMcz&#10;JLRIrRtTU8UaNFIsguwUQ+mS59RdlNh+pr+3Ybh5Zh4rdJGckU6MPtXMYWWlNANFRPRtaK0io0x/&#10;LQAgE8kgyfm1h6fY6sLi2KCKlSOqAkZHQp4rMUNJHGK5Vi8epYS/7celQQrgBSfT+kDgAn6fn2Lb&#10;G7iiUCTHp15nrhvLqR/E4a+dmklIgRFdCxjDMVawQIACt/7V/qPayO9SeWjHHXlKnjnpo3fWaMcY&#10;qeoEMspiERjKuAySEkL+edXPtHvN14cGlDlurOVJFOiZ9l1rJ95NUrT0VJE0sEn3AXXVzTp45I+e&#10;CWcFkb0ryASLcRDvM2sd3n0XStQ58uik1UpkcTU0bUwaZpaZmIBb7ZQWRy3qMVx6FS/0P1FvYKNQ&#10;2ocOkpbOOnCiqodc8syLTxzujmqxvkqYZ4ALiTRAofW1yrJGoIsXD2493DCleqKaHPS+wubbHzJ9&#10;pRx4qoxzt4paGOISwrMvmSaoiAJkVx+OG1m78i/swtpzEwaM0I6sf4h0M+L3JPm4Hnz2YqYysaws&#10;ZgTFPGvLxpG2qZI2PHpJBYGwUD2JY92lnWlw5/b07GNYp1GaZdetmd3kYIG8hbT4m1I8Mpt400kW&#10;Fhq59pmugCWZq9XMbH8ulbhuwZcfEaSWiVscW8QLJG7o3JMo8/0kP5P4t/j7N7XfjDH4UgqP59eV&#10;aY6S+4N4YoSvJh5kikKJE7ySPq1hrrANQX94m2o2IYcL7QXm7IWrEaE9XMbVx0I+xNzzOY4nmWV3&#10;tGz+Z42mc2lCwFiFUKASVB/2m17H2a7NuEvjqwb06ug1KV8+rHeq9zCaiohJVJK7RIrAyA+ofqDa&#10;vz+OPz/thlnybuRuLJfEOaevy6spWMgHoz2PqIaqNGFlN1DA/Q/7H/iPcho4caulalWHz6cqkU0Y&#10;SZHVJBfi4A/1uQPeywHHpx20jpGZfehgQ0cJ1SzM0fk40Jxybj2jmnoKDh0naViKeXSOmzVE8C+S&#10;ojRkf0+RlTUxNmk5/wAfz7RNdQoKuwH29MM4Xj0lc3u3D0NM0lTmqKmAUrdp4pWuRoW4HAve3PtB&#10;db7t1tH3yr+3ps3UIGk5PRVN2dhwU2eWOGreWmm1L5OZRIFF7Mi30gnkMbf7b3H+582QW89VYFT5&#10;+XTaAyZH7Oi4d8dr7ap9t12AWvx8mZzdP9osdPVrLFFHOb1E0skWrTIi3NnsebAe4c5+5lttxh+n&#10;t6OeJI4fn07pVBRvPqvdy8ElPEJ4aymaJVijaCeFXEfLSUGgB1AUXfyqoa1wfcMAZHl0wafD69SI&#10;sxUSAxQUpmvHIC05SphEZcBJGWLQFvGD4yNSg8atV/b6mnXl4U9OuZz9RGjCSr/h0TzRQTSwELIW&#10;QXp6Wby3JV0/VpIsbjke1CzuBxx06JmU9OVDuCSBzHTUscH3EstnmkjWlkQCyT0UBF2JFyAP8fa2&#10;2vjG9T1tpzTHS2fdFM8FTURyxKYmpxDGX0RVcjgRTpEoBVBySBpPqPN/YgG79oofy6TFzx6nQ5wC&#10;FA0crfdMZIKN7UwPgHiaWCojXkurXTWRYjhfalNwqK162JK9OLy1c8Mv2f2qVD6aeM+VykLKv7f3&#10;AhCeWSwIJkspP6fwfdjcOyll6crUV6Y5srPTUsRnFSzqSaVIBTS1AkqHLNPGHAQvqDBV1cKDdT9f&#10;aN710SpOevdM0u76j0yiWCaqiuirCYY/DKv6ooqcqdUrf2mRB/Q/4IpL2STJOOtE06hfx2pqpNc9&#10;XBUeJ7uWRoFmnnj8bBoQBo8aXWW3B/pf2j8WRm7zjrfT/BE8kaNNTJHFTR30BHWKrjXjyx3Ab0k3&#10;B/w+l7+1qDtB6ei8+p9TUCmp9Kxh9cR+zigmULC+gfWQ+ltSnUPzzY/X2uRKj5dO9JWWtqZITVzM&#10;NSTRRRTrDC9TSeF7+RENrgswUxr6ja5PuzxLSvVJPgPSWrqh/A9bAkNRUVNXNT09JWQ+eeTSRETV&#10;NUAJHGfVeRw9wLah9fZbMo8/LpP8+odJXxPlEpaqY4+ZBU1UkLTTzyNKkHhil+0kDliq2CLexB1A&#10;gWPtPEq1r/PquodLum3Nj4YqTTCkdLVxmFIacith+4TioqRdtUcxYWkEq8fm4Hs/t79IFp6dNnJ6&#10;w1O8hCj2uojP3FTFjQZZY0LBfO1GNKkaVEZAY/m31t7Ww7yurqj+XSFy3YmRalqpPtEXz1aq5DQL&#10;WTUxiJFHFTA/tXsNA5IuR+fZj++F00rx6YErK3yHQTZ3ftLVCtWjlqIjMYIWeCUgRTIv7wlhe2gR&#10;reNnH4/r9SHNwvy3cCD9v+rj6fOnTpuq46Deq3g8yf5dkhTARllhmqWqZJ3jk00KUBp9RKBTqVBp&#10;sb3HPsm8d2J4mvmPIeda9UMwbj0Ge4d8DD1sLx0kiyVzhpnijQY3I0TWQ+eMhmikRjdwqE834PIV&#10;29Z0Of8AOD8jwNekzOKkevQdrveKJiAhV5quSSGZpFq6inhjn8kFJPjqgsZ1kcBYpnKsEAOoDj2u&#10;8Jjx9B5YrTNDTHqQKj8+rha5PDpxoe0ayWjSpWWIyzVj/eVLgrKBAzfc0RnNmBX8qacxkelT+fem&#10;iYNpHEDh8uFf9TA+dOngp1H59c17UleYE09PPytU9RIRVqUBIieOEMP2UVQFjMZbV/myfr7baCT1&#10;PpT/AFefzrTyPTgLdMcvYOXrZmq5ayWlpyHMeIp1kjeRZZDLBHNqVvSBfyXs1+LAce9tCaaeJ9a4&#10;H2cOP5jq9Kih6dP73VNXJRRiJqaOSVZizSp44mjU2p5ovqQUOuy/XUQR7YMNAatX5evz61oA6b8n&#10;uiWooqiCgCPMs3jx1SWepqovWsLVFPROFjC8kWJZQDyL+9xwUcayaUz5D7CerfPoLJ9w5AV05jpa&#10;6GJZZFV18c1ROHAiqEiWk9MLXJZooxqYcNdfZkttEUoCD8qnHpx448z+XVxQ4p0qMLnZIaP/AHH1&#10;lbXwU0rWhiSmYNCrBpcapnGhBKCyt4VDrYWIYXLEsADksoUn7fyY0+dOOKdX6Grae9pysFY9JEzt&#10;I9Q9dNLO8UNMGAp1MAdpC0SgIXJ8gYk8j2kmtkCkAn7P+Kxn04U6WwXLoNLY9OjGY3dNTTyMJ6l5&#10;fvYoGlaB51hp7wt4qeOAISkrg3eZCxaw8gv7IZIlPAcP2/6hwofyx0o8ZjwPHp0pM3Tq6tHWzy4+&#10;haGWppGk8VSjR3LU0U73kvLqP7YPK2A0i3tG8R4kZ/1fl06rPgk46e8juOjOKyVR9vTQLFTM8dWp&#10;FMtMFs1PUQxMfUyMQhLH8mw9plhYsBXieHH8vz69KSyEHou0Va8zVcsTVVPZjLFG7ieFBPMZa3yz&#10;yqU/ykf51HBUcXt9QaFQCBgjz/wD9lcfPpMFotPT/V6f6v5BtgZZZhUU9GsodxA9VNIzUkVQWtBT&#10;QU4ATxKCQoh0A3FyR7swAFGPD/VU/P7et9LDI45cVTwzINUw+2rcouqkhqChbxNRxyCxjXSFIjkS&#10;3JP5t7ZUhzQ8PLz/AJf5etFa8eltsbsusx1LX0ixQwxaJwfBJLUQmaWRGpKqVAGsUUABUXg/4H3s&#10;2ultQz9o/b/n6U28vgjB6GfFdgTCuWpr8kZaWGieQw08KvBUJMwtTVEbtJJ5QeWSM6R/QHj25Gg4&#10;0/1fsGP29LVuiePT3PveiqJ5TLko4bGGSRTI8sYLLaJ6pWjQgqLqEaMgEX5Jv7eAINSOrNcBhnph&#10;rN8QwRSs1bVwGbywrJU1k7tWtIbY9UhUm+vllJ08WvwONl3YUH/FdMmSOvz6DmfPrV5Ofx4ygkrC&#10;i2lqIr0tLXBrGqWK9jIyfSxC3/x4HljA4k0+XGnl1XXqNOk3VVEtfRA1cE9PWvPPBKpY+WaipQVp&#10;/u1P6FS5ctFqvx7cI0kkf5v2dUNG+3oF9wffUlT5pqgrJUR1EUiGlMStSSaTHJUvCoVtY4QKuojl&#10;kB59qFpTBx5Z/l/q/b6Fd1XJ9OmGXJ1ApWoaAyQgzOitM0Twxw1SXmOl10FQLftvpewuptwfeJ5k&#10;/wCr/V86dF5nYLprQdScLRiATNVtIIzJeWopYTVNUE2SIzVca6NCfUgjUPoLC/u4lBwoz6Yx/lH+&#10;Dp2D4vXpaUUSVon+6hEsKz0wkmM8MaJCp00VYYYAUWGJLoDGfrwwv7dQiuP9Xr8619fy6WKQwr5d&#10;Kx46WN6SCmatqpnE0b0tTHEI3RGDOzsLa5GPqCE2H5/xVxKGNcdK49JFPPqVkKDMVzUtPS0cElNT&#10;CmWd3fQq0b8xvTEjSJVPpYrzfgfSwf8ApnZiQP2dXMLE1Ax02NR01AmRnqqLIUsk9RK4qIdDBbLa&#10;SGeGFbXYaVUzLpJt9Ob2MBCgH/Z6djj04PTBLR456mCZoq1HSnkknii+0eopoi4Ro6ClkDqGkaxk&#10;ZLWFwCL+2yhCkfzNc9KVXOOk7kvPUQT0wpEkJlCUDffrRVryvwip5gUKaPSQzMwta3I97VFFCOHn&#10;io/z/Z8+nYxU6uger5YaOaaOkE0U7uEnjkaZIIpkkMdV9/HUqrakteDSpSwFlX2ZJCZB3Zx+dPlT&#10;58a56MEi1LTqHLumroMbWnH5GAy0tRoSop6o5OSeQNqlmaSoA0opIYIVIDX0kWPtQm2JI6mQYp6U&#10;6dFrivl0DO7c/HJkJp6eqiqslNSL4RKrUrwN+txN9YXe+qNWYXUEE/QexDY2BWPSy0UH7f58eksk&#10;Sg06hbMxEuU3BDNWi1JSeulimlp3iNTONaDI1S2ZXW+pCfTpGn629mE+mOEInEnPpTjj5evz6YeE&#10;EEnHVj3UOXTC+CmmVUxlNHWRo88hrIYVKLEpg81nMkx1sTzawIvyS9ZIobt4nptVXRX06Mxhs7JN&#10;FFSyNU0lPVmKKk10i5Opr6COYyReSolsqgHkheQOLfQAQpwFelIVVHQ77NoJ4Hlafzx008gS8X7A&#10;plhYRBrygs5kJ0qAo+h49rI1oPt6ZkoTRePQ7U1IuPj+4FT95SldQBVHlppQtvAwADL6T+vVwL2B&#10;9qkASjHz6Y6HbriIyJBWRwLGl1ji8cYGkG9lZCTe5v6wf9aw49iDbFDPq6bb4j0aHFwgKrKqxNoV&#10;QXA/zX0VNR+t/wCg/wBjz7FkAouOnY4wc16fdSRR3Dq5DFfIRpCn+ytj9R9T/sPbvHpQoAwOkflq&#10;oGOZiWJUBWZ1HhHP1j0/n8t+fx7TTsKGvRrbpQCnQc17RMLrqX943KhNLuR6kRuRc/ixtfj6+yiW&#10;hGOjuFRXPTA0DEoz6I0BeJE5aVUdtTPKTcqR/ZK8f4H2gZDTPS0kAY6yRUN5ZArPIEIk4EesBVuX&#10;SUqpMZNiLD6j6/n35Iqio60zjTnpySmd4RI5ZmGtQgBfSvAXTcWHFySeR/j7UCOoB9OkzuOC8OpQ&#10;pgBfx/tKihTZFklII8frXi31v/T28EA6Z1A4PU9KNyGWSBSJG1tBdG02Xghvre39fb6oeAHTDsBw&#10;4jrNBjhIEcRatJe0jsn7MlrDVc8k8gH29HDU56ZeViKdO8OOS37a04NgZNSO7rKq8tpcekn63A59&#10;rliXTXpDIxI1dZmoUEbM4DCRUMmm7OxVrxgFuSRYWFwP6j24EHn0lr1gqaNdLRmMSSPqBBAisrD0&#10;tqNrkf0/17/g+7hR5de6TlbjSWVA5kmAAVwpkQqvDu6p9W4tc/jj/H3phUU6dSUg93Sclx/7cxWF&#10;WWSMlQCC+tZAZHDAWA55IY29pyPI9LUNSD1hXGrGXeFQ7KoRXTUYf3za7Fx6iLk3t+PbDqaFR090&#10;4fw+Om1mMNdfExKhfFGFXSxj0i5B4JBHtFJCBk+fTquSaHqLPFGoJJDvKQ6u4IWRb+qPyIOGAtbi&#10;1v6fX2lYaePSyIZFemuf7dLxyELL65EKyWiAJ/zc0YHDFfzcg/19o3CV6WIDWo6Zqo6HKFpPG/iD&#10;SxyCSmQAaza4+pNuBcWt+n2nb06fUV+fTY1QBPHJFEsqPMYppw2jQ1rFDG9mN/rq+g/HFvaZ5KH7&#10;OlCxVGePUKepVNdoi7FyuiohViq/RXmKAf7DSTcfX2leT59PLGKZ6aW9d9PnVkcsSCvklDGzJTg8&#10;qv8AW/tIxqa9LI1CrX16Tsx8kMokZIBqaOCKVNCNe+jWF9Wn8c+kn2lbh0tC0Hb0x1IUaZCxeNZC&#10;L/bR6UYLZ4aKNAAwB5YAFf8AY+0suMnp9Pi6ZKtrM0khMMMgt42dpIqtgQI5GjI9DE2FiosfaVyC&#10;a9KY0UGvSOqIZtc0wN1ElSz0kTeVPIotI0qkEOtyC6xj6jj+vtCwPHowSmkV6TlaiALCkkInq4Ek&#10;1I4pI3BP7hhTSUDL9F1sCf6E8hsiuD0501VtIERvTSsV0qsYhWaS8driVFICn8l0b1e9aF6unHpm&#10;EQp3Ky+FXeZvJV+VwghkF3jjRhpGo2CWH0/N/fkWhqeneskE0cNJAXIpoGqpaRRIUZ5aiS/28c8z&#10;AtoI9RK2tc8e79eb4z/q9eo0umKR200lXUzSRgkS+CkpKaxBdzKAzqpF7xhmNrfn3R/hPVk+Lpul&#10;jgAK6KeUtriFaaZoFljjN9FMsXqGo24Ygk2uB9fafp/ppmRyhplqizVDpppjTCNoIlUJAY4FUljx&#10;6VeTVfm1jf37r3UKrWOKVop461KPwNR1NNJQwESyTcrNJKCZzNGRq0tqsSL3976dStOk7UUY1zU7&#10;ypTGSARiKaATSSRQix8egAupBB1m5U8HiwDbLTI6v1hemqfMYklpqdE/aqIInSGKrUIAkhkA0qAt&#10;rKDyfr7d6ulKHVwx1EcuYHgZIlleH/LgGaopSqzAQzRwAKASbOdXA+vI5Purr4de3j+fUcQLEZx/&#10;k7aEkZZEl+2NCSg8s0JNwsjD+yFseObX9+6ux0ivUWRoT91Rmmkl8aQGWfIqsdUaMJrmlpygUO7c&#10;L5Asaxmwsx9+6t1KbxLPHVu9bV+anhWlgoomEAC8U8UsNQmhpCeWKj02uFJtb3XuvGKKaKnaKjMo&#10;USSKRLLUCOrmbQWrEmJQSBrgAgkg86be/dJpPjPUieJ4oHpqgLSzUreaplZi0dRLEwkeOWIXYfi5&#10;sAbcE+/daCluHXGCSIyVMSIy1Ehkq1emjCx+MDWrs7KEZBc+hAC35ueffutEEGh6lIGnignSoiaJ&#10;ZYYzTqDFSyuQQzlRZjwTZGJA9+610x1EaePw1NIjxwq7wyPNf7UTyGMzza1AkT+1bkLwfr78ASaD&#10;r3UZVSGobwo1Y9OklTS1dOYXSKIQhKmqFZMR6/oASRcXAP497KMBU9af4emyqGkBilPHCsSCCCXy&#10;/dIkjeeWo8MOo3udS6l06R+r34CpoOt9YHWJhOYxUJWRFnpKmlaVFFOyWLLGC8altRPlDsAeBp+n&#10;uxQgVPXvl1JWnicMkUdLUs700swDBauSkiUxotRG7Jez2L6GJP8AT3aLz62Om2QpTsYyTFKQYata&#10;xkmowASn2lKsAVlLrdmYC44HJ59u9b6Y3WoYJTY0SU/2NLUTV9Y8kEsC0gJSmpKGndC5lU8u4Xkc&#10;H8W317qEWpZKijg11EgqaZo4lMPjp5pVlE0hEL+lI45bPMCQW4HIA966qwByeoXnqD4/ufsnrpa/&#10;x1FLGGegljRyFmqpI9PivYmMKeAf0n3oafLh5dVAQnpmkrvHPMtLVVKpW1fhpokmiqRDOLsYJ1Vb&#10;yJcWjkcKukDWCB73051KNYQoNHNHUtRaoXppmRaGKfwFauKoq6ZWjYx39FlZD+mwvcaalO7h1puH&#10;UWGZ/FTvNLPUwpQvEZURHgppXkMyr/D3XU4NrJIAf6AD34U8uteY/wBQ6ZpmhZvBTQSVQmUrEPMC&#10;WMiGRjPM6+QOvLKkllUCw/HvfVuk/OK540ihpwBEyyGJYY3WPxHw1NVHMLB3C6XLL+n6WPv1BTPV&#10;HrT5dJ9pFNdFTR00dTTUkLtKpjE6CAv+5IWk+pb9Z1AgP9B7t8z1s/EOmapgqneNI56c0n21a/2w&#10;hCSyQKrGOBJo9LrKpPqDOh1X0n3bH8x1anl8j0mK2vnlo4UpkQM1NFBfN0kMVCtMo0rBVTpGZJJH&#10;YM4RyyED/OA+7aaNn18uP+Dh/qp16pNAKcPP/Vx6QrJTSmEU9XRrJRySQ+Mxyq1RPJeSaCnMgCRK&#10;ykBNStrHpD2Htwk0zXP+rPr16i/hpj9v5Dy/1Z6TyPj465aimlFHCWaCpSJhQq88z+kmWcSaYi/p&#10;PjKkE8D3Zq6aHJ+ytP2U8vXryldQ/D+dK/n8z0udomdpJchU0dNRU1Qsv8QpZGqK2lSlM/jMU00/&#10;rkYmzKFQFfyACfadwuFBr6Hhmn+rj08lKVIpxqOPn0bLYWDZ4KYYimaVxEBNDXpGk9LSmTVSrDSK&#10;LMqDV4xYcG/159o3Br3fy9fOvSeQqOP+oeXRjtsY+OvWJyvnAM4nx4hinLBHMSVVU8mlElPCp5CT&#10;xYe2/DwaefSCWQE0HQ04/DVNIqypGoqpKTTFUQRU9RTSlEKhp1nXRGqKNBCHULHjmwdjhIyekMr4&#10;6X23UpYp0aOVxI4jeWKERwSS1kyhXljSQaWQfgv+lfpb2JbA6VHQevQWJHSpr60qtDGUpp0SpEdR&#10;WRUrzwRwklY5PFB/mwHNiNIN/UTb2dmU4HROLcZPQaZqakWepgWpk8js5pqmokgqIMdTQmzyvJZo&#10;3Lm/osXUc2J59t9OpGa46QH8Uryn3VCxq46eapQioKMyOUKmSIAHUjpygYH+gK+7EECp6UiFTg9N&#10;uPklmy1RNPIuPeQU09K0sp8MVdYJTuQvN7kHSBwfqbe3hwHVnQIh6PF13QzTYijq6xQs6M8ZnNlE&#10;ZK/5RCmgHUsjXKsQb3NuR7N4soF6Bt8Ssxp/q/l/q/kBBlpINLSfayPKhjgZIzGSA5uZWBHHH6Rx&#10;/WwPvzKp6Rh2Ufb1iKMhMWiOVoSQtP5YEeniiGp6mfSGOhjwVPNxcce9aQAadN+eegU7HoVno9c0&#10;xEhpa+hgSO7xJUViaYqtq2PmNF/tKw4+g5t7r4asmro+2+Uo/VXO9cymNzVTRrVJJWUlUg+zoqKJ&#10;Y62lpz4JJWBVgVksxLkmU20hVvf2Hd1tzrrTHr1IlvHrhU+o6ADee6qTKO8GPoYMmFqVlroq4tjQ&#10;YfKRRxY8G/iSM6iFZSxPPN+Ce3DRv3Y6v4K1qvl8+iR7+zywSz1OP+/akqqicTxRVMMsctRYwyxP&#10;T1Y1Ne92eIj6cLf2LLKjoNZyPUf5ui+/ISpHrwrj/V/g6IJvqdSapUmoJGxflhekpPJWPAtbKWqV&#10;ihdSXHIMkpIOo3A49iuzWhFBx/1Y6BW4KK+WPT5/6uPRTN0xy1f3ctLK4o2KTyTOghvLE1lXwg3K&#10;gWsQb29iiA/pjoGXik1I6QTqWKrIFm1LG5ZdZZ3A9RW36FUfpJH+v7Wx8OitgQaHrFDPBFM7hIIY&#10;xE93lL1LSPqAUGU8rf6hlJv7v1rrqRYGSWaKF1aJNXmKtEA5+pRTbVcE/rX/AB9+691AkiZGlMgh&#10;iSSm81PKxF5i3DMAg/snggf7Dn37r3UKb93VLqaeFUj1AuqOHXiQhbW/4KQb/wBfexx691E8LRSs&#10;H8SRMFl0roE2oj/VL9ePrf8APuxbUOqt8PX/0N0QgDgDkgE/nSL/AF5/23tT0Xdcbll/NhzcCwsB&#10;wOB7917rs2+g0/QAHn8n88fX37r3XXAJBNx/gACD/rn37r3XGwIsRe5+v/FL8e6v8PW+uICn/koi&#10;3+vxfj2z1vrxT+otb82/2wF/fuvde0gXGlR6bE2uf949+62KVz10yg3P4sLfg8n+h96z1Y6KY64k&#10;XJHBP1FxewH9fe+qddWA4a3IvdT/AE/oB7914Urnro2Nzybn0nT9f94/33+8CyfF1rrKg5W/HF/U&#10;QD6R9Bfj6+3utdSSoHFv9f6f8R78RUU691JVLnj/AGwH0/qSfdQgBr1vrIIxYcAfX8XAP4Fv8fr7&#10;t1rrmUA49NzccWHP5+vvRFRTrfWFoibD0jg8W+n4soH0t7qEoa9e6wvETfhbDixNyRb8f7D3frXU&#10;QgAi408gH+t78m3+29+691xNrf1/p9P9uL+/de68FBa5IvYC35P4vYe/de65BTe2lb/pOm3P4vz7&#10;917rnpvx9WFrk244/wAPfuvdcwFt9LrYW/rqP9ffuvdZ9AvcADkWJFwNP9B7917rKqAHn1Dg8/i/&#10;0uvv3XushGq3Fwfpbm9vryPfuvddhLWv9eP6/X8D37r3XIxgC1gbgcEXJI+pHur/AA9b668ZNgLf&#10;g2C2Nrc3PvY4Dr3XRj/BB+v9Prb8f63vfWuuOkC3APFr/jkXN/futgajQdcSn0P+vc25/wBgo9+6&#10;2wKmh65aOBybf769vfuq9YjGoIIvax+t/wDY396NKZ63114+ALA8nj8W+oI91GiuOvdeWE6hzY/j&#10;6E+79a65+O1rE8WFvT6vx7917rrR9QQAR9eLk/7D37r3XvGLEfW6j8Wv/vfv3Tr/AAr114hzcC1u&#10;P68EDm3++/4n3TXXPx2P4v8AS/I+vFiP9f37qy0r3cOuOj+q3vbn+tvqLf4e/dXbw6dvH8+uvGBy&#10;TwLfQLe596IqKdVAIOfQ/wCDrpox/TUfpa3+F+T7p4fz60OB/wBXn14xm9gCP97vY/VvdglDXrXX&#10;HQBY8kgm/B4/pcD3brwBJoOu2FgSbBhxz+L/AFNjx791sowFT1xKAgEixseBbge25PLrQ65Bb8C1&#10;uL3F/wDeOfdU+Lr3XEr+dIuBa/B/PNwR/wAT7e611xIuLEc3F7W9Q+v1+h/r7q/wnrYpXPWLTf6W&#10;AAtYW+n+HtmnVixOPLrhIv0P9kKARx/rfn34dbby+zrAR/Z0lfpc/W/PH4Hv3VeuNrqbX0gW5t/X&#10;/evfsdb7qfLrjpAPIUAfTUnFwebWA492T4uq9daeeCpNzxa9/wAc/kDn291rroqObC30AsNX1NyP&#10;8R/Q+/de660i5uANI5NuL24AX37rYpXPXEj8fX6fRQPSffuvfZ161/otgAT+mwAta5b/AAHv3Wuu&#10;zoH4+huLDjn6i/8AvPv3XuvXAb6Le1rEkAXHB+nvxFRTr3XHUPxwA3LD+tv6Hn/b+6hADXrfXIar&#10;fTkcngc2PBAH1H+v7t1rrsW5Nlt9bhRwT9be/de67BJAsCw/NiBx/QXAHv3XuuNrvb0gfS1rsL/Q&#10;gfT3V/h630h93T6kRdZhZAJBptp9BuFe/wCDf/b+089CmfTp6H4s9Vtdy7iV91zVGaaeipYJo6XH&#10;KhDBJXqESlmZCpClnBAYD6k3sGB9gu/vNFxpk4Dh0PdnsjJDSP4j0RrtzfFJ2B2lt7b4rq7+61dK&#10;cXW1NJJHAlJl6SRoKSZGKuJCswMJiS1wxZiBb2WXEq3EwAOOhDDa/TW7FhmvQ4djfGDD7t2dh8hk&#10;4a6OfEbb00eSJpI0lzdDGy0DU604DQsIyEXxSBjYI7MALH67cgjDJ6dB9Nz8O4IPCvQJ5b4mbX2T&#10;07gsSI67BTLhMnlXzVHTIlWa2pJqpXTI+KJ38savGY6hWUEqpd9RPvQ2+QnWx/zdLH3mKhjSlPlj&#10;rVD3S3aB7q3tiaaprsVPBuqesCVhSlpqyajrVWDWYI1ie2oK7AL+36uTa1pWiSJQT0nsxcySmTK1&#10;OPL/AIvpV7p2t2jufctHl95EYmpx9PLVvHnKwmGiYP5PEBYtGXAAQkagAWB4sESTRqulc16Nnind&#10;xJJig4dMe2uq8fLsfM9hT5QYjKmSeeikko4ajHJOhapiKxVIJCuIm0SRlWfyKSTYAWaesngnh6ef&#10;W44AIWmrQ1+0f6vn0ttobx3v2Ni6XrvrehrGy+T0ErNVUz1MuKrGamytP/EK1SIaczLIWhqpCZVd&#10;kSwtdHcxW9sTcXBoB/qHSm2up7kiC3HlxP8AP8urxOvd27F+HXx4wvWdO6ZTfVXtuq3PuOKkaCpD&#10;ZGqU/cioxx1MlNHMumnkgIFlUqCpN48vZ3vrh5KUDGlf8H5kdC6G0ESoqthBUD5+Z+Qr1X/23nd7&#10;5jb47Jy0c2Lkycsqbfo6cGsgGAytOq0dFLR0jU7p5JrPMZ39JUsAzWAZ29IBc+D8qt9oPz+VejSR&#10;nW08Wp9B9h+wjz9ftzSnRdN0Pmt67Em27X09OK2KJkSfJVmr7ekppRK9FDkIgiVMjy/5TT08qKYg&#10;qjWfUPYss0jt7kSJwPp6+tPIUwcnoOXuu5tCj8fn5fKtBU1yB0R3u7NYyiX+C4uNMjJQSU0VdUPR&#10;aIJK9hqragUsHpSaaVShZiQUjU29Xsc7fHIw8R/MY9f+K6Am4SRg+FHmnE+RPrTyJ6LturGtJjaa&#10;CBGkq6rXUyJG5app2nUSss8H1jVmskf1uPpYezSMjUdXDovdQYwPM9Xr/wAmH40P1/Fu75Kb1kyW&#10;G3hR42qoNh4uopzSwVW3cpTg5DcEbzKNepjJCqJewBa12B9xpznuyXEq2kDDRHRiR/Fwp+zqQeUN&#10;lMMJupgdUlQPkuO78z/g6Nz3d2Xl+ytxVWJrJ6ytqa6uqamjfOiIYz7qY/Z0tBJTKrSKpjdp1U6i&#10;smm3Bt7jadnaTWxqB6cT51/yfYepHhs4o00qM/PgPL/ZHRTO1qTcsG3l2rI+N2/QCShx1Vlcgyfd&#10;Y2nGjw5mhq6RUcV7L5UdH1BVUekgcGOyBDNrZdTcQPIn0P8AR4fz6Rb0pEAWoUYFfMD1BznjXGOq&#10;9Pmb2DhN+rtTa2ypp4trde7Vp6J8jNItDVbiz9FUfZrkK2SFY0kaVLs8ugOWLsW0mwlHlbbpLJJJ&#10;7gd8rVp6DiKfZ8uo15o3BLxkgt27IlGeFWGKnAqfmAPPoqPUOb3JXbgoqShopKvd2ZrsZtLZuOXV&#10;DSCrzFYsNNJAYCqExzFFMZZgdd7X59iLclgS3LuexQWY/Lj8+iDb5phKAo7zRV+RPp/q8+ts3+XZ&#10;0VgOu6jJ7YoHpN77j67XL7v7w7TkME2z9s71pKWKao622nMipPFXRqY6h15ijZSX0uxX3C+6TtuN&#10;wZtOlKdi+ekcGOKVNMH/AIsyBE/hWhtgdT1oafxH4gPl6jy6G75I935vcHZ+NrdodeYWnipsXj6f&#10;/StvlsfPtzEplagCvmxlLMCfvT+34mC6lQOFILWJIQsgZnNP6IyTQcf8n29P2ltJbqI+NM1PAfIf&#10;PoLtxfL/AHf1dmslmsr2VsbLbFoYI9uZXJ0Sx0FBi8lTJ9zV45qHHMWqp5QCfIx1KODzezdvYSTS&#10;ARhg5HD1HrXy6VTeCiFpmGkHifI+n29U9/N35t9j/J+q3R1/tMZTF9SxYuozck1HjfDLuWfFwq8A&#10;kkcxkU0betbagAFLqzEESHy9sNvYMt7d0aUkACuFr8ugzuu7PcQvaWYIjpVjShamf2enRA+rMidt&#10;UG79h5OgqcpuHeG28d9vhaqSSlVYZCKiWWoqV9aCSOQuIkUKfGklxp9ii9h8Zo7pcLGTUj1H/Ffl&#10;0HrCURK9sQS0gFBwx/q/b0BmE6xqKjcW6N15lYjtzHVFdNUTVklNRUte2OGpaLIZG6mJpD+3aBXk&#10;ZuV1MeD2W+X6ZIY8k/yr8v8AV69FMNk3ivNLTSPyrT59K+fds+AxGF3NnK2trKmthrMFt/a+Fc0M&#10;OMwKxeqmoq+XXI8JuYXuC5XVJqLWHtItqkzGFVAGCSc1P2ev2dKzdNEgldiTwAGKDjx/1HoHZuwt&#10;x1uUrVEeXpKGaVJqdBWzXp4ZIzBEhLAGoCoSqM5GoXuPx7Ml2+1RAF0k/Z0ha8uHcklh+f8ALobN&#10;nVH95sfPtjHVc8TxUTZavyeYVIxDlSUeIQvYo09Pp0xDUC6swA9PspuY/APisOJIoPSn+D16O7Nv&#10;HVoEPlWrevH/AIrqw/44/GWKTrnP/JDsOKXfEmEyEU2JwkD01ZSPjYKITU+RrKOcBlqY57p9u7G8&#10;YI+p9gneeYSt4NptB4YIAY8DU+X2fPoZbRy4n0Z3S8/UYZA4jSPP7a+X+oCN1jvHrDO4KWbvLY+I&#10;2ZtnLbragw0e1KBRnanD1QM0uOzVLp1UVK4tUAU8qEfRb2ZfbE8dxFKBauzsqgtU4r8q8fTpZa/S&#10;vCTeRKisSFoM0Pr/AAjzI9OnLuL469a7QegXruWSXCbqpGbEwZB0n/hGIqaNqyTOUT1CA1QmpZle&#10;SNNJLaTKS1yH7DerpnPjN8P7T8j5D7emr/aLPTWFaagQPl8x6/56efRbNun7GDEdfwU+zknkp6Ws&#10;x+8dxVU+Qp6GoGS8NFUisCv9pOI0gWjiieWWNgQSbtpO7hjIDcksPVQMnFTjzHGpxivQft0WMrag&#10;KT/EcgEHHH0FKAVz0N+fn69rKPKbEOIbfe+590LWZ2oxUr5CkjmnCQtPjqOmjhKyIVGtGg1NqJZm&#10;1N7JomnV/qfgShpXB/b6dH8qwMphZQ76hqoaitOI4cPMUB6V+c+OWVwG3oNwR9l5fZtA1Ss+Rzif&#10;fU65mqeIM+IOJpTeOnl0qZKCUaPoxIC+9x7r4zFPDDkD/Vn/AC9Uk28RRBlkKAGtc5/I/wCD59Ah&#10;vs9QY7ZeLeiz2cym+osqzvVbfrlp4cThsgxMwq5X5NRBpK+VryaGQarIPa21F88x1LpjIxXzP+b1&#10;+yvRdeCyWDsasgPkaUB449f8hp0DvWGxqjbm4J+1tz7s2/isZgv4tVYLbm8MhHLmjX1MbDB5PIFW&#10;vVQ0rv5mjt6tPItx7OL1luIfo4IzU0qRgcKn9vDoktE+nl+skYKFqQDk18qj5f5OjBdcbm+Oexeq&#10;t3UdPuybtvtPcVRPFLnMVDU0G2drxZiRJa6sFRldJZIQFR3js5Y3jAAPsLbht25zXIZ4zFGoFBUG&#10;tB8vlXoXbRuG2x2ZVJPFkJNWyANWeJ9D/qx0ndx9nba22lQ3WW2sfUVse2jicruWlyuXnpqX7hEl&#10;qI6SGstAk0MxEgaNUDDhZG9pItomlYC9fSoaoUhc/b+XRvPusUKn6FAW0kFqtQeWMeRzUU6Lj2lu&#10;LetHFBlYMzl4arckcOPpqDyxxtDDJB46qojhkDVFPI92Vdaq8qNYuQPYl2q1tAxTSKLmo8/89egx&#10;u1xdeHrDmrYpw9K/MU/aa9Flq6qq28udqalnmyVLOKSmrooVmSprHIllkRZLqlTFJoWWVlIEd7At&#10;7GFuqSkKgoONPT/Y6BtxWJGZjn7Mf7B9ekW+4duZXbc2LzGLKZqScyUdaTUyU5aqJkn0pYGOQki5&#10;UPqtzb6ezZY3VtSnHp0RvLBJHpkHf69BLX4CGkomyEMEMiCrCTopYxmWRCsBilC2v6SH+nIItf2u&#10;VlLUPRa0Ywx6XdBVpTY1MbXVFXBlcilJJSpBGZchPLKwenoYiAQAWBbSeTdfqbj2weJbyHSlCNOh&#10;sk9LfE7CyW3dxvlq+p23RPT4xaqopcjWWl+6r4yA9bTulpJFVm8sJsycED0+2jMsg0L/ALHSmO3a&#10;N9TED7f9X7fl0KeM3FhoKtabbP8AB/uFxzUNfW5WKnGEhoFiU5CamqtB8lVOF0RvIocISo/ACZom&#10;OW/LpRqjA/Tp/k+dPn6dQN+1eyM5QYuqx9BhMHLT01TK4SSXH12TrNaQyy1EWrxMLq327eh3GoFb&#10;Ae9wrKrEElh03MYHUaaKf5noHstX46bB00NBjEiipGWoytb96I0r6qceanp3plTxeJAiIyXLE8k6&#10;va+NDq6LXKgf5egeytZLNTxCGuSKQTNLMRdpmR3s328o+san+yQT9CWNvasCgp0kdyTRemQ0Uehq&#10;ZmJjqSZI3laJ/wB8elF4GoDnkH/D3vpogjj0m5KaZgqTq6RQtITK2nWNB0SRJcWbiwHPFvfuvdZq&#10;rE46nxX8QlaR6qp1/bwvGyskRNxkw7ekgi66Prfke99e6RcGQKSVMaIojnH2Y1rfVGCGd3a3pKnk&#10;WB59uaR1V+PXKpklgCCikERPDSvps2u6vZD9f6X+v+HvwH+r/UP9X+GnXKOCUpI4TzkIsjPLZJvt&#10;yLgKpsQpNh+m5H+HvfXuotQNbmcNpM6oJHZyYyQuhIzGqggD66h/S3v3XuoiyNDHUHymVoGtNHDI&#10;H1M1rsZT+oX9XH0vb+vvYpXPXunKjadwalpHKRekoxKyWUDQ6oeCLkBv6+9fZ17p2qIBHNTuUllE&#10;n7jyHUqhiAdbMoAKqbm35v7oOB6sPhPTvR0TmuRIUMpdQrqoKRoS2snWqg2PNwb8Dj3U9WQVPr0I&#10;eJxdBkZ1oPHLFK04gllcRhSqaSIXcLckmzA6SeALXb21K2lel0SJIQCKdTcvTGlaTFTU0fmjWOOh&#10;V0e9LEx0/cTQSqLMy2ImMaki359tA1z1d1CnT6dYWr5qGpoqaFTUyTS00cnmKQp9wW0pqMP1UE6C&#10;VIFhdgfdgilSxFeq6iCAehFy1R/CMimNxGQpJf4bTRu1YIpYVjqCDJOKiCRVvoBZDcaibkG3tOse&#10;oVYdKHbQaJinQX7l3jUCWOm/iBrvtxNHSrSyykSytzLU2k5N7kBfpbi/tRHbogqB0llmZs14dIYU&#10;UuWM2QaA66YDUtSSpiSQ+NSqvfV+fpwL+1IOnh0krxPU2hZBNFSM7s0aqZShUBVjb9TabGym1154&#10;4/HuvWus0cZpZ508ZLJHJMV1aYQsj+m6uGVxZrAH6D37r3U9MfU1bI2qmiioY5PGKeSCOdmYaV9A&#10;GprsRqPqAB4sPfutdPlNiV0xzTx6nmgigilKJKoqISfPBANOkrquzsx4X6Ac+3V4dbCA56hV9aZ4&#10;xKWiq2pm8MKurnTBGdTUNNb0xgGzJp4N2P49268/w9NtLUS0MMj0yCiyFfTuFHjAZFkuNMc4Hoa1&#10;1YX5tf3U8M9aFdPSzoK7JYzH4bGUkscUtZJFVTMat0+5m1tHStPKtvEiBmIt/U/0t7ZZVPHpSpK0&#10;X1/l0aXCdp43dmJxmzt85OXNHD0kKV2Xr6+sac0VHUBIsbj5UPrkjJMMLOpAQr/T2UXFsUJlhWlf&#10;Lo6t7tHCxTGoHnXqJ2Lv2pw28af+FZSDI7aiVaqlxc7M9M9IE+2WiyVLB4LP9SqoASG1XH5bitg8&#10;B1ijetP2dWurwxzBYzVP8P8As9G1/hO5E21s7dmSyJk29iMLW5mvix1FBXj+JVVN4cHh8/kCiBon&#10;EpinRotKgafK5swC7MizvFTJIFfkDUkD8uhWsbPaJOT26anHn6MfT9v29APR0KZbMyZHdFJW5SU4&#10;mVsXjsfarylbn5ahYoFrpGLqccqEohXhVZeLk3MCwjTREaZz9n+c9F8Sq76pe70HEluA/wBr6dAr&#10;2jtOuw81Z/Fo/wCH16Rrka3HyUckBpalFMVLQmmmUOAVDXcLpIINx7O7CVZVqufQ16D+7RaHIcUP&#10;pTgeiyZrIwwY3G/c00UNdK8700aKsbJT/plk5HKrwVcm/wDT2dCvn0HiR5dMstdRyYyBWhkWRmEw&#10;lUnVcDSsTxDhtVg1/qDf3vrVSeh261nzifZPiYftsbLUU8c7vJRmP7mNCTNO1QbC41M309IA+vsp&#10;3BYyDr406NtudwRp4efR7e8apdybI2lnMLl6GkxWBxtLhI1oIRQvJXY+ITO8cUYF0lLl21agmkWY&#10;67+wbtcapdyRyipOfX/iuhduTB7aN0IoMf7bonORL5aZszuTNtUUVA9PWy0yfbV1fX5sEGWGjLOr&#10;/tqP3ZwAo+l2PsVxosXZCKH/ACdBx9MnfKagf4egEz9LPV5HJZKGoWRTPJWpIxRpx5TcRM+lSXX+&#10;1YW45/p7NIfgFePRZMutmYfl68ek/HUSQySLWTB0k0wBJouJDJ+4rKW4DEgXI49uaB03G9cHy6Ul&#10;HmpKWeMmKMwM8Pkp5VMpcRsS3KC4Vm5Cj9IA9tyRKR8+nBLocDoxtLv3blXsWvoa7G09PkHhSemr&#10;j5ZqmoqKa3iaSrcAKj+tgpBIIFvZWbeRZu04P+r/AFf6qGwuIjF3DPQOUcv98a5oKRJkpZJhJ9uU&#10;JjMtxErl419C30jU/wBfTf8AHtRIBbrqbpJGxu5NKcK9CKdr5CgiocFW4WeGefIwwKWgAl0yJpMp&#10;qnAADA8Ekfktxx7LjcwvV1fy6NVtnWiOh49L2k2BT0mMlrczKmDngqQKOlr9X3s8TKShVacMrrMw&#10;KxShPS31/r7L2uyXHh1IPRilnEEq/YRwr59ZtqZDMRVIhwribXLWa5MrR09TSzVsSavGREh1Kqf5&#10;kg2DXNk9sXWj4mwT0otFc0CZA9fXox2Eqe1M2tHWmvr89HmaCuxciVsryTfw1pm1UeNmyC2aOJyd&#10;croxCEJHxY+w/cvaJVSNJB4/l59H9vHdsqsKsGqM8aeg/wA/pjo8+w6DYmTweKx9dFRSZvGY2kx4&#10;V6lBHjKmaVKc4oCXUsQvoEboNSKCvFzcFXM8yTnQaBiSKefz4dCuKKFrcKaVUUNaY+XS13r8eNsb&#10;d2Zkt2Y+hodz1kqVkFRPi9USpkY5fuYjWQSL+zFGQEMiDUSP9q9uJuVw7rG7lQeP2fs/1H+aC4so&#10;VRnVQTx/1Dy6qZ7N3rTTQTViYqpxGToa6opKWOL7o0sMXIk+zjnBQFCbHSt7Wtb6AfbbbjALVUjz&#10;p/P/AFf5gAr6cEVAoRw9Pn0FW2cXv3eNbFT4/LVaS1UL1bLJVSR0yQwt5ZZpSV0xPEGZmdiNKk2N&#10;7j2Z3BtYEJdQaf6v58OkESTTNRDk/l/P5dXmfDHCbe23tPBzdgZFKGtkrKtKGvkY10eRqXj80eQS&#10;V7wIFZvHGy+qRSV8dzb3He6SRzXbmMYpwpw/1cehxZRvDaIH4nz41+fRoHyOw92ZzcdHAtFhKyhe&#10;lkrhHkqWOerXHzDGtkZoatElYxwLwCFA4HDC/sPXNtoQMBUfZ+fRnBMjsUJ6X+ax269x1uOwe18o&#10;aHEVMc9A7VLPNNUUFWql8xAxS5RpdP1kJZVc2sfZFLBDGhLL3E4oP5H7OnblWAqDQU6t++MuzMRs&#10;TZlHhvuPJkIMXSsCFiiZZvtxHVTKkQC6HYuwB5BNvz7Lkgijlqxqx6jjmWPUQRnj0bnHAmOFxyrE&#10;KxU2EpXlQQPpzpX2LLGMEA+nUbyD9Ufn0tIoI9BVTYLq4sGKuV5JPNzcmxt/h7FlvbROtT/q/l/q&#10;/mdMNS06zfbxtGfQQugpcKBqB/VKyiwJP4PtV9LCFpTrTKME8B0n6mkRJQzO2lohfUkYQeM2hsbC&#10;zf1AJ/rf2S3VpHG9adNtWnb8PTPLBCFMDDlUW8bERJ49ZdgH4PB4uf6ck+y6WCHTppw6opoa9MdV&#10;RRTOeI2MszSAayYYxaxQLpFieGLg8kn2QXNlDIxNOlXl1gEZpHiqFcgWdZSiliFP1VU5XgcsPz9f&#10;r7Ti3Fu2tOHTlQw6mU5UyBUdFKWlZuF8hYfUxfhWA5Fzz7WwBGkqD/q/1f6vM+bC06UQp4p4H/bT&#10;1ep7qCupf1cryL8cDn2Jks4biLhWnTRNM9JirpDSyMfGXXWkZE+hlUFS+oIAeCb2b6i3HsNXdp9M&#10;5NOngaivXKKNJlRRA13CkyMqMXcH0I2oci4HqNj9ABb3QAHy6ZPE9S5afyILr5dfAN9OtiLsqsAG&#10;W31Ak+p/xv71IupSvWus9KksVldryfR45UIk8YFiGewUMOL2+vtDHFJE2PPy6sBU06eTGj0z3UpG&#10;GRZNHC+T6rIl/wAAfj/G/vcoV14Z6uO006acniY5fXb94DyfoBJKjTF6rcEj6D2Et+sSYjIOIHTg&#10;FTTpLxUiRu7BSoMP9lgp8gN2kZbfj6/0sfcbGSjk8COlKRevS5xVTGtgujTIEbWh1WKgKRYAAXa5&#10;49jrYt0hK6K0JA/lnpuSIqelNHpljZGAViwk1ICWJTnULjgn6hSBa/sXRyK64qKmuOq6QOPWdIVv&#10;5CDrKLaSW15G1adMn+tYD6n2uiTAfP2nrdAOnOj0xkBlC39LEnmS49LrccLx/X2b2oCsK46Z6mzB&#10;RGnIB9NvoPUBZgxX6i97H2unUeEKde6TFW1iV9OoFjYAEWb6u1vpb8A/6/sL3hyelAp59N5hZgRK&#10;oaMsSxCqbFSSNF7C35Fv8fZf4RcEeR6rgnpHZinZGJiOmXh11AlAW9IYqbX/AMfYQ3W2ZJdSdKU+&#10;EdM0M80R0rZljg8k3lZENnNlenQAkH62/wB79oEQt1bqbHNGT4iQ7C8joxHlZRZVdNQsCP6gj2mk&#10;ZVwevdS4quMOFDqWkLCRwGWQFBfXyLcrYG5+vI/oNx3SKcGtetFQft67nqxaIiRXKXZV4CIjelZQ&#10;1v8AYFeb/wC8jdxcigFeHWkXSKHpO5CJX16oncfuFwTpOlF1RvYWBsSbg+wxfqZGJPn1fpJVWPuV&#10;eoK2ut2BGplflUkX6LYW1G/sheL+Pqmju1dMmRxkMvEyqIYpgiNEguJGQHWha4BC3Uf4kn2imijJ&#10;z05p1ceHSDy2KkR6iRY5m1IkjTCNI7R6jHAw1C9gOCFK2A+tifaGTsYimOmnjUAkeXSTWlk1K5jM&#10;ZhN4UqEhlnghLjyaHAAYfXW6Am1hc6T7ZLMT29MaK56a8ri4JPJJCB45CkDTww/vR08bFwVOkhmB&#10;vqsBcfX6e2WHmOqumn8ukNV4V1liqAXHq0kPMhhMan6RIbkh/rcEj+h496Ck9NUFa9ZcbSRrPNQD&#10;wxJI7zslREIo2jj9JjCzD0zrwUJtqHIvx7djTUadeUU6MJsqnUUsDE1LyKskGmoSONWR/wB7zx6f&#10;ooYm6ljYED2N9pgBiB6UxcR0OuHjbTCdFwI4xydCtoN5HlRfrz9CPYys43Q0HStTinQmUHp8QksS&#10;QE4RgNd7qSTcEfkg8iwPsRIKkaunB0+yx3RBeQE6UBZQ6cgnQG0j6/i/t6eLVHivDqwahr1woyDI&#10;0RBXT6QBGmlWPJsLCxuByPZRAdLtGelFRSvr1NnxsUoKyEJqUftuBpAQXBITi5+vulzZQyD9Qcer&#10;A4x0xU2Ohhq0KuQoJLA6dTXNtQvz9OCD7Ijt0SSYOkf6uHWmei16W8QQRqQCTpVgVAt6lupB/wB5&#10;PsukEMbELnpSjAinUOWIM2uylxbUdIQr+eQeDxzb8+yieFdWvifP5f58dKEcUCnpxxc0UcjajxYX&#10;PpIbVYnkcfn/AGHsy2mWNHKsf9n/AFevl1SYZr0papo5InjJWxRblbWZSOBf+v8AT8exVcCGRSjf&#10;CBj/AIvzPSfoOspTAg2BCFVGqwVrcnT/AK1/qfYCv7VkBxg9LICtKHpJzUqpdERCgLMoZgrIT6iu&#10;mw4IA+o4N/z7DkloQCEGP9X+r/VUusyjjjoCeyqKeWjaSBI2WASzyBywjVL/AOaKLcni17f2Rb8+&#10;yKeJtWBQDj0WXIqCR1XtWPLjc+1MzpGy1TVMC1cspp2+4vrolsCpjVSGH5W9jz7rTFD0G3er1HRj&#10;tgTVMriKqh0yxq8skauJFAkPiRVlS5ZVUKAvANwfb9omubSBWvS6NiFFehypsaHhCtDeOnRUjmlj&#10;162J5UlBbSvF1Kn+l739jaCx1R004pjpaqoy8OuIxixD9gOt5WaUuWjkjdk/4EKrDVpb6aT9eLEe&#10;7iy0ABB/q9etlUGT1grqLTZ1Mb/thSp0QaXlBBdXKgKp5uFsSfq3vb21Ok8mny6TNRt6NpdccLRu&#10;8rE6lMlQPJbV4Z9J0ksBe3BHBIHth7RTkDj0kV2LUPS7xG3A0UiyxeGTizRy65NMY9OogEc83tfj&#10;8+3o7ZKFfQdL4kBFT1mqtvRosXjDFTZ/G+iRKhb2kAP9kHk3H1t739Pwpnp4CgoMdBhmtnRapZZo&#10;i6P5DNGW1oqFrpTHgkAiwa//ABX3S4s6rVR0w0WKt0WHsDrITy/tprqZSKyGlo2Ec0XjXySyCSRf&#10;3GY3Yw/Vibnj2TTW0sNW8v8AV/q+XRJeQgt2joG8fR1ONqkeo1SmobyHVCKatRadfFNBLTy3JDDS&#10;wZbhiAAD9QUTurJj/P8Az6SohRqEdCfgDWGPSx8dQkEjNIj+IyUtz9s8rx6irgm5QEk8luT7QMKi&#10;nS2IEmg6FCkxlUaUDVHENMILRF1MwqEDGPSFBZmY+oqo/pe4v71pC5PS5YmpQ8OmDdO3q4rKRFTz&#10;xNP45iEjgqhKkHiEkOsWIjLObXVuB/S/vyynXReHSeaIqajoA85DV0E9PP8AwmaSVRIpjljkRy0U&#10;fhkqZ3U28aKFta50nj+vs2hYHBP+r06YqK06BrJ04Ekl6ynapAm8VKsUcpx8cgLSVSC2kiQXXm5s&#10;Qq+zyJ6JgY/w+dOquaDpmo8dSzCphEKt9tHFQvSWZI2pWj8yKVP0eI/uyJYmx03+g9uGYqwYnjn8&#10;/wDZ6ZBrw6Zs9iZkxxpkqKX7IUcPnFejvVy08VR5ZKeRkjYrDGxV4wqC7XDcA3XWs4MlWrqrinAG&#10;n+HpNNXUeg8qqanpK8yuk6+eOOV3jiWoUQU48cUGim/VIARIbKbH6gW9nKkFQB5ft9Sf8nHr3U+m&#10;qphPV0kqsj+aOamq6aemV61Fi8UdNLVRWMkYWzmKfVZiVHHt0JVAR86j0z6Hh+XW64p1noq6CKVa&#10;WnqpacqG8CKI45qqjgQmXyzSKFTTZvGUNiCFtx7cERIqw1fnwPljp6L4eha2buCmxcsNCT91NXUs&#10;dbKDpSA1VNdolkkKpoaQEKHIAP8AsL+22jb41xQ0/wBX59LYplTow20N2RZEK7vDQpKZ5lhCCQxU&#10;wa0kAKDhQ3I4NuG+l76qdRDdLYrhZMdGXwPiloFhmjpY9cP7S+MPJK6C6TrJELslj6XIHP449nNr&#10;pMfT3zHXPLQtBTRwvVU1PCIpZHlaOJSyiTmKWKQHWL3IKkH6ek+7ShaAHh1s9AvuPHU00rxiGeKH&#10;y6q0fasyzQzR/uVRWwMqA3IGlLf149qLUgYHRZOoZs9F+3bBT42gqEikhkyUsNStBUV6/by5FW1R&#10;rJAo9ZVWJ1otwAL3ABBPVpQV4dI3VVUjoi+6sbjmx+PhcQuiVctSYUQPC0tNcNEpexhd7m9nsVAP&#10;1uPbwd9RI88cf8vn9nSVlVlp0DkGOWOQCGKCrM+S+9qXhZqOlqqWcakqjS09gssPAKEabDUST7d1&#10;VFTggU4VI/2D5fPpE0OajPU/+4NU3nq60/azwxGox96hpKFxA2uGOExrpcrfQus/g/g+/GdQAqZH&#10;njP59UaA0x11WbKrilKkxxtTTSGlq6ingp9DxV+n0R1zxfXVdbMeL8H3ZZ0FWWoPDPCny6qYCuen&#10;LHZPIYZ5Ip6SpxtLEYvHHj4/HVwSQyCNIop5g6lYQt6meQFiLBb292QoRUUJPrw+38/IdaUshr0Z&#10;3A73p6qGmyGMp5tE0I0PVFMbFlppmBMiyVAsYm0iUTJdSbKwF/aeZiBobNPTgKf5c8OjANVQV6ET&#10;/SBHG0q1MtSszp9wEEdO1FBXqBCQ6wq0yxD0ubqQxuQBwfaBlJH+r/L8uqO7jh1FpN3rU19M8kkl&#10;UkFTTQTLRiSKkmppG8dTPTJNeUyrIVEegkLbk/j3QjRx/wBXpXy4dM+K3S+3Fnmq8XkKKQ0k7LU6&#10;HpahqkTSFPVGI6twfJrBDSR2FmQj8+6eLgeX+r/VT5dXDGQUPQH5eIzRnKSzU8NQ1Q7qqnW5ZReK&#10;mSOS7IAwMilbjmxF7e34z+HpyNdJp0GOSnfHs0dEmudaY0mQklUL6JyWeeepAV28pf1KpDXHHtUl&#10;PP8AKnqOnWyOgq3jVTUdBTyA116pAuqAU1JPDR002mKesFQt2jkdmUclhb1XXgvQoGkpQY9anJ9K&#10;f8V0ilISp9elh13uiSuzKVAeWnpTUEJGhlR3qsdCtPRTU0sPpkZnUkqi6SzfixA2sIUqgqT8s0zX&#10;Pp1a2fU1B0afI7hfaNFRVkcc9VUZaOOnyFRjKJVjpzVS6vs7vpKSqAC6NJdrG6C3Mwci8vpeTC4n&#10;BotCOjiBO2vTVnpd1bvwktHuGkkpFqJkq1lx9QYC2JicvSU1U3qHiCnyNLEP3CdNja4nmztooPgW&#10;ma9KO5h8h0E+76al2VjKfAY1qossktRFXaJYZYfvKQqchjKiwE+k2VBJZIgP7RPs0BJavVEXNOil&#10;V1Lnt3VGFo6rI5Rqtar7Sk/ytTJBAh01WQqtXMqBSzF0sT6Rzce22JOR0uRVXh0Eny67qfaOyIev&#10;diRjEUFWv21duYT/AG8cjKv21Y0VMw8rK2oszMvJJ0m3uy0PHpFdOIgQOLdEv6Xp8bsDam6d6HIH&#10;72uglxzVUFQI48oZrOzRPUIXBBIZin0fi3F/aiIaWJHSKGQRAynjSg/1fZ0Cu6t01u580uOWnqal&#10;q2rjkP37SSSKLGQl5H1KEPICgsrXAIHHvTLqenr0il76u3VlPU3WUO3dv4+rghrcfPP9rV/xKhqW&#10;jo8dF9qXmknp60K6NJAZI0miYqDZAjafZ9b24jiDEdEc84L6Ol5uI5DCPTbio67GYPG0aU3iy85k&#10;r5MjUSswSno6JCn3byhlDpDEE1r5LfW3paA163Aan7eiWVe36jI7h3TvPGwQ1ubaqQ4ueng8EMba&#10;/wDgPBQypoZYrGOckEXI5HtAANXiD9vS2mBq4dJPdOdx2z6eortySy57srOUsDU0TUSPT4mmSS9N&#10;NQT03puGsJbLx9L3v7uxC48+tUqccOln1J05V7iqq3f/AGMIs1n62KY4jE1eqpp6eORBItbOkQt+&#10;1cSLFY3FwB9fdUjr3P08ACvbgdDFvjd2D2dXYybFRvldyZKGDCLt6rp0mxbVFLHoqoaOjSzxqDZ0&#10;midY+NLAWPvb0BovTZpw6DfcFSenNt0e76ypgbemShefH4eZaDJtjlmmZkGPjl/RYECQxeVGAC2v&#10;f3R6RqD5nrUYLtQdBh1ds196pmewd00eT/jW6a2ugwGXacNDReBleuC0UWmfylx4kEYKspZABa/t&#10;gAManpSxIGhTw6ORuLc20/j10nLDQw4mu7F3xUS/ZZaKiFTXUtJDH4UDVFkakaEE6mk1kMRZLAn2&#10;/rWCHt4nrahSlKVPn1VrvYJkpK7I5DJomdnp1RaFKtK6ZFlYOiQrGA0xbhXa3BJuABygLaiSfPpR&#10;EKDhTqTsfErRVGO2lW05grt2V8dPk/GGE601RSg09REsQJXxvZigH4t7sKAZ8+vN3Go8uh9j2Fhd&#10;m7n2/hYamWPKQVlLRy0+RiRqfIRBPMasyovKA3lQ35cBSAw901hmr14gA9CpvOjyfa2dw/VW1pkO&#10;KwtHTvntzSU9IlNTUisEqRLWUaMTEsrXEUrfW4OnTw8zUPGnTiReLIFHn0Oef39tfpLYUWwKD0U2&#10;OWCHK5GCkD4+oqKdQtqNtIlkX1KfXLIAUs4AsPaqOdI4dKefRrdPHawiCPJIz0SnN9iRrs3ddXNm&#10;qQV8lfLXQJLFNK9TFNbXU0s0qCFapQQpEdlA4t9D7SaiBq9T0H61YKR69V/5CvesrarN1lS9VNWP&#10;I8E9YPI0t2tpd1Fw6/qsbf7Dj22dJz59LQCq6enDA4mOrmgmNkMLrO6xEgyRyNpCQqBe7XubD9P5&#10;9+XJp1pjpx0NmAx7JlYKSih+/qsg0dNRzoFFRQTSShqmH1DjUNJDkagCfzcC+gdMsQEFejQV0p2l&#10;tibZe3GiyVdTVkkm4s1FTzTwulSAXhy0r8L4T/mGJB4J5Y8O/Z0mDaqk9ISTGUe5MtV1sc0Q2/jM&#10;fA1dHXPNJPlGpoDF9oroukTg8i5BQH6t79QHj1sGnT9/GdtbfjmyO9IXopI6GkfbO2loUkxlSrKW&#10;IyFQ2oSTuCEdWUFAL2/Tayso+Lj04BXCeXTdT7kp2qazdW56YLt6omNdRVVG8tNU1VXBGJlwdDWS&#10;EiJEsS0xjDMAACePe9K/H5dbZSVp0V/dW8853TmZ8PjXmodoU1TUV8+NpDMKYxIRGZIkIs0vjX1S&#10;W1NybfWzLsZMDh1ZVEWW49CJQbkXac8FHtelWnhpaWmh05FEkap0Loji5A0RoSCnGvUA2oD3YMVN&#10;eqslct59N2Xjra+KvzGdqY6VwZpqWqqWkknq5zzWxzSyKyajZQrW4P0P4D1apVurigFOi4bx3VNl&#10;heaaNI6JPDCYl8ZcarLHIFHBA+trA/X2wzqzUH+qnSiOEcek5trb75mZq7IOaeiWQ/cvNGQjKELq&#10;C3+pNrL/AKo392Caz9nWpKIaL0KWKX+M1MT1cU1PjKMLiaSjgRZTM0llVFikBIv/AGmTnngj3ck6&#10;ajgOmiFUY49Gh6y6/k3LV4DbGOembFtMEyRKPRy4vC00/wBzkPuKia6x6hrMXks7WNzb36EPKwp0&#10;l0F5ejr9sZzaGwg9ZsetmhwuHxFLlKXEPCIFoc/V0+imajqzYzyLFeYU7IVRrMthz7vKQJMcOmpY&#10;xXQvn1S12Luip3xujIZtqyur6rM1sxeavbXV1FXLMQ082v8AtOwtqtc8f19oZW1t0ZwRCKMaujB9&#10;U9bTbY28czlcKZ8nlK1KWkp624ankni1RVMgIFytl0yXKixv7dhUAgjpLcSFjQeXQedw52DES1W3&#10;sfLMsr0yz1la3jAml/tyNH9FLG4sv1HNvbs8tF8MdOWy6snorEF8nKkUcWsuAv6LeRSwH0P+P5+v&#10;tF556WkUHp0evrelwvVmx67cuWeOHK6I0oYhSCSujmkjaGUUiXQ+DSTrd2A5I0m1/ZzbhLeLU/SO&#10;aITHSDXoue899Zvf2Urc1m6ueonjdkpVYeUU1GpssPkYE+kcWPAU6R9PZZPO076mPT0ECwIFHQe5&#10;eaKnhihheNpZikwCoqxtwb/gkc2Fjx/h7Y6U0xXqPiqaSok/cBWEugaMKRqK8iNW/SAPr+PdiVp8&#10;+rsaUPSteqSpqKbGavCtMxSRmjYMoeIt5F0fnhVDH6k+9dN0HTfKJJq0GnZY2WSOmEszDgKbrBMq&#10;8j6/X8Ag+/dbxT59CtLiK3GYmkrJIIPHkElqolZxY/afsyxwsvIcmzcr9OfarToUdJfibHQkYeLL&#10;QbcpqnE09HTQ1sKUTI4hnlqjM4lq5G02CEGymwLEHn2rjqIxp6ZcAsVbpE5fAPVMMbPM1NXtMIpy&#10;6v4S8rDTTI0SlrAcoVQXN7t7q66sN1oMqCoyB0OG0tw4jAY/HYiGpjqK3zzUgaoxcOQnrH8fjkpI&#10;6O5QiUgP5GYOrk3Lfp9vRtpGkHpK+pnLU6hZPMSpBLSUlXEz5OKopaiplaMVUNNFIWalIlHlVoSA&#10;oVQhFgASPd69VVe6pFR/q8+i857cizTSU0crvS0xMaxlFWV5U/5SJYpARwBpCg/S1zz7RTSrq09L&#10;0gUDUBx6YIsgtTVLJOJI4Y1YIHVY55JGW/kVkAK67aSR9P8AeAyH156e8Ogxx6T2crqiWWWQjQix&#10;PFAsbJLcubnUGX8WHq+t7+2HbUfl07GirjpGQmonlcaZ7sdTyagLSxizAubX1cWNhb3Xp8hRx6e6&#10;SimLRyPGpRXHHpMshsNZYDhrC17e/dUOny6VtVNAYoI1SOPUrGSaM6iagi/9k8cDUR9P9j7cc0UL&#10;0yo7ifn00fxBKaSohidBICI3WlivMptrEknBve/qa3P+39t9OaSw6jJJDKS0ZiccsgA8cjS/UNIx&#10;HpFx9Ln/AIj37qzLQdOg5jhdCqu7NKpcMq+ni9v6n+z/AMb91PDqvWR4laGbz671BZBoJCqwXiUa&#10;f8eP9f3r8PXukhkfDE142WSTUYpJSTGPoLKSoJJH0JP1t7v08OA6bTVtNI4jWSNIrI6hwiGfR6i7&#10;gWOofUf63v3Wm+HrFIFiiWam8b1IjTymMl/CHPr0F/1EC2prcf19+6bFK56xhhI1O5cGRNPmhBAg&#10;AJ1M0kotqF+SLAA8+/dWIBwvU0ReQeSnqISouJY3XxmnBP1IPJBH6QOD9b+/UPVSpHWeaCGWFakf&#10;rKEyA2jIT9AMaj+zbnn3rrXTasqwTN4nFkVZNUvrdnaOzFVK2Bt9Bbj/AHrYoePWwKmnWR518JYJ&#10;ad0jaNBIFaS/6/IlvpawOkj6/T37pwKAa9So9Tq4fSEGlgWOt0Q2NxGg4FxxcG/+t731Yiop1Pdj&#10;5zrNK8cnjVZzKy1JjHBAjVfGoH6ef68C1/eh02gzXrmsUDmQmKTXTtpjjVgyMCdQBWwa4+tr8/j3&#10;vpzrkq2mD6NOuM6pAA0jSNwIxGeSoH0v9PfuvdONGFDRefyxeZjGmpgQViPrWJv955/2H09649e6&#10;cSYBKkaPGVKyTCSH0tOl/Syv/a+p1f4j3oCh6917TI8ZRUEyKygcCOWORz9Eva4YfU2t+fduvdY5&#10;kZIomVpgYpUjDsbCVgCFUoQFKLax0/6/vXn1Svf1OxX6yXkkWNWaSZVqHWJm1cJFIwvz9Bz6T/th&#10;puHVDxPSyp4IWolaUmmKtI9OjMs2qomP7fqS6gEfS30PJ97HV04dOmKeNJgXVnmWIGV0nAKiE2p3&#10;kp1Be6vcXT6qb+7KaNnrY8/t6GHM7foaagxtbHG1SuRpQI6KqaItFNNGS1UhjDRso5BUkMpte59v&#10;6QwI68TTpAVeKnp50pw8VJAtOtM7/RJBGt2EMpXSGCm0gH1uPbRSgr1vjjpw+9x2AopyJYzA1HdK&#10;ZNM8xtxpcsLLZrM3+8D21mhr1phXh0+9J5wPu2Kkev8At6GYxVVQ4c6pKtnCU4V0S6B2Kobcr+bC&#10;59hzmIabEyLkjP8Aq+wdbhpq7uHRhPkD1pXdfV0GRlpZ6aiytBT1UDhZJMTVzzAS1dMUlQPDLEWv&#10;MVIXkEKVN/YJ2TdU3GJoqjWpof4qev2dKmi0tU4HRrPixvzI4TbldX4+qlp6/AR0WUxDzQwQ4l6e&#10;oHjkbJSaS7UqynTMTyAFsVv7i73A2aG6m0uoIeoNMtX5D1pw+fVpFiVcjPl1sYdab1i3x1BGtdWV&#10;JrqnB0tRlDEnnhq4VTyGroaiQG0SuvjjZiDpsPzf3ibutkdv3IxKKKGxXjjAqPUDrSCsRA6JVvPe&#10;oy+PyGO+6tWYiePMyzCLV5tExFCKiNrqBKy6U0/Qg8+xNa7YF0yBcMNI/Zn9nHpEyKePQ87F3tQ7&#10;v6/w+ZpZvOGyxhjjhsz0dTSxhZaedCLxxJMCFLcfQX9hLdLKWxvWgcUxUfMVwerlUNNPR4NhzrX4&#10;rHVMdT5GqaQyPHJCovaQp4CtroXfUCv+xHuPLvUsxFOB6TIn6h6VOWxsYpvLJCb+NZJI6lZdM8aO&#10;dCo8Q0hVHpYlLWt9Rc+2w3XpIgQSOPQV5PbqTzGSbH0yV0sqGjigjKOZba5P39IW6jTZxa55tx7M&#10;IpwaIei17YMcDPSpwGyZqhk88agxyeQ1EkQH2zEhnRRLdZfUDeNSOefr7Orewmuh2jB6dt7Mlqno&#10;bMHh6ajWGNAjCn1zVUSFoWqI3b/JnLyj+xypjUi9+L+xHb7Nbxga8kdHkEAWleHS1gDzsoQRqC6o&#10;58QcQhj6BAnIC/gD63H9fdZLQyPRBjh0ZKBx8h0qKTFqZSZFBkjcJL6Y1LGMXLn6MAy2uP6+zO02&#10;tDKGccMdbbT+HpfYnHCKeOVkVpWU+JhJYFGAIBQgmwt+fckbLaLHKrUz5fZTpI/wnoU8ZIFjXy6j&#10;dtHjsJHdFsR6gOPzb3Lm2zLGgMh60oqlP9XHpTJVx6QE0MVJVojY3BNwZBa/p/qT9f8AH2eruUC5&#10;BwPLqpjI4dZoJFmmjZgZE0kqQb6WHGplUWuPxx/X/X9p5bwSyAjh02QRx6cpXaeRApYqsd7pYksP&#10;S11K/wC2F/bLu0kmkeXWxTz6UOOiWnVZnCvIL2uqkiM/T02FvwT/AI+xJtqKkfitxP8Ag6YejY6T&#10;+5pQ4ICr4SrByjAaCR6XuQb83/Hsn5ikWSOgGKZ6tFReiw7wxVBJLJNPE8srIhVUVWAcmyfqW1m5&#10;C294/wC/wRgl/P8A2elbIrnu6K5vnBtLLUP4C7VAKJC7+CLxxmyaYISNGg2bUfrY8j3HkzLqp0jm&#10;hA4cOgDqsdJhchSzVpIgnqGapEccUkCmFj41aMDVqkbkEKAP6MfZeZF1dnl0kWMoSelZD2t/B0+3&#10;w8DmSlaYzxiNKWoqTKRqEUdSpPjA4LEEsfwPasbk6gBDQefVXdBx49Ttr7ypJq06FeWqqJHldFZX&#10;io5Z3DyU0iqdMTp+uV1bTY8c8e2hOXaoGT0nXQXAXzPRvts7op4YKZw6K8iiRTGwV3FtICwWuFB5&#10;aR/r+LD2NduYxoGXj0IYWAjAHQh0W5opomeSSOMojGS0qaWJPplViLHmx1WsCPYjguNYq2OlAkrS&#10;vWOo3JRJFLMZKd4xGfIZJVcSnTe/AAU/64sfbc8tAT153UZ4dAdvLddO9FeOoK6kLVMP7bGVAp8Y&#10;QSD082Gr+n+HsNXkoKkVx6dIbm6RFp0UvdGcmrIhTSuyQzJqlCo14XLE/bwRxgh7sLkFDxxex9hG&#10;+fyJ6TeOHUEf6v5D/V+wI556SrUhFp5oo4BUOUBdkeUgTxSwldQSQWLKRpT+z7D81A1T1QEMc9Mi&#10;VapXRQypFNXOwYrDHJGtOIzr8epANemMgrI1gFBHtF5l/KvVRprnpUY0VUlZjp4YJayIVQkp6amn&#10;OihplNvOZCBpX+jWIBuCfbqGsh6fHRmNv1n2sJLxyRgq0QMgvKzadTXn/qPqpHJ/B9ifa1K5HVSw&#10;HHoUKPcdJE0by1EivLHHKsCaGJjiX9t2LKNLXJ1A/n/X9i+1n8I8erVxTpLbn31S09U0pWeoEiE6&#10;4oyiK44HmkH0Un6k/n8e0l5O082rpia4WFRXoPavcYyZmqsjC8kqxRxxUcctOyGNzpWaOUqCVjIB&#10;IbV/tvbSuFFD0kS8Rz3Y6RJzj0+TEsUM0MsMZEtTpp3d1/UYkNTqRuB6tHqP9kgfWiPRtQ8uksly&#10;KkJ0ttv75ggrI6nGRQmrp5Y5qhPEqofIulTap1aTHxcDV9eLcj2eWe4mKVZBxHSN5GahHl0YJN80&#10;Ofp452jiocmHSI0y/wCULM4XmUePhAw5sR9f6+xmN3huYw2FNB+fStJVZQW49J+s3MtPM81dURrB&#10;GpPkLKYw+r6O62LWAGkWFvpb2ma/CHU79e8ZV4dI3dPZMXjpTTKJE0aY5SoV1qn9MYji/LfSx+gH&#10;PtBfbl4wGlsdUa4J4dABvvcuMljaTP5NKqWRZ3jpjEXipHeLT+/PGGisH/tFSR9F9g/cX8QcanpI&#10;zjz6AmStaWOqeLwJSxY6OWnhMqtSfvv4ZVjkcarSfQEkMrAaRbj2HdJLcOqEg5HUvHvRpEzw1k7r&#10;U0yU0UkNZCkGKUNpEYmVQyPI9xrZAQPqQD73Qg/6q9eBpnpb4sUIgM0qSPqdlamEKySHTZZbQQhd&#10;Z+reVRx9dXt+OlOnFGOl5Q5OBIxIytOC7U61eiOOSOPQPt4lhkAUM4sJCv4F+D7UiU06XQxDTU9T&#10;pcpCzeEMjSs0SiOBXSnjaNPRTrKOGCi7Egn6Hm/tzUT0/pHSfrs0qVEkMQdoZ3ZJxA0U8PmRAYag&#10;RNyXNvUBwPr9R72K8etGnSWyeQeJQs1MqRyt908h8azyOPTTzaSuqMRAes34vf3orrx1TAoOlHs/&#10;sLHY6aEZOGL7WsqFhjqjUKIKSsjcO7abatV7Mzg8+zPbJDb3C14GnVHk8PPVjHX26ceYaasxGcoK&#10;2Gq0aamlmiPMa6p5ZddnAVjpsoIY8j6WGSnKm82kMChZBwz69I5LiCuo8ejDY7u/H4eKNKyaGdrm&#10;NftmEjuVa1mjIDA3/JF/8PchR842UKhXav2Hq8dyCKL0qKjt6lqZqMVk1Lj6edgIqeScNWzalumq&#10;C2oD/EgezWLmK0uHVdQGrhnPT/isePT2iz5xfKsbOkZ9CoVGq4uHlKiwHIHBP+w9nLhWSvHp/FM9&#10;FJ+Q3am3+vaeeimyiitEAikgp5EkMJma3qIt+k8HkW+vuCPcTmuOwY2Nq1Xoa08vt6SSsoNeq8q3&#10;t6srpJPBWSSeR3JRTMZGSJ7/AOclKjSbgkxg/wCv7g+TmC5lTuJ/b02hi4kdJLcO/N0VlNVy0k0s&#10;bzq1PPUzTiOKipmsRNTCUB2mYnTGLAcXNx7LrrcbuZRqcgD51P59PagAdIp0AeQqczT1MjoaiuWK&#10;oWpatUmaorAV8MjPPUoY3ZASxREtxY8eyaRy5q1ST/L/AC9JWLV6av4xFUaFqWmlCF1q5EFV4GVT&#10;aKprI6aNqdkK2JEVrc3X2xpIOP8AV/l61qB6xRZCSdaimk1PAscaotPCiwQTmTXBqUapNDKOdFgo&#10;IuP6boP9X8+vVHDqb9/IadMdNDDIKohoo2X91KlmPiKuuoBhe+rUCf8AHn3rPW6+XXEUjxRUsWpY&#10;mpZkpqlqmR5SXcmSnlpywBDagRoUWP0+p9+qPX7OvHA6litlLCaraaAxu8sUIjj8cKRNpiVI2sxe&#10;SQjSB73HJ5+nVGzjpY7dzK1cknnkqFiiYStBM4jBr5zokmmciyICCUKagrEi/J9nNlO7tpb/AFDr&#10;S0Jx0JUVXUyws8ZpIaWNHEb1SlKnWUMbiKNB+45+hYyHVccj2cAuwp0oTh0x5CnBp1heOpapIjM8&#10;Uc6L+3M40rK7qTqUWKoisb3HHtiRNQ6vx6ap4qOlLwHEytNJKhRisZmd1P7EoLX1yWsysy6vroUA&#10;H2ndApA60QAcddQFlnV6hpqenjdpDJeGKWSS+lykThpGN76yFXjkf4NBKGvXulTDllj+zgZpp43n&#10;iikHLS1AnUimpY4nF1INi51Xtz7MYlwK9OK+jrrI5GjklipwYI9dPWAwU8ayFpYXs5aVDpSx9DKb&#10;lrcj2vRMaunSypwHHoKc3U1ZaomsvkpB92i0czIKeLUVijZrXR9X0Zefxb6e1DABCOkTMSadITLb&#10;mqkqvtm+7mdyPJKKoPUUs0sXkEOYijX9D21MEjLgC7cew7cTKDTHH0x+Xz6bZqGnTa2daKlpZYcj&#10;QoPIJhVvL45KZZAUZpZHAZEL3FpCAR9D+PaUyLU/P0/1cetFq46gT7grUTzyF456nyQMUQJTRU1E&#10;vlkmhoYQGMMg0l2hFz+QQfehJXH+X1xx8j007FeAx0jMnvE2NW5WpFSy1JpqGmd6aOVV0KoZwUVC&#10;RrCD6cE2sfbys9So+zJ/1ft8+malz0C0m7arzyhoYxNkvPVFcjVtLKIZ5ik1Q9WONUSqQAwH9Abe&#10;1jJI2SSOAwP2Y+3q3ht1GrdxpUUyVYqKeKicQwwvHVsxNLIfGKqpp29V2b06bm17g2908A6ipqWH&#10;HHn8vT59UaLP29NVTlyCmP8ADT0+OSKIUMccay1NUL6x9tq48p5ZZTYfhj7qIsaq5868B9vy/wCL&#10;6oI6mnSEzk0tWktRUx0cktK0lVUUVTCrSzSOvgRaiKZrapVP9ldNxrVj+V1qqqQE88AjgPM0xw/n&#10;8urFNJz0kDjq+L7GmlFNURIKeJnChXWnqW8iUk1XfUBGnp1Klr2Dg8H2u1KxJFQa+tQaeYHz6UIn&#10;bQ+fXKmpBRV5ZKgltb08FNNTiSV/M5mjpYHTSIY2t6pGitcfS3vTd8dCMcaj/CQfiI9K9OItPy6x&#10;okxhSphiEQqZ5KVlBhpp60pMVEUSEadEbWUynS0tvSPeyFLaWzQA/Z/xf8unwtRXpzgmhi0wG6xq&#10;QIchEmiB6mIFaydm06xIqnS1lKtxY359tFNRB9fI+Q8qeVCfTr2k9PMhuaCtnqIAphhnoaMFGyIn&#10;8vgSorZG06m0WIBNiOD7apgqB5mtOHnjrZXptqaiKJqr7gUk1dVrPS089TQ1BFFEWGtBHSi9zz4z&#10;yBcXUj3dE8lqAMmhGcfPHXgtDXpK1coimWnZpqmB/wBsQQ+OKSGvVeFo3pVMiyNHxIH1aLk29rVU&#10;MuqlD514afmeFK5+3qzfD0140yJVwS+L7VYGqPMtE8CvRarvTxRs942nkA9Zex+v0vb29KFMempN&#10;aca59Sfl6U8urdLKgyecmnWtxUL0c1TZJY2CRw0sKNpWsM7ARQsDckNEqsfywF/aN44UUrKQQOB/&#10;yUpWn5k9bU6TXod8JPVRjF1i5Fmq6qkngFW33PjqULaa1S9L+20jabk/VRyn9ARz0OpSMDy9D5H7&#10;OlSGpBHQgRYqpSl/y6NEanmpqyGBMnrkqKP9axeVvUkkt7jUAeLH62BXI6htUZ4+dKUPSxVNAT1n&#10;r89BSJNTCnWCn1xwuWSVqWSoka6U8sE2u7hCQzcqQQRz7ogLkUz8v8vyFertSmeHXVFPSQSBllml&#10;imqJKenjemjaFi9h4pdYW6L9ACORyL2t7swLYI4ft6ZbRTHHp+nSmqIfIlFA1dQ1KNUUcEbSUMGp&#10;QBIUexCgWUoC1j/vDYGnFcEft68dGnHHpFbikp5TmacyVVXNUrDS1bSyUlRNVQSgRqjvHaTRG5AS&#10;JS0h4UKAb+3owFYHhThg4+zy/wAg49N9YMVT1VIslJS+cSU8SRjyU8FNUKkVgojQDylR9XRv0Egs&#10;w+ntxyrGrZqft/2PzH2db6XFFuOnoohFJQKVpVNVVRvLH9vLC4CVU2hAys6NYFkGoE+6gN8RNK4/&#10;zfPh69WMihNLdRKjfkVXKsFPSzSwKDPT1EiST3kc+KXGOqAMkmn0B5SdJOrj3fQy5J0ngR/z96fs&#10;6ZNwHNB13hjkKiogkWppgyZBkZNM08UUsY/bomlYXPiQ6LgXvyP6+74yG4U+Q/P5V6vGWJr0rsfF&#10;OuTlpKlUpUlFXB9z9tKBNMr64IopkAIVbghSOSePz7v2AFh8vP5dLAKnpb0+CrGnkaoEixy+OoSe&#10;pjVaqjj06XjKglSrW13YEc2I97AB4DpwgjB6Se8tqwx4epqqZJ6165o46iOAoJaRSNceRpqeIKzO&#10;q/UKFFr/AF+oe8Mmny/1U6SXcQaOo49Fyyu3Hp3lWtpfuYJKR0vUprindG/aFTpDFSy2RZ3DEc6S&#10;PdijpgEg/wCD7P8AN5johkhZWqR1JwBq46iKikoquMMFNRjYFAhaWOP00sMbO7soSxdkJAHqOn3q&#10;g41H2/4T/q4dORCpC9LzGY5CoqKt0lQyyRwXe1NrlfVBLEYAABEQAgHpY8m9j7fX4sD/AD/6vPpf&#10;GlMdLLH0VLUyVEUGmjZBDPULVB6h5G+khoma3qlUWF7WJ49mdsgZhX+XS6JKmp6EumqZpVpcbBjA&#10;JpB4pYqenadqEzACOO1tNwti734/HsTxoAtKfn0axjsoek9nKUR0UEVfUGojSrnqalVAjrpafHL/&#10;AJuWWMa21NZEDcBTyD7TXkChCadWMan5dAz4p6had4Yo46UfczU5UHH+OWpl9UaKV1FYxe7w3DHn&#10;68eyoQkuQPl8/wA+qrEa54dYGioUxk8kziWml8hp4nCmEzK+hYhS/wCekk1fWS12vZtI+jxgK8BQ&#10;/wCrz4DpSkYFAOgG3PkYoUjgp8rDDWN5ZKyfy+GpEkcmijooqOtQokCXLyMNJ03UXNj7MLODU4ql&#10;R5DB+01Hn6fPpfEoFK9F+3BnXplM9NFQzAQBpKjGUzPFVQ+e9Q7RWV1QkixtqY+m9vYutLQEaXqM&#10;+fkfKpHH/J1aeULwp+XQXzTypWz5SZRVKJf2lSNC1TTPZ46LJUMF/HFML6HH9PUB7NAihPCXAHr5&#10;H5Hzp6dFhNWqel9jDppxTGKmpKemq462HHuxqnrpplDU0bGH/OeImxjBGkAE/X2lKAtUZxSvCnz/&#10;AD6pKxKno4HWe4EzVJFRUopKyrhCvFJW1bU9S9VS+n7eiEhGmS5tGjMbqCBz7rABbvRxT7M/z/1Z&#10;6TRtmnR7etc1WVLPHmpadVgjWB08Himpfu18YjjjsRYH0kKNSkXa45BkjgtjpXWop0bra2cxWPpa&#10;F5IGWelp5o5p6ZjWqQCY4/OSbIWtcg2a3NuD7WfWQRrRjw6TuhqT5dLHC1VZuqspcRS0KmlqNcSZ&#10;KFAQGL+Qo6BUkVSBb888t7V2zm4NEGK8etKpY46PZsrarYqjpRVtAZEVSis2loKdE0KSLAFvqtj/&#10;AIex1YW9Ixq63p1tU+XQwU0bEaYkjFiwLmyaVb6em1hb+uo39nyrpFB07TyHXVfKqJEHVgvIdmKq&#10;oYA2Cx/lj9efd+GT09Emph0hsgC76PIIVZV0rf8ASCCdegDhrfq4/I9l8xqD0bxCgxx6SU0EeqGR&#10;Y9WnyRRIxKhWm+rqdN7j6krb/X9oHUE56MUYjh1GFKjoqxhqh42YakEkSlVNhKPItxzxe4J/x9sm&#10;JTkCp6dEpHHqXDShGIeKKxF5LxylFA/tAv8AXUfqo/1/d1joMjppn1GvU2FIyIJEjIMsjJdh49T3&#10;9PBA4UA2/wBt+fboC8adNk+R8upwp4rlglhp0kOwCnUbRyBfpx9bWH/EC4FTQdNGQcF6dFpShjkC&#10;3ZXVGaNVZ1svqQfUXP1HtQsWQR0mZhw6coKIIFvEXYhUtcAuXfUupSP1Dj6+lfauOOmek0jYr6dO&#10;wo1ZmLi/BUlEA02HKNYLe35BPH49qgvr0iLdZDS/UFUHpCxI3JPIIDsgDD/b/wC392oKU6bZh+Lr&#10;DNSSeoBiSyqFJMZ1KRYaSV/T/TUL/wCPvWgHA69UaccOmSegUq1kdXWyobD1RRtyCEJFjY8fn/D3&#10;cRdewOmSahH7rRkepkjITlVSX+sNgQw4/wAP9f2nkT9vS2KTgOoH2a2eVfGAT4rSaiqW4BJReOeL&#10;fTn2kKA5HSrVWnXCpgVFZpVBHpvoAXgjSVVVtwbj6+0sq0yen4fiH+ry6T9YCVT0gRfvILMrGRmF&#10;lVQwsL/gG1vr7RSVwejCIBjQ9JyrZnvr8SWMWh0RXkjKDTIjlksSfrqJNvwB7LpPlw6Xxjz6YJZ0&#10;0zRu0Rb1OAukOSTdWCkcOLrYEWtbj2kckqQOlgiJAby6a6id4yqlP0gySMDGhVuNYl8osrEfVSPr&#10;/T6+0TMQcdKUj1Cvp02yvH52dh4RJFq+3jkskEgGq7VFjqL3v+VF7A3t7SynNOnVQ6MdNFWfKGlv&#10;MIAgg1lvHJKqn106onqax5D+0zZNfTpVEAtB01sFhdJbxERxBJ5XXWzIouB434VSLDWB/X8+054n&#10;pSuR+fSckkkWUEBptKuSkTIsaGbhYZmmsFYqQCW449onLV6WqFC/PppljLSSiIxvHGvjSUTElXC3&#10;eKFpV0nTzwFtfkE+2aA8enUPl0wyU/lQJEsEdOs0UzRzU50H/dfkZY+CUtctdP8Agvthkp9nSlTp&#10;SvTRV0arI1MyQVD1BmqiF0kyRxD0XVwR+nkEH63+n5aI6cDVyOmaWKNvFG0lIRLFIdUjBCqqSXVB&#10;CGIFhpQkk/W5P4r04MjpjmWMansv2qx+osRJE5VbeWnjZQbhuAoFz+Ofe+nhwHTbEiUrOxEsYkia&#10;fyzU8VUJZfqSkEg9H5+o1E+/dW6bqsMinQsEYmKeGkiVZp5JC4ZmkaRWKc2GkfS/BHtqXy6dShXP&#10;r1CnqaaOSaSYVIjhOo0kEYlaSc+oSy6B4roePGGJty3A9tdOAVwOodS0cdEZHiCs8nlnDyPOJnll&#10;BWd2HpPjW1kW3q/2w117pkZIYp0pjeGZJamuphqnmaWDSSNHpsVc2PjYqQb2B+nvfTw4DqAk4ZUg&#10;UwvPTQSLSVMtKZKjRKDPVA6PSgtqUEsDf3vpwIxp8+ockS18MUdMsdFQpBHFVCIGSuentrWScTDS&#10;13/CfTgX59+6qwKmh6bxPHTvT0sC01QrVBT9yGWsSoiKaVFWsQuijm4NwD/h791dEBFSeskoXwyW&#10;hE6SVJkk8cSRwkqo4gRgCiqPSWJP+tfk+6v4Qr01wVHiWKbxRU0j1kolkknM8TqkXphmaSMlbiwC&#10;hQT+ok3Hv3VvDT06n0LKlRDPGpjaemeOKN0kCxySJq8P7h1Ekk6PIoIWxUmw9+6bcBRRfPrNGwfz&#10;wzeWmZ6ZXmVHkgd3ikt4JAwuGK3uCQWW5tx790110II6qOmRi0flkADFESMxqxZAsLgGVQLo2rj/&#10;AB9+6904KqNBUzUomvKphSGqMSTVcMThWaBIgAOeACAAP6+/de6aIGdzon1rD5JbrB61AIOnTOFJ&#10;jXmzMwOnm3v3XusMlUP8mWmIb7JSkcc0K1Ma+YlZEWVQGkAUa4o7hiffuvdNflgZDLJTRER1KTiO&#10;rpXoqhJ4P7MENP6GRvyr6eQAb2PvXWiKinWT7oJUx1cEFGtQJJVlatpvNC0ipenoZ6tV162vcEFg&#10;AbMbe3YvPqumgr1hiq1eWOnp4mpamoMzz0tTEJYfEEuVVyojaMtdolAKn/VDn3Z/hPVD1Dq3SnSr&#10;NPRuI5qONqiOopohWwzxy2X7hYlCKukHQWAUW1cnn3ofEv2dOrTSK9QKilk0+X/KDEkkck6QVFJU&#10;wya0Hhp0qf7J03cvcHVza3Pt3q/ScrELVIqUp3gHhqIo6+kaOKoEhJ+4RmkJWQKALED1Wt+ffutg&#10;V6Y2jnMjGqnknqZwaaBsXHeSSmiXySmYmxhBsVJADHkcj3omgr1YIK0/wdQahmrqeTHyPSA08SQO&#10;8tII4EqJbmmhKkCSSUJpLO6sFvf3pjQda0qASOsT1gWqjpZ6oVE6wEz1NPj6SopZo0ivBBW10gGk&#10;llKlAjEjgWvf3TVTI/w160o1GnUU18iEhSw8cUFXK1JUQJ9nLESSqIEK6VU2MQCyEm5uBf25XAPr&#10;1sKSadRfNTVVQ7qr07UwW1ZU1DzElf3mSWOQAn63bxtYXtY+9168VI6Z6iqrmpvsqhJZ1cJUU0gh&#10;gp6Grr6hz5KaBacA6I0AksQjBf6nj3VdH4etFSOPTPU+GjqUpKfIEyTxAQVcwkNLKiKWmpqGRgD9&#10;vcNqLWZrAcj3fqh0jAwemCulknVxSU8EVYrUqQ1dNO8fgqbloI4okGmcORZ0lOnSbC3uy0rnh140&#10;6SGSqK6kNbBJHQPUVy+apt5FyVTVSMI6yojKeiJY/wBMcahr245v7dAQ0Of8lP8AV59eNB/q8/8A&#10;V5dJ6tpJKSWEUsYqYdA8rSVxYzpG1qlahW0hUD2vCtzzwB9fezpNQcHyx/q/b1rh8A/n0h6qr/Zq&#10;6NKYQVhqZZJ8iWeSoennjLU0U0EoW0UQtojJYkG9x7eVKEHypw4fbn16bLAA0GfX5en2Dj0x0EMs&#10;Na0NVoXILjIA9NHSDIK9NRoZkkr6lEEcSEHSBZ7NbWwPuzhSlU4Vpxpx8h69aT4hX4qeQrjjWvl9&#10;nQ89f0M09VjclHTQZnHNKK2q1a6yJ3X/AIEUopY7ASKtmLN6XsQF49pXAGG8sen+r7OndQ4jh0cj&#10;bWEjrzV0UOPlerniXIUFaahoJpIzJ43etSGwPgF9MSm6qLW+ntMQDjpFcSZ6M/t/CpqjadmXwLRw&#10;KtKsSpO0EYSUO7AqWI/dW/K/k+7rGtQOi6SQr0JSYyIXiR2EgjEkcagmWoLNqtUMLxI97OrA8i+l&#10;Tf2oWNVNR0laQk16kvJNGGmRYf20u+pooZGlUeKqNILadJXl1kNyTewHsxtmAXHSGdNZofPrjWV0&#10;gMtSxkSUU4KTzJFRxpHHbUwpYtLc3VVPqW5HFva5XLHpIYQBp8ukTXQ1gkdp5YqOnfgmSPzpJO7e&#10;aneoknUlhpJRjex4BX2qTC54dUCqDUdJjJY95KZI0omiaCOqlZ3ZYKi4bQ86+SwC82WL/Vcge7Fl&#10;9enAPPpqwVBVwCjqZmlkpi88MPnWPzeVG/dlo106mUAXsxsOSCDb34OgxXJ62y1HR/thMJ8ewjiM&#10;VPLBSzTSMfApKRqiRjULeq1yV/Sb839iCy+Ch4dAbcFIuD0tchFFHqlKTM6uVBkYxo884v5JGBPA&#10;sNLE/j/H2omRVyOkNK8OkhkJIIf2zLLq81gggjFQJgLsFM2kpp/rquw5A9oWFDTp2NDXUegv3nlq&#10;daStjcssTRRU0ruiU4qDWhooI2he4ZPJZg1ydX59qIDxB6X2gUMB1Th8i83R4bcdTkKOl++ioKMD&#10;JY1Ks0ho5xPoNWq0ulpJ4nGt4Ry0ZAHN/bF5ZmZM4/1f6h1JNlOgt1DZx/q/Z0RzK9jLSRRrkJ6b&#10;DV9KuTrNDBqNQzqyUWQerUMpLLdPG4Dofrf6+yFtsbUSmakf8V/s9KjIqLnBH+oH9nlx6Kjv/c0U&#10;0ZyORykQrK5YaWjpPA0Cwyo2qfIwIoDAeNx6x9Sdf59nVlA6sI0GBxPr8ugvuc2dbtluAPl8+iib&#10;hnntJ/Da2leOqrKmnkNGzSxlGUtLWyMwEiq0fqsxIuP8fYvtUB+IHH+qnQZuKaO2mf8AVXoAcvLL&#10;LM0c8JESh4leOSMh0FxCXb6orfhWABvxz7PYgAnQSujU9ImQSU6xo4KP45khZVCiWRiS0ctSRpt9&#10;Ba/09q4zx6LWQjPl1hbyGJo0WnjUOqmmjX1Ta0/daKdwbW+h/sgX5HtzqnXGIyWiQwTNGiyJYz38&#10;/wCEgXWCPH/RlF2P59+691FqSsfheRKal8GuJWlZnK6+TGsCqQAPrc8c8+/de6i1MVOiR+tJS7CQ&#10;QBGAGk8A8Wuf1cD6e9jj17qJNH5JJnKqpj0vGg5lVpBazuL/AE/tAfj3ZOPXj1//0d0M2BJFgb/S&#10;4sfwDb/W9qei+pPE9e/1h9CC30uLH8f8a9+68DQ1HXVj/aAAJFiRYn8fT8fn37raqWOOvaR+AQf6&#10;kKQQeLEj/ePfutEUND1xPpFrEXt/0b7q/wAPXuvfRjwOfpf8f4/T/ff7wG0+Lr3XrXBvyP02J/3q&#10;3t7rXXrD82uPSBxf37r3XEgX/wAbXH1+nv3XuvG9ubWtYC9rf4fQe/de66IA08cAfUqCB/gffuvd&#10;cQPoDY/4C5PPP091f4et9SFsL2ve39eG/wAf+I96Th149SE+v9RbnnTb/Y+79a6khQADey24Fha/&#10;9Tcf7z/yIe691mVeOQCD/sB9PrwP99/vXuvdcwoHIAt9f+Ivf/W9+6910y3+gFv1Ek/7H37r3UWR&#10;FIN7AXsSfofz9T7917qHIlwbfUEcf1H4JPv3XuoxAvyf9cMOPpxb37r3XQt9D/h+q2njm6n37r3X&#10;YUAkMAbgn63BH9CR7917rKEuCf0gcf639OffuvdZwo/AHIU3tx9dJ49+62KVz1JVR+VuCOBb/H37&#10;rZ0UxXrMikW4WwBsLcfX6XP19+6r1mVRyD+f6C5H+HPv3XuuQTgfS31/oCfpY+/de65eK5OpOP68&#10;Af7D/jXv3XuuOgccc2Nh+fr+ffuvde0H+n4P9OL+/de66CDm1uP8P+JJ+n+w9+6910UvwFF/yQAf&#10;p7917riY/qbCw+vNrG/1A9+IqKde66KKSABa9/pz/t/9f6+6aB1uvXfiBvfj6ErwPx/T37QOvV69&#10;4x/yP8e/aB1sAkE+nXXjX/X/ANf6f7G3vYQA16114x8G4vYmx4N+Bx7sRUU6111o5/wv/sefx7qE&#10;ANet9e8ag34P5IPPu3XhSueuWkH62JvewAsP+J91f4et58uHXXjH1AH5/wBj/r+90qtOtdcfHZuC&#10;BybaTxcH8e9BADXr3XZS5N7WPJt/W/u3WuuHjH+x/ofoef6n37r3XvHcEXBt/Tkrxe3v3XuuOiw/&#10;H9eRxzwT/re/de66CgH6G45N/wDbA/8AFPfutgkGo65MqgEG39bj6XP5HvRFRTrdCQW6xFB9ATyf&#10;r/W/1Bb8+6eH8+tV64sn+wt/QBiFPFuB/vv972Eoa9e6xFbfQLx9Lnmx4493611jZAPqSPySfyPr&#10;7917rEy/X6/gg8kWHIHv3XusRUA/QWJtawPJPP19+691xYC3NvoQF44F+BcfT37r3XAhQDYA2tbg&#10;G/8AW9/dX+HrfXEhRbgfTldK/kX4A97HAde64H8XWxPpA+gJP5P9P9f3vrXXRH+B544P5Btbj/ff&#10;n37r3XG34IuttQC/gg/m/v3WxSueuWoENbkqbE6eB+fx7917FevWFr8Dmx9NrNa1wPfutkjy/wBX&#10;+r/V6nqwBHGprfXSBf8Apcr9ffuq9eJ4sbXNv6gn/WJ/p+ffuvde/P05PB/N7C5v7917rxtpHGm4&#10;BIJH1+g0/n/b+/db68pXngC3N/z6ePdX+Hrw6D3d1NeCaoYsYlVlsANTarnWoYfj6/T8e0sgqpA6&#10;UQ8fz6qz+R6tUGlpIauniycdXLR00scqCuFNEwM9XOjEEJCGFnItexBuPcbcwsDLTqTuWkOipFB0&#10;DnQnxhy2R3Dkty5pjUY+KuNfQxT1xYVdQgVmmGtNBYrzfX9G4GoX9otptprmXAoFPRlvd7BDDoU5&#10;6s/w+zYqLFQnJ00rYuklgkpaZ5DJEF1DxRypKAjaLn1EMfqT+PckW0TCMCT5dRlcShnJU8T1L3li&#10;cFV7Zyr1lDFJj1xtXTTR+COojigqISGfwMCAyMVJsLH6ce1wRCD8h0mBINRx61AMZsPacnc/Y+R3&#10;r/Doc22bzrY7FPVokVPLQ5P7vGxYd5bqWl0KGjkOnRp+tvYSvQBKW6lvaViktFkOSQB/Lou/deIy&#10;/ZW7svVYqelp9u5yMtXYWijjxWYjloENOKuKdgAPJKzwuNQUsxIt7L1kjhbURn+XT08DzN+nTT5g&#10;caj06J5S7PyWzafPUM+QqEoamikaXb+dq5RFGoKqZJKWYBYTEBopCqnUdXNufatphKQ1K08wM/6v&#10;X5dFixGEMrYGcE4/n/Lo6XwzOHx+2JsJt7cONxUmcz75PMZKso6LJ5HH0lBGIcljTBGFqEhVhGAy&#10;vcxm2jSS3sm3wM9TIDwxTgfn0abNoUURgCTmtK/Mf4OrAdyUXTtPHjamXMU+4MxQRx1tfuaniXH4&#10;SrqY4fBU0dO8f6Gpov3o4kBjJ4X1rYAaSOQKRQ58uhhC6HiR0V7uvfGVxud29isPg0ydVX44Y7DZ&#10;saaigiotH3VFVrR1SpA4KL5AagIdTGxPHt2wskdTOzUA4imfTpu73BomEAXLcD1Xt23uuvnxma2b&#10;g6WojlyrnK7gSqp8jA0uXUeY1VJRtEIYIywCxm54ACHn2Ndrt4/FWaQjtFF+z5+vQL3m7l8JraEf&#10;FUnBrUeY8gOidZeri2diaqk3BjKyXOVzwVePFZDElLSwzQhZTU1XJZ2ULpS3HPqBt7GkSeMQYiNI&#10;GadA8/ogiUHUaU6HT4j/ABf3J8jd47ZyWZkbbvV1Buuhx+8t01E8FJWSUdZUJNU0uN+9H+UMVKxr&#10;oc2uCLWPsp3zdY9tjMK/2jDFM0+Z6Ntp2yW8ZbhhSNTn5/LraQ+SL9eYXbO29g9RR02L27sTD47B&#10;z1VDJGmRb+HU6JSw4pLgemMCSrDXuOQb+4r3GW2kP6PcTkn5+Z6k/a450jrOaZwPQeVPy6rt3LPF&#10;TVWRzWez9DhftleTDpTfbyZOtoaeMVGPeVY/3JDqNpZCqsUDJG5+gDrRs7rHEhbP5CvH+XDoWrIq&#10;RapWCY/Og6I52R8jdx7vjyONho9r1dZPBLAu4mj/AIjS4TDxRPTVVfSVBVZaXIGMtJRyT2VZLq+l&#10;hqMh7Ly9BblZpddeOngSfQjzFeNOgBvfMBuEa2jCmlRqGQB6+oPpXz6IRt2nXsjemB27jI6nHbQX&#10;cVHiK3duZUS/cUMsq0lVLUx6Jo5KucFnjspQyn6AEn2PrhhaWzyN8RWoUfyA+XQCt6XVwiJhQQCx&#10;4ZOa/Po6/UdB0R1927Li6TCVW494z7pi2XseGbHwR0UWXrZkxsOe+0b/ADUsNQ4kjmppNaFdSIhs&#10;PYO3STc7qxMjMAmnU2aE+dP9XHgehFapt1tdMiAs9dK48/Ij0z5jqzar+ReX6p7txXxI2Vt6eDYG&#10;y9s0ON7Yz+F0xPuHfdXMr1dRmc6fXMkiSs1c1VeaVo7O30BBxsWbb23KSSjM1AteK09PL0AHl0dx&#10;SxfXC0WOtBlqcD/q8+PQj9r9Fb7+ToXF7MzV+ucJQSV008lS9HRHI4tCYc7PLTlZftKGIspK8yG3&#10;HA9lttdpaHxStWI/YvmM+fr0vubcTjQXoK/8a8vy6BDM/ETr7DdCZ/FbR7A/vvvSkyD7nx00mOhi&#10;NXLSgHM4fHQVQ1K9cY2Wjr3VnU2P6SbvJvBe/WaVQoPbTNB6EkcacSvDpg7afpGhjJJ4gmhqfMZ9&#10;eFePVeu9Kuohn22259txUW6sPRzPSdQY51xk8FepBwu8d3bllLUtQtGFh+6oV0pNa7C1wRxt6qyv&#10;4TVQ/wCiEVx5qBxFfI+XQbuwVosqgOAaRjH2MzcDTzHmOiOvWVPWu/oc/uoQbr3dvrcK1e58zMk0&#10;uPw+MFUtRlqWkgCtS1RADIaqK403WIL+RcsS3tp4UFUSNaKOBLf5BX+fQW1fSXHiyd7SHJ8gPPhg&#10;/lkdMUO+Yu9Owd7UNZLHi9r4TFZiswVBS01LSY6PFYh0GPxplkVG1SXEQqHYy886vwoaz/d1rG65&#10;dqA+tTx/z+nVUuRuV1IpNEUGnkMfP5/t65UvVFduJDuWskpp6jGY+nrKjG1GRSlOIxEKDw4agWch&#10;51WMDXUo1+TyT9ai8WIeF5E8QMk+p/zdXFkZf1QQdI4V8vQD/L0ls5UQ0WJzuQraXGtXrGlNhsXT&#10;uskFZRyC5r0nC3ZYR6Y4wv5Yk3+qmFdbqi1A8z8+mnKqhdqH0Hy/2OmvqquyWclTb5wrzJW5CGtr&#10;TDPUJDWRU1zFTVjRjkl/SJB6rce/bpHHEpk1eVB69PbXrlcRBeJqfTq/HpPc2X2P1RV0WX25LXbc&#10;z8EmKzu2ljTHCBcpTqMfUkSKWSOOQaYGCa/UT+PcJbrAtxuWuNu5cg+Xz/l1M+3TiCwAkXDYpw44&#10;/Z0Xns3qfbZw22qDEblzeMrlytRUyrS1CZLJrSZBwKigVyUj1xRampw6F3c6Q1yVJ3ZX0iFmkVWF&#10;PSgxwNPmePy6J7uwilCxozKdRODnPEfkOh47P2N2BnMHtfrLbu2q3O1B2rR43BPF5pM1tzCNAHSo&#10;3NkdAWkrqsaHq45orJHxGFuLpbS6t4na6lag1E/In+iOBA4A+tOjC6tHmgW0gUkldIPmP9Mc0J4m&#10;vl0rdmfAbM4PBYXMdhbh2t1ztaGkpajPVcrVNFmcznTF/uOxEWfrH8TRkjUv2wDu4XS2oWFJuZvH&#10;ZlhUsfw1pQDzwP8AL9vTCcvRQBdRA4VpxJHzNP2Dj0Ce6+wuqOnN11add0WdymdkqZKZ8pQNS1Rr&#10;GQCGvyq5aNNZmjdVlWOeCGQ/7sJ4JNLKG4v4gZ2AWg+X+oHh6dJ55ILRiqKdRPl5+tT6g0JrTpD7&#10;d+ZKBO3ZN64vDySZqsfFUjV0cr0+IE+P+zSpoYWvDJkJkOrXHpYMSdFufZx+4TWP6euBU086Gv7O&#10;igbrGFl8YAd1B8scPSv2dEH3NuODbWZGfhMMgrJ/tsJQVckdZSTB2DwVmWCXuIwbMIypuACPYrht&#10;9cYjpSnE/wCboJ3EwgPica1pX/L/AIei/wC/qzcVBk4Yc/VLmp8wEz9bk28qwY2OtIWCgipmNgwS&#10;xjKfgf1Ps4tY4imtBQDHQfvZLhX/AFCWrn5dOlRuDcG2sRiJ9qGGSPJPDTVkLUsYpvvJT4Io9BUi&#10;7gjSzcWJF7g+/G3gncrKOHVFubi3X/F2pXj0YfA79baGB2pi94Y+HD/ePNk5KuRpHlpGhuUfF0up&#10;IUmjY6ESd9IZQwQ+wxebZ9TK8lseGKdDCy3eO1gjW5FK5J/1Yr6dKfcNNV7gpU3XSZmt3pC5jevn&#10;oUoKaT+Gwp/k9LG2lY0qUY2qJqcE6mZmubEobWP6d/BdfD+WeP8Aq4V6X3EyXSeMj+ICc0oMeX+z&#10;SvRVd71kGSmWnjhWkEiPI1KKzzzieTUZGlkqLNdCCp9N3+t+APYosEZDqJqPlw6DO5SRuulcH7f8&#10;Nf8AV59F/kp6s1lMohaOhWdpKhXkluXZ/HLIqMA/0tZl+hP9PYjUKUFePQUYHVQ9S6zOVgxTbcjV&#10;aqjpqgTuxj0ukayF0iiIADKpNy/1ufdgg+Pz6ozH4B1hxuRr8nuXHU+Jjkq8nVVtHDRzyDwCirmY&#10;eGoLqDpWE2IlccC5PA96cKIqt/qx1qFnaQaRTP59Dlufb1Nk40izuZr5svHUinkimslOaoReMTS1&#10;9mDq8oZS0dxbSb2NvaKNyCAox0aSRh6az5+fWAUX91do0YxNZjMgmWqaiLI0EMYmqI6mmHjip2aV&#10;C5UMCWVAyMOfrwLgCRzUcOqMBDHRKZPSCzNXuSqo5TUYWieOlEbTZGkUSUlORH+2ySgMwNrWKjg8&#10;WHt5VQZBz0jJY1NOmmo27vDJ7eD0IkrMbji9W1SW8aJI6AzorfpZUJW7qLf1IJt7eDxqaefVGSRo&#10;6jh0gIcNkqamTJV9FMlCok8dSborPf8AcaOXkFrk6R9D7d1Ke0HpKFGnUeHUiolmmgo6iipI6ZfU&#10;jPVLHJVKT6RUzMg4YX+p4uD791t2VhjqBmIYaI0dJVrJJ90qVeiNv85pFtSq3qW97/0Pv3VWUrx6&#10;i1UzrT65yk9EUMUcco0rR6haNEDC1vwORe/09+6r0HT0jxLWMpjRV1CNdTKsZPCiK3LAXuL/AOsf&#10;bta9UY1PUOmUAxuSzGGO6Oyo6RseDdl4C3PN/rf3vqvUlZqxJmaVikQjdHDAFpwxtHoa1wnPFm97&#10;xT59e6lGPWv2sfqkjiJUhyCiHl72sCT/AL3+feuvdQ6ehQqyy3jWU3klICuCDZYkVeDf/AXJ9+69&#10;1mgliZvtV8kqhgzq8YhPiRrARmwJAFrgm/vXXul9Cq1rwLM8tPSxRxxnTEJHQAXDFeeD9G/2Htsn&#10;NerqKinRhtjYZY6fMTrR0ix0uEmneqqEWOAU1QFjFQ1RIG/c1keLkWGr2XTynWq/Po7tLcaCSPLj&#10;0lNlRx0e4np3p6c1CU1QaOoNOJoZ6p5i33lRPKQYXjvdJVFlKg+1Eupowfn0xBQSkH06W2MxFPVU&#10;mazdciPj/u56WfIyyxyoJi4kelafhWeYeqF9Rufxa/tKWNQnSpY1AMjDoLK/cFLVV9WlFjVgaOeO&#10;jp4qoRSPCF4ZoI0AVSw5Cpa5Jtcn2tiWi56L2dGYhR0y5Z8lWTx0dLVwS1FZCNHkf9mGNTpEUgIB&#10;UrxcMf8AH8+3QAMDrUtSdPl0iaqojoJRDOgqKlpIFEqqPDeA2U+T6NcgX9uUBFR0w51Gnp10crX1&#10;NQ8AYeND/wABVWyM55Sz/kf6/vWNHVPLqRQwPIJpDEv3CawWjawiseUun5twb+6jj1rpxaqjR5I6&#10;1PLMbRLSelI3a3Eh0j9IFwGLer37/V/qx/q/w+6xQuI3V4dJSRtCxhbIjDj0yv8AQE/q5/oOPeuv&#10;dDXsOrgqUmx+VamEVPRyGGV6aMQGWZj5otbabqb/AEhB/Jtf67HHpVEoIo3l00x0uHwldMZsPUVW&#10;NqXkhRlDCIXbUk8UjLdl/oCoIvwfr7tUnqhRVPDHTflaXE5zIRfw+FsfS0sQhLRkGapKpqWao/Os&#10;3KgKP6D3ru8+mno3AdNpp4KRnlyFRNGsNKF8TOiSRqXssMkVhckD1g83P096pivW0wdR8uuFLWPH&#10;BX1lAIpII6iKQQlbnTEwMEb8cIebX4vf6+23UNg9KBgVXocutRgt2T0eJzdO82U3HmIPtq2pEFLi&#10;8QzEQhqmrkBkKaOQiiw08Bjcey69LxITH5Cv+r/B0stAkrhZMFiAK+XVme6Ox+n9udcZTrDrCDKb&#10;qnxOPx+1c9uvJqBRTVzyXyeQxNbSoS9AhPjCSeKU2/SAPYJeKdrgPONNe4D/ACU9f+L6HiTWy2TQ&#10;W1X09pP+E/Z009ZYWlmlqMhuHHybcweLgGZq562Gox8W8a6gph/DYMTVQxuJaEkBWh8SGQEamAFv&#10;bNxcIGCRkMSaUHkPP7D1a0tDRpJVKqBUV4MaYp8v2dE3+S/YG092ZWGXbGLkoJaOomrss1d9w6xV&#10;yqEkx9MZNbmjYALEGIAN7lvr7F2zQyInd+X2ev29BDe5Y5HIjFOJPy+X2dV4Zat/iNc9VMqGSR7m&#10;BAPCwBusUSgWQD6en6f7H2IwKCnQV69J5GkjPgRZ30hFk9FvTZZJDzcKOAP9j7317oU+vdzHFY99&#10;vrTS5CeqqJJXZ9LKaIsDOgSRdIYAWSRdLc8EC1kV1AJO8+XSy2mMdVHn0M28u19xdlUOEwOpYNvb&#10;MoVwWGx1MyLKlIBqijyEoAeYx3OpyOb2JI9oILKC2ZpVHc+a9GU99NcqsbHtTAHQW5SanooKUSwN&#10;Rg/sSPKsYatIBUSRRsA4W4BPPqvwbe1arq6Skgcenfb/AFNuTfEkMm26aWsMpSlWoiA8ArGN9NSJ&#10;lAAC8Lw3+x96e5SM0PT8dnJcDtz0q8z8dcxhKBq3cVZj4NEzQy06VcFTIk5Gjxx/aGXTqf0gNYj8&#10;ge6fWUag4f6vl/q/kHm2koupuP29AZV0UGCbwRSsJKVxDPE6rrhkD39LEcccc/19rg2uPV0Vsgie&#10;nn1El9cUBaSVKeolZmjLlmsGsyCI3Uf1sPofdR16Q0FPXpb7T7BOwstS1mBhhglQxpKKyFZ4amAu&#10;rhHpp10WJAIJ/px/QJrqyF1GVfHTlpdG0uBJHwr6V/l0c3bO76bs/HUdNBU43G5SpqsjKWnp0Wg8&#10;1XDapqSkSOKe7n9iKOMhedTD6+wdc2b2L5BI4fz/AJ9Di0ukv4hSisa/nX5+X2dBX2YgwTwYSrzl&#10;RWLQStHJHT5SmqaCmqtJJkhihQosLcWGgG55IPtfYJ4tX00/LPSG/wD0v0yxNMca5691xlKwUAYi&#10;X7dp2p6hEh+5pZIZ4z41eAByzG2m6lShsb2v7Z3GNfE+fSnbXpFnh/q+X+X/AGTUYTdU/wDd+nji&#10;zcrSho4KmQKG8WLSA0SPSl1YpHHHeGVQoV5LMGPHsJ3MAWUkrgf4eP7fMdC62ua24XVnzPyGP2Yo&#10;ejO9W023sTFi8rUUDZWGphiWqnnkUS05hYT0Dyg3aTxzf50qbfQ29gu+md52StKGv7f9WOhLbxxJ&#10;bhwK1GT8vL+f+Tq0vrPf2y8ZgoZdyz4d6TMVXgTGZKeLyzCoZXVYHt42kut3J/AHFz7SONTUXiPP&#10;PTDyxqhJwOgX7in+KlLNWbm7B2ZSVNZVz1UmJpW2+uQo6ulhl/zUM1GCmstZmhmWzD9JHs5257x6&#10;RWzED7f9R6DV49lXXcqD+XRZIMP8YOy8lLidk1kOKrZRS18P92ZY4q5PM3jrcZW0GUVUOkehY4mk&#10;YAAhbfU1lfc7ZPFnyCad2fzx0V/7qpn02tAaVx/gp0YzJbb271F1vLLSVJysOFWrE1JLUUurII8X&#10;l1GhrgDBKRYzCPSjWNk5Hsm1Pc3GRlj86fy4/nw6NUlSG3q5FFHVO8vb+48j21UbmwudyFFTxzn7&#10;f7KFpHqpITYRyUdXeONWUsCFIsoJFvY0XboksRFKAWpmvD9vQYS/aS/8WJqL5f6vn1d/8a+68nug&#10;7ffJ1uKEP8NegyNDBIappqmL0zTT1KcqSpAjVSAtjz7inmC3+jZ9NcHB4Yp/PoepO18o08SPL1+f&#10;p1a70DuTM5HdePoUrZ2x9DUSwikDCSrelrJA0LVA+pAZRb6WuPr7B8M5muFHQV5htFitiW4nqz6i&#10;gFPRwpYOJNLuf0nTIdSRr+Qw+vuRbRDHEPn1Ds3n9vSppZ10eqwW7gJp5JHqULIb/wCx49iS1nQI&#10;FbHTC0rnh1Jeqswu2hmIANkaROCLEAW/1wQLG3tQ15GuK9OHRTs4/n0zZGeGQhVZSuqwsy6ZLC7K&#10;IiD/AIWI+vssvbhJSKHqh1+dekzO0kjhlh06PSqctYpexWXki45sPr/sPZFO+o48utp8Y6bZZruV&#10;cek6LhCWKuo/VJKBc3/J/A49l7NVqdPnrHIkrqTqjf0hCYQ2lQPWFNx9SBa/9P8Ab+2nRmGOrKaY&#10;PDqAxlpKgII4yTZ42QWsG/SCX+oHINv6+06l4nFOtGh4dLiiVZoYwv8AnGZCx1gAO45UWA/FufY5&#10;2wrLEKHOOqkgCvXeVx8bRvOELaD5HUkosvj9JAUeoEfqJ/I4933Pb0kjMiipHW1qi06R8UMsMrrY&#10;pDPIzMSwKgEBgHZOVBI+o5/x9gfwzG5BFAT1smvSzxyrJGrLcaiutQV8V7HmQkeoC3qJP+8+zOFA&#10;4Hn0lOT1MnhkDF1sUMnFlQISVs2k2HH9P8PbM6aa46U9cKYrGixl9TamKtxa4NyWJB4H+Hss8RVw&#10;enBp4dZ5zHKrCUhWU+uwB5+iR6AB/rg39ob9o5oyG48D1cYGOkrXUpjd2WPU+kAFACov+mxNuT9D&#10;9efcQbzaeBcNp8+l0BDih8usVFoh0hlSJpiFJsGKgekRmwA5Nzx+fZfZOYW401Hj0+4x0v8AHTCe&#10;MqbaJGGttC2BT0lHsefoDcf7H3J20XLyxgMcf5ukTCjHpSx05kQ3ZQ1l1FVGsj8akIFj9Lm/9PY8&#10;t4zJEKHptsEHrGsIBa68KwfXYMXJ44VRZf8AWB5/PtTHGFOk5p59N8epzIHBDraEWGsBQDxbSARa&#10;/wDXn2vca1Or4fLrXDplqoNbSFLchEK6AHOk8hvwR/X+v09kd1bBnOjrdT02SR/tsGuTr0sFFlIA&#10;vfSQP9h/jx/gC+SPSoVv2dbX4umDLQ6iQHjm0+tAWVfGbWsLg8fXV/vHsPblEta1r0rjOKenSDnW&#10;ON5XZI1NwCbBlaNfQmiRCWUDgKFHN+bew2UUV6cNKZ6apsjHHq8TxKQ4iRSTdnQfuIk6qDzfn+v5&#10;9h6/nCGg4/7PVQyUx1gOaAnRWaRGsomvpZYtX+bCADSWte5X/Y+yM3zK/Xta+vUuPKqxNyrIGKTL&#10;YGzsCI3jNhZRwbX+v49um9qO4462GUmg6dqcLO5DupCoiCR+BqPJCk/UHi493BExNfLqwFTTqFUx&#10;R2DtEV50M4SxqERr+OUj6KPqpHtBMi11Up/l6cKDpmrKOPTqCqHjfyRaZNYDuQf3ABbS39CBb2ml&#10;gQjt49VGG6Y6jGvUxyCTUJJY3iVAiyKVl4KalBBVjcFSt/yB7RSWRkGerN8PSJyW34oLlVXzeJGc&#10;ePXZIwUhELt+kXuPRa35X2hexYVA6aAC8OoUOJZliWZEljp/36hCiqsU03InTSAzAHgC1xzcke/R&#10;2j8HGB1s0OD1AyOGRImaKKIO5RPGacJJZjc1MJAGhjwDfi1yPatLRdNKdMvGvl0xR7eENYZyEU+J&#10;ZGkkpxPC1QWCLdWAJsLqQSbE8H3ZNvUNqPVDDTj5noXtt45ZVbx2Gkp+2JNIjkIGsRM30U8llH1N&#10;vYz2a2V009bPY/QtUFLNBDErCJrRqCbX0lWuguFuC3H4/wAPYqSB4gMV6Uqc9LzHK0pjRtaAgEu9&#10;ybqLlAQOR/ieR7MoVZ6Kcfb/AJOneAqelYsKqkgAUswsbHhuLLZm+p9mWgeERxJx0yTU16jNRiOz&#10;eNFaxZZLNZD9SxVRwb8XHsrlsdI1aaV8+n0k8jw66M0zLoLaQGW1/wBOpfyfqSD9eD/vPtJKXMfd&#10;in8+rK5Xhw6ZamoZf3hIqFA2oNqZnYG2gsAOT9f9t7Irg6iM8OlAo+PI9OdHmFjhLea3pDmNwCVB&#10;5XgcWPI9kt2GiPiKcH+XW1IWq+nWaTJRvo0SqdZGnUAS3FyAbAW/3r/D6+yOabVQKcdKlkUZHUAZ&#10;ZEmJS3lVigDFWjdR9bNbn/eLH+vtiOdo5KqKEY+3rzurZ6ek3CjgK+n9pB5E1jUtzyR9eD7PIr+S&#10;dQlRjiOkxcD7Os8tTDVRGYeOUKBbSfSVP0OoKLEfke1M1ZUqygkf4Orggjt6S1YqWBIV9V20j6Fv&#10;7LMx/wBvb/D2TS26KO/z/l1sNU16QG4aWKojWORgUsdDNGLmN/wCi8ngg34+nsmurcVA8+tuA6EH&#10;opW9es6SunEsEKwmGWRtJXUwNQ2ohIlAbS5Iub2AHHPsqlsJjVgOiiS1TVTp32ft98RLQiNGH+T/&#10;AGzOLyiXxECqlZmvYMAEUHkED2osLOWO4V2HHrRTSKL0Y2npoZoUZFlIZSylAI2KBbDSwBBI/VY/&#10;X3K1tbRyQA04jq6yFepVNilJaRoQGYAQakWSZL/XUrj9RPK82H19qE29PioKnhXqzSHgc9N+QwHl&#10;WQPpkdCJBHKLqsw9RMjkBS/PLgn/AFja3tLPtYIOnBHTTd3HpgekSAuZvK6gIgR4QghB/UVkQAkA&#10;fTix/wAPZLcQiL+06TrUNQdLrEUkE8KLFb6Bg7ka2A/V6R9fx/rD3W3jEmF6MotX5dOE2JDrIzag&#10;rvZJEChmVOCFj/AHHI9q1tGOT+R6fyeHSfyOFhkJiNhoKMFSzs5I1ROzf1v+T7c+mwa9eFPPoGt1&#10;YmmlvNLTspDESyKiyOhvougsLkH6lfZJuEY8Mhh9vSWRIia+fRVNzbYVq+0AWeWGeWEtTOVBjkPl&#10;8EKka+TzqYA/gcewDOApOnzPRXcIBJjp52tg9UgcUVNTCpfyeCNkgczIfRI8DqUQ25MZbUTzo90d&#10;fMdP28a/F0NOPw8tTSwvKKpEhZk0QaA2rWS4sgZrXAKhiB9bAD3VY9WW6MgqsuOmrL4GKZUZ0iES&#10;amE9O5eRi11VGVbkOObs4N/94HjHTIHTUkNRnoF937Q+48fkpGB8d5Go5n+5ll0/skIPoG413A93&#10;jYr2noteAk9FZ3RsupoKhX+2p4phPF5aWNC7PEG1XOiwTQb/AF/HNj7OLe7XT4Z49I346W6ZmxwO&#10;Qg800PghDS1DxhSIGRRUVM3kA0K7rpTm7NawIt7eWSqmma8P8nVdIY0PWBsJLW1M0oghqIwFqqd5&#10;XnagnpWa4BklLSFkubpyDzf26koRRpNPL51/zenWjGG7ukBktrwTQyVC0lWklLlHnZ4KdYaanjjY&#10;RiokDDU8CuVBHoAHJ4v7Ore5eoWooR55/wCKPTJjK8OHQIZ+GXF1dZIyzCoacy0y40JBK6RyeOXH&#10;18pF44nvrKkc8W/r7EttpcAVpQUqf8P2jptwVbpnl3PPFUVAESilqFWjp6d0pkkelgAasiV3A0hS&#10;OEvdvqD7WLbDSK1BHE/4D+f+x15HKgjpRYHcjZRZ/u8nJQ08csUz0ohE0k6Qm8FLj2C6nYfqcFbm&#10;9gLc+/PEseUGc0P+U/n/AIenFkJOo9GB29n3pvJW6ZzJTeOaKnjhCNNQVBtHLKzA3YH9SD/Y2Hsk&#10;usmimh+2uel0JKqCOjMbB31Uw0EMbVsgR1lcBpAUigXmppXT6i9wI2Bta4497tLqSPtfNOliT049&#10;CdJvFaymUtEsBlZpNKx/cSNTR2WNJoyJDF+L6UAP+qH4XPdhx6dPeKGwOkBuPPU8NVXxrTAFaNKs&#10;ztHK0yKxCCPzM6prueFjLMV4t7MbKVeJ6QStU16Azd2ReqpfuDNSxzpBMsVY8QSmo4tXpq6ORh6y&#10;yi8cC3sR6gb2B0kqvQdI5TUZ8+if7okiliyGpTVJLDUT1k7qYErY55PFFW1USJqVixAACD8m3tXU&#10;9MGlM9JLFbZgjMvkxksNXTBUkhmmiKVazENFJUED/MxsdcXJ1fQcce7ambNaj/B/s9ajjRmr0NGM&#10;27BT0kNDWu1WzJUFIsdpiWelj/ceY+RTZEYhebazewv70dJGoef7elKwpTPTXPt7FwmljoyopY2l&#10;/i6Usa01QyzLfxRzS2uxNisfBFuPfgRwbj5dUaFBw6StZstKyRZaFQkkNOs8cc9TNUyUqvIUjghh&#10;azMrk2mdWMign8e30YLhsg/LH+r06RvDqyvTDVfe41IqSprIRopf4W0FFBKcYKnz+esb7erj0IVF&#10;hc6i3Ook+6FVNSBxNfKtOHVo104PWKh3lXSVFNTfcUFJVUU1SYY5FMaTyJDdledwqQoIyrR+Rhqa&#10;w4Fl9p3hUAuKkHjj5+lDU9OMK/b0po90UsVFHNT5SaaohEUjsPBPTx+MF5KkVEYSNUBIb0Fyf6/g&#10;MOjsxqv+f/Af59JXQUJHHpcQ72bMLRwVb08xqKYNQ6alGpfPRep3EgAP0Ppv/bNuR7SeGUJI8uI/&#10;1Af6v2D0asDXpNVhqMrXSUkba81FSvVfxBXjKRxA+SJJ0b0RyDhXlK34Gkfn2rjIAzhfT1/2PTpU&#10;AB0nsgkdNFU1tXUu1LTQxyVKqC8NXmBbWaJZl13DkF7A2AFrX9qQQKAcT86Gnz6uBXPRe91fdZKv&#10;pnGQyGTEcyQ+f7eR6OVkJmqaqsqLStHECyx6151D0lfwZwhVBooX5VzT0A8/XouuwWag6HjqHaTY&#10;qlgyXiSsyVaZIopainCJTmWXTHXGmf0rSQfq8731kXYqfY05V5fbc7xZLgEKKUB/wk+Z+XAfyBnt&#10;1hSPW46OHRbaw9HjZ89kKKOqjgE1HS17xVs+Ly1cIgaqqLROTU/UhHlChS1owR7ySstrt7K2AjUD&#10;o00UUHpPZPP0O0MBX723plYaPFYyjCSJWGLyQ0TIZaWngkgBRW1BVRNP6bg6Tb2aQAHrQ0jjw6rO&#10;272rvPuLsSc0OCnrdt/fVVCapIq1MXh6F2MlBVx1MpJEs/H7YUxhSTcfQKiAD0hjkZ5yBw6Vm8Mr&#10;sjqaGv31u/KKXo6eojpaGnqoshFjMnFEyUUFbLTAK6STWskdtI+t7296UKGp5dGhdVQyH06ob7H3&#10;nnO6+1289SxoGrPDBRU9TLJDTwtKZNan6iJNRNv6m3t9gCcdEhMkrVbiT0+dkbgq6WXH7aEIjx+3&#10;kOgxaQxvHoaOQKAGYjkqxJ97QV49eEVGKsfl0+fH52r92xVtTTisNTVU9JRxTR+enSomcNTifSpB&#10;ijsGIHIYD6+1ECDX69I7uqig6tq3jvzCbaw+N23TKmbztVTGHIQ1MEtKtJBjbVUtVUUE+hj69Pjk&#10;LhStvoPZ/NKiRBFyfPoPJA0khY8Oi27zq8buahrYshn6iieWH+Jy4/GxRz4xaw2lFJIHJWOrA/zZ&#10;0LpB4DfUlE7az3dGMcekUXoMt/bortk4PGY/b+SxozdXQpVx/wANh0nEwt646GCsfUZZJo/VPIy6&#10;dR55FvdKgUUdPoqsc8PP/V9vQe9UbIrM7uNszuF6YPJUxVXlqHMSQzVZ1yQvVuni8dhqKC2on6W9&#10;76syqTTy6NHnNxw9Y7apK2INBVVEldjsLt2J1mr6xshIY6Kpp4wCQSv5cgKpsv1Hu2vSvTz6VXSO&#10;gz2TiMrif432d2ZSnG1uKpKiWmbNAwTiJAZoaaChrFQvTWsGqoNThwB9L+6K1O5+kpQltI8+i6bq&#10;3pj9/bzizRGS3DRU9VEtBHEaYRUrTkXoqRKhSkkKsToDIrf2uCL+0Url2qelKQ6VofPo2/VMtDiM&#10;yi5iM4aOqx4MhUTLKMPRyEvTLkmD00as/wDwImiKte4ufd4yKCvDqxSgoOPRVPkj3NR5bcVfjsaa&#10;Ot2/hJG/hkSRNSffq1hUVdUrlhLMCQokIGoC9ueGpHqc9PwwqTXoA+t8VNkcnU71yviFFQIZqM10&#10;q+EzgEw0GuUXJJPBUWH0916fm0U0p0dPp7a4o/vu587t98kI4no8JjH8ZTyVgsmaxiDSxWCQKAou&#10;Rc8WPvRocHpgKQc9ZNw73qKquiTF4T+Mbk3OklDQIsIqY6SVG0VAlhZQ4kSUjSQFsRx7oqBevS/q&#10;MejQdTdSbr6d2JJm85TzUeXyj19bnKadYqiCgxsUP3lbHLLLZFNST5P3HbngC/uzilOlFqSkhPoO&#10;ifdqZjIbgyFFVV1Xl/4NV1U1fSxBZZ5JchXSk0zU8NSvjWLxgRyLENTH0m559uRdNzyGRq9FM7Ri&#10;jirEweCrJ5/RK9VTTjwGnaGT1ReE3YNc8hr2/wAPbx4dNRrxdh9nQLVdK0tTTUsbSiOJ44pfuYFR&#10;FkYBgg8Q9Vybg2v/AF9tMCT/AKv9X+r9r6kjoRMPjqOlzVKKaGaeligVCY2WRKipXl9cX+6ow1hG&#10;9rn/AGHvaAk16aY9ucdD11zSV+2NwQVf8Keq3FVzlaZxadaCOsIdBQggoKkD+3J+nn6fX27o0/6v&#10;+L6SSNrWinoeMfh9zZWqzeCxFXQzfxNkk3XmKRUaSJoDeoxEOq6yzxpqFQ4Gi4+vHvYFTQf6v5f6&#10;v8LYFBny6kYqHEZTOJs6gq3m2rSY5sXT1kMUNJWvKo81YagkEyk6SplawuwsVA9+60a8fPoDs3T0&#10;W7ty5vL5WH7rb20bY6li01CyGmhsprIYEeP/ACinUWcu+lub3+ho1Dx8ulUdVGPPoBex99V+9qyL&#10;B4kaMPT+SOGixcUdLEKSBQkKzUtOojEpCku4BPPJP090Zq4HTyKq9zdO+Mnxmzdlk0kxx2bk8aTv&#10;Tqxqaimn/bWjuFtyCSTpF7+lvwbhlCZ6b0lpDXoUdlbXgosJV7g3FV0sFMaB8jixXxDIzP8AZsC9&#10;AtQ1kjezcIV1lv0g2v7utBk8OqOQTpTov/Zu/wD+8dfNQY6OeHFwzSPRU872KiW0bzziPi4Kn68A&#10;cEA+6Sy1OOlEMQpnpE7f2VHXTvUZBnghilieYNExZqeUc1CWuAD+D7bVPNurvLTtXpZZ2bDwiix2&#10;24hUyUMbNLEJlDTPEf1TMVRHUfWLgW/xPt4U8umFU8X6cevsFkd35alpopInamneWaVzLSwxTxLq&#10;ZpqqEADQLfSzNb8cD3vLmh6sSAOjwbNz0nVijcoWGoxeQWuo68vSU1QlT4IRTVMlCZbzIvIZhIOR&#10;cgG49uQymBiV8+mo5CjVUcR0TXursOrytdk6OB6uNczVNVItXOJG+3mSxqaZVVQC+lVV2vIF4P59&#10;0c6m1EU6diUatb4+Xl0nupOtaTN5akz+5JamDBUELzSNQU61VTJMoCeKNCb6S1tUoBKfU+0+imW6&#10;fJ19g4dCzv3dFdS1ceWaYLR4uGLF4ukp5DFPR0KftQPKiWBYk+osvquT+fbmrRkdJtCsdJHRJd4Z&#10;OurcpUy1D+aSeSVgZ3V3gudSItv1C1jb8e2XJLk9LUjCrUDpcdZ7ZxsVSu4c1DPUUlGT9rLTovg8&#10;4i1rDOkgIZNX61/r78gzU9UdvwjrLu/c1Xnq5dLtTxi8DU2tmjtf9ywcngj6j+vAHt2WYvRR1sIo&#10;Fek3kUhwmM0SrGtVKrERQMoiqoy9wtmBsy8M4Lf7f20ylcdbBD59OkIRK4qqiQI0jAHxrFY3ItH4&#10;wwsAfpe/J4HuvThNQB0oKNpI8f8A5PraaQK1TMSHnprj9cQZdJAF7ggn/H3rrXXJJNFRK4fyJHH+&#10;7LGCG5HBKqLsDwbfQe/de6zY6nkrA1S9pisqsWK+NVjD2E8jp9LkAXHvdK4623YKdGOgws24cXS4&#10;lWgSEVKNVZWoR1eKJYF8go4luGCj6WsWP19mATWoXh0jB0Go6XprcTtXBtVU1TUyy0MckYDKImqf&#10;G329HJFIossjC7lhfj63+odqqJx6aILGnkegDq89NRmbJ5aRpKiR2OMhlImWKKWQstXLGo/cANv1&#10;Kfrce02ulSerrGGOhfLpZdbUdVuTJiVwolnpqiVDBGsgdA/7kzwggxKi8g6dR/APu8B1ZPTNwVQa&#10;V6S/ZWXp8FNPiUMdZULPMwqY4ihlEf8AbVha7J9CSLEgnjn364YrhOnLWLxO89A5QCSSpBqVmd6i&#10;S4aU+WQl7kW/qtvqo49oTk16XkacenTjDHK1fK8jtL45iYqdh6EJXxhHU/gW/wBh9feutVqMdNlb&#10;VRvM0cIh0SRyrMliGSTVYIv5AvexPvXW6GleotNDJKI4kKKYw0hBBVneT9FlX8r9P8fe+vdKSGjj&#10;gaCF5pTddUgVrPq0i8IVltdhcj1E/wCHv3VQQeHXDI1HgnWCDUqMwZCqDSzMP7a2LMVHB4HN7H37&#10;qyqK56byIAnlmlIeMoDLDEqoFIuRUWHLH66hb6/19+62cYHDr0cIlqCi6Eima8mtVKleCZArDi/6&#10;VJN/furrpp8+n2DHzK8ktU80NI4WOMqPNIGYak1uAAp+th78eGett8PTfW1aRPUR62kQADxKAh9P&#10;CPxYWH4X8n37qoQcT0lNETSaprywwf5wMvGphqYFSBq/Fze3u2KfPqzA8R031WtDIVQWcJGupAyE&#10;M15BoIvpt9WAt70KaT69UNKfPrK66go8aO5d5JkXU6EFQtwQCdIW30sP9b3XqvXkhCI2oIylnUFl&#10;C2LN+lXIJ0r/ALA/1JHv3XusB0y1JQekrGsK+BrCRUHLskgtxzyzH/D3ZaVz17rOG84W7NBFFG8C&#10;PI6LqBNlSVQtiD/Ujgf4e90UA5r17qU9KGUhFiRGAukUflW4Xkq1rs/FxYgW906901NpRYVvZj5V&#10;SPxr+0oYAAFh9Wv9L/8AGrrSuenh8OOncCGcGOdSjSftDxaVuiAHUri9nJPrUj/D3Xrw1efU2m0W&#10;CNrImiZ420hI3ROAmtriP/YEX+v+J31vrNHA0ChFDfuhmRUKprRW/cVG0seT9bk/7C/v3Xussat5&#10;RUSMkUcsQeMhwS4j4TUCPQOebfT/AGPvXHr3UjwCWSRo3WOJo1Zag6nmE1rMyRPfj+oFrm3vfXus&#10;7rIYnZ3NMG0MFXT5mWMi7xJ+FkH1H4v70eI69SooeneOJqiJSaiHRIVJWQlJlUR+oxvaxuQFsOf8&#10;ffumWABx1P0XACVMLxsixyzEF2iEX9hYdJFrfq+pHvXHrXUfxSqzROClIgZjLH4XErH/ADXliT0j&#10;/DgH/H8e6kUHXuuNMJY1aJFVPMQ0rCXUEA5WROLINI5VRf8A3v3fpxjQgnpZbRyWMgyMq5CVpEqH&#10;AqD44pCIzHZEkci3p4ZQh/p78PTqqkDB6GIZCiyFFTYSLIvTu08LaaeJ7OH9S6ZJh+orYOqkW9rw&#10;tVoeqFhqoOPTnuuhSHEVJx8hrammnpEjhejMclPrGgz3mJXWy2PF73Bv7tJGoXHVtXAHoue4MpLJ&#10;H+mERmYJ5bATkoPH4/GoNrsDe3559lxGSPTrwpXPSq62tFm6OYTeEyTR6bKsjElw/kAQWBsC4U8g&#10;2/r7LNzi8S1ZT05Hx6tY31T03aXXmBpppcxk6nH44RLQRS05ylc3i+4XIOmmRo5niUtOsqlDGByp&#10;sfcJWZbad0kNFUM3GmPsHyHl9vRmCH6RHQmelweJ3FQVNS9KslDW4lsbUYtshUZehriIaeGOHT+y&#10;qPZo2PDXuB9B7pzPardMkiDVnVUGgFPn8/TpBemUR0i6uz+Nm/Xp+sZfNpml2/gaDE1FDGDaMyh1&#10;YVIKt6HC+Mxn0KykmxPvGLm/aw27HQaa2Zgfzz/nr8+nbUnwc+XQA9k5CKLO1eRwxko/vK5MHLHV&#10;RrGI8W6mpalE7ljMhlYMpVTouRa30MtoirbiKajUXVjOa0qfTH7ekM0gLFl8+hR+PuTqZto46Wqk&#10;QUGOrctUMlMGpWrIoZ3eB30i4jYqxmQksGtYC9vYb5ut0F2wUVZgv5VFOtwsdJY9W8dNzTVG2qGR&#10;z91M0NPVLKkcRb7eri8win0i2tVbgDni9uD7gu9FLphTgT/LHW1Oo6vXPQ4vAZ6FgUSZyvkhEqtN&#10;6SbCGQKFslhw/wBRzx+fexCWXHHpWI9Q0jrji9myVc9PVTQKkaSeJFkn80zsyamME4sVQm2li4sL&#10;C349n+07NJORJLwr1pbLUdR6W4xNDRGQi8kieGFJFCsNOgh2do1XUxvYgt9P9sJHs7aOOPQOlwgR&#10;BTrlT48RPBEY5iLp4l0p6GJJi8ayKAQDyXF7fS3tW1r5Ecet6E6WeExoaJlBhBad11eNmQypcspd&#10;wHJtZlH054A9qbTb1IpTJ62zBRU9KfHRxwymNgmptYLlAUjdzZQWb1W+ouP629mFvAsT6SM+p6oW&#10;1dLCmjSmP7pVpNS6EiBD6reqM3BHH1I9iOwCwtRuPSeRgx6WtMgEYl0BSwUFyNN78XiBH4PHI/1v&#10;8BrDc1TUOrI5wvXMs8l41VbnUCjKEKgDgBgAf8TwfezNLI1Ex1ST4j0900wVvE2nyIqlpBaym34J&#10;AuL/AOA9rknIPhDivn1SvShpSXI8gDcqglSwcv8AjWv9P9Uf9b2aQNrOeHr5/n1pSp4dKSKRUYRh&#10;lceMqxcBAWP9f6j2IYbhIgEr1opU9I3OyJMjXAN76glgjgXPiF/qT9B7DW83CTKwHz6ugUMAeggz&#10;VB5Q9TKhZwTeFUDWVhYBB/ZtwSP8b+4o3e3LoWP7Ony6jouu6sWPu5HngSdpWRzaF20wqoukYUXJ&#10;UfQXIv8Aj3DW6M8UzAevTTnxDToBdxYGpydTJJOFemUlKZINEDQp9ESKyt61NrMwI/pY+0MGqT4u&#10;kzKK0PQb5vZ1VJLG9RG5pk5fWYgBOtlinqZZbskiCxaNSwP9Bfh7wtJr0mmiqNXp0iqSlMW5mpaa&#10;U1EEVPerqaJ5qfzOfRNLPSSC8zR8EKGsL8f0D0OCPt/l0XqD42OjD4bM5qno4Z+WjRDTPNCyxyQI&#10;h8cQlDAaAQCxUoQf6m3sT207xqKZHRzCxVQOlS24qwQyO0M7hfHVLOZY2YstlVZIeAQ/9lQACLm3&#10;s5hvSRQjq5Y8a9MNRurLTyPB5dME4eSOGGExuJmYKFIkFmTkMLmwube9ySl8eXVS5OOkHvbc1bSY&#10;XwvIkHjMbVdVI6pEiykJIpVw5ZgCC2jTa/Hsl3DpHchSBXou9duepetmhnnRqgwqJZIHZpG1Lopo&#10;aRjqVWSwYMqm/wBG0+w5IhfOc9IzMqig6xQ5yvqKQSQSibJhBTFKgLCmZoGOlomqSxWCqVtIZhcn&#10;6ge0bW0daMKL/g/2OvLMc6esNJXNR6o5JJZ2yKeUh55Zaj0yGOSCJ9OsSK11sTbTct9be08luGNR&#10;5eg/w/Lz6djlI49Cbg8hUQTxXgjd4vt4KiWAGCR0iXyRTfbgmyrwXVfSeTYH2lWOj19elqyVSvQu&#10;4jPyV04Sp/S8iVDnWIY5Si2NPRwi4IUkN+L8f63sUWQUL29JXc109PjVs9HJJNG0hnkhlqFlKrUN&#10;+yAJh4hzqIsRYWPs1RsnquqmR0j62qkneqLRzyMzh4zJMaZXWZfLOpJ4AQ308H8Dg8e9dIZXLN9n&#10;SVyLUCTxfa0dXUUc0Un21StWYXqWAvrkDWdbnUVuV4Xg+76e2vSRmHw9MsuKyJpxJGJDT+amlT7W&#10;pdHch9aLIpOqNefU8Wu/1IK+6dN0J4dKugo1x0lNLUVC0zTyS05m1LKKkGQtUWMq+KNybWLRhr8g&#10;kHi64NT59Odq8ePTwNySR0pWkm8ukTLGJpQal0WTSw84vIgt/bBN9Nri/t8XDJ8J6sM8Omltw1Ty&#10;zRVFfEIo0iXXLI3ie7ftwwpKpKuTwVZufrf229zIeJr1406SeW3FLLLIs9YlK0sjLQVMgX7fWQI/&#10;H4P9pAbSD9PqfbYuGYY6q3DoLMrUV8PmkpqiP7pZ/OGZPNNdBoWIxkFZQrWZlUW5t7ZchsNnqlMV&#10;6Y6RZZ4pKbRXvN92J2rJGjjp4oHGtZKZLftMrXJi/SL83/DLIgOo04f6v+L61Tqb/EYqac5GaGCa&#10;pm/bETlVhkKAwyVMj0wMEiuV1uDZzx6h7p4NV0r/AJf9X7OtgNxHShp9zYqI0cUs0q1EhqBXpIZJ&#10;ZxUBAYTFAqlysZsP2iyFSNRt70LY+S/6vy/y9PoyDB6VsOegyEMkSVej7aN2aCOoVoXMC2aaacAq&#10;ImYlBGrgNwODwHRbkDI6WoysuOnSLOxQRojNFGZljikWHSkQbTren+1l1GJyTZVQnVa/09ulenAe&#10;k9l6962WH+GQiSeQFfLAjeGkEM1pYJokF3BBuTYE/wBbC/u5UhemHPeNPHpHZB8m1RWKlA1aTGVk&#10;p5ZWWOpp/MPuV0rdtLnSIr2AF7n8CyCpAJp0ya1z0lq9s9XAVyY5TTQrEkdNUAiOhi1lC5EN5GMh&#10;uqsyWXT+PagBV+E/6v8AY60wqKjy6ccRujeWOkFHR5PI4+tgMUkK0En8OWmp9BkSOrr41V3ZkF1d&#10;yE/H19roLmaIfpsQPPPTbRpIO8dDFtTuXdqU4oBmapjJGwgqKqkaTICrRRK7080ICSC1rtKlr8gN&#10;9fZzb3938OsjpXAkSr8PRgMTvuqpvDV1lZWV8YWOWaaaW1RRlgrsjzzmOOQsPURpvewBt7PbXebq&#10;3dX1E0z0+WWnp0cLbvfe46/bL0+143T7ilIlydaI1qYvF+2whpRyS1iQ44P4+l/Y8T3E3OaxNvbm&#10;jUpXz/1U6bVHc18uiGdo7P3xurJ5Sukqo6uqyBZ718PllQK5SUCn+jax+i/09w7vclzcXRnnqxbJ&#10;9fz/ANX+zaa2cxaUFadAknX268dE0dTJLPS0CeCnIRo3Ys+tfHqGpVXkSAsAfx7IlWtaAjotW0mX&#10;BHWSvXJ4+KnhyH20VNSzmtq5iGkWmpjzD45h65PRcsARY8f6+mIK54dP6Coo3TzJS4ero2xs8aN+&#10;4KyjkiRaaodamLzpLBKw0iNV5dit7nSdR9skrpIHHraorHSegzrtsfw/mKlrWgknSGI0+RlhhmSR&#10;vH5HSIawFH+640Go/Xg39pic5/wf6h0y0YXpOZHBw00dRPj6aNTQVRpZxXyyyzx1bL5fuaqeO+qB&#10;AQYjb9XAJsffs8D9vlT/AIv16qyeY6ZaWOopvvop4ag1MykRTOphFZKYdRloU+qiM2KTWII/PI90&#10;biKcPQf6vPpvI6kY2hrslDTpkPPFJr+/WEDyOHo103NTxoMjrqUNyV+nNvfqqDVf9X5fLrwUnpaU&#10;eJp6+dY8ukdVNWciuknePXL4zKlDEkfAj4Kk/W4uT7chTU2kf6vn05QHj0M21tntN9vNUQI9SsEK&#10;UzsIJCfF/maOJZFs8Yv6mdSfpzx7G21bM8gBAr09FbscnoVosKywQTotKscyyOaZdIdVibwO8SyL&#10;/YcAa1IDfQKQPYrXZdKamHHpUIAOknmcXBSSSRxQM81SwSSRYDCvkT9wyPCB6VP0kYPf6BlsfZbd&#10;WCQnhjr3hBDXoJdy5OlxroJG+2pqhaiWQrJGBFV0+l5J6hl/cBQemNV/B4F7gBq5jHi8Ok8vE9Bd&#10;Nn0lnaOCSm+6qqRqmSojnNRUw0Mb+RaOVKlE4YujayT+rg/kWVUUUOaGnSPXU0HTzFu2Z46WR9Er&#10;yhvtKkxtDFj6mnTx1NO4QcT/AIiZmN/oTz7fUqtRSnVtZ66Gfmp6Skjf7eFmRnpoT49VPKjnW3iU&#10;E3A1NILm5N/xf2+sqhetaz0l9wbnxMMEcVNkJZX4d6SuRqaJ4TYtHHa0ryfUpoF5B+Bbis1ynhUH&#10;p1sN69FhzO7KmbPFKChpdE2QZRLSTuarVMPCklQKPSsaRqoszDyaha5BsSZotalmYjGAeH2CvGvy&#10;x6dJpJKmg6UsORB8MUscssNE0mQj/iP2tbU12hhEDC9GCphkJtaZlY3uBwR7b8LBOO6nDgPtB4n7&#10;OrVJo58usVbWxNUyNNJ9rNNUBXNHBKwjYoWhiqnUag30jefQyfQMRY+7LEQNIHDyP+H/AGOqMpY6&#10;l4dITOVjGGop6dmgSliip5oY5qeNTUTvoiJU2YCKx8jjgHjgce1MUBVgzZP+Tj9nWlQn5dBTnHRJ&#10;6mnd5WK0TUNPU1LIqVFTKASfuEUcSAWj8gK6iRfn2viWoDClCa0pwH+r/P08BQU6bIJcxSR+J3go&#10;hUI0skYpUd4Eo2C09SHQFZFY3Vol4uCP6e7ukTCucGgzxrx/2Dx68QSfl0tMNsfOZ6OGCP7iPHQT&#10;TtVpK8dMtQwbyt42iOqOK7WtYH02X+gbihM0lIxUnhTy8s/P59USJy2OhgxnSmChovu5ayiqf4hF&#10;HCmSCacrBGzHVSxzKheOVLAKZFDt+H9iW22KRkBlJ+zyr60/1DowS0DCr8es9d09Q4hNVCJhCkk0&#10;M00lMZ0m/iEHihfyKJAZGe2pYLauS4PLe3p9kKgspr/sH8jT7a/Lq5tQnw9A1ufY08M0lLHUMZcf&#10;T01JUzRUulkaSQmVaRVHKt6VMckjWLEACw9kzwNGxBWtTWlf9X+D9vTQt3Hd0GUuIqYpmplpKeeA&#10;+GlMLyuhokoG1xVzxcvHG8hLu7IeD+o2JLRpQmunz9ak4I+Z9P8AB1tVpx65JS008ENWHmmybTyJ&#10;QMYXlglnWa6vDJGFSSJBcaLC9wTf6+6MCrFaUWgrXyH2eR8+vBaGvShpcQKmSKGsjxtROJSZKGFA&#10;zxIBdhSPIACF4ZwvA402I9sM2nKE09fU/P8ALz6cVGbh1kn27uh4pKsxGmeKz1UUEElPJNEJfGXp&#10;opgT6YQC12uxINiOPeg1uDTiPKv+r1/l1swkny6RdRt6qSoWMQTGSSqElFVxtAyalvJM0U9KSVd1&#10;UhgqJYmxI+vtUs6UyRwyM/5cU/M9VKaTkdZKLH00YKNKIaeRp5q+nmVKhvEwFTHj0kKiSMpJ6vIo&#10;ZwbgPzxWSZjmhBxQjA9K04ZHlw8+tdO9DRxoaSokx8s02tEroIiIaJq3lIZXaAgaRwso8RW7Ali1&#10;wGZHGQGoKY8yB/nrkZ4cBTr3QyYCcQy01DUVlJjoHgYyRBPvFpJKdrzQw1MSiMNqYCSIEhU+p44K&#10;bgAjUASR+X5kf4CelShRRejEbK61yueqqWBoYKWmPiljrJoLxNDIn3MaOiguzLddTC4AuvBJ9kdz&#10;eRJUA1Pp0axQGQ0X5dD/AI/4zY2gUVElbkMhVVYZhSGBUppZxdz4zZiIR/YCj/XP49ljbjIwoo/z&#10;/wDF+vRgNrc1NcnpB7q6UyFJ9x9vGtK4pghakoHnmZ2a0agnhmA1aWWxHt2K/HBwT/L/AFf6h0lb&#10;a50rXPQJZvaeR24ND07UvjmCQv8AcSVAeasj005eqOmMOFDtIi38Z+otz7MoriOarJn8v249OHSO&#10;SExA1HSYoKCnyVZjKrIxyVtqNFWD7SKSmxTxuYITJWNoEssg1OrqQo+pPHt5iY9QjNM5IxXFeHkB&#10;0np087iqI8RJNJJjYFphTiZ6hJVlqXkpV0aJ6fiQ8ay4juZLHS0gUe/QKHAoTWtP2/7PXiQoqegw&#10;zGTiq1lmSKOpNPSnImmgrPITTBvLLppljDambSfppH0IH4WRxlTpJpU04ef2+Vf5/Z0ieQMe3qHj&#10;oKnc2RSlNTljEsVLN9jTotPHNECJHqaiRuEUNYm8gJU8XHvbkQJqweIqcn7OqodTV6FjAUOfFcyU&#10;tFIYinjapaGaOJ4na0kdI1irSg3tOtyBa3PtqsOmrEZ9Mn8/T7OlsQJan+r/AAf6v5AdcFAuuioq&#10;+krJYayKkaWmcMJxKZNBUlxqVCB6LEW+pHHugpWv/Ffl0YrQD7ehhp8Djmmp5qyppKGipo2R2qpR&#10;VzzKzHTS0eoF5RHpPkbgDgAX59r4UxX06vWvHpE7sp6KI07VWRpf8nkaKSWohEyUUchD0M9ZCdCx&#10;gE8FpHGohOLe1kKktgV6q1PPoFMpjadxXVdfRmWvatjqZRMYYVaKn/bhASW0JnYWsw4/SvBPtYYk&#10;bC/Z69J2jRgQR0gMpR0NJVNLHjnjeAJHoExetLSuzFqOrpQWKyMNcysSbDTZgfaSWLhXgf2Yxkev&#10;p0jkiRWwOHU+gq8ZNRSirefFQPDBL9tUQRnVJMPLSrBeyRIV1FSGVlbgqL290VanAqfl5ev+Svy6&#10;2jKR0raSUZWVKyCaq/hrzx0ZM8gWpiqUYDxPUqupgG0FGC20sWB/AM7VP1AKCo9OHS2H5cP+K6FS&#10;mqGx9MMfNC8c0JiNKVbxmepmBDpPWqtnRgCVFrgf4+xdCKYHp0bRii9N+RwDVMFNJXUdOrMZ2ijW&#10;qlM1VGEM00gfQbSsdIZyVFjp9qGtlkXu6uACadILKYoY+LyGCWJVjjgnmkWEtMHS0NPPKxL6Abat&#10;EhBf9K/j2la0C8Fr06oAx0Hm8DTJHNM8xqMfBQ6azH0qolHBKfW746oqlRgdILzsEBtci1vaUwBj&#10;QYPqfP5HpQqrrI8uiZdh7lSE1FRDLSO9RFLRVEAq1LxCqPijnxVPOPEwiGltMUgOpgQf6G9hZDUA&#10;1ag1rT09SM58iRw6vJIEGOi7ZHKVOQWKFZp4pvJTU4p5JZKRJI1e9TLPpUAtIwUtFG7BdOocE3Ek&#10;aKnEYoT6/ljy+Z6RO5c9MdWqSaVCRxfdSSNUV1LJMk5ekbxqkKRAO5a2hZHFrn2+mfMmgGCMeuem&#10;mFRToRcCEno4IYZIycXLHPJPTqtG9RFIbGnLSA+WQKSJGVgSw+lre0zDTIWIpqxQ5p/m+QPl025U&#10;inn0Ou06CXy0VfTTpkJJa2OqSFFjpp4KWdTTVM700IJbSrK0ZIKm5JIP1RXEoGDinnXif8nSRhQ9&#10;Hr6+3ln6KkliqBT1UuIUQpWx0jJVVFEulYKqpniBFogyIVQqzH1AryfZTPePEAUPHyrWh6srkCnR&#10;xdrLl8vHBU0VO1DTVVL97DSV/iRfKg0yvNTOt2VzyruSVBub3F0NtcTXM5rnPSxaNGOj4dUYWF4K&#10;KpjiRKlkMk8ha8pSnbxeJXCrHoJBUFQLkj+h9zFy7br4YJHTiRFU1evRvsXRO8aExCOKJVB/UNMR&#10;FyxaS+on9X+v/h7H8EVBXqhIGOlYkKxBT4wLr+lhbWw+jWAPqPtXw610z10kbJJrsEdNSSsQSkgP&#10;KgWIuAPx9PdJDQU6XwppFekhX/5xpm03RXYLw7Trp+uph9D9V/PPtDKta9GCKSKdM5iWRo9DBfyS&#10;xDIC3oaGJz+fwLf4+0pAPSuukZ65JCgYRtELoAXUDyaY4jdf0+k3/IPA/Jv72AK56oxfyHWdYL+g&#10;B18reYx60ZUkb66I15v9Dw3+x97pXAz014jVr1MjibSTEjPcCIs2kNYctoiYXFv9h/sRb3sAk06o&#10;T5nqdTopkRViDu9yxYFU4FuQ4sWH+H/Gg+qCoA6bY14dPMYVrL42IUFikP6dX4IJ/P8AX2op5dJW&#10;NCT1OigGqRdJGkE2jCvyWvdCBcj/AAsPz/rlQgovTcnAdOUcerRq0sAnIFlsQLglubt+Ppx7fGQK&#10;dJjx6nx04QA6QysihdfqAJF2J4Nz/gbf8T7dCevSKvWKaBNAOmPWulVsbFRfmO5H9P8AWt/Q+9lB&#10;5deBIx1CkpygbSSef0FEuAw5UE/qA97CgdbVqGvTNVUp0uAI0A9TOtkJ0n0ICR9P8ATz/h7ZcZPS&#10;xGqMdMj0gYsjBXuY45I1UoWsdbDUAQQf6+0DrnPSyOtBTpnyIij8xUaYzpjC2WWRgj6XVrgcj6XI&#10;/r+PaOcKOjCFSTXpH1skZLwqBcTXeJxZo7p6ohI/0AHLG97/AE9lcrIWoejKJa56SFbOC5eJdHiq&#10;FsIX1VDFk0jQrg8/ix4tz9fZbKwrjy6NoIwRRuk9NPB5SZE0HyatLtGKjyXstR55f02/wvx/QC/s&#10;vdgSa9LljP4emOdw1ovXc+pZDLDUqIQQzIFsACQVOpiR/j7SPpBxx6UrGBluojzShE8vo8xkV4X8&#10;crAjmNFutrn6gBv9b/Bo0pnpxVHlx6baiVmnWKGpSRbNOx0mMQkQkSCR7Wvp/QUY2Jv9fadyBw6e&#10;QUHd00yyeOOSdBKsbQAx+SNSrQp+6ZC8huq2IYpYk3/F/bL/AAknpQgBYdNzoqAqrOY5lgNVFKFM&#10;n2wGsSU8ir+jVyAQLfn2kIXh5np+nmfLplkozVTaYo0aMMAjvKgjjRZCJZljsVFhcOQbnkKB7bK/&#10;hPTysKUPTO5XTeP7mfQ8tGn3FMI5DExJJECnyhRp+hJJvxYE+2DkEHy4dPopBBPUGqpEBjkii+3E&#10;kbr9uKUSwTLFEG0pE4H7ikhmFje35N/bRFenNYz8umJolVxHVlKfHsoTzrSw/s2TXFAXspj1vpTg&#10;Gx/rfihBHHp0U6YaqBvS8qGNvOWlSWXVNpUf7qjI/UPyB9Pr7106un8+mWSMOlQsU0VLKadXL1B8&#10;6uB+l5Bx+kcEK17fXj3vjg9OdMUwRDA04mBl0RxGIKaKbQbzSWtdGBsTxz9AbA+2yig6jw6fQdue&#10;myZ5lmqixjlppDqjjYx1TVLRvreeGiQaXa1kH0C2+n59s48undIp1gaUy6vuqj7ovOB4qQFJKWan&#10;H7VQr1I1M6qwJ8gCLcKL/X37rxSgr1AqIWE+oTyTr954vOzgkwyxgxMFX0BxyiyMADcEm3vfTnWB&#10;lijRvLeOQylYmpgXrJqpdTRhvEnAj0lGUcHj+vPuvdQ1B1SipWYzK8S/5OBFNCQC66FjFjJa5dAL&#10;C9/6e6Liq+nW+uMMekV0sE0qtOkkyeCNAk7s4hjpZ0Qctc31kj6Wt7v14ktxz0xyTzyVeSVoy1PB&#10;QwrONTI33SyFmLlwAq2ILlSR6f8AW9+6cJTTQceotoI2kTIJJRQJMq02Pgk+4NX5+ZpJqnSdHkuV&#10;0lrBbNcW9+6dX4R1Lp2qKdpJaRmqY5GaSeOOWnqaigoA9opK2pdDExXlY7SXC2sLgn37rzDUKdZk&#10;pdBlYS1FRA6xR0TTNLUCOWVSTVTRAB0jK8qC1mJJPB9+6ZaPSK16kQvBPMKxI3paqCjKN5JNeOli&#10;X9nzyJbTHIpOpkUcgEEWIPv1Dw6b67QaDBNKWgkeMrWTI8LJMFt+1AyDTFqtqYkarEC1z79Q8evd&#10;cJnhohXSE1COVhF6aDVDVipfTHFUowOm/wDZAILHmw+nvwqcDrVa4HWGWhC1TjySQoyrkI5kqYKZ&#10;UqKX0pIlOy6jIt443LDSD9T795V6rqFK9NJgJijmWKCaoerkL0k8EqKJJ+ajIxxEhkIubGNRclvq&#10;B78KVz1qtPzz15WCM8MZjqJ1LRxCnFRFK8yqYJKiPIsgMiADTObf6ni3BfXTTt69UEZ49M8yU4ja&#10;hAk+4aVVgnYSkxV1MLxU0E7KqqrqLsQFDg/S5t7v04fiHUkSBpEiFLRwyVES/wARh+7eKpSqiVY4&#10;2EkgtI0gKlY3BQX/AK39tOooW683DpOZGKjV6iOCOaFY/BU/wpXWBmqTIWMJqkJ1kC62KlQp44Pu&#10;zfEPz6uBU06aJq+Colqlp4oaWmhCT/vU1zBTtCCsCw/p0qxADWDNYsOSfdq9OBB59J6pqZZIqeDQ&#10;8WiaqWKtpqTxVCfbRfcVCUdPcNKikJ4nJ9R1D6e6se3PW9C9RqgloqeeoZj90YT5pNFOiieLTSzS&#10;uVCxyOCqMyAt9P8AH20Qqmg6uBQUHSerVrI4a9JPsqamE6Qy0VVppqCXwkKimTT+7Iull/s2U6lc&#10;ke/CtevUrjrmI5EkkpdNJTU+iMrCJ3RKdqZAVqqSmjUswkP7UJDa5PSTxe2yccT1vQBnHUKeaeq+&#10;+crTx1LrAyxnxIsSRTa5aZyvkvLJGp81iW12BAHJsSAwJ+fVCKinTY0yT1k08TyU9dMirG5hvJUS&#10;MSKiSipCfEyCIlIypF7fk392UADPDpspTA6gVq1sjRQmGClgntCyztHNVQJCLx3IFhIWAkuLWvp+&#10;gB93FCKjqpFDQ9JB5qU1VPFLDXyQlHeKHHFZKh1mb9MtKoIchgNNm+jG7DkC4GOtEVwa/l0lamuB&#10;ra2hqcfBTQVFW1FUSylfNTwwx+RqOlmAulRrYPIqvw9lPJB9ugACoPD9n2/Z03UVpQAf6sDpK5OK&#10;rkE0NdFBHJPOYMfUTGp8ctbDAP8AIo44FkdP2UJcSRNGWsGKlwfbi6fLh/q9ccfPyGeqkeTflx/y&#10;fKtfU46TNXVOumpEywUtfk6FHopI6UQ1JhIZUjkUu1Nr16SnlNiQVUcgXULSlOAOf9VK/kOq+lTS&#10;pHGn+oftPXCojp4cnCvnmeSnaSOanhhnmpiVZppJZ5oAXYoFZDGsas7AOzerj1Ow49Pt/wBXzqac&#10;Otmgela0r/q/L+fRpNiz0xmx5eqDhiKi1FGuNnaiggVYHqjOAkxQuRKCddgxuR9EZA4U/wCL6oT3&#10;j/isf5ejibMgpXaiY0MdGlBLNTfZzzaEepKg+KSWL6xSXu7gm5AN/fvKnSObif8AV59Gc27BE0bR&#10;2jhWIRxtVr5IJoIGbVHNSo4JZpLkOPoyLwbj3eIEnHl0VsTpp0vY6JZIpvu6iFJZ5ogsVPdHinbl&#10;KXzRi11WzEyAgC4v7VBPXpkmnXpoKepXRFEI6qMvBAKLTDG7FReXISOoaPUwWPh/qwAHq9vRsPLy&#10;6akUcemCSgdp2Uy+Sq0TsojpPuhQz3CxhkFpERWUgM5IYgN+LBSmMnpkgHpvkoq6ZnTTTwzMiyQM&#10;WepV1cWMlQ5A1SPYiOJkvGQWuQLh03GnqogrkdNNRi48hHFSmR3kLR1QpwGrWfwN5HmLubAEgnUr&#10;2KgMPoR7aa4r08sIHThBivNWo8cPkFRIjBBLG1PBCwCTrDoF40J50f2jf6X91Vyx4dekCqtBx6H7&#10;Z+dRaN0qGdZUmWkSmvG6QL59M0sRAICIoVgpvbm31uRRt9wGQDz6Bu52ZEvieWehNyGTj0PJMC6r&#10;AKiRlKrDKkb2jdBYGTUWWyJ7NJ37M+nRKiVPzB6Arcm5afDvDU1FVCI1qmjjp4451limqQZdchH1&#10;ZdJjibyKCWAPtCrCuelpt3PwZ6LXvne8jwpS46tpqinkpJqiqFRElQ7VxkMxmq8mLIxiUkpHoA1q&#10;ANR59uxOA/y6UQWpDVIz1Vj8oc1Flsg0U0DRiSsGYqFo6ilpM3VSUNKENRIFOiONpDH+47WLMb2/&#10;B6savGWHQqsxRVU8P546qw3lusSVZGQlBihonno4ahF+7abVoZKukXVbkWLIWLXBuQPaVLUDKj/N&#10;0tnuEXDnyP2/n/q+fRedzbqnq6eV6hqwLPRUuPE4H3JjMExlmZGdWdAV/bKgEcct/RVBaqrUGc1/&#10;yfn0Er+Yv3H0AHQF5jPU801TDRx+OOtaKlEjXilkjdxJoMIB0s3AUi3pB/r7PoYSF7sdBye5FCq/&#10;meg7yCB1jJeORmepYyx2eSVaZrEyRvxqA/QAb/T+vtenw/Z0SzEE1B6ZpE8saqKiJJollvq1mNU/&#10;3UYlZbhhcs5YEEfjjlxTQ9JWx3Dy6gxIGVY1S5ZANJUySShDreaNkChRf+hHH4/HtzWDg9M9c/Er&#10;RqBKzGbWECInIg9SRNosFXgXt9Pz9fbnWusD2LKPGS2hg0TIk3kkcXMalh9F/J1fT37r3UKQGGR3&#10;LB1ZY9QDC5kKkBYtQF9H0J/Nvza/v3XuoxLKvkeZDDLGzIoRXUs10QGX6KQT/r2t7917r//S3Q1U&#10;A/2b/k83/wBj7U9IdB06uvAGxv8A4g8j6A/8j9+6p1xIY88MeQeL8W4+gH++/wBsPde66Yc3+nP4&#10;BA5H0t7917r1h9eDb1f4X+nPv3V38vsHXif8OCb8/Xjk8n37qnXen6WFr/4j6Af4D37r3XVh/SwF&#10;uPz/AEJHv3XuvG9ueAeP0gXB/qffuvddFQeDb8Ef72D9D/vXv3XuuP0Bv9Bbjm3H0/Hv3XuvJYfX&#10;1fQ6fqP9a/49+691nXgW+pHF7pxzpt/vv+ND3XupUYH0vyf7J+gHv3XupKJxbnk35UC39o2H5+vv&#10;3XusoUfj6f1445v6T7917rlpWw+nH+HP+v7917rkVFvoLg2IP0A+tx7917rCwJvwQCbf65H9Pfuv&#10;dQ5EItq54AAtY/6xJ9+691AkA1Etwo+gtz/jcj37r3XA6fTccm9782H9b83/ANt7917rkBY8fQWA&#10;vbkW+gH++/2Pv3Xusqggj8D+nFh9R9P9h7917qSn4Jt+fwL/ANDb37rYpXPUpQG5Itb6Dkn/AAsP&#10;futnRTFepCrx9SRf+lrWP09+6r1lVb8D6j6fQjn37r3WUJwObgfW2gi9/pz7917rwjHFl55/oeP6&#10;H/ih9+691yCcDn8/T/WNj7917rjYfQX/AD+Pz9fp7917r2kH6AG9yeQef9b37r3XigYE6eByePz9&#10;eD/re/de64lfrx9b3H9LD6ge/de64mPi4ubEWuAB/sb+/de69pHBP+P1AHN/8Pfuvde0L+ADe1z/&#10;AIe/de65FFH0HF/9jYC9gPfuvdcSi/gcfS1+bD+g/wBj/T37r3XegAn6KfzYDkf0Nx/vv97917ro&#10;oLg6QCPrcc/4AAe/de69p/oQOfwLf48+/de678Y/xN/62t/ieffuvdcQvH04ueRpOri359+6911p&#10;AIspHNjcD/W/Hv3Xuuiotzx+bH6/Ww9+691jKC5utr/QgAW/2J59+6917R/T/Ym/PPB49+691w03&#10;/wBqF9Nv6W5A9+62CQajrsqCAACD9PwQP9Y2H++/2w0RUU6sXYih66KWu3H+sLAH8D6+6hKGvVes&#10;RVbEkf4gBQLD/WH0Pu/WusLBRcWABIP+Nz/j791sUrnrEwFuLXH5NjcH+nv3XsVzw6jSC54IPFrH&#10;8D+lvfuvfZ1jK8k2UEnk/UDmwt/rD37rXXA2ubjmwJFl5B4ut/6+/dbFK564Ne1vyPUAQtgPwCQB&#10;/vv9sPdbOimK9cbXsQRY8+k6hf6kBvbcfn1o9Y2vyCSQeRex1H+ntzrXXE2+g/1N7k2/xuQf9t79&#10;17rj9R9OSt/pzb82Pv3XuuNr/W9ySfpzYcW9+69119FBCi9yCCLn+mk8H/evfuvdZPTYjTypubBd&#10;PJH0vb6j37r3XuSLaeST+FN7C/8AsffuvddFCL24vf0gi/P0H0/4n37r3XQC2BsebBeLjk+q3v3X&#10;uu5CFF2DBTybA8j6C39f9t70aUz1vpOZ3HvlaX7ONLJIhV5A1mBU3W7aeL8X49pXFagdPxkAAnoo&#10;G6+h8PX76G5slSU+SrJKGWgWKpkXwRRP/nVCqjekmxJ5HH0H19hW/wBoSa58RhWvQpsd4kgtvCBp&#10;Q8elXjcONsmkw0NDT0S/cK7S01jRPGg08so9JC/Q2t/ifx61thauEC0H8uqzXP1ILk1PQxxy0VbT&#10;qkvjipsYqSyO7ftSIo1q5uCD/rHk+xNGVZKdB9hpNR69VjfMH+YV0t1HgtwbSwG4MXmd41VBkKSL&#10;FY5VnWln8DRBqyaC/i0E6iSptax459pbrcba2QgnUadHm17TPdSB3Wi9adnaXcmXw26Wy+XqDkpa&#10;/Iy5LGTQVcP21bDUytVO2ViQNK/jdrxopHP5/oF2P1bM4P21/wAnQ7LmyjWM5A4U4U+f+rj0YTpm&#10;aXtKfFZSoyM8bxUzzhK8U8MLrHL5VhiKrz43JaMObtwpufZRdHw6r/Po625DdhXHp/lr0CnzE61q&#10;Yt6y5CnyVflIshJDTJj6WFTJQ0FNSCo1SqQqgmXn982Vbiw4Ptdtk4EWkilOizfbJvGDVrXquyu2&#10;/uzFZWcxplsTLTJPVFqaoq5Ekp4wQKlftzrZmFlZoyyWJ54uT0NA60cA9BNkmjclainn0b3qPdO4&#10;4t19fywTZLbW2V21WZbKSGKskos9XYZfu48TT1GQuIp6nSYiyEWF/Sx9kO4Wdu8MgehYmg4VAOB+&#10;Q49Hu1XVwLlDUhNPzoaZp9vR0+t9/wD+kDOZrtHd+JlyG4Nw5GPY/V/XipLHA89ZCExNXFuKNRI6&#10;UxuXWpRYR6i0lhpAburFbRVtIeA7mbh/Ly/LoQpdtOWu5vM0UfL/AC/n0Dny539B8fsJk+t0qsbX&#10;dy70zmKyW/RhKqkqsfgsdqVJdu5XI0pZZ3/SQ8QUIBwbEn2b7HtxvJRM+IowQtfM+v59Fe9brHaW&#10;/hJmaU1NPIenVe3aW36/emSw5xmPlqqnKwUsDU1OGq8lHJEpY1kEFMrBork8ICLf7V7GNvPHbI3i&#10;Hh69BueB7lkMYqSB1Y38Pth9rjde0MDuOtymN6w2vTfx+TbzRLDJl8jjKV2o1WmqEV0RHPMtuLD+&#10;17BW/XVjIjPEA0jGlfQdDParS5jRY5CVRc6fU06Njn8hu/a8dbld0x4+n2lm6vJZISUdTJJn6HIe&#10;Tx0eNr6ydVtTzgqvkF2NuP0+wqsMMlFQVYY+Xz/Z0KoneJNUhAU5+dfToindOTxlb/Etn4TLVmbz&#10;mUpqasFZFNDVUOLWqN2jkqqZvuITTt+1pZPp6yp9iLarGji5kQADAFPtz/l6IN1vQ4NvC5ZjxNRQ&#10;fLHD0/n0Qis2luSu3LlOs9iy5XN5jJFIK3+Gzy1Bqqh18tSKiWj9clLEbKHn0gE3ZRa/sb+LBHGL&#10;m4oqjzpwH5+fQMa3kklNtb1YsRgGuSPOnEfb0Pu3tgdqdVUWLbP4vMYZcLQS32jjKakrshkMrOpS&#10;XPVFGgdIKWmsrGocJKP91sLj2VXF7ZXbaUYGp+ImmPT7fPH2dGUdjeWSVlUjT+EZyfxfID559Omn&#10;rzae6cRuzB9kwVE+bl2zubHbl3EMVHLVUSRQ5BageCqrGVzkJCxWMKukNpLSce272eCS3a04alIH&#10;kf2DrVrDKlwLnLUIY+YPyz5/Z1cN03RZHtDMb276O3amDa2zY6szbUmSZ91zPWSB0qs7kLNDUVsc&#10;lvullZrKbxMeT7jPcitogsFNSSKsOH5DyHp0PLNUnT6sdo4aSM1+Z8z69Ht332NnZNr7W6q29Di9&#10;uZzdOJwu46vbO3/TkqeOqm8MVPW19Mq3oXDDy07frudRt7JXK6KfhBIr0qWJfE1nDEcP8v59BRmc&#10;bkNg1+PrsVE5z20sPLiN2+ekeqw9ZVLqyUlQlNHwlLRx/WOM6yp+v49o4ysjUPBjUf4OlSrXqlj5&#10;ebP3NvbH4ne2ByklLQ70rM3uOfLR46mxr5nH4IEPmYK5W/yejUKaeGklAfVZipvf3LPKtxDE308y&#10;10gADjk+VPXzrw6AvM+3zsguYDgkkmlKhfPHAeVDnqsvbe9qneVTXZHedfmqjGYDEVOI25UR0s89&#10;NjoZWDwUMKxKpidiBK7alub3sD7kWW2itgFt6VYgkcP9VOo+hlkuCWmJoooPPHp/l6dNtptDFUVQ&#10;9HXZAjKZzFU2RqJKKKE1EEcn3X2wptTMbMSXkQX5t+PaaZZJMMooAaZr0og8FMgmhIrj06MrvvZc&#10;2y6PGZDK1OVoansONM3nnVqRnpdvVBEWLoYKduHMgXyltSuob1J7KbeQTMVUD9PA+3zPRxdW/wBO&#10;AzkgygV+zyFPn0xpsfY+6MfSR5PD5yWrr5aifFRUxkpKbGY2mHjkp45GVmmkK/uPqVRckXI4LpuJ&#10;4HOkgAfzJz02sFvOgWQGp/KgHRp8VjNifHrD7YodvYPb24u4d3YqJNubXSraposRhXIYbu3JUorG&#10;DKE6TFSFdLKNX49kVz9TujMZmZYlOT5k+g+Xz6EFl9NtoCwqDMw7VPCnkSfX5evTFV9ld4Y/cE0+&#10;/IK6qz2ZhmFNjcWdNBFiYfTTxzaBoiVpeWMtmC3KkcH2n/dO2tFWClPMnj0sS/vxKRcipPAL6U/z&#10;+vQ0bF7Gr4chihvfFbZylfSrFlI6ykr4aWLGJRSipqaSY1i6JjMwjWiUaSXX688kt7t6BGFuSB6H&#10;54r9vmfl0e2d33L9VpJxwx/qr+EeZx0IE3fW9Y911mWp8tm6Cm3VBUZrJzNDHRbhMuPfVSbbpsZT&#10;OXpaNo18dSIpGLobgL9PZf8AuyJoPDYAsuPlnBNTxNeHz6MxuBWcOlQp7sijY4AAZAxxBPQg53e2&#10;Y79mxUvYWc3DQ4/bkdBHtTriDI1eKpsjO6ivocpmaWoQwVpp29FDOCToOgpcXJUIU21mEADM3F8G&#10;nkQD5fZ69GC6Nwo81VA+FKlan1P+Q/5eiUd5xbe2tJ4duwy4zdcuQyGKrJcxUQyfbTTr5MpU1bUA&#10;1GSPUFhZhqCni7cexfsnizAGQ1SmrAyfIUr/AD+fQZ3gRQ1EIo9StSRQY7iaef8Ak6I/l9ty0+Up&#10;qLcMfjpocbUZijeEVkcbxR81FbqKnzSyXHjkYggAggfge20wZap8geFfs/Lj0BLmAq4WXhSvnT/U&#10;fLpaYXHY3IVWDWvp1qqOvgppK4ZFPuajEUobVSVTUUCiR/IAfCsZK3Hq/PvcjMqtpwQf29N+Gj6Q&#10;+cVzxHp1H7RbZLVkTVNJRny0UUuPqqVJ0qaSSKpEFHUzo/7buVXyCIC0fI9vWIn0ef8Aqz0ivhaj&#10;LUB6LBm56SOvri1fPXL5GlUx1KQQzzRD9qoiTgcG3pYcn6AfX2dxpUZFOg3Mw1GhqPLpGv2RlmV0&#10;r6mOuWmdUiORjWd40PpVonmDEW/1Ki17349uixiPcoof8PSY3UvBjWnDqXiezNyBIDNXienhqag0&#10;ccmhoKMueXjjsEueLDkD62v70+327fhqerR3twpqCQOpX956WWqnqqkfxCtrKOeSoika4ilY+nxD&#10;8lfqNQ/1r291FtpACcB0pW61Es+SesNFloZcZJV5CjZqaIPHSIxYVjSKpEc5uAzaWNyAbC17e3/D&#10;7qL5dMgnSSR0gEr5GkUBhOJGZZpFk9Srq1tCfSACfqbW59qKDHy6RPUsSOhD6/zT0OcjmosbTySz&#10;U9ZJI0n70kMTr4izMBcEi4AB5+ntmdAyUP8ALpTatploPXoxUOM21u7aFRUJFuU7gxklQ2WqMZDC&#10;1KKVY9X2n2qqzamQXV2WykEH2XLrjfSf9no50JNEcNUcadBXk4YKbaC5eOlmpsdjauKCKGonElbW&#10;Sm/jeNmAkY2PrCNptzYfQKwCZCvSFwvgahw8q9LHqGul7Y3DiOtHpZKDE1de1QaqnpknycKUsXke&#10;mmqvSVpnUMJiQpFxyfbN2PpkMwNT07Yg3cgtqYOektvHH1O3cln8SubFPg6LJ5Kgo8LQSGGNIozc&#10;1c1O5D+NQArmTUW/Dabe37cpKiuRkjpNPH4UrRqcLUdJzB95Jg6aXB5nDYzM4mdvIk9ViadpZ6hI&#10;/FHqYWPh0nnSt1Jvcn2+9vq7gadJUlArqFR0iaqn25kZZMic/S47HanqRjYWZZIYdWpaGmlcDVwb&#10;Jq5/23twA0oMnqpWNjUHpq3rm6Dclfg4sXjWp6HGY6DEURkRY6yvWFSElqpeS7s35P8AQWNuffkS&#10;nz6o7BqBfLpI1mQFJRLhqiCSoeOR6mqhkj8fgrUP+Th5bamVbX0gkX/Pu5WgqeqUoOk1WhJKW8kk&#10;REtygdWAikkPqMcCgWDG9iSeefdl4dNHj0yQj7VIQ8apF5dMr+VrJGp9Mr3vfn+z9OfdutdPElTS&#10;sh1sS66xdlDERsQVksQdIP4A496691hV5TAzJEiILupsrPL+BLcizf8AIJsP9f3bHl17qJreodad&#10;TdrGWWxUlZ1+jIQDpH9R/X3qnz69060VOkTprYh5WEjTylFVgDZtLgGwtyFP1sfejw69jz6HnZHV&#10;+7d2ZCgyu2qWXL0FNPCHqqSCWppVLOFC1KMLBQxAfV+L2B+nsvvL2C2UrMc06NLTbri4YNCtRUdG&#10;myu1YNjUuRwuY0vuGvqoaefHUs9EaSBTZ6jFJQTkOfWwaOQWVdQXS3skW4F03iJwA49CGS2FsPDf&#10;LNx/zU+XQPbiFFhy1XjIfsmpXkp66jqKBVR4RbzxLJUaDIQ59foBU/pPsyhLMAr/AG16LplSPuUf&#10;Lh0l6rI1FZjf4ZQaaqjqKhqqpooRKsdLO0YWKRlQKWdFuIyw082J9vBVV6t0wzVjonDoOpIqqjWe&#10;Z6VFaGXwyNPGhqvuSf2+f7R+nqHA9rQQRjovaqEnT0ywUOR3LXmKGlkesaRVSNTdUW+k+tQOW+hs&#10;th/sPe2IVatw6bUPK9F4noWX6ZyLCklzM6Yqlkg+5+5qJYXhXxWRqJwtnErsdK8f4+0n1iVooqel&#10;w296AyGnSPzO3KHb9U7Q1UcsSokSzLGDcjhmNwboo4DWufaiN9YqR0lmiEVQCT/g6TlF/BhkTTL+&#10;wJAzgpdijMLKzKbal1c2Av8Aj25XFOk/TRW4mpnyMlSG1gEo8seiNZVQ2AaMAEsB9APxx9fe9WKd&#10;erinSuxW0a3J1NNCyxUlMqQhpy6kVfOqEUiMAWlJ9JFyPwf6+9dPxWzSmvRiINpbcw+3RNks3Uw1&#10;AphPS4qGgEsFCGbTM+ROoSRPf9LoJEAP9OPfujM20UUdSfy6Dur3hiaxo6DM19RBQ4oSph4KGEaZ&#10;NS/so8hGvTc3JZzb6qP6eo3+r/iv9X+AueRSaNw6QKbnomrxT0UYJoVldZahVBjLKWMesABrcMp/&#10;2/vZWgr0n1CtV6SrRJkSKyarl8czmRzMWZ5ddypbT+Gtz/qbD3bR69ep69OyZSlx+OgoseskgOov&#10;MSomilkJGmF0FtCjnS/N/bZXNfTq/iMBQdOO3slUNV09EjTPkamXx00aRJNpeY6DrhYaSGvcNyw+&#10;oHFhWRUK56tG7agONerW+sp8btDaOCwyPg8dlT/D6/N5Hc1MtRl4MjWhopXoqjQAaF4+TTli5sSS&#10;Li8a7mJJrpnIJAwNPy/y9ShtbQQWaoCoY5JbjU+ny/n0LW/dxYfr/aUeNj3tt7dWMnqJJNxf3ckV&#10;adI8lTkrjaCKpTyIdBvURH06bNHyPZbY28txdVdCp8q8fz/z9GF3eQQWnhI4Yeen/J/lHp9nVcXb&#10;Pb/WO6Ovptl4naVfjtyUVaI8dlENG6VeDpUIEOQqoRrldHLMjAC4/Xz7kOxsbiGXxZH1KRw+fUd7&#10;leWs8ZijQhh54yPn8+iZrBFEukKIYhCFieVeEbgn682YiwH09nvQZp1hq0Z28+jTHEqNC7kAwBvQ&#10;4IP1F/V9DYe/de6csFk0ochCZWESSh6eoqVi1xqsguJ2jt6h+DzyD9PdJF1LTpyMhWqehAai8TrL&#10;Q1EcLSkfcCNkSOzfuRzRyOzNZ73WNhccgH8e0pDZrkdLBn7OlJRYXB5qsgiqMxHUMFj+7lWn/wAo&#10;o5h6dEEUvDItruyqbc/i59tMzxrgdKYo0kYVPQzSbgodvYygptrTinmwkLebxzS44murFKGsmFQT&#10;5tK2ZRCQlr+oHj2X1ZmJfz6Nm8JFAhPDpMbarM/XVFbka6GpzUlVNS0WYqZ6hpmqvuZLQWVyGlUn&#10;1FtWpbWA/Pus5SlAaCmOq25lY6mFanPTZ2Ft7GU7VE1XGsFXLI8dPGIDDGYqZAGmhDqCx1nSolJb&#10;63PHu9lcM5pxAHTW4WyINRFCegmxRhwtWa3KUpqacoYYoAqyJ55FLMJIzzYra7L9PZq3eKJ0TCkV&#10;SwqOkNmfDVTzuY/EkijTEyg+NNZKqj24C/g6vp/j7fQaVoekrkFqqKdKLau6crgw1PiqypoXdo0e&#10;SMEDxL6mAb6i5sCR+PbE9rDP/ajh0qtbuaA6YjSvSwyOVrMzUU8uSrEMsTBoaa8UReNxpBUWIewP&#10;BkJFibWPtOsKQAhF6WvO9wR4jdGM2DjZoMcs3iipYI6I0tNk4RKI1knAkeerVLzcfS0YHNjyPYXv&#10;2Bl/ydCvbkpDXh8/8/QrY2ekwVbRRZBpsxh50EVdWUl6eeEgaonqKd10NSFr3cEHhh9R7IZ4zMh0&#10;djA49PXH9Lo2idYXHid6njxB/P5dHO+PmyazsGjqJaMpRpjaythxFXBJrevr4oiYbRsCkUCWCDQD&#10;qPqY+wTu2mCenEsKkHyHnnzJP7OhVt5+oty3ACoUjz/2KdDJSdM7oxe5P4luTLVMEM89DUR0mRdJ&#10;KbzUjiWSKChUePxvpJPIcFuCQQAxJeQmERxoK08vn0lezYMXY1/z9Ww7M6L6g7g2z/BshQUDnJPT&#10;ZTJ4uuaSLwmaMJRUVLHKDphlNxpOoBvwb+0cU0kTgxNpI8/XomvWK1RlqDnovXcX8qHD7UMW+eoM&#10;bT46s+5psjS0cNbUU4o6uOfVUnG1quRE+kWCSRsj8ABPr7Pv3tehBHcdynBxXHzH+qnROYrUOGRQ&#10;rfs6LR8kPjj8id5beotoYihyVM9RT0bVrRGkrI8lUxXR0qqwlVpSFs5SJ7MfSoYniu27hZW05lmF&#10;fT5f5/TpzcElnh8ON+0cft+3on+E/lk/J5aXH1WM29TjK1rTy0QyEtRj6wQU3+eLYqoQgaiOGZhq&#10;HFufZxLzZtwbS4NPsx+3/Y6JorJ0GoEE9Hm+K3w6722nXmbcO3JMblJqqBZaWSiWhBalm1PkVWIe&#10;NBquEj0q35KMtj7A3Mm5wblSG1Ukevp8uhdtV9HYxs8hFT/qr1sTfHTpabZSR5DKjyZSrMbzTzqY&#10;qmKSU63QXUEop4VzbUDYj2HNr2d/qFkeoC/6v8PQM5m3sXchETVH8ujm1FGIofWVZlPkSNGUqSPy&#10;T/j/AIexw0KhAD0AyKvq9eo4BisUfSjtyP1CLSt1k+h5B4+n090AZMA468/w9RURrqo8iCRGdlBN&#10;mYj9SvpuCw/s/T3QBi3Hj0x1x8bOAvlRbOPKslghBH7acpfVa9yD7qFLNg/l1ZvL168KM2aQAvI1&#10;2I1amEacBYiLG/NyD/sOffmgAUlePVQaGo6bqinkhRpI9JW6uiBtKFSbMrxm/wDhe/H9faCWJo80&#10;6UKwYVHUeBZZGUKQP3CSqjUseo3Ck2/pex4/p9PbUKmRqDrfXGuo5JVU8FlZtCrfVGyfq0j/ABF7&#10;+7T2rkV9D17rJgWFLN42u1/IdTnVJG5NwwJ40AX4/B+ntfsbPDMFf/Vnqr/CehBmQPTSOhBZ9JkR&#10;weXFtMrAAXB+jW/1z/QDlkDIa9J+kPkqUR1ErFQ5OrVGgVWLMtg3lH10m1wP9j7Au7WyxzVp08jd&#10;ufLqfipCrFC3mhRViLFBqMzDUR4xcG4Fr29oLeQDt4/5OqOK9w4dKaYM0CW0AsSUaS9yR+UtYG30&#10;0j2pvNJhxx6dT4emaSNxIGEgKhraTEqsCRwW/IDfj+nsL3BKnVXp9eHWVdTLGCFcutyijjSp4Bcf&#10;qsfyfaKQlwR1uvUSog1uAyG6MPq/oct+rV/hb2Bd7ty8nDI6VwYFeoSQFGadoola9lGkNb1WUs1r&#10;aT+LE+w2kRVtTCh8ulTE0oelNiiFP0PFjpQMrI9wdb3X6f4W5HsY7S/hkY/L59JWFXp/q4dCBTRL&#10;LGGdCxKj1xlVCBh9QR9R+bm9vct7ZpkiBI8v2dJTg9cpKdiVGm+o8Dyfp4/VY8N/Ww9mBiocfy/y&#10;9er1nEWiM2Fm0qt1UC9z/nEFgP8AXFh7dxp/1ft/PrXUCaFApJS/JZ2UWRWHHI/BH9D7YaNSCxHW&#10;+kTkapoW9Ks3LsqnSHRWOlrf4XtYewhulwYW7fLqy08+kRka5Si3jjOiQxMACxYNzyo/P+9ewPe3&#10;2tqDpSXQLTpF1NdI2uPxxEhyjuCFhZCf2xEzBfWOfVew+ntA1wuk16YaQk9B3k8jNBUoFLrTq8ij&#10;Q8bL5W/QgZTqVVHL2ABP9fYA3W+K3BVcAcOqEknph/imvUkmuYP6TaMqgm1WZFDgEtxc3vb/AFz7&#10;ITeFyRXr3SjoMvDE8MXqjRT45mm0j7i3q0SwN9SCOSvP+t9AqjnX4R1dX09LKky0bNFruXMwLWW2&#10;tFNyxB/wsAT+OPasXLRkauHSuOVSaefTxJV+TVIqSGMljb0MngU2KyL9LKf9T7daYua/6qdPNQiv&#10;TcSZGLsb+kukll0OltKm1hpH9CeeP9gNqNR1enn69N9cEXUi6pFiPq1PJpb9J1gkr/r8AfT2+FDL&#10;9nXumLKUxbRZQS8q2BYXUoo8ssQA0qBf6Hj+o/Pth4gV1AVr1Zfi6bYYYiReAu8peEOkgSYqpuqi&#10;wARTYlbek/093hRDhhx6s3DqW+JgqQtkfzQH98SsGndACIlTxgKQRwQv/E+zNLFWWqDI4+vTfTLL&#10;hTV2jZtCh/Ajg/urIGuqlQBYAf2j/UC3uhtS3l1Uiop0uNu0LwzqssXkkVnjAuDcoPU0hUabkDkX&#10;4P8Aj7N9rQxyaW6qyamr0LFAiqjyEPqUKhWxsqhQP6A6gtiL+xnGAV1eg6eQ5p08rKEUlLltSLGL&#10;aW4H6gLckjj26XoMccdO9TafIsh8ckjHnUpZw/ja9jqYcr/sfbQuCD5n/J0yoBwelQlRBUxDTIE1&#10;BLhiAP6H1j+o+lv979nEc0dymn16qylcr59NNcIofKyCysShjAtpH6UIY88jn2U31ukdQnn5dOKw&#10;pQ9JGtq0jkcO5ViWWzMqr5FTkX/1v9j7DMpGvS+Org04dIWtzyU0U0hkUFFDOsaAuFB9H140t+P+&#10;Neya9eIRHNcdMyMw7gekrUdghGg1zS6XZVMbDSqg/pDmwHP+0km3sFTzSyMCvDqguivE9Z4N5POy&#10;rGt5ZPQEp/WX9XLRzn9S/wBdIBB490RZARwz6Y6fjudbUHS2xL1NW4usg1IrwKEZ0JLWBdmAsbce&#10;r/YW/Ag2uymkakYJ9OlMp0jPn0vqenqAkBMym59drei5sFAIAP8AiT/tj+Bcm1XAiDOc+eOmVkNM&#10;dZloWcmTgiLUU1XkSSPV6l1Bbar82t7THYXmfWRgfz/z/wCTpwTECh6ZK3Gs0o9J0orEuF/cVi2p&#10;hci3+vx/T2hk2Sj8OH+qnVxPjpFZDEI8oZYQrMJopbhRI+s3BDBeD+Qb/wC2+vt9tmBQBVofPpLI&#10;2puoke3o1CLDEFkmTVrBTTJpNisl1sTb+n15593TY1oNIoT0wzFeAx07QRNCrRPYlXMGqMqLk8xw&#10;xAD06eNR4/P+sDe3TwE0NwGOtqQRXp2o42icMjC4ZCTqOhAx/QeDqYi/Nx7UwYbHl1vrLLpd5bum&#10;ly4BK6jrsSyf7D6WuBz7bmYEs1cE463Q0r0l8jSCSDXYlL2bSNTa72Kulhaw/Nhb+p9hXcGZqniO&#10;q6FJ6fMC5p9AlisB6VfVHdhb9TH6W+ouP979tWD+EwMgx0ojIBqeliWibQ6qVjF7en16VBvcW5uf&#10;0gDn2Ig0b0NO3y6V9Mtckkhk0FPSCH0r6tBGoKXK/UfU/wBLe7+GSTpNAem5aU6B7cOP+5WWEaJW&#10;iSWZZ2VlUMfpDNoFnJN9Krfm1725JNxtC6lVzjpDKxHDose4MbTxSPO9OkLCaOYWKwTxzPcKJ0QM&#10;Bqtc6F1EcXHuNru3EUhBHSWQ6snp9wKFY0kZJZJp3EgSaBHWCEk+pIVu5JUfVmFuLk+0pFOlEX+X&#10;oWqKJZKeJ/LYayiyG2qNUFlLNGoA+guCCAOOTz7uFxU9GCZQf6vPr1bj5pZZEiFOI5gNMrhEhXxj&#10;U6atIJbi4VRx7rIpDdWYBhQ9B1msWD5mZITC8MsivFqLNG6XLSh+QwNwv0+vthplGT59JHjK9Fv3&#10;VhoZpda0kzaRb1uRNDVeLQEnCi8t+CdR4v8AX8BxWB7uieYEN0Ez7fkiiegKUxZ4UZhUy+jUH8kx&#10;mUKQFNgqki4t/rn2qWevd1paHB67rMNT0qrN9vPBeninMaXjamqFIjaV1fVZWUakZib2P1PtRHMW&#10;x5dXCr0n8hhn8c8cQqWWes8U0cUopqgxToBCHSdTZCf9WGVh+kC/sztZUNB8uvaQB0XzfWKgkNTV&#10;VNAFnggmp1ijZIkM8KaIIqxVDSMiLbUSxCuAfyB7FdjIaBVPGh8/5V4f6vsCCYKDjot9dTGGsjil&#10;qYaqjRfBTQ+VVnGSWP0yRrYtGDq0kyAEixIv7EK5U0BBrmvp+fTIpXPUvBVX22QopMbHFA9PDURi&#10;Q00ui7SaZ5l1D0zKSV1gaQPfpVDIQ5rU/wDFY9OtimrHQ27eyj1NK1FQVMJq5GlfXJL5aOOkvrgW&#10;GUj1i4Ou4sWb2SXMelquKD/L548vL8ul0Z7c9ChR5l4G1NJFWxztT0sNkBWpnEIWRx9t6YhGL2Rb&#10;ObWJPtIirwA9fy/4vp41r0KmO3M0FNSSU7wiNF1QzzQVVLJLTQ/t1UrtNdnEYNrkH8H27pP+qnWy&#10;xXh17M5GWSdqakjk8SRpPFIzwNDTKy6jVypKXaSOUMq20jllsb/RdakqK8f9XDqrHUK+fQaZ4wy4&#10;+eOpqab7amlh+1nkjWoGPqZzpaWSniCtHZfTHFpKLyxN/Z5bOA/Cvy/1f4emZAQuei/ZbGzNJIEj&#10;Y48TVUMtX9xGlVXeU6Y5UkF9EcKrzIGKkWFgTf2blwRg59PTpKxxTpR4uiKYmcU1BK0cMcEpqa6I&#10;LXml1KkklNENRLfRxqAsPp7qWFQK9XiUEV6WbSNUQR4ulWdFjqUiiqpIYIZKlWjWdabUBZmVgNLa&#10;tOri3J9urTz/AOK6WqajpPmkOWMnkx9PFUQrK9XHO3hZpIG0LJLUkEiqYFQq6fobLz79Wmf9X/Fd&#10;eYAjPQh0WJpJcPRvRmngYFCZqc/eLQPUL4vupxUoHk8hI0ljwSeLD3cAMSSKj9nWtC8OgS3liBSx&#10;1k+OmhURTVNPfzVEdI8MiA1K5SiRJC1QhIbzIoW5AH6feu2ul/8AZB8qfLyp0nkRV4dF2rsekc64&#10;WpnSsx1ZXMtMtTWxPl6SCCwjZpk1BolLX5tp9Fxe/t0kZdRpYccduf8AAf8AZ6TMTWnWbF1S06Ut&#10;LJWwpFPWmh/yG1SFpqdz456sTggu5GkvqsxIAsLD2nkQGpA4CtT6+g/1Y6p1FOSaCaZUliJ8ox1T&#10;FHNFIsE8lQZIZaWVxoQfpJYWEY/BN/bOkcSMDI/ZkH/N59Pin5dP6b4rqFGq3gjbIMJBL9nNEfGK&#10;VbPXxTMuqQggghgRcWtz78EXgvDy+0+Xy6dUIeGeo2WzmV3S8Mjz01PWTQxrR1dQTIKgwpqrmqoV&#10;AWFSLguqn6AcED26ulWpTA4j/Bn7en2RSuenjZmyy9aKqomqZGpaWSvyVXS5OH7apr6e81JCnjQr&#10;BBMt/IGAcuPT7FGy2Eu4XShFGgHFV8vOteJ/ydWsrMSzFpOA6NrsLbuN3sj5PJY56KjEE0s8okT7&#10;n+CUzrG+FpJIirNok08OCS5to4sMn+XdotobdTpAoPLGejlwgaijHDrNvfduVyKDb+3tu5PJ4CkU&#10;a/4hJMtJG0P+SUyJAo0KoAMtpQHBs1uCPYmlLE+GOA6RzAA9Vo9/dp0u59yw9dUueqK6BIRTZfE0&#10;tQ1dLTRxKRUVcs1MLStcHVqjKhFDCzAXVQQlc9F88o/sweuWQ3zU7X2bi9mbJpKcY+oo6Ran7OFK&#10;SuqqCoYUsksk5CyJwzKJdN2J0kgj3ah6prEdEUfn1VB8kuyPHLk9o4PP1OTpkrHarYTGSCWSKRkh&#10;x7QkaV8Cj9Y5Y86r+3CgAr69amcmijgege6pxVVgaau3m/3EckdJL4JGhhDQeixdUlU6wG5Kjkj3&#10;sLRK9JtZVxTrJTTVm79yEZGeKSGap1VQ8YSnMVT6pZEiS5BVbkqLH/b+3UQYrjrbPUajxJ6sl6m3&#10;JhOpsDDjersLtzLbkp6eOu3HuBseubhmeZWaagphVoogRae/maJZPWNOpfqTWF1hX9PPRZK2snX0&#10;1z9pV2/lytRvGCg3SsHjpI930VHTU1ViHnnJo8NHURKhqIkAYimeNlUAKNRPvbTtL8Zqf8Hy6YEQ&#10;Q1/1fb0jN2TYHCUwyORqp4JKmuVcVPUq1VW01R49M1ZPBARGomOhgz3fQCiqtvaCUAHPVx0BWF2r&#10;lN4b28FbQy+WsoTVTVklhFPCsxIrY0QDRHIAxWJkFx/j9WYVBbHTqVIovHqw6m6uq4NrS4xIIKTa&#10;5ocfX0ZrKim+4yD6AstTRU7qJpXhkBcRD8LY8W9mPhYqenvC8z0GObynXuypxk91xvns/iRVSY6K&#10;Bo2ZIYgsfgp9AIFSbhmJH7XqA59ssyR4k6vIpYY6ru7t7d372pnauiqsnPHt2N5PssXFVmSmgo4P&#10;VFSgy2LlPoRq1N9CLD2hZy5J/l05GqKKnj0IXU3V74TGUe9cg0kkMLyVVNRTU6UwhaOEypUXk9C3&#10;kA8ZlX/CxHJpSor1tjU9LzsHsuLZWwY8hU10tRuve8NSi1DT+aGHCxNqRvsmBEU05Yo55VRZkT6k&#10;eUE4HW0BJx1X/hsVmt/bjC0dHLUJK0tVUiwZ4KUMTUTTS8/pHJDGwH+wtp0o2elTERp8+j4bI62x&#10;y4WklzSxV9FgadaimwkumKlSslHkpZqmvjXRKpWziJeR6frf37pgg08T16W9Rvj7vF09JhoY4WAp&#10;hj9rAmD7DxzajLBpGhoZnBkkckNc6V/SB79itetEgkdDj0D1fj2oKneu+qJsdkKGukzuOlyEixYi&#10;pUVl6WhWPiTz1UmpYGICNaxa597KGlT08tuNOtuovyG7v3L2nuybBQvJiMXR4NYKDH0sa0+ONPAD&#10;KYquaIcywurM6EM1rcnge7hc93Sc0U4NeiZ5rdEk1LU1dZVSU+IwyQpFR1NQayoqa108NfmcTRVg&#10;IZi4CPO3piA9IDEe/MqgV622RXopO481I9fNO5VaqqllkhgkRZDBDINUSSTAamcqbsTxx9PoPddR&#10;pp6djSq1Pl1mxOMjo8a+QqvPLknPipPP/m5aioOmCCCUDUzAXkP0A4B5t7tp0ivVNRLU9OjDdSdS&#10;7jzGMG7JUo6bGyVIo1aveQwU4QE/eV8MQ8hp0YE3Y2J/Pu0a1Nek00ijs9Ojy7K2dR0G3snuNKTF&#10;Zg0aR4umlp4I4RUZOUacpV184OmGgCMvjlV9ZYhQuq59qCKLTpAxq9OgX3HuvE7TSq2FtuTyV1ZJ&#10;Rtm819rUQTUjwzFqmioo1s9PG8dvUTdlFz7b6UKCRU+XSCiritJuephqVpoaeQQrUusMVRNi5h5J&#10;5jUAajOWHgRgutRzxb37rfRcd6bk8P3VJiZVhxzuTDX00rNU1aONZiiV7Axs4YOxALW5P49ts1Dn&#10;pZFF29MOz6J1rYyp0u0q1tPNJAmj7gDySxI84ClwAwIY3YcKT73QVr1VwOHQ57D2Hjt87jSuqaqC&#10;HFU9a8gqq+idYYsbEjSVFXJQHUzJG+kNEFZruNJUD3sUYHpmRyooPPpcd912MxmDxW38QgxlPSrH&#10;TZDFrElP93WVERkavMovYTLwVUAqoUMb+9BdNaefVIVZjVuis4HrfI1mRpf4vTvj6CsYeGarEcdW&#10;lGRqeudWNnV7+nULk/j8CxSg1U6W6qDt6cd+7owWLoafam151qqehnmpnykZQSVjx8+eZ7fpBBCW&#10;OkrYge23YfD1VI2Pcw6AaQy1tTTU9GryVctWieYAlg0pt69JBZb/AF/F7e2gRXPShloueA6NRizH&#10;1dgKGGjraDIV2VWCsqqqM2+1qVYmoWnqapFQuAQrB42PJAv9SorTI6Tispr1w3T2DkGwyz1OSVGY&#10;LXeKSNPta/xoURxNInkAZSFEL3jWwKoT7b8Q+fXlhBOeiz4qCfeu5Gp18cjTVcElTU+XXDFCz2MS&#10;8c2+vpIFvx7uxGmp4dOFdGOjprT0Wx9n4/Ey+ZXyUVY+LraOkiMNVSRSfblK6d7MGkBcKI4hpHLc&#10;WJrIoFCOtrIuk+vRX+x9xRxGuliETRTQRjx07mca1W2t5CTYAj9uNjcNc/09tAHy6pGlSCegRwGK&#10;O5s7RtqBSomCkysIxG4W6xG9wBYEG4/HutM16Us2lDToec9WQYTEUmHxiNDrf7sRxqvgqCYBGqL5&#10;FBA5YHkEkHj6e71Pl0xH3Zbh0FLhcXC+QqIDJUOzFAyrIeG5YGQerk+ojke9AkHpQAr46R+XnmrE&#10;WRzG0lWQVkuzeJl9RSzgcEcEW+n+296889XQBTTqFR0y1MgWYao2gTRKCEWyHUngHKhiPre3496O&#10;OvN8XT7DLHAXVCyeKJlkQr+1MTxzOQWP4AJsB9AD791oCpp1gjeVVYxhFNT4AGbQzwIGsIwgtdfx&#10;qIH197p1YrQV6FzZVDS084r6+maahYRwpGiM0NWzvrlEkZ+iaQwLHhfbkS+fTDkVoeHQ1dhZPXOz&#10;0EYx2LgpwtLTUwUxQExLGsaSoDdUJA1Dlib/AJ9q2NFFPPpgUPDJ6DrdZkqlxsNLkJqhRCsrvMhW&#10;NvPEsaaNXpKwldADEfn8+6NWoNa9aQUrUdB0+KORz1IJIJJFLLG9NLEfE7RjS6xvFflv1ccAWsfb&#10;Zj1N05qCoT0YHbGLpMFT5HOSGnhWPD1k0H8RWfxVXjBhp0iCDWS78U4Bb1WLpbn2oVdNT6dFrS+I&#10;RGeA6Kflsjks/namvragSPFJJrkcaQ3jNmVUYHSdNi39frxflLISaluJ6NYgqoB69KLalG+XzOqQ&#10;ilipVkmaWQnQyUyEnTcAKW+gA/J/x96iTU1T1uRlSPHn0zZ2qalkrDAZGkaqcRiNEDElzp1r9foC&#10;bfT/AG/ttviPVo1qoHp0l31xI1SF80riLyP4QlyeSk7n9IH1/wBjb3rq4HdQ9PFEI6eWOYMss7Rs&#10;ZGUtFAiH9SguNP0/oB/sPx7rTAHHSlo5XE1M7SpJZ/3fuFR6ZYrX0DyArp/qPqP6+/DqjkAU6Ysg&#10;6y1M/hVkWIkGQBFpvGP0lFIvf/BB9fqPz7904lAO7rBS009TNT38zpUMqLAI1R1VgFjjVIx/rWNz&#10;9eR72BU0Hn1ZmQL0Mf8AcEYKloqnccLUJqKcVFJTVkJSolQr5YptFrlJFKgMR9SbDj2oltHhj1Si&#10;leHTcbq5x5dJ/IZOGCnWICNYKoSRSU8Tr4oGvrhMpdSebACxvx9Px7SEU6UcekLY1NVIY2RbgoxY&#10;/huYVSP8j6rrJNr/AEv7t1o0pnqG9IKYStrVdFxIiAavLfQfMHX9H1tpHPv3VWII6YJIZFWoersP&#10;twSrCQsYV/3SxABDC/1C/TgfX3rpvqPDC4kEkUrtGQHZdau4BswJZgAVP6grfU/g+91NKdbxTrnU&#10;MEWQGIEPJqKks0l9Nx5EYcWN1vp5H0PvXWuo6hPJ50Kxq0Pj0yyCXlBq0hrA6eeAebXB9+6910zR&#10;y0peS7OGVtOj0kD6zfQWQC4sPexSuerL8XXKlqHQxlEkhSFXVndioj1iytCSDqYC1hb6H3vp3rM8&#10;kMp9WqMIrOisgZ3kJ+v0B1D/AIn+nv3XuuWqURFY4mACyePyhXq5WkUEu4UC1mvp/Nrf65914iop&#10;04RTrLHTpJ401KZP86FZFUeNBImm+gG9lb6k+9dVC0NepYljMia50llVFEaxAJUIt7s5ifUDc2JH&#10;AsOR731brJUS05jkJEmoqs+oRFbC4AjjP6RqHLC9r3+nHuua9e6mwjyRq4jTyGHQ7CyiOYEPTwpf&#10;6cFbkcf737317rMryyJEyQmokaVo3HoH28aDTLKC36gCPUPp+fx70eI60aUz1PhjkEMaaYmPmJUs&#10;TeMMbBpCoJFvwAP+K+/Hh1Q6KY6dGqFWCdy0UTx6UlQ2kWRtekPIOQVkHIZV4F7+/dU6dqKA1kNU&#10;vijpooPt3qJItMkTAnUPtqY2Ds7aWGr6AHgH3sJUV6ozAYPTjHtypjpTWNT+eidZXaRICV8kTlWL&#10;JIA2km5tYWH0B+nu3hkLXrYdSadJfI0stIfLROk4jjZpo6eG6xkrdlkMoXhefVa4v9fx7pQcR14U&#10;Jo/T/tXcf8PnSWWIVcMMaogMggemeY3fxAg6tRABN+Rf6e3klKY61oAfUOl1uDdkstFoeYmhatSo&#10;l8K6GkKjR4ZGJJCQg6FAPJ5v/W7TV6cZKrnoJauNPOWlVI2FSslMZSviNOzEIraA3JUHV+b/AF49&#10;pznqiigp0vcOIqahgnpoWEtY8imrc6oaQrbSUABAJXgG17jn2xKupSD06nn1ad8Ntr5DsKhzWIlN&#10;TU0stNNV10FNTzTVQpqGERUrK8XrSSTVoMSEORq/sg+4P56mjsLtZQM1oPz/ANX+bo3tEMnb0FXb&#10;FLuTrDdtb97K0c2eqxJhqhYIY56SKml+1hqZIoNCUky6VBRFJAuCzG49qNre13OzwK6AQwqSOFfP&#10;JH+XqlzGYwQ3Hq3T48ZyGr6fWirqZaLceYr44K9qSKVZPRjo46aGuemCswZmEt42/RLqPCn3jrzf&#10;AIt7Yx90aVIrSnxGtK44Yz6dVt1VoWPmei8ZbN5eHIyY956GapTes9FRw1DJLXCreNsfiKj72YaQ&#10;/mUeZ7MoQLcXN/ZzaWFvJGsqhgDGCfIUrqbFPTC/P5dFngrqPRl/j09bJ17X0wqpqYQbhzOPq6yS&#10;NHkr8vNMrTVEURHMYdrNp9JtGvHPsB84Qou5q1OMakfJfIfb/s9OBC0bAenV3XTtBJQYGLEQCOJ8&#10;djqKUmQIDDVfbpHUAyKLEAfUH6LyPz7x/vI9V87AcSf2V6aiQgBTx6MPSRrNok8fhWNotOpUYMrg&#10;IJVAW+oEE/qsebeziytw3EdGUSilfPp/hCzR6PGTJHeKSKRDE0hHCzR1AtYaRwA1xyPp7FtovZpA&#10;4dLk+LqZjqYl44kM+mWoaWnuBCVdfTMhSVQbhrc3ta9vYj2yMFqHp1/gPT3Dj01EzX1FGSQFPLAs&#10;uu3lBVQqkEEAAAGx9iEQJXv6T9KmmpfSHs6uqAwyel1EgHrkFhzYm/PI/P8AQPrCBnz6STSVOkdZ&#10;Qq08oYqwMiG5ZfIWYsANBPIII1ce6spQ1Hn00pBOeHS0oYI4288zIJJQHkiYCTSCbXDD8kHmw49r&#10;7ZTGfEJyetsxbpRJKhCM7CNhHosbK11OjhrWBI51N/yMQpdRhKs1KdN5BqOsMtbHGGfWIxELCQqC&#10;7AC5Ztdxyef8Be45HtHPvkEILA0p1upNP9X+T/V/IYI82sjqXOmyBU9EahyToOsgsLXsQVv9fx9A&#10;gi5nilfuqOmzxr0rcZl0LoDewVj6wUYk8NpZtPA/AI59i/bd7VjpY0/y9eBp09VOTBVCkgAMdyXU&#10;ar2NiSPpe3B9nc24qwBQ462HHl/h6aFWXIugAVkYEEFQAVsf7Kjgji1+SfadBJfOADg9e1DjTqRU&#10;4Omp4HmkjUho1fTLpYhmNvVb/eb/AI93v9kt7a3Mjcaef+TquqpqOgN3bFj4nkRURqho2VZwygAn&#10;0mOw+oW17j3jZzRHbJeMqAVJ/wBQ6MYfgr0Cs2AhrMiaqppozNBd47AJG7wckuAP0lbXB02/B9ha&#10;EOh0nAHTUsWtq9IndqU8tPNiqYUU9NWefyyCPXFTpHFqCEkMxLAgO7MNNwQPagsSdKnpI6/h6BUY&#10;JcObU8MrPIIp0Z5ae1HKCFVSAWdtIKFyGbVbUwHtREgRgT0XugQ/b0v8RcwIBTR1UsEN2f8AaVIW&#10;ZbJIzRaASbkaALkhuPYkgZSOl8fl11VrDFTzBA7yQxaJwkKWlIUusTK1wQCSgHBHtdG0YPb1dtPl&#10;0ipMjEHlWoq44ooYWKSQ6XlQU6D9mSI2ul7i6ng+3GdadJ2dB8XQZbyyL55FSipaRKSjC1M0dfKV&#10;mqiYiVnhijBBKLpZmII+l/rf2U3TBiaGnSKWVZKaOA6AqenmkaWOnpo4WljBWArBHE3l5nnWOK66&#10;Y4wGQi92b6AAeydqeeR0X9OlDHNWM8dLGEaGIyQ+pJZGptQpqkVVSoYsQw0Bzw11N1t7YYUGf9X2&#10;dWWpOOsddU1tLelcwxyGZZKaSlqQ6QSQ2id5Z1WTW8dwfGzH0kk3sCGRGjGpGP8AV5dWLsMHqbja&#10;yUw0tWzPXTR1T/dzicZI1GmT7Z0kihFwsrcgLxpIt9LjTRANThXypw6fjlx8+hWotyQrUugBjeNo&#10;KmGklXxyuIo/RGxQekoOHi4Y8fUezextyQDXqrvUFh5dK6l3bUqVWthI8lJokiip2cx8eVZ1kHqX&#10;QBd+fzb2di3SmOmzKemqTJ5SsEJgjjNVbyqHS1JD5j5VrmSS/wBeTzfmw/HvRhUHpO9a16xLUyXP&#10;n8ddWPK9S0ioUmiVBqUQSRhVRUW+qAC/NiT78U0/Z03QHqBNl6eOUyRzJP8AcRw0yQTRySrOs8mq&#10;WghSlF9aMBqZW4P4sQfaTprrk2fVUWijp0MsUs1XLPF4alNUOmMkVEoeRQFsjh4w4IIFzb3vUaU6&#10;90xHNTM5keSFdT1EkkcS3iNM6hvHIb3bxLcazpPBOi4t7bZqdOBsZ6Tr59p/2XmikeiKxvRxRJJN&#10;LSTSf5LeRwPIURVCS/UAG5uLe224deqOkPlN1wyGkgpi9UKqqmpZTPCtO0P+Uanm0zKfSfpdebEn&#10;6e7pGckmlP8AN02TU9M75zwRyVGgU0SwVTGm0NVST1kcn+W0yVQHpBYAREMLn8j6+3fCDmgFeH8+&#10;GOvcem+fORIsVVj6l3DxSVCtUFUjkoNNkMMDWLBSHJjS7WHBJHtRHaF6hxwx+fV1U1z1Eqty+SOk&#10;8UkqR1UrGpq8aCX8rKEaN6wKoEMgtdblrA6r3t7fSyUE149WoKU6aoM4XNPPQwSoV8cCyMqJT1sU&#10;M9o2dqYFo4oAC7LEOePpcgPG3RVzTgf9WeqFFUVHT3h8pPIi/arVV5nr60ST1MApKKoXz+ZUkhQE&#10;uJOSq31ta4P59pZgBXTTyxxp/Kg/1fYHEdgOhCwy5bI/bVtNLAtdLDJHK1VCZ/sFp5L2gQi7aFtr&#10;a5cqQPqPaE4NPTpQFZ89DBtTFA1NJw/28vk+6+3TxTvUxBmi8jkftRka7A8/UHn2qiAYU6dSOh+f&#10;WfJ7UohkS1HHNeXw0qVEbS0rwxJIX+2HA8jFywdgQpB593YKBg9bZatXpGS7erHSBJmhpfAJ46eK&#10;BjLG4q6j0rUzwhQo4412tqsSbH27GlRQ+fXvCB6cIsIlTIhY1EtKwWOokVkMsMlN6gCFX9tWfRa5&#10;06FJv7ULElR094anj0LOytq0WQq58lNBeMUiSSuYIJqSR1ZljooIIxq/X6hyysthx9fZjbR1ai9K&#10;FhQjHSvoNgZPLZahpMhVWoadzLJRaIpJBD5NaQgx6ojo+ul+bcXPtfHCXcKeHTT27GoHRtdr7QSG&#10;kMVNCIDFMiLHTIFE+tQkGslSbcEgcAD6fSwHW17MksdUWh6dto9EdDn59K1dnRVSfvwU4PmMcomi&#10;slwoUSRyrc3H+paw9m55YhlWsij9mOlg6C7dewjJUyqkaSU0aGRFWKwSaBLJE7heCx5JsT9eD9AC&#10;t85cWAnwBSnVR9nRXd79fCkpKjSCrHyS1GimbU/3TcoikG6H9AWw1AH0n6iMbtGtpCj8Omp4Fkir&#10;TPQU4/A1sNS0lbHUrI7pRpKyJLSVkClTF+1Gh8akgtHEpVmtzYX9pwyngeitI2VjqHTrVYaplJad&#10;I2iYzxSzVipE1RLO4hh9EVpEYOAARIBpJNuDbXaeHTrQ6hnpJ1m2IlqLCnrI11SDx0p8stRTkhFK&#10;VJU+gM3pWX6C/wBST71op0w0JrTpFZTZ0TLoeWWeKGVqFAkpadZnk+4asC6fXECAHQWtzY8e9+G3&#10;EDpM0Xd01GmEEeqZ5I1LxQRxyeSGaaNz4TURlAQWX0vGh4HqU/1968I1yOPVdJHS125h2Wajhtan&#10;oE8y1SSxGSnphdWnETi6yu1kcC/F9PsxsLZnmA6sBQivRjttmTxU2iVGhMcjMsUUbTSEMUgjYuCY&#10;0Y+trKSqgAfn3Meyw6YRUcOjJCKADpWTU1LPDDGtLFDPrSRYRKsDx1Ia8kKNIbKADqZmY6tXAJPs&#10;8dEIyOnAK4HSQ3E0slBLPIIvD6mWBJIhNaUKF+2D+pbKdeoqL/Q/X2S7lEpiPn/q/P8AwdeZGCkn&#10;opPZayYeKqlpqmoWWERy095Y5IAjs0c8MUTK2hgWGq+oFGuLX4jq8QCSlPn/AKsf6v8ACVXLk4PR&#10;Xqrc9BBW1c3nghpan7Ro6AVRlM8lQTJFFDONSqisP82XVVII0/kJqHyFfn6fyHSXrLUb3grKZXXL&#10;RLSTZJoJmo5VSCarSPzIlakQ0qY2W6SLYE8MTa59kEimaV/L5fb1qorTqKN6M4aqCmpEQpZZ5gn2&#10;9Lkqx2CR+dXHkCRxnV+16WNlH1911GgUYJ8vOnXgQeGekhla5ciJ4Jqihq6lmnecuk90WFSRDRTo&#10;dJ0ggx8i12vx72qsWDEGnl86/t9Ot9A9V0ldSyU91lnppZJ4oZHlSgrKCpCaIZXCqTUXRTIrvdf+&#10;OQA9vtpJauDT7Q38hTOKU/03SZkIbpWYfPxwRQw4mCspH0wQmpQyotC/ILRPOGMQlJJQSq6tq4Kk&#10;e7+HXLkED/Y8v83ShW7M9TI81Ux6GimkrKhX/h006NRpNSrLJaeGlkhMaGXUBcEDg6yASPdzFGa1&#10;Gnz88+nGvV1APHqFXpVwyyvEKeeY5P7OolrKdZWo4EUTIgUhnC+oASoDwSfzzfQpFDjFaDh/gH7O&#10;raR0nqnF1VQsUcM9M7VWRnRpKtxen1xlxH5HDBRLIFSBOWV7j/XoqgEsc0HAf5PX5/Lr3hny6eMJ&#10;tshKCSJHgFHSyJC3M8cLxtqroZIZlN5Jn/ddXNlHqF78PGJnJUnBoeGT6U8qDyp1vwz0Oe18S9HG&#10;kmLp3ehraaRcfLLPG3iqnl0eapjlFwxf0x6g6vdlUg+z3bLbQ3D7f9X+HpZDFoyehigrpaSKKSjm&#10;o6x6J2FdHJRgssiRfuTRzRLqQVIA9bnWoB0/kkXooC0A8ula8OpdF5Eq5qZoJjUnw1U8NNOKWCWE&#10;jx/btCF0PHE5TU8h8jDUxve52wIQnyPXm+HpNTbeeSFpqf7SnVlyBip4pGQV1TTVHjSFKkATsJLs&#10;PNwOAA/FvZFc26OxJH+qnTdQOPQKZXreetq3roKQzVNHFdquSICsSklpyXEPgAg/bRi8UUxEj8lj&#10;cchW6TQxQVp6Dz/b/hGB1pYhmnUc9V1aUtOaWkqYMZGtFC081PGtVVNVKRS18KRgIxCrIjwxWKqR&#10;qJ9oXk7iTlvl8uIPE+QyenhATkjpB5LC1G365qR8ecnFJ45BWUsKmSgpHf7eWghp1BWFme97t9Pq&#10;Re/uqUkSox6j1P8AF86Dy639P4fAdYQmTqpIKPILVCZjPDGKnyI1LFCBryM+o6AFjGjxRHkqPr7s&#10;VjAJWlBSvz+X+Wp4dUI8qU6TFfjabVJFFT1KVDCONJKCWPUtCza6apqFWxiV1UroAub/AFufbYkP&#10;Gop/S9fMfOnr0kkFG6Sk1LJTVlXaajEUdfST1wponkeF0s8ksks1owrBrjQ7M/IuDezobUi1rXSa&#10;fZ9n+wOmCaNXqdTvA89emiOKOsYRxq0Y1w481KmGatmJ1pGocLYlGckeptJAq5IVaeVOHrTyH/Fj&#10;9vWya0HQs7Iq8dHlsXTtHSMxqmpZgJpmp6ZpGaE0gWqXTYSGzzAtqN1Nw1/ZVdisTMtaAV/L1/MZ&#10;p6UPT6FMevVkfTdPRSrTinalkydMsS1VTGzw2qaeVoKiwaweW6uqOAPIoVgPYMumJn86GtPsND/m&#10;6FW2U/wdH62zgY/BTPBBJLVCIRTVReHWscq6lNQ39gE/gf4+19rbBxULQ+vQqjVCgr1OymxaKSKU&#10;RM760bzLoQKkkouXZWFgsZ9TEc/4G/ty52zSutenGiSnRI+3OocXlshlvtaR2rYqSOmlrRO1LBHF&#10;UnTUClpSPCZmW9pGBbkXA+oLbeV4JKVwD9vQf3CyVySOiZbl2e21JljpJJ/s5cnDQNF4YvKVjpvR&#10;PDVSAIbIdUiERgOxVWNrk6SdZhU/FQn/AFD/AFYp0FpVCuUPQT7tpqeuM64yoadoaOaGjmEM9DHI&#10;JlBqB4qm5lSwB4kH6nZnXj2tt6qO7hXPn5fLga4+0DpPLGCtOu9s9bbgz1RSeanhkx1VQRy646aS&#10;Kpkp6M6G0Q6Sh/QNDKzmykfksHmmjUELWqn8s/5fyHTcFq7t0c7ZHx3pKeETS038KyNVTySvHFHN&#10;UPFUyRrpcamYhZBZhGCRY/W1rMrDNctTNP8AVT/Lnz6OotuSMVbj0MWA6fki00qlwkaLUS2C+CCe&#10;nAHjECrp1P8A1Q3FgDz7XxbW0gpTrfhAcOue7Nlz09vtYWQpFLIYlEYqxpS7089TpHOlmCjkW4JH&#10;19q7bZZK4HTE76OkFkNtS0VPAcfSSw1ZmielM80TRfbvD5Z6KN7lforMqB73Om4Bt7W/uu4iPcMd&#10;N+OGGeguzMSVc0yUV6WWZFp6ur8RbX69UWOXHTqChIPqdlsPwb8+zGG10LUjh04CCKjoL8rV0sUd&#10;K7PRQVr5Bqino6WGQrLi6Z9NYiLVemdYUHkYkhmkC6QffjEaHBIHn6enW+kNkJlSnlWNF/hLTVsN&#10;NIf8lraikmQeXy0sgR444m0oSedI1AAH2mmgLmg41H7ft8+k8gqxHTrRbOqKoTwOjgz1tNFM1PNG&#10;60sEFOJYY6Y1QA0xsVkeW35YDnkspZSk1pwB/b8+vJbsBjpaYfDVdFKJoJIVyH30qieSR3cU8MYV&#10;hTUOkrq8epo2Grk3NgfZraWcqEVGOlsMbLx6FvCGnp6aCrqKn71Kl6x44K2AvU087MBNVzaEsGWN&#10;dQt6RquPofYttY1UBnHHowSoUA9d1dRTTVGVp40ngV4ZBTTwVVvIkkIaV4DoOl9altNuL/S5t7VS&#10;adPaOn04dJfNI+Px8xr4gaOo+2hqIXeCaJoDCHp3qhpu7GVAoSN2YMPpqBBRyaafPq0NK9Eu7VzY&#10;llrYl8dX4VcU8c7yRLLJUXmlmxNVUaTGRGjtDIQVJDRsusj25b2y6NfCv5/t/wAvp1V3q5p0R/dO&#10;VjykhZHWgqw8PijdXjVUUkCCsxyxsC5iCzpIIDe+pitx7NoIxGaEVH+rIP8ALrbnUKnoOamnjjgx&#10;8FJW+Y5DI1BkaFzTmOkaMtSRRyy3U2Fmc2Ulf1fUezFGqxZ8UA/bXPp8umiBQHrJQYuQeEyGvaga&#10;QjKxUiJG1E0Ta+XtxG9gpCfVgDf+vmkGSKBvL5/7PWiAcdCnh8JI7CfTQARxyVJDzrLRStTNpnlN&#10;NFceNYzGyOT6rkWJ9lzzBR55OMUPy/n5fZ1p4q9Ge2jikrr0tNNDThKPHRVFVSwvIq1cyeangjSB&#10;DKUkUmVVAH6WRm4t7D13diM1kzUmlfStP2jpFICp6PD1ps/KQwS5L+G5OZY6aJxUVQqHGSqGuJ5i&#10;8CsVGo6TTxD0rbUy20+yO4uRM2nBH+D/AFevTSqxbh0bHYGKnyWUozkWo5CZaaG1DT1CPCEvM1EA&#10;SwlS1ih/FlD29nmwW6vcgtwr0axAFM9WZ9a4H7TGY+IxRho4YoyY0WTUfrNfULM3I/TxdTzckCe9&#10;ttUWNdHp/l6qZQoK16MDQKyCJNKRhNHpjW+sFrqxFv8AAfW1hf2J0TSvTCmrVPn06uVjV7qrqX0K&#10;i3VRruVF/wAErf6+7ny+zp6lSOkxWlHHoi1FpLD9IZD+kgA3B/pcW9tOv4ujCFSF6S9XfUzqnqVQ&#10;CWIVFjZtEWs+o8cki30/PtIeJ6WoKDqBpQpCAP1t69SjU17+QjWAFF+VcnkC/tOaa+7h09rNSeve&#10;oKoKrpSS8btGqknSNDXjvezG19Njb6+7fpH/AFHpvHUnxqFu12QG7tFHa4P6UGhW4B1fVr/T3pgg&#10;XHXsdOC6WCt4QfIToZtThLD1OWNubLYnm/1/Ht3pk8T1MicWXVNGbJoDXGlYzwGR7D68A/4e9r8Q&#10;6qfLp3QfoU8tYawACyhRcOBb6nkj1W9vDpOeB6mop1uwCsqaGC3VGJ/1Wjmx/pf2q6Zb4F/PpwiV&#10;PTfUV0m5UWlDqwtYD6fX6cfg+3Rw6ZPHpziQgGTSG0k2IB9QPB9LfU/S3t5OHSNhQ06ziEDj0/qL&#10;MTouALBSL8k8E3J/Nvd+qnPUSSHUpWwZrEgMdJFz9Co4Nxb37rwFOmasp1Go/q0qdICC5cDR4wVv&#10;xb6f76yd/OvSuIUUfPpPVHjBRdKpLKDoTUPSIR/aI/NrXU29pXCn7el0S4r0kMjIOBfUXZ5CRBo4&#10;F9ciofoASLt+Tb2Wz0/w9GduprXpCZScIJJJZDokVE8SoupdZ8YlllPqK6iCShuPSLeyOdlBPRxb&#10;xggY6RtTK+rxODG3ridLoG9HJPkXkEA2JYD83PsvkYg0HRyiBVFPLpPTBCKiSNWkjDDyeWnjme5O&#10;kkKyqA/1UhWJufrx7RPpOf29K1AWlePTc9vARBFGv25b1ShY1RGjLNAqAWLAkFiGNhe/tK5UHHDp&#10;0AFqdNkn7kLyqY1iSLyi7A6wD6hKeAhVrXZbj62/PtlhXuHDp4ADHUGct4gsbxMsjRSqCqpAY7kP&#10;Tu/0sxJLEC/0PttuHTi06hSSqoZdC+ouyrK8bf5LMS4imVwNTHldNrAAfi3tPIaCnr0+imobpoDk&#10;FBHCDMpjZKd/U+qoksNU4FyVBVmUaQFNvoL+0zYqR8ulBWgr021CGOZFmju7TTXMCCYCaJzGxjjh&#10;J1x3N7DgE/jmzXV1yvTMCrNKEqZI0TyrUowUyQ00TeSFhJIpIkCkqdDMqg3JB49tkUJfpQQKAHqK&#10;0KTS+eFqqnilCSNd/t7ygeOWUEamJYhf0oCdXP1v7Z62tVFG6a5FM8btLKp8srQ1VoVV/EAbtIDY&#10;+Rz6VPJDC1wPdWr06p8umSqgij0I8UM0k0i+MpOyykToR55YyDaVrWYkgFh7p04vxdJeRKeWmihn&#10;gklWoDxU6rAjVRqnnJqDLGQAsahX1X+uqw976e6batEk+7edTrRVoPAzrTEIJA3kiAX0C+ldLr9B&#10;wx1WNWFVoOno/h6akiQapFmyLoKuOKpWHxNJT/bprlcUzaGjc6UFwwWwJAP1LRQjLcOniDUfZ0zA&#10;R1EUrBa2aprZaiClMwMNVEFcyzaqWMKNem4YyXJGgqyj3Tq5JwB1FWIpU0sF6ephgaGCdaYtLE6y&#10;Eq8F3CL43JWMkMGXgXJufe+t9QKRxHVVeqnrKSuMxgjepYGKRy4YwxiAAILLqkZvU6oBc+/de6mS&#10;CNoGD1hUa/JTz6lj+0rolJasqPIAVZx6Y4yTdTf3rr1f9X+of6v8LbTsHpdCUwMepVpwZ1jrKiUO&#10;yTNOo9IAkLNGQQSQT/h7317qFJG+kCSnKVNp3nRTGYmOq8Qn8gBkey6FC8AaSSL3G6EceraiF09Y&#10;PE6yxmYTxQRqVUQGnmdKd4dUyyBx6hwVI5cA/ngnbU8v9X+r/V6n1SBTqX9m0cE3nDCm8mlZaYRx&#10;qTSppp1poheMRDWwkcAksx16FX3XrytQ16wPTJK8Ewq5wJKV5I5JNLU5eB/AZ3giCqvk02dlujXu&#10;oAA9+6s0moUp1O8SQRUxrKEp4yWaRbmWCFyZkljih9Hib1RSKDcXW4I5NtHbqPVOveGT7ieKoipl&#10;nqGKMftmMdPJJTiani+1UAab/rIuwY2vcAe69a67h88cFVCxp6wPGrtHpkieeT/NRxxykDRJcOq3&#10;/Tww5966ab4usaRSCWjkstFTPFElS8kQrhOZmMMVNTzuAyBAjSXJIaxP192T4h1UdN5phSSss0Sy&#10;UMiTAT6ZAYXWa03kYDyeRlKpEpYKzA8e1H29W6ggtHJPAgmWiM8UlQRV0stH44pFk5SlBYKzmMSQ&#10;67gcC9h7aJRTUcetY6xVEKPU1WPcZD7qth1TNSMtXBSx+ZZ4BFr0+OEpYWdgylRc3IvtRU6+tg0N&#10;eoDmeJZ4WWOGsXy1Sw1CxmjaFyft44oyoVJAbq5BH9ShJHt3p8ZFek3VymljqOaCoihpp2+3qKZf&#10;uKyp4VYUqJLfqdnRXuAbaV+lz446soqem/IaI5pIZZKVzSf56mqfRUVFbBGGhilmsFLIxaMWYhTq&#10;BHp90rTp6g4dJ6alkdZ8pRVGRE1RLXA+MU7BYKcL92lGlSrOJYrNDGwNtTE2AAPuhp8Pp1vpsq0p&#10;qaOesq6SeemihFXUPlHWeQJTSASVlXXt/k8OkEGCmU8abi2sAN8TQU/1en+XrYNMnqD4iksjzVsy&#10;jGVEk0kUvgkpKmOoYS01TTtMBKhjQBRLEXsr/qJuPfiBTH+ryPVqCuP9X7f8nTB5o/uZpK16/wC5&#10;myUlaK6OljSkVYoxLF5aarVYjUOg0toVCVN9JI1HYGKj04f6vLrWkf6v9XHprlrBHLWNJDUU0VfX&#10;yJR1MKCplgjRg8jVECqJHFx6pDawP54HtxRkfIdNmnFvPpvyMUU1NTSwvK01NWQT0NPG6y0ckGU9&#10;EcYWyy3hIebTIAylm4sBbaAg0PDrzgeXEf6v5f5emCqnfG+Q1hi11EoSSSEvlFipYU8MeqthCo0r&#10;Q6pIyP8AU2PI9ugV4dJyADw/y9MswEiwTxQ1B++eo1mKppz5aRgqU9K8Y4jUBVmaQqrHUAD+fdx6&#10;Hy/w9V493r/q/wBn8+maubITaKdp2hf7mK8mOWOcyRxxPPQoakJIUvp1TN+5yLOR6buKFpX/AA4/&#10;l14g8Bj7P29IzIxTioppY4qxKmhgmpknopmSjSSuAnklmqEZvKh0WtISbKGPJ0+3VC0zSh4j7PT0&#10;6oV9K1Hn9vr69J14S1AUoPNVwYwS0FLVwrTxCmxc0ms0NRKwvI8LO0cMoQObrcNY+3fxd+NWaHzI&#10;8x8qZP2dUFAvbnTio8l40/Lh1ypI46Opp54IqZ6WN4qqWPxlZ6R2AgneCdm1ok8kZkDJcll1BQL3&#10;81WBB/L5/wDFcPs62ukZTh8/L/orj0Yzrupkklp6r+IGs8tNkKqRcvQpIqiNb1UkZjRlgOk/t25Z&#10;W/PPtI4oTilMdeKksD9vH/J0dbZtTTQ0NLHTRVVFAkTUlYq0qTvTRRU/kElNFHqKzumqMTBiNV1P&#10;6RenSOdcno12265WpqNkkA1RwTxNUqoSrmpog1/CRy8mozLpsByo92iI1Z6KXUgZ6EGKqppqH/J6&#10;6oWkEZqhLFHTyR1sxmKTidZRwFYsqoX5JB4t7WBkpSnSfT3ah1xq9MglfSHWLxeDzo/3CQygM8NV&#10;AQvksbSqkxKWBZW1Ae7ilMdVOqtPXqPVRRQymOJ5LzoHlWCjtGz8NGPCLs/0sqatQvqX0k+9nqqi&#10;vH/V/L/V/hjRwQsGVqg08Ei1LuKpEZ6qpjkEUS0ywBvM6L6X5Fl1W5B9+49bPbmlOsMxgpXpSrGm&#10;i8YaALHIKZoZ4/DDTrCq/ttbU1kDWDgng+9dXILCnUAiKkZoYkjhmgMLhopQgYC7BW4IKychnP6b&#10;MbD3dSFOcDptlY8evYvPNR1McLVRCyLUo8SRRKKcQIz0UWuzK3kW/rIuQQTzb25DfeDIaHpNPZeN&#10;Hpp0p6rfEFXQxSmsLF9EcbNHphanlj8YkdlBSMsAxsX9bcBuBY7XcxIoXojOzNE5an+r9n+r/CXz&#10;eu4KhKSaGnqlUGpjgqaeGo11SSSSCGC8Uq64341COdSpJXSw59rEcNx6cit6MTTol/YW9v4c1e8m&#10;VyePoGmZa7IZL7FnyX26NPR1VL4CjNAqn1wkKLJq1Egj28gJYUFejA2mteFPn1Wt2vvKPOSxxVL/&#10;AHMNRRV7R5GSqWmpxBKrCLHR16xDzeRtNTFMo8T/AKQR7Edux0afM06syiCOh4UOeHl/qzw6rO3P&#10;lbjyErXMi1ApKieYU+ilST0R0iaTqBWTW6LexBOr6kGSwitR59BqS7djVjq9KngPkPPoIsvk6h+a&#10;WSOmlQzJUiKQN4Ay61ijma1y3Cm97m/PHt+OJV6L7iauFx0G1bNURvHJ4okkSzeWJw08TSjVG6A/&#10;S1yoJ/S17cW9mEajTTohmJU16bJXmFY144JpIr1ReqCHxyyrqeOaaPg6rBgn9bf09v0oKDpHJXqE&#10;xkZjrNPEqOoll0u+qVzqWKF5FJtzqLMukWI/w97FPz6ZalM9NwEihKp1dofHI2tWSF5NJIdYmAuQ&#10;RcMxUX+luB7UDgOk/XafXx08QDyIXMIKSI7sQwD39RYDi5IH9Ofe+vdZJ3ZySIEVozHJUMCPK6lf&#10;E+lV4BJJ1E8gn37r3UGenKfuHSwWNmCtp8RqUYKQj/qP9f6fQfj37r3UMwSu94jHGhD+UhQyalsR&#10;pS3PFgp4+nv3Xuv/090f+v4vb+nNufanou64taw/4Nc35HH9PfutkU66tzx+q9xqve1vx791rrH+&#10;bnm/9Ta/+x9+6912SDwBa173sORaw/x9+6913pIFz+fxwf8AHm4Pv3XuurX4OkW5uFB/N78e/de6&#10;8Re3DG3+FwwB4/1vfurUoRq68QPqQefx/r/QX/Pv3WjT8PXA/wC8f77/AIj37rXXAAEHix/24IPI&#10;+vv3XuuS8cEKbj+ikWHFjb37r3WZb6vpa/8Ah/vA9+691MQX40/QHg2/I+nv3XupqILXUH6i/wDr&#10;kfT3vr3WUD+g5H1t+B9NNj7117rlYj/W4+tr2v8AQe/de67AFr8D/EgfT8Di/wDvXv3XusLLyQwv&#10;c3/r9f8AYC3v3XuoUqqR+nn6fp4/r9ffiKinXum+VR6iQDawPNyf6Cw91CAGvW+sIsv40k/ji4Fr&#10;i1/p7t1rrtVF/pcnkcfT/G49+691mUHg8/X6Cxv/AK9/fuvdS04tyOTe35+n9PfuvdSA9rfpufqb&#10;D/Y8/T+vHv3XupKtcW/p/T6f7D37r3WdSP8AVc34Fhb/AA5X6e/de6zqRb+vJHIte/H0/Pv3Xuu7&#10;i4+lxxwLWFr8+/de67BXi3+t/wAlc8D37rYpXPXdx/X/AH3159+62dFMV643X/eb8/1P+v791Xr3&#10;p/FuDf8AFz791sAnA66Nvpa9+Qbi5/Pv3WyWbJ8uutIJB/Nzxa/+wPA/33+8e6r12VQ/7DnggG/+&#10;x/Hv3WxSuevBR/iLc/2eLc/0H++/3j3W80xw646QSfrwP6D8Hnkf6/v3VevFBcWAAIFuPr/re/dX&#10;fy+wdd+P+yNN7g8AH8ci3v3VOvabG4UWNgRYcW/Hv3XuvFRb9Jvc2t9Rf/W+nv3XuuJUDg/QqeDy&#10;f9b/AI37917rjY2+n9PwLn8cX9+6917SBwfrc3FrW/1x7917rhpX6/UfgfgH/kfv3XuvWsD6bW+v&#10;+sRzz/r+/de64cHj+o+hAAP++Hv3XuutK2+hB+t/x/T37r3XVgfqAf8AYD8c/n37r3XCw5It/wAh&#10;fT683/P+39+691ibTz9T/rcXt+LD37r3WM2BJP5H9NIsBcC/v3XuozAfj+gP0uPr791sAk0HUduf&#10;wpP1GkXJP4Hv3VvDf06wkW/H+uCOb2+lze/v3VeuJ/2BPN7i1/x+VH19+611jIA5/P8AQmwa/PN+&#10;P+Ne/de643vwSCD9fpYW/Fx/vfv3XusbAfQ3/wALqL/X8XH/AEUffuvdYiOb8H8EL9Dxf9Q+vv3X&#10;uuBC6tQJA+n9Tz9FP09+691yNwAWFgAAbfW34Fr+/de65AD+t7WNj9ACPfuvdc1Cixt9PpwOR/gx&#10;B9+691kCDm/1vcHgWvzYWtz7917rnpFwSLX/AB/Xj8j8e/de66KqR+m/+wtzb/evfuvdY2Qen6gf&#10;W3Fg34+v+PvWnu1db64BUBJtpF/rwbi/q597690Hu5quloKnzzRRMVRpBI4uDpFiD/sTyfZZeFYz&#10;U9LbYGSq+fRYO4+5Nt7Fwa1UhpajJZAt9jQ/cKtY6pe7Qo1nspPGgEgfUXt7DN7u8EOBxPQm27a5&#10;rlqeQ6In3h81KbaPRWXrNuV61u6cqgoKCiKOZxlJrowVm8ZKRqWk1qGNh+i/BRvv48LRGcnz9P8A&#10;Vw6Po+Vy82p0oBx612+1Ns11Luzbu6t6Z5azMVqZKs3oM3TrPSlagiWFqGviiDNKwZFb7gAWuoYM&#10;CvsljuWuNRfJP7fz6E/0kVoEUYA/ZwpinRVe9NgbXzdYmQwMm26MVGJpnrqDFl6SOKqeUSrkoRLr&#10;BkdSFR4mX6eoXJsY2s7ooUgn/iuHSS7t4ZKaafMf5fz6U+0MZujqrFU0EFVRiozMDoWqIjLHSUkM&#10;atNL4GBjmkZXR4ivrVx79IiznuHD/UP59OwSS2q0Q5OD0r94Z/Afwelym68zT5XLY2neKOimqZtO&#10;56HI2KQZCtgVo0mC+otbULgGw91gicHTGKD/AAHpy5mjK1nOoj+YOKH556zy9SYOm64wW/sfRPlq&#10;UVdVDQRUtSk+56Hb1ab5Omr1mDRfbw+qCIQ6bmx9Lc+1yagaOf8ANX16QeFGVVkXj5jjT/Y6Av5A&#10;70bauV23s3aW2KGl2tgdsUdU+MyisuShGYWypTfcSM5ZHGm6lyGPDX+lrO0E2qSQ0Yn8uk1/drbs&#10;sMK9qivz6UGx++stsDpzOdmYSSiod9YVF25g8tkpZcjU0j5D/J8rST7bqfWsjXQRTSII2AYk3Bux&#10;Nsy3F8sLfBWpHqPL/L14bmsViZyO8YFc5+Y6rdwu5cXuve+RynYOd/iFflslLncnmqiFWnlrJWLP&#10;G8ZZFWEHjTCLBP0ABbexXJbtDAI7VdIUUAHoOges4nujJdGpJr65+XVpnxfp6fcL7u39tenoxmcT&#10;LjsZtGvnoHptu0eOVBNlqKKukXUJpUT9lW/Ux9LKbj2Ed1jIjET1pxIHH5fz6kHYirVkQCooAaYp&#10;59Hnnod547bkO8tx1WCw1buKrXIYuWtrYzlDttn8VbT0ixhXDMP7L3506vrf2FXt1KmMAnjw9fn0&#10;JmcldbUrXz9Oisd7fJXGZrrjcFLtvCS5Xbe2ZqDGQ5TLxStNnJpJdAqWSAAxyUXrLNISqgAj+vtR&#10;YbXS6AkahNcDy+X59I73c1WzbwxqC0FT5/8AFf5uqR99dr7ky89VDQRUmGiq8j5ZJ4iZMvJFE5sJ&#10;MoP3G4IA5sRx7k2x263jQF+404Hy/wA3UdXN7M7EJip4jifz8+jHfHrJUu3ZMt2hWSUxrcJSyxVs&#10;tTLPTNUzVEIjp/tKWmUiUi6GdKiwY2INvZRvMRnZbRcBqfZ/P/J0a7TIIa3Z4r+3h8v8vR/+g+wt&#10;4fI2rzO3KSvw9JDLhqiuze4Zw7bjip8dTeaFsHiHMnip4xZJwmlXYhwOD7B+72ibQokYFjXA4j8z&#10;5mnQu227bdCyCnDJ8/yHp/l6ybwkqusto7L6766yseUzm88pX5rdWYkpYJNxNGKsUsxo6+ISRml+&#10;3dfJFMXf6sgWxsnhYXjPc3IAVBQDy4Vz/q4061NH9KsdvbZZzUk/Fxp/qyerJ/hvt7bXQ/W295Nw&#10;5WStoO162oX7Wrq6iSoikxyGCkpa2GoACSyOjWaNirp6SAbD2DN1vmurs9tCi6cf6vs49CK2sVhh&#10;AQkhjX7P2+uelZ8QIKDL9o9m9gbwmWHMZJ327tdKrz/Y1GNhifyxYKnkB8UUA0OjKANZItx7Kb9y&#10;IUhXgBU/b8+lCxIGaQ5PAH5f5q9Lbce3a3G5ylwNBULmMdnMjX5HJUk1cTV11XTsVp6PIZKEGSjL&#10;glbkkf1XkD2hVqoC3EDrbAKcdFP/AJgnU+3D09Dt7blXjaLsHfMWLqqfa9BPCKfB7cxnpqqWNYV/&#10;yiWVm1SywKHcsA6+xjypePb36zP3IlSccCc+eOi7dbZrvbpLZeL8Py6pg231/unZmPfrjc+0cHQ7&#10;cyFQK3JQPU0i1NZQUalznmZH89N9uLshcpNZxYcj3J0l7HcuLuFyzAUHoK/h9M/s6AibfJaf4rcI&#10;NJoTwrj8X5ft6SVNh+kdzdg7Vx216CpbEYbKTrVZnMPJGldVwOJUqft4SJtDPZbNIG4uxJ9qWlv4&#10;rZnmbLDgPIehr0iEe3SXSJbrhTmtcmvSv37vXM7y3FQ4vdW1MPW43b1aZY40qWjU0EU5pzTO8+md&#10;luutHDKU4upAt7tbRJHGWRyCwqf9XD59WvriSeQRsgITgP5fb+f59Ou8O4sPgNvz7c2xjMLiXoMF&#10;LVUOMpSk0uRrZJNKZSrqakGpp5aRdQjSEqk6gs9vxSCzkkcPLVqnJzgf4M/7HVPHWNCqkCgwBn8/&#10;UU6LLvztTIUODwW5tp1C0286fFfaT7kmEEm5QrER5Gor7BkQvIRFTlRfxg8A8eza1sELtFN8Fa08&#10;q/L/AC/PpFdX3hos1thwKavP51/1cOkfT7i33k8ZQVeW3bXLk68rlm05SSSsyMCyf5X5EcqVkvpI&#10;j44I459vyW1tGxCoKDHDrcM1y6gmQ1OePR5elfj3vzd1RR7hzuUlx2Ep6N9x0prEkjkno6ZzJT1N&#10;bNIuiNywJVCLk/pN+PYD3jeLO31QxjU1dJp5HoebVs11cFZp20qAGFa1P29Hb2p8daDcdLL2FiK2&#10;thyT08cs2UydS7YaIzzNS1cn2gVZJEdF1MZpRpB/USNICTbpJTwGA0jyAofUeXr8/wDZFke2W9RK&#10;lS5GSTUfz8qevSsw26NmdPdd7i3Xkp8zmMjiK7KYbBzbjkxM+Gybxu0Ty4JIlDVNDBIumnqI6hjG&#10;/wDZLC3tDLZz394saALWhOmuB8/n/wAX0sFxDY2hlZiQKgaqUJ8tPqK441HVbW89y1W8ps1mavJ4&#10;PN49KmjzWRlo6aTFVk2WqGNQFSaFHaaeIARFpAHNgwFz7Hdjbi0CRAFTSgqagDz/AM/p0DLuY3Re&#10;RmVhUE0xn7fP0Fc9A1u/PVs+OnrMzBKRX5GlpZ4qapgaqpoURicbVyj0QklbSpwXUXf83EdiiBtE&#10;Z8v9R+z06Dm4SN4ZeUZYgcc/YT+3ps25W47L5qHKf3spMHW48mFKDJRPJVRU9LGFiqKael9OnSLL&#10;o+lrfn2ZSq6oU0k18x0VxyJI2sOAVxn0+3pI9iLhtz5qvydZuOlrZfLJCKGkhFPSNJDCNMqGMhQp&#10;/WoS2q7E839rLIPFEFCf5+iy/EUzltYP2dFuym1MmClSKIZCliiqKuneGVV1QUi+WolqFa5IjFub&#10;C5tz+Aco68BjohkgalKdBVO8FbpgmcRyyVDTyyvGpCob2SVApKrfmwFj+faulMdIaGlenWnVcRVC&#10;WBYZvGqtHPJGESRSRpajgOoEhzYAf7H34iuD1tTpavUKTJLHWtPLDGZfO2t1hKCeWY6tJeMaBY3t&#10;YD/effqUwOnwwI1dPFZkDU0sKwgyAKTUAsETzf7sihQ+kW+pYC5NwTz7qE7q9bauk9JgVBqHEcCT&#10;qkSr5denVGVBubW5LG4Frn/H25Qjj0nAwa/6sjpY4SrpacNJO8iPCI1YxzBNbFhJHFpFtSAEc3uP&#10;dGFVI6vEQKk/Lowmxdz5TDzSZanq6aSkaIT1NGCI5FRYzEkslwFbwn1aGupJF7+0MsQoKjo1gmIB&#10;Ynj1wXcdZmKPHYCnxVRuFZs+tRBRS0cctRNRMxDxQ6B6V1MCAy6QDdSB78UCkuT1oymWiU8+h0wu&#10;z9v9b1o3TKg21mp4chU1nlq56A7fpfsvHHjZqLxKXaoZgYWAZJOVH1Dey6SV7o6B3KDj5/Po0ggi&#10;tAZj2uR+zHDom+5K6PKVmVr8kZUE7SSRxESU4njDlm8Uk4JdUXSlmN+Lf1sexIEQACnRBMwZiz8D&#10;0DT0FTVxVAgUhYlNlY643VW1aWve2rkWvYn+nt0GnHpDpqagV6WFH1zuGq2ycxT4KpNKskCnJSw+&#10;GFJWuYI01Cza1DBbXBIPPtozxeIYgc+nVxG5XWBg9RIXNDTLVVcDrUxmSnjDEMIxBxIIio+t7E3A&#10;t7v1QU6g1FJFW0EbRyGesmLSuI2FnhDguDqvYqLEEcMCffuvdJjKxR0M0dKULFFfW0bLa4FyZAAA&#10;QB9f8fboJIr1RuPTMrk3PNir3X9pv2YzqjdvT+q/0JH0/wBsN9V64L447h0VzMOZiy/tu/0sFWxB&#10;F7AAf63v3XupxkhigpoY4C6RTDSrPqLtpswsFFwfrbj/AFvz7917qMBGrzmGDUi2L6gonJluWkZl&#10;4H9CP6e/de65fa1cwhQrKn7heNHHolA/QhUXIUH/AG3+x9+wMnrYFejy/G3eG4thGl+5WNopJ6Gu&#10;gx8qyGlyFRDJ4CwEVuVDnVzfj9J+hDm8W8V0P8vQp2SeW0pimRx889Ct29WYQ73zOVzT0Umapoo6&#10;uKsp6mMUdP5KUVNI6UpALSyC5MiKHDWt7Q7fDIIAiggV6X7jIn1DSMRX5cB546APK1jZWheulr46&#10;zI5iE1mt9AZI0DMtLDTz3DsxUFXBD6rkc8E5hXS2kDA6J5n1x1PE56QFPufRTfwqgoIppKpIkLGF&#10;JahZom1y+sgSab2DFCDfi49qjCCdTdIRMcxgdN+So56Nz/eORqWFEVoMZY/xkADUVqpXACG7Fj5A&#10;rkEEg2F3V007emH9ZPyHU2k3SqRvSbboI8ZF4dZDrDPWSJpsSKsgMARybAf1FrcaMYJq3VhMKUXH&#10;XCprJ1pKeSSura2KqR5/8old40lQ/upGW+rMeLkk2/P9K6UJpSnXpHKgZ6YqjKZmdZoBFTS07xK7&#10;/tp5EhHBijZrkEE82PPHtwKq8OmWkLY8ukVHTtT1xd0IkQa4CLMHLekBpQAy2UWJsfd6nqnQkwU8&#10;uL/hAhM1YcgqtHDUU8a+aVW5jdTYixNiSfUPx7rUGo6cjJDU6FZpsNQYOix81dNU1VTLJXVTvSJT&#10;UNK0DEyUyRr+55AQVAew/wBTcge/Kajo0R4ljCtx6k7YoX3zmIMPj6lHqK1lgoUYrTBVMgaWOmiv&#10;Yx2N5UZGJF7C/vzuEUsevRL9ZKI0PE0HTP2f07vPAb1yG2JsL4J8PTTS1UquphqIqVTLJVU8rjS8&#10;TKCyshAtb0g8e6JcRslSemL3b57eYxOuV8+sdL1ttzNYBKc52iop2gaoyb07RzVUYprzAiUc6nP7&#10;ZjF/6e/GVg3DpkWsZjrqz0DWWxFfi6Fqijhm/hSVEkOMqJ6doKiuiVuJDTzAWVbesj6X/wAfby0J&#10;z0mKFT0jY67xLIDIrmUmSRY0Hjjf8gIfob/Rve2WmR1ojpX7VrFpcrRySxmaWBvKpJJXyE3iCOCL&#10;MTxYm3I9tsKqR1eI0kB6NdgayorzDTZMStWVlckX3s/7tBjsZMnmlgmicKBPpXyRzLIwKKwt9T7I&#10;7mBApK0JzgdCS2lqAr4qf5dCxW776ywZl26lZkN2UM6+A5OpVFjasIKwVOOkMXlRKdTwUul7jSVI&#10;9lKWN27CWmk+g6MjeWUf6NdY+fn/AMV0UPsMYHDVvixcQq4pzIRXJHGhk/cIQRILFQ1jq9AJsAba&#10;vYrtdfhDxOPp6dBe+MaOVjyD59BlJixUywy18i0lLNTkx07MHkmTVqjMX1F+Dcfg29qeisjPXHKU&#10;VGoRoY6ho2j0Wl0eVgSFUshHoP5+nA9+60QB1DlaGKKRHVTPTKCUUI8ZhU+pT+TpFjdeCePfjnrY&#10;FM9NkcjNULI0gjk/bbSWN1uLIBot6voBdhb+n5910j06t0/4yukiqYhRlFbyEIrzHyzlrK7Bv7LE&#10;m97n6/T8CjRgjp+OTTQLx6FamrpWqCoFOGN5alauRJ/DUKniiu0YLK7fgKoJPN+fZbLGuSOjZHDc&#10;Olvsrcs6ZF0o0nWQQOwStpY3Sesv+4KlksxJAuOSFOn/AB9o7iICPPSu2lIkoOI9eH+r/L0qO0oa&#10;vKY/EUTU0jZKSGaqytVlxFTuggm1RyrK1grN+4mmwDjkDjhPtxCu2k48qdP7nV0UMMn1/wAnReK2&#10;DISVNBTeKU0sbD7eXxs33CvyqIbagqjUrluCRxxwD5Si1NePQcKmo6zZjZbnFRZtWvDJM0VNoYkr&#10;oYlleOxYCwYgfXi49+S5XXo9OvPanw/EGK9IlaJp6QmIwxzF2sr3EqHVc65FFyb2BVRc/U8W9qSF&#10;Pd0jpSo6lYsTioYTI0nKRyJKS76x6mAjVSeONPAPusgBUU6Uw18+HRp9p7iOFp6CJ2rJYEo46YUE&#10;8cK1kVLIf8uhmpSpEoYXKvJpbk2B0+w5dWiTsSTQ16Etvem2UDiP8nzx/q/kDG9edubaqaM7cy22&#10;6uamWmEKxwSUzV1PIk5H3UVKQ8qqkR8QJbxuTdkUgn2HL/ZpU/VjbPz/AJdHdhvUT/oSIQPlSo/1&#10;Do4ey+449kx4aHbeHrMfSa56eXA5DG0clfSVjqHggro6S2szRAfuowKXb6g+whdbK9y7O7DHmK0+&#10;dPzx8+hZDuUccaoqn0oaVHpX7R6dCXvrvbfG56jGznFRxU2PxlbWAI8MlPBCtL466id4wXEighYw&#10;oOgDk8+2rPZYVJMhr6f5/n164vZCe0UAB/wcD6fLoUPi58hdwYvd+Jw9P99na6mhhmqUrqlqYSYr&#10;G1InikpJV5cIXLeT68EX+g9s7rtSIgmjOnPl6n1/Z0USyif9M+nn6D0/M9X/AO2O8KDduLhkrKaT&#10;GUQC0Q8Xj11cj2eOOOJgHc676WVRfm35PsqErYSTgP59EN3CQ3bn/J0uMNuTaOW3dT4Orixss9JM&#10;kVdTLJTmWgq3jWWn++ipPUWuyKCGtz67+9ztEQBTj0WE3CVNTQ9DDntx9c7JpZUz7Y2OASeU1NXL&#10;BCsok9SxgRjTdb/7rC6eNRJ9om8BMMteqKZSeOeo21exNg5mqhqMNLRVaMqminDU7OWY6PHUE6jq&#10;BIAZTyLaja3vULwqSWXpu5WQx0J49DPQ1yNJ4/IITMFAMZWVozIdXlea1ivH9LH+vtQJE4rRegxM&#10;lHNen0u5MUp0s7/VGVSDwGY3HFjzcD2rFSAwzTpGSQwH29eXU5MdioYOWVfoFHNwGueRwePyPe6k&#10;nSR1pz2nrOlNOfUTY6FCEsQ5j/BjIU8j+lvbiwS/FTh0wBqNB1IFO7oZPHe5iDAry/8AtRNv7V+e&#10;L+7+GwGojq/hnzPTvS0PmABWMqSQqlVKv+WdpLD6G+kf4/T6e11raeMKnrYjAyTjptymLaTU8auf&#10;GSSoWxBJ4UBf7Qt6ifaPcNvcIWAxXrYWjArw6TtHT+GbV6l4ZjTxqtvL/umEH63IB4+n59kVqNM4&#10;B6c6Un8NSRQLNzGxlDC9iy3UkfWx/H+txz7Fa2SyRV446qEFdXTS2PVakSeONXMSGSSMgGWNGsEv&#10;9AV/w5/r7YFh4cgcDiOvKwbh0pKaUeK1meUX9Lsjqx/A/Tew4IB+vPs/iasdOk4pXPTPlaa8ZfQN&#10;agstlQqq/VuVAFwefrwSB7Jt2t1eIvTIHW/PHSZFSEfyrKumQafIJPGXCG5VEP1JPAv/AI249x5P&#10;P4R1nz6uSWAI456U1FWeeANdGWwFkZSisDfQocfXj9Wo393ivxKnHHTirpFOsswWYueCFAYKqhVQ&#10;qLqGK/i17+002iUE16uOI6xwkIt0VfUGBYkLJo+rGJB+C1/r9PaA1VSB09wHU5aTyfqCatILoP1K&#10;XH0fV+APr7JZrE3DGuenEfTw6jzUmhrlEBViSdNwSONSj9Ivxz7IrrbNDVpw6fEvr1NoV0FifNxr&#10;Jl4Afi5Hp50n8E/m3tRYKR3UP2+vWmwSPXpc4wF11MPrcDUQLKQAqekfQnk8e5T2DU8NW8+k7DNB&#10;/q/l/q/kHZotP6tWhLFgY+XY83UOLWF/qPx7Ebx0x6dUp6dYpFZjfQpIN7kW0IF1BkJ+oH+Htoj5&#10;f6v9jrXTbWhRFIykKBZjxcOT6vJYfj/U+2ZCFjJXy/1V630G24XEatJpNkj9SWI/UtzGPyBe3uPe&#10;YnABI/1Y690EmWqdcfhaSNUDESqoAYeu9ixuTqub/wCNuPcYXM1cHy6uTXpB1dWdJpo1QF/MEMiF&#10;YnbUCyRqy8k8gqFH+8+yqa6cr4Y8+k/E16TNXRieaaJlLMrRKjw6WC+YFhAXveMi3IPNvz7C13Az&#10;ua9PDh01y0MaEsYnRpJD6Wm1RiRY9Gqw1aHt9eRf/D2XtbacU63jqXTUZgOrxTyRoFDSll1yPq9E&#10;yoblVIFiNXIvz7ukJQV690rse7UrAtrUyg69GksW/UoVZOV/wNvr9OPZhGikZ68vGvSqo6iELGJF&#10;13RncawRpkUWUoo5+n9f6+1SIFpUVHRgrIePHp48EBFkIiji4iIAJLBbCT1cFV+gX2YxwpQUNAOH&#10;XuoFSBFHqUprXUWXQFE5AtxI40rqBv8AT/eb+9ToFWox+XHrw456T89pUjSZTGFkJAt43YOhCGQF&#10;bMtwS2pSR/rH2lUal7unBprjrDS06S+H6XjCRyBY7qqsSBGFPJva4B/1yt/a6CHVRh15vh6faOHX&#10;IfSpcIV9a6DHBq9AUoupWtewABv7PbWMk/Z030p6XGRi5VRKDHdItCtJIxYaXmc86gf8b2+o/odJ&#10;bK2VHkOvdO8dGsU6skYRTpNRGi+IvGP1MA3GoNYNb63v7sbYo1VH5de6WVBFFLGyj0tIgc8AEura&#10;tcafX+l7+z+xRWBXhXqrGgr05mljLRm6uFiBFkJCkkkFgALDkheDz9ePZs22o9GU+Xl/l6aE9MN0&#10;zVBekckDSjNraRhHIWFwzAKo/ofqeB/T2R3NtLayaCMHNer61Ir1JpcssLorOZNYILBkA1jhPHde&#10;bj/D6W90hkWOWhNR5/8AFdV8UefDp1yFVDIgBdfH4ydDFRIjFNTpIx+gH1FuL+198sboDUcOHn+f&#10;XlkWnCnQTZquWEyksqyaGjCyBdQW3pBlP145JP8ArewHuMqx462Jc56A7dm5iY5hTyfbmXxU6qQE&#10;cVMfMixA3LXU+qw4Bv7CV3eK1Qnn0xNMWB6Dqnq6itkX/KHjiq5FOuECpcJG1n8YcfmxUC349oAA&#10;4oPPpJUnPQ17OxSslOsyMwicup0xzTGJf3EJI9JWxFiBz+eb+xdy/sSXjhrkVA6fDsmR0YjC0qRQ&#10;i8KBSi+UEm4BN11u1+f9pAt+Pcx7Ts9rapRUBHz6faRnFelzTwxuFX1ak9LJpQhCBdBpIJF/02Fx&#10;x/sSbybbbyipX8vL5dVDlM9OFNSAoGtdmk16uPWbEMxAANuLge0Ue0xhML59X8RjkdcGxKXIaNW1&#10;ngCO/pY/r0/1/wCR+222CMcV49X8X5dJvKYRC0gDESE64yIwSqkWWxIH5v7Kp9rWIlKUPkaeXVmQ&#10;tnh01nH6JqcutvHZFbSil9ItdFAN7m4JHtr6RdYqOGP9n8+mmQqK9JnIQiOaSSnVAjSEcBUeZk5a&#10;VBb6HgH8+yK/jMbsyiik4+fz6vHSh9euFKiBi4DIbnRf6XBDOwAJ/wBtpH9fr7LoiAanpzqTdPHd&#10;bMo1TqpBtYcBpCebsfpYc+9O6EdvDj17pP1kqxrCgsbWKLI3odpD6gv5Fhb/AAH59hm+IHaPw/8A&#10;F9epXj1ipKiIIW1KQqMqgoLkq+h1S/8AS3LDi9vaGJxQnp1Co+Lp/oMnDM4DSNZmCxuD+o6SAxJ/&#10;P+txx7NrOcOwU9KvEQjpykkAYESqVN7kEBvH+ohf6n63/PsQREBxXqkhU5HSKzcMbwehbNHIsyEa&#10;ZBq0/rMf14+v9QbH3W7iR0P2/wCry/1fyCVuPQIbkxtK0zAxRwx+OVBUNoJhbUCZNTqdRZrqRb+v&#10;0Av7Am8WkTsaDqjAlaDpK46naOZYoWF6ddUaSsPMQg0EPx+kMWAubH0sPYOdKOUHl1qNSAa9CrQx&#10;LPT+CNvVGRrjRo7uBZ4VchV0i3K825t/T3tRqFBinHowjIK9ObxU5j8jxBlijZo0ZlZoy3Hmsblz&#10;Itg/B5JAPuzBCtTxHl6dOY6QucKqJWWFJHhjuh1BUj1jShqY7C8aXP05Bt7KbigqadJ5B3Hou26o&#10;HE1aAGmE0UYVlf0uoGp4p0+pZ2Ulbf8AE29+jesdOiedaMT0gY8XS1fhtFBBJpu0oYVtUKepJDtH&#10;HILCEuD+CRcj0+9ayDQdNaR59T4dtzsYZJJI5DJOkcVQXWGLHqSFjgWinHre5DSKHsLnSfyVKsSO&#10;HTqxsRjrrKbYbx1olJLQ+aYl5F+2aCZDCxkmVSQQ1tax/wBkgcfX2qgJWQHq5hcCp6LhvbaUk9MV&#10;gpiviji8sEMYp1h8ELVFR97JIjSAuwS7FhY2uCB7G1lMEpq+z1+XDpNPbnSPXoonYuHamx4qEipW&#10;lqJ6V6vwpGxFW6/ZtTpUICzS6LFZ9Wi4b6D2JNvl1Npziv7Bn/UOkbwlFHQWX8Mz00UbVUcgSG4m&#10;IkgMzBjQEILPIpAFh6SSx503JnStNWPP7fn9nTNSBToUduRlmEdLNC01TRQSqCBHNQxpOEEC1Kjx&#10;qFJUr/tIv+o+ym5APEUoTjyNamvr+3pVEtOhYxcy0iRhpY0op8g8tIkL2mUqhj8heMFkEjameR1O&#10;llXix9lpBJwM0z/l6VLw6VdZPXRLIPJJUyoitWyTOwasViPOYliCPeP6MjroIQG4v7UIFrU8Bw62&#10;eIHSgpZVqaFpY2p4pDMKim8VNGDHHpEdLVRC6pTxsQvo1M4ADBT7WRj0/wBR/wBXn1s9OQwdPkEp&#10;pZKGhZlimW87TzVVWyNZvu5ZbeRTMfUqrqOpRdVv7Xr2L1oxhuPQabm2K9fSNS0NII555KotUmBo&#10;aelinZYxEy09olUg+NRqYE+o8+1MN2FFXzT/ACdJpoF8umDGRyUQqKcxTyVdFUxRQ1lRM6eqnZae&#10;SJkUWWJE1FltyygA2I9r6hhrXgc0+3PTahoxXqbkY6OkiqZ2aWDHqZWkFPSTTyUs7wiaELRy2MYk&#10;5kLAnS5P9fb0bVND0oFK56l4qoRKmiFZ46qc1MDqkjRyRFTTWclWFpfEAQCSPUL8/Q7JFOnARwHS&#10;4hya09PNLRUyJUHJIs8xXVSTiexqJpYZtJjjj1KSyairMvAW5921rT8utnAr0B+84Y6+qraioqkj&#10;zE8lTGqSksahaWcmOKujgVPt4oQTaO2p1ZbNYe6K3n/sfs9ekkhq1OgJyGOlkmnjqMcZWpI4xBCI&#10;QaWukZyhdagIJZqZ49TLCmq7XYglbB3WKDSePn5j7BwB+fTLfD0GuXq56bEV6xUtNMclUVFHTT4p&#10;jHHSGObzrBM8yftxaEDXKDQ1m41gB1UHiDVgLQmueOK09c9NEV6TMDTTU0s4hgq5KiCCKCgpV+zo&#10;ngqHNTfI1EY0FVZB5JVJWRQFX1Aj3VgAdNaUJqeJBHoPmDgcR59OKcU6d8bMzxyaHFa8McM85hlS&#10;nSjAj++jEEjKv7JVvStuWC3v7ZdSGz2+mMHy/I4/n0/E1Gp0KuAxlLNV1ztFW1D/AG0sBiAihak8&#10;rxy1tW0ievxuFWU2Fn1abXI9uW0LTyJEtMkZ/aKU+WR+XS1V1NQdDHknp8Fj6OnxzU9LWTViwwtJ&#10;T00NPV5KaMzUsUEYKeinQMfURGGPq1E295Acm7EsMALjNOPRkrCJdK+XQgbKoo/uqOnylZSpPQUN&#10;PkUmo2lNaa50NT4ZqWBkihVWYtI7wWdhqDm3ubNqtQkJA62jau/ol3zC+UlXiA2zdhz/AMFx1fRN&#10;j6rNNG8lXWVUVUsXloKbH38TUiyGCpk03kLMpGlDY1+ijRfEbiei27nR+2Py6r+60gxeFy9ZmMzV&#10;VjZrItTUSzx1Ky16vUuBNUmoiV2VHT9fiAEajTe5PvQTSanoqUEmvTp3fvCg2ZtFclSVlLPkNwnM&#10;x0VXHUH+IQSYyYU8o+6JKy0haQeORbMxa9gwv7s0WNXVkbSSB1VqoqM/uOSvqG+6lqamG0cQ121v&#10;6ftrKPSpHjDNxf8Ar7YABI60y0XPQ0b2qI8PtjGYWOlMJnpnr46iP9upkjY/aCjryt9Vn1OhAFx7&#10;USLRBTpNGak16VO3tsZegxOAxmOxNbU1+4padKyrMMcilUZZaSOnlkAWNLFVlBZS1irMFI97hRvL&#10;z61I6sxBNOjO712/ubY+Codn7e2dV0mWy+PoGr8xHklL1T1cnlq6LwSfsWLJ+0kJkOjjURqHswZd&#10;CaFHSc0JoT0Ism0sH1nsqSv3DS5Cnrq2m/iM0ctHE1SMqY1pTBSVjKoSeJSEhkRfF6iA9vdjGI0B&#10;Pn0zkmg6KvJmJ+wNypNQ43yTUzR0uHxVOkj4ugTx+GKjqKmtUhnklYxs2oeo3sLCyFhrbHTmkjo1&#10;PWOz6XrCKnzNRSDKbxyVLJBU0UBE0W3o1mK5oyzVyspaIaNLeoBtRVuAPb6ReHlun4kYGvSuzWYa&#10;LIZfJ7ozEFJS0mPq87g4Kd2q4sPV5ikMFRFSVovZQY0KBlX1NcD1G+2kIJr1tmJao8uq8ux9x1+Y&#10;ycNdS+bFUE8ddBOtWkcWXjpw4m8cruLeeUkFplHIbSRx7QTNWnW1XUc9IPrDac29tx/bR0v2+3aG&#10;M5itnrIyEqFoX8tSksyi5FmtcEMSVsLe2OnD2Ds49DLurc4q8/8A3Pw9TWja+CJyOVgrJ6YF0pWW&#10;WOrhyEagRQSMEjUzElNOo6r+954dbXVpBbomW7sxn+y93yRUtDG9CtfUpTrReSSlHrPmeNwNcvC2&#10;8hYAAC1j7sysBTy6VoiRLX16O7111NSbL2v93PjIYsdX0sclZuKraQ0+XkK2lpRULaJFgcEPFcOy&#10;mxswt7arU0HVDk1PUbem6KWalocdJC+DxNAaj+FYz7eaGSrxZ9LZOuiXUZIkf/NRAs7FbGwta/Xm&#10;JZadDR8cOsYq7ILvbdcMiYikq6eIPWxGV6otDJLRzQ41lusiER6lYFUTU9jb3uMrrAPW4lAOpvLo&#10;Yd1ds5HszIVdJtTGJFt3D04pqt8XQxACuRScW0s0i2jioplEwOglrhwvBPu5Yk08unp5tYCpwHRS&#10;d1LmsRV5/IzZNImrpfsoqurXTD5oYB9zOFs2tlhUFKgMEZ+f6W8QEyOi+Qsueil7oy1NlJp6EM0G&#10;GxMitTgEmaaqeG1TIrzpdtWkt4yQNTDg2v7a6spJFfXoO8LhVy2ZE06THGwNJIohjMsoCLrlNVG5&#10;AiTgmVtX+FrcCwFTnp4sVWnr0vdtY6r39vbFbbpKWpioIK+llq5aTXUssIVVl8FPCokkZ1AEIX1f&#10;j1E+3qClOmiVjUseJ6PD2DlaPBZ3D9U7IUUC19HT42teCRhWU9MuQANKlawUtPK4kRndf2yWZrKR&#10;a2KjpKFLLrPSz7f3Di+tNp4TGUc0lQiYz+JYzDwJ44qVJb2x+U4BrKxnOqqqZBZdF0H093bSvDpp&#10;I/EYDopWDrcti9r5TcGcjkXO71yMMWPmnR6uvNIJgsk1CpUtHG6ExrM5JtwB/RvpSVBfSDgdJDf+&#10;doqeCmw2HyP3Pn+4yeQdqYCpjy7t4nxtXJ9HWJRZmvYmRr/T3onNOton4j5dA/Q0cuWrjoEjRU4t&#10;TSOkYFSukAxgOFVlDk+OMcm/9ffjWmOlp0qg+fQl0lFHXVGMwGPxzvkaVIKYx0sMv3BnrpgIxKiX&#10;epnU2VNICL9dVyffhWmek7A5by6M6+Mqtl4zb+NrcfSrX5cB6WXDqxmY0wJQ+NbtFNCf88+nQ5uW&#10;1aB7saefSQ0Iz0Fmf3BsTb8sNYKD+8uReGojiir65KmhpslKuiOuEkYso1By8IZi7cjR79jz6URo&#10;5Hy6LnuzfNbBFLWTSN5CkbGeGZtcsja1gqnRv0ixu8K8H82+nujMF+3pVHECKL0C5mmrJV0p5WeQ&#10;NJoQRmcONXjB/sWJ4t+D7TVqT0ooAKHiOjG9VbMx+Orkz+ampdMSmeipQY2lnhSj88hjhcAKY0Op&#10;ZHKgHmx+nu3DpPIwIz0l93bko8lmatsXJIMRQhUoY5ysohZxdo0JB1lXJUu6/pt+Vv7s3AHr0S0A&#10;r+XQV7vzk9dAKAy1MslTBEEDM2pY09H7Qe50cekXsCBb20K1r0o8NaaujUda9dUW0OsKLcuUp5aT&#10;OZ9sdPQmSNkOSws9VJAWpKlrRx/vQsNJVnZQ7DSoBN+khBZqt0xb03IJHqKnJPE/hkAooqFVSjS9&#10;9b0tMhS0jOCZHN7BWub2HtyTy60ENcdFO3lnajK5Ct8QgEZdahoqZwkBkKXMg4AkKr6nI/tX4Hto&#10;9KkQBAf9X+D/AFf4VzsHGy+Ja0UbzNFErh2UL4ABeUhCPU1hcn6qPdlHEnqknlTpz3FkW8/hrDFL&#10;VxwJOscEiSwUdO5aVoUkcECUKQxPJH04+vvZ0gYz1SNMY4dA/WV8tXOaQSsGV5gkSxNOvI0vFC31&#10;0MPqRe3unStEVcjrqtiVvtkdkBSKZdSgJpQxhVEruANar9Pz9R78OvJ59Ykt49RASI2hZGh0fvIo&#10;0inFhbVwQ3+wt78evPx6zMad4wkYldnlijWPU0Yluuryu7DixJ/qLAH37rS/F0/Y/EmvqaeGnQSP&#10;CSh4XyC6645bEAG1gBb63vb375daNQc9DntungSaPFwuVJovuakeSM+Q+S89KzKCFLKp0qPoWIPB&#10;9vqoH29MuhFW6YtwVc1Tk4MalRLNRCoEP3NOC0csa+mWV4jzqUqqBTwdN+D79ISSAfPptRQVHl11&#10;jBW1FcKCCWJqfGLJUIVLSS1AVfIsWhVZdUjAWjY21mzEC5FhliKVA602BqPn0IW2dqTGWfJ1EUcO&#10;Pp2RsjkGEkUVNUt6WpaNtLCSovyFi/Ra44DH2qjjAFSOkE8goI149JjeW762vNfj5wr47FROKSOJ&#10;Y3pqSR4xSxTGsjAMoKICHa4H+8BPJJxC9XgtkVQ34jx6BWPHARSu8cv3MjvJOyKG8rkGdlLheNV2&#10;YWUAf7Ee0xJ49GAyRXoZ9qYWOkwL5F6ZZFnoXqJaidVjVy0v7cKq4ALq6aRo/tG97W9rUjKQ16Yk&#10;Ir0CGXlilnrGkQPMs6TrT055sT69TN9foSn9bH+vtC3xHpWoog6gQRmVXFwIo2aVxJ6ZJJ5GHjD/&#10;AJYXFzb6f7D3XrfXKz1NVDTlGlBR0qJ/D5KeSRv6uOBfgW/2Pv3W+nWrrHWCOkpQglKtHUSaUkbV&#10;ELRaiw0KxsFFvwLWv7c11XT02Eo1em1oIIYopauUzSgGUtbysZXbS5VSNRt9Cun639t9OdDt09tO&#10;hkzuOzu4KdjgaGT7mQhW1zVRbTBSoQLuP0+RgCE+v09mFnCPEEj8Aa9F91OoAjTj04d09m1G858R&#10;ANTUO3YKrHUbtFEtXNHU1PmcTupZmVSlzd9KMWCKqmwd3K6E5VF4AdKoVIWp8+gCZneCWbxtdZZt&#10;NPMRova7sw+psbEE/k8eyn8XT6ipoes8ESiCSpKooOg+qxCa7CJ1j/qo/I/H4v79+Lq9KN03ZNY1&#10;EUTzCSVYlLOxUCVmAMetlUnVfTwf8T7t1UfCemiOKNZpLFXW0IkilK+GS66vLrIuRwDbjn8D3rqv&#10;UeQxnWoaBPoqnQVcaraIgGHqZDydXHNr+95691zr4IV8Xm9JkiEr8DUWb0aJtItZmsbEj+vAPv3X&#10;um806sssRkg8kdOJQ0a+Qq4F40Y2s3FjYC3P496691GhneMkgB0QrDoOnxHUoV5NQB+p9RB/pb37&#10;r3UqRTHK16hTTu41IqAyiYDnxx2Gm1wSf6Ee/de6wRSMZJPHqsdauPGTHTFhZdMhN7j6Ej+vvfTw&#10;4DqSxjNKZ3DCSUqZBEbGN9IjUsDxpNr2/wBYn6e99b67kiusEShIJCyHWiiVZFcghmI49J9NzwOT&#10;7159UPxjrktY8bSyCClmZv2irqhZwQUAWr5LFhYJw3AsLe/dbb4enOnrCHWFUZxwoRVJMvH6Qrqb&#10;C90Zv6D37ramo6eYFkZXlePWAmmYkrDK0wB/yeMKCDf9Jf3vrfU2erp2AjSBURoXCprMRiZhZwyK&#10;CWZje4P+t719vVAtGr1Dhq62iSTUShUO8ZZAXdmXS3lVQSLXHB+vH9ffseXVyKinU+KqgZYpkEYc&#10;osThovTIimyuHP8AU6gb3/r7900y0z1mOUji9UNlWLRIi6yJZ43bhI2Wyk3tax+tvfutaK5I6U1J&#10;vStij+3ad4YTDK0IYxTyao0Apys7jWrE+mynSeSSRx7cEjgaetCIA1A6T0VY1TO0EzVCyzSM+ohW&#10;RhMQQyon6iWvcn8WBA/LfXmUggnpwnNIsrpGwZ9MmqdPGocKQ8DafppuCo/oQfeqdeoePXB8nJE4&#10;jkWJUiIdY0IeGbyJpK6TwCdVzb6H3b7OniKinTbSaa+tsYJRIdFRJG6oYTKhAlsTYE6OV5+pP596&#10;6aoa06FemigoPt0TVBHLLBKYY7VifcwAqdV/SUQ28mk3AuPpb2nkIKkHy416eUUwOr7v5VtGcbDn&#10;UrccBT7gydLRfcO9RLNFmnp3ixkXhiSzxSwiopJ3VgUeRGNw3vHT3LDz3akHCD8qVz+daU+Vejrb&#10;BRvz6BH+Yfldv5juOggpoaHGfbbjq4JxQUsUlPHBSVSlTJ4hcT3jlaSmK/t+RQTcH3fkSGeLbZne&#10;pBFRXyND/Lhnzp1rchWSnRqsbuLIbb6Y2XuOmqqDG0m4laY42hijfJUcOOpHdZ8m6g2SOAClqSV1&#10;kBPopJEbXm2w3+9zwMCxQkA1wdR8vmTkeXHpHHUQkjieieTb/j3rlMbDFi/HX46vymQydU0sBWdq&#10;WMxGOJKb0xRLCPMW+qyAi30JFabMNtgJLVVwoUZxX7fOpp9lOkCq/wCLj1Yj8bRHRDrfFV6zR3Oa&#10;3BuEVP70cjCQGqpzR8uqO0kMrFedV1XlT7iLmyESPNOmRVUWn8j+wEfsPn0ogWsgr1dhsIypHTtR&#10;iqIko2qp6dE8KRSRxfdU0LSstteiWRdB402B+nuHJdvidyAM/wCr/L15lCv0PuGMnhhhMIZ2iWSC&#10;rSoFoGqV1GSohHCotwqLcADgG9ve47cRMFUdKY/hFehMxFFJKqmIN9sUiKxPpBkdV8flgDj0hr8s&#10;o4Iv9OfYp261dxQjHn0ox59KqDHRwakjMbOjhlEh8hCgWLh2HGm5tpFyTb8exPbQLCNMfHqmviB1&#10;njphDJZWsEUIwVdQ/eaxudNlI/snT/sSefZgracjpuQkoepUlT4QkL6QA4MaaBodVJ1mJwANR9N9&#10;X04H493ebT29JNNepFEHm8k0rtFGrlSzopDOACpX6+lQbOV41W9shwTUmnTXn0qoZYlGvgqojXSR&#10;pKtENARdQN1IA1W/r7VC4VBXiOnB2jrNrDhNPojmZ/QGCsbnWiXdT+Dxx7Ry3BkWoOCerVB4dQpI&#10;5KgnSlwSpZX9P7cT2ZmjtZif0kqRyBx7KpkeY1X+eB6fn1UhR9vUaWmZHDqmoxxmXSI0EV4m0s6/&#10;6qwKn/Anj2lMWhwy5oPyx031ifImJzFPLJ/upmCMyWDDiw4A0/QW/ofakbj4ZozY44x17r1Nnru7&#10;Ry6/IjxxoZGl1heXIuBcixN+bX9qbbmCSNjkmvlXrWnV050u78jQgeGlZ1iYOE8Tl29HqLueC39f&#10;6D2cW3O15ZiqR8OtGGRsA9ZJ925WrUxz0qr5lRgxJlBJX/NMo/SF5Nv9j7a3DnjcLxDGyU1dOxWz&#10;jiekhVY9Ksq9YwV1mLyOg1+JmYeVovT/AGh9OCBcEfX3HN5Gbh/FmPcTn5dGaiigdJjM41FSWGIm&#10;eQySJLCUJR1mQwKrOAQFRR6iASSL259l8sAAomc8OtMKjoGNwY6SjV5UQCWJUCweOSSOJ4btUM0S&#10;20MQFUJquxI/BI9p0TQ4xToukFH6ArdE/wBlHIgiZBpQNVwszyRRU1TZ0piAHQOWUAksQNQ+i39q&#10;gaUPn0jmQsajpK0m8Kih8zTVcccbLFFVhvF5IZKiQS0zwvSi5DiwXUwKm50ke1kVyy9vTSyMuB0x&#10;ZftSjgSeDyBGSrrIaaWPy04lpxCJKqZzL9ZjdXSQ/U/i/HtQk8rmi8B0y128dQRXoGcp2bWT5Kmi&#10;jp4qeTIpLFHTVkyNI1Mt4/JWsoW4Uq17WNrt9PaurNknhTh/k6Qy3DSNnruPclTJT0syJSrMySRs&#10;qNG9NE9SxpVAt+8viSMmP6jSLMtufbMlCSGqR01rPSEleCnmSWno6yh8colZ1iEj19KjACKGW9pE&#10;E4jRoXRT4ipuDcFOy6hk1+3yP+Sgrn1r1QnP29KamqqRIaStLLC8atHTwqZ53nVf3J6WrpwL2d2V&#10;yIlvGym5vYhIUNdJr/IfZT8v216twyOsOQNSJKQxxhTQwiSmedoI4opq2NnhgZXJkkVowQ6yt+oK&#10;dfqI91RFpU+dP5H14f6j14knpupquliRE80wNRRCiqa9Kmnph9pUL5ZamXTYxadI/bQmwIII9vLb&#10;s/DyPD/B/LNetBgD0KW3aOlrYIpcZUw5CZpqOCQSyn7+Baix8iQvctGQGIbkEA2a3IN7RSKB/LpQ&#10;NJWvn0JU+UxWOop4shW1FROEhaJ440M1bDHIUMsvjWx8ajyNFx+B+ODEOgFOq8Mnplo8tTVtVSzR&#10;v/DfLL4mnlJlgZZGMkMphAYO01g6JYKpNjyD7oGVjjqh0t9vXGsy8rQCKsYQyylkqVjCzyTKjl5J&#10;PsWClUYAGQgqv6gCSSPbPDrxSg6RX8Vd1NQHjpnq5ljelKPDSiz+QtO6k+GdSGlKklXjK2UtYCjA&#10;NjprSK16ashuA42mWeoMCfb1v3MclNopHSKoVlNbNSFLSRM3q5+rW/IJDLADh1Q6QePSKqt00WQy&#10;FJWGWOWuQ1tQkD6Y4zCieNaiuqKcssAlm1FQy2J4DAXu1kCp4f5fQdeqnkemqPLyGFUOUhkWNKgw&#10;U1PBGUpsc4Miss8QFoGe8Tu1zdkFhc+7DjkU/wANfs9afy62NPn0yQ5nxrTQvLRvFS+LwiViwirE&#10;hYU8baRrVrt+9qNtP+t7eVT6daFDjqGuRWCnRq2tho4palWho6ZzURzAMWlSFiCVit9AxuzA6fax&#10;YwWoqnhSvD/UerhaZ6TlVURxSztPVwzx1U81EsyaKo+CtjvUVFLLEt1RFUxvp1qpDDg29rEBI7RT&#10;FfzHD+dDwHVupsSTOsUrzZHFExTRR09HURw0kaUqCKkqJ6hB4Q0jFkkWMM4JIbSB7cAUYweB+ZJy&#10;fnjp2np0pMdi1K0dW0MizLRweKlhEMiRVZPkqaoRTlYtE0mpwhIuAukqFA9+YVNPn6cetBKmg6Fb&#10;BYqlpayoALUPiNCIaGlRHq5lpYmERkR/0M1z6CrG2r+yb+0U8dUr9v8AM/7HSqODTnoWsDiIJDCp&#10;iDq9OXf7F0p4quKSoOuSKSNSUCyXURFV49Rv7K2Wh6dAFaHoUsbipQ8SRffF6ERRxiIEtURzyAtN&#10;VHSLjTqCgktaxH19vREKc9PCGor0uqbATZAQOI5pYohUqi+RAVMsmnX4TfgE2PFzYgfT2sigeUVU&#10;V6uIgBnqNWbTYE6KciYTLR1FNHII0qjD6YIad0QuGLeskkBV5IsD7sYGiBY1FOveEfI9JSXbsS1j&#10;moSmWKnmcG0kVUirP+yI5YQoSQgMPITzZrBgSLUNyBjj1sRHz6W206amxbRGNp4XrIzGoYJLHdJd&#10;ENkZSrLFZLPEthcLqIu3tdYXYEuelAXtp0Ke3FSDL06yxxA+YVkKoP2ZAG/deol06Sws72UkXBF/&#10;YihnjEwVzXI6qUPRu9tUaZGBZIk0sjSNFrAUyIxAW5H1PJYf65HuXeXSk8QK+R/ydOeY6X/93llQ&#10;vJGLDR4RYBmYfRLf4n6E+x0LINHqcdb6Q2dwayQ6QrR8lIzAC/jlJ1GV9Q/UGJsx/F/6+wlve2xt&#10;CXYGvV0ALgHoDt27d10s/lhjq3djJZrCZtAtFIUZdN7WZWt+otb3CG/7USK0zX8+PSyRUEeOgQq9&#10;t0tEpjkjaeWcyMkZkaGHxy/tSSSItiWHIOggji3BPsGyW3g+WT0XBAOPSfqdtGoIE4RoNUZDtBG0&#10;gmjQiIU9OwIGljqBIDf2rC49ps16saEcOk1VbZKNIGpooP2JFnV6hq1pZ5AUUxkaAJHYgspRQF54&#10;tb29HkcOmmiVs06S9bt20JdqHxzT0fi+5JXxyGkF4zFHLYhi9ivAa31+o9qolBOc9JJYFUGg6DCa&#10;jglycEiU1PUyul9K6jRxVCxN9xLV+UAagxUcfR2tfiwUiJS1COi5hQ6elptzbFRVujkzojIaqkeV&#10;YTJUfbcyRU80YIBQEOmsDn68+xfy9sLXUvikdo4dNsR+fQ3Q42npooKQiBpkRJamrRPCKyKnQ+dZ&#10;5Qo0yk3BB/sC9+QTJgtkgQIg4dPxE1p5dMlbXR+JJpElpmWoktTIsDTupTwpOqT6gsjEg6mIRbG3&#10;0v7YYevS359Bvnsssa1U8VJEInpTGZooo5JqinL+cyVSjTrve8o5Uek/T2TblpEdRw68xXTn/V/L&#10;/V/Mks7U3BVSQ1iQMKl45MhI1VTFW8StGKUNHQQ6zaOJZyiAXJFyLKCQBdypIxX/AA/5+iG7y9Rw&#10;6JvuTKTxSy1VPIlRDXQT0jvDQqpqWADHGVcCDh1kF/OpHpOm459olVcj09T/AMaHyPCn59JtZTpN&#10;wZ2ppwKqoqI5qimtBPSwUaSU7sUD2pxCNN45S0dwPyfrq4f8JH/TUYORU/4fy/1eu8seletbUV0s&#10;M1M1Yglx1W9GssyGCOGoIqJ4Wq4103pZCS6GzCxCm3uoiCqdVDkZ9cUrT5jgen1ipnrI0ZJESton&#10;qJBPEASY5WyZAczrfgSIBJHCn0GnUfqfdwoA+QxwHl/qpU+fTpQjpO5LGR1MMhQ1GSaQaIYYUqY4&#10;I4Eb7eKOrqYdSqWACxc6uAhLAC/vDZTUClPWlfXz/Kvy6TyRE1PUSPH5KiSSlaOpSClEE9LKjSTp&#10;LlnUGCnWgkQM6rFIqtKY0QsPoSCfdwFY6hxPEcO0cTUcK+lTQdWRCo6kxQ+CSKhkyCsxp6sUnjoI&#10;8eIaqysyyUeqQBQTEWs4Rr2tcX9uhcagtPzrX0zj5+p6eVfPp8x2KpoxBQ+SR695BHTy+IHJNePV&#10;LI3h0l/MpCsjsCgBJJJ92Pca0wePp/q9D546dVa9K/DYrF1FQgaBaj+I1E1JWxU2lqd9XCVIab1R&#10;yIVQMysbMp4vwXQnbkUp64P+o9KUjAGfPoWdsbTnq5YqpzR09RBXK1HSswVa6kaIU75AH6NeNfEE&#10;ZdWux+vHtbbWms44ev8AOnVvDXocdu7ZpCrSVFI1O2QrGjg1yQ/cJLPJ4UgSAoEIDKGjR/o5P0IJ&#10;9i2xtAvHqxIUY6X7bb/yTxJSwq0FWw8UaeOCapB9QeGJXu7yKVAQqVvcgj2crD24x1cMSAR11S7Z&#10;WgqGnnjqT/DEYqkTpI8ehCLJklUGEKGPk1ksdNiRce6tDirDrWePSayEUb42sg0QU8lVX0y1Uy0k&#10;b1H8GK+OD/J5VVJo4XcO3ruur1axySW7KKaDpiXDdK7ZHWVZmY5pchU1cMsc0zyT0ktPK1ekKCKG&#10;rpaeSMeEqtx4RcAgqqng+wffjWxEQz/q/b9vRtt9uJQGPAdGCoujsFU0THJ0cv2NHEs+Kp4kkh0y&#10;oFeOSWOYBpWYjnQQD9Df2WrYSspLfPo9WCKg7T0XjsXrOWWWRqCCmw8M9DM0j0dBDFrgpp2FR90y&#10;qRoJKsFaxLfmwHuo294lJYV+37OmLiKMYjWnRJc/sHLUUFVTS1RhknSteOKvZPuXgp5wfuoZ6cMp&#10;IT9Cck+oC5a4bcBTUrw/Zw8+iOdNP59BecOzJNPSU9UtJV05xNTUV0DwVM2pQsElIti8ZijdyoVz&#10;qUgD6W9oZHCtpNCRkUyB6141qaf4ekUgJIA+fSSzmDpqfUizFhQrUVfj8Ro/s6hG8DxwmlUiVakg&#10;FfIgAbyFSygr7rHOx4DDUH21z5jiBXgeFMDpG/ac9JiaCOlmhqjEQs8VCUl1JLJWVtMhrCihwH1N&#10;rJWwVDoCHm3t8MHUqDwJxxoDj7PL7c9VqOnrYWTWnr0hmjf7GvYVVVkqp4ZSsstV91BT5CnsT4xE&#10;rsWjKsG1EEva6O8WqVFCVwAB5AUJB8zUj18uvRuNQ1cOrdehocJFV09AririgkoHSUlTPUl7faU0&#10;Wr6iKTUHB4T0c8n2CJO6UEilSf8AD/h/2ehntgAUEdWT49YaKwSFEvKkSLTxAq0iLrMhUfrIBN9X&#10;FwbexVa+HEoJ6FkQqg6dp4xWxy08cSpHMojEi6n8flABkmI5JuAFI/AH49rpEEylVFK+n+Xp4rpz&#10;0D28MKqLLQSxU3knq4jaVWKwQIQsklM7AlmLf2bgBQP6+wze2iwCnSC4UtUdV79zbXqVp6uelgxs&#10;CVU9Xi5XrEmkiihMuuWGVEuEEllSOZV1ggkOLe09i5V+4mg9Ogte2mhiw8+i/U+0JKuDz1dLJWR0&#10;VP5VnyM8MiD7aYQzOY6bSWji1LoVnDMAWKvqFzMTKO1aDPD+dM+vyxXpB9OejZ9S7EMj46VqSZKi&#10;nKzs9LTeNnhWNXasZZFCx+f0VDKkS2DEEXuPZntlt9TLpIqP9WPy4efDo5soEVdbCnR1sfg4Hp18&#10;kMWieoV0dJgJZi7aVUVC/ViP1gcWFuPcmbdssTQ9y9Umy5pwHSzw22Y0p60raQNULJZlsBDETrSO&#10;WQAKNI5IJuCp/p7EFvssVDQdN+EWFR0mMvsycXPijlIMzoZA0lMwmcSwtOzjVYgiP08rfke10G1L&#10;FwX8+mJIA2G8ui8b/wAJJSrTwwRJAsI+9Ec4iWnamV/G33ukAILCVYmP1AF+fbF9YgLSnSCaIA9v&#10;Donm9v8AJz9uY3ihdquWGpndZK9cbVMzChkpSfJJI9vMrllVAByCR7I2t/DqKf6v9WOnI8L9vQDp&#10;t3I5WtSd42kkmqJxSTpPLFBWZSOMmLW01zLFJGCDGWCekEagy+2WiL/pxDPmPT/B5/Lz6dCluHHo&#10;T8T1tVRPT0egLUVtK0rR1eJSmgpZIX1UrR0lRrkWdpALF3AcaiAEYe11tsbtTxBn+f59KFt2pU9L&#10;yn2JVUtO1bkKShilhjE9S8csiVfnXUVhkWUBBHLIbEEEC6qWYc+zUbLoWpHTqQ149ZIKNca0E4qF&#10;q5EKrRwLQsamEVKnXEZJBqSUn0sfpoUAcD3ZLGOLFM9KFRV6W0dHQ/w/XNMscUEI00k08Y1kWkWp&#10;lKWkYTsAND/TUb/0C5LaMx1I4dW6RuSmqHp5E+wraikikCTLElLFIiVKh6lmUgOyRyELqY+pVBF7&#10;E+0cqKOHV1yKdAdupGpmqaWWorqyrRShRWCTQiCHXHWTNNqD+FC7xJbUzsNGkKfaQw62pgD/AFf8&#10;V0ojjBHbx6JT2tn4crHBFijkBKgaBq+lEUEMNCYlpHakerDzq0krl00ISxAeMkXsYwQ+EDrAz5Gv&#10;H/ZH5UweHTbxFHz59FayPljauRqmpqWp2WXFVBqaSKaWCoKU329LUKC7iOXShd2BYQsuj1e3VAJB&#10;IA41GaD/AADI9KgVrXrVB1BqY6SatqocfTQ1jxwCRVqiYWNRVIIxEYtIAfm4UAcFvT6b+7JqCqXJ&#10;AzkZxX/PTPTZFWp1OwNBFPK9HW+XwQClpaNNcniDveLwLOmrS5k+sbEgkfUAi7dw+hQ6cck+uOH7&#10;B1ai9Gj6266qcjW0tLQYqGukhKQRzxogqEaT0VFOaOPUjOzOqIeVRtZ+g9gzdt5WJCdVK5px+z8q&#10;fnSnVTOg/SC1J6sg2N0xHtamhyS0uLpRS08cQpZW/wBydYlPJ5Yp6hZ00Gc63TWSVLLYf09gobhL&#10;dt4kpJqa/LPp8sDHVWty4rTj0YDEbUrHrZaevramrN4paZq2seExWP3f3TwRmwKoHWLx+kn6hgLe&#10;zqzUMcDj02tvTo2fVfXzYyshyCOJzX+SUNUlRplQeZTCjDSFCMTKPyBb6EWk/lvbzIwPl0qKBQAe&#10;jxbcoZKSCFNMbumkM2gOI9ZDSEBVAsGYnj6D/X9zXt0AjQL8ukEmnX8+hEp6IQ2MhW+vUixoApLD&#10;i7W5t9f95+v1N1QKKdaAzQdYar0xuqXY2OlWX0kfXyMB9AD6Sf8AH34rTPStUHSVqkkOohl0Bda6&#10;RYA2t4rf6n6i/wDh7TygE0PRlHpAA6T9SQzD9sK2kKCOVMf0ZwAv0I45/wBh7SuqnA6VAADqC2nW&#10;juY1YMCGZUk1JEpbSqH6Dggeq4N/6+2GCKKDj1YCpoOuoyokhlEjh3JkDSKqMjCMhEiRQQNJsPT9&#10;LfW/uqmhr1ogqaHrnDZpEGmQs8SFAroqlb8rLb+yv+Jvf3tPip1rqdH45W0SXdo5OZ5BpiLtdRHx&#10;wCQONP0JN/bnax6owpw/1fy/1fyDnA0YXw6T5AShjkVbPMx5uzAfj6D3cU8vLqhGQenZSoVCBpMg&#10;VXYhRpv9RqF7D6fj2+DTI6T9ZoWBOnQCxa4YRA6iDYKrLYkKbHn/AIn2oRiwqemGXT06xuC1gBJc&#10;KrDyC4dOVJLXBv8AT0/09uqcU6ZIp08U5GktqBJJPit9Gj4LgMOeL+1CcOkb/EepmggKpA9XA4BU&#10;huAbf0AAJP4936r1imXhVdk1m+m4sUUcH9wAAgj6A8+/daFPLpgqvSrhABIpv9bAKvBNz+oEcC30&#10;J9pW4dLUAKgdJCuYWMalV1xSSmUW4IN31sPrpt/sL/0t7RTYOfPowgFQK9IHJSuySMAUsAYdWnyr&#10;9FYRk8f4ID+bH8eyeeTj0d28a4Hr0gK2YXkkCSIVWdhGrCZ2ikXRIR5LjWjE3bTY24AFiCaQ5PRz&#10;EgwvTJNEvjfWvl1PBJDE4VY1VzxLMvIAMli1muSCQOfaZ1UCvn0tXjXpOVcLa9c6Ru/lRXMLGnMU&#10;zHxiSLWPHr+hubDj6k3HtHIoHHh0tjK6aDprqqeRQUeMVSq0l1lcldcK2mWKEkyHUTcsTb6i4uPa&#10;QgVouenkIH29Mzxr5IzM1OTLa9JJIVaRkGmObSFsgvwBf/AjjhlkPTwNem6YgaYpYYnWEytrEoLo&#10;JE9SmnA5sfSfTYFb+2TWuenlVsMvn03SMnidiFaaGEgy+RYR5HUF01fkAWJCjm1rj2ndqmnp0pAq&#10;QD1BMhMgWSOA+TxzCCFmganpBxHPETf1Bj+hrsSSfpb22QTjy6dFB03lyzrGWgiqUYK1VUoFjEkZ&#10;/agp7ARq2oKwEhJJNyCSLMGoNOnAqhdXUGokkST1VQZmhMjU8Xjn88wfR5I6WVQEFy7MvAJ5C/0a&#10;eo8+rrQjh1BlilSAMiQvxpltPFSzMj/rnWa5tIU+gLCw0gCwt7a+zpylT0w1AaWJ5I280oSnBVpQ&#10;9SVD6DUuEUJqIUh9IU6TqI45oQeJ6cAoOoVWZHaEyrGhrDIkKxskbEQJ5FjeVAdOjSbN+b/19169&#10;0katalvN+w/likM0dDTmMSpdRL9w0klgyAWkKkgEf4X976UJpqK8OmlFu7VEtK1Y1YlTOUSIyyKF&#10;Hjkg1MQrKoDH0j63te3uvbq+fSrHl0xSwxCUoLPBUyxzTQLI9ZOZSoEkUltDI3iASVdQFuQpYN7T&#10;9XFGXqFPDM89LPLSKYaISSmjpag+QOotDKV4LPGujylXDk3JXT731fqPTl5Y5lmWoo54ZNYNQojS&#10;odLSQKfSbRtqJWQsSNLXF7e/de6yCB1WEh6eOojIqaeWZnlR6nV55RMxUE+giORySOdVgePfuvdZ&#10;tNMIqieqp4ZKTxsnjEaSfbzxgtBWOr3bXrBQuePqCLH3rqp+IdQI2ilkoYKmkiElT5KirWm8dLTR&#10;T0tg9WxkHEekaUIt6tVh6r+/dbbA6yTU88tXULFBKsUU0Mk808sDOLE6wXlJ0oQAItAC6Tzxb37r&#10;QYUz01PBCY6imq5fM5qqiVYIEkYxC1oJqhlBDiNjp0IXutvSCDbfVgQeHU+mpKhlimhoVp2miSgo&#10;YpmheenganJjqKmWb0SlrHQyJdRy5uR7ugqCOqsaEHrElJqlipXoqtF+3d4jC1PPSRo1kyEkisRK&#10;FD+koqlAzKdN9IG/DNc8OrAgivWWP90HHwKiQpQyzaaOolRoqhX1wGaWa7IrOefUCWAAAA5uaNVR&#10;1VsHV1xC1URamEZyDPC1TNWQlYn+0CLI8ccp/SIn1EsvrJKkk2PupiHWilBXrlLR+GCam8Usk9Qi&#10;NSTU76fuJi3kikediSVVyo1MPqtrc+/eGvVKdcJ6cCOCocTSJFSGBKWOT72npqi5pjOY1AKxoU0v&#10;JYrpY/S/v3hr16nUfRDBEjif7p0hjWaGIf5cIoxr+8ignDII4zqQgi7KwtyPewgBqOtgZx0z1NIk&#10;kFXR6YaJXaZhLi3FPAVj/dA+6dQtoSpj1WURMSGLW5v1ulOP+r/D02VzwlVqz9zIjssZgSHxyyRW&#10;AlqKkxKvkbVedwyEMLWaw91f4T1vy/1f5v8AV/Mt0lKjZGpqKwwQU8FCsZrmkkyE8zi0cUi0gt4Q&#10;CFjLjUWIABH19sdX6T7q5hlpp6NYBEjVqUU1OZ3qKajqA6RvTmz+LUBIfqfqfdyKkD5dPpo8uPTd&#10;LFMaUwReCSGQzzmpqYnAierdY/8AI42UtIZSXeQN6rKCCA3vdaHR058+mfxyfxOVaSOeavp6qOKq&#10;p1qaenWjxNLS+GokSjQctPolkKWL3+pt7r5fl/l69Suf9X+D/V/hYKino5FgqpIZaaKSOSIsMfP9&#10;rcSfc0yyUUZGoG6C1gp4uxFgKkEY4062M+X+r8umKvniq6sSSVLV/jmmqvLXOnmqBIQoqRBSokoj&#10;WaN3jSVBp0siuQQffuA4f6vz/wAn29Wpmv8Aq/l/l6ZpKqKurXnkNVTQ01QKmD7iOPHU6+OMkT1q&#10;MxRxLqAlQrqH6S4NgN6aDh/l68BXNP8AN00SZM0tDVCiSsxf3kE+MjmQqEaKWJiJoaaT1iXUDpRT&#10;p8bA6mNvbmgVHn/q/wBX59NE8SMf6v8AV+XTA1NEwEcAholmrKeooadJiaRIZKZUZpLnUpjLLJoI&#10;/W2kDm4v+Ifn/k6b4Vpj7Ps6x06vT+dKBwzULT1NTGkyoYaKxaVpqWQaWKBtUhCghpbD6+7Ghy3n&#10;/q/n1QZ4f6v+K/y9JaUNNAKypqJUesWvjoRQ0KTTAQN9tTkOgJdoVb1Ky30gnm1i4KA4P7emSMav&#10;8nTd5hIlWYp/sjTlqeaCIrJI8FGY3erqKFLAvA3hlNk1hT+2SupfblMUzU5r/mPz68ppWuB6D8v8&#10;HSUydpquNYchVLTV8izeA1CP97AHAppqdTHHN41YWRZFspDlVYcF1KU+Hhny/Z6fs/l141rg4by/&#10;y+v2f5+k3npGhSVqgUsVZLStJHFRSRzSzJQv4qatgaPhKeQM8irIgkXSSASQA/GBxGR5/KuaZ8/W&#10;hPl025xRqV8qZrTzHyPH1qOmRapUqo6xkgyEEajxRQ1XlFUopRU08sjQDSZoVa1R5EXQjsl7cm5Q&#10;U08KftGc/wCSnzp1QsBVuP8Alxj8xwOMA06HbY+SqklAo0Rz9zBUpjHqATT1FLRmso55ZYrrNHK4&#10;RFSM6VHotyfaJkWuT+f+rz9fPz6uxxQCleA9PT8q9HI6y3C8UMUj1T0kFJPTNDSyEz1Mdekf3NQk&#10;lEDqFM7/ALTS8qTH/tRJTONLUp/xXl0lkGqpp/xfn0bnbmeh1J/lplo5SySU70wGSrsdp+2WfHon&#10;60SQroAK6Uvf6e7LjJ6RvCSdXQtUOTWWnjSSXHS+GnZdbSfbAUqi6oUUAPdSrXiB0vY3ufbokU9I&#10;mUqenZMkUdYlgcRyLFE7RqiIYQCCPPFq1hCbkgrqJK3A9qEkoPl02VB6xisieSk8cwWCpAjvLEI6&#10;mJohqpdFPJeNo10hSxdm+gvf24DThw60VB6hmqhqDLElGzVKUbWenqoo5ZFiYhoITOCbyyakFyCe&#10;OABc+alM9bUHgOmWozsFOss0cVKsOlhRV6akjd0RZo6RHnLBWAYop+l04JtYa1KBjpzwyePSRq85&#10;EmlICkVc8EzxVIJYGGJdck1ajAEyKvmDKoAZrWJNvbbSLTp1LeQnhjoMKzd32w+6SfwpF5JknEqN&#10;po0hLRO1xp9ClVCqblyFJ59l5YVwejRLQ6eFOgyre0pqZHDUk0uLpokhSSmqk+1E1RaQNVUOrzEy&#10;s2uYIQqA2OoA+19qrYYHpJLbgkgr0FO/e1KqaF1qZMJNSCmo2p5sdkpaSspRBIFifTEsf3EauiJU&#10;Dyta1tJbj2JrRi66a54dI/pUiBJA9eq9ezuw5ayDLzyMkr5HJVeaxQrKOGmqaOkgZmyGNpo3EdSJ&#10;QnnKSJF9u+nUApuPZ/arwXzAoT/g+XH8+mnRDESOOT6cMkepx+XRD9473yIx1TBLPpSekmpaPXU+&#10;H7nGxRmYPEY7n1synRyirfhT7NoYgJARwH+HoM3crqhVvmPy/wBn/Ieio7hzACimNGYBSQDHK0EO&#10;lInAIElSl3skuty2m5+nP49n6JUY889BqZtIoRwFK/Z/xfSFrpITJGvkp5HkqKZJphF/k6yvC1kC&#10;qPUqEauBwDz7ejB4+nSSXTTHqP8AV9nSXqUlj+2qYxcSp5pJ5o2GtJJmjkOlbgBzxHf+gtza6mM+&#10;R6LZQQQw8usBLa9USl6dtKPF4/UpBuVgWxvcC+r6g/7f24un8PSVhXA6jzAPDLdllRZFlBDBAHlF&#10;yJHIGsBbl7Bbm44PvY49J5BQEdMqMkoZlVEHpp+UPig8jl0sOfHGxALEcC1x9bBQOA/1eXSfqQqu&#10;hMhMTARySO2lDJ5TZYZC8YsUuNSkcBfxz7t17rHGyFmDupZXlnSNGWOaoZkvrEgFlQer0f2v9691&#10;7rhPHZfUkkyx/uxswu6/2hEY2FyFYg/7G9/fuvdNwglRJlSKUMxA/bZZUiNryDyuAeebn6f0+nHu&#10;vdf/1N0Xgnk2+nGnk82tz7U9F3XH0kD/AA+lxYkjnm319+6910G/FuADf68/659+62QRx69e5/ws&#10;Pxf6C9vfutdcTb8qf9a1r35ub/n/AA9+6913/S3A/wBZfp/iP9t791sAk0HXV7CxAt+AFv6r3uff&#10;utlGAqevEnm9zew/1hf37qvXVwB9R9LD8/7b37rdDSvl10SpBuLgfU24N/6e/da64c2ANhYDluOT&#10;+Lf63v3Xuuhf8/1+th/vY4/2/v3Xuua3sR+SeebW/wAePfuvdOELW4AAAtb83v8AU+/de6dIibc3&#10;NxfkW/Nvp7917rLbUAB+fwP95Hv3XuuSoLgWJueBpvwfrz7917rrSPqAP68ix5/p7917rCwBBuLA&#10;g8H6kX+re/de6hyqAQ1gCb8r/tP49+6903OBxwo5Btxx/j9D7917rAbsfoCOOQt+L/n6f717917r&#10;kBY3IsTe1lvyDe4b37r3XLUOGNySLX0cGxv7917rIG+v+3B9P+t+fp7917rkJVX/AFrc/wCv/Xn/&#10;AIj37r3WVZrc3/1ufzb8X+nv3XusoqAedVhcHkkjjk88/wC9e/de6kJUf4/4cDUBxf8A33Pv3Xus&#10;nn+l9P4/P+8+/de695wbqbXP+vb+tyf6f19+691y83AuVNr8gfS3HB/p7917rsTi/wDq7fnSDwOf&#10;fut9eM4IFyth9b/UfkD/AB9+6914S/ji1v8AEH+nv3WuuXmUf8j/ANh7917rj5xYAfU/UfSw/wBb&#10;37r3XIT/AF+n+Nh+D9ePfuvdcvLYXva44+n1/B1e/de668tvyDxwSLk2/Frf7f8A3wHuvdd+X634&#10;/PNuef6H37r3XLyqbggWNvwLX/wsP99/vA917rryC1vwObn/AG3Hv3XuuvIvB+n0N/8AEc39+691&#10;3rA4utvof63HIt7917royL/hYW5P0/1yf9f37r3XHyDUf9a5P1v/AI39+6cWuk0+XXHygkX+gv8A&#10;4D/effuqnXTNeutYJt+Lgfj6Xv8Aj37qvXHWot+SB/QC35A/Pv3Xuuyy/T6Ajk8C9xyf8effuvdY&#10;y68N9Dbg/Uf6xP8AsPfuvdYTIOSeT/U2At+ffuvdYi9zwbjnhbcC9/oPfuvdYibEi/BNwRyL/UH3&#10;7r3UV7eoj8fQAf0/J91Xz+3rfWKw5/AN+B6hbgk/7f3brXXAhSDcXAIsxHHI+ij3o0pnrfXHSCLk&#10;Ef7YG/8AQE/X34Upjr3XAi3NiAPyBq/1uf8AivvfWuuHqt+q1iRwtiSBf1MPfuvdYz6TYgEfqsNI&#10;H9bjT/vXv3XuuF/1DSLH6E/0Pq5+vv3XusgQEf2bgW5vz/gbgfQe/de656bE+kcm1lVRdT/S/wDj&#10;71pFa9b65Kv0I+tvTcAWJP6bj6+7EEcetdcwLBVN/wDYgWsT+T/gePeuvdZVRf8AeSOOfpzzf6+/&#10;dab4euNlH1uL8WK6QP8AXP8Ah/T37rfXRVb8X+hAv9LH6/8AGvfutNgdY24v6vrz/hzzcX449+60&#10;rVHQe7xxX8QpnYlSIleQKyLeZI11eBb8ckXIJ/2I9ob23Ey9LbWXw2r1RN8l63K7x7CzeHrauTFU&#10;uNgkhoMS1ErGqqpPX5DNKFeJVKobxSEMhb0n8RLvETteFT5dTJy0bcWQkwT/AIOiq9vdRTV2wI5K&#10;2gzFXlmkWtosZjJKaY0UzRAVlVIsgicqjHRGFiNlN7sov7YitDGtSej5rlZewClOgT6t6C3b20uY&#10;wG+KSTI/YwS4x6zKwuwmwVWgSCop1p1jaD9wXADSA6ASFDAlZawJI3Zx6QzyxLic4+fQ+4D+W91/&#10;QGHMbqyZn/gMiVpxv3kfgqaNVKxTFI42h8lwC0TqARzcH2fW1g7k1bHRdPNbiMFBw/Z1Wl8itwde&#10;VPYtfQ4SLFYTD7drDt+ipXnU1dXVwFa2OR0pA0a20qzNwdLKHNh79LbvG7KB00kyFdT0H+qvQAb8&#10;XqXsKtjXOZqmoaTBo0cqU7HGY9cxlFDUq1E9MhVfNIFKlwSqWsAV90hWaCoUVr1u7NncgM54D/jX&#10;l/PoL+vNxZnc+QzFPmqunwfVHW1dT/3rztGzV01YMZeWiw8MQkhqZkqmgEYqb6RdpDdbKTJo0VF0&#10;irvwH8v9Q6KoLhpJCJO1I+J+zP8APh0VLfXaFd2Rvvdm9ROaLH5qeQY2GpPnqqHFY1GbxR16xqCS&#10;qu7I0Y5Ylb2DezSCzWGFUPxefzJ6KLm6M87S8ATj7P8AiugT3RvnK5+jqKSeWqptv4UpOXYQiCiq&#10;MpGEjFHKx8rqxFxGGKoyk8/gxit40OrzPSKaYuhUntX/ACnoAErKOp3DjSJVrFhqoiI5kVGnVZLr&#10;GfFdQt7qp1XNySOfa1lpEfLH8/8Ai+ihQPGGa5/Lq8r49dnUGPweJ2PtjEVMuTzWQx7ZgQRmqxqZ&#10;Fzpx8tMkQIljiV2UynSoYXN73Mc7qjrIzSGo8vs6lbZXiMICCjY1en5fl0fT5F0EO2MFW70zu4aX&#10;Jbtw216bCbU2LXZLHVtO8mdi+2y+XqxBzDPEv+bp4tQ1WDEWJ9kEFHYIBQVyfszToQXACoZSQaCg&#10;B/w9Vq5DYO4KrYGzNuYmoqTQVWPzOb3tVw+FPvKupyBomxscj8NKsbMsiOVKlPpwT7MEuYobh5pO&#10;IIC/LHRQ1nNNbpAhFMlqeZJ4fs6BzsL4qVGyNrw7qzc2IxOMio0rKenqkWnr85jzVGnqKnyFTEai&#10;BrrG4k9YsAtzcmtpvxnk8FAST5+QPSC52D6aPxHpQeXmR/nHQdZ7d+3k6/23jNvbZgxeGonq4Zsw&#10;rUsORysM0jRNUZ2SPU5+rRh2VQWsVIsAVsUEhujJMwJOaZp+XSCaaBbdViSi5zip+2nSo+NfcdD1&#10;pmcvmcHDlJt0ZfG1ONrMlUprlp4pwYpqKGniNmMsZVYTGykt+bD2k3zbmvo1Rz2g1AHSjZdwFm5d&#10;BVyKE8aeop8+A+fU/Kdp5fA79g3FixBgMxlM1jYqXEZERTpRY/yB5paDGxgSUqzIIleSEC5L+s/U&#10;pf3dGbExt3Ko4jGfn69KfrGF6JK6SzDBPlXyHl/qz1cgkpx22JJd2ZuAVm41pMntraYjKstRBSsW&#10;aonmBXxmREqI3A1AD1WJv7hy4Uy3JWFT2kgn1zT+XDqV44gtvqkYHUKgfl0YX4u7uTuXA43O46eC&#10;kyOzqLOYCqWJYIklrpVabKaKdruxjiMLiVrgFmsQR7R31k1nMYn4NRh9nl/l6QiVJovETyqv59Bl&#10;i/kZAO2q3rXYuxsqNj7ZochVVe+8tOgrtzZhaYVhrKav4kAS7wvq1jQvkC29q32r/EluXkGtzTT/&#10;AAj5/wCTpuBlmujbhSAoqW8iRnH+Xqun5Ub+z3ZO4+udwQ1mSpMllnzlfgBjaqlinxu3sZkQkVJP&#10;ZooVlRhHJLUWRSgJdToJ9jjl22htIZUoCAQDq4Ekcfz9OiHeHdmhERIJBIK4oAfsFM/8V0AGT28u&#10;TkrN177yNRvHMZyCeOkp4q2agbDzySiip6OemoxadZwoDlI1RCq+o69QEsMwUCG2GgKa+oP2Vxj5&#10;5/Z0H7i3Lt410fEdhwrSmfMedfWgA4dBBX+TpLcDJt/a2Pym5jT00Ry2SkZE2/8AfU8hymPosdda&#10;eYrHZZJKh2ZWHoIJB9m8dNwjOt6KDwxQ04H5fl0TTp+75qRpV6ZPAAniB8+i+7r7JrX3RBDSeSWo&#10;qWAqpo5ftapKmaXznzQx3SRkBCsSzah9S1yPZxbWaiIs37PXonnuAZjShJ/aPt/wdBxnKmup93st&#10;TItTU5Ct0TCBYwzx1GlYlWKIAKCpun40kH2viSPwTQcOkrn9YDzbqTvTHY/ApPT10s1Rl1yQozFS&#10;SrPEPBGuiGUixLlTqP51LYe92xLkEcOP+brV0qRghvi4Y6tN/lTfDDb3yazfYfZfYz1mS2R1BhaV&#10;/wCDNMtPJmc9l1kGKp/u3sVEXgeSwYaigU8E+wLztvk9gq2Nl2vICSRxCg0P7a9Dnk7arW6rfXgL&#10;KhAVfIk+f5dXd9pbBTC7Mx+6sKsMG28Tj4KUbcxWMp6LO56inYQTUW20iKqqQBF+7AjfnleeTD8c&#10;+pqOSSx4n/L1K+pT2rQBRwH8qf6uHRPO/c3kqrBbd27s2RNi7fyVHUbg3RXxutLJgZafQxkRYCsc&#10;s3pjiYC7lpV0KS5ZTnajCWLSjWRQAeR4/wDF9MXkMhjAhOgHJPmv+rh1VF8ld67tzdBt6kygjxtB&#10;StSUFBhqbIa6wzVM5p58xk6On5DVZjYyRBSi/XiRheQtjtoI2fSKmhJJGPsB+X7egJv087IiuaCo&#10;AUH8tRHqfT9vWHA9fZyp2vO8csz0NPBHXTT1FQ1LTTapDS1VPEU0qYXAuI59FQJUuiFbk1kuoluK&#10;0GT/AKuPn54xSvn1aCykkgoDilangfKn2H0Oa9IDurD1WDwe18dSwSUVNJi4azLfc00tPPkMnM7G&#10;OoZJ1DloVijQyaRqEt/0m3s32WVJZ3ZsmtB50H+TPRJv0LQ20aJgEVNcEnPrxp/lHRP6vcv8OpYh&#10;JiYJKqpkaKSaCodUJd7RKQP0H6hwpF7cj2M0txIa1x0AZLgxYK1r0ks3XR1n7FEFoYYJY5XgSYlY&#10;dS+SeJZR6mAHAv8AQXHtZHDow2ekcsoZu3AHHpN1ufyuOktQ5ieekeBkQa2+3F47SwBTf0kDkkm/&#10;9L+3RGhPDpjxCDQGo6SU8BEAqKn/ACYtMpWQldMhB1CMC2oB78XAsPd1GaDprp3EonpkmQHXHLFC&#10;rW1sI1F2Kk2DIPpYEf48+/cOvUPDqUAtWqr9mkUdOyzOyMXBsxQVGhhcHSfUBqH9PeulQFAB6ddL&#10;K9dVrQRQr4pgEp3JEavGp5qXuotzfg/UfXj37rzDUKdScrhftNOMpKsKqy6qisDKz1Bla0axf1jB&#10;B9Q5III97Hr0ywUE9QKnGT0ssCCTyER6U9SOjKeVZ5B+VIPB5/2FveuqAEmg6UuBnEUyGapqaenJ&#10;CTK/qkkTV6R4+RpZl0qTwLXPvzLjp6MEDPQ77c3E+3DFl41xccQmmeGorYWDOZQad6IkCzKuoMX0&#10;hrrdStx7RSRiTtPA9LopfDz1nyk+c3nW1WXraqqrazJV7U32wqWjSkkpY1JKUsxF1AMaxqWuR9dN&#10;7+6RqkPYMU60Wknkq2a/sHWKvw+3KDAZddyyGHdGKqF8GLaUSVlboVlaJEKrAaZiRraN3ZbcAkn2&#10;+hcsCgwetukYiIc94PDoHRSY/G0pyj1OurinVqeihp1jgdAPK33bvZSP6WufSb2JBKmlcdIP0xUj&#10;PWLMdtb33gaKir806Y7GxJQYrEUdJFQ01JQrd41WmoVQHQb6Xa5IJJNyfbcVpDEdcYy3E1rXqryu&#10;+CcdJ+myARHpspQR/v1DRvUI+hUWNiZGYH1Es1iLXH+Pt4gDHVBpBz1hEtMszNQQtSQLpQrdGRpS&#10;bq6s/IXWRa/49661jy6Yc7Tr9wKqSWKM+D90+PStQJCQxK/VLH0sRx+fd14dNtx6R+mEBJAyRQI7&#10;M6u/olVlNpLaRYBbcA8fU8+7da65QxIWdWivGAJUK2a0Z5Dj+pt9GtwOfx7917qa4JR4ooJNKAEy&#10;s0clVHJKusaCAFAK8H0/S5v7917pxxkayweFIAJZ6iNw4XUEhhUBg/FyWuTa55t+L+6tw690pBLT&#10;UdZHTRIapEUqs0qhjJrPof6H1gXvYkC3uhFR06mDXo6+2+1MLhNk4HCzYHHrkJJZklranHoJoYYY&#10;wY8lSBQvjmdXbyyA8aVYXJPsPz2bSSlq46FdveQx26xlQSekjvbGbZzFNVZ6kzL1sldPS6S8oMkE&#10;4INVTwSyDWQE8YDWB/2kKos9bmSM+Gy0A6ZulhkXxdX+x0FuQlw1JSVECVNDJYmMpTNJMJQo1NAJ&#10;5QC0i/qDBbauOV9rkVy+oDord4UWlc9JaHdFFT0zU2FpIKWaJop6zKzQKa6GSFbQiOo4MYKkISul&#10;WJ5UkD2o8In4ukZmCr2CnQdSZGerqKk1EjVLvJpeQs7yyRPciUsRe9voTf8Ax/Ht3QFGOk5Ysat0&#10;rcbk8etF4Kqmp5gJpft5ipWZY5Ft5ZmWxIUXKWuLj6e6kVHTiMowR07VVcmThhholEFLTh18CyLq&#10;lAQGWcqACATqIA/H1HuqqBnq7uGAA6izrAKWGTHrMJFb915VDRsUUmVOOQTyPpyot+fdumukFT1J&#10;OWjjsPTIvrILQkzHUAsjW51c2B/wPuxGK9VWnQ40UrU9HHNXQSVtRTRXhqY5LS45SfSfMwW7c2aI&#10;KRz+PwwyVPy6ej+IdJbLVcr1cktQGhlaWKelRpkkiiEtjpmCi4Mv5BHFvp+fbgFAPl05LWmOHUjF&#10;1uUSqEuNppIpqSZZqaooI2WSGaM+QSRlAbFhw4vaw+nHvTU093Dp1WZSGTiOHRgqTeO8c9tjN4mu&#10;lpdG4YadKmqrWNXU0U1BUB5q6Gea7Q+YXjkEQ0uhawv7TtHEjAjiOlb3E8qFJDqrn516EbpPYmzt&#10;zYzJUzVFO+WmWWkxiz0j6aOsp4mkXK5WVLMlKzIV8ZHOoX/PukkhLah0osbZJlZTxz/n6Kd2Dtfs&#10;ehz9Xj6ygygoMW9WaeGSldaHFxo+uZaWygBT9blj+Bx7WRPGVqOPRZPa3EblJFOP2dBJPRNJVrDL&#10;TtTtoV2fwAyMSdSszgBSGPHP+tf27VRw6SEAGhGehV2ptl5crTLJQxmnkjiE0zjSWSWXT92rLq0h&#10;Rw/+pt+Pr7TyOApFc9KYIgSKjoYNz7p27VSQ7Mp6ehpBQFKKqyuOqB5A0My/uNkIxaQOL6Xsvp9J&#10;bQSvtDHAw/VbNel09zHp8ADh5/6h/q/wgrVUlZX10EcM4jxiVRho2lYBjEZi6NH4P0oqAsQxCj+o&#10;vb2s0qq1pnou7nkopx0usp1flauh/jZqIclj8YVXGRQP5pa5HkBq5ZJFBsUa12ktrUAj82bW4jU6&#10;Tx6WSWj6S/EeXQV1H20tcITI8VPFVafuJFHjpQBcU8YH0Oq+ofQH/X9qhSlR59FhUg0Ip1xr5n8N&#10;2gjnRdSfcoml2hVraSxBJ5Y824+p97610k3ppJfGyHyEKY7N4i3gkUposvFjxfjg3/Fvfj1pesNT&#10;RzDGJIpjEsmtm9YJOlx+7PcDQqH8Ecj/AA9+Hz6t0zU1ZJ94aZ5GIlEhKpGAWVQNRj/oCSP8SCfx&#10;7sygCvW6U4dDFtNaOVUerd4pHBo2j0JoViLozsRqN7kEsCbDj+vssuq17ejGz00zx6GRZKGloYKq&#10;jieT91kiBLRMtWrK2qVVUaYWsCrG5bSLhQb+ys6mahx0aigoQK9GZ2psGn3zhsMdzVccGIgpzkq8&#10;tQzH7/KpBK8NHLOxd0McMBlLE6NDf6ph7I5rwWsxWHiSKfIetPt/w9CGLbheQLJccBWuOJA4fl+z&#10;or25d1LPl8pi8Jj6elw9LXT07RRRRx1FLGpWGp8rBWZIhILhQeNTEfT2JbeH9FZZDVjk9BS5kUTN&#10;HEO0YHSh2hnnxmJyu2dxbd/iQqUZKXKwQMPHJVr9tMa4hSphkiN1uwOsKysOR7bli1OJIz05bvpj&#10;Mci9FuyNLQYvP1lEgkjopKlpRTsP8qp0BMaKyMAS4HIvwRY359nMZ1xAnj0STKscxA4enSoEeD+z&#10;pK3Eq1PVQO6GVKlnmmQgqsaRyKuoOfUxQsFsFvY+6HXUhuHSlRHoDJx6k/3mrHPhq3rPJFLFCcg9&#10;NFKsqL6I1MigaVP1tYizE/X2maJK9nT4nbgw6XoqqJ4qDJbY82NzKIuphOklJC8ctqhJJW/ejuNA&#10;Chfr9D7SlTkS5XpSCoAaLB6Gzb27t9U01JKI+KWOkWeVqhJJquopf3Y5TVN+pJoiYmFrKOCLi/sl&#10;urW20nFOjOG7uARQ8Oje/HndQ3TmcxicnUt9jBPRS0MLKtI9Jjaqp82ZrKOYXciBT4GFz6V1ci59&#10;ktzbJbqGpk/6h0e7ZdPPIY3yOI/y/s4fl0b3DPsPprLRT7Xp45tyTLUrUs1WZXocTjYjUrTaGR4Z&#10;ELerXCv6wgJvf2R3ULXa6GbtH+Ho2kjt4TRBk/4B/nr0NeM+Re/5VoqemWD+JZGQ1VFm5hS4aGkx&#10;kwEFH5ok1iMa5FiCqqgryAp+hU+2QL3VqBg/b0llhU5I45r8uue0O6tx9LVFZmc1uGmWppcs0yfd&#10;RVdRjsucqpp54aCsl1NTLHqKoxGkl1bxvpBDEm3pdMBEKAj/AAfLouuYolGl6dGSpO0cp35WU+Qr&#10;zWQYnFZOkwse1RJLUtWvLTGetmjyVNaVJGOkSLcxoSrFwrBAR3cJtW0/Kv8AOnSMxJoZhxBoP2dG&#10;WrsBL8dtkLunAxxVGEy0MyHDU9T5BiMvUS6Ia3E1khbUZEANRZQNR03U3PstlS4uFUnBJ6L5ItS6&#10;VHDo5Pxp7up9+bPocllCoydoqSupYx5JYa2kk+3qC8xuzIjai3JIuAAB7MrGIMfCk6Kru0ooJHR2&#10;6OsWfxKlrxo5UoodHQ21GzAXNjew5/3n2II7So7fLoOzw0JA6nvSlvDUq11iLsjIAUe6EqAx+gHN&#10;yfp7eNgxo4FSOk+h6afLpb4yghqaOMmN1kUKWEpuwaT1cPa9vyVtY+xFbWKSxA6c9Nmq1U9TRiQC&#10;VKpqCspX1X9TXJul7c25P4449vHaq/EOtU6l0GPEUjBlVFLaBGbAsdWuUggE/T6Dnnji3t6229Y2&#10;I/l1ZTpNepddjlkDN49QAY25HkCmwdza/H9Df6e3LmwDIe3p52KjHSAr8YEYMVuyWf02VbhvWxuO&#10;LX9Ivf8Aw9gS928RT61xn/L052gU8+nyihEkbXVjY6f83cqRZ1N/zpBBF/Yjs4tcQHoOmiyVz1Dr&#10;qEBiUSMCTUQpazgsNKqvFgB+bcc+3poAhyOm2Kfh6b7SRmNXJ+pQgH9RX6M3H5P5J5B9tYHVOsFW&#10;pmj8dgqLIug/tsTcX0q/0U/6/Hsu3CphIHn149IyqozAykAsTIzePxoWiQrazvY2+vqYLf6e4x3O&#10;30tU+vV4/i6zUjorMhRFjRlJDsoRLWstvxdiLE/Tnj2SRkq+lhgEdP8ASpX9wE6lRtRUWUMQwW5B&#10;BFmLD6Gw9mwRpF1g/Z1sGhr16KmkJ9Kx2lYKjItgsqnli7fRePbQtpT5cenuPShpKcm6AlphazMo&#10;R2B5kAv9Sv8AvVj7UWlgXcowq3n8/wDPTrVacep8mLQoyBAGOlnZ7+KAcNYcD6X9Nr8j6e193y+h&#10;jotCfnwH+r/D1pJR+XUaDGhGUPZbtqdivIK/RFPIIPF7/gf7EEEWwmJ+6nHp7WKdKmiUKpAkS6gG&#10;6kEKlrqraR9eLAj+l/z7Gm1QCNdIPDpvpwlFwvoFwAFv/qjyWKqBxe1x/W4/Hs8lWlP8PVE6hvIq&#10;k2vqFzY8Lrv9Cn9P8PaF3FercemKsnsHZVGjx3I41aG9UqFT9BwRb/D2W3E2gFh59b6DLcFYgjeR&#10;m1DVpf0gEhD5QLH/AAFmt/Qe473y4DKfU9e4dAllKoVFYyOhjCkBCqoBHqN3dpB9VBGu4+o9xXcO&#10;GlII9emyQemiVo9GuPh4pZRdI9XKC5ljRgUBOki/HJPthipXHVMdQxSeX/dTSNIReUARLIjJYNIV&#10;BtoIJtcWI+oB5RvbFq0HHp/h1ikxUpNMSgeVZI2ZlUkHQWVvJIFUsujTf/G17j2nl2+SgqvXuujR&#10;1AeQAv6gyN6ogVCt5XjIA0E8EXIAIHAv9Ez2zITWv59e65hCoeVyqq0wNMdNlkRT4pDInJUBxZSe&#10;WHvSIRk+fW+nGmk+1uhm8QhDB400vOpkcMisVubg/pNuAefa6DSBk9bDU6UVJkY5pbTNEJLRsY49&#10;JAicgJGdI9LIy3+vNz/sVyha1B6UJIWND1PdFlDBgis5H7v6o1XyanMUTgkIQbC45/HHvTgNxFPn&#10;08Om1qG8gM6x+KAq6ImhimptWlom1EXAHpH0t9AOfbSIAaset9P0GJHj1FBf90o+lpV5YB2mUfW/&#10;C2J4A4IHs7tYFkWo695dS48VLBPFIukKrI9gNDhHWwjf039S+oA3+g+nsyit2R6jrXSkoIHKsoVO&#10;WOooR6QeLpYem/NiT/X2fWKayFIp1pjQV6fvtfJGoUEeoBGIQsuhSNQX8C1rn/Y+xCdt8aOgH59N&#10;CQ/iyOpUBFOTELeNVkEb/pCqP7RZwD+o8/659+htjA5jPAcP8vWmKUqMdKOnaN/H5VTSFJkSwVYm&#10;AHpJFz/UafYps/C0qGFBT9nSY9NmVSN4Qy6GKyv6/GBqiVQNDaQOLsfqB9OfZfusKSR6sVH+Dram&#10;nQdVFT9tN5F1WKOPUohH9IkhZl+oAubc2tZvz7jy4kMUhb7etHJr1CXL+WFA7srKTEonDKZWDWLn&#10;WrFRwFJa/BuDf2mF8HWh/n1uhA6D3dlTV+CWWN4oZZJTGCSzhLRkonA1NYgWPHLH+nsI7q7EEj1/&#10;Z1cLjoEsijSyRSSFDMAirJbXIqiXRJDZQy/R/UFH0I/PsJOTrqem2XyPSj29gxIwKoCJGJEARSth&#10;J45ayEILi7WIUWsDc+zKxjEsgB9eqLGBw6MRtnF6EiRY3KSFba0VLFV9ES6eQVsF0n6e5j5fttKK&#10;sea9X6G3E0AKLrCS+kJpViukqf0arAk/4/4C/uWtssdSAnJ4fs6uWBFB0pxQKgL2RLEIWEn6RqC3&#10;AA5+vJJt7OJNsQd3A/6v9X+qpaLKOJ6caaMI6+iz/wBokBrrJ+i1h/W1rf8AGgjNp4b1pnrfEVHT&#10;qaUuh1IdVwOCpsb/AEW34/rf2oaABK0z1sYNR001NB5CxkXg6jzYWuP1+ni35+nsmvLOOSpbpTE1&#10;T9vSayVCqRyBUs10V7cHxumoupsbcC1/x7JbiyiQEqM+vTsnwHpE1tNHHZPSpJJAKqNJdbBl/wAb&#10;2BB/r7Cu526RqQfPpPmvSYLiElEjDEMDdioErNfToUiwF+B/j+fYMkdUqo6Ur8I6gVNXCoMatCWA&#10;DSDyAuCyhGPPAsSACp0nm3tHNMAKLTHVukrUZOMCQtPZ1VUkiD+REVZQmpgVubki/wDS/PsjnlQi&#10;p690nqmsWGV3iP7FQ5gimRlUpcfuRWtYhLA2X83/AD7LJJAO5cA9JT2nT1ypM9LTi6ShYWilLI4D&#10;mEhtIlDgc+oaTwTpb/D2otp2QjSft62JNJ09Kqj3BF4IzIdcriwLW9U0fqlBsCEUDSt/9t7EEN+F&#10;Uah0rR1K/wCr/N/q/wAPCsydLUMZDIdUbo7gqnqhIs8KgDkE2BNubXt/RyTcYXODnrTUrjoN82NU&#10;rvKl2mepWFXUjQjvczCRQQtuRYkEr9R7I746wa+fn0y6Cleg/wDuGpKmaZUSYpPEBFBEuvXEgECx&#10;mUEKQCpaykHg/n2ArtvClbr0Xn0943MVTU+tlH3NUJYo6VEMSvVRNd5JA3HpFmLksbXsoI9ofH8y&#10;cnpWjEDpSQ5dZ4Um8yNPCngWRVVFIY6SzMOQq8HSQCB/W/twTqygk9PB6inTdlQXp/QvmVoUBYge&#10;LVe0Ye/Pjdrg2/wPtPLVhUjqjLiv+r/B/q/mQjz1NE91My6tRqI3jisoqoZhAq6hyxHNl/Nj7Ts1&#10;MdIpUVjTz6T6YunaocSPAsyKJFjRLEeL/gVEzKoYKpKSgXHAIt7bDmteqi3UjPSkpMcgjigURxwP&#10;qSfzBZZlC3kTS+lyCZL3vwAVv9PZpBpZQOlaRLThQdOBwrzxEyRywoYDVaKdEj8gDhmhVxcWt6hx&#10;cEWPpI9maQE5PTgjTzPQVbz2fIJJjE9LEz0jxyyEIjwRO4kepNPIrXeV2j0OQQFbhTa/s9spQQFP&#10;l0ku4CzDT0VLeuxKKpgzEL0s7SUsMs1NHTx+eaWOdfsqqkaWYaG/QZV02e5K86vYmhYgCRMf6q5/&#10;b0WyRHgeib7m2xVYCsMytRVVTEaapZ/E1HQ0UcDCKlWGQfpca7yq7epmZbD6+ziGZJV0sMUNBxJJ&#10;449PIegFfLpA6aW6n0E88AGivoZIoqSZaSo+1ESyJOddRJA8ihGVl/a8cn6TyLe0U6g8VJ9c+mAK&#10;f5en1/D+fSuoMxLRBauN5Kad6OFKieGOOWmmnE6ojtC6G6uWVDAouuogH6+0ZSppxz60+f8AqPV2&#10;fTjoQKSoSqp1nmSWCGep+9qXj1yy1dPETS11IkBBeJjNdgjakXVYEDj26q+QzT5cDxHyP2jq0bBj&#10;jpb7dosvA4jSmpo6maGNXkr6doBDBFKdM6wG4vHTBFjEqKHZ+DYe1cegEHyH+r/Dnp7oasRiKmS7&#10;VKY+LWwaCOREkmarpZvFDrkjLxAtG3qJdfSDoHpuVBmSlPLra8eo2b2ZUOk6CAQwzNUVT0iVE1xD&#10;E95MvJMvLBRdI4gqryi3JPutQM+XWmWmOi5brwcdHkpKjV5nyUUgq0gcjyEIaYrWlQGEit+4Aiai&#10;ODYgezK2mBXS2KEf4ek0hC4PQeybgqqV0Snq5UWAU8VZT1MRrpahoYGlSikkUEKGCli5JKswViV9&#10;qiyq1PXNft+XSVrnSadRFycEFXTwVFNTwCspKfFVE9NMJaSU1j2RKZpQSqykRjWhLD9wiwB93Eyk&#10;VXiM/s/1Z/Lr31SigPSrqdywK1UtM0AeCmx0k/3TOYjS6PCgqJJfVMJbhZCNLKpUEEj20ZDj04D/&#10;AFeXWnulPYOkdlauSppKwfZkRzvVBDPSQu7z1qCOlxtFpJMZZrK0bDWIwG1/0cUjjXz8v5n8vLy4&#10;9WU6hXpJ1lBK89IXjro6ySKoaqjVJIK7HVeNpUhRJ2nZjLAz6ivj/ChbkEj3oOoqCRQUHyIP+X1+&#10;3qrEE46LnvihArpah2yFHWTfxWRp8s8WOpzXIFT+IxtTj9qOpVYowrJYiIsvGqxhA1UAAB4fCKmm&#10;fXjQ1P59NsdIr0GhnpqimiFPWSSvIqQQyxUrUlLNkIYjLqqoheSKJmD+OLTpbSGW129qCulzqWi8&#10;SK1ND/hI9fn034vy6dMe9exeSSpjrTIsDyYunjWWOCNJhWVwgicAsE/Xp1eiO6Ee22VGIUAg/wAR&#10;x8h/gp8zny6UQsCR0cbYe3otuQyb2z009VUDXT0ywwwy01TUO32sUslFPo8lREiOsVOkhsQJBew9&#10;yFyry+XVbgrQtSlc8fT7Tmvn0I4IolUSNxPSIzfaNHBEKrNxUk9FJkK7F4cOhlqKilSRJ5Jcg8is&#10;8ciaYLQRxC5uzkAe8gNo23woVVRQjj9vTv0/imo4dAl298k6+mEkOKj/ALvVzxS4/JCVqbFxwxxR&#10;CLG5OXMQEPEsSoWjW7tIXCIoI1ex1tyrbQEycT0W3MslqdGKdVs7t3/Vb0r4s5nclJV5CshrqWka&#10;lpmpo4H83+Uo6Iuofemz64/3NUjsV1HV734us9FmosST0YDrrGyrserzUlBjllyNNARRCnpqerpJ&#10;UVjQrjqio1P5Wk/Z8cp48UZazOb26sqV4dEh+QWbrcjkaWiqXukEWNeKV3SWScuCho1jUeKEBWUy&#10;LEoTUATdrn3o5wemqVf7OgoxVFTUWQxi63WpWZI5xAweKWmknMU5hkt+7pf/ADZAtqIPuqpQ9acl&#10;gQOhH3fnKHHVeM88MFZU01VD4GaPUhjhmDmSrA/zquxVgij0sWNrcB9xSnTKRtQ9POA3vuHM5eOt&#10;eripaXCLI2Jhjg+0RXjKyVDytBcEn9Mqyftk6bqwAAqrEEGvDqpiQAdO23t7pmd6U2cy2Zyho6DJ&#10;JUY5Fmqci1G1JMZREtMABNGAradAVI1FwDypuJNUlSevPD20HxdGDn3hvrtgx08tbTV21MdkJ6uv&#10;ps9PTv8AeU2KjKy5CnrRHHMtIKdoqdylrs91TXf2oMjyijGo/wAnTaxqnxDPl0wV+9Nt53duPxOw&#10;cdSYWB6qnocSKyeaj11JnVqmsrKVglP9wtRoDTOrDx3ZgG5VoFC4Cfl1TQRQnoz29Hq9r7XoN2ZL&#10;FzSV/jFJJgpkeolMMcDFZaiopxqrP3VSQlVTS7Brtx7WSqUUHz8+lMgUKB0Sjd2958LgKiuz1eYs&#10;rlKwSNikpDINEUS1GPYyuSXmmVdVjdIw5J5A9lzOAnz/ANnryIGHz6LZhcZnd75mvq8nklWigdUn&#10;nqqnQfGzEpFEGXS7D+oAOoHmw9pKVq3ThEagKBx6GDdOfxHW+1zDtStlY5ajqqXJTLKsVbP/ABAl&#10;UmZRcpGURlnjjI5ZPwb+9hu3T1VUZ27ugLoky+N25U1sryVC5+rpqOJJUSsrJZ3Qz0X2dIAWZUF0&#10;/cXm40+/dtfPp+gLZ4jobPjzsTbmIqod076pKimoGgqDT09PIRWT1IqQlFC9NEPLHIkl52IdAUC2&#10;Yc+/OQ4oOnWYM1CcdCpu7f6ZXHTSUNPTLhaXNZVNqUKPV1OYrampKOJMlTg62Qynzo0xkmDAXJUe&#10;2wtDU9UqQCB069BdBdjd17kizu6KWSl2ziXmzIq81TuzVVSk9jRvVBVEoqKhWQhSdLX1WHPtylVJ&#10;6VQWrzipwvRnO1N1VtTlsf1lsfBS4nB4Su15WfH1sVVX5XJOt8hVySxDUsUVKpELtJZYxZhf2mhg&#10;KyM5OT1V0AbSB0Gu5Ken6yx2e3RWVVDTUL09S+Gp8XVKtXkPtZVqKU11BD6WR2dCZj+qJ9X0HtVo&#10;YZHSaaPw1HRPNyVG5t84fLZ/P1lPjMXWU1PNjca1QADQUUilKkqtyUVisY8gJAOkpdgQ5Ts7+kWs&#10;1qeiqZJ8juPcb4vFLMaenmbW4BaSGCOzFpFXUSsZ5VFNwTYC9x7Y6WKURdTdP9dOuGoqihp1JpqO&#10;RqdlmcR1GUr6mMSiKop0F4RF9JPVe6ldQvb3cKaautKNRr0Z/pLFU/VuHh3xuoZOKbcOMV0FFUMm&#10;YEdVV6KWvpKpVJhjpfHr5N5LlLWIs5HSmek0x8RtC8Bw6FLqDE0hi3t2Hu+JKiRKTIS4ZcjH5IDR&#10;hGrIqSgZryKKhdUL1LqxV9IJbVxUAq+OB6bkpSi9ArV7nru1NzZTdGRTXjoJIoafFT1H3OkilEMs&#10;Ea21aTGvhSQi4Okm/wBfbtdR6sBoX59Ra/eFZgKWb+IztTY/a8jwYdJYqeR48iiGnFN4iCftoiXZ&#10;lb/D8m3ttzQg/b1oKGYAdFmmjzO4q7JT/amauy81TVyyJIscKAOZC0Aj+l2b88f6/ttcmnr0sNFp&#10;0rtoQ1UlQrQUElVBSI87zpCamBDj6c2hWOVVUOhfUzk2IJNiQPdiNWPTrbFaZ6ND1zt/EbCwldvX&#10;cUdNkNws3go9vyTJPFNHXwmOKXJqFDx1ELs7wxEtrsAwXTc7Olc9NFwTp6Tu8d9bgyVc1KTTU+Xn&#10;jx9HS/axyS0eIw326Ghp8dj5hIVWcEpMq2ACHWPVq9ueXTOmpNeHRX8tRqlRPFS1xlovtKietLkS&#10;VDJExkhjhmK2CKygrY6uTce9YpnpWmQB0FDiqz0sTLCUp1mcI7R6QDfxsXuPqeLg3PH+xLLVc4HS&#10;oLpOPPoUdo7XGv8AiUlPE8NGJJPFIqsEijjbz1rtYgTHSBFGR+r/AFvdQfLpPKckdYtwbpb7SqbG&#10;ulJFWySsEVQXLC8E8SzEXGr9TxINNiBwAALFSFqeriPIB6DL7ynpopFZwjxNKSkhDD1xgoC6D9RO&#10;o8/p490OenQopT16FDpbZSbw3Sm4c7kosPg6BKn92poEya+SjpzKFXHKuqd2IJvpsfr9fdTjA69I&#10;QqeH59Hl3NV7Mrtq0eerMnHNkDSRQUuC8c9RFRNTxeMz5WND9rSt4IQ8dPEwklldCyAXPu5qOPTP&#10;bp+fRDOzty0mQnqKsxJSLFEiwwNEoieC+pw6RqHkYubmZmJ/B/T72zVAp04sdePResXRyZnJCn8I&#10;n+5n1NGEGtQzCWRlj/AYEc/W4APB906vTof6qalweHp4oah0r4qbxxhY2GhZpCKlpL8iUhUQW4KA&#10;n8+79oGOtaAxqeggyVTLHTu0q3qppnkWMKJSBb0q9r+lvTq/2A916uyheHSdgj8lRBApVViWJ5gi&#10;/V1U8xshsQhuClhfk/j37ra1046nz06TTpTtM5tMwB9ZleQm44ILWN7tp1BbW/Pv3XgCufLrnUt+&#10;7TwhD5IUVXi0hgwDEKY9YI9V7Am55P0/PutFfxDp6p6OmpoY5JjC6qoZoJEeJEmdSBGoAB5vbWAB&#10;/vQrxPWgKmnS4xRTHQPkZZBHVVMDIkQiUPDJJZoXESgemwUBjx9fofdgdJqOtMvkehI2PQ1FW1ZV&#10;yz0vnjaaeiiWPRJUVfiaSGnhkVSNC6XZiTpvpU/X2/H8PTUh4DpAZGSonzFbMGRmqNKxTSHSHbRp&#10;kbSqi/OofT6k2/J96YMXA69jwx0MHXmxJMrjMllKz7akw0VLVHGztP4arIZ2CJXWOF47sVJKrKWI&#10;RVYG5cABVbwhxUnA4dJZpApoOldv3sefFbMh2DjPtKutWWFJ56enih8kdXDG32lRTyRg64PH4vI4&#10;jkDFjY3BCiaULH4SnpElqHuDMeB6KZkskKZGpqZ3Ar6hnnikk+5WFyLwwnWoLiMAW1AoSOb29lT0&#10;Bx0aogbPp1xjmUrj5UlqZZnjUyqqrIVmE2lCo4/UP7K/Ucmw97UAmh69Tj0NW7qigxezsfQsixVr&#10;l3hkAkg1xiANN44JVBSNndWjP1vJcW0n2ulKrEB1QAkinRdFCyzmnMQWpdrs7EhFGoR0zmUC9lvw&#10;fza97n2XfG329KgPLpzfHrBT/aTQLGWpSxqRIPLOXOrzRMAbam1HT+QPd2joKjpvVU44DpslhEEU&#10;VLQo/wBzpEdRVJM/2/kkTi4AtqQfSy34t7b+zqw4VfrLTUsYeZIWiZiUeSaMu0L1caWtIpF1N+Bw&#10;Ppq+t/fgCcDrxanHpebV2ZnMzX0EVNRNXyTV9PDDD+0SKmpcljOXU2LcqSwC2N7AEe34odTgHpNL&#10;cxqCOha7JzSbTw1NtLGl6KopValykLFYqhishmnfIpLrHmctohkhOjxHTYEcrbtliQRpxp0jtoPG&#10;k8ZhjotxjeQpLI0ppyZZI1BbRJ5ZdWrWeVbjkmwPNufZVjiOjrtU48uuUk48MMF4Wf7hlnkYXWRv&#10;1x+Ing8DXf8AxHvfWwudQ6leIKhUQSalUOBpEkZmPN5eAPpcaPpYA+/Hh1fpNTyRO1RqWG4V6kst&#10;mVA7iKJEqH4ewLMVT6WH9PevLqrfD1GkSTxzCPxFlYF5JYwmozDlFYr9LfQWvdr8fX37prqFGI1l&#10;EB1SeRHS8UQZ5p7XJFx+kXDAPc3uR7917p1jQ1CEmBUlcgTERpomZF8eoqw9J1G5AHIAPv3XhSue&#10;mGajaOoBmUqpmkRGpgrtraLyaUCgW0abLcX492NPLrf2dRGEiqohEZA8Wtnj0gNGLyPY/wBktYH+&#10;p9160BXA6zS0wdNC2jUgCKoLEPKyg6gyG2kAmzKP8B+Pe+rqpBqesumSVFWInwERrKjqBIlSrBzL&#10;cDi3N/qfe+nOpEdNqYRxRkuzzKPKR4lkYepYZNN+ebBbix/rz7917r0kNQsML2jVHIDzKpfWWc6g&#10;CRwWsy6SLfn6n3rrRFRTpzhw6SaWkQ08UWoyssasWdX1QlAAeHHJtY2taxPv3VTpX7epMpgx6NTx&#10;zt91ISoBjNl9P7byNY6L3PpW4tybH3qlc9e0j4j1ETI/ds0RCtJHTFl02jRDH+o6LXJNhZhx/sfe&#10;6dbC0OOs0ckepZFVnqNLmWGoPK2sIkElhywBdjc8/wCv731bpwkWMILt9xreMLJYCNXmFi3kJ+l7&#10;n/Wt/T3rrQr59RpYb0j0zzRpGQJF8KswIhtpXWRqAt9W+v8AT37ieqn4x1G8aWCh08hZY2jlWR0c&#10;g69asg0sxIHBJ4/w96PDq1e4DrN9lOZ4pSyXQkeFUDJKR6Wl8QsUVQRqF+dXHPvZ+fW+pkQqDPUK&#10;SRLG7N4NVtSFNCGKZf0sFteMf65/w0etEVFOsskriOXyxgRCERlLDyRAesiQKOeTZW1H68+9gU6q&#10;Foa9QZJ7GKQXlhhh8xURi7lf2yx/xY3Fh/r+99XIqKdLrCLI8cKwfvySN93AjL5CWUXZGYAc/hQf&#10;x7r00Fq1OjX9M9XP2NmIqOWAjHU80SNOJ6TF+JXJikhkmlKhpGWNmjJcqXUagS1mItyvFt1KjiQe&#10;n0XU4X1PV1fWe6o/jn15n6zI0FRjRA0Gy9v1FJPRLlZaSehiTK5eijcJCrxCNHM8kQZdYe92Noy3&#10;Gwtt0uAk/cG7jX18h+fD59HSMtsKn7Oq095brru2+0P4rXS09bT02VrKKQmCnhrq2nq52efL1Lwq&#10;TJOpaR5Jmf13IGm4HtUtlBtW3NHCtKioyaD5fYfTpDNL48gJ6Nznt9Uuwuuctg8jJHVVFFi5cLty&#10;cDTBPlMkiJlWR5F9dEY08xMhvK5VbaVA9xpb7W1/uokj4FtTj5A4/PyoOAz08uiJCB/q9egp6I29&#10;Q7pzNDhaOqWhptwYeaqzdRpWSeHCKxmyVdS1HLFXZYaco4BKn0j2ZcxM9tEXYAmM9o4CvkCP25rj&#10;88J4IVlkCj06tl+H+0MlldzvJSU0lZXzVs64kZMFpqPbOCg0QtVtIPQ9ZLUxVEoaxvC9/wBJ9w7z&#10;HArLpHDzp5sf8igEfmOnYECXRUj/AIrq7DAbbXEwpMwkllFNBRrBKVjatLOaiESryECuxQyfUgEH&#10;2Av3UNPitk+nTM6gSkjoSttUH3NQaiVIqg0s6089LTRuPDJGpQI8trNCGLLpPJsLjge6W+ym4lMl&#10;ML5dN+IVFOhwx2PmSJGmjTyQGJYpAFIck3CiKO2kBSwI/wBp5va4EMdi0QqVpSnTyPqx1PbX5HSG&#10;MyiPUS3p1FUkDllfSATp/SQOT9DfgXrQkL1c08+uZUottCl5ImBGkRiOOOSxDMBdiP1c/wCNvd0b&#10;Tx8+mXIJx1hngd45ElChG0l9R9K6WuupSAVZjY/qN7kni/vcjKVoemGFW6nU0KQxrHGX0oP3I2Qu&#10;5ZySRF9fSSASAxHNvx7aVgRjqnU4KkrLGRqWJQUCOAGhYi7hfyR/vvp7rIA+G8uvddmWSV3U6Vhh&#10;1IwAQsjW9ZTRxyLab+0Dyam9FHWwaGvTiKhGACB3g8Z1Fh+7oc2Ma3FwdXPAIP8AXge3hMGACiq0&#10;8+PVitBXqBUuskSlYw6cR2EzsYlW+suNI/HAX6BrW9oZ28QVTP55H29U6TVXG0q+OSyKhRjdn0sx&#10;awRw4vZQbm35v+PZfPGWGk/t9evdZqUNS/5imSRo7fuSR2ZpJJNesJ/ZPJJtYaRx9fd4kaEgRpUj&#10;q6jNenP7ipj8qVEYC+oaBIhAlk/WSObK3JGrjke35DJQ6x58Pn08jIpzx65rX+hgZowuuzmNRIdT&#10;jxllAHLC/wBPpYXHHtOzkLnpRUU+3qFNKzmVXC3QCOZUDqhSMaR4G/1Q5vp/w9lNy2piTx4H0/Lp&#10;0UpjpK5PIRRIpRiSVaFoFbxFND8WJ5J4Asfpzbn2iaVUI09eag49BBuPNALUI4RwS/rYlpFULYVB&#10;hjAaRU+qEC5AINyPbLSk8ei2aRa9F43XO3lj0QRjXGlBJD5yWqmjjZ4mmSMApDCSSgZ1Z2dgdXHt&#10;0NUAjpO2llHQOvjpaVZgscj1zvTpUSr9oKeDVGamOSaOMBvCWdVJuLMCbmwPu4z0iIIJHSM3BiGM&#10;aCtlkiVo5a6ZKiOKpbHKkoeqyUEigJKVNmja4IXg8Wurt61qP+L6STChHQHZSqp4KnwVMlGHpjUe&#10;GGP/AC5GpNQlqK16hE/cLyejSGNtRH9fZmtCvaD/ALPp8ukDdOeMqvuWqJIKenSLIw0MdKkoEhp4&#10;I+KkUUiXVZDpub8gXFgTf3RyABXy60AeI6mxmI1ddVSVEqtQVD0wMgTxBv0y1LCpFw1wIYhCNIty&#10;Bpv7ZZTo0jzz/qp/l6t/puHSjpUj8Uhp4aqvqIqlPI9W8EEmPnqlKSxx1cdyyoQNUXqvfWBYW9pG&#10;Ga8AfIefpUeX2+fWu3y6YauaOAhKeWopYnFRT1FHJSLUpOyIRFSQhSRJ5SvGpyUQOwK3C+3FSvxf&#10;trT860HDh5V4dU6SkuRptdOaeP7qsotVRUL4HAqp6mFY5qoJpjhcRxkJEjJqUBSL8sV8SEDuxX5/&#10;6qdap59KPb9fmL6qRKigoqWE0+HrKYGORaZJQrvUxECziHWqGwHrsOfa+NB+LJPH/i/tp06pb/V/&#10;q/1fyAmmrjp6WrMM1SKRpJUmq5RI8M5VfIdCMNSyBb3ZDbhr+9uhY5/1f7HTxBIHTVHu0USeTwTQ&#10;QQx0szM7R1AhikmFOizaAHOon0+L1C5Jvb234Z1UGOqBiOu8ruc1CVtPPK1O0eOqWqaipmEohnrJ&#10;AI0iGkRaDGoK6m8gJUsov72sZqCP9X+o/l1ssSKdBZWbnqZJchJWo1RRTx1WS+2U/TH00QFPWSU8&#10;YE8kvlIVf2l/s+oBT7v4eAUNCKD8z5fl0meQg06CvP8AYZgIlmL0H8QpKaimnyUgd58ZNGVm/iEr&#10;liJ2qECxsjlgp4A1cV+mklYqtG0moA9flitAvGtB9vRfK8jHHQewbqV0Wlo4qiGnyVBNGru1OlHj&#10;gKhZoamechZJlmZkjR5k8hIbgWB9u/SFe5slT86timAeBFK0GOtCtO7qRS7nrUqa37tDHIlRGlMI&#10;nKRxTxAU16lDzImopqUDTcIx497+mSi0NKcfMnzx8qV/KvTqny6cRuGaWZvFr+3paeWampEcQ5Ro&#10;4oxDVVE8rKVs095AJ/UGJH6fbixIvGlTxPl6gZ+VeHlTq2uuOnCgyNZKYoftaRzTr954rlpBV38b&#10;OkES2JiYaQQNJNyCNVzfSC1a5rSvy/2f24HT0bFhnpc4rGVBWGomqftqCqeBqCjpTTOa6lnUtTxy&#10;IiMVVDrSYrdix55B9u6fQV+f+E/4KfYeli149CxtzZ9JNJTxTZOolFV96a+eX9ypq4pwEkBRAYqe&#10;ceQLDGoVLfr5FypVNVcD8v8AVn59K44g2T0ul21j6OVZYoIpJ0aKJqimeV4I6gjRDVpwUWaBiPIr&#10;6kB1WFyPdylMf6v+K6UiNV4dCDR4IGaCk8JZIqgPNK6Rl5hLGI1rTJGpZ4rpyFtfhDa1/ZbcEZB/&#10;1fLq4FRToR9uYiSngUVlI6UYX7SWeKRVn8wcyK0NrsyhQV49Om1h7K3IrUdOxwAcehaxVI8UELVG&#10;uEyJLCVmtCzRxAmMyug5YHSVf6344tYVVq9P0VRQdDvtOlxEkFPU1FZRQzNj5Emk1qvmnSwbUHUK&#10;SmouTx6iT9CR7Gexi0VPEdgDTz6RuzByOpWXrdvx0rCIrkKgxssM1IyIkKKnD1MDKuoWX9xiCR9F&#10;B/Ft3vbDwyinU3y6diDn7Og4bEiZxUBI5KnQXii0RxFZKl9U8fjtcatQJLsbiwNh7A5yajz6VdNL&#10;0y0cmoi0SO5SU6LKSpSOGIBfQig6BYXANzYD27DL4TVPW+nfAT1bZaklkhiWn8v2Jg1geGStKtSi&#10;NOBcOqkgqD+u/NgFtpdPJcBm4E9XKYx0fLr6KIUsMSusjD0ksCkhCjRCL/6pW+o95DcklWipWp/2&#10;OmyKkdDaKWNolQjkBihYqQCvF7n/AA+n++Jl+KEOgr6dVJNekfnMXCS4a6h9F2UXjVj6Qbn6fWxI&#10;/B9h/eLNCueHV0bz6BPduNpr6TGoSOBlkUMq6oWYlIxfkHVyGI4Fz7iHmO3jU6KYHVix8uizbhWO&#10;nEKRpHMzO7RTylCtPZSqQqx5uigqQLBiUYnj3EO5qiHSvr1riekXJXUkrqagVKTO36gzB56dI9LT&#10;UjadARxp1SGx5t9bXJjx+fWiCOPSWmzdGKkymWkVI0kmqFgbyQklvFDSK1tRjbg+q/F+bD27GpJr&#10;1UsoPcekrnsvAkE8rWQtojlNh4kdlM7UcikBoiY7MzqCrWH59rEqhq3DpPNIpHQfR0YydTGFbU7S&#10;R1EkVIugiOhN5IFiA4Dhi+txyTf2cbfCLidU8iadFTlckcehqpkx2OpiKe6ltLxTKwkKorLLI1wL&#10;SEtpLobal9zbt9pBZ2yxxjgB0jGXr16oyyiHzhvHFI8UdJPJT+dJTEwQrICFOqReZLcCx+tvb70b&#10;7On1anQf5PLQRJVhJJnmZ3qZVWmM9NVLUy+mFzZW06dRtawAubcAltyywgk9Lo+4V6ADe+8MciPQ&#10;xBKoPM1HHK8onCVE4CUsFIFVREsxKAEhIxyACRwC913EMCiHHn/l6auSdOkdFa3dUtk3mjlpaiOo&#10;SqWlnqIVqIKenSlTyVL0kdNeRV1po1MQHUyAgCw9hPSNRYmoIqAc8fWvy/nTovKVOf8AV/L/AFfy&#10;AC5naNkqJvvoC09NU0cMtJUvPS0DRXqJfuI4AbTxILRTMnqRmF9Qv7uooQSK5rQgVPkMnyNcj1HT&#10;f0orUdIIUVBSVZgQyU9Yxdo4Z1NqenaNBEKYQjTIkpGmORhcjWTz7dTWygkYAH5mvnX09PI060sY&#10;DU8+lRjqyGjdqI1ldDX6J5p1p47FjLZ2nnnlHjMDnTISgsVcK3093KAjUACvl/m/yfl0oQCtOlKK&#10;Dyqk8VBHNTUMVPWRwLM0VMNClvI5JCMscbFNCPpYeOwK+/A4IrQnjXJ/4s/5+nGWuelRicbrpmky&#10;c2Qr6WaaqhioYY1pKaOFUDU8brHpjibysVMt9YYEiwAX26FUEAALQceJr55/1f5S9HGCKnqVUYyk&#10;aWeFlp6OHTRVtTPNPHHX1Ro5tUdWXcMoHoDrqVE1aS2vUy+/aBxpU5H9HI/1evVHjAJoOmA4wVEt&#10;Y82NhnqWeoNRWUdOZKWahqqc0j48TUumU+NRGynSoVtRNiADspQAKSAKAfLPGnz8/PpvQOmSaGXE&#10;UmLllLzVkdFNUD7kKarE45p1hrq2WSBVacqLTAuL2IAA/FgoJNMAny4E+QoeFeBp6dWAp0IW2aOW&#10;efxReKrWeGSakephjFUcUPQ1TLTR8r9xqLpblApY8j28oUY4EcR5fl1dag46MztKlxzQUc5hj1am&#10;ly+SYCKGBKRgyTY6Ge50tMdS/hmIJ9iawQUHTqsdNW6FPGLFEKiWKJYGnqKGQyVDR0jVM05Zpqjy&#10;MC4UyaSVj4uSy21X9iGOgA69IARXpV0Gep6ekVXdoqk1NOkAljjpKczxnWFjkkF6iSU/tykMjMFI&#10;4BJ9rlmVV68iUOo9M2487DR481EMfhNW5qJ55Jg6ViWLh5ae7yepx9FIPLXcj2hvLjw4qr16QCmo&#10;+XQQYup/juXXGGqkYJDI7132/iTKy1Mn3CUUVOoEcYUFZWUR/oBNxwfYSuZywJ/l6dJ2IkcDqyHq&#10;jC0BpKYLFHTMyKHHjGmeCkQRqwZ72YyG0gQ2JAI+vsrsl8Zy5/1fyH+r9gF+2RL4YHQ35Kmj8KRs&#10;jNeIW1SqAI0HjCB21EyEWDMx4AP9fZyYxgdG5RQKdA9msBT1NBWNUJGqoqORLCqlkibVNFU6Qdaa&#10;bll+rX/rb37wA6HpoxKR0QzufZ9E0VXIsDhqgvHRnGqPNj65I2eCnp6gcGOa3pduVKhSQDb2Fdyi&#10;EDE/4eHRXeWo09EnraKKidBUhoBDMIzFUVDR1eJgVir1ckbBirkFhGQGLSEKvp9hpyCx05+zgT5D&#10;/PTy49B5wFJDdOWO69rM8xr3fGUyU08dPLV5anqKWM46OTVSU0ApCVdxCUYgMpJ1BWF2JSSzqgK5&#10;yK4yCfOteArXrSWTS9ynHTpkujxWQDIUXPmimpXlio1EEuRlkb7yeppIkuixobG/J41f19sLflCU&#10;NaA8POnkKnj+XV221x8HQOZLYD7er56amSASTo9NppmcM88QGuiSlqVIRjyTK8pUXH0K+1RuRMgZ&#10;vI1zSn2186elB0WzQtExB49Hd+NVfSU1Xg43SuM9TE1DJrlSVVngnVQXm+ttKGQyAnUUax5A9hu8&#10;Wk+o041/b/q4fPoTbQ60VT5dWx4GoaMyxyzXGmSYwqw8fjl5jIa1yrrYrJfi7fn2cWclMHz6GkJF&#10;KdCdQRqFCOPK8iRxyftBUVWGpI0VAfoANR/H0H59iO3CkADz/Z+XT7eX2dJLd9DTTrUhqMSzSa5D&#10;6nIUxR6l1OAbalI4H4F/r7LtygUsTTPTUlKZ49V8d1Y6FMfUVCf8DI4JXjh1SQpDVKAqvVQRKxSN&#10;XUyG4uUZh/j7DhTw2zw/1f6h0QbnpAHQG9f7ao6yjop5MiHTH5GlWrraaWOuiqXnVwpudJ8Sxho3&#10;jkF3CfTUAfemctKRTBpj0H+f/Z6KodLEdHt2FiocVQUqxvNPK81QDL438qxMS0co1qGKILCN7D0k&#10;ixtf2N9hiCMPU9HbBBGPXoecVSPVwa2jg+5EAGmkjWKOSGpYIk4Dj0OVXkfk8X5t7mTbV1RjV0WP&#10;TWehgxGODxQqvjkj8awqJEGlyCBd0A+gawFifpb8exfbWyuAAOrJSh1fLrhncMI6Wolkj1Kkj+Hj&#10;So/JhKfT9QAsf6j2oa0CcR03Jp/D0VTfuLpqyWqmtOsRDQTACHQPGdUsRYhiBpDgAD+pHLeyi8gV&#10;z9nSVlqeiG762acrnamWH/J6l45YzDAr1FK8E41yxegF3VUjZ/UByLHgAeyG5stbdUZTWv8Aq/wf&#10;6v5Dnt3YS0sdQlJC+Pp3SCJKmSOEHXSyh6COWjcuChB0CSUo9rICOT7MLDbAWrTrUSFc9DtiMDTo&#10;kbxYwwI/+RiOpCszVCKFfTpZ5EjItDr1AqPyRx7F1vtqaRUUPSvxGIp085Ha0fqWWKKWAwvPLTU0&#10;Qmp4alQIaaKOONbIUYgFnY6tN7X9q32tOJ61rPl0Gtds+NXlkHpqkjkqEq9RlDV8pEBeoQhNFzdV&#10;J4H1Atb2VS7UhY0HTn1BHHpKvtwKZJ5qmKqiVI5paSKMCMyN+5arZ04iKBUi0G9/oRe/suksvCBY&#10;+fVvGDDHQS713LBiRkkpKCnmeemr6dKcu09PVB6I6YpKoCwKDXLGJYyAnlBu3PslkhDuR5A9KA4U&#10;6eij73zOTyqieulWmo6+CGmeqSOKSBqfwIj1AedikaXD6pUayKQqW1Ae3fBjiTV6f6vQ9Lbc0boo&#10;G9N1s+QqKTGS/b1kcs0TVCPHWwSPDF4qYyzToyyQ3uXWRk4OrT6ASyWVuOQc+n+ah69cSK76V8ug&#10;tVHkhrJ66CNaeZFnr49VGr1kzxsHq44F/eAErFhGulQq+m7ce9GlRpOfLjgelT/xfTHXmoK2apVP&#10;tpUopqfG1MdXUeJxJ9vOJRULJELB/wBBiilI8diGFzYVMqKhNc5xxpj/AFZGPMcOvceh3672LJX1&#10;k8aGqLLkIo2pniSKWlfITM8lTIjAKVkqLCJWYlbhx6R7Ce7bxoUBQDUcePDgB6UHn028iA6U6tb6&#10;P662nsHFGSqpAlZWyfvVNGQ8tKjReLRKWGpHkckyfgBuP6+wDeTyXjeLKa/5M/6v2dPQRgnVTPRm&#10;6HJ7fkkiaejoEqmVqWKp/wA8ojhYGOlaOdbNwAqp/atwb393txGhFelLHQKnoSsS9HGwWSgjDSRw&#10;NDBBJrWOOU/tKqyaik1OeFVWKtb+vsWbfprWnSUmpr0Zbq6iaqSKWaFXkqJUeeZeFheJtSzEsB6p&#10;F0hxa5W11H09y9yzCNI0jpqRqHo2mHpxDBGkRAWxVv7XiIfWFQsBcXNrD/bce5Xslov5dIzlq9KV&#10;9QGj9LFVKsulShBBeylbgG30sefZiQRx62o1GnTDXMBa8hGpHjVwAGseVJFgDY8cfW/ttulcY00P&#10;p0nqmJCiqCmpmY6LkiQKSW4H04Fz/ibfn2lf4j0YpxPTJUxkF2MZX9IQrZR4TyD9AP1cNZhxz7YK&#10;6elCHy6gkC5cEDTBKX0xr5JTwou7Le97Egci3B54bKK3Hq9OsLhSvg1LoVNUxYhleQ2dFC6bqSLH&#10;WB+LW/q0U7tPXhUHHXtelkXyRqZHZyyAK7qo0t+4osAf1f4n+liRVhQ062Bgn06yiQKpLOhBcHxs&#10;pGlSNN0TTfU1r/SxBB/x9+U0Neq08+p0QNj6X1BxINUoJbizqzqLX/1B4IA9qD1R8mnTksyh1Got&#10;rTxxyCzabG7XQgC5Itzz/t/boPAdMFRxHTjBMJG5mSwJXUfQWF7+gjj8XNvr7uCQa9Msnlw6c4pP&#10;qRruUQ/pX0jVcL6gLHi9/wADj8+1KngemWRlFT0oKVSiAsuohY9agKRa/pAU8iwte45tf2rQUFek&#10;EnxnpyUkBRqZi2thYowYH6aiL/VeOAP6/n3fprz64VC60PAsAZBpBvZBqLN/UWvYH6+6v8PVukzX&#10;NflSv9kNq/skjV9P6jg3P09sv516VpwHQf5NzqD6x40YSklRGVYgqyuoXkEXDAcEgeym4wCR/qz0&#10;c2qggA9B1kjMGlLu+lUZhqGoLGToNgADq+huL6fr+PZNLU16PoFWgoOknI/ETLI0scYjZbaNS8sW&#10;LKF5VeAy3ufqfZbJ8XRjGKt/q9emWVhaSEanMRRpZFCrFI8ra1bzfUqtyCGYf630PtPJ5dK1AqCe&#10;mLxxN5lFxJGFLfuPFCrRxnRUeoHUVABYNqAvcXv7RsASQelhICgrw6ZpnjAkijjGkrHMZBEiCR6l&#10;rzNI1tQLfX6D6i9gPadgoOOngK0PTZUsIyxkXwKJjD4/2ppC7pZY4CpI0jm5vYEk29pW49PICcDp&#10;jliEbnyL9u01MwiMbIIgAdUs88h5ARf0j6Mef6e2SKcelaFSKL1AmMNYYwtC9RAjAqlOhkMrldJq&#10;PVYuLqoJIHJJI9suQeHTwFOoksqyamZop1kWamgpadvJ9vNUL4lkhrIFDlYyCLgWBsPbTCop05pI&#10;GqnTVPHqhVZ0ZREmgxglyrg+VoXClQVVgSGdjqOmx49pitDnj0/1A/cmgqZZxE1S8wMRhUIIgsYE&#10;T6fqqPHYAqb/AFBe59p+rEAYTh0y1Rs7SExzywxIhqSCvqeTmOSJQbs304W2m3HAtVurhOoc+qeS&#10;SrjhmMM0alFXxQzyAftv4kTn1KBqb9Wk/g3HvTChr1agHTFNEpVrvPLUyicAPEVSISQ+NgnBNvHp&#10;s2q1wT7qRUU6cGR8umasRisEGiSSoCKkdR5kSVVolEVOrPYC4UpzY35Vjx79TNenUVaEngOmSueK&#10;SSKRUqYWjnU6auUwRxRxroiigWEAqdYDHlbXIJ59pulKgnHl0zzteFkSeItGY6n/ADCvMlMs2loY&#10;JIdLB2BP7s5J0cA359+6c0ilOotVJHI0qESwTOI5EljMZioxFUXT7RWWMMs8ZkjdbNpAs7sbD3vr&#10;YHkOm95z5J1g8sKaXSHSZFjrkjAlWnkmZWMEbfqjYLcjj6+/dboRxHUtZI6hGdYqgoUiBkSW3jWF&#10;dEWNoknQSSIVJMjfQlVJHvXVNIrXrOlLESPLHHAUpwqs9jLPG0oDlwfTKVtqkubjm1/x7qpJB0r1&#10;lEESDyfbQq/260kaGZZpZolfzBZJnBWxWwYD68j8D37qvn3dRaillImmmiijIpxSF5AU1uqKPIxW&#10;4CKlk9HpBsCLD37rZK0x1xq4GjaWVEkhjE0NLLHC8dLDHjo0WGsVXjAcGMjUzeknVcsb+3ovPpxP&#10;h6wg1q1UqSz0zVax1sVM0cWtquhkYCGkuVC3az3UsFdBqs17l3q/XcaIFiVJIDNUxiV4kR5GqacM&#10;NS0EkK6kKMBIqNYEjWRYA+/EA4PXuuMsLTirZbx0lVCXV6yKOmrNDfvSNVSQ6tUoAvf8gggC1vfq&#10;Dj17r0cTw0plgokkISMU1JGzrChD/uRRMt7A2LsW9NrXt710yBU06yNBr8bJFGEEqT0kpJ80c8S6&#10;4Kdkb9QYgyFjxzxzb37rXWeeKOeN5DLTQxshjM4qkp5Y4yoKu0qAjQCF1KR+o29+690nhBJNDUxf&#10;dxCphC/vwUqw1Apm9UNO0VrRwgBmkS+otYEkHSfde6bzBDN5XDSQpDBHTzPS1iw09AKcgQFHlBbS&#10;w0s0UgZWLklQRf34ivVz5fZ1hnlkUxSmelMgpKhKiTxBI5hqC0lHWyoojctZgojjYabJ7akP4eqr&#10;k06TwihqIZ42YwGJqaaoqQjGoqEsVVEaK6JBFENMaghv0+jV7b6c4dRHqDVSsVjeoWlMiUVXUK6U&#10;iRVCaZJALAmTQiqytYWA/r7909F59M6tWSQK88U1CnjUVMiIJXx9PIhlEkEbgXYoA5YEg8r9bge6&#10;e6Y6zUZJ1WaWIS1Aemq5URqunmkCqn+WRKHMunUzSE3tIym4FvfuvdJ7Iz0UU8gneBa9o5o4RLUy&#10;ftPCfIKcmxiE5e5Uajp4W44J9nj14GnDpOVSB53rK+N5qdIDHMJ6OGOSCKpIkdKKOMtUgw6FOgGR&#10;CzFrnUR79ny6cBNKnpOVMI8MlZJK8tdFWRBkZEqYacsPPFTxiUOqReJkeSUgf7UVce7ClaD/AFev&#10;8+qsK58ukvU1TOKqITwVvlpRDNPRIqCnp0mEEL/eSWVTysJmWNbC7KTc+3wq8QP9X+rNOk540Of9&#10;X+XphqpoMaasUeI+5RXpUpaaCREjoa2OTyVp+5mCs5QBDGWUqS1vx7vTUcnPn8+mW0qPh9MenWCq&#10;n5nnjpzVY+oile1NKiVy1VU7TyUsVSnplRirJKuofQOPp78AK04f6v8AUeqEjPn9nr9vn0xVckM0&#10;cE7C9THj6VnlgnEVQyStpfGwCJlRLJ/niPVchib3Hu4FMfP8vt+fy6bOkZAHDzx+XTfPWSzU6RVL&#10;U0MgvU1CRReFxTSzEpQ1dQqhYXjHMtQw1y6gBY292C5/z/4af5OvAnz/ANXyr8vX8uk/W10eOrJo&#10;oq6Z6irooisb0slIcbS6jFGzZZgsg1rqSJEcBLliotw8qll4efrx/wBr/P8ALrZZVYiuT/Ifb514&#10;Y+3pJfaNB5GhkSoenmnmah/yeNKGrp2tQTU7VC3dooT5dEg0FPULsDZQCDx4Hz9fUftx8uHVdNDT&#10;j8vT5/s/bx6T+SmqI4o5JaanhXJVf7lRTrT08VRKCZ5qaKmovWPupGHrQaG0EagGI9uIqMTpPDyz&#10;+35/4emnJVeHxHjjPn5ev+Tpc4DKVifaiCGn8VTMzxRxIDK8DqKaahjlf6yiNXbSyhhIOP6+2WVa&#10;1J/1ep+3p5aMApFf9XD7R0Z/Z+846aZUqYqKmgHmoYjOdVbLBTMpiqKKoeziCMLGQZDZjqBPFvaa&#10;SJQNVfn/AKvn/sdWeNBwx5f6vP8Ab516Mjs/d0UTY6hkqKqNnYU8bUpV6mVJGM83kqGN4GWEHTHE&#10;bEk8Hge0byhQR0Xtxp0POJ31AEKTLIaKqilip5JVj8iTSTGoihheRdTmO2koq3DWUkW4aEteHTbW&#10;4Y16U8W78ekSIMirRUbRlxDGwb7WdPH/AA6d1BW4b1twykkrcEXLwYj/AFf7H+r/AA6+nHp1ln3g&#10;sMkkOQGsU0kzVC0bamelaL9iSNJyFijYkNJJJIAdJ0EaCPbwkPAdb+nTqDV7qhh1eVobp45VqBrk&#10;po0WFfPHHUIgdRJDcK7HTyCv491MjHB699OvSXye7qKIu8UMMbmRSoesapilTWWpUtMAojV2YMXY&#10;Hm68WAbqT04sNTToMcrvmCd6nw5WGsmqYaqKn81PIh81G37tOJ4T6WHq0Kp5NnsBx7swxXo0gthp&#10;x0AG8OwP9x9TUZDIVNCaST7pFkpUf+G0LyaEWL7fSvkePkRuG9VjYFR73HbBnFBXq5jEfc3AefRe&#10;dydnUFPLUywPDTVfnmmaBY0aR6OSmLnK1sjgJJFNcKugK6FwTY29nEFu4GkD8/X5DqriGhNc+nnT&#10;1/Pos+5+3o6mOvlqahjQSxSRxQJkfItXlJEvA+JR08zoWEPp8LMzrdiQSfYis7OUUAx/q8+g7dzx&#10;kH+HNP8AYHp/l6KxvDecCxxTSyUuTqkGuOfKM9RBAKs28lbSNdIY4iSzaJjolLakVBb2L7WBdOcA&#10;/wCb18/5Y6Dk03hKC1GPz4D504D148SOirbhzkzjxCRa+okirKf72KrmnhQNN9zI8cEiafGwCqHQ&#10;MpABHI9mqohJFKDH59B+5k1jOSQc/wCYf6h0GNXkKydqpzPKXlkUxrZFnpYFFyXAXSytcWcghRx9&#10;Tb2rRV4DomlJDEnz6jukRkEqaBBoWSOnVUaoUMP35acKCGLcCTX+T+Le7V8j0mYVz/xfUEUxVaiK&#10;c1phljlaKMokgR41MqGYNYaQD+rVpH49vBxpAFOkzIPOtOoykVESzySLGY1EVPpjuVkjF3MjWtp5&#10;BYcsf6293FNWOkrCq6249NpbUkv+TFizSBCTHYtKR6o9QFkuLsT9T7ePSV+PTDJEVmqI7p9VLwQ6&#10;YtOmMaB61AKXFrLquSeB7cPwjpMwoeoyoGQyKSktnRjLIC7NJ/ZpolVbof02tf8Aw9uL8PVOpkjQ&#10;TvAJwIJXREkdkW8OhQo8jIL/AI+oN7k392691im0hmljmRmCAAaSUMA9Dkhl4sOAwH0Av7917qIE&#10;UafRrWUiMaZLGoUrdnljb+yCBe/1uQPeiaCvXuv/1d0Li3+sxsCDY/09qei7rj/vfN7Wt/sLe/db&#10;A1Gg67t6QeeDe9gAb/j/AB9+6111/U2HJJtxfn37r3XV7Af7Ef48iwB9I9+691xLD6AAkfUfn+o9&#10;+6912CfyeDzyLW/wPv3XuumF7Xsb34+gI/r7917rvj+qi9rAC/I+tv6+/de64fU2b/eVH0/1z791&#10;7riACb2Avfgfj+lyffuvdcLkcEm17kabnn6fT/ePfuvdc19Vr8XsPqtgAOLW4/17+/de6mRE8XsP&#10;UQDZR+Lk8fXm/v3XunWEj0k/njmxH+JsP9t/sPfuvdTVIP8AQ3B4v9Ra/v3XusnHH6QfULD+hFh7&#10;917riDwL2/qbgWv/AIfn37r3WJhb6H/WuBb+pHv3XuoMwAuCP6fhfr9D9P8AW9+6903yfXm9/oPw&#10;P6C3v3XuozXva3+xNrDm3v3XuujYrYra3qPNr2Fxcfj/AIp7917rgW/T9ACDY/UnSPz7917rjrsR&#10;chtX1t+SPoLf7z7917rxnsf9hY3uDx/j/wAR7917rH9xxzwPza1x/S7D/evfuvde+6QLy9voOCCv&#10;1/1J+nv3VTxHXMVYAb1fT6sLMB/S/wCPdhSnz63UdZBWA8FkPP0GgFh/Tn3XrfXYrFte6nkgsSbA&#10;n9S6rWP497Aqade65CrHJB1KRwADb+h592KECvXuuS1Y5AJBHIsB9SLC/unXuuxVg/4j+t7H+o9X&#10;597Argde67FUL/r4/It/tw3A/wB9/thvQ3XuuxVAav0mwv8AUWAItb34qRk9e65CpAtc/g/QgAH8&#10;e69e65GpB9IJtf68A2B/IH+2v7917r33K25N7fj62H4sfz+Pfuvdcvu14AAKn6D6hv8AXJ/P+Hv3&#10;XuuQq1H+psxsLC4I/H+29+6912KgE82/Btbmw+t/fuvde+4BB06QtgPr9L/g3A/Pv3Xuu/ultY8C&#10;/wDY0m/0J4tx7917r33AI9JuR9bj/eLf8V/Pv3XuvfcqOD/U34H1HNiLf7H/AIn37r3XFpwOeT/X&#10;gAW/AA+lr+/de699xwR6jew/r/t7f097Argde6684BtwDwLqb2/o1vfuGD17r3msT9fqBe62J/pf&#10;83966915pxxcj/D6C1/UR/T8fj37r3XHzL9TYm1wONVvoePfut8eHXDyg8Xta314BH1v/wAR791r&#10;rryccAEC314sL3/2Hv3XuuGpWPJ4vzz9FH0P+PPuh+Mdb8uuDfmwDH+zxa4/BJ93611wKi7XIIJN&#10;uOL/AJFrDgfj37r3XAAXF1tYfXT+P6qfx/T37r3XVyOfyfraw0/01Wt7917rq1riyi/9oWYG4sbD&#10;+nv3XuuBU2a9iQbED6Xt6v8AW9+691jYen8fm1wLg2t9Lc2+t/fuvddADi4FzcjgWBHFz/r/AKff&#10;uvdZSPopBH05HNiP6/05uPe6GlevdclH54Av/Z59TfTj3rr3XMI1vqDZgBfi/wDVTx/vv94Huvdc&#10;wtiPxwSQDcX/ACov/h7snxdVGAft65gD6EKbfXlbaR+OP9b6f19v9eBr12QBwwI/H+Go/ge6P8PW&#10;+sDDgi1iv4JFrDn62H++/wBsGet9Q3PklVTwqWLkBQRqHpAB+o9+691jqqSKoheBkDCQfVhf6H8s&#10;b8/4D8c+9GhFD1RWoPs6Kl2J8d9lb0zAyGZw6T1Syf5BlKUiKeglCkAkAHUwPIP1U29kV9stpdtr&#10;YZ6O7DdruzGmNjToC4Phxt7M7kjqM/Pl6uCgjnCxPWNBTPNKCqzrN6mR2XhvA62/Cj2VjlyMyVJ7&#10;R0fDmW5WOkfE8T05bw6O2b1XtbO1+Cp48V9tQfeFzU+dqiSmiJgQGZTdS4CyJ6SQT/XlyTaoLZa9&#10;Vg3O4vJlEpyT1rofNr5Bd6bc68bM024qfDbU3TWtt+gx1BFLSZlKmhrJPDoyIBWVZfDMCVsAFAdv&#10;ULo4nOoqvQsukESBvUdVKbY3ZtDI7eSp3JlarN5nO1Es9aKVA1ZU5J531xVs0g1NJUBQ7tq0mMFS&#10;eL+6yCUyVp0xAYTFprUnoKNwY7dWbq90ZzEefB0VbRVcEdAk9KwqaKjp/FTNPSANFqWRVMbjUS0o&#10;HB+ihDGGVWocj8uks0E5BdcDhT16KYd/bhyGBqNuT5OtgwkdPWCPHgvTpNaYTTNCkQuz3srJa1xc&#10;ez1bSJD4gHHoha4koYwcdJXbOPlyMi4GkjdcjWmOjoxC00UldVS1AUSrLKNJYOSnrAA/r+AplIQa&#10;zwHTUSaiUHE8OhS7z6BzWzNt7Ijqfu3jy4WaRppYTVRV1b6hjMpBq8UUkKqwkUSWVvqAT7SWO4xz&#10;yN/qx6/6v9gLL/bJoIl1cD/qp0XPZ/XOczW4EoMPifNVxCSV9SFqeRYlMjWkI9XAJGliTY2tzdfN&#10;dwLHUt0UR2cryaQterWvhUtL19vWqr0r58hn9s4GrkxtNSV0Ioaetz0bY+aRJJiVkhhjZppG0sEU&#10;H6MLgB8w1kUECisePHqSeWkWMlSasowOhVXGbv3hu+jq9xSvunPmumikf7aGqooVFUIJaWlqMeHV&#10;gLymaW2gKSOPZJLLBbwsR2gDGaeXn0cxQzTzBZMmp+YAOMf5+jAPsrLbZ3KKrNJLjNkYZ6anSolh&#10;ejo6WtqotNIKWmkVjOlSwjhqbIw8k3kJHsja9juItMfxny8z9v8AhHy6PYrIwz1ZuwYr5D7Pt4dF&#10;f+YXa2W3dBR4mpoYl29UUFL9nRVbQVMsLQOkLslNGEZdNTC6yNbSEvYX59nmwwqHLg9wz/q/KnRT&#10;v0pZdBHaaf4QP8PVcG/MmPNRQ46ginxeLeCnpoRBS08lRUC0dXU1kIXwvpdLwrIAdJ1lbk+xxaIN&#10;NSe45/n/AKq9AS7ddQ0DC4H+Xh5+lelPsvKYLDVmDyUq02mOojraKR6ZmkZdZQTZiKq0RNDTkqWf&#10;WtnQKtg1/bdzC8qsg9P9VPn1e3liiZWY0NRx/wAvy6EbjeG+Kje1Lk8Titv4PJff1Wcy0cEuOxlX&#10;TQqKWkqpVGpPuKiERUyXcOHTTcaj7LHQxWv0pUl3FABxNeNPkBk9GcTCe5+rVlCoa1NKAjh+00p0&#10;YKb5Cxbrl1YarrMnkIqNcbRZPIeSKj27A6iVaMw1yIhaXTLAirdvoQGBFww/LZgq8g0jiR5n1P8A&#10;g6E6cwCbsiOrFAfIf8Xw6NJDv3bvTO4tow7Ppc7jMNurZNdjN2Njqxny9FXyQJebKx/paed5iZNA&#10;DNEycft2AdO2yX8bvKRqjYacUBHy+WBQev29GElzDaSxqoOllOr1BqKV+f2eXTtn97f3roc9unHb&#10;Al2Bs7fOPxgwcm58i1FU71/hbHHVtVg47g0hieMxGMDU6sOGDavadbMWzLB4niPHUGgrpr5E+deP&#10;yp0+s4lUyBCisBSppr+weVOFPOvQlY3pzb+yMBQ7k3XR4ndXbPYsUM2RaaE0uJ2Dj4YFb+GtimZq&#10;cu1N+39wjqASytchh72bqWT9GFiIk4edc8a/bw+XT6W4jq8oBkalT/D6in2efr1XF3B2btbC9u5z&#10;KbOq0oKfFsaVKOHDCv1VtLH9vUwieIRvFGrBw51kswVgrKeB1tVnM9iouBXVnJ8vs6Bu63cUd+TA&#10;1NOMCuft8v8AL0Tjc2+95bwrhkMtFU5OkmjmENdkJZGpaylpZDIsCLTJE06+krexmJtqdx7E8Fpb&#10;26BY8Een+r/Y6CtzcXFw9ZCSD5ngfy/1HoPKfZmUyedqc1DBQYqlxzGpqq+dRSpVfcn1wY2kqFVr&#10;sxYJEoL8g2BHC76mJI/DOSeFOka2sjyGQUAHHoRdm9UVcO+qHd2+dMGEmklmhr41Wpjgq6agL496&#10;mVAF49LIt7N9D9PaW4vl8EwQfF5/Z5jpdbbay3AnuPhPA4oD5dAvuakxL74pKWniXMNDkpkqstXM&#10;1ItfNNPrNbXQBQYwpYAkg2sb2H0M4WYWpYEjHD0xw6Kp1Q3YFNWcn1NePWyH8AMjXbT+PGd2xgaK&#10;m2513T7zp6ncu88RTfb7g37nKVRkoqGolcGOSOgiWopzIt0X1HkniBebLmU7wzOxZmGFrTSOA/bx&#10;p8+pw5Ys4xtSiJaBT8Q4seNfy+Gvy6VFL8ict2F2fuufF4htz7FxFNXY/bG1GppKfG4LbtMVoK5I&#10;pY/3IamorB54bFvNGzlRZbArms1jt4xJ2MTk8anjw+zJ/hNOjyFw0jiMagOFBTHA1PrUY9RU9BN3&#10;3FtzM4dM7vHM4HbOHWYUVFDgauiipKPJga121TY1l0uImi83mqFC2KI12APtXtBlWXTApZuJqKGl&#10;eP8APrd6sLwf4wwVRQYI4j8OccRXqujcv9wUrf8AcfXQ73/iU0lWtHXY+qhnGRxoL1UR8zFCZUZT&#10;EsM/j8ij9kkBfY9hNwIyWHh6RT8j9gP51FaefQIuktTJpVhLqzQ1rUf5/KhpXy6Se+8vFu/bu6sP&#10;g6yvxFTJXbWrpI6WSXV5Kaj+1mp8k0axNJrEmotHFosoYkFr+1NnH9NOkkoDCjAfma4+X59F95W6&#10;gkjhJU1Umn2cDw/wUoOgf7e8tLSbfx2bzNW1LtrCx4SSpkWYztlauoeorJzVMpeoRSEjVGUaI1QA&#10;caifbMA8jNGANZqOHAUAx5edfn0Qb3qjiVJWqEFM145rnzHpwxTomzZdsgcnISgo6Myy0oESMXrJ&#10;V+3iDOwsVNlL6rk3J9jqNNFPnx6j9pAxLHgD0i6ymSGjaiqa5RV1TRyVSKwdojEbGJnA/telvrY/&#10;m/4eBp0mcacDgesskMNNSUzxt5opNX2cbhRpRG06ZAv+te/15I+nvw456p9vTbk1eZIoqnyRVOlJ&#10;AjqhkC2uQp0j8W4F/wAXv72ta9bHTZQs9LPrEjPAJhG8eoGKIO4cllYAAC4LWH5+g93YY63jz6VG&#10;UkNSrGkm+3jCCN4UjMshIfUILoDrUMfrcn63sTb23jz6UCjZHWTGxSiH/KoyXjcKCY2AMb8FImdb&#10;flWJ/FuPfjTy63Sooesi1BgnkpZKeOVapJA0rgienRwFDESC4FuAPweR7100UVTU8OprYx4YZ9DN&#10;PTrVpEJIgJS2tf2fCTcm30f/AFxfi/v3VtC0p69KTBY8TSfcVkZENK8DzxPGZDVRtN4nSESrpcli&#10;oAH54tb6Uc0FOtrGoNelg1bRTVNCtVpdk+4T7cpE0May2prTU7giQKEBBUhgTqtb23pYCvT1VPTW&#10;mQydDUVdZFXSySyI6Sz04AhQyIYG8Sy6SwYApI0ZI9VrEWAc0owp1WpBqOk7UNW1tQ7HIPUCOLRO&#10;0uoqksIPkkWcqbALdbkXa/09XuwAHDppwzcD00VtRKuHqaephVxF4IEjuup/WeLcizLqHBHFuPr7&#10;uvxdN50CvSQirBRzIsAWOKZ28wRx91Ko5jp42YHTb6kXPtwiop1QHVXrNVVj0M8f3tPUCoZirR1I&#10;/wAoA1G145RYtIpW5NufUL/U6K14dbI6j1lbMS8rxqqEFisa2J1HSEbT6QAP7R+n+HvWj160Rjpj&#10;FVE0zl0EpkDXkkLsCxHi8UoYFRpUEkKP6fjn3bpoU8+olTDGhELTMkagIgKRlWjbnyAEenkAWA/x&#10;4+nv3WusKSRo2oMKd5JlWBR+5IUto0sQosDxf82I49+6905RHQ01i3lEqIyLou5toUqjAMNAvZl4&#10;AAJ+tz406908UcWieZFdxURERR6SqfrW7vG4+n1Fz/T3U0630stqUsVRTStMI5KuMTPFIVDGMoLq&#10;6RnlZNAAFuDY/wBfbMtKY6UwqurpanIpi3omqJWq5kRGnnqA4ihhmuJxocH16WBAtwSLfT2yF146&#10;Wa/DIJ6bMnkJf4DWIonRWrPuvJ6IoKnSTCKlja4Fncen+vP0HtxUUSV9OqSN+kV+fQbrWOjmeoLt&#10;AgQSSyrcRxqbsEdgQWuQNJ55NuB7UADot6cJnhgp5pPH42rD40UkCnEUZuTKCCXubhF/BHvQHXq9&#10;Jmlg884mEpjQa/IyhWZljNyJ1t60FiqC1/8Ab+7H06108yelpCx8cdNGoDObIjkXRHAAsL3Nm5t/&#10;W/uunrZx1GSpaUQlisMrv4pBEbhvRcAsnChuTb8jj8e96etdOJmmuKeKVQL3LI+tzpP4vwfULn+g&#10;Jt7qRTrdeocFln1ySs0q2eQJGoWKTVwTNax12J0j+v09+690tafIRpDEyMEiMq6IVeTR4iSvlUkA&#10;cMNP6+b/AE491K149OqaGvTlBU4fx0rV1LJM0ytJUvUyASFWbx0TQ1QBGgElbhdJN1twD71RRnpQ&#10;ojpWnHoYNvNPtjDSZvG00FQk1SkcNOgkPgqQABBVBQWjT9Sqt7FuGDLc+0rHU1D0ujHhxlgOmT+O&#10;1uW3BiMfUUhoqCedv4hDQ0yxCop3crJBJC9o2MTaxG4YAC/0II9uMirGSOmVOuQA+Z6FLGbu2r1b&#10;uiap21VVFZS/cY2Tz5SB6YPUrKGq4o4eFkgVgRG7fqVSbHV7TIrSL3celqTLZzak+RHQpbq7Go89&#10;S0VNmXajodxw5mqlx9NEJEL1UpFPQNWyXmcTSjWHOkIrKpFl9teGQajy6MZ7vx0Wv4hXopeUoMdk&#10;ZGyK0y08MTRxkIslTFGkYMJjAUWMmo3kDjixIJ9qUdgadEUkSHuGR1jGSfFJjp6GCaWaLGzUVJE1&#10;3eoaqVllMkRW5VVdipAueAWP4coGND1WpUUHScwuLWr+5lraTKUFRMDAZJo0WqqeD+3TRupshsF1&#10;XYgH6fj3Z2AFPIdMLFWrMM9J5NuZ2SMPQw18yzPLHD41l0SAteWOJgtyv0BIt+VsPftcXTQifgOH&#10;Q79VZfcdPVHbKRRyx53xYuqgeSKrmyOSkBioRoezMIW1KdDhrHgm4BR3iRlPEHEdGdnI9PCYVr0h&#10;uz8Gm2t0Zenempo4Pu2QU1PEVNJVSQgVVDJHINQeBm8bgre62P8AX2/ZyCSMH5dI72LwZyKcekbT&#10;ZyejaSkALUlMNKOio00YrI/FKCSvqLf2mF+Pp7UlATWvSXXilAOmCWjZatAVipkPkW6oaeRI2NtD&#10;pawu1xe305PHu3y6rQdYckaAQmmpfMZY2kEkMiRujQgaQxlAswsSHQ+q4BB5t791vproaCKnMb1E&#10;RRrkBnGgyROSy6WIDDXwgvxYfXj35jUd3WxQnPT5BVSLV00SslNHT6kWONlQyMb6kjqGFhoBOo3u&#10;SR+Pad0Q5HT6OK0GAOh3wedjmix8Hknq9EdRBFRxKktWKeE6llklKltF2k4Y6WuoFwDYnmh01PCv&#10;R3DKrUp+zo53XeXjytDUyuzYxaXGmHJ1VSuiCQLSxQTwSUDsy3lDp43jP9gELp1ewnfReHKCBq+z&#10;oY2E6yQkfBjP7BX/AGOi5dhbV2ztrNZbKH7mOjp6ut1tURrj8hV1Ji8aoqx3SSATqCgBOlWAP1v7&#10;EljNLNGsZpUf6s9BS/hhguGkX4c8ePl0Ho7LyG8K+nxj4zHYWhp6F56+kxkTRwVVVi6cinlenT/d&#10;qxgKVFluL2v7XtapGuoGpr+z7OkSXZlYJQAU8v8AL0C2654K3NVE8Uct5pSyicK8kLS21iRgFBDH&#10;1KpvYFV+p9mkApGF6Kboq0xYefXcHjhhopZaiOZQJZZKRI/TSeJtDSun0APpbURwCPqbj3uTy62h&#10;pTu/LowfVuzsVv2Sooq+sFOq0cLwU9bJFAjMGaSSdclKBGqAhiXdFAJCajq9oHZVajcOjmyt0nqH&#10;alPXh0Hu7qTF4LddXi8JUy1wpYFaqNNGhpo6iEAzQU0xLCYIbBnHDlS4BBUm61ZCSKivSWcJHOVj&#10;PD9nTpT5PIVcIk+71FxK9N++Yw76dQmqJkBUNKeWTjSwNh7QSKinTTpxXLUNePQzdaZrM4fJ46tg&#10;iWrDyU7vRT1TUkJRkZpIp5I7E0xjDiUX/Q4J5sAWX0UbxnyPr0cbfI6SA0rTy/1fz6Ohhc1l8vTj&#10;LDICur8XEtKuNdo5n/yuU/fJjKaosTAaXxqsuu4MR9hCYLGdBrQ+f+D8/wDP0KErL3VJI8q148dP&#10;y6HbBbvykiQ1z0kWSiqqeCojo6jxCqxMkMxiBlqArJLFddLyIrLF9dBP0RmNSdLGnr8+nmGMio8v&#10;UUxx8/s6gZWl3J3jv7be06eaOLEzvipayBBHFQNTSVo+8y1XXghY6kTSaQIl5W1grXHtQix28Bc8&#10;TgH5+n7P5/sBReqJnEYNKcf8/Wwj8aek9rbFw+Lhr6ySmqvsImg+8AaolemcRyVkLxWdlZxEk0kx&#10;u9uEC6T7B19Fqk1sMk9Et1IUOhD0yfK6XKZbbmL2FRYrJT1lblac0cWChmqfGtJU+s49IkXzM3kC&#10;OrBFAL8llHtEsX6tPTr0TqIi7dGi+LvRee652Djajdsf2OcrZqueqhVRN/nZR96hZCyjygRl2B4f&#10;6XsST2z2wqPHfz6Lrq9jmGlD0erB665gKOVFMPktpkjKIkf7TCJjwSLlbn/A/Qj2dW9u8oKJ0USa&#10;BUnpVLSZLHxUsctQS84LeEIgVU16dcdvqGBH1/Oo/T2u+gngUB816YPhtkCnQw7dpJPt4WYaQUNl&#10;kX6uP034tpZSNNvYlsbeiCo6L5E76L59K1qJHNiFBtpIUhTc8MFtYfU/mx/3v2YmBTg9U8NvTqGm&#10;PMbDTHYqwUDShYEfpGkgXA+v9T/X2z9MtcdeKsBU9SnpA6aGUatK6QwNxc+kL/T+jEfW3uzQAr1p&#10;VqadJXI48M6k3JJBbSlz/ief6EE39hy/s1JqOPTlRH2nPWGlp9N+DdnZAqqBpLfWQiwupsCP99al&#10;rHoXI6aY6jXrjUQIx1kB2LaLabEAr9Rb+h/HvdwqEV8+tCnn0zzUYLaWVdIZrGNVGhrEEesAc/2f&#10;aBlFadXZgw4U6a6iisAviJjS4ZmjRlSNPoki2BvxwQPx9T9PZTeISAM06p0yz48yaxdVYsCQQHMq&#10;tw4Y2sG+gPI4+lvYSvrVpUNPXrwpXPTKaYpIirCkhDSKBKo1SXTSH0n6/Xk3P0HPsGywsr6VGa9K&#10;ulZi6XyRKsgQtq1OgUr+g6AET/A/T/D2KNrtfEjGoD/Vjr3T82LYNrCBlaNgGX0mQE6tLKQADxzb&#10;8H2dvtZXJGOrgqOnOjpQPUBdCWCBresW0i9voByPd7awGsMB59VZhxPDpRpShx6VI4U2YXQD8htQ&#10;5P8AU2/p7E4so5V00zTphWAY+h6gy0CxksxX0kgAPosGNv6EEfX2S3O0hXq3DpQrg/PrLFCVGk6S&#10;dR0W0i7f6k+n6e6wWegUp9nXi1cdZpIjpdmSxZAOR6uBr9JYXBU/Xj2pltWAqB1rga9MtYVRCSSq&#10;xaSzEKTrB1sSbD62t/rn2R3HYM+XVn9OkhkahUDKrCIhS9nUlVDgMGP4JH6R7Dd/ckAhMef2dU48&#10;eg3zUVRUsYkOp5UKoXRSokdfUEt9Cw4JP9L/AJ9x/uSSzNprWvVmWn2dBvU4SYu58ZfSiOGYa1cA&#10;eOeERDkBgLgL/j7CMmz3GsmnXhp8+pFFgA15p00n1jw6nCp5iFSVlUAcqB+0BwDyb39mVnsWoa3H&#10;Hy9OrUQ8On+LAQUywkoszxxnQVQxAs8hVzPFF6WWyhVW7Hg8n2dpsMEYDEVPV8ddyY2AosQj8qj9&#10;tf2lIEKtZmEpUKdP0JI/1/e32mMrpCV/LrxIGemiqxOoqxpoYFgZRGbWChvSsAKAg/Vi/wDj9OfZ&#10;PebEJB8NKdV1jplqcUCv2xp0kQWkHqCFJUGrVFcXZVH9k/U8ewzdbOYiUVa9XFK56TtVRAksIxBM&#10;6vMH/wA2xWM2vOT9DqswYf7H2UtasnEU611yp9avCqK0csshCukQ1QwyX1K7N+dXJ/NrW+vu8Y05&#10;9erLx6WNAF/aUqDG7abwISZFsLSuG4DkWsADf+lx7dZSDRs9K4/h6dpaBJJYJ5XiJdwq6LK8xH0m&#10;YqAAQV5BubWF/wAe0rmjivT+kHPSsxwjaAKrB2kB1EHV9H8bhYk5A4/3r2KdlkQoF/1fs8utMAOH&#10;TqaSKS0jR6g0liZGEnpP6PEoABuSSLfTj2KxbIwB0k/b1Qiop1jaiZDrVHsqjUqH1symxOk/6n6k&#10;H2pitHRxxA6qWFCvSpo6UGNTcOVlDB2QE2YXsg+o/of9b3I+2Wqm3U+f8+kDEgk9YauiZVd9BcjT&#10;GV+pYSWL64/6D6X/AK+2b/bdJ8UDrwbH29NYyTxvGg1yadVjIQsUxT0gsxQ2A/SL/U2+nssWbw6K&#10;fKv544daLU4dZJKzVEFZg+u4lsFICql1jBQG5UcsLjUD9fdbicPFo8zx/wA3WxWlT0HGVhlkldmU&#10;BIk/bVSWALXMrRMy2/T6hwbH6cE2jjcoWMhNKgcOt0rw6a0UxS+lgFm/b0Fkd4GMekrPI4YBieGI&#10;+vB4t7JRVGqTx/l04Fpk9J7MU8sySoPW99ci6F0NGsZKzKwB/HpAAu1gPqT7JdwXVX5dX6DiXFTT&#10;1WPMS6IJ1kp5Qw8SFjqAgdAPTqN7Em44PPsLyI2sUHHpvT0IG18CIjUJHpZI1VYrIVHjcWWKFz9N&#10;I/UTy4t/T2Itmsy7kU4dWwo6HvA44n9IDgC9wFIIb1NquL29I/Nri/59zZy9aPUH7OqsAOhaxlKG&#10;sdCBHHDEixdeOVsLEG/+v7l/brddNVHHpsgHpWRUKyIpsgdiNXpIDBfw4P5H5I49iH6caKkdUdV6&#10;mrjkVgfwAPxyCpuSSLXF/pb2ilgU9e0eZ6zlIoQbqoX8aWuB+CCtzwL8+0UoSHB4dOj0HUOUxOsl&#10;1sbaRYg6h+V0/wCI+n+PsnuWjcE0z5dPRIdWr06ROVQIjPpDFTYxg2vdgCyn/UAEC39fYYuX0jU3&#10;AdKWGoU6CjcE8ccYPk0hxKsYVQdUeoMZWBFhqYKQxt+D+fYA3+5Sla8fLqnhilB0HdRXljIkqlYm&#10;U+NpF1I0iizK50ngm2kX+tyLfX3HE1yzNQ149XGBT06ZqmpVjUK6y6EjRLDxhme/qSUAAsb2a4P5&#10;A4I5RtcayVPW+krlxMkLIjvGi6UYU4ML+lC9QJGYXY6rSaSw4P8Ah7STuwx5Hqj4XoN8nl5I6mJT&#10;Pp+4SVoFlcBpYYUsZXUAADVx6QDb8nV7Kp5e6nSNjU9YMRnzM7UgL+ES0xhFysUVU7kSeJ5gGYMg&#10;LMG44v7tZ3ahtJ4eXVfs6ECjmWpTwwsJ2rAwAVtKPpv49chHCqtiVNr/AO29iIlXjoM1HSqL4R9v&#10;SlWgYpG6C7+KNBL4g3q0lVRhawv9HB+hP19sfTkZGaCn2dKARXPUCsp5JAkYQl/IyyI2oftyIFIO&#10;lQQdItc8HSPrf3W4kAXSOJ49VKg+WOg2y9JAskslRJ6C6zSSxXRp4gxhFjGCTbTYlQCo0+wVuKDx&#10;WJ63w6a8bGilZ3qmRQs8Suhcv5A5ikcs4NxYem6hmuRY+yXQlSa9bHn0/UUb+ZECxIySVChzH/kw&#10;Mkd/VB+S1uVBvyP9jVFJeg6d6caxxHTO7K88KrrC6gHERe/iuOUsBdtXA4Ht9iUWh4dXfy+zpE/Z&#10;M8skxaKZxKKkMLmQMg9QdFBAXSfVYWNtXtjQDkefVEj1E9cJ8ZTeeWdnLS2TyRaV+6pYyulhGyga&#10;x69Nib6QOPeig1GnTvhenTzS4wh6aE0yM0cMURkgKhNJXxPIoYamsP1hiSBdrfX2vg1Y9OrounoQ&#10;afGRzwtJpjXQ6BmEaNIkSrp+2gdQCrE6i3HAUE2sPYjtlDxVbp7SCOgy3ljIEill+306ySG0+RPu&#10;IUMcV1AI0aTclf7I/wAfZhaoEJA6YnUcei27q2xUtC708M8KKkpMgnjIqopNNSsvmW13TSQFFgBa&#10;51ezeGdVXQ/n0glhDCvRcN+7NgrEWWqoVYyS1NU5ggdp66op6QhfuKcDQDIT5IgQNWpR+ocK0mYV&#10;ZD0XSxKrZ6LfS0QpJqWlelf7d8c0lSKinYB1Znlo6kJGP2C1SBcW/TdfovtQ8qyBiDmuKH7K19cf&#10;5/PpkFK0HWSopKmUUYWnqqIRSI9TUUgRaOOuSGRqmk1zroEgvIX0qRwLEHT7aBAqTn5fL1/wdUk+&#10;z8+hR2TOsckMfijrqOKj+yEbvK7UwaO9PTyyIGNTFzeoZBdXVAV+p9+wOJofL/ihw9RXiD1qI5I6&#10;GLCU1HHO0kuRYzslNNT01UURy1OQjI7prV3cqkUdgCEUgqTz7WoxK+vz/wBX+qvTgcVp0NOAgqSM&#10;dKoikqp2TXJLSLHSrA4aKdZYlsxSwR4yxHLXAsQvtlnBanSgEdCE+PaoDiWIiaapKPNxJ4o4SFjM&#10;rAWILAFLm+kCwuPe2kIFeq6x0WXsnCLWyyhKaNo5UrEbwTeNHqCPHC0rMvlindEI0gnVq597huTH&#10;npBeNpYEdFT3Jj/s210CRrSwyTTVCU2sT0WREgWeebgqYykchLXuPStr+ze3uPGBZsny+zovko3w&#10;9A/JC4qmSqaVqeJHrIaqWF6eSGZJjDjZpJV4jVItcS3AuQ9gdQIWg9pI48Pt9f50P5jpIa1J9OhC&#10;23BJXtFFlY6WrORkngMlRK9HJAtJGZsdjZCUDNHMfHOIgNa3b+gHujBR8BpT86+p/wAlenou77el&#10;mMFj6iLRl441qmqaPLVSySS08LqAymCnEuiJXMihZC0rAgjhS3vXiFT2H5DhX1/1cOlbkKukdRcz&#10;ji9LJJHQ+Px0Lv4ZkVqqSpjvUClqppSfHCS10Mz+NiSAD6fdBThX/V8hwr6+fr00dR7j0Vnf+OgL&#10;1rtLSZKWKSjr/skpKtKSZoiFSnxQYgu5YynTbToBc+k+zO0c4AqOIr6etfTFOmyxB6B6mxUlRkZq&#10;uYQ1FG0k9JWqlPFG6x48CSilRdKiNqgm+pforjn6+1zMAmkY8xnzPH544deB05Pn0tdo4ylpcjQL&#10;NRyNkKVqeGLWXMrZeuqDPVBRbTJ5gGjPNlVrG1va7bbZru9WEZVjkfIcP5dKrZl1gedejl9opRbY&#10;65Wsq3oIKnbmEw+FFBFOZJKbPvVrT1GQxdGPVqn8hmknUeRSCbEce8jNqsY4THCuKD+XR4ZSkdPn&#10;1VD2524dm4jKZfHyLBuBIqjE4Q1tDFVfxbEz1Hi+4pIiDHDNHK6yBWDawxYgNbTJW2qoGkdLRei3&#10;iqBluq/t6buy1XgpanOVtc1fVzU7RRymKeWWZoyKiajg40r5AyrdWKq1wW1Cx84UR0PRUx+oyekx&#10;smLP7vz+Iw0McTLTIFaiWqjx0M51kVEdPMi6A0kHkBlKkKRqYkX9saF4Dj0nliC4HVgNE8OTpaeZ&#10;p8YsCvNRPlqmokotvUONora8RUyQqVuHj/4EGMlyqsj/AFPuy00jV1VKjB/l1C7N+Kve+38T/pVp&#10;NldZ9s9aV08lZkcrsDKUW7xtiatp/wCLzpk3xkjyUrJTFNCPGY01r/aB9q4raQqSAGHSA3MPjEFi&#10;D0Rram3EkfNZ1/tIlhWSCPHMR4qJK28AnC1AusdgSpJBB5sLj3UR0bV5/wCD/V/q9SrNKCnSIzqS&#10;ZavE0jJMtNJVinmjJ8Dog0RqqoPT5PSX/FhwfbBFRQ9aUdun16kY2uNPRVGJjP2tbkZJFkjgUw1F&#10;RHEGSpo6uZrf557XIZbfTgEe6IaHSeraanV074qtaeGnxMVK/hiWmpKuekWGpq/tHbVXPBRrZGYj&#10;R+4GBvZtRF/bnXiq9L/Nbry7wttrH4rw0lLBSNuBDIlTLU0uPYLSz1WRgsTJquhjiYKSbAfgeLmg&#10;XpnRQknj0uenKKpqslXZw0dCafE5mCSOSqeKvqEtCzZahd5eDGkDpKia+HNmLfh6AdwbjTpiZqMO&#10;hf7A7Ro8tn49y5x6vC0FHQVVVQY+SsZzSvQxxxxyRRwgOUrJOFCxKuldVyUa62eQN3N0zreVqDh0&#10;QvcuVbsjcMtVGJsbicf9zWxxrNJV01HTp+5NAZnAYzBfHHYcWUH+17KmAbpaq6BpPQlnHY7F7exe&#10;QkrtdHHFUJT0sMMUc4ghhE1VEzkaJJJFbVJUE2VyFW5uA2yUAp14E6j6dBnjMTNvzO1FVSYv7ilc&#10;VC0mIWeV3VYox5qwRBRppoQOWLAuQAtyfetLAVPToqBjz6MA/WjT1dBT0uFlrs00VG0kT0rRbZoa&#10;yaM09kCIHM50eMyTHRE3BIPqFajz6f8ADNM9KyPZEdKxynY+6MHj6bCS0+ugoZao5WaSsQvJRTzh&#10;PJEsQSONdEDxSt6fLYkjxoR03pUAk+XTht80e8M5Q5bHUlFhdn0VbOK5vtFjro66d3kp8lHTrZJK&#10;5oR4WEbGL6BtJ020BTq8Y1HHDo1sWQ3O1OKDAtn8HgqVYcVS1mRkMGJOPWT7zE5GviUAqJWBinq4&#10;V9Ugu1lIHuy1Pb69GGtlTSpp0D2Y39ievcZm8jjDBuTetZBNQzTSywrSUgqqs00701QLtPJOECR3&#10;Gjxp+dZJcCaTXpC0gT59AelNlO73zmLrY6pN0z01NU0Ur+PHY+Q+RKCrxUFCLrdFCxRvH6fEjagO&#10;CHME56RuS9T0XTuHd0FLQ0OzcIZhRQwwyQUM6CSqp3ceCto5ZglxoniDSRX0XVCBxf23IRw8+qRJ&#10;q7j5dBjTQU+1cRVSSNHLl65lmnrGqECtCqhzHAkf6SSx9bG9xcabe2yCOPTtBI2PLrj1rRUW6N70&#10;v3tKJMHikbJZiJ6ghZYon/HkAOryNGrKpuQWPAF/fl4jpxx4aUbo0VJuOftGsrKrRS4zG7ep6bF0&#10;NFrrBQirpEFLHkUfQwgRNMLiK5UMxJLAt7fVck9JWopqOJ6UHceXO3NgUGx8ZJIqZStpa1quPIR1&#10;NOENJ46jHj7ca7ifVI4YKD6bILe25Pi63ElW1HgOkP1NRUtbk8fgZcb5ZqSoWaoszRQ1HmJkasqq&#10;gDlYCIzEj2DBGQD1avbo689BUjz6CvumqbL78yePwoePHlhBBIYYaeOspkVTHVrGbqjzFA51G+rg&#10;ng+2ZD3U6vEqqlek1jKeKkxEVPDFNU53Mzs33aSvHFSU8SlDEYogTqLK80mrTpUfQ3Huqipoet0B&#10;yfLoxvX38J2fSUcWHU1GSy+ODUiZbyU1NVZ6rmNPVy0xplbWn27kLBKFUOys+oDl0IAa9eGT3dCN&#10;m5qHEbUix25pKV6qp3C+TyTQNAs+GrWhalanqvsFZVvEzMtNGoVXRWuNZ9+ann1oiooeijZncH8X&#10;yFdW41paLDRQyU+QlpIY6Rq1oFZVp6eY6mQSjlgrKHH1X+taKWFOrpGFWh4noMYcWc1TT1UlcMZh&#10;6Fo/vnlZ2FRM810jlZVF1P1Fh6UBawvy4aEZ4dPHsIr07bfpFrpr0pp6PDQVEscEv25k+5Ytqnmg&#10;MlrtGvKBuP0/09+wRjp4KCO7iePWLP7zpik2Kwwmp6MHTVqzqZKl0vEXkMQsCIwLA3FyT+PaWlDn&#10;qnhCueHQe1lWJkpYm0lKeJ0gZ47rFAV1JJKyCzPe5b+p4/PvderhQvDqJicB/efO0OHhgLyTSU7z&#10;FWDo0YHlldmiH0UDU6kliOB/hrq3ViW2Ns4TZO3cfTUT1tFNVRxwV9Y9FSoJah08UkcMFUEbxxXK&#10;rKJG0rGG+pI91IFK9NaaGrcOgw7I3HhYI5YMfj6NBRmAU9ZTUlStOuUoo2WSro5J3JmiILmB5T6d&#10;I9JAHu/xL1VQGNPLojO68hUVtY5qJ3lnqpmeRT6vQHIjEYsOLFuCfxc8fXwFOlMagZHSi2lTJgaS&#10;SvqZIEmr4DHH5lDfb1XKwv8Ati4vbQObAXJ59+6q1GOesviq3NVk8o6SQzC0MTMGlZ4lAi0ooF9X&#10;p0sPyG/w9+61gY6D7JztUs0s+m7sCpVGUoq3tGUH9kkqVH0+oP09+6ePxDqPjaWKZaaecNF6nBSN&#10;zGkek2hl0jnUrWYk/wCsfz78T15vh6doESWWrkRdcsasr1VjcJcATKzcKFbhSty3Grj37rZ4jrE8&#10;8b1VLT+URPHLGU0rdqhYF0MJCoI1XNy1v1D36nn1VgAKjp6pqKWuaaaaPWKYSPHY6TMivdm8rAqP&#10;yqrc3sPp9Peh1rSQaDz6VEQkMmLanWGQLUQJEbWcxCS/lCyArqDCzAnkEmwHuy/EOtLTNePQx7TE&#10;lNU5qed46ekxcK0qpAx0pU5DU6+NWXgcSNJ+LhfoOAp6Zl8ukNjcUk+VkinePw05meMySxJJKnlv&#10;Tm2kqzISqqtuT7rpFdXVCRSg/wBX+r/V81Dl8vlYZaunxs66RBHCkNMVp5aU0SfvojSG5tqBI4Lu&#10;B+oC3tzUwFF6qApPd0gKrJVlZ+xTJ5qiOTTWE6oJ9OkpGVqmGt5WGrycMObAD2wZKmo62YlXJ6D6&#10;d6h8k1VJHpDF/wBuyEyRQrdzEhJ5ViSAByC17e26+vToVaY6W+2Ylq68eRQtNTwzVE0wIhkV6ZDI&#10;hhUjhx9UFgeLA3Pt2IAmp6aYaTTpSbq059XqUHk10uhWjqPuZZPDECTJEQBDe12QXsR/r+3pAHXH&#10;l1pTpNeg7pcW1MHKQsscpiXzSKHEmtfSIS/0XSCR/Q2PtKVINOnGYEY6b66eQVX29PE1QsIEchJH&#10;GrhwjNwSp4Dji3HvR68gByescFRSUoFLGDPUzjQASzLTozfuyTMg9JVrf4/gfX3r5dXIBOry6VGF&#10;w0hCU8jL9xVySVCMQBq0yXecqoYgaQQgcX1AG3Pt9EqB69MuwHw8PPoU8duifbmPkzqJ4srDUUdM&#10;YUkmSaop0UvUS1DrpOqWQKBa59JUBV4LuoRLr8+kbw+M4Xy6BnO5us3VmKvL5mV6mednkQ1C6WTS&#10;12ijMnBVRYKOBcf09o5JGdizdGMcaxJpTpmFVVystLS/tJMYmbyKHVCl4wACLn62VgLc8fS/vVAB&#10;09RaV6zKJ2eVTGj62V4wyBSq0xvdpbab820gg8Ae/DTXHWxprjqaksvleSaRViUiMIHtrBGiZyn4&#10;IU+i3vx4dWPSb8Mcj1ySvHEpmLQOwEkCWX1oFULZStrW/wAQT72OHW+vJEYadXKkrJGWsWTSTrIK&#10;iM8eu36b/S3+Hv3TJ4nqPEFnZSzrBLEphRpFKtG3k0zMPSPUbkXX/EADj3rrRBHHpyaBzFIItSqg&#10;0ylNTuZVkvHNMLcre7EH8fge/dXHwHpiqo9aAXdGjiZmBW7iVpNJYy2sot+QTe/vfWl+LqAI43Zp&#10;F8qFp4nKDV5NNgAH1D8G/B4IHAv7304RUdPdO1HB5G/W8qSFFnQegHkNyo0G3PH9f9gNdaYHy6kD&#10;I0k8SRJEjM7+a6oFQpbSF0L6ifzf83v79TNeqhDXPUSGSqkmhUIB4p5PFZbzTKFARmtwug2sDyTy&#10;ffurhQMjpT0KRU+oySxC0uqaGcemOfSCIoIyLswPqQr9OSRb3o5PVWFWp011GVc+Z4OJfPppY2T0&#10;yCQ2kUowAAX9Q+g44+nv2kdeCevUWappGWEvFPBqZRJKyCZ5CqkGQsxsD9Rfm9rfj36lOHXitMjr&#10;LJTSywzzwPEwNgqxqi1LQ6PIItB5C8XBH+PveOvLp/PrHAkjReeaUBivlkWdBeJCoVUDL+Qtwbfk&#10;j3vq/XOObxaZFDNL5G0hFazIqFGLpbSq/W5/A+h+pOj1Vvh6kN9wsIlgp4mOiNdBcNoGrVG0h5ut&#10;r3F/8feqefXj8HXNJysbLdSyqHiThVZ+F1IFB0gA/QCx+p96OT1s/EOsv8QeJbeFo0KaD5F0SRyv&#10;6ERGuQRfgoLMfqfx79p69QVr1jlmbzwzow8aQeKoQsVkWQgIXBAZSQP7QF/p+bgWxw62RXj1mRi0&#10;aCRhbUYWkCjREq3KaQ30JUgj6gn6296PDrQUA1HUukgSSNoWKSqYC7XjOhomNwdQHDtb6/T/AHob&#10;HDrfQh7WxqSzwN61jjic6aYalRdIMEEh/UwP4ccgf7D3VyApPVdA49WT9KVtLsP+C5/PUGJrcYih&#10;5yI6SajYUhiSPHnyFIxVU0ayMWkcAmQENqHILv0aeUxqaf6v8vT8LiOQMwqPTp77q7yj3PkQMHQT&#10;jFy1VVXYzA1VTFXQYHHVyE10gSjQ+bWWkn8kqsV0qxuot7Ko9spITIeHn6n/AFY6fubjxG7cDpl6&#10;e6zTJUNVkYEmrZp6tpaSrir0GQr8bRlKl6fGpECuubX57y8gIE+jG5Fvt+I2EQpTgR5An1r6cDT1&#10;63DFivn1i7I3TkN3ZSn2PkqSDH43bryGtlMujIVdJj3dkpjMwWNZJg2iTxxqV0pe5XlFtdnFaRG9&#10;jOppPlUCvr8vt+fTpXWNJ4dLnZmKqdrUKU+BybU2W7BhxVDjqaBSrUmNetAixVLUPqlEY1RiYWDX&#10;8ZZuGuRbvILuQmZKrESST5n1I8/X5ZHTaxhDjz62R/hL1Xkto4mqyVX5KYzwLi9eUIqq2GohoxLX&#10;oJLfuFAXjZ7EHUoJNrmGd6nWSXFDSvAUGT5Dyx0pWBY2Lk8erFKSnqZJJZY6V0WpaCCFqnQ9SJnX&#10;yJWvCQVUFjyAbKBwPZGkDSYA49IpCC2Ohi2lhRgoqOORYhxHJWSyX/yiVlsXCEMWZiDGSSebMfwS&#10;fWNrHaxUAwePSY8el+KX1gL5S+jkKXLmnjGuQuxAuASVKr+b+0F7Cpeq8f8AJ0qirSnTjBRxB47q&#10;8mtORGhTwu3qTwsoubXIJYH63P09ljqoIpnH+qnTjVpjp3p8XpWRiF8aRtdVVdDvq9D3H0NuH0m4&#10;/p70sb0Orh6dNeG3WOTH6VeFI18Yb1OxXyLDa4LoeWIPIt+LX/waaMgFQKfb6f6uHXilBU8escVK&#10;yOmhBqdGBjJBCQk3Cxkc3uv0/Ci3u0auD61Hn0ww8+u2xlVr8capECqvGHVUsq+pV1kEMp51Am4+&#10;n59utZzyNoXHVOnCPBroVZGF1iWRUHpu19IZlQflr8C3H14vZWmxMVAkPl17rK+OjgVSZGdgn7YI&#10;sCPqiuGB1Ne4azWI91k2kwDBz5evXusQxaRxN5Qh1t5yNKhFsxf98kfW55HIP9PbabSIk1Tefdj/&#10;AC9e6wCmgmfVLIdWp1FxGEAddTqCRYg8ggEC/AHtlYIZXq7Upjr3WKcRU6Mac39EbgaAGezWcAML&#10;gKOBzzb21cCKBD4WerIupqHoPM3k0pZpEiZJA9y7Est6ojWkK354IubcD6Dk+yZ1RiSPPrbUBx0l&#10;qncUxR9LFILl5fQAjELpUQIBqv8Ai3+35HtHLCXUgHHXg7DIPSLye96fHsoqHvIZWnllWSZI440F&#10;o4pwbsoPICjgEFvpb2H7uF4c8R1b6nScnpC5nf0Uuq9XJDHKoHlleKoUK3r0gwfu+ImwaVkAA+tx&#10;f2SvIQ1KHqj3SkYPQE57sWGZ0jiM82uKZ3ko/CTTSU8n3IEFPSEJO5YEtocE/RWBBX2ojLFajH8v&#10;y+X29F0kpYnoN4ewqSqkqJNEc8FRGKmAwNJLFVTTJfwU0SqWgdrXMTDWWJOoN7fSKRTUf8V/n+3q&#10;iS0wOmmqrwoiqoWqkCvCK2nmMkYqZnBnSGlU6tPjb0urSANpOpefaxQTg9eJqanpJZSpyLRoZKr7&#10;fHiWorJGQ6xVSTRmIUYCL6wr2aWP6aFAHtZCACaCp4fs8/z4dJ5qEdArXYStqqd/uauCmmo3atSH&#10;HRxlInp6n7maKGCMaCkg9Z0kMeTb6+zJW0mqjjjPHOPt9ePRc66hTpwpak0VSKaWNTSx6qyXSEjp&#10;wJoz9usVEV1ACT1NKWY3HH0sG3FakceHzx6n/J1tV09OFNJKzRPLA8kSU8VMIJJqdqdoFlaetkq5&#10;GUIhLaNPDPf0FWvf3Si8B/m+z7cV6t1GnzkVOaX1NLDJAIY6eQNJFOaj0CmVKYQssnKlahrLbSra&#10;fp78tvqx/P8A2fP7OqlamvTVPlnUfdRzJAkdSy1FM0n3FFKojCVjSqipLLJGAGJ40MSb8e7CD8Hm&#10;f9XD0x1Qih6lYegOcqlq6oTy06zSGoidoqVoYSg8UpLhZGWVDEj/AFZVBFgDwvt4dXaP9R86+XGv&#10;XlFehJoEoaOCGlFEWpaSttTFiXqKWSsUyxRPAQCyKwKK54Ww4sDYz0UBr5/L8ulAAH29N8uSqPOr&#10;zGCpmpYWpUiEkkUixGo8oqI4lARlXWVERszemxI97aFAMHiR/g6s3DoPGrpKZ5pWCztBLVS0quXh&#10;q44pGOukkMS6VZQGJkCMBrUC5HtG9A2ny/1f4P8AJ010y12eNHUjG0FUfAzWgkqJlmVv4lH+zRVI&#10;nUK8etWYMSot/RwD72tHQsc1/LhxP+DHXvPPQC7q3npq/slFXLJWeD7mSjKVFcGjBVEVog4QooBV&#10;GkJuLi31C+G37TJgBeFcDyNT6j8h0mnK1p59JSpzH2McLPRyVFXLK81dDPNHWpPRBRThY4irBWbS&#10;ru8wEhMTEEhvexBr4YA4GlM8ft+wDHcPTpG4HUWvaoNK8H3QqpKSamk8aU1OKeeKVv2TBTRAkLpZ&#10;2GoaWWxAuPelVdVaaQ1fMkg0oa+uf2V4dVp1zp6eryQiWapmlTG1UziCGKQ1Nd92A9U9WzcRrCoD&#10;JYsQxUH6cVbStQB8Q/If7J/LqwWvT5TbdrKvzmmkqdS1lNSukhTxTNUTAzt5OGsdAZnk4YXt+fel&#10;dRQNTI/wDHy9cDq3htWnQ57T2vE8TrNDMrx0pWcNA01RUwpKIqVYgB40glJQfqDE2f8AJ9+8PUa/&#10;6q0/w/8AFdLbeIhanj0M2GwnjgaFqRIoZZEgtqHiFbUf5PR0EBiA0NGSyyiw1Fi44HtYkYpnP+rj&#10;/q4dKwKdCZiMNWRuqQRssvh+4etSjhklgsjUh+7jRlDtwoWIj1sNRAAv7vQIDXpbEukdKmgw0tIK&#10;qpargM0JhleWnM6efwnwJTyqQSS7ahUKUIuASxtw20ig46er0IOBqJ7iGBI5Y45AtdM5E0Q0gPE6&#10;LCG9IJY/U2DchfoCu4Yk9VjJAqOhMxeMjmBnpxNC1ZFKZIKin8Q8aSaS31JSwCqCp1C3C2t7LCPL&#10;paD5jpe0320JoZXVHjRIqdICRKDJT8l3LgHQ49Ya1/T/AI+6gKpz1sA8R0oIaigCCBiI0hqHnbyR&#10;oIooy5dpAE+utiF0jm4BPt7xgFKD16qQNVTx6hJPDO0liscLrJLx44Zpkju8kPjcWBTgMl+R9eCf&#10;aR5A3n06tPLqJLmo5VEiSIWeICnSchHjmViPFIRpReABFpZgCCePbJlPxDz6t9nUCvrVqFjmqGjk&#10;aWFFI8iz+UsNRiqIwLIpuREQoF+Rq+orJIVFT16vn0s9mU8VZWQSgUz1ElQ8etacxysippaSqiY+&#10;lw/KEAahc/X2ZWBDMvrXp5QGoD0c/aVSuJ8QmKSBU0yekFonHAkIH0C3AP5/PuauVt0XbGXXkHj8&#10;j061vrrp6FyDcVMyr5AFaNNRUjSikANpa/NjxyPcwW3M1oycaUHSMwSA0p015XKx1UYeItK310Lz&#10;HoAuyG35tex9pb7eba5TsOerLC48ugY3JOKkSgqrg+S5kYLHGo9Q1yHiwB02/PJ/PuMt9kSUknre&#10;ggEny6KJugPUV1QaaWGSnjWRzNI0bgSSHyPJFEwun6WRSnNrH3FG4oCxp8+qdAtls1HEISKqWJYG&#10;bzQVpAkNP5fL64pbyKjEWDISCqjgngB1mC8eqOwAz0Hea3jTQ1GQpUMbxSR/xCanpgZloKGFAaWk&#10;RIFRwATrVi4uv1W4IFBcaTjotnnH59Bbnd5LWSxJMtIxrg/34iqXkFaCfLQUtPDc6Z3KqJClyFt+&#10;CSNfUFhjy/1Z/PotkmrxPTxt3ecEcLsTDFNGAlZUvUsapGknAWFuCfIwDRuo4X6f09ifYJm+oDen&#10;TZmUKadCBDvKORRURiJ11VKCnVrGOmnACzwwGwfQykFSQwuWH0HuXrW/1Lk5p0n8UDPXKLPSN46u&#10;8ryNIY5KOOpNQGp2W8bRaFKgkkEgHVYlrgnT7NElNK9bM/p0FXYW74aWMQvXNBIcY+lkqNU9Q8kl&#10;3Q04UrHFH9VX6lhYlefYb3e7Wnhjy/w9PxzvIRHHg9FcyO/TWzkwVZxy1JheqeHIQJmYJZ5vHLLX&#10;6opLRs5BADBhfgWA9g9oA7a3oflSg/LoyEKjLnPSfrMvJeOu+9hSqWoq6CjqKt/uFeLQtPR09TUP&#10;6ahnN3iBS3kvc6SR7bMCDtUY4kf7HlT/AAdUeJRXTnpM5EL9qzy0/wBotDUU3gqpbw1M0UKlZZ65&#10;I1Z3Lu5KBSoA4uR7qqBsfFqxTy/L8uPXkQEdw6YK7BRwU0Zhr6daqGrhx8M0tMkk1LNIpkhDyIpM&#10;UaazoVx6tVgePdjEpBqMcfTy8h86dVe3UZXppkxhmNFTD7+WjNDJGKuqp44hX1BvJaeMWYU5kBdd&#10;J44U8Ae6ldDFqAGvD0GOHz9fl03o0nrLRUZieobJ1VNFAki6EDlnhqWgtIsSuANIcaQj3HpFj9T7&#10;2NBpoqSa/sr54OevdLbb8sjUVS1Z915a1w0ZWWSNI441EcePhhmUGOpe+pSyMhXjWSOHOBCjy8v8&#10;vDh5eR+XT0RwR09SUxMcegGlghqxBLKYKeoklpJ47vBPFJfXHrAiieO6I12Y2+lsf6v9X7fP8urN&#10;GDw49dU2JcOJmSsMP3bJV1FLkKQRwiOMRx0L1VOgGq37iqFuQSOW9XvY0nHn8wf20/1f5BTwj11W&#10;46F45ZUhiaKbVSolWhStcVLmWeCllqtUogSIaZXADFvoQLgboPiPl/q4Dz9K9eY6Ro6hUdVNRVRq&#10;amoeItQL43Wjp0aqqIpvBRCDIxAqyCIlY2awZtVwbEe7rp8vX/Dn9vn030Yzb+ZSqaZIJRVRxRwJ&#10;V1VRDBorkk000FBLTSBVjSNifSLAsAwJ9ntjcKAF6djAOfPoSqaVq9Kiadf2tJEFWy+WM08MSwwG&#10;Py2CoPUzOALXsLgcCOBlZajpwiooenSHHrkoY2mggqJ1elkpWn88uinik8SxvSAL5BdvJcgEB78j&#10;2qVdWOtgGmOo2/MSgxxMs0Uyw1VNJMqw6DIlNCdAes0+iZGKtAgGhltGyn9XtHuMTGHqrpqXSekj&#10;s7HCHIUlUk0UJpHs6JDUJVZREewiWiqRqWojV7+kgerQRpX2GJIaxH16aWIjHl1Yr1dmqSKkp6VK&#10;l40jj+5saYBSigJGsEljquw12UgXHsusv0Tpb16Fe2sFSnQ+IYsk6QQowdlcPKFhOuR11O4jJOn8&#10;6VvwPZ/FplbSuP8AL0bq6t0h89hYadKkzpoqXgqBAsMzF6h4/wB2Nl1XXUXCAki3FvbrRiNqPx60&#10;aVx0UjeWO8v3AFLBUlop2doobSTVtQl3paV3sIl9Ng44Q6x/T2E+YEXw6/6vy6T3AqKdFdpeuzkM&#10;4kUeNoK6uWq80FMYUujadMCGF0IeCJdcygm+qzHST7jqRnFVqQP9X8+icWgeSpFejBbS65p4o46W&#10;no546SQeCZp8aFpZZFN5l+1mBJ0C1pXck/2TwR78sP1DBRno0htI0oBjowWN6xxdfSCCnWrjkpFj&#10;aBJYlp5Ku631qsgBVAG/zZuvI4Hsxj2GOQEHj0uNtHTot/eXx5oIsU2Tx2JjSNfLE8UUKSaahryv&#10;JPLMoZXkJOlk0qvI0m/tBeWM1i3iCunh0Sbpt8YjqBU9EZ21FmNkbux33MtXDLRyxT0cLRmmiqKm&#10;JTJQQTrIAGj8RdZHuqkhVK3JPtMDHPHqH8/5/wA6Y9Py6IrdJLaYGtOrLtjdh1Jlo5ppKiqpzj6C&#10;Onli8QiaecmbQ7NwEU+q34HA+ntiGQo5U9Cy0upK956Mlhd+S1EcaiZYj6pYpSquC49LWY8sZPoi&#10;gD/H2f21zIqhK8OjdLipz0v8jNR5WGnk1O6yeMSwtZEYLHcJIYubAnxmwubW9m8ui5QFsmnXi1TX&#10;osna2xKnKUtXHQnR9xOiVKyxiWQrKQ7xRRqBoVVsQsjjVwSR9PZHe7cWFUHSG7tvqECjy6ArD9fz&#10;baytLBT6ZfvZFlmkhFMFUU7ApItrRg20IqqthpF3JYn2Wx2TpIKjorWz8J6Doz+3IY4BDSiYPJKi&#10;2ns6zNPC3pZ1AuCY7DTylkPH1PsebMoRwD0rmrpAPp0MGFaBT+543kLRKJWAiWdCNMbHQNKEAD0g&#10;jm/HHuVtpIFK9F7/ABnoVsfkaem0KGRX9REZUOBp9esW/J+lvz7GsFzHGOPVekjvbdEEMLrcRAqC&#10;itJo1S/SKOVTa5FyS4PP096ku1bJ8uqyMqmg6KrvHL1Jj1QotT97M6JTRnROUgWwqllBsEDADkm4&#10;F/z7Jbyep7fPpn59Bpk8bAKWJY4oY2lMCrKsqmOSp1Fkd4bCQKlnCk8E/wBfdIlBIr0xKaVp08YT&#10;bMdTDClVEjLGi6vNTs871IOqKSMsOfHdAoViDb+vHsV7VZCQanHTgagp0tVwc8Pm8NDTxXg1IisE&#10;JWMgljFKCUkPPHk5PPHsWJbaR2jrfiJ5nrnPjvKzHWLuI0jcQkQWjGsxRsgKs7MTwSOR9bW93MPr&#10;nrZceWekzuaio4Gl81DqSLUrxW8tPW3QHwSAgEN5AxF73twefZbdoiitM9NFu4fPoAd6VCQUdVOG&#10;keKrEFYscZSgYJF/lMC00iqR+3IiqqOLD6W/ACt/Ty6ejNM9EQ7J3DqhrHmo4JmB++aVakxyRzTM&#10;WhkpaNxyWsFaLUxYCygXI9huRwrkA/6v9X7OnA1H1dEq3vnsrXLmaCnl8FKtBH97S1Cxp95OJBKy&#10;xJKHVAjMqhGDMxTUVVR7TNLqoD6/6v8Ai+lXj1wOgsmx1PT1EsghnWqeCOpqq2c07q1VOoePQhHj&#10;jjNyXVGFrEf4e06uSO44yPy/w/tr/lLyep6S9VlIQtQ0dL4ovvFpf4fLpytHHESPujNUThH8zPpm&#10;Do7hfQFIBKh3RUgcajiMEnyoP5Gv29WY1U06W20aWE5ShrayOGrlNWfu6d55ai9NqaCimjiUAPKd&#10;BC6uCikk3I9k+5ysIWRCaUx9vEivkM/t4Y6achSAejX7CgMENBUzwU9PNApqlgrKgKURpXdKmQPz&#10;oZUj0RuxEZsB9T7AN+1WIFSK+X5YH+U+fTQKA1HRyNr5mTHUJlFZVwpTwwuRO8NRHJPOnlcyllOq&#10;2ooACRb8i3sNSSnXTGfTjjHSuJ9HQqY2unqBTV5UIjyL45alokclHMhApZLqrN+qItbgAXsfai3c&#10;sfn047g06MJtNjW5Cj8NU+R1tSvVFCpRngPk8dPFYFX12Min8WseQPY82W1kkZR69UJoM9WKddY9&#10;I442MKq8qapSi+jysfIHRGX0XLcgf4f09zry5ZtGgYjy6QyyZoOh+xUBiiCtGvN/USrMsgN2VbAf&#10;T6L/AK3uR7aOiAHpsGuepv6nYnUQrk+pTq/BBcjg2Jufzb2+VINOrAVNB00VkVl1lQw1XCckkkXa&#10;2rgAn6A8j6+6OOlq4x0xOqhtVlBZR5PGupjc3dmJ+h55PtogEUPSxfhHTTUoAov+4utk0D16Sf1a&#10;9K3sfz/Qe0z0ANOn1pivTS6KzFXsr+MKHRBGyhT62MnB0/Vjce2CaCvTy1pjh03uUQ+QPIockrI5&#10;Uv44wV5LCx+gstvrz7TEEGh6UKNSivz6xmRx5AAI2UxTEIqsywlPQ4LC+v8AJ0gXN/euveGKY64R&#10;1BJeR1eIRxgFagBvTJwCisLAWAtc/wBffqjrRi9OpcUwYLFGXqCY1KqzgJcHyegD8rccfS3uwNMj&#10;qjRkCp6nLVoLNIFUEvd1A0FyunUVHq5+v9eefbviLTpkoOp8FQ+lP83cfo1gKDHb1a73H+IsP9b3&#10;dSDkdUZPLpQwkOYijBlAs4DIoQPwT9Llf6XN/atDU/6v83+r/CjkQAHpVUhUj0FUUsFIVUkOocfr&#10;P4P9PZinDoulXOrpzTSG1MqN6begeNf9oVkHP+3936ZPDrhUGNwUAOrUL6TccC4RRa1j/wAG96NK&#10;Z62AeA6SWQaIgsT6mbTc/UMPSokI+qgX+v8AsfaVqVx0vhQVAPQfZOYXmKhVK6wdJBVFT6xlbckH&#10;6Efgeye4/wBX8ujy2Sgqeg1yAHqSIOmpAxmVSZP1WZ01fUsxN19lEvxft6O4RgVz0mqvSxQMXfUz&#10;3nj/AGtaINRMqoDcm311eom3svfjnj0YxDt48OmyZYmL6pFRZGjJZ4Q0aNp/aibxcqGUkN/aAAPt&#10;K9NWOnRq8umytVgY0nlRrnxRLLqanhDKCq61HPFjyOB+on2zJ5dKoj5AU9emeqdVGqM00jhDCKkP&#10;GARGdTfdRngoTwCWIt9P6e0zhR9vSlePSZqxJSrLqp44dAeWlKSrNrswBMbNZrEMSbrwD7RyYY9K&#10;owGNOmOcSRKI5CkiCORmaM3eRmOuNlV1uouSLn629sMwBz59KEVPw9QJJ7RakjV4plSO8yF4lcjV&#10;JFD4xcEMNV/zcD2yzEnp9VHlx6iF40gheKwiHkPkecl/EToOOhZFJVVPqcMCTb+tyWn+E9OKrVoe&#10;HUOpalijZqiV41SMxyLFGQzxu/EZ031Rte6hgxA5v7T9PKvkOk1OjfcKHZklpw4ikhdZKF4VTywC&#10;R/29XjJNlHPOnQdNvbJ4np9RQdNUlaY41lanDGV5ZClPD5lE6/tiKmLBVsDqk1SX9XHH0DJz1ain&#10;h03TrJLOYYaqnZ/G4ppoJEjLSXMzLZhpViwu5Y2A4HB9+6vpAHScqQ8lM01RPUqplmWolkmUvIsQ&#10;s6xiADxxsP02IBB/N/dHrpx08AA9KdQ2mSSnJhh1PH5Y6zx6ZJ3Qr5qeWGFrsqC5YcE3/wBb22Pg&#10;P5dX0UY+nTDMtRICtQxlMJmSq+7ZminmcrMJHWNQxDcEufUeDb3Tp8KMEdRJJY18cTrSTysIjXJH&#10;IG1wIp8AeeOwmY/pEbSqLixJI976vpNNXXBwHp1pwsdNRfbwxJUuFdYh5dTyTQyjjyc3MzuAzEgc&#10;D37rXTcyt91XTM6CAQIJqyISUrU0dLILQRRP6VcuV0t+l1+gA9+691mlhgWSNHFVkZ0ZULUswjaO&#10;OZg8Ucj1HLAkX0aRyP6e9GlM9e+zp0gNJJNDFSzMY4xKSjRoEdnJSemikYEIsViJJGIuTpHvXTRD&#10;cT11FHB4KetqPFHDTGrEVLLBZTLGSgB+oFxZrf0Pv3VepSvDJKKWem+3lkSmqJY9LzRKQpIrfF9b&#10;nUCqgHVa/wCLe/de6hzeBjTssczNGlVBSwsqSgwOojaoXxWCGThWupP9k2v7ei8+nVTGesCRolIZ&#10;kp2DQU0gnp4J7CoWBPAshniCldI9K2Orj+h9vdWBodPXHHeHRP8A5IyPSQRuweXyyGOogOoSTKkf&#10;0PobQvClbfgn3VusRWGmRElZIZCwrhHHG32dNj5VuTMlRzrZtKoR/wAT7qtfP/V/q/1eg91jnhkU&#10;SMy/aT1LACZaqJlip5Cv7L0i8ENGLu4+tyPr7t17rPOVj8KN5WcTGeCeNVuiwAAU5jHPKFma/wDU&#10;e208/t6TjqPMkTPIB4oZTFHphhgjkp5YZG1mpkpwLlovS90Oq44B93631ClVYJa+qjlikdEpUWoj&#10;ZKmVxHGC5jjI5Qi2tLavoT+m3v3W6Glem6uk0xxiVlhM0Swu0ZR53Goy/cCqjjCIjA3kJBtwLDn3&#10;ojUKdWTNemVaiJqmno7wRJAJA5pzCK12ZStNOpmGjx3YMCiFi1hcW5TkUNOrU6hfbwVDzUU0VvEp&#10;pvKiSK0ogDVT12hRpLXuwEqjlrXJHHuvdNVXGa90lrI3Q1Esb06zTtTQusUXjiKRxXRC7Aa1b6W/&#10;p790pj+AdNFXUQyQymQ1rTQMviEzJMRK73knZYACscZ4SM8cj+vv3V+k3kPt4pZp5NdXDBeWalF4&#10;YKmSnS9ZJRFbRhwpRwsp55tzYD3XukfXQVFOtRX1itVSQ/btTvFTwySt97IrRnJ0bL6CF8a+VENl&#10;XXyPewKmh69WmR1CyDyp5IKVY6qorJ6hMnUxzRGandoghelycX7GmN7MoRhzxp597AH5eXz/AC8q&#10;8Ot6qcOkTkppI6OuhloKNzT0ZnrqSCSaaaemjmUeaN4fp5nIdowFLAXuBc+7qoJqPP8A1U/LqjcD&#10;0yeaj1ZGan8kENRVs1bT1Ua1EErmnEkqY+rcs6RK2jxDUzob3vwS5pOK0/L7f+L8umTTOk+n+ofL&#10;pJ5BnWTHkxiaZ4pzUVWSk8tFLovIWWGMayLsCrOoNzwbXHt0Af8AFdMsFFK/z6b64+GJUkqqZqXx&#10;s0yqDTUX8bkK+umRRdZEAZFv6NB5Nz78OPaD8vs6bYgGp/lwr/xXUCeWSLU00tJHTS0k1PLSJokr&#10;YNY8cqQQaCD6bmxFgx4v9TYBWwta9ePy6a6esp3VoaatQ10tOIlNUEgE8kXoNNLKVC3iXTqm06r3&#10;svNxfSwyRj5eXp/l61qX4a/6vt6YK+lo0elpMlWwzzUflqqKkuY8ejsusJUR6JGnaRzcMV5YAaiS&#10;R7dTUO9BjFfM/wCx8/l1WiUAc1pkYoP9n5Hz/wAKdycVHVGpkiq6RatWpjWu8Uc1DQ09FCaaKeOo&#10;yIctMuoxkaNS8qBaze1KVA9R5Dzya/sPH+fVHAORQH08hQedcV/4rpE11bJQslVknyJYpE+OEJFI&#10;penIH8SnlIaZoJgFtD+CpVRY3D6qrdqCnr/m/wCK6ZYlDqYn7RT9p86H5/l16nzM1M9fCJ4qWKJR&#10;VCSikRZp2qJPO8tK5BK2QMr+ouzX4HuxjBofXHz9M9aDstRWn2cc+n+X5dCfhdy0hX7sy0lTJRpT&#10;01JSmaoZGpWIkFDPJYn7eQMlpCL+kqT7TyRkmgxX/D09rVk8if8AJ/m4H9vQ7UG/Voi8Op8xBBU0&#10;80MWMjjWupq2On/boUhjISVUZ3ErMyMqgEt7K2stefhOePDjx/zdMsKMRx4cBnhw/wA/Qpbf7Pem&#10;hpngqfLEY5IhLk6eSKnjgDBquShVY5XXyOCIyqOWIJLW90NnRiKUPy8/+K6cQ4zw+z/B0usV2tT6&#10;6qkaormq4o6ireeJ6QyJTSk1DUn3MutYoynM7k+gkaUJvbZiZckcenAI2xw/1fn06v2TPNFU02P+&#10;2mioIaKlWup6+JKiKnuZY1pHdWhl0EuhMXkJH1A+vvVCOPWwmCeP+r7B/q/YE9V9lS+SnUSx00Mq&#10;hkq4sp9gIYJJtE+OWmKsWMhHM2hiDc6wpA93VNQ9fy6uIlPAdIDI9rGWinpSY0ibKy00tLOgEVXR&#10;FyXldWNlEbaT9xEfUSLqBx7fFsDQ/Lj6dXVFBqc56C3Pdl3p4oKivfG0OMklllp6GRY6mSklOhHN&#10;W62mjj4KNHZz+bk+7LbZxkn/AFcPLpUJEAoTQL/q48CPs6AfcHatPkTUiHKy1WTrXMmPatRYqKqp&#10;EPiateGMC+nSBceoMSw49r47Rl/DgcaZNfQenTLXCNXuyeFcCnqfXorm6+zsneoWnZJYY7UdFTwS&#10;wqDTRvqqIK6RwfEXKql5SNSn9d7An9pZKQNQoTk/5P8AV69EF3uDKxC8BQAVpX1qf9WOi57k3PPN&#10;XB0kRBj6yUsgZNVP9xaVoo3cBm8Ul1hlA/SBxbn2JraLQufP/J5/5x5dEF1cqzah5HOPXP508j/q&#10;AP5jd9ZUQL5ah5JRPMY6tpEmrTDGdMdPIeWZbi4jcMlidOkcezWKLOP9X2dEVxclhSvA4Py+Z6RN&#10;Xl6gpJKzRqzBZtYjJaseQaGeL03tzZVQcH6+1qIPt6LJJDpJGPP7eotGoMgl8h1yPonEQDk0zRhX&#10;pzG9yv6b8jji/t+mOkHzOa9SKWmpZPK2gU9JKz/bCT0tqVxZTp+nJFwSQSD+OTsnh6+fVAi58h5d&#10;cmgamTRJFIsU0MqyVDMssZMP7kUQiAsEN7MoNmNvddVc9NNFTHka9J6eEKViVpAY443iTSzxRjUb&#10;F1A9Cn9DgD9XF/apCSuekEqZx6dM1WgV9byU5hbyXn0lSjkW8MkZGpQB9bEi3I549qT0gkFOmKrW&#10;6hGSB5HfSXDF0ijRfJGYpGFyrf1/ryeD7cTiOkr/ABHrAbtJfTG5CKhsviRFh5YgAaQbXF7m/wBf&#10;b3VOssTQyDgOStrPoElP49V/87a5P+AFvfjw9evddlqcXNQRIokESxxpZhG78xk/QD8kAe6jjwp1&#10;7qHURJDII4o4xI6sfJJIV02NwVsPwBax/wCRW691/9bc+5HIH9bqPoB9AwJ9qei7rl/vF/8AfC/B&#10;9+6914/QE/0I/qQfxzb/AHw9+691wOm/1JuLc2txyT7917rr0kXFuPzpNjx/sPfuvdevexNvUbcg&#10;XP8AvPv3XuvH63va4Iv+bg2Pv3Xuurk/6n+v6iDzyR7917rje2o2NgRxpOofng+/de68bEWNufqo&#10;VbX+oa4/P9ffuvdcSP8AC5uDaw+v0Fre/de64m9if97AuP8AA39+691xsw5IX/H6A/8AJI/Hv3Xu&#10;pcJBuSByBfj0/wCw9+6907QNzewsQefybj6/63v3XupyWsb/AJNxze9hf37r3WX08/i4vxa3PANv&#10;6e/de66/AH4F78Ajn6Cw/wBh7917riwubGw44tcc/QD6+/de6izc34tYX/rz+fr7917pscWu9x9A&#10;eQoHPH0Hv3Xuo3B06QB/gPUDz+D7917rFJYG5W5+v1FrA8e/de6jPID9LBW/oB9L2YFf969+691G&#10;klCiwHK/S9g1wf6f7H37r3UeSbSG1WI4On8C/wBQf9b3V/h631F8+o2tyeGIPAB/TYe7DIr1rqKa&#10;q1xe9i3C/X+nHvXTTfF1h++sCfXcgE2KFv6epbD37qvXI16gsA6sVULfSNIH+swNuPrx791up65m&#10;u5IUqSqhzzdgD/qFUWt/j72KVz1rrv7+xN3C/m7eoaSOeVAH+8D3YNU0bh1vrIK4f6oORaxGkLdv&#10;qSD723h07eP59ex1y++N+GAAsSfRx+Lf63tvrQFcDrtq4jUxLKQFHNg1z9GP+v8Anj3vp1TTtPHr&#10;v76zN6voDpYBSDqF/pa3+2/23vYpXu4dbbh1zNcRquV/skkEWJb6Hj3c+HTqmvrta8G1j/ZN+Dfj&#10;6k3AHH4sT7odNMV63r6yCsYAXP8AZ1G345vbn/D8+9deqPP/AFfy/wBX8hyGQ1gaDf8AIB0Xuf1N&#10;pUH8fn37q2oddmu03sTYHTYBeL/0FvfutFx5dcvvv6tcAkAgi1z9Rb/e/fq9a1/LrsVo+t/0nTdv&#10;ULH8AWHHv3XtYOD12a5Vtdlutgf0lRz/AEUH/effsde7Ou1rlX6uovY+pinDf0H9PfutgrXHXL74&#10;A3JXTYn624H15sf969+62RUU6998lvwLD02Ia9/pybD8e/dV1ae3rxq1UE3W1iBcqzMbcqffq9e1&#10;/Lrr7sDm4IOn8C1rW+o+tvfuth6mnXYrEP6X4NxwUP04sSf9v791brKKova7WsCQAv1txwffuvdc&#10;hVDggfVjbkMLgcsf8f8AE+/de67WcMD6lBN9NgoIvxpcf4+/de6yiW7AA88fXizAeokH+n0P+w9+&#10;691z1g6CSCByD6bf4E2/Hv3XuuYKm4ACi4PH9frY/wCB9+6912PxdTZTzwL3P9b+/de68QP7SJYA&#10;m2kf7c/n37r3XVuf0i45FwOAV59X9P8AD37r3XrG1hp4H9LWBNyCffuvdcCl14UXNhY2uQePx791&#10;7rhoHJt+LWW1rDgnn37r3XgoDHi5uPr9Lf19+691zCfrWws1iLgc83/Pv3Xusyx2sAAQQSQAvp4t&#10;z7unxdeOR1mVDzZSdIHPB4/2Ht7qtKdcxECLkcHnnkXPH1PvRFRQ9ebh1x8SnUwt6uTYXsb/APE/&#10;T3sipB9OqdeMYAJF7jkDgg3Frc+/EVFD17rgVViFCfUAENf/AGJv7aZABUdbUZ6hyxqG4sf6gFb8&#10;G4Bv70RUgfLpzqC1T45BEACXDchLf2bgcfU+6EUNOq6B01VUgRgnjOtwdRQXYhTck2/N7/73+fbc&#10;nl04KVz0Hu89y0Gy8JlNxZiqhoqCgjM007sFWLUAil3c3sWtx9bmw59ppHEaF24DpZDG0jhU6pE+&#10;bPzXrqfqvcE1FCcdW5ClmpMQ1U7Q/awipFI2TmiYAPC6sh9JYjUh/qPYS3C9ku6pGaAdDWx2r6fT&#10;K2TjrW8+Xvdtb2N1Rh9rbgylbT1WLqJcXNS0S01RjqJ6U6qOnMahXRvH4XeQA67A3IJHtFtCSfU6&#10;nyBw9ehJupRrEIcN1V1Dm8niqrFQO8slPG6VNdJTyrFVyQ3UHXoAtwPIoAufpaxPsTvGjg1HQTiZ&#10;kYVPpXo6eF3Xlc3iMlhcfT0uV27i6RqakaWhR6pzlKRhUNPJEA0TwhpFE6XMblS3FiSh0RHDeZOf&#10;y6EfiNJGUAqAKD8+ip5Xro7Zx9elXG9NWQT/AHBoZg4nrmnJkp2paxFceFdSojQkLKGB1Lb2bxXA&#10;cgjh0G5LMpWo4Hp3616vzc+a29uqaOup8RR5PHla+gpYqmBa+nlCIryMVeGNyzHzzaQLcajYe93l&#10;ynhGMDJHTllZymVZMgA5+3o/27cPs3cOHy2f7VyqQS7fwtJFJgqan/i9JVYelrTKZEqqRY2FfkJh&#10;omkAeRdIaTSp4DSGSNgtsMtX/UehZKkDxl7s0oOAyDQ/4f29E0rsw+a2dvHL9e4ubA4uOsiqq16G&#10;lgoRQTRzEYiMR/qRattcQFOAI2UNcBivsyjQpOqztrJHr+3oimPiW7tbLpAP2U/1efp+fQG9C1fZ&#10;uY7UoNsbEpgdzb0q4sVFNNqeSOV3DPRpM4FmnUvG2sEOH0HmxCnefoYbE3Fx8KZ/Z0xsa301+sFr&#10;XU+D/P8AydbafSPxM258d+nppquskr991uLgrty7gxqxLpeWFoqTDYyirdWhXjNpoxbUyAk3PEFb&#10;jukm4z+LWkY+Eegr6+Z8+pitbGOxj8Ncv5sPP7B5Dh0TL5Dl+x9hUdPTyZSnXak0oyk0Q+2oZqiq&#10;mQTQYXIt6ZamFI2dLhkAFmIZSfb+3zLFPnz/AM3n8vI9PSWrSx0z/gx8vn1Wp23jceuWjwmfrsjm&#10;qzbVB5BloftJp6uGujFRS/ZVK3BkEkh8wf0km6jlbDHaHb+0i7Q3l8wfT7KU6Id3hjromJYqOOOB&#10;+Y861/PqvXcVLW0Ocy+DqJkehlro5aSrhjqZqbJxgBY5qKV1V2Uq66izglQBa/uQLZkaNXUZp+z7&#10;f9Xn1HN0hjmeM8K4pwOPL5Z6z02IcQ08B+6nlarjjqpWoopIYoqiRGgioY47lXlAjMZ4H1U/k+3i&#10;wBqemijEBeB8+Prj/Y6ct55CGqwtJhaYy02PoK5nE6QQxzVNbVyXrshXVlNZqtobKIwb+MFlQWFz&#10;W3iHiGR8sR+z5D0r/Pq08lYRCMKD+0+dacT9vDqNg83l8ZmcW0OQEVNhInkxlNUxwNFOxgYyVFSr&#10;D9wKwJWSVS0ZIZRz7dmgikjOoceqQyvEwKnC8OjrfHbIZ7L1Wxcp2QmapMLNJl22hWpEimqpYFmq&#10;tzZ7IyTXapibS1LFIb6SGK/pPsD77b20ZeKzoDjV9p+ECnD1Pr0L9lllcpJd1050f8/E+voPQ9Gx&#10;x+4Yeztzx9k9mrSw0bPGMRh5m+4q8fhoFP2km2sBjysEcccSIlVVBPUWv+sewrLbNbp9LaZP4j/0&#10;E354Hy6EkM4uGFxc08qA+QrigGPLJ+fSD3n25u3f+G3rkNk4b+7fXeyljx2FocjPU5CqpMXT0jV2&#10;VqMnXxaJ5Xkfy2nUF2Er8BIrqvtttt7WSNbg65ZKk+hNaAU8v9Xr0lkv5riKT6ddMcYoPM0pUk/s&#10;wfPqujJ0WR3HUiLHUbSwwwwy1k70zQGjyFTA0bISxOpX8bSKLjlbA/kjiJkiWjfZT1H/ABeOghPG&#10;0rYGOPA+f+xn8ugh3dlpcdk6MUW45Mq1NIkqyTUdTRYyuMYENO8MBsyMQgjlY2UuNRYi/sxiQNH3&#10;JpB8vPoiu3KSdr1p8sfl0JGLmoMht+LI7y3DXZDKVVe32GGp6uOjxn2kdOWmrULRsgEchj/cZY1u&#10;pRSb3DDIyyFIRQAZPS2ExtCHnYkk4Hlj/Nx6UWc3XuTeGzqWl23mBksRh/s6OsoalaSklVp5xFSV&#10;KCDVqa5CuAx0ALa3tpIYoJqzihNfU+XSt5JJ7WkDVpStaD8/9npUw9edJLCmS3T2JWz76iJospi8&#10;HR01bMKxYhFL/DqmK6TU2pgElY63fUlha4YkvNwUFIY6JmhPD8/n6jq4sds0+JNJWQVBA/1cPQ9W&#10;bdS9kZLbXxK2315t+nrsHT43PZLEbQmFJLVZTeeQqqs1+5NLU6nTSw1Eq0ylFZwgYObL7iveLZbj&#10;fpLmShrlvRRwH50FfzHUpbHdNFskdvECtKqvmWatT+VTT8ul1s1ajr7bs1dX7cOOoWyFPkZHqJIY&#10;KtK+kxfjLpMpQVcdNJ5ng51aAh9JNvZXNSeQBW1GlBTzz6HgfWnnXo4jpBHlSADXJz8PD504j5U6&#10;DvfGwKHdVIc9Bi6Gi/i0tMNv0VfHUUtPLX/bszVVRQ5NWESFHjYStHcleNQY+zCznaB/DJJ01DUp&#10;UCoxjplrdJ1MmkZoVrWlSDQmoNP2HokWJ2tQ1mcbA0dbj5KegpKlty5eFoYKKgFGHNPm8QaoMVMM&#10;ganqAsfjbUpiudDgZtKRFrYZJ7QfMcCpp+0V+dcdBExK0vhrTA7j5D0K1H5NT8jwID7KZPrnqXN5&#10;PNbi3Htjc+TyNDLVUW19oVcuVpmd7tBTPVVySCnRWILq+mXx8owICkyhtb3c4ljiRo1XBZhQ09eA&#10;yfl59Esu4bbtUzyzujsQaIhrmnCpqPn604HooG++yMruJ9ybtzFPT16ZetU4sBo46KnFNGI3io6b&#10;kOqRIsCuWZrqC5Lexpt+2R2oSGLGkVPrX1P28egDuW7y3kjzzZ1HA8qfKmMf8X0AlbuSkrIUieAU&#10;0c1pVSOMRNThZLFpvGACBc3J/IHsQKhB6IPFV8EdNWvaLrUEeR52q05ZiYDZOGa/9eNI+nu9GHWm&#10;CU7ePUiplhmSNkkWQRy8UKoY4ljZQVdGF7jUF4t/X3rpvrlLSy5COWpqXJZo9IQqbIE5ZYtIuVFr&#10;nSLL78DTr3USPENJ9rM/jjVpA0d5FkZpGugEkSg2so4uo/p+PfixoetrhujJ7B6yqKxsdkaekWpo&#10;8hSZKOhoKR6earyVXS+qoSpgOo0siXJBkRhJoYKGA9kV7uCRaowaEUr5fz8+hXtu0mcLMw1BgaDj&#10;n7PL16Mbg9h7ah+4o9y48PVeag/yLFwRTQmvP7kgpxKFKCSMIrSq4iQt+k3FiKa+uDlDUf5P9X59&#10;C232qyAInQE44evoP8vl0Fna/V+2aesyuVxtHPjY7pVVlPVQwRyLVzVRj+1oDASjLGeNANx6gRxf&#10;2Y7duM7qEchj/qz/AJOifdtltATJCCg9DSnHgPX8ui85bAVdBDDV0ENU9F4AUZCBpd5bKagW0po4&#10;DMPwAfzwIUlDKCePQTnt/C+HgOmyHIVMskVNTV0rBQRJJIFaNJHQsAo41H/AHhuQb+3yKih6SVzS&#10;v5dSaGiarnklcjxxN+xK0jM5qSBIxKjnQ4WyseBx+o39++XXsHPp1Kero/IIcmsqFOKYB9aeF2LS&#10;CzFQoVmawVSGbjSCb+99a1oDQ9Zs7VUuJwCmnipZJcrMJ4Z4XOv7WlfxxFKRAFW73BMhJJH9n6nw&#10;FetSOFQFfPoKsxm5ZI1pJpdEaSqpkTx+N5WGqdXlUXDA2A+oH9R7uFA6SFiepGJMGFany06x1NTL&#10;FJNQQTIGpNQk0AuCLFBY8f4e7cerIcU6hz1tdWs1dUQS5GuMiSK7yR2HrEUSAgH0IlgL/wCt9b+/&#10;GlM9bqGz6dYq8RkQAyLdXZXQXVnkbmwCgXsPpqA+vvQ4dVbJx1AlNpo4FSCVkuzW/R+m4do9IsVX&#10;0fXi/wBfx731TqCw8cfnkWNSrSgyPpdnQm6woijg82swvYXB492Gnz6916mUeScujOghacHQAwBG&#10;gaxpP0P5+p+t+PezWmOHXunKi1orVlanjBgdFt/nNQ/aaKQWPKqQFfkm/PunHHXuukqXiQzSKU8T&#10;MVfT6lLiyaDbiwNiGFjz9PfiPI9XUVBHShxOWbG1EFYLFlY07R3uksc3qs7AXAIuOBfkW9tvGG6s&#10;reGw6FbN5bbOfpKQUstZRSGGBxBCkYkBiAi8T6h+7qFjExs4Ueo3v7TxxsjdLWlicDTxHSUy+cnp&#10;oxQ6ENJEhgSONFAgim9Q9JF0YjluCS1zfn28qCtek80pp4Y8ukEK5JJKjxsXIkjEEbCMxeRfqgIv&#10;f6WuRYXPt7pL1EkyizkLVFDHpmknRkssEl9FiwHpPAMfI5BH0970nh17rljpEmrqcrLpUq4aKb6M&#10;ZQNMmsAW59ak/kfj3phQZ6905V1ShkdYCGWQIWdQpLlD+28qspubD9Vxx/r391Xh17rAKTzqmmTw&#10;SK33BhiQGKy8K0zLfSfza/8AX3br3WSGVKdGiaNSxDNLdx5I43AMZXR/ReRb+vPvRFevdZI0kZ9A&#10;bxRSay86yRkRxKRYpH/VRawsfqefz78AOt0NK9PDuYWhpCBJEqBDG4FkDcF1PAGoXJANh/gfps1p&#10;jpz8P7OhG2diIM08sleryR0NNJP+z4l+3pi15WmWVQHjuPSQdMbHUSbW9pZCAfn0/Clak9GAxv8A&#10;CK7H0lPjphRLWwTrLjWrIHV4y2rHyZGsWwjbT6njZbagSnqPBezEMdfRuhUrRD1mwe1sjmchS0GO&#10;x2PydfHIDPBDVQxyQtG10Z5HPqjZdUgJBZ7aiCL+2p7hY1/UqOlFtZyXD6YlBPUHtvq5qSgxGdrq&#10;6On+5EwhxYXx5crT1JpqjzQyj1nWAyMABodbe/WNysjFE8vP7c9e3HbmiVXkIqfLzwegkrcvVRTU&#10;uPr3qYarG05iaojkSfwa2Ibxk+mzarPb+19CCPa8qKY8+isyGgU+XTjJP+wv8LepmijSCatadUYC&#10;QetQqIArDU0jEAWH0Jub+2dOaHp2vbSPh59Phyix0ENFRjDL9k/3rVNQqyxtK0oijjpK6xZWRrq3&#10;0UrpsV59+xqJ9evBu0ADh/h/4vrhDJXZGmq6jIiJaVpKaGFamRZpJlqptJKIF9TBo9BCIrBfVp51&#10;e/Oyj4OPTiqzL+p0uI9t0ufx+Rx8WcbFlFKpT5qRcc4mh1VTxtIBdy0g0iJUsNcZuNJPsvM5jOoi&#10;vShoFdNANP8AV/q/1ZIWPt3cvW2TnyeVp63H18bVdJi4ayL95quSNY5RVUkguNMMhdZP6shB49mI&#10;lt7iKi59aeX29Fojltm1Nj0P+f8AydCDktr/AMWwdHW5KonrMyaJ8pOZFDZChaeYvV1de1QWMwkA&#10;BF7mwvfkD2kWYRylUHb5f7HSiSFZItT/ABfz/PoJBWbcpZ68CJKmuQwsKiXVSReEr4nEcDJfUB6Q&#10;f0sOfZoa8T59Fg8IYPEdQ8xTirSoqZaulMCQP42SGNp59RGkLGoBA06Udma5sSBz711VtH4ekQtM&#10;Fm1w0y6ioU3t4nEjcvHDH6tKi+lgSPoD7fNKZ6bAJ4dTKqlLNHDMxkeGJ5GmeJnMaLH5DGsCC7Lx&#10;+ph9eQLe9Bl4DrZVhkjpLOvnLSITDH5CyykgyKzODdEcAWvc/Qc8259tkaT69e6HjqqdqYpEqpHP&#10;JNG0E3gjhmiUBmqKr7l7AFQDH4ibkm/1t7LL9QwFejmwdVXoesdkarKSVlFDXSfa/t1DywzOjwu8&#10;zPRfewyKqVMt3UaQodFB/A5KDDGtGYZ6MmuGYlQcfs6b9ybZrN9Tw4zI1lPjBQwwpDNULNHRxQww&#10;eeeoqIJl1eeUjlQbF10/Uj2ot9MGUHHpHdDxl7z0BGXwFNtqRaDFTTfdsjzV2fn0aYoWQSRLCijU&#10;JNDNHMlyASFP09myMXw/ReY44wBH5+fQT5GNJ8i0ySyCzyeLQ9wW5XmQizA2JK2/Nxz7XJSlB0hk&#10;HeesdOGkljZ5HSUBwWIHiBJs6zLYtcrxot+Sfrb3ZvhPWgSDUdC1hhkaDHf5K0NJAVjimkkMc9NU&#10;RTfuCOn8gNwXUL47HSRz9beyufRqp0bwFlSvQhY3rSvzrpNTY2uSpdoUjx8ix09TFDfVFUTyzcIp&#10;IKM41ALYn6ge0cl+kHa5oBxPkelaWTXOVGT5dQ8z17vvr6OiyGcwklPhspVzx0tU8BFFVVFO+lgJ&#10;wpHBOu5FiCGHp9tLd2tyT4TZHWpbC5s6GVSqnhXpYbcjqxCvn8bSrXoKiSeJBT05lZYKcNLCDaGR&#10;WIIYeog/gD2nuNJUr0ttARQ0Hlx4dD/h+xKfG498XNSw1k1HPXeTJq2mcQmFKJ6ehYLaKIsFbW5u&#10;odgGuRYNzWOt9dTny/1efR/DdBEK0BpXPpjy+XQjba7HlBrZT9xFLCiIZAGPgoZqQY0rRxgL5YFA&#10;VvR+4rBXLuGYhI9pRgvr/hBr+3+XVjelgaDOP2f5v59HB+KO68MvYQxdf9jG02QxstHWMsbHC1LU&#10;xiyU8SSLp8kzS3jMnoEZJYDR7YvImEYbyof8P+odJNWp6Uz1fJ1llGfOxLFSmgr4KJsjj5ZWCplq&#10;GJGlrYqmWzRRnyKQn6tKoLkqB7Dc6gtqHRZfwKoB6OxsHa9PnMrRZmeGKeaSkiqYdcaMkkJJ/Yhm&#10;iLBXVwC7BrtqANh9LWdibmcEDojubgIvh9GR3JDVYvAQxvQrJGo8copIAryHw6RMYVA024JH0b6D&#10;n6C6S2ljg8ML+zothKknpo6t2nnaOKJ8sqLHToz0MofUJBUyGSQSKo9Wn+hBP0549q9qsZQdbjSP&#10;59bnZCKKehNfN01ZnYaAshipY/CzABXQvGGsbi2lx9eBYEn2ukkDXXhtwXpgo2nV69DZSVNGsFLD&#10;C0bqllCjS40x2PpYKRYH6cn2eCmkU6RugAJp0sKelvBdwCP7OuwIQkElyB/tvaoR6h1paeHn/Vnr&#10;h9jZ+FDEgixNv1f2hcDj234RrTrymOuOP59cpoQqJZQwVDdQo4a/9CDfn3po9Iz1Zz2npP11KpN7&#10;WuBZ7rc/lTaw5/oLD2UXUILFh0y3l9nTP9uAQBpubIeQLC/4v+AfoP6+y4x16oR69YZ4iSw0gkNq&#10;W4A5tbUCef8Abe22UE9VGmuOPWFaQEk2FiV/UFvGoHr9X+J+l/z714acT1smgr001VMNVhGpW62A&#10;ZgVKKLEahYf46gP8PZLuMSqB1pWr1CejY6XLfpf6hEQBiCWBJ+ov9APrz7JXtw9SPLq3TRNQBfWs&#10;agveWyIquZTdTcgGwPNrfkc+w1ebeA+oDByft6UIKL054umKykMbrpTgAeRbLYoyj66ufp7M9nh7&#10;qN03IKGvr0s0plKMwKNyD+3ZRzyBpI5/BPA+n+3Ga24dOveIcEjh1GEAjYCx0g3sqKBqNyDwPoPr&#10;/X/egnECoerrJqNKdKCnQsi61AYg2a/oPHrD/wBLf19nFpGSuemB1mnptXGjVzqNwuogj6fk2/oC&#10;Ofr7vc2YfJHT0Xn1EEABHClzYkkX0m4BFyP94H9PaRbJVPTjHSteuTRqEub3F7XtqBb6KwPGn8+7&#10;yWqMp6YjYKc+fSdroNbFXvZSCyW1MGZT6VFh+ORf2FNw2wtWgwOnDIg8+kbV0qxggqZY1UBQ6qGj&#10;N/U8jkfQcEW/r7Bt5YGIsr1IH8vt/wAnWwysccekbkFRASYQ3jkIVVK6XFrPJYD9PNgPyvsLTRRa&#10;q0rT/VXq3ljpLTyLrlGg20DWynSQVNrFrWK3uDf8fjj2wRHWmnphtX4us8IDSWUu3KqbKNSjl9TE&#10;XGgEG5H5t7eghLmijj/q/Z/l6fJAFT070+OY6Wk021Al/I6yr41A0hSCBzaxvx9Lc+zyDasapDTp&#10;sy0wvU5aOlT94KSAuglgoYnhkANrkN+RYWP+v7Wm0gVdQFevKzk1PDpuNIskTaolWyiVgQhYgtco&#10;xI4AFwv0+n59pGs4pUOpadXIrg9JutoAwZgmo6Y9ThALEnXEyhRwzBtL88f7H2HL3ZoyCwHDpnWx&#10;8+k1VY0u8qSqIdMaRiXQCxS/qaLXxq0AqwP1vf2FLvaFcFXX8+noix6aZsYEj8q+TwXMgVygeV5e&#10;NDOeRYBQFJ+o49hm62qSBRJmnSkHz6dcahRkEvkIEhZCwWQ6iNLwTiy2A5CEj/bey3w+2jeXSlDp&#10;OfPpaUtMXjjjZTYj9CyIWjdCRJ43YfgEg/1ubf191SDXQMvHy9OlQJA+XT1i6JoasgooYqxh0AJA&#10;sZNlDIORbkg/1P8Ah7NNrUwXFKZpj7K+fViK9L6nx6zRAroa9pL2Iup9JuLcWP6Sfzcfj3LO3Qrc&#10;QDh6npOoox6yNjY4zYgXjaQmQDTdHF2ATnkG35+vsxNiqYA4f4OtsKrTqbSweOQDUp1m7WQaRqsA&#10;VuBwFuL+xHtFUOn16QyAnqXNRqV5Vbp+jQFTXpv6SDz9b/T6ez+aGORNPE9MUpjpFVtB4mZCFB0y&#10;Pok9etAbFrWAY3+gPP8Aj7BV/B4LlfLq+gdM7GKGNY1/a9YuGCcMyhVVdQPLAHgi349kxdAn+f8A&#10;ydbCgGvScy0UTM4VQWDI73FrBEBXUq2LA3C6CLG9h9PYW3aNScdW6RExLFYn9JbXTOoQenR6dceo&#10;XuRx6m/qfYIuJCTQdOpSgr1zSlkJDBC8qqIlLA+HRqIDr+bX/r9OD9PbXgO/aB8urrp/F1LhwMbs&#10;rmFJWis6oNJJU8WNh6uD6P8AD8+1K7KWAYgVHVCyaqjpc4XER65BoisxUq6arFSNSKFsSCbgXv8A&#10;QD2fbRYiCY+IBnpwBZFx5dC1hcQiFSsSoCiNf6ktpAAZQPVqFxcn/H3MWxwRoAwHSanS6pqJET1B&#10;AdKtcKoIbkAFV4JtyL/09j+10qMdaAp08xoFkUAMAFBB4I/qSTYf7AH/AF/zYGRlBAA6oFJNOs7G&#10;6+oJ6CvFgOSeQR+bD+vtO7seHVwAOoUzBdSIp4UXUqliSeCD/T2T3jdpUZp1dePTTICoBOosS1rA&#10;AJc35/p7CdwxU6q1r/LpXH8PSUzUiqjam0hQ5LG2nUVA+n+B0t7DO53AjQ5qM1+fTxXFegF3JWUr&#10;eZAGAhl8D6xdQJG1FxEy8gH1WHC+4x3adZMeh/w56aLgDHHoOqmrXz1ARDeNkkX9wrO6RAamCNfU&#10;qPcWU8j+nsF3Ey+IdPl1pVGnPn1xgJlLNLoCtK03ka7EEiyEagPVcEi6/n6m9/dIHDHu4HPTny6g&#10;Zpy8L+H1kDQgNokCSoQ5Ytw9r2IAuCLH6+27pweHl1VvhPRfs3JUJPJpQSyeONCEj9Q8LCZha3LC&#10;ym4tfni1j7D8pNSR0WvwHUKj8skstXC0skreuNmW5ijMR8jAWAGtRpH9AwPtpK01Dj15F/F0IWFr&#10;zHOI59do/GviiJ8cMix+T/JbAAsOPS59TAW4v7MYLt0bQxqB0pjIGT0LWMyEEsGllaKyK+hUJ0xF&#10;vU8sg1KgHANgefybcCG2ukYUbpWvcKjqVkij6kIRpNbCNgpV1TQAsjzEFeAfSb3vzYe6XbIftr04&#10;uMefQcZOlEnrSVadlKiQr+8hiW9pVhI9YB0rxwQeR7C93AJGOnrTIG6Tz0CvppaeJERAYzKJCZ5H&#10;Q+TxpxZrsPTf6EDm9x7I5bcmiqMdaCHpxVDSsrLEUlSTTKI7kukl5GW8guLN6QwAJNufdDD4QqBn&#10;p6MAMAOnGPVMLSRxmWS7RGNFtKliizzyH0kqTyLXuDf24i6+0+fTzCooOmJKOOmPl8Xh8LM0jWLl&#10;XK+MTTOtzZgb6ALWtb3XwdDVA4f6v9X+oCqIRk9SpEWYaUMZmgMcmmWJkVoQgZw0un1C3IJFx9fx&#10;7qQrjHTnU6j8UU6jXpEcT1BNgTKr8KsUhHqvdgP7VrX+pHtVCKMQcde6EinjU0LOnjYBY1gmdA2n&#10;UArqIwAFuptoIJIvf8+xJAAIqjp4cB0i9wUyIJlSJZTHGrATASweO5csItN2drFTa5uLfT25E+lq&#10;dMy+fQDbnookLusTsABKqQosYim1aoK51YcPIxvwLcAFT+FTNqNT0jalOi+bxxUM/mp56yvhgyiu&#10;8kqwCBKatprPG0boPUvkLSMvDKLCx9qxMAlV4jyPRFeTUqOi2Z3EsaqSpml1xSIftoqSLXU6WIQR&#10;+ZRocBQCzyAWJJ/PtuOYDA4+vl/qPSRGOesUuGVHladI4parHTxxQVc5fHNVRSCWYB3FlFwghiBU&#10;vpYEkCx2l1wHkD9h/P1+fTviVFH4dPtBQqkdRSLLJTUeqJWq0jiXGRyzxD7m8ijWH1NZ2I03uQyn&#10;3cXWQaVP8+P+bqmPLoa8FRwLMqNJJ9sz00VM8iLEKmOKEQTIlSUtCjm7XF2Njyb+1UVx4o4U69Xo&#10;VaTxQM2unWWEPDEYQphFRDHaKOiaKTTawZVBbn8ken2prShPTiPp4+fQhU80VXTTs+h2mUtrc6Fk&#10;eIGCMB7D0oosEIPqsefqVOoOlD09hT9vQW79pJGoGnhpGm8to5rhFbxzBZErL2H7iyACwOqz2+oP&#10;tA5oaevSK5NCaf6uHRGN4Ukjy1BlaanqFmTHQGJBD9ykkhdJvHYCRFKtpkkAHkS5BU2BvtzLSnkc&#10;n/B/PovqTUdA7TUkNXX5WGoq3dnjo4po5adqqTKQFhHSMY4RZVYWdlRbkseRb2dVCgaRT0+Xr8/2&#10;+n5BsLXpf0mLydKVSKkepki8bTQQMWirqmWTxpWCadbxGMqG1REsrCy2uR70GBNTiv8Aqp869OiN&#10;gK+XSypcez+Ba6mlBgdonKVcdRT10PkGmataqFzEJSHb9t1IQgW5s2zUwD/L/Vx4DrfXCvxHko8l&#10;Jl9BmmqbSeIrJBkppQZypWmF4aWnK2bXEwZrkE6be9BzqGjj/g/2etjPQAb8xck1VWTiWSnQxQ1c&#10;csYFRSwtHR+OrnpEKliqMUjOjm17EAWBjaBcf6uPCv8AM9J5BU46B2HEKaxaKkhFRSyUlOlRT6hU&#10;JFWIDN/GKisUFmV+W0FmC6tNhpsDRVLLUjz4+o4Up5fyrx6aoxOOh36t2rjctk3rxUO8WGaDPZGO&#10;pjimqqHIU86/ZPDUhQjx1E3k16ANKagfx7kfkraUkufqmFCuB8x/qp0ZWcf6gY+o6Ll8yOwaOvyG&#10;Eo6ASxHb1BmamvlS/wBtlMpFJHSRy/tXDhaeRvASSEIuRb3PtlaqkXiUyeFf8nQgRAxFfn1V32rv&#10;L+PybToqxGaHHRJkkWeCFKqvmkfxGkrK+UAshhCaNVldSLn6EiKyi0VPVbwqVGOHRWd75pMhkoqG&#10;JIo4oZGafxavOutbU/29K5YRqgAsVACqAbcC5pI2o48ukkPGnQnbCwq4ijxM9JennmpUqqR4ZRLX&#10;VE9dIVEBVgEt4iUkaRoQSSqg+6oDqx15qtUdCn2lunJ4PbdPTUMo01FHV4VqeanSnSmxtciz19Ol&#10;PGCIjaNGRkclmLj6GxdKgmvSUqQ9D0pf5b3a+b2J3Xl4P70ZjD4fcm09wYmowf3TPj8u1TNBMMeM&#10;fOGgknlESIjOL29IYD6Gm1yNHcgVpqB6Q30KNHWmesHY3bOwq6v3VgOxOuaTE11PuLO0wzexKKHB&#10;eGB68xRUuSxcxeMmNwZCASG4Fx9Pbl7KmtopFANfLFftHn09bxkWygHy/Z/q/wBXoC21+BxyUVbk&#10;dtZqWmo6yedaOlr443rTSSxjQojp/QNS2DNYaCP6H2WMq0quPl1YFq0cZ9ekNVy13hhhmH3EcNVT&#10;SVEboAlUkcQEqvWU4DFjF/qWGkrc/j2y58ulApTHS4oY4tvKKqCKV2SYO0Ri8jxQzJoppPufSVeM&#10;l1jGlQyj1Ak+7j4R14iuD0q8gaPDbWhzARidzeZawwLLT1gq4ZG8BqGddMkb6tZSH1AXawYD3dkI&#10;UMOmyKmg64TZ/F7X29hnwWVeOpeleHMTYlytEoFUXqZxDNYlZLqiM6Xsthw3Hl/4vpmSNnbPQcZr&#10;ctXuLyY2hmlMep4JZp1808VJOuuWkecCwjA9SR/UEkKTf3UsW8+tpGE8s9MblpZ8ftzHB5xTeX7u&#10;pgQwsYnQKkEkcXpJWS+p2/Ug5/T71mnVwMFuhupurs5vuTHY+prFx22cNjqKWtGPlh+/ngapsKZa&#10;azh52dmkjjRTqBAvc3DLah8XW1IGejif3L2F0d1rJn9qbezGS3NlZ/4dTZbcuNjoBjkjEdVFW1FN&#10;LdlJmVVihVtJAJe4+rMbNI2lulUXhn/TdA5itw7v3lNWywblSDISQxw18lNkPsqiKlUlHenQqfMU&#10;Hkj/AEgKSOf7XtwqBgHp1WLLjqDFs/HbnzP8Dhy0uSxAyVLNX1ccM0FItWlNrtUvIhA8yLJEIww1&#10;uh0MPqPVHn0yY6noyFVuHB4OGDDR0WOoaDEY54qXAY5aSmrsf5pFnRqzJVuouqyL4tAlLqCPQzEH&#10;3sUP2np2MgYPl0A26N47k3Rjmyr5t6ioOTrscu26WslxMUEOPZJCtSWuJGlU3ZZbAga1AB9uCMef&#10;Hpu5l7adAOuTyecy1Wq0tPkKOnyDU1W7QFIJg7LAvgaMadUWkhxHxb1Dm/u9QMdIe7Vnh0t9w7vb&#10;rStwVRjYStdTxVOViR2gSeiq6pCJKGr03dEMDhFJ4ZSL8n36vW6cSOi7Zekiz2Xbdk9FHHW5KpqZ&#10;lo3qENPQ1LLdp6u/0DBtQjAIt+o8ke6le7V15DQFK9A3ubJTmaopKdInaecoIokUwySX0806gaZQ&#10;eF0DSQbD6+2elMYU5PSx29WwbNx8FBGslPuHJP4q2VI4pKeGkkIaSneNlLMzfW/BXSALg+7EKB8+&#10;qkGQ6hw6MM1HSbM2o1RHHPT1lYtKIYamdEgqWmYVktPPTwWZYlBiLLJJZz6mItp97Q0NekyjxJKH&#10;y6RC1U1bNPk8hUPHJj5Gr4KyoZVharqAPE8kbiyqNIjGhdPI9PPu9dTCnl04qgHT0rtvZeDDYbNZ&#10;/JSvFlqmWaqoUhZYHrBFCVr7RKAhiBZRF9BwCF914SV/1cOtlK9vRYMrkZMpkB+9/l8rySSxRA2j&#10;glqNTLot6SGctYcC591Jqa9OBAgz0MfXeAq6zG7mr5p6aU0Ef2VNDPGTWTLVnTLW0q2A9TiGJiLk&#10;3b9PuyUFSemZWVTToUNv0qbN+x3ZuZ6iryn3INDT0k/grIP8hKeSmhq1KK0qOIpqhg5ULpRGJBFt&#10;a9aVgx7egW3Znmzc9WUcJelXITVFOzVCJND+1DCkUoCyxsp0yawGV7244NWIPDp5Vpk9IaixdRlq&#10;dK2UPS0EdSsVTUkFRIANTSO7iynSeCABcAW/pVaas9XJ8usNc6birv4ZjKemxO18VPSrXFJA4qQ9&#10;qaad5VUMwY2uSOAwGkDj3ckM1PLz6soCDWeJ4dM+6d1wDHPhqKmhKQotLTvTqiTBYX0I0hjFiHGn&#10;UeTcf7D3p3Uig6eUkrnoPIYZ1Q6H8koKSTO5BlEDERql7AHjUtzexIJ9sDiet9SJjADIAisCjLTe&#10;s2iLkW0aVsdS8FTwTyfe/Lr2mvd6dGn6B2FTUFPld85WjL0mMglq6CpmYQ481si+HHyPUR6TIscz&#10;apkUqVsAbjgtSluA68ADn06VeH3jJlctmdx54SVNHRQVS4qALHOslZEGjok8s3jijihN5CVX/Ugg&#10;3J9+YE4HVT5/Z/n6LB2JuKbI133bTFfHaoXyTK7CeR9TmRkXSxDE3CKF/wAOb+3BgUPTcfHoIKWm&#10;asrJ6pyzwa49ErqNLxlrtIfSGX6Eqb/i44PvfT1SMdKukVq56UtoenhilSGMoiSR3exLKRy/BNif&#10;pc/X37r3WGsqHlhngkgDx0wCidnKagFKxxqxAK6Rz/sffutitcdIER6pREzBlL3kIlLLGhN4W/qN&#10;JNiDyQP8PdjSmOnGr0oYKY0qq0sd5ox4R61WI3OtGV/9b8jk6veuqKK46yNVNHDIqLT3kWzIpKBg&#10;TqlbWFH0/p+T/j791YLQ16gJCRJTRxkpHIQ/nZQZ6UMboHKrYBr/AI/P+PvfV+lXK4pIY016Uld5&#10;PFFfTFKDYMynleeSrD6H22ePTaCoIPSmw1BNKsLQIyq0Bdmqx+yjI+o+FrAaWP8Aavz9Pbi/EKdV&#10;YCtOhDzLNS7bm1f5JX5muNPJCzqmmUQKC86j9cZjb0E/XU/t12AwOPWigZh0haGsXFwVMtRVL5aZ&#10;kXwoIwIlYajI7sDcgqBEAfwD+fdUZVGeqMhY9vTNlsua4tJTa1krpBPIwtHI0ygOvpAsrLYFuBf8&#10;/wBBVnLfZ1ZYwp7uolDPWx09ZIHvWNSAmYlE9CNrcNIV1K7hRpbggLYXB96BYVp1p1QnpOUYWrnR&#10;/F+26COORlEmnzEtUI0f1IAJ9VwT/vAr5563gDpTRCSCgeCjSZp520SxxyIyxiP0xeWRlJVrAFVH&#10;IH9PbwBC0HE9M1BardLPB4qKkoKqqyUqiZ4ZoooVmSPwO0QeOoqCbs31awJFzY/n2ojQIpJ8+m3O&#10;o44dBnkKqqrh9tBNI0NOpik8UbIQEb94x3/1f1P+txxb2xq1MKfPpQigH59NtUEpRDFCsRZSodQW&#10;ZwXYBgGAJX1c/T+o/HtoHyPW9AJqelltvEwULDNZSSB3lpqqaGJLFmc3iiaZNIuxJGkAWcKRa/tR&#10;FGB3N0xI5Y6R0Iu3cXCJqqtrpoaKamiWrpxWQrDVMJ4CNNOijUyyICw1PpQi7Wvb2+EUZPTRIHDo&#10;Hd67l++yBWjprA1MIEHlWRIWVvGhUAaWLfUm3N+LWv7SSsCcdK4YwF1EdNlfSyJE9OhWaGQROCil&#10;bM93+3TWTp0mxYL+bj2nXj04pXj6depYlpVkkLI8rgSNPo1xx6RoEgLcE/gj3s44dX0VNfLrqFhO&#10;JFpXcxBndoAnjknYHmokkPAFwbqP1D374eHWwtPPpsm8sMMcEUi1BCyPWTPZHWMtq8cbuOUNwt/q&#10;AB79Sh6o5zTqTS06OGJd2RFWWNG8VmRl0uhiCn6WHA/xP9Pejx6cPEdcKipghkC1DKhlOiLWS0bC&#10;BdSFQyn9agIxH0uFufdhXrzCo6a/O8sweqDI0silZHKJGiKAHKowAYH9AW4/r9fdjTy6po9en2Mz&#10;tFLENNOOI0dxZpojbyrLGygurD1KLfk2JHup4jq1FA6YMnGNRV/2B5FssWkMqRjTo1c+kEC9/wAA&#10;f092GcDq32dMzSzxNC/qKzswfRpbyso40hfwtza3+PvxFMHr3WSEuqhSjGMPqaKMks5dbsr3+ulb&#10;Gx/Pv3XiK4PTnR0RF5ZiWX0GFxZ2jBaw1ooBa17gjjj/AAsNcOvdPtRUUUUiLCBd0nhDBY2iSoRd&#10;RciwbhuRpa5v718+qJXNemCod7S6zI0njSOKVmKIHZSGlSS1wQptcgAfQ/1926v1nSMEU145zKIJ&#10;GMmqORWikIEUqgAkgjSAv0H1596691IFK4jkV2KKFXztqDKx+ui+n6jm3p+vHv32de64xLApMkJl&#10;jMSlo2UAAMRygLAHkXP+tb8e9/6v9WP9X+H3UpmWWTRUgCKaFahHVSpkkT6iQjm5/Fvxf37rxr5d&#10;eqKNJII5Y5ZZKSf1NEmkGRydIJa4awNuL3FueD7159NCurPXa08jJFTt6VRiFVRHaYSGyo9rqQOO&#10;SAbWvf3o8R071ziUvU3nBjIcwmQFNEpU+pI0tyARYBwATwPfjgdVb4ep9YsD6pWEEUcXlWGPk65C&#10;LXjQjUS34J4t+ePel6sOA6b4w0UCIEvGkLraJfq0jakMoPIF+f8AYe/Hj1vp0IjlQIQI3kZWRHXR&#10;HdjeRZJbWDN9VX6j34fPr3TvQMVyS0gkUQFSZYyioIVYcRtIfxYf8T73UUx1roTsVWRYtE8EqJDN&#10;PCtDK4jfxCFGiqZ5FW54vqS/4ufdG7hTrx4Z6XOI3rVyQT4+F46qRkiFNFHK4ooVpwYxVGnjtHKC&#10;DdhMmoH1C59lctqhfV6de6GHYeKppKOKsmlpY2Su880dJJI0sIZPFJXTeJQZKRJF1FZGdlUEFSHH&#10;sP37FaoP9X+z06FUHPDoxm3ey9r7Oxu4JsHkKeCorVSiojJRiCvmeSJmyU9BBT6EGpreOZQoSLhl&#10;DX9gy82u5vZlLoTTj6ccf7PT4mjUaR0HkGXoMyYJcSZdwnEQT5OasrkjkjWqqJfBPFVGMXZWuBHp&#10;urE6iCw9vGF7VSJgEBxQenyHl8+no3Vq0OB1az8CPiRn96Z+n7J3bC1LXRxvk6KDM04ahpaSe/8A&#10;lsokUKdcfrVwqnUCSCLH3H3MG5wlmsYT2jzH+r/VjpxYK1lPWybsPaGLpMdjVgjaHF0lO0OMSVGW&#10;uyxljVJ62VW55Zbq35Xk/j3FN9FWY1z6dNFqn7OhnosJT0js76qusnjWJvGFESrGl3MSMAblrK9v&#10;oL/197ijC0JyTx6SilD69Kukpqj9hnAKslkjKnTGdIQxKLG+kjVqF7gcj2tICjux003HpZ0tLGQy&#10;ypI7+lHjlUtpk0g6Sx/sngg/Q/0H09oJVVjQ+fShahOlFDSCPgIAoRVDoFkClWBCiwFx+AP9vxf2&#10;09vpFSPl04rBuHTj4pb2dQgPqFyCF18W1WAuRY8/6349pniYkVx59XGcdSPt9RNxExJKCQANJpVe&#10;balHP5F+OeDf24sNfIcetHOOpEWOj1X0KBIquGdLP6frYH6E/S/tbDZpUahxPVCq+WD1KhxwadDZ&#10;FZBIFRhYGMj9JtxY/UH+l/Zna2OuYUFKVp8x1QxDzP8ALpzixQdIvJo8eg2CNGHjIsdEboLix/N/&#10;8PYjh21WjFaUz8vy/wBXHqjRhesUuPp43TUx8hOpn0LIxXWCBo/H05IFyPejt9vH3N5fKvVNA6Yc&#10;otOeUALre5TVFpLjVdQwuTa9he/9LDj2RbnbxEHQM8PTrRUUx0GFdUvSgASoyjX+3GjFFWQlhJMr&#10;gNdRazLz/r+wX9G7uVrw9P8AL0yzhePTcz+ezPOUMqhHUsVM4/WWUECwB/tWuvtRDtQY6SePWjKF&#10;GrqHU4NqsFkgWR+ZAwbVHKrjXqGoA6ltwfz/AK/s6teSpZiW8umXuVJoOmqp2rKsMz+IqJAzrCSZ&#10;VjZl0mRuBZfy2nn+nPtc/ILopbpoXBrUDotPZW3ailFZUFnhmVY2M1JrMRIXxa6h2HrvciOMf19X&#10;HPsBbvype2zFitQK9MvcxtJQdEr3LVVlDUSNMzR1PlFPJDUVDVFMFAvFHUUyXui2B8cem7kAG1x7&#10;CBsTpPjLQj5Z/n/q/wAAfBIX5HoJcjucxVVQkDRvULUGq+0qxU0Yimlj8MrzU9ShmZSRriRUUKfV&#10;yDzRLJSAzD9lD/MY+0+fSOSSh6UO3cmtPNJHEInjrqBpjNUxsZHjWRDLJpVdZf1aY/ra1wo597MC&#10;kfYfLrUZNK/Pp8nz9TJSR1P3ReGFZHNPNHSzY91DlI45ZY1BDi9l0ksWIBX22sSV0cCf2/6vX5dO&#10;l6Cp6ZKytyGRoiyvTa45JI1pGVoyytGJKhwByov624DD6AWt7UxoI2pn/J+f+r/YafuWo6j11HHD&#10;FempaWOUUdPURVdNDK1MXpUBneSCwMSyKNJ1gsx/wPtQCD8xXplkIWtOuqKk/iUUldTYstpjiSWY&#10;qiwuC4SGlgcgvob/AFC2ubi9jcUYUbSetLHrGBTpo3DtqJdBgEr1M6iY0UVLUotI9S1lqTFT621E&#10;L+6NJAPpJtYC6MOBP5+v+ry688JTj0H9TQ1FFTmESPWgVEdVLekOO+1p2UtKWyLX0xK9n0qn6rkB&#10;TaylCDnh/P7Mev59M9MGUrpgY6eaojSaqeDXTvGIoZqNpP3JMRWyrpc1FgHdf3JLHV9fbyRg932/&#10;Oh9CvlT9nXjkU6XGJzEQpXFJB42jiaq+6q5GEwrHJ1SaZQUld4zYrpCxsAb+1MEenu9eAp+3PlT/&#10;AGOvDHDrLVZ6V/Ioq5f2hHIkbwtC1bRToNMVbKq6VfVfWxNwP0n2bJH21p1aq0qR1ygqamWSjmgq&#10;qd70T0dNTzpGYYzKG4lqiCWlXUIzIf0gBiePfnCsOFB1UdB9lM6I5p2iFU4kQSTSoYqiJhSxeIHz&#10;C5EfkFwYxq9N/wA+ymSHu8seuD6/madNs4U56DLc+WBeU6Jp0jxmO8TLIkVbkqzyeQSIajUVjhsr&#10;kqdRUD03v7fgjIxXiT9gB/lU8Pz6ZZ1pVeg/r6YzlXNT9tJTh4asvBJOKl5Yy7PUCnQyCyM3jqNI&#10;YseBYD2sSgFKVHEZpSnp/m4Z68yFjXp5odtxyy0yw0+TNNCaeBjTvFSU9ayxhJlvVhzLJ9BMFsGs&#10;SWv71R2FGIqanhw+z0+R/Zjrwty+B0qoNj1DmnnhFRHU16NDWVEESzwVCUNR4Vha9tLi/wC2EGgc&#10;jkAe9GE5qBQcAfKoqaAeRIqSc9Pjb26ETB9YVGSSKSSpEcjLPEv2cbBal0kJCyhAP3IgAJItILn6&#10;N7aMRB4Vz5/5Pl6dPLYkcOPQj4zqWShLZOsrYqiCWgSjenagZZKt2k1UsVLCg1pZgNbvyBcA2v78&#10;qhe3hmv+o+fT4sCoqelpR7FyGPp1pYqurFWxE89H6EpCUfVTUUcRUahyW/UW1WsLAWeDR/Finl/n&#10;6uLcL0JO2doPXzLDkpFmo/uBkCjQzUqUcoXwSzTyTqBLoH0DqxRhcEe1HippovVlgGodDxQYqi0R&#10;08URVDMoHikWekldVIWojDBSyn/VFzZmNh7Qu+rJ6VCOh0t1Iz2HpKTGwJQTxVLljG9PRrTpMGj9&#10;UlPOCAGU/wBqxDq30t+WptKrWvVHHkM9JrHUbxPHHCs9BSq8dXOtzA8kqyWplnReRGyMUYvpJsvt&#10;DIa1amOqqprXoR6PKVsM/had2doNEMMqpMxkK/qedQBGtwoIJufyT7Qs5GR0YotRTp6hnnZppKxZ&#10;VjnWPxVEpWKWKr0BJ0pksdEGnhSeDpvf2wSRx8+ntPTvCssUQpYVhliCGNkjT7iVtQ8jOkhBZ25J&#10;UrwPeq+XXmQgZ6YctKxWVi4mjp40gqSY3WCVWbyyOxhAdWtwStvpyfbbEUNOI6aKgCo6SgzqwVQS&#10;sqJIqSJwYQBGsUSAARRM7AvEHJBW4JuDZ7Ej2nWQEHy6TLLU93Dp2psrFVVcNFAaVpJTUyMZiZpa&#10;d19aOTIEcAKRYuGsL6W96YaqEdPJIp4dCzsGupGleoDQRgtHCjLMbssJAaUNYszEgf7Hn8+zXb2U&#10;HPSyEEkU6Nht/Ku8cEkn7ZYi0ulY5ZWdgHVovoQb3uefcibVOzIrDyp/q4f6v8K9TQAefQngxEBw&#10;V1XvMWYMzAjhQD+Of9v7HMJj8PVXP4uniQ1CeuNRKqUxEZUmzEMyg6UXkEgfT+ntUZVjQZ6aIFeg&#10;L31mYYaSqSBPuapYmUDWsCeS2vytqBQEA2UsbEgDgEAA/d7pZCY4+PTM+lYqAdEp3VuZ4sjKsyft&#10;M8aJI0tOyRyEhQ0kBP7soe11jPPB/A9h82oeLv8ALogNyIiVbosXZPYlEFCGWKildKykqKjJPKan&#10;yRsXhWGnQBo0LaioaRQQFCqfyCtxtnE1EFc+XDpq6ukZBo6KPuDuKpgepjgjWihyFGJZK3HNL/Eb&#10;Uf7MM8iTgI0boXQyFgbA25AHty22qWRQZeIPA0p8/wA+H+riVO7t0HsvY8izvNHK15GSVKhadlnF&#10;Kyfu0s8ygOpT9RkEWqxGkke1o2vtoT/s54/mekxiFak9LPaXY0k8VRHjpYZKdpgyDJJ469HZ/NJO&#10;WlHF2PpDAFxbi/sysrZrWQauP8vy/wAv7Ok88bqvaOjIYDOQyTxo9YXdpKepqHb7eSazRDS8Qktd&#10;V9CSKPoPV7Ge3XCIQWPWooZW+IdLuPdWLovunkf7RFkX7yjVo9Tq0XmcQTxhyIxpLI2m/wBfwPYk&#10;bdbaJfn0rFpIRUdFg7B3l/fCsbH41QGbW01LH4ooamgmazymoYMzsRZQupWAJ/Tf2EbqczymZult&#10;rbGLuPE9BLSUOVp1lX7B6UpVPUyU09J4zRQQt441pqyrJcvIC7OnmkPK2W1vafSvAmv+Wvy/2B0u&#10;CHz6cKSN6aqqXpGiXHU8P2cVoqd8hQ5Bw0sVU8dQP23UyOV0NZhqBsbe9MqlaNxP+AfZx6q6jh09&#10;UkeMSOeZhPOzUsFJOtQsRp67Q96eFmCgpDrZmlLJc2tf6XoAScgA/wAx6/n6dbUALXqDUrT1UDRj&#10;xVEoSOeXxqaeOjnp5dOPhieSxMhOptBH6eR73QA+n+X1P+rz6q2k9vUerxwyMcVZVFvNUS2+9iCy&#10;SzozaUhp6VOBqdW0gfjn6+7aQceXkPTqhjWmOodTRyGpWZKQ070sBqHfwozmS440y/RBbxyOnIuR&#10;z+WdIUkHz/y9aMQ8uo9FWGWrY1MMTx1ryVEEit9vLKi/tVGQ8dSGYQWGhXVbFf8AHk3KjyxT/Vpx&#10;5/I9Mg6W+fS3w+PjeelkqqGGLHVET0tPG1Q8DxiNhoUxsRr1EBvJFGgICgt78SNXHuHH/V/k6diz&#10;XpR09HSTs1NKIhU1FSqTil1ChfwixlEdKuk3UKJZY2Ygc88+7EmgJ4f6vl/m63WMGo49Nuejp8jS&#10;1UstH9zUwVSJj5IAlPUMJB9tDUxWGqoRNICBwo5JYWHu4xgY/wBX8umSc19eke9BPQySSz0uUqPP&#10;FFBBj44ojTYyUsFqKutRAQbhSykcjmwF7+9YxwHz8z1omgr0qMXmmx6xCWqEsdS9PO1zH9qaV3FK&#10;1PEjj0gn1yszGwuPrYm0cojbAp8vP8+mgxXh0LWH31TKsumajpWpj41XyL9oKZ5xGCIJ7CVkNzFJ&#10;G5+v0/Hs+ttzVaLw/wBXy/y9OrM1QD0NOMzw+2dmafH01dV6kmNODkJnhhDSyrE4UNqHEQ/Synke&#10;xFBeRsmonPS1SKauupdzwZ1ScfT+KOY1ApY20mm8rgLJIIUDrG6gXMTqqhh9fUfep51mWg63TVnp&#10;jxeP0V3mSZ21S6HjdZUp2ySSBIqhXtpSRIlJIDKGuNROkeyaWOi1Hn1Vk/F6dGb2HlZaKaJX81Mi&#10;VkOinqNLaih0MNMYCx6kIYWOljx9T7LGiBevRjZTaOPRo1r3hip8pRMtMeRHJf0ut9RdVfhWP54+&#10;n5Jv7t4jRHWvl0IYDUEjqZWZ9MvRRloIUnmaVIZGjIiH9uxVgdP5ZbDn2sa+WeMFhn16e6AbcW1Z&#10;9z1VQtLZo7mB5ZlajjkEsuqQhFAPjVv92XFrfTn2G9wU3JMdek8yk0p0udndOGBGFQ8KVAdhHVwR&#10;u93ICELKo1H0jQCHYkcWX8B790PKStPz6Uw26lcjPQ3YzrPH4uCJ4YpWmJZ2l8ZtpcjX4jLrChgP&#10;UrL9PoR7W2+z+AoKg1+Y6f0KnAdOJ2wKGqkmePSisJYTGzeREuS5EL30x3vcAnV+T7XJatHKSw6c&#10;AFMf6v5f6v8ACz5zD0mUxWRpau8ESKxtIANZkHAmXTyCLgcDSDa/4DV3bR3MTJJinWpkXgc9Vn91&#10;7HpYa6qSmopXUzS0dJJHFEYJ6aaLU9S1QAGHikJGlmv+GNh7AUlp9NOQvDolvbcDIHDoHdpZHOUr&#10;HDQx1UNCtTDS0sUKvFHeFx5GqFIJ8asNYINgSRe1h7YZBXV5nPSaAsTpHVhGyaWSXCUtQ8aPeVmE&#10;sLKX0zMHkRVP18ZJs34+n49nlhb1jDkefR1GO0Hod8XUUj0xhdNZjTUWlWEMkjHSIwXAUyL9bjn8&#10;jn2eRqgrUdKsHj0jd4zIskTwmKplIUlHEjwVMYbwoZahQAX0ixA/P19PukxUZXr32dAtkPtYqytl&#10;rl8ccgkSWdNEkdLpIYrUKoVUUG2mQAi1gTfn2WGmo16RS8D+XUqj3JHi0aomqViLKVpZqjxSnwzp&#10;ojkSZvQeB+mxIH159mm3SGIhumZCjDHT0nYDwJTMagNHNoEcv6odJNpKipnA5YmwVCt+bDj2NrTd&#10;njUKOkLwgt29KM9i/bCn13FRBM0KqiJqtImp5IrGy2H6tRvz9PZ0N2NASeqeG5wOkVmt7ipt5p4J&#10;B5dQIla4nQlUkd5RZoxHZWuBqJsPdhuxrQnHVGgLGp6SOR3FTslNSiA/doCgmnenqoIqR3/QsUXq&#10;AZrFI2IGkC/HtRHfpKwXzPTJXTjpxp6dK6ojs1KlPTxSQtLSoryyIq6WkqJ7j1BvSIg2kAfn6kTW&#10;EXiUrw6Szf6v2dCBjqRhSxiSkhCrEql4yI4THECyNSvLZPUfoEHH01Bhf3IdhGEiFOk449O4ppG/&#10;cWhd/wBqOpgiZHnjMyn+1qOpQeCPUVtzcjj2bDgOt9ZKqtoqGnd5XIqFkDyS/bCRXmW37dDTjjQb&#10;hNYHFjx+fdi6IlT0oT4R0De6c1SGR5J2SDxNMkb1E3mdgkVhD4U0h2AOoH+ze3sN395EK14deZgt&#10;K9Eu7D3ZikqJI/vJIFnoqw09T45B42pyBTsUY2MokYhYtAZjzwB7Al3fK7tQ161JKqoKGteiB703&#10;RQ5BTjxUV5OQrpPPBMixxNUw+uqmrHUEpbQoRE9IFz6SfYfe4BYnFB8+rxSBkqei/wCSrFY1D00N&#10;PNJIJHqGglIFNQlGho1jilJUTa/W7tGWCDm3091EiniceX2+dflTpQjimOg7ywx+NiZ6ysdK9oYp&#10;PJLGazCzTzC0bSMPGJUHqdQ6qY7nk+9mWvbH+wYYf5vQ/Z0+Zo4145PSEx0smXmhIqFEWSr3hhqJ&#10;adp4sfBTyavtYAyrGhbSbVDKUAIGo8H248ix+XwjgPP5nifkRj16os9Rg9DbsvGijjkWoiqI3qnj&#10;MlaY/uqucSXgEFH5NTLHHGATIlrNqIPI9hzdLgy0K0NBw4AfM041Plx9eqM+o1P+r+X+r+QFSiyi&#10;41KaNJZVhpC1KKOnk838RWJrtBV/fAvBHIjF2kv+ri349hW4TxCSaZoanFP9n0B6Yd9HHowmJ7Jo&#10;YoaiBI6PxSSU9PHGfQC0NJ5Ko0M30uEOpdR0Br/qP0J128t3sDXOfzwT9p49W+uKDSOhh2fued/O&#10;ysssqUtI9QZ6rzVFXFMRLRzU7Mvj8scYCyabAkEA+1kEESuFGPkPI+dftPDp+G4L5PR8+i4RkKqa&#10;rFSkmgQtLZiiRvJIs7lnjBUyNZWNr2Nl/sn3K/LdkZGXT5DowI7AfX/N1Z5smltHHUfvFigQapHE&#10;bK5AWSWJlFmUekEfT3OGz2pRAzDoucUOfLocKSELEsY5uSpueP03aRT+P9f2KERdNPTrYpTHWd49&#10;K3Zv7OlgDdlB5uhIF/yb+9lB1sEHpoqVARv2118MH+q2I9Ssfzf8+6SAdLB8+mWVEIkARQ831Cn0&#10;kD/X+lz+PbJAHTyGhr0y1ChQzeIk+lJCtlt+Hkv/AE+ntLIKsR0sTiemCeEnS2kFtABOrWX0t/us&#10;EXuPqwv/ALf2lftz6dKY6Uz00S3KGN1VwTrBU2fV9NN5AQT/AGiSBb2n6VKq1BXpvaQo61Gh1kdV&#10;gYSWBjVP29A18esfnj/D21XpzSCKdYnl1LMSWMflIPlYK0TgW8YZ1u1zc/635Pv1ethQOHXlq1ad&#10;k0yPaMR3W0cMgUXJSQjj/HT7qHFaDq3hnTqPUiGth9JJQvITJEFbUl4/T4wW4Gn8g/X8+9h1r1V4&#10;jSh8+nWCr1GRChIZRqIID6j6iEjHFrfT/ePbqOK16ZaKnDpR4ypRmi06fV6ioKixb0h2DfSw4IPt&#10;fAyscdIZ480PS9o2v4wQq/W2hACwsBq9N7/7V7M4+I6J5EqT69PUTAKwuNPpP6h+fSWGn6g/0I9v&#10;9JSKGh6jzyCwGogLJyrgXCk2AOpQf9a/tuTy6ejT8R6RGQliUMdTmRdRsv6Toa4DA/kGwuPx7SSZ&#10;B6MYVqM/6qdBzk2aUswiumkvK9wq619SpEtvp9bm3smnNX6PrdF4dIPIyPIpfkBjCEKrr9LqQVZo&#10;xyqm7W4+vsql/wAnRrGBWh6ZpImE1mIu6xlpY3jAlYA6niRgdH+IN7f4e0Rp0tjYaPs6aZpdAmd2&#10;DSP+pAjiZTIdIkmaMG0dvrxf2wwQfb0+FGCOm6oRVjcCRo0BjeKUhZQ8jCw8MNrgNzq4/wAbDn2w&#10;wBGeno/jHTDWKhj8bLHIjqEI9LMURtUQZwLADn+zc/1PtJIfI8Ola8emiuEccyjTThSjSoCTp0aQ&#10;rLHIRpL3tZSAPaWSlen14dMFUGlmVtEMEkYKQrJGNaxKtjFKFtexJNiQOePaZ6kGnStFKrTpsMax&#10;Qzs8QcUzLGihhGw8oALlSDaxJub+ocA+0/T+MdMrr9uPIJZZJ7TCOqjiQxLBbQXqWIupX6aNVyfb&#10;L9vDz6UijAE9N8xhp4pzK0D+MxOKuOE1EzVMxBWGFr3R7WsAL/1PtrFM9XCk8OmatmQyzTpEhjjZ&#10;GennVXmbUbvUMBcl7/izAW4I59sNT8unlXFOmOpqI1piIVqJYHkVnhpGjjVY5msNDMoAYniQoAP6&#10;i4v7ZJAz04q5+fTJI7TuiNGskcYMMsamJFEERtVOkwClT+kfpseQL+2g2pwelKqF4dNNQohga0JR&#10;HhMLySwlgtK8xb7eJCoDMBxqtz+Ofbj0056c6aJVNQWWhjlgngjSUyfSR2NpIBHSizELGOBe7FiP&#10;9djHVwoAz02+WqqahMhJLN9ykE0o80QSMQB/GiHWo1EHkIwP+Hv3VgAOHUOemckvOzLz5aNaSGnW&#10;reQD93RFJdSHJ1/Uta9hfj37r3XFiahYYopYlqWbV93CqC0kPFRBRhvSHHJIA1WHH9PfuvadJz1x&#10;npIqsuKZKpaWAxwiURrJokl9Xn8UigCwv5JpmIPAt7qfiHW+pFNDSSSeadaeohWpLpLIqon+TL44&#10;l8sWkJc8rIF/1j9fe+qmtMdS2iUQSM4iNMjpE0cc8RYNUz+RT6BqI/sana5PPv3VKA4PHpwM7iqN&#10;clCssEhSJ6ZY1aMSxqInUp+FQnUTYEi3vwJBqOqkEHrEJHV3qWMc70c08j/5MVmgZl8ixs0gH6UJ&#10;vouBz+fe6E562qkEdNzpBUxEP6Kh5Vnjp5CBTRwyfvJLFBJczLfm7Cw4+nt2Lz6eHXN42Zo38omT&#10;wfamhhvSB1J0aNTrZlHLoxGvkW9PPt3rfUX7aeUyRwLVMkqo/wDlL+Fp/t7r9xJTkASWNgT9WA1f&#10;j37r3Ud6VRFGHgSJnq0hSV3WpiaFI9VSr1UZCtG3JC2uCbWFvempTu4daJAFT1ynjgTx0ktEQ0jR&#10;yY2tRWNNT+M6pn1OAXDJe5K8k290IRsDj1RQCdXWCSTyzx0ssby09FIT43P27wMwuFeosGZHHDWB&#10;B4HvQoP0z/q8+rUA64j7f7dlbGh6yOrWeF0n0wY6IehaQSytrA0kWBH4/I92ChcDz6qFo3y6ZmWe&#10;COeCOKB44aoNUySNHC5iJ0x0TQThQzm/DC9zY+79XoCa9dzSw0isokRaWMmNo4llmqys1r0molTd&#10;RcqxGk2sh90f4T1oKBw6Tk3jheN4iIBCtVUweCjjmqmnqiEhRyqAKNIHOkFedJB49sde6iNCKcq8&#10;slJDNUxwiONxUCOTJK138YlBAjZBr+p5v+Pfutg0BHr025mOWSakk0JS033EjIIP8oqGqpE0sCXH&#10;7cZNzL6LMbaf6+/dKI/gHScq2q2apqaKkonEE6NM0RZKgNKPGRIGuZXNtQBsBYcj37q/SYZ4ImDF&#10;nSKWSXxUk8rSiB1kuVlRATreVgEbUwP0Bt79Q+XXiKdJqtdFmeiMlRNkEaSGspJEEVNS0s3rqpHE&#10;Or9H6ku4bn0393AHxVweH29aPSNmmaVHvRVEFNDKjDGxyiSCqqpnEEeiqVUkMcigSNA1gCOSAD7d&#10;wcD/AFevVa1z1CyM8gE9NDTvNWvWRSSxEQiWkp9F2npp5LOwjUaTYkf6k3596UBQNWOtHjQdJOqj&#10;R6l45aaWkSWRItFJUGSnyZERdFE0oURtJYDWrH6lTex9vDAqOmqZoRT/AC9Japq4YKeoEUUFIwpi&#10;KrTHICsqSCMU1S7j9xIQNQKD6/kg8uBdWKZ/1Z6aJXPy6wvK0kLijNLUNURa0rJYhHBJVIoSofH0&#10;pH6njHAaykEEi/A1pAyf2efyr1Uio7f2/wCbpM1NVGsD1oofuquKs+wqGMjo33dSg8aSUyqHUBfU&#10;wjNr3J+nt/w6tStPMY8vPj0yQlCRk/n/AKv2dRS1XHHrvEstNSwRVdPItLTtT08058cgmku8R1EE&#10;hZSWUcqBb34KhOBgnH+rhn7Oq8BniOP7f2/zPTS8TpPVVEkQmqY6yKSl/hbQNOkJjImraqZwA7Ob&#10;OIoCzqn0HOn24KaQB6ef28OvUqS2a1xT/DX/ACDpklhYVfg1YyCRjR1MdXLOZRXZOOMoVrKdRdUk&#10;j03ayKtgXBJ9vKa5AJpgD0Hy/P8AP8utAVbBHyPqfnw/yfPPSdr6pahoZp8nTvPW1vjoqYYo1FFR&#10;VvnID+YJGI4tQYpMoYEN+T9HkWgwKCmTXP7PX/B1RyrAEnJNKUwD559Pn59MVQlJBLDVSfb0OPpa&#10;yohr/wCLeNl/iSkhZqFYxyrMdMUYJAX6m5t7eWp7QKtTGn/V+3phgo7j2jNdXr/q4dNSZ001YhpK&#10;mkVzU/8AAiKPmjidPH4ay/6ghIYILAH6+7+CSvcM/P8AwjpP4q6+058zx+yvSsj3NW0tTUS01LJH&#10;+zTo0lBURxyvlmYfd10rNdZY2XSWTSQq3JPtrwVIGrA8vs8h8vl8+nS+cj+dKnzP+f5dLSbe5CQt&#10;PWVNX4BBPFTUUtXSUuRMTjWsMVihiRrlkVQAORe/vSwCpAX9vl/s9Ol1rkg/ZgH/AGB05wb3moqx&#10;4qeWEfa0U1RNU4WvaKsQ1D+X7aCncMzQ6TzrjKMSRb8e6m3QrUjj6jH/ABfVtSBqA18+05H+x1hl&#10;7JqDDTtVz42MedzRY6T7eGvrYoheYUy0QkgBsf3RJTqVPNw3J2LNSSVFfn5D04j/AC9W1JQVIHoD&#10;xP8AKn7R+fSRm7EoZ6gyzI6s1NVQvSCpgeCjx1G2uWJoKZnini/DSeQTEn1IOPby2L8E/wCLP8v2&#10;ZH59PJNGBw8jiowBk8Kj8619ekBV9r1NSzz1VTjlpp5TVUaTtJT1qLTi2PhhmlsEiCga1fUpsAOL&#10;e1Y244C1/wAn/F16TNd6hQkaeI9fl+XSAy3YcUbzffTR0s0kJyOLmo6mOePz1P7QMFHJeNrNxIT+&#10;OQLe1Me2nGmpHA46RyXaoMsAeIIP+DoHtxb0qat4ITmDUCOmCZAmSlhp6WakBIghmIBtKSCVU/1I&#10;+ns1gskUEhaZwM5B/wCK6Krm+ZgAXrQZOKAj/P0COU3JUqutKnXNDqinokY+Wihkk80cscvBliYm&#10;/wC41/oOB7OIrZOGnHkf9Xn0SS3LepJ8xWtK/wCEdIOqyTpTsUkmKVDzSTws6QmOpJ0SKUsVbXx4&#10;yX1f0P49mColaGnRe8nbTNDx+3pLLAzSLKXjkaOEaHADVRSR7GEq59R5s6kgt/Z+nt8YFB0mK5r8&#10;vz6mw492qGiiRXlheNy1OspuVuzIad72Ufg3H+xA9umQAAnqhiHClT/q8unOnxSCxFKjIJULrI4W&#10;W8vqD+a2lrHmx4A/F/dPGAHcfs6aMIOQK/LpW0GJcl5chCz0CvKki/ahxTSSRFBPLKgGldX+B/r7&#10;TvcAnSpzj/VTqy25PdJkD+XTOaWOjpnWlj1LN4ppJ6ka4UhRyryROBY/m5sLfX8e3VcMwZj+XScx&#10;BF7eB6SmXjgjLOgdJ5kmK/qafwAcSgKAtn+pN7EfX2vgavDoqnRVevSJqIljjM8AhWECNGUBGE0j&#10;gHXoa2qx4IViBe/tcpFKdFcqaTXpmyJdjJK9wukPxCqTRWsArxcBVP11f0/B9vR/F0kk8uocfjYo&#10;1RCWhWNxZGGoKRfUrAWHP6R+Tbj8+3+PTXUnSaWNHX7h6jxHTCCoEcQbgBrWPAuQQOfz7917rDUM&#10;ZLh3iRIyQGVRqJkXUNekX4Nxz+fpx9Pde66VIxMqlFKIEcguWZhbX/aFwAbWAPv3Xuv/19z26gWs&#10;o55AHI/1wOLe1PRd1wvc2IH0H0A4/oT/AIe/de68ByebAcX4IHP4t+Pfuvdd+n+0FsTY8Hn+hHv3&#10;XuumK/QW5sRwCOP+C/8AE+/de68B9SVJub3/ALX+Bt7917rv6c8C/wDwW/H+8f7b37r3XDVaw44J&#10;+tmBP1I/J/23v3XuuiwseASDYG5Fha/F7+/de6x3AvcKP9hYEf1B9+6917jhtVltb62JF/px7917&#10;rixGpT+QP6arXH5B+vv3XuugLCwN78rwoFzxfj37r3WeAWcWCiwIP1LX+mr37r3TzBwAT9RYAkfX&#10;8+/de6cABfngf8U+nv3Xusii344JP9eDb62t7917rl/rcAcEC1ifrf8A3359+6914jm/+w+g4/x9&#10;+691DlH0/oQfzbi/JHv3Xum2Qf0F7fgXFwOf9j7917rAQDwP9e2n6G/IPv3XusEq8HhiD9CbAE2/&#10;p7917pvkt9NOq3Nv6ELe1j9PfuvdQXcAE6SABew06rNwf+N396JoK9b6bnfQSdK3tcDUOF+t+f8A&#10;ifdQudXVGpUV6b5qrg3YC9ywuAqt+Dxz7t02aVx01zVXiBbUrBdI0qAGUtxexHIN/wCnvYFTQdUZ&#10;tIr0ySZNQ19ZVg5C6lUIwI/tKPz7uY2HTRdjw65fxTnQJNSi6FHKFTYXsHNrf4e/eGadV1NXJz12&#10;uRB06WF7D086W0/Rda88/wBDx+ffvDbq2t+s38SCqbki9nLfUhxxwSLG30449+8Nut+I3y6yfxFV&#10;A+oNruV0kgH8qB9Cf949+8NureJjh11/ERZiFAAAILcn+tnA/J/r72Yj5de8T5dcvvxdQDyQGF9J&#10;NiPU4sebe6lCBU9eMgp1k+/BsWkRkZWv9E+h9K82BIF+Dz7p1Qyny67Sv13vZmVvWDGvIHJtbn/Y&#10;fT37r3it1mSvW2k8MrFiSHKr/XkAXIA+lv8AY+/dWEo8x17+IrqUeli5YgKQHDDliUYDji4/3wHu&#10;t+KvXL+Ioy8NbXq9QA8isOFVtX9ffutiQMaDrl/EFFz5L/Tj8N/gL/X/ABA/1/fur9dtkdBbSWBP&#10;OnTZmYfrAI5t+PfuvdYGyo+qEjX6QTyo49SEqLk/4Lcf197FK5691iXLISNMiNpI1lQWEbXsAePT&#10;/th/iT72dFMV69jrmc2gvcoxFizMy/T/AGmykk/jhre9Clc9e66GZRnNtJ1WADGza/qOGH+3sPez&#10;opivXsdZBm47F+LhSPrdmBNgBYf8U9169w64fxYBh6gdQHJVQbr9AxFxzfnj37r3UiPLxuCFKMbl&#10;Tp+pUD1FbAAgH/H37r3WdcoNYuB+AV0gMBb8C/1+p9+69w6kx5AM2lmZlGkheAL/AEFz/wAbv78T&#10;QV6dVq9T46xGJBIF/wBZ9Jtb0/X6W4+v1/r7qH9er06lJU6iQGUWUcWVmuCLc/Tnn6e7BgcDr3Uu&#10;Oe4J4PJsPqQf9q/AHvfWupayA6SAOAL2BFrn8e/de6loUFgBfi7XuQCPpf8A1/r7917rOmkiw/Vz&#10;YEfj/Ef0/p7917rna1hYkEcWC24+pF/fuvdetq49J/IvzcH6jj/iffuvdcdNrAnjkswUEKT9Bx/h&#10;/T37r3Xemy/1BJ4Isfp/jx9PfuvdY9I/1Om/+sbn+zz9P9t7917rtUH/AAZeLH6XP5P++/p7917r&#10;mEF7g88HkA3t9fV+Pfuvcesy2sQujk82IA5BPJ+n+29+6913a1rgCwI4sn0+hB9ux+fWj1lCj+n4&#10;H0Av/S5Puz/Cevedeudvpwbkk3FvqOOOB/vv94q1KjVw60eHXTKfzzb8/Qgg3ufbgpTHVOsRseDb&#10;V9F/pb86vfutjj1FmQgcgc/1uAFHBta/uppTPV+oFRAqqNAUsVuwNxwoueCOARe/++vSiNgdabh0&#10;nK6sp6XUzBLxAlgfUIfRqJN+be2HoOHHp1RqNOqef5iXeOTiosJ17i5WjpavNJ/eV6R5IYZMN4SJ&#10;BVWHI1ggAavUtxYrb2D9+v8AQfBjOPPoc8sbSJv8Zl8uHVTf8wqrw+J672YI6Ng2MhrclgK+RB9r&#10;X0UscMdXSz0yDS7I2iRUuFYlSgFiATQnUKAeWehhIiodXoeH+r/V/hNKO3uosh2PuPeEn2rZHbOB&#10;EU+QqYsgnlo0qbT1dW9YoIkaH0xCnILBdOn6e3Y7mO3UVNK1/ljh5V6tNatdMy+S0/nn/Yp5dP8A&#10;ur417K21QyT1mYpF3LUxw1i4qM0rRo0sAcVCU76mQmNkcB+WJPHBHt395szUHD16TNtMMSlmPd/l&#10;8+h7+NG1dsda7Z3vn97RT41K7ATUgxmfhp0SqK1n20XgEqjXPGsazXiuCWS31Ye255vHYBRUD0/y&#10;9OxwGCJtQ01Ga/5Ps6LdvnsXbO5s5S5KnxMtZjqUCagpWiRMhLVUc5XzTiAR6xTK1Qiwxo3oIJUW&#10;HswihdFJ4E8fT8ukDzRuwwaDy/z/AGenXLePdm3dt4LKY2mx2Mappp6Goegw6HGw1s5nFXHXxR0Y&#10;V7rERCIZQxWUyM30Hu6WjyvX+Z/ydVur6KJCqAV40H+H/Y6KP2n3FkcjsjEbexNJVU3mmmzG5Kqm&#10;anjjytbJU/5LG4ClUhgBKrptrkIdlJHswtbGNZS758gOie5v5HiEYx5n5/6j0K3ws613x8nex6Dq&#10;qSomwuyspJDNvLOVE1MKuqxtBC1RS0E02UYLK0bxlRJH6kuzaSOPZXzFcwbXD9QvdJwUcKf6v59G&#10;ewWk+6TG3I0oBVz6j0z0fHrLdfx32n849rdRdR7HoRT7dztfhRuWuElPJHNi6CXIVddBkKgl52ln&#10;jqFeol03AjEdlIAAe9W+6zcvvfXMhIahCg+VRTHl5YH59DjZZNsi35dvtYgCoYaqZqATjz9ak/Kn&#10;Vre/+44MzltwYWgjqf4VSyyyT18dR5xWqfHO+Np1jHEiALCLDUmlrG97RUjslGY59Dw6kJ7ESN8q&#10;/n0SPd+R3VnNvZOXCUMWDpYK7IVFNQRCNpYZskzz1UeLpqj0PK7KyvCQwKTcENf2aWssYno5r+2h&#10;p/kzX8unHtaQ9nEcPX/Uf8vVW+Yppt0Veb+1osjkaqDMUs9CtMjQVwo6JZJajFVBkHgAWsZgIiGu&#10;qqnOlQJMspEtkTWVAINfStQKjz4Dj0Ar6A3GrSCSCPLNPMenxcB9nQR53acUWNoJKunloc3LU+CC&#10;OeCanXHxmpkGZmFJOpkgSGO7WVT67EBQqj2I7e6bWaHUorw8/QY4/YegxcbegjDSCjGlAfL1OeFO&#10;NfXp6/hmMpr0CyUuHw2zKKatx5C02QlzlY/NLkJJZh4KoJLLYuqRlFkVmYlQA8srmj5YuaelB6fL&#10;/LTpO8USqUAAVBX1r8+ArT8vXPReM/jKFTUUGNrv4jFLJLOah/LSmdA+uaOCnnUxpeZ2iOliSQHX&#10;hvZ7AXADPgjH+r8ug9LGgJVTqr58P9WT0ododZplqdHqc1QUCyQ0b0n3RkjrWWWXRpxlIRarmdU8&#10;Vla2nSCPbF1fCLtVSf8AB0stbDxhqZqfbg/l/g6PdvrFZ+TtyiahqIcP1n151/tjAZGrqTTmCix3&#10;8JE1MRTwBULTTF452hXUZS+q+o+whF4ZtCXGqWRiR9tf8mKfLoTzI4vBoOmKNQD+zH+zTpB0GRxW&#10;4t1ZOs/vRTbJ62EbJU5+RQ6YnH1sBRYIKOC80Uc84ESRoP1eojSPb7QvDAoKa5uNPn/qz00sizyl&#10;lbRH6+g8v2nPTH2P22mJ25BsHbmHr8TsSkQ4/a2Pycvj3As09f8AxHJ5vOVkIWWqWqnZ0iWrBWOG&#10;RlQjUfdrbbBI/wBTMavxP2cKD004rT06bn3ARx/Sxrpj/CD8QNfM+dTwB8j0mNmdTbn3ZsbLy7YE&#10;VRmtxzrSR0Uuciw0ENHBqNZQ1ByR8dRwiyX1qYSxVXZSbqJbmKKdfF4L8q/ZkcPTHHz6olpJNCTF&#10;8T440x5ihAr/AKs9Ndb8fcXjamKTc+foq6bB0FMoxmKjeroYmqZAyw5nLxWijV3B1hTIpuPWhY2f&#10;XcmYaYlI1Hz45+XHpI+0qrapmB0ihpw/M4H+HoBexJKCrGe/h4SSLJRGCljdKeJ6Gno5yJft44/R&#10;oJSNn0k8c3J9mdnUU1cQa/t6Lbvw6MF8/wCVP9X+Dpp6w3TSYDAZbaMWHlq8fm6mF8hkY2EVRKIo&#10;3EJ/dQllVnfXEthwrXJA93vbcyusxahXh03ZXKQq0BFQxyeljSpsHH72xddmq1YNutUUS4yWiooq&#10;OWqqISvmFZQozPGfIT4wv6uTYX9pZxcvZukI7s8fLHkenYjZpdq8holaCnn+XVoWa3pFmt27Yl6k&#10;jlrdqdWGnwlFQQzChyP8QyVL9zma/HUUS6VrGZnZS1/IoXVzf3FTWjxRSLuGHmzU5wMDPmK9S3bz&#10;JK0bWWUhxStDU0JoPJqft6MnSb73JkxNB2BtjEUGJpp6XK42JZ6MQYGKkieCGr3Kso8cMs8bOki0&#10;7l3UK11uB7I2t4hT6ZiW4HGCf6Pmfz6PzK5/3IUBeIqeA/peh8sZ6LFvTNrn930WW7EE0tblspVY&#10;/amyNtTNB4tsJT/b0EuT27TgTeSoQXp5A8jtpEzCx9nttEIYittgKAWZs91c9x8hwPD06K3dJJw1&#10;0aljRVHHT6lfnxHE0yeiE/I3I1mxKFMFiKBsZBk62qqshXzQNQZJIIKiUUeMhTUCkSAKtTHKretF&#10;GlCOZD5ZhivW8WU6tOAK4z5n7fKnUfc2XMlmngxDTqyTwODgCnl5faOq/aVqSsklr66pemq5C8lM&#10;jMgigSMkVMlRFMCB5Ljx+k/6wuCJAKCMaY6D7Oox1BzqlJPTbWyjMZekwWKMcdJSQVKxCSQ+CHVC&#10;1XUCWRwt3JGnWB+Rbi3tyNAi6zxPTDgSnw18s9B/kcYTFTmMq0aCWErfkhWuYldeTcD8cGw/PtWt&#10;PPpKyUND5dNlLTWYoPFDJ6gCdDByBdBJwOQOOfezpIx1qgAp0449Vq5DAyTBX0Ks1OwV28BuFj4N&#10;gCNLXHAJ9+YUNerUzjpW1saRJTrpEjxp6oYSJGjU8KgJBBbnWSDzyOePdOrMmnJPTUtLVtUU1c/q&#10;XUhLkBAmnj0gD6/gjUPp+fqNNwPXkViQR69HFp/udpbdwuPFWuGrsnAlVUVkcgqFngnUHz0LpfRK&#10;YNJLSW5YhLMT7CL6Jrh24hcdDy21Wtqig6S2cZqPl6Y6a9179y+3MpA1Dma+RoYaf7iHLmSeKoq6&#10;umEE8EVKoJVAhCob8fi1vb9rZxXCEuoH2fLPVbzc57aUCN2JoOP8/wDJ0IlXi6rPYaehq6n+IV8F&#10;BR1uOzblY1pdUP3VRQVccQMRk1MRJIeQD6je90CvHBJVBQZqPz49G7obi3KOdRoCG+3JH2+vRbM7&#10;mKnD11VjqxpizySREgKUMMkeioZEjFvrfSLWH+w9iqBFeMODT5dAi8kMcpjr0j6pacSPWDxRw1cE&#10;TGyRwxjT6VmuLXdnF3KqLXuP6+1oBAp0WtTz8+mtclT0kVUYJxLJIoURKWWKWZW1QyLxqBU3tpN/&#10;yeLgbHTHiKqnT0icjVQfcSs87vKo8R1q5lhIW4bSvpQi9hYm9rnn28F8/LpOTU9YKqrqJIKOlBie&#10;OILEojKtIzhg+tvwCTYnT+D/AF96+3r1SescdKsreTINGlPA4eSIhRPUPIbsI/xZjYE/X3rrXT7N&#10;SjKGeopBOaOkpov7YWKABSVjQMABq5vpABN/yfe+nFr+XTZTuyU0kXj0gRLIh9JRQH0iMIfqYyeb&#10;f19+Pl1frFVKdaLbRI51aj6QxUakR2N78k/6/vx6bfj1yaEvoYEFpoj5tSoqrMoGtGe3qb9P+8C/&#10;0976cIqKdQZ/VUHyK3hCsjnQA7Np0RFiB9FIJ1D02Fj710yQQadYoaVIgl2IeMs19Shftin+dY2I&#10;Kj/gvB4vYe/da6fKZUPj+4ePxslgxYvO0a/WRkIC6v6XH+8e9Hh17rC6vK7TJBEEZyEuAdWtbGJw&#10;PStgLi/P0A9+qD1sCuOm4PHTxvU+iQltE9NbRJpUDTPExNrfQp72BU0611LfKPNN5SjKzRExzApE&#10;0cYugJWx5NuGA4P+v7sUoKnr3XOGGrlh+5M7SmIE2kcOsSvwRNcchRYrcfW/uvXumySHW9TEhEYY&#10;CQyFo7TSquvzR+kWDEEleLEDnn34GmR17pvVwV5RRIC2pZLrC7adOp9Nvob6ePr/AF9uUBXU3Wun&#10;PEhaaaKpmAfwI6S0xtHLIo9IRiAb6fre39fdWFTTrfWWullkqpNMaQ+R2M3jIjDJw0caFbhOOAL/&#10;AOPF7e60JNOvdcaSSXwpEWbVUyaZIWXQVSwYO1uDdTYj/ivvZUjJ6907PSRRyCaW6kqQrIgDShBa&#10;NyNPIXhLf1v7117qVQyxmph8MAdkV1jSYMySBVDlpFt6vwORYEn3o/Lr3TzPTK0InJLSMWjSFkvC&#10;iO93U3/WNVyeLGwFh71qFKHp3Bp0I1NmKWjwseFaBkrqqoR5IYCKaqp5FjCnx1ultSE6SYDwSLfX&#10;kp3U11enSpCoAXzPS5xywbVx01CtLG9Xkofu3lasR4lLkpGngGuOU6SSdBYhiwIU8hFIQx1N5dGS&#10;RiNaeZ6GrGit2N1vPLRIybnzlbHUNU/w6RZcLDTxOBBSzuC/kaJr6iARqIHHsokdLu60NlVHr0fR&#10;D6Lby6VDuR5ZXB4fb0D+58vumtpTl587Nl66vmWoqJK+VZ5o4FUU8VQ8kgJsy+hifUCBf6ezGFIk&#10;bQFpTokupJpB4jNqJpWvHoLc3UkVz6Vhlcq8TwQaTAxQafEZR+lFsCOb3+oI49mCU8+i2Qkmo6ND&#10;8e+po+0a7HY3dW48VtTaonR87kXlFLWw0yxmpKYqOaJoTJr4KswBOrnm3sh3jcPoYy0Cl3PD0r0I&#10;9j2tNxkCTuFQca8R9nVt8Xxd+B+P2DXRQ5PeO5Nw0VHEDkFkxv30EQqPJ/Fa3E1YjAppgDGklOGK&#10;3HkVLhvYLt943uS4/WGhT8sV9B0OX2LYo4ygGqgya5p6nqt/d3W219w7zp6Pa9fHgtq01dLFSS5O&#10;KSoyMWMWT7Smq2pqISMqCRBDGJHXTcEXW7exRHeyRxnX3Mf59Ba5sIJJ6QmiD/B0md5bp2T14ySb&#10;Ox+UzGQFWJ8kc/BQ5aOkrcfJ/kgWmmjCLrk/dmdWZJNEaksAy+3LaK4uh+sQB5U9Oi++e1t6C3BJ&#10;/FX5Yp8vU9IiXvvc2WqEkymz8TujMz0phpquvxyV1YTSh6pa+se2hmIawRQB41C8AcmMe3xR4RiF&#10;/wAPRY18XGUDV6AfI77z+JGTopKqGeszMjtVxJCjzUCAlRTU7G+gAH0hDpFyP8AYrawtRiKU/n0W&#10;yXEi1UYJ4/LpHz4+uaeJPtR9zLSQzSzyFmCxMBZp9XBUDgD+gFuPaoUweklD5dOEWPWgonqKxpZq&#10;6dT/AJKfGkKgP4jeFvqALW4P0vb22Xqajq+nSP8AV/m/1fyE+mjWlc5GlEUnimRQGCx6XMWlooY5&#10;NQKoq3PqAN7A3Nw2SD2nz6eEYU16l1VPVeCSsndZDIjNTmB4xKzM/wC5JGw/QtuNGo2IIKgE2bdg&#10;RpHTgjend0kcpQxTvNJFG9XNIEEklYEjWF35CJFGFDBSLEjgX5UD3YSA4PTZjXVnqdRCujloyBIa&#10;b7uCOEQv5PGwQLrWNhYsdNlB4uLj6+6t4ea56uDo+HHS6zm7chgIKZaaskE9RTlakvKqM0kdSVf0&#10;gX1opKJI3qPP9fbC2schII49ONIy0IPSv3FvHI5YYvM/fT11DDRRJWTxlfHJLTya6SpqKcAEBCQC&#10;BySLn8e6parGxFM+XV5Jy4Bc8Ogy3DuHJZw1NRK3kpXmepqXZFDNO6lpGVkGlQ5Jf6/WwPPtSiBP&#10;t6ZY6xTy6D7IFIKcR00RLxjRKjnTTGpcXRVa1gV41E+rjj8+1WKrXpKy6T0m6GOvllYxRykI6SVE&#10;jB3hBJs+lrCwU34PJ93bRTPVaVwOjHYjJUmKxEUVUIJ81SoIqWilWCeKmWNwyKVkXRJr/LFifoLC&#10;1/ZNNEXeo4dGsDqsdGyehR2plMitfi1iqqqaoqKqBaq1TPAtciTpVPS0lQ4IiiAUj1ALcNcEC3sp&#10;u0QISRgDHy6O7LVqUDiSK/Z0f7uTc2P7R27tvBYuiCpSQQwDHS0qU7VFXUwKPK0JADCZIy7vAlla&#10;yJw1vYXiuDDJrbAH8v8AV/P8uhdeIl5CsSCtOAp/k8+Hlw6K7ltpwbOwc1RNTKlSYaCso6Z5DDNV&#10;CGqZZjLSyi5gic+EBvUeDa1va+O8a6fSDgfs9cf4eiVrEWceRnFB6/b8vLqfsyHG7iqFeBZo3qay&#10;BDQQQQS1dQock49ZnXTp9XlJbjSPodHtPdlok+Wc/wCXpVaRxzNnzp/xXQ07l2LjduUlduFa+qmp&#10;1RKaGlilV5MdHUximghJkXwGONB9fGpt9CCLeyy3uDIwjpQ/4fU/6q9K7qzjiBmBr/q4dKTozFf3&#10;ZirN8SVzxU+KhrvuqGOCSaq8WRh+2pJR5FJqRTu+mdVjIVSGPpt7WXVJf0gKk4/1Dy6K9KxKZScZ&#10;/wBVfPq7z4ddg1+/MPtSt2yHzqbco6uhyT1UzCiiNXPqqETH051yTTMrRxRyObIWZQAVHsPSWpSZ&#10;kYVPRQ7rIvedQr1eF0NSZLCiODJ+d6c3eCKeFIxHMx8wpljcagqIVjN+TpF+SfZtsdvJDc6mXt8v&#10;2dBu+oZO3o3VXHRZB1ZgNUSxHSQixoXUXV1/2Nh7HJVHoSOi/rmfGIRQ0Q8IEbpDUxx3jjP0ZBbk&#10;XA/V7sOFB14EA1PRMe0crubb26o63bwlkbMwCmr6YqxYz00xdQhiBtqLccfoJH4HsI7h4kdyWj8+&#10;hJYRQTR/q4p0N/Xu5d2LBRVmWphVRSRQCecq0clID+40fhZRyv6TpUE2ueD7MLCe6FC4PSK/t7ZS&#10;REejdbXzsORiSJ2BcCwBZWA4P00jn83P+2vc+xVbSCRMY6IWQKajpZGPkHTydVgQD/ifp+Rx7VYp&#10;02NWrPUSRRcr/UavpwuoWt9B9fr7Zk49UeuvHTJVQqQQEWxFh6QzAg3B5Fvr7L5o9Qp1U16YpogG&#10;ZtKn8GxGo24J0/UW/wAPZU6aTXrWqpH+r/V/q+0w9PFgqsVsbEDhQOCA3P8Ar+0rUr1Q08Trkkdw&#10;V9JWRW0ED6MnNyPp/sPfqECvVjgV6bquJDpNh6xpDlQx+oABH04/4n2S32aH062o18Oo0KAh76P1&#10;aP0kMpJuRytrCxsxBtfj2XQrU0PVzGQKnrqSija50KCuoEj0alYavUlhb/W/4r7ZuLRWBYdbRgMH&#10;rDRwLGV9IuJD+TqUAEDxgAAnSbce0liipIKevVpOHSqp1JQ6lJZyFAAVTHYDVwoH0/H+x9jO1AZO&#10;mevPD6iB6QbnRYkcC+hh+Tz7tJEBx699vU+kSwAX1WPlAtcG55J/1vpb2pt1oMdb6dJER0Ivpuuo&#10;c6jZuWvbm1/pfj2vZAVz1rprlQAD1GygFFsthp4N/wAaueLf6/tI8ag48+nNVVKnrCQCvIRvpclQ&#10;b8HjT/xP9Le2ygIp1SnTfVxkLrVVvwEDG5Kgcr9B/vvz7RXMHZqHl1o9InKxy3YKnBuRYAlhbUCQ&#10;f6H0j2BN5tJT/Zjj1ZCA1T0gK6jdWkaRW1gag0Z0mSQmypGLABR9B/sfYBfb5VkPijj5+vT4dSaD&#10;pkfGoJl0NYAguZjoKMyXd5GHBb8iw+pPtxduUMKVPTDcT1LghRI0ZI10iR+JFVksTdlZbi4uAWNv&#10;6ezSKCOIDQOq9SpHfU406QVCr4nDC7fq0g8m/wCeBb6e1DMSa0691hldyrsUcppZQpVSwMYtcwgf&#10;pb/H/b+08rMBQdPR+fWKANNGoCGR29JbUHsrfW/HIJufVYi/usAZl9ersaCvUiWlGm+q503dALks&#10;PqikfnjgfQe1MlqjL9vl0nHDUPLptq6RFcMwbXIVdgEDqpItq1m4+oFv6X9lk+3RK2sjj06JBpqe&#10;PTRJjwwYlbgSA65ULwPqYakEfGm1hcjj8+yi52iOZGoOtianTf8AbLDIPHEgOuUkIoLMCOGbi3H9&#10;mx49xhu1j9HOVVaAdKo21UPSww0SlQX0sTCC5kj5sTqk06l+o/PBub8+0+3xB3OrzH59GA+EdLVa&#10;NAqyD6WWMax6tIvpKaALck/k+zn6RRRh9n5dbqeHSnogIkVdQ4Nw5VQSAttPH0/3x9j3YToAiP7f&#10;XHTcnw9TfCjoQyrZldgDYluObj883sfY1FupThTH7ekzNpNOsMcTKxta4sNJUMRx+gj/AA45/r7e&#10;t4zE2OFOtP5dSvIo0nS4YALcgaQLXZbgcn6/049m6yowGM9NFQRjpNZqJGhlOlNYD3VdQUEchwRf&#10;gcG39fr7DW/oWhJA9evKa9IGp86OV1qGuGicBXDBU1OigA6eLEn+t7/4ACVpdWnh8/XHVuPTfPE3&#10;iSRU0G4eR7L6PrwCR/X/AA+vtJcxM8detY4DpLjHI1SJWiURMHmkRpTILqfS6Fhe97H/AFvYcfb6&#10;y6mWvV9WKdPFBjllZWYIvkZrW/U6EAE+kEfQBbW5v+PwYWG3K82oilfLrRJbpZRYpF0v41GiIWMY&#10;CMmk6bFLC3B/qR7Fw2nt1AdeFPPpR4zGCMi+otquGZALNb1NZfqOOb+6Q7X+oKDien0IU18uhOx1&#10;II41uRayqASA7RngFUP0vYEX9yRtNn4aAP00QvT+iaLDUGHBsVVSNPAU3/P/ACP2J446HqnHrPpD&#10;A/S97qRa9r8g/wDFPapVA49bp1yeMKhNueWBZVtyPwPx73LGFQsOtdMVVMUU2A5I1WJJsBZlAt9b&#10;fT/fABPcbhlB6uo8+k9UVTKSOOXIYEXFvyR/Q+wFeX7BivS2NRQfPoPNzZZVhdNa8By2o6mK/pYg&#10;Hi/IN/8AD2Dd1v1btU8PLrcxCrjy6AmvqvutUovFMpK6XUaPEvriWZv6kgAkfXj2B72XxlNOI6Rg&#10;g9JVqaeoYzv5EkdXRIVZVLflneNQCF4F1H0PPPsNPBJIdZ/l0rBqK9O1FiX0oipYOQuqZmEzgch2&#10;jW/p+i3a1+Dfj2pgtJABj/P1vrnkMFJ4pmbQ5IaGRQloGjF9epCLDiwVgb3t+OfdbmzlIOn068RX&#10;j0DO4cH5a518ghE7xRl4VLKkUUZUlv7QNrpcew68T10tk9JJIqfn1GhxM8TM6UZLQ2aJVZWM8RHj&#10;UEKAAdIvxze5I9+WJ/TqujqRBC0Ya0ZZ5fTdUIkbQNcDOq/lP0i3IA54PvXhNQmmT1YCg6XWAiAS&#10;aRZXYNFEqRsPopOpi0YA/T9Bb+oufZnZIVBr0rh+DpU1ETNSLJqICkBVKaYnIF1tEo5Y88BiP9j7&#10;NJkJiDenT3SZqqadJ206kZZUkR44GBV5LNbW66VJFrAEEfTm1iVSxEtUdaoCa9YWokknPjMqoApk&#10;vTrHJG6HSixiwuCRZif6e2GtFd6jq3UubGxooktIzFWWWQgKVXTZZiT+FJ1Bf6XJ/Hvc+3Ky618+&#10;rqhOTw6ajReKT976mNEV0ICRxu1i7qLHSSATpF/979li2DRyUbFerkoRXjTqTNjkkiZFZfMo8fmh&#10;ElljRtVkUgliGuRcXtYezKTbUeLSOIHHpkMFNekvLeDy6kmHDkSk6gqxcEaW/X/qrH6k2t7Dcsfg&#10;OVcZHn04WLLXrnTVMYmWabUdCxpHKsUYZUReFYkDSLkubEA30+7RPryRw6pXQc9LrF5BI2jAQeSY&#10;CNxKwiUItybX4P4LOLHkcn2c20ukAefn0pSVSKdQs8iztJVeSRfA0TU3iPqQqmmOSS9xpXm1r3Pt&#10;RSrlj0muGpnoGdw0MSuzIHqo4oxI0JKxvB4ruiqpGuUks7lrcjiw+gU69NOi8yMQegY3JQNNTPTy&#10;KtRJMjl0UoABUqTDUBEU6JAfqy/QW40+6STADPRbcReIdXQL1u3YI5ZWipRTtJDGle9jHHK8A0Rv&#10;EzjSbEFiBwxAvyfaA3Z8zUjh0jMbL5dJt8S4jp6aaDz16x1ipO6rMy0zSBqOrkpCSIZFk1iJwRwb&#10;kWt7cW5BbWD2/wCXzFfPrYUUz1ETGpQTSikZ5KYhTGk8Z+6kiKL9zFFTzKRJZtbqyjT9STe3tSlw&#10;H4/y/lX8urAUx0MGBmiNBGs8lSGFTC61UEyr4xEQqxU6urLyCZvG1uTYXHIM7Nwo0t140pnoQ3mp&#10;po3b7dmppZ1Eb1UgtJJGdEc0UUQLG5JYsWBFyORwDNnUrTy68DjHT1RTTrNFSmreaJ18jOsMT640&#10;Uo6RyJwrgADhSE+v191R6GgNR1sMQKevTRu2WARM7xNVIZE/a9TS09TOnhiqvoF1RatfrHNrj23O&#10;4JHp03KKoeiPbyoWWtalQxVUUFTWNWQ1MphqapWXUPtHYWVFcalCf8dHFvZlayARknj5UyPz6L6G&#10;pp0lMdRVNJaeenoIjrjapMWkxPNK1z++g1WYEaVQWZuALj28s+p6VP8Aq+XVlJIoehBpaCQ007/Y&#10;UiVdK6SUstTJU04VfJd6rSoMjR07Wsg0N/tAHPt1ZqGin9meno2atPLrg1ClC9RP/D6rwxw0cyLX&#10;VMc0k8Ek5iqadNYPo9bkE3Jb+lvb6yhqAH9g+Xn8+nuuE+LxtKjVa0hleJ54YiWRLNOSnkiWqYs4&#10;QX/WXZwDc88uCQt2g9UkroPQJ7kpaWopf4fRtUpU0wQffU8MiUlRS0rGWbHVEsykaVYhnMZBVRze&#10;5AOrUd2ogGtcHj9uP8vSI8ekRisNDRYvIVktNHJXVUztjKClhh1nGBfLNVyc2ViGdABp4seT7P7e&#10;MGUIM4yfn8unokUGh6fs1W1+0uvqGQS0sMOYqKpqqSmhCZumSCQOBOyAKISbhw50DVybj3O/J22x&#10;iBSRQ8T0cwwr4YPVX/yN3NJPJWR66uFYAKmLFywxxQYuur6QrJTPXA6pYniuwVAYxzz7l9YECAdK&#10;tSgV8+iL4rK0OSpcpJkYFqavFRTCCqqGadJaeojMctOs1h/mwR47DSqWP49r4k046TySA/b0X5YJ&#10;6/c0zwQiKBm0B4YizQAt4VgRVXXIzKdIX83vcL7ePTaCgr0arY2Lomq3hrZHpcSrGndaGGSelNfH&#10;FppTPov4Skh+hmKu1wSo+lkNT1dEFanoPu4clqo4cRHUzzRiaZlqr09OsCowgp1mgi1euw1MzMD6&#10;iBcc+3GccB0zKBrx039H5uba+6MHnp6WOok2/l6HIGBIx5ZaenYGpVVP01i7An9JF/6AKLaTw5w3&#10;oR/s9J50MqFR59L75UPin3w2Rpo6WCDd8CZ2k+2qkqEr2q30VVU5H9X50ufqSw9v7k4M2peBz1eO&#10;MxoEPkP8vRZaky0UcI8jMp16xTM9RGEK6VL2+hPII+n+w9ogaju6d8NgK9KrbGVNU0lJVtekaFnj&#10;mMuimj5H3LyRIrO0hIVCiABh9Ra59tPXy4fy6sqEZPSrpqhhlIqhmEi0MlPLJTPD4X0U4H7ZIuoa&#10;a9lAN9IJJBHtxPhHVH+I9TtzZjE56uiSOKoo1oRFBBRB3qqVskW8zS08Y0+GyjSSSytwR9be3CSc&#10;nqpjYD06B7d+W0PJT0kNF453UxR0z+KKn/c0zBXNyHMlyBrIvzYCw9pmkJNOnUQHJ6Uu2aCbFUSw&#10;xwyfcZYO8yygT+KWY2ilp1HMmlPSvAubW49uoKL0lkOpvs6G7aG26TDLHi6qaOipauKqbKZiQQPW&#10;ZOOeS0awxOPRIiOy/U8A3HPu3Xlpkjo+XTW1sFs3C5Pt+rxFJj6HArNFS1dXXhYI6imW+KFYtQbR&#10;zIimRE0HWpGm2oD3VAtC3WzUJTqv7sjujs/5J77zdHiKp6TBVVU8k9LQRPT4ilgxvoepjQAJGxSx&#10;dgRcXJP49t6TQEefTqRnA9el/gNnfZYWPBVGQpaqgxtFJU1GfppFnExlIeTGpXxqDBIP1aRrJA1N&#10;YH3Ugjj0oCaR0v8AF76zR2/S4Ta9BJj4JKtBBVUJjgnpIIriqFDmgtpZJyGeQuCBqIF7+9hQTQ9M&#10;mQ1oOgvZhX51jkZacU1OlT9xFiqiFExMceoR0ccM4MkjySAtVVLrISSAPpf24AnTWoE06DLO1uU3&#10;TmKqDBQQYHE0oCzVhl8dLSzpH4plkq7fuFgCE0c2Nj/hYaTkdeY4I6F6ipG2ZsOTcGbpaWmwtNDT&#10;wYShrSviyMTxevJ0Eqcyo7GRhqOs3IFhb3vptQNOocT0VCozdfvHM5Tc9dM9SZqeelhk0AvLCgtH&#10;E0P1JUAD6ekLyT9fdVNSerHFFPWKpysGMo4KZqP7b7mlkkXSbtOpi0vNHK3pDIxLGw/wIH42xoKj&#10;qtKk06TeBxFGktRl8tI8sNJGfsJE8RWWsmPkjediosGF/C3NiAPoPbS/F1djjQOlZsbbMW6M7V5H&#10;IQ+SFl+8lgWSK8NFAfHTRy18x0RvINR4GpxxdTbS4/w9ebtGgdSMxnv4ruCSix+ipxmOeSipZZSy&#10;UixhTF9xTwVBMgIX0sGdhcatVvpRPi68sYXPn1EnqIa7K43E0sSnF49YKuud3Yx5HR/no/CCVjZ/&#10;7JQ2Nuebe3uvUYZPn047r3DGchHBiKZ/4Xi4Y4ohMyzvPH4CjPLEVIDAEiwAJsCbkD2244deVKce&#10;kPtXBR1M9ZUNqaepWaSnsdBggjYqfuKhhY6lZip+gcgHkH3RVr1aVxSnRqaaTbeH2LisTQ0FRTZ2&#10;rrfJFQujNT/ayKJE+/qp21MpUA6bD1C49XtQyqEHSMgO/Qd7nzuRy9bkKRZaL7OSjgplmc6aCGAy&#10;h2eJJVMiNJICzFQLkcsRb2n4VB6dRFXoO62OqzGXm2lQ1TjFUcCV+XqI1ibzQxjymmgeyqvrv4gA&#10;pNzcn3Xp4AKNbefTDuDJyV8NDg8DIYcRQialaSGlSKYtWgNLSiVFDStdQZRYDUbrYEH3vqwXJJ/L&#10;piymTosPjKWGGnX76GnqIntBHHD9vMpjZZYVBbWj3OpmJHAH09uswXB6si6jnh0FGNSpydYxaBVU&#10;Kx1ArpQI5VQY/qf6/wC9+2CBWo6UsoA6mzz08crUcKeMyCJfI66zKYzp1RD8qeS3+IHvXVenzBYK&#10;vz2coKOGjMomrIYy8cdomJcCYsi2JBvdQvPv3XujWZPB5KDGpsanz8EOPbN0OOl8bxtLDTn/ADrx&#10;Vb6dEa6n16SFNuWLGw1gZHTAJJK+vTdvuqw+2Mfj9pS1iVMeBpppqoUaeRcjWyvoSJq1kXlowBIY&#10;7hbA3JPvSjz6skbauin7nyCSzPFR0P28s7l5xUtqKIVtHERIBcgXYuw5P9fblfXq/h6TXpphaQww&#10;U9MjK9RwdIQ3XUAY2W2kD6WFwo/AH5r1bp4qvDhsfNA9JFJkJ0tGxkVBFNrtNJI45JW4CkcEA+91&#10;p14KGND0na2ScYvRL4iJpW88qceR0ULGy/1uQCP8CPfunBprQdMuMhiaZp2pYzEvjVwAE1H6MBH9&#10;SQb2Pv3VjWmOlHW1Ahi8SmGSBYWYoyMzySTMZNFlBJb/AGH4t791Uaa/PqDOkc0MBOhFjfyPFeTQ&#10;jlNSuFUBvSx5Bbj3rgOrkVwennG0oWljq5FkGgm2lCsUrr62Z6a3KWN/xc/Xn37BPTJFDQdO1IrV&#10;kk8saRujyhYG8SqkUsa3NPIWGlXb6jmwA9+I6swpToYcBhzXT4zF0Rbx1ES06xyQvLLAiA1MzrE1&#10;x4ywJVrAXAA+vt2NQQR1UdIbsPP1E+WrsUIacpRNFCtTTx2GinGlJDIwt5CSWf8A23ukh7urqv4u&#10;g1rXepqmVpY2dhErRlLRjQAdXFhwOQfbYJ8+vJXPUl5Pt6VvFYKzaD6FbwxyEAF2+rknj/Hj349W&#10;KgmvXH7crj6tmnJkqiRZQZJzGLIDrb08kcA/T3c9NsQWz064LEzVkgeqgmp4IkiknkpwJPHAnJuy&#10;28epQVYE8D6e9pQn5dNS0pj8ulHXZzFYt7UM8UwedJEpYNUKatPiXWsq3aYWFuLW559vl0X59J44&#10;3YBnFOk0ldU18rLUSP4ZGqJVVrFTIRp4B4BFrX/pf23qLmnSjSBlRnpIPkZlramKhCMyyCIIXKRt&#10;GP1+og3JH9PddJA1Hq5Woz0p8Nt6Npvupj+88qypCLCSmicaNF1H6jc3uDb3tVrk8OmnPkOlmZfC&#10;kM9cqiOGVRTjSjkvASabxMtgxDWa345Onn2+hKmp6Z0+SdNO4941UdC9HSvEkmQaI1oRNRqZpONV&#10;QJFLRaQPTHHZQfx71NKCNKdOJEDlug2oKWOdpnskZUsrzspcxsTeQM7XsbAWuL+0pwOlTAAADp4l&#10;mk1LTwlmuuhJyi6VltwbMP0mw4AP9b+60rnrSgcT1Cd1aP1yKJYWMFlC+ORyw8pWNhfl/r9P9f3r&#10;q4FDjgeuo5WhglIe8zKG9Cq0ZMRteJQPx+P9j9fez5daIq1D03xx/wARljlbStyqzKlhKxBtpayg&#10;Lq+n1+v1FvdjgdeZQBXpzpo4PLIToaOK6yQ6x5YpEuFDH6A35e3B91z1fqNU6XKorRQksFjA0yKr&#10;fqEsMknIv9H9Q4tYe/Dj1VwKV6b4KRZaim1qCiCSN4iR4Wl8mpn/AE88c8E/6/u1aZ6bBoa9Pylp&#10;UaTx6QsrDVIsZaJRwfGyfRTxwBb/AGPuoFB04BpNPXpjqaUs0rSIQoj9bonlkk/sqsaMOVb8n8fX&#10;3cU4dW6Z0ikaOUxIkSU/jSIuxDIi+pyGPJt9P8Rb3uvXunKOKKkBmYl1ViDLoDsFdLh1Q/S97WP9&#10;f6+/deIrg9Q4Z5jDOG0oWkXSyuiMYW5XWp+g/BA/r71QdV0r1LSaA6pGQiQJ40RQDLHKeLiYC1/p&#10;p08n+th78KeXWwoGep5C+NQYY9IjZFeRLrG4PInj0/2rHjk/U396XrfUelSPXT+NUVBKzxoYzEig&#10;nTdF9TDn1IrHn62+nvx4daPWBI3jFUsKNUBjNqeNxIFBbSzyqbMpNr/4/wBPe+vHiOu4Ghip2ESm&#10;T1rELAsVmcgPIurlQoIH+tb37rfHp3hhQyI1SyqkIUMC6mRbrZX54K83/wAfp7qT5deJoK9eado3&#10;khBikSUFYdS6FXm6sWUELb/Af8V9700z1Rx59dmWCOGpdIpvLHHaWIaSistkv6gAV4uPz+b+99bH&#10;Af6vLqPTCZRBI0EekRIfIxADMx1BI3tqsf8AVMpI/Nvr70SBjrZFRTqcKVWqFZVOiNSNJUNJCTyR&#10;+QNJJDMCSRzz+NE16t04fYlz5ZJAJNJaNIAgkVVHAY2Gn8Gzc+9de6zU9NJJERO4IVDKB/allDag&#10;EjX+g+re9dUJQGvn1IhniR5rrG8zKZJiVClIV5s1/wAm3p/3n37q1M16n09cJI3iiuIZmRWbSVGs&#10;f5p3DcC44Kjgi3HvxNBnrxAIz0qoauiijpVkaOFoInkmCX8ZReUQvZTyRdrfXj+ntK1Wr8+tdKGl&#10;7Dq4MVLiKeV/sG1M9GER3lST6HyppkKq3Kgn039ojZRs+s8et16Z6Woq8zWRUnlyMEsqKqxhzUiZ&#10;nOmOBLaFW/ANlB/1/epo44YyxAx17q5f4KfFTNZDL4PI9gYmpeHIRrPidt1MRhasqppRDSVNaQCY&#10;0iQGSIFLP9SAOfcK89cwRhTDZMK1yw/nT88dbtiVlyKJ1thde7H25tLE7XwhhZaLCRRRVWpk+6rc&#10;hKgIapIF2jBAUR3KgW+n09wdNPI1WY+f7ejqScOlE6MlA0yVNPX+AxpU3p4oY9DrTExERTqq/pFu&#10;NK+n/Y+2CxNGPn0koKE+fS7o6JdFHLZXP7egm5cSAWlZP7Q18XA+o5/Ht0dor0mPp/q/1f6vkFjT&#10;UqKoMoiIsFEdvGAhN3gsL2t+W/P0PJ4q7hjQ/wCHrXT5EE1AAiOMxqqxuDLI2gejQ4uAB+bn+nu4&#10;p/qz1sAk0HTvTQAImkIFCsU8QMTayNX+Nj/X8H3bQSoI/wAHTykAaTx6cYk1MjEGxazghTdrcstg&#10;AB/X/jftPo1kE8P8vV+nCmhjiBeWxfkjUq/hrlgo4AX+o9qooUjGp+nH8us5qI7s7AFeQASAVF+F&#10;54I9qUmAJY56bIBweuP3gu13ijdQBp1AcKfSWuOR/W3t+K7o/EA+fWgqg1HU37+Pw6VVNBNms4sD&#10;a5CBh/sbAn2fRXwMeCP9Xp00xIeo/wBWOmyprY7lieDpFw2n16eLXAsfp/h+PrwFEcgPd1VVLHpJ&#10;ZbIoInLSRn6351WIN9fC8FQOCB/sPaO6CFSeP+r16ow0gg9BBlM0r1sv1gClnXWRGkiyrdQDMPp9&#10;eCwsT+n2GJFjWQ/PorlbuJ6SlHu2CKsjRW16i3mdAJYpY9WllgAFyV+hCAC/4Ht20JEgFMevSJ7j&#10;SDTpbUG7qJwERQSzBoxUEATwAnUYABYafodRv+fz7k3ZYPFQeHw6SC5Oo1HT5VbspoIpE+3VojGZ&#10;BLEA9mVdNgkgJVefyOT9P6+xiLJilDio6cFxigFOgS3bWU1dE8KQNUJIrSeORQiyu68yRySjSLHj&#10;kjT7Idy2hUhL01VHVRp11PRF+1JKCnilnSRYTQyGkrGmSGB1BUpHQmomWx1SWKsLJ9De3q94/c1W&#10;UYlKIvn0csU8EU4jojGWyKZGsmSDGZFa+nyIlaKo0VrzTx0uiqpZ5FJ8mtbFBFrW3IJtb2DmgMQA&#10;qKEenD0p6dFbnuJHQo4ajysWPpHpsFEImpftoKaQ6pkkqG1kzSqw9Ia+klSLj9CgH2kIUVLH5k/Z&#10;jq6AlDQdONRW5KCP+D1WPgXJhUjq1M/2kCQo2unMUpQFZ7EuFCsrH+ntoItfEXh5Uz/qHXmLUoR1&#10;j/jDQ+UyyU9KxjaGEoVkrKeaYhfu5oQqrIJf0lbCwAJ97CqDwJ/LH5enTfTzjsoxjSLmoUzGCpiu&#10;JKioUN+0UgADaG/tEcKbfgH3btPHFOnIz5dKeSagpGrEqHjaopqeSpiMRBpaSsidT9sTpsJRZQGP&#10;AJNvflKjI8/5/PpQCi5PSQ3RlnMFfXgPNVTJM9bT0s7Rzmrq4lZGppG9Dwi2rSrEEgKB9ffgQWq2&#10;B88/6vt8uPTErBuHRf63LGeY5FKKWX9oxQTGaST7moZvHXtWU1Nr8ccRKqIPESSAAxtwsULTQTmu&#10;ccB5aTTz9ekTMKnpkmy0yzUUhkWZ6d5IKKJVjM+XiSLSYUkQEQyJ/ZUAOAvN/wAKkRTUD8/l/nHq&#10;eHTeo1r1ho8zUwvFHG8DvTrKxkpv8llSaVy/2b+dSrqy388jJ9bXNj7XoVVQa/5fz/2PTrZkp0pz&#10;VQV1EKCteeM1UkLpGzLBPJrl8lVd+fIVSwsrBWBNgPa9GpRh1rUCK9Y81mqHFUEkrU88RhFbT0VK&#10;sUTGNPHo85UFdIkUgLfkWvY290Zq8CPn1ppkXj0Dc1ZX5WCRKOsq6eJ71KY2GIRqlNSgK6sbeQnV&#10;a0ighgLgW9sFURySAT614k/7Hl0hZtVadc4ceuXyZNJSzVcaBfuKvSJp3eWLxKlDfQojX13DAte5&#10;sOPdasqhOHoBw/P5n9nT8SGTPSyoNmZWSnjinikjgSMKt41EtbRQVFmiLqojMovrXUx1i6qVt7so&#10;BbUPPj8j/m6M4rYsM8OhRg2a1MkZp6COcY5VqvvsnSS11RTRBfHSpppLrFrI9XkBK3vdwLe1SNih&#10;qK+Q8+jNIolUU8ulFjNo5Sqo6OOiBFNMqVU4paumhjrpll8hijlIRvHE/AC6dRFiSfd2KVJ8+HCv&#10;XvOgz0N23tsVZlniaMyTNUQSkPG8NQZ447+S6A6vELeMhbfkn6n3qODUa+X+r9nWhQGpz0ZbZ/Wd&#10;ZkqJC0TUhqVMP3MzpMT4rszyT2ILE/2VAsPp7cG3+McdOqHlHoOh1231ZtZEgpfCtfkAyrNIIITS&#10;RGVS00qmYAmV/wDVXso/23tbDskLrxq3nTy6WRQRnDdLZ+qKKlppIqWIMQjpCky0wSOnLanghkkW&#10;wueeRz/re/SbMI1IBPDpaLWLTw6L1vzatdh1rDjySVD1MtUfLLUuptGsMkYUITpBsNGnk8n2GLxZ&#10;ITpP5dILm0ZO5R0WrIbiyVPWFZcbopZI/FSRzrNCWEQ1TCmNRaOKO4u6Iqn6HUD7KWlYceiWWSSN&#10;9LDH+r/V/qr0pKHKUdZTwtUzCKKoCQSpLIp8rA3lVWUrrL8aCTcEf7ds3AK56URjXQ+v+r0/1fLy&#10;E7GV0FXZIvto4IUSOsl5eQOCEjCyvbW59KMy3/P9PbDSo2B0ZRCgA/1f4B/q/YF/DTsbsYhFOzqs&#10;8VQnkj0xrqjUO3+6/wAlPr+fdaDien+sc7Q0kbImqKaRywmiV2WndAbIkyiyLe9yvJ+lvbUjaE7e&#10;PTqxhlqekBksuaZoQahIQVnqGqI4iU8qX8MNVGihyJSdJRf9cj2jLk+fSS5QKDToCMzuoRLWyeSr&#10;SaaUP9nT+Pwoq+mCCABbym4JPjItazXPtTHFqAPROTmnSXh36lE6A1k0n3EKpB5FmphTMZrNEILk&#10;iQDVaxQg8sthzcW7H0614gHQ+7O7BpaSVH++hVi8ctNJUaQy0pUBhRyKvhaRjcM97k/U+1tvGI89&#10;KbS7Kvp6NltbsWkkgFRLNpaWZTMJ1I+2SMgWMlhe/wCoKoH9QSPZzbbg9otW8+hOksRQFuPQv0/Y&#10;1NUi6VEY8RCRNoKK5tcg3+psOAfZ1FzEzLg0p1uvp17I9jRNBrjmjVIQ5lmeoSNkVB9F1BVZWP10&#10;nn26/MDygKp68G05PDoqHYnYqMK9KVJZi8Zk80EiL5oZGHmaFIwWP9LKAf8AH25bIJW8dzWvRLud&#10;8QNKjonO+N50NBS1M81TSLS5A+fSyVKx+ONRGxqliEkiEtwpU6i1jwfau4njRaJx6ITrkWvRG9z5&#10;+t3BUVdZGpxdVG0kVJFUGWeSWjaXxrkXfS8hdlACDR6Rck8j2SeGuurZB4/b6elOmtB8+gfyuIia&#10;aFq45V5dYooIvD4ZZ2lP3Ekim+hVdr+LRoIXixJ9vLUYTSBx+Xp8j9vHPTbIePWJsMJVkFQVp6qZ&#10;auoloyJ4mo45LQeWpaUeRGT6kqxVh+R7bOOFSBQV9aZx8uqaOpOLqlx6xzVNXNVSLUxUeqKRNFWq&#10;EN5ZZQCEXgGMM1wTz9fbsaVaijgCfWn7f8nV4xQ1YY6GCl3aJKmSGnWopGo5YqmDI1jrGzxrDaeX&#10;zvZA4ayQhfSbWIP19qIyyCtRnyH8sdLFKiugdPU24czkq5mSohqKGeSFAIAxeO1MTVSTOvpcogv5&#10;HjAubCwPtQrKwo1ajj/xXT0bajkU6e8FjYpZwwkSmpFiiRqiJ7KUqmL04V3UmP18uyEXvzx7fHDu&#10;yelCqWPT9XYx5GikyAXJPAqrC81MxjCAkU0jwQ3bQralAf8AXa+n8+90Wnbj+XW2XT0jJ6GlZpEF&#10;NC0iVktqmKXxU6iWn5ikin5cxWuiMCoHCkHj229V8/8AV9vSc8T0lJNzU8cc9NjhG9e/jDB5E1ZD&#10;x/svI0MoXTHa2nlTxqAIF/dCmg1P+quemDOo65jJRVFTEC9BNHAjzI08gmgq51jvJIhIU6gAVhV/&#10;r+Dz70CCMY/1f5ePXmkRhTpa4zGVCxU9PDSU9GlcIzC2oTNQEr5IRVQsCsZtygQ3uRY39uKQ2a/5&#10;ungK4HWHJUIeklm+3mkmnhc08kvkjWuqKR9DswX1cnlY+FPFzfj3cx/hH2U+3rbp29IyuwuUL05a&#10;HIIlPBAnlp4oqYpShTVQywmpTwRBSuhoAfWAb8mxoqgH1r61+z7fz6TPE34eotPXZHHPUNVJRzwV&#10;UYWeOeKSnqaqj1aopYqGMOFiLn1LEnq5KFfe2UAAcKemRX7emCSnxdCPjM7SJSkmaGlTyU5Skmpa&#10;iNaUMfCi4uBQZXQC5I1BbfqIPtoA1/zcfz6sGBFeldAkmQnlp0SnQV6TPTPTwoKapMUQRmV2GtHI&#10;ABN1083WwBL8dCD8urKNT06hVeL8gp5KzwrKIJEqvG80i0go18UMdVPCoDLIoIjNirXJP093KYqO&#10;nTFjHSFzGPfDTSqyzmnlZZIEloxLTLBWgP8Atoo0m5GluRci/F7+07gnpIykcek49TWNNH/EI/FT&#10;mREglnkhx88KAgxSoKj0KHIAijtx9AATb22GAyDkeXWq6f8AV/sf6v8ACLG3c3Vxy1EOZys1FRrO&#10;tSrGZVElPHDpcVDVYYSODwoEf04Fr3BnZXhqATX/AFf4On1lxQ8Ohg27kDW09DLDkvtqFZfPCrU1&#10;PJPHRKxUNSVBAaWWUmzpIABcBT7EEU8bnB/LpXEVPDobKVsZ9mTF4/uo44op0cSvRQxKdYlkifVo&#10;kIN9TXAPAPtWwQrXp7oU9s0sdUv2xp2jEscPosQURidDBY9QuDYgNe4seAPZW8SaqdPwqOh729k4&#10;zBFjK2VWZVaFFqESRofAlkjbgWTk2f6fUe0koTgej+0JCheninxix1DAvK1PHoKUkI1KJZDYly39&#10;SSF/PPH9SXHtY6elvQx4LBQSxCR4Y4wqLFZkieVJDyxY2sNPFwWJ9qra18fPTyKrDoQqDGRRWiVL&#10;lXQi8wUBv7QKKAB+CB9fZxBYpGtD1fSFGOlDFTrJKyJocBbKA2hgL8B0f/Y2Fv8AH2ujsoZG4D/B&#10;/wAX1XWaZ6lVeLWrQQxRx69QFmCWOhfQHuPpf/Ee3pdtjddKDuHXg1M9BFvCghx+Hr5p6pYoY42S&#10;oKOokjnL86SQCQTa2r83/HsIbzapbxtkfP7f83Vyw4dER3FgaXcFXXT1AmkxyaKNInnISf1+arq7&#10;AAx6zwVAJ/x4HuO5Ii7FqdJZkV2NOmeHYNNDT/xOKjeNluYYDpmp4yr6FgZrLJpCc6iD9f6ge21s&#10;TXV02LYDoWdr1FFizHTyReSmqzppiHEUiywx63p1SwKr9Stvrbn2aWYSJdPSoCg+zpWyZGMCKDRJ&#10;5EDSQwKFZ1JAMbRrYrqP9HDC1jf2Y+KAtPMdOBgBQ9JvLZoTvHK2uWZkdKMiQEIsILTJK6MvLMLB&#10;lbj/ABB9o55AQW8+rK4II9ei+9jbqONw+UdRJTTyU0TtOKhQsFOralgEyppLSEWMdixsDZvZSJ6z&#10;BWFRXopvWK16KPm+13o56D7WeUVc0Emud0anhFE62P3Xl9LMDxcBTxwAfZwsy8R0QPctUAGnSgx/&#10;ZtZLRUba4qV3/wAip5HXyySSJ+4wZgEBjP0LlARcck8+1a33l0pS4oAxPSvk7ZxUAgq8hUU7qiie&#10;OCkcGQy/oqiQQBIptpU/2SObjn3ptyIxWnS1bqGmT0F9X3fPks/WU+MrqZ6RquVqdYmgFRRU8MHN&#10;LWM50OztYBD6fZhDelwAcfb5/Z0neZWatfs6E/aW7I6uGjmhinmWN4g01bC0TA1B/wApinBLAaTf&#10;TpuFX9PHsXbYuogv1R21Zr0YjB5mIUcYrPJHBUyLEswWNjUTrNaOOnpqYFv0H1ei9hf3IFh+lTpB&#10;Nx/b0MlLXJMOXLwRBE1F4mhgaCxQJPFcLfjyawGtbgWPseWcyBO7pkdO75tDTRHQrSJqRAk0aKJG&#10;5EWtByZB6lVrKPqbn2Yi5iAoD17Az0Gm5N6Ub0xgeVqZ0aZWpZIi0kEcSm8zTpcFP6kADV+n2gut&#10;xjRM9UEoqR0SDtbsJhGkENelOIoqiWZ3VYEgopjaF6WaxMrv/uu/PN/x7jvdtyViQh/1f6v5dIby&#10;8GFTqvLfu+a7M1lTFATSD7WV54HqD97TVVyreQoTqmZBc+I2N+SD7B8lyGNSfPj6/n6dNLKDg9F+&#10;zGXpKiGGaKop0h8Ip6SOaWVJJSykNqpZVsURr64vUb8sfbRcljWpPn/xf2cD58KZ6Xo4CjpB5DK/&#10;ZwPC9O89RHoqohCPUtSyaFoqOjkA1LYanKm35tx72HLnBAB4/Z6k/bgfOnThuCgoOg7yNVPmqqCO&#10;33U4GmClxOT9P2yt5PtJoNAViCDpEgUR/wBq459uKdC1Y0Hqy/sIxj0+Lpkzsxq3Shx2NeWol+w8&#10;KIY6VKb+JSmplokkOmVshJSlUTxMrKhCfkWBHtqS4AXv/Ogp9gHrUZzj8+nlkIow6EOnRsQ1e9HV&#10;tDVVop2pJlMjQaI7LXyU5YARxyi6iQEAED6H2VzMZ6BlqBxpTj5A/McT0605TPXLL70lKV9OY3nZ&#10;7HEzPPGogkiSzVFVVsANY5KaroR9P6+0ybcp0vX11YrUV4Aen868ekslxU9ZcLv6rpvtsKMf5oFg&#10;imLTSqYkqypnqYYi44Dnn0sQSbAe9vto7pg1CT5D9mPs/Z03rDYPDoftj9iwNUYyjpaipqUr6wmT&#10;UhlipakHWFlmiUGIlxp8Or0H1G49twbaTPqc8AP9VP8ALToytw1ABw6vr+K+Prshg6Bp4KekFQxe&#10;qp4oYnEEnjV40mMf62U8eQcEnke5i5QsTpDgdp4Ho7mcKg9erPdq0JSlpmmDyfbi5FwfAJWuNRC/&#10;U/W1rD3LltGUWnRezAmg6Fakg1JrNgBwqv6fxwL6eT+fZsiY631ymiAvcLZWawZQbm3HAH9f6+9m&#10;IHB4dWU5p0zVKKF9PGo3YG50FQSTew4v9B7Tuqg0XpVF8P59MVRGiFtSRJquACCAbf0H0BJ9sMPP&#10;pQvTBULo/QoN2divpPpIvZiL8A82H9faaT4ulUZ1U6SVTNGPI6+CSNQZPGn7V0vZtF+AQfrcn2hm&#10;4/t6MUWtAemaqlVWjVnhs95IToaOYSBdSKyp6jb6XIF/z7TMc06UogAoOmqaazozxhWcoskbC/rf&#10;/dp03JA+gJtY/wBPdOnVU0x1BmqAEZra9HmZVHKsSNA1MQbi/wDa5/pf3Rxivp0oSOgofPqJLXAe&#10;ISTqrCJfFGqFjEfq0aiwv/TSfp7Ts1OHT6Q1Nafn1GFa6htIsNetIy8axxu3+cdUPABFrAD6+2zL&#10;TBNOnvBBFTw6nQ5LSqJJJITKpAvp86oraiSgAuP6Egce/LJnj1QwAcBTpa4StZmcoIXsA7AoiakH&#10;pMgNiePqRb6j2a2smadFV5CNPQp46e6RssbEIVIdtCow+j6T9eAeb3Hs7RqjoNzx9xHSgj9KlrrH&#10;pOpdC6gbcoxI4P5tbj2+nxdMEDB9Oo9T6UtISwsoLrGiBWb1BeBwR/T/AJGadWGT0h8u4VLaySzk&#10;IFUAlgPWGf8ABP09o5v8nRlbrShPQe1oVDJ5FYAF1ViwdUYAWuVH4/1J+vsol4nV0dQ17adJipT1&#10;pKyM0SDQXCeJCGBCxxoODz9b+0EgPxdGCnFOmGWJgbSpAmlXBSQhpUW+pGRWBHI/sj8e0D/LpVF8&#10;Q6aJjKIy0jiJBIFLQKrOEPDKiSEkeT9N9R+n0H19tP8ACela0r01VAgcGMgDW4EQK6nFuCkkTAWA&#10;H0aP/Yn2wc4PTq1r28emGuASQnmbSqwTI9OukRjmI/eWBNv6N9Bxf2kkIGOlqVpnpjeMMkkYghYl&#10;XcCMMPWgK8SS/o+v6V4H1/wCJ/iPShQARq6T9UgQ8Ql5EQszh2ZZFNhoK/2nb1AuPzb2ww8ulakF&#10;cdQKuEVLzaw8ZCwRK6BWawI8ckag2Yi1pBY2HthxUmvTyinTfNC0Un20ckMkSN5XVdUS1NQBcRU5&#10;YWa5+q/T6ce07rkAefT0dKV6Ypq1zVWsNUb66t5kiK/uqUjjeNAp1BrEn+g9stUcOlKqCOkwVWVZ&#10;2qJljcojNSmGWRZIzIV++WWK7iNuNK6SFJv9PbBpTPTor5dQqt6OPyPFGQ1OhamipQBS4+dbK8lb&#10;C6rcWIK3B5N/8PbfDj04gLGh6Y6hJYYdU/ikgmmUTRVMqxq8yLchfCBdnvqB+g44v7TAiueHSkYF&#10;OmVrI7RsZxHIB51+8WopSqtZBHCbiOPnSb8kj8Dn3rq+jHz6Z6mqilkq45ZpA4njWNwWgZEiGkNE&#10;Y1OoJchfV/r8e/dPCMig9eocs8c0juF8i08axRfbPNFUVTTHQYK6lZbq1/VZSOebkm3vfXgvmeA6&#10;bDB9nLFNPeKClUrTw8wCmlnPrnkP1YkGysrMdVwR7owqQOr6lp2ihHXOM09HUMsUEYnaQLTyylWX&#10;geWcx08l5D5B6TpY2+ukH34Gh0daoz56no88iB0WmhjqdcUiEySho6luZJokBYNwSqE/4EgH3fqh&#10;BBoeoIp5I1JmEbNDKYIDRxvAapnbSiSUzEoZAOSdRXkX591CgdaOcHp2p49XkGunilepihqomoVR&#10;iYhYeID0lk/UFP1PJ976oRTA8+pNOYWCrOsyRx100ayIS8RMfqFSYo7kSt9GV+P9gLD3Wiukdc1g&#10;nS6NdSZqmXU6xzRGSQCzU5Uj0sObt6VFwffurjgOo1Skcohg+zevyFQFAqRJElLYr6XEzekKgB1a&#10;GC2tz7unxDqw6wNKIAkcawxRukUcdVJ+3JqN0mijSQFiX9SBgWI4ZXIPt8kAVPW+s/iiLTKv3Wqn&#10;UTShpCyrLEn+QyJBHdv9Y8A/2gT7pIAVr149Q4vDNTRwMi1s0sZMzJGsKIobWJISvoIB/Wygkf4e&#10;/A+IpHDrXHrDPCUiheWRiYm1xRyH7hCKh9EkcULchRwbliB/T3sIAQR1unWOuRNcMgSNkusLxT1C&#10;3q1jH7kCMw+gv/nL2/Fvdx1RPPpqliiask1yRERtHBHO/wC6Ykb91xEQNR0qbK/P+B/Iq2VPW86c&#10;dRWmEyAD/cjTJK8lPJdI6wTFygEcjqSIgvDOoP8Ah7aV9OOtg9RZCaaaEVUcTUSSSPTwCSMQ1cpG&#10;qBUrrB30HlPICSovwAfdvEJwB16vTJNPSNM9P44qOOSnc1JjrZIamlkkYygrEwDBGHKSQGzEfQjg&#10;tEkmp69QkV6Z5jQ01Y1PJWVkTRmlmiiqIUqS8kq3jhCgKhm0nUGRQbG55+nunovh6TOUqfFUJNB5&#10;v3pGUzrF4ZhKz6UjmqOYwD9GhHIAv9ffqV49PKPM8OmlapEyNTBUTxw1TpJLLTRhYKqSWJLypF4r&#10;xeJx6wzHVbj8+906tRTgcek/UPTQ05hkYQGtZUqJrLrpJFfyLJTsB41k5CK7G3B9+BINetEtSh6T&#10;lZE00LQI7JHTTipSeNzDLK0Y1pM84AcMVuf3TpI5iYce3Aqg06bOR0layoaSpykqO6JRwXiVpgjQ&#10;s6/vZOBCut0Kj1Kt2UfU3Ni4FBAB6Zqamn+r59JSqU/YyVUFbNDQZannlkDSRTVErRJeWtjRbTQw&#10;PYqbESMOQo97ovAjhw/1evWqilQeP+r9h4dI+smg+zSSpq54AYY6Q0kZklWnE30qqdmVC7KdHjh0&#10;llBHqv7eVSTUCv8Al6qeHH/Y6Za2pkmSaSKpnq1SKSlylO0aioGkCI1JgnFlkK2YRjm1+bj24FAw&#10;Vp5j/V6fPpvjitemuV6WjkbzWqpoYxTJFplFHTRCO4qZFX1KFiIbgXP4492C1+H7f9X29NsFAz9n&#10;+r/D0z/czTQSKiossEtLQwSGNZFqaeoctNPUKw0yEKdKPYMoB5sD7d0KDTy/wU8v28fn038QNcHg&#10;PPHrnqPLXx6Zo5KWDwSNIqSx0j1Msk1CTBFLE8rrEhl4szMyP9B9Le7CPNfMYP59UJHn55rT0x9g&#10;6ZVqFdxU4+d0x9OpLRNHGf4fVKLUdNGs66Yysl/KoVUe/wBT7c0UAD8f9VT/AJOqhgcrw/1UH5ce&#10;sFRHLQzzVT1NIaOekigrshBTCOXITw/vVdFi41VwZAD+/KfRYEKxJPvy0K6RWoOK+X2/6q9b4EsS&#10;KNxp5/Z/qp0lsrUvJDBPj8mqiKX7eKTLQSrUtSVI0pUUQkDOyoCFBKhVAuD+Pb8agEhh+zhX/Z49&#10;NuTjSf28acMfZw6ZyumKGGpSjjqIGagnmyVLMJ61ZG1VpoVt42BUrJFfm92AHt4HJKnHGg8vTpo0&#10;oNQFeGfP1/z9JV6UwRzRUeOkyKJ90hjmlh8dL+8RTxuLKZZGQaypGn6m/tRqDZJC8OHGlM59OkhF&#10;K6FLUr9la4z5n5dM1VVtT6lp3kpPHR+aGeJXjqhTZJjRyRR3v4PK9wpF1sBaw5DyIOPHP5YyP5dN&#10;E0GkYxX9uD+09R4sq+LqoKdYKOkipKT7enkr56yorKKnhUqVipoRw8zao9RbSSb3P09u+GrqTk1P&#10;kAK/8V1oOUPlgeeaf8X1Hqs7PKgmjpI46SineCvlpXWWGCORSY3ln58WoegiZ1LNYqy2PtxLdA1D&#10;SvlXFf8APT/J1UzEjVQADBoeFfnwFeGfPpgOZo3mo2poqeKuaWWrNNV0zHJVdFGnip4osrFdUcAG&#10;2koWYAEOAfb/AIWCGOMZrgGvp/q/ydaWaPGgZzgjJFPJgP8AV8+kXkNz+SK80kryVUjyRQiWOllk&#10;EMvjEs9FTR2e7C5e3OkEj2rjhqaCn+T/AGPSnz6TyXeKeZzxzjGQOP2npC5bcdTO9c9XWRxyNJER&#10;UTQPV1FQmgR/aw0rKV0iw1aCOT+B7VxwigIFfl5DoumuZGLa2ocfMn5U/wA3SKmzkpInhq6Rnhl0&#10;RUzQlFgXT45JYjKCWLcCwPpPtWIRShH5149JTMzZB/L06StYSKN4aeNY4ljlnrfNIWnlnke8k6QS&#10;KGLIvpK/T8r7ULStT/qHSaQdnZgedfX5dM08McsDCFP3Y4mf7mZJEVXXlg0Z9MgZLFYw9h/S/t9S&#10;eDcD5dMMFK0UZpk9Q/Aaqph/yuB3aJJYT4SlwkWkAoFIDEfp0IB9Bqv7cqqitKdNlCzUqK0/1fZ1&#10;JpcTLA6mOWFJmdSuqpicVMSufK3gQFgVsbrqJP1Fr+9NIp+z7OrrAwPoft/b0oqfGQTUrRQpT08q&#10;M7pUiWZTDCDyYZZvSHvf0s12H+t7ZabRkVI9MdPCFSCtACPMV4dLGmxtLTXjkmiApxHTxeWNZZf0&#10;CR0pPIq8SEk61Ugm9mIt7RPMWyB/k6v4KjFeHqM/kf59PLY37aiyCwUtTHUymJhGzNNDJTJJpSnJ&#10;S6RyAH+16iD+RwGVlLOpY1A/Khof29eaBRGQBQn868P2H16TGTxirTyRU9NeFWCSQxRsrwyBNRpa&#10;qOSxZgeLiwBH0P09roZAWqf9Xz6RSW+leH7P8B6RGWo6OZIJ1cy1y2WO8XkgAVSPs3VwEJX+yULW&#10;BsR+fZpA+kmvD/VnopuYlYYNSP5fLoJMohV5WlMRlF4ZVXmIyk3SBUUCwX8qF9nMNNGOg9crQdJK&#10;zQ6UkjSVXlF3SQXWMcmKNALAn6Nc3t+PamMefRa/xdcljhMjN4jGhc/tmb0MBysayAFWt9D+q9/x&#10;b291TrlSyIjveOYOt2KycK1/SpJYAhVA+i/X37r3Uky0hjWWUs7THVoMIhCkN65gfo2lhxzY/n37&#10;r3UFh5m8gVI3RljLOCjKq8xy6TcW/wAD7917r//Q3N7/ANByeb3+o/xI9qei7rx+n0BH5H5/2Hv3&#10;W/t69+rj0jm9ub8kfg+/da65WNgeLaQLjj8/S3v3XuurEfjgj/eLf09+631xNrrb6EWva4B/HA/3&#10;j37rZp5f6v8AV/q9ByJ1fXkD/VHgkfU2PP8At/fuq9cLcAXUC5Bufpfn8f4e/de66JP1ChgeT+Pp&#10;x9D9PfuvdY+fyv1JsBZj/h9LgW9+691yAAPFuCCAQQbW5bURz7917rjcWP8AauLcgf7E/wC29+69&#10;1xt/Qr+ObXX/AABHv3XupMRHpGnjgi44PBJ4/wBf37r3TvBbj9N+D+m5H9QL+/de6cVA+ljYX/C/&#10;T/AD37r3WZSvP9SLECxuL8X4I9+6912AB+Prb/Un/egPfuvddkXB4v7917qO6DgsLj/if6e/de6b&#10;Zoxz+bC4F7e/de6jGMA+lRe/Fr8gHn37r3WOVQbXQD8WNgfpfi4H+8+/de6bahBZjqP9AwI/2zEe&#10;/de6ZaggGwA5ABNxYr9PTf8A2/uh+MdaXgft6Z535YkavojNYfjkFgPx7t022rz6Y6mdeVAQNciw&#10;/wBQRpsT+Tcf0/Pv3VCQBU9JmrrkCyEEnSLEgKS34YBP6j/U35+vv3SZyvl0l5shpLsjX0qTo1I5&#10;fV/q+Pp+CoPB9qRgdMVpnrg2Q0hNJj9Kpq9JlKEC7WVgPxY8AgW/wv7917VXFeua5HXyG5Km9kRC&#10;U1XAUergta5497691zGR06fS4AdnF2Vg4Ww+q3sFJ+hPv1D17rImSuTIQikAluQycm1mb+1f8H8H&#10;37PVtR6yLkVIclxZrJrjcWP+o1X+v9Pfut6z12uQDFhGyA8Fif1K31Zl4AH+v70cih69rPWX+Igg&#10;DSWUgShW5AI4ZPIOBzc/8Rb3oKoNR1rUeuRyCG4aRHjFrxqT6dX6gbr+Pra/Pu1et6z1yXICy3lC&#10;eu5dWPjTmwIuoHq44/1/fq9e1nrwycTnhmVy3IeMoCQf7R02A/IN/fq9e1nrl/EwQGOm7NwSCdNu&#10;DoP0N/fq9e1nrk+TQm2r1IwIAsqxK4+iE/1/PvRyKdb1/LpvfMLeTQ5U6nuSSqkKOVEg+h/PHvde&#10;va+m59wJcXlgVkHkKsHZwv6dV1AJINrKNP8AXn22+g8ePW9QPTfUbohjEkhKKERVMLShALm+to7E&#10;3/Oqxt+T+faNyBxPW+HTRV7tjisA6EHUwku0kai11iGnVf8ArY/6/thpox59eBB6aW37Dq8JdVKX&#10;fySVSuPT/V76V/wUE3/w5HvQuVHD/V/LqwNDUdZ133SEEfdFn9R0qEUuDyksRNxa1+PofqPdxNGf&#10;t6dTv+LNOnBN5QOQonDiykMsgEQLCxWQkWvfgBfbxkXGenQoA6mLu+AHU0oKgJE6RyqkSFuLFn+r&#10;C+pv9gfbZda9b6d6bctNLotUxsnjJDI+suQ3pI5HP5vc+/Bl9erKBxPShpM4J2BBUrfQ5YgsR+Sy&#10;qFW5/wABx/ve9SjNerUXpVUeQDqtjwBrsAGX62ALDiwsStuffgVPA9bAUZHT7FUMxFwCCp06zyz/&#10;AOqF+f8AWv731bp5hmUlObWBs1uDbk24P+x92T4utdOsTgqTpt9CoAsCL34OkcD291rpyhW4tY/q&#10;+pHHA5BJ9+691OW5UG9r8Xvawvawt7917rkFBJsCT9OSSQCPoD/vPv3XusmjjmxPH4B4H04Pv3Xu&#10;vBV5AUf4c/n83sP+ih7917rsLx9FAU/UAE3/ABcKffuvdY2S3BItwdNrf7cf6/09+691xCC5J/H4&#10;A5H9D7917rvSObL+Ga3+H5te/wDrfT37r3XNDc8X5HI4N/8AYAD/AF/fuvGnn1k4tYg8X5/BH+x/&#10;4j3ZPiHWs+XDrkoW4v8AQtfkEc2/4n28aUz1ocesoIAHBB/1rXtzb3U6POnXm4dcDqtp/rY/QDkD&#10;3Q+HTt4/n1VaV64H6cEEH6cf7e1/+Ke7p8PV+sDWvYix/rwLj8/j+n9fbb/EetN8PWCYqImBUNwQ&#10;Pz9ebE+69acefQV71ylHgMc9XUyQRARzyTzTGNRHFGhYMzHgAG1r+2JyEUuelEIrIAOteT5ads4r&#10;HdiTZMUKZiemho5EpqyjE1NVY55DLLT0s0itHrYKrqsqkFlb+vuNt4uRJdEqOpd2GMRWvh0qSB0Q&#10;DuTurH9wbGjwe24qOtjNdV45tn1mOWpymCNRIsM0lL6zG0KD1QNC4aN2PoIsPaaFyD+ofz9ejK6T&#10;QgZOJ6NB8dP5XOSz/XmHx+bnr8BUTTHIZPMY6oehly2OrF+5ioqqqi/dkCrZGMifXVwoA9qk2+6v&#10;WM0dFU9F8m5wWkaxsxJ9fPpL9ufDzqTr/c0lXQR0Ms2Lamx2cmq6moyTxkx+KnlnVgWICX8ZWx9Q&#10;vx7JrxbiGb6Z31f4OjmyaOaIT6aE/wA+qjvmLuw5jf8Ah+vKGkebAYx3yWIyFLA7JIKmlVKj7YRa&#10;RLFoQO0ZPDLpDBgfYg2uPTAZWycDov3aQPItvTHHpEHr/E4/bFTQ7bkoMplKGkXIVFbFSMjUUeTj&#10;UyTQ6y4qWEWpCn6ha9108LVlJer8PTpCbdAlI8mn7K46rU7wwtf1rlJcRUTRSzQVEk0QVZHNTHVq&#10;HDLNLyq8kqSt9Jt9RwI7N1lTWOgvfwm2Ohug92ZvamEUkG6KWWro4j5UhplDSVaFNJopVcGy8Kw1&#10;A6QBYAkkvyQ1NY8HpHFOo/tM9Gh6L+XO6er87Vbd2RVU2DwmZ+5igop6eGcJ95C0cq0sjhGjk9RB&#10;Ivck3Fhb2S7tskV4gmlFSP8AOOj/AGnfZbKXwoTRWrUH7Ohs6s2fntt5TdG/84YMhujdmToMZt+v&#10;oqylaux9Q1Wa3JVlPNBpWC0a+Jg4A0ghfz7CO93kU8K2MXaiA6gRQHy/P5fPoXbJZSwXLX0vc8hG&#10;kjy8z9mOPy6tzrt8VGM2ptx9yR4Sn3nlxRPPgMPURTRYyghVoqcUggUyVVZOXedhKLkt9be4hO1t&#10;LcusAbwwcMRxrn9nl1KQ3KNI1acgMfwjNKYx8/PoB92dm4PFvVrU5bP1q0iotNST0kTZCLL+UpDS&#10;zU4vHGpJLKSQwHOq49mttslxUOoA+flT7fM9Um3q0C5LE/Zn8/z6LbvjfiY3ZGVr8JgUoctPPDFN&#10;PVmJqmDNec1DTSViqgSGRbRtEjAj083vcSbft7PexiV6qPLgCB/hI49EG5X6x2LtClGJGSeB9fl0&#10;ViJ8g+G3BvLcUOQrKqSnx0mGq5GiqqibIfe3qWpZqpWWT9KLFJZjpZg1yLexoFjEi28RFM1pXh+X&#10;QM7jE1zMC9aaSaE1qK8fnw+XTbvPGZrEbfpv4jFLiqjKf8CNVNC0UUU15KmPWVkliKIyo3ijKPJb&#10;hdPCu1eF5DoyB/xX+qvSC8ikjjGsEFs8B5/kfzoOPQV0mEyVPVYyXN0cskIkaSAytSCSeGD9+FKY&#10;zE+vhTq0ksWKezV549JCGlOiiOB61df9n+XRius+vajEZCk37v8AyEOGwEE71ybedJIMtU0kjCem&#10;+yppvTGAbODDyrfpsL+yO9voph9PbDU3mfL9vn9nR9Y2EkNLq5Okfw/z4Hh+Xn0bf5AbbbN9dx5v&#10;C+BJNwRo1RtaCSn+/WKmVFxtUalvRUSRU4/ejTkM5ZrkXJPt86R3BV86Thv8OPKp6Nr6Ava60GW4&#10;r+f86Dor/X3Wj7SwlBuHdNYu387uaSprMHWZajaTHbOxOPZqKt3NmMVUApW09V5FhiUC8UgDKLXP&#10;swub5biQxQgMq8QD8RPkPQjj0VW1l4Efiy9rPwqMIOFSvnXh+deg023QQ5/s1etOvBWZRdyZGLb2&#10;4Ows/b+HV3nqfuY2pRUft08UQDLES66/SW+g9q55BFY/VT0UqKhBxFMcPMnz/b0ggQSXf01vVgx7&#10;nP8AOny9OjVZX4+bwl7XztTuHcOL2H1V1nX+XL0cmQpxJHhpqIPHJ9pTBfXUTLErCdULhv1tbkog&#10;3K2ezHgoXkkFBj+WfT5dHD2cjXZd2CQxny8x+XqQOikbu7B3BT7n3JVY+Cmwe1Ylr2p3qJ3egqKk&#10;wFKSVdQMaao7fbs6OWUkai1iD22tYjEmrubFR6Z/z9E11eTeM5UaUz/g/Ly4YPnnoD6XI7c3HtrG&#10;4vK0dPj6ypetipqx4xJ/FqwSPOVEyASgKxC/uFPx6jpC+zExvDIWQmg8vTopWSKSEBwKknPr0G0e&#10;J3LUVVUYSv212ipYadWjhqJoRpdhBp1rIxH1Atf/AF+V2uMKCfz6L9ExPb06Z/GwQRbXTcU6UOfe&#10;rirZ6wWqKgU0UgIp2jWzJOhB4YAnj3SJtWsxZXP7f9WerSIB4YlNGqP+K6MbgZNzx5/Hbw653RXY&#10;ymx8kOWmWvqFpXnqYA1MlY1I49IiDMqGQG6kHkH2GblLVo2gvUDFqgECtP8Ai+htZfUK8dxZyFFF&#10;Canj5Gg6OJsrO7o3Spl7F/3GVG66mjx9RXNX/wAPo8hi1lDZGWlppdaRvMiKrlEt+m9uT7CN3ZwQ&#10;Yshq0AmlPPyr69C+1uJ56m87S9BWuCM1I9P2dDRn+wOn9tZ476kzmP3NX7ZaRqqJY8ZLLSUyUgxt&#10;Dgtp1BVyivGGjnMpsraniB1D2XQbfuMoFuEKh/tp8yw8/kOjGW+26FjcM6koMnFRigCnJ+2vDqp3&#10;5l7x3Z2Vu2m3bPh22/js1FUT4zAPTikqcZiqR/tKfyozPMTIiiTySaRJq1gG9/crcq2MFhbmAnUR&#10;xbyJ/wBXpw6ibm+8lvbkSUopGAeIHD7c08+PRGZfPIP3o7QxepRpAMzkaQFYDnixIYj/AFvYxUKD&#10;Ty6BJI4enT7hsXWSD+LGF4aHTPTmWVRraV0KSAOvBYAX0H8gEe/OVroHEdbRCT4vkekrWRQrFJI7&#10;TBQZotMKjhmb0yx24N+OP9t7fXgOkzDvIHTTNA7U6zimWdDdFj0qlQFAu0kn9lgfqb2I97HHqhHk&#10;epFI/wBuIGXTRoCtrgNLrlFtDRHmxN7Ece/depXpRlBUvDSoD5iCWhdD5FkNgjpYcekepfz/AE96&#10;Jpk9bUajTp2ijWqSlw8sNJDLBKz0xkQKsrgeRizkBhpN7csCTa39WWqasOHy6VADCelOh8xVbRbq&#10;xWIxGYhlkqcdAmM/ikUiz49qeGzR6OFKSiNVT1Bv0/T8ew5cRG3lZo+BzTzHQttJY7mFY5RlcVHD&#10;8uhfqercL2fNBuDIzfw+jw0dM7Lj4rGoxtBGIZqn7ysI/dJFxqIuPUL8ElybhLZAog1Fv5E9Hv7o&#10;tt0KzyHSE9B5D59K+u2RX0mzY325BLJ+1V1VVXZGtSDG0eJppNFDHUVAKh2nRR5EBILf6/CRLmNp&#10;yZf2DjXz6Wy2bR2g8HjQ5JoKV9fX/iuicb5wb4fcEtXl6qaSsiDft0sSh1iljURK0Eikjg/UXuOf&#10;Y0sZFeEeGD1Hu4RaJyXOR6D5V6CPNmmrpp0hJMVOEfSdJLqq/ucoFC8cED/Y+zNeOeiaUjVjpPSB&#10;aSkWoqiscJ1fbCKIxxmqjBWIpIqlWYpySbf7H27SuOmHpT59I+ad5HE+pDYNLrIVZJJGPKhiCGYH&#10;kKfp+PdgpDCvTXXcMrBkaaOOSYKrrrfTLG/OiV9K6W/2ofggc+3DSmetdSY6aeokEaX8lRchH0uz&#10;Gw1EfUWH4tfj2xjqy5NOneneoSOSjSQCmjXQU+jtY8ByOSBYkXH1967er6VGepKyRwMsc/idiSY7&#10;JqcoB+60l+BYXsP68+958uHV+phhx1WAzytANDmQcN6VN0IA/I4+nvfXiKinTfV+KnLxmRYZKdRo&#10;lDa0BkHpKra92FgSxuCOPdAKfP8A1fYP9X7BQLQ16j0QYzJTlWMrhVeqlELxlD+q9+DYc6if8fqf&#10;duvVoCfn1hqkiR5IqZmmj8j2lkXTJMUazyxcX03vZQAD/vPvY62BXu65pTg61jZkQqgaoWMK8iXH&#10;pdRyLte/H5+vvR623w9OM0H7ULU/jjR/2zEHuFf6a5VIHA/Vb/H3UdM9J+pjR4wpCSeF5UEisEHj&#10;Iulh/tzY+3E+Lr3UWnpU8okldm9H7RkU2Mf18Za3BFhe/wDtvbj/AA9a6e4lq5Y2hXxjSsQXw6Yx&#10;In1TVqAu4NrE/wC29s9b6hzw+KB2KkyylY5DK5SRNJvdI4xwT/X8+/de6bGCPURxnQ8Up9Zd1Uq2&#10;n9uRkYDlTcWBtzce1HWupkaTyTrEhaR0hUSxBCp8nGh9Tciw/p9fejSmevdT1VFk8VVCJdUZkAjO&#10;lWKfQiT8Ov6iD/T2ydPl1vqTC1PUyuZI28T+qMwqqxl0A06VAsCp/oeefeuvdcZ6nSFkd9KMsqwx&#10;MbqXHpk1yEXGocWvb+nPv3XulJiMXLU/ZRQFKf7hwjsZCWiLi4YyNddLfQkgn6e2pGCAseFOroup&#10;gOjjbC6VxKVezMzkqBtx7HzM88eZqiXgrap8fdMhHj4KRmmRI3ICkKrNYXAB1ewxe7q48REOlxSn&#10;zHQu2zZonaKWQeJG/Ho4eb+KnTeLgx28MXPn6rFZaRUxuGnhppMnmainI/ilFRFfFNTPTA6xUTqA&#10;QPUpB9hteYL96xNQEeYxT7fLP+XocNyrtCEToCQeA9fXAyKfPpl3L8e+pdktj6iTPZDKZmrVa+m6&#10;+gpkr6pYa2TVRGp3LjQ9KWRQWnjV7hrA6Sbe9pvV7OCukKPN60/lx+Wem5eXdut2DFix4+HSvHh3&#10;DFKcekv3dsPdGFoqHJZnJVFOIcfFk8ftsW8mOpXb92GSOMMqTxgiSOPWxkQ3NgLBRtd3FI5AGTxb&#10;1/1fYOkW87dcRxB5WoAKhfT1B/l/h6JrlaKesoZ48czSiaZZYaqq1RTCJlPoWlt6bm91tb6exVGy&#10;A1boFSoWFFFekZR7e/ymmgrr0rVusKoZWaV4biK5K/tlnsBxyLEW/CrWoHaOkYgNaMOPQo028Mpt&#10;3F0mJo5Ex+OaaNalIxI9aY4p/ugrxtfQBICdSsSf6j6e0UttHKxdst5dL47iSFRHH2gkfn/q/l0d&#10;nFbsyGR6xpt050Y2rxOXqziqShqGipKqWrxgAFVmxSBAtLOqqUgVmaYoL8j2HXhVLgxoMgVP+x0J&#10;4p3e0E7nBwPy9fl6DzPQG5mvpcDm6Wbbs2RrZsgZaWKmMTrWVkVTGDULRsup5oU/sxyKNDAKRYE+&#10;10aeKlJAMeZ4f8X0glfw3rETU+XA/l8vl+fRf+wt81GPnygmp8hHPT1ESscokKVoMdyrVUZB+tyW&#10;juy3t+n6ezuytwVqOHQev52DFCM18+P59BbB2duJwKiglp8cBqiFVRUoiLrN6XqWLglWYEgqLD+g&#10;t7X+Ag49FjXEnDpE1lQ8dRHXeUvI0vMwTUuqRrEtJf1/4/0/p7e04x0z51rx6dZczkJBTRu5ZRxc&#10;tzGQoUlWP1UcaVP0+vuukDPWq1x1PjSsyjtJLULGYhTorvaXRGx0tLCnF2bi/qGkXY34HvR0rx6s&#10;CSOhV2vtlp5Gx/3FHXO700cquLwiOWT0GSY8esgFlLK3Fh/QFtzLpqQKdG1nb+JQHPRg63qjDsKZ&#10;sdDLV1kmMqIocPQqzzGvC6qiaaSQ6qRSguurWrXK/n2TJeOT3eR4/wCz59Hr2MA+Dj6fPz+zHQS7&#10;g2TjKeOXF42qaOelXyVkaUDGl1ynVqkL8QtG3oLKQH49JvwtSdidTZr0Xy2qMuhRkf6v9X7egtr8&#10;FmKNDLJTVLNQTxyJLMxiFOFGpJyQOGY/pC2sADz7WpJG1B+3oskgkTJGB0ks0Z6x0NSFnkMsiSsW&#10;8YLMNRk1ONRPNjqPJufauOi5HDph1Uip6WWxoMjU1tFgqIPVUdY0cK1CxhJdUwtJTIz+lo2AOof1&#10;sw590l0HPVwBgDp+34+NwIrdq4enpo6aNFM1ULHJTtJJ5KuiM63UiN+FJH0Av/U0QAnxD1ttI7PX&#10;oO5aygXDS0kqAtpjZ4vFYSyp6UnjntdiBfWpte/Ht7SQQemnoI6dIgV8sNU6oqx03iF1RWWRlFnT&#10;Te6E8fWxI+hPt5hUdJxToSKOmmytPSyxRmeMsh+9k0q9IVADicghSxP4ZrWtpHtCw0N0sQMQCOjQ&#10;dS4aDzRz5aqFVDTQo09FUVBFHMyyiOIuqqbiMHkoFX+pH19hvdHYAhRTjnoUbSik1kNaeR6O5RQ4&#10;4IahZIqkz1TVMCRSstRQU6jympFRZllSOxEZQ3Bf9XA9gyQ91KEU/nn+X+odDSMJgihqcfL/AGOs&#10;vZNHtTO46kxdO1PksjCcfF96pV6jI4eqQOmitZViaeGY6NDFSRzckD2zaPNBIX8s/kfLHkKdXvUh&#10;mAQ54fmPt9a/s6Z9udW4/GYz+K46SbKU+OrJaKtxLTR46qo6yYCGGaEz+qo9f6JAwOm4W9x7cn3F&#10;pZPCfFRWvGv+bpq32+OIeImQp4DFP8/2/b1l3bUUe58XXUOumlqcOlJBTUck9THXJUh/BSQPUMFR&#10;y7jXKrozfp4t79bjwZQ1KavPy6pemOaIrglf28elJsXp/tPd2OqYKvHbjpsTjXpsjR1OOrKCvRfu&#10;XFPNLUU85jMixj9TqqlWU8s3tc13axOCpFSD5f7Hn9v+ckktrNOmhqgceOP9X5DrZG+BfX23Otto&#10;UeMc4qpzWbqo8rXV8VJHRVFRkIVWI1FLSINOoNoEig3AA+g49orVhNOXfGcV8vkP9X+YFF7afTRd&#10;tT1crBi4qHGRZKVfLIyK8lXwskM6G7hJABc34Zb24sPz7GMFukUPidBRiZGp0y7b3ychkJ6JpY6x&#10;vu3jWdZkIZIJCP3UQXAH0ubC/Av71b3KyyaPTrb2rqKn/V/q/wBXqRDp8gI2lYEMhldmDMAzheWU&#10;H8f1H+HsxHSfQVPr1JxG2MfmMnTZLwLULG0gEkiBnic3Bdbjhhf6g+6raxzNqIyOrC4ZFKjHQhR4&#10;qjwtI3mhiWGATqpdTIRrF2LO/It9SR9PajwY4FJpTplWZ2yekX1lV5Guz1aiKVx0NU6wOqfRC+rR&#10;rbgg/gj2i2yRpJn/AIRw6rOtHIPRnxIGS9gGFrqRYt/sBx/tvZ70kNM0/wBX8v8AV/IRplDE2ADW&#10;BNrkgD6Lf8f77/YMyfF02emeq0cluQfoQb/X0kH/AAHtHJ8XXs0x01zIuvhuUUixAtZuL6v6/wBP&#10;ZXJ5dN0BNDx6giL1WCRglPwVa4H9D/X2kdaGnWylBXrhJfTYH1ellUqLNxpsxN/949p5aKMdVX4u&#10;m6VQY1H5UDUbXuPoVAA/H9B7IrlgwJ6d6wwC7WZyCQzMpP5vyTYf7wb+0EMgL0Jr0oPxr+fUoxal&#10;uoUMAbMAWD24BNxYc/0/42Vj5Q06TnqNHGNd7WZLm5B9IH+vyPzb2jiFJK+f+odXfy+wdKCjvYBr&#10;argggEj9J0lvYotDVeqDqXIilQVC/W1x+lWP4H+v/h7WSKAOtnrhGull/VpvpW9l+n1+v9Tz7rFg&#10;9eHTorKFF/wDYkL9Dcct+f8AX9r9QCg9VPTbMUbW1lJsAtiD+bHTwL2/J9p3pTqw6jJGAF+vJJZr&#10;ek/0Q+2ut9dyxqUJNhe5P9VCjj/ebe3GUBaHNetcekplEiCFginSF0qvqZbn6qP8bew/uSIIyadV&#10;PEdB1kmDn1KVHqCAtcAKQVDL+b/W/wCPcbX7DxKMOt9JeWUGURqfVLdrFTrlS3Pk4I1KRdbD8+yw&#10;OA+njXy6104U8XpVmUI5ceMSXLsR/aCoCD/VuL/gn8ezGJARnB8vTrfXcqoxvaMv6ghK+IAniRyb&#10;abfWwA/1/wA+/SqlfLHXuoD1CukyyI6MpQKTZiXUFVswFjf9QP0/HtA8ysCCM9e6x0866kV2gVmb&#10;U6sxRHKflCgv/wAnG/vVvMgND17p1XUsoP7SIWLAKqkoxHAI+l1+vH4/x9m6nPfSh691Gmhd4yQV&#10;ljILwo66XZSfW0f+seRf3SeFyKtnrYx1wpoG9TBFtcRMxIGliP3GKNwCTx7YiT0HVhRT3cD1wrsU&#10;zBpYgpVyt9SoVJUfok08i9r8cH2E+a9kEsDXUI4cen4SowOHWHErLTF1KKLnVZyG8ZDWZktwEA/B&#10;/wBf3FtkssMrK2Pl6dGcYUio49Lymmubq4dWC6AoULZR/YZuGP1Bvz9Px7FMS1GoH7OnD0oqYlCd&#10;S2dhePUB/a/wIIBAuDz+fYn2f9OTu4nqr/Af9Xn0+R3MeldIsQDdVLvcXsWtb/bW9yNAwaLPSE8T&#10;1haNX1HkC41A2CL/AMhED/ff7YWMajPWusXj9IW4ABOnSpYFjzqFubWHN/bqrTrxWoz031VKjLwb&#10;BQdV/odX14AP+8j2ivrb6hKDqi4ND0gMhQLFM4sVD/SylYwv+1yCwF/ofYAvbT6eSh8+nOsFLSKd&#10;ahXClhYoytqVf0gGRf0j/WPtiGNXPr1418uuE+IMk0ckaj1NYhgHUovBAHFh+L2HvU1gCwKDr3Tt&#10;QY2ONgyxJFYePWrFi6sb2AANgD7WWu3qjalGevVpkdK2DHK8YViSGKi/BJIP6SxX+z/vPsaWu3mW&#10;Kpz17jnp/ipEjkiZfwSEGkaUIt9Tb8/2f99d/wDd6owNOHW64p0qKZdaqFBLalBLBbED9QP54/w9&#10;nFktRjrQ6eVQ2YgW4JW63AA5vfnjj2IFXHW+HUeVxGOfoQOdQvqIsbH8e2XlCVr14ZND1FlqyqAM&#10;FGr9Vzqc25FmPF/aKa7VU9OtkKBg9JaryUQMhLIDfWxF+Dfn1tyPxcewJut/GpYA9WQ4p0hcznad&#10;CyJIB6C1iTfR/bW4/rb3FO77mfFojY6XAE9A/nshUzlpFGiNJPGp8YkCXF9RB/sf1/N/YQuLmSVt&#10;XADh8umpQ1KDPTBTY2eQ6pIZNLwrLM8v1dtV443UclCP0qOfp79Hbu5qRWuf29MpG5PDpTwbfjjV&#10;XcIWIQkNpLpq9QjCspIUf0Yk/j2vWwjpVhU9KkjAx1NosSii7MEUyuUDAn1BgLgOvAP+puf9h7UQ&#10;2afix1bR1LrMYgikuFacyB/oQrLb0EqR/tiPp/vJclsV0kEVbrRUjPQc5TCosshHjAEfkQRrHrQI&#10;xLgu305/P1/r7D15tKpV+kwKs9D59JyKkvIFKmLSvCeJIituS8bf2gfz/X2SpbkvQjA6fVFGfTpw&#10;GNpA/kaNBUkr9uAtgNSgMGKgkccm5/2/tZ9HGBqYZPWwqnB6mUWPp0lKFZAHuXjkB9RJ5jiYAftj&#10;kgWAv/j7fgs4w1SP2/5OrqmnpSihgf6CRo2KglbFVY/VApFuOPwT/r+zNrSPT1fpkrqJQ6JH4XMZ&#10;ZheQsNJuATZQC1ri9uPwPZTPb0bSvl1sEg46gpRj+wzFi19L+klU5CFmHN/qCebj6fn22luvl1tn&#10;JGesDwkMCrLIWLafFd5JHfhkVWBA44cji/uwhFa+vVcdRnpRpkDogSzHxnS8rSA6ibt9LW+nvX0q&#10;HJHXqjpokcCTUquG8aKiodJR76Q7f6nj+0PbDhS2lR8umzTy6TmUooixcLJL4LsyxyN9uJQw/bmQ&#10;AE3P1uwB9hzdbAV8QZp1ZXIwemaNXQySuDGUIeJIJFZZ3bh4pYj6b/n63+g5HsniVlrq62xx050l&#10;d6UOqmHj83kgc+URIPrcW/VyPoD7XwDVgeXSYykGg6e2qVqIZFkNOCYJPUkbI0UZsYhpkUayxseR&#10;/h7MFp8q/LrTsXWvQcZmGaedkdoVmljJl8qB08cKXkklCgkHQDZRb3aYMQQek6mteg8qaGmnkWoM&#10;Ua0/g1+ZEeEtEotEAWBubgC6n8WPsrkrp+zrTADpD53CwNRsGV6WrZJaqBmjWVFgQ/uw2NwQRYg/&#10;X2hbUDUHpiRAwz0g4Ma9PVlfsxSj0rK6INUsLQ6FQH6/uk/pJP14HvwOoV6TGIAEk9NWUgZKiMh0&#10;QIwkSsgptBdRdTRQUxF/VzaSzXItxf2utzw/1eXTLHy6x46ekikLrJLTzRVYgaiyVMadBGUGjXAL&#10;CM/h2lZlYWsoJHs3gfT/AJ68em+loJZ5YhJGwciRaeGOKNEpceVGpo6eT/OEFblERVPNyfp7WeJr&#10;HXh0o8VkgmuGGJZGeFvuKiFBo8Lpo+51LyCG9DqfX+f8ArV6LTp0cB1iyVRFHjdP29RMjQ1EFZFT&#10;TCesatKWg8khsQCvKt9R9fr787VUHz683A9F63Hi3ybGmNFTfbrSiSKsicPLjpQthEo0h43mPpUP&#10;dbc+3YZsVPn5evSV1rgD8+kLQYVoWNVXLJRgxpT1NPPEiGdaea7BWUeNQjANdWDFr8ge1IYcBn0/&#10;1cf2/wCyaRxHz4dK6lp3qGhWnanaKSrZpqib0VVZObLpiBsLXt5Xltq/s/19uAgDPT4AGB05xYmq&#10;WVJqqjoaiWmeamAmEs1NSU6Nr8kZh/Uwa7MpLD/Ee7K+KL14ivHpkyWPkx8ystVFL5oJ5aMGjWd6&#10;SKJdcjtIxRl1MSVhILWK8/T2YW7q3yp/PptyoBUdF63LVVdK8cYrUp5JpJ6iomR1kipIqiPRGUpX&#10;H+db9TLp5PAPsS2YRsnP+qvSUfH0h2pchT1tFjaSaSlRqSjqKyndBNPPTw/5TkKpqPSTrnUgqmoA&#10;Lfiw9jCxRGcM2e6n2cMdKkRq16DP5C71p6Xb6Y6JcY1PQUE1BkI2nNM1PSZR/MTJMOJjM6qxUEgA&#10;Ffr7yT5O28LaBm8wKdHKOIos9U79171fMY+ojbVXNUSQwU9RHVg0UaUcYjlpcT5RqEa/R/L9B9Of&#10;Y9WEK4YeXSYShxR+i/U/noMTNUmD7WYhRHWRNN4dEUfmgYFCysWX0sGsLAkj271VvDp28fz6YsdU&#10;PLUmqghmgyFfKpqJY3R0aGQhAdKAXMh4GlrAW/1vbh4Z6ugBWh6HB5ajEUUNHFXRVcUdLLBR0CTm&#10;GpaSpsWstOhB8MhJCllYEDnT79UAY6fAonQKboommqpa7yVMVGqPA8DxM0kr04LSRuz3EnN3clj9&#10;fr78pH59J5Pi6wbUqZKaGvlokiLyUR0Sq2poo3OiWncEX1EEaQl7C9zbk2LacjqgFTQdN+XyU26o&#10;oMPLKJa/A+UUBqgZGqIFAH261JHKxD0BL8fn3bxS3TrjzHl01UekxCOZWjpa2R6QxKqrFHNENLMJ&#10;BdioNufoDx7cY1AHr1R80b16UOGomw80jKpjIeNHc/to0L+tgqxXIjKi5K6bni49ssuk06cU6hXp&#10;/wBxZbHVGLiq6WWpWpcSionYQ0tHVMGAiKyMPRYAKsaFmYC5PuwYAYGetmhGekpUtksNBNl6+CSl&#10;qDSxKAo0KsM/pWJY5B6WKepCpBPJta166jWvWmUN0kOvtr5Dfu/MLt/HU1VO+aztDSCOnT7mq+2q&#10;anRUzxKOGdItTWNhxyR9R6JPEkAPVJXEUZI8ujl9hbEwXV+7a1cBWU8mD2Vj0gqaiSeKryNfktQZ&#10;aaIx3RJ14aXxM6oCBe/tY8SIaLxHSKJvFTVTJ6EvofrvJb+jrexNxYaB8bS1IrEqa5XixMNKLsCk&#10;6WCq1gGksQTbVb20xIXHSjwpFQkjHQTd471/vbOu3lytRFgaWsmpo8btqZmps3NEbQzNRREoFjS0&#10;YZgb2twPbRZqU6uqkjh0p+veuM5T4mMxNg9nY7cskStBV+mqpqGFNQlkjkAJWUgyMuoA8g/S3vah&#10;ioHSiMacdLnM5DbeG2nW43BUca4bJwz0hq6p5HyOSz9NLprZcFTjUxgkQG8xjVAhCgkge6EUNOrs&#10;QqkDoHUq3x+PpfvKmspZCyHH4eCoi/h5x8v7pSesRi0FtGtVALMR9Px790XMckdYYZ4sw7V1PWSC&#10;OIpPFVY2CDHT1H3J8Yerq51RpjG45UqQ6nk829vrwHVAKmnSxwe1sNi8ZUVe76haLFU8FTXrTTNA&#10;k81hrMENBCLaZ3tIZNX0FgOfeyaCvV5YSgFPPor+9N3Pu3IQUVM1XjcFFJ4KDF1U8r01MY29EsIP&#10;pUMeSo/Sf9j7YJqa+vV0jKLQ9QAsWN/g6xUVNA0Qk1SSS/8AAwiTxskAi/EjH1k/X3sCpp1plFCe&#10;metxL5HMR44Rk1SxzVElPqUxw0rHU1I4FxClrszHk/nn34knJ69XGrh1PaqpshSyUMVClPR0Q8DG&#10;GVJ45dA8KR0MDg/raxLFT9CQR7r1qhBwa9d19bT4LAf3dpoUqKyurqSaoroKmFvsURCVplhRRI66&#10;bg/pCnhefe+r0rn06TCpSYfENXSmY5GSvcQ0ulRNU0ZGs/vudaWBvoIJtfge/HrYGo0PXOPJiDD/&#10;AHUSolVXVUyQMT4olp3ivpncjkk/pA/AB+vvY60VBPSc2+1TNVIRLKsTVApZZpXNppCQojZpFJAH&#10;5I/2HPvQyD1aRQB0YbqzG002+amXMLGuKoqCai+wgTXBNOyaoFhpnUFyz3KkmwPP19uw01Z6Ryld&#10;IHn0tshlaaPLyUjeXJtQGL+GThX1ZCnEhllopkITRJFbRMzcfTSTY+3nYE9NAGmOgg3stXQ1sVBS&#10;yUlFWZm9fVQwK1MkCTXlip5iRpKqvPoAP1PPtM/xHpVFQrXpM1EcG3MeMXTRzNuHMaTPJDMQkkby&#10;a6d62cMYzAD60BTUfo305p06FYtXyHTDmJWxeOagSeCWSFHNRGjo1TFWyENUERuoKBuNMgXnjT79&#10;XqyrqNadBGKeqypmrJHkgx9NU2dJZOZWKXVnb+2Qf9T/ALH8+6jz6UVUCnn054NG8GQ+3pwjVYaj&#10;lqChuYgLMkMWmxJIN2vf8D3odakJFK+XXDzUNJU0SOv3VRFLZgyj0BQdMdhex4vcj34/Pr3RkeuK&#10;qh2hi6/fWThpRUS088WJokAWoFSqWhmp5XFkcX1XAYG3ujdx+XTINX0+lemhM3WrLPuCq0kIj09P&#10;VZGk1lp6gfcK70pU6nJOpSQBex+tvdxQjPl1WhB09BVncrVZFzUSTPWVTySy1U8rv45WcgfcBYgF&#10;c6QFYNcX4PvVfTp9VCig6C+onmnr5Lh2BdipKCdokK3JLafSOfqfpwB/X3brfT3QoaUwz1CnxkSL&#10;GIUW8rqoYKthbSR9S35/x9761QnA6ZKr7mqqDPInojMiUqxMFVNR1eOVn5fV/qj9P9b3o8OrrSnb&#10;+fXWTjZaalpVKGU6ZXp9UehSw/bAf+0Qfx78vDraDNeu6WmSF1DWlsIjUSWDBJB/uqyAhSv9SPej&#10;x6d6z5YvGrwokVzLAoaJg0aAeoWlI5Yj8W+v+86Xj02nn1mo0kqY0LxGRVbwv4w6TWDX+jDm31aw&#10;A96602ny6U881GMbVeMqlas6/bSspFOlME0ztMLsdTH8X+vvY4dVAqadPezqCEQQz61WpklPhpiy&#10;sjKt/NW+W2lCCdAVhqI97XrcpoR0K1BUvtemyubmrKhciaV4olpQyVsZlTTA7yn0tHGCA0a8re59&#10;vIdIJ6bBUmvn0WrJV0sklTUSMGDyGokmc+o+QkvqSwubm9/98GCQTXp1RWlfn1jjUOIqh4yXn8TC&#10;EadEBT1CyHk24PPHvXW1816kxebIzSTmNmggDoFptMaPKvDp5JAt7fUIp/rx7sBinWzpAoesk60s&#10;HgR21uVLRtG2pOQbh2ZbXJ/sAXBF/wAe/Ux02ATw6x5DImGGmho6loru8YgieQl5GFzLLIygi30L&#10;AGw/P9divWiFIz0yU1NHFWMKlldZT5JmLchwdRGqw/V/trfX6+946sdNMcepgrHqZ6iNFWKWMALG&#10;qgiZiLXJT0iy/wC39+61pC8fPqVQY+GkQSSKJaiZiGuiSRok54Gn8eq309+6bYgjoQ42xmGxzyVz&#10;h6yYgt4whnZXXTGIGPKqPyDz7dqqrXpmmrHSLrctPPJKsVoqcSRyRpMEYw24H27Hi97Hjn6+2y3k&#10;OnFjAyekpUTS188wLCMxRtFKdGvU4Nw1ORcFr3sW4H590NOPShAqjqPSvUBJIYXhMwBiXVGVV6eQ&#10;6pZJol/tEDnjg/Q8ke9k0IPXjoJ6nmovrgMbSaUJilZlVNQFihJ9RF/0/wBPdSPPrRWmRw6bZINV&#10;5ptDRxAaopysTSsePGg+j2JBuOfexSlOnAKDptVneXXMCY2kIRYC0Uiso4cBrjj6W/PvenrfTtSG&#10;SEs0BV2kjYMXtEshWxLF7E6xzxb3XrRFaA9SKeCOaISOWjcuXeNBpjlkB9S+QgNx/QfU/wCHv3Vu&#10;osjRyzeIxSiKMPIdegFSOPV+b/1I5+l+PfuvdZYI3RmjOlNY16WVZ10yCyBytyDf6XHvdB1oiuD1&#10;ImpZYUhjiYtFPE2pmPjdJAnJ0sBcKPqbDm31v78OPXsHPTfGfAs0/kWeJm0sriyrotpjGkANq/oO&#10;P8SePdjnr3TOVDzO8dwkhYpDINMkLMLhGQ3str2Nve+vddu6CWTVNI6sVlZ3PjWYRrpAkBtcj6W/&#10;NgffuvddtAEExVxMkgWxFmCoW1KhIAC25+v1+nv3XuuqRp6k6YzSeGJtSGTUArgft6wvMgP6bf1N&#10;/ej17pROZJFvJAYxMqlqdEZYXdPS0qxEMykNxoLC45t7b60un8PWHx+GVJJo4liAcaoyxMTlAjX1&#10;D0KP8fz+fdhQinVuuPjmWLUJELv6YWjGnzqwGkyuB9W+h/B4597xwPWupNFQS1F0BiR4yyxa00RO&#10;xGp9P0Oq/wBARYkcc+9Gnl1vrHJCwjYoNSH0vK8ZDBuEBcf2Qfxce/L1U+XUII8cemBw7xJpazKG&#10;8mrjTf8A1+eLfT3bqjU1Z67klRJLyO88RW7MpVRx/nSEW+o34P4/w9+6uKUx1PPjVITTg8ukjFNF&#10;jCRYAMVYAj6stgfdPt68wqKdORrqahqUKcs5QFTcyyErYBBIOBy1/p/re/ceHXgQw6wDJGoVGkSG&#10;NdckYhWM3T1/rL39QP1sR+DYe/U69pXrp6yqlDyeZkLS+GKyITo/Ss3pA0MfzYf6/v2KdeCgGvXI&#10;QSJIjrPF4oQqzI6Xkka9izN+bk+/dW6eKaak+1iMelphITMwcKjLe4Mg+osvHv3XuvVNak0yohQq&#10;yBJSL2cXuCVsNVzaw/5GUxprNeq9PmAxlVkamOngjeqOozz00CaZEp4+JZNLACwH5BNvp7rK8ca6&#10;vKnWiQoqerIuiPjTmUyeC3TPgYMzQu0dTJVVFNUZLE0EMSiWGHLU6rGHXRfX4GLgg3AHuPt53tJF&#10;e31FaY40J+zpHPcMCPDFR1s7fFrb2Axe3MXksBTru3eawwTZKsln+8jx9JUqVghw5nCeNYlS0fIZ&#10;IwFJNz7g3mBJrgkqMDyp/hPr6/Pp1ZmcAUz1Y7tHBVq0MWRy7vVVomSohErLI7icHXK8ap6Y1vYq&#10;b3Jvz7ApQ5DY6MFmCqF6H/F4+KoxwiYxwzEJGghDNL5R63V4bcXPpuBbj24IVKU634jPw6WmIUaf&#10;EQwnhQiOViLIE4aK62AP0/A90cdtPPrRr0p6am8aws0nlk0sisVVUVZPqJJLE/U8cfX/AG/tqOMg&#10;Cpr/AIOtdP0EccLAu2pwg8zJ4kKq3A0q5Nh/iqi/sxjWOM1fj504/wCrh+XWwCTQdZmrF0mPyqzA&#10;hhpXxu3+oMg5DLb+tzf2xLMpqleB8sf8X0qRTTPWGPKEOsfCeosQ8dgB9GuLD6fi49sI8de048+n&#10;hDXI6kfxKIR2Ei3kVrMn7jKAdClSPpwD6QPaoPEooDnrZjrn06YsluKHHtGrzpH5ALAhSbD8NYEC&#10;1rm/Pslvr4WzhQePTTBa9NUu5IYpfKzvomZgWaxF1X9RQLawtwPZc26rG+snj1Sq/s6kjdNMBEUn&#10;ie9hdGRgzE3bSwGkH/E2t+OfZvDvEdAyN1TVGM9YajcNG/ik0BSSS/qMsJdWtpVbAyAD+yv55ubW&#10;9nUG8wACv+H/AFV6q7oVoD0jcpvOBYTBTFJDG7CUusU0casbuZWVV0Iv4BU2Nh7VvusLJQdJWav2&#10;dBJlt40ejWKaOpp5Um1OhczowNiAlSC1gfVqHCg8f09oi6Smp4dJXiQgtXoIptwSHSKf7OmKPJKI&#10;GVkZob2UQ3WzNcBpAVsb/Q+1kfhLSnRW0ChiX4dKnC7igjiSMyxatUk8SizIY3UfcRRseL2FiLi/&#10;4H9R1y/ulvAKO1Oi+5jVD29Lj+8VFNSKHlMkZppUigRGvE97xtKbBv8AAE8A2ubXPsfR7pbyR1BB&#10;6qoAGOgh3duEz0U0wjNSiQiIJFUq1Z5Iz6JEhTSmgWvIwOlrcA8+0F/dK8BC+fVhKDgceiVdmUNZ&#10;kFnopqhHomqYPuozPHPRmSoXzU8lRBKoZEsNLSKeCbqfcI8yRoZNVM5/1f6uPSmAtICCcdAdhtnU&#10;9VKlZPWrGscNVNi6RqiV2pIoz4GkWsk0kKhJK+QOSLAgX9gae0BqRxxU8K1FaU6eMR6FKjD46GVR&#10;URU80BpIEqvtZB5lUAwwfa6fSmm7GRODyxt7D08LKaMPy6dUaRTpUPhMjn4UxGQqxQwtVR1NJVxQ&#10;rNCspBOuirHDS+o8Bntc8XP1JR4gifUB+X+f16uVLjPQW5hYMfWz0VRTGmmpZJ6dZZIisqJGAVkg&#10;dgvLWDuxBA/qfbwIKlkzXpKwKkjplWeoqa+CrppYZJDEjR1QZohCEjtRo4WwaTVcelhrU8i3vwIA&#10;00p8vX/iuPVes1TmaitxYXIpNSzrKssctPEGkqKuSTSytK3pjQWY6WY6eOefd6kN6j9uPs/lXrZJ&#10;bj0kty7rpF+8QZOomp2MIppI6eOd5KYRCGo1VEIULHFIbB0kX8/63uyxu1CVH2VI/wBR6pI0ajHH&#10;oBMrk4qakyrSli0DrRRQYyFlXI1ToJ/vZpxcBkFiHB/BudfPs0hDHTTzySTwFCKZB/wfZjorJyT0&#10;n4cpVzTTSS0tSlUaULkKiV/3KmGdQPuIqeEtNFq/U0kcgAtc6gfawKlAKilcDyB9OFD9lPPHVdfH&#10;H+r9n+r+Q4JlJGikFbXwVtFBSusrUtQ75GopmcGNpZQojWUXBIDguPr9D7eooIZQQSeBpSvn8yOq&#10;h856UlDm6+RIJoamrrqAU642mjekRqfSzaqfzJMPIUvx5gwN7AG3AupIYgjS1amhyfn8vs6c+zr1&#10;ZiMnW1SVdRS10iRT08NYGqR9q7xfussgnIYeI/TjTa/Pt0sAtOHmMVP+o9bKHzHSnxW2TlMgaH1S&#10;Q3SomnglPmoogpjjFGkg1iItx5SrKOOLH2nd2AGnj8xg/wCz8utrES1KdDritp0eCx5pYqbVVLTx&#10;MZKi/wByHh5SIyMCTSyXJMhfTq+g/q9FET3Oaf4Ojm2t1RKkdCNt2ifwxxVVHUxiWWClrZqGP70z&#10;U00WqKqkmdLCGndjHLEYSjkix/PtUEUL/q/1Z49GYRQvDoYMbtmCmgVw3hqhTBknMkKPSQx3jhj0&#10;U6lwT+pKcEKD/Y0+6hNRp5dVcKBj/V/L/V/ITE21Rs952+3p6mRBUVMsKTz64V1CeikgGoA/qeIH&#10;TyRx7fW3JPTWB0MO0dp1OPpVmqKRpGjdPBOYw5g1uGj8VKVBW6fVVJH5J9qPp5gRTh05HprVujB0&#10;6LRUEkQaTUuiWANGv20byLolRSACSTbV+P6cg+1inQuelgA8unvBtUUyUhQBlfVIdTQvGPIAdcTS&#10;D+zYgH6349qIHZKUPHpVAKmnQow5WN2VTAHVRCHLuySI1vUTLa30B9AJt7WSzIxPbwGejRKaM8Ok&#10;Du5Ia8LLj0gV1chGEcbCSLR+6Y5CCh9NwEksb8j2HtwijmXs4/5OtOEIxx6KFvLbyNU1AcyrUI8Y&#10;8Fb45agISJI1o1jXSqlP1AEsfxb6ewlcwKhFf9X+r/V6khu4VYnHQMZhP4csiwYpoYqQzCjmHjjn&#10;d/rNSJBOhjALHUSPUBx9QPZNOh4DgekaqUU4p1C21vZVkbHVgaiqmanrkerULRrSLdJoXJXiRh9T&#10;a44t7QshAqpx05bXSBtL+XQ44belJlGCNLJCqxyRxGV1kaQUw5XS9rJpt6xyRa319uq7D4/Lo2Vo&#10;pBjp0ym6Iq+leigmpo0RVZfLULTiSQsPDT0dh63NiwA5sf6+9TSahQcOnFKKCB0EO4M8/wBvUVFL&#10;UStIpmlkCUX3JglVREunSTpCnllk0kke0egVr/lp0junUpjose7MrVuZ5qeohp5loHokrp5jUQux&#10;OsPDSwDXG0nIcBrqL8EW9nFkqvQNwH5fz6D85IWo9ei7VGRqaLMVHheKSWPQ9bS0jVEcPkqkVJfF&#10;UtxDUFSApRbMCAefYiWGJogaHNaHHD5jzHp8+i8k1PQobZ3LlqKlpoaOQeEQ1WqqaqSJqZYpQJGY&#10;ArGpThVQatRBJHIJbe37iw/ZT5f6j/LralxlejDbU7QrFIFRehjiVEnqayuWrmMaWc1hjQWIcDSe&#10;CRwCT7TT2jsB/kH8ujaG8loAwr0L9T3fDSLkUkqKOkpy8LR1Su6+dvGA4jXnU7D0hlsR9Le21sJt&#10;NFrnpd+8yDQjpBZbujJZSaCKmlFJhKeOrV3M/lM0iDW0CCUD6j88NcgA2v7dj22VctUnqjXzvw4d&#10;AvuHtvJ5Cojp6R2w5H2sL09NUH7Soj1GRFeVhZKhgLSqgbSDYnn2JbO1mgi7zX/D/wAV0ncib4+g&#10;Sz2Z/i1fVmryENS9dVMa6CKskmjhgVBogjxtWiiNSdOkiQA3+nPt6UE8RgDGP8vVAqjC9I5Kio8t&#10;PSVOVqaSACcSzRSpEcZTOuglZZBqLI2n9rWun8ixt7YKKe6lSf5/L/Zp1RlBwemQwtUOVSkuqU9V&#10;DS1dZVVFPRFUHjneaVFZ/PI2lkiVgOefr7cCLQUP5AVP2U9B014XoesiYunqPs6KOOoq62CJHqRV&#10;oX/3VecVir9IRwoUuCQVJBPvxX4mxSv+qnqetmFTw6yvt+iXWKllkmmjMceMx7wQxRtPp8FRTtpK&#10;ktbVZzci9ube9AkGopT1P+XqvggHrqmxIhDN4hqT7iOpgyRN/wBXjtD5AYwjEFApJYHm4HtwOox5&#10;eVP9nPXhpU4NSK/Z0r8NSvUU9HM0UUcCPNBRU1LIJKY1Cr+5FHNZnkltdWUoQP629vxmjHOfP1/Z&#10;5Dp2GrDPQhR0Dq2NSpWVKiUokMq1UzywNTr5J/GUGoEIONMfjU8Am/CkFVUsD/q/1fn0prTPTTLV&#10;nI5SOspcizPUJUN5V8IV44H8SQQUzhoGc/V3dmk+o9JJHvYwdPGlPt9c9ULZrXpP7lx1RLS05qoH&#10;hpgJoY2kQaaxy/jlmmW50QhjpSMEepgAw/PmwcZ6Zl7lPQPS4yWhpsZTzxz1EazRzyGEQpV387JC&#10;aiOUExhGOgI4ZALaeTf2wz9zPWhp58Py/wANcdFZWnDpQ7YrIq6pr2FBCwoxNL5q0RGWP7OUU7UV&#10;Gh4f1sum6hRyT/T3UELQFzX/ADgmv+fp2Ijz6MFhcqYFpYv8khmekeFkNLH4ItTAQ/dl+PIGLadI&#10;4+o49vx8a8fzr/qHRkmkgdLiloaNVtBj4KyNjUJAhl0vVzVUH+UR1ST806r+uIi1/r/T2tjAYUrT&#10;/V5dLAi0Bp03VlFh4aaOVWqIJJhLHPapeqiWtpQAFqHrfSni4K6WBIuBf28UFOFT14olM9ANvBfu&#10;VrJaJp67yTU7TeNIqOWZf0GnqEk0zMNWomHUQw9S/wCJfIoVqf7P+Qgfl0S3KjVjpO42t1VEmMle&#10;aMslMlRTOzRUsEFPH9w05rgpMhUEWhJZRbTcXHtKyFRqA/Mf6v59JDjj0PGy3gvLSwmllpvJDLWJ&#10;TCM1VMayLyR0SzMxJaRRdUj4Q/2be1MFWwa/6v8ANw+fSi3Op6dDlQ4amrY47UUkhlaFGWWQSR0s&#10;7LZBUBlV2Yr+j8Kfx7O47ZXArx6OFC17ukZuja74+HJSLPTUy1Kml8odqueighYLGzrIpjcu506x&#10;Yq314HtieyRQPXpp4FIJXouG48K5qKiaUf5zzhnq7VNVDAqrrHkTTcuw1agTpAtb2TTKqDBp0WSo&#10;VqD0i6Pcc0FapWkmdFVzRwS+KYpjdQpK1EjHqM0jfhR6b8jjlGGKnJ/4s8Pyp0h1Ev0OuzMzFMaV&#10;1mhR2DwIYHjqahaembUIf29KQwm4+qs7MDf2YQXQ1gV/4v8Ay/4KdHFsV00PRttrGUww/ctHJjWU&#10;zz1c0ZnpZpHYaqu0oDl2B9IVlVOeGPsWWrrInGtelop0Om1y1O7GP7mRaSVqmmIWOCNdICQ2lkuW&#10;1f6pwbWNvd5I818ulMQpSnQ7LEtXTU1VS+BaiR9U9MUEhmk0XmWpq1FwOLXU2H9PyS+4UaT8ujiA&#10;dvT3T5OCIurKVrIRHK6Sazcxga4UA5IVP6/Uc/X2SGQV0+fS0R+Z6FHbmdhfQupHgEjsyoLl5ZFu&#10;kZv+GHqX+ntRb3HgtkV6Wxig6EhMp5YlIMcllQlUsJItIARhJYFzfi34PHs6S7adaih/ydeZjw6V&#10;FHKdFO5LeXSwD2GpL+pwh5ux/JP0/wBf2e2pxXz6p1Kq6u0LHXyFub6A0hA9IYKB6QLXJP8Ar8cm&#10;9zKEQknPWwKmnRWe3NwxU1NKlTJGnl8SanlUSGqX/NlnHpIQeo2vx7jDeroyMVJ+zrchAGcdFz25&#10;kKbMySrXvHNIsszKIl8MU1TAxILSvYMigBidIJtb8+w1EBq0Scek6EMcHpdUbUktW/m8jo37rKQo&#10;pSdBRJ4oz/bT6qn5J/w9rVCE06e+3pN5Smx4kmWfX+0qtG8siiQEi3nWFeWNgdcf1/oP6MlVBPWx&#10;k06YZ90eCjihqJpkhKusWpX0yRhPEgmmgVzGRb0q3Gk/j6e2XmCrQdb0mvQL747Fw+2qaX/KWoUX&#10;kF42nmpqlkC2qsfEx9ABBeT6i4Pssnui3bHx/wAvSS5nW3SrdV0d4fIigIOOxteKGmqXSWtr4jNF&#10;SmjiFpGixaBpQxJGmR05J5stj7W7TttzdP4jqTQ4Hz/03w/aPSvQO3DchJUKeiV1PbVRNW1NGYof&#10;t5J4Y/BVVFSxqSLzQsnhMkaGw1O7gA3/AAw5F67OdAdjQ0NCKCn5EDj5U4dEf1B416zTd95lqWOl&#10;xtNJC+PgYmpkmedIMlPJZKcRRmVWUo1tb6bfWwtc3GxANWQ4b8qinHNPP0rXp3x5DkHpF5fu3e+R&#10;jbFplIse4HiM8Ur1RheSQNPA1Q66VcryWDgfj2rj2GzQ+I6lvkcV9D88+XTbXEuqlf2dCP17lcjW&#10;10D180qpIv2n29PLDUUtMtvK1ZVB9BQyCz62Y6ubH2shtLeM0QVPGpFCfQD7PTpkSyhhUnqwnYmY&#10;qYUpRPUhU0Qmuc1a1aO0qmLHyU0zD0ADhkYnk3J/od2KqGGnH+av+fo7guJDHpJ/1fsH+r9gNVtL&#10;LVatF9xLIXfzMkivHFkClIoEZeePX41UnxOrOCw5CkG3sW2swAzinTwyK9DBNu6ggpoqqMLWQymM&#10;yNTzRwxKZxoRfsYj5nsSSvjA/rYfX2dpfhBQdWxT59IXcvYH20NTTR1dGtNO8eqqpw0kxpaMapII&#10;omAaJwbBi7EfjT7udzoMnpqQlVqOipdl99ypS1SpNUR1MiJHj6NgI5a2pp5tKrWk/wCahjUan9RD&#10;G3AF/Yc3beCaqp4DoskmCmjefRFd79rVmQNbAr08eTrE+6rZ0cloFWpWnk+2jYaQQGsdAOnk/n2D&#10;pbl5T3VI8v2V6baNXz59Fm3dvGeSvehjkcSIHixhhpbQT0Dr/lgWZPWJovrrYgsL+6xxF08QnH4s&#10;5B8qj0PDptLYhtQPSIlmSWkmnFXPXR0CU0Uz07tGaKOdjopaOpZbmZmZdQ/ofre59uAd4UihbIr5&#10;+pPyA6XDA6aqqpNDU1Ygq2E0FVHiXqoya2ZkanDylKaYFCfX45SnqAF1Oo6fboUOAWHEavQcfUZ8&#10;qjy9cdaPl9vTzHSVVD9pAtIr08kdR4lopVBQ0w8cqwVUirHHJKAdLIhJAsxufbRKuSxND5k+dfOg&#10;yQP2/l1bp4xstFS06mqkSKklmlHgpZB9pDUU/wC5O7SEed5IRw8BK6mGsWA9syK7N2CpHqMkHyzg&#10;A+RH2cetqxXh1Cym45K+jmfnHtJTlJKcQvPUTyQNelY0wOlfKv8AlAjWQ3+jLp93S2SNhTupwNQB&#10;880rjhXHVZJNXSYnQ1MapUwRyQx0ZlnSomkcoTZkNRAlgrWJFuIwSPwPbgw5YYJPl/qyPnxJ6a6d&#10;MTWy1ZjgjYWjlqZYZQg/YoEQaKcMvpDkq4BFzwLe/MiqKkEVpX5nzPSiPiOjO9A7ZXO7zxLpQzfa&#10;wGnyMNGieWgq6emnX+I1OhBZmRvGSG+pJ/FwF+22RuJdDGp9fMelfl0JNsthKuo8Otnv48bUGKwd&#10;IECxCopVSFxUCotI033ksQlh4vpZlW/4uPc7bFtsdtZqg+XTs5rKVHAdWHYChCxQRhUB0g6ANJW4&#10;BKELxwpsP9j7FkMagAdIgBU9CJHB449X6LG51eoA29IW/wBP99/sVnV+m6qAYsD4+FJKGxNwpbn/&#10;AFr+6SfD1tePTFVEADSIzZvUvOoAf2tBBsB/gfadqUz0qi8+kzVzKQVPPqYq17EH+jf1A/HP09pn&#10;IHHpWiaj0iq7JwJFKQ4VQSGNwVUEFVdxxcP+D/sP8faKQjJHRpFCS1ekXVZJDGWjMixycRlkQaPG&#10;12sxW4BPCsB+fx7Qsakk9GaRHA6T75LVeVozOiWtKiAMsiGwR42uNP5PIvb6c+2jTy6UC3NK9YzM&#10;QSNSuq2lWclmP7w1BGRRdx9bjgrxYn6e6dbEajqA08hUvpf1tr8cekBURRdVkcAm55/qf9f2y2r8&#10;XT+kdNL1BHkLHkyCRDGFLooBLJdxdr3C/QXJ/wAPaZznpSiLUdJ+etYBR4/UJk8aNcSRyAFjdQLg&#10;Fb3B49om4dL4oxw65w5Ro5kmjlhkCx3eVIy1PCI7gxSS/UOST+k2H1/16aqHpxoFZSOhK25WeV6c&#10;Cf8AsmVpCqMkcLnXpLoNOj8KwH5H5v7OrKpoT0QX0QyOhtxcgcazG0rOFbSG1KTb0KjAC6nm4sPY&#10;gjwT0FJ1oelgjlV0ekqFBYEqAOL8kcfWwB+o9qukRUVz1FnZgA9mBK6gCbowH1IBHHFyDc8+6tw6&#10;sADx6R+RjDKTa6oXLSnlmUnWsgH9dVvaaUefy6XwDTQHpC1vqVo/2lCSEllJVGV/qjq35HJVvyf8&#10;PZPKKkjo7h+LpPyCMFdEhuz+qIo/iDf6oeTgOByf6j2ilWgqeI6WHI6YZob3FryPMweYagCsbhFQ&#10;2BA1Xt9Px7RScelUdK54dJ+qia5klUBVYvpWISMCTpEQNjyunULj/WIP0TspIoOlyEH4emyqkRyU&#10;Zy6gKwSxkMWkXv5JBewvyVP9Be1vaelDTp+JCDXy6TU1hIzI8KCKIB3Du8fiT6XEq6SBYmwub/S/&#10;tFJ5dLVFRTpPO6XadWvIvmUQhv25FlUR6y/Gpr/pC3PP0FvaNjU16UAZoB0ySosYiC1AqKllqTK8&#10;ThRo8dxT02sAXH5I/oCfbJpjpUhOqlKDplYKPE9GB541SVYZmYTKsvonjlD3VWcA/k8cj2m6UBdR&#10;09NspbQ7Xan1eSQEKZIi8RvFZlUlB9QDYki9/bUmnz49KaACg6ZamqmKSMZ1YCYRhLQjxyyR6ykM&#10;tuBpIuHN9I+oNvaVmNSPLp5V4f6v8n+r+XTHUxRxWapDxQ1TJPI9PNoUCncCno6ezCQtI3CxrZef&#10;zb2yw8+nV4dMdXC0kYdFr6VGNQsq1TwTSzK4At9vHqGpSdKmQKbgWufbT/D04pAz59NNTDYzUrTe&#10;R6fSqRSIDBMYVEq2lkBAe59WrSQfobe2OlArXHTHLOZVFVSQwTzJTPOzBx4SxHjmkqGtYKD9E+pH&#10;I/w90oWIkfI9McuuOOYQQS6xoeRFnWOndtH6aNiLG3q9II9Q9X5976dUaDT1/wAnXAlWkFRKIjJH&#10;SxU7+WpQTMwk1uk9Uo0sVZSSUW4U21D6+/dek1eXDqJNPK0zLNCImjkNpqqpjqIpow3kZKajmUyN&#10;a3IBWwtY3N/bcnl1ZF09YVWOOOQ1MsBlqWkb7mvRyJ42cSU9RGjfuKY/wCCnAGo3A9tilc9NSfGe&#10;ud57gRMIvA6t44CqVOmRA0t3NmaU20tEnH+9+7qxJp5deemEPl1LF1mZ4oHqIKyeKKk8YL+CkRNc&#10;yVFQALujk+n9X0uT7cJoK9N/Z1JiYuqeWqaWKUEI9G0f7skcrMLCxMlwAJHvdQL+99e6naNEcrzP&#10;UIHVBkGiijSCpmFjFGz+oqORwovpH+PvXTS/F1ManALuIRUzzLDCLxyGLQ5Co4R+EAUsyk825Jtx&#10;7snxDqo6y0zU0XlhipKpYaadaiSWlgV6OulA9cFPUxDSLkEaSPE3IaxHtR1brAwMs61EQqrxyyxF&#10;LQxTqwjvHFBEitGoDH6KwsFJHHvfV/hX7esM8MasakzVa+SeGnVaaGGOBiUJmiapQDzOGvyxCkCy&#10;gk+/dWVqjpplhaNYx4oiWacwNRxMzDS1/thCwAvIliQzaTyD6vfurdcHkeBZlqHlMlNL5oFq6cLI&#10;lLMAriYfUsrH9sAjgcDj37rVM16bKm8yVcqxDzUSmopaVo9XlawUQuSLGKSxJsRbVc+6v8J62eo9&#10;VIJYkmMdTTl2DzywyIzU1EulZkjdVNhZiUNh/W5vf2nBINR1rSRw8+o7JckU8dLCQHK+RIZXUxxh&#10;ohJTm+slCJPTyGIJUj3YuxFD1shvMdNM7U6xy1EjNNAZ4oxJOkb07UrQaIajRENVObgjW0fNylx7&#10;r1XpirJTG7k01FGZaGWoqWqdSxgwxF4ZqukAJNM0VvEEYi1mK+/dOxgEEHpgrJYaeKBkmYotB5Fp&#10;PCmmlWQWNVDVElxGXJVFbSSvCrx7905oUZH+r/D0nqkLPEqyRTPLBE0tZR17P4lxqL4ZxrhsFmjN&#10;3DBdRNuL+/dXH+r/AFU/1f4WWpqEq45Y6IR1NLFpqjBWsq132EUARneaJS8h12QhwD9NRHJ9+oeH&#10;VlBIp5dJdJngpnooEnyFZUS/bPNMkVQZJI3M5CGnPhQwoxCBxfi5sT7uQCan/V+39uOvFqinSdra&#10;mWBZWyT5RKxRTTSljDS4ylmS4pql6iFD5b/2YJhb0Eg+7AE4Wn+XplqepB/l0mcu9BG8dHS5P7Kl&#10;p6cz08XihydRkJJj5fNTVARh4gCDIfHoU2Gqw9uKDWtK18/T8umDSvGnSaqpY40q5WWlD1sVSYXq&#10;UhPnVAPOqvF5FZZCFZyNKLa4K39uAD9n+r0/zn1x17hkefSZ+4lhqnaWKmqZ6yNaikhleaaZoI0E&#10;5chA1OnjewAeU3Ueqw9vUB+E0+f+oA/4OtDBrSvy+z+X+HpIVlXDIIp68SwwwVKxKaWBglfLVXnS&#10;c1CEK+ixTSgsGPLfT24qEfD5/wAv9XHppiBTVw4fb/q4dNszwvFVKaedpJ5Vp6vwSPWJRmFxIlHF&#10;IOQ4QhJHHpHqUHg+3KNx8hw/z9NtSmmnHj/m6j1EbyzyTwpHj6VlleknDrUKkcQFHBBUxrxLd/3L&#10;Lyv6f9V7soVTTifn8846oQGGqlB8v2Z6a5xLUohghikEEFFTzyMVSH9iqLq5Sr0kKqA+sC1yLXNj&#10;7cAC+dDX/Vw/y9NGrD5AAfsPTVWvTwSSVFMKajapb7qMTa6HNvBBKrVUlFNUkh3CG6qw/AOnkAWV&#10;aihBIH5j8/l17tBqKZ+wH8q46gVrVMFbBUUtNTVMhyVM0TQ/cRyVs/8AZqshh5R4RGUbS0kMauTz&#10;+CfdwFIIJxny/kDxr9teq0yCozXHl+ZHCn2efTZI9VHLqp5cY2PMlXP93C0stZLVGcpUCnRw8n2q&#10;vpWOIjWrXYHR7sAtKGurGPKn+f58OqmtTpppzn5+f5eg4+vScrnq5oUekmdHqohWTVUiFZ6/7SXV&#10;VosUyt4iGvHIVUelTY/T2oQIDQjA8vT/AFV6o3Co8/P7OmGtiSCsc10NRQ1Qp2r/AAI8kjozxHVE&#10;dIJlh8bfrcAr6gPoPby0K4yOFf8AB+fScgA92K5p/q8qdJeb7OGOuoGaOoqI4YIKVtctOaQTIKqj&#10;UO4/cAa6CPgEg35PtSq6iH4fL1pg/wAukxCAFeJHn6V4fz6aMiFeFqSVq6ogMkFXXPVULwhlLBiK&#10;6qVk1aApMYJCG1rEj2/Hx1ADNaUNfLyFD/gx024GnSSfnUU9OJ/weXSbkfyzCCmekxdXS0jyV0df&#10;P9yGx88pjjMQdI4/NELaI9OtQ9/Jx7VhaAt8QNKU9f8AZ8zUVpSnSbt1UXtIGamuK/lkeQpw8+kn&#10;WmsIqJZmolLyNJ4R5J6eaWOnITSkRM8cjcsH81tSkFbDh9NNR5/bT/ijn7Okz6qmtOPDiDjHqQfz&#10;p0ipacUPkiaapmi8dPNSIpQzKZ19Ui1BJ1xBj+mJmLcH639qQa91KV/1Y+f29IyoWoqT+yo/zivp&#10;+fSc8kqzRh1WeCOMiNA6pSSTgWEihRy0bnVq5b0m9/alaU40/wAP59MZ18K/bw/1f7HUGSkmpnlm&#10;fwQSRJL5RWohqZ2k9b1cEIFkE2oXB5HJt7fDKccfs/wHrSoB3ZH+riOm80SmFZD5/Aqtd6qPyeOG&#10;VLJVVMp9fqa4CEEAAW97JANB/q+zrWiq1z/q9es1VioYr+RCsSfaoVZJ5Y3WePRF9usIuGB0vdUI&#10;sCbm4B8Hrx/1Z6q8VKjyx9mR5U6zLt6hYm0E0MpjpoaOej01Uc8jAzVFV5akB9BUENGIgLg2P1Hv&#10;TTn1+3/IOnFt1IrQ+g4EfM1I+2vDp7TFxLOtNNHC8SGnDxwxSqakCO/29NKUdUcppa7iwJawP1Cd&#10;5qrUGlfnw+ZHT/hUJT7PKn5A8M9KQY+nShdqmZ6hxJAZoaJafxyoWHip4HhUJCYtNnDo/kQPpsRy&#10;jMra/wDV+37D5EcDTp4QqEya/IUA/L0I/mK9LWDGmmgo6iTxRU7VAP3jywVkkFLS6p+BGjuscZVr&#10;SBhoUqDywsiaVWJSvD7aen7fl59OGKgVuHzqKimf2f4BTrJXUMk8tXV0Yg8axrWFKfyiCaKOn1NW&#10;zxr6p2i9IVmHFySbg+9pIFAR8eX+wPT7OtPGWOtaHzp/q4/I/PpkzWOpYhG8kyzUyhJI6nKRaVFR&#10;NR+QSRwwqXkEpv4QSQdJubge1ds7EV4H5fI9J7mJFFSaj5/Menz6BXL01TH5Ykc01URVTxQB0MS6&#10;GCSywFwRpc20La9v9b2ILdhqHD/L0GblKqeOf5dAnm4GRIoljGgyGZGEYWQhb3Tzup1An1Hn8Wt7&#10;EUHDH+rh0F7senSMmWYsY5l8zyqWJEYBp2VyfXosQSt9IW9/1fQge1kYPHork49YEaFUaCFpZCrM&#10;oWKM2L3ATTGwDLa9yTxfke3um+p0Usyh5Jv84AiN59M0gCj6XA+oH1BP0t70RUU691liMU6yNVyS&#10;XVSYVjiAESg+sFbAC/1FvfgKCnW6/wCr/UB/q/lijSRwUDxOtS15fICRHDEeVR+QP7IFvpYj8+99&#10;a6//0dzlvrf+g50/Tnke1PRd1wK355PFvxyB/r+/de67sD9Ft+eSv+9+/de67KgfUWbk39Nvp+ff&#10;utilc9dFT9bfSxJI4te5+vv3WzopivXd7WJAH5/s8c3F/wDeD791XroLqFjcC5P4Isf7Xv3Xuuiv&#10;AFwpB4vp5H9NVjf+tvfuvddW+pNueeVHHH0vwffuvdcLfWwsfr/Y0m/5F/fuvdeK/ThhcX54+v05&#10;Hv3XuuNieDbj8Ef0/oPx7917rja1gR/hz9Rf37r3UmMX4ICgW4A5/p791pvh6dqcA8gGw+h4+trH&#10;37rfTkigj+h4/H1JF/fuvdZgObk3I4/wv/h7917rmB9Sbf4Wtf8A2Pv3XuvW1HgC/wDiq2/3n6+/&#10;de6jyiwHpBvY2HB45twffuvdQXHDEn6/1H5vYWH59+691F03NiB/UE2NiP6H+vv3XusTckccEnjS&#10;Dz9Db37B49e6iSrf+pHH9D/h9D73Tr3TPUQ6lYNY/q4YC4BP0JH0/qPdWFRTrxFRTpP1MTKbm1tF&#10;gRbg/Sw/4g/n34Cg6aKkdJisp5VDHX5LhgE4BHHpPH5/w9+48OmpPgPSRr6aZgpBOmzWbQt1Yfp1&#10;Ei9ifr/vgHEUk18ukrdJeWhnL6mVE/QyqsYkJe939BAAN7cke39PTGnPWJqKpuXVT5uQhjUs0i3u&#10;wBuP9Y2P+B49+09e0Dri1JUkBLB3DK5jlVxpF7lgv0JP9ASPftPWwoBr12KGb0MA6XkbSpiKJGfy&#10;NJFhq/DFj73p6t10aeaJZHshRWACuHDo35I0AXt9bcj8+/aetNw6xGBrMzRk+VxyF0oqj6Ozi/BF&#10;+PetPXjw6yBJmkN41lHrUsx0lUtcEog+lvpce96aGvWhx/1f5v8AV/M8m8giNkdFAFlADNpQ/qjJ&#10;+v8Are90rjrZpTPWO8oKq8chUv6S0XhKXF7EMvPPJIBt/X3rSOtDVXPWNmdL+ON4tPMiLZlJvYOg&#10;PFx/aPHvdB1s8Oo33UpY6QxYF3h8jH08WZGHIsL3sCfe6DpunXjXT6Sy61PEmkQ2JK8WC2AsT/gD&#10;b34KtevcMjpprMu6vLEjlLx65DIbSG66nEZH0I/3rj274S9bqTjpI1+5HUQo8jxKUYQQsBKzOPpL&#10;KIx9P9r5t7q0QpUdNOSCAPPpH1e7ZdN3eT7mojYIpdGHnhNhMALMEUfTgX9l8yFR04ta06Qea7CV&#10;JCsE8PlVBFUFJ5ICs0Y1n7eSG7O7An9RJ/FufZJdsVHGvStY1xqPQObl7gjxxqzCqQS/qSBmajeu&#10;9N2hSVA6eS3JRrv+dI9h+4v1hXPSlYATpUV6BjK/I6joZY0aqisT9xLFJDOI6aKQaGYzgMDpIIYN&#10;Yn/UW9k0u+rHQA/l0qW0emV6b8f8maeaCKmjyEayPHM0BgkXTkIfLZfEkilNSj8AoP6BvbY5hBPH&#10;p8WLEcOhGxnfVNUeADIwmmpzEhmjk8QiqymqSnWEg62T/auL/T2aRb7GwFT1T6GbzHS4x3cCPWRJ&#10;K6Rffq0tPHLUR1MctIi/uVaRHhT+T6rj+nswi3BZDg9aFpJWnQvYHsmCt8XirBJE8iRxvThYG9Ho&#10;aNIJQGKWJYuW03/J9qDdHyPSn6IoKnoY8LuqllkitUqAshib1GQNK3pjaVluFNrjVq0/059vLcE0&#10;HTX03djoa8LlCwjRzywVQQxUqSbixH1U/hiefa2F6jqjQspNOhDoalSEsXJYAlZASNV/1B/9e/sx&#10;BqK9UIpg9Kqlf1DSxYW+pA06vqC/9Afx7917p/ptRX061P1AsNFgbG/59upw60enuGx0fUcW55u1&#10;+eD+Pd+tdTlBA/ws1r8mw44/p7917rmBa9x/yCTf/Y8e/de65hf7P9B+mxJv9Rf/AA9+691k03t+&#10;lTa3A/H1t/vh7917rrRdvoCpsfpb6+/de64lAb+m/JGr8i3v3Xuurf1N7WPAI5vxz7917riVJFtN&#10;ri4BHFvyLj/b+/de64kcm9ha3FiQVP0UX9+691yOnn6fS3NrCwvb37rxNM9dA6OAy3Ivayk3+twD&#10;791ogN14txz9T/hY/X6kD36nVdA69qvbg/7Tb6kf19+p17R8+uDSEDkXt/rArbm49+p17R1h16xb&#10;62AP0AHH0PP19+p1vQOsUhuhFgGv+f0nm/49+x59e0r0UL5UYjK5TZUyUM1RTqJkFTLTm00+P8oN&#10;fRaADfyD68X/AKc+yrdwxtCY+jLamjju0aTgfX7OiI9p9I7T7R2xR4wUtI6inp4oIqgpjMhTSiD9&#10;2eWtUCQj6+hW0sSAy/X2B7m2juKOnkPz6kXbbvwmwKgnopHxh6J6W2zlN1VNbNitGMytXSw0OSps&#10;Ysk1XRVJ81ZTVSLywI06NK2tYswPtiygiMhM7aqdGW6Xk6QhYxQH/V/q/wBVbS8DvuCuxTbR2fqh&#10;/wBx7CkrUhUTRxSelHkWK4RdYsOb2+vHsUQzoymCDoHNHqbxZM9VcfKbYm69kU24c/WU1RVVOWUV&#10;FZPLrjSJaapEv3UcpB8mlbLpPOngfT2DNytJY7rVJ5n/AD9Draby3e3ES8R1RR3nmMb9pmsLgMeZ&#10;K/IymryGSioImqKejqiJicLLILlFa6SBQGsL8X9mtkKIC/Sm+ZWUqBk8T0BWD3vD1Ds+bc+ao0zl&#10;ZBTxRUVNJUmnenRntTyXiSVm8q8sGZUUEppbmy5F8aTQvROXW1g8VxWmKdEj3llcJ2dnp9wbiaOW&#10;orjryFPGxDRvqZ6HHJT0+ptBFhrFlB/A/B1EGt10R5HRBcul0+t+J4/5B0CUm14oMk+K+wQSCaQ+&#10;PzNH+3J6okMhC2cL+nyMAQD7MEk1DUei5oRXSBSnSb3XgIKOXFVWHOiVdcrCLwPKFpW066QKSGJ5&#10;sQx5HtRE2oEPwPTUyBCCmD0N+xuy8hj8jt2XLbhr6NIsjBU1Pni800VlCwtBDPb9Y4YaeATY+yG/&#10;2mCVHCICSOjux3OeJkLuQAR/qHViO+u/dgUFfW5zaFa+f3vWYLCUNLlZ1MGPolpqQQl6GLnRVMpa&#10;EyKDew49gaDYLkoI7gBYwTUeZFfP5dC+73u0VjJbsXkIAr5fl8+kfgcjiNvbMpsruDcaPuTOrW11&#10;LjMpIZcvBT1kumngy+PVfMI5LsInH6SNV+b+93NvJJMY4k0otBUYFQPL+VelFldwxWqvPJV2rg5I&#10;qcVH7afPPSV39n9pT7Wptl02UyVbLDXNl8h9/j3lgy0tUF8NPFkIT5ZRDc+NmRbFdJDD36zt545z&#10;csoApQUOR/mr0ovbi1ktxahixrU1GDX09adC5/oakzGz8YlPTSRUFNjYKupL0tNBWzTPZ6CsbFEi&#10;FI0blZEYtYkmO9z7RruJW6fPnT/UeJ/Po2G0I1olRinpn5VHAfl0Xbc219ywUGaG6WkUbXoIcnBi&#10;Yoq6GFpKmqaOhip4qoITHIB5pZIgFLcAn2ewXdsCvhfixWv+b9meg9dbfc6HE34BWlKD0FK+vE9H&#10;J2N8TsvtrZW19/bl27W5/wDiWJos7ksdQYyOrx9BDkD5cNBjaeZBJTVbIQ9aDAVK2ZbCzeyO+3Z5&#10;5GihOlQaaq0JpxqfT0+fRpY7VBbojTjU5AJWlaV4YoKH18uHRaeyNyVu7uxK3CRY3xVG3J/HlYay&#10;GCCGkpYtKx09DGoZzHdQspClg3qFh7M7GFYLTxWPxcM1P5/5Ok1/ILi78JRheNRQU+X+XqRj9ldl&#10;78yuKQ0mRo8Pt6pqKuSaanqpKTF4iWDVPUVlRASCGjUpHGPUSbn8+9Ge1t4ycEn9pPSNra7uJQRU&#10;BDx8tNPs/wBX8gLW/t/dU1XXQ3Fl8BuDd0U1HLtkZOpr2TD0YxriMU1GsYDRxah+k+l3Fjz7RWlt&#10;d/U+EjKhHdQcTXPSi8urT6XxnUuvDPAU6Unxo3hiamgqs7B1nUPuHamPGZ2Xk4HpocVkK6eoFFiK&#10;iEV6J4ZNDMs4nd4n9TCMGx9pd6jaNhGZaqx7vkOJz5iv7Ot7Y6zQEiKhQVU0wQcYHlxz69LP5g7a&#10;2fNNX0MtNm8RuTcdLtvLZ2hwEr5KqyZlozIZWdleMhaj9kpEFPF+FIPunL8sgNRQqtQCeFf9kdb3&#10;OGHwNJB1NQkLx/1DqsPfW3paLqfP5XMUNViYknp6fCUdTHU1VbujI09R4sjRVNFHZ6S6hZBUldH9&#10;hCTf2OLSVXu1RDU0z/RFMfbXhTy6Cd5Cws2dsZoPOprn7OkHhNibio9u0+481jMdHU0+FM9DTq0c&#10;K4GTKzaMPWVFYvoMhAZgwMjAizqrEe1Mt3AZfBjaoJ/bTJ8v83SSGzlWHxXHAYHpX1PQJynOYTMC&#10;Ibhievo6gV0/3FQ0Zke+uGOQR+p2fn1Anj8f0NgI5IalMEf6j0UnxYpKK1W/wdOXbeIyWJzu3psx&#10;RVNLufc+OpM3LFUKUNNRVAvRVqI41AOoIuwLED3SxdJIn0NVUJH+o/Lq98kiSoZB3uAc+XQu9f7Z&#10;z+6EhyeQmyGMxETrR0cVXqjWSKMAGq+zA8rQFl0tILovHpt7JdwuLeJtEVGbiaZp+Z/1V6FG1Wlx&#10;MBLKSqCgFf8AD9nRjpKWj3FWUNJkczUUenHNioqFJnSaghpV+5NVj3lBpR51UaSLA8ggtb2QrWJS&#10;yLXzr9uM0z0KQEkKqzUxpp6f6Xyz0Enam7MZFgcJt7CY/EYzBY2rrqqKopHaTcuWyQXVKc/NpCSK&#10;xW6Rg+lLlR7NdrtS87SSkliOH4afLz6D+93aJEIYqBQfXuJH8Xl0Tjd27srmTDkquop5ZvFHFDT0&#10;xaL7Glp1MNLHC0mrULC7MwJ/GogexpbW0cPao+3oCXN003dXHQd/cxyq7T0cn3KkyTRIVVajWbLI&#10;jnV+OSBcH/D6e14B4DpAGDZr0pqnLNX44xqj0tOsQMUVIAyQyj0PNMrAA6rC9v8Abe2/DKNXpytV&#10;6YqjGPNBBSQL91WVFMhV/wBDKim6qsYA4tc6jyPb6muT5dMuKinn1LqKB0opFpESMBI5ZhLGpKhT&#10;okDSH6c8cfW/upYk9b0LpoOmisoleEzvCsU8I1NbT/mz6IVOoAXJ+lvb3VXXUOuGLmeBJ3C1DVDS&#10;CnjaUahGGW3JsLtzYMeAP8fem+HqsXn1NkoJJQ0gV5Y4ZtcmQvKxpQLDWykBWJYWBUG39T7ZBoCP&#10;Xp1kDCp6U1H2FWYKm/heNiphjYgonaWKGSfISEkvJNJIrMTq9QW4Vb8j2mksI521vg9KYdykt18O&#10;KhHz4dKlPkbu2lxUdBFNJ9jEWhqIElKQTUq+mKKdUB/SLcW0j6BRf2mOx2pfV5+vRgvM18iCMUp/&#10;LqFUd5bv3NHSU38TmmpYlSlWhnZY8akCepYTSj0ED8Pw3+HtwbLawknT1STmK+nYBm8qfKnSJzGQ&#10;3HubcsdfW1qyeNUjFRVP4IXp0h0hxb9Gi2lS3149mEEUUMeiPFei6aWS4l8WQ/5ukRmKuNah4acR&#10;NErMxkJEYlKNdgrDhlJH54I9qFHmekUjLq6SuWr6modoROIggVYaYaDHZhq0gKCAx/DDi3Hu4Aoe&#10;mDxx1EgjjRA3jHrJWY3ZvEg/L6QSFJ51f1/Fvdjppjj1rr0UZid30IRyIdMfo0arkvKRYH6kEgH8&#10;H3Xr3TzGfGJFWJUJVXjaNbhC1tLHi5JP0P4+h+vvR8unPMfZ1yiSUvVSIrPeTSwmteRrBXCgC6kk&#10;XB1WHvzY62/Drv7aollRrNPCJIk1L6ZCfoikAXNvpf8APv1V69gjpxXG1ePVZqyFoUCuRGHiZDED&#10;dWYKBYXte/8AtvfiQRQdeY46ZGQNUvUl1kZbmQfqDXF2K8WIAt7t1s/EOpNBGTTVjiRJHK60WRUd&#10;iVJKFSQLNb6rY+/dbNfLrJBEFaSZFT7hdJHlDOsAsNelgLDV+nTp+oHv3XsefHpQGmBoEkrJgJKq&#10;Q6YYyn+ZtYK1hqVr/VWH9OT9PfutN8PSaqZJqddAWxJ0hidcjuBpCq6WP0AH0HvyqGOemem5NXik&#10;aaOMvIHLsNOjUDcaEP5H5I93I1Gg4DrXUyiaSYUipqQqxMhdAy6DcswV/wBQ4tZv9f3UqR1vpUCm&#10;hlx0k7xxhdZ0qh+pH6WDAAn+rAcD3Xr3SUq4JoTKZHaQRjT5UdSnjYahpcD6/wCF/fuvdNIRJFkV&#10;XWmUlSayYo3lQC/jja31J+o59uP5daHT15WKxS05aa6qpVX9ekC5u4A/H+1cf09tjrfXVMJpFnUR&#10;uAw1IrgMsZRv85G4A1E/kEe9nT5de67kM1MwgCOqmJpS7BdQAN2RSeLk88f63vwHmevdRIY3knR5&#10;ZQiuyeKORADrv6Wt9FI/LHn3Y6R8PXuhu6uakr904TD18cMtO1WaRzKgUTPUNpBnkH6fWVCsOB9f&#10;p7LtwYpbM68R0tsVV7hVPmerR+nejc/Q7gmk3HvTEmoSqnrcDsOcMZqvLNHpEUc0bRw+mAKxkj8o&#10;ZbgjgExtum6RMgWKM5wX/PP8+pT2HZ5EfxJpBg1VPnT7AOHpXoVN4VO7Zc/m48W2Ajx8H8Mgxc1Z&#10;PBIuEiSn05k0UtKXMMtw7u5VFcEAFh6QXW4h8NS9Sc1+fp5f5ehJceL4hC004p5BaDP2fsHSIp9t&#10;ZiJ6Cm61x1U+QrqF6+fP+eCetqFqqohaM49hqDyOto1eS+n1FVHt7xYsm5OK0CgY4cemfCYAC2GS&#10;Cak5p6fn5dKP5E7yyuz9tU2w6laWXsTcGFpajLZBWx8xgxstLqdWieORZKlP83cFXVeP6H2o2aBZ&#10;pPHX4FNB+3pnfLvwbYWp/tXAJOOH+fy49AttvqGmz3XslTisjGc1NiIKmtyFTPSU9IaG5EkFIwuV&#10;qIyLTKPVYhr+zK43R4rnS47a0A8wf83RNbbNBJYh0PfSpOKU/wA/QX53reOkiqZVmxeTOKo0y1TX&#10;0TlHooqRfHJUIYw2oMRoYS2ufVpIHsxhuzIeBUE/t6J7va1SM0o2kVr6dFdXOpkM7V0GZonjmSrX&#10;7dYhFNI6eTyFmiQFXZk5Sxt+CB7PzHSIFfToIpIpl0OPOvRstuZjBJ1xuTFzZhHkxs8FVR4yjkVN&#10;DGTzQS1c0iMgZfVpjJTSwKgc39kM0Mxu1ZVrXz6FNvPbCzZS1CPIdRMBuvF5ejly1BiqEZfHUdbS&#10;/wAZy0UNNtmiWohYwVtNBEqrBUtY6lhGp2sdZt7de2kicKWOnGBx/b59NRzxSIWQDUAcnhw9PI/4&#10;eiH7wyDVHlp8lNJIrZJpFhdtUzs8hKSXtqZSbnTf6fT/AAE9vGFjGmnQNuGLTH7T0xZOogpMdjMd&#10;SMkct5ZKxfGoEKnlDKtgRcc+r/XHt5RXpOadNNRVT1r08FKngp4wkLgr5FYX1SSSagLBzYqQPdiA&#10;Bnry0oenaqSnieOKNtLSMguB5SAgu0lxyB+Ln3XqvT3jJqSJoPOhZPOdMYcoSAbO2oj1WNjb/Yc+&#10;6kVx1ccOhw2bFJmcjT1eNg+3koy0ZRJYogyrGR9xL5xa7AktqU/U2IPsouhoTS3R9t8ZZq9CjuPs&#10;n+HYyHbGEqITIVkfP5CnqqpJa+pRQy0/2kjEJHEBqRoAmvnV/T2XwWZZ/Ffz4fLo2uLgR/ooc+fz&#10;/I8OkJtrKSaxPWRRySVsskKu8k0qVTsNZgr4oATZk/QI+Q3NyQfbsyUHTNuwLVYVr0JGd2Dm99jA&#10;4bEu9Pjq5qioepWFKPH09RENU8flICtIltB1Nqt9efaGG6jttUj8f58eld1t0t3SOPA9QMfZ0X3c&#10;exMpBWyxIyGKLVFqCBoHjhc08jySAEKVa5IPN7A/X2eQXcbIGboN3Fk8b6G8v8mOnGmWbZtFTmCq&#10;0ZAp9vNJTOstP9u660mJKko54VitiL+3QRK1Rw6aKGNR0F9LNkMvlqwSwRh6hJHiZpJGguH5VXVS&#10;zX/sm3559qDpVQR02prX5dRZ6aWSoenmZI4I7BaeMqVOniTTNazauNIuDf8AHHv3aRXqhj1NU8Oo&#10;+YjCwxLDCYFTRHKjqfJIhN1YxupswH5APHva0rQ8OmpUUYUU6k4GslQyR6niWRm0m3oEQHqMsQvb&#10;6D1D/bD23Ki8Rnp2HA+z/N0K2z901IyVCk9Qy0tMZIykBSIr4X1KJ2UWlViLtq403B9lt1bq8TYz&#10;To0s7p1lUHhXqxbZO+MCoSkrZIajIGOiajNKkMnnpZI9cqUYT9lKeNiT4CthpIuT9I7u7eQMTTFf&#10;9X5n16ki0nj0hWPdT+Xyp5fLoSP7r+aneemmR3qnT7eV3p3+7pRI02PK0ZGlZDIT4vGCNPB59lf1&#10;AVu7iOI9D59LGhByPP8An6Y8vLpOVucyG2sdXT1OTpxUzVSzUkORg8VEKqlpjDGYmjB0rcMgX6q4&#10;BsRyXYoUnYKo4Dy9K16ZeUwoWYip4V4V/wBX8+lV0jhKTLz/AHOdipqOhyynI0lVIvnCZFAZpYC7&#10;XYtN/m2uoYA302AIrfMYzoStVwR8umrZNaFn/Fn8/l1ZFF2Zt6Pb+zMVT0gohLSJi5KelgUVNZUT&#10;voWaKZQ0r01OfXI8j6Dwp0m3tHFbyGtQf83W5pY/hAoT/PqzT4+7mxkFZtqhXKY7MY+g0zRVdHRC&#10;mqaQrD46zITLb9t9YBWIX5H05HtfZssbhW9eiLc7YvCdHn1YxvPsU0+z6RcZUIaWcrTRrWaY5Z2m&#10;4LrAoLREtyCQb88j2KZbp/ACLw6C8Fh36mHDoJ+qtvbjx1dkMhMGppqyaSoFQfJKtTG0voWLXdWi&#10;ZCdSMeCLr7RWsUmrxB1e5aIdh8ujd4jXPBGKxxDpqYxBJxadAB5GaM8/m1/zx7EduNQGrj0S3KJl&#10;l6MxsvCQQ0d4o9C6vKrgXbS63uSfp+bW49nMMYAoOPRU+W+zpj3/APuKmOEhUzBrlG0HR+kj+liD&#10;yfaS8owCHz6ciJU1HT5svDY/C4+NKaOONSol9CKilmGp3Orkkn8n/Yce7WsUcMYUY/y9ekJOelr9&#10;7AeI21mxDWUn1fUC/wCfahpkI+fSRgUNR1wl/QGY+ogG9wo1HgL/AI/63tl/h6b6ZpahtWjixcqN&#10;Xp5/tA/19oJZdJp1vqHMxuQeQTY20kC5uCv+HtK/GvWh1HJVubgtpK3IANhyb349pmNT15vh6iTP&#10;pkK2tYgEoFJJC8EBvxb2UXd0FOg9VX4eo5kWxuObWOo6dIYfUKPz+Qf6+yG4uY9OOPT6L+LrEoAY&#10;2BYtoAKAc/4hrHn+vsqSUh69O9OKi9vQyXAulgoBPBaw/P8Ah+fZ7DRo/t6Yj+LrksQBVWjFi3Bu&#10;Rf8AxBbi3+HtxYVVqjp2T4D05RItlNhq08aNN2H9NH4/4n2fWwATHTA6yM1j6iRe5AYC4t/VR9P9&#10;c+324dePDrgsoBZjoTULqfqfp6iAPx+AfbYND1rrKZSE4YkgAkcALflbr+R+OPagOdNOrdQZZPV/&#10;jpDEBSAf63LX5v8AQfX20XFetHHXNGOo+qw5YBhoP+K2IFv9j7cHEdb6zSkmIkFbG4H0BUEfq1D6&#10;+3m4HrXSRyUIYOS2hW/SRy5ub2J/r+R7D+4xalJ8uqnj0gcjChZT49Bbm4P6fGDZyD9L2vp/J9x7&#10;uUKiUMB+fW+k46gSkaCxKyX4VYlt9R5Da7H/AFP/ACIFukBjjrfWUGXRCmleAoUa/RGCb3fUthce&#10;3ATQAda6wS0pVGUKQHYj1MXJ088X5up5AW4t+PdZomCEHz6902JTEEr+4by6jrkjRpEC+i5YBCB9&#10;L2uP8fZUsRrnr1esNTAIGWQ8pYMHZQ3j0+ux/AHGrVb3p4fBYEdWJJ49OtJP5Sob9xiVLSDQQpX9&#10;DLYcg3A+g4Ps4tZQwDHgeq9KFYPLGrxhSV13JUKFVuGVbggcm/09nYiEi46unxdNrwSU1QPICpbR&#10;dyUFgH9CoPpp/qQT7LZLd4Xow49OyfAenQxrJB67KSSSyKpP9PqAb2/HHu9zbLc2xQ9bXAB6S9ZG&#10;1NWX0tpdtOrUqKQebFLHgG/+Nz+fcHbvtz2W4tq+Enj69LkkNBTy6VuMbzIpUkhv06lBjDR8kqnF&#10;/wCns/2228aJSua/6v8AVjp1ZCTQ9K2AWFiVUOAx02H44UIeVvY8D2KrWwaMg8Pn/qH+r+Z27KVo&#10;M9OsJUJp9T6VBX0rx/qOT/T2LrRRoAJr0jbjnrm9ygGkOVPGoj6/Vgfwfp7MnibwwSOqB1PUT7mM&#10;Of7PIulvUb/kj/X/AFe0ocBtJOetEilOpS2lj0kA8Mt1IBAI4Fz6ivswhRJIivnTqnSbydAWLWjI&#10;0tZyeODyCFsbgW/p/tvYQ3zbWKsQMDqy0r000lKA0ZJaS7FSWADKFP1QfUf4c+w3YW58VQ1T070o&#10;I8YLHTfWpDH0izKeQArG/wDr+xhHtVV4HrXy66jpUWUALYMSU0i9yPq39f8AYe9LZBJNNMHrfSko&#10;6fQhGkAAAem30vcn/Hn8f19iqxtwkQWmOm249OTIARwLhlHqW17C4LH/AG3t+aNAKHh1ZOHTnSSK&#10;oAOlfqRcAlV+liP9uL+01s6oTXHz6t1MkqUS1iLMPqp5Kj6BAR/xT2te6CCnXumaprNNySoN15IB&#10;0/g6r8G3H1/PsM3+46D1ZaHHTBW5IfpRfSVJWymzX4LGQE8X/H09kdzu5IoOrtFppXpKVMpZb3a4&#10;W9rDS1zpIctf639hLcLgyAsevAU6SlZRmQqslgNTlbqDpYcxhAQCVH9fYFurbU9XwT/L/Y6XBqDp&#10;inw6tZyQVa5aMgkCRTp1av8AH6afaF9vbSCDjrdVOT0602OQFSxBkOkAyxqSwA02EirYgW9IIBH0&#10;9mdpZBWAY5Pkf8nW2ppx08/ZRBUNiGjJDsVUlyfUbIRcauBc8D6j6exCLCMqBTuHGv8Aqr+3pupp&#10;TrMlFGuolSGBUhiuoKGN2X1cn/fW9qI9sjFWp+fWuuJpUtIjPpItZhGguD6g0S/Urbgfj+vPtxbF&#10;ODGh+zrxwOktksJSO8rmFb6NPIBYmVbaQF/HHN/p7L77aopFLcMft6TgajTpMRYlY3MdkATQQ50T&#10;ICpskZQ/hbngewym1FZCCKgf6qdLAAFz1mqaOAiOPSqpyC2kX9N9PkMY+pP0a/t+W2TCkcOvKBxH&#10;WKSljgUeDVGwjVWB0PeReXVQwuGHJB9sSQRoKx56v03TzHyGIuUJjYojDmMfhjJblif6k29lkraT&#10;p691El9arMqIoKt5FNuUHDylDezcXC39o3AYax59aalM9RkBQxsTpdlLILCIyIxvEniPBUEki/J5&#10;/F/bdKceqEg9Y5UklgYsy6kKkGKMRSIAbtpI4A/HPtxlJBI8utqc06a6lDHZHeMSuCwVG1AonqUo&#10;oBuf9Vx7bIoOPWySDXy6S9ZG6vYmYpMA8/hj1OCjalueCEP1BH+I/wASWzRtqp1QnVnrg2l4RFJP&#10;GEZ/o4I8iIOEb03JX8XB4tz72UV4yjnHVHJC1HSUlstQ1jE8En7iLCwR2BPj88oZSNQI4F+QPYYk&#10;thHMdRwemzJqUg9YFRy+iIxqsUsS6tHhRFU/TyDU0nP1PBJP+t7dSEV7ek7nNOn2gqFcPEiSzIup&#10;QYZgxaVbsoInAJb6nQbj6XPswjjFKnPVQcU6YMm6XZQkVO73jk8qh1ZX5LKyD0P+CrWX+gPvbsp7&#10;T17pH5RaP/JSyXaSExRGVXhSn0uFjjsPT9f7P5/p7LbhVC1Hz60OkrW450pn8jQS1ksrJA4lGhFj&#10;sFlIa40NfTpA/I9lhFOvdI2spGmkkdVlCmUQSOQIpDLELM8Yfh7j9Sgj6jj3oCp6Zk8+kBm6cPVP&#10;HTJVy1k0opaSGnqYPu/JTWeGYGS6CIAG4l0Af1vwFsa0FfLpA/HpHytJTvaKZqidSwlNXQsGDFtS&#10;h2AkEgDXuTZf6cc+1Y+H/VTqpNOlvReZYaY1saicRJIzxIxjapMlrUxI1a2jFwAAFBFzz7WQ18+t&#10;efQhU9MGovuBLFApYSSVCBIVPkIA8tLYDUTzqtyDyP6mgXtqOlHUGoaUuqtrRUMzuzoGeO6WCypY&#10;a9X11/i4IHtt/hPWjkdB1UY41daXraNTLrcRqVOuSqjUiaWoeMAOFWxRW4vY/wCPv0ZKr9vTRA4e&#10;fTVWUFMIpg0chpPtiscEzgiSYm0SopHrJ5EjEBQxsL29qohkdVr69N1JjcjM8Qd0p8e800cNN4oh&#10;WCGCMLGo1qoQAkj0E3J49qut9KZaKV41EBNDA0LQSCNFNQ5MwQypKgbUxYDU10a1x/j72OPXukVu&#10;mkhjpBNPIIaSgFYGq6WLySNUPIBLU0tGD5ZVH0dpJWUNY2sAPZhZ5fT0nf4j0W3c9DTVmimE8R80&#10;6CioJKT05eCO7QBqhho8wI16lIsBZlsL+xPZGh4V/Ph/sdNhQDXpALlo6qvqKyOodI4qKtjheq8c&#10;ZiqGgNFHRqY7aeIypU3BUjkfQDbbIWMqKBXI4fI8T0oiqxHy6ru7c3LT1eSkw2SqaOvpFlSsmxzw&#10;CaSMmn0PSRVkXOuIusscWkhQVINibZXcv2+i0jc4wP8AB0YXFQAD1Xt2xGz19JhqeB6d441pESWK&#10;KJvuYWM2pioVS7KyfrILADn2Jj6+vTCCqaugkyRc0sqLEacQwxxVUInY6Jo2KvO8A/Mh4TTqAF/V&#10;7p1d/L7B0/YikjppaZKqGrjVZMYiU0UkFOYvJGZk1TgWBLc2ZiPxotb37rSUDCvS/wA5FCjQ/bSm&#10;jWmZCpkqoPJVS1B1yL5UWxCgga2W7EECwHvfSxippToKt3zCjqZIlkbX9xIYcZE7yGjlqIQktVH5&#10;Ra9v3PTYG/qHva/F0mk+LphwKTpS1ChoWYeUIVDJVSsreNwyFbBjwV4A+oFz72/Wl+MdJqvpXoJY&#10;YyZWKszIqSeMQCRri8liSxBNlt78pp0/0q8djZ6ytjeloZfEVjU0cZjmnWKAh5FeEfpE/Nyv9Pxx&#10;7tUAfPr3QpZ+PFRwyjFv95CMdE8EMkUIql81kcXsrTrC99UN9VhyCLe6E1NeqR5XoEM7UwpJBTZG&#10;YU9MbxETK05glSzQAKg0qshJYLYWv9bW97Br1fqTmsxWPt/H4fLSJLR46KSLEOtOsszu41CSodNW&#10;lHBuugnSLjjn3vr3RgPilteR9w1u54KMCHbm3KyvqDMRDH4wwilgjqqsRxqxBvcOD9R9fam1oHLH&#10;puRNYp0NXXfX2A7N3Jmc1XzvXdc4WtyGVr6ib/Isf54dVZHjoMZNZitlCykOFHBJN+HwquxJ4dVh&#10;iAbSeA6gdt9pncO358fgaObY/VWGQQpjsPVVFFNkqdH8QR1cqxD3DeIAqSLk/SyaZkJ7MAcPn0re&#10;bUBEooo6LhshaXKZ+et25SxYvE0FHLXzSV7rJUT0EQAqZkeQepnIDaQCQfp7Y6aFa46HHHT1O7nn&#10;rq/KQ1O3MPT1FXURyVUhqIoqQXjpMbEimfxsFHm8K2/BKi/txW8jw6ep0G25dxw5yumylb97PiML&#10;TzR4GmhVo6eSvZBItLaAlIPAqgqyWBH6rt7ofl009GNOsVBhdyZmnrdy5RWxpqoxE9RWU70kFZpj&#10;8lJSRyveOeSQDlSQoAuzAe9+XSWVQOhEx+PlFVStG2Nx9P8AY09bUu9HqoyEOuSGjSEeud2VlSJF&#10;eMX9LBr+3waAV6ZQ6XBPSL7u35iM3Fjdu410o6WgpEkhpKCkjpH+88pT7GvdFWSWRFDNFqAAv9Ce&#10;fdJHFKdGDusxDjy4dAFjaOPK5EU806pHjYlqJmlK+PwueHKEAEsbXB/pyPbY6ac+XTeKufMZVo6S&#10;D7lMbLJDBeNnjIgbRG6xxc6C9yL/ANBYj3vpphUdPMzPCKjGQVlLBV5VA2arkRRNIkBDpHLKykqo&#10;tbxxXH9QT7102gzXp3wjYLGltyZaSdaenpx/CoQsKQSVEY0PJ4QjGSF/UNNl4BIbj3sUr14iuF6R&#10;EP2rSZLLVniq3qZ0qEjDLAy0ETGSRIXluIgCVW9m1WIX37pylRQ9JOaqjz2UnqmK1VHRyO8dOrx0&#10;6osV18zhLhuLqoFzb6n3Xj08VEYr1xrFlSaWjpxM8k06eGnGgMpePUrQwEadX05HN7297+Q6rn4m&#10;6z1jwYmhMOmZa79m6qtmLE6vHI0n6SD6lI5Uj+nu/bp+fVDxx0Z3qmhqqbP0UU7x0ORqMH/E4nqH&#10;R/vIKimKVNMskthG6oVk1nkf63tyD4ukUrBl/Ppj3VmosHNPHBk/v2x7PDqhIipZqjWYzMKwgPJ4&#10;rgNYWuNQuD707UwOrRJU1P5dJXatPHmI9ybtzC+Wlx1GZ4VLeOretjQCkhxdSQ/rY8tHbkf0v7a6&#10;ebtovr0HseSXIT5jcORqpRWpGYMXF4v8qFWqftRyQBdJCnh1va34v7oWzTp8BQAg/PpIT0NRW1NP&#10;HVmYGoiMtWfH9vK88sll8YA02DE6SfqLcD3oivHp4YwOsm4FpsXQikRg2hooaSjjVY1eIHR5JyeW&#10;Yvq/p9B+Pe6DryrU58+mCSqqKKnAE7orxHyLGBZfItl8ukA3P0LC1uPr73WmOvFQx6i4GD7rIeRQ&#10;ki60ed3lCsNP1/cIJI91wevMv4T0KFNnXyEy0rpE2NxsqCiFPD9vEtSh/cipvKDqP9pnN9VuPeiO&#10;qKmmpHHqduWsrJJsTtlpr/uGWser0mGOeU+ZY4iALrHqFjcC/H496HHrUYBqx49B1uGojplix0D+&#10;FY6qdnjaGISMxXSsPmW2tGPrVfp7uc9OdJHF0+mskaqljWeVysU6G0qq7WEcoAWwH5ABBPH0I9+6&#10;906VUEjftNKyQ+M3kRBGSUNkgCJwpYeq/wDQ396oOPXumkCJ5ohMUWaJisWlleAKlyEmNrci+pgB&#10;7959e6hzyyy1TSFI53ikaNY4YwdQtq8hWxtpA+o+nH9fe/Lpxaac9KWmgiCGSbVeQuHWPSFSMR6o&#10;Wl1AFmJ+lv6e6dUNK46T9J/lc0zo2qPXqj8yiNHm02RwGH6UtwCb392oQensV6fYGenpXcIVKCQ+&#10;NB5mcubSa9ILMXFgum9v9p96HHpk8T1mpoIvt446hHjJYFgkitDd7ftBFHqtcartxbn3Y5HWuhN2&#10;JipUyzBp4KCNY6oUMnIgkkRbssTFT6vyhIIuLXP197U16rMa06xb6y70MUmHSNY6iaWSeZnczGF2&#10;IkkaCrh9DIwtyfqCRYEX96Y+XXo0qK9AtIDUTmSo8YR41YRRhQpOo2te4v7p0oCgdSKUU6yaZIpo&#10;oKee7tYxzyBrepwQbqv1+n0+nHv3VGFWp06saaGaSlgkadZ7v5YdOlVQatcMdhZgOGJHAuLm3vY4&#10;9apg9NlZNHTlpEZA0YWKKQKrTmxBZo9a3Un6EWt+Pz7v1oKT0zyzSTVEaszh2mDIgSPxIqi5csRZ&#10;bf0tcc3+vv3WypAr04WmiiYFFM12ZlCgmTXxExv+ogHkE2+lveuq9SY0Sipw0bCSeSKNj441ZopW&#10;crLDUM31sP7Q/H549+rTr1AePU2ng8KVWQrHVZ5o9dLDpZ43a+mJlVeALi2r6397+fVTQjSOk7W1&#10;5r5omq4pfSW8ccjKSdJJKXQc3ueG/wAPfia9eVQvXU0dUnkeSrbwaVWOlEUQjcKdTu8zD8f6kgHj&#10;gn3rHW+z8+mP+JVFXJHSUsDraExxk/toVUl9ZNgwtc2Ykk/n36gHHpwAjjw6fKemiFCk1UrFtHkD&#10;RSxo6kN+lHRNTcj8LxaxNj78eGOqnjjqNVsgeKWaBpSQxgYKDTAxrcBn51G/1a/HPuoz1sfCemyr&#10;kLhBA7FpUMkURZJIgzGz+NWHB/Cm54Hu1AOnBwHXOKTxxySoRG0Pg8cdQpaZfVrcKLEOAw5I/A97&#10;pUU62RXj04xStUyyyXCRSsZHLoCY5rB2ZUQA8kHSo/H191K0HVSop1hqC6BfFKn2qsjBJSUkDNfU&#10;7L9QSLWueB70Pl1tcqK9R5TF5lgUF6iNPulckq6hzfSOADcA3BJt/sffurdPFLHEWJjcxyTopIbU&#10;wdr6gVVATY2+rcX9+60TQV6hzOormeJPNJMugKsikSkONbKtr6Ra9r25PvY4HrfXeQkgiSVtDKrq&#10;U0CzU0xuPO915IvyoPF/fl49e6T1QXSOYgo8pOtpGH7litkJZv8Ak0D6fX/AX611ImQeKMXKTSRR&#10;vG2lXjndbNJGzNwt72P5/PvXXuuEpqVUFowEiKa40ZbAMRa7EANbj6/7Dn37r3U+CyFUSOPhHqFE&#10;hWNDG/6mjkAsthfTce9EinXupePepcgQuZdIZkAkVvKzm7I31KADi30/AI91NPLrxFRTrPE4qp2p&#10;Z1sZTYao1cMltbAqBZbHgEfX+t/e6UFevAAYHXJoYY0MCN5LPctK40JEjXCQuRwFI5t+OL/j3rrf&#10;U61PN4mZlWUSaYo4VdopCy+liU4cC1zb6e/de64VKNBGF8ZZn4qGBIhDfVbW/p+AfoeRz791oiuD&#10;0mZI44KiJYlEzrJI55s97XYfuADSCwtyT9T7tx6bZaZHXF9fjhY6LyCRGVIg0rssn1ive4sAfVwB&#10;b3vq44Dp3o40eMp42mIRoxGp8chWRvSl3BAIHLaifxb8+6Hj1s8OoMiyOZw0waWmlaN1YJIAID41&#10;TyNxcc/pNv8AD3b0691LDlwsC6am4uFdVQaEXWBO4W/1/SR9feqEZ6310o0CKFEI8cbvIwBADPYl&#10;o0cBrryBc/4296691meRyQiDXIBpiYLqKpb1+Vhf1MLgf4+9EgZPXupdNjKppC0cEjLHENKpAGhE&#10;mr0mUC17fUj6D+vujsBT0PWuhG21saszdVS006GieqmbVUTwvHCsJ/S4YA3S+oakF7gj2Xz3SQoT&#10;WvXtJAr1cR05/LxzO6Nu4zemIxtWuDOJoMvSvkYIpcnlamCULXrjaWktUrTqbSpNKCrqR6DcH2Db&#10;/fjEh1GpqcDy+3q2k6a9bC3xy+M2Cx2w44Mm61jRUuPpp48Zj5WZZVVp5qk1k2ieVZACDKdCWBVg&#10;RYe4s3m4N0fHTzJ6SReHGxQUr8uja9XbHo9hVFTQ4eiq0mzNX9zU2poIqSanb9tBGdKq6GMC/wBR&#10;9dBPPsE3l0yhgxOOvPQsCRjo0dFjxLCQummiidzIKaPWpVAHemQEXEZP0IPB9hsd5LHh0oFKY6X+&#10;HrY4aWIRJ5ZI4dUVSCmsuy+QmQkC/HJ/pa349qU0lRp4j/J1YGhr08Uc6pIuu7CaaOZfBxH5HYxS&#10;R3/opBPPF/ZfeNojLnzof59OAgn59Kj+JQqokDE+MhVYvGgDabRqEsQPxc2t7J23WJDrXP8Ak6eE&#10;R8+okuYhkvK83jYCw5Cepf1BSqkkXuWKqT/h7SybqJTUmlOHTwTSOoP8feMSSM7kGMBium7qx9FO&#10;YoxdSP1Fiw/x+nugv/xFsnj/AMV5dOBv5f6vT/V/INs+fp0LRtPChaKNw4lcaYwbomhb8WuoDH8X&#10;v7fjuA3A9OLMoHdw6TWV31S0EbSGS45QB7Rm4FlaIJY6B9Cbkf4e9z34iGTx9OtSPEorXPQOZbsN&#10;TUuWrDFBJGfCrNodmB1GwK6nCkfmxt9PYYuJZpXLVNOip50BOegpz3bQevpEDVxDWgghoZQtHJUx&#10;t6hMXAYyN/ZFrD6fX2TXckxan8PSOSZ6kp+3pu/01ZeMCGlhjGqR/uVd0JmCTWVDIo1I340lOT/t&#10;/bIurpAAp6Z8Wb16y0fbOSrmeaorKiUxrL5KdYo1AjB0LTxS0pe1iQJAzKR9efZxt91cSvRz1vVM&#10;RUnHSrg3nJBQy1VRO/mmggkiabRVQPDJL446YVshdhEDf0tGORwxFh7GNu5RRqPVhq04PTNUbilq&#10;/wCI008VLLVSqajwipSmqFpXXV5qWoOpAIyCdHHNgVsdXtelwaY6dFfPoHM5vWtSmxktNS/c5KPz&#10;PFVXFNUyKIyUptJQ6pTGNLgr9P0k3uLyXTaar/PpqSNSCT0CcvbefpGd5JfFS1pq3q6KF1aXHPSo&#10;XiVBYkyG2l1uB/S3tlbu4AqrHHp0XSQKMjpNbc+RWRra3TXTzrE9P4p6A1RiqXWlu33uqAP4rEEe&#10;NBdgDq4tcR7bv9zbsEetPt/l+3oteGrYx0J57qxM5khbL09R9zQ0zUsSrA5qIquz08LO6RmMlh9R&#10;GNQNgQT7ErcwqykGuetCADia9B3k9302YlqmVmib7ajpjLTyBaSnqqyf99qiomj8kSRIt7MNNlPJ&#10;HsL7nMt2dXH/AC9KYAsZoemaCsMpepoixfytJNWwz00X3OOeMwK1GsSSO7MwYDRHo51G1uCGVV8P&#10;hw8vQ+nStmXBXiOlRjwoooY8tM09FMIXpchQRpjlpqbSFkpZKGLUBOwKrI9ryAOwta3sK7gKudAz&#10;5+f+odXFSO4dDBQZzHQ0+NUlshXUsSOrTtFFA9PCPFaBaUG/jABGkswupNr+ww6UJ7afPp4MtOgF&#10;7HqabJbsrqtpBJBU09BUtTxL4iK6FyaMl5AEHnjZtSE2bTyL+3I6+GAMZP5Yz+w0/b0llNXx0H1Z&#10;lop5lo4JGpiGSqxUcaimgSpmku1etWq6AVAL+NgV0iygflwR6V1UrTj/AJv8lfn0yWC9I3c+TSdo&#10;MdR000ck0dVI1ZNIaairvtJNbPop729d0LlRrYEW+vt+KIqDI54UxxIrwFfs8vLiOk7vq6Qkhmra&#10;esxjUwcupgrI6lqdUqUmKyRxgj9pWRtREKsWAH0J9qKKpDV+z/Vk/b5H5dNMCVoOmbRDH5adzWSS&#10;NLA5jioUaXD/AGzg0bH7gBhJE2oPri1FDqbgA+318mHzyTxrx4eX506TkUOek7UVXh+5oZIMkkss&#10;0153hpl0yopWnqkq2BLqzHRHBqsAtza9va5VJAYaSKDFSftFPsqa/PqjAAHrDiMXDTPC2bqpoVNR&#10;KriGkWOulioz5KqpendbP4nPjjtGyqvPH19vk6yfCGofb258vlUZbzqR1qNAW+3o5nT3x93Lvmp+&#10;+yLptva0cUBWmelWeqq6cHzRNQOnoFzpZk/DE8m3NdNVCw98nrwA8q/5B0e2W2tKdTDHR8cF8PNg&#10;V9PSVWeymUqqVaeWAtMkf3GSqH/W80kCgqqn0ILagPpz7MYNvvHXLAV9B0dLtEbccdLGk+IvXmAp&#10;0ipdvwljE6LXyySVFbHExuGmmYM3jPACFTzYn282y3q9zMaf6vLrf7oUYr0FO5Pj82JWuXDZCVop&#10;EgaFEv8Ac6BJ6QKtvIVKEkyIpCsPqq+22jaA6JRU+vXmtGhwP29NtNsN8Ys9UscFPG80dDUTyQ1F&#10;GzObM9PJIzP+olWjK/t8i/14pWnTbMqg149KfH0SwU8v3UdLBSx1bIktnZXVdP20UjNaRkLatJVm&#10;GoW9Nvb8CitemXbV0sKWXG0dWK2eFdckMRqzTxiKmo7sFpvt1YFJdYt5WOpri/0B9m8YjFCek5Ir&#10;U8OlfR9g4CgnlpI5o6s2eWBA3iiR1SzLHddDaR9GBP8ArD6e3WlGQox1tZ4x1EqN/wBPkBJONPgX&#10;wRU+jySyioDaU1U8Y4AJvzzexI9lV6wAGadb+szjgOlNj92U6WkSoeeOl1RVEcNnq/Ghuxgoyv01&#10;+o3a9vr7LBuAQ8cDoztpwRU9LSHcM1fA0sc0ckSS6jHC5c2eP1sQFIJDWFrg2/oPa4XjSrWuOjdS&#10;GWo6xz5ipp46R6aH7yGZRUTThS8VMIvp97PFwFC6lWO5JJAP19syXDxjUgr69WJJ49FF7M3vHPmM&#10;nXVRhpaWCogNPHFqEcK6iHrapqa0iKyXCgajqAVvx7DtxL9RJqHn0VXAAJr0Fm7Ow6Wp2xO1NCqz&#10;xeShiqKn7eKlqoeadWx06lmDSM2lhIAxAJtc3KSS3MnZ/g6QzyRrESOik/30kpwJJp61aKA/smmj&#10;SUiBW0VMc1PUesnUt2RWa1ibA2HvX0NTRaajxrjPkagD/J9vRGGoanpVYzt4+SKNo/tKo071EdJN&#10;E/iyCR+pfBVy2Kgx2LBF0i44Nve2siorWo4VB4H5gfPhXj0qS7dOHS8xHakFeqTwM7pTawnkjlka&#10;SrmjN6fT9XSNSELixuQPqSSjm291yvn5f6vX06ULftSh6xZHdUUlJWLTvRwzhFeI1M0kdLBLMLNT&#10;zQ0xszsmp9LElRYtyR7TrbNq7gaV/wBWem3u9QIHQQZ7ICohtUU8dLEZqWCDGurSU+Fgg9YllZrq&#10;Wk9IJ41X5awPs1so9L4zxz5n/iukTtqFW6DmvieWRI4Fer8VQqw3MrPG1S7MUMqDyM40uNXqQMPr&#10;YD2IIgAtSOP+r0/2fkOmTppjqNR1+X1R1NPFTVFC8JNFJCJI6tpZS0ASGNgp8QuFtJGp1ICSQR7U&#10;BU4EmvnWn25oOP59XQkdSm3NU07y09JVTGSjk+1+5kp3Wvho0QNVJXTU6lJnkchwpQARA6SW59qk&#10;iU0Lilc44H5D7B/Pp8SsMdT49/Rximx1ajZFKY0qxT+YfZRPKhmikpacDySaWBjJ4Nxb2oFtH8QB&#10;FfLzP2/Lz/PpxZcUOesE26stNPA2RnglV6hFompad/O8teG+0pWW40u7WEoBJsPxpt7UR28edANf&#10;P8v8nW4yR9nWXHxVdfLVUsqqiUdZDU11XFWiTxVtcNU8a00ilFBYCxTUQPrz7tIq6QR58BTp9KfD&#10;6dP9XgK2ujrK1A38OkdZslDWLBJKW8pSL7t6O8yInCiZtSgKto7+0RU0zg5px9PL59XBo1Bw6SVT&#10;haaVo6KJ4qidVq3klooZaifHJHIDURGFVKiLTYrMsOttVgG/DZD8TUfnSv5+R+Wfy4BumrB64rQV&#10;zTfbxVP3dPK1PHi6ppwJaoSnRGHUBo4ipB0O6qdRAbkG1gg4kUPnjh/IY9eOOtqnkMU6cYKA0y1T&#10;U9PVs4qiss8sis1RSylaW9KX0hubPNqta4YLa1tELqAxw9P2Vp8utkUHTzTYWKOEvVeY04kj8EeP&#10;kpjD501TIIaqwk1KNbIzrb02HtpjU54+da9NHSwq3l11lFp6imWOop/DIaqaShhqUD09VcCNRIkQ&#10;DgyPdvIv0IPvQNPh4edOP+Dh/q+xpynl0wtW1ePqaaehRZRrq0SCmpPt5mrmUCSukJBDx/nxR6fT&#10;6iPr7cRh+In9vl9nVNZQ46cY3rKirV3yZnaWnjlEsSmpqJoo/XLSS0rm0dnvGsiEKEWxUn2qRlP9&#10;H5f4DXzx/P8AYHEkLMBXpUY6hXHy+T7BYUGqQVDRq8scdSLSxDwcoRyWEQst/WOPalft/wAn59KM&#10;j8+uWVJrJa5y6Us9LHCtMn2IqooPvl0pkaeFC0YYKY5CCLklrggceejAeh60wUmnQWbjpUFbPNDT&#10;xRzyukePWpkknFe0cSvM8BVdENRwzx07ekfUAG3tKQSoqcZ/LOB8x8/9QQyJRq+nSEqYRSVclRHC&#10;sVGXNQ01NIfvaejkdaad6qVx6zJUkGxClVHIAv7bLEHPEeXlUZx9g/mek3DHQm7TzRiylMJI4x93&#10;TRTwUdaympgMULxfuSjUpRlC2X66nFvbiSUXPlTPkf8AZ/zdKYZdLCvRhNuVUE8UbVE2qOctNULB&#10;Z1acqFgWY1S6QwOnUo/GkLb8mkTenR3FQrXrhkvLJindgPIlTDA7UdLLNKtKs7LCkVRIQqyMdasC&#10;WLIwZV9qagip62wqCOgG3ZSU1PUulQK4STQGlKrLRRtUU9aCRIk5LSp4VL6/GbjRe4UiyCQMRimP&#10;t/Z6Z6Jrpav0H0HlxNfDDVVyRjyK6MlWKrKZueImOjgd09byhbnSFVCv6nt7TSaXFVHDHDCjifsB&#10;4cfyHSVlrjoatg1hpI6OqompzGXCYyRoUnlkro5iQ0vAMUyEnU5JRVFrG1/b8QLOQePn9n+b+der&#10;2aUkPRw8FlYlikFRIaqWGF3qIoxEzy07kNPJLUgKPIAzaCqgLdf6+xBaOgUV6PAhOemzcM9JNDUp&#10;G9M8tNDPPD93zTPAieSNFS4V9QYMW1GzE/ge7z0ZQf8AVx6dA7dPRXN7aYopZzJSKJhWVNQkz+MR&#10;vCUkakaRFF9GlgY47ahYf2r+w7eR17R8v83RPcL3EnosOQdoaySdqIyLkZ5K2mVKkCphVYxG9ZT0&#10;0oEUhJLuIXKurXPOn2WMBShalMHA/LIyPLPDook+I9K/aW541maOLxUOOrV8q1YnjDV1PjzogNYJ&#10;LpKVcksQyswut9K3LNCrZqWHpwFfT+VKjB6cjuM0PR3+qdyUU6yNBKY6qWrggx033rVFPU1UUeqq&#10;FL9xdqiDxXazIoSy6Tbn2bbZuIjkETVwPThnzHkfL59HNrLrXHl0b3D5XxKlXKuhYzG1VSKtO4qE&#10;Q61RJ9JYMDoLKbKBcA/T2KxcqyauI6MohQfb1lk7IODggaOvdi08grYK0qoHkk1FAIxpbggKATyf&#10;1eyW9mVz2dLo7jwuPThV9n0sk33cUUsSSlFp6mmhE8jTldHiMJvbSSeV+v8AsfZHKjlq16XLeqeP&#10;QlbQ3O7VapSyVMoZUljilkEyN5R46unqZQL+lgSEX6W/xA9pVZy9K56MYjrXHRntu5CP7RaiZgAb&#10;uCV1PErnQwjRgdYBBUaf9jzb2K9vTSKsadOUNadCbTZXHKhmNQqyMAzGVhGVZh6dEdiSStriwP49&#10;ny3ccVWGTTrek06DnfG/abAU0lXU1NMqRxyGNTKi6rKdPnkS5VRz+ATb6H2G973oRx0Y0Pl03VVH&#10;GnVM3cvyPTdm9qnF4fclKmGoK8UkyRypIIBKQzLFNECkz69Q4UKQDfSw9gF553JkkU93D09eHl8u&#10;iK53BHcoWGPToWdi71gyYo6h4qOoeSSKajgR5ZNUKpqmWRkNwQiXJt9RpYA+2HfRkin+x/xfSyxm&#10;Rzx6HpcyZ54JUqSailkdhF41ijk8wLoBq9Lqq/uXHNiLC/tQshND0bgr0ma3J/cylqt5aY01V40l&#10;Ya28jpdZaUMLuLki7A6Rzzb3Rm/EevGnRd+1uz6TYmNylbUZMDHJT1DCoWojheqy9O4kqFopAFAH&#10;DIH1aVb02JPtN4Ul0RHCKt/k/Loi3PdEtENDk9U7dt/JXPbqy9YsE+YoWqK6WsSGo8U0Ei2+2rca&#10;uQjWyulw/nZGQXF7i7exdtvLMSL4kwVhShpWvCoNPQ+lQegVd7hc3yir46KnNlchWLPLXV+RyORI&#10;aFI5RFpRZqsohbI05LIuokFXdkcaWBvdfYrS2hiAWJVVfPj5DzU8f2A1r+ZaQR8+uFUY4YqmAUkU&#10;h8lQsyRVUcVW0UsPgk8zU9g5L6ryISBxcLz7cRdTAk/yqOOOPD7D+XXgCTQdNM1Sad0SeZaStelg&#10;pJKWiV508X6Y5JTCAI3II0PKWGjm1/byoGFQKrxFSOPywKivkKUOOnCQE0nj1kxMdbDUVUVQlJUI&#10;XSWeOefy0CGR9MbLLpBlmiGpvWdJuLe7SiNlBWoOeHGnn9gP8snr0en8+jCbGqqfGxY2oEaNTSO8&#10;crzhpBLI0pp8ZBlYpQCoSUsska/i1rce0q1LNU59PTGaHzFP8vW0iq3d0bfaW9IoBU1MyVUdNHUQ&#10;QL/DHp6mlMUSD7SKCjnX08AOwY3/AFC3FyuhdUYU40r6H5/5Oj21WOlD0YzbW+4DTaKJpko0qYTJ&#10;SUVJV08tcJyXgq4WB0ySqwkD3K6SbC3pPszS4xX/AC9LWUNSnDpRZfuBaBIqWmki00sJp5aGasho&#10;4CS5Cz+SSGKQzgDyMA502Iu1/dmvgvxH/V/m6Ty0QevRat9d8/xCohhiyEaUE9O+P+8rIo6aKQSO&#10;01QzU5Kx1CyxreKqglZuRcKV0+0M17IQTGcj/V+X2EDpEHSQ6SOiu53sB8rqFZI9LULqtDWzLMku&#10;Fq5Aski1OlfI8rhE1BT47i97g+ymTW7VrUeo/iHl50p/PpuWAcegYzmU00ZZnd6WGnqg7Kmt1knb&#10;yPQ+GMEtHGt2kNwVuDwbe9xoHkxxJFP2f5+HTaLn7OgwmrFlqKitjldlRhPRVX3DztVxW8KytSBR&#10;4qV2ItIxuVFmXnheIu3TwrgilKZrSvmw9OnMceuMdb46QymSBJYkmtB5gJqWprJy7KYVKhtRDJHK&#10;ToS4sPTb37wwZKDNflxAHr5H1HE9VLAig6dKNp2SKJKWjWCCSBfAgBaQ5Im9XUyrzJpk8TDQiqCQ&#10;bsVv7owWuok1PEn5eQ408/UnhSnXk6zQr4YoRWPKlLPTy1DRJJJUyT1EFV9sJIZVABeSSx5RfRYN&#10;ckH3rJPbxBGeAAPqPkP9XrevWaOVEqg0TV8whmmrFjrUpQrsoEcskLuselmfQk7XJAYX/qd01J3a&#10;QTQGlf8AJilMjqrGg6b4ZgKhqeWeJ6qnkuTO8tNeSpk/eM8+goQsTaV03Or6MCR7cZCVqqmhxj0H&#10;D9pp+XTYFTTqctHPUzw0slJOqPUiJVSJRRVJiYo1E8yX9CjxGJpGtdjce2aKAXBB/wCPAcNVPU56&#10;toPTngko8f4DE84rJpJo4Kd6cPKK12MUULAgBVv60kbgg2sAvvbI8zZFRQfZQef+SnqOlESdWk/B&#10;vYj1maxearsTW1lAVFfDTlY/JQhmeD7SoCHSsN3EtQFHqZDYe5G5Z21GYM4BI8/Xzr/gA+VOhhYg&#10;W9qrHGrrZK6l22uOxtFClJHTLEUBpwiwrHpXUCBb63Ive19Wkfm8uW0IRAqinSG4YNKW8uja4WmQ&#10;LqJUFQFAvqsrASG9v8Lf6309miAUr0wDVcdKGVkVCLLa40L+plF/1BT/AIW936qgzXpOVswJewu5&#10;OkEG4so5X083P5/p7akFDX16Uohbh0lK+vVFfTdWCG7jSSz3tp0j6i3FvaZ3WlPPowhhJx5dB1lc&#10;lp16SpDqXjZdUbBzcE3PFgADc/Un/D2XTNQ16MobfUaUx0GOUzDTeYCTSfEzMgUM+tX5USL6hpNy&#10;FH1HtA8pY9H0FqqgHpI1ORkqhHUJOjyGHQrqxKLBI+pXSLghrXFgAQeQD7TuxpXpeI1Wop1zpS0o&#10;ZT5lm9JaMSlnVZltrPCu7EC4v+eOfbaBWrXj1RtIPTjHC37pdPXHFrYyuEIRvozpZVu1v8CD+Pof&#10;digp28em6qOHWV6UTeB5EnGiMBFEWlIFaTjWGX0szH/bWN/dWQsa9VBp0y10DwyNJqdQxLmcgLEg&#10;U2DKCAQfogIJNyP8PbEsenI6VxPUUPDpHVaI0kznyJP4JYy+pkk0OAsEkw02s3IBAvySfaAr5dGM&#10;RxQ8OmJZwNPlZ3s+lpYIjDKjoOUvbSVN7tqF7f4n21QVoel1FoSOhg2pVTBTeNUSCFkjVo1MMxgZ&#10;TNSsifqJUhgw+pAt9D7OrMAAU6D+4R0B9eh3w86mMoGVP82unToIk1AKVZr3P9lr/T/eAfIasD69&#10;BCdM0PS6pmDKRdFux9JRfU1iq/W3N/rwP6j2pU06LmXPUerZGVl1EKg06U+t19L2En+IP096cjz6&#10;ciWpz0ka+QTKR6yY3Is2kqg1X1yKOCSPp/jY/n2kkKnh0uiTSR0kasJrYi4jVw8s2kSAtGulmAI/&#10;rYcjj6eyyT4z0axcBivSeqGtE6/cB31xzxrOAJNTH1M5IKi68nT9Bx+faF/hPS8Anpjq3aRgIpNf&#10;MdzqAmV/VJO3jsGUn8nmw/1/aKQ1OOn0FBTpgrWqI9boY2kYO4DM37bWCF1C2BuOL3v9Prz7TsaC&#10;vS2KlB0l66WITMwjYwRLG0JsjrUa20FEW3rUN+osOLCxv7SSEVqfn0uiU6Tp49J6paQSSPAgdI5S&#10;4SXV41QEK0cRkDW5OpQfSORxa5RuanHStR5dJycwkPAsio6qUprxhIUsPJeSUCwZluL3HP8AUj2j&#10;OelMZKkDy6YPN6/Gogl+3LpH5I3UU4l/VJHwF1KL6lP5uPbB+Ifn0qp59N9cW8vkEH3jTxnTLcQS&#10;yBWAkmJTgrbSEuR9OPaZ/gPT8X8PpnpqkkEcckdPrl1qJw1zFEEQnU4J+i2vYBj+SefbBY6CvT4+&#10;fSdeR3AligpDp+6nkY6w7iV2WVaZNBBJsH1aSf8AHT7T9KOmbIlIo2mLCWGeMzySGOOFUqIm8UbS&#10;LIGe6E8RRWsbWJuPbbcenI1LYHTJUzIztHSzCyNaocqSJKn9UMEiMB6g97sbH1Bix9tv8J6fRKZP&#10;SfqKl2glallkp3p6sGop52E8cTuw/dqHA4Vr2QoLCxvf2x0+q+fTYscMlRVRRwCGGdEqPAHeOKWK&#10;mJ8U5XSC/qNzqsPwRYe99PaWA1dQLmUa6ZKlIXZailSokhSCinpo/DMJgFK6SFLsbjUSPwfdT8Q6&#10;eDNivn03tqVnkhpaVGaZTBLSRgxssNPqqPQ4ZkYkDVIEsTwT78/w9X48esUlR5UglqKtQ8ik00a0&#10;QFUv3ihFmVyD+5pUNdnubGy/X2z1TRRtQ6xuJKdqmSWSkaWSWKOpmqYRJDL4B5kp4Y7FfDIv6mjJ&#10;IIUgD6D3TnXchmjeNXnoZGraR6qKieHVUyyq+pDDUEavIDcKHNiEPp9+6bPhk549SqLyRyIiRmKR&#10;EESQLMH0aH1CeRWBHke7IAovweQB72vxDpp0K58un2NWRxHBTfbGWVhAKekUBpZnC1UwYXHCkalv&#10;zYqB9fb/AE31kiWmqNMdS4WQzyASvA+iaVH8UUNVTKBZ1sFb/afx78oBND0wOpkRKwrGtPHK8FTL&#10;F5SpV6lJBY00jEEBVN0iBHNyPqPboEfw8et46ktC0UilpqaaRhPJFTySOlLJSuiiSlsgvGLadBK+&#10;nk3H192CqDUdbJrx6bZYi1JNNH95VY6nmjio7FI4zDMQVpy8PJnVrqzPzZQ12JN79OLp8uPXKUGn&#10;SWSWNokcwgsRqio2D2kdIXAQE8hX5Kk/U391f4T1c8Om+anaoMjFYpIoFs7xGYMzSPdQVfSCt+dV&#10;gDc6R+B5PhHXh0yxJcxOKiomjnMtPLRV1mfzU37ss71E6+nxqVTSzXJIIFj7t17rLVRxrUeGUPLT&#10;mngkm/cH2kUCNZ3NQBz9BpW/Bvf3omgqevdM8iRwVT1AfIz0VfEJCskhWNUDiGn+7khVtVj6fH+B&#10;pv8Ak+07KVND1XpsqZaeoP3dPS06PAZVqTA8T09NWXCRssoC28kmtCf6fQEj3rr3UOeMktTVaqWg&#10;haSOJ5ED1C5SO1RLPUR6TpjZCsast29JAAuffurqG4r0x1M8IvQFiKCAUsMMCVHnn+4jOpmmjdEN&#10;3uQqrdFt6gCLe/dXipQ9JKrap8jzQFZqtql4IMVRvAlPRUccgUT1lWgZTEltOiMkF2B4Nx79/q+3&#10;/Vx6dr/q/wBQH+r+TVkaI0qzt5paqmikrapZkqo4q1XaMIYoS/B9WhQ5LEvwF9+630hp5YquGIeI&#10;eF2FDVxQytTl1hULFS1MwAkctI4MxUWubG9ha4WnHietccdYKowNTwrUmGlRmbz+FzRrHUJKVHiN&#10;OA8sbKgRmurWW+rn3pe1uvH59JR1jMpnoloQ0k0kUgjedKWWqVfv0V0XVYRj1TNILKJFFyfbvAU9&#10;OqYOR59JSohjaRp8c02HqvO5qvtIvvcXVUM8TRip8FnklqJXEgDROqrp5HFvbgOO7P8Ah6ZoKkrj&#10;8qg/Z/q+fSeysUAeMVdJSVE5oaSKJY6+XxS08RZDJTFFQXiGnyRo0lwx1gi1nE4/mcUr00aHBpWg&#10;8+mKc0s8v2mmpFNDj4XmD1amhnxnktjaqTxJ5A0jG0kAGorpGi1/boFF1YyfTz9P8HW6hiVHCgwT&#10;5eWKf6sY6TVaZGpZP8jE1ppDUPjmMkUFSV1RlKWo/wA0k0ShvKxJAI+hXi4VQ2D+R/n9v2dNt6UJ&#10;+z18seXrX59N1RC1LDUy1weinlpYzXAWjqkViTBFRxKPG5V7ySO/1WzfSw9uAam7fy/2f83TbAKM&#10;8Tx/1cDT16YqwUsNLS01IWo6VpNMUsQYTyOFByM8KOhF5gVBbTaPUWJv+l5Q2osePn/m/Lj02Quk&#10;BOB4f5/z4dQxUJJX6VStp6a0QkpqZKeomSmrkDfezedWLl7AMIgBGAbtqtexXSgGPt4Vp/g6p8T4&#10;qP58f8PUd3aZqqip6cyNkY2raeOqjNRTxPHGUSagT0SRzTTWJhlbQAdWrSffgoUhj5Yxj5/n9o60&#10;ST2Acc04/mPP8jw6YJjkIYqHIvQxYuCGpqBVRxZJK5shKtN9pFQu1CoMSyG7rJHHL6WupBuC4AhY&#10;gGpPA0pQdUo1AzDSBxHHPpwxX5V6bZalRWxSUtGJESjgP8VxjJURxJ4md6aMugMSL6I7vFyLnhrk&#10;uAUXSx8+Bx+fDPrx60KVBA8uI/Pj6enSXbIS1skUlSgoZsPKlVFojKVdWK2F0hpGMp8ghhGqVjKO&#10;b3tc29qNKqpC5Df8XX0r5Y6pXVlsFf2nyp9g+fTVJRyLTQ/YWL/YCVnmqTUMK+WR5ZaeoMh83o13&#10;VLXMYU249u41nV64oPKnl/q49JyvaBHjAPyqfL/N8qdMolkrdJkq6VmqPtqZZFEZqJZKWJhUD7ch&#10;W819LvI7EKpFh7d0qgoAcZ/1f5OmaF8kjNP8x/OvHpqrp0CwSzSmsSClEkVOjR66jwVX29JR1DVH&#10;plLEP5CkZ0gEDhi3t9EpUcPmP2+X+XptmBA8xxp9hoMkZ/ydJeahqasmD7mlqMfVVuRaqKQGaWgN&#10;PIC0iRRlXez/ANmOO6BCAW1XClWVQOINB/xX+r16TsjNUVBUk/bUfb/k9Pn0nJX8Rra2JKWsjato&#10;xakpnSSoIVpfI1QET0uoGiJBeyvrGo8qRTCmo48T/L/V8uk7ebClKjgP5/ywP256T9LTQwyxGIGa&#10;RknigpaZKXysrginnqPIuqB1L+VmPGgfpBNy8zFl9KUz/q48MdMKoVqgVJ8h/l9DnpsOIWOio1mq&#10;6SdslInhmEDGjgkV2Lwwm2ryBw3kJ+i2+tx7cEg1llHCv2+XHpvwQqgMRmlD5eZ/bX9nTLJipIl8&#10;M7RyVNXUulC7JG86yvEI5Z55je9l4jFuAST9Pb4lB7vIDP5dVMJU6SaknBP+U+fy67ixq0tdSGpj&#10;mmaqCQukbhKd1pogJSVt9IZD6Rzq0g8D3oy60IBpTP7c/wCDrQio4NK6sfLH+Y9Phx8IrXjf72lS&#10;KY8y06StHBLSeJp5jACqs4CoqP8AoWzDke2vEOkHB4f8V/nPnw6dESlqZFP9Vf8AIK+WePUF8XLF&#10;DTwvemq0kP2stUZaVBEAJvMYnS6OYnX0uGXTqYObc68ZTVhn/J+f+b7Kdb8MgBeBBqM0x8/Ov+TN&#10;elQMbQUklEkMsj06osc0UDTV5qPOpZRRNCSgUyMpZGtquChHKlMXd61GfL/V/q+fSkRotApqPMDN&#10;a+nzr/m6UlDimpWoFjoFplSWOongSEszS1zGKngnp2UO1m1+qeMhYydDXYe0sj1U5qc/Kn+Qf5en&#10;0hC6aKAR+fnw/wAorwHDpWYvDx1okFRV5OmprQ+aano6Osjnp4pTBCtQoHhjRGRLGRSzABb3Iull&#10;l0cAK19SD/s/l06luGBDkgcK0FD5f5Pt6yCnlgoapKSlnRaeVZHpo4QomillIFQgca3pm0Gyo5LA&#10;6CB9PbZcEgtQn5Hh+zz+3h1UKQCFBpjFB5nj9mPLpF5ahohV1VM+Qlnq4oEqFNIEj/glOG8kLzGU&#10;WdtRtHEtrRix+p9mVu7FQ4FP8p/1efr0jnjj1sCat/x0f5/QdBLuvATRUM0sXlqIniiqw8S07VFQ&#10;2jytJGmrWEgi8nlLGzEA2BI9nlnOC9Djy+zoMX8BVTQ18/t+VPKnn0XTPRxu0xeSWOWqqHZ4WVZo&#10;2ilXy0whcegFCugqQCTxx7FltStB0ELsAipJ6C6pETVbNH5Y0JsSJCyxy2sW5FgCBe6kjSf9sZpS&#10;g9eiNuJ6xvEjIk0pLE6ohErkJcH0nx6bMLW0mx9uAAcOq9OUK04hbSpDs91C8q+hfUhYgnXzqJ+h&#10;sPr7917pzeVKeJVihHjMZ8llvUSI5CxyoGFySBZRexve3Hv3XummVRE6ws8kqtGZR4j6P3P80oax&#10;sVXlhbnj/H37r3X/0tzrQRcaVPHH6T9Tf8+1PRd1wa97WH15vYC1vxb37r3XHTwAVjK34B5Fx9Rq&#10;9+69136ebD6fqIW+kX5/4p7917r17g+oi35+n44vf37r3XX+21WFyfyL29+6912AL8leLc2+g/AH&#10;v3XuvA/UAf4HUAeQLBrH37r3XXFiLEkWs2n6G/Nh7917rq17hlsLckixP9fp7917roheQPqbcn/e&#10;AL+/de64gEAKTf8ArcW/PHv3Xuu/03uASD9LcEH8C/v3XusiWLf7Hj9N7W+lvfuvdO8FhYnTyB+L&#10;fgfn37rS+f29OUZuPxf6c8Dj37rfUgAfWw/H0te35I9+691yPNr2tb/YW/2Pv3XuumAH0sT+Dzx/&#10;hce/de6jt/tI/H1HqH+8+/de6gyX+hFrfji5v+bH37r3UYgfW1/8dQPAP9B7917rphxYC1ufSP6/&#10;S/v3XuocgA/AF+GH9Tbg2+nv3Xum6dRa1r2U/UA/X+hIAPvYpXPXumiog+oCFAfrwCDyTfn3Y+HT&#10;HTRpXphqaZCNR0jT/Tksb/Ujn8e3E0fh6akUU1DpjnoLk6luddibWBB+ljbj/W/5Gb9MEVFOm5sY&#10;t2GgKysAb2IYH8Lb6/7A+79NaDXrgMan1WJLEFVPj+lv1EopuPz9ffqde0HricanqY6FAvx+saLW&#10;Ok/UX+vJPv3WtJHXX8NQhv21VWYBlYswIHCED9P+w9+63poc9cBim4OgFtT3KlCtyLKNDC44/obe&#10;/Y63pHkesZxhubRARlTpCmI6X+rNY+/U61oPWJsWDe3i1OLEsrhmsPpdRbj+h9+60QRx68cUrags&#10;bBCI7qAgK6frpJUix+v0/wCKn3WgK46wSYmMFhcaSLgEFlI/xFjq/wAfSPfur6AMnqLJhEjU2QaL&#10;DTpvyp+pCH9I/pf8+/dUoK46hSYaMFgi3X0nWY+V08htRvqb8WAHHv3WiK9RZ8TGQGKsRcB3QgNr&#10;PIYADlSBYg/T6/4Daipp1rSOkpkMWBGUEUT3YnVIL6/yGF/6D+ntSFouPLq4AHDoMc5iFjSR/H5G&#10;jZotN9BdWJ8YYPyygE+kc/j3U0pnplwpboNq7CVDq4SKGnYroWoIdJVKnUftpCumRLXvqPB4HPss&#10;uGUig6vGoJ6Brde2YqpFimjRo2qBUieRn+4kEBDyFwum8gPKg6hb+z7ILwYJ6W+EaAjoq+9tvSon&#10;+UzT1Er1FRIiidaenjjB1yeNTyZmT6uIgT9Bb2CdxQnPSuJWV1p0RLsTbtc0ZNNNWx0zT1EsMEyx&#10;L9tRxvcC1mUPqIJLKmv+ydVvYVmIBp0JY/h/LoJMOc+js0UtRFURVCzoa2pnWJFgAjMqzDU4kkB1&#10;oWchk4Av7YOnp9QaHHRi9rplZqUUyVdbNNTwRvTikWD96N5TI8ouqgXvcvpDFf6+34TnHW5RTh6d&#10;D/jcVkJGpIxkZ6VIvFURxTB4pDGUsZqOTm7GxGn6gcgc+xHatWh9ei1Y2En59GR2dBlHemqlIWpq&#10;ZGJ1oslK8a8EVVtPgZhyCx5PJHs+HDHS1wgUV6NXtKKaFmKvTKXmidQrSSqqMgSRpjYK1z+ll/Hu&#10;6/EK9JXp+Hh0ZvbAmWnp1Ic6CS90JUJK/As/4v8AQn6Wv7OIPhH2dIXFG6GHGI7KgkQXUkiJmYSW&#10;U+lgQALf2gL/AE9m6fCOkh4npc0Q+pABB0rbgjTezX0/63592610p6QKL6QATY3A1G1/UxP+Pt1O&#10;HWj09RAW4Fib/Sw/SeAb/wBfd+tdOCKNIBAP1N+Lcc349+691msv+IvfVx+Lk29+691zCLp+ijnk&#10;E3PJ4H+t7917rmABpJ/1J+g5sTc/UD37r3Xdh+f9j9CD/SwPv3XusZAJ4H5P4H455A9+691jI9Km&#10;5/p/W/4+vv3XuvfnhjwByfr/ALD37r3WNh9QWBta9hxz+b+/de6xkAH6L9L8WtY8X5v/AL17917r&#10;oD8WF7/61yORyAOPfuvdeP4/rYaubi9v1D/X9+6910L/AOAFuOeeBc3Hv3Wm+HrDKDoOn6kcsDb0&#10;j/D37rw4DrBGTZdRBP14Fha1hf37rfXagE3+g5BB/wAPoeffuvdJnceNoczRyUdVGjxyxlbOquAb&#10;eplU/X21KAw0nh59OIBXPHqoz5xbpk6YnosykyRU2SjgxUVDDIsbyTyKY/PTIF1ftp6nKt9AQbn3&#10;H/MFq8EuuI0VupE5TkjlUpJ5dVaz7gwuwNoUGRTNY7KZHd+ZadWx1dUxtTS1tWJqt6qdwkgKDiSF&#10;YwWuSdVrewh4rKxIJx0N2tY5ifEHRlepPmfsDqzdcWE3fm6Slo6aspMdHPBRLHLLNlCt0knhVY3W&#10;x4bSrAW4J9m21blJFNqZag8einc9miMZWP4qcOov8wP5OYHeezzgNpVCPTQ4zIZGl3LjaijnFZU0&#10;8BWjw8MikgSeTST5VJP09m19d29/Kir+dfPpDte2TWUTzMe4Dh1qtb27KydCswyqV6RVU9O61M0/&#10;qi81zW0k7BGMbNIWB08qp5Fva+G1UnStMdekumUAvXIr/q/PqHR7nxG5dv1GNrZoKepNDVQQ4UaW&#10;+1SqssE8MM3+cAH9l5G4vpIIt7c8F4pKgfn1XxY5Yylc+n29BdvTZ9P1pFh8VjZaCr3HuNYKeYBl&#10;Tww5EBqWtpY19BKsCjNKAL/S3tdFJ49WbCr0XXMAtgiDLNT8ulX8humcv1l1ztLb2Iw2RbfG8aOf&#10;c266uoKZGozOOEXlioqeGn89NA9O39uCfWwIvf6B6yfxJS7ntHAenl1vdLE29uiwjvYVY/6hTHyp&#10;/kFcNPnMpR15EyeaOO8csE4MRdIzeKOKoA1647XTSLX4+lvZ8ERlxj/V9n+r+ZDILjB8uhrwee25&#10;laKlgyWNStmhVzpr4XaXzsBqEddDclATqUNYjkW59oJonQ9p49GEUsbrRhnoy/xV+LHb3yA7Cp5N&#10;ibJy2awMdetNVZjJBotu4A6/Gatqtx4iIwbKh4BIvzyQxv8AvNlYWxjkYa6YUfEftHl0dbJsN5uV&#10;x40SkJXLH4fy6ON2x8DfkTtntmCkx9Nj9zUs0WMwcOamhloJcStWhXUVkX96FArBzEWta4Xm/sI2&#10;3M+2taFJwUepIXiDwpToZT8pX4vBJCVdMAngR9vVhWyviZ030R13FHvrD024OzqqlFZPmclXR1NL&#10;FJVwgfbUbxCIRLa4sWNwQSpN/YNvN3vb2UtqKJXCr/l+fQ3stqsLKMIqa2plmzX7D5Doj/fW9Y8M&#10;9RltlSpDj8cq4yTGPQV1HTiWmfwUqUUsZjRndw66hpOj6gfUmuzQCR/Dn881qK/5+q7rKsUYlgoA&#10;MEUp+z8+PQP1W9afHYrakuTxn3mT3vKrbiM7NV4nEUsNSiQ0lPEoMqM5AukiAgggBgSfZz4GsyBT&#10;QR1p6nHHooedUiQOtTIe7+Een8/5+vHq4Sb5PwYLrnYtD/clazDVFZHDU5SshaKaefGU4UzEsqxP&#10;CCIzchl0HRoJHAdibSzRE105+ec9GDxJ4ouaGjYp9lOqnu355t9d1ZbfNPjqXa+EylTVz53dNNCr&#10;pgocRD/l0tDDfyKJFIMZkA1+vi1rCWylRLXwidTeS+pbgOiW/hMl54qjSp4vx0hf9VOk3ne+U33R&#10;0+1sVXS4HqrZGKqavMjD00uNzG48nY0y1dVlqHTIRV/SOGe6rcj6H2tSwMP6jgNK+BU4Xz8/Toqu&#10;L5ZwYkJEKccZb9nr6HrP1JSbG7H29tXZ/wBy9dtTG7nq6zcGJRmi/wBxIqDVUddWOQH+3kiIjaJH&#10;HrF73J9tXpmtJmmIAYrQEmhr5/6vTqtnHBdQiEmqhqkeVPIn/VxHTJt7unduV7b7Hj3rmKXE7HoM&#10;PUYLGYGhoaagpsphcZVGmwOHonpQEglcCINIbspHq9Vz7cudtgNlE0K6pWIJNTgnjX/JTpu2vp2u&#10;pY5mCxjAAHEA4p1x7Q7m35mN447deRxyvR4nB47FCGlq4WSWopYPt6ZMksTMacyU9oi8htwX97sN&#10;ut44TFWpJrkU8809adau7mcuH00AFMevz9CR/n6kdV5Oh33vqOHc1TR5DY3WuM3NvXzZgxx02UyM&#10;+OYYzBtDIqx2ge8TSgMZba9Nh73er9NB+lUSS0XHEAHJ/wAvy6raf41ORJQxxVbPmaYGfThXz6S2&#10;1937G3f0z2FW90UkuOrznnO067GmNK1qaAnwUVFBTeOmRKaLSgV4gGufUWIBtc211DfxJt51do1A&#10;+uPzz0xbzW0tpKdwFM4Pn8qeWB8ugP25jej8n2HSZbF7Al3LFQw0DUuNzFTPS4ioaFQsGRy0wBeO&#10;F5LiSJPVf6DSb+zKaTc4rMxSyaak5HH7B9nr0littrluQ8MOogDjwPzPy6FuHEbV3FunfHafZMf9&#10;9d1xx0mAw2FmgEeOwkVJePHUdDVxqA0dJH+z4xzoAu2rklEl3dRQx7fanw04lhxPrUfz+3o6g2uC&#10;RpL65XxH4BTwFOFD9mB0hK/L5HcW1+xMviMPQYCDE0lHTYWaOSQ1EcdRMtG9Fi5WJuXOvyFAeLCw&#10;NvbscSQzwxyuX1HP20Jz8h1dWd7aZo106RQH7TQgfPoPaatz9JHLQz5OAtjsfFTzVEs7R477eaIT&#10;yUc5p1a80Zbnj1fRvZoqQOQ6jj/k8/s6Ta51QqWHaKfLI4H59Fq3dkck8YpK6mad1FRUwJEzJG0E&#10;kx0yQQoo0qVvZSBxz7FFjFFQMpAr+3oEbjJJqKsCT/k6D1cO1Tj58lWOKSliJjTyEBqiRLNHTREA&#10;aSv9tbi4/B9mokVW0jol8Kses8OksqQMAsF42MrL6wXbTp1GzkWdOLX4IPH09qBTz6SlUIovHqK9&#10;T4qJ4qepRELFpoPGdbvfSI2ZhYEn9Oj/AGN/buhemgzLgdO2DNQtA+TnMy0rO1NHUMby+VRrmH0H&#10;p0gi9h7o4A4dXjrlulhTZjE1WGroqyKGnlSIpTlHZopSjahLqH5tcAHgkm/ujKwI6eRww6DOrYyy&#10;SCFmKyaQkcyi0RVrLoIBAtz9OD7fFDnpPSrkL0qaSG1DGNEszVGsTpEq6ZAF9PkawKH/AFLAni/+&#10;v7ac91OlKLRBXqbWGY0MKTJEsYiVpUR2WWSFeKemik+huQSRc8i5IHuoyadXPDoPJJVnqGvGZHLs&#10;CsrANdBpKuAo5Nv1XuQOPailB0hb4j1yyLCTHs8EZiU64wiJEPCGHrLsPqTYGzc292Wlc9ax59Ju&#10;NnHiSJ5I1CKZponCjX/Zuv0IH/E+3CK9bJIyMdZJsxW/ayUTzhjOPBp1sXmjU/USEelfpe7H/Dj3&#10;5VWuemy7EUJr0m5ZJ0IQMzraxUN5I7ty6gj8/wBAPqfdxQPjqvXKeKQsAhvGAgWOzKbqQVDCx1X5&#10;4Yn+vu7ZFB1rpQ47HRyNIfTIWjAtpLTRxlbm62H5BAF/bLt59WAJ6flxLpTeVpFalCBomkVYmZ0H&#10;r9KqLgf2dJ/xN/r7bJr1bT1EhjE4LP4iiSr4/GhjZ0HqIkjsSwb/AFJ+v+v78RTr1Kces8kS+R2U&#10;+MTBLowPrjAsQX+lh+Ob/j37VinW2yKdd42Zoap/tVXXCkh1SBiZW+ugl/pxYAfj6+7MOHWwKDpv&#10;zGRlFT/lMpLTKs0sQKlUX+xqcXsL/q45+v597X4erDh1wpJKRjJHB5JHmRneFEL62/1NwtwCb2JP&#10;+wH197PDrTfD1PZ6ZITBpEQdQAni0WQemyGH9LX4Fz/j713dNA0PUWRlVREsgaqc/txeTSwt+pHF&#10;hdeAxIHP1/PO6VGerlhTHUesr5tMLvEZJYpirhm0hRpsx9A5W9rWX/X97Va9N16iCB6nzStoijTV&#10;I7ySKba/1LGQByf624+nu1QO0de6xzmIukdMUCU+nlWJkSNRaYRB+WJ+vvYWg7utdZ0RXAUB5HUt&#10;NGSfDI0RN9FxwFtcgDke28V630p6emq6wfbM0RjSmMqrKjBBESbrT6Vt5FAPJ+vvVR17psqKJ1pW&#10;gLsYYCXCtoaRVV/3HOgfqt+o6QAbfj3ZaVz17pJVk0SyfaiBtA0aGsGKB7FSAQVuOSbcH24dHy61&#10;08U06xhXhXzPHGoCtGsfmBfUxXSNJCsdTAgHi/09t4r8ut9Opmqpx5JGRBGxeNAiQKbr+mRh/QfW&#10;3B977aefXuvRzR+SGUOquiODca4l8oCtYkeoj6Ekf4e69e6wPEondado1EiB3coXQoP9SAOL2+ik&#10;e/de6WO1ctVY/PY6txEzUlZRyxPTNEgqZJJkAMTshIKknggf0/rwGJ4lljKPwOD09A7RyCReIPVg&#10;GwPkBjdm5aDPbiWofL0VHNM8VLLDWVldNWKRNKlRMDI0xIISWUP4Taw08ewVe7C10pSAUU+vpw/1&#10;Dz49SBtfMEVk4knPcPzzT+f+TpyrO9uu93ZDExbiostBg1eepp8fR0scLyZConMlRU1NTBokqJXH&#10;pKqEW/IAFx7Y/cV1AhMJBbHH0A8sYH7ejA8xbdcuvjqQoqaY48ak0rX9nQ3ZH5GUtJtXM1nWNJlc&#10;aKuPHUy6aii+4grhMtNLXy0ypLO0saJcFWhBvypAuSpdkkM6reUoK/4KjyA/kejk75btbl7IGuB5&#10;eor6n+fRacvvSnz+XGX3Nma9qnW73ghSrrpmnl8zSokyppjklvqjRgg5vYezyK28FNEIFOg7LcpP&#10;KJJia1/M/P8Abx6NnspdpSYLHR4SmngxYo6qsr6zLvJSUxzE813o6PHjjTM4EZjRmDWJPBFw7diX&#10;xzq41FAPSvr8uPQrtEtzaqYRRaE1OBX0p5V4fn0XXe259mYDEZGLFOsmXzstRUT1j1AhU0BJdqCr&#10;pY1OtVk8ionA+n+Ps/sreeRwXFFHD/P0GNyubS3hZUNWYmpB/wBXDoiNWUjyNRmKfSren7IGQRaX&#10;j9KyxyhSbWsptzz7F6rRNJ6j1tBdpF+fUiHIbioqHKU9Mrx0eYjWWpqpFCB42kuJHZ/1i/IGq4/p&#10;7tpiLV9OvCSUIRgBuhPx+codubNpaXI1pqXlkSsqcRThwkv73kpkrkqlj9PpOh1Z1UkEA39o5IDL&#10;NVBSnRjFcJBbgNknoEcvlos9mq3K1UVKqTMoWFPBCIoDcpxGqq0i/khFvb6X+hlGgjTSDWnRLK/i&#10;yF+FeHSWqpIKiSYRhJfOUUzaW8bQr6REoY3DC1yVPt1a9NEU65UdRTUVLIFQBVQxrMxDB2DW0MrC&#10;4v8AS9+Pfsk5611Bpp5JCJZIwUb0GIXGgC9wjHkBuNI/PvdB17p5hhrquaOpmZXaJDHBG+kNHHGP&#10;2gxIsP8AXF/ejpp1deh66xmnSlnlgEEdVJC9LVzOpaERPwzVMTAqVI+h0+k2v9b+ya+AqK9CHamo&#10;p0+nSV3CrDKijpJIqiKapkP3FOslOvhU2Mcss6GyobglySQL3sbe7xAeHU9N3FDNoBr0vdsrNj1p&#10;qaONIZarQxq4YpKtKyoD+SnQpJbxt+rTIgTleTpI9orkq1Tx6MrUMlAOJ8+j77A2rSTSZLLb6y8O&#10;PoRjoxS1gmiSkqJGpgsFTJjYWUSzEm2sakXS+qxHsK3TsCEt1rnNOP7fToZ2lqhrJdNQUH+DH59Z&#10;KXamxs1T0eM2BAuYFTU1Lbmy1VJBSikyUtasdMlOjK/3FNICVbSVU6rD1D3dJrpGLTmlMqPKnz+f&#10;Tb2NhOojtavx1E+tf8BPRD+4sDJgd11S/wAPTFrNJNRQY6iRvtZ6rH1DR1U1KsxJMYayMfrcf09i&#10;2wcSwipr5/ZXoCbvbfT3JUjT5fLHp0GWEhnhTKuks1NUvIYo4qVC5jkkuohcAElbAkqv559rJCOH&#10;p0VIAoOnrH4qKih1JG1U0jp5pgkdSrTi+tQLBtIFmS5Bv+Pdctg+XW6aRnj1Nlw0W4KdahHhapkj&#10;poomLvTU7wodJq5p5QAXQD1AXsbD6W9+D6Pz6s0YkFek/HhqalmjifUJtckgj8hJCRegx6UUi7Nz&#10;e/0H00ke3GlqPn00sYU0HHqATVUlcwEemHWrKsaAPEQbeVAbcEg3+oHuh0Mp9aHq6EagejW9QJLN&#10;X01QlTCJKWCrkrII4J/LUQgeRmpnjX9bk6bFeNQt7B+9ppwBjFD0MtmatKnIBJH8+j1Q7t2tT7co&#10;56wgPi4oS71EoWaloa6PxU+MAgA1hZFunGpNSm/6vYPFncSTHRwY/wA/XoTNe2qx5xp/wenRUd59&#10;14PJyS4rHsKgiSRp1kWSYPFr+3FNJUG482kKDMpX/VA3PsY2GwvGokkP+r/N0F73fYZG8KI18v8A&#10;V/n6Z9s9m7jwlQI6OaWniStWpiYHzSQonEYeY2CN+lPN9SLB7g39q59qt5Fq4yR/q/4rpHBuc6Gi&#10;8P8AV/qr0YTb3dmZw9dgsmmTRcsauunLVdNMYXq6hdNIK+BLJIrXIZU9DAqSh/BY+2xqrLTFB/q4&#10;f6v5BWb5iwIPdXPVhPxl+TW5K7fWGq3q6PCV+KrnqjQNXeGkrwqFX/yREZfE+hlbxIb2RdXrHshu&#10;rKK2JkBJr/Lpf9W90gQ4p1sP4Dd2AzGzKbcmTraFqTOU1JUJKrgnG1cK6vCdBYRuxNwPqtxf/D0V&#10;1GYwJDn/ADdJZYtPao6PX1hNhq/btPkFnpcjHVUVOYfA8c6xSQxBLSsg088G1+f9v7Fe2vFJDrB6&#10;CN6rB+0fb0JWP2089atTJ/mGI5RkKs340If08cW9mSR1c06LXl7NI6MNg5IcbQ/blkJijRFBKk2A&#10;+pI5sb+zJCAn2dITUnoIt3VNXXbghkZjDTwJLKxVD611i63IP9PqOP8AY+yu7LtKPTp9BQdKuPdl&#10;FS4xS/7cwg/sR6k1D9KgjjkWIAHuj3kcUZLdXMNcnrBt7cU2SqfOKSSFDqQFoigchwvlCn6Dn8H/&#10;AGJ9p7W8NwxIUgdJplVMDoQpqoKhuoLW5JIYcnlQv+8+zB5tK56TdMLHXKzqgtYKSTwLnmy+yuRi&#10;7avXqrfD1zkkIJ/SSoPjv+r9RvYe2mcLx6bAqeoUs1v0qAC9vQOCQPURf8/g8eyy4uQo7c9W0Z6a&#10;pXBZSTpu5BUk86hf/e/6/wCt7CF9cnxSxPHp1VLdY202AACjTf6/Qg3YixuPxx9PZLPICaDp8AAU&#10;HUhRcqCVAYLYa7X/AKG7fQMfwOPr73ERUD1H+ry/1fyG+niFUEZBDA3sCOWvewva9+eCfYttAohF&#10;OtN8B6ztF6LEgaWBAUD6cXNz9fa3QPPpg/6v9VP9X8h3G1j+kLdLc2bUV+l7/wBPpb2ttzTqvXZl&#10;VlYOPXY+sgBC34IP1/wt7Vk168TXpukmEZJXlvqV+oADWK8/0t7L5JgjUHXuuH3wFxdCGC2vpvcc&#10;kNcA8fj/AHwHluwMde6xPUiVjqZTe2llXUefxx9D/t7f73f6lXxXpyMrXPHrPFJ6SzMXb8gAFbL9&#10;PUeP+J9rIhgHp1/hPTiCsikixBA1N9VJA/SF/wB79rtJ09J+mCvAIOnnS2s6uSEH9CPxb6f4eyu6&#10;j1J1phUU6SU9JE7sGRbAmxOkqzHkAp9T9fp7DFxYxyMWI690x1VLEFC+linq0IisrPpIX0t/QA8X&#10;v/r3t7I7u2iUCnl1sAk0HTXLIsSy30eBdJYgK0dgLK7IoJH1Atz/AK49kzuIwSeA63oaladRXqFq&#10;VjEaqCwOqJrMhAHpaMGwIBvxckfQ+2/HS4UFOHWtJHEdNgiPmWwMkLHxlGGp5B+pru4H1J4A44t7&#10;RaP1aUqOtClc9OMtHG9KgPp8oIZFAcHS3p0Ja3I4PNvZlJZ/oBuHVjppj/V/q/1fNjpdEEjq/rQO&#10;AxsElNmsDpH0UfQj6e2LVQvb8+qgE4HSwoKkeqNmZtSs63GlZJn4AVj9bKOT+Df2JLY0Pd05H8XW&#10;XJJC8MbIrsqMgINmcMvCgIfyT6mtxbn3q/jVkBp091woJ00FQS17szFAoQ30qSpFiQbgcj/W/ogh&#10;NO0f5+vdMecKxujlbqAZGbyAD0PZZfGVva9yeP8AePcac42jLOJSOP8AqGOnU4dOm3ptYjOpfIjS&#10;rZSdVgLLIoP+Jv7VcrgSkA5IJr1smg6XiOAFYrYgBiXWxa/1ZmUW5P8AX/b+5QTbloGp1TX1z8wh&#10;YHS2sMCdTBlKk2IW/wBOB7WxWiRkEjqjNip6eoSJFDLxcshBAYqSObgfgcC/s7jgRo8DpL1CqoGH&#10;+p1BQbElbAgaSGt9fz7Ir6xaN9Q6fRqinp1mpSG8aFeDpJsoFhexUsfr/sf6+3LJSx0nrb/Ceps9&#10;CssMi2GgDSGYnm1+FJBvxf8Aw4uPb1/YiaBlPV+mqKmWJ41Zf27AfoVfzwEbn/gpN/x9PYRitPp5&#10;qUx06DUV6f4oQ0TISSoCgqbWP9kJqP6lt9b+xjaRh46HputGr1iNLGGJUKhFgpUAlQh4JYccn/eP&#10;bM1koao63qPUpGAB1aSR6Lm6h3ve5H9Pa6AaQR1WlOuFRJ6ntYWSzBrqbLYm6n8EfQ+6XJwT8urq&#10;acemx61QzEvpsqWaxv8AUaUVl+oH+A9huSch6dXyeHWR8noQ35UqW9bDURa5dVFr/wCx/wBt7pNe&#10;BEqxwOvUPn0m6zMJI4S6uOZCR6Lsy+hR/j/Uf09gu+3VXk0jhx6cQYr03PkEchGJVLG5+lipOpAQ&#10;Bxe9lub/AF9k0l6rYrjp3X26T0nanKRB20vcMjKqG6hQj2OhDa1xySfYSvdwrK1WxwH/ABXTwVRw&#10;6hT1xlJ/bJsoAkIN1XX4wQ44P+NvZa10ZfKuBn06eVaZPUjyhl8YBYr9LLZCXHElvzf+n4/3n2Yo&#10;9VC8af6q9Nnj1ISrcvqB1ullBSxQD9OnSBa5PJv/ALf2sikOvVxYfy6sKUNenWlIcM3o1sq28mrU&#10;309epefr+Lkf09n1kVcGvHqppXHTgSSOOGf0OwRirX41qXW3+FiPZ0q9vDJ49VPxL+fUKfQilZAh&#10;VAv7isGa8hsE0kf7E82/P59on0IKNmnn1vpP1MombTqBXxuUHpKIg/Stx9CQLn/G3tiVwy09emR/&#10;aft6bKgwF2MShLKoVZLxqpReAR9Dp5t7QyrGa6Rn/Y6e6YZX8hkKBLmQagPRFqt6jz9eOf6f059k&#10;E47qr59OKfLqI7yKI1JV1WRlh9Q8ryyfpMrWJ0ji1vaCUkLnh5fb8+r9N9bFMFeVZ7oiHy6gpbya&#10;vr5IxdLjjSOS39PZZdxsVLA1H+XqpI4HqClQ8RULCNZW+hGWORGI9VQQdQsAbAn6gG/suWUIaUzT&#10;9nWqJ1gdZJVbS91KGwYK0rketmC6eSbgD+1z70at506qdI4dOFOmuFY43DKCB6hZVJGp1Kkfi45J&#10;J+vtbBHrQKmeqM2ldXTXXU4iYyGIAvrQ6CfQzIdF9XOkD/UqPr7u0Og8OvKwYV6SE8yESkXp5GZO&#10;ZEvLrjN1S1ubfW30b839lctKk1z1uuemcsZryLI0lNGwEpKoJJJr2YLGVBCj6soHP49paFu7y/y9&#10;JumirJikjl8aQRp5XkGtVlqrmyyKNLWPFh/T/Wv7Q3FvkMRpH+HposT1ijWUgSLdHXgjl42aS5Pi&#10;ksRq9QUsVuSOPp78sAK16rjr1NCZnDeR5UiGhJkQxyQSty0Nyov/AE8nJDAcC/t6O3LqQo691zqa&#10;FWgAuiPIVfxVLeb7iaNz4NDMCbADVqBH449qv3efDqf2daLAdIrI+l6mIzeRnqIElV470ckSnUhK&#10;SAtct9bHixP9PZDex0qnWwQeHSfmlKVbxpDRtGnknUwqJWuyaA6SP+klz/T6AX9kzChp17pIZBJ2&#10;nnilaRog2uWN9NqeOWARl49V/wB0G3+uD9OB7qvxdMS+fQd5inrmSaOnGmnqfCJHp2hEyiNiysss&#10;qEkMNNi4NyAAfZjEtBXpAfiPTEcZL5FE8sirWBwCqO9TGFsTWzLGNKyFfToIItf6Ee31p55690qs&#10;bjnjeJT5KqFTFE8hRAAqepZ4wxTSJFBW6vbhb3v7WxLSnVfPoUMXj2nip20QyRtkFR9ETeSWKWK4&#10;QJILMysAoZrEgEf65zBEzAV4dKUUuMdKf+7VEhlaWGnq545iY5LNHHUB1sPuKcfQ3sSRx+Pa1rJC&#10;NJ6c8JfI9J/JbS8U71ksayxvSwgqXKJ529CPSBQCNXpBA+osfx7TSWfhnHDpmSH8Xp0g6nbWuUCo&#10;MtNHUnSkMYMn2Sk6p45jp1MZiCOBwfyL+3Vjp1QR1xx64SbXgrlgp1oxTYkVck7TCo8UypFFpMVP&#10;MyszM1mdVkNhYAn6e3AtD1cwsSBTrPV7cioKcGOGFo1kp42Yys9aZa0+FqqvMBYNGiaX9ZC3sbAH&#10;3bQR1qSLSOg5zGCUyO1XEauoWGYyyMgkGQjo7mlFFVR8wob+QLoAPNtVvaiIlB0i8PNP59AVufDK&#10;yIkX21VThoZZqWamWA4xYrL5YtHpZCzLGGdA4YWIJ9nW3uxkBpTPH16VLCpoKdFs3jj6bC7fzGaa&#10;nmmNTgajWsdOxiqczWyCleELb0zeUlHAC2tfQPcu8qR+Pfxp51H7P83+qvV4o1Eop59VNdmZ6TH7&#10;xfJRVUMhkgjNa0ePUHTOxFLPWLayu9igAA9CIR9T7yr2xKWygeQHS67jAb8uifdq1tRWZ+TJxJLJ&#10;TVckkkTL+7C1aGEU6KHX+ybQICAQEB/r7NCPXpEFoteg9pqSasqlWpoBFAk0ixNIyxeJqaMTSRVk&#10;hDWIIVV12+vH9BTPWuhApcImejx9asuPijRKp62op5zHQRxeIOsrQSairGYFVdggJ4FhpI11tfiH&#10;TdXCqpzMonkE0yUSzRPBBNFM1LNy06y6FjIjYagrOCCXJt790q+zpPbmwVXV0kMkEkbzRCWdotTV&#10;M8KM3nWZahEClWCiwUGw/HIHuymh6akrj06bMVNEuMkaVPtqy0zs0rxxNUU8kR9U0cI4OsWRiBf8&#10;fS3vRpXHVE+MdNG3qd6zJzTJ45Iraof2Fkp3mVPKwkilv6Y7AyaedXH59662w1SU6EulxtLiMzj6&#10;CWNQmTnhnqGgB0yNMBPOqMQGKxDkKlmube9VBFR0/QY+XTZu7Etj85Nj4S00kU9RUAJMyvVU0iLP&#10;RVcTSgNGI4mvIG+p4P197U1XrfQCZudKjMPTS63hiYhPLC5QzagkkiqgLBg36eORe3093HCvVtNV&#10;r0rq/A1EVBBXyPLDjqx0Z6Noijx1Kp6fA3qcrYXViP8AaTyfe69eKU4dD3tXP7gl61yW3qKdEpKt&#10;oqespqtY45Kah+3eRDRD0BnPqkmZludaqv192RtP2db0Dz6FTEdgbZweIxO1cDCtNthMZF/eepq1&#10;cNunVTl8lBmA2jxnyDTTQxH9NtberT7uJAFp1oIA1eie9sZaq3Jud8fQPJTYSUtLjKRS6QJTldUc&#10;Hj/Bi9Qf8k3Avf2weNerBVTPSrwUf8L29RYOkljfIZWVIGkETy1apOixmKlVfrHp1cDkn/Ye/dWo&#10;OhQG0txwxxbHgDUNBTNKlVXSr4amuZzHVVdDAsp0ltH7gF/wQbe9jHW+mWt3ttimzGH2zsnD1Gcl&#10;ppwiVeeZZWkqbgG1PTjwgBguqQBuB+ASPeia9NNSuOljSZg1eZy2KyiSRvFRST5dKOtD49p1Omnk&#10;p56IMkSBz41iEJFy12W49uV6TMmOkXu7d+DwuIfDYaqQ5KpL0bRxyo0uNp4mE+ifQTE2ogm4AYm/&#10;AuffmbHZ1oQNxfou2PyMORraqrqJ3eaarIlqZwrSQyGQD7pAyjSpBuB/ZFhx+aU8z0oK6cdLxvtc&#10;Tt3L3xsZyeRSGPxgPHPAjXaWolnkFjdgkgVRxfng+/CpNDw6Yk+LrNtigott4SeurRNDXVYp56Cr&#10;RBPS07yqxjE6INTlZA8bCQWHBP0Hu9QemyAemzG0s2QqVxmQjanlWCqlrSoiabyH9+PVNfTZlPpe&#10;4VRquOPfutFRTHTbux1p6qDDRVc2RoqSEKkcMRNK0yw6liZCqsFGtowW/wAbE29+PTsaAZ6DHKV/&#10;kp4qJadRUFJYZ50VHcqrekro9It+Pr6eR6h70T04FA4dKWfGtt7b0U8iU61VVG3jpmTwp9skQlmt&#10;KVBJKlJLjlhZfz73w6rXWadNG1qf7sVmQrGBjp/JPHG/pjcr+gCwvpH1PNxe54Hvw689SQB1IjNT&#10;u3PYjFlkkWoyCrP4YtNkblfHKwDODci597LEinVSukV8+jfYikxmRptw1mQp4KGSDb0ODx0TVISo&#10;TMUVOIUWoUWMLSIqhZSwDaSLG/vymhr0WsCvaeio1c8mdzlFgsfDJPFRyhPQTMZqqWRY312UkhmB&#10;0ALf6EX968ulwHbTpdZ2qNBihi6CGbEQCWY5eNpUDlvOory2PVblYyBpZwGW3Fhf3oY/1f6v9X89&#10;hKtXz6TlFj6TMv8Aa+WKmxtNVNVS1FM3+V1NBERJojpyFDzMbJCqkF/o3043x6cwvDj02VdXFMMj&#10;Xws1MmPKw0sUnjRp4opPHRmUKCwkuQSNR02tz+fV62FGK8T0GMkcdTKzsHTW4aASkEpK1w1mH9Dd&#10;dVgTzwPr7qfl0501V1VDaXyX1wIgXwazG76gLyRoPV/yFxf8397Hz6sF8zw6z7eXzU82RWP9yOTx&#10;rAikSM9mYyyKt7ajchvpY29+681FFB59CntyCSaUK6w1VNSxrXVKySfbzapQU0ohUeRrMRoHJ+o5&#10;9tnj1UgEUPUatn8kv3WnRVNMJ3hI8hSBJRAgV3XjWeAjkX9+68AAKDpA59JJ6tqpZVtK7xGJI1jS&#10;nMdov3X5A1fTi+nmxPu/Xukm0k0Lwx08jPPNoFQSUeMKSY1XWBwABYAccfS/v3XulO+vxyUULSzi&#10;0ZCFEAYzIbSaANRvc/XgEge/de6bYuEnphGVgQQKG0G6U6t6m/aW/H9B/sffjw62oqadT8ZjopZh&#10;WyiBKSFCWC2WySPfUunm4Ck8/X1e6Y6uSKaR1zzM72ln8Q11OkwCEBLQuxjOpSBwAoKEfTj37HVV&#10;+LrDiaSIyx0ZMjTOwneWUeRASPoII+VCW1WX6m/9ffuttxP+r06dpG1Vq+SeJ4XrHaVwFbUI10tZ&#10;VClVcgaQbED8+/daANCenrGUdKsUldWpJEiSxKqKGmSNHcvLpWNf2zLxErFuLf2voNdV6F7ZyUC0&#10;2TlqiYoKkVFNCa2BVgfxRjwpFkHH7UqsRzoHBvY+7Lx6pJwH29AZuTKPmMlKv+T6YIBA7wKUpakU&#10;x8cdRBG121TqAzgGxIJAsfezk9PRLpXpN1CyOIvG1PHTM8P7EirrBEetje3BY3Iv9LWt71x6v26v&#10;n1gBZHaSXU/lkLjXqXXJ+kKwIt6QAxA/BH9feuvN8PWeKqhjjUAAVHMgmMAFgh0xoFsbg8G1xwef&#10;fuPTQFemKogll8tT5RLKpLSyMVXzQobnQtiGf/UseT9Prb3eo6uQBSvU2VKeBYpJnhMksWvUt9Ua&#10;6f3GUMNJ5NueOPV9ffjU8OqCte3qOJvOYFiKyyqxhd1V1knQngoGFgRwpUcWH+IPvwAHWyKDPSpl&#10;VKWmMzvDZCNKcMAXH7babDVdjYg/Q/T+g91XpmkyEMyIZ3kEEAKOmi5ia4AkMQ/B+qn/AAv+Pe+t&#10;EA9NC1dAJ6o0/lEwR0ilkVSsbXJLpa/qYWBvzyffuHWypI6Tpq5a2eQqsSSM4tFFI2iMr6TM6WPq&#10;YnkAjVf/AA9+6sBjV09CmjhWUJpJXREFQD7h55G1XEjWBFv7P4/Jvf37PWwx8z1LjKwRIHKGwkvo&#10;YspJYEqUYagR+QQR/Q+6UqetBaivTbUOr1M12gTSEUGOVWZwYwSgX9PjvewP4PPN/dqYp1cLQ16w&#10;U9MjM0gVZGSX1GRAsJe3KmnA4H0ay8f63vdQOrddag4McLO97+UuukIHb9soGF1A/Nvz+ffqA9e6&#10;cRHJTU8mqQOdENo4yFnWX9KuT+PT/vHvVQT17FeuaoWWfzxsHVg14wjSCNVAt9CAOQGb62Pup+XW&#10;+o8aohCwEReR3R1ZWJVnUFHUHkgn8g/7x7t+HrXThdaWlBZo1LMYmMDajpU3FjYcn+wSLA/Q+68T&#10;1WlSa9ZY4dEtPUTWWSKLS+qEeMtLcQmbTwq82c2/N7D344x1agIp1EycgqRTCGT9tohCYQqjSTz5&#10;Y2YXZfxpvyPe1GetaQOHTBU0006FZeFeT7YiKIJr8RDCWUMPSAP6cH3frfU+nULSxQRFF8c0sQ1g&#10;Slqg2uSW+oP04tY/7b3T8XXusDq8aCSWQXqImVoiAEYRkjQIyObni/HPH+A3g9e6lxRq8TU6xOk6&#10;CNXYC1L5dHkT/E+mw0n6gke6jBr16lTXqTj4fFOyt44RK0TmnRUUDj0GOIfUlydQDD+nvxI49b6V&#10;4xU0SvkC9JZZohLCYiZY5JwSwkuAFJtfSbf2SOCL1DBuHWumDI0vi8riMTwzTMACADoRRrdUtza3&#10;9D78rBhUde6yUDGmmEyukqxhrMukmKWeyRaIrWuXItb+yPdut9OElOssDysFCw3WpjHpAnU6SEb/&#10;AFS/W/0tz711o9RY8ZTVCRSvp8y2hpkqHuqFf3dcjfi5J1N+feiwUivWmocHqH/B6yFXlMDPHEfN&#10;I4spRJpR6WDjiNdXJv8AQX97DoeHWxQcOniDF/ZmRgoZWeTyXkVtbW80VUigAWINhYlhdfobn3rW&#10;rGg69g46apMJ93NLUKjF2kWXxspIA/TZ9IB1Mbm7Em9uPz73rAHHr2Opo2/UiQR+JYyzRklX8bIF&#10;YOocsP1HnUCB7oZVAqT1o8ajp/pNmZlzoq6dmZw9ppf24mcG7+KVh6zaxIHHPtg3cHkeq6Sc16mD&#10;B/w2YM1KHLraQxANZ1YazKrjgH68+nm/tprhXFAerBSOh66t6kzXYeYo8fhaH7tqmIx+OIaYKdBf&#10;ztoSxbxk3uSLgE6goPspvb76aMs54Hy6uKAY49WL7B+H+ZoNu7N3TQYXPZWhqK/+G55RS+b+FVdX&#10;I1NjslUY2VdNNTtINKSrLIZDcK+pgAE5d58ZnjYheBHr+3z/ANWOtyeM608utkv4K4ygp9iRY+oj&#10;FZQ0NFNQq9ZAs09E1BXSUNZj67WNToruoSF7hIihN1W/sDby+oOwxivyz0jYBaID0fnA4KmwNXWU&#10;WNgv6YmhhnDfaRUYgMUkTxOESQaVcRhOF/H09x+t3MW8Mnh1V40WrL59SaajiqM0YzSpEQYYUjMv&#10;nMTUrLOyRLILiNowzGS54NhYk+y+RfqJjG/VG8vsHRgMfhYFjTUj2YG0H7QOhwXknkZAPQQbKDyS&#10;P6+z+22S28PURWvVfGbpkmpafGQyGP8AcijqAv7zXCo8mmNXb6gu1uR9Be359lFxtwgcqgqPX06U&#10;LMCATxHTHX5iKlq1RnkjQBjJKiRoi6kKRwtoBIe63F/6hvYa3dPAXQ3Dq6TqT6dNE++YYxBTIwau&#10;KOFEhiMcvp5iikgICuBbShcc/W3uP7y4t07F+LNelK3Sjiek3V75l0RzxyrURU7+T7x40p4Y3jvG&#10;ySwKtn0MQq3Rrn82sSRm6auetC6BOD/q/Z0hq7s8YkzTyRRNFG+hvNP5JFFT63mlhkYMqkcsblRy&#10;QR9CojmUmqnPVHuGAJHQY5nuqCob7WnlkdGmhp5J6dpg2p5P0xVrhZJAWIVUj1MGHAX6+zBZplTS&#10;hpXove+ctRukTW9nPkFiipqqiq4Gq46ZbzVEsnkdmEjTRqqunCOoZ0A+nJJv7pSV8ueti78yR0HW&#10;Y3axMpSVlr5iZVpVlC00cdPN40RKmccoPUXbi1iACfagIAtWFemyylq9BrLuV62asagyEEtZTPOv&#10;klkHiDSS+OGrWOYf2jcCwGoANf8AHtLJCv4xx61qHl1AO4I8hT11WfLqVqZ5pI4pGgkXzCFXZ4tL&#10;uwN1mAWyC5X6XDRgCn/B/l68Grx6U1DuKOhrGipy1MqFPFPSvehp4411xipqSPQ0wZyTclfUrCxu&#10;LxqVbV1YMK46FWh3VjXwMsAq4/MIUSonjlhMVVT8tI1MlTrljt+q7a0VbetPoD2K5GgA9PJKoFCe&#10;nnJZqnnxeObHQ4+RnPm0086p5qOSP7eeomrTc62S/js4BZQ3NgCqE6Up0qjaNhTouG69xY6hnZKj&#10;KCGvhq66qWGqkmfxeeNqeDxKy/ua2AjBVQAeNXoPt1XMnw56aaimp/1fy/1f4C37y3VJTJV1LjHQ&#10;/bQ002tlX/LKmtusVOtPfXHJKVkuXB9PN7MD7eT/AH3kk/yp5/OnGnRfcsCekFh6aXw+dKSdImlp&#10;4J3XRTVjPVAssdQHu2lWCmORLli/I49qY2HCuf5AcMfaPL5dF9MV6WNNJI9BUGfK1VNThXFVQz0T&#10;XQSyD7KnDaTNGhYlWYP6gbAoLj2qRzrA4/6s9bfj08UtXM1Q9OlVPFR11RHE1NTUz0sE7tRNLi3p&#10;NRM5KMoZpZAyhz+QPatTVfU/tpnNfI/l0y2MevTricpNTUdPLTjTT1Eojopoav8A3IiYEiaaeGIL&#10;JoEvn1eC2om4AsSW5ogSSceuO35fypQnh1oS6R1Dqd7mRqiooqqohqbPldTvFJDBWGYxPBUUUrKs&#10;MpYftxsdd7n0gHUWTWUXwtQg9v8AqPn9vDqwlJyOHSmXs3HrCXrHYZX+Hw0plkSSjp0a4nNJHVsp&#10;KVAGkyzaQoA4FiD7Ddxtp1VjHbU08z6E/Z6f6qPLMtMcekvU51svWVFbV5GnnqHKVc01NLJUj7p4&#10;uaKqopQAH9LCGQcA2N+b+0MtvoAUKQPspUetfThUenVC9Tk9eytetUkNRPLBFAopXNIsmt41qHEk&#10;QoqqEXWKVfRGGHpNyCRc+0yx0qEBrnP+f1px607A8OkXXweLKSqZEEFVTzRwxVLOYag0swqp6uca&#10;SEm9Siwjs3qNiTf26GUoPUEVpmleFPUef7B0xpWtfPp7weFp55pqVI1Wnp0SpOUFRpElTkYXUCGB&#10;FYIAAEVR60Q6mNnv7bLkircTinlRT5/6qHpQkRfHS8pNgUkmiqqaitqUq6dKpteIho4a1KeO0fkh&#10;jLNK6OWvNJLeQEkWsCXhqAAAAIxxrSv+D7MU6Urt5Iqep9ftmielp8fBQ0NJJDUJRZL7b9/zI8nm&#10;hpJTMwLTxyDzmcsbOQtmAADq1Dkg19D9nn+fD516u1mrLRB01YHZmNxuSozWVNOtdR1KxR4nIUMc&#10;8lVM0rSPTNVVQUNTxxsJmEaENI6q5Jt7Vo5YVpg+dcfsHAnhnyHTcVkkbgtx6PXtLf0GDplo6WWm&#10;ymJkgSpWioz4q+k+0YJTq6utx6vSbfUAWHB9vRz+CacB/h6EFu+lMj7P9X+r7ejN7S7IoZqenM9T&#10;FWRWc1FQkZhdQ7eSKJkNgrutiNX9ObA+zm23NQ4Q8OlsMtTRj+X+of5f9gTpN2Q1KVcKzp5IKenc&#10;E3SQxuP2Kkrwql73vq5PAU+z367xVPSjUo64YeqgqhkECQLJCEkiCwa1WSoOiQRhQCbn1IV5PJvw&#10;fab9ORTXiOk8tSK9BB2LRQRVENY1ItZTzwxpLSRyemCoiTxtVxKnqYG5WRvqBYf4+yiaPQeiq74g&#10;9BNk6mKjXHpKQ4qqVJo5qhEenRQVMUbS8qdN0dEbhNXP5PvcRXpE8iqKcOmZsmjQGGrqJAorXmpJ&#10;o9JSOTTdp/tYwTKgjHAHpUaiDa3syR1IoemHlQKSD0mshmMFVxyvQ1pqfVDDBJ4mURgyGQXVRZAL&#10;Es4ADKOL/lWpULQdJXkXgD0w5zd0FHSyU2OWpZllkNSgkjpTUlYPuaqtkqprEfukwgqfr+kXHsn3&#10;QkLqHTDzBT29JSg7YC1dPJ94Hhr3NN9xDUgJ5pFCVAqJGF4jGQPCW9ThtQHF/YYZhU+ZH+r/AFfZ&#10;1qO8Ktx6MXs/f9PMlYuPrqb+FRRK0uUkrHNMZtAhqVF0ZR4SrXfQCb/2T7Z+va3NP5dCqzvVaMEn&#10;p/yXeGGxGPykCpHWrXRxKrRzxywzFlENPJBTRAhQw/M1/oCUB+tv3pK6mMefS762IDjnooO7N0RV&#10;Epkp1x1dknaZH8brVVEFM7l5llSkHiExOlbkABPqxNx7SRhvxhgP5H9vSK6uEda9F5y+T+6x70Yk&#10;eoxLUtU0t5EMgE0/732cS/tlIj6ZwTcfVCrH2Yq1Dn4hT/Yr8/ToPTz6hQ8OkFhdt5vcdStHgYJq&#10;/K00caT5BY3jp/LDWCkq5qaGoBj16DfTquxJN/qfavw9WKVGaD0xUVPlnH5dNwRNJ2r+3oe9sdM4&#10;KKrAymTqqzOR17lKYxmSkpJJqdmOGSR7rEDZPM/1VbKgN/axLLxFo+BTy/wn5+Q9ePRpHYpQBjno&#10;Pd9YDdezM1US0Uix0dHJ/EBDSrBOjq0Ratp6YafVM0p0Bntq4Zfx7Za1iRvDfz7an+RP5dF13C8L&#10;dvSDx++JYqUY6toI6NNcbRTy0r1WRhqZXNVAipa0kqelJYbFl/UT7ak26ORvEUn7P8v2UzXpOrF1&#10;1Hj1Dh3nUV1PJFWKayavlkr44qVqaAVE8UhhKmNhYN4fVKaj0BfqEIF7LYRRkMgpTFfl/q/h62Ax&#10;x/q/wf6v8Clog6NTPUTJaq9cdJCTFG9QygqYUZWR5oluI5LpGzWIIufb6oK58vM8f89Plx6djjBN&#10;D1mqcdHJLox+OrIZZKNpVKq8Mb5N2bSK3WWWFvJZR4yQp4Ib6+1aCnEg/Z6fL/Z6WfT9uOkzksU1&#10;TC/7tRj5JpaWn8eKiRTFVQPb/chO6kzSyMXSNns0ZJJWwHt6M0piozx8x8vQDz9emTCRinUel28P&#10;OzxJUzQ0SQrNPpgkmJnmZopnVQAURhrZlXUrXte/tQr4BalTX8v9X+Dq4hNMdd0+BamUfc000db4&#10;ZZooqqWSdaaphqm+zHmUWvIpnluqalYqCAWv7VhlbIIIxwx9v2+Q6uqAZPHoTcRReWoUVZoHaGkk&#10;FJPS0sv2UdTHIKidZZ47OpqRdtXjIF9IufbioWB4/wCx6/l06RToV4qL76GeOdTiGm10zT0xhiiq&#10;q1fV9rU6UBeCJSkrRONJZ/pcAFgJRqcf9XHrwp59P+L2QctBFRinjFNGGR2qaRpoHemASdY3AiYP&#10;VEjw1ScBQoJtcD30ZaSoHH/V+z16sdIyOmfdvX8+GvBBQwY2QUqF4Y4opJIYkR5KuOUUyohBVR9v&#10;o0svLXYNf21NGYB+p/q/1efVSegekeSmVE8oqRLNFVqps9ZBNLCYpcVURlfEhe/iKEWUm19X0LyQ&#10;c8PI/wCfpM76j9nUaGollczVFNI9NI81YsVoakyKyKJKRKhbaGgKnXGFFr/kH22xA4f5f9WeqVpk&#10;9YXaljq6QfxCCeWKeOeCOGJpAJTFZisJVj6m/Sw9IIJ+gv7qSCKAU9emy3kOk1kpGQFKemAnqg9e&#10;0MFWsoKtKITUmpQMIJQzHy6AFEd7qT7eX5EU4ZHy9PMf5adVYk56Tr56PEzNCaBDItP/ABBqKjkV&#10;qyinmOiWijMiv5zYu6JKgVQAVBv7cDYDE/KpGPt/bj516bEiqaH/AFf6v9XyUFLuidlxzvNT0orK&#10;g0+NVJf4jC1LHD46RWgiF38oWYTspAaRrrp+nt5ZxkCpI+Ly+3/Y+WOlSXPkenkV7yQCnpDOaOHH&#10;1MiRvJ9nl4phUE16xxhVEz/6iYWUoRYki3t0yK2DTJH2EeVT9nEevThkLig64ZAg0s0NZWUpf72h&#10;Q1dSrO0q1VL55KgmFbvINGlJIxxyL29tkIc04g/Z6fs9OqnQV+fQV7hpUEcldCkXmyFVFT17xytM&#10;qfbS+GSklpvrz5HYuD+q39D7axgegx865B/kBTpDKpIoOmuOqhirKeBquKR45J6sRpqljpESQQ0z&#10;1MukOABdjEAdLlFvYe6CoOqlB8+JPE09c9aSopq6H3bO5pUqYYKyokq6KvXIwyvH4kfIGhiESLLE&#10;6jxR3sGnjADcm/59mVs/Z9lMelc8fPo4glwPl0rarcNGkFTTGSrqlgoYpKihWoRGpllh0xfa1EGk&#10;OqhgKeFHd2vwRY3XIQaH14f4fQ0PzoMdK2cFadBJnclBXr9hQRQ1pWmSKsiloWiYipXWlIlQF9Ul&#10;gWkAEkulipACklucfjb19a/mPl6HAr0WXFNVeg600VFkGmCRR11OJKRJIoBVMIUBWGdJYF0kgI0V&#10;hCG8almtqv7RsCw0+Rz+f+rPpXpKcinQh7LzKY6algSppJo/uo3kMDHRAHb72aomgFgjSRA3kS4A&#10;UoRz7URKD3EcfXp2DSrVPQ/4bc1NBVLWPIHicVi0svgIpKymluREI0VbBVNpZWU3sh/Hs3tlJHRt&#10;DKGNAeHSsys9VV+GnyMlLVx0kcSxUnhGmOoMZqohE8Q4KsYxJMw0WJX+vtdIvbw6WE1WvRad6NUC&#10;P77JxpV1tHS1lJPClXohgr5JLVUX2cIUyyLyl7qhYA3NvZPdR1NFxw8vLolux316LRuJad4jT00l&#10;JXQzVlPLSVE9RUQ6q6FAZKyud1Gm5JCBOJGDXbgj2RvUSHXUEA1oBw9Bj9voPLomlXPSPocmrZeh&#10;j48+uonansXlaojqDTUtK8dgq0xqNTqag3IkBGoW9tMlIyfIYrXy4k+hIXFB6dM6R5dHE6k3fTVL&#10;0/21VTSTNQG8MsUlN9jLHVGPwROiaXL6HAkRhwwU8N7RBGgk1EeYzXjitf8AY9el1gTr09HFg39i&#10;amBI4XWGVIoTUSHXRyCprrtMlTJJoMcBY+ONYySVAv8AW/s0G4gDTX8uhAJUoAeg53JvjRFNI0tJ&#10;VNQVMz180lPJHToa1zFHXGKMam0KGZPKv1UWNiPbZuhIcefVGkqajpL4TtDLY2sgmkaAhqmQz0U6&#10;PHHkWmGmGUwX1QVEYs0RVgrFVY3v7sZYgMmh/wAH+evW0d0yD0cLY3c+3KSWlf8AiVJG6GMVC/tv&#10;DTykGJtNTMQNeg6nD2uw4bgeyd70QSaqefR7bbhHFHVz0Y6j782lBTtOu5cWTUyRRIkNVTeOZQ5K&#10;RRTTHSupv1Ehjq4Fmt7MI9+QLQ1H5de/fVvWnTDur5ZbQweLyMgyxNZTRuJoJqmihiUo9k89Y6sy&#10;sfyoUEDnn6+2LjmFnURQAknHr09Hu1vIpIPVTHyW+bDbwWtxmH8yYunppKw5FK6M0dQ7xLDTgzjy&#10;DiRvGw1EqDrKgWIbs9rubudZrk8T8NCCB54+zPz9T5hvcN2KyFYjg9VqydlVOSyVRPRLHOaSSnlq&#10;KevM0VLerPlhgSWnkVJ4kAJEkmlgbGxvcir91oiAOKaq0pnhjzqQc+WOgyWdnLg9H2+P/elPBj/F&#10;X1czZGScV6LVieoqAsVS33FIsmhZF8agSfQk3F+OfYQ3jbZEn1IAV4VHClMGmeP5dH+3bhpIU46s&#10;XwO/8Y0dFMrpPHXlGmT+Ix11NTu6FKcwCM3WSckozA6UC6fx7JUk8Oqny+VOhhFcqRWvTTu3ujD7&#10;bxlVLqjrMjicdVzU1TU1Sw01DLTSXOMepewd2VrxG3OnTz7cXxLlhGnmaYz+fVbi/SOM6ePVNfyM&#10;73yO8szUYmkqqZya+KF8WInaRKWsUTVsVVWIoCuXKSVQQcgEKbkj2Ntj2TwovHmBoQSD8xwIHpSt&#10;P59R9fSSXFwWlOOiW5iohqZpZqqaueGFqmnXIytDStSwRf5GjU9LTFf3AUaSNpVUtdNRY8gXQp4Y&#10;CppFRkCpBPHJPlngK0oSKdI2CAUXrpcusM1T4qqkeanekWOY/wCUNWnwIKekpqaNBLJIHUlW1yxK&#10;+u7CxvbwSy1K0Br6AD5kkYFPsJ456qOsdHloqKFjVTmlqnro5/s6GimqcpV1cl2ZqepCmN2n4VpX&#10;vDZXLWbg3aFpH7BVQCKse0D5jiAPQZBoOrKaHV6f6vT/AFfyDqWgWpesFOlPK8n+TS07LHGaica4&#10;UzeNqSQiqW8TSw3Gm2ngge2hXToJqKcD6DjoI8iM0P556uBU+Jw6y0VLFC1UaqQrBKVp4IfIZ6Om&#10;dVNU2Q8aXvGBqdWkt6uLDTYeclgNIzxP8R8tJ/aOH2+fV1Wgp0uKHcZ1U7VE9RFHVPTVLTRoJstR&#10;0culVqDGwEZQSqHmLAH8hrg+6eABUJQ0x/RJHEfsNB0+q06GTbG9o/26KYU8Kvk55qFVHqpJEQCd&#10;qVkszSvO0LCJvSVaMayCwDZQrkV4Zr/KuDilf58OPS62Pl0K8/a9Vjo5pZHyFQq0IjgjjjlWLzxS&#10;BQ88VMEg1agqs9pAGNtSL7bywFCB/m+XEn+Xy6WeKVFB0Dm5e0M1OCVydIkQu9RJPXHw6QSUq/u6&#10;lZmJWYr46tpI1jNgSwPtxY/ExQn0pn8qY4itVoSR0jmcsSG6B+XdlRWVFJMk/moBP96gySiQ1M7L&#10;revH2wESwhlVJSiadJ16QTf24YSqsDUNShoeH9E+daZAOa06bSNDnz6409bFNCJJ5D5JKGSpWnM0&#10;Bjp8g0h+4VKjSb08ySl1S3NgNQsD7oy0bGRWlacRxGPUef21+zRBBoektWLJLN6PPTrHC70kFHUe&#10;d6SGpsKoNU21PJJx53cWN0AJt7UIEC1oDU5rgE+WOAA8gP8AL1rrlR0cjJVtS088USzJKkNbBBFS&#10;JJAvlkimmjAMaC7GJfqSbgWAPvzsO0MRXNSuT9tPn5/Z+zXUeno6cy1EbQ0yZaK/2dK8InoxROgk&#10;lVJgpBMlgY5iSzHUoHJJsS2kGpKHia0qeA/Zxp6AdVKCuOljQYrTPTSRtHTzUdPL5ZaWaiq8RWCU&#10;Es9TU3BUggxRxKrBGva2kn2leVdJqK6jitQwp6Cn5knjTPl1sLTr1RNVLHBWBkpZlZZIRTrTT5Gt&#10;p42NIsE5j/zcDyBQY5RqYrbk2I8AhrHSv21oCc1yBkeox5/ZbqBDiqPKVEtBWPUNj6My5AvIFnno&#10;Kitf7dpXrYvVHSq4sY5hpkAbkkA+3RK0ah0Hc3bw4gZpTzJ9Rw6bA18elZicYtCaMUMeK+yp1SXJ&#10;1NYhnE9ahLE0tM40zKFYBSUVB9TYrf3QsJK+LqqeAHkPQnyNfmSeB6cRRWnTrNAadXSShp/4bUSG&#10;WKqasdYY5hGyV+lIFYxwuupYlawsVYH6n2/GimhBJYDhTyHCvqa0/n04igip6lbe27JuLP42gx1b&#10;TPEkpMtKqongqg7UEEK1hXS8MrFrvq5uSPZha2wMlSpNeB9fPh5Ux0aWFkJ5gBwHWwh8Q+tYNu4j&#10;Ez+KSJCsMclHoMTwTxeuriLC7vM8jt41YAaTcf19y3y/apGgbjw6EFzF2iFeC8erk9j0XggWOQkF&#10;lQyLIwZlhB0sXIF2YL6wfwD/AIex5ERXHRZJGB0NdAwjji5DDTwqLp/1mdit2J4NyPZgPhHTWkUp&#10;1mmqVsbjTfTwtiNB/q9iBzb6W/1ve+rqn7OkhX1saKTwDqa+g6rX4iCtY835P+B9pZ2zTpbBH6dB&#10;7lqr9pPCpDP5Ly3KRqUspLObG62F7e0MnDo3iUV6DPLVQkWeP1NqOp/UVSeayiGIf0BHPH+sfZZK&#10;RkefRxbRgAEdIiWKermRlSL0nTBI4KGRx9W8hA1AKNJH9bNb+icqOjVWRVz05UuEZpFjkit63lkR&#10;UUxSeT1aWHAbQOI21fU3tx78sWo06YkuFUGh6VVJt6Y6vHTmWNiF0grGUdFLLZmtc/W9h+bcWsVK&#10;2bHh0Xvdj16nDERwBfJCAz6XUh2DyyXsyzAqSw0HkH8fT3b6WnHpo3WoYPUaromKqshAZdaM5ULG&#10;ojOtgitdWEfFj9T/ALDnTwqB1uOYk9JfIQFHcuskivrkJCKSNRsLh/8ANoFsef8AX9oplAHRnA2s&#10;U6RdfSI8nklp0lmmAjh/dszRIORJH/qW/Vf8jnj2VSpQ46NIXIHSFlvFMUinMjRzmVZgquWlJuUj&#10;jYW0ov1J4uBc2v7SUpjo2XKZ6FLaLyH0tHpdI1khjbVDUuJgDFJ5W9BZf0XH0ub8+zez+Hoh3ALk&#10;dDdh2EeiNGjTTqLB3YaWjf8AcUqPqefW3+q5Ps6jaoA9egpMuehDpZlvrOhRxdTZdBf1HVp/JuLf&#10;4e1iGq9F0ooa9cKmT0stlYLcp6QQtm06ST+b83H+N/fnNF6cjQYJ6RdYztI7WctGAzwgqvkQHUuk&#10;j6839R+ntDK2nPRhGtQB0mKiUag6RWQ+QvZhcw/oVAv+0mw/1+fZdIRx8vPoyiSuK9J6plZI5kU/&#10;5wIt7KrHWv7rxzG4BI4X/jXtA5C1K9LAg8+k3Vnxs5Ei62iZYXM5eSQKAwdBp9LHm7D08W+gHtGx&#10;PSuNa58h0mqweQRQpNE5j8ksMCEyJBPHcRxQu/Dm9/KGNtINgL39ppKnAPS6FRqyOk7UzMHMZVJU&#10;SRIy9PH5PGzRa3ZlAFiCVfSvHNrkjgvduI6XoqgY6TExWUQok33MYimKwnVHJV5AsVZS9luRw1vp&#10;YcDm/tMe5qA9KQOOOmuqZFRxH5IAbRsGIf7iNf8AKCGRVPq/UylbAAj8+2Tw6fRAAD59M0sizSPE&#10;GbVKsc0kIIZfNLGdSQKq3slgxJ51Hn20/wAPT69MeiOeGWJpJvJIzLDPVRiSmWdVARLQ2ZWZDcGw&#10;Fxz7TEA48z06nxCueotXK5pkDPJNGwDSTwRCOCaeM2dqhm9IQN+1He17fn2mcHRXpQoGuo49J2pk&#10;jjGuOoIqaaRVECgzUxgdAreAqB6GA13l9J/Tb6gsdKB01TRtKGp5YYRFFIMhBQSVTxeWKPik8tTG&#10;upZPJ42ZVIBDBTcj211cADh0nZZnleIsVEk01QaiIgwtIpW0sLlgqgRgMzSgA/pvf3R/hPSpRRB0&#10;n5iUY+SCKOerabROlP4IpaRpLySKkmn0suo6WGrUw0/S/tjp5fh6ZpWpZWaqmlqH8Wj0yFYp4KSq&#10;N4YZ2W3ki0i4t9OTz9fe+nkGoEfZ01vR1BFTJTwFZqp5VBFUFmjWGYa1ShmuJQyAah9RY24IHv3T&#10;wAUUHUmR1Yp4YkpwXSovGoaKJoz+5FWWGpiGUMhNtRIU391f4erdQCFrGSVZRP8Au1EVLVVlKv3C&#10;rOfuxJRxSWEUi21B73UAgKCbe2RTz68F0ig64CGUhqgCKQIj0y0kdbHHFVpI4WYwEAv53RWdyOQA&#10;bH6D37rfWRaJYy4jjpRDoVIDM8lU0xC6qiJZdKldMpezXS450839+60TpFT16CIrJCXp6NIlHl8B&#10;M8VQIohpmqIgp9KurAqFLFiBfi/v3TblWUkdKGmvrvOasNUTLpddLtO8iGS1NCANLxeoK3+qJv8A&#10;j28OA6TEVFOp6SxzFUmk+5lpGkCG5SdknAUtVppCicjVpkHK25uLn3ZQK93Dquj59Z6SdkISJJIK&#10;YKA0KyCRmTQwaoM9iWYMFZGQj1BrWJv7eUoDpXrWmh+XWT7lqbzVDUc0cyQq0gEy0sIiCXjjJlVp&#10;Hdr3ZLaR+Tc+79bCk9RKhdUKSCaKN3keVJ0VRO1QkQmdjHT3CRhCramUtf8AC3Pur/CerBaZPUR5&#10;IJAjyK516IXp6x2FFBWKh8T1cM4Y+QAWdPXGzBbgnn2x1vqPNLVyU7O9PVPM1VTsEZtLTwMnq+2p&#10;2uVLg63jDBVFmWwAHuyfEOtjj0xMY4Sscv3DVFRUVEHims6feNKROEQ8BSNCE2OoAc3v7eYErQdb&#10;6hSSR02uCMPI0cRpBTQ3A80g5lr5F9KluAn4UNzx7YDMuB1rrDNOYpgpSanCwLBUKZV0aSxlqZ30&#10;iwV21OZADyBb9Xu2snDcOthWbh0z5GokRZ55DIY3EslLHaOiplVIvFVSU1fCAJpCx18seWNgp906&#10;sEINX4dNss1QshiMBrY55Yv8sVII6oikVZKm9fYR+RhxAhBPIuebnQIPDqxReA4npnq4o5gtJRzU&#10;0qtLUy+GtpDIZ3dzPHRRvKfokgcPUcgEWDrY3904tQKHpN1IWpakqHBNN9nUwGBoit4ZZBKgLWLD&#10;1EFBGbgrf8D3vq3SfyNPV1eOYx+KnrKiopleKWF5JJlxrGqpamTzXbWQyEon9pCrcg+/AgHPWqV6&#10;T1e0807ZWmen84qmrMXVReM/bVWPhMMFNVxAWTUxfV5OGbSTcWI2ABjiOt549J37gF6XK10apA6G&#10;dqirppKmeaqoo1gk/h0S3dSzOAgZShNv8fblPJePy9Pn1okcT5evTHPO6xV7zz0FXiYppKyKoqwK&#10;djLIt42+4pkOpnRVRvGA3p/cuBb3YaeAFT/q/wBWeqMQFLDpLZJmEJaJa2vV/sov4piJZqGulomh&#10;GhqeiqFdZ3YqYhZivj1EoGa4cUD/AIvI/PpOxHHNPUYP+z0wTuFpw1NAaepirSIRqaqocX90DTVk&#10;Ypbu8K1RWN2aElS4IYgfVxFoaE1FP2+f50/wdU86/wAhwHrQeVf8/TG801S+QfFyYs0klFVVLCsk&#10;pqOorqg0vghip/EJBIHkPi1lEIK3LAMPboVQBWvH/Vx/b1sV4ilPP14enSMrZZaesp1jMFE+RpUS&#10;s8MDKkL0qoXl5JFKpN4UVluLM9gGt7fCg1rWgOPz+fn6/wAuk7alIyBUf6v9X59cZpooUhQ/aSPT&#10;ujx0k0bVbw6JPEo8h9UqFFFmY2Ukn6KB72ACaevn/sdeY0Gf2en5+fSdadaSSrNHoEQ+5qqlZ46h&#10;shFSVKGN5KQSKvjdQ4WUSAhozq/BPt4KCRq+zFKfn8vT8+mtQUEJTGc8c+n+XptiqJAHE1cta8dX&#10;CC3maKCUQUpeCWKIIWfUJW1hQdDqikH0+76RQUFP+L/1U6rUg1rXgf8AV/l6ZKxZKmmqPuSkORgo&#10;mqKuI1KwfxWlqa5KiKOpkmCMkgXU1O8bqyrwVXTY3AC/DkVx8sfZ+35+fTbCq+hA+yuQf9kef5dR&#10;K+fGpNURmmoMYwiMUMNPL4Ud4mZRFOrhJqjx6maaQXHpUgge/BWpXJ/n+f8AmHWuwHgF9BX0+WCe&#10;OTnpIVlQsAp42lqTVVNfHK6RRxGikeEiSWWGcqsgjEFo2Z1J5JCknhSi6q04fz6bNBQHj/Kvn8+H&#10;TVWyvJLMWkNNBWSxT1EgYeOmpa6QMy/fyrrlu1wuvSCEIsL2DqKop5+X+ocB+Xr1RzqrX8Rr+R+f&#10;n6fl011E+urhiH7KPMJaStkUQVRnRiYa6Hw/TTThVVXA1rc8fl4ICDTj5jj+X+9dMuakAfkeHDz/&#10;AGdJ5mmpYMatPUpEop2Wur5qeKpjaSarefILWCIaiEj8ZjTkFAAT7e0hidQPHABoaCgH8+mACAKE&#10;UAySK8eP8qdNle8tQHhq5qURURjnganp4lp6ulqJR4amKmGmRqVY2WMlSXVjc/pPt1AgyKivzz8x&#10;X16pINXx0oOHoR609AMfaem6WKSapp0Smx8Uy1FU0qS5AUUyVMiimakKVKiPxS+i7RKNZJZbar+3&#10;sBSST+wn8/tHTLL3jAGT5gfaPsOP8nHqDUUSaKtMh91TzQVApxSUtRUtAYpGBlqlq6wMyRXi8VQP&#10;oG44Un3ZDw0DHGvD+X8/2+fTbINJ1V44p/s+XkfnTpiFKI56eqkggofJMaoJ9wKyRqWsDfcPHHTK&#10;I4ysQUGzBjdTawv7eJBFK1pjhTh/PpoIAwLACucknj/L9nUafELSsGiq1qGx/wB7VrJR0ctO1N9i&#10;uqoaKisQXJVmbU7XA4NjxdJMUpk+p6r4QBwa0JIIFCPWg6xxQLUQTMKWPTHHTyyR1QEJqKmVNCLC&#10;5RtajUZ5gpFvSv0HvWoqwFT9o+2v+wD+fVgoIIoP+L/1VPXUmLAEYSSiySyyRlYI18LiWphKVMph&#10;t+3TBFcSJq4/UeL+9CUnuyPn8q/zPXmjFcENWmB6kf4Pl0501BSeNaeX72F44noUjq6mKRU1pc1E&#10;6w/t+KAfuRqshZyLcabe2mdicEU44B/4v5Hp1USmlqimKV/1Cg4inp05V1JTeCWpycdOGkc4mqet&#10;aXKfczY6MVRro5DoeOPUSh8RI4KEc39tKxroQ4yRTFPljp+SNQuqTJ+E1zWnHP2/5updFFBT09fT&#10;ztT0pSkNdkW+3emrVnrY/HBTS5CJVVITIY5KcOzg6SA6qfdJCCVYVPkPTGeGc8a8MV6cjCgMrmg4&#10;nyOfKtOFaEcf8vSggxeN+5p6rIVCSyyUa0cYK1NDR0yxp5JoryhnEsZEmiWNhq0A2N7lhpWKlF8j&#10;XyP544D5fPp1Y4dQeQ+VPTh5AeozkU4dKvD4mTIy41NEopRCzArVh5KgeTy0+O8kwU+OpdCxZ9Rs&#10;iLZL8pZWChj51Hljh5fZ/hr06kWug8qev+H5H8zgdOFfRR0kByj1/nfxywYySKpSsdJqeQyNO0RA&#10;WPxPcTFl+pBS5NvbUbam0EY88U/IH59eKhf1Cc8Bn0z/AC8+kZnMfKKGnpqqkxclUsUv3McJjmM3&#10;8RZaRKiarJXySRpqfUCSuoDR7XWzgOSCdPDPyzw8q/z49I7qPsoQK+dONT8/On+XoA9zUTNXNGqi&#10;sbH3paiMRSfumIeJEFQnCKhW0l1HLFiLexJaMAuO0nPQPv0TWQorTFOi/bkxaRz11tIpVWOVaZJP&#10;LV00UxU07uwAisAAATyzG5HPsVWsmpVr0EbiKpIpToD65UjmYwlQiySxFWTRIASXlQR29IINgGvz&#10;xcX9ncYbBPRDIpH2dYImWQQrFK0ukl3hdTqgCizhAw0gKPxqJHAH19vdM9TKeZUilki8bCysGaNl&#10;N9R9dMoAtb6gE6ueRx79/q/1Y/1f4PdSo2LeMSf5oKqkzSqzilU69bMOU/VZGJ4tb23H59bPXCZo&#10;md46eS8hdZSfGqRxwgkrfVe39CP9b251rr//09zopccg6Qb86fx/UH6f6/tT0XdcPqCeQotY2/3r&#10;+v8Ar+/dbFK566AFjz9PoGXj/Dj+vv3Xvs68Qf1Ef4CwHPP1v/xHv3WuuJ4BsLngm/PBP5t7917r&#10;vTYW4sT9QAWAJ55PPv3Xuuxb6gDk3Fx+fwbe/de675PJUsANIt9Tcc8D37r3XrH62H5HIsRYgXt7&#10;917rr+0bix/xIPFvwtuP9v7917rjYNx/Xki6m1v9f37r3XTC31uWPC+m9x9eSP8AiffuvdcL/g/6&#10;w+vFvfuvdc0Ci/pAB/SObA/Xj37r3TrTjn6k83N/rf629+6907IQRewve9jyeRaxuP8Aff7wNgVw&#10;OvdSRze3+xI/Nh72VIyevdcgvFyBa1rkXNv9b3Xr3XiOOLEfpsB9eP6H37r3WBxweByLjgE8cabe&#10;/de6gSgXvbm99RHNvyCB7917qIwHH55uOLm/+Pv3XuvWve9+SCbjnkf4/wC9e/de6jvo4vY6QDc/&#10;8V9+691Edb+knTYcc3HHPA5/3r37rTfD1BmVSW1Fv1WueT9SDbj/AIj34Ak0HTPTXLDqYhRf834I&#10;H4ZyLf7f26gKmh8+qlAft6b3p9Qs4JF/qo+t/wA83te3A9u9NMhXqI1IPUdIJuCrE2Asf0kgD8fX&#10;34GnVeuJo1/A4Nz6fqNQufG3+9e91PXuvCj08Lz9D6lAIBNudItf+tz9feut0NK9cTSKF4RR9LHT&#10;YOf1ciwH1/P++G89awePWP7UtyAVPOi40tb8k2/FuPeuvaU/1D/Z66NLEAW8aqdVgSLKWNh/xP19&#10;+69RRw/wdYxT/RQsYU3AK2FrngWN/fuvddNTKAV/SL8nSvBH0FuLc/T+vvY49a6wvSKLghCdSglU&#10;FzYXErp9eP8AD6+79e6iml5YfUBuCQFvfiw/w/wb3qo6qVHHqE1MLEABCTckqgKgfW2m/wBfxYe/&#10;HqtFJoOostOCGAj0owUalsdQb8uLfU/Xgfn34EVqevaOmSuoCy6PSVe2m+kcp+lblbXJ449v+ItO&#10;vUzTpA5bFRutvHDMPWt3SPgDjyFXB9QPAI+v09p5HJ6YYUNOkJV46JEJtr8icnSJSFBtq8bjmNW0&#10;+g/429lc3E9KUxw6CbceKh0GJkuSpkYx6EVJpGKRQwsw4ZrlRY8fT2S3TVr0tB1DV0VTsTEE01Ua&#10;qMyClnKJMsUUFXTQqfEgEi8aEu6sRyx5/A9hm/06NPSiIqHB6ID2XiJYI4aWojgp5KGeqaCmMM1m&#10;pXYvr11FvJE59QX9OsqAw0+wLOQHNejuBgWp0CeDgbxQFqFFkWcSzR1tQrU8aGoLSxCnjBuOVVUU&#10;XDKdJI9s1BOD0rLUHRntr4VaCWnC0URaarZYqoreqnaSmElK0kC8LC6WjIa2kryLmwWWyEsCOvF6&#10;j7Oh8xeJWWIJE19NNHUV0QHjEcnk1RvSh7kIqgKD/aubexXbQgiq9UWhOeh82Pj4tM2hYYfvWh9V&#10;PMvmnklUMfvhILxiT6qUX6359nMS1Ok9VugpWg6MltmjREjBDKoYfbJEscas5DLOqlVsxF+eL3Iv&#10;yfa3QvSUL26ujE4BQIIGViWYKAvIKqBpCz3/ABYHi/8AT2tj+HpI+TnoU8enAtpv+oD66nKDn/W0&#10;mwHsyj4dJ3VRkdLGiACjToADJp0rpAA49Q/F+fbnTfSlpgLkNa/HFrf43/PH+w9upw60enmL6A2U&#10;8XIAFxxbk2Hu/WunBOABY8fgC/B5Bt7917qQun1cfkW44/xHv3Xuu+R/U3vcWHN/xz/T6+/de6y/&#10;Xg/QXv8AUaQfyP8AeufexTz6911exvwW4sdI4H9PT/h7917rDYfQcf8AEki4Fj7117rjwTxfizC+&#10;m1vob/7Ee/de6xEf0IP+BP19V7D37r3XRP1ItzzYqo/w1f4/09+691j1Egf0twPybe/de66JH5tb&#10;jlTcMR9PT+f6X9+60P8AV/q/1f5T1q+psTzyAP03HH+8+/db643Fwbkm9+B9APoP9v7917rg9tDX&#10;HP1Fxyf8Of8AiPfuvdcEAKLwPxbgX5F/x/xPv3XuuJ41X0kW4sObnmx9+690lMs/284eVbQJrkcq&#10;U1KbcKVNwB/vuPbUnHq6ccda7X81PcGZ7B7P2vsTCUWQlpqGhp87lKqgiEv8Nw614jlyKK+pf12D&#10;xsp1WIB4PsC8ySrLP4S8f9Xp1IPKERVdR8z1Q/3rvjO7GWooqec5nBUspoqWq8clLQvLKhmV43jQ&#10;0/kXTeNEkBYE/Sw9hi3t0eQg8af4OPz6kO7dYYg6ef8Aq+zpF9e9l7h7ErcJtuahWpydXJjKevy1&#10;fEBjaLDzSilpoFx8RczLZvKzqSVCk6gfakW6ISwP2ef/ABXSaK5M5CuMgZ8v+L6Mp3PsvJ7eag68&#10;XJ4fN5aeqpqmrpse8ohrsLUw2gmpVT9Jj9JkZbP/AFBt7V28fhtV/Tj01uEitEFWmTw+XRXuzcD1&#10;hUUFTtoSxx7ipqKegrKFqWSvc5JlWCmnpqzhSSApeoZlIH4JFiYwtLUMOH+ry6Qslo8fhvxpT/Ue&#10;qwa7O5PAbjmlpJ/NBR1X2bVjUKSQmmjlMMIq45UsCsinTq/tHjm1xMkUckOckivQRllkiuCF9afb&#10;THSs3FuLHvuHA5vJytkYKZKGBqoosYeohTzvj3mY6S8Nh4XX9WmxjLX9tJGFQog6tLJ+qrOa/P8A&#10;yf6v9gHqHyI69rdi1Ec1HR1G8xjZMTjWzCTfw2eoio1WlmpmCmFJQtjP4WX1FXK3uPaaO3kQ/Lz6&#10;P2vbWSEAULUoK8OqzP7hZbd+byOaOBqqrHrVz/eA06nFJUNKdcgeFVCqLgMV/tG4BFvZx9TFCgQt&#10;Qn9vQaNjJPI0gUkV/n1K6967at3DkqaqgFJTRV1LSU0UivSTNV1kunH0gjkAbQ6kJq0345+vtJuF&#10;8IrYuuaAn8hx/l0p2zbjPc+EcVIH88dbVe2t5Yv4yfH/AGV1vsXCSYX+IYRMnuzL01Iv3zU9XGjZ&#10;JaenF2qa77hREkf0dQHP1945Xd/Lf30txIaliQP8mfJfXqerbbIbO3S3jGlFFT5Zpn7TXrDmuzd9&#10;ZvaeJzWfoa3H5LKZwVu1qCmhlqqiiw9aIf4PlYppLurzoWaWCQ2VdSLaw9lTysJSoIagoSfXzH2V&#10;pQ+fRpFBG0YPCvCnp/q4jouXb/Yu4HyiVlbU0NdT4eXJ1mToJzU01ODTR6ameNZkCgVDKYaaW11L&#10;fpsQfa6xHj/FWp9M0/4oZPXrhFiWoAoDUg48uP2ngPt6JN2TvHI70OKwlbtx8XgzIayvjSlWVpae&#10;qpyJkq6qUadUNh+9DIwPLMUYEexXtsC25Lh+7gPt+X28CKDohvJvHUQutF8/P5GvzGDj06E74VfH&#10;+Psin3Z2PvjyJtbYOSrpaKGhq3GfzNUYTRpBSQzBo5Ggi8bKYpllBKk3Gr37ft2MEi2tqQGKgt6A&#10;cfQeY+Y6S7dapJGZ5gaBiARxJ+f5fn0PPZ23N+5N4NmbV2nkJ9t4zGoMK1WVoaHHGdy0r5qSnLSG&#10;ZtVmZyymTUCLnUCC2u7bV40kgBJyKVJ+z5dG0kUjr4cS6h5HyH29Fe2zs6LMVnYWGzcU2WraHaT1&#10;VX9lVRx0MmLpJWoHEUsgCiq9MqAygXJULyR7Opbww+DJHgFvPBz/AJK04dJ4rOKRJlnBNF8vlwof&#10;X16JVs3aNbRbm3v1+gaKlzmPqZJmr4WjmhmPNGJIDYjQCQCfS1x/T2OZblGt47s92n04fOn5/s6j&#10;9YdM8louA3CvHjgH1x0ZnZ/VG5tidX7+w23ctj/4/uWDFH+GUskD1kG0ZW8n3U1XIoek+5nAQxsL&#10;xP6CdI9k1zuENzdRyyA6VrkjFfSnnQZr0tgsZobSSND3NTANDpxU18vSnTBiMD1dT4d9q77xG5N0&#10;78evpshC1PRiFJ8rUxmoraCOok0DwRvdaueMXDOsn4BFppr4yePbMI4gCOPpwx/NR16GGyEXgXKm&#10;SUkHh5niK/aDX9vSpy3SW1dm4/OZukzGVWgnxn3Ofo6+jFXjsDjqthTw40TQlxPVCUqqGRJS4F30&#10;3B9sLus8zBNIqDgjBY+vAUHr59OSbdb28bOCaEZ9APTzqR5VqDx6bdzzbM2l1rLtGmwQxNXvHAvt&#10;zalJMkdb9vSTiOq3FvOqyM8hKVM6iMQ0jaFTUyxFhcD1st3dXxuXOpYzqbyzwCj5evGvTs72lvZi&#10;2CULgqvmaGhLHHH5cPSvVYfaW7MzjoaPrHEVS5OmxlfR04x8MKo9VWxzmSqyuRrnRpJHMhFN4Usg&#10;0KRpIN5L222t3U3ky5I4+Qzw+yn+HqOb+aVJPo4zWhGPP51+daCny6sY6I6rxe28vhs1urCU0tLu&#10;aowW3JMXTrIMlHuDIUK11RTz0KEmGmMN4pagm/62BBUAxrzDubz64rdyDHqapPbpGBnzPp1J/L2z&#10;rbuktwgIk0ihGdRzkeWOkP3BTbR2huDO0m0JKzH4etrqmpaqnnkFDQ1QJMy46ma7PQwkrHPJMmpn&#10;JsfSbO7WZ7uNXuMsABTzIwan5+YHT+4pbWjukJ0qa/YDngP4RwJ6LjhctFkaCfCY6orGwdHLDUTL&#10;TnyUs8gm1vLMG9ZTyhv3DcAADi/sQyweG4lkADEfnw/w06DMc8coaKMnQPlUH5/ZXh8ukjuvK0OL&#10;izMdSfs8jPNBTCppZFSnSKI66haCmUAWJsrtIT+ngfT2Z2Ns8rL6Af6s9F9/cpCjg/GSPs+dAP8A&#10;L0FNXXUe4slQisqqfGsIpFjmcFYbgaYxUIQHtIqqY3ItzwPwD2OD6dDpyK56C00qzvVsY6TufMcN&#10;BV07PBOsEMkxepiZSKurl8btEijkKVMeoqCCebfX2qiBYg8K9JJ6BCOIHQQVVdAkywU8fqidWqZW&#10;IZacGPmRDHq4/s6bGxvx7MgtACOPRQ7KRRemGmvJWzxLMUp5mYo4TzMdbH1uzKRHf8H6k83FvbnT&#10;XSmyOUi+3pqHFq5jpImSrZyxVqkjTLULGQLMTYWAN/qfp7bVPNunHdaaF8uuFDPJV0kcU4jlRmaI&#10;akVEjQOSpkAF7C502B592OkGvn1VRU049L7BdcZeerp4oKOWaWu0NBTyKI4ZEl5QR1Ml0JUG9r3A&#10;twPaaW7iUH5dGNvYSsR21J/1fy6Erc+26fbVBT0YZZ6ttaTZHwLDBM1REGgpqilYMzNFpdXVeLlL&#10;fX2iinadj6enRjc24hQRjJ9egfvJkZJZFSCNMTG5lkDlRHEp0STSvIoXTe+gML6fx9Pa9AFIHRSQ&#10;WrTy6Rs1NM7VACzNNK3gULCJuLXTXIgJCkWIt/vH09quHSMg+fl/q9P9X+HhWIppYKCKCRKdC0sz&#10;snjj8xALqiKP0iwP1N+Lf1O149NscdJ6oaSBXUGmp5JCsYsNUpU8MvAsCbEAkcWt9fbnVOk3NKj1&#10;IKFFXxlY9QjLN+BfSP8AYE292T4uvdYVjJhaUFUdWKgqVZdTHT5I1NgCv9T/ALDm3t01pjrXWKkR&#10;tZ5d2YqUjaxLsD6CuoA3J4Nx+PbI/l1voQ8bFkUikmhemR7CTTKqvosup/WFup/ADEc2tf20xWtO&#10;nAKDp0jhq5ftxUnx08iXieUqkIEp/wCQRf6m4BPvXW+m6ZLk6Wt9reOVwoBOoHXMJF/2n9I/2I/P&#10;v3Xum2KrVpI3MflWGOWFSo/ZllQ2j8gbkaxzcf0/2JuFoOvMKL1CbKNDLIIYisciSHRcuzlvSRcf&#10;QKPUT73pHWnxTrmRBVQMWWmJgbxMJkYPKXX06mRTwLaRyffqUx031Io6adA7UdFqE4AcU/kDRxoL&#10;CVyVuGH9n3vy6uPgPT/R4tfFFVaXJZZ5fS4QNGTZnuR+G5VWJtyf8TUsOHWye3PUSspoGVm8KGVB&#10;q8sacax6tLuP1M3Fx/xHu3TfSVnZmEKSjTqlQhCt3iIc83t+kfRuBe/u6U8+PWjnqNXTSSA0zEU6&#10;OgkfSQ7M8bXIlFv6cjnk297ZABUder1FidwHdhCjIArcf1FyVtyCPyPdk+Hr3T7g0WZrVUMhDRiQ&#10;HXoDPbWji9ubD6fn6e6Px62M46FvB4mWvgaMuFQUyMzKwp4X1MukA6TYyXWNdQNyfaV5KHpRHAzn&#10;ppymMjov4jCDGsUIvJJb1RBwB+0wH6iLqRzyCTYe7o2qnVXi0mnQZZKjAcNAthoGkGRXmYxgJa1r&#10;kqGAJHH5/r7UR+fTJwadZsXN9jTjymMSyNKixyAF4RqsGRHFrNcXJPvTLTPXuljTUSmA1hUzyeNg&#10;WTQzQ+T13RQAGv8AS4Xj21XNOvdNoo4HqmkaKSKni4RjF6dFtbLo/N7FuBzce7dbyMdR4no5JikI&#10;YRNOLVEpCq7uLOHAsbA30IB+effuvAVwOlvtuiqML9xmzSU3jggf7OVpLMlXMD4XjRLl9H6/UB9P&#10;8fbThTjpxAR3enUSmqa+WaqrBK7keSXyjxpIgkBZnuQNPkNwACf62597VajreePUCpzFbLeNJwJF&#10;McyuqqGSX6qzMFF2a9roASOL+9lF8+rMxPE9DVsLfVdR5OlraWBXdtKVFDMXUTqsQp6mK1OY2czE&#10;foDDT9Q1/ZVfWUc0RAGejfbdwkglDcRXh0b3bXZ+yqeasnyWzcVmMYmMkkoHFDHUw0tTURhqmor6&#10;8FJGZJ/2zG7f5uwCk+shaXbrk0WNyD/q8uhtbbtYqWeaIOtMY4fOuDUH1rjpg3p3DQZPabYOkero&#10;/wCErRviEx0sT2eRPFoWABWTxOUBLFi5P14BKi22mRLjxnzX9vSe939ZLU28VRSlAPsP2f5f8pK/&#10;uCV5qWalyU70zfZJVokg01UjzS62SpVhq0h7spBuCbnj2IYEVW7B0ELl2b4yeHn616Z9kwRZKWZK&#10;+iT7KFylDGwiSGrqjZWpy7KSz20t6G1f4e3bjsFVP29JLUB/jz1K3FjoNdXDGlTF9tDRyUNBqeYT&#10;yF9Mss5AsQDdVYlQWsD+QNQt2jV69OSxKdSjy8v9X+z/AJkHWQ5uto2iFDVOImKzzSISIUbiFQdP&#10;6S1iEFgSR/rlWpQHHSRwzJQA9JGTH1lHUOtVTyRF40eFlCOjIRrVgY72uLj63v7eHr0moB1DqvJM&#10;sSgQQwxnxq7MutJgpYNIFH1ueOef9f3YCnVOsLEzUDRrCraWVwT/AJuYMfHct/X8lf6X9762QRx6&#10;ghpWKQqFuSr+YkOGX6qNZ+pU6bE8/j36mK+nWulLT1L0k8RnnfUF9MTRrIl/pdXAIvz+R+f8PbZF&#10;Tjq6+vQjbU3a2BWsRIpCamIUwkjIZg8p1ypIoQAo4azXNrWI+lvaG4tvEA+XRhZ3TQEgdPcWXo6/&#10;JwuIWqZdQpmQs0ULU8iFBTPosSuolgjA3NvUBx7YMZSMjh0sE0csgYcehkw+dxtBHA+I+/qalqek&#10;WOFZHIomEoWWWdSnKzAGIRFLHUWJH6iWSwsaa8Do5t5UQ9mf8A/4vh00ZWfMZPIU0Jgmlp/uVp4z&#10;CZJYxAzc0kccX7Cxxsx0FUJJuWa/vyLGik+fTMryySBf9WfL0/Z/skU8Fv6Prui3BPjVeqzNTj4N&#10;sY+nqORQ5COoWZskkH6lkex0j9KFgQSbe0rWpumWvwjJ+del0d99CrGP4iNIr5HpG165jeprcpO6&#10;1KIlfVTTZIaEFUAKyrjp3k1NEL8XUksRb2uj02/YP9Q6LJy93+o2f8/nT8+gtioqqmqciRTVFMlO&#10;4npIS6tDEyqrg1U9izowfUrDnkAXv7XBhQZ6KvDKkj06RVXLVS1jEqka62MhphKTNLbxeSNQt1IN&#10;+AASPby6AtD00TWtfLpTUMqvSxUdPTuDAWWr0QeQpxeOOiVwSiyuL3YDn+vtug49OLp/LpTQ1eAg&#10;pzP9vUT1UjkhBKv2kUixgRK8oRvIA2l39K8WAvZrNkOcdOr4flk9NjGjeRGqcQnjU1IgqlplTzTR&#10;oHetipKcfpQjSpY2YWuBz72F/hPVTo1ZXqPQbjymFqEYGppENRHWRU8DqklRCI9CQIYrMp/SQC/9&#10;Le25LaKbEgr176qSNiENB1m3Fv7cmXpY8fTCVaCmkaMyxB/PAzJ6YaqoXmRwAvrPAvb68+6w7fbQ&#10;d4HHqk95cSjSakD16R0bVAqaOdPEtO0kdMyaNReSFS8nmVRqtxcr+T9Dx7VYC0Jz5dJR8QZfz6Wo&#10;yUjSxzxysVjkjtVyR6XgD8pM8SAMb2F25ta178e22QUPS9HYkDyHQp4urnmpF0F5paiQKIKjWqeW&#10;5VpaJtPjL8+QixsQP9YFsqKDUinRihBHz6Mt0fla7a2WxtRUQVlLIMlHTUs1DK71tKLrU1ViykSU&#10;cyBC4A1rZinBuSDcII5gQmaDo4sv0vjHHq9z4+Z3Mdq7cqKfF7jTLYt82UauhoarH46d6qJoKuia&#10;lViNQ0l0+rj0G924ClxaiA9wyfXozYpISVzjiOHViu3e8I+k8PS4s1NQ8NKIcbPH5kd56uKIIImh&#10;FrEEkarXPIYm1y7BeNZDSD+XRd+645jqI49Hz6Q+QtDu+lgWapWCao8beKcr6hz6kVwOIiDrdeCb&#10;H2JNt3qKU6ZGp0GN02wwyYHRwqLeONrY5ViqVM0LIz2eMsURvH5CFF7H+mnj2IReQsMMM9ETQSRr&#10;RhQdK9YIK8xKrI3kSMu3pJkj06lvYfX+nt9lWQAjNekZkZWIpjp4bb2IaFdVKGiUA6CoCMyfqNje&#10;wt9fbZijKkMOt+PjqRT0lDSrphhjhh0hhHEosAPoVGkf4fU/4+6UjThQdMM1TU9RHcyPpW5Qm9xp&#10;Y2b6D/W/PtFJJrbHDrXWCVdJGkAKU1WHqUNfksW/NuefaaQ0FevdQZWb8KTpPGkBvxe3H1v/AF/F&#10;vZHc3BJoOqgAdYZH9OskgLp1gC2nnk2PstuLhUXUD/q4dWAqaDqC5Zrn+gOk6FCj1/kfm4/T7DVy&#10;2slx0+qaR1xAEjeq62YaZAovpa4B1fgj8fi/09oMOKHHVupVMDqZfySAWbSSAOQ7/wCP4t9Rfjk+&#10;3rWpcjy/1fz6909QRqqMyqCW4UcWJ1C9l/rfmw/2Psb2Ma6cdMP8Z6yyC4+gIOm1rKWIYgeofT/Y&#10;/wCt7WtHX4eqU6ij66dAuqmwJs4A4X/WH09vRqF6916p0gBuEX/Aawbc3F/b5pTPXuk9VTyI5Ziy&#10;sqsTcarBlD28bfi1hz+R/r+w5fuY21DrYFTTpinyEa25XU/LAgKbr9Te1jzb8WHsma9CDJ6cMXXq&#10;fJNcBmUCXxgeUg/rPABQfQ/QXI+v09qbW9qwUnB6qUIFelNSTiXSBpjZRYD9Pq51C1uOeeTyOfYz&#10;tSGUAdVHTxELrewIZSHZgQNdjwpP1H+t7NVFVoet6Dp1dN9YEuFsujSXJH+cQD86v6/0/wBb2jnS&#10;i5HWuknVyJqNlVG1XLAf7C2r6c8Hj2F7plqfLrXTBVBtEqRx35dmIVRokYemRL3ubWsbf19hq9B0&#10;FV690mmjLqz+rUp0NLwHZAx1BlAIuTxccf717C86agacfPr3TNBKVl8LFeWclTZfLpOv9bCwP0sR&#10;xYkfn2SQT+FN4Z9fs6fZdYHr06OAJPM1la2gF3VmUK99cUKcavyQCLEj+ns8TT4gf/L0yQQaHp/l&#10;QSU0jEk+cAlLKFAsGGluBdj9Ba9v6/X2LxCsltqHmOqLxPSXqKRVnm9LFTH6LiweUgP4izf76/so&#10;W10T1HCnTqrq67p5ysuoIqMt9atY6Aq2Jjv+F+ptzc+zFAA2cdbMdBWvTga5ZNRYoUsrjWrKRH/m&#10;0kfVYck/X+nvcxDig/1fy/1fyHkU1B6iwVbJOQxQq2q6C7arL+PrpUXsb/Qk/S3tFCmlj09SuD1E&#10;zVQrRgIWJW7Or06SBbqQNUhFwqj6AE3P59hfmm1WWDVT4et18uoez8grVLqBIrs6lY3P0ZwQ4Qjg&#10;8LpsOR6b/j2GuVWVboD58OtsAOhvpSssPDEeRdPN9KsPUHcD62ta/uf7SNJIxT0HTaef2nrMadQx&#10;uLNx6k08E/QgH8EX9qJLVF6s3wnp3olBCIulBoawAGmS51EHVzfn6e3LVRw6SDiepMtMrpcxgqUL&#10;ngavrYXtzYWHB93u7aORMr1sEjI6b4Y1Q3B5Nz41W6FtWliv+HHPsliiWKXSvDq9dSkny6UKL+3b&#10;QG1WCr/ZRmX6text+P0/4ezFgClD07H8I6a5YVBst7WIt9QqE2sG/oDxa/1B/wBiGbuNVlI6cX4u&#10;pUJHH0Fv0tb025AB1fkix59mFjTy68eJ6zTxrqNhbkgAIpsCv1D/AIH0NvauVVIqetdQpGRSuleR&#10;qJJYaWJFgL/4/n2nBVRQfPqwBKnpsqajT+uT06wq3UkBrc6gfqLc8f09priZY0qevKtRnpO1FZCj&#10;tIzR3C60UgrZj6QAo+gH5P4JB9hO7vIUJevDp5QTgdJWvzbFzHrRE8YdyzgxqJfQkgBBu1/oPyfc&#10;dbxvkmsxq1F49PrEFGpukvPl2a8SzXHriaRQruXH+eZzawKfgfQfg+wTPusrHSrf5+rgx/6v+K/1&#10;f4Iy1s1YBpJJGlGRrKkhi/zcisB+fxpuAeRb21Hcz3B4k0/yefVgUr29TaeladHeRzrdYQ4OlwhV&#10;rzAu/Fv8CSS3tSLA3NWbz/1H+XVq0z05RQKgQhb6mYM19KTaweHHNrgcAj2ti27wwKLw4/P069qB&#10;xXqWqIWX029KOL/2WvZ7kL9SPqf6fT2uW3Gqmnr3XhGgdQxVVVgqxlB42fliy2B1MDY2+lvrf6e3&#10;kt2Bx+zy6906RVMELIvqdz67otghQWZW4Nk/NweLjg+zS2HhkA5/yf6vPrxpTPUuOrDxhg17gBWY&#10;gR21W/bZeNIP0/ST7O4G1qaf6vs6pqjU1HHpkyE/k8ixooYygoylQNaj9ekgXFrj/A/0+ntDPCNR&#10;+3qjPqFKdJ8zFCD+2i6rIGsXQkm7hfpydVh+Pz+PaJl00Hn8um+sk0sTxt+ouqgl5QrBZSbBmawB&#10;DC314/HvT6TGa1+3p8aBkfPpJVNX45KqNB4kQLo1x8PpGggM30/1gPp/jb2Q3AGoilAP59VEp6bp&#10;MgQQ/jt5lUxh1ViI/wDVyuNQGkmwDC4H+t7RSRjj69b8amT1IhqoqtmWNWQMfIxgRAkqgj1WAN2I&#10;5H+p+vtI0a/Cvn6daaZWBp1wmokMovETFMFdWdNcQt+7I0jRjl2AsSGt/sePZdJt5WUkCq8a/wA/&#10;29bEqkV66FMZgZmDOxLSqXAZhGwu7QotwQV5BYcD+h59uR2Ly91Pnn/J1oyr5cenCnoZhOjimWM6&#10;XSxAKAt+6JSv5A4UgH6+zO12uYSawunqjsWFOuOToVKkm0sxitpZdOt7+Qyhr+kEXKr/AIe1s1gQ&#10;TUVJH+o/7HTIYgU6DKsop2kaPwPMBP4VUtaUOCSNWmwDcBrj+yDf2FpdtmLmi46c8QEUbj03imp/&#10;Dqkazi/kWJ/21DSl1hDEWOpSeGPH4N/bibZEkeqTBHTbNXh1ElofLOjSyzCILJKFfQkEMcaEkM9j&#10;IrhPoVPH+pPttttEpqeA/wA3Va9RaPFySsZAotEFWK5URo0i+UI6FbtIB/m2VbauWF+fdLfazI9D&#10;wB6bYjj5dKOmx0bTRoLvTRiKWEn1ygTkh5JUiF1Km6k/QWH1Ps+i22BWCgYHXifIcOo+UpIoWYRM&#10;I/GxHKCXWxXQwdVAuwvdSL34F78hNuNuiDs8utEU49BjnYXUgqraZJJ2WNYllmD0yiOJY4io1WFn&#10;kI/N7f19x/uigGgFenRwHSNfGLLGr1c0kUml9UaCPmOa0iyl7W02+t+QfpzwCMW5PxdeOBXrlkcb&#10;DLFKB44YY6YV4iWVSZmKmPyFgpJPpBIDEngf4+1P0o1dNSiox0g8lhIhLDTFIKqm+2kWnmkdFLRB&#10;fLWIUW7hmJspcDRpuDx7WrCqKKdIwuo06TDYzwMnmo4GbyGKhMNaWlmpuEeSpiQlT+AvkV+GPqP0&#10;9t6CGxw68YyOI6VeLpoov2jrdHqlNLE5Ekpip4vIl/HcEFmBFhpvYWv7W2zDV1YoQPl0M+JoZDBN&#10;UxiGVJPAUdUEk0cky8R6Vsp8dtZIUANdgOfYvs01LUDpRCo056VEmNvPJr/eneExNNdo5UaJPIWQ&#10;LYafqeBe/wDr+zRrcE5OentI6j1lBFV0aKYo5CUp5KYtpDLHFLbSFBF7IWe6/nj6j21LEGQEjr3l&#10;npG5TCCpmk8dP/lDuHg+4mlR6mJGKkAxre8TnXbTfSD/AK5L2jCnI6Y7A+OPTfT46onhSClWNIaN&#10;IWMK6ZfKsrnyRmE3DaSNJF7ixNr+9ohPavVxQnPUabFR0klX/ksJaQqJJjT6qUgKY3NP4/qzIQqJ&#10;+pbjm9yHBGOqlULVpXpCZPBMZ5pQ5poonhkd/C0f2MABjpaKRVF2uTcuxFtVr3I9vJbgnPSKVdL4&#10;HQPbn2w1PLU18lOKaIVv24SadDEKCNjJW3DKbj1eWIjU5IDawwGk4sxGkgHn1TXpx69FK+RslHjt&#10;m1GVxM81PWTCbLVUTB1EOYpqTxvSRqwKmSaMo0fk5Z2Lj9LH3OnI+3xSTRzemP8AV/PpRCO8HqjT&#10;s/IS5HL02QkKoaikpYJVSAUxh8WmqpKeaID1lE8ESki/Dkcn3kfYDTb6R5dLZ1qD0VrdclNlsyix&#10;MktNBK7U/jkYUEJb1VETAAX9KTSl7f2hYk+zFuFOkiAE56ZsklRJRv5Kaf7CtRIPuaVQ4IpT5Hkl&#10;Rv3NL/pGuwsLk/T23SnThFWDdK/YuLWaj81N9lHUU1REweZVajElUrr9jFSHSzmS3jMd2Fzwb397&#10;XpuLz6S7UE+WyFdRCSGjSOlBgpaiJ7rJ5GNQHlBYKwcNaTk/pQMqXIr09TVjptqqbJSz09DFUzVJ&#10;oIwkcLssMz0axCRRULThtUILgtExAIH1OnV791R0LcOnPb2KxyQ5+SooKbIpWGmpafQJIZo5J7x0&#10;9dHI4KJEHSyNbgA/QH3vq0cRzXpMbY2/QncbxT1d1lrCU0kqRGzWmqFUAKNBClnFg5Df191b4T1t&#10;YlY8OjX03VtVPNPX7lytNQ4lKON6bJY6KkqKpfMRPkDTmbiQUuh2mTSGQWFza3tL4qigAqelf05P&#10;y6RfcnX+Sw+Bx29aCtwG78QPJAu68HLUOqoazwUK5Kkq0jMMhOqJ1sUIvpJUXN4plroOKdUeAr3D&#10;h69Ftq6Sh2bW0GYpaYzZLIvSV1HPURtO9AGFpJ1SxDKZNei/0XT+T7e1Kwpw6qUA6NTh/ktv+DAr&#10;tbeUPWnYO36uO+L21mdlYWdcdWyngQ5Olpo6tZhYqWFUTcW1WNzpJgo0gVHn04HLDSc9CFhaD497&#10;/wBgbgr9rfedM9sw46eLPbaq5W3bhN3UlWpqaybbzyKamg+zig87LKWdWkUCRlFwo8SMrVRnq4VG&#10;U+vRSu1duVm3KChGOhnylFBTximzGLqlydFXNGdNRSVD04ITxuzixuW/2C+0jGpqOmymMdJzqzZm&#10;Y37kIsZFSxy5F6epjx81cgSCiqI4TWO7eUACyo4j1G2oL/WxpULkmnVVTWadDfjq7ZfWFFU5Groq&#10;Dd26kopK2nqFHmxmNaeNkFNNHa7r+uWoAsQNK3+nuw8SU14D/D1fKGo6BjdnaudyMEcslYwr4pBU&#10;ox0yQRSvD9vSvTxuoOoRsRwbaQCRf6PlRgHy61U1r077J25JLGyzxY2Ct3AZJKPw6qgYyQURlNVI&#10;8KSSRRka45kVbLqBJAUEUNdfyHVGWvSrzeW2vtDCQjblPVV+6Vp9GXyc01JPjaKeojKRxU+kSCoY&#10;IpMoe5jJOl7/AEv03orx8uizVlLFO0rReGatyZaoEx5WmpW/3WJWsBIVBUFLkAcgEn3unV2FRjrn&#10;tTGVEteI1pmeFpkpKmOem1eceQmKneUA2cspVjYG1ieb+/EgLXz618Qr6dC1VHD1uXySU3nqJREh&#10;qZJ5I4Fw5kKkiW4aJliIZVWEknSuq3v3VNIoK8OmySjzWZyFHQUwkq66WiqIaeqjEFND9mkhmE4j&#10;kCxxqrBwC5uQVP1IvtaefVGTUelNumTFbN2nVUCRQVG4ctFTxlI0aCWhqIYgv3KR/qfzR8eQEo3r&#10;PGq3u9eqGLPRbq3L1kUkFbUoZJ2RmqywvHBHpukjSp6DJzrAUWF7H37j0+iLpp1iwdNNNloqiuha&#10;SPxrUoCqhJKVGt+8SLLf8avywPHv2OqyCgoOn/eFdNuTL/sxxGhSKlo4VSJIqehgjjCpHoCqXcGw&#10;1FWLC2pvp72xBOOqIKCvTFkteNxNNTQReCovUEuulWRmPgkvIByPH6WVhfgW+vvQ684qQOhC6moI&#10;aLMUGXkp3lFDIksV1FzM0LPDSz6h6UsrvcC4H09+Y4p01SoJ9OhE3PkKPF7Dqq56aNctmq2tneZT&#10;I1NWQmUt5XqUH7lUrFRAjABY7m1zYVU9NKmpwfToKNi00Sx1mQjkaCvlZVpYkhjgkjkCXjqfPPe4&#10;Uk2VQG1abG9h7s3w9OMPI9O+TrBZ4alvPW5ETwVb1ECVU4pRp/biqqoB9aIAbHkaebg39t/Z1UfL&#10;pNZesoDTVdHQVEcONKRqSi+F6uWIXjqEQAEtMwaQQqqgE6ufxvu6fRaZbj0i56aOHEqoeSKpkmP3&#10;EUk7O1UIyGSKRNN9RcooOkKrCx/r73nz6eb4umYY7IfbSV1ZopkKSsrNEEQqpsIBEP0N+Qfpz9fe&#10;+q9JCsSiZvt6Z3ZpgUKwsokdVOpnWL/Dg2tYE2976upJOfLpZUAEOPmoqYxpMywySo+n7jxoBLJH&#10;G68en0kC/wCLfj3U8OqdLmajmwOGhhkGqsyUcckoALTRCWQGNzPILByo/wB1gMii/unVRpY1Hl03&#10;1pLYttM8pmZ4y1MbGBmN2SJRINRIsWAGq9xyCPexx6t0FlXM5mnluwUhgscpLOY2H6g4AswYkNb/&#10;AFx+fd+vDPUjF47xq2VliUq6OFLBBp0HxSK8SrYXI8gJHP1B9++3rxFMdcI5gamWL0RqpdiLuscz&#10;af8AMqyi1wGJtqt/qvdPs6uErnrE8RpRFHHKzTz+Zpyp9MYYFojSk+n+pP41G349+49b+P8ALp7p&#10;2ppUMZjaBRDF4qjWiwtMONUyrxpBsxIH0J9+6qy06gN56mqkrDOHWlslLG0YXT5WCeQKwsTf6L+A&#10;Pp72T69WACih8+nSYxIlOqsyyrKY1eXSqRk8SxnxANqI9JY/Xiw59+p1XyNOnylohQ0fmVIqlaqW&#10;R3Pg1JDLCQhFSst9RbUGRCTcXNr+9gUz1pRU06XGGSVaKmxEEMlPkJZmnyMhqBGFpHXyLBHZGKG4&#10;SZSbjVf6EH3UinWupW/MtkKbExYGSWCjo6eVqmmjggjQ1stRGsElbNKOVJjQ62NvWTZQDx4eo60t&#10;GYH0PQHRzRxpJ4lP3Ih9aIIyjam4dHYWuB6QfqCeOSPezjp5+HXF2tAsjpGDPEzCSygxO7HVdSP7&#10;BBW9yRzb/DXVF+Lps1tUeKIa5I0j0qrKWDMzm0mlr6T9Abj6C5497HHpxgSMdZ6rHTUYp5FV2lZj&#10;GSzRqjpTxeRJlVhyLEG/Or8E+79Ngk5Pl1E+0qhEmu9PNPqYvTurgsy8RJGoOm4/p9CBxce/daPH&#10;/V/q/wBX5DkIYURYp5fJPFHEpi8bAPC76mMlhwVHpsgsSbnj3rrXTnDUU1EjVAh8ml1lZUVDJI7C&#10;2u7qVUg+m9gw4t79ivWiKinTTlsg6qh0LGJXaqMdyVZitgyXGqyBuW55uffut9JmWqq6qSb9tTZ1&#10;MsJKsmjTYO5VRe3AP+vYfU+/de686LH+2gDRt65b3V4tK+SSSwW51W08/wBf8Pe+rHTTHHqSIY6W&#10;FYKNI4pHnjdlddblvFrHksrXAJBZSPrb3rqvXmgl1TtLMRGxkWWSSIxPrCfqS5bTZtVtSr+P6e/C&#10;nl04NPl1nbw/YUs2oWcNKVlYEu0XCMzrqIW1xYXtc/0udjrSefTQRK0sChFh0MP3AI2tTr62iCi+&#10;tlP9kEfS1rj3vpzpzjjggNTHT65vuI1nJaEgIUN2tq/SQPXp/pYDi/uv4uvddUFMskyukUhXTL9y&#10;dXEkzN6IU/2jixH196J8uvdZ6iSOaaYRyGNI5S5AjGhYowFaY6RxoNrf65t/QeAz1vrjFEVjRSZY&#10;5JFVDKLxySLJIVWVgRYkgKLWH49661x6mpTBiZIiGkhJldJWssx13VAsg5IFgbfT682t791vqRBF&#10;KJBPJpqJHvYOgiuG/djSxsWC/S1h/W3PvXWiKinWOql9XjBnQTubrJIssPnHpu0J/wBpuun8XBuL&#10;e/daAA6a5GSORRqgjaGQqird9Ohv7ElvQALgW4F0HPu68Ot9Y6x0BDDWZGtrUksWaThisgH0I/T/&#10;AEP49+Xr3WCCB/GySFY43kQQuDoHmZjrZ/zwOf8AG/vx49e6lVOl3p0aKKHRrUy8vHU6VEjFo1/Q&#10;P0sf6kn3odb6yBtSQSxM4E6xI6WW2oSEmy29Qaw0uBdV/wBv7117p4opKwaYC0A0uwjTwR643J0+&#10;h3BHPBNgL2FveqitOvdPFV9143dCsSRiN5YVdiwZ38Uirw1yObMBcG1uB78SAKnr3UauQmnVPF56&#10;iGLyxyH1BIiodTGdPEgU6SWvcm3HuqsWJ9OtdQ6GmMcEzxt9qsbp5SQmphIrMmi4Oo3DqPwCvu3W&#10;+s9NVBoIkeLzI0gKLwyPG5KrrS17m1yT/gP6+99ap59PNNHFDHKzs2pmiMeqNvDqdxK7l2uDaygK&#10;oHJ9p3NW60elrjMOcx56aOJayqLSPUhmZQ6E288BiJH05KEG/AH0HtEZRHk9eXu4dSanZtXBU/ZU&#10;tDIeR9uWkBkLoPHLC3jGmNgQWW/IAsTc296FylC1erladCps3pbP7vNPNQyoKSJtctdWCOkoo6dH&#10;MZMuSmAghZnRggldZGawFyfZbebtBaL3V/LP8v8AD1ZFRjpB6H+D47Zg56HFYui/icwpoJ1gkxkt&#10;qSC4kWqrHqAAySv+jxsyC4Go8+w5Jv0ckRJalcVr/IU9POvXpIdJrXo++zvhtgOw6KjqaiWgr8jV&#10;Q4/yYSjhlgFNNDB4qp6Eso8I0xMjiqACyavWb8hm63q6s1bRWgqak8R8/wDVw6dhaMrRqY8+jdxf&#10;ytNmbl2BXaaOkSpzCRJDmIqQifH0sJ8tEaaKQCQOHBgqQlg9y5IUe41k9z7m2v8AueiqeHmfWvyp&#10;w/Z0te3tWSvAnoCfiD8RJOre4cxjNw0z1eJjLKaJw0SZCnx0zJlAAwR14BaDQfWpN9XHsV33O8V7&#10;aJLGaeufXh/lr86dExj0yEsfh4dbAdZ1ht7GYWXLbTo6EPTRRHIxUdAsVXNQN/k5paSO1/2w0igx&#10;xEsEH9ohvYIveYpo4jJGwpXrZMjGoOPToLvjpgm2BmsltxJcnWY2OukqaSTISBpY8K2oV8cyGzPM&#10;UkFODKoKujB/0r7U2+/R7lAGqKsACPTpIGOvPVgsU1NjI6aq9M6CBaSNVCTlLwj7ZmZ+FJRblDay&#10;v9Qxv7Ds1xHbsZG+Y6ckPb1kNZR1bUFZTxJFJTKkxKMb2lVmdJv7f7jeltXABBBY8e9wzxzkSRfL&#10;pPTy6X2O3LDU0YhhXTUJAizU7yPH45GuFEb2s6cCwU/Rjb/AZWd4jQD19PTpo0U9JHMZ5ZJIpqd2&#10;amjRopFDK/mfn9yMNwdBB0o3Nx/j7R3Mw1VXqrSCla9A7vXecMaVcCuonmR9Sz/sQrdVmjc1AUhA&#10;sgjazclSbfX3HnNNxHJEyrx/1V6ZE3EVr0WvMdlzU0iT+SauieGLxUaVaU0sNcr+NoqeoiVjGZBZ&#10;kkJBJuGHIJiV2XVU/wCodM631VJ6QtT27L5YmWvqIWqXnqIYVqpWpI4adtFTFJUNqSaaNrnx+awA&#10;to9t+GGBx8vzPA09PTpxZtJ49JDM9r15WpgXGV6/sUMuMhpUpI456WvYpVVNJ4/NKysoXW2ospYG&#10;yLb2qhtQQDqBpUH5fLOP9XHrb3TEU8ug6qN0VaSNWSTqJNSyRRPJNK861ymijrqeGm9eqP8AVVGU&#10;M0ZLNyBb2aR0wP8AVjOa/wAumNY6yUOeaChghpKtaOp1zwJXxSU5i0iz1UcyIChdbnQCPqLKosfa&#10;niat9tD5HypX/J+fVwV49JPI7lank8dJKHqapKkvMI5XajKSB8dJLPNqH7krcgrf9S+qw9qVTWO7&#10;h6evqPzFemjIQcdM0GYrKKKqWMUckqSz1MqZH9x6qCAJTTY5Gt+3I0hDREKdIJNhf354Y3INDQ8K&#10;eROa/kBn59aEppnqRHmpws6x1kpaJ62amx1fClRJSwyU/wDlSVLRAltMNxHoQtp41q7e2WhFKkca&#10;AkefoR+fH/UBvxSOHWSXMxLCKqsyACfYJ9ylQdNFDQzyItH9/E58hqZGt4+LkOA1jrPtsRAmgGa4&#10;9a/L5evl6dbMhOa9Iqq3jPVtTxQ/aU2OWaoira9ZWM0dfLaKmaaoCvBG6qoEkkMYdlLjUQL+zCO2&#10;C5apPkPl/q4V4H7eqiQk06e8VuDOUUr19LWPIsUUzQDHz1FRLWy0p8McdTMGMYhYlVCSpJob1IB/&#10;ZVx28TUBqKetPt+2v7OlluzhtXSvyWSyGbkwYqqOkglNDIKmJaaOpzEBDrULrL+gqY1syu19epgb&#10;mxfEUcIYoSc8fI/L/V/Pj0tdtYq3QJbunoqzck6x08MMk9UZlBSKoejUSaa+EzcrUzxiIiE6dAEi&#10;otyD7aaoWgzQfZ/xQNft6LpCGkIHTnj8cMbQUdRTwP8Aa1jz5KpSvqnnEYZ2gpgkVizVEitrBPoA&#10;Qm1kJNo5ldyh4gACg/bn08v5efVNA6UclQifcI5jq4/s1jgpmH29e0VDTkyS01SoVZChcgWb18em&#10;4B9qllC8cfMfM+nz60VFOmPK5qgo6amlyUmPmiqKgOlRFXRUrJTQ0mumkqMdIoaTm58UrepieSLE&#10;Oi70grGM/ZWufXy6ZZA2D0X3cnY3jqTGjwR1UDpQ0dTS1Kh66RHMlLDjo9X+TLGdUczwOoINr2Fi&#10;si8adKk9pyRTgPOpzWvEA+nSOSinHQezdk1lbkmyClcnR09NVTiOqBFHUq6CVnxz2Rpnks6o02j9&#10;GqzhgPb5tKR6WqrEgV8x9uKKBUYB8/LqolIFOlRS7uLwySJLNHRCaJaejx2RSeSmpphppMhFTsf2&#10;opJbQkXcABrsoAHtE9udQFO7NSy+nEHjWgz5eWD1sMfI9KnE5rXlp1eKSnmejalEfmeenaVF8Bm0&#10;RiwjuXeom/WukW9N/ZdcwAxUxQGvoaf5/wCEftz1rXXFelxj8g8gqJppKi9bTpjKGVJI/tnnxY0m&#10;MOwGiNSVKuPSY+Da4PskmgAoFpRe4j01eo8z8vXpyPVX5dKnHpUJka6eVqhhLBF46iPRNHTvXIIU&#10;88DqQyvLbxPEoL2J/HstlC6AuK1OOHD0PGtK19MdKKGuehq2xQwCGmrCUp8iYxJOVihhjpaoIghZ&#10;dGqWaJE0yAQaiVAjYWuAlX+09QOGTwqf5/7J6NLOMMejaUewq3MpiaSjwdbJT1EiTRysjS1UrPCs&#10;kzrSOR6o1V5JDI3p1Mqr9B7VwI0uEzx/1fn/AJj0deGWGmlelZtT40rTVk1ZlpkrgK53GPp6takJ&#10;5UMdPM5ZYXI0EmaJSVBJvbkEzS1dhQD5Gn+z09BYUy4p07Z74pVWdk/imLnvVUMMpFHI6wwsjXWS&#10;ZYoFKkgcKkCIvpXliL+3xYXAU+GoI/Ov+r7SerT7arCq8fToOIuh91Yalo6E1KrHT1hq6qaWSR67&#10;/JX8sFPbSFTVb0KzEcnm9/aV431Gq06ZS3kjXSR1NhWqxleKTJQVoqalKYawJYRF4dVXVUgSwXUA&#10;qsOPrZCebBuMGOoJ4dVIpx6Gba284zTyJXZKnenfRUsoJBi0yD7ZpBbVpiLaZFdwFCm3tTFeSRfZ&#10;1tJQDxx6dDDtTfmOjqxVGJmhR1ap+zULSUUToYoJidJIRwxYJYsAxFyePZxb3pPeR06ZU4U6DDsX&#10;dseSxubSCp1LWLJM0oXwUuqBjDULQMoBjHjL6QzBy3K+2pGMjam8+kUoEhqOia9kbhyMe38dRzVy&#10;JWLWVYWGWpFJTQ089Ob0qu6ARyNF5phxYhQSSxWztuVDGvp6V8x5dB7cWFAo8ugqxW9qo0jTQaYv&#10;s5aWogj+6SolihrIzRUJ80BMk0UrhWkfnShII4J9qVeMHuPH5UyOOOimrHh04jetbFVNULUQRVbt&#10;EXrDUrT0EkdOjGWSSZRcTmwJUJY6voAfahZYKcTTy/2OmyZa1p0mNxb7po4Wo8n5sn9xFEssLyLD&#10;NWU4lMsL3cAeRpbOWQAKvNvZduLpJHpiNT68afb6dXiqxq+Oi91+4K+auLJTV0FBZ5I6WTw0jVcF&#10;wKcNJHpSYqjeNRYOzJcC1rkq26KvEE+uTTH8q/5erFVOD08Y7cecjLGl+7paRchUY+mePIzQ4+sq&#10;I7CGnloG/VN5QUk8lOq/gSEc+2ZIY6ZoTQE4yB61HlT0J+zpbESqgL0sUze5vsKaXIZqgnyL0tVk&#10;/sEoZpIWqZbxpjK6YgmLxpG5QRECCUhW/UCGvCgDFUUhcCurgPUDzrX56h8+lVWArXpCrvXIVDxQ&#10;HKz42rEzST0suGGMolmqT4JVymaViohisREUIeQMqszMfSo+ljArp1DgCGqT81U5JPGh4U+XTLSM&#10;x49Tduh87KlBLUVaV0qVKU0tRQzP5aZakxzLNAVVZkmj8k8ZYMTdEFyPbixAy6RQrUVoR+XrTODw&#10;4H16pGGc56sTots0ey9jYuGln+3yskVNJO0r0sFW+ilMFPQVlRACioH1sHUDgA8fT2Jreyht7fUR&#10;Qmtf9g9Hdsuiijy6Dmg3dTxS5ShwsdUtTTSJVGSppYo3H3Md6qOnktZpFlOiJyLkC/0I9thk4+v+&#10;oV+VP5dLip01XpD7lxn30rVNXVyJHUUoOQGiKopplpyZ1IZipE4aPTGRY21XN7e08yBzq8/L8/8A&#10;V/g6Ykt1lPd0WjfcbYSSoZY6iSSvlpp4kMIeQyVqCueZniBKxpGWCqiEhBZmJ59txxqTQcBj9mP8&#10;P8+i26t1hNBwPSTp5JgauSOhSD/KpJKxJx93NHHUMoqMg8NMD/kjgBfEtizKpckDjapWlfQUpw88&#10;fb0jVfl0tMXNBlYZ1qquokLCKaZ9ZWpkx0INLTosNMuiIl/IS7ASKADz7t4ZRhpH5eh4+fyp8vTp&#10;VHFkMehHpmnpXhWSSmjkLa1ihro5BB4o/t0p2drrOlQgdYRUWkGksuq1zsouk0z+XH9vCh9McPyN&#10;4lGn7elkmOx9BDkaeOkD1CtT1sUsUi1VLodVSeetilUiUhhIqq6hrFW0gn2kZySKH5cP9Xy6s0ca&#10;ip6wjG1AMdVBAirV5CqWeOhWGL7ehEsa+SJGB0oulVbTchVbi9/d0mX4ScgDj006hcjpWYHY/kKR&#10;4qOmqaWSYNUpWNIlQrPUXd/HUAmcPpXyuoB4UW9XtfFKrCreXD0/1enVRGePSq/u3gsdBFkKqpp6&#10;mphEskfhUR+J6Ka0lE8dN+5ISGLIGuqgj0j6+1TTkdo4Hpok1r03U1XB9+sSpUGPyPXw0jVtM0+t&#10;xoEQhlFmklYJHOGfVpcmxNvdlfUK/l1Sh49DNtJq5aKlMNMsdFHRzStHVp454qeTUKfUtVcq0GvT&#10;GiXLKhZVUv7M4CdNetdJ3fzCtSWjNbDUyRsqTVnjnimWeOy1eullIlYJpUKwc/tgkgKbey7c5Acd&#10;Uf4D0AuYwErGCmp5zUPM9TkZo4xBDVVVK0RSNniQBTP5GsileXBYn0r7D2oCpP2dFxqGz0GdXRyR&#10;xMoeFa2jhqZF9JSFC/8AlDVVSAuppCC5RQGGlQGNve9QqfT/AFfy6t5V6iopikhMTy+WoVZVrI6T&#10;7cTvBCYwlMsgJmvTkxvwAGJ5uQfeif2enH/is9aY04dQammj8NTMGWhiipJJ6qGlj0Tz0cF44E1P&#10;eIrKGOvSQRZuSVuHVzjjX18j1ogAdBxlhC7IuNeaScEQVXlanIeSnJqqeeniUW0xsZFYu4ZWNgXA&#10;NnDglmAH7fs/mKU6SyEVx0laZ6Slg8yVzypk4aKu89TFUJWwa6svFEFAMqrGRo1okavICUPI93JY&#10;tQihUkeVD6+VK54E8KV60raT0I+GrTKaabHeGScl6OrrDOyyTVED/cQUNKaskeQwlViMv00aWOoE&#10;+9qwT4uAyB6A+frx/wAOOliPivXptxU9TWyKY6KA1lb9u9DUBqFKuandRDXefSyyTRMDEBESCpbk&#10;C/uzGq0PpWvGlfKnkPtz17xa8ekZVZGWRJaikSWeriqHZKWoVIkSmFTqE7U6g+IQoGYBvpYvY2t7&#10;0QNQB+WR/IfPOPl0naQVNOkvV1EBeoy80NWjU8j1dWsAR/2qqoVjU/QERtNpkfV6Vux496CnEYof&#10;LPqK4/yD7B0zqodR6fcPuepx8qHcJ001V6Y6OCIyR0r1DhoKFEi/ckZFjVnLMANX9P1PwkLmOtRm&#10;p/ZqPyrinSqK40/F0tzu1ua4zUcngSFsjFPSxOkUNSfKhpaamUiSJ42/fATUmkFfoT7VpOuAfPh6&#10;/mT8xQetadLxcrx6TmZ3TTh5qieeSOOmqfvUd6yYtDSSIHpa+lkVgXjm/RHGrMzxkgqCLe1AcP2q&#10;PixgefpwxQZJx9vTEkyNx6C3I7iStRpVp2WOnEccKCOFVjSJ/uJ4zDCD9rKxDLNYOxbSGKAm+qIu&#10;B5/8Vx8x5jgOmPGTpYba3KaqpFJTTBjDkkqamF1NWVoEpl+3jnlX90o6MIwW+oIuByTtQq0J4UoD&#10;wzX08/y600qFcdGq2BLEaqogrErqqEeLx0joqpohjaK2PlsywrGishRmALBSSQtvZxZjtqP5f5f8&#10;PRjt5rnoYa9ocfjKyakx7ETqZqZJJhLL9u5WlYyVqfpAaxTV/ZBP59mkgDD/AFfb/Po6BoK9Fb3n&#10;UxVlRVS6ZaaWFZIYmPhWapjpoGrKWgpFksZJ5lUyOTxdfrdwPZPcghflxz5fP7B0V3WXr0VDP5S7&#10;zxrJ9zkJ1eSkmqlPhnSL/LIzUUaBBRxmZrsQt1a6lhe/sjlhAapFAPipxHlg51EDA6KJgCdPSSGR&#10;groofLFNWw/fR1cK1FRBQQQ1FHaGaGspLFb0wDOnkYo2q7CSwPtrwTGxodJpQ+ZNeFDxFcCoyKGh&#10;HTHhsMjoauvd7V23jXK0NBjYoaiWauqYlWBf4esYSlElM5YRmRHWJbsbO4KlfoEdzbLIFKEtXhXJ&#10;rxP5YqfOgz69PxJoYsPPob67eFLkI6TJ0s8kZhSQPSVtAahZYtS+eeSimCukix2YtCrIo54J9loj&#10;ZGCN50yDT+Y4/KuSelniEnV6dIHNdpZGWmlaAtFEPvoYmBWX72OeyCjq054jRf2WdzZPTxfldDaC&#10;uTnBI9PnX/VnPW/FPr0GO599PTfdVcs6RCNaOKepqKiWkmknalU01LkFUEMkcZvEQC+oBCOL+1sV&#10;oZdKr51IAzj1HoSePy6ZnkemDnoIV3rl2QVsWQmpaOBHFdTVFU63qZG0nNUVPCbRyeMEiN2uh9RU&#10;k+1x26PV4ZALHgQPL+FieIr+3y6L/FlY6akjqXQ9lZ+BqGKiybrVSisjlkeaaWnghhUvLUR0EmiJ&#10;qhwoaU6FmjDB1LXPukm0wnUZAQuKCgqT6VpWgzTJU+Yr16sgzkdMuR7C3Nnf2TPM0ksMsTFS2Sqq&#10;ppT44JEkrFEaxBrO0ZALW9Zf6+1EO12tufEI4Z8lA9a04kj5n8uvCST16DbJZKpmKCV6Ooillghj&#10;ekppGmrIFbS08cNKSJLSJIqxux9JDaQeAcxwRqKAEU9cAH0qR6UNRSuRU5HWhx+fTMzwzRxowoY4&#10;5q/y1ElPE2p5sjqAfSqAJqCqmkKPqAbe7gaCck0HnkY4/bTjX7etfb0I+1dxvtqqNZTVFbDUQw0g&#10;RJJ5p5GbymkUVn3C6HglQKJGUm6Wub+0F1bfVKEcCma4p88YrUZIB8/2BVH2gdDRh+98hS0rpi2r&#10;I46Wpjhik1mmd56dyKpKOmb/ADhHLFpGCr+PZPNsKMavQ1FT54PA18v8+OlYu5hhTjqDn+3MtmUr&#10;Haoo7xSQRV02QEtRRV7zsDSVFKlVYKXVtEo0nSV1Xs1/bkG0RQkChyMUp204g0+ec8R9nVDczE0P&#10;RbsvlZMzkVnL1VVNSzVVLp/bR6yni9dMtNE4DSIh1rpEjjQoAYAC4mih8FNGBUA1HkfOp8vLy/b0&#10;xJV/i49JVoKYqKdqiaonpw/hrJIzHBTmYBpUerCNqd21iBbAoF5BsD7UjXXUAFB8uNafL0GKn7D8&#10;umfC9D1jrkITGpHCTJSLNU0Th42jgZf3o2SJ9JRHYMZnZgSzkxagpHu8WS1TStA2OIJ9RxPpT/bd&#10;a8Nh59TqGmmhyH26GaGdYaKslpUWoK08lUupVhZVsocOwEYXldRcFbH3V9LRBm4ZAJpwH+b+LyOO&#10;OToIdVD0qKPFUkkkkTVGOkNa8jyw1MZRIKNjeGlSUDUGRtVo0t6QCLEe05dgBg1UV/P1Pl+fma9K&#10;hHUAdc0wuLajjhRhEsj1TVUgll8NcqVBhqr0zjyaSQViZ/0l1Xn240riQn0IpgVX0yPy4cadWCDz&#10;64U8YTITxPWV0WPo8m6ZOuKJWQmCejMMWOf8t42sBpAUkE2+nu5oYwdILMBQeda5b8+rdLHa00uO&#10;p6pQ0v3RK1WNV4PuKnEjTJEsxEY1pUMjszyBLCyk/pHtPchXII4GoJ4Bj5j7PID8vPpXEe4jp5zm&#10;aqI6GHFTV81VBFTGLIRyU9RopYof8olNLBSareTU0cjMdJAVdBIsGoUSR/EA45XPmccT6caDPHq8&#10;nw9ICopz6i1ZUypUxfcx0cQ+4p62V4xJNMtPGjF0QKCqSIAEVRcN9FanGAtRivAjOMngT8vOvTHT&#10;dUYuCjaCGT7ONpqqV5IIDLFJAQihqjSQywyLK1itvCyAAAm/vYkLg5JoB6fsr51FPmDnqyfEOoKi&#10;spqxY1pYpIsjUSCSkpiPGzwf5M9XT+cetlR1kWPVpuFb08e/Eo66iSCgBz880J8sgivHNPLp56ac&#10;9OcMoqZzG8clTBElVRSxRQSQ1LoqeGOmr5CLsJFOvV+kcAH6n22ylFrXSeIzj1qv2f7PSc06dZZY&#10;LUoqImpaalBlkVJlkR6ChW5MDEcuOBIDcvpI4A9tKjVNMk4yKZPr17rlFRmKSgelmhFPUyiWCoM0&#10;LU0MURFXNrNQggSZy4WI2ZVuVXnn3osGDa6kjBHnU4FKeQ4nzrQnr3UhpMfDkmjjoZ0FfQBquii8&#10;JSsnSVo6KRk/bhDaNUrLJovwQWJN9aZDFqZgdLYJrjhXjU08vP8ALqq+f29cFjH+SJGaemWWthQz&#10;DGJDPPUxgU09EyUoEaQkBHtUIbHUCfr73xB+QPngD1qc148KZp1bpzoK4h6uJg4iakWkkoodFOlP&#10;jMbJ91QyVYT8am0BKYD0luTx7o8YwfnWpzkihp+zz8+PXuniCc5AROopxUOWqKJooUVJY6kMPLHA&#10;QDHILkSa7AKdRufbiIsdc4OD6/t4EVyBx/Lr3U/FQUcMEET07eUuBNjnqSk0dRFNpp3qpj+28IRV&#10;DFVuOQfr7VgFj9nA+vrQeRrXp9coP9Xn0bD4/bLfO7hgjqqBZcU7Sfe09TAqyQ0tLPHUtkTPEFIQ&#10;xI0ccQAJYsy+xBtUFZg/y4/5Kevz6EmycC3Ww10ft2TE0cc8qRQSzslZIhGo01WIxTRKW03LBHVQ&#10;wFgBxyL+5S22sagdG036zkenR8tuK8YpmNg2pSUQgsstuSWP+Gkc8G3+v7FcJJAPRc0dQR0JyTMi&#10;DUdWpmUKdIVuP22iY/65uP8AYfj2YajSnSfwiueoE1YWLAM6sqtYSINDBeWkW1/TxYcfX3rp1YwM&#10;tnpK5KXUr6D4wLiQEK1i41avKfoRe5IsfaeQ1J6XQqo4dILJ2kk0pLpDOFcfTxWS0hRTx+VNx/r/&#10;AF9ppMr0Yw8OklNjPPYNG6OrEtI5L+NS2rWAvBJYKL6T9faBoiTw6XrNpWvr0+U23JJZC5u2hbPL&#10;pi1MdIJKeXmMH86QP6fUe30tcZ6Ty3lDxp0qqLAxaICIVAMY0uASU1GxULpIf/aSwAsD7UrAo6L3&#10;uq1zXp2XGRKui7No0ftogXUh9JMiRi55/JA/ofboUdM+M1a9QaiBUCL44ykmpSmhXkLAEIolvyD+&#10;NPP49+PTsb17ukhXBQkilGcgrHp8Yni1qebED6MbW/wPP09o5RQHpdGK0HSPylpI6lXZkWOJ1ZAL&#10;RpM7+vySgn0n08A/2f6H2XTU8/Lo2txQdBtlqqmC+kStIreRpJYxZ4zCTNCdP9lSAEP+pJHsomKk&#10;Y6OreNq46RFXPH5oT6I44YtAeAAyl528zSIEH9lBbUwN/wA+0TcejVEotOhD2xIIY6QaTpeodpCH&#10;DrHGj/tRzSAHSp1P6ltybc29mVq1MdEt8tWJ6GvDyKrIxN28+hQQrNa7aGkIX62IZyTc8eziPgG9&#10;OgxOvp0IVG/9hY4/WGk1MXaMlAV1MD9CQLg/i/8AW3tSGqPt6Ln+LrBVTqYQCXWMLI0kqoCGVwCg&#10;8iX4bixta4sfr703w9XjSpB6SlY7uyqVOrSEMTFbh3UkXkQafoCTyfz/ALBHMc9GUQoOkrVVC2lE&#10;aKlljEX1a1zb0seSrAMSf8PZbKeI9ejGJRQHpgldxreLTJGSWDOUH7rDS8cif7V+q9uOT7L2PEjp&#10;aqgkA9JmaRokTyJBC8JdJyn7YZGOgQ3INkKXLAf0J9tEgCp6WpGAcdJjIOI1CVDQ+GIi08cfgVYF&#10;TV5VDm/k+igLckfkkmyKRs09el0KLTWOk9LLpUKTEp8qq2mLQ5KIW8RVBpDHUr2cWAuCbW9pG+I9&#10;KlXGR0wVMy6hHLrnaF9SPLBeokFidKMBZTdldrA/UgEc+07tqwOn1XGpemORqdASZ6rRK0g8kUaq&#10;tKHW5DuQPWOFIP4vz7YbpSM9NUjeQyo0xSoEkRYxlfMwteR1deNboPr9Av8Aj7abgfy6c6jTBnZ5&#10;nN2gm1SJLKsFPrEeiBwirchlJIsAbggH2yaUz1cGikevUGodCYUDzCF5P84sN6V5af8AdqH8Leol&#10;jZIlNze59pvPHSgGhqOmTJFY3AaJXqES2iQF5YoZFLtTytApa6j+wiem63+vtiSnl06pquemCsaO&#10;Ra1VLSuoURxyeWhlkipgF0yPMhEkupVZpOT+mwH0DPT64Ap0l8gtNUVEkeqnqXp6f7mUJdykVRHa&#10;eOfSrk6BbWWsXva309tuhY1HSpagfPpN11RparR5S9MaqlmgaoDpNqp6b7YrEkhcSL9DpBBC8/6z&#10;RBBoelCKxx0nZ/HMIoqpXnqGklqqd54CqF2k8VNCrA3K60bk3CX9+6eVAuSepAMTO0NROrVdBNA8&#10;dRKSWmaaLRMlRMo4AFkXTf8ABb37q2gatQ6j1H29NFWXpzWQ01PRwTRsxjkAjl80k00ChkFmCCJl&#10;AJ5ufVY+6v1LkpqSNamhelhyLTRUxQ1B8iIzE1DOY0YLTrE4IjsSzfQE6vdCFJoePWiKih64ijpn&#10;lBAEhcxiCkgjNEyxRIC0SU0qBBazlSbFuOWPuujPWqUWi9dw0cMtO5iAEcCyTu0lWzzsY34pjJSa&#10;ld4lsxHJS6pb3v4/lTpouw7T1IgWRI3NVAB4YV8KKAtRFFVEvOBG364wSF1JpsRptYe7gUFOqGo/&#10;MdOgvZ4pllkWVaakp1iZQYErR+4z2UsGBCR3+pLH+nv3TZ+IddxknxVDwx08KSSY2aWdF+6+4W8M&#10;Ebxva5A9KO30Nxfn3dPjHVTXXjrnLIYZKmZUSohpoleWMt4gY3ADwSQKrC0TgA+Pktz7UdODRXHX&#10;k8iWPjimMVmZ8jkLVEU3lCrC9Qw8cajUGjKgH6fn3VhVadbalM9cGgjgNMrp4K8VireJQKGSmeQy&#10;NaWB2WUkMEmaRyXBKhR9RVYwM9UoPw/n1EBiqKitkVYovHlo6aErEsb1EIXyT1BeO6iOP0oiEAko&#10;1739udOcOmKunqJ3833NTFWkVYp2qKZ0g+28tnqjFSqUOojQtgCQQoFuffutilc9QpxSxRI5jkRI&#10;XhUxXZ/sp6hDNTyTPALgXH15JdrG1vdXrpx1rpuqXluXjYCKYoKjxMrzxtNI0lTHPTi9wpUKWIuF&#10;0j6+2MUzx68BqNOmSpmpkWOu+2x1HJXyRGkrUaZ5KmnL/b1DTLJdCWCoEgYWEd2/w966dWMDj1E1&#10;p4n8TSx0rvUmpd5WkV4Yh4Zqmvo3GmNefSwa2gEkNa3v3WxGA1R1EmkpwEWWreGOlhRKWjhqFjx8&#10;EE0ReCphSmAkYOpLBY7Ai2pbDig4H7enOmtpYaanyKwxQlIkoxTVLKY6mrgdxENWpLGTy611qLKl&#10;73Pux4jr3TNU1Uq1DeYupoKSeOioUpfJacMYxLWSw+khk0xI8elAo/J4FU4dePTDVwRoaKtq446e&#10;OEU9dSiKqEkk9RI908tWlwGkLAOsigW/Tfk+79e6TdREJZ3paahp6ZK1GMkUkciFKqLUkaVVxZpE&#10;dXZGYWA0H6H3uvmfLrXSarJwY3pZPOlVQymSOorFWWBUF5Kw00NMPMRpYlUW3qBAsbe7hR+30/y9&#10;aJrj/D/k6T9QZRMsVFSU5xlHUtRJT1iSZCnmoWp9QqTAQH1yuXDFrNEfSz2B92Ar+dPl+X+rj003&#10;HHDy8/8Ai/8AJw6TNUFp6gJVVdRLHT0MMdDStK7rRxpKYnSGvfT4mIGiL1s7KtwTe5cGfzPTJ4+f&#10;D/Vny/zY6R9RDXULU8H3tDM85ydR/EaSWaRYJ1lEk33NPNHrkXQdOiOG39SQQfakCNiTSnDFOPTW&#10;mhHn8Wa8M+demJvsfL9pJaiSrrRU0hno1E+Rlqz4nnLWKsYmuGCkKyuCqg2Id041A1pg/wCr59eG&#10;gHT8IOR8/L+XUKpWrkgFZUVgp5qV6rIZCCKljjWSNFaD7yZWAaSUgGygaUUgm5A97AUEKBxFB+fX&#10;nNRq9Mn7B5/5OmXJRoaOesoIMVUxCSBYS1QyV9RRVCh8g6Ios7O4VFZuCQfbi1BCuTXz9K8B/LPT&#10;TAU1LT/LQ8f506T1bNWVAkhM88VTC6Ty1U1X9xXiSWMl6JYlS0iNGZANXGoKhHIBfVE9Kg/LH2j8&#10;/wBnTRLN2k0PrXI+Xzx/PHSeSqZ0+4oxUSRzSSPXw1MS0tNSn74UkdOkUaytFLM37rRqV9VnFrWD&#10;mkVGqlfL5/P504V6ZBrkZr6+WafkT6dRWr5JspTTGll8KSVVQJqmrggekljlaEUyyJ5jLeHyIRNZ&#10;dTelkvYW0AKc/l/Ov7erAkspp+0/OnlX+dOk1VVMdI81POkkWPlpB99PLTQNVwRxyGZBTCp9MSIm&#10;mGdlj1Sj6hgQ3t5VJNRx8h+z04n0r59MsVWuSBTP+ryHkccAemSeeMQDFtHHSKtJUVCQV8zUM1ZT&#10;vywZzbSjJqNMl/UbuB6dPt0RnVr4/ZwB/P8An8+mi66NDfbQ4J/1DgPz6ZcllCz1tL9wYI4/GYpK&#10;umSOCv8ANAvhpYqeIGNjGCZjrC2tq0j9Pt2OPAbjWvDNPnnh6dNyuala6aU4+f8AnoM5/wCKY0aO&#10;Cnq6cRiKiqpCk9RVuamjx7I4popJTF6joaMGEodIVrXtcB89zAnj6YqfM0r8j+3h0yCFQr5Hj5iv&#10;DNOFCPsz1BmqJBM8LVtMJUrKerlnKhKqrpm0q0UP237ccaDUEiA1uLAg/X3YKKalU0NaDNK/Ouan&#10;z6qWauksOIqcA0+VMUp+fkeos8Zq/s6iB6d4JKySmVqr0SVFNDMyw1VdTWRTC8arGZLAAt/aIHuy&#10;HR2keXl6+g+zj1UgmhGa1rXH2Ej+XTdPWxlzOqUtRPKJoYaMOlOKF4v8n+/oC6vqiI0iB5Q2ocgK&#10;oHt5UqNLE0/w/L7emmY1qKVPp5Uxj5enTXVU1PZqSOjyKPVVUdQXhmkigljiQvV49mS8VP5ZUjJn&#10;jbTyxIQG3t1SeJIxXyr+fqaDy6aZMUXUK5wacMkegJ9esPhnkiWGBqO8OUlq5okK189ZNLCJEV1R&#10;QY1A1QtoQKDpIBvxbAJY+nlj/V61rXy6rTt0igzU/P8A1cP9VesOMxE1THGsFdVTrTxyT0gNPIJm&#10;qElCzR1ZclfSgUUxsdQFmtqPuskqAdwGaVzUfkPn59VSPXQDNOGOOfP7PL16cftAIZKU0lSxSpnq&#10;pZFkElJkfOn2onjjtrhUgABFFmZrjlT7oCC2uoOKD/Dx8/8AJ0+FAGkAmhrjzr5/0fQjzOfLqTQU&#10;yGnnrWkhWFVlo4p2WOOqqUW0k8aVTJ+qIXic20yXKcHn3Ry1Qo48fkPT9v8ALryZGo8OFT5j/Y4f&#10;y65CNfBSCOso1iiaNoqSdIoKtZEe9CsEBRlUtdzI0hIYWAHPutMmoP25Ip55H+YZ6cCggZAFcDAI&#10;PlQcP29OCCFYqepNTFUK08tJXJVR1FLDTSyt4Y5IJIgp8jh71flQlLhkQj22a6iqimMHBJHH7aU+&#10;H+fTg+EOfnUcBX/P/ETw8vTqVFFiqWj/AMrOOqJI6tmeWsl8c0yQzrHUQiGRGWoh0jVHJKoY21hN&#10;R9tuXZ+3UBT8h+fkfl1dViCiun8zSufIUyPyFfIV6UJpcg1DWUEnjQVk0CVU09V91UZCjeRZ6V5X&#10;QMFZGOmNwUGkhWA1e2NUeoOfLypQA8DThxFa8fXp+jaSopk5qalh5cB5eXDGKV6eaakpl8yqkcNA&#10;uSijCVlU8zQqxFTSzUOPpQWADCSSHxMFYuWksQAGGbVT1oTgftqf8P5dXAQV04WoGT+yg/mKeuel&#10;PR0q0k32jtT1LVJymRllyVJJVRmapVaaLH4wqiFm13llUKRqjA+n1aY6hqA4aQKUr8yf8A+3qtNJ&#10;oT5sTXPGmB508/tHQe57HKKN6Sqxck700Rhj8gjqIKJ6Wp1vU1UQAYTSxsEXWL2AuOPa61fvDA0r&#10;k+RNf8la1+fSG4UeHpZeGB5gU8/kT5fLoGsvAkslboapopaKSWCKlpoZKjNw02nXJlKmKoVV0nSB&#10;qF7qQALW9iGAgUrTPmeH2f5egve0YmgofQZP29Fs3KhWeoAneCUKAyaUEMC1cfklipqWQMQChRQJ&#10;TbVqIA4sK7MjwxT+XQSuVGtv9X7B/q8+i+ZmExVH7pEFNT6o5RVqqyORyPJoAOq9tNxwLG/A9iKL&#10;iOg5cDuJ6T4mTRFI3ikUfWTWfE+hyGd9a3N+AzE3/qfb9fLpN1NErzShlYxwtIJCoQaYFI0oGNgu&#10;k8An/D6H37r3Tj4o1gca1eSciMym4Vk1XlQBQLrcABSB9bj37r3Xb69MkBaKnYqqMpTUZEJCA6wD&#10;ckeoWPFrH37r3X//1NzuwIuPpexHpFrf4kD2p6QEjy/1f6v9XqeFh6j+CVHNv95A9+6r15rXYE2U&#10;WOm1zxwSB7917rgwU8W+tzexYlr8/wCt7917rxP15AAvY29RP0Nh/vfv3XuuxyQQTwOfxyP8Pfuv&#10;deA+p4vx+Of8AT7917rkAD9Lf0N/wf6ce/de65fW5/oeT+Tf+l/fuvdcCLEkfUf19dwfwf8AH/X9&#10;+691xAv9BY/4Lbkn62/w9+691x/JAPNh9fqW+t7H37r3WMjVY251FrrxcHg/T37r3XJTY8Afmy3+&#10;vHv3XunaGx/HANidIte2q3Pv3XunOMCw+l7AkAj88fjn37r3UpStuDe/1FuPrb83Hv3Xusnpvxe3&#10;+Fv9h9P9h7917r1xb6c/g8/7yPfuvdYHJvY88kn6ngi/v3XuoUwB1H6/hTa1ha3v3Xuol7Ecj6mw&#10;HB4/De/de64HT9bH6i/A5/Fuf979+691iYD8AKbD/E/Xgn/evfuvdQpLW1aQD9AbAXJ+vv3Wj8Q6&#10;jSDUvBUm9rD+p+mu/wDvPvXTbfF1AYEayRwfSDcXAPB9+6r1GbSQALckL9Lgn63/ANt7V9VcgMCf&#10;n1g+tiBYk8A/Vh/UD6e/dXoCQ3XiqDnj0nm4ABJ51EfQW9+6rJ8B64sV5b68EGwBDEi5tb/D37pP&#10;1gBF7+oXv9Gutrfj+vv3XuuDWIUKT6hxwpFgeR/h/sffuvdcGZBwAfULMDZgv9Ctv8Le/de6xkxA&#10;XZlU6CEdgo9JIU8L+efqffuvdcXZSVKFdJvyFF5L/kj62sB71nz/ANX8v9X+DXWFgnq0NYEEkfQh&#10;SLGx97631hcRqbE8alFuHJFvyD/vN/fuvdRGRAW9Vx/auihBc2Zwx5sOPfuvdYGVQysSp4OjSLHS&#10;fpb/AAA/Pv3WjTz6a6uNG1X0ni6j6IObJY8fX3rqpAIoOkXkaVSshsqIQpCsNTaL6rqP9f8Ar/j7&#10;q3DprTU9IqtpQiFbSBXZIy48QbzNchVP1A+guTbi/wCfZdc/D/q+fTqig6CTckKeMFUIc8eoafO8&#10;M+lHYNw1zcrb62B/wAfu+HTq1BA9adFZ7BpkIndbpElSqGYBSYqN20/cyJJcSfu6lcf2SP6ewzet&#10;StOlcfxj7eq++xqP7qZS3iq/FJW0stHS1t8cAhNJSwzq6l9LsvlKAAD6ahq9gq5wxHz6PIOPQXYa&#10;hamjp6eKKglo6ZNMtImtlrKhJNcLiaRVKLpI0gkk3LEkr7TJ8XSs9GI23QJSRItFG/gnp45xUVsr&#10;Sy0zyn9uiCgazIGcIqfUkEn2e2Q1EE9V6HzBU0EUaC8c1Q8Yars2p6iNoikcbFgBflVZTwCDb6+x&#10;haxARgDj02rljQ9DhsyidKegmlip3qQvjEXjQMgaTQiIVB06DqChuLcg2I9mEcdG1dOPRxQ9GGwM&#10;P289OrRSKl2cF5VMszs2hqiUAab3/Qo+gt7WCOtOm2oFoOh2wcX7YXUUMIi8i21I7kACz/6kC/B/&#10;H+N/ahKDHRe3HoU6K3F7qhUvq+jadVgqj8cgke18en8+k8nl0rqTTqSyqpB/J5bS3pYr+Dzz7UJ8&#10;XTXSlpeeCQGIP/BiAbC/+ueP9v7e6108RL6VNwAfxa/H00/7a3v3XunBAf7R/JFhzYf634Pv3Xus&#10;ykGxPF/rb8cAi9vp7917rIPqfqeRcf0F/wAD37r3XIH825ABuAp/NgeP+I97Argde643F+P1W4+v&#10;Iv8Ak+/deNPPrG17n6AC97m4v/W/vXWhp8uuHp44+osLWF/x9Pz7915vh6wGxN/p/gLf00m/v3W+&#10;uBI0j9Larj0ixUAA/kH37r3XE2uODa/DcWUkfgg/77/eT7r3XG4JYj/Cxspuw41D37r3XFpPqTwB&#10;e2khjxzq9+691xuT+L6uRa5JA55/1/r7917riXuQvpB4uL8D/D/H37r3XZPpsQONF7fQ/wCA/wAP&#10;fuvdcbggEDnk3AB5J4F/r7917ppydItTCQyqwcNHICANSOv4BuOPr70wqKdOR8c/6s9Uy/Nz415f&#10;OZWLfeyYiu4nxdft6rEc0yzzxVU4lpnhjiU6liZSQjpZCxe9/YN33bm1+Ogr0Lth3JLY+FKaU6oq&#10;378dt8dn1c/XOC683tNM+UxrbvWp8aMtXRVANTVU9SmtSzElp2JIVQPHGTcewtHE5n7RnyoOhy+8&#10;WMkOh24ny6FvZnwV3B172VtXJ4DbtHQUstNQ4HI1cMRlglStlEE9PksdKovLI2lmeMcjUToLWC0W&#10;N1XS1TU8CP8AB0kbeLFRqiNKYx8vX/P+XVieM+Eu1Ynlzu7JqjI7mwUQWdJ6WkMUdNHUSVIGN4Ex&#10;iDM/o1X/ABcj2cLtOpasafLohm3wM9Y8nrX1/mZ9HYjrntmWk2G89Ucxho5KkUdS1NJEKlQ2Ppqa&#10;hTSB5DKjEs19S88X9uRQx2x8MmoHSpZ5b+hUd1M9VK7RwqZSsy9Nn66SKseieko6iJIHpnmqJI6Z&#10;Is7HUDT4HQhXFtaMC4tYn2Zu5UAxfz6pFbLIzJJx+Xrwz0PvVHx6pe7NzQbDx+YmwVXUzV9NV5wQ&#10;UW4qdsXjqRojQ0MdO8TeUtGzRwKHlKuJGcWOpl7loTqpUHhxHz6sm3/UN4YNPU4b/V/m6ADf/Qkv&#10;W9dlITuGrrMdjM3NQ46qemro6auo0rTBBNJBIhEMk4SSaOGYi6Kx/F/amO78QVIGrpLLtrQN8RKj&#10;h5dHg6gq+uqzAYjb9Vj6CoGLppqyGeVKxJ67KYkK9U9ZLI2j7eSJo7RqWWQjSCL+w1eifxC9SK9D&#10;Xb/pzbrE6gla8eNR9vSX7Q2dtqq7OwG49qY+DbWx9piTeOVjlhrcXVvH51qMlBR0lapmnqFCSCFY&#10;3a+oaFUL6tJK5s3gclmk7V880x9nTM0MSbjHPGAiR0ZvL5n7cdXEdNdw7B+Qq7KyVLWUzZnEYaat&#10;3DBlY45IoxS1umEQo4AWYJoVY73cX1C4HuHN12e422crIKKx7SPOp8/lx/l1JlnuVvucIltj3DJH&#10;p9vz6bu1uwdx5HedNSYjHmq2oI4q+eelpJqaSqx0FaYKXHY2YaRHGkZc07pqvcc2HsqNtEIyzE6u&#10;AHp0cwlkp5gipPr0FPYmwK3cMVVlIMlGq1+mip6OskX7mrWIqFpchCiskz+S0OlFB8ih2JHHt/b5&#10;Vg+If8X8vPPE+vXrtTKpBNKjz9Pn/q+fRVaTbb7VyMeQ7Hq6StxtdnqzFYjDYrIeOGkwghH8UzVd&#10;SVp1x6IY3iOn0xzI40kkXEpm8aOloCrBQSTmreQBH7c5I6DojCNrumBBYgAcNPEtQ/IEYwD1dz8X&#10;aDYvVmytwtBSYtcfuuopMri1rft6uekR8cI6zKUdNKilJJKcReNIxqZSrSAFiSCZZ3kdnmNTSn+x&#10;/q+zo5ktxQLCNIrX7ccf8HRTu4975TM5aqwfWEtNgKlKzIiNJY40FOZ5hK+ey9nERgkfU4qDZtZu&#10;LWt7V2MEOkS3ILIKH5n5DqkutKRR4bz+Xz+zoocvb+D67ly2y8bLg94dm7sr46Td246CkpWxdDHX&#10;1SSU22qOKYKk06VUPlv+kM9tV+fYjG0z3Si6IMcCDtHmaD4v2HpAd0t7dvpQwedsMVyBXgPmQeHz&#10;6VXTHwW7F7n37md5Jl6ShrGSpl3NlanHf5PiKidXM2EembT66VC5aZCyh7KOAD7VT78be3FpChYA&#10;A0r6fi/PojG1RtdG5nfSzEilPM+X2jz+fQY9j/GWr69zv8IwO85clvzKU9Xk81HBXPLVYvZKzGjp&#10;qioeQgSJVs2vSwDK7ejhb+3bbfknUmePTEpAU+rccelPXrU2yBCGt3Jdsn5JWma8a/8AFdN/WOws&#10;juXsrCNjKt6fdFFOaVphTPUticb9s2PranKpVIwlaIlvOY9ZkPrYMEHut/uccFm2vKn+Z4+Xl6en&#10;TllthkuQ64YcaeQpQk188mvrx8ujJZfoSh2vmaCPc27MhnNm7Uj/AI1unKCCGjhy2Tqrwwbe8K6T&#10;EYoi7PUuojWJ1AAkswIE30ygiKMB3NAK8B659T0cDZ41bVIxKpVjgZ+X5fs9OgLfozaOU72fc+9b&#10;UGYr9iZPMdUbYjgrmngjoJGh2ZuKvejR6JYzYyP5rKxUkwuSG9nScxSwbf8ATQ5UNSRsV/pAVz+z&#10;7POnReOX4Jr3x5TRtNUUVwB8JPl5/wCrj0V3IfEuk60lre7+1aSSKOTIVT0uQqJYVkrN21r/AMQp&#10;jQY9CJ5om1FxOIdBkaxThlB3FzjLfoNq28+WQK4X5nhU+Yr0X/1RtLKQ7nekMRX0y9cY4kfOn29C&#10;t8fcNuDBYjcO9t3rI9PlvLj9rVVdmaKSvqs1XBhFmbBQqLOPIYWYFQP21Psr3qWGV1hg4qKvQUFP&#10;TPof8/2CHY7S5jVp5uDnsqc1PnjhXNK+R6Ldvk4Hcs++clkfu6ishmTCbfpIo1m+4r3ZpzQ1PjBI&#10;hbVqmk/AZSLsT7PNvMlukSLgYZj6Dyx9nRTuFvBKZmkyR2qPU+n8zn/P0TCZq3B0lbh445sbkpqm&#10;spWSlRytNSs4keidmGoGNlYoxAN7A8H2PIUjuCJW7hxz6+vUdz67bVCo0sSRjyH8P214dJvNUuNo&#10;aeCCoir62sq6M1Zp5UmjaJYwdE2S13ZC5FyFH0+pufZnaEu5K0AHD/Y/y/n0U3gRECNUkj/VX59B&#10;BlqeoGTapq3memEVM6yqtpZC3EVP42HJH1QXBtz/AE9nA0kafXoPTKdWeFOmKtyl461Kh6jx1TiF&#10;gZiqyIpD/bzQ/WQoyqfSeTzYe3VhoQekry4qPPpIjxmAU0ccivIGilm0/vNqkIVHZQLE86g3P054&#10;9v4A+zpN1JSKd4DS4+FookkSaRvEhkYRDRIEcg6uPVoBNre/VBz177eoE4mhKiTT4g5mQqTqsiXC&#10;lwL3tYkNwfexTy61jpYbSraeGtNVJGhgQBo1Zh6qhT+2/AIB5J+luPbEy1Bp59KLUqslT/q/1f6v&#10;kYfI9mbiz+GxsgoqXE0C+bFr9vRodc6BG8cBsHMzqsbSMpA4H5v7KxZxKx1HV0IhdyPGO3SBj/V8&#10;+g8yldm8nJ5qieeqFPK8zxtosz21SzHzAEubcvoPAUX9qY0jTy6TSmWQVY5HTht/FJnaCpqM0429&#10;hcfDUVFXFEsYnys0K+SeCn+4tqqZkVhGrAJdGX+vvUkhRgqDUT1qKFZVLS9oHH5npC7gz9FCJcVt&#10;qgTD0cqJD5LzGprUA1CsnilLLFLJ6SyR2Xiy8C/tXFEw7pMn/B0WXDx0KRCgHn/q8+g7nyVY86xT&#10;NJDGWUoF0uDUhdN2uDcsBo0m/tWoHHpH5HpHTzSSz+rzt4i5JZQCZG4AH0PI0+k/kcD3fprrCkVN&#10;MipFGhB1DUVCtrDel9RvcWvce/de6waAjqIgjqXWJy4JKuv+bYcW+lrtb62P59+zTr3TpSxlGf8A&#10;aVpYg+nzOnkS/peRmsL82sFA5Bt799vV0XUehMxtNCtPE61UwRViaqkaFUkkRvUph5/eUNqADkfS&#10;3P4TM5BoOlMagpnz6x52leGb7mmlEsDLGZFZSI6cMnEqU7gBUJ9WlfoCRfn3tW1dUkWhqOHTMlNI&#10;lIJZhHGkhR3qJCY3DK9pPtwT6mtYqGvx/T3bpvpgrJFEpjpgpci5U20OsTEODcAXuSNQ44t7cX/V&#10;/qp/q/kNjppV6iolK8IthIUUKCy/Rl8jf2Rf9H5FvdypA6Z6UeHx6SPGqxrIfJIERSGiWRVDiJib&#10;i6KbNYn8e6Enr3S4qjNBCiJOtUXCNHHCiCWMMAA0721Wj4Ugp+Pr7b6cPDqJLlnTHLFIkbJTzOZC&#10;hYCSxAKO8fqtfgAgfn8e90qadaHDqDFWUlbHIFPifyB1XQsILgadTxgeonjSWAJvfn6+7UIPW2GO&#10;kbVxEMkRQSaXkXWGRjpa90Mqi17nSPybH8+3k49NnpiWm1yF0eNGClBqIbQSSLO/00j+v1AsPbvV&#10;Tw65KQ0ggqC2n1mVdA0+ZBa8L/VgwsQT7p3EEHr2KZ6WG34546iGXI05aN9KR8AoNCg+oC4AKm3P&#10;P+t7acjSKdOoBxPDowtLuTD0eNo0jooZrreqx9PTpaSMmzQtJIpclQfIrMxVLCwv7LjGzNjo3WeN&#10;EpTPSJyVMjtWVEQQRVs6LDDJqWSGNh9zDC0p4cpYMz3BIYfW5spQmn2dJZO4EjoOMqyF08LMJIUW&#10;RzDGsGpmcxtpeRdZLcm/05/26gHH29IGGemeCjiqY2q62b7eEMQL+LWJD/ZAUWXWOLjg2HF/fsjH&#10;WunmCrhSLyrdY3A1QEMpSL9CrFfkkkC34NwB70B17r09TNVSJHApVFKcPIFMQQka3WS3qubg/wBA&#10;B+Pe+t4pnqXQYqIyPDNULGXdHknZNMbAtZdEY5LWJe4NiLW9+62oqadCRUS02P2/NT0ytWCSqmpD&#10;Uy3hVqlYQY5YowLoyFSFP1YA344DPTgC0Pr0hjhZZKR7SzJSsIpp5pI5FjMkjBSsIjBubfS/45sP&#10;bw4db6j0lN45C8TIYdKCcmO5gH1ZFkYEgN/ZP5A9768RUU67jlqsVl/JBL4tUSsmpH8pSQEwrptf&#10;k31cWA+vF/dWAIoevL2ZHQwYnOSFBjKiYQUyU8U5MTiO7speSjdD+27NdQGKggL/AFsfaGWGMfqA&#10;Z6MUmbT4Z4dJWixGaWtp56WMStMZFAl1BHYs2plAvqMaH1En6/T6XNzoKZ6TBGElV4Hp93D4qupo&#10;2lq6arrpIqeBpoZjMocJ4Wijje/qJFyWHPJ+t/bMS6Vr0ouNJbOelFj1TbONxsxjRagVM9SKN2il&#10;pDOhDU9Q5cXE8lyqopNgv0590YGU0HTiaIUDHp8os5Lt7Zme3atTSPmty1T7WpGnjQxUVPPL91Vz&#10;pLIA0ciWASRSSt7WFyRUw65RH5Lk9PeKIrYzebGg/bX+XSK3vWVWOoML45ZKZcnAcqkjwpD98tSu&#10;lqqVQoVyriWxF7qFtz7etwrFiPI9JbwlVUeor/s/n0G8NdStUCOYnISWtONIankVVMiwia4aIrb6&#10;6fpb2r6LcefScrHp3qFnt4wkbMqSLpjb1m0he1tR5PP5t7cHDpvppigldahjLpjY+aEKFaNDIblU&#10;W3LWNyP9h+Pe+tdYJacmE1d1CxtNrILKZXifSrJD/W4AAHHB9762BU06UOCxK5GVYZpGjTVDIZXJ&#10;cCJ2A0rGACSv1sWtf8+23anTirqanSorIqSKo00s6xlJVjlRDbxlT4nUEqQxb1Nxq0ngH6+2ATkn&#10;z6ccKKBeppgUUchBL1TP4o1FRG0kqAiT7uAKCAtgVI1X1E/X201KZ4dKVAAoOn/beeyuNqZlpqeW&#10;rnd2b1CVYJ2kUBGWOMDgE6+D+oqVHtNPHG4z0strh4sKCT6dDxHXbsGCjqjt9THKk1TWGNahpKdn&#10;iTx1cssYQkqCG8Y9Kf2he3snf6fxiNWejbXcGMMUpXj01bzwGfnwUG7M1WQ0kss1PQwPDY1DrBSA&#10;xT1CAa2kUG+txckNb82dtJoVk8FRWlf8PTN7DK8YmfzoOmrC5qrxOCJqsrTmkm8RSkjjJnq62eUl&#10;yryA3JAuz/0Om3PtTIivLVR0mR2jio56x5mkNNiIMs1Zeqy0k0CRIyuFpvDrUNAeTMCwsitwGVbj&#10;T7vHRmKU4dMSooXWDx6ZsLnodo4yM1mNBqK5GletrqJ1r6LUSIZMXMSrk2BcaiRwQbgk+3mTUcGl&#10;OmY3ES/M9SKuHAQ0kNXj50q5a1R5npnlgFIWlFRDJTTPYr5R6WUxyKv01fQ+9D4vT/L1YqmnUp+3&#10;pT7YiwNZkSM5Ky0qV0kkNATB4180IL1dQVQxorkLGFsLuUBNgSKSl1yOHT0KxPJnA6MFjOqKPKUU&#10;j0KUU9NIZI461amJaurVEWrSClxshZknZFcBy4QgOVZ00+0jy6TU9GgtE09tM9FY3BgYlzVRhI3C&#10;PFH5buYmZ5xMTMpeMXVlj1Kulj/ZI4I9rI2Hh6j0SzRfq6R05ZDB0tHRxSmSI/c+Np1s2p5lT9iS&#10;o0AC7gCxP1AJP14oshY19Ot+EoX1PStx+zsZl6SKpGPaKZ4KmtiqIFZZ1qFkSnWnWMAXfSPLH5D6&#10;rkfU+0sty8Ryel0FpHMKkUPWDMYnG4iCjjJM4ymuYfcUyUXiqLB5xDUsWDIY1SV7MWEvpKhr+7Rz&#10;GQEg8OvSwLDQDz+X+r/i+hj6xocZJuDE4+bE1OQkmrKWlqoMdVgU0ElXIPMpaYO00ob0SRLcGNtR&#10;ZWsfaC7J0E1p0qt1XxApGf8AV/Po6OV6NxWVbadf19kGx5r8pUGowMS1WKoaOaGmYTHVU/uIvj8k&#10;TT+Y619LhCpAIfqigbxMinH1z0dPbxrQxkgV4f5vTq3P44dcTda7CrKejapWeiGIyP21MrRyasjS&#10;6p5WWiLEOyorEKSUjAGrU9wQzSNctqpjpbCqacfn0nN9bc7I3DvtKnIRVNUcnlcV4oBSLQw46SAt&#10;DHqjgsWd1ZWvJqfUfXa3tBIFWpPEdLlABAp0MtRubNddT4ifHDJQiipKalWBKxlrQkuimoYI5pLR&#10;h0lF5kP1V/USRb2U6yhqePVLiyiuh3Dh1Y10R2NvzdeFo9wSxOG8LMzzsNctNT6ZY4KqMIpKrG8b&#10;LfksxDcrYGW23lzLKcnHQd3Db7VF0EcP9X+r/UTYj1XvWfNVX28zIslPIIGuQ2uVgZta2/3WAGUE&#10;g8g+xrte6SSyGOQ1p/k6jy8gEcpQeXRko6jVBa+rgMQdIbRzfUNI5HA9iYOpXV0gIoaHqFLYrpBH&#10;0BJuLGw4v/xr2kmcMKDrXWABSddiHIHLLcBiLadR+o/I9piaZPXuosuv1FYyAzX1W5cAWXUSD/sP&#10;aC5YkFR59ePp011BARvTpGm5AsNAJuULBebEX+vsN35CxELg9bQVYA9Qll1A/kWVebekEcgg/Tmx&#10;9h/xWI0k4x0+FUGo656SbIpYn0n0gaQq+hlP+IB590K6u0563jrxUMCjIoGgqWTSUsD/AFPA4+vt&#10;K8Zaq0x17z6l08SpYqIm0fVrgrbTc6rgX/HI9qrWHQcdeIrg9PEBQIoHKg/XhCLi40hvzb629jPb&#10;6eFnpMRQkDrlNGCp0NqtpK3FiSPS11/w5N/ZiYwRjrXTbq0gXub3u3BCqbj/AFyQLce6Uog691xe&#10;X0kixazEH08/n9JBA/ra3t41pjr3SeyKeQhg2mQj9avZl0jUzNpB4HBH9fp7D24x1NevdImrVtIZ&#10;D+q6MoKrIUZtWq9jYghiQPYNuhXI6UrwH2dQaaqPlCao+CWul0V0tqLmLkavqVsRYnkX9tW0xRx8&#10;uvMKinS3xNUHEYYojN+hgCW8I9OmRSSCbk6T+f68+5G2q5EqAnptUKsD0sIXTj660FwCALenmwH9&#10;P6exSMivVzGpNesdSpdXYICWi1cG978Nyfrxfj21KmpT02Y6ZPDpPzUmuNiIwPqikmw0v6R9P9SC&#10;PYfuLXUDQdX8NCMdNNbRxsPpdwpU6vQqxi14ufp/Qn+nsO7hagAmmeqsiqOkRXP9vO0YihSOzI5I&#10;1olgHaRjYWsfoT/r29gS8k8CXRTB6ouT/q/2ekjkXVJr6SwD2sz6CC5DR6ZdPCjm5t/W1hawVumC&#10;3Gvpxq6P9X+b/V/IO4mjqjG5ALsEBjRLMGdbGSwUMbi/6iQDc/4ARWrCbS/n0z0r6I+eNYlQHxlI&#10;wusP9Rp0MxAuSfoRaxt7kOwBaIL6dVIFanpsyEKkvpKqAwlZAbFGRiQwRvwwHP8AQn3W5tQXLdPR&#10;1H2dInKz+CKSVUdjGV8aIBHMEdtF5E/OngFx9b3/AB7RMgAqOlGmor0xfxkhUWJmjaJVdHkTVDUM&#10;hJaAkCwZQB6zxe9+ePaeQ6Vr0yuvVngOseKyyNXxMHjWTRqRZTpYMwspjsCshJLKz/ni309oIZh4&#10;hHTwApU9SM9lYxGBKGhM0ciBWkbUdXpDBkGnkDx3sD/yEfZbvzK1qy+o6uoB4dJ/amQMda97M33T&#10;zMLkeGS4lvCAtzYJySeT6T7jvZ2MF7j16bmPbTo0WErFlpkjEmuRo+C0aKuhvUpB/F/yP6AH8+8j&#10;9lkWe2U1zQdJ4/jHT8wU2vbUDqJf6EheRx+Sbn/WPs4kCtjz6fb4T04UqMrix1KVLqz6QCTz9P8A&#10;D2xAmlj0l6dpCpVm/V9QWYafXbV6h9Lc8f7f2pmzHjy6901lgsgZlYFLrw6hDxqB+gGr/VH2HJGC&#10;yVPXgCTQdSVk5sTcXFuPoAblQxBv/W5/2HHtzxq1DdPowUaTx6xTLZTZSyKpNzZbr+sKqC9v9b8/&#10;X2SXg0kk9Orx67hmVF5Zn1LdbgKAPqTpYA2BsCDz7ra3scIJPp1Zlqa9Y3yKEkci39ANRJH62/21&#10;z/vPPvzbwjdvVSpA6bauuUBvUVH9h1F9N/8AUq17nVxpH9faKfdEAIr1taEaT0l6/IgFUBZla11I&#10;9A8nKgseLj6Hk2v7IrvdiwoMjq9OkTkcjLEJ5XkDFbKfEqMzKDoeMI45CAqeAWb8fT2C7+/buZj+&#10;XTi18ukblcrYO2hHMiRorx6UjFm1tJVtJpsVHJUmxuOPYG3W4VyaHJA4f5erE06YGr1lBluw/bKu&#10;kqrG5kDDTIukCwI+p0/QLaw49kODken+o9NfPp2x1dHGF9WnUweTQt0clfSC0nqC2uOB9ePx7MLB&#10;kU/FSvTqyUOelRHWwBUS4YAiNzGwKxs7Byzvb9Tt9Bzx/T2MbaFCqg+Xn9uetFh5dZXrSSVVj5Wk&#10;ZAt1LXZrx6L2sLAi/wBORb2vMKjia561rPWBa9hMdRB0ROGVZbqAG1OOfq1r/T8A/wBffo1QuQR1&#10;rWeneKsgWMPG3lCh2L20kqBqsl1vdvSLAX/3sGcUMRGpf+K68GI49MtfkTEJ303EpDjQyqsYNiqs&#10;hJuAQLc3t+PaC7dYySvn/sdW1DrqhzFzOHK61KPINSKwOjQkjqAA17EWY/g3HvdheLlT1punNpGl&#10;jZ2VUfSWZQ99AV/WobT9G5N7fS1uPZlLRlJGOvLx6bn0i72XQEKeUtdULnXIyk8hvppAHPPsuZAo&#10;z+3rZw3WCnq4Ymkh8tyCGbXpeNm1+iLUfoW/I90SWMefWlYDpsyFMagSSi7SCR73XWs4kJLkxm1r&#10;fXj62t7SXFukia/n1Wv8+k28T6oxARGrXMtSyjXr1ECJ43OkLY2F7m/PHsleOjUXh1oZNOvU2iNm&#10;jV5fC8kRiZXVdDMtyD4RdTzZSSeQQfadgPPh1sGnS7pqc1UIOljcP4QvCksOJJVX0ggAkDi4P049&#10;mtrbLcKAePy/y9a6cBjWQEDQWR1Vv2ww8JGtlZ1t/iP9jb2dQ7SRQAcOvdTfs38cYQehAqKhGptG&#10;vQBFYcXFtX5/xt7OU21mQBQf8v5de69V0YeF0URl1XSQUPkJibVybWsq88fi3+wUzbWjR4GRj59U&#10;LAcOgwzVEaaUCnWIMfI3qdVaSSQWMqufwoJLD82t7Ce4be0TkRjPWkHSKljdBFHofVEoiKiNVHl5&#10;lCf0Gv8Asn8m1ze3sklt2qFp1o5PWaOlCtoVUsaiM630rC0zrfwFEU/nVqAHN7Nf2pjstPbT/V6d&#10;a6cFooIWmmcMGcwyOU1B5fWfIshYXAF7oLWt9SPagWccVXI49e6iVFaKWdzDTiNbSPIAlnAdby+t&#10;bAoAVZbX+g+o4KKaUREhR17pmKSTQymMMsbxKqsHV5Y4kazVChgBf9Wi9tTeyadJJQdPA9e6Yq/E&#10;03hExEsSQ62ikMmuQSAaFNRIQdAYX1XP+AsPZFc7UAPEatB1QSAkAdI2uhInXxqJI1mNS+uIoBbi&#10;SMm1l8Z5NxwQp/PsOXEA1aQOHT7ZWvTRBGsYqokR2j8hanFQollmjjbSLqgGoICDqB5P0uL+0sUe&#10;SOmuPTdPj0jjlkCinkGuWtqmpjNHU0KraVgDxcvpsF0mxFx+fb+inbXj/k6ssYpnz6RVRQ01JEDp&#10;p1eSKaMQ6UjhvC92ZzINZYMysqHj/EL7YK91fTrTADHT1hPrqsFl9E3kY/aywpG4Z0tCNbQxyWXS&#10;LcE2uALP22mop1odDnhom+2RgoeUu7I0ekIY4ZSA7SMNWmzEcgllFuLX9jqyH6AbpxelGkLJGpEb&#10;iZYi2ln1SReq0pVWHpUAobAk/Xn+pqWUDu6v1ikp0Y2MSCKISFxHELxGZdEhVmFgGj9dgfyT7YmI&#10;x149N1XR+q8haRWKAypGoEzlAAlOT9Wtyfwfz7L5h3dVKg8Ok3UUjRsIABCz1LySzIw8CTmMGRmZ&#10;VBVVuUUsttX0BIJNUIGD1sIB1wosXE8sNDDBTzFpi1PD+5NC8jtpnWSSYAvoBVzJYcAkDj2st0Ds&#10;Ep16g6atzxfaskUcX7jyxxUURhjmLS05dpJdE4GgsyBvUAQ2mxNvZg0YjbSR0muFXSD0DuY21DWR&#10;utY0MKU1K1NVNWymmFRTiT7lCI1AT0XeCO1mOqx44CzbrMS3Sg+o6Sqtc9VufL2n8Wz6sVCMtPUN&#10;XJJIQWix1NPQ+OHcdMrFWnamlsEVhciSXgBQPeSnJW2GJQ5FP8vSmNQNLdU1d3bbzmFg2juemgFR&#10;j8rTUiuE0zzT1o0JHJUeMa0VYgkSowvcF9Q5AmezAWOnSifSVNeijZfH5CqNVmVpUq4Zqib7lIKP&#10;xy0dLTygNMyiyMsfMZ5uQNIHF/a4U6YjXt1dZ9vUEctfElZQ1s9HlGkp5midamGmklUQUc8yz/ta&#10;VvGXD2KfQn3o8elCqKZ6nPtWrxkskUWcFLUtXRU2OpXqVpnpUim8VVBJMVJ88DgPIVJUKQUYkFR4&#10;ceqeEAajpsyeHzcGRq1qqOlqIMjorMbWzrHDSV6xVPiNKtXAyxtaQ6tKcuxOpRzapp58OrBSDXqH&#10;RYuvTd1JDVPj695nmmUwMKZpahYGlrauqi9LAhTpSAhBILf7GjFQKrSvWtOelyNvLFt3cVTjoZ6n&#10;JwSxUkCvJEtNJTxsaXInFxKCzQxOwX9y2kf0vf3XXqw3DpwEUz0jtq4iOiyEVdT00jUVZOTKlRRC&#10;pmFJTSBrLHGCUKP4xKnAkvcCxN7Popjj1taV6NZtvC1WRkq8bQ0y1RqIErK3DZTJU33rDIO6rWVA&#10;n4UOEkaoKKNKqgb9Xsuc6RU9LloRjoKc5R1G1hksG1b9nicqlRj8jjciX8KUMimkpJWp41IR4UY1&#10;AnisLWjUNqYe9qQ2R1Vl04JoD0Evd2wMlt+o23kqWnf+EsJ1x1bCkQhrKCaghgSogqF9MyOgQwS6&#10;wZB+qNHuPbsMiuNJ49MyJoIPUPF0+18bsY5qKrhye8sh/uMocY8MSpTrThoa1qISKI3I9OqVlDqH&#10;bSxNn92NS+mlAOvAIFqOPQY7E3dXbR3tQbmePzvHXPRtR02mGWqoJ4zS1VMwZT4/NGzR3trsAR9A&#10;fblPIdNAUIJ6GHC9d5gdm5Olw+Yl2vhDWyZTH1VXKPAtPWReWmopaGtuh8QcxPLIDpK3PPJpJItN&#10;fHpTCgLaSafbw6Gjde7es9s0c208diWqJ6WLXVbl23I9Nkp6CewraoQsCHLSEotiVZCHXk2CVBK1&#10;W6VzeAF8MAEjz6ATJJsCU1lTs1DWLVmlNMm5HngrKRVjaGSUlxoOoB2ka+kEaQBx7Wxllw9Py6QO&#10;ij4ek9RY+vy2QozPt7a2QxkzJ9qadTHCojGkU0tTJ4/QIwH5YqOLc+/F1B4560FJpiv+r8+hNzmV&#10;h21G+Lj25QyzSqcZWpGJTLi39H2pjyF/FG1SupyyguFRvo1/etQbz6syY+Gn+r7P9X8yAFdHS1Nf&#10;LHVQ1eKrKSZzFUzxS1NI1KimRWnMCqy2jUGMaP1FyTZuN1IFOk5FDTqXW7BWm2yuSnWSegLpC2Xo&#10;Sj0kBWXzfaGo5TUwaTT6mPGkWIt72JSG09O+H26vTrEtQmG2xFW0NLUOk2WqDNWk6qiKGOFKeaJp&#10;l9R1t431AAqb/wBT7uK+J03QAY6d6DE0U+OlxVFJGiVYMv8AFqgeOKjj1K0QkiK63leXUpuQANLE&#10;c296Zjrz5dU0iuelThGj27t7I52SFJfuaM0TNUOrpXvTVWk1cDLe2iaIMwsF9KoeG92DfqEde04q&#10;vRec3ma7L52sraioNYksngSoXQpMT31rDDY6FVyWRVFhcC9vboqTnpsqBk8ek/jsZLXVq0krtTU1&#10;ZL4pI5g07IPJ43nj8CtqlZgfSBY6vqOT7seHTh+DpVVpiw6vRKtMJKaWaMzCRZUiExCSS1Xj1SEE&#10;KupAzWIslrke6Dj0101UEEaVamumdElSpl8zqEeMX8kktPVMumWNiLIgsQeCTpt7seHXusCUz5vI&#10;y1bugpqdTMb/ALkU0fj0SSOoAu/N+ALBSTce7Urjqr/D0Mu1KVsbsvOZAFqasnlip6JAY5BSNqMh&#10;Ii5cGSNUCMPr5L/S/uhAB60oqlOkhkp6jOyUGGgl0Ui0ZlrKSCRTEk1NMaiokC2OiT0gi/1UA359&#10;7anl1pUC5PTpDjVipErY6rE02PjMlRTyatdYJAR5YnAWxnX+yDw19Vj9RTpmoJ7ukHnah6lshVT1&#10;EIR1kg/d1U8iIZQIvCr/ANplJY/Q2Yaifp72Pn06miuOPXVbt+bK1eNpoGeZpY4HirZXIp46eOHS&#10;HLeMKLhVEfHqH04vbZp5dXLBePULO1OOxU9JR41ZKuupYlhrppfFJSRVMsmqbRpBLNqv6gSf6cAW&#10;8o8+tIWIq3Qe7pyVZWTeKmZQhcxrFCbIwRzItkRVBku12Lfn8g8+7Gnn04BivTJtnGOKiTIVlBJV&#10;kSrT00RXS8s4uVWPixUGxb/AgX/A31U04HoQ8bR1lDSpUpTwSSTVKyxp6ZmSWNxLeRiBZLkBx+bH&#10;8e6kcOvVFadPMb5LctZHW10sLwQP4qaC2kJAyNCxugYC4BBJH1FwObe6kU68oC8OmPeMkMSw0kM3&#10;hNNRxx1UiGNhHKH0zNTTp/usC2ki3JYcH3tePVhSuegtVVrKmQOsnhhkVCBJ6Hh1eQFAQQBe4Y3J&#10;ufofd+rMFAx0pXyLLE1HT0qPBIqkpfygGOMxiWSQWuFaxQMLAixuDb37rRUadXXKgNHR06geNqiP&#10;S+iVw/3XlOmSxAsthdm08m/5Hv3XiuaDpvq6qSaWep0RJGGEKJBFaFASJJ2l49NvTbgX+h9t9XUE&#10;DqTNHphaQgP9wD5ZlOljpI8CqlrAE/i3Pvw60nXHHxPG07TOgml/zbTAFwgIMksaKOGHDeoWP1+o&#10;9+PXn8ulPSUUkZrquaaDzrS+GCWVUWOSQTB4mTjSBbgEg2P9ffqYr1VjqwenbFR0lVUinInaB5Il&#10;DySETiJYyYY440VVbkm7sACvPFifdj1tVrk9CpQ038ExNVUiKuqKl5aNBJNGksFWpV6inqQ8Vx5F&#10;cWJd20qxXnn3rq5C6aHh0CW7K9MjWVkb+Oad6usmeldrxxNKAUFMdNtBa9yB+PrcknXVUAFQOktT&#10;rOiKBBBNJEgDIpQKvAbyvLe5Fzck/RuPfurkVFOm8hHkneZnIeVwEYEJACoKnUv6TqFjx+b+99e4&#10;DHWGkj8UkzPUghwussTEkfBVbJY3J+l/6C3F/fia9VYA48+udXlKEiKreNHjd/Gk1yTeL0LCiH8X&#10;03Y2+vuwGOq6D1gkrJHkjhpmRp/EzBbKscEgsqu5AN9S/lyfr/W/v1AOvaaZbh1Hd5ZJAtQoZGki&#10;EkEhClmA/c+20gh/Tw/JCgD8/TfXjopjrHJVytIlPR2FIjsCsjWtpBuquADdBdixvc2H4uddUpiv&#10;TJUs886oHhMtPHoW5LMw8hZBG4FtIW+q/wDvP4917pwhxzwzNVScrKQrHTdhqXUFGn6Akk6vxwPx&#10;7917rjPVPPqYQwwIbpJKQLsFYLpsQOE5H+IB9+oOvdcDNEhhBe5kj1x3BskbS6WY6OTr/wABccf0&#10;9+6910gkrJpILqlozFOfUfVrIhaVuGLMLhjcEj36gGerD4T1hyIREFIia0jMURaBWdVCtrkaJY7M&#10;ASCDxx9OSffqgjq6/D1Mp6VI0cCnj1IkLIrMpuB+4hW1ipIIBsbk8kc+99ePxDrn5yzSA2mQzIkd&#10;RGhAqAq/ul4T9Apsn4vc/wCsN9bzXrqeYR09QKSKchizx6wsQIPplC2AOkc3JA/Fr+2+rdYaeAIH&#10;niuYx4/IxvExjkQXi/cBDtzy1vr9Pdj6da6m+iNCHkVJ5ZJmE0hf1x+MK0MTsDfSoADH6G5t71iv&#10;W+ssckqw8JeYRFCDoeUgvpikAjB1SX9J0n6c8fT37BOOvdQZKoyinQTxQlDKXgQSJJLZbzyCVwbu&#10;oFwyNzyCB72BTrXXGK09QCkdppYvM4qHKuywKAgl1cDV9QBz9D72evdRoXZBUlQJV8vEkoCusr2M&#10;kagg3CpZhckiy+/Hr3WOWp1K4MzKkSkrOF8dQznidVBHAYf2z/rj+p9TFOvdZaII1NUVAbyxxSI8&#10;Rmkby+RxdqdYQLEIg/V+Sfev6PXuuPki1Qv5JPGp02IHKScxoLXOq9yWItwPftPXupi61dpyURnj&#10;SSKLQJGighAVlAAF2I/IH0A96Oet9PeIYpSzz+VEJ1us6gSmOM/5moQt6gzfm68gWufbT+X5/wCD&#10;rR6UVYslPFTmU+IkRyy1MnjKFXXS8KL+qVQ1grI1lJHpHtleP+r/AGetdcKeNXQGUMWV29N9LuXB&#10;dNbD9KEHUPx9Qffic/6v83+X/Z91DamiWoWOKGRgCX1qGGmUiwj49LITcqB9Ln3vVRcnrxIAqehE&#10;x/V+UyMMctPTzQJLJDFA0haNY3qhd2qSylgNNhFwQ1/r7L5d2tYK6mGBnh1QyoBWvQ5RfEvsurEm&#10;NosHkY8rTUsVdU4+cemTHzWP35LBtMRuG16QDyL3AADknOm0L3NIKE0qPX0+3qtWOVWo9elTtvrS&#10;r2zUJRyY2aGpqZiKfLuKanwclbiEWWsaUTKRaJlNnZgDrF4ybe2Jd7t7pfERwfUefy4deikCtpIp&#10;0PO3Nk7Xz9bFjtaUWXtMVraunqglbkXtVy1kMiBkkZ4tUREbIFAawJI0kl3uk8EZkBqv5Gg8hmnn&#10;9vS2R4tFaZ6vV+NHxZ2RmMdt6omjSd6bFtXUrPT0NLjp56lxUNMEpFVmkjZvLRo5kSKNyZC0h0+4&#10;p3bmt5bgwu1ATSn5/wCoH1I9OkKlUFEyTx6X+a+HVXtrJpmnpoKmtbJV71RP8QoqE4utYx00TtRA&#10;VBqgxEizintI11dUU39pxzFaLh37RniOI+3FPl+fTn6jcAAejI9XdXRbcqEpKOkpqd6IVc+4pYcb&#10;HDJW0tRS6VaolMaiQMxjFQEH1XVY3ufXfM1rPbMusVIoKGv7adUWN1OfP9nRiXjjoaHITU8cvkBh&#10;pftoob6qZHQyVSIn0ikTU1zb6FfryYA3abVePIDXJpTp8E06AHN7eoMbvOo3LFQwxT5UU1G8tWv2&#10;9XOtJZqeRlC6UaFkcqiC9yobUJAAr27crkKEZyVH8ukcrEmnQi/3k8smWghqqpYhkHo2pHUQ+by0&#10;izSQrNHdxACzPGbKrjgte1ls1/LIxWtB1Txs06SG2qilx+ZjyK1rT1y01fQeeKeOJkhqmBjp6tdP&#10;hEYCqsYazSAlwLg+3bS9ltXDA0z+3pokcRx6HDJb+WipKWrhno6iN6taify0ryxxRtAY0p6aoi13&#10;dbN6f1ABAefoYXVyZErXjnpIJ3qR00YreuRgooVp66zSTBYKmeJJ0raKQGSVI6pLu1TrBsp4+o5F&#10;x71Y3DxEENSvVHnc46Wq75hqMXjpXyVPNPLTvNUTwuiNTmdylNTKU5cxgcn6jn6X9jm33K3WEUbP&#10;n0wZK8T0l8puymxdJPV1dbpEFLIqCaY64lkk0/dwqo1MLsCHYHni/FvbM+5xhKKa16YaVQCScdF5&#10;3T2LjYjTU1RUolfUaaetilaQLHFUB3p5IW5UhlDB2NvpYHgWA28ymWInj1uCeImgOei6124J6qSu&#10;qVqaKCrmoa2F/FFI5ip5F86OyXVW4CF5A/Bve4Uj2B3gXVQqaVH7f2H/AAdPk16SkNZSvVyyRUbL&#10;FV06w06wzNKtW8EQWvjkWMp4DLIxXUh0OABpYg3eMTaQGOQT8qenpWn7emSorjrDBSPMIfQ6wtD9&#10;u1O9ZJTeFZKrx0+JjqIrO4mBZ1AN1RRqFgCVFQAR+dfXBzThg4/wde0nrjPVUFDWQ0ckMwRa2ekU&#10;rLPMYK2gj0VNQctGCTLGpYO0gUaLlbke3EWQjUOIAPADDcBT54pTrRovxdJfIZuRxJA033BCuaee&#10;QRpU0UkqeaWs1U6jzyqpjZ+AdR4vyfa2IUHp8vI+g+Q9Pz6qZhSnTRHuGlda+dpDA4SnqpFaPwmR&#10;6ghRGZHFlYyiNm0n0Bv6k+3xG40qRq4j9nn9n+GlOtggio6g5HdCUlXWxikkyEkdDUGqpZZI5oTU&#10;+MS1C+dVbVJKHAjlA45FjYn26kWsAggAkUPyrjHkBnHW+kvLvCeZKilgSWiq4YoJKWnMdPAYnMYj&#10;hiarlk1VMiM3GliL/VVtb299NQBj3DIr60zXhgfs68BU06bfvchkKSlop5ZcNHVY5qk1VD/lVU+X&#10;oXkMqNkKwG0fl16YVBu5UryfbnhojFlAahxXA0mlMD8s+nTygDB69jCYqejmiaRHgpoC8k+P8qzx&#10;TMTPE9LAw0SySeRJEfgs2lmXj35h3GvmTwPDhTNPIUp/l49WC1Py6VNJnfsIK6jo3mhhxsAkabz0&#10;0AjmkfyZHWJ1NRKkayAL6GVJPoCCD72jGqtSpY8PkOHyz6cSKdKIxSpHl1HyHY+VloqymxYfHY3L&#10;T4+mp5/HIcvoALNST00nrEjHXVCQkArwQL6fbhwwDGrKP9r9oPp+GnkTXqkk7DHAdJ3Fs1fXrUB1&#10;raieUwQT0ieqJaaRDDU072uJ2eOMiFhYsZBe9/bUpAUA4A46vOvEfMU8/s6YUjVx6M5hsbQVhpYF&#10;ngWaoo6uanqkD6qmadUVoKejfiNBB5EERNyLgG59h+W5eJtSg4oKenzPqa0z0tVFKj59J3eGDkop&#10;xim+1+3nqIpPtW/yqprIXhKVTirHjWBEAaJpfrqLcXA9mNrd/UR6hWvn5AZxjzzkdNPHoNPLoJa3&#10;bmOmklpJqeuCrLHFDUTTQfdrTr+88MtZL+7UgFdNEIlVnCrdipsViSSKdVRXz40r6gUoPmCf59Jz&#10;jove/wDGUyV+cpsbAY6Gi8GNoJSkSGhrCqnJx05VGYM4UGYgH0OSxHHsQWDnSjMcsSSOOocF1eVB&#10;5fZ0huFo2OgzqsPUYyNaWpp8hV1ObqogKSkKxvDRU7mqpqmOni+t7MC8SGxax9IAJksqy9yEAIDn&#10;5mgI/wBg9MFSBXqV5lhqmgp4JoUqIoYF8nho56kTRktqqUUK0gQhUU6WZgzEKfdFBdQ5NaeQ8vy8&#10;vPIx1XoRsEZpfHja2TIy6a37cRUgBSIwUij93IxCxZ7WkJYlyz8BR7KbkKCJFoMV+3Pp/MYFBTrY&#10;49ChiMjGs9LT5Vo5oKjzhxGY3ijpGh+1+zjsqkoG/ciMYBKgK19Psplg1AvHUEevGvGp86nzr9vn&#10;0ujjoeltHncdWS0AM3kpaOJ4qqoxhmBrEip2RKeuSNSDaGzuoYRhnAX8+y9tukUMRQE8AfL7Pz4e&#10;dAa9KhF5jocesMnCc5i8lUiHJ1EBa1N9yDFSVNVSgwLHSKTdJo2UMgHoEbqCA/sqntmhLJSgPyyc&#10;nifkc/OoPl0Z2KaGNervensHjosDjZ3VZJ2hgImrtMVUzF/KzGnQ3jEisoRL8A8j8A82KCIk6qdC&#10;eyRTUvk9DqcJiKmBqimESyU8suqenpYwTOfTqp1Ckgn1C6kj6n+txNNDbrV46YPRga+nTaKSnhkE&#10;qREtJ4g8pd3TUW0hZI0Gk2sGJVTySDybljxY1yetFamh6dnwuDyEhNbFEkkkSlYHUeKokiY+N0uO&#10;R+bG5txYe238CVu8f7PTTQqTQ9BLv/Y22slTSmeiiAILSVMcK+JXjHkEk0lrhUCkBQBxb2QbooRa&#10;oMj06L7u2HxKadEkzmya+jDUlBTVNTTItXNVS1Bp/tmo/K08ZlLWbVr1WcEBtXAHFimOcBKt0TzR&#10;H4l6StbvdcTQxwMlRVVj0syKITI40tNreFKUDicMWuq2fQtiw92S4kTAOOkjzhFAboMMn2olCIoJ&#10;5IFrTWVNLS1UUcM0M80EZnEEdMXbSUsBJFpmfkhXVjwsW5djQioAqR6Z88dU+sQLp6L52rv772TH&#10;1RhgkkYSrUiSohimjjWDSszBx4kaWMh3V5fILgMBcn2/C7SMxrT50rX8h865GOia5YO3iDouf8br&#10;xBDGkyU/2NNXzqHQQhpCvn8uNqyFRkudetjotYlCQCVtAeIrWgxk59Rx6Q1I6e6vObiynlhHhi8L&#10;UNQlHGIUqJ6iSNapJ5Kg3DSVCsX13sFUMDb6NFI1FCeNc+g4Up6Dh69PdI+apqKmVo8jIKjyNTAz&#10;z3kqTWGfRP8AZswChrygFH5H1At9HBQUZccSKcKYOf2fz691PVIaiZopoqqQxyQmk80kypWVOOqy&#10;1U0M8Y9OqEBbAaV5J49sGoFQRwNaCuCO2o8+tgVNOhH28iTzUldMlFIlMcjkqxFUyVFRSUkZioJZ&#10;DIulJlYLIiKDqCA/4lHNRQUzmgGcV8xjNKY+Vel0Qp0qWq1yFKmM8cyjMySzyVFKulKlVZZ5W8VS&#10;BIpcKNbupi1ck6eQz4elqniuKeh8uHzyKZ6UEVFD0gc5tj9x5KRaY49z4qmKRXyy09TIQKioWVQZ&#10;Kh1jCldIZUa4IUgH2/E9BR+I4HhUeX2Z+QJ8vPpO0Z4DoZtkbf8A4ZDjsiYUpXeV4atqidjJVUsE&#10;qu8dLUxjQrXVZVWM3TWyCw4D1uCZdTfbjFD8x/LPHj0qgtwq6yOh+mz9ZuCgbGyTyDwNJSV4SBTT&#10;yw/5qOiZmJJGggLNfUvN/Z0ZiUp0aW6Gueg7LjHxB6SpaohnhyEcNYtCXGqOQRxRzySjU3pVtTtx&#10;rFvoR7tEoIzx6WDpomnraqemxweDIzstLR00Rv8AaUjRFZ5VqpSpGtk1EupJZjxb6+9kLxpgcet0&#10;BOOkVnMHJUZKOqp6I5OGN1krmMc0k02LWdqetSNI76ZVlaPWY1sLqeEBv5Ytda/5u7y/lw/PpqSB&#10;ZGFRXp/oOuqd301or4oJqMmixSVdHU09IH9VfFNW04dJEjF2kkSW39kerj2zIhQ4Ar68CfTHVvoY&#10;KnH5dK1ulNIbKY2enqIqh0FGqvLBKKVqf9RorF2cNplYlZUtYsv59sLKMKR/xdfz63+7UUVTpJx7&#10;XrKJ4SZlmqKd6dwDSx1cNS1OxhpZUaAapXjUMLgIByxYgWD2taZ8/wDVwp/lPWvCCH5jpVYzGxUz&#10;S0j+GSjqaX7wqH0kfuF9U7gBi0cgTUzEajHwLE+0ExX4vMYHVHA8+H+r5f6v8CjxeIirWR9dR5KZ&#10;Kgx00lN5abIySIIJpleIgaNJVZNP9GYXvb2iWfS+n1/1U6RkitOh62zseLJos1YjQUUNTBNCokD1&#10;NRUSQhaiuMnF44mtGF4QkXtce16SuFqOlUYGkdNe98LiqRqWLD4mcRtKaOqmPhjr6i8YBljaQWRb&#10;s3kLL6iNNyOSojuNQ7mp0xMqKeg2ptunF5Olemh8tVJKsb1KwwImPqEIp9XjlOsSubFEjubIbfUW&#10;c+qQ0UGhH8+kvbXyr0LuSy1LjIGrszWpFO0DIlDG6yPWPS1KpcSAh4lEnoLOhWxtqP4Nlv44oRnq&#10;mNLV9T0E5r6jd2QqIsMkk4yE7SGGppnjCQ4+MU87UUNUBIiT6RG0raV0i1zf2VSTeM2o/wCrz6Y4&#10;nHT3S9f1ERjDQUFHPHG33Inmv5KjX5FkDMoWQJIdSMhbngf19tGFm4+fVhbB/i6DvsLqSrpce1Ti&#10;ahq6WgUwQ0ryKlRNPUR+X7iCocXbyXdXLE/t8AX9p2Xw2qxoDx+VPX/D1WW0ZB29ABU1FRiq1qar&#10;iDVUFCYnaaeSTxJTIHpIqelZCQEa6zEfqsL3I4oKEccV8hivn/n6QudGPPpOZTKxskED18FMJqZG&#10;qnhWpUKMgpX+HyRWDW4LlVbTa+si/tRGDn5Gn+z/AJOqeIPTpAVtUZH89TA1VTRw1dOZDSxxQpjk&#10;QCSvpaenCLylpW1MRFcnlmHt2gIxitD+fp5/Z86eQz00TU1PSVSuC01OaOloJZ4JT9gVrHlrFhkm&#10;1RstLOC4hurvHGAw06WZQF1e7MKMdZOeOKD8zQ58qn5jPDqpwK9YsVmJIJRN56FKCWdhVU1WolqZ&#10;5538lRVPVLdzPFHYiWNi44tYHnzAHtNcDB4fYM8BX1AHl1UORx6dJs3STvD9ssIAiako562WWfJU&#10;1DAj/eSVMsipGkheQMdK6iDY3Ye9cAQwIqamlACTSn8gfl6db1jqBUTUq0wqtBeSlildKitqSJY5&#10;6iM/5PTyqt5RIp1ssnpF1W4UH3dSSdIPxeny86eVPlx68WHSHr9wyRw08NZFFOKidqSplJWKtq8f&#10;EvlZRDFbyCXUQzfQmygH28sIapQkUyK8Ax+flT049VLVFOspr2kZop2qaqCYxSUlPSCKeM1z6RTG&#10;blVEKxWDs5LFgRzp91VaDGKca+Q8wMHz4eWfn1XrlW5VIJHM0kpqSayMY+GohjdkZPI61bxLeNYy&#10;yNEApdlWQWYWA2g1KKUpQZofsx86DPDyr1bUekhk88Wp8fTZB5amox7GolpEhVsWjwH/AIG0zp++&#10;FVnMkpZhJYaRHY2CyGOhZ46ANwJ+LPkfL7KYzx6c8h0jXyEeVanqKhKiOsTHss9QpjhggSCrMlKk&#10;lXaMyF/16RqOngsSDcwKvFVUIoTj1NR6ZH58K/Pr3TrjMilMyPHWZEx1ElHkp/4ZP4Kaeb7gQVMR&#10;qHCyJ5FIcxxNo1IQVXi1CpDDAFKrnJA4g04Y4VIrnBp17o7nXm+HpJ/BJHSvRS0EVLCtT9zQmeen&#10;qBMXYSrdnm1RSkcqQGF7ezGwYFatx8+HA/5ujaxOio6F/JbwY0860FEDT001IFo4ZikEtbS6vPRV&#10;/ltrYDU5UMFv/rezlmjZaHH+b1/Po08Y9F57D3B980jGhleoxlcayryasNNPLIyMtHQeKyiaIchQ&#10;1kCaSxFwSuVGqTWlfLz+09MSGoJ+XRTt21EsdfUoYKuRKq9MDCqwVTo8/jc00a8rI9RbyyliJHAN&#10;hq5LxEhA7qFf2fn/ALXgPSvRQ3xdIs1VY0GYjaOKaSAU/gqFi0VaxOgSUZKQWEjLpAYqpZQly5vf&#10;3cQxjQTUVrjyNOFPMDPnx9Oq9LPG5KkgjxOummpwsSiKmkFQxMoQzVMtHUSftyxN/nGE3oBCkMxH&#10;CSWGRtegg5zw/mBmvkKeXkOrp0qH3NWLTwaKmWZa/wAFPE8bQGvlrEuUheIlf2o1UCR2BWQH/Ee0&#10;n0cZOQBpr66aef2E/tHHy6d1aRU8OmnKboyNbUyusVHG6jVD4JWalxVP5VpmRYNOhXmZZCxLH6hV&#10;HNw9DaxqgyfOuPiPGvrj/Z6ZeQ+Q6DnM5ogTmRRIYmqA8lXMwamyCVPlgylOZASxijc+tgQtwvs3&#10;gtxTHnTgOIoe38yPLjx6bXVWrdJynqIV8+Ilg8VVMZQauVUlxc9POnktOo+rzAA6x/qSb88qXT/R&#10;lOB5efpj7P8AL1bpplqGpC5JpRHGq1Eb+ORoTXVMQinppUjJ8odQVVlCmxXUSL+3URXoDU14jzoO&#10;BA/w9eUAY8uu5q6FpEOspKaNYaikeFGo6SSobS8oP6nuovBIgLBVPq12B2sTU4cDg+ZpkDH/ABoH&#10;h1v7Osf3tJTxPeOOjpKNZxqp5fJUTVZcLeJXtZkW/klkbXIpKoFN/e/DZiCvczUORinr8xXyAoKV&#10;6qwDCh6cKKglqV0w1lVUTxUUVcZkT7GKGkqHOmKeKpj1+eNFBhU+ogAob3PtO7IOKgCtKcan5UxT&#10;1x9vVREDkdOcdIiUsE5nSthSFYYqqtlniYGZDJSR1zOpeWXQUcJfgj1WPuoNXoO0k1IAHkRWlMAV&#10;x0+kdBTqA2LMKUuuGrak8LtUVCzKqw1FamksJjY+N1RSylNXF7/n28rK1aUDVwPWmPT+denBHTp5&#10;qWeniVq2sWuqY1ijRKhY48dURyQlKUpPYIplQguDe4svFj7bQBsRrpBrw41r6fI/s6sVA6bUpWmh&#10;p5yHVY2cRUkcFPOhraSQfeIk+rxhFa8FPGzWKAtY/T28TQkYzTP9FsDFCeGWIHTRSuepLfbTUtRG&#10;aekb7JnmqRUvUJDLG0nESfZiNzoksqKQFUKbFhf3tVIcNnOBwrjzz68eNc9bCDpmqkpWiaNaNInr&#10;WLVUVOviNGsdQAWWv06VjD/tx+JeHI1cA3cRWrUnVpGK0zj088Ur8hjPVdFcAdPdHt/KaqiiyBhi&#10;iiK01PR1VfUVVXU1bxGrDxVoMalYlYgSpJYH0/Sw9ttJEBqXJOSVAAA4cKE5IyKfs49WSEDqc8US&#10;UtJWRHz45a2zVkkcP3lVVtEsbw+iNf7QBWRbKbWY3+vgO9kNNVPyAqT9n5cR04VAFeoGZ+5QloJ2&#10;apWNHqaupMDNUU7SiNY7xgCNrKrrFzqkGq5AHtyLQcOAB5U8vn/OhPzp1RuI/wBXl1BAiNVLK0tR&#10;OzxFDSQxik8RqJddS01YQIhMiqCb82BAv7dNdIx9pOeGOHmOt9PsM0lXJPAs88cGViOuYsImnpi1&#10;3gEwUGSTSnjDcKEULfV6vadlC0YAErw+R9fkM1p69OIcU6UWOogiKkNa0dVG8M6x4+zUjqKcmR6k&#10;Nr8VOf1SKzKzOTYnn2nLVyRVTXjxBr5HGeI+wdOlKLq6cpsE82PjraeubHjVUuDTUokNbFEQlRXJ&#10;TKUbxKUKQhZL6E1WIaxr4tHKMurh/g4cDxBqcedDwr14o1K9JGpoak1lTCEhSGupfJG4C08E8Qh1&#10;itkoZE4kuFD6NIspuA/Pt0tFoBFe00+dfQGmR+Xnxp02SAM9JakjpqbwVLzxS18c0slVLBL91R00&#10;dSv+VRx0RsA4Vk1aeQFC39vOWYFQCFpiuDjhVv5/n1UsPLp7WhqWiWUTqTSxCJ6iGpCSTyCfySsx&#10;kUalZSobWfTpAH49teKtaUpqzSlaYp5cPy4+eK9aDUOenCkxlHLVVEUn2MNUtHVkLTTSEgyRCGoW&#10;HgxqfGSQG5Lk+2nlcAHJGBkfPFfPjw/l15m9OolPTpVUdHPU1MEtTRxPS1FNITHNBBGTDT0ka0im&#10;KSacMW1qosDfV9fdmfS7KoIByCM1PnxyAPn1atSAOnJsRSUaQJR08k0JSCqelroxL9rGyahEsVPz&#10;oiksAkpI5HqX8t+M0p7+PCoxU+ufXiKfsPHrzfD1wWkidKaKb7dlqYK6SZYpJ0Sj8kWsPBDKVeSS&#10;dSFXSS0bBtRYG48JCCSK4KjNM/I+VBx+ylBx6arTp0qIce/8KmkqqhKeCSEwR+It97Ey6qmsqkVV&#10;JALNqhhYgH1MLg2pHI/epAqa5qRT5D7fIn7B06rV6m43Fx5JJTJjTVUcNc7U9DTh2E8c9QYnd6iW&#10;zeAubSBG+g0lrXs89x4X4qMQASfI0r5YqPn9vHqwNDXoRocNW5KRKKnYmcZOhjjr6mFKaSGniQRw&#10;pH5VEccTn9tD/qyGNxz7taXCBgWpShwOBPmD6+p/l0tghad6HgerQvitsyppooFqEpJqemnpXink&#10;OozS+V/FTyygC7xya4ZQ3BW2kc+x1s2jWDSmP9X5dDbbbPwoiG6uk65xqGOCZ1Rdain0shEmqFSj&#10;owP6TqExF/xp9yNZEHp0x6SR0aPBoqqr3EeorKQq/wCauunTIT/Z5Kkj2J7Y9gJ6QyLQkdKKSdLq&#10;FJBZQWdPWyEEi0Ur8D+pt/re1WodN6CeHTbPWRBT6kZbsFZCzSi4IMcl1vc/T6H6+96xpp1YRk4p&#10;0n6qoDqNRVpHuVZjdVVja+gL9f8AA8+2ya9KUTSOmGRFkD/uBg9ireJWFyNNz6eGAJHH4Ptsx1JN&#10;elIwa9ONHQLKYizIYg3pJitJIQNDhvpqsQCB72sYB6pI9BXpWwUSRIzOzala19MbgLxov/iBwCPb&#10;6rXA6L2Ysc9OSwQoBZmiDcXKlbF+UkQf2bfS/t3QAKnpup6jVAWNXKsKcqSDIUF3UL6UBIA1H+lz&#10;yL+6Np8urL0mMiU9JLaNL3YfQsTHqXTxYkfQj+hHtpulcAxU+fSKyUwuzOfHJIAqkh08YT+2SnH0&#10;+pI/2PtLLQVHr0YwpX8ug3ztYqjQAyEvyhYSU5SNfS4liA/cYfUf7fn2TzlfLo+tYST0FOUy1OUE&#10;uqyFDISVLyxyR3VoTDb0g/qYvzzx9PZRK6gk9CGG1YmvSCly0j1TnWjrOUv4QkcpQeiGRCwsFj4U&#10;KLE/0/PsvM/dQdGy240549ChtmqZKeKOolRxBH4Xn0eJJTO9hSmwIUxnleP1D2Z2zV4dEG4RUYmn&#10;Hoc8RKNLU7yRBkSnBDJyWYhFZZ2Crcj/AG459nMbrpofPoKTxEHoSaJwDLYOZFDAqLForgevVYWU&#10;gHSSv0+ntXGV4josdSePUerkDehfUrlo3VWUqyk+pXVRa4H4HP5PF/dSwBz05GtBX06YKx7iJdSM&#10;EYmx0hVQC0iOCBYgXA/3s+00hqa9LIhQdJKpKhnLKrLE7W4FzGra2WxsT/h/hb2XTNQfb0ZxLgdJ&#10;eqnu7NGIzqcz2HFwF0zHnhbDga+Pr7Ljk9GcKnT0nKhUCq6CbQ2tvLrXwxzIPXHdv7P0FzybEDj2&#10;zIF4nj0sQZp0xVDogZnZKt4f3EBWMwsHtIrSl1+i2JuwJB4B9o3IJx0qUU8uk5LO0jyxyStdUjf7&#10;zwpDP628h8YcWVRyj3uCCTb2mbia9KFWlD0nKuolYoUeWKond9PisKcRBi12aoDKWkHA4HBHI49p&#10;TSuOlMa0FfXpqqZ45WlaoeGNUB8kL0xiip50W7GYr/nLWUKpPBvxb223Hp8AjplRKdtMJUR6IXqP&#10;EiOLyJZh4XFyupfojD8ce0x446v1h1aYmqDIk3jjI02Arizykxxqpteymyk/j8e69WYEcf8AV/If&#10;6v2CERpiiiEcELtKQIqyY6ioUliznjkk+r/a7KOLlL0/00ysAjOISVaKQhkl8bQu8oWWJlNrXCiz&#10;AsL8lj9PbJ4np5OHSXrZJJp5BO8bIYzBLCkklZVEqBoRZiuhBYIbqq2PLAgcNHj0/HxH2/5ekhUz&#10;GKnhaWoWOJ28NV/D0LVCIZwIUmYCPXIdAZfIRf8Ax4HtO/xnpatK9NVWQ2iBpRUESJKIQFeVFgm1&#10;1EdKzKvBjuCV+gJAvfivTw4H/V5jpmnjgSSWVZ3ijqpHEcCKJKmleY+SdSz8Lp+o/pccX966eRwQ&#10;B59YGp5PuI/s4lkSpjlmMrNorKiQRFPO0coA0W+hFrk+99OdTIakrP8AbQ00brLBSvNQMoaWeCIC&#10;WMEsoAk1gOt9RY8ci5HutEAih6c40Yyxzk08YqagJFE0UZqfLbzvNLNUDTcWAgueCTYH3sqQK9Mu&#10;4YUp1wkijVi7CpjWOGV6iOZPu4q2R30WkKG1wLNf0lUFl/p7oVByemuuKwoscUCzR0szJHJBAbCg&#10;nZPTDKHQepUXWL29TfViQPfgoGR17rIKRHkUrUiMR1LU71F21U0axF0ENQ9hcWYWS+m/9T7t17qb&#10;ShFRpqWH7XyzokXiMpULquKiYlSXmYj0BeEvc+9dVPxDrk1MpmSSMwzyQVNQkjZMfqaZNdqhR6SU&#10;BbQtuWbghre7LQnPW24dcYUjkijlpAI6NDXItNUxeKVpf91s0QBuGb6cE8XB59vAIDjrQUBh1GcS&#10;PCWmaqLQCZZDojCeaNNHrdlPpuNLMUBIX6KSD7swBFD051ypvOrxaRK9E0csiU9FCKSBprhZJI6S&#10;TlAl76nuGb6N+Pbfh5446o4FOuNZMkUclvAtRGSacy+OmYC4ZpNEY8LMqGxfTf6jn3YIAajq9Ok9&#10;PLVkGXXHDapTxRS66WeqMI1QyUUIB0ksxeQMBqFrfS3u/WwCeHUeVkjmkdokMsvilmqklFPJMQdD&#10;jS4CX/U97A3HPPurNQV62VIFT0ytIFqI45KRTVAMZY4fHJkkRiZPOKiOwLEhSVYW/qbX9p+taGpX&#10;pNwV8UsktPCf2rS0/wBlMokRppXMJk8CqzxuNViYiCq2P09+6eRAo+fUWdA60fmEDRxiopneaoaN&#10;5oZgYa6lkaAaixUDSNHA+pNz791fprWpgqHcQwVs0loIftHjipYY5IgViWOYLGFCrysZUhiQbWF/&#10;bcnl14dNlStTNR1lPPWVEdA8UNLQoZqaHKZKaOTUXu4vIL3/AELcX/p7b631FrapVimiaeXzwRwV&#10;EUod/uqi8Iplp5JwAFCKSW8vN1Om5uSo6r9nSbyFXTQT16RQUnhD4lHEZWKh+6p1MtRG5mS80kZK&#10;+TSmo/UG591XgtfQ/wCHr2anpJVEcq1Uc/35lWaQzyRvURS1FXBUxkRKaaSwiWNgpQ31WI/Cn3Ya&#10;acM9aPz4dJisakSVXbyQzLeWOsSZvK4Z/C8dMzgiNjpPktdrE6SLgB1AxFDw6ZOmvbw6TU9TT0dX&#10;NSULzY5aqkqWnqJZpKRxNTSfcwmR7D0K+kaypc+Rrrzf26FqKsKkf6v2/wAutVUYU0r/AKv9Xn0l&#10;54onp4ZEahrstGJ6oF551iqTTyqJUmqP2x5Y4zriBR2CjlSL+3QDqocD/V9v58P8zLUoKZPSbrp3&#10;H3TGpy1fPVE1a08Qgjx8CQt4KJVkhQ3l/CiGIG4DO1h7Uoo8gFpj5/5/2k9Nkn4iSa5+X+b7KAdN&#10;VQrwDIFYRDSRaYHl1+Wq+9kpBNG8qOW0+NzcyIP7PK8e7gIaCuf8levVKlsf6qV6Zq9agUMdTOKS&#10;RdFGkmXkcS1FHIrk1dNXpqYytUPZY4itgLmw92ULqIGCPIef2f5eqsDprTFBkjh9v2mnTNkA2Png&#10;qpnx8LyFVq60RHySqq+SgFO8V1hZGUlQVsbgn26gBwK08h/h6ZcaTmlfkP2fZnpLV0k1IqRVMVPR&#10;yyvJUs9Vdq+orkkWZZchUr+0ugLGVRfU6qLD+rwAYUXP+Y/z/b0wxAwcfyNf8Hl5dd1dSKhpqwQR&#10;SyVdG9daCm+2aepRgoqVoq0gl5F9LXkUCwKj1e9qtKLnGPy9OtNTLca59M/Z0kshLHOjU9HHmIaa&#10;rjqJKt7UTuJqZxKtHS1FQFCrKQ3nFS4BvpGsge3kWlCSMU/y54Hhxx1QgEFVrQ1r/LAr5fb0y1lT&#10;TVc328dAk0MMNJU0bUEclF9oYyVyVRVSzBnkUrZLrTulzwAq39vIlO4nNc+f+D9uSOqsAxoBigpT&#10;FKfaP8AI6R9Y9PFXR6nWseZtZDRxTVATTeKjlaQDxRn0oSHVQwPpF7+1KL2k8Pz/AJ0x/l+3pG+k&#10;MCc1+Wf20/zdN09QTNA9MrQpTRVcNAlJTLKrStGVFXNWC4jqEVhC66irAD6k8OBRSjccVqfTyA9D&#10;1RmzUfOlB+VSfIjgfWnTe4jqKKlWoKulNR1NKiaXShoC0eoRZKmUa5btZrkAKQSPewACTk1Nfn+X&#10;2DHVQAQoah0inyHnn1zx6jQuYKby1EdJD50KxtTxoaN5alPBFO8+kMrsobxEghF5sSB7uwDkhf5/&#10;6v8AUetgBV7qD7Bj/Y/zdYJY2ipopJIqp3nmSm1NHD9m0LFYKkys4OqnI8YjC6TqBYc8i+K9tMft&#10;/wBg+vVCAqBiCfL5fPPoRSn7a9NlWypPV0cEqVdIsaRYyN6ZZZY2Euj7Ooq5QjKFQkNpZlZQtrBb&#10;e3U4ajg+ef8AN009CSoyPLHD5VPD50r/AJsFVS0xpTU09Gad5WhmiMFY4cJAuh5FnKlXQMqk04AB&#10;P4HvYJJ0k1A4/wDFfZ59VdV01UZNKZ9D/P7Osk1LTWaKmpKiikmp43mgnnRMqmSEflhlqY4tTKG4&#10;d0Z2S5U2BPuqk0BJBz5DFPl/g/b1vSPhGKjOc1+ymK+Y/wCKHN4KmnmvUNFA9XPEytBUzRS0reEJ&#10;NIaeMlrNqCiIkWHK2AHv1UIoBWlfL/V+3rWgqaNipHA8P9XCnXPHxRy+WiWCroYI8lHBRyFnKGWl&#10;9UU4nVdSnXw+q6gfgk+9NjuwSRUj5dWQA9oqADj7f+LHTrT0s89S4gnQzyoaadJxDPS6qiZpJ2pq&#10;cWYPUyCwdbFS1+Le2CVChiBQZHrUZyfs6uisWwak49a58vt4dSoKOoNQ9PjoIZHpKKGpq6xzHTt9&#10;uzGlWlWmZWUyKCyyyKrEkXuLg+6FhTU/maU/nWvp6D16d00NEFSoB/ycPQeZ6m494JkmqaJKqlae&#10;sjp4rwx1xNc6GmL1KEedyQr6Nfo0sDp4v7o6moVwDQZpjz9eH7PPpxCCCy144qAc0ofnn59O8Cx0&#10;8tTE9KHqpTEwxVVAamJpnUxFfOmpacqpuFCm6gi6k2DTZAIOB51/l8/Tp1RoJWmf4fn6/LpywMKS&#10;oryI1FQx1EqSwU9O8s3liLebIpQt+5qj4uqu66balsBZuY5ouT/qxw/wgdbjVaDgBXNPX1/1E9Kr&#10;F0UTwRVlHFHBkWmqKCkjx8iU8mU1veUu8KeNCUGslFQoL88e2HJyrHA41FdP8q/tJ6cjFVDqDXgK&#10;GhbPH/iqdLI0tUtNTI1S1RT0/wBlHTVcw8pjilQ0tfU4+sjVXMxR3V5hwdJH1N/aYac4oT5evoD8&#10;vlw6cZDQGvClK/zp8/U/l0H+4YpL1cPnE1cKilWnd4DFW11LHJeonmQ+lv2wwcsb/wBTf2sgphiK&#10;D+QPy/1U6L7iumgPdX86ep/1V6BLcmIamrK2oxgkqg80ksNFUTPMKNBF5qhdMgJYvDp0uT/gB9T7&#10;ENq5ZQHx6n16DN7GVYmPPoPT16KrvYLXR1NVS/cpJUFpq2nmgpkFc0cl4BTvTgMsSJYFAS2v+l7e&#10;xfYgKNP+D/L0EryjVK+fEdFqzLq04maolcPdZJZwGMRi4YGNuQH+gLfgf19ieIefy6C1zTUfXpPL&#10;FG6xgehjc8gOuktfUQvA4/H+F/b/AEl6zpJHeSJnLkxuiyenVKynUGSNQeLH+19Pfuvdc4SJWcn9&#10;qExErAW0+TTwHBP1vzqA4v7917qRdIyoBYxJGXkkCGSI+S/FMDzZvpf8c+/de6//1dzyyXI4JNzb&#10;j6f09qei7ri4NiSp/B+t/wBPP09+691xCLYD6m3F/oPfuvdctI/FgAbElbkC349+691wtzyOG5Fx&#10;zZTfS3+v9ffuvdctP4CgGwufqLE302/Hv3XuurDk/wCwIva4t9b/AJ9+6912F5AsvBJDMAeP+DC4&#10;/wBt7917r1ltdrixN7Dgf0F/8P8AX9+691x/V/W/1+v9n/Fx/vXv3XuuJ/HIv/UgX02JAN+ffuvd&#10;cCSfr+RYni9vwOePfuvdYyAbCygDgiy2+lrcf1PPv3XuuaGx5NrEXUc3b6kW/wBt7917p0h5a5BB&#10;P6rC/Fvx78OqJ59OacWNyfqf8OB+Lf4e/dX6lrcXI/It9AefrYD37r3XLUANXHH4JF7gauQPfuvd&#10;d/X8fSxI+lri9z7917rE/AvcH+htci/FgP6e/de6gzccfkg/UXNvqLj37r3UJv1AleCLk2uf9f37&#10;r3XvSTyLN/jb6fUEX9+691he4HNtVyfoOBfki3++Pv3XuoTG99PFx/S34v8AT8W549+PVH8uoj3P&#10;BUXBJ+vqIJtcW966b6gSMRe4PJAIY8Mlvofd0+IdbHUY6f0kGwH/ACVzcH3b/Rf9Xp1Rv7Rfz6jt&#10;YXPIJ4Ita9uOR/r39vdbk+A9cGcEXLE+nleCDbgKQQb+/dUl8usLMpuwDsORcFRx/W1vxxx79011&#10;geQ/1/Kc/TS39L/S4/p/vj7r3WNpVDej8kkgn6hTwxt/vF/fuvdYGkvcC5Xlbcaiym4F/wDeh791&#10;7rh5FF7kngg2UjSfwb/43Fx7917rE8qq1gCxcc8cNYWtx/xHv3XusBeyljpKm9i3Bsx+qiwbi1vf&#10;uvdcHdjp+vAGkhUu1+GuOPp9Rf8A2359+691gMmol7BybWuw+pBH0/17/wCx9+60eHWOVgyXZbiw&#10;UeixBVrlb/X0/Tjj37rx8uoEp0gtqXUB69I9N/7P+At+be/db6TNYA/kZVPBIDHlvG/rOkWF1a50&#10;8Dm/uj/CetNw6Q+WRlEjhjcqj6lYxtfV6BKbWWxFjb6Dn8WBXP5/n1VeH+r/ADf6v5kIdySukEhk&#10;UvaB20qyyftgaXGhl4Y3bSV/p/X2Q3derr8Q+3ote+qd6h5PJDFSzU7Pp+qxlxSeczuj3HjXSXIb&#10;kva/H1DF8uNXS6IgZPRBuxsdIzTmSGeko6thUVssKJTL4TEaWSeSOZQL+RQZAONI1k/Q+whcodR+&#10;fR3b6egeweNKLSK8jvSxVfhipQ5keemhAXzVazBroSY2X1+kFQPSPaJCNVOlXQ/7bSlSGJ3FStIp&#10;kMYSfXUyTq2moqoHINtB9Min1EgABRz7PbHiPz610OG2UjukMaxNONVTD5wZC1N4zMPJAVv6Zb60&#10;uQDpBHFgNLUY6TLXVjj0Yva9FCFp/TAITZtUHkaRV8dvG8ps3I0MiFfTf+nsyUUHThZxkjHQ+7ep&#10;5VEJ0KRHLqjVyskzl4tToxHJF9TFLA2025HtSnw9UlZStB0N2AF4hGhSUEiaxUnUFOkKzEHUQpGk&#10;A34N/bq9JG6EzHhNELIS9yyAsdRHPBkGn6GxJ/1z/sFqfEOkknxdKyksdJJvqXUpVQCLH6OLccEf&#10;7H2qT4uqdKOBjwzGzKbabAj/AGlh/X24/wAPXunmAgqtx/QsGH15uzA/1+vvY4Dr3TihA/oOdX+p&#10;t+Tq/qfe+tdSABwLW+vNgLA+/de67Vhcc/W1/oSSfp/sPfuvdcw1+ALXHNwD6fyBb37r1BWvXEmw&#10;ueAvB4HP4H9ffuvdcCfwSPqOLWN7eq4/23v3XusJYWP+Jvzz6Tz/AMU9+691iewJ/Tzb+rG4/p/h&#10;b/ePfuvdY3IF+BfT9LC9v6qfz/h7917rjc2+v1VR+NXB/ofp7917rrgk3Hqv/QKRx9CPzxz7917r&#10;i5Fm+mk3NtN/xbg/n37r3XG2kXF7i9uOCPra/wCB/T/H37r3XCyEji9yBwP7RN7G/wDT37r3XuBq&#10;4UN+lSbcrYaSAP8Ae/fuvdceD+sXtcgcj/C4/wBj7917rHJZo2B+rem1ri4F2t9eP6/X3oiop17p&#10;EZjblFl2ZKynR0C6gdJOh7j6S2H1+nI/w9syIr4YV+3/AFf6v5lxHZeHDoPqPqTbFPkKqsgwlEau&#10;tmu9Q0ERlePiwkYr/ZYAgkn/AFh7RiwgDatIr/q+fStrxyuknrLu3r7ApjCXx8FQTHH55vBGtShV&#10;w7S08qLdGFtVk4PH9Pan6aPzFOmBcODU8OiI7uw+6BJm8vh6eqqsRhsnkKamqoJmlyVjGHiWa4s8&#10;d20qrAnlhxf2hlQqe3gOjCCWJRnj1X7238XtiduYTKVGRqamLfmfp46rGbgqZNE+PyVNJ99S0wjZ&#10;SVUyadTJaRYzqUWUAIJ4I37jx6Eu2XjJOJF4Y61oPkP8UOw+ts7usvRxYxsq9ZVPGqLV43LV1XUv&#10;NLHjHcMTVwqdQYKLLcgKbj2mS7jRwj5oP2f7HR1cW3iBpIjls/ImoP7elP8Ay9do7j2pu+vykm0M&#10;7uOslmqjT11NSVhpqLFwqIqvxpCG8pmBETOoY2XghtQ9sbncxMV0HHW9t0WYZpuJ4f6vt6M58vMZ&#10;iNx7Y2xS4kV2CpP4vO1HBXUYr6tK8lqWmp5RANbRqjyRpFI/+bmOhPRb2lt5tLVJr0bStHNbChyT&#10;Qfn1Wrsyh3JgOxKOm25FBQVGHy1Es71Fe8MMtRRlqWmM2SVUUxSsWbxlNLsqJpYW9q7hopIayZr0&#10;ih8VZgYcUPrxp8/n/Po8+Qwsu6du14yedp6tKVp5fHuCOhElBkcer0QmhNOFESysVmQaRYJYi8ns&#10;pRQpBUeXkafy6N5QGGl2r61PmP8ABXoruR37m+h6+XI7Uyk+JMUdEJMZSMhosvTVMPjkaVZlvpkY&#10;R+SJWJFgWIB9vtYW+4rouF1fP0/1f7PRaL+42uXxLdqZFR6/6vPqw/4z5XuDu3YW4uz9046px+LS&#10;optvbYphJI1BSYmCFK2oykdK1vt4JFuyPqYBtQjW1j7jPmiws7O9Fpa5ZRVzT14Cvn/sdSTy9ud1&#10;d2Ju7zFTRR8gBkDyHQmdi16bZnw0MdFlaiWtw8Qpskk6LHH5HWmydSJioSJ2j8eiUqrKzhybA+w9&#10;FCQCrUoDXOc+X8+j55o2yM4/1fy6L3tvqTdO49xHd+f2XuOu2VtSPL7igrstT0429X1kE6yUWMye&#10;FnsKiA6g+iGVPJ6tT6SfZlLfRQ25iiZdb6RQVqP9tQ0/Zjh0XR2heesqtpXUwqRpPyK4LYzx8um3&#10;Pd+d3CorJq+qr6bbwVK2OnpWpmi8UMhCYOo20gCCRVeKKIpLFGIoxE7TFfbCbZt7qFU1Y4Plx/Fq&#10;/n5mprReqTbhfRsSwoozXFT8qYzwpwHkanoNUzu5sY+Q3J/DKyipa6vpcdk4KekabD0dJXIfNDj1&#10;t+7N5JHkmhSBIy3pUnhvZlBbwuFhBB01IrxNPU/YPUmmei57uaJjMQVDEBsYpjhnJznAFcZ49Alv&#10;jPYfrzeuPm27t/GZzccWKkAnlq5Z8T98kjzUdbX0NT63mjb1VCBrBnMdxYH2Odrs5L/bmimbQvmK&#10;Zp6A+n+Glegdum4RbfuKyQKGenGuATkVHmeroOnPkQdmfCeh3vj0qF3NW5TILuL7dp6rL5StCXy9&#10;XBTRAvCjSqYBCQR9LDkXjPc7KRd4fb0IXIFf6J4D/Z9ehxZzRT7et9IK4LED1HE/trjyHRXsbhJ6&#10;0b77o3PmMglPnsfQ0f8ADKil8bDD0QaspYHlTU9L5JnkA8g4VWNwCPdrhwoj2+BRVCe6vFjjh0ot&#10;0o0l7I5owApTgBnj5Z6MP1JVbb2PuCHeVX/D8RQ0uzaPFUUbzLAtNW1ZWuqMjUxtq1+MN5GRVfUD&#10;qb9XsivY5518JTqOo1/IED7f8nDo9g0qNR7RpH5UNT/q8+PTHV5/ZGQzEPZ/eW4JF2ZhN1tSQYer&#10;V5sdl6OkkTIHMV2EoualXpy5ZKNGYcPEGdQB6C3ui4s7BSXYA44jypXgM/l5cOmZngWI3F0dKKSP&#10;kfnTzx/nHSX213fhvkFu7tPcu3oa+jwm98nLsDa02Ip6VpKDq7BVUOEo6U40KJYjWQhHqVlQS20y&#10;GRL3L+6bTPtPhpMBVQHIOO8gmlRjtpQEYPzNerbbdxX0LyRmoYlVPEaQQK0/pVrQ8MdAz86M5hN1&#10;CnhpGlw3WfSMWy9o7XxUVPNUx13YWPphXw4uOGMM4SLGmaSqaQhUCMrSa3A9mvKEMiTZoZZwxJrn&#10;wyaE8Bxfh8zw6Sb6IxCWY0jhK0FP9EAqB9gTj8h0SOj3rNPg95YalaqlqoqaPM4KjM8Yo8aaaN6p&#10;MxikqmI1VMD+HVb0eSyXK39jZts0yxyuBStCf4vUE/I56IY9wOmWNK6gKr6LSpBUH1HDzHlw6DbF&#10;VtJicZS3ip1qpKSLMUtPE0kf2tU586RZGpm1FPCZIY78lkCGw59mEkLPISDUA0J9fs+Ryf29MLMk&#10;aLXBI1U4UPHu8sVA9SKdFb7CrWp6/IVVVUmGenqBWZI/rqslKVBlmZj6SrSF9Sjm2gkEfQabVFWM&#10;Ko+z7PTqPd8mWKdnJoa1PnqJ4mv21r0B2a3vlq0RRCaoaOVXAFWVeWCJzpip1mC+QJ4wmoE8j82+&#10;gigs407qZ6B9zuUsoCnh/qx0xvWVNZB4vuElrKiNlUuw8CCBQvghNmZHUWUXtx/t/arSBmnSUtUU&#10;PSJmUmphhAkkMYU+ACNkuTbyAkcci1webX/Pt4adOPTpE1dRr1JLxQwU1Y8SPI3mUxIo5nT6OCL3&#10;AXhVP0tz+SdIK1B6syFRXrCtXTReEVRmEkrSuUVvFEqtx+pQSrL/ALYiwv72VDDt8uqdY6oI0sFR&#10;BNBUQvImrlWjD6fVGLcEi9iQPx7sq0FOtHh0LHTWy6zdW8cXtlKQuM3XUlAktPoWMtk5hTxs8kig&#10;RqitrYjgDk2Hss3W7S0tmnJ+EE0+zo52Sye9uxAMVpn/AC9H63r0Cmw+rBUSUkddumg3NXQT0VVo&#10;gqsLR45zTSVctGWMc5SVTCTZhJdLen6gi1303l9QYQgZ9Sc/l9nQ8n2VLWzNVq4Y/KgHn8/9nomO&#10;66OnxWTpZ6WGXLyUJpakywAqlTDU/wCVQJJSuh8TqWEciWKHTYAX9i21cyJntqP8tOgpeRpG4092&#10;K/t/wdS4KDN5WkrtyZmmqIoaalFPSwq8dNFojcKlFC0gIC6WGq6krexNjy7qjV1jXJr02iSOplkF&#10;PToB8jDTtWyJHTSN5I9TksgCSwNpKMyDTpHNiPpx9fZwtdOeiKVKmq56QuQeSKqcIsaRSRo5QWfR&#10;ayPpFgS3II/4n6l1aU6YFOm6rDIHfV+tlAdQup3Zdelo/wAALYj82PvfDpo8eovhVzGjJIkskLIH&#10;KqpZYwGRbrxqf6Xt9P8AH3vrXWEx3UVLroSOT1Ity4CC7SFQoPp4t/sCP6D3W6HqdhqeWaUx+ZEC&#10;sy6WGqdShuAQ19QVfW3Fzz/T3o8OtqPPoXqDA6qJamSqWRDTiVIvQRI0chV0QvwRq+oj/T+Rx7QS&#10;Oa0Ap0tSIAVPTlndvTwUEVTJI+iVIIlhmjkSngtczCORQUH9NJa5vYLa3ukMqltKfn07LBRdXr0E&#10;udZkAp4BHHEswKuXMrGEHUIFjsAv1GrgWva3HswUZr0hA8+mHwTSLHIkbSM7HWIx4YwL3CIr8AcH&#10;j8Hn24etkVFD0qaHb0zReUQiepqC0boiqw8jelY0vwoDcXP1ufbZcDqojLfD1Ox9NXUaz0NTSpTs&#10;kzTx1Yv46abSVFynDFW5B/Ivf3okNkdVoQaHqTi2meR/N+xMtQuub0s6p9JFWNyPU5s5BI+lr+9G&#10;nl1bpyqcdHQw1Zqk+3WRDUREOpmDEE090I0jyNqcm5OnTa9/fhx60woOg8nrY6iaPUxCyvrVA6I8&#10;dPCSWLACxtYsBbkWFz7dpQdN9QahzJO090SB9YCAEPJJbSdCOBdgL3Fhe3BsB72uTTr3UCDShJuJ&#10;WnQv4+Ik1qL6olsP7NwAfz/t/boUDI6113HEoYSxa00nTGWXyRmA/pPq+jj+p4/p783Dr3Qq46t/&#10;h1LFO1NRz0ylZpBIqtUz1EQCQpLe4Keo6rD+ntGwJqB/q/1f6vTp6MgGpz0JORrMdl6ekOLoKqCt&#10;EEcelPHEZEnQRiNWQeRwZNRjQk8WItq9plrG1WPS5mjkA8MU6ZqikpcdoqKsyxjH0cddGtS40VVS&#10;H1QwyBR+22jWpT+qi/19vIVbKjpuRBGKN5f5egUrp5a6rqqxn0CUMyxhvGwBYvG5QgAXP1H554Fu&#10;FHSE8em+GF5JQkaJqUBqiZwdbKrBLyXBHp4H1Juw9uyeXVR0qno40EckMwqGYIJKeoS6xsn0tYAH&#10;1cgfUf09tVr1vrE0ANXOalCaeSJYlcqVDD9fjKn6Cwtf/avfsde6c8bSVVTUoUVi0TO6WWR0iSIh&#10;TJUMeFUcBX/wA+p9+NPPqy0rnpW1cVbVPTwRpLMsQWR2uohvJ+0hkU8Au1/G7AfU3uOQ3inV+mqs&#10;mrqOCop45GWOGUVcupQIg7IYRE6j6ki4C/61uD7cX4erDh1CopZ2SVI10mJ42cltLHzLfXpYXBDG&#10;zfUA/T3brxr5dPyslRTU2Vqn1Tqhp0fUGnUxeiJg5AN4z+iO+nTYn2yOrKoKlul313g49xVC4+Tx&#10;mIy0rVU8jpBPUGaXU8MbTWEbIRqJYab3u1uSnuCQop0ts4hJSvDpy3vPSbZykNOtTVmCkFQlJSVQ&#10;iSYu4FM00/gLafKgIZeR9OfdIU1rUjpy6KxsEU8OgkXNRSV0zyUnoOrxRcLGjRjSsmsm+omzagf6&#10;+1XhCnDot8Tu1nz6jUW4WrZJaeoqFmUK6Wl1fsID6DGWuAysDze+k3968JV4DrZckUPn0Iey8bT7&#10;rkw2Frco80LZCSkhSrmMGNxMNbIsL5GtqGUotLC1nmOm9iCGvf2luH8JSygmg8uPRhaRrMwjkb/N&#10;+f5dKnuqux+6t5miwNNQ0OI29jaDERmhqPPRVtThqSOgq8jA8aRC1QY/KrJGhZSbrq1e27CNo4ay&#10;GpbOeOc5+zp3dninudMPaFAXBwaACo+Rp0EE1Di8TEZXYSVz6iGp2CpCW9SxsGABOu6t9f8AD2uD&#10;auilkVPPPTDVJUTBIXiW5USFABErKPoS5H6r2Nx+Pbi9Mtx6azB9ojPp8UDpIJY+GaSYj0FSBa/1&#10;sR9P9c+79axT59RAqywPEsN5VMkoFtTNJcKbseALGwH596610rserUtPTXkiklqm8ZkZtI8Vwuqc&#10;JdUUMAoFuBY/n221PPq4NBXrPShquVYSoCRTEKNIVQeXZtTC5HBAFvoPbTBRw49OKNRp0/0xStrB&#10;UrBSpNSxxmGniaRoNDy3MySi0g9VyCSNI+ll49suNIPz6WIKtjod+sKRaXdNJWSK9TSK8FYVDvJG&#10;0FNUA1czLoIb0NJGl1uC6kXKgAmv2PgEcMH9v7P9X8ge2CgTgkef/F9G+w2+cBjcbXYWtoBJi4Hq&#10;4qunLQS1xaSpWunMcoFkUSgokblFlQ2ANiCF5LeSRxIpoTw8vKg+3H+foQCeNAVIx5+fnX/COmLH&#10;Zjr/AHNgtw0+86OOSomqqqq25WwSGljaGSMUKYyRHURx+BQWjAvICCH4b2p8O5glVoTwFCP8J/Pp&#10;lDaywsLgcalT6/LoAs/snFR4alpqGqWtrpYBMlFD43GPjeoLLTRuFH7kqo8zN9A1l/oPZ3b3DatT&#10;ig6KbiyjC6UNT6enSNm2du94oaKlpqesfSKmlLSWiSoaUPTwUDoP1yKbMrqtmV/UbKAtEsJFWx0W&#10;vbXB/Tpw/b1HyuOzOUIxeY29kKOohoRDTQASPT1ENMx1M5IJOh7yTaDf6/QfTcbQipRgf8nTLW8o&#10;NJEp1Gh2RW4PERVMsDfbvHPLRvXzQUKyTvIqinp1cmOVFAXUHBU2NiD9beKGfSD1v6cqlRjprxVf&#10;HF9uESKRvPUPLRKg8bRSKClPI8fpugH1QHSWuSth7uy1z1WOgahHRidp7kxtM0c2bl+8oKJYFipq&#10;avSKCOB4/JRGGhbjUJGULcodAewJJHtDIpqQMdGcbjT35p/LoJd7qktW+QoKV1lqa2V5wsZaogHp&#10;8Ub6l1AIVVrAfR7XubB+EjTRj0huE7tQGfPpvhqRTQVNNPTyVc8NOklX5XZo4aSRQNUbEEAkePQQ&#10;b2cj6Ae7MAT29NArpyKno33V+JoNx0WKoKFaxZIq/FVdDlJJ6anhqMhDGtM9JVJOrDQUP3MpFvHd&#10;muQo9hzcm8DVI3pn5fl0LNrt1nVUHqKH/J8uhmyXxnHZVTpw1JHJm6YPPUUsjT/spUVJLyRZNkkh&#10;hqDJ5DIkq/uBTpNj7Jod6a2BJ+E04/5f9WOje42H6k1/Fn/UPL/VXoqnZvX+9Ont6UlJXtPHLFPD&#10;N/EqZJY/tXH7cU9V9p6FlZQha7NqFiCfT7P7K9ttxgJ4/I+f2dBy92+526YB8D1/1Yr1Z18YaXO7&#10;/wATTZLJ1cwp6XF1MVZRTs9RS1Uc+uOaiqJJbyQyq91Aj9TvPpZQFYkNbh4cTGJc/wDF/wCXo3ij&#10;aRAzV4f6v2f5erjOjsFkKrGUVRUT1NLFVRw01WKWFpIKemp3TDnHPVOSbJFEkpnQ6tQZgWC8ooIS&#10;yknq4LRr29HAqttdfYKprVytFSyjHHUlfUvNJUVcknonjhmUjTJHILa2b6ED6XHtueGBWo/VI5pm&#10;4dFM7g2/tbIqskGqShxLyQUqmpd3ElbOTHW11PwZTe8jSkaVI4vx7JbiKKvZw6WRTSLlvPow3Q/Z&#10;rrg5dlUlDVnLUzQpHUrD4y1PWSJ9WA0yGNtLCxHk9QsB9WrWVoG0r+Loq3JlU6jx6tu6g2PUYihX&#10;JZJNddVgzSyBFj8aOFdUCfSwIP0H+PscbRaBB48nE9RvezB5WcdGAijuD9WOkjmw1WNgxAH1YfT2&#10;esQa06LesvjUXfkE2UgglgLXYAc/X3TrfXnS4v8AU/Uj6BVYfW54PHurfCevdQZfSdIFyvqYDki3&#10;0Fv9bjj2XXBoOtHplrXXkhfS6gfgoOefqPYa3MjRT16di8+mq9tYdfU3qW5UqFHIQOB+f96/3kNi&#10;isQR9nTvUuM8KthqYlrcX0/STUeb88Af7H2+M9vr15uFepSpb0gRubgWsLcegq1hb+n59rEg08fP&#10;plm1D7Os6RepdSgcWuCLMb354vz+B/vPt5ICJMgfL/V/q/zb/wBC/wBXr05xKwHqHqb9K2BLAn9J&#10;I45/J/H09iKxQr01105ZU/pa6mMn+2PVqJP+N7ezI8OvdQSVZVWRQgDOurjVz6j6v9j+Pba6SKHr&#10;3UedFVZCCCvrsNNmXj8/0sPdyAFNOvdJ6pPOm1/TcKGuSVW5KD+lvrb2Q33Bvz/wdORqSdXSPrJF&#10;LO3jEbOlmBVQ0p1fSMrz9b8D/Y+wdcldXDy/b0901tGkkg1RWUkBlihACxAep2twSD9Lcj629oQF&#10;L0pTrfSkxjmIxkelIwqWZQE0X0+lTc3LHgnn6exns8nh8OHVD8Y/PpcU0rFIy3LuoJDKob08sfSP&#10;rfi/H/EAdQSBkA6v0461tqLA/pLEkXsOL2sOSdNz9PagmmT17rHPGjDT6LFvIPwo4t6VAN/8Rb2m&#10;lVWz1V/h6TWTAVKkqgLqFYvyLg6dd7r/AKknSfx7CG8hQrU+XSboLc7OFYaVX1C9tN1ZYx+ggj63&#10;BXn6FR/rmIOYLnQwKf6v9XD8urourjw6RGSkaSHW6lmQXQhwGk1rcLKLWJXji39bn2F2m8cBzx6c&#10;YBUIHWXHVgEkaTah4vSHZryvJIPSwIvcltV7sFAHFz7E2zSjxFWT06Y6XuNqkjB1LqCsFjGsG+pg&#10;dGn8MOD/AL7iU9vaqg9e6y5SdLN5NCOQyGT+0RcMrsOf9Ym3tZPlaEdWUAsK9BTnsipjeRvH+yrC&#10;RwGHkBYJqtYcqDp/1hf2WSpT8+jFVWlOg7q64aZoHm01AkWRI0JigMDr+7ocDUCGuJVXk3Nxa/so&#10;uBQFetMmk06Y6XOyRVUJAnjicyeNpI1M0jeMgNTyadARQpLxkc8G97eyIsEk1Hh1RhUdONZuD7in&#10;lhVxJKdM4QxuTUQgerR5AQGUC6rwbkkDgH2mvnWeIqD03pNeou3chLHXMtiAJYGkLM7yuCbqTIyg&#10;AEchvpbk/T2E4rcQzBvn16SMFccejS7XyiSRqGMjM6RMYytwYSSqqi/2iB6iDxYi3uZuXrpUhUDp&#10;OFpluA6FilaGaMSEjUp8YJXUtwQpvf8A1rnni/saB1kWvWy1TQcAD/g6coiBdrqSfUFAFgpNrDUD&#10;wbD8fT2m1hCS3TXHB6l/cWjZQCdJuLiOwIP6Rb/iT7ae6Qrp61pA6jPySVsx1G3pABZjYkEfkAHg&#10;ceye4JJqvr04nx9eVtLufoxC2KsqqVX66bC/+uCP+NJvFCE6vLpT1DllALAqtlcsfSQT/av9Pzb6&#10;Acf61vZDdXSs5A9erJ59RWnOm4GoEkAC2oBRYBQoFr3v9B7K5JmFX6vx49NU0xCoFOoIZAzqVKu6&#10;m6jV9Lcm1/ZNPdNXtOBx6sBXHTXUTumt2DNbWwRSrlY7k6FDfnVYN/Qm/stkumUFnPz4+X/F9W0d&#10;Jqvq0RH9TFHszXCsjcXJYL9DY3H+PPtBJfoqHJznqpUgV6CzcOSZC7v6owhESKRAplvwxUj9Quo1&#10;Nx/vfsBb5uJQ9hx5dbUkDoOZqqaWoMtTNr0KwZLBPBEzAJJJG111n9JLXv8A630BL3Ujy6nav+Tq&#10;vT1HNHEBDIWUiMeKXWjOI1fySyGNeAFB/qT/AEX6+1ou0A0N+3r3U1auEapIwJIWcI7gr5BEBbUz&#10;MB9TZw1ri/4+gUJcgUdDjzPXunqjr7qFeRi2on0x2AJU31MnF9P+2b6+xftN9rj0sc9abh07rM7x&#10;3a7hVDa9NlVr8BtR/AsxI4FvYmWQstem/wDV/qx/q/wtslRLDIdEqqiSMbqqvoa2iRtQ4PpJ9J+g&#10;HtG8zI2M9WXh0601QQquxWO4jILtoCmNSmto1/JBBsfx/T6+za3mLJnq1M16ba6WeRbrTszwCUct&#10;DZY35KzkAA6SA35sTx7LdxZ2TtHDrfTBSzVCVKa/3JYXikkMeovNrOthGG/Eai2lbnni1/Yft5pE&#10;uACf9nr3QhxGUB2GllVHcBAHZZXQI4BCm7AW0gHj/H6exekjlS/lTr3UGZZ2jdizMAl1RnDFZCOB&#10;Lceo/ghrHjge2JAxXV8uvdNLU9UujRGwDVCaw+kmJ+GEqN+SCLAfWwt7L/CmxnHXun9IDJAVEbyk&#10;GNYppPTLa9w0mngD68j/AGPs7gjDw0Ir17qDU4xbSKU8aWLMv61QXuCVAsWY/pJ/2/tDcWK1PkOt&#10;ilc9d0WPVbalRFOtU/aWMSNKb6jpuxZTdQv0v7YtrJWrq62dNMdK/F48aLkQoyFdQjPqIU/rlS9i&#10;QbqAfxe/s7sduodS0+zqvSwjpAYTdACwJOmJUIYk69fBIF7gH6/09ja2sAU1Aceq1HA9dGkW3DFA&#10;TICL62ICepBbgsDe2kDj6+zaGwrivTTMFz1g+0Opg0WoMF0ksCTb9SkH9JNrke1A20qaMMHh0y0l&#10;RTpJbgxEfhkbwKbBZEZ4SXkCfqj44HPHsq3XaIjEW059eqCXQKdBJNTBntIsLzAIEeVXiJ/cDRuQ&#10;o/Uxsw9JsD9fx7j+4so1fS2D5dPISwqesT0wiKSqXaRb+V1iReXOovErj9bXsG+v+39p3thHQjj0&#10;51Lq4TJSGSUuHLyaFUeZI3bhUGkXYG13GrST9fermJjBVvXrXSUanleaVHJC6UjXVpkeCYHWlkto&#10;XkWUgGwAF/YbaMs9Dw630+0dIrKlzEkg/blVI9PkH9piwHpDf2rC1+fZhbWqMKnj59aIBFD041GP&#10;h8LMiRnT5HfUF9elf2qhxp9TDTY/i3P19vXNlFoJA8uvKABQdA/nYZUqJI1qATMmuJ5lTwO/62Vt&#10;K3PlFjyB6hbn3Fm5xCO5Kjp5OHTAQ5UsrGFl8MssahZnR09JjuvCxaLEqv4vxf2V06bAqadZatKe&#10;WJmMEipMg8ZR5WUqBcRpGo0spPOljyeLce7dvn1tahqdIXMQNEzytEywsKdIwoWNYZWj0F4iw9TK&#10;QEZBYf8ABr8JZFo2OHVDxr1CxlNBTyKfDpnEOoLHH+zPTlilshKQB5GP7hZrWsDYEC9ofjz14dDT&#10;tUI6x6pXNJLAJgz2CvLCpjbySEXYk2UsoAIJP5v7Gu2OOHDp1OHS/wBMDFSGM7RRgpRqq/uyyqYx&#10;Gk1ufqb29m7Fft+XTi8escyLeFFiUQtH6gnofyFPU1R/gDYWv9QQPbMn2dWb4em6qeSQtSPFH4l+&#10;2hKqbqJ7GSSojjUm/F7WHHH9T7QzHV2EYHTYHTXKsT6aYPdksLq4eRwZrsb6SSBbSP6X4APPtk6f&#10;g638us1JG0E886wzCJCy+ONkWeD7ginMCyINQVFYlfIALcA8e11m2iQN6dePUDcWDSsEMlTaop0l&#10;bzRooWWSK4NKZvp5AXW66WYav8PYpS3+oAkPn0nmTUOkDU4KNotcyfdzuyGloI2jeUeRtWhtSnVq&#10;dArkIAv1F+fYz5c2eJrtS/HGOiuRmQ46ID8xevqzKbFqMpBQ0NfUioinrKOnIm/3FzM9HXQKqWKR&#10;LLqM4UfpLEW495JbJZeFEKigp0ujkVlVV8uqOO0Nu18+Jxn2+YNdS1EtLLeWbxyUdPTeRUpooIgX&#10;R0lT9wKTq8iN+B7FURRB0qZfEFOip7qxJw7T4WUNJBLNTfxIT1BpY71ICprjWxkWlZm1iP68MR9f&#10;a5CGyOmtIjFOuOA2w1NhHefLQ10FLI1RXYZ08UMVO0tmeoxUoBmgkQibyxMXuFIAvxssK06dWRWw&#10;On1cBU1tBpx2Hq2nomjdpvvopIvJOvkp6hcdURS3Ekap6SRYI2pkPJa1aSR1sMa06Se4sFX0lMKK&#10;rgrZqlDEKQ1TrDFE9WxkVYoo9UZSVFeOIRNJpZywYN7armvW+oO8ttVMmMoM3hxTzrRtDA5go5Ve&#10;jqEPlby+IGpk1yl1iVgAACAAAbbDADSfPr3QhbT2s2RxP8VxtDkTNNHT4mvxQK0EU8ctoq2uqqga&#10;leGVhHHKLBibG/5LZKjj1uhpXpPLtDO7ezU9Th8fFUQ1EmsUtJUQPWJLR1InqMdNDcqJR43XUfro&#10;FvftS+vW1+Lpc5iTZmQr6ree3KlsBuMRy0WdwtSZHaEVLLTxz4eWcEF6hSBNAwI5k02AuU9Dp0ny&#10;6XhUYApxHTT2HuJ83gtpnKU/8UTb1ZS0ueKrTUlVlqOsqS0MEFYQTK9OAQxUFRq1fj21EAhPrnq0&#10;g1Ktcjp4r9h43AxQ9bZzJS53ZTtDndvZZRNUVcktchNVg8RTU/lcR08pk1pIdJkUNYFre2TIWbxF&#10;w3n8+nDbKo0MarSoPRQ6/YNbmM7UVVMj43E46s+zpc9P4YYkgp38ECGMHxSMyePXEh1Kx9QFz7Xr&#10;IKAeZ6QNExJPkOsrV+2tt1CYjD0kdcaWoSStys6wtC2TAtJUapYwzSRniFIjpN7knTc3FWNSadao&#10;On7f9LlHlxstPWVmawLUlPX5ZnjSB6Gtq5vHMKSP1POYiW1ozW1kgfp9tKVyOB/w9POrAD06jJ4s&#10;bAk9NXPV0kqUdPDkJoo5q/D1CVf7ePq4nBIRkKvHqAH1Fv6a4nqw4Dp0PWbwZWfb2ZevjgyWMjqc&#10;PXNCsEKVTwCrFEkukxkqF5uTzq/JN7C4Gnt8v+K6uIavRvPptrGWLB/wuWWSgTCyJ5vuI1iqxjw5&#10;WD+F1UKePwm2qTUQS/BYWAGq1z1sr2aT5dIvFxR19RXQZSpeSlrgCtZj5nmehgNM0sNTJQzKWMrg&#10;evRa92s12HuzFfw9MhCDTy6QIpK6bMyZGOSaenSCO9E5eorarGU9gXVB6nd7F9BsEUEk24DoxQdJ&#10;SDqqOlvtL7Cly2Mo6XI5GbbklbE+QpaiRaiCesU+iBqRwFN7lo28ZIA4vf23KxCk+fl0/EoLafI9&#10;LXPbRwMXlr8bJV0q0oqJqXa8sjVtSKiWYSqtbRxxgJE9OQqsQbMBqN7WZimk+Fh07NAmmq4Pp6dB&#10;phRW56WrShpJ0osXFJWSU0blZpwk4eqWqZ/1Kqaf6G+kf0AV8OkQUmvSTy2UqM0rYulElJhYZakx&#10;wlxoVql1hrY2lFmCqyhtBB5N7H3cDQQ3WqEZ6aKbbsdVO6wY2onWkgEdbLHLwEisjVYeMAXuVDkD&#10;9JBA92MopU9aIB6WZgp9m4+CoeGkra7I+b7Ymo8k9FaMaRVSFQt9RZkTi/8Aa/A91VvEf7Or6VUU&#10;8+gxo0f7yFmFPCaiuhmiSrZagwkSEyBIJfVpJIJWTkkjTfn2/wBMsp49SpKeTI1/2dCJZpqis8Oi&#10;SNgdIYm1TTsL67sxCIAoJBI9+HVQKmnSpqsR/BMZXY+lBklpnpTmp1ptJpS0xdtUkwDXYhY/2xYK&#10;Pe65z151oMcenja1dNVUkgkllWgmdo8jPTwIa6lhEl6csJBpe5CsovqCkhfSLe/Y8utdNEMcqZ+q&#10;yFBQwGKtqU8Cw64R43P20Uk2tbLpAksv1tcfj3408utNSndw6bMxWVeIieja0VHTyNVVNLD4nR5J&#10;GK0dUHtpJb8W5uv+w916ZWPUK16YaKibLRYxK6eJcfNXqsVMYmE0kytpKeJhyuo3Zybtew9+6eCq&#10;vDpf7wqKek3DR08U09NQ42gpXSL7qlVWeCAJFSxwoFCLEx0GO5YG/wCo+99MqoZTTj0D+VydJSV1&#10;dLFA8ctbHM7tK0Xjp2k5YwoUDAW450ixPBFvd14dPhKinQZ1WQmrT9okUa+Ro2IjcIwUmzeNmHpN&#10;rXYn6gWJvxunVitBXpYU0k6JjqH75/tqbVPNIfQWJ/RChIBQ2sAP9j9Bf37rVF4+fU+oyhooqswT&#10;NI1aGpoASE8QmW8scap+eTz+Rf8Ar70TjqqourpSYY0uP29V1k1YKWshTQsUS66hqqoZWuVcAhVE&#10;fpYH6km/PunHrzDuBHz6BvLVb5CuaF5H0KHaNobNGpDa2jKgiwYkk6vofoD7uFpnp1R59Z8fT+MI&#10;W8UKVKs0hhuzJZrU7gj6BTyVsdX9Pez15tP59ToomPjMur1SqsZ8Sky+rSGXgBiLfSwH9ffjw603&#10;wjr1RItU6QNDdVLr60VJAvKrHIyAc/Qk/X/b+6efVQaGvTphqWNYPBPUqoYhDK6BoxGzanlcWu+k&#10;j63497Oc9ONUdw6c6fFRzmJkBSKJDrjQq0k4Z2WnUFwLo7cK5+gufdeqFicHqTT4VRHLkKkL5X0y&#10;xU0YBkWBz4zUyFBayEGwU/Uc8D3rqvXdTC7qVjgVIS0FPGrkTidkXx+aVXI0E31hidPvYz17pVY7&#10;GwwLBO87qax4UnqJYyY46cuUl8RANypBa9uRwOPr6tetrx6U268tTU+PEdE8ASajkpsg8NSWpZP3&#10;FkgjsbePVGEYppuH/T6QR79045AFPXoA7q0zW0ywElIHl1MSijU0ayPcjjj6A2uffh15OHWKSqjl&#10;R/HCmjQUJi0qVVW0oLsLsb3LHVbkfke99X6aGdYlCS1MccKsCY1UtKdTm7+V76tP+pP5/wBh78OP&#10;XusdWEMhdrmOKDQikBRNMW/buoB02UD3YenVT5dQZ28ZKy0aSpEwlkdVv5Xb0qY0XggfXn68+99a&#10;b4eoIro2JdIZvPpKmUAImlX12jAvpC3DAn6m/wCPfj1V/LrlOUZUld3Z41kZCj+KVmdvrHCw/UP7&#10;JBsR+n3rqorXHWWCgmimE7xoUqL6EUgySx6LxIA3IcMPU/8ATi/PvfWySw6kx0iUKl5R6gBrGqNl&#10;jvcqlgCfSTY8fm/9feq16r03N5mMk0buYgUWRFZrLFH6QwFv0k3P0/HvfVgARTz6w/dLUTCFUiYI&#10;7mYkLzCRpUrcW1fXgKOb/n37rxUgV6jIWdJ44m1eM+Bbqv7cSgsQmsEsL2A/x/1rD3Xl+Lp8pykd&#10;P5pUljlWBjDEsiksNN/8pjYEeuwew+huf6+6k1x043w9RUhcsk4WKSWqMcUJSTlFI55PCWP0Ivz/&#10;AE+vvZI68aUz1JZZlmUu6RtJHopaYxhrz3u2uRluQR9Cb3tcH3oU62KUx1IkbxiQGOOJlvGiAlpW&#10;kQa7KSPUSQtjcf63HvXW+mtzJUThIrzgsnkRgUYFbGSBg3AFj6rfj3bFMda6fpolBjpjEzSGIeMX&#10;1+LSnLhiTwPzx9Ppz7r1vqMkMs8krMft2CsW16ZAoI1IY1tqDNa50/7Ee9mgHWusUFMyUvklkhSV&#10;2mdS83jRoR9bow4a3I9Q/H0+vvXXv9X+rH+r/Dknc6UdFTUIVenYhFE8kf6tFxfSRYsPpxa9zf34&#10;cet9Q5IJXQyAhtUiNYNHIY9XLGVLX06rhv1ccD3fHDrXUWIRvMzPGssciyAXLRQtp4DyIq/UngMf&#10;qLce99e6x1E1pIvIyxmQyXhZI+NSiJApAta/pueeOR70fn17qdRA0auKuKIRQM7f2bCV49OlG/2k&#10;W/wv71QHh17rmI1qGRomlZyPLOngDIAx5vIvAYjgW96OMdb6lCSBDOJ1eMaI1VfGsoEaD9lllt6m&#10;b6Mq/Tm/9Brr3TvhKWorpo/BCLsNU8BRdKrq0RxxL9QpAALDkc8j21Jpp8+tHp4qTFI8FMsEKpAr&#10;xeR2eR3YclFABEelgLXuAPr7bArkioHWuhE2VtLLbnqjDiaKLJy1kAdY2C3mKuElNPGo5u/Cm4PH&#10;AN7guvruG1j1zGgGetjqxf4v9Q9YVW5cLR7/AKFqOc5ulyEFXUwwPQx08BUS4zJLKvpVisxMjqBc&#10;qBe/ESc5cxbnHZu22t2hTgcc8SPn6dF92UchSfy6v7i+DvTOZhXL4Gu27Q0sUWFq6vb+OpMbXV1d&#10;TlhqaeWdSsIAJRZI1spBt9PeMtxz/v0RKTMzHuFSSP5efz6ULZxFQUPWTcPSWB6zmo89tqloqvH1&#10;FXWwZiOsjkrZK/HJRl4xPkKtrsiehFVbAtcKPp7RQcx3e5ViuGIpwNaUNfID+delUY0/D5dFI766&#10;l2VJQNuTGSIZq7DiKLD7fihx0VPjncSZWOfDOmoSzeRofJIFDCx1My39jvl3mO9gkFvL3AN8TGuf&#10;KhHl9lem3RdXidBJ098fcxks1S1cQwlJS5fIr/CKHGSxQzYWnSjMU8tdUVkeoBoAqsIZHZ7MUAVj&#10;7PN+51t47MxktqVck0NTXyoBw/L9vTUiMyaxwHWwF0z1sdmYHa9XoonoqbFxrCmLx0SBI442BeNb&#10;hipuAFMYJ1MxJHvHzcuY7i+uiVqFqc14/aOtQIPjPQ/S18NTBJEC8VYtGksSTtGK2FaZC4eEEqC7&#10;C1g72PNri3ukm6ySxaVY9LapTpkxJp5aWXKukUNRAhMACpJLX+UhJTJFpAA/oFBB4ube0lvuE4X4&#10;z1QaaVHQR74razCY5pME/kSN6updpNbCrg1CdsVIYwWdksfGDwx4HtmSXxJKV49I7qRogNHQCz9h&#10;UP8AEEhyuNjpa2pb7qFamoMpSpkhFP5ZRPZqeaTkJB+dII5Hs6tEIXUhrTH+r/P0kWQEVI6fsXNR&#10;eOSsWWkqarJQJUUdVBMsi0UULsi0snqLJDoFi2rUTcn9XBjGurz+3z6bJ0ivSLyORFFmqvwMk1DT&#10;RxQU+Mki8tNj8ir6lq6mKMK9SssQJp5ijsCbAWufdyAoFcH1GajyFfKnGn/F9NiQ1zw6af76/wAe&#10;mhw7s89NSz1r00qsZaCIUsplmZkjVJJZUT0FtJjUgDUGuPbwkIX4v8hr+wf5/PPVmj1Go49QJMvX&#10;zv8AcQ1tXR1NLGTT1dPVNE9QjMZoaP7WZZWdvFdY3WMlm4uAbjZkCDH7PT8/t6SyQnVQdI09mbgx&#10;lRJCqtHTpNIsEdajRzyVDy66xp6SHyDQpJL6+VIsBbj3X6qVhRTU+dOH5cPs88dJjaCtCemWr7B3&#10;Dk829AsrmCSnnDy0plq3p6NYRUmSnV9Q0yXMZjv6T+AffhdSmOtSaev28Ps699NEe3j1CylbWTNG&#10;USJp6mFIVM/7sRjjQGoMKW1AwhhxqH1c/wCHtLLL4gyagH/ivzPn9g62ttHEe0cekTVVSzzaqlpR&#10;Uy01MhqywZKamgmK1BoKeBS0qyPwCFKXIJI59pAtBjGTj1PlU+tK/Prb8eszSCOrpZVRquuijrao&#10;QSU7ySY2p8Pjpp3qZAI1pWSzNBJIWDfpFzxoCgI+EH5gahXPDiw4A0Hzz1oGhr1jqMq8DhKh3ko5&#10;oGE8Q1UgWKOLWU1yhikqs2hy2qygC1yLPoisTpHd+2pr6eeMj5nrzOvST/ieQqo4nFRUzxVelMlP&#10;9tFSSTTBiaQVKNqLCSnS8sbMiHSLEFiPapUiHkO3h5/b6cDwOemC4Y0PDqPM0BnqJVlkLVMkeTeN&#10;Iowk8hkIbyiUho5QQqLxYoTcaRxdQcAjh2/5ceoHmOqnR+HpNVmTaSogSobTLWST0k0RNPPSwByX&#10;o4ZE+igKEBm/obH6D2ujgAB05AyOOfX/AIrp5V0inTDRNBI9PLHE71VK8lXkqajEkCGFWdaeqnp2&#10;A1AnyKpUjVYEXHtQyleJoDhSeOeIqPQ0werhSeo0FHLJHFQeKCSSCqiqZ6moVUjafJVBSCNWZdca&#10;xIdLS6vQyhipIHuzFRVxXPkOOBn9pzTzGOnAvADp3gxi/wAQlmaOg8VPHUvJTCSOpx9NpcR0Mxk+&#10;rFm8plCRa9ek2W9xSo8PTU8ePma5OPkKAfKo6fWOvUxFqZMoi1IhWnqYngqDjZ3paunrI1LapppN&#10;SNG4IOqa/pcrzpv70VASoyV8jnHy+f2cOPTyQnz6gmnebwSSzuHKS1WhMZHXfaw0b38EVbTFNEU6&#10;g6khsFVgSWvxY0FcV8q6iK1HmCMkfPz6dZMUPDpky6mGBmDrFXffwVtXJLeOprEaUfdGJ2AUIDpL&#10;MhTgPfj67SjGjCoIoM/s+f5dIZxTHSfTLVDVaRxVlZQ1tPDJLI7UqjzPMzOi08cCrq+3ezITy63/&#10;ANVy54fbqKhgaDBrSnmfQNw+3pA8jKe3y6Mj172Dja6ipqWvln+/NJFBFL5Y4GSWKoElQcaGW+lF&#10;LyGJ7MeNJJv7D9/YvqLRjFT88fP/AAA9K7e6Q4bj0NmSbF5SfH0NUY8i0LLVPSkRPRQNUsGLrVAa&#10;iUcLqhYj8sR+faC28W3Bb4fL5n8vQ+R6XakcUr0HG68dgsU1LA0Ec1fWivmeb7iGjiSqqpiuElAR&#10;pJbRhHcTgqyFV9JBHs5gleaMk4pQfkB3cf8ABnpJJpHDoJdq7UTIZLy5KjcR0lTWV1ZF9xTyRzhg&#10;YpKapkI1vGbEmSVmc2CkafoumudCERNxAAxn9nAelMD0z02I0c1PSA3Xtqj1NQ02MyMxpqWaKOGF&#10;o6SqxkxnaQVEWUgBSNbaUSBSNXJJt7MbaUldbMM+uQcAcOJ889UeJTgDoOIduVEsjQPTeNsWHjqH&#10;q5KZq6bLzMDDWmipwyu5FwZRcazcH6+1xnFKg5f0rTT6V9PUHpP4ROOhsx+00wGAlSGnopq6Z5Ja&#10;mo+7Z8dT5esiAq6j7pxaNyCEjK3XXxcc3KZJxcTVcmlBQAZoOAp5ivHpbHbKE1Hpip0i+7honpIa&#10;unxtJI9ItQGSpi1oYZwXUXeWFCbJaxOlj+ffiKqXUkFjmhxj0+R/lkdbRRXpQPTtAjEQtDOaqjeK&#10;VXipo6egMBCQGAadKlmJc+i4s1j7qtCcehr6k+v5dK9CKMnpW7dzRwu5cZBStk6vTQwVUMbxwM8y&#10;UEvlSVJ10GmnMnpOs6WjQB+CLMy2omgLOoGfLGSP5in7CeteKVYMnl1bZ1D2blZsZj63G1dRUCWK&#10;CStlhLGaSKqk8cWiSVVYsNWqSRrqguAeAAHoy1tKUQkUxjoTbfdA4HR+9n5E01G1dXTQkTMg+2lb&#10;yyaeGZlKgWOnjUOAOQfZ7ZTM9Sx4/OvR6rVXUehHjytFVO8dPB6LBhI4jZhL/YRkcXsVIKlR+CT/&#10;AF9q5lKfn1ZSD1yrKQ1CiWaFopm+mpQBZBw4sq6SRwf6j/eG6kirYPVWXGrpA5QgUc9HVvLOZWNO&#10;keky64DJ5HfSv0JGlSx+g9lt+ymLSeJ8vzHSScVFD8+gOyWApllr4J6ZpJHLwCnaQMPDEDPTK8nI&#10;KLoUkL9eB7ISVClfTouMKgE9EW7PxdS09aMcYKKKseLJSvOiBVlpCQtTEsiFH9S6pE0E29IF7+6w&#10;EEDV0HtwjYHHn0TLeG2M/QRxVUsawmtllq4qjEvFIwk4NTSzLJqIpVVkGkOdf1IK3AOIZYjg0xju&#10;/wAIp5+eeFOiKSKQDoCTVrLVLi4fHE1Ms1LVxxU7rSSU8s/op1ScOsgjdldpkkIDXUEE+zLQANZN&#10;a0pU1II8+GMVx+fyCOoqV9OpmFxYqctW0K+ELBS+Oqv5KyEU9M4+6pjQOlw8btdQSQ6gAM5tfTuB&#10;GHPrUUx8lNfPH7DXHV0XU1OhOyuKxVMsdM8dLVVJiArNFE9GgIpNbyxyLYxlISFMek6LED6ge0iO&#10;x7sgeWfnj+fn0u8JVGeg+ydNDb7SKOhqcg2maGmqdUdK8cv+WDIqgBdjGQRJ9GvpFvaiMk5zT5ca&#10;/wAI+0U+XTTIowOPTvTYfx009JkA1aZ4kzMQgq4lWiEvBqYZlv4zKA3kidbAX9sFiSHTH4eFa/Ij&#10;zpwB6sIwOPSrwatV1FOtUohkTwVM7oRO3gxLfcNUNNTACRWQKkl2IFyCpt7TyKudGRXGKCpwBTyp&#10;Un8ulcNKivDoRcPgI9wZGOavlqcfSiOaXG6ooJlqKaRC9MJYyCzCnY61P9oAK6WHuyRBUqKE+fHB&#10;H8v9Xl0axW6ynU3SyXFYajocfRRUTU8hp6hqmtyUCNJWGokMhaWppi1mchiYYWJYHhBY+3jHUnHp&#10;5/L7P5/zPSsRIpA6g1ss9XFj8Ht2GVsjkqlVix9ORTha2NR46pPKunxaUEsoWQXNhYm49vxR51tw&#10;HmfPpiaMlgFHQkYPaORwxiyG45wKmamfVQY1PsVR0k8EFYxmGl2N9b6V+v8AT6+1YZRw/nn8h6dO&#10;wRMhJcZ6Z9yZTD+SOGhqqWnpFgehqxDNFxK8heZKRmWzef1BjpFtP59qEda4FfPpSMceg6x+9NvV&#10;v3OK2zI1TVVj/v1qzJAaerSQ+WFKWojOmQISTcAFeF5v7f8ADYCrDHp9vn1tSrnt6Hbr2nw2Figz&#10;EVBTZfMQmsx38XqGhMrvUEy1GSVZiSAloomAAsqkLyT7cHCj4+Xp08ooe3/V/L/V/gHbGbVbLCSX&#10;PyQBoo46uCigpsezQQOomNNG4RIjHJ6WYOhN2Nn+h92MSSNU9LYYcdLKk6wnXG5TK0dIBioUatAr&#10;Imo/FSyx3alkifUzlf7Goun6SCvI93/dpdfEHDp7w0XDefQNby2VSyLHW4oPG/gidtDh6dKRiIKl&#10;KaoRFkpm1WMgVwpIYEAEeyDcIXhasZ/z9FV1G2rs6Lvndt1mEqSa+ZZKGpmmyTlYmix1OquIoi1S&#10;wEjyRqLiEkIW5DG/sua6RlOkUI/af9R6Lp2EeG6EPZeRo5gYYWKRx1NIYJ5EV2lpbWSWGJl/Zll9&#10;It9GPP59oSSW/wBXH0r0mSVXNOjXYmlx2Ow8bwgGsN10TyeSFYJnu6PHGAQpQ+oC5/px7OoWCwA+&#10;fS9fIDh0k8xElfWzMqBYKeJ3EvhjkqJA0gLJFH6XVGIDIh1KTybE+0E05UU61JHqap6QOYR0nWSl&#10;o6L7qOcVX8UNSk7IHUMtQkcIuSq3RzKV0+r9RHtLHJ+oDU9IHUV4dAhlcd9xU1eWqZI8kZqpYppJ&#10;jJFLVPU3iSkglCmN0+gRJNBVbEA/X2ah3JANcZ/1DpIVINOlTtepq52VDPNSw3LVk1CYYTrp28b0&#10;WlV/dRX0pzw5HA54Vwjy/wBXrXry8R0afbFLh8jSRY3C4+TI5kBdcdUghpnaZ9dRHDTSWJtYjVx9&#10;b/W3sS20aSRUUZ6WoCTjpU1nUFZlKBmmjfD3aaMxSx/5rzKQlQsrLqLISRESLKDe59+n2Wa5j1Fa&#10;Dp7wnPljqvvvDrHNbeSKqiShrojB4v4ms5p6eFoXaOGrqQvKFmK+bnQ5tcC9/YVmthZS6ZDjyHH/&#10;AFf5DnohvIJPGNRjolVRVgmehFVHLUxxoj4vS7UzTxMSY2lIA8jn1tGjBQh54t7eVRgnz/F8vWny&#10;/wAPRUWUHSemR6meeu+zooXqshQVVJVUcs7NFSs7I0c85lodPnDrrVI9KkaeWJ9JcooTW5AUgg+Z&#10;x5UPD9vnw6cBJ7T0m87WU6+CTGz0i4hIqhC9TRxCspGRgKyKlmQK6liV1AgDkh7X92UYIkBDGnni&#10;lMV8sZ6rIQvSHpq3RNkDiw9PUViiGOVWVfs5Kgm5rvvUMjMqAqvjbSosDwt/bpQHSJchc586elMU&#10;+0VP8+m4yWJJ6z1OQaqrzFU/czvDj2irfM8cccksclnko6mLUJGNw4VLKwIuxa496WPSmpaCpqKe&#10;h9R5D5npzpNPVtJ/EYaKNkmGMlpSHlf7aYzT6MjUQx1A9DxDSqxtYXJKfX2r0EFSxwDXIzgYBPmD&#10;6+tOvdSv4dFR1cNXVyLVTyT0irU0sMk0lO1LCFigKhWNNB/uzSvB9616kKrgUPyrU/zby63SvWeP&#10;I1SVE8CpEqrNAgWiAVvtvIVqqkl11MBJygQ2IYkah9aGJNAJJrQ8f8H+f+XXtJ6Zx4qh6nyJreim&#10;lgq6b7RTXy1Jc1CzivQAuqobKVIUKbXLfR+mkDTjVQg1xThSlDTPyJPHr2k9B5NJB/kdQ8vkE9VL&#10;HUlKXyxIUYrGa+NwGZNZKrMiu6erU4N/ZtGhoVAIxj/oXB8vKqjzp1vSwz0z1eQkVqtZoKrILUSs&#10;reGJKuI1sCfutjK6YMVRCujm31awNre1CQAgUISg8zTBwNS+vn1o18+lBt7IzPWKayRIY5II6iY1&#10;UgnyKSeMiKjEzL43QgD9FnRrEj21NAoWsYJIP+1NPP1r9uCMdOLw6NVsnKRTY+gWarnqF8UbQnKQ&#10;LHHSfay6WsJR5XViWDScMUUcW+lrVAhIVQPsPGv2Y/Loxszn9vS/lylRUtIgamjFYaqqggdzTvkq&#10;Vl+1qMlJG4+hC6Y1BuApY/q9mNRT1HD/AGOjEEEVHSEy1bE0TpD4jGEhWaavlMNHJ4janrhTBWQS&#10;sbkAH1ALf6+25Uxq8/Kn+DrzfCeixb6qgf4lLSwQxrTAxR5Q5WQQ0KRMrK3jfUTDI1yHLaNWkEAg&#10;H2zFEPFCsTnOnTk1/LiPyPHoqcgseg8hlc0xrqgyfbtRmocTVM1XFFU1Fzr8MYVSqO2oTLHbkqSQ&#10;AC6UUPoWlQfSlQM8Twr6V+wDB6rmvy6dRnJYjTtSVgmyIihgnqq4ymVCkOhJZKCpC0+kgFBHDY6T&#10;ytz7oLdGUhhRcmg4ft4445xXgevdS/7yylI0WNXnx33EDR00JeCeqqNLNURO6rp8chF4VI9IsB+P&#10;e/pEJJ8nocnIA4/t8ifPpxSCKHqCuSdIZklWikLSRGF4KllqZ0kUxCjMKH1QKwLCVxqVhYAWv7e+&#10;nWoOR61GAfWvr8vPq2gdJeeaaec42SBaupVPtZoJYp2WJHP3UrzTG+oy/lCf9j7VqiqviA6Qcg4+&#10;z8iOqlPTrJHSNK06Rx1CQpAsJqZo7Ujqi+QeCQaWHh5WMm3+xt7aNAATT1oOP5/I+fVdJ6aqyKaL&#10;7CmYiDw0Uk2QnpafXLUUla/mighjK28hX92nZrAOfqLcPxBDqK5qRpB4Cnr8q4b7OrBOsMCxajR4&#10;zwJFAaWV466ppKnxidv8lietVUX7gj0toYi4sbn3t6ka5a5rQioB9aAg486kcDjrZUU6c8eYnqBR&#10;GeirA7SgxpTOssEUVwKJ8ho4hU3Mz6LaT+vi/tiVCE16SuR51B+YHqTSmfy6roPS4heaKSnb9rXV&#10;meSvqZ41hxdbjZYxT02PhSIOxiU3ClrhOWDHV7RMiHUM9uAOJBrXV9v8z6dPCMjHTjW5CWGCanMA&#10;q3RafE6I2iQJHOhlhqS8inxrKxsXtdQB+CPbaRKWrWlatn1B4fl/OvTgFBTprhMktHCKmnnWreR4&#10;Vighaq8dAreHxy1NQNAjRAAjWu1yo9v6VBqhxx9M8f2/L7Ot9NFRReNTTzRiOkqZxA1PUU8lWzRK&#10;wMMaBjeNXWxVhygBt7dR1PctajIPAV8/t62ACPn0/wBDR1AYU7Yu0SxjzGSUDH0sNOPIjyPEB4pe&#10;QpIDOwsSOfbTMtNerP8AMn7PMfy8uqhKmnTiaJGmZWjmp5i0L1UtZNqp5oZF8ME7RxqTG458Y1Wt&#10;yQC3FtWMUI8qDNfMf5/njy6d8KnDrBDR1dLJQy1sYWnh8hMbVMctUtIgNPDNVTxKiRh/82YbeQqf&#10;IdTcC5MbK2nifkaV+VcmnEnhUU694bdSYsaZBT0BIapES1LCaZXaeDzsnhgqAAHjAs5jRBfgPb6+&#10;661qXpjgcUz608j9v5dVZdPUGSNGVlc1T3pZoZ6SNIZaaGFqjVI8lM5D63kt5BCBYH6/U+7/AA8K&#10;VBFD/s8COqE0FemmtafJZLKq9E1Ikc0GuOo0/bQOacCmWhEQKagFPpPOnn6m3t1FVI07gTnhxIBz&#10;Wv8Ak6a6Z6p1ikEMSjIGWanOTqhIv2UktNGVejqqaVQoI/zqyJYuSQ3t5ANOv4KDAPHjxB/yeXHr&#10;XDpW42no5TEVllnhMM1FRRPf+HRFYwY6aa4YMzm5Uy+hPqPqD7RyEqaUFeJpx48R/lp04oHHoQ6W&#10;jp2o52rPMamcRRxmnCUqjwR+NKqEhCmpSSjvPZCttB+ntFq0uAtKD1+Z/wAvoM9KwFK08ustWKOO&#10;np6uaGlqdGOYUpWarkShpacDTT4VqK8SqHsZSy3UarXB97UsewErnNQMn1avywKfLqrqoWvSPro5&#10;Hrqukr6uWsE9Mi1NPRGKMYyKoGuOepAUgD6sjHUZAVDtYX9uDSEDINOTQn8R4fZ0kY1PTJHGlO0T&#10;fc49fsmSZ41gRXkLt4o6qqitYS6eHdCbm3JIHuzd4Io2R/s0B40rwr1Xp3FTHFQzU6pDNV08tTT0&#10;cbRqY3mkmFW1VOZFBkaJC/j9RVzbi/tkp+pq4A0Pz4Upj/UOqFhx6zuKSP7X9t/upaaGWOqiEaPO&#10;ZWJlji1KYlk9R8jspbmwtx7a7iCVIpXh5D/KR6DrRevDqVM1EIVFZFVJRMQ8ojgXyxPF6EWnmtxH&#10;YlXkZuPwObe6rrr2EavL/ZHH7B17VnruKWKmdqmKeapkqNYNKKOOoed6oCNGNROEJhZQuiJAo1AN&#10;a/1rpJASgFPMtwA+Q8wfM+Rp59OdY6OCJDDkKUYyGbHZL7OhjlrfM5gFOUko6hFvy7O/ADPfSOOf&#10;e3ckaG1EMtW7fOvHy9BmtOqk06zx0MNJDSmn8NVM0zwxLWRQnISs1R+7PSUKktoRyFL6vxfxfX3U&#10;Sl2Iaqig4HApjJp6eVDnz6sDgjpQUQRZatK+SanWFZlenkk0CeqkXxwQrRKLCnJuGm8gtc8Xt7q7&#10;VoVFc8R5DzNf4hxAp/nL/QgbRmrM1lMZj8gaWtjqR45UaWQys1OdBnSoiukqhCRFGQSvp5v7U2yI&#10;j6lBFDw9K54eR9fn0bbX3PTq8v43bRqIMLilnhSmpHFOx0xgpNK8Y0T1MQF9bFOWHF7n6n3JOyqr&#10;IOhsGwNJ6su2jDEtMkZgeN5XAl8bFgaiwUygv/gBx/W/uQLIKMefXn1eZ6G2hlSOBVICvo0JrsC6&#10;R8AEfQm9xxzz7EUTBUp0laIsanrqoyBT8lLKT6RGdJtpt4mHFv03UFuPr72ZAvnnp5ISaDplaucB&#10;lY+Ekm6RabkDlg0sh4N+b/n/AG/vyT+p6daAgYHUGavkVmHkX1hAy60ZUuLhSApJYj8/T/H8e3fG&#10;C5J6qIW9OslPJBMAylTbi36SrMPogIH4HJsf+JLqujGo49eII49KnH+MBCwVwl2VTY6Vj/SePrf2&#10;6OPSSfp/hkRG8gNtBMjnUulUbgllIPJ/pY+3QVAqOPSQgk9elqVjHDKZnOk6m1MyN61VV02Nx/T6&#10;f09+LEih68EJNB02VdXojuDrYupIBBZEX6gIy2Fv8AT7qWJ49PRwFjnpMVtUH1xMkZkOqQMyIzSI&#10;f0eRSdKqOBe4Nx9PbEjilOjKK3pny6DXNVTLEw1opEPjTh57gNrlaYkAhRfkKv8AsfwC6Z646ObW&#10;3wK9A7nsiVlMXkRpJfSoaRkpvJbTLKGC/XksvPP+v7KLmTTivQqsrVfToHMtXyQzmOJTPVeR3NJE&#10;wUKZRYVEksn1+l7SEkfgeyCeTNOhLBApXh0gKjJsta5lek8AWMrFK0hqJ2W6BS6rpjA/skj6WJHt&#10;Dqyfn0Zrajw6joa9k5SF6WKNYJKcuut6WqZjI8jLxC0iKxOnj1fqubmw9m9o4oOgtulsdZYdD5gs&#10;gssccTuAISHuS0qzIh0fkG0icrqDX+ns2jmB4dBC4goSfXoU8ZP6Y/MdMOkyAXDRKouER7kEsPz9&#10;Tb8+18b4qOiaaEVNOPUqebWq2TUp1ctCI4nJ/Sqsf9UP9497ZyRT16rHGVNT0mKqZWjMaJH6o2Eh&#10;c8En0kqxvbgGx/x9pnb8PSyNK93SZrpKc+LVxE4XxSXOounpfwkAn+g5/wBf2XzlejCJW4+fn0ls&#10;gV0zuBeVJvIrLKodDb9oSqwAPHH1/P8AXkomYL0aRUUUPSdrnj8TMR4ZQiER6yV0Sel0XSBZ7m/F&#10;7f4+00h1AnpWigZBrXpmq0CladkkfyK1vIscLzRr6tL+EamseUdxwRwPaY9PjJJ6TzNJLM4SWSYT&#10;KLyeOLSyRixSV5ACEuBqsqm5NwRf2zjpRjTnplqjIsTRNF/lcxkheNXSWKazXazKAPwNIUXP09pm&#10;oDQdORipqPLpjNpCqetJbmCRzCyBfE2pWmVrn6EgCwJ/2HttqdKBx6b5l/acNrneaaPxKCIJGQOT&#10;5o5QAVAFwSTc8e2m+HpzpvkR0mkVUhR2a63BQqsgu8EbaeWUAHk2vwfbOmh6uNNM16wySUUTtUMV&#10;SGVxG1PNFrLTmMK7ppDLYfpKgfX/AFvaZuJ6dDFj0zZB6aGKVyInlULTCGWD9qSnkYssTrKrIjFu&#10;U1C9wB/h7TOaEkdOrXpM1TsYpI/uHeZmKRQuFhnaRlvPBUtJZU4IBH0tci3tqnSlaUx0naqd0qUE&#10;bwUzRoRTR6FraaKWAWSOnqwAWYkkqf7NuTYcUauoEfPpYq0XpP1cEyywj7OGprGEYeVXtLaVCztI&#10;Igy6xwl3ex/HNvdNLsanp5akV6gLDA6CCCOLUXeQpVlby1GvUJGZQLlSByRwOATb34xsOrrU9vr1&#10;gajiSURiFRUadLDzPLLIhP0pXX02ZjpBP1t71obp/AFD1IjKemOan0S0iOQxgdppiT+6BFFYmVD6&#10;lkUm3uvy605ohp04lKVCgEP3wUJ5qaOotEKeQeQtJUEGzAka2YXXkXN/dihXj0n4dcYGiq6irjCw&#10;yQT0gWJHXyVDT07CJPt4RaP0qDf6krzqB9+oGNBx/wBXy/1fyHupeoDRURtqQQtTvHMixQ3aQKPt&#10;6aqu6OSvIVv8R72UIFT16nWTSxp4wy1lYkZ16hGsK00cXJSLWoOonl9R9Q/Ptvz6b/H1ypqiVHCV&#10;EruKZ3enqP8AMTPTVCkACOFbCw4t+Bbk+7J8Y60RV6DrBpWYRwpj5qmcSa6CdYgoiELE/vTSWVwT&#10;z6uQbH2o69lT1lMsSTzlogkjRtKtK9Sad3DEJNCI3UKZSQCAuq63sL2Pv3XqEivWJ6ZaadoTBJaR&#10;Y3iXTLFIykeRyzcA3bnU6oQLX1fT3VVC8OvKBXPTeJvHTStIjQypKViMsjzQFpT44pZkiA0zFeDG&#10;XUW5Jvb3fp4U8uusjJILRfbJJPCypFT0mj7aKKIGaoq6GOzku1/WRfUfTc+9NSndw690xkRyh18C&#10;y+Txs72WoMFQ6GSCmjkF2QKNS8W9X1A9tN4dO3j+fWsdJ2SSmqIoIIkSCmhqJXSKmc1DJIg1PJLH&#10;MNRjta4Y6dVvbfV0+FuolSsk5qHphTmU0kUtRUy6vLIGkBSmLP8ARAo0hByef8PfutJSp1cOofnq&#10;hHKtBLFUzzSmIukUNLLNET+9NQTsCzSR/QE3uDpA4v791egbEf59JusMcf3Mixj7cgCq0I0bF3k0&#10;pWVCsWleVGuWVABzYXtzUgHB68I9Ofs6a6pBJNTgB6msqjIGaarLgQCOw+ySmVWEsl/7Tvp/I+o9&#10;0YacDz6e6wvMFXwh5hEg101KKRFroUaPwQqlRGoCm4Pkf9RPquL+6db6TlbPNM9FQ0wV4mhRaeIo&#10;glZ43b7mcyFhKrhv1O4sQSVN7e7LjuPWum2pmFU8UVQkN6BmMklIVqoTNL9FjlnAcymweZnWygDn&#10;+jiigp17pF1opat1cuk4ijlJqJIJKQyqktzzELNGh9NlIPBt9fdwWXh0y4zXyp0i6mKkooJm0TR1&#10;YKR1MjlpcfTr5TNQSTNH61ZgdSKQBc/q+ntRk06boAM8fPpqq5FrKanNXPKtRHkohFV1E8D0QSSI&#10;pBrmTklm0hyxU359XuygVx1VjVRX1NP9Xz6SNZLDoZo6UVzgVMMkU04WCoip2tU1tJJWAKjqxYOn&#10;HkU8H+ihQRxNPyr9lfy6aYKcUr/qyfyOKefSVyamOoRoZIWnWMTqcfNU0ctUkxGgNAmgNGFshWJu&#10;PwW9qUAIyP8AV9vl0y65xx/ZX/P01Ss8lTKi09FRyRKZZ6WVRV0rPGhdaiEyBZ9NiRJDZvV9Db3f&#10;SAuoVz+3/N+fWvxUIH58PywD0wySUdI0jwtDVVdQ4Y0w9NKsbReUCsRR65Cl9C2uv0J9uAahQ+X7&#10;f9Xr1QFRUjif2dYXsYPKkePxk0Dy1U1PU6ljktGFihLEsoZkAIXkKfoPr73QA0ya+fp1rJFcLT+f&#10;TJUVFRJFVPUySutQgqammigir5KmCKySSRV7alSUrwGdBwbAD6i4VV8uGPTppicmpznGft/OnSdn&#10;gp5UqI6VpKilMclUomqKhayFfH5B99AVKmW9tSI9go/Fvb3dipofsqPy+XTNAQQuR5VOafP/AFcO&#10;mbIvLUxY+rrWpgKmlRsUJK0T4uumo4iyfcU8gDWY2KCckm2lbnj24oUVArx8hw8utkVoTThjPafk&#10;f9npL14SGli80sjVWQi+4qKuET4ComgkGh6Sj8yKY0XmNbx2cHn66g/GKtgYFAB8QH20/M54dNOB&#10;p45PE/DX5D0A8umOd1p6kQVBkqDS0MdSrxvG1Pj2RDIEhhQaHiZiPLILEsTYt7eC6hqr5/mft9Pl&#10;8ukjUU5zQfs/z/5+maphyUiro0fe1cTyZGhhPjeSMx2DJDEgWNadLEH1f1J9vKI66TwHA/6vXpkh&#10;yAQak5I/1cKdcaeqkpnoqjHtDUBJytI0hCTJ4V0umTQggRkah6idX5tce9lVYnWKf6vL/D1ZTQjR&#10;kDh/lr8v8PHptvSk1LpVxg4+eSraneIyjHpOQsaJRlSrvG/qjJNrHi3192oRgjj5+v8Asevz61VT&#10;knhmlOFf8vp1gqfEk0SOa1JmWJowxSNWMamaOBgwbwyh2ZigVbgce3FytRwH+r/V8+qkIDQf4PT5&#10;+R6yCGNWe1NU0itAohyE1Qi4o1UildEEFSJFCTE6mIVix9Nh71XAoa/IDNP9jr3aSQaivn+GvD0P&#10;+r9vUI1RozQ0LCnqmpRDDOj0VUTS0oYhIMjEpB1TONS6Jx9RqAX3bSGqRwPChGfs/wAta9NsdNFP&#10;FfIg4+0fPyz86dZKmmrkiMYjhgP3E9fJpkjirp5oyH8jrUhGnCAj0AXABGpuLeXRWuTimRj/ADDr&#10;bKQMY8/mf20J/nTrHSSVNUkoaWpl8UnmfyRrT08sswvFUaJVEiaCAylmMZOn8fTzaVPl6f7H58Md&#10;aUlvPhnP+H/i8dOMLZHRSioSminV5qtIT5Y5p5ZT/n5JHURkEL5vGhvxwDf22ypU6fsr/k/ydOKH&#10;AGqnrT/Vj546dqaOnqp6mGXEOtTUCaTG1kMxphUTR05UmWqUCSOxJd1uLni3I9tPhQVag8xStPy6&#10;uNJYgrU+R9T05U1FUUql6DHRwRUlLCv3FPVx1Qhr5wBVyPUwKZI2Fj5IyjEAnkH20WRuLVqeFKY+&#10;Q+3p5VI+BaUHka/bU5p9nTlSPBVq1K8y1C5ENG8QkqUqMW7AIZKerx0bTytIbeEkIhFwfy3ttqqK&#10;gU0/lX8vKnDj/mDqFW7T+LGeK/mAan04Dp9p40iGU8c0cs9fE+OqBUukbV9Jjv2leoSmOuOfVwWk&#10;cMrfTUDb2ywqVqMDI44r+WR8v+L6dVfipmuD86eRpkH/AFZ6mYagqvHRzwieggipZ3ofU33Vaxaz&#10;zVM8qOtM9rqzMy+QD9PtuQgVrk19OH2evrwx69bVKAMO0Ux6n7a4B9fXpW0eMVjUCCjEStAsVRS0&#10;6xtSyTT/ALTPFUQl2Y25lZQNS3JI/CdjTif9X+rHTgRT5f4Mn7f9WOllQRiKkqqeWigMKiHFNXxy&#10;y04q0/V9viy5YOqXvIycfX/WDRALVBzxp5/n06PhPpwr5eWB0l9zYyeheSoYxVZraQ02PMAWYIlP&#10;GStSyMHQ2kADozC1yTf6e1ELKx0ngMny+3pJdoVBY8SKD/D0XzeFMZPtq2mV0stNUrWJN9pBA8cR&#10;hrv4dR8o3iNwWAZmF7AD2ILRhQqc/wCGnlU9Bi9jDZH+HHDNOiob4ipVyFTLRvXSJTyvpr46SOPH&#10;+GWMPqTxhWjk1kjkEn629i/b9QUBqf5egneqC7Fan5+RH2eXRXM7TFKlgZDLM7CQRMsUmmEN5f3K&#10;gABnBN3IUWvb2K7c4HQSu10ufmOkdO7F3MjDTGWXyLpKiQm4jjVFAv8A64/4r7V9F3XUGhFmKkSC&#10;FAwbSAVkf0mzEEXP1I/3j37r3Up1VzC0SIpbyKS930to1H6ADn88e/de6keN1jMUreOOTxtAsbq9&#10;3t6fIx/A5sPfuvdf/9bc7t9fz+OQPw31F/anou68Bybc/S1rH88+/de67sCSObi5F/6n+1x7917r&#10;r6ggqSRf8X5t+D7917rgB/UC/wCkA8n68c/j37r3XLSDa/0P4/N7W49+691ysLAWNgfzaw0n/bf7&#10;b37r3XHgfQBrgng2vzf02/2/v3Xuuze5J+p/rptb/ivv3XuuH09QPI+hFiDq5P09+691wNgW/B4P&#10;I4P+IA9+691jP1vwb/0B40/1Pv3Xusbg3vZR9LEf2j9OLe/de68o/oBc3LW/r+ef9b37r3TpBpvw&#10;ALhbH/G2kf63v3Wj8Q6dY/oPoCB+RcWP9CPfut9SgT/r8AD+n+29+6913weB/ttIF7/4j/H37r3X&#10;L66bCx55vewtb6+/de6xsfqAPwfUeb/1Nr+/de6b5CtyObn6n9QABBH+8+/de6hNyeR9bjhfrb+o&#10;/wCJ9+6912BwOAP8Tz/hbT/j9PfuvdY5B9eDY82/tW+npHv3Xuor8Ai/quB/sT9L+/Hqj+XTfIxu&#10;dN+Ab3/x/UTb3rpvqBI1vTe4NhxYjn+jfj/H3sCvXuorGwNrG54F7+oixI97JLfl17qE7kXPAI06&#10;iDwC39Lf1+nt5PhHSUdY72vZNLL+q4C+ofqa593631j1KQwCKeACCCSf6WIAP+3/ANhxwPde6iym&#10;zA3UqT+BY2Hq9QAP0Jt7917rC0lywBUlhY2+h5/UFAHq/wCKe/de6xhvrYgX1INP0JI+pP8Avf8A&#10;j7r26vn1rqO8hWwY6Rzza9l/H+3v7t1vqO8qiwI1HUT+CGBFtUhHCj8XP491Y6RXrXWMuwuQPURY&#10;cXYKT9Ob254Nvr7b8X5der1ieQ6TfkMoBuBa/wBLfQH/AG4HuyyajSnXq9YfJyylRYWFiLkJc3AK&#10;X/2HuzHSK9e65LIWVAP0qXUoWF2/IUg/m/ugfUaU69XrhN6gwBswBGki4seSNX+P9PdhX/V/xX+r&#10;+Q90xVSL+4E8Z9LC4uAy21FU/wBqLD35/hPXj0icoHaOaNDbSgGoxKGd24k0X+oH0DN+PZZMO0n7&#10;evdAnudG9ZIimUSGdqUx2eaZiHCtL/utP7SrpII4/I9kF3/q/b17ovW8nZ4qgywPLJPrdqaRV/yq&#10;lsDUUUZbSHLKraUsGCgavST7Dl5QqAel8dPPh0QntShqEkqqmQzP900/2McTuGgQsizU8lO90kec&#10;nQkZ/QgF+TYBW6ioNQ4dG9uysBToFMPohqGVjGaaIrFOlPUo9QlVHf8AiCVZnAu/jOllvpVrAAlR&#10;7Kad1Ol3QwbbYVc9EY6WHTS1NI8dNSlxW6pD5/3Y5+CfCEeYKP3CxtyLAQ7auR1RsLnox21hUtMs&#10;dnDMpjiOlbhJqn91xJY6FdCsYJ4Fyfr7GVtw/wBXr0mViCSOjKbRSJdLrBH4vKEaCGVxLoRTSxfc&#10;RC9z9FBA9QQHjj2ZIvBerF2bBPQ7beRmjjWIKsiqvlGsIXkil0+Rw4uJANSkG30/pYBQEC9NvSnz&#10;6GnCBVRF0sHXSyqFAVnLa1AYfpBuD/sR/T26vDplh59CNQuAV9P7hOki62LA8lr8A3B+n1JPtYnx&#10;Dpl/hPSppQPTdfUAODyzf0uB9P8AX9qOmOlHSgBQLG36hwbrf63b+nuyfF1rp8hJsR9RpGk/gf01&#10;X9vda6cYyAObXuSANPPHN7e/de6yDn+lvrxZbj/G/wDT37r3WQcBSPxc3spAvz/sffuvdeEn0LWN&#10;wDe31AuBzb+vv3Xj10SCLgEWuQCABcHm3F/95/4qfdaGrgesbEHgWubHm5PB/wAffut9Y788EAn/&#10;AB+p/AI9+603w9Yj9eL6gbMbAkXPAF/fuvL8PXBiSP6241H9P6Re3/Gvz791vrg1vr6je/A4/s2F&#10;7+/de67P4sbD/kHk6b6Tc+/de64n6EE3JJX9IPNrkXH+H09+691wBsLAf4Dn6f7Sf6W9+6910QCD&#10;Yf1HFrXH1B9+6910CPrYWsF4P0Fz9T+effuvdcVI4/xuQTcgsPpa3v3XuvBgL3JOk/TSARf6iw/3&#10;s+/de64iNRcgKAf8T+eT9Pz78RUU6914RRICQqILBmJ0ksrfVSfpf3UIAa9b6TeZiWtjkp2DHUjr&#10;qQeq9rEq31Frjke9mgGetdBFujatM2HqqGkpZIZpjqFRSmNZHmCcOyKANRawuQTxcc+0zKGFD09E&#10;xDAdFTHxWp6msqaisnqamLJVM9bJSvNJTNTx1ZHppZ0sUdLcG5t9Ft7QNZBie7o6ivvCWiinRaO7&#10;v5fHX2Zr8dm3iOnF0dbDPS1ZbNQ1aSzLUS+dMhdAZWGlW1kgg2ANyUFxtC/Gp49GdpvBSpkFa9D9&#10;0v0D1b1vtCSXB4Kjjra2kDTwRU0QnjienEa/bEISCrjQFSxAIB+t/erfa7cIWcAn59JrrcZppPQD&#10;qnX5pdfbLXeOZyX8AWvafG1kkGJKR+Krk+2atU4tI1VBVUop/JRykFzr0G5ZgSO+s1inDQmg9OhT&#10;tU5eHOf9Xl8/T59U+7e29l917nTdUWzVmwOJjrKevWBEnp6fA44eMS19TIgEf259fhmYS69LqBGb&#10;BwRKI9AaprXo7ilBYPpwBT8vn8/lx6ft0UOPbbFTl45JaLG4bE/frX08QanrDK5+2ohHMnrQRqsM&#10;rMnBIKmw918PTj+Xp03I4I1AU+fr1K2b071D8iO8un+ucs9TSYCv66ps9uKSlCr/ABrOR5JqvP0M&#10;bOCRKYRHAXjN2PAH09lm4Xlxt9jLcQmrBqfYOlNra29/epHMO3TUj1Nc9W/9a7I2nsDbNP03iqr7&#10;LYuQ3w2EiqxV+OtzGFoozHSYCEyWYxsqDUENwNQva5MWSX7XMjz3RGps/wA+PUgJbpBbrHEKKuAP&#10;QdSPlPjdgDbmJ25t/A4ukqaTBy4/DZGrp3pvXSA1gVKlgsbkRjwMZR+orzp+pZNPC8iiMnBFacc/&#10;8X0YWcMoiYyefD7fLrJvDf8AtWo6G21snFbdjp6GTrarzZEXiikydb4fHSzo8YtNHFIZHdHUtITy&#10;Co9tSSh0VaAEGhb516WQIiysx7qjA8gKf8X1X3tHEbTylPV4vLQwYshsVXeeVI8ggkqYGoDUZOVV&#10;ZpIyzM0cZc6vqFVUF9SyTIda1PH5HFDgeX+T1z0+sNu/ZLjA+fGo/wBXr6dFE702xhcJmsVj9sbj&#10;qaqgwuQno8pjIautiFTTUxCVmWpqSoMVz6ZEj9CxwhUQFr8yDyqktxC73MYqwwSBj0FfLjnz9egD&#10;zSIIJES2c0U5APHzJp/qp0UPsieXKZietjobZmSqemiasngkqpqOqp1pI/vFpgIkmTxo3kjXRcya&#10;hcA+5G2+BYYtBOKf7Xjmnyr1Gm4zmaXUeNSPn8uhb6y+QlR1xR4/rr+L0k2TnqaWWnRopJaFpq2d&#10;IZ4MwGB1NC0au+kgyT8jgeyDd+Wo76U3iArT9p/1f4OhDs/MhsY1sXI/2Pn0Ybd/aNTtfrad4Ntz&#10;12ypt1UVbkMjT1LT4zdlb9hZ4amCTU8UasqjxMNPpJJuxuFYNl+pvNBf9QCgFKFRU/t6Fl1vK2lr&#10;rVaoWrX+L/Vx/LoZ9rds9cRbK29WR4mg3XWSUaZTLUs3hTE4mvv45sRTY2slLeZFXTcKVc2U2X6F&#10;E2y3y3bRmqgEgH+L0JxQ+fQgtN42+S1WQEEEAn0HqAPLqvv5fdu5jKybJxRlLR19JkJcTtdEkpqD&#10;HYysqGFDLFBBaOOXQXicQ+I2QAgX5HfKuxQwiScrQ4q3mT/hp9vQP5o3ksI7aMltVaKOAHl5DPlj&#10;0zTzHH4u5bJbTpNt47aWXweCyeQxeUosxLOkU2ao8/kY0pYEpGVys8McAjn8UhjMiRKrKTyCTmGx&#10;jurpnulJVStPQrn+ZNR0I+X5UhskSJ1ViDqGNWryH2AUOfl0mPlV2Nj9q53bXQu08pUV1Jt58jke&#10;793DVXS7k3/uXQ+8XrpalUOlUEcBSB1C3eOIk3LKOW9haXXuswoxosS+QVfgp+f+Q9IN+3qK3dNs&#10;haoFfGb1LfFx8vWnkafIENyO4/sNx1tdtgpPi5YJsVQwZRY6WWgp5SA8finId1KLGUZy31IF/p7H&#10;qWKvBon+L4q+R/yfs6Bb36x3BktqU4Cv7ftpgUr0w723WaGpbK5SBqGbIY+nooqRKlZKl6mI2bKZ&#10;OFAAoc+pWKgcAHgcPWe3LIPBUVAPpj7B03f7sYWM0lQSAKV/mft8uiy7oztduKqkrKycyLCt4EB1&#10;QwhDZUAC3cte4c3vyLexRb2cVomiMfb0Ab+/mvpTJIceXTJHT01TJaZZPLCsccwl0xVMKotmjdbW&#10;IU2YsCOP6AAe1PSRSZDny/y9MC0qxV8ZlLRxGUfcMgJmiVRclQAWOkXDOB9OTwPdgAR8+mwAGo3A&#10;dershjKmqeaBfWR44YYhGII4QCgjAsCZAfUGBI5P0PvWjSCetuyE9vWWKKnanpWr5I4YYpgYAoKy&#10;1EBJaZPSLCxBAb6k/U2HvQ4+nVQMajw6lRxYHIVkbwUGQ+0o7mo1OkrtCpN5kaw4YCwBB55961ac&#10;V6dCxvkdRFx9XuDN0OLwuKmq6qrrloaGCliVXleVNMcZgZQrO3Cn6E/UfX3syxxxl5GoBk/Z1pIn&#10;mlCRLUk0A+fVpnxs2hj9o5XHZY0uMrN27ZKufJLGaOLIgR1FPV6ZADM7otRS/bryPwQfcb8w3LXS&#10;NHUhGr/q/bQ9Sdy1Zx2tJQKyIP5/b54qKdKj5Objye9uwKXOYLzYOjnqsfiqunrJHRKanjp4448x&#10;kgAZYjUNGfJGyklozb639l+xW8dramKXuIBIP+ED7PX59Ge9yST3Syxdq4H8uJ88ny6J3u2jppa9&#10;BTT0E1Pi4aitkrIoo1cyamgigmogS7iNtbQgvYg3LexlZkiPIOSMenQQvY111xgZ/wBVP9QP5kJc&#10;nuPKV+PONgqpnpPuL1NRLKGlmuniLU4ZdQjfRaxvpIX8GxOYoYw2qmeiKadivhjh0DmVeakMsRka&#10;4DMsagArcBtaAg6lcWb62JFuPZmtNIp0Vyrivp0gKkJU1DtqZ2RCzOsUkbxM3pJTUPTx9SWN/wA/&#10;j2+OA6T/AIh1xIFkcxgsru6tdRKFRdJ8zD8j02P5BA976s3w9cZKqEimj8pLKBaQKWCPpuFDNe/I&#10;ta39PeumesQl8KIkfl5ZmYfpSbyLd2II+rC/AI/r791sgjj1IiLxvDUkJ4Yk1OCqqXja6OpKi2oK&#10;fqxJuRb3o5x1tePQoYGopMpDHSCocRwvamV5AqqnjBBnZQSCfodS2PB/HtFMhUGnn0tiII0k8Ol5&#10;uqWOsomix7OKHH08NPSPoMZrlEYSaevCsVc6xcN6Wcm5UEEBHbrofv4nj0quW8RNK9A7lsLUzGnW&#10;oRYZGjWWSnbkAlA0M0kg/rzfmwP19mgoK06K+HWfGY77kzxNGpZI0eNzyQpa0zBRxfgAH/H34mgr&#10;1ZV1GnSzw8M9FWomUhiipIJllgp4pBpdEkEiwhF9R1XKhW/HtmbK9PwrparDp+3LjZBP949NGKeq&#10;h+8RY9NOtPHK2hNdro0xA1cD68Hj21G4K6enbmNa1YY6QWUp0NErU4WKYP8AsPIhcyEP+6s7Rj6q&#10;bECwH+PtZx49IWoPh4dN0mWKULCrp4JJlWOnVmYEyD+zIrx8HTwravxbjjjwX06oWr0h5/tfLNUl&#10;k1Mqv6Io2Fl4UJGtwGA4KEkWI4ub+3hx6r1BCiPxyJUmaoEgkjie0jhCbTJcqADx9DyDf8H3ZOPX&#10;j1gZzrMhiZx5EUKyeso1iyjgAEHiw+lvbvVTw6yGRdYeywwnVC6KSygKdaMR/vP+v70cinW+hd2T&#10;trK7uWCkxVNHPNToH0zm8IdCNWo2Ia/pUl+ObEgc+y+aVIe5ulVvA05IHEf6vToSaTEyYDKPkc9X&#10;01JJFOogipCtXW0jUbBafwwuFjeHVqRSrEBrEXCge02vxfgFelscQgl1TNw6Ru8Jly5qpcdVQzvL&#10;VJBOolaSU1TrqWXzVKhgXJPkRwAD9CBwH4VKjI6T3ciyMWQ+fQJPBJFPLTP4gkNiySMBdgSSiyDk&#10;lvrYEix+v09q+kPTjRRRwx2jbVICJGCoGAbUAQyEA3ABHPvxrXPXultjKGjQtUVqrLe4CQz+rzNa&#10;UyspF7W+hH0Nx7ox8utgV6z1UFVX1jeCmhjgMbLHArEhgPUreUiwX6aveqjrek9K+mc0uOpKOgjD&#10;1dUkNVXShgsJaAskUGgDnRe39NVza3umGJ+XVgMUPWUUqQUlR5nWcvE7wxhwIwdV5o9IsxYc2Yj/&#10;AAFvr731fSdOrpPCCtWZ2jpZpQ0kaASR/clonjDr9zBpFlYmwe91+l/dgaYPVesrbfz8NIa4UkdL&#10;QVEpLTyBFvDEBIkYP0uy2KgNdiCfx79qBOeHW8nPl0nUzj0yLTyU1PN4WvH/AGyYGfU+u+kKwJHB&#10;ANrcH8W0jy68sgGPLpX0m8fDDDNTfa08gaWV3jiCzO1wTJIjLpcKVA4twOQTc+2njDcelAuAvw8e&#10;k1l80amefIVDfd1M7GVJZQHapbV60IsAl/rYAC492RAMDh0yzF2qemRquKuUBoVDsiu4JAfxlQzR&#10;kD6lSCOPpz7c0jqrYGOnCkxUVNAJliXTYaSH5dRaxMp+oJC2X62BHtskk9ayRXpQJuuXHU8VLhUh&#10;gedy81aEiFZdkAliSUAKITceiwN/8R7bMSsanp4S+GKR9NFLO9TK8/mSI6v3tK63kIcFFkQkcMST&#10;YAfW30B934Y6oCWep6eBh5MuifbQ6qrU6IOGhmXyBGlUDSvH6Lcm/JNvbeoJUNw6eaLxMjj1Lrtt&#10;1FFPJBOgVo42nXyuuuljePSod1ARrkhWANxz/T34Sg9aa3KkjpGVlC0cJjliaGdGYoZF8logOdK/&#10;U3JFifyR7eBz0mZSDTptUPFHDEygEjUYifVo+jESqObjmx/1/wAe9k16pQ9TqAwpGyxOgIjdQZSS&#10;qy3PqdP1OyAEi3Fre6nqy9K/bpoKmaGWpgE4OqMRLIsfkhdiiwkH/VG7aifp/W1vaabgelMNKGvX&#10;Ovq44cktHTqglVyJUpQYwY0PrpxIfrz9B9CTe3uqpVKdXLUYKOjGdR7jTD5fH1sZgkoKJytXIXZI&#10;8g2TX7SrjrxYSEGNmClPSjqp5tcEu4RF4yB5/wCTPQi26TRIGFPn6Zxn/Vx6WfZe0txUYmXHijhx&#10;ObnWTyR1sORnqMdUztJDU1MlOLhBIpkNrFRxYD6l9nLCaBq1X5Uz/l6WX8MwqUpRuOamn29Rtz06&#10;YLZSYyeembISTUENSsjxzNFVR0oFZUU7rz4/CECuyi5LC5Y3DlvpkuNYHb/qp1W4AjtQp4mn+z0x&#10;7LzFNjXaurKwrGtC7ww06RoKSFpA0phDB2Vl0J4VN/7JAtf2rmjJwo8+k9rKsdWY8B5dKDqfddZi&#10;981VZTVaPi62qV6w5Wnp5aOrpqSbyxUVa0hBCSM3jLQ2bVZjwT7rcxp4S6vw9XsJnFyxU4J8+GP9&#10;X7erTcrtXYPc3XZwOzU2/hPtqmhn+8pqGepq6LLVMBCyz1wKo8MzL442RAxuwYMQT7JpZ0t3EuSR&#10;xHQxa0iv7fwY9K/OnBv9nqsfvbY+X69fI47MUGVpaCnkWnr6HLpFS5WHJPEJXhjRR/wHlVklVguk&#10;3JUDkeznbruG5AZTU8cen+rHQK3WwnsGKSCg+YzWv+A9F/x0NNVSeWukpFdYo5GMKfarAEQn0NEp&#10;DuX06tGkWFiLn2atWmOiZKaxXHS5x2mqx0DY2jdoESxr08brJUJUBDG3kVT4zy0QKkhhY2sfaRqV&#10;7h0uUVFVz045qCkxuKlqZ6h0rWaokSpglgmSsosiPDJTKWWxsoICxg2I1cH3SMVYDqkqqkeo9B9t&#10;vc2Gp/FDW0o89PKvhlMjyU9RHBITFSVkTqVZPGTHICbgEEcge1c0Tnh0kikjpT59HD627RwG054a&#10;jDUaJRVQoaquilWCrSilElp5YxILaURjCtMF/dUlmFgAAvudm0wKt+3hXoXbVeQWzBlGPP5f6vTz&#10;6uI6n7Gwmd27SbuoKmnqcnWU7rnqLF0Yp3qcnT03kp6dxU+hozFoZ2UAREmw0n3Hc9tJDMYWGBwP&#10;y/1f5+pIS9gnhWZCMjIpTPn9v+odF67XkxPZby7by74vL1lQwpKGuCUlBlqGpKGOKix7ahFU0kID&#10;Bxp5kURCWMEe3IHltH8WOop5eR+Z+f8Ak6RXywX0Qiko3zGCPkPl0YD407DpOsMG0dRiMnV7Zxc0&#10;c2YZoRTSQ61aOvl8cbyN+/Gml3UtoiMYLK4MhUm5ku5DNIak/nj9mP8Ai8dEclolqnhJUgfKmfs/&#10;4vy+3of6z5Q0e1Zq+CkyFLR4Wltk8fXO8BhSeYrDjKWnpoASKmmjVdUc4MYaz6tX1djLKoA6RKFX&#10;+04dJzO/JqTJ1NOuZyNdPKiRNTz1DfbuYqr1UjZCG4R4pP7Uyg6uOQfbbAyGrf7H5dadokPaOPRg&#10;fi9Vv3fv7LwVc9O9PQVmIgqaSWdKuiosPICoWjgexZ9QZ1JP9q7WKH2R3EqrdpGvwtXol3C8a1Xt&#10;4Hq7bA9QbT2HJQPisRRSiSGFoJDCssqgEyJKZRyQlvTzxxwAPZ7NZxQaHVa1oegte7jK6aiejo4C&#10;dpcXRO2k2hAKrcXjuAAAQefoL/4exVauTErdB521UY+fSlKqi6rqgvcBitjq+iEWHP8Are1/TfUl&#10;NBAFwCBzq4PPPI/3n37r3WVgnNwEDC5AAIIA/TY/1+vvRoRnr3TdUJ+2CbfquGUqGA/qzWPA5sP6&#10;+y64Apwr1o9MFSqFpFBIuCQoUA30AG3HN/8AX+v+8h6+jV1PVl+A/l0zadTDTzbhVBFwP6Bfp/sf&#10;9h7DKx0ao6ePxD8+p0aNZQw1MSPUQtyv4A4H09roYg2evP8ACenLxgqFIJVTyBpv/W7ADm31v+fZ&#10;sINSjpP1kKWXUEYBR6QATp1N+o3/AKf0v7v4A4jr3U5AEPp1LdQLek3DDnj6j+vs4tIyOPXuuRBt&#10;wDpsQeVuL/W5/Nx7MxFivW8dQ2T1WVeSSOTzxwxAH+8H20Y89ap1FnB8bGxLLqJLX/qASyn835/3&#10;n3fwu0nrdOklVuQ7B19P0LANdLKbmwva/wDtvYZvwcinr07GAUIPr0lqlVKMoLszKxWb9thJ9VFk&#10;YcAfkAn/AA9hC5WnD9vr04oGB5dMzyMkquWuJAVlkVTa4tGUIP0sB9Tza3stLFWBY8enNIIx0oKa&#10;fiIXiYGy3Yjhh6TLqH6l/IH9bexNt90igLxr0w8ZJ6WMMvphZSLgMXOi2oH68cfrIJv7HEMmpQR0&#10;5Sg6dEnV9IA0rq08qCVK2Nmv+L/n2rEx4Hr1epV1ZLD1WNgTpWzW4sD9R7s0i0603cKdJvLt6LDU&#10;SAugixEluBdRa1jbj2Fd7ZTGacekzDSadA9nZAskyGSykO4LDkSuNToFckkWvf8A2/59wXzDIRIV&#10;4U/w9PRCop0ga2sMc0YWONi94SHj1RhCusN5H4JK8C3+34t7Dtu9QB8urOhJA6wR1iLJrW7pbQg4&#10;XxvGAItUsYuFX/VH6n8+xJt5JcU9eqCMefShpM0sDguGklLRqQVVWR5D9GZRpseSXVvpbj3Ju33Q&#10;hjFeqNESadQq7ciXPimGip8xU600RKjEM5Cgm6kAi9r3+nszF6sjEde8Nq9Bll86iGVVVpLq/wBw&#10;QSYtMj3jqUe3BVja1uL2/Htp2DNUdLYyKgdBNXZXTNHEZHkdWnd3aRWp5JGYeN5EUAkAC5kAN/8A&#10;W9oJwjHPS8xgsSemDO7klggmnEpnqFlWOMqQG/QGkeKnt6FZAAWIP0tcX9hrcUUE+H1eK3jLCvSf&#10;xW6pp6uWjlcvAr00zSBJAj+VdCxB4h4wVa+pSLsLn/ElEad1G8+npbWKlR0MWCqpDqmZlnI1ERRa&#10;Y1muojf9tgdMYUGy6uL2sPw3JbFnqOi94aZXh0Pe0spK9NA0U6BCqLD4+XPiOmS5f1ajfQOTwOOP&#10;Yq2yYwxgD5dI3QUoR0PmJyPkjUFdCuNNgwIRmFmcn8sRe49jO23BTH3dJCuk0HSkFUjooVF9IILa&#10;yXUE/Rh+f6/7x7am3BMgcPXrwUmg9eskUzWQOVRGS7A2YmxsL255/A9lD3/zx04IvXqQKvjkMnF1&#10;BaElFT6XV/rf/jXtptyxQ46cEI49YnnvwQW5HqJX0FuVVgfqbWJ/23tJJfFqilereGPMDqG8oOgq&#10;3pLMpkUiwcEkEhvoL/QeyxjXPToFOsTMzHx20sWDk2FgdOrXf6cX/sn2w5J7fPz/ANVP83+bfUKb&#10;Qq2RLv6QRx6iW+p4Fv639lF1RK6RX/L1tcnpM10hCsq2DqCb6wRc39DfWxP1I/1vYN3CejFRg/6s&#10;dKkWlG/1enSGrpUVZVgPLPZo3BMZcrdyoI/C3+tvYUn3JU7VPXnQtw6DvKSiRn1BSsZJiIiLkqzX&#10;VZm+gAPqJ/4p7Dl/dCcnUeHSYinSRljeJmWOGNhIXjnlYkiZ5/7KRkC/IFrHg3uPZC70rp6r1lpY&#10;ZYoPWDENcfiRyJo4ww0tG0iLcMxuCAbcAfT3qIEgauvHj08RUrBtI9ZZgELBEWOLWDp8ai5Uckk/&#10;j2cQxZFfy690oMekUclnbQPRLIscissmh7CaNvrYn8X+n49i3Z/DjkJY06q3w9KfXBJTyKWRgf3o&#10;ypIQ6WJRig/HIuPyOPY1SaFo6Lmuem+mOpaI2IMUDKA3LBorarulvpY/S5H0/wBb2gnkHFTSnV0r&#10;1hgr9TKZ2h1sA1yFRySbIlwLsXGnQSR7bi3EKdEh60xNadSnqoZrhrLqCt6wVViBpc2jFyRa6X45&#10;H+v7cmvIJQVrk9XHDpillWCR1VFk8zI5ZmTSQo9NQb20vptdQbWt+fYbuJhC50+fW+lPgciZniQF&#10;nUxmnSY2ZJFjPkZytiL21XPPJHPs22zdWeisOI4/6vs62B5npXrSmZEkKhr2dVjTSFYn0Nr4/V/Q&#10;+xPChkjBXrfaOuIx8ayx609JRwLMHLs30PiH4/Ib/C3t9bU6gCMdaNPTqRFRPApQt4lsqE6rgKxv&#10;IWv+f9f6e1sdvJENLCg6bYinWaWmDK4Hi03bSwUeggj0TM/BX+0tvd5beqHzFMf7PXk4dNy0r+mU&#10;qFJQMVb9Ktqt4pL8jgXFhx7RpBQhqdX6UdBoUSLpjBJE10AVU9V9DOou31vYg8cfj2cWx0nSAM56&#10;90saUKVR0LMCbOw0rpY+rQwsov8AkH/ePY+22JXiHTHUlqckt6Y2C+hWuTZlN1Yof7R4uw9nkcAD&#10;Ggr8+tMKinXAQCN7NZmLksSORf62/wCIv7VLGBilOk7AqaHprytGJKVwCIxZgeC6uxBCgKL8m/N/&#10;bF9aGWA06aYZ+3oDMzixDUs7JIyl4xHIDbxgqVYEryFFvoQPcVbrYlJCaV/1fZ/q/wACmEUXPUER&#10;KywCYLqDrLG7xmzBG1B4WAIP1/SRcn2XrDgah071NaBZlqD9uI5GiuyNYuYWNh5HsbXIB/3j3b6d&#10;JQwp+XVHag6a5MbCjaCrrGQjNIq+kSOfQNcoLNY2JJ4/A9kVzYpG1KcetxVbj1LhgdPA4MGstqkZ&#10;YzpOk24RvyOA1xa17c+6xRhACPz6uRXt6mSxidXBDiE2cKsSqFEd/WA3J/1NvyOfx7dkUMtD1qlc&#10;+nQXbpxqRq1S8Zex8B4tpVhyzRjjTccH8G/uMt8t0WYtTrxYCgPn0HDgxyPOgplp4F0yRIGSNgPU&#10;Yi9tTEg2RLmx9hVloSB1sCpp1JcwvBBG3AKNKplY60MnLBokAPHFr/U3vyT79xHXuk3V0xqZDd0q&#10;2WNnAfxlSzLphdac3jBS2kj/AG/PtmUVz6daPTKkEa1AeWnLXjcSBZZC0gaPT4pKsCzLYcILi5t7&#10;bjprFetDpebfmkgMahZERpFjcktTq5Ef+TpHA4JZQeGIAH59n1ncaHCrw6cU56FDidDYa0BjaMI5&#10;iOlDcsSoHKNe1ufYlBDLT7OnlBrXqTVJGIo6hQ7R/b6UbUqSPpNyky25IBPJ5vb359JFR/q+3qxQ&#10;HptnWVWJEPjUKobQUDRw6tcdyb3ZeNNgAQDf2klLA9VIIx1PemMVPJGpQPK6nQsSq8scgHqlZVaz&#10;2spAFib+70ITHn1sIT1hGJaEO8kbKJIheSOTXpRWKy04jj4ax+rOOBb8+3ootHcfPrbRkCtD0+0t&#10;IJqWmWVI50DCSBUdXOlhctKjjXqBGkFSCb829yRy9Ej26+INX+TpNKSBjpPYPY/8WyldXlzRtFHL&#10;FArwoABUNpdJI4zrTgEaNI0j1A8n3JvKO1fVbjrPBfL8+iS540HE9BJ3711DU7Pz1NHHFQmGgylJ&#10;URxwhpPuMhT2rftJyBYGIDQNICk3+t75EWlgiQDR1q1lpJpPn1rJ7npcLS7kqMbSwPSZCR6malx7&#10;U11qTTSAzSCeThZGkQvTIOdIBP5HtkrRtPQiRRw6BzvDbuDoMjhqygwtOaCanamy2QmlT7OmNcov&#10;9zTsC4lnuW8ieogj+g9uwmmPPr1xEpIp1N6Z29s4E7c3G9FUk00smDyFWWMrV01QWijrYQvljjhH&#10;jVZJXKaQPoosXMuc9ejgj00bHTfuPq7+6+XoKVYZsfXT1ksUGb88xw9efuDVMkMtIEEUMzHxizhk&#10;QsR6Rb2wztkdV8JQ3aOoNTgW3TFBS7hwEuCXGq9DRmKaSapNe8wbHGKujT9qKJ0BUSCR2Vr2I590&#10;BI4dOxw6zSnXKn63p8TDNm9pQSb1hkpqh9w0lJVssk0sdSqJLGKMgxRxSExyyTBuLgqbk+/FiePT&#10;7W+nKCvTvtnEYisaQR1L4VKSoZaagb/gBFj3by1eOp6pQNbxgFX1qEYWK/T22z0NB1uOIcDjpz3B&#10;gP4f/DM9PFQ4HI1+RTCU+VxmMjbGUEcjiFanPIoaHSsRYxzoTpJJJubhp5MUPSv6dVo3r08dibIx&#10;sq4zM7g21jIo8e9HPVbuw9v4Zl8e8bU1RVVZoFYjxq66mZDqJGk/n2lDsuAelLQpgkdArWdc4mPF&#10;bix2CqsRuPbObmnjw7VNLJFlsflAFjWSqrIdU8CgqmpAVDLYgWv7142c4Pn1tYE0tpOoeXWHY1Bu&#10;bs/b+ex02RpF39tT+IwtgcvjkjmOJjRYZ1o/EscixyJHoDqGdjcm2oH3uYxx0b8J69bK0yFSaMvR&#10;T+zsrJkEjjXEvhpMGyxy4OGRXFPPKTHHLE7hSkbsrO8HpCErfVa/tZbig+KtfPovuKcAKU6h9S7T&#10;otwUmSot04+iko8dUy19RUsJFqkpKxb6Gll0+NWkAHnF7WFgR73dS+FQx+fTUEIfDcB0Mj7c2vHj&#10;o8Ptlc5lYqm0cDZCth+wNRADop5oZBHOsStfxSBTqPNiLkIfFkZ9bY6WeFF8C1/Pptpth4U7Mq5s&#10;1g2xDPXzJS5WnqWytHVV0ERkji3EyL/k6B2ASUjS1yrcr7cNwfEpq/Lqy2vZ3DpR7Z27kn3jldlb&#10;ip6lB/dahq43rMlHDDSS1sazNX7a84aGRZHCmIMRe9uPp7amlURiRDmv59PQwnxvClHliv8Ak6D7&#10;fvXy46hhqVkl8MGRbHVlDNIYcxW46CItS1NJjatGkYxzElmFka37Y+je3be68Q6T165twqVGM9ID&#10;NYbEUtCcfUT/AHdRTUdDUU24McwZJaaVf8pilo4A8qVMGkB9TKykcqV9qwST0hYAYHHrHsDrw7xx&#10;2d3JQyGim25P5crU06NJXRUAW0lTDRaHTwpqW7W1ksQfTyaS3AiYIfP/AFDq8FoJ1Mi8Bx6Yd3V+&#10;A2uf4Nt7+H5KKpqPNV7ikjpWnp6loQyNTzx3CxK/oYGMfRuBf29ErSjXJw8h0nl0xtoT9vUXAy7q&#10;kzVDVQTzPUZGGWSLJ00vnOQ/b01FrqdKabhI5VC8rYce9uEAp5dVVmLDrh2RlaKvrJafA0MWKy8V&#10;LHHVS0AeHH5NadVSeqWOEFY5pTbzoWIJ5Fre7QrQEtkf4OtTlC+BTrDT7IFBSYmSvoEjxuUUPGGl&#10;8dXW5CWMOYqUTghgLhVlHJ+n9PfjLU0XrfgKq58+k1HR0mLrM1U0MlUkTM2NpqJwS0zMl5p6guP8&#10;2jAqn6jdbE/kuBg3aemqBTjpCZTIGetamePzTTSosqO4sohTTZyBcopUnQTa1uPr7ejUcfTpkdM0&#10;0cERaQy0MlTLKFjgjgOnXIB4wiWYMzKOVJspAuo4Pt7qpUE16dcYINvSaXZqjO5F5PJUT6n+zVW8&#10;kZp6pSbvpChCoDA+n6HnZPViaCvXPcNW9WFxtPVxymujOQzlWXk1zyE2iielN3jdFHqsTdgT9CB7&#10;18+mmavDpaUCR4baVLTMCr5HLFqF6hSWl0UAWpic6bnQeEUg8kW97A8+tUxXpryNS2KpWgMcgmyN&#10;DFCqKyNGkbsAshiK3UoL6gwDLqPv34utDOB0g2pajOV0GEpaGR5fKC86F5FelSxkkll+hC86CeQN&#10;X1+nv1MdbHStqqnGZDPLhcDTSRQYunijqa1Jk+5kmp1WLQtRPYRLrGoso1sAeGNvdeqBdKjV0nM3&#10;FTPkq2WNqeSppov03aWHTHZGV2C3LFj+oAXP9fr731boMM/NpkWjiWCySeqZg7uYnAVVNxoJH0AU&#10;Xv8A4e9gdOqtMnpPUFPL94E8ReWRjGspsWS3qRmAUHgAAi/4tb3vjnrTKACenKaeeOd4bxuskgSY&#10;MdT+gX8v09NxcWB+nvZ4da0jTUdLTE4eWuqIkENPNT08CzU8VozNKhUzNISQPxcavr+kfn3XzHVO&#10;mLc+SJEFPA8P2sSNA8jaFAaT9OsryXU8ern3rq6KBnpDUlMW1RTxorTo5BIbQUUlwHLjkk8kHki3&#10;492rU9OGgFT08Y+hkrNQAUqqPIsF444YwOHMcYtckD9IJP8Aj7t1UgZPTjVyzN9uhk/yeLWlNHII&#10;yiDTZxJYWBYfQklh/X34daTh1io6NqryAvOJy6pAqnyNUEuFRXMnFxe1gf8AH3puHW2+HpZUOBqK&#10;T7qqrhDFQwvJEwqHEUUjQgNJAbi4ZizBOBz9PdOqqajSeo0mYpaZ0goknSmgkLU87FfHKltY8isC&#10;dSn0qtyPyQPfqdW0DqPTVz1Mk5jDxtI0IefS6wMit5ZKeOKxX9XLqvB5HvZr1UrQV6yzTSVFYjRn&#10;yh01yaRFEiBj4kgSDnRf6AKpb/D3XqnQsQ0s2E23S5l8hGkhnaCOnleKqlMjANHLD5AGhVo+HH50&#10;+q3uitVyvVtFaHoLNw5MJCKNI6V2lMsDFk/deVzrEk02kuwF/R6jYXtx7c62VoK9ImqaRJIjJThI&#10;1hjid7BQoPCMJRwfwWLcj6fn3sdeHwHqJD9slPOVGuWUtEVXTpCI2oMUPB1fhvpf3Y8OrH4h01V0&#10;sUhgMSrMqDVLCAEDsBpYjV+fov1/HHvy8OrdYmkqIvWq6pgI5Fh1KXKyC6GUngsB+fzxbn3vHXus&#10;LyMINbl5FkGomIqri1y8iGwv/TTyffsde6xQQqItcs8caJpl0yJpd4f0LcC4N14BP1/px78em349&#10;TadImaOWWnHjiUmGRlGlbX8TSs/9hfwQDY8/T3o8OqdR6isq4izEfu1MarGY9BEWptJeOT6m4sbW&#10;H9R78AOrDQRnqIlM4jd5nM33ZdA2lk0hfpGhIJUC1m/Jv731ojzHDrmkjT1TrAvjXwyeVSgAklRd&#10;KgL/AGgCLW/PvXWgaGvWBKWNSsoSJzEq6wP1qGPEXjHDG/PPNvr9ffsdWLEinUiPGvyIVAH3Ala/&#10;qPiP6hJpH45HBIH09+rmnVQK46cAPKSXaIwEmOGmSO5DRm6Tvp5UN/QXuLe6jHTyigp1miiRGMS6&#10;BG6STKpAd/JaxjU8gR2uOASCLkG/G6149W6xwxwM0EvkaWVE8jBpGmZFI4pmW3Frjn/ePeuvdcWM&#10;fmDFJCxdSPqAFX/dKPb1Fv7R49+691Jp52NRqCxFFQBkhCu6uo/4D2/r9L2+v09660eoLVJZpCxl&#10;QnVEVNlaNVa/pH4B/I920nrfWOI6EkVHMwuj+VSSYiRZjYXLEfTj/jXv1OtdcJihVS7JIIntJTSK&#10;NBuOGSbmw/P+3HHvdPl17rEHkeNHaDxhXc+VgJL2/wA0rlb2DC/0H4H197NOHXuu6h448fb1GSWT&#10;XHGISruUOpQJAtiP9Uwtfni/vVKHr3WOJwVnlUKgQaZIA140vH60Jbkkf097691gp6ZvQsjIUazw&#10;o1meNGBIKOOBqP4P0+vvx+XXupvgWOIxM0nijLzuJyCo/wBWSptrC/4f6/v329e6mmreMRaB6WVZ&#10;Csf1jLpYVMuk8XHBB/3j3WlB1vrisGuJxK5ld2cqrqdC6SCsyOoHpXm6j/Xv7117pY4X7OkSokm1&#10;HxRKI50Xx3kYaVkD8NcE8avx7YkOaenVT1wcySMY6h5pIvX9ssRUyM1gXld+SV5F78e6Clc9e6OJ&#10;8dMPLX7lxVVjquPzQuiLAreDyy1kDY+io4dRBZnqGu+lRdbkHm/sH81yLHYPqHkc/Lz/AJdVkbSv&#10;VxOxukttb2ihwm5qVNuV1ZNAq1EstRHAs1LTmNKQSQKJmLzi6AgqBY/6+NO68xXG3M0kDeIq1x8q&#10;g1/ZjpFNboVBPRmqP4+/I7rQ407E3nBn8QtMnibLlqaso465/LLiaSoJJlTX6gpuQP7S+wJcb9y5&#10;ulWvofDc/wAOQSPMjgD1aOCaIfpnqRuGs+Q2eqvFlsLkVkWJ8Ck1BG0Rx93UiZJbGJGLgmyxuWX9&#10;Zvz7Ztxy7ClYXH8WfP5U/wA/7OlCNNwPT9X/AB/7OzWENJPg3oqrRPUZDNV8r1WJqaSTSTknuPIz&#10;pYCKMTgA8aOb+7R71tsEhctjyAADfZwH58OrsRo7jw6Nf0LtSGLbEuMqINWRwbRrqnx0aa4LaawL&#10;RBBLGs/19Yvc2Hp59gbmO8MlwXjNVfPH+Z8jTpC8mtynkOjaUW5VgpoVpxHHHjmakqXgkMuPpImQ&#10;JT07RUgYqycamDEr9GB59hBK1+Z/1V6fjkQDPl1OTcGPqmq9VJOkMrxUlSjvTtM8em8EMcZ1A6zZ&#10;19WoXF9I4D6mhqfPp5ZFYY6g5PJwUFJlIA0kUqa0jp4dP3TLbyKiKt10obngi5BAN/enZ+C+fXpD&#10;SMkdANu3d0rUMVNR1NUs8sbT1FcjI0jNDZIvt4mvZSeWjIuACfau2ict4j5pj/V8+iqbXIMdAXvV&#10;Sk+MkkgpJKjKyRyVmQ1rG2Tl8eg1FVUeqKKGNx5PMeVP0v7E9gSVIqceXp/lr6/LqqxilD1CxeUr&#10;pBTZNainFPjaisSnpaa/h1JH9tDUzRUwWOVYxdxOASQAD7MK6WK1ORxx/l4fIdWRgxqeHSL3Zktw&#10;UcNKWaevSXItULU0s8FFMy+K38RaSINI8CXEKxA3JB0kDn24mhq17cef+D0qePy49J7g6V1L0hNt&#10;5HKRVEdTIsVMz1CxJBFPVRR0sTEyVMsLRNqi1f7sRuC5u4axJvIFzSrZ40FTwx86eR9Ok8Mh+LpZ&#10;fxp8iXr4IqmKokC0tPjwWmqalI5dUQmqU0lgVW8bo/pX+yRf2wy6cE448aAfZ/l+fS9W1DHTXTUd&#10;ZV1Fa1FGyyytKRT5Sa9RRyVbC1NRVkIPojkCSES+txcWt7bfSANWaemAQPUfOtMY6ZELMelljdoV&#10;8dGK+lSrFXpSWaWm8SQXmlP8RkMYsSsj3kVf7JHIsT7pVSO//Zp5fs4dLEsewsePSerKOPzy01MK&#10;5ZqeqjhpnSSPysJIjJXSJ5QVBk4QyWItYC3uhJ4nzGa8MYFf5dIpIskeXTXXYd6+hp6WkajgiEdq&#10;GSbTT6Z4XEhjndgRJrfVeMkIX4a1r+2gdLFsn18/2f5Ok7wF1ovUXI4bIwpTrW1VVBKTPUmiTIKr&#10;NAsfl1SJFriDsfWi+VtKkBb243GRkxgH5kf58/mR1o27ileuqHa9MVj+5nejnrMZH56mFWlpWl5l&#10;o63N1kF0mD8FV4k+pfkcqc0rxAOP8qqKY/aRnHVls6cesFXjIVSinaqo6aqdEqagiZlgr3gbQtUZ&#10;JgkbRllJaAoGPB9V+X1TiorSlBwNK+X2+VettbacjpJ5qGiFJNUTpAqTSmR2mWAB/K41VNBNCQzR&#10;HgKkgva40qOPb0Kt4gUVwKf5aMP8vTPhBTjj0htVLU0hcUcM9NRTypRwU1mqQZRqlE0Y9Tu6rY6v&#10;SFt7MVUhtJNK5Nf9XD09erBfXpO+WKtpySixqwadEpZ3SuoZYvVSJLOguzWUhg10H9kc3KsJpan+&#10;Hga8ccOP5+vTix+fXCpqC8CQpRLDT1WiWCGSSplyEMKKY6qq8ZsyK4LuynlwdVxYe9iIByakkceF&#10;CfIV+XAfOg6dEdeHU7HV/wBjUQKsNH4oKSrmoI4qaJJse1QP8gmNXfRMjNdREddh+oX590aMupOa&#10;1z5g/wAQI8iONfOnp0siiP29TXlmRUeeKiIqBURVtXNM9OVnNjUmkoFvUS67hGYqoUkMtl97Ea1w&#10;SacAAP8ADwH5E+hz0qWLFT1xTPV1HTSQUuPqTSpNFJA1TTQM9RXmfxzCoNIwjUwrqjCrIdQIJIt7&#10;21tE5BdgSeNOAH5iuTxJpkYx1toxTHUDMZVqaB6YJTyCKoWrnd4o9KCZr1BjmUDnUdPhUWYclje/&#10;uqWoZtWeFKVqTTh/Lz6LriPGoZ6ReQQVPnqoXqK2Orr4YKagxbQxyS1tKgZlj0C6xg8ixAFgACPa&#10;hIKKI6BSASS3AA44+Z8uimWL06m0tRMkmhJ4E+3ppImdpDTVqs83kbVPYmyG/wC4tixFvoD7beAU&#10;qQa1HzBHAY/ydNJEa56FTbecqKFhkausqMlBNjmWnSadaeasqKz0Cnq5goCJxqDEXKi5Ym3snngq&#10;3hoKEHPyp6Dz9P5dKoxoGOn6mlqqiaLyRySyyTqtPGiqscMQhEz18zVAJARVCKL2kXn3o6QMdtAe&#10;H/HafP8AketlqjPShwlNC32UdPUTzXqa6qx9SEmx2moWT1T0IptUemxKyxyLZwCSy8j3ZiSCWA4C&#10;o4/kf8h9enoFBOelBX7arRHVivpcfWY6rWKE09CkC1EVUbeKWkijChpJeA0PqH1uWJ97jmVaFSQR&#10;XJyKAcD8h6/KnRgkSgV6R+I2nSrkTTRY2qLw0Zo5fBAWWnnExmSsapnUlWiuYhdtJN144uqe4omp&#10;mGTXj8uFKefH1rT89i3QnA49db4wFXR4paV5PBT1LtUvj6KDzzihgAEn2MXKqQSOZWJXkgfT3W1m&#10;VpNQ4jzrTjwqfQj9vDrUsZA0jpLYjBESpIfHVytTVLwxygCWmkRBNT0wtdlVY7mea3INuOB7ckkX&#10;4VNBjPyPE58yeHTKQgHPU7Jilx1JkoJ45SKiCjmyoiVpoJKmZfuG+1YXm0Qx2T9Wlh9RYj35KyOp&#10;GeIX/BQ0xU9ecKFp59BZ/F6Ogmq4J6pqCmpIYK5KCieGCWuiqpllNFkLtpaodFWRADcAFb3NvZkI&#10;mdQyjUzGlT5UHEccA/Lj0wcA9Gt6k+RtbtKvooRQiuQwFZI6tp4jHSOfJDKjteNbrwkVpJGPBNvZ&#10;Jc7bSrAgZPpxP2ivHNcCgx0wNxntJNcQrgDo520Pm9hKir8XgqaSm86UcGTzNPT0kOOZj/lFPUeN&#10;zDU2YHRobUPoUB9sfSz241qQTStBn8/Wn29GUHMszHS6kdHJ2B8mtm1AV5dy4kKJxDVS1E4pmEjD&#10;0fbxyAjVbn1G9uCPZfPuk60jYEHjw6Ood5j1Vkag6M/juzMBU061L7hw81LFEh88FZHUsiP6lLvG&#10;Cg+vKnm/0t9PdYt3WlJSMft6OUvreRdQYdJWr7A2vmZp4cW0dTNG8jLJGRHEEVi5dGICkk83J59p&#10;pd1hlJWlOm2mjkNBTpmy+Qw9Hh6ipnd1nyMEojZ0jljeUjUrROv1kJP+2/w9opHj0Fl49Ntp0nok&#10;24qKlzU+TSZRPNHXfeNMqlHpXSEs8dFKV0xq6hhpQn68+2ImZWx6dE00avkdFb7CwqRY2sqaaIpT&#10;TNJHLR+VUrUoJFBeppn06vOwOkzLxYEkrb2axHIPn5eYr5Y9OiaWPj6dFfHWr7iyVTi4QYYJqYti&#10;mndGoJcqCNVDLRQMSupWZoZGLan50qbH2ZLeeEocZNc0waetTxNfIUxjoqazV2J6FfaXTNXtfA11&#10;ZuPM0dHTRTMzJrlr38kIK08DVv6pS3AkBtpIA1Ei/uk90tw/6YPy8v5dKYbTwgSem/MQyVI+wjp1&#10;NV/ksqTySLTiGWZgzTySSAsNUYBZVtc8G9/baBVNf5Ur086inSYXbzQy0NHR0YrJpquqheslpvDV&#10;SPK3kghRGDnSHAJP0PA4HHtQrF2qx8uFf9VOm0iBNF6F7AdFZesoJGEkaed1qmCUiS/eSCxWNyAy&#10;MyEkaHW3tqScE0C8Pyp0sWzJXpIZbqjeOz5RUpUCWN5SokepVJDE7fvRSKitEoQENMNRAAtY/T3a&#10;sUtMf5f59e+jkjao6U0e6TjKOCnNZjqqoEi0kq08VMuZMkQN54qUI0jaCA4mQ6SPqg+nt5EFKEH+&#10;dP8AV8v59L1l8NQPTqTtTE5bdtZRQpDMlFI0sJSHRVV2QWrciSetlYmKCmBuyM/7msjhR9HiFDED&#10;JNKeQGOA+f8ALp6NmfqxnaPW1Ptbb1BC+PoaasqqdIa5pIo5Z2jRQ1OFk5eOQWGl0azH68W9qDYs&#10;E8ZvMdH0FqPDBYZ6BjszDYjH0U9NRxV+YzM9UImT7xYo446hiZ4QAt0UA63J5v8AU8+0YYLIBXA6&#10;rcwoo7B0WCo6zi3A9JFkMvPE7Sy4taOggCeNo3MsjV1ci8KsZ/bkBN7+nn279akLUAqeOf8AN0Vv&#10;AHNTwHQy4D47YjbmDFXSKkgrdLtE9OktatAJg3idWAOrVzrY67fX2+b1nGs4/wA/n0qjs9C1HTlR&#10;7Hq4surTaPD5Yoce1JCk9IrJIJRTVVMQIxIWsjBQSR+bXJeivEIFTXrSr30PRldt7bWIvVy6DKNE&#10;lVCpbzTKikPT08chCBQx0FfoBbn2YW7anLdLgyLSn59C/RUOZrselEZYYI3lWNmRjLIoCgq1XIF0&#10;TXvYggmwtpPFjyPW0NBw6sWQjs49N26uuY3kxZpYEZ1ZYpTEiRU5IHM1NFABHHcklw68gg6eOEF7&#10;YGQ1I6YKavj6J73PiqCnr4MQY9EDUNXHUwzq1QtRWRyahVFQukEAawVC3+nINvYD3KFYrghR0S7h&#10;Gp4dAFtc1OPrgEhWtkFbLO8FOEEEtHFGEUR09rh5L3XWbqRa1vaRRVs9E8dUenRrsZUSVDUrSVMr&#10;w1aR0yPTopnoykY1CpQAWlBsjcWa3tdU4A6O4hgH5dLA0UhiglhhSmlmSOnkyErRzSSyUj+SnLxh&#10;r+P8m3N/qPx7RXJINenqVPTVWbUqplqKaPH09ZQ1JaaVft1jijqJx5K+01OOQwuEZwg/st9L+y9n&#10;cHUPLrQty+PLpCbn23S00FOtCksVZPJDrnSCJQsTnTAwLAxIy2AW1wpub8+1dtfVbTLwHSG6t1jX&#10;s8+kVS4iYzZCnrpZYqipZI6hIKanp5oqqmfXDHO0F7CVQtnL6bcgA29m8N/CSAP8vSBYifPo83R+&#10;yMe+MNVAk71UvjZqWu/dq1nQDyQw1DAXjAGoOD/sfcl8s2aXlSMgdGMMNCGPl0MW5FkeI0lVG+hW&#10;HjkQEFnC6HLLyfR/tQt+b8+xbcxqoMT+nRgumnRBO78fLS42ekooVlx9QpURFFljKLqNRDVSyAr+&#10;4DpBPF7H8e4k5iiCSEj/AFHy/n0VXqEAkdUydgI23twVdGKIzY+uqZvAPK6vBOyeWsj+4jGtSCPS&#10;1iSBxx7Q2Z8aINXuUZHy8j/q+zoFTBllJp0GM+4qkSzkxTw+eNJquXEyvTsaemj8Ma1M1MrNCpWx&#10;8ZbVJa5tf2uEAoKEY4avU+lf8Pl0zrYf6v8AY/1fyCByG6op56gCtmqqKnoqk08tPHOa6MysUqwX&#10;jGhYiDdlB5tdvaxbRioOmjFhWtKcMY41Hr68OrB2Iz1Cpsqn8PEdBWmWhYUOqCtSngqbwm8U8hVb&#10;RrUKWWUyalsAQRf3c258U+KtGzkVp8x6mhpTz/LpyP4usEuUp/uZ5lrKnISvSx64o/FLSORIVp6S&#10;CrhVVaOBfqPGt+LFvobLA2hQQFAPnWv204gk/M9PmhwepsFVT1FSlXNUNUY6rqIF1zLJohngiCwG&#10;osAwjVh+pubgWFvejEyroAAZa1px45/M/LqwWuep9Vk6aKVqhJSlOsyU0s9VK8cU9LfXppY1/wBU&#10;2otq5I9Nre6Jbs4CEd1K0/z/AJcPz6sI68OmmorlqKypho6qF6winmp/uYptEtJTWCwzTKoFipto&#10;DKLWub39qFhCoGYdua0px+zH7erlNJ6bqqqefxsJqZXnrU0iGSanokjjQO+Np1lvbQ31OhTzwxHH&#10;t2OFVyQeHnSv+mP5fPrXTK+QYLQwM0IrMe9YwhHhniYV016emqYZALXF5DLcksum1yfapIAST5NT&#10;Oa9uKgj14U690wVlWkDMJ2Roq12NNlFqHd4KcNod/s2EcaaSLPrT1X+tvayOKo7QQV4rSn2ZyTXi&#10;OHVSo6woTHWQzSz4+Q0ahKFzDKISnlE007U0QC2IsgJdtd+OPd1UFNK17uNfn5A8f83WlNDQ9GJ2&#10;rm4Wx9PUhmR6qoaorayrWGaWoLIY6Wgh0cQxXF1Cr9PqfdYotBIpwGAP5k+p/wAnRjbrQDoQK3J1&#10;dS+sU8GZjSnpaOqpYXFFWUqiK7tLUFh4wCAVYGxYeqwJ9vqFoM6fQ+XSrpLV+55ZaWsdzFQfb0Mc&#10;dNS0yJL91IjlY6eumkALS8XLJf02Ab3Zo1+2p/Z8wPTrTMSK9F5z9fUZGSdpGoGpQUgd2pli+3CP&#10;5H+7gi0OVZyGH7bHVySw96ESqcV1f6uGDT9oGek2jj8+kdQRVNU5mV5qWSikCU88QWOshJnIqWpZ&#10;ZPGjRS8AO6gLe1vz7tIqL20qG9Rj5A0Fajj51416aEffXz6UlZjnpcgYkEyUk9HJBVSCJWqGy1Qn&#10;knkqspVARDQNOloeLgD8X9sRNWME01A+uAo4UUVP7c9XEdOHSeyWKydDIlLVVschp/H4ixmMsjyx&#10;kx1TGlKq5kvxI7tqYcqPyrjaJqsq8Qa+dKZpwqKemD1bQQKdY8ZFQUhqYzRVau0iVcwyApYSJKcW&#10;SOSWl0jwyNcOdIYE8/T3d9bBcilKYBNa+gPmP9XoHBSnXMSyKaiJFnp/u2gppYSUqRodtTyPNH6i&#10;v1CE8kWB910rgtSgqQeFcU/b8vI9e6V5Seoo54YvJU0bQ/dQ1MyRU0BNEyiMTgi0MasLR2BLX/xv&#10;7ThArhiNJ4UGeP8AhP8Ag49KBCSMdM1dDW5Cmqagmjq45/shNLQ00IrqL7ZwajI+V9DSBOYUKmws&#10;bE/l6MRxlRkEVwxx8h9vnTz6t4RIz00y0EdbU1g/ytaKNVo8gk6wwVDY9PWk1NO6Evp4OtgXP0+n&#10;PtzVoUcNXEUyKnyIxT7OHTTREdOeKp1MK1FM8EoloGovuDC0lNNH5x9uKyOADwFVUswW2r6FR+U8&#10;4AJVwRmvGhBI8vIiv+avVAvr0scJiF1vU0s1TFVRK1JWKGirMdNQzDzJTUyPaQRAi4f9RHGkWHtF&#10;PKPhYYOQeBqPXyr/AKq9O4p8+plRjHjlpjHFEDkI5WqY6ipRZ1QDQZKSlqFCrFAtmTUdR+n190Ei&#10;5r+GlKcOOAT6nrxBXj01NKI5JIqOrrZ0WBY46yu8YTJVMLiGMRxKNFrEtoNyLe3QBpq4GCcDy8/t&#10;yetdNIiposrVkPRCUo1DIKQ1NbJTkL+5UPHKQrSSfoupuOCB7dLExDiRxzQfl6449bBIBHQk4CiE&#10;K1tQFeWoigjjNLEI3/hX3gABM1R6VklAvK7X0kAce0Ez1IUmgrx4aqfZxA/n1YuSKHpbQKGpHoYY&#10;5BO37M00uiRTVLBeCLVCjU8iPHdRMgQhrta/PtOdIcSMRT8+Ff2jOadXR+CnppyGGpaSKGT7iNoq&#10;ySGmqL0i+OJAhmjCMW+380pBiLBRccsSePb0crufMlc8cnOfnQeh6cNKZ6D/ACFFTR1AqlhqUjmR&#10;Z2x0NOahFaAGNI6WrZU8MqsLSEEgj/C3tejkjQCD860OfUeYp0y2imOPTY88ckhqIqWmFCs3gnSS&#10;EI0EtRF+/wDbzXN5QbW9ViPof6PUNCCSWPDPkPX5dMOPPr1TIk8M0tI1MiSxu8MyVC00siUo9VRU&#10;QuGtICCEPJNx+PflBDAN5UHyz5fZ030g3q6KmWMUMdVULNFJJSCeRlf79jrrTM1grEGygFhz/T2t&#10;8Mt/aEChoceX4adVJUZ6UGDrpPCkEwko520zxUykutHZv8qnp44BZiVvdySAOLE+088a6iUyBivm&#10;f9XkOrI/QhvmapCUo50ooB4UrKvSsVLFQoP8jKSeko8rsQ0N+bg6faBUUjvFTmg4mtck48vX8q+r&#10;vi4p1ilmr6kQUjVE/wBy4eddZp6eaoSNrK1e0MYhkhIHjS8epuNQPPvwEanUBgY9QD8q/i+z8s9V&#10;LnprqaqWaOGeklJWSAENCtPHkFKSeA0cU0pCLErCy+NgthYC5t72EQdrCv8AgzmpHGv2/wCDpoio&#10;p0mXWOeoWCeGTyPIJnkWNaelnNLN5DFSXsyurEiRWHr/AAefb/wrVSP8orjjwI9KcDjprp3oZKgS&#10;1DVslFE9K0yl6hxIhSp9NJDBFF9CE4U/QEc+2H0sAFBIalKcTQipPy9fl1vp4KREU08PnqRUROks&#10;kq311TnS+ulFvGBH6QFHP6vqPbI1ElTQUOKenyPn/k60TQZ65SzLTmeWuE1DjzaCjjpzLkZ8grRE&#10;CGUMFUQXsyoxDlrsPdAuoBY6FuJ4AL9lPP8Al17qOa/winh8UL40yieOuWaWnMtU8BURpUOGKePk&#10;PrYn8hfyPeHqq1aNT4aeXzHnX5Dr3UXH0zeWE09FTGatTXTiqjFUHPlMstTqmQt6iAIah1up5tb3&#10;eRkPxE0XjTH5en2geXXulQKIVdK8lc7NIvippD52LaqiQukdFVzgRui/V2NwxPoINh7Rh9D0j88+&#10;n7QM/YP246urU49Kujwzz01VT0NDDTy1TU9Mwm81RCzxgPTmGV9XijYXaYMQCT/re0hnAYM7alFT&#10;5A086jz9B/qJcFa46HHqrbiyZmnpIqyikqIahnWFAHNFTxka4qB4hZRK+pgGa6AXPHtTZSGa4BII&#10;rmvr9vzHDHRxtlQ1Bx6vg6Yxy47G4eCfzTf7j5FlEGhpysiqUaI/QxIDYOOb3P59yvsg00B6GML6&#10;k6O/gHFPGkU4C+FI0M0bhlamK3QABbk/6wPN+fcg2pUcelgj1Gg49L5qyNURYiocxlyWUAePSGRz&#10;F9V+vJBPs0104dPpBT4umKorwQrODZSWd4h9LMCFCOAbH/VfX/H2w04B6XR24U9JyoyER8khl+3E&#10;8hj0OfLGbi4Z7gN/wcEAXtyfdPGJ8+lAg8qdQzXKNKsoLsLQ6FCEODZvQAQC3+q9+E54V699MOIH&#10;ShoclTq0ZaeBQ0a+KRj5C2k2YQraysDcD/Yn2vt5lHE1HSGe2NDQdKyDKRrpuuma6nlmZFN/rIY/&#10;z/X8ezISoeHRe9uRnpz/AIu2rRoS6yIHBU8I3JkiRVswP4B1f63twSrw6T/SqR1HbML5bBvSzstr&#10;AKrH9Nyw/rySBx9Lfj3VpUU56cW1xw6Y6vNMrFk8UhDP5ggPnjgX6sosSL/gjj86fp7aeZCOlUdq&#10;T5dJutyEcyPpkUIZODqREbWtw9RLYB7j6i/H9PaOSYEY6M4IKYI6DPL5aOB2eotcBgjMZFIV2s8k&#10;aBSAtuBYAn2VyXISuroQ29pVBQcegdzuSFRE0hmbQJTC7TRGSKqAB8Di/wDYUfT/AGPsmuroMteh&#10;FZ25BoR0BuXq4nE8p1hUkt5I3I1zOTaslhjBbxqOVv8Ag2/Hsgkk1MT0JYIMDz6QVVkfFKo+8k+4&#10;+5AWspTG89VFKto0Z5QEWNCAAhAb21q6NVhXTw6GzZOZCxAPVpHVTSAJIkTSO06D1wRwgmzjkmQM&#10;CP629mVpLwHn0G9ytV4kY6MXtnJWVRUR1EBuf25JEZ+TwzShQoUj9RLFibXv7Oo5ABnoD39uB8PQ&#10;1YaqRYk8aM4ka6a3V0QEWYRH8j/GxN7+zGCQUp0HZo8k9O1VOH1yxW/bKFdMpZ2jX6tCgtptyDxf&#10;2odsVHTCinTBVTsFmJtymvXZWDGQ2MbIgNuOCQOL3+vtC7kkjpWqAdvSXqZnSQzlQGVHdI7XQiIa&#10;Y1AsQQfoSOePaNzU16MIEU9vSbqXQtqidDUBfIyspUiqZLinWJwAUt+b3vb2lkGQejBKDDcOmKrl&#10;bQrH7XyEapHltJrIAMia3Gksv4FhYfn2ncj8+lKKB8PTNUadQVTG1NNGrrVGRnZad+JhAYfp/qbE&#10;W4+vtk0pnp8fLpPuywq1SV1QPJ44qlro7xRXKiqp4fRdvoAbf4j2nYhQT0+BUhRx6a/FoBjX9+WI&#10;GqKxsoCU0pMlo5NIBPPqCnj/AFvabq0Y7um6VkRoWErOW1tdwtSWjH9l3XgsCbC/0/3rR4dKOmlC&#10;rnXWotM0ULE6G1rFADfxVikFbhrEEE29t9OcBQdN4EknKwNd0kZdUiTSeIggvZx9GHP09p+n9FAC&#10;OPTXOfHGPFK7tEBNKxiDQxqx8KSKoHpa1xq1Ag83+ntiT4unft6bJ4o45K3VIsyzhFYTSRw6pgo8&#10;Sh3GoS3sQbMCPrf6+0p4npxSTjphrxqC06QranLSTusplaXTGFlE9Ky+u7HSZBYL+CfbRAr08oFK&#10;9MFTLS+OTwUcERd0DtaVo/Gz/uNH41sWB9Gl7/6q/upAPHpSmqmeHTHPFLTwyrGsuqNX+4PjhjSN&#10;p2DLItv7QHC8ngn/AFvfgqg1HSlTXj02GJZAS6NMYFkjXyMAGeSzuomIF1sb6lP9B72QCKHpzNKd&#10;YxAyrM0kk1NCsYjUBkeWQOQAi1AW4j54UAk/n22Ix69eK06yiBvKIrOKqSaN/PNcyyKEssdIguvq&#10;W6MxYBWHIv794Q8z1WnWVhq1pGsJjpokaCkmjMc8sjyWnMNaLEMD+Qj6ubAe/Fq9q8Ot46zUqVsr&#10;TzTzAvJC0lUJKRYKuhWL0KEbTeZDwCWXUPrx7roNK+f+r5D/AFfsGmKjh06CVo4qaOadFEEQdJJf&#10;F5WMjXilCevSF+qtbkA8kj3ZlATpph+IdZHHoFSokkqmmUJpLeWeQcIJbA2Vv916BwPx73H8I60K&#10;efWYFNMx+1ETxzyCWzLJJNVyR6YopQBewJ1GxFja4tb3fr3WB0l+3lpYEjVfDTicPKEWeMktVGBb&#10;eqRT+B+L+/de6jiGWRwyLDK8qwpTSTyqXo0h/VUR+JS1tIsWUqRf/Y+/de6yMkPjfQ33crRvIY4J&#10;nBkkQ+oh6kHyKACGkjutha31PuulQajr3UGVZHDRJVGmYGNjHQh1Sa92qTICGVlA/Q4YHjm3vRCk&#10;0HHra/EOm2oWnoY5JIIRK5KPK8JniinjLBIqmYyjSzqTbXH9f629+CaWBHTtOm+qhdCWWCRft5w7&#10;2A/dkKhiZSqjQRfVpK2JIJNufdn+E9bPSZeSslqaiRYP3XpngfwGONo4heVDNFpPpIvdlJBPtP08&#10;SRHUfLpvqaRzHSzv9yk9TDF45HKmHXo0xOkUYIZgp0i/5P09+6bDkmj8OmaenGjxeGnligl+2hkp&#10;o5qeWCSUWEuVVh6W1XJ8dtXFxb37q6+HXt4/n02VCvJP94lMz1ERKwfcxhhAgTQa8eQAQ3IJUvx9&#10;LWJ9+6tJ8B6imo/ageGpqKZ62nkMf3P2sFM9ZE2qWdq5UkVGcA6QERif92Xt7q3wnpnX26T0wSyR&#10;xxyGHEwRSs7TSmolqqGGqkhUEvA5aSYyaCWWSVrSf6i3toVbHSrpO5RVBFWoqZKdqSOtiqqfxHw0&#10;5WwkhqSAXAW4KN4+RcfkC6efWj0xZCrkenUNTxVKVmmhgJRYZJUrVtFPVTRXOoX9V+L2593Cjqrc&#10;KdJapopo1THPHBNDBEaZQzt9nFWwgjzRR2BlOjlozxcAC9/dxQ59c46bOOzjT/V/l6Ts2iKA0xgp&#10;6ZqyWqjiyK1PglfwL5FtFINSKbFgrA2sQLj29TNcnqhIGKAdJWrjjip/M+MlWjmnWoeqE1FLBO17&#10;F2SMM8N9Nwq6R9CbC/twcemsVwPz6R9TeBo0qYZ/vJ0qJ46aklgIigln0yyskvlUXWzP9upDA3uO&#10;T7UIFIx1RqDB49MswMsgpYYFkgpisclEI/Mf8oQuGgiJ8yylF1QsR4lX6gH2oH8R8/y6bIHAcBxH&#10;+r/iuk4skMkMciU/29TS1kgepWnRE1KLxgVVWAGb6MwjUn8+3aUNCePz/wAnkOmhSgNOHy/y+ePL&#10;pklraUkvHJMWldH1JAwlnqHqQHmyTRgqYzY6ZWbgX4H09uaT5/7H5fPrVUH+rP8Am69K1clUxxNV&#10;RTzQSl6cLBTSRS0dUB9xNU07DlEYgLIt7nn/AA9+GjTRhSv+oZ9fl17Oo+Gf81Pn+fn0mMjNTx1l&#10;atLUvCkKRR1mQgR6enRoLyVCUkCelgWuEctdvxa3t1Vquc+g4n8+mHI1Eg09acPXpllq3lglp6dx&#10;k5oKdZaeuggNLNUJOpknpNS+uWVUP0lJW/F/bukA1OK+Xp/kH5dUyR6/OlPnT1P59MdUlO1HZaF7&#10;U5C10bKyBJmXyxz107AhJQALRiwNuT7uB3fFT/V/g+fWiq0qQcflnyr8/l001EdVVTCV0QTPBFVS&#10;sS1bPSRvF+uOlbhJJVAtGgkXSCwK+3kCqc/ZwpX8/wDLQHptlJOBXzPnTy4f5OHSZnuhgNOItTRp&#10;5KIxijpKkwNdJqylpTIk4Xk3jZSDw9/b6VqS2fSuafYeI/Pj0kcUI04+VKV+0efrjz49RXYVOVkm&#10;pqmsnp3XzRh4glXI9PEUqYnEVgIjckOCPxe59ugER0Iz5ny/4vpsnU+pSafzNPs8uofmcKFpcUam&#10;jZFrKiKtRZq9VVTHBEFiCmMSfUPIDe1jzb36gPxHPD5dVFcimOPzP7OGesEMlREkD/stWU87CeE0&#10;7mKemePW0OSjdR5BGSoRlBt+Le7OEbtzpPD5eWPt68tVAIpUcRxr55+zy/l02BvtZqmcCdRMGrqq&#10;kgmCUwiI8SRVZkUiQk2fQDr/ALJPPtz4gAfs+f7PL5+XVCAGJP20rQZ/w/Zx6hTTwRKUL12SqY4U&#10;SClo5JqKCRZ3DTyLEqk2UFQY9QBFwAfr7uoY+i5+3hj8uqlkA0mpP7APX5j7D1JWaHRUmMxw5Ksm&#10;iamxfiNPU0dRAgBrKacgqwlUaCvpJtxz71pOr1ArU8Qc8OvE1J0YY0xwOPOuf8nUTXJJUQt9pU1Q&#10;LSGSU06SvTwlvt5vFJObEia17ghF5I/PvxFBx/nT/Z4dUpU1oT9orx/2enVoqiZaZIqiLISPM/3U&#10;FbURhWlp1NqZoqZTra2nR4mC/wCt7r2ipoV+wH/D/qPVwC2kVBPoeGPsz+zHTzDFWLO6OKwUsklI&#10;8kTNDUQ4+qRCYZbzLZNFyECgEfk2ufbbFStRxz9p6eRDWhrTGPIH/D1mNQKOSoOPrGqpqupWphE0&#10;La6gQgIsTxkEgO/6yLgn6HT7b0qQAwpQfs62SRUIfiNR86Y/w9PZaOKQ1UiigeKmaephx01RBLWZ&#10;FyInjiipEYcsVLNb1i12NvbVKgLx9CfIfn08QKk/DTiBxJ/1cfl05zSVE1UtDLLQzR1VRHHU0MMi&#10;u7yxqJU8MaIwhBuDqZkB+oX+jYAUahUUrnJAz86V/KvToNToqDX8P2fZWnU9MdFURSV1fEksFEjN&#10;MzVPlWlWRtEFJ4Y7yyLcCQspcIVINr+2mYrRRiuKU408+nVTUNTZA+fD5f7PT5g/JPjqb7aOvqXk&#10;qmZPto0ipa6dG4kkjrFOuAL6+IWXi5I9p5aLIQ1Bj7afs4Hp1KtGClTX+f8Ahx0r8c1JEQ1aYqas&#10;jjrdJIno63KVYcrqBXTHoQgIqIpUn62F/bL6uIyMcPL/AC1P29XUL+KlaH7T/koOHDpXUMPnoKJ6&#10;lqiargDhaSoEc09EpjBnqcYYwqRLIrgPGAbcn2w2lWxSnr6n54PTiiqjiT/g+z/BTphzMElLDFSy&#10;1H2cArEqKbEYq6wM8LALlDSupLIefMC4uV59vRFS1V4nix/wcB+XSaZQF06tI8gP8NP8PRet3PW1&#10;mSrp0Wlnp5mlGFENIojoZCdc1Z9o9jHE5vKspUgklRb6+xFaaFjC8D51/wA/mfXoN3Ss8hpwPCg/&#10;aaeQPl0VXe1GlPFkTPBIKXxyPXVMcEsSaoSEURiawWSR2Ur+LGx4PsWbaxYrn+fy6C17EFrUfnTh&#10;/wAXx6KRuZTIsQq0l0OzBbRwRMI1YleU+rgcseb34J9jG2p5fn0DLxTrBPQeoyq85CyyRqVIFg2h&#10;r2S5It9OSAQfazop65wRrPM41rHYBgDqk1fkmOP+ybf19+691NjKu6JH44V9asHLEISbhpbAAE/0&#10;Hv3XuuYPhDkNaNU0FGAJkkPMbAH+yP8AD8X9+691/9fc8H9STdblgfVe/PF/9v7U9F3XuLEabcC3&#10;H9QeTb37r3Xem4BP6gOPpf63tc+/de660f1sPpb6FvoefoPfuvE0yevBQOPqbcji3B5+vv3XuuWn&#10;kn9K/j0r/vFrn37r3XHSfyRYk8fU/wBL3IFr+90JwOtN8PXgtjyoKhieLC/9CR/X8e/cMHrfXvTx&#10;xyb/AOwt/h7117rgV5HH0AJ5H45+gt/vv95917rHbUTb6gE2J4seeOffuvdYiByfrxYnSf68j37r&#10;3XEgW5+g5+lrG/pFvfuvdcUClieLG1mA4JHFvfuvdOsH1H1vfi4P+8H/AIj37r3TpER+NNxe9/8A&#10;X9+691KC/wBf9fgk/wCx/wAPfuvdd+/de67Frc/42+v14/p7917rg/0+n1VT+bg25IuB/sffuvdN&#10;8o+jHn+tvp9bG3v3XuobDkgabf46b/7x7917rr6g/Sxve/05/A/x9+691jIUD6X/ANgAL/0/r791&#10;7qLKOOVAHJN+G/oLD68f4+/de6gzBQfoDb/aVsP9gObD3rpjpvkA4X82JYgXv/tv6/T37r3TfKLG&#10;2oav8b2tfj/be/de6b57ENfSCxANuBz+kEWHH5v/AMiChPhHWn+A9Y7nUDa/N/UUa/FuCPoP6e79&#10;J+umYhbrpU3vZSCbX/DG/wCfxb37r3Ud7EakIW5J1MFve39Ba3v3Xuo1/wCvDC+oW5uf1Fj/AK9j&#10;x7917rhq5BFiyoQVC3QAggMB+TwOfad/iPVT1GdjYarMxNrKAwlsvAI/4j+vunXuo7AaG0aTwxW9&#10;gEQj1qFYD8+/de6xliPUCNelSUsPSBwCur8f42/x9+691hLKqcqrIQPIttLKb/X6Hj88/wCv791r&#10;rA9m0kFfS6gAafUp/SSVHI/17e7p8Y62OuYC3DNFGdTFWcIQbg2Gofg2+ntR1brJIFsyc2PpB/1+&#10;QUIv/Xkn/W91c0Wo60RUU6aKtIwpcrxpYFWGoXP6SAoNyP6+2CzHB6qAB0lcpGTC+oepV/bMpOlA&#10;xPoZEAIJB41H2kk4Hqw6CDcdI0vmiQR+MMpnp41HmErNczJUMBci5kNvp9PoB7JbmMsnVgvaW6LT&#10;u6jEiU8KslQUneoR5z62QkLNJTta1rA6Tf6Wt7Dt1DqQ/LpUhHH16Ih2csVLSLPJTmopxmXrBHVm&#10;eKnlWEMgq0lHrC+oEhTqOstza3sPXEY0EAdGcBFB0VyjngTJVE0UoiaPISSUUNdS3pYkkt4ghiA1&#10;gW5eSzGwJJtf2SrbliMY6XiRQKdC5tjIU3jp/PUpTy/cKFnuzI9W9QTQwrLYlVOq/wCq1iR7Etlb&#10;haADPVyarUdG02dSyGNhI9ogXiCxyXdKYxinCJHwWhWwL/0YX5v7EdsnAdJAcno0O0qaRNIaNYJa&#10;aJEhqVIF4VfQwlJuNLG91bn6t7MohRgOrefQ6YfSwLIJHZ3R/KYwrQOo8dQtUbDUQOVuL/7D2oPV&#10;H49DFhyUjVFMOo06Cw4IN7LYD62PKn8ce7jh001OhIoQnoP6rKpJ8Y9WsC4Y/Xiw5/J49rU+IdJW&#10;/wBX+qn+b/IFHSlQBwzCwuSoGhb3Bv8AXk82/wAPb/VOlFTEWU2Ww5P5/wAAR/r+7J8XWunuF1Au&#10;dBGo34A1X5B/1/x7eIqKda6nxsLEKD9DpvcjUT9L39+GMde6y3t9eb8kC1hxwRq/2Pv3XiK465La&#10;xtb/AF/+C8cf7f8AHv3XqgY68SD9CCfx+fz7917rrgqOef1A2vZibWv+PfuvGnn1xYkjnnn6k2U3&#10;NtI9+61ny4dYyBwAALG4sL8/09+631wI5+g/PqP+PP8Avfv3XuujYm9zdQb+kE3/AByP949+60aU&#10;z1jsedQYfQjSCwJv9Tf8/wCN/futDRXHXvyGNrXN/wDGx+nv3Vuurhb/ANPwPqQpHLEWHv3XuuhY&#10;fT62Fza3p/J59+691xYDSR9L2KcA30/2rj37r3XXGq7AWIB5+ljxb/Y/X37r3XH6H6fkgAD6kDgi&#10;/v3XuvcfWw/qQQL3P1+nv3XuuVuObki34AKg/nSfqP8Aff6/uvdRpgznSvHqFzpADD+gI9+691gN&#10;OuktYX5Cgaf0g3AH+APPv3XumCvEUUbMY0PjbW/pHq4twD9ePp/jf3V/hPV0+IdIWoMk8zoKhvEs&#10;qFHdGBij/PI/wI1A+0/T/SS33qj2tkFjpTP46Wp/bjAZmhf9phGLH1HUCbjjlv8AH3V8ofs6dQ/y&#10;6I/112NSUu8sntfOHI42owq1VMinxxplEkIKSxtqdiObalDBQ1wBpDeya1uAbkxy+XRrJEngq6ef&#10;QGd99B7c7J3xDuOrmd/up/tcfTRq/wDDYKirnU/v0aWdioCpPEfGp5bUbke/XtoskmpDx6U2d+8C&#10;Y8ug67b+MGyesunMrUjEUeOy1LRVVTWxbaogJnSajennCU8AMb0sgI1I91+moXF/dP3fDCmpia9G&#10;NtvTyS6ThfXrWvzW7Yt45Xc3Vm2EenxWWepoKh6mFRXU+Jxtmklp8dzGoLGNVNlY6b3+vtA0TAiV&#10;hXOOjcXStWIHB49CNisPmfjZkurO5I4K2manxcu08LjsjCrTpU1UITIZigP11spR4gxIV2N/p7D2&#10;6xNPbS23DUSSf8nRzt86280c8YqFotD/AIR1YT2vvLdGM2T0T2VgcXS5esye9oszWUNQstVNTVW4&#10;KM46FiIQOIZ2Id47MrDj9XMPwxRNcywTNpABp+RH+bqS3kItEkiXUSQSPSoI6GjsXOZLMx7WpNwU&#10;+OrMticBK25sfBDFUSUmZnhEbUs0cwMUaiA6yZG8moXKgE+yg/GVWtK8fl0cW39guqnz/wBX+o9F&#10;CzFZm9xbhyE9LVVmMosft2elx9FJUxtTsSoSOSjpk/zKlOEljRRcsAGtYrjGixqAKsTn/V59KE0k&#10;kg0NP9XH/N0BnceMydBgMRU4SgkwqjEh67P00kRWoncB6SmmOOaKeMQsoF5ENk+qrq1exVyvaxvc&#10;t4/cvkDw+2h6CvNMskVupg7T5sOP2YAOOiVZGoNc4qf4lSvlKmgYVUdbUy5OOEU1T9waCkrYv3ow&#10;QGk0qZyWI+h59ylDBHCNMa0A4UFP8HHqMZZHlJeRizU8zX+Z4V+09JWpwWErtePolqXrcbJS19ZW&#10;mI/uZPI1GqTGtDNdJYlYXKM3kUsQbfX2q8R148DjpJ9PHL2DBXP5+nSWzHXtbJkRBmMBXUGTyMdR&#10;kKOeWnWL/J4n0JkHqhb9vUFiUKblwDp93S4UpVGqox0w1kyPpkWhOa9ONVnOxaPb1LtnOZ6SDbOI&#10;yUMFFQiCnrlr8pE/+4+OKF20+RbkFdVwFGpb29tC0tTL9RElXIyfl0r8e5aAQTP2KcD59IfbmPki&#10;rNx1+X3NVYCKkmq8RjaGiiZXrv8AJzUscnoZURCDwC4ZmLAt9B7WTiMqgRNWKmv+Tqlsp1MXfRQ0&#10;xx9c9IHe+5aLK1OMylbNJWR4anoaCV3DrXmsCiMYmnCMrx08y3vIlyAePr7dtYPDUqopqNaeXDj9&#10;vVbuVS4dzXTj5/YPkf8AP1N2X2TkNvbkwmdxFS2Ji29mKHKri6URrDKMUwqPtp6hV0GSok0RzTyq&#10;7Qj1/Tg6m26CeIxyDVqxU9bg3CWKUPCxTTQ0/wBn/UR0DO799bu3Zurc2drsjLSVWT3DNuLKq7Mw&#10;WonlI1JMgHlazDQygajyBzwa2lja28SRoooq0H/FeXRPd3lzcSvIzcSSfmf8v29BnkM7VrUN9rLM&#10;9G9WJY/LErVYYOVEUc8nJjZv1W5HHsxjgjpVhX0r0VS3EwPaa9J2u3LlWyGrKTmshEE0KRTMsiBf&#10;ooDf0BsDfkW9qo4IkFUUdI3uZ5D3sT0lZGroJC8sTaWjWYEt+0YA+pBEP6AAe3aAih6Y6zyTrUBq&#10;iLUsjRFXSUBD5JDayBQFU34LfWxPPuqrSo8ut8f9X+x/q/wpt5hGPDK0kcsDeuQsZGKOdJRkte1r&#10;Agsebc+9hQOHWuuE8VNE8cdPEmuZVkUWCqpb6kCUekn6lT/ife+vdSquqlrlo0m0RLSRpEkCiNo4&#10;1RuZAVGljquSAbkce9BQOvEk9DvsDD1ZzlBDT4SaoqM3SGZnlo1lpoMS5WGTKGGQAr4TqJkUEEf6&#10;49k99MojLaqaT/Po626BjKqha6h/I/5uPRieu8HtWj35X7e29DbL12Olw1Bma2NDEtZX1UVEchRU&#10;nLNJEdUqyREOFUaQDf2G9wuJ/o/HlPapqVHmAK/z4dCrbbK1+tNunEigPkCTxFPTo3uVyHV3x9o8&#10;Zgsea7O9p+WGOdK1phBSZCog8NRuBnmBjWGRyHWCQl0DcEG/sJQC+3hzNJRYCPkMDy+dPXh0MZI9&#10;t2dFgjJaavnUgE/izgV9OPQGbu7Gj3TQVmy5IXxNLQzU1JkauXGo+Rq5pC0sr5Gsp/X4pZmLqSre&#10;O9+fZ3bbf9OwuSdRIx6Af56D9nRNeXyTobYDRSgJoKmn+SuR0XnI7Xqn21U19OI9MOWkhNR66qqr&#10;BI3jR4FkGvWgQGy6Fsb6b+xHbzKZQhFMV6DlzbnwjIBQAkev/FdAhXPLFUsWqZWadZESOMQefSoH&#10;ik0ra4ZwS8clm5uRyD7PY1BUHoOzHNKdB/loKpKapqqkeStea2uXSLsBdUEagBQCbkc39rIytKdI&#10;pR2Z6R9JFNU+WeWItIsrrGxC6JbLa9ragLfW/wCb8W9vNQYHSY/LrA9DOAP2VeH9wFwQGEf00ADk&#10;m/8AvNvewV8utHIoOoBp1vGxQmSZk/bEJUoSbaLHi/HJ92p1XR04LQ/uxrKwKNcaFUWQgXQxMORx&#10;Yc/4/j3qtRUde0dY66MQ2jBFnvcCK5Eip/bQ6iBpuCAtifz70pJ62DQ6enKgqYKEDwI8cgWLSY31&#10;tJIBctNdVsCfybf0/wABRgWrXq1SM9LdNzT0scaUtGqNxPPI8JaV6jQEMzKQQ2k3Md14vfn6+2Pp&#10;1rU9XEx0hemGcfcK8r1EtNWyPK4DIBG0R/zyFWUqS31t9Ppx7dChRQdN1rk/6v5f5f8AYdqJqCkM&#10;bGQyV7xgxoVHhlfQCzlDbSBzfi/4AHvzAkU68KdQ2qoUybCkqTJUakKhmVYgHUmUSM/0IP8Asbe6&#10;6MY49bDaTXpQjclIcfWU9dFLVvDE0eOgL/tQafX4yvNzck6hz9PdPAo2penhcAr3cek9NlJain8k&#10;ghjYa0iLC0gbxBS6KByGHH1P+tfn28FA6Ts2qp6R06a42eYLEseqXXpVirMdNpIVWxFgB6Qfpz7d&#10;HDpvpgdXjYOxE4/znkjhCmWJ/oVT8EfWwA92Aqade6kU8fkXSQSVIsviBj0tbTHrQX1G40gf7H34&#10;ihp17qLURVMch/bVYx65A9i7KTdFI/s/1P8Are7h/Xy6qQCadc4qfyRsrSRxpHIHN49JHkFrIp+u&#10;m/0/PumVqOvBRSnSxwGdrNuzRvjqmoinVAyMjeKSojYaZFc8cMDa39Db21JGrju6fidkNVNKdCGa&#10;+fOQzZmWSocUECwh2MLeOBlKIWkbmwPJ0/19srGEOOHTzTGUFmOR/wAV0GWQpK+KaQh1QVJE0s0M&#10;qCVgwsACCy3Ci5vY+3xpp0lPHpOzkmeOR5Hm8YBqC6I8huLaSeQCvBYk3/2Hu/WunvGLSRTSvWFY&#10;E8SyedHUGQX/AGgdPB/A0n37r3S0oZMbTVVPUGnaYSy64ntaOXSg8TMtiVQWuyhbG9vp7bbj1YHo&#10;UBj8bnJFr5AcfTeBJavRToBTOVu5SOIcRs1yCB9Lce0+p1wM9KjEjHUTQdM9TFjlrRS0JNVAb+vU&#10;8UsDS8E6kHpAvp/3vn3da+Z49UKoWCr+3pxgp4gkSRUk5mgncTyfawzMZQocqqnSyRkAHWp4uSfe&#10;3+HpwARivWOqcUFBWVMhLGrLMtKSX0xiTWGDx/2G4LkhTcAc/T3b7em5a1qOg/qc3U1SyiSvqHkn&#10;0SsJZpDreFy0StCy6GK3PLW4Nhxf36gp010H2Q8Rq5iJGeplEiTyooHm1G2lQnFhexK2uL+3uqEU&#10;NOsUPqiZTrLJ4wWbQIl0EAOso+g+oIH/ABT36lOvAVNOlLQQeV2EjA2KkIQPXYfpHPLEfn/W91On&#10;q+kDpylw6hvuPNSUpeQ+PkazGw1DRH+A35H+ufddR63o0j7eoLVvggNHArTRkMhZ1sqte50lRypP&#10;9k3596AJ6913SwTzBFWk9Ks7Sao/WdXGpnCgKLfS9h/j711sAk0HS4we2Y6sxTyxNFHIJmicXFRV&#10;mBg5j083/oh5BNxf8lqSQrw6VRQAmp6f6+U46kiFN9uKbRURw/bp43QyG8xmVwSxVra2AuGHFvbK&#10;hZDnpRIPDwOkZ93UxRNNFM8f3SSQPb1R+OTjyeGQGzE/VgP9Y/T2oCL0jZm0Vpx6yUGNFZTTSSl3&#10;FBT6pQ7XUA3WPyPp4XUb/wBR+ffi4XHVY4tak+nTJUUVTKqEIYYApUl1LPaM3Vw1rFb/AFseB7sC&#10;vEefTBWhPUFaGX9mTxFvFMqlli8fnKqCzR2H9lbcfn/eBavWqY6XOO8VDjpJQ6JWySt4tEMczRqG&#10;BjIiYBfLflSpvbi3tLIutqjpXEBo+fSQrJU+7kf92ddRkDDwxyyOf12Vfob/ANn639u6QFz0yWBa&#10;p4dG32/h9qy7Cxm4dvs1ZmKWCF6umhYOgqqVR960tATqglUnlmHje941+nsOzmUXRik4dCG18IRa&#10;k8v9XDy6S83b9fHTzQ1MUq1oqSxqp5SNEShUjiT0G6LpGiJlChrt6r+3BtiV7T1c7m2dQz0nMpui&#10;v3fXpIomFNTeGnR5Ih5LMfImsi4ku5sVvYj6AW9qIrdLXHSeWZ7s46e9rYitp8vIcjSSRq5RqTVZ&#10;IZqtjqZATcOyWBKDjTdfx7pcSoydp6etLd0lpIKV4fPocsVsbDJDJXPU1EkmSqAppIoPLCumISVF&#10;VBFydSG6hh+2t7t9PZRLdM/YBwHHh0exWMMR1g5JwP8AD0afpjfOSpt4bcosFU1FTik8dM7Glo6H&#10;IYOlhrE+4WsyEQCyiMFjTwRqSV/QLt7Jb2FfBZzg1+0HHp0f2E7C5jRMjz8qfKv+r5dDz8q+jdt7&#10;3wwrsflNwZ7PVUZqEdYDKk00MxK0tZWVYAWONfU08tQhIIRdVrAu2fcpLKfTjT5j0r8ujPmDaoL2&#10;AkFiwyPQ/nx/b1THlqaq2pkqvC+JWyGLqZ6WRDOqVMk3kvDIRURkAIbAobHgH6G/uSImWaMSjgeH&#10;p1E0ifTyGP8AEOPr0o6Hcf2dDHS12PjtIktS6UaBauxU+D7xCpZ49dyQoDEH+0Ofenh1Go6dEoVe&#10;4dJPcO7lrIGSqpESmZoqSngSJR9soGpZo5TyvIu/0uDY+3orcChU9IZ7itVIx0n8JTS56rVUpGkS&#10;FwiiAIJCynzTMEktdGAHPJJ+ntyUCPjjqsAWQ1HQxdd0Fb/Ghi6ZwFqJEjEUyxOqyJqndKiOYKQ0&#10;QDMJEbi7H6+yjcdBi1en+fo829T4wRej44avp9kz6aPL1WRgr8ZSJSyh52hrajQs1VLT0qenzS/2&#10;JGewUAAD8gqeJp1LMukgn/i+hjGywSEDgf5+o/zfl9ghbmztVDXrlMfBMzT6Up3p6T/cdSUdSBIc&#10;bD5wshd5PVIISAGbgj8lwjUqVbh/qz/m+XSlpG8QFR/LFPT7fXq3jpDtrGVnVFDtjcuMx0+TpcBT&#10;zYWqpmoIo84aKIRUmOlidCrVFK2pJbi7JYOWLAgniuIlZ4/KvD0+f59K5wAgr5jH+x9nTFsv4v7Z&#10;3fnanfW4aigrNt1mcr6mpx8k1ZTSmoMHlTEaXLOVc3T96SxAQKpC+zJJGZdI7aDB6KUgQuSc9FN+&#10;RXV0W34Mhk8RQ5unwVPMlLR1tdO8seVqxUeXF/b1iE80mr0xyRq4swvb3qGQmWmKnyHl6/tPTd1E&#10;qR1pj19fn+X+r1J4/wCUx112BW5Gn3rDT1bY+ulnx2RrxJI8OTFHWF4XeOQG0uvUvB/Tz9T7Jdzj&#10;Mt+scIyn8vl0Gt0SN4AfPz+fz62isRjMvX1VPBWU3jjgVEZY7jhPUdVxz6vppI4vf2fqk8xWNhwp&#10;0D7l49IVOjA0ESQ09NANI/aSNtKrdGAs/wBOL3v7E8Q0qEHl0Ujp9AXQihRoUK3qGrUy8BSbC1v8&#10;fa3rRFcHrJGti1gvHqbUFCBm/VoI5P8Are9UFa9eCgcOskikrwRa4HKglLfSy/gk+9PUig631GnQ&#10;AEnTqKgKSbg/4kf19opkByevHplnhLjULgc3Bt9G4Ygj8f0t7L5LQumM9aFQcdNNTE0ZJ0kEkKQB&#10;dpDb8E/j/X/PsP3ViI2qo6sWLCh6yU4APr0uxNmuNLKTyAG/P9T7dto14HqvT5FGGN72On6AXTT+&#10;Lj8c+zuK21de6lLDrCqG1XHrCi62+oDEnjm3tZFaBiBx69TqWlPcqrAGwIuApIBBKjUf6fW49msd&#10;mAeHW+uMkYGm62Gkkkg2BPH+3Jv7UGDGOvdQJEEd2IDW1AWJ5uL2Yf64NvbDRFMnr3UaqCeJuCC2&#10;mxaMBgbWKhQP8fz/AMi26jT1rpNV8Fy/qsrAaSvHq06hG/8Aha5/HsgvbWtT05GaNT16SGRgCo1r&#10;EMUvwblPJ+kyHi1/zb2DtytxGv29Pilc9JmqBCvHcPoIJhAT88gftqDf82/PsI3dVQjiOnRTy6xU&#10;lUkZCgqFDgggfRvoVQ6bW/AsOfz/AIJbG/MMgAxnqzKadLynqtdmupays3rUuth6SFFgPxe/uTbD&#10;cVkjUk9MmKvTnHVIGuJNIZb8hTpuLIlh/j7ORdx07T1oJoGOpf3CAXv9WXRc/rA49N/8eL+/G6UD&#10;PXumzIzRFXRDpPjKksNXoLX1cAW/1rC/19ke7XEbwkA8R/g6aeOpqOgS3NPokmfQAy+kXdQhD28t&#10;r/0+h/wHuDd87rhqdOxrpHQYVc9zUxsyysFLSWRgkij/ADYjCjW2leb2sbf7AE1vCQdJ60SB0wyZ&#10;MJKgkeE+VVVBDK6zAIpF5olCjSLkjnn6exXaQMAGTz69pr3dM9ZuVKZiEeRvHGsiIQClTJE1rmaK&#10;3j0j8EEW+oPsT24k0UPVtJ6TjbwinDRGdQXjMUavBCsnmB16ho4IXi5A/obD6e1yS6Tx60Yi3EdI&#10;vI7nV5FppElR/EIzMLByrNZEeK1ipOrkL+r2qFygwePS23tmYh+g7rszA9aUpZFqNHpWqZ3hRFhP&#10;J1ldOtG/AA/1/aGaUs+OjcW4oK9I7cOQNZIsFK007Xm1SzRpTiV1IZl1oLEC9lJ4JBvf6e0UqEn5&#10;9OxwhF6QuOzrRGTQxqYaatMCxXKylGlVi8kEbDUFkDDX+m1rLa5LBhqajPXnSuB0ZjambeZ45NCs&#10;jTGSKNqlpYwCwVmjUAaA5/VIpC3uBf21IAhwKHoukj8InV59GEwGWKl0maKwkDGo/WnhJ0gNLGFO&#10;tHOkEXv+fbcdz4ZoeHRa+a06MJhMk328YWQelEdnUrZ5B/uwFvw35PtYd4AXSh6TvGW6WUWWEgI1&#10;RFnddasysz6Rf06fxY359opd5qCoPH59bVCg6dKevRyCBY6mRbWOjT9dYHF72At/sfbMd/4jdX0e&#10;vU1JEdvIxsEvrlIDKo+oHH4P1JH+t7Wo+vuPWiNIp69dq6FgJUtwdCpdo/6/qA5NuRxx7cUAnP8A&#10;sdeX4ussYUksQo0etBp0hdXGoH9Jv+Tcf63u4A4kU6d6zG3+qQ6r3I9Vr8nRb8j6+/HSOvdQKhl1&#10;SKgVkjiP1062sLEqLDTe9uCefZJeadbKnl1ZePSRykQ0GONv3SQWYL9RazEt/quf+J9x7vEbKSEw&#10;x49LFIK56DzKxl7EMyo142FwmuReWiZQL/QD1D3H1+rM4Ix1t6Uz0lpKIyO95EcEASxSkSItN9NS&#10;SKAAfxpc/X2WlcaSa16SkV6ivj6d4pFWF20j0POsbeRAdOomMKVH1sBz+Rf20YEZeq6fTqJUUs0b&#10;CKKFJECeVbqutSvpYKOGUn6i9iR9G/q4sDGiKOHn1Ugg0PUuOnl8R0OGcWLNIqBlZeA7C5/V9Prf&#10;+o/Ps2igl04yf9X+TrXXpKfSgUBUnUcygCIEhjq0n+p5IHs0iiJXHHr3WGCSSGSPSzSRpIGUsSrO&#10;pOj91G/r/at/h7X28ksbjJ6905vGszNpkRUbVKI0X9mBlbU3k/Jvf08cm/s3ILCv+odaNKZ6YXp3&#10;EzSs4lkEhKPFwxC8gFLWJUfniw+nslmiYSVY9eXT5dOdPTpITOlpG5UKwdlSoLEDSzkElfq34P8A&#10;vPu0MZPfXUet9caughlLFnMlSmgKQ6iSeSNhrLWvcm9uBz9Dxf3W5iSUfMeXXunnDxIjG0McBUsW&#10;HlAZmkXTIDElgFFzdh/re3rCPSRUU690K+OQMIlhLSGIKziyte66SwH55tYn3JWzoJFAXNOtEVFO&#10;nNaKQ2IAb1kWJW/Pq9ZA4t+P979ieKwL8BnpliF49SxQvpYMtuDoJuSUPBANh/tv9j7M49sJXTTp&#10;ovRuNR1GnoLRqy6VBTS7BUaNgPShKtY3H9P9t7YutrdVLIOHW1kFe7h0xGnK3DKwc8DUApUg3aS7&#10;fUW+nPHsOtblDQ8elQIIqOpNK0d1LaVMZJKgtdnLcckAcj+v+3/AeiA11Pl1puHS0oG1ooKhlVwz&#10;EFSiFh9An9bf19yDs51Ko/Ppvp+EV2uEUHSQtzZeDcX4Fyf8fYtjg1CvXuvGEn9WkE+t/SCzr/ql&#10;Yg3t7UiBfPpNJ8Z6wS01zISxIcMLhQHJUkAcD8ce7NbgqRTqhFRToNM7i0dpnYF3DMCfSDLzpUMP&#10;yOLrbm/sEbvt4Zq068vz6R0mNaLllLPoEp1sT42+iLEFA0/Xm3P+x9h07YAT0tXSeskGKUcxJMvp&#10;aSV7u8LO62VtBBOoE2UEAge6DagDVR026qa164ZGjeH7aVCA0QJjRkCRCMjQxaP66tVv9t/sPZNu&#10;9hJGoYeXWoqaemRQVkgSS0sqJwJghuwJKFol4Cs3ILc8ew8sdGCtx6v1OCXK1EoZU1MxAPkcOotd&#10;gPpb+n093mjFC/W+kDuBVKsisyBH1RhQrOSWJaMkfQsbH+lvcab6R4hp0y4q4HQZ1VOthrIM6rpZ&#10;C6mJip1BpGUA67crcfn6+wS8q6z09TSB1FiWLyNGSzMT69P0cFdQE5cCzAWuvNz/AF+vvQkXrwya&#10;dZJcNA7mVktJ4tKslOI5IFJ9BjLhQXtcNwf6+23bUcdW0DpvqMVUxSRya4J0YSSOJnEfijQaTUeN&#10;F/S1tJFtQI496XDZ69o+fSjxdBBJZvo0f7KrGDJAxZQ0s0LzAMpP6b25tz7NrNkD0bj1bQAajpfx&#10;0+iKNAupPHIWugeSKQWFhIoF/wAfVfz7EQlj0U4Y6fCeXn1kONJjSPy+NljUSIVOhi/rFwRwf9U1&#10;z+PdHmFAAa4/1eQ/1fsDghNOuko7toikTRo0xM6eWzRjVZUZfWOCAL/n2xrLNQdWER9elNRYlZIG&#10;UBvM6q5DRnSAeHduCQV/Fm+n449iSxtVuI6Hj9nTRx1OjwZEU10A9J0iJmfV5DZ1jdgGXV+Qo49i&#10;C32ZQuf59W0GlfLrqWgI+3hhpIFjmiSKRkUQzoXIVnWQLqbQLXBN78+xfY2ywAIqjgOkcyaq06co&#10;aU0uTpmVfFGv64l/ttELKY3IuQQAfW319yxylGsc+Dig6JLmMo/Rfe8cjWRV0eMjkWCOvohUeSRB&#10;MtMsLNNNLIDw0jABGvxbj3N0Ev6YA9Om7ZaSV618u7Otosh2FLV0uPTHFn+9hkijWaWREqmkqpEk&#10;HpgN+TYXAtYEce2ZIwWHz6Eh6kZLoCl7R25h89jqqgqarFmOCvo0RqPwU9PKQQ3mBE7SHhqiMqyg&#10;2Ui3u4VI+raugd3Z1ZDsPdWPyy42rjoUUpmaQxrTJSxxEJBRU+Rkt6ZJdN7yOZBw/BHupKeXTsdG&#10;HCtOlflMHjs5ChSnqa/7WojkilgppJaenkjp71SQwzxyvTwlDZ1jXRwSDY+2ta+vV44yW1enTSnX&#10;m08hQVOQx8OVqKnb0K1n8OnpnlpqmKV9KUtPV18jF45HbgoBYCyoPdGcEUHS2OLVnrBRbDx2ys/D&#10;kMpk66mw+64S8uVwFPT0n8GrFUCfHz4f0A0o1aZTLFrv6gWv7bBB4dLEiQCp8+o+8dr4bD1mZw2f&#10;29Juelqwchgd14Cnjx0bTzxK0cWWoQFUxqLEyRXJ/BHPtlzU46dESAaCOkpR4uKthh2/iMzjK2DJ&#10;UphpMblfQ9TV2/3JJiXYFCG5jVXFxYi9/bEmKGvWzGKUHSQp63FRTS4+TMvt/PY+thxGP21XRPJj&#10;NxYylOtqB6Rx44tUoDGS/LBSRpt7TPUDHTYCKdPD5evXPHUGDqNzVtBPtiHEpHRQZLP4zH1ytksR&#10;S1jEHMw6tEc7G3qpoV1EXsD9SlyRg/n69KVVNWin+x0BmbxMe09xZbd1Huhp87jKz7RZoWhX+LYN&#10;5RLSR1FCylo0hW2tokVwfSHuL+1CNrQLTpM0eiTxK5PH7Og43ts47riy24ZfJQZKWrirabJzxxNF&#10;VrPYzI8tLqEkR4ZoXDycX+vtyOfwm0jpqW3E1X6YMBt7qmhz9JVQ9ubjx+e/hBgydLFtCepxtTNE&#10;4PhaHVoSmLcrqUBR6jYm3vUkszIV0giv59NLBbowGs1+zHQ8U/XHUPYNJJmeo+yxB2nipRNVbPrM&#10;RU4LH5poEWHxUMmV0rIrNqsY2vp5C2+iXxXiAEikg+nl0vS1tpjqhbv8xwB6EPC7fpMFhcvj959c&#10;5bE1dclUM/PQ18NftetqJoRFS0dQVuVjQ/vRqBYMSfwPaSWTVIGRqgcPUU6M4oAkZWRM+fp8h0hd&#10;44TBSbWj+0RsHktrUgxj5CeGSqq8VJLKJqSOCKYakhYkGKUEgKLoLj3aN3LUOQ2adMzRoFxgrjoG&#10;crWbv3PS4nbmVo8PX5GtrqeHH7g+0MORqlVv8pgrcgw0vSPGFOvUSouSOLe1KCGIl0JFOI6TSB5Q&#10;EahJ4H16lZLrmPCCDDZvH0qTpOk7UmCrKWSLIUgRvNVUM9Rbzn6CWMktxcBQfdhda6spp8z1trBU&#10;GlgD9n+TpO7OytJtqXcTbFyFRSpLTtja7a4oUnyeVoYdQqoqOieORRUSuQzCR1JRRdiOA466wC/7&#10;fLpiOkRYQ/mPPouW7tq0uayc1LtbH19PFOIKmQZajjlWikDFqiOnyEIsUDFrgJqW2lSR9DGGVUTv&#10;INOiie3LSERA065wYpMXTzzjNVdRkoaUQNDizHCks4Ys2NJFjCSPUWOkgWJX27r1GlOqrFoGOI8u&#10;m+lENGiVdVjpqelyS/ZSB2jnloknl1R6Sws0oPMjA83v72cjSPLqoQV1kcen7MU1NXYGJqk5GqlE&#10;rxYtKiojhigpnOiOWJZPyrAn0/2fdQKHt/Ppx1FP9X+Yf6v2AMshlTj8dSsJP8rhnMNfUeJZA0ur&#10;RSyIri8gtclv0kk3+l/byjUadJSFBNOg6z6eWtTIrEkMlUkLJFR0rRQ04Q+lpKdr62kN/IbH/W+n&#10;tUgAUg8MdMEHJPWKOjgw0c89TSQVU1TBOaaQytT6alhqE0IFzf8A2l7L/re3VIIx1rptgpsg1Mcn&#10;UQI1QsS1UV4lmeCjjOh56bXbSgsCSwYfUgH6+7dabh16gNHUSRSUrRGtFRI1TPERNUTMbE6X0gRL&#10;yQLf1NwePez8PTdCDp9ehKyJqpUjyFTKtPj9v4/zU1O0IlmY1PLTrrC621/Rl/3n6e9Dj05Ttp0j&#10;KiU5amacKRU5GRHeuqNaTCN19c6KVF+BY2+vux4dNkFTTrLUyx4TEw09HOs1ZHTieDIUnkTyzyt4&#10;xDWREAWIJ1i/+t7b60BqNOkfipKrGitqKmlD1VW0kzPHw2qP9IihXm4uSAf8fe+ruOAHTGla1RJU&#10;VjVUMTVE/wBmsCgwmyjVeyjhif1Enm3v3VgoGekbUBTVOSzSHTIJCG/bErNfyotjZhaxZh731br3&#10;3MePp3kBWa+h2VnBlT1HUSwFwDwPrYj34CvWiKinXsPStX5BZ2R7s0j3Vx6yeQZIm+qqv0H59+8q&#10;dab4ehI0fw6GUlpbeJxTvAoPkYr5AyEj0x8lRY3H9PeqnpoCpp0GOUmVRIKSJpKiRrzFdGmNnNyy&#10;CQf04DE/X6+/UHn08OHUGJJHTUzkaSf84geWNgQDK7c3P9DpsPxx73jrfTtFUw0VHUvIxkb6sskB&#10;HkU2EjJMlrj8Ejm4+nv3WuPWejp/PIIxp1lFMUTqBFKANalCgIJ+tj9b/Xn3rrxpTPSwpaelpaeo&#10;sWmlmEUirCUCrNCf0I6j6rzr1W9+6axX5dNmSy2QyEUNLWSzGnSpNQyxRr4wqD9ep+f8GH6fyOff&#10;urhVU46Ypplb0qjywuH1K11Ja97oPwSf6e/dbC0NenWgZKuhmaSOWaoQ+J0VgtOv+oYKlyGXmxA/&#10;xPvfXjkU6f8ABUT5Oqjhgl+3mkJp/NJEGEBbjytI4XTa/L6uPrYe9cOqlaZB6WWfykYgXGCGCrjp&#10;VfFRSLDDE7zU62mqFkswcK17MykN/ZPuqoFNetrnPQL5WvlVtEQj/ZfwRGKLS7ALd1Pk1Mf6aWA+&#10;v0A92681KZ6YKuoSrpbJIup5GDwECNuBcD1g3P8AXSLEX938x1Uaa46hy1DyB+JYlaFRK7ojAi1w&#10;UI5+vA9+AA6uAF/PqAlWC2qApH6BDpaLWHlU3cgn82+tvp731s08+scrGYzyKJLSCHUEYF4yPTpU&#10;Wvb6/VTb3vr3Xpo4KZY0LlIy0SyamBjRh629KAgfUaiB71x6904wo1USAEjiiczg6EljUqoC+NmP&#10;6SORf/Gwv78eqNp/PrwhkeJFWoUxSMZZSbEspuojClbBb8cc/wCHvXTfUWSnaIvHBAwOhRpcEiJw&#10;bmaIyqRe/FgRp/p799vWwBxPDrm1NHCFqMghIYBH8TaIZJH49CHgWN9R/wBj79UeXXmpXHUN3EJM&#10;jqomEcukEoslgPQ1wAFW35IHvfXgKmnXqSGaqeOOGJYRIHJnZLxrIE1GQun0/wBQGPH596OBXqxU&#10;AV6UMC+EJTRRvrjhl1FQrxkr+ou7eqx+nP1A5/oKcT1UUrnqI3nMQjMD+FLyGeKJSXLcWDLcFB9L&#10;/wBOPdunV0+XUQwhzBGNMqspRqkBmC6WDIoPBW/9u1z+B711bqS0HjLF1VWaQxStBqjRltpVoiwv&#10;bn+t7/4+/de6wzuq0kLvqiWNyIw5Us8ynSl1AuAPzc3P1sPexx6913GFCQ3cFW1mSSMFWeYNqIVh&#10;9LfTX+fdjw611GlqJ5ZzAscSC7yWk9QZLcMx/wBUfrY/W/496Ap17rm3hVigBiJEc6xxBfowIMJV&#10;QOCfrf8Ar9fwN8evdYzElQjHxqUKhZEcIrebVdgtubD/AG3v1Kde6zR+BZCqymKHUqBbAaplS0iM&#10;bEaT9FsTzf8A2Ojw/wBX+b/V/Ie68FZpFntFJGkbGGNXOunj16SJI2A1n/YDjn3rgKdeAp1EnFKr&#10;IjoY/MxNTHEokLSvxG8hP6gP6D6e79e6mxRxxUrveI/ufuGUiWFSBp1cc3/r/T6e2zx60QDjrCZI&#10;BFPqqhG07oupxrhR7kQyR6uQrf2wfdzxHXqZr03Wkef/ADmkKthpVdDJEfXI2n9I/wBT731vpQRt&#10;AyiFUaPzxftqx1xrGB/nCW5Yk/qX231vp+gVKelWJpLFreBEPlk1BdPmQMLFQPpci31/Ng06k5HW&#10;j11C0MRkiqlkZof3SbgRgNxqCA31MTYr+Tc396daCo68ehh6z3su1svjsrBHLFU0E3npJabV56ao&#10;4jVpQ3Dx/UfUMCQwtb2R7xYfXWzQtwYU/wBX+rPDqj10Ggr1stdK/JXr/sTb+3c9mFwUEv8AA8Pg&#10;8xQySRyNjstDoh/irTsos1gD5EILEFTze+HPN3Ku5bfczQoGYamZSPxL/D8/s/PpmdwIgCKY6sUh&#10;7epMbQ4mkr8hiq3G5FjRUNTGiCqp5Uh104nSMEAFbMzodI4DG/uH326Z3YBWUjJBFB/q8urRzBUC&#10;n06eKPMZnP4esyeUoaSVaedaqi86tLDS0tKhYV8j0uiaQfT9tha39QD7aEQSRUH5n/J0xI+tvl05&#10;zdlQZ3bUVBTZGkp6iPHDKZXG64Xipmp5fFUR0HjQa2lbSXppEIQEMQTz7u9lJBJrcEgmg/P5eX2+&#10;fXnosWfPpDYzMVe1Mtls+8lZTf3raGcZUp5HpqGGECnWlp4A8ZKsCkhcn8H0/T2zOi3ESxkfBUU+&#10;frnosaXSdXS9xWdrq+XwNT1kU4Vmm8stPSrLVVfqiykk1MDFKjLbSEawPpKjk+ymWBEFRQ/5PUU8&#10;s+oHXlmY5HTpSV0tMs0lU6SR0k33FJV0Z1RRhG/ymdzJcX1cWBZfqBzyEo+LSOrLIwNT0mM3uLLC&#10;arj881G9TJBKkwlUwS454y8UqsBeMa+WiezD6/T2qhQOR2+v7f8AV59OCWRpKNw6CSvmnepmyQp/&#10;HTGleWjepdooXqYCfJNFUqSLMxLi4swA4/AOI1AARjU+Y/ydOgGtekNuQNLR4p6Bw89VUzJBS1dM&#10;J6WNZLSVcFLGhUBpWLal1C4N1INh7NLUKC1eA+fn5E/Z/Lj1aRMVI6WW0ooKvFQJRQPCsVa9PRuE&#10;do31yf5ZSKzKjcAELruVN0+oN3XxJniRX/Z/1fb1qJe0ClK9B9vXG00uWTEeZIpLeaBaOMFh5kMi&#10;iipdSKtk4BLAg3On+qqEto1cRj/V/q49NTwljo6ccRt1KChnro6KSBXeCokp52WsR6YxeOKWteoR&#10;9SyW0mGcKBe6jjV7Zc1IGDQHhj9nz9KCvV47MImpusq4uiNP9vjscz0+QoqtGkNUKqGKZJQ7inYs&#10;GCxn0RoHFhwt14GmqTqY9wpj/Vx+Z/y9OxwgcOnRKtoKjGfdmOWWCVqeKm9AF4Ywn3FX4QQ0wFlh&#10;sQdNyTf2nKih0+dCf9Xp+XGnTsfbJQ9PKZKqklEGPpPt4MjTCN4VqpJx9zVSmGoqVKg2CgHkXsf9&#10;f3by48Kf4OlwBIoBx69T7Sq0pIo6ujjYx1EqIx5YUcZ5klhlsUUgW+pseQALn20RqJPDry7ZUkyj&#10;pyTbNJTLUUsVVjkpJadJ5Ya+BIp0YqdFKZE/ala9iDEb2tq5928IHJGRw/1celCWESAgDpimxKQP&#10;TQxNAIoKfy0LEwJ9rJFf7yeqMQDXdbAMoItYBbjlyNAat+3pPJboDwp0iJ0Wkipql6n/ACU1sjVE&#10;QCrHHBVkiCtjqRbzM49CeZfp+Lg+1iJU6aZ8v81Dw6QvBpHSVyhjjpI5JzTvF940cULUMj1VceZU&#10;8ECKwkugCgEIODpPtQiHUdI8vP8Al9n7T0y8Xkeg+r6R6nJxwfw6hmqHovJTGdZqmOJ5qjy00baA&#10;AhiW5KeMuSLBj7VIAqYY0rwGPLJ+dT0ka3Zmoo6y5DZEtTBNNNU1FLSxwzGSpxkMUUVZX3UQ0UiI&#10;ASORyPwdJ5B93ik0kCgJxx8h0+m3ucnpI5fY9XQ18c1VQRvJDQzwsKauaK1cVB8U+iwdFsrIeWBN&#10;v0+1sMtUwfMVqPL1+316eFkyD164Y/FZKqapqGnhnK656w0dNBKIGeh8FTi5JGB4P6Q/itqvp/J9&#10;3fw1oKU8gT9oNadPJb1Hd1Mi2tT0GKpGQLB9jFJU0klc8MaS1YAvTVkFRcNGrMEUAWLgabHj3UnV&#10;I2ofFg09PUU8/M9PpCqio6nz4eh8tLOKyA1Kuiyz1FFDDLjq3R5KimjNTou7EkICgAt9PoToE0OD&#10;T0rUEcATT+eTnpwRg5HUOWogDvJSxyUy01ZJG82iEVFZFNGErKiARqA0cXGoSItzc6ja/v3hkjS+&#10;aj58fKvz8h1qg4dIrJIkxRoKsrK2RjYt9rH9pKscTGki0OpZBIpJBP6jqsTx7WIOII8uAPD1+3PS&#10;G4RTw6CitpalnSqhSESV7yTraR6eraHFMzNLA1L6uW4Bb1fg+zZAgqpJouP206KHWh6iQ1stFTUs&#10;ctT9009OfGpgEbxGok8qxVEy8ySK1yxfgLcjn3draORiQKUP7aD0PD5U8+m9IPTxSb1q6mnWlUV1&#10;TNkJY4HmnSIqs8rCnSPHTyIn7YRSw0jgfpbVf2kk2iFH14ULwHyGTXrdKCnQhYPccKM0lWDJV6la&#10;D0zT1U8kL+CmipVazSLGBpOvUhP0sfZXc2FaeFgHjwoK8dXln/BnqrLXh0YDam4IXakmV5IKuF5s&#10;tLShBLS2MXgiqKlreXUG/wA8kTakJHpsR7JZrcrXApw4mv8Am+z16WQQ1FT0K1buXRR0E9V4psgg&#10;jehpMhA0UiCdWElecmvpGpQyIVsyi1re0ywVJA4eea/lTyzx6XmIig654veGKR4zjcREs9IiQ0D1&#10;B++iETk/cVFWIbq58l9A9bqwuR78bZgO88eOPPy+z/B+3pwRkfI9JmsiSomSplyTVk/31XO1MqeN&#10;Wqp7lgsjfqWIm8p9K2NrfkPKKErSmOPVWjoKnpOx4mhhiqZoaXVSY1JJCEUl69nlLyBMgvqXyNYM&#10;B9EFgCB7ddm+EnJ4fs9OmiFHHoMtwVMVIlRQUksdPS1UkvkpahGqqumMqXqzTOdKiMgjUXKgKBbj&#10;2rgQE6znSKA8AfSvSSSmrHSFqtvDK0qlocZOrNTY6OaCN5liqKRtUCQRRKpImADa4GLKwsCB9Vyz&#10;CJjxrxoaA0Pr9hxQ+Rr0w2mh6bDiq2JBMJK6TH1NbPUVeQMVKtNLXJEKanhjepMegCx8hlvIpFwg&#10;+p140bHNNQFAKmoHHy8/TFOi6ahJA6wTT1VC8brWqz00ZolZmiqYWV/V55VlQnxXOkyeu7cgKCD7&#10;8FjcZHHPz9MYpX5Y6T5B6coc7XUFLRRzOtLS1M7Sw1C170ddCKdS0X7DA8yOrLxHr0/pJBv7Ya2i&#10;d2IFTwppqP8AV/KvXi5C16HXaPde6NprSTY/I1lQlVGtRGmbmekXIWW1TSvQkBZI40BKu0Y1NZWa&#10;/Psom22CRjVQpGDpFQPQ19a0r5U6cEzrmvRguvPkvX5aJsTXZKDFRzu9VFDWGWOaWnV7MgcCypqF&#10;ginj6Lf6+w9ue1TQd0a6hwJHl+XRtY3+j9Mn+fRvts9rY3M480lTmaaqqYK7xB6et0Yxo1iCITLI&#10;TKnhuQPpqP49lyxMqd4p9vRqt/ExpXpSrQYwHHRU+YS0oZjEKk+euSY6hBI0iqFAbhZHHNyL8+9q&#10;KmnSuqkVHQM782ktNNNAQGyVVVrUwQI0lXWUayLoj+7o4fWqt9EkjJVxcMv59mEdWAHRbLGFY+fQ&#10;Mt1pnop4pjQVFHJTVNPUJKsUUdTDUIxHmkpL618n00HU5AuAPalSRUH06S+C5yB0/wC7qDNV8FJX&#10;F8es4qKShIeVkEtXHdpoQvN5lsFjLXJ5uOeKxjSSDXh5f6uHr8urMjjj0HWRYyTa1P3lfXxTU9VP&#10;NC9DFRs03hjhiFSo9DhdLrb9fIIB9vqtAAcUzTz4ef8Aq4dNsnk3Su2LtqA1E/jq2pshSBokSdxJ&#10;pk162khqXveMC4a4/wBYm1/agAOK8a56VW8Squr16Gmk3ljsRTUsBWrSnjqpaaKmdf2KWbQT94Wj&#10;Ims7ABC3HPB91S3ZjqPRlGigV6Y9yZaKvpEUCNp6k/ZU9MbamTX5ayoSrPpRFvq/VYm4b639qBGE&#10;Py8/9Xp08dJXTToD6rbTior0lioFlqyU+6qClHUy09xKIsa7JpVAANchOhzcKW9uoEBrnz4ZH5/5&#10;OkjQgVp59Df0tHBiNywZDIxRwY1Y4o4zUGnhrKWmqmAnCUcYCmMyL6RKq3408H3ft1qTk1z+X+Dj&#10;5fnnpRCFg7m4dWK0eYwWUo6iejMZFTEwtVqkcMpijCAiIAqCLg3Aa5/F+fZ7JNEYDTzHQlSVJE7T&#10;0ENTsVczkayUCnp4U0xI7ytV1M00l45Eh9P6SpIKtpA+nP0AQni8Q46ZYI7U6XeI6swVLUSSfYK1&#10;dLFTR69MaUsqU40iPwKpGlWI1A83/NvaRbRy+eveCg6Uk+06WOSRqqBqkElaryrpplgRL6ZotNtO&#10;u2hgTz7UiOVe3y604oKVx6dND7Wxs/28lDRwrKjeSpo0dkVWjN1YKSwJI+rG5Uf0HPtRDAH7ga06&#10;LZyeHS0wcGPqKiSmFIyV1RTJ45iqP40EmhIZmZT5LEX1fkWtz7H2xxWci+HJgnpCzOGx0O+G23gq&#10;KgpoZXirauQyLJTpqM3kDhpJWKesf4o1xz/tx9Btu3pGvBmPEevz6XRSUAoelTVbLpqrFtWV0cEU&#10;I8zpCj2jQxi6u8kn9BwP6/0Pt++2aBbMzuAo8qdOu6tUA56rx7T2vjZK3O5eqakqIIpZXpafW/3s&#10;sw4jWFlFghF102/Fwf6wdu9vD4pkr59F8oVlz0TCuSBMy1HjYZGqGlV4YGgIKqq+amVquLkoDq1s&#10;5vx7DmFbHl0Tsv6lRw6HLEbm2/jaAzK0cdRS1cRnrKnVUCepEQjVnnjUKtmJQobkcE+1IljFB0uj&#10;lTFehXwGbx1UEqjTUzqKp4tEaaaOczqvkCF1s0i3BLtYD6Xv7TTMhfHS6NlIx0OW29t0FbAzTLHe&#10;QyR6SrRMvikuJoZI7XC3Ch76hz7NLDb4Lpe7z6dqQOlq/W20IA1bWUC1wlQtUK7oxV29LvJMoCsb&#10;f2W1XH09n8fLdjGA0vd/LplwpPDpF56k2fRKsWNxOHCyiIOkVPT/AHZgjOlXadV1LHewULwGv9fd&#10;bqzsYFHgxjPrx/b0wwiXh0o9lyxSfbiBkhtMUj+3YQwop4eNZBy5P41Ef61j7FfLDqCNOAD+XWk0&#10;+XDpf53wVlLUIkUIkOuEzrNGJIiiEsA7XLA2HK8Dn2O7lopAQtKnz6fSi0A6Kvvfa800FZNHTRVc&#10;DUOuZ5FV6SF3cCNpwQDa/wBNANvYB3jaw1Wpx6tLENNT59Ux/LTr+roaCXMaUatrKkianogsMStS&#10;y64aymfSoQIhbUlgx+g59hC3iS2u/D4L/q+Xnw6Bu5QqG4Z6rneeup3p5WP2FPHLUqk1bM8SVNUi&#10;+SSmmni5OuNlcswUoPpqYgA6CxkUwxxgCpA8iMYzgCueihoqZ6YqnKRtLCizM2PitpoaOGbw1rlT&#10;pWomp9LiPUfRIbq39olr+1EcNK47j5niPsBxw4gZ9OqAU4dNEuRQ00UdQktPOXYRCHGpOIpqZ/3E&#10;klUKArIVWRtJP0Nhyfb629DVMj5sRUeXr58OHVwleH+r+X+r+XUmZzLo8dTMKyaEtJAs0cASiQei&#10;upVpVEYUutkEhJYWAJ96CBMEDSOBI8z5Guf2cOPTsaU48epIrJEiloJ6ow1MlDTZDIRVdMFKJK1k&#10;+2qkCh5ZEteNQfUD7qIBiUCoBKihrwHmPSvn0qRK9vWE5CKgdamOjmrqWJU1wPOkstRTSDSrxxMN&#10;L2S7sVOsfp9vCESjQTpJ4HhQ/P0+w4P8goGlBnrh/GWjDz0s9RHSgLGsQdCY/KDJ5VikUmURIQzx&#10;yeoG1gfdfp/JlFeP2geXyr6jHTDULEjpNZPK1AhSdletkpK6EVK1D06Qw04UmRpKFV/ZEy8JIihx&#10;cC49qoYU1aR2hlxSta/6bzp6cOqEgceoU+4aOZ5ZZmrcPj5oqeoIgoI679rV+zBj6oFlDn03hkBC&#10;jni9/b0ds1AoAdhUcaZ9SP8ALxPlnrQauOslXWTZFZlNLUSzkD7YSKYYKsxgHTLwQ8sqlQ9OjWDf&#10;ouLe7JGkfAgDz86D5eg+fpx623DrnjsZJVVlPPj5Y6h7yx1tPHJOaaOjSHx1M7M37eqBjaBRGSWB&#10;B/HuxcBSsgIAyOFa1qPnnzPp1VELHHQ54FqDDlEq18dLAUiWZUNZWQr9t442pkhXxxkt62JTj8Ee&#10;2QGkFVNSc54E18/U+Q6NIlIA6d6upGOpJ6eWKFp5nhipasSnXWCpfyVomiJBEbj9KnnULD6+7IS2&#10;VqB5jhSnCnTxrTHSJqsjRyzVTCZKhaeqCeEM6QGdofKGjnUBlUL9Ir8Ecf09uhXxqwCK1/P/AC8K&#10;9aWNiekYa41M6TzwY6rnaN4/OMeKSdqacEUgjkktaWwIWQ6brf1X92ZAq6akD0rUV88enr8+rmLT&#10;x4dPr1aJHSzVHjyKUqRxS4nHiGVqanhiE5NbWCKQrHpI1nyMuq1iPwmMQqaDSTwJ8z8h5n8q0680&#10;arnrNWvLHRQVMdLHTjI6pqE133FXKkbS2WihgjuE08ATkG55A490VRqK1rTjQACvqfOvy6s0ZKg0&#10;6griK+KWWfxxkxu0SVi161NXUGdQkUE0pWxH1Gp1R15tzb24HjIAz9lCB61/4qo60IT6dJ6tx1I0&#10;UlNSJR+eKYTiopkqIlp2L6JoqmpmUGbU3F7H6i4tc+1SvRqvWnoc/wAvLHXnQqOnzEYNi0NQ+MNX&#10;J9ssYSjRfJT00Tan89hZ9JsdTfUG/HtqSRSSNVKHz8/l/k62qA9x6XNJtzxvS/5cgqpWSSBa1Qhk&#10;Ekt3pqiSNTGwiH+bjfhi3Jvb20XBBqMD0/w+ufXy4+XSuPQMdNGX2wtTPlJmx7ZGknaKNlSFqbI/&#10;d00lkqsaIxoEKP8ARdXqN7BfbqOVC0bTT1yKedevMBTpIVeErcQ9HLFBk6iWomlqZHedHlo2iujS&#10;w1QDO5QAmYq11/SSPe9aOGBoKYFBhvPOcfLGekzKg6zY2GpmgA0+NJ7fazRKY1jhkkLtPW0MKMxa&#10;bltUqEgAEcnlmYqp9T+2vDAJx8scf8DWAM9LLHFpZY1iqJWpQ4WkNNFG00vgQsanxS/uyKP0u6jS&#10;eOCR7QSaQCSM+df8Hp+Xr1UOAenGsp1qJZqwxUr01NVUvlr5o1XISSunjpoqXUSFuxBAAuTzY+2l&#10;bSAucg48qVzX8urNIGNek9mVjqaRp0oa37qWteKrhihRaCSaEXY0lWFtHNKhDSEr6j7ehJVtJYEU&#10;wScj0JHoDw6prHTZRxTUFYsJjqYasmGWOmkpoqqrqXqE/aqqhSunxqBpF2/UGsQR7ccq8eoUI9ak&#10;AD5Uzk9a1+nQn4fIJArSvSM9Z5zDE08AlpxVJEZ6mWGOMKjN4xYKW9B5Btz7LZFJNAcEeprQ8M8e&#10;va/l0909dU1tPOy0tqwrBHjlipGlxzNWDzpSVFOqiNQwHGqQkMOR+fdaIrZPaa1zQ+mPM061qPUy&#10;tpchJTxtXUcD0dWs0RNNNF9hXxKQsYmjQO2tJTYIjarAWX3WN4w2GNV9cFfWh+Y+XXvEA49Jes2/&#10;PVPAK1/tW/dp3rqGuhnxtWVXU1XHjQt1lC2Bi9Fzw4uT7VpcqlSuRxoRQjPDV5/tJ/LqrTAZHDoK&#10;8hioKTTGatK2IyoUWf8AYmL050T1NVTqA0aqrKqxMxRb2Uj2bRSl+Klfs4eoAPn/AIevateekvkK&#10;dYxPJT0Rjo2dZY0ZA/gkjHrhlcnU8TgXQD6A/Q29qVYmms1P7Aa+npTz68eHSdZHqfuIYIJ4qZm+&#10;5qF8DxmomQgzJTRgAeselhe2nm1z7U0VKM5qeANeA9W+w9MdR6bN+KoFTLQBKelqYCsVJNJA6RwT&#10;hJad5ZAyeWRmXmwUW+vvz2xZSlckGpNONOI+QHTTV1inp0q4KyZnqLRrWLUNLL442UVNNacNrqKy&#10;nA5BIVGUm7AWbg2RtEAoJxTFfI/YP5/5Oqh2Bz07SVbVdVXSQCGmqzHTRx1LBS0qSD9+oqIWVlXU&#10;LRPNzb6g35CfSFUahUZwD+wA+frT5cKdPA1FeuT0dNHFTrJ40Wmo0nWdYxL5JZJ/HA0dS7vH4Y2K&#10;20t6vq9re9BiSaVqT9nl6Yz+X2Y6313P/n0V2hmhk0VSVVJLrnyOQAEEEcSFSqPGb+Qi40gEenn3&#10;4DtqARTBB8hxNftFR+fXunCFSiT0waKcTJHBBX3QwffiXTWNV+k6VUAhJAbc3tzf22QCQxFKeR40&#10;8qfnTHWjw/Z/h6dDVIso/wAlRpaCkkWoyoqBLHK0ShI1jlNkVoYxqJfkoQq829slKrliAxrQj/CD&#10;xz6dePEdNytVzIKqmllHlW33cqRyQVaA2WpBYgkLf0Kt9a82/Auyop0n/DSnnT/Vw6ZX4T+XWQVh&#10;oKmKIZWBZlli8b1VK3jp52j8plWmkTwk8kB39Sgabn3Qx+IpYpinAEZ+3z/yefV0evb13j5GGQgy&#10;E1WsizUEox9Wx+2XKmpqLzSS0zgPGif2UQnTe4sDf36RV8MxqOBGoea0HkfPjkniOnehI2rgpMjH&#10;SRzCKCOarl9dOpnpqWNG0xM0VUHDjXYhQyhDdr+yi8mEbMR5U40BP7OHVlXV0MFNTU9BHWx5OeEQ&#10;oIYJERHdpKdG9EDUyASskr8iR9dhwGt7Jy3iEGMccj/PXgKeg/MV6dAAwehS6Xo/t9yQPj/sVo/v&#10;5JvBMvirjT+MRLTekENLUsRErA8DlgDz7O9rf9cE1qB+RPpX5f4ejbbQKkjq6bqERR0FNG61KSv4&#10;iDO6mWOMwiWegjCi4jVWRfpa4P8AS5lnZ2Gqp9B0MrXK06OBhp444KaSJI3bQCrLO14YmsY1kU3P&#10;4vz+PY3t5BQFejyCHPSrnyZaEOk6ksjMVlABmQMRIvkYfW3Kf1/x9r2n7RXpXFBU0I6SNdl45jfh&#10;qWysS0oLSeJQDdGPpW/BKg/7D2iklp9nRrDZHTnpHS5+FVEyRvFrd7uI/uPIyvYCaoX6qDwDb6fX&#10;6+2PqVGRx6XLZjAby6ixZ20hkXxzxPr/AH5ZVWRdZs6xab3Rf8CR+AT+NC6HAjHV2tFIwOHT5TZ6&#10;Fo43jqEijkUiCSPxyQsYjwl2W6ktf0EA/n2tiuFHSKSyOcdKOm3JZtWsLKqIIRrWABvo8joRYk/Q&#10;Dn/YD6LlvlApXpG1h6jHUmTcyxtY1UrqgdhJEeYlf1DUDxJzxYG4H+Hu/wBetc46qNuB4DqDNuOB&#10;44nSol0yEs87OEjictpjZUlAJAP1KAD83497+rRsk/6v9X+r1uu3MDgdMc24AFjl1Eqs/gfzF1Vi&#10;TeQo8gBDAcnj6f19tNdAcD0tWwJx02VWYh8s0jK1QAoYeM3R203MjTyDQFH0CgA3vx7TyXagEHpX&#10;DYGuB0H+R3EjSQQxz0WjwkNq8hUSRvctKKgDhRbSCLG/9PZPPdny6PbexCfEOgnr8o9QlQ0rSeWS&#10;Ysouqho4nsqkEftqDb6A3IsOPZPLMSSa9HsFso4DoLs9kXaR5/HSCdFeASRFT4Cx1SRy6PSFBuxa&#10;3H0/J9l0k/mPLo6ggoegdyWbgjnRoaiGplf7xpEEXhEkbcvUBov1hWHLkXvwOSfbH1IHHo3jhBXI&#10;4DoUOvtyzy1sSwSxyQTUwm8xVYwhP+daNSNRkLW1IwJt7XWNwWf7OibdLcGM06NTtXMxyxUoBJZm&#10;kElPWM0h8yG400o4kQga10m4P9fr7E8cmoDqPL2AgkU6MVgKhJNQ0xu5p0TwGRgYGk/RapPAZ2tY&#10;LyBwfp7MoD3U6CtxGFOelDIUZNLoJZY1QSFypkvH/qHXTwPrZT6vzzwFL00mvSbplqZXlLLFoZCS&#10;HTxiLkeoCxAI1AjkfX/X4CNyRjp1FA+3pPZCoUrIwEsyK8KPYKkkQBAFyQOC3AX6ke07UJz0ugWm&#10;ek9Wn1ORxLIr0yBrL4nX1pO17208jUfr/sPaR9OadGKdy0PTOZGWJdWkkVhU05KNECFCl4ZFAbn6&#10;M1x/re05+H1/1Dp8AaumRlhKyAo8MbTsWip2VYysZYvHAyC5NuSoW1je9/bHr5dX6gOFk/diVYW8&#10;sgphHKZFKMPVNPC5bSXFtTk2H5W9h7qRUUPTq6vPpsnigtTXRQ4DkhNU+suSWkiCkBlsLsVAsQAR&#10;Yj2ww0mnVs0NOm146jUkQjoTAvml1yLNGfKVLGsM9hZSLXS3F/r7r0rFPPpqli89OyRog1gNG0DK&#10;8Ctr1NUof1Ec30tx/sLe23XpygHTRKZVFS3hR5WhKySxApM0QX/dYNmRn44T62t7TkUNOnh4WD02&#10;DUYyIRCyOwlRJYJJGeQRDTHOrFfStxyo/wBcH2mLE1+fV+2vTRJqkIJijV45EkkLUiPpdVv4lsLg&#10;KLFRGFYjn6j2nZTUk9OJx6Z5ZEQyaTClQV0DTI7eqV9ZkcRKrn68M/CfVvpw0UHTwAr0yTpUiQxk&#10;lKWoEs9VLLIjTppS0VPQNELXuNTGxBvwD7r0pjAJr5jqBUwulNTgSTzvJGkcImVdXnkfUKmQL+kB&#10;batWn68AfQbp08p1MV9OmispWnarDO7F0ieZ3iVIoo4BbVBDHwS/Fiot/Um/v3SgYFOsWmJqeKOJ&#10;JqGZwpp5pmWWMazpqC0KepWb0iK4ABJ9+OevY8+vMWVZIo4HeSOcUTvpWOZYmFyz1RJVmvfUAbKR&#10;9Qbe9NSnd1sKTw6ywyR6AqUzVFEFlXXEolML0rWqabyFQbtYAX1HknVb35dNO3qtBWvUutmJaklm&#10;YgGwjTHzNLIEBDxLJEeJAbqj2Itc24ufdX+A9NitDTrm0UEdRBEqvEktO2tTSiWmkmqG9VGyeoIT&#10;YhRqGlh704qQPt6rny6clp/VNKL08QpilPDVRDxzSSx+OOtFuYrn9KXH4+nuwAAoOtYGOoyxNB4d&#10;dRNJLI8MFUlXEhBdWF5kZLaSbFTckGwubW9+AA4db6kOYIp0jggiqYUaeISVQtIysNSyRyKNCrqY&#10;i4B9P4J9769Sv5dRxF4qpoFSalamieaSKGJPDGo9IK0RAJVx+olgfqdNvfutNSndw6xKrVElOKxw&#10;aeigkELPCsbSU7kSI61AsUhYlRYNqtew/A91UKinHHpqqY4I0bzipUxVYlMcQnkpqCoQhYTVzogL&#10;qwvZktyQDb232fh4/wCr7enFpq6jVcztDTSSzNSK8+nxxFERY3Umkgkgf8jng3ZT+ePd/P8A1f5v&#10;8v8Asuk0yemOeKZKtiElaYASFXJemZ34k+5Ci4k/Lu544/PtP1oEHh0zTeFxDHGJqhnmaGYRMXkM&#10;jyWgpUeT6xsTq1fS3v3VhwP+rzHUWaKCjjro5EmijjRoJKaVSsn3EZ8/mpQCR+kgK97XPp9+6r02&#10;aIozManyeujDUdVFUeWZWmv5YZhBY6kX8+ri/F/fuvdMjM/2xtaogpUSGGakUzymmC3QymcBZbC+&#10;ryCyFgVPv3Xuk5kD4ZJEh+/8NVGprDKsUFJBT+PzXoFVHjUIwAl16S30UgsPeiAePXuk1Xy1s0ka&#10;6yRH4XjT7grXJSsSsEodkbyBCSqQqORfU/vwAAoOlLfGv59M9RNRVomhpgxEU0bNWqZHJgRtYoKK&#10;hQaB5DzNqDLb6cnj1KdbPeCOHSdrwk71FJErrVQyORiliRboieSaSYwXtGBdfKtrEAWB493CnicD&#10;pghRgVr0l5KxYqGlj8yT1E8Uhp6MsxaiqY5tMdVQ1R/zmlebSEagB7d099Tw61jNek7V3+0rjW1U&#10;dfMJVkDTQOaiSJyYjLiQqm8ri5lDC354HPu9AT2/nT/Af9Xp1o8OkvkCaE4+Ouoo1gi8ddT5DytS&#10;wx08afb6q0qkiMC1tA0D68kjkOoAxOk/6v8AVx/Lpo0BpSlP9X/FdME60tXTf7ldFJUSSJBBjaCK&#10;Wnanlk/zlUJICJfH4hYLIyoSAV8gIX2+lVPbn5+p/wCL60QD8VK/4Pn69MLzU09XHF9xiV8EJmkp&#10;mp3EUFMh0UdClNBxEZgut2kNgLEqB7fAIGc/4a/M+dP5dMEpXyH+rhQcK/PpM1EM/wDFaPJOKc4u&#10;AS12PgLyrV0cofhauGzJouTGgPpspNx7dULp08SePz+zqp+IMfhHD1HyI/l9g6b5DBAHklj8NQxq&#10;qlauNmSLMRyr5CKunI1Cn1+iEgG4HIvz73QsKcRw+z/Z60QoYMcef2/Z8vTpqhGLqaanqHghkaKW&#10;KOujglEVeYKiJ5oqSllBUkL+p1U8AfS/u5Dg48xivDHn1QBCq4rSgNOOamnSfcrSE00GOfHtXU71&#10;VXDUOolhxCSiOKqmqZCR5NFyBp1W5PN/bwFc8fQjzPTZWh0001rx9Ok48q1sMzzTY6Sqo5xTY0Rp&#10;JHVzx1Lf5LJUZIhUkjihXysFTVIbA/4vaAuFqAeP7M0HlXh02asKtQny9TXh3fIZ/wBnpmyqS01d&#10;qrWqZkipJUqtUjTNTV4RUNbFjnBkekL8yANqVT6GtZRePSV7QAf2VHoT5H0+fW2FDqJJp+ZB9acS&#10;vr8uk1X/AGzyM1VBBNVVFRHPHVLUO1RJ5IUiT7iGDWY4yGEsMM4tYnUAfahNQGMeo8hn9hPqRnpi&#10;RV4Pxwa1z/LPzoemitgjE5MRigninvQUUTEmjoGQM9TWRU2pAk8ltMcbAeq7KOfbynGcjzPqflX/&#10;AC9JHQVxg+Q9B5k/b6DrFVPT1zhmNdFICKaoH2wpiaikXy+LGSUtx+4QECSMbAXuAR7ugZFNRWnz&#10;/Lur00aO1fyPl+yn+XrHXTVMoeGGokmmalimaogFPJLBBTfuSfxCqh4t5LoIFJvwb8+/IgoGP7Dw&#10;/L/P15gTUVr8/T7T+0UHUOSqrHhd4lkcChapp5E0wS02OjGiSn1OSJJWUa1PIFwD/X3fwo60JxX7&#10;c/5KcOqliBQcaV9Mf5z5dNhGuarIkEcMNLB5EikUFEl/clpZJpI3jMjqA7TRxgKwAJ93CigB4k/6&#10;vL/Vx+yhFCfkB+Xy9K+ZPrg9eSmeWjgEVTJEjyyzPA8tO2PyFIw1PH/EoWbxslwG1MY9VhpUn340&#10;B4V+fofs8+tBar6f4CPt8qfmOsKBj5qZKiWRqRYxLSV1IGn+5J/adZadDpCqU0LGSrg3BHuxpXWB&#10;x8xw/Yf+L61gjTXI8jx/1U8vPy6ww00EEdJDUxRgiGOrrYY4K37hPE5l88qvqkQsCA+g2YA8jge9&#10;k1rT/J14KAApAwBwr/g8vn8unJZgwgkkWloo6IVHlH2yfdzY2Y+SB5adAdMitzCbsV5DC/trTQ47&#10;q/srw/YeH29OLxH4QAePEjj5fy6UFzNRx1UM0tfS5N5khR6lHeikVf36OokRQF8zcMCNagkLb2yR&#10;RipFCvH5/MfMdPAVXUDVW4fL5H0r040TSViUtY8qvPQiKnmd6eGnki8L3pKOCojsZIhqVCB67Dn3&#10;R9KkjiDkeY+35H+XV0BYB/MYPl+XzH8x04wShWWWGshhj1K89ERU1lZVRpMRNHTRQoEKqFJWRixN&#10;9N159tFRSjCpHA4oOnKgnBoPMeZ+z5dOssqyfxdq+nmhZ/tjDOkFL4hCxCUcOUiiWRpQGsY1TUrH&#10;9vn8UAoABTz/ANkr/l9OnSQQ2sH9mKeQOD5/LJ6eBSPDU0T1MdXiMlkxPAskVSaSSbwDyo8EKF44&#10;1mkGiOJ0C6L/ALZ+oZwQQDqUfnTyp8/t6e0Cor2sa+dCfSg8qnAHp08CnFZBDPJK9VSzl3FLUUsy&#10;wx1htFDT07xEmJJFIYeEMNZIsPoE5IGBTHmPT7Djp3RrFTWh9QaA8Bw4f5+hDxInRlppaLGZGmWS&#10;koGrpVs61NKqxSLHXV2rQUAQ6FcAHUdOr6I3C1rUg5NMZ/Z0+AeBAIqB6UP556VUOMkhnidn+8jy&#10;Nc61NVW1GmVo4B5kq1pk/wBS4HJ0llt6bfRsNjPEDyH5Z6uyUzxqeJP+Dphy1LVutDNFOYBUSTNV&#10;VEaxJJGjyEQvXzNe4SNbBRpF2seST7eRkqV9PXhw8vz6TyrUAjz/AG/n0AG98U8rVkshZKiWSSBm&#10;ep+zldRCGFZQRRrpWNF5mJAVQeDzyfWMlCABwH5fs6D1zF3FvMk/L8x0VzfVOlXU1MlY0fh80EKT&#10;VbCOkNRBBpetlo3VVYFeBUyGxuhsx5Au246QCM/8Xw+X2dBzcI1cmvDy/wA9P8vROd7UrUk0sqRF&#10;4VbwUksasI/CH1K2uUazoJALfRhYcfQDOzavHHQF3GMo/wDqp0EEqym9PG7PIFLtToV1SoTqWRrc&#10;aV/pcf09mHRE3xHrIjGnCyBkOv0BeVUSt/acMP8AYWHHv3WupRCyowSFy0GnWpAUSxn8pYAWA5sf&#10;wPr7917royao5Hkmi0u6nwtpWRIyvAVrWUf4g+/de6//0Nzr6WGmzANwL6mDDg8+1XDB6LuvL9QL&#10;2t+Lf1PI96691zve+nk/WxPIt/QWP+9e/de68OCTwbfX08i5HNyBx/sffutHy67HpBtfm5tcDVx+&#10;Pxb37rfXlH0tZb8EG31P+t+ffuvddkf42AIvc8jm3+x9+6910VHAA+hu3+v/AE4/w9+691xK2udN&#10;xx/a/rx9B/xPv3XuuBA+uhbfUfUc/SxFhb/X9+691wIFrECx4AHIB/PP59+691ib1EkC9gABYfQ8&#10;Hj37r3XFgP6W/oCbW4+ht7917rpRbiwJsDe1x/Tgj/X/AD7917pzpwbgccfVvoASP9V+ffutN8PT&#10;tGOAD/r3+g/qAb/1+vv3W+pAAA/Fxex+h5+oF/x/Qe/de65m/wDhYD6fgf4X/r7917rxubC1vqL8&#10;N9PfuvdYnubj6fX6WB4P1Nx7917qBMNXB/1hyAffuvdQ/o50j6MFP4sbe/de658WsSPrYabc/wCu&#10;D7917rgwupUi7cauAT9foL/8R7917qFIvDfjj8kC9/wbe/de6hSLyCbAW/pext+T791pvh6gygAX&#10;NuSNYH9ofi49+Xj+3/B0z01TD1EBb2W62/tXFyoB/wB7/wB8PDgf9XmOvdNkv1LGwAsTewtfi2n6&#10;n28oqlD0l8usVgC1hfUAp06GY/nm30/x93IqQfTrfXFv02MQ+g4XSt7m3LD/AIj3vr3WE+k3YKWH&#10;C8AhdP8AQ/Tge6P8J60esLm6v9Gvb18EBrfXn6e2k+IdaHUfg3BCkBRYLpYg2t6lB4F/qfbr/Cet&#10;nqKSwVTb1DUAQBpJJtwfyT7T9a6wMFU/S9yQ3KkfW5ZvSP8AW4/40Pde6jyXZgHGtFNx+4E0ADUD&#10;/S9hxb37rXXlXUTZgTf1Gx1c/wBpv68cce/db670uSf20HjB0soAJ18AAD/ej7917rKEW1mUXVAS&#10;NJPLcKqhf9jf37r3WZ0XQgUgEqAxIDBWY3KqD9Afr7917qHPFdblQdIshYaRf+twAR7916lRX06S&#10;ddASrA2f1WktckE8m7XP5tY+2HXy62Ogn3LT+WD1Rwz6AwKO3MP5DTKig6R9FPtBNCPDrTq6vpBH&#10;Rbd7RtD54k0xeOApEBTrKtOpTWnmsA5U3OkD+nqPshukIXh08oCig6r67dWnKVzNBXCKOnEiTlWk&#10;oqaOIXeZ42/UrNeMn/FR+LAOTxjUR0Zw/B0RuedJcnC8y+NJ67/KlgNRToVgj9Bamh1GPQ2kLoUA&#10;8FuL+2Y4gvAdOZL56MXsRYYI5HSGQ0z0zwCWbRUJI0A1QwtSOpMjSXNpkPBAFr+zG3UEDpWv9mfy&#10;6OZsxdU1PUeMNUTU1O5lI8MSpUQCImnAX6mwDX4BPPs5gHd0yvHozm3InWJ4oaczmlhpnKuWiqQ6&#10;pZSzN6JeLsbi3+PtegOoHq2K9DhhFCCAyCQScO0l9E9QDHw8sYBUgfRze30/Ht8cem2NTXoXcICw&#10;AUFzGxYgqv1+pfyflTxx9PdxWuOqHh0JFCllVGCrIQnLHhrc+m34/wCKf7Eq466h0jf4z0pqUH0C&#10;4tYluFIAH0Nh/UWN/ajrXT/AthqjKj6C11uSeS9z/sOPbkfn1o9PEQJUXUg39XAJU/0P1H+Ptwio&#10;p1rpxRQLXJAtf6i5JHA+nvwFBTr3WTSLMbgf1B4J5+h9+6912Bxa1rkWIFxYi1vfuvdd8ckA8hQC&#10;B+FPPv3Wj8Q664H6iCAB+r6j/XX37rfXErwQQNJsNSgXBH9TY+/daPxDrGVFz9bDgi3Fh9Tew/3v&#10;37rfXI+m3H0AFzz/ALx+f6+/dVKgmvXmJtawuL2OpbEnjn/iB7914BQaefWMgW4H55IUcW4AJN/9&#10;f37q3XVl/AuOQOPyTfj37rQUDh1wvYngci9+L8cfn6e/db68eeLAi2q4HAsbkWFv6e/de64AAn8C&#10;4KgW/skXBsPfuvddEWN+OBy36hx9B/T37r3XGynj+n9kWJNz9bn37r3XEKALkcAXBOkNcfm30Nv8&#10;PfuvdeYiwJK3Nr3BBte4vq9+691768AWHNywHN/6iwJ9+6915lUgqQATxYqDx9bm/vxFcHr3TXkK&#10;RZFUoqk2swIAUj8jj3ojFFx1voP8hg6qSu/aZ/BYGo8a6Qo/CAqOOPzz/sPbRiJz1cORjrqTbcdb&#10;E0MgkMkSNFFMzKRPBIDrDIBpuPpYjkc+9GKooxx1vxPToo2+PjPjmmyG4ts1hxmaNWElpqgSVNJk&#10;YR+iOaRSsnH9iznT+B7LZdvUP4keT0tS+OnTJw6DfbPV/ZeO3Qc5kEomaKB8cMfKZKpZqOQ6jVwS&#10;RRhNSEDSPGHX+0rH6eRJA2oivXmuomHn1kj613Xns5lcpu2vjioMbPV4/wDhtTSJUUs1HUwGGEzi&#10;nPP1s3mWwF/Sb+7G3eWuvA62LqJBSleqz+wP5Uexlot+dl4doMVviTLvmMVU0dWzUkcOppJYUSAF&#10;ZIZELKdahbkah6be0x22QJVWwPLpVHfNNJ3YFB017g+GOC3L05Bh93Yl6iXC07Zrb2Wxk5ZKOpro&#10;W/ZMkuqPUjHWgSyE2AsVHspvLBpLZz5kdHdnfBpUjZsA56Dbrze+3dr9YT4HduKaXG9SQxUcVVUi&#10;n8uRanfWtZVyVFgkiOqlpEbhhcc8iIp+WbiSdpFAJJ4fP/N1LkW9wwwqpJpTj/q8+is7g+U2yqjc&#10;1ZWURpclHmK2bIzSNMv8Jy1NBTiMU+TkcMI6ngIWU6GNiWuffjydMU1HB9PT7Pl0rh5ptVOkZH8v&#10;+L6G7oPBbY7dkqM/QYUYHzZGCVmrpGjWWlT9zKUtPQzh1alJuFuigm5At7V23Lhb9KY5X0/y9Uu+&#10;Y6DXAKKeFePQh9ybb2PuF6uknoZ8ftPbazy5OiioKaCjyUMEYda/yBLTNDc6IwE1LcF9Nl9ndhtq&#10;W040jzA6Ib6/ee2JduIrTqiTd+KxG3s1vjdVFQik2nUZCWHA0uVjFLX1c+rRRSGnhAjCSMbKQwup&#10;t/rDJUJpGBUiteguGGgyngaU6RebqN1bWxG2KmgnxU9XUUcuWqce8ENRPQTKQa16Tyr45GVNKJqs&#10;P6kn3ZYoZXYPWnr1R3lgRWQgnzHmOmvNb2ym4K2kzOQnVo8VFAcjHQkyRRVkKeaJZKCS7R+caWlV&#10;SUDfT36O1SJdC+fD/V/qx157t528RvLj/wAV5f6vsAE7vp3mNJnTmJDQpDWbgFK8jtD9/wCTyxPT&#10;Q2A1lh4/9h/h7NrahXRT5dIpM/q6qDj+zrP1dM+58DkstV5Klo2jnkSOGeL7iqx4k/dlmxsBALNI&#10;50CM251X49sX6+CQqj/N5dLtvpNGWc0pnPEfZ0kd4bMet3PjKVaWGKnmip6uOlWQuauWKQvU/dJG&#10;S3KlmU6ha1rED361nCQnNTU/l168tdUq6c4r8z9vQMZVWeqy0OPE1PCuUWkhQOweqp5J/wDgXLFZ&#10;iQB6WSNVBAGrn6GqUIUnNR0SyfEwXhXp5FJis7XpjKaeR0hQ0aTJBKXrKhBcUoV9KppJP7jD02Gk&#10;+7VMY1Hz6oVV20V6Ru5tsZXAVP78ck3ikVY0gkSsagCnUEqnhUhLrZtJ+t/9j7W28sb46LrqJk7e&#10;PQbZWWorKyFvBIytIVp4lRY11N+qQLYaVvzYE359rgFAx0XVzw6bMrJJLPTwa1laCJoyI3Pjh0cl&#10;Ln03Jvx/tvdhpp1bHTFGs7JNYBoVvGoVeS1+bs4sTfj6n/Ae/VUZz17HT2+3qyip6GozMcdBJkI1&#10;qIFlOitmhkNo4fCQTcfXUbfj6+2hIpB0mtOrGJlI1efTzlusc9R1NJT1JENRWx0zwxOY6iQQzASI&#10;5EdnWRhY3INh7YF5Ea/Lp82cop8/9Xy/1fsDpsXresyu66PCV1JUO82QgpdUETs6xSTiOeYvGGXQ&#10;FJd5GS6i50m1invNwihtzKGFaHHSmx26S4ulhdTQmh/y+fR6O08XtvbW6cBtXbr1bY3A7ap8Elek&#10;Jlr5q6WJfNFFPAqvPbhbOoXnUVX2DtvnkuoHnmOWYmnkPy8uh1f2tvZXCW8NQqqFr51/y9CL03sT&#10;dGcyFFlcLh6eryWHZaaHcc9PHTVmKyroaejJiVSreCMs8lhckX9k28XkMUfhSNQNmnkRXh+3o82m&#10;ykkpOi9wwWpwP/Fcfn0IWSx0WBzm5YJYYtx5rA0cku4tyZVY8hh23PNHoiyQYI0kaMrEGmUHQeT/&#10;AF9oLd9cSUqitwHAleNPn616MZI9MrkjWyjuJyNXkTjH2f8AFALtj9U7VnfJ9i7y3FFXRvUxVL0R&#10;jrHpzXoTPJTtDSlPIjAftuzAIbEg/T2a3W5TUWytlpwH5dF9ns9tVr+5kDedM0BHl9np0A3Y+6qr&#10;LZ6SpgSaCjqjrwtCFWJHxkM1xLUSxBSztbWI5gb2tx7Ee226JEPM+Z+fQT3a6Mk7UwDwHy/L/L0V&#10;vMwS1WaqcrLMV01Epd5EjDuNd/0IAupbWAQfT8+xPDQR0HQUmFZST0zVjLlV+3tKyiQGdJFjXT4u&#10;WY1GkXLJawZbj/efboqpr0w41inSfNInn8KxuqLKXhiLrHOI2Gm7E2uf6Lbn28pqK9JCoDUbrLHR&#10;x+Z0Zhrp28pKkIQl9Y9LcXuPqP8AEe99WCKcKc/Z0nJ6fzV5qXkIgkGoIoHkBZrCXjhTf+vB92Bx&#10;Tps08+n2GiNSymli0RpfWwZjYfQsz2I5NrE/Tm3uhYKaHqwQvw6ba+h89SohiAddKrIvqCeHku72&#10;9V/dq9aKmtPTrMi0uM8sr04krjxEWZNJDnyazG41Fyf0k3Frfm/v3Hr3yp1jiqxTlmcyq88Y1RuU&#10;eNGvqKIq2KHm17W/xPvdK9UHHqExapeQtUFKd2Fm1MpimPDxgr9CR9WPHvQwer9RY3VXanaoksHZ&#10;lJYeSLSOAX4BLW+n0P192zxAp1vptqTHHNFPH+4yku8lzeUA25Vr8g/TUP8AePdvLPTR49OMVSJq&#10;VWdmkkYsEQyLqXn03cLyxP5/H+t7qRTrXSnxmMrc1lqPHU3hVpULQBmKNJKiXMcpANrqGN7m/wDh&#10;70PT/V/g/wBX8htQSaDpsloHizlVjDJHKKVRGSCrQBmGpxCBZWvfgNf6W/Hu2B144NOk9UU6R1DU&#10;4ZlZDrQBDocC2pwrWAJ+irbj6i30G+qkA8eu4ZDTrNGiD/amGrTCrLbU6fVjc/S3v1OvBQMjqLUU&#10;z6qaosrQB3QaBqQNa5Yv+frexJ/p791siuOuRhuBDFoYO4Il0ssj6eVLW+nquAP6e99e6kw0p8+h&#10;o/I9wyXb0xP9XRrg25Iv/h70eHXulBJMaSI0f3YjUrrNMlivk/MUp4BufoSTx+PdKdb6TVTPKZpf&#10;G/iVU8TAKbjUL3dj9BYCwHB93Ap1rrDHRrIqR6pyxa17ApGzH0EBf1XF+dPHvfXunnG4qStyS0cc&#10;RbxNq8MCpL5Wbg61jBP+uSOPeiVUVPTkaF20jPRk9ubQyslP/CpMBTQTvTLNAWXTUCKO0k86CS6r&#10;pW12JAvbj2gmnUGqnA6N7eyYjS4of9X/ABXQu5fZmxThMfCmUn/ilPHR1GWFOpZGau9C4YSRWVnU&#10;WkOkm1+LH2kilkZielj2lvoCDy4/5ukXl8emAMZ29RTU0CfbJDX16Q/c2mBQROCBpSQkhg/N+ST7&#10;fHce49JZYkjp4Y/PpG5LIyU1VW0v8PiXIGnEZncKqoWQPK8UxURkk/QgA2/w+ihVr0kbj0h62p8W&#10;Mqap2UMB457ujyksTZD9Qef03P0t7eApjpLL8A/1enQdV8yRWjVkkAX1C6MUd1sWXSLavpe3A93H&#10;HpjpjOPqZdEv2y1AUBdKWXRHe+mRUHpv+bnj/Y+76gKjz63pPT9T0StSVEixiF2EcaKyGaFJgvI1&#10;sPx9bnj20XGr16sFA49S6PF5eU09RSxRSiIotRNGNCxOOAyf7WRf0/7H+nu1V6uE1ZHl06ZrDOHj&#10;Y1Bml9C6UFtEwW/FgGAH0ufyfdQacOtEFTQ9Q5KB6ehmkZPDOgALtIotGeGVQoA5P5uTf3rrXU/D&#10;mShiFPLKBNWS+NJXLxsAxAkUvJ6Q1gOW/HurcK9PRef5dCtR1tFFV0FLIJKiOeL7RJBKkAZkUmEm&#10;VQGjSMjiSMer6WFvaVkqCw6WIQGFTTrx21UVyPHHA1S2PnmlqqmBPFTtI6+SOKMPdtZH1aQ2P+F/&#10;bRmWLjxPSjwGcADgOkvuHB/aGaoqDA5MMTmGj8kApyEDrpSYavraw+l7kH6+34pBJQDpHPCEy3Dr&#10;ht/LjFYjIPEI46irACzuizao2sJoZkYFTcWA4On3aRQzZ6pCwVCF6aaEVmdrbtUTNTqxea4WKKNI&#10;vUFdUFlPNhYfT+vvcgCLjj00itI1fLpbT7bnz4RIpBR42miEcVNCRrkq1NkhWZFu+r6h1Uj8fX2k&#10;8ZYjRulxtRLQr8I6cafqTOT0MsiRN46gTTUslVLDEsq06+pI5NX6uCQGsSAdK+2zuEGqh6eTbJtB&#10;p0ganaVPGz0tRK33aBgtTDHeISAg6XFrMqsQNWoaefT7UCYMNS9I2tNLaG49caYbg2pLHTxitkpq&#10;9R5IYGVYJy3FpHisHF+bX+nvTCGbLUB6sqzwHSvA9CZuvaVHRUW2HmqQtXmMdFkJaWGWKWsoKYN4&#10;2pslChJ1gm6q5DBedI9oobli7kDCkiv+boyns1RIycFhWnn+f+TpywVGmNyeO+wZQaNqYVSTyRzr&#10;I0bFtSxSWD+kj/Y/T6e2JnLxnX0pt4gkq6fXofxhaWfASbiix71eUoa2lmghj1QUMEFVIyLjmitY&#10;Tn9YI/UP9b2TpIQ/h1wRn7ehAYFMHjgdwpT0pkU+3p5ooM7NVHKT0+rGSUTYy9PMlBPjIHDTSpTt&#10;Ktw5KjUwSxF/Vf3UmILp4HqyrLXVSq0p9nn0IG1sdWwU+JlwkGVq65cjQ5FK2THolZTZZJRF9lDF&#10;z5QNQaOUa3Tl7C1giuGQ6hIQBQ/Ovz6V2yNUFASajNOGf9WfLj5dGd3nvDK7Rwzw0tSwq83ARWUu&#10;SnQUYGTUpWJmmj1NLJJID9vLI+q5sCLcEttarcTAkDt9P5Y8uj29ufAg0jDN68M47vU1/n1UJ2DW&#10;xpncpVzXaaLLVCvGStSnmYWvUvNcsWPpufTxf6+5KslpEoPCnUT3rUlavHUf9Q6Re4M5XQ0EMkdC&#10;0biCMPKoaORWtfRUOytp/FlBAI+lvp7WRIpNOkM0jeGMdBJWZvIVc8k1bKqa2UyxLxeUkaEROQbg&#10;cte/9fa5UAwOi4sW49Cdtbe8WOjstOk9Vq8v3UqIrSzoAI00rwFQ+q1hf2lngMh6WW9wsQpSh6Er&#10;BbiFdkY6yJxjaqSUStkE1Eo+kEoEW66GNzqH0/3j2ilthopSvRlBcBmBBp0a/ZGSgNbj46xI5DT0&#10;4qJYYA04nl8wmZ3YajFBIOTNY35Ww9hTcIdCNQUHQnsrhGkAbPRp8ZSwb+qqHGUzxVcONyMUk6mG&#10;TF0GRWSQVEcREhLoiX0kRx/uEC2n2DZgbepIoWGM8P8AV6+XQrhK3DBRkAjyoD+30/n0abbb0218&#10;ZkNzZOHCR7doqeamgoYWdPuRBOIJ0gpgqywx/VpQoZvSHJH09h5VZ5wkYOo/6uPn0ruQFjLtQKK0&#10;/wCK8ukPB8vsbi96jHQTePrairKSmgp6SaOoqYkZxPDkqs0x/wAoERLEK4LlTyoPPsRpt914Iene&#10;B0HPrYo5CARpr1F+QXyR2V2FjaHYfX8VVmxnstGkcNEk0lLHUVc6wyTQ0+kSxzx6jJGH4UEj6e92&#10;9ncJIZ5xp0ivSTdNygFuY4hr/wAnW01/LG6dXYXSW3jXYSGhr6+GCaaMN5IEfxLeVLDSC3BYAXve&#10;/t7Z7ZLi4a4cVqeo83G9leiAmg6tgp6KmjbWI49YsC6qvB+mr9I/2HPsZpax0wBjojZyxyenD7cA&#10;8BArWIBsSV/xUj8nn6e9/T0NQOqg16lLAvJBsFW/AFj+bWsfp/T26ItXDr3XHQWYn08EAsBcGw+v&#10;0/4j23oNade6zeMMdIIIIH+vYcctzf3vw/n16vWKpjCAseF5H+1D/Dn/AG/tueLTk9b+XTO8ZBB0&#10;WBJIII03P0a1v99/vAYEQpUdex0z1CaXIC21FrkeoG/0BH+P0t7Jr6Gj58+tdYqdNRFkAX+hH0N+&#10;R/xr2jtoKPQefXulDCl2X0gBhpABvcH6MXH+9exHHD1vp2hpiSrWH05VRZT+D6bDn2YRW3dUjrXT&#10;lHTkNyLcf2rKTc8cfi3swVCBQdXK4BXNeuTwA6lYfqPNlBBIHAP9fd/D+fVemyekXS19BPo4C6WU&#10;XtZh9PT9B/j7oYQcHrVemGsjKckGxUmwC/k2UN+OPz7TSwUGPLrxoBXpK1jlNYNgQSqhrBf9r1Cw&#10;+n49ktytRQdb6TFVLGbqzabpoVjpJuDwrKVIA/IJJ9g3cgo49PRklc9JCvKWd/S17mNNF45AosZG&#10;sP1A/Q/7b2BtwppNfy/b0oX4R0lpX8QupAVXVmaMguschJVGKjk35sG/1/YTlcx9w8unVGD0/wBJ&#10;k38aq/EqkF0dRGU0i7NYC/8AQfq5Jt7OLLdnUBWPW9I6UVPktegLLGSULAHSdZ/CsR9P9iL+xNDu&#10;xZQNXTRp1m/iPjFmZWYkiZdZIVl+gLAfQDm3tw7nQGrdeoOm+tyf7SqoAQpqVyxKO/IUhgB+eAP9&#10;59ll5uQkjoD/AKv2f6v8GgAOHQZ5ys8iBBIjFBK7klI/Ckg0M2oj9P8AXn/W9gi8ImfVXPWuDHoL&#10;JCEMMV3EMEkgQNFpLU7A+NhKQuok/wBpf08e7wW4KgnpqoJI9Ok3l2VNYmijYTDyzMgX7iZPo5M4&#10;uAE4Fja/1HsR2CEL8urA0PQfV7GzqNEsV9VPTPEiq7SjTqV2A4C+piPp/X2dH9NcdPjPDpC1z6mZ&#10;4GQGKRXm0z2RqSQeGqkQSi7MR9NLfUe2D6DpVCgbj0m62zxEyyuUZZdBhKpPLTQnTDSyRSWZNLH8&#10;/r/HPvZ6NIVp0msmZQNH3SoCYR4YxEWNERaeaSILwLkKRwQefbka1z0qGTQ9IbN1TLS1kb5CKFUo&#10;fuk8gEMySK5RCxf6x6eZPGSDxcXPt3w9RoR04I68OguOSrpq6kelVJmp6QefxKlKlrghqpWCtMoW&#10;zeJwtxyH+g9qEtYwuR1cQDiejG7CqzGIpnrpZaaGORI4zEhi0oQU8E1hIsbSNZQ7Mo/HAv7K7mMV&#10;NOiy9jBTHRm9tzTOKVzLOhMiNJOoU0xWTlHlUc6lFlAHpI59kVwKDolKhajz6H7AmdBGXZ3EjrUE&#10;hQI42LaPGwX8Ec2/4r7JJtQcgHpgfHjoS6Rz4z4lUSeRFOtVZiQbkqoHF1+oP+HtkeZTj070oIJ/&#10;D5GsS3CAxaRHJr5Oqw+o+ntfCSDU9a6cEqk0+ReQFUcHVqb8JJGQvA55/wCRezaBlpVem2fj05xT&#10;EhPSqyi5IP8AmwNN9AawAJ/HF/ZqgJAIGem1NcjqWHN3L2YONMioTqDfReLeq3H+P+HvzAcTSnTy&#10;8Os/kBDILkooCEKLabcDjkX/AD/j7Zd1AoPLq3UGUKzFm0KDqZiRe1jyFJ+vsmulByevD16ZK3xt&#10;YkLdwDoYg61J/wAPoP6kewhuAj+Lh/l6fqaU8ukfklVmayoQtm0Kq+RbjSJQTyLfQ+wTuSBmOkD7&#10;PTrwFcDpJSKXVtERQsAJXWISAMTwsifU3HIOo/1tx7DbRs2EWnWyjAVI6xJjiWu4Zz5FVI7go7Ee&#10;r1LYekWOmw5+vPt+OykOaV6r1KWhhiheUpJIHQpYiOOTWDpSN5G5NvwQLfj2d29hGkRqK9UJBOfL&#10;rDFTRwkQzxgRaRpZUuQy86QijVcHj+p+v049qYLWNDocY60aE9vUtqQKpkUo15FIfRGxYabWZf7N&#10;/wAH/b+zWG2UAac9aIp0y1lLHA0ssSMZWA/cRAygKdTM4/JP9Bwbe9vbCNqgUPWiKinWZKbUI11I&#10;yuqFWRVp7OPVYheWFrDn6H2rSOqUrk9VC0PUespfLA7yxiCVNTwjUjh3B0I0osVFzwxJ9oruAtHV&#10;u0jh1bpsoNauFlD3QkvKBqQGT+zaQFStr/Rb/wBD7J7dnVqP65PXun4w+QxMYlBLNpkf9d2Foj9N&#10;VrXst/8AW9ryhkpQV691zp0SAxKIEMqCyMpddLklAQOGYnnkj/D3aNRE4FM/5+vdCfhZdRjD30kE&#10;MdOl2EXpvIo4vc2HuSOXqGn+ry6q3w9LenplKpJGeCtrhRcEAMQWP0449yZZW1aOua9MsuoU6lrB&#10;r1cFXLNwoOpWHLFdX9f6j2dpag1JHTLIy565SUbTRFSAoBRlBChAf1KWuD/yP3aSxEiFfT/V6f6v&#10;5CnSJylIsMhLKVv5dS8+nmxk/HqBPKn6+wXu22pB3nHSmF69vSb86hvHM6lFK+lQlvMReNCq8m45&#10;N+AfYZj0A0c9OMamnS1wdWsulPUGBAfWNEkhJ4FueB9Ppa9/Y52SZWAHpx6rQjj0voERytg7K5Or&#10;lDG1/wDNoRYAW/wPuR7YKyjpPH8Q6kyUyre9vwgNlB45GkrzY+1gip0+ykig6xNT2NmjUM5ARixu&#10;L8Esfxx9Pe/Drj/V/g6aZCBU9MGXxJmF3iEicFVChlEhIIl9SkEkj+v+2+vsuvbBZQTTPSdkpkdI&#10;SXHhDqSJ1KyOji58qn+ygJFtF/6Hi/19haSyANAP2dPx1r8uuMNNLqjTxXtd35u/nBsC8a8BfoFu&#10;f8b+6ramtAD04/wnrHXY6V4ZDIpElyApCM3r4ZnCk+i5HHP+v7L9ysC8BLDzx0mJCivSOelEbsrL&#10;GDG41ThWBW/6F0H8fT6E8e42uI1ikKkCoPHpREarjrLJE7RFUUghJBK9gEIP0OkAWuPp/r+089DE&#10;R8unKHpD5bGSTAhI2ZT9W0Iiuq8KqfgN/r/X6e4t32MljQfn1sxAkHpA1+HQSTLFDG3jg1vqVQlO&#10;9tIcLYgkAHULn+vsAXC0YlenKDgem7H0MBkESGYRcajoikMz/qDq8q6Qv+0888f4e00UhZtPz62q&#10;jgOlwcazxgSgTAadSlvFMSeEXxuBZQOWsAQbD6H2cBRpAPTojJzx6Yq3AaZZJJqc6maKNnj9EyLe&#10;40RyAWYmxax4+p9o5QFY0HV1jHEjHTlR0Dxs4DRLEABK0ukrKDyVgl4B0ki5Jvf6e3raTOP2dX8I&#10;D4eHStpqUCEwiJ1laRDq/UdVrMzFvqt/1XHs8jaoA6dCUHb1lkgaMKDGXUKVVeAfI36gb2+n5/4p&#10;7ez1bS3WKGi0zMp9McZWaJX/AFsw/wB1po/N/oLe7IDqp1sIel7h6RVRWnHEpIIFgqCQEeuwHN/U&#10;b/7b3IGwQ1j1P59UJAFT08S0euO/pmJ9FxpuPGAxL6hYH+p/texfFE1RTPl1UupBAPTG6oMlTSKF&#10;aSiMvlkUX0xuNR1L/XjgD6/j2bRAEgDivSM01Z6UtbQw1dEy0yqJaQCsiZlJkkP6/HT2F7t9AHJt&#10;7lDl3TpFONOiq9UE449V+94ZarjgqqKq0LUtR1wllcMr08E0vnkgJQXBa6glfwD7lTbnZkAfy6Yt&#10;Yw2fMdEbxG1Vz+WqIMziZ57FoGNZEsLLEB6ZKSvAAUItypUEsCAeefa6XXXHRwuR04ZPrGLBMq4B&#10;aaikRJ6nwzPLDFLTxKJIEpIY7JBKwN9bhgX+o59tM3kenlSmT1Bzu38FujbuXxOT2vBU7jxkMMdR&#10;HWRuJlppkDwfwyGqGif0trYlU9YBB+vtM76DQ9OQ6lanRdsZtnF0MUdFBG2RQ1klFQYevp/JLJUU&#10;sn7sBkBMslVrClPG2nT6bkce7hhSvRxHHpFadZq7Z/8AlYzn8Ny9BMvkpspl1oqRaQzRDXHT01CW&#10;KRCLgsl7gC/JHuhdDivTlCuadPo2ptzcWDgj3A9C254pqeCnz1MnkNdBO3koqasi06TKB6zJ4XAF&#10;iXA+jLELwz09GAx7uHSfyfWj0tKstLnYMxgq6knoaiil05XJYmuhbU9e/iFlCi5kljaw4svB918V&#10;Rx6VBaHtyOi1bq6+os/RVdDLE+2d17crnhpNx4qKFVqFAtRvS0lhZ2LB5pUtzza/th3WtfXrTxLK&#10;cdtPP/V/qz0m85tLbXbG2RtLKR0I7WwVMcVBGfJQV2ayV/DS5nF5IgRxSyOuly7Agn6c39sSSaDq&#10;PDrfgJcDQfjX+fRequi3LT1tJtHebePsnDZGmx/2uelhpKxpYnFLBOlbRaUMFKoVoonZi7erkG3t&#10;vUjDWvwnqoRgdD/EvUnsfqx8xhKGTc7ZFd5mauaTcT4kY2Ou+2YRx0wxsIBqIUJVoHUhZGNn9Ptp&#10;JfDJoO3063LbBxUnurx9egkpcTkcAtZR76ofu8LmXp8dR5RayHGmirqXhs3BRUKsB4luv737b2tq&#10;JFxZ2R8x8R5dMJE8WJuB8+nffvX8sGKwu+MJVYeux8lDQ46s3piY5KkTotUVo0y9A4WaNEW3Oi8j&#10;cMSnHtuKYZikrXjQ9WuLVQizJkcKj/L02pEKaskpcl/D8VuCrjof4duGijSnwOaZFMdDBNWSC8Ek&#10;kQaSZTbS2ni3tt85XI86eXW4loaEZ8j69HM2xPFUbdn2/uOnysOUGPpsjjkxlRSZbETLSReimqnZ&#10;izPUKD5ASQtj9AfaFq6u3h/Po8Wpj0v0CG463bm7czJPuGjyTpJbGzbjgpmO3qqmhp/DQU9UkFoY&#10;zTSErJM2oqq34Ht4akXUOkLqkjZB9K+XTJN1dV0mJqsjiIqyfb9HXUtBSZGnraesrMVIq6qvN0aq&#10;NMkQWwAQ6yt7ofemnBwxoeP+r/B06lsaa1GB58fz6TtbQzT19VK6YnM5LDzj7fHMYKyopVoac1LZ&#10;qihOmaBqqIFpYxGdYNrKRc7DAD0r+zq5TUScMR5HJ/2K9BKskddu6l3Pt3YdbT4R/vKzNZKtTRHj&#10;cnCFMmQwsVOVKBDZQsqsf0kLyfZmtBF4bvk0p0WOuqTxVTHnX1644yHK5uLP5Q1mNqKHITvItZOr&#10;RrtiR30lVejVYxVnSytSoI2uSz31c6kZUIUDI/n1eGMyKzep/Z0DWc68T+8FTQU2PycNRHpnqJah&#10;JVxklZImv+IMHAKQWYKzSN/hcj2sjugFqeHp0XS7efFOhc/y6gVeLggw7bdz9F9xU4+KQpkDaCWG&#10;R5tSxxwR8yLCRcuzE2IsSORcPWTWnn0yYwiCNxkdBtXVlTlDJS0ixwIsEUC4yWQOyyKPJEaaVvQj&#10;cXC3uQwvz7WqAB8z0mYVFB0GGVTJV1ZPE1QZKrUkM9OGQRh5f2lponUaeb8Nfgc829qEIp0hdTXS&#10;epeSaPAY/wAVUrVDU9VTGYyFbRNLzDBBGy/pDKNUl7G309uAauHVXAUUPUCgglzyzztCBBHUh2mJ&#10;aKaENdpFS9vICTqAQnj8Wv72pYYHTYUnprrKidJpqKmLjRCUgqW8KwpDJzA6CwseNJjcfj+p9qAP&#10;Xj17pTbO2qtLTVGcnjplSgWB3qKtQII6iqYx06TRxgM+s3vpJYXH490ZhXT1tUGT1E3hkZ8rQQYS&#10;FGkaVWnnqIyHq6mNXskYdPT4UKkoBzzzyPbnVaCtem1KZ6eg9ZaSSnjaSWnqoVRlRY/Gqx3FtDCz&#10;ANa55HPHvXTZFXp0wZ1aumjpqIyrNUeOmkqIYJE+3cEa1TVY30of3Ofqbe/dbVaGp6w5EUceMhZ5&#10;PG0YLqqN4SKkj0NUHSzFgOBpNlFtXv3VtOa9IuxaOnqtcZkkpZjPHUmNWWUvceeMi+kgeg8W5v73&#10;1sADh0nIQwlrZmggLG6+FWYsWddDaAebgC5IsLcA+/db6g2jmmaQMoioqceXyi0Qk/2kMAST/ZBH&#10;J/2/v3XulLg6aaOGSrtGyTyJFCNNnbwjyqQwFkNrn/G3Pv3WiKinUvKVwqZIxRTTQQxAkK8iFVkf&#10;/Paf9VdgLkf7Di/vXVQtDXpJx4yulspBklMxeMQKqmSORtX7rkXYXP0IHvfV+psW3J4EmlqphT6G&#10;8bBmQs8gXX4yluVt/bt/jfj37rVa9TpqOlCRMtVDM50tKIr6UUCyxgyAkf0PFre/db6dGpkiEMcV&#10;OkLVD05M72aDQ3HoaVQoP6eLcfk+9dVbh1CrUniq2pWimLa2Yu0oeQMBZ2JjA4sbaQdIsPfuvAUH&#10;z6j5KeaGrjgYCULB9usgmjj1JbUWcKLaV+gBPv3Xgo6wjVNG6PT+NYizzSQhTK9xoUBxwEv/AE9+&#10;68FAyOnyGGaGhggpmQNPIjBlJE4Ii1xLGLD9Vub/AJ/1/e+rdCPtwS4LbzZZqilSszCo9PTPSiSp&#10;WKF9bmKRgytrNlaO1yDY2+vujCtB1WmKdBxk62oZqlvJDDHO7gRyBopE5u3jUcR3B1AXtzYfT3el&#10;M9aC0NegyrGd55qiPx+OMqPHI7rKCBpWeVgBYngAi3A+h97x1tvh64zhzGzsig+C8pcAaFHPkIAG&#10;kN9QT6h9Lf03jh00KVz01vO6BQdQIVf3FciNZCvpkYNwRbi/+x976sdFMdR42ls0dldn1ktYFpNI&#10;5dQn0P8AS31HvfTnTjHR3McqeRZUBLkgWCoNOu31Un8L+eLfn37r3WSmpBNYyR6IdTSO8gDNLKG1&#10;NLESQdBP4/PP1+nvR4Y603w9cqlJ5akNGsUcQRkijRRGJWIu+qNbAqAbB2BP9Bf3oCgz1QgA568i&#10;Ink8qJC0UtmiJ1G+gMCkij6MDrCi39Pqfe+qgE1A64TZIVEIp0eVYY/IredB/nQws6D9QYj6+9UH&#10;Wyqj7eo8lE9VrmWoW0ZE0pJ1IalRaNIh/aNuGP4tz79Xy6rXFOsAo0lqgHWOeeQfuo4WzarAaza2&#10;ki1h79x6svxdK+kpY8fCjKIbAtJVU8eiSYLpIKeP6FRwQB9fdePTpFRTptnrtPmjp7SyzFiZ1Fl8&#10;TfqWL6kAj635449+p5nqugdQaISyRSPNNK0VPru2sxtNY2jMKgW/w9f1PNvdjTreK06401TDCzMQ&#10;2poZHhjaNf8AgQDzF6LXva5BN7Xt782et/b04VAlAifUkqSwC6xBmgU3BYKzDXrAuOW4P+2GqHrf&#10;UI/bMh8aNGJVuszny8qeQ4HANz/X8+/Z691AqJaQuiD0U9gzPE1ofNrsrC35J+i+/ZpnrWK9drHU&#10;eR/t0Kt43BkdhaoAGlA4IsFPJAB/4oNn59e6x00WpJpJFceSS/hQsQFjYL42UguBq5BAsfp7317r&#10;L4HmaoV0UMixrHr0qjAvbgD9QIFyL/6/vfXuuctO7EG66/TThQNOl2e4u1ggC/0sG/wP4917rg7i&#10;K0DsPCzhJDHpjSzHgqv1PJubAEf09+691gipnFSYhIgjgZXL3VpCmrQWvYCx+nHI/PvXXunKq8SC&#10;SlSFC85CSS0+i2kcjyD/AFQNwf8AXv798+vdYKvxRxzw+GNo/HT385QLZLG6jnm9/fiK9eoK16h0&#10;S/8AAqoMjL+5piTQiyCU+m/jAN145P59+Pp17pSClhWKNpl8HhCNJIt9Mpdv0SIVvckeo3sP8PdO&#10;t9Taxo2B0RIURIz+1KBDcExFACoA1XFwSB+f8ffuvdNE9aYZZbU4B0WjRz5GlAJ0hVFnax+lzb+n&#10;HA0UBFSOtdKrG1Mq+EiTQ0tMuiVo1iZyrai8bRCwtxcEfj6349ppFUmg610YLqzs99rZN6KprKhs&#10;TkwsNbT+n9+YANHGFjUl7G0hQEEm4/wAY3zY4r+HxNI1rwP+H9o6YuI/FjI6ti+Ove+YNRRbS3IQ&#10;NqVhMuIWoEsYb7CVZanGBn1S6XhZZfWykOSDwPeP3OHKVuI3vLUAyj4vzHxfb5dFcWpP061r1bE3&#10;b9TRbMo8FRTfeZPNvUTxPTsGpP4RCwhp6KnywUmV4wRJEVsCBySvuCf3QFumlkwqYyM6vUr5D19P&#10;z6M0iQLU8eo3TWGyNUkmdmkjShyOXqIsZkqeWPVJLJEfvpoaSUBQzKBqe41NfSCbe6726ACHiyga&#10;hT04Z8x6fb0llGqpPn0ZubFU2RlaSeWkFRXwVkhpqaZqqF6VIAaeGWBP3fIgAlkKlQA1rewq5IWg&#10;BNPPzGfL5HpAUDg16TmzIP4XW02LeDywy0k9ZR1VMssU5T7i0sv2UwBZGQ2VSobSblj9fbV13qZK&#10;mtaHh5D5dNxqQ1D0N01IslNBVU9HNT+MtT0+Nipk0ziEmaueVIgVklTSQoe/9bH2XBa9LjCSMDpM&#10;5jHzS0EENRTxyz1EaVVMfGsP3izuZaaCsmPpcsLll/ANr2+iyCOjVHTq27E8KdB5k9u5vIVkM86Q&#10;ogSQzY2CBJpKd6eMzrFHGQq+O1l0W9XJuR7MIwFHmfmfP/Z6Urbv59If+7FVXVkNNjlijZaiIT1m&#10;lGokx2lpfIKNxdWQ6UeygqxuDx7WxOEBL/7NfmfPp3wA+KdCDR45p40x6Sfw8xRGTI1QTxyx+ElJ&#10;nkRSichvSy/qa9wbgDakBq+v7OnPBXguKceglzlHW1WYr8hCiTmAslBMdutP5IqV1WKohidI4408&#10;gAukDMzqQGF7+zKDToCV+3up/qx9lOm/BLMXpXp2oWrZxNSPB4qOKSPNwSSRSJQV8gUfcUeUqWUt&#10;A8cpBFKwLAsbnTY+6sooP2cc/bTzBHn07pJFKdYqvFV0NZOcm1PCzg5aJKGVaanWgiOmeGCR1YiO&#10;RuQotpJ1CwPDZVfw/Zw/ydNiCh+3qVS4SJKIS1EytQOJKykMSJDVLOp8lPBTVi6jIhTjVrPquAeO&#10;GSKmvmMfl9nl0ojt6jp4xtMVgo5lMQSWJPtkdHSvnWN/LWzmVBeEldKKkhFze/PvwVafZ0ohQKa+&#10;h6EynigMMlQlQK2vlRhJHKvmZXhAkXGSOoI1BSXMqcm1vd1VdNft/wCL6NF+EdJzdK1YlpnhYK3n&#10;NDTotNBJjKmYw6mZ6YlR5DZmjfVdNNiCeDsDypj9n+Q9MzKekLUJDlafwSwvHi8mqww5enkiWnyO&#10;VMmpRQJUrqKB1JZndB6WAYGw9vRKVPzHEUyB8+H+DpG6lqgnHWGXBkyU6TSrSS1SLQJM1J9wk1YU&#10;OnzVZFtGkFVilBAY3tyD7VKMYFaZ9MfZ5fb58OmjAD59I6rw9FFVSOqZKLTFPRVEdKYpKeAwMPuI&#10;qV1VfCatB9Qt7XAuBzcnFKj1yMn5kedP8nSdolVqHqJSYFgqVagfY6kqKOavgImpzBMWp6CUUwGs&#10;REWXyH6HyWAv73Va/PzAP8/l69XSBR3cB1izDY/wPTV7VBd6iSam+3SPz4+fQJJGSlpxpDCU/V73&#10;Nrj24gIOpfIUz5+mT15gowOg7r4h5Gx0dYZytf8A5PVARx1eTWWn4hkoyGVJQGbXIxsWW172stiK&#10;ijU4j8hn+Y62pFKDphnopYcjpUUFNkaqgaBy8TIjRxc07VVXGYwdR0qqR6jc3P8AQPK6FKZ0g1+f&#10;5enz6qwA6bKqro6WSGqYQVoRIaSenqJHkmqYlbUDTxuuqnhaQkPfSfSoN29+yw8M9ua1xQV9a8TT&#10;qnUZaIJU1H+SiqC+RnrpKqRqZp6Rg7xV2tfEZrcK6MQgW7kN73qwMlflQVz5jzp/n690y1ePihle&#10;qmp3lqKivkkeQeRLZOqiunmtZCqobLpI1H6qQR7cDllC1FAKf7UHy6q3DpLSJO00tG7xxDXTVs9V&#10;VvE8Hlph54yGjVFieIFWLMoBIsLflSDGBrHzoP8AVx6QyvxHSNqKRaiKeaZozS0tc9UBHOkkssM0&#10;vjphLNFcOZWLSPp4sUB9rA4VgoBqRTh+008qeXRVIQTjoPqup018EUNXTyzUlWYoJp4JPAyVMBEt&#10;KZwAQxN2tIbH6D2ZxqrR1IwQK/l506ab4eusVSyHLJQRVU1R4sdVVVdQ1VQkRNUz6I6GCpGgEj03&#10;QMuhuFPN/dpWIhMhXJNAaVFPUj/L5+eerdCnt9qKnMRSnpaSogw4lo6WSQostKk1p4vK+l3YOzsx&#10;CkFrAs2m3smuAxBqSRqyQOBpg0/1Y8uvdDRs2q27SUsdVUVNfRZKaCr/AIesEiuskqHz1uQFDFHw&#10;C/omaaNLKtgStvZTcx3DsVABApXyp6Cp8/ShOejK0ZNND0IOSb+J1eNy2U8EqNTQwUr1GpImo6yO&#10;zNHRRkxkyW80JdlZdLkKQfaSNNCMkYPGpA/2QMDhjFT0rZ1P2dMkE0WFpw8zxUlWI62Bqmml8uQy&#10;1HBLamFPEigKzalVlbk/VT9fb2gytpXIqDngD025UAU6wf3nhq1EQanFZDURBvuEQWmRfNNR1tGP&#10;82q8amjNz/T6gaaydfI0/wBVCPM/n0wz0zw6xUmQkloBV0MVLBPXieQ0VTXvUUyzGQmFo4oQf25H&#10;uo1AD0gXsfbcqUfSxOKCtKeX+Hpl5KntPWJcWtWJ56jSamrWnRqKjWBxVy050pFIahSIo3F4ufoQ&#10;NRt7baTQO3AHmfIev29JpGoOnl8RT0tPjK6phjkNGJqeleJkDU9BUA/c0lQ7WSskl02MyoNBFtX5&#10;Kbxi7FB55z5sOBpxFK8PPpMSTx6QNfQJN9tUTyLVklp8djV1T0UdNExMckExIVo4hfXLIVYlT6WB&#10;v7ejkK1UVHkx884oft8h6ehwE0nxHphi2+a2WaNoqWpRJGlpqilijpsZUCoOgS0IhUJGVcMHqBqY&#10;sh08X9rDdBFrXT61NWx68a44L8/XprR1mo9p1NLXinra2mhaG0RnqYxVuaqGn+5lhbzAqwkXUvki&#10;BKEAHlvdHuUeOqjj5A+uP5eh4/l17w/xdRzQlDTuieelCFKSmqWEta0kgNYaWz6ijeNSCSQVJGof&#10;T3rUDUHB444DgK/On+fqpFOolBJPJNjqin++nBOiSqmiiWJI6ibxwwIwXTYMNJf9ZYcAe7OoUFGA&#10;Hy8zj/Vj59WQefQ29fV9bT1NTNjqp6u84M2hBBL/AJwqlOBKumTlSZWszLdbD1eya+jR4wrClR9t&#10;f9Xl8q9KIhmvp0dTaW73QUddRQJUV7oTHTZOV1+xD3iAaVl8cTagfGQ1wbkDi4KBbAArgAYr/qz0&#10;Y287xtQf6v8AV/q+S1o5jNL/ABN6Zpq2kcOsb1326tKT5JKcyVAd3ZZPS0kjhXAOhj7cRAp0jpXW&#10;tHPHpR7ffObgzdS5jhP3LPHFphWpSmW+mJmNRoCOwBJ/bcXNwxtcrLZdcuelMR7qsMdL6bau3TSu&#10;IsVBkq+Ih6qSWMgU00NllnhjFw9msC4BeNQefZwkERwB0oVIn7qdAru7auDpqmNqqiiIFZeGnp3m&#10;ljheqj8snnaa7306Cof8tYcj357NAagdWMMRzToNMvTHFV7x1QigoVjV5UbTFDBjZI9NLLBPEurU&#10;1mZrm4A9pzEyGgH/ABfVGjVBXy657Xh/itPElPkHWVao1uRSrpoZpI08wjhvVWYAMBG0eu5Yc2tf&#10;3soD5Y4D/Lj/AFZ6vFSmOlVTYasppgaaimlnrdLVFbOInjoaRpDKaWJKgftmVRcoqgEkm5HutFr/&#10;AJOlQjLDA/1f6v8AV6IPdEwhq4ftEM9XUU88ZmqKkwz0sczgxU6GpVfGqi5j8Wpz6iOBb26ACM8P&#10;P/UP8vSS47RQ9JvEbzWmyEFJXPHLK1PTR/eGnqVqZq5Jwk+tacFECqdb3IIYFrL734RoSPX9g6SL&#10;OGbS3R9tk5upzRpop5IooaiUNHj4kQRVdGqg6hMR6H5XzAAEA3LH2ldyRpPl0cW0v4ejd7No8TDH&#10;URs8comiSzoig3iP7iRyAWYIeFb88kE39vwrAahvPo2hCk56W1RJSUvjMVLSyyFTHEDp1lmUuoS3&#10;I9IuVb6n2+5ij+EdKSyqOkBW1XlaaGedWnn1H7VGUxrIfUircEBhe5ViePaBpATpNPy6RyMrHHSH&#10;3JQzzwU4w1fAtRM7WjRHRvMVtM1RURrqQKoIVipDcA/X3ZoyGHhtx8uiy4+IDpC5zIZHDVqyHLhY&#10;4YaVS0bRCqomA0vMjgmNpGNmS7luDYD6ezCOaWClGpTz6L5qrw4dL7ZvdWD2tTNLUQ1mSrqid4zB&#10;HqlNZMqgvPqkCkGPgSkBRc88cexFt3MMlmfEerE9aWdQoUdY9697bq3qFx8FImGxsEHnjgeujglr&#10;XQE00SSwagwuLsWI/wBgR73u/NN7fpodtKr5DA6cWbOOPRV9471oK6EO8yy1kUNbEYJGlWP7qI6j&#10;UVddGA3jiIHjISzHi5Nz7AF9e+JhjWnXpLiOmOPRdshuGtZalpJKWn+w+3ny8sFNoZKaIeWNlk/J&#10;a6xE3Nw/9fZU81PKurh0USPUkDh01Y7elC70+HlcRU7u2SqyLLHG9S5kEkyzchho+v5tcfT2yZn+&#10;MilP+K/y9aQknSeHQwbK7BpknWf7wtTSnQ01EyijMkUupQfOt0a92lK8kHg8e2Xmoafy6MoZkRad&#10;Hl2HuGrWjR6itEKVJBpYXAeZmMokelh8gCH6jSjsCQf8PZ5te4PEMHoxiZJBXoRs/u5ni+3p5EcK&#10;jiWGGT1Rqw0l4WspuVsAHvcXC3t7OZ9+lC0rjp1kipxz0AO6M75fHBFeOABoqiZI0ZXhllAg8DWG&#10;rUQQjR2vzcfn2XHdjNQHovliGrPQ3bNmgGKc/bfw2VITJ45kj0uYwDHUGNSba0AZg/q5t9QT7kHY&#10;JU+m1efW0WnUPI5rwVFE00/2sTSsA8yAxRpYHVUJa0at/T66bn2JY7xQalqDp9cGvXB6tcpFV0VF&#10;DHISFCVMXEYh/T+3KwN0NyVJ5H1+oF7TTwzxmNaHpwlCnVRXzpqsdJRVO0qemZKxJ5amprRNDFHW&#10;RU0AmDRfhXDCLSLi/rJsOfceTlUvu3yNP246Ce718XqlrKSSSVfmrYa37iXw0wR7yUquq6mSWRik&#10;UjvwVLsug35AAHs6ijAWikac+VD/AJwOP29ETxniOPSUNdLTUpkqIoGq8hrpTXMopw8Co070yCmW&#10;6uigrAkiEED6X5K7wldwFPauacfMZz5fxU4dUEbVz1g+4kjppKVKiOmpFnjalSWo+3nqjNEIpI5K&#10;6t1NYhgzCFR6QOCSfbirHr8QjUfMjNKZwBQH5Vr06qhem96lqaGsSmklFNFAlWmRqQwmqKSnbxR0&#10;8jogYwAEAMn6l+liPboQMy61GomlB6niRXzr+w46cVQc9T6mRWhqKii1zxUcFExjlL1bwTuQ6qzH&#10;1klSyxM63HAIFvbaKoIV8Fic4H8hj7QOPSiNTXV1znaoc1JkxawLE6o4Eq+OnMp8oEFNFeQP6SWB&#10;BUrf/W9+CoKBXqT6cTQ0oScU+fkenCvaQPPp4pcLkK80WTmoYCoMlRhY5Yi8lSkkLGMBQQqiIWZp&#10;pCGXgWP0DLyxR1jUkD8fkBn1oePoMHpvwmPXa7CkMLJKfuVaCaaBa4eMOIwJZahY38HksoKGRJw1&#10;7G1rA++uUsKChxWn7KVz6g0p/n634Jb/AFf7H+X/AGU1VbZamY1mPBhnyRdsbDM6SvTTpYSrPEVj&#10;RB5NIeOLWwQKTYMfa6OZX7JKELSpGAR5UyScVoccade8Chr1jWngjlo5FnaspzTLCn3dHLAfuwSX&#10;qXmUqY49RYx+BbgBb/U+70qpBUA1rg1NPT7eFdXr14xiuOl7TfZUKUi0evHSY6mpquSjyUklHJla&#10;QsZTUTVFJHq8Yb1J6B6gVYng+2/DLVaTu1EioodJ9O7FafM44dK1RQvaOnhNyyGhaaiaGjhkqJKi&#10;qp6ZAkS1VPNd4o1kRn0sw0sZP18ECzD24tsAaSZxSpPlTP7Bxpw6UxDIx00HK1L0r0xSVzmJqsU9&#10;RLAZquSna880ccRsIzC4N5FIKr9Ln2+YE1caaABxoOPEn/UPXpSsak1p0nZWlrKf7Spi/hUgokra&#10;gVMghEklyZK2QREOqlSoIJLhwtuD7sF0NrXvzTA/Onp+zFM9XKjgOPXG0Qd45ailnqbrEswimlqa&#10;2oWNTR5BzMrIiQRkCWKWM2Ykgm3upBpqUUGcGgAz8OPU+Y6ZZATXoQsGhq3FPAkNb9qoqalGgfEz&#10;q0mq01fU0wPnCEFpIUsqkjSLnhDMKDUSQDw/FX5KPKvrxpXq6qBgdKinxdRJj2lkkqKqKCF4vtFM&#10;S08DyS6TS1FRPfzSuR6p7jxkgMGLe2Sy+JThwz+XH5U/znpQIwwzw6xZDCVb09fUKZ6WbHw42Wrp&#10;pfEMdUY2/kkpykgAaopXDEpGfUEPp/rtHQEAUINaH8Vc/nRsAdbeOgxw6RVfS1NRkWSnrZKgSRrk&#10;RUVVGYY3Sb1/ZJUIFtojX0x6QAHB088KF0olWUU4UB/aSPOpNa+o6SOlT0+YuPGSPPVKzQ2qzUSU&#10;CvV04ZHiEEk0E6j1I4MehR9TzbSfbDswAWlcfFj/AFcek/Qs0tJRywUZmoS609AxMVRIDJSB5f8A&#10;I5Q/ALxggmxJbTcC49pi2mp1cT+3Hp6V6cWSgoes8+GqUx7VUqZEvNJUROaZ6MxfsoWnkpZ1sEUp&#10;GyiSS0mo2VL3YPJKhfT2nFc18/LP/FfPqwkXzx0idxY+krKZRNRT0q1jU706QyU60siBbpOukkIb&#10;Iqu5DElhqtbhwsUFVNSKk14/Z/qwR0zMdLY6D6ZTEIOTSCnpvuT5XleKCCOo0TZCPMQgtMVHr0qE&#10;ZX0qeBb2xVSTgmp9BmoqF0nAz9uOmAyk56nQT1lZBUQeOplTG0rV0+RanEAd5p9APknWO3q8eqBn&#10;W9tYUg29sOiIQ2AWNAMH8iAOHEV8v5nRI67QyyKfs6KjybrXKEWOKZ6VWihISqqmUDTyzaSiWUKQ&#10;Dz7rgNViUqPsOTwGP28PXrQIOOos89WQDO6VdTE8ckUEUzpRU8bMaamySrpBMjt5RyLgKDzce3FW&#10;MYFQvnUZPqP2U63WvWBIUapoDXSzzRzGupYzkwaZnihk8kZp5acK5ill1qZXtzYDgn36tAwQAEUP&#10;b6nGfIEYNB6dN1o1ehHx1X5llhx8rNk0oyKLHKJZ6KWWnj8lZBQooCwv41/ckdza/IIOn2XuAO6Q&#10;UUnJNK54H5/Z050tcUFmqaKKNzKY4pZJqiNamnj+ylg0/cRmHSgER1ItUArXAsRyvtiQAKwYUqae&#10;WTXh659KnrTfD0/UGNllHgpkpUqKJ5IayOGCkneKoePxQ/eKi+kmOT/gQWFyL/q+jLuOJrQ048PU&#10;0B+ylB030y5rGxwUbtJUu2Ro6yOmnr5IvJBC1TF4xBHC3oLatN3WRWN7XFuLwSd4AHaRWnmc+f8A&#10;mp0nyHNPn0GuTw8mPxrQSCgpjSvOmblnWCpP38sgeKOsiK6hA2tlcIt0AX1MfZpDOssgpVq000qK&#10;AelfPgf8nV0Zi3+r/N/q/l0E+4sVFSxkyC8sc9Pl6VZ5dbpG+mIJPFGDenDt44oh6h/rH2b28us9&#10;uBQg44kcaH+L1PDp0knj0g8iJZmnaRqtpKF5aqpvU+Wi+58JipZpY4wCkTcgudXKhSOfZlCAAKUo&#10;aAYoaA5z5n/i+tdNVVM5REZJmgmhp9UamNa2W8WupWAKqR+LhvUSXUH+oA9urHTIpUHH8Pyr51+z&#10;HVHGogHpvlnpXMlJEUZDFQtHE8clJHHRr/mJVqaYm8scgEkjkAkg8/X3fw2prNOLZrq7vOoPkRgD&#10;1z1sIqmvSqx+TyOp5aiXESU9PEaPIVf28tTQ09pQ0M0tWV4eG412K3ANr3v7RywRjADAnIFQG+dB&#10;TgeA/wBQ6oY/TpX0whFOrUdO9VEY5pPuZYhC1OZuVlhkk06YirqYAxP9SxHIQuO6jmhHz4/I/wCX&#10;qyahgjqKAU++gp6KSqhQtHWVbh1TETeFJpJZJOCQiNCiqjEnkKWN/e6YV2bSfIfxCp9PXNa+gr1f&#10;pUyVlRC1HA62pqyrjZE8UTQTQx06RSS0SEBkUks7eTnQpufaYIvcTxA9citeJ/zY4daY0Wo6jlqf&#10;HxVMbwUdIlBUy1tLU3WWkrqWRxExjhA0zSlmWK8vpAA4IX3ahkoRUk0B9VI8vl69MF2IoT1ljmiq&#10;laKaAxrFBBVUxhVkmhlVxJDNQxRARRwxx+j0i7m/9kH3QrpyOFSDXIPqCTkmvDqvTPJVTQSSVdCu&#10;Qi+6b7FXp3p3krZpajVR1NQZY3iRNXBLhbiy3YED3cRq4CyUNO7PljNKUJ/aevdRsfJJNLWwram+&#10;5rJVmqJ0gnpfuadRUmkaUOC6tdg6KwsCCEt7vKAoDHNBUAEj86UoPIjBzxNerBqYPDofNo500qUU&#10;1PT0EMTozwY6qqJW05R7U8rPTmMkp5FTTHIbgsAVsb+w3dwB3oSSRxYea8eNRmla4pjz6Vo4XpY5&#10;GqqI6mbyVjVFbNNE+UqCqsGgyMZSWSmDaiI42CIsavYhbWF+UIRSlaUUVAHzXOeGSPOnTnS+6YyV&#10;Y243j8FQKeX7SixVYp/yCnb7sVFWasBQY5J4lIvqOmygHj2aWdI5lyK1zXj6Cnyzx6M9uYhj1d50&#10;1kIauixSTnS0NPPVVhglWWSoLS6kSKX8aF0oT+kFwPcnbPKhf8uhtt7BlGc9HSgaKGhvaGO6RH7S&#10;KMSHUo8gp9VwSVFgSDf+nsbwlRHjoSwAnqDlsvS+NAHMpSzaYodTK8i+tftStxYfpL8f1v7vLMAt&#10;OjiziZnqegzzWbVYg6QmOnhnSmW0azeeRwJRE0ZF0kFxqkQgXsuoA+y2W4JwOhHbwBsHpA1e5AGY&#10;SVyOZGRKCOYCSRCHuwmhA+hHNrckFS/9UjXJGK9LxaLThx6aE3C5qm0kwGMtHRyCnkRYw/qeYxya&#10;vEWJ0ggabfT+vtoXBr059MKZ6U1HuN4dTiSGyIDIrxs0JstxeYL+q/qK21C9z7VpcsPPpM1mreVO&#10;nv8AvI5+1jh8Akdi5KlSJJZB5WMOsEDSPx+T9fboujXqn0KjPXI7hKSBm1iD93xmUM4oiR/njIg4&#10;J5sNJK/kW92+r62LJTgDpun3WnmTzpJVTTlBA6eJgVVSqaDIAqyX5ClwD9QD9PfvrSo6Ux7eDw6b&#10;TuWoeNQPJrmgq3lglqIvLTN5LJ5kjAhQuQdNlF/oG5PujXrkUJx0qSxSvDpsqdygMsiSSwxoIlN5&#10;4o45CtvLBJEl9UY/GnUxI4HtK94TivStLAUwOkZX7gp5CbyrURQykyN5YKpp0VDNCwEliCNQ1IzE&#10;rbSR7SSXQ416Xx2I88dB1ltyPNC08tSyTxK8Wg6YkmXVZCIrC5S41Dj1D+nsuluDKel8Vqqmi9BR&#10;uPcYjpWqI6nyQBZ2GgpoqHU+immRfUQW1u2rjTpA5t7Ts2K9GUMBYgEdAbnM7P6Ycc8v7VPBUNJR&#10;xKJKNLeapjmk0jxrc3EUdzybke0xzk9HkNmCuehC633TCBIyhUgmnaeQU7SVUdVWy/vSEvMqyAWU&#10;sUX6kAhrX9me3fGeinc7MBa9Hk2hl55BTtG8TCnSndoyYGpWlnPlWGCbiUvCmkER8AH1Hn2LLcnW&#10;Aeo43CFBVfPo0e3axPCwjkDhJjL/ALpmpo9XqV2dr6lJJVQtwCOOfZqpz0Cr6MKehBdzLCLIF1qH&#10;slpGLrZkWmFrj1XIJPHHHHtTxGeijAah6S1S0MSguqNNHGWaJtDNK0za3kKx/lQBwf6n+vthiAB6&#10;9KVHn0wV00zyiN1mWGTxl0AW0ksj2Mp0C+lTa5bkf19pHapoOHRjDGtMHPSfqpEibyJIzIKhohUF&#10;yJZ2juQr/gop9AB/A9pHNCT0vVRT/J6dNMsviCorIIpDJI12QNDM1y6NYGwH1YH62vzf2w2CR69P&#10;AE8Ooa1kEeiaCSGes9aLrCRaAEsZlgCE3PCqVtf3Wuk163pI4jqHKpZ/3Z4aj0Iah1UIzpe0ZtpM&#10;am5VVQm/54596OnietgjgB1DeGnJmkanlhCEIH0ossjj9x4mcMBdVDFl1f4/S3tshAKj9nV+m93m&#10;Qw1DJpbSztO8zSxQIbpAv27LezKF1EC17/X6+2zSuOlCfCOmORI5i918jNCvgUkwQAGS0cBEYFvU&#10;dTH63t7ZYVr0+OmqV3nLqGceNYkMUwZYgiSEQ6LrrGu9gf8AXI9sEUNOlEaUox6aJpIQ08bMfXUF&#10;YdMck0tY3jPliY2W4Dnx3sOFv9R7ZkBNAOnD0yzFKdYxJIrNKhkfH007iVUpyFVacvxcnTr0sXA1&#10;AfT2nYClenENRQ+XTeYnLkS+MEFpaWng0N9xJJGXmoo0lCMrp9QWY8f2bkj2zpFa9Oima9Mc+rxV&#10;TsYYtH27ThkSo8gY6Hb9tQPoBYKlwQRz9S3x6dWle7h1AjDTTzRzPoEbK7wSx6qr1ppkdDGCpBHJ&#10;UXsv6lB597Ar0oCqvDrAzyQDQiCpU08MXkijRWqJGqD5jVSL+kW02UccXH9PeurdYIaTS5NPUIAJ&#10;mkErTLLPLGRcOoK3Zj9QG/Tx/T3uvThf06x1NJBTvGssLLGGWOKOm/cfTO40vMsR5USHVIW5N7H3&#10;6vXteOo08VRGYootTVEMNakU0DBAkjOYalzSuioyxkKOVPpPBtb21o7qjh1sEHh1PgNNUtQwMVje&#10;L7cMy+KGL72Bg8y1UUZDLCuo3H1B9QBAsXCB59UatTTrOzhKUrAJ2eQ1P+UUUaOni+40s2mH1EBQ&#10;zq7A/Ueq/v3WqevWXhzQ00yVAeokmrCJRJ9uuiPQIFGgONfEgjtYAA39+6112rJ4lneOAuPJE88U&#10;dhHCX0PEzSGzE6eOLhvz7917rlVPDT6pXhFNBFSmMyo12jC/rg8R4VWcqutuAR/T3phUU691nipG&#10;0o0yutHHFRtM09SsUVXTaS5k8pFysYLFtI9RtcH3VUANemyy10j1/wAvTZJqtS09Svnp41ciVmaN&#10;5QHPidaS5MgswRCwsAo0qDf3fq9Bx6xSjw1D0olMcM860iU7lzeWri9Int649RTTc3IBDX+g9+63&#10;Q9MjTO371MLgqhkkIVFjCSFfLL5lu7xsDdWVWH9Lc+99OCmK8emyqqal2eL7mNJaiEo1TQRxVJil&#10;1kB1gUcpKRpJN2U3va49p3+I9WPTNDRSUq0zwBGmkkeVIplV6eRY2MVSIohZkLXDgnkW44HuvXiS&#10;ePTVNPG8s8avURgUzrUwoqzxgPIY6SGadlIiWPUWBPIvc2HA91rpkyETQwwzpDHJKDCj/bPrWnpq&#10;OK9XUXA/cZlHLW0624Nz7917plrptRNJHLUqtZIhoaemrYjFFLIR9vHVtKoOlgQ8mm+hCqkfn37r&#10;3TbNTvDV1OPqF+5pRSzU5goa2nikfQ33Ii0F7KImLI7DSQBrGki3vRrTHVlpXu4dJOsqKajjrllS&#10;ppqVjTyx16eFTItSPt3pK370AOYmuBoZiwAcH+172FqccetrSp9OmuocUmiumhnq3NMj00MTU9VP&#10;DEFb7ZKtAEcoYSnjsSAwvrb6e/AasdOrX8f5dJap809JHPTUdTK9JCKGKOpyMEcs1fVjVrqY6YB2&#10;eNmP7Ycgqqk2N7uhQBpalP59MdMtZTyy1sGOSop6r7cQxylBTyQS6ImjrPH4wDTxKQyMjEtexv7s&#10;AvxHz/1D+XVhQ/b0l6nwVYl0eGiphDVJAtA8dYks9IoJM1VIGRkZAFTQAfqD9fd8jIGfPqjLUf6v&#10;9Q+z8uklU0sEVXUxLR5mNP4fRyTVEVTGY6qkdjI0EFPVCQUillsqLGWY3FtIPt1akDh9n5fz6bAo&#10;eBXHy/weXSWyVVLPSmHJtT1komfXQQ1aS1MTyMJIq+aux9hYOC6xyMoNhcANYPogBqmPnxH+qlOq&#10;MQcPn88/s4dME2QrMe0muigWQVdTVxwxUscdVWUscV1asZ7sXdNJZmJRhYBV/KgIreflnPTRanl5&#10;nh9nn8+mSno6qEI/3i5WuzUdQhqpR/D5ZY6iFppMSphCzahCmkholX1H1nUCXagnONP7PSv+qvVA&#10;hpWuotX5eWR6nHqOk+reSjiqaqPRQrGIpaWp/ayUdNOypSY808A/b8fpdChIFyGPtw8aL/sft88d&#10;NVqKnh/Oh4CnyI/PpsmnaqkipzHkHepn8ktRVwUkdNULAuqkpqeOmQeOfUED/S9yBe493AoNWPkP&#10;P5/l9nXqmtKH8+HyoPI149JHIyI9HTUjRVKTz5atimSo8cs8FNS0xmhqaiZ7iP0szSoSA30H0PtS&#10;ikd3lT/UPz6Z7TRfOv20pwPTTU1AMMczPj5QtaI0nWtWL+IVqJoV7OoMAlW660URtwov6mLwHdp4&#10;Y/Z8h6/4R1rBAbBz68T5fZj8uks9aaoqYEraulocx4IoKaaGKXGJNAfA09dUhRGlhctcgmwN2Nw6&#10;Y9JoaAkcT5+uP2dUD6hQVIDHApjGM/Z01rVJ9lkoxSuyVE1VNNNTwiTI1lMYjIktcLAfcU8TiWVI&#10;lPpsCOLlzR3Ka+XA8Pyp5Hyr0yWBVsV+wAsft+dKE06jzVMYikEtOtSJ5IHMZjDS6IKf1TSzQAy6&#10;SAbLL9D6FQ+7hCeGKV+zjw9Pz6TsV05Gqvyz9v8Axf2dQ5NVI/3r1lJJBU5FJ6OhdZHoEkA8K1Nc&#10;6Am4YXWE2sBpbm1rju7AMgZJ/wAn2+vTRAQ6tQILYB4fn/m6wyzUK8TSSGnqkngqKhfCKibxTtLL&#10;TLSQ6WTWQWULz+gXsD7toIPDh5emPXz60fDIqxIBrmmf2dYXjCQ0skytSS18M9HSJR1MctLPQ1Ef&#10;njVy49MiKyoylQWI/NvdhRmpWtCCa+RqOHy6ocAMRSvDPl8z5HNPy6Z2pxPTQsJZxT1dLUVUjUyO&#10;88axsIVSpppfS6GQKoh4KqNfu4wTXiD/AIc9UNNIIwMn9nCv5+Xlx6iSUKExpIiUcMNMY5EDpJHN&#10;kpx9wFpqogfUHW4P9FFgBf3cEgeufsIHTela04Y+3PyPUiR4FqBkI3jqYIZkoorrLHUCujh8AmpI&#10;JQsQaMm4WzKV/SfT7qVqpj8zU/lXqwpq1jOaY9af6v8AD1mxqLTQaHkr62syaTaqqomMsVa9PVWm&#10;x7suoRpYgyF21EhVjOkcVehOKY/KmP8AV+XV0AAIyxNa+eR5f5/nw6d0EUFXS18VVQU7J9qYUqPN&#10;JNRFpjM2PDrqEirpcEsQ4Nx/S7JypWjGv7Pt/PpxTRg9QDj7fs/1Z6ekNPWVkymNRA1FkK+Gvo0Z&#10;oSYakztUz0ijT5WKyKGYHSt7n+rTKVX1NaEef/FdPDSzaTw4gj7f8Pl05pHS0sbwJpjaYR1TUzJ5&#10;KCUlxM8dTKisVkVCxLsAqqt7m3LZBfOfTHEeX7OnBpUUFK8c8D/s9OzxU0lRJJSz1wNXVw1MUrLD&#10;FBQRVdMaSirKVZ1CMhshKI1nA0EXv7apRRUAACn2kH/Vn16eKrU0qanB9AcAjyp1NoEqIR9rE1Pk&#10;8eIaWOOoqAIaw5Mzlft4IpQonWKw8UQlRQX1KxC2FHKk6zVWzWnpjPyJ9fl1uNSO0dwwM4Nc4Ff5&#10;D1PT+mOEs9FKZp6WSskrZ41kWOarp1pVF6paukEjqIrtHLC6qFsY1I4b2wXABFAaf5TwNeNfXpQI&#10;wSDWhP2E4PHHADzHSxpKmihloIYZ4iiRoVemo66nU0/m0VNHDSz6owZXbVHUSgm7W9LKPaJ1Ygkj&#10;145z5HGcenSrsFBX/N8wK+vr59LCKOoiqchO0zTQw0iSK86too69ZLxUcXiQU7A3BAVSzafUbEN7&#10;S9hUCnr+zzPr+3q2lizZ/wCL8h6dKejhSTz00MdNDNUqhlr5qeSESPGCa2or5GBRC5U8Lc/4gce6&#10;k0NT+z/B1fTUY/b5V8+oGYjWuoaySheJ2pEljlpaWn0Ok0beSdpKmEN9yI4w80jKNJf0jm3u6dji&#10;oOf9X5eXVHAZTooaf6uPn9nQDbyxsTUbROkFUVgkqIKuomkx70VMxMsEtVMdTBFZmDx6fWCCPpb2&#10;dWchD4OPSlan5D/L0QXUfyqeNa0oPt/1V/mSt70pWSIvI0tRL/DqGCeGoraeoeOoNU0kMVOzKVMV&#10;QApZdKMBZRxf2MLCQE6T5H7P2/Py6Dd8lF1HOBxNSPs44P5eXRNd9rBVtK8FFLR+BalpvPKSjzRn&#10;yPLAJAFVRqCpHqbi1ifY1sxQUr0BdzAc1pSn8z0BNdI4eNSIohIutiIw5ZWW3oMYGn/VaTaxN7ez&#10;f59BxhRiOoFPGdd5ifGGjDKWWAaSLhwebXHo49+6r06RoiW1qAreSSJyW0uU5ChuB6uRb8+/dazX&#10;5dY44vIGLLGkMzSSNoUtIiH1MrIebf4D37rfX//R3NOLcsLqVJIHAY/19qei7rktwfoPyTf6cjgj&#10;/e/futHrndeQdNjwTpW5N7ix/wCK+/dePl13ZSQvNv6WXnj6XHv3W+uRt+BpuOeDwBxwPfuvdchc&#10;AfT/AFyBe30FuB/vv9sPde49dn883v8Ak/4/19+69jh1763JAABsQOefxpH9Le/de49YyFsfQRe3&#10;0AX6m319+691jb6XJufSLEX4PI/3v37r3XEhT+kD9PBIt/sAf+I9+691j55Pp+mk3/H55H+9D37r&#10;3WJgWv8Ap5t+Bc/1v/h7917rtVIB4A5FyvA4N7Ee/de6cILjSSR9OBYc/j629+6907w+oWI/H9Bc&#10;f7H/AJF7917qaB6SQOALWFh/vXv3Xuuwv6QBYDm5K2uR/X6f7b37r3XRH4IUi/8Agv05FrfX8e/d&#10;e6xuB+NIN7H8j6f6q/v3XuoL834H9P6f4D37rTUpnqEwN+SByPxfgH+lv99/vA91pa+XDrlYc8H6&#10;/pBH55vYe/dW64Ncj+guPpb62/P+t7917qHJZbm5ufSL/wBf9b37r3UST1H+zc8kcswNrcf0Hv3W&#10;m+HpvmCWI9PPIIXg2P0Dfn3ZPiHTQ6b5lHNtJJUrbmxH9f8AYfS3unWumeaMmQAEeoWALFLWP5P5&#10;H9PahPhHTD/EesARF1WKgX0kLcaueeP+Kf717v1XrvQgIP1ubqL202/2n6D/AGPurcOtdcZEV4yL&#10;K2kX9RAIN/oxA44/x91VdJ+3r3UWWPnWo025W34I/PP491i8+vDqOYwfqLBtQOqwXk8lLc2v7u/w&#10;nrx6xPTn1G3pNr3tdgBxYH6f1v7T9a6xmAXIAa51fqYHSP8AU6l+t/6H37r3WAU7adMliNVl9A/P&#10;K6Pre/v3Xus4pAABINdlB0g6STfhz/gPyP8AkQ917rl9t6gbIQSSwAtYFfrqPv3Xuua0pX6q2lCx&#10;NjqIuOHJ/P8Are/deAJNB1yaArFZEjsTZW8fL6hdm0n6e7p8Q6toYZPUWeFSCTz6ABwoX/bn/H28&#10;wqtB1dYycnh0nK6AG502CK5DLKqN/wAh34IP4B/w9o3Xz694RrjoLtwUplU6AgIViQ4PrQ/qUsot&#10;x9LMp+vHtPIoZSOtGMgVPRZ9+Y0zw1QkdyFEloUmjgWdSvkkpmnZQR+FCg/4f4eyW4h8QU6qrBWB&#10;PVefdUbwJUyAiQVCGhq0nmC0yUccBYqIzw0pPPjHBF2+o9kF3GAadHFue3HVftFPGMhXiGCTG0cc&#10;ZmgqdasBEj+KSQyvd5iTYIR+k/X6ey4qNQHTi8ejOdcxqZKNoqScmhgtBTiSNHdapP3ptbjS5kQn&#10;SCAyk+1sC06WAnTTo6mxCkdNBFEHqotEn2TH9swrG2iaF3YDWpXljf68jj2eQLVcefTS8ejQbap4&#10;2RfOIp1RY6cOC/mAb1ReNgeQLBOfyTz+PaygpTrR49DtiqZ4hGVaNhJGsYU2KSKFtcub6HT6Ffz7&#10;uAKda6FPDw+hYzY+MAgalILyCzXsL3vz+o+3o16bY9CHQx3EboxuVCuxB1kKCDyf6/j2uRdIoekY&#10;6U9MgKgXH9PoDcKOAeBz/vv8BcCuB1vp+po9J5A5IY8A2A5/4j24qUyetdO8K3NyD9TwP8Bqvf8A&#10;JsPdyKinWupyKAAfoDfn/eNP+29+Axjy691mKLxxclefyBbgXPv3XiK4PXGwFxwf8f8AH/U2+vv3&#10;WgoGR11pBW9xy3Itcgf4ggf7b37rfXHSfVwoANxpWxN+OQfp/sPfuvde0nm4/wAR/g34X/iffuvd&#10;e0203sL82sCeD/Uj/W9+691x0KRfgG3AtwLfn37r3XFh9TYD+oNhz9L3/wCI9+691xYAixFuByOA&#10;bi31t7917rjYAWItzYkXHF/xZRf/AF7+/de6x2FjpUfU2NgbgL9Db/iffuvdcWHFiP8AC/8AquPy&#10;P949+6911bkXA+vB5II+nB/w+nv3XuuBWzDgmx/1r3Nz/X6e/de660kr/ZHP+xv/AIixt/j/AI39&#10;7691wOkAX+rLx6Ta/wBARx7917rvSQQbXFrHm4FuCL/j/be9de68QNQI0i3FzawN/fuvdcrDVdip&#10;5uSRxa/9Pz7917rpkDcAHnnUCeefwPfuvdcPCkYZgliR/ja9rfT/AB9+690zNA7MdEfofkccRt+l&#10;h/vN/etPdq631lbCUtTF4amCKoUAarhNbBfVfUAbgf63/FffioPHr3UaTbtLHqZIAo0kDUFbi3p1&#10;MQfSB/W/vWhevdBtvLa1fU4bI0uNpKOoratD65pBGsgIKFnKr9QD6eOPdxGHGOm2ZhwFegoxHTld&#10;U4eixGZyVTDHT62lgpgHQ6v1LNK6liovb9Q/PHungtwOerJI/lg9IeTp2jwcWdx9Itdl8MvklmpK&#10;gq1JHNLHcLBCONA+tlH1sR9PbD2mCpWnSmG7ZWBfiPPqgb5+9U7y2Xgs3hcRGlFtvKV9HlKxYaCW&#10;DG1dK0xedcjXhW0yxkgHXZZFvxdfYYuLEW0hYDB4HoWWW8i8jFu1VIwK+nVJHYO/aLZmyRiOutrS&#10;V1XiMjBh9wSZfGqFknqZeYaZ4fQ8TE2Vhyx/2HtGlsssmuVqCn+DPRqbsxRaLdfPJP8Ak6tP/l9S&#10;yYzYdRT53K5Rd2NlBl8pVTJNR0NF98iokMNTkljbwxwFV03BGknk8lFJCGuuwUWmKef29GMM1bUB&#10;zVq1I/wD8ujdfJPdFPgtiUEFHFWUdTD/ABOs+7WiWfHTyOvjiqXhAY1CzakCLa7arg2ufatrYdhU&#10;efSUT5bW1a/y6ob7HwRza18+9ZTiaSlr1qMPhIpW/hzzVF5KeWQqplZvKQZY2IVVYKvKn2sAKElB&#10;/q8/5dVqkkQ1GtD/AKv9nosubycmE3hi8LkJqrNVU6RuaeHUv2uQKhY8XBIoYNAdUcqxkcgn6E39&#10;viFTAXI0gf4P8/SZ5CJggOquB9v+boaMV1blsZtqoyW+cTDj8pvGuFVhJykX+4/xgxLHrXSsZlJC&#10;osgH+35BFLuCNLotzUIMj/V6cehHbbQywGS6FC5wOgz3V0nn58hisfg8XPJiGieiy2Unlh+xFY1q&#10;uShjjlPoYoSUK+tWY8ED2/DvdvHGWlbv8h8vXpqTYJ2cLCnbxJ8j8uuOa6ZpNh4zFRVWYpaKdvNm&#10;KLDVKwxVEdNjyKn+F1WVjLQzF29KlVRueVNr+24t4+tZtK4GK/7HSx9lFmi6zRvip8h5V6Cvc3Yu&#10;PpspVZBGXEtV0kxgqqenMhpmgjMP8E8TAvMgcklzIVGoMpX6ezK2gMihfIEGn+XpBdXKREtXLLx9&#10;PLT8+ixQPKiOxLVMs9VJPUwxQamjpZCZNXlC3EYBvIwt9LC/19nopWhFMdBkg5PE+eOsVE+QxtZk&#10;8jRTsMlC5iaqSamaGGKdLysxIC2EZGmw5NgTe3tQAjAKek2oq7MOlBuffc9DsvEY3H45psxSzh8x&#10;UqsccVZSt66JpDEGMkii4Z2K8H1LbkWhtwZSfI8OmJ7krEPMnj0G0M2M3SZ5WaOlmp4hIjrGKdEZ&#10;3s1JF9A3jNrMl/Sfre/teV0Up0XgxyAmmelZ0z1Ztnce/Ktd/wBfkMfsfBUlVk8vkcZ4VlqFhs9P&#10;TQSVC20zcRg2vc8EfX2h3C7khhpbULsaD7f9Welu3WsU84NziNcn/V8+hop9vbF7R3fFjuv9u0GE&#10;2zgJZMzi8BNA09fmosUfKzZOKJTrkqlHjaFWX62W9/ZNPcz7dbeJdvUtgnyFf83RtDa2t9c6LFdI&#10;XyPEgGufWtOl5vH40Y2Ku2zunuQTbAzPY2doJtu7ahmGNx21tnPUiCoWsxdTGaimkVtBhg1FNB1O&#10;b2Psst+YvFjePbx4ixKdTcat9vA48+jSXl4K8b3x8MysNIxhTihB4fZ6HqR3l8c6/p/d1E1Rmod3&#10;0eVenyWx8fhKadK7L0yTpTY8U+pHgMMcjRM4hmZrEFRzpCXb+YINwiZaeGV+MngPWv5YyB0t3Dl2&#10;XbZ1FfEDZULxI4fZ+yvVmexdn9O7EpOvtub52n5ez9zbe/jG/wCtXFUuFlwNTJGZfsKukWOMxM8Z&#10;/bjmJaRtTG9uIx3O73G6mlltZj4KmiCuoHIyDmv8gOHUn7dY7dbRQx3EQEzKCxoB9o+X2cT0AHa2&#10;xus4XjzeyKc1FE9ZLQ0MldPU0v8AAZKycz1ldXtGGeoEMC3M8csdjxpYAn2abVfbgV8G4NKippkm&#10;n28K/wAPSPctvsMSxLXNB6LU5PnWnr0EfXenBvu3KYvc8kW3YMiuOxuYgmqxQGtyq6atK2CoHqnm&#10;VWjpqg82/SBe/s23ENMI1kjq5FSKDgP9VadFlgEiLsHogNA2ck8fz8geo823sy9W65SSZMNn8mJq&#10;KohqZI2zMLsLTR+I6UeCNGJMhN9JJB+nu6TRlP0/iUZHp/xfDq5t3D93wscGtNX+yOmvce/tvR1t&#10;dR4+kSXb21KOpWlaYL46uSmHikqKiqpwj1BnmFhrBUKPpbn2utrCd1VmPe5qePD0oeH5dI7rc7aN&#10;mSPKxjH2+tfOp6I3ltw1G6M1mspWS061Fb5YqaJNcdNKoAaBaOHSFURkhHUW/wAB9fY4t4UgiWJe&#10;A/1Z6jm4uGuZ3lbBJ6D/ACeOKQVcc6NSyRO14mkcKKhGCsqeS5LObkKAQOb2Fz7M4iCRTosljUVP&#10;Sbpac08niAaZ2ieaJ41I8j3AbWRayr9GXi/+t7ekNRU9MAU4Z67fFiZWZ6UUssMipITIxeNjyQh0&#10;qSpBJIAFuf8AYUWRh1Xwdfl1imw8aIERkcyQ673VWST6GBAb6gBb/Y/Q8W9uK9R1VoQPLpqiwzzS&#10;KFsnl9DrKqKgIFool/qPrp93LUHdwHVfBHz6mfw+upJ6cPD9pCsTa3WRQreNrPJYcNxYKR+Ab2+n&#10;vWpW+Hq+hlIHkOoE9JC1fO0JCJK2lZBIpVtI1P4VcG9+Lm1vx/j7uHoKdNtEDkdNEkCyVMcEgdog&#10;t43jfyGEl9NyjXbUx/sm3+B9u9J+GOmWtMTZJIadZYvE76mnKyLPHENJYBORYXHqIP8AtvdwBTPV&#10;B8XUp4U8DxmNIpHZQpZ/UseoWuguHv8Alvxx/re9L8XVxx6hvRoJlgjYeWZVZ40IfTIDZwR+OPoP&#10;bhNBXq3XUuOaOllkYRlWkaQIUt4Ehc3Ynklr/UEfW/ulakdUY1HTZBTOsM0y08h1SPISiLp4b0vA&#10;LfT82I/r7seI6b6EzaE0FPVJXNLIamKmYRzI1nQ6Qwm0xi55FiLcfX22enUKjj0yyFzlKurYCeSe&#10;VyxCFo2eZtbLrjAuOQQCNI+p976b644jblZm62oFOFlaBGd7kcqXuT5DYN/goW/0sfe64p1rppyd&#10;Ii1xhpPLE0V9chGlXb6F5Sw4Y/QICT9T9PewcZ691Flp0MUgEjTPGglWMt4SFuFeLx2H5+g/rz79&#10;Xr3XCFPVGTGRE2mRgvMsaaiFXV+L/k+/EinWx05PCIdLAyAXPjCLrJltp1SOeDGL8G17+69e6izo&#10;Y+QPO/LRgANYxm0lw4/qfwPpxb3sU8+vUPUKAPUzSH0RohaWWnYppewsQZW/tfkAm4/3j3brXWCF&#10;DLVCNDHCQ/olWQyRsdVkTUeP6Mfe+AqeHXujK7Z+22phS+HgpPv8isgr62qSGprpKlowjriKggBV&#10;ZOTEQwDAH8+y+clmo3Do4ttMcdY1y3rx/LoWaXb2Vy+PxjY2qKSNQKtbkEqZYY6Ey+thPMwB8sii&#10;zQj0W/SPZcZ0RirCuejj6d3jBU8R+z/Z6TdHjsphVagRhWRZGtlSnrHg8sUksV1kraRBwugcG/45&#10;9qQyyUYY6RiN4hpOekzuWYYyCWpiyk2WnlYirZ/LGqBGsxRZdQZg/pQC4/w9qIxXAFOkk9FODXpI&#10;5PcsuQoZnmp4n0TRcTR+KoRUX0v5QNWkfRhaxPFufbwTSw6SyMNJJ6DrcGXkmpkxtDTwUWPmqI5H&#10;uRI009rSTPNYsbG+kDgf0v7eA8+kbMDwFOpe3dsHNVUKU8ZkMFpZvEhZWSDkymMgavSLkkni/wDr&#10;e2pZREtW6etrdp30r0q9zY2l254YYkilqZ0V5FSIpFCzPZomvYLdBqtYj2zC7SGp4dKrmGOFdI49&#10;MdJkKKX7hLaRKSkPlAZ43b0yCxFiRzbSARwR7f092rpNGVGPPp/wkM0GMysiU0xSmWQMZUZ4WZ/R&#10;GwJHEn4ueRz7akI1gdKUWiEjgOmeMVFVWL5EEs0yabtqJiYW0SBvqSBYm4/N/b5NBU9JApZyOn9t&#10;v1k8M0tav2Iok+4Z6iNY4QkfpBFwPKzWHjIHN/x7ZMi6scenxANNT+3pMtQRP45FdsmfKB5U5jVH&#10;bi8QBAK3/N+eBxf24SQtemQimlDWvQnbB2bX7n3Fh8ZRwiteSsKOI3kaGjiQXb7i4ICAXZ7ci1xb&#10;6e0dxKsSE16X20BlkVR5f5ujAZXb+JxM1XisRqyNLR1FaMpkZJhPBO9NFf8A3FRxIradYKNwWfjS&#10;Ra/smEhchn/IenRy0SICqeXH0P2dAFmpKSWjlqspQeQVKzGVhUANHMG8MMyaQQUisBYm9/qb+zWH&#10;B0g9FVwARqI6TlBSJVXp5ado4wvlgaOOMtM4jAULey3Cm7XH+x9qSadJ1XUacOlficLhTUpD98Gi&#10;loypLusMj1ag6YCY/SzLcek/7H2mld6YHT8cUVRmvSp29DWVFZ9/Rx0U1HiUmp1jlYRiR2FxJQ0k&#10;n9tWBsAeSPaG40gaX8+l9vGzkMgqB0Iu2jnauWqjlGUm3BXRsn7hvNPSkF0kShaJon0nSAGkGkXN&#10;gCPZZO0CgMpGken+Xo2tkmNQQdR9fT5dITeW21pPvqbPU1V/GqAfdM8sscXgkqCPEgaEukjx/wCo&#10;XUtjza3tbbT6gPCppPSC5tRGaSg6h69MGOy2ILY2LMUUlVW4p6bIhlZpJWSJgUWKZuWdhZhCFVFF&#10;uT9A86sKlDQN/q/1HpmLRjxBVl8/9X+Dp/ytLXbuzk+60ljrZJomLrUQReSiRFvFRJHAq+VwDbWF&#10;JHP0t7Tq6wR+Dw6VSxG4k8YZB6c8PgKv7yjapo6aKOSRZKgjxt9pTLZlx8jyHUB9NRKj9XH09syy&#10;jQQDX/Vx6eghIcGnE/6h0Mm3qzECT7PKpWR0ZjnqVgRyauJlmJSr8KMFSKHSEI5YLyv19lciyEVH&#10;Ho6jeEdj10+g/wBX5dGE21sPLbsx1JS7eajjkq4MkUWV5qo/YR03l8tLHIgYkE2iJDrwb30+yqa9&#10;S3f9X+Xr0uEbSIFjpnhX0+Xz6VGJ23ndnYOShyeaxdPV0CeXFDLU331Wz1sZTw1tFGokXWpaRKoW&#10;W1wxXSR7baWO5cOgJB9P8n+bp6KNoIyGYCnCv+X/AD9Fq3vubG46Sp/3OjO5LHRN5qylrWyFWtbC&#10;R9rIamVCr0FiQIhyvIUEexFYWTsBqXSPnj+Xr0QX9yEJq2qnoSc/afLom27dyY/JVbV1bAHq8pJJ&#10;K8TGKFVkQaQ6UtNp0pGf7JNwSPpz7E0MBRNI4Dh0D7iZJXLnicnpmWvo6mgeCmilWaYR0z0jR3pl&#10;W9md3kH1uQ3k/wBgbj26qkMKjpkurIAOg+y2DESLHEkcp9bMw8aiMxGySG34J/tDk3v9b+1itUU6&#10;QMmluk5E8iSWWmTQsYUoWswvdQbjggH6H/H+vu3WuPS7w2S+1ggurrLp8EhDJ4Vif/VqedQ/De6s&#10;obj06shUU6GnZHYVZsvKYqvlaeZHMkoqYCySwwcrFHK+i0qL9Slijfn8eyq+sUu0aKnl0Z2V5JbO&#10;JP8ABjo42B+Q9Lkq6nnhiw0NfPTxQCAUlfHS5GUELHJ92SXp6p/pqiVkX6n0/QGXHLdENCxHHjw9&#10;af5fUV6F9vzCtQSorw9R+31/4voymT3ju7sPZ1G9HFDjMfL4f4nAZIUpKegopDSUgmkkJNUUlDPL&#10;II1jvcnhbew9BYWthOdRLHyJ9eJ+wfLPRrc373sIJAHr+XD5k/PpN7N+Ie4tyPS1eROUocrn5aie&#10;hWBqdpJYLXdNCLG0UixshYPoGlxpZlPt243+KJiiiqjjX16RR7ajfqM1C2R1Zf8AFn4fbW272J19&#10;UmkOTn29WRUefoawL4YsjUR3+5jrEUKyREqlgGLMSA5sfYZvt7knkMZ4PkU9AemNwghitT4Zq1M/&#10;6v8AV9vW2109S0eJ21jaHG0qUlLDoZaeNVVFXSCuhQBYH8gf09i/YyBGAMV6jC8qZTXy/wBjoe4S&#10;zEBtAUm4ISxDD+yo9jCLOekI6cFsbtpUj6WtwOfp/sPyPdwlAQfPrdOs5UkXuB9b2XTx/aFvz/h7&#10;34YpT169TrpVsG9N78kBQFYD9IX/AIkD3URevXqdc05N2C3vxxzYcn6/gD+vuwjANevU6xVQ1Rta&#10;y/X9YVrX5vYf7x7anWor149NEiMH4DahwL8KB9OP9vf2yIzx6103zxErxGmkMW4IJ/wI/r7SXFtr&#10;XuHW+uEEAMukLbUQzGwH6h/YDcX/ANf21BZJqpTrRFRQ9P8ASQkWsVOpvVdQfV/a9SfU/wBfx7OY&#10;bcR069QVr6dKKnjUG4Gm9uBcAH/gg9mMcQrXqykg16mog49Fhx+AFN/qRf8Ax9qAijrwwKevXjEL&#10;G6gXHFgCAOeCD73QDgOtdN1REQrflgSBqsb8X496KKTXr1OkxXIFW5AsVXSAblnZrWI/ofaSdKH5&#10;dVPxDpGZGEMQQrMGfUyqEckDkKt+SOCOPZFdwk8B15vh6SFTTPeQ+IFmZmQK142H1vq+p4PI/Frf&#10;X2ENyspCrFRXrUROoDpM1sMn7swaNSpVxG8fMSLwoj/sgf2tJ5/PsBX9lPoZqdL1YCi9IipQqXkC&#10;MoAfgC6a5G/BX/U/ltVhyB7AtxEVY44dOqc06aTUCCQCWVNZCiSUOSEFv20ZmAUg/wBo2B+ntAre&#10;G9eHTjZHTtT5A3hQMCHA8rizfpayMGtcH8D8/X/WBgl0+AD+fTVK9Of3+vQsjqqhns7tYu6/rkVV&#10;/oP9v7ce4fixx1fQadMlXX306GBdxI0ccRK64wbMPWDY/wBsaubE/j2ie5LEAHrWg9JKrnjlM8qx&#10;CRHiHleQgiXx82VBzxa1/wAmw97IBaq+fVaefSMq0jeplaTySRzi+tmJU6VBjC24K2AJA4W9j9fZ&#10;taRdoPp0kpVyD/q4dJ3KyRNTeMtHFA6DRZLsWDWeOVQDcXIK6V+hFvZ/boFGOrIxYVPQd18ugSJU&#10;O6GTQQyFWeWmI008MLqtg2r8MAQODx7Uvii+nTy8Og+y8lMzRsYh4Iw9UpVtEs9RbQVji/1KC4Zb&#10;8Nyvtts4HRnF8I6R/wBwrs88dJUVFlSKAyolO7UswN/u4ZfVp1DWoHPAA9+QdGiLQA9InIVqO0oh&#10;8NRTqzRLLTyqgijdiZYtdQNbPcafEyj1Efjn2YJCdI6UohIqOge3TnqSkng8ExEgKQip8BjrKTJM&#10;f24paeoDKqSxKfICCONQ+vtZBB69LokNKdBvi545Nww1rmqmpGMsUEaSKXkqZxqp3JJ0+MyFZSoA&#10;AIsCOR7VSIug9OupAIPRtOupqicwq0U2uC0f3ZgigWHQNEVGkEmkI0jt5GjEZDK1wRb2HbmgYk9E&#10;N6Qgr6dHF2RSSU1PRvKkVWgo3d4o2LIqy3KIgkALMsy6bfgXA+nsgn+LPDoPsdTEjowGGdRBTOzX&#10;VZFQiX0soCA6JAv9oXBJ/qefZLdacV6YPHpa0U6qxitIPRqBZCxHq/cR2H1tYkke0y6advTle2o6&#10;eo5CqQnSwZAxVFIKkSNZSQR/sb+1cRUKPXpnqfBMioIy8OtCV12URMf1MNf1ufobj2Y28iqoWtT6&#10;+vW+nmOpWQqYxESHvIob1KwFrQsvBW31Nz/sPoD2CRJFqtOvdOkbwswFgGI06ksdbfWPU39R/X36&#10;YKvHpxeHXNmKj1KvFm4YaCBwFZrA3+pN/wDjQLHYimrh1vrhKdYIQeprHS8gIuB/ZNh9fyPaS40l&#10;TTj8+t9MFWvpuw0jykEsAl2JNlj/ANSP8fYMv1JNWHT3TBVwjyP+1YysoBGgk2jPkEhb6C34/Psg&#10;uIEZzjj59e6aGpUEbFJWbxnS0ii6ermJDb8A/wBsfT6H2hNkuisJ1UxXr3XFYlVieI31MCFKxkjT&#10;y1ytgg+pIBv/AFPtRDahSCTQ9VY4p1xdAALyIWYWbxMoXSp5Zr/X8C4/I/H09qhHU4P7P8vVCdXU&#10;B42jlIAsyxhw8aBNCk/UM34cfUj34oY3pSnz60KVz11G1I6E3PpjLnT9VGom7tb+0QTpH19rLYxP&#10;TPXupclPE8QEoFigRAtlCSEgq4A+jDj/AFvp+fZ20CPH3fl023HrhS05STSugTJKvIRbBJELlVBu&#10;AAPpx9Tb3qC3o2gDh1atF651OOLoS+mQGJ7LHHpUI6+kXVf7X+uPbl1tjSIWOcdV1nz6R9RSfazh&#10;nZtLgRCKMnyu44l1f2dIAsCRf6+wVdWv08tG9OHTgz1Mp30RoTHGYvM6xgKQ0SspBklexBN+BpA5&#10;I93gYAA07fT0691Oi0rI6hAyhEBZlALm+l1jLLcAfhv6/wCHtYNIagHCmf8AV+3r3QiYGWF/EFQx&#10;nXZ72LPb0rFcCwDE24/pf3IfLhSo0in/ABXTcgBFD0J9FEWhTV+ohfVb/Ncm3qH1sOPcy7dbjQCO&#10;J6SF2IoenUQxoNS6TzbUTqDf10/0F+T7PltwoHmeq9diIAcIAWU3LFSbg8atP9DYge3BAB5dex59&#10;JPO01kaQKVGoFWZdeu3pZub3HPH9f959h7ebAyQnHWgwRugfr0koZ5Yo4tJkdpTMgF0LvqJ9d/Ta&#10;5B5A9xJcRtazGPhnpWCGFR0/YmocSodXkQMukaQrMLXlFgLkICCB9Cb+z/Z5mEikmvVJDRaevQx4&#10;uQzxo2hgHVUccAhbEarD6n6/X6+5f201UHpgdKRYNajjgIovYEnT+V/pbkn2eKhK06fUApQ9ZTSL&#10;wOCwH9q2gj9TG5Bv9f6e7+CPPrWgDh/q/l15qBJNJZVOlbKDyF1f2z72YFPDqhWmf9X+Af6v2BJ1&#10;+JHkdtJA1AXIAR3BGgkN/jbgcn2UT2NWJI6dDIooOm1cd5Gk8pQyaQjKEC/uL/aLC5v9OP8AY+0o&#10;sR5deLimOsNbikaECRBJYFQD6FA/TcqRcr/U+0l9YhoDUeXSeQ6qnoPq7Gv5dBYKVYhP21IATm4/&#10;pbkDVzb3DO77fMtwaYFen4SumnXCWgYrriDBXdIizkKGZhyVQ8WAtp/wPsrlspHUNSo8+nagGo/1&#10;fz6acjQIUZGjMcDOPHISAQsak6B+PqD/AK3sG79ZLoKtw6cBqK9B/lsd5Do8FkurT+JUsFY3tDcE&#10;Mw4BuPz7izcYCrUAx04Kk56YKegLzWAKaZFdIoxGryM50ki3LaRf9JFj+PZBElH/AMnTirU0HQj4&#10;/GftgSJd7ETOVAMlxdGne12/C2Y3/wAD7OUxQHpcsXb1DyWDLx6IX8kgN0NwFSVlMdkReAbXALAX&#10;/p/RPPCzV08ertB6dQKPBeqFJ0ChWMn9lWQRn1GRLEH8W4P9be9W8L10sOGetCE1z0s6ehiXQrqo&#10;8b/cJcXUc2FiouAOCRcf63sR26EAK32jpwxqBxp1HrvCNZZVUsBGVS7MCW4eTSCLEBv8fpf2Y/pU&#10;Ix1TpvX7dGRPCrKZSWVtIu7+kpJIQAoA5FwOffl8NXC0rnrRAOOlPQzLTQvGWXxyG5EqJIwYEBrJ&#10;/vDXJF+bex7sTiOMqDgnz6YIGqvp1nrq5GDFjToYYiY3BKxiMkKsi6dN+SBpAubiw9iquohmpjrx&#10;GoUPSfpoZ6irNaxulOrUpllCRvLKptHZIrFVUk2v9fz9fZnYRmWTxAcdI5F0tTrlkM01MXhjnYpH&#10;GpkRlbyGNEKvKGtcm/4B/Pse7UZFlWOJqZ6LpwK1PA9Ep7YhyO4XqarJyrLT1qmFZwYqZBDFUWiq&#10;ChXUymI2VmAAIf6j3NO1RN4YMh49JtSwr2dNWyuuaaGijqqxhXU7RSukFXIDIsbIJoPG8Z4eMgRr&#10;p/Utz7XXNFbT0vtXJQE9T87tOnwsMtX9rUyCWJ2p5BEkrU9OZNT09ICL3VrnS5sOL+0jGgx0Yqur&#10;oO63CYmvlStr4aNKptFPBXQzmGeOkpD6C3kHgaUOwc6AR9QSfaOQhjk56XQQqMnoGN49aYupyv3c&#10;M9TDlis0MeWp6aOn/hlRMBFJWBseAupRYrUxodJ4P1HtrUy8OHRgoxkdJWixmWo4xSZWkqqykgeC&#10;LyVhaGhrUJMCzRR00UihZF0vJLMg1G/AJLChfp2i04dRNw7Gpa8PPiNty1cNPjvE8WLqQ0MdWrG0&#10;GNgOplQOR5ZoybINIYi4FgxI6VRwVNB0GeCx2T8WQpaWo/gO6cHP/D6ikqkaOSepgbU642MqEaik&#10;I0SS8Pp9ViLe2XYJx6e0AYPUrIbeoclT5Zd5bfxmcSoRab+MbanXFxUlc1IXyJfUAzoIyGsBfVfn&#10;n2glkI7h0rjiRgK9E83p0ocZIs+3KrJVWIqZqbJ4fdMtaKmkoqWpINRRVr3R9EQAaVtVxoYg8+2/&#10;rAw0vnpptvNdUWOiYdmUO7cvmBJmqRsxjqKsp4RlKKT7TIwVCzmKlqryhCUKxtYtLYFgWIFrvRvH&#10;TtOmvSd4pAxMor0Ku2d8rkfvdkbh3ruieny1PGcd97j4a1sI6FaeLFfxiRdQAUlpDBNpYhVKsx9s&#10;yo1NdAOrRstSrMT5V9P9X8+lDuPqBN47brtsbUzlBuDPYcLJjqLJVVP/ABaGosJk/hEsZghnFikM&#10;XrYqW0yxn9PtOkvhsGYY8+lD2gljMaZI6DTrbbG6sLDPgt2YCnmw9fUVkeXyFRkhFDhMrTsY5oKm&#10;ngjieFtTFZV0iMHSFsAT7vcSRt3xmh/1U6atbeWMaJRg/wCHqdS7Y31tjIZLAwbOoN1YGeupqigg&#10;FEa/+HlJ/K1VkxCuqFWowRqZTrve5PuutWAYmh8+rrbyRuVC6lPD0HQk4LKbIwmfhwO79s57bi1m&#10;SpJMZubb9LLpyMklkpKaTFSARwCoGsukPOlVvyzD204ZgWQ16VqY1YK4IB4U6VO8cnsdKWWi2rTM&#10;Ho8rVPkqCehk/g2Ugnk8VcanFuqhfJ5G1q9hrUqDYcI1MgNWyKfs6VukOnSBTP8Aqr03f3FTYEGQ&#10;3Ft2Wsn2ZS0gzu5Ns0kS5bBYqHIxCKOPG0tvRUoF9KO6IlifULWuZPFGg5PkfPp1bZIAWStPMDh+&#10;XQVptTF/3ixeQWsO26jL5KZK+nehDV1fhkUVDTUlbVqYXMEbxnSpayFjZgthYudOmmqn8j00tshY&#10;Pwr8s06S269itS4Jm29I+Fp8xm6kUlS/j/h24caS8ca3prt9yQrj93QCrI6hQOH4Zu/vzQfsPSe6&#10;tP0yExU/tHQA9jVGB29QUQxXl2xl8o9FRSbeqKmOCYzIFEmWqo6EyR63jKLyxbU12JJNjCAtKSW7&#10;h69Fk6rEqqna3p09LBmNpUE258lkXyFBmMfTw1tVK8cdBjMz4TTvHW0dWNTBAUR4l4ctex917ZX0&#10;KKEf4OnnV4k1sagjJ9D0XV8NWvQxLLTsP4s0tTHUCKU1dRjpX8L5EyMPQdJQrCn5svHsyVgOHl0S&#10;yRFh3DB6AHcdDUUe7cltzDvKyQOgdtKR08qmNGSZi1wj6tRlsbgjSPp7NIzqjDevRZKulzGOp1e2&#10;FxcdDTYeqqazI1BFRJVrDC8dJkIlISlP5nuNQkIIVQLBSfbqiuTw6SsAKaePQevhMhlcnXVVZVNT&#10;LJHM+SXxsktTMiakiMEoKX1ARoo0XJt9eAoVqGo6Y8Mvkdd1WQrxTS0kETJTRSwRxyhRDVwyECLx&#10;TgDWlh6GjLG4uQOPdwEJr1Ug0oOlPitozMq1FbD9tSySSxxSu4eGEQxB3SSaRX8iI7rHIjKt3toY&#10;fT3dj246dSCoq3XshkqWnp/4FSwt4zWGvZ6NAKIusFoqRDKSwjJvK41llI+gN/dUQDu8+mSADRek&#10;5SUMsFRW5CeB/vZTUyVXkCmCm1ERCOBKYcrfUGPFzY35Pt3qvTDVVErS5Goq3Cx1URgicy/totI1&#10;o4nhsSrKwVVUEjgk+9dVK1NeknFTyTI1Yquq006xyUodXdYgQ3nHHBB0n/b8AD3vq3UPcDzxtDGZ&#10;IWCj1zQxt++8zAGJ7izDRYWW54NuLe9daIB49JyvqpQsbB49cpkOmOBI2hSEhYhqH0IFiRfm/wDr&#10;2914ADh00pC9RNF4XWV5S7AlArXKesaLDhQLkn/b+99b6zUEUVXMlJIJHRFkeeVdBdPCC3p4ANyB&#10;ZRyPx9bD3Xunqbx0lJ5gfs3nj0oV0qjIqjQyowGm/N7ck29+690mapWDqFLAeghUQMUZ1D6LHgHk&#10;A/439+691MjhnE9Mqyv5Gi4Qlo0Hk/zcTOOCSFNj/rf19+6907fYM8ifds8IIZ1nkVjFMl9FqcsD&#10;q5NlI4/V791oADh1KpsbEk0kMMjRwsWjlbXEJJNN7TU1PIt1jH1LH8k24Hv3W+ss0tW9Q1NRu0uP&#10;nTwxSOI5G8UI1NOiR20gsCyD6kj+nvXVWC8T1j+4jw9PNUidarITw+KOpjRPAWlOk01SJQPWvJPj&#10;H05HB9+68eI6YAsbiA6EMhR1jR1CvFGo9cpic3IBJKkm/wBfe+rdOuIeCOpDPq/h7RNTyqCIxLTu&#10;vqZXewGr63/F+PeutGlM9O+MhqsnX1EaujJTxM8BJjGiGF/I7q4+rKoGtfr+PfutNp8+lfuPIw09&#10;CmNSSneDHaZZapTLGK+WvRZfuaIMoKaVYCUA2Nrm9/fut1FAPToHcrkGKhAqTeQmJ2Rj4lIPomCu&#10;AAQOVY2ufr7314iop1Ap6SGweVZJVZkijRi08srO9lIULe1ueeP6ce/Dj0ywoadN0sbympAWaQo5&#10;jgjew8wvpRmCAgN/gxHBHu3WuoFRTQrGDMZmm8SiSEgKQD6QqaQL35PP+w497HV08+sUVVTxPF9j&#10;Cp+4t4X0L+34xocSW/JuEFvqCT+Pe+nOpLVMkEkcjNArzghbsV8bKdEbeIj9XBBv/wAaGuvdY/uv&#10;LJoiL+IL5WZ0JqPLTcvG2n+vBt9L+/UHXuorVMYVZIjMGWXzyJZfWEF3jP1K2N+b2IB+nvxFcdaI&#10;qKdR4hWVVT6pKULU3aPW6+AoW1eBdA/s3UXYEnix449SnVCtBXpyelpaaRE0Rme90klOqaR/9SY1&#10;B9LH6G4tYk+9fZ1Trsx1DTwxQhQo1mO0dkRmuQhcX1A8lv6mw9+HDPVx8B6f8diYqMtOyrNLLETI&#10;FBH7pBjhNv6/kC4Bv/ttE1wOtBjSnXc8kdPAah/FM9TE0cRXTF4ze6Mb/QHk6gSeSB71SvTh4jpL&#10;LMlRzEv2si+oI6EKjNwI7fUlvqoH9f6+7mlOt9TPXEGcVEaMVJVWUylYn5kcpYg/QBbgkH8+9dvX&#10;uuNLSmIrVgLNHGl1iIcR6nPqRyAbek8/X6fUe/HOB17qVM3kVhLExphKZY4LAPLIGtIgeIWAGoMo&#10;Asf9gfdaZp1vrFVoaQxRwQs8kviNRTrZEe51eMtpta3N/wA/T3sDPXuoEkdKplZlWaSU+RVQqYqc&#10;lfQ6t9PTexsPe8nrXXoHliBHFURLa59Cwoq6tYYcEEEm39R79p68c4PWalbyxyKwb9tWZnZEQSSK&#10;3K2H4Q6fSP8AiffuHWgoGR1kaqSISiaZNaiN1LUyho0e0duQRpZeP1fn8e9UrnrfXaVMTJNGNNOF&#10;uY5dKXeWUaPRb6kn1XtYA8m3vdOvdcft5WKE+OfyyIWVVBjsw8f6DYhl4JF7H/W97wOvdeeJqRVB&#10;jWVQ6QTSpYssLfqAJHAvcHkkfj/D3Hr3WGSOILrnCxSKzNGiemSVW9McmoG4Fzp55uPfqDh17rjO&#10;vlUzyJAixuqiRUMl41TyKvj55HFwfzf+vvQ691KglllDGnK+uOJZTLAit6TrEyuQB+kadIF/9t78&#10;evdSZGZapkSpaQCNANcYbymRrxwqhLEMeB/t7i9veqYr1vrjN5VZwvi4KOFcoIZYT6nA4/WpNzq/&#10;A+nvXXuoaLIgkukNQiy6I2DI8hjLXZY3tza1wNQHH09+49e6WVJTRyKCP29OPV4ll4vIpJeEaQAN&#10;aX4/r/X2mYUJHVenykY0c1DUL4YzC8cnJRZZWU+XWlyQvN1DD68XFvbUi60K8a9epXHVgHR+boM9&#10;HBWVswqo8TP/AB0YmOfwyrIqfbzwVNXYERTRnXMAQSOFHA9xZzJZNDqCjD4LUr/L5cOi6VFSYDzP&#10;V3fx7xkO7NqLjs1jmRsxSRR46iepbRj4sfCa0YzzRi8MhoHhEJAI9Y1AkX94y84L9Je6oCDpJyBx&#10;rTNPm3H/AGejFaaadH+6g24uV23lsZFDjZaNIp5cXCkKPKIhULSVMkLUygaI7IDJpJIW5FtR9xZu&#10;tzonDEmvn9p+3P5eXTEkZkwPLoUsLsSsgmppailFLNTiGGomiZK6eejRtORnp/EEAugVRKCx0sRb&#10;gD2VPeRthT/q8umI7U14UPT/AJ3YNdRZrD189NUVlOEeZCIYXkhqKlrDU/HjSJAkY5QEj/H2wLhC&#10;Co8/9R/n0/JYsrhulvjcLVVdOJIYpZZmhX7Z3Tw18fmQwvIKcXCiJRIjDUxYH63t7shJIHl0qjgY&#10;igHSey9FJiJI6WpgFY0lasQURt4IYkGiWTyyrqWF4/0k/kFfz7MLYhs9OeGUGRTpCVVQlRSzCmpq&#10;KaOm80ofUdIKnxUssZK3m0oSqhSQrDRx7NG0aR1dPiHSUfbZr5Gqoq16anKyVFfJFTwRpNSwQGKO&#10;jkFrrGWvqK3AkIJ/HtskgUbiOHViFY0Xp4o6SCDHx0sNMiUsn2+Oq6qJTIIqgQeKokSUgyoFULqY&#10;oTqFlsDq96qdWo+XVwg06fXpqxu20ggSRKeOGJ5JHp5g1RPLSR0VQYUqkmOvX5QWM0gaM2HI1W9v&#10;eMxwP9Xn8utqoXh1KqNn0cRWqpaaemycgnrdDGeDVA4M1S9JQ1OrSrIwk8rCzMwFiy8XSZj2MMfl&#10;/qPW/Doa0z1DpOr8vm4xJNUU8JiejkxgqKGCq8VO0miWARSMDNLHfTKvEV1FwCvtQG8lGD86fz9O&#10;nlsy4rw6Vc/TdHj6VIhV1dYifcVXlMUJEsMagijlhW48jEqIkUAICSGYg+9mqgmn869KPowFoekj&#10;VbWx1ERkIaqcVSQVMC0tKuuKjMMQmn8msG5WR18rsLnnT9D7ZDVwR1TwQOB6k0UlLj4ZFKPJVRGA&#10;08lNGh+1knTXTim4/dZnF5A9tPKn2pTQB06AFFOmjIZKmIqIaZ5aWq+4FVUVUUKNS09cpE9VAxZS&#10;FnU6W0R6hrK/QN7sQvGh/wBj5fL1+XTchyB0mMjNQiMmCjVkmIkooqajRaFcjXEh5mjNqdWWQln/&#10;AEqZGQEi5IcWg+z+f+r/ACV6SOQtSOg3yG4vskvEsjLSitSOcQsFRovTM9a0gcqZH1kS091Vymo6&#10;bH2oQilPsr/sUzw416SNcEYHQbVuZqa2ulWnesMq1UYybVUizJUBkFLRUiU8amQaZG51FtKqLsNX&#10;LxVQtfSpGf51/wBX8ukhmq9B1JoMrmnSAOYgks88dKjwGbztSwNHG0ciHXTW8bFgTwt9INvdSseR&#10;8h5+pHl5/b59OJIxHTRWUlVOtHPKVpJDLBEhu5VpEvF555BdgrnUoZf1lkcjj26unIpXHl/g/L/Y&#10;6313QYyKWCBaVauoqWNdLCi+GmNPj2kKimqp5gD5Nama1wQxUA2I93LFSa0HCv2+o/wft69w6Yqi&#10;hp6RKl/tY3jnyM080TPLHkKafJUqq1NAygPCCAXCyG6sRx9LX8TUQC3AU+WD+zHXuk8KahWWtmke&#10;KjlqFnRcxM1LVpW08SLUH7xtIjCrIumMBmuCyghufbhZiQMmmaDFPsHEk8TX/B1TUtfs6cHBqFKx&#10;STUkj1JZaKgvEUpII1QPUxwq5KTtcShZLX9JPLWrqUDNDQcc8fP9gwMdb1DpAZqhgemgpkmgjgqp&#10;TViqxymcJU01UVpoXrXkMSamuqIjMxKtz6QPahHKtqYVpihxxGceYHqdP2dIp50C9x6DfPw5GRMn&#10;UyLTR42oMH29OT5qqI+la2kqFAEjMjOszeRSLNa5/CmCSMaBxbNafyI8qH4cenRRNOa/LpKVyV71&#10;LrTUkcVM9BOhM6RrDDJDF4p6WnkiPERa8dvorAtc6R7MonjCjXltQ4fM4/PgfnWnTJlU8emaloay&#10;rP8AEGpYqe6rJLTrLFD4ceisrSu7qVm0WDxMoLnXc+1Mk8KDQGrxz6n09RXgQfTqpkT5dPFHiaWa&#10;KFllpIqOmVZhSyUjTHJVlRAYPG1bIC0bSr5NcgBI0+n1e2GumDnBLHzr8NKHh/RI/n14SAtjpxo8&#10;Xj2mpnx+JppJEeOaknqBJTeKnp0aOfVFU3ZozMzeKKIgtcNbg2pJJIVYMxHkRQHJ4DzyBStfLHTv&#10;EV6UePqKyGipJauhjiqGVQa0ialrP4ZVSGligooaW/kVTcku5lYGxAAB9ssqljQmnpxyM5qBTh5Y&#10;6cQkGnSqqM9k6Y/w6ET14wyumT0QToa6aJPNQyz1TAlkNnCvoAGoCxH1okMLd5AGrgcfmB6eX+Hp&#10;wTHh02UW8chjoqsGroJKyI6cdTgQs9IaqoHipaKVlEcbxMSS0YbkctyD7VizgloaEDj+zzPn+3pw&#10;SnzHURpf4jNLPPPT1EwVchVNRQwrG1S4NRKlRTm0j1Kw63aONyWuPpyPd2QImkAgH1rw4DPpUUr5&#10;U6bPdx6FPbFfi6KKGh8dE9TkKFJNcCs6yOtUPHMJZQCFlUCVYlcWIZR9B7Dd5FIZC2aKaZHlT/Jw&#10;J+deqMwGB0IRhxlfWUVPQU6VdZFJWU1RG0YpKSpSoYT0/mhqCp9EdgkhZR5LK17+yo61Uljg0I8z&#10;+2h+fTDeXTbmGqqWCqx8uQTKCLIQwrBNSpHTqGXxOssrKojChSzyksSqFB+CfRhWYOo0mhzXP5Yy&#10;flinTLmi16D540qlH3UsVJ/C6ypnpK5ylNJUVHlVKGCjoZfH5EIF2IkYobrYIB7UAhcqNWoDHHFD&#10;Wppx9MZwRmvTBJOT0rsOxSmkho4JK1oZIpZGpXV5CkkhjZaSliTxLIza5AtiQAdZKtf2mcLqBaij&#10;hn1HqTk4p5fZmnWus9Xh3yCrSCoqaaliR4qFKilhikqKlG/3IPSVkahHMg1AIHtcEFhcW2rhDqAB&#10;Pnmop60ORQ/n1YKScdYGxq4ivYRCnkeGprMlA0MawoWFOITh6up0GNUWT1M7AnjSTYj3YkSLk4IC&#10;0+08QPU+Xy6rpKnPSWqMEzMTURCokeS8GPpdcEFNkCdWSyEioDqYj1wtawOlh7fEoGRj1JySPwgf&#10;L19eHXqDj06UdFNFVwwxZBv4fE01VHUCleSITRxh9DxRgXBjSNwwJLEhrfq9sMQwJK1Y4I+2orX1&#10;GaD8urp8Q6MjtvJzR4ypqqYGLMTrR0k1z9xTy1tUqTQzU+v0DxxaQ403C6mJuD7RMqhgp+HiPIgD&#10;/Z4dGUCgjoY8I9dlgMXQ4+FZZaamM8iGYrT0KSgRSfdKo5f1mpZ1KD6WA910Kp1k1J/1H/JTpcFA&#10;oDwPR+dl7JweExVPHNEUrKhadpquWSLVHO8Yi8lO8V1UM5OoXumkWF7j2IbO0jKBj5/6vQf6v2A4&#10;WJAoAXrjvPBU2PpaGKNdC/cSqqRQpDMyQv5oxE8SgySSrq1ORzdRYk+1pt1jYAZB6t4QXy6LruSj&#10;pqirqmWmeoauqEMj6gvmdpBLGrKQTqDI+huLC1x9Pagwo1DTqlMV6YN0bcgq9sPXRRwSrDU+GSnq&#10;nWJZFmT/ACGVJUQtZ2LIqkW/s2HtLeQL4WoDI6amp4eOgc21Tw01Uce1KMfFBXvU1645W8ORtGI1&#10;oHdgLBQ12MhABuLix9lVM1BqadNQmg6NBSZHAwY6eimq8dQVVYrQS5TIfvwIWpy1JNFVwfrmYgEo&#10;hKf0v+n2XyMdVOjVZ41j7zToqHZO79pSCriwclPnaiU00lbnZYoqikpzrNGkVDEdKh55LQlxGrAs&#10;Dp0+oLIwcaqj5efqSfs4/lTomurqAjtIJ6DvZeCrJqqGqkWopopMn/lFJRzSZSmkrKyIB6+uiiVU&#10;H7TaAx1IGHqBtf3d3Hw1qaceBp6edfXy6L4BV9XRpNq7ho8BUKairqUix6pS05r4TBUS09KjBPBL&#10;GCSrqQJEEQbVweLey6X4qfnxr0YxTCJuhdwnecU9O0VOUgp4nhjp/G8pjqXhYidUqUF9ZJ02HpsC&#10;QQAffmJUAdGAvkdcYI6ETHdxU2UxcUk1SIKitneKOonMaovjkESxRyEepmI0gMTcXIaxPtIb0KdL&#10;8eqfVAg1PTE/ZVHT1jskcjoKplMsVpGpKiKTT4p7nTocX03tqFwP6BN9alek7XrA0U16UB35CaRJ&#10;aWeaoydRP4VEjLF9okgM8xjYKANAUFowQdC8E+1yXYIqOnDOGWpPSQhrKCtgrpMi0VRK0dTUpUeK&#10;N6inq5ZA0caiNRGylGFljjbSNSmzc+1kMyMO/pmTK16DPK7io8bDJlaOWlgOMq5SuijimSthnpwv&#10;7cUTMqnW2izFbBgWsy3GpLgcI+PRXJJ4bV9Oi/bm7N3Hl8hBHHUxR00uPkhOLiq54EgBqPJFIkki&#10;h2lB0s5jksLv6ypFiu5eSjM7MaH7QMen+DpM147Px4+XQYf34o6emolmlqmzOVqpqVI5YVWhjWGc&#10;rJd4yUaBJwrINRJFyf7R9lzLI7E1qBk5zn0HqR054oYUPE9N2S3JVzpkYA8ss1U2PaBfEwFTDIrx&#10;V0lUdJtHqDLG7m3pW1jb20EFQfLNT51xQf5T9vVdQ8ug8zW4llmDTSD7kO3inURtS1VJImvyTzVK&#10;hRCNGlkF+StrX9rYYcUHD08wf9mvTEk2npT7R35LFFBGfuqWiqaynSarpKYGowiyKaVaGGM2Y+sA&#10;ESLcq5ckAD2zPagMeBI8v4vn6Z44xUUHTkc2paHh0cvr/uGSjGIoaiuGNiEE9RJQzVCSgwUzmASF&#10;OSHqWKuRqADEnRYcoGLxEstWXhUYr8vy6XWt2Iu0nHQwS9iU1ZSQyUE9NmJYfLHPDDVU9JTrCBrl&#10;kdpQwDRgElRGFX63Un22bhj8dR/PpabxCKxnpE5benno5i1Q8EMCkSPSxNKs86/8CSXXUY5eQVms&#10;QP7DD3dZtBoT/q+z/B0292Dnof8Aqbsuiz+DbHRVsb10iNF9xAAXq/s1UNOs0oOsf2dQuGKkg2Fz&#10;IPLl+00TQHtp+0/b0qtZlk4nqPvityaTyVCPUmkkp46twJXdVIusk7NIp0symwWxB5sARwI5HkUc&#10;ejDTGePRdMz3Xk9rQ10NNPVSx6ZZLVFQsUgaImKCYKF1+NzpIjUc3BItf2VzX80QKg0B6L5ZQlR1&#10;XZ3luao3fUzz5urpcpLUvRRmPyLTzRrklaCoFNTG/wDaeARyKLBSeL8e0FlJLJMZcg9xqc8Mg1/I&#10;/wAug7ct4p6JFlKCaGifG1s5R6Orq0gyVXLTpUzPHUeCtqoIRpadQ12uSSw9JXn2J0ZWPioOIGBU&#10;0xUA8af5ONcdFrDBB6RFRj6zRV1FBDDJJFTSTq4p2iqMhHNMGWo8ekgzSMhI0IFTSFIN7lWrICqP&#10;UZ886SPXhgcOJ48OkbaQ/wAusEeAyOWqJ5koqWp0RtJT17oHpoJmhJyE8McfkiDyyqWRXcqhPKgX&#10;HuwuIYFA1EVpUeor2jNDQDzGSMV6cjIIoOocGz8vLSyVF6isMUOLkyURgcLMEqWElPTsiiLQi8LG&#10;H5I1WA9u/WwhgoAFdVM1p9vn9vp69PZxjrjLia+iNVJURVxjgkjSlmSKCOojyx1TSJkTBxLo0tyF&#10;PqdSL292DxyECMgauNa008O35+X5dK4kNK06d8Lj6V1epqmYZB6KoVpahFjlnikTzwWjkA/dXS41&#10;OV4CD+17rKzfAtNNa0H7D+XDh516VooI7uHQhQ1mNpZaRpJp0p/t4nkhr08ISiZRLNWBYlLFRIF0&#10;RMVZl9K8e0LRs2AATU5HmfT9nnw9er6F6wzZSj/arKNBVZOojkkqWyKrUQU81U3jp0pqYFRIP1SB&#10;JRqDKSQwt7ukGNJ7VGMeYHHj+QqMfz60FXy6QtX/ABOdZJaeNo5l+0NJWNHHDJTHWzzrTtKCo80J&#10;dlV0Q2cA3K29mcaxDHlnFTkfMDjQ0znh1ooa46bqGippszTrXU2Qmpo3aqqqeWOaqCxxgQEPRqBr&#10;iUyetwbBlZkBFgFFdMVVoPIUoK09ScV9KcRSvW0jBarY6VeMoqqpjgo8dSPMk8dbQBaVZKyGSlkm&#10;CJTvUVl5II3dj+6JBb6MB+KOUBLSGhFDkgZ+wYJHHPSoINOnqf8AwRkgp2YeaCmyMaU8H2zLFUQ0&#10;sQjx9PI8YDux5YmxuUNmvb3tZgcDBK5JPmeJH+CnzHXkUrx6aJMBU0tNVyLV1c8lNJUTvBDH4qCO&#10;KaYTVS0lVOLhIgSOOTpIYH2o8eNmA0qAacTnApn7ePTtRpp0ls5BKsEqVNJJjMc2YiyVLU1qfcy0&#10;SFQ8jhfWs3nV9Ip2UCMkE30+7QlagqdRpSgxXj+ynr50p17tpjqSszQS1EEc2NWSmqqaego5qdae&#10;mq6eckfZ1VaoMbIWLyLKHC6+NIAADegEA0bIIJHkQeIHl6U4+deqGlM8Ohbw2KpZ6Oemx0dTVmoh&#10;BrIpo4UbHRyMqzx1DqwYVAVgwjYEtYlSpDWK5ZG1gvQafMcD9g9P8GOqgpXHHoYcRt3Gy1sAmjpq&#10;ilpaGioK3HQVCU2XnjpT4Fra/HWuyo7BnlDurizEE8hE076DpqCSSCRUCuaBvLhwxTpSGJWh6eMn&#10;R7dx8VNST4mkr6f7yOnjqvMs32x+2dqerplk/V4ksJLPpJOo3ZtPvymVySjEEDy8+GPzP+by630C&#10;edwYaoZpS5NUXESU7FkpqipdXaCaJLftgBPFIP0qyk8D2sWXQOAx6+dB/qr8+kUrZp01Y2SeOaal&#10;pzDpiCpDTTyB6qLTJpqv3XUqWkQoxVuRYAWuLVcKVEh/aKUPnw+Rr0xg5Xj0IuINdVxs8FRFRzNH&#10;LTJCNca0sdHOFjFNTMjeQIGkAmQ3BYg8D2nZlHaRqAzx41zx8uHDrR1EZ6VtNjql6MQ0qUaxVs7L&#10;hmdZ5qqp8qoK+Y1MVgr6giEgclWZ7A39smcI5ZicfF5AegPr6/n1StM9J/JbWj8LmNaCkiihlSpr&#10;ampmWGoihOiXzzxJZ0jDBIqVY2Vl5BP1NzfBqVJJ40ABI/L5jiTw4dUZ9XQd1lBR0TFkE8U+Jl8d&#10;RTY0080kMqwiAJUa7Bk1FFJViGBIkUe6ajIKeTVoTiuf81aelBTpIzGpHTTTrUyxXFbSy1BqjEaG&#10;RPuaWor5T5oJxTzajKjIoIi1KEZL/m3vblFNVBApxrQgDBFacQfOhJ/LqwbUw6ZJiFiimoahxUT5&#10;GsSRlqIZo5hIb10kMEP1VJFGgF2ZY24+vt8UJKkCgApgihHDJAGRXyyc9Ok0yeotS1LBTwO1JWMa&#10;jTTxJJVxR1BhVxNFU2qQHRYyFs3KklVH193UVagYYz8OK+Y9DUcaenW+o1HM5lyLy1aaYamjmbKZ&#10;EFqUU0i6lxjAC4mJsfEGt9Ra5PvzKpCaF4g0Uca/xfMeX8/LrXT7jcnI7UgpJkp6RsjBXvarijr6&#10;uIppo45WAHrfSDJGjoWW3NwPbEkS1OoVNKcMD+I09PQ9NuxDCnQq43IVRq6mtq4KaMJGj0tL4JpY&#10;2rGRY5ScdKxqBIqtrkdWswdn4ZfZc6AII1Nc8TxpU/iApTyH2U62rhjQ8eljHEKhkvTGCeWI01VT&#10;CupqWlq42qC8VLJVU6hxURu+lrJZ9K3Ygj2xULUqagHBoaj/ACU8x6V4Y6v1zr6OkdYpKNHqJoZJ&#10;oaxRKtLSPQTWlWWhxrgkM8qhpGCcoCfre2gxAIbHp6g/M+gBoPn0l6DvJYyjrqrIGqinjp62no46&#10;pkaGHweORl1QSMPUhh0l76mAUem5HtckhQLp41NPt/2G/wAPXug8rsLTCOSepRWiq2qKj7cRSeeS&#10;kUfbY6ikmALre4qHUgWuSDe1jSKUlgF8qCtaCvEn0x1dXK46Czc1O1PBGVpRGaGn+wngpjFFTTUp&#10;qg1JkJYnPkYOAfKjtwSOeeTy1ox01rWpB+dDUVGKg0GPIdPK2oVHQa5dolFasFTR4eOV5FmJqJJw&#10;1JIoRJWls3h+4IVUVTcWcsCD7MoVJ0kqXoB5UofT508yfOnVukk8uqL7eqWopqeVYZqOlp44mh+1&#10;jcXmmgmUPFqBUK0TJa8jaD9PasJ3akya5PnUjh6H7CD5CtevdKFcs1LEsbrUGnYUs0FFUxyTxosk&#10;phAoo1BEmrUrWmjsWW+oi/tIYNZ1DBFQWFAeHn6elVNR6DqoRfIdCDSVFJK7CaeqEcE0ALQj7iuL&#10;VJ/drqoKoWNQ1vTDcISQABz7K5YmUYAzX5LgfCK/4TmgHWx1Jp5o0M6ItK0LT1FNCaITeKrjr5jN&#10;BVSSw3USBz5SzMxiBW304bkQkBqGooc0qNOCKemKUxqNePVXrpx0oxKYHmWmonx7xUgNYtWv3Eha&#10;lOuOTESvzIJ1YK/BBXUR9be0uktTU2rOKcM/xelKYHrQdMnVTNemp66GSqjglhoaiNsbTtk6WN2m&#10;iicTu8UiyAHSCpDzBL6SLfQ29uhKJVajuNCcE4FR/m+3qvXOSomnymPpI4nMaQVkCPIJUMlMYAUq&#10;HkiNgUCOYNRQ+IW/IAb0KIixPp+RrwzTB8+OevdRq2nqjS1NRSLT/eyDwVMxnaSHVHB5xppKcXQo&#10;oQJKh0K/1J9RF0aIOFkyuCBw4/M8an7T6enXuvUdCtZHRyVcTZalh8cjGqkSvetd6bx1WS+yhP72&#10;hwEjeOf6AqQdNhp20MwTsY14VUDOFqfhxmlM/wAz7oSMLkKeOPFywF6ejqIpqeCCplDyZfISx+KK&#10;KopIFOlVA1jxlbSsG1jg+ym4QlnByRTywqjiQfzoK1wCONenletF6EXGPFUitozO8dEYmgcxy071&#10;VMYodcUEsswLNDfWYozyri5PF/ZXINJDAVPHzp9tBwPD5enTynyPQjdfz1uPybzZJjNi4YYpJpsf&#10;UMsC1etQuhSo8siIY28cZIuWs3492jaNZFKAglsV40/Ly+3PRpt2GI6uV6NzLMn288kYZftLoLRT&#10;U1JCUd5XhHLIZ7LYcX1r9FX3IG1XCRsh9f8AV/q/b0MduU6adHai3JDUUkmpooLvUTaJJzGplj0x&#10;PNqsQAL+nUwJa3Fh7HMU+te3obQA6FJ8ukzlNw08ssiq5qZFkXVM8byGFVUSkNqB0h7qPUGBA4I9&#10;7MtehBYoopXoG83uGlpoaqrk+4vEY1MbyP8AcU0EcpefzMmoIVDegOCLgcix9pWpXoWW8CkCnQYV&#10;W7zDLWTFmjoVVSWdSok1gPBTPTopsWDFS0Wkt9fzYJadGa29F6aI92fbiQzsXpBJ4lSNA7wrIutL&#10;sxBDRsyJHyQPoeb6dBQDXq5twenWi3jMUkdBL9x4oz9rWISjJWSKpqgh4jBAUH1fXggfi4YrgdNP&#10;bgcOn+HeMdU00cLrT/a3mdWVdC6f867sig6dV/HpFvxew978Q9NGAjPHrId2uIYZKeeNzUziWJae&#10;sAiVpPXM+izIuvTZjIdBA4Kk+9F2Ip1YRGuR/PqHPvmCWYUvnpopakOarQ+phUxgekUCLqhAIASS&#10;7H+n191Lmuk9PLGq5A6xSbuQ/fU00tNPUyIjLFUq0MtO0qhJ4KtUCRnkAho+eblQPbJc8OHT4FM9&#10;MtVuWGpQw2p5jATBFJQyIYKN0IaSJJdIUPYEMyxAgEFWJ9suSBjpVEaDhTpG5TcQgNRJLOoVZTOM&#10;ev7C0s36GLgqXZS2izabm9+PaF3YGg6WRgn8+kVX54yB45KumlWEvHFUhT5oqp180T0yC2oKRclx&#10;9OPx7ZZvNj0ZQxA/6v8AY/1fyAO5bcSySmMK8U88TU6SzFEkmp2JkkqdEKhY0EoupcatVvx79q1D&#10;j0ZRW4FKdAzm85VwStEak0QpZIIqKsEkdV+qRohFXQR3WR2mY/4m2puCPakRqRSlejNKKRXHD/CO&#10;nbrjedaJpaJ3angNTGkCtUieSrqoagyhae9jqcLKjxhl+gs2nj2ttkVHGjP+Tov3Ea4jUU8vWp/y&#10;dWO7FzmODRyU4SKnZwkEs9Vaop6WSAS1NCJKZQAmtTokIYqosWIJsIUYIBX5dRluSAuejl7Oy6t4&#10;pARTq9MI41iijEaKV8ggIkAFwSrWAIs/PN/ZnG66NXQGv4wzGnQv0lSppwsa2KRJ9x42Eam3pnmM&#10;ZB5CgltC/Ugjn2sXIr0SFNLdM0s8YZZV8cMTRu7yIECyiGQk8Ef27jki7ce6Nx6djFTTpL1tSX0G&#10;VRC13BqtRKJf0tJIiDVYLyAVCgk/gD2hk+XDo0hXj59MUlYjTQKqRlIUcJMyhopZ14WWFGVbqyjU&#10;CwNgbA+0jtnT0tVMf5Omxp9TSspjd30L4oYYnUCVCWklaxGgE31HgW5JHHtsGvDq+k9cGmlIiEbL&#10;Msc6XjpE8iOyXC/bECzLGQS5UqCNIJ4udNWmOvaSMnrCdMlPMnmkRY5428/gihuJZmdiukpGxQgq&#10;S9zpF/xf3UAEUPH+fVzkjpsrDCjRmeaGeKUxGpSQrH4q2FvHTSUsoUMqspFlVeRq5+g9tsADjq6A&#10;n4Rn/V/q/wBWWvIVU95akP40VGdoE/DudESKjqWIJsCQPob2HJ91JpnpRGoAAPHpjqKiJY7RViuZ&#10;Fiklik1U0rJICtXIy20hl0gheCeD9fbRPn0oQAsB0xTzSu84lmYIkYjiAssUs0ZIjSoS2oJzrRlH&#10;IIH1PtP8+lQHkOocxMNOjKJZWLwRxzM/iVnkOs1EMgDFAxAuFUkn6/1LHk3+rz62FNc9N00k0ysq&#10;08RM6SPP4o1pquQpLpqY3qAGCqfoFLBn0myi/tsgEU6sqgZ6bpPsHDtNIKiNDop4J3aGWOu5d4wm&#10;kltC6jrYjmynm59tFU6cHHrF9vBDrDGKpMiLHFUSxpcBzZ2MVMSwEa/rjLE/qI59+MYHDNenM+fU&#10;NlmRKinenaNZVB1SPAipHIChlp5hYrGYxdUYh3LDUB7bAp1sGhr01xpHH5ZhIaSLwRRRmdC0VSip&#10;rRWpnUFgW9SEfm/1/FeB6VVqBTz64vT/AHDsFg+2VUaeQ1NkZ2uDcoguhF9RKfpBBI4sNcevEgce&#10;uPhqKVlXHxr5ASymGdGnneUhIjLO1kUgEuyNyxN/7PvfDrSsGFR1haN6VoJqaONS1RNVVAYh3QrH&#10;6oJ1OtmIf0tGHUMSCv0AHqDy6sCh4dYxTP8AZRwNSpIXcvBWz00CkSN6hJMP1KChZy30HAOoix11&#10;6tM9SCrA1CQxOskclPOGp4pI5kWAfvx180ZXyxkgyIxNir2sLD37rRoBnroVLiOkQSqSi/cx1UlQ&#10;ZQgqKg3TxkLYKdLXJPAtz7914ADh1zSCKSNonSnEqAyNO8kjrNFKfLrbgXCkAcjjn+o96IBFD1qt&#10;TT/V/q/1fIe8qRyRlYjNDWQtPJSsQGkgYl0nqdQKqrhddrj9IH5974Y63QVr16RjUFQ6peohkDRy&#10;hvXIHEvihPJEcREbqF5N7A/ge61oGrV1ElJnRJHjqFqKqnkk1NHEnm8akUZgfV6GFlsP1FCdX9B7&#10;q3TbO1EUjlaQpBNTLTVkTzirknqdN30SIqsliCLkKlrstiPfutioOOoEzCjkbQ8sMeOSoqLTxwgt&#10;LFGQlzJZfGF9Ec7Brsfzb3rSNWrq4YE/PpOVscawvKzpSVVUIlhrYh5YqeGFBJURLVoAhaSRtZCq&#10;OBwD9PbDfEet9QlMISOeOdCIkmoslUzU7CSYJH/kU6n+yshLIhSxLqbD3rrfHpgqRHBRSU8Ioo6q&#10;JhFKJBJK8lKv788vhiADCSFpANf5/wAbe/da6TVfU06srwSPGrIkbU5hlrHbHs4NPPHI1kEf0ljj&#10;08ycC+m3vwpXPXuoFTVOr+Os8JrK2kkpCiQRFftUlvFDVDSRTspKhFIU25LA+7dnlXreOmGtWBKi&#10;vpJ1oqSaPHIaugo/u6uWonlZdRWgp9axodILMjk6idXBt7pTFePWumjImGVKyOZpJ3eKKKD9unip&#10;MeFQTJJKZDfRrYPY21AaFS44svHhXqykA1Jp0lpad3gYzQRV1Mqxh8jK8kVVBD5PPR04CqCxQgIs&#10;csZES6bE39vVFR6+nV6L5ft6Yax4pxTznIitY1EyJTQUkTzMx/drSVj0j6NpSQEcXYDke7D7KdaN&#10;PI9J2plgZpaippniliqYZnig8NLCkDACGSUGwYKAAwsVJvc3Hu1Oq9MOVFDBFJV04psktJcmj+0l&#10;AnkjqRLMqx2RUVkIeU3AKgKDzb3ZQSacOqPSmo+XSbyZmlqgmTqJFYy6aOuWpKTxVMi+bHvJTaWC&#10;pEAuimOo8+k3JvdBprpH8q19c/P16bK1eh4+X28R/LNP9jpHGmjlWfxGjeqpqamfMmhh8EdRUT1r&#10;VM1fMK0CSiaRkVbKiMG03bxsPagEg0bh5V9PywfXPTWkU1DypWleJzU4xw8qHzOOmqvqJ66vaqiM&#10;tZBVzUlPOtTB4KyKrVCJqKFKVQGIhAdRMpKsxNyXFn0VVThQjP8AmP8AxXWnIZjp4GgP20yMf5eH&#10;59JjIj7gvUCVTKsv3i1FOyQM9DUSrRNDlHiLMEiRUWUSrfUABbk+30AFF/w+vHH+T/VRhqNkZr5j&#10;zBxQ08h518+mSrp6WRDSpUU7Cb7iUzUdNVSSU3gYQxxGikOp0VZACS41GzAaQPbgrxI/wf6q9NsF&#10;p2mtfQcPy8/l1Bra2vjD1UFqRo6+SkmycM6zPLVU4UO0FM6lXuoawtqVfz9Pe0RfhI8q0p9v+r59&#10;aLmuqvnSvzx5f6sdIuSoidVlWZ6maOauqqKcSwwCVWcwJT1pqAsdQqvZIyw1gMSD9Pa4JnTwFB8/&#10;+K6ZFDQ1qanhjH+XPSRrqykXJNKtLRlZcXRyvLTThahI2iJoKKKMrIv7bizfVytyNJt7VxxvoC5q&#10;D6U+09NkqXqAKUGQc/IenSVr6iaPL1a1tdDU60pRTRzRaI8a858cFEz0dlhaVmaIMzuQRqZeQQoS&#10;NTENIpxqRxP/ABXHgOmGJ8Q6mHyrimcD0HmPP16jS5GWF6Z6iSlVKbzieVamhnihmmmMqU9BNjQD&#10;HOWkYSJImuWwU3Cm3vDU1pUkkevpxNeI9D5HqhenEin5GhJ4Ajgc5rx6huwk1yTZJJqaJFg/y0NR&#10;LKIYhLH4o6W00qlihQFXDC4LA/S4XT2hf2Z/4rpokHu1Y4Zx/g4/sz69Q6O38Sijk/3HUpEjVERl&#10;iSClIhAlq3ha6RtHH+hCdQb9XqBJ2wovqf5nPD0/z8Omh3OAe0Gvp+2nl6j5/PrLT6gPuXoaYU0m&#10;Ps8TCNDFT02qVJoiPUKgxM0gkQXYeke9MMUBoQf9X5VxTqoFM0rjhj55+2ma9Ya5YFpXro5KZaWO&#10;KjpmWmklanx9bKrR01ZVOVJleMPqREXhba7k+/JQEIBTjx8xXNB5A9VehzUYA4cB6V9T/Lh03moM&#10;OqNFlleGNanKNI2uSPGrDoqK6GSILEyTXXlRe6kEXHu4QMR8+H2/4cfPqmrSM+Va1Pl8vt/1cOpl&#10;N4meetpoftXSSmrVqGqHNPHSmASY6jmhlQxSyIDqkms9lIXQPr7qQaAMa8Rwp55PyB9Pz6stDVlF&#10;Dx8vyFD5j16zwCaSRYIxC5klMUKvDTy0uMzNVFeoVZZrNLodLal1AE6PSpF9MVpX0/aRw4eX+Wn5&#10;9WodVKfL7CfnxNPl69SqQtRukGQqEkSf72FaaBdEUmSqzaAiKcB44pGVxGCwUEEW5BNHAkHbj/MP&#10;8vV42CHvyD5eR+dPJeP8+p8U9NGJUir/ALepqRG9PXSRIxqnNn8BedfHplUqtPpA4XUhFz7oy+bi&#10;oHl6fy8v8v5BxStaVoTwPr/kofKnT9QtU/dJFPV1MMpnWinno3inemlgAM5iq1CqUgGjyRzekqWP&#10;Nz7TuFAwAPPPD/UeP2jp5QSwya8CRmn58KDzHp06Y7StPQTeakooKWqeClfmI6En1utSWtJJHIJC&#10;HhdWJ+twpHtp/iKmpJyf2eXzHkf29OqMA4Aqaft8/kfMenDHTz/DVeOmnL+JKarSOrppJVlpatIq&#10;szwJS0MGkqHYs0YR7cF73BBZDAGnnTjShH2/5endFaHyr/tT+Xl8ulDFFNN901VMXnqKw0jzhfD/&#10;AA2iigI+2yMAjYmKQD0203blmJJsyaLQrig4ep9R0+F46vM8fQehHSowMdNKEoJ2eaTJ1UGYjjof&#10;HNi1d1K1eMggpVHgk9KyK0jorBlLoXBujmY11cAO2vn8iSR8yMdKIgML5tn1HzA9OAOcevS1xtPN&#10;LUUMy1U9WtI9Rk/u4qYSfYslKY5TWUcfBERITRFIArrdgSCSkcgAilK4+XHyPH5mo6UqDUMTUVJ+&#10;fCmfs4Yx094wuMa8/hkSnVkM+MWrUzpPS1Ik+/VNAFmLw61cMrRAepjz7aIUvx/b8/Kv+rNevLQL&#10;UjHoPKnnT/VinSrgipyygxR6qxKw5CfH+WXHSUdLTGVayQVH6tcqFDCtgGHNx7oaDzNART140P8A&#10;xf8AxQ3ShrQVP7PkevZpIazyyUlFHGhosXFVGiFPR0EmSQmSsrJKkEMsCorFo1Wziwvz70pKYY04&#10;0xmnl1pgGwgPDNBTP+b16LtvLGR0IoX8ePpI6bJ1WIJrhI80uRkkNRX058ayKaJY7xQcEgBSoGo+&#10;zuzkqSMntrj0GB+dcn5HogvIwjgmgFaZ9Tx/2vl+XRTt5UVFFj4zR01BHQ1BqaQiSp11csKzu7Rx&#10;QzCQQ1YYq6tMdaxhRGQbr7GFjIWkocnj9nD8qfZXPQavkjEIKgCuPWuf8P2+XDonO94ZEjnpGjUS&#10;wpJEtKXElQjRkmnmeok4dw2kSa21BbcDmw5sjWjH/V/sdAfcUWhA/wBX5+vRd66IwAPUEQiQAq0b&#10;I4eT9LJIpvpH6iAxJH549nSkMSR0F3Wh6a0ePyOA4kElmHjYNZRwFYc2/wBqIAHu3VOpaVHpYiMq&#10;8cuqNg+v1BrIzxC4IPNmBPv3Xuucs7rNCsepnk0ylvoBzq0m/wBCL8+9gYx17r//0tzG4Auf97Av&#10;/r/19qei6oGOuyylbCxN/qDwLfUAe/de65g8W/2A/QSR/T/e/fuvGvl1zBX6j/EkEDj/AANvfutD&#10;V59cyQbH8cW0/q4+oI97FK56314kWBsLcnn8fj683971E48uvdevqBH9OORxwOfqo/3v34/6v9VP&#10;9X8h7rzEAWtYAX4tbSTYke69eoK164mwtf6/7H8ng6h9b+/de64sAWN7X/H1uQ319+691w45Ww4/&#10;oPoB9Cffutdtfn1xt/gP6g/g/wC39+62RUU6x2PBPH1IPpvwbabf7H37rwFBQdeU62APpt9eOBc/&#10;7f8A2/v3Xup0H+PqH1AIt/gDz/j7917p6jNwOb8c3/4178Oqpw6lLxp/H0vb/effurdcyRY2P0uC&#10;Dc/m/wBf9h7917ri1wCBa3IAP0Fv6e7N5fZ17rE17c8j/Af0+n9fdevdQZgALkqRybkEnnjgD37r&#10;TfD1AY2/r9R/U8f4n37ry/D1y/xF7X4Y/Q/61vfut9YzYaeBf62AuV/F+PfuvdRXve9geCOOeL8/&#10;0t791rh+fUVwv5N/6CwHBPJJB966bb4uoEoHJvbghiDb/eT/AF92UVNPXqvTfIFe6/Qkem4uAQP7&#10;R/3o+9shXr1OmyRVYkEizsSttJCkGwDW/wBvx7dzo7ePSXy6wFV/BTWARpsulhf+za/P5596XxK9&#10;3D8uvZ67UC9jptYKRwGGkWuLD6f193NaY6unxDrt7HSWYahrF1CgsQeOCD/vXui1r/q/1f6vyD5F&#10;RTrF4V4b8lrG4N1J4PB593IBFD00Ym68IwNS6dWm2osNSkD8C/4910L6da8I9Y5YfyeRci3P1A9K&#10;C/P+29+8NevGJuoZjZXFuSBpCIoBjv8AhWP59+CAGo614benXaxKy6n5FjwrAspH9hlXn6/X35/h&#10;PXvDbqR4ARY3NytlB+gb6C5B/wB69p+tGMqKnrMIVuNIsAttX0up+mota9ufp791qP4x1zFOTckW&#10;sVtf1Na5/H9Pz7unxDpQRqFOump/oLXQl76VH6f9q/I9uv8ACeqGLHHqBURBSG9AZVK8rdWB+oK2&#10;P4/w90jAIIPV6UWn2f4ek7XQB1J9CuNSgKvPAuob6f7Ae25EpjrxwR/q8j0G2epg8bhgV5XiS4Hp&#10;HMQZfrzZiRwALe2GUr007kkjy6LVv2lDR6DCCyMwKWWVGUsTJJrPGkpqcH8EG3PstnXuI6b6rd7n&#10;jaShrKeSmFZGjVRgLJHHJPVUY+71KJP9VDY3/IFh+r2Gr4U49G1sw0V6r2C01VmpJ6uihnqZYNdH&#10;Dj4poZKV5TfVTwzsNJVi7eN+CQABb2Wuq+XDz6fpqYHoy/XMtbFHU/fzfxBYxRUhp/GkFQtLKvmE&#10;cgiAHkYaR5EtpLEW49qYFA6UCuno7mx4HlVYjIYRLBGwjF9McH64WdfoTLYxyWOoWv7PbZeyp6qK&#10;Vz0ara8RA80kcTeeOkBiFysYJDCldxcgSWJBb6Ee1lMV610OGGRUiKRQtGqEy+FSGXyarLbgksp4&#10;b+n5492Xh1U/PoV8SlwB4tLDS6hlVSGSw0uVFiRc/m3Ht1OPTEtdOOHQgUUdgqmzAEadP6j9BpY/&#10;1te/swAqadM9Kemj/SbCzAW1Ffp+T9B9Bb3fQetV6fYEUaQq24IBIuptza/+Pt1V8h1rp0hQ2BN+&#10;CPR/S39T7sUIFevdTlH54Av+LX/rY390691kdU9Juv4H0uf9j+PfuvdcALm3H+uBx6T9CP6e/daN&#10;KZ6424HpJ+tgRxf8X/x/p791oaK468FPHClVvZmt+q3It791tq0x102kgXF7gAfUge/daWnnx66s&#10;QQPrxfk8D8cD37q3Xipuv1445F+P8CR791VeJ6x2W36Vv6QG+pK2AP09+6t1wb9P1QMbj+ht/rn/&#10;ABv7917rHbk/U+k3Fl+o4Iufxz+Pfuq8Gx59cWBBNtR5vbg2Fufp+PfurdcCQbcsNX0/pf8Ap791&#10;7riNGoGy2JuT/tIHBP19+6914hbCwvc+k2H0H9Pz7917rGQfVZTyR/hZfpe/559+69163JYlbEEH&#10;V9L2/r7917rvgEA82INx6SGP0Pp4/wBh7917rzC5tcG97HT6mUG3PA9+6912fp+P9j9PfuvdeBvw&#10;BcarWtcnixK+/de67dRImggH+o/F/r/xHPvfXusH2a2vY3NiNLFSAn44/HugQUI631IhgCG5/pwD&#10;6muRYWP9PdutdSdItZrKD/U3JP1sB791o9RJoY2uCkVwxvYC39b3+g+n49uqtMnrfTfUIVjkCldP&#10;0tpDFPxfj62+vux+Jfz6bPHpPTY6kggYHQTdnlOixfV9dRP+Nhb3c5HVWOkV6AvfvWm1t2YfL0Od&#10;wlFl6HNU8tJV0tRTxSOKSVCnjiVwQDzcMRz9Px7ae3ilUow6YE8kR1qcjqj/AH1/LT6nxW+Zs5js&#10;Li3oWLrNjMxSmoLNGWqqaWmpuFack6daFDYD1KRf2R3GzED9I49OhFt3MYJ8K5FT5de2Fsf+I5vB&#10;bfgw2LwlDFXVsTJUUAp4fFQynVSVNKEGh1RQ8dRKzh2Pj1HUfZVb2TGbSwoB/Po9lvwkXiI1a9TP&#10;lvDt3b2Jodr7QxdLX5bKQTqmPiUfeUdLQw+WuTC1SHyQvxHaUANEfSvHHtbPCmugHDpuGeSRNbmu&#10;etfvtGlqszuKPDjxz0eBipcw9RLWU1LSQVuQpDk5B5Il8tX+BJqiMilWOs6uEMgVTUefR3AAyU40&#10;6SPQ+2dvZXeuO3fnaqlzGXkrql8Q0UaQUP20dIZclJNQ1IksdTqKeVFYrpGsiwPsk364mhszHCaC&#10;uejnYra3lvhLLkitOnz5KZjd+6VqqCLa1RjcdhMpj8bW1NO0b1M8TIHo5RBTD1oupUkfQCSwI5Hs&#10;r2ZbeJdZcam8j0e70bqY+GsZVU4keh/1ft6GPDbeak6l642cMbTySvT1u48luCvk+6E2TVXlxNTL&#10;Mw1GdIiVSJiNYXn2HLufXfyzKTxpQfw+f7ehTY24TboomGaVqfXy/Z+3oAd17OwGb2n2VuSXLNVK&#10;9LE1M1PS09TSqaaMCsyFTQVo1xnUBNGYVWWJdRuSR7W2t9JDcwQIOP7eOBj5evSK5sI5rae41cBw&#10;pUYHGnGleHmOq3sjSS71zG1MS8hoYpJquCheSnQrKiurVIq9ANmBCInksfoeQfcjQP8ATQu/2f6v&#10;59R5cRNeSxx8Bnj/AKv2efXLcdJiKGU4mihmiEdT5Kv7tGgqqeoitGrm/K0z3U+NZGN72UKQfamz&#10;d5V1twP+rPSK8jjirEg+2vEHh+zpPz7aqUo8b94UjyNXT1NZkpaqFIqehCSMv00hXYxgEOttN7WJ&#10;HswjdNR9PLormhCgauPSK3Dk8bQY5EpI4op5Y5Pv1KNOYppTZUimHpKtFcXS4Gqxa/0XRISSf2dF&#10;Mrx8Bw6D3Ix00tMsdAjLSsI2Dq4kiMxvINL29F7E+r8j6+1YI4efSQ08uHQ89NNDUYupxtRkFgqq&#10;uvpaa9ZoWCSgdjDVIkjAqxiDHiQaeLixAPsm3TVGusZoD0cbXR20OaAkfs6sG2jhsX0bBvGXrnBw&#10;5veGepafIYjP5eix838OwEUQfK1GHKhEDAEKYlP6yDzp0+wBfyvupVbttKKeArk+Veh5aRRbVrez&#10;UM7CoJphfP8A2Pn0Tnu7MQ5zceBzmb3juPN7jo6GnqctBX1ZyeVhlnqy3iNS/pjjRQG8TDWNR/s6&#10;fYg2q0W3s3jjjVVNaUwD/n+3oP7lctNcpLJIzOtKg5pmv+odXL9IdajcvTmxt7GgWXeGOpP41j03&#10;OEy9VitpkSUsX8OxVYi09PVeNfufIAWclCoBAHuGt7vjBu0tqjfpkkGmKtUcT5+h+XUy7DarPtkF&#10;04rIACNWdK/IeR8x/qoVqrzEWW7Fy2QpErhtvGZimx9fS12W/jGQq62TWkearjUCQVBcgSAU8ast&#10;wiqQL+zNI9Foqth2yCFoAB+HHD/LTphpFkuWK/ACAQTUkmvca1r+VKdJneOOkB7Bw+VrpaaGjo4H&#10;qIKY1ET46ir49VBj46SpXyQVPldIYhdWkD6SCD7WWTUaGRBx/mQcn5imc+Y6Yu0UpNG5xTOaUB4C&#10;nka4x5HoA8ztr+4+FoK7dVRU0gqTDDiNotWVFL93W0p0iurEJCs1NNw2pA1uBdSD7Escv1jssIB4&#10;ksBwr/kOegxNH9JErXJIrQBKnP2/Yehg3zvFanaW3qnI1kK1owUVLDVQUKUWKxqV0bUhhr6QBSlR&#10;VyIZ4p4zcIjBgA3sssLMi7bSO3VWhyTTOD6D/Ceja+v0NorSGhK0qMUrjPzJqa/Lohm68y7ZCHBY&#10;+GtGNx1PBTyREoHyFai+d6xkQG8D62B1E3FiOfcgW0KrH4jcTw+Q9Oo5u5tbeGnwjj8z69SWnwyp&#10;i6MQ08UMc8MVXEZI6g080yGQzrqUHStwrKCpDKLhrgB0B6s1a9Ji8dFFPP8AZ0kc5t/HkVtXPDVz&#10;JJUJTUFMzF0pp2YvT6ZEUIQSpYRyaWC8hT9fauKYggD06bltkNWb16Ceegnx+bqIJoYlni/cmhGp&#10;rzTnxyxgcfU8hQQATYXPHtaGV1DDj0XCNkl0niOlktJBLE1ZKs1Q0kcET06FPuKfSPD5Y3I9Eimy&#10;mNj9Df6e2A2g06UlVIqes9Jg6enpJZ6gmQRKdOjSlU+srCoJlHHjJCsR+ORz700wOOrLCqrqp0lM&#10;7ifspZTZpagVVPFCI9RukqgtI6cgjkrGR9LG/wBfb6SahUeXSeWJfLj03VcUkAihmdfHHBUBdREz&#10;SqxtIFjAJF2DLz9Le7p8Q6YdSMHqMaFJRBJHDFBTqpZZZYFZ0FrGVFW6HWPr+AQb29ueIOq+GWAN&#10;OmiemWnhqm0CaVGMSQeJ/IiMLrLLNYBGLf6nUpA+nu6sGIUHj0nkRFUkcekVMsS1HlGgPKqK3jBd&#10;4ja3ruCLWuT9L+1XSQYwenGOkpKaGFpCXnkH+cYlj4WOmOUIb/nmy34H+x9668cjHUWGiaKWFEkj&#10;BLBUmIbXKFe8jajyCb3H0/oPeiaZPVqVHTvlaURxGnlMcqE2V9LM5jYahLHIoubE8g88e/KRWq9e&#10;4Y64lnGOp6NFjeJmPpEdpHKPePxSoLkEBro3vfVfPpvi10jGYrOzC62KKZImdyLlkUKqiwXnkWuf&#10;fuvU9OshkqIFaVnmWpm1PGDGAjozAOyqv6f6cgnj+nveOvUJ49PNDVVtDCagMIpJ4WMilFNI0Ug0&#10;sjiMepf7XBJ5/Huua9e09RohFUSTxyEvUtIjyTOxEXkZ9RsCDZT/AFPIuAAOfdutdYavE1FGn3FV&#10;GlmeQxCwsyMQ4uygMGCkE3P+t79UHh17pjaHx1L/AG10M6M+l5AUDAcLf6W/1IA/HPvZYefWunGN&#10;ZYzC7XQqIwY1IZYwR+YyDweSLf4+9fZ1vrHNDGkrSakYBtfjkYG9zdREtgSBzcH6e/de6igLGs0n&#10;j+q+RALCRQvLOFW4ufx78BU9eAqade23jKjK5GCmpoBI8pLEJBGpDXPpDEHki1i1v9h9RuRlRat0&#10;5HGzuFHr1Yb0J0BVbryc9DXNjMVR0FMUrczuqYw0NAtaTHTS08Uat6zKVjKKGYPYAqPoDt83pbGP&#10;WisxJ4L5/Z9n+ToY7PsxuWKvRQvm3Dp/3xQxYDMZjZrZqKtg20ZKCkO3KeFqGeqo52p5/HCyrrIA&#10;MoeT1qrHlgAS3ZSfUwrdlSuvOePSu6jEDm31A6MY4Y/4vHQUbtSpoMXtunx8JWpngqZqqip3T76h&#10;dpLiaqnfi88Z1Io/1vx7OLams16KLokIoj/4r5noEs5R1E03gdnlp5I/JTVJCxs0lQCVRAos2ksQ&#10;5uLNc8ezKMqMjonmjkJz59JjciVeKio6aejNNVCPx1cDNrncw8pJAwUqVsCrC55+h+vt5SpNR0mm&#10;QKMdB9A8k1a00oCRRNLddMZUK49Cuo51f63txhj16TdCv19WDHmeSKATVDN56Woa8tRTCJbGSGLU&#10;AeSNIs3F+PZfeRs4H+Do32uRUZsZ6hZqGXNZAaQDHLVyBpZkdGZf1J5FAIBDXXgWHN7e9wnw0+zr&#10;dyDI5B6a6rDCF6ekSoSofXI6IIVdJHiNpUeeNbhlA1r9Bb/Xt7eEte48OkrQAGlenOizlTQCuoJj&#10;MInPimjkLMZJFtotG31DcfX6D/G/uugHv9OnNYSoPU7H5PEUtbSVMqGN3kMrOWX7YBU0pA8pBIJ+&#10;jgi2kC3PuxQsOvJLGGyeoWerjUORHXTV6SpqkQgtAlQjHX9uguVQAjTz/U293SMKPn1WRgcrkf4e&#10;olJUrFRyJPTz42okMZhfw+GmuUKhJo0DG5B4a35v78VBweH+r5f6v5DSmgyKdGA6b7AotnwZPXi/&#10;NkKjHiiORpZo4qqjhncxSGxSRGZS2tZFUWQ6ebD2WXtu01M49OjKxnWEkEZPn0qKCatqK6SOGWgp&#10;0qVWjjqpI3kVXqWLeSlmk9CSsPwzAsAfTc+0JQCmOHS4EMcGn+z0H2dqMVDj63HfcYyeKnqWx0bm&#10;VXljRJPDNXQuiAtEzesLpB/B559rIUYtqGK9IZvCAIJBpjpEx5OhoY56mjnNZFBLLTo7QCIyI0JG&#10;syAHxayC0a2BIHNjYe1QQ1APSIsqAlekXRGoasleNvFEscdXGFJkgp5ml0mVLj1Em7i3N/altJSn&#10;SZS3ifb0aLqLd9DtmfHwUsMGWzVdXCGGKsgheRZ5F0QFTMhW51EKR+q5uQRch3dLV50IrQAdCjab&#10;uO2IXFTwrTo0VT2lj4MhkazD46mmjlkqcVWR0skeBggrQwf+ISV8Q0IXkWwpdSrKiEkub+w0NukK&#10;hXJ9R549Kf5ehXJuEWotGK1xQYz5mvAV9PPotfYedpMxW1L1Esr7geSIZGWljjoI5MpBLaUSqw0x&#10;VFyC8kNo2jARRfUfZ9YwNEoC/D5ZrQev5/t6D19NG5Jp3+eOJ/z8Pl0hMfS/sNkXpCaipqGSeSVW&#10;H3NKpMcsYYgOzIxCm3Cgi7+1Tmp0+Q4dJI0GjUBk/wAx065TMz4mGlp8dUxUFcwpwYqWQRx0bxPp&#10;kklkW5hcKVkUEt/W/HtkRB6lxWnTjy+GKR4P+DpS1k6VaSVE8+mVYCslcNME1YtRHalhnrB6JFkI&#10;ku4X6BTe/AYC07VFPl6dKCwPcx8uPDqRgMzQQxQTGmiyFeyxrVrSv5C7PZIFdn/RZSBKttNxe/Fv&#10;dHgfyNB5f6qf6v5B2KaOoByaCtOhqk7sbYlVPQ0FfTxxR4YwU0c8kgrMcyx+WKaodNLrxeIwxnSp&#10;bVpOr2hTZvrBrI8/yP8Aq9fPpTcbrFakofSlPMf6vTor3YHb+7N6Goh/iFckVUrTLRCaR2jMzDUk&#10;bx3YWFuNRsbkKFNvYmsdot7QatOfn0F73dri5wCQOgobP5COGPw1knnpoXMkdU7eSOVF9UkDJYPp&#10;Q3Sw5sSQb+zMRoBQAAdFgnkC6akn06Ss0cWWySVpQvUXjqJJm1eKoBHiluhFw4NiGIUED3tiEHb0&#10;0QsncOPn0KKbdpRizT46VpqzxiqnqqsnXHAU1OscTAGMxqbP+CTdCwt7TlqGtelfhKE7OPn0jM1T&#10;0EVFJQQvHJI4MvmRRHaRiEEcesAgtxcW5Bv7URFmNekL6RQDoPPsqqmd4KuN1ABKtCt0Ym4VGLXN&#10;lI5/qLe1NQeHTQFOnXF0+jyeSISGNv22fmR7j0xlALD+tz/h791scfXoatp0IyheP7BmkgWMpBVo&#10;7a44P89MvlCodFubkKTxfn2W3cyxHjnoxgTxMU663NSRYKrjkhmkkaUySRUseoRY7SBJVkxKNXA0&#10;nwP+huNRt7YifxQajHVpF8JgR+zo8vxp7fNdmtqUdUlNjcbTZCEZjJNRGshioURKKOqFIxd0UK0g&#10;kaG1iQ5Ut7CW+7UBE8qZYjAHn0b2O5FmWM4UdbG+6e0ukNubNwOPkz+NqGWmjl2tkaT7Z6umWoYC&#10;mFVX0oJC+q7O66SoTy6SnuHmtrmSQqEOOPl0LQ4wQ1FPS6+MvaO3t09jUNTXGBclj1ppq+lhSGNK&#10;0NUKMdk5jTqqs80T+YIBpUg2vq90MZhnQycK/wCr/N0XbmpaFgvl/PI62H9htTy0FPMjMYZqYSli&#10;gRy59QAA4HA+n9CPcp7PoMKsPMdRfdAhzX16FWOdVSym4B0k3AUkC4e4A5/r7FEejTnpH1LSpF1I&#10;lGo6iRcNe4uSQQOOefb1FIxw6oygcOp8c6TL9HYKCLnxshYmxDE/U/8AGj7dAFMdbQk46yo6ObKV&#10;4Gn63uB/Uj/bc+9aerGlM9Z0iAFuBc8XU3NuQS354I+vvdB14UpjqPUrcXsCdWk+lQVP1C3+v1sR&#10;9PdJEqMdb6anTTquwta3JNyb8/7f/ifdBFjPWqdYZIuLAq1jd2Nv1G1xb/bc+9mFTjrdOs0VMxAD&#10;KPWv1ABHAvce3Y4AcU69070saKTYEhgSNIACf4g2H5F7H2sWDSPn17p4hdDwQBcA6v8AY8D6cX59&#10;vKpUU6t20+fUpHUn6Enn/XHHA12/pb/fcm3Wuu5HGk2KjiwNgSqnkn37r1f9X+of6v5BnqZL/QWB&#10;FwCLgkcfj+n591ZwuD1o04HpOVsmskBdWnXcre99Pp0/8R7RSuTjptscOmCUIxu3CLa66CCCB6jf&#10;/ffn2ikUU1dNnpNVcaeRv0kXGtmiBDMBa5Vfpcm9z7KriNWPTorox0kcjEw8gDBXBBjW2uNC3CEr&#10;b6Dklf63sfx7CW5QAqwA62refSEr6Z31MwKIdBaaMhXuG0hTT2IsbG4A4+p+vuN9z2p3JKClf9XD&#10;pasgI6Ss+OkcGEXVkR3mk1pKqhzwwCD9S2LfXi4HsKzbPcqSqgmnVwy9R44qqnDmxGh4GCIiDnx8&#10;iyi1wDf/AF/p7SG2nj4qcEdO1X06990dUspDlJEeEoI7hmU6yoUrcM1tJ/F7+26sCSQc9WFKY6Zq&#10;qqjEkGsRx6pHLt5NcsReMhjqQWI5A545AHuqAFh1smg6Tk9UFLMyRxD7ZjbUiMpSTy6ikQIu3pBu&#10;COTyPZnGBnpg5FOk9U1U8YMxleSQLZ4kCqtwQVeMcERsGFlU3JAvx7N7ZQePTRWjfZ0wV88UxR9S&#10;yBlmVk0mlRxqvGyHSP8ANvcqBySAL29ncYWg9OmY8V/LpB5T9yB3AjaFQAs5Yj/KJQRJEgVdQkcH&#10;i4svB5+vvZ49KV4dBfm52xoZBGGd5YGlZzGwijiBTXGT6RrHolKG9ySL391056MoDqUdBlncshSM&#10;tC5gSemWenjkuXp2japp6mWeQD6oNAJICsPz7VQRFyScdHEKngOgv3Bko1VZ462ggp0pZQKNDNM8&#10;NZITAkn3MI1uXGlWZBwy67absTOGLFOjOJaDPQQVVbRB3PjjkghSBGkkRBJGsx0mthZrqKm+mJnV&#10;f1fhr29rVGkdPdOWz6WTJVqzfZVE7I1V9vJSBaQVdJKviTyyOC0r6SGbWFYtqX+tmp2Coa9MzPoQ&#10;9HB2BQw03hp4n+6jSJJmYM8lQ9QQZoY4mlGoKraY+SShPDEL7DU/mT0GL6XV29Gx2vIDHATEdUwB&#10;jpZJERzJHaYEE6lYFbMuk3U/Uct7I7n4v9Xz6LB0NOJqYtDQs5VRp8LkLIZGe7TSylgNSg3B4H1H&#10;skuVJOOmfPpYQVQRYwjSqyzeEyn9RjK6kT/E3/J/sj/H2kUkdp6905Q1yeP1AWSUx+T9C+KO4aUs&#10;fqLm4t7UqRT/AC9N6u7SOuZqQulkDOsjMEm0pqVj+n1vfUbX5+v+I+vt0MV4dX6dsdVBbchtN/JL&#10;I6ogc8gtEv1B/q1vz9fZ1Yy6RQ9NR+fSkgqwp8Ui+T/VrbTd7gkRyMP9e4YH/be1kzo40g1p0oTz&#10;6lifV6vQ4s2kMQFOs+oAN/qb2Fri1/6+y12Wv+TpzrKZo0CsVA9TKASAiWFxq4uv+t/sfbUjIqjr&#10;3TNkahWXRGiysA0qRy2YMFPqXj8D8EeyDc0DLpUZ45/ydeVhXpoWmd9HkCr9SysWFkHDEFfryRq1&#10;fT88eyWDaZrg1pQVzXrepQKDj1yNMscd7uERVUM8aorEuTo0ryQfyR9Bf2aLs3hITx9B1XWPXqDU&#10;oyAyERgLpJUMl7sxBA1j0jg3Nv6X9oLmzaE+Iwp/h630zPOl5ACjJGSzsVVo1SQ6QshtwRbhb/64&#10;Hsrc6Djz6903ZF5AFtIrMyhVKuDpUKGSKSEDgDkcXBHtJeM2nUCDUH8uvdQMU0pkMZkZgRq0yIis&#10;5U3MgVQF0tcAAAm4P4uPftpJEtCevdLKGlWVbhf84AYybScgamViPoVJXn/X/p7kG2tA6g8a9M9O&#10;UFFpZNAQH6MNKkqjMGeG/wBbki4P4Fh+fZzb7cuNI6ozHVpHTpHjhp8XjfxMT5TYARp9RyQGtx+n&#10;8f7G3s4XawVppwePXhqrmnSN3JiaiMfdxJpJLKWIDqIh+sPAVBBK2F7fX88+495q2eSE+Mgp5V6e&#10;jNRjpNUrNq0jSzBfFdjZ0kX16dBB4C2K3vYG/sG22Gock4/1Dq/TvDGfVGY/GFRZAX5dnc6QIg4P&#10;BsbAcA/j+hxHEWOmnXulbhnWJwFZgJHVHjCgyXT6sgYA/S/4A+lvY55d/TkFPXh/q9OmZvh6GTDj&#10;yw67HgW16Q3kViCqBfza5AP4t7nXZk1wg08v256SdKBYHsSyEEEhAEA0r/h/hf8AT7Eaw44dbx1k&#10;NOrKfSDpN9QAUvdblGC8X4/H093EIYder0y5KhE0DqdR9JcrG17qV0/q5PH0vb6+0t5aK8VD02y6&#10;uHQMZ+gEbtJodtILIzi6s0aktINQBt+bD+0Rf6e4g5g20pKZKfZ05AaGnr004wlamJeCfLrUcqQU&#10;uRe31IDC6/1YAcD2WbT2TBT69OS+XQ67eUOsQDDTYLYhPJwoLAkfU2A4/Fv9qHuatpGtB0wnDpeQ&#10;R+kCwN2/1IswvbWP9f8AP+PsTrHwHSpMr9nUgUwLAC7AN9QBqUjkjV+F/wBf3cJ/q/1D/V/hsVBF&#10;Op8dCn5BvyQDpKBR/j/tvbnhjpvwzXBx031lAjozFWIudP7aBlP6RJcXHFza3tt4AcnpwKAKdMBx&#10;o16XQX1jU1rD08BA2n/Cx4HPtL4CVJp0yUINB1iqqCIRErHoW6G5ZvUpNkAP4seQCT7SXUCmKnr0&#10;26HgekVXYsMeEXUr6rNpDMAbKpk+thb9P59x/vG3xvVqZ69GNLZ6gJQr4rFBaNpXuWBjuz+kccg3&#10;vb2GvplCFSOlPhhc+vSdydGGWyrrTUA4sG0kctcH6G/Nx/X3GnNMaDA6UIpOOkpV4wKjvGGsUlMa&#10;SxHhyNBKsAbkG5A49w/ucVSWXpbFFTB6bYsRGXUeOOIKoUyeJdcbLYpJGVF1PBKk/wCPP5IdEH6n&#10;DpWsYpUeXSspqRdAZwFTSrpZUOsDiTU5H11cX1ccEH2eW9spTW/A8OrFyRpPUTIpFqChCjOQz2cD&#10;VCgtL5CQBcm315JH+x9t3AjD6VFCOnIhivr0100iCd2H6WJdr6ZBdRoKhz9QbD6fQ+2IGQSav29X&#10;+zrqeuijm8UaqUuquAur0B9EiRm31/5Cvx7Xm57qL1plDDPSYzmTVWeVm/cUPyGVIj9LxkfViwAH&#10;+HvYulLUPVGjr8PSYp8vMzys8iakX/J4yoEchl4ZjKeAtgOP62H49vxuWJr02yECvXKDdNJHLDA8&#10;yxJMBFNIT6m1vZIpWIIA+uplFl4uw+gEm1XzRSgEUXpiRVIz1zz29aWj1UyNTNNN446cOoeNZoxd&#10;IpIogLXBH1ciw+vPsbvuKinhnBHTFEXic9ZMVnWWgmP3Plk/eapWNBJT+a4mjvxYMp16Q2ggAAty&#10;Li/ZZ4haGQCrefSaUEtxx1xfc+3MpRJHWVEsOQU1KyyokoSWCSQ0kbxRx+lBI4Y+J9J9IP8Ah7kr&#10;lZIr0h3w6n/J0X3KFDX16LDvzdG11qYMPPVeatNTWRsHif8AyV4311VNKHUWR0ZihAI4IF/r7mi0&#10;Tw4wD59IZH1KOhY2ztpMhgKOpxzT+OQxVVA+huJGhBSedgPSqLZGT8WtYfX3S406/n0a2SFox1kr&#10;qPN08dXQVzCsVJmjd5fFEJZRGJJHieQWMUkZ0OpI5b8nj2hlOK/b0cwotadAbvDD5GnoIqWsp6SE&#10;JVo8UNCDLWpM7GSmaREXSAza2C29QRADYn2mJ7AOjRQaaugyo90banikoZIXpdwY9khFFWyVFNWV&#10;k0tSY74+lZWlq/uf1vAguosPqAQ0SOHTgB6FTbOXocmfsqmho5qfLa6ZMfPTRmh+4gHllpliqLpE&#10;qKrLKT9ZAVQXAJ2ujg3TwjJGodJjM7bweGkiqsQYKSnkkr6QUUNS4pqmWVzMac1kJDQgSBQoaS4u&#10;ykccJ5nK/D0YwUIo3HoD+wdvViyY/IrHGJqCooEzFdTMZK+fHtKArvwC0bkmCoPJEbIxJt7LzK1d&#10;LdKmUMMdAZvBJodxUlQ8SzYDKVMlLUyUQd4ZIKgtTZSNIoQqJKjDxRMRe129ppGIqRw6ejFOg7qT&#10;g6KszvWzwukGdopocN92rvQxJXSBqekekiJ0Ii2jlNwLMbn6+0EjtWvp0tgK/CekFm+tMLm8NVbX&#10;3XS0mJeespMftbctGHq5IHjXRHRZgjR5oZbFkTWDEbaiQQQ1HcNG+sZHp09PaxzReG4ofLom2S69&#10;qdp5ql29n50rJAJMVDlBOYMdmMTHI8hxtdSwpqSrMlmrKpX8sRCqn1V/Zqs6SrWM/M9B9rRoZNL8&#10;eFf8/wA/X8ultjtl0+Mp58ts3JV+AyFBWO1BjqwPLga7xwF4shWx1n7tPO6htFS0nrUL6Xvy276s&#10;NkH+XSpIAKmLH+DoQKes3d/DqbcEOIoaiqmVUzFdSUVlyyVqCnnOdx2WAMv3MQZkmpzpQsw0qxt7&#10;aoldNeH+r/VXpQA+kMM9Ctgu1tvYKgc7rwUtFCtJBDRVWJhUV1FjfNonMNYsai6WAhSZV02sWYfV&#10;l0YntPSutEqw6c8ptnbe6aGi3Bt/sqh3vjcik1fBAlHSDPYHK06BlmFMQWRaVDCyHSl3ZwATazWp&#10;ozpI0n/D1dIVlUMDX/J0HNRWUm7TDTZjFyx4+agNFPkqSBaHNVMNNU+F/NRwqWeOeoLmQudbMzFD&#10;xcVaq5B62UU8eHy6hZzVQYT+D7crMxTpl6LK4nL1BpIYKB8RLCGSb+HqC7ssVO3hLt5D42LA6rHQ&#10;YA1NCerOoI0LUV9fTov+fi3NtHF42HdEFFu7Bs9JPTFKaX+ItBPJ/k9Pjq+o1Ry1DQAyNItPqBug&#10;BXkKFKSsdHaf9Vf5/wCr0aKNEnf3j/iv8nDrPUZSGOkyFVt/JZ2o2/DSVs258NuPFUuTHlrjqBxK&#10;PrihnBXwrCjhivkZlAAX3pQtQGoT8utEqQWjJoBkH/Vx8ugFzmyBuXNYbd0NHtuupGWN8lhoWWsy&#10;uNmjPk+5EsYb94Q+IrBpjQMeVNgfZnHMUQx5+3ookgEkiy4p6cSPTpGdlbiO95KjBw01QcZh8nTT&#10;PNTOk6z4+HUKnI10qao3n9Tyh9dlDIoAKe37aPw6MTxHTNy4mrHTAPST3DkpsbgafaVNPStBT6Fx&#10;9NG6fxGowNQTWK4yfPjkcu0s0dgQQgU+kWVIlW8Q/wCo9IZ30xiMeX+DoGMxjKMU+TwmEovuMnW1&#10;D5eGrp9MkFREICMnJqkBkZSobxOtgrlyeOfZjGzGjscDopkUV0AdANkto5XbtStZTUTQpTVcEks7&#10;BpRQ01QNcVNLOQY1l0/S7eRmuf6ezGMo4A6LnU/D1lr8hj6RXrKGarqa6oXxGKVIpZBQ/wDAiTI1&#10;ARdMjxTXZbsAQq35BHu6qwqPLqhZF+Hj1gwm0K7IZqtrs4lXjqCZVqgqKUlHkjEbVEsRssalwGOu&#10;wGoJq5BLmKfPptY9TBjw6kZ3dKVgxuHgMghpZY0goKIfa/a1JYrTujqi6mca5FkcvydLG/JsEqK9&#10;OSS/gHU2roBisZRV9RVyzMGcwUrxJSzvVSvbXNFJ9IWAk1yK17EHjUPdOk7BeJ6D2oyD0GPr6tQK&#10;SfLLpgp45Wn/AGZH9AkRR6JHAGr8Hk/0sq6p0jTSvVvFfyfbmGU1E2pbwToPMv1FkugBNhfgj8+/&#10;de6zSV9PT01LCi0qmWU6sjyvli8WmSOphCkjgsXZh/W1hb37r3SYyPlacQqpSlp1MUMTvrgkWJzp&#10;q4o31FWbUSH1EW/Gn6e690n6wNOwV5PGugRIsSkuyxNbVILWZnRiAdQH9R7917r32/26SLTvHIXm&#10;COxAb9iYi8LTOAPSwC8WA5sSPfuvdP2PpqKBE06nrppJGDySItPHAF0y07E/SS4DC5sRYAn8+690&#10;35+XyxRIspkIAkFkjdSq8I8XjAtpAtcAC1+AffuvdM1NRAOFma7S28jKRIIyH1pJGi8kG9hf6+/d&#10;e6eWkp4ysRklqoZXm0G6pNEY7JZ4yAAUsRcG9jf8e/de6fY6CWop4Xn8VK0Ygek8+mzQxg2qo7XV&#10;rX0yKR+dX+Pv3XukyI/JM6rofQssbHWAZIPKbzHUCdZ+rAEn+lvr7917rnG0dBG8jLIGnCiKnViX&#10;jUSNEJo5FBIPH0sSRq5+nv3WiK4PXGT7QRzxVEUhkEhlQyBI4UR11BoYySWPIINhZbW+p9+68ABw&#10;6h01PPkZKZ5kVYVKCoudErRU9y8y3FyWUkWvzwPfut9On+VPJ9lSRqYJXqLFolkaJL2VXWwPqWw/&#10;wBH+sNdaoK16EOGnixeEpY6dKU1OZjqklcxos0JhZZGiRrelDpGsk3ta39BoEH8uqsAcngOg5ylR&#10;9w1XK8Urh5VZdS+SWIMgDeNAACjAGMW5Sw5/V72MnrQpq7eHSVqp4CitDGCJtMVPDKwmMJEtzGSF&#10;N+QQQeAR+Le7AevXk8+oC1M886yRhoDGZW8aSoP2ghD6UW9ze1yvH4sBz72AB1UfCemqWd5XERd4&#10;UYuESAlGgaH1MrEgEfnn+v8Ah731YrResf3BkjMtUrzsZlXRKoKpJqA1Np/ra5VeObHn37qgFTTq&#10;UtfSiUR0qsikMXKw3RZCfV4i3K3+lz9Dc/j37qxWmT1xvAS0dRCZfHJqWQSAAEkaYEkN7spGk/j3&#10;7q54jrAxIlqpA7mBnSKSBiFFpBrRvUAdPCgEk3PNrH3vrfXCmSmnlWUp5pSvjMaBdEkpBjVtTWIA&#10;Q6iGYD8fj3rqrfD1NkSCBVeFUd1ZYTE0WmRTDw7/AKeWUEhCLj/H37qi/F1ipaCsla+hwkgbW7qr&#10;EozaFjVmFwyn9PPB/p9PesDrVM06VsFLT0ECweSTU6nQCoCRrExQs7N9TcH6fTj3qi9eAqK9N6VR&#10;ilDsJPJZ2CkrpKxH0hbcMh/sX/NvfqHy4dXC449NlfNFKY6fwmeN0v5ZWQeYyNqcqpABYH9N+LA+&#10;/BaZ62Foa9N1HCUqEVmMk7l7oFLGAxWVY3Y8G5III4Fvrbj3Y8OrdO48YR7yRPNC4kUrGmryaijI&#10;hNw4sb2AB4NueBTrxFcHrLDUtFRhPCp8LsNSop8zE3LxPYlg319RBsSLD36letaQM9RY2E0xqFVF&#10;V7a4kupu3oJRIxay24W44/qfeyKdW6g1TCaV4hUymI2Ap20hj4z5NcjW9a2/F/zY+9gda6xy0JkJ&#10;NOQImYxBSoVxYXkGgfQqLKbfn36o691MJSlV0lCoAsD6o21JLrOqSN+PSWPH5uAfeqVOOvdcJQ0+&#10;qKKTQo5YSRqqMpXWXkdVsLkAAcFrfXj3ulBXr3WAOIm+w1EAK2mWXQnmktolid5QSvr+tz+nTb8A&#10;eFOJ69TPXisqOrLCiRrKsADKGqFpkW7aVZT9GGkG/PB/Nve8de6zir87xiOPxKNUv7hRFqJebokc&#10;YJLFrg2NtI5+lveqAde6kU9R905M4lR45QrTJpLSx6SSigi3pUBiPybe/Up1o9RgujxkKGMvlNNL&#10;LGvpK+topF+iqQLpYj8m3vRNerdN7VS6YQGNM7SHyLcPAJ2aykr+Rzbjm497HDPWup6GZZioS72D&#10;aBHqhCNJZYyfoCC31/H49+7evdZdLSCRyVilDFUJYRgxX0+SMMtgrMSNRJuf9udYB631imASOWKR&#10;I3mcqZQ7KHZYGs8oUAah9RZSf0/4+/Y8uvdcqVADIiD0CaFz5NF1R1BSUAWKk8MxY8c/63vXXulz&#10;haU1BhWNR+7J4ydFzpEgLxwJ9LyGwAVfxf2nf4z15fi6lV8QSesqPIeC/wC2YdDJF5hEE0qANYNr&#10;hfpp591pU062/l0KfUm7Knb2Sqp6dkXyoaNBIxcUcVT/AJNMZYBxIQupUDfQtcc+yXetvW8g0EVo&#10;f8Gf8nTf06y9x4jrYy+LGNy+Y6sze7dvHIVEm38ft96x6OpY5KGmhqnLVMkhuCY3jnVgvqaLSv6Q&#10;AMO+f/Cg3gW8wFDqoDwyBT/JXyrXqsQrVh/qp/xXVtvxDyFDunBMzR0lLkYGqp0hVyaWGnychmNG&#10;ioVLKpn8KkH9TRte97QdzFAUutIrSnn+yp+2lR+fSm1UNJQjo8eN29QQivjrKRJK5WgaejmmjWJK&#10;WOO7TNTzgeRb+lgCbqFYm9j7DSov59GqQoMkZ6cjRpVY6aUwUsAknEcsMhkieCHwnyKrWLHWwCBx&#10;pH9Lke3kj1Lq6eKqy56RmIxutfKsVU0UFen20QYx1SrVRiQRma1kVONbP6WKW+p9q4Ywfy6SaRqx&#10;0ybpoKGGmip6mvelqlWVtZRZKGqMkx0aiw1LdiIzy2gp/QkkxgUL9vW5FQinl0EGSw9FjqWR8ekE&#10;pkdJIKZpVjWkinm8mmi1AGQM4ZmVRcN9Bb2Y1qOk7RqlSPTpKvWSGR3qI6ed2lFHHShVh+4JqUbz&#10;VEyhkEcbqrNAAGKqXPvfTUZANT1No42qqqrnq/t4KuqqxCC8clPSlElMdK66NRYGNSzsVsbC5APv&#10;Qznp/jnqRX1RX7haiFIowktPDGsP2k3inm8MRrKej+mvh5EMjWAWxA1X91vp1wuNlkn/AHZqhJ6y&#10;mSYtNUSvK7JEXlp3KrwkSa/EoI1FbSfUH3eMEt07CKv0KkON+3aKaqhBqGpqaOE1MapFEsaFqiSp&#10;hUFNRJUGNfSH5PszSMAAt0Zpwr5dNVfG9LLFDZNUEaU5apcCBIiTJPodP1DS2qEABuD/AF91kp05&#10;2dB1lqagxENVLRVFPPI8jTzspQyyqWZgXJBBCnUsgT0tcA+r2xRR0w4UcOgc3nm8Zj6moiqU8hzs&#10;dNTuKO5kmo1QNCaKSmGgzNNpWW9rqnB9XtQtSO38P+HpDPMsYI9egqyG48jVRywY6lMcPkpUEMtb&#10;FOklBxRo8BqAA07yWIZm+gDMt192WNfxnyPyzx49Fkl01cdMGU3dXFmlAnen8dBNPHRxrUzU0Ex+&#10;1jqoMcgOqQSGNZWpWHjDLIQ4uA8kS/DXOeOBwrk/9BcRjz6SPd5yMefSSqainp6nxUTxVghppamK&#10;pllaOaqWpkVa6KHxBoWjCPGKlEPPBPKn2+FJWr8WwccP2/OoFfy6aMq6qLw6aYoIqSmrHpqijgpp&#10;IayhjMTVbZFpJowaW09So8KxIqebUvqOqwNg3t0gkgtUn8qenD7a068pRRUdJ6bLJSU1PI327LEJ&#10;pNUM1oZCkK66mecWZEllV0IKh9Aa1wbe3KVr5flX9g6bkuVTqNitwYyZ1pKyrqDNSRTSPXyTLTCS&#10;pZhKFp45FA8EaGKOIMeGUta597Kt8dOPlStKY/nnrUV4hNTjqZlN0YoeQUFlaoNTFXu0ghESrS3L&#10;QIRZopmTUZUu6hRbmxO1RjQN5EUAz5/5P9jq0l5CvnXoOq3ddO89fLTxaxVK+TqYqOZ55KuniiFG&#10;VesYOrASFdUekHSkj6hb28EwKnPCp4A19PL5HyJ6SNfowIXrAubWngicGojeajaZjJQpUR19JCgl&#10;8mVOlkESX0TRREsq+sksePFNRIxQGnzB+Q9T5E9VN0gFR0mq7MVJpqxoZY6mknoqUUMbNUUtTTwS&#10;lp4ZcrLEAiU8pDrokAdrxqGBv7sApahwamvA1PA6Rx1Dj6DJ6L5bxiSAadMOSqKzIY4QQny+FVcQ&#10;1OPkGNjaMolPikjphdV1P5VkRr6gGfSGJ9uppWTU/n51GrOdWfsp5Y4Z6StM0i0PUFmgjEA+1rai&#10;qfJI5ZjTvVL93FJatrCp0SRIrOZZBqK6lDcBfd68cilPmPMVA9CcYxwr0y7U49RpqKiRMaZYJy8S&#10;zU9FOkzyVVTTsnnpp5HkHjH7msVEbgaUP1Nj72JGOpV4HJFMA+fzPlQ+vTLSacDr32eKqY4Xalki&#10;ho8dULWUliC9e6/c0c1Olz41AADnlWViLC9/e1klDfFUswz8uBqfXh00JGrXj0oYsYs09azU4jNF&#10;SBH0PDMkiS04SkKQygw6VdNZaMjTZr3Dm1A5CLnifz861pnz/wAvTyPXh1OrKHIVSlpWr6tqampq&#10;imoamgpUnxxeMO7S08SmJkCksZIx+0oAAZrgOQyxp2gBa1qQTQ/Z5j5Vwc9K0kWmk9Z8bgq2paCC&#10;A0TiVmqMh4KmesqmMjeqGGmAKkPCl4ljXWq6gym5u8biNalgRTAxQU/z1pWvnTpWrqwx59N2Vx9U&#10;FrSgydNRrCseUklLQfYyQymCoxlOs15R6wjHxOQAmlUaxHtRDJGStSCfKnn6NjHrx9ePTlM0HSJe&#10;mrvu6aoFLTNVVMTutKGQUsaUUXMId/0wllACyWOohgDa3s0j0gEE4Hn9v+Xz4nA62EINep+FgFal&#10;PmhFRQvHUJloqyIGnhmq5g7V8Adv80AyrEvADBz/AFsLXBC1hqc4P2fh/wA/TlCc9PlTlIoYaZvC&#10;IROgiWKCRY2hpoofuqDHySemxku7+UHgLxcm3tCLTxHYHJB/aa0J/IdMkFmPXqfsAB8hLNkIWUGV&#10;shYusxpoolMcNC8qhg0aAQyzatBALixS/tLNs5WmlCOFMefqft9PLh59NMhHQirueXMySy0rUtO+&#10;Xnp6s0tZFNO1caamWO1JIl1MbP42VyS2olWYW9RFLaCA6ZAToFKg0ArXjXzpUU4UHDpGzkvp66qI&#10;Y6eeqikoI5zHTCphkamZguUqHNHV0UIntGySowmZXTS6LrDenlgdyggkZpx/CMg4zUEAY4EkefWu&#10;PT/Qa0WGOaERfa1MX30cLSrSRCni8c9JVz0NjMwdQ0Ep9LAGzFRpLOAx05qDThX1BA8hnI8vt68R&#10;XoR4mlyt1aqUGWkUyjI6KaRYJWXyvTU8igrIj6GhIsVLWUccJwAowMj0zn5+RFK1HpXpTUElenbO&#10;Y+kWmSplp5FQUdbCkU0oeKMSVMdFC88FN6rFF5B9Ra7twB7qjHUB/peGD+3/AFDy68VU+XQbVuMm&#10;lqMvO9NoqpVio6OZJzSUiqqxmnEcLKPTDGiojX4uCxNiPakSKqqDwGT6/PPzNT+XScihp1GwtTDX&#10;Vxp5J6mqkkWWWnBkWlpZqZwaFaeF2ARNLkKHU2WMn66ePSIUFeA4fMeZr9o/nXpyLz6HnaGHnWho&#10;6SprYEqF8f2dNPHqZYW1VVMtZlYVCHTGziVZLEMtlJ1H2jehOofmf8OPLyp0Z2/Dozm1KvA46Vpa&#10;37VjTU9JkJhU1TJBlCg0BqJ6f9kxtL43a30RiChZrjyIdYYdGMQoRXoyu39zUEcdNUg6HrKeMeLg&#10;Rx0gZUlampuQsfkIVS1rn1NoJIAhs3qBXo8gZNNOu94bkjqaxCckUmR4o3p1EciR0kd3R9agmJbl&#10;RYklTcX/AB7Wt+o9etyKvEdB9+3U0+vILIlR99PUWjQCalhCEJTVFSReZ1QkyAEc/QckBaoVVz0x&#10;SgNOgL7D3q+DxcuLrckaQTZGWSrNKIVCVlKFejmp1a4SnkXU92JsdIIBJPtBcO0p8NRWn+r9vSK4&#10;ZVjIboujdo5amjrXyNRTwt5KmoWKKjiLVTMfVMysjDxCRREv7eppHJJ0n2iNurEUBPqT5fL7f8nR&#10;I104qOgc3HurOZ6reTKmqpcVDJXRY53jMMcS1cYgLV1Pf96MSFFRLEKzEA+mwsESNO2mrFfPh6Gm&#10;MfMf5AXS3EpqCTQ+R6wYTJY7F+SKskjqJFjK2jyAhqKf7WNo6laGKRViE6qXJAZWXSQEJCsU0oZs&#10;gftGPXJ9Pn/PpmKZUPceh56733RNVwQUixa6+JGiNIJmNNS0yazGkciKg8buzBtPDEl0PBKeZKCr&#10;eXr6/l5/b6dGVrdIW09ClkqjH1tC9bLVU2TSGaWlNWJ5Ij9o48WZFW0YIMIZUeJ2tyR9BYey6Vxq&#10;0iv/ABXDpfXVmvSRfJyQ5eGWVmeCOKPFpFLItO8c/wBu0i1lEsX1jYExI6/2S5b8e2ie0gH5/l51&#10;6q+FPUHC7zSBYqg1UVZSsHN4JbJSVS1DRzSFW1Q/tWZQbXCWIF+fbc8WquCvD9n+z/n6TF8HNemn&#10;bfZjV+akw0VTTRVk1NVVkRp6iRlgdapo4iHmA8ilxYiYGwdVHPtprKkYkNaAgfb5/Zn/ACdNiU+X&#10;Ri9u5WqqVSqrq8wJSVVT545mIEyTyIr5GlU2UKzp40iCkk39RW493RFQUUU4f8V09FcNXuPDoRsr&#10;vTEU2Orkaqpq9qenFNDCahYfAkh10SSxKg1TsLaElUMVHpLEe1KB27QOlJu0bHp0A+6MymQFRBT0&#10;EUUMsrVstGqyNVMppv8AJRJBCSHQzOxaKYiUtp9J4IdEYX5H8vz/AJfl6dIZHDVIFOi7bxzFNSMM&#10;XSStU5URCasKsiU0GUQfcSVlTZDPB476IVtqZkUBNNyGZItQ1kAKf5j0FcGvE+g8+i2V6Njj0BNL&#10;llR/LFWLDPSV8qwyVqE0YqquHzzVkFNMCAHcqDqIOkMSAPbMkJ/h4ippxoPIkf8AFcM9aEpGa9K8&#10;7lnr6nFN5JKaqSlohV+S8cVZSVjtDV1DVNikcCBPKNYsqvccn2mW1CIwORU08yCOApxqf8nTvjk8&#10;Om2olGmKNasLULWOsVJWUqVUENBUT/tUdMqqXkBsEWPgMCWvwPaqJASSFqKcQSO6nE/6sEU6qzE+&#10;demSqyTvUSw4anq/38hR00pp2SjqKWejRpDHNJUHQZrI/mDXY6ih+gUrI7YEVlpQAnOQa48s0zj9&#10;o6aLU+HpR0255oajH1c9U9Sy08nhoo6B0WsemUSjypUaSszAgl7ISdWm44FDYVDKoAqRU1xT5ccf&#10;mf29bErA16FPH9l6/BFR0klHNW0z1U889TBHkJY4zppKerFvAkMzq4UwsW1Ldy4Ur7QvtYUGuQDS&#10;gz9tOBx88fn04JmPA/l1lr+xqeto62qyGappCuRp46lTV/ceH7OMRxvMyhYvE85EQjluxuXBS4A0&#10;m2EMFjjIwfLj/lrSpx9nVTM5wT/q/Z00bA+RWS21uqky1ZJTwUtbDItUXyCNTx09JVvPJUxx+loh&#10;6WiYWNwy6iwtc7tNvey74AcHgARWoH/F/l1eK4mRww4Dqy6DvDYm6dqx11FX0rCU07BI5g0hMaia&#10;dkgkFwRJriCgMrA2Fhf2fi/UxgSCjDj/AJP59CuG/idQ7HNP8nRO+399YCorVmjmSIrULRT0Renj&#10;kjrkgM89XPUKC2q5iDHUFuAgI9k1z+uxaMfOvmc4x+3pFeTo9Sp/1V6IbvDNmurJKmaKmas/hc1N&#10;U1QgRXSPWxp6yUQgBKYQMVSeM6tMS2Gq59q7WJY10CtNQIHl/pfma+X9LPROxwT0War0S5GpSuFG&#10;zwaYqSeqiklx8VPLNqqslQxwGMFJXDyRTxPqKsQV54Ey/wBmNBJ1ZIHGoFAp45AoCpxUYPSMgnoT&#10;tpbJiyMkT5GYpSVVOqJUpOsck1ZjZ9MMVRRVPjmSMK0Wi1QFuVvrJPtFc3HhrRAdQORxwRk1GCSa&#10;1qMCtOl1vZRyMC3QzQ4DauKp5KXwUEpDU5qY/wBtqSB6mm00lPLV6VMkcpKiFwpZdDguBx7KGeeS&#10;QOxPA0/IgnFTSlPzqMDoxW0t4xSnSXzLYiY0EUdbPI9QqxpFNE9IIKuGS4qWCr4xofxosbsC4tpQ&#10;cErII2WtVApn8jx45oRxpwPVDFHq0r0F+bo3OQrZpIo4JFalZmdNUkdKh0yPFBY+Opa8ai44ZiT7&#10;NoqeGFpWv+H0r6ca9aCLpJ9Og5ho2qKgE+p62iljmohITU+NaoqMpUuAwTUy+qC4JIIFuPa/Crjy&#10;PHy4cB6/JvLrVB0I2GxUUrQ1KTt9tR0kKmSCgep8yTr4mo6OR1eMrol8jpNqVJDpPK29o5GGkoRW&#10;p4EgUpnNM18qjiOrpp8+stRt6KnNUIcaK6loSIop0iQOtI3ohpKVlvJM7w+qUslkOq5AIPuySE0q&#10;1C3GteI8z6CvDOfLz62Fj+Ecekg+CWNMtBNBUSn7qKocGeojqKySsCTUk8f24JVqdwYwqalW5U2s&#10;D7XpKKoykcCPUALxGfXjwHVwigZ6YiGop2mqKaryFIlJXS1i+OobHK8dP9uP4iacq6OXkjvGRqud&#10;XGkkqe1gFQgEkAcK0qDivl8x9nTa0ElB0oKOlkq2pNNTBUQpSQyxQRSHEokVZEoaBa2KytTk2l8Z&#10;IIYBizX9sswQHBXJFcN+ZHr5VHkOHTxIpnh0ItDj6SripImjQ0lZSV8VIyTPFRrWxEzfxVJm5TUy&#10;6YF4HBcix9pmkKsW8wRX1ocaf85+dOm2KEdvWSvOMkkoauvjqq2N4J6isipWXxtFRw+KOTGsgF1e&#10;QiQtY3UNf9Xvys5DKKDPE+pz3fYPL1p010B2fSM+CWmkoGrMYsSTUpkP3keNlRnpRLHJeMzyalUs&#10;Py44Hs0iJyGBAbzHCo8/Wg459OnY2/D0n6RqkVNJFG0tKkWQWmR4kpphUR04Ommepe0iRgDxIoI1&#10;2NiTb244UKxw3bXNRSvnTz+f7fLrb8D9g/w9Cbgar7+roUp5Md9xXQLDVNTwyGpjamkaKGOpptK+&#10;eRPKFknlLJp+oN/ZZN2ISQaA4B+ea18hjAFDWh6S6z5dDZj6eslhVsiFirZ3ENOYNEE09Kv+TP5q&#10;aQtD6ArmnfWY1cAspHPsuLIrVTIHHFaef2/bXNOlKSCgr0+JQrU0VHlacromhenofv2bIPDJ5/BU&#10;ww0igLJTqAGkkiTl3I1ekWtrAcxn1BNMcc8TU19Aeni4KV6bq3DzAs7TSxwHwwCZ3pxTUzNA8lOY&#10;Iox5gSElaJJTdh6H4UH228i/IkV8vn+z7adIZCC3QT10cdPUH1VEcsiq1IKi6L9xLLrU+WFdEqSS&#10;XfUCNHC/UW9vx0IyBQcaeg/mKA+fHpvoRMXKaKOmpK80WmaGMQRz1UVOKSVwZo1q6hVV9bSmdpF1&#10;qNJJ5awKUsCTprj08/8AYpTrQYVp0vhTzVsNdLG642mSopJKqMO1FWSCriEFS8IiAIpk0h/0h/1F&#10;m9Sn2lZ1QBT3HNPMVHr8/wCXVH8unerx38QimykdGn7pCyzUpZ1njgjUUkSVTh1hDBhrfSz2jOuy&#10;2PtLrK0Qk/5QeJx/P0z1T7eggzG3Z4MbLT0tNWyoJX+/NTBFQ0UAp28U1Ezxq7lFR18ZDyAyDjxm&#10;59upN+rrcj8qk/aPnjJoKD16TsmmlegtrMNI1fljFTy0VbBK1PNHLV0oknp6eFZaUy8AEGXWGkQs&#10;Uut2bn2YrcKY0BoRSoNOBrnyHl5eecdUU1FOk69LTgRM1MfAKjHx0NVTMIxH5l01qUlEiiymMlpH&#10;dCPo1+PagPk0IrQk1HmMgk/4P2dWBINR11kBQZCc19W5r5knkxyo0cDY6ih5k+0NVYLJGX0xw8j9&#10;J5BFvd4w6L4aDSD3H1Plq+RwSfkenyaqG6aJplkY00UUNas00JpHidoUWvilM8UYjeySNGnkCamO&#10;lyCTz7dVCo1sSppnzxQV/ImlflXrZNCB69ZsbVJVVVVMVWr80n2kMklPElLR1KRMhYUhVfJI5TUA&#10;FChrmwB41KmlAtNNBWnmQT/L/KOmX+I9CBh6uWnqJJzA9PVNFSNJVF3egkq5o7SUtNMgMrzzFiqG&#10;IkAhyWYAL7K5lBAzUZoPOleJ+Q86+VMdNgAdCFRVMVHJX0iRViU6VEdPOlVLFHjEgMI8FdK5A1eE&#10;ksyKwdn5CgC3tKUZtLcTTB8+OR6UPl6Dq1aY6UlB9sYvDNVirqlAcffRuZKRaiX7WjrGE2hpKaU6&#10;z4CyMI7EL+fbbKwyoovy8/MgeQI4VHn14VrjqCKDwzSTRxPTrHWSLUtUxCaYQU6kmrgU/tyfRkOl&#10;vSAv1+vt0sNNCcUqKYGfL7ft4nrR+fSVrzK0Up+6ioWFGtfW1FTjfETolYrZ2uhkJIVvUQboQOPa&#10;6GmsY1ZoBX/Vw/wV699vQH7oSCGYQTUuTkmpKf76pqEpY3SaJF1yNW1RtGdBIZgP7JHIsPYmtV1R&#10;1UgAnSM/soP20+fTkQq1OgJrVl+8mnlFLGK7y0rOhZ31Snyx04p5o9AsCvjuv0VlB+lzxVTRpUHt&#10;z6AU/nx49KwtOkYsjLNEDK1PSxtVRSV0lVCTLLpMDSpFMVkUFmaRUkuqg2Vfp7VmNckDUTQ0AOPP&#10;PkcUFR6deKimOpdDM9LHLDS5SWkhD1FPWVkUiRy5ErYSNCZVvJJcNEul1JuzCykD228YehdamgND&#10;kD5Y4fs/wdVK14jpVYjINURlWl+5jkkkeXJvCyJMYYx4YJaNQriYPfS0noYqpFyAfaK5gAbAA8gv&#10;yPnXhSnpmnHrTCnlTpWY+rWFYXMdTNHarmo5WgX7P7zyaPt5TGQRwT5Khri6gD6XJbJFWoqAcA5z&#10;T1/wED0NemjGGNenmKorlhqaOnrUq/H46lDLKi1IoFImeOOomADeUn0oFWyW44N2XjSodlofhx6/&#10;Z8h/OvW/MfL/AFen+r+QkCKhc09LEQi1FRkK+mijqITHLDUwJEaFQqgrrZEbk+i5sRf2ySwq58gA&#10;eOPn+zH5def4T04U8FNEKWPHoJYaxXiQGZ4Vjq8cryRZOSqmUs2gallW3q9I/s29sMWz4mCueFcN&#10;+GnlXBBPz6T9R44pqSL7qsieSnVaeOSmFLFVPWpIxQmOnjIMlGoJIGv9xjbR+S52u2iPjniaUIzk&#10;0wx8sYHmevdOtFinnMVO0iLF+zSLPDDFDQNUQsz0tFjUk0qqaNYd5JL6lKjkqS07qp18fMeZoeJY&#10;+teAp/g690qsRhJLU+QbHtKzuI1ggrZIjNjlPihnlnqiJHDSaJoFiaxWPSxNiPaG4ZWqleHDA40r&#10;TGBjtJPmR556cVCcnh0JVBjAZjFVxeOOfExmMxQU1V920LlEmWS10fUJA7ar6SDpF+CpxSpTNCcV&#10;I8uGOOKUHriuOlCj9nSnxOPbH5aCaSutS1CyOtPNLJUxwtJCSyIYgVE0RAEJ0jTxf+ga8Si0UZUj&#10;PDgR+dD59K7bslDDqxrpTfcQxccssgp6wFIJmVhLWVMMFOtO+sn9HqVnRAbEsxNyR7O7O87lj9P8&#10;uf8ABSvQ426VDFWueju7b3dBMwRKuNJII6NWMiiqMcrgOx8bAqX1sSQ1woBB+nuRduvARQn06F+3&#10;TF+1v9X8unrI5eRWqZRKrQyIsMNXHB4paiqhYnytFECDIP1MjKFKXI9nHiAnjnoWWiqSB/q/wf6v&#10;5kAdx5t5P8o85SSWOSd5mQGGJaKUtriBJb9RUGNUBIcgW59syAGrdC21Okg9Avkdz1NH5615qMMZ&#10;Ink8kLwUrqRoilSVdQ82lteqVSyAg2H09tgVNOjkEBa9JQbmNFEs8jUxl1Ri+RqzOZ4pCZKeltEo&#10;s4AMwLoAdQJ928MefVTIoHUSm3xIlP6qipqMhUSlrCpAho3qKklWSSUXkBRmsr8AqCLgXNhF5jqm&#10;ok6h1kn7Ipo5YnSsjnLJVJLUAss5plUQCGrgWysgjUlyv5N/x7t4eOHVSCcf7PSbl7dx0KTvI9MY&#10;MI5kiibI0qTUCj1LCcaVbyBA+qwX88MfdTAwwop04FWmf9X5efUObvKk80s9dkIIJEihA+3pQlBU&#10;OgE1JK2VIkYagT91BJ+QG0291Nu/GnVxoC5/zf8AFfZ1Loe1MbUqZoK+lEhZqmmFRlmenoq0x3K0&#10;NNUKxlklJtG0ZUqDzGo9sOjIe4fy6UJokXtP8+pkfYOPkqJKeOu81XSVNNVZGoIVZaKvmgvUQJS0&#10;5IMjIdKxB7EDUV1Ee0r101AweHTyx0FPT/D03ybyoGjeknnfXBUNCEmgkSSapkUgzyvUekySrwgZ&#10;lIJJF/qGmQkZHTyAhqnh0hqzfSTsfvJoq6roYxFJK6yUkAWTinihkGpC6kFyT+gjTz7TGzYnHn0u&#10;SZBSvSJzu6zJDBWSmNo3q4/C0ksaVFVSG71iNGg/VcfuH9QUXUeoe3I7QjtHl0YxXaUBPAU/Z59A&#10;FuLdfgmyFXPMk1GlSBS08rJFUnIqhhinajp1B1tzpLWHoBv6vZjHanFeNM9ee8FSRkVx5Enyx5V/&#10;ydcevdzQJmp5ZZ2niM33Bjp5oaWSlnyBWB/4hP6rKYo7MEBs7qdRu1lQhCsBwpj8h6dI5nZ0Nc+e&#10;PIn1+VKfn1ax1NmopocfSQeOiH2v3EaS+WrliqKwMtRHIG4McshZY41PpUXC8H2tkPYPl0Cb9DrJ&#10;PR8NkZWJqelME2gvHQySraOViwg0tBURyKPHfSxDkH/Oc20WCyB/0x6dBO8jqxB6MTjauH7eLUJG&#10;LWeNWUsCHszRRH9QuLEKfT+Lg39msbDSB0G5YyGJHDqFWyu4MRUnxtGurQg+klkSOYCyl1BDD8gH&#10;m591kyp6dhXzPSWq5DqBAaM1itHIwIZi9NP6mLt9QPpYfj68X9o5PLowh4U9Ok3WTTw2ZRHL4kd/&#10;PLIpuC2oRxIPSGJ0kH6C9h9D7Qy8DTpctKfPpperkejAVqdYVVQypwlNJNNrlppFUK5DizKxNtP+&#10;HtLU06dVV1UbqZBIgMSu8lPGquHqnq+ZkKa4XBpR6dTAKo082P597Br1Snp1EDoEpZV1TzGMKJBN&#10;FNJTBjenE0gIu/jPBYFgSQw9+63Tj1BkIEyoxlLRs4U1RXzQxjlG8hXlrekuBYn0/j37p2OtDT5d&#10;MtVOlTWwrCkrmNZIJ0AMVQFuTHNH6fUI7jVc8A296PlXpSo8z0w1Mqu8skIhV5CzRKguFkVPCzTz&#10;EMNSqLWt+o6vx7Yk09PxgGo8umSplpG80iSCnZqWFj93ct5XAWmalIHN7sCun8A29pX0/n0qUEdR&#10;4Gidg0P3FVMoSKomuFigjJv+8knKspW7sBbSTbj6tdeKiteutEsbzJ5EiijkhkLVafcRQzpcloEi&#10;uj6ixM0wAAQg/X3vq/WCqZRFE8ckb/b0tWwghj1tGHkvC8U8hDJ5GuVUPbSpFmv7bZK5HHrY6j+O&#10;WRUkkio3gBMSvFJ5arx1qBGasmgAXxs1xGo4J5BvyaaG62DTptNEYFRG8dWtRURo72aV0uNIZ1so&#10;9AICnSObE3/FSKYPVga9cJ6aIRypUTVLM9ai0zVABhhljbyIyn9XjVlCH+ydRK+6kDrYNesNSfJU&#10;VCyStJJkokXyooaOKnZDC7TJIvDCxI5sU0hvetPT0b/hPUZo0aGN1MtQhFPC6/bxNOKcyB6epjCA&#10;Kwa660cFvrb37T04zaRXrjNE1O9WaaQ0kfkD5E0vkqS00664pDTldCl1Gs/ViQVOnn36lOmmZGFf&#10;PqEwaSVkilEFPLCtPTVAkNMs8SEo6RtOhDhuA6AkaWFrW96yenjQDPDpwgamvG8MxilopARAocU8&#10;kIjs3iKj1CMg6jcWBW309+6SmlccOo50yP5J5ob6YJJY4F8U88KlzGYUlQ+oBudJtq5PvXSpq07e&#10;PWczNI0JppKZVhgZ9M1N5ppPLd5F1Lxqtdn5sxYD8W9+6YoVUhvPqJBTWYRGcyqWjpJKh7wBoQ9z&#10;HEWGqzMA3IsApHvRAIoelHXvHUCCoCPCzU6SU8MhJIpK8yEeOSJQt0I9HnQixP091KIBU9ax03VR&#10;UmQwxPSCqmheGObTJOaRFVZZG8/ojEhvqL2cnT6rcnZpTHy/w9b6aqirFM9QsKQyPTrV+BafRVCW&#10;kp7EWvZdTSEtIisGOnSi6fdurBSeoU9XNFPC7UzVbTwcEw6aBZUIURyxLqkRVuxCzMI9RIX8+99X&#10;0CnTHUlqWGjiDyCjFR+zH+xJaCRjKxJUeqyi2onUq+ngNcpCKinXgAOHTHNVyF6+p8YErqi0kdbG&#10;srgpIBBSw01tIMRvKpYkeo88XO1AGPLrfSdfy0LyxpFSmGJUomqZpWSpr5vJ5TC8clihkkd49Q9O&#10;kqRwOL0U4Xj16leHTLXVkgdxFVQ/w2qmEFKWd2E5jHjbHeawLSeltBBsrG4Nz7pRaVPHrYp59MlX&#10;XxRJWQwiSGWly0dTPWZWARyOsUIjp8fBVkKZL6mBdE1BTckm3vZFSP8AJ/l60fl0zyzUvmlQU9eK&#10;iJaajmgjBZH1VBkhmpJl0TTMHXW7SlQy8MHt79pooPWiKjPTTVVopZ5fvXnSnqU+zriIKOjORmhm&#10;MkULPAouUkksiNwLBVvZj78FLA062tARXh0kpK+kowsuOqQPHlainWtM5mqbVUJjq6iqkKlLoNGl&#10;ha3KC55L2muD6f6v9X/FByg4j1/1fs6ZcnULTzUwq1kpvuZaxQ0RphU0OiAO+X0csF0ki9gTpHp4&#10;5uigqaeX+qnWiM/6v29J2ZjV0YmkgatrY4oDWVytG0D001T5o6enjcXEBJvLMV54Kjn3YChxgeQ9&#10;Oq0xX+fr8v8AKemPJhNVfFRQtUS1yUMdIKiolair0obBKOq8QQoYGYSEH1NpN+CPdlFaVNB/n8/z&#10;6q4pwyf8Py+VOmPI/bwVB8lJBBPDUtWxU0tRNS09PS1yCio3hlplKiJCdaGVmfg8AA+3FFQc8cfs&#10;yeP5cOmmC1AI+dPtx5f5eknPVxUlXUSv/Dsh4I1jp6fH1cdXkvJK+ikhylHGFjKStqiGlCwS2tiD&#10;q9qFXtHlX1GPy8/nnpptIY8Gp6EV/Py4+nTbkJZo5ljCwwUqpULj5FkehLPGqisSCaHXJCyt+27y&#10;fqjWytc39uooA4Z8/wDZ/LPTbEcP2f7Hnxx/l6R9XKIsylqajc1rmjZsNTBaF0SMzSVEEI1atE+k&#10;TvqXUbXXg+1QU6PPHrn/AIrHAdMEqr5pnhQY/L1zxPTHLTI5k+9r6tGE2kpOkNHKtHOzw0MFSadr&#10;6b/SVXZitiwAA93B/hA/L/J/q49UYKcMSP5fIcP856T1cop4abKwwiejoKShxsdNNLomhmLkNHJW&#10;L+hjeMSysuo8L7cQBiU8ySa/7H+AeWem8/EOAAFPT8x/M+eOklW0lWaWko6WRTQ46grJjDVUySMr&#10;SsXlkYMpFRpY6dIAKldS8W9rEKVJPFiM/Zjh5dNlCQFWlBXiKj/Z6ROTrpRU1j1SUcIoJYWFXC8t&#10;LRU1aKU04/cKeSSe4uipeMqCCRcezBIxpxkH/PX9memnIqTQCnnkCtP21+zFK9JKsEvinlmpp0ip&#10;Z4DNPJWUMbvPJGsRiqaZGe8L61WWmQm4IsQRf2pVR8I40Pl5fL5j16TPUVqMY8819D8j5g9Qpnka&#10;KFqL+Hwiir6mWOnwUTx1EKTwl61KmCaNdTRrY07x+pNZS4II9+Arx8xxPn9noPXprNO2mDwXBHyo&#10;QPyI+z5DBqqUq/vKinjq4ZyBTYupx8cZdaWM1LIyEeSnURg6DEyEnVcHg+90FNK4pxNc/wCz8/y6&#10;qVIOphUHgCOPn+Xy9eprwfb000anH1UbQM0kNSFetb7tFC1csXqUTAu0aPruw5PI9t4J4EEf5M4/&#10;y9aZe05B+3jnzPz/AM3XKmSGCrVI0kljpsqKdJqmJ5aieqECieeNHBCxRrp+trqCLKbj3phqTP4h&#10;w6qKBqipo1PnXrnJP+xS4+aWARQVNVS1FHEBIswyIsampKKVd0B9CAkiycED3rTnXQ5oa/Z5DrRP&#10;BT8x+3z+fUKVIYJJMc9VAi01dC0H3jioqIXjjt99HfRqQvdkiZSbggA+9irCpHEeX28OH+rj8uq0&#10;0nSx4EEV/wAI/wA3UiWasqnhjZpahKeSsgk+7hOSyNfOVFUzS4+fxBBchhITrCaVsR6feqIATShI&#10;9aAUPCv+TrVWbtyQD9pPnwotP8nWWNYJKgrA0n2VSjAxVUz1yzsbCQLRTKqxTRTHXwUcBtKj632Q&#10;aZ4/s/n6U+XVsFscD65+3HrWpHDj07wpLXCWt+znqKwNWJHHYU+P9FN4vCIKjSzLGnEiqCzNazce&#10;2WITtLY88Z9eI8/t8unh35pU1PnjGOHp69S6ekgmcx1dPLFOiWVoESenEUXomyNPTAKFEbsIIgLN&#10;pFwbg+22NK6SKU8z/KvnXienERWPdUfZw+2nkR6enSioFqavw+JonqYauSnmqaWnjNLWtNTmSok+&#10;0mAaQIpRHZz+u/Jvf2nk0rk8Kefl6D/V5ftKhVZgKCpqakeeMmn+rPTsrQZF4YKihm1zO0Phmgjl&#10;q6N6U6ABCVBBDsCjW5DA30g2YpoBZTWnn61/1V/Lp3DMAy/lThTp/gpKBoZWiqPu5Yp55IfvKcRU&#10;7HReqWDIQi/jjiBikEqrZH0xt9fbLFq5FB8j/n8/Ppzw00kDJr5j/KOPp0o44RVU0hnw6z08WLlP&#10;kgnkirZains0c1eiAsiyPpIhMLrpuo5bV7StRW+Iip8+H5eX7OlCrqXuFaCv/F4P7Pl0qKVJ9ZEY&#10;ajgn+1rJ0CIMyNMQiqYqymUTJMA59DgoVjA1xqVJ9pZCKGuaVHy/LhT+eaZ6UoRUDgDQ+jV+eM/b&#10;UUHl0r4aDHyzPLorJBTVqzGvonJNVHTRGUjILIzi/LlZY1HlCOgWzg+0hZgPLhgHy+z/ACjyPTul&#10;Sa5OePr9v+rPDpbwQVMkq640fGxxUqT1lEkD0dWFUvF9+SwmjknjNo4yzKptYWW3tjFK+v8Aq+z8&#10;x06Uqc4Hy/y/4KdOlFHKIEBXE0yzLrx9JVvNPWU09HOCsSwQgLrkUx3LekWN+D70WFamvz9D1VRQ&#10;0xTy9R9nXDJYyrpmmlpTRPLXRqWgKRrRxy0ZU0FFTVbHRHTwSgCoLEsdYT6e7B1ZQprjj5fafz/y&#10;dWaNqk4zwx5jNPsHQE57HpC1dXIkNNNSZCd5a1nemx2TNJF9tNSSU/Ip3l1MVchtbIukaSfZtAwN&#10;E41HDzA8vtpTP29EN3HpYsMUPHgpPn9nGvzp0VDeePemiSVI5xQzwVF6+lp46uspRVVKtR/xCSZR&#10;pj9MyCSS7aH/AEX+oosJasK0qPI/IZoP9X29By8jpHwNOFR8zippw/Z9nRK970qJHO6uZ4V1UtUI&#10;+SNL28o1JpH0MbOAHcgm4ubyFYvVRQGvH/V/m6Au4RKPQ+X+r/P0WHLLFFVVKJHJNHHcN6UIfQSV&#10;DqB6TY24v/Un6exBGaoOgnKoVjQ9NPiJ12021LJ4iLo0d7FAQPp+V9X1Hu/TXUpHjOsrAoLjSL30&#10;xhOBpUAFSL3BP4v7917ri12Ks2s+CIsJdJCyNe+omw5Yc/4W9+691//T3LFsL/Qc8M172vzb2p6L&#10;uu7rbi31Fz9P8fz7917rsabX/Oo8+m1v9f37r3WUE3ANluSbaVLEf6/19+691yuPqT9Cf9f/AFre&#10;99e67DDg6SA3P0T6D82I/wB9/vA3x/Lr3Xdktf6sP8B+D+qw/wB7916910WBHJufx9Tzfgce/de6&#10;8SAf7Pp/N2HLe/de64MR6W/oWuvH0tYm/Pv3Xuui3puCfSbcWYm445tz/t/fvPqn4+sVwQfpY/n8&#10;f43t9Pfur9dHjhmB0ni9zdT/AKn37r3XIaeT6RxwP8D+LH37r3U2Ai4NhbULG3Hq5AP+x49+6908&#10;xD0gkE24IPI/r9PfuvdSwb3t+LH/AG/++v7917rs8ccH8/S/+9+/de68QL/Tm1xyL2t9ffuvdYXH&#10;+9n6D/ez7917qFMVPJAIJ/P+A/ofr71003xdQGspNhy3JUEDj/En/D3sdbTz661Ak2HPFrAcC44u&#10;Pfur8fy64OQRwOQRY2Fv8L39+631FkBIAAHJ1XHI4+oN/dk+MdNN8XUOVuLgAg/1Ki9j9T/rfi3u&#10;nVem6WSwJLW5Ivpvw3P0+n++v7917psmmAWxI9QsbW9Sr9AOLD/ff7D3XummSoAZrOAxNi2keoW5&#10;BQAfXk/X2oT4R03J5dYRIAVPpvYm+nRwP1AoP8PqP9b3fqsfxjrJ5bhdRQEm5YfQL9V5HH+wPPv3&#10;SjrK0vBJW+rlACrh+OLcAD/WPv3VJPgPXBXsqkEA3tZvUQDwbhuDb/ePfumo/jHWQyIRpLEH9Kmw&#10;DHi/+t790o68dI5LMb6QG1qXuR+B/j791ST4D1Ff1G5so9eoWU6f6k8fm3P++A90n67R0tdSGsLg&#10;cCwtbTxyR7YYEvQdV8+swZdQK/gC1rBiP9ZuBYXAPvSkio+3q8fxjrP5Bp+n9Tq9Lr6Ta1h/h+fe&#10;4/i6ef4T1JBFrkAWUEFTazDkcfXj/H231brk7x83uACvNrkMwvpB/wBt7917prnZWB/QHuzer08j&#10;ggE/7G/tX1bpP18nPJRlFjwLlz9AUtwT+PbD6PLj1o06DbMyBtOlm1AyPE6geRCgIMZRhpa92/N1&#10;PtK/xdJ2Qrny6LPvtw0TywmSolYNyFUyCRwNMehgAVV/XYfi4/Psun+L/V69U889Vxd1CS1XOJoq&#10;arjo2hpUlg8zIrFvFNV6QEEYDEi1jZOb/QB69UajXh0bQU0Y6rdylZDUZp6iSpnrAhFXU1U0f20V&#10;VFUoIDUUEdPYwrcaZka/9VPqt7LfDBOOlAwejI9fVtJJJCIlljaOlecRVjMUi1C0yzeMB0EEZKxa&#10;uLH/AB9vwrQdOg4p0fHYWuSJEk8k8MZpIJJhIoaSMxrGZJIhYllkVVABswAIHJ9ntv8A2Y610a3a&#10;UCKsb+P9yOFHlEelvWdauwgNhJYsw559JP59qqYoetHoc8MsSxQ/aqZASCkmpNTAx2eRrf0C2Jvf&#10;6W97AA6oa1/1f5+hTxKoqgIU8ZWNAoJAjZubamBsODfi9/aiLy+3puT4ehBo1W62FlUAagRw9/SQ&#10;OOfpz/rf09rQKmnSfpT0qaTqY883HGkFePr/AF/N/bwUAU60c9PcIU2J0i9rhRe/+HH9Pr7unxde&#10;PTuliB+q4sLj/efbpFRTrXUtVFrf6oi9h/XgA3/N/r7bKUFevZ8uuekDj62+trW4/J9069jz49cG&#10;Xj9J+tuCD6fre35/p72DTI631xIsDwLWseF+p4BI97LE4PXuuBUAc/UC34NyTz+r/Yj3Xr3Xii/k&#10;C3P4IIt+D72K+XXuumX63Ckg2H5BBsQPezq8+vddabAfj6arDi3+p4HH++/1hXr3WI2sf6lr8gEA&#10;D6Dn+nv3XuuBA4uFHN1uAb2+gtx/xPv3XuuGi9iSb3J/JB41cE/S/v3XjTz6xD8fS9ze31U/VlI/&#10;P+v791oChx142va5P9eNJYX4sP8AePfut9dabH/E/UGwuPwp4+o/1z/xT3XusZ5ueLj+lv624Pv3&#10;XuumHIvfUCNJJHJHqYce/de69wDx/wAHAXki/H1I59+69169uLgc6iOLEfp4sLfX629+6913ZSHA&#10;B+nIAvcf1P8Aif8Aevfuvdd/W6/kj+gNifoD7917rwUXUm9h9b6Rcn6ge/de6ygACxFv1Hi3C2+h&#10;I+vv3XiaZ65Afj/VHkkcAfUX/wBt7916gOesqrcJe5CngDni305/p7917rzLcWP5/PFyb8cH/D37&#10;r3UVwFv+LAFeFH1A4uP6+3I/Prx6b5j6+bG5sPpci3IFv6/63t3ps8ek5XDyRSjVaOEPzyfWPpz/&#10;ALz/ALD3vpuT4D0k61RJo8jqIlB1p+kHxAf2v9Sp5I/2PvR6SPw6Lj3JRqMTVPFTl64wr9s9IwZ5&#10;SPXHGTa6sHOlz+Fv/sNHgekrINYYceiL4qnqGzNZUJSRDI1FGaqOtmfW9IgsapJUT1xuOVhBsB6P&#10;Vz7RLGGfI6EcLkgAnHVavyu3ZNs7sCtmoalcstLhKzL5r+I1k888JqAmNkxVO9AVdZpNQh1SPYyB&#10;HsSvBdc4lIHQj28BoiGHA9Uz9o7qwk+Eq66kx1JmshM+QzGXraVqnyCmilkbF40ecloCkrK606sf&#10;LHE12BcKSgxs0lGNOj5GjSEEUJHH5eg6BfrLcIrchS5vCMtHuzD5ePK4nFNSyimqKLxmTJx1ESaZ&#10;IoChXUhvoVCASLgM31sGUpKKqw0k/wCDp2yuKSeJEe5TUD7OI6Px1h2lR7323lp92bfpYt2ZWrlW&#10;Cjo9L09TRyXgjnEaAExRTCOMTqbq9iwsCAAN32/6KQeA3YBx9P8AZ6kjZtyS+iInA8Q/zH+YGnQu&#10;ZHETDYNbW1+RqP4hhsXUY2orEi8cdXBkx4pqyjh0qI5YQjwINIbyBWHDkAMeIBPpAwTX7P8Ai+hS&#10;FHh9xNQtKjhT/Y6KXg9iZLH7Q30slTLVT/xQ0W3MPAYg2dpJP8hz+WnkrFGmazpzIoWS7iK5CMDO&#10;a6RriJ19Kk+nmvypjpHbWLrBKD5k0A8xwYmvnnz6r8z+Ox+1OyGxNE1OYaEyUFAWr41vEY/PFVVI&#10;kC+OWGNoS6H1F1I1En3IdtJJc2AlPnxxn8j5jj0A7q3ittxMSimmoFSPtqfmMD9vA16Dzf0lDntz&#10;0lFsujrppBBT6YUjmSGeseRnlWmQBnVg4PoZ3CnVz/ZBvtuqO3/XP2etP8H7OiDdVSS4AgH+rz+e&#10;PnXj1yh2lufNpPRS1FC0GLpZ8hKaOqEzQFV/eimqaxvGr6UL2B1sxsQCbezVJIlGoefRJcQSN2Gg&#10;p6dANubFyTSwU1FHNVRyGaGaWohWGBYYjqTxkKCpuTrUgC4HJvb2ZxMDnz6IJk0Gi9c9t47GkV9O&#10;aWOYwRRzQpUyBoRWU8RMiuI+WGlXI0mwNr+7yM3xdUQAmh6Wm1oJdux5KiBelrXoKh51R43+2p5b&#10;NqkqCDYGw1L9dP559pJx4xFflx6VQFogSOPQsbd7w3dWY3AYqHGY9zTU1btqmro6eokraiCtkMj1&#10;dRRrcalLAqbGwBuLE+yW52i11PITT8Xyx/k6OoN3uGVIzTHbX7enSp6xz1VXU+Rrtv5jFY7N5dce&#10;2VjwzT08v20/jqgTT6wlSHjETwRgn6kANce0Z3K3RDEjgsqnFc/8V0ZptU8riVkIVzStMH/Dn5U6&#10;tZx+8Nr4jrPr/aFFht41GYpY48Xt7IU2WWopq+q832mU+5nj0ujRnSZKR0l0GDlY1De4kuLGefcZ&#10;bslApOogrmnl+31869Sxb3cNtZQ24V68AdVRXgfTzpjy6YRs/FPmMdvGTP47D7NzVZTTUtRDj4xF&#10;UVArFwNTkGqscD44Z5xG0KuurS5aM2uBt2dITGELOoPrw40p5kAZp6Z6fVYXkEusKhp5efwk1HkS&#10;cV9emnv7fHVOzp8pjdtVWQijrslR0+elyoiyWXq5tvs08NOK+uQGSmmqpIJTIiiygj+zb2p2Lbdx&#10;vdMsq4AxQ0A1AVwOBp0m3rcNss0MUbUJOa+ZWtPtFadF/wBt5Lrjexot5bqzrZLIYmOaKlxtdVxo&#10;arJR0lqargjlURxCV0SL94A6g5/I9iSazvrWtvbDTWlccB5j1/2KdBiG7sLsi4nYMVrxIyfI0P8A&#10;qrXoKN+722vkqyKhzdYm4aeiSoliwNDS/Y47D5CeENTRymmFquNOdb/VVuRwT7NLHb7i3HiRroLe&#10;fmR5/Mf5ekd/uFpPSOU+JTyGKH8uPRdNyp/AjGcUKUa56aH+MQ2meWep1EhvMDoW5kRHHp0qwKkW&#10;HsSW/fhvLy6DN0BGOzHzHzxn869BlJR5SPc0oq6eOmhTy1Typ6KSqkhUSExenUrvpDOhF7gEW49r&#10;xo8Ooz/k6KQp8bOP8H5dCBVzPFSUt3WSeoqJPuH8bSqYKhlMbyu48TSosaGNGjWyv/VSfacGpI9O&#10;jEns1evQbbohBzeTro2pHp6iop6annEsZMcNPEhZRCgOtyAutr2vyPa2Jv0gPTpDOtZSx86dOmMp&#10;KIzxLaGaM1VNDFCsbutTBJZo5HWOy3Qkeoi9zb21Ixz8urRKpanQt7s2fX0s6QT4zTLRQxVdQhdf&#10;GoqmulOviXS6RMyqigWKgNpBPtDFcA8Tx6X3MBArTA6B7MJVGvpGfwqIoZT6UR6QUosGSMsP1uSH&#10;Oo+kG9hf2YRldJPRaRnHQa1NAanLV1ROfEzSRhUOmGHxJH+9pDAccDSByxv/AIn2u1Lo6RvGWkLd&#10;L7FYGrWPHaozCtbrEJp0ju9EkXkBjpHUuInDFiLWNjp559pnmqSOlKpQAdJPcWMYNUxQQmGQGOOU&#10;MigRu/7g0NYszNb9FhpNrEj6PwtqIPSS6SopToNXoFhSSSzrrqA0ynQgBHpULCfrf1EkG/5PPtcH&#10;8j0WmKi1PTlT4moKLHJKohY3p6lFSQEI92ponsSqWOr1ADn3syAdaEJIr1BjoWSrbU4VnnVGMpV9&#10;ETWclYwOAPybDlh/ifemcEU634Z/Fw6f5cbPXz6FRESGGR4EPj4iB1y+ULx/r8n6j234ipX16dMS&#10;tQDrnHhIYIPIitLIHjVI4nDxxyPyZ4lHPPHB+lr/AJ9+8euOHXhAoz1ilpJmpp6iekZZV4eVJI1W&#10;OJfTqkjS5LNb1nRf/WIJLgkUila9eaMEVUdNdXSoFoFLyAvHrAcoYVMkmrRAwAAHBL3uP6j3VTQ9&#10;NtHpUHr1erxpBGogWOdZNTKpkMh1FZGCEcc/oZeAObDkCyqGqT1V104PTfjaWp+8T0SPDI50yagJ&#10;Joio8AkDC1vodN+R+fyHCQBnpvT0sshE+aSixM0ENAiySSvE7BY5CoOqVha6yar6VFhpFhf2wtFN&#10;R05p1HT0H2VxzxVr0cMkMq0/iFzwJ1jbUpiQfUG/B+v4PtQpBFeqMhU06dDT/b07BFWQoICjBdar&#10;5DrVdb/pIuRzwfoOffuvaacem9se02mVWhjjlkBDyELIHZSrwBX/AFWFmvb6C31v79XFOtUzXrkK&#10;YRo4aUyK4QPJYMrlRp0I6W9RHBN+LH37qxXgT0LvWdVDtPGVuZpvA+Rmb7KLztG1QlHUqXlqKZHU&#10;OPUBF5YzqAJ03NvaK6Hi9vl0ZWemIGReOOP+r/iuhzx2awuQqJM5ktyVdFNK1PQUuNqP8limlkpd&#10;GQqqEQpoKxlSSrLGNUmvXrbgplgamlUqB+f+r9nD+ZxHNEzameh/n/q/4vpL7sxj7Wy9BmMZml3H&#10;X5BJq2ppY5aqWsxi+YRwUeWnIZY5pIl8l/I9gADwbF23dJI/CZdIX/VgenVLmMwMJEbUx8vT7fme&#10;k624BVLHBX1sZrKmoMlVBAhkmWpjYyLWuFF3UqfGSvoDWsOLe1aRaR29JnnVsOc9dT7opHpTBW06&#10;uiMklCHhiBmlMpmmaORLHRcaZFJuRYgX9urGT0w0yUoRXoJ87Wx1CVCrTL97KaxJJSWssJ/c0QJJ&#10;cKQS3IW5uB9Le1SJp6LbgqeA6CpBI0ixOViBljYGIagEjU6BKzX1G3A5/JNhe5f00yek+k0r0Iu0&#10;qlxXBEamFPPJHGtlSScxSJq8uhANGkm7BWBF/wA29p7gDRUdLLN9LZ6VdQBkaqoUSlaaljcPJR3h&#10;VGAtMtnGpnLDVqW4b6kDmyRdKAU6Wv8AqvTy6w4zGVeKnWalBqEnh8yAFWjhlkbwxxyNa37lrMAP&#10;pce9s4bHn1WKB43qvTZuEU7rPkF1rWxv42PiDjyxG8qIwUaTG/pu31Ug/Um14SSdPl0nuQDVh5Ho&#10;MHrHlVwS1RHIx8UY9BBkHrnkf6Wve1v6+1yrSnSTNelft2qakmpjNqMgYiQFVdZoCbuIyotqubCw&#10;9sSeXTkNNWfTpbyZ2mrqw0tLHAKTS6O88V2dAlqhZpEAuRw1mAv9ASTb3XSQurp/WpbT1iqqqqpZ&#10;TQpRR08VPeSJfG0U0l1DhpdPK2HKIxIBtxax90KgmpHVXNBUYPSeO6MnaqgiyFVAS0k9Y0bJ/lck&#10;zKI2D2s63AsBYXF+b+7+BGM06a8eQrpr0yzmWNhqkm+4MRKzs/mSP+0WGoFf9VYL9Pr7udFR03k5&#10;6nY3IuCKNCsiVClzER431LHpjAZRyCpZiT/rCx4FSFpUdWRiMUr051s89NBT0kOh18xZoZ9MQLQA&#10;hFuo5XlgLf4X9+VK5PV5GIoBjqTTS1i1uKr6OreCudFkJdgHhMchMcZ0gaQBc/Ti459+KqQykVHW&#10;w51KwND0NOP3tJg6R46oQvO9DURQtNpelqPK701XJKnBdiOU8pNrAqbEeyqbb9b1Ap0exX4hSj8a&#10;f5OkRXbgpMhksXRSSKtJGA0kkskSGWomPorqjUAWe5XVa9+Bf+17UC2KRsRx6RtdJJKqjh59DEuV&#10;wk1TDh55KuojgXzwTQmNKUx211Jgxh4o47l5JJULE2NiSOCpo5KF6f6vt8+jlZYSRGf9X5eXShz+&#10;P2FVZakkMTwY2kphVJ9uYp/vo4YtQkjqdd52ZeS1rBSRyVI9sp44QqPPp+UWTPq8v2/8X0nBmKKr&#10;grv4c+NqKWgp56eJxN4gKIR+el88RAMjIgcmwH7gJH14t4DKwLg1P7fy6a+oiYEJSgH8vmOo+1Ny&#10;4fbtRU1Vb4BHHjZ0cmnieaWjq4TT+Oj4KuSzAAMLqWL/AFUe3J7aSdQorx6T295FbuS9OH+qnQN7&#10;ly5ramsylfJVSSTmN5BII46pamIGOD7kAXcsi+rT9D/S9/Z1bw+EnhjiOiC6kMrmQ8Tx9flX8uk+&#10;aqiqY49M1ZR+ONZkcTI0aO0ZZzURILlgSwXTYlSLniwfIK46bWnh93D/AGesDhKhDJeSBp4lqmkq&#10;DqpmmI0M8hdSeLABZPVbUB9b+69a/TodPHPr13iMtV0QLRRwPLZwatII5nWjjsjAKAQluA2r63JW&#10;5F/enj1Cp61E1DTz6V8mRrq2limhcwyzi0cNGhK+B5C1StXJ6nck20pZuL3/AK+2AADQ8OlJJZBX&#10;pNHBZLGvDUZJJqkRqznREzyqCxUrrAsHDGx5Nr8njh9ZEYUHHpK8bLk9NGSroGZCqMqyMXNiZCun&#10;9tFa9hYG/wCLkf7D25oJFemjQ4PQ5da7P27mJsecnUUtK1dVyU0ch1PTB4KZZSKtmGox3ILrYa7l&#10;VawPssvriaKNhDxp/q/1fLowsYoZJgH/ADr0cLPbk62wuD/uniK3BvLFVNFDVVENTFUU0LcS4uwE&#10;kbR8P4p9WlS9ihI1AHQ2+5XE31MtaHy/y/b0KbiXb4UEEVAB/qp+X+Xorm+qza+Ty5mw8SacdJK8&#10;cilTTTUoUzwtV6RzM+ogOFBH0ZQRwJrOOWKKkh49B+fwpGJQf5uhG6Shqp93U0GKhqK6ipGp6g0X&#10;3MNLO2PNqso0yx6GPmWNiDwbAEc+2dzZEty0hpUY6paoWuAqCuerUqzYlJtHbqzzw1aVuQqgNvYe&#10;ekTH5TEVsrfcVlPlp4dbQQSASvHT6FDqUHKKt4re7WWcqCAB8RrxAxgfLocpZCCIMDk8B6H59WI/&#10;DXq/OYrfc+99yZGooIc9gqbEyzSGl1vlJKfzS1QiT0gpqWINpUreP0g3ACu5XUUjrEgwpJB+X+zx&#10;6Zv43SAs3EjP29bMHVOYSp27h44WEi/YxQSySgI8rQRKplOr6alW5A/r7HOw3qtCE6jC8i/UNPXo&#10;aIqpY4xrsQSANdjxIeYzb/Hkf4exhFKoXJr0g6z/AHMZ0gBQCrEiyn/AsX/Fjf0t7UeKpNB1orUU&#10;6c6WoAAuPSNRawF21EWJH4/1z+P8PayNlIA68AP2dPEMpbkWK2uEDBVQLywuBY25/P59vCnXioPH&#10;p1WRWQcWBP6WJLci/PBF/wClh7cVQR8+vUoMdcJdFrLawtf8nkcf059+Kkdb6hW5a4UEDSBpB1c6&#10;Qf8AW54/2PvapXJ611xMa3CqASCGY8Gx+gCkg+30iUivW+syR8G1io/SLizm9y1+Ppx9fbix6WqO&#10;vU6mogA1H6hiv9k2+lgSV/2Fz7c631ORVDf2QNSk2va7cAC9/wAAfke/de6kpxYHkWv/AKw5sLf8&#10;T7917rDL+qy2AAudIB4JudJ/B9+69001hJBNlDErpuRbj8cAn/C9vqfaVskkdV6TlSTqudA9bC9y&#10;v6h/jb/A/wCx9pXr1pvh6bpg63CaWW7LcC11t+oA/wBOL+2X+E9NHpP1cdm1qhuQpCk31NbSwFwb&#10;fS6gj2XTrgnpxRVKdJnIUzP5mKrpAY+MnWxDW1pYLYAm5DAn6kceyC7gLkn16rpI6TcmMsZOWWWR&#10;m0u37jPIDqRQCLc3FuTe/wBR7JjtyEn162zUNOoUmPWzB1PijN5T4wl3kNnYm31RjyOR/j7SyWC0&#10;7hj9vVS5p01vGYv3FjKEz3cNAAA5UBm8X9D+P9aw4HsnnsoUFdPT0Tk4HTDWwur3jjViqGJQCNZM&#10;i3dU+qkqCW1Hi4P9PYL3OwVGLxj8ulqmuOkJXQyr4ghMeoGFlZY2jjCDXC8rm3FiATYfQfkew2sL&#10;qwDDq/SdnLxBliUySGqCzF0hZaeOQhyYvKFt+LgCwt+AR7NoU0rQdab4SemerLQyeSolKuzFE1U/&#10;AOohXkkAFlH0VbWAKnVYezaBRxPTPl0hKt6nTJFokWNCDGq03PjXUNRIUq3kAl06Ao+hJH19ma6v&#10;Lrwr0yTrJPTSinSGKqREBjMis08b8xRTsgIuRpIBJZSeeBf27jSfXp0cOgf3QlN5tcgtBE0aA0uk&#10;x0qeHUHeVxYkXkR2t9dJHvQ6MLfgP9Xl0CO4qfymonOl/NLQ0/gmdYpahpagM88cDApIhESnxcci&#10;5tf2stOJ6OoCME9BFkmFZNXLoVfHItYr6AaWmoI3aZFq0kUGMiRJlRVAsOGvYezaPiOjZKFcdICb&#10;ySpBPTY6OtmkqKmakp3WHXHpBYGGEkRppZfVGzlmPrBVlt7fFPPq3QhbCWMTCGGMVU0tROtNHCtQ&#10;1XKtaoniNKz+v9tv3XRWYlWdSdJPtJeAFTTpHdcOjWbUbyGN4aqKCppxDPrhlE5pUWYyVCU7JH4p&#10;i0fk82pBoIKrwb+w5OKCnp0FbwgSEHh0ZXbMWh3W6TRBxIgZpTK0YULG8SIDZhEQbK1msRxY+yC5&#10;+LpAaVx0MVA4iiU/twFXkUwxqZ1iLEF4FYjk6rjg8AX9lr4iHSVjk9KaFhItwXVZEE+p2Blp5IF8&#10;aRRg/UEAgfn6f19o9FSc06r1P+7aI65PFIAIjqk9LWCm7opBsLkr9OGv/T3ZSVIPHrYpXPXGXJlU&#10;QqArqiqoQrYE3BAaxuG5Or+vP5t7s0hpXp1ShagHXUOdiBlVWF0K69aAp4vzI0J4AB4YsCb2Nre/&#10;LeaB29OY8+lZS5oOU0Kh0/T6hDKVuisrXGpub6bjj8e7tftTHTwoeHTqcisasEkYz+OyhQoYkmzA&#10;L9dAv9Rxa3tFJcyHIOf9X+r/AFYsKVz1OpquRwv+oJ0oqqAmhlszMQALjk8j3qG4kL0bPWunoQU8&#10;hjl+gA1rINJXULqBx9Bq5NvZ6llHc0LDA8+myxrjrp18bIqpYjyIVsnAtq8puB9eP9h/tg6YVibQ&#10;o/2Pn+fVesXq1oSEdVUE/oAJjW9rfS9v1f8AFfayKMlxUA44daIqKHppyMaMysUD2K61ZVkEh0lT&#10;pVfoFPJb8Af4+yjerNXAcDA69E1BQ+WOg9rZxTMQ0sbJC5dldEVZNIIV0lC+nkagCOb8gD2ALvRG&#10;dJ4D5dbDac9Ms+WifS6ERFYwVlKRl6hiAUZogCACLnTe/wDQeyeWVaGn7et+JXFR1CpKida+nbQo&#10;jJdV8esuYXUPOFVv0nR+jUQRa9r+6WMjC6WnVS1BU9DpiadJkR9QKtpUCEXWZWHpZf8AUix1N/U3&#10;/p7njl+zW4iV2z0zIxrp6V0OLb9QvYnUXYKzxMeFKgj6exxDs4UagK/5Om+nRMYCPWHOh2cen1R+&#10;n1SEL/a/IH9SfZqm2gr3DPXtVBTy6Te4MQJKZmtpLObuTZnQ/Qutj9Ta9x+Pr+fYW5l2JZ7VqD16&#10;94jJw6Cpscy1CR+F2/X9v5gpEmsaXUWBsLXCEjggG59wk2zyRXHh0PSwTJSp6foaF3Dak06Y0ETy&#10;gExDWNKEOPUAAAL25JIHB9ia02tnTuHDqxccR070FO8Tw6SEcGQI0uoyOVFhC7kcFuRe35/wsBJt&#10;Vg0EqkDpqQ1UnoXcCLJGbM2kqGGkXs5uwI/17En8c/19zJsooig9Jfl0sljsbKrKAzf2SUAVQQG/&#10;2FrexasdRXqwFesgpi+rhbBixBCqFt6VJv8A43Pu/hCnWwtTQdYJaQspQIrBxr0+lCT9FswAtxz/&#10;AE/p7q0IIp1oihp0HO5cR51kcLYxs0nlAUkWI1lBYoLcWuLfUn2Ed72sTxlQK08/z6ZXjUdB1Bij&#10;HVnWgKvMnjcgqfIRybEFiCLXPPOn6ewHBsskNzUjz6cZw3Hoadv0giWNdCgqF5+oY6PW5v8AXnj/&#10;AFvcqbXaiNB9nXlpTHQh08BKAsF5HoDAA30jlj/j9SP8PYhjTGela/COnSnpr/qH15IBuWB/rb/f&#10;W9qFWufLr3U8QKqtcLzcWsBZh+Bp/A59uaVHWjkUPWCWlFiACWuR+CSLWa4P1F72591KDy62MY6a&#10;ZaHnhRpJIAsAFstyeP8Ab29p2iI6blPDpuqqYMo02K/pC2b6n1XsfoD7SzRgqQetS/F0maqjBN2N&#10;2Vi7Iyr9EHqFh9D9LW/1/YS3OFWHXo1zq6ampUUcoUIJfSLfpElhqtwdCnj/AB9g66XSpoOneknk&#10;KZEJZOLFvWFA1MP8R/rWv/Xn8+4e5kQtIX6WwcR0l6lFW2lX1G7CRihGqQWc2sbkWsABYnng8+4v&#10;vUUYI41NelyefScaphXyKgT03uZL/uhx6GNhwVAOnn/Cw9hR5UViB/xf/FdKY/h65jIQKnjCqNCq&#10;4VZWZ5ULBEZUsbDgDk245493F4Fj0HH59OEA4PTDkcpEXZBIp5mLFCkl2iX/ADTuDZQAbkEm/wCC&#10;fwjkulbA/wAFf59WCilB0kmzqRxtZi8+l0b7aaMk6RcxpM4CsVtpYNb+vP191il7a/6v9nrRB6S1&#10;Xu6KGa6TzIxj80esiRSxPri9K8OArEC3r5vxY+1wljYDTXpK70JXpCZ7e8DQKyRGVB5yYWDoQ8r+&#10;uCUEBg73az29Nv6e1cESnu62LhSKefQa5HsCeliloTODK4YyOEphGkcS6pJCjkgrchCvBZzck+zG&#10;GPuwOmJrgqKV6BzNdtyrHWtBWsn3NHFJSxqwEk1Y5+3MEdNKGA8fAKnSD9QfwD2KEuAOA6LGvHDU&#10;9OlXtrfNRuWmoIcnPHBPBThKfOPUqsSGqN6ihnp41LHxWs8pJOr1BdBv7ENoivpQ+XW/HaTHr0LG&#10;ByddjK5Up/NlcYFEeuF1qGilmJs2iUWmL2S9tWkWP0Y2H+wRH6hYk/EQOm5SdNa9Ypdq9lYvctfu&#10;WCso5cTlKeIVmNVY7ClSIt5I9RZBP5fUxC/RzawI9z9y5sNxZTCagOM/n0VzGRq6jjrlLisdkY6K&#10;nzeEocjPWNDOqH96WiSBtUbQB1uPU4UM5I5PNifckABVqAMdJ4hrkCn16MrtpJcbgYYYRLApg8hg&#10;nVIXUrH4/OpXgMCCJE+l149oHcs2o9CaOFUAHn0l81HF9xBK1S1alYYkRJI1Wj8ZXQkaR21GR0+p&#10;b8D6Xv7STYH29GcK1FfToNKtoIKsSSTSpI0C0qid0FPJNTnTTTT00qga9J0sC4AUm1yCCjbj0ZxD&#10;UOg53L17RzZAbhnCxCOpiqjOlPTSTUE4gZZKahrIgtQliFkWMKPSTYsbH22dSirdKQkTcMfLpPHH&#10;YmMgRHJpQy46GN1eSImnrEqTW1ddTiSxjUuApPh1WVipJa/umqvd6f5elaRqF7ePUWB6GlllFPOt&#10;RBkoqZqhakGvZauFvBFGkap6l0B9czLrbUpLfUlhmAND0oZCy46aM5UuaxPC4RK+GoipI66KB6en&#10;qKlhA1PJGwuDIUVAS31vbhfaGYjVjp6FNK56A/N4aaqpqqiqI5qKLJpWFhLTssE88sbUxrMelhaW&#10;Dxt5SvOshhw49l7SlD8ujFYVcUXj0TTdGy89SvS+cV1fl6Gq/h0tJMxhr4qDxljV6JQRK5lF3RTz&#10;ZbMFufad9NdXToiYmvp1M2tn8vFnMljd2TRRLPoixeOkjgqI8ecjL4QYKqJGSaNxZKee914S5/V7&#10;Ttpp29KgrVq3Qk7iwOzN0Yqm2huTC4zF5CopqvLYCr8c1cVmLiN69EpdMgqFYyLI+rTdLg6ffkco&#10;dSdXkgjmXRIK9AjUdeZPa8U4WupsrRYyc0mMlgeWGRokmT/L6vDOpa9OVWRZZNLF/QCRpJVJcKxo&#10;ekZshHkGv+TqBR4PeNZUwVlC9RjsLRx1Tx0skZetz8ccWqTPwNFFJMjNObz64mKgkEi/u7Sw0of9&#10;Xy60LeQmowPT1+fS+xG213Gcni8wssk1fHEYlrKNPNPqcKtLV0RVElZeXcgaSjMwQMLBhpM1THT6&#10;QjTR+mcdX0O0Is2+3MKMRm6ZlWR6amdo6yLHTGuWhmNMP2Bf0x2LFL+v/DfjMx/UyB5deSCMKfD6&#10;QWaxWalq4cJiIpk3HCYqqrzD1MUGLyEmNDGagMZAIh8RlEYDLrl0Pfn3qqUzw9OqMjA0FAf5dCTt&#10;PdvV3XO3MzR7nqcrka6jo6vMLhq2jefK4+hmQUSU0lTIug00SNFGqFmUtI5ub+6MruagfLHSlHiR&#10;KV8q0PEf7FKdApl969f7rSngxlAoqKfFVNVtiHcmKioqFMq7oKeSglVvGsk/KBolS0aG5FmJfVGS&#10;ob+R6Tlo3yvCmKj/AAf5Pn0EdNvFMBRVo3PTUE5zs9XhqrG4mZWx+3Y6sR4ypqcYaCNtAdCk8tP5&#10;LSMWIK6m928LUeyuOJ9ft6oZAoPiUq2MeX+rz+fQR7h2zQR5P+HbYpK/E5mpoK+TH1yVNP8Aw/K1&#10;SppWjq/smDLPN+4/iXRHE1iFk/C+J6rVzUDoqnjCtRBQnFfXoDchV5HbWRpNsbix9JV0QpJfKuNi&#10;OIrnp4aqxFVUopHhlnLKylQwdGU6AwHtegjkGtDQ9IHLRnw2AIp/q/n0htxZKhy/3NfQYmXbxElX&#10;Rx0SRfdTNUUBKRwidgVBccmPX/utSdI9q0XTSua9IJ2R+4Lp/wAv59BOMzFi9x0EmLppTWRlYI8j&#10;WyMKZ/ulElM6UrXRAtleoDGxYaB9TZciVQmtOix6axTjnpnzCzZZMzHRgUSZKAzRvMGkjlWOr0zC&#10;rhX0+eUJJNMmksqR+kW4CyKigH0/4rpE6ljQ56TNDtjF0Tplqnz1q0E1FI1OxZqOoxxXxNHOllZE&#10;BDurKCzIwGm1j7dZyRTpvwwM06bM3nK7cNTPSR07UVJMC60cNQBSNBEBBHTVExBU/wCZikKksAQD&#10;6NRs4gAXpssxbSvU6gfHY00uampqbO17yzSQamWCnq6GGHxySSrIHKkSo7qsahSQQusce7dOkKDq&#10;PQeZJ63cEwhhleSCOpmq4CzO7vSMuqeeBHGsRzAIihze2nV/hsEA56RkKWNOk/XU71OQWomEkdKV&#10;QOaZFEVqYkrbgEMRrso5Dfm1/bqlOC9NjqJkGmb7KCmZfJI9ROwd4vFJGX0GaUfUMygkg/W4tz7p&#10;HShr8uvDpjr54vvvItPBDqkKQw08SyRpI5Dl4RJwECgHUf6Efn2/1vrhU0iSwV0s+mGsamaeP7hF&#10;DPStHqieD0iys4EYFtQuP6m2uvUxXpHUqaXSaOpDVpjiQ0bFTCVe7IyNIA2uO1gLfVhyfp7317p1&#10;oKWPJVKoraaqd0K0k4ZlqPov3CmNfqCbsthwGP8AraJoK9bHHqVV1KRjxRpSEFnlqqniQyGOwcQi&#10;QKV45EZuQeOOffgQwqOtdMVUkNQ0xj164ngCQwaV1xuQ4tb+yVU6k/oP8fe+vdOMcFM1PSExmOrC&#10;nUwKjzSkl4mQIDYJ6bg29+691yNRj8c+jxM1SFednqNLyGSVQWjhiCkHkn1f2voTb37r3WWKOoqh&#10;PUPDJJKoip4iroscL1VykK6RpEZW0ZtYC55v9fde6xCkixdG1TUJG1SrtEyJIqEKQUkEfHq5Iuw+&#10;jLbm/v3XumpYWZJqoR/aGmji1MX8jvoAb0RSDWC1xqv+b2Fj7917rqOirctGlZENaRH7eSSpk8VT&#10;4IyWjjjWQCwjU6QDcC/10n37r3Tpk6imipYIcS08jvCY6tnSMOasyeQ09O8X6dZF/wDXNh9PfutU&#10;zXpxwOOaliSeaGUzTVKiHyOxZHZS7x1iDkprPN+Qv19+630+5euhkip6VZdNdJRxCPyQxLDHod3q&#10;FDE8a/QqoeSGIP09tqlMnqpWvQV5KtdamWlME8FOGE1nA0THRd6US29SXve30uf6+79aC0Nek3k6&#10;ihV44Y/PTOSwj80bH9wrqUL4wC34IAA4vz7uBTq3XFZ6enhjlK/5QzobR6EVp5ADEiKgLMnHABuO&#10;Ln37Nem349MyMsmtHSNmqZpHIbUztpayltX0X63A/wAL/X3vq44DrIkCxsSWmRF0RgC8iHmxReBp&#10;Fz9SP62+nvfW+uP3SpoiXQ7LJUiWWNxZVH7ZdS36iRqGn/W/r7917qDMdEiAzfqColPr1GJb6I55&#10;LgWL2BUfm/v3XupaQpPFapS1PJLGwnuBKXU3ZSiqT47cCw/2Pv3XunJ4Y46fRRISNag3VBGVlI/a&#10;DOAdTf2W/wALXv7qRU56oa689ZIqZInj8kMhJXVI9/Iqk+lg44Kk2vc8XBAPFhvqhJY9O1LOY4YV&#10;aIU9UvnI8TKrEhtS+QHi2nk2BJN+feuvFSMnqA9nqdDAjQQsZJBj1AXeaVriyc6bD6Ai/v3AY6cT&#10;h1wm+28dMkjFGglkELPKrxyxkEKQOSV+q2I/APvRr59X6aJJEM0byR30RzEBG9EznhRLZQf9psDb&#10;Sf68C/WunWipV8cdMbrLIrTyEul9EKmQssg9JAYmP/A/48e9cT17rE7QSMrpI0RmClkdHWKKOIca&#10;QRfVpOlbAEte497691KkkCxATxyEqQXeMa+T6IkCpYtySpZWYX+o+ntsZ631hepYLIkzajHEWtHo&#10;WCNvHoARAg5Un6qPp/j7tp6101U6rBci4jkRYwzoWHle7lI2INgxFjex497Ir17pwpZWEEYkRSgD&#10;hXlb1WdeXbkjm2kG/wBbX91K9e6hyB5NKq1PL+85aHhpI/F/myL8MCNRv+L2+oPuwFOvdSoZVaMM&#10;Y2j0rIHe580s8dnV1Ui3AAW4Bvzzz70a9aFfPqFItM58jCaRpmE2rkESmP8AeKg3IubEsBxb/YnY&#10;r59b6jTN+6CqhGCKgkT0KpvrcMWGkMbam5/Uf68DfXunqNKbT93IqrPpV4JVUE0wIszBmFr3ubcl&#10;jyfdWPl17Nem6aXS86wzFlklULZGIRpPW8k7EWFgLFbWv+B78cnr3UyKc2lRVMx0mKOWUDUrAXBi&#10;NtN9J5IP09+IoOvdQXgaUpIsfhmiVQ6KgYxTeQhljLfUFQCP9j70OvdOMSVEkbTeaHT4yTKJWE+t&#10;3Pkis6qth/Z+tvrz73TPXuo5VZS0Sl3VZFMiyoFjH0ctLIw5VgAtl45vb3s/Pr3XCR2eOYzMCQwv&#10;KNMf+TMNN1Vh9VsV1AgfUkN71Shx17qfiYURJWEyhJESEyzKJVEJ/s+UrctaylgLkcAe9Hj1voQd&#10;uxSRGSpllhWWVo6SGdITpjhlGh5qdX5HjJ1l7kn+v9GJDkDrw+IddZqdFIEVQ9XGJpY6WoOkO1PE&#10;NM0tRxcvKStmuTfn8+6KNTU62/HrHtfIQ0FQgRxFE1ZAZJnuWTXIG8iMblybXYH/AGHvdwmpCDwI&#10;p1tG0tnh1sgfyse+8RNFl+ndz+PHY3P46spo5r/aSV+SrrxUNc87D0eOSRIYhci1yQPr7xK95+Wn&#10;jnXeIBXNCPSnl/l6uQiMQPPq7L4sLgMTu6TDY6nixcIoauuo6Q1DTy1iwZNoK1KeSS6tTySySsyq&#10;x0sU08Ktsad91uFlkJbIFaf0RQfsoB01bAreCnoerDtyYiQVH3OOkV9dG8cVXHEkpFVJcvRIHBVQ&#10;gsGB+pJvyD7DM8J1akOP9WOj+oqR59BtjssMH/EaLOyTQs9XHSQSUuqYRBovHNA1bOSpiD6pGOqw&#10;bUQ/HDURCtpbrS9i9x6WmPrsXR42rellURoPNwVb7eKokMsYhVlDFWc21KgUjjm3s3twojx0m1Lq&#10;qTjoDN552ies/ZK1kqTmSqT7QIJ2VdaRqkfqRC3BGm/k0seNRK+1jZ8tx6pLIoHb0G8GQGcgareg&#10;p552pZI8aiQyLFS3rfAZXqgPVMr6rqovp+lufa/wytAOkjsWPTRl742pklx9OKeatrljnbRGJjC1&#10;KWeokkkUrpa1jIBqCk3APtt8CnVem3AVUM0oeWodPHTJSJSouuujr2lBeZ1kBVERF0xSqVGlh+Pd&#10;Vegoetg0NR1JrsjTV7ssdUKeXXURy07A000sIfxmnnikBIZTYv5SSAz6eD7qRpOerM+rPDrNgt20&#10;1J46SgqJKiVowB4zLS0k1LNJpqqWmNUuqyx3EcwEasbeksL+3UGh9Xl05FOEp69Clj9yU2SpZfs/&#10;FNRLGZoqVjIJYpqeXTDeBQdMruHaWQtclbkcezBJainRzE6utT11V1kFpIqam1JVv5ZHEfmMVX49&#10;MiK8mkKDGRpex1EEfj3ZmDHHTp00x0H2761YKNWFEiRw08t56mFkak8TpJ5o4ofUIo2Chx9S92+l&#10;/bJycdJZ3VFJPDone49ySUNe0bV9XWVdPJUVYkjgpqZZoKqkaSngjdAUgiViRKTZw1yo+ntXEgda&#10;kUHDjwPmf2dBme8BbSTnpgkyOPlxjpXwRrKyyyTDQ4bH132pGQhmYNd7IxaEK37hZCVvx7e0MG7T&#10;6Ur5jyOcft4dJ2mQrnHSIyGaeJairofFXLO3jSomyNPGaHHRQAQzyIUWaEov1j8SLYsXLFVPtRoH&#10;Bu38uJr+wj51J8h0WzTUJoekrFuid1qEo5YSZIop6anriTSPGZNTTNUUiMHEjaBTxzMSY1AAFtXt&#10;0oooXrT1AyPlQ8PnTz456ZW4ZcDrjnN0o+LnxgSlpWpIFaWt+4PjrpFm89SIo3GtfWQ02rmxcqCo&#10;97RSXDfFXypgfnw4Yx6Dz6ea7BFF6CXLZ2DMNkrwS1EJnoKvI1VKTUpUVgUrT47HUq3AieOyP43P&#10;qDCw1D2qjiMdCTQ5AB8h/EfzyD6EenRbLMzNjrul3AKR5DWVGiji00pxFXAJYqJqlvFLPTs4LSJG&#10;F4L8sp/qB780INNI7snUPOmaH7f5Y6aWYqc9eqq9ahGSqjlpKCf7OSjEsAqhRw6zEy0scQLmMBby&#10;SMNKqxNrEH3YLk6cnNc0qfn/AJB59OalfHUKangxjRKVvVwww1dQaNCKR6GjUFKcQMEQKLxokrCx&#10;fUBc3tcVk4GgJIFTmp+Yz61+QHXsRio66qspPSIYjNUPW1tGtVj6qCpmX7qllqPIkWVoANUQlDvI&#10;JEVbj9QvyfLGrEYAUGh4Egio7T5kcKfs6qZDSnCvTTX0rlq2ZqlnZavHz5F6O1TTNS49BDHT1eFp&#10;wQDLpGvUv7Ys+oMB7uM0x66a4PdnDfL5ceFOk7KScdcSYkIkqqdoKMVax0NRUV07rXGVSKDI64DI&#10;rKS7lXLaG4uAOBuhIIFCaVIoMU4rkCh8/Ufb1YCnWCOWVruUQxY8VsGQqwIUkENQvjSSCVLg6EVg&#10;JFH7lxYAAe7BAAB5mhAPA/aDmh8x5dUbj1npMZWZynr46qKqglaWl8ilxSRVsbR6GjhhI1BI4yja&#10;hYBiwYc8X7VK6CPP50+dfMk/6sdM+E7mvShpduM00C1IWOphV55GZTWNPRSQeKF9AIV6eP0gLIdZ&#10;b/afdSNINBg4p6Ef4CfLy/PrwhYAg9ZJcXW0iJIKqeCobHyCnV6NkaGaNvt6bzCUftxoqMoDcBGH&#10;qbST712k8KgsPP8AM/trx9eHVjGMA+XSkxktMKYS5X/cdVU9JE2MKyRGqWVoTI8lRUQ6vDFM0v7c&#10;Mym5EhVgPaZ4iJNMPcCcnyweA9SAMkYpQHqxj4U8ulvhlpoZjVVVLTVNckkEQTIBKevp4zCvkhx0&#10;a2EJYJ6JrkBb3IMhAaYNSi1C+oyDmufXj+f5dKYlao+XTtmJ6aRcfG0dJVmWeRqGfzAVTmaQSSNU&#10;B0AjcKwMhKEsdBBNyfai1VgxIqPXyH219PMfKo6XpWor0DudSnp6yqehjAmFaY4TMifxNZYpfDOY&#10;Y5L3mhjYrLKptILsFstyJoACtG4U/L7D8j5DyNOnuggr89DjHONen8iPUVtZU1VPB/uMx6Iy+hI+&#10;dSzv4lYE2UhbAEn2ewWXjDxeFKCh+I/7PGn59WVdXHh12m63/h80OZpKQwo9I88MqxSViV06MsRl&#10;1LZSl1EKAFFuQT9fbh2yMMGhrU1+Qp5/bXzPVzEtKDoPtw5isqhC0NPGXSanNTW0lMJZKuuoI2jn&#10;kdkIBQswhdFBA9Tg+u3tSllEnxVpmgJpQGmPtpUj9nl0mdacenna+65VjqEllGRofNE0lI0v2ooI&#10;mfwh6bF0oXRG0heSocuj6xrP1U+yTc9tjYVUaWzmlSSBWmo8SBQDyoadIZkVTq6F7HbpjaVKtapp&#10;qbF1lXi5cZU+CBAZKYnRThAsVQxQGRSzaQrKgsw1ewbPZNH2MKawrahXyOa/w+n254dMAg9LTGSF&#10;pjHS19WNaQiWkkp4lmhh8AmFJOJgSUlTxgsoYIeCefZc6ilWA+2tQc+VPnU08+qN8XQs7bqKWZTU&#10;IzvlKVEkWpmiRquSlQWV1nlfxyrLJpWzaSv1CgaSEsiFTpHwHy8q/sxTy/LPTyMoFTx6eMplqZ8x&#10;/lORgqxkqyGUpc0rAS0n7S0sSqLsrE+QNq13tc3J96EJMVQKUUj58fPrzNqOek5LXPVSTUs8gMqx&#10;I9VLNHJHNUxVErNVpGGFtSSHxtp06UAN+PdxEFGvHHHyPlX50r1rpbbF2xAI4JKqjpIqlYFjrhUo&#10;1SY8TEC9PHV1IBRW8pkWT6cAGxAFm5jqrpPmaUxn/LilPz6WW8dRXoTjkIxTOyxzQy0jU+rIwRqc&#10;fVyNOYqVhSlQZRHYMgRiQ4H1B9s+HpIFK18vMevS+Lz6csZisjj8rQ1C1lVj1q6loKaB6dadJZY/&#10;23qan+JqoK6WZ2TSOTGmlvqFUC6sMKj7eHSyJDqBPDoZ462vxX3lXNkYo1gpqX+H09OnE8ZfXM0M&#10;LAB9UwBYAEIvqC8XJiGWMigx0vJotR0zxbySOoWKS71RkEtVDOBLQ0tLA5qo6bHy3V4xUamRlkZg&#10;zEldQsfamO5Vctw6aFwoOevbx7Tx+LwavXVVLRrM8lfS06TLEY1ij1GOlDgWqPINTIULupawA9qE&#10;labsgOr/AFf4OvPcpp49E43Pumu3K2Qr2nWpiqK6hngWdUfRSSJ9utFFRLfzVGo6yGHq1AsAQB7s&#10;YglEIocivz8/y/ydEE8hdjnrDi8F9nqjyyV9LFTQ/wCTVs0KVFfSzUwMtRqhlunimawku1hZeAVv&#10;7SSMpylDXy8s/wCUeXSfpjnCyUs9VLkxLGjtIS6LVTtTR3hhpaXHyrfySyMqMj+hWubgH204OFC5&#10;/wAvzPADpM3xHoO8vLVmmWUUpaCN5MU6UnjK1jtStIa2gpEFo5vAp9d2GqTUCpsfbYVGY0OeOfIe&#10;hPmK0p9nn0lamnPDpPYXc9bhcjHJj8tRyQrJSVU0ZasCtiYSYaWnp/t9IlqXLHyhJPW0aiX039vv&#10;bh0oykHh5fEeNa5C+mK5xnqqhkyh6Mbs/szA+DHQV+QrYI50lo5Sq0k1fW1UJ8McGmmQRJEWIUmm&#10;Q2UBSxIJ9kFzYXKyMyKCBnzoMfOp/bTo5trjAEnHpRZLsnamKoK5cjXUkehXhqPJHeoEsa6qt2qS&#10;CbHiJES97DURcj2ylncS0EaE1yKefp/q/wAnTr3MSilf9X7P9X8gW7d/Z0WSp5qHB0tPBjaQ6w0n&#10;khqYFkkDrDBRQKC4EAaKOYjTrLFuAD7OLTbSrBpySzelPsyT51odPpToqmmdm7eHSe2p2BWY6srs&#10;dLVUEaLUCoStR6eUFGUT1EkldILTiaSyeNX1CwYC4Pt6629GVZFBJyCMj5cBwoPXB6Y8dlPRm9pd&#10;m/cp566sopZbK9FDUpJj4IDGRDLV1T6m8cxBsqTMUsFZQpY+yoWpR9NDQehr+z5fZ58elcE0enu6&#10;FKPfmCpA1dSy0ddWzPSK8ldJHBM9R5DF9r94VaSNrsTCFu1uOLD28IXOGBA+XD9n+H0PT5lSmOkd&#10;k9+T/bSVMbtQ4+GZZIERi2S8tHLpda0yfuOFZklhZZPoQSGNwKmHu0jLeeMfl6fPqhlHQeVtZgaZ&#10;Mxlqh58v9zHU5BDG1OaiConH+TF6mACQByS6ERMNWgNyfaeWOaRliXtNQPkfX/Z+XSV+JJ/1fyH+&#10;r9gLFncrk6/J5arME5onaTF08EzokUsAhMhinjiVlVyA5DlAxYj6L7OILSFIkjalaaqj14YrxHqB&#10;5dI2IJJHXsfuSWkSkFMYITdKWZKiqeVI8fFTqzY6NiG8nkXQfE9hqGm9jb3V9vVywkHGpwKZqe48&#10;KUyK5x1UMQa9LjDV9LXTiqrayWIwxyASxI+mOurHM1DG5TU2oMdD2+lyAAOfbE1mUTREtfl50GCR&#10;/hr59KEYNk8R1kr88s+oUQdcnVTVHiIiip0qyyItQJpWvGXvZpBcC6m3JuVNvYFDWb4ABXzpX0Hp&#10;6fLq9R0nVrKsUsdNBPHMZXhaSprJyi1NNBWeV5FhhYmOmU6iUjYM+pgCPoDDwYg2oimDwHA09T58&#10;P2dVNagDh025XI5GearjqCBIj1VXDjKXzU9XBBWVQVHRoRdWZOHvcaCpI1MbaSGFQNI40FTQioB/&#10;1AeuPLq32dR6ysyT/cZMiaoooIaZP4Y8VLQsJNYjeiq6GMN530GOpSV4lewJSVTb35YowBHgNU5y&#10;35g/hHEUr/tadKUVTlumlqynqqp3gjkcXFHlfuaem1+VAscdYtUNRDOyRwpD9bqrFSLn3bwyFzjz&#10;XJ/ZTGM1JpTPVl0BqLnoyWyZtyTU9BJTN9tTHRSiaJ0kpoJYV0T1IDWsrPzZbljxe9x7KrhYxVQK&#10;+dPPPD+X8ulyxyNTGOlBV4QFJKurNO1dVU9Igjhpnasqqj7j/K48gZwV9RYvM/5AuPp7Zr3aRWgr&#10;k+XpT+Y620NOPQPbtwERqZ4lpZaRI56aaOZfBJrppiRS4pI5LQTQUrgy2J4soA59rraSgqTqJr+R&#10;82xkFuGOmXjFKcOgDqaaGComrqWmNdA9TV5SnSORa9FeEtFPBQYqULLD5owshWIaVbUAF+hESdyh&#10;Dg4BqKVr6twNOFTnHn5NrGoNf59L3b+UqI6iWkEsy0kkcVbjYq2NPNhzLS+AUVApieRo43fQ5QKQ&#10;fGQNN29pJ4l0hsVGGocNQ1qfKpGf29LodQOOhPpKaryOKjqqqKZKBKdI0yXijx1PXPAxV1gjN2J1&#10;eSOSL1Bj6gVPsrkIjlI4GpNPiIrQgny+wmnpxp0sAxU8OmKbE1f3VQWDU1LK9M832b07wM+nxzSe&#10;GcLIGlUxlwBwQWPNj7UxyRlRwJzlhn5fs6oyhuPSWzGBp6SpjApat6tPPTGd5CgbITIaiheZ6gDy&#10;H/johupKX5sLrYpi60JFDkj5cDjyPoemGCDA6CrJOIvPRRwvQRVUqY6SWGlV6mlqJ6lKr7urqXF/&#10;GGBMaBf0+q4v7M4gCRIe4irZ4Gg4AevD8+q9L3B1WRijgpoFpaKenrKgU8VTPK6VqQtorKuGjQGM&#10;RVDs6mnZlYEFr3PtDOsRJYksCBUgcD5CvGoFBXz4U61UVp0uaenhatjik000D/bAutJ5JYpK67iT&#10;HSMNdOodPVEQV06rMDYe2BJ2EgVJ+fkP4hwJp58fUdV1d1Ok5l6WGaWhemVIftmkZ6AmRPLTVPka&#10;TLSVddZUjJBjaE3IFnD3Nva2JiAwJrXzwRjguBmla1/LrbGmegXykEFN5MfK0kUcz09ZGIaypm+3&#10;hkBWnpovCUYS6mmLLokRGKsxNvZtGxceIM0qOA4jic/KlMj7OrDIqOm+heuhMolxhmFFBVpIuqPT&#10;VhH/AH6YtEfCzaNIXkl/1XBPtxxGQBr4kfl6cc/6qde6XlLPuKkpaf7CokgpqTwU9N4/BP8AcCaE&#10;/c+NEHj/AMnaQeVAtiCw4PtETbMSSKk1r8s4/M0x8x01r9OpFfjc1VSS43yQwU9RQQzSTuogceFg&#10;DQQTUw/yZqzTq0jhU5IuD73HNbqvicTWg4/tP8WnhX168HVePTPXYUyzazBTQ1bNBVV9O0KU9RlH&#10;jcSPRxVo4KuwAspIuqBrXPuwuQBgkjND5CuKkceFRnzJ6aaVQe3pIPtmy5ZUEdJUpUzU0TRsscdV&#10;kZf3KZqWAK0axxuVWRCjNGblCh5D/wBWBpJ7hxOOCjjX1qOB8+HVDc1BHSm2az11TExgepmipFlq&#10;m81JC1HVtL4qmhmSq0IsUoDoqo7OypGT/gmutKDOBXHnUcQaDiR54AyfsFElq1OjHYiokyMIhoKS&#10;8jTUzZCtpqd8Y9Jqk+yEEIqgwlDAySlUF7anuRb2UkBW7z9gJrXz8uH58K06XAnTj/V/If6v2ARo&#10;MM2LetM0cNTBEX8U+NekSWhx0+mOFaeKLQ4AubaoixXkepT7ZaRXoo8/Khyfnj9met+XUOs2vlM2&#10;orKipp6KRaioIavp5IIhT6RSR3lYHy1MZjOg6OEYcgk+7a41qKE/Zmp4/kDX9o6bYHj/AKv8H+r+&#10;QCrdOIoqGMfcS1UVDVnyxU1OiKgpKdtMkqxKpmRpJSHCizH6geon3aPWGOmhI4k+p8j5YHVekmk/&#10;29TK8qysJ6ekirqCSjinlp65tVzSxTftvBLGLtK5JsSPwCfS6TTTwqaEEioxxPHUPQY6ZPHoU8Lk&#10;Y6eKKDKw+SdKf92tE6VFPjfOxihxdPE6FNMaOV0hbsCOePaN9L5Q4rgZFfUk/PrXS7+81MmPirVd&#10;g0RNPG6CSZKYeGmnkgp7EJI5bxmINpWxkuAR7StwLU/w+eaVP2fnwHW+ktmKuE0xnaEVjzxSwTVg&#10;inpqWCtqE0/dVFQNGh5DZCix3LKr+mxHuqjNPhpmmCSPkPQfPh1R/h6AjdUdHHVOsMZrZKZY1Wmm&#10;ljpKbyQoVq5DGNTTJq9T6TIGUghSxNjC0JK0Y01edKmlcU8h+dPl0h6C6pYSUs6VxaWloYqb7WGh&#10;SVJanyQmWCmR0UkxIjPG2sAngMP6GyYkDIAGata5pkVx6+f+Xp7pvjOhKfywRQQ1dNdIlkEnhQ+h&#10;kWlUaAQwW0h4Vr/1PtRQVIBJIP2V/M8fy62CQajppr6yOWajhx9PM0L/AOSU8WQdII6SqnlCVAp0&#10;iCi5KKWZv1cqh9vxR4LORXjgVqvEevrSnV1Yk0bh1nlpIXnqYa6kgSGkj89K61bY6PK5mdleOtE1&#10;9awgqkfkQHUfQFX8VUsFDITmoNRq0qPwnHHNaeQ602j8PSj28WetjNZUZqlrqmmnWmNBMsuNGLR9&#10;U9DVMRFLI0bWdXZlsRZTe/tPcqoiOgKVB8xnVTBHEDHl+3qhoehCwDwsYm/yxo6Miokp8m0czwfZ&#10;xumLE0wULJUEuCIA2ixuGJX2glB8qAnzUetC3kaDHGmcigGetgVNB0ssVXyVK4mO8c2TVknirXl+&#10;5qZIJIilVGPOjJFKI7xhJn/AN7t7TyRqpagovCmQK1FOFMVzXp4ximOlfAKONTQ5FI6Ogp6v7qsx&#10;lQ7NDNHNERTShoiwf1roZ1fxjn+vtglv7SPJpQHHH8/lwxXqnht0Eu4WgpniapqPvFhMaV6SeRPu&#10;445j9oqU7DxSJG4iUVBNiFt9FJJvaKzEhBStaEeXr8wTnHVACTQdABmsxKaiSgnyNNLWQHILBSV9&#10;TJFGtZPITUwVaIPG8LqymKUFhZAoWwPsXWtqCodUIB0kkCuBwI8614j59LEioOgVqpIkTKE1Mzz0&#10;dVBHHSTSNFklxjjVI0VxrlZgSYtINjzex9n3gnsFMGtTTtr5ccAevrgdPlT0gKjIU0zyS08hrJ3n&#10;EcNPkKCnvCA4SP7o1KjxTp6UeQXDrbUCwJCtINOGGkDNQT+dKcR508vLHXgvr1kpqxaadYlWKBpP&#10;uKc5GdpazzVKC0jy0rqUDIuq4JAKg6Lj62eFSCR5EGgFKDy+dCf59bKCnSlpatUmFeXenjoq2lhi&#10;rmld4ZD4l+7oG8KmEQzFnJdAxVbnTwPaGSIFTFSuoEkUqfk2c1GMH7PPqjBSKHPSkoKql8tYlRPJ&#10;WO8IjnjoZnSKekaQyUsNJC40JFEW0qWs/Oq17+0MsJAGhQorio4GlKmmfn6Dplh6DpQ09RWFKN6+&#10;qWogiEXkjqIoWdQxMTVUskSh9aIyAsbg6jYD2hkjhAYRqAT6E/4OFK+np1XpX4pQKpqZaZ9U8qGm&#10;ih5+6WJvBTSOzreFmdS7eoAqnI9lcyjSSW4VrXFK5I+dAT+Z6q/wnp5oqSjtVLPJQMsP3VZXyJ96&#10;tAKmMXpvAoQpecqzLoUj024v7YdnBDUOaU4V+da5x51zw6T9KKlpKeqq/NSQNHGog8tZTVbLS1ZS&#10;MSNj5jVDSJidDKkhij4vxflhmITS5qTXFMjyrgVp8xX8vLRIHSmw+OxbmqfS0FTPBHG80EsUlClR&#10;PL5Y4ZK4qjJUXVV9EhRVFhdvrVi2PPjg1qfKtPT7QD59b6VMVLioFSR6UVbQxoTPDTSCCpr3lZ6h&#10;BHEsbMvEsZlkAC8FLLe6ZtdaA0/MYH28BTGBX9vT6gFAD0rvtoUpI56aqlrKWqQSUlRFNTyPTQyy&#10;XK5Bo1XzFXBjRYipVfS1z9EEi91GGRxBrn0I9PXPn08AFFR1xjaoqYac0ixKUrylDE14amphlTyT&#10;1LyxgqfDJGHRW+qkgC/PtkKqsdZqaUPpXgP5Gn29OofTz6HXrnOz4/KUhlND5qmNRFBT1RkoNPk8&#10;n2asBrE7OCgL/T8fq9vWzIj14Aeoyf8AJQfLo+sp/CbPRwdn9jrHDCZJ4BOkskPmiMUk0filuKqV&#10;YjaKMS6mUixJNiBwPYpt7gqylOhhY3p8Qaeh5od844RpE8pZZap5oopqumiqGinA87SzLZUNv0xs&#10;zfi63J9jG1mBAqc9D+1nJUevQb53JyZCmrmoWVK+LIF9AjjkqI5Yz40kqXVXSQJHyyw24NrWU+14&#10;IIqOhdZSeIKHoCM9LWKhyi42CqpZV+6mQUxElV46i01S7LzqkDJrXSo0rc3A90j8+jpjpFR0EtbN&#10;NJVBEkjSqyTSzVFBkKtBUfbVLaqVqMygLGxAKwLquqlATbj2+pxTpIxNa9JDIZx6L7xdehoa+CkM&#10;MJ+7d3nWxEdSLRtY39St6Bx+fbi5PVVkJNRmnQHbs7ByZh+xgnmWNv2Kymq4FWrjWkls+OWSMKQu&#10;llkAQfuAWJPtXEgbu05H7Pt6uHY4Xz/L8vy6AfO9s1b1SJDmCtHDLJRid6GmyVdUJTWMzPUIAzgA&#10;qUY3MfAHsyjtQV4ZOfT/AIr/AC9WDs3FqAY4VJp/q49IiTtPKTTvTNmMnWUMASpnhKUsryVbOfs2&#10;FZNojiJTUJTOupQLEG49vfRJpDADP+Dz60QzEqxJHE8PyzwB+3PQjbW7Rq8lPA833TvDNKlXVyzC&#10;ZYaCnh10c9XCkUbqiuAqtAoUggngcl91YxhTSmRgf8V/l6dhmIYMSfnnFPnwP7MDj5dDJi97GZUy&#10;FPUU1Dklo5o4lWo80tZXLLeoV2jBE8clyGduSgUDkN7KJLYLVDkY/wBVPLowW71ZAA/1fz+3pXtu&#10;XJRI4rTDqrlijjgnLvqqpFBkrKan9KgaBcRcBTbknj22beMmoHDp36lwtD/qPUOvy9S6pGarzxUy&#10;fuQSQx09ROJWBvROQgRYhcEmxJH5/G1jRc04/wCr0/1fyFw+rBPDyP8Ak6SlfJA0aU5kiknoooVo&#10;8k8EkKrUCr87RGmuRr0ekP8AVwWuePdqDj0+jcAeIp/h9PLoPsjW1Va01Z/DftqgyzRzfeRj7Ooq&#10;IpPCqSGJTouP9Wyqtrn6j3oKFNK46WK4oW00z0qNmbfLTyaaSbI1NVVU81WAlNR0tNKriMIXNzMV&#10;iHqkHps4a/8AT1atnHp5mnVpNATGSePAD/Z9a/Pq0Dp55VpY6WGqmR6JhAtFDjzPTtAkF6WjFUUX&#10;Qya2clpPUWNjce7N0FNx+M/4OrCdimipqOnUQzRLoilWZE80Kz1L6qcVEZu8liHZvqqlmBv9Pa63&#10;p4Y6CV3XVXowmHqDqhUTrDKsgRaWMQBiQp8bxFuGR7stx9Prx7MoeH7OiKZckf6uPWavnU00KRg3&#10;EziWnEgaPxlwwjlIW36uBpb6Xt7vJ8PVY4wCekrXSERzRSIZ3kqEgWaNvFTRvO2uMI1v7P6DexIN&#10;jf2ikrU06MY1Vfz6TdZJZLVMcUcisKOaOMeRmkaTVolpxxYi5Lf4g+0T10npUnn0y6zDN5JIUDRs&#10;x0wAgmORSVVo1GiQoo02uWF+Tx7THj0+gVhQ8esC1FP+04sZIkMtQsaotQl31idtGolVvcMLsLEW&#10;uT7929X8IeR64CsSJCCpqTLpYgQCKtkdnJqp6dYQBHE54J1crb08+/VA4de8Ja9YpW82nwSqxaWN&#10;ioTxxIYmEhJJAIjH09SlWBueSfdunOm6oldTVTxsXCszAUY8Oli4Z6YrNYRtpOtivJI+nurdXXh0&#10;0z0yu0cUIlmeNg40OsUcqTcyvNKVBLcBTcWAH19sMATjj0/E1O3pkeFfCYqhpokOotCGhVkWncs2&#10;hmBKhrlFYW4sR/QMMBxby6UinUJh5WkqGgNFT+RJqmRZUSNbgQwtHAl9UtrI2o6Tw5Htk0rjq9RW&#10;nXmjkEwQ0SUTmlZY2jDzQzyRrfw1EN/SxGlWcEa7ekEWI11vrKQDLVxSU0M8T0tO8vigV2o2jGqm&#10;Wcr6AFYcIwfgerk29+691GkeISKNH3BEskL64C1M6mERKkNPSqLsGuUVtRH1sLe/VzT163Q8eoLx&#10;0bVE13YSGkhcFEkQ09PUSEGN4W/S9+LH8enj2w1NWOrCtOsUpKytJLLUyxVBnVYJIRFMxhANJ4SQ&#10;1lAsGPOm596PXl6izAOrxvK80cRdnXTAhl9AE9DToRqcQ8G/1PNr/jXTsfxjrBeZZnidAIgWqIKl&#10;FEc1OhQXhhhjuVdAxtwePrb3VenpPgPXABqeWYGcU8klQlRLqkYzQJSx/wCS/cPH/nA7kySRp6iT&#10;bgED3bpN1mVHeOKLzRzSKzSsHaO0CJGCnhhYFEAYmTWoB4A+nA91sEgEDz6x1U2hVSOYRRxzPPO1&#10;SnhZqtwsQgp3YBwrR2BshBNzb+nuvKCxoOo7xpC8csf2a6IQZMl5ZQYIwdLRQ0zlmfW9gttOk8ke&#10;2+rsXA0t1zBkMXi+3CxQ0jNR6poTUEyHUrgf2iPU9j/rfX37r3hkEA+fUGdY/AiUzO8MMc1Q1RLx&#10;JUuiCnKtFbWpuLgfTm/59+6cWPSa164LGsiRVEamqsmmKORlic0DoG1VFPEAE0sL6TquABf8+/db&#10;b41/PpuZw9O6QiNCpnAhMIeGKjRQ0AVZDqVS6qPSx1EX/wAPejWmOrgCvTSDkI/FVO088k8k0CyU&#10;tPRqyWiWNlqatVUSKUP7QOnglR6hzsdXopwMdNUrOs8kU1J+44WKn+z8iLJQ6T+xUUUx1syG+si/&#10;qb6Hi1X+E9WCgdJ+aeIUqx3SOU17+Q06pFOsahlWmnqZQFjJHpjQoSQORe/tjr3SfnrJGvUQyNI1&#10;M8DTxiJUVKKMaRMtbIoDSMQVfxhvV9APfuvdMtTV0skoERD1tS7TJNKx+2aJg0VRLIalSobygMPy&#10;CTYD6e/fb1sVrjphlqUkWMwUlbUZCWf7RIYIoiY4hEUqnkWQWiX+1HKguSv1Hv1Dx6ugBNG49MmS&#10;qAIqKmWoqZKWlpCFmrEpp6mnqIX1CSKqqAxVmBCo9yxC2Um49+6uyKFJA6ZMlWU802HGPCalRakx&#10;vNUE08M4MdQJKgrZZJHtwoAUix+vva0rQ+fTPxHPSNmk8SwUldUvQSpJJ97TRyXWL7EtVfd0BAl8&#10;kzN6gqyEnUbA8WUKoAqB/q4f6sdb0gN6V8vTpveuigmmGujhWWjWpgmcTUtHFMpEw+7otGqOWUab&#10;6lVSxsw592CYA9Mf6j59WOMf6v2eXSNnloqiKfKmVFpJoxH/AJZD5ZqPK+bxiaC9mkaVFZWP6Qi8&#10;cjl3ScJ/g9OtGlNQ/Ovr8uuUlfNJi4ckplBqpmpVpYCg1U0Ednlp2IBkS5vGD9G0i34GtI1lT5da&#10;/CD69MEySukMa1FDRNJedq2pEr10MAi1PJ9mpBRo2ABlGrkcgA+948q+mP8AP59NkHTThX/V+XSa&#10;lraaoo6kUizVb1EVNNBkJ4nhp5alnMMTJezl2VifCYkS/OqxHt0IQQeFMU8/9X5nppgKHR+ZrT/U&#10;fyH29MGUqaiMVMzypHSq8CUtBV0dKlQkwA/y+aKONXKsQ48jONH1LEe1CKpAHEev+QdNHGeA8hwp&#10;8zj/AFevScqKmhoKaoyglpqmJawior4q9K4PVugElKAilJoAVQanKgEC1/r7UBSzBPOmBSlB8/8A&#10;Vw6aPhhS44E8a1z/AJR6dJRQylajHvVpippJIvFVIsUpWrSy0lYsypMiU73AeMOupv7TW9vlRkNS&#10;opT8vMUrx+dOk5C4KV0n/UAeHD5Y/wAJZitQdNM1JS5Qw4+WmlFXpeClqoqryw0kbQj0+hPHG7jV&#10;YLewuPblFpqNVz5fZ/n/AC6bANeGqgP5Gv8Amx646Yamm+4pJqlKZJlkqmoKmOKRmqElqHD2mo5L&#10;ACNyZCwuSdJ+nHtzg4BJxn5euOqkKyVAABwfX7KdJ3ItWzSfcSvTJTUor6WMCs0SNFCRFH/D4IlD&#10;tMLtrIU3DXv7VRKijSorwPzzU5+XVW1MasQBUjjQ0/o/P16DfNwSmgh88IV6N6YmnnkjqEraMg01&#10;KFWVlXyyAaZCrgizNwb+zGKgbtPH5ef+bpO61TuFKUpU1qD/AJekvNkKpYolgpaPxt/wFgaJI4Zo&#10;JTqmMqsipEiKFbygBrgurN9fahVU8eHqP9Xn0ncnFAB8qev5CnrwH2nrpRJBNRwzkVdBUQ1M9TG0&#10;zCeukqh5JDiItAlOiQLrdFseS1he/qChIrUcPl9v+bqmB8XA1J+dfSvl8+udHLTqY6aaV4HmlQxU&#10;TuJzQkr9vJ552voH0JW44J4v70QeNK/PrSgCgJp8uNOs6Uil3Srekn1Q1CzS00StTwITrjhpHh9e&#10;uwVkZla/KA+6lq5z/q9etaBXSaVoan/N1nFPUz0ISVqqj8crqqxsuubRGHiqlS2tWkNoyWsCf1D3&#10;olddB/q+XXtNUz/q+f8Ak6bjJSSMgllhpowrQotLohpqd4FDRySFlILO45cam+h/Hv2kgev+X16Z&#10;YitTinp5dcp6sTy01bUxH7iaampZKl8d9wlJosYGSomU3mlIDKxIIuW03J9+AFKDh9tP9QHWtSsQ&#10;7DJ+Vaf8X/s9OH286HJRmdUnvGUFRjzJU0xqH8xWetOt2iddADr67cWUclshaA04cfT8h5f6s9X0&#10;9zev2Z9c+v28enOOgqEqFq2SqqKtY5tDrFpjhWONW+4qBNcuzxlijSyixChbEW90ZlIpXH+qnkOr&#10;qlDUVr9hp/l/nTqfJDJVGiEC5B4fu4XWarqRiikrjk/augkcRm7PdW1j9DfX2zUCuug9aZx9vlXh&#10;04FZqaa08q4z/l/P9vTq8qQyDUYvsjVGNKiOhjihoEaIx1FOsZbySQsPFJEG1BHvqsSfbRQHNM09&#10;eJ8vsIz07wGeAPpwHnjzBx5np8p6dXRkiiZjO0cTyu4pZoqKR9S1DQ8Mygs19IBC3NiQPbDMK1Pl&#10;/h+3pSqjTgfz8vs6cKVKoTNHQ11a9RPHFS0do4DNjAJ1FQVMgEhcxtH4gxuEvr5tZpilAWWnr8/9&#10;X+HpwLkhG+z/AC/yr+XSgxmOevhaaWIZA4rL5BcbRUMvlWkp6QgS1MylRFNYp5D+2C2qyuNPtmRw&#10;GouNQFSf5Af6vLpxYtYJ46SaUpgefGn+XpYYyGomXEVlQKqoopRPHi46CF70JlTz/c1qIWZngYNC&#10;n3DMpNtPIF0UhUBgKAnjXz8vsz/LpWi4BbI4ACuP2enz40+XS3oKCCScTw0cjRGeCnZaCaLG/fSw&#10;rrq58hTkGanRQQkkqujAah9ePaB2otCf25x5AeueHTwWvwiv2ECvzI4jpX/Z0yzGZ1idYJ/FTY6g&#10;pSKOc1EXjeprjPp8fiTUFlklBkGk2NyxTVamkcaZ/wBj1+fp06FQkH+Q/wAvp8j5jpQ0NNTmhkdo&#10;WSOGYU4qzSyEV1RH6oHbGiyX8RYwyqbC9rH6+6kmtP8AUPX7entKHPp5+v8Am6UVHHRQuHpZBNR1&#10;tE9TLNVaHrI6aVvsXh8gUGIaCY5AOeAT9PbZJPGmDT0+efX/AD9bUAYrjjjJ/P064VNNQR0n21Qa&#10;aUwwCajxFLTTQ4rQlXppYJJzdtUr6ZJ3PocLa9+Tup1agKf4a9aKp8OP8lPn+fQFbux0TSV2qjWG&#10;nWQRVVSf3cdNrBgjp8VHDqLwlrgtYkC1hcezi2fsFDn9h6JL2IMxxitPl+X+qvRVt5UqU5iMctJk&#10;p4cdULWrT19XC1PVVrtD4I6aVVad40a94lCcFXFwLCOyYlqkFQWBGAagZJr9vr+XRBdJpULUE0Ne&#10;PE4Ap9npj16J72HTKkkyRTB6JI4qioeogpIDJW00fgL0tLSqNKM3Oh2J+jP+fY92pgYwTx4D7K/P&#10;j0CtyQAmhoPP7aU/L7D0T/Mxk1E03CLdvIWCWZwCC8pUC9wAbkcXNvYtiK6QPPoE3CgE06SBUOks&#10;QZYi8WoOpOtI43H7CG3P1JFgPr7e6S9cpZNTKEYrIqjn0iNybgKrfVrgcm4N+PexSuevdSFnllUx&#10;6Wu0ZA1FQqSD9LE2IAIP1PPvZCUx1qg6/9TcoC8FRz9bgi/F72N/anotPxDr1rW4+g/Itz+F4Av7&#10;91vrsccEgcfVfoR/Uj/ePfuvdZAfqWUc8A/2bWtcg+/de65g/psAG4F7ekj63Bsfz791pvh67DXN&#10;7c3P6QDcfQ3+h/3j37rTUqK9dgkcDgf0NyAL/wBfxz7917t8uuj9CRpuRpuALfW5B/H+29+62fLr&#10;o/knj83tyNXGk+/db64OwBuQpPpAI5Vr88+/de661Cx49I+huBz/AEA9+691xLfXgc/W/wDh9Cb8&#10;e/de66NhdbC34sB6Tb9Pv3XuuY5IBCqCbr/Tgfn37rTfD1NiuSLkarE/j6D+l/fh1VPPp5i+gBBJ&#10;N/8AbG3vw68nn1LT6A2P+8fQn3sVrjq/WTgWt9bcfS4sb+7HXTPXuurX/wAfrwf6nm9z7qDQ1HXu&#10;sbL9eLCx+ljfj+o9+oSK9aPTe4sGF+RYkWNrfgEWH++/3jR60/DpvcD8cFuP6ggfg3+nvafEOqLx&#10;64qSVuSOT+PwR/qdXHH+Ht1/hPV24dcWP0Nr/wBC1h9Pybf09tp8XVuos3KnSACLELz+SPp7f6qe&#10;HTZOVUkkf2SRfi+n9RAPtMASaDprpqqH4KixA+gvyo+vBP8AUe9cMde6ZKiVdN76Lsf1aRz+DrAN&#10;/pwLe/E0yevdMU1Ta7XPJUFeVZTbkNYDj/C3u0ZBYU6adPxDqMKpboNKktduHIb0fmw4v/QH2+x0&#10;ivTXWYVRWxLg3FkGi4UaLrpDAH+v/Ee6rJqNKder1mFYn5PBAYEr+2oTll4H1H1twf8AevbnW+vf&#10;dp6RqFm9V7KWCkCxCnkD8+/deFK56y/cgHSy3uFYhQA5tyGt9f8AH37reK54dc1qdYsdIBJJtpvY&#10;GwP5N/8AYe/da+zrG7p6lsrDi5JsDYXtcA8f0Hv3XusImjHBKKSSblFW+k3GgWt9bgAjn+l/p7r3&#10;WVKgaGYXIB0qzKLgHnWxUA8n+oH+Huj/AAnrwGo0HUhapbA3GkFOV0nxMDccf65H19p+nBEPPrOl&#10;QCR9VJYlCEvcEXKtbj/W/wBv791cIoNR1keclOeBcLqDBjG7n0kn+v8Aj72ASaDrZAIoemupqAVb&#10;WvkCmyKV+jf2wLc2/JI4tb3sMVwOtjAoOkxX1SkLwl0JKniysEuBx/T6H/An221KZ690GGcqrxM6&#10;gKrONWl1EgYuRNG39Lm7m3PHHPtnHTIDMxB/Pot+8qp5I55IG/cjapQxhvKS72R5KdV5dRqUm1rE&#10;X+gIBfPQvjpwQgmnVfndFMa2jrRIV1SfbGJVmV6acSzPDRCKQAMAkrSMdfFyb8AeyG7WjdLoBpWn&#10;VcOdgEeanX7CKdxXU4oRD546TxIwgqa+mX806MWFn/J54UWLun+jB9b1IpcoJKmWolqKqKWISpBC&#10;HqsUsCywVcykkAO2oOt7hdJP09qI/hHTw4dH46/c/b0swp45KeSKKnp0p5LSpUXT7StUm9hY/wC7&#10;B+k/19nNv/ZjrXRuNqqg8Usax8vHGhURvHRyj9tzT3XUbx+rUOF/HN/apetNw6HHDmUhCujxi7eN&#10;FWySL6ZRqb1HUbDn8D/avdxWuOm+hTw6uiAshZAti1o2JZrB2Ugf2SpFrc+3oq1H29My8QehAolP&#10;pVySbjUAichhrHqH1tc3H4+n49rOm+lPToSFWyKwBX8kHULAgD8cEc8+1HTa8T0+QAsing/pPGmw&#10;N7cH3ZPjHVG+Lp0iT+t7WsLD/Yn2/wBXHDqaigr6rcci3PBNufdH+HrfXIjn6AX/AK8gi/8AZ9tp&#10;8XW+utPpt9RaxufqT+F/2Ht7rXXtFybnjjn6/T6E8f63v3XuuJX9VrcgiwA+p5uCB/vZ91f4evdc&#10;HA1DgWHB5AJsLjn22nxdUTz64sOCLAD83H0vwWv7cf4er0rjrGwViRbhrcACwFvoL/4fX2z1uoGO&#10;sDf0INvzZRb+oBP0t7fT4R023HrGx4BAvYEfRb/6wP5t9ffn+E9eXj1jNypA/Jt9bXt/xH9fbHTn&#10;WO3JP5AsNIDAG1rg+/de66sDawt9DyObAcXNj9f9b37rxNMnrwBuLhha4uDf0nkgn37qjMCKDrpv&#10;qQfxaxP+rHJI9+6svw9df4WNz9PSfUB+SB+f6e/db66PAPH9CRa31/qD7917riQCbaQBa4PptYty&#10;Ft/xHv3XuvM11PBsPqTb6j6A/n37r3XY03ACqLAHjn8cD/EAW9+6912qjUeAbgj6/Qnm5H9Pfuvd&#10;Z1HJFwv1HKgi+r63X+vv3VaBRUdZRwPUPrrOnk3P0JPuyfF1oDSaevWRf02a4N/6fUDkAk+3+rHr&#10;kRdbWLG4H0W2knkn3VvhPXvPqPIovdQp4udQHPNxpP5/w96T4evdM84+oDXNr3t6Wsbgg/1/r/r+&#10;3OqHj0mqkegB7IPKS2nkH1G2o/mx49+6bbz+z/P0j8naNtDaNBDsSVFgALaCrfU/m35C+/dJGFRT&#10;oINxy0zpWTNJFA9NFZYmVXeWnnYF521/Q6TYN/gfzf3odM0Na9EU3XnUot05CbHUmNppXqGom8dI&#10;9U9Y2pvu1URHSvikZY3kI9PjdWGkp7SNIoY06P7enhKD1Ud8pIsNiKbI/c19HBvTNQZfF5+F62hq&#10;HxWGoopKzblXkGU/tzNICsSMSX0pr0sD7LbzSJOhFt1NLU6ob3nlmpcpUUM9PAkE9FWZSoVkkglj&#10;ozQiKaix9UPElQvmJWGYsx1qoKra5SFVI6V+IUbRSo6DfY+66ra1VXbopMeKbcCrSUtFkaUeZEpJ&#10;UMda7x1o8WuYN4pSDYh78Xv788Czroc49P8AV6dbS5Nu3iqKGv8Aq/Po53w83Xt/fu/MfiMwGpst&#10;lmydVHOimmwe2cPjKd56+CyALpqXXxJKDpjc6yLtwDOb7OS3ttSGoFPtJNP8n8uhtybexXN2UcUY&#10;1p6ACp/mcfn0dle0o6jcdJTU9dfbu4qman29S5WmikEy0xK5CfJ1RX95KeQL4mcgFwNNyDeOXsXE&#10;eorRl+L8+FOpOiuELgBqhq0r8jmvQQbmoq+hyO6Hjq5Kb7k5KSVo4hMuJSLHNi6utdJbLLEiq0Xk&#10;CjS4DqB7cSh0VFcj7TkH/LX8+lYqA5rTjnyFBTqrZesqx8nkvtslQ5quykrUsctOTLkMlkIKgPUU&#10;TmrZPDGElV9cWtmAUgE3HuR47v8AQWi0A9cUB+zj58eo6e1XxXGsMxPHzYg5A9Bw6iYLYVJt6oy9&#10;Qn8VjyH3z0OOTD1mioyILaZKSplXiKMkrIs5gvJZ9LAkEGaTSOor8NM1/lT/ADdEdxFHGxA+KtBT&#10;+Y/2aDz6j9j00NFkaKix1dF/EoaqSizmSpqf9jKSeJPtpq7HODdjZolYm8rqZG1+k+zmzIeEsRQH&#10;gPT/AFf5eg3eik+kGp4E8K/b/qzx6DjufG0+1q3D7awyReWbBRVNZHIhjrKuvL+Vqt354OkCJBwb&#10;Nccixnad6l26Jb2iuFHXXUOyIJauDcGZx1JNLl/PHi4Z5BDTS1NQ4pvtpYNN9IJ0hSACbi/Hut1K&#10;KeGnlx6tZ2xrqk4f5+pG9dm0WHaObGNUStWmoxtLWqfLBURR8GL7YAMCp1wsSTyDe9rluGfUM+XT&#10;8tuiii8eHSPr8NU4PATZXHzPBVU/gn/icYkhp43dwkdJQMgCySlT5LNYhdQvx7tqSVtLCo6b8Iwx&#10;61PD9n+r16NZ0X39X5HCRbZzW5zn8ZgInrvspsfTTZRa+RRT0C4EuqlqhpJL1XlluoWSVSbn2EN4&#10;2KNZfqIE0lv2UHr0Nti3xmh+muH1Bc5yc+nzr/lPn0czZWP2/VdfzY49oYDbVLj8mueyVPlq5487&#10;UHJIaVabElgutEYzfcSSObvMV8Ztb2EryC5W4DLAXJFMcMev+T7Ohbby2hg0tMEANcmhqfT7fP7e&#10;mve+/NgYXaOJosDj6+uqKOqbFYKiyizVWNqWiYxzZrKUWj7OGojkqDU08UMARdKnTrkOlTabNczt&#10;qnoK9xoKHOaA8aYzk9MXe72kCaYKvQ0A8vStOGCainCn7CK9i0+4c5VZis3CZXNM9PIZ6iaSarIg&#10;qGpvFj5yWWKBGDFyzgkvc3NvYysY4oFEcQ/IY8vPhX+fQPvXmuavManjU5+WOOP2Z6Buvq6sVFXT&#10;Sxw4ymqNHmjmDRRSRogbGVkhS13YE2sB6Ra4ZvZgIo8Mcnomd5CxHkeo+2MRXymprKr/ACOip5jM&#10;Mg2vVOsXNPTxEqeGksNQFtKm5FjfU7pTTxPp0/awyN3twHSu3nuCAVWEoKXEUj5OKhpS0BVo3ieq&#10;k+5qDSvThkNPHHxZ2NtTMun2mtYz4bMTTJ/wdLrl11KoXIoPs/2Kde3LsCly1TU1WJyivU01FT1J&#10;immipo6mUESNSGspwyAqixgVBNncgHTcEuRXBQBHFBX/AFf8V1WaxVu+M1PGn+r/AA/l0GcmNyb4&#10;+asqMqTHRujU9BJOyxyVWrxSxJKLMPGugM1iefxpPtbqUtQDpGUYpWuBwFems41ZaKaSrkoVakYU&#10;8ao8IqWhnlLoscxCtMYyzSMmi7ArYEXtcufPprRjNMf5fy/1fyCj29RyifH00cU9PPGr1UUunVHM&#10;ZgQppVjF1YAaBzoVgLr9PbUpBGo+fTsKgMNPl/qPS7TOZqKPKLEa1mhWppoYJAZ5IDUweKOd5p1G&#10;mSAxreZFCtpstr3KTw0wT0r1tRgM/wDFcfy4/Z0ga/bUmPp3MiLPUGoi+90SLJiaeCs/f8SxP/x1&#10;XlgLkC4uLWCpZgx/1V/PpGbZkGcmor6Cuek7Li6RqmqlqaeD7Ogo4oYIfN5WcyTL64n06pDYszML&#10;WNxf25rIWg49VMQqSeA6EaqwtR46T+HUFVA6Uz0whW4aqSBPKlRqQaZAI2LqIy2hD9DyQmWUEkMe&#10;nJIDQFB0GG5qCmqMpUKDBIldJJJHLPUa6lJftNcWpobftqFkQGxIddP0+phCSEqfL9nRbPGGfh+f&#10;p0jYtv8A3oFZIy/aQ6oi4Mc7NG8fkEay6Q7GNgSQiMFFiRce1HjBOHn0nFvUVbpUUu26o4VPtoWR&#10;VozJlJGijASESHT9sjKGL2UPr4uASBwbsm4XxO49XFqxStPt6QmQoJKjxaftoCoeUPCqxySMh1DV&#10;IwUNduALDkt+OAoSQBqeXTLRmgr5dTcdBPJUFHhFNWBxHOGDCGNX5aokgP1UEnUgFuOOD78aDPVE&#10;QsadTqDGJEM0r+RHikjsUPieAs328gMci2Ks7Rq17EcW+vujOMdPxxZNfL/P06yYzDx7Vq6itr1g&#10;y8lZDBSUhppNdbRRS2kip69LoAsgAYsouNNmt7p4jeJRRUdOtHGIDqPdXH2dIYwNK0kMdHHPNDEx&#10;9JMrLArXZSVChQOG1XudXN/p7e6RlAe0ceoUeHeWaMSQALqAKodPk1jVJVUp+gKLdQOPVYEXIs9r&#10;AXqngajwp0p9u4VzU1MMehmVHneViksDU8AKzvFDIvEiqwAQH6jjn2zNNQdKYLYByp8umveKzSVn&#10;jWBKaVGWaXwxBISVAOufklS5GpUYm1za1/bsLVTpm5j/AFKAU6SEtMgqVWVHUvqdQVC1CkjVYSfQ&#10;pe1v8Bb2q/B0jKkNpPT/AAUhqafyzsG8zrFFHEkYgDJcv9wT/uwA6k08D6/Ue2yxqPXp1YhTu6as&#10;hjNIiCLL4ogOZApddct/ULatWvjSRdgeOPdw/r1p4vNeo8xc/aUZpWELM7egNHLN+TGX02+l2IAN&#10;rkH6e3AQeHTbKRx/1fy/1f4FbQUVNXS00AC06yiKRvFaUwRRzcJA0d7swtpUMOUb0D6lNJiv+XpZ&#10;Cuqi/Z0M56uxWQpW3Wdx0sGMx32yRxO888+Qq6iVjPRU8KqQhgEZWRDbjSRq1avZYb7Q/haO4/sH&#10;RyNuV18fWKCnHz69Q52tw1HXy1dHPDTZZqyjp6aakjaSRgmiGRagrxFESvkQk+m6qAL+/UR2AjNa&#10;Z6vqaNDqGDjPQVpNT0mbgkRVV4aoxLVM11lHCOsJUelCSSrW4vf8e16KSlfXoqYhZKgcPPp53LQx&#10;5en/AIzUqKLHUPkp6Wnp9DzS1BlBkmDCxkV2sSbCwWw492iJB0jj1S4USd34fLoJcpJJK0xhhh+4&#10;YmbUHOqBn9JRC/p4sSbci9vx7WUPHovkpWg4DpI1y08RIhqP8pDKscscYbQpX1iwFrrfSSxH+FyB&#10;7soJx5dVHy4dOO1xpqKmrqjJAtKfAzcwu3kjMqCMxAOw1elufpb8e6uAcHq8ZAYE+n+TpabRrxLk&#10;KZazIpFTTvULOasI0cUBUwk6pApMhVvRc/W9wfaW5Sidoz0stpB4ncfM9C1W0EdLSs8NWqBKdWoZ&#10;THodufHBTtCoJezkSO5FlVvqQfZTWrVpw49HJjCpUHpnh2ZWzYuOX7KryEuWqpdcMBJRw66i+uwA&#10;BAaTnkgKfp7t9bEr6AQKdMnbnaIMRq1dJHJ7Fp6OGr/yaGATMaejjmBE5jlkALoYwdRBA8YA5BJ/&#10;Hswju9dPT+XRfNYiME8PQdTcDt/HYejq6jLnzyGjqUx6LEtR4mkj+3WqnQgERheQVe4fSf7IvqSd&#10;maicPPr0dukSFn49IGsoqukqDJE0lG8ciSqpi0swZbhtbgArp9Si3q+pPHtWtCKD8+i910nP5dPd&#10;Pn6AI1BkVdS+lVWP9qN4Qh8gkdRq1cgqzXIst+B70Y24jrfigrpPSQWOKessiGogUgUyxlxKfILK&#10;kxsFJ/FmA0/0v7cGAB02AOnj+GxspT1xxxs15agkIEHCzeJP0aiSuk/X37q2nFf9X+D/AFf4eeK+&#10;2WvPlTWQfGWiYL4m+jBmYWI+jcE/qv8AUe6v8PVozRh1nrJKWWXz1EiRhJFjS8mpYfG+kvIWF21W&#10;B44ub296Th1typOOsscsUUyT/dr+pIWvCGcQs/7hdbfuDSSCp/oPd+qAkGo6m1wTxS1CzSsQWKzN&#10;IXUqHHgYE/UlVW6erSRyCLe/YPHpyQ1APSUXKSLNFJIUMhqY54f2Yxr8RIZYCFFlXVdQLEG3A4Pv&#10;xAIp5dMLjPSpxeaeCvFTDKkKyLL6pJWkZo5LKjsCP1qTfgkjkni/tp4I3XSR07HMyyah0p9wZB44&#10;IUBl/ep42yKPLG0dWDJqR4EtoURj0oEtzcfT22kKA0pw6USyNooTx6RtRlmRoIqIfbxPFD5kkdUe&#10;SRZSZB+QV/1I+tuPp7dMQPxfl0lDkfD04ZTLLURUvmCoq65oljAhljkZr3XUCWjIAY/7UPdUj0n5&#10;dXkk1EU6wSZKjr8bKJqBanIGNKkSLMyyU0cfoIKcA6vwp4IA93C0YEdb11Wp4jpmhcRxxiKnRb30&#10;l9JZYpB+49gP1g8AlLi3Hvb/AA9VUtWi+fUiZCsbIqyqoQeQzSuAzk8rcXAULc3U3tfj8lnq5pTu&#10;FW6dcPSES+RaMymfVEtTGQDMVT100EUY0sGT0kFSR9TzwKSHtp69bjBrSnT/AENVUYyqqaii/ajc&#10;RzQziNPEiRmwur/oKj6oDY2Y2PHtPxwenVYqcdK2py1VkpSr2KtTrpipLinkjmj1SSeBU1IzN5JC&#10;wJFmbgC3uoCJkY6dLGQV8+g33HjKvEtBBUQrSxlmdFZNLokpDxSvdeRp+gP1P+t7WQyLKKqekk0R&#10;jbIp0Yjr/GbdodoyZytqKaCpeiikCyMxnp5GldUEMPPkZrIbWGnUpuLclV2ztJoHS22WMRajx6Bf&#10;MZLJ0lVJOXAmhZoxKWXy1Kq+p5yhBZXb9b3sSBcW/K2JV0AAU9emXLVJbj0z4ZsvXs8VOhLNIArx&#10;quqVy/k0AngsnAUKAWBPJPHvcgRBU+Xrw62oJ7R1aT8D8LtzF73o6Xd/2sAylDV4mB6mpjpl8khW&#10;voqiOocG6meOm8f0veRebW9gXmydngIiOK1NPT/iuPQn2S0ijctNxPV6GQ6U/v8A5rbm7BPQVeOo&#10;ZsZRZsVUDRCuqII0DVlNTagzOqoq+WU/5oswfgj3E0kjQwsqVFakedB6fZ59CCSU6dLeXR3dt4LJ&#10;5qpx2BgxZoq2PIUq102NTVQpj1ZZUyRQAFJToC6jYMbsFA9hRndXGqp/2ei26k1QnUc9XAbMokxO&#10;38fCY0jlhpo/JKqWjUudMjxr/qSb2t+LH2NrGbwYAUwR1H94o8Q06WsGYVC2pjpjIWMlSBJIPoQ0&#10;n5PI+n49nlvvwVtLn7Oip46d3TlFkFLku+qQupAIBZLi+pQAb/1/pb8ez233SNzUNx8um+n+mrZA&#10;l1KSAlRqUlruPVYXAABB4AH9fZ7BdalqDx68eGOlBT1isLeRVNizJqA0ledYZh+T/Qn2YRzinHre&#10;enmOpsQzcBlJ+g1aiODpI4Un6k39mCEGhPXus7VUZ0i66jb+n9OdLEDj/YD25VOtZ68kq8qPUQVs&#10;ukAKCb/7z9Le7ArwHXus6aS3BWwAYAFfwfSAw+vtTF8PWx1MUagCCSTpso0j+o5I/F/rf26aU/1f&#10;6v8AV+33UhRxcLZibGwvwPqRfm1re9AVwOt9Z4+foANJF7W08rx9Qef8P98Nde6mcAWH0DKfSFCj&#10;ULFha3+x49+691DnccvpABBuL8Ef1v8Ai/0t7bdhTT59VJoOmOdgwYEHg3W1uQBpfVf+lj7Tv8PV&#10;Q2emuoKaVNl5uyg2u2hgwNh9Pr/xHtM1OvNgfb03SFSzh7WIcsH4spGoKiAXuSbfqt7ZZl0kdU/C&#10;emWq8brrDNaKMXD2Gt2azA3/AAByP9c/6wL5WFD1ZK0NOmWpVA5VgquCA17IiKPWH1MD9LXFx9fZ&#10;ROw4dW8uoXgSQmwW3IeSPliQLlNXFh9L/jm/tNg460RXrDUUXk1K8ashIDavS5ut1KFfrYm4v/r+&#10;2pEFMcOq6OmCupTErsXUygD8FmVo10qjagB9L39k92iCtenlRhw6TVdRkNGiopEcLM5AVFcONKrE&#10;5/IW4t+L8829hq9tlYfZ05G5rnpBZakNmKqJQyOkWsKgWJm1xuUVbMU5JB+pBH+PsJ3VoqGvSvpE&#10;1lGnDNDrsUEUrKZLSBfLK76QT9SS+q5Atb6e2EQHAHTb8emeWB3ExjJCwlqWRlT7l5YvHq0iIA3u&#10;xYKraT+mxv8AQwhFAK+XTbV09vHpOVNLTyCI6VRVhgYCGZnjRtPpEkRuxUkKpRX4uR9LD2Zx6DTp&#10;lFLYHDpKVOMkZEeoYGN4XgbxARSQeUkRZMCMAm8gtbm1xc+1KlWFB0tUUGekHl8eGpJvLTvHAI5o&#10;5RE0LNUUThafUFsAVQMqLcAnk/mw88dBXh04jaDXoGc5tBpRAoEMX2j+OCnSGR6ikOm6VQ1+lWks&#10;hvqIUsR+PdonKnV0bR3aDt6BDce1siFlqIqv/J5SKh6eWnFaWmt5XhZ7gl3KeQwqdK3JBvcezOGd&#10;DxHRxbTqRx6Byqhlp0lhqFqKenlQvVCkWNZpJ6hwlNV0LkftPIqSJMwJHLWFzf2sDA5HSzUCK9Ln&#10;bsWPHo+3SU4+KNoSlRPTVSU7n7YVirSfszhI2Y+RRaN4+bk8pLlyyk+vSK4PRrdk1KwxLHki0/kq&#10;0sSAzyF4ylVV08yr69SsGIPAQOtrg2D8/A9Be+H6nRotvVkbwRojxSTRGNTJEvjDRyN5pIJCq3Uq&#10;GkDnT6bf4H2HbkjVTorkNWp6dCTjj443WJoqdoJJZrgGojaVWCvMZvppsy2v9OR7KnJ1UGCOmien&#10;+Kvij1aGhVHCukgHkkEVvVJr5uVe3pt+PbFFHAj/AFf7PXuu5Kz0FxpLi7hVZbLToPMjEerV6iRw&#10;Txf/AFzsmgx17pplqCUdHk0SS6YkhAECyTROHkQcAkaiAAHsAQbX9p2PW+m+aRoXaRTKojIXSIyx&#10;Jj9KRxzWDWb+tuSL39o5SQSen0+EdOFJmJYXgDtH42aG6l9cumofUENjodVIF3FiNJHPtNpJcHV0&#10;8pzTpZ0WS84CO0WkmSz0rBhJ+Rol0jR/U6zc3uPp7U6SAK9XJA49K+mqADHeZgZSkblWUtqjHjEZ&#10;A+hYn/iv19uopBr1omox0tqCUOt2XQS+l2upj0xjmyL+Cbf4fX2MtuXUtfWnTXTj9mXAZI1162a4&#10;IZgqqCVYr9ARbSRyOPZwdsLDUo8+m2koadY/sCEZtDiMEkSgnTGCfUWt9Qv1FhY3N+Pb0e3aeIov&#10;VDJUU6ba6AaFCRxSREMB49erTGo0qLDnUApJ+v8AQce9Xu3+LDpRcU6oH0N0Eu4aNyfK7IAitHCp&#10;GjzyzqWV7sLs0lgvA/Tb8+4g3zaJ4mLtgDpwyArjpBxhbzKUsGQNJEU8itOAJVqRpXUq6raR9bcn&#10;m3sGFDlTw6olAaNw6e6FomqY6ddSvdFY6SupidZUtY3AjLDUG5B5+g9mO2xhrlYwPTpxmQj16Mbt&#10;SlV4EDIHLarFHFypF0Y2+gIuTf8A1Vvx7yU5MsVa3RXGadM1FadCxBi7oFKj0pblfUTbSL/1I/B9&#10;ytHYIE4dex1lOPIubAMi6VICklhxcgr9f8LfX26LUeQz1sZNB005HHgqfQNQR2DPYhVKlF8hdbcA&#10;lj/xr2XbhYrJFw8utMtD9nQWVmJUTk3VLOVeyhjoHIMdhcagebAfj3Em4bKDdM1PPr3UymxhOlSD&#10;YK5DvbnQQUXxkXbj635/x9r7DaSTQgjqwYgUHTxHj2IYGJWX9tgHVFKFDqQsic2JBvfn2JYdsAwR&#10;UdeZix6W+Eo2Wyg3KKCW45N/08X4N/ofYt263CClOm14npdQ0wYqfHpuCbjTZLfpvYf61rf8jEiI&#10;aDq/UtacNHZguosH/SP0k8huAbD/AHw9u+H1qvXB6T9QCX/AU2sbmwt/T/A+/FPTr1ek1k8eviK2&#10;I9Yb0gDmMcPp/K/XUDcn6+0dzAHUg9V04x0iTh0WQO63YXsVQr+0Tq0Kf7P4I54+th7D5sQJNVOq&#10;MtOlzh6YRoQ0a3DK36VJDsPWL/XgWv8A8b9iC1j0RjpxPh6WdLCosSB9CT9LXPHszjSmenY+PT3H&#10;Fxcr/sf8f+Re3unupAiFwSFH4J9N2/I5H9Ppz7917rFJEpAFub6fpxwb/X37r3USWP1A8WVjcXtb&#10;/WP9fyPdHApXrRpTu4dMtZGv041FTcn+1pb+v9B7RSiuD59J8Vx0ma5bBhb6spBADAgelgb3/sj+&#10;nsMbkqhcdWT4h0nayfwxSPoJI9PoClxyCNNgLf1PA9gHdZViheUjyPSgCp6D3K1sYZrksx9cQXhg&#10;xGrzJb8CwH+39wbzFeJqbVxPAf5el0C4r0HOUyroZGMof6tIAbRmKJbFhb/E8gG/1b3E243pLnur&#10;6j/V/q/yGBRgtR0gazOKCVJlQuhKuqqyCEqX0y39Q1fqJ/1vYVuJCWx/qHW4nHA9MlbuNKSPzExg&#10;BIpmkMugwxP+2qvGvIAuAf6Aj2wrP0oYqBU9JSt3hFFBJEo800qs8UIptcE0Wq8sl10gEmwBYgW/&#10;qfamGGSTAGD0ybmNPPoP6vdrVLyxBGgBmYwVOqFkqpSbylpFVQlgvoUJqP5t+TqLbn0io49JJLsM&#10;cdBxld4aInmqKpg/nqFjhmanhjV4n01Sjw2YSeIK0TE8XI/Ps6g2c0BI49NSSkio6A/Pb9qXWoZE&#10;rS0NR9zGlKyzztSzyeM1DQJy5UepNP8AZsT9PYgg2uJANY6SEk56ADdPaFdHTGmiSZ/HUw0ssscH&#10;n1xteIGRahR6wzelb6nNiB+fan6SEHUAB/sdJJpyAQek5tufL5bIoscdRNI032s0NPVr9vStUSak&#10;o4ZpEKxmO2uWVVuLFR9L+3VC1+38j9p+3gP29MKSePRsdu7SzGoZOlfTQzJHVxUiBlqppJ38ZyXn&#10;Asq1BAUrFcqApP1I9nVrAwAJ/wBXy6XRjtr0LNXDPQT4jHYypamixkcclTR5SVo/PXTzr9xFPPIA&#10;rj9KGPUAxJ0rYW9jTam8KZXQ0INerkAih6c+ws1ksRSw18lS0Ucz07h4XKwuskgjCMiixjQLokUh&#10;r6gRcH3OWzbvcSsFLeX+TotuEVBXy6i7J3y9Rmo5lyEGagyFbUVPlETapITFpgUFV9EaFTBGukDh&#10;SeOSPbK6kk+LI6pbBXcKPI9HQhajkpINcLrCKSnjFKSzx0+oLJUKZCPVeQj13P8ArW49uE1fPQm0&#10;+XTLWxwZER09PG9Q8NfJKIy0SCOUcsplYDSit+CPqbW59tyKH4Y6WwJQVbpL1OCpRAWqqZZZdSzR&#10;VMsYZKedpSyhdYIbSGcciwUcc+2zEOl8b4p0jM4jzzyQeSelqmMLLR+df4fkY4G8cUhjcAa1ZdIV&#10;muSoW/JUppcg9LYsDoN8FV0dJW11LVyVFStFGZdckA8bUhkIhqzAy3EgYlP27BUA0qTeyVJAhNej&#10;B4qqpHSW3jVU0EzUC0DYR3p56eCqxcjT0tWtWi+Q0zuo8U+r0p42tYXNiD7TXDr5dKIIyaVz0GX8&#10;Ur8nCKKq+2yRxNaJRXSwmES41v2Z1ysi8NUxcqvJCuTYXPssMjNgjoxMCRnUp49SsplqelxlO1ZU&#10;0f655vHVeT/JKJXDvS031ImLgRq9hqIFxa/tLMwGPPpyGCpr5dAbu/8Aj2SEVTJiqPLY6giWshno&#10;oW/imKjdnikWHSAaloY/UQCTck2vb2kJ6MFQ+XQVVez4MzSU1ZQ1cr5TGwyVmMCzwU8lKmpIaujy&#10;FGwsI1gEDCNwQ7kNYHV70OvFaH59JmpkSKskj3AJDR0Rqag5GhZ1yeKo6UGWqYx1AuZkYmMESNEX&#10;uVjAce/Dz68adPR3PV5egjkpcVS7w+9iqK3GmGKiiyP2ZC+KklqoyPtCo8q1DOjNJIAELAD3ugpQ&#10;9eqSenzCbjo1jlrJIWoanI09VTI7MdOOqce2rIJkBDqLJOxRIpAxDEXaNCb+9EenXgQPl1lnz1Du&#10;qXIrQTGjzNPIHp56UWislOIhJRtKgWNXt6mbldbWDAj3oChz1U0OR0F6blzsUM8kmVmxgo/IyVWR&#10;JeKhcP4miqKsAmTzyKjSSFSXAZOB9HBk+vVaALQY6Cfd+66zE+M1CU1ZlKj7JJcjFS/dYxBHGHvk&#10;RTjV4QgjAKkspRtRsQPbqR1OTT5dJZWoa+vmeHQQ0OLrchQVO79yVmQqM481W1JHV+TK4+tqYao1&#10;TRzCBlIoqqUCWCG4QKFOkhdPt1jQaE/2f+L6oqBhrY1PyyP9heoO/cvLm8PiqKgxTY3LVWQhlyTY&#10;qmo4JDR1DMlRJjqoLocjR+2qR28DN5Ln3WNRrJJ7fLNeruPEQADPnT/J/q4V6kY/a0lNt3HfweCO&#10;RZ0MkuMyi1aZVci8MmRnFDIV1mOGBjHAkTKYxpJCkD3pmrISfL9nXlhog00P29B3urHZfGlNww4+&#10;oekpI4qWpc1sb4jGU9rUS0VBQoJ0ZY5GBniBkRmLMATf2tgZWFAekNwjA6iOHRad17trIGkhloay&#10;pSjrZ6DB1sNFSvNMksZFRK84BZ3MhjnYOVDsWc6mF/ZrBCpAIP29Es8lBpK1AOP9X29JGCeYY2DE&#10;JXxy1FGxnmppKeOSmWajRkoqeOqQD0VERkLgE6pFRS1+PantDFh0hamkDh/qx5f6v5BBZHFeHLSU&#10;uNoTj3nxxgp6HIk1FJG7RCqbISVqBiks0ZsqsPQ7fjiytSPPpBItGqP+K+fSAzElFi3pTW5OKvrM&#10;cvjaem1CYSTr44YJ4wCLxoJomkdjqD2Yabe18XeO0dIHUK1Sa9JGvyOTrKqlKUaUlBJWmKlrKGaO&#10;fKRhl0ESrGVsrAmQ3TSqi0ekX9vqFHcPz6oTkE9NdFhMfW1Roy2SpEo/I8k815Yo44pmDU6mPRxU&#10;kguVbUGW36Wv7dYkCq9UKKTXqDmyslF5KWCOlpYIvsaSGOCSOeeOKXSk9WzcGSJiELAqoDHhiL+7&#10;pWor1qQVTpOyBFxc5hqliqTToIY5IpF+3qIZgrzRyECVEYErovY8cfn3oUrnpPQVr0nJq00pl+5X&#10;zGScCoeaRFyMkrxB0amihBAtLb1AXYcEC3u9EbA49VavDqDU0mipkhkjSKoRvNLFHGDFJCgEojZx&#10;e12uNNwSSAR7so0Gnr1Th1jWNnlqHkhglpYIWSSZlVWSWVvI0ayILK6k3C2APpIPFhZuH7P8PWwK&#10;46a2keWokjnkjcTpaWJSJpXkjuIJUmCkqrH0yEEgC5/p7q4qKDrZXHTbS4VJKeqFdJD5o1Y0qQgG&#10;ady5cLqZQDqJIUpckAjgD35m00A62FBGepbM+PgilmKyTkQSfbMISslmJkaoDANG6gkhTc+rVq91&#10;/tPy63QLnpNTFKyvqZX1yM2mSN2QRpz6zIFItpP1sObjn63DirpFOm+scdMJZahZKk6UjZlEY0SG&#10;YMABdBdhpNlvwBfn3brfT/DBj8bTv5ZhUyuJBGUYPTl6iExyQiRL6Smq9rcsCDwPfuvdNfgpUkMk&#10;xEs0NL41mKKVlUJo+3WwJHjNwp+lgDb37r3UileVxFUSxGkp10sFjYvTGOQ6wktPGLXYgPpJBueb&#10;fj3Xuu81LNkBaQ2+4jVrpGDKssbHQ8aRg+NWA1sFbTqPq44HuvdckpdNDEGrFknqHTyuI1R2p4LT&#10;AS3UchrBz+kWUrf8e691myFQyKn208aLVMTLAxNzDMQ8aXUcHhUYtz+Pp7917qZR4+HGDz5Ifazu&#10;7yLQqglUI6Eq6BbiOUPwuq1gAf8AAe690/fbtJTJK9TMk9bV+eCpKBqgxlPXKWTgSABRp+hU3P19&#10;079Xy61noPcpX+Ny7mp8flkmjWpA+4R5W0SvcDUAwA5HHFrfn3frfSMrqxpDI6s6P5gFRG1kJISH&#10;MMRBCj8EnmwJ/wBfYXrXWGelDypDISYpUEqSKyImtLq6yxqCfWCSLE3Nhx7tUDh1oCnDqNUQ01mA&#10;QDSbKjaQFMfpSViLcAFTdvqPofz79148D1HmSkpWJDCUCEyM3ivKhBsWRWHA1Ej/ABAF/wDD3WlF&#10;Voem9yhdRI80dn80bRMBpYWYCZbABV/UAf68e/dbCgZHWM48Tw+dEaSNZbR39MgP1SSUqBdmsQF/&#10;1j73jrfTwlChpi0hhSVdEjmQISSvpEZJ/wBRbUoP9fevPqn4+sl6aLxrDpmaNUAdz45GgRjICmkF&#10;SqG4Zb/X8c8++fVjSmevMk07SyVGqGlV1kigTQmtSPIl3QcAHmwuV/p71jqh00x1Pkmp6RJft1jm&#10;edFkhkTlKgSWsEIAYkEWPAIP1+vvVK9VAqadMkiSzvTytLIrLdyim5CRML6mYEXv9Fte1+fdgKdX&#10;C0NenCeP7eFfE0YNvWJB6NbG6R88rYEs3JHP1P4qTXr0fn01yyQyt5JI3RGN4LKH/eVhGusf2TwQ&#10;P8B7v1fqbHAGId9BcOfHAqqsCkWXxor86mAPH0BH4+vujdab4esiyFpJNd1WnkMcT+NHQQyLd4YQ&#10;Rfk2JY8XuTf36laDrZFRTqdDB5yJAsiKrMEnBQorAa2ij1+lhbUSPqpK2I97+HrwAHDrhJOI45ES&#10;RY6YF0j8sazMsyDXodjYhObsofk3P596p5deoK16ZCY4agyLKrozoLN+4JJQDplUKoGlSfQ1j+Ln&#10;j3fr3XX27SDQfJMlpZor6o9aSC8huwNhx+oXH4t7917rHreSKKJVSqVUaImOzOXQ+nUpAAW/q/1u&#10;be9de6lNSNH4S+kBmjlj8aJ5ICNIIJXkJc/7b37iOtHrNXS/usIhHLUMUVVBZUOmwDRsLXA5BHH+&#10;296pTj1vqNHBImp5DDKFYeR0XSElkNn8b/1YcEgD6/n6+94691mamI/ytke7WMNOIwECr+2ttQuy&#10;sQNSnm/Pv3VHby6x1ctOoMxjSONLI9M7BmScr+r9sWYA/QH/AFvr70Otr8PUKFY/KAWHiaJikJCv&#10;GikHzamUBiARfn/Y8D3bq3TlAVqHBiJXUihkmYeuVRZjB/Qn6krYcKPzYUPHrfXJ4n8Kck6mMssr&#10;lVcM0vBbTf0rzpFv8ffseXHr3XJooYIoni8jNVTO0oPriRAdNkicC1jyTYX9+BPHr3UQ+M6k1GX7&#10;ksiIbiyq2phHrF+DZtIP4449+pTPWus32SSEUziTRFHJHJK0hBaIAEaNSmzKNK3/AKce9db6cxEk&#10;ESiIRiCNoVVYVVnqWC3Z1jPouf7d/wDX9+690+nLTw0sMQAEMgaGKRo/E8cTn6G9rIx9NyDwDaw9&#10;t6O6p61TpsvUNTSFYhpFQamwGmRoo7xERMvqsePxa9j7c6309YinWqlCtqjbxlkiUcRyMbnSpAJ5&#10;4ZfwTf2mmFDjrVKmg6PV0NuPI7T3hs+liqIaSpgqceaSoV/IldHLP9zUrUTLyobWRc/pRQByB7jL&#10;nWwS/wBtlVhqFDj0+z/J1aeJmjBXj1s/fFruHLbiz2DZKWHH1FfK8AqJjHJX0iSAT1MsdPElkREi&#10;ELmVRYMb2ax94R83cvpZuwBJA+WP5/b5enp1Xw3IEo6uOl3FFJjcZPHXQwxzU6xUyxiOONXklvNT&#10;3axkuwOnlrm/FvcbvqAC8KDo6V1wSc/6vl/q/kAwzO4aOWryGKjy1IKehWtapapppIUvIoaTwhxp&#10;kKvpVnf9Or8j3QDvUkVz1WSRCOPDor+5d9UuIAosHnp5DPkaKkloyz1MlRCVP3GmqkQrGkC6ZGXx&#10;iN2IGkexPaRBlq6+X+XopB0jPXVLX5WroomWakyeTyLmtpayKd4patIZzEk8lSpYR+KQqQoGk6iu&#10;kKo9mEaBeApTy9K9KE0EU8+nbA5yGOpp6JcRX0dNRmdqaKkDvH/EZJdMrU0MlnEZdG/UOVIcAfT3&#10;dl/F1Rh69Jreu4qGuFcxmytLMf3GqpaeSoikXy+epo6ckK6LEwIDpoLgt9V9oppRrAx+XSdpEGOg&#10;+l3/AObLTElaOlegqHpqwU8MxU+FZJFhgjAaQ8K6x8jSTcgcBKCSoI41Ff8AV/qz1QTJXB6gVmda&#10;pxMdbFmPv3gggjqchUUwmaOhmq/uPFLFMlkdXH+VRqNRRVOq3JsNRfSwoTwH5Yp/kPr5dX8QNmvS&#10;Rn3zM1bW0cdRSV8EsMwoKWeWXHyywK4qqLIUtHIfPLSxsCVSGSMK7KFAAt7fEUigSZFOJ4j7CfI+&#10;ta4z8zXxkU56Ezava6wRTTZB1eosXpqeWSKGavpIlAysdPWOiqWY3MOoei7hiTx7dTUjCnAcafPh&#10;X/V8+lK7nGmK/l0KKd0YCLwaoJHkyESrRsupqOMSvqWH0az+4mp9erkkkWWw9qRLxIzTp4bvEv8A&#10;m6AvfnclTnqarNIRSUFXTV4iQM8SKEBikSSVV1NfSU9QHp9V/dCmuSnoRgfPotu9yknBCig6Kxla&#10;rIilgkErpO6wxwUrQLJQpHWqH8s8xuC+kGQRyX+gYEXHs4t9BYgD5/PHoPLoik1U1evQb12467yT&#10;0lS8WqKvald3FTFSioqKdI5qyrsHCq3iURllDjXfhBcGyRrTUvpX54JNB+0n0/PpM0nr02Q56mWQ&#10;V8s0RhpYHnapqIVmyhpHk0LPQSxKoeTTqh1ToWjLKVuR72YWPaK1OMcK0yD6Dz+YB61lus02QM/m&#10;p7Tw/ZQiSpxmJZqZGgqiRDDVylS8WhPXJUSFg6rwFAsKiMLRsd2AzZyOJA4ccUHqOrFeHTFUOJ1S&#10;mn0VawJSCjmr3DwGhD6WFDNCSmoKDGkhYyMt24Bt7vQKCw7a1qBihof5HjQAAfM9UdRSnTtS0dVq&#10;nMtHFCsFVi5ZoDOKaSekQ3p6meoIKX1EMymzsNJ4J9tHQQACTUNmlaHzp+X5dNiHNfLp0y22qdqR&#10;XxVXFPHkmqKfGPSRs1XV5KKfTAs5q11tC6ahq4uFFrXv7rFIdR8UHFCc4APHhio/y9Xe2BHTXV0O&#10;RpvuWxzQUUcGnGVFTVRCoixmtAZqaYxjXqUaVBUkKAVJFvbyaGpr7jk48/Q/5ft60IdJqOo8lPLP&#10;WGKjeCmvA8Jqv4j9xJJDToXlMD1AKRobM0cjgkG/NvdwRpBIJPGlKftpk+nW9Oa9RoXgqqV5KaGU&#10;sk8c7PISJMaBGWkaKWRRJPGsf7kgZijkhVTSBe4U6wGPH/jWfOnw5wKAH168V1CnSgo/4akNFNFN&#10;V5SCqgIWanFPGs6TcVhksqGORwQukMsmv9YUWPu3hMdQYBSM0NSflT1z+Xp59PIiKM9JmrOLexx+&#10;FkFHMk9JJHQKtNRVcU8oJE6VZC0/jCgKFJKkKdR9vGNx8bVIofUggeXr/mx02yITQDpvhgxKLSS1&#10;CVlLTxSIJJ3pWamh+xfUZqynQAyj1RqlRpKsQbmxNrqjZGDUY+w+npQVqvVFiQip6XdLHAokq6el&#10;Vo4pY6ESSVKyu008RSqlgYCzqEC6/KBYm4uBw4iqtErTzx6DhUHh08I0Ax1zmyEuTiioKSLSY4TJ&#10;VSgJBJTJr8VRPoA1sWQBVQmxDAqBwfd2iVSWbzxT18+qSR68AdJvJ4+srMbOtTJUR4+ll+9oKSSM&#10;12Tr2aNRFHGkLEpFHHrLCVhq59Jt7tEgD1pUnBINAPXj6mnDrcVtXJFeuOipilnpqeU19Ypp5oqe&#10;GnSKKSmeQ1FdHmI5AxA1urW8ioUFiCAQXlijwXAAznjTgBp4eQzg9LEgSmR0/UuWyM1TaTy5amSN&#10;Zca6W10z1B+3Wjkr4b21qGd2f0JYIGAIJ19NCF7V0Hz+dMk6flj7c9OCCMcB1lgjyMci1NIlf4kn&#10;FFVvIqKXo1cz1M9RDpMbWN0iq9WoFBzYcuhUppaleI+3yp5j1IOKdUZQD2rTprnhpfC1THkIjj5E&#10;cUildVMkEs3m8T1ygyiqRv3Be4Or6Dn2rQMRSmfs+Xp6U9PLqvSDzWIpae1JAp89X5Kbw1USCTwi&#10;Ey5CIyx+h1eRo5UkINj9Df2aWsjaqn4R6HzPDH5EdWT4h0go8JVwSVZyDTs9PTU1NLTpHSVIq449&#10;UsdXJI9lX03QchhITf8AHs7MsbAafM8c1z5Y9T0p7afPoO90PT0sFBQUU9XLHR44yeRWMlTDNXMV&#10;rI5ZaYXQBP8AdekekDk6fb0YZ6u+CTTypgY48fWvSWfiOkY9ZNQU9EJKilx9K8NGyOvmkqJmjJZJ&#10;qcqPAXZWLhp1DHSPxz7sY0kZu0k5rTgP8vH0xnovcagR0IGIzlZHWvPBSiaolrKamiqZ541eOnmo&#10;VhtlYqfSYJZJV1CUazpLLYXA9kF7t8UkeljQAEmleINcVBBAGD9nSbSBjoddrZakklpWTyxPUz1c&#10;b0Rq1/iP3MEumalqkJ1pDrNlVpENyGcgEL7Bd7YyxlqioABBpgjyI8q044p5DPTVwunA6F2gylLl&#10;ZaeliiENPKi0z00MEqrjqmkmMcMlXMxDTTXCjUvotySxHsqa3eKp4niD/FXjT0FPlUnHy60tcevT&#10;pJXoEp6xWnqqmF6ihlp08RgkyFdN+94qmQXgWIWOpQLAEKBf26LcklTgHIPyHDHnXz/Lp0KB1Jhr&#10;XljaqqKSVY6UwqReWUET+h5UhmAdm9OhkJsVW55b2neAL2jJPy9P5fs4da/F0JO1964+CRKmsqkp&#10;kyOSjhjhpfMJsjUwR6FqHgYEIyyguYgCB6Lk3NmGs5q6QpOkZrkAH/YpnpdbvRadDpsPErl66sqZ&#10;z9zNRCOB5ZMisQ0yXraRpSqeuVZAv+TzqQNRJAIX3Tw1oBT58Py/1Hz6NbRNZr0aOkwtLWUUU9Ut&#10;PQRxQRy1MtpKqVampi8dO0MVQClOjt6wIjz+k6CPfiqINQ4j/V6f6v5A3CrSnSO3LHTYuhrbUQjN&#10;E4aOqLvdIpgYosfSnSbi41FYwq2LBj+TQyjTU+fVZB2Home+szmAldHjBRySvTS1E83mNUPt1YgS&#10;U9KEVJGjbgFDqRf0WI9uQNEzgSaqVx5D9v8AqzXohuCeA6KhLlcvlKusl3RO1RXRDy4inmeZhTxS&#10;WSGspXN1S0mkFb67EhybexfGkEUYFtgH4jwqfMH/AFU6Qs1Mk9CXgZ6aanow9ZHBlfJ5KqOlMIFL&#10;loEE8tVPLLpKhlUglQQRzyR7QTvRyKVFMV9Dig/PqniJ69K2Tc9DPBHMckzVhNQ0E8xt9vLUsqs8&#10;tE/BMwXSxUsNFmAN7+0bLSopj0/KvWvFQ9ISvzNBX0lYlTMZYpqaV6SMwaYaupWo0vG6RgSIDKI3&#10;e2nVbhT7vocN2itKefCor6en5fPplgDw6CLNTy0ksNLLJUY+OUJHIIBZplqEEheJ3ARzGLxJYGRV&#10;CjWfw/FGGGsd1K/ln0GQDxPlnpnpLrNS04SGNKGld6kUscCRNLWSSI2uLIzRNeJVVRp8kavc8k/U&#10;h/SWOSxFK14CnoCM/l6de65Y7NGkknGMm8y0s8TyvUI9W6wRSWRcdA4VLtJ+2vhtYBSSbe9PDqAM&#10;oFTXHAVp5n7PXq6t69YMnkJsjJJTPLlJ56eZGkpq6amqpVp5AZQfIQviJcelLmwB4+h97RFRQwC0&#10;I4jFSPT1+3rbcP8AV/s9Nk1fHlA2YqaupaqllXHY5Y4fHPTyxQiCeWVUOpiUukdwQAddxz7t4QjP&#10;gqAABVvQ1yP58em/9X+rH+r/AAtTR1EdPHDAkdJiqhJZqVqp6eFYpfurTytTzAaCshCtrupH9b+3&#10;wUZiz5fFaZpj188fn+XXupWL3HJTMlPOjHJVf3E6R09T44zRxHSZNMgeJPWpJjYWVbMoB4FpLRWW&#10;oppGOHmfLhXh5+Z69p1Y6FfbG+Mexpx4qqjok81VHFaCrqcdUmS1U7RVniQr5LMksZe4uObg+y+4&#10;snAqaMeH2/szWmKHp1RQU6UFVvitqY0JqR91JPJBT1kEktMzx/cNJ/k9YkY8qzSkBI5F5j1LyFHt&#10;ObUKxqO0eoHGmajyK8cVIIHW+kznc+5rkkpI5aiWgkYVMEEyU0VVUmC1VTg+oLDAhVVWUFlPGkFf&#10;do4FMZDEDVwqDgf4ak+Y60RUdJr7mmrDJQ1M9NPJDMrIuMmlo1kEtppRRSOeSo0ebgg+oobWHu3g&#10;lCHQEA/xZPoK09eI/Lz6TutRX06T1FJMKk1yyRCKpqHSjiRhT1U3gukoggtYhB6gf1A8/j2taGPS&#10;FIyBk+XGv+r5dJwM48+lPS1QnhaCWtp6eSilWokkRZVofLBUXhcwBSAbEJJIfqBe4vYaWFF4LWoI&#10;+f7fT0HTxjFMdKOaZfukhKStppaiaQU7xyUT/c2kVqSoOoeOMELIDp4YENxb3rwyF1DGQMjP5j1P&#10;+Tp0LQY8uuMlPKIKpIVqSaaShyEE1FTJU0bwQKF+7hKqraI25cAsGGoAE39t9pYBqZBGSQa/6vkO&#10;vUrjpJVWGrJq9Z5xlayZo5pqGRmf7dYvufIa4mDTGSW0+mygKB9SPdzJGEKghRwNONaUpX/VU9WW&#10;NvIdQGwOQpVhNXNHWTtUVVSa+teQVM7zEy1Eq1DkNLTwlQCsEIW6qgJJ96M0bkmMaRQAKMgeQqAu&#10;Cfma+vShISOPTviaSQ5ET1lGIZXEFRJRrIlOjNT2kgyrUTK4aZrKodpC17Ei4I9tOVC0VqjyNK/I&#10;rX09cU6eRQppxz0crZs1NLSgRY+OnQPT1MVJXFVNMZjdk+3Q+l5ZGJSykBwfqCPZZIKcTX5jzp6f&#10;IDHQiiRStKdZMnjs9kY545KGQx0bvRw/c1KQ1M0z1PmWreNBcwzIZFVSbl782uPbI8NWqPtx/g/L&#10;piS2aTy6BjMYCGpFRROIqCeaOupUbJ1F4Cy1AZqKCEWX9lhdpHtctwSCLLoyVo5yKg4H86+df8nS&#10;Y23l0FWaxkVPOL0FFJqrFhkdoq2irRX10awCArGDG0hC+Ulk0KvqV1Y+zWFwY6BiMH0OB58MDy9a&#10;+XTbQ6Bnp6xKZfGR0eNMdDSQUM88jGOOnqohSwSCPHxQGRxMapxIQQrMtgrFbKfbM3hSFpMmoH7T&#10;k1wBTHy68oAIp0OmIxdOaNlFcjhKepqUNYks1LWSzxmGCGWSYWp2sCC6ofqCQ1vZU5qakeYGKcK/&#10;Ly6VdOdRtyijSKr00kDtjaZ4KmKnqZ0lvEwqZpWdTHcNeO6aXkuoAFvbOtwABUgE48+OPnwznh0z&#10;KMg9F+3jVrHHUT42rfJV0xLx1E0ZaSlq4mFNWRikf0QNEqho3tcKTcHn2d2qAkBxoUenmOIz514d&#10;aL1WnQC1TVIq0jjrIy5qnNVDJ6/8okusJSWWzGFowykX+pFiLAezlFTSSy+WKYx5g+jVpTppjQgn&#10;pZYbJzU9O1MtTUvA7lKCQUsOu2ol5ZJiBMV1ltA13Is3059oZkRmBK5pnJ/4rh/Pplmz0vsd91kH&#10;oKKjcZRalfCKSqr6ej8psRLLSo9o6axVrj9YaxVuT7TMypVnGmlDWnz4fMU4+XWtXr/q/l/q/kHK&#10;oaorvEkk0Bp6KeliyWPqNEcsBGlEix6yo00qRlbqGhN2P1ZSSNgxqKgfFwIpX0NaYGD64Hp1suvl&#10;0H25dsmrEMsVa1XXxNOn28+OX7mvE9T9wjPLEGX0WBkCFGHBsPai3vghKkUU+YbAxT5HPqa1+fHq&#10;ni6OPSbkpYKWVIWhp56UQmaqZZ2qDCTJpqFeEgywkFdCyFjwoAYce3xM0g1A6SMD/Jnga8SBw6o8&#10;9cjpX4bF45KOWV3qI4Eq2q8fRXWCVVmAYypNL6769KnTcW/17ht5WLAUzShP+f8A1cetxsCK9KVJ&#10;YKU0jvCxmed5ZYHCConjaP8AcfxxK0cbMoJeV+RzwNXDRGolRw/1euT9g6pI2k46Y8gIlpJFq6Kh&#10;kd5FfxY8GRVxM1R5XmU8Hx6bMgDatXJNrBbJ8Q0k/n6jh+dePp0n6TOToaZw8rQzeGTRWwTwTSTv&#10;UGgBjWaGBFVhKltTkkagzHkAe3Y3cYxXK0pwrx9ceX2j8zT8fTDR0kUSwVJqqeGBliNVDRU5loJp&#10;JWOimiqKYMyToxuZI5P6ah7USOWJFM/MgHFOIPFftH2dOA0NejH7YzNXKlIR4pHiKNRSloGhiq40&#10;8JpYAulWhdLM7FiACRpDHgpZEBIHnxGa58/t+X+Tpcpx0KeJp3aGSqpx+/IsWSaqrJWQSV7Tn7ea&#10;lpZVZgltSW1eoGwIt7YbJo32Y9PmfXpxRUGvT1kqOoroJ6qiqVrpZK2PRFN5sc8rpDrvRU0ovdmT&#10;18aWIAF7+9oyqNJFAB5Z88fb/q+wWK16QWepkm+/yD0tLTsICKySnqUWu0MhhmhEMgNpCzsQfoGU&#10;qORf3YtQBKknyx5+RPy6bZR0BFdjMfERSyTrEIkjilfXJIstMYvLSzyeT1fceMfuAFwASAt7+6mR&#10;mGpfMkjFM8P2faB0mfKnpyx1TIiVUUk8yrT00tb9xT00UFDSQUo8EMtOsZLCpJbUQ9gWF/6e2H8i&#10;PWlK5J+fy+zpnUaaelFDkFjoKWM1FFL++FyM/wBwEeq86WkiVnXQU41MsQBDXH5uWix1kEEenyof&#10;218s9V6asnV1jU2StLVLDVpKNc09RKqiWS5mxyVKaU1ID+sKeFCsb+9LoLKDmhwKDy/iPHjx9OtN&#10;w6DTcmJpZEgkdHpRjIohPLUxpNLURaQsNXUU8OpoxZgqeTkXJsTb2YWkhUkfxk/kfQHh9vTXSDlp&#10;5hSRXo2pYqaWoM1RQyyQ1sNNFqYLHStckWLAfqYgiwHs0DAuaNqJpg0pn1PHy+zr2adMq+Vokqq+&#10;Kd45MeJKinpwnmoKJXP2liynTewDqwueCQCT7V0SuiMjJNCeBOK/7H29PdQY6ur8tHNJUQxQl0rH&#10;ilhSFWiZhHHVzmXiRR9AsbXQ2sL+3/DSh0g1pT8/MD0691hY1STVJ8Rp3qq+qSFoYVlKU4IkZ0gm&#10;4SJxYReVNKW1H+vu4CUFc0UVB9aH+Y+XXup2NnNG9AFVCs8kkFPHRSmoiao82uKsl0nUJYF9YkXW&#10;Hu1rkW9tzIGVm9OP2eg4Yb0wR17oQ6avQ09VLJKs8lZejpK+YJTQCKnZokqKF9I8bhi1otKl+TyT&#10;wXeGFcUHwipAyfWh9R86n06fj+Hpd7cjljoKenjgpaagrE84+0ec5H72SMxTVklRICHWR11KC7eM&#10;sy8aeEtxTXU1Zh50AFPSnEU88ehz1dgAO7h0qshXCak8U8mupp6OGiDxmGmCLrCx06R2KxJpHkJB&#10;ZXN72+gYjj7qKME1/wBmtM+nljpPSrUXoBd25WnlmqfvKudZIUmo2WmMUsaUwXQz+Nz6o9PoB4s/&#10;0Fzb2L9ssXUBgOJrnH+o/wCTpbBB59AHlZvuPFJO1DNkwC8MNTD5BRxFBBDJNAVDykLbSCCoYn6/&#10;gWxRhAVUHRXiP2nP29LhF0gcjFURUmQbUZq8eZIEWIQBdLgypDMxLGzfgtpFgOLe1YCl1Awvnn9l&#10;f9Xz6o6heHQfVcs5q4Ip289K9FH5KiJqYsXlDFpgrhSJC19T6T/Zvf2sjRAh09p/yf5v2ceq9SaN&#10;yIlippKdGElOB5S96lXBVUaKBQWl0+plBANwARf21Iqk1YH8qY4etcdVIqenSFFFZTKJpmqnYiFY&#10;Jz9q1I0ZC1Ap11KCh1KIpZGa/Fvx7TvTScCnnUDj55IHH1AHVSoAr0oIJFEUEE70Y8M7uJa50iki&#10;emuJbyxqLmRSQqui2J4PHtG4BYsKmo8v9n+ZqeqdKzHNNV8RCR0M7NHAVRSsfH7slYBd4kSwKoCb&#10;gHm3sumVI8mnDj+fp69MdKyjkNPHBIMlVSU8TmdqUQNTx1LvJ4ozHUSAloo2H7iubsSSLAkeyyZQ&#10;xK6BU4rWtPXHAEj04cfLplhV6f6uHQlUTZCaranlTHCqplkK1FLoZtHj8ojlsQkWoMRGjR+o8Br3&#10;9kzrGEDAkg08/XHpmnGv8ummwCD0s4KXHeTxvQTimqYYI66plBaWWoVPt6eangmAFO8YJGl73NgA&#10;fr7TqXK11ZBxTFAeNaceHTXDpSK7UppqXxNT+AQSzw1yUk7UVJTuRBWoaUeNZ3CEzM3CcEhWt78A&#10;hBata+YrT7M+XpTj08D59Y6SSqK09QEim++meKOod2tPG8xKiMRgvJPps4kqCFKm6ube7SKpDLnt&#10;pUeh+zyH2ZrxFOnARw/1f4P9X8gqMc4hpZIFqmhqqbW3k+1jeaBSxDUlQr28YlJLRMj8sDY+0Eqi&#10;ucg/s+0H7f8AP0pTj13Ef4fLKaFw8tqOeSslUvSPUObQLDTKDpWJmIcmx1cXIPtOVD01jhUU8/Li&#10;fOvl8unFFDjpyiL0+YppFmozU1D2MrLK0TVEEiyJVExBQzatJDCxUj6G/vwNEpnt9KcPTp4MUcVx&#10;0YXbm8FqaeoloI6Ktpsf5USh0QpDX5OIBGCSFVYlP3GMUd3JGr6fQyglKgaiQacfl/g6F+33sYAo&#10;eHQnUW54Efw19QIqqopSyTxMsVRDX0a6xDUsY3R1CG8ywESBV9Yvf2eWl1IzUz+fmPX1/bjobWO4&#10;KSAzUPl0oqHecM8EWiZ554Az0yioSjx1bS0oMtQKdlUx1HlF/wBkgMPSD9T7E8EpwX/2fz6G23Xa&#10;/Fx6TW466gzkVRXTfdJDG0b11NBKlFV09VPYx0UEoFmSJNKHTYAk83FvZlGwJx59CZLiOVAV8ug4&#10;3BFTpI9fEo8rmHHzwZANqq2hIaATV6LIr1Cx28Ya/wCkDj6+1C9eLLx9egozqMPFSvSRPCjpO2Po&#10;NEVTT0sisBKEcgTOdRDSKbqL3FwPd1PVagYpWnpg9Ft3vTSV08sUMVZNV006x0NUjFaKGShkJijp&#10;651XyPKhOkuwtbk8e19swTLU6cQhj518jwA+w/P+XRZNy4N6itR4IZIpnrpGgp4fLK1QVHkqaepq&#10;addJ8jEt5EAWwtcn6HsEqBc5oP2emOrFVLADBrin86/5+HSdxW166uz1YaOnijf96pqFqnaGhamp&#10;oLy6oUUtJcG0SqtwR9bn29JPGseTn5cetMBrbSK0rx+z9vQ9bcwprIcZLGmMmpo2p2+5VpoMfERC&#10;YlpFybK85Oq7FQpP0U2tclNxIAKZr5f5+rgqyhhQiv5D5V4n/Jw6F3D4mppqf710DxzLPRUczWmg&#10;SGK6eRKfR5A5FlWRhp5FySfZQ5Uk6f8AZ6tFJQivz+Y4+lP9XHpW4+kWOUtSLWxvj6aAQUFWiVki&#10;CZfXP9xO9vSF/cUEsF/SF4AowBFT59KkYajp8vz4/Pp6ioxMvmirPuklgW0NPRJVU9U+v92Ywz2J&#10;kYlvGFF9P1v9fbZx0pQgCtf9X5/5OmeSiqpWmrqaGVmpXljnlelaMTR+mKmnkFQODAL2UBQASefe&#10;8AUPn8/9X29Po6jv9Pl/q+zrFS7Zkdp4TTNIZx46h45Zggik9MNTHqHFuNaN/ZBsfp7bYjifLh1f&#10;6gDC9C1snYcslbM8eHE8xoxIYqet+1np4yBFL/CZagB5EMQJYEWQWAkB901g0of9Xz+fWgzNk/7H&#10;5f6vl1Yz1jh46elxMsLxFWp4aYw0iJIgjjTW8U0l1NRLGNKuzAFRe178P4OB0RbgV1U8ujnbTgMN&#10;NDGlIqJ4RHFDEGlQsGBU0l7ekKAV1hbD9Rvz7WwCi8OgtdFdR6GKj8ZVGYx+VpA6yxIt4Y4o7Cme&#10;3A1carEr7MYzwHkeiZq/l1ylaNWeKJGjnqlaWRyDLEPzTN+VKqb6bWH49+emrHXlBOfTpMVRjqY3&#10;hm/fRw8c0kbiCWR4zqEsJ+nkY8m/IH09pZBXHl/q+X+r+QXR8B0mqyRIy1QUeRREBrLnzyL9FjZL&#10;ajwBqYc/UX59onApXz6VKRSnn0wT1DxB4WmaolgKy2BjgWl+7HpiLSr6EjQ/VrXPAHPCY8elMXw9&#10;N87qyKY7SBo2pVkhhanhjdW1GrZpBrkX+yGAt+be9dOjj1ghrqiKqd3jkk8C6AsU0c0arIvBVlQW&#10;0gcqF9PNvz7bLkGh6sUB6jvXJ9q8LtUgGVFFXqCQSBzqcxxx3Eq29I1EhiOTf61D0rXz6sI65Hl1&#10;4GoL62eBYpGeSI8qjQhQhE0D/S6+oEDkm39PflqM+XVu2nz6guYl/cligiEuqFXlqG8JF7RhYlF9&#10;bkgEf4Dge6HOenoloK+vTel/FGEdZWkaoo6dXt9xMkanWqN/ajjBN2LDm31t7bcChPT4PAdQ3qZY&#10;qWWNKWn82iKnpTFHG8KmU+OeepdmAJVR4/SP9j7b1Gmnq1M16jSn1CnTXL5EIiMMpQKYbNeYyhWC&#10;K4/QzGw+h916310h+2eVZpSs80n7q00kkkaxV1orx1MQ1+NjZtTXIsSbg+/de6ysqaRaRjJE6SNV&#10;mJTAUjHhlRZtKSCS+lWuoFuf8BrSK1691glCyJIKjnxNEoaI66aPyOCokWQa2ZedRIPNvx7Y62Pn&#10;1GrfMkiXE7wwTGOXTKlR4qYnV9xFZbnyfqZD9Rx791cU6g1pidWkjjSVRNdnmhZJSgH+bp3WxQg/&#10;Vh/X3U8Ot9eihiipy0WPLeOoaLw1VSlS8TSRFpanRYAWUixf/W9+HDr3UZDFUJGnhiKS0+l5KiEV&#10;KqYm0UsiShg0WmxUOwupHFxYnfXusj1gBlEjJAgeOSoip6eN6iKBARK4kAEmlz9Rq5A5Fr+9Dr3H&#10;h10IlCiJauoNCyJPFMRDNCUlfSkUhIUNHqFgSLj83t72c9b45A6bmlR5owyPHOiS08lVGsFQkpdv&#10;RRUwTQPpdQCoN7Xb6e2zjrYJpT1695oJBH4oSsZhnWrqauN5BRmla8Bl4BU6hpIII5+v9fda6hxu&#10;lUkYWKIM8bxM0I8ZqqWVyGbzPfQw/sra/PHv3SlfhHUOVokWZWpmR0lWSqWFJqhggcIlK0h9TOi8&#10;gqtjf6C1/furdRZ628uuSknNJC7NLKYYUghAIemkMC3aQx2BBW1iefejWmOvdM1VO07Xdadp41FY&#10;dclRFPBNA14qg08V0k9DC0ukLz/QX96GuuadWQGtemWvyLwyLPcrUPkSlRVxSLM7pWR+StqDKRZW&#10;Uj1BW4+v491l8unD0l6uvg8NSTNTTOKkTUnnge9Rxop5kjAPlkXkxsRpB5P19tda6TlXkJIWSKeG&#10;ojko3WojpKemdWpCAJ5FejIZWjIOsKGIB549+690xV8kM9DUM1bqjDFZZYChhqRPOJI4PHKP1WCm&#10;UcEAHm5PvwJBqOnF+E/l031NVTTxyRq8aa/2UjpJZoauuPg8k3lnjGnxy2KqEGofQmx49U1r04PD&#10;NKdMs8sdU80SYtKHHQU1HTGCaSMLCWUtNMYYbljrKro1lgfog92OMg562TTBGOk/kquupB9vSKa+&#10;rSgejoGLU5V1Da6qkkK2a9jyzFmIGnSDz72gB+zz6o2onu/l0iKyoNTTyvBUjwJVQa443dIjkuTL&#10;NkIJEDh1A0xGNVUWHJJ9qUWhGP8AiutUAH+b/L0w1WRo4TTzY9IqphC0dGpV1EuRhn/fraymqQsh&#10;hUHh43bU1r/6kOqteP8AqHoOqHT5f6vn0n6md5qCWGeCnrZ2kp5JmvFSyPUxzh1SohtdkCnXrTni&#10;x/Pu3n/q4dVPDqLPViN/4kcdNNWTz/ZxkTFIIqYL+9UQwU4Ijuf3CbWNr/097C/hrw61jjTPUepY&#10;0v8AlIpWnVKJ6OKug0TvIsjN91NMsvDxgaQqqRquSeffgK9v509OtEUFadJaZaamaOlNM1PDFRfc&#10;ejyVMtRVVT6aaSsx8WvwFbkgI6qmkEe3VUkV41J+X258/Tpk0HaeFP8AVjpkrKyCimWtc1VD4YZa&#10;WOapgkq6aqlD+U01yWYq0ep/3gP1Cxuo9vomoaVp+WKD/Afy6ZbtOo4pjOQ3+Ufn0na+ughkXIGW&#10;jqqmVEkhjp6qlxlfJRSEL9lNRUy3njjQsBO/rWxuCALKUSvaAafPI+2vlX06aagoSan8gfsoOP29&#10;MFfkFpp5nEOOlHkloaSty0U+Q/iElWokuUQa2P8AqTFYLa6n28qf6hinl0ySqmtR8iRWtfl/q4dJ&#10;6YSVPip0rPGlU7Ry10uqM1UmryS0QJAJkjZQNTMSFN78ke3RQZpX5D/CT/qr00dRFA1Pnw/LpN1n&#10;nlhl0stJV008kMNVTzfcytOr+Kad2I0+OxbRMTcFR+B7cUKDWtV8x/k/2OmjU1AqDwr5/n8vQ9JS&#10;tp6Vq1TFJJO1FTJS08+X8MEkVOToqq+kqWKhmUkjyi5AItf2qioFFRxzjh8geqMFL8eAoNX8yP8A&#10;P+XSOyaiKjpKOWGOajqJJDHUVUi1VJLDqKlZjGQWkdVNijK6jnTz7XR5r6+lOmnA0hfI8DXB/wBn&#10;pM1ja2SpNafG3nPljBQu6xGN4gYlZtYSyNoXgfra/t9Qfhof9X+r/UOmXIqCCfy/Z6f6vM16g0ET&#10;xfZyaXjhhqRVR0IRpqqIIniqRAD/AJqJlJLP6bHngj3tqZH8/XppaYCigHAef5fL/L1lo4Gr5pYj&#10;RzVMLvLaP9ueZIZ3+ihLLYED/OSG/wBbn6e9MAmSadVVdWKE1r/qx/l+3p0olo/uHvO1VLJStQtA&#10;aVYmgqUbVHDEkNgAzC7aP0gX/wBZtgaCgp59WFAxrnFOH+r/AFfyy06zNPUiaklr51naOpSBXkhp&#10;40hsywuoCy3Pqe7X4F7ke9HTTBoP9Xl5dVAzUjUeHy/L16jrAZ5JKEyR0kB1utKkUU7xw6A6ViU6&#10;gFH/AFK3qv8An36g+Pj/AIP9Q49UAqdBwP8AV5deRqrIOrmrm1NTNPBSTqxhqI8efElRJEFtI0Y9&#10;OrQGAH596IVe0Up/grn+fDrYLOaca+vy/wAvUxYmD0kz1FTTvBFUysspjqo0rD+5HXQxkAMh/tR6&#10;gxvwDyDU+YHn+WPSvW9IqGJpT/NxA/ycenPFwrPTyJE9cIqgS1E7TTPRsFdOZWi0m4tqIZCWB40g&#10;e2pSFIOMY4V/wf6v8rkYDChrn5/6uHU/wpMqVZWoevmNO88lRUuv3mOSTww1ENNNqcxfQqIhdRcg&#10;EfRqoHZinkAOBOaY/wAvVwoc6jWvmSeIHnmp/Z1mpaeCppq1X+1kdpTKjwLJ5ZaJ5dMkctrmMMQV&#10;QyFSVHKe6udDClf9npxVRlNaVr5en7P9Xp080oqPBHSU1KKqZTUPRQ1S+StpkWURrBAkY9YYfW7W&#10;F7/nhl/D9aDzpwr8+nkrTTTI4A8fy6WNNiEyQlqKqIxeimmgiiljFR5IZ/LK8k0J1IwJIdQwuLH8&#10;e0Zl0YU4znpWsIfuYZx5+n+X/iulNTRRVlVVtJV/xCSokghlIjnp4fsbqFxqiHQzsgW9wQrLwb3H&#10;tOzELkaePz/PzpX7OnwgLca1p+Xy+fSziWenaunEUeC+3qxUuI6oNDOkci+Wni0hFjbRpUxsh+v1&#10;9oH0N2nuqP8AV5fzx08ARU/AAf8AVwp+w16W1ADJLFPivtCKuuapmkyEcRZFMeiKOKvNzGHW4ggQ&#10;G7XLm30RuaGjg4FKf7H+E9PhakMp4kmvH+f+T16WuMo554ax0gWjjpjI80FXomp6+QcqaqhC+Z5G&#10;bkOLogC6WUX9pWKigJ4/y+z5fz6UKgapApj8vz+f8ulDGJJqaWsEEHmfH0rxyapY6GlpaclZsrCs&#10;f5DXSOPVdjfUALXoaDtJxXh5/Z+fVqGmqhGPy/Z1nx7VGRx8cFfT0FPJU+SkmErJS1tNpYslVlZG&#10;CKDLwwuLAEE3v72QiGucfmPsH2dVWjLnz/I/6jx6zVdNUT0VLDUUqyx08T4+SGNDEV8SmWCVq6Kw&#10;kjDWtHa3Nha9/elK66jjg/z9OvU1Ch4DH7M8egp3jRVBgE0czU0dbPSxrRBFaDGy0kRjllq4olKe&#10;lDrbXqLDkC4Hsxs3GqhzSufWvln/ACdFt0gPDFfL06KjvqgioqeonqYaZwKJo6SWoUzpnFlmMhq6&#10;atpgk6IX5JAQqBpY+xJZuGYAV9cYI+R+f5n16IbyIKpLUGPPgf8AV/q+RLN+wTx0ryM9OJDTNTUy&#10;pExpUZB+4xiaM63QfQSC5uRc/X2PdrdS2kVpxzx/zdAfcEOn8vKvROtzxaNQjdTG8vqlMao0sQFt&#10;bw2tYNz+frz9D7GsBBGPToEXqUyekAUWGVJQDIbhUOlTqAOmxSwsFHI5tf2o6L+uEvlErywxqULg&#10;ByFZQQPUSbEfX+nveKfPr3XdPCrCVZWRm16pJDZYnuL62KgE2P49+691/9Xcu0fgjjTyCBxzwCR/&#10;t/anou64aFsAfVyAPoLKf6W59+6914ooPIJCn6+lbg8g+r62t7917rlawIsLsR+BwDxcge/de65A&#10;WuDcfjhQQtvpw39f6+/de66+umx4Abhv63twBx7917rsBSg4NuLjSNRW/wCLc/Xn37r3Xgn4tbUe&#10;AbE8fS/+Hv3XuuWkXI+pv+kAH6cHTb8e/de6xlQTwukXJIAv9P6n37r3XDQeTcckcjSGAIsL2+vv&#10;3XuuVrm1hwf8ORpubD8H37rR4dcDwDZfwbkgFTc/n/Ee/daHH/V/q/1fs6W35IIubkAAk/i6/X/b&#10;+99W6nwaeeL6eRxyT/aAb3rr3TzDZ7cngBgPwQOfV/rfT37rTfD1MUcC5HP4UfT8H/jfu6ioI631&#10;kC8CwsCTfni1uebC/wDvv9h4jSKevXuuVhawHI/qAOLfQ396T4uvdcHTg8Dn6fp/4j24/wAPWuoM&#10;q8abDi/Jtbk3I49s9b6a5E55AABNxcsP9cf6592T4uvdY1A+v+tfgEWH45/xt7e6110/IC/qWzWu&#10;PULc2J/Pv3XuoU1gL6V5IN7j6n8Ee6v8PXummoaMmw0qVF7stwRexUf6/wBL+2OmemCeQaSBYg2G&#10;lWAKi/IPA/P4+nv3Xuk5WzlGYEtbWQtwpC6l/p/vv6+9MaCo690l6qrPBvpJLBjIQBHflvUPoBx9&#10;R7aU5oemJBRsdNIygBsps13dlVUkaKx0vq024vze/wBP6/QOjT5U6b6yjJadZm9NyGWzEjSRYkaF&#10;JI/11497JAFT17rIuUjPKn6sQpLko1/qCCAP6/UX9+GRUdaqOsq1yKRZ0UX41IAwZRdfEP8AU+/d&#10;b6yLXKbgMGHCED6rq5XyOwu1z/T6f7wPde6zJWgIitpLAkMSDrBc2N3+lrcD8+/de6ymvBs5b9Q0&#10;hV0XBvpVSLAD+lxz7907F59eNWo0gsFJLKdR1xeT8AsFuOLfX37p0gEUPXS1S2awcKqhLWTyC68W&#10;C3up/ra1vp79026KFqOs0dZcgsyILrrNhdgOLSKfpfngW/1vfunepMda9vVILSagCbq/7Ztdbj/W&#10;Jsfzx+ffuvdZXrEFyG1Kq3YaAU1txdbj/eP+RD3XumqrrdLFg7kKQWkBCqoPBPqB5t9OPr70RUUP&#10;XukVka5AkiiT0jiVCy3/ANV9QAV/DDSb2v8A090cefXlIPQUbjyRENXxSAyxWA1l5tcbWllimuVR&#10;kGkaWuDaxIPHtHO5Xt8j1olU/Pouu8skCG0+FoqWF6yVlvE0BaHTOGWMXAKFyQWsbi309lUzUOOn&#10;0FR0RDtSdXpq5poK6CKK0EL05gkepjZfKaiaKRtIjWZgj25XWbmw9ls7AnPT8QqeiBZ3xfxulhWA&#10;FJYa6oraVamSeSrid/s6qWkqYLgJJrd5NQsTGWUccoW0/h6e86+nQ99YaZJFnRJKthMGqp4gjwim&#10;DgQgOeQsgUrL/aKkAj26nwjp0cOrBOvohPBU1KQqjtKks5gcKE8iFozT/wCp9Ss0gHA9IHHs6t/7&#10;Mde6NvtKFWj8YQzeGOCPy3VBI88WtkjhUAlFBuFuPTY8Dn2pXJ603Dob8OqftLEyErG2j0ESBkfS&#10;ySMwFiqgqL/g/wCPDtMV6b6FPEBgoBURL6tAIA0xAaWVgPre5sf9j7dT4ek8vxdCHRBrEWYMAlxb&#10;0hj9F1f19rOqEA4PSogTiwUABrAEgen/AA/ofr/r/T2o6qFAyOnunUabemxP9k8j/Yf1/P8AsPby&#10;fD17pzjQjjSOOEJ/IHNyfz78fiHXvLqcsYFibE/QW+hv/h/r+79e6yaQxAIt/W4Fxb/X90f4T1pu&#10;HWMKvBuSDwb2/rYWsB78nw9b67AuCLXt+bAfXn6H6e7de64FR6v9VcN/jYc8+99ePWPSALFQR9L3&#10;BPPNuP6fX3V/hPVa0z1jKrZvSAAL8kf6xNvbSfEOvU049euBGrgabHgA8k8c3J4Pt4mgqerdYStw&#10;TYWubj6eo/4j3QCraut9YSAASdNuB+TYnlb/AOv9D72/w9a6wfUkD/G9gLccWN/zxx7Z631xsOTY&#10;W/qbDj68gf192T4uvddBbD+yOADwLDm5AU/T8+3H+HrXXgo1CwsoB4P0PHPI9s9eb4evKAQbi7Dj&#10;k3OkH1cH/ePfutNSor1xK2v9L/2TpOqy/glgf949+63ny4dcSgFrEHVa/Juf6249+6311b8X+oB/&#10;xHGm5/3r37r3XA3W2n9JXj1f72PfuvdZCBpI5uSSPQL/AOuP6D+g9+6q1ainXYBF10ggDm3Km9j/&#10;AIW9+63Xy6zJa5+nFudKk3+gF/dk+LrfWQFQBwLG9mNgD/qgePbj/D1U0pnrKLmynlfUSoAsQfzf&#10;/X49tp8XWhorjrmFAH4uCwsASefqD/vHt/q3HqPIBp+moX+mnj+p/wCR+/dV4npqnGoEjgICLcaV&#10;vyRYgfj8/wC+Hutnh0lK4AiQARkgMxA03QE6bgf1t730zJ8B6ROX0WeNwGYB2te4J0/Sw/T6f959&#10;+6TEVFOgD3FKKKsrp55oUVsfULRxSlXgVo4/LHBIr/W3PqP11H/WDTuFx59VjjMhx0R3s/H42mx2&#10;YydRBUrX5KnM2KjolWOvhydWg84hqTYEu/olkK3T9f8AZsEEhBFRx6PIgQAOtfL5ZS7kzfZ2Pw1R&#10;k6zKtR42WGbMT4YyVWQnSUQSNXSKp1tA8aFZX06VMt29XJVcMS3R9Yo1CPXqvrsHBXz2IxuOjgrI&#10;6CKSWmjrTUJBQ0ktxWz1sciMYXmlEj6go/SmjUD72Klft6WtGNfz6T1XtrGf3V3PuSrp9FJh8dRY&#10;5DV07yUuRqZaopLXR0iBVmmpHJJKgg6VBHPF46hxTqjohjLMK06D7pPe8O34N1S5WWtxEM+ErMPH&#10;Uw0cipNBkavyVVQrQrdUQKRLEWAYCyjUp903KwF6FHoer7ZfmwZnrTFOvYrvfdGVyaZGB/NBgTEt&#10;DEapoaaeioKgTxwwwqpLhGJdQvNzf6i/tK/L1isZRlFWr+3pbHzLftMrqx0rT+XRg9+d35jMGPGt&#10;XmJJMV9u5pbS1cNJUU8cppc3VOyo5qFNmlkHkViVDn9PsLxcqxRsWC6qGorwH2f5ehlNznLKiox0&#10;VGfs86/bw9fLqH1lkoMDvbF7lr6KrqqyOHIUG0nFJFAlJJJQPTTSfvaVkuszF5ZR6dIVTe4D8+3s&#10;0HgrQZqfn0zDukPji4fOKL8hTJ6B/es2Wo924TLYKOa8dZWQQ5R6eJzVLJXSKytNCNJjULNFDfUE&#10;CgX4v7O7S2jWExyD0x+XQevroNOJYz659c8Ogm7B3NRYTcMzpVrlKwUqRV+YpIEpqg11OQ7yvI66&#10;rRMfCgdnDFdWoAgezWzty0VDgeQ9P9X+r1JPd3AWUsDU/wCr/iugaz+Rq9w5mnzMtDClbXSQ0U6w&#10;OGqVMmmOONoTcRAAFgVJ/UB9B7MljWGKnp0VMTLIJD59G2paaipm2VD9zBJ46ZisrMlK8SH1RGvl&#10;0iNSgdpIyfWJLhvZOx1BujgBRp6CDJ1VLu3fFLtfE5KsFDQSZGpy9ZeJKaljUmurKiIqCpK6PVY+&#10;pyAOCfajQY4DIw4/8V0yXE03hJ5ces2+KSGLqSproKqnpqSeuq0xNFC8k9VUpLIXraiueVdIdCyR&#10;04T6RvIb8e2rZq3VCPLPSi5UG1rXzx/q/wBXHoH+hYnjqJ30SR5J8xT0tNTvDJPDVR1EZhnSs8ak&#10;nkqbrqJBcqDbl/cdJQAeh6b2taMNPGvVhO4a6PG4SvocxgqWHGU+Kgkw2bkNNWrPXUUiQZKKp8al&#10;G51mZJFiuqj9oSnUQ9FEGIZTknPQjlLAEMMAYPz8/L/i/SvUavyNBnNm0OYnpK6Sl2/QRxyQUuSq&#10;hJSQR/tYqYRygfbmMF0g13MtrlWChvbgQo5XzJ6p2PGGPADy/wBWP8v5dOW+thZravVHXO4564V7&#10;7pr6wbepaqWllx3+bE+UbJQSATVAZJIh51UxI6NY8i9IgniMTTHH1/wf6v5C0kZSNGbiT55Hz/1f&#10;n0Fldsykys38MhX+Fmloxk6wzRQ1+QyC/wC75VqyCpa4YxBbBECCwP134jKQ3H/V/qr8+tG2jftp&#10;ppkjz/b0GGLjqsrmpqGetmTFYrTBLPHAFkkhhlJp41jRVvLK2pTcD1Na3N/b0oUIGpUt16JWdyle&#10;0f6v29ZK7BNLnqKitPG9bPCkkyQ07JiYPVFAKQpYlFjtG8auwup/IF9IwEZPn6dbkh1SqoHH+X+r&#10;/D07ZSmx+3aLI4uhmWtoapqeira2cPT00c8UuvwSFBrMEsqkMspOhlUgg+21GtgW8qmnShlSJSiH&#10;UCaH0/4r1r59Jvc+zMomKvQ00+UqKeWWqr6gUgSop6pDY1lCjhXlQKxRnCltSEs1rWUQTDWdf+bp&#10;Lc2riLsqT54z+XqPLoNhGFkoBXPM4iikWomkxkcZd/EddNQK62H6mMZZV0EcHkD2twQSP8PRaBUg&#10;uD+zrEs9bQySVa0M4tLTk1cZMdSlLKQ/mNHbTaW2tHJuWAaym/v1ARk9bUaCCBXP+rHS0oaysqqa&#10;hp48TLHWTQVENE7mUaaOWbzSeWVgSGPEig6uL29pmUKcn/V5dKwSVAC1J/wV/wBX+rg/ZfFzHD0V&#10;THi4KbHU1HJUpWVNUaqKpNTN9lTpHPEtysZRo2UAlWJPIYXYVxrKsc+nT8iExhqUUedfX/ium3FY&#10;SPJy0ddPItKDMuP8sqinohE0JWmkqwqFo/UzCZmRgra9X1BFnk0kpx6qkIcAt54+X5/LoS6imk2/&#10;R0TVNEMPFAsgOMkkaWaviogYJ0WWeyJE5ZkAZkdY11C/F0KMsjVQ1J9PL7fn0ski8BaMNPy9fL9n&#10;+QdFul2yubrcpm6UVFJAsl1kp4llpII5HH6YyqsbMUBVebMWC2v7O0nEQEZ6IWtDOxlAoP2/sHWP&#10;b1LHBWPDkqGeFJBNDqiT7WSkkMXiWQwKpRBINPmcesHlV5Pv0jVXUD16GEK1HFP5U6V81BAMZTUs&#10;ZqamRaSqnqmqWCQxohtUQ08fBJp7jR5PqbkLzb2nDln6VPGoj0EHHH/V8ugtyNMn8XxVRAKaqLxs&#10;aKBwAXjp/wBmAzxOtlRmGojgm4P9fa5GrEwPRW8Y1r6/5OpkuPWGqOSWAk1UcsdcKUiR6ZqdtUiS&#10;FwQrMCNLITZSD70HJXQT1ZoaHWBx6Ts1PUihlhuJJ62qWokTV5HqolBWSQK4sGsbnkW0g2/AeUqZ&#10;KnhTpsoQAR59T/4aVhUSUs6TTinmpgREaWVG/VJC30RwthpW17NwT9PFhqwcdXCGnDpmGNeGFo5a&#10;QVFLNUGSGohMSNE6gtEYQBYpcgOrLq1AqAPd9YIrXh034NMU49PNPiqhKmWoyFElFkIJFqIqOqRz&#10;HJWImid51kUeMycnQNIHpIU/UtPJqFAenlhINTg+XT9t0RUFW8haBqmBmooWqTTGOnlqYy04hpZL&#10;CSwa4Lcki/1T21JV8dOxKENT5f5ekpu6NKb7hlj9U0iyPOxRhOWUgytKQRI1iWX8AW5+vtXb1K6e&#10;kV2i0JHQdQY9q2eOEI8Ug0wxFoysLSFbwy6yCSfwbfki359r2YKKnovWHxDQDoSKLE0VLSeOvqZP&#10;v1kSCCCjjWb1xx/vT1JiXSRJIyqhvxZgfp7RtIzGo4dLUhVRR+PSZzdKhq6ZDSx0ksYMFVTSlfuJ&#10;JA2tpJwQtlb6Rm+q3593U1FeHTEy92BpHQg9NdK5Lt7d1ViaOGb7GAqKj7Z4knjVwZVaCWVRGCyr&#10;Jdrov0v+PaDdt4TabbxW7mIwPX5dGOzbHLu90UQUUcT6DzPR09w/EPpHbeLeLE9y4PP5zHV7QxU8&#10;daUopioEqY2nEcSPLOoISUKwRWINyn0BkXNu7TyAyWpWMitSPL1z5eny6Gj8o7PFFSK5DMpwK/yF&#10;M19emuXrLG43DZnFT0BGcxf3FXTvRM3270mPpUmbRSxIKd0EZ/dqpCrhg2lWYDU6u6vNMr40EZqB&#10;6/6qD06dOzQxwNGBV14UJzQfLH2k+fQE7ryOSaClxuTp4qvN0n+RT1NEio6Q1TtI75RWULqDNq1a&#10;TccEi/sR2oQ1kU4JrnoOXZYDw3FWGMdAHuNYiJaWOkjp5qGMCnpdKOyxSPpK/cxAXLfqYN9CSAdN&#10;vZ7DkBq8eg7cgcOBHSFrM/VPRGi8+mOQxwsUVmFOsZPnhjibnlwGL/1BI4PtaFUZ6KnlLDT0ikEr&#10;NUBXEkjyMrxyJqZ1DfrS4Chf6kEf4X+vt1uA6oeGekzVwosgjhlm/cDK66WFgz+TUnjWx0njgsbg&#10;e3OthgcDrIcjLRQQwlrguJAkih5PEnqVwLWFmv6QQf62HupUHPXiPy6z0FZJPVR+distRIWEp9EI&#10;Rf0o2uwU/X0rx+Qb+9MvaSOtDBrWvRuevKbGb63JgsXXZGagxpVheAwzLR0kSeSoaOIgcO+mw/od&#10;ZsAfYY3FntYWkUVP+z9g/wBX8xZtCx3s6RSNpHQ1do5rGbPahxu2qadYqHHVNNTyvHIjiVixl0j9&#10;MqxFpG8631oyxiwUeyPbYHunaSc5J/1f8V0IN3ljs0WOAYAI4f6uHr546Ljg4p8/XJTVFWa+shj8&#10;kEcVnYUsULVjyLf9DJZlKvze3sTSlbddQFBjoLW4+rk01qeoO466lwWQhxMfjqIkheSJliKzzpUK&#10;JzBJ5RZmS5jfgWIuPbsCmRfEPn0lu2ET+COgfz+crpKx9UkwipYyl5ECpGhHpiZium6ngqDzx7Mo&#10;0WlD0TzNqbpHQS1M1QzSSyVCmN9UqhURZmIRogw9RNrAfQE2/Ht6gp0z0u4KdY6ddXkpwhEE6uod&#10;5Jh6gjCJR4yT/X6D/b+6HpxaU6eaBqeWWRqiR0aS3CxiyvELhXRxZlWwAGr+h9tv5dOIAWoesk2J&#10;eSaWeMqUnUWWCMFldSBJK0X4FwCzDgfj3VWAFD1dovNem2toYHpgC6r4HFtZDNK6tZrtYA/XkHn6&#10;H8+3BQDHTRBBoeuF6OfzxU7xySxxpLGioAfK62lRIze9rE6jwBb3bqop5dNM0dXdQwZohIGkiLMF&#10;QKgJaS1xZvxp4I9+HWmr1kkMclDrk8QkOsUyII1RTKxCfuC1mP1KsCbWH49+8+tfh6aqOSQBXm8d&#10;VLrjCqEMMTSw3U6ECnkjk/Ti3HPuzdeXj0v50kraBJxVq5anVhC2gyw3YgCRlvqA9SqL8fT83NMA&#10;9KHzGPy6bqXA+TVX10qQx04HmETq9QF0lY5P3OCB6dQHI59+NDg9Naaivp00V9V94RHA0LzsrRhn&#10;BkQozBh5B9UW3C25/p7917qYjMCB4k8t08lgqemJeAGPP9WW/PH4Pv3Xup8KRVZ8Q0xSwgutXICN&#10;bKfK8bJyo4swvySPr7q/w9XRNR6co8fkJCqRxoY5gRKsiopXwjVIiKQWSx4LAEngEi1vbBZRx6eE&#10;THtrjpTYSGrLGaSjpVEUzyEymV0hZ0u0sMEQBRl/Wmj6t9fpb2ncKeB49PxoQD8un+lhTI0tU3hh&#10;kTxtLK5hRY4JnPippolQByLDS4F7Hki590Y0II6uqVVq9Lzp6l27Sb2xtVW1qyfbRSeZdP8AmmqY&#10;jTqI6ZwVKKW1sCLhA3HtFfM5tyoHH/Y6etUUTB/TpJd55td176OQqIKanSGVaGpnoYRDFOaKNaZJ&#10;ftwoAUhAyDTa3H1B9qNsj8O2oOPSfcCJZ6j5dKLbVF/FqnEbcpZ6KTJVrU0DGpmgjpYqmrqlEhnM&#10;gCaL6LC44HPA9s3B0KZCOFT05ClXCjz6Mx8mfifiOsOu6PdlDuU1lSK6kpv4ZV0yxVglrwZZ2gkj&#10;DRznWGBIa1rBeOSg23c2ln8MjB8/8/S/cLCKOEOhzWlOir7Fhxa+M1lqb7ep1S+JXnFUkS+SMgxi&#10;8YV1JYoL+oEfT2uvNfFfPpNZhajV5HqwT4zVOzIKmir8nj4p6mOrralKx1VZKeslnR4IokU3eNFM&#10;ciWF4x6mtdgAVzAlw4KoePl+XQqsntY7fU3E1I/bw62C+kcwd80NOYIoI8buKeR1z0FQk1M9TQsV&#10;iEFDJb0zMsslgQFQggFW4jaeCj+EfIcPTq0twNBk49XB9EbF23g8djZ6WdMhXy0gp6iYgaGf9cjS&#10;kglm1PZvUR9B6QPblttNuxr69A29v5aladG3ipGpKSKAKmq+sBkUl1tZGNxYC305A/1/a9rERRaV&#10;4dBx7lnYlumepidCWEkouVFnZQF1fR2H+tcEDj2QXURQnrYIbI6bIq5oppI5AdRZmA0FFMYP7bIy&#10;i1voTqJFvZTFuU1vMTX8urhAQelDQ5UFbxyXRbB7OojLEepXDAiw4H0B/p7FNhzIX4Hh0y0VOHSr&#10;oMl52AZipYqDcBmsDfXZ7cXIBY8359jTb94jm+I56RkUPSkFamiwuUBDEeQFWYH+ywB9J/qR9fYr&#10;jvgUFM9PCtM9ZRX8KtiAC2tFW+k2sAHP1/1+fbv1orQ8Ot9S6OrFk/JYsoBFkZit14P1t+be1MU6&#10;PjrRNOPT7Szq9xdQR+rSPHfUNVlP+v7MYGX4fXrY6d4mB02C2sCB6RaxsEv/AFPtT1vqbGt72F+G&#10;AvYaebixH9fp72BXA691JReRdQCBa9wLD6m4H1/1/eypGT1rrMbFSpXTwDpsLc/1/pf6+69b6bKm&#10;Q6bi4tdQLWug/DX+v+HtPKaEnqh+LpOzuys17AX9IPPH6n4PB+vtC76BXrZFRTpseUBrmwBI4YCy&#10;2HAv+APz7QPcVwemzUDT01SyjXICSgAJdrhhwf1sG4sPoAfr7StKfI9XUDTnpskkJGktfUw1DWvB&#10;/ti9rkfX/AG9rD2glloaHrWkDPTfNZvSVJjAF10rxdtYILA8XtfSb/4/j2XytU9XALHHXQtdg66W&#10;ey+QLbRzqNo/wOPqefbVR1sowFSOuVRHpVuAVUmMjhmKr9G/x559+bhjrS0r3dMVUhQ2shVhd72v&#10;5L+oA/TUB9CBz7Jb16Er/q49KQgAoBjpM1aHTZ1lsGdUYsG5JDLcgAD/AFJJ/BPsjuGUrTrxz0j8&#10;lS60PkWQowcTGKxLFz6lij/oCeNP1Fz7Dl6FpU9PDA6Ss1CZ9UhEcAtInkMbaHeS1m8QtbVY3sb8&#10;n2VghT8uvFQcnqDUYoaBIGVZvGFsqEMrAkDxiMXawFwCP+Qb/RwTeQPVfDBFOPTXVYppGX9oqNep&#10;pmjiZfCEuESRACAliT9ORYX49rI7gpmtet6R6dI2sw8ZWdhqAKywFtASeJLD0IGXTdlH0cG1zY3v&#10;7MYLlG/Pr2a46SmQxP3DypIngRKYxtyiPHHOl3lMCqUY3tpFyWte4tb2ZhlcV68Wp0gMpt9akyCR&#10;gkrXgijV2LQgaTDUSMFsGfixUmxA/A92MGkV6qGavQb5vatXHUQ0/ho/DTyKhggTz/cI8nPiVlIW&#10;V21I+saTyQP6ORqi58+ji2kKqD0Cua2TBU+eWIS0rUqzwtSAQQ0+mYsrzywziyFSCNMdiSbgH34y&#10;OD29LUuyME06aqHaxiNL9rT45ZaeahpKmmmjkMUHi5gy8FEv60lch20X12BJ/VZh5HbDdUe5QChz&#10;0LW2KGupp4HWsldHqZkiWsp9EDlp7SsZ7MySo3kkMTKEIJANvZdcCleiW7mRnr0Y/b0qUyywF5JI&#10;fIJYZ5yAZmCh5o0P1XX/AEuykG5tzcL3XxnopkZQxboSKN3kQGPW41BPuFs6iP8AtqugWKnUV0gH&#10;8H8eyiUEvQdMhtQx0/0tCqMUlSytKXIkVwxVhr0N9Ag4KgfSxv8AX3pIzWnTw4dOkUKzOjCnjTXJ&#10;oQCZgYgnqTyLY67W4U/X6/Q+3hGW8uHW+uNTCZahzIRJKwUUahtCI0f+f1MB6SeOVN72HHtp4m1E&#10;Hj17pmrDUwqvjTVMbRsPMsUj6DcmKRhYPe4ZQTxaxub+y+dWGKdKV4DpPfcrMGUUyQMqTOfJ+4Iy&#10;JPShBClQGBH1Nr/Xn2kwOA6v0r8JUu8ZOkLHZh+2xZWuP0ysyg+ixIa/BuLm3tfB3Ch61jy6EPHu&#10;FVETgIlruLz+UJ6CGtYqUHqYte/teIgKEdbVqHoRsYVCEHxJqcMVUEgkxi0SH6AEX+v9T7Em2BQo&#10;Hn1rh0vaBInQyELb66CCpJHOnSBwf8PyP94kawgjkQFukrfEes88DMo8agkWAJBvax9JUAD0/Uf6&#10;3+wD89nX+zHWuk/WRIsTC8moL+jUF/U1vJqQHk/1t/j7TGFAhXz6o/l0FedhmUSEggAqHZioVZGG&#10;hkp2I/URe1ufpa1j7jvf7B3JoMHqoanSUx+Ph8rI48YdJZHSQIWLlg2p2tYmx44H5vf2E7PYIGkN&#10;V49bDnpSUGBaSQCNY41YKZ2jjCiwNowwtqNgB9OB/T2ILPlhPErEnW2aox0Pm08aURXEapptEfG4&#10;uQSC5BIHPBAFh7mvlrbfAiXFOmAtGLdDFQ0YkAYg3ClQeOCBdRxx/r3/ANh7kWOOo+zpeiVyes70&#10;CgFmF9PIB0lgLXYqvNufza/vZiHHq5RSMdNdbRh4yrKHSw0g2OoHkkAL+PqSfbEsSupBHSdgR9o6&#10;RNTjgXU2WMlizHxqOfydVhbm403N/wDD6+wxc7ajtWnTVSxx12mLRtDtEtwG0hTYL6ubBVIsfqAC&#10;fdotsTBpw6sNfUt6D1KWTj6afSsdz9CQAL/424/2PtYtoq5p1YVrnpQ4yk0WH1LA6x6S6G9lFz9S&#10;LWP+v7MraIr5dW6VkcK2AA4bm4sCdP1+n+9ezZIjpr1rj1Ojp1b6ArfgfUm30PNvbgjAy3VgtTTr&#10;zUw+hGr6fQ8WH0P0FveyinA62UIFemWqpFckkcDXrAJ+h5v+4L/7Yj2nkjzQ9U+R6ZjQBrfQg/p9&#10;A1gE8et15H9ABb2l8NeNOtaV6daGjClber1NxpAux4BNh/sf9j7ejXz635Y6UkKWVQP6E3ItyP6X&#10;/wB49rdIHShPhHTpEpsBwbEfQrf63Fx/X3vq3WWwY8hdNrm1g1yfr7917rG4Qkn6cWJH9fr6b/7z&#10;f37r3UOZ4whFl/UDyq6iByBe3+8/8iFX+Hr3SXrp4xf6OT9Tf9PP5B/3v2hlNK9NScfy6SOQrY9T&#10;qXT0r6lvcayfULt+APx/X2F9zaiZ61GaGnr0gM3lY/GV8irqL2JYAAhRbUCARqH9Px7iPme9jit2&#10;Xzr0pQefQI5vcKDUdagtG5RZDpYaGsELjki54/w94677cmVzpz/xfSuFwuD0FWW3VDTSyfcMI2KO&#10;t2L609PjLqIgyn9XoN7n6fj3HtyrNIWYdLzcIiUPQUV+7IQ7LE0byFx5I1SRrSLfxtPHYggWUgqp&#10;0gWP1t7Tw27SNTpG84GV6RdXu2WOhFSZUFPBqiatvfzRly1ePWCEVQQGjZdN/wC1xwdW22pK4Dda&#10;+rNMcegrr98KjSyw1lZW1IrX8hpqphQpU2/eSoqIgShRbMqFVBvcPb2MrPagi6WWnpXj0XuXZsH/&#10;AFfsPSGyXYcUUJaCcyzwzyzyzqqK4JUNEKiWIsxUqAEQBifq3s7i2+NBWg6b7lWpP+r9n+r/AAhh&#10;kcxm82vkqKUomVqGjjEqnU8DR/5YKirjDGKyAFQD+Lng+1wiiRcDpShBHTY9FVPHTRLFJHEkcgea&#10;CK8lRK6aVeHT60p0j1Bhcfj2mf5fn1bri+yFzsMaUaH/AC2pMlUlbVOKesFMgjBgkA1QvGyARgDh&#10;hfUefaKaVIxnpI6Bsnpf9W7CoqarqIYqGWCneaTXPFUA0FTGzi87U6KCJAbFtKqxOq1r29ojckyi&#10;p/z/APFdMadR0r+fVjG1tkKuMWnipkp0qYDLMJKJIzVxFQ6TSNENUSFgWWM8cA2JPsf7ZbmS3XNe&#10;jOKM6fWnTjXbGx2X3dGa+g1tHt+nmjkAjRoKuF2hScWUagpZmS5+g+ns7hhdZaDyHT3gYrw6QuZ2&#10;DDkmqsZkqaL+DxyNTwSSs0RjrbaIvAgBVU02V2J0kn0gEXEgcv3pjZRSrdJLiAFSvp0j9h7NkwW6&#10;psXNt54I6NWgxuQpmjM1XThhGGnjYamkW7BSSRpCH/H3LlhMNAYcek1pa0nr8ujYuuoJFUShKUJH&#10;o8xURQPENGqVY+TZrcD6Wv7NgagE9CAV49MdTR0FHUTVWqGpeVCskch00c9S7awIZ4uCTYEagbH6&#10;+7EgcelcRLLpOOmXMZSjKCWorkpI6ZJIpvuptMa+ZdbpTzkKXJA/cJsAACPbTSCnS2GEqMDoMd1b&#10;jpFiheqSiK0k9P8AcwIzSwSUko9EMKMNbPJ6fIxAUEAj+gRS3CL0aW0DMeHQQZ6OKWp+5wVW8tIz&#10;VH8WpGlda2hj03gpKcxA2ZeVMosWNwL8glczKe5D0dQJ+CToPZ9zUTAYZ4q6oSBIpoqfI086vCaR&#10;2AnDRALH41JAYltQvqA59l0l8jfpt/q/kP8AV+wGA28j9VDTpnrc5jFp4oKOvaOZj+/R10MSF/CC&#10;wrLUoCxoslidQAfSP8PaSS5UKQOPT8drI7fqZHSONNXVsEuVqQ9XPUyLI1MAx8YANLStBC4KRqCS&#10;WXVyDc8+0gOsBj0qCItB054+DcdFClYJaNJYKiFaWhp4o5IaimT0VyiB1AR1QahKrEjj6n23IRw6&#10;tpA6QW7cRQUWTqs5STQT0WRq2nmx9bEkVPWV6x6mjmrIlMgaMkjVoP6bc+7o4OOHXilRjoHclg8j&#10;LWEV8c2OooqSasiw8kqzLSR1A8VHWDNyDxvrYK5jRblggYfj3c06oUPn0GWMhTEJlauqpJJKOlyH&#10;29R9rSy02Zlp6VBFUxVUxAcBXYyl6dCNQtyBxc56ap69KCXF7Zyc8mQxdQglegU5Wjq5KiFlnklS&#10;VIJ6KJ1b1xrG5YKVMl9Zv9Pfb1ohag9I/L7rpqSuqsbWYyTVQ1v3UFRTVEsEdTQKimF6dYrLKIWY&#10;2hdQoQEXPHvYjrn16qWUGh6hVmRlz2Nmmqv4vj8LOaeGaRKWGVsgyS+VMo0IF4WjXWuoj6OCfpf3&#10;ZFAann14gEfLpEYLb8WT3FWZGllkqsMFyLFpJpYafKU89GFqo1hChJEYgI/KgGxUfn27IQFpSh6a&#10;EKlq8R0+Z7HS0eMOZx1BFiMNpxuPOEeJMeKvH/b+AiUyLeZFCMUa/pBJ1DTYs6qih/b06EKgaeA6&#10;CPe4xDS40YjC0+qKsSnFHRUkkE1C1VGjQolQSYfCrR+BZTyygekg6vdoyRWp6bcAkKBw49Jyvy89&#10;FSrJPXQZLPnM1tbjalquohopayqRVr6OodPGiyTMixx04k8BIC2/HtwAMcVpTPXmqgrxNcf6v9Q6&#10;C7dPZFa5q62SmwmNiyEf7+IrvJGlDl2X7dmFAwjPmV01xhEdrFQ0lre18MIAotTTNfl0U3M5OWpn&#10;y9D/AJP59I+HFSLt6TLPVUtRWSUMtRkKfICmjlrVi9RalMiiOOMADS6oH9X1PFlAYa6L+XSPTVNR&#10;pXzr0XGfNYahzFbTDB19HUSJF4IhoFPS/dTiojoGpnvdYkVjHMSbt6je1/Zuqsygk46JJSiuQB/q&#10;49QcvuDHVbft46nq6xYpK2eGKtloTTPWv4kp52QnzSKRxIOACt7fX28ooOksmk9BnkqilipUENDD&#10;rx0MmPqKyKmHgyUk8o1S14kXUwKqqarl7gkce1kByRWvSJwtNVP9X7P8v5DyYpcVXZ+opcVUJT0s&#10;s1I8uKo6anjpqSOOG00f29RHpIkcBmJJJFtNvqAoDCMVXqmnUaefSezE1Dj5o6GgkJmxMtKJL1Rl&#10;rJRPFoMVJJGPF4w2t9crHQDfj8ORiozwPTLUGB0m6GeKsMSChNfO89TLM0ySlhBASah0jjIsRdgx&#10;ja7G7WI9vYA6bUjUP9X+r/V+Sbrad0qpJxE0sbTj9yOUCcjV44dXA/cYm2kqbjk8j37ppviPUTIp&#10;Q1NVHMY3hqYLqtUyqXaq4HgQW4LMdV2UWPA+nuykcDwPVSoIr0yhnMsL1kEiOZdVTPGA8wEEZUS2&#10;UWPNixI/2r3s6KY6qFoa9dVdbUGlqkpWpAs8q08sjjRLIp4LBVW+gA6rnjg8+9LSuerEVFOmqnp5&#10;FWUVNKqPFTSpTyjVGWUegPHAq2YcsS30t+Pz72xXy68BQU6542gaoZWaZljgildyyiKWnMRAhVtG&#10;vjiy8g2PFhce6db6bpitSZZKhYPMk8hFFAl2aN11qYw4OqPV+Ax+osvF/d1BDDrR4dJqWQuySGFm&#10;VlcSTPZTdzdh4VFhpP4C/jg/gP8ATfUqnpqSjppKsyA13k8SRxMXBhcesqCLDTcFQCf6H6e/de+3&#10;rHNJHTCO0LyIxD6IwjJeoOjzkoOWIA0gcg8W9663QUx1JhYzOqTwCM0wleoXQtPICFIg0x6fTxYM&#10;rcXJv9fdU8/t6qOossn+T00NOXCrIZXEemUgkkiLSgvq/Ib8Anke79b6UFGsVDjZpaynT7+TyAyS&#10;SSIq0/08cTIGAYHSSzFrtfj37r3UGBK2YMphVpDIBSNIiRsYReRkk0gDWACx8hAsPx7917pwo1oF&#10;arqajxyyxJHLBpssLmFwZadtY1FG5BYP+Lf4+9dUcE0p06YugrNxzT5OplhpcTFLLKEndUmsG0Ms&#10;UTgeZwBqta4X8m/v2PPr1FBA8+m/c2WhYypitapFaJHaTRI17IwaO1r2AsRbgAe/BQox1aoBp0G9&#10;TUtUvIjFkWWGyzO3risPXMhe5sP+Re7gefXuoMccd5ESRXjjCRekajPcagxVRf8ANieeB72evdYG&#10;rBA9S0NKs8n0ayKRCY10oqR2A1Xsbk2t9Tfj34ivWiAePUAVtExEcyCRm0xJJBEDUBf1upsoDAm4&#10;IBva9r+/U6oy0yOuTx0csqmGldoR+uocFFWoT6hv66v7Wrk8f09+z1da0z1jE0NGY5dEbJFqULZT&#10;M00jfoZrc8/pNzx/re99b6xVFdGJFEipCzN++IkChVb1KiBPx9B/hz7917rCJJpmLpoZZAEDSLrK&#10;IPqzKRY24/xH1/Hv3XupZgp44yrkNNKXlRNQieCVR+48KrfhgP7S/X3rrRpTPUeWSpn0BZQBHEqt&#10;ESDI0b+mPi2mzc3H9fpz79jqoCHA66vI0pnZSrwhh5YRqQAEAosK/wCw1XH1/wBsPGh63RSadPUG&#10;iOJHlZo/uCwkj02kfxjWHkRQWAH4YC3490Py68wqOm+d560vFEgWnpbEGVIy8oQlhGrILEhvoT9f&#10;xb6e94p1ulBTqKXRZopg2uqNysTJpRAo1eNwBYNxx7txHW+nGR2ipIVnjiSVz5ndRr8QY303/qTf&#10;3VePW+uNJGullVWDguPuG/sFvo6IvqI0m2n6e7Hh1ommepdc8MF6dQJUlEYjEUio0P8AVCpsLN9S&#10;bE/4n3UCuT1qgBr00ywoyMHDSSLT6YTLKpeS3Bd5Atgv4PF+Bz7t8ut9YfFNOi6lR3hCpHKipHEV&#10;VbMFa34+gBHP19+PEde6zfcGRFUM8WiOQ/squheOaeJwP8b/AKffqDrxFcdcYo5adIUgCq7MZJH4&#10;8byFAra108EKeRf68fj3rHXuPTvMJUSH0xQ60KrK0RlknA9JlRR9OTYf096x5dep1BlYCeIqqq0U&#10;SqWdQ1tVwsRQfRW/te9jhnr3XMS0qx+IhZZmN2jpjaIOBcElxzo+oa/H0v79nz68RUU67cmNUWRY&#10;4/PJ42eRyGGlbRPUkL9Li4aMAc/n35hivVXGK9NGjS4isoDmSMaHUqrXu0xdl9QcE8nn3s/Pq3WU&#10;mCAyRiCOPxqIwCoMbx3/AHJWK8i3NrX/AD9PoNN17qVTlULyx0yOT+ia7DU1rhI0P9kGwP5sPeyA&#10;RQ9e6niF5Y6pwmioMSBlbS2lkJ9ZUXv9bCw55B91wD1vrA8ykoZ0NPI6lWWMeqCYxlGZkX+zb8XF&#10;jx78BXr3UOmpJkqoIpZl8S2DNpVtJK+k/QE6gbC3+sTb3s0I610pmpUjCBY2jEaXYuWLgkkx+dU+&#10;qsPwOCb/AIA91631DqahPuETWpMkIcBUCxLC5/Ut1444sPfuvdSIqhZ4XjKKRT6UUP8AvKwP/HIP&#10;yoAufzz71SnXuujKysrR/tXQWke5Yj8tyAbr/Sw497691LpmZ60GOUK3DiSNwbysB67H0i/9B+fa&#10;aT4j59V8+jqdUUktZT0lUrw1kmHrcfXTyMvglFGn+Vz0zyH1abqVuv4AP9PYF5gPayHGoEcK8fl0&#10;YIodO7q4L4s9k1OY3hR5eOOup5zKcvVGnqGp4spHWr/DpZ1iBMcTyuF1ulix5IAv7xm9xNpWysTq&#10;oR8IqDUEZ48T5inlXqoJRvDPDPV5tNvqmxWNxJyFZVw1sWMjo0lqFRo6dWi8q1FLUXanBQm0nluT&#10;YkWa3vGs25lJK0p/m+3pG8ign/V/k/1fyAB7j7azlfk82IEqHaejiwMNPCHjhq6djeeugdl5W9vQ&#10;WIb8D6ezmDbLdUVmPzr6fLove71NpHQTU+Ynwe5Z2StTOH7b/KZqJVpjTLV28Yq1k9CswVgYjyrA&#10;cG9ybCNZYe5dArQV8/s+z1+fTBmMZr0vsR2xS4POrkqSmlORpKHSdUkD0wH+Zp8ZLGF0QaySTp5N&#10;rk3sfahLVvDoTXP+pq+dOlUF2A51Dh091fd8mQpaiHEUlQEqZaWpfK1irFPHXSXhnR5l9axR/oF7&#10;Ejm9uA1NC0eGI+wen+z1aa+Tgg6S9NuxsgZcjVT1hio1rKeqXzXaSVFJqJKcv+qSBuACmkKdRYX5&#10;JbhCG08STUfZX/L5/PpGZfxE9JVKyeevraqSliqQ6U7VcjRoYFqNBjx9LDEbLrZio1otwvOtgfbg&#10;VQgQEjjT1p5/l1oGvDz645erymNoElrVlWONbTUbV0Ro6aOVj9w8p0mS2v1ShVICi2kce7oImbtp&#10;9tKEn/P6fPrcjaEqOi2V+7q+qzUU1WlF9/ErNj4sW/igo45pPDI0k1QfuBFLpDiIuraT6QDYexJD&#10;axiHtqFIyW8/s8qjOc9ErXUjSUbp9wW5pZKoSn7isqaeqRqbyx1TkJKpjNMon1aYb6pLAks3JCkX&#10;9t3FsoQEAAEZ4fkaADNPs6cUEkNXoa4a/ITxU8NXULSWiiqaahxp8QqodPj84qQP81Gp4iB1fUHn&#10;2S6UXIyPMny+VPU+vRjGCFz0n5zK0cdROtVSVMcFWkviif7XV/nlkdLFbTAAMGFgPagAVxQgkf6v&#10;y49XORjHSKy9VUBia6qdaHKUUclLUeFoqYUssmuXFKYR/nXN7F+NN1uAfZrbIMaR3A0I4+WCa/h+&#10;zz4dJJAVNOglyuNlkqPv4zAY4A0iUy1k1DCk6qUSpyVDTpKDUslxp+nFr/knEbAJoOfnSp/Jj+Gv&#10;59Injqa9OlNj4FlFO0lKxrGjmm/ad3llIErx1EZDwup+scsQBX9RAbkUNdOo1xUcRT8jQEfYePTo&#10;UUz16tipJIQkVTT4pqenn+2gylU1VSlBL4KmOKyh2eo4Rgk4IYkjVc32gYmpGqvmB+w+dKHPCmOr&#10;AADrNT42kMk8Uk4illmhZIG4gK00Xjq44kkUNGst7kqebAcj6aJ4EAUFc/Imo+R/2erlcgdKfHGX&#10;H00/kbHtItGlXWxVRfyl4ZWNAUTSVdgLMzAg6/Sot9GHVGpprxNKfz/b6eXHrYX16cJ3r5o6T7WW&#10;GtGlaivyZVIUp4ALGmEAXUrgnSuoWP0B96jVFJLinkAeNf8AAR9nDq1B0wPk6qlnWChhWqpqqSOE&#10;NPTIIqhtTRyzFovrd/S2q9+f6+1GhXHeaEdNk16T1VRyxOFVVpfumqKZ6tZqKSOpiYj7xKannGmC&#10;JFDJEq8karAnkvppPzpmmcHy4ZJJyfTHVdOa9OVPhYKtqaOmpaifHT1NOktQolkeoULeGGgpKgKF&#10;0sB5GCaNNgTew93WqgljRqH09c19cetc9XCevXq2Iui64XqJVjqIZqBaCWpkKyztZZKVBHrQN6md&#10;VULb+0APb6ADgaUpQ1oKgevDz9T+XW2X06SjY81s4pjIJauVfMsk0U1GcXSU8VpKenqJwg1SABVj&#10;exZgCTYX9v1KrWlAOIwak/5uPp1TqRGKunVpJ4ZqZgyRTrTutTWrTxftU1DNOgCR+oqB+rVc/jke&#10;CKe0UI+YoB6kD7K/Z1cLXj0qocTMylZqd4FWUyZFDKInrmhju9TJLShllCoNJ+l72/Hu6sPIj5eg&#10;/wCL49WAFKdKrGYASBah3opENJW1dPVQnRXT0LIDDJWWJj0QrdQoOo8EC44o0lTjFMU8gfl9vV0j&#10;rkcOouaghxyy11OtNG1PeWqrqV1qoK6gMYdjVQn1FLHTYx3FzY3Ht6CrkK3nihHA14jpYqqB0gv4&#10;nA6VgWkiD17Us0VVF5acQUrERmZ5Ij6C4ZkhUDj6sDa3tV4JBGagA8RWpHpX04n+XTqpGePHrG8F&#10;DG1QmIqJRHUTyzX+1ljgpIIZhFTkVSpFGFaQaSZCUJGo2P1djBoDIMAAeWa1xT/BTh1RolU46dY1&#10;fISynJANVSS0zVlQoIjpahY9EKmjYPDVCci/Ck3Fwbn3sgIAE4Z8/nnPEY9ek8i4qfLpQmipNdHI&#10;tVFUztPLXVMWUx4pUepji+3RqalUOEiIB8kTprLEEED6aUkCgFBwFDXBzx8/t4dMdNp2/j6xKenq&#10;a0PKJjNGckEgnjohqqWoqKZAFMbAli0lm/B/ADwlaOpUUr6eflU18+tgkGo6QWX26tDFV1lO1HXL&#10;HLohopoHSGrppf0xJVRXUEE3Ym5vfVbn2vhutdENR8/Q/Z/q9erB2GOgR3FjJIJ5WgxQo48hNAtf&#10;UQ1hmEddEuinxkMsOlXiYEgs0hsTYLaw9m8c8bLQsGK1oKeXrnzHy8s9MyuDx6CypwuWplmrkgp6&#10;KoWphp6d6mVWhaWaYxolNTMiaQrEo5MT+nVpsTf2q8eB+wmoIqQAftzx4+XDPSJ9Ldvn1kixEkeU&#10;iiojNXA1klNL9zK8FRJDInmnyFFM58jqH1hEsFBAD3v7ZklUxEvjFeFRUeRAxXzPTAFQT0t9veh8&#10;hRwxUVJNGjU+PqVm8dLSOjXkSth9QJlCkyTKEYAAcD2XXCKwV2qwrUjz4eRwRTyGevMpGD0J+3d1&#10;gx/a+CVlo0jx0dJWvPS0Tlj5Jal60ameNz60IuD/AGX4sCmbakdtYp3GtV4/ZTyxWv8Ag6djiQjo&#10;dY6rGCMs0UVYzyI8ccEbwQLk6mEeJ1iTUWN/oQSAwBsL+y/6CY4NQM+eSPt8unPpiMnplye8aine&#10;WVZJI4qmn8qTUkqJHLl42FHXCrppRqChgAqr9LH+tyrh2SE01gVHqOC8RT8v5deFuo49RsdmUiyE&#10;Ku+kSReaFJEkFfJXQoXjip6dB6GcFmZoyGI/2Ht6SyQRkqMVp8qfb59OBAvR4+hq3GZE0033VLVV&#10;JfXK/OP8tWJA1QixmzOI1CBWf16wTf2DtwhMMhAGPLzx/s8fTo0sSvDo/OPq4P4fVUiy1klVVrLG&#10;kdRHFBFFRvZ3haKIa9enhXdbMtrH6+ysnSnRv59BJuqCfIU4ANbHRyVNTTtW0X20kywwx+KKBqdB&#10;rjQfWR40/Sv19l7TRJGSeqyDUKdBJmOtYv4bUs8PlaGlimK08iJHqn9Ikp/MpEJnQjyF21rxY83B&#10;JJuoRgBgf6uI888B59I3slapr0Qru3Z9Rt2WTNUlTNqgjK5aSmTywQiZwIsbToAQmokB2GqwuwJ9&#10;jjYNxS6QQMP9KK8aZJJ/Ko/Z0Q39sYiT6dFvbMuairpojTu1REqkN5mipURAzQyVyABmUWRQeT/a&#10;4+gmW3DKHauD9pPzA/y/n0VBqkj06mY3cs6Y6uo/OWpfJR1Ko9M6RQVTnQkBlNmVFUAMA1h9Rxb2&#10;09upkV2AqfsrT1p5n06t07y7rekngWdYhH46yZ6ueqlmppakoI5J6WCOMvFISQFCMfpe1rn3QWus&#10;GgPlgChp860qPU+XVgGIp1HWeSMyxbpLUtNXUzDESVDqkUlZUDiseSkMiSOijUoPjP6dRDWHvTIM&#10;G37iDU040Hlmhp9tfljrxAAzx6aJpYo5poIY48dBV0tHHjqZoFrpRJTegQVUahnRJOZo9fqCsbNf&#10;3pUqAxqxBOo8BniR5egNP8HVemitmp0KVgrfu5w0VLW0lfMftqlCxSornNDdqZUHC2sW5uBzZ1VJ&#10;BTTQcQVAqPlnDV/YOPXus1NHLTzpCK6reaXzqplp4GN1YCmDGIWmJUfs6reg+rn3VwpUkqKfaeHn&#10;jy+f8sdepivUukwrVpkdKWYrVSTvDFIq0M1Iq8TK00otZ29CFW/Nhx7aecJQAjtAPGo4ilOrBaiv&#10;THnMJj2gr5IftayghFNNaXzNLUCYmnkxwg5F1bUzEEcqGI9qLeVldQSQ3yxSma1/1Y69pIz0HmWE&#10;2PqYRCvkGmmhhq6Vn+8jKEnU6gKdLoDElmC8fT8+zaDw5EOPU0PD9vyOfXqvWOiytXMIJDplaGKp&#10;qqeOZ3mrKZ4jotMWBDqFsWco/FwBdblx4UBIGOAPCh+yh/zde6FnD1tNJQVcNDR5GVqqKOnkWOUv&#10;kBJLCClUKupu+ljfwQrHYDUQF+vsluI2Eg8QjGfQYNKAAcfUnj6nh04vDp8pqWkqftaVqqeBqbyx&#10;5bGToVaarjS8MqvMA0ruGKzMp+n9CAAnbUoLUGaFT8vQU4D0rx6t1mq3FRUySg6zCn2hkenj+3kg&#10;poixo3UIHZkYnxaVF7DXwBdtUCKFIHrT5+ufL1/l0y6+XSOIirZlWmx3hqJHJMstQ3gaOZrtPjta&#10;iRZNKlZAvF/p9PZxEmle81A8h/l8qenVBGoHT4rrT08sBuiikp6mkFE4krsk8c+kzVqSDS0YJ0gE&#10;ci9+R7okZdgeNTmuAo9F/wAPWiFBA8j0v9n4fJZWsVWpJfLLUPVVMIgl8VFNF6fs0ljDKoqCwYLF&#10;f0i2n2jvZYoFrqBwAPUj1znHDPSyCIytp6M7t/rakjjokycdDGaGreGaPFzzippoqk+XXO8lxcG6&#10;BP0KCT9fYRuL93JKE59aZp0YJYquT04ZbE7QoKavgloocck03jq4ZZfNkEWol06pjGNCkEKVADu3&#10;4FvaWOS7kZSG1EZHp9nT8cSMadFw3lJgI66eGCWGLIE+NnfwtSU8NCoeMRsFAp2msPIW/tWBUEWA&#10;ltElMQLAlR+3PH/TADh/h6vNHEAAvTBiaavzeQpqOiqopY0p7Lj3vR1NNLIS1Q8s+jRIw1XVEezX&#10;uzD2okVEUswNa8eIPpTz/M8OmEiLtQcOjO7Rp5IsVSqlWtFJZ6eaZhFNUVNVSm32tYk1/ES/+Ysx&#10;JDc/UH2glHf/ADp5Cvp6/Po9gTSoHQpytJNRK5ZFhmpYIKmeuhadEZPXGIngBYF21IqW4I+vtKFV&#10;WoOI8sdP9InOYGsqaqampYaCpBplq2oZIIWlntHcGrgPrjmMYJUl7lQPSL+3VdVFTUfMf5Dwp69N&#10;PHqz0W3cniUVMk9PSPSpWw0qQxahSU50l5Zvv41YxRq11p9ahlJP7ht7Mbf4wBWtKk0yfyxX5muf&#10;TornFMeh6RmFenGfAyNdLDAKUDH1NQ8EEVQ4BWSKgmm1XEakrby3uLhTc+1dx/uP2LmufM/nw/bT&#10;pP8Ab0PG1s5RK8clPBX+dljoWpXgimoZGhOtSJPU2kgay83pck2tYEEcpKkhiPWvAivy+XDHT4kW&#10;nTzm971FRAyLBNL5Cdb2kljaqjfTJSGNgFjVUAMThrajxq9pgmpqEj/BjyPzPr50r0mkfVjoJdyY&#10;isrWWqoo46OgmidpVWkSGdZiA0kMpjGqWQ/pDlPV/U+zKC8iiWknc32+XkR6AcadVLgCvQOZnbbU&#10;dZDNJNTzwfxBVjpJ6SQVVO8KeUxVcqD9wqPUqubj6fW/s0iv1kUqqkHTk1wfnTy/y9JGnA4dO+Eo&#10;aamkmijmYy/f02VmgkVGkoI5U+3jgFMF1ayxuFU20kE/T21NMZBqYYoVBHnTzJ/l1USg5PQlwUMz&#10;vHSRTxJV/b/ZvTZCgpoYhiqqXzz1MUZVtcqyC7qCxJto9l7TKoJIx6qa5GPyX9lBWvWhICfl0qlo&#10;JpZIlRqcRCmqKS2Ph+1qJIzGEgNW9ZeRyxBMkZmjuD9Db2m8UU+3OTXPyoKU+dD/AJerMaLUdI2s&#10;wE1TPTLT1NbTpRM8vlnqIFFHKOGWWhULpjJv40UMSfqSOAsS4AB1UNflxz604/4Ok/Qf1kUVPU0y&#10;yNQS1cVNPPLHjtECCEyGOnqKzUFMshNx42QXvf8ASB7MVqytpqBUDuzn0Hy+fTbcadJuSrZaikqK&#10;ucVgZIKakAhjAieolLKsJjuSFQfulR9Bf2qVahlQackn1NPX/J1oEjpc44IClo6tZaepZ6w00kcg&#10;njnUv40D2LI62KE/gMD/AE9ssPQ4I/wf5enAaivWcRobVwkjVayeV6eNViknp4w2lWXTpSMyLdVG&#10;uwP0H9NE1qhFcfket9MNfRhniX7KKpSSWeqkkq8i8cUboP2BIgRFFhYFY2GkXLX+vu6FfWmAKBa/&#10;5COtN8PSThZqfV5YvFpqDRyOFpoKZKuJvOtRT1FGHQx3IQSyl2b6X9vHuoBmufMmhxQ6qUI40AA6&#10;bFPPoTNuZCanrqaGCWWeganM8lFX0n30NPUyJ4hJSfZg/borgESEr9fobe0sgXTwAPCoNKj0NaVP&#10;7enFehFOjBbUmZ4KUGaPJTVcUb1v3Eoc0hpgbUMSoNZRnuwJB5N+efaKQ1JoKDyp5/5BToxiNQKd&#10;KgGKvhlqFkQ09JHJLUxvVD7wTggUy0s0iqwjP6CmkKCDbm3umUFDSvl/s/Pp+nTBlaTHVFLU1EEL&#10;xVEtSH0TyGmiYR0xZcg8k49SIdQAJGprmxPthnYChNaDyz58Pz6o1Pz6Lzm4WhrErdUX8QjgqpzL&#10;LjvLJoNgauCKxHkKkXOkDT7eU1Qqa6cedPyr6f5ekcp8vXpJ02Sgiqnpnixa0lZMqUqxOJxX5MWk&#10;imSAlkgAa3kvYG30J92dKrqFarxxQgfM/i+XSMnur04GUSKakOsVW0yTr9yDG8NVRtok049k8rxc&#10;G/iiYqtiPx7ZCCukiqj0zg/PgD9uD1WvT4jT1FOa+nqHnWjqTVwUtG1RMqU9WujJRU9C4Fkc2Khm&#10;JW13APHupQDsYAEihrTiMip9aY8vl17pNZHHTtDO9p5IFkaOYRGmSpgM4JpDPVxgCQsOSrkt/SwF&#10;g+kqgjh6/Kg40Hl+WPXr2OkFVUes1lJUZWEzUlLLE+gO0kFLARPVFpdOsyC4CvGWFxbi/BpFIAVd&#10;UNDSleBJwMDy+3qy8ekNUVbxUylYqydq2SGOGWRV8wgI0QyzswH7hSxKScH6k39m8aDVggac/Kte&#10;A+Vf83TnTN5UgV6dVmSixrkM1XOoqKkSHiCGllVtYQerWDpt9Dx7Ugau7Gp/QYH2n/UevdRo6bz1&#10;EJqFSWiIKY9KDII0csk4LSgKoIeUj0yIwZeedP1DhICkKaN+IsOHzPoK8OvdSqarq6ynpah6OGWi&#10;xcZiqYqWlkpwtTHMZKaKOoi/W6n0zaHC8n6fT3po0RioOWyKmppTJp/g8x17oQsdUU01aKeSRhNk&#10;vC9SsZaqoqGIAM1RGjKzENYJoIupGryAD2XPHpj1UwtaEYJ+3y/Pz4Uz0oh6G2oydHGaSWOQxSwU&#10;s3krJ5YaiMSLH4RJSSf5p5wbBY2LfW9h9fZVHA7EjjU8OHzyPQfIDp/RU9IHcGaWHH3VdMVFRxiR&#10;FRJspJJJJ+9IKxyEa45dfooPAFrA8sLIGXPEk/6UD5edPmOPTggJ6L1uXIUlRFM8VLQ0sk5LiqqW&#10;ZqedL6jRUU0Q/clQAFtVvVyPz7HdrAyUDEkeg4j5kcR6D5dLII9PQYZfL1jRpkp5nmNH4Yqh0hRf&#10;BDE2uOIoAHZtVibEi3+FvZkkCD9JRx4fnx/y9PFVHHoH9wbtklqZF9FR5Jp4jTPHHLGkcw1/dssJ&#10;PLH9IRgpI+lwfZnb2C6e7GK1/lTgeH7emigbj03Y9PuYmtp1K/8AlOlfOqOEHjvLpZo2HFiwA/A/&#10;J96nARhQUHl5f5q46bkPBelckEqsySUbQJM8QSsoadzPcReo6o9QL3AV5VVmH1ufZWxQ/CQSPI/b&#10;/k9D011KpowqOIJjE2tZquqijEdHA4J0wTK41rKGFyGbQeTYe2nI/EKjyHn9vpT7OHDqreQ6c4aa&#10;BXNRqpKuqm8ShhKtTJMWYFqiGDj0g/U30j8H2nkcldABAH5D9vTZFRjpTY+WQTNSIsXhQSmmhd3p&#10;KyWuI/RHCQCQxuSF4It/rAvmVdGpq18zSoA9f83TJFOPQgY/LE07QyrQDHwR1MMavUAuKlgCNOgA&#10;mKOzHS3LXt/rE01uNVQDqPyxTzJ+Zx9nVGFRT16VWMqaFaYOsdNJVyU1LUGSCJoqkFZv2ftliKnV&#10;cFyjMxA5sfp7L5UfVQGgzSuR/g/nQfb0nz5dCFTZKCrqDTUsVc9BCsEtVUT6xTyO7aZYAZ1tOrEH&#10;ksCrX0hSB7RmNlGp6FjwHoPy4fs4edOmqGtOlfCI4fuDLSxl4leWSGN52efHyARQeX7pQ5cLe41c&#10;fi3J91rrAHEHh8j58MU6cUEDqdQ46aOCVI0mGOpiEqhUOq1cf3SDxSQYx7lNPCpI4Kn6g2591dqj&#10;Jqx4U4Y9TwP5dPJ/q/1f6v8AMsFMdEI66vxfkq8fBElRkZRHR1FUyoFWD7KV2JmYG2sHk3K2+ntI&#10;6hjoU0BzTjT8/Svl0pTh00CvTRUToaiiq6d/AlM/ilip4p5tTQuun1FQfIFPC2+t/bbxCtDQjjX1&#10;pwPVgR5dMtTmokkrjU1n3dNAkogeaCRhLA37UtXUrGAwaSQWRv0rbmw97WImgpk8fLPpn5f4eq6q&#10;npxwW43xqUNBJD46J3p6ujMOV8xinkPkeqkiiWzj6JaNi6j8+3VFGLAmowRp9PL/AIvB6V287RNX&#10;h0K2N3tDkZJk8tHSRRTRxx1lHUxrj5aqkOuSNdV/MXvaSRirObo1/a2GTQQTWtOBHAev+xw6E1hu&#10;alsnh0IuO3RA8GUBaGrqZJoVnon+3NPQxxgeOGllpVbxOw9Uccalh9COLkRWl4hAB4+uc9Dzbt4h&#10;06a5/wAHT0u4I446O1ThZqasSSCmqZDLWftxfuS0IeoBDSg8awgN/wAk8ezqK5pjP+r/ACdCu23Y&#10;KAKjPUM1kjpHAYIxIwY2nYJJ5CCtFrjusTCxsrSaWHIII9rUnWmcdHMd+sgrXpGZenhQr5IVSqqA&#10;ksQ+2jjikmpbH7ajr2BVQTcej6sTf2qWRSK16WidGNAegJ3HhZKqKrkSXIVVOhn/AIgJGiemejd+&#10;ayFxpj80LsYwpN2H+Pt5JQpzT/V/n619SI1oan/V/k4dBzU7NMzT0mQqYVkgklMcEU00cdLEIx9t&#10;JVVQjCal9J0AMpP6bn2oF9pyorXpiS+A7SeHAf5+o1FtNvFUTEVMVE09NOtdFHA5pq6H9pqvxTrr&#10;Ls9lEyosem9x7816SQo4+nyp/q+fTX1pf5D/AC+vQi0OCxMkbRqHmkikgkrliHk8M0B8qZBpYVVX&#10;u1zZQ7sP7Nhf2nMznjw8v83T63LN5/b/AJ/8nSnpIqMaK+hrIvLNV+GrjjiqUio6ZB+9LLSzr5ZS&#10;35+iC99Pug9D1cXBGa1r0o/sYErIqiqioJ6bzJ+6qvPVQUNyYIvNAplQs3KBwoP6S1vpuopTP+z0&#10;oW7Aziv+TpwgxNDBUSzQJOkwnSR6OfTBUU0iKLeaOPhWCHhr6SOCfdKkgA/6vs6URXhdup1NjKaq&#10;poi1Q0kkTV8YpqfUYa8FtdMqyc/p+hLEj6291LEGlOlYn1UqfX/D0q8DtU1TNWsayMnhFqIUhrZZ&#10;1j0STR6QCiR+rSn0k+vtmTUw09LotBWp6HXZezqKKaOpqElahldPHJUq8TUVUxulWk8l7BgNb+oI&#10;D9b/AE9tqCpofPqstxoOOjibHoBCqTyUUFaPXEktM7UbSCJhpMFUFCB248riwa17EXPtbECaDoiv&#10;ZQ+SejP4aNJKVfJM6ReSKPVeBGQul/H5lbVIy/RirEf4Am3s2jXGeg3MaMSMjpd06wRtHCzzJGYn&#10;AlWF544Y3H7bLHpB0sRqBJv/AI+1HAdFrjFesNXOhji9YRlBE0kcVoqpU4BaAi4Y8XUGw/rf3YsT&#10;k9WHAdJmaezhS8SVEbmUxMqIkcMh5un0Atz6uf8AG3tPKtfz6Vr8I6Ya+UgMPNIXMzwmFUVTMyjW&#10;LWF04v8A4fn2ilWn5dKBk9JCtqmnmhVJ1vBEvkdnNnAk/b1ui+oLa13J5+g9pm49LIhQV9eoE9Uq&#10;zJTR1EMCF2kQCRSQ7LqaSqLqxFybq5BUD6A/QU6fAxXpumkJYrPUT1fkm8cMUGqIyp9HaQyaQ0Z/&#10;DH6f0A9sHielUagCtKHqKKxZR4AsknhqFd4IVDiOKmYlaZAqhFAtyoA1f4/X3XB49OCMDh1znrZI&#10;2cLBLCtQFMil4w0DE/tB2S9v9q08D/X9+r6deEa1qOuEwaYvCrQ6qqJeWUyeB15lkU6bKAAdGq/+&#10;8j3V8qergU49N8kglipXnRysc3j8tKGWb7cHVGhVwBcgXJAHF7+2q14+XVhSmOuLpCyyA0ssUU4e&#10;oqKaEIsUMUx0xlGnvd04ZghBP+w9+oDgcevdSWpUATyRx1UTU8cVK6I0ZZibr5TMCxZeQbEsfxx7&#10;8VIyevVHWFIgQ8DSLLHPM+kCKSGKmFKmoA07KsjCMjXYsASb2P0916312i1AWKKQFWmhaWN550qJ&#10;p4IXtM8H292aKYG4R9JBH1sPdX+Hr3UeqjDOypGFSGXWkvmR0lpgnp+5QBSSG4Gkavrxxf2z1ccO&#10;mxq1Z6eSpnZoX5QpThEiYIfFe9g1ifpq5HPvRz1ulOHUaoFWs50Sxw1Jgjh8iqZIKeUpfzmBx6xa&#10;wDNyT9P6+9Up1YUrnruSJJPF9wYJQBElQsriONREfQweNRa//HIn6H6+99a88dZGnp0jVjRxmBzL&#10;FATIfBFdiHNVHGsllBsqiQ/X1Aj6+9Y691F1PTJURpSecaB5tSRyrGGHjBhcBkMYN73Yn/ED3vr3&#10;XBdatKSPPLEI2jial0z0SqosaaMXEsUh/MYtfkA2PvR4de6gzPBOulpL080n3cc7DVK8qNqKGp02&#10;JR+Prc/Q2t7p1ZRqNOoVRJJIgnYzywyeRKiJWSNJZv7GlFAuwIsxYn37pzwvn1DR5Hmmk+yeSt0I&#10;C9RMI1iMS3QCwCaNNyumzX9+6doP2dcI1qpfH6KeKFnLyM0zrHT/ANJaiVjrufqliQRzb37rfTJJ&#10;XSzwVdQ1YLvWx0wjikssdjoIkNhI2oWLcDUP08X9p4/iHXlUnpvq2NYkrQfYAU1TeaWqqqkzx0sM&#10;eqWSNI0UlBa4Dvb/AFIvz70Kg1HVwlMnpMVdaLrK8NJUSyNI0aUFNUTZGXHPFociJ/TGxFmWZX1W&#10;HqVvoLF2IoerdMJqaZVjeBY5CutUqA60OSMaKVgpmacDySC2m5/J91690i2y9QEJrfNNka+SZoBo&#10;YSrXxalageoFtLKgUSMOLm359+Py/Pr3TcaiYLTypUq8FRQvTGKVYIpUmMbK/wB0EBQaWDR35/x5&#10;Pvw49WQVanTHDkIqekShDQyUlbGEMr0v3KffwsXrBFItmk1G4sPovIFx7uRmv+qn+r/Z6cBog6hx&#10;NAdSQmoqIBO0ralCxpPPcxU8NEqN6l/DTPZR9Rce/Nw+f+rz4fs6sta/6v8AV/q/YnqqZ5BK0hRK&#10;UI1KaaGVGkoXLWf76riBV1lt5GYlf9SAR7uq0+3qxpTPDpLZCWjlpYB9/Q08Sh6dYIlnp5JHVx/l&#10;NFVxK0ksakEagNLH8ce31Ug8P9X+fprsJoP9j/P0mMg7Toj3kelkjMbpVQn7iLU2iAUkA5jIb1Wb&#10;1fn/AFnVAH2n/Vx6q3Gufz6aamsLU0dXBG1ZkJYlpI5vtUh0p5bThFI/aaMK3LfUtb3cJmhx/P8A&#10;l1Qt5jj1DeWeKnq6itjqYqWGME07+LETy0M40w0tG73KyCXhWN1Y3+gPvZQcB+3jnqjHtLN/qHl0&#10;n67xyUmPrI5qild6gmLHVkE0kv2xj8ZWSnjHrLG4LJcE/p4I9uqKEg0/b/qp1RtJUEfsIx+zz+XT&#10;XNU45I5MfEsVNXUzyaPBLIawTOBI8E0Q1L4rMAsR/SDq1Ai3u+ljk8D/AKuI/wAPWgVGPMenH54/&#10;yeXHy6TcdbXiM0sErR07V84QtM1TDSVIj9cOQnKs7gvfxtIQptpAI9vBEr64H+r/AIrphiwFK4qe&#10;H+fz/wBVek3VQUE9QBOuupSBp0qZqenSehPktVTZAQr6VK8CJ1KnggBufalagY4f6uH+fpgqmrOD&#10;6/5/l/LppklrGqMW1PjkmydJDVeBVronjqI5n00dRVWBLtEhvDwQv0sPr7uAgrU4xw/1ft+eemGq&#10;CCBkV8/9VcdME+PnUCGuim+4qZAomyUlOYylHJ5ZXXxEAa/rrZSSBzfj29UVqp4enTTp5Gv58Mef&#10;TfJXQUMqyI6s3ge9BSxrLFNBASpnoqqxLvqOjxgEf717usRPH/Vnz+XVNSqdQNfkPs4jpLfavHjx&#10;VGOJ50lqauqqHiiq5dcD+SClaGb0xzvcAlQQF/x9qgV8Qp5cP8/5dUCEIGOD/Oo4Y9Tw+zpFV1OV&#10;yKzzvHTPWKXqnanH22PqagfuR3hLFHXgAKLNe9x7Wqe3SM0xx8umCO7U2K8ccP8AN0yyReUyL5IY&#10;Xnf/ACOKop/HEHDlYJJxTKojjYgnUwZyf8L+3QRxpj5dNMK8aCvCox6Vx+3OfXqLAkCSChqqceb9&#10;9paKieRzUZBU/XcWKGH6gGQoTwCDwLUJGoZr5nyH+r8+qALXSwpTyFcn9nl+z/B1xWPxRpWAeGYt&#10;HSS/dxGGpmlqJNEcsc9Mf86rDkSLo/JJPvXHH7P9R/ydeOQDgHgf9Q8/Xy6eJjTw11G/3clPGRDV&#10;zUsUKOVMjGAzSzw+iUSWICOytc25A9t8VOPz/wAn5deOlSKH8vTyrUcfz6wzNLHT1qUEFbT0cVT9&#10;09CJo0hqJ0fyIi+O7oyizFLkH+vv1ASNdDUUr/Lz/wBX+XRqK6QQAf8AV+z06wy/dSxSTxRmGhWN&#10;JBNSqf8AKBVya3FYpHkEflvqINhx/re9Yrnz9fl6eXVakjtFAPT/AC/n1Pp6qLIUlRj4PDkK0KKq&#10;nrED0JkSK8j0caMA5WwIuttTfUi9hUqFbWTQenGnz+XVh3IUHceNf8n2dSKRIXShdppVXIQPV1FJ&#10;VaxORFeM1dHIyMNesBGjMdiOQ3591cYI9DQEcM5z9vXlUED5itPPGKj/ADdPcFPUpDRRVk7VNJjq&#10;maGqlpYonyNHNPH541pmB1rEqHVIy+pFB9LcD2nYpU0WhbhXgaH/AD9KArABSagcacRXhT5U4+me&#10;PDqfAyvDHCKFnnmqJKTGY+xmlqaFwRNkqqtCoySSA/VwhC2uBe/toqtSSceZ4UPpTz/aft6slKUp&#10;U1IH2epNBT5cPs66pKeRJqmmg/coqpI6Gc00ccTV0SNpqBCbaJSgBKuFuxFgxv7qzDSGY5Gfs/1e&#10;nlx6uqjUVUdpx6V/z0416UtNTwGJozHN9vG8dHTyw+Q1EyU/oSmmAtJBJz6lDaW5PtO5+eTk/wDF&#10;+Y9Pn0oVAVKgYOB5V+VPI9LHGY6olljmFJT1hSrR/BrFLPU0NHGwMxZRojMMp9Q+slzz9faSRwKq&#10;TSuPlU/5+lkaEmoGqmafID+VDTHn0psZQNW00lPXF4qwVMsoix8d4njreTrp4SHvGgOlgfXyLH2k&#10;dwjalyKeZ9Pn59PBAwo1Qa+Q41+XljI6WNAVeSejiFJSw08EdBj3psY8VOlPTWcSrBVjxGO5/eUO&#10;SXHqBF/aN6CjNWpyanP8s/7HTyqCaA0pgUBp6+eP9npSUiVEaslVLTyzS60kro4IKcUtEr6INc2P&#10;VaaA6xqfSGULxcE+0zaD3AUA4DjU/nU/4D1cJp+LJ88f5sdLNoxNT0Yr0da6mlvhqaOWKerrSU/y&#10;2WGunXx+Mx8hEUt9ArKeCnr3EoePE+npjjWvr0/QEZFT/qr06U0c0NTV1FMaioxcVDHS4iGeaWGX&#10;H1lUbTRVUZHkYFdTFag6QwBAt78StAGABrnHH7PL7afPrZAqaE08v9X+fp/gx1HTSzSpUisLDHU5&#10;cCnqJKolf8nkcTfrXWdDgrcj6ce29ZIA+3rejH7PL1HWerjMKtGwpJkmVx4RUqhgqZnAamWKHiKU&#10;myjyc/S3091GQCetFDwP+r8ugo3lHk/FTLVPCsE1TLDP9tKiZannflfs1UN5WdAFldwLL9Pz7MbQ&#10;oCaVJ+fD8+i+6Q4Hl8uP+r/J0VzeNOsP8YqqqiyGMq4rPLlGlinrJqSQeJ6ehmmVrSG2mOMEoD6i&#10;V/Aite7StQQeA8vz+Xr0TXSBVZipU+Z8/wAvn6dE/wCyZhJE1PHXRsKWERSzV12rqiKp/ctUVegy&#10;EzKRrINg1gDb2NtpFDWnGn2Y9P8AJ0CdxAoVrw8/POf59Ep3dCrTS6IBHJT6hIIQDT06KNTDWBpL&#10;tYf4/j8H2PLY0UHoCXqqXOP9joKJv3NIVGdItbySzKsbKD6FPjAAOr8fT2u6KSKGnUad2gWMCOSE&#10;RyJGPo6N5WBAdbEAG/6gOPexTrXWGYlfKEREZSL3/Tq1A2Ogf2vxe39f9bYyc+XXuv/W3MyB/Z5N&#10;7aRx9P8AX4t7U9F3XRF7i1/xYqPr9ByP8ffuvde0m305awIP1BH0tx791o0pnrsLYXsLg2sfoPwT&#10;/wAV9+60K1xw64fXkC4/qRx/jp/4j37q3XrA3IHBH5HHH+P+9e/de64hQbmy/wC0n03/AN59+691&#10;kAt/X1XIuAL8fQW+vv3Wm+HrpvpzpFjbjgi/1Jt+ffh1VPPrgUJ+oUc2sCALD6C/+Pv3V+uIsLNY&#10;BeSBb6EjTx/h7917rrj+vIuymzXH+N/fuvddEG/1N7C6/Wwtb6H+t/fuvdcTYE/X6eq62/3j37r3&#10;U2E/ptYkkHk2cA/4e/de6eqcA8Hn1Eg/8Rzx791pvh6cLKOTze3Fl/P0592T4h1pfh6zfUGwWwsQ&#10;BY8/09v9b67CqL6lAJte4/33+8+9de64EDn0m/4uLjkc29sp8XW+oU6XBva31PB/A/w/w9v9Nnj0&#10;2yIdVwAPqPVcrb/Ae/EVFD1rrCVBtYDVb9X0awPugQA1HV14dYJTwSDcf8FFv9cqfp7v148OmyY8&#10;agCAlrXsBz9TcAXv+PdX+HrQFRTpnqWFmJ0kXsRa1lP9T/h7T9UYUPSYq35+oBP1Y6VLEi6Ef4ce&#10;/deAqK9I3J1hS9nC31R63t+3zwABe9z/AL17T9eYMFx0GmUysVNJql0qFYoy3dXdjwhZbWNx9OT/&#10;AEtx7aDqrEHiekuCat0mf7xIZLLIhtq1Bh45Qwco8WuEf4E+oD3fUvV6RgefWX+O30siOhMhEZMw&#10;HkLDjUHN5CR/rj8297qPXrzaKdvUiLOMtjJI6h5LN5xDLqt/Zkv+q39mwB/AHuwNMjpvrOubJLCI&#10;vqAuqsEEZIWzShbBio/s/kf63ves+eetGgz1xXLhF1CXyHRced1QsL2KlePz9P8AD3vWPIda1L1P&#10;izYYp6xqGnWoU21MLCRb83t+okW/pz79rPW8cepaZxLNKY7QOSt0kUXDKFbWZhp9R5v9f6/j37xD&#10;14GhqD1kjzJdRG3D6wxZwqnj6LqNgo/1+D/X37WenRIfPrP/ABOIsDriRXZ7yyFQyuDcqPwbknTp&#10;BNrWPvfifLpyqstTw6kCuUlRIbXkKo5/SSRqBZW5IH9kW4PB+vvzOCKdb9Kf6sdSRklZVYMrI5Ok&#10;N6y6A8Fl+ifi4HN/8fbfVusr5NAvLsoJYAah6iBbxxn+oPqAPPv3WiNQoemOtycKQ+SXQuplR1BA&#10;Ebj6iVefqOeR72CBk8OvBQooOkXlMsrsoQk+oJrZAdepjZJABqVCbqpUcE2PB9tGVQ1OvaQTXz6C&#10;XcWRhWxMzUyqs0kYkjiiEjgltYDX8g0gB0H15v8A09lt3JnpwpUdFn3xl5aaiM6iLXJEioZJJqam&#10;nUyE+QwkMBrViFMiD1ekmx9lUkhHTi9o6JV2RVwCnaZ41pIYcdOkKTGaeKpyE8pkaKJD6vGBpUll&#10;CORZbj2hc63HS2KPSvRHqyGFsw0dFKtJXLkGndKiaSlOLpo6W7w0sdMoUAai/j0sJGOm/wBR7bNa&#10;56r0aDrCFoBRwz0ayuXeVSw+1aSaeMQwgRoAovGGjlZuLgW+nL0Yp06BQdH96/p2jmhghQ6Fgpy1&#10;OkqyKEkbyBhOQBcPZjGfp/rH2dW2Yh17o2e0musFoJkfV5yGcAvpZtTSSKCwsbrrAsdNhxb2oWnW&#10;j8uhpwh/bTSC6NNZguiNXVBqSQFR9G4FyfUOfqPboFTTpvoVcOyqy+lrIF9LgF2RvUXU3N+CFP8A&#10;sPamPDAdJ5Pi6EGgYhVLfk2YgXGoG/1/A/C+1HVelXBYWU/UfW5BuSf6/wCPtR1Xp6p7KoPp1MP1&#10;Nbn8Ej/evbsfn1puHTrFewIYG5uOb3v+Pr/tvbvVB8upsY4B5uGb6f4i5v711cV8+s7AFeSOeD/Q&#10;k/TUPeuvdcDbji4P+P1J4sR/r291f4evddaQFI1Am1gCpHIb62P9Pdf9D/1evW/PriQOeRe4BJ/P&#10;F+B7sfiHWuuBQC4A/wBckWH197JoK9e6xlCtmH0tf0jnn8G/uoShr1vrgb2+l2b6EkD6fS1vd+td&#10;R3Uc/wCsRxaw/F7/AO291f4evdRytuAAbEFgQL3HAPtnrfWAhyeVFipseOD/AIX5/wBv7snxde64&#10;EAm4utinJ/wFjf2/1Q8c9dkfUDQR9PzqH5N7e6v8PWxxx161iBxxYG3P1/rx/vP++DHVuugtyP8A&#10;ah/vV7ce/de66K35WxH9f0qebHj8G/v3WuH59dWY2FtWm9iACB+TYH37rfXRUWBIUfkFVUXP1tax&#10;/wBj7917rHYcEWsAbhtP1/1Qt/sBb37r3XMCy8Bb8C45sSbe/efVPx9dABeLEC9iLcn+v+8+/dX6&#10;yjljqAb+nAA+pPIIH+Pv3Xuudrnjn+1xY2J4/T/h9fdk+Lr3WUWt6lUc8fT6/Q2LfW/tx/h611yI&#10;AvYaiSCRcf61+fbPWzTz64y6Rcm1uLg6bA3sLH/iPb6fD1U54dMtWy6WZtGlQQbn6BTdfwP8Pd+q&#10;HHSYm1KuplBlkccEcBL6gGP+Fjb3rhx69jj0GuSq0RclWzssZSWWnUjTpOg21WP0HJv78SAKnpIV&#10;qdPRWty1i5fKPTTzzU8NSZYlilgSMSU+gqs8jnmNCdRDHnSQR9fZTcOhenRhbxkAHog3dG7slBun&#10;BQmehXBUfkFXUQRFaeRKfW8sivMGiuSGXWwu7odNj7L7ifRIAnDo5toQQdYz1Ux8hs1T53e8tc02&#10;NeaDFZVsBJWMtE2d8sbtTR1AUBHvIzIsTkE+gH6n2zJRqV6PrOMLGa/l1XFFRZGOklylTLlMlnq6&#10;hMUDBZJftmil0GjqgmiXUiWRISNMcvIJQt7UgYr1orSpPQDdnZfc7xUuDx94Ntwr9nVVlVoESV9a&#10;jCVYo4VXR5ipDOVAudZ/r7dhVCatx8ukE7vwXh0gMhVUVVs/IJDiqvGUH2dJRY9I65Q1fXU505So&#10;mjYL5KcHVMrD6ax9Tf2+qkOPTphj2nqB1Pt4y5XD4SpSlejyWQdlmkMUfhUxFpaxy9me7Eao7L6R&#10;6b+9XDVXpy0iGqh4Hp8z2En3FvXI7ehqIHw22BPV7hz6FqaplxtMBTUuNm8i6dc0gQAQqeHDcHn2&#10;whVItQ4np6QVlp5L1Nw24Kum3rj8Hg4Y4UooFll1SzSUsdbXjR9u8tWXK1Dwhk8kh/VawUfSrQIY&#10;vEbz6eS5JkEcfAdLPsKSTA5p6E02MiTHYuHIw0WPE1FV01dU0okWvDQiVoIioBaFZW1szNcXNm4I&#10;1YVPmen7lmViBTh5dE4mxn8cpcxmXpZTTY6YQ0UBCTVMJi/drFELgO8Wi9iYgRc3YkA+zUURgvRJ&#10;Qupf06ZNlUoyO7KSi/dP3Bhgiilsk0KVMZeJJDYG3kKEXNwAB9Le73hCw163bprmVfn0e75BbZip&#10;+u+vHxlPTUzmhnpKmko6inihkMEqs86zJeRkeSVyjSEagl7W4AdtHrM9fXoT7jbosEenzHRZ87gk&#10;2vVbdkwDyNkpcf8Af5EusUUsaNGUloZFAtKGGpiSLMDb2vEniKwf/P8AZ9nRYYUidSnGnSmegi3J&#10;sGvp6eJqyEVn7OP0MwpalIfHHSM0AMiFvKsyWNmuY7ce0hfwZqnBp0tKCa3K0rnrntTZK7FqMPGm&#10;harIxtT1UlbTSPWY+ZYTLUCLFELJH5DeKGRyJCCXW3us1x45NcAfl/Pz6etbf6cD1I/Z+Xl0beh3&#10;BFvPalJjMjS/bxUVNV0Uk+Qx0TRVUH2y00LZPIQqr1DgoGSaJg6lvUrab+ytkMbkj/D/AJOjpXFw&#10;gVgB9o4/af8AUa/t64RbPyuN6z3RBRxxQiWiWprGM1KaWajx9SsVEYGmOt4gQC4f12L+/GVGlBfq&#10;ggZYGpx4n8uHTzu+g3FubYmEzGXqY2bbG3qWnQTIlQcbRaFQU1DjEEbU9M5IqCrRFhxbV714kaMV&#10;GST/AKvz6deKSRBIfwj/ACU/Z59AtVUmcGaochDWJKakU1OnhjmONm8satPST1cqtpSSx/a0KSbW&#10;tcAbLLpIpw614UmrUPOnl8usk2xP4DW5rLRwZOkhpqanmkqaek8mUizFQxbRTsRoljLMXKH1ED+o&#10;90WfxFVD+VfTp9bUxlnocZ+dfQfLoNqfbGe3FizS0mJloqepyX3ks9XUEVVNUwEtLUIiBXiEgAAj&#10;RTbUSbEe1GqJGqT+Q/2f29MCF5Y9KrQE1qfX/V5eXHpWwYnbVPGuYraSCGhgVURRJPLPW1mOlVZm&#10;gra8+eZgC1iEAZ2+mlb+2WLntGT0oEcIAc4H+EjHnnpxranIbgkpchDU09PDKtStDBkgmMqqN44z&#10;TK0E8diI3BGpkCCWQtrWwDGoASo/yV/1f5ulGZaMKU+eKfYf9Xp0i+wWWtwlNXS4Knpjj5qUCYyP&#10;lCsFH+zNFLU/546wAHqOVuPTYg+37Y6ZKA0r0jvow0erQAVoONf9X+DoIs9SVgSBaB4cu51VUsZR&#10;iFoZ19KyVcQZRFHe2lja4PsxjZfPHRRIhIGjPn9nWTauWq4KGaCrqp43gklmmjVo5m00KlqIr5Rr&#10;DxlvQoPidbA/Qe6SxgkUFerRNRTqNKf5P9X2dK198MmDpMPXUIylPRRpUxSU1OyiOWukZqukrI4x&#10;qDMrDQeRcArz7Sm11PrU0r/xXSnx6IFYcM4zxz01rmK2qq5qyhFS0iQx1aLPNTCCCOvkEKRZGKZD&#10;9zHJp9ccKXDE/g+9mFVAVyP9X+XryuxbUlT558vt9ehBbNU+VloJ9xNT18dRCkdXMJDHJCaTXElN&#10;iEmDsxK8S+dAGKrchre0YiEdfBx/q8/8nSsyCUjxKH/VwH+WvSUShS0aT09CceWrolWZ5H1vI14a&#10;ueSACMaTaO4ZQgBQMDb26XNSK5x1VIuAIFM8eHH/AFD/ADdYq+ijqIkzyQrDF91TS1dVHA8l5qdz&#10;HJDSIwfSoN4olc2IswuQT70kpX9Ov+r9nVpbdWXxRw86fbTH/FmvH7EjFj5o5chQpj63LyyVLtBV&#10;GWGo+3E50+LTE2jWdS6yZL/XUOLe1fiAqG4Y4evReImDFCpapqCfKuP29Ya7aWMpjGYYi2WUNLA5&#10;kMxqpkQCpkWGx8cKDUgU39X1+nvaTseOQOrmwjGKd37a/wCx06z7WcYqWkoKilMVG/30kdPTqKT7&#10;meLXIErJh/nFQ6ZEY6mAAX6e6i4UNqbz/wBWelBsKx0WmBUimK/L/L8ukhmttxS5GCGnp1akpIaW&#10;KEhWWWTyw65ZZ6h7fuXOrRbleLf0VxS0U6jk8R0klsgXBUYFP9XD/UP2DhDt4yUjyvDPLIlVFBV+&#10;UFBSwyEx0pjglCxxkWJ0y2v9VYX97aZR59eFpUEkZrnh1LTFYuKotLSU6VVSXle8P8NVCG0S04Yl&#10;V8b6QSS5ZDyqNe5p4pKgjq300IwR/Kn+xnj0ncjT1VTK9QFiGPo6qLx01I8tXJNOEEbPPCwVpHZF&#10;HklJF1+tze7wdRg+fSGSIljppQen+r+fWMYeaWLzrjWeaepmRYDHJ93RmO51qyrrVtBLDTZSFF7s&#10;SffvEVTprw68YSRqA49JfL4OsqfLFJEjJRVirJUQgsJYSA6+OnJ0lGPpe3K/Q8n2pjlRRWuT0kkh&#10;L1qOHU7C4urrsm8mNpzKaaOZoIlQQ09NEI2EkkizAmK6khbkkm1ve5ZU0gE9bigJJKDhx6jYnDZK&#10;sq6upmgRY4ZBJGInKBY49Qfx6gquZT/UhuGtzb3t5UCAV49NpFIzHHDp6i2zWbuy8X29FPWZEzrR&#10;mjpqKYoKNYC8c7Mis37cYu1w1zcnge2nuY7ZNTGg6eWzku30qtT6f6vl0afoyqfq3r/uJ6ujjiz+&#10;4MbjcdhquelVBSTR1DRTyKFHF4HdXiDKWVg1hcD2Et9K393bhDVEJJFfz6GvL6DbbC7DrR5Auk04&#10;ZI/wY6l4zq3DYCioqzO1dWavcGJkrK2phjyFNTbe1n7nH5KSunQgsxK+RQqaQpXUTb2llv3lcxxA&#10;UQ08u7GR+z59Xh22KBQ8pJLCpoCNPoc/z+XSqxNXgF2ZNNRVVRDuGnikycO4ZqpxjKU0DSiCjinq&#10;rHwyoAjxyIBKSG9QX2n0yfVgkDTWmmgB9a9GKNF9E2knXSurgMYp9h/n0T7K5TM47btBn/JFWnJz&#10;VUdbFURxLMSKpwk4ksFEUgb1IQG+nNufY2t0jZygFKUp+zoDXEkqxCUmuqtf2/4P9joLtznI1WOj&#10;yEUdPBDPHYrELyKxa1RJJL9QTc6EubA8Hj2a22hXMfmOiS7DFPEpx6B6pjkLxFlvEolA0sLGMNqK&#10;AqCSSL3vz/X2aDhjoiNa564SH7aNoQqlJ1BdnKF9KqDCGS17qtuRz9fr9PewK9e6aZoIkiEkfnjL&#10;MEUx3RQWNm1kgHTe5uef8PbgIAoerD06ba+n8Q1KFAJHrGmUS6rM2mRgPxxyfflavHrwPTc8hYQ+&#10;KRT5CQ0Kxo5UDgXLX/I16v8AinvZ6o3xdGr+N1Vg8fuumyOcnxZjx8EskseSnEUNVK8bReFpE5VG&#10;Vzz6ieBa3sO75HJJb+HEMk+XH16E/LU0MN34k7Cg9fTh08dydi0u5s2+HwFaldRUcskVDXxFhPLT&#10;ySaki9YBsjehF/wH19ptq25rZPElFCRkHy6f33dYryTwYTUAmjeo9Py6FDrXZOM2jsDMbpCyZjcW&#10;6KaTHRyqYDVbfrkqTDJOgkB0iSC/qUWFiPx7RX1y9xdrbnCpn7ejrabCKz217umt5BQf0cn/AA9F&#10;Y3DXyzZcGvaGaoiqDCrSqJHsr+PWYwTfVwdQ4PsR26BIxTz6BF44afvz5dIfe0P2ctNUJGkNM7yh&#10;YHGpZUVAUMkcwNw9gVNhcm/tbCQwx0gmprx0x4urWeUSeFXfwhUU+PgsvBBsOF+pP1JIt9OXSKDp&#10;npW4OnqPO+lFldoC5juDKrk6VYF+GtwVJ5P+w90alM9Oxgk0HTymJkhaRp1cSSOG8hudVjqKK9iL&#10;35P9b+2qofl0+Iqcepk2Yd0SKOL1xxS0xliUiBVc39SfqtqP1B/1/fhHQ5627gqQPLpEVzUDIYGa&#10;4NlcGRncOn0Zn/1R/wAObfXj28B6dJjw6xYyLRMrF5JLaiXC6THpPMfkt+lhwDf8D3tuqjj0p6yj&#10;vMKitC0YkjU+NY3RKqFF/bMZb8EcXt9feurGnn01S+CWKEQgyRwM4eQaIyY35jGkD1WPGoe/dax5&#10;dRGpWlZkZkp2BCCGOEqLj1SLwPTYWP8Ajx/Ww9Xr2nqYKeSiIa7eQy3ZGQLwYwTMbcXA+vvXVuoc&#10;jCdZTLLPYcaFYlvGf87cH6o5tx7917ryUyRoshk0N4wp/bCtpXlbg/4W4Pv3Xun2lsFDmYBfAstQ&#10;HUCxIsi6Gv8Aq+tgP9t791taV7uHTpjpIo6rULmMFQY/Eo/SNZiaMEoQeWBFzc+2ZRXHT8Wmhp09&#10;UebanmlqIYIayrmUqJptPkRXfUJaZUU2I+jMBq4v+fbDRgDPDpQjhMjp+q85JV0X2cKlomiBqkel&#10;paKqgn06nmiqV/clcLwfJYWN7X9sBADXp5pNQpTpKjM+IyUtIIp44lR4oo5jqWonS33AZgPr/aQM&#10;b8W93owwfPpMpNaevSu27rfKUBhWSKaYrL/krsJfuVTU0cLEHSzfq9RIsbfj2xKKxnV/q/l/m+31&#10;UQqNdPPp53Zhp/FQ5iokgrJ6qsqoKiaKWKQ0+l7GKQIObm7B7C5vb6e27dgKoB1a4h/0TpAwJkkq&#10;YKqCb7YtOJYpVDREy054A1Cw0EWBYi9h7VUBBDefSZAw7h0OFNvXdm+fDQbxzUldUU1OuPjq555W&#10;lgogPIy09NZkeQMFILEH8AgH2ha2hgGuMaSenw7uQJD0iN14ms23PAmHkksZDOjIJKWoEc7AmRqc&#10;m+trXcKWtx6rG3u8bLJiTrzKUPZ0ZX4v47em8974DC4OR2yBmmokpomijU09bGVrWkLKFYPqLFWP&#10;1AuSPZPvX08UVSOP+fpRbiaSXSPLrcz+O3xj2vs3rihgq62M1z4TE5FoqO0jJkaKFKbyTJKxVXI4&#10;PjANrj+nuOJbOOWUyE0rw6vfXLqdK+XHo/vVGGotu1FVRU8zzwwVVGrQyng/dRl6iWhZgDpJJ9J+&#10;ntmCCOGXQT59B65cyEO3n0Z+lnZ1EZY+NmKJcrpCkA+NjySLfgjg39qXOlih4f7HRO1Pz6gVUNir&#10;xwgFfIR5T9VPEkaKRc2/wHsPbhGo76Z6fjNDT16Ts9OpJkbTpAurOPQ1/wDVDjj/AB/PsHXcYDVP&#10;nXpQvHpshWSAlZAGdiZJQpVlKsD41AUCxPGlvoD9PZSrPGcfn6dOEAjp2oq0h0Lem4IAsxkR/o48&#10;thcnkc/7z7NbHd5IXAc4/wBXn59MyQqe7pX02QBeOKwC6TqCuQ7F09LOrC1h/QWF/chbdvySERE/&#10;z+XTJjbpxNW4BVmQsOUOk8X+jgHj6cH/AG/s+/egppr1Xwjx6c6KWQqXLk8D1k2Fw1g4VvofwB/s&#10;fZ1YXTSipPVaA8elXRVSNfychP8AUhbDWwGkkf48j/Y+xRazBlFT02vxY6U9O+q36T9eQAG1L9QC&#10;fz7No2DL9nTvlnp1ikAvwApJOktqYG/J0j2517qZ6edJGoWItyOR9G/4p791vrLZLC406uCNIY8n&#10;6WPAHv3Xum+pAAYhRc3Vfzxa1+fz/re0cvE/b1Xz6TVWFGsADQQbrf1OQProH0PsunIpTqidJyXl&#10;i2olQ6rYcWJ/qp+pH059lEhJJ9OrPXT1GkiuOSoYatTOqjQ319S/gfT20RUU60nw9Q3VQWZibuoI&#10;BVVX/kEn8/0H9PaSYIoqePVuojrb1IUKr6CNDHxFuSABzx/X/H2XSGh1Dh1eP4h1i0gEc3Khbxsb&#10;AxKfor2Nrn+pJ966U9eMqlgrkKXBtZLovN19NrcD8+25ZFHaeqkgCp6YatlkctE2uRWAa4UBUN3Z&#10;l1/1v7Dd5LqY0NT59XXIp0wzqpWXWmhAdT6iCzLfh11AgC9vx7IZ5tJ7urhATQdM1TCruLs7ggOp&#10;0qCp02jjDW+hJH4/23souZg3A9OiNj01VFM19XhfVExUXsIYi3DqyqOb2+vP9b+yx3zqPTvg+vUU&#10;0apqBUIZnK+MGyKwF/KCV40/gDg/k+07TiuOriGvTa9JTBlKaCyK0ru7EcgASCMqALfki559uJNq&#10;GD1RolHn0ma/Gu7ME0SpPrYRokSFGl/S7AD6HkK3JPP09mMFwB8R6SvH5jpFZHHhHJeFFLWTweUF&#10;f2U0tIQQWZueD9Px7PbW4RhXpNIxXt6SlRjw4SzxMEjaKKMkKI3c2bVIy28engg83+nswFwrDT02&#10;klPs6YZsDTkNGVeNZYkaWSD0eWJb2Pka7WUXa3pF+fevGUdKUuK46DbKYFC8yNS085RpGjghbxGK&#10;OP1xr9yigXsQQ5ZfpY397ZqpUdbeenHpEpt4/cMVssk6OlWnhjpPNIRaNWrbMHjCAhTfg3IPtN4t&#10;OqmdQK9K7FYl6WJEijZpmczmeSZ6gaNIiJgqCutVS1jIABa/NvbEp1cOkcsniNXoUsbjDMLGMxR6&#10;4vE8dOIwpcW89OPV5CQOWW4P6j9PYeuYWrU9MsoYUPQo4aidFERKgySBwNAs1zpCrwAPTzwPrf2g&#10;W21NTq4RVXHSyix8TTOiKwlDswikDEItvUfVy5/JX/W9qlssmgz051LNBLrVtGiK4KiOIajxdJAp&#10;+vN+Pr+PdxaGvcOvdc/4e4jU+OMa9cTw+PXdGbWzCQD9TL+k/X/Hj259IKZ69011eLEoJWJw8hMc&#10;UkcWm+giNoWSUfQAixBJH+xv7RXO3pIOHTkZANT001O3JA2lY18cRVaOSEr6VUWeJy4XWCeSQwIP&#10;4Pssk2ll+zy6UihGOPWKnpzDUKkhPiXQzlmHkVibyMiKFZQ9vq3Df4+2EhKuFPAdbZfMdCFSxxzL&#10;EB+2GiDlEUEaieSTbTxY3HHs6ECt1THS1xcrRAxko+kokShAzE2HLEfn+ns628FT1Umgr0I2PaSR&#10;Q6xiN3BBAUAsVt6WB4uBb3I23glAadJunZyEVV0XuObkhyt7MeQBYDgezXTQZ690w1tOIzrjYBVL&#10;H1LpDBuQ7of1AHi49pXtQDVcV6o/l0gc3QcuIlYqsfoRlBJYfrMX1Fvqbjn6j2H9323xBVM46aat&#10;O3j01YXDEt5JI18qE6tKqvDciM2AB/qbm/ss23ZgX1MMjpoE6+7oWMLggg9EcSm6SakXliw4dyfq&#10;CLC3uQLHZlUDHSipOOhTw+MjVA1k9JW5UFSzDgML8A/4f09jC0skjFKdXWOuDx6XtHTeNOTa59S8&#10;A6fwePZuiDh5Dp1Foc8B1OMCE6Qqi4H4AYD6mxP+8+3dC+nThCkUFOm+ppRY20txc3A9JH6Sf+I9&#10;tOmPl00yEfMdJiWks4DWZtR0XVG+n4/rY3+g9oWhUnqmheskVGSX4P0JHKBQD9V/1r/7H/W92SID&#10;A68EXyHWI0TlgF/1Juo03+vAU2+n0vz/AMa34dcdbAAHTzR0YViGUKDwoW2pT/sfx/r+344hUDr3&#10;T6sBUXsSLc+kW5H1NvawKAKdb6kwxmxBPA4vY86hbm/497PDq6fF1leAMCSLg8DgDgD68/j3Ucen&#10;H+Hpukpw301aj9Ax4HNrc82/1vfmVTk9M0qadQnpQp+ii3J9QYi/9r0/j/D3QxqcdeKEZ6zx04TS&#10;ACQGAULwfV+of7H6+9iMDj1qnTrFHwLgC1wDzcXa9m92PHp9Ph6lKFQAcXta5sD/AEuL+/dW64PM&#10;iD9Q/JDcAAE2N9X/ABHv3Xum2aqUfVgtz9B/aF782/p79nqpK8D0yVdaihhxchiLLa4/CqLc/wC+&#10;/wBYaeuk9NMVpjpHZPKxRBzqUAC7A2RVULYMtxzc2/2PsquWopr1rt0/PoLM3n6dFkE86ll1m0hU&#10;g6wGKswAuALAG3+x9gTer+OJChPVQFBrToF9x7uplDSPNEwUlIlDBWVXGllMf508KfcEc0XhkJAb&#10;V0pilUj06L1uXetMnmc+eMuTHKodJoljibmpYjhUvxp+vuJbxI3Y14ny6tJIFFQei47s7Qp6OKaq&#10;qarwUs8ifbSwhqiWYROFQqrBtQZrM2pSLcWPsOSWniOUUcOkkl0Thj0Cec7PT7gSeT7iV5zSeCPX&#10;JLHIx81ZUpVQsFjUkgLGzCzcfi3tbbbaiDP+r/P1T6gsMHpPVO8JKkJV1tb+1TZESMZkqmloJFWy&#10;UhKgeVw1i0tl+nqLAX9iOysYY2qONOripFemisqayesawnEVQA9QiQSeGaSpTxqZFiKxiVFYL5rA&#10;MPqbDgRxqipQHPSvqbhMDGHNGmPmjlUrDLT5Ktgmi0xnxgqaMBXc35RGvb63Hu0hNNXWtIbtPS/T&#10;axSmmjWJaSRZ1E0MTiWIaE8RSoaMALFZgQ55/B4t7LpJmXp4JjrIu3YEmYRySIXIiWK/hUxwqFld&#10;HI40sAyWPqA549o3umNadeK16fcdioWiqXdEqIKYpWvBMEEdUoHgjVhGLKNNwdBILfX2VXDl+t6B&#10;SvQpbSpYqfM00tPA0qmoiusvjipxEf3C3K2bxCyOQQACDa/JLwf1KnrQRVyBTo/WzUpJaOJ7BUMQ&#10;9ChlIkZ7mNzbUVF/Tf6Af0PuYeWpIntlDdKLc1+zp6z2NWjy9BmpIk+0aFsfJHEAfA8kemOVza5U&#10;gsQAtrk39i1lWOcO3A4x/l6U1BqB5dAV2nUyYnD5aGAy1ULUrSRKWWngQK/on8iAOx1EBUa6tzYD&#10;2cbUClyNHDPSS449MPUxqMpRw1tXUNO8F445ZReuaSnUAeQpyY9X0UC49y/tGpoatx63aCifPoXM&#10;ukVTEsYEaEyBpZEi1tIxNhKUAA5AI/T/AK/s74dGEVQajpA5KsoHpJpBK8NPTI80sdKomlUxyCIt&#10;q5Goi2oACwHurOAvRpFGSaevSUq89i5A4no2r+JjFV/bIfC/h8cUSMSYwzrYM7kW5uD7Sm4Wh6MI&#10;oCGArx6A3NZujVZacYZ6Vgxi0B1NXHTwNepSkkQqI1DkFwWJb6rcceyi4uI04inQmtdvYgNXpBZf&#10;eOOwMdJFLillgrkdKuSCrWSClhQiU1r/AGw4YnUWGlXufTc+y643GKAAU4+fRpFtzzNWvDoOq/JV&#10;WQrYcnRiikieGpraSYTGGsRogI0o8jPMoICx+sxMFBNj6je5PJMHfUmejSOEIuluptRhqxsSucyu&#10;MvJUwFIhHSFIK0R/uNUedLO/kBW6m4uLj2/JExj8Rx0yrKr6V4dcaXMslNRYyOpdK9rxLjMnGgDw&#10;opcUqRIPoqaiHYH8A+2PGULp4HrZgqajh1xzLilpsZm6KomOOqpBS1WPhYRWjqrGQOj82ZlXWFIA&#10;AHv3W1QHD8fLplrqOB8RPPgaimqoKmaf7laiRHqTPIdUv8NQghHicEX0kWub88bB0mvVitRQinSL&#10;Slr65/4fkzJj0oKanhgY6ZJqWshXXFIWqBrkhIKgrExVj/ZBuRdn1Cg6p4f8XXM4SthzVZlMka2h&#10;rjjoMXHTxUoqsNkRJxDXy6zeIm5HiYs5BJ4sfehIw6owWmoefQdZbqSXJ1NVTV8GHeTzvNTZfFLG&#10;kmSCv5vtZjII7EJqQDxFT+JBz7fR6ivSdolOT0FGR6zmxZq3p6vJY6qIZY6LKXLGBZtVRR0aTBlk&#10;R4yFVhOwQXA/wc8Sp7h02sQUGnUqg2ZuKCOojqRPUUdVXU8sNLSSwIqYtk8HikQ+vRKx0FFBBAPP&#10;vampHXgoAPT3hdsZbAxUFRm8njafECSsSWlrKZaWQRz1J8EscRAIRWHi1JcWJtz7cZOJ68hB4Hpn&#10;3kcPTx1U5heeAqwWSN0rsLJ5R5Fjp6kktTzRG6quggqbMwvcMAGvTjCgz59FH809RnqqGnrKWmxG&#10;Px9dV4NJPFU09fXag8Zq5IvUZYX4e+kKgVdV7+1gWigniePSMZbSOArQHoPsjvigiq48Rkts47ca&#10;POWqMlQrVT0j1ap5onNRReNIoUa4aF2c/X1c+3RC2nWGpTqjsD2sAR/g6CDN46k3BmKqlyGPyjwS&#10;vVSQw0FJj4sbTyxQBhWrAvHhb02kMoci5ubX9qozpGOi2eESOVIbP+r9nWTBZWnrIKDFeGIPi6GS&#10;tmiyFP5JcnUUTs1ZL9qP3ZaTR9CxVV0AnULe3KHVX1/1ft6TAhhpFP8APT/J0FO92w61JfEpgKyo&#10;lWnqjXSxTVVVPVpJcU9K0aqZdSMyD0hLD6kj2Y24bRRq0HRVd6C1VpXoDK6lips3UMamggyFJkoq&#10;2YRSRSwTBwLwqp0hGEZARFaxYc+1ytVKjz6LilGr0qdx0IyFFHR0rPS1yx1NQ1LHHEz1NFT2niM9&#10;QwGhdGryTAFv0gX+vusTaSW+fVXTWtOgWqJoRrrKCOSOjqYS1PSQzeaSnmpHCeeRp+RIpOtAObkn&#10;Ufp7M1IK06QSINR09JKbH1tTWCtrUrNAUU8hqYYDNVySeoxy00QWRY7+oOE0gc8c+31cBccekzR9&#10;1T0zMtNT+SOmlira52ceGjEipUMARJS1E0yqUb6nXGBf9PNvbhIK1PDrYRRkdNtVFUSOtWsV/D4j&#10;VRuDrpQ4ISlgkX1NoazFiFHPJP092BUjHScAk0HUqlp6LItEaurlo4axpaOZ5Y10BoQXjYTKuofu&#10;EByf9691YkLUdOLHg6uk3VSRU07yqJofEIaa6IbvTX0TlhY+thwx/pY+7CtM9NkUJA6ZKhIIZwwp&#10;9azLN4kp2ZpohYhViA0j6G/P+PHvYGK9eII49YGaYo4AeulpYYqmJlfWYk1WkicAeu30t6lI9+FK&#10;5611EqpKaGn1Mq1NXVo0kcwIpzTT3/bheJQUCKnGkAX4Nxb3dB3VHl17pvQy1dQ9NEqTTtG7D1aL&#10;llAkd5La2UD6KDc/gG3tzrXWGogj8aMqRmeZzG7foijZF06Atrcng3Nx9COfe+mzx6g1l0i+3dIZ&#10;JYoxGzCQBoxIL2dF9OofX/be99e6w+Owp/DNPJMIm8reFRG7KQCqQhQTpHFrcn8+/de6damjyawn&#10;yQy/eSvDGJJIwYwjgXDOQRZuL6j/AK/v3Xuu/t3ijMSz/uurx1si02mRgtmWMADUwXk31f0uAPp7&#10;r3TpFTQxUMS+QrHrWSNZizBEY+keONboXe5XQLD6lvfuvdQ6qhqLN9tOGELF53UpBHFK41SKVkAY&#10;kD08A3t9ffuvdYaalbIzLSw088lPCI5ZZVuIwqtqqZURgNJC8hTwD/vGumpAFGrpT5ytTErHTUQj&#10;iKKsJiLrPO3p8yPVekFCV/AvyeT78OqqwrUdA/lampqTOkIgAqbMadNUaB4zqBkP15sbW/PuwA6u&#10;FzqHTI9SGki8pYPCjF0e7GORhaMsbCyj+nPu/V+uT1Ew0CmZYnqwPuhEFZtEXCyMHF/p+AL8/n86&#10;+3r3UCocQylXjRiCYxIrM0nrs13Qn9X1B4JFre99e66aQmm8JEUazNqiYLGksRXkspAN72FxYe9d&#10;aI8/PqCKgS6qcTOwEg1IgKgfQuZpCOb2/wBiPfuvCvn/AKv59cpPQs3jeSVOAwKK2hwdIKqfWBY8&#10;kD37rTfD1lVGcIHMdGG0Qr5VXW7KNbtGx/ra51cf0966a6xNMyMtNAkVnFzM5tqsbkKjG9v9f/Ye&#10;/dWX4usc08xlYtFEszq0RkujsiRqdTwj9IP9C3+t7t0713RwyzMsza9EbwrqUhnldz44ifELgAn9&#10;Itc/43966q3w9OkFHHCTJUyaBTSPEiMFaV7Nrd5dH0F/7J/NvzYDR9OtV7h1mqayOR/HCy0kYiDq&#10;fS8hY/U6ebg/Xmx/Hv2mnVgAOHURSkMaxxsZGYFnjjFhLpPLWt9eb6SffuPl1vqVTQLNUWd2/ZOt&#10;VGlf3mT9Wojk/Xj+v+2HiKL1VuHUVkkk1CdZSqkgqqaGUhv9R9b/AI1Djn34U6t08QR09FTGSZSj&#10;PIjhrmUhEXhnVfx+Ofz7qe49NtnI4dMMkgadZTLEBLJJAkmgcFwSrw2HpYfWyn3cCnTnWWRER3lE&#10;0UqxQqDYOZowfTrETi6tYG9r397691FlERXSplq3kQOmj1uhZrDyGwZf9qBAt9QPwPde6kwUzyBJ&#10;o1kAOiN4vSoTRw7qxHNjc/W/vXXunCVEWLwBCyXVxOzRlisQBVz+NLHi31PunW+o5lvL5KlpPL43&#10;Q+giMalBj8KclQo92Ax1qlOsixsYBKbSNrKRymNX0QMp/ebg8seNJW/54HPvwxjr3WFHSEBo5WZY&#10;4RFODp/qbItwWJ/r+P6Wt72c9aPTZO7oQVlV4/GQym7GKyalVBIPSP6/X/D37rfXo1WaGN5HM1tD&#10;yRIo1HVyGLOAbi5sSPfuvdZEh+5lpUgiZ0MUkTeYpris11LWPIv/AIn/AFvx70fn17HTxHFCzEGR&#10;xOsBRGRQIGYGxlUAAal/IH+291+fW+uNO8f3PjM7FmMYQCLxmcrz6v6seSR/h791oV/1f6v9X+DD&#10;WUsbOKiiTyOsjxM5OuIGU3cvDYHUPr/tNv8AYD3W+niOJVkhRPF5DAskju0apI2m3oBUXB+pIve/&#10;19+691lq2eClZI5ZYwQruzyRumrV/mlFgzA/gEcf19++3r3SYM7SVCkSMPQ6+VYwqoEYMzaOb/0u&#10;1/8AD3bFMda6cVeCTUZmIQ2lkYH6lVsruFW4/qCPz7r1vpwpYFkk1feEo2lmL2VY1UXEjMRxq5+h&#10;N/qfeuPXun7DUsM1RJIkaARlZGhis00sIcnWtuAPyAPr/vHtPOaUHWujidUVy0dIVFSsL1FO9VUU&#10;80epKqMyeJKMmwK+VDpa1/8AYnj2Cd8j1nh5nPRlbgFAD0ej4xZmHa/ZNEscNRT0lDk0fK0vmlFR&#10;VY2aPU1BSwuBGFSZl8SkqzsPcN+4lgu4bOyue4qdJxQMKZP5cfl03eMsWfT/AC9XS4necu4KeqV6&#10;ehxEcsLRJSVU8c1TNRsx0zV1IwAEVSPRpWV1jb9XPHvFa5276OQaTr+zGfl8wfOmR8uiA3BauOmX&#10;JRLiPJC9FJT1tdVUv30Cz1EtBS0QivT1MccQMqAxgBVBClhdtQFvd4yHGGqADThUnz44r/g6RS4a&#10;vr0GW9dw1dPQRfbCnrUnmqJ62tmolpmbGI4guuSI0yOQbBQgkX+ybezbb7dGclqrjABrnj8P+X4T&#10;04WITUOkvRVVNBiMm9fko4HqZkjgZIZFlq6NEBaKlSEX1x3CpKOWvcn2ZOhMqiNeAz5gela8KiuP&#10;2dNl6jJoelLT5mf7cpW6qGcyEmB1SaafGuir56WOMAaY1UeS5PIJ+vtLJArGiDGeHAH51/lTp1dM&#10;i56EWiztNVxVQKI8AWlp4JIIgzCOY6kFHPpGolvXNGba+FLWHsOz2zI6+prWvr8/T7fLj0maimh6&#10;WeDxtOsdbWU1GVpo6xHpqyUg1eQqI6a1VNRw0+po1FwV8h0IBZf6+2WBwrGppn0Arjjg+mOPRhGl&#10;aU6w5aGSrWthaWKem0q7wSpTPJWxTKKedZah7lFv6wFJ1cFlt7cVVUDGfzx+zj6evV3hJGc9APub&#10;B/w+ppquaihLU1FWxsKmNaeKMk+GlmpVgTxvcH/OCMMxuFYD2d2jagYweLDhT7c+Y+zI9RXovls9&#10;LVpx6RODKU8s9Os1Q9RTOlNDSxtOtFVySx+aOvgMoLUvP7ZCliTxq54WzxllDEUqK1IFR5UNOPqM&#10;Cg6okeaenRgNuSU86DVRRw1EYi+0SteSSmlqXXRURFIhoV9RJVAwJN78+yCZCp4kj1AyB5dLETHS&#10;iadqOtpKaSemCmkl1z1DGGlq3dv2kp9IYWjbgq/Nzp590VAykjGeHmMf5erhQOHQabjpcjVprXxU&#10;rCokemxoETRUkukiavMJBKa+DpVTZfwPZvaiNTmvDj68O359Myxkr0Gk2HrXd2npn8eVpkx5q4Yj&#10;QfYMG/eprR6fI1+YpBoXm5JIt7N1ZBhT8JrxrWvn9nr9nSX6dq9N8ePlxs60rS6aSCRKaB5Ss766&#10;TlvBUwBFTi6zyBG/wPu5IcahxIzT/Lx/IdV8PTjqDPSIHOOnNXWUlTFqqYKkM0dLKkvmpo6acIRK&#10;pjOoPqtbl1F/dkFBrWgIOCPPGa4wfX/D5deKYx1JxcFLrqoiklTjaZvtmaprqV564GMukZndSsUU&#10;cll8Pq/GkEnmz5pT4uOBQD/OTxr1sLQU6XO3sSKukpo6ejlpVemWCSsdhUVda7zEJTpHJdgQbkya&#10;9Rt9AB7RzMVJLd2a0pw+eP8AL0+sVQOlH/B4p6hgaxTLj5DRz5CcpHLWIbCGgMdrGBWHpcg8gk2t&#10;f20smnIGGyAOH2j59WMSnpIZjHvRx1BmSGoikV/t6Ji3ileeTTNUVX2w9KsfxqAIF7j2sTuoVqPn&#10;0w6LWg6iNiEqfHGXplSSlGRyMNMwipaeeACCnWnqZVLCNiQspW34sx/CgHSCc4NBXj86+VfTrVKi&#10;nUxJEq546dPuk+3keljo6wQNjvCyaTTER/7sjf1pqlOleSRx7vTSKkDPp8X2/nw4efW+meKWoima&#10;iphVPE2Tmjaop65qppatae7pNHU6ZFpWJDC8oUXtY3F3u0DVgY9KUHyp5/l1quadcmx0jrJSxClq&#10;qisX+HuoqRDTUjEeYUdElcCseoXLpcN9LG1vfg1CDwAz8z8zQ1p+XXiaZ6jLBi446KRsfVGGlMtK&#10;1VWSrJUGoo20xSpJThQY0a+qRlINiFa/u1XyCaVzgYockZ8yM068DUV6dp6SGKkjq52SnnSXyCGg&#10;qmhllpZjoaonJLeV0f8AcEfAK3H19+jkqdOafP1pgdOHw6Y49CBTCmgagpoaulo6RoxI2mJEoJpE&#10;P3NSZ43B/U1iEBBU8fT2l1tqJbJ/b+z/AD9ORsoAA6QW8jT/AHk0xmoaWlq5Yaqoh1t50pqVhHHP&#10;T050trkbkFeLLyp9mVkaigqSMcfPpSuB0Fi0c4y00sapWxz10kiJGFopYofqFgyCqxaZRYoChU8A&#10;BeT7NJHTwwOFB/P7PT+fShE/EenPOK2Qp4YWp65Uho4JKKcQzQzPVyOYqmoq6akkkAWNB6wjrqkJ&#10;JH491t2VGJJFc1z+yhI4+mDig6rICWFOhE2RsHOV9TFkq37OGjlamp5KzIyfa1cOPiVdMHgiGksZ&#10;NLRlmZlViCQPojvNytYx4YqTxxTj/L86AdF8+D0LI2jlhLUSVCyTrFrhr637amjoIXlbRQU1JGyi&#10;QIw9KsrMPz7LxuUFBpIB9P8AD+zj0jJGkfLrhU7BqoXilqKcOf4m0q1M0CzRw0X23gelqZgAGKW8&#10;iBEN+L+/DdYidIPlw/Pj8ut6lIp01U/WFFNCHraimyFMF+1oqKEyRikimkMs/wBySFUVMptdren8&#10;D3SXeiuEqp4k+uKD8qdb1UFB0iNybAhpaqWGmwtJRearenloqh5qPChFprmqDrGzLJIARfULkauP&#10;r71Hukj5Zy1PMfF9mfLpPKurj0Ceb2eFaQpHUz0qQ/cyzCWmiaOGNSsdSlbMrpLAeUQFnlHJIt7O&#10;LfcSQKUr5DJ/l5EedQBnHSdkK9Admdt1GNhjlqqgwRZGOoqqeWrSKed8fEvlErCXSLR3Cl4tKsDe&#10;xJ9iW2u0nNFU9tAR6H7B/nPVOmTA1LNFSFKcUTmNJr00arQ0VMbrSfdRVAKEyWP5tYhSPofam4QB&#10;ia1zTPEn5U9Pn1sAk0HS1oYJo6WKethq5pZ6hmp1C/a0NNO8yhZkpyrlVHIuVC3/AD9PbKBS5VaY&#10;r9p+VfPpXCtB0+ZCvq6NahKSnqDkxXwQUELO0MFUJpr/AHUDc28ah2IkAPF+Bz7VLHG1Nfw0yfMf&#10;I/5OnyScHr1HPSl6l4vuZmq5zapYzTGKruI6hqenRdAjkP1dT+rkX97cEqNXkOFOI8vnUfPqvT82&#10;RrRHMiRS17CoiRImmhYTknmpQRWkBjI0qAw5+vtK0a1r8P8Aq4Zx1voXuq+zq/bOaWiqCaGmRzR1&#10;VKksCp4WkEkVfErI0hkVrB5XA9P5PsO7nZwyxlxkmprn9np+XTYlaFwU4dWR9b73nzyVssxImSsp&#10;6iWVa4664RAU8NS0U9/LFrIDAWCjkC9h7jfc5VidYwf9Xp0bQ3bSGh6NHg8FTVUMNbUJTymoEnia&#10;kkDrWO/onFTA6gMxtwpUkA839he8di+kHo4RQQCem7P7XijEkSJ9vTR0zyyUaU4amdKuQrFAyknk&#10;m/rdiV/TYWt7JZ9Sn/L1cotP+L6KB2htmjemr6aiSlhd9FII2jira6SSdWeSjay6ZLL/AJpyBYcX&#10;tc+1+2XckciliaD0NB9oP+H59Fl4iaCp6qR3/tSp2vlnjjgaWgRq5pKRY2o4kqpZdHkaO2n9tFOp&#10;b2DD+nub9svY7y31VocUNamlP9X5dA54/Dc/M9BxFVSpRxSTSeanpmklmoqt2naamee71VRAdJYB&#10;lVVaO5X6/S/s0dFMhpgnz4UNOA+3jnB4da6fMZV5SbGw5mjplqRT0tTDFiqiOSRKOnSXW09Fjzd3&#10;E30mdwStwV/qWJFhEngyGlSO7hU+hPDHEDpwV046UFBEtVJUVENS2ho4Kil0UJ8VNU1q6amB4yHC&#10;iMK0do018Xuot7TymgC6fMjjx0+f58fTPVaEtRulzFgGmp1kjhihoIpEWrqJ6So+5kSqjLGOnq4z&#10;cIrchibj9PIJuXNJQ4NT5UOOPnxz8uB6dEOoVHScn693AmMSTGn7iStElO6ilhpKqlp6WQzOtV5g&#10;lMEkH1kBeRvyLn2+LyEzFZRTT86gkilRQVFM+gHXjbyAV6baXEokqVTMz06xUyTJBNMoNW5KmWjl&#10;cWdUYaXh+n0IPvbOCukChJ9Bw+Y+fr03ppx6dq2bLVEX2kVLUTxQypXQNQLHUQwymRY0inT8xE+s&#10;AtbUDY8e2USFTqJGcZwfy9D5fs6tSooOolTQySZCanOSieBBPNNTY6kKk1s0WkrKzAxsjP6UcXKt&#10;e/u6MoQME40AJPl/h+2vlnqwiNOkbmtpNKFIgepiKUlRWGorleKAmMqn3LMQY44WspYAsrMLLbn2&#10;Y292AKE0yQKD9tPUn/B02yaekDR4gUTa3lqVgheSqlqKxVqKyirQSk2KlpyIzWpICpiZtGkEABvZ&#10;o0msduTwFMAjyNchTxqM16rQ9CTtioki+5WOhoZYan7ZI4p2k/iFL6LlZIpyDHLoJlQu4CiwAH09&#10;lN4ikLkilcilD8xQCo8iBx6cAoKdLmlehPgjFZNKtGJNUqFTUvV0r+SSmiqp11sqXBU39XI5HsvZ&#10;XocAFs/KhGDTyrwp1vp2kx1fn/uoaaGGGlpoZPuqiKnmidAo+5qw1S4ClmJs5Q8H+tvdI9ERBY1J&#10;8q1+QwPICp62YmOeg6rhVxVcVS8pqGpyppzThWqTRTArT6KiUBEklII0qpLAE8X9iW1jjZNIWleN&#10;fXzx5gf4cdVEdTTpIzZWGRpdFPGtJVTMA+VeeniqyJBBI9DJTAyxeNjpVbaGPPs6SxAXuNSM9tCR&#10;6A1xkemRw6uYcdGe6tyFFQU7laSrlnpZ4hJRyVwjWBFQfwyqaaVlV3e5IIJZVBW3sDb3bOXoWFDW&#10;hp517h9n+WnSmzAjNSOh7j3xFS0TietkSqSllqJoD5WqchI5KxwQNFGftwTcswBLCxBPPsLfu9i9&#10;QuBgegpnz+L5fs6OUZHap6SubyNfKixSyyTUstJJLNG0cEcbI6iRHyE4Hkl0k+oqFlsv4tf2rhhj&#10;RiQKNXHmfy8h9nDpxlQfD0DVRX0tTFNSRUTSySIiVV4vJVLI0gjpJ5ayVBKYl1BlV0YlCCGY+zVY&#10;2VtVeBx6cDXAwDxr/g6ZIBFD0IOB24YxjYqgpdpYYnr4KfzJIEf6R07KqskZGqSVvWGHP9PbJcMS&#10;V/ZwOcZ9CfThTP2OxRqGFPPob8dQ6jWQ5Ar56uJlhkpitPLUzUcmtKmGmZTbUFLK7WP1sfaVwART&#10;y/1U6MAtD0tMbJVV8FVPTxpS+DG008qySimeFI6geSSFagJcgWMjfXSb/Q39piqpQEVqT/g/w+nV&#10;qdJTc1XSwRVi49MhDVVVStLkkmRWnnjqLIJHmhszSEGylHJ0cfj3eMMTVqEDh8vl/q8+m5GI6LRv&#10;NZ4QZoImihpHekhiEi/awyRXVq2KONZUkkPqKFgzJb1D6+zC2KHtJFTknzPyPD/Vw6KLnB7ukNi6&#10;GsykdIZ5WqGikij/AMuSKuqsO5JlAyFCUJcTKG0uSisOAb+1FxLHGSFAHHhgN9hrinnxPSMlfLoV&#10;MHSDXTBvKgWUT0EdFWeJUaIMjrVR3ZYxcBUjIsn0aTn2SXDUqflmozQ+nr/l4062pPAdLijqKeO8&#10;dRHJMzzGoqlq6eFaKXQTL9Yv9QANRQ8D9JIJ9oGGo6hgAUFK1/Zx/b1Q04nrPlJagJ9zSU48VVEI&#10;4aXyQFaad9TyzGMKXWOMWZNZ/wAT7bRUJoxyOPr9n2nhjqrDzHQK5cy/ezzQkVEFVSxRUs4ovGzT&#10;3ML18EbeqSQm5MlrW5FvZxCo0gPggkkVr+R9BTy/1Evl+L9vSLpJ616mmemZq2slknFY9fLDHReV&#10;P2EpYqmMK2kckhjyRax9mIWMKQ40qBigzTjU14+n2daUilOhUwk1HSwNBU5KEVMD0vmZoY41jmeX&#10;SaeNJbO1wP8AOafoAQhH0L5VZnwuD+dR6n0+z+fWx/q/1f6v8y0ghoq6KZFqIWkmqJCHaWSpplWU&#10;A09TLZV0mMj+g4IFvyWMoa08uAFP9X7T06q6j8usWTxrTqDPBR08UqCKWdqlNNXUyRlYq+gYqUVC&#10;FsoVvID/AGR7tGwX4TkfyA8j51+3HW5AAa9AxuyGgw8sKSUcg8T/AGFUoVZ3OuE+HyT25Zg1xLG2&#10;oEaSLj2c2rPIpKn5jyGM4/zcOkx49A68gpKmlSkSGmgx8kyGeaBpSyEgxP8AdJZotQYqRpuQbMfZ&#10;sBqU6qkmmAf8nn/g6TsSHqOlvh6iilSR/PMP3YoKtov+LhOiHURQRS21Rt+lojYkC+rn2wysKAgH&#10;/B+fz6Uxmufl0roKnz0zLT42ZY5lljpYjFHHPHLTurJpo4wwDSKxeK8lywtb2yVoaM1SONP8/oOr&#10;tw6YMlU437iN2x09VPIvgDPUJUSRxuLxNU4+n4UXuZEQt/Vjfj24qSEdppT8gfWjeflT59V/B0nK&#10;qOnpqWrSKZaCcTxrNKKmKpx32eu7u1PCnpdBfQEUPr4Y/n24pLNVu4eQ4MT9vGlfmRTqnT5g6RY5&#10;YKWT72riYSNC9VCfuGnja0SV9RSsCQeH0NJYEqSbH2xK/FhQHzofL5D7cfZXrf2dGe2YIGp/FkYq&#10;Wq8EAqKeRInpsjSpKAmmvMX7aFzYxvHqIB/1z7LXZSeyorxzUfl5/t6NLYgqK+XQvU646WFZF8Pn&#10;eCGWaSKlSoqp4BIEj8M9rAHUL2UMpPJvf2naoOn0P2dLwiMtR0w7lokkSOCojmlWaSalLTslsfSw&#10;tqd0pIgRIEFtRc/63tjxKVZCMenH9vTUiAGnRY95S45pZaBJIZIUp46NpJl8UsrqTM1SiqEtGAQi&#10;IDyGHHtTbo+H+048vkfn8+iyQKCacegTyFO2Pq6mompKaFWngp4sfGiCOamACxR5Dx6UbRctpUlg&#10;CupT7XKdYADE8STxIPnTzz5nh6Z6QlBqqelLji4qJJoamnrUx0cAr6CumLS0w1FfsoQERzcG41ry&#10;ALBlPDTKAoDAiuQRwPzPH+VPn1bpZSO7loauqWKpWGokShpVWOiWmUCVfuI6dSI5LG+oNbjlR7YU&#10;EDtFR6njX1GMj5fz6901T0q5CGZYElAWJYcg8ksKhyFV4VLR6kdbCzzMqnn0kWuLAaWBHr2/5fnW&#10;vl17pE57D1aCeeoxkdUsYSXHeJ0iqUp2AiZKqOO8lRGB+nQxDKL/AI9mFtItQoYivHzFfkSKKfXh&#10;1YAjPSAyMGmNaqiiCecIn3FXWusNVSSfsy+GF1EkWkamiVwSQDYm3s5hNTR809AK18qkYNfMjzp0&#10;50lKmkcZCnAjx7OlBLDLGKoWghZ9MeuKQNqAUBwsliV1GwHtepGg8eIIxTP+TOPl17pqFDT0sS05&#10;ggpZagFYZKSmkiT9kmeryDXDFCLj0KLW5Pt/WXOqtafxGvyAxx+3r3WeeSNYIabRWtFIIJ6Csxrt&#10;STzT31VKpzzAfpIdSuWsAGHuq5YtgeRDZA/2fTiPz690JOGyNHBRxvBoijq5oI5aMY+WuSF4CGdh&#10;SRreNQpDLUKPrfVfn2XSwu7kEV01oa0JB8q+vqP2dPx/D06VeQu1SECrB9y8j0piaoaGmRNRlxMs&#10;XBlnWxaNASguR9CPbsEIFAePrwz8/kPU8eHSxfi6C7MZiuqqWCn+3o6LHPW1Do1NFPPV0DTeiFam&#10;ST0LAT+sya2HJ+lrCqxtI0fXktQA1IofkMZPpwHRoiBqDoJq+pZ3NPNApmEojmlpC1Ri4HlGiOSO&#10;OOyrJKwBYpcj/ePYiUKBUHj64b519R5dWKqOB6CnclfKkSI1VNUyUrSLG9M8c0VQzITOyVCqqnQC&#10;LBhcHgXPsyt0VmzQA+uKfl8+mn49BlQ4yeaR1qphSQyjRT1iAsGYHzIsqQq12sSGFgePZrJKiL2C&#10;pHEf5uqM6qvz6Efb235kUu+Pllg/bjMkkzUctbVRuCjxTRExT6ByI+bD9Vj7IL28SgUNnjSlaD51&#10;4faPyx0nZ9R6WdJh6umV6ZFEiSS3lngjqKeOJhJqkSppIhZnsbSaIrMObfn2VyXEL93mB55r9hOK&#10;enn1SndXpxNLJTF3gljWBo5aNkioTBJC0LiOB5WIkEcMrkoS6qx4C2U39s60YBeJrXj8uHAVIGaC&#10;vDrT9egx8PpVYqaB1lk0xvDFEv3QAKJ5E9Mcbi5Ed/Ufqb+9O+TmtfOtcf5+m8efTtE1QvlqTI0T&#10;0kifcR1FIs1VHUOg0SxygabKlihj4Fxe9/aQiOgQcGrQ1oCPMZ8/t6aOny6VuBgFQQ9NUfeh45ai&#10;uoVo4pmYrzFoM6qyFzcM4Bsf8PZZdFVNGXTwCtWlPX5fPqvljpcxeZYpnpjiya9oZG0o65Kh8cOq&#10;p+3WxEvjUEEXC35tYeypwuoB9XbgejVNRX0qekxrXPSvoanxRaJZXnp1oyzTTVckksUc9kamiEY0&#10;6hcSa1ZityAy24RstTUDSSeAXz/Py8s8emipHT1jq2Ohn+3llinyFPGZp8pkKiekWOmjXWjikW5k&#10;Ux3UIzliV1Nx78wJGodq/wAIAOft8s/KmadOdL6gymN1I9O1Gs7iMz5CRzFkpWkj86RxxyArGujg&#10;OATa4uLWDDq5FCMemKAcCfnnra0rnpuzu554XmqbQTzpEsNNNVTUz0qlnAMHjgD62VW1Rs76rnUQ&#10;PdUjR6CuPOgP7c/5h054meGOknNn5nXzCWDxMjTiteSNIqeFQEr5zosxKekW+msn3bwV4UNfMeZ9&#10;B+fE/LrWos9R0y1mSqljgmrUq6mkhWSloa6BopZGpashjjpYlsTyRMrtyAbe3VjQkiKgPEgjgR55&#10;/Zj16eFaf6v9X+r8gmMnlHekkMr04b7nQYpJzRyemIpE9RU0wBWELYOY9BLXBY/lVFCBIAteHoCM&#10;mppX8XpxoM06bV+3Pl08YndAoo47tAHljp4oS0f3MazUbaZUpAFEehuSxf8AePGmTn3p4GqStcE+&#10;g+LhU+v2Y+XSiKUihHQ37c3/AEUc1a0NZi6jIzRiWoFLFKiyfcLaGKeoiUeALHzojkOnhme/u0SO&#10;KVB08BX+dB5586D5CnR/Y7kYWrXj0JNBuGGsqIqOnipYMjLAsXghmFVgqlEQyrU2UKWIUWW5uzt+&#10;47fkySYqta1APp3D0zSg+z+XQvs9zSXsXj0/rVL9iq1VP/D6Kln8sckhMdIlfJ6UqIlYlQ5a6eFp&#10;HAuSLD2sW6XTUHJ/b/q+ePToRxbhpjyemeOogqqaWmiopqtmp5ZhBHK6pUzzS6RPj6eSxjWJrOSA&#10;AvH4PtVBeqMlv2+XS603hVWjGvy6T0ghrIpKGkglpk+3dJTWxG8lW7iGenaiIIqJg51GUKF/Ivb2&#10;pa8UEFmH7f8AL5fZ0pk3aIsQD+XScrcWlLIEiqZTBHIkFNSTgxL90sQQST0pUEsDeRI1YKVtxf34&#10;XaH0J4kjPTDbrHSlesGOws9QvlqJ4shK9SlNBVPA80dfMzXaLIqmhmijfgELpXj0ta3urbhEpxj5&#10;Dy+z7em/3vEorWtPzr+XR4+ofjfsLdGDj3BuWXIZ7Mfu00lFrY4iKCn/AOBEE1Egh80qC4T9zUo5&#10;BT6FE+6TyMVh7QM/P9uR1td5Z6niD/q4dLneHx92HRwCPBbcyjfbQxUzTl8glO1TVlVpBS00zhEi&#10;sQsko0zKf1O3Pv0O4zK4DPx9af6v8nSiHdwxpJjpCN8e971iVEO2dvO9ZjDEsWNWGNoWmbmeurIG&#10;RfMLHSrqzMOCq6vZuL+OuQf9Xp0tO7wrnVX869M1P8eu4ZcofvdpVWN8ELy09fFTTywzmMhjBUSV&#10;KKZkueUexHA5Hu63sHAAnpSm8Q4oR0/ZXpjdWAZJBjpY6uuiSZ30ItPNfmsiMLLphAFiCDx7VjS4&#10;1U6P7S7SXur1zxePSAVEdQlQKh3hjp6KN42+9TSDJDC6htJBtdS49XC2Hu2imejpJqpk16GrbmGb&#10;ymGWlYyQJTTGKdZL6Q2uQPCo0CKNQUdZOWP6bk+6eGNQPp0huJe6vRmdqhWip1jY+XVKXiqW006o&#10;fWPFFEpABX06WX0g+r2ri4josmatS3QyYtYZYI3nQvqDxM5CJKrK2mGNlg4VWbjSB6jzce18eQOi&#10;uQgGvS6p53WNYlZ+DaMa1jjp5owAY5ZDdTyB6QSfwfakCgp0XMBWp6iSzEFnkUrIsRVFZ4xEPuW9&#10;LrqsWI5IWw49762KUx0j6yVlldqgxztGz6iUCQEAmMlgBcqOfSR9f0+9FdQ6Vx5UAdMdXPA5JgdW&#10;mCyRtKkngEbadYeZ3HqNh6dP9LfU29opY8mvSpAa9Jyo8tRIBTs0hRqeWcSQwASRxA6FHishZubB&#10;7cfWx9oWFOlsa0FPXppnlCiQw0cLRK3kligWBaoUxkIjgetdgiamGl1N78gCwHtvpUiV+zpgq5EE&#10;8ckS1iCST7loF1vDSTqo0xPE4UNa5CsCE0j6fgJj0sXh1jmmkBlV6cfbyS6ZzLpWliqJLFXiYKNZ&#10;/taWYkXHv3VgK46j/cSPNHHFTQLGxlgnmfUIzNEQHQFuCXH1t9OPeutdTTNJAzSRMZ6aJIY5542W&#10;UF6g2giSJQWsOCdXFvV731vHXATyzRxxKKeRJoZEephqP8oMt7zfaxWsHUDR+D/T2wPhPXus5Qik&#10;jZaeARimZoZZ30NFol0hXhPrLg2u9iLng+69b6zARyMEjmkp2qIiaxnlilE9RHGHX7ynl+hYD0WZ&#10;LA3Jvf37rXWRBTzBXm8p+3Ql/HUSsyBvXGjMAV1Ej0L9Lf1+vv1K8evdYPJqEs8NPYo4lerWeNfu&#10;jazrVsQjxsiMrFoQVP4BI9+68B6dM0k8OtvH9iHpyY2J1NDLSyx6/vnqHs99NtJINyR+RYp+nKY6&#10;a614IoYJEU6JqV9UjAI0NN5QXaRXWxsALSkXPPvXTqLUiox02GoWlVlNTNVqgvJVXYzuJP3PuChA&#10;KoB6YzpuT9APfun2UMKHrtqqAo7LCgSBFstU6o7U84Lnhj6m4JRmuT+OeB7prwjXB6lUtV5Zpp4p&#10;WpFb7emqaem0wz/axreR4oZ0DAyCyt41Oq4v+D71UdaKAYrU9eLeNJIoBKkUSVKicBYqhYGbUYxS&#10;mzDStizHSSSvvfWtBGWwOooZmhikjWqGp/OH9ENG7w/tU8X3Dn9aiwUh9JYn0t70eHXiEpg56wvL&#10;Ksqh0nKsWhlSniV5qCqb92Gp8BUBxcHUQDcc/S5NOq9QvuEqWSTiaCKpiZ9aqA9RUlkpnkThUACl&#10;ndvoT9OPfulRAIoemdpKqoWoopGRTUVMtZTSPOkVLEadtDGV29LRyfQqeODb6+9MaCvXsAUHTVVv&#10;TTTSU9oWaHxqtQ0jqtQqkTRzwowMaJGoYAMxv9Rf2nYljXr1Cc9NldXTzLJNEKjxoixQy4+KGOmd&#10;pWB1zyFWSNSl2WRl4bj6ce/Clc9XVaGp6S2QnheOaijqY4KkxeqslJdJbr9zJQQiT0SlI19bfXkE&#10;KByN5pjh1fpmlyUs1LGlAaAMYUkMsrE0d1U+KlpmuGeRwC7/ALjgEW4+g117ppyBglhaMz02QiWn&#10;SSocrJPUVcxiD6hM2llpowQ0YUnk8hRwPde6TtVCr0zMIahfLIsET088as8SKEqXgVB+zKG1WQj1&#10;KpuxJt72vHjTr3SfpY6eeq0JNBBorJIJKGpp3UNVwxBgJWisNLHSzcEAnn6e3jULUZPr1bqH9zHL&#10;LVLFATSCOopZKihiiEdEXI+7p3gmChldibSfTSDYkXHvbGi08+tjj1yrYSFqVWWBUp4KSng0u8dD&#10;TxwRapXpYkBDNJCfIWVbGwH590/1fP8APp37P9j8ukxKlHJUxwPS1SvWIk0q09TBLS1kUS6omiWo&#10;EjhDHy0bNGLD0D35VP8Aq4/4B14BQfn/AKvt/wAnSVkq2qqSSlpEiP8AD6lPtf4hR/ajXEb1SUMT&#10;C4WOP/PNKyhmIGqx9qglKE+fz6oZDmnSdqDDXRytG+OrGmklqr5CSooqemp4AqCqRXB8b6G9Kxgg&#10;2uCebvAaeFR9nE9UajcBU+deHTNl4xL5oqKono5C1JQVFFXTo1NBGAJJ6mFYBqldm02ZiAqMC1gT&#10;7sgA40x6DP2dUfVSg/w/4Oo4lqsnPLSTTUdRJSUQnpI65HqZ1aVtDPHJIvjZiq8DkKSCo5v7sFCg&#10;Efi9P8vTYOpivp69MdbWeOaqnhqGqK6tjoolkCGRII5Iv2hVi1kjCFSQv9AwsfbiICBqFAKn7fs6&#10;bJoaqak/y+3/AFf5+kPK6fxCOqjr6GrNARDUyLj6manMiArSwxwNoeVy10OpmFlBuB7UaRp05znH&#10;TdRq1AhqY+XyoKf5T01yVEE7RRTRVnlqUqZ5Z6Wn8cszoLiSrSXyKtNGBazyFeTpJAv7uEoKenz/&#10;AMHz6bYrXFf8Hn518h0l6isp3880eLkiSoqopKSqpK2mY1M+m4FWzMzrGPUYwiSKB9ORwoVT8NaU&#10;8jXHSaqk1IrXgQR/qp/KvTPUT0UiBadaAVMahpYqWorKKketkfyUy1hjUGWQcmNgFABux/o8FYfH&#10;/P0+XTTFKdtMf7XPUCshjlpVpZy85iqRH5jNDJK8VUDMaemLgpp1DSsjkE2Ivcc7QhTr9RX9n+x5&#10;dNOi6Qvp6mvH08uPmf8AimSeqkpzL9nC8NcqpW0EdSIvFErqPVCjjV4wqM7qADrFubizypqAD8P9&#10;X8846pUK1Yxn0xiv+TGek5UwwTUsZDssyUsnkjhrb+c1kutZBHYMj/25Y25FrD6+1Sgh/kafZ6f8&#10;V+fTZUFMVxX7fX7ftr0y+ZaykxLU2OpClJNLBNMWFZL5ZozFSrW0Y0MWZwymVwCptpBsT7UadJYM&#10;TkelD+3pstVVIANPz/Ij/L0yVtN96Kd4/NQQxxzy0DVb+SOpraeQRzRxSMUZI4lBWJlLMGN7ce3A&#10;aVBOcVoPL5+p6ZPcASKcaVzU/L09OoE8E00zVEKM+RaUR+HIRRUE0kpAcUVR59KSOsbKyMQJGNm1&#10;H24NIFDgfLI+3/VgdVoTw4n1FD9nz+RoD1heGKlPn0XMUxpm8sMlVWSyEWZJKCsCqjsdTaoiy6Re&#10;/HvXHH+r9v8An6qQoNR5Yzx/YeFepGlEqaSBCaoJItmWZfJXesKlTUiUHXFC2pV8Vxcc2+vunkTw&#10;/wAn/F9WoNQAz/l/bxp8uuSrBNDWRUzxNXpUs9PIgkczRqLrSpN+hbgNqLi5Ujm3vRqCMYpw9OtU&#10;Ug0Ga/t+XWaOqZkFTHUOlFO1LIjxSRPBTVGo/cRSwoNRRCFjILEILE+6lQDwqf8AJ16tKMpoPt8/&#10;Mf5Osy1U/nUI89JJDFHGKaKangyMUddPpkKzlQEQ2FtWo3K25b34hfMA18/LqwrqpUrTFAc5Pl04&#10;U0WO+4yN4q+lqIGhx9PS01UKOYl0aUx5KOsjdFnXS2lHVSWvY/T22+oAAkEcTj/B8vL7OtqEqRQ1&#10;GKVA/bXz/wA9epWLijq6n7yZBSUVNBLT0ms1WMgYM9oVmrCwMss5vGSo9PPOn2zKdK6eLE1PA/b+&#10;Qxx6cjVWOrAUYBNQPlnzJzw6esVBCZqmNIvs0payH/J8XM8WRZoItYaCuqLrPxdZojpVgStibH2x&#10;LWgHH5mn+D8J+fT0armgp8gTX9vnjiPTp7x1HS1tVHH/AAybyfuViQy66enmgJMsSBY/SsLFf0RO&#10;SD9QOfbDMyjLA+WM0/P1+fTqIrnTTPH0x/m+Q6d8Zj1q6aSatiSGprxG0ENNLUl6KCCoKxyUIUev&#10;UwBY3NvUX+vtiVgrBVzTzNM16UIuoEsKV8geFPMdLekpYXMaxV7U4r551rII1iMlHWxRAw01Ui/p&#10;GhSTKCFa9vrf2lc/KtOFfTzp/gp0sVQaCpFeP2/7Hrw6WWPgrIZ6KkeHH4/7qNEgWheRqWWFF+7j&#10;raaYAyLMI1CW5szEEW59oJSjKWFTT14j5dKFBBCmmfTz+fSmijNcs8r08wxgoag0VS1VFO0M7v6z&#10;lKBTG+hiHEcUaghwSxNyPaQnTT1qPl+wj/V/h6c06+AwK0PE/mOPSlhji+4ppaw65MdiqOSYkRLJ&#10;Sx0pHlZ6JodBCqEBRo49QNyTY2YJFCF824fb86f5T08qA9x8h/qx/kx0p6VTPqimeTJvSRJNjoK8&#10;oKiphkl+7fwtJdC8C3byxyKOFRbjgNtStcAcPlj1/wBXz6vpB+Z9P5/y4/KlOneCSsSoJnaLI+aY&#10;xSSPLPQ1dKjRFqOmggkUeuZfVJO2pVtcsRb3VglKrj+Y/wBjq1Se4itfP0/4vrnNTrV1NJA/hqEF&#10;TRQJQUSrTyIkAaeWrqK1eTKxuqSIArW1fkH34Gi/5T5/Z00wBND8uHT7PQRA5CSNaSSV2iqmp6s+&#10;KsgiZ2emOoWSaRNMlizamt7bBPHP5Z/4qv8Al6tRc0p+fHoNNx0TvCK6lnSQ1ElQUWqWSkzdKzoC&#10;q0dRpJd5IQWWMrYoOG+vtdbmh0mo/mD9v2dJZUJOpfP/AHrotG98ZVUM1Zrp5aymlhqMlSwSU8DV&#10;0IoYlWWfwxEqYULLrM6H1Eiynn2IrNlYD1FAfT/V6U6JbyNlqTwpXhnHy8/z8+ihdhUtdBGlBJSo&#10;lZWUMS5SfXDLOpv9wkFXNYh/KrqY3VroVKhgFt7GW1sjGoNRXFf2GgoKUP7f8AN3CN1NCM0z+2oq&#10;fP8AycOiRbwjpo5Zoo52ZCFjmNOT4XijOuEtrXU7A2J4P+BPsf2pquegHfAVNOgZrgkZa7GwuVJi&#10;RiUdgok0i2kN9FB5t7MVJP8Aq/1f6v2kicANjpvkjMXE4jawDjUW0lrXLFltpQX4+tj+fduqdYCB&#10;KCisqyoDNoQLpkT6RMQRYi/5J592Wlc9e6//19zcgi4AAWxDEEHkj/D6e1PRaaUz1wKm5sCSAL8L&#10;wLcX/wAPfutDRXHWPT9Bb68XBBAt+bi3A/1/furdciq3C24I/C2+np45/FvfuvddEW/B4IAJOrUP&#10;qOPfuvdeNm4WwP44B5tyCD7917rjp+ll45AJsLW5J9+69146QB9DYEHj63H0IHv3Xuu/qbWt9D67&#10;8D/H/iPfuvdcSPqbKB9eVubf4E/X37r3XC1vpZR+AVve39AOf9v7917rshrHkt/hayj/AHs/7C3v&#10;3XuuNgB6QPobn/H/AJCFv959+691xBseGLWJBUqpGoC449+603w9S4OCPpYgH1EagRyV/qP9b3rp&#10;np7htfkDixB/2F+Pe+nl+HpwTTyPoeTewXVxwfdx8B6359SLf6ni3+H1t9Bf3pPi691zC3P0v+Lc&#10;EcfUC/t1qUz1rrHYFfpwTx/r/S/HtnPlw631GmT+o/qDf6cf19uR+fTZy3Tcy2/P9ngAD6W+liP9&#10;9/vHtzqwFOsOlQLkXBHHA4H+APvXW+ok1vowAtqYArcfT+2AB70a0x17plqR9bhCQObAhSD+APpb&#10;22aUzx63wz0n6xiBbSCf6rwLf2nFubfT6+2+ma9JDIT+mRlKghiVA9RJFhYk/QfgD2y/xde6DbNV&#10;qxKyoxDA6iNCOUj/AN2KWPHHtqRqKfXrTaad3DoB9y5uWlMkC6y4aRoiNMppybkSzOVsUe5ANhcW&#10;PssaUDj0kNNZp0Fqbx0sHaphWRfIkZKHQFY6WmrdS6b/AEHoe9rcH6e2TcivVgKmg67Tdv6omnlM&#10;SgqXienHlbTrKs1kKD6AcBuAefexcA4HXiuk0PUuHdTIQqThJPGqtrSNyQp1keYCza/yCvP4PtwT&#10;kdapXHWZ91ft62aVpVJSP7ee8kYB1L9F0sp5GjSD+Ofr72Jq+eetaR1lXdfmlUvUxOlktogQWdx/&#10;m2jItHz9T7t4hPn1or6dTod1SxOoeOQahoQOhZJmNy0DXv8AT8MLe9+OR1UqQK9SaXdUraGE/hCu&#10;EVi48TITzG04FwfwLNf+otwNic+XVenBdzzn9ueZmMEollDeECLymySCG1mBP4v/AKw978c+Z6uK&#10;0+XU+n3UGiVY3gDXk1rNqs7wn1mKNxpDEC+hTz/rce3BdV8ur9TxuX9qGcoCJGc/cyFUX7YNYFCw&#10;9BvwEVfr9Ofdvqfl06rAkBunOHciMA8ksg0FzY6SzRtxrdbDj6EE8+9GYHJ6sxjp/mp1zGeZo52W&#10;dm8Tal1KuuRj+mbRYhBbi3+x968ZfLrw8M4HTXVZvXrKypChisupB62U+u9gbA/W5/p7002sUPTi&#10;lFNOkdlM6wctLNTR+FWeKyuhnVlvKY5FtqkYW0/2R9fr7Z8VVyD052nh0DWdzU7U80Imenk1LISJ&#10;Yqi8KEuqB1WyMfrqY83I+nsruJ6mg62GqK9F13llZ6sSrTrXyCO8zuPCIpqdAWkJkuUYm1vHezfV&#10;OT7LWkJPSiL4eid73yERlqfuKFYfuRA0UTvpeAwsTEK1DZoY2Jaysthxb/BwZFelAwnRbpYgK0xx&#10;akME0c0ccUZM7SmcTwS2lUu9Oxst4iFFix5Puh+Ifn00AtSdND0Zzr9UpKqumkjmnD08FPErSJIr&#10;KtkqaiJ0BQaWZmYDkA8+3V49PjgOj67FeOngJanaCGN4tY8hdzE0YP3k1QgbUHazIB+bX9m8GV60&#10;RUUPRodrGD9ppR5JoZJSqwXKsXiDiNyn6lHDD8Am319vdb6G/D20hXUkTFWRVjBdUC3IliT6hefp&#10;9Pzz7dBHn1TT0KWEdXRVJXSEAS/6/reMgixBP0IN/b0dNQ09J5VNa9CTjySoNwjXVmA/tFW5uDxe&#10;/swTj00eHSppyLBgONSlmOkltXDHj6fTj250y2rz6eYGBIvxfVY/gD6/T+vtwfCfy6uPLp5jZfSP&#10;xf6f7yTz7d631OjN7i/BP1spHv3Xus4C3PpH+HHHHFz7917rwUWvxf6C5P8AXk29+6913a30IIXk&#10;cA2/1gf+I9+6914r+LXJF/wP94Pv3XusZT63X+1+bE3vf8e99ePWDSAeR9DcG39P+K+/dex5f6v5&#10;dY2Rb3sP6qB+Cefz7qaUz17rA6jngfQ3AsLAD68X/wBb6e9DRXHXjwz1HI5so441D6W4uP12P+HH&#10;Hvb/AA9aHHHWIjn9JN78BVv9foCP6e2OrdcGA+jAC4FuLfT08f48e7p8Q603Dr2lR9AB/rC35/J/&#10;P9Pd3+E9VbrshT+LAnkgWtY3/H49s9eCilT1wI9NxbTfSv1uf8ePx791YafLriVCgWDcEnV+Afzx&#10;791vriNPI9JIu3H0P+qIA/r7917roLf1aNJNyp02H9AP9t7917ri1uSLhV/BAuy/7D6fn37r3Xah&#10;OPpYW/pf6cW9+603w9dj0jUove/15P0/p+D791vrmADY6BwbWva39L/7b8+/de6yAED6W5uLhebc&#10;2/p7917rnZASzci30Nv6fk/093T4uvHI64mRRqGkXH/IJsBza349ukahTqlaY6itKJCRGLMvNrg3&#10;P45PPvQQL1vVXprrSqxS6yTcWPAsBccAf7f3bqp49JarqoxcSKAqtZmPp0i3ov8A7H34kAVPTaef&#10;2noDd85mlpqaqp3kd6eokRp7Kuq8klmmZ7EAk83A/I+ntGWANOmVp4mOii75yywz1FREXlaZ46Rl&#10;8kfnEc7eO0RHJso0NpDf63ssuANVejm2XGeimb3emjxmcSrhNFTRRVscNSKNpzBTajNrEZQhWjIB&#10;jCi31Nvx7QSHu6M4SQ3VPHe1aa81dM5iqaqmxxpaKliWCamq6WIj7bNzhF/aqJZCPGkZBIFza3vY&#10;06hp6EUSAwk9V4vuiopKKrwFOVpauGvq4YxS1U9VDTqSZZ45aOYFHR21WkjZiNVrqRwo8ukbOMr0&#10;EfauUqsxjMBV4KhgSsFWrTpEValVoohCrVFPIOZoNN1V9Rt/X6lRDTNekk5JAI4dBhvDOyRUNHga&#10;ymCUjCM1NYtKhnqairTzPTQLa8NyNRjUAAkG1uPbsagGo6TnIoeom1qnGYajqcxRVzwVOLhjSKnl&#10;PmiUztdvvGkBkY6fSpUXF7AW96lGpgP9Xn07GFC1H+r+X+r+QDeirNzR5isnlnaGDKGpmqKVVZiV&#10;8/kWphRF5AVb2YjixI9uaIyOGemRrL/I9GT6zxUOVrqfAYGkyM2Tz9QleMxHjlyFZQU6xGYUdUsG&#10;l/GzhpNatdTYEWHtDO2gktwHRpbRKw0oMnz6Ru8NvbwxuRz2bz+R8EtPS/droFFMKxaarMVNSTVN&#10;KxWM8kLCCHP0ZbDl+CSIqFUf6qdMTRyIza+gtx9Pl8mlTiMjR0s3mljrmxc0n2c9c7m0bUraFKNo&#10;t5VD2YC/H5UVRcr0kiDEkHpk25RQbf3tSSTiNY/4zjxLU6LaF+7DPD5DcIyWCaiRb6/4+7zN4sBP&#10;oOnIQEnGKZHR8ezTgd702F29iWKSV8/3WZmpKGAyztTQNPj8ZjSpCqAxcEKQLsSfrb2HIg0RLv8A&#10;6q46E140VwqonRavt4mz1ZW7jmElomo6SqZ1tDURA0SUskigAmIW8ijlApH0N/aup0UTovVVLFm/&#10;1eVOnXY+Fnmot1YvG0jxZCSSnWnYa1FUaDU0hpHhPkMrhtcS2b0m/wBB7TXDUZdXDpVbxsQyqM9G&#10;h2liMblNrSbpq6aoeuxtKkc6RqkkeOyFNGKKSkq8jEGc1EiEMksyEjlVs3sukbQ/hrw6OYoY3j8R&#10;hkcft4ft6x4fZEm1EpcxWPIsW5chMTHUSiCfH4lkMks02JrNDmaS2maXSFRTf8+7PIsg0jy/1fs6&#10;0sHhfqH8X7APs9elGDJX7Mzhkoi9Fl63+G7dx9YrDKVtUNMZhxctHpk8ejUwaASI17uv9UxoHFPI&#10;Z6UcYyKYY0A9fs/4roZpoMVJs/C0WRi8f2s8a11XNDSCrkw1JAIqf+I1rWExgI5WRbcAABvaF2Pi&#10;FlPRsix+GA44U/Og+zy4f6swsV1xiK+tjgxFP94KgLkYP4W7JQVFJJPe+UgqwZI9bKCZLekcJ+Pd&#10;HuGAof5/5OlMcENO0fPHCnz6X+4doURoFw6rjXR6aE1NRWSMaWKonqr0bRCEagYyGii18t9Sw9so&#10;+ltXTzIunSRjpD79+P8ABSbIqsrkatao1CSvLUUkEYXb60zfcmopVpyFRpVsNT3Fibge1cN0WkAG&#10;P8vSOa0QxGp/P0/Z0U7I7C22lbipsdLV5/M5aSkjp6WkrUrBi5TFqhrZmrFfmS12gIsLcAce1qyy&#10;HBFAK9Ifp4cMmWJFMg0Pr+fp0l8ztyag33JtOjM9ZOkdNNLBi6cyw1E0sXlndFrWEIjBv53fgWBK&#10;2A9uBgY9fWmjAuDCnpwHr5/L7fl8+nDLbLrK6lnqKnIU2TUUoeem8EdLTU3lntFRyrQ2FRGxXS0s&#10;cYJ+tiD7bSYI1KU6dktTIlWYH8qD+XH5mg8+gbqMdX0WSyBfCpXYyZxGwop6kUdGsaWC0lGY4xKg&#10;06JCRZf6gi3swEiMgOrP8/8AV6dEZjKyEaaj8yB/sdL3anU+H3yWrWMcdPFTpJkMlCI6b7elUF2K&#10;UTKpNJHYIrgNqYNcC3tDPfSRDSM+n+r16WW+3RXTFn4Dz8x/sdJrPbEhx0+YTGZOmzEZBRaynjAM&#10;KUUWuOOarUaJFCkOnjGoG3Isfdo7sMAHFP8AL1WWyCOfDOofL/L/ALHUHbeH28AKLKhad6WgkrfN&#10;DE9ZDDUNY01ih1yyX5ZQbG39R7auJ5TmPNTTpRa28HwScaV6WlftiFamino6OgyuWrZ4vtFlp4qe&#10;CdJI9UFTTicuARbU8KNIQRcAH2mW58mNFHzqa/6vOg6WSWKmhQVY/LH2j/Nn7OmDKYcRxS4SdK2m&#10;jZJZMlJBTGCmnMUnl8VaXGhJGK6dRiU/Q8Hj25HKHOrifKvHqr2gUeEwIP4vSv8An/IdRqk/bUbU&#10;tTS01Pi62llytPiFSeKogjkKx+WoVDJ4rMA0bqNBOppNIPvYoz6h3EYJ6vpohjOFOQCT9n5f8UTj&#10;qNQ4SmmhR6xY6vyQvTzQw1VJJVPU1SaUlkEFkDSCyxuH40j02sBeScg0H+x+XW47SNgCwGR6ivyP&#10;px8+n6p2vDRVEFIs1OrQUekylWiqvuJac6lybzAi4vZVic82bke2ludQ1H7P+K/y9KTYIh00/Cae&#10;tT61/wBVekbTUksaS0E8mRegnromqgUpz93P4fHQ1FLJp0uGI0yO9go5PI9rC4PcOPy6RrCRVM6S&#10;Rx+XA9ek29UfaVGOalJydZql1iM1sACzXpII5wAqlluvnvZLEWtYChuUrrBx/q/1fPh04tkwTwgM&#10;n8xx/wBWfLqRXbcjq4mnAqJ4KWnihyNIcij1uJaJgxVZQo+51WHjaocXUlVBI96W6KmhxXz9f832&#10;dWewDrUVIGCPQ/lxx5ny6gjEyRS1CVsdPBUSwoklDUU/3NS8S2WOSN6Usssso0rJHGw0cFtJ93Fy&#10;NIKcPXyH+x6dN/Qgn9QZPlxx5H5k8KeQ6h/3XcZSLHYhnbJPO4r4WhiokxiTKCKEwQIIqhpDb1JY&#10;8WIuL+7C7/T8R8AcM1r86+XTB2wCQRQ5J44pT0Hz6gV+Jnw01VhaOsjTIYxUlypgWUq8pfyRNUTO&#10;CWPqCSMJGsLabe3Y7kTATNwPDpPPZtCzQx/EvH/V/LiekJPjqySolppI6egpYx5aoO7NDE7+vw01&#10;gSwLnVqJFvqb+1glj4qanoqa3fUVIoPP0/L8+n96aPHbamEsf+W1PkgekqigmlEdp0q4Gp/U8X6b&#10;h/xb8e2hJ4k1fIf6s9OvEscNDhj/AD+Y6n7Z2vV1lPBNWinpKV6dK2tospIqCvgSTXC9BFp1EF7p&#10;6ObG4+vus9yuqgzQ4I8v9Q6tb2bFQzUGMg+fp02bXyuc23uyszmJMK/byVK09ZHTzVFHD5LpPHKS&#10;VtYWjUPyfp/X3e4SK4hEUny+316Ztnkt7gyxgYrmmPQ4/l0JezsvR12UyGByjI9RUSx5ap/h2P10&#10;UUpjbVUP4Dr0oh0yKwurWYLxwU31qyxiWIEAYyejixukeVopaamzgY/1f5ehNyuSoNx4VNtz1dfR&#10;5b76KgfK11YtXNJA7ASUVEtItyJI9IQF2JX+yhHsoSCW3k8cAFSOAxn5+vRpJNHPF4BJDVpU5r6j&#10;HCuB1m3nWdc7IpKDZjLW7khMYjyVL5aKmro444hLDSrVtGskQ8h9YkVhb9Jsb+7Wcd5dsbo9ucf5&#10;/wA+HVrqWwtUFoasKUIHl6fPHRSc9icdW0U9GslSUbIyVGNgWNZIlopz5GgmEQKym/0ZGIX6i1iP&#10;YvtpHVxw4Z/4roKXMSSKVX1NPs+fSD3thP4PippRLMHaipWoIZrq0cqL/lNSiFRqjt6dZvb/AF/Z&#10;hZyiSUaeijcYBFDjhinRf8nGgqPLCmgJDHMFuPG7S8sUT6H1fjgi/wBPZ8vH9nQU6h01JJKXlRIw&#10;zpaSSUqziRTYJHfhQL2/r7cr14LU0HXeTpKdUiEiQISw5MrNbj1EqAECn/b+9dXZdPTY8EdbojjK&#10;p4NJiYQadSf7sKGx1Bf7TOP9b3vqnUCbGTmViI4yjOjFgyaTGi/22A/J/s3Hu2oEfPqpXz6n09V9&#10;nTTLFJGhUn9pRHeRj9NDm5I/Bt9PbbKCa9WUlRjrFQTxQZGCeeYoFmjUEArqIOttDtcg/wBCTbj3&#10;pwWQqOvKQHB6O0e3NmYXqp8JilqKjO5CQtBUzGKQ4Snp/wBsU3ADO05LNJZiLewr+67mW/8AEfCj&#10;+f8AxXQ9/fllb7QIIsuaj7B/s9FAyNb5fNXWj1STFUmnuYo3YaghCAkKf8PoR/thMkWkBfIdAWST&#10;W2o9M+58imXo6CnkWEmkgUxKWJKiNSNXkA1D1cqDf+nt6JAnDppm1dJTG6oamGN4nUSfrGlQrluA&#10;A9jb6X5HP0+lvbp4dU6FGhpZUp46kxOqNMVkd3XycA6Iw/Fk/J+gt7Ttp1Z6fi4jp9Wsf7WSKqhq&#10;DTyFUgfgh6gH0KjsLCNR+QPV/h7aCiuOlLUA7uHSWyVXDjZZnqJjHqQfbRIh1vEPqNA9N2N/yCBz&#10;7UIppnpGxAOOkVNUpIJyyiQyP5FUHxoXFtSvJfhjyFH59vdUqenfH1wozDMx0hCga4P7ZHKxujXB&#10;AbgOQfdCvp1tTQ16fMvnJs3KIZQ6QowX7ZHQxRjR9WW17H68W960062zljnrMEppaNSQQIGVYo+V&#10;ZgiDQC8mmw+t7fQf7f3rrQFR1nihR6dmQuihzIiuW0yP/bRkC8gj0qwYEW/PvXVhjrmVcBYzDHGU&#10;KSIkp9MZY+oRiS9xa/6ib/X37pxfgb8umydlVpZJOHEimN1VWjcD1BGEa/i1/wA+/dU6xTvKza5W&#10;D61JYJCrDUE9Pmv9eOQoN/fuvdcqVHcJKokCsoSzHUzhP8213+ovyCRfn37r3HHSmSOU+GO0RcAS&#10;PU3QeUqbukqILqRwFuvI9p+lYAAp1ko4zJLPOElTyyxjWselWA9UkahRdSw+ltRvzx7q9NOergGu&#10;OlRjo0jQ0j0yPUok328c9ppFMjFtckgU2b+zdgDYfn2nNPPh0+mQQOPTLkMbLRKrmGCBKl3uYSGl&#10;k0i8ipceplP9dIP0Ufn3qoOR0w6MpyOnXF1clM8MzyCSZKfxmYWVREPXYAgaW+lyv6j+ffmXUuk9&#10;OxtpIY9NFfm5quoempBIJDVK6SHSkfj8eqNwgB0uDc3Asf8AX92SNQNR4dVkkZjTy6daOlrHjMUs&#10;7RwzDySrKRrbXYPJEluCwH9Rx+OfeiVB6vHG1OlVtLC1tbn4f4avmqVkV4Y6SQjUicyhbcICgOou&#10;bA8fU+09xJGkdX4dejhYvSh6EvOdf703LWKi4zJ1CUFPHNFTJS1WQamjlB8SxnTwrcklbsv1PFvZ&#10;al9bRitRnpWbaRzUg9CV0jvndHUG8sRlcdjhV/buKKooFMtF5HLCV6VamVBJ5BYBSLnTqFh9faHd&#10;IEvbc6WoeINeB6djLwyKRw8x1sy/Ez5k5Le9fTYDLZaaBUpKOKPDSQUkEeLpKxhHBVNVQAtKqykx&#10;+ORnLAg+nke40uo7i0kHiHUprn59Vv8Aw/FrTJ6vG6ywMlOy1DVb15p3iCaiEaOI2mkDJezaibW4&#10;t9Le72igyVJrXoguwK0A6NOtNOkERbxAuzzLHwCC66kVWH1Ave3swurdgQ49f9jomoFY9TZKPyJ+&#10;4EfWo1KSfIDp1AR25Bt/T2WzwKVOvPVkoWHSfrKWw/ydACLCRHQMgjH9kq1+b8k/X2Dt1gUH9EdK&#10;emkwC7DwqACA4Kliw0kjSlrf4IfYcZATkdbGDXqCYNPjkWRSfIwWNjpuPwwW3/Jp4Nr+0EiEAOP2&#10;dOKdQ6nQVcgbSW8CG3pIBMb6OWuovz/T6e1VreOr8dPy9Ot06eBVxrcXNi4JckCIEIfGUU/QH8/i&#10;/sTQ7rpABJ6baJW49OVNXmO5W66gsjENquwWzmx/P+sPYo2zeaYr0xJFpyOHStoKv9K3HOlhqOlZ&#10;GPqBCkf7c+5C2/cFkXBz0mMZHStpK0EWFwWPpGm4Fvwy2Fz9f94/1gJILoFc9VqRg9KCnmSyXYHg&#10;ljwLEfiw+v8Avf8AXj2uScefWxwPU9Z4kHJs9rsbKv54L3HI/odX+Hu/jgDHTvWQVUZPItcW9VtL&#10;A88gf7x7o02rB691AqZlbWULLqViORa4Nrpf/be0czniOm3xTphqZVLAMbNzy31HF+QQOf8AW9lj&#10;vnu6soqvTNUH/guvk61e1ha9mB/3v2XXDKvXtIBqOmqeRhYBV1JHrYsAS4AuQi2Jt/j7LJ7rz6cW&#10;HzOOm16m4ViQUP6AoElltf1JYm4/r7LHvgadX8NfLqKakCwLl/JazLdSDqsSBx+P6+0L3pqa+f8A&#10;q9B/q/YNqgU164ivjB0nSCWOm+kOLA/X8Xb+g+n+x9phuyxnvGer+GGFeor1Suf3QEFn0H0mMW+o&#10;n08hj+D7SSbxEzESefp1rwQM8eoMrJIQzPYlbw2AdmW36X/qv+v+PZZPcI4qx+zp4DFKf6v9X+r1&#10;gTgMVkF2BAUxt+QpvcEfgH6f09k90+rINenoxXA6jvGSrDhQ1n9KguFtclGte9+AP9h+PZVIuSPX&#10;pYFCinUB4i4DlW1LYeoqAY2BH0FwNX5vf2WyfDUeXTwA6bKmFisjRh1+gLrZFQpwWZrcWHFgOfZa&#10;0lGoenigI1L0zVEJ1apAskepFTwoG8QHAdgoA/H9kn/H2rinQinTDxsDXpraKFka0ccjCUW8pAkH&#10;5FioH6SLg29ro5EK46QyIRjpF5OCnad3nEzs2llZFVXX+yPG/wBPVYjQf+J9mtpMEweiydat0m5q&#10;dEbw6o5iysyuqaYWMp9MU5I0+lQC3H1+nPs4Eq4NemKAEEdNtQkP6vDBMyRkMZTwGHp0sSNLRt+F&#10;+vu7MKV62agY6RWWoYCk2lXp7HQdKf7rRCztHPACFY3sD6iPzYe0/wBQUaj8OmySTnpHpjBHGf2C&#10;tWEEpZ6iMr4o1vHPLJCSNIBtbn6cLz78ZwTg9a6fMXTPC4qB9vJVimMSsqv4IYTy0qM4UsXJs+m3&#10;HNh9fe2loPTr3Qk4RIIGpUkZojHHq8iWEChvR4II7B7DkHgE2+p9pjpZ88D1RW1HoR6SJYoBdI6h&#10;hOjIkSte7R/uOImAINrBQfdnjjUYp1fpTU9oir6S5YGycP4olPJ8v4sLAj+v+t7uNEeTx690/wBL&#10;HHNCzppfXqbW0bK5U/S1uLH6EfU+3VRGFU6e6mrSRSxgJqbx3UqWD+NwvAVLWP8Ag1yV9ui3R1x1&#10;7rqPFxkqTYF0Kso0hgGAYjSg5tb0lmt/X35LMVznr3XCbEagwMCabMAAGjjjAHqDAjSWP54K3/Pu&#10;zWakZHSvpLZLBodbwx2ZU0CE+NY0jPLSMWHqH4UaieeLeyq62wMtVGevFmPXWJjemjkEkbLKCjaX&#10;GlBGBoV1H4bj/er8e6WsTxqVZetEAinSwx8ymVFQvGwWNyWW0msmxcg/X82P+259mduvy6Tsuk06&#10;EHH1EZREJe+vRYj1DTyCbD6/W/8AsPzwB5txHhAHqvSkQAqr1DHk29ZALX4JiUj/AFrj8f09iFYx&#10;pBPXqdc5YFljbUpkAVwwJRhdOVVEb62HIPtQI1kWhz1oiop0hsjTxowVZoyfSjeUFWKt6kJVhpB/&#10;AI/437Lri1BOP2dJmGltXUnB0BV3JhCMf3CSh0yTf2uDzwLcLwPd7KzCvWnV17+HQv4ihUqDIt7r&#10;fUn6Vsv0UfUW9jC2gCLUDPTyrp49LvH0aqUCAkBbgtwLHkg34ufZisPn04ldVelJFGFUWBB50g2A&#10;A/1x7fGMdP8AUtUBF9IBH1BNwf8AWPvfXuok8dlbi1xcA/Q83Pv1AcHqj/D0ySUqlmJCm5DHg3HH&#10;0H49p2QA56Y65LSqqkhVC2sVAH+v9PflFTQde65faAlRoJAtccfQj8XN/wDb+3PCPXqdTooAtrW+&#10;osLf14+o93VQv29W0kCvU1Y1tpIN+D9DxYfUEjn/AH3+sHKE4HWwKmnWdIxq4NwLA3At9L6iPof9&#10;h78VYCpHTgShr1mdAVKkAE/4Ef4/j3Qcetv8PUB4rkkgaRccgKf9f6H/AFuB7t0z1hWMBgAt76rm&#10;wt9P6kD348OrJ8XXNIwLD/VE29Sk/S3PuvT3XIyKlieBe44H+tf37r3UGWrB1epbcgDVzdebH/e/&#10;fuvdNM+QUXAtwAb3vo/5C/x96qAKnqrHSK9J2qzAQEB7L6m4sGAUXZnLcf71/hz7o8iAdNlywp0k&#10;cluFYV1SGO5Y/qkBJX+yA4A5H1FrC31J+ntFJOqrU46oKD4ugn3JvWlgEl6iJirjxqzgWduD5dQ5&#10;v9b/AEH+8+wru26pEhFadbbwyKj/ACdFy3b2PTwq6rPFLK0/jiBSRUcqCGOpdShfxdmt/sPcS73u&#10;omjILD/UekrzIpp0V/d/bFIEljp6iKnZxKjxhWSNqqK5FpgCQgIC2HH5Bv7ifdLmJalm49Jmnr8H&#10;DooO9O2566HINHV00UUaQWaJpjC1W0pSXxxKQzFW/UbWJ/x9geekklR1UzE9vQT/AMeyOVq3gqYD&#10;IsIMs4EyGaKKFQZa5lddGjkftyEMPwPz7Z0qvw/6vl1QMWz1Dp6WoZKaOGOkqhD93NOWlljkgXX5&#10;BWPPGCpBWylCASSLe3Qe4/lw/wAHT0ZyCehMwjR1fhrqWJ6qnCU4gmyQOOl+8njKHyinDCwCmzux&#10;B4uAfZrbNT0z6ZH+x0ZRcRTpTyQJGUcBaqSItUwgxSTVqUk6lXj0uSW1BTeQW0CxH1t7MFkbgD0p&#10;6kUQpqOSnNFHTsKmcL5laSSakplAmqGVX1KZUtpDJYG1jz7VGTUlT1sU4npf0ldTT0g+1mpAtXO0&#10;kYia7z08MmmqLrL6WJIuEJ4HP49lcxWuk+XTwK06doauicVEs6rJTU0UkSywOstpDHqg1D9Vgx/H&#10;Fr249lssiDHW+0evUKkzCrEqR0IiKF5vJG8Uz1SxcmSkjWyCMn+wTx9SOfaGSRTWnXqrw9ehT29k&#10;kMtDoeKhkniqKqYiVEAAGmVfAVKsxsSzWIH9OfaMgHJ8uvGlejWbA3SgpKYGWJYzFdI4n1LqDelf&#10;NJy9/ryQP6JYexNs26S2ThWbt9Otp0PkOTo6+l+3qP8ANzqLrJdE4X9tlY3ugb+1wBx/re5Ys90j&#10;vIwrefSkZYN69FY3tJWYzcdVjs1HHU4udGhgqfJGwWnnv5iRHe7pwyA/Ww9jnl+JBIfEyfXpi56E&#10;PZGOo8FjUKSxJUs6+JpI0Hpkv4v3Iwuk2IZgB/rn3Lu3hEhqvDrVvVlFeuGaqpT+4iaiZwAqTok7&#10;mM2kdX+lr/T8/wBfaxpF8uju0i1noGctuvE0eUWlFDVRzyTzQ1LqjPB5ypMvm8YHp/N/oefZVPdo&#10;raaU6ENrYO66gegt3H21j8ZH/DJcRHVtAEaWtVXWkE8snjiSphhUN4xxcqjFf7Xssud0SLs01PQh&#10;s9kdyJC1K9BJX7iTPRSrKscNTLLJ54jDC7Ui0z+WJh42sECktqKF24vz9CeW98ep4dCSC08DtOeg&#10;ey2cp46utglpUyE9XGrR1smmOPIRzHxhKOSQ+OOViGPKhlUfU+ySacas9GsUAwRnpooqfLVkX2mI&#10;MNT9rNonpKqdDQ1UWrzxyT5CS6zGMj1CMjgADn20kh/CerPGoww49OU3cG9nxp23XUsGQhhkg/hr&#10;JQTfxBIll8U60sf1EdlbTIdXABJtYe3zuk+nw28vPqn7tiI1jrhBNSZOpgyFZVpJJURPNSyQSSJV&#10;QRwH0QLIALsTZW0/qP49spIZX1HrbxBV0r0r48vi6FZoc+rQ1EYD1CRRRTyUUc7BYaho2/r9OLi3&#10;PJv7WJPGO1ukjwSf6H1Cocbt2KVpcLWUNUJ5FhrKGB3lnRmfyU+QrKmP0xS6+QyqQAbG9vblUNNB&#10;rXqml6d46Tm49l5Wn3C9XkcdTSZOq8NRBU/xGp0VcWvUWlrKYKjMWHojjQXCgB+fbzkq2k9NqdS1&#10;p05YmcvOAGllqV80tXRStozGOllvpZ4CH1Kii6Ek2DFbX5926ZeMg1HUTJZPHRTx0AyE0kEyAUsB&#10;oX/icFdT2YgtWDS8fJLrbXb9JH092VtPVDFirdMK7uw9U9JDAsWaq6WVqyRqij+yjiFOGgSCNZ1I&#10;fWLsoBIPHI+geLBSOqrD6cOm3bcFFXVlXj6xUxkskFZk6emFXGlZHPE2ui1ZIE+EhWLiA3CgH2og&#10;o3DpiZSF7ek1lNwpFRZWfMYmizb4gx0ENBUY9pPHDHLaOemmmFpjI51mUjR9dJ9vsp4HppVA+EdF&#10;j3RU0MWeiqpqas28IPvoxSmSGppaOfNAfZVVaXUwRyAERwKo1D6Ec39thW0lermlc46Ktunca4jN&#10;5Cj2/RNVRpVw084o5JFqJvDKsmTq46qyB/VdZIoy0SkryTx7Vxwq8YLYp0hdyrVjH7OPUncM22qK&#10;qoa3E4yA0OUhX7ytdGM8Xlk8qwUsGPUQQ10hUqrOFN9Qa3vQU0IJx08+gZUfFx9f9g9IauoVjocp&#10;j6Cr+yyTJNSNTZGKjlSrp1f7qLGy1kJaCU04bRG6FSObuhBHtxaahXpHIoKlBg/Ph9h8q/Z0h6/F&#10;5Ja7H/xWgoMfkoaKYwQ4SpjmpaqjplBVKuvpXZp4ne/kVG1KoOrUvtUpU10kkVz/AMV5dF7Kfxih&#10;+X+rPSJyuIjegoM7XkUmbyuSnbwYiCF2qIaU+SkkpIk/TTxIGEISxPPAB9rInJOlcgcP9Xr0WXEY&#10;oHbif9X7Ognz9DQzVf8AEKGgo677RjUANTGFZiSXp5paNfW73uXRuAeR7VqzDFaV6QMqnP8Aq/wf&#10;6v5BneulxjZSqp5lcS0tHPR1NPIrSRNUMY6qmlSUNZGBZJEjBUAAnn24AGpXHVT21Az0ifG9YJvs&#10;BRU0heOGeIPHTy0qKbKEmZVCpzclBZ7EcH2pBpQNw6RFKmvn0i81S0xlmrKieoqsvMZJjTqs8dPX&#10;UsY8UU0hjAIisNIWLm9y39fa1CCtR0klVQcmvTetAtPPQR0lFHX1EVNJIKWpVqPw1FSBIypE919S&#10;nQGJJNgR+fdxxyemtIPl0lclAKWP7xn+0UyNSNiopGaCKKW325kMPrYi5YhgRxqt+fdgfJePr1or&#10;n/J100+Np/HTJA0tP4wsM0SyQtLJHxKQsoF/WQCxAuOb2Hun29bwOkpk/OlZC6xGWdF1J45hKjzs&#10;SJJFFgJHNvq3BAI5PPt6P4evaFOSOmB6GSungmDxJHVyKDpLLJeJ/wB0eRQwUsLkLbi/9Pd2OkV6&#10;1oT06lZSpoqOZUWKbxI0aBtKw+VYwQx8LLclPzdrH6/4e9K2oV6o4QCg49NctNT5EsKgRY2KZw3D&#10;+eVoSCVWmChjqJA1hSQATwPbifF011HejqKUpFYv4laUSq7IyQg+KG8yrr/c502AI9uv8PVaZr1D&#10;rQZmjWGFfEsPlVJWELPDK5VWRF5N2H14JP1v7t1Q8emAw1EJkVIH8Rlhc2QMDJfStz+q1zz/AMU9&#10;7690q6aObQsc0Ky1DsqFogonRfqj0yx8WHOv/Ye/de67qamvpSKWj81aUj5nRlkSQyPZkWNQST/i&#10;3Auffuvdc6E5uMyTyTpRw6ftZy7x+UrNwv2t1IAFvUxZiB9LfT3rHWjTz6jmlrCxSPzMCzwSVMYa&#10;SmkikUlpHkQchf7H1W9/p791408+nShxmimjqKgB5ZpCqmpKeRDFcFljf/OACxuQBbi/Hv3VHJGB&#10;09x1cWGhqI5ftqpIzGY4eIoLzcuGqlB45FhYj6gn3rpthqFD0F2eqoZKiapSMoZJVCQLJ5ApLFCo&#10;I/sLxYkf63u69bA8uky89RUREK9PIQhVJfSNUkRszzH6j+tvyb+7cOrhAMnptMiSFJZomdCxV5Yv&#10;0F0WzA2BYAfVrj+nvfV+s6ijQyTul3kl/wAncK8cjEJYO1/qpUaWN7cDj37r3UKsg8UEsiGHXKoA&#10;+jy3c2uZF/tWHINuPfutAg8Omd9YXQoeYaEIBSzOx/ELovJIv+OP6+/cOHW+pMkYlYKFRY5Aqa00&#10;+MBR6hcLdj9Ppzf37r3XhEYfNEkpMqqFEraSBCRr8kkhFybfVQT+L8+9dVb4esBk02MrSTBp4wNS&#10;LIiJbgg2ICk82Pv3Xk4ddTrFPMjKjK0byLJITo8ZvdRGbW/xsR7914LTrmIvBVIpqUaJ/UyiJAxJ&#10;FvEALqLfUkn3vqxFcdP0NMtMvrp2LMEdJkkUPED6jK9zxY8C9he1v6e6cemTx6gVNZI7VDSaFdiy&#10;x+FEnaRl+jN/RjbnggfUfX34AdbX4uoNDTLLUxudUFwzSE/uJU2+vjZl5a/FyPr+OPe2NB1dvh6m&#10;ZCVCY4qUPGG0hNWkSwsTbSnJHPNyL/6w9+oOvY056cKg/aUhg8SXiiSeGZbFdOr1aSByS31H9Px7&#10;0MmvXhorjqNqj8gWeRpVEQlQxEyN5NN5P0gE2/Aube/D5dWNfLrJlKnRBAkU4nM8SiFwiqJjf1M6&#10;DnUPzq/Pvy/PrXd59NyoSGdzEqWRdRRWEbL/AJyRUsfp/UDV7t1vqZJFbyxU7l1WIyCrc6inkWxO&#10;kA/qH0U35+tvevPrROadZqWnpUcOdFMFgUuixEPKUH7rSowtzb0pc3vcn+nm4dab4esgVXqJhAwg&#10;Dx31nSyhW5C2YD1MOQF+htzz7pXFOmum5IorvTylmaJiXQXlIB9Sk3+hB/H9Qfd26f6lOsrTxadT&#10;guGvIY4pBF4jdmZuNPFvel9Oq4oa+vWSlcD1SxSgorpNAJgdYPqSaFTwwUcn/Dn3s8OvGmnHUGoE&#10;BVNSTiUzGaUG8Uaxliqfi5DAXuD9ffl4deFSvUF6VGkESQmSFWdySVdk0jWDI4/p9QhBNvz72aef&#10;Wxq8+p0QqZVCQqI3ZtbqygLDGqjU4Eg4/wAGNxzb/H3rt631NNHTDSxhaN/2zERL5JPGDqNSVA5F&#10;7/kf7b3qpr14V8+pixxeVX1OiJG0kQZbI3kHLqV4/oSp96631jPjkjh0xBXNjCZAAVmL+pnI+gX8&#10;e/de6zRTPJPIqqsdmBd2VLiYLaW6fW3+qH5Hv3Xuo1SrysUjFPM8aeNjoZQI1bWr2ABtyLKPp/X3&#10;4Y691AkYxAxJIszookkZXMssM7GwAaYXAC3NiSDe9/dtPWusXhSAtG36mdJFEMGptDcreU39IJue&#10;Pr9OPeuJ+XXupCy1BnYlRLEBZNDIWLaAPUQCWA/PH+Hvfb17qcC8dSkgZYroRJS8OlvqCV/Kiw5s&#10;Lf1PuvW+l/tNJIppJZhTRCWJ20kXhcFLBip/UABfj6e0N55dVp3V6H3aNXU+XHy0bS1P2gLuWVSg&#10;Km50oR+4rLwVH0PJ+nsOXyIVIfgejKH4f9Xz6O98eq0LuPC46upRk43yc2Rp46yV1ZMZHGZLggXB&#10;En+ajY+piLf1MTc9RAWLuh0Yp+fl/L/P03frqSnz6t5q6p8FlhNQ5RI4qulgtTR4+GPHq9VAs8uO&#10;llddZXWVVXVtAYm5JFhjDJDHcIdSVoTQ1zjgfT1r0RJEjA5z0IkuQiy2ElqauljGQqqanVqyMrT0&#10;8WWUeJlmxcp0DRGU/fVlY3BVT9fZAYvBn0KSQPLz08QdX2+XSKaMq9B0EuVxhfKwR5Kt+zNHAIad&#10;oFmytDSTGPSkoRx+5IzN+/LEoEdgGvwPZ3AwEX6a1qc50k+vDyHkKmvSlIQ4APl11Q7aqquCZh4p&#10;5sZqSeOHGSU9LqlktU5N3VQJI9BFinC2uwuPbplAIpwORmtKcB9tePVWtGf4eoNTt7JY+doEiWlq&#10;YvJTrYvWvDTrKH1Itx/bOm8Ztyfrb2540cgqSSDxqaCp/wA/VBbtG2fLpW4meWOncOiaKqpx8Egg&#10;TxPJLHc+GjgY6AzgGR9X04t9bAvnhWR6jOkN5k0Hz48OH2deeHUQT0PtJVpph8kzO1XCkkVN9ojU&#10;vlJDiJvCI1ljVAC5AIRjYWt7I/CC4UcP8n5fP5Y6XxpQA+fUStxMlfUQ1aUhWtK/5dkpnJoZJrn7&#10;ZftlUKdILaJKgXHAVhwfbyY4Ht8h/hz/AJB/g6e8OpBPSA3ZjkelerpamshqKLyS0zSVEbPLDA/j&#10;kel8g1lifUIJWsVUgLc39mFr8ehgKN+z5V/zjhx688YZaDj0CiSQNJmomyNAaWSuoYoqqrBpWSVZ&#10;BK4p4ZP3mZnu6yEtYnSF0gezfRQr2kkAk0z8vs88gAepz0XhO7Pl0/0W4VhnRpmmokmq5pq1qarP&#10;3FRiozpglqbjxx1EukumhVdfUW90NkGUUAJFKY/Ecmh40Hnkj0z0pGgrnpZ0uYE7JEJYHmgmq2pq&#10;CYiKKMVLajWZCqsdYiQam5BDkEA+0j2YQdtaHz9fsHka/wAut+Gp4dZ0hfIU1al0gmNc9Mk5/dUL&#10;XtqSadlUSIFVX9ZILKVIPvccYRx5in+DGP8AL8+mhHr/AC6wRUAjlgqmlWPWVpZqhJJ6lftg2mGN&#10;4Z11Fyv0QNcW4t+VdVI0gfOmBn7R/l6qVAwemWbZywGWB/FQRSVsUtA1fL/lCTKDVmgpKVgySLou&#10;7a1SX1WNrX9u+LUVHcaZpw+0n+Xp6dN+ArHHE9MmWxtRjYKmkHkqpqalaqiolqpKCKOOWUCaRaoK&#10;xM0Y5sr3s1mY3t7cTSxDHAOK0rXGMUGCf+KHHpmSIIPs6RdPFVQ1tDkPtZEWeWSrFFOlDTOakAtU&#10;VDwhSWVCYrARoXBub/X28zKUZCcAU8+HoDWnr5mnTHStp9wR0pczyzRU00c9PBHR/vVyKpuRU0vq&#10;N5Xu6PG90vwB9PaY25b4aEgj5D8uHAccUJ6d8UefXjuOmrqIVNUlYFx7RY9YYkDxUkgBAWOZgJHY&#10;C6u0lzfj6n3YWpjegpnNa8ftHl8qeXVS6uMeXSiwBM2jTSgU0kdVUPDFZa14lT0NVzkm/l1BlY2C&#10;iwH092YDzOf5fl1TpgNZJVSGgdaOWmZYBUiGmFiHDPTwUc50qzOoHm5N2A0qQT7VgKo1A0P20PlW&#10;tM/Z8q9e6jzF8lSqxyJniWomoY6appIqefyU6lWjqUZeJAv7UvgBLcAkEe9/ASNNKivE+fp8vMV/&#10;w9aJoK9J4zVFLNVT+COOeVhDBSVdHLXUEVOV0Kaqspyxipb6x/nCwIVWCn6PKEYBRWnqDQ1+w8T+&#10;zpoEjh1wrMpUtVRkwUVRQ009M1CXeGtllVYg7QU0lNdLIGGsVHNvSAtr+9qiaSCaE1BPAcfOvE+l&#10;OvEk9T6Omnkmp6ekx0k0GUh+yMtXMsdPGfOZKDUyggRhg6FXNwSAb3BLTlVBZ2ytDjzpg/n69bBx&#10;TpXQYKGmkatceUCnmjeGmkiuIadSomjd+JfE6uLN6iB6faQ3JI0Z+Zp65/KvTgFOudRRaVpZsnFG&#10;1Ok1NNWUnkWmkgjQa6OmDpqYzNIASpjuRYNxz72JDQ6Dmhof8v2eXp16grXqfVYeDIQwVSpGa1pm&#10;nNRKI5/LU+O0IhppQF8YDATKDpBFxc+7x3DRNQHBx6faK/6sdGduNRGKdB1kcfHR1OrHinWfTPHl&#10;FM3koojELfeTVUyrGHuWUUygB7hbcX9mcUhdaScPL1p6f7PRn4eO3p+w8LSUkkYNRUR0s3lakoET&#10;HR0lO8Qp2WaVkWGFTqDJByWIIU359p7mTQ9R2186VJ/yn0r0261TPRhtrMaH+HU1OrV9VBHHE8M9&#10;MbRwOPFFonAbVEBpeNRqTkX4v7IrghgxbFfn5/5D0TXIAfHRjNvwQ1dJVUmSxUclKWVJZFgp4Y/v&#10;AQTEtRASWkB0xjxG1weBc+yCVirVQ56bijVsHpWSbU25VY8pJizWU1KUmatEvigjjIsIfJJ/nFvx&#10;/W1z9R7qryeRz0p8CEilKdBzmdjUlMD/AAmpiiSSqjrHp68o0KNChlFMs0QJCX0rFKGvqNm+vtQs&#10;pb4jU/LpLJAEFV6CzdmKNPS5ClndqOR2pa+vjLjIzM2jlq+ezCUOgCwwK1+SSBawWxHuDUr5f8Vx&#10;p8z0wwCjoBtxYWOSaoShx9bDElISJURJqSeaoS9NNT06JaMRk2IaYKpB9P1Ps2tpVWmtv28aedfy&#10;86dNsoIoOgr3H1VkJ6NoKhKRYEgoGooa6KnWeeonZp5KKCMG7U7MbP4WsLXYcWB9a7xCj44sTUg4&#10;oMZr5gcK+XTKwkcegSTaNdgiairpEGQnIWGhingnkiq+TBIupjTr4ADxIwH0A5JsJluI7kdhquc5&#10;GDSo9TU+nVgpY46nx49qajlrcwlXSwz0/wBnLAlQHqYfOxkAnj/TTiYAjyi5UWXgXYKo1qRooxGe&#10;Hp9vGmOlMMZ8x070eBiyVRGKmloRTz0lO38Spqx7Q4wKEipY4pwGkZfSjOpBuSRb8qa0FEJqDwp5&#10;nNfs+XSkxD16XOK6+rYcVPXUNH4aVqadkevjHnR4nElFCadAoCSCwjVgEJNzzz7bIZ3Ff5ennTpk&#10;iuD04ZnriaSKrnxsMgkmpoK6qaQJT0cVRFD/AJRPNVQjWItJtZBZTa3HPtli6AFuAxjjStfz+zps&#10;qR0XbOYGv27m6SWtP2kU0AooKanMkS00Zi1SO2QDM0s4YqIwnpk9V/obIJn8RGVckGtT5ny7fT5+&#10;R6RTHup0a3p3tPKbQmx6VEaRU+LhaglqHNPTU5yEgvj6lKF2lbUEOmeRSoB0swsT7AG87VHclpYz&#10;3MainGg4gmgFK8OmknMTVU1+XVwXWm8cZW4SkyGVpoIqyaMtDG9Y0RnDW0xGnjCOrm2p2N1NidRF&#10;vcVXdysN00bAsV6G9hKLiAM2D0ptx7gosvEWgelpKLWk0wkqQaapipjpqIjUKoWDQT6gBYix+vtD&#10;NceKQQKdLiEVSB0WTfkUE0NfLdKtjEUE9KIwtJTTP4qYSVUQswChmLKTYabnm3tRZEhxmmfXonvB&#10;2V8uq5u9trlcdXV+hxT0zGOelXU89Zio1VImpYRdzUuxW8iEqUuCLn3KfK96oYQDjnPkD6H+j8vX&#10;oMXKkkU6JimPhpcqkEaReGaWOvpUysEiTfbpA0SRpqWwZXs1ha40gj2PjKzxVrkYOkinHj9h8vn6&#10;dJACM+nTjjqKsesmrMjl6WVjEEo5IisTTFx4KvIvTycSIUujiUj0+sKNPLTsmgJEhA8wc/YKjhnh&#10;Tz8+rgU6FTC4RWhqmpq6ojh88Jp5VaWnyVI8zCEJU1xUItMCgGoqAUY249QLpnLEBlqc+VVp8vOv&#10;n9o6cWMsKjh0vQ01HA1XSYlKxEd/Ev3UkeOiRiIKinBVTGyMf3VQBQ12Nzb2iIDHSxpWtcZPnX7a&#10;Yr5cOlijStOlljqT7+Onb7avyS0My62gldZFuhko6dpIy0VQqXOmS/AsLjge07AjjRa+RH7T8h6j&#10;q4HmeHSA3BgZkmramnjqqaN8rHJRqtPCaKWJF/ytIIQLByQ5kYmyMpPPA9uI1FCsK0B+35V+Xp0l&#10;lj1Go6hYzCkUAloanI1JadpjC1HHFFLTLKZqik1gqumMDVE9jqYkWsedSy1kIcBcDz4Ywfz9Otxw&#10;g8euNdjUoxkMicilfMiA6qWGNEoMW8gWqlZSFXkN62JDagxXgD3tG10iC0HofM+n+YeYPT5jC9Ir&#10;JvGKmVYpoaxKaOWlo56fxwy1kdNTGokp5vMAoDo1yzK5a1wb8hfDwFRSuTXyJNK+fD8qefSSUd2O&#10;gYlqmgq3q5ZAaN/G+Oq1pamSmLuhT/KaeTQwcXQag2kMQ5J5X2erGrJpAyDRvs4kAgUI4088HpKK&#10;Vz0oqSapWGlqKWMN91P+yQUmieugF5qfy1I/eaUkw+Uo3qvoFhqCd4kZmV/L9tPI0zSnGmAfPpUi&#10;KVr0IOycbV53LQ00Z/hsxC46tjo1IkgpJnM8JnpqsGS6AW1FrabjV9B7L75kgj1ULA0Ir68Dwxn0&#10;/wCL6uI6OCOh7ra6goMNHicek+NqoYZEi+4mNVQOig6xlpwD+7bUzKSdP+I+pZbo0k3iP3VNSOB4&#10;fhHoP8PTpUAY6BCvosbVUslXd5q+EQzy1gmjYyTKhSjlliCoEWThI/GgKgcjnkZWwZaLQBTwH7Mf&#10;aPOvn1UxD9vQCVwqoTMZI6ONjHVU9XrmnD5BGnEy/wAPjC6tfJVbJcMCf8fYoQJpFK4pT0GKZ+XW&#10;tIbJ6ETbWVahoiqU9PJReFPEUqh/EnWKQSslQrXjNQDdSCbhSGCm9vZJuNmkz1yGr6Cn2D5HpZFG&#10;vE9DDh9zRTOs9LQQOjzxt4amelWkohWxBTDWQzmObxysCfKhVgfSiG3sKXW3tGWRjwxgGpp6EAg0&#10;9KU/LPSoKoyOhBoKavyjRrSJRxTrXyy1NZWNkZJKWpMADeGrfWSyxBn0EBgCn1Nx7J5tEfqRTAFK&#10;EfYAPP0rnp5cj7OvZmnpsfSMIJHrXkrRTzVtKqikmmqboKSomsFRkA8oXSrMbX+nvUOp29MY+VP9&#10;VOtkA8OnjbeRx+NSCkrYvv8AKfZT0tsfK0hgpFlAyL1M76USbTYLpUAkMB6rn3cg1LJha1zivpQe&#10;n+Sh6vGyqaHobqGzwwzJE1SkdL5ftx/lFcYtK+CKWtC61U6vG6WJvY3sfaaWh4evlw+fS/iOn2lx&#10;+RysqVP3C0LtSSrRVM7RvSpTE/5Vj5p2H7gH6JHA+no+o9oZp44lIORXI9fQ9e6U8vXuB8Jkr188&#10;1PAaaYpOY4karp9aNjUnCKJY3a/jdXfSfRYD2TzblcUqhoP837f+L6o0asanj0BG+9qw+Ceho6Ce&#10;GCiiVzUGkWNK2hhh1VTfcwEcqwCHVaRi2i1ve7bcJC4aRqljwrwPkaf6gOPRNeRNqx0CWSVkraKF&#10;cbRBKVYpJzojpYJ5/tRU0NKEkAkkEoCXdUkYXFr39nFu4dSzOSTWnE0FaE8aCnpUV6LGIXj0yYzd&#10;2SlnpykJponFVHX0CUNHFLDA0pWtgkq2GmZkK/rEZJ+tkPPtTPaoqkg+lDUnPljyrn5fb014+aDo&#10;VMDl1008oopw9PGzy5WOdJqp4XtHSyTIQ8RXQVWSO7aboS17j2VSJxGoGvAUxitaef2Ggr08j6u7&#10;pSV1EKWkqp6uSKovTioaCnliGRnqWkOiNlgBVS0aqZL2DWAI9XtpCGZQvr51Ip/mrw6cYYr0F+5Z&#10;fvKUSSyLT5OoilqENHGkcklFUH7eCjWcrpWJiFHpsR6rezW2ShwKqD58KjJNPXpFKKtToJMvHJQm&#10;ljpZqWKGKCRZy8kCUtNVRqPDTUdTUrf1uwLmQ2P9lufZvB+pXWCSTinEj1IH8qdNaadvr1Nw2Qle&#10;pjrXkppUqnpaunhkZhW1MFKP8ojok+oUMB40YMS3IOk+9yxIAYgOGCfIV4V/y/LB6pkY6G7H5SP7&#10;NDSTTymtVq6SWkqKOERS0zCVaatpJAtyquomIjYD1H0k8FTxd9WFKYyDkHzB4eWOHT3WStyEuQp2&#10;aGXFU8wHkaliK0xWu1XLW/Rqj58zE2fUB/j7siGMgEE+n2f4c+XVu3Tnj0DW7BTeaWKVngqhHDSy&#10;vEry1NDI8mkfw/yDWZHu14AGs36WAb2b2oYKNNCv2Ur/AKYjyHqemGPd0G2SpzGmr7ypq1A8EFNP&#10;TRUsWNkkbRNUVZUMZYGcMZUZiQWX6C3swQg4oB5kg11egHzApT1z0mf4j0+YtoaeqFLPRVjw0ARJ&#10;ZNIaCYhNCTQSxXIIblG1kaePr7bfuFQwFcU8x6j9nHq8dKHpRU87pjVapqVVqml+6SpNRLAY5Y6g&#10;+OGq8JvoVSQif1B5HFquO8hRkGnrinl0/qxTqK4jpqH76nFgZuamnjj+6dJJNdUKgSqdUZVgGcA8&#10;/wBoHkboGfQfLyqaflT+XWgKmnWKtx8WMm+6WoSlMYq0hkppoayaPG+If5NBTSCMiLVe0lRIxLCy&#10;kD3RHMgKUqMVxpGoeZI+XkAPn14qR02YaCNJKlasPMs0bJWlCKOL7hYgkCjGUIRBqiKOSQ1z9SWA&#10;92ncsAUGRw4nH+mNTxGKda6H3aOXxFII/u5KSnkjpoadqx6g189XBSkeImkQKkaB2Uuh9SH6jj2S&#10;Sl1c6akE8KUAJwft+3z6X27AcehyG70xis9JJTD72iZKgrRLjoZ56UEaKKf9ahWe4sNDHn6j2kZh&#10;K2amhFDxI+0efD7R59LhIAunpOZaSqnM4jmyK0slHj56eGnSEBHZSrieoYcqW5t+t2T/AFidp4ek&#10;FqVzWvp8h1Rq/wCr/iv9X8gEu4cZTUzzRR0Bq62Zo6eJ64rV09TDHZ6igVF9RXkTLqYMpQ8ge3Uc&#10;sK1oOPoc8DX+R+3pDKoBr0CWXgFEzyAAkp4kp4YoZp6+naYgKtHIGjWMMbvUW16SqluOV8dGNKYx&#10;8gDTzIzX5cK56SsKHrNjKKatrPtqukSempKKKohNPAml0mkDUdTPUTNqMMbXURxXW9ywsPfnZY01&#10;IcsTx9fOgoM/M06r0IuLpcbVNLkg1RRVFMU0SSUyT05ndm1GWqP7bqxVhGsYAcnQT9PbVGC+GaMD&#10;8/8AJxr1YUpjj0/u5qlq6Y0UDPSNUxj7enhmWpkmgBSo8SDUFVTobV9SWVb6NXu4iVaGvGnypQj/&#10;AAfy/PrdAcL0G+VoKwUs9FRqXmEMJhmq5zRFXjj8jSUYk1fpUOq3NmVSR7VoqCQO4qKngK+Y4/bx&#10;+XVqYp0EGS+3r5Hr6iNkIeF4hVR/dyUkqRGWKXRGQQjFWLlhyDYAfT2cQho/0xn18q5ofzHAfPrY&#10;AAx0jKuhmOib71pHqNStU/YKYivkss4gVRI+sehP8Lf19r42ThSgHoaH7PTHH7evdNyn7Rl8bSwm&#10;KWsgmplkT7DIlo/rFqJMc0AK+R35/Fmt7f0hhQ5wDWmRn7Mg54de6g0xpqSRqYR0lL4wkFRMKyqq&#10;UlZYhHI2iIeGKJSdfl03JUmwJv7uyl85Y8QKDH+Uk04fZny69npVQZCCOJfHNSmnijmxzVCzmqyN&#10;fWxgrAamqpreNGu2pImawALA39sCElqUNeIFKKF+zzIxStPP06UxVxXpjyGapj9pDE8MCQ2HmWue&#10;mkkq6VTUSvj7r5fEV1w2hjIZuG/r7Mre2JqWH5EeRwK+Va5+zpdGmrPQfVeTmyTVklOiTxxwrNG1&#10;VOaecfcyaLz06mwSNA8Q8jHUSORcH2IreJYVVXqDwNACMcAD8/lw6MFFF6TucrqXHffJPL5YZ1id&#10;lKhJKd/IDFSw2AVtbOHWROR9Lm3syhRpKUFOPDz+3zHpnj1Ygjj0HtRElVUrTNPDDN9z949K8C+I&#10;MF0yQrHbSpMYBLX5JB5PtaDpXWAaUoCP9X+odNNx6VNBgqJpvIKWEsJVingx1LHU6a2MiohljptO&#10;mNW4jc6bkrew9lNzcuqFa+uTjt88+fqOmJFxXpYwUT0n29NkVSKKsKVU0kMCS09LA8h+2pJSxEcK&#10;km4ljDFjcG/19k0khcl46sRgCuSaZI7anyweHTHbXp2eWGrowa1qyoqzDKrVUEkNFThKWWymkip1&#10;BjUXVC8yepLlT+fbKgxNSOgUetTkjzJFD58CaHq3UNKINTmlZJ5ItMU32/3ALyCPj1QQWZ4ywPEj&#10;sVsp1Ece3GlodVQD6/7NMH8hmo6qwr1xfFT1rUxgq4a6L7w0USTNFDEZGuXaFWCaiysDpuT6Lgm9&#10;x5bhErrBUkVJpn8+OP2ceqEUPTlQYVaevMMssvkehmMpXVonVWMZhqUfUImVV0EDm4Vb8+2ZZ9UV&#10;VAw1M+VfT19emnXz6c6fISxHzJTIldT0y0MMcLqjVFPO92E0ws14lZRosLAe0bxhhprhiSfkR6fb&#10;00FHT3DkacSPNS6siyiWWaMwH916dvE2lEKlZyToUJ9QwLWBHtI0DUCv2+Q4ef8Ak9fnjqpi8xgd&#10;O0Uyx1FRTmaGSKKrgqMXBKtVTyRNJTGRKXIR04DQOdVlVV0yDTc/QBhlBCkAg0ocg8Dkr6jh8x1X&#10;wvn08PVtLBSVA+zSemaGamx1LULDFQh5LVdTmK6OP9yQOCsMbKCFspFzf2x4YqUzQjLEcfTSPT5+&#10;vW1iznqPLnwsgvCUE5aVZqakqKqX7OKXxzsCvoaJpiQI1blf1AAj3sWvofOmSAK/4QaefTwjxTqB&#10;PXSzGpMhekxMslPUrK1NG0kMegTRS01P6pYwP0AKSCSRYfQOiIUFMvkceP2ngf2fPqtKY6aJqiJI&#10;Puvt52UVxq6qencRTSY5UZoYHjbUBOt71cYFiLH6n2+qEt4dQMUAPr5kH0P4T1sCuB1jqKx1inRX&#10;8jTEvSKSv705URwzn9KpDyFcAAAc/UD3dIFc6gP2eXmR9uK18+t6D0np87R08pkkmqAII1imSMxT&#10;PStRzaFikjbSZUeZkC+oEqPra3tYllIwoABU1GKVrnj5UFa9a8EU64R5Kohp4ZZ0nqPJGpjqoZKS&#10;GCDynTSyQyMoDzNI13cLZQLFyRYX+lUtRaLTyzU0ya8MAfPPp1tIvTp8xm45sbLUTSgVFTo/zqgx&#10;VUgqH0ySQCcCOVIlQlSYw6k3BCke9GzDUC4A/YAPXzBb5GlPn0ojjoc9CXSbueCING9dG1RSJ666&#10;upKj/LqthH6BKrFysdkezWbTxz7Z+n7qVBofIHh9g4Z9fXpYJzCe3FOhOot1ipD+GtaaipZYKo4x&#10;KqKe8xpdM+QpxkCx0x8sKaTUws1iLWCYgigYca5p5emP8PSyPdJBQM3SurdzxyvIn3ONhMlNTvjq&#10;hpXpIAskRjqxUyrcli2hLj68Nz7bQmgoD5g+pzilOl371Pk1Om6HcUNTIIayXIfayRpHLLFOhl8i&#10;ISwpq9wT4kH+eZRx6R9Tf3bXQVFK/wCriPX0+VerDdsULdNM+4sdPA8MNc8sCMlZCskU32z0ySeG&#10;V46cqZWmW7MwvYoQ3HtxCynuGeBpStT9uKdeTdanuavQn7T3Lt+gmWTGLJkaieeKrqNUMM9Jh8dK&#10;gejqZqWIKYQgRmWJrltd2IZx7TTmVqCXAGPQk+efPy6UxbghOT0bjrDvGLArUQVEtPjqeoRp3rlR&#10;5byy28FSZ3VGpTPrEZWK6kvy1x7pHLpICnPD0/L8ul67qiDAqOje7MztNnhiq2sZ4cPWGuLSLUvI&#10;07t6IBL5l8haE+RHVpCTcH8+3g4d6N04l0tyuterSOn9uY4Y+grqSnoX0QxRpLBTr43pvoy6ZF4U&#10;sP2gP7Jve97yDstrA6BnXVX16ZNy1Sp49GafYu3snG1NV4+NkqFCtoiRfIJEDPrkQXP+tf8AHsYR&#10;7LZSiugAn5dV+qmTIPRW+4Pjtjchjar7SlCpZ0g0RRhAsnLsI7fUkAH/AA/x9szbR4VaDHQm2ffH&#10;RgjHHVVPYvVsu0czHPLA0NGax/FBToIkiaeO/krKJgNTqQOFkUkG9/ZHLbvF8Q6k6w3GK4TtPTZg&#10;KcS0sNG0/kp3AaeG501YjluKQGwkjmZwbkn0rwD/AFYC0NenpTU6h0OW3ZGjVVhg8s8uhaVyA6Q1&#10;FzLJpCCwQ6QrHUSygf4kuJ8Q6LnIduhawlUqmOVZKOKEqaqCaCyQagDB451nUeosG8bKfrcHkj2Y&#10;xkgY6QzqKHp+hqEaERpKYhPLG9RoVQWnKEkSTTAgA2L3+uq1j7f6QEUOodNdZXxSi1KlPPEwQKs/&#10;kRpFW7hlZQQ5+ukD8XN+ffurorU6TeSaRk+4TSQ8KiRZVQJHBqvHqeLj0WNwRe5a5v790ujJFAek&#10;xlJUNRJFCJZvPTxPTRxKFSGNF9VLDM4KnU+m62B5+vtJL5/b0rjpivTbLNSyTqgBppvsQaxFRooV&#10;shaRIl5ssrcFj/rji/tA6itB0sjUUx0weSjnjiQ6atSkTJReXxqJo11KkczBRwNJkRUP1FySSPbJ&#10;Gc9KI+B6aJZzWRCmqS9IscjTSx/5tjTxt5Kczysp8YYkeNVQE2K/n2wQSxA6eHDP+r/V/q9A3JPN&#10;qdfDVvQtLInnnnkqURpT5GlhopFEnovZ3J9RPA91IIND071kkJb7enujxMxiFTKrSzIx4RpDYBNY&#10;BFzc8ADj3Q/EOt9SI6ipMjwq0dOrSiFDToskMUMBPnCMgJfhSFJ54I92611yeppikYmp1H+VGs8a&#10;TKtRp0hYpqdEFvWAL2b8Ake6v8PW+s9NIks8s9UTLHEJIQJJLsyyIDFqjtZXe9iqLyQSSPqGet9O&#10;gdTGfNHFStEW+3qnX7gUMjL42Ale7KZOHYMRbm1/fuvdc4fPHORGadxGiTOzIyI4t+3OCt0c6rqy&#10;kFrFSTfj37r3XpKZJvMZW87tE8rRyre9QzFoahjfUluVAXgcXta3vRpTPXuk5JNZpVkqDMPCkpge&#10;JJopDF6YImnZdUjeQKLKSBwfoPbTaPLp3y6a9Mgkn+5S0jwtPPTDTUNTmQX5LgqVBJXT+Pr7p0or&#10;pQH7OoFcimqgpzUuswp1Z2gjj+5kkjh8slKZrel4hZlsLC9vx78c9WVtQr1xaaezaYmpWkcTRSrA&#10;oeNY1CU8HllU6SpA16gCQfT/AEFeGOtkAkH06mACqR5Kh9aMKXyBQks61slvumpoNIaNVJGgelir&#10;EggW97FPPpPJ8Z6mCIMKmJYvFI880dOVuiRPTwBzLMJAQImGkHTdiLG5PvRpTqorXHTdUSMsYcGn&#10;NQ8cUchi/dhZjeM08IVV8OhrSt6SRbkeq/vzcerhKLqbrC9RJBG2qd6oKkUKmVo42jZI/FKYnjAY&#10;LIt1kSw5F/detfp/P+XSfyTmOMUK2M0tOJF8oRoZFjfTJCiJ+nSt7o3qb0j6+/dKBwFOoNdPFJNp&#10;FSynHiPxJLCJY6yN4tMZkiC/5wN6VsLfUmx9padWCHz6SlbL9tDTrPS/a/bVTJDSU2qeIVoPmkA0&#10;XZolRiLsTpViFHvfTgGMeXTSZTWM2Px8KVMiyTQVrfcQ0f21MyF/OmOfnSlmC30MrNqPHA11rSK1&#10;6TTV81Z9ssd4ftppxj2aMTy1ryoyyRZDIsDE6qVKegq9ltyOfexSueq/6J0wGpx1ZRzAPCk9TSyp&#10;DNAsdPBHSQmwq6EuitIA7BShXUoDAf19+7a54dW0qem+Wrcw0L1iE5CB0L1NRA0tDUUlSnlkmemi&#10;BEaK40tECNI/xHGwCcDrYFMDpNz1QllmFJFNC9XMtPT1dNGKejd1jJkRElOptYPkPqJF0FgPbqqA&#10;Ktx6sBXHWSp8kf0LNJREU89Q8kUTR1bqPPOZZbBYQpANrm7G/Nve+zj69bAPEdMkkdRTUupqsrIY&#10;wKn7Z46ihMsUhDUutwQwaO6BnYE3Nvdjnr2KZ49Y3L1ZZoK2c65YKR6aKE0FXjaBqR6hKWiqtLDU&#10;yhP0Qn03DNb1e26KOP7fU9bX5H8vTpKLPWI1P6VPkppaOjKaHqJ4AxEj1MFOuiVlYhYzGqMbk/S6&#10;h0BT05n/AFf8V/m/yBN19VdWq1mq6r7WgR6xIJmioIp6WoKSimjn5LrG41u5HrBBBuPbygE6Tip/&#10;P8+myagkeXzoPyHTdUzsomqllWWvtHX/AG1TSwVtQkCP408slvUkbfuOFsSoIX6e7qoJ+XCvz6qQ&#10;aVP28P8AL00VDCmaWkqFoXczDKfxJGMYaOb92vEIl1toEbKpuebW5AFnQK93EcKfZ02SAdP51/1f&#10;z6Tr1Us6VV4Fr2lhVTVOft6IqtoGFEqgSanQkCQLYmM2A/L2kA1r/n/P/V59Jiagnz/l+X5f4Ok/&#10;PNM0UtHSGSZVvF9ujRxCmSCQeB4Zba5Iwxs5b9WkAW4AeCji2D5fPptSchemWvqUArJGahpngjEU&#10;Ipa6VSpDlkrTAsZKQyAHVra9ySl73FlUAgEY+z+Q+fn1s6ck8ft/mRmnSWyzPUJBkYHqBRxPQiql&#10;pdFW1bQ0sf3McKQUbiUMwfVIJWQBRoJJ49voBXSRU/Z888aflx6ZlIY6kOMZ8yOI4D9tadNlCslT&#10;WvDNFR06VKVPgmjjj/h9c0wLLUysFWUSHlmjiI06vwPbhBCVGftrUf5OmgSWIpSv7D/q9OmiskQB&#10;Y6qGmy8VJPHTxUw8lDDSTCEirlyNRp5Rn0eJopVYqLaGsR7cUZqvZUeX+T+dfn0wxBFPi0+R8vWv&#10;50/Ly6YKimAq4Gjo1pXrclDTRKIW8aU0MYUz1FLIF/ZCWWJeHLMHPLGzwNFNTWgr8/8Ai/X9nTTJ&#10;nhSpxj/J5j09TnpPS1MVLSzxJC0woWnpIMgs3lrKanq5PIRLJKtz4mOkg6uG5tb2+qBmDDtqAaep&#10;6ZJCJg104rxIzU1/P9v5dNkNKHELvj56CKJdb1FY8aLCaENIJJ/GSZCAWZpOEN0H1Fy8WyRg/If6&#10;v9nj1RVFB2laeZ+X/F9NRWRaec01WtQaiSCSj8YgpVUUE5rnTwadb1MYLiWezK2ocgD28KeeKfnx&#10;/wAAPkOqngQmfQYGRn8yPM9R6to6yJ5jHPWU1UY1gQu9JMv7eq8ctSpV2mLMNCxFf7a8kH3dcGnD&#10;1/1f6j1RgrDUKkNgUqD9oJ4kn0FPs6ZKqKuYVr+YLNHSUr188kZOJcUkumGhpHs7u4A4IZFJDjk+&#10;3FMakceOPX7Tgfn02QTWnGlT6YxQGn+bz6jzu9Q9Mj6XnqK0R4uSkLtSpNPBoqZKmKQDSsVxGkvP&#10;0b6/T37gDT8/2/6ietMWNCc1OP2f6h1CqYvLFLE8Mc1fjY4JZIpY3p/tqeeUQM7xxrrdQGAKISPz&#10;YAe/AjiODcOtEVBB4qB8v5efThGy1cEEFEPQ7uzPAUhNQQfDJFI0y8lWDIlwBoIFvr7pShqf+K6t&#10;8SgL+31/1f4Ova6VnQ08MrrkkaCRsZSpFQpGP2p4oJKkepfIqK8nGpQdJv79nz8vXj/qp14kUx5+&#10;goMfP7f8vWedWi+2T7qnoJKRhM0U1PIJIQthK1OzASzi4HpaU2dRYDi1OIqBWv7P82eGOvFcAVpT&#10;9v8AnPyrw6Ukszz1VNFlIUx0SgyyOUjlzWalSMVP3NXHSqAhjjXQTIdV3WwY3PtPQBSYs/4B68fU&#10;/wCDp05cCQUp+bMfU04UH8+pc9KlJTyxUUUohrKiCRqfJzSVKiB4w1PJTPVjx+anRxDP6goJWxJ4&#10;90DBjqalRjtxw/nQ+X2enTpXSulRxNe7PHzz5jgf8/TqYIIYUqagK60YWeeKmhelr6Y0RUFRFIVn&#10;jM0bl5Qo0lgFDX9sGpJQV9Mmoz9mD6D0HTukU1E8M4FCAPLIqK+fr69KuGgeFFWDXLSGOmkjniiN&#10;PLE9RJ5pjDRTnWpnJEvjJuv+pH09oi1WJPGtPlj/AA04dKFQqvy41888ceVePT3QUk0NbBX0Yq1S&#10;pORpY6emcCWCdIxc49ZRZTOFbyMQFRLH9R9sSMpQq1KCnHHTyIQwYD1x6fZ9vHpU0lFj4HVGkyEc&#10;slTB91elWOCB19dXElaQRPI6XaUkcJYpa3tOzEjFMfPP7PT09elCBVpxr/LGcep9fl0sKCGv8ONm&#10;o6z7ahFJUVk1PRxw1snhjnKkSiRfQtQjaQI2U6GUFT7ROVJbWM+Vcf6vXpUgNFKYGSaZp/xfSnwt&#10;ItJLTZCkiyXkyNDVZPGznEq8lIKOr8EFIq1HkSORRz+ka9XHOke0jmtVNO3Bz/P/AFf8W/HHwOci&#10;ox8+HSnDS1DT0dZPQLM0VLNLDRJLJryAc/xGnaukGieIoQzxlVEDkhnI9s0FBp+wVHl5Gg4Z4eo8&#10;urgFqg/nT+eeBxx9Djp3pImjByUctLj8fTS0Jo56Lx1Yko1a8dVVU1SZDeB9H4HkNlsLe6nJ0nJP&#10;Gv8AgH2/y63opkYA4f5z9nSmBrfIYMk02XWCXx0s327QR5eGq0yRlqRfXGsOpV8hv6maMfQt7a7A&#10;Krjz41pTz/P/AGfLq2k1AbP5ca/4Kev5dS3p5Y6isya0tRj4qmuMUNXSTUqRZJamBDNSU0DLeKKJ&#10;o1jeQfU6gD9fe6gJoPl5elP8NePVSp+ID4vP1r1gAxErlqSGQ5CNYce0CmpqDDLTyg1btRut2MPr&#10;KSngqWtwfdRrxq4cfT/V9nXqIPt4dJDKpTVKPWFaeaeGsyNOzl5AlVXU0LVNNU08EQ1CIAvF6Bce&#10;ojj2tioDpHClf9iv8+mmCmprkE/4OP59Fc3vR0k1VSTVVEKGqFBTtWtTCorY6rHMXiR6iOpJQQ05&#10;Rrl2d2ZgCpVl9iO0JCkKdVSacBnHCgGT+zoiuwhI1DTgV4n1/YF/M9Fh3/SGoxFZEaaKtqnnqaBY&#10;V89L5Fen+7p6sBlKa4BcReollZFNweBVtr0kXNK0Nf5H9p/n0FNwVTGy0qcilPzr+Q4fI9El33TA&#10;JWNpWIslJSSwGO8sHg9SNIpHPkuXWZgVK8Aggex7YmtAPmf29ATco6E/IAfs6ACpi1NNJJKJWgB9&#10;RTQGKXEaBlXkrc2sLA/7wcB6DT0HHUHHn021UbKVsVYeNbrHpceJVBkV0a4Aa+knjke3FNf9X+z0&#10;wRQ06Y+ZANMaJGGBazGN3jU+mMX+qj/kXt8iukdV6//Q3N7ccgj839I1KeObc+1QNMjou66Ivxaw&#10;/ofrxxcH3ssTg9e64Fb/AI+hA5H9Rblv9b3Xr3XuT9bW+lz/AFt/ZFzx9be/de66K/U2BFhxY/UG&#10;xP0/3j37rRFRTrogC30HqtcC/wBPoSPfutA0OnrsAWHIAF7tYC/5Nx/vXv3VTXXjrr+llst+eAbn&#10;+p9+63VBkddcEf43K3AsQL8W/wAffuth6mnXEqB9b6gTYnj0n37rbZHXjyLWFx/Xm/45P5+nv3Xl&#10;WnXEKBe9iR/he3Hv3W+sRCW4P1P1ABBt/qh9fr/vPv3XuuRsSFBA/wBbgjj+g9+603w9SYeCAbcW&#10;sRzf82A/1/eum1+Lp3p/083PBNr2+nB5/PvfTvTpGR/X8C/44/pz7snxde6kqQPoL3+gIX8f63t1&#10;q0x1rrJ+LkfXj9Nx/T8e2cefHrfXiAeGHAFh6fr/AIav9e/vafF17qNKp44BFifoOLD+h9v9VPEd&#10;NswvcfUccWv/AL179148Oox4H4+n9B/vR9+6qOPUWZSBYf0/AFzxxc+/dWOemSpWwsOAb2PpsP62&#10;v731TpNV3Gvgk2sWHFwPyt/+I9pOq9InJWGsFwt2IDKosFZeSQfqR+fbTLTPW+gi3DKIFmIIZgky&#10;ABLsQq3BVbcX/wAR7TTLVK+nTbJnUOix70ySwCniDNArh0EpQymKQxG9M0LWHqubFjYf7ySWZCW6&#10;R6SH1evRcXzC+djeULGygRVVxLO+uxiSwCm39jkgfT/H2n01anT+g0Hz6zpk3aoPnSomiia70rCn&#10;KPD9VcGnAJseCXUg+7hM5634bdSHzFQCrxaXmDOBBV0sVLEoHMIIiL2B5AUf7YX9uCiig69oIx1x&#10;TMVCrJPLLVeeUAzmOSPVCwb/ADCzMLlFH1uP96v7tXrxQgV6zNuKRrOlVFLTzKYZJ2/bi9BAvpAG&#10;ooSDqJsSPewK4HVes6551lR1lnqmWRo44oJGh1Mi81MsD8FRxyv4/wAPeypGT17pyp9zSTgmdYw6&#10;f8CaaOUpH4UFmWJWueB+oD629PujKWGP8HWxGWz08U+5YnSOcGapSXyEu0f29RSxRHSitrUqUUfl&#10;rf1BPtnwz5db0UPdw6mpnizQRwyU0Ss/kCxu5aRweY9TKeW+pJb/AFvezr+A9eISmDnpxTNAyGQh&#10;/I6l2EB8cc8gOmQrFJxwL2+l/wCn4F1YKNLceqdZG3HGlRG0ld4RIwpoldDKZJ7XVZABwB+FT8/n&#10;34yKBjrdepj7oKSxxoXkieIyS1FI/keeNW0KrKL8hrhgVJH4/Puplpw68O40HUg51WjtUzK6vG8C&#10;KZLLLfkgSD1gqf1C34sP6e9eL/F1fQ4yOkxkc0qrCFmR2HpYS2eCaQHSkaUr+pSD6rizfgggglmS&#10;QnA6tGxOD0FecrklEkBL6mjnpnllRWjUyXklM0cdiVQc6bXIH19pn0kUPT4IB6AXc8kK0aNXyRwR&#10;pFJTwOFZKSsjVtRnYrqWNiACodNXFgTe/tGUJkqOlqCijore64fKrVyzVNVTFmpZZp3glirYZ2KQ&#10;0yq1lJckjVp1Lxfj2sUUWnTyntJ6CF6BY56cpGJcfrFLjZagEVNo5CZIjSRm8ihrqGX+nK2593EY&#10;Ir0zUcPPowuwI6Kmyc1LEs6rU0gBOpdNG7MBHaBgFjViLNcXa/vQArjp1P8AV/q/1f5AezZjPDJT&#10;rpSN0p4Naq4aNZRZXjnA9IYceNDxb2bQ4Xq/Rntt+ZIoXiW9QrssdpVVppNd2kl0/qW/0I44/wAP&#10;bvXuhvxY9ComgyRyIDZbSQC13YMAAwf6ce78R1roUMMyPZl9BYhbEnWiH9Sm/wBbEH/Wt7djFTXp&#10;PMMV6EahLBVFvSYxb/abGw/1zbn2YdM9K2mK2VSLggW4OiwH5NjYk/4e3UOOmH+Lp+p3FgSFX8G9&#10;vxyNIsD/ALz7dT4utp59PEXIAIt9Prb6E2uSf969vdX6co/wOPoTxp/B/wAPeiKinXiK9ZwPSeOC&#10;CSf9Vb8f7z7qDQ6OtGnDrmvFwP634sbcfktx7c68BQ9cxYX+l/8AWDEg/U/1H+w966311otYjgfk&#10;/X/efx7917ri6i30twAL83/wPvfWqenUdlFjyD9Sbfg/09+61nz6xEA24/qbk/QX/p/r+/dbFPLr&#10;Ewv/AKm7AjkaRb6Ak+6P8PW+ozLyDb/bi30+hv8A70fbPW+sekfQ/n6EjgE/kH3sUrnr3XErcDiw&#10;5Cn/AFRvb3Y6KY691jt9DyfqDY8Dg3BHunXuuLA8cAgXHAvYfg+/daXz+3riR9SQPxYgcf4kg+/d&#10;eXz+3rrST9fyT9Av9kWB/rb37rfXQ54+gK/gXFgbWt791418uurDSbqeeATYg8/j+nv3Whq8+vaV&#10;4+gtaxsPULfi/F/fut9cQoJJAuRdQRzxf8n37r3XNVHOmzWItzf/ABN7e/daPA9cm06RewvewPP1&#10;H5/4j35ePVE49c1Ti7KpVf6Wvx9FFwfdvL/V/m/1fzLnWAAOxDBgFP6fSfofoeOPe0+Idabh11NL&#10;GqOAQDa9wBx+Prb26a0xx6rWnSWqqp6cPM37djcSKFIAJJsw5+v+w9+WtO7qvUefJRvA85Ngg1SB&#10;RfVYfkN9Afpx7t17pGZ4zzeOIt4UrEDM0YUeNQLoD/Xm9x+PbclNBr0w6gvT16BPsRaJMfLHVyiO&#10;DwQrJIPqjRy31H8AXAJH9PZdKyAGvVwv6q08+q8tzZyswu5pstkYI6nFfdM1RTVEMil6KM+E/azF&#10;fQ5YhkuePz7JpZSshrw6OUwAOgr3hmYqyhyVVWVFe+38otTS08tIEi8EaHUn3UFmL+ImwUyer1XP&#10;NvaUyd4J4dGEUdO48eqavkdvIYjIw4XDJhsk+QjqMfkamigkoTlGLaY0rRHrjkkWJtUXgUajwWBF&#10;wq1KxFOj5JNMQ0mteq3Jt04+Oqykc0VVLXPVzeFaeuijMOQxz+CninWRUnWEXUXdmDH0/m/t/wAu&#10;kVaucU6CLe25o8ZQ4fE1SMlTT1cmWrKiNkVkyksgeGGSELpePT9QLFhz+PaiFa1r0nmwoUeXQPz5&#10;D7rIVOQDSUsk9Q0te8TPKrB2sGp4JAbH6KFIBAv+PaunSbp/SonpcRPIIKURSmJ0WmQV7ysrWZa8&#10;ldUULAkqfpq/T7oShOfLq6tQdYh9qpxlFjqqKplyMs0sMdTNHTSUtGR/lL/dyH1gvwqk3Fjx72SN&#10;JPl14DuAPR2OsdsxYxqLPyyYmKWMR0UFTU43KJVw1s9N61qqiORIBG5vYzGRFUBlZQQPZLO+rHl5&#10;9Hlsqqa46BPf2RyO4dxZjDrSTY9vuzTJjpvA5SGJw5qKarKRmaA2JhaUsACApYfVTFpSMP8A6uHS&#10;SassxUfs9Pn1lzGMlxGS2vg8ZDK9dTAVwq8i8U1NNUVsXkVKigZbq6gHyMsgBNha4PvSvrBYefW5&#10;I9DKg4/7HQEviaHK79MtRO0mLWvVq5IoCIA0VR4qoSqg0R+Jrg3a9re1hbTCOkSKHnxkV6MJVyNh&#10;sxiqzGY5Ex1BVLNLJSTNI6CGQGKpqQSY2DLpIaNrXuOOT7LNOtD5E9HVAknDAp0pt5dfPngm5aZ6&#10;YT1tTFk48F4FEeTBTyVDQ08SjUJFOoatIHJJI9sRS6D4R8ul09qJKSjzz131Ni5KrN+LF0cNZm4S&#10;1KslRKtNHDTGQrCI6imNlmT1RxyK1zZVU8+9XZCrU8On7BR4lQM+Xl/qPp0Z/r/ZGOjjz1BFUGbH&#10;VlRWjJPTqJqiCBQ0tRjqqma7VMssgZS5sFYamZf1eymaWrD7MdHCxqurRkE5+Q86/OuOlvmdo4Of&#10;H7TlzMDVMWLqJ6ijavrZJqOtxNQhjp9tLk9bIWIXyCOd7fRQWt7ZEjLXR58ft9f8nWtCsFD/AIf8&#10;Hpnj0k914itrMVt3dMVeaumOcoUwmONAEqloKKQvQUSnHpGiKXBEshBBQC5P196RgCUP59aeJiFk&#10;Hyp9nkPToRqXaGT3duKoloY6J8BQ0FBUZV4fA6tI8gNfHHRx2hmkjnZVcMxYgEj2kZlRKefl0Ywx&#10;GRyRwAz/AJf59CZjtqRUMsOWkMUDRynGVddMk2PNdJMSKCXRGBGvh0srQ6Rb0k3v7RyMSaUr0vEe&#10;nu/1f6vl0rq3H7UxtQ9Vl8zQVeSqaKCGLA42MCbw6fNTZXIhBdyLav2+L6ifdlJK8KdOFUDGpr8u&#10;k7tXZ25N0wvUboloqbbtLlJaDBYymVZaHJV084mnWtkpCGnjnpWVvHOqqrgqtyfbjNGtNHH5/wCT&#10;ppInckvw9B/l6DrsHZe3qjMVey+vtnUC5hhPV516BauGhempZld5qiqnVWpo430xutPICdVkOq49&#10;q7aQhQ8px5dNyxKGMUagHzp/l6ALde9aHaG5aTE5LB0GSWDFU7mndaSqWKSRC4xn3ckclR/nhaOo&#10;kXWo9Lm/tSIxIlVxnpl5licJIPL/AFDgTx9R0gKH+524odyZatqMVjMpFLTzmHITSpjqKSVTPHTU&#10;1ajtI8kmkjQsMb3AKgX90cPGQAMeVOP7PLryCJ1ZmorfPgPKnH/IKdJ/M7fkz2FyGe2vi8qHptOO&#10;iyMqyyRDIwDXULGnBendeJDVR35BuL+/CRYzocj1p/n8v2Z6be3SaEyQjIxX5j/Pwz0kMfRVuDgx&#10;UFfVVlbXSNWLWYealfFzQUFQgqPLVUwU6Yv+OJX0MRYe9O0chJWgHk1f9X+fpPDE0IAapPAginzz&#10;/k8upOHyW2aLDbhxVbT0opc1TkY6DHF4p6OspZdTSSvItirfqduOQUv7YlWVmDg5Xj0pi8JQyOAA&#10;3kPL7eg7p02qsuP8LVCSJXS0tXAKdAgamQmeqqJCutYWF5S5DGwFiPdy05rXhSoP29VRLUEFONaU&#10;/wBXl59OmFZquOeWly7YrGHKyTVNcVknrFpqeIiloaAW1Kp06wdYbm9ufbUoCAArqNPs6fhGokqd&#10;K1z64z+09OVZQJX1aVza5ZoqKipZJqeYzpWO7NJRx09FMoSKQsA0mqVmAIIN/bIkMY0/M/l+foOl&#10;awLI4fzAAw3EnhSvA+vSfrcHjsV5pTXQTvJPHLlYKUVTYZDP+79tS5JwfJNGoaSRktDxpYsefb6X&#10;Dy4p9hPH7aDgDw9emXto4jWo45pXT9gPr6/h6fcbhonpoqYRzUGBkllqYq/7CnXIzrJwgaZwwgQD&#10;0o0a25sGJ9syTUPqwxxx+z7Pz6VxwCmkjSnGtMn/ADD7MdOkcElVJUOzwV02IMzYtqOSIJUVAUw3&#10;m84YyN4+Vgve4JFr3901heGA3Gv+QeXSgR6iTx0fDT/P5/Z00YyjozDJLPPFQpg4JchMKNDJK9c5&#10;LTHRVBlcMp9C8qCP6j3Z5WB0qK6v8HVY4U06nxozjOTk1/zf5umesevgelqBHVzQ+T7eniFVFHWv&#10;Aw8005KWVBKzKzhBxa3t+LwyCtQDxz8v9WOmpAyZoT5eQx+X+rHSbpnjp6LI/cfc19FUV888sNPE&#10;f4ez/pqgzW0SPCh1prU3OoKePbzjURT04+f/ABXSaMqEOurAngMLXqVjYhHPCaWpL1EwEVNHHUSw&#10;OqVUekSXiQyK0QAaUpGqtb1LzzWQ1Xu4Dj/q/l1ZFXV2mpPD/V8uJ7fLp+qUxc9TTZGaKupa7F08&#10;NKkVKRS4Rq5f2562WCIHwmpUnyyytEHJ1D2nUuo0KQQc5y1PT50446UNHEaSODVcYoBXz8sV+dPX&#10;pryi4+ORvs5UpK5lSZ4PuqTLtV0CH00sU0ILT+M/pK6msQCR9faiFm0gEVX14U+dPLpJPHFq7DRv&#10;Pg1R6V+XHz6RuRq6PTFV18EdNWUKeZYjQNN55J5PFCKqSW4Z3ViwRj6bAHnj2sjDAaQag/OvRXcB&#10;CauKEfLjXH7af5um6alWuyIrZIVaaWpelhqZtCTimpqcanhJXSJLG9nBBH059qA2ldKnpC8XiS66&#10;ccfszw6b48iZaWSraoqqiSGSopkmgAqf8lhcw08LUbLpU6tKyxg359JH5uFUH/Vx6ZqSK/P+XTPk&#10;KOPHMtBHJWf7l0jqKmGNUeljYDyl4gSdLvJcDUrWAIHtRGfEy1MdJJlWPtFe7NPIdIaSuqYsnTy0&#10;5rcSyrKpgL6Ip8eeGkgJsXdx6nIPN/0/j2YiNClGAavRSzlZajtp/Ppv3vuzMJLTU8bR0lKTTCRc&#10;f5Q9ZTJ66KGYxMIpWBBZVCIVP1sfre2s7cg4r1W5u5h8JoPl5+lfzp0JXW3YOErcbujI7pkjbM4T&#10;DIcVWSolW9ak9QEnxjQyxsrNHHdlNyT+m/suv9udGVbUdrcR/l/M9G+17nCUd7w1dQKH/J+QPT5R&#10;b22fUzVMuOkiqnjWaeoip6KOFXiSPVr88YPgVFDMwRLrwLG9w0bG5WisKfn0pW/s5CzJQ8fl6dFR&#10;37vio3LUSRwuzYammeOnjlYS1E4j9IfzgBwgBBK/Qfn2JrGyWBQfxHiegfuV41yxH4RWg6DQRLIr&#10;SekvEU0rZlVkYWDk6TY88H/Dnj2adEwUtw6n4+jVpXMimNVRuP0qxU6pJRIQAD+k88flfdJML09G&#10;tK6vPqJLHNU1MuqNZS5dDcIylj+kahxqAH9n6+9agq462UDtXqFLTM091gEkITwoL/tSzIlr2NyL&#10;83t72TVK9UMRBx11WAigV1AQrGy6gNSTNCLMWHBQj8C1vz7onxdbkSgqOk2aaKTxyCGRjIWkjDtd&#10;V0j9xwdP0J+l7c+369MDHXNqRLRNOttUiEv/AKko36VJ5v8AQNcD6+/db6ytNJ5nvIWhSJlhgK8j&#10;UfS5I5BFvp79QU4dUbj02ySz+MrIgSnGoFH16nkH9oC305/PuwA8utt0x3k8oeYrYWjVY3v6EP1e&#10;wJPHHp+n54v7v1Tp8o8jTpUK7xBYUVlaIka1YcBDpBJDX4upt/X3o5690JuHzVpIKiSlhaLT42SR&#10;VlZ4bWRIVAHIH6gxPP8AT6e00kdQR09Ge4dPe762m/3GtRQR01E1NF4Vc3aGdT+8Slgtze9gOP6n&#10;6e2oUqTXpTcsoACClegmyDzTSincOBFJriIOoNG50qZDzdSf6c/gj6+1igAdISanqPWfbwoI5o5X&#10;hnUyO6ix8sZ06I103Nvz72M569TFeuVW3kSE2gCqqCQlQxIA/U4a36OPx9f9t78OPWuvRzRKzR+h&#10;bxjWkiFS7lrXdj6lUr/Q/wCwH0HiPPr3TyMiy6aSTyywztHCzIiuvjW17pJwbfQ24+l/dQDxHTi8&#10;OlDFNQSRtAklWqQX8LxorGeEcNDPe2jSfULA8DgW916tinz6jtA0ykRAOQQsrSMI/EWFwUe3ruLa&#10;Rx/re/dbVC3DrHUkwqlJBCC4s3JQ3eUXJ1f1/Nm5Hv3WipU0PUOCI+UvIRMlxdBZmWS+gLYcXP0v&#10;7914DUaDp4pIBIyyMDSRK7xWcAroj5MbBebg/wBOPfunREPPqRQQM7PGFcxMzRyThysfmcFlCyuD&#10;YC1x/QX9tSHSa9OogGB59KGnvRSXiQEIImtG0jMZEHoTkaiLG5VCTb2nI1mo4dPDt6kUFbk6mqqZ&#10;mMlOJY1D1awNIEIb0RVEcJ06ALLeS5P5/r7acAAg56djZmao6cshj43oVkqJRUO0nih8DGGKGobh&#10;Y3jmACWtq9PFvpz7aVxWgFKdXeIeHTz6S+X10FCFAnNQyEO/jK6XUhrOkgvoYWZQP9f2+lHb5eXS&#10;d1Kih6ZMUkr1cE7LL5VZXYyjS0jHhY4SF4/2n8f149uvpC06oqkkU6Flah/NJQTATM8lPJGssUcv&#10;7si2eKJk9LMh+pPAPB+ntAwGjX69GS5NOjndJ4XB09biq6WlpTTVaeHIVcsQFbQxJULT+Z1iDIR5&#10;CNRBs39Be/sJ7xLMyugJFDj04efQjsbaBKSU49bEXw72F1jnMbkqlMF5qjBy0n2m5auihnyiV0sg&#10;RjJSIrllThZULMVBHII9ghfFlcpK35eXT00iwHtFcnPVO38xjqKr2/8AJMrtbGzY7H5im/jHnpaZ&#10;aXGVtca16epqKSGBPTyFDtYtqJ4H5E2xXafSPHMalTQfZ0R7jWS4UpjAP59A1sjtDs3p3cMeYlpa&#10;7H07TY6ernoKMvXY6tx0iGBq5p0sIZ1Xkq305vew9+vLS1votAIJ+fD8umZwWIMo/Prbc+I/zz6y&#10;7HodsQZDL0dLnM3iqCOP7aVJYa2qhjWKuF1uFnDliwP1BBBJBsCvFk22cR3C4BoT/gz0l3KyiMIm&#10;T06uKxGYjzmPgydOUhgNooUkGm2gaBIAw5BtcG/sRzXC3MXiqcdA9lJJNPPp5GudUZGU6ST5BoGp&#10;gP0kf7Sef9b2UTdyinz6sgAz59QaikMqRMFsJCddrspLG7C/Nh/iB7Jbu0MwqPPp3pqqqDQQQVRh&#10;r9Wtjoi/2gsCxU/U/T/W/JDt5trRmox1vqBLTE6NUaszpqEZuxa36GWwIAP15IP+t7LHsnJ4autg&#10;0NesL0pRiFXSLprlFgyN9TGn6ja/C3J/1/aWS0aM9o/2P9XDp0GvXJI2vqDMXaMhfKvFgbm4tYkf&#10;j27FE9Sa9bA9esweYFbWBZNRZmVQ5Bs4PBsAP6ezCMyLQdX0qRjp/wAdWNE5QmBCGGkMNQdVUn1M&#10;QLN/QD6+xjsu4tEdEh6TyoCOllSViuY9BLeTgICCSGBtZxcjV/gPchWt6jAGvSRo9Of59PsNYi2L&#10;aW0obG9ifr6Rwb2tz/S3s2S8FBnqhFRx6mLV6wBdih9YF1Yjj6MTbj/XHt36uv2dWpqwOs/3IvbS&#10;jWZgitYgkC+m4/P9Pe/qK+fWip4HrKZ43X8sb6j9dIsOAurng3Fz7876hnqugdNtQ/Dggi6lRdVP&#10;N7gsW/r/AIe0Uxp1emMdMlQGLIp5XkNptawH9g/1/p7JZi1aHqyaa93TbJA0gk9N/oFUsEcWPLcA&#10;3H9OPZeYWcn06vIwpSvWCSlCPqW3oZVY/VG9NhpYKSeRyPaaS0C9wz07TqBNCbyJoW0/DMFDlGvY&#10;EGw4/wAABb/b+yyeDitMHr2KdNksSRqzJp0oQCCvIJ9MmliCbn63HFvZDcxmMV/1f6v9XzLi8Omm&#10;cBJJCgEcq+oBkLLI4F9Llhzxb8eyC4orEjB9D0+MrQ9cdcpcWDuPGCQqqEQ6A2iMW/3vj+ntL4sh&#10;Nfl+VOvKgY06xazGV0NqViBGQQUABv6b/kn6j200jABePp8ulCBPw+XXZkjJBDutmIQSstyS31uL&#10;2uL3/wBh7aZlPxcDw6dABND1iaVCCrRoWW6AjhCo5KCYAj/G4sPx9faaR4/hHl06ABw6b6iJpEYi&#10;wRlQhFYHhTpRS6gAXIItY/S9/ZNcLUk+XSlPh6TtRHKBoBdXkupDMoAWI62EbR3uVtY2A9oUlKtX&#10;OerUxXphmVCdLr4y5QhrhgLizXC/4gN9P6e1cdz3AHpLLDqU06SleTMywkSQFUJjkCo50E31lmAA&#10;Z+LXtx/tgbJuACjoqe3OunSPmZo5FR4w0SyAGzDUQrWDW5tf8gDn2qh3UcGOOkrW9OHTPUVUyiUs&#10;jujEupKX8LK1418LWGmwBIIJH49q03RfLpO8RHTRNNDUSFkdGZbSGCKVJIUdh9amKQCwC/UoxIuO&#10;PdnuVl7j01oPTHPQpKJPFHSQh47FXmY/cMzeS329irqSLBjYA34+vttZwpx1pkJFD070VCrrTxOj&#10;zLMI/J5JlZDJYNHTiO2n6/oVNIuvI/Pt4XOrA6rSmOlvRMQzKxCsQC8w8bmQxlVWARaT6+dLXJA+&#10;o59q1dTQnHWgKdLeiZC6usuiaX9xLWmYAAD1N+pGsPp9P6f4vF1xpOervx6UEEkMkhVTd4SHMYk1&#10;EoCQVPAGkMTx9eDfj3RpEc9vVSDSvSoolkWHyMwd3jXyqCRGwDXULcHkD+n+9e1cKUXVWlenupnl&#10;WLWryNcX0ioX6m5ax0j0ADm9xxx+Pd/GCYJr1sAk0HUyknWQ3/UGOkKLENf9LKwF2X/ajf8A17+1&#10;VtMrHrZRhkjp+VY5AGLKwDAOukvGwUcMpsL82A4H/EezUIhWp6UdN9ZHFOPUq2L/ALelQWXxkkng&#10;Xvx6RYe6PEkhqx48Ot9MUlKsDG7O2tmKszJILk3YMf8AX/H49ppII4+qkVFOpXpmXWviJRTIGZvX&#10;ZRbxhrE6lHqI/wAfeo0Rm6TkUND0/wCMq44/DrkCKGCFPGGJkI1KFYA/7G/P/EiPbpAhFTw610p/&#10;v/JrVgG8esOGOgXYah9AbgD/AG3sULOp49VYE9YEyehxEGY8tfUjEhXH6y3AAH4+n9b+9CcV7eq6&#10;OsoQVLBpmA1MjJ6FZ3ZPUhJTgk34H+wube1cYDmpz00UBbPSpx1OoGoIpDH1uQBbng/4n6m//FPZ&#10;pbw/Lq4Fe0dCVioV0qbcAG9wv0tYFR/j/jz7O4Uz0qVK5PDpZUaC36Rc2sRzbi31/H+PtWBQU6cA&#10;UGg6dlT0WC/TTza9/wCo9+6t1lH0HFrfi31A4It7917rDMo5AbgWFyL3/wB4P+t9Pfhx6q/w9QvF&#10;cH/kL6j8X/IIHvZArXpkCpp12sIsCAL8eoA3IJH9Pfqjq2hhnrsR2I4JGq9ze3Bt73jrR1edes0a&#10;L9QBY2sGF/z73TFetdSUCqW9KkXAItc3/wAfr9Pr7qenI/PrOBwR9b8k3P0H9BYf7H3rpzriwtwL&#10;HkC9jaw/p7917rC2jm9iP8b8H/G/v3Xuo7hQOSLEH6gH8fUmx4/2Hv3XuoMs6qOCoBvbgfU/Q3t/&#10;xT37r3TDVV8cYBZbWB/SwYsPoxA926Tilc9JavzUaKTrQAqW9BBb+jBb/kcX9svIq48+vFzT5dI2&#10;t3PTBlXyRXj1agXI5P0FgCOfz7RS3SD4j00ZFB6DbNdg08CkQSAy3Kqun8avo/BJufoh/wBgfx7I&#10;rveoISVJp1V5qfB0A+7e2qekikRWUxv5TGYFEkMaxi0q+Y/oYNYNG3NiTpIHsJblzVaxxldQ6ZDs&#10;cgY6KBvbvVLVEUVTO7mIzRiWFZo4kU6JLTquqSnBsGkCKoLWAPuHuYOcAwKwtXq3cw4U+fRZdzdr&#10;ZLIrUAs9NLNFTSa4iZaEh/8AgOHhT1LpTl0V9Y4J9xld7rdXT6i9OmpUUZ49AxmM/ka5I3rKh56e&#10;bzVBca4WqaWOTxmipmHGgWLBip/24v7KZHZzVq1/kP8AZ6SMSBjpPS0kc0lTLUOZo0Dsq1sKO+qd&#10;Q1NN+2Bq1IAqxqBYgsT7Z86DrwAIqePT1i6BYptLY41dHVyUjrCdZqIqqODRXRz3F1Qlh4pDdmsb&#10;Di/toleNf81K4p/PpxR8ulfSbckqkqYVlh8VXojqJkJM4p4R5ahopYgSYzGFDa1uG0i9zb3XxkBz&#10;np5Fz0oKLG1ZX7yleUGlnFTTQU/+RfcQC0c8M9RUKqyBYwsjEk3t9NXtXFdIq6aUr/qHSsNQU69X&#10;VPrdoqcyCPUL2KNJS0ZWWIPVwDyAOzLd3VV0kKVvz7UC5PEnH+XpwGor0k6vcE0FfK5lasqpamB6&#10;dAqU1LQB4zCZlijvcFiwmbV+L2+nvT3z8F4dVYkGg69Sbw+3hlpU/wA1NI7h4Cq00QnXR5IZTwxu&#10;DwADyOPz7RyTu2f9X59bVz0oKfd8VXEkX71PJTmAPlJIlpy9fI+umppoQAggdSStuQAWv9faKZy2&#10;a8fL/V8+lSEkVPT1/eSkxAmpaWZPNNSPUsZHLIHlsPHSyTCyxg+lwLajZvp9UcZfFfXrZcLg+fTx&#10;TbtLBBeSkWMJWzSQxPUVDaUCFIhIDGRNcKCeBb9Jv7f0AnHTErkii9GE2T2DTyGnglq9FNFTwJ4q&#10;ieLVLTIpdJg0KllkUBlKFRq/BBv7UAFQB07bTBjRjw6MfFvv7qipMbSTQprXz+VwFSYookjKo7al&#10;JFgAwuP9T7Eu2380elRgDo2MkQXjUjpt3PFPv2no56Cp/hVZR1FLVVqsyTQxx+oO0kAsZNQUqwH4&#10;cHi3ud+WLxLmAMp7vMdI5HHxHh0vsLRGmwRp6hUJaOaaIL5NcX7Zd4IwLgLGeFS9/wA+5osKfSAn&#10;HSizIPzBp0HGfz9SKQ0XnCVa00tRFE/js8UPqRJJdHBDLq1fm4txwG57goKA9DOxs48MBx6BfJby&#10;eomac0kEtfTqIIqRgEiNNIAKiVHFrzS/T1i4seLD2TSXQYkniOhTb2Gk54HoC9yboxOVyAp52jpv&#10;FURUSUsarQkPE/m81MJ9EjlXAL3YggfpsSPZPc3Cu3Qnt7dkixnqLBJiqKolOMq6Cp+6ZZqyepeC&#10;GqjkZDF51gtH4gHPqDBQb2Cm9/aTWi4U8enwrOe8dBtkcdiDW5KmzeCpIDTxQUFNLSMyRzNUQ/dg&#10;U8sLWjCDVeSQnkkBgPaGTSCa9LIwaADoFqirqqGWSDblXJBi28cBFTUfZOTISIw5GkgfWQmPUQAC&#10;Tdre0oYAnT0Y+CCoJ49LfFGSgpKRJsw2RgqsQI2ytDrnmatFQS8TMwD+lQY2ViNd1Zefdeqaa9tM&#10;evShwNZi0owsVA87tlY6innQeSaGKLmoopopVGkxmzaV5tbi/Ht2NlAz0llQ1I6edwphq5aepWtn&#10;p6eKORmx9cyrkGo2lKyzGqUFmRjqCQsQVP5/Ht00PTQBUdQMXRU1dQ1lVRZOKungp55I5I4fs6uk&#10;RFK0VMlPRhVni8gRSWuwB5AN/bkZFa14dVfPEdepduVFdjaKonyFRk8lDFVSUVCuWNXXYyajXy5H&#10;H06IfAys1zwFtqAUPa5XK1TSvSN1VSRTpO7hym7cI1Hm5cfWSUdLUQTRyxRRDL5GIxiCF53hHpKB&#10;xIgZCAELkj6+3UCnB6oQCKEV67O6KXLU2kSNUNMkz46vrnpKisgmJDtIsnDySu62WxCBebkAe3VX&#10;T02UUg46l/xAVOVrJ9xYCmlgMVEgy8VLIslTk5o0bxmCBVDvNICGlIIRQLEC/u4yQOm2UBSB0ybq&#10;oMRhKhs3TXFTQ12PZ8cZUhhraRagvVU01a11E7gWjBFtKm/pPtbH8XSaRdS9SN7SYGroE3LiEnel&#10;zNBRVNXj8kksb4WnidqiDGyQU4EsoMasBGt9dwBYD2tcAgEdI1qKh+iT9i7qrck8sdDX7fqMMKem&#10;yBhanSmp6mqqpGjoKussBIVRkeSGNNLsQmo8ECiIin4c9Vdw+ARQf6v2dF7irf74jISUmSQHD46p&#10;jXzFKGioshTH7l5XxwjWMPK6iSnkcsrJZmUc2fNIxQjB/wBX+rz6YqJMBj/q+X+Dj/m9T1ho9vUE&#10;TigylJXTrn5TXUs9AstfXHXTVdPV0v6WjZWV6aMrGWNiLMCalQXqDQ8P2f6vt6twjB4+fD14cM/5&#10;OkbNQU9RX5IZLHiaioaCuy9EsnjSCspVFqj7ZCquXRisMi0kQWIrpkBLX9u6gACppXpgoGYhlqBk&#10;cPPj/P04efSNyuRxMlPDFRw12OqpcaaavipaSGhoDLUH7Gokp6qqL+uMAmQUpAJF+LkB2NWBJOan&#10;pDLp04FMemOgarXocm+Mo6irZGFSwp6pZJ4Z46uEFoalK6IadNtCywoLNdfqT7MkJBJHRJJkgcP+&#10;KPTXVZda+WPLrTiOWjpKpZ5alI6eoit+3FA/jt5YhEpmRWIPIBNuS9poNJ6YYFquBUfs/wCL6bqn&#10;EyzzVnm8dJVkmqeerg0Y+dpqYVKCMiwjDrpRVQkhvoCCfd10+fHpsqACWHp/g6StbTYWKCOWNYoa&#10;iGIQ5Cpik+9o62SE+QT1U4v4o4yy06vGuliWKm31VAmnSZgo6QuUjhqKZVrE8E1TUZBnmgaSWdFo&#10;0HiJkJVCBrTQnkAbUObC3tTGaKD0mdaIAekFkKqYtR00jqXqQKahgAaeSnSM61qkdlHkAdrR6rWO&#10;ogkfVQKfh6TkUNF8+k1WU9LNUyV01VVTzLO0pmcLCxVx4WNQzXIu4sCRcfpv7tUgU6oVI6hhKarm&#10;LTPLHLpiGoxCWQEGzFIvqCbgkEWAt/T3rrQFTTpunpEOQifGyPG1ROaKCNgJFSoRQT4g4H7R9XLc&#10;Bj/jcuJwIPDrdM0HXdVSU2KlFHT0k8VZLVmKvlmZk+7REDomPhtZXiIIcq1m4/B90+3rxVV4dJqv&#10;ammLlqhnmMzO2oiSNYHcmlinj03aUn1MFBNrD/WUL8I6akXGrqPUSrAPJOCkSK6xQQojRQKotErk&#10;DSdZDMyAqTbkjj3dRU06Z66gqalmmlm1gyUi6pERY4ZVZA8QWBDpZY1BJ+v+39uaB1o8OmOORKyp&#10;i+3E9I8jMkroUkgncKCssYkAY3t9PoPyQDf3fpvp2SkBaVZa406iY1GplVzPAQUM0TgerXYaVtcX&#10;H497691ymScssVHNTwMnqikR9OoaSJo/6aOSDc3Fj7917rOtPTUYVKmoELLLDNKkcUZlQq2mpg8p&#10;GhhG1jYkfQe/de6j1cWJ80kX39RUxOpNQ9NFI0iTKfKZY1m50uCNYAAWx5I9660TQV6f8ZFrSCOm&#10;NTFjowtVKsawRgRwnU0kH3IYO5IJKqAAv+v7902xByOvV9dGsc+lI5onn05HIXimkqNTkQSQQsCy&#10;RWFzouCSb8ce9dU6QmTyCST+BaZFem8kRKteP93lGaNv08fRgTcgGw976dCUFOkPJO0ja5Y3UORH&#10;pKcg/wCbkVCBcnjV9B/xA2MdbCgGvUAvAkYg8Yl8rH03GqIX9cvk/IJ5JP8AW/uwqc9b69P50aSN&#10;XWGNPGv1XR5GGvxq/wBSSLMD9OT+PduvY6hyyTVMSVCqdUKBJAsioj6f0MEUM2q9gbAgf0N/euvd&#10;R0WLQ7SyxftHQ1PTLpikdUJ8Dnm7H6i/+3H097691zlQRIvmgR4mKyvTIx8qI4AjIcclUY2Jv/hb&#10;37r3UPyCKd6TVLGGHkijCo6rYh2QSAfgDm1r2/r711Vvh64oYpJGQSuxeQM8bqFji1PdSDYfU39N&#10;+PfvLqo+A9eknVVkpnpoxJLKod4wUUkf2WYHgrxx+be9dU6zRQxnXEXMZSOzLKLszn6srmwHHI/1&#10;ve+tjj1OMUdJaQeEVERjKHSZFdDwioGXnm5It9fpx791YnH+r/V/q/ZjqAWjDvGfFKDHG0jOzKUa&#10;4ZHUc6W+i8/7C3v3VRx6wRUKrOsqhZKiZfECshBjK/rSWMgFtX5/AN/r791ccf8AV/n6zxyMpQRA&#10;oqLJKJJV8I/dGjTIFW5S173tawH59+49X6l0tO0as05/eVRYFEvIWckNC9uCf03I+g91bh1QkFT1&#10;hmYzeKBH8SiSZpQwQRxqjDTItgbXOnj83/w9+A8z1ccB1Lp2oaKBEnaOXWzKsunS8d/qwCgcG319&#10;+pXh17pkCy1DhnkZWEjoFsOXZvQELA6VI5DH3bAHWs1/1f5v9X8hPpdaNNK8UUaLJHHqYBhIQtlE&#10;haxVSOWP0BII96weHW+uccyg69KLGBqRmKMQxciOIqo1Ot+CWuf9h79pHWiKinUOYSSM2gyzEkDy&#10;waVknjBuAgAFgp4uB9Pz72BTqoWhr1h8hCyWjLRyqqNLNbU/jNmVUHIj1XIP+w/wG+r9Z6Ixnxak&#10;XUGl0uoJdoYyCXlX6klrjn+vurde6n1Lt6yUDxSOxRZgA4vZUUkA2H9AeP8AezoU8+t9NKNNoiiE&#10;Dv8AvPpBj9KAc+eUWBHIU8G3J977etdSheZpPLKZE/bDQhbN49NiVUgHSGUG9iLfT37A691yKzXk&#10;UKY1nEcgc3j+4bUFCsgBVlK/qb6+9cRXr3TpC6JE2gM+t3j8RVWGovcL5LHSLgAeoke/Nx60FANe&#10;o87RjQZT6hqdolYllF9A8R+nqN1U/j8f4649b48es6ATozAMiebTMyKyqzIoWOGMSAXAsVY25uff&#10;ut9Yqqoh9AifU0X7T3AKrCwuPEfwxawJ/BsPewK9e6hRGZ2FUGp9KRPGY4CWZVvYglwbvwSxA/wH&#10;Pvx9OtdPTxRq/wB20hVVhVPFKTIyiRQRUahcj+pv9bj3XrxFcdJ0eZqthOom8pVn8cai2pSqymVQ&#10;F1WBJI5A/wAfdsU6915HUROpZUjhQLPUQszurh7rrdgCEP5LH6/Qe9nPXuu5PLFGF1xxySSOfMh8&#10;Qsy61jdlNlJP0sBc+/fF17p1hMQMUsyl7Rqkl1UmRbWSbTf9F/7I55ufdet9Lzbq+KmVVgWRlmBW&#10;mcamFOjaWMbt9Rp9RH9Cf6e0VxTVn/Vw6159G+2JNh8ftmSqWOmkyM8GRhpHqneKcUk9oahKGJQV&#10;V5AxZC9yAgtb2E7+N3n0/hHpw/Po2twqRV8+hr+NyRSZ4zwTTFGFXRtTozQ5OGNB5qCSimlUoJmf&#10;UwdvoYiv9pfcdc/VFn3UqM54cRUH5eVPn0luRig8+rtYZabcNDt/JVMcIXHIuBpcfkPM9BlhHH9j&#10;UukkcZZahagsAWBjC2uCVb3i3KngSyRqfiOqo4rXOfKlD5Zr8qdFyQhcdZJqnF4qKaopVkoaWeOS&#10;SrR4JqqdsnSIII4qJ7PTTRzM/wBuUdQvIKRhg1kZtpbhtL5I4cANJ4k1yCBkHJrxPVpLdXHd1zk8&#10;tVJg69q2WGronqVlxmMgp0if7wj+MUsOXnJRnlk0WQ3tZR6SR70FCB4wtRQZOeHAkeQpXPzr14QB&#10;QKcB0s9qffxV8+UQ19bDlUl0UNdIBHNab7cYpU0gJIF1M7L6v1g82PukyoF0HGmnAeua14kfLp6N&#10;KMW9emjKwJ9y6xx09UZxVmiXW4gqqqnbyGoS6ko8PqSJGIWQ2/Nj7vFQgVx6n0r/AJ/l9nTMi0av&#10;+r/B/q/kE/AsFFmcLIZTK/hydTPQKq2lr6ikMlPMxcMigFvKPUSn0/FvbmkvCwYfwivyr0nWMlqe&#10;XQs4rJ3gShSalnrRSU1KKx5Gk+6ln/yijeLRfxRizmTUHvYMdIPBU8Pdqb4STj7MH9vDgMevSlUA&#10;GkdKyGalFBIRVLT09S0M8BVZRJXPNIQKWsyEVo3WnkRl9OvyAgDm5NacVbPlT0p50+zPDy6doowe&#10;gq3jkHkpshDFLCxpalHDPQmtDM588EBeiVmiiyK+RkZ0do7qpsWPtVaqvignz9DT5VyRUqaYHHj1&#10;VqaSB0XytrqFaivzFeniylXRxwY6atkjnfFlpXSnWRAD5khlB+3fSSf7TKTwIo43KrGnwg5pwP8A&#10;LB82/wAB6LCy1J9esIyNHPSUirSRUwnxsOQkmXRKRlKMo1cZKX9xIpoTbgu3kDMLXv7ULEQx7iaN&#10;T07TwzTIP5deDDpWYIRZCkjeSsgrVSqqHq5EoJYZ56YyrMorXksA7MoUgA+q17Lb2juR4bmgpjAJ&#10;86EVH7fPp1SCg1evQg0NdR09LlDJPojq54qmq0f5wSxk08NMdY/cVEIJ0MdGkkcMPZeVJdR6Cn+W&#10;v7f83l16qgEDp9patNeTpI5oplyVEqrXzPKlHV1UMvjo/HTxKxgkSzWqCwD/AEN7e7FeFfwnhxIH&#10;nUnj9nl1TqPkJ5DIuikjm+5mpfFULWKaCJ5F05WDIyhXljlYoYQ6x3WxW9iR7ugFMn14jODinlQV&#10;+fVWNOkFmcuagZWgqqHI1UVLTRLW0isPvDBLJ6VilgDSSRxHRreCMFAQr3tb2pijoUYEKSePlXzr&#10;5AkdJZJCw0/6v9X+r5APZZJ65PspY3jl/htLOUjCLIKmasIWE5A3dArKiNENHpV7/pt7VKip3LSl&#10;SPlgfw4BNK0Oc06YIrjrm4lNHNR1VaHBWkP8Q+4ANBKs4VklqqZQpXQGanlGkm5DXFz7sqph0XJr&#10;j1x/q1DrTEAUPXHHxZKevYIgKirlFbPGw+3ARdH3AgP1k1r4yQLkrfkkH35zHoqcYwPP5D7KVPVV&#10;PkehUocfHhYPMKirylWYqYRtqUQ1VIrmKp+0UKGZWJ8JRh6QjsPqPaQHU3AKM/t+f2ca/PqlRWnU&#10;SsyHmrDTy1eOnSCKT7WlpsZ42x1HrMsdDHDYL5UZDF5HXUFs5I+hUKvaGoRXzJrU+f2f8X0/02TU&#10;0EkEk0lLPEKOpjq6pEeoycIoGP3FRKqi6JOY4yzLLIi6gWZbWvfIagNa8OAzwHAcPsz1puHTNkSI&#10;6lzQ00dIFaVfTXD7V8U6Cslro6UABXiEgZ4V1gnWApABDyEFaMa/lQ14AVpngaHB9emumOkNUmSg&#10;kjqK6phW1RFUUeNhNRDUSo0SRpSsNaRyLdwphK6iqKQb3u2koRgeVCag/n5kH/P1rNfl0o4JQsf+&#10;beZXyQnmSZ2pG0ROImeGGnKiWVmVT4VsFa5YcXLDqD/vPln+fp8/Ph1boQ6GaTKUQx9VioC1NkKx&#10;oigiadVUeGkloII0UyOkrFCrEC+rmx9lkirE+tWpUZr/ADr9ozjp5RqNOsNZioY5KaqlydZSZIrA&#10;tTAtAlQaqWkhMGmjlQF/NEF0zsw06nUc2HtxHbTp0ggcM+Rz+z086dKBGAdQHUWo11VRX0xpaaKj&#10;okirQpqHp5yJ18pkmpCGKlSwIWMgFnIa2m/t5MKtMk44VH5Y8/8AJ86Bfbig6D7LNOJKNRPKTUKt&#10;VT0FXjzPNFEZ9EmRy5g1mYlRaNZSBp9Qa4Psyh00OKeVQeP9EA8Pn8+jMISKjpRbSppVqoYJHelr&#10;K+vljgx9TM00MVNTK0sVPV0JvH9sAzuh1XY2YMbAe096VKmgqoGTiteFQfU8P8nn0zItOjI9a0yy&#10;JQVVU0VFDSD7xNBP8PrlJMMdbRRMt/uVhOgBQFOliY7i4Dl8+klVNST+Y4YPyrX8qZ6D9y1Wz0af&#10;B4KkoIY6hchTSmNIZGD0oqo4TRuZKiWKka6K4LBmYLa6mx1X9kzENk/6q/6sfLp6JAFB6eMjlKeh&#10;vXteSkmilgSqemvRyzoxH2stHGCNfjIYMbKQbWH52hzTp5tI4dIjL1sEkcKRo8QmDSUsNHFElFG8&#10;7aRM7Sgxhgw1SBiAmkfT2+Ok0pWnz6B/ciLetqIn+xYaWraZKfTGXp5fHSvMZAB+6DKp08cXW35W&#10;REEAAV/zen+DpE3Hr1NtWqWWN4tVGGgaRqaRJEqWoViH8Pgklm9LwpIx8srsrKtzptYnzSA9pyf8&#10;B8/X/B1UgkdNWZ2lhUpah5P4XTyY+md5n8zLM8lbPqCLIg0ijBdVuISwJsWUHUbxyyEjTXPp8seY&#10;4/s68FWvQL13X6TLkCaGjKvFURyzVESUppxVIJtVXPThl8iEq8NK6s3r+oANjuHcWiZcnGeNeH2+&#10;XkSPSnVwFU9A7uLbAapkM8UUcEMqM0TiKKpkTFjwzTY1Yx+6tZfSqHWAVkCm54HO23iSwgA5IPzG&#10;fWv8Pn+XRgmllx027FoIqrI4yolxUv2c8uRV42bmVJCaaio18mpVaJF8jqi2LlQCC3s3Z0Q01A5A&#10;/wApP7cfZ151IWo6OTQbQmrYcZhaV6epitTyVWPWL7qpygebyRUdRLxoaNjYD631G4tb2p+ohALH&#10;9vSPJ49KfD7GyMUq00lG9UJKl46NqmmE0z08Mpp6mVceV8CprOmMtMS0YvYXHtFPdW+jtP8Aq/1c&#10;Ot+ESdNOg17j6epaHDJLBDBVVVqiolqBQvT1NCVb7lqOnZF5h0cOylZLF7XIt7DtzICTKBpH24+X&#10;516TXNvoUU6IjQUkmO3BSQ0s1DS0DVKNrijmkSsowrK01VKit4gr2DhQwmHoYjV7QzFZLVi4Jb7R&#10;2n5ZzUefEeVeikA+Jw6sX6h7MSuxVPQNNEq2x9NAhpknro6agk8FDSZHzs0cXq5kALusS67qSfcN&#10;7/tbwXJkA41PyqckjzNfU0yehTt0lAVPRip9wPmYKpYKUiSdqkItY0clIGoF8NQkSsFGt/0xt+Lk&#10;hmtb2GioQ4JGPKtc/wCT16OC4bh1AycUU/iliaogM0clMlNXwJSUipFGnmp1jZdPjjV9IEg9TWN+&#10;D7eh7T5eXDj0nmVWHz6KL2/g6Kho6SOhjrI0ni8uOyMNRFU1cCTSGCKKKeQaLJezLb6cjkX9jbYZ&#10;WaYlqH1FKA/M/wAuiG6jCH7eiSZ7auUhra3FyywVK1bo7z00hkqcZ50/YqKqKUcszIZJAjAuSNJH&#10;B9yNb3UZjWUYK/8AGqHNKfkBXhx6QGFhw6YKTa1fXVkZMN4TTJAfHRJSOpdvDVz1ENQCbNYWUMjB&#10;bkMxU+1TXUSRjPnXjXAyAKfsyOPl1sQkmh4dDjtaWGnqajG0aXWrpqcVGRSJHqqMYunMSVDTSeTU&#10;JCAmmYgqWYqV4BLZV7Az/hrQeuo1pgilOOPTpUiqop0ZHauzNvyGnqslVUtZVxwgQ0T/AOTGomq3&#10;8dVPkKBlaMQQ6khiDQlWa/BJBLJcsKUIHrT88E5qeJ+XSqKJWyehPNDS00S0v2uEg8ErU1FBTw02&#10;GycqrPqkjQF3XUpbz8EqRcMo9PtshASRX1416UaIwOHQR7kxlD5YpKPHx5CQ1MkENEqeONp66pP3&#10;FVUzTj0AqGinUIT9dJAI9+OAQ2PX8vLpM6DVQDoMMnhp6aPIRY6EmvghqZ46iVGqKGmpxIJEpaKB&#10;AGSVlEr3Yav0AcAe2tSagWrQnPqT6n5Dqqx1HaOgszlPSQlYslFJDTUrJj4ZYkEtJMwQSoKx4dOp&#10;NLBo05Pqa59NvaqDUcx5Jz9mc09Dih+zrzR6V7ugYrmgaerpKWaRoMSZJPu8dExNTJXOKanpI4CO&#10;CLnUupgVRr2BPs6iRgAzD4/JjwpmpNBjHoOkLx6jQceuMWzvtcc9RXSyxU9GZMWJZVIlinmPmpaV&#10;aSQA1IJU+QAWvYIbWPtT4+pwqgVPd+zBNfLHDrwtTxPTRkaKnx8SsZJMYsFIrTVYpZpI2lYB4Z4q&#10;BgqRVOhmZGiu6BrPcke3U1ysaDVU4Hy+Z/h8qHBIxnrax0wBToTdt5SGjxc9DRNU4/LZP+D1CyDw&#10;tVJi4lJiiqpJRr1SKWaSIAsA6oCFF/ZfPatJNrYBlXUOHn8vL8/lXz6eVM08+p2W3ImNmo6yewpq&#10;KeWrhxr0+qVIpB9vFDUY9NYWN29ReV2I1Fyf6KrSyLrpXiw41oP2+ZFOFB0rSDSup+kCWbKUcdU6&#10;Y+WKpaRylCssaz1MlYyVEEai5RmYaEL3Uelltf2IIUEMmgVGmnHNMefy8/5dJiBWvTPlo6SGmaGK&#10;lkStjqKOYvLStOK+nqZDIaSlLgaQ6oVDqwvYg8ke10RJNSajPn8NPMj5VyPKoPWjw6iYaV5o4SkM&#10;Wuup66nlEaO2Fpw9SRMs1lDAyqtoXYC2ldTc391ugAxJrih/pH0OfTz+3pxOH+r/AFf6vyDjhY6W&#10;Os+8aGvnFFDLTTeOSkmMVMJft6eq8NSuqwLahKA2kEAMbXBdfajGRUd1D6CtP2fl+fV+h1xe4rRP&#10;RMXnmpkjr5oKaXTJRhSCa6ekkC1Czza0eSUXdh6RZefYMuLc6tfkTpzkHypUYoKGnpxPShDVR11N&#10;m8tVrDSYx2iWCULVlqYs071jeGnfxHl43IVS8oDqHHqP09tiKFas+a8M4xx4cKAk4wfTqw6cdrQn&#10;AKfPDVQmqcA0yAVkUVT9uyVBijcFH1hmX6jQVH1b3q4bxqaCDQceHmOtKCrE9Dzic01HUUtLUVE0&#10;P28MReo9dLUfwmX/ACWCapeThJVdgxR/UVa/9n2UTy0QsBUEmnmK+f8AmHzHSpJyKA9C7hdzYpab&#10;+HVNRRNTUcKpBSw0LzzirkqdETUUyg3iVvU2ki+pmP6h7JLltb61rnz8uHmPU9KRNGfPpaVG76WI&#10;UUeiPK1rTSH7iQQ1ESrQrqrJ1pXUr5zyYZFU2sqgi4PspcHNKgHGPOuP8PW/FStBx6CTccDVMEkS&#10;wk/d14qKWihZqSnqKyqc1C0tR5vIwedEd1aQEakILKePe4j3BjigyeJA4VpQCin09fz6Lripr/q4&#10;dF83nSloZKmJJMkYJlSKmqaI1IxbwORPSrXQnUTJIVNPa+gHkqoA9iHbitQrUSvoQK/Oh9BxwPz6&#10;Kpxg9F3lQmaOKRIoZ6GtkqFoqiOoVjU1EpZpaSrr/SYizaJ42YoLFrEsD7FAppLL+IUrg4HlQZr5&#10;g4Plwr0WNxPQy7Rz1OqSwU80lUIp5UrahqkItgmivoQqr+/TQSBmVQ1vWg+gFyS6tXVwWGmvwin7&#10;D/RYilT8j0/CaY6Eaf8AajhrYq2Gmx+moRvCYzXI8en1VAiGmVlUqY7X0gjVyfaFRXtKktjjw8+H&#10;oK8elTcB0nq/GHIVRlp5ExeGiR6NaBZ/LU5WWGIzRrBI4GiMup0Ri3qvci9gtikCLpbuY5qcU8s/&#10;P1Pp+wMPHqNegm3biIaGllny1TRVdZNTKabHzqYqeVnBnijhWNWdZUUaTG4IDFL8cA1s5C76YgQB&#10;xPmPt+XnX06aaPTjoO6XLJUQLVpAlRCGmkaVoQuUpZYF9AhpQApkW4EjBwmlbhRp9mrw95j4E/PB&#10;H2+h/b0zTFehTxGSi/ydKyKii8dNT1IhlMf2tTW1SArPSSOLyuXIaVi7EX5OlfZbJCxJ0kmppUDI&#10;A8qeQ9Kfnk9OrTFenioy1G8xR6mV5KWlSFslUwrFFST1Lf5UkKsOS1rLUIzKFVvqtj7qkLBagAVN&#10;aDJIH+b0NDXrf2dIGrSrep/cnK05o6ubzNKpKZambxwgVKg/5PEgWQS6SWOjkg+1yFAKAcGAp5aT&#10;xp8z6dMvStf9Xp0i6qWUCZ3iqBDHHSyweWtiaOhE3oV2eMWkMzkNKSWYMtrBfapFFQARUmhx/Knl&#10;QcPl0ncaW+3rh/EKGidI6VpKWNFnknheuaGmqKumI9cQdbMg9UqhCCwFgCbD254TuNRzWnAeX+fH&#10;H8+vK5UU6UEe4jO0tXDTyVColTJNBUKkVHMkYWIRJEQWp6ldQLgsVNiSCW4ZMCgCMkA4z5j/AKCH&#10;zHAdO+IGNOlJSieKUsIsY1YZRMHppGlfIKYRDFj/ALeNF8arGryEFyzNe1uPbLaSlCTThwpTzrXz&#10;yaDyAFT04FqK9NdbR+CjE8tSsMdRWzSSxyY9M3NJDCpWrir2ia5WAeNk4LooLMb+o7R9TUpWg410&#10;/ZTHnnHAnh1rSemGPGqlQdP3VRTJOk0NZPUPS0lTLHDqSMgCTxoWt4JAdRH7ZPHN2fGaA+YAqQPP&#10;PrT4v29a6E7bVYzPiWqZYqGtnqUq62pqaSNXmx1VF5ZUajlXUY/HoXVIhAWTjkBvZJcotHoCVAwA&#10;fMfP7cinEj06UxMAQD59DdhquUCRaDFRVdJTN46eOShEz0VVG/3Dhml1mQ+RkjSRW0i51ADj2WMA&#10;KEtQ4OD5eVAOAAycDiOjBKk4z0IZo8lU45DJjW+2eIRSuYJfs5MxASNVrA+Onk+riwY8jj22Zol/&#10;Fn7c09PzFOnvDY+XSLzWIjp0jM9DV5OiVKujqH8EMcum33EtRGqaTIXW7PIo4X0m5Nve4n8UkoQp&#10;wR6UGKf5vXph0zkdADuba08a1EePqTVPO+rHJAwqloxPqWCnrampXXChdfIQ4IIX8LyDqCQEhnHC&#10;mryrTzAGDThj1/YXyx0OOkNRM1NM9ZOsEU646KlmSdKvUpP7dZJPCLo9HDbSZ1eTmSIFdOohU6qy&#10;6f6ROCBw4UNAdR40x59J+hHxTzpRQGKsirI6RBC+Nnpi/wB9QPMpqlmdNAWeKMrKIw11IVm4JHto&#10;RrrpQgnga8D5Y40PCvnmmenFxx8+lLUtBNTSRmuoGs6U/wBvIYo6sJRyF4FeTGqv7kLOVj0KFCDV&#10;f8+3o0JaukjzrmmeNK+RFOOa9WIB49JyqoUV62raH/IKOjkhqfvCs9SstP8AuRPFkGtL5yGZWZNa&#10;upuRc2ChVrpUcSQRThk+nADGOvdAlnqK+QmpZ6EGogoqSiaCqL0ssMDH7iWWsnjUqRF+26zG5Adg&#10;eL+zCFqLrDUUkmozU8Melc1HCor17pC5LGUyrW1M0coFYIY4qOmeop6uKlKDxx0NSLjxHSBrK3A4&#10;JFz7XxSMdKD8NcmhFfmPPj1vSSKjpLTUKPKixrHWTCeiFRLMq0f7cNO8prlVDrlkhRWSpSFTq9AI&#10;NrlaGxT4Qa0p3cSKqfQE5BOBn168QfMdQ6OGKnZKtVISKnqWrajHz09NFWU8h1yUrxVaAv6Rp1RK&#10;So9P1Xi7guPDxUkUBBweAIpw/Pjx8+rIDUN5dZJqqsqIfAsMUP3VShiqsZTxVFVUx0sRSSlrBpDP&#10;IkaqhnliTSi6hc292RERgwJoK4Y0ALZqBwpXyqc06UIACAOk/WGSWoo1kgnAp0QKJ0oaqwJCU5hl&#10;gFlacBXVmHNwD6h7NYEUKQDx9KjPnWv8IxQdGEXH8umCc00dNMath5YKl6CSapT9zIw07GqjdPEv&#10;i0BWBKCxQsC3AHs0hrqBTIIqKcATjzzn/J0qTz6CjcE9TUx06KswdKqY0sNZIHWGIv4qMwceoLw5&#10;JFvXpHs+tQqk14UyR5n0/Ph+XV+pWOw6STw/xGJoZikb6FJnpzNNN9tplgS4AfhkOrUBdh+AW5pt&#10;KExn9vGgz/Lh8+m/xZ6Gjb1ArwzSJPJPkKPWrQUFRBBNHW0sFqidmZDK6FWRC5B9B4Utf2E719Th&#10;aAKfNhUUJqB6fMD5dJpDVqDh0+U9Dh4Cy+ry1cH2rLTArHkIaWNnyDxtX6gkaX0kTAMy2KG7W9oW&#10;eU5/hPnTtJ4YHmf5GtcV6p1Oix9NT01FGcfSPK8UjU1OI2pJKkM/iCO8isxiZWsIW5FiCArcUZ2Z&#10;m0swFRnBpjPDFa+fn9vXuu6nbyRT1dRA2ekTHTCGmhqaNIYRUygOy09iop6fSOIGLagosoJ58sxZ&#10;NLBBqyaHNK+deJ+dMV691HFFTKBFCpGQqGinppGWPQIWpWhj+20rpSGMavIz+M6uLA+/VY5f4RUH&#10;14jj6mtKZP8AlNW4dNlJRzFsYtJSCmSprIKSU+ZEkgK3FRKfSVlh1WWP88C5J9Xt2Q0DlzXSCR51&#10;4U+w06Zb4esYpaCFZGpxVUxiqXpjR5eVZ6XIPBJJCZ6ieIawxOoeNSGAKE3BuNFpGYBqHAIKihGA&#10;afP5HprqNL4KGihkqoxDWUcCVcM0EiTrBMDqk0Lwmn/dL6k1B0Vwx+nuwRnYhchieI+ynHNfMUxQ&#10;nHT1ARTy6ehXiFpINVTHJFjHjKPI8fkokT7qKnklA9AqdQEUoZSACCtlBKb6YMQSBTV5epwSP9KO&#10;I/1LUIK9cnFYzUiRvLiadmpGjo2jhp6x6qWk8n2uPaEXmcgMw84jDgKQSWHvaxR6WLUc5qeK04d2&#10;MDPkcdX0KB8+s8eQpaBRTSxZBayF5KikkaCWehSeWUN9hHTLp0ztqLvGpVDdRewB9tm2eU6u3Scc&#10;c8ONf4fIHj1qnl1jcNT0uTp5KWemmmklrIXkR3eKiqJg9npvql7xks36F1DSLH3YRq7owoVAAPzI&#10;xxoKnjjFevadXUWpyMuPnSQ1RipUp1oa15okq6WtWZ0kSNKhACGuA3kYAt6Qb29uJarIpAFWJqKY&#10;I4j9noOt+HTy6R+Yy5Z/uZwJKmUTpURRuEOph6YaOmjDRskSBVIWzXuP1H2ZW9sFXQlQo4H/ADnj&#10;Un169p0jpDSZGepgpoaOcCoWnneYzC610byBagl1sW0KAUQHV6Tc3BHsyECoxMgwSOHljH7TivWi&#10;KinTvSyTSGeHxrSCmWQUDrVo8S06rrq4Z6KMWAa5djo9RYgfXht0UAE5rTVjNfLPy/l1ZRU9P1JU&#10;B1M1Wsc88VOs5Sqjp2MJkGih8f3GmOaEqHYxg3jVSCSRb2wyAGi4qaYP5n5g/PzPShRTv9OlXi8x&#10;BXin+6+2oZUimikNAyvJTRTqXV0jQeRYj+libLqZylwyn2mlhMZJTuGMnFT8/KvpTPAHh1Q5PSop&#10;MhW1ETF6Wnlo6GmqoKKqiSGjnjqEpjVypqFx9spZnEzoFK8AsW9o5Y0U6SSCSCRxxWmPnQDHVNA6&#10;UFTlJ2oPM60FNaGlSqVI/LFBI9Mp8WltYRChU/tnVqutuQQmSFfE0CrcfzHy+fl/Py6rpPXb18Ue&#10;SrpKjIGBJIoBUQSCdKAUzwrGUplAaRJG9LTCxAaxYk+9+CSgCLkftrX/AAeVft60RTHUXKZKebVC&#10;k9NG9bLTtBKyGirhME+3x4/bBMQjK+oqPwfqTxaKNeJBGkGtKUoeOfM/4D1rpzw+56yjpqilr38n&#10;hiRqCtWojMs8krlKyad4eZGjZdITgcoRd+PdJLdWZWTAPEUpQenyH+z07G+g16XlDvl1zL/bSEVc&#10;dEkDw15rIqwTVUay6yi2jE0MUiywt6fGFIkS9vaY2dI6sMVJqKUoDQeVaEih8/MHpdFdVNOrGvjX&#10;2JHlvssfkqk0VHhqiCXVWO1Yaieo/cieJ6cKoeeZTIFCMigMX0k+0EimKcMDWvp8vLzwPnno826V&#10;CNBNCOr5fj/2LjanF0SRSKKeGhbRFUaEqEiRR445ogPVMqrd0B9FueSfY52Pdo4ysPp0YGFGJeM1&#10;6PDt7LrXmmdRHpYjTf6aXXVq4+hIubf4+5X2ycSqG8umZU0rQ9LrKYlMjR6mjVrpe5+oFvTGwP4/&#10;x9nz26umrpiKXw26r1+R3XNDkMTVtIEhXUXj0xK5L/5rhrawdRUrp+pNvz7DG6WYZcDPQ32PcCpo&#10;T1WjJijiK6SkSdZquinFDU1VJGjTLUkgtZRwsQAJSaUMwuAASASE5E0Gh6kSKXxYwehDxMqotO81&#10;VNT1av8AaVE7CaGOVy4NJJUoRZXsugFhywvp0k+6A0NemOhAoa2yGTxRRvMZ2qXXxKxhaTWZnhFk&#10;FrG+gaeST6uPZghFBXpNIuqo8unKTIiyRo1Iq+F5BO4LvIo5kJEN0CgHxXYcXJt9Pb4Kk46TrGVN&#10;T021GRqF+3A0GVJSx0RxGNIEcSKrxLYuSpGmQWuRpA+vu/TnHj0yS1tPNWxiCQvWyrPeEf5mN1bU&#10;sk+saSHRTrU8gsB/j791ZcY6T718E5jhjZo6WeSdVEymKqCo+pqSJ2Fl8rfoU2a1vrY+0kgq1B8+&#10;lKcOmqqqA7sjxTQyzSwySN409Lj0qknlBJURFT6AALfX2icUNel8ZPTVUyUwiFRWUtU4ikqVIjRv&#10;GqqT/leqAioRHOq5MjIL8pwD7YfJIPTwOltR6jNK6imFMq09LOJFjaom89LTR6Ly2qbarsSwVHDg&#10;MLsq39thADXp9W1CvTS8v7kNQ1PXSClk8UsPD/btTmwlaZbIUudcbBDpWQm4tw0xqa9OLw6z01Qy&#10;0zUwqJV5klilqmj8iwVTeRJ8ipBu8ZDaCG4PFvr7r1brFOHiVZHkni8iTUtG/mRGnqm06Z6VIrq9&#10;4xoOq3BJHN/bf+if6vTrfl1mWr9Dsn79VLKKjyNTpHj4aP6UsFyoCjg3CixW/JPPtvrfUqjckRyV&#10;MkdLHUyfeyq0CwwAuTGksM0gKhmIJ8Y50jnj37r3TjFWKtR43leoApXyFPHCxEgMZCxEWHp8kYvp&#10;IYLewIvf37rR+XU7zvUzaaeeJvK1M1UmPpkCQxrqZI4IyoLE8PIdXBIBNuPfuvdRmBSORoaSJSHg&#10;aqIjYIk0bl2jfVYorAM4C8m5sCpHvxFRTrfUfwHVFDGiP5TJ45Y9JljpXBaog8bG2hSPU5N1H9Pb&#10;LJTPVgfLpnkpzGDG7BoFjpwVkmLLWVKyNEPLPGLsw5+npVVFyfdOnVpXPDqNJ5JVjvPDFRrHPNGK&#10;iBC/3CX8XlIAcSu2oIAdLIAD9ffunV8Ovbx/PqDG8LRotVNM6VlVTRwReOfzAIB5GmgI0uG1gqBd&#10;lQavxb37q7DUKdZZaoP4xVRsmuoEEaUZS1YBUnQsMljJoYDSdbJ6QpFwCffumhEfxdSSsTTMHSVY&#10;0lqJI0MhRqqIyB45LkkR6T6ULnkfpPAA8fn1Ugo2OoFRWU8FNERUsarz1UYM8K6YEqh6HFINLOro&#10;DpPJUizLc391NPLrVGI1HqG6SaUqYdamkpJI6urqoodSxsw8cugKLBnsQCAWA/F/detdJmqlR08p&#10;kyRnZ5PAq0cawCeonWNUhtdVYrpkBLCzE3+h9ttpr86dKIzqFOmCtqko542kd6d66KoDBm1yihuX&#10;lWaILpjKEPpiHq8pFjbgNdK0Sv2dJ5XipapaWQtKFWUTSVZe8S06CSouRddDDTGyr6mLKbki3vQJ&#10;8+nmQN0lcjN6aiZIWk+3XzM0ddTxzV0oAkqY3ljBD0yMYtUP6zpJYL73000ZGePSTGRSkoaKVqSp&#10;ZVmqY5I4ag1MUq5GMpVSZCSZEhjkEITxgMoYM2ljfh0jU5H+ry6oRXj02GojeGCoV5CnihpI4qYt&#10;TrMZqspZXrAghVdNmZWYEn9LAD37w6YpXrwAHTVPXQLDWxrUUjVjReVoEqnTHVBWpEOqor9IvcMI&#10;zpYLc8/QgbUfDj9v+TreM9ZZ3TyQ5GRxUxzYWehSgYMZqfIgfcof0gR6F0JJUEksJNINgPewKAqP&#10;I/5utkf4P9X/ABfTdJPNkKeingeGnWChjjrpKWNq3/clXSEzioaoU+iMKsTjSeW1E2A97ChWI/w+&#10;g/4vrXEAjhT+fTXNX46oEuP1ywNMsdQFsqxy+VDC1UKeMaFDeN3DMbX9XJHu+eI69001biQ0dNBj&#10;53o3Ar1raOp/bhqYQRFS5Py/uiF4wFcEch0K2HJ8FGTX/V8urKCcAdM2Xq6arFbDNFTU7x0NNNHO&#10;BM0VTCGFRT17tEVeAoziFEFvqNTMOPbqR0pT/V/q49WahJr/AKv+K4dMtXUVwdaaSp4nnVPvZKKJ&#10;RJHXoKgUsrWvUIqgKx1Brv6iQp9uKi1qB/l+X5U6q9eBP+TpMzV7HySKI6Cno45Xkp6ald45lDBk&#10;pJwgN41BcO7MLuGVFX6+3ljHA9x/1Z6YLZqMDzp5/b/q49NNTUSV0UqYrGq5qaapirZKqcOMhBHM&#10;oSm8kguzwhirxx2J1DUTYe7KApq5/wBjppqsKIAa+fSfapmEgyEjUrRXGPpYlhmNIPOpjqIJBEt4&#10;SoUyR/6k2HB9v0WlPPifXpNUA6zw4AeX+r06a2nlkqYDTUEUZainx8DTT6ayMmZkSpnniCoI2sg9&#10;YJGprKT7uEUA1PmD/wAV/sdaqeIA4EfP+X+XpKVVS8E1UHp4VqZJXgpKkymlxOSoHovEklM8yn9y&#10;nmUotnUosgUD2+sYZQa49PQ18/tGfy61qoTUUr5+RFOA+YOPl+fTRCtRClHSJGhiOuWkqEnpaCKl&#10;pqpf36qSa3+UTVEcnjQSkBVjOklz7uQpqxP5DP5fYOm8gUp9maAfnxJPCh9OmeWGnalhiEE9XUQz&#10;1bvSSTzzVtUmMjDFcW+gtEUuF8ZtGQGFnJsHBqr5Up6Y/McP2dMsopQAsanFc49Dx/LpnrcjLV08&#10;lalTR1NNLG70VBHQ1FPJJPTxinpaGnrB/nYg6siuy3DyKwABADqxgHTQj58R82Pp/m6bZwwLihHk&#10;KEVPkAfMeQ+fSenaolaVa1qnzywIPBHMaWox8dwaM19YeEYgBmVl1PpAJ+g9uhQMpSlePkfWnTDV&#10;OCaGn2Eelfn8uJ6Z5Uqo41kpZDU0knlLtlTHTos1Qpgq6iOGMBg6+VpHJa1lPAPtSNJJB4/t+Y+z&#10;y6a7gajI+eKepp8uP5dNcRg8MP27WgSGSirSIppBPSxVaxwPVwPykcgjWRmBX0m4uLe3SDqOr5Ef&#10;bSnz6ouggUOOB9CK/wCxXqM8YeSupmq6YiqkglWmo1ahnekNYrSfb1cqO8gkDBP3GTWT/T62xQGh&#10;qP8AD9mM/l1SimqkjPl50rXB/PHr01s8WQyNXOZp3hAeavE8UskcT0ziBhSyoFh1yyGMF1Fwh9JX&#10;RdnKFVp5+v8AsfZXpvDsxzTzrwqMVHlUmlf9ROETzGnNZ5acETQRxSZNWmolplb/ADc1NCutfE6+&#10;ORgD6nBOq9/eyudND+WD/q8/n1oV+LH55H+ocPz6wsuKikihmpKkS1AqFkNTkqh54IAC32lUtErX&#10;QO8iiA6ShVLgjgeoxFRQUp5fP+X/ABfWyY8hgc+pr+2n+A8MdYkoZJJsctUHpKmSl/h8LBmiqYwA&#10;ameFNAfSCt1uwHF/oxHvxK0PmP8AVTrQQkgNg0pX/Dkf5eu1qG/bqUok81OkkFVkMa0crzSSk0UA&#10;QSARyGOQkrMBfyfXjn3UqKgVyeFT17BoSv5jPy4cONc+vTl455R4hWnGR/c00NHJJNDFLC1PAq6x&#10;Hbxv47AyxEBdUhYG4HulVGKVFDX0/b6+n2dX0nzOkilPUYHl8vP7eo8TgJArUtG9TUz000a1qzmo&#10;loYJ2DpFNpCwsFDyTkXBBAC2HvzLnicV4cATSn+x+fWlpUYHlx9P8AxUnqZRLd/LFUU1XS1D1wab&#10;72KV58g8wqXEVEEIDRuIoWAUllI0BWuwo1B5UIIwQaAfl8qnqwocghga8CMn5VxxoD5/LpYKtaQM&#10;clRPVTHH1mVyGPrKWF4YKOmIhNRUSLqn1uzuwMUjutl1oACQlbRl6ClaAiv2/wCrAHp0qVWwgySC&#10;SD9v+qnHhnHSh8bRR0U1Rm6meolqMWZqoLTy1cYfnHJSzSqImaSFnY254ViGPHtISCWotAATTy/P&#10;7D0ppShL8SM+fyoeHr0pKKlpHrRHUBZKuseSrrHqayb7CakhPjhkiWNUZpvTGIwFUgDngn2kdu0k&#10;cBTgPM/5OnUC6qHia1qTTB+Xn6cOnaCia1PU5CjnkmqppaKOBnkgq6RJ6zUalZFAdWEIZArp61Un&#10;i49sGStQGGPPyOP8/TwVsM4ya4zUZ+Xy/bTpYU0iRtRaRjqWCSvip6MS+R4stI7fb1LSJNqEbzJp&#10;WJrWARhf2lfIauTQ1rSq/YfMA8elChQQaUFcVrRv83y6VGLows0dNTIsQx9W1RAzaDQy1FHOfFR0&#10;n3PoPiRvEWdmPk0qqk2ISyMNOo8SM+vDjj9vljpVGgoFFe018v5A/s88/PpTUESQ1QyDpDURGWqe&#10;CklatFXSfUSUUtBK6h5Vm/dfyODpjYpzpATudQ05xT0/bX0p6dPItDr45/ycKetfX8ulJBTGhX7Y&#10;woafHSz1QepqY/MtFXU+qYzVYQzTK13szFRJJKFI9APtO5D5rXV8vT5eXpwxT59XC6aA8B5/7Oa/&#10;mc16mzU1NF4HipJaL+H1/wDEKumpaFJqmop6NFMtPkcnIWgUTeRpjCokRWROVe3vQySSa14V+fCn&#10;ninE9bKKKHhp/b+Z+da0+XSnqEommLCsigrTHT0VO8BkklVq9y2PfwtqIQEszKXVRq1M12Ue6BSc&#10;jI/zcfT/AC+nl1Y01eh/bk8P5fZ1LbHtGxp6iJ6qnhqDHUSxTgVEUbQsfJJStYBDMylEQ3W1/ofe&#10;qimpTT0rnP2/Z17QB2nI9f8AY+3qMlRLpgk/iFMZ1q4KnKtOjU06feUwp8d52C8RBlZpwDY6VJ+p&#10;92CgCgUkeVPlx/ydVAzXzHH/ACdJLIqtXTlqIR0kqU89LNk4JmkrDTJN5v4lDTKLspTQNdgwUlW/&#10;ACqIaTmvrSny4dNMoI7afaPt49Fw3agFadVdVmj1wllxumnpJ5cawPhzCqvnkjnNj90pYGy2VWIJ&#10;P7WmntAJ/nnzXyqPQ56IbxaPkkU/IY/i8yD6jotm6GljOismjhosYYvtoaiKaCk/3dHBkMbJMWnn&#10;nLFiUP6YwzMdSD2KLMAmoyT5+fkc+QGP9VegxdKQxDcFx8jxoR881+wEnPRKN9Uj1lRTGmpWvJj0&#10;nnknqY6mpldnYS1ElS4Qrqi0tpJNiGItb2OduKhaH1+wfl0CNxSr6qeXHjn1r/qzXouWSgghmZ6Y&#10;akLsrDWJnF15jlewDANyWtcn+vs/48egxKqhzp6TcyjU+gxLIxe8etXUeOMFZbWGpfqNP9fb8Zqv&#10;2dJH+LpgmNmbQ3kKRGbUoPrPN1JH0AuP9hx7fShBB6b6/9Hc4sBc/TgX/wBqF7/X2p6LuurWFxpt&#10;9OSGOm35/p7917rhwRawBvxcL/T6qRyf9b37r3XiQBcqo/TY/wCFuGI/3n37r3XT2YcFbcM34uL/&#10;AFJ966aX4uuBIvwP8QQP9jcm3+P++/O+neuIBP1Km2piDa9244/Pv3XuuXpsOLEf7Eci3H/Ivfuv&#10;desSD/X6fQfpH+J49+691x0/psLc39XI/wBTe/49+6912F/obfqP0B5/B9+691x+g+lwCAT9SCfU&#10;W9X/ABHv3XuuGnkiyi34/oCf+I9+603w9eIuLgrf6cWuQOL8/wCt710yKefUiJvpcgmwJsRY/wBB&#10;f37refLh07wer+zZeDcAD8X5BAv9P999BYUp8+nF+HpzQ8fj/Aj/AGr6/T3sfCerdSQQSSPyLD/Y&#10;X96FK5691mXm30JAFr3/AK354/339PboBBxwPWuuyAB/X6H83IH0uf8Ab+7de6jSgH+l+OD9LA3v&#10;731759QZV9V9P1/BPpH9D7117qIRcn8f1tb8f4e/de6jSj6fnj6nk/T/AAXn/be/de6ZKpOGtzqD&#10;f2bX/wADdeP9v731o8OkvWki+sBgeeeCoAt+P9t7S9NdIDMqypKQFYem6jlzzdhaxt+OfbT8etjo&#10;FN1HRDVljIGdkLh2UALb9pU4Bck/i/tp8KSeqSUIz/qweijb9eSSKSNJmh+8jkCTKBLIxgbyIzmQ&#10;aVP0Fz+PZNIBrx00dOgEdFtqquf7iaRPOiRwmSJZItC/TTUTwyJ+tUJOp+CPwNNj7ZPTyDt64oqC&#10;lirpLVZjp0mpWeG/rd9IY6vUQRyAeTf34Ak0HXupTVGt6dZVmlQQGredTeAoeFgmLXLfUaPrb6+3&#10;PDNOt06kfeSomn0yxaXdGmUQmmXQWhlcmzMQLhB9CPxf3YR+p61pHWNaypjpsfHJTomtJpESQqsS&#10;MpMQhaPmwYn6sTf6+3AgHAdW6jGqp9ciM7JM0l0VzMWEifWFDBqs5P0034/A9209aNCKHqPV5Cnd&#10;gyoqSRmOqVBMs014hbXWGQBWseWjHKnk88e9lSOtKoUUHUibM1q6HSpmMjxRshSvSRzccVcUfjMQ&#10;htfWNDFLgkgH3UrUU63oDnPUZNyVcIkiSsneqmZFl8Uyillg1F3tUpdo2NjZgyg/kD200LEUrjrf&#10;hJ69cId3u85i8UkBZWlRqdV9TR/SnEY1spUevyK5DAG4Fvbf0x/1f8V1owKM9cV3dl2kSGKogmqB&#10;KxLU9Ppa7j0BpGDBCV5ZxYEfQe9fTev+r+XVhAvn1zfdWTZddN5ZZUmkV2UAxRyR8zQeNwsgNrsp&#10;+jfX3o24UV/1f4Ot+Cg67g3tk4I4pjIEogJJ45A0r6JWfUPI8SnVqH61ZTpPHuoiBNB17w18uuLb&#10;nrpJKtnmWAxVaS0STrClLK8kYMiszAi/OlHmPHAFvfjEOB6r4K16T1duC1Y3hl+3ppddUIiC8weF&#10;Qzhoj65IwSSNBZf6m3JZaJQereEAaj/V/q/1egDDJZuX7uprPLC8kyupnpkV4DUgXAaoVQFl8bWW&#10;KO4BvcH6e2WhxjpXHlaenQTbgniVngdqcw5CGSOfHR0KS3kg/wA+tGIArM8hs5uBrtZrN70I24dO&#10;1NKdA7Vn7moosn4a6sFPIWpTFAscFRGhMEkEkcYHhkK2kF7FRzc39vBABp6aYfqADowOyPsZWvUt&#10;FDV6ZJZg1SKqqkSBNMdI84ssr+QBSTwtufbJCg0HTynNOjm7OqE+1ppDNHH5mp/uIpzGxjdQT45p&#10;kABKkMFYcfQezKA9tOnPLo0OBlGqnW910xoGsIXAceTxeOwb1gcAf7Hg+3+vdDhhCxLhyFdX0NGA&#10;HSMGzs6sQCb3ICji3+2Fxwx17oT8RN6tIujEfsrZXLKjeuNWUWNvrqJv/tvbsdOk8/DoTaI+jX4w&#10;EOj+0HJZuWYA88W/PtcnwjpOOlXSPewNjY3AH6TxwRb28la/Lr3T/S+of1JPJt9OfoAPbnVW+Hp4&#10;gsCDawJFyAeTewBHtyPz60vwjp0iP1vf6f0B4U/4+3et9Sgfz6vxp/SRyLauPfuvfPrILkWP5/2/&#10;/Bj/AL17117rkQNJ+h4+oA9768euYH4H0/p+P6e/de68yjTa/FvoB6gf6e9EVFD17qO1gOWUqv0s&#10;b2b+gHv1QDTrR4dYSLni3+uBb/H8+/db6xOthe54HqFgQbm97D/D3V/h69ny6wuqhRxdTxwf8OTp&#10;Ptnr3+HrAwUm35BP1Uc3HAFvewCTTr2fOlOsekFf0+sccni6j6ce9lWGT17zxw66NiC3NyBxb8fm&#10;/wDxX3ocet9cCLnhfxf8/X+vvw4HrxrTHXEC1zpFx/gbXP8Aj711oMDjriQLgem4I5sf9tY8f7D/&#10;AGPv3W+uuQb+gAA86eAw5HA9+691wYmw1D8hgLKbn+vAPH+w9+6916wBt6b/AILC9rj+vHv3XuuQ&#10;4sLgnlfT9D+eQf8AiPfuvdd6RzYKOFbgcD8EX/x9+6912qgkkAaRf+t7MNNyf9h7917rmQCP6W5X&#10;88j+o9+691x8YUNYFWa4NiRe/wBefz791pvh6anAjV3kuCB6iVsjD6AEn2+/wnpvPl0mq6pSsUxJ&#10;oWMMVZvTYlRbUOL8H8/7z7t1vj0mM2q0VCI4/U5lh8hS92iV7upH4t7o5oQft60cHpp3DkdFLDVN&#10;GoaGBgpHqVkAHr4/P0Kkf19p2+E06YkNCCOifdrV+YhpHnWWWuq654npsaCgpBCh166gHnSADqDf&#10;09l9ySEBGelcQDEE8OimbzrK7c1FXUbUQEBxcFUxgVkkFSsg0zKoGtgGOgoFIsQb+yqYNIKEU6Ml&#10;GmgHl0Xfd9LV4TZOUoFqoKFZiyTCtpPHR4xVjYrWxtD/AGQoZZW0A6rEge0EopRfTo4t1Dmp4dUl&#10;b2p2ymWrI2rqOCPb+QqsjEsTlV+/nbRJPEZoyHRVbzxpGTdW0jgXKhKVFejNEXSB6dV2SUlTBu1s&#10;rXRJkqCbIVVJJj6zVK2WpJcgY5qnFsfUXLHW5WxC6Dcj2ZY0inHpAo7z+f8Ah6Z+xMG+5MvPTYmK&#10;lZfIkFOlHG001MkQCxU2WVNZWUfTW2kqxt+kX9uwsFy3VJQWNAOkXj8QuNymPwk9RTO/nWearjTz&#10;Q08ViqRmoYD+ml73/UOAb+3nc0qOmdBHHoVNvYShaHduVMASlpKBqOmimCQ1NbWvP9rPA9KEZHhj&#10;YtJEWsSRcH2ndjj16URKCST0GcOxKZsthFrpZ6eCTNxCtmSKNVip0NqhITIRpAtoSMuCzXN/oPb5&#10;mBU9NmEBwPIno927KnbmD2HjsPQVcNbQRP5aFsoa9pI8fkE8KwyzxRq8FGCmpGkRpGa+iycgqFWb&#10;7fz6NiVWKnz/AJdE13Nms3h8lR5mnhjkio4aaoQRxyVSNjlrNFO0mWUs8piOlVBZXKelxYcmEao6&#10;FTxPz/ydIHMiPr6FKiyCb5j/AI3SVk4go6URfdy0TTwJGsX7FFUzooaFxJcCM2ButyTf2jbTANLd&#10;LFUT5HUra2wYZaqTF06RxPVU7yVGQhcstPBKGXNjKUtGusKSrH9ACgaiR+KSXGnJ6fitAtQOJ6Te&#10;3MV/Ds1vDbOUp5UajWZsNJI1QKZalv0UlNTxg+eGojDCJ0BJsCfe5WBQSDh1uFdMjRsPs6FWhy27&#10;sRh8cmVgBlpStDRrUzwwLLHH64EpZlAZ/IjgIrAJpBv9D7RERs5KdGcZkWPv4+XUXZ8VBguwtuti&#10;6SahTN1kFVRUT1kVXTV7LMKuujqjCQIoVWyRRkWDMCrEg+93JL25J4Adbt+2dQopU4FePr/Po9Gw&#10;NveXsOShpZ8Wk2Uk/iKGlRaulSukqV/iGIq6ohTFFFCofxFCQP1XJ9kMsnZX0P8Ak6PoVrJ3AZH8&#10;/ToSNx7Cqqn+NUApqLJ49ZKnIvQ0crJjYqD7jUtUHgKtIkBKFR4ncfpCkL7ZEyk18+n/AKdDjj0l&#10;sNkKapmymz85S+TMPSVlHqyFLFQVIxlDDaiFNHSL4zHqR/XMqsV0BnXke76CCH68mkkxtx8q+nTJ&#10;S7d3ztXLZXJbTzlKu36dMVkawV3hp6ieCSBpKqlrEjDRTsr3ZfFqcR+k3J90YxMo1DP+z07HDNG1&#10;Yzj06R9X2JuDCtWw7jrK5Y8tDVmjV4HS71kpWrmbHzKyosdgEmQg6ApABPFRAj5jHTviMuJDx4f6&#10;vLpW7f3FtSpx2O3HV4nI56skpqmhoKmgElHRUlLREJUVMwALsVkZ00KbuX1fpHvTqykp+fTgZCA9&#10;K+XWXC9kb0pzUS4na9TDlJxWJt+b7cGCqijY/YF1lHjpmEfqhd42csCQeL+7eHDipr69USWSvaDX&#10;y65YDbXY9RU1+R3BuytxGOrYkzO8KyM07yx0ULlZaOnqIRI8rRX1zRMD5WKkRXGr3cyQLhF+zqyx&#10;znudqev+b/V+zpyk6L2pHiWzOPo3zeRqZvu4MlQyNQVMQq5i1XNNHl/M0MllDSRVLGEE3UJdQam5&#10;kLUJoPT/AFf5OtC3QnUoqfX/AFf4D0UrefVH8AydQIMJksFU0uYnyFRPQw1jUOVpapNfl88aeOOY&#10;xAuzg6SA6+M31F9LjWvEGo4Yx1R7RUNVGk1qSPP1/OnHy6EjAdlSbA2tW7fxeDosq1XBUZTGSyyA&#10;1eKGlYaX7yl8RWZKiRdLKNAUIWIYKfaSSEStqJoBg+lPPpcr+GgjRR6j5dI7c1NtTJ4SSlqK8UOe&#10;z8FO+VzRmjRh4B95n8FMVuyineyollLArpHPvSaw2oCoHAf4D03IkTR9x7m4n/jw6QUWE6+q6XJS&#10;4arinxlXR02MByMpp8rFVRMWqqZZrKYo5PGSdZ1KLkc292dpq0fB444fn0yIrYrVcgimePQX1Wya&#10;bHRN9i7VFLNNFIgXVWS1Zao0y4+DIIquyiBdcjFWAAFv6H3jknJ/yfnTy9OtrZoPg8/P/JXHDrNL&#10;Sz0k9XDR1UQoqeqSjqaWCnpqs1MDKBURUkxVTE6QljMwUMPSCo5PuhIK54+X+z08I9LFV+EUFOP2&#10;0J4Y49SaOjNPQV9PiFkehgqaaogaoUrmfPXy/bw01JWVBKrHFErCZyxkNzYaSCGZWBYF+P8AL8/z&#10;4eXSuCPShVOAPnxr6D7PxVJNfl1PkpMZU0QKU1FHNRLF4of4n5JPvUqbyyxViBVfUBoEUYZUDkuW&#10;4sxV1atePyx6/l0/4UTDI+Hy1Zr61+fXOsxEdLPQK2Vq38+LMtTGY5HTFxSN9xTLVYaBFpw0gAU+&#10;VzcgP+eNrIWBOkDPHhX8znrbW4VgNR4ZHp5jtGPlnjx67y9FNWwzROtPPjwsdTHV4uEUlRSVsEWl&#10;ogIF1sarlC6crwoAA96jcK1TUN6HzFfn+359OPEHU8CvyxQgcP8Abf7HUYLG/kENNNDS08QpY2iF&#10;PLXwCSISx01RSyC8juARrtyrcc+/aqGpNa/sNDT7MdW0qCQooBjjUiowPX/V+QT8ep4mqsli3cj7&#10;ik000bRSVVdIPtoPHIhsI5HuHcGwVuQRb2/Whojcf5efTOjtq6/LA4nhj86/lTpKLhS8VQUSNMXC&#10;tH4Wo3P2EEcVS0jylYwQ1QtyjaY+CLgaRf2t8atK5Y1Brxr/ALOD0h8ED5INNKcKVrX7RnrhTzzz&#10;19XVLUOMlW1K0uPppYzooKGSHVFWVrxjXIZ4kbUYAQv1J1HSPMFC6eI8z8/T8uPWlqW1VqxOAcge&#10;hoPMj0/Op65QUpipJ66plpIqKSoqowI6gSUs1LJH5IBRpWKGmtMQIgyM0emzKG+tSy69KA8B68fO&#10;tOGOtiOia3pSp4UpQ8KVAqan7R6efWL+EMIp6ySWmo5sXQyRV9Pjaek+6WV+IEQQWmlkjfS08hBU&#10;XAVT7v4tCF+IE4rgfP5cK8OPTBh1AsO0gZAHH/LUYyfs65Q43KSSpQ/b0lTNKY6+iU00klUa94vH&#10;JkUr5LRiJ9YMkUw+q6VCm/u3jRga+Hlx8q8KeXTZgk1aKV4HgePr8vmPUcOmyrwtVRUgqVpoZYo5&#10;TE3kW8NOsSkRZNwoJIPrdn/sDj68e347hXalf9XmOk8loyLqwRU8eFKcf9ny6T8xNBjQYxHRVSN5&#10;kq6OlaanrI5JDFT11NFIoDOJEvqdgXC3A9q1ILccfzHyPRfKhSIGgHzAwR5H/Z6Q9TjqiCjnqniZ&#10;s1UVitNXq0bvi451FSEiRG8cBBZhGpZgwYD630rYnVpAvBacPX/P0UzRsIy4FWJ4+n+b/L0EctFU&#10;PkWMlNUMv775FY1YS01PJKXSeUSraM6Tq8gViim/Ps5VlCUHRA6nxM9RsusMsgmhSB1p4wIhQGSN&#10;/DEbxzSVTqF1ab6jouwJ4X27EQv+r/B01Kqt/q/w9I8f5nIwF6hiXjFEIUEAkll9aLVWB4YDWFve&#10;/wDtvavpPGFAOnqVR1qYPBZCoiMT5HNRTUTEROpoPC6uzoxAGo/QlfzcPwfdWQSy/IdWWT6eIgcW&#10;6QckaSQo8JbWRrcaQY2l0n9lW55H1YWtzY/T2s4cOi1gGx1gSilhg0vYWlBl0uHkcScNEqWvY3Lc&#10;f6/1HvZYnj15UC8OnIU7U3jqHErwyLGkxQKh0sbIsOsEJYf2yL/T22GBwOnNJ6mx4iOkEsjSRo0a&#10;rUqjRPPPPJOuqndkYFVsCLkkNz/re2mbV06Ijp1dMJCCQSvErux1xqnC6ydMk2oCykW1f0/3n28v&#10;wjpkgcD1jdJ3eSSdGKshjp0WMIJ2/sHyBbqGawNiQf8AeTYGhqOqMgb4h1GXEvE5WppxC6BFKIEs&#10;sunyJFo49LWvYfpI/wAfdtZ6b8H16bamMRp5JmiuwUxWQBzZtOlVP1ccWP8Ah7sp1ZPl00w0mh6b&#10;EpptbvPqJaWKpl0INTgnTHoCD6Cy/S/+9+3PLqn4uo2RZh5HRtWqRgscwAZARZluFFjYXHI/1r+9&#10;jj1U8ek4II9EjKkcgjYlwhKVHJ08BvUOfpf9X1IH5c611JpGAnnkjZi8lgzERA2jGmw9P4/tAf7H&#10;3o56904tnasANHGsMWrTH6lVV8X+pUC6MRzqDe6lFPHrYJHSlqMq+Tjo00pIlMjBknOgrCw1MW4F&#10;h9NJHP8At/bYjVT040hfj02ZWJqf7Zov2pqswqqyEalga7Ri1iAL3sTyfbgFem+smfg+2hpWujS6&#10;P3F9LsreMNIXDAf1sLf19+Xj148B0ywaTKD40mkaIOhcCyLb1RkEDUDwef8AW92PWusZVElIllbw&#10;wqqgKRJJLrNgjCwI/pxx9D+Pe+vdOuLKXswLRq06N/ZDB1/bY3vcL/qfqQT7q9OnvLPSjp7RGmbS&#10;okE3jaV47iQxx3mkkZl06QCOCp/pb231rp7gmEMEsskWp5aYx06PBHEWaT9E1rWDfQAfXkE291fh&#10;04hAU049M0tI0rO0d6coJpSHIdpXEf1DgC/1uQLgfQHjm3VApJp59OWJiEZiaqCmEMGcxIHaSN1I&#10;ZqdT/bU3On/Y/wCvomgr0/GpHxdOjyxVUs8iRQeNacKzyQKixaWsJI1bi5W4t/UD3Q9g+3pylfy6&#10;zVWisnigpYIqdIYUMkhcqlX9CFLRDT6gFIHH1t7b+3rfE46zRCtqQZaipbSItLTKpl0uLiMKsa+t&#10;yONTfT/D20wUdPKrNw6XGIxNRFRqivN5nkiYU3ljgL0zx+d3nVv21YAaoiGI0Dlb8BJI4rTpXFCV&#10;WvS6xVNBJQCimkppVllmqqVqhk1xA2RKihZFtpIBRtKkcAjSfokc92odGEKqVCt9vTFvCnppJI2q&#10;pEqZFaBFR1QGpjiUxU0CMigMQNSqv1OkH6WAcifTWnTN1Ghw3SXWOgoqVVSllapp5HU/c/tLH5EJ&#10;aaNgt2sbArY3tx7cJZjxx0nCRoMDI6gGKb9qrEcqrShHknWUIyLo1pHKPpqP04H1PP09uDQDStet&#10;UPGnR6eiq3buMxdNUZepnk+2zGFycdPAHWaGWpi00+mOIEkM8oWRiPzqUalFgdvCyM9EHkR/q/Z0&#10;KrExJBV/UH/J1f8A/D3N/b4euy+zoKXFmvyeQNZgKqpnlasjjVnjyEtYBIYGeRQVg5LBQC1j7AEz&#10;vHMV1VI4kf6s9PNHFL8QoKnHSHr6c9gd+VuY3xh6CtnwENLBE01EYZI43n8MNTR0Upb7dIJpHDIi&#10;6ZlGqSO9yGzI6RjQ57j/AKs+f+TpoQprrTh0I3yV2d1VP17VbX29T4XLb/y+Pi+1ajpmSHIBHYVN&#10;LlJp0lkcUxjaMxWRC5VAeR79HIYpVfUdI4n+XVmiWdSrCteqFcJiN79HbyxOXbPy4Knly0mSoMTH&#10;Wk1KQR1Wn1xKSEEbhoka978EDn2N3htdzsjrTUdPHzr5f5+g7dWTQxkS8BXHr1vn/DzeM+8ujdm5&#10;6vrJ62qyG3KCZ56tFWaaRYAA5i+gLcgH+0CPYLsyIdcLHKkinQQbSxqoxXo0uPmlWQKw0Fne2og6&#10;EcXViLcFv02/3n3bXqPd1Qp6dKnUoUOA5VQAhsArMR6S4ZbqCfbgGKnh03kY6iSJG0eoKFaL9xm0&#10;KbuDp06rX0k8fQ+00kUbjIrTr3Tc9MmoCOMhXkBKAADQw1BS/HF+RyP+I9lktooJKD59e6b5o1sI&#10;7QmRn1smkE2A41MRwLg+n8+yyeFdOgjj06vDqG8XGhAouxKNYLYW/wBWvJF72H4PHtC8AGAOnFpX&#10;qOqIuppSNIB0sy3N/wAsoH11C3+396jULXXx6cycjqTwDqXSSPGokDKLrpuoKn8fUqPa2IupDLjr&#10;VKinThDXtCzEutghUqCoK6X9EYUiy2+twb+zy03R4n7umjCSMDpQxZMyKmpvXIbiIuGZub2AKhr3&#10;v6iefr+PYgh3eNlxx9K9MtD5EU6lxV4e7qXU8R3skn6QNRQ6Qbk8n/X+vtfFuYk86dU8NRg9PcdS&#10;rXUFkF1byKAqBVH5P1DX+t/ZzBcBlqePVPCNcdOCyahydIBZrKdR/Tb/AG17+1ni1GOveGeuLldL&#10;8A6ha173vxyx90c6h1QkrVeoywF0IYA6R+VUabHizD8H8H2l8GorTrygFqHrnHTBGjJCk31Bn0aQ&#10;CNLkA/S4/wBt734HqOnQqKaDj1GkpEVZAF0jU6lnPJ54vcf7Acf8VKWaHTU9XY6RXpqnRAouDGql&#10;nuAWUn+0So5v/sf9h7JrrQidUElTSnSeqYw8ZFhGC/1A4a39mMEf7D/Y+wpejUP9Xr06vxdNM8UZ&#10;JLIzounk/qDW0+S1v7Qtcf0B9h+4ijyzZp07WvTfNMg8bMAvruADZQyA6Qzji5+tv6eyuZ1FCAKf&#10;L/L091BmlUlQsgSOTjyOl1S51OqL+LHgn+g9ltw4Vh8+lK/CPs68ZY7hZlOlWXhFEgDgHlWIsNV+&#10;D/vh4yIRRv29XT4usZmYHxHToeTxxEFAwTUTYqwIJuQDYf8AFAlklp2Hh091jd7ltAZUsqq4RbGU&#10;ccBPp/sAPZfMckjy6UIar00VKKzeWPToX0kqQqRqnJT6cflSV/rz/ggapbUnn0+vw9JDJKT5DIyR&#10;gySMJLhUkjcft+UWBIa30/J9p5CRk9eYA9I2oTzNDIAzGN2E0SsVMzAXswf1DSb8fT8+6q5IBr0n&#10;ki1GvSer6Z3SSRKrTJIxIVoh+om0kBB459Ok/wBbf19uCY+vSKWA0JPSSkX1BmZpoykgkEmo+GZv&#10;88kSAcva1k/pex9rYpzTJ6LHQVIPUGb7mCCZ1VWjZUOqE0+n0kiRJWAvYLyrEahyObezGGdl6TSR&#10;gV09YP7aNcSo88Swtqp5zona3iNRYeNT9VF7gX/J4eaVmz0zQnPT1FGwUrHHEJU8jhdR+2l8Uh/e&#10;L2Doytf9XpIA+t/b0D5p59VIqKdPdAWjZ181QU8iSRRsKdwz1N/JWatPKEMwUoeLAsPZkZCqVr1R&#10;RnPT9RVenysJEWTwOVKhfCwSQIAykC/0INvpx7Src5Oo9OUBFOlXQVlMkUZDRRzTIEYI2rXCTeMR&#10;p/rW1fn2oS7jTJamOtBadKikyUcKppV3ltpUA+kU+oanhVgRqv8Am/HtTHucSYBqf8nTojqKjqfJ&#10;VwB5HD3K+syOwSPyNe4ZiLlrWGq1vqfz7217bsS3VyhNM9Z0qI0WKRZ1EJJVgikOhIBddMa8FAbm&#10;3+wtf27FeKjhwcHq4TGny6VMddG8fmVI/GigWLhRGoX9PquSP9Sebj6/T2J47mNkDL6dUCFWoPPr&#10;E0sLBHSxlbUwht6gGAaPU4AAU2HB/wBYfT26sg4jpwqR0l6x1kOtiY31MwUqoDO59B0j9JIFufqS&#10;PaaRtVD14Dy6iwzRwyKS3D6tAdWZULEA2A/rz9eLW96jcI3Wnj1Dp+iqSXUK5DyKpe6Aozg6WkRv&#10;qNPBueDb+ns4t5Tq6oEUDp/iklVLemxF1GpXEchPiuXP0uLWH0F/YjhJp1RkWtF4+nXbVyQjRM8g&#10;DMVQvEsnqI/RPIORzcaR9bce3jKi/EeqlGGT084qqaeZRDNGyCPhlbUwsAPGODwtxbnk8Xvx7M7O&#10;USPRT0nZe6vp0KmMhGmMqocgAfjQG/ULluLfn/Y29iqFAq9XQVB6EDHRDSo0jUeB9LAkXY/7e/09&#10;mUamgJ6URny6V9OoAC2VhwbL/gPTf27071OFgBpsT9edNi3+9/4e/de68bXAIFr345Ib/H/evfuv&#10;detfngW/UebD8abe/de6wOoIItwGt9APr/Un/evfhx6q/wAPXQAHIPFuRYWv/rD3bpoUrnrnpH0I&#10;vHwoB+vB5Fifev8AD1b/AI71zQC4AAOkjgr/AMnf8R73gcevLUn5DrNp55sLEN/tX+xFv99/vejT&#10;/V/xX+r+Qd67JAB/w/1v9vx/vXvXXuuEp45HJ/J4sPwVP+v78OPVX+Hpsklte5sTfg88j8k8+7fb&#10;0yBU0HTPVVaoGINxa9h6ib8Gw0j37rdSBTpL1mURNXqGohrX0hmUcAgf0J/J91Zwpoeq16Q+U3JH&#10;EHuyrp1MqMwAcuSBpcfQfW/+29pJJ1BLDHVWPr0B27+xaaghqkSpiR9ZtLZChVE8kiKlhY8aRwQS&#10;SPYX3LeobVCCadMmQU0gV6LJne5UEtRDLPKqvAZ6REP7jqg1eU+NSUsAfqDpX8/j3Hl/zdQlVz0w&#10;YWc1Ap0Dm4e1q6tHmxzoTKlPVPJVMqqUR/HMjQcLdR6lYx3YA/S3sGbhzHPcfDg/6v8AZ6UrCoWh&#10;6LjurcGTy0U0cFY8tP5KtERFmenD1Mumml+5Rr+LUXiC3J51FCPoBNyuZ5akE568Rpx0GsOGq6iq&#10;ljaoBhK/bh6KVqWp8dFaKaHWPSYS9wygi4A0qTf2EZUY9zV/Ph1rrOMBSSTrNWIj/ZF4DHjGNHAr&#10;VEXqlqadQylZCNFwb2JLWNvZfIxAKn+ef2enTboWyOmzJbekhmplqEWLyRRSpNStBPElh6kQXJCK&#10;4Ug8alvx+fbINM9J2Qg0PUWHCwSQF4KOnq/C8pljDeapaKmcrHkfKRZpFOtSimyArf3Rmz/q/Z1X&#10;RXpcwY6CCXQI3aGGCFzUmGzNqDMRG9ONTF1LaHvaxsFvz7RSElc9PKimijpW00SUhhjkWnhgDNMi&#10;RU8cJRapvGkM6+kKkwIaTQxZbKwUEWKeoOfXpWE6d6PHz1lLHSJd6OlkWrSCClimWClGozRVBqNK&#10;yGJ/S125AB5v7UIpoAOtFaGvHptyOyavIRNBaZ6aqapRXogiokghtH65AEjRFZmMLoSGK2csLe1J&#10;mEfHqyBvIdBVnOvCjRNDF45hUGOZAZI2ej0eCeepVVKBJNN1liVPTYlQ17+8eFq6jT/V+3pwxMRw&#10;6S7bIlppaiZNbmCCY0xqIxBTzSQHRLULG66T6dCtIw1FTrtxYtNKjUAOf9X7f9Q634LAdYo8RlxD&#10;DDNCFTXGBNVQCGC2Qk8UsEOgFaqJhwJDyqNYAe2mKBiK/s+Wc+h+XV9FRSlPnWvUuj2dVU9TI0wd&#10;aiRlptU0yyeWeBjJI4RwQLIDp0iwt9Tx7bMivgfb1pYs56nwY6ejianD1FXEZPuGp8iwWbxurR09&#10;l1BrMSoVWBAHBuTwpjXGR+z/AC9Wji4167Tctdgft5FMklKNNDT1UBp0lml8f3T08FNGDO3jCkiz&#10;3S54N/ZhBbrIfnxp6f5OnDbxjIx04v3JV0cTTxXilMFN446cTUyzwP8AuNFPMbnyMpW6MDYEAXJ4&#10;NooJBTSAPz/1f6v5tlEB49KzZnyODbkqZI6igEv8MihgqpMiGnEtSVgjplWRVAEbrpAuzsQVJFvY&#10;w5Wvbjbb1TLUBjT5deZ00HPVoWNq0m21T5Nq0OKigkrHMJRxcp4JZ2Cp6pPSxIvyCD9be8rdqkWS&#10;wWUHB6MtuGtQB0XHf2WEFVUGCpGpIKSrWOIIghEsXoWVSuq/pBW/pBCX/V7LtxlFadSZtkIaNcdF&#10;gzeeE1ZKcZUvT1qGSKJatWSorpYh9zVPBJBcAqNdyfqCAPrb2G5pm146F1vCAor0FO665LxvHQUc&#10;eQggjairclKKyerfy6hXySW/cj9XkYldS3At/UsmcE6h0dW8eM9SqGonqIWFVR0ynHSmSGop6aNj&#10;I0UXkLNOeJUQF5WhWMk6fr7pqNOnigDkHpMV8NXT0WSqmz0VHQz1S01O9QPJNNVV7nwPHJH6xJYE&#10;QxmLSCBqNySWHJJoelEIWvDoP67bFFDDJW1kddU1VXFLKz0UjJBVKGE4lWjiQFnLhXmmVV0+hNOn&#10;n23qOadLDpJ+fU6ixbTCkkpZq2nrnU1ctNNGtPVSSw2WVEEfoCzASFSg1Fk+lh7oSR8fn1UqOIGf&#10;9X+r/VhfPG9QlPWCphoqVoJ5cbPG/wBvpyBfxu9bNoFjr1q9lv8Ak8j3etcjprStdR6hVyZmaFp8&#10;hMgnppYWyJelhR62miXXVJAyg/to2kEqpu7lvofbyGop6dMSKq4HXcmWapgjqsph5sRUxN46CfGx&#10;x+VpizTU8BSPSFLlSHYgkrcqS3t0Ek06YKjrqfBrG9Q9dFlsXPl4FyVLWY6rNRTVFesYgp5BFCBI&#10;RY3b6ctcnSD7VR10inSeQJUAjp1gjrIHqcXmcoKx6inmp5KfIU6RCOmEYFHUQNQ6oPPCzNCsZNpN&#10;Wng293BIyOqFIqVHTjNtKGGXBSZTbtDSOcdXNLVY6oCSTUYCRwz5CkgTVGUFgWJZSl7cA2UAmlOk&#10;pp1xxdPJgqZKPJ4+vymKpKR5cfXmrgp6OqgepKUQqYk4SQLraIBgGtcqNPt1XGAemmUsP9X+b/V/&#10;IJTtioweZwwORo5cVQ0khgonpoDUIkDwLTST1lHFZmnVzGEkc8IGP4PtYrqT0y8Zp8ui2Z3f+5MT&#10;9vUYeqqI/tsXLQ1H3oFVUrWgeCiJXQymUyRWkDWMcYNj6x7UiUnpNItOiwPuWDO1Gerool2tnYqG&#10;COqVsav8PSrlqC0hxEsxPnVWaNY4ZFezBrFQ/tQaGhbP+TpCEdamtPXGPy9em+fPU+3MTprY6Gel&#10;LigkqYKVPPj4lpHFRlauNI9AkhZSrsxMYZ9BZb8OeHrJ0/s63UDB+zhw/wCK/wAvSHkylEKKTOyv&#10;Upt+qrIIMPaWmeqYQRmVYqFVKwxCpbxwijlkXWQHUNwfbgQ/CfiH+r+XVWoBqOAeFKV+wVxn06SF&#10;fkUkm0TYysrMeROsYgE9ZXUAqE8mYgoMfUhYo5pfVJPTWkIUMEBAU+9gEDjQ/s/P7Pn59MPoH4cf&#10;nUDz+Va8R6dB5uPdFMKqqSaTGxUNPFSUclJlvLSS0MawCTVXQILuoi0oFugWRiOfb8cWK5+0dIJ3&#10;Uu1aeXH7MY6CKrrK93yDvJBjaXUmQo8RT080M7/xQJAskMkisvj+jJqK21Ej6Cy5Ao+EHz/wdFMq&#10;mpr21zTzP2dYc958lXNT0QipXWKKjo2qZkggwtbiorzx1MaAliGUp9wxK+MWb27HQLkVz0y6ZOaf&#10;5OkXUTmuxLTT1TViTwzR1ElUZFjx1XFVxhXZiPUiCQIWX8eqwvYPoAHoMU6YcHRqJrX/AFf6v9QD&#10;JN5okRHgvRxCsp6usoyJoZaysF6YyxQ/uwRKqRqpThQ1zyeVAp0mZSceXTDNlPvI0aSojo5ZopA6&#10;Qwu8BlHLQoHSwsGiEmuM+RVsTcXKlBRemHWo+fSazMNFBQzyw1SrkMNItVUx+SMRoa9xDLUxSRjU&#10;igDWL6lVUH6Qw9vKTXhx6aZFA+Y/y9IunZqur8H7Lx+UBnqGZk/cOiaoqKtV1vEZCStgVFlb0m/t&#10;3pvqDSCos9LLLECsryyPUqRkWlCkKrxixA0jSNR9RI/p791VVp0oKtppKQ19Osa1NbO9O1TOsegx&#10;lFCiHQosImBiIAvc/U+9YqOrfhB9emTMUdZKEeuaZmL0FXBXTsj+CBIQiCOJdLMpAbVouSqi4/Pu&#10;6fEOqsPPoPayCGo8slPOGcMsTmU+SJ9bWiVpFAIYKpcEC4AVQCTf2/0kaus0/wBWOo6UZaWSE1LR&#10;1EBRQmh2aV19CLNEgtHf6p+TcE293U0BPTfXGsiNAwj8r6ApDqwQRrJoMbXT1WW5LqV9LLYfXn26&#10;MivVG9Om+Oemil/a8ckWkxJ5z6m8aEqQSCVRnDBbXuLfT3bqvUWnkVFlncuGiRVjUMrRktdQEIB5&#10;UEFTb8e/de6zL4aOErLNGS00Ck2DMgJ8hkiA+qkW1WIuLi1x7917rO1TDVBIkpZahlqHSN/qKiyB&#10;o44oiLMSeXax5Pv3Xuniaklo5HfJsaVpaPxNOEEtTC7EKaUvcjm4U6rWuPre3v3XuuUlYJKOKnhK&#10;RpTIoSRhHG8rarzrK0trsmhY1JA4Jsv5966aKZ6bMjLC8bvIvid7zRtG5kVY9OhqksFDaSfWFAtb&#10;hQPfuvHtx0gKxHkeV/OQkaILoy6pSTdARbnnk3JBWx976d6hp5GaRlZC8MY8aWLRshFllI+t24Fx&#10;9L+7DhnrXUoRxaIZaiERxiRpHVgp8J06PGxAvYWAAH1/PPvw+XWl8/t6Y697iOIpJIZZHdG8a6RB&#10;H6h6DYXUG1x+BYe/Lw631EhlMglWmAS41sGuHk0cMbPezKy+oL+SPdutGlM9YvBFKgeFnCowWaON&#10;x+sG7BZWty1rgjkfke/dbFCMdYwZXcST6zDMyCKRWUSHUuhSjKvq0cawLXP1PvXWmFRTrHURu7xm&#10;nF/GpErv6xPFGfS7xkAJ/jyeb8+/dNA0weHU+np1CeaURhJGLKWXSvHrSR3Xkm4IJ+hHv3Wzopjr&#10;m7AIyuqKnjZ/Ppu7TI11UkjkX/UB/hz711XrpWkSoZWLMpiQkBUSOCVSWdlksQwA+gt/Qe/de6wE&#10;KahQ5ZnUB4w/6eSwiWUBfqTc2sAfxz7304hotT1wqKhhMKd5jqREYpcWOo61AVv8TYAEXt9OLH3W&#10;9OdQ6nRu5nZmiRQpRJ0WVWEs0YvpDqAQBe7Lxa4Pv3VV+LPHrnTFmjKoxRU86N4ZIikgZ7eUO6m5&#10;B9DLf83PvVM160vxdOEzS6YIxLTiSJ5DrujPI9hp8tvwv0I55tb3vraefUOKbyi8KxuUHhkWRFPl&#10;s+qNjb8N9dX0NiD71QDq9BWvXbyL52opAGkcxFv06A8pD092ta4A0n8En/YDwA49b64R6Jpp1XTD&#10;oVXn+jF25Rls1/TY6QFJ9R4+tzvr3XB3RysTLaJ5ldZFV3SKOJDaJ425JJHA1WvY/Q+/UHXuoZle&#10;oZVYvDEpsXVYQ+pm8aMJCoCsAdTNzcWH548BTr3Uqqjjog/jtGylGindh+SRIkLKBcEgBuB/vfvQ&#10;JPHqhJKmvUdo4ppFWXyqzELM4IIEg9RdXHP0A1W4t735Y6sOA6leKC88qiIxwoZWdA5UxOgRikR4&#10;cXsf9ufx71nz631jkgliRZ4bMYowzqZNZluurSGfg/QkW5Ugf19+Br14jrqZwsb6pZf3lhS4Qo7k&#10;v6QtgbgX9Rt9Sf6e7daweuE4/aRw2nUzqgjiBd2VfTAZF54tyfrY8c+9daX/AFf6v9X+buOYFYg1&#10;P6bCNEJLmGKVrSAzC9i7C7E8gf4+9EV622R1PEgWCRmmjMYnWTxvZCzIdYSVmFrqt9H0FvqfdaZp&#10;15TUV6lpIRIQiB1ZkdWCRkrIlzHHKigEAEC1wL/UE+/UPVumLIVlQZQC7xtfxmONXBfWutnANyLX&#10;1Af8U97AB611Kx8S6kDeIxuDTLZlYosygmYowBOpvV/h9fezwp17ruok8bPHGkag1EKxxEKZGjEe&#10;kMSPqNNjc/m491pivW+ptV5FplVHAWJYmDDQVmdv29MzAXaw+gU2v+OPfuvdNToCQfGQgSQTIxYF&#10;gAJGjlSMDlQLRluOSPexx691HjCxqkZQSQyRsJyzB0lTXeOCNQOCfT9BZT7scjrXThCoWneQ05MJ&#10;k9SH1imhjFpW0G+s6uTpJ4H490oet9PVJRKUlKqXh8QnY6SGaMehI1J+v+psPoDz7qwrQda6Vu3V&#10;+4rIzMskqwsxaOF7+PxDQGJ/BC2Fhyw49orgBT14DNOjN4isaj29Bh5A9PkaxphRaoYhG1BUsCYf&#10;KLsgJH0tqEZFze49hu5jDzah8I4/b0bQtRKevRtvjNhnepqahqww0VJWUFHFN6BJNVTt9wkcCaQX&#10;CIpqSR/m/GdRAc+4u5+kXwKAAnSTT5cK/nw+fTVxGSKVwOrVsHnBSwJRz4/GxQZOkanXIpUZBDJk&#10;KV/to/JHBdC4ZlLzs6K8YLWLtf3jldWwZiykkr5GlAOPpw8qUP2Y6LyKGh69UZWpoqiowtTPNVwY&#10;mpnkrIvNHDB9q0TSWkqY1/aI8zOWi8rajfUCoPva28bKJUUKWFB5moP2Z4edB50z1atDT06Eugx8&#10;E20vtEw7CKuw0VFNGXSFcZkIqkfZVEUNR61HhVGadBrc6XIup9kkhAuy+rgajHEHiKjBz5HAGBnp&#10;9hVfy6VOBrmNNUVNYxlr448WlXVLDIVSSjvDFPPIwC+Sc316Qouuvke2pkoAFFBUmn2/5B61PGnV&#10;EBKah13k6Wtpo66OoipoPt2nzSf2paSN5ddFWrWqvja+p4VpiR+4ym1hf3WPSxUZzg/5R8vI1+XT&#10;TqVPQdyGqq8tIZagQ1dTXRzxinp46fGVgqIwgeJn1RrIf0SQm6syiwvb2u0KsVKVABBrWv50z9h6&#10;SpTWa/6h1Jn3FDRPBUR1VCJqulrFpfGhhlyMlPJ/lP2/3Q0QorAosjgM2hlUaeS0tqzghlNFOfMC&#10;vCvmSfP8urPOiGh6yyb0pZTFqM8FZkKFpI6tp4qONMHTwIHmhhUsRVvrACBLBizBgVKjQ29wOFdJ&#10;pShPdWua/h4flQdNfVx+vQVVu4lzDQyfeq9SKmsipkNUaWOiajALTp9spSVZUMYhaw9ZADc6Sbx2&#10;awVCrinpWoPka8KeY9Ok3j6+Jr0l67J1FfWQ11TTxUs/3MlNQYibVPnHSOiUT0wSJH8LfkPIQ3kI&#10;uABYq44VjQopJFMtTt+LGTx9KDFOHTbDUCB1hp6mSanUyUzQXFaYa6raOekmUt9xOHSmCqUgZY4p&#10;HlRGeVxYkLcuMmlqg1yMDiPTJHFhUgV4DrykMKjoRsdrkeCrzFRBjYq7DSqqwIwmtVSrNBSywgWe&#10;pniUDQikofrc3sgmjqmmEFiG/IeRIP8ACCT0+OHT7i6mSoNFVK1CVqRS11JApjmptEqs7Rsjm2pU&#10;iVWvpZrabXB9pZIgpZWqaEg1xX7PXjjptvi6X1HU0sWOoZyug5E5CbTCsbSUsoYR0kRax8byqitE&#10;GF1Be97+lKyksdOdNBX19T+WflXp3pPZbM0QneMJFFWyJLVTfwpnqqqSudlLUKUAMYJhIWWR5JSB&#10;KraWHIL8cLHINR5ahTH2+VcilOHl0mdgvSWyFYlRXqFqGoqadilVWwCBaZtNO01RTwhtEiiVYXZp&#10;JhqJAezcEqUQha0DEcPXjivEYPACnmCQek7NqNT1CrIqGpxsc1VLVU9L4zDU1ZRamShqnh+4mr6k&#10;yqkr04DRxBCqI6Sa1RQ1zdFYPSMBqcB6j0HkGwTWpI8+qNSor0w1dS8T0ppPHHVSQR1UVAIlngND&#10;CwozG0aLfxuLKEYekFtLAE3UJCp1BsitK+eo/wCX/CadNmlcdLSgrcfiqarngh8VSKr1xTRpJUzx&#10;wutGgEMRJWzldVze6qRckkpHjZyA2RQf6q04UH+H7BddNOpmSyBkqBjoo40SkidaqrqJSGmgqokG&#10;PgWKIExQpq0OrDh7H+vu0cOlRI1c0oBxqOJ/2PMdVVRXpqp8TSmoyEtXJV+FEpsfLRSuwpqmSIDQ&#10;rVMqgtGdGqWW1+LhrNy8XagCAE0rUcRn+Rzw9er6R06RpPSVNVK5kaOoo6WtvUM9PPBUmQRywPGg&#10;BmWSJEaMn0hfSwJBBbIVkAHqR+Q/2ePnXh1UAcT0ha+SarimXGwTKZ454Wjk8dRWPDNKyKrkorRm&#10;NSXWjVSGiGttJPtYqhAC9OI+Qx/h+Z416oRUY6d6bFs+OFdH9iKWnaVoCJDWHzS6ImqFpKYjT41/&#10;bn5TTIvlRRpLHXA6c1x8vnSp9ePzBA6uqkjPShx1NLRR0cNYpydFOapa6orkvGsvjVKRpq7SZClY&#10;q3CqvChdbEtf2xMA1Sh0kcKV4edRw7T/ALHV1U+XT5T5CogaKOIIssdRK3lDLTRrg0IhhnsRpLSE&#10;kWvqGm4H59oXgU1OSB5cc8f5dKY4icnp1grJ4pY4q7FJSRpc1dQ9TpfHvDUhEhoJ4tRLVLosiXtd&#10;dJbj3rQAOw1/Ljjz+wV/n0tjjLcRTqCYUlkpa6lvQxw1dXJLS100a5IiZWakp4ppPQ00zMrSU45K&#10;+k34BcGAQc1GKcB8/sHr0tiQr0ymlpFqKV5Pv4yIEo8fViWOKmpHWV1q4vC6khnLBk0xEINMYAvf&#10;2p1kqeGSSRxORg+Xp/Ovl0YKpC9ScF4I8pLBkcgrU9JBUU1SkUawrV1TL9itXE9Mspb0OJhDM5A4&#10;cabcNXBBj7Rk0oeNAM0zTzxUDyp0knNDU8Oh92dnoq3HUqUojengQT/boI0pUkgdo4aKSWpCtE0T&#10;sXKhRGQzFSblfYdvIwj1JoT5/bmv5+Xn0G7ihl7ejCYzdH29D9xNSmZ5JIa5RAYkqVxk8XjppDHZ&#10;fHSghmlLBrqQV55BU5APH5f5TnzPAfKnT8TUUV66zW5BWLJQxztVUM3mqTRRqsUNRTwQiFayeqI5&#10;0yaliUGxCA8gj22JCf8AP/m6tIwKkDoKKuaGppainTIyVU6xTQpCKtIWCTDwaDBIAp9fjlnKk/qs&#10;fr7XRmhBpT8v9X2fl0hYVHTVLUVFS8NeVo5ImalpKOrpJnnpK2emp9dbBXeezMsYRnDC3JOk+r2r&#10;ULTT+0HyzQU/b1SpOenA5jKZYUEklXT/AMMWZcdElNKs0P2TqXyj1ohKqUEdwXZgy6ja9vfiiKCD&#10;x+fH5U6qRUdIvI5OirJKRkrHmZozTYqeqpqVqGGEVQpmlZ5dKG6KodJI2JbSfre7yoVJBH2/sr5V&#10;/L8+tAAY8+uOPr5FrclQGWGplRq+oShqqV6iGKvdRNppqGyrG0iLpmupVX5VgSAXyqnSxGMZBAqK&#10;+Z4n5D0r1c1/F0mtwYU5WhkpqyKlWiokpI4Fg1J/F4TEajF0tJXQKWE8cpu4ut7kOCtz7OtuuGt2&#10;DJWp9fLNDUen+odLYBTpB7FxJhyVJU1UyUxbM0cVRU0yvMYZJ4mlZ4omXQpZCgqGVgocNxqI9iQ3&#10;ReRRxwf9X/F+XSpo6Du6sF2Hh6KLDCupYV+2lpo5IKmniFFVRQrUtStHFK6kvIjB5SG9RYm/HtdJ&#10;3nPyx1RY1U1HS5koo6eolqoSJwTdJIHMDVAMBpnWcfQhnsUQKENmA59teGq5PVqDqHuemoq3H1GP&#10;akphNFRwqKWenM1Oap5gktEvB9BYESeMqVRrjVY+0V+qGDpqenhknqrbt7aWGxmaFBhYmx5qa11e&#10;sjikrUylDVyMoxv3UYQ+BapGjAjNuDJc2sQxBNIrNryAMD0Pr9tK9ERCsoNKdB7szN5HHSRVCJ9x&#10;kY6jRM8k8VFHT5KpqTjJ70kK2ltT3Waq0rc6gsnBszuNpFMpDDt8vOqgVGTwzkDNBxHSiJzGRTo9&#10;mzdyU9FRwjIxlmgWOkpKudkkLLRfvwsssZ0opDIFU2d/06iL+4tu7JpJ28LhWv5n5UHofUfIcOjy&#10;KZVUE9ClR17V6VNSIYqoqWmORqJQKOWiCiSKKT7kARh3YF7g/wCwI4TeA0TBTx/1f6v9WXvEVgT0&#10;Du88e2VrZo6EURGNSmhgkC+SiDVNQ1RJKqAEFlLF1sLabD/H2JNvIQ1Ne78jjyP29FlzHrNV6Lhl&#10;dl5GqFRIslPTZOGsWlpaeWNErqu032yCapkAEUjwn0q2okKB+SfYvgu41opqVpk+Qp5AedDg9JQh&#10;JoP9X8v9X+BtyOw8jWGRfFTVYSIhWfTjamnhxyA0yVKRFneKMkJLHKCrMv4De1cV2qgEkjz9a6uJ&#10;GKVPlThX8g4ISeuO2sWtFKmRyquKP7apdKrwpRVMVdrDffU5jOiXxsAqKLACMMVseXmcN2LStc+d&#10;R6fLjUn58etaQvRldo01CftamtWOsqKiVFpq7GyU1LX5D7SlDOEicGUwxgu8qJ41LqjA29+U1NOF&#10;PLyFT/qp59KYaUz0p6uKnYVtN9hjaS9GJ5ams8JqYsc8nrposrMmoxXOksf1Bra7AH3Vj3Cn8v8A&#10;N/Pp+inA6BzclEj1jQCmm8FAKryNO0tNT5OpkCvPM8cYJuxOt9KsFCIFIII97/Dx4/y/4rNPtPTT&#10;IpOeg6aumwdM5hmmanp8hLSU9fWynywUtQjMKrIBxqUQS2Uq4Oq7KCOPbckazNSmaVp6keQ+0fz6&#10;2BQUHRcS4yDiOWKNEgWqyEkzNPIsSMWljWspbG8JiGoFBqEkYWwVj7OSnhCq19OFK0pw9DU58qGv&#10;Hpt1r3dSdv4WioY6eonkmlWSoWOV2VpYaOaqQ1FsetIhdnhT1FnDsNJUgAn3aWRnJWlPT1PAZr6n&#10;0x5jqiRKe4+fWSuyeJFElT/Ejj1okr3nWWjeOSnkaYQY2espdLsjy6VRYiDqBYorNY+1MMEmrQV1&#10;EkUyDjzArxp6+XAmlen2RFXPQH1tcmQqpqvHxV3lOYaKpeqlkeWNwT9nWrSzWknLSkpJ6/SP1Iyg&#10;WPI4BGgWWg7fIcfUVGBjh654GvScIrHHTjiq+ngk+3aHU8c9SsEVTTvDVv54SsctBWadMcj1CkRB&#10;ry/2S2iyixhPxcBiue0ZyDjgBxyB8q9PJGoOOn84ysrS0NRWwpEy0v38dKFfIUMc8PhNZTlR49Eq&#10;KSVYHSvJBb3RZI0oyqa5pUEKaeR88f5fTpSE1Cnl0I+G2rUUMcl6VsrTQGDH0dJFHDCuXV1SOnjd&#10;tI8EiMFvILXQA8aT7TPexk0rpJqTknT6keop5fb0x9GdVR091+zqFKYQOKpi8ExrZqOU5IRSxyr5&#10;hDEV1RtHMylIwNNrso4v7r9fJUMMAEUxSo/y1H+DrxtlGD0l6jZ86SJehj0i6tV0yST/AHlXDKlL&#10;VwzxrYih5QVGkEK/qFwD70dxVeB9MHyHl/tvT5Y6r9OFPy6Y22rjqWsrRBO4nxOIy9ZUx09bFPTT&#10;FovtqmnEmglWcyRvAumyhiz2t7bbcHkQBxhmUZFDjIP7Aa/Z1RoxSo6d8TiK3I1sSSVlOZjFSfbN&#10;AqWbTSlfO1RMGaVgodi8UjMIV0hVUj2V3MqIhABGW4/bwoAAPkDQVNak9VQVavQt4rHUFHB91PRw&#10;VNPkaWokqaV4pYqqdpVb7hEjhYhotYZ0kWVyqBSVEgB9lEjyM2kGmkihrjHnwNPQ441AND0/06zR&#10;KI5IsdFHEkcdHLRUz1H3aiSniMmQUOAJGWWHS8N5bsQbgMSvui9wq2akgnh9mKD7Cfn+Z9SuOg6y&#10;EFZSw1iT5WroHixsFQKaGSIzZGWaQSUif5UW1IFJeT1EowP9R7dBRmVggNWOTUBacf8AMB59JpNS&#10;j4q/LoTtnVmRnZ4Z2En+4+lqaKkSeOmnizVNZKjJTQILoZIdJiRD6yn+r9ke4xRIoZMZYE5+E8BX&#10;5Gtftp1qN6Z6MFgvs6iRqmWukakqFWqeCQQ08iRwEJTQB2W8aM2tBqIYlb2+p9hmYkYK0I/1VH5U&#10;J8s+vS+On4uHXWTzkKMaeleCacLXUgqJKco/giIkemoZnDxzFrF4jM/GpgQxYW8kRahP20H+E04e&#10;h+zrUjKcL0E+88Pk4qGETw0tFkP4dFdq2sjkYU9a9pR9iqEapECqIZFRU/r6R7Oduli11rVa+Q9O&#10;GeNPnx6RTpivr0VXddOYqmadanw0cUr1s1TO9JkxPWEtBI2MgnJfxxlVljLEjWWCqQQCMbQAqBSr&#10;cAACKAZ7vmeBp9p6JpVo1OuWCzVTjah6WOaGYUsaQS5So0yQzTTJ5pmo2hUKwkWzFHF9afUWF7XF&#10;osyaiMk4UU4DgCOIpwrU4PW4hRh0L9CmXvXQtJE8TfbyYmaOOCSLIfbRq0k1EQAEdtKGoQNYrzye&#10;PZNIsGkMK+eofw18j/z6fWnSrj09DISVCS0oWkpah0gnqnVfvVp2g/eH28igeNCIyzCMXF7Fr29t&#10;JGqgE8BgeRz6+pr16vl0FO76iliinq2NJFNUCaSlnq6d6xYqeRxHXNHJIo9crjTYAoGsR/X2b2SM&#10;WCHIHEYGfLzGKfyr01IBx8+gYmY/fZMyRNBRQUjT1j+N6t0+8daSGhVXKkMCs8r+JRojU2sLezxV&#10;HhrkFiaDy4VJPA+oArxNM9JwuCOnHF1uqZ6uT+Gwx4+WKWGhrS05q6FUCth8TI41RrOrEyTrGOGQ&#10;kEAj36SKi6e46vMYoa/EwAoafwk8a+vWwKCnSpWqxr1EKKVaQTaFETVeRUQX+4o1p4HUBV8HpR21&#10;ai5AQqB7TlHCk+XzoueBz8jx9Kcet9OsuHSsCSFsLTY+OoWRYoQ1NUxYpVJM2QkbVpijGqKWOyce&#10;ohQLCivp7e8kinrU+dPn5g/4eqsteg/zU6VUlTBDRY+aliieCmjlL1IMUK/c4ep+5hA8iC2sggBr&#10;BRf2sjQqASSGrmn7Gx5fb5ceksooa9IbJOimGEJI+l6YSyTPE6yeNBMKqopH4Csx1Ap+lRYkcn2t&#10;jAIJqOB/L5V+z1889N9KDG1NHLIZqtaqqmeeFY441+38YyIYGWrjgW/kTxGSSNlIKWvcke08kZUa&#10;VoBTOK8PQ+np8+vdCBg6OvyeRx8X2uQijNNMJJYNc1SaWdg1LVUk/jb7dpIb+RJFZSupAqliwQTy&#10;JFGxJByOOMjiDWmrPmKfaeBWouroXqfqDMUtNQVH27vHVeY1LVNS0FQ1GIjVPWfdFSseqI6YgoVj&#10;zcFE9k8m6xsWA8qUoPnw8vP5HpWLNqavLpPZbAVQhx8EkdQCtA/2UCUQWOlqNf20dNX42mBPidSr&#10;s78OdUtx6V9+iuBrcngSK58vMhj5jhQfZ1R4epm18NBUyzVr0olmBnJ+6uk8hghVZ4amU3skyOn2&#10;8QdSLoCvHFLl9ACVpwHlTPDHqMknr0YBNT5dGf60zdLhhDLBSw0UE8UlXUiojNS9JVzLoiWSnfmI&#10;uzanWMsqlvqR9Ce6jLqQTUg4+f5/y/LozgdVx0ZTN5nHVOMo/wCKxJCkaLqlw8iMkTxxg08NRGiW&#10;MS+l5tNjpa/4PsmRAGIUZ6NZmjaLoFdwtjxTxRwRrW1FTTxyU0c8ajH467ukU9MQt2jM6x/cK9wQ&#10;DdRx7NLdRqJPzr6nhUfs4fPopl0/h6K5uPGUsuOr6ukPgql0tkIE80cUySaqY/ZRkMxZ2Uw+MEft&#10;udJt7EMLdyq3CuPP0/wGh+3pFMoIxx6A7JxwQQzR08bmOnqHp8dRV8BZKdS6T5CCGScWHiJIjaRO&#10;WIALDgGKKWcMxAJFSRTOCBj+l50/YOkTDz6dsRlQTDFE9XVwfcrTwz1M8iRVzM5qIKeeyiRtBJTQ&#10;RZmXk2AHt8wCh1UU+iitPKvA8aVOPn8+vLmo6XEORr2Oumo1rZ4o6mARikigp6N5H8CwqSqgBNLD&#10;QFJJDEyFSB714MYPcaZB9S1M8KfPiSPs6sFHUTKVS3qYa3GCRQIZqaZqg1RmrjD9tUwxU+m2mIFT&#10;qC/RGK39uoAFBU09ccBx/n/l6t0E2fykcwr0qTG9LIjpMkUDnJxKrpTffOFF5JJVaMIdQHrvp49q&#10;YoT20GcZ4KeJpnhTNfWlOvAE4HSWr4HZ4Y2gedYhNNHPj3heGnCQ6kWnhlIY1EaKAJQxVnVlCn6F&#10;VFQA0PlwYVrniTwofMeh8unVQg1PTFVYxKuaUfw1KKql8VfIY6cVGSjWNlhhK1LmxmmZRLKxdTps&#10;LE39rEbQKhtQGPl65FOA4DHGuenQur7OuVTgaSokH29ZKxb7Cs/hc0dPUCCKsl8TTUlTFG3g0uoc&#10;lgP1MLnTf3dJCoqy8KjUKjhXiDStR/OnVvDXqPksGtRFXTUtPLV5Ksmp6daqmhMJrIKALHVU+Srq&#10;cSp46yLTLEsK6hezGwJ93hkYFVY0AyQc0r5hcGqnGajq6Ia9BpX4iSikryGSpiFVNNLkZXjD1M5Q&#10;r4Ma1IXZwYgShkOiNhdGv9DuFw1KYNOAyAP6RNPP0FT59KkIXB6TGUo8m7zBXp4UZA+NYRE0MUkl&#10;KWrqSpRAx1KNRSRzdtIP0Psyt3iAFBX19eOCPlXiPn0pBXB6QddTM9VHNLDJkKipanqVaoQQ1M9K&#10;sB10s0sakKR9QFUAvYXFifZnG6BKAhQK8DUAnz/1fPpwkdLrbuLiNQkYpWmAoKCJ6mKJXoppJgZj&#10;JUUh48iJangZzq8l2bgeyq8uW01rTJNCaEU+fz4n+XSWRyTQdCtj6KSeiieVadIa6CWSjjjigfK6&#10;zVB5aOrqVCobLqshsCpABJAII5CBIaVJHH+HhStP8J48emunP+ER5KKSjhpXNU6vU0ENHTmekp56&#10;aRDKYTPomR5k0oI0XSwVhZr+21qDq/bWgJr6jIIBzU+ZHDrRFR0ocbs7Jw0YlyH3K05pZv3cfW09&#10;ZHSGGp11RanjSORC/ojaOyNEy3d7sQHHjDGqZofMUrj1yD8s938umvl0r6TbdbHUJHHDW0zxT09H&#10;Ek7mWpkDRLBHlK/y3QaiPVUqfqosHF/adoTSjgNg8MD7Bxr9n25HThFaA8ekpWbSmC18YmSSJZ50&#10;p0pUhNdNFJUmZkDFYpZDIDqWIxgf2uLWLmAwYimB6+mPspw4/LqhUjpI1GHrqf7OtpWqY4PIsT0M&#10;giyU0bO3kxgrfEB4l8a+OONRcMtzza1SIyCr0J9Rj7aetONTjPVTTiem/J0FUpqalW+zfRSyB0pU&#10;hSoEsPjilUyAtrjAvJrBYs9vrb3uIqSFI1AE+f2V/I4pT06bCmuek5NPFRU09TGlbSzNNDBVTtTU&#10;/hqHpyaqSeeAKfFqRSFjh5kDamH09qVQuwQlT6ZOK4ArxNCfPh08AaV6Y6nciS5B3NNFE/hSuqaO&#10;njSmiqqhaY6FesflrRhLRJEqM5BJ9J9qEtKJpB44BJ4VPoOH21OPt6so8z02vlopjRyx0rUi1Zj8&#10;s2RlnnMdZRkkVT08SLB+4D41jEV0ABFv1e3fp9OqpBIGKUGD+H1xxr59X6nLlKyGVIppDHGvjqJ6&#10;Rq2IlkhZhUUkFVUapQrALGn6lYNa66OGzbxEYGc5p5+RIGPnwHD59e6kvW1Czz+bKTwyV81PIap4&#10;vBOaXH07GCOstdQShRSqAK5uSDe/uqwpQAIDpHDjxOafOvn5daC04dREppGaJauopRjxTNXTxzxf&#10;dY6VMidMxn8QWQMuqNgPpfkDjhzUAKoDq+EZow058/8AD6deIqOmSGEVORjFRiVSrpkkWugqtaUi&#10;T1VQIopqcmyOhjBm/UDqJ9qmKqhCPUE4IpXA/wAhx+zrVBSnXcmAvJCIoDJJRxVj4rxxxJHVxyMx&#10;kmZpl0JFr1SN6b3/AFMLc+WdaEsfiI1V4g/6senWtHXZxtWmhPApEgDxTxU4lqFckJSUFQrkOZEK&#10;vITdlWxNiLEbLxkFq+vH+ZFM/I/b1YCgp1CakWATpNGpmZKmqMngaanotUwpqhjDVIWLFwHZ40LB&#10;L6Rzq93DVYEcKgU8yePyxTA8q8erKKtQ9TzRVcFV93IwrGqllfyUtOTHBQmkFJTVcn3NyiCG4jhY&#10;JdlUubgH37VGU0fCBSlTktWpH21oSQSaH06sUIqelXSvqsjULVFHAkRaZPu6nzVrQBKZo3fW0MV4&#10;1jZ3Zw6ngaefaFgAdWqjH7MCufkfyAoa+fVACcDpTQ1pWkZAPLkS378FJDFNKj1xWorWpl5Ryi6I&#10;oyTcm/FwbJjENYJ7V+f9HC8civE/Lq2hhnrnWZmpC/aLFAj0lNHTxSzkCtkiqINdTHLF9TJE66pG&#10;fhgCPwPe0gQEtWpJqR5fIg/MY/4vryJq48OmYZmOqScTVFNM7VK11U8MUtP99IsJo4KY1CC6alMb&#10;rGlwxB083Pt4W+kggGlKCprTNSaeeQc/l1p4+NBjrtaitx0c1JFAKOSaiWCglesoZxJEJNdXj4tC&#10;skcygSsQw1uSsga6H37QklHbuoe7BHDgfs9KYGRwI6bCevUVtyeMhfFLTecyymSOoMVZUCeLW8DT&#10;zWkg0jSrzCRj6jw4ta/0qniQafLGMVxhqmppQcOrqlcgdCrsjtBdjmgyBhrZmiknT7enycsaywV0&#10;/jqhQpCrMqKWaOeR0XUV1AhiWKWez+oqgpT5r6Zz9tKilaV6UwMYQeroPgn8kP7y5mnw0lTkIauW&#10;aWinasqpMhWKHLPVSGoYaDJKNVmFrEEG5sSU+G1hdAkjupw6PNuuGJ09bFXWWbSSjphVSxpMg0+M&#10;hfTEq6I3YjkjSNJ/2of6/uXdg3CLw1BbPRnctG1COjLY2rEtMiq942Ur/T0/gqT9R+B7kW3mVkrX&#10;ovIXVUdFe7+gRsdUEsINEUk7yr4/2o1vqcMwI1IbMot9bH+z7J9zAp0f7O1HA/1cOqi974+SStra&#10;lSlB5jJShnWNFr11eapiqkS15I3ASOWT8BQP8QVeL3lupO2+UeDpOQOotHU1UMhklX76tklT79WU&#10;+CDyOBHI0REaEhFIj8IuoJJJv7TRipr6dKyRXtHT9/FmhQxvURzxxPoVBTN9xLTxTeScu8YWSSQ/&#10;Uargi+k39vVINB1VlB+3qTLkSQUjZp0VoqmkeKeNdSiTUWpgyrJZ1J1BgRawN/eyxHn17w/Ppilz&#10;0T1MsjvUSVM04ldlTQgkgYxQU8CgWcKVIutl0i55Pt1GNeqmP9nTTNm0mV5n0mRpJ4HmpYkAFPNK&#10;pnVJF4bzKNK6VNpD9be1DGq1H+ry68sVcL10MxDUTxq8iytSl455G0RwwVTtopJ2RAxaQxjSzXOm&#10;55J9sFajp1YmA6xPVweNKhyXpl8tVI0aNPK0crH7iKISWU2Gk+skWtx9PaKQUPSlaBaHj1gNR4qq&#10;c1UtRQtRR1BL0sTkVmMq41WnRVntqkZdHlJ9CgWHqHthhnHT4rq7euCThGmKxU4Q07SJFJVRaamc&#10;2b7qkeYIsaSaGuynWx5AIHFSPI9KBWmeossUt56WRTTUkkQqKeJI1jihK+mmSWEWcOGuTISUC2JW&#10;1gGynp1avUJqdZDEkvqklVovMVKrVVEEYqTE0rgJI8rMVaQ2UEAcX9tnGD1sfLrjEKlJKZijJqje&#10;WR6kwsVBl8bRxRnhS3pLP9SeB+fbTKKV6cHXNqiKWeNYPJVVLqYLiJY4XgQFtIZhpsp+i2HFx9fb&#10;XW+nKWnbRE09ZCyGpYQylD4oTJD4Io0apunrs3JsoI/HJGyppXrXTzTyyQwB5p6SR2likpnjpo6c&#10;NPKpUyRSrqsx9QGttPpFrgW96631NppIZmJ1EVn2pL0bStqhp1fwmqeXSjanUoFVSDpH5Hv3XuvP&#10;VfdGMiGklFP5h+p7aCgKvWzD9AFhrjN2fVYGwHv3XusE8WuOnWYRRpK0jPKjAKYWNqpWjIAAZBpQ&#10;D625PPvTCooOtrx6ZqimghikjkE7RSzRzoKWMh2QC60zRMLs8qARyGP6G5+n0Z0munpzpuq1laKq&#10;qo9MpSOOKRlljiqahZWOo0az+kLGukHTz/X6e9EEGh62tdWOPUQPEJSmiL7OEh6Srp5jE8NQY/DL&#10;TvEQzNGS2tdIuSALFSfdPxdOyKaaq9cfuT5xFO9IICiu1SqrDGskYAkx88JAVmlQWB+gNwBc2916&#10;siacnj1x87mPxqDHTgiElo1nSGbl0SqKaJJHiv6YgQCLMAPzscerFVbJ6iwOZIxO00MTwyN4KeqS&#10;IiBn9MrMSiuGY20KOV5UW/V711qhDADh0zSTlJ4StWZIAZnUK8sjSSnh1nhUHVGSCyBy1lAP19+6&#10;8UUmp6SuQyEkNRE6M/8AlLSGgKwTI1ZVhyo1JJaICUOdIFrEcj6+9EBhQ9OqoOOmCrqYhG8ccpjk&#10;keoq3jgkjNVSK0YnqqecSBhIWkAKspNrkD22yFcjp5B3DpLVlY1aqQx0zszR0mOmjooleVQB92s0&#10;n1UxhAPOJDYtZePp7bAINR59KD0lataN4ch9z4GSlfH/AMOaGBqKlGQrXu81DBCwLTMx1SxlvX60&#10;CEDhwccf7P59VY1Gf9j8umGcOKupghqEgpUVy5E8lDBW1VMfBKfLVIXgUysXSlVBpVQVcXsHKCmf&#10;8/8AL/L023D/AFf6vy6bDJMrVkdSKiaIUc/3dNBEwrYhQppp3x0hKvC0ZHktIpV9Kj9BJ97oOI/1&#10;fl1Q8OmtcjDUKIE+0jrExrGnycNDTQR1lNE+qSN47eOdDNI87AAaWIAFiD7toxkefDj/AMV1oUGP&#10;l9lf9X+HrialpIlPmmjx1VWGCaOKSN6iKWQaJRT1JBEqJInmcsLnhfoR73Ra5638x1grKqWnRZYp&#10;g3ghliTIUEngnmaYWKyKnJZU9TyaCLm9ve9I6qTTP+o9Qp3E1XSiNldIIauaIUzeMkTQAOzaV1vE&#10;DZdKMNQ1MAQedEYNet0yKeXSfqKuGdpHatpK77mlHlgkpI6KCOWnKRxjIVcIijIayhKcsWL6STp4&#10;N1BAwKf6v9Wet09CD+WPsP8Am6aKqSIGmooTU0cBqp6CpyLIsUbpVsPtsPTxOjyR8EO7qyxqdRHI&#10;9uquCfP0/wAv+xSvVm8hkf6uHD/Y6TNRCaaJaGop/HEkk5qaWKZ6+krjBUiaKSNXEhiLr5lDRyep&#10;dJYj9Pt4UburX+VMfz/1Dphl0jQRTj865/P/ACdN9ZV1CZCP7fUyUWReVZzLUBWo8hIlO1VULGLI&#10;ql2S6sVYagVUm/u6oCtSOI4ftx+fVSRqFPI/5R/IcOmJpKmOaWCSYPV01bV1tC0ccUNPHTwu1PQx&#10;00aqEHlAlnla5sEW4JFy9RT5YNK19fOv8gOk57RTzFafZ8vtyT9nTWKqqWeL7uYQStLqapppgIac&#10;j92CsqICtv3kFtZ/sFXPJv7cCLThX7f8HTIJByaf6uP+ry6S01eJMjKuRp4qUmSuWkrKNpKqREgX&#10;VFLT0sB/ymP9U7hUOjUAASL+3NFFquf5f8V1SoLd4p/P8/mKZp01V8NOxWCnNXJTJmKWqWFK6SbE&#10;Vc1OuqoE1HUoPsnnIUIjMLynUV4HtxMcfQ+Q1ceFfP7erGh+H1zxp8yR5VxT5npkrJcXJT1uad/L&#10;WmJnjxsMzVAiimqtJVoogvmk0qyhJbAMoKj08OhHFIyMetMnHTTFTWQcR5VqOP8AP7D0ySxmilgm&#10;etgc1GRMtbjXlWly71Uw/cqsNUkRuZIwQ0gJSN0X0/uXYugI9QBw/wB5+QP25HrnpjTppnBNSPOp&#10;40+zB9COmLJs8sTLJfH08rXq4aSsVamloaaMFKc6xrXzBkeRRwHQcOwv7cjADArkjgSKD7fy8vt6&#10;akGCTgcTQ5oPL/P9nTZ9tSPNTx1ks0SSmqpoaymKijzQp0WopqTIVigeRoI3QBj6gW9P59uAsASg&#10;GKcfw+pA+Z6oyoTpY+v2NThU+eD02SRCpenqKlFl/iM1XLHRUM4RKFqKMU1RJUGYW0zq99bflWuN&#10;Vvbw7ageXmfn6fZ0yUqa041wDgUpxJ/i/wAPTchnjMiNDGkkZkkepqg0UUJgiMctDPVqGR0UFXdz&#10;6WsI1vbh0qKD/V9mPn6dNjzJ8vWtK+leHGmfPh01TzySxtBBJHK+qJaXyymlyFVkI4ysdLjKlgFM&#10;MRfyQ3DHUCg4sfd1Xhig+Xl9v+X5dN1NAoNfnwNR6evUIyrUUU8cE9PUR0U5rHovuFgkj0pppHyN&#10;BVhRKBJrkkXVqDAcMLD24RQ1YfF8v20Pl/m6q2QQpqFNaf5x5iv8+oWTMziaoko58fUGpSd9ETLX&#10;42OZFpaeRJVN/CbK8cy3R3HrCgFTYAA4II8vQ0/yj+XXm82PYTTyyK4/YfXzNeu2ef7qV5YVrYqe&#10;N6J6ynphRUAqDEoS704UyukvjjBSxNi/9o+9Y00H25yfn/q+zrZPmc+WBQfL7c4/Inz65UlO8TU9&#10;TLDWOVqpGyUCVAmaoealuZFh4lWNiUeXkAKxH+PupoQQPy/1fy68q07j865/1H5/n1hnAjilDr9t&#10;UCiNR5ZUEaUDT/uSwy09rIZ20oLJ9LOLX48BXPGvp/LrRUAEZ4efAev7cD8+pkIpqinjhjWihyFH&#10;G3hQRFnFR5PMPvI6j9pYY3ZmMi3uApJsLe6P2sTmh/Z17sKgYBH+rPl+fU2dY5o0nMU2TEUElV9r&#10;rjhp5pgRLWM7kNoEgWSMhAU0htNiyt7b1HVg0+fy/wA/p516cNONCfl6mnn9v7KdPFFCktVPjnUU&#10;8EkFHOKyaSnpq6GpQeZMeZI1DfbqxDRMpt4yDqOj2y5oocd1CR6j5n/P8+nQgLGPgCAfIHHl9nmP&#10;t6dqU0ojpKanheWskp3pshJXNHNDUzu5esq3kohdhHcsWMgDhVDIt7+2XBy7EU4jPl9nTiaSAqjJ&#10;BrWhFa5r604186Up0pkpZ4achZqHww1EFLU/fsBPlpYo/M1PTUIDagXdZIvCwePT6VPI9pDQmh48&#10;ccB9vz+3pSFpkeWPQtTOB5/Ijh0t6Eiay08TVdbE0OVp6mOJNVfUSpzKtGwXwKIBHqHkuDqfSWPt&#10;BLg5wDjzNPz+eafyx0qSjEUzwP2/l5UFCftrx6elo6qA00khhgkeoEFHPFDVf5FpjBVapHBldmA8&#10;KOoJ0ljYC5CbWGwnACpB8/LH+z59PhKMD8+I8qfLpT0eOqpAIligo/u5pqaKKhUVbY8fb+QtX1Ml&#10;g8IVWlSSI6k1FSt+Pad2UZJ1Y4nzz5DyPka8elSISNPDPD0+0+dflw6UqUZEYq5JoKkQoKBMfUUy&#10;1FM0sTiX7lqBgPJGW9fnRUZR+u/tgny4VzUf4P8AY6UBcV4kYp5Y/wBXHj08L5ayFnp4Fir6iqg+&#10;7GcmFRj6imo5BMk8UkimZw6hPt5YohZdQZiDcNEKvzA4Ux/L/COr0qAw44rXP8/8opjpX0Qp/AhE&#10;VY0NTVePEfw9pEmkZmNNHHUTeuWKIRsNSlSsmrWhst/aZh3UNKgVNc/s/OvTg06Sc0JxT/V6Ux+f&#10;TrQRGjaaKKrC1yvTJBJVVEctRNSGEtPGYk/QbNd9YNwpJ/qaHJ1HIPyx1bSBgUqP2/6j1N1iV1pc&#10;dGh0TzRghYo4I0Fixadl0us7C8hvpjIVUBC+/EU44r/l/wBXDz63UGtOs80jJSGmb99aehix1SwB&#10;1yVlVVCriqp5rD7iOG0axugXUCgb68eFKkj1P+b/AFDqhAUYz/xdf2eXXhNE9TJNPRtC8clOJWig&#10;WKR44Iy1O/rug812Kjn0hjwfe6YoDWvXiQGqRw8/9X7OkzlIHSlkpJYaCBKGWq/hmZhgmRKWnqoT&#10;kqgQ1S38xk1OkisCWH+pKe1UVNYbjWlR9mPy6ZcV7SOHn9uePn0Xrd00dHJSVLwUsNMuHVhLWVFT&#10;HDFHDKftp5TFG2mZHVZo9Vm0iwZSF9ntqoZaDOfKn7BTy/l646Ibxgp1UpjzJ/bU+Y4g+nDPRXt4&#10;otJBLLV0sMEU5hhiiphLNWrT1VQtSZchVsfIjvGSNUsnkkMrWNhb2KbGjMAv2/LApwoB88UAAHQY&#10;u6Bcilf25zk+p9Tk6j0Unf6KRLBVw0UqUqOYykIplooXnJUZFYFHlnjYtAfTcKeCfr7GG2kAVHn6&#10;/wCT5efQQ3AcQ3l6YoPn8/LosGUhaPITxSyEJFUsoBjicmIKQXiVR+n6gc8/jkexOhqoPQUmA1kt&#10;0kqyBfIZBG05laIo4ij9IUkJrAA9PFm1fj6+34vPovk49J+oWRZyxWJbPomhcjxoyi5DSD6g8WP4&#10;/wBt7fT4umyfLr//0tze3P6eRa3AsQOb3t/xPtT0XddcD+pB540j/X4/P9PfuvdcW0/pvfji4seO&#10;Pr/h9PfuvdceG+gt6ef63J/qffuvddf6m30FyR6fqfz791pvh66IsCTzbgk8EXP0I966bX4uugo+&#10;hsAWudKqv1Fri/vfTvXvoDYFbW/p6vze3+w+nv3XuugPqPze97D6j62X8ce/de66IvcD6XufrYgD&#10;0/Tn6X9+6917mwPF1ABPpuFP4FvfuvdeNydLfQqQB6Re54IJ9+6910RwTpAa/wCTqBtwOR7959U/&#10;H1i+rEcXJtfgrp/Nv6c+/dWb4epEY+gHFiAdR4sQOT/sLW966bX4unen+g/TY8g/jk24B976d6dI&#10;lF+QNQt9NP8Asfbkfn149SlAH+AH5H6f8b/6/tzrXWYD8cD8fnn+g491f4evdetdT/gObkfTUCLD&#10;/Y+2et9YHCkG4B4t+Cbn6XB93T4h1VuHTfJ/Xkm1ubKOPqOPb3VRx6jWF+Pzzz+D711fqNLwCD+T&#10;fSw/x4Nvz70eHXumapI9RChTYXI+hIHOnj+pP59ttw/1f6v9X7GwK46S1Yos4UepR62NtN7XKtf3&#10;6T4utHj0gcv4yHJWy6XuVI13UWIQj2nb4x17oFd1Rgo7SENH/mleOzssxXVG+k/Xn0qf6j23L59N&#10;yfD0UXfv3EkTineOKRSxlpVHgEqsCpDzDVpCtx6R+pT7KXXu+zqraNOOPRbakLHWUkFoZpvBLKDM&#10;op3ljRC94JLMxaP1EhyCR9L29pTx6snw9YKWTWLU4+3nnKzPBIGjSZYrIsaM2o3DXDOvCi1x7usZ&#10;Ir1enUnSzGZX/wAnEEisUQiVVcDyTRSRhQAugqUktyb8ce3FQL1vh1HqFqZws7CmmLQGOZ431eOF&#10;pQY3kLG5Uj6MouLtce3AOvdY5BJDTy09qgtqlkjkZI51jiYBH1gi3jT0rpPqsb2492Ap17rE6tEb&#10;JHOIoA8ANNKoimmWEOwgLAMzMA1h/sL8+7ouo/Lrw6aAilIRKKWjnnp28EOlft0V5LzCknIu83j0&#10;lkJF2Nh+fajRpFPLrfUNpap5S0EaQFIWkeOBvHPPGjaH8YZdcTSR2OheDyOb+9NEgHXqdQpHDhtd&#10;O37pjqtVRBDDEdCGWT7WKMktwLSXU3+p/p7p4ajqy46wBi0tKzTVBnqoZhJHOREEmRNdNBLDFYFS&#10;WOlYyTpLagPfvDHV69R46mb9uF1kEUdQlU8awqqmNOREsVg3ihcFXkVtVuOfdDGPLrxOOsnnMssY&#10;aIWiWeYRGq1SRmtbyRhza7RL+n1MXW5/p7oYzTPVRx/1f6v9X7MFPM1OfDNLJFq8yxxqq+NFLnVL&#10;CT6CwYHVfm1gPp7oUXyHVmNBXrgaq1GGjCRLKtSa+rymiOoqKq6lo6KCS1kVDqiLDSxNjci3upWo&#10;09N6j001leamJVKwkvTSy087JBUTrTUzeUPRxaBo1agBpXgj82sWJIvPq6mo6DbM18klLXuyipqo&#10;xSa62Q+SGTxMZX8klJa3ossktyzcKFHHtrQOrBiDUdB/lqpjWRS08WPkq0DUyQxwSR08s0P7lRLU&#10;eYeRG1MdEiMNVxyNJA0U9On1kDYPHoLq9Y1r5I5dUsEMbSBZa15KSapkYM1OMagDvIPQPJe6qCPV&#10;a/vfh14dVkJBBHQuddS+IRCompIRCWrKapePzz1UZ/YeFxH6HhhlW7c6+bEfkstGoYU6sjgjPHo8&#10;mzaqFhRzQwRiJElpBKIyZayuipwfBJSsthECzlWvfUBf6+3IyVeo6fU18+jT7e1JFEZIqXTN4xTm&#10;dJikw0qVmYRi6tpIHNvofx7XDOerdDlhGicIzU/iMZSRUB80aiP9kSRqAb8i97m1x+fd+I690KuH&#10;kJTXr5i1ASn03aVtX0YA8+k8gcW92GBTpqRA3Qm490szDTY21caQoK/7sU/7Y2/FvZinwjpMRpNO&#10;lbSMtybEoEv6btYmwBt/Qcgf63t1TQ1PVSKinSjpn4ADAXJJIXjVb6n/ABPB9u9U0Dp5gkFwOB/i&#10;V4Y2/NwP99/th4YNR17SBnp2iZQCoseTci31/wBb3YsxFD16lcf6v8A/1fsExAQPoeODYfn8jn/Y&#10;+/J8Q62SBjrMCLfgH+gIHq/H15+l/r7e691z5FrgC/8AsP8AWPHv3XuuVxciwBPJ4Fj/AFA97691&#10;01rf4/61zb3rr3WFr2t/sP08cmxN/wA+/de6xED6C9gB+Lck2/PvfWqDrAbaufoRbgX+n4vbj/be&#10;2v8ARP8AV6dW8uuLg88CxUWt9PT/ALD/AHn22OqJ59R2QfQWPJAIuQb8fX8f09+6v1w/oTYWAuQP&#10;+K+/deIrjriwa9iCOP8AabEAcc2Pv3XusRFj9NPPN7fS9iSOLe/dab4euNgQfqeCTcWuwPILfk/0&#10;9+68fiHXAgLzb/H+yLkj9JA49+631xvyAbEn6XUEFiCBa39Px791pvh69cEBQDbn8cgjjgn/AGP+&#10;x9+68vw9eCg2NtNgdR9P/Efn8e/db65WsdRAFrE8Wa17HV/sbe/daYVFOuTHngCzNyD9P6W9+68K&#10;gZ69oB4X6EkG1uNI5Fh/T/H37rfXI2C6hY34GqxBN9Nxbke/de6wvMqkldJAAv6R6rGwB97FK569&#10;0n8i8stNK3qIUELo/tC30t/tx7dWtccOtHh0ksZF5JZEnVFCOTGTbSQFEp1W54LFf9YD251QZ6lP&#10;TQVbVUhCnSPAoNxG5vfWSQPr+P8Aifr7q3A9WHHpFVuONTUVdLwEo6QokdtWgM/k1hTe9rC1/oLD&#10;8e03TLAMKHoE957YiSjiylVKsqfcr90HUOzUUx0pCPSLkcekcWNv8faCcVSvVwSmB0Ujsmkx+3p6&#10;uGijNNHkoqaVKpdDJS0ban0KUsxMsgCLAWCAk/n2XsKA9GsH6iaj0Srd2QDYCslr1ly7yYvcFRU0&#10;gUrI5qotEclPEeJEgLJri08pdg3On2VTCrV+fR3Zjtp1Rf2XPPSjdcgarqKXFY1p8tloaOA/c0NY&#10;FSmj27FYKXhjZIoZCVKo2pgfw/EAWFfPoyI0rXooEsOQ3TjcpuKiWSSKAuGoyY2jihamDU7CokRR&#10;EjUzMRHGqoWjB5drezGmnpKAWXUvSd6wxE5xu5ZqWoFb99JJjayoikkmC0CL5ZamlkKi8kTESlmb&#10;UFDDSD7ckOR1SILkL0F+4zFXZ77TA0NQZTXR456MyQyVJlgnASpaWEFNLsl2kPDFwOLX9vJQLV+H&#10;+r5f6v5BlxVtKdC4wocNtiugr6uWSSrEtdmIY5VkaWmljFFDTpMB+qmm4Crcuqh/7R9pDlscPLpa&#10;qKiUP59NWSwxFHh4HmOSqK5IEkmpoGWHwOEU5WJUJepQR6GIMiNE9zYckaRwCa+X+r0/1fyHmhXS&#10;B0Ke58McVBQLmqeaSh+yxGRnx8XnaGrSNDFRzUsyh2SWZB4CTpGlZWVuQfaZDqaq46cMQVf1B0l9&#10;yV9ZX7KqFyWJ+3xEy1X21bQxRSwUtE6BqelCRgTVKMLxF2kVV+pI0ke3U0rLUHPThzDlcdZNl56k&#10;wGMO3MTS1OWoarbddTZKIaoZavIZSRK2Hx0wRlURCPWk8ZkC30OEHPtu4j1nWxoa9bgfwwUTII/2&#10;ehCx258jjd9bNr6fIRmtxtDTLWHIfaRZCOFyYK2gas4hyFPIoVCH5uC2kAsSlMQaJsVz/qx5dLFf&#10;TMvyH+r7esNHUy5/uSlqJJqSd46oeGuopBTLStG0lRU1cVBKoF6eETmRlJUnSB723baf5Otx/qXo&#10;/wBX+rHQ4bZ2Hk8znqjIY+ip5sHSDKzwZqpkhzBDYvVBT1NLLOAsQlidtETAX1H+yvsuadY+wmhN&#10;OjqG1ZmrTtzQjP59RK/bmHerxe4sRiGElNkacxxYinhx08VXIvm8ldJODCipyWRVMZGkni5FfEbS&#10;VY+X5dONBGKSIP2Doz/W+08nhq2i3VH9kEzuOFVBF5koMrSVDSMZKtauVW9dWLwSnxqPSyCwKsSy&#10;dgaqPL9nDowjgKHX6+XmPn+fQ31OXosBnaOizOPjloM89D4aCPGOuVkSpUrCs2LZTBUKjqvjl+v7&#10;jWsR7TKKqD0638Pr08b763weQzGP3FRpVmYYZ5cl4dTV2KpadhUVeLycbCRJtZjEYcaNHOk2ZR7d&#10;VyBSvTiQqSCf9X5dAYVpNyaG2pTirq6HI1MkMMFQ8TtVwsEq1qY5NUZRVUiKONXIdbcc322oGrdK&#10;goKinEHqfT7W2zkkr2y9LSTVECpPV09Yk7Vv2dTTM0dOlXED5J0KMZ0T8Otvp7ZZmGVPTqRqxJYd&#10;POVrtqUmPwGNmo8VgaFk/huDanWIVTThfs4JK6hiXxvDM7JZw2pgbvY8+9DVUk56s4QKFOAeHTtB&#10;hcVhiuOpqmGtzqU8EUFDQT+DKI1Qhq48XSwSE/akKo1tTsA6DT9X96Vi1SerBFU0ByOP+ry6eo9n&#10;ZjMLgYMi9RU19dLSVEmNxdLDiZtdZOZYad6ip0KsTKlp2h9RCksRq9+1AZHVitRnod8zsDD1WOpX&#10;oZ4aWujyEcVXkKGJqinZaMaa7HvBYOs00iXjv5DqRtPAB970hVoemQ1DUDj0XTu+TamxNtDJUmbj&#10;r8vuQpLQ42ncxiuhxrSSzVoiqVcJKs6GHT4tbkKykgt71oDHSfKnShJFVSx4+n2Z6q83DV7r3BVo&#10;Mjm6vbr12OphUtTYxK2ryEsT2gMGQkVIxBMkglAjfVE5kV3P09mCCBFqBqz/AKsdIm8VzRm0FgK0&#10;FSeNKeVKGuPM06SseykyeKpaYVGSgyDPU19TS5KHSayWqb7V9VRYXqf92BpmBJIZRbn3Xx6NU0pw&#10;x8s9MNbLIoAPE1yOPl+3pWYfrCTEx1dK0tQ9K4WtgqK799/vzGkVU9KlSoLyn1MsRBvwF+ouxJcB&#10;zq8/l6dOx2oSq+Xl9vy+fTbm8FVYbGUNLDPkgGyWQq8dHQUL08TUzhYXnlWW7qEdmSEBFuRa36T7&#10;b1B2/L16WCIrGFSvEkYoM4/w8Pz6wfwuODC1iy088bY+XFV1TUUuMeipxQhWNRURhtXlq6hr+Z3Y&#10;uCpVhY8JmeslFOTUAVr5ilfQdLY4FEJJHChJpTAySPUn9vTPlMfWthhWUtVQw03jhmloY5InQ4+u&#10;Y/xOJMC12qGDDTHKsihg9l5Qk+V08Q1GfX5jhnyr5jypnB63JEVj1IQPUVxQ8cefln5/LrDicRHj&#10;oaTJUtLHRJK08Sx5CnCTQNJJprKyjx03rikiRfQ8SeV1YDixPusjiQmMmp+RrX0yOP8Ag8+twwhA&#10;JVFK+RFPtND5jgKZz08RUtZNiKepp6d546pa3FVNfVZSJGyUdcRNDHIraZLtAuiORlYx6gpuwPtg&#10;lQ5DeXcABwHA0P2+Xn0o8NmiGgcaiteNTgH50pxyPt6T9PTmB3pZaiOmZmhpohH5fs6SWmJjWqmm&#10;uzI6qnokkaxYNYAAXdZ1YBhnz+Z/1eg6aRNJKk0Jx8hTzrxxwB/l08fYoKjypHUypWR/wyCfWKie&#10;vrDeMVJiRNUbRO+iI30sFL3so9tBsUrSndSmB/q8/wBnn0o8Iag2c4xxJ+f+ryr01stbRr5K6eGl&#10;/g8CoVo6eKppKqoH+QRQx6DqmhkClQsYFmbUX9FvdxpYUUVJz6Y459D6/LqhVlFWpRKDGQTkUHqD&#10;5fPpur8Lj8hS5eapeCjoZMkkWLSjZDUVjxw/5XFR0kYCyh5FmjRGN0YPICdYPt2OVoylKnGa+XpU&#10;/ZT/AFDph7eORWZ6AEilM19SKcamtK/b011WLMGHmpvs5ZjDk6GGLH4hlSSWSA/c/wCVCqQtCjL5&#10;KdZqVg0hFzYA+3kmBlB+ROeGcY9fXSeFemnhpEVpXIwD6ZyPIVqtRxP2dJOskycs33iY6OqljyD0&#10;01O9PrrFWFhPLT1iyh4KVZmKCGPVdXJbXcn2pURg6STkfl+WPL/Yp0jYSHupU1+dR6AjgtfQeeQe&#10;PTzicdanidIMO8080qY95KynSsNbPIrx09FkKZtUrLEH9M7cSHj6ACkrgsQSSBx40p6kH/J5dORR&#10;ALgL8sitSaihGcZ4+fU+akRpqutdp3j0TEU8tUWrleqYLLJX1KJZfJ+8yqx1KpX6W9thsBQOPnTy&#10;+X8unDGCS54DyrnP8X7D1PoMdVeCdaljRNlS9JQIk8Fa9NHTH9ulqyBqgYEajqBFywY2Ye9M4Bqo&#10;rT/Vw8+tpAWBD41cKGuPQny/z9QZ8RQ0eSrY6lstU0sNDOIab7ZK9qyLwCilmpbAIhiVXnLR+nQp&#10;UepgS8s7sg0aR/L/AFenSWW3RJCGqRTFc/0ePy/wcOgx3JiYhQrFFi6aI16u7U4gl+8uf2IJaLSf&#10;3Hjk1A6wraXP4F/ZpaSsXLM1afOv7ft6D97ANBUCmr5flj861889ANlaOeDIyy1srTZCqRKqKGqk&#10;nSrmihBgFIqKi6HZV0AEMjcte5UARxSq6AAcP8vQTuYWR+/iRWnn0i8pIjRTTtEsj1tPNBEwkeWK&#10;6OPE0TAKinhlRWsQQDYgH2ujHcF9DXpBKBxPn0nqiOnRSieSC1PBJJLb1q0cgVlZVAOoEFLhTx9D&#10;z7Ujj+Z6Y0gfs6TmUkesZZFQ06NAyRoSV+4LyeFjocBSWsQSoH0Grn2ojcIanpPMpOR1gnhNIFox&#10;TSSjWnnlUojSKwCNCoHC6Wuuof09+DK9T6dJymk6SOprUBWUrFCLMYGpo5CJmuWGouwBOorwDb9N&#10;+fbWoEdPtD3UHn0447GRST6lim9KTSCAORGscK+Woji8yljqW+k6Tcf6/tp5KCo6eSEVz1EyVNUI&#10;Z3EdVJoYNUo4EUqR1ZMtE8i2LFVubksfqDYe7I4YdaeIAY6bKfCy1UyVc0dUU1ywhptCRssIB8IQ&#10;6dAVuUs3q+vu/iiPHr00kJY6jw6dJ6VaanelEBjZWZkj0AKWmssJmLAgsQxKgcA/m491Vw3TxjAU&#10;gDqJj8PUQ0DZCsmV52kkhpYGiMmuzguzyn6Mp1Fg1jYW/r7u0g1eGvl00ludOonPl0hqxBNUzNoQ&#10;qZAioQCsIvpYqtv03HqINwfapTpFB0gkjqajqZJhqqlpJPM8cMrvGlMPIFeWUr5AImPABAsdX6eP&#10;6e/eKrtQcPPrTQlFq/SKr4gquGJMCuZZCxRnaVlDStILAMqn9JHHP+F/alKeXSdqDh0ztCUE6AME&#10;lBDTWDJIsi2jikkN1JBBsW/2HAHu/VOsC6XClY0jQQPEHdkKqG/baTSV5LfS5+nNj+Pe+vdRvGGE&#10;heRkl1MqqxLxrpGkWBHHFitvyTcn37r3Sgx01JAhpZpTHAsmmaSUao1YL5ApI5s1roBx9PdTnrYw&#10;elZkGgqGpK2m8MsyxqqEEN40C6l/aYDjTwWb62PuvXumbKVSVsxkeMFo6cCUoq65nHpjl0Ne1gNI&#10;H4tz+fe1FOvE9NYozTorsutXUyRmJdOgNYiK34Bb/Ec/T3Y8OtdTBRpKHYxA+uM62S/lkEY1xKp4&#10;KXsb/wBmw59XuuojrYFT0o6LF+OD/KKeRYgjXqXQpr/txxL6fSSCLOQbXUfn22z0+3pxVwT08tDd&#10;qT9mUN9uadpaiRQssjMWjjECc6VufUGtyDYHj22raePTpjyB69ZMhqSlWnWFoYVqBG8DDWyTBNUr&#10;0M7AExH8gk8fn+uqqRjp0p26euUFCv20IEYKpUCOKVFdmBma7PF+GVbMGtxzf6Ee6FgDTraxgCo6&#10;eKHHaaeGeScBJqwHSqAVUcTNpLhCCAEsGBH1vb220hJx06kYCmnTnBg4UapjmimWljnmvUwlzSSu&#10;TcxTJIALgqGIvZbH/Y7MpIp04kVcnh05YfBpVNPFFKkflp4ZJnMaqtSJJ9LrCjC1ha5vYsFsPrf2&#10;xLNTJ6djhFajPT3HhoaapM0dRTweFJhVNGBJFGSviSVKeJBYSEjSum9rHyW9pzMSCD0pESjI/PrO&#10;zrBSxxUiRSsjLBNFWKUmLyxgmNakkg3YMIiLnn6kA+6HJJfq9AFGnrutw9fQTw1U1Ij0TgslQJHS&#10;mkqpAHkppFABaNPosYAvyf8AAVEkbdoOR1fw3ShPn1M+8psyRTSYyOhtTt4EtI0MRp2Eqz46qYki&#10;QhTqIJ/UCLfQaIKZrx6cFJMEf6vl1BbEmp0vJGrU88xaKJagtULDAPJ4S/8AZk0ngH/Un8+9a6Y9&#10;OqiIk58/9X7eoGYw7haQlZIpalrqVlJkkUNpapaFfSSBpUX/AFHkfT3aKSlT6delhCkDozPVWzPu&#10;aGoFK1XWJEtEsaebRK2QknamiykLwh/TBGJA1lIVfUfwfYa3a7VHFccf2en59HFtCvhFa1p/hqM/&#10;kOrivjpmsh8ddpLUbpzeKxmK3TUSR4aCWoUuDpP3MVPlJ5fDLTRxRiRboNcisY2LCzRvduby712y&#10;6qcaf4aevl/k6MreNYYSspoCcf6vMef8+j27Y682F2Bi5e1my0OMopsHUvX5CiC1ITzqfta15YGX&#10;yCQ3ZpnjSxALDSSPbRDDsagoeB6owAofI9VU/Ir5S5TrHsafa2z8TT7pr8fQUiLna8VJqXqVU+OW&#10;Snp+DINILiNVRlAOhyNXs62vZ0vYfHuH0qThfLpLd7mbSkESamHE+nRV8X1J8ifkbu/C7pyOLdtu&#10;yVlPQqZbmjxlFLVfcu9PP4lZI1kd2VP1fQG5JPs9beNo2i3a2Vu4Dj/IftHRVLDfXg8WUYb+XW5J&#10;8KXyvVfTW0tqZGqbIZjHYukpCte/roYaeERRQW4u6/qsfwBf+gij95E3skiY1kkdFEu3rENDjqwb&#10;aEkmYklrKp5WEkcjKrp4wkjmwkNrfqAuD/sfz7Pdubxy7Oei25RUWgHDoRDO0wS0hUIx1q4shkAs&#10;C725uRxx9fa15C2AaAdFtAWoeuEcpZXQuY3Lfuft/Xn6hTpHI5vf6D6e2VcGoJp1orTPWaRU1MdI&#10;Ild7AaW4/CsB9LgkfT3dlU1HEdV6bZlDKoChT+4DHHHZ9QAChGN7AN/vAB9ltxADTT04vDpukgkQ&#10;EtGFIVSLW9elhZIjYX/rcfj2ia1kGWXp5dJx1Gakd5CwVozrDorKoVQ3pJCfUlvV/re2Tt0rnUKj&#10;p3tC08+o8wlW7EAKxDRWC6WF9SsTYW/PH/Ih54ZFFG4dOoq0qOPUHyCyxhgC3Glr6gGOoxlvpZfw&#10;f8PaRiR2jj1frklawJGg6SovoBEkvPCLK1vr9btccfX34TSIQOm3j1Go6fqbIkW5cPxESGV2YW8h&#10;H6P9fSfpY/X2dWt7RRWvSN06UVNWP6tOtAb2BQMSpH6GK/RfpquSL3tz7FFnuBpQnpk4ND0/U1Sk&#10;ilmIjUHSCFUoSbAhmH1/ofZ3BcaxqrXr3TrG4KAEAWAW/wCoEE/pP+Nv95t7NoyGFT0nf4z04R6W&#10;sLqWNg6kG4AaxNvpxx7UhY+q9czCPG2lWF1Dk/UXUGycfW/9P6396YIRg9XHwn8uoEsek6hYcAgn&#10;kBiPSFtc3H9f6e0FxHivTZ6aKiJiCJGWyqZeFAFx/rAf7z+fYfuodVa9bUamp0naiJ1Bt6mju7Mj&#10;ahYGx0j6Era5t9bewxcoAKjpVXHSfrAhvIxV1IYAKx0xuPpf883uNX/E+w1e00624dXTh0npqmNE&#10;U2DKWXShvY3AAax/IHP9LfTn2HJp1Tj+zpSOHTcaiMyK03FiSEZlXQgOjQCOCPyynn8eymW4Bern&#10;p+M4p6dcfMgZtAsE1NcMwW9vRoFvpe+q30t7TtcIWOjpzqJNKChdlTUhSR3L6IvG4sZYQnIZR6Rb&#10;g2v9faKWTWA3n5+n5dPClc9co6u0bElEMiMTIjFvUwv6Qw5aw9RP+B4v70JqJQcelC6Pw9Y5nVrp&#10;qD+VCgEKsHdQNemMMOAwBS5/I44Pto09a16fXTTpqrIYw+qoWPS/rVjESI1ZQ6RuebqLgNpH196Z&#10;R+P/AFfLq/SSrUjSGaQs8jI0i+YoikvIRHJqC82e3A/oDfk3KMkDgeHDrfhjTXpH1UNRYIGhjE4h&#10;1tdOYpDb7mJX/Tc8/wCv7bBIyOkTxgCpx0m8hRukrTQxN4rOtJZQqJOFIlmVCNJ1C4QN/abg8+1M&#10;coIyei2WIfF03xU7N+ylEzqW/ejndBJNOCHEYQW44BkHII+tufalZsYPSUoeHXP7FJqhGEbkLI6P&#10;CBohinePUKaR1sL3vYppsB+fr7eW6IND1RouuFFRkRyNAuqSnaUNE0iipVVn8YMjhQVWPVa5uCR/&#10;Qge18E6kgnpM8RHDp+ip1iRXcepncWiFneNk/amEhAAuASNNx9D7MDdBlp00IyuenHyU8MlwJCxK&#10;Iqx+O0bTL+4qqQA9lJ5/JBH+ALppljz1dY6jPDrmJZTIpiYEXYoIzG7OkahmeX0kLzewvcXHsra5&#10;ckkGnTqxKT1Oo8rJEFOu5R30VCAov+Um1/XdSTqEbKeFNm9t/XSLxP59PKoUU6fzlta2lSNFpkSN&#10;1JSSGYg6o2vJa5HKgLb8i/093/eZcZx/l6t1IjyrKGM7PJIGRYwdCaVYFZURkW5cC555Nrr/AF9q&#10;otx0juPXulBR5WCZAwmSW8EQeonCoGE921WI1M6gXCgXAtf6+xlt+4JLGKHy6ppoenGXIxf5gTOk&#10;YiR1fkHWwsrRBhdkDDnUQRfgW9nqTAjH8/8AJ04BXpnkr2e0jyLHo0hwijWv1AMev9RJ9RY83sB7&#10;cMoPVtC+XWCWsVDpUxhYqWWRpSLtMRZnsmn+v+xNyPdGmVetBfXrjBnw0yx2Kv40AX0pZmivHAZS&#10;LWB40m31t7vb7kiSADqxj7a+XSxx+U1+AI6MHhIKi6FtDXiUyMLDSQbn6Wtz7F9rea1BrUdI5IiT&#10;XrhWyurKYiAlRJICdSqkouGRfIwIUXay8AG3APvdxIyn5Hq6qKfLp5wVaI2RIg2nUjn9HqZpRGpB&#10;Cj9ZflmNyVBCi3s02mcBqjpDcpVuh2wdWskEZDXBeRmJvYaG8S6rfS5uTf3IFpL4i9VTBp0JWPdG&#10;WNlsp9QUCwOokhgf6jg2Ps3i+H9nT6fF0rqU3UXFubAAfhT+T/r+3en+nDTYWIB41MebE/Qe/de6&#10;7sLji3J+ouCR9OD7917rwA5uvHHJA+nHBt/sP9h7917r1l+mm1+bEWBubc/8R7917rqwvYKDZQL8&#10;Wb+v+29+6914KBYXAseDxYg88aeePp7917rJcE8WF/r+s/Qfgn6f4f7D37r3XQIIFuLaQSbci/15&#10;9+6910WsRzx9COL/AOBPv3Xum2d9IJtzfXcf4H8/7D3bpP0zVM6KLE6QbNfSPUo+o+hPv3XsefSU&#10;ylWoQpzcFkTSRYgDUzAi3+3I9sysqCvmeqll8v8AV/q/1egCLPbhWDz65ERk9V7I1yG8ZQKQLkX5&#10;49lk1yqKSTw6aZjXHRbd9dixUUFZqmLlHKaIvXqZ20MWeyn9s8XIHqvxxf2C9331bcHPVJInkGD+&#10;XVeHZvcVbXZc0dHU+aL+JwRymmkhni8wBaSEynl/tyNekck+k8sPcSbxvUt7LSuOHTClojpPTjgK&#10;KeuoljqHbXVxETVYgmnWpiZNaGPgmJYGZC1ltpvcE3HskPcM8T0v0lgPn10uDWP7cVELVys3nqai&#10;BWmpdUSmnWFYlJZpdNjJcAr9QvHKJwASp6c8M065/wB2B44K5IShnlgeMxlJpo5afjXXylIwfJ+2&#10;XiClwoGkhj7L50ip1UxH06jz7YpqSWUvT6FlNVJURVOlIihi871UEQCsI2awBBLMNJIvx7Ir2NRU&#10;qOqGOmOg/wApSRU8NEGd3u8sskAikTxU81jFO6hdbSxubxq3GkNZbAn2FZfjPVWQAdJOqpC8qwx0&#10;cEzRSQVJ8EEjxSOn/AWSITcF2OoPf9Okgi5uWumGQsa0r070OE5kgQFKMTPTrACkNOLATSzJW6Rr&#10;doiIytgCy/1ufbT5FfSv+Dqwgzw6UtHj7yk0yqvkWIULhpaenEdP655ZtYZpbAAWVbEBrWNj7SPw&#10;6VRwGuelJjsZ93V+L7eOWjmqqaNJX1VkcjyQl4aqGVr6BcFYmYjSWCkXufac0r28en1gqa8ehowl&#10;BI9G0lRSimkjkVprCmafzKdP77MioUaLTfTqN/wBz7Uwx1XowWFaUYdKWo24rw1HlioZGZ0jMcK+&#10;CfxOmpppFjB9Mcg0pIVLKpb6j6P/AE9M+vV/ATpuqNiQvFLTU0EDSrAIFjmRoZpIpCJ0qvvZS7E6&#10;RpRRdCRqHJt7q9sCOHWjCBkdJOp66pWZpI6WWUPWMzQzQ/cyGPx2JdZPSSy2vf6/4Dj2ja201K9N&#10;mNvIdMNR1vRs0Lz0iGvill8K0zmmhopGUpJEI2XS0ejTq4+v09skOMdeEDV7h0nMtsSl0RE0UBeQ&#10;yQtJI8kZqPCfJTJKgH6rh1B1WUrzwxJfhikY9/Dp76ZTw6AzdePp4IpJ5wIkkaWnri8MU9ZTxyrZ&#10;nhmjKhDHIFIYlVQEX1ErY0RBgD/V/LpmSHSegpyNL56CqqqDwY/ISygRmtqROksTcSzLUy2kVGKh&#10;bxh2ZtQJ0sCDWBKUDZ/L+XDP8vXpthToG8zWUBkkglpqlXjCCslp68x6sj5/DLSDHsGVFlmbxObg&#10;qoAYXB9nlujKK+flUeXrXzpx6TEVFD0FnlrMvkSErIF+xzNO7TJTsuQo1pq6NDRKoHjlSWNjJTyA&#10;kegk2LH2cxUiZWp/lHrX5H1HqR0y6LSg49bCvUVbq6nwNElXJVT00RojWPoMVYtKDAtU7DVYyJEJ&#10;LC/6rH6H3kjync+JsaKePn0c7Qp0geQ6ADfktU00cgilSIUqRtVEpr+4FX4aKOzCzNNqV/Ew5HH9&#10;n3e9qXPUpbSoCY6Lnk3pY4pqWYmaMVE8KTwBY3rJYZhI9pSC0TiwsbDjjk8ew/ONJr0LIFyB69Bp&#10;uSPG5KSaYUxmEZf7d/NNTS1dXrCyyK7DTF6wIisXqYMnAPsuahwejqAUI6jUaz1bU+Ho6WZshTSR&#10;OaZ5KmYR1Rf7oSQ1FlCiNEbVJPYWbSbjn2xSpx0pKxqO7ppmx9X99LPkY6+zNUss8NXSPFR0dWFg&#10;ipizKqhhdJFIW9kBDg39tuBw8z0+hRh29c56j7Of7CmlkemqKZb+NzPkHWFRTSVMrj9DMn9nk3jO&#10;u1rmoXS4HVwua+nU6n2/UtJF99PS0yYqnhx1OsoMhklgBeonpJUI0BQCsxLEEkhTxb3dvhz1QN5H&#10;qZSU2DSiOBkkkqKOqpa16MQy+SRKmrqAtPJDUqCIxK5s9/7X9Bf3UMgyOtEefUGlnpH1wPQ5n72k&#10;qHiyFTMzhHo4YvGaiNW4b9S3hPJAFg3Nnk+LpPKtRq6dqKaI0sdRXURkoXqqaCOgNRIkkMNNEPtR&#10;QmMBzLBKw1Mo1MCR/Ue3wc9JiOm6gqqSnNbVUFXW1OMiqaiaoSmH3L4yVyYqRHwahSUlK3jUBTpU&#10;u5u1g8rafs6bIr0qafL1kcFOmKy2MrqadWLvW4uSjrHeWc+aNIp7yRs8fDygXGkXBJFnQ4JAHTZi&#10;WlSOm2orc3QzY2pkydLHStLLppaWUSUIekRomgxTRgBmiUWdJtYk5uo1X9uBiMDpowrTr1ZW5RbN&#10;VVs9XhI44poqVaUU8gaNRUS0dRTIhAiMJR4BpF9Tm9uA/XpNpHQT7ujxxxFfW7erJaqKKlmnWmar&#10;J++mhcu6mdgyaY00qzfUmQL9T78GAalethNRoM9FMz+7MrFka5KarpZaOlhpzJQUKzRVtVlKuPW6&#10;tQKDKSIA8xmJ41q4uot7WxNmnr59MzxDj5edMZ/y+v59AtmqySGseirMbkIq2ooaBKeqp5Ioqinr&#10;ZdVTPJrkVmEpdozBzY6yv6hb2viPnXh0iaEntYEVHH0/1Y6S+UqMo+AqKSChlpIsdKDm8PPM1FW1&#10;dTnZEocfX1U014YtLrqniidjKrlWS/tUjLqocV4fl0w0RAqBw4j1rwP7fTpKZGooYcHl8Ll6LKGW&#10;Sjp5aTb+MVo4UggkLJWUsfiGp5KkWdzTL4hpXjgh5QdVR5efr/q+09JJkVYyrDywBjHqPz+WOnWr&#10;SlxiY6t27mMjHJRUZrp/4m6GhpWxdOtJ921j5lqIkexpHL+UCM2BBv4Ek6Xoa9NGiiqngPPgKU/n&#10;nh59FpyNTT1tVlaPXHPJV0pZI68pGksWQqDKlOsYUEVHkYzM4LBokH6TcBbSiggcMdFL0YlT/P8A&#10;zevn9nSeSWsoWnSLVLS0UaUVfO00rUtRS18ISO33Y8pMSHVFp4XSAeCvt4BGofM8OkTqK0zThXyz&#10;j+XWONqeXJpBKjGp/h0lDW5KOIn7mWuP3NBTVEXIDJGI0qJF/UWI4F/bmkaSQOB4enTLLTHp/PpO&#10;5mKokyFO7TNTw1USSTVlGkUsjVBjkSjqK3HKP+UqMmOQowWyK1y31ejI01HTDoa5/wBX/F/6vQIm&#10;qjemqJpfu/4ctE4q2+yWGqgbXH4y80F2EhAGhhyoUg+q1vatc46TkAnJ6xzV9BVLTyNS0E+qolf7&#10;41bQy12uMyJ5aWch4RCDIYmbguqAoOAXFqOHTT08v2/6h/m/PzRGQx22kjqMaGrUqKqOUQvMmn7e&#10;WwliMzqp86ELYt+3p9QZbfVQhckV/wBX8v8AV/MpyieeOmOWno8ZLjqtMytTUTpNHKsaxiCNJAYf&#10;TMBezyf5tigtcstwAfbwNeI6bZUDCjdSKfAQArmKuuHiqY6qHKLdqmpqHhmV1bzt6iOI2DE/2Db/&#10;AB9qPp1vwwMk46zRUePkiiklr0SnMctTBHDG4hjmjIhpahWqAdPrZyEQHUVB/PvwJ8x1rSlK1r01&#10;ZaXCCsFSIameopHaKSn8UtRqhEZjWSIEC6mz62KjSSLf1976ZfT0GP8AFFhdauJIhMrMYykA+4Hm&#10;toSVSDpI0jx/U2X6c+1NMUPSRyNWOuqmsd4KiZw65FoCY6mkRo/DAklrTsQlzZLC9xY6f8PdlWuB&#10;1Wopnj0waHl1zyv6HZI3WF/FKdIAOlrErHqOlhpJvwALe3xgU6bb16wJCwckmnSGA3WCNdbyxRC3&#10;mcMCSn0tYixP54926r11P/lgVLM+hjKWRBF5bJ+4xT6KI0uE/qRz7917qZFj46yNEFDLAsMKa5rK&#10;10Q+RLHm4HOo/gH+t/fuvdOcKrFkIKqTWZHkjkaOkA/zsZDa6dtNgzKCGJFgbObjj37r3TjLkaOu&#10;jLzVMM1P93VzyU8toi0lUnjp1ksLu3Avf0ggkjgE+690ka2rqI2jgRbySxSQ+hI5HOs+NzYglH45&#10;JIP4+ht791qgrXpieZoRIpiZo4hqgR3sjmVBGHWL6gL+Rq/obXv791vpsqjRQllfzyTO4KrHGHeM&#10;SXEbrEDwFN9RJva3Hv3XuuEY8bNKyHSgWIsT+pVc+Ri1783Om4+n+t791oiuD1ikmjLtGIzIGZ4t&#10;NUbKkZsXecDj9H0/2J92FPLrWkDPTbI6Prhpo6gzKosJWW8Wlgmtnb1es2ZgBb3brfUYJyRCnld1&#10;nct5AVL3CtYD/Um7EAA8G9hz7917ptjp9IWPxv4/UxYqyrKy3YR2A0kMAxv/AEIFz7917qbNCVCv&#10;5HiWRF1TRsyizNdmiRB6SQATbj6H37rRFRTrMsjKSPtREhkLIzR64nkYFXKKANIKgg/U/Q/n3qnV&#10;QtDXrn49MsjF3YCm0AHSWQk6vKBpsBbUvIv9Pfutt8PXvBIyKkuhYPIrKqWusY9Rd1b6WFv0n6+/&#10;dUX4uorWdI42WySSnRG4YOsLC5cWJ5WysTbj3rqvXKCFpGeQhpykTRNKoJWY3uSNAGqzWuSRa9/z&#10;7917qQmkRyNN9u0lhKFMaOPGzaQgfTb68lNNx/Ue/de69URLYqF1WeJvIqho0jS3kUEAhla9nIFu&#10;LA3976s3l9nUpogHEcTssHoVSqKERhJqeQSAMQQQp0m31H4966r1hqjTxQPGVjgYwWqSpDEM0p0u&#10;8dhYixIA4HHv3XuuSVkdEPSn7rFPDKzalElrEaLDWhuL3+hJ97IB6cIB7T/q/l/q/wADY3kqjLUT&#10;kyASFZdalBIWQsoQLcBQl7/7V731YAAUHT1ElHHBKhsWaO6KsZHFryNrIPLckAkc6T/gK5r1U/GO&#10;m0s4jRRITGgEbBo7y6pfUhAQgqukm7XPI976v1nhiUwnXUudcyaY18ZVUhIbRpQA3S1hcWBHN/fj&#10;xHXuo8szSOzuIWWeaZUZmXQYwg0KkVuHuFAU2+psOfe+vdZ6UPNBzLFr1eZVEZV/21F44/qGDCwJ&#10;A4P159+6910yNNFL424qCgaYAKLE+NUUEcXBItf8g/6+j17qZIzxxxxOsMIVVRo2KMbInjDof6yK&#10;tif63HvXb16nn03sREipIyePwKohJRQgl5ZVDcg+P+nF+fe8eXXuvTinkcR006x2jGqYsQBLHayI&#10;HsLx/wBeRe9v6e9Z69177lpI4FSKFnjWWnWoKEpIf7TvYWvayAX5tci5PvxA4nquFFR1N8U4YE04&#10;MEkqm4AkMcoTjUGGrix9X0JJF/ejTy6t1lSZqaNldmInkQTkRBW124MnNxHYCxI/pz9feut9NbN5&#10;JFnlIaMPL4fodflOgyAHk6TbSx/BNuPdgPPrXWKKWWAoaNIo1V6jzMVV3nnYWELP9bW5BH0N/ejx&#10;6907/ZrWUlPVpC0MuhyrM2hnRWu8QV7C5NyPyT+R79Wh631zBYROsVOIxAAfK/rIRmsHUkD9B4H+&#10;2/1teeevdQXalWKQvKYXmQMYHk8ilxJqAl0r9HABF2NuB/QDfnjr3UeBm0qqJKVaoCOsPjSV1fgu&#10;NYDWs12sfqPp723WulPT0rwG+m5R1aSZv82iLLpZIo1A1Cxv9OT9fbbDUKde6w5CpIqCtOW0Mv0R&#10;lskd+Yzp4P8ARj9R9Pr78q6RTr3S/wBs0qJTCpdmSJNUZki+k0sKCZ4dZAN2H05+oW1vaG48x04i&#10;FsjocMJWHIRxLFAhNSUiggEt6unjjhCrJrcGzLGCCBcuSbA29kc6hGqfLP2+nRhEMAdWF/E2nafI&#10;Ux88tVNBkGmSnpKeOogpaWvC4+jngo5Rql88q+CrN/SqqpP7ptEHuDT6U04Fc1xWnEH0oMgedPl1&#10;aRdWr/V59Wn41qPbprFqqWnkya1FFQrPkRLPSmnlntjxWw0QLtKHYxNOoYlVCuUAAGOd1G05ohoo&#10;qe2n50J4Dz0+v29IO1Go3SS3FQYislrJKGamjSCoqchl5UeKCmqWjqP+dexewDeaOWKWzujRMGIU&#10;e1duZEUawe4UXjXh64+R+VCOm301x06jLV0UUZipqujnjgqZqSOKQhJ5hB4spmVrJyzSslOfDHpL&#10;KqyKVjAufaU2qMatQioqT6eQp5CvHGfXrRlJoB0vsBumcYiFadny0oNPNVVFO0KYqZ5qYosNa1Sq&#10;mYwqAHdhYNdrAD2lkslZ+7sGafxfkPL5evDrYeg6jZTcj1UaRQMs0UdVD5mjmEuOQQUogxsryR2V&#10;ozGsrm59bhWHJ9+jsgh/L8zmh+w18/So6almrk9IT+K1FO1VUUcsVXo8dTFFUBPtVx9QdTVRBOjU&#10;yu06qpDoyAX49qBbRmisPl86+Y/LhX0PRc0+gnpB5LJ/5WtMkVHUlcvUTTQVtUIYDBSxajK1Yilr&#10;SJaZgR6yFsulm9roo1pqqeAoRnJ/4qnSB5dbV/1f4P8AN/nTkmVx1SFEFZJkDDV1E33L0zR5AR3a&#10;qino5woWWVHa3hY6VRwGsL+1QiYA1XRUcMafQ1A4A+o8x00WJ656VhkqwMZWPRVEcFZPD4oIK+Kp&#10;qwRHRywx3LeAMbQRSOqER30nkUPdTSwBHnmlPXPCvqaHj1ZTQdJmkmqaipomlmqKOtqqWWhkqqiK&#10;RIp5qao1zlSb6V5dJJWa8jsrFRcH24yqAdIDKCCBgkVwPtxmlMD1p1fpS0peipEqWo5qWGNpsbFH&#10;NMTJuGKolv8AY+CxLLFPaXX9QiH1fQe2z+o1NVa91eGkjzJ+Yx/k6UJ8A6U/30WLqaStmrH+1o8e&#10;sdo2NTRUuTJeKur4vNcaHL6JHU8MbDn3RY/EVo1Bqxx5Er5A/PzHV+slBLk2ghpaGikkLBKp2WhS&#10;CkjnllM0clPOwDGKBD5oSouHtcWY21KkeotIaeXGtQBSn+2ODXy6dHcOnyPOS0qzCoqKaM5OVZmy&#10;OLkkjagSlhNLEaxXVhB5gDHJE8OvVcgEEEpfplenb8I4HIbzxTJIxQ1IA6achOkbW7oSuoHhR5Kq&#10;hpkhAPiinkpmrA5MFO0YjPqa7CMRarM2pgige10dkUkBOGPzpWlOP2eRrSvSGRtTV64jcUb08FKn&#10;iatooVo8WKCOorYZoZVFPUq0jg8xoog1OwXRqZL8gvCwIYt+FjU1oD8q/nmn2DrYFaHqOlVFK9PR&#10;us3hmkkjgp6Go8tPlYqxDQ17ZeRNJCxERNBFGFQoC8YQJb254Hh1cUqMkkUK0yNI+ea+YODWtevP&#10;Xp/gqWipYqlZYFqaSKmoJWnjMKpHSKr1wvpu8Ik0iW63Oqwbk+07xVcqRxz61qTT7D6dN8es1HXY&#10;ugZrzRI7sklXFK7T1NE2am1Q1Ds2ovBKo1B3a8SeM8Eg+9eBJJw/bSldP+zilBU16sqk8OpscEv8&#10;bq0wsjijbXUVFYB97LJj4o/BJE33HKuV8oVrk+SPUps3tQEHgjxlzwpw7uP+bHzHn04K0z04xT1c&#10;IXz1q1WHijBeolkfRLjZf85PHTFTZqZtSiSS+hrE3BsErxIzEKKP5fJvLPz40+XVihK1PTbkcjVU&#10;gMvkrchTY0SQVIWGnpqqsjRz/lMeRBOtI3kZPCxR9HqRRpsHIbdGOaAtkZJA86U+dOI/n15IQcnh&#10;1Co6GRpoHikq8VXPkqo0CLOKiKhRaNTU4mopp1NyqeOQ2uqAgXYah7fYLTRQOtBXHE1NCKfmP8g6&#10;v4Ck46W9NGAojWjjq6eso4mxtXQV8EFLW1UHrmircVKjGKQoYmlEbCIlCdKn6tmID5U4gg4+w1+3&#10;5/Pp9YdHWWrzNYHnWWKnmkkpfuaeCnRtDz1lVqqKeSM+lZFUgrdjeILYgi3uos0YVHrSvyH+zx+d&#10;enkh18eotXXTMZaarFLV0lK/nqDMngjCxOI6uohC2XTSholCljwQVN/bsVlGDqXBPD/J+3PSxIwo&#10;p0yJuCdJ/K86inSRESGnWSGKOlen8dNT0dPKSZTPGqqY3uwexFifar92wgUC/tyScVJ8gB8unwFp&#10;wp17+8M0L0TVlXV0tXVaq2qM3jY3uTTLVoysI3WIyrdhfUQ9vTf3RttgeuhccBT/ACfIn9vW9QGO&#10;s1fnMRroTSY3HpDFVPi4pIq2aqleONDNMsFO5K6jNpDtCXHkj4W54T/u+UaixJJFcima0yR8vLGD&#10;1bxQq067xWQp5QcbJUJV00UdZFLU08MtLJFJUho4opZQw1TMTFHCkrMpGsFh9PaS8tnjUyhc4/l+&#10;0U9aDjTpDdTLoKjoWtk/bvT3rYKaGaD7ZZKOWp1TwosmmigejJDukZV5LDXyQHYKOQdfq/i9pJBy&#10;DTGOJrTzBHp8h0QqatXox+3iuPMKzYwNBVaZkSGuSriylPovD/lL6hKbFdEDj6cCwFyTyITwOfsp&#10;T8v8vn0YolR0oJ1xTULpN+xHUxVVJqgbxmimjs9J9kj3bUVTU6M2nVdR9R7oqPqoMkefXnjpxHQY&#10;Ztqepio6iaWBaqWmmmjFhrqtBP3EX7a3iDsoEpAN2VGUm3sxiWg0gY/b9n2n06SMhHHoNhW1MNZR&#10;Q2qxf7+kqmCrTVISuYskOQhlHgYNOIzG0R1fi4sR7MhGvhk/Ko8xjiR6fOvTZUdcqWbx0+PWoljE&#10;4iWgcsS2PBWdhLFWQx6nLnX64jqR3uwFgfd2SpOmtOPz4eX+TrwWhr0pDTjwlZcU8cRep+4mFLGr&#10;V4VGhQ1rkES01QzSysEBsVUixswoBmuoVp61p54+Y9PQnqlKGh6TNHk8RRVeSx38QaN5hAn3tQwj&#10;jq6Y6aaDyU8ymeOfzyXUfpZYw7/pv7VmKR0Daa/L0IycjH/F06voHTrTVclSKmJPLNUS180NTVOR&#10;eKZaXxBqkC8ai2tIWRBqtYlQAfauIBAKjgMen5ef216VwcOmnEU6UdbVPk6xYoFp6JJqSnqIZIA0&#10;FX9xKpijBHlnjYRawQGZeb29nET9yUHmTWny/wAHn+fS+T4ejrbF3BisxQJDSq9FFBLHWwUE4Pkb&#10;yt9rJ9xqGhWZ/wB0o3Pjc/ViD7OfGQsADX5/6v8AVjpOGBNOl7l53d/K320IhvM0lK8dJPDCn7kq&#10;yyTXiaJwtuAGPBX3p5FJ7T1s9JnNVYqKOTGzx1COh+6ljmZ5PtY0QzTy0cyW1yW0ssRb0g3UauAg&#10;vZKwHPl0xPlSOiF9oVNLWUVRTOksddRy1M9L5hGqaa9WnnFMkotBJAitIqsDpl1EfQewjASbmo+E&#10;4P5YH2j19R0VaaL0VyleKmyYqJFkvi44fuomqfFUTUFWNP3LxOkgjY3Z5dHqKkWW5Ps3dS0VMDVU&#10;j01Dy+fy/meqgU4dD/s/JNmGxVZUZFTTt5EfIBZYpTHQysNFTFGAgKRhGKFBJZQQxBt7DF9bJBqj&#10;iUg8aYpU/M8a5pkgZ6WJkdGJxmVkeiWOhmXJUTvDognVY1qBGGFbUeCmugEiuJfWfSLEcrckUlsp&#10;arjSRXP+AZ9OGPTpRGSRk9LCshhWiCUECT1qU1NBWxwU7JLS081nLxzrzeNbkP8A2tPuluM1NKf5&#10;R0+RVa9B3naGCohjyAjiqJY0rKtjTRvHVyVdLCYxlZIpQIxJTNd/RZmJsfZxA1G0DzoP2/h/P+XV&#10;QuK9A5lZRQzxyCXRM1HDNOVqjEcjFUgzR09MugicpIDIDI/1a2k3X2cxDWCwyK0FRXh518umSgUF&#10;umrGVgM8rVQp7RKS08kRlkhjjUVMMKUMSsIo5mIEcki+Qi8d7e1arinn6V/y/wA/2dNhSVLdCfhq&#10;/ENT4mONqd43SsSuq44LSUdFNGzx1MT2LwS67xRwhQbkqObEuFioPmfLPH/P616fQUXpSh5q3HKk&#10;lXPVVMlTqrpZInqy1TU8hKOlhvEAgiihKSM45J4JF2dYDE8FHDywONfnk/y6cUVNOlHR7HaWkq6u&#10;uiE3+W09KKan10pWMxiomnpZJfShEyhJUfT9bBRYXQz3QwI/28a/b+XToCgfPoGt74VYw/8AF6iH&#10;IQVi1FDLR0iiOvk8q/5fPUvpAbx04Vo1UAhxfk+1Fu9QCnaRwJ4f0afnjrxBFD0VDc8GJwdXJXYq&#10;dqsUVY0MxlbypHFOBkRQVTlQzywohjUD6A6W9XsQ2qyzx6JRStMDj5io+TE1J9fl1UgHoP8AIblg&#10;xuSkpo4MnkPLJ/EXqcjK9DTP9xF921Tpp7MZnDessCFYgEBePZlFZ601khaYoPlinyAp/l6a6YqX&#10;7zN6aoQyVKE1MsQr3hIC0DmFoqyphBWSUITpOhCGXSrgngwpHANGFpTh/S9AcgftxmnVgpIr1jlw&#10;uUSSGpemiydQkSz44ySLNFM9Q3+TSVNLUxo7yKQyQlS4Rx6iv19uiSJgUrpU4NBSg86UJFD5ggVH&#10;l1sREZpjptMkQytVW5GKpnoqWplpxTGov9k6wCjrovMQQX8jKyyqzEkE6wQT7dRSIgIzQkD8/MGn&#10;kKDh/Lq4FOHS5wsNNTuWmeRamNUpahoInrcZJFHH5qCrmeRRfxMhduWYBSoDXPtFPVhjgc5wR5Gg&#10;864A8qnpRHTSK9DZtPJYmR6dIMifvq6ppFr1qYHeKnErNCtfRONTeJ/RpNjZWubfT2RXiSCpIoFG&#10;KcfsP+rj08Apx0MlFtaoyELyR4Cnp8bj2aKtgh1VkgE0jK000NJ+48jq3kVy6jSy8XU+y5r1Izp1&#10;EsQDUmg/bQ48jjj1Rh5DqNUdXVsC1E4DU8GOpDVSQxTtNHVU0+qlp1oWmUByXY3h8l1cG5sfbf7y&#10;UkL6/Icf5ft9OmDESOg5yG38XQVcyV0NFJWo60lHCMe6Us8hp+IMjUFGdqiVSYjEAV1xhWW1j7sJ&#10;5GHbXT55zx8h6DjXyBr0kaNa564VeMjoauSbzCGonEsZp5I4pGjgWNExqSVhJVCQNCWW4YlLaQB7&#10;YEhdaEVApk/nWgpX5kk08+tBFBqOnxBFPQZQVNRBW+KL7asrlihhb72WVax66ko2CuAgPqMqorWG&#10;gDn20ah1oKVzT5cKV4Zp5E46t1mqi0cjy01M+HlpaaTxxqrTQJBRoBUVNS8oMoDEi4a6m5KMbD3t&#10;KFQCdVT/AJ/9Q88Z6uD29BbuGhNc6ywoK2OolElPTsI2ooZh+6Ep63iTxRxGZmLHSbKtrKPaqIhC&#10;fKnHyNPs9a06RTrXjw6Z6PK1WGeOkpJIKWUZOSSGSeSSpiqag0rTRAmO7S8NZIf08Emx49tz263C&#10;amqQF8hQjIznhwyei+SUxmg4dDHjN7UUlEEjavhjSkkMuPhngjnlq5KK3gr5ZAGjmYCVqe1wrkrw&#10;SfYWn2+VZTqANThjwpU8PLSMavlnp5LgEY6VldvfH0MlZPSxzMzQU0f3DyQGGGqECy+GmLxlZKmo&#10;CSlmkOlLKoPHLUdg7gIwAAJx509a+SjH+mz59PCUDI6DzO7yzWVeas+7gxVPNHIJZkjWv888x+3S&#10;qyGoGaN4W0qxsys7M6AckG1rZwwsEILEZpWmPMKeBqPTPr03JKWz0V/eOdxhq6elyEsCx1ldVUuS&#10;iljJxFVJKFggqaDJBA7JH4WCxGRbH6IAL+xvYWkpQug+FQQR8QpxqK5OeP8APouc6z8+m3EZEVL0&#10;1DjHp5KiSot5amVqKfHLSL5Yqypq5wVkKFWKul1Y2W/q9qpYdKmSUYA8shifIAevkOmwxHQ1Y7dE&#10;XhkgWupsiDFTkONVFSQQ06eJZKcKSoUksbRE6yoLWt7I5Nvq1dJGT8znPl+XHhXp5ZSBTqQu8Fim&#10;qp6pKKaoWnm8WmnbHRmnan1xSY/6mVn/AE6SpAHqt/Wp2wlAFrQ0r50Pz9AOPVQzcV6DHc2WyORp&#10;8jXSVSVlNQw4n7aSoeFZIah7fawecLp8ZUiRVUBGRPWL+zK3toomWMCjHVWgrWny9fX7RTHXu6tT&#10;0goMmUqKqvSSLykwutVL9xJVVVUbU5GOLBC4jFg6h9AS/pIJHteYKqIzX7OAp86V4mvHPW6Vxx6f&#10;8NUSyvTJFI9JPLXvh6WmSLF1S00Wkz1NUgdf21GvRJ5goUKHJPps3MgodQqANVTqFfID5nFRStSS&#10;B14iop0JOHXKQLjlqYlqaiierlkarIlCrDeCqrqeSwkb8eOReASoS6ge0UixsWC10sAB5fOhHD8j&#10;/h68McOlFMk8tJJ5qU00VbJ94s0JjnTIpNBqFNJFGrAygBZWRwLR6gwLEn20igMFQ1IFPMU+frTy&#10;x/g69x6DjMokFdWinfI0MwWSkhqK2ClkMVXNEKqlEbqPXE37gjcpcfp/w9rEX9MFtJGDgnh5/nw8&#10;+Gek8iAnHHoPGjpYJaeLxy5LIVtR/FHjrEj8qF0K11O9QoKIHAfTGLqEYADV7XVYgnCKBTt/ljia&#10;cSfWvSdlpg9PW0MVXZHIJDV10ck4u08JivR5BpapWooKkRBnW4XiVNJZUKsRe3tNeyRwxFkFB61o&#10;RjJFcU+XkTXq8a6mz1bB8Y+iK7ccEs+cipYsfT1MqIlMWp6XRP8AvUMNHEoH3AaJnCyO94rkqoYW&#10;9xRv+8p44S1JPCpNCfnU8Qa08s9DvZNjS4XxJlqvl0czI9OYTD4kxVGOjpxHdj5o4a+OaONjNHT1&#10;VPVhYw6lgukoFdSxfkhgTW+4SzSaSa06Ff7ls1XT4Yp0RztTYUVDTSmnyUhrMZU1rSVdFSCSuc1g&#10;MUKjHgfurrlZHlEiqgN7AKD7FNjINdGAoQAK4GM8fyH29BTc9tihqY8U6J3UhtvxzRQySJ9vVxKT&#10;URLVVBbz+tKWqpCFmZpGAIUkRm+s/Swi0eMwDUz8qD8x5CnH19OgmzaX1Hpd0m8aPMR0zRJTQH7y&#10;Spjp6WoaKngkpJvtagQTMoLIbvGVNxrJvYAWRG0aGtcjTQ+pxUfYf9jpQs+qgHQlxbqylcq0NRHF&#10;AaaoIj+0cwFqQJ4KVY50KoxSPUHckgg6faVrWNaPxqM14A+fSkTMRp8umrJbiFTPHHPLUQsslbSK&#10;YlFRB5ZUSnix8hA1UwqmUyK8iEKy3BIt73FCEGpaHAOccPxfPT8s9VLg9Bbuaelmio6alNO1RX1U&#10;jVtRUVfjpaenUinpo4K2EsXaZ1YqqIqMFcXHPs2t1K1Zq0XyAyaZNR5U8/Pz6Tymgx59ABuPKUM0&#10;6QE0MVXRTvHIKtqg1Tw0ZtLT1NNGUMUQj/cp0jLBxYswvweW0TfHQlSAccM+YbzPkx8sD5lGwJPU&#10;Sjz8cSUsqVgXISsDT1U7SR06ea8sM8dLSx6Y5JLBSWBZFOpgSDZWIDWhWo8wOP7T5D+Zx1ZV8h0/&#10;PkV0g0peniEheYw1HkCo0aMsTTQPr8Zc6pZZEDWsp0gknar5GhPpwP8AMcaeQNBg9KAiquesVbuK&#10;sjVaWNpUpadA9RPRBGqB4BpjqKakkDOEhZvUrtoJuouD72IUbuIy3kfn5E8M0p6jrTqtMceg9rK2&#10;arFRTvWIYJKmGndBG1JGKyjcSVLVCICT+6wkhS4DMBYWFgoEQQaguc+dTQjA+WME+XXlQg1PXCpR&#10;aKWGqWcBfu5EjRmP2kaxU5GupZefKzHWinlTwQLG9oxqJSnp9vH/AADh8+vR/D+fWGmaCFaASVC1&#10;pWllmeM07VCUE8TlY3gek/zrPINQEp4RfrYXL4QsrBRTI4Yrj58AAQPmajpSnDrNNWCKkr6qOJWC&#10;PDJMlZPErTmV7Cj1pb0SMT6WMlvwOCQ4sQ1BfyBH8z+Q9AOrU6znIxVorkodVAHimZKKAqkeONOo&#10;FTG/jvGEJYrTKvpTVwv092WIpQyd3DPrWpBHzAHd68OnV+HpFZmip3pMhlY4WjrfJHDOdEdTSTxQ&#10;JqSepovq7R8qrRl2VTe3IAMbeoZYSe3JHkRXGDmg6t0iamCnk+8gppZpZ5ZkWjaapSmB+5p0Z5Kt&#10;GVAh1roCl7qCf629rQxCqx8hU4/wev28OHVlbT1AONxLSRsxenV4Joqa8WtmqKORmnjSoFjy12iT&#10;geqx5sfdvFm0leNCK/YeGP8AD1pjqNelNgmjp1d54IqRJMfJUTTLHH5GkLNqnWCPhZkUyXBBPPNu&#10;PaaYFiAp1GtKH0+01x9lOtdKGnq4Ghl9E9O71tNLJMq00zNRxw+GkM8bXZC/k1PTBBpub+2TGQ1C&#10;AQBQDIqeP2GnkfXr2P8AV/q/1fzIhYaGVSmk0M71WqMQtDNFClHTNZaiRom+4lDNrSFYLIoI1ce/&#10;KqjJqKedRWvp6LT8VcmnXuPQpYpqU1McC0NNCJdMy0lVUpLS1NRCrSxVCvItoisql2gQqrfpA4uV&#10;iKpyxr9nH+XH0r1shR8PS7xePgrVEtPBKj1NOKaLIUdZol8LAvN5lk1OdTAAPKNN7qCRz7WiBCvl&#10;UeRH+r+X/FN/j6k1+2qCrpIKbRSip0TQCppoBQ3dyEkarrEUkRw6iDJGbsSNFgSBprRSP9X8uttw&#10;6D3M7TpDCs0sb1MlLVIZIKJ4oaWnkD/5JHLLTj99ALvqHAYAt9T7LbqxKAsnp5ip/L09OmWBI6L3&#10;uRYsTHCUhWV5cjG01aWkqNFHkUaNInNmLNFYDSU0tpUH2njiJZl4UGBQeVPMev8Al68q06Cmsgq6&#10;0DGyvOuQcz1cNOsaEVFDE3iYItOREsk+gtrkJ0qNKqD9VsfhIfEC9uBX0PHzyQvoAM56uvHqKacz&#10;xFoq+aopIjAsH3VKtLkEhCmIVMsDIVKsxdYwn6h+oi/u6lVwVClq8DUH5CmfTjwJp05QDh1yEEhp&#10;hHWU0szNLFHkKyhjtkamOO8VoKmHVG7xm15JACwUhiRwPErXUpA9Afh+VQQD5HA4cadb65tTxx6K&#10;phQ08ZkenoJKgLX+QUraKiolCAG4UlRE9y7C/wBLe6irdtWxk07fi8s/5PLr3Xc0ZpWrjVVoLzLC&#10;lGyU0f3FfLKgp4oJIFUMqTFTGJLKVVb3APPkGtF0JjPE1AzXieNK8PPr3WOmw5ijjp4aSrhl+4jm&#10;eGBTOyiAanpqpmtE4Ae4dR6LL9Tz728wJLNQg+Zp/LzH2Hr3T0+KMRnpZC9dG6x1tTTrS/fTU0je&#10;qOnhgI1MrsyyHST47g8A+2hKGAkHaRitaA+pqflUD1PWqCteuFPiJvG5rI1mqkNSmuJ28UbzJeOY&#10;fcDxk6gFawBYnkce7NKtSENB8/PPyyR/Lq6oW4dQamk8dPBomhUmAqkcK6ZsYyIAlbPlW1DXIzeO&#10;WILr8bfkm/t1G7uB4+fnk4A40HEHhWnWipBp1jgwMktLjZJZpJ6d01U0VdIfDL9y/jaGnp1s87xs&#10;Yv3S8ZAFtQFx78bhQ7KBRvMgZ+VT5eeM5NadWVyuOpn2AiVJpfLJkpaU07UsqSfd1J8xDrUMhEbN&#10;HYAwF2+gBci491EmqoWgQGtRwGP9WaDzx06pVjUdO0D1yvU0wmpzUfbyQT+eBaKmYRqbxZGnhBcR&#10;wqyeDUSNNxYW9ssI6BwCRWozUg+RX7c1868etsKinXZWlo40q6GpmvNLTYlaaJgXjm0kvXeSRSoj&#10;Eepo3PPrAJvb3YVc6XAp8RJ4ceH5ef2dNiL1PTNkaunqVrCUFfFGsNO9bBIs9TPVIQf4XOFsSrGw&#10;eZyLC/4uC/GmmlO3zpTFP4h+Xl0703VsVVU1bTNFTwM+QjmeoxJR6MVMFP8AtT1CEWPiKmJZIyxH&#10;qcf1Nk0LHQZov4uND5fnxoetGgGeHTjFtPcmeH28OHrcvFOtKsS4qP8AiclUZJS0FVJPTBQkpkJH&#10;kkAYqzHyAe2zeWVvkyBCKnuwB+R8vkK0PAdVRHfCrX8ulPP072BSQV1flcRNg45ZolesrpKbJRJD&#10;TALNV2hRo3MRuFUWVV/UWIB9phu+3nSkLB6AmgxWvlnOfPz/AMHTv08w4KB044/quscGGj824slJ&#10;SxJNWwq+MpqanAMtNFEaoLTosiMwaIksx/QRcn3VtzQ0qBGoOAaMSfM048aUPD162IXYUYdDx0Hm&#10;M71Zu6kqI8nkcc0iw1LZCoon00c1QfE2qnOmQsxCgFzrV1Iu1rEs3RluUDoBVTSgPp8/lXyxSmMd&#10;KIFaMGmOtg7ov5Q5vDR05r9w47cUDQRzz008tKKmF52VWngC/uPHGTd0+v0P9fbWzb3PbTdxpmlC&#10;OjyMQGOtat1adsT5AYDKQO9RAYXpo4NcwkU07a0BR44xcgAECx5vx7l3buaV06XHl0zLCyjUOB6Q&#10;PeXZeCyuEqY8blovNMwRkMeto/twJpxJbUoBAZdR4DFPr9A/dbybk6Y8j16NNnDiTK1HVdNfCMjQ&#10;V1XLC0rQzy1QWSaSaCVme8bP4VLLpsCfHbgajc29oWo9S3UkWbFAB69IMgA1NHBI4RXhQvHVvIYZ&#10;0tLNJEWGl4mXhpS4YgldIN/bKdr06OBmh65pUiOmrJvu1o6eGRJCKeY1FTW0zP5NEVTR+mI+k+hL&#10;aSSpJ4Jb62BqNB031uT+6iqGhmpaepQCtglSG6Rif0RFQbqdagFDywJ5At790pjSgp0m6jPxColp&#10;qeSkx66HrjSBHqaiOjDKzinluFJkCssqH8seQfbwcdXMZHDpP1uYpImWqqBUPDV1Ujz0lDUClnoE&#10;qCVhZGcX0JHcOiqOQt+SPb/jL5dVyMdco88FmWdYTTpHBpjpWXyJFUFdAmHiBfQVGqIlbAnk8W96&#10;MlRSnWjnp6otwCeRVSyRTJJMfHL4pDACDHFGWYaEZ+SFJfgfUe2mFR1ZSAanpVLVfepBUPISy0J+&#10;0qaWojmkkkf0FDFMsRSZnDIwZLAcv7TlamvT4AIr1x81YsD65As9bPDTZDHxwo7VBVNccyyTLZxI&#10;nH7YCpzb6391YU/1f7H+r+QcjwvU1grFXnUVaGk+3WOIin0zwfQwzXvK1vQxVtJ4/PuhFRTqyPq6&#10;bJUZ4nkZy+jysWpSRJJqtNC0iSqFQIxJZiAT9eQL+2mSmer166kEKKoFPE8n28SNSlzNLVwKvkep&#10;p5iDaRXOrSOLW9t0Fa9OdckcpVstXFABJSelZFgSaVH+hyFP9EH6bWXnTcnk+2X+LrfWWMSJPLGf&#10;t5B4EqIqmoRqqCoUxlGgpIUFjFElwyfqJYf4e69b6eY2gRo40nSOOkp5BNNTUklN66k+R5o6eS6/&#10;qJU6hwvKkc+/de6cErpiaeOWSnqHnZHeKRQoWVeY/AsQv42Sw18ooB1t7917rK1TU08qmVoae8tV&#10;JII1VStRKSsMKuqENGif2xa7ck8X9+48evdMlUadmpqZVSOnFIIomhLKtcUbygOoDEtfksSbW91Z&#10;dR62K0x59Yx90TKYqmKGWGOSSScqdcLqQY2lMvKFQbKQTz/r+29B1aenOm6pamgnprTqUSObQyxD&#10;yUgSH7icUiSDSwdeSWP5Kn8e6kUND1uhJoOoCUVFUzxVCxrSU+Rghmihgf7cRL4zHHJIbho5AwLK&#10;L6WUi39Brp2N8UPUGdn0yeKEs7Ukg8H24iVGgAVKv1BUUunF+GDMGFz79071iq5KJYaKmR41l+5S&#10;WWq0VEuSqI3AMZp4FHiLE8SqVJZVtbjn3XuolUlYaurLzUksciIVkrGFZMgNQUZKX7ddKMpDNoZL&#10;qByR7b6sATw6Z5qhad551X6u5lqxenqvJTXkplrKQ3X9xSU5cfgi309+69orhuHSMrawVqyzS1NP&#10;TxmJjLRyeSWmj1MwjFyAIiWLaJFFgWIuePe+nQAooOmKskjM708kMtJLHT/7kEWFJaKGlkhH21Zy&#10;LKxYLpAN2Oo8+6v8J62ek44iqaesMMn3EjzmOqqKef7V8jNAg+2oqU2OhP7L+NVZlsb3Hto1qKen&#10;VkBJHoOk5kYVKNF5I4afRHUVdRFO9alQ8EomRDVizRlWBBU3IPqGq7e3Rx6dbKnpimMNUayUSrIY&#10;6mCoyE08n7McUhAqS1MNIdbH9vxNGn6gdRPu1KDpr4vy6bJUeV5adYoqtop6hpshTEUZl8qACrnF&#10;Y1irRn1+h/GL6Da3u2PXqhp59MsqeJ5KERR1FJHJM81RKzxpjxFHrhkmkjUs5Zr3VVsU0k3sPdgK&#10;iv8AqPTQpXPDrGami5qzLTSwV0ojx8NMdVTVpGdElbTqihUiiX9PFyvLE297IHkDjq1V4ngeH+fq&#10;BI8ULpV0EcbtCTJU1EJDRq094UlpIjd5ka92t6VY2+lvdhldLfl1UGhqOmqolUQUtHU1UcVRSPQR&#10;U0NOdFRS0kLkQnIVkd0VypKlB+q4f+x7cABOpcg1/wBX8urVAwfLqH5YYTRms0olRJLTHH11RTtR&#10;TStM03mp5J18ckECFwmqM+oBSwJHvwRjUjH+r/D1uqAgVp8vXP8AgHTPXSPDNPC+SWro6amVhE8S&#10;QxVGKhBniSZ639kTSl9KkBfGVJAIJ9uIooDSlfP5/l14mjEVwPL5fn0xvVTSyKtRJHVpUoWqtdQJ&#10;E8TyBJayKrCBUijcGFmiaxdtQBBHt4ooX5/6sfnx6bLZ/wBX7fyyDTz6Z6xZqj7ieSOcY7FTaqlJ&#10;52lpEAjaSlphRT2ZWiZyroWkF3Ura1vdwFXHm3y6bYHiwwvlX/V/P16bayZzNCsk8bTKjVaRrOJx&#10;XEqIn0NpsHjTWPqRZQCl2PtxVGaD5dNP/S+0f6vlw6TVVU4t0EhlkVqyo+0Xxxwz/ZRpJ4I5/Gun&#10;SdClCrHgAX4t7dVWHDgOmCQePn1Hy1caSXFRwQ0wko8TXUtPTN5Kirq7kqhMwWyRlkGtl/NgLLx7&#10;sihqlvNgfQf7PVsDSBigPzJ/zdJGQ00Mv2lWM9NTT1MdRSQR0/3qrUrQajD5iP3kAB8Ti1yraiGF&#10;y8FxUUxx+yv8uqYXjUg8KZFacPnTy6T9VSyUEFNXzPjXpDTs+ayULztUUdTHZlgq0h1yRyTEhI4E&#10;1JqZmLAiwdFGqvdXyGBj1zg041+Q6ZYFaNile45wfyyK8APt6ba3xVMcMZjoJnGSp44I0MsMNDOo&#10;8MWNkeq0zKJwNMrJdXQXAbg+3FABOmvDPz+eP9WOm3IYAGhq3DOD5DPrxPy6Z8hPLPHPUVYh++hg&#10;NKtRUp9+USKYt5YIadS0dKocJF6SdZJI0m/t1FUMAuASD/LI+09NOcEuMgUJ4+fH7B5eh6bMhPOt&#10;Eh+5DQUEpqPspqNKCOfJJTGCmqqikkDFi+p21w2ViFBHAs4qrqJpQkca1oK8K8B0y9aCp4eVKVam&#10;DTifPPSdFQlI1ZJU033FfX0z1iNFL4mp5NQgkeKJQYxGHKiY2BNrkX+ijTq7VNAMEevTFdOadxyK&#10;cf8AVXrEamqmZVoqarkqJ410Qa0Wmp9TiGXTVN9dbhnZQtr2P4970qB3EUH+qv5da1MT2g/L0P2f&#10;n1BFWrzLjpJo6JBSVIpZJYJXjkqJ9UtXPIwAdNDgIhQMAVvcfT3fT+ID7f8AJ/LPTZP4CcZp9vn6&#10;/Z9vTYsmhmNeIZvBi3WDxwmOCFJmH3cU88EYZNTC8LwgMbsC/IHu32YFfXP+fqtRXIrj0xTz8v2E&#10;ft6kUsMkSR0rNkKNKS7yq9NHW1a0LOs1FHFCxKSxxt+6pL6idXpP0PnIrUUP50FfmfXrarTtzT+d&#10;PSnn61yePUJ/G9RLMVrZWapZpKeikX7eeaR9bJO7D97ytoLLp/aDWsLX9+pilAP9X8v8v8zrs1Bs&#10;/YP8Hzr/AC6400MQjmZlZMtOUR4qzx0gpYZnP+SiqjJVv2vG6h/8P9b34k1xTT5H1+fXkCgZFGxg&#10;+Xyr59TKWl8cKxa9NVEkstZNWSCQTTNNppqCWaUXJij5Gq4+n14tV2Ut2jHkPyyerBRSlcjiT9uB&#10;/q8us0FTU04TIRhKxFT/AC41FMlSqQxSPTrCKUgMYgvPoYENa9x7oyqRoJp6UNDX7erA6TrBr61F&#10;cfZ6dPNPBj46aGjix8IhmhmlyFROJHmq44ob0DYWtQ6GFjoFOVupaxub2TsWL1JoRw9BXjUf5enA&#10;sYUIAKeeOPppP+T/AFBQ0MEUq42sljEtFU0UU8lMyvFURPTx+OSXH1lMHdo4QAg1smlSbqfwnkY1&#10;ZPOvlw/Pyz5/l0+qg6SMin+DGPOg/wA/TphqWWaGrq6B6OnR55jKoEQGOodJEfhhj8hCTyK8hhCl&#10;XY6tYsSWZiBRZBXHH1P2/wAq+Q6dhUFdSYz/ALz9nyJr9p/b0oaXHzllf7THpNRXq6aOKJXv5fXP&#10;BHCutk82ozxyKHKED6Ej2kd1ApUkH/V/sfPpQkecgVGfX5Y/w+dOhBx1MqtDWNPHLRwRCIUuSiMN&#10;IqI4WFcdVAhiikfu6i3C2Cm5sXyEZWmfKhz+Y8q9Lo0HxH4fQjHyofP5/l1LoaYxpHPSeVbVctQK&#10;gVMtbGVCFqeppJn58MEtnYgKoRtJ4v7bcqcNThwApjz/AG8OrxoV7k9TTNfzHqAc/LpeUERYNUhp&#10;BSpUQmejhjjqhVVM37lTkqFaezARThS1gRZitj7RtTNB+Z9PQ/l0uRR+X7RU5qPTPWWhhko61NE9&#10;NDUnITz09TUzSNqrzTmF1FQQYzE6kOVcX/3WAT701Cuc4yKDAr/n6sq0byrU58yadPyjGkVFAn3E&#10;1PIRBDQNFNMKSgVNTTrIB5YS0wtCNRIU6QgI9sGpOr+daV+X2U49OEL8I4Hy9B5Gv29KqjlilplY&#10;QU1Fpoag5P7iZ6qOJJG8Xip5BoqEiS3jVhaQA2u9vbDLQ8a1OPIn/ISf2YHWwKZpSnH/AFD0/bn0&#10;458eHnWWaRkkgp6Zqmmzb00NVlfGsTRJ4ZV0zFiT+l1ZlS3rVjb3pgAKY48OAH2+X2/Pj1seprSn&#10;Gn+Dh/l6nUc1NNQ0sFWGnmxeOSOnp8gkkFbPBOrNI5pyEDC2qRSpJBur8i/uprqJGATmnDHof9X7&#10;OvALQKckf8Xw6dZq6lSCKif7iKnanhQvHRo1XO8pNXqDsLxckKge9igUE+9KK1PoT5/6vz62acD5&#10;9R0qKmo+7pJEpqN6uimElR9q9QklPB+7HOIU9BYRFlLKRZiPp9fdqLggVp+3/V/k60ckofPpsyoN&#10;dHWkUdbRYeenpcXFHKJDBVJTj7mKtp4xpJpzIW81gSqNZtQ9vxUVgBluP2fLptwDUHgcD8h/q/Lo&#10;Ad80Bno20rFU4iCjmqK7GUdZR10ldLqSKloKtq79v9p1jkaONCLDmxBBPbM0ahFGPAkU/PGeiG9W&#10;imhqvyzX0Br5A5/Los26KvIkQVn2yTxTSNJUmelSojneaMgUwen1JFpj0iHTpJ0XBFgvsTWax1pX&#10;7OP5nPQZuS57xivH8/LHpx6KVvPHxS00rsRKzUVa+pmWSOeFbRrKafSrJO2rS+vUeVN729i2xkow&#10;of8AV/m9OgpeoCpP2/6vt9eilZymYSI4gKBn01MiOSogRQsYOsatVwbiw/1+fYthI008+gjcLn5d&#10;I12hiE5Kqj6Hhjp9WmWXm9ySpC/gcn8e1CqW4dF5C1PScrFQuTJGUuIlEhdWAA/W7KAAL8ix+vtV&#10;GADTpMfl1//T3NTybf2frYD9Jtz/AK3tT0Xdd/61rHhv8b8j37r3XWkWtfi4+v8Ar/4e/de69bj8&#10;E8+orYgEW/2Hv3XusNgD6Re4uT/gOLgD37r3XbKuk302UgKCPV/jY/63v3Xuu1Cnn/ENYn/YXPv3&#10;Wm+HrnpI+oP0FiDzx+D/AMV966bX4uurG30AsRfVyTc+9+fVvx9e+oIvb+hK25v9f9h791frGByB&#10;a19RaxGoA/Qm/wDX37r3XAkEXtc2JIt6iPpcEfn37r3Xi1uCp+ovb6ADmx/wt9ffuvdcbAkH0p6Q&#10;WIW3Nv6G9z9Px791pvh6kQ2LWt9CSQQvAJuDa35/1x710z06QWBv6b8fQfUH8iy/j/ff4b6dWmnP&#10;TrGAQT/jzqXT/wAU9uR+fW/s4dZxc/T8i/8AX/H8+7P8PXusoHHP0+h+g/w9s9b65C1/z/QX5P8A&#10;gCT7snxde6xOVsR+SbH/AG1vb3Wum2XSuo25va1rE8/W/vfVTgdQTz+dPJ4NgD/vB91f4T1pePXB&#10;xexIBt/sTyOL8f8AEe2k+Lpzppql9JPNvqbDk2/P0H+9+3+qHpLViBtQClS5axPKgXFiQfdX+E9V&#10;PSFy6frK/rK2BP6VKnQ0ZI/BBF/aY8Oq9AzuSG8UsMd3kkRwj2VCW1gMF/Fxyy3+l/8AH2ywqKf6&#10;v9X+r5mknw9FM37+0JP22jeEvJHVMhJnYSlftfL9C2nyFr+kEA/n2VyCjdMdFeya4+LI+GODVFEH&#10;kkvIqyvHrMmiB/q7KwDSHg2uORwWDGCa9PxkFaenTZDUrOJaqKpaCMyfaVFFJMrTJNbTKkrj/PLp&#10;5CxMDwtx7cCkCnW9fdpHWaKrjPjqoqqWN3xbUqiBCI1WOpskzpINRsFZpEXU30X3bQxGOr9TqjxR&#10;TJLdCvlWzU4A+8ZYxFMrxqSjK17lbCy82v7usbcOqJ5/aepMcqwz2gjSKGBQXpKggCWBk8fmC8kE&#10;m2s/QqP8PdhEaZx1WIcemmaYGSpp0ggeaOaL7Kjk0yyCBVFRUR0ZZdPp4F+CRaxv7UJGQKdWaQKa&#10;U6Yp3hqKp2kMIengm8c0TFKmjiRxpjncWBMBILnWDbUB9PboUAU6r4vqOotTVUElTCJWpmlkq4z5&#10;iGIpLqFSSF4VusU/+d12Istzew9+0L1vxFOD1FnMNOk0xdJyJ3d2nUNV0kJkLLOal7vpOgLAqXFg&#10;SL3t79oXq4ZTwPWOWBC6VElJGa0xSN5KhjwY5FEFXqCtGsZQ6Uk0Em2okm/vWgdWB9eupJlCyAyi&#10;T7WCsHnkZUjVlkApkpl5DBmI1OCALfpBJHtoodXz63jpth+0qpJo5o1QUlIssM0CCNZJ6q0U8U7u&#10;B62Zg62uAwPvZUjj1rrj46hFghrSENPUKfDVsk0kqUo0vJQBV4c+j9vUVck3/qdU1Y691AevR52h&#10;lmoqirWpVf24YmFPQVGqSCinpXupkST1PMPzcLp491MGMCnWu2vz6TmVqKKV1KZOGlm0usKUyfcT&#10;K0nFMsVI6tqV3U60Li92GofUMNGRnqy4NT0GWSqBVSus3joVEkf3q0sJSWKoj9dRUE05eKHRKCIg&#10;ZCFFvSRz7ZMajy68xBOOgvzdSwipqJpIvMEFXi4VNVUGmlWVoxkWlt5FSZVKMEfxDVe/vawqRXra&#10;efQe1lZDUVdDTS0stG60VQtbUxs9JHj6iH92OzabtU+VkZvCbKj3u3HtwQACq9OdDBsyZmq0haSC&#10;GlatjqqJ4vRoeamH3McgZQGuqXc3Bfni5v7SSxjj1okA9Hm2BUSusE8z1E8q0MkInEkRq6aWOa0s&#10;JowANGtbeQeqxvf3QADA6Wr8XRtdq1iSwwS0rmzUytDNJqDSxTSlpS6Ot1MZUoot9HBFri6gcB05&#10;0OuCdpRDqkIATxKqRgCbxMSzBralICkt+Cf8bD24pqP9X+b/AFf4NHoU8KdRR1XSHRwqgkq7OxaM&#10;WtwVAt9Bcm4Huwz1UjoUcc6hYySpaRY0bQAVX+oT+qljp/qAL+1kHw9Iz8R6VtLxxZyFNtQIIJt6&#10;tHAuD9b/ANCPb/WjTz6UNIeASAC12B0jhj9AB/r/AO8+3xwHVaKcdPkJ9KkjV9D+m91I4bVY8X97&#10;63UDHTrCATY3sSfpc82uNNwPewdJr1puHTgllupXk2sL25/x9uAajr6bXjXrILXFgbn/AAtYf635&#10;936c6yC/9Da314+l/rxz/t/fuvdclIPJ9RHAv+kn/Um/+HvZ6qvXIW4sp+lv8LE/4/8AEe9dW6xt&#10;9eL3vxbgBSb8f7H37r3WJ+eTyf6c8C/JNvdX+Hr3WIhSALW/PHPI/J9+T4evdY3tYX0k2H6uf1Gw&#10;sPba/Cfy6onUcgX44BBuB/r2P9f6/wBPdert8PWI6SvA+nHFiPpxyffut9cCo5IJPJ4tY6v9ce/d&#10;eNAM9cbc3IHBAPBt+nmx9+6r2r1xKgj82vqBIBufp9f8P8PfuthgcDro/XkE2vbg8C36rgD37rfW&#10;MqLHgWH6eF9N/wAG31v/AFPv3n1T8fXehWv+L6Tq44NuTpH+8e/dX65Af2eL3v8ApAYH6Dg/19+6&#10;913wRzbni5sTz9f6j37r3XrA/nm4IJUWAAtcGwHv3XuuYQD/AAI/V+n8/Xi3+x+nv3Xuos4diAAC&#10;eCSQOQx/1IH9P6e/efVPx9edE8RAFn0gAC9jbm9vfur9N5/zMtkFgrqQLKdVr8k/192T4uvHpMpR&#10;/bCU3VWv5DG7BrAi5C/jn+vt/psinTVB66esEa3QTS6voGAItYL/AFXixHtuTy6svTPWh6SWFtIN&#10;ZNBZyFus0T+h4mkP0KgAf6/tnh02eJ6BffVfANv5SGY6YQZHRJQBNHFTuL+NR9Xu1l/BI9ophVKd&#10;eKhiK+XRQd0Qx7nw+RyU4pEiionx1GSfFFV47QJHcK4GghlDCT6eq402A9l9AVz0bxURaDqq7ujd&#10;lXjJdwUmIRNEWPqsbLkDMGpnpaylWIVeKETamnGuEyAoAicgi/tFOsSrTz6OrFGdg3l1Uh2RX1sG&#10;2q2ilr4zXZCbLUVXVmhKtjaJ1Smp6avpoFV5oqdHnljmKsLKoUlFuGoNJkx0bziigdFfyHkXDPQ4&#10;1J2SDJ0lbOGq2pqeRnRqWkSh0IStPIsgMoe0Yv6bL7MsVqePSIYWg8v+K6Ru3qHN7QO4KKhrUkn+&#10;3q6iJ6dmajSHIr4JqeansE8qGzc/TUCCQfd3KvnqkalQV6BxcRlcXuKOYIklShFMJadjTTfbxJ9y&#10;oWjkKv5JrF2Eh/Sthz7eLhoqDy6TiOj58+hqyuNxq7MaZ46Flp6ymaN0U/wzJkwi2SpZidcUiyOi&#10;CP8AT6WDEfX2kDHxCB0YlB4YJ6U2MnpoMNR1mLggyVLShamNKqq88lDOQJY6mSUqraJpmmh0M4sU&#10;02N1b2klHeQcV/1V/LpXCBQHj0PnccsKU2y8RRUlcsSYHF5zK5OnC1IWrq30V+EmWVSzTRFYDHHE&#10;/wC0jMdNiLo7T8TMeBp/s9LL9QSqKPIEn5+n5cegY3Jt6XJ4urrDX01DHFjKeKnpYmqjXtWUkvmT&#10;M1xp42aFWi1w2DJrKFiqs3tSkvhkV6TmHUDmlP8AVXoyG6OrdvUHWeyJsRRVK7gqKanzWSpMJCaQ&#10;T1VZjV8iIra2qY38QeSxdiVLDhuC+O7kadg2B/s9GcllGturIMnOMVxn7egVO1KbfFDT5FK6PGts&#10;2ipJK2tixzo6Okwlt/DakeQxrBdZJHIC6NVgD7VCbwTpUV1dJBbrMmsGmnj+3pt2pubZ+A3JlMhk&#10;6C01TXvTYeP92pUtTUxqIqqiq3RWENdKFghpgtrPJfi3u88btGNPlkj/AA9MWskMc5L+fD7f9nh0&#10;dToHJNm6DNY13NL/AHkm8n2dHHEK2loIYDR4GVy6iMekO1Ukdy6uFsSPZHe9rA+n8/XoV2BV4m8q&#10;n9g8v8vQ9jqSpxNDi0np6aihpaisq5qyjqLVWp3NNR1tFThWAp3U+B30sJVk/ssoskE+qrV6Vqiq&#10;KenT3tmGp2Lk6iB4oDiZKGufGJaEU1HVVlQDSyzRVCFhZlEpdI3Op7oFAI90dteenCRpoOjZRbd2&#10;h2ftmCDIxiP+HRUeRxuPVxSzvkRR3EHiQNKpkNqmGBQSR6nA0WDKjTU9UoSQDw6TsezNzYjHZHH0&#10;00DxVmOyNPSVzxGeqE+X0zGaGeG16fwiwMkbHWpWykH3vxB5npSg6CTYWyTsLNZTbFXjKMfxilmq&#10;8NWV1JFUwtjqjVVVuVqYIwHjldkc0btYgu4AuPbhYMAfTp0YGnpj7C8FPLBjtoYety+WzNFkkukY&#10;89NNXRCio3gWdReBikTK1gxPp41ke01VLajgdOqzaQFGeg8xfXlQ+1aimzdVC27cDDU4oUEtPEKe&#10;Oeopmp6qiqXm4eWjZZVDagrSEEG4HuzSjVjget6KJRuPSi6xwGLpcJkQYCk9EoQTTZOGqrZqSSYT&#10;rlJ5a0NNTqGjmjEVObiRNJ9Nj705JbH+brcahUoB/l/4roaNt4rMTS1W4cyaqjoIcdWTA5jES00M&#10;OKp5FdaGnq6difJLH4nEhUHQjGzgn3vT5enV1yadJei3ZE2drsTnp1xsQkZIMVLk8e0hhEZOIqVq&#10;adhGGFPpkGphp8rMNR49+JameH+r5f6v5DxjWtPXoqfYuQpN9bsTcO56ykxO0dkQrT4umdo56vPV&#10;B9NTTYOOFBVB3p0aMxyqyhheIXYv7sCVXSmSf5Dy+XWxGhOp8Knr5nzp58PWvy6B3KYvb1XXZPJR&#10;06NjpcbTnFUlTUNG2E21VytCIq142CyyfcXaKkkfyIraiSosPBpAAlaU/mf8mPPh1srGzk44AAHy&#10;XjQn7fLiPPHSAzm8dt7bWPGQUNVW5ued8lTYGehLUZlR/s8PVZJ6caoTLFHqeBCrRm/kFiPbqQPI&#10;KngPPzoeP/F9J5Joo1EY+Ljp8q+R/P08v2dd4veWd3fS1OWmoElhhygTIwtJHPStjIgIDjYqmGzp&#10;qdgVMa6lex1EL7akhSM6QeIwfn5fy6bDtIviUxXPnj0/b1EzdLW0WTyEtHX1z1dZkpKnKx5QfxWT&#10;EQCnVUp4GPpQRQMBLL6GS125ufbOGFGHl9lft9anoxgBDnSckksTmny+WOklvTM/xCHEQU9FQ0eN&#10;jov4hT/bGoV8tL92Wr6asMhNKqFo5yWVGDMvJ5HukSAVrUn50wPUefCg6VSP4gUKBSlRkjVnNfLy&#10;Oek3Jt6bIGfM0lFljV1hFVhAAaSKhxLDyySZWOXW327u6oEiXxgKwQLck+8VU7CQQOPzPyp+L7c9&#10;bNuXPixg5ytcUX1NfIk4pgfn05UWOehq48ZVw46f7mLGyV8tHPLPRY6jk9NTl0RhZZUWSJ4g0wYX&#10;dUADk+2XIdfEWooTpB8z5L+f+Hp5YtDeEaEEKTQ8AeLfbSlMnp+paCnhnjx9ZFGGykGQqK6c1EFH&#10;FTU2NDPLSRizCL7lGFVqCAEK6+S5uE7sT3KOBGOOT5/Ohx0oESrRGFNQNTWmB5edKjPzFRXpOTOt&#10;dReaI47FHJ06rj1+0FM02IuPs1rQjPGVmMQDTlD6mLcayC5QKdNC2nj593+Tjw6bIDqaUUsMYxpP&#10;rT7ONOuRrKVMXWTTvWrm6s+bFVEEgiylLk4UGMpJjDTqI508MxOlbCzOx/T78EPiAqBoHGvmOJ+z&#10;P8+vBlCamrrNKfxBh2jHA/5Mny6apzT4vIVFP5aJq6so6eixlRV0klPg6jGOoaspKsaTokJjYaoz&#10;cSu5UqpBLo70qRQAkkA1YH/VT5U6oSschBpqIAUkdtK5/PBp865HWSvqcbU1ePYYpqamxv2sVP42&#10;SCjhlUCOng+5AZSYYzaFiFDswWXUb+9RqwU1JJbJr/h/PI685jZgQoAXHGgHp5cQOHqcGvUWujkx&#10;2VxLtBLXSiomoqrHmNYqyTB096mgnSNGLoW0HUZSUva6hTzeMB0YcK5/PgR1WVdEikCtTShFDSlQ&#10;ceWPPj6dBpPkaR67MEVjrV18lZS0mSygaGGotUieKetQ2jcwoirE0JFywPIU2MQlEGKgAYHljy+3&#10;z+XRUzR6m04JJoWxWh8/LHlTp0mo4popM3JDQ0kMqTrT1lLT/auadIPVJSQKNUrRxeS9aS7LI0ZW&#10;5v7b1HV4Y/Yc1P8AkqaUHpXp1owR4xAUGtCPT5fMCuf4qdP2MpsjXRS033VMlXVtT1uWra8QRSx0&#10;0iCE0AjYAapXaFmLqjFgo5Ut7ZcxoQ1DQYAHr6/lnHp07EjOCoIqaEluNPT51P5nz6UWHXx5vISS&#10;08VVWxNDG9PTCGcQxRUoWmeBwNBnqHREnQNo1eQ3JHLLUMaqDQGpqeFf8w4j7B0+ihZGLCpBpQU4&#10;U4j5twI4cem6v/3HeScPkaN3iXHRvUERV5SecSyxvCPSPEQ0Sm41+lgCb2ei7yAaevyxjH28ekdw&#10;umpFR5V885pT+XQVbkVI46ikgnnopJHzIkq8iiVslNTKgE+QkkS0is11AEKs4j1OWYsbGloatq9A&#10;MD/N/qz0QXSjSUGOOW8sf4fL1pWnQSboooa2iEGNjiaaAkM6yJJ5nlCzLW4rzkladigSQTFWZdOj&#10;1FgT20kKPVjQH/VQ8M9B/cIVdNKAVB+2vzWvAfbmlOg4pcdTyyVC1NOFqJklqn+4mVKdo3TT56eG&#10;cFWcNZNKAFTYMDcn2bNIQtQcdEiQBidQyP8AV5/5OmaqoI5Io5HKQnUI5UqqZin2qp4VipppgSra&#10;tLAMQR9F+ntxJCD1R4VpXpOri5rmSVT9rWMkcM9VKkiiLTphGtBwVsBfgXB1c2u+ZQaKPLpN4DDJ&#10;8+oXgZqBX8Ec70/nWONSlw+oRGYAC7albUxb0g8Dkj3YNRqE06baOq1Pl1loPN/D6ldMUSmQI9XC&#10;FlqzDYR+KJEvaPn0k2F1tx+aSaSwoa9ajBKVpTpwpIp6qvphHUnTQwwGH6XSgppPI007m2gxuTc2&#10;JsbAFSPdGCgcKf6vs/1f4XEQlqcaDqRkaWinq5JlkgSpZRUPS0rO8buhsJUd7hI5VtIGb9IuACSL&#10;VV2Vfl0oMUbNUH/L1jeiFA6w1QnlhEiGsMfEE0hby+FhILqQ1yjqqAg2ufqdBtWT1UxiMfI9R6yg&#10;WsenpvHFTy1scfhpl8qNLC8x1RwzTAorO39k8mw0tc+3Ecqa9VdNWPM9QslR+Dw00Ebmj0yeeOpm&#10;kinetRvFMTCoIulyQjEgC/q5sXI5KtVumpEp2D8+m2o219v9jUTGNGDSkv4xIk6xgIssEYA1al1M&#10;w+n5/p7uLiuB0n+kUUY9Q85QxyMHjWZ0qKYMgl8TFXRVWQG/AVgVH9RYj3aJ65HVLmIMteg6yeLS&#10;NyoAMaIJSdCqURyNcdhxZWv6b3tz7XxyYz0VyRGuOmPI0IikjjEkZn0NORHCUpWUAKJQSFJLfnj6&#10;Af63t9GqOmWFOodJikmvG6xPAukW1IbSuBIOG0hVH1Lf1I4PtwkdU6b2p1hkMhiXQxkhB0gTxqpJ&#10;g0WvpUC9/T/vfvYNevdRJqe+mRPGSxuW9JVtKhkjA/S3Fl/29/8AHfXunKCrnkgAURxBbIZJCod0&#10;JuHLL+AxIP4AsPdaDrdDSvWRUnknkX9tefK6knUwWwdSzD9Ln1Aj8EH82HjQDrXUoReUCUiNBpAV&#10;V1GAMrWWVNA/B0qPSLm9z7r1vpSwxxeMQoFYsSzCypTxOsd9MtgQObrqDeo8/wBPbbGlT9nVwBx6&#10;dqWYhhC9GsrsUjSWaSTVEqQ21II7KwYW5Cm3AH0v7YJoOnoz3U9elVi5KanigpqrGwwtJMVMkIM0&#10;wpXdbVCecMsct9S6mYW+ukfUMvx416WR0B7uvZajlrJ3padZp43qXkRxo8YQLp+4VLXIACf4m7C/&#10;A97VgoNeryR9wVeplPS1StHR+v7emcCemkkjRVkSDwzIvGoLK4QoADcmwP19t1BOoefTgX8A8uPX&#10;GV5KOQFwhqtIiLKnoFOgvJNG4HDhrqVK2ve3vdOqyKARTz6VlBi/uJMeF+4MULeCohuscVKsjEKZ&#10;y9gfUWDg3cKbrf207qn29KVUnj1Mp8blPvIvBTMAUkUosZZXmZ9cYW66RLwpj08g+omxPtlnQjuP&#10;V9DA46faSjDNJjqqCKGSrSJmdkanIkcnyz1EiqZC5sF0q5Wz/U/hOTTuHToGM9TKZKKnq4KelphU&#10;VNElXK8Mrx1URiRlkSKor4k0Ky+u7eMsLBCwJ401SleH+r06sKcKVp0YjEbYqNxbegp4KfH1OE89&#10;PHU1X2gFTTyzwiWmibHoHd5WaQxGcDxobXCsfYfkuPAmJNQf8Pr/AMV0ZKgaMcNPn+zoOj1HvWq3&#10;I2KxuDraqnRzGs9LjpKuEkyCB62RlDel/wDm3+bH6W9r13K1aHWzZ+3PSKRXVsLUeWMdCjQfE/ub&#10;K1MqYnZlTkYqB6j7mrSLw0VLaK7STVEoVQxVgb/2hYH6e0T75ZKtC1Pl69eRpdenTSnStf4Wdy5S&#10;shxsmxq1MutLRLiaOH/LJ5oZE1rWKIgTa5uCWVVB/tfQJV3+zFaNjz6XGHWoNMjo63QPVGF+OdFU&#10;7s7wwzbekoqPL1dNPkIknxVXlqZ1o48amP0sYGmiBh1NGrnUdJKkH2Et8uZ9ylEdpkHFPOnz+zj0&#10;YWOhFPjYp+z8vt6I78g+6M73/v2fcOLwdTi9k4SWmpsdg6KBXpxBS3pkeWWNdVKJAiftvq1fRbly&#10;fZ3tO3Q7Zb0kP6jcT/q49ILmV7h9QB0KcAf6sdGH27232Z151fRS4evqsbRTYuKlzeOqjHOCaxT9&#10;lloab9LOt2GgnQsZMYC6bkhlhgmvmQmvoRwPqD9v+z59Hnh6bVWpQjjXjnh/q/zdCr8XusOuuxst&#10;U7x3HkqDJV1JXU9XBN9uY6uurGC1cFRWUrelRJaWJol1RNpOlhceyze7+8tE8CGqin5fZ/qz8vMq&#10;LOxtZR47AM3yH8/9WOrlqXNYSliwmA2xQ0i0ssmOMk9FFSojVCL4ZPPQRqpSM2HhV9RDPcEhLgBJ&#10;K7yanJJ+fW75KREtgdWWdH7Hnq6eTIbgpJolkmSaMuvrpEaMNRoiG1/qVc/2tRv9LezO3tBLJ4jY&#10;HQC3CQltSno2VDH/AApIoKYMyxX1KyiNDFPYrJYcAIOLD8AexDD+gaKeiB6SJqPl0tKYvJB5NKMG&#10;ZmRgrCyu/wCu45W4FiT9PaodwqekRpXPUaNqhn1SK3jQOLqqBJHDAxG/+AupH+HtOusyd/l/qH8u&#10;vNSnTkkcRutzZiHsiaDGFX9QsATq544H+x9rUAJpWtemusopy5DKFV2UWJQBZLKRIGUfTUPyeb+z&#10;COyWTI62MGvXX2PLc/tmNCVABKXAAQE2t+bH2Yw7SpFW6cD+vUZqJQ9hfUArXPqYqvGiw4t/U+1H&#10;7ojGBwHWwwOOmipoYzGulPS6KyS/qF0e7o0f4UkCx/pf2hvNnjaOgHHz6dWQg9MFTjm1yEnRHaRS&#10;4I8aObFVa4vf6cp+fz7Bd7s8sLkrw6VI4YfPpjk06X1lhIhZQshWP9or6Vp+LA/kWJIFwfZC8egd&#10;2CPX/J04OOeslNOzXCsGLqCoL6HsiAEg/RyfwTyLm3tuOYgHPWmhRvKnSuoKtJY1MgYkFGC6j6rj&#10;1W/rYnk+zqwvlagfpDLDp6U0Mqoyj1KhAZLlGdmc6ddwLc/Qj8C3HsWW12FIRekhTUPs6UVMw1Jr&#10;5bgPxf8ANhq+gB/PH+PsV2smpa9JqUqPTp8iH1QBWDBdRCrdrNywB/rxz7Mga56t04IgtzwXIOsc&#10;W0ksCbAc/n/XJ92Aqade6xSomliCQRqvpH9i5uC1vrfi39R7ZkVdNfTrVOk9Xkr6lAKhApu1rqQT&#10;xYE/S1r+wzfkDI4daBoajpI1cjsEQNyP0lQthpN7N/QqPUSf6+wdeS17QelS91K9J2qbW0yhWJkH&#10;DBACRoP7jRsD+L6R+Tb2Grxy1V6eAA4dJurhdAokJvaPSFQFgNV3j4BHpa1/pa/sM3aEU1efTy8O&#10;mKojRSzs48yynR/qZWbnQQw5QW1Fwfr/AK/AfuUAJJ416fjaop6dQGkZQwE3jkINlJI0L/x0Q8g/&#10;gji9hb/H2gLU4GnToFT1wDKI3kurB40llljtZldrCcIwY6SRZrgAfXi3v1QRjPToNc9d6CVeT0l0&#10;lV2CuNGqMXijic8Fj/T+twfx7dC1Fet9ZQ5dA5ZrrcJK9lDMoLfbpp5DXJIb6Gx9uadQqPL/AFU6&#10;VIaAHrjJLKwJUJYRDV60UsyixDFvQ1ybq1h9Rz7dVSRTj06rV6a3o47DSqhA7F4xZkEhe4ZiR+jU&#10;osbk2/wv7q1kCAR59X1Yp0m63FoHaSoKopaRWfxM5Ou7+Ccrrst9Wi1gCAQBf2hltSvxdeZVIqOP&#10;SdWOONZI6gJUQNGrJCsbANLG3q8UjcgJ/nCw+jabce0ygDBOOkcqjJPWFKWJWCNC8gBSMM9nmKuS&#10;DLM7pc3sWItY34t7fRPM/l0m0A8eslRTxkePQzxeFH0xx3MbQv8Atxq9j6XGotpF/wAg+3yK48uk&#10;0ip1ijolDRTgMieYlpImAlnp3XVpl0DTJrKqNDD0gG/qYe34q1BHA9JGArTqRPHe8iKEeNxGqBfT&#10;Usx9RjhA/bA4JF/6f09mCErUjpOyg4PUaWlqAkhKxvTrocGJk1OhHrAK/SwOlSOL+2blXdSevAAC&#10;g6bwIIxI3EaSKIR4+GRZ7MoT63Y/2r/0v7I5SBWp49Orw65nWYyiSrqXzAxMgb9LaBInBCq9g5df&#10;Va3tKRVMHq/WRJACyrEZFEAk9TkxtJUlVd0dhdUBuCRzzcD23pz29WBznpprMi0cUyRiSMLYiVi0&#10;dP5wNUSLYXYBASACGAN7gc+1MaEivTyIpP8Aq/zf6v8ADjj3NJS1IltGA5jnlijk8LSJo9EwhsGA&#10;X9XpJNuGNrH2ut7qWB9Snq5gXy6fqbfClCs8zRVCTJOWqDGKOWB7lY2ECmwK+pR9Te559iiz3vtp&#10;Ke4dMmJgepibiFSZqtCsg9M6gxKIJWJApzDo9DBefJq/2P8AT2ZruSu2uvWtA4Hp1SvjlBV2Qw3A&#10;Nm/cVJG1VFMw/Ok8enkD6+1QuTIvyPVlXyXqDM10V4BKSG8TRSIfKnhkEhcIPq9iQrHjgX5PtKxJ&#10;oUPShVotD0rMTkpIGJlY+Rxq1OgWYsTo0lVU86ySoC/Q39iDbdxkgOlzUdUkt1ZQR0pqjyVELqnC&#10;RRLKlwGYmxfxk/qQgMTc3sefx7EZlMqY6SFdJp08YGERvEZNMiiwlWNSqldAZpXVwGUeofgAXBHA&#10;4OtmUhqk9IbpQSK+fQ34SawGq+klCigKI3j41Msg+ot6efqR7kWwNAB0nVa/Z0K2KnXUoFtRv/ra&#10;iLtcji9rf7f2IIVoK9KYzmnS2ophYaiPqR/S9/VccH639v8AT3TyhDDUeCDYH8W/I/SP979+691k&#10;0Dgj/arKBex+oNvfuvde0Wsukc2+hBIN+fr/AF+vv3Xuuvz+m1wb3JvcHjge/de6603/ANb63sBx&#10;/S34/A9+6914D8kaV4uSP6cALf37r3XVr2HpI9RI45/px7917r1he5HIPp+gP0+lx7917rG5IHHJ&#10;vayixF/x/jz7917ppqmKxtfi35tpH15vp55/5H78OPVX+HpJ19T4wLEFiwCji63BKk8f1H0PvzMF&#10;HTHQcZrIqsMrM6gIAPUQAoJsVUD86rlja3sruZwMnqrfD0WPfOelAMSoI5HeUKqepozcrG1gvrLE&#10;gqLD8+wFvO76D4a8ekiowavl0SXs2rrJlaOCWo/akcQsrhYnNR+0ksll1MSrs4/4Lq9xvu08sppX&#10;owiWoPr0AG3NkyRZQzVigwVs2unhNOsRopi1xk5J3Fi2hFOoW/cKseB7DrW+o6j0ysI8Tv6MPhsa&#10;klMRClQxYKtQ6kKJ6eORpFliBsf3X1NKDpN9IW9vbRqvaOlgRF+HrsUMy1NVOolhUtAFnppAJXaS&#10;TySOiop8jRrwzMrWNgdXPtJKCc+XVqdten2nofGju1OaggaFnjdTDIW+qALeJVcEguACHH+HCdod&#10;Xl02xIU9MW46Aw09RFKkckZjRIC8KSRkSSF1QsAS0aBERWPB0+n+vsl3GEpH3DpORXoG8jR1FW80&#10;zxzS/esYtKEU6rL5LKY5rNfQgCx2+pL3vxYETRnXWnn/AKv9X/FlSsQIz1Hp8Mo8sWisp42lSiM4&#10;EJqAvjLVEKxEcnUA2tlB5+oNz7ZKEZp04IYxx6eIMPCv2NkaGemLNGVVXSNOStTUqwKEq7MG03sC&#10;Tf20y1FOnhEvl09rRJJKRTRyK6loGRolKtE3rfWGFgJXvYqbWv8A4e0jJU1HToRWFPPpSYjEGnkg&#10;iU6EAX7iC1o6cKdaQRyMBZD/AJwX5K8fUX91CGuerrCBx6FaggRo4YJB4bpP4vuIHkgIAKyRmRA1&#10;4wgN3cPqBW1iPa+IYp06SFBPSyoKVZTTQrPLDUB4tMjgVERlCfsTmWzN6z6m0tbi3H5MEh8SgHHr&#10;yNq6emxiqiMymWSQ38zxB5yqDiZQ1ygPIAAte1rD2oFqqfF05pPn1ArcYg1hIlMSy3kSA6JIFks2&#10;oufqqE6ePoL+0dxEB5dPxxgrnppqaClgLjSJIwv7MJRDHA8a6gqahc3W6m5PJUe0LInToRR0GO6a&#10;SNqaRkgZZoEpopXp3ZKgS1tSIHMSWuU0WWQhR/aIP59uqFpjr2lR0WfceKiSr+4dVqEYymT7bxJS&#10;wVRqXb7dFYuEMZJKNIONSkiwHtREmsU6TOiFz0XXPUbyz1MUqzz1NLMslfA8VO6RNHGVLrJcJB90&#10;RfUSWHpOlrkeziGMKlBw8uiyddJNOi7ZnHQ/cSJOEirqdFmgqVnfI6Yw7I+JljJSKRvVJqnKi8lp&#10;CtmHs1gFAAoJH2U/Ov7Mfl5dJukhjsU9RnqasNLUUxV5aJK5lHklgpnWWKmdGAEdMJmVklsCEIUB&#10;rGxjWihK18/QV9ftp5fn1VhUU6vX+N7SY/rGgwtfKkcuIj+0pqVYxohaRCiU4luS7JDFEuo/q1ar&#10;ksT7nnkOYPttD/q/1U6PduUBar0GXaEdBLT1k0rVUrwTyTxQxiSONnjiA+4hiQctAQlgbE3Om34E&#10;N4AWNOPUk7RXQOi+ZyiNNRyZCNoRHWulfNVVE8bVFLEIh5ag0zjTZCqaVW+omxF/YfuU7K9Cq3JL&#10;afToHMrUivopaBY6jzlpGooaWJaaJHklWaJ6kof2zKw84cj6oLXF/ZWc9H0Qow6z0+VTF1MD0c2S&#10;USp9vMlbLCVeaSJZJYdZHqSeUKaiQ2GqwW6kj2yxo9R0rCh8Nw6ZBkMllJVbIVaVNWtVVTyeKGMV&#10;IcR6Jab7NzdtaSN4jqXSASAvtiRjWnT2hUA09RwS0k1TTmCod5aekNFDH9rVqKItaR0jGuVKhiSV&#10;12sz6Q2m5bBINR1dYycnqVSSRZnE4+mr2q4aGkrvKFd41jpJ/ubS06t6ZHjLcRxsSeCXuw97LMRQ&#10;9U0ENppnqTiq+Kkr6uaooJpi9ZJKxrKdaSB6lkZQkkcC+kFNUg0j62A9R916cMR0449M+X3aMxNT&#10;0WRqkjyLMvjyisaRsfJHJpYVVHD6Z45AEZGZvTcsbAe1KE0DdJXiB49ZcruCris03NLjW+7y9ZSI&#10;v8Ipo/GRNUyzqgZZS0gMiQ21Nzz+HQ5OPPpgxKuSemyjfFTyUUtGrZCgyBByRw0ckCY2CtkWKkhr&#10;4EVZphGqlYwpIkJLWBW5c6boM0Ffn0Jm2TQ4Wtnp1xRyr1dKaKCpqMhTVrTQi8dHCKOYDRBIwkdl&#10;jZbNpVj9PbqsEyOk8iF8dSsrNg3qKj+Fz5DbdTS1kdMuMioFyBenaj8VbNT0cl2Cxf5l31tZSVFy&#10;L+3TIKY6a8PStD0maTc2ex0Yr66uwtXSQRHF0MU9IYTXvLIVjDykajHHGXWxC6dIVb39+Evy6p4Y&#10;bh0hs/QbfrMXnKPL7kGKSekd4IKEI1Eq6krqinxoUalRpBGYbX1kWNrH3eIgvXz/ANXy/wBX8hR0&#10;ZRnh0RrfdDPFuGKJaqqpMsGqJq+SlQRLU0c8KnGVBqyusxSUqfuKxultP9fZnDTTjh5f6vt69Iiu&#10;1DxzXy/1Y6DA5Kllxe285XV9VVTVOWfHZKtkhSo+9nSY09BHDVP/AJsxpK06SElFMQKkMAAuQDUU&#10;UUxw9Py6SaANLE1qaVpx/P7P8HSbjwuXZZ5Kjck1DHT0tRHU0FRk5I6qvlo6ho0mlerSVmil0kvB&#10;HZ3kDMHUkH2q1JWhWpqP8H+r/B0wYmpk0oOHCvHzPkeFPM8Og5qskMzHi8rT5JKlMfLWUk4E0KVO&#10;Nkg01JpsrHTM8rxs5XQTM4EQLGzAj2pUaO0j9n+T/L8+iyakqawa0qM0qCPI04+gyf25LPHm6ygo&#10;67D1NHV7hiyWOYVmYpGljy8tJLVNXKJ6ioUySTT3URq7hgqWsoufbwVSQagH5/6uH+U9FxBVDG1W&#10;xk+fqKnzqeHy6DzE7egqTXZPbtbOlbSZCE0dLm5qUV0TVcbQzUVbWX8L6IVZYxcG5bUAxA9qmf8A&#10;C38uH5dFwjAqy1BB8+P2HplzcGZocxWUE8EDz19DApWWpWp8MGQqPvayN6anURl4SAPKBq0hgCbD&#10;25HpZQ1eHy6YmDKxr/q8/s6ZZClDU5fFzK9K+RXG1kPimV5onpkeato4SwP+TtAZVVrhuEX6ke3l&#10;7grA8K9MGgYqeB/zZ/LpNVa0VakUZhFOZqpBHTmKopSAl2onpIyDa0TaEIJFxe3PL6kjPl0nl0la&#10;Hj0jsjjPs0q0/h8c6TUcr1IoopoWNYhC4+Oqjp3JWLRZzcga7kg+1KmtOkjAUpTpP1eIrKkmiraU&#10;tVR0NNS/csLU1VFORWR1BCW8qxoD5QpKn0sTcWL6so8/PporXBHl1ziwrR/sSIZKqnMdNHOGYwQ0&#10;sVlmX7bQAqu50lxbV/QW5uG8x1UxrwI6543D0kDVNTVUdGYZKinlEOSpGjTH1MYMfmLKRppw7CSM&#10;AEkKbiw92ZmpTqoRB5dMFRSrkqutM3hocRQ1KwsEk1GrjSYqz+gAFpFDlQRb1Lb26BpFPM9NMCxJ&#10;rRRj/V+fSPyuQWoq65qaWpmFNJCI0sFVI4HK0kioFsEVARew593FK54dJWpUgHpiernoHZWRGWpS&#10;WmvI3k8wsJpykpGrSV5IP1vccge7gIxoMdNkgCvUeNVilnrDRpHGGhk0jgKNQssZYWK6gupB6iL2&#10;49vdJyaknqPHTPLDWPJGshkqvHUUgqCjRxPGPFUGR7tqLWY8AFrW+lh7rwBOB01PiqmJ2TQYdMCS&#10;o6qEjcgCON5zYsSVOogWN2Jt/R9Ph6bK+nWSPD1MTK8qSQRx+ENOsZljEUiX8UegMLqB6VZuSQbX&#10;9260RTpykxczMkccDNDHFJUlXAjqPtVN2EkYFrMSPr+Lce99a6iRVK0qN9zUXBiMVHFTBBIiNqke&#10;nlLixFtX1/2Hvx691FnrZqg/5MssReOJWKOq63RdKsJNNgAvpkUfkj37r3TDNXTaRT08UTeCJ4xr&#10;jTWpd9cs0MhWwH50/wCNgeffuvdNSNIsrPrd2lcF6ghX0yAXVI+Ay/X1G5v791oiop1Cq3kmmaJF&#10;cEkEOHjIkZSWqJPMy/VrFdduPpe9vfuvdYoIolfzyuYVa9mkQAax6QWBB9TfpH1PPv1fLrfUCsqW&#10;0NCCxLvG0aBCSgU2WNyAOCL8k82/2/hx61QDh1Ajao8hikfSsi6jG+lIkQ8EQtYtc/QhhYfj3fHX&#10;uuvI1NTEvpBjZBYqPNNc+sBwLkkWYA2/p70ePXusDVCxxtZXEpsSPSrRLYqX9Q4sTqbi9yOCPe+t&#10;HiOswEr20g1BlRFshtao4ZAVUelSRdD9DzYD37qhy3WNjVIqJeJXnJAp9YDgodEqvGwLI3AJGq30&#10;+t/fsefDr1BxH+r/AFf6vQSadHjtDIArxs0aenS+kJ+iMSXBVPyTz/T3rqo8+sbvBDDIAoEzeTzT&#10;IfIrMT6RpI+um3qv9efewCTQda6xRVDMA0hQSlDHGum7rqPiDPf6sByR/re/EEGh691j1yGVYQqe&#10;SMaYVqJBHHFbl5GbSfSBzYEljx9PeuvCnn1NC1E7I5YRrPphaWOEeQMTdftSgKnUwQtYDj/Y+99W&#10;qBkdczSLSF4QqM1QdLuAkkj2sdX4XUzW5UADn8+/dbbI1dc3eKKJo3dJYkLIYljdGMv6lZ9S3AVj&#10;+OD791UCpp1gkqqpUaGKNCZdAjdtNl1DVIzFxcerkcC4IHv1Bx6vo+fUKaOGNpjMXL+OMKwBkSRW&#10;Nx6itxbjUP8AbH37rSjVx8usJphMVeEzrGwQ6qgRs8Rk9LlLXS2u5Fz9Pr731eoGOnekpWV7ljP4&#10;JfGYX0rrkJOnyAqOT/YI4t/sPevPqp+MdcZtMYhWV3E8gkjRGaPxSE8QaorEBlCgaiDwPe+r9RBU&#10;MJIYQvqTzKXlVVLn6PAODyT6lBH+Atf37r3XTXImkpoI9LHXI8l5H0KdMssSRqCEXhGb6fjn6+/d&#10;e64eCA+QrIvAswjGryO4vHM6qP7Pqvf/AA/x9+691KeOVjA6RuoSPRFJYeOd5H8gFksAS1+f+N+9&#10;AdVXz+3qfEzFW/yaQVGkwiLVqhLlgwEh+n4Wzfg2Hug49WPl1xqVWn1uXSMvGEZCigHUOYkYixYc&#10;gMBf+nPPvY4468RUU6iPLDNMSP2yyIxk8avINC2SGMOACDwxLnkE+96R02ygCvXGOKOSRGNKvqLr&#10;Kl0ihDBdBdlsNDMbEBf1fg+/HhQdb/B1KjeKEGSCSNtQKH9sWhi/RE/6b3Qm5uCeeePdcnj031gq&#10;KiVI0VwW1KzxyLKFuxATyWT+igixALXWx920+vTwoVz1DStmkcRuLJGJ9AjVWRotPCVDEH1G9x6u&#10;Ba/vYAHWwKcOok1RE9kcMYyY9EaBZWZzwxiY3Kpa1hb9RP497691kgpWSRmYEQlnOsHSRpHEkhtz&#10;b9P055HvXl17pWs2qm9JB0BR4yy6VVwNLJYepfpe3I/3k0631hqII5MYg9Sr59To5Id44/1Loi5P&#10;BI0/6x+vPvw690wsqsAFiljkQk0g0qHk9dyNVjcj8XGm1iTce7DrXTvjqRjGFlWCNGnWRXkAkaWI&#10;IWjAOnVz9CT9Dz9Pdet9PcRWO+lC0ciyCEFdSxRspeYuUFrfUkFeSR+fdW4da6Z6JVqK7WIj4iso&#10;VCBZ2Hq88i2AFjdvp+B+femJ0f6v9X+r8h7oRKKV6OmikQBKcVkNTKjFZIhKllVGja9gqjm4/PtF&#10;IoNQfPp8DHRgOtYPuss8ZRKKqiinyAnYNUmes9JeMFeC7I8ngW4GpbW9XsO37BF1H7P83S+JeAr1&#10;YL8d6AUOajrsbSmmTHGWpoqPGVEsM9Z/EWWWCSsWQs0Cw6fuFUN41mQX9xJzzKGtGVyKtSpbOAOA&#10;Hz4V40PVpFNC3Do/OVyFJX4aKOSCn8dTKqpR0rSU1dBRax5xVSMfGzTsUDJqlW/kPpZdXuCRGUmY&#10;jFM+o4eVBwA/MYB9OiSZtIPTvirIEpKyGE1dOkf20VRSNl6yGKpvLW/c1lOrLO/qjEDBG0hNJex5&#10;ZdQRVT2njQgA+lK8OGfnmnW14dY9vYPKDPNLRUtNNiabUkUkUs9Q0VQtOzs6xveOCnn8jwvEdLO8&#10;a6hwANSyIYqMSHPlSlR6eRYilfsPVAvdUdCFLiptvz4rCVCimatpRTpRVlJNXnw0/rlLtSjwLqLy&#10;umrnQq3FgfaYEsGcjgTU8OPDByfLqx7OI6S9Rk46LJTRw44Q00lG9TEqOqLVUWIntDOEtpOpi0ia&#10;lvYWHtwprWrGpr+wsM5/1cekLSKHofPpNbjlxCVkn8Ho5KLH07Y5MbTVrun8RklBlqXq6iUEmk8z&#10;MwksPS1rce7wCQijmrGpJHkPICn4qD/B0iuWBNB0hhBDi6itSWnSnjyWQvDRtIskISuQMtNjzITF&#10;FKiJcrOVDIxAFgB7V90gDA10DjTjp82oK0JpSlc/PpL1ypKPyOIKSmiEVTV5BKaKaB4KKaalImFZ&#10;BDAivHFIAQYygEiXcM3C+9M2kVY5AWtKVofIk8aeoPGgI691mNJ/HsjFT41qWVYzDIMjJI9Folml&#10;MNdEYaldEpklBlhjLICrAKL3PvWIUJkBFeK8cDgajgB8J408+rIpY0HStl29K0lRQ1dRFLLHM6yS&#10;1uNakpYMZXKIZcaqyXczSkKyx+mwsEYce2UI+JRn0BrVhwOMUA6doAaN1kixa0UtEtNWaaihqmp4&#10;qTIAo9XBGh++hidQxVx6RGr2ubq3JPuzLqB1rUNmo8j5V/y9PppI7esMOOWlaOlo2i8oCxyRytHJ&#10;FBOxapirHRlvGgBfXAblnTnm3u6572x6ep8qfM+VfQ9bYVoPn1gykpxENCK1qqOgdX+5mSdpDVCn&#10;Al0xRfpibU3i0IQoGnV+Pdo4xMTo4/4Pz8/t/Z1ZmAWp8ugqrtw5Oqr4/uJ4pFeKpktkmWnT+HrM&#10;8C1WXhplYTTx3ZYkYFTZBbkH2bxWsKpQDOAaZNf6JPAHiaZ49I2fU3TLU5GnergkjkrSKGh8xFUq&#10;R3mqEMo+7nYBGR15ihgQmAsukE/R9IgFKkCjHFM/bQeXzJ+IV6aPH/V/q/1fmX/HTzSJTyV8FSlb&#10;LR10UENBVr4H1xqzK11RXjEWlpFMqjWCdOoe23UKSIzgFeI4flnz+XCmadWUgCvn0oVhfItBSeNJ&#10;KQxyhoEkXGVcDRxgQxwuF4kkjA/TZlbSVYj2mOlKn5jNKg/bwwOPz62VoK9SqFq1E/zRqZJaiapp&#10;BmZ1ZqqqjvTNSVtZDqKmZWd1kkAVyVPBWw86oWNcetBw88eVB6eXWhp8+pceOEqZRBWoa06lknil&#10;gSmmrZWVEoKqqbUoTQqg6j9FBFvdq0KsVx8/IetP9VOr6lAp07v9xTim8LxGnBioqeaJi3nEUepX&#10;qJE9Du73hWK4VQ12N/elRWJrxpWlPP5f4erinnw6z1mVgFfLjYbVM0apO8bpUNRzsoYTrP8AbftI&#10;ZLMrI5sQeGvb3dLft1vgeuP8uf2dOqU8uPSWhl0U1KskCQ5AVE7fuJPDicTSVEukU6SMGCRSxqdD&#10;OpYMWYM1/apol1H+E0pw1E0448x5jpzpd49qCNq6vqfDWUlHkqN1pKNTQESQ0hcz4+6mceUMpnMi&#10;qwjXQQQQQjMTFglKEjjx/I+Qp5fbXy6eRBqHT/UvQ01RSZAVEEH3UIhNccgZ4YVlS5impVQkFV0r&#10;YqgLsVB/tCywswK0z6U4/YelOhacOmyLK0+PpfLS0UtY1Mk6CVV8VMtdSEfb1LhjI0UFPG7OdLFW&#10;KWJ9vmAM1GNK0NPOh8q+dTjz/wApvRdOOk79zPHSV1Kzw1UQmgagmilVxJTVj+WKjDSDSFdmZ5Y3&#10;/UVv9APakxqSDSh4H8v9VB1ZPTpkh8FbNHE8rRRvPlshSVEkc0EdZWRx+NYTJJYEogUIoI021fm/&#10;vZQqKn0APnTz/Yc16cX4um/7LMWNfWNTRxV0NGuTGT8tXkqeCnF5clSyxKA0cosGQJICDYnn3ciI&#10;DSKmhNKcCfQivl9o6rIwOOsVYzS08NQiSxwUtZSx0dXNEGp2FGDNjKim0qUR2DuyOI30lwb6rW8q&#10;AEq3EjP2kZH+Afl59I5GU8OsFLVUoqCYnpY8hUxNMhR5HcVNXIdKLWxfuxzo0eiZlOgfqsGJu3ND&#10;rShrpFOI9P8ACM/b0XSnOfLoRdoZVMlWLT3fHwCKpSSoroJj4IEVaWeSWOgAWaZ5FIZgyuxYs6jS&#10;D7Dl9tojWoAYmmK+fEccgfLhSgB6ZiWrCvDoz+H39kIqSOro8pRUmHlCzO8lHBJX1NOkOhgUZUks&#10;ltcIezAEKdVx7IG2aLVodTq4EVNAT9n29G8a0oR00VO/KrMVDTQNU0lKFEs6HVNFJEJhFLTT09So&#10;eOVB+42mxubfi3tUmzQwrQgEjh/qHl9vTpCv00125YVIp4FqYTI0j0NQn7Upp55P8smaIDiMBQml&#10;SrKWJsT9drti1q1Mcft8uk7xqDjpIV+4KhIYZEeauY1s1LJTkzKaqjpZQtRKZKmyiQfWE3Ehtf8A&#10;J9vDb46kGgqK1+Z+zNPI8R000akdYKPdmOpoTUxCNpKppoysFSKVIpKZvJSxfu3eOR5jZQjFXJY3&#10;Oo+9PtjOaVxUfOp8+Az+wZp1XwV/1V6eKHeYqkvDWZSGvoqVlqBKkyzyXqDUAz+MRpDpW6rHKH8i&#10;KCA+rls7UFNCARX/AFUrUn8qUPDqot0Br0hM7uqmeOphyLuZagGjqaOCmEKyU7VX+Uz0TqgDR6SG&#10;USKWUXVQoa/tbFYOjBk4DIJ8qeta0J4Y+RPp1swCtR0I+38q80E8kk01LVU8FPDjUYRzVFNT1Llf&#10;MkA0roaPWvktqRzYgC1qvbaTVQCKkmnqPL9p/P8AwvrGePSrzkeNjNBqjp6RqfTQotiiyTyJd6ee&#10;tplYszMwIZ9Q1E6T9CHIQ51Bcg5+z8vLpYY9YoelnsvsM4/yRUzsSiCOsrJIY6lsjAjmeWroqeSw&#10;N5GCvHJYhVuvu5SSHP8AIeXy/wBXr0mkgKd6+XQrxdg0cy1ihPuo3jemR55GEUrCQVENPIurXAxZ&#10;RcKNKqqg/qHtlr0Jhv8AN/xfScseB6SW4OwqKahampYJXpZdVRKZGlooG0OIIJ4JGuwlk9YT9oWH&#10;6kPB9lt3fMyUU1/n9v8As9aNCM8Oi69gZtjQUbUkMdJl8hPUzQiJFrZ2Ij8Xmq62Rh5gVU6dbL+N&#10;JINvZdZqJJG1nUv7B+QoadIJtIFF6LZNJjYch9hANb0qx0cZVF+8oap0MWTmpY6azP5GZWkLBlVR&#10;cEm3s/VXKazjVnHBh5VJFPspQ1446T9CRt7KSQT0WNaBdP2sbUSwLIKaarBCpBHHKrMCmkMfMqiU&#10;AlgLD2W3MCuDJ6HNaY/4v5cOHn0piK4B6NBtKoailonWlWCoqFWANj3hf7iBzpqpzQ30PChNmZCL&#10;qbj6W9hu5QMpqf2/y+f7elY0VFOPQ54+hrKSGSsyLJTJJHMk0is0ctU0sgeOZ4wNWkJwlraP8dVv&#10;ZUmkkAfz/wAn59KABSh6YsnS0+YeWgqoqeN6SaOLUDJBjFiZ1+5M8q6BJKzFA0XDAkkki4JhD2dw&#10;r/q4U6cRQxoegF3fi6VcoYYYAlRRTJAsVVUrEZpIrVeMp0pYUJgBhCRlgmhygv6rEnlsx8KrcD6f&#10;PBJPnmpznPp0xJGgbHQNpI2OzEoyc1PBI0dXPHcNPl0o3lL+C36RLpJnj1SXuwCqCPZoPgLLUgY/&#10;o8OP+Q9NIgBOrqbtndZqqqGbHV9NHE1IrGqMrVX8PFLK1PDPk5mVrvHpWRVLOxd7j+nu8sVAQy1z&#10;9lajyHz4fYOn6KRjo2OxjQ0rUctb5a6p+11VsdbV09OYqaeYVgpUEGpZryCOzMCXGsFR7KJ1MiER&#10;4zjj9lf8I6sqrXPQmbj3JSSwwz0yUFVTpFIxNLIgxdM9WvhSOmViFEqkNK6uij+h9oVhIw2P8J6V&#10;C2qKnokfYu44a0VjQLNNWRRwhKiV1pqbJ3fyeanjlA8JRVDMBc/QBiOPZ/Z29CNXDOBmn2+vVPCF&#10;fs6K/uSGWWmE8sstRjq8xVKgQrraOeqMOqYKryvLrF2mKenUf6exJahVegADLxyKY4fICnADPDqs&#10;q6c+nSCgxdPRZNJoIayWWoWKnqljmerrYlrnIjmq5KoMyrKiheRoVtJAGn2ZmQvFQkUHAnAxnFPn&#10;n1OR9iUcehfxmPWjaTznH4aGanVzT1VTTtG1FSUxedZatuWkJQNqUuXdzZXHsokfWe2rGuKA/Efl&#10;/h+Qrg56eAqadZK7b82Ro6GSSdZ/JSrkMdMwMEMaVKmP7KKpvGZ5dCxzCMBIw1yTYlfdortImIWt&#10;K0b1+2nkPKuT/h6UFQ3HpJVewqCCr/jAr5TJU1cMMrVkYq6BpaaHyVcaySCOASFmsIxqUm/JKj2r&#10;j3FyvgkA4rUcc4GM4FeJ6YMZSp65wUeSgqqGqk/3HLD/AJUqwMgp6QsviooKqBxrRnCqup7+gEXH&#10;uzSxOhC9xOPU/Mg8Ps+fTsZqKenQsbGx1bTrHoSVqKpimgkijoonvEzg100c8g8qRowQppa+kW/P&#10;snv5EbGMZ44xwxwrSten1GM9Gx2dULQCWnopoZolWKeosJUq4VSIQTGulIBDAACNj6rg/g+w1c9z&#10;amFP8B88f6uHV/l0rq2WOOLyTvSNLMzHFtBfwVVSYvHLPHSTBUF4wZZFJ5kuF+o9pVAOBj1r/lp+&#10;z7OmyKHoH89BSQw5ISY8VtWaeASzU9Osbw45yWaqpadmDSys1/umg0mPUTc29voSaCukfM+foT5Y&#10;yK8ek8ioFJ6LznKiAMkdY2OLTW8uNhXQsNd5zHAKdRYtCIyrK7CRVPDcg+zOFXb4dRp5nzFM1NOP&#10;l5H06K3cFqDpQ4rOtTP5WqY2nEX2zVEaEVMcjRmohp55ZFKukrKXSRCViJt+nj21JACBg0Jr8j6n&#10;hggfmfn09Gar9nShw0ctW89RSxVktNPNSmoMSCsqHxlfGQ9K0Z/afQyuG1DVpN+SRaj0VQJCAaHj&#10;jIwDXy8ulEYB446Y8tRYCiEGOemFSsU9T/DWDPFBHAzv91RSal1SRqAf7IIvYEiw93BkNXGDQV9S&#10;fIj59NShKGvRZNzUYpZ2qKhsiaLHQHTLQxmCRqNahvtyZHBtJYXEyqTpF7Wt7ENmRIvhrTUx8/Wn&#10;8/8AOeiaZRkjqHjNw0tL9zLXzx0ppGjdJKGORkqoqoq4qKzyEmUsFWQMBe99IBv7buLB3IES1rjO&#10;ApyKD0pnHSfpX0W9JoKeKf7aqVAZI6WMVEZpcdQy+s1FLDKv7hZ+WmkW4BVQTz7LpNsUsUJB9Tmr&#10;EepHCnCg86nq4l6b8luDKVFPVVUFVQwiNKeTTSvFSrQmmY08ky1CanSVEZ5CxuA/osD7fgsolcKw&#10;JyeIJrXNCOHlTHlnp2oIr5dADnMvTzMYp6tamt+7meJjV+THGeojaQSQRzFBLr5kMlwBbSDe4Izt&#10;LUgdq0WgNKZFPIny9Kfn0w0OcdNeMzdAkYZxLPNHS0Sx6QsbSy06tpEeMdUiK8eUyMpFhY8ge35r&#10;WQ9uACT51AB/pZP5Y6p4ZrgdCPjcgXFVqrYpKWomjmoZJE9CfdRh6owgi8qiT9Mca35IHHsskhWq&#10;1XuAIPoaH5cMevXtIU06UNRW4+KamXISRVVZNE6NVlZPs6CeRywj+xQFoxpuqOxtHc3JPtlIpSCU&#10;FB6eZH2/4R59V1ID0lMnmPLjkSPHx1cmOsYqtMjCgZVqS1PHIkYtKtOSCwe5AJ/SPapLZQ9GYqG8&#10;qfLPHhUen/FX6TlFl4myNVpemnq3OipWjWolJaVvLPBB9wunxKUEgFOSdBADH2/LaFYwCCB5VIx6&#10;VpU1+3zB6dCUpXz6VuKq6REqYJXSgepxpZ66p8ctLUsZi0FHUOqs6ySqTrJIYWViGtwikic0KjUA&#10;3DNQPMgedPspSvVGUrx6HDEwQNVIs1dUUlNW06u87yijM0kFHd8ZTuqyD7dFF3uzcqD9GIBWwZhp&#10;Cg0PDjgnj8yeH/FdV6fJqunmWielpI5Ur4PI1H5/B/FCCQs0IP6Wa58zvp9IFrgaT5YiK1NKHjTh&#10;8jTgB5de6RWXSBxVUNRFHXeKRo5CTKk1HPTyWihVXQGRW0IHkjID82tflSiEd4xUfbWvE44fZ5V6&#10;bZQcevQSZGH+HsRLTT4l6OmrYqmOSVpagiU6vuMfHCCFVy/iEhJZVUg+1sYL4B11IoRgY8j8xxp5&#10;9JXWhp5dCj0Nt2r3hvnCYWKZmxM9LGlTVGnMEcbxSAQTR3VSyxyHSeAWvc3DeyTmWeOy22SUgaq4&#10;Fa8f9jPy6MNst/qLgIeBP+z1sZ7DpqXa2BgGCenYJRp5RU/bqIoqeAMi6BYXLjSSQDz/AI+4DJJl&#10;LcGbJ/PqYrGKO1gCJ5Dphz271rzTqiQ1MdQ7VLUNUzeJWiBikfwqQ2hpPVG4tYAAXv7NrK3IbV1d&#10;5dRz0WXsaqx1aktM6vS6aWdpdVFDHWiF4yaqmRAiMruQvh0jVcH9ZPsW2kZJBPnQf6sHHr8ug3u4&#10;Vo8dV3b7FZFNk5Epsbk6iBTFCaiBKOupo6qIPreKazLIgOl6hQ7mU6rAcexDAqFglWUHjQ1BoeGB&#10;SnnQ0FOo8mFGPQYUeUrIKqnkrTHj6UUdStbFWyGrkEK0xWNqJ0ACzNIDJLNJx/UA39rWhjYdncaj&#10;SQKeY4+opQU414Hqi8OlZBufIxUcOmuilhFPTJqNMfFUJp0wvVVS+m0a+lZEAVuPz7TG2QthafYe&#10;H2Dyqc0OelafCOolduKqoaietetEtXNSqsP8Hvpo5aV7NJknTUZJdDmOFh6gh4t9fbkUCyLoUUAJ&#10;+Lzr/CPIVGeqtHU1HSQyeef7vM1UMFPTtU08VPVLKjQ08UKU/wC8Y441Z/uJx6YiqHksSnJurith&#10;REqTTh6k1x+Q8+vFCWz0EmVy01eIHnEdVSUQWMYqNaWGSfG1HphaOqjBiDUznRNE6+hFN9NyPZ5b&#10;2yxVCGjNwbj3ehHzFaEcSRx49a8IU65pmFqpaupDwU0YWPVV1NbJklgpqcDwVUVII4kqBOEskcdr&#10;P/UED259NoopFSK4AC5PEVOVp5n9nXvD+fWCbPQ1daJ2MYpqhGMkcdKtPNMVjKtJUxp+66lzplAt&#10;H+kaRyQ+tqyppIyOHoPs8q+lc8fXq+nt09MNVl0E5mapLwR00VCaljJFReJuYKdZ0HpSJgFJe/qA&#10;082upS1YrpCmpzTzr51+ZHp1bTXB8+pdFX0QKgOrVsoVKJHeN6JnBMss7qR6/wBy1jJZhYtwDb3q&#10;S1l/hoo4ngfkMfKterLFQ8OsUlRHS1U+QcaMmslMFqpSzQ1uRlcwuq0V2jewY2Ngbe3Vs3ZBGtNP&#10;p5gcePGv+Xpzwj1m/jimnrKOGoUwGQfcRU0KUlNNHGwaQ49V4DNINTuGICah9fexZMpVmU8KVOT+&#10;f5cMDq+g8OmqrqklrJpxQwJNNEKlHMhqkMqx3gGaSoUJCGfmNkQa/wDV3b2rjhAQISaDHCmP6J8/&#10;mKnq4Whr04YqWsjgpqNmxTypSzVlH5kIFfTSS+QUxcAtTSIxVY/IzaiOdIa/uk0SElyCM0NPwmn/&#10;ABocCaAEfyFup1dJFJHAw8tUD4JalJlWOBdLeNKYzUf75kDaSYYwyOVDE6eT6JCCR/s/4e2nlnIr&#10;1ZPiHSDydHTeGQVFEJIYWaukeaRJfMapmWVJ40UEnVp0IfoBqF7X9rFJBAByceg/KuPz8+qdNklQ&#10;jJHNOa2BDTxyNBVtTny06ppjFLSst7IyqxYsGsOOT78E/CoBNeIHn9v+r9nW+oEC1NXOYpIYILLT&#10;VMFPEHgaeGeQvVyKrX8esKuo3Jt6T7c/TQFlqeIrggYwPnn1690JeCp6qgelRTSPLG1XXST5TxTS&#10;y1dVGZVippI0KtUE6RZgbLYAj2XyaHNc04do8gfn5ceHnTrwFTQdCVDStEIPPVR0laaAyL/FquOp&#10;oYqCTT9zRx1S3ZFIstyrMfwQfbsYFO0Vz5Chr5Gnn/qPV/DboUMHtaF2gpqD7E0yxvWpPLLDDHH9&#10;0l1lEE4k8+uQ3C+NDb1KdQPtXFVm1GteH2068yaRXoRsDi5lqIo4KNqsvTxvUfcy09JEslMTT2pJ&#10;XKgUgADeNCzcm49mca9v+YV/b8+k7fF0r4sfX428BNTFC0tFPT08NStU0gtreWCtnUmymwWMaVJU&#10;Dn6+3ggpqIr+VP8AB1XpLbkgpsjDVRzzS1zVUi1NLjzFS4+eapptXjQLTANe5cyD6EKAeD7akRSK&#10;qP8AD/l690WLdtM0S1lQ8FVEawJHVqKeOCqUwWhH2tPEp0CQ2Jd/VcG39fZTNGFwOA4V4ep+Z+wd&#10;b6AjJY2RZquiUV8ZpTG0y0ssCy1Uc04jZYhGCWI5MCA82u5Fj7ZDoKPg1rQmtAaef+U+XW1+LqFU&#10;kx1MapWxJ9rU+GJIceI6kU8jLGlOZZRIsbHTdljS59QuDc+9oF0VCk1HmfP1p/lPy63+E9TrsjVl&#10;OklXXTFo0llpI2S/7paWKJoQ5XwISJBCCw/sn8+6UqAxUKKHHp8/MZ8qmnrjq5FRTqfDiqieglpz&#10;WBIIoaiojrAJXkq55CPOsGR8asW0EAwNGpH9tiwHurOqvrpkkYxj7R6fOpr9nW+o81HMsojhEjQ5&#10;OCCHGRvAELyUkekMWKn0y/VRqFg7kn3tWQCmKoTq+wn/ACef2Dr3WejoKiGiTRNGaynNRWQCRw8d&#10;NLJN9q0yIluSdTOrE+kqefoKSuC51CgOK+ZFKgH7P8JPVGPkOvSiOOULR/dslQ6z1jTGOnlqZTII&#10;ZoqCYkH90frtwoH0sB7sKuKtTGAPQUxq62DRc9SI8NUP9uGEcr/eNWRwQK5SJY5bU8rTz+kQleJS&#10;moBuR9PevHjKkr6UqaZ9cDz9Ovah0pTQQpk4aKmqmjSunIVZoYjRVFgag+KeBLLGrnS7AL9I76mH&#10;tMHLRliowPnUeWfyPCp/Fw60GqaDpkrKeGmyhlfVBBNQBKe2iKeJZWaKmx006iURqsnJBUHm9x7c&#10;BZotOCQ3pUH1IHr5dbbh0xeFaaYLIJY6ORJpSiuJ6fKmBfK8SyxawsSEkkouonVfSfb6trzUVHyo&#10;VHCp+fV4qNx6cIMFVVZrHooKhKPywT1bMivjzNVJ659DgFlZCoaxGn6kk+9+IAo10LZAH4qen5ce&#10;ntCenUqXbFgkiT01LTeH90eOcSlYn0FqN3uQg0hmFithcH3oT1NKE+mRT/bU8/t+XVsAdMs+3Kei&#10;8EkMaLkKupACBzVYzIQyoZBUCSHSvmQ/puCQCPakSlwQTVR+RB9M8R9nW+jKfHD4/wBd2rk4sxUY&#10;2+LpXhpkMUOuklqEk8c0kE7hUVrhV9KH6MjEK3sDc3c0Js6/SREhmzx7qEeY4/t/Lo62zbEvO5z9&#10;g6um6/8AjFisXRU8b4LHxZeKE/bTU1LBFVsxQJLEKeEaFVwPrpVVPNz9DFsO53N8xLsxqfWvz/1V&#10;6FEVpbW40aRXpRV3w025n55q+opq+rraeJ5JYa15WxLrJwpTT47PEbDXAgBNhcD2KLKa+VSsYx9m&#10;f8vVJrWCXoN92fFCt2/BPR4XEQDGNBJLAKjFUbTfeupNW8tLT2SLnTab9w3/AFFefYgtpZGXXODq&#10;88kY+0jPRTc2QT+z6rP7P623Ns7MJjcnRPHUVMdZoeeaTJLOoqBUwTzVBvBSre7HTKFBNiBf2dRz&#10;xSLqGKH7PLyHn0SGNo5CjA46y9b4/e02XSkwHlkhdkpaWeW6w005cmaakqYSbLIv7dje9vqL+/N9&#10;MDqIo386ehHl69bpKZFC8K9XDda9Z70GOgmTd9bHJVwoKyKGr8beSVAZZKiGa6s+sHxk/QH+vsRb&#10;WkunxCMHh0IYmVEpIKnpebgwu6MRWpRH7iopp0pfupqphyFU6HZSfU5Y3vfSRb0+xbAC2ANP+Xo4&#10;24xs1R050+InGNkhQTH0D/KYgVtCzm0NJHACiqWXTIxKixPHszRQFz0JopQpx0hMxjqRFWVzUCPw&#10;KYxTUyyRYtJL+KlmjQH6szPyLE88fX3R1oehBA+pR0wjH0waqqaeJqa6rSzh0ipFkhkW82tzqiZW&#10;Om5IHJIBuPbMo8+lB6R+UWFy8bUjhnpVSnp5I5kiek1ao0iqYxZipUk+U8rYLwfbQ6VwfB0is1II&#10;JZGo6uSjlVqWSOoVIJlqBULfxRsoHjjDEgoOAf8AH3R/KnTp6RlTWvTCZPsY1rqN7U41tJSJJO4e&#10;fIJItyVJAsWPq4twPdhwz17SDx6h1mXqYFXTOU+4yFOXmjljElKiLrKVQUEyRm/Cn08kfX27/of+&#10;r161oHTtjctAwUyPC2lprUc9MUipUL8CnD35Y/uDSbhfpf8AG0+HpormnQj4bKU1TA01VAJViTwm&#10;qeqqYRUSVJ0lsdSIpVlmuVJiP1Hq0/X34pXPTiVAz0tqaqimighqPt9KSTwEiVVMcMR1RippkDKH&#10;X/VKylD9b39suhB6tTqaVppoZKoweaRFEUkaQPDLGQ2iE08syseVNybLf6kf1a69UgEevXGZJoqm&#10;jlq3SRQkopYkaMw00ZUxGKTSAzsLWa/Fz70RUU6VdMLihaqp50WqUQMtO1VJUeFaYPHoMK04A1IO&#10;dZH+qPtOy0bPl04OHXmiQTTt9v8AdSQlw8k7CKKlUrY+GdlOqFr+gEk3NvdCgOR1brNQzGnVCRLM&#10;Hnio6GmMjweONjrmZUiX9tZOPI7utyNX590KECvVm8vs6fJnMA8t0lip5ULVLuK6F6dzoQFyA0Rj&#10;UlQLEH6kkNxTrXUxXkVnliM0kU33MSFKRHrI4FtdXY3jMd72cELY2tc8e691JFTHE0ySQU8M5g9R&#10;i8ZpwjWRCsMoUpI4N3Jj0/XST7317rzU0OgrEIkldRKNaAySzxkq08kjWVeDb0m31Nr+9de6aKqU&#10;TRtCarxpRHwVP7aSTzNbUUAsTUDjSrG9rWPur/Cerp59QglS9OwnhpqVixqHSVHaSZSvjiV0Qftq&#10;RYsgN2/xF/bHVum2pJl+54pJJ1WlpajRGr1ICRXDxwqAuiIjSxABA/Fvfurr8Dfl1APjKmOWR2o5&#10;J2aal8U5COV0I0jqdXhvYrqJ0kcA+/dKQK4HUSnrl9MC1sEFQwkp5J0njgdgraCtVDpOnSuqzrpP&#10;IIKlvdDx63pbplrBo+3p56qkKwzzSwPLLNOs3pLF3hZRKtwP22kRxfi5uPfurqtMnpoiKu1N/lIY&#10;tSzHyRzMK5CG8rvO8y30G9gjAcAWt791agrXpN5NnjiaaSM+EzpS1EtMkVTNrk4U+IcTNwjEfRAT&#10;791bpN15nlRvLO1BTSzSRpRmbXJUtSxiWKaopzyAv6ip4F+Pfq162V08ek5Ex/3Gz1/ip5kqp2Io&#10;45JA4WMukjxRqCvAAdba2vYNY390K8aedOrjVqGrpOVVbSTSeEBpKfS9TU0syfaxU/hkuprIohbS&#10;Tawibi2k8kj3sKVpTz6s3Cp6avvqvVKKuOkyFNVtNEi6YqCSkQC8lTJSSgrMF9AKllGn9Cg+7aRS&#10;g8vz/wCK6Z4Ggz/L/i+mSoekkdYG8MkNDUzY+kSeWSOlkx0o11cGO8qqJCX9cqOLgAFGI97FePrn&#10;ppiCan/V9nTfNBTLLUKiiOzu6s9QjY5WgAVDNNTAfuNcRsrR3INg1r+7fb1U6fLpqnmM8EU8X2v3&#10;KsziCkAp4JJUAURCCRQVR1JssQJJv9b+3goUn7OtFqjtoevV9QpqJz4wlBLHQFaaJBT11RGra5JV&#10;EK6oHeoYuxtYKALWPvajtHD8/Xy/l148fQen+r59JZ550yGTdaqWL+ItLErXpp8bSwlQJZcgxU+Y&#10;BNQVgAwYke3lAKAHNP21+XTQqrFh5/s/P5+nTezxVDx4+pNSITTMtAMkHTy2BfHRQroZURGLyeSM&#10;iQhhq5A93Cgd4Gfl/P8AaP8AB1ate1v5/tH5evn+zqFFOKkz0YgNVTQVsSZCWLx5J6uojiBAkqZT&#10;45afy2tEXNx9dJFvdigGTx/Zj/J+wV4dbDlhQ54V/Z6+Y/M+vTLX1Ejx5KjhelFTMhpglfNQYzHu&#10;EIVMfTZOMMjhbF1QFVP0uDz7cRBhjX/CftI6qckqKZ+wD7K/LplnE0kcqJ9o1SAaVTTzS1FXBUqg&#10;aOarDtJGLvbxNJxxdXPHt0AYOacc4H+f/Vw6aIJGePDjn8/8ny8+oU8den260dRQw1UamStpqiJJ&#10;JESGMKq0qRgrpeS8sh1Ak6rf197XRU6hjy/1fy6bZSAKcfMef+rz6SL1MHiqqWlqP3/Kk8U1TQRw&#10;RUeQLBoVnXgxxLp0JrJ1D9R59vhCKEio6ZqKEBqn7OoNc1P6hAJ4I6a9VJS00hmeoSrbTUrEACPB&#10;qAZ0jJIB4HuwHn6/y/2erVFMYpn7f9ivSdkqVdZY43ZWjinaBqeComH3DghaYQVN5YKcqWsqKCbk&#10;29u6QP8AZp/Knn9vXiQeGD8qn/DWg6hVQWKkhdpSEhSKaohqFaOnrUhQxl3pmdpGHqIjZ442LFbA&#10;E+7IKsTQZ/1ft6aalKHy9eBH2U4eXln9nSOrlqI46RKp6qp8stJNjpBTx05ExfxxY8eK88SIjajc&#10;DUVNwb+1SBTqI4jBzX8+kkmdNa+o8gPl6jH7esNe0uPmnlFPNSfdVDPklFK1JVGuSPhhCAyfbyQ2&#10;kNjpI4tfj3dAjjBqAMfIf569Uk/TrQac5pjP2ehHTJrpSI6ryK9TS6YoDIyztJHU8Mk0chHjiNrk&#10;r9CLggm3t0KfhPA/6v29MHTxrnhTzz/k6hmeGCkRKapp5qOATRyQNStUxzR1BMtWYJYF8mtXbQFJ&#10;9Vx+efdqVbI4/wCT1692qtEP+WvrT8+m41VNGJw6MjpCKzxO8ixxL4dLPWFRG6NGbKoViLkW+ntz&#10;STQ/6vy6aNCCPT/Vn/J1AyE9bLEkshp9cUkJeorozTxQzLEHC0pi1JMrqVZYrMXYc2592QKBQ/y6&#10;o1SAa0p648v5149RcgW8MbO8lTRRQGDJTVc0kNWBO4/yiNI2JMKD/NRRsOLlgD72oFaVofL0/wCL&#10;+fVWGKnI868c5/Z8uupJqWKnSM6KASU0lNRVkivFjnaRSEmp5gPKI0iu2m4UXudR4PqGvCtOI8/9&#10;VetkAcceh8v9VPLrqoMRkrJorz0wjoKJK7HVq3+5aLx1EtIsalpVkGq0liL/AIuPdQKABq1OaEeX&#10;kPyNOtkCpI4YFQfPzI+3hX59Zv4VjmSVBDWyswhloYY0jSCnaDmWoyk8QJk9I9Zt6fpYk+/aiKZA&#10;9T5muOteGgGAT6egp6/5enKnjiqayn80/kiqqaKoKSU+kY9HbTSzwafQ4UXAX8D6n+jZJCHSKUJ/&#10;Pp5VqwJ8xX7Ps+XTtEi0VRjqGhnSuo6lKyV4TMru9G/M8I0IDqkKAiNvoCT7ZJDqWbBHVwNJCoag&#10;1/MefUvRNS1FZS1tJJT4uKmgnegmaJ6mmp5ov2Up1kK2VRp0i51/7D2ywVlDKcnzHmfn1YrpJDCg&#10;40PkPID7OldS09OY5J42pKjz0sQCVE7U89ZCh5x1AqBFGlLgQqi/05Bv7RMTqpwofLgPmcfzr/sP&#10;hR8QzUDjgnPAf5sfPp4p6QVkMkFFA9LkSkU0dUrpSZJKaP0RwO+khXgGnS8Eg1BmVhyfbLNpPfkf&#10;tFfX1NfOvAdOogZSq1BPnwNP8GOGOPSnFNU0UYqqqCliqFp6eoghw+RhlSppIX8MVNViEOYZfIbs&#10;UJe/H0t7SkhjpGRWmR65ND5inStFKgEimMUPEfMeRr/g6UFLRSxhElxaU5pngigRUsZlkBlrZIJH&#10;aUWjLGR45CpIawIPHtNIQfhb/YPl6Dy8q9LFjNMrSn5cc19f29KCnpKR6pIoKdqqhp4qdxUU1YGi&#10;+3nqP24XgYDQXIbUt2uALgjn2naumrGhPy4/n59PrEuvAqo9Dw/L9vT6ixS5CrTBLJkg9O1XTwJI&#10;2PrKRmn9UdPNZTKpIB0gBSAPbJFEBk7fXzr0+ANTLH3Vz6H/AFf4ep2PWnqKilpo6hpJ46ktDRT0&#10;cckNLpjJmiqaVQqmTVqtIXva/F7H3RsVOB/q/kP9XyF1AJArX5cP5dKQ5JIXqZVSplp4I6YLRQny&#10;P4aUm6UKEKHQu2pOGAIs1/bOhaAfPj05XJ+Xl0oPsa9ov4lBS6zQ0qqvjr6SN5KR5fJMsSFQkETS&#10;ERya0uLERoP1FglalSa1P28P8w4f5+t0PEDh/qp9h4H59Z4aiYzwM7SUXk80tbPBFSiSupvoaTHS&#10;uQZEp5OPKSF0/W9vdSKVIFfQZqPU0+Y8ureeP8n+rHr08UlZGzR0iVTCgqVkpWcxAs9IbtokIW3p&#10;OpVmVivJIPulBxpn/V/qpx69QnFf9X+rz6yxyU9MrqlXWyJFE1PGTV004mnkbVDTNOykS6OCNN7c&#10;g88mxUeY+f7fl5cetAU4/wCH/VXrgK2MyCCBqmeoeGeKnkp5RBTl2/ZqqWsidPUpIGpV+v0Hv1KC&#10;p4edf8n5daopwP5f5emvJVMzfaxVX3MiyCNkjEDyrTZKnB8VPCsZ8kaxfrCR+lkPqueA8igVp9n5&#10;Hz/Pz6bYAcc/6uApw6BjekPjBllqKKCSndqZpKBoAI5mUzifN01bGjGaVmDqrubMpUDn2c2Z1NSh&#10;oQKf9C/IcPsPRDfKVHlUcTj7c/M/5Oi15qCIU8tMKmeaarMtbJWrSIjytEp+3jycRClPISSkAi0q&#10;NLAk+xLbsQdVKUxSvD7P8p6Ds6/hrWua0Ffz/wAgoOir76x00SVb1UdRU/a1MkxhpauGOdaUoHkR&#10;YGTyKqegupULbkX49iqwYVoMdBq9i7DWpofLj+zonu66cUtXJMrkxToainIKsdZN3ika3qT8j+t/&#10;p7GNrQilMjoFXS0Yt5HyPQeyiHSYxTqNbmfyObOXP6QAv0BP0HtZWhx0WsADjpir6dfKjrTK0jnT&#10;4XuFGlTqlDN/q/wPamMkip6TyLQ19ev/1NzLUpFhb1D6AD8c8kj/AB/p7U9F3XVuTe17WNrC1+Re&#10;3Pv3XuvcEEAqTb08WvYc29+6912dJFtNuCbG1j/rX/2Hv3XuujbixFrm3H0P+x9+603w9ctS8gWD&#10;Bl+vBJ/wB5/2/vXTa/F1x/BJ+gvcWI5v9f8AD3vp3rvjgN9LCwH1v9QT791pvh65WuoNzweLWuP8&#10;feum1+LrGdP5sLngfggm7Hj/AG1v6+99O9cb3BP5Jt9ORf62P4/1vfuvdd3Ui4B5tb8G4H59+691&#10;jY6k4FiQCWtpufryPyf6+/de66HBAYEf6wW1iPrb8e/dab4esyWJuvPpsSF/ofx7102vxdO9MwBC&#10;m54Nxwfxa3+2PvfTjfD05R2It+LX+gFgvFvof9f37rfUlQCPSAL2Bv8AS9vqLe7J8XXusvA/3iwv&#10;e344v7cf4etdd3/4n/bn20K1x1vrBJY/4n/G/wBRzYe3Brrnh1T8XUCaw/B+ov8A2Sb/AOHtzrZ4&#10;dQ/wxsPwP9TzfgH+nv3VRwPXFlFiCB6ubA83P5N/6e/dWHDprqVGlmNmsSAQFFlP+H59+oCKHqp4&#10;9JitS+u6owBNgLfU/S5H0v8A7z7oY1pjqtOkPlEV9QCBSbrcD1J+S9/8LcD3RosevVWIXj0Du44w&#10;RJz6ZEaLUlizMBoBBP8AUj6/1/1vaZxQ16pIQUBHRTuwVKQ1BewJ8RNM5/zgciEwvGebso9Sjn0P&#10;+b+yub+0PTPRKc9eDK1tOnniqqMFYqi6NMwkZZDVR03BKgAMW1XB1kqb8UTRqz1eP4x0yzV0ctLK&#10;kA0QGrkJkh8U1shdXkjy8Ua/5xrIIiqFQv6vx7UL4de3j+fXnprPUmOpigkqHmjaOrihhqJftjpp&#10;NcLaZtdI17aGIUuLAnkAEn3cgEUPVessWXCPpqqiOColslPGUMSSLOwtJHAwNhMvpu3N+Pd1VCKd&#10;eWRj+XTdUZ2FqMKyVBikSq8c8ilZoZ6M2jVWUa5EuBqAIH5tz7eVRWg6qWFemqt3Gs0cUX3gpqqr&#10;pkVGKKK2ZKRrSmC+m0RcgvdlZhfSbD2pSJTx6qW9Om6TPGSJqmYxSGlgSnlSkFxUy1LXqW01A1iA&#10;DTrYpqJ5BA49vCNRjqhY9YXzMc4g0SExTKWgMVRBTV08dJEQi82SFUfXFeIDUG0i9ifdvDTrVaZ6&#10;4Pn46pKk/exU8ivAxWjRHnlotImilnRkWSERsul2Uhb3tzx7r4KDPWw56wTZ6o8lXkKqMzzLLAjS&#10;QTlpCPHpIi+2Us6j6luVsT5FH40YEPlTq3iEZHWKHIUy1EU1MmuEyNJXyygJURw1Ka6Sf7YkqqOR&#10;6lQsQzfp/r76deHWi54nqMMsk8U8DvG0McFS1RGshgqpqxagzTzxpL+hkcOdDW1qQf6e6/Tiuet6&#10;+sVRm1iWeeSaGRb0SoJJXZqeKa6UTo6rcJMFDzwqAbhSDz7t9OnWxKwwOov8XWET1s4l+1hdxTFK&#10;SlarFZWEBa01MasDdrf5P9AVGu1z7bNvQ4z1YOzefSRrcpRpHTedUm8MdaoZaUyQTSJOY50qJ0Ai&#10;gvY608hsWuSfp7TvHQmo6fib8PSIydc1TS1NQHgSQrI8ZhP20kVfCPt6mofUShWNQjs99PBP0v7S&#10;tBVqjp6legtyuSRIYBJNLHVzOj5GtR3SSrKRs8MUFewTSkujV4U9CtYH9Qv5IeNenFFB0Gldk1lm&#10;j8nqhghUTU+RrlamWsqLtBJKtKqjQEYvokF1t6voB7eEa9Wp0OOw6iITyOsVSKXHzR6hRlK6aGpq&#10;KfwRKyzcy3N42lAAVgObH2iuIs9eAqadHu2LUr5lmMEJhQp46n9TVsopFjaB5YwT4owBza5YEXJ5&#10;KUIAKdLlAAHRxNpIomEUSLHToyRJ+l0Aq4I1EdM5F/SAgANz6V97AA4dWrXoecKkUfjIZXlkPitI&#10;hAiREurTN9NYsGZfw3+t7dUAD/V/m/1f4dNw6FHEnVJECoSS9wGKDxqDqYsthdHKkqCLmwHvy8T1&#10;ST4f29CnjY49GlFuqglWJtqmH7h9R/FjYe1sHw9IsefSwoxyi6GQhVUIw5seOD/sB7UDz60umuOl&#10;JTLcKSOdI1GykMQbE8f69j7eHAdbNKZ6eoBbkal5/IW+k8i9/wDef9h731o0p8unWEH+o+lhpII5&#10;P9R+fdk+LqopXt6nLZbC97CxF7A/4n/H291brItrDgktf63BA/FvfuvdZLAAWH+ubXvbj/Wv/re/&#10;EVFD1oiop164sP8AVf4cAg/kj+vuoQA1HWqUx69d/T/jf0/rz7v16nXG4/F+fqb8kjk6b/j37rYx&#10;1hPNgSSeQQSARfjn/W96631jewBtbn6f7GwNve+tHh1jYj6LZeQBcfgc8N+OPofdX+E9VXj1ib8n&#10;UDwCSSBzf+gHJ/5H7Y6uFoMdYzYkAaebD9QvcfTj37rQrX/V/q/1fs4OD9Pz/Zubnki4t/xv34da&#10;Tz6xng/4cfX63P49+6ua+XXRtYk8j6gH8/ixH49+60NXn1w/UP0jm36bXP8Ar/14tx791smmT1xK&#10;srKTcKCObrcK30AX8fjj37qtVbHXYAGo/X6j6C4P9B/W3v3VqZr12DweNQvY2B/I/q3++/HvY49e&#10;65XX8aR9OeeSTxce/DgevdeAUgjggKDf8n/Ae9daPxDrs2H9kXsLD8er/fc+/db66b1n1AkcWJAD&#10;HT9Rfn/Yce7p8XXjkdRpvQjMQfQtwxNyFt9NNuP9f261KZ6pgYPSYrskEVzEFlLAIYv0kMT6WRlX&#10;m5+vtuqDI49VqAajpKPk5WuJ7AMkgTQoThgQqSst9JH9b/429+8X5deLV6n4W32bc3eVjJyRJrJO&#10;iV1cD6mwIv8A8a90FDUnqycOmjJGLKTmKOSyxKVjCjSzTKt29X5W4H+x96PHqh4noBO0KKXIYPJU&#10;FFQR1eXaFpjF5jEIysJVU8v9lXZSCPxqv+PaGcfp9XK5Ar1WJ2jvbObY25PSV+TOIpazC1MldStS&#10;CWpnkEhemhR6OMsQUZS8S6kIj5BuPZI7FBp6E9pCsirUVp1Vb2LlJd+4vcVRjloZJ6GnpfsWq6mO&#10;kZaTz6Kij/aUWqMgpkjVwzsFAJQALdG7EtQ+n+To8gVVwBnome/MZFi9D11NHkJK+jXJZSrOh8rF&#10;jqFArYuuqkOuaUIbXk0RvE/9lVa1oPi6vNSmei9Q5aroocjnKWipQlK2S+0nnhGPFZ9wn+4l/wB8&#10;3KqNTRRwuYwpCBVtf2afLpHWlSB0E+Kmyq1NTU03hp6XI1gjr5kEROSp6qMpJj4GqQwhWTU4aN3D&#10;oSGP6QfdjTh01GpDFj59BduOoq87np8bUVU8MNNVxTyPTwQLKasOYqGKomT9whYRKPSdOsWvYj24&#10;AFTV6462e9tPp0qexaWtTbVDjWiihhos3QYtovG8aV09NTC1RGi/2pUleR4x6Wa/0a1mIyuokdPy&#10;AmMD59CB1ziJMlFWRV9SGrIKGroJIKeyQvE6gNjqipiXxqiyMHVuWdtYBBFylumpTpZZxhqgn8uj&#10;q9nZnbmN662JSZKhoUz8FDQ5HKwXmqULS0pw82SnkgZZvDM4LwyRyahIY9S+ngit1cztp+HP+HoQ&#10;3XhLbrUUbz/wdFg3pBkNtQYPIYS0uN3IkcENBTZOSppcbS08hpKuijqNOhp5fO0zSVJXSsiq6359&#10;mkdHqrcR0UTKUoy8G8vT/ZPR2qzb6x7N2xW0uRr6uq2tQY2opaaOcSSz7epqEUZo3qaHyU8ZRyzU&#10;5fylgLWAPBIZNMrKeBr+2vQiWL9JSfwgfsI6BzMUMkO4IMJLXSrjN4RU+TmENFHj3zkVSRBMHhi/&#10;bMcqSrDI8HDqusgEEe1SOCviLxGOkskIEmjybPp0HuU2ljqClqqGgp6QZQbhjlohTOshTGRpqjqp&#10;pKlbwtHOVW4HJ1Ace3hM70Y+n8+krWcSLpAqa4+z/Y6GzqCPNYPddFkoa8ZGLb8aSY6Ocx0lA1dT&#10;nSWoW0/vJSlmiUSWDSlAG9JHsuvaFaDo52+JoydR8urVKbbWZ33t/HZbC1QrsxRQS00k1FHC/klk&#10;oxPNL9kihQIzJGY4RZQnDENyClW09L200qOmHA0UtQ1fi9y43zU9DTzyZBFplqYKivxhRabHU8rg&#10;oIa60ZgaIEEhhqDce7kilevIMGvSwxmRpsLlRJj1p6CuklpKZoammqJ5orFqyelpJkVpW8f7v+Uc&#10;DxtoIIA9tdW0jpc5LfeMmNUaWgFdMRT0tOXjjnhrw4L0nglIfxxzMxWpLBGS+l/w3v1T04B69BV2&#10;h19nt/xw11DLLisk2P8AEtfStXUlO9UEFVixRToS4ancFYqVwI2VnuWDXFkbSc9bYVFOgP2rnDsO&#10;nr6vddQcnuCuW0EtRTiWZZKJdUyU4pOFnNSGTSumzH6W591YV+AcOlKICBqPWOoM2fxsq7Xxo/ja&#10;1slXVy6pgkX37I5EKTXMgkZY0Mf0QliCTf3UEVGrq7KSKDp92HtjN7P3W27d5yYyoo6SjrzXYjKR&#10;LSrjBJaoWKiqaYEzetpDE5FtLEMCSxFgyMe3A62qlDqY9Cbne7do0lFWT5LL0sTN5IExEmPcgT1i&#10;a4MsldS+QThFtaOI6lb0DTcj2+FzQDrZ0UrWnRMuyt9bLjoMzuQyUaUVVNWUeEw1HRQy1eVqqXHJ&#10;R0dTj1p4y8QjkCI7T6o1W5f1gg6CPq0gcP8AUf5dal8PTr8qYA88dFCwOP3hnIK+CigY0v3C5ncO&#10;QCCNxWrCGrKTFTrqIlhg0LHKq6dSsIxqDD24/hjj58P8h6ZSOVl0r8iT5/MD7MEH7adLDcmD8e2c&#10;dj60XzGepsdWT01dTRTQw4qtLPDkYoohaWsgjjWSWWZEYlwWGkW9tqauacBUfnj+XTrRDwgGGWof&#10;yP8AlFOPGvSK2TtGhw2eM1LHWZdKiOKhgymVglneoytfVLFGUkJcya3AMsh9BFyCD9LSOzIAe35D&#10;puOBY2LKK+VSP2H/AFY6Hik6xykYmpMVT0VN9hO1bXJIKeBKmKmqtVK4lisrVMroYY4rG6G5+nKR&#10;pUOSa14f6vs6eS1fyHDP+b8/ToGN0Qbxiny8GYwdPhvLlZ6sT00SujNXymd6mvqoyDJJJG7xiEqV&#10;0ABifT71phNCr1xT/V8ulMKTANqWlTx/2fM9B9mqOmqKyqqKgZOliwpx2HyE9B9lEtDTJJ9/CoYg&#10;eZo5GVQtjqW4ZQD79WgpQHVU0Pn5f6j5celWhC5ZiQFIX0p5/n0uKRhNOcjK8kEk0yyvi6xThsis&#10;bU/kajyNOxcojv4zHAgbyA6rDke0D9tFoDjiMg/P/Zxw/MmC6mOo4PAg4PDNfMetM4z8uk1vCOjw&#10;+MNUtJVzZTKp/Dcg2DKY+opKZpmC0EsUifu3lYRkRRgKVXWzE8OQkuxUnC5AOeHE9N3AWNKgVJwS&#10;tBQemfnjh5dJhKb76Ob72nnV3o5IMjk6akggo4Y6WYasrVRHilcB3XWo0uyjXp5Ju1FOKEVwPMk/&#10;hHr6/n1QDXXX6ZNAB5dx9DWv+E9TftITR1X2qmWjp0lFZUfaiOuehqdNHjq+kEq6JwI9dTHHGmhQ&#10;SLXt7aJoQDgmlPtzUf5PX9nTqxIVIUVArUn0OAR5HHdQY/b1heieanyMU3gyhxipV0j0iRxffZKF&#10;Gh+/r4gblZDrYxKyWJIAJJI9qGoFeDYz5Z/4rPVTFVWr36cj1JpSp+3OPn1ypqOSJXIppMoxhple&#10;lzMCQ0eCpK3TPLTUlNMDfSpDsbMxS6ggge9MwPEgZ4jiaeZ/ydXSOmQC/AZ4KOJp6fPzp0xV9HFU&#10;Q1tRVLjqdqfIQ0CzU8lTUSQy+XTUOaecPH4o0BWBXLL6ZCrBl5ejYIwXJBz5f8XX1/LplowwLMQK&#10;Gg449fXh5VrwNKcessGOgSnFJSxa5EppUM71BqJaTHmQtUTU9a1pEXy6YFHrVr6QoU+9liW1Hz/L&#10;P+XHyHHrXhqV8OP0PzNPUfZw4nqLW4XGKtRDQyUdTLVR00mEkjSOopKQ0UV5oZ4axBLHUkLJG4qC&#10;yRLIbAfhxJnNCcDNR619PKnpTiR1V7eMYTJIGnhQEca1oa+ta6a9NVfTwTYuSroxR1FZTCKSvjmk&#10;qog4rZR9jS6I0ZEiU/to8Mvjcx6TyR7dRyHAY44fs4n7fOnHPTUqrJFqUAkZOT54A9APmMY6zUlE&#10;1HNXfd0lRUwijjXMywxUssVRPLGRFOSAwiaPSzMVfUbhynpv70zBqUNP4f2/tzx6qkYRmLAn+Iim&#10;ccajhT/Z6zQxOh+2pqGP+GUkFHGhDrS5GeiWUOtBUGMhJpY2kE1RMD6x+m9yPejpJqxoxrUeVfX7&#10;D5D59WCUGkA6QPzp6fbmpPoOnOloKRqDIVWNiqnpmqHqZcjVTu9SaqhmDY0ww2YhkmIBjCgDXYtx&#10;7ozFXCtxpgUxTz/lUfl1QRK8bGMVqeJPmOH8/L/iyGW6IabGvWUtNHTLkVSmyGNVSa9IaF0czYkN&#10;GGMM0zG8tzeRdK2/1RnalmyeAwfL7DXzHl0TX0SxMyp8XEef5fInPQMV8FVTGpWOkpqERxU9Xdqa&#10;HIxxBoGH2NFUMWhUX8rxjUrki4Bfj2exMhAav+T8/n0G7hG7gBp8/Xy4VPDz/wCL6QIg+5gp44I3&#10;LVclbHLDFA1TkIPubSTWgckFFCh2MtrXNubezJZM1fgOikxCgVRx9BU/8V9vUefFTTJlHsa9aZai&#10;XJaam0cpRNWOgWJ0Ugg2LLGoAsx/Hu/irUGtK/L/AC9VMB0EHuoM0OPl9nSSzkgjipMW0MSSpSwl&#10;aWLS1Q0srg1TSOg0MhYlVjYl7gH2qixWQ5r0jm0gCMDy6YJ8XJHTsghlpqiOOUspH70qh/KIpoiA&#10;AoQ6lPPIA9uq4B6SvEdJFOuNHQxWmghqVM4jljUUqFFKHTI8elxc3bVruRY2NuPfnbzPWkjDCinP&#10;/FdKKjoG1P5AtLL56alWnp42s8MjeRIaiolBZHsAwdCRzp+ntp2Xp+OAHjj/AC/aelVS4rHY+WUQ&#10;xVD1Xjrqh1qIKBDFcgzPQ1SvpQRlQdRYfqAVb+0pd2+LgPT/AC9Llt4k+Dj+X8uk5kQCJRTeeacz&#10;LJPTzhZIRkJ4x5JK1FVQCbmE6b8c6r8+1CYHd0klUE1Ff9nrGlIayempaqKR6PxANDSxnzmOKDyt&#10;QpPN6EVXIZQXJsdK8392LBQSOmxGSaGuf9VOs2YxPmaN0DoaeSCFiZC0MIih888lStQqMjSNckqL&#10;GwFz9TWOUefW5YOFAf8AJ+fXOpoGanhyIpTJEaeaCnlLipjqne2iCnisGNpNT3J9Ia1+Pdg61016&#10;00QChwKg+XSdqKOKKiqkNLT11RNNFUMWGuSmZz+6dcY5jDW1oDbgk3vf26r0fpI6gA0Ff8nQd1MV&#10;HTGpYRNJMkrrJPCRJTCYLpAjdgWuebC9tJHHN/a4NWhHRXIoBOOkVkIVmllvGZVZ1j83jCqsaIA2&#10;pLGw5IX8c/i3tbEy6acOkUimury6Z/sDIwAkdEWVo5BHEoUVC+oGR2BtydRJP0A/T9Pb4Pp00R00&#10;1+LBlZ2cmYjyRICCKhY1Gkwsb8/U6eb/AOHu4byPVdPUCpjaoEkehZAkbeRUCoRIADqYOBpv9GI/&#10;px72KeXXtJPU2ghRlhAjhUAkFEKuioqc6r8hTzx/U39+OOtZGOpdLQ+UypIwWR5I1QLKGJHIjiZ2&#10;4II4IH9L/n3Xr3Sjiw7pFLTssUikKf25dJjfVbx+jlm/BFz7ZL5x5dW0HHU1EX9imqo444aYgIEg&#10;0mMKdKiawIJB021G1yeL+6HJr1cDyHTnSRpSCBJCiSu11WFJZGUzHWjTK3AfjSSGJvwRb3RtJGel&#10;KqFFOpn3cz1iMUl/dhNIQ3rkqBr1I2gqoRizXUgWHFwfr7bOinbx6cHxZ6ErbmAkWNpYljWe6Q4+&#10;VDaOecTrUzKxIKAaQx1NpFwwvce0czjgejKKLSK+fXDIUxpMp91VKtTUyVLtPFYaDAr6uJADZgPp&#10;e1r6hxz70hDppHW2BV+siFMpUZHxyUs5MHkkRqZonlVZxKYgUDFQpH4HqI/x9+YiNQDw61xJp0Ie&#10;zNj5HPVdNHDQRQrNUaa2aN9MqzQgD7iaKUXWEK4AZlAbkahb2XXl/DAuTnpdaWUlye0Y8+hZ/wBH&#10;ldHlKeno/DksdL5ImeqqmpKb7SkPmM05BIaKBdIBWUkgtwPqCsbkjIWJo3+H/V+XS87ey8DVT0v8&#10;L1Xm8/lqyCgXJrVVDl8rWYjHUuQoawzR+aI0NaV105kiNogsTFitgWP0SS7tDCtWOPIE0I9a9UaG&#10;jGhNTxI8/TP2dLib4+ZenpYshFtrIVCYwPi5KtaSTEwVtTT07SU8ax1qJUVMwJjdo5o1IYMIi4+i&#10;Yb/CToLgVoeNcf5B9h6bMYJGlTjHpXz/AD/P/ZIUYjfG4NuV0ePWGKOKEyw5SeRpIKyfIeUyxSUr&#10;KokjSUKnH+0tx7VyQxTjxK1J/ZT/AGP8vW1maPHAevnX/Z6tK+F3amy6argye46rAPVGtnh8pp3h&#10;pcp5YCtOmSjjQiCKHVCApVQ41FiSlvYb3QLCNAHHyPl9h8+lVrIrBqH/AFfMeXVuGzO5unHr1xqb&#10;fxAr6slI46WGnpcTV00qlQ8KMumUoVPrKgMPz7D4kRT3KT8/TpoamNFIwenPbnYOGruw6XbdLiTJ&#10;NLTsxp8lRY+glqYZKlnp6mlngGpIRpAWNeRqTgXJ9s1UNq4j19OlMupYyVNKDrj88fhXju6+n3OA&#10;kmxWQmZcrJAsT1U1RXU8DCKgin0N+3pYKZXW4N2AIDL7M2Y2bJdx509ILe5MqGKQ5PVcXxa+FGH2&#10;zsZK3sTBwzZPG11XAoAnqoKuQ6qakkAUsY6qB7r6VjVVI4b8Ir7dHuJS6mgPl0a2kggQBhVh/m6r&#10;n+TEGR2fkq/YuOxNZjMMmYr5du1bwGpkWkqbtUY2R5tJpisigQDSPSqAFtTEmO1qsx8YmrAAEcB8&#10;mH5fzJ6flldYtDCgJOk8eOSPl0l/jrnN17NrKypyEGVxkEdCq0ho6aarerDS64pXip1IMcZdpD4h&#10;pVgASCPet6ht7hQEoanPSvbDJExLY4eVf5dXN/FjsrDVPYWEnzVbLk4a3IywXjo/F9nmFhSaZMjE&#10;V9DRpqEa86lYkG5HsBXFvHbkEqAFoeIqR09uzqLYsfP0x1sU7LyNLV0NJBGft2hiSKaOnIeGN2tq&#10;AkI9SBr+Mn6gi/sxt2jlAdDg9RxOh0knoSpqqnlqQI1MiSRi11FxJGPG7R2F+Fuf9tbj2aBo2YCl&#10;eito9KV6EOiggamVkQqpEQ59QZF9Jte1gQCdX+w9m8cETRVA6LW+Lri9Omhio/cDa2KooZ9XN1C8&#10;CwPq4Nzb228CAGnHrXXBEMT678tGLrazK99QYlR9VHFib8f7E1jUowZvTrXWZXclmOkAsfXpFpQB&#10;ZHNgBfm9j7N7YyEVbrxAIoepcZRg7ORrIBbkWdb2It/UX5HsQ2wDKNXHrYHkOuclKGX8IC1m+gXQ&#10;q8gn/Y8D+vs0FtVKr1YrQV6bZKezkM0q6VCAlFGlSLqNIAP05HpH/EBk2mrj1cCg6aq6mbxrcamG&#10;q8oQO6ljaJIUSxJvcseLc8/n2Ubht+pa6enkYg/PpH5LHmWX93S4GomKREIJK6roVFgxtcC/45v7&#10;AG77Rku3l5dKoyW4+vTCsUcbxa/MyqxEbn9tdJa6oGAP6uQfxe3sDvF4b6W9elHTxSSaLGNEjsWU&#10;oTZkQtdZEBBBB+pt7tGzIe0Uz+zpiZNZ6V1DVqxUWZZAq6wI9ERkvpSQXFrgHkg+xDt94GcIekDL&#10;T7OlfSSKqgG/BGoEg8f2XY/W9/r7H9pOgiC16RPGS2On+mkayllIN2XSunlWPpYX9nEFxX4umyKG&#10;h6do5YuCbD/af8Bxa55HPNvZgrrxPXq9Q6ioAVlGoGQABbcksbqbgA2B9obu4RVKjrRr5dJmrl1k&#10;g+IW4YglVLX0qQPxz6mI/HsJXkvicOHXukxVQsUUWL/tlCRZ+WchZSUA1XF7/X+vsMXkLsa0qKdK&#10;Ymx0zTFFLRTRAlQplAOm0ai+oMAOfzpHsgnCoNDjPn9nT/TDWoNQUXjZ2cvICgRk0EWsDYMRx/sP&#10;6+w9eKuAP9Q6dStOk7UBfTI0ba1FpGfS4Cqv60Ug3FuHJ+p49h65UAZ8unE+Pplc6ZdDMgaVTGt7&#10;NpVGBZptQ/UAfSRx9fZWTQ0bpSPl1yDsyySwqqaSYrs6+R3b9EUAUD6kkuQLD6fj35SCKp/LpxcD&#10;rISbqxSSaQvwrTLCV4/cdYCulyTchlP4/B9qEAPlU9W6xTKocypdAqmOI3BKInrla34ueStzc/Qe&#10;3/Dp3Up09EcEdd2V7hlFiqWUqLxamGgMgsLg2DcXI9u+GdWenQM56xys59R0GzqXBsIy0Y0AqhAs&#10;OP0m/tWY6jHVwVJoOoMkRkjlVY3VpX1NKgKhmkOgkn6MfoBf6D8e2HttYIIz69XrTB6Tc9E8XkKu&#10;xaQqElKLIAYhpM+g/pVRwy359oHt2RqDpsimR1B8irNEKqRYhCp1uSyyFnILQobEEWsAfoo+htf3&#10;UAA0bpM6U7hw6yVSJpF4ohHIjGAQqpRI3FzEmg8tzpJ5BP1t7syAcekTjtPTcdUJA1KWnhiHi9Rq&#10;IUiccMhH6rqNSsACOAfflqpp69IjxPUqnrleokABd9ar4tKhlLpqjlMqj6A8Mp+hIBPHswilWtOm&#10;WGa9YJ1jjgnhk4OuApOSv7iFryiycBdV/wBP0t71LRUIb9vr1XplKU8zr4lvEiTOTIVLyyBtV0QH&#10;ki30PJ59kNwqs1V6cTh1ij8MqA6WjSRHhWSTTDUNM63DKfqgKgjn6ccEce0oWowOPV+oUyyxpZi4&#10;LRAkqytOlQ/paKYAeuwAYALwPoLA+6mOnHr1emCviaBa1kmNPFNPCGSFBIrSsgPjmWbV9FsCoA1f&#10;hrG3tVGmlelUPH8umGsYxvHoiAtBTvFUeNJqhZLlDTyykj0Mo0qdI/pbj3sgEUPT/SWkqpoZYjCr&#10;Gkjd2EQYVEIeYlZK2LTy+kEq4F7WsDa/tlZHB49X046d6Stqkd3leUUayRxC0iIiqvomtDH6o0dS&#10;DcC1+Cb+1MM7qePVSintPQtUdS0kVOBKmmnJfWqrHJKHF3Ejm41EjgfUgexbbya4gSerKiDh090M&#10;8rxo7whWDFlmPEryxNdp+f1BVsQCRq449mEBr1VgA1B0oqQEzqFNwojOtI9cjOxKvdz+kk3AVvqA&#10;LezG3B1168PhPSqp5JCiBUNpZQZAQddjIR5DJayurC+n0pzYjm/sT27kKFHSSRFrQdPWLnWOQ6iU&#10;RwzMXW7yyFjFbTa9rEkJq/x+h9nO33Qt37uHSeSDWM9DDga2OSFFABVW8QX8Sc6kDL+SQTqA+tv8&#10;PchbZfJIgI8ukbQ6e316E/H1nAa4/Vr4/wBXwrWt/hb/AFvYqilDIKcOm9I8ulnSVy82YAfg2uf1&#10;G/B/x9r1etB1uvSigqkZUN7n6JY8f0uV928unz8Q6cknAseC1uOSD/rC3vw681aY6zLKhNwPUT+f&#10;pdRyLn3s9UWlc8es34PPK3NrgHkWvx710714Wv8Akj6m6j634NiLe/de68R9VAPI9RIB/PJuLD/b&#10;e/de648C9uf8P6fgk+/de66Yg2PBINvp+bfW/wDT37r3UWUmzAc+j+lipv8An/iPfh1VjQVHTPUm&#10;4PIBvyDZbAce7U6aLE4PSGywMkb8E3UWtfhr8Gw+n+v7TS8T/q8um2p59ApuYVmiR42Kj1ya0AYR&#10;ys3pjk4JsfpwPzzx7De5a9Jp010Wfc1JVs9QZC8xmdUEhbS+kkFhG5XlgbEK30A4+vuNNyhkMpr1&#10;caQOgYymyZsrO0TRyGaeOaQySRGJJC5trX8L9NBUfVb3+vsims2kNPPqwk04HTlg+rKpJaiSopmY&#10;vDDK0JRZKZZVNg5B9RSxJ0Dj3uPaJXFB1XUK9CB/dGnoVijK/vCD9jyeLSpT1K0JsNN/ooYmw97f&#10;ZVQdwoenFIJBPDqHDtWnqJZjolYu8Unjj/3VFbVLFBJKAp1N6mPJv6hY39p12NCanp/xPwrnpQU2&#10;3KanVpnEUcUEQS6BvJeT1FWYr9fw9zd/zx7UjZoUXUwwOmR3Gh8+kbnMVSSVJhSlWRG8lOBGOS3C&#10;mIAKFXkAiS4ZFH6rew9uW2QznQijpQFBYE9JSTZUDwiRYI4pvI61RpzJadAQGisTfSB9GH1PPPsP&#10;ycsIV1aenOzpon2Wn2dQ0aALIXaNJoYYpJVA9cJmsCNYsGJtYf6/stuOXEWIuB1ZADw6RORxEFEt&#10;NCDNFSiSHx2sTSPf9+jnU8kareMrxp5P19gbcLP6ZqeR6WKnAnpmbUtVIGVESNRfyzN9wj6rxEvF&#10;6WZV1AL+L+yU8enRgU6W+OrqNwwnQKZGppEEllleAP8AtSENwCBd2NwTq5HHuw007uvdL+krKRpj&#10;B4oluJKVTHUM1O6RnWwSLSAmsEcgWP0B+ntZGylqDqr6vLhTpfYNIpqqBAqaUuZNCRw6f27AyQcj&#10;Sqk8rbn6/WwO7dFYhh1WLzp0qpKYyO8oQg2CC8oUXFyZGax1Agg/T639rHj7tVOHSodNtdIgQyIA&#10;IkQeVozrLxW8awFSCTdiWDEWsB7KrvSOHlx6VD4R0iZ8hqidUMfgfVe6hxTIvAZHHCknkj6i/H19&#10;lWrPVugf3NlKamjuaZ3p5pjTtXoQJqNIIbJHNGedDyK3B455+vu4+Eny6qx08eix7ryMMXkElRT0&#10;yGaSWrqV1VcH20w8VTVVCQ3KOXI8Sx3PpF/Tf2/b6tWM9I3dFyegHydTBUmOkpsewSSeShmyLR+M&#10;rFIusCaZL6/JCgV0dPUxJVl4JEECnz8ui6Yh2x0H2SwFNWfdvT07LWyOlStBSlIVVoIv8nppIaxQ&#10;jMUQNoJ+lyGvY+zVI6Cv+fz+zpOATw657H2JMKk5GGGN6Oqlf7upmpnEz1EKX+2hWYsjrHdYx4iw&#10;fmwHJDxcghP83+qvXihKHq3PpZcVjtrRYd6ZhKkKRzPMRJP9zPSAOdTD1BFSJVY/TSf6+5v5Fnj+&#10;lKEU6MNqJ4dBFvuEU1TV0TsxNVUBFGss4hn+tKsqglL2DCWxABAPHsW3Qo9T59Sjs5DRDV5dFX3d&#10;SmGSSjira1qSnhE8lOsEcz1cKEeHwRW5e406QQTbVb2H7sEsQP8AVw6GVsVJB6C2CkkALztUUoXM&#10;VE1WgmjNtAWOiEk1SUfUYzYhFuvOm4ufZUwrg9HUXxfl1BFNS0s8UMs1TWQTNWw1FY4gWqFAQzrN&#10;DTyhqiVlDMupAuki5tb22UpnpZH59QvvVhTHmOm1UsbVMFO8xihqhSlTAmQppipAcuV006km13Eg&#10;B9s00sa+fTq/F08Sx4eKnpPHDJPlKyaiWmnS9NO2ShGiomliYjUJYuHnH4ubkn2x1ttZOeoIwGXr&#10;KqrUQIldHK8pnjW8RFMCyU87ixjVRqtOqAerkk+/dPashTx6eFxtXHXUFLBkaaWY0M9TRJK7ELHD&#10;TkVVTIbtrjudJJu/0It9Pfut9JM0lPUh2qWipaupSNWhlhiqYqqKhUs8MEd1DytYEKxDMtuL8e3E&#10;8vz/AMHSRxxA6g1O4s3QVFDHj6WWmaamjaSWlo6WSiqPHIVnjliqgYo3iB1ufHqbWAtgt/bpoBnp&#10;rTmvn1zoq7IS4HJ0uR8MdbPMawT4ukkjpqRUUrTiKSkCK0yekFB9bg3JJHuwYAY49VZA3HpQ4Suj&#10;zOEOJr8SaipoJRVkwZGnSWhpnAM0slUQjoZQpdBoLK1geb3dDVFT0w0WnhnqTV10OrI08+6qT+Kx&#10;UVPSY2izSCjrKmJ3vTU610qgv5tP7kg0n6WQ6gfds9V0EmlOg6ytbNmqGowlalHkckrSfcVcFWsF&#10;MjTuKyalxbyDUk9OVV2K2JtoIYGwuPU/6vn14x0ND0w1NXiqWghiodvePJ4qHx1EmSApw2UrJP8A&#10;I61jUNoZpkdA0SACMXZV4Pt1Sa6vXplkrmlOiv8AcONzEW78NmK2mqIspQ12PWV6epgrMPWK4CTl&#10;qLhmaITXUkeoAkKQD7NbV18MqOB/b0kniIkV8ggj5g9AbmJ6Opr5qQSVOHTHZiqjymJyEYaGL7kC&#10;aGvw8lOrRxrOjaG1qWAYhUv7Xxk6a8ajj/kP2dMuq66E0AbIpT51HHjw6jVK1VfOCyU/kjyT1FPN&#10;Q0cNVFVVMqBaCtylZUmSL03ZIoAkeluWsSbvKVHCoxn1+dP8/TJQtk4zxGanyqc/ZTHQa76xbxVN&#10;PnafD0lBOwo6DI4rGtTRV1NV42cmslkhS4FRGzRsgRyWChHAU+1UDAgxk44ivCnz6K72HT+pSlcE&#10;CnEf5fzPHoO6jMUMjiSgpK6srlORlmhqWUZKRIG0wI8UoWJJldnkN43Cx6gGNwQsVCOOOHD/AFcO&#10;id/Db4QSR5ef+TP7ekhBT0dcKHITxw1DeWWOugM705VpZx95kHp5AVSeBkvK7a4rHhV/CngKfz/1&#10;fy6ReGpAJzX9o/2fL06Ys5SVmJrMzHTxOKGjJamyMchK4yaoKmpemC/qphxHGw4JOrSCb+342VlG&#10;rj5j1/2ek8sQVmp8I8/T/Y9Pz6j1Nbl4oHjpv4VUy1tFPTySo0c84UhZkTGSEcyO3p0n6EED6D24&#10;qoeNR0lYEAqAD/q8us9b2Pk8wMdT5zbmHpqmgoxh8etEIqKsp0jhELUtW9NzoQauC2oEHjm5stuq&#10;gshPr007s5AcDAp0kqnMUE9YZ6LFTouUdD+3OahZZMTJopXoVALBw2n/AD6Hj8+q5VKukUrw6SGh&#10;JoOP+TppkykjVCg4aGsyEsQZJ46qQVH7kmupjqqZQyrLa6vEqgkgX4t7tQUrXqhqDkZ6itJLRVlP&#10;LVRU8kzeWqEUsjXrYwCppqqnkZAs8NyyKDpccaRa5dGRgdVNFOf+L/l011/8SrWiyeXU0uOaSRYJ&#10;XbzVPnlUfdKilQUjIURQxlSLEkXuT7cUqMDj02Vz8ukjuDNHIrJFomhpXKRU8ENPDEIJCFjjnaWN&#10;QZA0aKoJPBW9uSSpVAM9NSfAeke/3NLMk6RpJEESl+/iYMohRfGsLmwLggEMyg2Or8e7dI9JDV6w&#10;1kGNhiRneWWojcyLI6QtSPGDaoWJQAzFRwLkXte5v7uur8PWnVSM9Nc2SaYLTUcc6QoXdaidGKhY&#10;zrWQ1K6f7PCqyhbn8W9vADiePSWQBTQddU9VT1lVVSSAWljgkLIqIYjDfSDJGoTWxFmNtJ45J930&#10;mlem8HHXdfmoI5fvdLNJKkcsnmRWjWenN1ZoxrVvUALWN/7XHHvajV9nXg9Mjy6i1G5aiWX7UUcs&#10;iVYWW2orHHJLCEeSONBpBAC6GFgLcAEgh0KAKdVLV6a6xa6qnpqeGunSea1N4XqTJGW06Y0lqh+k&#10;OSVIBI4B+vu3VemdF+1lZ6pozMGlQnTeNpFPjKajx6T9bfj/AF/fuvdNklZUN5KWmDqzyKyWIARk&#10;vJJHEx45NwCeTa3v3XumepyEhjKSq01RMWsWLKyKeHWaygf1ufrbj6ge/de6wK0vhpzBqnLPeUaN&#10;Kxgem9x9APw3+3HveOvdTEkpqMu1a2tZFcSywosimQD0RqpFlUWXVzb/AAv71xPXuozs0soaFJGV&#10;0QKDpkVQSNErXA5vwLc/19709a64CFKYyr5dWpmuDEHR1a2n6flT/tveuPW+myaNpKkEIH85AaEr&#10;6UY+kFyebg3+g93HDrXWLxU7idnZacPcPf6loWvHEpP6SWHP097691CjMEzoypHUPHPp1WLFI2Fl&#10;aViApAuwAIsfrfj37rxFcdTTFBLUrH9yKYAMFCkaPKh9CPIwDNdfrpJsbAfX3rr3DA65kQQOJPHH&#10;VG0saz1MQkeExjUA5NjpJ4U/n8+/HqrfD1Amqah4JEngYSTKpQsAAfEblJbcEf0t/j7914/EOo9I&#10;5ZZZZTJeQeO9OqeIam9YuQeAwt/X3vq3WRadWmLPI7WRTpiClWkH6CSLWP4IH+x9660aUz04R0zP&#10;UDzKimKMssUoEhJUadTMo/F/rb3rpsgqPkepQmgo1CWlSzP6vF+03o1h4tQCkWNvr731qhOemmon&#10;qHVJp2H1lERkdf3YG9d6lQLKx50i17fn37pxV09dJM0zRyrzJIwjASwDyRrZbxyfUAfqdPp/vA91&#10;6gA6zKrVHk8rH9oFPOWu0Y1Xlvcf0tpVQSP9b37rQpX/AFf6v9X5CDHBU1E0vnc0qkLMJXJKyIws&#10;iuCvBkUc/wBPyL+99X6fP2oYVjEQRXjRyscivH9P0Hjm/wBePeutEVFOoz5DUY05hBX9xxZDNpUW&#10;DO17ktYGwH9Pfqda0DqB6Hld6vymYooDIiygL9UYKR6+fwOf8fe+rcOuOio8chSEu2mxhkCftqWu&#10;ZUY3IYi1iBcfS/v3XuuUCaAJqeSWQBliIZzZAws3kRhqFrfqJFveuvdONFTQlri6sWkjZgwQyyN+&#10;hGsOUA/2/wDvPvR691nqVWEwqJI5J2/b8YctqCXAjI5sQvOr6fUf62hnr1a9ZUikT9ySSyyESKC1&#10;mldG0vFb6fTi1xf6+/E+XW+mitQTPJArCao1qyjkrGkjA+Xxm/qQccD3by611hmR40i9L/bxXRtW&#10;lJpI3YMS62uSW/SLH/iPfuqr5/b1yHneTTqRi6pradEbxon+bKoo4f8A2piP9b349W6yiKG7U5V3&#10;SM6xpZEVDp1SFWAB9XBNvr9L/wBdcB17rJFJE6wzHxmGGVrmpAZjbkLOLD1qfpwPx9T70RTHWm+H&#10;rk8UZikqqcxj91pAIdOrT+lqeckAkG/q/AFve/l14cOm0ULQRxsZEuWSWAeMh45A2oosg/Uq/UH8&#10;e9D06308xxExgSRFmQR60VgDUCRmZdOrklTpPvXW+nCaKP7akusbQKz07NYrJE+kkFkQX5F1P4H0&#10;+vv3XusmSilgpKNGSEGURGJFUSFoHA/dVl4Q2Fjq5sOffhnr3UT7B4hUSssoNKDLKySCon/dX0mC&#10;NRqAYXHFz/Tj37r3XEwxysjWMSMjs/P+UEGxCxhLairc8qP6H37r3XM2DIoE7w6x4pZJNamVhwWt&#10;9OfqPoG9669084iOWOZYoVEUcZZrSaZFk8n1Kv8AXUTz/re25Kfn1o9L7DotSXVaFJDNIYpC7Iby&#10;C7SKUPH0AYe0EpoCT0qUagR0ZLrWknSm0jyxr4xHVGFYnnpZXnLQ1Dmyl7MdGlbWDA349hXc5Y1F&#10;WI/PpbEmKHh1ap0ftefDSCXLRxPJuKljp4pqCiKYvGNSaWFEk8V2a7KJJZGQIAHHP19wHzluKXfZ&#10;EcRk1BNSR6/5uqXcqBAo6HzEQtPSkx/Z1FSJq6kkp2V0gSqaVn8TpLcSwRqyyRqqcufo3PuN59Ku&#10;a1AoCD5/lTIJ6J5M4PUqDI/bZtMQJY5qnI0NPS1tOldPjqnG5Km1RLLQTKAzxhOAkojjY6eWtb22&#10;0dYTJT4SaGmoMPn5Vr9pHWlNO316FDZdTNStPWU8szM8UysdHkyU0ay2SuK2QOsCkakN0tz+PaKd&#10;e8VFKEfYPOny/wAPTiYHSh7C3hT5FJ4qJMjTxQQxVoq4/EkBnkg+1yqS00YHjM8ZC2j1KxLWI496&#10;RQ0geoJ4U/OoPnwNPTpmeSi6PPoK4VojAY6hapcgIqdmhpmEonSIl6WER1Y1KIVKM8aWvqNgfb7V&#10;8iCKn/ZOMZ4Z9Oi5tGnu6SMiCafwVlRHXy0VUaOPRUo00CVvrkQVfKzQws2hY3IYMSqk+3hVVqop&#10;UV4Yx6jyJ4186Dy6Qsamh6d8VjvJUPNBTVdZUSPGtQ9Cgj8tI8ZppXmjyCFZlg0pqAN7XN9JPtiR&#10;wFC10gevkeNBThXy8vTqvTm+36aZJ8e1PUqXQRCSkpZqiSSSdhOa+StxZkENQsl3jh9IAOlPSbBk&#10;TsrCTGPU8PlRqVBGCc9b0nj0vNvbXNV4aSo8qTyU8dFolp1mrHgpHEVZHVeREj16FSYgsp1gEXuf&#10;exKo7gMVrjgK+ePLy6dVfIdKKTDo9PV1FPEJqenqFR6iqtT+RJofGK7KJGJYzJEUQq4Ba9j6gCQ6&#10;rEnSf5CvDyHnQ168T5npilpaWmmq5JUWorXpI4AlIIWNXWx3kmr52lBWnjcMHDMQ7yHUv0sHQNQA&#10;4D514eQ+fnX06bLGuOkTm6PHUVCgplBWKCnWer0STrV1U5NQI6udlD6AfTIRx5OL8+3owzPWvHyx&#10;gcMDhX09OrA149Abn8xMzQ4yiopRhEBWqhq6iIiGOeXzy5CWSQeQSyyGQrBGGLAKCCPZzbwJTxma&#10;jHgfmMAelAKZ4ZPXnk1CnSFqHkq3H2szZEGFhjop6WWCWppqYGAGKYWDs7Mslpo1LaSLqOfawBU+&#10;IaacaGtPPI+X2kZx031hjapaN3ZKWCrxcVPTGJnklpmgKnXQQ1CKSlUTqLqCzMPRqt73RKgCpDHj&#10;wz6keY/IUOaV690pcJXfbRSlC7GKhCzSwearEUaHSKOisPSZNahqcuVGnlSb+2JUDUB9cYA4+fzp&#10;TjQcevdLrE5KSbFzxV0UDQg+KnraVWjhkoSQJ6iWno08S1QvpLkfQLddSn2jljVZezy8vn8ic08/&#10;8p691Mo4qqvbwmGaKCeCpx8aLFAJKiOmUaEmqYx4TGxVLMdLN6uOffiAlCSDTPHAJ48c/l17pTUW&#10;EroRjmqnoKiHK1VQuQWro0hhoDj0EvipY4gQ4a6AKb2ZDzz71qjOrTXtApQ1rXzP+H8+tAg8OpcF&#10;KlEDA+qnk++lkZpKb7inqJVJMeQWBRYFOFVBYahz7sM0rnH5j5f5T8unUPl0wZeL7Z6vFzOsj1NF&#10;oWGenfHQU9PG4ZEyUqi5YSMDeMH8cH6+1cXcBJTh868fT5UHToYjA6Sc081NLWrPJS1MlbClDK8W&#10;RqIKqKCBBN9tRsv40xnjSWYNpBU8e1SIjgECgGeAPHzp/q+fVxJjPHrBTZylWbEwyU88NLVzl54/&#10;uJacVqICy1BkqhrirX0qHCRq8t9Ooj2p+nBV2FCaYxkfswR9pIH29OrOgw3Smm3Bwk6sJZZUdKfI&#10;CGKOahUm1BS+B9SrIjllnjQO8gVb2YH2kMYUlB6jFeOOP2U+E8Bw6dN0vBencVcTRxVf3gx8sQZW&#10;SrMbx09W8d5KWfHxWWqSU62iuuoA2a5908wtAfs409a+VP2dbMgcAnpmaOgjnkSKQTRZOiGQWieo&#10;1Tu8kumamCaTIGW5MCKbCwHAuPaoamFacDSvkPmP8vr07GydP1NRSGuno6ueujjR4ZI6OtMVTT09&#10;NNEYzBJkEWyOqklgPr6VJsPbYWoDAD8sV+dPPp2SZAuDXqZXUCpps81d4YzQVFKkqQM4hTTj5/Iw&#10;0gSJcyRXW62N7gD3dR+X+rPSMz1qD0yVuPq0iMaJkMfUloVoHoqaCrjjpFiMlQkdSGAjF/8ANIU5&#10;UgKTfitFGcMPP9vp9nTbuQK9IQ1EYkihphDUfbGpSR6Kklqo6SoQa65pqWRVBlluodxdQwNn59uF&#10;fNscOPn6U+XSUnP29d4fK09FVRQVtTU060JfIR0yyNMslTOSKppJ6YHmFZCRTO1gSyjUQD7pJEXW&#10;oAq2PTHlg/4fl16tM9DXhsvLPF4sdLHeoR8xNVPF4VnhSVVWilpKoa/2lUP4nQC1rH8eymWBQ1XH&#10;Dtp/lrwNfXpdEdYHSgpq+ilnkqIopamnpVeqOTEZFbVxxktU0dREbCMSMeNQ1cA3+nth4mAocE+X&#10;kPs6Uh+3hwp00nORUlRTmo0UtHNHNJSyxv5oCxDPI9VVTaVRJWsG5vwB9T700PYQBkcRwP5etOmx&#10;JT4uHSeyW4aATQxU8VTVwSQx+R7FpIhOxnqpY4odXjnQW8EjEq3OoXt72sLEEmmK/wCTz+3iPXpt&#10;mUnHUetWSSL7SggT7ibJSTwBU+0qRCU8lPPStGoEJaP0yThbav8Ag3vaaR3NwpnOPmD6/Z6deoKU&#10;Hn1ANLI5p6uullfQ7VlOGZVEsEziCeGvellj1yQm6M8uoBT+m/v1QAUQccfmOGnBwfl6dbIz0lMt&#10;W1pqPsJMtS0sQqlEcdKrQNUxU7mKmMflj0GEhgVTUpb6AuB7UxpGBrClsfsrx/P9tPt690IG0s+q&#10;UkFOxSn8NRJAah1m+5pkjbVLJXSQhvIZzodY2BjFrHj3po1JOOIrilD8h9nCvz6WQAEU6FPJZEPS&#10;x1UlbVFIHSWpqqWojllrtMXjpKB6dAFhM1yzEKLIPSQbEMQxBSQoz6H/AA1OTTpesIUceg9fNNHP&#10;XUU8cgValTExfxVFVMyeZGgQgDSqFoXkLcgg3vf2reEMgZfT8h+X8+mnUeWesdd2W1BLS00yZPVi&#10;ZiaTweV8hBS1cAp1RZaWxTwtpXzeu62F/wA+yibZxJVhp7+NfUef+Sn2dIZyvmOk/L2KuNE8cD1b&#10;JHNUVU9ZR5aCVMjJVgUdRWVsCahFo4RUZD/qgNXtI2zGVgWxXGRkUzQH5/L7Oi+X4cdOJ3DQZOCR&#10;0hxr6aKgX7aeSWMzUujyVH2k9WqLrTSoUwwXbSNZNzdB9FLA9G1cWoeOfmBU0Pzbz9ei1wQekJWR&#10;xQ10pWYzJiYJKwStQiiy9TDkFEQT7+hJEzRoQWJCKLDjn2YxZQYqHxStQCvyNKA08q9VpivTnhK1&#10;qGaB45XyEfjSSsqZWWBYSbxqpmTS00urTr16kNyPqfdZ4xIhVgAfTjX7K8PUHj1eM06MrszelDj1&#10;KyulFWQSGJ/JDr8v3kF1d2I0U4HpSERMbfS359kF1YNJRlzUf4P8P5+fSuFgcdDXTZ1cjNTNkaqt&#10;pZHiSGGklrVqJZJ0i1Mxl+kbH9ZB4BNjwR7KWtfDqEFQONBw+316Vqa9Z63LM8MVOamR5shDHHNT&#10;CM+WGSnvJFFLIq2WRxYlgfUWuT+PdFQD5AcP+K6dWtCo8+g0zlLLEEnqopXyXnmlUV5OQrKqnCkx&#10;p5YlLrSjUQ8ZVhqW+tfoTW3YGoBovqMD/or5+QzTHVAgJx0HeR2HGtE89Vk5K2kyYlaZ4aeKbFTy&#10;1aeEM2QdiaN4VLqVk4IsoBP0M4Z1keijSU9eOM8PxV6d+n0CrcPPrFjsB/AKSjOPSnqMbPUiZRT0&#10;tHJ4hRKIaaKZoACsN1tfQLkait+fbshEjlXqD5cRx/y9WEQqAOHQjUG5qWnSp8ypDUVtJUIJKZXN&#10;bLYaEhmpl1J4pTceUuzqtiVX6e2fpiKEZofPh+31/kfz6fjhQEdO2Wx1fuEU9fBSx08aUSUqzPU3&#10;w1I8VP4WmVALNrB8ayONQa5sPbSSRx1VvMk/M59f8nTkkLsB6dAluTCZaOhjfKSLV0iJLNUUlbFp&#10;eOjpWugpp0F7KxuQedJ+tjwut5I9ZCYbgKep9ft60BQU6L3vysjxdBVVFDK0FbJRfayVAbwvF5jd&#10;lgVwSYJ1I0FLAEX4vwINuj8VwJMitafIcK/NfPpianQbYfJLWQgy0tJC9QDTCvr6li9WtPAAkET0&#10;+hlnjUftG6g8kEkn2ZzxeGSqkkD8IHCp45/D69ITx6Gbb9aQKqf7KprhA+METVUUc0scTBYZmrpD&#10;qqNKuouAGOkAXtc+ySdfwkgVB4Gn2UxTIx8unlbzHQuU1JVVSQSo+KnNO8tqQUCUTUa1cniaF6Si&#10;9KNJbUqsFYCzni/sodljJArketa0+foOBINOlArSp64ybc/h+qnmKwrE9QKcKjVcUhmVmcVECgeN&#10;1uxLomtSb3A90NxroV9BXyP/ABX29aKrXUekrkMXjBBM9MVkkpVllytFGk001Us6gSapmUmoYfVZ&#10;Xa6EcKfayGV9VWNK/DwGR/g+zz6YBoa9KPbWTjoIEqqY1xpaaFKarhy6yiRKdOTUJFALsJkIFjyW&#10;Uce27mPXg0qTXFKfMVPof8PSxGBWvQwLvTDwIjRiECrqU1B6iM09V+2BOkqQkm7AgFSDb6Ag+yw2&#10;cjk6649OP7em5XAOOPTwN8hiaeKKkqvPFf8AySnMieGKULMkkMwIKIunRJG3kNrKRz7ZNn21JpTz&#10;P+rj0x41cHoNd2bsSCaeix9LVPTo/wBnUpFM8WQnEw88UVNrPkp4/INRAUuRe5Pt+G0LdznJyCeH&#10;pnjqP7R0nnnA4cT0WKpqiskVV9xFEn3MyxTYqJmaOdZmiSpyMlaPJDGSWR11nU5JsLix1oAqlK8M&#10;Gn8tNAfUYFB0Wl6Hp+xtdTV8DU2XejheQHy2lUVAhpTqE0MVMBqkkHHjRbeqzFTz7TvGyMGiqfTj&#10;9lDXyH/FdPxsKgnoQ6LLSS01PRQHJUlM8Ip6epmfx5KiSI6oRP8AZ3Q+NR401kk/kce0zQgMXwc+&#10;XA/t+ecenS1Sfw9Qc9l6d0lcwx1Oapo0alkncq1TTSt4WjmY/tiXQi6mQ+kge7wQVIrVUPGnqP8A&#10;J9vTcpwfKvQLZzNpkZMl51eWFtCRQU9OzVsXig+0ieVACBHF/m5CCRYkm17+zm2tTCqle1vU8ONT&#10;+fmPQ9F0iV49ApkauHGtNjUpBLHHEKmohpKpNcmSpoilF4lJB+3UG5Ici/On2fQxGb9QnJNASvke&#10;NTwrj9nSVkzUefTJBu+cSRKlPSNFXrDSmqqJ3haWqpF871CQoQAE0gNqQ3CgMLH2qbakKlmJqp4A&#10;eXpwzXqvg5qekfm9z1mXq4JpTBU5CStbGslFHTwR5Cnkj8xqzVftwqxUXYpoBKgkG3Jpa2EcCmgO&#10;mlc5p+WT/h8+n1Si56aarKRMsdNXSVELwy1BWINDW5erinUa1eScFRJNyVlSysBdVBJupit9J1pT&#10;I9KLj7PIehBNerUPl/q/l/q/kIlDkqqGraMeIwRqztBOjU8a0FbZTSSxzBmikOmxeGa350ge3JIE&#10;aME8T5gVyPMHFR6Yz+XXiBT59KyjzVcpkvTwwygMY9TH7KKj0F9OPnf1xzfkMDdjcWtz7LpLaLGS&#10;civmSf6Q/wBVOkkiAN1N/iYVn81YvriiSQVE8kngiePVLUVEqgWVydPjvfj22IVOQPM8MVzSg/w1&#10;+XTejz6yQzrOIooql4kaZoaWjp6eN1qKsxapZZlYECCWK+pWa/5ufp72U0k1Wp9fNR/0FXq4FcDq&#10;RSSvSQxSxrJNcNoJgiaTEyJ6YSK0g3C/2BISugWsPr7qyq7UbA88/EPPt9fs8+nPDNOlniK2Wplm&#10;vaplajjFNPVinqaaWSM/5VJXTgXkKXBhZHtGxsT+SglgVVWnCuRkH5ADyHr69WCYofPoXtu5JIwG&#10;eSqVAIaWrljmiqXPkT6TUc+tS0jDUZg/NrKOfaCS1DcKVoaY/wAHyHACnr1rw88cdKYo1fTxwxQ0&#10;5henmiq3qfJSzrQhyI5WqXJZ6gyC5jB4jPA97EQiyT5igA86ZwPL7fP9vWvDNOmv/J6URVR+1qJZ&#10;ItJpKqeprW8Ea+PRHJFaSQJYEqy+ker3ox1BUjgeIA4nPAigr8ieqGoND0HGZp6Opq4RNFJTSUq1&#10;FO88VV5at4pH8ppYJTdGV1sI9YBAub6gfb6KyglaZoaUFBT19D9nSd0BOelv1HvQ7Y3BPJQzeGoq&#10;q0RJ5BK1RBQIwjeSlIU3kc2ETatIZbgA29k+97b9XaBHXgK/Ik/5j/h6U2cv08odT1a1tLviorqa&#10;noVqathEUpaZ2BavTHKoiqHFPawYm+tjct9fUQAInk5fVXLcPX0r8upF27chOmkDpc5jcWRyc4p6&#10;KH712EELwGSnSlnhA1K1RWRBWlZgAUh8HHJb+vtba2EcXc/+r8vL7ejJySD0EG5q+tiign+9qquo&#10;ElUH8pNRSUiwv5XjiWtUuskX1s7DSLBOOAI7aFCDqFP8J6Jr8Ex06Ibv3JSyZOpeB0lNRPWNR1VQ&#10;5hlkkZtZnaRQfHwWSRkCnWBckX9ncFspXux6jjQfZ5/L5V6AVwv6mOgBqNwSmMPT0sslQ9Qbyy5J&#10;WiUq1vs6RiB+0H9UwlB1g+kH6+zdLMBqMcU4af5n5+hHDqgGOsdPvyFDViFaOOtooxS0csk0klFS&#10;01/36c0fCF2cs1/ppINha/tw7STStSrZPqT619PLpWqmmOmug3HCZZjDU0ESGU1lYqmddVYo8cLU&#10;sK2BNifJG7eoXb6e3329guQzEYH2fM/4Pn1fwzSvWfObieUzllqqNaiOCGimeWnp5DJIQvkjJCBE&#10;LXUl3LWtbm/u1rtpWnA0yRQkfYR6/Z17R0nJq6lhQ4w1sEVLJVSxQzwUkwmnrJItUzTuVDtfmNol&#10;QIf1FyPZglo5PjaTWgJFRgeX2euSSOtiPHTVVZisMH8TWSChmxjDRHV0IycVbHpEBrZY4OadgLoU&#10;IAJ0jg8+1cVkit4JBbV6GhHnTPH7R5dWEdOPSbrclLT5SmhbImWCopHqPt4YVo5IFruGkpWkXSS/&#10;LH1ErewsR7XR26GIlV8+P2evV1C1pTpjTKTQpAYq2SWjaCtZ6KpWNmWNZrTxzSwDxSySWvGeSp9R&#10;9qTApJ7e4UFR8/5/b8q9WoOPU6iqR9n5o6GpKLLBHUP/AJOsURJ8j+FmF440WwZ7kHn+tvfjHV9J&#10;NK8B/L8zXh1bp5+7hdvuKVpYanyLPLHVWlpquQ8QxUMz2Jj8Y9ZtZeR/T37wyBRgKcMYI+0eRr17&#10;rlBXx0EcIijD4+XIT1EmhlmUeZS08Ud1LBo2P7YCrrX6E+9PD4nH4qU9OHA8OFOOT17p1XJ45YVl&#10;0NQRU0euGqqqCpaOp86FFGTMN55HK/2pPQl+EHB9pvBeun4i3EAio+yuB/hPn1rrLR5HGUlS1PTv&#10;T1DUlG4mrIIHmhpPuQBPRU9UiqkaPfUGYNIW/pb36SGR0q4pU8DTNPOnmfWmOtah07UjtYtNNFpV&#10;n8FUIZ2lankS8NKkajRHKouA6SgWsW/r7ZZFB7cfL5+v/Fj5dW6T9TjqvINS0qqWgjkmhm8NRGjy&#10;RVpAp6l5tLLK0NitwxPNrfn3caEBbz/1fsHXgCTQdN9XQVMTeZjFAJ1npUjqY1NVkHpWA+2SGUaE&#10;msLq7EBvrb3tTH8IqacaHAr88VHVijDJ6UmOwf8AEDQzypKEMlLTPI6mnrljmPlnoVVgbRggeQj/&#10;ABK8e07SUr8/zHoDjzpwr5dbVC2ehi2/h6I0poYYldaquqaaZpaeGGUTk+R4MQsv9pFAvPJZjYAH&#10;2yeOtvIfaPtanD7OliQpwPQnYXA4qgWOtWkiqqfXGivk4dNQ08chaOgy9OyGIKsn7kLM5ubhiFt7&#10;v4jP2nBPpwofMVz9vTywovSvpKaJf4hJBSLKtH4chTRQSx0VWKmonIlUtD+24Y+rSJfELADgke19&#10;sRQaifT5U/1fn0lnXjTpR0lZ4Wp8XM8QeWKSSKoqqUTItI7et/EgCsUNxIkdiBb62v7M43VR/q/1&#10;ft6QsCTjp8qcuaaKlbHCUmeEJrdEPmihNqieopzq1+mzQqoBUA839ual4HgP9Qz1UgjpHZOt+2OR&#10;qGjTIrPUJX4uopY1ilhqIwEnErsC8K/RgCbWB/r7bkIBx+fVT0D26sxNWLBR0UM0kElXLHHXJDFd&#10;Kl1E7UsjICZGZ+VaT0i9vz7KrvSVLcKfz690X7cdK00lU8lPT0VNDEtVkKtZb1dMsLeNCniN2PkP&#10;6FHpuebeyyI6SAKsfJTwNc/4PP1630k6KSWeleJYqzyeQLJDS+A+aGVtYSRa9WVGI/T42ut73B59&#10;qZQFepoR868fXH+Xj9vWuldisdUzyMkC1tPLUyy1cWmeRpovH6I4zLSho49X+b88jup/JUW9sPIo&#10;yaNTB8ga8fME0GaUHy60WA6XCYcVsa1GQus9JDI7UUM7VeQkqPJ4YI4TE5AANr2srEXI9p/F0HTH&#10;wPnSgp8yf8JyOHVVZumSvxmURTEaZaWgVofLHuOpiiqJSzkz/bxqAxVT6zJbUPpf6e9q0XEnU3lo&#10;BI+VfLq/Sdmoqamlp1pqlRE0lQRQVDM8OQ8np109SRqjKggRRMA1jcXHPu+pmB1CpxkeX5eY9SMe&#10;XW+siRUgJWOhV1xyy1EMFW0ReN54SkyCqlusEfP6+WY2+nvR1EZahbiR/kHmevdPOLpXFJj56SGk&#10;ihFMTHREokZqJZtdXBPPUnR5BzpAsCDe3tqQjWwauTx44Axgcc0z5da69UV9LDMzvSUnmjjq2k8S&#10;S01TLTyMP3VqifE9hwEtpa3DKSPdljY4qaEj50+0UqB+zrfTRk1qRN5pJkoKaq0xReI09PK61CeR&#10;IStVpBJ/3c6NqH0Nwb+3I9HBRUjPrwPyH7OvdcsJjE+7eeVKxhj6mNBBLSw1KZA1CF1p6SEjSiMB&#10;aROQSA2r3aV+3RjuHEE1GeJHqPL9nXhIR2DoRkpo5jSU1M9XFCuOWo+wbIJWUeRnmqLNRyyqI/t5&#10;EQBVEcjX0208e2RSjMQDmlaUIFMH5/PA6VRCvcemafByZeSoajir6iX7z7ejrhTtNIgVNcsEtEfU&#10;IF5Rn/Ta3P49qA/h0LYxkE0FPUH18wPXp7rlX7PrYmpYBQV1BU5B2eCGOpilihg0eKeriFisT82R&#10;bfT6c+9rcIAXc6gvnTPqPy9er6cgevV/fwk6bx+3euNv0zqBM9HHqjaFHqIwxEwqB4xZDoNi5Fz6&#10;j+bmBeZFk3feJJW+HVX9mOhttFvHFGM56sgoMLh8LAHhxlCvgUOGmBkeqMg+kdQwZifoV0g6f6D2&#10;abVZW9uAStSOjsqKY6z1e4o/ti1HQsY4NMUrq8ZiDyNbyshDlfpybcWuf6Ab7cyk4XHTTpXj0w1t&#10;NDVUkzLJG0oQxtUVNOJYj5xqaGmqWBIkAsdYBHA+nsUR2MUyhqZ6SyKuadEG+SHWMO5aV0FNOlS8&#10;dR+7TU6GpLwAL9u8LKv61sxYaSDzY+y7crJYCHQdEN1EHNAKdAp1H1jh6OU0lPAWrVpEldwpSaOe&#10;RvAoMAsqyWXSxtcAk2vY+0NlA1xdUfh0wIhbpXqzrYG3HosfT06Y5acvBGkgP7qaoQBDKkrjVrJv&#10;+eTx7lnarENDoApSnShNTirdNvZOAqXekqpKlYkE8byRs5aeAIpTyQ06ArrAH0tZfr9fZytiyY6O&#10;9qIV9PSKoTTw0UqrJaNYUeFy15YVaTVGAy2U+W2ojV6eePbwXTjo/UEtjpHZQUscddVeWUTU0t6n&#10;xRon3AqWBanSk0/pfgJMwN7fUfX23KgKk9H9qWwPLpC5KjiijgEiwR08LFaTziVqipWofyyQVEJ/&#10;zoB9PqHH11fX2XuaCnr0Yp59I3N1kMkPlCG/3Lwj6VEM05bQqQxWRfFGtwFYqQfp+Ls9LIOg8ysU&#10;SXljMU8kaSJIjHUiUj+ialp5ZFWxB5dSLW/tG3ur+XSg9A/kqlYqgKH0MwqQH+4CBqZWCwxRsosV&#10;AF1NgOb/AJv70jZp1tVY5HSWqMzQJKXqmi0CmiFRMVWpd5ZX0eJkiF3/AB6QnH1v7cr1YqRk9YaP&#10;cDiV4GlnyNHSSBlPjpjHRSxr61auYhIXCt6VcMRyDb3vqvQhbd3LHM7UhagEspSsjp2Es0M8YAaG&#10;SBJj43IUAEpMBquVX8e3IwSOmWBrnoV9tZ2Gq8M6eUy/dvMkr0zx/cJOfT9wtUtokj5DFG5HK8e3&#10;HiNK9bQZr0J4rkkBSVgzGVWim1fsQAEq3hmIvwTcebUSPyPaUqBUdO0rw6kGGKeQ2lkinkhWkgLx&#10;o9MhDa7oJAPQ45L2Av8AU/T23TNOvDWvDqA9GZVMUIiNmaaSapVDTRTOdElM9gSivYWlUkC/tt0r&#10;9vSlTgE9NEcJqEqpaqraIBXikiESvSgoD+1pj/zjqAPGwI/r9fbFM19OnQacOoVDHGBCaZ56mOo/&#10;ceKZ/GZgh8TU+nULm39OR+fdAuc+XT9agHp1xs00TSAxz6z+2YpCjS08JbTFGbLpDFeI2dCALnVc&#10;X96ZKCo6o/Hp3pmajdBE4VS06Fo51tGzn/OOkepZXC8KV4v+q3190ArgdV6mSpUyvTiOliENOPUp&#10;8clROpbS8UMjcxuv9FZgf97tobrXXKoSKMqkclYsUk0ccdPLBFURvEPXUxXUAkn6A3v9bC/upBGD&#10;17ptmeKUColhgSaSqWWCmjhaBWgjfT4Z5gCEstrhTc/nn37qwrwHUDIyJE0irSzwVsMrmKmNSo+6&#10;SoXh4ZQDYBeIr3t/r+2ZPi6cqDw6gMrQp5CGpovKseiaaCtjiZrKoZOG9DfXg8XP+Jb6vH8Y6bap&#10;YWj/AMoUy1EjxioliYiGOEtylO8ur7lhwdQUCxt+LDVM16ci+Hphqru0Pjpo6+NXq5SYvE9PH/YC&#10;+ScglgB69TKFP0PFjpunxQju8umXIVEsEVOIwaSF49VSwIrJKiKNhJEqLGrWN7tr0sPrdrD3rpxa&#10;Ux0w1tQJ6SqabwxvJUFDUQ6pPuae/mMCtDdiRwtxYgf0Fh70AASR59b6Zq/KCmSXTIWpGnhelrRG&#10;kVDDL4wZaUufVciwLXYjkk/j36vTmjh0m6yam+5iqaYwofNJokllEtMJnX96rjuAdK3uqnlrG3vT&#10;GqmvW9BGVPTBVU9MIZ3l+7YrWyrJWU8DzGUDiQ0anTpk/wBrkX0/2SPdVJ4D062A9cnpiq6rHQxR&#10;xz1SpSxypPBAnmknpRIwJarZAVnb03kZ2DA3HPHtwKeJ62w7c46aq4MaGOoX1LNVmvjqngijip4Q&#10;+pHWopbmIM36mdS39nj3YU8+mWWgr5dRa2oFbUUhekbxy0a09XT0McdVQpHoZI31lpDG7/VJ7Mo+&#10;jafx7AHTbU88/wCDpN1uSSitTT06QUrutPVGJoBWROkJClVhBRw62UkXJIubEe7qtRUHPTZI4+XS&#10;blN6BqBEjqnDpLRopWSeFnfyRySSRfpCn0gqQQeCPagKobV1QLgr5jI6wqwgSlnxyVtU0lRIKqjE&#10;sIlevgS0n3VTIT+2ZLOI7i/u4Fahv9Q61WlGH5j5/wCry6T71NRKtGDRRtU1gqcjX1KSKZ2kppTG&#10;Hqg1oxCF9KwMukGxJI9qAFqTXGB/q/z9NZoMep/1f5uo81SYqSmp4JGaV6mQvSVErChiik9TStLK&#10;o1gGxYQsOP8AaR79pydX+r9n+XrWo0C9NMy4qBppwY4JaNHjNQ8oWCWKqQvK+PpISGESNbTUNKb/&#10;AE92owNBw+X+U0Ofl14BOPD/AFf6s9MuRnmaBtIp6qlaCOKSGGJKGphgEYWN6JKhSCJTYlTMGY8j&#10;/U+3FA8zQ/P/AFDrZ7gRQUPpT/L/AKvTpjnnjnlpKqKmo6N6iSHHwH7qVJpGoYf26eogRQIVRrqR&#10;KxJa1jb26opg5pn/AFevVKiobhXGfkKfl+f5dNK1ktJLWgVU4hjrJpTH9rHPLHJUxCOqerLqLxKS&#10;piYHg/hvbmhXp8x/qp0ySVrngfz/AOK6bvukBmOTWRpKmmlp6qCanSngqKp1LU9d53BIU+g6bBS3&#10;0t7toFO3y+dftHVAaYfieNRQfI/5ukTLM+OoJvu6o1EsMC1sDU1JIHnrGbxxLUxJyPEtypWy25IP&#10;t/SHYUFK+R8v+L6pXSlDU0HH5/7HUWqqXXxVMSisaor4I4qgzNDXz+Sn8qU0b0wuy3/VMEBF7MdI&#10;PvYWlF9K/YM8f9jrxcrkf7Jxwx/hx0wRxinqquA1cRqJ38lS9LWRR02qMGdoZ8k93cQHgBUJZh6b&#10;8gqNOpR21HlX/Dp4Z49MVyQTk8aH88t8um01qQtKVq6lIqiljqK2rhEQYGOQmNIZ6oBZUPNrBgG4&#10;0gj254dVAIyOGf8AV9vTTMFODgitfX/OOmSslqKismmSvrZIIofuVnqi8kUOuPRHT6KrTqKg3kSF&#10;fqdQuPbqqioFIH8v246TNqZyQTjzP+DPUauiKQTz1FPBJkXpqemVx4mWqdXDPKkhAURqv6mAGo8M&#10;Pe1ArpQ4Bz1pqZJHcRj/AFenUGatk/y+KJHFPTVUEkTo6xz0sWQIkkmMKrd0BHLKDYfQW592CKCD&#10;Wta/PqrNUFQKUp/Pj/PpjrZVnkmqJBHk2VZplkkDuaqsL+EUsJjUWtdSdSgD6k39uqtBp+H/ACdN&#10;sQW1EV/y+XXdXOi08NRUT+atxiwUtTS1AMDRamMwjAmAjfyW/bkT1C1iefflGaAYOf8AV/m68xAG&#10;pjUjH+X+fqOsA+6q0gqCstMjpf8AhqPTxNM1SSJhS0k48nj0/q1Kwblg9/fqAfP59a7mFTj5ef5D&#10;iPz48eudJDWf5LTLT1UjRCQ0lHK1NPHGrglQjyJ4VvYa1JH9PSRf3o6BVqj7evKCaLn7P+LFP9X5&#10;mXKhqCkKWx1THHDVV7uJKFFMTaG0RSqCjQm9idQH1BI91OkZOR5Y6sRXAweJ4jhjz/1emOu46SSK&#10;SRqasyDp41qGmBEtHPHI3jrK1KiNV8ahDpCm+s+q3A911rTIA8vnjNPn/k68EySpJ9fSnmf2f5+n&#10;qCnbz01NT/5LBEGnxLPeWEKEvNLEzKGdWUgjgDVce2nddNTxPHp4KCQAcfh6eBQV7fZTI9FBjZHv&#10;JOYGSod1tGKFlVQqJ/bY6gbXA59p9UdCDWvl5/n06I3wxoAflT8v29KSCigpIpnnqEyRN6msmjoP&#10;LAqGUFaOeedtQViFsjyEj6A/j2ldtbVHb+dPz6U6FXJOr1x/KvT9CYq1pZSuLqKSrWGnWerpWpjT&#10;zyepa7HVky3j8H6WEoVPwrj2nai0BqD50Na/b9vy6uAr1IoQeBOKfMH5fPp2SkqY4KOTJ0kuMghq&#10;4j5BLHPk62ljYmOZKZWufOBqLtKQRYqpHJZYgkhSGJ+VB+2hoR9nTwRgAXqo/aT9gB8/WvDpTrV0&#10;71f2uQmpIRNSyw+BqIU8sSVgL0UVXJCjCJ7fTzSBWa7KNV/aUo2mqg8eNeNONOGK9KkK10SEcCOH&#10;CvD/AFE9OlF+1QpHi3yFGaaSOlqaAtTzyTRxNeFomIJ0A3LSkkhbWB49suO6r5rkH0+3/VnpVHQI&#10;BHUUwV8/y6VCtKMhNHH9hSCUCJJ4aUKImhivEKqMczSFi1mVbsfr/T2nITTU1Pyr/g/1Y6fp3UwD&#10;9n+Hp4h80kUTPSodaQv/AJJTiObITwD/ACtoW9JibRe0Rtc3ufbJp6n9vAdPLmlQP2cT5/8AFdZa&#10;Ty160UMMZkpXq6qKGeQNDJHFJP5ZYElhBkUqPSsgtdrrc296ICk6jn/Yx/PqyjVQDgf5Zz/Lp7hl&#10;ppq2lovIk+mpqabHNUyxV9TDTCLX4FMYF447HVJLNdTwQSPbJXtqfQE0xmvz/wAHn1eik6R60Hni&#10;ny/y8OnujrJ6m3lK0+oVsTVVZOKrxGCHVLJDkYPQ97KGj1abcWX6+22RRwFfkMV+0f5erD5mn8/5&#10;9SKZ2NLjJqJJVpqAJI08NBFLUULT3jkipaZlIhcE+Y3JNjZgfdDxOv8AF/q4+fXqGgP8/wDVw9f9&#10;WHaVJqHyQlJJEyckWQYwqlRJH9sdDT3Kkjy/2tMRjBJ4v7pQMajyx/qx/q/kPUoTX/V8/wDVjrLL&#10;NDVQ8Qyw0qealioVjijq4S/qbJ0sUg0sqn9fIJFyVsfe9OkV8/Xy+z8uPXhXy4dZVlrxBR3VppZq&#10;uCVHgoVhj8MC6JvErkFFQkPI6m73FveqKWJH+GvHPXs0/wBjrI0ddAtfFTmWRKwTGlqqXRDA9bUu&#10;EcQwyKJqd9FrDUAwuSAPrcacauI41/lU+Y6o1QMdBRurFp9vPjaVaZohCGzKVVI9Xk2+1f1Vc6KN&#10;c7ISbvBKraberj2Z2jioc8fLNB+3onu40aqKMUNcVP59FR3pRR1U6U8ccn8Hkx0zvWNLU+PI6m8V&#10;CnkceRCONEflcIONJHPsU2T+de6oxQYHn0F7yJa0Hw041PH/AFfb0WbeVJRmlqPuqqSAqYUpaoU7&#10;rW5CJU8ci2TiVEPA9QuBdifp7FFkSGB4jzHp/wAX0Hb1EKEHHz4E/b606KJu3HF4SJREscZlaSpR&#10;FNIqm/j8UUXKMePJrtbmw9i+1YEf6q/n0DruLJLcPXy/LoKqrwpItO6Mo8SiScoCkSWvZWFyQeLF&#10;uOOOfZr0TNprnpjqkEnkEczFIg0iSFeGCrZTIwH+2F/bsdPPj0mbRQ049f/V3M251MBe4INtNrA3&#10;JufajopX4uuAvwSL86ltwwAHvfTjfD1x02B1chTcH8gn+v8At/arpvrw/Ivz9NQUgf65FvwPdH+E&#10;9ePXJr2sOCwINwRcAiwtb+tyP8P9sGk+IdaHXXOrkG3AuFvyB9D7df4T1s9cza1zyfpbTy3+vbm/&#10;thRqNOq9dAfhQPVzYDgf4G/u7Cor6Y631yAAP0tdhewta/H1/wAP6e2+tdcAOOf6kfg2YtwAfzf8&#10;+7p8Q62OuCixPPI5FgtrC4sBfn26/wAJ62euwPoW+tjfgfT6gHTx/sD7T9V66P0/SL2Jt+nkC3v3&#10;XuuvV9TpItcjnT9P0/n/AIj37r3XOK1/wNVrW5Ygm/J/p7917p1gKkHj+hHANyPpa3+9+/dbWtcd&#10;OsZF7iwDc2IsAD9ePd0+IdOmnnx6lAfS9v8AVG2nm3I4+v09v9e+fXIAg2PP+x+h/pb/AFvbJNHr&#10;1vy67I+gsTdr/wBf8Pr7sHqada6jyC1x6vyv1uQAf9b/AH3+8Bzqh49QJrkm5+n145t/Q+99a6i/&#10;kEi9wSBa4Nv0tx791sfPrzBtPNv63Fvp9bf4f7D3rrZ+XTbOthqNuCfpfji/4976r0marTZwLXva&#10;1rgg8agP8Pr7917pGZMFVZgORpUAqFYKPSwYH6nkX90f4T0mk+M9BJuMRiCdSiaF1Xk06miCnyFg&#10;o/Fx9PaSX4v29ealP9X+r/V+wn3ZE8NMKgkfuTiZtTRxyDUTqrbxfUkIWCEf46SCb+yi6YRtXqnV&#10;e+8MulLkFklmipaxqxUglyc+mnM0hvKzwuFdE0lNS6z6rhQCOS1buIEiterqhbpJSZ+naoQJVUog&#10;ncFoqYzy1Dy0Q1CsVljFhbSwUtyxB1k+3luoyK16cEJrnPUQ7qbzVETsgmp2Z6hKCNZXlem9UD1/&#10;m02WUEs4QkM3JII5fS6U5r1bwx6f4eob7m8DQpJPK01NNJHHUVGiV5qZ4vLDSXcantJ6rIPSPo3t&#10;9bhD1oxxny6SVZvmlIlMGVjhqIv2NXnD4uSpeXzvSVEEq30uACWUgqwC3N/apZkI6bNvq+Hpnl31&#10;SVkyyV0jQZClaJpqOmlRaeaDQY6apSUgOEjBdRHfU31N/amORRT5dNPbMOk03YdGklTF5pmgXUyz&#10;RxsstHTxkzJPHNVKgC34XQy2/KnVqKsOpz0x4YB64pv/ABVXBGV1y5BgKeeCom8c5pi/3TSz1iIE&#10;VtXqXUv141EH3sMteveHT7Opp36UiipoJZI0eZGE1VT0Iq4lDj+H42nplKxj7iQF5Jy6JZyDf3cF&#10;etaB1Em3fQyy0NHJVSUkktbkKdhA7xCnmVDcQZKG4kXWfHLHwh/AY2PvYdRgda00FesT7+o5aOip&#10;JKmldRkp8TPRRTljPW2DXqJpVWWMcakYtwT+Pe9QPWwpPEdRKjf+LRKlap4JUpGmSvhcPJHTOjfs&#10;kiP9yZmUDyMpt+SefetajHW9I6z0+9qOpxsdT/EqOjZ45owpMv28ixqHWRRKrM0lgE8eknkW4B97&#10;8RevaemWr3oi0zVTNE/iiqImiZzTUkflewgqYxaPSxJkkumrWPqASPejIgFSenEBHScn3pTS+RQk&#10;iTpPSS1VHUxzU9BJ547tkYzQv9o4KRhSrOhvww59stJGcHpyvTLndzUT/dwwVWKxtblYIaGCjiWu&#10;jyNSZZTTPNCKwAK3jv6lR4xfU5P19p5NPl0oiJOW4dBxk8rRxU600VR9pVRTG1TJJNPTGSiCxfal&#10;dIhLyBRqMRcEi4/wb6UjT5dB/UZkzPUyCO6Vupkx0DQxwQwahJXx1EzgMwlursVOlNPA4Hv3W+HR&#10;qerKsVsdL4Joa6GQJO9fLTrTOlK0HlijVYba40mSzlhcl/8AH2jn+Lq66ePnjqwvq+GOOjoJYyrC&#10;ld6WWmjhMiq8snlimkZh9Iw5il5/Uob+17S+vSteHRxNoxAQU/jMRZJ0MzOgtLIkRRTAouVYqdQ/&#10;1Lce69W6HvBwqBGQJZV9TQupQWdm9SSPzc6QFY2+pPu68OtY8+hUxMRtGpVzeUNINKaBJcAEkqDb&#10;g2S5FiD7t1Sqnh0KOOsRF6EFk1njVyXsyW/xN+Pa2Hh0jHSwpR+hrhjcM6hdJ9XBZjf/ABAPtQnx&#10;de6UdPGqhbarXuB9AoJ/s/X/AHrn291rp7h4P1ubggECxt+Abf77/eTZPi6906Q/TSP8Sbfni5N+&#10;fp9Pp7cf4eqkVFOpduA1r3N7X/qP62H+v9B72nwjqpWg65qeR+f8fof8AfduvDj1yHF72/1h+rg/&#10;X/H3VfP7erNw69a/FrXuLEDn+h926qOPXi3JuwvYDSPzb6cH349bXrjqB/BBN9Q+ov8Aj/Ye9dW6&#10;xs4vbg6v6nj/AG3v3XuuLFbWWxv9fwPUfrz7q/w9aNKZ6xXIW17cG/0v6bngj/C1/bPWqKcDrETb&#10;hgDb8j68D8n+nv3WwoGesZA/x5YXIFzz9PfutmtMdYyBcixtYi9vVpvcH37rwrTPXWgXANuRa4HB&#10;NrkFfx791vrj9RdgAWNtK2INrgFh/re/de64/gg3b6WVrA/4Lcfjji3+9e/de646fqdLfmw59PHN&#10;/wAH/XHv3Xuvc/QC54I4HK/1/r7917rkOG+qizAG1jwT+m/4/wAL+/deIrjrteSX0D/kK30P0vb/&#10;ABHHv3XqgY66Fhb6AWJA+t7ixJNj7snxde67sLLwTcc/p5P4Av8A8V9uP8PWuunbgC5GoWP6eB+P&#10;6/4fj3RPiHXm4dJ3OySimEUJJd3Qa1twAeSbqLAi+o39uP8ACemjw6aqFPEr+ZBKG4kYqCV0n6gm&#10;/wDsRb+h9sAVNB14CuOm3J48ywyTLbSxIAOkAhvU7M9h9QLW92ZKGg6toPTETV0FJKFaRRDEWsoU&#10;6CV9McaH63N+PegprTqyrQGvQcZvdX8KSlCPJeoJp5FYI0t5n8ZaPTyCtxcD8e22JGB1oR+vSUlr&#10;Kevra+lqK1WqJEmkqjchGhMAjWGS/wClXub/AJXk+08g7COnOAx1W78j6Cmlo6any0tJFjxVVK1L&#10;QpEtVUPEx8UHkb0xxLdZIl/I0q359kdyoIz0IduY1p1UZ3Fg63E7by6YxkyyPK9VR1VNTxS1sVDT&#10;xeKmkh1gESJAHVb31ggR/wBk+0LBAR0IETtr59EV3JHllgqDkZZKnIT08k1bArlEpKlabinyqToD&#10;BHApUspQNYhdVm93i0+XVpfXpF5+XD7l67xEGLWszGbpsgpmmagUNLiIkMM+UE7aiIo3OrSuoKgW&#10;wBUgqE1JI2rhTqjBHiAXoIty5rHUuBocLj1SSVM0sLVNHDOaGasSn+3OZMrC7y21BkWMizDgEe7x&#10;hi5dhxH+odMtoMQUYz/qPSRqdnmHdsSYlVyP3LYKVqz7RWbRHpeZxKnpP7yAyP8ATgXUXPuxnGg6&#10;zSnTv0pr+n5+fQx7k2yKrKGoyiLUUc8cNVDSmiqI6iLLeO0LLOBYvMT6W0WU2t9D7RxzAcOlrW+m&#10;moVOOgs6leol3fuSSvxss9LTY3PVtbji4gljmMq0WNljgQC7QldbmwPqDfn2/dsPDFOJI6TWQInY&#10;OMUPViWa2Zhd29EDLYiONcvFk4qKS9ImdrftFp456nH+Se4gbzGCUSchGBe1gfYbScw3dGNRnoUv&#10;AJrSo44zSteibZHHZIw0c2ar1yFLiHXb1XBMExtRkpquUp55o50KwSIjKlRLCWEihSSv4OA6kHSK&#10;Vz/qPRK0Tg95qBj0/wBR6OlgcfkcNs+ahqKxpaOikx9NSyUkJNTjWqaDw/aw1NOw8UcITxXk/Uvq&#10;PqPJFKVaYkdCS3Qrb5PpT5dOOU2Pitw4zBbro5I8l/cqKmqKbKSzhpqOGFmhrYamlpAhjp4yyOqx&#10;q5cNyvtkTNGSo/F5dPfTpJpc/h8+g/7o29QHaOF7L21B4Xoayjf+DUkeunyGMomIyFNUJEPJCJ3d&#10;5Fkl/JJIUgD29ZzfqGCQ0r/qHTd5bL4fjxj4TWnkfX/P0MfVlTt3K7Z29m6CkYS1WPmqGxhFPPRQ&#10;VQn+5qswHZf3tKsFeG9lkH9faW61CQj506WwlWhV14EV6PJ0lkftcfUacuaKSdzULjzG1NO7TVTT&#10;VNVViIAvAra/2x6rBUH9faIkBgTwz14U056MnuGm2yMZST3pDk6qtpq6aSjgk0Roh8kkgohZo3WM&#10;lkJJNgApH0F2K0qvVFLhqtw6asbh9u1klYS8JraaqelOVGnwwUchEv7mPZEkMoQqoiZCv6jzyCwX&#10;atD09U9SajamMxE1XUw1dAaZRK/2TLHJLU1lRHolq40jjBhiC3AOhmU8WUC5sZPQdXU1xTprqKfL&#10;Zaknmimhpq2fw0WPKvNPS+OBgDXnReRYypaMsAb2GkAe/FwerU6QsvSWNyeWyOUq3lnrjHWiSSoF&#10;IRSSVC+YroFgh82po53GogkXB91GrOnh0qXQnaek7R9Yy4WmejpMhDBALS1i01I9PLTIIvDTxJUH&#10;9xXe91YnSxPHN/dOnQARXpP7m69mqKMipqopKjJRQxxpNII4KShX01SSySB3FV+lhpBYG6/RvbkR&#10;o9T14rUUHQXVXxdqcjnJtwV4hxlOMJJTUlSk00WqgmXVFW1GPb1LHFyJgpVraX1BxwtE2NPVAi6q&#10;nyx0XYdL7Zl3NXfc175OLGFcfUQUEGUfHwY2gb7mKT76UExyre0nmcs3Da25vtpSaCnHPTywozVP&#10;oB0/7kx+PxGIp8Vinpcdj8jSNuyUGoeOqmp4maipEXNrZ4qksp1RtGVKBbE3OpO+Wr+Q6e0gCg4H&#10;P7OgJpIY8jJPubPr5M9VTQUeKihqoKn/ACFS0WLpmx1EQFh4aJ5p0ZmBY2H197YkUVcAccef59ai&#10;jVv1XFScDPl9g/y8epm39rbgqMpW1EirQrRZShw2Ah1TwU6SyRt9xNNVwKLyKrtojVdCsLE3sPdX&#10;eNceuer/AE7tVvyWn2/6sdDG9HXvlkpq+raGioqWHGyyeAx/f5OlhDVNMDGvkKs6JKY1W4Ytob1D&#10;2jJQjH2/t6fEbA93livqegv3fishNXy0tdTxxZTMK9RXwmcVdHNT/wCeWlSGxVXf9tQGI0kaSb8e&#10;9VSlPIcPLpQAeHEnj0FFXt7FZjJT7ezdJTYjA7dx0M0lRVVaCfNRGBly9OI7+OproZNUJ8T6YfS1&#10;iwUjVWQCRTVm8vQ+X2A/tPDp0pE5MTCiqOPr6/aa1r6YPl0koajH4WSkESYaPEmlgkpZK2srJtzz&#10;U7VNqat++nW0ZaGwnZZCVu30XgUdTJX+Lzx2/Phxz69XUqgHw08qk6vlk+v+r5T60QfcSUYoqCFl&#10;ZXVppjU1dZDQRHUJEjUv+8XkdhHEEGoSMSOfbQBK6ia/lwr/AKv8nVyoBKFQKH19PyH2+XGuekRF&#10;Lkar+J09NDiKDGVUaI1W0VR/FqptdqiokeK6fa1PqjGmMDXpLD6n26wjAUkkt/IfL1qPn013tqoA&#10;F+dan1J8qEenU7caPixhfsqymqKmOmkApA4U0tFGQ1NW1FKoJ1SMwhdvUFKgAAAe24wG1ax58f8A&#10;D/Lp5xp0qhFaf8V+08fsHUio2/T0sdLhWqGo6iarpcjkJ5seslOI5pNdLRy5GEaj9uhkUOoPB9Qv&#10;yNCQsdZFQMDPn5mn7P2dWMKrSMYPE4/lX5eXp1Blglniy0xVUxaywRh0qDWSymOp8bVtNWy+l3Ca&#10;CFUKSPSR79gEZ7vOoA/l/l/PrxWqsaUXHA5ORkHh+zrFgKpb5GrqZoKNVieCryLUkZlONifxUFRR&#10;UcIYxyvKb1EDIwAZpGX18bcDCgV9B5V88+lPPrUJHcxNPXA4eRA8s4I+3pvoZoqXI2YVa1DgVcgg&#10;oaaFftRHpaaimZLGI29EOoWu5a5As8QzR5H7T/q/M/Z02NKuSDUn0H+DHD5fb1JmxMU9XUz0GXqo&#10;MfWUmRyUVOaemYvVczVdDWz1esSFW5SB3VihYBiOPeg9AA6ioIHn/gHD7etvGCzMjkA6jxHHzBJF&#10;D/pSR8ieBT1OslNFMnmdMSIaaoegrIqeCIZClGtaui8IKyfuktG0h0BvS2pl9vk1pUd1ePGq+meH&#10;+r7SnA0qRwUDgaUqPMeuesNVV5s0+SpA1Mkhlpayr4ipUnpqSItLkMjPGBEzSEmCVUHqJPqtb3ZF&#10;i7W8sj/Y+wfPz/k2/jUZRTyJ8jQeZ8vPy8sdQ0w01bROxgpcWmMSJEkmqG0/czKZo5qUkEiCNQSj&#10;kHnSBf3fxFDUBqW/yeX58D8ieqGLUhFAun5+Z4flTh86dPscM1BFDFTNRUWSqYJ2BRjUVcCzmyVN&#10;dEGEbzyszceki6txb223ec1I/Z+z5D+fDq1CgoKAmtc1I4ZPzPn0j8xSVU8ZjjpKOSgiKV1TBSRz&#10;xy0TBDIfuqqnBeRlkSRovqrHSoBP0Vw6A1akE8Knj+Xl0VXiEilAacQOI+0+ea/t6BlIVMlRFFIB&#10;S1kBiqWnWNngpROWSPJQSiOSMqNLI7uxDrpXgn2dpwWuCMj0P2Hgfn0HmQEnNQcH1H5cR8vn0HtR&#10;PUGTw0EJlnf7mZUqDDMZqKncw2rHjUAyLb0mmIc8XufZitAAW/l6/wCr16KnDA0Tz/wcM+Vfs6Yq&#10;nFyF3b7bRAn29RBPSRvVxLNJaRmqRIfIwjAYXaxLCwsR7fR1Axk/z+XSVozkcKen+r/D0hqugp3r&#10;pPLVkhneaKUHwSNSRDySNJJICWk1H6pz+b3FgYI1VqB0XyIuqlf9X7P9X8hzolWvNLSI6VsVHM9y&#10;0n3FRAKw6lirpH9TrwCDcm4A9+caBrpSv+rH+r/Z1GA/ZxA/b+fT0KMx6aONLzCVqnwKsKxCrFo1&#10;qBVKuoKyjWSbr+D7Y1gjUcA46UeEq4XiM0r0+TY2i+0UxVbyNWzTZJopY4o1ozD+3KlXNIQahS4J&#10;Nyosbge2fEOrIpTHrX/N0+0KBMHjn0pjP8+mGFZJIhVxwRVYirIjLeIxIsIi8CCGJQzS3UBnVQwW&#10;4Kgkn27UatJwemNNQHXP8v2dRo6SaopZKgwux8zO9RVRkwa2kKwQPExBct6byIoAP4Bv7vqCmlaj&#10;9nTPhlwXp5/6v59OmOopqEwtVu5nYyTJFR1UcuTp8m4u8SxSgaFa5Ad1IZQCLGw9suyP8P8Amx/l&#10;6dijKfH5+nr1LqKWVpYpK2pydOtVSRtTPXPT1JkkE4M2QlZlJmgGkqqObC9v8PegygdlOrNFVhqJ&#10;4f6s/wAuuGShqMnVQQD7bGx0tQI18Egal0yQGO8VlABP1AvYs/HvcZSMEnJPVJozIdPwj/D9nTTT&#10;4xGnVEVFSOMhxoSn+zMd1qIHEgsfIpIMY+o/Ooe3vFxUdJfAANKf7HQf5vEPPJPJFTJHTRhyAsaa&#10;PCW0LLOsa6RpuAqkFrDji/tbFLQY6LZ4ASdP5/6qf6v5BEyYyJJTHCGYotnjkhCFii+R6gzIGAUG&#10;4CPcjm1iR7XK1cHpE1uAD0j5qPj0+Ro3dyW4sSSQy2W4uT9L8j2ujNSD0gkjwCOockChP3yUMJEM&#10;QdAwbT65UZyNS2+pINv9b6+3SaCvTWkjy6aZaU1DSIieIK6IXuAzKbg6XUWYAct9Dzzce91p1U0p&#10;nrjBQtPHNTRCItFYtJGFOpydCyRSfRgoFmX+nvZNMnqtK8OninxJpzG8jyTiyNU+hF8ZBuXckADU&#10;R+r8j3QsGFB1YLQ16XVLSQLTR1NMkfijqnZU4ZdUdhJTLb9NwVYFuCCbc29onYkkdKlSi1PURcdN&#10;PVWl1/bBJhUeDTVhoySxEviA0gNexH044P1938QFcceraA7VPl0ooBQ/bLEZ/uFZrsHgeAyIARA0&#10;VQV1XU8Kbab3JJv7a6UhIwvHrguMlaho5xpeWWVrRq4erhYtaGn1SADlxdgoJtz9D7rqUY6ssVVq&#10;OlNjVrVSOljrZ4ovPTxtj4yYIpSWLomscPH+Lgn1Em3N/aaXSTWnStAQMnp+XAT19ZJWMipTgR04&#10;q/XUfbPKTEJJyh4aw8YuLAcW59pzMsQ016UiAyNUdCDgtqUa01K2s08sMwpo6jHqtTG5UkKtXC66&#10;tbWDuLEaSbc29ldxeNUjy6WR2igZOeGP8vQ07agx2MqVp66gnyFdklQzVLM1HI08M3hNMovqADWQ&#10;qQdSaRb2Q3TySLqBoF/1Ho1t0jjbSRWvRmupeqZt67vpmraWuyWWOdo548FTzU32mWpcklpKA08o&#10;WABozHa0sZ0ajcFB7Dt9uq28RVSKU404Ef6j0ve01AtLWvHj68fl6dXg9E/ESgp8ZQZfKU1PeOmW&#10;SkhoESKOhnhr/Ok9TjVRTMEAQQyGdxEVuGKk+wY+4vcFiDivnn/Z6LJ28CigVHQydzdX0+4qWTZe&#10;MwcWPrNyVWJxeSyKlxj8xAtp0zdHNQgSwSqVXhyUZwA3Av7oJfCkDenDqgfUurh1Ux88vhdhOj+v&#10;JuxKfFzLn6jLwmro2p1jqpnjjC0CzIhCqpYNMzwf5y45I9ivY94uHvVspjQEVA9B5/y9ekN2YY08&#10;UZJI6LT8AevcvnK/P7o3DiK6owOSjMUMoljgo0kFUVmWrR1Kxgp6Ul4t+CR9TbmWeFSIkYVH+Dq2&#10;2RFi7suD0Yqt+UvWGy+7aHr7L0kNXE/jwk1RTQqKnBxLV/b09GxS4YtpjEjg2AJI9lcez3Utkbwe&#10;RBp6/Pqn1kUd59PSuf2dWsbT2nkd65LbG48PSUn2+3EoarEZsVCQT5CmimEYNU6cKzKFBQ/U2/oP&#10;ZMzopyaHz6Np6BKfs6skgytVW4GPE1JQTzRU8dTAJE+7FifuNOoGNtWoqQFPB5I9q3ufEhETHh0H&#10;tGh9R6B7c2A2vt2iix1Fj9LU+QeaOloppFanNR6nJa99YufTybkaQPr7JpVjXt8+jO3d2JB6rj72&#10;2T0Iarcdbu/CY7KZ/cdcBQNlMWs6YdKSEfc1IDkR2PpVXhHmJ1DyLYkF5u7mJqW7sKeh/wBg/wCD&#10;o/iGtFWYLT59A3Q9UYvO47F1mPxbQUKQTjbVXgaGOgx9DojKUYaicLJGjGzv5Kg6/qAw59pXv5kY&#10;hm1E/FXJ/bj+XR3EqBBTh5U6K7PV7n6V7B25md0UyxfwvcEkjTUxambMJM4mNqL/ADbyRqLK9tQP&#10;BBBv7MVWK/gYQZqvnmnlg+XRdfr4kehvM8fXraC+Ou44t1bG2zlqNg0Nbj46h5dRZ0pyolWKVyAC&#10;6qfGzG3INh7b28HTp9Mfs6A24xeEPD6NVSU6JPGq60jUrJGoXUSCNQBLfni4/wAOPYihFW6D0tCt&#10;D0t6aaZYNEalrH0st2UjVwGW1riwt/T/AHtf4sgqqZ6LSgPDrIKpdR0xxhWXS7BS41MfVqT8D/H+&#10;vPtsTkZpnqhj9f8AB1lWZeCbGRXUFbLojB+lgL/jkG/+xP09qI5dRFePXtHTvDFCwcX1sxUg3Xm/&#10;Nub/AFFubexNZxoy1PXitBXqQI1aRkXUshuwAVdK29IBIt/vXs4jjXPXgtRU9SFRlVWsrg3AHCoL&#10;D6kf7f6+zWIUHVtIBr1BqadpJNRZrgKbJ6jwb3J5Pp/N/wDD3p/i6v1EaNShRv1WvFp+thyAy6f6&#10;/X23KFK9e6T1ZSXKPo1SKNJAspW7nUz8cBv8B9PYX3C2RzUjj1dHKnHSTrKBlkLLJGU1/UMxEQUF&#10;mTWwHH4/r+fcdbltQSUsua/y6WpLUV64hAiMJFDBrNpjQKrE8E8gMPxyfr7I5YBFjrxyanrNFVMh&#10;Hk5PLKF5JC/Vy35/2kf1v7tCwX4h0mkALGvSgoskPGqXNmkJLHkoL63Vx9ef7Nv9b2eW24aQF6Qy&#10;IaEDpSU9eqn0tpX1E3bgBlJCf1Y/n/D2IbfcU8z0jIz9nTuK4uNNxyU0Eiwsw/N782ufoPZgu4g8&#10;TT069SvHrDJUa2szGTQ/11C9iNNz+Prawv7TzXQlqONOvaRSnUdnDKreP0KLXNiOTpuzN9Pr+PaM&#10;0Y54dbAoKdQKiyEqAwYAgsCpuV5Egf68c3/3r2X3JVAR08ldBA49JipMcodWEfGrnUCVLn6WP1LN&#10;bn2ErspICG6UICBnpNTQre7INGkECMXaM3sV1H8/kE8j2GLlFBq3Tq8emaeHgkFiXYolyLRhRZGR&#10;CAP+Dc/4+yC501NOnPPprkoixBkWNyiNG6CMBmjIGvQRfUPyRb/W9lRjDfF0q66jpBGQoQuQpi9L&#10;KGe3qTQ7gWYC4+vH+v7vHCPwjr3UZQt2jYytFErKFqFMdin6UVyBxb6Hjjn/AB9vog4GuPXpwNin&#10;XZaNx4yoaN9MiII2LzN9PVYAj/CwF7fn2tRVAoeHV+sYR2UK0ZOpiQyafIULAFZUIvf8D6+1GgHF&#10;OlCGiVPWQOADGiKrKVJUElFVSFDS3W9+P+Ne1KMgWhHV+o0kq+KV3VkjCyPJ5ARGwH1WNABwDwpH&#10;9fd6oy1p1sCvTRUKFiJ1oPVFIJSRKbFLWe30LXtb/b8+0jRrTrZNO3pPzmQRsZbMIw3AaP8AbDm7&#10;yamVtNyQAv8AvPsuaPtq3SaQHVj06bHmcMYpNYjlBZEUxwmO3BkZ1B9RuPpYXvwfaVu09JZR2lus&#10;aoFaMNKEIjL6SoVi6G0ZkYlj9LDSPqeePdhSuekD/F1gqZIgZInaGnVoPJPLFHoUOW9IDsLWHBNv&#10;z9efd2dQKA06bK16hxyyyeNGdGdImaVhZm0N6A4hI9TN9WF+CD70kjMNLGo6bFPPqTFSpLEZY0Dy&#10;ARa0keMIDE12+3FuFUcsP9549uraI4quevdelhRZ0EsauWCyRyqbkwKpVje1rgn6/j8e2pbbSwHW&#10;6nh01NTXPqYtUOVljaNwiwgLpQNVHh2CD6kEn6e0wt1LUpU9WQ9MNXQ1bJVVPjFlYIjyIJihNh9y&#10;PGtiy8gIoNiByB7UJYSsNQHT8ZAPTDLh5ZJEkiklljMcbzyPMilrm33MutdKsOQFA5/rf3b91Tv5&#10;Y6U+IPTruTarstJIVgEcBjjpZad5orRh7mLQi/qFwHbSbi41ce1A2SU0NOteJ8ulBTbNKT3CrLKg&#10;X7jyJ+6uof5uMKNJW3quefa+Pl+TUDQ9a8U+nSzosK8BImVHUlVoyblgv62SoQAWsCQh/wAPZxBt&#10;jx4YY8ut+IKfPpWU1JGrOJhZJH8kaxREowYaCZweV44sPzY+zaGzCnvHWvEalQOltRYyIR+VY1hc&#10;B0EQVXLXXhLkG1voBYf4exDb2aGOqjrfiAijdTI8VCVHjZYikoklYKwcgL+5CzKTq1f1Ug/gj2rS&#10;2QKCpoR1QKWyB11Hj5FZZU1PcExyy60RweZIGDAgH8i3q5Njf3sQtXUP9X8h/q/YPFWGSOldha1o&#10;XjTQCsYYRNqJCgfqZT9S4PALD6fn6+z/AGq7MTBG4eXTDxgjoT8dkwTHoPIj1MPIl9ZNnWQ/QWNj&#10;b2P7W9jIGekDRsGxw6VlJlUWwZTcC1xZgB/tVhYD8j/fXOI51Pw+fVCKGh6UdPlF0h+FC8cX9V/8&#10;P6e1qTjgevdPkWQTi7AH06lJ/tH+l/r+Pp7eEgY0HXq9O8VWDYXt6QWHo+l7i1/ds9OHTTHTjFUA&#10;uLWOhb3H9D9B/wAi9+PDry5YfLpxDg3/ABcEkj6c8/0HvXTvXK5ABBFwAbn6m3N/fuvdcCbgck8G&#10;/wDr29+691x/T9bci44v/sQPfuvdQ5QNJJHDD/bWP6Rb34ceqv8AD00zAC5YnkKL8aTb9St+b/T3&#10;bpnpN18Ys5JXUeLAenkcAOfz9b+2ZBVs9Vann0HeYxy1IZWEZVla+oLokX8R3QHTf9J4/Hsnuow5&#10;xnpo6aY6DWu2VFJqnmjQOpYhW5QEgFXBUE2W5AIP+w9hy52oStqI6r0nF2XTQTBkgGlgUJDnQY3N&#10;5AuoX5P9T/sPaEbPGrZHXhHVtXXKoxqQI0UUaKCD5Yiqs7gelWDC9xb9NuP6+3jaxxCiDq+jpOS0&#10;hqZai6RvGP2VLBdSkgEJyoJOkA6Txe/snmQM5HV0jJOOo4giggTyBRpZ4o5JUjDqsf6rmxC2/BUc&#10;/jn2k0ooz1coV6aM1VKQAqB4QS0gWTktHGP2mFrtxZ+SDx7Q300dNK9biTNekVLE0xcSyLKsqpM0&#10;9gkUpCgU8ZjA0kAcEsb/AOv7DzZJHSvSKU6d4sclSiU0iIDIpkeQxJrsE4IZvoeAoH14FvahYVda&#10;db0r1EyNFG0YSWLVr1I8ekCN5HsziTULmwVSGv7K9wiAiIPl1ZVFadBfnsdSVtLUqDIhk9bFokkk&#10;UoPG76bE2vwvP1F/x7jXdrWKZT0rRvw9B3LiUhmEcQeRIrCXXpkaFRD/AJPL5NNzqJuCf8f6ewVL&#10;aAHSOnGNBXrBV0a2hig8wlkMYrZv1S6BHqimRbPrctpUuVvzwPaGSIoaDrdfPp8x7tUtI8omZhHA&#10;CKewkMoUBl+1AKgrYkgnVb8H26gPE9epXj0Le3qtLRuzo8zeQKUHEqoLtUCMC3AveIgcm9vZxayU&#10;ADdeVKE06XstfCogPkDFmXR5XQxSlUvGhNtSi/1IW3syklWlPPp4Y6RtdkIx5y+jxTWjlaIXHmhe&#10;7CZ/wtvpb6+ya4apIPSoYAA6D3LZmnplqVp5o5pKeR2ciJzThZgJYH0heb8gt+Gt7Ljx6tUAVPRX&#10;eyN4yiJoqdZhWzvPHJolSOOKkuBAGgmsJNX1Lq+of6k+1UJrx/n0WXtySSq9FS3RuHJ1NNUY2OCJ&#10;aaOceJHEdTKRo0mLFxygJ5HIYySz3Ea/p03v7OLdUDa/M/6s/wCx0WFyy56a8c1fVwY6jZpHkrEk&#10;phIKQxRyUlXIAkbGckt4Qio0kbaQR+oHj2Ywga8/4f8AN1YCq06EsbReKGGVUqpKtUagp6p4IZ1o&#10;Jp7EyTVM4MsjMqLY6WDGw1D2aALw/PqwUjAHQv7I29LOaGolggZoXWCJoY/ElJV0pv8AbVgXUYpX&#10;A0iwKk3sR7cjiDOMdW0k8Aejm7ApjUyGkNNTOD46mAtE8OkKpeaNXsCdX6FYk3+v59y5ycyL+n/q&#10;4dKbYMhx0GHZWENFnKrUXeLXWVNI7RBPLO8ep6e5sdMSn6fkAf09yLcwgLq6knYpNUQH+r/B/q/k&#10;Cg7meaSb7mpE0awFqNkpIhA1TEvrq4ptYLBpQSQD9B/r+w5cgeXl0N7cCop0EeVpUqVNTJHT1tFV&#10;yaqKlqPt7UlNCpMMK1DXJnA4ZxY2A44t7KGXz6OYcUJ/1Y6g1eIpJsZAkdXJUsihsXVzSRU88E8c&#10;hmn+2qWGuOQFtAdwb3IK2t7abIx0qikDNQ9MEMZrKellppKWVZXnpIWif7qkgAYrKstwdLq2pC9y&#10;Cb3sDwwT5dLlXGrpxqaRhT0NU9FFFJHWfeTS0daHlQrHaGWujQO0bcC3jsgsAeCfbcnl1tSWweHW&#10;D7yppqGoasmhm+8pkmo2WrKS1A85ElK89OGDFSFbQDpNuR7a6vpU+XSToXyNXOwealqi5ZaWaPyJ&#10;PSAR38NRe3pa+gqn1APHu2Mdb6kVtdhvA9JnMNJ/EvuMemPyFJKyUcRgv5Kh2UBbtECWOkk20ke3&#10;Ep+H8+kzCpI6bZqGimlYw01UuNGqKV/4hL5FodJ/ymL1aIhrN5G5t9ApNvbnVWA49OWIqUxc0s0O&#10;blkgrKahWmlrBOcbUZBKjxD9MYaeRUuWIhH9ZOOffumun/GZSlhNfiasVlXBAzU8VVQUlFUCaVp/&#10;ubSNTDWsbNZo2EgS/wCpvqPfutlPxHpJZbEVWVy9e8uTaetpI55aSmytNEwrx4BHVvSZSCywRFD4&#10;1Jdk1caeCfbyHFCOtYOOkFWQ09JFMs8FFiAiMDVwTzmeekSQfdQwVgPqKMTcxkMDpANuApUV4dNk&#10;AihoD8umjL5aDKyY2mr5pDHI0SCsNO1bMk3kCY/JVssaqLLDdEBBYEXJ+p9uqumtM8f9X7em2TGm&#10;n5/6vl/q8gB/cP8AAGy1DKudqKkZmvWNoqIDzxGiiMMlZTF+PIbaig/rYezC0rSlOHSCdUBWp+I8&#10;Ps6BPsOiwFDl9tTxZyrp8HLjaedwlNIzVDrMGkFRPGQsnkAK+MuSnFhb2stySjYFan/V+XSecJrQ&#10;6iFp6V8+HTZCuNiarhpKiKGCqnebHLQVMccOQiVvvPusa0g80tSt/C8BjcIeQ3t0E4qMgfs+0eXT&#10;RVc04Hh8/PHqfLpD9hQv/AqsYyOKmhkUV0WGF6XIzRwAzZGKrqqnVP8AcSelpGNgwA4BA9qrYqXB&#10;bP8Ak/2Oi6/jpCQooKVC8CfWv2/PoBseMbKyxpWUqJWUTSxVckNZW0hrqpTqQK15IXit43YyKL/X&#10;V7NCGHcRwNP9X+HogQIfMZHpUfYPSnUTB0gppGgaXHCjgrjDkJpJnWN6OdPFV1M8VR6WWQAIpQkL&#10;IQzWFx7eZvPIPTAQDGKDz86fZ01ZLGZLF4+spjE38MrJGGKhqw8lXGaprIPulJjkXQoYrb1/UAfX&#10;25G6MwOKjjT0/wCL6TyxMgNeDeXpU/z6RUENRH48dUIY6zFfbUyyUdjqhqJzNHVx6hxKouQAOL+1&#10;h0mjDgei/SwbQeI6anpKmHI1bwisXISzaJoqFfPPLTznTLX1MxV1jmCcAg6bk39uijIPT/Vj9vSd&#10;1AYkca+X+E4PU+kw9BBDbKU9JFoirzQTtKrLW1nkAjjqWoS8SuF/UrCK5uSbe9kk4Xpsooyw+z/V&#10;/wAV0qcrU1dfJja6gwlN95FS0tPkxjHWp8IiPiYyBLeMWIYNqYc+q4490A01q2D1t6sQQM0z0He4&#10;8L/CKyHM5CuM1ZSz/vvDXNM1CU5WjSQhShaM2CXEd72t9PaiJ6rpA/ydMyR6SGbPTPkM8+Xkk+61&#10;1sdY0eiLUEGNgpxrEsskQCvpuLXW1z9fwHQhU+tP9X+r/US2xB/PpI1tPVSJPPDHBLTtURiRrFY4&#10;xAuoQ+IC6ueT/Q39qV0HB49MSKSKDpP1NayJCKmllqZmJgggUeH7RYU1KfGBcG1tRK8/19u9I2wa&#10;HpvmzeOWmjifH0H3Q5nlqdeoiMHTG0UA0oRySwIubX97CluHVXIOAOkjW188k5cjxJNGEEUchJct&#10;/mCVbjSPqT9f8fapBQgdI5DU/LqKs0n76z08mliIglOQtorXkZ1POq9iNX1+v49vdU6zUtOlSoYR&#10;yuI0JWPlo5NB1M0jMDdbWLKpAuPp+ffuvdekydLofyokcTRiOWFKhJXMkcupI4tQvGv0JQfm3vfW&#10;jkdQZsp4TMaVBGlPJwhPkmBkXm4K8Dnm4PHv1eq6T0yys9QLAySx1Ehdw4QLDMfQ8kekfkfm4/1v&#10;e+tdQGQGKZfJreFijrEUZv8AaQosbt+f68+/de6mRwrJDEQFDkBJQ8dlkWMWjL8FtRvcjhf6+/de&#10;6bKiZ4WRoVKwL5SyqqBlkCmNXRuAQf8AGw/3v34Z690zxNUzeNK6z0/B8hMeqVFbWxkEShRxwAR9&#10;f6j3sgDrXWeatDgRUjrEqmS0gJ9KEehJEsP9hwD/ALD36h631EepqGAdAXKIoSNo7agv6m0j+vBF&#10;+fe9I60ABw6ywzSVUtNrYxAA+RGUJYngagPqR9Tb/D34gAdaAA4dd/bUzrUw6RJOjFnsyv8ArN9b&#10;E/QnjTbn37zHW+sbKiBIoYjr8BEsL6CmiP6l2QfqH9fr/vXvfWiPPpskaNnusMgYR+O8tOGiWVvX&#10;dWPKkDm6sL/Uj37rwr59SQaaGIFUuJCWXW6OJJE51TKBc6uLWY8fX3vrfUeolSdkVERHXTLbX6IQ&#10;eRCp4tb6mw4F/eutaQepRp0Ew1SwFXCuzQosbLMw4JC/0+gJ5B+vNvfuvHA7esvhpULCMsrlQYlZ&#10;PW5Bu5S4Fv8AEn6+/Z6oS4yeo9bKlPTeIR+SSxMi04/Uw5EJc83P1IHHv3XlBrqPTTEs5mmku1Qo&#10;hBQSSWjEbXDKGPC6Bwfz73050502OmeKZpBE0TqWikdllZ5AQdLRS8n+gI4t70etN8PXTLBI8Rcq&#10;QjBSsihIx9FssgGsG9yLci3AI9+6a4fn1inMjCVomjj0ySKAo1KqePiUzSD1/wCN+f8AW9+6uumn&#10;z6zxyOsKzMQ4TT5ZV0uyem0wF1sVH1IA/wCNax1tvh6weNXYLTwFURXYRoLMGflpJVP1Xn/XHu3V&#10;uuErCamdI5Y5XRwdYjIQaPqsZPJNx6v8ffuvdY4HnWUTK3pdXEi3j1xKV0FtVrDk3BAufz70cjr3&#10;XKnRqdl8byzw6mX7jxkRyBz+qS9jyeDpJv8A4e/VqMde6cBRw0zKs9OjK05E0sTNpbyL6SUX6qD/&#10;AGbA3/PvVa9eIqOpOuOniQxRtcMUHmQFSzkj7r9zgc/1JPF78e/Gvn1o+XUBamdZnYGNIofIzVAM&#10;YDB+ANZXmx54B4/Pv2OHW+opkLFS7ykU4d0gR28Zm+kUqy8cAXuB79Sh691LpnR4o6loESRQYhLG&#10;7KQ8rambWR/sSTx79+Lr3UaUOfH+3LK120A6NbNqvqAUc/1H4P1t7t17rl4Ywph87xzyKRKx8a+J&#10;wdXiAjAsv+v/AI+/de64quiQVPp5CBgiASSJ/SGNhwQwHrHvR9OvddVc0Tx+OfXHG/8AmzI48ssj&#10;HUNS2tx/qlJ/2/uvDB/1fyH+r9g91ngR6cxhJYV0hHPkjLxs0hA8asq3H4JJ/wB69+NPLr3Tq1M8&#10;ipURxqTaWOTWLAuvJbU1gBf6fj3rrfWdfEftSxMjIELq66WVybPIp5YAfg2/3j3rr3UmqhNNA032&#10;pDlvKC7emeN/U2hQCGHHvfXuuFc4MNIQkd28J4jeXXGBzEVa9v68f09+6914OYgRrSCWR11SOSio&#10;SPSkegXa/At+D9SPfuvdQTUSyyKk8BijUMkswjVRrJ9GogXXn8i55+vvdMV691yoohK6QgAx2aaJ&#10;WJ1kq1mVANXH5GqxPvXXulNj6UmQSKFVAyyazyisnIIhHNgeD9OfaaSmok9WVTWvQubWxBirqeao&#10;hpqpyY5Hp40JmjaUh4poww/zgNgBY3Bv7J72UeEQPTpXAV1AHo1+zKOjO5duxVc9GtHNk40lWke8&#10;0EsTiuanqIHCs4LppfUCD9Afx7A+5s30ktK1Cnj88Y6MXTQceY6tX2RMkVJS1GLiqtGQqv4lUskh&#10;mrDBBTaftD6Q0ahyDY6U02IDcg4/b0AZCsn4aAeQzmv2/wA+iac1kNOl3R4+Wginzr1NOYnyVZUx&#10;wGOhq5I57hJ6qjyKg1AiThftmCoZT6fp7DErK5EKgnAzkftHCvnXjTpIwz0qV2yBLPl5YfvqzIeO&#10;LJUlXLC6ywVKCoShTKE6IWiADxrdASTGbnn2jE9QIxgLmoHoeJXzr/s+XVAAKkefWXCTPlquQ09V&#10;VQ42maJaajaGmoKqqSkZlSOaRPQlmuqGMWIH0t9ayqIxQipPnkjPpXj654cOrZ6x5uCnhmqqmrea&#10;KsraZqSSbHR1FXBSVDfuQyLUSgKZSLIUAK8m9rj36MMQF4gcK0Ff2eX29JZloa9JmSokimigp6R6&#10;XK46g+/BKXSpkkHjlnrpGu0TqCrRvf8Awtb2/oQrVjVSaenDyHqfI9F8hFe3pvxbQSQTUixx0niR&#10;6j7P7GKRZ6iJTNPUPXKLy+RjqhXRoW2o8+9ypnWc14mvAHhj0HA9Mkg8ePSm+2jipZ5pXrPAKenn&#10;tTnyxLS+QCtAnmu/kiY3dUCqfour2kfL0FK1p86+X5fz6ofl0q1pK7yFaWdmlREAx1LOUSmpXhEk&#10;NSYLCJfKtpAWQsOVNzYhGCmoVH5n1rSg9aHpxa/l0OGOxVNNjcWtJWxvTtRRBYooXqKyvUt/lMCQ&#10;EuKiUjWkIcqygnSdPu6k51CmeNf9VOnxGSK9O+Vx8kMb1MtJGKZW1iKZzTu0MUdkWtpVAMniAGqB&#10;VsbfVr+3UocDz+zplhUdB/UUFLFKrU/8PhhrUakq5p4KlKKamlX7uGaphYBkIbhUW5+qge3lNQAa&#10;49KceHHz6bIpx6DTfVHSvSUFPLLJTSHJRrHW0rJFQzwhdVQqY1l9a6eFLgAGxtce1VuckgVwccT+&#10;3yz1SMVNOi95fGpUVWSQQZCno56hqzDUFVU0yXkjOl6pS6lgS3qjV7MP7PHs5icpGrAgsBRiOFON&#10;D/qp69PaOg9yFLT0VRHTvTJBRBljevEZNVPOPrUQRsQ1w1lYDjVdjwfa9CXWq5P8PkB6Glf8HDqn&#10;XGKKVs7STVEP8TWpqEiqMZLWiCgRxB6IquBdDowNpmMc5V/oOePeqjwGCGlPxDJ/I0yPLgP2de6U&#10;LSwgNPBLQRw+JKNYZKhpZ6cGUpNPDSU0aPGyG7KovcadfIv7a017SDXjgcceprX5/Ph17pV4dFmW&#10;tSgSprqSKFLVAU/cyySN4TXUbRDxCx4lVgpAu9j9fadwCw10BPl6fI/5+tE4z0NEOPhoqalx0Pgy&#10;c9Ti4an7BKhpKmFFQxK7OFOnk3jZSCTe7ccJviJcjSK8aY/2emWrTt64R0tDj1pUk1VGl6N/tpaj&#10;7idJtZSanci4WN2IKgHUWt/sLZYkjFflj8uvZ6bshPTVEdOk83272qIvHI7VRkhgq7pjJPAF/f1H&#10;9ZNwvJ4v7dRNNSPl/g4/Z/l6fU6ekNma2mWQQtJWpHI80wc1DrStotFNFHIVBtyFZSri/wBLi5C2&#10;Fa+h/LOc+n+r/BfxBXpEZzIYwF6enFEUC1S1Cuqmo1U8AEddDOBoiKOQI3AIv9VP5XQI+Ca1xQ1w&#10;a+Xz4cOvM4p0hq8yKZnL0zXx9HRzpLXVEFdDVJD56aa1QD5uSGZiFsb6VI5CsNimaVJwoIpwI+X2&#10;ftPTDtmlenTCyeeqpcgtU02OWngq6qrlkqaegp8gf2Zqg0sq/rY8rPGQAbmxtwklogMZoGGBwqRx&#10;4j/B1dDQA9LfH0rST0iZX+HOywzGrjV5pZnoJZSKKSpkAJaO3q8hUsb2uB7TmRVB8OvlT0r50/zd&#10;Oa/l0Ku1ttUitCD9pQ1clMs1PU2Zpaem+5+2pI/uHDKqyaiqBCW/1VufbUtwXwKnOR5Vp/h6eFwQ&#10;KDpY19PT42GCncVcrwpUGRvt4Q6ssvhnp3giDB/I2mMxkf4g/k3j1ElgOPz/AJ/KnHpsvU19ek7V&#10;0+VkM1S8NNT1FI89WY2gtUFdAp6ZKpqgNdIU/QAPSbjn2/VfhGfz/bT7T1uorT16bstMlFjJaRoN&#10;T1lGS4mmklkmqqf92aV5aMFFFgLo/iTRxqJ4FMFgT/mxw9K/4et9BFlY6mKNaqcVEdCkMVPQTRvQ&#10;U8UQn/enFOlCCBSEm0iszXH9gH6uqVYkDJPGtfL1r5+nDHVHPl0mZqz+GVNXLR1jVtOY47ribzwR&#10;hjbxwEIQ4ILBo/HqT6ix5LhTWAGXSfKvn/q8j+XyDfSvw24o6HXAaSCqgSBfHE1U0VYKSFhIslUU&#10;Ui6k6FjcjWALr7RSQhmqTStfKoqfT/Vw6Uwv4fHoQZ90wTYrJLUhqOWsSGrmnp5Ypq2uq4+IUnhg&#10;GiJnQjxqo08c+03ggMpXOaUpgepr5/bx6V+MoX7eg8y+98Iq01BTirmp6qnSBaF0aooYftzaUShB&#10;cuWJb0cEn24tnM7M7eR4jia8Py/n0wzeI1Bw6nYysp6lII1NMcWtW08kUpLTNj2S1NTpGFCKjMCG&#10;MhvxwfaeZSrE0q1Pyr51/wBjpzoQoaOvyeOgo6asjhcPOaWonqWqaymo9HnSJmkNiqgavHCXKrbS&#10;PaNmjRyxUnGQAKE/LFB6Zp06OA6g5CaGpp6LHpSzQyBDUmV46SkrMvUgARyw+QoTpNnGtVl5F9Qt&#10;73GCpL1qOGKnTXyNAafzH2cet9Jitnkado5Tl6LxBIlohJT0VXWVKfriFYY/GkEX6njIQkf2ibe3&#10;0ChajSfnQkAfZ/F6HNOPW+sOKr/4ZkKKqmrqmFHMkdRSU6qisfKRHVUlPKjEgggB0vcHgEDi7jUp&#10;VRkUyfs4GnmPTpyJ9DdC7RZrG0VFWBopQJxFHXU0RSrAlqT46aSqyCizu1+FAFrkWuLe60LkBaUH&#10;AnFfXHy6NVnwekdl6epLwhqWljeup5aVMTlJpaRzCjj9oVK+qKQD1hr8/S3PtVGVpUkmmSwz005x&#10;9vQP7iqapZpqRZdCyPNTVUNa7Q1dPHHF+3FHW01iInuRTrp9fBPFvb2laaqZ4gjgfy9fX0HRdc/F&#10;0gnkp0oYo6ivhpY5mWJzUx01TWSzRrfwfduFgJjUAmNVdr83DX92IJbUqk0zjgPU04/KpxnpE/w9&#10;KfBZ6WqWn+6rIaiogU1lKJvua6adtfhjFRO6CZGFh4kEfp/1DAX9l11aqtaCg4GlB88DgfmaVPr0&#10;nIqKdCDJVRVJkjhJoQra62L9mqp5ZHj8zrJRJ6GJ4LSQsHBBJj4IBQYinxd38PqAMcaY+w9MMlAB&#10;12uLq3+wr2+5yENS32k6wLLNi4gAKiOUVNSto5TYBFZAfzf8+9hkUmPCkZ4jUfyHEeuSKdU0dPR+&#10;+p5ZmaheCoGRgQPJWVFXqgdNXkpZIx6n4KX9TLz9QLhuiNQBhwPlT9o9PPpxSR0Le2Nx1E9PW1VR&#10;BJSy/f0UTzLOssFDi4CFDh5AW1yj0u9uT9frb2gubaMEAUYUx8z/AIKefRrAdY7h0Y/BzpkowKsV&#10;M85TzQNTzI4qpFYrEWnUBk8ajUo1WNjx7DkyhD2/6vXHS0oq0I6UVVGqQTPV11ZS08DQVTVE9PTP&#10;LStcrIWZEY+Jv+OOpdX1N/w0uTRQD04Fp0D2+q2KCOEwReWd6uRayipqJKOmqIF/zcjFAYncFldk&#10;vqb66bcgQbfER8Xpg1rTqxAp0EGWy9SK6KJY6VSZPNDNQpH4GgEY14+sThnlmN2KxLqX9QZjx7Oo&#10;7eMqWJP5/wCEeg68B6dLraGLr6+YR1qQwtXVv+ReKD7qAJE1xGxISSmjABCawy/2jz7S3LRqDTj5&#10;/wCfzBPrTp2NSWoejU4GigraRceKSokeR0p6Kj8UatUU0UfkmpqltNzAT+6ZnUC/0v7D8igmoP8A&#10;q/z08ul6oKUI6dN1bRo4qZUy32kMEMMctS89GtRXyVbsPJJTlAVZEThQToPFxz7rGWQ0zn9n8uvN&#10;EnAjoivcHXGFqJ8n9jUw1jU0jNBSilanQ46UanqcnKgMYVCWvG5U2uF4PsS7devCVqCAfOtc/wBH&#10;zr8/29E94iqajy6KHkMXUDI1Uj1IpaFXp6V0x+OaRMdjadgtPUxyOBpkNrKEXSQRdj7FEc0ZjWgJ&#10;bjk5J9KDypxr0V1FaefQ67JxYTyyzitrzFRSyQVEJoHkkppAsZmrpyRNGqEggxjTfi5+nsivJMUF&#10;FzwyKH0HkT06gxXoaMMpRqiMSUz6qZJhBPIVBghg0M1K9MqtMZb2NnGr6k2B9kkoGCR/qr5+nSpP&#10;hHThmZA9AkCOgMNJS0euBaeCSja/l+6lZlEd47MbFbNazEnn2zGD4lfImtfXyp1thVSOgRr6g0FF&#10;VSHImvl+7SqpnppBRB5L6pJHkddLzR21aFYLb6+ziJBI4CrpFPPNPs+XSUkA0PScym646+plhnyt&#10;dQBTSZR6fxrA+TOj1iWdFB1JbRcmzG9h+fa2O00qKIGrUetPy8q9baZaCvl1GxO4ZJopTTK6zwVL&#10;GnjjjjjnX7ltRkjjkBdkVf0sn5uG+nvclsqkavMV/Z/IHpO0i8V6X0Ody7zMrGHHJSqkRkrJxRTx&#10;z+QNWCoRR43jkU3VQ7WJvwfaRoIgP4q8AMgjyoeII+fVPFzU9Ivd2eplmrYoKlqeNpaeCCkimlpX&#10;gnr1LVSpUImqenKAEJwWJFwbe1FtbMyhyK1Fa8eH28D8/LpPIVJqOgmy9Vj4augiGPaujpXeWHyq&#10;2HoIMgYdcq1MJMiVLItmaKZQ1vVpFr+10MMjhm1Urg07jSvrQUHzH2V6RuaAkdexu5qz0K9bR1yC&#10;ZK6lq8clCJxVO/jqYYadgmsxR8EHTbggN9ffpLKPiFIPAg1II9ccKn/V5DccmQvS1x+XnZZ6WGkd&#10;apsgMmiFzFJWKq2pabXDp8Qe3kcOCH/JF7BM9umoOSCKU9aft406XJKRgdPmWbI1kEFNkKmmR0aF&#10;JIo0VUpHqU9QnawZoxexVALH6Xt7biSOOvhr8/XUB6eXTzdyaj0GmUmszeOnkqLzvj9SgUlJTAEK&#10;FEg/ctM1v1+k2BHB9mUSg+enFfUn7fLHy6SPx6BHNSGFKl6aJIKuuFRDSx2tPDLSyFqo1LyAKImA&#10;Ju4PB4ve3s/tow5UMaqCM/aPIetek549A9U1aVVTFNTv56GaF1kklgkalp6gqWkjpmQLKiIQbmTV&#10;YElb8exKkSrGQRRq4A8x5EjIr9nV1Xz6ZXklmoB5C6SfcMLU5DRRRxAPHU06wrd42j5chC39R7fV&#10;VWTtpwHHj9h+deAqOrGlM9SKP7L7mnpJpqdGeWanTJxE65KNoRKJjPceJVHotrUgn1f096ZXKl1B&#10;PDFOByKcPz4HA639nU+nrZGmGoxVdES9IkVTNBG0Msn7UZqFAA0Ecg6SARe5JB9svGFXAoxySB5f&#10;LH7eH2dabh08UCigmro5Aa7xyfb1FVI71CBgB9tJS6rK3jNhcciwP0HtLNV1UrRfMCn7f2j/AFej&#10;DKGFD0oI4YbEhfvZa6D7aVXZZEmrVk8kUboPXq+oLD0j8f4JCeFe1VNR9nn/AD/zdVEa9T9KiSni&#10;haqpK+aJmjlhpxUUdRUC6SUTJErPYIAA7A3P49t1BUlqEVyOBAPnn/B1vQvp05RyxSSvGZUkoHhj&#10;8X3qmlp6acJoeGVH/alkjOognSVFxYe6BaAMMN8smnkRRaqCMedT+3qwAAp1kpZVoXiSalgWlimZ&#10;K4maemgfzkIlZRFY/FKp4MbvYWHquDf3dk8UGhNTw8z9jedacfLrYBPDoV8BnldKiKR2jakjilKx&#10;UESsfG4/3G1lRGdIAFrGNxq5PI9oWgKkcDX51/MD5/P0p16nS8Tcj09CI4phNI7ymilFNE8seOVN&#10;c8n3EhDSxR8r9CQP6j6VNqHfIoBx+3yx5Hz6101ZDOQx1lPKKhwtVAlTTl0CyF0j8aGFQLjxgsFQ&#10;BSf6H3tbSqEAVKmh/wAPTXheh6DrL18TsKKVZPt3dJqg1SqkjtHMWpxKE4leTlo1BB5sRa1n47Uj&#10;vrQ/tH5elPPpt4yM9Jqi3PU0WUCMZ44pnlWSrAemgpVp1JhpmkiVmRkuF/si5uv9faiSxikhyBUe&#10;VKk/OhxT59aVMVGadH26V3Ef4fQzzV0tZlmqo1ioqx6SpNLHFBfySTODYBbSKXuBb6+403e18O7K&#10;KoVKcRUVz5f4D0LdpeNUAHEdGti3VFLTXjmrHnlMLPE80csoaqn0LW48oHVmkPqUhAF+n0ufZV4C&#10;1qaGn+qh6EQYHh0hexd1mqx7SNHMcczzGpnyLxVMiZKL9rxwHH/5yTSG8kYULcWNzz7XWUQjei8f&#10;QenHz8ukN8aR16JBvTcGPOQrIGgSKCNQonqpJT5fJFonqI4E1LFHELECWUKrGxUH2KLWxcxhvP0G&#10;fP1868agdA+4tzrLHotdfVpGZBO0lW1FVyOadATR1NAsd4KhshYAzH0hy3IPAFrXP44KUC41Cnzr&#10;6U9PT+eekix0OekstVUJTo0aBdVMWqqeoSOWupnqHvaKA/qp1UrqP5+tx7MRHHqNTUVwQKDAz+fS&#10;kKBnpMVGRy8X3ePhMFK1TEsLzfbsitEjBnlSYC94xa0wAIHFyB7WpFAQrsOHlXP5/wCY/b1fp+o5&#10;qvV5aPIrkYBFGJXkgNRUU1SVssyUtQAjhzwJfS3F7j3RkT8S0OfQfkT/AJOHTinHTnRSVEn2sC09&#10;dNUR/dvU0p0oqO8gaKuYRXF5Dwbuf6A2J96ZUyWIAPA1r5cP9X7PPq3U5Z6agSRFnpKeamqRUwTw&#10;0z1LGpkb9+CoaTyapPyqxmyAk8Hn3RlZiCBWooa+QGR/xfE9e6Z6ioo1Z1iqEVah/LSRyRhoIZ7m&#10;SSaNqwEl3uQWbSB+Lkj24sbcSPtzkj0Py/b17pN01SKaaC7Gmpo2aolFaI5S0M7nyU8SBV8gf6le&#10;fxY+1GkODjUeGK8R5n7Bjr3T7Q4qo8k8sNYjJUJNMKeqUyQmmRgyRSwKNIBHpEY5Nrni59+Z1oKj&#10;h5j1+3/L1ZPi6V5hanbG1VU3jSTVQPUSQLM4pQS4anhjUgPf0O6j6Acg2PtoHVqVfSoA9f8AVkfY&#10;enX+E9JrJg0NQxAeKV6yY1NPP4mqY6mmN0WCWIc61K6DYsP0H/B9QGHrQcR/l6Y6YMi0sfJkeBKr&#10;IApXCsqIKiSYR+RoZZ7OsTuARqhW4XgWI97ULWgHAcKA0+dBmnpXr3T1jhLWtFbzho8gsZyDTU8j&#10;QTLF5Hp6MTsRLE8dlPmmc83Cj6e22ouTThwFR/g4H7KdM9LjB0YjiqPuYlVKeqcRxRZaKSd6qpjK&#10;wff6VAlKAhUjspT6C4+iGcqWGg1qBxXAHnSvD5mprTq6cKdPLZWWooqIRQfZCGdqZ6abRHTLVRp6&#10;ZaykRS5L/hiwXi/59siJQ5Bo9c1+X29KBXw8f6s9M8cE4rKtatknjo56UGZZVqtFc4Eh8fFtLFhe&#10;Nf0Wtf35tOkFcVB+WB/h+09VQAnPHpd4CIz1UaVU9XRGirWMYpXWR28r801RPIra5XIsSvKA2IAv&#10;7SyCmVFajgf8g8h5/PpSgrnoX8dQedjS1UVNFknyd4IMVDYSUMg1GmnkgWQB3bSGWRBewKta/tjV&#10;ShU1Wnn6+fShE1dLukxNTAJ7ZCVVpIfK1PU63NPkGk8jGDHXbzSMh0oxNlA9K+7K4IBIGfMCmPt/&#10;1enSjQQOmPJZqsh0szBq3VJDBRrNFLLJTt/wIpa2iUBZZVN/DHHdbf5y59qFk0LVDQY+yv2/4f8A&#10;N0jlAqa9JXKbteWX7+PIl/tZYsfHioaOSp8E0cfoSWqU6I5LfqReFsRa4Ptk3ExPcPmTWlc+nmP8&#10;PHpDKqKe3pUYzcs6UVFNJO8nlAkHmp3aeOLXbTTV6hmZYywTT6iBe2kce1kV0SaE5+3/ACeWOqnS&#10;R1nrtw0EtPHNS1kUTK86oq08hkbyOFjpqyO2o62DWdr/AOJtYe1BulA7v5/4R02VoK9Bfn8zHVLU&#10;GhFK8iPE8s7rJjHWVG8c8KQRftv4SPGBbk2b8e088oYAn/BX+flXqpBHQVbtppZHUnHNQT1LwTND&#10;UzxTR08aHWlVBDR3uHOlWZ1B5/w9oomWpGrVTzApjzBr6DrXUCmhasr/ACTrSxSwmGolxGQV6lqq&#10;CG5mdpiI1VQQGsS4twbHkaLBIwF4HzXBB/Ya/sH+bxNBXpdY6pVJYanHovi0rSwwUnmpcZUvUMTJ&#10;CTVKHCM5JCox/wBsPaUqTUSZPGp449aDj9tOmOpVqcULq4kepZpS8lNB5TT+SXTK6aBGFRBZQXQK&#10;G9Q1fT26KlqilPngcMA44n0rnh17qDUU9LOj1kRCfbC4gP8AldIxDKs9VLNUA6h/x1dEGl+Ctufe&#10;jqU6G8/yP2CnmPL/AA16cVvLpNZKnnqDU1lJLqFZeqpzURimNHEvplqpXIZUK24ZBpK2tyLe3Iyg&#10;or/hOfPV6Cn2/n1tOHWWJ180CPTxingSKQu6fcpIwiL1EUkCAGVpP1Kzf42HumkUrWjV+ymeNfL0&#10;p1brjLAkkNRSfaUzSmNq+atp/LV1EFLVvppZwaX6MCGRv2/Tax+nuymhDAmnAA4qfPiPXPE1p1vq&#10;fW4DIx0NRHJj62BJmonxcH3FFJBHSyRg+U/b2cspHkaGUCQlgBx9NLLGZQdQbB1HOT+f7KjA49aw&#10;cdMORxeRM8KT4aSpJpp0gWtx8dR46ywfTq9LL6B5AjNqt6bG1/b8ckdCVYDIrRqYr/qFc16bLaTQ&#10;cOlRtamycFRAjujVa1UMlFK9TTkwoReVYfvAGDaeX1KNIFlc/X2nmMRqV4UNaA59OGKV4UOeNB1Q&#10;sK9G62Zseircdia+uxUlbSyZGojjZqVIMfmGuVVINRaSEhmB868EcD3uBFcnUaHHrUf6vQ9CCziU&#10;xhj0LuM29KcjS0GLwdOohkFJU0kCwMWhdj9qlK5jKq8g+pLm/wDaA+vtV9IrrWpP29LQi+Q6VrdT&#10;QVFZLW5/HNTSQCGSrbHU8JNNCshjpftp1sumMgeeIC5H+w9sS2bGPSPP/V/xXy60Yl9OrUvjU+Pi&#10;25SCjqv8meMKkccOioiqYI/tppD/AG/GPSFUm1+fz7irdLVLa8K/PoR7Y2QG9OjZVGFqAjyJMZC+&#10;hllaQFo5LaiyotvWeNBX6D6+/QIqGoPHo+1r0xSw1VBG/qBSK6ERR06MlU4LKCXADyOtw2kAagPV&#10;f2KtpYlqdNsQT1Dx9XDU1cVM+gpUaEBaN18XlB1IZFXlxYhiW4FiD7Hdi4YhSOkzpT7Okp2rtySu&#10;w89LFAywSU81Ov6I5UqSR42Emm6sw4uDbj63PtJvhKrQfPopvqAAjoF+tusooq6pkYUiq609MVom&#10;jnXzJL+6atDc6rXub3HJ+nso2kF5h0UuxZqHo8+3tpReLSxWML9QELKyhNCsRJfTb6Gw+oB9zFs0&#10;LeGCD0rDkPpHSR7s2nHR7WkyEKARpS1EZnf0GIRnyNK0oBa3Fv6n6W9n0kLKKU/Po22tyZafPqvP&#10;+/kaUyGo8SGWZ6OBXkWOANbSrsJUPKqQxBBVeASL+yl4iOh7BZ6lDnpLVu9Ykklp5pqaOPHVCzSm&#10;vqYFqqmsUXkkpZ2IDMEIaNBoW35J+jJRj29G8dswA0jpO1+8KQSeVa7GSRxRNViprMiQ6q5tI9ZF&#10;JbTDY28okBv9FsOWmtiw6VJbu2AOkRmt8Y6mjqamInwoRJNqeOSimmFgtRjlp1vKADfyWuPqQLe0&#10;/wBK/S+K1ccR0GWa3rSiCOWGRaieOdhRNFHFJDPQtxLLUyMTrYajfUFAtwPbTwSAU8ulHgHhToIc&#10;/wBg01BJVw1f8Od6ZYnVKcIWWUHWoeNz6lsULkkAfj2zFBJioPV/BC1BHDoE8zvWka+TkraOSvly&#10;UcpjWdoYlci6+OEBdSjjRpPJ/UCB7NI7RidJHDqyxBh0H0/YFHHWxxSRNHI9WKhpclS1E0ks4Yir&#10;rKiGkPhMikaYzOnqIINxf2rWyoMf6v29eNspYVH7eP8AL+VehU2l2BLNVU6xV1RTU82QEyRTw000&#10;yTQR3jeojguIdYIYeRyqk2UC/v303y6sYI/h0+f2/tp/l6Mpsrd9QFhAgdqienqZq1KysKqhr5zB&#10;TQzwNG7uhPrKw2CjjVz7aljKA9JTGoNKfb+3ozW38ioZGihlMJjDGARyVCPVQwaJwkyPKVVL28Uj&#10;+n/YcIX+Hpt1VeHHpcGKBKeOJBIGj8NpmqvI0qSAvaSnRQrxLcKAPyCST9QnK1yOqDBqOu1EUsAT&#10;wzVqBy7jgKpbmKOfSOQLMyL9De314DRHken1bUK9Ns8McU0Q1tG9TGasQrIvkqI2Oh5XptNhoA18&#10;ciw9tMlBUdOL0xKskfmRIJP0SSKlI/7dSszW8kFr6SyjSVjN+CSPyadOYp8+psE+lRHSR0sQ8qmt&#10;V5REsC+Ihaarlk4BC/QWIuLsb8e9dV6c5ZFgg1PMMfIJCtN6Vq/HM8ZaKaY6QFjUEgnRxccnj34i&#10;op17p2SNgIg7+UxpAKlaU+hJplB+5apfn1E6rgc8cj20UoK9b6wxqKc17qKwCF4xDJJMtQrpGwHk&#10;hjcDUCSQzKDzYEj3UCuB1vrqRKiieSUa7RhahKd3V3+6VgQ07sCmmxu6gcDg+/Upjrwzw6gSVcSk&#10;iX7eYurTgwRhAWsZDC1+TZzYEGwIHvRpTu4dXC0yemhqRPuFo6+SnEJSOsKwjU1c80fmWKRpQVZh&#10;b/N3C8/W3tsxg5Xq/wBnTVkppJUlkOmvpY4nlYmRTEtQToACwCyLEvBA4JHFz7bIKmh6fRdIzxPS&#10;Zmgx0Sz0zqaWlSSCkp6lYdM8Ec6nyCSOXSGQFSokJbjkAke9Hh06PhPSbnrhLUxKxpnip4Zgy6nh&#10;NS8c+ijSTyoBLL9PUqgC9h9fddPr090zVdS0FXPHWuKqXwS1NVTKogmhjltHNTTgKJFYXGhVa5H6&#10;hz79TFevdMlVPT0zRUdL9rWtRhWU1aK8VPri8ssOiT0/tcK4Tm5Fz9R70eHVl+LpPVkvmVZ3iSZ2&#10;qDXOBCKcx/eL4YWMHJHpUlVsPoD7px6e6TElVCtS84emjlSaKkgFQ9Qs93B0RSK5EUxYeptQ4HF/&#10;wLjhnh1sAceoDVlUJZGq2nN6gU8tPHSxRRUV4/3JVjmVQISLK7AWuQFt9fdtI8uvNgY6T1a4oZkk&#10;qJmo56itFNDWUkMNVjHp4Yrx1dVQ1S+lCDoSSBbXFi5I5uACMeX+rHSZsAcPy/y9NuTlkaI1klBR&#10;eWjMRmq3LQI/27eGl+3pIWRFvyzjQGJsDcc+9ACtPXpt6Uqf29M9X45Ia6pi0vRvEKydZ5Yaaqpj&#10;TfvTTtGLSPGWUhOCoP5v7cVRWg8/2fl00VXNfPpNqXMc1ZRUqyUOQ0h7xinr5GqbS1CwC/7DepF8&#10;+mxPA9qlQcPMY/1Hz6b7RVlyPP8A4r/L0zZGvpI5TBTx08tLE41BppxpumioNTPTqSNKi9+QW+lr&#10;j28iGlW8+qErxX9h/wA/TV5jHWSVaPR0wp0MNA9PWN5oRKRaeuWRWJWUFSbXFvTpuD7vp7dNCfyx&#10;1Tg2oYHlnPWSoaF0iAkirDVwTNHJqmiWlmRhE0QlZSQCQx9SAIzKLgH3oKfT8utGnn0wTRyPPTpj&#10;Y4JJKqopK2kq6tYsdGsKSaJcdRRLqiMl1YPw41cgAE+7+pbh+3/iuqZr2/5hx8v+LPTHk6uOonno&#10;pK5mZtdTNiZYvNUaY6i9M1blaVft2kjflBEraSAtwRy6qkLqp+f5enEfn14sNVCa/L8/M8Os+XVK&#10;SSvqWtRRz0ImrVlmR466TSI1halZLirmcKysgAHqu1xb35AGx/q/4rqxoATWlf8AV+3pJZF3ljp1&#10;mMEdXSQGlp54ak1aQVjr9wad6YrqL24aUjT9ebge30A1E8QeOPTFfs6afIHCoFAeNPOn29JGVmMs&#10;EtfSLRP4qaF9U0ksGVnkJkZpIHJdClvIiixIsfp7UAVXGR/g/wCL4dNefp8+Nf8ANT/J02P/ABJD&#10;petaKeeScJPUgLA1XHJf7ydANaroFogCFUEkg+70iIx+dP8AB1qj8K58v8/TPNPPUWLUyPPUGqeK&#10;rilEBiEZEU01KFQx2ZrLFNGb/wBRf3cKtaVIpT9vl/xR6oW1VagJNc8OHH5fmOkzRR4+ZkENK9JI&#10;G8MyzzLlGM0TeemMs9UBHGWkuJxwpBWwv7fcEVqfL/S/8X69JQqkgAUz66s+VfQ1pX5dRZZxVz1n&#10;8OqKumfHVkDCOohjr46yaLipx+OMseiHXdxEroLaWfV+fd1VUA1Uao8sGnkT69NFtTEKSNJ4HNfU&#10;Lj/V/M8JcjARXTUTJFL5oY6mWOQpTU1KCXeZ4qnWHlY3jlIsLW0n8nwjFQGyM+mf2enlXz614i5M&#10;eDXP+o1+w0px6Z5wDJUioo4KL7eVVxv2snmVaiQa9bs4KCnZSSyci/Ht4AACn51/1cemyRU6gBTh&#10;T5/yp1DqarIPCatKQUlNIXh1aoYhA0a/8C4C130OBojJvybW+vuwC1pX/Z+X2jj1VmamoD/Bj5/Z&#10;02TTVc9PE2poZJZAlN9kjxtNQiO9UtLoUkSlzYNxq5+vu401Nf8AUf8AiuqEuVHGp4U9Op0YoopJ&#10;0garqHeL7quiyIjWmyDUi+KBJJKlGDPG90CEixH6/wAe60YjuA+X+r+fVu3IQk+eeBp/l6aXKLU3&#10;S0mRSGWtaoaL7nyVtP8A50yiG2lI43CeONtK2JW597FAKHhw/L0/M9UoK+p4/n58PT9nUnGLUz0V&#10;XRfYR+KSGsrIkp6hqqgqlMeuVHmhvNCZLMwaVrjhSFv7o4RWDV4UGaV/ng04dbjBKlacanHD86cP&#10;z6d5ZJZqPDw1da05qYYKzG1U8CVS0UMLCHSKhgbxlrRaZAQv9D9S2FUMxQZHHJGT/qrjpw0ZV1Hj&#10;kHjQcOPn6dTIYJTPkJa6pWDECup6poWmFAWUp4AlJS6WB9a+lCNJFjZeD7bJwoA7iPt8/s9P+L6s&#10;IyGJc0WufKuPLp9/eq5aeQmF1V0pYWli+2VKfWS9PEr2Jk0+qyf1Fjb2nYBaqfz8/wDiulADPRgK&#10;/wAsenzPTtQstGwgRp51nM8U8jykPM0U2mKBoZlOhQdIUMASwP459syCvd6fs4eR8+nkFKAedc/5&#10;x5f5enCSmjQvRWqJa+lqYat3M9Msv3M41CFoytoiDcuXRgbhV59sVzq/CeHVio+DzH+r8ulbBFU1&#10;GQqIpjFDVtPSLUS5Sn8dVjhVRaRTxM40yKDoeNPQrfo5HtKSAgIFRmlOB+3/AAfn0oCgsQQAa5r9&#10;nAf4enx6VzUQLTyapPFFjPHXSRNT05pNUkE1C0iFY3bm5T9PK3A5DGoEGuPPH+D1/bx49O6Minli&#10;hpj/AFf7HUylj0VEVHBUVdUcjUQxtqdHNMLlkNddSsjsVdkWOxCsAG9tNQjUwApw/wBj5f5elMaj&#10;gDWvD/Z/n+XSomkUswNFFQCkpBBTzSyBKqfITMTOI9AMsKrpLg1JYm4W30PtNQUqSSTk08v8h/L/&#10;ACdKSAa40imPt+ziB9vn09U60df5qk0zxVSUlJDVTVRWm0xwpeKSmRePIZOFfSC/1P0HtpuwaScV&#10;wB/l9OlCqGqzcaCtcfs9enSkoqmpoEkK1FQ1LXSU0c7oPGY/GKh1k+3IZJmZ7tK/Fl0ng+2jQH7R&#10;/q/Lq6qNILf5/wDUeprJSUxkkropPu1o3GRq5qmemkpY6htEFfHSRKwPpB0KAWIuQbH22KlaIceX&#10;n/qz05QU1MM+eenKpFHHHkFqmpS00tPFBUNimknWnEKypIaKFdcqnhIZGkQBr+QcXNMmhHlWufP0&#10;r5fP9nXiAAQfOlMVx9g4/wCDzPSloIHpYaVvBrnmgqaqkxy+VctOlCAslU6VIeGL6HxCFtLA8sCP&#10;bLAHgaDh5Uz6eZ/Pq9DgkV/bX7fQfl/smZRzyL46SKemZ2opJRi6V7hYZh5WjdgDHG4U81Ba7NcF&#10;ubCtMZ9eP8uH+Tq1QcH/AFef+o9T8fUPQoksFHFSw0cCzy/xOskjhigmqjBDJVq4Zj5AS4p4FCyX&#10;Vgx5IqyqTSpOfIf6v2+XWq0/1f5/8nHrE8MNXVJUtQmmpKtJI5KVHkcRaCDjKyjmBLRLa5njPqN7&#10;W97rQaTxHD5+oIp6+fr+waGnj5eh8vSh/wAnWSojlRKOnpoJMg8T+QVnmlEHlYh46KgcWItHYlJC&#10;Dr4t71g1r2/L/P8ALrxp5dcRCYf4pTLTXkyUzV0jPWVD3o42KQwxvZSJtYKSc/pHp459340YHgKc&#10;P9WOqFQSR5/b/qz0idwzE1wnpYqmieqgSFKtDSNTUc+gLVUyQoAdAhDXn1ONfJIsB7W26jTQ5pn7&#10;R5H/AGOi+4ADA8K4/wBj/Z6KxvqnrZYvucgczUqZa6mp5A1HW6DG5alokSEIdPhBbz6wWLAPb2J7&#10;EoDSMDgD5/n/AMV0GL5GIq9fMeR8/wDVnoqm43inhqS9TJNB5qdWkeNlZKaQ6BHIZ0IJjvcrCdK/&#10;TWwHsV2gIcYHQbuV1LxqK0+zNKZ/ydFZ3jC1K1fClPRoscxhsJ2q5dKjUFkkt+lk9SsAASQP8fYx&#10;s6MoJ6CV8oQlQOBp69AZk5mYuaXWDpZSkjhrI30vYcn+igkfXn2ccBToOS8T9vSfnZ1Q/rb0iNo0&#10;ARldv1O5PFrfn8e7x/F0lk8uv//W3L7kkiwFv7VrAi3AFvr7UdE4p59eFiGuSwH+0gEMRzyf9692&#10;U6TXrefLh1wAvZQOSvJ0gcWJsQbD3ZhqGvr3z67vcWK3IPBa3P4NrH3pPiHXh1xFuLWBKmwP+v8A&#10;UX9qOt9d2JA+pAuALfXi4/4n37r3XL6/UWAt/sb/AINvfuvddarWWwJINh/h9R9be/de65La5uSe&#10;eRxfVa5B4/4n3R/hPXj1ytYnSBfi9vpzyBf2n6r1jstvTZSb8aQPzz6f+J93T4h1sdcBb6Ai5AXg&#10;WP8AyV7df4T1s9ciDZgCvHDA8Af1tq4+ntP1XrgbLp/rYG+lf9ex9+691kiK3Nvr9WuBwF449+69&#10;06wMTYcfj6qAb/Umw/xB59+6svxdOyf1sC1gR9OB+fd0+Lp3qStvp/vH5ueRf291rrIB/S39B+Ba&#10;39n3puHXuvMLabDUR9Pr+eDf/Ye6Lx/1f5v9X8zvrC9ufrpNh+L3H19uda6b5QAbeo/Qfj8i35/H&#10;un+if6vTrx+HqMfyLLxa3P8AT/ivtw9N9cWHBIH1F7X4Fh9B7baun/V8vl/q/kNrx6gT8FiTYA/S&#10;ykgn+pHtzrx49J6sBFyv1W5JUc8n+vvfWukRkox+lQpaxYAiwuwA4/1hY+/dJ3rqz0EO5FeSMoAR&#10;Zm1uq86fqHN/qAeSPz7RzZf/AFenTfRLe1p1ijcFZW0SyQuoRAsoeH9p1lI/SbG4H09hvchgg9aU&#10;Vkp1Vr2PNLSZd1qPK9UyTimWmiFXIZWs7ZJEkvIAEYESWYKwYi1/YMdijkjozgUMxB6DeerqpESj&#10;qGjq1SkWpZFmm/bfyhlKsCquoX1oNdwwA0n3VLp60r0sEaDpNV+XeFoo6hNZpXeCkeRJIIZaGcee&#10;WqkK2TXq5Z5WuRa4v7WRXLVpXq3gIF6RmV3HSVEf28LSzuZiaZ4YJ54KtKOPzCqkjB1LZtQXxhQT&#10;YDUPZnFI1AemJIARUdB5k905CemjaOGmq4aicVS1M0iY6OmmpSSI5KRwCoi+odjzbn2a27EsR0k8&#10;Ik6egtze+qyRZKGkqzUQyV6VqSVS+GTwMStcRWP9Y0b6A8ENx7OoFUAV6u0HbnpGy9kZDHz16U9T&#10;5qeFjSxNJ9wrUkcosqy1DcrGoNonZWUGw0kH2uSND9vSdolJz01/6S8qJI6Ke9XXVaIyyNW01Vkn&#10;iEvrFFWqjSpILarMsYIHptz7v4QOCeqeEoNScdcJO1QkiUj15n0zPDVfcUMjTQLFyTUJEWkq5V/s&#10;MGsv9pFF/evCPAcOtmJep0HYNS/KTxxUEMoSWP71Ypmhm5ilkWAeLyk2/YZQy8WJ968IjIp1rwV6&#10;bouz8okUkVKBDU/cVVSsz1LRVNROJB+zUx1S+RWVQbNqswNlAA90kRweveCPy67Xs+alr6eVvLEa&#10;eV/ukVR9vEtRGGkgEiAngksjklSfbWg1z1vw165v2kKUySw0mSe2RWvpJvOKuUyRsWknWBgoj1KT&#10;pta5uSfp7oUYmgPVhCOPU+PsuR5PvpYa6pg+4iWipRUw18CUtSrOlaJJw5PjckPDpAXn+l/daMPP&#10;q3gA4HWBO1DUTGjhVJJ50tG7fdDxT+cMpimqyXMHGp9Mdltflffjqp8+ti2z1zl7CrjIxhymRqRV&#10;yHxY+mWGrnjFM2iZRW1UZDwueQKeSIAc6iTb3scM9WFsPT/V+3pvXdtTJEtHjaqJxTDTk6YT0NTS&#10;00c8nnCRSTjXKxZvVpkGjSQbke9nh+z/AA9bWIDA6ivloqiti89TURxU8wiLgyEpViUMtQnkVSPI&#10;Lgo6EAqObG/vfW9Ar0cfqPy18sc1HCHqZzHWVMXkeKl0q3jaNnABjZWUTeNfSzf4D2imrqz06lfy&#10;qOrMutFkYRhl8KSR0TLTreOihaRf36sTEHyNIVBe/FgP6+0/GvSwcOjpbOaVaSGd/DNUK73amj1G&#10;NwjXURuBci/KkD/D6e9AEdaXz+3oecOsg8RkKQhgJLsiLI+tAB40Uch2AOm/BHtxATjq3Qq4pOF8&#10;YdVS51yIAqa/oVUgEg8g2vb/AHrYBrjpPJ8B6EzHq5RGOosAACAFb6i4LH82ufauNTXV0mHSxpFu&#10;LlQuqwIsPST/AGf63Nr8+1Sdab4h0oKYcLdLXB9IN2XT/U/4+3Ot9PMH5uF5OoC/AA/P+xPu6ioI&#10;6906xhbm5/oR9bXP1592CUNa9er1KQFTawt/UC1vzbn3eoP5dUXrIAPpwFb/AA55+nv3VuuQ/qth&#10;xY3BIP8Arn37r3XVr8jg/W5+nB+l7D/Ye6v8PXuuBAItx/r35H+I9+X4OtNw6x3BB/qOPzz+L8+9&#10;+n+r/J/q/l1UceujYcH/AG9vr/r+7dXPz6xkqbX+hsVOk3IH1uvur/D1oUrjrGSByv5P1Fz9R+b+&#10;2OrdcCAQDYGxIbkX+n5B9+6bNNeeuB5tZbkg2PFv6H+nv3XkrXHDriRYW4b1AfTk/wBQT+PfunOu&#10;ip5HNjcD63t9OT7917rwUgfmx/A4sAPyffuvdcDYC9r2BPH9L3AFvr9PfuvdYxzza36gR9Bb8XDf&#10;U+/de66BF+F5W9mFrWHFj+P9t72DQ16913e2kC3OnURYFgTfm3t1RpNPXrR4ddAixHB4F+PweBzY&#10;/wCx49udN9eJFjaygi1wbj/gqkfTn37r3XgVDX0gaQAefzbheOP9t7q1advHr3XYII4X0tY83Fv9&#10;V9f9j7qtK93xda6i1SK4V9IIBOq/rY/6rSP9t72/wnrZ6iPANI8S/RB6dIUWH1P/ACL8+2OnTSme&#10;mOrnPlFMiIyqR5AoGoSFbDT/AI+/dVqKUXpPZ6KVMdWeIE1DAaSy/pmYaEZ0/wBj9ffutitM9Fh3&#10;/KtDmtr4sxtJVw66uaTQR+7K3jDGT86FHI9p5s9OQjUx6DDf75XbeOzmRx1RJVy5FpPJIypEYtUe&#10;lmgaxuinjgcHn2XXWqNar0pUBjkdEs3pjsruzFLjM08M/wDEJZp6Go8LyQQS1NI1KEnnIAaLU1n/&#10;AGwf03sbeyqQll7uPR1aaFII6qr3niNz7WyWbw2cnqMbV4rMQY2il9WQx+ZotXhSGlMySG6XUCEB&#10;Qii4bj2kZaGnQiiTH29Ad25gpqXBU2Jlp6dKmvZcplpoooEeixsIalqUmKtIjTzagDOZBqIsbWt7&#10;8rBGr0/4etSnHoAsLgarG7OyyYvH1NLHiZK+KF8k0dNKMZXUjSTVv+Sq3mMY5ewV7afGxF/bryqz&#10;dVWApEccOihbsqMbVYCGOjppqeeiqaNzLJI6wUKTNaplh/t+SRwHZjYqD9Ln2viw+eiztp2joSer&#10;anGYsUOGSaGqyNTWiqjmq43VWjdPD9jKT6mOsjx6AFH0PPPtFeKSdfl0a2ZCgDzPQib03LU0e7sf&#10;h5aCOnp6ySnbIV2Rlm8EcsV4aaSeawkhjRSUDqSpNmsb39pokXwi1eHSuZv1QpGD0u+netcVkc9l&#10;YJcbo/jdJkZ6aWsppp8jLt/WqFaZvQ7JUSqPVyWUA8i/tFeXjxqM4BGPn0usrGJ3JccRxPp8uh46&#10;i2bVbZrcr1dl5sjJTV+5GK0tLUfcLN/Eoy1VjoZWEYhnhVtDjSQytwTawK7yVZqTL5dGlpCIdUFa&#10;ivSLz/XFT/pkOy8kSu3sWlXHRx5WmjaiepiXx0NFNPUANWFQWj8ksukfT1AcKY7gC0Dn4j0xJaxm&#10;60H4R0JGD2ZkaI5XblZNXLjY8jFUKUCfdrSsFMzV1QxIIWONYwj3ugGhiePaWSVSBIOJ6UwxCPs8&#10;uouBqYdvbk3ViKt6Spgy5qMrG08Mj0eNxpiEdI04iHjuSdKRoS7ADjjikra1DemPz6fi0qxX1z+X&#10;S8pNkY7dmLyWMpqt3gKLNVvNTS42khkqYCpfF0jC8tzdpC55AIte3tK0piYECvShQGBU8D0jNpbN&#10;qev8kcI1FX1O3acmrM6NTLRVMtrk0cMlvFT1DsjPYWJvcccKXmEyh/PptY1jGhfhHDo7uEoaXcAw&#10;w2nBPiairxzwVjT1ax/apT28yyTslpWeQB9KAGyixsfaZhWoHy61QU+XQwbc29m1YUeQy8zGNZf3&#10;oatWFY8YAp6qOG2uIsbaGTxAsLHUD7bMZGetVHS/pcH5mgqp8jVY7LUijUsFRA0hgkbwuK5SojiD&#10;/UEv9f1Dm/tvqw9en+iwipVVq0VVBP4Fj8f3SGqgp6Vwz3Sq0hdYN2IUaVJJFvezw6cWmkV6UNNU&#10;SQ0lCGpcTTyLVQSwSyRyNHUxoSscdROVvI5JLq3A4C/Q390VgFoenCgNSOklkN0UWIE8tQ1BVTxy&#10;yxy0LtCklU0kxkRqpEFwFcngXvf3dWrkdOrCGpTpEV+Yp85XV8kRn+yQwy1lPBqi1PGhmpEVgquy&#10;BiVA/wBbj3tjU16UIqqpHn08YLbNQVpazKU321TkoRWwY5ooiIp4W0wzmsflWHEmkAM35J+h2q+Z&#10;4daMgJonSB7HmoZJjBFklQI8+OgnhmnpqOmnmIM0auxdKeWc6nWRitxa3F/b8ZBY+g62i4qR0A26&#10;d27a2JhaHbYbVkqmo80uPp4YWVcg11jr6+tk0+QODYRs1pSAEufeypdiRw6fU6cMadFh3olTnJqj&#10;+H4p63+IxeDx5eGniMtHKiitqYVsArw2eQR0z6gSqu4t7rUA5NOnKVU0Feku2xYNtby2vt/KYmXI&#10;/wAdhoRFKHpYK4IoDwKtWl7iUKDUvKXdQSFI+vtp5CyMwNKHpwQiMgEVqOhldsdidxVctTt2KnoY&#10;aWSOix1NV1NRJNIX0R1La2aT0PYF3JKEA8D2jqSKVr0opnh/P/Uf246a8hUZXLbe/ior8c+bwWfp&#10;oYKho/s3hk+4DVVNMSLa2UiJZm+v6vx7tRVcjiOvAVXTXIPQQb4r5sDlatV+0nzFXkVqKOfHzpHR&#10;0S5Nv9yKZGMn0NCpNpCfGzi+ke7gKy5OPn5/Z1c1U0Aqa+XD/V6fPpAbnodsT47AYuAfxOKnaWRa&#10;uCaBJMhRVFQZa6orJJArLPM3LLbQ1iRb22C4ZmrQ4/LGB1dVUqo4jP5+p+09B7mZcU9Xl6arqfJR&#10;5dnw9EKWOmrKOixYXVKWgAL6YmsZnRQouLEL70FfBXFM/aersVzrNQ3aOBoP9jqdTpWvj5cg9Kai&#10;n+5igpKTHqk9DWy0sIpIZ66xBp6dYbyO0BBLlfqB7acIGAr68cH1+0mvr0oUHTq48BjPyB9KU9PP&#10;16Z2oocNlYVrxGssaFEIyUBlMNTCY1X7V7hxHcag6q1+QL+9V1KSM/l/l63pEbDXx/03y9OoNZig&#10;kWPWpkpaympqqORRJqo6mmp4pPPEtgt5UMpUyQcFuCTwPfg3cfI/t/1fb1sR8MhqfkaeX258vTqN&#10;TYqISSP95W1TPkkqJ6KSsammoZZDonZXlUrFTuv6L3NrD6c+/M3A0pilfUf5T14RgHDE5rQngf8A&#10;IPl09TCplkl1QYZYYaedKTCUVM9Y1TUxAS0j1EoKq7QWFmQorMQxPHunbTFa+ZJ/wD5/4OnSDXgB&#10;TyArU19fUdJHL0MMmQxlTWU8k1blZzNXCOUGjSoEFpJKqsp41ieWNbGRQAbWAYn6PRk6WAyBw9fy&#10;Hl0w6LrViMtk0pSvrUYNOPWKoxsCSSzzLUyRvORQxyG9NNP4iRQ0EExVmikYl3EkjoORpF+Lgmgo&#10;aGmafyJ+Y+wdVaNKmteOKnj8h5kH516xyUsfhaiFSrUVBCJxi2xlRK8qSJcfbVkoK+aNjpVb3FwV&#10;YDj3YVrqHE+p/bUfPj1plxQHA8qf4D5GuOmTAY6GoJSpWlOUEVbT1FIkj0cC0rfvxrUZB9a+aFUH&#10;msFfVzcn25ITXt4epyePkPT06TxRhqhuOR6eXGvr6+nTPXxyZalmjipoK+nqamNqlWtDDRSOfCip&#10;kE9c6Mi3GtbEkGwt7dQKjV4Uz/qHln/V5BM6iUEAVBIqfTy48T9h48epNBUhxLSJQrUQTlaLGJLP&#10;UGnmahh11EVTkQCxeyqni/NtQt9PfmAr3HI409D8vTq6NWq048K8Mep/lTqbHVSyY1q7I49PuIxH&#10;JWCKOalroigEqwVbAeUoVCiFkv5DcH6+9FV16VJp5cCM+ecf7HVSTo1MM+fr9nzHoeg63ukdZVt4&#10;XloG8q5CnigkqTTuMgizpLEtJpiepp2XQ0MpAtYfqHtda0UZ7vL7KYp60Py6J9wVXbHbwPnQ1zUU&#10;xUU4HoLq+GZJJqisqHqqpFihpWiDLTy1cgAknmqJbNFJMtwyBbJzp1Hn2bxMpFFFB/k9Ps+fRI6Z&#10;JY5OPPifP5H+Q4jpjq6WTxSy42lUfY1caLWU1Xpl0gGSpEMDqpYvyEYSKzG91/AUqwrpkP5dJZI+&#10;0+GOB419Pl/qr0jJC1b4nSnnBlp6iJ5KSqpadBeYszyq3JcC50SvrvfSB+FoUK1D5U6K5BU1+3pA&#10;ZCijWkq2amp68yTqkkpllOlKNy1O32R5jb6huTq/1vZhG4NAP9X5+fRbLEBWvd+eR+XXeIo9Xgli&#10;mSlkkqP2YdKPTSBowDEwT1ambgufSpIt73K2KEV63Cq1qDTpb00KUUBlFMWL4ucSRrPHHUU4aXxO&#10;kquNUobm4ABW91v7Qt3EgHGPz6XIAq5+eOuEqy1cYSKaharCNUU8csCu0KLGsMkSVkqMJEMdl02/&#10;Fr3597qFPdw63pLAD0/1fmOoYxtX51goNH27lpQNUbO4iI+4hnfUfGFvqRnkCLbhb2Hu3iIRqb8u&#10;qeGQaLw/1fL/ADf5BmGMmOuF/sYqI0clbDCaqoq6fzK91lerZdSWY/tkEAnmxA91LjiOPn5de8Ly&#10;NNPEeef8n+frOgx6CY0kUUFS4gSorXkhaVqiojutJDICbxaRYtc3aw/w96NSQScdbIjFdI/4unXS&#10;/dVjolfNBDHJFAaY1MEciRyQyWqYpaZFUxgqBqCKQLf1N/fjp/AM9V0t+I1x/qx5dPL0lGmOZmqI&#10;Voap2qD4I3MkbU8flFLTeVbG4F14ufbdWLfDnqxVQtRSnSMmppaqngGpauesjnngjQeStEDSA+d4&#10;kFne3p0EXv7Uqyg14DzPSJ0JFSK6s06wyYyqqYKqmkjNPEqiRaKeR1aNaRdDPPGy6xctdozYf48e&#10;3QyK4INemTEWUilKdJPcFMuNxopQ0VNrYVlLJTwweWoqQtpWqfD/ALqT/AFhx7X2zBnr0X3K6EI9&#10;egq8CyTvHKIo3mdJfOUMcYQ8+SMgAanIB025IF7/AE9mAqDUdFGjNem3L0ZULGs8bQxszkkolSxc&#10;2meWO5Vx/TT9fpYe3ozUGvSeRCTT16i1dBZqWOmKOdL6ojGab90LqMkrEc3FgADz7v1RlK8esCRx&#10;0MkNqQNO3kZkiRSGaRbMiuR6T+f8B/j78aUz1UKV/Pp3oqOpLsJgJIpAA9OgVl8MZu8ssliD4wbE&#10;f7H3R2AFOnPD4EdKP7umgvj6WGPxVMBgEKQXjQDlag/2W1H9TMRb8e2aGlena0FOptOqwxui0rwz&#10;CYRusUod5XmQRGOaVLGzW4VWNh+fbbEgV8un0FQB0q8jg2io5pED16QQwgQeSOjjWRlDOrUzqS4R&#10;r8Frc3Njz7SrN3U4dL2iGkV6Y6GlraaqlhqaadYpikfjKk0jyzj9toKgDQjxggckcfUn25JKjCqn&#10;PTcKsuGHSvzlPU4yno8fEYUidrT0cDwRMWIBL62FmcDhV/QRyL/X2mjIfj5dLJFKAL0qNq1tAuNy&#10;OOqaOanqikdZAigxl/CCDHILln1gqzAX+lwB9faG7Ulw4Ip8+ltqV0lOB+XQh4vcFVQ0JFY1IHqg&#10;IvMUVavGWULFNPCqghZQLeT9V7D2VSwq7ALXHp59LxIVXNBX18vn0pcBko5j9+1WheOs+zWF1SWs&#10;eAWnSqo6iVdaM7hTJIQQQoX6j2juIyV0U4+nTkTgHX6f6qjo/XQfZ8FFXGFqjD+SOqgysVdoposp&#10;gMvFxWvChsdRUlojG50t9Ra49gbdtrkNXCmnD5EeXR4Z0lj01B/w18+tgfoXvuSoo8JRR47H5gVt&#10;Ck1dVGNUkniqU0tkVjZQhqGFmbSCbajpHsDmZ7NirCg4f6v8HRFuKaKODg9HpwuyINwZHCZfIpUC&#10;kpKpK6lgliXyo0qXSSCdwQka8FbqT9Pp7r40jSBvI+vRNLI0YqOkJ85/iJQ/IbpXNbdlkAzE9GJc&#10;NkKdNT01Sp1xystObPa30Zuf8fZrK9xYzRX8WSuSPl0jMi3CmJzjrXVyG6c18TNpbj6tm64z7bmj&#10;oZsXCtLQT5TF5moMRhjraKspo9Sx+MAGKQgoTxci5ENqU3iQXDSDSTnyI9RQ8ftHRrYXgt7UxMNV&#10;KgH16qt2L1J2Zlu3v9Iu7Nq5uhoajOQ1NTM9HLN/Cmq5hMpaGThxoGgjVcXuQCLAa3l/Zrtv0ls4&#10;Laf8GOiOKN2vPGIIqetp7ZXeXWO2tiY6np6GnxwgxWJih++lipJP4nFThHAnkuigW1ESK1za45Hu&#10;MXSYE6hU9C1xqFSaY6MP1Bvle0cn/GMTTQ1tE3jWSrpqoxJU1MNlnjjpwCrAD0NIL3IB0j36KRg5&#10;Mo6Kbl40WlceR6Vm8upMnu/PQy061VPj1mdqeCaqWImSF/JJTmBrhiAP2ldtN+bD2lnkVnoOvQ3q&#10;pHQDqur5SfFzI7p3JQ57bldnJMxgqWunhomlNTRiIRlxQtPMf3NRJfxCT0twIyOfaFbsW7FHAo3H&#10;1Gej23b6oKQaU6JNQdx9j7Cqf4flNmVsWLNUlJXRPXSVwc0oEXlpsdGlw/1CLMGVL2FrWG2s7eer&#10;JIK+QpQfn0fRyuqVZcftr+XTjVdQ96/KbsTalZWbaqcNsLbtRJHRZGWQVUmSaN1q6YPUTRp4gVsk&#10;p+gIsB9fau3ubHboHSJi0j4p6Uwf9jpLM/jyjxOxF4eZ/wBjrYi6G2+/WexcRtOnFR5YKamhEbRL&#10;LJTVCC1SQ6/rQH9JPB91tG0A5rU9BPdNLzMfKv7ejdY5Zft4/uJpFugVCqXbix8hYAkW/P8AT/W9&#10;n9sx01Y9BeYKCQuelZE0joG8x0qDaTQiggC2tWtyf8COfaxSTkHpHpUVBGeuIkIlLPMrMFCsVsGB&#10;c/pClVC8fX8e6YrnqhUGtB1MgqIWKqqliGs3oXSxU/qZ1H6T/W4F/b8LR6gOqMlMHp/onDAkFEZr&#10;hdWktpB/safp/gT7FlgwI1HpkgjHUoyxxsoB/Upubhm5Nv1fW9/9h7N0dQePWhg165pUIuoXVvwC&#10;L3Gnn6H/AFR9r47hQKHpwjNeujUiQA3jQkAEk6dQ+ughQf8Abf7H3vxk6tXqHUVCHUBIgkAuTyGV&#10;QPSqG1iP9iffnlQL17piqJC4FoyXf9d1QFiOQePr/hf8+yK7cU09ep5+nTRNHYhgiIvktqWzWJtd&#10;Tb9P+1EcewreIpctSnSmKg7esEsUMjGb1MVOkIqKgOkWJc29XH9r/ePZPNBHIdbdPEVFD1Cnip9A&#10;D69Tq4UkqqrzwNNvr/QgD2VXFvEgovHpOxLGp6b5XmhClWuQuol7BnCmxAA5v9Pr+OfZRKXiI0nH&#10;TTU1Z6cqPJgFASGKnUoLKSrt/ZYj9J/xPt2C/KkVPTLxITX/AFf4P9X+FQrkVLKVF+FJVyhFmvZi&#10;44IH4t+fZp+8c1r02UVRp8usqVYKkXT0k6WSyg6jwGH1B/oRx7UxXZbB6acIPt6mw1UfDD/OcEeo&#10;lmt6dTsV0gj/ABN/a9JlGQemuoc86yROoYKmsG5/zmpv1agoNyfoD/T2X3k4aMqfM9PR0oemBk9Q&#10;YER6UZXTxjSNJ9KF7ckXvceww65qD8ulXWCaDUoOgpwNRRzqN+HAuP8AY/q9k95HVanHV1+Lplkg&#10;ddZVNYuQWQD/ADX19Yf/AB+lvYbmjIrio/ydOrx/b/g6b2jTSQyo4K6lbVoMfP1HA9JtyD+fz7Sh&#10;AOOf8nWxwP8Aq8x1Dki8S2jJ8rLzo1NG5PIMhsb2+lrfT24sdBUefTyfCOo8lLqVdXAF9Ooss0eo&#10;esprGkj/AFII4H+PtQtuGyer16hvFGlrFQSVRJpFZ5GH9li9tSn6fUf6xHt9YQooP29OrkZ68BTl&#10;i0hfWsYh83NwAf8AOBbfW5/JJPtSsaVz5efVusbO8TgOdQm4jldb3FrP5APpxz/vft9IiMnz6dR/&#10;w9Y2K2Bk4XUIzJ9fJpHAiU/RT/X6e3Sq+fTvUKZoxrGhdWtSwZAkJjlHphZTckm3DNyD/h7oyoBp&#10;690naiOKORpFdnVxJE0PiDMob9EJiA1MB+BYg/19l9xbop1Kfy6TMKsemColhdZodKjVLEg8Qf8A&#10;aWI6vG1QAAQSAQtgb8f4+yOQCpx0zIpIz03NWLpnVRNP9ybLeNGaQMPGbVUdlIH0swuB9L/X214g&#10;C4zXpGYmr1FYgxhCYkgggjNRpv8A5Tpa0YUKptY2BW/P9PegaghsU6ZIp1igLjVGJKaIBkdGhhGo&#10;+Q+hRIbsA54YH/X9vxgEUxTqjAUr0+0+kRQvEhXQJF1IquY5EbU66j9VY/g/n2d28YRMdN9R/PGy&#10;TOJEiVkY6pYfWkZNl8UQF1Ujjgj+v093YBwa5691Jo8aciCohK2MBvHplj1L/mybqFYfllIJ9rrD&#10;afq8gde6c2wc0kf3CeOORWaN5FBSFjG1kBpmViA3+0gA/wBfyRJFsjBdQx1ZSeHUpcKjAIf3pWTX&#10;MwlPiEUo9at5Bzb6lVbjjk+zBNpjpQivTnUn7FE8PgiVPG8SRaUKM8Z/bEkjnUTqBsFLe1X7ujwA&#10;vVg1OnFKCRCIzC8rRyEq7CMz6Qp0KRELKQDbV9ABz/grSwHDTXq2penOHDy6DqV28saorlBrgcN5&#10;HkJtyRa3HB/r7d/duKqP9jrRf0HTnT4uYKRoJiaFgskqqivp+iuo+hNibt72NtelCOt6/l06Y+jn&#10;pm8bqfXFdJlVWEXqPpLf2gv5BJ/w9uwWrwnS3n1ssDk9PNLAAxujSgAFADJE8j/TWyteyg/0P09q&#10;lhqerK6jhx6cJKQsNZRXUuFLRsvAA9NyBcWP5AHtx7bFaUHTpkUih6ami8LCNYzdAUWWNbaXkJOp&#10;h9T/AK7f6/tkoIzjpqgOD1mp8vNE5IdXdlHNkijYKtizGw1/TkH2qg3Bo31Vr1UxgnH+r/L0/wBJ&#10;nzpjdCiMI9JudMZ5sSy2P54At/vHsR2W8K9Kcekk6Mv2dKil3GyOgZlMsilwE9SHUvqAvwDb2fxb&#10;pGTpPE9I6hsdKKl3FCWCeXS4VFIZxdmuORb/AGx9mUV9EaZ68RXpY0eYV7J5FW4UfrAkNx9Be/H+&#10;wv7Xxyxvnrwp0p6WrRlX1FiSTwQblfyzED6fTke1gIIqOHTgocDj09wVIYeoG4JPB4P+wHvfXhjH&#10;n07RuGP6gb/UC9/pYAX/AN596NOrLqrnrNfjhRxxwOfp9D71071xPIt/UcEBTa/Nj7917qO6Cx4H&#10;0sRyBa/9D/xHvw49Vb4T1BkjuLg/kixs3H0FwfdumuP5dMtTCCNNh9DYjSQoFw1yL/7H23IFpXz6&#10;qekzUU4FwAmkhrcC9h+koQBb/D8+0bhfz6oFoa9JiqgB1qdfOpS/0tbkE3/P+PtDMuft61J5dJWr&#10;ijiZ9I8akXLC7E6fqmg8Xv8A09lsgpXrafD0kMkCpjZF1Aa49ekLINXJjBH5A559l1w1AOrfb0mp&#10;qdvMGCeTRZFb+2rMLl/zyPpyL3/w9kswq2r/AFf4P9X8g+AgpTpnngfxyOCuqNmZ9aAO5/3YjNb+&#10;0OV49l7ZU069Jppnj0jaymkLftxs8o1mGVpkC6SLtriIsxbkG5P+w+nsiuFJOOrpSgr6dMsTOkax&#10;aPGGBBVo9Ggq/oidZFIBvccAcf4ey0k00np4cMdPMLlFClnKBDHd4eUdB5vTcf6rgN/sCfahGIWv&#10;W+mjJVQWSG8qNL408enhZPJYSRcCzEf4cA/n2VbpINHHPW149ImqqKaZ5njmsyq4dNawtHEhtZNK&#10;i5vxYcewDemNgSOnekvLDGJaf7eOWWoqTHQwDxDxq63lUVOrgXvpLEn2GpYgGxx691OXG0zpDTfa&#10;aqxiRGRGsjOwe0kIWwsqC5D6hYC9/dHtInUBhk9bqaU6U9LtJp2JCOB6EWQyRGwSx1c6dSlvqAzD&#10;+pHtkbaa4HTix6hXz6U9BgKqncPHHGt2ljXUn70upfUqsFBCJ9Ra4/xP19qEtCDSlKdOolBQdcZq&#10;TxxxJDF5JG1B5OUuVazRNERaQkX+n49tyQhRQdPBaYHQbZ95qYvLG8NS6fSBroksDtoExRQAzJ+l&#10;r/T/AGHsouAVbj0rpQUHQBbjr5J56imllq1gDLHU1UYMYSoEvlSDxKLaV4Der/H2lJ9ekTk1p0Wr&#10;c6Nlal4JzMKEzySUhIYpQTtLpljJlBuJAGMaN9QeD7Uw4OOPRZOoZj00RbZpx9vQwJJVmOsWrSB2&#10;88YpymmKWcqAz6W5ZCW/pa3sw8Rlz/q/1f4OtCLHQm7U66gimAg8ohjZpg01W3hqaqS99FEUtExJ&#10;LGnSwP8AaN/a+1kZ3q3kP9X2/b09HFqbPDoTV2gtOklTj4QaelolJcRRpJGIyIppIYYrESvf0tYg&#10;D+0PZwZKrnh0pCgHHQgbDw0FDGqTRVFPJUSNUz1UXjdK5h6adpm51SMeGDD/AGJ+vt22YFwPn1um&#10;nh0YvAUUsFbSoqRxMHjjVI3DCCRkv4J4XAYliDpa5UXt7lDlnUl2gX1HVWoGWvSB7jo5YWoGKmSS&#10;tSZ2CRmV1876HRQQdJUD9QH+8e5knQGMV8x0MNhnUE9Eg3jS0cLLpilqnRi0sF/uZWia6K87D0eX&#10;VfTqF7cew7cxLSnUgWsjGg6A7N0YEf3sMWunFMkC0dCwjWnkqZNRMrgMq203LTrpH9m/slnjNOj6&#10;CQNg9MVa8NNRTNXti2haggNQYWnsIZ5rxTlYF9U7tYSKFAIBJsOAkK0HS9cuWHSdqEilqEWsx1VS&#10;JGoElxAtBGxUOK6voY7IY447WdSxsfVY+2CpHS0cKdOdfH6xUtK0zkJHTyzL/kcTkAeFViDSLGfT&#10;o8apGCbm6+2mUH7eroM19OksJ6aNnp46KJlnqGMc6zpBJQSRD94JFJdowCW18aJLC+n20UPT3Xko&#10;42ipspR1tVMlFWtGKiWJaMy1VvHI4jS4dGVrLIw0/Ug+9CuV6q+Bq9Ok/XUNNXmn+7p69q2VKiQT&#10;R1qiirJIWIowxAXTY8kADV9OQfdkOCOHTJGk06i4mtlpklNdlkpZ5KeRUWupgnmoobibxVYGlW03&#10;IAQm/wBOQPbukVqB/k/l1U8OnFqPHVONikeonjhhoWq9VCwnkAWfXHG9SFQI08XCkIHJNiefe8ef&#10;Ta9RIqvI47LS1mNyEFbSRVUK1tM/h/jmPAiVoY2xsSkeNVIRfMDpN2/qRYAEAUz1ag8upk28xSxQ&#10;46qwVE1TIayVKhdE6LlaiXVT1P8ADyWciJLGUx3UjkWH1cSOvHpsgKcdBbu/cGQbFplJkgnoPuYs&#10;bUUkUUEaMry+OdqbzfVXkuERF1c3DHmyyFVJpw6o/wDEcjh0kMfXYGrp6nLfx+sw0Cy1UNJH40jS&#10;ingjEarKJLgRObesg29Vh7fKH4aVr17sXurSmOkS2GpKqkrcbmYaZshUQ1dJTZO5jp4o5j91Tqs0&#10;S2Hlcar8OFPqJHt5WIoyfb+zHTLwh6hvi9ftz0EuZrqXM4vE4oxnJyLXHCCkSOCrQLEvrqYIQvCw&#10;XMiyoTZgNR59rUAVi/yr0XvpdQvHyp/q9ONfl0F9XUT0udjhyFXhnrduQmLDmiRZsVlqOCTx60jm&#10;CiCoZbq/iZhJKCQvHtQtGTtrRuNcEHh+zpK1PEo+mqcPMEf5D6+ROR0576xX+/focvUxRZerrYZa&#10;aklhmknFMKmLiZ4ZUKSSQREx3lAYtZSLe7Wz/qaAdI/zf6q/6qlq+hUwaj3Eg0pw/wCL8vXosVRh&#10;MliUmnNRVGWqFNkKKUxUkZp44gxxUEmL+iy3DfcRoxFrkJf2drIkhwKU/wBWPl6HoMtbNHkn0p8h&#10;5Y9fXrDQ5mLIYySSfE+Oohr6Z9H/AAOljqNN5HjSoRZY4GActAyes2AJ49usmk4PH8v9R6Tgq6ai&#10;M1+3Pn+Xy64bpoZHra2aglZkmSKqp4ZpJVNPUJGB61nCxwmNNTLEgvp4vz7vERwP7eqTwkMSvDy/&#10;1f5OkTjJqurzDQ1cCwVVdTmGGvrPDRUboVtTvBJIPQynhZSb88e1bBVjGknHRcoLSkEcfXh1Ay1J&#10;NHXTwzzRU8JnVZJaWpeSmp20XnQSXCyLMRZS7WLEm1/b0TAr6/l0klTSSDj7D1DopYKFK+h1VM1Q&#10;s1FKsYihNN4JDYU6xolklJ5eVQXZeLAe3KE0enScUUlRn5fl08rlsoKKoxy0FJQvUM5hxdIQjSI0&#10;YhSaKQq+t2vqLhtVxxbm1SFU6hn59OAHSVpSvl69IPLT1dPJLNVY9clQLSRU7muaKkSqhjf/AIDO&#10;sYLVBjbhXZ2c/QMotZ9dLDHSdlIyR/k/4vpsElHTzQUcTUcMkUL1sc1IvnpTBVpqShqHm5PiFg39&#10;TfkW93BJFetMEFBw/wBXDqDNXyVf3NRAyxpFTCgjKxCniqSia/NcgspvcliP0jk/T3ddIp0wc9Bh&#10;kKDyzszNOtTHJD5KiNmP3LTsCLuOREU/S5/p7WihGOi+RBqxxr1Fq6GZ5qmGFIUjiV/DNMArXRRq&#10;ga92lYjlR9CfdhSueHVHQ1IPSPmpUdI0SRzJFMypGY1BYD1NNr5sb2A/p9Lj2oFKY6RtHQVPHqA0&#10;SVMSy08upYSzPJKZWMki/rQWuoYEWIJsP9j7eT4emzx64RtMshQ1MlMrqzopkt6HUF440QDhvpp/&#10;wt+PduvdYSsIncNFIWWHUjRiMustrl2f8jj6HkH3vrR4dNRnbXVeRWAeTU5QAsYyoKL9AWJJvx79&#10;59V/D1JhgezciBbq4bRqkHps0qCxHoB9Y/4p731rrv8AyaiX7iN1aZDd2WIFHcn0nWQAb/Vf6Hj3&#10;7r3TbV5BakyRsKhAqDSFQq4R+WeUqAUH1s1yPe6U/wBX+x/q/mddNcIUUjJaNYzMAodtRZSTw4YC&#10;4B/1XBvf3rrfXGseLWyojEukREahQqq76VlUgEavwQhP+29+GT17rBFLHFLLGUjAlDMUKsZfQL+k&#10;FRa9+Sbe9kCnWusbzXcrHGQ8pCLpYaI1YXuD/tVrXPN/p72B17rAICFJMayxhgusEfsAcWlYfgc3&#10;P1497691mkq4aeCNVeO7llZkjUOLHSQ4Xkqfov5HvQr59e6wxQSnRKrSQIwMY1fSSzehi5uEDG/6&#10;fr+fe+vdcXaOkCvCGLDiQSnWjgto9UbLbnmxsbf1t7917qOkbNIzObIL6m0XRI5OeEI/ST/bP0/H&#10;v3Dr3XP7ONBq0s7D1pKqr4wWNjHpPEhP9b8e/daPl1JSpgLDwUSWRTArFNchlZQrJfm5+hLAf0/p&#10;70etPw6xhW1RNWTgayNKKQ0pv/ZJ+um9wv09+6a6jUlS1QZjE7LIrOumJY10jlWdtX1Jv73jz6cf&#10;y6lukSGMt5Kh0S8MZjTxlSP3Fk0ALz/iAf8AevfuJwOqAVNOumqi9lMQp0ki8ahWDRLp/RFKRybH&#10;ngra9r+/U6cCgGvWCqRk8f2qx07LpDU1xMS7CxeZv7V7/UH+lx/Tw6qnn1iMbmFIyW1uWSQQreVC&#10;Sf3Ap4RSf1fn3vpzrI3+RwRxO41CELK0BPjYE/RF/J/1V+feuvdYEE0ZEoZBEi+HySuA7q3q1Oo4&#10;HN7A+99e64TSuWj+saX4UKgjcniRC4XgH6cD8e/de6zwUoVpi0qI0GmSKAaPUjC7BWP5/s/7z791&#10;7qTTNqqJBDpeGKMO0f6HSRjdliF9R+vBBtf3U8OvdTmkUSypE8RYorR6xaOM6h5dBYD1D6k2+hHP&#10;496HDrfTLKHkerqVUVLraN5JL04UmyrIgUWe5P8AW1vr7tw611xaP7ukjhLaZEKGX06lKr9TGqAW&#10;F7Wv/sR798+vdZac6QsrvHDoYoYmAksyr/nFB5t9L24N/e+vdS1aFZUDqwispQKmmNfIoCvpbjgm&#10;3+NvfuvdcH1xmQGb0spbUIjokLG1kkUGzW4sPp9bD3o/z691hnpI4keZoz5Y2KxGKVWkDMPUsv8A&#10;qtN7gHn3rJwevEA9YqeOVV8khj9b+aNZJBdiBoXy3AILAeoG9vpf36g4+nWgoHDrK9JrTyRorSAh&#10;dKr6Y7uGKx6rhhf+0Bz79Udb6d4IWn8iuvjni0oIOGVlAHp02+hPqLXNhb6fQV631wFR9qZISVki&#10;8iooQs0Yjc28cjHhrH+nPv3XupbU0aTx1KXWJhcRqCpbSRwwk5H+Fh/r8e9fb17pQJHFVwRaSGeN&#10;9LRFmDKENw9mB0nj6fpP9PdB2tnz610zVbLL6dDoY5ja63p0RRYmULY2H4t9foB7c6302xFp2WmU&#10;IbOplWVtIksQFWMcMoI5JY8e/Yp17rlUOY5ZkdIJQUkUsAJI1Qkx2QqP1KRa7H6WI9+691OxVIv+&#10;eayuApSdf3ELSftrqQ8rqIIsP9f3R8jT69eAr0raFEjkh8YYNJoQ0/DsWL+tieTpJ5uPr7SOc06e&#10;CFfz6H7ZsUL1tO8tQ6RxaBPMo1yt5mt5qQMtx4x6kD86f8PYf3A/p06UQqBJQ9Ga27jWlyUFbHFS&#10;zVOLiiLTspjrKtakgxP4VVwH0sPGyi97/QXPsF3rUgZSSA1cDgOl9wyhdXp1Zf1VjqGP+GUtVWVV&#10;fHPSxrJUUtVPi8oDj4jVQ46ppizI/jZXXyOwbSukkah7gnmAvqcgBaHzoR3GhNRQivpkdEUxBJ09&#10;GBqKKnbFZWDFT0SwYysgeHIVmNCwY6qna2mDHKrQy1NiQwdiNQ8jE8ewUNXi6mByKUrkgfPiB/xX&#10;TTKNOelVg6OjrY66dmkpEy8Ilp5ZIIi1TXRqIqiqr8eFJKuoBiVYvHZuHDG3th9SsBg6TnOKcQFP&#10;yP59aVQRQ8Ok7T4KRt2ukOUoKR4njdg9Ks9NHM0IpbU1VD+iRriNdYKKDygbn26XpDkfzp51z8vz&#10;6qY++o6yZqHJtMRVxmRZZBT0cupadzJTkrHj6WljPijm0JK0kzAhmAb62Hui6PLFM+v5kny9APLp&#10;iWpNOgdy0FFFURVxp5bUsxjneOsmmqJ4JAxp6nKyMArKHPjA/JBuLe18dSClcn1GK+YX0J6LJck9&#10;R6CpdWhkeGWs0VCxhcjVQpj6cVMpEFNNJS8yBDdUBX0g88D3p0B4Y+wEE09K8PnTj0x0sYpJEyMl&#10;I8FdRRSrIs9B6TSuzR6ZJFhqAQ0LekeVDwD/ALZIyjw9dQxHA/L09ag+Rr1U/EOhFxxV6LFUU6zz&#10;xO0dZFRUbMGUU62o2mm5P2sTA/vRsfSwJU/T2XvTxGbHClfUn/L8unl+HoV8Vm5paMolPO8stVKY&#10;oqFqGSkpyIhI2UxlXEqyyuzhy1kRQvN7g+7quRkYHzr9h8h8snpWF7dJ6dafJCqL1Eci1K5OnaGO&#10;aeD9s08ZNLKsmR1aNf11lm9JsSnF/b4UAUOKdJ2Gk06YqyqxkMcFNFJ9wz1TR5BqiTVFVQxDxU4W&#10;XShM0cto1ZUuV5FwSfdwtDRv+K/1cek/QObiWkraemlriusS5UQ1KQsWpg0wgmp6lLDQkTakVQCf&#10;7YPNva2Kq1CivD7PtFcf6qfZpQVz0zJt/FxY5a2vaasRZZpDJThKpI5vGFVHlmHlZApUvdf8NQ97&#10;Mjl9KUH2/wCby6fJNK9B/uPb+ALSV3lqmrohC8MFWIppYWnGlamjMqlYiiqSLnSv5I9r7eaX4BwP&#10;Glf504g8Omug6mx707CarnOVhmlkpNc0cMc9KJh+y9aQEKNqITTCVj+jByLgL9QYUUaCP5/Zgg/n&#10;nyp1rprppK2YGJnmSR54TR46pooqClqfIpEhxeWU212UjVPKwfTdfr7u6R8QPWpBrw9VoP5AenVD&#10;8fQpY2hnx0MK1dSlXE88f2iUajGTx5Jqe6YqnpqIF5VRjokmqGBJUtp0j2mojHsGkgZOTj1zwPoB&#10;9h6uaUz0sPvpaNpJ4ZYUq6yKGTJ1Ku9OtRIgEVTDNMgIYwjShjDeo+q1/ehGDQEGg4DzofMfb/sd&#10;MFQcevWKXKUssqnDQ0FWsUknJuIIGSLzQBpofVMYU1uCAQCRcg8CwRlH6pIP7f5eVTT9nVVQKanp&#10;NZvPLSeF8dTpGXaJ2xwp/JSRnJWiyGSnqLXWUxglFuSOWt7cjjr8ZrTFfPtyBT0r59akkKABeglz&#10;uYlpmqRSVkygKtFG8EclRMaBnP74hlFldASscl0uwuAwHswgjD0LLXz4gfz+f59JdTV6R02dgSlq&#10;JUpZapqhAr49auGI6YnMc8uTlCgNIdJeUsyEfi5v7XCLuFSFp+KlePkv+DpQimury6ZKLTXRy1VZ&#10;WQvXTubV2vyUMIjHlkpnnhJmMsYCprQFXA06dRPt2SitpRTT0INT6EV8vtyDnh14Mxah6HfbsUlX&#10;S1FGaWeNHpVMdXLKZ5nijjVvt8NDTRI8aaSzFJFUBragWv7Dt2/hvqqOPCn/AB4nBI4Y8sdL4vh6&#10;EPE4HQWra2KpupRftiYiamGJ9UdHV07p+8wsdTq6g24/HtK1wThCDXzzg/l5fLrxUjPS2pMsn3cW&#10;KFTFE0kU5oMhj4vJPRNpBhfMU84a0KOdDaW+vq492jWnfSn2/wCQjz8+q9KQZOnoqOGoZlieOjSO&#10;prYQZKWOaVryTmI6pYhqA0yG92vYkc+1qKWJA9eBwafP+Lr3SYqMpRCtqZXgNRHHSaI4q1gFramZ&#10;7TwVkicGOE3kMqi78WP49vaWCgA+f7B8vt4U690x1KCsopKSsfxNU1kEdRVoRPSpRxDW8dNXsE8g&#10;ZeUWUsl/0n6+2i9GqnAcAa1/MD+dPLrROMdIarotvzmOilarm+8WqeOJhPB/GDPEftvs45IzGqxq&#10;gdpox476f3LkAUEk6jVgAeY/D61p6k4rnqgY16TtftykmippFp3rXV41aVmlhehkCEGRHpyrGJ9I&#10;BLyKjMvLE8e3I7pxWtAfTGf9Xp5cerhq8OkvW4mBaeangMrzVMaSqEHk+0mSo00VZBJFcIsgvpjC&#10;adQueDf24spLgsMD+fyoc1r5/s631DpaZah1+3yFTRT0xqxNM9O8SUswQgtUCoBZpyq8xsLWIZbX&#10;97ZqDKhq0oMZH+Yf8X1Zfi6n0u2MjNTGdKWqaqi8JlqaRDXSJRVMmpTPSxKArSk6/TcqLi3uj3ka&#10;ELqxxocZH7fs6d6FXH7RofvpXWlr0oJD566ngqYp4KSakpgfu6WBwNEjMTII+AwuLeyKTclCdzCo&#10;wCfOvrj8vtp+ahdHl0uDgJHpZKCsRlrBJLBTY3wJPpYxiYZDyQukiGSIalEahUvcK5A9pDfpqEiG&#10;o8yP2Uz8/PieHz6uGoM8Om+THVMElGrtJVQ1dRG8VTBRxVVOs9NTl5Z6yVlSdYwtgapoiSp/QCvL&#10;iXUMgLA0oOBPGvpxH5Y+3q4YHh0hdy/eGJKanjNNWVSvBVVkcS5CmMAm0h3RFLIoQ6vI7IzWHpBB&#10;9mFuY/ibIHAHtzT1/wBinz623w9QsZU0yBUrPFU08CxiesqfuYKyKnpkLpWl6hHfSeT5dYNwVCkD&#10;36UnVWMUJyKEUr6Cn+Cnp1vpXYLIR/ZogxbJSTVtZ4qlaeUY15PGslDUQPYliwPKryAdQA96b4/j&#10;zQV9RnIp0pik8j0q8nhqrJJ5clkZ61vtC8sckIL00UKB5HkhVdZJGmOx9Tjn3ZLhI8KtM46UM3r0&#10;GuZ2bT5CNK0GXyfcrFQ5F4ozja5YvUYfspuHjh+jSSWtpJ/wDpu9DFcfMfi+2vSWVQ3DpCZDFYuR&#10;ZKWCHHVcwlcVcNPKtLHO4W6JWSzRCyiYhpGBVeQlyPd1aRTqYkCmDxp6kAfKtPzPSNgK0PSeOPr4&#10;Y6espVipFpXMVWlJ9tFSQyogArKh01M0SniyWKj6lr+9s8ROlqtXgSTkeg+Z+fHphkNccOhl2qcU&#10;wWRMbQ5SvMoqaE1sElRGpcKtVUimco0F2OuMANqS50KDf2U3McgJq2gcDQ0r6CvmPI/sr0sijQtV&#10;hXoY6Ha1VlpmqaarjiqfuXiljSmSkLU1FECRDTtdQvkLRtObWFrAi/ssdSFwMUx58fX5/L16u1gJ&#10;MrjqDVbOzCwGsgjVnqq9g9NDUeOVvORFSLSyTgW0vZmFgACTqNve1B+FsUH/ABdcenz6oNvfyz06&#10;Q4+phNDTZdKOWaminnTEhkoBK9NKIzWRlL+eNdLgGU2YWIU296kXtYoCB6jNKitPQZ9OlKwlRRhn&#10;pd0u7aDHySPHHURzyzxXhSFFSjldQlNFWU5sbstgqxm7gA8D2WNtskxFeH8z9h/1Z6eA+XTrkt4Z&#10;XKTfZwRSvCxeCqgirYadSs6/bfc0sGloVdwdTwuWa9vUF9qYNrjiHiNg/wCrif8AAeB62qkZ6DjO&#10;mkoHFJNDWw1K1D0IhaV7TSGnvDJ5Jz4/uGjJDAeSP/afTf2ZxIGzigzX5ef5faAfn04VAGekXKJ5&#10;MvFSNFKtNUmCli1UEMORi+1bzfbw1wVPExkUAOqKUUB1HNyrUARE+ZzxxnHDzx5VPVcE0HQr7SyW&#10;MjqaSeSKWnrVrPDU6677+IqgvDO8cakaF5ZpC5b6EgXIBbcxtopgimMU/wBX+Dp2MoGHRr8Huimo&#10;qdXLU8tVWPreV18kczhSbxJD9I5LaS5IBsQF4sA+4YHhXH+XoyQqMnpJ5LN1O5B55Jp6jG0c4j+x&#10;pxJHHJDVfqhimmGspG31DnhlJ+nHuyjR5aSfPqrkMCR0Hue2yKeGrTJI0lORLHFRQ/vU9bDMoEJr&#10;Jo11KI+G12N2DAe31nr/AGZoR5nyp6dIpIFkrXz6KBvXAS4nJQgmoycSVMsKVlBTDzU9BCP8miSK&#10;MDWyOGD2UWUjkkezyyuVkQ8FJyamoJ8/8/n0HrmIRSUHDpLnIrTVTutFJNTzLGKrHQyxUYnqwplq&#10;IaiWQ6f0jUI202UekhiPa0iq0LU9DQmn2U/w9NGZE6GDCbixdcorKyWVhUpTGipaKCWoM1AiESRC&#10;iRQ1PGxsjo10BB1MSR7JpYnHaMUrqyOP+m8zTOOPS2KaOQH8ulHVVNO8xkpYxC1LRSVVfN51enZD&#10;MsIppVbhUjUFbqgIsdOoG4Tqp4E8TQY86HgfM/6uPT5dKU6A3fu4sdSSVkdFE0lTUxKRUwxpV0Mt&#10;dK4jenp7JoKEFbSED6aSxYn2e2Fu7kFsAcQeIAznHHBxU9F00oBovHoBqnIS1cjw1FXJkpvuqxHe&#10;skWmM5gp7aRMo9CwSBgi29RAA49iFY0UakGkUBwK0/L5inSMsTx6ZsXuCR6gaGZa2cA0dNPSu1TQ&#10;Sy+kZOnmSwktpuULBNNuLn29JbUXgNI4muDTyPl59Nhs46XlJnqekolgjzNZUZOtrVmpBUVDieli&#10;VBFUTRxVwaMMxuqqwYAC9+AfaJrdnfU0YCKM04Z4A06tnqFX7to8tPPTTJLFXyQyzU+Oxcyz+SLH&#10;qVlnFRMrRTS8NJa6gKDptYD3ZLGSNQ6fDWhLCgzwHAED/UcdaIqKdBruDPS5T7Cscxipovs62Wip&#10;qoR/drVIb11PSQIyMwi0l5pFCyngc+n2Z29oseqNa6WqASPQ8K/bwA4dJpQQOkHJn5oK/wC4jhiY&#10;0tS6RUC0yUa0yVKEzppsHCyoRdfGxIAJCngGAslaIKcVpU1rWhx+w/PjXpivQq7W3cY5qTH0skVU&#10;kcCTVtWzx0VHUNVDxw1MpfmNobmP0i5ULcC1/ZPebdRTMw0+gGTQZP7eP29PRyEEL0MMeSpIoaUQ&#10;VrSTinlpY5ZmWR2qw/LKKkWKv6hFIbghhb+vsm8JixqtBxwKY/2OJHRijj8+k7n8l5oYpZ1jWY1c&#10;ssC01IKSsNHTKKSa8d+Ui8itqIuSDx/RTbQZoK8BkmoBOR+2lKdVf/V/qp/q/l0X7dVNT0kWRkqc&#10;g/38tTTUdNFSTw1CQ44Sl6atkRyA4a92RtZudBAHsS2JLsgRe2hOR+LzH+r9vSdlpkdAxPVrFWQ0&#10;cVe8MsFNUAsiRUk/nrpNc4WjBMGtBYJruRfgD2JViBQtpFCfPIovDPH14enThp59QgBHdaVKuGSn&#10;QHUYPHOlK8h8UxaUETKX5lOgXF7AAe7fFlqGvlxFfP5g+lPzyeq9tcdPBiVKQCOSIEqWcotLK1BA&#10;6liJpbFfHIfXKoPNhZeD7aBq1CKZ860b7PSnl1Vfi6jpBTyNPTJLTeaZKalmqJZVFRUSVA1SRSKy&#10;sWRr3RwSgsCSL39+JcAORwqaDgP2fz9evNx6docssbiOjkvCtPDFQxGkcQ18sc3hVZ4bltAAJNhw&#10;1r8E+0zW+oVfOSSa5FRXqtOlPQGijqKJIpJse0VQ/mqqynFTVxVMS+T7aj0WDCRzoK/0YH6g+0cg&#10;fuZqNjAHw09T6Ecfy68BU06fnkkTFx1FPJUUDJK8L1FLUGneOSKYPU/ea0ZvRGV0hTpvy3BPtjSp&#10;mKMAcelcUxT/AC/KvVtB6c6nJVM8pqqiqqmmSnH3CVEYNJNESIlyNJUumpmDMWlD+gg2B490SJQA&#10;qgUJx5EHzBH+Dz69oPUF52VajH4yomqJFimH3KwxVEdbLTsrvFEiARKxB58bal/A+ntRpUkSSinD&#10;5Ur6/wCz/sdeVfM9dmsWB0+2igkmEyxVdBkJlM9KVXyeWBYh++zEea5LOpIXi3u4iydRPDBXzz/L&#10;0pSmK9OgYx0o6HPSmnp5chUQH/JquKdryJEEnnJeOWR/3YpIyAPGmv6WJF/ejGKkKCK0xTPywMEf&#10;M9V0Anp2pclW1kcBrU+yRlkHnkT/ACurDf8AAKbyaQad9QVwrrdhyeAffiqCumh+XkPX7f8AJ/gq&#10;6UHU+ngqa3HZIxJDPLRTtPMJUWnnkNlR4acTAo8jEEIRyeWHA9sS6UlWpoCMeY/2B0nmUinSUnEF&#10;LKIIo6yhapikYUlXRrJIiK5KqZpSqLIRqWM6yx0/6m/t5QzrqwaeYOD+XoOvRxhhUivSq2dvqq2h&#10;QrWTS06RRTSEVLr4/DBPJb/J3pF8sYe5F3XTdTaQW9lu47ZHfNQfs+zOammPtrTy6XRVicSL0YKT&#10;5EUNLQMaXEyVFTLSRY6jSqGqlOPb9DGop2Ek1ZVShpFubIigtwT7DqctyF6SOAAamnGv2GgCr546&#10;PRuLIukj8+g93J3DuXJRZiqp4acUWiLHwwR1iVMsc6pY4urelAeVtWrUCWZOBcC/s1tNktoiivls&#10;k4NP9MBwH+Xj0kmuzJ9h8ugFrslUSLUQ11Q5p5VEdXQVrTVM8ZVtX2tLTKLyRFjqRtZCfUi1vZ6I&#10;kU1QZHAgUH2n5/8AFdFzVNS3TA1PVKFiVo6h6nySQwz1hQSI3EqrUPZX8K/uXdVBNxYAD3aqaiaU&#10;p5gA/Z+34a1PTRFRTpmqPPMQFZJkpYhFNMiNGsoVz4qirkb1aQb6QOCQD+kj28iqBwArmn+Qf6q+&#10;vXgopTrHT0sVXSVF6P1NRVGiWoneGoglf9t9AlOoKxCszOdKqTa/09uk0YVag1DhkcPPBHyx1sKK&#10;46UeJo6agSSdZIslUw0YnaoScRvVqae8iFLCT9k2CTMlmA08fX2251kLTSCeFOBrjNKZ9AcH16uo&#10;z0o6Cmq5o5ZKqBo6muNOK2ihWOCRaOpj8k09FRDSZQQF8gYawQdJ4PuraMBTgZFcn0Ff8nV+oM6w&#10;NJEprGqIUWVZBTPHDFUwSCyVNPAVR/CY10ySMV1MNAuwt7sFIyBg+vkR5E5zU4A4ceqNx6TVTRw1&#10;UvlSSnyFPM0MkfigM1TTUyHS710cyiPw6bqI49OlgpDH6e3QSmKaSOPkKnOPn8z1TrHjZKSSrmrZ&#10;FnpsZG6rTt9v92mlGFO0U8Uw0JGpC8sVYFhyV920kALgn7aHhWv2+foadP8AS4RaZpSI5PNNU1Cw&#10;08xp1+2nmqJAs0K0cNgWhiC6mLHn8/j3QA6cilK1HmKev2muOrJ8XUurraGjRkladvPBPSFQqTJQ&#10;zQS38dIqgMsetTKrAXYcFrX9+RGalKCh+ytQcn/B06XAFR0xTtDWEJTMwkhjllnqKOAeOdRZplP8&#10;RJBQG2pmNtTXFvr7eK6BVuB4Anh+wV+z/UOmCSTU9JakhqpJ4zNRUsUlPTy1RT7WKNqenYDRLDJT&#10;O/rs2lk0K4DGy8X92cKK5ahIHHiacDUD9vVPx9KjFUyU6QNNRKonKrTVawNN9yaFmcyQGO2sFS4X&#10;1gWBDFjx7SSEMSAftHpXh5Hz+X8urE0Fen96PIVJh+0osDNBUIlNTSxyjHNPNOxlpKN0AjkUmLUx&#10;ESm9yHcke0wkjUEsXBGSKV4cTwIyaefVQc09enClid3qJZaCrnRZvBJTzSqr6olDM0lBIitqIU6w&#10;VGpRwG9syMtAAwFf2Z4Z9K8Pz6v1KioWdYDT0kxqGlevikiCKppVl/cp3IXh21al1gEjRxYe22k0&#10;sasKcPzp/q+zr3Sq2/k6elrfA2RjpqikqDkYUSkVqNYX/brI54gAPK9wgdiCb3H09sMpK1CkhsZ/&#10;4zT5Dp+KQDtPQ7bfzNNixTLBjpKCNqieeqp0yKGsmqaqMrSO8UILfbSEOULamB0/UH2lMfiZ1asD&#10;yoKA5/P16MEdVA6VeuozWPRjPHBVU0sWQpoxIhWnoy3imIqQCdaM0vkjk9RAFgVtZ1NKNT141/l0&#10;+SGXV0ls1i6eJqZIYBTU8NXFWRTJgVocjlJVOieOmp2L/pUhzKVJ/PI+nmc0IJqaEfFgfn/k6RyK&#10;NXQV5anal/iM9LDB9rV09P8AbOaOCmrxLNJokqatNQR2WRov3NLFrnlRqHtrUG0qxyCa+Y+VPy8v&#10;LovnGc9Jqgy01DBRUdc8VdWSzvDSmSplp4yVN5WVogVcKNJ9KrybNfm1y1SzR9qgVPA0/b8+k3T7&#10;JnoaieSOegqoqx6ZWhrK2rV5UaeYRSq80IAiCIAYw92a1vx71n1qPOgoDj08/n6de6j1Vc7LVCSr&#10;pQ9MjikLUVqOuCMElmkESlldXN739TBvdwwK0YGh40OR8hXiKdOP0hMhQzCWQxx1dZHpjLIVhpo6&#10;iCe3hmp4GXUypIWdVp2FjYEjge/M3k1AfXP8z9nGvTL8OpmJoY6Wqq4phDmpZAppJ5nQvTWtrSmk&#10;cuYb6XLPdpfxb2y7l1BHaBxpmv244jy4D59NdPtAkeR109Ms8D/cNU5KBZnlmmMfH+UyrpdYHZgs&#10;oYiz21KoPvVTGAzUPkMYqfnT4vSnH1x17p6gp6ur+8knKRxFY60U1DMVYQhxSrRRxgKwjlclmjPL&#10;EN41N7+9kqKKPsz5njX7f9R691OTAyDG1EsVCFhWOWP7eaOM09FRzK0MtTHAy2m1eoOpGpTYnkXN&#10;a1YCp/Lz+30/wdOJmvSXyONkjlpKGENVV1bBTIIqiIJQklPJLHPVLdLqAoVL+okE8e7KKhmppA+d&#10;T8sf5erAUwOuVFtrJxVMordeNQLTqWhjMstX5yyRU0MkqmKNltaZ3408L/U61qeArx9aD5kD14D5&#10;9W8Is3S5wWGDs2KoqxREhljcyY+OoqYp0W08cdTSqoRC/CqUJN2YAe23Fe9hnyyaU+w+f+DpxY6m&#10;nS/xnV9PU0dfDXVkM8xCSmuip44p5YFZZY6uvyAKiKQcIsbNrANwbi3vY1agaU/mPsApw/y9KVtV&#10;bB6kVXXE+RnyMGOloqjHSxxSFq2aq8VOxQAtVVwUG0xUqAxUNxqJFvesLSoo37Sfypn9nXvo9Xw9&#10;J7HdY5LB7woXzWPpTQ5XW0niqoaWhSKAqR/lDorNNDbwNFqCtqUlTyTcEPD2VqKZIqT/AJM8a08q&#10;dJvo2RqP0fnaO3hkIK2nxeHpaOppaVXaKQNDTp4SsdY2MgmUoSgcaFF9Ti6jgn25aoxoKmn21+zP&#10;RvbEKugdG82P1hR01HRrRM1IJKaNWGRpxVs0jDyukctmU8PbUpuDfgW9i6wstQ1E46NQEAB49LOv&#10;6vxVVTqHLSU8FG8UVJI+uVamRjJPV1E0HGt/0q7DgAW+vsyksIwuR1sCNjTp52dX0u16ylxlCX+z&#10;x0f2dTHFTxLFFHUHU6lVtJLIzW0tfnR9PcX8xbNDJMXQZHSq0dYpDXh/sdG429v7BzLErVHkq5oo&#10;z4JXCTEqmlESQiw0LbyKgOk3UkEewGqfTkibGaDo7ivIJTQHPSkWlx+Xmiljqon8qSi1lZY1Z9DJ&#10;TCysSXIBv6hyTccexNtAGsFTx49XlcacdK+DbWLgIeNkapihZlaGmVJDIgtK0aH0Pci+orf6e5Ih&#10;CItUpWnRZ4xDH06BHtRZMfjpMhW13hp0jD09PR1SMUmb97WYqmxclVZpF5+oAt9PZHu4eZajNek9&#10;66+GCeir9d9ppX5usx+FoqtcXDUSGOriiWGWuqfL4jJFC3r0hfUXHHA4APJfYRtauNRyePREsys+&#10;lerNNgLUT0FKolaoHgJeaRAsrKG0ukgP+1E6bf2Tf3NXLtXiFeHSvUD0sN+7MO5dm5vCgRgVVBIE&#10;JJFrR6gY3HIN1HsYyW58M/MdLrK6EdwrH1HWuj2XJn+vt253FZ+myFJT0eQq6hMjNGCKuinHiEUX&#10;iIiCBi7q0gBIOm3p9hmVFDEHqZ9rmgntQ68R0XvcPZOSw7JTOjOtOQuimFM9WaN5PIlV9+qmKImM&#10;qIzIzKBYuTe3trQrD/V/m/1f4DqEB8AdISp7ghBaSsro/NHLNi611xrstPQmLXBUwtBGA8wkIErI&#10;nikW5cAD3YQMfgFfl0uSNVz6Gn+r/VToMsr3ekLkrk1LLSxx1ElK9MsTXcrPVRx0+uSR1sgRQiR6&#10;ibAce3I7ORslf9X+r8+lsZHBuH2/6v8AN0Hdf25JkK63iStm+280kdUslHUkqQn3dZBAUIjf0qSo&#10;LMT+kfQKf3fUUI/zfl0o0qe0AE/Pj8yR0G9f2Y+Q1meMOzyyJU0VVjhI0NS12gEBsGMdwA0b3sV9&#10;Vre3P3cg6aZY3Arj7R/qx8ug/wAjuOvmarpZnbI6kerWNIRToyqNburKCWlGkmNEFyFFgLe3hbxr&#10;3DqoiUAqRX8v9X7PMY6ZYctkK2WR6b+IRrVU9Mq5IGMtBOBeNQshdIZNF2AkYshuSLG3vxjQdpp1&#10;Ugaq54cf9XD/AAjj0NOyq/KzNTvSOCzrHG33dQZ6daxW0y19TLDaW5ptTSmxV/qL2Ue2XRBgDqtG&#10;IJ4/bQivqfnT9vR19l1s9Oz6YKfVUGmgSChFRUQuka/5VOzekLBPoChXkVmALAA2HsouB59IZAa0&#10;/wAFf2/Z0azZWRZKKCKJ4aaKtqo6jJCKArVT0jPpNdquiRxaCFMYUnV9bn6lp446TyKKauhixlWy&#10;ijeJoJjDJNHSzyO9YZVUGQRmVwCsRjtoGkkEWJvx7TdM9Pc1QEWWroC9Y08S0sXiitHqkmEj1bBQ&#10;OdRPpIFhwPdH6svxDqNL5okkikiSdJWnlmknVW1UxUalkqHHo1MARpa4HHtsjUKdKF+IDrHonSKS&#10;RjF/kSOjvGKbyrIU0yLbnQXFgpABINww9sshX7OnaevUAB4IpzUxymGN4Uoqd0jq6X7ll1IJafTq&#10;kkAvd2NtOm9yfdDWmOt9vl1np4nndaZYiICSsUpRZ/ECQT+wmkspcMAocFbLdR7pUDLcetdS4VjS&#10;WGnjdJ6l5JHp3jU6I6Yg+CcI2lb6gzCMhmJv9RY+70BNetdTEmnimjlmkonmp5PuUin1RftMtooo&#10;wAGD2OolroDb6kce691ChkonMT00bzq9VW1RkR3Jpgq+MkQTL6ldmdgv1I/1vbHV9JpXpsMrmdUp&#10;4qeMp46Z5ZIy1LLHJCx8axlblXsZGIYaeLX9+6cX4em6okp5GpceYlEjUhTx1EktQHp7HxxwSBSv&#10;lZUOkN9F41D3vq3TONISadKZqWmmi0mQKlPTmIr41hqjICEBI/TG4bUDf639p3+I9KBwHScnlcu5&#10;hekjo6mARooeZomjhhGh4pSHcySWVkYenVdSoPPts0PW+k29czpBAyU9U8bGi8E1UjMKmRvRRxVk&#10;SWGkAF3s1uCtuCPacdPL8PTLkZtcsoqTUwskRjlaWOneokSBvFTGWY3L+Qa1E7BuV1WAt718urdJ&#10;uR5zJJDKslX+/PDTL9tDUCYCIyCkEiWKRhbpJKCCWswX3rrYBOB0l5pA8yN97T00VUXE5pkatinh&#10;p00oIa1z/nldVVW5C2Nx78F9engyk06TNTUCWWWpmangmx6MEgnq1mqYZlVVnkqopgsLB1IIAPI/&#10;ob+7AUFB/q+zq/y6ZpncPUx0zsIpmxklPRRJUGqpZqecVLaZn1KacIxdrMtvQbgCxdAFcj/V/n6q&#10;4quM9NsFTUU1Wn2S1UYybyUkJo2+4qP25jK6Uiz6gUlYkalddJJY3AB92Kqwp6dJzWvClemyKuqK&#10;SeemqD9rVTz1Ui0n27tUZBSpMstTJL5GEqqtgQ2nxhrMTz72VVu5cinH0/2OqHBpwP8AM/6v8H7S&#10;mTUxyJBJTrTxhC4mMT+d6muB8MFJJUMt1p35laMkK1jY/U+3dPk3TXbTt/1f7Hp00VD1DSTmGtkh&#10;X7V6kVlGsU0VLA0pb7OEpfyJUNrVFAuoB+nHtSiqo9T/AKqH7adUK/Onz/1ep6Z56mNaVY3eAU1P&#10;FTyzSU4aINTswcxIukoCzXWDXcseCLe3QlTjj0wxIUA4H+HpsqsvEa+StjE0dLTyCKtqkpI5pqJq&#10;uMPHR0tLEpHnI020lm1tYabe7eHRaNj/AFcfs6oWUPUGg9f8n2/5esdZP/DoKiCniycGTMiLBHLV&#10;rS08k7ESyHK0aoWBluFZQxLaCAyn37SH40p8v8h60WC/DUfb5/aP9X+TqPDkzTzCOuxkCSZKnjqq&#10;WFaRlgmexQxapQ0YbUGMdhqKFWZtXvZiU5U1pj/ivy/n1rUVww45Hz/1eXSejy0FdS/w6mpqSooP&#10;LHLVGLy4946f7kFEmkmUGQ+Y6vGFLNENeluLOeGUOo1qR/q/l/PptWDLpABFfLFP9R9PKnUGpppI&#10;ZKiWknp62CainvW1zBzBJR1QaAGaOwmV3ISHyQq3KkED6OLQihxT0+Y/w+vlTrRrxFPz8s/z+XA9&#10;NWQM70iz1FPDRs/8PqGFDEskKO9R9q0QBPk80YDjkgvc8XHu6qPt8s/Z/g6qw7e804HH2/4f8/SQ&#10;qqmCXIUIakM8FK81UFndRKWMn2dKomT/ADiqyh3jY8xgDUL+1Kg6TTFaf5/8vTBK6lAFaf56cfPh&#10;+ynTHkllkmqIf3/P+4rkyrRT1IhQStQmpChANFpkVXuUKpcG93UVNIoMft/1f5+vSeYPr/xY/wAv&#10;2dNGSqhWq1VURQGcUySwOg8dPIY2/wAhEsaEGFxKHQTPpJK3P4JdSMA6RX/V6ev+bpqRtXdg4xjH&#10;yr6Zx031E08v3miGC7GeorXFatPUVI4cLj55rMFhewdw7BgDc3A93CqAONMAefrx6aYnUcAnOa8R&#10;j7OB8+oVc1RDHVU2Syi1VNaJhRUYNPULF4FNVWhikQh1eSzzAMrsGvcAgWULxQcAfP8Al8/8nVHD&#10;AFXaoHy8vXypWv8Al6izwxirfWzVssKRrV0sSimTL0UUQkxtZTRQgOqFvHGWiOgD62sfd1NRjtHk&#10;fQ+YP+H16oRVs9xxX54wf8h8vLy6a63Jr9s9DOsxicxmMUlOkRkYyeOrpZ/GhFnQ2QgAcXJP193W&#10;Lu1j+f8Aq8uqlwVKEfs/1Zx02QxwGNq2nkkSMTPt+CetMZeqnDlRS1FCPSssIKm4FhYte592p+A8&#10;eNB5fOvz6oFX+0rj4QT/AJvUdR3WXyiAzGKURx1EFWkqKtLHS3C1SiEBmtqCRpYM3P4597pipyOq&#10;0/CceYPpTzp1Mp0qatJzCsMyxtA1pIRXwpGqfb1ir6v3XeIR1JiOordvSp591YKOOP8AV/nx1cLU&#10;YzT/AAcP8ABp1imSor44fPT0q441rRTLQTQyxUEEkX208ElDApcM/DCONnK+o8Dn3qmlq5DU86iv&#10;5nrxUsBUdtaYpgfZ8/Ty49OdKI6WnplMMZSKnqqKhixzJWxSF4/FMtTRwW0hgUklCuzIGuG+vujZ&#10;JpxwTXGPLP7adbC6VAPkCBTP21Hl/k9cdSMVQUsNLSVVQZ55ft6iKOmSop0pVDJatqWqY7sFdT4k&#10;iUKfItnIPPujmp0jA/Z9gA/1Y6cSJRRn40pSvD5+v2fPp0WOmeC81NGawxmeOOVlSRaFJFhiyFKj&#10;AhjeyiSS4Oki359smoNCcfL19D04VBUmmaYrjHqK9OtMyvUUzkLFUI1TJHJVUUjGVZlWmiDmcAPN&#10;TIC7mMhbFSCfbLBdBA4ED8v9g9PqAWFP5+fAZ+Y86Y6cowslLWGSJJoqSpjSsrZCZFfxRBppqZX0&#10;6pYo7GXW1rodN9XtggBwR5jh6f7B4dXC9jauFaEnhTzp8wMnp+NJBVSwRNLOJKWCZ6GprkpxNWHy&#10;oiy000X1TTpeJnlOm9tB9pjVQeFDx9Bxwen9AYgeY4cKnhw/l08x0T19VWzSvUCaapFYlPNWrP4Y&#10;YabROxrjpAhLWMSlWYEN6uRZgkBQFpwof2+maH16v4essTXJrx+VDmgx6dPRjk8E8sMcToJo6+Kp&#10;o3AqVr5k+0q8YcfVaVkdSPIyysfWdJt+r2ziueP7MetaH/B07pxj5Hy48CADivSgp4paeztHkY4a&#10;aOAtUVcYp4fI0q058U1Msihn1agscgAGsq30snbSR5Z+deHrwNfn606UopGSDj5f6v2cKV6e5V8J&#10;WJpkWCFpIqvQPLC1TLIGmasdg8ojUKBIxP6iRcge01CPKpPCvp8q/wAulIoMNSnn/s9OEzRyNIiS&#10;0smTakhlqJYaKenipAsLKJqWWS6NKInLRhuAAp90pQV8vLI/n8vXp5aEaQRqPGgP8vmBw6lUqWgp&#10;oKdaiSilR6GprY3d4aKmlGoLIEP65k1ss7XIW9yLC9WOSTg+nr/xXkPs6sAAoAyMivkP9k+v29Pa&#10;T061FOI5j/CaaGSelkrqtystfTAJJNVgI8jrrKmFmsrB+bA29tMoINAKnBp6H/Yrj5dXAoR6AVH2&#10;8DX+VOn+lnpwscVL901XXwvqStF5qKhrJxTtWw0sBLuuq1/rZl4IF/bJBOTkD0zUjOenPl5nj6+l&#10;R04Ub0qqiU8008+GpJqOlgQRJHJV1E/iqasZFBpjp1juJHCN9QAusAe6so+Ij4qE/wCQfb/k62Ao&#10;p8qgf5/9Xn05LMqwUcjQhqGiqWZmpIjLM0bnwVDx1UypKzx/rgaOOxYG6WFvbLDJ9Twz/kpT7a+X&#10;n5dboKD08/8AV/m6d5qSlgqZppKNoaPIvSU9TWx1NTPM9REwp8WJqeo1PEqgiN1kRlLG4t+dVOAD&#10;Wn2Up5/6h5deKhSa/tyany4/5fPrnG0sGYSnnlmnSmjlVo6WnWJp62dWpBKkSALFPGSquVJU2ubD&#10;6+wyAgUJ/wAA69wOf9R/z9c0pFSlagra1Z4o1YSQRyLGrRUZMoqw6EXqhKQJVudYUkLz71+KoGfX&#10;/V5daAAAUn/V/n64PA9ZBRUEbfcGphERTyxQS084IaiianqSpkkWzhVBDGxHBIB2Bpz/ALP/ABQ/&#10;wdaI1doFa9JfN405KWSevXwmCWOm+0hq5aLFvNpLU02NiVXenkiKOJw+oW5YEe1kDaPh88+p/P1H&#10;oekVxGWyfLHGg/2COJ+WOiy7iSOvmVZcZJVyT0mVop/PpZLKTqSGlRdUs8IuQEUGxB0m6WEULFQC&#10;GoAQR/xflXoP3ChviXiCDn/J508vl0VvdsBalqvt6loaTH0bRrJU08lbTipdzK1PHO/pd4o38asC&#10;QDYAcEAV2LVIJFCxqeg7dIpU6WwowfzHRPt60zwlZqqm0DK6glfG6yU0ryxiVTG4HrIuoBa3KsAL&#10;cextZFWGlcU4+vQK3GIqakUrn5dADWszOZWgkvEr2TQsbSerQ17fQLYG31/p7PaUFOgzKpBJ6TM0&#10;7r+4pVGkjICuF0k8qF0EE2t/Xn29GKCvr0wOv//X3LCG0kkIf6/p+l7/AFP+H9Pajon64E2P0sNX&#10;IFiQbcEgX/2/v3XuuQPNx9fqCPoCP7R4Pv3XuuNvTzpPFrWNxc/S2kWtf/effuvdeP0+hDelWHAU&#10;f0v7unxDrY67ueFIsL8Gyn/YH/e/ajrfXIj0n9NyLkEXBAa119s/6L/q9OtefXQYG5sG+tgAOLcE&#10;8j291vrsgWuFH04tp/rbn/Wvf37r3XA/UW0k2JFuRx+SPdWpTu4de66BF7ki/Fv6nnki4P1/x9tN&#10;SnZw8+tfZ1xJ1Cw0nkegqCAv5Atb8/X24fiH59b6421f0J45JsrfgDi30+nvbDUKde66+t2vyCf0&#10;+oD8WJsPbTHSNHWvl1nQjVwRe97AAi3Bu3tvrXTrT2Fyv1Fh9PqDxcH/AGPv3XunaM3HAJtY2455&#10;v7unxDq54DqUp/qv+wIsOfx9fb3V+s2kfW1/r9PoD/h/sPfuvdet/h/vH/EWHv3Xuo8gN+QSOCRp&#10;AH+3976oePUGS1hZbfQfQXF/6n3vrXUU3ufTwRcjj+tr3Pv3XuvEcfQHkm3F+B9bj37r3UGZbg35&#10;/IJXSbX5X/G3v3Xuk9VrbUGsbXBXgXJ+nB9+603wnpHZONbHizDXpP8AjzZbj6f6/wCPfukvQS7g&#10;hYxT3Z1kYoBEoQjWnq9IP9B/t/aacefVaivRMe1oI51qVdKhHjL1WiyOsiEeuAIQLCwsR/X2GNzF&#10;QR1aLLV6qp7MxrDOwyNUSQtBN4Kb71kLSU7AzPRqArMOG0rr+ttP1A9geYkV6M7b4ugcn1pR1IqQ&#10;ab7mdTSRyRiCoWlMxSelSQa1dmOk+KYrYfT2k1KSAOjIKPPpgyiSSw6ahKl4pZJljphTuWaWm4gA&#10;F1sRyCsTWtb1e1MTU/Lq4HkOgsykfghfW1TIYaiFnZ5hTNTsTeOEzqthoBHB5P5P59nEDBj01ItD&#10;T16DHckEMVbG0+Vo5xNC0n2njaWeNmBVpPuQNBitdgOdR9nVqaj/AFfPpIFoSegdylPCUqQXlpok&#10;cRUzzRalGtSUlooQpHjtyFKlhyR9PYhi+AdbcVB6D3JlDHPFFTrFMI5JKENK9U0kccQSeumN3lCi&#10;5MfkazcaRxb2Yw8P2dI3YDj0hJjRZaaqhm8clJFT0vgEcarUE+MeZKhQASzG7+NXdh9dPJ9vngOm&#10;qksCOHXI5Fo6ZPuauSONoglLKJXqWSkBtDSxyi7zBTdpYiVZRccD3rr0nwHrLR1cFXeOkqo6uljx&#10;tSajXS/aRKY1s80ZKCZgPzcEA2BYD37q/WGGPVihLenkoquB5oY5dMtVWSQnR5KhW9aIDZkJsoP0&#10;Jvb2zL5daPWSokdGpajzNVzVlJBSmkjLXknjOtvvJWXhVbllS4t+b+2+nV+HrK1S08UtLTUMP3Fb&#10;PrRq6ZzOkQAWpsLeLShvo1EDTa4v7YPE9W6yJUUsdRVz0jPA8ECx0SzyrLDW1obw1IjplARFB4Uq&#10;yn/Aj3o8Orp8XWI1iearnlSqrhTVVIHYhTFjZahBC1J9pMNBt/alUghfofdenunsCrWTx05wlK0L&#10;PVsZshOaepeYBUqBSQlBTBhxDICXLA3FuffuvdOeOgf7gU7Wk8yzyTtDDTQSzzqTLCqRPH6IJDd2&#10;IDAlSS3J9tIaKSPl0w/xHp1oFZJqSrT7gw+VqaohpilREs7t4pKmdphaORVv41Y2sLi3092ViWoT&#10;/q/Z1Xo8/UUqzUlOy5ameWshDuIqYkvUY2UeCoOn6Ex8Sj6WJP09pJjknpyOma8erMerqigqKVXM&#10;crRmCmqRI/70SzeXS0UMIs3ptZbKVH1/HtlelY4Do721YnVYyRGy3j1z6SkkrSrdal47cCM8EgDV&#10;9fd6U6qOPRg8HArxo0YNho9QNpNK/tl1EoFubk8n/evdgDSvWjjHr0KWLgClNUYA8ZVw2s6rc6rG&#10;5U/7Dn24q0z03J8B6EbGAehlOrhdAH6iR9XH+sbD8f7a3tVGKL9vScdK2jBubG4NmZiBe17EC3/E&#10;e3k+LqrcR0oacXAJHA+nAva9tRb8n28BU06309Qr/hxzfhPVxe/P+9e3VSmetdOcaqRwALj6GxNh&#10;/X8e79eOepKgfngj/EDm34A9+60MY65G3I4ueATwPrbn37rx4dcfp6bX5tbj8cfQf7x78aUz1Trv&#10;QpGr6kn6W+lj7rrBbSOtV6xuBwbXPBv9Rf6f0P8AvXvyef29b64+kWNrMfza1/8AW4Fv9v7sRUUP&#10;Wxx64Mb/AF4J/BuSbHj6e6hQDUdWPDrgRqt+q/qv/T/XF/8Aevfn+E9VXj1j+gtbgeofTV/TmwHP&#10;9f8AfAMdOdcCvB0i/N72At/hb/iPfuvdcStje2j6MPR9Bb66gP8AePfuvddD83JPN30/Tn6D/fW9&#10;+6910QCPrYXuB+R+ffuvde0m/q4FjcH6fX8e/de64P8AU+njTY8gE88/Tn6fj37rXD8+uDKDzYMC&#10;L+n68DgG/Hu6fEOvNw64E2J4sDbiwOni5Fufb/TfXFih+gNz9TYXt/tvfuvdeIWx4W9uT/qT/UD3&#10;7r3XlCleLX/VyLDj8fT8/wC+/oE7/EetHrtrgg3va3A+h1C1v9cfX25H8PXh13c/S9rfggfjn/Hj&#10;+vuzHSK9b64SDgfQsvqY3sCBci1h+PoOfbRGoa+vClanrpXQqAUANyeDf9Q/JPunV+wjqHNBTRuW&#10;0gP+LgafWOCfwT79gdWVc0HSdyclFHHIjyxu4dWKki5cHjW30FvqPbRmjU56fWBmHRb+ylxlPJU5&#10;ioigmq46YJQgyqI4kUX8sk30Hq4Fv979p7i4iQVJ6VwWDuaRjoC8fvPD7ipxjDVxmticUixTwI8N&#10;RKrapzCramsgvquLfnj8o/qIphRSOlD2E8GWU06CvuZaXAbPyNVTUNJVTRVVLJTeFEjkkp5H1TyK&#10;Sv14uVsNIsCDb2huwAlR05aU+oA8j/mPVDm/N31ud3jWZKho56amiyOR1tI81Vj67KQy3iaBZP3S&#10;+gMhMX6WW/8AS5WTUGvQwjA0ADpw7I2jVZzaWG3EqGsqlNMEV2poWjmlAY0E8cqQl4gSZA3h8mo8&#10;3bn2kWT9TwuliqA1egS3HtKTGbJp6Ohjx0oq8xFWVVDURy1j0NTGrCWBWj9bgsSQjqbMQQTa3txS&#10;wap6UtEGjoPM9V09tbRi2vUxPWGfHiqr4ZmaorhWCGCrm88dIXQagq6SHS7Mp4sLW9mtrMZDToku&#10;7T6Y19eu9j5QTbhOSxlGlFEJxRymtjSSF4I+WWOScX8kwJYMAeF55Htq7UBe4dOWjAt2jT0JO/8A&#10;Gf3iy2346OarqKl5XiNdDTvV0UqSHxTwVJCmSUfQngLHa1/aOKRY0Ovh6efS+aHxGUr5/s6Nl1Ft&#10;3csNTtxchLlYIsVVpjYNwZF0MmL8DCOKgx7Ivlmp53IYB9SqBwtufZJezwvhCM5x/l6PLOB0oGzT&#10;FfT8/Pob8vjcxQd1bcrZFqo6Bqta2OGlMFRD99RLpyUtPXkK7mRAsgjl9K3sp/qgDL4DD0r0tVGW&#10;cdDtvDr7+9WYwu/cdj4losvj3pa+GWopIo5EkqhTUlPIQjN5omu6SMpsCQWH1DCEhdJxTh+zrUiq&#10;X/b/AIeusn1sItxSwVeJgFN9rH/uUg1Q5Kj8UYFTTiom1a3C2EDtdWQsRx7cDEJ1XSoYU6SmZ2Xh&#10;90YCsXbOKoZ9w4h6qeNap6iOKrh0GnMSTxguxVAZoV0gMwLDj22H05Jx06tPz6RHVG2qvLkU9RXV&#10;wnw9WtLkYZqpwtY9OxlokkpHF6fUOfMxCngH6+6zOoOPPp1CtM4+XQ8bs65gyC4/O0NJJJHFTu2W&#10;pJpUqDF4ZgtO8Kx/m99Spx+fpb3RZCox04EQ8ehMwuz6fA7epp8aauGuaNJDEjGc6mi5dIZgugyq&#10;eGAvcWuPr7sCWyeq6FHT5js7NJNRU9Zj61JoIYiTBX00E1YkD+qoFQAzs6LYtHDIpUXB+vvfTVAD&#10;0IGLzm2lrTkv4hDIJmqY45Z5EMlSfAYpBUSOoUKrXYJIZCxHLD23WhJ/1f4P9X8g8oNKdZ23TRUh&#10;o1eppPCaWaGlqoGE5NMJlLF/tgRGHJZXD20j/XHuhqTjpxQCc9ca/N5ypkaDFx0oiaXz0E6sldF9&#10;o40lqJbsvkiHq8b3I/A/rrPA9Ooq1rx6D3cGBeOrmzldVJJJEKWCeX7cUYilnqOZzIQVbykhlH9A&#10;Tx7cQgjHSyI07adYGhysLf7pRKqqSWlSWoEiwQRkBqsGEXmR2FoRcWsb+79OnS2DmnWfNVWZqKfG&#10;UjzypU1Nc9KaaqkNWWlqE0yU1JVqB6LWcc6ibr+PfiaZPWljUGvQVZ3aufET0kMFZT5NK2BY5KmC&#10;PyPTQS6Kqpo9Vg4VbuYp1Y/64Ni5HIgoD1osg4dI/IbC2/gauasSlxdbUrVPHUZXJUci0mRrJlAa&#10;J6CMWmWNmDILaQw9Md7kWMzE9bjKE0pnpF1uAnxmbzlZPR0tXJiMQtbRVYkhjrKTUfHR1SxQCSCN&#10;Wf1SKFcaRYkH2zWtCuelSKoJpQdA9EkuY3lJmqyM1OQocTMs2Vg8jRvV1fLoo5XzlRan0NqKEkfT&#10;3Vm/T0tip4f5v8vz6eEatken+r/V6dLc5WiylfkpfP8AZti8C8+PpoadGeSk8fgmR9GotKGBZgxu&#10;Tpvb6+07AA49ethSKn+j0i63cVBjMPRfZmrFDX5Ch9NTQ/u08wQ061uZpXV1CO5s31bVaxHt0Rli&#10;SfL9n5daZgq0Xz/bw8+go7G2t/EM/iaTG0IrKlKDiGn1pDPJM5klmlElmZJWI8bXGkA2U+3Ec6DU&#10;/wCTqjotV88f6sdBHk6Wq21WtDXQ0UlbRUNZTU60dSmQoS9Z6ZkyOVdUjD0xJJDFQtrWPPvRAYAL&#10;WnEmmcZwOnVIHHjkDzGcVJ4Y6QOGrSIosfRRxYsUQelq6mvpVpZ6mkmRmkyKin1CQvJpSCQoI5QQ&#10;Bci3vUi1y5rXOM/kfQDiRx63EwKhVXTT1FK+pHkSfI8KdK2OvyU8uLp6UF6h2aJsfDE1AKGqSnCV&#10;T1WOQoskrJb1Ibk8lOPaZlQEk8PtwfSh4gfb0pjdiQBx/Z9uPM/Z11TY+jeelqsUInbJ1NTXV1RW&#10;RQ1OVKRJ9pPN98VMUnjUArEIbrwSQwv7ozVGlq9ooKcP9Xzqa9OhFFGj4kk548KcaD9mKcepAEL/&#10;AN4KF8bUVTQyU1DQ5XLRyNWQPPGstTNNSR3QqoHokYi5FjYcmpNdL1z504Yx04umrqRwpQnjU/y/&#10;z8OsmOwCNWyyQMaqOOjgiWKrkjePLfdf581nkAYlLEAp6UuALn3V3GkAigr+Qp6f6vn1YINRIPkP&#10;zHnX/V9mesVPLItTO1JaCvlq4sfQ6lgq2gpvLqp6IQsoCNIb/qXUAAPz78VUihGOP5+uOqj+JRQ8&#10;B549PT/L0msxSUqVlbM1bUmClqpYMhI0UrVk01X9aiio4dcQQORFqKtyfVGP1B2M1AAXNMU+Xr59&#10;UcKCSWwONfX5Dh8v506fqimd9vGilqXXJTS0tP5ZaXG1tRRUkL2FDXRVLGRJJ0KuqxJYWu31t72p&#10;AeoFRxp3Cp9cYx1sq3heHXJ88HHoa8CeknU4JqOKXHmnV62lqYYqmvlyE4T72OX7qjoaeKQaHBXk&#10;PIkaHlEuw5fDqe9eFMCn7T+XyJ9emjHpqg+IUBNSPPAp/lIA8h1DyuNXVDUosNFT11fEJmZjSQSZ&#10;KpbXNipY7OHRCpdViD6gxJ0DgXUinmaD+Xr01IgOR2gn7Mny8waU8q9JmqhpMhWrPUVNQ7/bZGui&#10;hgXzITExhoo/2lUPHcHQ9xZTYf4uqGVSAAMgZ+fSV1DkFiTgkU9eHp09yM8MT0zUsGvERwMcaUjh&#10;rqir0iWcY0oyL+yfqBclfqbn3QKpIbhqrnyoMdOMSBT+EDHmTxx8h02QzrWSw1+MrB93RoJJ6mup&#10;HmyNNIjmZKKSnmsDKqlmjIBIT08fX25p0jS444x8J+Y/y9MFtR1oeH7R50IPn6fLpDbpWLISUnky&#10;FRUl0nl+xpIJaeqKyes/aYleCPq8peQnk6WXj2rt6AnStPLIr/P/AAdFd9pemokk1NAM/kOH2+vQ&#10;S5fzw07VGMuROddVTVVN56+mSP8AcpY6dJx+1dVusylZAOCzfk0h0MQr8R8/X5+f+DoimBRdSGg8&#10;68ccMfZXPEevSeatSaKSSNo5zXv56KmFK0yrLGAq1izCzwkk3XUjAtYFtJv7WKlD9mDnpMWDRkDO&#10;rIqP5/LpKyY1pjJUyB6mQCameGmooo4apwfKrt9qCfuUILMFDA88gi3tUrAYBp+f+rHRY8VR4nHy&#10;pTGM+Xn9vSVraITzmjpJG8tZGKqValUJSSJLCnVFA1XFgpFtXN+R7XROFGpv29IZEBOhfPPUPAYd&#10;/ubVE3gjVJkSGKJmVUT1lmkUXCl7a9X0Nhx7vPIunHVYYSGz0pPHXTQSVc0USR+SOWUzxKkkrRmz&#10;xl/6IbMFYXt9Dz7SjTXT59KwrHJ689WAqIkFDEo8a3Uq0V7+SqVPJygkB9F/7Vrc297pmtf8PWya&#10;YoOsA8sXjpoVkQz01XNTUjxqIvtIXszw18itM2m5LGRVB+lyPejQg14D/D/g/Z1U1FAv+ofb/n6d&#10;pj/klK0EE8d6hZWWJY3gqKenQuBeI/tpcM3ob12JVfyG1pqNenHwgAH+r/J/l49NS1UEhn+1NFS1&#10;VTG0qQyIXR5IpAlRC7qutISpDwtKbXvq/oHSNIGKgen+rj0yxUk6TQn/AFfbTpwgENas8WuirY6K&#10;oSmaaNQdDsnkSaSYADQDdX8YAJv9be6sCpxXPr15QrZFMY6yvNUVMSxRCNEFTrULL4Fp69vTTCdZ&#10;F1GJrakY2uDb82GtIXPWzVhQf6v9jqMKaSDKmdJaOCan+1mhpadJNMUyEu0tMWWyiNh6yCeCLC9h&#10;7cGUpnpkpR9WP9X+z1MyNW1bNHZqSmTI3kqqiFBU1FRLUnTIoufIXYD82FjyPfo1VR9nWpKtjGek&#10;LWbbnSpalip3iqFcQvWVTrO0NFJz4Y6PTqjLi5GsgD6BufZlFMoGrosmt6tpA/PpN1e3HpKinpPC&#10;2lr1cMcqRVPhikkKiSYP6UY82h4YW4HtSswIqOkEsAU56DjKUyJV1YWklBopRHIsUSTRrrBIeZGU&#10;6EJP1/At7WAkZHRW/wAXTbLQpTUxnLrKoBQaY38M8ttaoGksxv8AQEcf0Ht1GYnPSd/iPUGni0hK&#10;jSqSio8i08g0hWCEHxWAAFvpfn24wqKdXQEoQPXpbbex9VX1ERWjeengdVmgUKv3KvyXpeDcnhRx&#10;b639pJWEfn05SuOhSreo8tjsalTUY/IR0tdVSfZxCifRC0qeY42WqPqFl9RX9VrGw9ovro3qFIx8&#10;+njGkaVJpXpCZikrY62rUUtTDToKaSFXQRaDEBGnj0BnYEi0Z1X/AK+3UePRUkV62oJI0j8+lVWt&#10;VVuIp2qaM1E8MKRj7lyDCq8CSVorFWuLESXuBz+PaQFVc56MyWaMDrjHUz01PR04h0SRqi1rtULV&#10;RSxzG6yJRTgAKrkXewt+PdSFYmpqPLqyArQAcOhfxu24ZsZST1dPHM70zVdZNHSrKs0cU2lft1uZ&#10;HMf6tcfABuwI9k9xelJSitTo5itEdQWHl060WCo8TO9IMcj10T/eSCvaOp0eWP8Az8U4GtCyuIyh&#10;5+pC8e07XDyjWTXy9P8Ai+nVgSIaQuR+f59YqnES180aIpZIWWrjhWJPJFPEdMMERQXkSJlIZ34H&#10;5v8AjYkCivr1V11npkDVMRq3YyTNTyhK0wRQzNql/ecFl/zzq4HrVbAf4j3YgE/I8Om14VPEcf8A&#10;i/PqbTZjJV1VBWQVsSLBDSys9FDLHWTmKU/eVNZAQUaRoyFutlYLYKp59tyRIFII4/4fl1vUXHGl&#10;PT+dejz9HfMHfOAytPBh5auealNOuKp6OKSakqaCgFp0l8+pYY5LK0whj1mxXUoB9gLfOVreZPEZ&#10;tJ8zwyfs/wAvVBA93Jp1E04fZ8+tjH44fzEtsbo2pRLuWpipd046ip5DGtBL/C8n4kCy0xnv408f&#10;6f3JbXuLagfcdXVhf7cTGe9RwNeP2jr1xtknh0Uauj87N+YvW+4cfUGfKUgmWU/dYWpMFJUQwFdU&#10;kkBkspAuCpQkm4s3tXBuTRoFuErXypj8uiiS1KGoFKdCCm0etd/0S5inxmIrfv0+6x1RPj6WR3qE&#10;UvHFDUyqWBvf0hxfn+vs1tUhkjLQCleA6QyXU0fZWg6IR3f8Xq3eWfio8BhKPDY+qnTI1k1RTRQY&#10;utr4ZR5CftVTxAixI082JN/xuFrtWoymgrTpbbXaotDnouXyY+Muz9qdZZjMU8ctDun+DSpJQUNa&#10;00FdXsvhSojWUaAH/XqVL6b/AEt7c8SRGXUa1PRqkv1ULEClOjM/yzeoajb3U0FXuioFdkRkZ4qC&#10;SndQuMgljKO8FiQZGIJ12HFiPr7vH4d1cvKBgY6D24uyII/T/P1anQ7TxT4yopqqmpKiWoZVpqgK&#10;ro6xjTdwRw4IvckXP4Ht0WkTRkOKnyPr0TieQEGvDoJdxdA4LP09TNVpMauanqFE6VD01S6yHQWe&#10;KLxoXB4Dgavp6j7Dl5tFzTxIPLgOjzb93eFqdVA/Kvp+m6XyUG+JIIcvRU8sNI1JPRCWWeESaYJK&#10;+VAoUo30fSXY2PP09lUEcxY28mCf8PQ9stxW4g1jy6Mx8fOxtuZ7ZVFkVkpYJHgj1CFIpIvKPSJ4&#10;lZQSrW0kKvBHBB93ZDDVX8ukk6ySguPPo9XXNNT1sbV0sUsbVUq6pgi6n0jShh1fQG3qX+v+Ps62&#10;3S6V9eg1uLaVoTU9GNopcUaKRaZonmA0mB1tLdBpdpAwP1/qPYviktBFpBzT8+g+yuR8ummCwR2A&#10;jKiRViueACbhDwOB+DYe6RYBPVHUVAHHrC6yF7A2ZiC19Oo6uLDUOR/T1cj3ogk06aqRVevHXq9L&#10;WKqFJVQpCf2kUKtr3vwR71nqpFcHpzo6wLeM2AayCM2WS4/DG1gD+Rq/2Hsxsr3R2Nw6qyA9TzIC&#10;pKtp0kgmWwW/+pUr/ZH0449nK3KkVr1XhjqP5mUEKC2nkK7qAoP1b1D6H+zx7cW804B611jkr9BP&#10;oDmxuCrahf8A1xyf9Ye7DcQpoTnrfUOorl06nQte4H7g1qRzdQBYf6x59+bckAox49bCk9QZJklB&#10;RtZI9UchZY0IA1KyFR+fxcE/Xn2hmvI3qtc+XToQqteoHkenb0hmZiWIMjaGjB4J1AAW/qo/1z7I&#10;riZkY04dPp8HXRr0OoFI41jXSwCkhS/qiccA+oX+n1/1voga9U4UdWIBFD1DeqVlAZVaRT60uDcf&#10;XyMG+n44HPsvmm8QUOSOPTTxVGOsEs8YRbIrXP1I5W/6fV+B+OfZXckKgPH/ACdMmJgK9Mz1Cq8y&#10;qsS3/sqyLd/7SG/DX+t/ZOZCCeq6GPDqdTVz2RfGBHoW7FgquwbUI1fSTx+B9P8AH29DMa/l008Y&#10;OD0/U9YWVdKRsS+hghEqsjtZhcgk83Dfn/H2eW83YCKdMuuNPTh90r3jRmuCdS6dJjKD6lbXI/HP&#10;PtUZxTB6Z8M16jtULp16DrsoBKvYPIbCLSQWYfm7G/8ATg+0U1whQgcerqmk1PXaEEAswuXuPGl4&#10;1e1v1Pzfn6H2gxor5n/D/wAV0oTqFUyoyuoCs0RAIJACtfh9IH1PAtc+yS+mRqxjiOnFw3Tc4EgK&#10;qFZxwq35jbTc6j9Av+B59kLJ2/t6fT4h1FMayaDbUwLagbFSCLDSp5K/63tlUDUNM9eHwt+XWKWE&#10;LrHoiYLGXWNmBMbHi408XPFw3H59viP14+fV4vPpurW0ENpjVEKLJrkBLBbNpVmAHHBN/wDW59vh&#10;9NPl07Xpgqq7wrLLFdmaUmNVgv6nW9ubCx+npsB9fbyKzVYevWw6px6Y56tADNMDBpZTrhkWN3eQ&#10;XJCsSCFPBFrH8c+18UIIyOts9RnA64HNo4LNIqr4VVPELmNww1Hx6bq3IuBwfr9L+1AhAyB14SDh&#10;WvTdUZL1O8xBgVhHZiSEnHqV08Y4DH6WFr+9+Gvp1dWDdQ5skJmNTHf0sdUIaMmXULlpS9gTp5UL&#10;9Bb8+2JIK/CMdOrITniOpP3MMkj65IVEXi0ygM3hQpwzCUWuSR6SDe3+v7QSI6VVvLrxKkV8+klk&#10;TUtBLMNQkjmhLxpIFIQNdVkZ78sOboVFz/hckU6nj1uX4s9Jxk8lQY5DLDJVhwkiySMscMTavBGC&#10;DoLNc3BNz+B7SFAePTJ0jruGoikKRSytI6JJFHcKsYmRv12HDvYcsW4PAtf3URDz6Ylj1CtKdOEU&#10;kUdlk0IyqOTH411N+lFUqCT/AEBPH+xv7X26NXpE60ND0oKbyB41Vkjmh5K+IBpI3QqdcRFjYk6u&#10;frb2dwLig49VAA65U9LC0kUsKmSVpNTliRG39nxtG/PB+o/T9B7XQ2okkGnJJ6qyg5PDoQMPRGGI&#10;6CpIctKl1OgKCkY9C3swPBU6Rb/Y+x1ttkIosHz6aYhQSPLp2FFKyRKoCkwPpZI/IRIz6LBLemy3&#10;Nxx/U+zhYDgjqodaV6eaHbbyrGyiNWVFGuER+kqnjBdGNzL9S30/17ezO22vxKV8+tmQBcefSih2&#10;cnlRVjYayzFkK6b2uzaplBUH8FVAH9f6nsewR16oZnHDpRQbWRGOqGOOyFRpKF9LDhFk+o5+o5v/&#10;AF9mK7IoNAOHWvGJND1NXAU6Ihk/cZF0rZtWhTf0tf8A3i/t8bPGuT1bxfl1gnxkSMCUJaPQFcKi&#10;6lI9K6k4Jv7Ym2+IcB1dW1DpsnxoWN/2hCSWdV0qLFj+4Vbm7H6C1vZPPY0Xh08reXWNEqI7yMA7&#10;vZYQ8dm0q3LBVBa6jgm1v8faIxSAV6uCK56kBZbONDszEvIxCxroI+rAAhuLWHJv+fyahJAKEcer&#10;EqemqRJ2LRzxOjDVyqqzo97RSB2FgGA+huR/h9faSSN2JDjrw016ZZ6WIgeRXKoCFWJgXDL6NWqx&#10;tc/Wxt7QyQDi46ej+LpkrKqWmEpBF1k0U6RqQZJdFxY6Rey2uf6n2y0jRdwwOtOtWIPn02SbjaJ0&#10;jYujhQJCvLedwLIusei3ALAn/W91/e8i9tek72icSOvQ70aCoijkkMbK3mBkN0v+loSrLqPN+ASR&#10;/gOfam35haNwHPSSa2anZ0KOA3vFM4AIVyQUmaTVeP6fVRxcmyA/X8n2ONu3uKZa1z0hCuuG6GjF&#10;Z5JV9LLqUXchl1E/UchSD/iVJH4PPsV292kgFD0+jCmOPS8oa4sA5sT9eAOdX9q5AH1uPZrHIpAA&#10;6t0pqaoUlQRxxe4I+vJLf7H8+3erClc9OqyKx4/JuSOef7J596+3pwUr2/n1mI+v0JsTc/m/H9P+&#10;K+9dX6xFOB9STbj/AHsc/wDFffhx6q/w9RpIwwBNrWAtpH9eNJHP+v7sOm28vs6aqiMEE2AAN9Nv&#10;SWvfm/8Ah7q/wnqnSZrRp1kr6bHhdKtYnkMR+b39oW/1f6qf5f8AMPdJKtJRZbDV6VUC30JtZWb+&#10;oBvq/wAPaC4NOPp00/xdIusIJMbN5AxB0M2khozdbn8c/wC39k8roSQerKRSg6TtSokD2DKDIqK6&#10;2aJnH6yBaxsLg/63+2J7iTia4HXm4dMVYqN5UMoe5WSQoAgcp9AqopBI/JH+sefZdNIhGTjq2SaD&#10;pKZCZ0QBiFZkIjC6AJlLfSK4sGUf0F/ZRNeolVY56fMYPDpI1PnnEggQxGLxHQ7JrDXu/wC1psGt&#10;ZtVzcfT2UyyazUcOrKKCnWIwxUl55tUBYBl8a+eVhKwGmIEc/UernSTb/Epjo+I9PKRSnTXU14jj&#10;mYQvBLG0qx2ZmkZkGsNc2F9N1YD+ntBd3YhWtKdbIr0xTVUMy6I2cu0bFEWNR41c3kF+NJHLMR+f&#10;9v7D9xeLMnqevKAOm9sfL5dUlGoCIhp5RoA0kaX+4H+qYAKf6W9hi6dalT0pVS3DrukxNz+5IVkD&#10;TM/6vBAgsjAqBZCD9GLf4qfZQWFcdOeH0/Y/G08a21aWKyFZyhWnlmNoxGCfqNJ+pbk3vx7fiKNj&#10;z694fqeljQKIDDpTUEQx8xolinoC6eQPVYhNQuObe1alFIJ8un1FQR080zxly5SUqYpYiQoJKobS&#10;kcWsCfov19vIyM+oDj04BQY6bsvBAY9IkYK0YKhFj1I5HqXzWGktyF9II+ntHfxRaP0/PpyMVavp&#10;0B24Y3MkjyiGKOAuxneMSOiuSjI0aC7am9Fh9ODb2DZzQlfTpQygrnoBdw4x5KZKdKKRYlk+6eOQ&#10;+VGprnS8ij1te4/c/PA/HtGGWg6RPGdWOkbDtT7ireZkanp55YxI4fw+JaYKKMQJIrBgzXUs3qKm&#10;629uJOoOOPSf6Yk1I6WNBs6KOMQ08TQQGQxJSOYXaGS5eq0zuAIwRZgZD9b+1Kyg8etmAdKqi21F&#10;DZ/tUMkrXgnl0aJ6YqEkb0AhgGFwFP8ArWHINLe4RRnq4jIFB0pabFGZZ/MoKk+OOOVFtPUyDQZK&#10;ZgpisTxwrAD6m/syS6iIpX/V+z/V/g1Qjj1wo6Z6LIUlQsQiYCRUWVvErRU19URVuCwPOsEahYD+&#10;ntXBKqsJF4DrfEdDBtStP8ax7RlfDUyosqzAyFhI+mKIyNyCjG9v8R7kvk+9WbdYlHAkdMTLivTp&#10;3XAKeipXhVo6jSaeCVY1lPkDlI9S/hWIPkI+g5/HvIe6VRECB0bbKx10B8+q+9z4mnrY6qlxM8K5&#10;BZpXimdnhFatQfNVyi1k1JIylufSALX9hudFI+fUn20hQAn5dFqz1X4IK6pTx0UCV38MrVkAhjMk&#10;I1T0zIFJMTaRapvf/UgeyC9XSo6ElmQcjpF0szytT1yy10lQkT1BSKgFFS0kkpKy6AfXKxjH7E0j&#10;kfQWJawLCobj0aqdJqek/VNJC/3kwWkLz1sq5BIFSR4Q6pWU9c0ZCkS+lA2kuDcEWHtlkFadK0Za&#10;dScvVrSST5CSSPyO1GiQWSeCOhkj8MVJQ/aqUcyemTQhU2/tH6e6Mn8PTqEVr0hclUUtHQCWU0tP&#10;uCjpcnkKB6uR5a409QNVLQT073aVGXWrRs5AsoA5v7aAqafh8+nqBV+Y4dO1PlKCspqN5KeNclDR&#10;RiaWlu1DTrVL9sap6ewHoGpCg4Tj82910AAj16pUMa/LqPNXLHDFQQTrRfayjwVNRTicyQyn7OEQ&#10;TyclmJA8ioQFAb6n3vSCdXGvVWB+H06TqVlQmVRhoqft41pI45KdKdcFJTEy3WaRXNqolwfKo1Er&#10;Yre/u4RdAp/xfTJqTj/iunClyYC0+RjiraGaTLVE9bUV1N5qONIWFIYaZY1bTG4UiOKOPl1JYn0+&#10;9FB8JHWwK56UNDUMuWrJap4sVnjFWrFXvHTuZcVMoGL017AyR6yQJEkW4FgSv09+FAgB/wBR61/q&#10;/Lpi3Llqf7CCjrsGHk0irykuuGnkx+QpLCnFBVxAs0kpIP7jEGM2AN+FUC1JKnptqaRqGOgtzkWK&#10;yFTFjYKCBqxYlqcZM0gipxDGgnaGkinNgVVma8uog8fX6LkWgOcefWiFJp5+XUCnyEORoKeCvo8V&#10;BUUkoqKvHVVNH9nNBOCqpPVRCweJhGZQQSqswH197KEGo/b1skHPp5eX/F/5+kVlWx1PUUVAZXgx&#10;s4rNE9NHLUaXWlarlxEcEwU+Iwkqkv6ieFI+ntyhyfMf5+P29UOkUHka/Z8x9n+XoG5sdHDmqh8F&#10;Fjsbjqryy0mMpKmP7s0xiAWPU40MHPkkkZyOQEKe1Ybt7qk+p4dFxX9Q6AFXyA408v8AL0G+9MG0&#10;jZCCAHFV+M8GSIylLrxMuPcGF5KVRbS2u7RLGrAM3pFrkqomXicg+nGvSOeOrMvwlaHPClPL5/5e&#10;sGdyE2IxSQ1MFb9hN9tS0elzJG1U1Or/AH9QrrGr0y2aOeQsCS2lSSnu8aa3qpoc/wDFD59Vncon&#10;nQ0p/nI9PU9A9udoqylmgjlaokxc71OJrDPTosYZl89PXJEDHJTy3AgRWYp/aI9mduuk+gP8/wDZ&#10;9eiS6USJQZocZA+2vy6B/wC6qTPJReaSKTyQzN9sohr2pBWCRnhQBvIUbUJBE4CgXA9mWldNR0Tr&#10;qJ05/LB+3508+lHmaxa2OGog8VVTLUM0Rk87RZaBWDU8kz1CnTJxISfoSdP0A9toApoRT/J1aWrL&#10;UUOfma/8VnpPVe2I6iCrr66SeWCdjUVcURjqCUuDIoZPVEighliUWCj2oWYL2jiOkklrWsjcDxH+&#10;rh9nSIzG2qWgpo66irK2voZo1+yoZZlZaqIfvNPBCimyRxq5c+M6SApbUw9q4pNR0sBUdFlxbLGo&#10;da6T5dN9PkcY0rfa1dMXaNnrIKfyPLAY28DxUsMoFvqDG5Z3BJYW59v6WHxdJR4dezpzhFZTVDwx&#10;sv3yqsv2ckhqTUyxPphoqhlXg6GTQUBYEsT9PempTPDpzrDnGZ6Lw1UUfnp6WOEhIJRPQCSfT93T&#10;ytcy+u6Fy4UjSSv09+joOH7fXrzjtoRw/l0h5YaWGheJZJqgQPalqoYBBNIJQf2pDpPlV2uQFP19&#10;Pt8VJ6YcKEpXh0kJ8xKkkoq5VEqRfaRY/wAd1jjRwoEs6qGCqAWCtzc2vb2qESkY6RsfU9erYjDG&#10;1RIVdJQJXh0N9w0LxqyTwrpsui9wA1rDn62G0+LqjUC1bh0010YUw65fuUdPuZZ5QI5dDLqhggBH&#10;pcIdZ1A3+gHt7pNIqilOB6Sk8FLHFOw/dEkay0vgZAkrO+lJGV1ugNikoNiT9OD7UKaivSVgqVbp&#10;lExkhkl9EepGhiiSPTDGY3AZ3MYNzKOE9V73vx7fVdPSTqIKVFV5iOZnE4YkNFG7L+1KBIAysOQw&#10;NweefduvdN7UWtTZwZR6plfmankU6lI1ALZj6gQTx/S1/fuvdeFVBF41kjhLxpK6u5QqZAdQqIm+&#10;hABHpufe+tHh1GqchGvjhiTVI2mWIqw0eGQ6JH9QFrn8H/W976p03wyRSySxyK2lhpRFXUsYTgNI&#10;h55tb+vFx7917rmEgh9EbaFl1CWL/O6DbyBmkINr/wCpJAve359+690xTs0lREsc+ldcgRBGphhu&#10;3rOoL/XgD6C3197HA9e6zSxjwMjNokA1+l0trduZDYXtyF+n+vxydCo691CHol1tNrmAVYmnRVAs&#10;L+ltP1ta/Nj9fd6Yp1rrgFWRmlKPCk5TRHKLqb3HnDJ9LHkH8fke/fLr3UuKlrHjmp6RoRKxMjPo&#10;Oh1DabyD/VEg3t+L25PvR49e66jpookSWoKPMZAI00BmPpCSBYyP8SV5v/sffvPr3USWeSVyqaBB&#10;HobSkhillS/pjWNl9P8AtQIJtfn3ug49e64SRvNqIjjk8Q/bjVkAv9HsR9LA3JJH+Hv3Dr3Ulmh+&#10;2OrxSK8qv5oHIijC/wBo8HjgBiSb+/Vzjr3WN2WZwqfbFrFJplSVQmg6kbxuB9b2JTggA/X3vr3W&#10;MyLw7lY56fhfTaEyMeAujgqRxqbkWA9660RUU6xNQNJIzzxxsJgqIkbFDESPSVY/2biyn/Hn8e/d&#10;aOFx1Ib7WMPTQtHK8P7h1x2TyFdTy+ReGKi4t+T791VgSK9QllVpHVGRiwAWOQaTALWk0spGkckg&#10;H8/n37q44DrBGvkMk0hkRoSIy9kjT0f7sKi+kAcfj3vrfWR4WkWJKmYsplBiXTGrSceRSZYbA3vw&#10;WH+wvz7917qY6Npd2IjEbkwfcXJccLqDxj+0QBb+vNuPeutEA4PTU7vGFkleM6pWEjggq8pIMEn9&#10;Dbi4/p7914KBkdcjFeb9AXUoR2Vg7FpHDunN1KgEWH1AA/PvfW+p0U3imq45Yo0EbfokXWqggg3K&#10;j9f9AP8AjZ117rEoiq3ADRadLXLWR2jUalLSuAFAX0kfXg/6w8TTr3TksENNJoZ1QKkUJdz+xHrf&#10;VGxlPNm5UaRxf3U5691Cq6uInk+IsrgoVuphQ+l3KgksCbFybnjjiw2Mde6bSJGRxEpeWNY3tIhR&#10;vFKdSI0Y4uQS2o24+g5Pu3XusqSqiukRBkjciVUTSsLINT+uw1fkaf8AD/W96691McRxxieJFczq&#10;VfUQzAhfROF/pxc2/AsffuvdYWm86QFovIoT1ujgI6D0qr/00/0t7317p4WRViWD7dD5BE8aMw+4&#10;0/2DCW4BHBLgjgj3X8XXuuGtGXyGGKEg/quZJF8fMoiIXSwtyxP5/wBv72eHXuszRxzRk06GaRY4&#10;5fGU9RVjd0dyP0kerjUeefz7p9vW+uaPI+gy6BDMyopYBirHhSkzaedP4BH4496IBx17rpkmjlWI&#10;/cSJpZgW0oq3/bWMsVv+oXHPA/23vxoMnr3XYgqDcmlWCNn1WZkZlW3EokIAA4sBYEW97JHDr3Tv&#10;SSPJHNA0ILIrr+kM2g/RJCQbODcH3oipB9Ovdc/tBD5gXZQIYCjOQs6uTqYIyAiwFravp7317ptr&#10;pHNJJ6fGZ5QHUBSzVBsIFUR3sSBdj9D9Tzyfde6g0kDNVNI8kMdREESTxIxnEIvfUB6b3+psWt+P&#10;fsde6400YmaeIqpjlXl0UOQCDo8YAA1H6FQP9f37r3Srx4McJhSIFpGRJIqiyaSRpCOg+h+pjI5+&#10;g9sSmhqerJ59LfHU7UxWYASPT6ZZCVBYMxASnZ3WzX4ClQbG/wDj7QSEGo6WoNNOh5249TQRyCnW&#10;NsgzqKwokYLRKgqXUArYugIjW31vp9kF8A4zw6fjBU/M8ejMbEosnUbjx2bnkgNbj6VclMtSv2aV&#10;ET1PjVZ4IVJijZWEUTBW06r6bc+wVukkaW7RDNTT+X8+q3rgJ8+rLevsNllxNFHHAirLWZNHydXF&#10;Hka1om0VUeFoqhCIzNUrHYyOPrqNwfpBm+zQmdlyeGBgemog8Qvy8qcePRCZNdAPXo2+3YaKmxVe&#10;PHLWSYqjhr4kqGEVTTyqhiqMT91AoesURnS8xZmBCr/gAXMtXGOJofQ/0qeX2YqOlQHb1JwuOFPT&#10;VUFbQJNXS0LwSUUMdSlRAXnOSaWCGQBV8CBWhVvpYq5OoWpIoLgjArg4z5U/z+uOvAVNOkpNjcfU&#10;ZevjinmxtKGx0VTIjNHFPLQMZ1kSLTo1PKVjLqbeovotY+3aMED8cH+f+QAV6qVBPTRVquQEVVUR&#10;U80dR55hT6paeOGkab/cmtFCB49Qm0eKXWCQ17aSbvCHB0YP+xiv5HI+zpNMobI8ugeyxq4Q8cNP&#10;X1rUtTKmTlp4qUw1VHIPPQTZTzhRHIsTLpCHTqJIvYn2pVAoGsgVGK+R86f6vLoplWhI6RE2Qgpa&#10;iliho62PMB2arp5hTxHF0zApV10oOlJBNYiRQQ1gCDz7eERYNqI0eXHuPkP9r0lJp0oYskwWkmmm&#10;iyMf3Lx1dPip2hrFpBGaqfTLWg6aiRRoaKK2scBiACGjACSKUJFRq+GvAcPLPE8ONOrdLiHckAjo&#10;aajhx9PCIcfAtF9ytPEry3mpJabEs4qJZzEsiVKRy+h0F/SCPaA7eSWdia1OaEk4oatwp5gnyOM0&#10;6cUADPSyg3PAHWeKigENRDJBQ+NWFXPXNUEGKpSQ+OPzkEtHGEdUQDU9z7stqVGlicGp4UpTy86r&#10;656WAgjHTnR7phxkU8HnjnkBlqqXFw1srQ5CtVvDJUwJUqwpVaQPHqI5CjSxBv7c8HV5U8q0pQeV&#10;fU/Z+fXjEjjpkyufD1jgVkyB5FWfItJBXCgmoYgaaGnjVf3RcsrORrOkXNj7usI01C59CCK145+W&#10;McOmTFEuD0lZcgZ3NbUU3glaoY0FG4Etfky0HjamFK1lAe7zPqFwRY/j26EAGhcigqfJc+vy4dMu&#10;qgdvU1cglNHPVwyZOlqKW88sEBgMD0ppwsNLGXB0vIXQLCinVpawJsPdKaqJQd3DB9ePnX/Z6uAS&#10;K9BxkJKpJavIVEOMpVmpZJgFDtRP5FN3gqgNSgRq4nZkALhQSAQfa6MLiNammPn+ylDngB5dNMKd&#10;Juqk8r416etbz00D+TFikoqwQRIAFWlSlJlkWRXZ1PrZwoIH0PtSvA61Hd+KpFa+pIArinlT16aC&#10;0Nen7D42qpJIZIqenaSKqSofHU0MUVJPT1Sf8CK1Tq0QPfRLKqiQIFLeMkkbqr4atCKV4mo8h8/T&#10;yrXJp1c449CjST4vBGkZdUL04KBqOFZ6SJatiQlPKqHSSfSxa/FhqQ/VvQ0o9a/Ohx/q/wAPVSK9&#10;Qs5TU1VUU0cFTHFkYHyEk4nqaaSiSWALPMBCwETykyLr1BQhH6rAn25GdKmoOk0A9c8Pyx+fDqpW&#10;meg9nztXAVlhUS1dTJHYU8UXjFLUsKdFrorKQIi+mWKP1MWBDFVJ9qVgRjk0A+3jx7ft/wAhHSaR&#10;jw6RVVlvtaaopBCtJNFJBQUMWQqFip8rUpWNTNU1Eh1hFpz6UAILBeT6h7e8LWwNTTiacQMYH7K9&#10;NadRoOg0y+bihkeENK8sbK1OlIUp52ipHaCCOVZC+iPzo/rN42PpAuwHtdDAW7j+dcjOfLiaH7Rk&#10;+XShLamT0hsg1Y9Tqjjoa2CpLzSYtcf9xjpZAVNXWLAwSSRy7ICUsyMzKF+vtfGqgZJQjAaoDD0H&#10;mBivl5Cpr06y06VOKFNGtNHU1GQSojqUpIjFLTxRwyRSKaiWjXSCsEEjfb1MUnAupViVPtNM1QSg&#10;FOOa+fAHzJIyp/b6lhY6NU9DTtBsifu4mkx2qLIRtCGnqJGZRJ6zJ441lkgS7BfQAWB9VxwHL8x6&#10;hg5Gcf6hq/M8el0R7eh2xdHVeDyyxVFQKSvVXWSrDUy19f8At01MY3sw8PH6P2hYEkE+yzWpag8x&#10;6ZoPP0zxFc8fLpwgHp2loKfHkGSeSOo0yLXPogWq8sBKymU20+GcFbo2nSrhjz9FcB1UAyPL0p/n&#10;H+TpkinHpM57Mx01JWVlNBRtFkIaOiWKSN/uaiF6jzNSU4jAS8YSwVvoSAPryZxLkAmtCfSgxx9e&#10;mnbTn06Qc+SklaopYpxNjPLDVQTJ4569kx6eeAs2lY7RMpjmc2Q29be7ueH8Xz4Zx+3zHTWvtLDr&#10;BSvNWMJESonqaillqM5WxVaVdNjYqm609KKZrxyTIC7eMRgrpJViB7ZwvmKA9qkUJI86+WfyPDrS&#10;MTg9Okc33FOrSLJfGR+OaWjeSONqSEoKfHuih6iR2Uxswj/bUsWY6QfaWYKrnSct604+Zrwx8/yz&#10;051wymMgjZosZWwieSBhV0MZqaulpZJPVTUUctOD5gLtzqAWThgBYFmKU0rIKgcCeJpgnPD7R5dO&#10;KtM9I/JRvHTSQRGRIol88mREsVJKtQHW1bXCE6dIsVWKxW4b0j2thdGYMeJ4D5fInNfnw6vjpL06&#10;NX5ubKw1KwKhrRX+dR+5DTaY0CQkcggMrzFeeNH0A9vsUSEREV4U/wCL/mB5UPVk49CJtwVDRCOh&#10;r6qKtFWs8S0tQtFTy08hWmeWAyAgzhTwzk20jgH2WXmkV1iq0oaipBGc/LpwcB0YTalBAY4fCtZU&#10;SQxmlf7mNYZKxGJyNT/FquZQHSKW2hkv6LW4PsFXrksdQABNacQKYFAPl5HrYFTQdKX+H44Pk5s1&#10;JqyNTR0tXWmjigo9GRoW8Br2iU2IC2F0caiQ6gWJ9omkcAeGe1SQK5wfIV/1eXT6rpWnUaSix09T&#10;KcbR089VLEsVJRwTq2RvCSsTwwRqVVIQrslRK0i6j6iT9NrM6AamIA4k8PzqMk+gofTHTZQqe3oP&#10;M5g6RaCoyKUdbB52WekpIWeujqa+Fvs0+6khGuRTIVdYJmS5UlWsG9mEN/LrCFhQYqcY449McSOH&#10;Dj1smUCv+bpGDDY6li+6qDO1AlPEbLGAIxV1A/eyEVQLXVif2430x2tYkcrxuE8p0Yqa/nQeR+zz&#10;IqeqLKx49CbhcUJ6WYY3zgVUJraoiVKXHzyQTfbxx4iWoGk2PKIQrGzaQfaU3rK48biDSh+IfNv8&#10;uelMcjFehdxW3aSSIvU0c89XKKekycxc66eMJ+1LMsf6ppCttQ/TyfqfaeTcGqApwAaY/wBWOjNA&#10;CoJ6TmX2TDU1i0iY9PHVQVAkFXVw0tHTREhHanWNSVkkcK3iAuAWJ5b29HuJA1aiaU+Z/wCKHVHU&#10;8B/q/l/q/wAJdt3bTbHfe5WOsamWN440oKuOH7LIPKwp0gxUkyPU+aQhnJjfTqHIFx7ENrdLKoiI&#10;B8q+Y88+Wn7c9JChLUHSFy+PGOheEYmWjlhlxqvT5Csh8kbuG8kOTm/THGbXeNpAGIUhbsCVcTB2&#10;DB68eC8fLtr5/Z5dbaIqK9O21alaetSZqOEQxU9NX1dTNGk1bQR1eqjxpp6yThwkZkRjpH6kXWSL&#10;D1wgKUBNakUGAaUrX86fzx09Ao1dG+2zW45cdQyiolaqFLCi/wAQhgqiqU7/AHMkRsqkylnjXW5C&#10;+nSwJF/ZYEJJFBSvl/L8uJ/PHRzAqla9OWalarlNXIHlx1QpnlqailkgmIhHlrIaWnm0sbhW8TWs&#10;pIPt5IwO2ufl8/XpRp1HoE94VMNctTBWQT42OvpZ6kLUsq19KUl1Unkq4eTF6b3SwN9J+vtbbwEM&#10;HUA0xSmKeeOA+3/igkmipmnQDtm64ZOA1rrWV0cqtHLTZJ6ijmnQn7KZIXCkyhdbqzt6VVVA5Hs3&#10;NpDoJjFB9gB+f5f4ei9zQ56MrtXJYkUcZxwjl8KRyU00UizV8KxqWqKyo8uvS0pW8AOhmFgeWsCC&#10;5gkDFWFCeP2+n5Yr+fSlKUx0oskMbVGurlVxOkdFHi6iWWmiYTzuZ8oKSsmBihVk1K7IPIbqtzbT&#10;7ShSKRnh5ilfkKjic0pXHWzwz0C24KiNIWp6Omiq6N6mqneSb70Y0s5EUkNfNLdpjDKSIZYmYsyj&#10;SF49rYgdWpjQ0p/SNPTyFaZBpjpPI4QV6x7SyTmrgjqEjWQSrRfw6KaVIY1ktFpxsfJB8baw02pW&#10;UMWNz73exjwjp9K1NK/7b/AfPh5dNxyEt0c3GUU8xgpZayL/ADUK1lA1BK9SHp49dDHkFQFGMiBp&#10;JGRgeWFufYLkoCWHma18vnT5fb0cx5p0IsNOMZFLVTz0NRHPLHPDTBRSsZaeA1ENNEzggoTZSFF+&#10;eQST7aJVhpXy6dAA6QG4K6TzyRLD4aYPDAZSsq1eqphNZSUdUEFkgQgu9yGtYkD6e3EUEEtxP/FE&#10;jpiXANOiV9kSTH7eniqaOAVc8dNV0aPLTCXHUdUZJoKouRpm8lyHLLr5UBhc+xDt9CWJBxUj11Ee&#10;WDUU4jy6DN8O/wDLot2TyFOn3suONLVtHMstXkqhZJzBIJm5ginCIQ0Sqvk5st7Hi/s/jgJ0h6io&#10;pThjhmnoSfMenRLMSMj/AFY6h4rsSjoK+iDIa+XLLFDNkayapAkq7kvRqsJi0x/2oWlIItwWsfdp&#10;drleJj8ITNABw9c8T6086dajnaPJ6EuXdNfXwMs1Q0JoqeKqSfHVCTwSwhChraYIiv45YzZo5hKS&#10;zXsOT7LxZohGkVqSCGBBz5HiKj5aaU/LpV9SzjPQbZLN0tTS0k8DTUWMqoYJYImkanlTcBmaCIVE&#10;KXdYxGGlQN+3bSR7NYLaRXKsAzqT5VBT7eFRwNM+Z6qCD0HmTr304+paKOJjk6piZpFW7RP4lGQp&#10;FUfuRsdcYFlKi5vf2dRRKNSg17fTy/o+oPDr1RWnSZiyFYHqHlyE6UBkixtLXynwzwzu33Ey+NRq&#10;WNgCjBVNo9KjlifavwY8UQFqFiBkU4ef8vnX069pFa9OENdNPFIs0dXk5KuKthomWkRVpaJCfuqy&#10;alqOHJGieBP1WNj6frVolVu2i6SCeOWPACgwOKnyxjPW+oMNdNQ061pgpshR0NlenhqJJqVtEHhr&#10;XiMwCiEahHKFDOzNYLp593MSyt4YJUtmpweOK09fLhSnGvXuss321KslI1PUQacdJ4qcSNSY54Kh&#10;/LRrTVDetFdmVFiN9LW4QW90RS5Dgg540qccajzNBx/mem349BpO8b1UVPxSyUlLMJpndZP4dOra&#10;ZZciqrfWzXCaSGvf8GwN9JC6/iBIp5V/0vy/2OkRFDTqfhMnPSTJTJGKiur2qY6moq41MJg1JFSJ&#10;rjssUbuySBvqTYn0tzSeFXXU+FWhABrU5r9ppUdORg11eXQwYuuqJRRvVzyVHgyFNSxVDCEusdOu&#10;iuhhgACKkDAkmEHWDe449kM0KBiqjTVeHGpJwSeJLcM8OlyeXTtVZFqtqqSVoWVXSlUuZPvqqkmk&#10;8lRUVEEvCRKXu5Q3sxU/o9sLAEAA8xX5AjAAI4tjFf8AL043DoNdyS6JqmhelgSnpIKmknkjpkrI&#10;I4XGqFZ63mTySylyyItwpX1Ai4N7Ne0ODUsajyNeFaegFM+Zr0ya0x0GmRnljKQpDSGprPCJRenj&#10;p6OhhQzzmnroV8byO4UsZnYqCPSxI9ncSKe6pop+0k1xUft4AdeA8zx6YKaGZ6yZYIFhptUXiaqn&#10;gnWeSSm8xM7eshZE9YZNI9LKFH4fbToGs1Pyr64p9nD8xnreK9OFKsCVc09KFytOoed6FxItK7qQ&#10;1QsKMGMXjGlkc/S4Uqefbb/AA/Yx8xx/2c1r8+vGlM9S5MjTzOHlenSSREIaKiV1WFSW+8oaiJbh&#10;VYXEbE3vybWHtoRMMAE/n5+hB/yfb00aVx11BdVqWjpTOsVTrmpapmopIpKyIOlcs1Kf2rEhUVTb&#10;nkDn3WRQaVNKjiBXh5Efzr8utdCFRQ08dTEtQySVFFHDWTCV0lE1M7aY3gkQG80RJVWUXIALcXPs&#10;sYkqdOASQPLIFc/I/PqwWoqenxKMyF4auqL12VmSN0LQq1LGCZcbF4xqCzLZdTk6CpF/xZrUQA6L&#10;2oPPz/i/L5etenAKYHUaSaCeB1r6moqamnjqo6iGpvT5CB5ISHpKl6gKBEEGtVgS5a5BAPtwRsrK&#10;YwFFQRTIPzFPPyzgdboep1RDJJQRUvlpaOGQUkEEQm+wqIEioTPU1VRCFW7yI+t4IoWNioLHSR70&#10;mH1UJOSTQEccKMeXkS3qAB1oLmvn1AOOqEWniagpcivnjSKKFmnLKYy1TWpwJVLst1kijvGo/s6v&#10;agMpqQxX/VgU4fl5549OqtOu6Ot+1MEstBO1LVzTHz5NIYWCSuBEtRUL5CjAgOWj0NwGKNa5cZNQ&#10;IBAIAwK8f+KPnX7et0HHpyWspqeB2kglcRJT1MjrNItRk0nnak80lIgLPcguur0/k2Fh7ppLNRcH&#10;I4Vp9h8vnTrxFeuq/d0EFIz000dVVT2Ey1JkMMtRYrBrpIPUoisVNje5BNwbe/Lb6jQggDhTjTzz&#10;516r4AbLcOk5BmauZceMhPFVS+SE0tWtPJVhEqi8URHmAUeoS3YEaXKAHggOtCgLeGCta1GB6fI1&#10;8v2HrXhjy6daOhoq0GaOZhLLFHTpC3jq76kIghnjkHlR0dllbxSaQv6gD7YdyhoRjzpjHyoACDwz&#10;69W0Ajp1o9u5nIpTpFBFV/dxeATU7RVB1wgRLWLKgYJpiUjx6CE9Wo3PLElxBGTqJXTx8vnT/Z8+&#10;nVTVk8OhCpdp0cKUy0K11XJI4NNQ1TLQYwxB/wDKDS1URRqVBZ1dmGmVhYKfqUQumdqvQU4kZJ8x&#10;X18qfw+vT/gr05TYLHxrJ/kcdPT0dMWp/u/uJoqOrna606y0qAPNJpJVol0sbgk2BOhI7DJLV40p&#10;/l4D1rXrTxilOodf1bTZirifAwtLPJGxiqpoGpxWU6wgu7SMzKA1+YmUOWJYk3sHFuHjH6lDTyrW&#10;h8scfzGKdMNbimDXpAZPZVfg5GqXU/YY2enhmlME4+9WobVVwfcONWnxKlpGsF5t7UJKr0QirPnj&#10;wpw+XGuBx6b8IqM9JSTbuuJqymSBKarkJE0pmnfwGTTGaQIOQ1gFh4LfViAblQsp+BuKjPln7P8A&#10;L5dVANCOuRpEpjJk1aljNNZtECGnknmhlFL9nUyR3UB3YlUvZbA3+vt1e6kYqa4zw9aj/AT6daXj&#10;/q/zf6v8L3NMskzUdRQV1DkaKWWJmapSomro5DdaemAAABdvVK5ZkYrdbG/uqrpXxFIKtQ4H25P7&#10;OHmOnOoeQo1nWlGSghkaCnpqaKplMJ8K0lZ5RBVPCpi+08obxmNRJHb1elr+7o+mojPE1p9oIqPn&#10;Slakg9NHj0wZaSsp0ceaWOStqPKlG1JLS1DhyY0o6Vn1KIrMLsxBbT9AF92jWM0wMDjUH8/LPy8q&#10;4611LxcNVXPDDUVUxYS0vlx9LHE8cjyRlaqqpo4eW0KEjI+i8sAbAe/EotSBUeTH08q/6uPVhxx0&#10;JeO23HXN+75GpJqmeFJJpI/uaZkg/cmhEYAGlRe/BOq49smanDjjyr546eCgCpx02nb9HTw1TzU8&#10;pGOaoMkkFUZKaEykNSGFJAGIdShhJ5YMRYkH2/4moijZb5ft/Z59WITTjj0yzyMYxX07Y6KPQMdL&#10;BI4KSCVxJH5y4QqyhhJKwUlnspDAABzT+E1ya444/bj9mOqdMZlkhrKZzjjG6xVNPUTtRfcVcNfG&#10;HmNbPQ6VYJT/ANtkC31XIbj3rSpUjVUVBpWgIrwr880yeHHpjpR4WL75Gu0dMKuCNagfuQrBIF0V&#10;tdSUChhEJ3AOokKbfRWIsjuDoFTkqcZ/YCfOnl/hI6svHoQadKa8evIxGfFw0bxVdpKuOSbIn7eu&#10;qaSV0fSYQFkVV1FdVuTcgtc5PbQMTg4wMitPI5Hlw6cNKZ6eqahw/llMbyZAxn72mkOQU1qZBU/c&#10;lxaOC7Frr6Z24IYDk8MF3Ipwrg9uCPnw4eor5deFKY6aKmpEcMX2cjQLMVqMjDQWfI1EWh4HM0so&#10;MdowGaoCsCGFh+Pdgo1nX3UwK/D+Q/wfKvVD8fTNjJRJU+GAapI5ftmhEGuEKZGT7yepYapEZbsi&#10;3LfUKCR7ckAAqeB4eR+ynka8T1c+Veh7w88T0wgEjJLSsBUk/aRNSTLAslO0iyjyeBUs0cwYODJp&#10;5PtJQ1rXjwp/seZ4ehp0YxOpFR0JcG5qWijx9NFjKBJ6cmtmjRaqqaEW9CQM6aqgSP8ArtIw1LY+&#10;r6U0fFUn0/1elPUivSozAY6TldkJszPktD1WRkSlyVfTVk8ixtjDqA+yjqpFIn8atMVp/LcepSbc&#10;jTYArgVAI9fmR5eWafPpMc1+fSM3NgqqmpKZcxSSRSxTRl4oGjp5qyHQ2SEMjvrCqI9JdddtVv0/&#10;X3RHUufDzUeeacB+Z9D0knWi16DPIzRQZFZ46JAafHGpp4WOkUsFWwkmysEbL65UJ0aEJHI9uIrM&#10;lCTQny8yPwk+QPz6RdOFOggMURU16xrWPK9MsMcdTUyxAUalj+lpInLMzC97qPr7pgg0ovAfl5/k&#10;PL9vXuo/3M8EawTSBo6MokNPIfJWPVXCTgPTqSweI6tBWym9/r7cABJYcaZ9Plj5HFfPr3Sbyzq1&#10;NMlnqKaSmqoHgZg1WaUuHxkNJALtHFpMjNHpDE8j24tNWDQgj5itM1+f+DrTfD1kwCVVdIMZPT46&#10;p+0mphro6UJWVsFZAKbF0v26BmjgBbS00QJQyKdSlPdZQoBdSRqB48ARlvtPyPofn02vp0a3Y3xS&#10;7+3/AB1Dbe2Flhh5I5RJW5UUlDBLRNp8VV6pGaQavSZ73cAtoU39oHuoVYKO9zwABP5cAPs9PLqv&#10;hSFhoQ/sx+3qyTpv+WlWtjJK7s2qjpspkZYJ62DH1Uk4ltTiChhepSNowkXLtEPJqY82Ps6tNl3O&#10;9AkRdCDgGFOJyft/ydLYdrmK62ND6dDNnf5fWzacosNalVTUtE9PRUDwTsPII9UuSlQNfXq5Xysw&#10;vYBV/KxuWNwTicE8RxPSkbVJTJp0RbtPq6g2bVVeGosVSUiUi1EkUxo45JcvNjNIeKo9Gt5nZtN/&#10;7Kj03FrMz7QbUanJY/4K+ny/y9eS18Fsnor+TwMGRZY6SeCWeaqpanxQzH7bRHTjzfcrGCfJFyoX&#10;Sb6SP1H2WFaeXlTh/Kv8+nvCV8dKXae38JAjPWFtVZMtOYYVhgpYJUd6l56atN/K8saE3cKVJsbA&#10;g+/aST60HE5J4cfSnTscUY6MhgdiYGryFHKkkeNgbw1GK2+lQaOpD0lKz1byVsuqOfy2AVZbjShZ&#10;Sbj2+ITIprmvE8f+K6MIrZGFR1k3Jgf7uOr0xMcjwClnehSn10jZKQysJXqdatCVFo5kUkK344s2&#10;1uU/LP7OrPEI+HSfpZMNNg3o1kx0c+PrnWDyUj08CVeJC3WbyB45mOoiQatckmnSD9RQqQ2o8CP8&#10;P+DpK4Vgehn63qMlMJGrJb0yQymopkUiKjqQuuKGeVlDL5D5Cy3GksSRqI9v2gAfh01DWv7OjP4z&#10;eD0QV6ehePwT/axQMZGKPHCrVUlIIr2TQ12Lr+vm/sW29yUAXo2jUFAT06x7ircrROhIvTyztVxP&#10;B4ZUp4zps0VOdTF0KqCR6idQ49mHiGVc9OaF6D/eGersd9zkYKGOlxkNORSwTuFrqiSL0F3PLr4p&#10;dLBkVrX+nI9hLdolJx516anGkV4dB3tPtbMx5E1lVHLPUyyRI1QzK0NVU1H7cSoIg6hFudKowY3F&#10;gTYewVebSlwNJ/1efSa1kPiVrXPR9+sOzanJ1ECA/cKy+CQ1CPTGnZLRyx0hnAu/BBcsHtbUDwQf&#10;bLy64TxOPRpJePG2k8OjLS76pKHHLHNLT00pFmSdPD4QsZEgmlj1E8n9uRLkk+r2MYdtumUIEPyN&#10;OmWuV016I92tls1u+qrw03+RxSyNGvkLiQHTHShcef3PwrEhhqIN/T7VS7IyLppVzx+XRVdSvLjV&#10;j06i9MbGx9DlEaZ3rJEiWrrJHVoWn++IjYUsg48R0HxqALHgk39o5NjW2QTvk8KdJ4KK2erSth06&#10;/bJHbxFlWPSNLameEBXb+lgpH/S3sf8ALyAQimKdLAanoZokimgbTGGVo/UbAB2A0cBv8R+fY6CK&#10;y06tqK5HVc3yz+LtH2VFU133MdIzKiwCKkXR9xFeWNKtohYprJJBF7sSObewvu9sbc+Ko49C/Y9/&#10;e2Hhv8Pn1TduX40V2NrK3A7iaho461zR01ZSZz+GvTU8RMooHhaJ1qWcLIzKdJ16eRwfYV/eShyq&#10;jh0MoOZY1qUFBiv+r/D0TTs740di4eorZtsUuUzGKyKPPD9nFNBXpjoX1zUs0yCWKaHRpJQWJtdl&#10;0twIbCaKVQxGehVt27wXh7W/z/8AFU6KNkdgb5xmSx6ZfAxYuCqpnqBMESCNp4pi5mqB69LFF0qS&#10;VtJbSoFl9mviRAU/w/5OhLGpbTgKPWo4+VeP+TqEvWmTr6lGnWqxcVbokSYwTxrKqXlioi0/7kzS&#10;MWEaodK3DG5AAobiMcM9Pi3Dmvw1/wBVM8a+Xoc9KZeo8zUUcDPS1LReeK8SL97Xx1StpegbSA/h&#10;RLOWa7G7A8D2nN2mrH+r59KRZll86egya+n2evTmvUMhkkqmiqq+pmByFZM2QpaeBI4lEatTQlQU&#10;nQqPQRpHIsQb+2WuV0inT62SBtTEsTk5oPT+XSnxXTapTzmSlaKpemXJQU1LS09XWfwtwYpK56ka&#10;I08xZoixF7A2AABKZrsVyfl+f2dOmxg0moNeIoK4rx/b0Jm3et3pWjeDHVUVbCxSmxtcPJX+Bo1j&#10;p46arjQSJNHF/mSisQlyTb1FNJdqvE8f2dFF3Bof9MZ8q+nkPkRinHowOy9stBUyDHVcjSL4vHCK&#10;tY6enijcQ5KqlaZF0ywFV/zsS6gCVOo8l9xco4AHRU8bDNKf6v8AD0O+24G/dgNKzgyyCl/dhfyS&#10;yDXNM0aB2kl0krIbMqk8Le3tGzArQdJ3A4nj0L+BllkljlaOFpIWZIg0PiDyU7a5Z1pjbRTs37Sr&#10;9Q1xbnhvpg8f9X+r/V+Qdkr5Ujklq6g0g+3loJTRwJ90sjVHkEWpQFkiWzaQBqCm9/futddsVVpY&#10;v3I6dfLSTSPMkkkFTJAHLxowBYjg6bn6fS5v7abj1dZKdp6bFm/ZYCOORPEsMdO0RaFZOAKqcgag&#10;jDURe4/o1xwnZdPSladcJVWCRmpnpoYopYamGmiaelqaioSPUsU8U9/S6aY+CQSo9Q906t1zjloY&#10;merjvJEYaasraRJJ2javKmONDGgGpI2fUBzZkbgg+/de6yRyzayaSOAQrF90ksMieEtG3jmUCeyk&#10;PcRJGLBbFgdVx70RUU691OSZGlgkgJhjipnp6RJIfuWn/siCumW1/UboVAACkW91CUNet9ZnqPDJ&#10;JAVYeFYpKgRwhtEMsXjRTVgDSbWIt9FJJ5v7v1rpijMggYQSeKELLNGZIy8EU0bFqkOJRdmBusNv&#10;1KDx7Y6fX4em2SeSrKyTtI0UkUaVBSnW0sVTZ4ZXeK2gMOFZPUDqH05HurdNUuiqILzfaTA1dPGz&#10;uQaqeRCBJHGoeMNG40RxmMseTqv7afWBnI6ejrp6Zp1SrqaZVimSVY2hoqXIJTGiNVGDqNfJDaKJ&#10;j6yniBFgGub2DXTgr5dJGr+0ZBBLKjTs0zBvt5JkqDGS1RNBoVBCsxUQLIDfRaxAsffscT04vz49&#10;MGurqaOiqcnQ0EYepiSqpqa6VSM5MRjMjC09rk+IEOD/AKu4t7Hl1fpPOIhprIKuIClppleKCCRl&#10;y5o28eP/AIips0QkhOolAGuVDEkcaP8APr3SYrx5K6CijomajiaKeXHUbRGkjjgiZ5EoDwG8pBfU&#10;blWb639+X16eX4h/qH5dJeOeeGXFmtEAqp6KSpzT5CCIU9dBUM8c0328wI86oUEVlFwCWU24dAU1&#10;pw8v9X7T1oH4SeOSf8v7Mf6uDFcVGP8Ato6WopaV3WSkkMoElRSW+5q6mrnJV43qIxwqKF5VWC/i&#10;9AGzx/l+XXqAp8vL/L0yTPNNJUS09FIktXGZqYVBcRzI8gFNFUSG0ixTFwhUHQzafWVuA4FAweAz&#10;0wQT+f8Ag6bnrXWVVjlx9K/qxdZCZX10ckcOunnSjkAD+XS8UaLIxj0hTcNYXCA/M8R8+qmgOKU4&#10;Een+r/VxwwyZaNB97SMakGA6IBj9NTVNCCiQPFMkcbR6dMbNHEzGzm5v7v4dQAwp/k/1fPpt2Arp&#10;P+r9g/y9J6Squ9RURgNLV0FLU0VTLAaWkoaxFaTIUb0y/wC6pIj5Y/RpLKQOeSoUUoD5HP2eX51p&#10;+3pjzIWvDGPPzH5jP5dM2WqJNVAjJSwZGprqeNpIFdaOUtCZTBRMLLG6pwiSD1MQRyfbihcnyA8+&#10;PHz6akPCvEkcOHDy+fTY+STH1t56tEjhyH8NeqpBIBBWLGasGUxJpeUOIRIZfXZxYc8OeGWHqaV/&#10;1fLpouFfuNPL/V8/8nXWLrIy1JRz1kpgp6SuadqWp1y4fWPNLDOksd388gvF4mduS2sG4HpEwWPy&#10;8uP/ABXVUK0C1xnga0/4v/UevGqnijWoaWtrvu/BSoJD9jWw1GomMyTNfSipcwRNKC/C3BJUaCrW&#10;mBT0/wAnWixOTU1/1f4OGemafOVkQMks9OciqefwEJDNriDUsNJQLBGGQiGSyQes6nJ5CkhwRqcJ&#10;8Pr/AD/n6/LquvNWOfT+XDyxwHTE9ZVSwNRRmg+2lSd0+9kLusioqQho9KtLVfUj0gKLqy3UN7dE&#10;ag6vT0/1cOmzI57DT/V/l6T/AN1iYZK6omp66KaBBS1FPTVD+cVej7NZquJtTornSaRXcjWwYWP1&#10;UEMwAWlP8gzj/L8umg8QJ1Zpj1zw+37K9NAqqgwwVjCFKjHJVxzUbUUcVMaSaER4uaWIAFuGudP6&#10;pHIubWF9C1oASGz/AJ/9Xp15SdOr0qKU/Yf2VP2npifxww/Z1NPPNB5J5qilgd6H7Jpoin3z1NWG&#10;fQVHj8QIubFbEA+31FW1Ic+vmfl/s9NigBDDGccAPnU/soOmislT7DHGLIRNVLSmWeuqaYRvR/bz&#10;AUVPVUsq2ZA6nwmVtT31G1xdxFOo4xXHz/Py/wAHTbVKLQ1PnihGcY9PtyePTZMXNW8UEK6KGpWr&#10;nqqqeNvEa2L7eWsq6qiP7LBz5BTN6U0v6Tc2cCjSDxPD9hr+f29UOW+QNa14V88ZFMGnrXqJ5JJv&#10;uJnq6CXy07YnH1MLU9UGkimshWnp0DNHLKJfLZ7jUSUIYe7aQDQA4yfL8v2U/PqtCRqrXiAa/wCo&#10;+v5eXUOQ6KmZEqXiaupqSJXxnirIYqaZWWvbHmYCVv3FZZlSNdKMLNcke9/EtSOB88fZX/iz03Tu&#10;IBOQOABORmgIHpmlOo+qDwzVCNOlAlTU4ilaSWllkq3eHxvVVBhKyXjCxyKNI4Jvz7tpyF86VPy6&#10;0FUr2/DUjiP2n7MHpmFZFC8s6yGeWOSqqJDErVcVPDJTrHJUYqldQS62vLKSTZrcGx9701+X2/L1&#10;6rVctx4nHl5VH+DrnFG1VNQNUxUTyU9DMZJaOVjVytFAZ5aZqQg+XUlmkU6SC9lYe9EaQaV4+fD9&#10;v+D5dWChiC1DjiOJ9cfsr9vXGiiWpSJx52qqOseogjp4XpKTKLDF5KmFoUGliI2VNesMyFV5sLbI&#10;ANPI/wAuq0rQniPlQH1p/g+yg6yUvghq6argqMfNJ5/DS1dKYneJVYqa2aiezftKf3BImgqbKxC3&#10;OiO0g1+YPz8h5Zp/Lry6Q4OM4FP8JHlT59P9K8tStUtQ0tPAsNTSuIHK1VG5v9wS7oDKsUfiZZhb&#10;6hEB4PthgFpTJr58D/snh/PHDp8DVqDYBxjiD5/swa/l1ypAmQjpJwKWeSko/wDK9SRViwpTm8dT&#10;TFQoM8qyqaiO4bnUFub+6MoXFTQnFP8AB9gIx14UkocVpnz4eY+0HPU+CNqBQI5ZAXEb1ckaIIFl&#10;qJb/AGtOakfux1KhpPCpshX6WOr22wLcQD6ev7B/CfPpwLpwMevp/PiCPIcKV6UyNU1gonrqg/vU&#10;ssrFqYyRUsEkZhoYqRUuVkIMflLi4ABFgR7SnSvwj0z5nOa/z6UKCdNT6/4MU+Y4/s6l0XlcaKWB&#10;KaVKcPkqisiDUMlQkwSVK+jkIDLXEeOBgRoIYH21JSlTWlTQAZ+2v9Hz6cWvBaA0yT/lH9Ly+den&#10;6Ospo56tojFCzGsWmyVRTTyriZjT/wCTYqGJBZisOopGpsrgi5BHtMVJArUkU/PPE/nTp8UBIqBx&#10;p8vQD8q9PSU8KTmOmTJ1mmmjqKRlFOix1HiFXUU6pkEMdkQEPInqDfQsbj2yTXBp51r/AKq19OnS&#10;tT2BjgU4cfOgOMdKGnoTPTUEMYqT4Kj7vyTS+SplgqacR0MNMYlVihuZvN6zHIQD+rhPqAJPmcY4&#10;Y/y/0flXp0IGAGcZr5mvD8uORwJ6kUDUcorv4VWZaZoaiCmyFLTTlsdVK8q08opGQaRUtASsknpF&#10;jpJuLltwQRrC/aeP/FfLpyMLnQSfs4f8X8/y8ulHLG8Fa+taqaN6iqQJN9rS46fH0zCEG8SszxSM&#10;yrPKZCuosLXN/aag0eWKfM1yc+noB8uleAxrXJP2U4fmPU9OctRArUtXUKk1RQNSUCJQu8P8NlZ7&#10;UuXroZBzCzNomsDeIxiwHPtsKRVacanPn8h8/MfOvTlU+LjTFB5fM/Ly+yn2l4ieeOGJKWloRU0F&#10;bLLWR/cRw02VMseuKeWaHgL4nMUllC6yB9R7bKrXJwRj5fKny/z9OAMOFKg5/wA5+R4fbTpypqiB&#10;PF4adhWQ6aiod0jaavo45tKU1K1h6VKnR49RYf2eL+2iKnuNB8jSh9T9v+r16cBA4Z/zfL5dTI6u&#10;jl/ikcckmPo52VxTQLK9XM8T/cKaqqZTPTCRQqLGyEA3JRR6vdSOAOSPyGcfYePEft8huq1IHA+m&#10;f24x9h6UtGqNPCtXUU00s9GZoozOgppaCRS16WJFJKtZBLJJcEKTG1rn2yQACVBwaH7fnX08gPXq&#10;4Pqa+npT/Z/ydSlo4Qq+WmnnyJxqzRVFJCkq0pp2WIVcspLFG1OgRxrJUSgKLe6k+hoK5/1f6s9e&#10;7a49OnZYsl5KaSpC1mQpoooxPSVLxtWT2UUay1FUt2YKfJGunhl+gt7aonBeB9fL7Ot8eP8ALz+3&#10;qWlXQzVVTXiprJKzXLFRmCImMroD1v8AlOnTbXqJjezOukgAH3srp7TwH+odaBAOOP8Aqr/PrOaY&#10;wxU1RJSrTU8lJGKKGlRZPtWr38lLRmR1JaqCqzlr8XIv9L6DZp5/P5flwrT/AFYG8A93+r0/PrNH&#10;RSVVZHPUzUlDWtJWY0JIi1E89DUKKiKqjaQakluVXUvrfkIdV/etXbTjwOPXz/LqpA1Z4/z/AOL6&#10;Re5aWoKqHeqZEqJMl9kkodqtWlFERPVxgRmquDKIXa6hir2v7V2zKG+3FfSucDyB4V4E8OkdwpIB&#10;4+dPs/y/6j0CG7KSqqFeKaWkq2oZ5qON6BPBW1EVdIIiUKq+ioQFVqZQxTRGCpFrezu3ZAQQDn9g&#10;p+VKenA16JLlG9RUGlfPP5HJ8+Ix0T7dVLEYJvvFjhmBrKNMRGZ4S8s85R3q6kB4o4ZbNJAG0+vW&#10;wbgD2LrEgFacONTTP+yOB/Z0HLgLpNRQ5GnP88UofLh69E63hQaUbGKQpNKP4gyx+SjE1NVPeeiC&#10;ftgIW0GWO17M30JuOrFlA1/8XSnn5/kegZuafgA8s+lfl/gqOi+ZWGojNVrCpBHaJopSZZ3lC2YG&#10;Uf7f6W4H4t7P0YMtR0FJ1ouPL/P0iJFkcRMZImCaLFYwW8mrjUbc/UDj/be1MYovSSgIoev/0Nyr&#10;6/WxI4ub6rkcEe1HRP10LkDgAfW30PB/3nn37r3XRW7fQD8eofQ/W9vfuvddfgi1rg82t9D9R/xP&#10;v3Xuvahp+gJIH0sOL/Vb/wCt7unxDrY49eFmOq4ufSbj/eT7f6seu7soPH0sB/Rbn6n3vrXXdxzY&#10;Dm17Dg/jng/n/D37r3WMkBQTYKLfgfn8fT/Y/X37r3XEsLECwJHHH4/17D37r3XBQASCP8bCwt/i&#10;b+6P8J68euRJueDckWJsbj/W9p+tCtK9cbXNioI/oSAoI/3n/b+/de4fn13cLe4tq4uf0H+ov/vH&#10;v3WuskdgRxb6kEfQf4n/AFvfuvdO9ORYArySCSo9P1+tuPr9ffurL8XTtGeeSp4HP4vY2JF/9h7u&#10;nxdOnh1MXm3FuPpbgj8W9v8AVaDrKovxwL/7xb8D3rrfXLSPoPrp54t9D9feiaCvXusTL/Uf63+w&#10;54v70oqdfVW8uobLyQAB9QQPzc/093IBFD1rPn1EYDkX/oCBaw5sbE8e9BFBqOtddW9P6bC/11A8&#10;DgfT3br3UGZV0k8EfUBvrq+nJ/Hv3XumGqVATqAb0kG/9LfUf6309+68c46SORRVQqbMNVh+dNib&#10;Dj+v19+6S5Wq9BNuOJSHCg3BZlUcMGK8HUfrb2muOFem34dE77Qpjql1uESYR640QtIXkcIrFxyC&#10;SBcj8X9hfdPhbq8XEdVcds4+SPISlvVI81RHAGRJYoZlZnimA0sQxAIBa4Wxv7jy4lXWR0b2iVqe&#10;gHqHjooWqKmpgSqnMSSvqjZUcKYtCUU4YFgLv9ytmsT9LD2mDg9GQQmnz6R2WCRfb0ztB4aZbpX1&#10;csmuTzoZVanhk9IDkXs9ybXQg29vRSgcPLp0Reuegsylbpiq4562kmhrxT+DIeOQmaJL/eUSq40L&#10;I36YxIAf6f19rY7rSwp1WRNXd0Bmeyi+SFfNTaq5I6bxzUhipcUschFIFgF5BMACXZTpIBsL+zu1&#10;vR59ImTPQQbmz870sRcxxQ09SrR5OPIROPQ3i85WQKAHbjQLkr+R7EUF7UUHTMgIU9AZndxTRu7v&#10;DRGaaZY2kxkY+2qVRvJAtdUQaVBa+ogMAASCLjg3trkcW6LHDs1OkTJu2OEOq1zSz/dII6OBI6iF&#10;pXPkm+5mgRTJb+yjSa1I41ezAToevLEwGoddtnaCMxzrPVOjROtPTzU8AqqbJi5nes8FljDmwQzM&#10;T+SOR78Zkp1QIxOepp3aKmlhqXNdUx08TxzEyKmRlmZRTuJZIV1iEg208BgNQBt7baVWNer+GKU6&#10;9SZ6m1VkDUbU9NOI2FU1Sil6ekXXrPmvbyfpKkX1AG3591Lr/qr1YKFFB05Y3cslRDG89TC1BKtQ&#10;sCVMipVLLqvFSyAKHjZUPqI4IIt7oXBxTHVh69T0z4MqOatZzkKOXy44KywR/aSFEJSYXETCwaS4&#10;t9fbWtentQ6dKXO0c0R+2UtUqF1yo8ZgelClZBIsy+QSJyVZVu31BI961rx6sHIGOpOPyVP5onpZ&#10;pJNCVEs5q6ZEk1yqY4eEJ5VgSt2dh+Re9m3lUjT1ZVLn5dPtDkoFf7WrrIPt4vHmXgkhil+1yoH2&#10;9BT4/Qtkk1WaYBlNrH8klkSAHp4KFFB09UmVk1ClnrjBkJJXbJ1cpWSQLICAY62UKxIPoUFibn0g&#10;gE+9ByTTrzKCKHpRY+SCoMEVHMYEcS0AhqomRHlRv3pKiVBpmsAbOSCOLj29ETXPTLR6cjh0c7p8&#10;JRSY6rbQBWRTo0qtpjMsMRjenrjossgNnsB6iVF+faSXj1uPgerQ+rHQUeHyE1MqLHTGOJYl0y01&#10;PIojmk8iA3ZzZrafQL+2o+J6U/g6PBs8IyRpIXkYlU0m8YaOlFjGQVJDgsOD+CD/AKz1K9aGD0ZD&#10;Ah5PCHdY/wBrSqhFkOgIAwYFTpcW4I+vuyip60ehIxKAeBF03ZmYk34ReSQzekXINwD7fAqCfTpm&#10;QVp+fQkY9CRGAFLcOughVUL9DqH1DD8f19qemjTz6VlKgNm4AW5KabaiT9T/AI3+vuyfF1Xtrjj0&#10;/wACgcgcarEfUDi5FvahRU0PXm4dPFOgsBpvqsT+TawI9dhb2+RUg+nTfTnFGLA3/qQDcDk/kfn/&#10;AF/futjj1MC8HgAAD6i3P+A91IqKdX68QPzY/QC/PFvr7qBpNPXrfXFgoF7XIA/2q/P+Pu5FRQ9V&#10;bh11wQQVAI0/VQBf6kAe9BADUdN064m3Atf/AA5t/rE+79b64EEC30IPBsbAH+p9+691hK6b3X/k&#10;230/3sfn3rrY49cGYWtySvF1AsL/AJA90f4er9YbKfrdrE/UDg3+tre2et9eIJAuLm/Fxxwb3AA+&#10;n9ffuvdcWAJY2tf6gCzc83JN+P8AYe/de67Ci4BFiDwB9DY6ri1v6c+/de67Gk/0PJ5I5N+ffuvd&#10;dMNIPquBZeP9sP8Ae/fuvdY3sRYi5Nrmwa9vx/T37z6p+PrGwAvweAD9FJuD6h7unxDqzcOsT21e&#10;kD6C3p545toP/Ee3+m+uPIJFrX+mr63I5H/GvdWGoU691jZr2FmJsLEAWHP091WPSa169Qdd2sbk&#10;AE2FuOSOQR7c691kJA4JPC8kKgJN7Gze2YvPrQ67H1sRpUXAseRcfqJX6+7v8J62euVtR0/gkBrW&#10;IBYcfT8H68+6/wChf6vXrwNM9MOayNNhqSWuqZBEkShna9z/AEFhY/T2lklWJSzdKLeB53AXJPRf&#10;c521TEz/AG1SpQvZY0kRSVBv5NJFwo/N1/p7Dd3vkSVVCMdDGz5dlempegXzvbU1bVfa0Su5LrHI&#10;nkjhGlvqw/qD/rD2HLjf1Z9KHoVQ8sIkepx0F/be4amo2blKcyxR17xXYFmKRxMLvJIX4/T9De31&#10;9lG8brItsQrUbo42XZ4vquFR1SRtj5G5frXtyPE1WWdcFNnFaSd53dKqVJ3MkCzetliEYDhuNYvy&#10;R7Dm0cyTxTqWYkE0P+foZblyjBdWLsi0x6dWsdlboot6dcQ5yiqYEx2Rx1TWU5kjVJZJfH4aUhYd&#10;S6GuNfq/SRcD3LBuEuLYSrwPDqCGsvpL5oW4r1SZHBJPvqPGzUtRi6GCpqvvXhL6/wCIZSqAjMZQ&#10;N5kv/nVJX0MrBrE+y1monQjgUHtPDo39VtCUbByNJFTQ5LI1eGrKrUI/3WxKhiqUtTINUDfRiuor&#10;cqBwSAjj7pNXRiyIgz1XTmsZkq3atFTS01VBNPKFoqzLVP23jp8bOXMiLQhWVSwDGS7hzZr8Ee1f&#10;4/y68oqKdFe7dxGDlytPJnJf8kNTBQNR1LxS4moZVEjQxhF1xvG+uTyAerkki/ugkdf7Lq1ykchX&#10;Wag/5+kbmNlJhDO2Pog0tNNBXU6mSRYBhaawSijFmZHMrDSE1G3LEAe/Jc+IP1Dx/wAPTMlssP8A&#10;Zjj/AIOlptqSuqcPiaxEaCWiqKtch4plWelZ5TGtFDEy/RypAZr3UMfaS50h6dK7avh6h5dG+6l3&#10;RLnJ8XR5B1ooKDNYtaSphgRqiNFVqqnrC0erywOFZWQ2IBvwLeyG7QKwI8+jiBi69HA7DweJy2Y2&#10;744qKmqqpfupKtIfNPDKJVkaKBkAhenkjC+UMBp4BufadTQZPSllqR0KdFhsnRbVSOnx0GOhjzTV&#10;9DNSoKmmWgmTRVVNSXDjxBiXvE97nUFsvu4YED59MN8R6EPNYGn3fi5qebWr0dClPTz0QRJJKhKU&#10;u9WZiFlhITU8YZm1fVbfT3smgqemlQKanosW3NvVW390fb1MbPjpoDU1cz1Dl6oUkbLRvVU0QAY6&#10;bKJ0kOlrhlFz7ac6sjp8fLrB9ktJuuozNGWhp8y1M1UZ3go3q8ZINKQVcEQKySQyaVjcm55BFvbZ&#10;IPZ6dbApw6MMNs064eRwahpofDVxUmL8ZeomgFnlRTZShJ0SgEG4Zhf24VoK9OK5Jp03UEGUyNXW&#10;UdRPRxTh6YVtU6yTTU9KB5EptYX1rcqjOqsdRAPFz7pq056eWPXjpejaGIo6qkjpaPFV5qEjET08&#10;bKz1mkiojWrjDsXjusjk6Ao4Ab3Q3BPVvplpnpNf3KoaSOkhp4XgapfJUdX9/VLUUskYfzzFqgrq&#10;Uav8y5JW/BXn34y149bWJk49OtFtWlw9OEEMYgJSCKorIoS7+VgoVDSqWe4uzDVa1r8X9119O+GT&#10;x6l02OSjFLR00tNHUS19QaiVFAkgc2NKZgoswljOm+sgHjj6e/a+rrHTp+dIcjja+hQTz4qWOo11&#10;FWiyMK2k4aSkABUxhrhk54sRYG/u1cautqoVq8egqRa2mjrCAZ46VVpqeVqeB2Txw3P2o5F2Ugqh&#10;t+QOfbyd35dPuEqK+fXLbs1LNkRnat6qpekjmL0TU8yRSTLD4VFSswvT2J1XQHTcHj6+6rSuetvW&#10;gRfP/J1By8cNRk/vZZ5ZmhpPuqkV9UsUlE84000BCnTKCwQI4cqE/WQePbq08umGUjB6C3PDJVMN&#10;HUtOtc6xNLomeKmyEEbxnyN98oKCniYK0hiKEA2ub297alM8OrwHS1Og+r6lsUKNDT46ryGTWVq2&#10;kpI54Xq0gLRM1HHpMRlWS0iIwbWGP1Fx7aPh0xx/Ppeqg9BlvfKwUmKkihxMVfHWxxZzOUkMFRQ/&#10;bz0/7WOqoMrHYk/QHQSpc6AALD22a4p0+F7Kn4ft6DSnptwRLT5GfHRoKqnEQlqHho/vaOSZfOlR&#10;TKtvLOGQI/1Yi/vYKcB/n/4rqxWvdTjT5f8AF9ZqWaoqMjWxUtSktNjqyOohkmp3laOoK6X+5fTd&#10;1iICLEQVJsxPt0aQAfM1r02BUlfQ/wCr/N1kw1fDlK3LxU5mesri8ONmqIUStpo4UapnSvqJrxQO&#10;jhfCWJIUgKCPdJFAAr5fsP2f5fn1o9xx5/6jX8+i97qp8p5slPBjXrp45JaKSmjiSXGZuOJTFWZC&#10;spHulSalDo0pa0wJFhb3eikZNB6+Y+Q+zryahUBfypg/Mjzr5fPoNMlt/PR0dLQ02PTDLHItTLWr&#10;RyQx1LogpxiKmOW6szK48CEj120kkFRRWj1Et3fnn7f8/wAun/DfSAgp8yP+Mkf4PnTHTtg8TLRV&#10;DLmsc+JpaGOL+HVeWnneroaWt1KdNBCBNCZGEmuWQ6wTdEAa/tmRgwrGak8af5/M+fSiKNQe9dIH&#10;CpNQPWnEefHPyp0tcdjmC1VK38MWnxtSa2tq6Vlkp464oVagx0USanVFIj9ZvwRa5JKdiKilakcD&#10;6evSlFFNJpQGppwr6D+QNemaknZYZZqqGCn01mSpYqeeaWPI1beIwVUsLwn9+lKm8asSQwA5+vvb&#10;AVwa4HDgPt+fWlwCSPM0rxOP5j/iusgmdYKH7lqanhnET1k1YoqH8cBAoqF2jCssjOupYUv6gNXD&#10;e9UBrT+XW68NQAHz4fZ/mHrTrlLGle+azE9XWSVUtQIamQ0P2zu705nSlanRGsiKCyyDhPHze9zq&#10;gWiqMD0P8+mzpJZqnPHFPy4H/V/JkeGSh8EBhd56jIVEdU4poJaGWaWnFRCtHLTFgQFP7roqMpH9&#10;Pbo7iSf9X29e4LT5n7PL8uHEgdMGQatTKUENTSvUy1kU0OTWroxMqrMzJRRT1kKoGEy6nSVXjKBP&#10;Upvw+gXwyVxThn7K/s/y9NsW1gOCa8aj5Yrjz4j5DpqrGiMl3qIMl/Cah4VqYqmVJZFjceT7YwAM&#10;whkEcYlAZRe36rn26gI9V1Zp5D/i+NOm2Cmhah0+YNMj7KfIVz1zrKaoytTj6uOGPGTtHPUNNXTw&#10;NSUtesfipGjFv3piokLOFQ8E6SAT72pVVKcflwqPt9K/5uqspdw3Cua1qAf89PTpqelcySRxtSYe&#10;pTxrlchDFLkHrEhtIaWDyArEzqpYKQFcEMg9uUUCpJI8hwp8/nTplga+SkcTxJ+X58eoNUaZquGk&#10;qUE9U9Q1fNNllYXi8ZMFZS1CKPHL408U2m6Xsf1L7sKUwKDhjy9fyrn16qwFQrUPnU/yp6E+fl1E&#10;ylE7mcTZDHzStIK6alnkE5qfENNO0VRTaWBiJZDqN2Ki55sdoRWtCBwB9OmpFGnTUMTkg+dfs9Pn&#10;0nchhKA5DHtNlaemFXBPi1oI0lkoqmeVREkkcMaiTTPGSHKNy68sPp7UxE6SAOH+T7f9VOi6dIzI&#10;CWAqKU8j8/z/AMPSQrcfQGqK4umnmpUaqpjRNPL95WLirItbFPWAJSkXXyGZyzqLJp5BVISB3mv2&#10;+VfkOi6SNCT4eR6etOBFcCmK+vDpAVlBLLHUTfeYCBp4TUg07Nj3kqJ3+3kpw+hYmAUKIzCVQvyA&#10;bk+18bCoHdjHr/s9F0seGYFRXPpU/wCD9nTLVRVJQzFmpfFTw09PSUmnWFiXx1DS+VU8ZX9IYopZ&#10;3sS3J9qI2UGn+r8hT/V/IJJEJqRUUAx/hr6U8sDPSGnoaxYqXyRr5xUTFKqngm1VKFhGkccZXSjH&#10;U17k2K6vofa1XXh/qHRe0RrUj8/9X8+ucGJhd4aemp5KakmnmWSoll4polYRjxVSeh7yNdyWt9bg&#10;Ee7CbGerCADCjieP+z59ZlpapFl+6lh1tMkElcY5PIZgDelWKwURAAohBYtcNY391LKTWmPTqojY&#10;cTTNK/6vLrlPRRS4+oNQ8UtTQnHxxVcipPMYWm+4lNQ1FpSo8alTaUEC4vaw9+DDWDwB/wBXn1Zo&#10;wYzqyRT/AFY4/Yes2MgpDDTSZczTmhqak0pqponhlaoYeWJIYl4iddA9TAR35B596fJISuevKkej&#10;U/kf9XDy+3gessix1EkjVFNAyvNW+OrwtvCVp4VFMZqoalaNFCMxEIsSycXA9+BoMHy8+tFULEkc&#10;Sfh/1Z/l0x4nbFXXzT1Mf3M8lJHDLUxvaOGVdbN9zQeUBbfjRMONPHBHtxpVUBTSh4ev2HppLdnJ&#10;ZamnH0+0dOdVBUNrniDPh4TTY8J4KelypeqXW3kWH0qqyDULtxe62Fx70oX4T8X8vy60wPEfD/P8&#10;/l1Ggx9AkqSVwklFROizQx1OoxyxOFc1c9tIZbpIVPA4F/dtR8v9X2dUKKKavP0+3/iunusU4/HU&#10;qSwRVFpqiKR6SQTTVFaXMaxTzEAvGgvIqoLehuefelqWNcdec6UBPCp/b/loOsvgWlqpWnoJqXmN&#10;I4zFT1lQtStj93F4PSJT6/Iw/qByR7sDUca9V7QcDj/qr1ASHIzVE0qu0X3LSKI4kMwkgceCF5AA&#10;5Uw3LL5oSDchnAF/bwKaQD0mcMXPSVy2Mq6cmGvqnqqimlP2VElIaH76okTx1C0sillKxRlWZVtY&#10;sdK/kqomUiqjHrXounUAkVyPKnSRrtqQx0s1UZYTNPMvnWMtBGsgXWKSk0gxyqEAZ3BJBB4tyVaX&#10;Pl0USwdurrBVbPlbDNWNCapXppT5KeWN6SkTlY4lkIujuQWVm5UnSB7c+qGvSemTb9mroE46Ko/i&#10;P2YaZX1pAVm0lzFqDaJCt7OAdbH62/1va5mUpqPSUAhqdG++P+Hjr96UlJSYqoqagVaUuNnET1EF&#10;PNKoc+SBAbxEamLEej8+w3vtwkNqWY+X2dLIZYosycPLrYO6x+KON3xtKigmw9Cueo65Vq2ymRlh&#10;paqCvh8lRHTogKOYnVo1kRw5Vlvcmwhu65juYpj4ZOnyx/l6cYQS5bh0HnyU/l84XNZ/Zr7S62qN&#10;s5Kjp1wmZgxlBW1eJzcCRtKufiipHjeeWEnSfJUAheGEgAUKtr5tmQukz1ByPkf4fsP+qnVoZbaA&#10;0XI6ql7R+Oe7esqiviyNC2Ow2NzJxbVeUoZYYKipWJqqnqo6jQAg8IN1QLckDw359jiz3mC7UUNW&#10;YVoM08uH+x+fRxayRXFFQ0/1cf8AV+zoJJcFBkKiinyGGpPto6VZqqeoWQxVSSP5lkFfjxqWUr6S&#10;vj9AsCbk2W+OUUhCQSf9WOjI28bEEqKf6vP/ACdDhjYqJPtcfTwUE1NSo8NOsqRSJQUc6+qFpYwp&#10;EMQ1GJgLvq9XqA9k82sku9QTx/pH/BX16MYAoIXFPX0HSYy+IlxlJV1ePyDVeKrPtko8xWRRrUmq&#10;lleGNWLAsw06hHpJVQbk3+jsMniEK4oc4HD/AFevVbhFiXVGag0yekq9b/D8dJRQaYJKx6ZWrlt4&#10;6GspkaNXXUuoq0V2KqSC5u309rQgZ9Xp5fLy6Ly+kFRxPn8/PoPJKaPyUNVImSDRU+iHxsInSdZX&#10;C6qZLM8UyLr1oSV+p+vKscCo/wBX/FdNU4H0z/sfn0tcnGKCiH8LE1ShjpVqaqcxxE1Mx8s1HSyy&#10;LpaHghVdQQ9wxPtNQMTrp/sf5+lLUVSFrT/KckfZ0oNlz1WPrKj7GpEkAWojmwNNHGailqXj1ipq&#10;KqpVYz45CGuToVb6Tf2X7gqNEA37f9X/ABfSizIWQlc8cdGownaVfh8XElHLDUT11I9DR0tRM8Ue&#10;KniTRVTUZmiDFtbtPFrlVg7AKCBf2ELjbI55iXwBxPr6eg+RoOHHPRpJdmKKi0NR5+X+o8OjxdIb&#10;8ykm0qOryVMlZuOPGl8Vk6bFtJXmNpzDWQ5KhTS7FJAP3TICFUEizBfYbvbeOO4KoKCuQcj/AGMd&#10;FbKkqapAK040yft62BvhXld+5vAJNvCAxY1EpKVqAxMhWuVAkFSGKDTdgoNuDpcgW59tbMp+tKrl&#10;K/lx6A+5hY5Dp6sRz8dN/BaxWoYWSOCWQfcQK6NKqWjLS6bgH8/7f/WHl8qpaMQvl6f6qdFMMh18&#10;eteP5Yb1z2e3plcLio/PSYWHymJqqYxNk5pitSq+JbtDFT6ZPEebsg+h4AMBR2ZpDXPH0/1f6vmL&#10;LB2Ix0ZP4gduS7E2TS4POpV0mRoS61r1iLFR5CBzalkgLK2gvZiFChgVPNmHvYvFtJW0j4v9X+o9&#10;M31q85OnqxPZnbmD3LVpSRTlJLU7rHVxPRGElrJJHCy3KMOdYNm/tKDa7ibgjuBJ5+fRTJt8ka1P&#10;Tl3j8j+tuituS7h33ubF4anephoYEkkV6jITzKDDT0EVrySHghQwYAagLD3a/wBx8NhbwjXIRwUV&#10;xxyevWlhLK1TgDqin5UfK+p+QGCzOL2FgK6qpMlDFSPJHip2i+3qJSr1MtVJHp1BCCNaKUYgg3tc&#10;hhWX6gTXdFoa0xX/AFfPof2UKW9rpr3Uz0P3wW+NuVh2xSvvPcL1EqrE5FMwWpo1v51pzEAoClNB&#10;sVuQLcc+1Eix7jckqNC/4em7m78GLwx8Y6tnxkdJhAMVj6h2ho0WMyaFCkDiM8/2zpIv+CPauKOO&#10;H9JD8PE9EcsZmOts16gQ7tnXPpj42SeaGp0AmaNwwHMgk0X5tqNvoCOPbEdy5uxGprQ9NfRoVNRT&#10;oafKX1LCrr5EiAUaWjZwLOTwDe9+P6f19i8M1SB0SSRKjUHr1nj0DU0kd19Iayhf1cftcAg2/wBb&#10;26gBGekrce3/AFfy/wBX8h2SQzjSZFbghQG0m9+XIvcHkE/197AA63Trh+5+sr6kIAZfRw6lgxuL&#10;sbG1w3tljTPVQuo06wzVCIsX9CWZUAIW6/RQ34/B/wBv7Ye6CgEHpwxnjx6b3nAuToZrNZeXUhuC&#10;quPpa9/9gPbH12nJ694bdQ6qu0xsEFyEDFmZgzAiym/40/0/PtNcbwsSmnVki9emNq2PSv6jFZVi&#10;YsfUH4JnIB9R/K8f737JzzBGSAzGnl0oEAA1DqXBURK5Mqs3i0aNKMGCqfXMGFyV/Flv7MrTdYmP&#10;6jcOH5/7HWmT06cS/mWP0/qN1bWSoRz6bIo9f9SRz/UcezI3CTp29V6Z6k+GRLlSS51DQDGSp+ml&#10;PVf8hgQB/T2VSNobpxRUdNUxvUO7G5JuSz6ZUZiB4wrcFbWLf05/PtIzd5PVqClOo9XUnxPAmq7x&#10;gabLdyr63e/I0hbfqFj7TXctU0Dz60VB6T8td43VdIQWezgDxLHawLIwFwP7IY8/7b2GZZtLUPTX&#10;hj4ustFkwGKBEciQLI7nUix8A+OL6KRa5JU3/B92guV4dNyRlh/q/wA3+r+QUcdf4CCZI/DJL4f1&#10;FXOlS2lvJcqPqRpP+wH19myT+HQ16SNEWx0502Vp5fIpkjKoRpCKTHKI1DHSxHJH6WI/pwfbhv6g&#10;0z019PQ1pnpzjqRKq+rxh7BRGeYm/VpIAFiOCbE3Fh9fbP1gkBUmnXhFp+zrj90UJCldSGzBmVij&#10;t6AdKgH1EHk8j2jkuygovTir5dYQQ7NZTGdRkLcWja9pS1/qB+P9j7Km72JPTgWnXbL6XD6AWY6b&#10;ADWByTIbHljyL+05UGtcA+nn8z06/wAI642KqupVu6h3AlRRdeOAVFrcHj/efexGqgsfPqgFTTqJ&#10;VlmQxhlCuyTOwICOANQX0jU1yADyPp9PfiyntXHTsZxTpN184BcpIGYglIbxsjAEBy0RAUkG1x9R&#10;wR7svc3HqzU056D6vyBSdjrfRIBojZ45JVlYeuGZwAI0UfXi9xp+vsygpTH+f/iukhY1x0lMhkpr&#10;Rz+RClPC00kRpwWiJ41xKoIdLkMR9ADz7NLb1PWtVePSYlylbF5mkkkjfWryNF42nkdvSsIBsoAX&#10;lxc88/Ue1w9SK9Oinnw6xrl5jLoISOpjjancNM00caxJ5f8AKSy3F/0x/wCN7e96VOaZ6cEgXAHU&#10;b+ItCkgmSSKJaUVUhVPIIY5l1LH5gP7LWA4PFrke08gA4jpQtD1KpNwlYA0bq2lFhYN+0qalsGf0&#10;kaWOpk/tG4GkG/tHOY9GR1fRQ1HWabKRzlXkiEDePzeBZo5fLBEt3ZIo+CxYXKswI/Fj7DdxGjZA&#10;6eMePn1H+5lZo1sxeaKaaHxkxSlJjqVXdrjkHS1gbfk29XtAYtJoemjUGh6a5mSON5VnhSISKtPE&#10;7BfUnqZkUglibE+i5J/p9fdNNDU8OtYOD06UOQE6RlJvPMhjKq+mNmSQFYzEGX8BTrPP9L39rbfS&#10;TXpLLEoyB0pIpS0eoRvO63pHdiA9O8Z0M2pbauCoJ/P19miN+HpOVHl0rsajnxNII5SP8nAjVYkj&#10;WNfI7SvYkF/qNQ/F/wAez/bdBYBumHB4jpbUEkR9KC0aqgbUY2BWNdQGph601MP8B/T2NrRlpReH&#10;SaTT+fSyx0CuAGhcPHI7LKoKatQ9Jj+hI/JQgDggfT2J7KBHXhWvTBOaDoScXQACNgo1OwQaY1Wx&#10;UWl1qy3X66l1fUfT2MbOyVUFB1sgkUHS4p8dGVAPp4OlXQFXKi91axsP8LHn2dxwoBQ9bAoKdZXp&#10;oh6Agv6Twg1AXDEXA/x+nu+kDA631Hno0Jb9J4CNdQNQPKqQOP1c8f1v70R6daNaY6bP4ejEaYv7&#10;L+UOSFcarXK/63N/6ge0jQ1Pr1QFq06wPiULMUCGxSzujOsa/gBX+n9ef6+2GslfiOnKmnXTYkh/&#10;JwHVg3BVSF+jIGIHLD6WFr3v7b/dyVrQdb16hTj1ElxqoDqijPqLorIupGbmTyWHH4tcW/p9faaW&#10;wQfh6urmtD1CfGxai2mNjy11judV7ByyixAt9SeP6D2ieySuRTpSG9emyrxlMySghZDoYOeQXcnU&#10;x12/Frj/ABHsvubGLSR04DQ16DzJ4YSRgjXJ47htJskqFrsVdgDcmxB/2H49ha7sitacOlAJYhSe&#10;gyy1NKGjWWFQoUEOToijnZyWEpT1XYfoB+p+nsNXKFeI4dOSiq19OkPk4K86IzPItVq/aAiiTWv+&#10;bj80bD0Mf0rJqubf19lEwkrxz5dJ6E19OsGKzdbiaqSOtq4WVJWeJYlkWmKxmxa9wxKyXHLXI5N+&#10;Pd7PcJ7VqaumHRG4joxW0d4kpGaiT92XwmAMQrGE+k3UC5FwxHN+OQeD7k/YN8SWiSNnotn/AEGx&#10;w6MNgc5HOkemRNQNzYn9s/q0lABYH68ge5It7hHWgPXkkVsHoQ6PIaiW1BubML2C8jgWHP8AX6+z&#10;WORdPTnSqpqhWKi/+BuLi/1+v+Ht2tRUdOj4h9nTqkqn6gDj6jk/X6kn/be9dOddO6gXbk34H0Fr&#10;j6+/Dj1V/h6wNJyCPSLHj6cW+o97JAwema0PTZUzKQNVuCORYDjkA34JPth2TiOvFyRTpL1k6DWd&#10;SnSSGvpIawBSRj9L+0UkiLUseqErwPSGyb8ag1kDXHAXQGUltQ/oBp9k88q0rXpiUrTHSRqDEF9R&#10;TSdTtqALOALsXT62H49kF1dRoCxOOvRcB0m6yWIjQrLImkO7hSulNJOvQQBYH8/X2FL3dI27IzXz&#10;r6dPaR5dJKpmn0hEEbrIAsLRr9CBqkBawIP0sD9eP8fYPvt1vFOhTQdKo0FNR6TslBPVyO7xggSM&#10;0fPjaPRFpcxvJbST/rWv+f6FC3cpbU5qengqgU6zLiioXUkPDaomLTSyxrxc2UHU30GoE2/1vZtD&#10;cPOM8B1op8+scuLIjcxosTL5LWFnPrI1yP6jrAIYcD/EezCOMla9V4dMtbgJGnEkSzCFFTSZIyHM&#10;Ys00rCbhyf1HSQTYEDn2jvrFpcjqympz0nqjbawyMigXLLPcNYxSlTLHIsxt+o21rzYWH19gncIH&#10;tnIVen0Qv1HFHVxLGJhGxcGZwT6U8j6mGphc6TYEEH8ew5catVSKdK1UqKdZqdKl/OIoWg4aaUTK&#10;pV0A/Q+gXAFyRYH/AAsfaYfLq2PPp1iplRLSoAjyIXkkcrHGWANomUcKbr6lFv6/n26rU/l1vt8u&#10;nRUTwS+NR5Ym0KTwHdlOmc6WBLk8Akm4H59vApoLDjXq6efTpSXaPTAjG6K7gFNJlYEzXWTk3F7A&#10;j+lube1EbAxgJx/y9X6YsrIsapGytKkcOprqEWQ6rRoRJY3A+hVb3+nstu30jQ3l1aP4h0Ge5oBN&#10;TS+NSmmMKpIUS/p1zaUPrkUCxVz9CLfU+wlfSBSSOjBF1L0HElLSmtaZ1XwTvSxG9g4hhgOu682Q&#10;sVIt+Tx/QB6S4o2OrCMeWepGLwtPVxTRTR07Bx4leaNZViMcuqjV4gLcJ6ebn/Y39+hnLYr15osc&#10;Ol5jcHCauT9ql1iMLLGiqiSI5vpKuCnoP9uzG5BHAIBgtywPHpO0anj0oFwEIBkZ4kDMslQop08N&#10;XGGLfbwIyt49HOkhefqf6B1bt8nyHVPAHHqNJQvGdbKT45XlkRdD8OhA4tbWUABGpQCoIt7ul2TQ&#10;daMHoeklk6GJV++0NUIoUiMKHihZZQHmcWVWLgXZiTcC9v7XsQ2V7qGg9MPGBnp82K6T57CIJSxS&#10;v0OQCYQh8jrEGcA+RhYixsbD+g9yd7fnxN8jAPSeagWv+rj0LPbcUR27HLPTzMFSeSQyBdZgEWjU&#10;jD/VAM4/1/eVl0P8Xzx6MdoKiXHr1XduqAQS1zU0dFC0aRxQCUsWeUyEp91SqLK4PlTXcKCACeLA&#10;LyGhJ6km0oVH2Dot+6KD7mpqItSUtS1dURw0+SX7ed3qYjKsZp2DakNv2xZ10ktx7KruMSJTz6P7&#10;NwtCeg/ocWyQCijaXwQzzucRUJLQMjUsGrRQSHRECr3lk1+kN/qhx7KTHilOHRtrViD0jK4tLO8c&#10;1Nkauain+2lgx5oqnJ09NKwFSPNKiCRJZgsRKQkEDyWAufaRxQ9L4iukEcOuM0EMJjWpWSKGJ1qk&#10;hqGWCCmp4BqmyUUSAtIsUZ1M0IU6l0hrG3uhFRTp9COHSP3JhJMpDPWQReUoUyMcpdaVqiBZPuKU&#10;apAxViR5SjWF2AJIFvaf4TnpU3DqJDRZWtgq55Zo45pZMfRR09C8EMkCZGINRmoh0gLqKNLORwde&#10;r6D3vtACjprOT6/8X09zVpmkWmkjgn+wpqE0tXUUccVOxgT7dIKaY/2Zg19SngKTb6H3rw86vXqu&#10;OPSLqQiKkdDkoqeCoqpqpJdclLpq5ZDJSSZCdbR1UnpCBHcAHSACSR7eQClSK/6v5dNN/RNP9Xr5&#10;9To5ZPFHQ5KsStMeiaGrUJHQsrnx00ckSePzymQFSsSX1m1r3960KT2Y61UnrvG1ld5pKacwvTZW&#10;oDNNVNEiQVN9OnIVj6GN1j1SRodUaixF/dmjFKr1sMQKV6T2emZq6uqqJZa/HMzrRUtXEHo3qmjI&#10;QxVGhROt/IULEuqmNgRyArgVQMinTZNcVr8uPSCWSWiy1RRVE9OKmLHMKHFzBKlY6qRdYR6iRbwM&#10;q6hJYi40s1yfazSAtePz6qMMR6eXH/ium2JcmZ2oZ2ENGaek+2rpxDU+SOok+7kjmKIUFTOXTX5e&#10;QNJPPA0R/q/1fy/PrYr8HqP9X5+vUfOUNVm/tHqqs0kiSpPBWSGNJaGZJhQzUMpRWSTlhrViDcqV&#10;tx78tFGf9Xz62wLEeXz/AJU6CfJY/bdfuBaeqSqn1GoihFJGlCkUFO32hz8+PgOqCESAXqDeRpF9&#10;INiPapdYj1eXp/kr546L5BGZc5/yUxWnlnz/AC6CTcuvJZrE16ZZquqJix1Ya61bBlY6A6oZcNLI&#10;iELJFGVlBAb+ybHkq4gFShGOI8qV8j0hkoZQwIqDQ186en+Xz6UG8KUS4inqmplylDksSkLeNqmk&#10;yU+NyM6z0qyJOAYtZDLDJBpLN4D61JvqKmsgGlDX5Vp/qrXy6tcLWLOQRT0NDw8sVpxFMgdFxyFB&#10;XYrJrUUkWJqI6zJzU9LjnpmfMzviKYwM6GFEiWNV9VZLbSz2YaiDY4iKstGrjz8s9EUyFHqlCCTQ&#10;eZoPX/CfM06RWdx9DklXcFNJNQZcQumXp6hI/NTCwVakU/o8aAlUZlAPOoqeT7WRuVGg5Hl0gmjR&#10;z4yHS3mPTqCtCtXiI8dS1qVpamq5aCFKgrBVLLJ45oYZpAmjxN5HhLD6kgfj3YGjVI6ZaMMmlWqP&#10;If4c/wCDro0C1ePg1tT1KyxwmnpIa6npcxBj6YGD7usN1UmU/tuP1qPopJHvwpq/2MZ6qYQ6AGh+&#10;Ve4DhX8z+z8+uq6ix01NQZWmXF5PEVNN4JoZPvaSfGSU6aaugrK1bOpmXxsNRCEsL8j3ZHZWK5B/&#10;l1p7aOSMPRSpHDIpTBFeOfn9nQPZHbkuHySyY+kSn29UxRaZJplq6qnaSR1pm8kKiZXlju6iT6D6&#10;cgD2axSrImT3f6vXoOzWpgkwO355/wAHr8+muhlqce2Nq4UnVqatWQGllmpqqpp3kMQWOtVdccdy&#10;xGkawSdQCgWsaGoPVACtNOOlYHeClyMsFQ9ak6yNT1EdH4Z8vReR6cZiKIgqCrB0QWuSdXBv7a7c&#10;VFP9XD/L/Lp1BQMa1z+35/6vt6Q+Rxq0ySSUKMEpRS+SORnqJ5I6qxT7exPkWLlFiHqD6g3A9qUc&#10;GhPn0xJHRar5f5f9X7ek7JSU8sLMqU0jCIkq0LeemmaQRmWrDgfsj0WPDENcj0k+3w5qOkzRqVJA&#10;/wA/59MElTWfb/Y1f732cMhS06qqzS3MM4AufGv18ZP6SQOR7UKq6y48+khB4Hy6Zg/jU6leW0ci&#10;1UmlJgCv08RkuCikqtiNXI/APt3pMNWo1FfXpOZNn80vnozMJYoJIW1aaRmVTGlRaFRY6bqI1sOb&#10;3v7ej4dJ5ACaEdMc0ckkonALKxiQJqEQi0DwsR4gF5+vqA5B+vJ9vD4D0lZSp+XUCvliukTSqr0q&#10;+I2NzoSQlgDGP7bem4A4JNj9fbvVOodTWU7UjxnzlnmjJEKq8cZ06XjYi7m4+nH9fxf37r3SZqIC&#10;wd1FoaU2CcEyJKLsdA/J+oF/ewfLrwx1wpqKN0MKXlqmT9plcAxI5u0bMTYhvSEP+Btyffvs691n&#10;FVBpkaGBzKo0MSdOlUI1AKQtlI5P1I/x/G8jps8esJeFlLCdVTzC5dC7NE62QtGy2ALfUmxFvfh1&#10;7rBLUrEBC6M0ZSxb0sjgJpHil5Y2UkEEg8G39Pex8uvdYqRZU9FoNKoqtGzoDUPfUjRqwIBKkWUG&#10;wtzz78fnx69139t5SY5UaVGEbghhr8hcqGswDF+L+o/T+vvw6104JDEsixraV0YSOqqzQKgGl4/H&#10;9b34/wBv73T0691iQSNdYCiQDyPC6ek+FSVCKluLkEc/7D3408+vUrjrgaKZg2tiZmVpGTQGkClr&#10;sArAXbg2IP8Axr1V61UVp14w0sRjkm8TPZS7tp9BlYhIy4AYtflbni/1/A9WvDrx4dN7gRmeXxAL&#10;LLG910+OpLmwCxIGPqtY/wBT9eLn3vHn1vrFMjGSpdFVvHGCyxyRpHL5xY0qJFwpT6OoP6vqPr73&#10;17rlplDI2mScrEqmL0obW9UaxBQCVWxOocC/vXXuvE08F1kHkkVtM0SzqGWVlvHEysBb6Gx/rx79&#10;17qDJPU1DeLUUCOBHGxW0gdRewHNr2I/ofe+vdY9JggnRrpK8N2jNtAcvpGqT6Atf8fUe/de49RQ&#10;GEl1QOJILvP6brLKNBj0H6m9rsfx711oKB1kgUmYuxZRFruwZXjkGnU8i6wRzcjUbj8C5tbfW+sk&#10;RVpBLTsWREdXh9QSMuAGlcTAaUKgMADfi5I9+6913UFWjSlVn8iWkMg9AXyHUknIF7sdGgAWHNz7&#10;0c9aH+r/AFf6v8g8qgCMsiyK2q4YBUsLWlW9wpFhza/v3W+pa0jlYXDnxzOsnjf9vxzMxJv6QQb/&#10;AEP4t/j78SB17rNLBHDIR44ysqlKmdZLEAcSTr/tYNgD/h70PXr3XemOlgd4mhYwo88Pp1SSQ+TS&#10;y2/qCRc/0v7r1vqHVvUtTmEAl5GaapCoCC01gKcFOP0hDf8AF+PdhTy6112I1VDCZhFL4o4JIFCE&#10;KSgdAJPrdQdR1f1v73nz691zSCJY3kD65CY2t5CWkiI0q8igW1MxvzwBbn36oPXusUK6pXiaYlJG&#10;1PEEWJ7n9wStKALnULfUXHv1KcOvdZZLWuYxG0UrR08C8xuy2ALyLxyCSFPv2evdYEjEBB8cUaFX&#10;JiZfWiSAmRrD+1f0/wBRcEe99e65rGahkimEoYIfJHEut0QWCiGWw1AXudPNgQfej8+vdTI5ZgHa&#10;OQVMaaC0rKvhRYmCGHSwudQH05P5/PuuPLr3UxZ5JpZZZYjC0r+OnCKI42ES3BCAalJ/2vi34496&#10;631Lp0lqWg1BB62R+R4QzuAGhYCwGrhrgHj/AFvfuvdOEKRROvlmZWMkkZaJV8SRx/tzKkfBDXuy&#10;k/W31Pv3XupMKhdTMfPE6l4X1KoR9XOtWHCMBxz/AE90b4h1rqHEGWVpIfTHJJCUKsS0Ra7XdWA1&#10;fQDUPpa30Hu1BWvW+psi+SkMLK2mZ2eYOdRllUloHWxAYFuODbi30t7917pOQq5mmjUmR4mW7P8A&#10;uCNwbafHb0gWuAf6W4HHvfXup9NCZ6h4VRvA41JM5BeQkF5WYadSoDqJ4vyLW+vvRIAqevdZaOGR&#10;W8LpGmvyDypaWOO7XVhptdiQAvJP+8+6sFIqevUr0rMTSutnipjLOZ0hkaQawvFkGhuGeQEMpP6S&#10;B7SyFRUdOxqQa0r0IUFLPE0OmphepKLHBSugCsqSsEZrhlGkB2JuOLcA39lbMGFKY9el4rivQ87J&#10;2+2UrKaMQrJjaeGlra2GmmAnqatUZaaGKVQXvNKFjVQeL6vx7D243aQoSxoeAP8Ah/y9PCOo1Ho7&#10;vWu0spJU44nb9HJURwYZ4JXllSFkec1VH/EWYfvAsYoiwLMjgelr+4q3zcYdLUkNO70r89I8j5/Z&#10;XpLdMjqQfLqxzZ9KcTTbeeJosfjoHbKxVkbDxpW44f5FTTRyJoJclIqi2kWdx/Zb3Dd5Ks8shJLG&#10;un8m4kfZkj7B0RqAsukcOhvrMLUR0vmxIqKjGVRmqVAnp8dSVBA8UFLTms0zFqaqM8sjD9oxWsdR&#10;QlA1DQSYNONKkfPHqKDOanpX1N2/P9phKqCOuaoZI6nHq7Cb7g5KrkSB8RAalVZ5lEYkppGAvZW/&#10;QQxrJHqlGPsx5ca4wBnP889WU0B6CebcFLRZgRS0UjQQJk1WWmqZJ6mumnXxDNQOE8YWqQGRVAAM&#10;Z9HPJVrDqH204jh8vXHD7emi4DU6WeDqcXl4HWm0x4+nVYZ5qmWVvBHJGssdEBGLuSP2kjYDxP8A&#10;5wG3sytbddemT+X+H/Z62aMK9NHam3cRU7elbD0kdPVVVLMcVTwpMjVb49NTKrGyzupZ5DKBpN1U&#10;C1j7W3sEUWlhjhqP246Qzxr4Zpx6KDK7x0lRUeJK2kKrFUVr0rPBHULCFlyNShBZx410tosRZj/X&#10;2WhKvTgfIVpXI7fka16JWBrjqNWmuqqKIwTy0VZWeKiWUxxq6GWDUGhpYlBkUwa45GW5GtBcsCRZ&#10;BGr1YBlXJzjj5n1rn5063xwelNE609NBJHHR1cePmrBWwGl8lJSCLHpFBHQ0xUGbShFpwWcNr4HJ&#10;NABqIbGoDNcmrEkk+VT5YBoD08vDPTvQ12vFzpNQy7eKx0SYyfIf5dUU9PPIsRxu4pHvbyS6JYZY&#10;eI1C+oaiPdWQCXtIkNTUDtHDitPlx9TnPVsjrurzuagpZFkoaeoyNDT1NLU1tGVahoacwBpPOH/z&#10;pUGEpGzfVgQAbn3ZI4WYUJ0kggHBJ/YKZqfLh1syNTpGTVA+5VKpZoTgqnHTNSwVa1FJPUVhVFFP&#10;NDyqPKw1TgyA+kAaePaoCi1FDrrkjIA41H2cBj16YJqSf9X+D/V/gW9FlZBHWVtL/EoFM/pSoSmn&#10;mgy1/PPPPIblCSUMkg406hYACyF4gSqNQ/yqv+ry6d+IdP8AWTtTyT1qQCDFfZU1VUzwRLJTxyUF&#10;M0lNVUzMCaiNHkYiO4ICqfqvtOgVqA/FU0rjifP0Pz9a9WUeZ4DpE5Kby0KQJVR6sxRPPQQVUBkn&#10;VxcVcj1NXalKj1S6CTpVCoRj7XxqA2qldBzQjPpw7uOKjpl6Vx0jMfULBVqwjq7pUQGiMccMlRjG&#10;jg8H3GMYAtKjrpbxXLqQdAt9FTxlloacM14Gvk3pQ1zwPn1XoUKF6uGqpRLSVcOlZqqCrbICRI5j&#10;K0DwRTlXmSKodFLq7XCo3AFz7YGggkHiQKUFfU1HAkVwR6jq5FQOpdTW5WRoKmhgggTIxtHTxCoo&#10;o46WGOlJnoqakfyMQPQ/lUvZr+oH24EWhVvw8ft+dMCuRSgp17QeuIkqJKeDzwRTPCkVOabxNVFh&#10;BAyS1TUD2mWKYCxZ21MwZzdTb26UTUfz/b6V8/yxTqrrQfLoMM7kYaqubI6oh4KyGlralHenkko3&#10;BjkrJcZYFAhZKcWHOnUDYXK2KMqvhn0r+fpXz9fzp0meKrCnQX5upWOhndsVKYwrRaI6uKfIU9FE&#10;4kVMZTt6Wd9HlklP4U29Vx7XQoCwGocQcjBqPxHy9APWnTkaBB0iZqiiyR0lpqKTLwSUNZSx02mr&#10;iihlRlo8S+ljqge08jjUmolvzcKxG0YrghCCDXB9SaeowK5/Z0+FBGOptHW4pmjp1eA1sVbQQ1Jj&#10;cpEZ2HiNZDXxqfIYoRG7LAV9ZYMSfrSSOSmK6SDTzx6UIFM8K1+XWivrw6F/aWAc1tFQVLYdJcpk&#10;ZafKqqy1UeToI4C9bJT0tQirqcSNDKY9R8mpiwPAIb+ekZeOvaO3yIJ4VPE04ivl5dUaJQejHbRw&#10;Bmihp301mOp6dPt2gqoP4zBTmdqMaaaCMGZadg0XiZW0yH+nBCs7HxGetCfUGnkfyJwfs6diSpp0&#10;IseDSOGkqMjStU66c1bM4kpPt5qeUrFDlJIgfQyGNJQy69ai+m3vSS5IjPoOFftoP5/YT07JGAPl&#10;0ndwCpoBPRyUc2Rqo6XyWESJQT0ksf3NVJUVLC8mp2Tyyg8KCqi9wDG2KtRlwD88+mPTzoPn0mYU&#10;x0AmYyKU9DQUNNkHjkSSpydVIYHrq9S0QWCtiDC2h5F4UfpCD86vZzFViTSo4DNF+Y/If5emaVGe&#10;kVQtlcnJI8MsWPoKuleNmp6AyVc9RXyirMdHMQyxx8euPQyuLgoCL+1D+EgqRqIPrQUAp/lx0w60&#10;NR0J+A2zSPTQtLQ1lI0FeKWoljimr5qSnb/KRSPGwAXTD+6kjlpleQxgWOn2XT3LKWAYHBI4Cvzw&#10;B8xjGK549WiWuehFWknENqSR0RDPQtK1CiihhUmDITUlVUnWsyXHqJcudQGlVsCp3VjVvkePH0r8&#10;vLpSq4p69MVZSLBBUzJ4Eq0mpDQU+KlalZaWqY08sVBRS+iNpWRi76wr6pHA/bA97VqkauFDXUK5&#10;HmTxP+xTq6KAeguyqZCvqKxKSSWctRVK1+PlpKZn1012qKJJLKJgE0ppC6y2kra3JnE8cSjxKDIo&#10;akYPnTy+3049a6aoqSskgqljSG1NDTRZNquGOhqXoYP3oaejpG/deIVAmkjK2KhSG4Fg6XTUKnjW&#10;lCSK+dTwBpQH1qOrKK46FHFUoyVN94KSNMdC0FE0JiWMQQNGr1kcU2m9tLEQFf1M2ok8D2U3TiNt&#10;IPcat65rQH7a8fs6doSOhwwdbDSa6TTVxz1l4EqJGSfJxxQutRLTRUk2qJKUKES4kB0i5BA9hG6j&#10;JJatVFDwoPOhrxJrx/Lp5Y9JB6eaianaYpPKDNFBPPCJYIJnokkBaghaNeZYmsVV4WuoPqAAv7Q0&#10;xXiPlwP+Yj+lx9enOoFHQSTTKxjWJEaKSOlWbxV9NJHFH4UariQJJFGwuJQ5j1epwD7uzKo+fr5H&#10;jU0zk/lwp59NFCzVPUzOU0xonSWjNXBVTVeSSooA8clD9uviqElZyielmJAEpHLNp5HtuPTqqDSm&#10;CDTJPp6/sHp04wxQjpMP/Cp6mCOvDwOztKddND9vSeSl1CFoZlWColbnUyMdTi9iQB7eXxFWq/ZS&#10;uTn14gD0PlTpohK0Ip0vcfRfcxYiGggixcSzpDSQVKLLTCE3mORyGsemVyDoRSDcEAc+2tQBJkOr&#10;1IOfsA8wPM+nT6Lmi9DnjcVRzVURrEmpX10dDSiD/JqjIGOPxTCeFwNUbzyISQNRFzf+pfLKwUhM&#10;/b5f6h0aqKdCA3XwycEbV1LFSEw1MOQFNEkssopmaRaSFVFhKqjxsGa72UAixIR/VPGcGvpXyx0o&#10;Ma0DdArvnYFEUqZcUKb7SKEQQUzQ09S0ktUwIiDujgIrsGimABaxAe/IPLDcGBAk+In18v8AOf8A&#10;N0kmhOoFOHRQt34OWhnyNIsTtVGngLT0qRVprESEeWlWOS5liSENoLyFyEFk1EEjqxnjmiRwe38w&#10;Aft8j5+QFanHV2TAHn0GGHyFNDkKv7FqOnqkhdjSOY/4ZHSsumngq9SBHMblpYY0RWPMhQOfZo0L&#10;Oo8SvH0zXz/bwJOAMV6ZjC1ovl0YXbWY8FOZIaN62vpqdL5FqqCsx0Ub05evjMsfqMpV1bxynSLk&#10;mx49pfpwuOArwAzx/wBWR0dWChga9PVXmFqp6Lw0807U9PJU662qlWjg8UYCUySTei0aWFS0A0EG&#10;4JsPezGFrqPn5Z/1fKuel5VS2ekZnMNPkYqmeGOLyLGk881TBopKadjaLDUcwBZoZVWySn+1Ir/m&#10;3tVFJHHQHz8q5PzPzHp0luIhpJXoseUC4OpymQrXqriWSumilpVFRRUo9FOsdPCpNTMkSBoZGAAj&#10;XUxHPs6T9VQiCvl6g+uT8Ir5Dz6D0oAJ9enrA79qsfFSRvHHkEoMdW1klPTVaY2Lz1TB/JJLSRu1&#10;XMImklXSpClRGF1G4SXFsjMxHaSRkivD0rwFcfzPTS3DDiOmus3vVZr7impYHix/jgSCUw6o58dT&#10;SX8mHw6HxMrMvpFQzPdQdIZj7qLNI6FzVs1Gag04M3EED0AFDxPTbTkmgNOslFV5TKSVDSz189LV&#10;porq5oD9vQvE61FMB5nESzovhCiBjIpbQfVchuZIYlolAy+VaV9fKpHGtePXixJ49Clsuvkxcv3E&#10;jU+RirJjJXQCOObHN4LmPGUpdleKSJSJnBcHki5FgSi9VXT0pw8jnzPqDwx+fTsbhDU8OjLwdk0M&#10;FQ9LRZMEVVJQkqz+KupdMqxSvLLECsn3EZCK0vrNgARcn2FzZu3cy4BP2cDj8uPp0vW7FdP+r/V/&#10;qx0q039i3TKUkk1HWeIQIZsjMFOqr/yuKnpzCDpNkBlmBuLC9r+6C1YEEYr6fLFc/b+zp36sDJ/1&#10;fy/1f4EzvPd/iWNq+vC1bxUtVDiTWU5Wqmgp9H8eSc6Wj8epfKAS2kj0n3aK3BwgNOBNOArw9M5/&#10;PpLPcrTVX8uiP9gb2pZq6rdrVNXRVcSyR1MTP9U+5jrBPIoVpZruWSwcJxcWPsVbdtzaV8gR5fsN&#10;PkuPlXoPT3PiOW/1f6vy6AXcOTrUC1VXDSS5PLNLUNRxI6mmppBphp3oUKLIImR0KPLYG50nlvYm&#10;toIT+mKhEoCcZNeNTwqP8HSTBNf9X+D/AFf4QyavSmeCnWHHSzJEt2pKuapSWGrZZJo6Mw+gf2El&#10;kZlkuWseb+zMQhqsS35ilCOBIP50FP8ABj3UykzdWyxUklVR49KmpkE1LRRSY6KZKeJlx+PerqP3&#10;EfVrkd1CakK3e5A96a1hBLhSxAGTkgmhY6QKUpQUJ4gmlOvdOFOZ3q4pfK0iyVcCVf8AlH2YWGll&#10;/aqJa17Wljey6m9TIh+vJ90ZEVdNKEA0xXj5AehH5AmnXuoa001TLPTxS09XMyz1Ek0rF6mlpGc3&#10;jIYBXikT9MjDWVNx9OLkpGuogqBgDyJpx+RHpw631CjhmilppakL9rC8E8aPHalppJjIKUSVxOvy&#10;CxZ2K8sbni3t06SCqHJBHHJp5U9OnVwOn3HmKpeIBaumyhnrIJJ6XTNCFggAkpGp5NAkQqyFlQnh&#10;Re63AZkBUHgVABocfYa8Rwp9px1vpzko7HGjHosK01J9o0JhWCpooJKkrSVtWi31qxZm0rYRhVYi&#10;1j7b1AhvFNamta1BNMgYwfKvE5znr3TBnf2o5lhNVUmngp6yuhc/5Wv35MYpw9QoH7oHjdW0lm9N&#10;r6T7UW6qWq1FBqFNBTHnjOP8pPl1R6fn0Hc8dTJLWmFY6WmZoRImQSKNoY/tw331Q6ELJHL/AJuR&#10;Nbk6iRc2HsyBUBQ2T8qnz+EfMca0HD06YfiPz/wdOFDRZQTQ1EkMFLSUcMTzTSyLS0jqq3p6hop1&#10;UiNEcvbSWYqoFxazbGEqVGS3D1+eRWp/lSvn1SP4uhOwMwrmgp1lpppaaCpi8kyqyRrI2uaGh+jD&#10;zCzrIBYCQADi3sruYwgLkFQacOP2n7PT5dLk8ulxWxU1DI71EDNX1cEUDxNIa2njqkOmVvJFpJhk&#10;TU6LxqBJe49lw1ODT4VJ+Rp9nqDx/Lp2leg4r9JengWnpsbUPCJK2jo/OrVv2bmKmrKuSS9qiaVp&#10;BAYyByNR9K+zOALkklxXDGmKjh66aUrXpiQAdBNX40Ry6TNFTT0VK860RgEDQTGpvGz1Vv8AOBX9&#10;akG5/qo4PoX7cioY0JrWop6efy9Ot9QlpYjUSI8tEtLSV9PTTJGnjWRzITkJpfoEDsSjMGEYVgFB&#10;4AvqIXVQksCRX+WPlSvrWvXuupYIEnpUWOSSmXWUo0lFL9zTwTMlXkaVSVLHU0RivYmPj8kDwJ7i&#10;SAScnjQ+Sn5Ur+fXustFR1lbG6R/e+XGV2mCspVWZzSxyfcpHJAQqS+EJYEXuCVJ/HvTaKZA7xkf&#10;OlOPl8z5da06j0r8fRGSppY/FU1kkzTecUtJ4P4eau7xpKagK8y8tJIxGkAkKSQAEUooCTQYHE8a&#10;enkKeQ4+vV1ir2+vT/TYKWjhoI0kpUbyy0NTT1bF2o62mchRGyLeSKZZEkDfpUMQfp7StIruxYcc&#10;1HAg8ePAilPnTp0wFRjpzo8LNXRFzMoRZWpk8TyIyQU0pp3aJ4xYLDINaanGqMn6gABtpVUjB4V/&#10;M5HH/J506ukRYdZKyqxlFBNRhokgjqUp1ORpnnhraamBq1emhnVXAL3YLq1qlwSAVB9FFJI4cipp&#10;XH4ScUJ4cP2nh59WMR8um6OvgrqnHyq9HVtCJ46crHJU1eKerCyR6zIscsuiSzsxOqO5sVUBSpMR&#10;RGBBFaH/AE1B6cBXgKccdNlNA6ZXC1tf4pysNZGKmRq6okZY4lhYLBGohBjCKwQq0i+S/raSxAD9&#10;AiFlyDTH+Wp8/LBI+Q6r1hlSqqVDUcr5B5ZY6R1SUyVdJB5w9TUfdyagrM6sCwIBQi39fd10of1B&#10;p4n7fQUoK9OoFpqPXOOlyDSUt0chvu5amKgqTM33Xn8RxMNdIAFYsfUo0hipIX+utUfdXPzYU4iu&#10;qnn8vt63JSg/l05vSTwSVk8FA6CSJYqmIRRvHNJLN5KuaCrQgRxBFAbVc/qC83Ia1KQorWnD5Dyq&#10;PU56a6zVVHOKg1hiaoVPsYmQxGGOhpRCY2+6pkIaNIi/l1oCtyWvfj3oOtNPDj+Z9QfOv+x17p0x&#10;GanxFJUy088CJV1EmmKhggqnpjTkwAwGdAIg9zLNrZdSaeLgAszW6ysBIMgeeK+efX0HzqOtGnn0&#10;IeD3W1bFUPFhKKmkdYarLVNLVSU1TUxo6xmpk8Ad4I4NXkRYomJTXqsFB9lV1Z+HQFz6AUBA8/sN&#10;eBr8unI11HoRqH72slhx9DQyVeHWRgsH2dNX0raSYJZZK6YoqmJC2pwJI4yACfwUK6Fq8hCt6g0O&#10;fl5/t+zpauBToXdq7ceBqRK1KmokNRIXkgEU7zJEQ8k6cCKnFOlx4EY+s2C2Is4SHFRj7f8AZya+&#10;p4dNcTTow+FodrbHyGNp91CjaB3iq5Eah8lfXwtKwaonxyKSgAdSE1AgMCV9Ng1R24fZxoB9h6VR&#10;JFGQZPPovPd2Qw9fuCrbbWDpqXCZqeuiMNRMy0NdJS0uj7SpjcEIx0IXsQAbpa49rIF7e85AHAZX&#10;IyPs6RXJQyHQP9X7P9X8gWaqwbgxOuNqsVjxC5Slikp6gtUAWqq4AFTGQFBjIZbKE/r7WagD8QLV&#10;4kUx5D7P9npD516j1+05lCiCpxyhilG9csIZqakmgEuNraXwqLSsGNuNWsks2n6eSdfxBqcR8zWh&#10;Df6uHXqGlemw4jHUENVI7xvAsL0crrJFTyZKhgGkVcNXU+SESsQPTZtbeo3P0fEjyEAV/wAND8+G&#10;KcMinVlpmvXGuhgxUVRMtDDVy4/HUzw09RCXpYYpDqqDrnMj+UqoJ02DnSdKObe/L+oQNRFTxHHH&#10;DhTH2/tPXjpHSWzU5mha0sTkRKFkqikVdTzVNETT1oJOuPyamYs8hMZbQVBAAdjQVoPtxwoDkemO&#10;GKYz012luoOK/wAkhmnpol8sbwwxy0FQIfMwULUaHdACKgkM5VVZTYAG3NjRiAfME5H7P9562vn9&#10;vQn+R4oKmKhJFW9EkSCVEioKOsrEVGi0VH60LARk3DeokCye2woLBnAI4+pPz+VOlFSOHSarchWi&#10;KqqqhkM+po9QQQrRICkUiOWAaeVp1Gm66Y49WkcEe1aLGaKvCg+dcE/YMenE9e+3pPV00cdZH97H&#10;GtYz+c/YJTtYRXqHqEhkHjQwNeSSadlLCyrf0+3SAUIQ9vDPnXGPWuBQf4OtHh0m56pCaiCpQSGu&#10;DKalq6oRoa2skV6aSSeIBysigMpqQkYk1aiym3uoUnKHh5UGQONMYp8iTThnprpVYuqsjJU5KnmV&#10;lNLD6ZdCpGqichaVQ808ciq8BQ6dJDOW1e0U6ioKKQeJ+Z/yD1BzWlOHWiaCvQjY3JUa00+Ljmko&#10;1ZKeKrmkelp6Vmoog9O02R0MPUrEokQY3U6/qSCiVGJD01cSMZFTnHy8yevBqjHWVnSb72sRRDNH&#10;NQvi0o4I6eaOnn1LS1FWzA67DVO5Jvp5tew914UBJI7q1yCRkgD+XW+m6qndYpKRZqerarkSjEUc&#10;Q+yXQAY5HrLLI7SLq1vyLryOATsAV1AaaCtfP59vDHy60SB1FejpqeWjR2EVMxhcyNVCiM1ArfZP&#10;LXPGGBZmOqBY7EaTq+p90ZyQTTPy7u7iKflxr6/Lqrmgz0I+20koofvBU0sGOqZ/tGnrPAzxx0sh&#10;ZZVnlEiTLGAqxRuGsoZtOoghLrBbSKk0qKeZOMjy41J8yR07A5XoQGlrUMFRBPVPV1g8kbU4Bgiq&#10;SnjSLEThlRlfVEZ0lc3sXRRyoqCrErigwfWnz88eXS3VUg9LEJNLSVFVGY6Ceix0rCiFHHWVUEVL&#10;TBKhS0oijRy12dYwxkAcAeo31VQRXNSM1oOOOGT+fDj5dPHI9OkDl3xqSaKLMPkqtsZNjajNVazx&#10;zrS1cgkNQjz/ALY1Oya0jJYWaIWVffgGK1kWgrULilQD+fDgfPj59JJypBzkdBBW1KrTsaiAU7RS&#10;wVGOigRpdFSjGB6E1BFxAWOphpAOjn639qlUFsGvrX09aev+fpJ1jqI2gdRTLJOlM3FbEwgpZKgD&#10;zz0jzH1OaR9NrEBbWH096UqR3Uz5caDgCP8ATD+fXupgeGjqKSrlM8QyGkhTJDXLHC0JjRa+NAHu&#10;wJm1D9IP+FvftJZGUUOnOMfs/kPmevdQ0gqKppqmtSBa0PUVAr46Rplqo1daWimotIAVNJURs6gB&#10;2CA31e7kL8KVpQYrwrkg/wCUenXqahTpWbeoqqDORJUVNPSVJio46XI0sBhr6epid1ldmZVEbLZp&#10;JUlktcWW5A90IQglQaVNRXBB8vSleFPt8+taVHHq2b4599Z/a+28TAyVFbQwxLT0+IyV4qig8T/u&#10;TUzUSF/GP0eSbVqVgQbsV9nGz29klwZJlBIPH1869He33J0eDTqyTB9/5TMUimhx60s/2kMTw0td&#10;BUT08/CTVUqaTE6qCSE8jMeAFU+5Tsry1eEJGtafLox1L6dPmW7XliilxB0xVknlp1lIaCGoqpYl&#10;bXUOR+26g3KhgA3t+4Nq66QKdeLClB1XL2hQ1mfzVXG0FayN98JDTFfPDO814kjkl5jRIWdDIBf6&#10;H68+wRucasdPSSZasP8AV/q4dFwy+2Y8DIJFpIqIxLUS0rpHCJK90cxRUunku3pZJpLnhgR6r+wr&#10;cwJGPX/J0ww0mh6RWKpK+DTImHeiaNoJqW7IWNHW6YqNZoFQeRI2AhDt6gQrNfke0JofOtf5evTk&#10;ZwR0P+A/yWYNX09ErVFVQZASx/5mKqaRaWenZY/I5p4kVSq6QboS31v7WQitAP8AUOjSH/V+3pVb&#10;qx84xDipmpo5JRWzeJolkrIHnvJR11XHGGkQPGDFpDWVW1FC1rPTQr4dSP8AV6dbk/sh0A2OoYIK&#10;ySKepFHVzQUyw0tGnmFPMYyuOpK3HOpDFYldnqbDWLlLEX9lbUrSn+rz/nTHl0XnB6HbaqNjIHr5&#10;5GWWaCNZI1qFWCKONgDJUxAGdppNARnKtquAx5Pt+2FHH29VjQK9ejI4gYiamoprQGcNQypU+T7e&#10;WOSpDVphrByx1BgrqCw1XH9LCa1Csc9G0Y7B0JGigolFQY3nqpoIblGiSKaVXFTDE8iqzsFGlAG/&#10;C/UezoqijHHqsfn0XPtXI0s1HPPUV08S0aSUxxaSKiw5DzMaVYZYl8gqdITy6AwdQRYHkBrckq1F&#10;8/8AV/g6rcf2fRWdqbh3Jh6pZJMXo+1qhNQZGskMIipp5tdVUiji06HVtccEkqsXB9KgDUC76KCY&#10;0r9o+flx49FEMpRzpHR2eud2ZeenmrUCU8VRUfaeV5E+8kjjtJWzRqUIDCV1p1V1a0mpmJUk+x3s&#10;MMccekLXpbI5cVPRk44qitp1cVIqqeaGJIULRyTKrsphrlAsG4JLKq6frpUWt7HUcSaAFxXpnqNU&#10;bTkeaKWSWSKQNa/hieWjg1+GBIpCqhmIZgxY31EX1WI9tvtmdb9aIB49RcPEcPXS1tPLWUjirjpX&#10;EarUSB4UYxQNE3GhY9a3UkCQAix9kV9aozeGx6SsaGo6Ot1du6srqajWVoHM0Hi13USVLBPIxZLA&#10;oxNgb/pPH59qNrT6dvDU1z/k6VQuGWp4jo09DWsYowQo1qhOsK9w5uLfW/5B/p7HduC0ak9WJqa9&#10;YMvFTVdPJG8aOgVv3HAQPq9LFGUEDi55HBAPtye3juIyjeY6srFT0QruD45ba3Lk5M5HRVE+SkqD&#10;PpVYZo4ZZj5XeMSKVLMwB9UbWt6QoHsA7hy14LGaI/Poyt7zSaNw6CnHdXUwhio85GKsiR4qR2SR&#10;ZSJH1AOr6nl12AEhmWMWA8dl9p7DXGKHyPR3BuDK36DdF77q+LGAzuCyJx9DDWVMXly/knjWF3hv&#10;c0bLAS0i+nyreQ+oabKCCBCiGQHWOpE2HfpZSIZjg46IniuoaZqutFRGkFFEkMUS1SyZE1BjNopF&#10;Yfp1X5jK6gPq3F/ZNIpDUP5dSlEwKinCnTnWdXY7WJGWS0McmPq5qKCCBTEFL1EAjAGp7MPWhGoA&#10;rzY+2HLKelAkAwOkvmev6OkeKenwyyrQYmEgVdoi6MlnlnKDzM+hgahbeq/H6fZfLcGtD1dZO6vn&#10;TqHSbUpo6k2hVKk44lftpoqTx0k0emoSVKgeFo2ewFixQHUq6vaV52PA9aaSnDpT47bdIUgpRFXT&#10;Jj4qr7eHITEiNqqMCU/czBWKp6hEw/cuSVYILe0juePr0jlOoivSmpMLFVxUwr4JvT4RVw+tMPTi&#10;djEoqxKB5WjIDgu/q02JJ4LQYjovm0Hpc46n0yUtNStEchqiV5zLDPQikUaikLWXRJVKdZZmBXSp&#10;HIA9vI1R0WzD06UtOLinaWlrlq46+bHVtOPEZRBINVUau3DSR+lw4JvYMOW4d6Rmnn07ulPDE0Up&#10;gSGjHgSrQMhkeN/OkNPTMDqlLBFZ/rYknj37B60KUx11K3igM0kcafex/cwGeZH8MgBSVGEY0qwL&#10;EGQ2Yg/1HuhT062MGo6Z/KwMSRVj+OqeCNIlp0Opoz5JpGLahZCNEcaJwp91orDPT+rIA8+vSAH9&#10;qrp715pWFS8NaJotEkxmUJM93LEIJHKj62W1ibsmP06dUnh1zEkflQo0lQqyx0umARHzyvaSrmYx&#10;ppeaMFVgKR3Kll5Iv7bIIND1bqVLoW8iSQIJY6lvFU6J6qcUrWBorFAh1lpmhZyQygf1HvXXusiz&#10;VE7t9lUKJJYY6hRPLCyGGMFS8awgMGYjkBSL3ueb+/de6b453aeUmNVeqjpZoI4qhz5Vp18c0YpW&#10;4VgGZ2GpgdVtX49sp8XW+uLyTSyTw6THSVCyRRRu2irlnhhNTRqsgHpcJ6bkEPZr/j263w9XSlfn&#10;03VFRqxaMwkeaMRfbWWNEDSXlsixC4EcemMqVLMvKj6+2R1ZOHTPUTCGeWWmloZGqaRp28MT/e0d&#10;TJDpmimEgdNMajWpVBdmBb6396YVWg6VR/D0x5erQUtRIXUU5hppCsPl+2qESDSsLV8isFeJEbQG&#10;sjM40nVwGNJ1aerilc9Jb76GqhpdUkymeKsdIDTCOhoRKNUfgkkQrKy2vGsai9lufrfxUg56dGny&#10;6YWr3kq5FSplqaSCNloC00jU8YemBpZxMELCeZvGgIsUXVYhjf3o9W6S9TX+CYyVKQpEQGkpIkJa&#10;qyFgsyJFCCwhZmBsederm309p1Claf5utjj0k5VUCcYusfHvqmyiJAPLZHkVMNi4NCllcK+kqeAC&#10;t72JFvk2fL/Of8HW6+h/1eQ6T9VEZoZlWapmevyMjNjWp3qKipclWmtPa0CuAZJQjKV4VOGPtylK&#10;Gnl54/4vrbDsOfPy/wBX+odMNSi1X8RyFJ9nWLWyuk61eQWhq4dMwRYwJdLxwFANUUdm0hVvc3Ng&#10;CAFP+Cv8utUrU4z6mn+odM9bSS11bPkI6aKSFGc+HIGadaXM0qeOmpYXhZfuaYo6LoBKmwI9Q5dW&#10;goteP+Dz+w1/l1oqD8Q4eo8/KnqKf4Ok4sRVqilo428VdS06T4ulRUheoEjPN+7UlmgSNSpF7C5B&#10;A5v7ex8TYIODSpp/qx00VHwr5jgMDjnP2ft6ZXWWWq8rKk9Nj41oKb/LHo3o5IKdnmlkSUETMylo&#10;l8a3Qmx4F/bgHl5njjj/AJumGALVBwMcaUpx/wCL6ZKqtlhRHgrKFIpccmShKxPNRTVMUrRzIbgs&#10;kbrq/ZsNOmwABF3FQHNOBp/q/wA/TTEAAg4IqP8AV6f4M+vTJPItRRPBCtPUwGqxtTHUVk7UVLJV&#10;wSAwtIoGstNIFWOxtGrc3t7fQaWz/q9f5dMHuTSvy/bXz/1cOoctdS1GSfwVFPSQ0LVMsrLIC80j&#10;p5Z69qIIRfyHTIHAcqQONItcIVXIJr/g8v5dNEqWxQZ/afX9uD01memif7RoEpqmorAsomH29FKr&#10;0X7NAZGvKFD6dGnSy6rFje/tzRio7gOH+r/Z8vLybwMUoSeHr28P9Xr1jgeMQU8tXLBNLGaiheOK&#10;GodT9uGbIU8eMl0xOI5D5fPdWBYKXDA30VqDQGnE8PyNRnIrjh1UEU7qenn5ZIzxzQ1+fr1Bkylb&#10;HSFlktHTGggmqjRUrzUl28kXjH+euVYl1ZhHrvGGP5v4S6jXPHz/ANQ/ZkdVZ2CmmPyHrj58PXHT&#10;JXZC1V91PVKs0MjNLVVdBHT/AOVSyCCmqQkYu+oFkmSEaF5bhhf26sY06aflWv8Aq+3jXplpO/UT&#10;w+VD9vz/AMFOmzK1NVMtdaGKmeuipaamnqIUVMrUwPYoRGNQiuSkMkdiDpP1W5cjVVoeNPIeX+z1&#10;R2qDwqeB9f8AY9OoBk8MjUbU9RVjGTU0SUyz+nFy6DXSVKJILlEYq5SRm5NwePbmkUDKaVrnzOeH&#10;VgwDaaE0oKDy865+fr0k6mGPysU0yx01Q0fLTy1dDkZKhQPuWfUZaqE6DEq/t/X6nj2oHChx8/l/&#10;mPn0waVr/kNQa4r8x5Ux02vFSvDAIaHyPBTZQ0sNRUSLUCdRrqBJFPoSQIDyryoEcoNJH0uBSorx&#10;p/sfz/l1rSKLitK48/n+z+RxTptSEwxQSyFKeRnknUSRjEmvxVJAtRLTNUPfRWlb3kjuWVjYtyfd&#10;yAcen50PrT061QAajx/3mo9Kmnd+3rnLXF5YnnpoKcVXgRqswxLSKlYgWpmlaBAzNEqrwqNdn8mr&#10;RwPCMUNDw8q1+wZ9c/ZSnVSxJyB6VpjPE49Mfma9NMRd3q1ra6llmgx9a1K9FDTQ09K00gengFS4&#10;JCyol9WqMBXZrsze7MBjQCOH50/2T02KZqcgE4FKHy8q5A+XTa0UTTSCnhBhMMlVVVpic/YytGNd&#10;NUwTgokhkCxm12YaQPrf3vyz68Oq0FaKK4JqPL5EeWfPrNA8sE8lZeOCUUDuTFEK6KCN4/GIaWlQ&#10;CzT6WkkUEsoUD/X0wqpHHP8Aqr9nV6fi4UH2/s+3qJOYJ6R6qfGtTl6mOOvmoJ1GTljcLUwmJ4hz&#10;GqqJJS1voR9Le9jDaQQaevD/AFenVMadRWmRWhz6iny6n0k1HUyRPBUtFLJLV1Eniq9GLx6H1Y9I&#10;6hAoZ3n0SRw3UqCQ3B4o4IBLDH2ZJ8/2CtenQEY4zQmuaKB5Cv20oP8AihlpY4qSCJJVpUgipaxZ&#10;BJRgVL1InEgpHWFElSOVCYlqJlZgQ34sfdWNT51x9lPtOD+XWwFUDhSnp5188D9pr8s9O8FCJKJ1&#10;WoqZJZS8xxbqs4jNHC01LTKVBldwA/jLNo9AJ1WFm3ahyPlX18q/5+riMaeJ+zjTzA9T8q+nWaip&#10;ZaGqSaGWtYSos0lRTwwwxx1lRBpTz1H+ZVUVmdClmQgoebe6NpI0kA0x6mn2ca/b9vV0SjAiuRX0&#10;Fft/wU+zp5o4UUFIKhJ2kqGbGiWZIFeKeM0+RqKWGNGEkqhlsoI9DLpILe2HAp3Cnr5n5A/LpxE8&#10;wfszQfMgef2elB59SYo6SGOsqRFMn28aT1cwmaWSrluI5I1xoFo4l9MjBm1qVRdVyfbZqdI/Zjh+&#10;fz4elOrqiqWx9ueP2D0HH1rjpQRY53eWPJCoTGUL0clRWiSN5KqJYSuNNTPD/bhlBiji0Nd3D8nn&#10;2mdgAClNRBwPI+f7RmvTwSvxg6QRk+Y8q/Ycfn0o6GBaabHmoq3Z6StnmZjL9tiMXF4/uHrER0Z5&#10;Kgs7ANJYeS6hSq+0rgkEKKVGPMn5fZw6UIgDAkmoOfIDzx6nj0/o8dXNSVMemCKOWStharrXjYRN&#10;KJceKt6hHj/tL4le2llLgEED2nYEKQfs4edM088Dj0oAJIYcOOTwocV/PgPl06Q0dFJPRvVS0cQn&#10;FXJW1FTJM0smTqtcrVEsiuq+KYpHKEQiSygRpcn2yzMBQAihH7B6fZ8uriNTpDUAzx41Prw48fyx&#10;1NxReBRknpVFPLUTTVAgoJYWd6lft4qqOkUIzkONMb2KhONXI9tyAGqGtQPPIx+2mPsz07H2jxKA&#10;+vlx4HyrkfZTj07wJPHHmqXHvFSzQw41Pu67UGqK15DUSY4zhWjRlV31RJGq3DFmNh7YYL2lqnjg&#10;enr659T08tRqVfln50rT0/IU/Pp9oanyQ1FTNEDJTwvFJK0sVRTiSAASyOzKC6SF4xFZf0BDyfbL&#10;VJ08K/LPTyGqd3+x/q9PlTqZTHGU32H8Px/3lJ9zE7TaTJVUk9PMEdcrVSWAWQswKEFQi3te3ujC&#10;Q1qdJpj0NfT/AFfLqy6MUGK59fz/ANXDqbSmlrnapSetarkmeGhoGpCZYqBH0xRqLLE4soHlSUHT&#10;6Tb3VgVximK09f8AV5dOJpJJrnNPs/zfPp/p6iGoKtFLl4ZJapIWiyEFCJaaqlnFNHVrVyRqXVAq&#10;hnmR01hUuWXUWjjOKfKvl+3+VPPq5IOMjh5f7HH7a5p05Ur081ZNPM8c8VfIaOCKoZIoJKjGTeGC&#10;masrFQl52LmWWImNVUoAFPtsrQBRxHmPnx4eQ4Zz59exlq8TT9nDiOPE4x0q2jNRUQmixckkdXC7&#10;zUsORSEJNEfCYZKx9MbMbyMYFsOCV/p7ZwKksB9o8vX8+Ffy6tSuNNR1mqCsjhZpMPDJimpWYVn3&#10;0L01ZFL5Y1qPAAqwh9EZuvJuV4a/uoHpXuxjz62c4xj18upCTUlPDJAxp5Yllp5p6BEbxyT5EtJe&#10;CqRQAD6YjrJsHXmw9+IJyAfzpwH+z1oGgxTP+X/P09EQ+CnozXM8qy46qrKlZomIraqd442aeBHR&#10;ZVXSjBFKgA3N7e2sGp+3y8v9jrfAU/1fb1jkgI+5pasRVFVDTtRzySRRCqljhqGqjUzVcZcKhKBA&#10;wXkFWvcj3aoA+Vagfl6daIrg/Z0n8jQpiUjq6yOkczQCSGnnr42p4qiNvDLSStGDEoclJVmIvqa1&#10;me3t6MlsZ/IZ/wBQ4U8umpABxpn1/wBX8+i+74oagtVTilXDq1LFTVKY+aGlpJqQo7VMeFktdqoW&#10;kMRnEUgUlub39ndo4BFe7PnU+nxf5ckcOiK8Tiw7eAx9n4fn6Voeieb4RY/uqhKirqgIFqqNq6sg&#10;ap+4mvpjqgY1WQmaJyy1Gr9vSY7kk+xhYmtAcetBigPl+RHDzrXoMXNNJbj6VPmfX51Hn5U6LHv/&#10;AAy0M0lP93PROaGIVqSIQJ6xqQVVZUBHF1jMjhdKjSFICg2NhbtlxqXV8zT9tPL5evQX3OIAleBo&#10;K/4a5/wDHRWs9Ts8ZMQAVI2WFnnSMSxL61VVYFmYWA5A+v15uBTAyjj59A24SoOOkKymSUKfGJYo&#10;y5EkaxpB6bm7W9RvcryL/wBPx7V0alfLouIp1//R3KQqKC1/+QTewJ4vz/xHtR0T9eIGof0/Vq+o&#10;v/S4vf37r3XEpYNyLXI4ABseeLXP+x9+6917QDa2i5H6r34P459+6910w+tzYiwBB4sPp+B7unxD&#10;rY69a3AUEEfQgXNv8T7eYahTrfXHQoDAg83uFJP54+v+9e6qdZr6da49d6P7X6VAtxz/ALE+3Ot9&#10;cSvNwGJP0b0jgn6gH/evdH+E9ePXbJYEWAuP0nSV+v8AX/efafqvXAqAQSBe3H0sLC3BHv3WwK46&#10;70D66SCf6m978/j37r1SMdcACb6hYfk8An+zyD791rrlpIsAL2F7lVC8nj/D/YD37r3Xa/UfT6g8&#10;AAE/0sffuvCnn080973KgfliBf8Aw/H+29+6tQHA6eIrWBH0/wAVtbjg393T4h1cGg0nj1LQA86Q&#10;OL3P9R/T291vrOoFvVax5H++/wBt7917r1gOVueP6Xv+PqPp70a0x17rgx+t7gW5HP8AT3UaK463&#10;1AkF7CwubWPH1/xvx9PbvTXUZhzwoH9DwTb/AFrH8/4e/de67K+ksbgA8n+vHFhx7917qDMAQeGt&#10;9T9Obn8A+/de6YqwKoOkgtchRYcf0/w/4378K+f+r+X+r/BomgqekpkYtN7KpbSx/SNIJ/T/ALEf&#10;X3o/P/V/q/1egZkFDX16CvcMIeGQSqR5BdmsSqSKwbm/P4sbfkn2kkwDTpO3DoofZtHOy1GqIG5e&#10;NrXEkMlwzSIT9fwVt9Da/B9hjdiTGaf6vPq8fl9vVanbVHMzSFnlSaNlrvto4YZoqnRJeoadHTWS&#10;0YDiNSPTrtcn3E1/N4c51evQisV1LToutXiSpyOuGCrFzItXKquKOCZtYSKRg0r8koqvp4vY2v7T&#10;i5jONXRnoI6DPLoWoa2CWmWGppoo44o5Cshp6QjzrUmjqAVIUEswUE/puBz7Uo/zx14Ka56CHP0B&#10;aGd6ppzTyRxxM9MkTAsP26AxQoCikAqVUD9b3FgfapHLMD1uRSVoei4ZrStTkFeKoVQkNJHNVKv3&#10;UFJSuRTVRH6TaziQ21CzezuI0A6LTg0/1f6v9X2Fs3TmZakyTR08FWiH7SWlqhT0sNbC8p+3qY5F&#10;sEhSw0PYFgLD6+zu2rpGaf8AFdNsCRXouO6sv9lJUoyk14q4w9IsrpDQ0xh1J4UjuXLgAhxyLkX5&#10;9iC0QutBnpC4BY19egv/ALw+GKeUSSUk7NHUPVU87eUF29BWnI0MRZQyhja/q49mqoQanr2kdcqX&#10;dEn3C06yJLEadqjxzRCCiD6NU7SCEBpCx+gRgBYfj34pRSBmvWqDrGmfnnAbVEKuNmZYxLKiy07g&#10;q9GbAfQ29RsLfk2Pu5UNSvWyK9Socus5Qr5AJYUkSElW/divqbTUXOsqtgVe9lJvYj3RxRccOtaR&#10;0/wZqoRpasAJNMkUZIVIkC6gCsEbXGoc65WIsfbPWqDp9gztTGaFahfuiklRUzznT53hpxpkhJIK&#10;vC6nV6Sf6fUH3pqkU68AB0rqLMSVUi1CzU1HJLDFBriUpBS0MoMkKn7qzRD6hiLre97e2SKGh6cU&#10;BmoelbQ5AJCsFF/EWpolgHiqHglx89SHMstIBVIlkOm6yXAuzKRax9skmuenAgB6VtPUzSRTRQxR&#10;UoRHFNRyUYWseQsCqVEAC60IBkEkUmgEAm4BHuvV+ltRfd08rRQfbVFHHNFUS61UY+rSpCqaqjqW&#10;T1yRPqGmQmwa6qfp7dU1HVh0oca80c3hh00kUkn3mQV/2zURNMIWqpo5hdQ0WhVkiUXKkBfb6cOm&#10;2Ra6j0czpmvQTUKVBB0O9E6gEpPPFOVpnyMTAaRCmmYzgDUoBI49sS8eqror29Wj9O1Uc1FRzSGa&#10;BlWaihhptUX3DAiU1cKm/okUlEY8glgfbURqelTcOj7bQlWiiVUH3KQqjo7RCQvHJEvik81gGYrq&#10;Dkk3Cn8k+1gNEr0wnn9p6MHgJDD9qvmR2k0MPHEUSRGN4xK5+hBuCv8AxT34DSaevVuhLxhjuvA0&#10;q6+hXDGJzZiNNgCCLH08EfT8+79My+XQk44gAKStymofgISbgLb62/p+PaoGor030rqWwUlQpAEV&#10;gAPVY3LA/wCPPH9Le3I/PrRrX5dKCAKW1fm7C5sbi1x9P8ePbnWm+Hp5gW/Niq83F/6D8e1XTfTn&#10;Eo4YmxKgn6Anni3v3WxjqWighWFje9gP6j6nn/iPeurDOevFQPqENrfgC4/I5/3r37rx4dcdFyeB&#10;wCQL3JBH5H+H9Pem4fs/w9U64FfqAo4AuByPqL3t9PfjxH+ryPXuuJX9Q0j6L+foLg292691iewt&#10;ewFhYAWuR+dPuief29e6xFfUTe3FjfkAnn/fD3brY49cWAANrEAXAF7HmxPHuj/D1frEbMQ3H4/A&#10;544+vPtnrfXFh9eOCbEEAfT6H37rRpTPXIBbACxJPPNx9Lj6e/dUNaY4dcSF5uL3te/0/pYf63v3&#10;V1+HroILiwFiA3I/H0DD/X9+6315/wAX1XC3IB4+n9Pfuqrnu6x8kcfi/wBAvBAvY+/dW6x/jVp+&#10;tgDZR+fVY/X3sUr3cOtNw64kHkt6l0gAC1154t/tN/r/AL4C/b+Dj019nWErcj03I/1S3/wt/X/W&#10;B92Wle74uvdcANTWupuCCCObD8kf4f097f4T1s9dKGAbgW/2ngW/P/I/dJfLrR6zLccemxW3H0b8&#10;ek/jjj211rrxPABXn/UsLEAn8/8AEH8+7p8Q62Ovc35/oWvwttH1Pq9vN8Jr1YCpA9eiX/Kbs+La&#10;8WMxFPUf553qsgI3VAlMkRMOpnKsQ36lA4NrN+Pccc57w1giwq1CePUq8gcsvukzz6ahcDqs/cHy&#10;Ew2GMjNloS1SZnV43+5LD9RRoYyCPqAHbV/gbce4fu97VeEmT8+sgbPkWeQCkeB8upfXXae3tzV5&#10;hFY5mrqhYTBUNrlhnk4RzOqqnjIIIYAC1hb8+27DcYZZqaqk/PpPvnLlxt8HwcB0v+582ibVyNHF&#10;UGKoSlEFTDMl5pAfRCpA5A1MdduCo9r96uQYCgNTQ16IeX7Nvqalcda4PfjVL7xyFVRR09M8EuOl&#10;qKVJTDDHSUEGqJoGF7BFKpqIN21KQSQPYasW0qC3Gpp5+nUpLbK0LxUwaVHyAJ6sK+Ife+M3/s1t&#10;qZyWvTDqs8DQ1eQjesAk/wBxqkrANGqHQLiO10CMQDc+5O5d3Zin0dy3cOA8uHGnUH848rC3ufr7&#10;VKKxyfPjShP+CnSDy+MqE7PNHj6VXhjy6VFJXU8XhC0NHH4ooxpJedi7Rxsqk6DpJI1EexOXUJk/&#10;LoGLC+tSBw6tQ2H1lQ1W09w1eWg8dCuPCNOzkU6ww48rC0EEoPijYkOY0P6idQt9G4Y6xkjy6dnF&#10;ZATxPVSuZ6+r8LlchFQ0tCuQhyeUo4o6OWrqKyvoI5mqaWlehqQY6coL06T04dP2SW06uWWuB59K&#10;VicYHy6J531s2pahp6+alpi2Kqj9lRogklkjqIllmkq6gogDMdYJb1EXX6i5qjjVp4V6UTQViDny&#10;PU3rfBSbjwK1qtQ7hqcPRyUOJhy8L46RKbNQur0WQyX6VkYaxHqut9FmJb2nl7HPkD/k6UW8aSQV&#10;bJHD1H29IXG7VyFM2aoGFe0mCyNJCKiA0yvQVNXIYIVkSQL5RIUUKrHhAxBBJ97dw1CBTH7em44t&#10;OpQa0I/L0/1fz9TjdVbAw9ft3a+apqUmLGRMAsUk2LqqTJVVcRkpo43F5aaM2hdfUGsdICqfZLdM&#10;3ikfZ+zo1giQqp+39vn0bfbdDT5HcFHuMoJY4EraSBRT0tNBh4KOzGakpraJxUO6hHdSYydNiBf2&#10;hlcjt9elOgN8Pl0aSHDPPSSfbKscdJr0IyvUymUqGglrJn0osc0YIQkAgfi3HvS10k9M0HTfjqKn&#10;RY8lTpIIKgRCRogwrYYoyUEcsbEoYlBIQICCPTxcAWEmM9V0CvSUGzI4sjLW0k6UNRRLV1gpKVo2&#10;jp0r2MVRjpIiropLaXWOPTa5F+D7r4uc9PrEpWp6Qu7drimXGVcWLhrJY9Qmo5IVWnq3f01KUskd&#10;9XjY3jU/4/ke7K2tq9aaIL05UmfXAtRbeMUmVloPBW3kdIqSKhr4g9FSTyyAMVhUkXYC50Am9/ah&#10;sADrSJTh0ucRU4ipiApsWQ8WqonqaVDTVdbU1Uuim0MeQA91aL6DQ3P0AQyGjV+3pdEooK9KBHMO&#10;qXyyGulk+0RdYijqIY3/AMtdFQMeAwRFW/J1FjYe6am6f8PPHHU+LFSu1JRVs2oUyz1DR1dhBNGL&#10;vAsM8gs7xswEgDC7EHRZTbQJHWmVNNV8uouQCrlVxaUkYlx87M9VUCYtPNLTrLEr+PTpRnazlNQI&#10;0kDSPb1eqCg4dQamogxeMr6hqGnnyrQvU0nliElPT0NQ+iKR0jsUkhudCEamIvf1e9VB4deC62Hp&#10;11j5KyDDQrXNTQiaAMsUJCrE8pF0kiX9LPdvSnIFgeR7cSmk6utso19vHpF5ikpKp6efFCdKGAyV&#10;NLVysAFyMUfkMpaMAubKSwcekWt72rqMcB0oFQO7pN5nIy6aOeFq6Goro4xRwrIkVLEEpjUS1Eul&#10;SS6IwcyN6GHp+qkm+oU1db6bqhceaKPDw1ywtWyUck1eKJ56maCAeR5pIkGkRMpAJ1W5UkWFvdkJ&#10;OV6ZkWpqOg83DW7ehpchU4CeDInJUr09LNRViy0dIRKqvUfaqpBQBhoBVmDBlJ+oF+w8OvRL5noP&#10;p8XuCpzVXXvVrGJKelRJaZYvspsjTUgeSqkWIMIo0iUAhjoci6AFiA30uRlA6RZpqQz0NDl6ipbM&#10;5GaVoVnVIKGPHQzPXNkWBBijLlJXVahQRGLqLqLttUEnyp0rTSUA/wBX+qnSJqKiOsxQoafIUeh8&#10;vJWQ5COQVFS+MeRquWtpxILeOnV4/EG02sx0g8e60odXy62EBWn5/l044TAVWXrpj95TUcU00jV8&#10;lEqxU1Zg4VDVE9NXsgZfNxC0SXYXZh9B700gX5/5+rCPVlv9Q9eo24tq7f3EuKpqLH1+NoK8zTw0&#10;8Ev20k1HTn/KovuuPuJIm0SC4BKHT9TYeWZlJY5+3rckEclFOP8AL0G2Tw1TjVzlbPV0n21PTUNH&#10;QYSkpm8iJVTCHH/ZVH+c8dSqLMEk0xg6wwFr+6mRXppFPmPlnh1QQlAaH7B5cf8AL5D7a9JGuwSZ&#10;rJ0GS8VbTxPFNLXUoilZKvI0yCnp5cDUNphc07ERzy/pABki1WuPagqlf9VPn9vl0+ihiDkD0zk8&#10;MfZ+ynSONBLlKyooRllxa/xKnqjBl3MlOIURqavSCSMNJIrSosSssRFwC1gwb3QmmSAcU/zYoKf6&#10;vsDwXXhTpzXPoP8AD0y0/wBhLDJQnOQUtDWTzSUUTOKg1FPEQC1RWMv7cnlVhRlHuLHWtwV97avx&#10;Bat/IfZ/l68CpGknBJp8x519M8PTrNTri431SKtZUS1tFjqaSemltFjYWVdEmgESeYkr5EN2VS/0&#10;BtogkUGPM/b/AKv83Vhpr3Ctcfl6/n5+vXaU9DVz5GsFS9RSJkZjSzrEk0cBgleCKukp4gUKCNbw&#10;oB/Qm97nWahfUdVIUVYev+Dz+zPUGqqZY6+CgfKlZpqaHJg0okpVrHdxrpZmjuIRCqKGkN2CMNQ0&#10;k+7aRp4Y4U6q2W8OuePpX8/KnTfWQU89XLUYl6iKpeJkx9RPX0lHTzUMgDtNA1MhCVkheIOxVVaP&#10;UbhgQHFHaA/A8cZr/m4/n022SSp48DWgp64/EcDPTM8GQfJUlAkkojemyUE7CVTT0FbQwq9Xj2qJ&#10;CFhe6iR2TR5bsI2azD2+AhQkjh/g9aen+r7K0OugwMg/IjJFfKoz8x0mKajONqC9b9y8xSBHpMeJ&#10;IK6heJWmWkkMMbAxrHrNxxIPUzce3PjWgA+05H+xTptaLRmrkCoGKfL7Kf4a9T3p7PXUMnhtVwLX&#10;UlUlPBrSksGoJJEiLRWhjaUF7atT8Mw9PuwoQGFcY/z0/Ohx1qvFSRU5H2eVfLAx6/PrCapp5Ymg&#10;roJsPRIEyVfDQLj5lNEwemqsUjDU3hkkeOV5V0hWFxYe7aMcDU8Kmv7emtQY1BGkDJpT7CvrQ1Gc&#10;UPWNJKZq0ZGKGirsnQhKKWJS9VTzYzX5YK6tMg4mcqpniQWJIA0gn35lohBNAf8AD6D5dbqKiQUJ&#10;GPUU41Pz/l00x0lK9J9zRxR00FdLXsIKChkqleogcMzTyFfQlOjxv4lJAdgPwfbhBL0PkBx4/l/n&#10;6SkIVqtACTwH+rA9OmGrmq0oxURNDS49gkQFS9NHChsfv45Z2X9qRG0q8UQHEli12A9qkRSfU+v+&#10;rjX1+XSOZ+3VwX5n9ufKh8ugszNOkiNVVCwxDIv9rNVUk71Usc8EwSnnhoZ9Up8ZUx2hlI0KHK6f&#10;ayMEYFceVP8AV/k6KZVBFWpnz9PTj/s8OmDOU1NWU8lVl4oamV6yFaSpSE/bCehiMNVS1AujRtrM&#10;cniQkFdWjXa3tXECp0r/AKq8P2Zz0mmRWXVIKmoIoPMca/Pzpn8+m8RrU0STJTxGPLRw0UzeZYI1&#10;SRtEamZrVCLoCMBo9fpYjm5cFFbJyvTQAZaqMNj8v8PD/ivMpXJmdGbFO8LUqSDIQ08euCn8FJdA&#10;WpormF3ey+K51N9eTw8gH9oOPD9v+HpLIG/shwGRjyHy8v8AV69ZlSjaikjqaQQlZlk8JIjpUknc&#10;tMaamPLFHb1GQfT/AFl97yHBr14IhTK1p+z/AFev59RJaCrhSoq6arrnlpkpvAaqkWWOmx9XCYnl&#10;qqUDUsmlHVOLD0ltJIvcMhxjP+GuP59U8FgSwJ+WMAfMeX/FdR6vF0UNRSxRUUsaVMskVLIlVCKh&#10;46uEJSJKGawWR7uSwJClbab+9pIxBFeHH/V8uHVJIY1IKrx4eZp5A/b0nBRUR8864+eBZaozw+aX&#10;/JTVU50z0tQ7KURQmsRuiEO9yTa3t6rU+z/B0l0Lk0PGufUeXT6kEbMKPHrWUqGR4sfTnyy5KmUR&#10;GqkpqiPHK2pAbeRgiMzHlgFsK4Bqf9j7R1cqtaJWnkPMeZB4/nw8uHXqRfDLSPFNUHILjq1I/t5I&#10;JnQvTWmpnmUtGmmHW0iyxl7WAbX72cjhQdaAGPWh9PzB/L1H59ZHpqqrWJcbWNBAmOauiofJTyvH&#10;URRA1CaHUElYm9Fma7fpseBsECutc16bdKkaDgD5dc4oqSoog6LT0FJSUkoElHDLNJU10lKZofuB&#10;IBoR2KmTV+i4t+Pe+7VnJPVCFK14DP7enSmppqOL7imjelejWljpYPsVkGUyEqLBUCBmukYQMGWN&#10;rMy62+g92ND2nuqfWuOmixGRjh5eZ6V9FjTWfaaWoM5T00tWldVK/jp3j0D+FymEAeoFZANDNqKE&#10;XBsPbJ7cHB/1V6q3oM/5PT/L1HydNSTCVo6mcRGqphDStD4/uHmg8ppKXMv+ryKbuJgrKAqEC9/d&#10;lP7fXpmQ1r/l/wAh/wBXp0ispg38+PqPuxPDUVU1Tj5KCWUVlLDOhSpx0lLVIGM1y37jX+itqVQP&#10;a2NwFx+f+foqnUhh/q/LrqP/ACJClZDjpXxtYIJZK0wvDOkakeYKsV40hl/sWKyci9zY+Jr3Diek&#10;5I8+mrc2BNDtrITvWSCaXxyq6usdBVY2SJryLCyK6RzubUyyIALfW5Hu8ElZQD/s16aljAjx0Xvb&#10;eEgqctT0BjeV6uQRzRlWeZmiIetimnPqXj0q/wBNII/p7NZ5tMZPCn+bpCsIL9bJ/wDK/wDjlsXJ&#10;7ch3HnI5KPKSVc0yweKGqrZ1Wq+zqZWgkXUsA106qgPqAU/n3CvNm5zzXxhr2ilPTp17aORKcKHr&#10;ZS2J0TtPHiKGHAYujxscEFLR0i0wKT00aK8bzzKdQYyEPcc34bgew4ls01DIOimYrG2gHoaK3Z1D&#10;j6ejkXHUsqwUzwGGpijVtJbQBCzKFAFzpezFf66eTdtujhoSK9MBz1VR85PjTh+39oZnHYjbUWFy&#10;lU9I1Hk49ExaKnqVkqI5YZY2WKaQelZCjD66eD7ftrj6OcSrXHkPsp0YWdzIp0pxPDrWc+Rvxw3p&#10;0BmK6nq1x1Rt/ElHlyEKMHkhycvliheq/binkBbxllRCtyUQAEex5tu429+KGuo/5Pl5dC6G9Ii0&#10;y0x/h6L/ALDyKZ3dOJpcNRJU5aaWKRYJnqKelNdTITTiaaxL3CqrR3GsXbi4BMLyMxW7MxoKdKBd&#10;oCNJyejVdqdcZmo23GYaaikq3pXrcdS4+gCRJTVKpDW08cSqFibUyzrGfWoLEqv1JFZ3sAkFa04E&#10;/Zwz5/5+q3N0zLWufL7PPHRTtydI9hYmko63MYmvanyFA1dQ18UUkkEsUc3jnqMfGvpqlj8Zkk8V&#10;iFupAI5EFtuNnOxCN5+f+X06RNIaAN5joL8nLUUCU1THDGGgjWA1b1LIkArD4YKZWZdcIdY2jKML&#10;gD1Gw9mCqD28P8vToc1BAof2/wDFdK3bdPV1FA1NKtdHPVxvM0tW0M1E9LLKBHDKkqtpgiZf1u4J&#10;LelT9QxKFBrjH7elkTjRRq/6v8nQ/wDUfW2Oh3XDPkRSf5RNTTmGP7lI2pJBorKWrS7QxSqjhjE5&#10;BAiZj/QkO63X6FI/Q/b/AJ+lVmKTBhwr/q4Y+z5dHL2n1ntzN5h4KM09bUwT1VO0kMESRTrTeuho&#10;p2jTQEmj1tM6getODYj2CL+6lgQUrny9P+KPD7ej9Fikywznq5L4s/G6qheny/2cE1RUFZaBKulT&#10;SlE9OsSV0sWki0ynyGOQn+x+ki3skjje8fSP9X/FeX59BvcbuOAsAf8AVXq6XrHrBdr0epG/cqPt&#10;GnjZRHG6xx+MRilUKEKjg6Ra5PPsbbJsbW36r8T1Hm4XIlcsDU9DhnMVDWbfraEgReVTHLwGADrp&#10;LqRc3UWIuLexXe2yy2hiI6LYm0t1Rt8kuiMlg8lmMvgYXGSrsu1bTxSSAUtatWFNQ0kxAWJvCiqi&#10;yGx5BH59xNd2f0czI/A16G+0XEQioekv1xtnbKwRY+PJVcVbkRT1FdR1DyS5CjZIAtLS1DuHURpY&#10;qFjIEdw1tPJKplWgNfs6WTOBJVOjNR5XD9a5qGqBggSpp5NUdbIY4pKuOFQkLSNrOrUvqKG39sAX&#10;J9szGkgp5dNFWmweHREvlRSn5KdgbHmrkmi66wH/AAPmhpI0FZPkEWKVKdJdQCxSD91w5ZGA1Eek&#10;e7eP4ZealGYY+Xr+0dGtnaxIoqK8Oj6bU2311h9lQU9JDRR/bxxiJKWip45WkgURxvOkaswW4vc3&#10;tcLf2zGIWjLvx/z9P3Dvq7RQV6U+xayfFyVVTiYoy8sxLNJT/avLRoQXkREHoBP6UYfRyQePd4HZ&#10;ATH0VTgtIA3HoxOBocrPTPWyLGk0rBfE/BaKMcIjgWK+TnWTcgn2tt0lKGQ+fSU3Ecfb1K2J1/rz&#10;VXlMhZqiSsaeMwIppoomN46cE3bix+v9QPwPbu07c812zyDh0lur8BQq9D6aMElQSI7AIniVmj0j&#10;SSAn1FrW4v8AU+xsttpx0RNMWz11LSpFGzjyKgGpQ/pQm+lCNQP4P0PI+vt1oSi16oGBPWBKcyBl&#10;fS+kBbCycW5W44I+vFv9te/tMorXq/UKeMxSFdLBV5WN3DpGCTYjj/YAcf7H2lmBBx14fEOmasZk&#10;iaypeMj1KunS7DUWRv8AAXBB9k9wSBwr0ooDx6aJJALp+3AjqHZWOhSzcalI/s/keySeWnacV630&#10;1VMTqsaLdjfWSHBLmP6lD+VNwR/sfZHe1VQBnj0/H5dNFvrrb0vIJAVBZFS9ma6gfpXgsPr9PxYE&#10;mrJBx0q6yQSJHJpEg1IdMq3GpLHgsDY6CpuOD9ePd4bgocHrTKGHTvS1ZGv1AHQCC4aPyCRjGoaT&#10;TxYKwPH9PZ7ZbrJGSrnppolpjj/q+XXOUrJxb1QxhlVR6zKT6nBtcKONX9f8fZk194gqPLqojpj1&#10;/wBXp/q/wtE8Sx1CsWjLI0iu0hIIjYeopcDkcDT/AIk297DI/cWz1ogqaHqFUkPHq1I1xfTbTHMl&#10;wInkf+yOQoUfW59p5ipUknqvSYq44p1UMSY2mtGGbSGCEhfNoBNi4PLC309h24VW6b4NXrhTU4Vi&#10;rSxxmoUCQXUgeKznxNGDo4uPoDb23ElDjz60SWz04NMqABpbyaW8jIhqI2sb6SpHq+g5JH5t7Us4&#10;ApXPWuvQ1JiLBtTKGjqCft/TIJuUdABwASAwuNPBvz7Z8Qqf9jrRpwPT3HkJtRVAHC6wZNICORY+&#10;Fo1HqIvwUP8AsSPd9Wo160UUilOneOrvonmJZQ943UqWZmGgBSRyjEHgm9x/h7868D/q/wCK6b8L&#10;06licBywSzyylQW0qgX6qCv0ta1z7TstPLz6qI/9X+oD/V+wStQUBWAlQK9hdQsRUetWYfVTxY/T&#10;8e2sKdPEDh1YRDzPXFpRYEBDdLoIwvjZ2Gl9Cnngerj/AF/dddfl/g/Lq3hr011ZWSMqCLv6UkJV&#10;ZAQdarKqfgsCPSDccA+9aajq4oMDpK5iAzJUAoizXjc3vECFUhXOjVy/19X+sQAAfbiqddPTr03D&#10;pFVNCasughMD6VZzGt6iV5FDylaaPXZCRqsCOebAeza2iLHhT/L0gPHprfFSqY/uVvHIhkkSQXhE&#10;RU+iXxX1EkC1uTqv/T2LNs24ymsmAemXlVMdTIcTStChkWGpcG0crQXVgU8arpP1CWKAfXgfk+xh&#10;BstuUBIr0ka4kJxjpqqcBTIQskDcRXl0KIneLVeELGASzI2okXJA/wBf23Ns9uvl1tbiQHJ6jLiK&#10;SogkipaeGRy9zIsTRhUVAzLC7qSrWH+uSDe3srm2qN0og6WRXZU16ZKjDB2qRDT+RStUZI3Onx00&#10;iqZXhe2nyq13XUQQSObj2GbyweOuMdGEdxr49J2oo1gBEMavSHW62h8sskmkRQSwM9m0qfVIdQ/q&#10;fqPYQuIwjYHS2PLA9cUVwC5SeSaVkYuV1JT6F0pLza0ZXQQoBBLDUeL+0jIG+3p6Qdh6yRJAzLCs&#10;RmSFVnCFCscsNS/jjWEqDIbaRfnhhx+fbIWjaWHSXp0hpx+zKKR450SQOs7RMgFNIDqgCKAoUiwU&#10;m559qUShrTppuJ6VNEbQRyiOV1DeWeV4o1uFjuszKgPDJ6gPqwX2vThw6SdOsErySqvlSwVZI/JZ&#10;PG0LcyqyAFmKkadRNvp7WwuysKdNMOlpjJFZHkndNURCSM8Sxsxdg6yCNRpP4GggEcH2NtpukdO4&#10;9JJlAOOhTxX9gA63bQXaWwDSKdURSK1luxOrTwBY359yHtzowGeknFqnoTMbURtGpFhpWMvbSnrZ&#10;rFmv/sDb+ht+fY2tZV8MDq3bXt49P8VWkZaNlKEAgnUVuGYBmRCDwPrx7V+Mowet5OD1NWo1foLE&#10;MVYOdPKg6LodIJLX/wBt7uHB4deCgGo6yrG5UlL6/VFpta2r6af9q0n3frZFcHrmtPyPobqpDWtp&#10;UfROfofwbj36g68FAyOujGyo/pOpTqUrza5vY2B4597631hdGIPo1G6jX9bajyEVgAP8Lj6+9Hr3&#10;UKWCTUT6VBJQ6FsQB+CxAJ/oP6k8+2HjJNR16nTNOujUTxpQqSAFRCDo0sLX+nJBY+yyYEHp9PgH&#10;TFWeO37hCxAsBYDi41IqpY6ufz/UEeym7pTPp0pHAdJarRWUXsXUOQQLnxMlrePgBlbgKfYcvFLL&#10;npXDQ4/1f6v9XyAcZSgZp2f0rGBeXSCWllQ+SRnUc/t39H5DWt7C11F3FvLq5IEtB0g6+hk1LE0O&#10;r01SsXlDSFT6wWqgp9DLa1uQOeDz7JpYxqx1po1AqcdJmoxzPGCY1mUNY0/iYBpI11wyvIwvpf6M&#10;2m5tybge0b25bh0jYdYcdUVWHnjmmRpHidNSSHWzLJeTVUlBc6ibCw1LflPaizmks5A1eB/2Ok7x&#10;CRSrdGN2hvCEFAZxO11RWvddLqADFKyjUGXj1cg3+nuU9o31JECscjor8NYXKt5dD/hc7DNZhywO&#10;hlYDg34K8Wso4Nvp/X8ex5a3aTJUHp1Xr9nQh0OQVtJLKLlbXI0m30At/ha/19rvFXp2nT7TVasQ&#10;Vt6vqwFxpA/B/rf2749R1dPiHTgKhCOCxNuBe5P4vb3TxB09IOw9YJJxaysob9Q4sxH+pA/21/dW&#10;fGOk1OmOqmUAkNcj1EAAg6WuV/x9opZwDWvW/s6S9XJ6W5CKWawPILfqAB/P+Nvobj2RXN4qChPT&#10;RWnDpI5SZbMeAGtGQbAOobnVp/1R/wB4PsJ7huzKpVT1QqG49ImpR3uA5BJdI7fqI8mrR/tgf959&#10;gqe8d2o7dKUiFK9Y0oC5UtytlkYgBYwuoOYlsD9Px7ZDBvhz07oHDp3XBQObuFf8oDGoUByChIC2&#10;vawvx7sdvjl7pOJ6UBQOscu24LRhU9PrcoQPHwfoHax+vH1PtttnQGg6t03PgAsnEbfQggrz9NZ9&#10;WkW+gs1gR/vSiGw8Hy61RW49Rhh0YJ5Y0C+qRoWjLKSDZY5pCBa36uQSb/Ww9rVUDBP5db8NDgdc&#10;xjYfCbRqY0BjCSL5ZrFLyNqP054HJ9urpYHrzJpx0w1mHX16AqlUHjJS66APXa/9RZrD8/7D2Tbh&#10;YxOpbFenIyQDTpH5TBGQKws6FBGGQhGck6ZCWYHgj6i3I/w9x3uVoobUnDy6cJY5PTAtEsMyy8Q3&#10;iCy6/wDPsiL6YyhBH4ubkAng8H2QsFVsdKOppiQ6WYjyyRDSrElRGQAkouLEnhQt+CB/j7ZZwDSu&#10;evdR3BWYxK8FwqB1YnUjf7qLKwUmwBsPz+T780gXFc9OJw64pXCJVXXzZhC00JjvOtwhUkWQfQBr&#10;km344PtKdw0EgHp5Yycnh1jnZpS1tFwiS2YXLOjDQ8ZYXB1c3uQCT7Za5MwqT08qKDgdB1lY1kd5&#10;mjVpJI6wLrvHLqHD6GF9KqDpC/kqCeL+wzfGslfXowhQMOkSKVS7M0SeSbxR3QIZJ3iGomNFBGo+&#10;kKB+fr/QB48T0+Il09KnBRNpeeo8HmRFVQjRqIo4SJkkEYtqJvoLWBBF/rf25bjOp/LrUq0UU/1U&#10;HS7pIaWVo5XkRIWimkhvpjmIkIR4vCQfo5Qk2uOT7NFVHbUzUrnpG4Na9PscCxmFwo0qXjPjJP3I&#10;j5QuDyC1zzb+h9qBGopQf7PVemWemiaV1RCttWos6JISG9DtoFn03sCbsx4P9fbSxqW+X+r/AIrq&#10;xSgr0la6NlRWYGejQ3RZQhjeV76E0AfrjXUtwPUB/j7MLcMGGk16TyEefp0qdg4F4d1CvEBWmjPm&#10;iKwgojTAevxghfIda6TpFgRcXvbKP2p5RukI3i6Wikdv7K9B24ukecW6+XQgdlsVx0kTLGuiBYo3&#10;qArK0kiFhB4h+oOQoNuQLEcD3O95TwzTo82v46jj1W7vlWgasqpqWdohTpIFYKHFVGn3pUaf1fvH&#10;knhjqU/UewncHJ/1efUm2BHggdADkKVJ6iXJs81HWKkNRSyqsBq4SirHU1uuqBjSSVG8EkfptHye&#10;faBxXo4iYrQdIeuoJYf1TxfeVStUCCpdZPu4qqoJjqqeJLeESCMu6RsLjSDxz7L5Foft6Mo5K0HS&#10;GrMPT5GurQ0NWlRDTrIclU3kgdydMsLCPxGGolqtA0q7nxgBLKR7LGXu6M4pNIFekXWZ2THNAZJl&#10;OMMtYtRFXUE1S9UszHHyNCEVJ4ZPMJYik5PpRmC2NvbDLgjoxQUWvl0zRTOzmNFhqIK1DTU81RMS&#10;PtBJ4LQQKgBBCtGzm48gC+i5AZI8j/q/l/q/kHiAq48+vVmMocVBXT46nWpkWpRMiI55pqmqpvHe&#10;qgmuCQyKWSLx/RVIvYe/Zc0PVKIPh4nporZ6qT7qlrKsLEaed5pn02pmnjD46nEFjGHXUpV1Uf0H&#10;IN3BGvGlT1U14Hy6Zq3KVVbJMfuKV1lihgml8Ec1NPNSRgRvBSzCwlWRPJCIgfUVH54cVADWnTRr&#10;X5fy6i/e0zRRUlXQ49YBV1EePoxRyiqinhg8UkzPK1mfX5ROzAIrr5Sv593MbA1z1SgPaafl/q/b&#10;8+m6BsPDPJWNR1eFnoq1aSWjk8kwrZqqJQrSV5N6mJahhNMkSK0kf6FMZJ9vJGagV1V/l+Xl1Sic&#10;SNP+X8/PpkmqK2qyOt6+aLH4+OvaqqgrSJLDIgpIYcbQSWjhlcHwxnRxISrFgL+1IjVV004/6s9U&#10;IqceX7OHkOmDLiv+zqI6QR0dFHU0zTRTVcNZDQ06wK9Usk6gTzMWaOIaSpDIyn8e76QKVz/l63nN&#10;DT/J/nrw6729VBvuZC+5GolTIXoZKSFo8nBTRiOB5pKsA64yzzSD0lGMd7j6aZaDyH+H8v8AVwr1&#10;ZWHzp/I/6v8ADTptyuHgqKXIQ0taxojT0DRRS+ZKY5NAXqq9KpFu8dPMwkuAPWRa/pPvy1J7h/q/&#10;1Y/LrxXUpA/2Pt/Lifn0ga+nyKrDlqv7ZqCtx1bjXNHRQvJkaLHSFZqapyxAZLVIaNfJcyFnI0lh&#10;7URha6fOoNPT8vs6RyKQdZpQin5D5/I9Bpm6VA1diVqocfHPj8bLhaoGKrkY+Empo3pGDinllYtT&#10;CZkTWo0BWdifalBjUfKtf+LxWnSSRclK0BC0P+EZBpXgDTPDpwqIKZcZk6kVZosqKE01JDjq1a2C&#10;OuySaIKNDJrqoYlliFOpiqbaVBjVeR7svx0pjz8qj8qV/Z1tlHhtSoNMUNeP25GcYNPQDoveRopK&#10;OryMtfNXRU0lDkV8Mx0Ur5OpgWSsWqkkIekaOQOJYI2UNcrG/JHszjyowK4/Z5dEkqUcliQCDWvm&#10;Tx/0uQft8uk7SYvA1gpjNS0qxy3hkNPllpmknqiH+0yQkVhEGlJjVmkLqHFwfwoZ2FaYPzH+r/N0&#10;kEMLaSwH2g+fz/Ovzp0nd4bTyeGzAq8ayVNLnoGh8sECJQ46pkVpIcdRRKbAKkZZpFsC3493gnWR&#10;KNgj+fzPSa6tHhk1RjVq4EcAT5D9nHpFwyU1E0VZJBXQuHIy01XTKyfuMsmPqaVQD4k1AI4H+cIb&#10;8+1B7xQEfKnSTtRtVD/Sr8+FB/k8+heh23JLhq7JYyaukohUJOJGjjo1q0Wc19YaqBOFLILLOyWM&#10;gjjWzE3RNJpfS9OjZIAYiyVpXGKA+f8AqP5efQfVG3MVXyVlLLXQ0ePmr6apochHHNChqahmRYKj&#10;gzQRxAOtnJU3WQqAwPtUkpTuArTiP9X7eiuWyimJRjSpqD/kpxFPnx6TZ21m9o1023a8V0tDX19R&#10;T1VKk9GkVXRTU/kjnWrphIUVlbUT6VA9LAlWAWC4jnXxV4gfs6LZLKS0k8Jh2k8BxPzxX8+GMeWO&#10;VNhaeDKSnH0NRLS5KSKTHUOQqIY5MAaWmkSWGBjeFooFXVEXlGvTdtLXHujSkpkio4/OvWkiCyUH&#10;A8K/hp/m/wAnSTmpqBjS1MVTVwVIoKySmm8EsMyNoYRS1rz+lmlX9zzG9pOOBYe1Cu1aUqMf6h9n&#10;Dqjwqy1Bo2fka+p9ekRV0H2cSSRU1NFDWUkiUf2FQat8p4W+3SWsQAtqMjcfgqjt/T2tRw3A16RN&#10;Bo7gMEeXn03ZbE08yzNaJKCko4ZDLTJDFVzVQCrNNXxgXVaqT9xWI4Bvxbl6N6HHn0mkgBFR5D/V&#10;X7ePQf5LHKx1MfFVLIpmpQWe06L5JS1xpsqlfUws30/Htf5VHRbLEDQ9MeSpquHVApijjeN3D1RS&#10;RGhgIkEUZCmxJVQLEk/UW93SmrPSeWPT0jalaqSQvaORYyyRRBSEYuDMQ1MbsSpsWa5+gCk39qkr&#10;mnRawIJr00kKywoIJvK+uMCfxp6kXXHJHLbm1ze9hpNvr7c6r1BSnlHJjcSSamWN1GrUl01StY8X&#10;AUkD68n6+/de6wVIWWBTPD+4YoknMYCo3jJsyyLa+g2v/r29+691B8rQyEReKIzACKfQrQL410xx&#10;XX8i7f7Gx93A9eHVV6jKJY3kJZZvIZNBQcFWHo1IRzb1En8Xt9APfu3y6saU65FWghDEmaST9NlU&#10;L4pP1xzgf0/sgf0966b6wSxjxpGyK6BrRReJQBz/AJ7WhOm3q03vxe3vdfPr3Wd6eFdNNIzPIywM&#10;A6KWMgkuWWSMAKUHABNjYcfX34evXuuDSOHkMhKyCaxsAnqi/srKF4YWuSeb2t73SnDrXXpGjCLU&#10;Fj5JI2Y/2Sy35R2j/K3sDYXsL8+9L1vrgK6V0X7aOMo0d2k9C6YxzESG5N2BPu1Bx611iqquokBY&#10;Ts8ilbsulGjRAquqxWIH5Iufrx+Pe+vdRI6dfMsDyBfLDIqLrshElmkbUQdXH1s1xxx9feuHWhXz&#10;6zyRhA6ONaQt9x5oGQyiBfQ+iQjSxJsXH4Uf6/vwNet9R3sl4nW/mAVGVNOuXUJRpJW97Es/I+th&#10;e3v3Xuov7zzhWqhGVZQ0wJWQO4/bU2/Cr9R9fofe+vdR5o4hOFB8tmdGEq21C1oWv/atYnlRxz79&#10;17rqR28alI0nqSIg4iIQxBT6tK/008E/T6W9+691yWBFmS6GQVKKrXkPjEoY3dy/4IJKgf1t+Pfu&#10;vdZvtEiMjmZZER/BEo8eg+QElJdIFiwAB/x9+691404NIYoY1MCy/uwM2oSK/PjdW/SAblrfjn3r&#10;r3XCKJoSwWSLxeONXAcyO1ra0EcwvxwLc88j3vr3WdrN5gJDIG1JOdGlyqxmTxiw1HVwquB9ffuv&#10;deR6ZAuryaYo1WIPEpUqFIm8cac+nlQxsTYH37r3XGtlSXxKkToGRw7RanaRWItCzG/rA5Zv9gPd&#10;R6de6zQUzximaeP0wTrCIz65ZXHqVNFtNhwQLn6c+944de65zNHZDKPEGiVI4igS0ErmRnkNhpAP&#10;pP8AiQfoPevh691ijANQyIsy+SAF5JGDw6xz5CvK6T+lWHHA9+xx691haGJWl1sInRh5DAgaR4W/&#10;WyEgnkkBi3AJsPe8de6kRUtSilih0eqRHWICIKrDxtpszkKP1k2FvpxwNGnW6HqbDSVFS0MyUjDU&#10;8j+QrYqrJ6wkcgH9boCePoPr70SFGTj/AFfL/V/LrXTa0VbTTPTPEzjVexjB8jMeHQr+QLC/4597&#10;BU8OvdZGaURFWgWWVEvFKpvaUnRFBUoBdTxpY/g+95r17rHHPUSvTuCG8MSU+nSY2VibTSqygXuC&#10;wUEfXn8e9UoOvdSH+1GuBZg0Xj/deF1jYMCoV7sLMQQoJX/G/wDhWmK9b6kmgIaPWjprUvGsUi+o&#10;mys0rnldJtcgfQt7917rMtToWpiSMoqNFdgqBY7NpiSmII1ji4upJ5PvXXus1EXlrEozAshd5auV&#10;pE4eImwGr6XXTZUsCCL/AEt7917pQPStNN4FMn7iOYr+NFd40BS9lsENiLkG/Bvx7ZSlDq4Y6qOu&#10;KwIUdq8eFor+NgtxFKz3ZLqBq0c8qeDcfn3vu/Bw639nUukp3qDWEpqjpI7RJKTcxgnUItCm3pJZ&#10;QPenXTTrYUnpJz07LWiWn1I2tWkdQCkS6QW1o3GtjxqK2459vde6XuAwVNWx1h85gnNOslPduJHY&#10;3KiNgfITcBkUAi3F7H2kZ6ADq0aawesNNj2irE1aDPSF0sGRIdUZufQ4NyxGlSAOSbC49+NNNeth&#10;KHpWUkYhqSJ3jjWFGVVkR001LWaqao4vZASsWkWNufaOU1So6UKtCD0udu4qCvy8dI6yQmklYSMz&#10;jxT+dNVJTKdJH6Rpuf7Jb+lwWXEhjjJHn/q9B/q/Z0riXUc/6sdH56K2zF9jinfHw19ZUZCqdZKQ&#10;IlVTCk0zhZInALQnQkKMP9W5B9PuKObL5lndVfSNP7fL9vmfy6UUIAHR09k49aiHx1lfHiYJctPL&#10;VUzoK56Svmm8tLTVUItojqoSFpyjBfIAf9aKtznepKjUQtAeFR509SpBr8uiK/qrEfPodhW08MtV&#10;Uw2bP1FJBTEIK1KELHKZZ6XJUg/ydWSTzNHGvrcuv1AA9hZVLAKfhBr5V+RBpX0BPkB0W9CZHkfH&#10;iMNRV9VBm6KD/JakUtYlVTxY37YRyUxqZEEjiMLA1ZK7AR+Nbm552sZJLL2n5ilT604CuQPWvy6W&#10;Kw0Anp0qs6s1Niafyt5sTS1JFJjfLTPTisVaJcojASoFRNLKfoNPNw3Fo7ZamgoD6/Ly+2vVtYqB&#10;69Ss5smlxUGNrnqpmeuSjeOCnkSqo0oKuzz4OdYURbmL92N42Jj0KukqR7VrACniCn+DPkf24oeN&#10;T060OkBzwPTaiR4iZ6GGd6WmWqkpoWqJFjWpqGqvMjfo0yu0jQoyubqF1SAi/tRExTvP+r8vLz+X&#10;TdB0gtz5fJ5jJSfewVtJRpTNLRQrW00px70VsatTRtTj9oSt5UJvZ9COwFwBWWQuQK1/IgHzzXj5&#10;H5Vp5dF0pqxHTJk8bjGx9NIDkPuoMfU4xqakpfPBF5IFqo3NLYNM0gLLMUDGzEMPT7RuKEnHGta/&#10;lSvkP9Xn0kljTTXz6B2NMlPVU8lQZqgGhq8jTUMixwqK9EaKlJgAVo0jiWRm9Ra1ioDMPbnYFKjB&#10;qFJGe2o8/POP8vSOnp1IGKqzkIknjo8dPTtjDFRwySfZ1FRTRffR/ZzyiNZJPW8aAku97MNJBHg6&#10;6CVqQa586cM8cfPgOPTyjt65V9bLPVRQVSpVyV00izrKWfHR1boaaOoFZSiJ2EJkkWpmFl1BVVWC&#10;X9+RFC6lwBw8jT0Ap540jj9hI6q58ukn9wSkcVqnJCJnnkmeJKXwCkqv4lP9n9kb1bSaInvIgQLE&#10;oIBI9rNK54L8vtGkVqMAGo41qeqdemdFp6aZ58Sv8Rn++gp6dfJPjcZr8UMH3IUQQmaZklMTqSGt&#10;e31Ggv4aMdIpX1b7OJoPP0691jiyVXR/dGOIu9RT/wAOpJoJxFFRvSMK8zNCNTyyzwPIypwo/SxN&#10;x72IkYj0GeHGuP5EU/PrYJHDp9o94Y6ljrKatEjSCmir/HFULChq6OotURhSbLGNZLqhIswuL290&#10;ksmajpwrT8iAR+2nE4PVg58+k5mMxBW49aaB6uqmjVo5EkiqKKMQTOFip8O0Q1BGjV1DEana7Hjj&#10;29DAyPV6Dz41/wB6BxxI+Xl02zLXpFYbLUjVcMNMUrsY1RJSQRI0MVCX+8tHNDJGyvGi+tWmkjEp&#10;T1x2DGy+SE6SWBV8E8a8BxHqcGnAHDcOt9DFiaQ1MUaTRSLI9PVUsuPFVNDj6grMtNCEUBfDC6CG&#10;RpYNDEFkZnJa5exCk0pxBBoKiuT9pqTg+VKAcerqtcnpZ/b1sU8FaEgr2hrKemrZIEpDPWogEQx2&#10;MpCqrqEt4luqMqBghBv7qPDYaRioJFa0GeJPkCKHiQTxx051iyzthomaOWmMzVjw109BJLUPjoI5&#10;B5HjytUPVo1FJr3JbUFX6j26O7jjGK4DV+Qxmn7Pt60RXHQPbiyiiryaz0tO1elaZKunRico9NDS&#10;GlndZSLSQNEYxCoIIJY829rYUJCkGikYP4a19PIgg16roHQeZOrhMMclMZECzUplVzHHNT08a+X+&#10;CJIQA1wDMumysoKlrn2uiQ1IJqSDTGK/xf5OthQDXpISCpmfIxVtPWUDeSoWjkPjpmrKWWIR1afc&#10;enxrMJAs0qGxKxBbhSPawBBp8Mgg0+dCeH20pj8+rdOeKgkjqp4Ks0spWmgfJ0WKSWsqErY/+ArY&#10;wquosGEaSkx6UdtIBUMfbUpVkDIDmtCxoPnWv5kHz49UCjoedjYZJq7zUaTGdYfBkK+rjr5JkydZ&#10;Ta4483j6lRBTwUsjoGaEXI1AICSSG9wnqNDcDkAaaUB/CRklhWlf2+QcMJIr0azbOmlweIglWFKm&#10;gpaujozDSeKBo5iKinqMXFWF5/3gf3ZncFXAvwbALXNGkZhXuNTnPCh1UAGDwGcdKEQKg66yuUFD&#10;BR0MLZiKoWOsjrCKha9aSGln+/fJyTz64yEMjFn/ACWC6bg+9wIrVagIHDyJJxT+XDpuXgOkVl8j&#10;LHT4ymjyVTU0c9PK0ekr9rU1M0rgKrT/ALpdbiQRt6PGxsPp7M4FqzEgAg0+eBxxj/LXpOUr0Due&#10;WjlZxHKYhjqoTRmmCiQQSRXSnMcll8McqqwkZ/UNYA+vs3iqONO4efD7T6kjiPs6aYUBBx13hokb&#10;TUSSGupaqomNZWBRT0aeeG7Ub0X61ZJfTHLGQVZgoJX35yKaVGlgMD/LXgQfMHyHy6YCitQOjBba&#10;xlPDiBDURCeoqFx1XP8AdVtUUro6kNTzRwpMQ8M8ir5JiP3NYWylStg7dSapNQNFGoCgApTIr6gc&#10;B5Ur0pRMdKPIUiGSNJ4oHXzT0yVMppqeGKDGU/jihM49c8ky6FVSgdQZG1DUG9pkxn7DTiSSa/kB&#10;5+Rx1fSOg1qqeikp3nycVJIKt6ipesgWqqqVKamQU+Po6WV1WSM2SSpaJU4YlLqNXtapYGkZIIpx&#10;oDniSOBzQAnqqivHpkE9NHjoKjGYyldfLIs9ZDIqR0WRDMaXMnKMxMkb2aRUJIYkC1gvu7K+srIx&#10;+z5emny9PlT1r0/RNOOPp0y4THUmRlky0sSZES08kctNUqsEeOkqZvtaqKmJBsYQZJpLgszSKAbD&#10;n00pjHhrih8s1oKio+YAA+QPWooyWqc9CJT4yjiq5DryFPjlTzR0gm+3RzGggkMCSgs+kKGja4AH&#10;6Rce0EsrMmNJbhWnr5E+X+x0+IwGNeHp0sseFrKpPNSyy01VXaBJioiKmmkaK1RNVOBZkTTHJE/5&#10;Gv8AteyO4FFoCMKePDjinz49eZQ3T7TkO0qYKF2nknjp0q8l4Ygal2FvNJo1zQtYlFhVWsFBsHHt&#10;CQDTxTilaD0PyGAfKp9evBFBqOlXT4Bpo6ZZ8vVwxwslNKaYJjK6SaodpnmqxKfSrsC0VOYxZG03&#10;9IPtK8oWrBRn1yAAAMfMDifl04FrnqVN5oY5Z2pfuI6ingno2ggqUgrnijM9dUQxToiSpoErSFob&#10;KyEKWe3ugKlaVyKg1pUDgOHzpSleOcdOBKLXy6TtDj6So0mqHmXxyCklnpC7RCCX7iyRtqWeSo5l&#10;kRlDgarAAN7dditaVBxwx5U+0aeA8uqiMNjoTcNhKuWKenQUVUt0r6BaQLxU+PzLMSwJaKMDUVN7&#10;E6RYX9p3kUGor6ev+o+Xzp07FDX7Ohqw1DiqRMdNUCWryNVDTzUdZUEO9PVTQ+cUoI1MH1Eh1Nl1&#10;kHgAH2ldiwI4AY+3P+qn59LQKCnQ3YR6IJhEyqxR1dUIY6CKlildaaSRGkE9S4B8bG0mtXNyADf2&#10;lXRXu4dKwAaA+vTLuXb8E2Pqpoo6SmMUk7qPtqWWGIqWp4Glli0FVjWQWGkt+V/r70p7s8OtSKFH&#10;REeycDO75JchQUzPRLFJRy4oR09RBHUlp8g81NEI40KXVoI55QdJZdQ/T7GGz3miiqxFeNflgZzX&#10;50FK0p1tQDEQ3EcOiR5qkxtLVGSF4Vgq4GkWqE0cEL1cMRqKqvqwnkRGESw0nmSRoy172JI9yNZF&#10;nUBhkeXGoPAeVc1alK/syhCrqPUbE7zjoPuMZR3EFXLjaWoRKVo5KOKpkE9LjpYCLEXAdjHyTZZA&#10;VYe1sloWUSniASPOtMV9R/sY4dLLeXwsDz6MptnD1NVOanMPTZRZpoGocWIXqJko8hF5kmelha0R&#10;4bVHwhsRySPZFMyg0TGMn1I+dPPh69GsZxVj0tshjsUtPHQok9ZOPKrGSoHjZHQRpRwQ0q+iRS0a&#10;w6QdARb/AEPtkOxXVw+XH8/8/WyVZCei77z23WEVtaKCopg9VTLQukemtmp56c0sgaJVb/Jz63kl&#10;lFmLBAVPtfa3UaOIya4P2ChH518qDyHQfuYxqJ6AKXb+ZhgeOGLJPjcc1VC0KY4JaKjg8Yqak0Ya&#10;V1eUsxtYDUSL2BJuZ4mYEkamoak148AK4FBTj6dFZQjPTtt/CTBKNaT7xa+oelmnoqhaGKhihljE&#10;0jNFIqhrGLxwIv6QU0jWSSjuJwAS9KCoBANa+XD0868TWuOtdCbUNQYnHu01IQ1LVVdVT0cupI3F&#10;1WKmxEEq8Cd9Mbz1JY8elf0gE6Mztg+QqR/PV/peIAp+XVwVAr0HNfn66rq66bHNT43FGWSZI8LA&#10;tE0UtTBeNcjTuGEia0kSVo5ChCg6UA4ViNNIV6swwNRrUA50kUocgitCCfPzSySVr0h23tV4yUU9&#10;QZJKOZ5JK7GVCU65Oqjq7QUkmLhp+Ekp2QPeQ83BA/HtcNuSUakGVwGzpFOOokCuoY8+mBO64HSg&#10;Xt/L1BpzHMsYqaVaCBkjGuZKKbxxz1EwSyzMbrpYBiDZvSt/bJ2eIA6hkGtD8x/x3+XDr31Mrdd1&#10;e6EraevpcpNHPUpI02IqvGTXPUB/RUVytxEspeSDSDoZQtx9ANrZFGV4hQEdw/D8wvr5H1znrTyM&#10;RU9JXK5eozMSVcwqnhkq4jRz1FLSRwmanhFPAaluRGplYc6QbggkgkFXFDHAxRfTNCfXyH2dJvOv&#10;Qd7gFPBRmBqWaHIqs89QGkiyZaJwq1c6zg+JHmLPoRY+HIVW5t7NLbWz6q1WoAxpA9B6kDH5eXXi&#10;aZPSDX7aojkSglko4GqaamaGamaneOj8jVcniniAMmsG1PFIbK2rkCxBhRkP6gBIBNQa5oKVHlT8&#10;RGTjrQdSaDrqZlllMMYRqhKlMo8B9EyIjeOleaMXSAwqIwWDglG1MbsD72q6RqYYI01/w0PE14/I&#10;ggdb6cYJp4oTBLJjaKlpqJzT0pR5acS1DkyAkjySrKGKtbU+phY2HNSiFtQDMSRXyqAMAelDn09e&#10;tgVNOnpopGFPItBSsUhWliaKVY56t1lSSagq4SAfIpR1p3b6g6SAPafsWqlz65/PI+RFK+Rp1dQa&#10;19OmvIvJNBIzU7iupZqhKGKWnlEK/vLOJKxkAA0wro1nhSS30Pt2MCtKihAqRxOD8P55/l051npK&#10;quRhA1NHTrQwiqoyCKetgXIwNJGJqmPkEahaQsLAqrBgwA08SE6hnVg5qKD/ACeo+0+VTrqfOZ6P&#10;HmkdpMaZqcVEEuPknqamuqkpwY6JZ6UI6GUFkqFJRiqtpJvf3pFDSBxQ0xkUoKnOcHyI8hWh690n&#10;q+ZKR5aKor1y8tZDCKmnUuiQGSpWeqlE4jF1AOkpGxdn+tjchVGmtRIi6AOHzwaDiM19cU4dUfpn&#10;giaeojp6FaWCmieZWFHSCbxV00pd5oxMXWwUL5Qza2VAF+hX2+Sq1Z6k44mlV+ePXh5Z6ZcAin7O&#10;nMUAc46o8VMsmQhekM1VUa2pRDKZfJQROBojHpk06LAWDH22XFGXPaa4Hyp3Y4+X7T9nlXSKdLbB&#10;xRLLSGCwrpKmejeN1R5aWtWn8iVEkrKAwZE0eI8MokZT9PZbPWhLDFAccCK8Ketc145FelaCi9KI&#10;NW0WNekvFU1JmmmmE9ROqw032/qqa1gPIUePUqeOxjZl/Ab2xpill1ntWgpwya4p5Vrk14ivTvSG&#10;zsbVrxUlVW06yibHGSVaOZpq2uRClK0r05AiQIbWWxZbO3rHtfAvh1dVNKfxCgFc0B41Of5cOmmA&#10;B6SdfjUk0RNGII1Q1OYp6hJKqf7XzftiSVbhkYg+NHvyACV9mET0Gqta4UigzTNPQ+p8hnqh4evT&#10;CaepMk007L9isciCnRY5JPtqe0dCJfIpdiS4lAiiIiAUcXPtQPD0gKDX18s/F/g/Ec+tcnemorTr&#10;PRYL76T/AHJrV0kQkXHRNHEk6yg/uY930EyF/JqMTxDTdSGAB428gXtjAbz9D8x6Z4EfzPW1iqeh&#10;FpqPG4+mp5KTzuaPyyUcMksf3oSA/vVhRQBKZJh5pFYBiPpf2lJLMdWK8cGmc0PpTy+dOlqxqvDr&#10;ilQohFTWIJIvLSVJpxOiP6rrT0Khv3nRdTyMpPps35I91dVBovHIrTHzP2+WPt6v13LMJVeOigen&#10;+5pvBG5lEksKuWFUtKHFvSl9Car2A/PtPoGoa80PCn+rPz68RXHWHH1dV6aOodJ4qSaSR2pwYpzD&#10;FDqhSNoFRmkMg1Qxm44ct6Rf36WNP7RME+oBzXz+VOJ68BmnXddJWViQTUeNarqK4LHQ/cJFkJqS&#10;YqzVR/etE8co0sNILWJSxKr73EqJXW9FXJp2g+nzBH7PPq4X16h0lEjvBjaioKGbzUtEVgjhoIoA&#10;vlnYop86uJAwaFnYkGykNps8ziutRwoTxJNeHypTz6qwoenoYUIlJVyj7ehEUIMP2xgjmysDWnmi&#10;rZ1W6ImhOQZAzWYmx9tCQEshNT9v4TkY+f7OqGKn2ddpjQ7TVGMEdXMGaor/ALiOOnSrguY6eBHN&#10;jKAimEMqqutCxXUwPvWvAEpp5DzofPHl6/n6dNaXAI8uof2tLRzpRw00377xSZGqln01EFNSNqiS&#10;KNVCpKTZVcgtr1H8+3KlhrJrTgAMVPr6inlwyOqk6vy6ky/ZzUlZAjRUePjMZhpYamSq11sk+qWm&#10;eNBqF4gSsx9MYkNr8e6LVWGruY8fKg8s+leI49o6qeGepL/w2nWesqYqhJayeGlggLtNHjYYb+HG&#10;1slP63WRblxp+l1uCPde40Rc0qa8Axrlh6EGmfz6Z+zrFOHqoftZqevyECCoeqqoaFYHgEz2iqYa&#10;OJLss3AThtCoeQbH35QqnUCFJ8icH1yfMenmerjTTPSo2xjBTZSmCstQ5kkijm8Rq5C9PQMqmqhZ&#10;XlWmtJecE+h25IUn2hvZRLCadv8AIceI8icY9RXpwNQ1HRjtkYOpaJ5qNIajF08MitRUxjyM9SJd&#10;C1cdLG73eCR2LRsih/ItmUgE+w/JKNQD/F6nAH24GQOIOKfPpQrah0e/qvA7cbbVLjdw0CtUSUyi&#10;jekk1LDVSz+OObI6QNXmv/lOgsgEY4BsC5EdTs1f2/6uA8ulyBCM8eoG68TQfxWmhpJzPSxVdS81&#10;TUOWraSCKjZIJqY6SzQO8SOzOt2uoNiSBdmKsfXFPzNP29bdQcny6KZvumgrI/4hLBRT1NTVT1cc&#10;AcXeTUVqYJqMWSJHAVvKOS7E/S3sytx5VIHmfMfMH5dFVwQCa/6s9AlX01OKtZqxJUgWjo1dAU0w&#10;iVv3qVYHA8xmXRYkfpGoElAPbjaqELk1P/F1+Wf29IVK16TtXWQtIKfWtLT0MC1yJBJHA88oL0MN&#10;DTwEmRElS5dGDDTqb0i3vag11DNarnOOJJ8v2edOPHp0sB0zSZfb0LY2rfJsXihMSx+KkWixsoj/&#10;AMntQyoHCsEBMusFfUgRi4s+sMxBQIP51OcmvA/YePHy6qWHl0wboyRyFXU09NhYHhmaIQtSVlTF&#10;VVFBSxLUz+SIIyB5SXZ29Lk6dZuAQ5bqqqGZzX5gcScUr6cBkg9Ns/nwp0j65BVI1RH5HKLL9/Gi&#10;CohFQjKhoIK1dUbsoAb1n+za+v2oXt7TjhT1p6kH/J1oU8uvUc8AauX7WGeoqKqCryCuTReQ08Rh&#10;ikhpzdVYxn9pOWBUMSwNvdiKUzQDA8/mc+nqfQkdWWgNT0qJstVyxwmCSSWKupEioKiuSNUh1SCW&#10;eWemGpmqbEadQufV9AT7oFRa+RBzTNf+henNYHDpgnrJUiqKoLT/AH0VW9XUSurNNK1RdamnEL6g&#10;UibVJ6F/1Vj6h7eUdwQV0nA/L1+Z/wANOvKSeoEkVO73gkgqplm8OihpfJE6GDVUVlVHUElROS2k&#10;kjUqqoUG1ndZK9/DJyc8eAPnSn5GvWyaZ6gSePHw1lOJ6qJ2YQVUswa9dIwEUCyzzEk00MnoaDWJ&#10;AFDixNhsVejYP8Pypk4HmRU1pTNOtfEOlbh5pWiWjmdhlzTQNCaA01YRHEDFKaGadQsBkBRmeVh6&#10;VIszj2WXIUEsoGgHzx8xUDiBwoBxPEcemelwrXpfFk0noI6BKWOnpayigqYa4rFeOSSFQZGMUhLV&#10;bkXbWCsdjwVmmomM1rU1B+Y86AZ/DTh5mvXuucoq+E0zSPV1bzVENHD9jNUCrCho6enlDq6RkB/K&#10;QiiEAKoa4DalAQcAAAZNQKefyJ4UzUk56912TAjhYYXnjGNyNVRx2C+SraYQ0VA4kUHS3kmdEUjT&#10;Yf2SffqYqT5gH9mWFPSn59e6anoBUGhgMS08FRajhLxhZaStxxEk+Q1T3HppmTSguGfUfrf3fWFL&#10;NXIqT8wRQD9vn5AgdeIBwelrio1jWaVKaZacVFXJS1deylYpZYrRZKjodJCPI6kPCB+rSbW9oWIN&#10;FJFRxoPKvwlvlXB9K9XTpaUD1NL9rj2Sojmm+zoa7INop3mlmkvNDDTaWMsRF1ksEcs4VWspt7tI&#10;JH2gcaUxn0+Xl0+h8ulVVZCseOi+5jLUWLyElLkqn/KEncRSF8XFFTW0CljDKZEd9TlfSD6j78qq&#10;pIHEioGKH1qfU0p6Dj5dKDJSh6TOYQVWOqozNDUVFNUIsBoGShhpKSrdqKaoEQXXGRH6TGE03kBZ&#10;yb+3FoHGnAIqa+dM0+fr+XTch1Z6D2oqZKekNNEKenSJ44YqQOHukT6lWiSBJC+pRq8pJvYgn8e7&#10;hAW1k1JyT6elagfYAKf5OmOuw8WSj+1aF46aNKhoTkCkOkupSorKqGABCy2aNVFySy3v7tTQdQIq&#10;Tmn28BXPzPXvt68YfDMuXqoKMUyRUyRRRxH7l6OCIstQ0VtQdKhApKEDTYAjkHw7h4ak1J/mT6+l&#10;OvEVFD0JGzUxtPU0+UzkssKtTrHlDkFhMTYvIRCYUS2uzKxuRpUaSXF1azBt11AxxgHONP8AEPP/&#10;AGP8nV00jJ6fs7XbGqMtHHtynQDIiNMgJ6h62jaonkARJKOdCj8ASU7BnRmOm8YOv3dEnC1c1I4Y&#10;oR60I4Z4/wCU4G5CpNR0aDprD0FdV0qURimaljeSKSTKSVuXeoRg+SgqsaHYhrJ5GhudBaNVDK1w&#10;aWTNXzoflQfKnD/Bnzz0qsCKmnVk+wTHiaRMpD9m0lVVVIAplhQxyQosX8TRJNTDQNJKKApctZTp&#10;Fh9tYKrX5dGykAGvSqnw2Sz33L0y1VVL4pI9arpnpamVvNHocgXsQpdgGVubkezvwJJBUDqpuYU7&#10;SR0gs9svIU8hrMtC7KYoEyq008VzUQ2FJBWFL3BGtZEjPqAY8eym7sGVTI3TL3MbMNJ6KF2RXQUs&#10;KYwU9LLU1GTnMCxwMsuKomkCt9m1iNIkDOHYg/nm3sDbitG+Qr8+qO6mh6TezcT/ABWuarnmggpT&#10;U0wqZhK8tI80UrTJG9NWEXRQ2kgLZzYqbj2W26hm0v8Aspw/1f7HVovjHRl8BsKkpYJ6mZaChpZA&#10;lZVMI3minkkF44kDfuajZZdLp6CdCqOD7Po7NCuodHaJj1r1w3DDT0rJPKy1k1FHk6r7uaKHza44&#10;RJDLLDMpXyXJeBGJXTYcsAfae5TTGyfl6dekxGeiaZaoyP8AF6KtxlStCqTVuPWSoQtTz089Z5pY&#10;XmS700satZWCgB2IUab+yJgoJ1eZ4cCKf5OiOdirVBp0qdp9pzTCqoZ4cVkp6bxUWMyJYQVMqwVa&#10;iR6ueazSxonj0tJoPDcEj3daIQanOT6fl+fTcV1RqHPz6MztXduVyJEGLx9DoeB62eWGmUPFF5yk&#10;yCofgyHn/C6nTxz7NrSeooOjuOdWUdCfBLJV0DS5TMfwmN5HqRqCtVQyxLrqFqxDcaQiHSR6QLBu&#10;CSTlJBQljXpwuhFD0A/aO89vU8MoxFRBX10NPS01MiyrFDDUVNSKqOTIxqVCjgS+UNqKjSByR7R3&#10;MP1GRw/zDpFdXUQTSD0XCl3Oc9nWpxHEtLE0uRqhTwyGrMxnNLURIJFREd2W0LhVCKPoxk9p4rcQ&#10;rX1/1f8AF/PooSYu/R+OoknoYMd5iJNS1CwPWUaVVTjy6qEkrWQczMjrqVrEG5JGkexpsCeXS2Y9&#10;o6O1gNvyVEMOoLUNHKkaKugJU1GjyvpWNVZVcFFJbQoC8E34kSzt9Xd6dNLJih4dKqfbIWmaSsSa&#10;kY6YpIopS7mOF7oMfJECrMH9LC7c82HtdJENBBHVmkxjoPs2lPi6qOSKmpGAecxQCnCTSx6Asqo7&#10;cINI44HPP9fYN3BAJekxNTXoQ9gZ7GUdXJ5p6alqhFGFoY3byRxMAYKiadgAjDgSj/W/pf2xAhVt&#10;SivTsU8aqQejibczUdVSo6SwzkGxZXDX+kZAP9D/AEXi97exftzl48jpQjKcL59LTWkiqy3dSAPI&#10;rchCdF2H9bix9nIWtB1fpK5rF1FbHPHHopYZI20iQer66i1v7Nhyv+xHAN/bV1bCSM14dULgfl0U&#10;vfeUGNzNLQ477KemopvBN5ywBYsZZQJo7tbyWKgKx4t9L+4+lQw3LKvw16OdtjDrXpNbtq56vZ+V&#10;qKiENUPj2WnlhIjnAk/bld5gAGjILMIyoI+lr+zqA1UH5f5OhvtEapdoq+vRAMtjkoa546SaJ55a&#10;a8sqUy0gWOe7IPEqgqj3Kr47kWJIFgPZXcrSQ18+pttCzRAN/qx0hKrKQTEmNaRIv3Ket1AsVOgC&#10;SankVQWROUvpurEEn2XymmOlQjHSPrxTZGpaWSCuyR+1NLLS0ssCUi1H3Pn8RrSLqjR/6oEgA8WI&#10;9lE5qT1fz6jNBQTicyosz1kkRoY5LPUNRKwZvDosC1wyMHcW4IP4CM8empGPw9ZTTU8lY9OtOYCU&#10;XwxTVFTDj4Io5tDaqYqpRSVVX1X1aiVvy3up4dMN8PTjFEZKuodmVYlV56mOQiWJVdNStGxUqjX0&#10;Kq6CzKbG9rhP0kl+Lp6paR5TJLIvgJeOWppq11eJZ40tTLEiJ+3CsdldmHPAvccXjajdJZVqOlNB&#10;SOWp4pY3lqIp45HqkOgQTfrGir+gLC2rkr9Fta/tWD0gYUNOpLCokFJWCnT/ACd6qkjmnlCTaCTG&#10;0iqF0x3J44LMbW4PvR4dVoBgdRWozDTSwwUUaRotI7Rl/LEtKj/vxzHlQUFmK/Ukfn3s+XW+k/O0&#10;cM7XqlgEsqU0ssdOjLSxyMJabISpNd0Z1HpdAw9THi3vxFRTr3XUmqnh+yqoqUyU9W6K6xNWpF99&#10;MGx6pOgBezaW0HgjWGXj224oetqQrAnrm+TSFaaqMIlidHpliSndpoa2SUB5KWmISUqOVRiyFGa6&#10;AC12WSpqOlKt/q/1Af6v2CU9YYlkeoX7ilmrFNNKrx1FTTtJy1LFFWKGUxsCjFrubkre5s0Vzn/V&#10;/L/V/hcBqOscbnkyrFSLUn7RI1kAlikF7xmZf84GUalS39R9Rf3rr3UVXEuPjp6KNEmp1nnjglpk&#10;R4pjOQY4Zb6laQEELIbe25PLrY6yiYzU2mRpDMstK6hVSZo5zJeOpjksBGQwKOGBF7j88U6sK+XT&#10;HWVSpO0lU9TJEagjzsIxJHLHJ5ahYqeNRoki9LKSum9geCffunFp58em2qeEaBq5IkrVMsgMq5Au&#10;fDVPLAptKG0AsQ0ZHptZR78QCKHp2P4x0ma6rqJaKqnNNUzSRmN5KuRwKMTMokWqjaJm8jSMDdQF&#10;0IDZbj22Yh5Hp+nTXV5dGp6YfcVVU9KICAZFaGjqKwFKOrhcoPIjMoB1jghbE3910U48Onl8uklU&#10;M8kdSKZ1EkEbrEjVSs0qqjST+OIJ6y0hvGACC2qxAsB6nkf9Xp/LqwpX/P8Az/n0mZ6pWK1tPSST&#10;UmRghWOlqnkjqEnoY7LJR1LDXqdSWDagjcXFwfdqDgfLpwVJ1Dz9f8nTOI/tjFaaZqhoakyU1RLD&#10;RotZPqkeOpeIAmKLWzwTJdNVgT9D70QP9XD8uqjRXFf9Xr8uknUrLTDHVVPPVzQu9SSsk6QVdIYA&#10;fNJHVJZHgkkuxkHPpQgkLYuDS1Rx6oNWPz/1fZ0mp2ipo6CeClQ1xx8parFH5YpA0mkKBULpqJJC&#10;qaXAL3udK8Wd09xrwx5/L18utilB/q/1fb0la+ekjaaqZaqhg9RkNZUijphCI/KlLJDq1XLHyIiT&#10;IU/Rpb8uIvyB/KvXnAGTUD5mlPlw/P8AydQHqqcN9hTKsE1TGzvUzCrcVkkZuxqa2BR5ECsQFdCA&#10;Ra1ufboXGps/4PyHTLFCKDz9f8p6TlWhjpYlangr0Enjp6qJmSqWSYl55XnQkxQeP9yEMgPpsVAP&#10;LqgVJr/q/wA/SVlAUcPl6/afl6fl02ZCSWCWjnStnpklibH/AGiwU8dHDDCdMULhRrkknh0SF0As&#10;wN/6B1QPhpXz6pJqB1A08vQf6jx6aausWI00tcRj6eWWRPJUhGM8lF+6yiMAkqwtDFwCWHPJPtxU&#10;xQZp/l6ZJFBqwOocracdXPBXTw0xD1daI4IYKxzVMQwyAkTyGLyeMMofm/8AaAI92zqFVqeA/wBj&#10;pojtJBxx4Z/PprrNENUwyLgPBNSOtE6vM8+SWkC0te2UCs0aBdLqsYVVC8rf2+imnZ8/yFcrT1PD&#10;ppwaVf8AwVzTBr5U4/l1BkqkWCnkp8fLVl0kFWKmhljq6SSMFfNSIL8VEjMZAh0yEsSV4IsF9TQe&#10;Xz+R+z18uHVDwBAqfOoyD/q/y9JY1MtQj60pqBftgZ6vH/cyrXQpOzVC1sMurRISqjxMSFUm1z7U&#10;KAM8flj+X+fpOwJ9B8xU1+3yH2V6gy1TTxiGGKrWmhKrR0tK9IyY2Zh9ytOrELIzyIfJUc+mwUEC&#10;6+3AoU1JFfP5/P8ALgPXJ6bJrgcBwGMfL/Keo8tTTuahxLWU/wBtomlrEgjkjnjlIhNNCliVeORw&#10;xChVS5Nzz78F4AgGvl/l/P8Ay9aNKnJx5/yoPs49MtZK8TeSa8k1ZHLT1LCdPPUfaqBDXVcyXWOQ&#10;DSrD6FUsLkn26qgihFAOH+b7PTqpIrXiTg/56+R/ydRWqVpZqRI3lariRI1jgoSJZZMfEytUVUpt&#10;pkkTU1O2m9+Qb2IsF1Ak8Pn8/LrykClOPCg448yfX06aZhkakxZBToFdUzItTU+qCFpbPHVTqQfX&#10;OhZZXJ03UB1JA9uKEHaR/q/zDrR1N314n8vt/Pz8vXptlp6imqI6q9KUmhpqGgnjklenlnjl8Jgi&#10;pyAmvU4Qyoka6SBdefd+wrQ1rxI/1f4M9aI0tqxkAD09f9RAA6xtPLTutDAKeup6KedahZIxKIVh&#10;UpTTftWiKrKzAopLMPSLi1t6BSpNCf8AUfn1qtDoAGlf5U4fLzzT8+sdnaBKo0kU8ZqDUmtRoadY&#10;KWUGKXF06N/nYkAMkTuH0pZAqg+68GoMfL/L9vVadtaV868PypTI9PQdRxNUtPJEZIjQVmtZYKeQ&#10;PBVJRDTGsj6TqcEBgyoNRvcn8eoKfMefVaksR5Hy/wBX+bqI7UFK9K8B1pJBUz0k1K/7dNWNJ6pa&#10;kgERzAKkIBuGS5A97oTWoofP/V6efWlCLpINcGn+z8/L7Os6RTpoq42p45ZqKsmlgoFAgo3DXeNn&#10;kvrldQwlspXQB9PejT4eNP2n/Y9OrYpUEZBwMDj/ADJ8+sxp6GLxh4qeelhhjqBOYoxElIkeuGqe&#10;OP8A3epbTEHt+2gYAW96oc/b/Pz+XVmVB9mCfsp/hOadTYDVwyvIuSL5Oup4aiCriSlMVYqyWkKS&#10;1oWVHaIiSSJfUGXVyPbRVWADLgcR6f5Pz6cXUrVB7iK1FM/tzkcQOnCFanzVlVA9HQ09JFFSNTVM&#10;+iVchUOF1SiRIi8ksepSEYsX5CkEn20wTC5J+XkPLh/l6vRjUig8qH1PH08vTPTmcefFA81M8C0Z&#10;jp6qQMirTJUBgFkjmBEmt212ZFZWsSQpWzZIrRTx/af9X59OaFAqQQBg+QX5fnx4A9SKKT7WOSuS&#10;olppZ/BT6Yo9E6Nq8Esepy6+o2TWn+pGk+n22wJ7CMf5P9jP7OrJ2jUDx9P2f5h+VenampI453qP&#10;A0NFVrMJquVgBPS0jkRLmVIVogx1yKoB16UJ49stlQvErwHof6P2Y+zh06oUGowDk+hpw1elc/s6&#10;kQCjWoxGRkfwRPJBGFg1OamWEaaMQUVissoA/cdgAAwIZTyG2qEZBU/4B6/l6dWUR6lY0FT9tfT8&#10;+lfGsFXVZKlEMkeqQ5LJy5SmBOPWpbyJ99V1NtSApZIlGmzai3HKMg6RUg0FBQ8aeQA4fb/LpWAG&#10;YrShrU1HCvqTxHy/n0oo4oJkrqmlrYmQUqwwTPH9gJ6vLRGkeqljhssq+O5p1RtCrGWN2I9pyCCA&#10;4zXPnwyB8v8ADXpQADVlPljy+LFacD8vKg6c6LGReJKKkRZWpYaZZamrpUhoBTwQiMVcKWDSf5sS&#10;qGLm4Ugcn207/jJOa8M/8V1dY8aQBinHAx5/OvTvBItVDUzRVUVRSyyyY+Qh6mKeSmS0Smmen9Ul&#10;oysghI1ahYsLW9p3FDQj8v8AP9vr08oqKqQQeJ/zfZ0+tPJQRiF6cSQTvTQGqUJC0iE+OSaRlF/u&#10;SLJIwBIv+u5t7Y0hjjj+38vs6doVwVx/qz61/wBVenRlSmkgenWmpTRRzyRP4GlhiEsuuup3qpFY&#10;rGVChNS/qGkWuPbXHHGvp/L/AD9O0UcBkf6jnrnTx1RVmp6KqSirJK2poKGNKeaCCruESsqlYh1W&#10;NXeWNJj9dX1A96agw2SME+f+r7Or6fMcOPyHr0+NFJMYYketWA0z0+Rx0UlPRY9ZwPI6poBdEdiH&#10;YxsAQbqVsfbNRxwSPPzp/qx1Y57RUDzyB/gz08UdVBRu2PqmyqLVY1jD91KmRpmgWT7OocGpXzGl&#10;X0SBIJbaruEJ1N7oVpnHH0px+YxX7er8DRq5H28P506e6dlbwNVFZ6aojihSmmkoEijiZPEHahYF&#10;Zo3kYuhWRTGAbkWt7aYCmOP+rz8v8HVsHjn/AFenUiHHwoaqmD0b4+kWUtUVFIC+QqBGrtFNWeUK&#10;dZLKs6I4EbBbcX911AnUfi9AeH5f4R+fVSi0oeH2cf8AV5Hy4dOtPIxnqqemlFVHEtKv2zUYp6T7&#10;77c/cUsLyqzSRjUPFIdBP+psL+2m06QWxx+3jx/zj+fWwBwXy/zcP8teplHC8UlNFUz0VVTJKcdk&#10;IjSscrPNNT/8B6hFJWQIwBQgWNwWIt70aVIzXyPl/q9et+eaU/n+fU9amOCl8n+SjH07hZoZFgEE&#10;dQ8t1q600oJjaL9LRcg6uPr71Spr5n/V+w8R8+rH4esdWgFKiU1O1Wkk1EUg9NRUQTo5mkj8cPLQ&#10;SrYuwHpFgfwBoUrxp8/9Xn1VgKdQcpR0s33VRSf5MuPKwLDUUXhAVk/Ynp4Ws6xRB1KyWs3Opf6X&#10;Q6aLxr86/wCr59UdRkkV/LoEN5wpUw18WND0L0tFHVxJHTpLWS5CuqBRZBcPCqMJlMSB2YRqYy2n&#10;WoZvZxZmjjVQgmnyHpX86fbx8uie8UFSFx54zk4OPPHn+XRV97UVXHGcbDHHV42SrNStHOlKIh5Y&#10;hDNDQ35Ea6RI0qElC5tbSW9i2yZD+oaggEV9Pt/wfkOg3eRso0ChGMf5h/hPl8+PRVt50bGfIn7c&#10;Vhiop4vIT5D+y2ind6kDyP8AoIDXBKqLC17inb3UaVGCTX7f81OgrexlmYnIGK/7PnXop26KIU1T&#10;FPAI5EqIh5JGhQR66gXk0RgDSVFlFxyALc8+xlbNqSnp0ELqNVNfI9BvWUqGpcRN44JNCRamDF3X&#10;9Ku7gfnhL8f7bgw6J3QA9vX/0tyogXH0II/qL/6zf776ezPop69ZbWBsdR1f0LXuWb/H6W9+6910&#10;VOk3C/XkcMD/AEC8fj8/74D3XuvALc2U3X66gLf4D3R/hPXj12bH68E/n8n/AGke0/VevPpsSQVN&#10;h/ja30/r+P8AD3dPiHWx1w0g6TZTc25FjYfkmw9qOt9e0i4+hHNiUYkAcWvyCOOP8ffuvdeIve4U&#10;XJtwL2+n6rcf7f37r3XHTyD6b2+pH1W/FvdWOkV691x0KtvqfweONI9tNJqFKdeB65gXItYg/T8i&#10;wHH1/wAL+2+tDz64sp5I+lhayK1/6+7p8Q68OuGm31/H0/3u5Ht1/hPWz1kUeoXUEkA6eTY34sPa&#10;fqoFcDp0pueASCR9bG4/w9+62VIyenmMA6f6rbVb62HpuP8AXv791sfCepwAtx/jf68f7wParq54&#10;jrKE/J/2w5/3r3rrfXtI+vNr/Sx/3s+/de6xOU5NuADwvPJ+oPvfVDx6hSWH9n8XN2BsDx9Pe+td&#10;R+bgEfQ8EjgAf0Pv3XuuX0uSLGwINr2Uekf717917qJMtvr+Lniw+pvx7917pjq1W9z9BdiCPqP6&#10;i3+Pv3XuktXoQpP0ABPANwDyGtb8fT/fWHumpc0/PoNs7Esqsysr+i36CwV5FAKP/VTx/sfaSVKd&#10;J9OrtHRU+yoiKGsWQOFKNJPIjKJSoGmR0DAnUY7cAfnn2F91UBDq8uvAacdVz9rp4ENQHpZTFWRq&#10;/wB1o+4do5RHr8djquWtGfoFAv8AX3Dm8f2pp69CXb/h6AnIUFEavwSR1kZhJ81AkCGJTMhi833A&#10;HmkiT9USFSrMSo4NwShtPR2qLp6CbKUdNPSm3lgq6qSupY6hqNfvBNBJeXyD1OA4KK0F/IFPptb2&#10;ujnfyPVliXoBd344tUxialoqSOdiMVHQNItRJUQxGBvtYBw9lDX+pto5vyTa2fUuodNTJToqu7cd&#10;ULiquSOWnmkjramnyUaFpImnnT994qiX1KkcbSWW3B0/1uBDA+RXordKE9FM7BxjUdHOjwfc0n3E&#10;EcVdERIDTKl4ayCKGzlQuq6MQqghlNz7P7M1PSaQ0UjotO8DolVIayV4oIZaGSdEgmimSUB42p5m&#10;W6sQwuG5BS/J+gis6EU6RdBBWRyRVM6JWMY6SkZDoiWadaZ/Uy1B0qS4Bs6qtlAHIIJBuDUV6902&#10;pIsVz9y5owY28YWKRpBOmnSiAaQDyLA6r/kC3vfW+paTPENLO7L4pIf1+WSVU5gQygcgKQmg8Bbl&#10;f8Pde6kxkymXW8K08kf7YCmJlMYESiNzf0LaxANyLWF7+/de6UdG0MkoSoo2jhnSfTOjtPoWBLA1&#10;CgAaBYaWIANje5NvaeQ0Yk9VPHpYRmf7VJCqNLSyRinp6Yn9jzhYVqZpIgWEXqGn02LE3+tynByR&#10;69VPxDpY07S5SWkZ6lkqZBN95TTRIGj+0HoQpo0kuD5G5Kk3ta1vdGNAf9X+TpxRU06XmJnSqix0&#10;0JaSOjq5jC8rasItNIoaekUyD/JSjqLlfJfn6aj7YalM9PgUwOlTjp5ZKWeKGjqFnEjvJHTxVMxS&#10;aWUGKCmicMxR0sRGrowHLAKL+9LSvb+fTqDz6XmOlSSWmpoxO+PWYNPkaozUIyJqLT1axzRxyeJ4&#10;iQf0XBS1wLA3HEdaf4ulPQrFFA0c9qpkmraqrqv3IaiZHlIoBCJw/ksglK6JACeSLmwUJ8XVSorq&#10;8+jjdTGp0iVIYJav+GU8lXOfEvnp6d1jqqa7jl/EQSR/ZBH1fhiT59Nr8R+3q1jrH9uPFQyPFBEE&#10;RpYSQy1DV8S1MFJFWKCEQEzs5/AB/p7pFx6Utw6PFsSen/h5jhkdlVp6aqjdDpgPkEiC5sS3qcoR&#10;wB9OD7XJ8PTXRhcFWeWGA2ZQiqkJBAGpW0ySReQA8C5uRYnUBcW91k8utjoU8WyFvFGiskfiJYKt&#10;lDuVCMPyR6jx+T7c6oyhuPQhYshVVgeC7ECwIWJ7Kz6bDn8/X8f7APR/D0wyaT0uKU6foLhvp/Ui&#10;2kfW5P1vyPaiPz60elDT2JAstyRfgAfTki4ta3+t7c6q3w9PEIXUbHm1jc3/AMPoP688+30+EdNj&#10;pyi/BOm1zY2H+2Nvd+vdTk5sOOf6AD6c8+9dXPEdZTdbEtaxPI+n9B+P9h/vuNEA4PXjw64j+vpF&#10;+RcccHkgWPvdQCB1TrgUt+Be/DfXhTx+P99/vA317rgU+gsLj6k/q59+691iIF73BFm4/P15Jt79&#10;17rCB9RyST9LW508c+/de6xBeR9B9b831H+vvXWxx66ZBbm11PIP1/rYfX3R/h6v1isBc6dNr2uC&#10;v+A/HPtnrfXRFyLj88/0P9OffutEVFOvWFmJUfW4t9Qw+pI/Hv3WgdRr6ddkfT6niwI44/qTzf8A&#10;23v3VuuiLf6k8fkc+n6X4/4n37r3WNgBcDm/+AvYi1gT9ffuvdcCQCBdRzYABdX0ty3u6fEOtNw6&#10;xFPqf8L88n+v0P09v9N9cCvP1N/zZr8fQc2Av9PfuvddaAQLaB/W3q/4MGb8Ee07/EetHrvTYW03&#10;UWtwl/qL8n/Y+6da66suniwPAa9iS39kXHHv3Vl+Lr2kqLHTb0/0J+llP5+n+I976cbgem7KZGDF&#10;Y2tyVUypT0dNLUys630QxIXkvwfqAbH8fX2zcyrbxNI/ACp/IdP2Vs9zMsMeWYgD8+tbX5wd95Pc&#10;G485T4mtjkVJyYwTGyxUNTqiTzSm6myB28QtckrbkH3h3z9zjJf7s8ELUUEgfZ10I9ofb1bLao7i&#10;dRUgMaj5Z44/1Yz1VfuKokhx1YkuTyUEnhZ4xFMaQxQNIyvDVJTN4pYy5ARWXj88W9xxDc3M0ys5&#10;rmhrwr8vMY/L06yLTZtut4ygQcPQA+mfI8elz8Sdub5O8RvzIVeen2jFWpjWpchWTT0kvkdqRZqa&#10;zExMJiuiMAIERWAsT7H23yICqooqKGox+Xz+Z41r1DPuDHaiTRD6U04Pnx+XyHClOrUO48qclgJs&#10;jHKZYaSgmgmpddqp0SEY9UglX9cgkaFkRvzcn8+xDuUvjAMPICv8uon2m1EExUjzr1SL21Q1tbX5&#10;muNNJUVlVTVePTwxO7laaQSQSrTLpcRVDupE99K6bt+k+0NuQtAeAIP5ef7P8vQwpTV21NKfs4ft&#10;/wAnQWdZ5PNbC3bQ1WLqcjHDHFUyVsdPTsY3NUn2sjQVcCjVoZ1VTGpC62u+oj2vF08f60ZAao8/&#10;z4cRUV4/s6Rz2UNwPAmXUpBPCuT8+GDw+3j1Zx1RnqLM7s27WZh0zJp8nNUVNbIE+4ppZR4UQyg+&#10;IOXClZJ3t5AFIPsZWG/RTKFuDpPUY71yo9rrktk1Cvp8urX9x74w9Ltymxm36+lllWOmiqqqFdUd&#10;SAg88T0kZZWkHPle2kEatQuPYjbeLXwBFEwJ6BMezXPjl5lK0J6I7u7FY9N31WLnpHhp2d66KoiW&#10;H7mFY4ReTy3UtFUyNd4Po7E8+nlMk2tanrVzHoenRZvkH1pQ1W36dad6dJK6voJXyFSr63M9vsKl&#10;qMqukQWKThiwuy2I02L6OdRoem6My6T+XSP6wwmDrOrdyV0U1BCmDndIKukpx56kwoajHwSQxBkd&#10;4mIMUYWwbRyeQKMSGHz6fT+z+z/UOgI2f1nufeSZioq6uOhlqFiyeaqA3iORpKdjNh5ZauMMqSNJ&#10;EBEB+jhTy5HuxdFHb5dUjVnJ+fHo4PSm3ZRhqvG1D1IyFXTyY2ClrZ9VerxQyV0eQM0SOt3iNjpG&#10;n9Yb1Ej2W3FK6j0YxHFOjTbK2TSHBDHSRxff1f28ySTiQUdRUw0/2zGKpkLMUPjEk8XpDFSAuo+y&#10;16O1R0pzH+fQh0aV1PAlBVrNarqIoGlhnF46iEqsklTPIoSNfD+gKC4Gq4uSB4cOmuhATFNWmeQ2&#10;hq5pZUip4xZJftY9NIkkjBrtyJAylURTzyPbqxlh16g4nqHQilxVfTYmojDiqapnqGNPHorauCLy&#10;1VPUSJYlebobWN7g3HulNBo3W9NQW9OkZuLCvmKIwQ0jGlNc88TrPFH/AA+JXLzVkEy2InLsSotY&#10;lbDg390Haa+XT66SoUmvQA7f2mz5LN5bP1Jmyy5RaiSJNUNcsFUxpjGInBSSKWJYxGotpa9wDb2+&#10;ZFAr06ITwHl/q9B/q/YByTET04loRVUaOsUTxzeIRNVyVD65zrtfWhsyA/k/W4PtIxHHpVGtFoen&#10;GkrY0jWYrHMZnqkhE9NopxUkeGN1a6sSyFi6h+TYc+/daMfd8usgrZBKwNM1N4aZ66aFz4Y5qaKK&#10;0qQEqGjkjD6ipTkD37q+lQuny6aKOElq37mqkrJ2ZcpkpKeWf7OILF4sf9qZBdkRWQGQtqCrpsdO&#10;r37rRROu6OemjjU1jp++RUSVGpZYpjKumOndmXQrhwUVwbm1/wAj3sGhr1Xw844dMZyFPUeVRAXj&#10;nEkNLQF4zUSzP+20Tsn9vxjz6xbRa1zf3bVXHVwmnPUqmoNNM7xPE/n/AMnptC6HgrKNdYQKBo8j&#10;xkgEmxuQb29+PDqxJPWapwdHVrFWPTxy1k1JplhqZfto4BBITHE6Qr43GliutwdQbSePpsA0z1XU&#10;K06B/dGxcbXSQUcddEkEPE75GQwzQU9ULTrNKLlXW6wqo5DBfpY+3Yn049etkBhQ9JekocHUVkcl&#10;KKiZITJBLW02NpIUxyUdo6YrDIPIhcyMqHSXRdRkU8FXwat3daYaEOnpq3plsZt+qq6/OeICokpK&#10;OmqY4/BFQSxAw0URC/rhnZTSyO6rpYHSAACdSSqO0dP28TsKsf8AV5dE87U3XHVUOMbGUUMlfSVd&#10;XNma+JnpsnTU8llDNTaSFNHM4gKAMzxPIWRQb+02K0HDy9Ol/hlFBPGuf9X+rHTVtdJap5cfpxUF&#10;OlIMruKup2FMJaWGq/yqHHLOttYRgJA1r3KgG3upZdNc+g/2enFGSi09T8/s6GehhareTI4qonXF&#10;RxSMEhRTIsn22uesjotIMBIBcsOCCNP19s4rpfj/AKvPz6UgL5cB/q4eXUTFievV1qqnGU9JS0lZ&#10;SHH1KmKOKqlfzVE1Rx5KMzKfLDNHwyXUm4A96ai8OPVft6DndDVWKpJKnLwPQ42mmpjTiZY3melS&#10;YNDGstnLJ42Z9MZMgjjNwpUg+jCtULx61JUDu+X+HpC5eCkyVFWyYrJJi8bDVZGZMZK80EdK01P5&#10;1jpI1bVLrjeJ0vIFs7Apxp9uDUpGoV4f4etJQ/CdOeHpj/Lj/N0BtfNNVxos1PR0AoZI6Sorqipl&#10;WaMpTeTHlqpEQCNy7OFRWR3VS+lRf3cAA+pP+f8A1fl05+EHhT8vs9Mft/Z08S4WClnnkalpZJaH&#10;EY6FPEYrY+vngJp6wYmFQkwaZiHI9N2ZtJ5PtutcV4n14/L5dWIArSlQB+Roc04H8sdNONlWPMwT&#10;SVOMo6TE0EnjnSpmrMVj61Y2geGkCjS7JK8igMbpE9kWycXI7fWp+z8z/q4g9aWuryAA8sivy/P+&#10;RA4dR6evWgjizMOPqBVTVNPiKqSGZTKKdZjTyxeGFFjZ3pxaJlW63APK+96at4Z+3rWqg8QZNaH/&#10;AIr7P59OjS0FLA9UzxrT0mUTxxUdGPuqnKVMhWGqkqZh6YZXDx2ufSiqy2I9+05xxIzn/Vw/z9VJ&#10;SnqK+nn+fqa/y6wVamjJFNSwUdQNeckpKiWIUWYeSoahqKYUZUMzVDEOWjKomkGyrc+7LnJOOH2f&#10;8V02RRu2gPEjFDmmPt+WMdICjiiqP4ZX5BqekRqNYTFNMTLQmWqannln8yaZIGJHiklEgUysPJxc&#10;K2BGpVznj6+lPn8vQcOmF04ZwBQcPP5+XDhQ0PHj1OkoRBWV1QtPJPG8X3KRQvLQolZUTj798Sym&#10;URrE+vUoBKpqCKBz78KFQBj/AFY1daIyQRWnzIz50wf8/pjqF98D9/JVSzVlTMZ6HMU9RSxulPSw&#10;ALikaSPUZZWGuKIO4kDCMgKGA9u6VoukCgOPP7fs/wAH+SmtQSa19aioH8PAf4c1pjprycRpqOPC&#10;wVM8NXSY9qqCT7NJ1eWrrRKaeodgCAy6kMRUu0gCngg+/IFJ18QSa/6v9Q6bNFUJUigPl6+vy/y9&#10;RaT7EGBpPNV1WPgE1bIkqNFmlNWJf4MaKFAQ4Zl5IvojF7393oTXFa/8Z+fVCVoK5IArkDV8qfz6&#10;eZ6rNy1FWaapao1rD/D/AD07Y6GGPOSNIIxFGAw0QqSgbSt9WsXUe9BEoKj7fyx/PqhLZINTxzim&#10;rNP5dIDNV33EcgejnrKumhpnjknoI0jkC14qK2pSeVfAVZPGZZFUKUswuFv7WxIB9nyJ9P2/7PRf&#10;cEcdNSKcR8854cPTy6R0uNp4qqeuqGnq62jlrp+DIlVVzVlD9r5xknWKFYxEW0WYhyDZTdfatatj&#10;yNBwrwNfTjj/AFeSFxVyTUnJx54/IUA+3pE5LEMaivjp6iSSl1U/29OKuKuo6aoNOsNTWrPTqJoa&#10;uFmOvSjskha2oG4VI1KVGfPyP+XB8uAr0mkjGRWo+0EDHqAKMOH216TBjjxVfDUU0carWLUGQSPD&#10;LF9vD6Ep6cyBwx13Zyw8gQCyaiCXcSLpby/1f7Hp0xTQ1V4NX/N9hr8806YEcLTTUtVUeSNBPWNT&#10;08cUEaI48z4uOeceVJPOiSl0Zrh2sqheXaCtQM/6s4/3nPTKigIY4GaUA/Ifbxx69ZaTHCRpMlTJ&#10;WzwyQUyHMildxVyVBWepRoJbskqv/aRCTGCTb34kDtwCPL/V5f5erLEPjFaU+L8/MHgf8Iz1IpZp&#10;IKhnpp6qip8nPUJJWzuqS5CJFV5sdFLOOGZrSzNcXtpUgge/EVFDSo/l8+tUI4VFfM4J+X+U9Jia&#10;i+8Seioy9MZADTvV0rSQ0qq7FKRGKkKIgpVpnYvexsbcPVAAY/6vn0kaMsNORX5Vp50r8ummdK+k&#10;mhLrH/D0kenlpZV8y0klFGQaeqgdfIHfVpjlsgBb6jUD7dAQjHH1/wBXp0wwdWp5DFONKeX2+VfU&#10;06f6QVdZRU8ksLVFV9lTQJWFJKNZkV3kkjiqIDq0wcrIRLqkZWU8291IVSaep+fTiqXStKmgzw/Z&#10;9nn+zqJWtL97S2hppZKanggURUyPJlae505WSqty0up1YFXcKbfVeLgYr/q+zpqQAuPOlPnX58Bj&#10;+fWSo8Vb97TirhycYq4lhycjJSCkpCqmamSnTUsUEJYCP0o/Oq/4HgOB4fL1+fTTaTXzzx4flT0/&#10;n08RGkkmGkSeWKc0PjRmaUT1T/5O4L/tOIkUL+fot72v70FPD8+qtpoAePCnz8v9Xy6UNREtbS14&#10;1Vc8qvQ5qJ4ijNR1xn+zEn20QKyPNToESIAadLEnke9AlcnA4f5emWGquanj+fDpV7fpin3q1EUj&#10;T46mipqWmoIWjmqsfAfvaamooRZfLoWUyMpvbUV1Fre6NTFPz/1fbTqoBBNfLA9PXHz49d59JsDR&#10;RUWNjkSpytcYKzPZPxzmNKuDytj6emlRisSRNd6hUDM1o+LX93QBm7yPs/y9MyAxigrX1/nT/Z6B&#10;uDM0hyzJTwNSClky2nIa5pAasAO8tStVqeUxpciHULKws1vqv8P9OrcT5fLookI1mnTVVeaeN8p9&#10;3XmXI1hSGZIGgjnVCvjqLlTHIGFvGpcvEbtb6n3sU+EClOkjZz69Lmo+wfZ+RpqwP99UwGhyUlXP&#10;DLHHRS1ArFjpI7GXxLLHF45Uupeb1WI4YXUJarwHDp6i+HQ8fPoE9p/Ybdz6132kuQkpZXamWV5E&#10;Wuro5v8AJaiCqiU/VfJw1lewHIt7WTgyxaCaVH+r+fSaMIrVGeti7+Wx3Hh9r53bWPy9ZTvgt1Qh&#10;5DUpBHm8ZnZH0T47UbaaaCERuq/UyrqNgB7h/mG2KXZcihU0+RHr9tek95OkMbBj8XW1htOoFTgo&#10;pIUjZZAoikgK6yokv5mNiGszXNha1vbVpWSOoHQfmyFPr59CLLi1raePUQkkKRKdTLreMEkDlbLz&#10;e/B/rz7OzYxzKGPScyYoT0G28NtYuOCvcwLUloA3gZI3hlMT8vpZblk/A+nAOn2W3tnDFXwxUmnV&#10;4pCuV6oP/mDdBHeuH3VkqDMUmPqq+WmqKoV9NFVUIlgPljo3gZCs7eJVZGOkx2Vla7EFFt1yNvuw&#10;8mRXgP8AV+3oUWJe5h0nFc/z/wBQ6pX6D6Y25S5Ojr8pV1C1WPylGajA11JJT1VJNUVVqTKeenAM&#10;gCIhCK5CkpqFrEn+8bzI0JSMChxWuD8qeXHo4htlNNRP2Hy6vn6g6R2XSxtPnaGPPYiu0y0sORgi&#10;rZzUO5jTITVLLaaYI6RiQH1BQGtpv7j43cjnuxTFR/g+zp66RFOlPI9E1+V+wsjtXA5bb2PqqBsF&#10;hMr9/jZqLHwpkIHm1s6UYvenRfGYpEt/nJGvdVHs82qQeOGapJ416TOwAGjqkDP7fxVZWVFdkqaL&#10;H1VXWxwzu6RGmMlPH9xLUfYKPVNVekAMpERJBtf3I8MsgQIpqAPL/VwH8+lqJG6gvgnpbbQxUlVl&#10;KGnimknxzitSinhxtVAtE0sA+3wmV8atLKFVxoVv1qTYab+0VzMI0LefpX+Y6VpHVhU49aZ+w9HD&#10;oelt5Q7chz9Hj616SXG1VLU1VLSHwmWOiZJKPRjAhgGsKSZ5gwQk+gMPYak3GFpNJ9QRmvnxz/k6&#10;XI0SjtrWnH/V/l6H/wCGvW25dybjgqNwwyTUFRl6KvERbTkvuKaFaKooaqolupjbSwqS7lyrF0Wz&#10;XCHcDbTP4SVwPlTOeqSbiIImJNT5evWz71btlqDH0NRJFC0gijeoIgjpZTGFBU3guqlFFitz/sfx&#10;7b7TQygLw6BN/cm4BJ49GvwVTF4Y0dw+oFDJpDFLtdSbf6qwJI+gH+Psf2jLo0HPQYlU1LdKt0Jh&#10;kB020mxCg+QgW+pHIt9Db/YfgGDIrJQdNioyvRdOyumKfftJNS11EkokMngiJ8caSvdWdpFsw0k6&#10;kYG/0sR7Cm57E14pNM+XRlZ3LxEVx0TXGfEvP7V3KMpDmap4652pq01EKTTzU9IrR08X3MigqfGS&#10;gcox02HJHsFvy7dqwVx546OH3NTilelTlfjUm5c9RV+5zLkKGljRY6SrYy05iji0orMoQOyqB6mX&#10;Xfk2B90bl24MgMhoOvLugA0gdOe9PjtjZ8OMdtugoYaAlWjpbssCJIt61tOnTedSRqVwqElwuvn3&#10;e72BzH2enHpTabu6uNRovQFbD2FuHIVWQ281JVikoa80q1VBG5aCnjkYU8VbI/reOY8q3ABtqC8H&#10;2QWu1TzSmFRUKej273O3SHxFIqR0avbnWKYmGnM4rNVTHqYVaqk1O8T6wmgD6A/hm5sLn2I/3FIq&#10;BSOPQbO4+KdR8+h5x2Fq4cdT00StT60FleISeNGN2kA+gtz+SDfj2ug2yZIhHSnSSVwXLV6XOCw0&#10;OPpgkZEjOGJZFAZiRdmDKByb8f4f63sRbdtqwRmgqT0gmk1HHT5HQoLgpJqVtTCK5AJ5Y6rEH8Wt&#10;+PZmtoPMdMaj1ArqZ3HiAYeoozIQ5ufq4BBXm9vTb839o7u1Z8DHTiYyembwT0y6QisgZwsi82ub&#10;iMFlDfgAsOOLX9kkkEsHlXp6qmlOscqiUHXFEmsWIFw6v+QXQXPH5P8AyJM9XBNOPXvn01zwo6IG&#10;1ov0YaQ3I5ZXuPpb62Uf7z7LrhQVo3T410HDpjraOEjWtpE4jDMo8noPDlDxx6l5tx7Dd54Rz04O&#10;GemupoiXDqBcEkE2Q+pdX1sbEgWY/wC259h++IoKdKIuI6Z/tzJFJEsRWNXY30gIrBtTLZR+kC/9&#10;LEf1Hsj8QEGo/wBXp0p67FEb25uDpMtgxVCbFBI4uQQbD6cgfjn3pCnCuf8AV/q/1VPuubRNdA0Z&#10;KOgdLuGkTxm6XUD0qLctqt7UDr3XNS55DafIrTeRoSLrGNYA0jmxuV4NgR/h7XRFgufPPXuoc8aP&#10;CG/bALCNmKLI6+ZLTHSRYaLgAnmxPHHswhkqNJNemnUfF0yVH+fjjbziL1RnQiheAYmilsDbV9Qx&#10;/T/h725zpPDprplnVI5CQZPUzgAUoYp6wFR0F7kG5B5HP09k8iqHJ6Y+fUmlieRpArAFh51ComuU&#10;RsF1uGBVePoOCQCbce9xRkmg61wHTyMUDqMYdEVNUrMNAlkYhgzaEv8AUngj9PB+lgYCzU1I6aMg&#10;OCMddyUOolwqouq5RFui6V1sB+PT9Lr+bix+galtyMjq6svAddCnEKkgMU0q0hWRECNpswCspuSP&#10;02H+sT+GtCiv8+rdYvCI18ZVv1ASvZfSwNg8htyQNIH+BPtpgAtB1vqSjyrcXDuVBKkehI1awJBF&#10;wCTa/tkmv2dXAVh9nWZa5kZkdSwj1IrRlWRCyD8WuFtYaST+D/rM6kBofLpwRcCOua5ISqH0wFUN&#10;5FJDAtbQTaxClrkDi4vb8e9rpc1XrRhpx4dcJZlkRhIUiZLqzuR4njfgqpIGldIChh/T35lANSad&#10;bEZGQOmepWNolDLHLqDG1y0lQIz4grk86m4Kfnkn/AWVVPoeqkVx1jakhMiiMAOJhMrAMoeOVP3d&#10;EjDVf+vPLAD+vsT7dEpI9cdIpowpx03VGMer0TKFZJ5ZHM08xLqtwoVEVQoYfVVtwb2J59j/AGyI&#10;aanzPRRMhBx1GpsdMsqaQ8AWQKhB1L6V9TyyEC2rSS1hwSfp7EcS6cDpMRTr01A5+3AWVoAzvLMj&#10;L50NrSTQ6r2jNtNib2Hvckase7h1uhIr1FmpjEDFHDG2uwWCK6GOOwJjDabIv+PJP9faKeNVBVet&#10;qDWvUKppvNpMDFzLeeaQ2mSHUb6HjICkMfqDcgkj2RXtuJU7el0MgpQ+XSSrsKJZFRFiYEmV2mtG&#10;hJbhnj/3U54YluCAOD7Au4bYdVV6NopVbHTZDhp1dHV5Ssiyxg6VHidAXCuZLD62A5HA5vewJDYS&#10;aqngelR0kdo6x0lCXZdHhmeOeATVPMMUao7STMzSqoJY2CAL6m/oD7bS2FaHrb+X2DpQxUqASx/u&#10;OKd/GYZUDPw3kLxKBps9i5JI4X0/X3cxKpJ9Ok7pXrOswj4MdlklCOiBdXjpkKtFF+QGJCLflVDe&#10;/a1UU6ZMXoepApJ0RJ1Mrr4vGXjjSR4iR6VWJuSo4K25/P49+89Q4dNsjAZ6ccb/AJNOVlLs7vGr&#10;+iLSFb0uiyAengnhubgX4PtXt9z4EuT0xNFqAPl0KGDrQsUEk1ykTSxSMzkSoS2oQS6RwP7XHBv/&#10;ALEydtG6KUXUcdF8kRB4dCRSVr6I0AW5cH1aGDRGMPEokRfSCDZbgWI/2AHdte8Knjw6ZA0mp6Ul&#10;M7GRHP7mkksFKaWX6D/XNrfQ2J9nSvU6unAynA6VlKw4BYMp9IJChwj+tHF+QBypB9mNu1cHrxFc&#10;dO/3FOqreyqx+twD6uSQw/IHtZUdeJAx1iaoB5sCCyk6hqARzYXcDkEe9VB6qzAjrOgDEklwpazA&#10;jgFebIbGwA/Nxb3YfPqw4Drm6xD1EFgLGMBVa+k8N9OTf8D/AFx9LDZ0+Vet9NtUCqhix9SgMWc6&#10;UU306vze1/rz/t/dG4de6YKuCST0shIunDINTNYhXH4sDdhfnj/D2huYSQSOtq2k18uk3U0sktwd&#10;LKtyb3VBzpsOAVJ9X0+n+9EdxbsxwOlaSKR0yVFG0kToFUOsoZQW0MrBtRIa3IKgjn6X/wBsWTWI&#10;ZNLeXTiyaWqOknW4vWZyiaVRWkUHT45Wtpaw5I1gfUD63/r7Dl1tzGukdKEaraj0kMjjGVZEkiDw&#10;ExXJkMYlZ1uI2ljBIBW1yv8ArEj2QTWjKSGHSzUjDpM/wgJeF1NlVyjRhiAjsHbyMoIYrb0sTew4&#10;BPtKYAOI6beJa16gVFHFKohUXaVZmXy+iRVTiNnEa6/UQvqIuDci9vdDEnDpLJHQ0HTbDUTUE8TR&#10;NYKNUtM6lWSINbTGRqYtyU9Q4+psfbCXT2swIPE8OkE8Ik6G/aG6Yg6xpKqxr6WDhjIjNzKFBHI1&#10;CxN/rx7kHZt9jPaT9vSXToanQ34nMrMFa4FkJLEg3u3KkfQEf0H+9WAGsO4RtkHqyo3l0vaWu1W5&#10;ZSwLaSOb67E8f1P4PtXHdBuB6sVZePShinVgCOBp4+vLfUg+3/H9OtAEmg65TSqU4Y3bk8cqw4C3&#10;sbj21LOKVJz1sowyemapckGzKXJ9L2ueOQUAH5/P+F/ZHdXbAaV49V6ZZyebMtzfTwLKfoSeP969&#10;hy4uWzU8eriMkVPDpO1FHfiykIGYObh1Rj6WJb6/mwt7DV1KKU8+rpD68OoP8NWRr2RioX8KCFH0&#10;4H0P1vb8eyZoUlapFelAULw6coaFbFBFeEOCSmnUrNySb82/BHtZDEtO0Y8+r9TVpVuLkBWa5Fw4&#10;uBfRp5BIH/FPasLkUNB1rrm8GoBtdhf0FvHfSTb03Bv/ALcW9uaTxrgde6a54lCvrAAJXUdCrcBh&#10;YlLeo/Tn+lufbmkUqRXra/F02ToAuoxLqY3Ktdl1Bf13I44/xFuBz7Zk0ju016f6iWgkDalH7jEF&#10;dC6vUL3NuOb2ufx7qrRFdR8+tEV6gTpCCGHK6VHJWzr+hmj18j+pH4txwfaScRkY63QdJ2vjV45R&#10;40LSP6eVEYDfto5/2zfgewLvSLQmnT0fw9JOspVjbgIJSWupUGSUIdIUuLm1x+Rb3HN3qjfjT1HT&#10;yrXJ6TNTqiNSFZWsGkWOIBWCkgTmNn/ABA+thzYX9ozKAKk9b0dNslTDOUDyBgurxuBd1ZYiUOqy&#10;3JN2IYqB/qv6s/WJJRSenAhUV6wSQmTWtOFqF1pO8Z9aFmUEhif7LAgi17EkXsL+2mILEoajpxRr&#10;w3l1HqD4hIQpaVpLxs12YoxtNBqN+E+gCm9wP9ctmUqCB0oVAaenSFqTLHWST/513lWGWNU803oD&#10;K8ek/pjK3cufqWsPofZNcEliSK9GUSimOmqIxJV6VSjhEYZZFXQ+tJCVW8301C3BH0BB/PsrxryO&#10;lXAU6dFhpKMzSBgxvohmkXVJqkI5MCAei4PLAcavr7t2qa9NumsdPlBXI5XwVEBZ0jILopAbyWMD&#10;x24AudTAHgqRyR7UJKtAAc/PpG8ZAz0r3qmjkQyxRGNrjWqsFijZdHkYxgi5t9Cqknge1jTaWFaE&#10;ev8AqH+bprR01VRHjRI1spIlkV7QHwoxYGGJiP7VvTwxI1WN/dSwoAnl1Yjtp0z+BayZFFOrhpBI&#10;ZopI1McaDTL50PBNr2YDg3tz7E3Ldp9bucMKrWrgn7OkF2dEbH5dCxtTK09FUtBI0Yd3doY5P93I&#10;kaoi6gL2IsVJ/wBf8H30J2G2S02iKJBRQo/Z0Dbcl7ov1w7CnjqKNwfHNF9vNqR2Fo5iPFG6Ti/7&#10;iKboR9Lc396vCCpp59DHbgVIB6IDviIV082H8NUgleF2qTGFV2YGaZYnkFinLDSfzYW9hG549SPt&#10;oHgg9Fsp8ZBJS10H3NRFIhlac1qJPXVawVBWpWIzEL4JbGNo9SsFJN/aNqDj0dpUAdB/l6zH0dZ9&#10;tQVU+T+5ykGIlT7WOCXwvCEEs7r6iKaMqgkDMt72FufZfM6jHRjAppUjpISzyww5GGsCUSx6KijD&#10;ULxQ1MVJMKeojRogXf8AZWOd1lAsLkEE3CBh59L04jpklxFLkcvPko5KTIvVWWooKvXFRSRijHkj&#10;jpUuCZRaWUq8hD8k/n2mfo0VtIAPTHlqOcQpBNPJDUvUBI6pIYFo6iRz5PFRS2uumyh11Ak3cgEH&#10;2nZdJrxHT6laZ6SUdbFQ5Cmo5KhKjJ46mlmyNbAvjaWrpZtENFUqbKZmillJkP8AZOn6kH3bQSKj&#10;9nVTT0z59RauoqpKo1WOagqFer+5WNYTDVTU9KHiniyb1ADGbySayqACNQrC5HDqqAKU4dV86jpC&#10;QyTw1UKrQSV0Yo56vHfYVESxzVrXiESyVNlRo4P3ZTrGkrqGpiPakKCvTfA1pX0/1HpIUdYTLUvQ&#10;pW0McNdVwy0clRQz/Z1XkjjmavSuDTKtQxR3hWysYypb6e1nhgqAQD0wKGpXH2/6v8HSigTKvNPV&#10;VUzZWoNZQrA+WeDA1MTyOTJ40j0lwq61cRs4WJljszCwoUjGFwPPz/4rqwBOW4+Vcfs9es0ddS5C&#10;WpZaUSCK032lVEZcfTZOWXw4TGT1xEWg21lIwHAaUyPpIW3gCqgft/y46128T/g/ZnHlXGeoS4lY&#10;o5o5a+Qrm3qpJ55aML981WpWpp8jPGhRpVmvHBJGiBBZ/wBRPu+Tn0/1f4OvAAGn+qnz/Ph0mBUZ&#10;CTIzGFPvaeiUwtNLWoKOrlqSIIqiakAsY9IVivp16dTC1z78aHB8+vHBr5dcM9NkqJopsPUeeqpa&#10;ampZoZ4LQ1UlYChaGMrp8LBI6nxqDoux/oBpETgf9X+r/J1t2KjGKf6v9noNss9RTzY1I0lmpaN8&#10;hipKJZk10lRkAKq0dPERqieo/wAoV3c3GlDYkXVrpIJ4E5/yft6SvUMBSoFR+fH+fH7KdJmpxHnl&#10;qaesx+OgasmqMrV/ZpJEuuOj1TLkdSiKZYoljyXiXnUCt11XZ5WpTNf9Xl/g6TMoJOMHPpQ/P1oK&#10;N8+kU89fi5clT5H9mCqoIJsRkITQ1RqY8eod6taYBUmmgOt2jDq0VwArH6PhVYDTkg5HD7PWmfPp&#10;OWZa68AjBweGa0Pp/Ko6QO7q7FwPIHybeKkePH4qGGgnq6KSWmplrnpgzx6apZiwMn3BCGTWi67a&#10;vauBSaCnHJz+Xp5f4M/Iobrw14twoBj0yc+fzr51Hz6T0GJw1dTxJMHqcXWQ08NdJQ0X2FTW5Gqq&#10;PvBQRySq8scaRgMVT6uFXXbVZ0uwNaUIzx8hivSbw42FOKniQPM5oD6DjT16F2nx0D0BxMENPTyi&#10;OLHNjPtfRW2g8NbPTM+oLK8StGrswAkDck8+0TE69beeel6xDRoP2UPE+v7eHy6DfdvUyQy1FXQ0&#10;tdR0gWnfG1Gppa/bwxaO1fjcvTSAmfTbWgUfVgVJAJ9q4rvgpz5H0I9ekM+2o1WjFOH2imT9vSC2&#10;oMhgDDk6aqhrYKs02QplyEUszCjodcdZOreh1LVDBCEe3kA9JsPaiXS9VI4f8WOPSW2VohqBFDQi&#10;uagYJ+WepaJBJM0tFHBCHhyCZzGwCbIQVEzp4Za41VbpeKV0aILpvcox1k8e2zUdrd3ChwKf5+tg&#10;CtVwKGoFaV8zngc9Q1xGHrcXBDNBR1AosbTV1LlZ46uCn+zjqJjRvTGIh0EUis1Qsn6jdzG3u3iO&#10;klamhJx8/wDV/Lpp4IpYu4CoANR9ppTzwcmv29B59nV4WppqR6mSCpWKuoUbOrDPTUzTL5Xq6Np7&#10;roIfR5HY2ViyqGPCxSr5H24+Xl0TGJoWCtUHIzw+RH7f59N0tDHWNAchFDdmpqHITT1f3RmKgSO1&#10;5CBIJDwgUlUFrnV7uCVwuPPrwjWQ99K8Dmv+Hj+XTDmac42ikFBIauLKmqplalo0inWnoQ6TrGrW&#10;aPXy5kYAm9uPai3YM/dxHz6bmjCR0X8VeAzj/B6/OvQayYyjni8LRzQ5BKSjgkge8E0kck3knAka&#10;6upiAWBmB4J5vb2aK5GB69FTxKwpU1p/q/2Pz6TOWikhE8tFFEZayaohFDUhKgQwQvahooq1uWCq&#10;HN2P1BH9PahGDUDeXSGaPSap5+Xy6Sk+PWSn0UsXgqS4iraOVSali/7sK4/yXWNG5uSbgL9SD7Uh&#10;gCdQx0hkiqtFH7f8nSHqYHieaOop9UodmlHqjmhRjqqoTJIOJU02CgAG3+J9qAynh0VSpRq06Y66&#10;gRP8rp42E0mmQTyMz063HkaPVwWe2lNIUAWPB4Pt5Xpg9UeNh1Gm/wAoimqXeEhHXWVZA03kTTq8&#10;aAEfQtdgPV7vUcB1Snn03eESxzAM2uLhQ+kqwYBRIkZ/tCwt/tvx7seqr0311LIsZieKErTgPeM2&#10;d2Z/XptwDzcn+vHvYNM9eXBp02voIjihvEVWQBP85+i6urSH63F2Gn6Xt+PftJpXrZGOu4ZEIAjR&#10;vMqLLFGqCNY1VtLHVJwzKb/p5N7e/fb1TrKiSxOZDPHpXyOZmiAdG/3WkacngE6SvI4NrC3veDw6&#10;91yMfhkVlMCw+No0kMvllcgXCOxWwCngX5v/AE96691ClT7hGTQhOtTrD3TV+liCgFm5+h+gt/r+&#10;7Lw61119uHhKB+FiVEZVZ2jcGzzS/Wy2APH9b+7de65xY9fKkiyLKvolsllVYwh1B/oCgsPqPqfe&#10;uPXusj1HlUCOJElYM8gbQg0q2tbXHP5sC3JJH0PvVAOvdcZTIXV0hMgeMpH4EW8LL6GQo/Cg35UM&#10;Df6fSw3inXusKCshjMQpqZLka7sTpEh0sAoGo3sVIuSv+9VopNevdY2qXb7tWpnMxPrcJpQNqvEz&#10;REGwv9B/j/QD3alOvddKZjJMz0qSuR4/NHTaUUyJpQaCCWkJIJct/ZsBz78eHXuuxRVSeSDxEVBZ&#10;POdSSBrgN6EYXFgCDY/Tjm3vfXusEWPerKPHaN4XqHZQR6dB+kg/Nz9FP19+691JloWWlcTAxlKh&#10;ERvH+4AwvIgQcizGwv8AQe/de6iy06a7uJUZAEVdMRjKyKdcjuosT/ZTm/Hv3XusYdYpWeJZHMKx&#10;xAKVALu1kEqMLcC5P1P+Pv3XuvRAabQzKZA7a9MCDS8v6BEDc29TKQb/AE/1veuvdZ3oZlEYR08l&#10;PLA3nl0tKBHc+BlAt+ByLc3P19++XXusMMM0lRIWjEQlMhn8yG0jIDGklM9gNP1HNj9Pr78cde6n&#10;JDFTapJTH9rJEqQfuKTEb2Ww/wAeRf8Ar71WuOvdQf4j5naBHhQBJQmpdJldhpb1HjWVub/0PvRA&#10;A691mpMY1ewVpbPrkUuH1HQgusLhls1hcW5tb8/jTNTPWwK9DZtXrWpzYSaRDHDFJoqxBDJUtTxP&#10;Y/cMB6Qp0i1z9QRYeyubcViJWmejiy2mS67qkD5dDttj4/UtbHWtLDJUskEddSTR+JpWjebT466V&#10;gkCuQGZbyAcBF1ObAlvN6YEKhpXoV2PK0bKWkBPmKf5f8Oelk/RuNpZkiXHf5R9pUVjpA0sNLPSg&#10;aDR0dUYx9zIR+vwKAGup+l/Zf+95j544fP8AOlafnTo1XluxJACVPGnCv2Hzr8q08+uWO6Ww0tHV&#10;VX2ctXStPDR01HHGi5GbLTAJBQYyqQtE+hnCziROCP6G58+63IIWor6nhT1P28B1ZeXLMgnTVfIe&#10;dfQEfsPSY3D1HS400qw0NLVQyyQ+R4Ig1XBUvWLA8V4eR44yFlBUeo3XgD25Fukr5ZqEevAj/Vw+&#10;XRfe7FDER4agg+f+T8hQdBlmOqsOY3loUyFPGmSraad5lCv542KwRuqAaiwKENwoJYM1x7MId0kr&#10;30Pn0Uzcvwv3JUZoa9Bxmet6ujhWopaaebxftSTHStNrIPjiMwuhLWN+Sf6X9m8G4xSGjNQ9E13s&#10;s9umsDUOkLLgIkp1mnp0oXjlSa0SlkimBJWNg4BH15K8C+r6j2vEilqDPRMyMvxClOuMjQlnRIwI&#10;9ZSRijArwSVWQhfp9ATc83HFvbnVeoz0tKwZIoWWKPxMkrOvmjUGwuzWBP4Zm/A+nv3XuudEmhKl&#10;5XEcgeRqZF1DTYKDISQdd7AAEcgk2INvdGzRfXrXTuamOYszxgySxHSDNrMKIQzBdAvwbKLm1r/S&#10;1vfggBqOvU6mmSOcJFIzsYVQR3/TKjkqSYzxqY+ok/4fk+0/Wun7btLTPlYkV5QHjnkbR6Y4zHES&#10;gby31WHoB+mq39fepG7M9PRLqz6dB/XLLHX1kUsLyPCxEkLtoKvI/PmRR6m5ufov+F/apcKOmzg9&#10;LPFzyUFJDLC0xkRyyNAwSqgqZGMajyAWCseLA2+o+vtNIoJNenVqvDpxoKj7qvcTQIZKRQ00aQqo&#10;UIAt/JEtg7Gzi4K6gST7YkFI9Q6umWz0rKOjV3ghJp5A8gmEhdZATENaQzEi4CkEm34B5s3CKRiB&#10;U9KOhY6+w1fmMkYqYePTJkWqjTgeVvDRmcJaZfUH0+K5IIu2nm4JHu1zHbW5Zzny/aB09GVqAerG&#10;9uY6q8ca42GLFSVKUdPL93RSSz0lLJj0hjaKppRxKKbWJFUaBIdf19wfudzG7kykuBUihFDn0OON&#10;PnSnVncFjTozmy8fUzVFLVfw+WbGY6aFIWM9PPD9+t1xgllS0jWFmV3I8Z1+k+wDuNxHQqH7241r&#10;w88fP0/Fjoj3Bwx6FqggqjBHUvOKqQ1MOWevpp4/HWT00jCOPI1KKoQxt+qMepVADBgb+ykaNVAK&#10;DIocUBpkfbxr59IF4dLmraCnoshS01Nj6KV6Ktakw1OtPHRfc5WDwTySRSrZadJdbXsEOmM+M29u&#10;xLUAkkivH7D5fP8A1V6UBhponHpFHC58GCppMhU05o5aKOqkoEnp4ZzVKTNTma/7KH1zQ+Mn6jyx&#10;EED2tDR0IK+vpUft8/LPpg9NDj6dLhtyz0GHWhnrdONosjUYzGxJKjSDIupl8fnT13Rg85eTQo1N&#10;xzYUV2Y5zipOcUxw/wCL6VfUBVoxr0wZvciVGIInero8vSP981HWRQ3kylPTGKryLxpZftXQmSPS&#10;12aNjyPpYnGMj5cR5hftr/h6ZkmVkx0l8VV01VBBkKupqqbLMsAhiFH4KU04BWqpnhS6+KSoVEml&#10;k9JvdefaeTUGKAVWprn9h/IVp0k+fTjUyZCop9FNTyNj6maKWKkmpUq56QP+9XTpVw3Jb9Rgi59E&#10;jarcH222hR+oaEVBNaAnyx6ep8uIz0zL5dNdbhpU++lSpfHTvIIIPO7itjqZJBTSTYto0fWJI2jG&#10;iViUa4UFQfaRZU1DFacfTGRX/Y4j9gTFQBXqR/B5WpjWQpi62SiggMMtZRS1lK8kZK1f3tFwvm82&#10;iCCcA/X0jgWp4gD6alQfnQ54UPpTiOr9IvLUMdNCs1XSm1Wmj7BqaaXyT0wMrRvI91kjjgmIijqT&#10;YBSihrEe18bhj2HA88DB+X+m9Pt68RUU6SMuLegqaWqDQ+mmnWqhp42njqKKpkIhq5hTFTIHKRt4&#10;YzoCemwt7VB1dSpxU48qEClPlThXjXPTZUjrhHiaqpkq4QKJDFQU9PmXqKAtSzpWgh6d5IVQI8Cu&#10;WuV1KFUXbg+9syAA54krQ5x55rxOOtAE9NVdtisiqpKaJMZFDD46ueZJGirJaCB/D90tRBzG8iNp&#10;v+sKVJ9uRzpQOxYnIFeFaEkUPEfyr17QTinSFyVFDR46DwPFJhRV1iSx/Yx1bDxt4/vK2SYCST9x&#10;ooyv1ewZuQfa+ImSQ1FHoPOmPRfQfEa9apTHTCsdbPW0lFWRCKpnpjJFUPVykQ1JU/w/JmIDQtW0&#10;eqQxTISrCNowBf2+PD0F4zivCg/NfUr818iQeHVE6nRY4VFVAz0tP46uSmSFUoYsmtIIoWpJ3UU4&#10;CvLOI/JMyyIVBBBUj3rVRO0k0r5la1II+ylaD1NR59bUUFelrgM7V00ppJaKArj6atWPI08tXG+b&#10;jle9QopZld4XV7RylWJBa8eor7TTRq3fGT3UxghfTIoCPMY9a9Oq3l0J1HubH1MML/aTUbvrYSU7&#10;xz0dPU4wA1EU2TkCyzSGTUfIo1sl2bSDb2lKFSQKEfPiQ3mAOAp5cB5cOn1FAXHl0m8ju3HVVW0K&#10;+dFpJVlhWVdFNVspMRpxBYLMnkf9uQcABXIBufbwifTqwa4r6eY+w0HD7R5dU6BLJZOUIvjrH/fC&#10;4uSR42YvVqxVqvysv+eifTZQ2lg1/rf2bwxLxZeHdT5eQ+w0z54690yO8GTqKXIzoY6yhoGqJInj&#10;aWrlk83haFZQFRYRpSWByL2lZSfwFQBjUouQxpjhw/w+R+zrVcgdZoqEVGQp5H8EdazQUksUMd8m&#10;lLOVSorJ1qRIka+NlGlUY3cm4IHvzNpjIFdNCfkSMACgGa18/LrfSlhotUstZHVS06nJVBaqQmpq&#10;tvR08J+3cLAmrW5160kK2Bve4F0rMukIRXHDADVyeNBQeXHq8agnoxOwMRUzQLBUCCWWrnSaZPv6&#10;h5KzFFTHKtf92FeSTyOPERrJCIVcE8hfcZEQl1rQY+EUDfLyApg/MkdKtAp0bCE4igp/u6iOGamq&#10;Z2imjlSGjFNSVEaxsuLWRVYRXOidnLWIuQTb2E6uxopIIAIpk1Gc8fy4dXwB0gsxjXrKh6al+0x8&#10;clQBPOYzBVLDRwA0jVMdvG0bx6XHiB16TcD6+10LhBU1P8xnjTzB+Z4dJ5PhPQRZunrKaRKOas8z&#10;UFT5MdFjljVZIak+bIVuQaZdUKa1iYSKCFS6i4v7OITG66gKBsknjjgB64rj16YUVPQOZCanyFPQ&#10;QyQTypNlKqgfK11f4I2Eknkpad/Eo88JUOvK2AexIv7OYg0ZYggUWtAKnhk/IjB+fTTr59Ljb22c&#10;rS6ZsdiJzAktRItQ1RDKtDEJQjzLQSD0MqxiVUFwSoIYX9pp7iA4kfJAHDJpwz6VOfTj1VIHbh0K&#10;Cx1eLBZ8XWVVfVwfxHL5THoYZpKOWQtRUxb1QxmZgXaQEyeL0aD6fZM4ST8QAGAD6+Z9TT9lc+XT&#10;jRMgyOo0eZqqxaukNRGs1NEwq8fTwxSUlV4oBolaWXUzSRRupAVFZVAGkgc3MKJRlyDwNaEfL8z6&#10;mnXo+7FOk9l89DQyQSY2N6kPDBi4a6ZJJjkakIFqIafFkeFoghRPMXA1EWBKke3ktwQ2s0pmlQAv&#10;zJ4g/L9vl17QFOes2KogxhpzUYWqpaxKqd6SKOqdaiecLBHSSRuiRQeMgBQb6QWYe2pmBBNCD5E0&#10;x8xxJx0/GlcnoYNtbcoKaGOryNCInlJgR6UQNTUdZEwqYoY1j/sho3MrMAXXTc+yC6kkZiiNX7a1&#10;IOM/tFB0ZwwooqR0ID7doJsdk6mOkpZFfRVTeONa2ppryCrYKJhpPjYIEjj/AAxF+PaESyhlBJxj&#10;0Hpx4getfMdOGFCDQceg8mgOGpaoRyifGs4c06VLeah8FSHLj6eSVpvGgRLqLWY2Yj25IrTEVw3r&#10;Sta/5Atf8PHpC8dDQdSqbKwTQRxNBHS19S1dUBpmeOWmeinEkZEznxwPO7eKV1JDBFEYHB9omipW&#10;mQKcKZqDXhxA40+ecdUKkcehQ279q8Iiq4KaTLVCSispVWSoqEkZQsUePjhBkEQBCTTS6vJpLBr8&#10;+y6dSDUGg8jXiP6Q4V9B0/GVXJ6X+Nimkx5aKrkmqQoQJ4oBNDDBJq0YzG6XiQT6Q59OoLcD9V/a&#10;RsHIoPlX/jTeg/1cOlijH29c58XBRrHjZ6F/JWK5WsUrUwSVRnF5JKqlUhXJuZXIWwAUelmPvQck&#10;6lPD8sf6uHzz1YoDgdPcODmxUctUaQrpyiQvTiR43nhqVXSYBGBJFHEDqIUkC5BJFraMuvBNMf8A&#10;Ffn17Rp65xqFrPHR0321bNXFq6KKolblrpWNHO40pKzaANJvY2+o97b4ATkAfL8vn1voVsU5SCBV&#10;qL+T7iglmSqkKpHHMWPlDXKlmsInYekswJsfaFuOft6e6lR5SaQVqOKREmlUP/EHeSGpipls808E&#10;SqwHpWFVIX6ekkD3ZsEdbqegZ37PBuLDZCndMUlQ1MXgq5KU/afczMUQPNS6A0Eg1QusqlwADwfa&#10;21YxTq51UBHDjT1FfTjjHWvjGOqyOz6FqRMnR0dAVjpIYmpxHHCsE0evzZCoRYAbwJLGSo+rO5B4&#10;CWl7YZ1mCSO1CTQ/I+Q/01P5AdJ9JVui20uRlrM5Cy1EYhqaZEqZqyGRlrlm0RuZIkuF8A0EBXI0&#10;8/XgDORFS3ODWtQAaFfsPnX/AA9aBLGvkOjt9a4+ePRRwZKqjpGroGH8GWaWripI6YzRwfcspcRy&#10;SAKt9K6kC2N/YKvZFLa3WmD8Xma+fz8/zr0cW6DSB69HR2xsFsnRoI1khlWKNKCR4m+4kmryz1Ez&#10;KqftSMzkPYlRcjiwICV3u4hkKmjeZ/L/AAj/AC9OBXIOnpX1HRTOtQujyT5iJYHlqZVFb9xQrprY&#10;woGmKNuVRNJAAvyfaL9+RtQ1+H9nSZ4nbBX8+gL338eq1KOto8bAIYHqaaGqiWc0jUoij8sDy1jh&#10;IpFW/I1ByBp+trLrXmOBMzGpANMcfy8ukc1k5j4dFHy+y6zANEYaeoimp5pomqKcPSQNHTzBmily&#10;dYG8nnUKBGgJPBULyfZ1Dutvd1XUD50PHh5ADFDXPRBMpjk6Tkuaiq4pI8nQU32cNXKz4yASZRXr&#10;6aMyUcUVFUjxq7MxRShIQ2YAEMQoEYjNY2yRgnHb59w8h/g60JK4boJNzZoSieGkjVaYUs33ySyH&#10;wUFFVTiKohkqUXylrreOnuf7fOkj2ZWcQ1am46scMmlR+z1Py6ZcjgvQQZRP8pBlVZF9cz6bSUqS&#10;vAWSGFnBmDOqpIL20X/Te1hFCF00T7P6VKj8vOnzp0mYAmg49QsRK33lHFGqU6z1UVRomaSeoehq&#10;lanesaBxZX1E3YAEXD/19uzBSjFs0FOOkBvIDj5fLOetaWHS+wgon85ljqDSGUsqMy1Uj0cE3jMV&#10;VDJ+tJCNLDWAoTUPaCYMtCKagBwxmnlw+38+vHTTHTjUeKevhpYzRVXmqHrZpSPtKJkamKVECs6l&#10;ZRKCwmVLCMEfQjV7aAohb4aClAan1HDhTiPn1TpNPR49ZpKnXVU1LHHVxKKWSKKeh8iFbvFIZPJ4&#10;ixljhtZVVGB1X9qlZiuk0JJBNanV8q8RXhXOSR17pI1mN/yYSRy66OB5Ex71dRCapopdKxPdlR3j&#10;AYEgJ9XKEBBf2vR11EEVY8aVpjjTiOOM09ePXumRHjCQ0wpzLSWd1qKqNEmrsi8itFHSNT3XwAKg&#10;a6vYpbVzf2+Rkyas4wOAFPOvmfL7fl17pxpKOWGprMnUafHTxyTkUpp6loo6iUTqREFLFg3oNx6W&#10;U2I/LbMhVYlHxGmRSpGP8Gfz690tcXCoaFIA9Vk0hj1SzUpp9UNSmrWKuziTSLeqxZipa/59oJyK&#10;GpAUnhxyOOPKv7B06vw56cM1VxilqKWVKuFJHgo4ZaGkVqbHLIBHLHX3BPqLAuSxJAT6Wt7ato6s&#10;rCmKmhNK/Z+WBw8+rdIyrgqYJqlgKAfcS08FXD4pGZUgQsZ9CapHMjHyaTpZWU2+g9mUZjYKcnTU&#10;g+pJ4cABT8/n17pmjmNA84fJULTEtWSRwVEqIzt+xTfcCH1iZ7MZ45AyqASwF/arSsn4TThWlccT&#10;SuKehGfTr3TVVN5UV5ZI6wBWlXHKkS455I4bTPVvIF1oqsrI503Y+hRa3t9F01VQV+eSQPl864NP&#10;2+XVWBpjp5oaGM1Uclb9tkMhXULtS41PPAklOFvJBNN+0sbwtdI1kOsi5uUNi2zHRRO1VOWIrn/D&#10;Q+dMD7eqqK56emxsDUeNjjaejhgppg1XUWrIYjVTk1cHmEavqVg920qNIUX9ta+9i1DUjAxWgqD9&#10;lKevThSuSOs2OgRchM1RG9IFimqHaQrrOQRRRrWUUyf5xWgPqVlsPoLe08uVAXPDh6caGvDI6ugz&#10;Xp7qKepyAkstVIkdvBT1UCQRrSVSemFZrqWMqXVm1egAk8+6jw4qVpU04ZyPP8sdOgVNB1IO1/tp&#10;is09VG5ipZcix0tSNDTRaKUUkwAKqAQpIuzkm30sNJMrrUAYJp5mpycflX5dW8Gp7usjYhqWlopU&#10;SjMbGpjoJqCmmimnllkPmRp6nSdUfrkdpLrYiwBsfbpYM7DPlUEjFBxx68MdbEKjj0hslSwJNVJT&#10;+LHVBgpnqJl8MzxUUzl1SWtVPHBG72dyquWYAD6H2YwZUE9wJNK1Hd9ma0HD5dbMajAOemha+srq&#10;R3ENBUEU0Mcr1En29LD+746Wcq7qCxBLu0U9tTeqPn2o0Ij04Z/M+owP8I8uJ62pFAx8uoVbOhQU&#10;1LRy1McEk8k1JJVlqr7mGLTUOHCFSIEVVVAvI4LAg+7Io+JmArSmMU8v2+eOPVm1U7eplFBEJKBG&#10;SoaKJRUyvPSoaqmk8eueJJo9SmMf6om13PtmUkhqUFcCn8sf7A6cUEnHQgUWJyNWi2pqOj0U00Iy&#10;FOkTtTQ1zqI6uWOTUBIqDSrBbgkkfX2VyTRJUEluBofOn+z0rWEn4unaegx0ZAp6v72ZkSlpzOyK&#10;8hkAWtZ2CFpH8YcaWPpBure0yu5PcNI4n5eg+Qr6cf59bMacB0naikkbIPDDWGoNM9NDNLT0sEZa&#10;kAEvghjF1CwrovNYvexIHtUpURanFKgmlfP/AGT5cOmSpB09TMZhccYKmaN2qBUzVDQQCklmFM1Q&#10;945Ukch5ZA9o2ZHAS4JUKCS1JcOHCHFKVNQK/wCYUz86cc9WjjodXSxGGra6eGXMmaOop6KqlOJm&#10;qfLTVE1UngqTSiGxQEalKEkAWb02BKPx0QFYKFWIyMEAcKk/5P2dXZNR6ZMfj1nSnoKNIKoTTNUP&#10;PMy05ncSeKCKaihUR6YG1H0kki1lFy3t6SVVJkfFBSg8vOoJzn7P83SYoPLrnWYmOGrWlklgx1bF&#10;U00tfjFYTxaY3LTpFUWLGVtIk8d7Xa1h70lzqTVQuCKBjxz61/ZX5dIpF0npIticg1V5qOGVaP7m&#10;RqmhipoKaUfeTfsvE8xDStGpFo+CLsT7W/UW+mjkVNKEmvDjjgK+vy6YL+R6lU+IaKFFNvH/ABN5&#10;ah4Zga4arB6WoptJEwjTRJIRbSGJNzc+22uELV44xUY+0Hyrn7eqal6W2PoYpZIq+aprDPCDS+aB&#10;oollo2JjpYaUlfG0DtcCnla406gTe/tA8pAMSgaTmhFaHzr6Gnn1rX06QMzVSimydTSAUt1FJFDM&#10;tXSRzD7irBt+3KvEJDkuBcAm9gwxGjvAOfOtQaYHzHVtQpXoYtp5gY2acwQQrUU+WilhWEI1XTR1&#10;MQCfcxxr6p14XxBVfRzY+y6SMPSvAg8fM1/wHyyR0/Ec0+fRscR2GuASoqlAyFfQ1LIKOqpEkpa7&#10;IV9IGTJKYbpCSVUXUppsQQHJ9txqRSlACD5+h4f6vyx0t8cRjPTDlN2V+STIiqrhh8nIYZKmujdY&#10;adHIHjpJY5/VHCgY+O9ySbsLEALFAZgSNQ/yevVRcqw7zToK8q+OZP4ZDLRV89TNUVTOjrUmCKlh&#10;LVMlTWxr6VeTTa/9Dxx7NISQC7Yp5f4Mfn0juCrCozXosW99x0tAiUsH3FbXNPEhcxRtT01RV+ih&#10;WBYxreOBNTcnSVY2Aa59uogd64UDOPMDJ+WTj1qM46Lq+GTToK2qqipinqxF50DCKhkx8CykhJdC&#10;wVqhSW8jltIZkaNTcsPw+FCtoY0PEg44+YPyxXyP29V8Unh1wecQ09ZMRFMsdVquv26MYFCtVR1V&#10;VVR+JYpL2QeRibfq49uDuYKcVA4145pQDJI8/wDB1ouxFD0zTuPtKR6aWohko55VFRHNDRSLK7aX&#10;WGspEl8kGg6FKhF4Oo3Ht1TRiWGD5HIxwFDQgnj/AJ+q9YoKenpEhMbV+gUjwxOYo0o0f7myVE51&#10;M1lPoZuWdmvce7MxauoLg8K1PDgMf8V1dPi6b43Es9TT1DztPI07JSyxqYauSH0SVE83pfyBTqQA&#10;AAABeAb2I0CoAx5+g40+z16df4D1ISRYaV5pKlTNSRvJAst6h5pqtPtyr00A/VHHdjG5uByP8NGh&#10;bSBg8fKlPt8vs6pF59ekQy0dPBN9tLRzVEpuEkFRUEKF8sdOwDKshGlYy2gabm9/d1ZVclagj/VS&#10;vy9eJ6eBocdN1VVNHUqZaajaoqFqvt9CGllRKdPGKRvFZJAia/HO6mzMoBIHt1VBWqk4pXFfnXPq&#10;advn/Pr3Wego5PC8CUaxqWE4p/vFp556XxaXqJ4ahSyw3spm9JY3IFzq90lkUtq1fKtOB9B8/T08&#10;z1okAVPSkxUcDw4mamp0mqvHPJUUlESFjp2lbwTqYhrdZbEN5C7AAkFT9Su6+JlJotRQkcT6egI+&#10;QAz58ek7OakevS4xrwpJIZKyUUTU0H3NHDGsl5J5WRg0BVwrM1hJp9R9TW5B9l70P4aGpoT/AJD/&#10;AKvLqvU+syEAkaj+5noJWo7T1kNRGzUJDhUpoZKg6g3jGhyGCqumwJPttVNNZAYVwOFfmaAVz6jp&#10;1mFRp6gQ1tERK4kpahYMfN9s1U0pvUTTERTeTSrNEh+kicKSRza58yNXzGRWn2A0p6ngQevJnP8A&#10;q/1f6vkMFPGslNi5VknhnjNRSv8AbaclHPAJbSQQxOPSq8gyk3KkXIHvbkBmUgEcRUUI+fp86fLr&#10;cfw9LTDvHE/mxNXLRLLkvs1XXFWCJ4U0JWmVwToD+h0JsovbgX9pZFNaSrXFeFKj0p06K1x0s6Cs&#10;XHVDvVGaJKOH7WnSfSHnmiQy1BrwyqpWeRgweJyTwAWBI90061FKZzj1PkPmAMjp4GhqelPTVVK1&#10;BT1VZFS1VdLUQtVxZGZoYWEbFqgCcX8CIQmkPEdRsgT8+90oSqmg8iM/Z5ZPH7ONendQ6SmWkppo&#10;IpYWSqpkiqPImTgSKzSvqBEEGmXyK1kURgArpNrjhxVYVDYOOGf58Keefn1VmBx0H9ZTvDLAJHBr&#10;J5VpWpqOKOLKURaMrpomUBbBeCWb6klwCb+1CUaunCjzPA/bX+VPy6pTNesNRfyw1NHJXu9OhkrK&#10;iskWurYYaW0QheNUEZKsLlAL83JJHuygU0GgrgUFBk1qPP7a9eNaY6VWKkp2ovPkHhleogihhyTy&#10;GMwUc8gkdGp9J0GMqrozCxc2It7adc6UFM5A9R5163jz6a6h6+srJEp8g89O1OWxfkaGGviRagCR&#10;auojBZYwL+H1G49OlfagLGidy6TXOKg1Fe3/AC4/M9a6cEalSppKOWGSRnaqilo2p/t6hqmNDF/D&#10;4ZKctpjmkvIhjBXgfT34Rtll+VDXy9ftHWm+Hqyv4sdP53elNAmoY3HNGsS1n8OFNX+SmutXVxtS&#10;tq1qAqyGoJ8jIqj0iwFG0bNcXz1Raeda1oPTPD8vXpuOc2vw8ertetOgtqbfovNUV71BaKiREdY1&#10;kaoghCrO8s6sYyyk6FiYDnhRf3M2zcpxwwh5iSerpcTyV1mg6FzIbewKUz01DQUKUEMoBlZIyInj&#10;QEyvPIoA/P1F72PsSjbIIloF4eo61pPGteiudnwYXHRzSSIhiuVdkZDTAsph+4nlVbNJpD+Ox41k&#10;+wlzBHAqFUA4Hq3DqrftGLEV9bUVO3cxDT1lZQ11HSTVcRpIaykYk1Mi6h+pCdSBSGPqA9wtu6BZ&#10;SCMVH+r/AD9GUZ1IKcegewu59t7Hz/8ADMjWU7whKGCXxSGrnOTZFZawMw0iJdI1ki6kWFrX9lFu&#10;surxApp5fZXh/l6URsofPRr9u9t7eyFIJVq6enLzRzZKjDwNGkTsYIKhYywYJIR5JGk1AL+Pp7P4&#10;bghKUP59HcUquoA69vHdWDqIHeaWGrqlpJitQyQxxmYWjNRk3XT5adFCrCECE24LA8NXAZ1OMn/V&#10;jq8gIT7eq8e0N7U7VVbQY6jpPBRQ1dFW5GSCeGlhIIMyR0NOpMU6hgySt+pQRrIB9lRsZFAc1BJw&#10;MV4+pwfn0H7kgnPDouL74rcY1NFj8gmU8FaY3ytXADRtP4mMNHFUCxKgFWWRyw1XUW92S0/E66a8&#10;FBNePEj7fL8/LouY0yOjKbB7g39Tw4mhbLY2XHVNPHCK4jwChpFjZAlOqBWh4BtcXYnjg+1VnBA0&#10;mQa9K4pZAKA9GHpd412TiWWoyFZNPTY9KPH0elg9esji1RMF9P6rLoYepVOr9R9iZLCMR1ReP+r/&#10;AFf6qUe4kJNTjpB71xOX3ClLURY6WnoYK2HH1TmNIqx3mOmjgnhcoGCueJmOkBvSQAPfjYy6ToHS&#10;aRyT11sDaNYk7RTNDFUUeVnkrXMzVc9ZFCuh6eCfSGUGOxWILJZwPX+Qmbbp9VSvl/q+3q0Miocn&#10;qyHqKgyUECLUFI5YnBqUkMzSrPLeUwyIQRzrYH63NhewAAr2WzeAgkdPy3SuKdWAbKoUMFNPLqpm&#10;C/cSrCA9LLK6iOCGYsAFSMfpS/1AHuS7GIeECeqwvXHQsy0tJ9uIJICyXJj/AHPUKpEJDCMrx9AS&#10;1uDxf2vMatinT3QAbwoKmHzRxzR0qTx6S6RxTTyGeTROIRKp0kKbA3/N/wAew5um3ErqAp0lJo+P&#10;U9BtTQhJGanM8iK373kdBJUsstvtGnjHNmAOokWAHHsnt4dIoPLplzU9Go2VUz04iTxyT+EgsjHx&#10;08Wq11hK/qKkC9vwbcezuyWjUPS+M8Ps6MNjchPLCXWIAxkM58ZjESsQnpiHqJvzZh/sfYmiiQ8e&#10;r6u6nWTJRT1K6Xci6mzFyCrkXjcGwB0i5sbn8E/T3qeKqlR1YnGeiFdq+ak3fTwPSxLGxldqYT+M&#10;1LRkmGqjYEWkW1wg5P5/PsA7jalJanoS7LmM06i7rq4J9iVCUryPExbWs8xD+CZP8oqGl0+gyOC6&#10;k8Xva34dhXSoPy/ydDvaEpepXhjohOZy8fleDFI0tfUeSQ0k5WWnkvJ40ejmN9Ojm6O31b+nsuvf&#10;7TqbLOMGFSw6DnI1Uhqa2D7eyrG13to8E0zfvwu6rd0YjVdbcgAceyaZgDQ9LCijh0mJ5YtVHjoJ&#10;/qsx10cIjpi06kGfx6fSdII8rXJXj8+y2bNSOmyvrw6k01YkzUc2taeP7d1iqPtkkp/Kkmo0awxj&#10;yobfpkTm/P8Ah7SHj0yy0aoH+r9h6hVmS8sTrFHNACAKqdsi9XLGByIJ30aVaUlSLEsDc8WI9tvw&#10;6oVI4/6v5f6v8LzRNPNSui6FqKcRt90ksU9Z6GEzu8FtH7V1IZQCf9b2yK+XSCVs06XmPhMskzT4&#10;+byiNqjzy1KtBX6wAxBT1Ml/qPpcG30PvR49JXIPDpd0lHE0chqJTDJHBCv2khjlp4akvrglmqoP&#10;ypLFkH9ki/I9ql49F0vxHqdHjqKoEsqLC8scvjaSJ1NL9ApqqdeD5F4ubHn6/T2500DTPSZrY1Yz&#10;VjR6aYVngZKGRl8lWy+JaiWNwCJgQAwA0k2vxf3vqyY/PphyEbRVtXN9tVLVmngVapoKbRTJArMY&#10;7y2jWUsxsdXAIH1Hv3TnSTjaLyytT0wjOuGbxzVXLERmN9dM1wzqWJKREG2mwH19+691hmyIUZIy&#10;r5qiarpqOmaMtF46geuNKvUDIxSMlVQk2ci5P4bZadORilesTVkMpmZy0cRElDTRs4eSYxgRtLUL&#10;Y6VZhZQpNvqQL39sMlMjp8H1650s/gfyyk081GJZDTxSR1hjaaIRpMkhv5GW14zcKl+b39tdXqOs&#10;b1dVXTCIxQwUM0UFT5XPlhmpg2mVI3FnOo/RrEAjj6+9aR1vqO0L10kSimhhqomljSK8608aX/bi&#10;eQGwQpqKSG9jzYG3uujGOvdYcrW1CeKeKJEkqfFTxROTNDBLBZWikMIBuxCkSi3Gm/1v71oPTqHH&#10;UCeqLvaXGvJOYYaSoZj9pWOmrW80gQaCFJtZR9bsRzzoqRk9PR/GOm2oFSJ/E9N9vNAtStPBOn3k&#10;M5iF5KCrlb0SygWk8kQLKLiw90bA/wBQ6UdJiu8kpkWNPt6WWKMVFPT0stK7zDiSpjytQdOgMDIk&#10;SNGtj+SPehpP2/bXq65HSUrpmkhiH3EVWsEcNNDHDUrHJrp59f8AD5mWNXVdBEkZS5B1WYgD36g9&#10;Ot9J+pnX7h6Opgerhoomq5J6VZJYadIQRCsSPqGkljGutgQxvaxHvaqKagcny6stK93DpPKIquaY&#10;+NFXIwwPAXWWaT7CGMqaCaafTpjRgPIrWHAIJBPuxFDp8+raQQScV4dJOpjWodIp3poFp1E6qsha&#10;ojjgF1bFrMPHZmvqU/7ZrWLgWgqK9NADVmnTLkZZ5aiGqStMiVCyRpMklPGuOanj8VXQK7WQP4xq&#10;UsQVtwLm52qADSV4fz+fTleBDV/yeo6S2aqKaKOOWGmgro6UxSU8706Q0ENOsnkqDV6SxkawBaRg&#10;oDWPA5LyIanNPXpuQgKKCo+z/Nx6T2Uq4RHJJJUvNTuYKkZGnbyWGpvJQ1dXGrKImU3Korhx9At7&#10;B1U8qAfI9MSk1rUnzr5fZ001Lnz1LxRpReWlHgpaxSaqdmcyzT0ukgosp+ru3AIVbDj24BQAHP8A&#10;k+XTLenCvrxP2eg6gVdRGaahycK1VPVVFNJNGlRA0oWCG8bU8HluysCWd5FF2UHn6e7Io1Ff8HVH&#10;IIDev+Ty/wBnpgRqkzsVeKmTxwDzRNFIJKCmXWlTjvvBpRS7M0ht9D6ube36Kc/6qn1/Z0yQaVHl&#10;/g+X+XrjXqK9TThKwVK05aePUscVdjJ5BKkFU5Deq4/IBsQR+Pd0AQ1BBH+A9NOtTQ1r/hHHptqh&#10;jaurNYjVzzRolHTRTxrNQzRUyAikqqQrqSJUARaiMhGW5bnn24oITTinHHH9v+TppghbUCfT5fYR&#10;5YrnphSoknjkNVAs01K/jnNFU10lQKln1Rvj3iZl0KuogLIBcm+oW9v+GFpTFfWlPz+fTQqQa0NP&#10;StflQ/Z1DrKxKKeVKuQV0dbJTwuwdZahIpU81OmbpYOGdbL6CCwuW/Pu6qXWq4I/Yf8AS18um3ID&#10;HXQgkfaPt+fSZqi8i0yugqKeSiqysgaePRQLIUWvDxx69SsNOmUatKgAAe3RQMaeo/b6dMEeR4Gv&#10;7PX/AIvpsmlnpVo3pq7y0kUMdErPGs0dTSPH4465oD6kRyeCx5+v44uFU1BHn/PzH+XqpJWhrilP&#10;tHkesMcalo6aSnp/FMRFUUIkSORY4ZDLV1WSltZHmch1II0j0gfX3fBFR5efGv2f5evY4EYPl/lb&#10;7f8AV6CHVTGklu833NRFDMIpGmcoop210y00MQvpF/HE17C1zxb3ugIwKfl1WpU8anNM/s/ngdRZ&#10;p6inqHqTLWP5JIDKzJ9o8k00Jd9WgBVMUhLtYG44ZTx7sBXHW2NDUk0+eM+eft9Pz6aSKRqj0zUp&#10;hFPJS6K6lmpaaOSYlKtDPSambyXEoDKCRbS3FvblDTz/ACNeqdpNRT8+H7R69SJy/wB3UGkrKemm&#10;h00grqqE00VMGjDRTRTVCPI8Uo1CFYuVZRdgTf3qgC5z544/5q9WIqxatKUFeHl5VyQfKnTRpfI1&#10;mR+3ho0nkgpooaqYvBDL9oQJqrEpGArlVBIV7m5FmNubaQoAJNB6fP1/1fl03QMxFAD68B8yvriv&#10;5+fWKSKonkZ3jo1ioqeaSoqDPpqpHL+CCPxG1opLAuS3Fj71gY8z68OPWuI4cPPzJ8h9h6zB/PL9&#10;tOKemnXGySGaiiJtWU8Wmmp3EihWLs7Mhtbm9/fioUahnPn1YUrTANPL19OpNMtZocVENNjmtBpn&#10;GiRQ/iCv5FBKlZHOllH0a4vxb3Q0xTPXlD0NRp4Z/wAP+r164x0K/fGgWukhjkiX7uJUEqQI7mR2&#10;DxIHZCeZhpskdlPF7VLVTUR/s9XCnXpDY8xx/wBQ9fQU6c49U8fiWkSOKqnRqSSGGGLG0MxHihqK&#10;CuNpYqgka1VXKMOCGuR7bJ/EeIrXPEfPyoPsr09QE0AweGMA/LzqfLy6lTIKuOZ54qg1SwUSSVgC&#10;/c1ddTI0VPQxrIGTyRr6pjE1gACF91pQ+gPAfI0z60+3rbKHrUZxU+pGPsr608+pq1EckPqirhJU&#10;Y+CmyFRkarywpURShkihycC/uKLDTGLl/Tcce22UCvDBxQZofkeH+T8+rCgGQRihr6j5+f8Al6do&#10;Ex9ZUCnVzWPVSnI/eRU01JTwQxQaJqbwC4ZFkAdNTAg/n1cMuCorSlMUwSfOvy6dQRs1K6ganzwO&#10;BHz69SLkaiJpawK9VE948jUtGDFUyy+DxeCQGNovFpWOTm30/wAfbZCLw4EcP9XnXraiRh38a8fS&#10;vy9KdK+kmc5J6GGodKmnijlqZPtY6mGvmktFTzRKyFTD/ZlVSCTdgTb2lkXs1EYPShcvpHl6ef8A&#10;sevT/BBlaiPU81TkKg1dWk3h+0kjrHQqKilQSjUY4iulFZiDxdRb2lbQDWlBT54/2T0pVJDUVJNT&#10;6Z4eXoPz6UMENax/yuGF6hWNYaPI+QJRmoHjvUihUM0CKukLTm6BTqsvtOdI4Y8q+Zp6f7PShVbB&#10;oK8aHyr548vs4dKKOjWognEjyT00NOJ4auSdfvJKOp/4GKKgqoMYK6EWykI3J1e07NRq0AJ4jy+V&#10;c8fXPHpQIwwoTUep4+hzxI9Os9HToainWrp45JIxT4+gaeT+ISQxpd6eRBQLpkmKMGWN4PSB6muu&#10;r2057SVNBknFM/b/ALPW1HcNXHA4+Xlw/wAvT1LTOUqRJQyiI11JXrXPJoj88UjQzzp5w2nVqLim&#10;0aibXbgWYFMZzThSuMnj8/XqxStQR58fTy/1DpwqY6apx8ZjrFmh+8YSx6WNbXxUzDzVeShQMI2P&#10;DaQwDWHF/bY7X4eX7PkD59O0qvHz/b8yPLrkMS1NFIZlAyHkgr0jPngnqaSqfQ7THlQHQrdQdYH0&#10;A+o0zA/4PLq2mq08+I6eY4lqGWkKVMUSVEUYonHklpqiLUxpa2oP7vhn1aY5lIULYEjg+2SaCvH5&#10;1oPy+Y40+XToHl/Lz/P7epEc01JX09PoraiGBZaGGfJOJkXyvqEVRU0KSMkIv4ltcIQNRN/eioKn&#10;gCc/7PzPn1b0apxj/Y+zy6UsMskVSsNTU4eemyeqaOmx9PSs3lHNTQ1MdOAAiuLiZQg0XEljY+2T&#10;RhVQceZx+fy+z9mOt0pgkZ9P8B/z+nT1TSrC8VVNHT1SI0ldT01FSRPTw1jMVpaWWSUAxAXMiFWZ&#10;kH0J49tnhQGn5/zHr16menCH+LRUMJkpaWnE00slREjw1CGnklEkDRSyaA0kXKEFTJYkg3t7bITX&#10;2mo8v+K8urZHxDpxpJ5nf91qegqJoah6W8Mk08sIk/ZhowV1rJpAV7r9CQPoLUNfL/V/k/Z1sHOe&#10;neMNHj/CzUSqj0kkgWhivVargBokX1O7mzs99LWJH1HvRya+vXm+HqNDLVQyrR1AixlY9K0qwSsK&#10;WhzFVGxl8rzqoAYJw6Ri7gAC3utFJquQP5dU86DHy9emSspvuEVq92mCNJEtQ89Q87Kr/cEUsKAr&#10;+siNdYDcAK31JdDhWOn/ADfz605qO7oNt3RzGlZa1q9aajZmpKWeKlpQ4lIakieejJIckk6Vk/s+&#10;pb8+19qUDYp/hP8APy/Ieo6QXCmml60H+oZ6KpvjE1NE8iVMxyMksssn2cdNKsdFEyBp1NUCyFQg&#10;VCzN5BzYA39i2wlRhVRpp51Ar0HL+HSvcanzHoOirb4p2FE0FTPN5IJoaxIZEQtUY+RdFDTVBgUG&#10;YQqC7O5PGkHm/sUbewMupRg/yP8Ak6C14lVIY5qD9teH/F9FE3tjyqVDmeKULUPLpdHRo2XlYxIg&#10;0EEHhBz/AL17HVhJqIHQP3CGinzz0DdUlnVnm1eWJysUAVisR+g4+lvzfkX9mnQckUqc9f/T3LTx&#10;ewFiRz6fUL8WH+8e16x6TWvRRTr2lPwGubHhQVN/6X/23Hu5pTPW+uPj55Yc8jg67f6k/wCH+v71&#10;muOHXuvWuoHpAu1wfrb+n/E+7de66OkG1+V/25U/763v3XuvWCseL6rCxNgQOb3PHH091YahTr3X&#10;XDcjSSPoLgD/AFgR7qsek1r1qnXVgACLf7FtV7f7Sfp/h7c6313Yn0gAjUCbGwN+efdW+E9e67cA&#10;AEAG7HjTbgcfUf7zb21H8XWh1jNyAAD9TewsGFvoCP8Aife4vPrw66UD+yAp0mwtqIN/oB/xPt7r&#10;fXRXj9N7kW/IvfkEn6+/de67KCwBH0BsDawuPz7917rtBcqQBxfkqAQT+Ftf/efdH+E9ePTrTgXB&#10;X+oBsLC1rkg+0/VeniKw44va/IAb6292T4h1ZePU2P6D+vNibf8AE+3+nOswX+tr/wBb3Oq1/qPf&#10;uvdd6QRe1+TYf1NufwP99/th7r3WOQfUn6cfn34iop1puHUF+Pzx+r8WXTz9T7t1TqObWte/F+dJ&#10;F9VwbD37r3XIgWPptwObg2s1zcj6f778W9+691Gl02PF7EWt/t/fuvdMtXwCNK8m/I/P04J/H/E+&#10;/de6S1coAYn1Gy2/KEXtqA9+6ZemsV4dB/mYgUlbnnygAsigjVc3IAA5uRf8/wC8JpeJ/wBXl1pQ&#10;mrBz0VrsmCKSCs8o84MVQsiOPG5Js3oKfkLcAfkEf09hndfg6o3xHqvTtLFeN2eptKCrxuKVoRpa&#10;WIPEEaRTZGdUC3/rxzf3De9R6ZCehNtsZZK9AdWxVfgEgUVjJVq8c6pDSj7gAMixSsrK50qNCEcN&#10;ckgW9kHR0BQU6C7P00CySvTvAKiqhkjjjqJHjrKOepLCLKxteRpJIh+3LZvWRzYAe3U4jrfRfd6Y&#10;VKWGKspxOqtUHHUqibXR46r/AE1aLGTrBmT/ADTC1tN73IudWzmmeHTElC3RY934+JqiR6SGWqqI&#10;nMbg2oVp8isBMkZ1jkeHQhdxybgcAn2d2sxAGrh0kdFPDoo+88ZUfcKgpKTVUSC9RVFhT0kK0ml6&#10;SenpfStoEUIoIY+l/qT7ElrIumtfTopuDQ09eiobhwUMskSLR1HlSodqZ43eRsjDApj8dSpGjWTd&#10;5QoDBTZjcWAjs5ABj5dJugerMPWQkTSR/dqHmMUghDFZXJWZUiQWl0KAXdLheL8j2dLMrHr1esSb&#10;ccRw1D6mgnh1wK0kJFS4l8YRRKg1WZlXzfQabXHAGjOnWxU4HUuPbjGYiljaUApAwSWN6pZkQVEg&#10;phYgmNDxY6T6rc+/eOnn17PHpwptszeOVFiWoRJQrIXVituVjiXSACLjVY/4fW/urTqRQdaqfLpR&#10;UWAaSnjpYVjMTJLHUHyNA7QF9Seogt6f9QR6jfm3thpVHE9a6XVDt5fJHVPNPTXhio45oobS1dh4&#10;3FZBAA37cxAsoAuFuePaR7hFr1ZU1mnQi0m0p4GakhWmrCkc1PVUtXqKxFYvuIZY3IBYo7KzLdrX&#10;0r6be0pvEyelSwgfb0o4Ntfa0sZqE8rIYojLSPT1M0lGVVJEp6GIaIzHKFj8+lhcksrHj3UXKvx6&#10;cER6WFLth6ep8Lz1FHHUyyOWFdKGR4lEkcrjS0iVEa2d2iVo5Fu3o06fdhMnl1bTox0oIKHIgVlf&#10;/FZvs6eKIyuacwtBNWPeB0p2DvUGYsHknZP7WkaSLe1KyKxoOqlQenGspZ45qGokrfuVpxTz08Zn&#10;VWFS04E5FO1n8y6GDU7AgMzFT6bl8NXqpXHRs+pZVpGjnliSgTXUeWqqZUkanx0ki5BZRRuvDMxZ&#10;XU82kAP4s3IKmn+rh0lXtan5dWjdSz09M0YpkjdIKCPVEtQwhpZjKZ8iiiQXkdXkLICLGNrD6H3u&#10;NadKia06PnsogGI3K3ip42qJfTJFD4jHBT1sSgpHJpu1yT/S/tV5r1WmK9GKws2tfIJlNlWGWF0j&#10;cTkAWKyIP2xa2oD6kXvz7seB610KWNmIkKlddm0LUCyJ4WXToJ/DC7EWAuB/XgNJx6q4rRehIxdt&#10;FiSbBmUsFUjwkIoJ+psfr/h7Vxt+HpuQAHHS6oyF0aSRewW4VdJYXuL3/oSfan8Q+zpMfiP+ry6U&#10;UB/NrEEC4INh9P6f09360orjp6iLFlsCvpWwNmBub/Qe1CfCOvcMdOkQ/PH1Nrm1j+bDn/evdutj&#10;j1PVjxe31vzbkfS99I/w/PvXV+spt6ri9iQQPqVJv/vv8Pe+tHh119dNvzf8fj6Dn37qo49dlQP9&#10;j/tPq44PHv3Vjw6xWHH0/I4AFh9bke/dVHHrE6ixP5DAnj/Y/j37qx4dYvV+Ft9DyLHn8j/W+vuj&#10;eHXPTeOsNgSbiw1caj/jfj/e7e7GtR1desRsFCkLzyGOmx5vcX91f4erdYWXkflrH6qDqtybW/x9&#10;s9b66FuCTYC9l/Oo/wCNja319+68QCM9cuCQQAbn1XA5t6Tcabn6f19+6bJUjHl1ysL2BFhwOAD/&#10;AFAuR/vv94G1FTTqy/D1wYKoJK82tqNuLn+o92J1Cvp1sZ6xni17nj6cfj+n++/3i3unW+urC4P4&#10;IHBPN/6Ee/dab4esZtqNgtr8gC3Fufr9fb6fAOqL17/DSSF4Njywbkek/wC9e99X6xsn5/rwAQNQ&#10;vwo4591f4evdYTYC5DXuCFAI/wBj/iOefbPW+uQVeQRbTfUeQLkWAsf949+6913YXBsRc2JtyeeP&#10;8ePwT73xxx603DopPzE7F/uR1dW0tNP4K/NLNRRDWiSeNIvMzp9L2ZWBH5At7jf3K3obTsErIdLS&#10;Ar/q/LqWfabl79+czRCRarGamv2/5utVzsHcBzOfrqlpHelrp8l6kZZKaZ/KPvfHDMR+1KoWUA8R&#10;H9P194SySG4maZuNQfn/AEfzB/bX5ddP9j2+KxsI4IhQUI+Xof8AV5dM21thz9wb1xWycZTstJX1&#10;FPUZJWGpKdJQYljM6aBHE4AJs+m2u3IA9mW1WNxNMEjyxxXhQcT9p6L+bN8ttmsHaU5K1Hn8vyHV&#10;qlVtPbvXO0qPamFooqCOhp452mSNJPuvDGBK3lQAqdakoovfSfpf3I8VqljEsR+IDJ8/tPWNE24T&#10;brcNcTEsCcenQPnP0O58DLg65nSRkqkWGGRRO01QzQiaseMXTUSJI3+isvNuLPk61yenEhMUmoY6&#10;I/2PthY8oY6qqqvPTU0UkVOlMumWlqZ3g+3SdV1aRJf9oko6kX+ntsJRKAV6PogrICxrT8ugO/gd&#10;FGK16/Iz0sWKqPvIXpKZKSajmYMKamUyDTd7KwThWbkj+lgjYKrWo9a/n1eiUIY0ofLH5fPp/wAR&#10;V1NDSHKU9cmMdEikpsfTzU5ihqXm0NOtMECPUmxchbyK17Cwv7c0Mw0rn5kU/YfTpPIsTA6wAOFO&#10;Ir9nr0eTozfs+Zjiiljnr56OvgppMhWJOlQsk0ggmNa3+7LI5GoltJ8f5BsZbe0scwVzx+ePy6CW&#10;/wBnCluZIxTNOGehu3lST5Kpqcl9r9znIFOPpndpYiqR1Cx1d6tbRIJRYiOMEkr/AEuPYytZaPQ9&#10;RfeQhl1DoPNxYaj3MxylStMJoaGakyEdbO64ymp6cCFWig06NJGskRkvrYem6+zVJFAxx6LUiOqh&#10;6BZcVTbankwWOoFhxuXnlpqemOikqaqeJvNDEpBKayspJkJuWK2+gHu79wr06Iwpp69cZdtTYTIO&#10;m2JWqaCtjhocljIFg8dVS00wqci1ZrHkuXKKjIC0ekMqkX90JFM+XV/BC5ToUttQGmz1LUSKXyOM&#10;aGimNC0sVBT0Eh8yCOsQBWV10K7tpaRVK3LE3RT9ysR0+ik4p0ZXFzU8kNFXMv2q0IWpWRomk+yk&#10;nnvLHAxVVC/Vxqc2a4AJPstHGvT5WnaPP/J0J7tHk6z92G8pihnNLHTMVWdHDKqQH1S3XyaiA6m3&#10;AF7G3WxGB8XSsr8XS4PD0k0lTU1FVUzV0iU6VMM0SY1CskoSnjC6Awssh0htQcabke1JVY4g/mem&#10;VrIxUDA6RWZqlyujIuI6eoJimldxLHFV0yqaKnagcKWWRdIABA13Dfi/tMzFs9OouhqHz6Z3qY6W&#10;hmqJ5pFjp6VaWmggRZnd7jzExqBdiSGU34JtwR7bLevT4QVrTpiiwTpkZchUInnqzAtKjRqamOSB&#10;CJpJNGoSjjyKLW5F/UL+2mfyHS5VoBXy6zSUZqzHFMaiWMVUut4yvkyUK8UVTK9rLZ2PlAYaf7Vv&#10;r7oQRg+fVuuVRAsFK0VNT0oqbTzzQxz3q3IYQiQyPdQ41OF02uSNJHt/rXXM4ySlNJJEgatyFToe&#10;tqWeOKNjGsVLJPIBrRQrKHGklwbtfSSa6u7T16opXrNNi0gN9aRU0CRKRMRFJA0cxMk5SFWXxMxY&#10;I5Wx0oWHNzbrQYHh0yZSopsbRGzNNTqrKkbRxzSzyGXSq08IJX9kssjXIsG4B0+/deVWqanj0k0x&#10;LzRDJRQMlRPRmkpadZ2pYwzTeeoeMNcu8gOkabDVe3B97pjq4NO08Op1JKsMVNShJopqKF4klZ0V&#10;3m8uiPzQkaVB1vd2BYEEA2I96pXrxHmvDpW1kUlPHLizTxsFipopn8jx08ckyaJRSxyBmksvrlZv&#10;zyB7dwMdJ6Vq/SWz9Lipqd8bEPHRLHVUdTJViCOvybMgneB6uIObsSFJUNwpbUvA927OvDXxPQP5&#10;rMYKgFdR0sVFTxrQtJA1XBBUtDUSrr/yl4hY6/JLAwALSAgMb/S/iADt6eEZY1P+r+X+r+ZKZuik&#10;XJ5eT+NUqfxusp6eKCpkqZKmmp8RT0JpYs7TTNeOMhbB6SRLOdLg34ZpzWpHRpbhFWnn/q/1U6TU&#10;GL8+Jy1dhRMuPgqImebINDNJLVSUxWpqK0TKQxuCzSIqsbAH8+2aitOnhU1PSowW2y23JammxVKU&#10;yUECLSzgR1iT0FQPusnLLNw4I8kqK/peQEFSOfbbNnq60I/L/Zr/AKv+LVFbDUJX0bB4DVZaUUyy&#10;xl6U0aRwMKKoqfEPSrukcYjEZVbjjn3XNMdXwesW2qSiafKxzNTyPSx0tVkBKq1M81TR63pKWecq&#10;EemqJlOpYyGCkKNPPvZI4+Xl/qp/q/kLEV+3z6CDcseSyVTHFW0sMVHVVa1Bo2qnNTj8lEJKlKel&#10;R9JLlvU11YBCF9a6vfo3UZB6oyMaA8P9VPXz6DPHYzPHEVdNKYopZK+da3zUqBqJWDMcfXClCs1M&#10;93hSWl9I1qFQgAB93TVVCaU/n1WONyDqxnNf8uPPh/k6YYKOqipsmY1kpqTLlY5a2gpI6+ioKWnY&#10;x5On89cI1MDEJCuoiUKhNgGF6syVHy8j/L8/5dKFRwpPr+weo+z+fScaggp5moaWUlqeOWL72nke&#10;aOhpqwALNSRxKXdgsihUtqVwbEqSBuoOSP2/L1/Z03QL2j9vyPoOko9PTUFO0UlPTtPja4UeZQKK&#10;OhjE04h+81RAqyOGRWMShtauSfV7dpqPoCKj/N/q+XVB4YFPNaA+nHjXhTyx14U001ZTYyplyCpR&#10;1bSQNj/GWlliJkUU0QHrKeOMS6iPGBe/rPuuB3DrxGaZwfLH+r5+n59d1stc1Nw1bN92IqYvDDCy&#10;TpBJ96lTQwFS0ko0xq8RFiwcki/u60rxAp/qz8uqtXSTk1/yZqPn05J9tV1NAzVFFDlko5qSegrI&#10;zVVJeqUvUQR1Cg/bO6hkiAkKKjHW66h73wXzofy/4v8A4r8qMASM9wFD58fL5egFTTpNtAj11Zka&#10;6npauinrIaSPH1kJkd62qiNNBDDP6QqufKTKCE5ChSRqCpR2hF4/L/L0yTVjI4qK8D5VHD558/8A&#10;i+myuSeZv4ZTiPI1cWGhldKqoK1tPRtIwElXkoV/bdYtVoo39IPrBBv7dGmmrgK/t+z/AC/Lptxn&#10;Se4gDFfL1J8qDgOpVAlDQPJQ4asnmiorZVTPjmrKujCw6auramjIkdGC6YZ31Ow1NqsFb34oWGp8&#10;V45oD6UPVOwHSpqBnhUj1JpSv29NFIgZ6urqmSKORGi8lPDpkaOWJpq1shGQTqnVxLAYkLrIgQsC&#10;Pd9Kii+nrn9h+XA/I9UJI7j/AC4+pr9uKfMdY6GkpnxmOqhR18Mj1v3mNloBBFLHJNMUZpwxYSR1&#10;HqiSJxZEKeoE+7Ed5BIrTIPD8v8AVxr1QnsDEEeYpxH/ABfD8x0p3mngraaRY6SEUkcuONLOlSWS&#10;npw0k6Vmk+qQNMmtNZLqAVNmPugCn1zmvrU+X7OvMc+S+X7OP29A9ucU1I+PpqM188iy161NPRVo&#10;ip2pa+MJCmFoqfUVjEJWORvxGBG1rX9mEQ1DvpT+f5/nWnzz0W3GhSApJ+w0FDjAofl+WOkRX08v&#10;2M9XNHWUNq2OnyLSSRNDCsY/yamoaZ2aKeGOyPKdD6S1gOeFUdK0wfy8vU/PpA64JNRmhzX7AOGP&#10;8vSfo4afHGGoBjqKhlNNWz46FUpotEpgiFSXDHWFaJqeVkBLEsdX0DxUOPQeX+x00AFNf2kcP9Xp&#10;69Jl6ahqZ4qXHRpi62Jq53gSCXJ16vFMJDVSzy6wqTSWgmYtqAP0CcB6hAq5qOHpXHCnnTj02VQn&#10;Sg0nOOJ+35f6uHSbnghnXFzu0LvLFJTytTkCCTItUlDSgR8g6R4Z9fFrkcWAdUaSR/h40p/qp00y&#10;qQtRmh4cK19P+L/zO32TimpJYXtPBL4IxBXmloIK2aZvF4QLCJm1voNiGD6PbZocH/i/t6uV7QQM&#10;j50ofkf9Va9M1ZG84hRpDW/eQVZillkgjEUdLPeSFIWsdculRK9ufUBzf24pUZGBjFOOOmnGvBzU&#10;H/VT1Jx1Daokhpo/NeSnyoiNIgVo6SKSln5gmCqFcvIoUn02H6iy+3AAxx5dMg6Vq34qfyPDpsnl&#10;qWlrDCYWqhUvT1XhjeqinDIEDwzVIYPEB+00aL9Dr50gh5QAATw/1fs9emWBqaca09f+LHlTy/Lr&#10;HK00lRFS1YWhaEQUMtL4ZI6GWjiY1U8q1K6mhaOfWWQKGYaf8R73pAyM+fzH+ry/1ANlanS1BTFP&#10;I+ufLNeucdK0ME0UiUlPVZB0p4KitqjVS0MvkLU8uOrY7hi4Zlm1nSHYMwAHv1QeAx50HVCoVTUC&#10;pPmfPyp6/P0NOplJSQQ11ZJLSpETOi1kyBfAkPjNNVPLAlwHeUqsqn02ZWAX6e/MTQU/1f6h1Qpk&#10;kg1xn5fP0NeP7envaWKOTqoKXKvbHU7QoZdWt6SilkkllgqgihQZALia9x+kc8e6uw4jPHptELmj&#10;8B0rBho6mmavooaqnpKitlV4EQUoyVTKDFjYGkQ6h42jaVXNha/+rHuokpRSc0x8vXpsx41AUFTX&#10;59CFi9tT0E9EII1bJPh5qhaCpSfXTT0jIWpZBbWX1ENBHGQrXZVB06vbXiKwJ8q8f8PWtFD2+nSp&#10;yeyJMalLT1s9HkJ8hVNk6YV88s61GMSjX7qmkEwDRywtoSL7mRQyhQVU+r3oTAklfLH+r/Y600IW&#10;gI456L3uva/mmU0eO+5qa6ulamrY1Mf39ZBSPJL5Kp0hjEXgIjcEO0xiDBiGuV0E1D3HApj06J7u&#10;IcVGTXPl/k/y9Bni1KNClVTS1EhxccYQtKaNKWmDQzeNodKrpiYxSlyhUi4VrafapyCvHFei0A1p&#10;Ty6zz1JnxeWcihxclqKnpU06opkx/wDwLRKlwCmkKhClAriwBuB78lNQHEHP7evVGkjh0icTB99P&#10;WOjRvUy5GSlEZWSN3EEIqxDSBRoV1Y65Cp9K2/F/aiTsHDA6Yjqan16t9/lqdDZHsbf9FlZ3mq8b&#10;t+SCtgxqzsTU12Tq0grK+U/2mgCxrf6WDE/q5jPmy8RGFugy2D9nl/hPRbe2fj1ZjhfLrdh2Fhzg&#10;tr4qgr9crU9BBNG7gBw5GmTWV+htbj6eyzboVjhAf0x9vRTMQAEXy6EihjmlSFvSQhMjkDl1Y3s7&#10;fnTa9/8AC359n0IYqD5dJWp+fSQzNBPPNOZNJ0lG8TGxDBvqoKkW4uwPBBI/ofZddDur/Lp2JNWO&#10;qnPn/iKhNkZhcU0VFkKqkytNSfb0pMSJcVdVLNUt6NfpYQX5DEf2fYauMXas3AEY6Em2MFBTrXy6&#10;TbcvYPZsVRWZfJTUz7moKJ6JaWItR0Bl1VErsFVY2kkgIfSCHKR8AG/sz3UQ29hpjUVoT8z/AKge&#10;jxJWJGs4HWzZ1p1/WUGxIMaaRXlqayarjjrmAFppXZacvGLRkJbRoJ0j/WHsFIGkXUPPpHcXi+Kf&#10;meit/JbrGCsxlVlJaGkfKUVPVFIa6Kwr4jRNS1VHK/6W80QZ4pH51A8X9v2128U3ht6gdKLaZZEN&#10;Rmh/wda1Gc67zGd35WY3AvLV4taiqqqOtgpS+YrIpZBDLHUUhU2KEWLsLIoJKsORKNtuMMVorzca&#10;Up5D/i+PS61DSdiVwOllt3r7d2wNx4yn3HFkdvIxRY5GqaaHD1ho5fvKqvoK+5jjnkiBgEejUfML&#10;DSbe013eWt5Cxgo1PyINOB9fXpTVoiFaufzH2/Lq/wC6exG395dbT01HhKSor/4fD99TVrpTU9XQ&#10;VzXxreFgVjnWn/deMr+663Zhx7AEhozLXhWny9f59bluWiahFQelh8WOucntPe+5JZ9tT0VPkasf&#10;dY6sqfvGjWiqWjpqmkqGuIkIdIfCFVioVgChv71bl55ATnSPs/4v7eim5mQ5OK9XEbfo5JKdSIBR&#10;JJHFKRDcBkPFljtYC4Gk/W3FuPY126J3GqlPn0GZ3UmimvS2oKWSnkleKRifJdksoBLD0qo5sLcG&#10;35HsRW6FTg9IZGUGh6EnEtJIlnU6dQCA2KrYaWIP9DYWHs9t+/HSStOn0UqjVaOzf14PI5DX5tb/&#10;ABHtSYvl1sNTgemqsxMc0omkCuQToPjBINueCoBB9oZ7VXbV1YyHgT12MFDURFGjVlIsE0A3BH4X&#10;6C/+1ce9GyjkShHVdZBrq6TOY2bTGnljSPSJlKPGmoBgRayLGAtx+k6bDn6n2X3O1ro0gcelEU3l&#10;Wp6a9o7Jxu3qSRqejjMxneSIqmhl1Sam1FVAYX41FfoALkW9s2O1wWyltNSenvEJwenk4uCoqyk0&#10;SpHK92TRcSafUE5X6E8GxA/w/PtR9Ory5WgPXtdMjp8qKOCnpyYxpXSFAH9kAWsL/UE3P+x9vy2s&#10;aJgdaDknPXDFxM663Xxqi6UQA6V1206R/iL3v7tZxk/EKdUkY0qOnRoubAMLklQLX029VifoPZj4&#10;S1x0n1MRQ9RHpxezIoMhtcgFrHl7EggFueB9PbElvUnHTyGq9NVbSoVa0WpPGRZ1Aax4B1f0/J/p&#10;bgH6eyu6s42Q0GOn1NR0wyQKmh19WoghVBA1H9TcgfWw5PJ+tuPZBJaJHgDq+o0oem6oj08WYksx&#10;ZtAYgOLAIv8Ar/U+yW8iKgg46uvDpkljVxYaWLFQVc6rAem7H8AfW/8Aj/h7CNzHUkHpZ03TRBQA&#10;BwulkXxguGB/dTnk3I5v+Ppz7D17Fjhnp8Ghr1gNKGazxhdZRwpAUKJRzEy3sBaxt+P9f2TtbVOR&#10;8+nSyEZ49ZIMejam8aRDW2nTdpCqcfuO92tf6Wt+Rx+bJZtQmlBXrZZKg9eNFExLkI4uok0qOY72&#10;C6mA1AWuAefp/r+9rA4GOtmResDY1ZtRDkMC2gxWjVtRuB9Ln/XAANh/re1MaOR3eXDrXiqOmqpp&#10;CRMSLFfFbQkZLPGwchOObjj6f09vAkE9Myyqw7emWem0s5JZS45UtqQuHDqshAB1WALgfUC3t7xH&#10;OfX/AFft6SNIAc9R3o7va7lH1khtMekafqNXq1W5/wAT7YdDWo6bMgJqOPXcOL+2IkOpiyAASIgT&#10;ytyCpIAs34JJPvaRaDUdb1k4bp+ig0L6m13JUIRJJLytghVOTcni3Nh/re1iuKUr0wWFcdeqKeNh&#10;oZqhC3AW8YcMOLiZ78H6XJ5+hPtiZ6imetoT+zqG1ODI/oEZMl9TKrJHoPrIa1+R9f7Nvpzz7Qs9&#10;MDpb8+sctPEiakRTHC3keL0rpLjST6h9fzcsfx7aZgeJ62ACadNlRDpZlVTbx2bXf9xb3jTUOG4N&#10;9P8Aj7ak8+rhQD02tHGCSs5sQX9ABTyA/oXUDqJIta3H45t7REKakH7en46Z/Lrgn7S8RoZfLqfS&#10;LF0HJmeIA6QAwY25P+w97j08Bj/L06aUz1GkWVWAVn8zOp84JdEWQXV3BW1rc8Di3J5t7vIrAUHV&#10;hT8uvIHMFTpuyrIrxCJVEsLhP0qiAkMbErp+oNuG593tySvHpmTT+fTzE4dU1Biy6lbyRgM7lRpT&#10;Uy+n68XHH0vf2NdskAQA9IZVFK+nThDBSSRwQhGRgzeJSimzJ6ihJBBU8i5F+eD7GdrJpQU6QuvG&#10;vA9OEWMjljtpiiLu6yKGjaw4dHjvbT/j9Ta44+gNYpW09MmFD1KGHhmR5mgd7j6p4lskQsWI/IP1&#10;v/sfz7UCUkV614CdN1fg4JQWK2V3Rk0AKWeG5IaMfQEcWtyR7S3MjHHWjbp5dMM+PkDERxgAspKJ&#10;4wutgdX7kg0+O39mwsePZVJOR5dU8A+XTRW4KnVItcESAmwRtRjaQNd6jyLqLqVsQpB+g/HPssmj&#10;VwCRx6UrVR0w1WOIcav2tMjGNEYhpSX0ORIQwGojUQwBP+HPstuLQHI6WRyk/F01viy2ryQnWil/&#10;HH4tJgLiTRIzg2P5AUiwvYfgFclkTU06UqwPn01mJlNlZ0Jj8TyQyagYxLaOND/uz0cL+QOPZPIp&#10;U0HVqq2PXrJBGJWLNEuti6OCXViik+OSFvwTY67/AF9p8UPVWFDjpwxzqDHFNGFVjKiwFyXBiuLx&#10;ORbgepiGtyAOL+9Clc9NSfAesFYBAPHG0pkm1GZVR5k1yXsG0j+0tiFtwCbA/X2jnOlqj5daTKUP&#10;SgxuXeikWPUjtqgeELJ5ILi3rLWvq03AAPHI4Ps227dXtWCHPSWSMZBz0ItJnqYMpZRERbQzljaP&#10;6/VVBKgkepQSP6+5EsN5DEMxp+fSCTTUgDh0qqDcVODFH5dQYIhaMxk3tw2sf2T/AGWPH9SD7F0G&#10;+oe3V00iUqTw6WVLmElRCjDUwkQXIEgs1gukgX/pccG30H5EdvucbKDXqpFep/8AFrkaXJA0gCRk&#10;vYj9wNcHn8gW9qjuKjIPVCnTlRVxlcKzuU1E2YKSVXgKrAAC39f6e1trdeKQTw62qUz0pY6lQNDs&#10;AWJLWsxBvcqCeC/H+29nAdPXpzrKZYwW9R1AKSSACrP9QBp4P9b3961p69aJAyeuDyxKykMrarsb&#10;MAzN/QMwAP8AibD37UpGOm6ihp03SvETY/XVZla3IZRb6ccf1HvR0kZ6uKaM9MGQ8T31Eq6rISVB&#10;IIkAv6WAP1H1+vstnCk1HVh8ukrUuTKQ1tBu2iQgOhAHBIB/xJ49k0/H8+lYFcdN7xsVLqvJVRJe&#10;MaQ8lmQLHblQBz9PaCSOoJ6fFK56aZqZpEUiMLIPIwVSoljUtaQAAEFSfVzz+PZTNaB1qB04JNJx&#10;0la6juEhaHxsrsRPGHC2ButkjAIub3LAgHi3PskuLYAaCMjp9ZA3SVqqZowJlMgRmjDedogZFBJH&#10;7lOCWuxIsQLHnj2USpoNOnCKih6Q+TYCoaCpWUgShpJQ0aS0v9s+NVU2YkqLsTqAueQfYevTSQ9F&#10;7Chr11j8rLTSR6UlTxiRDPrj1XjHkDPIgIOji5I/Fvz7RRbq1s9K4HTEkIfPn0NW2d0GoSFkJdRG&#10;XgsbmUN6nZTx6BwQp/HPsX7dzISoNemBWM5HQ3YfM+YRsJQbBQGIJDgIL3H4IJ+n+HscWO8GZAa9&#10;UY1Nel7SVwZVOkgtwyhh5LEAXUj6D888+ztL9TxP+r/V/q9LaTp1dOCVo0EenSPoWsORwP1C9/8A&#10;X/5E0+4LnPTijVHT/Vx6wSuGK2KnkBSbEE3u4sPof9t7LbicOag16p4bg46hVLxhWd0NxYG+m3Pp&#10;bTex9k95NEi628ungte09NJ9bqoQFfUrgnluNRjBbi/04HsNzSiRqjp0Cg6kpEoJPjDAEXuAPUeC&#10;oYAf4i39fd4owckdW6llQg1lfHqUFtIAuxFyoK/lhxz7XhVUauFetdQaiSOJm9K6T6lIAP4/T6f8&#10;eSR/X2huZkhz5f6sdWGTTqHJWxmwBLnTYEAayGa8lrj6C/I+n1v7RPucdQBx6to6a6iqBJcXUAsg&#10;cACJFUcgGwHH0vYAW9vDc0K1J4Gny/LrRGkU9em15Ud25axRCLOulmLXYabEWPBBv7qb2OQkV49O&#10;DgOo4Yhr+W2hRE8gsWGq4KlSCOebfXi3HtMbog4IrwPVwjkVHTXU1cf7xLAAOsbqQA4a2n6AAC45&#10;PP8AsPyS643WEKatwx17w36TctVyRqIBvIH0qoUg2EaE8EaRe39f9f2Ctw3ESkqD08i0x0w1Bmd3&#10;LFlnR2VXAUBiwtq/pyBcKfxfkewTcu0kpqM+XTwFBTpjrIElURFLJdLhVAdmjbyCMsbgXBtb6X+p&#10;vcCjIrL39X6ZmoXma6xPT05fysnH7RU6XjaQKQ4f/UkDT/W3svaFdVfhA8unEFUI6kJTGmfwrpjt&#10;ZxHFEApJ9SyMoJ1PY2BsOQb+/al4KadPKuO3qNPGviYCnV2iUWv4w6I5+odTbixvc3B9+Lg+Venk&#10;FD0laqLU6FS0JqGaNJWX95olF38jAepRYhVIItY+yq4JLenRnChoOkvLj2idSqvL4WZ3IT/NQh1J&#10;U8Dn6C7Ai30+nssaKjdo/PpQUIFemTLTvTqUha1RL5Y4WAKTMwBsJntxp5VSRz9fofbRYVp1sIfP&#10;qViszEs9FBJAitOkNjIiLze9W7MgVUa97FmP+AsB7UAagOmpIcE+XQkQV0UsMzefyPGkhBvfWkRu&#10;ikgeoKPqAv04Gom/t+LNa9IzGQcdRXnhKw3nihjaRQzyKJ0uw5jQyAHkm0imxAI5Pt0aRSuOmmBG&#10;OnzAYfJZrIJT4+npzTpORJMEj8MMUeoRQtcA+TWeAE/qxNjzMftRy5uO7b5HPAhES8Wpgivl0Rbv&#10;cxR22gnuPl06bjlG3MvRxyrFeURrP5mTVOFdKQPBcH1p+kgWuS2n3nlHt7QWIX0H+DoHWMwW6APW&#10;LdlbFFRFyFanBaV3lUhm1OEKyIBcCxKDi/1vx7C12Tp6kOyAMlF6JZvitmjzEqGsH2UR+9pnkAby&#10;Ot47yq/pCl+RET+nm4tb2GbvL16kLbgBF8+i3ZOnicV3jEr1YpZiJVKJLCZpvuJMbS01Xw5MShg7&#10;3UNyLngoDkU6OkIxXoIaXa8UGT+6jmZ3rI6qqr5Zqj7mSvimpjeCCGEalAb16Tchl5UqR7L5E4no&#10;zW4qoA6lutO4p6yJq6WmqZDNNTmJtMipAYrVElPf0hHWy8qrD1oLEBI6+XSuIk0PQa5EU9LIyRw1&#10;zQRUNZW06tElIlYqLqjyLa+SlrJNGCurkqqgAe0bih6NogrgVPUdchS5CNI62WwqI6JZ/sm+6jao&#10;SFZh+5IvoDXEUcuouUJBb209KivTxTRjpBZfGJWLK1RQQCXKy1dZClDFLFUmp1f5RUxjlWH6pFj1&#10;Em3H493U+nVSK46TUqwGCkleOpeLH1KxxzThqVYqtITEtPXoq6pF121yIQbEqbfh4YJFeqUqBXpJ&#10;VOQlpaqkNZFHVpkquf7uWgkWahFElKwc0iwjSs0rXdVZlN1YF+faqNAUx5f6s9Nt2sKiteP+x/q8&#10;uk+9VTMIamFIII5pV1vVxOatNMDQ0dLU1cYN6guzEM0x1E3BP0L6jHHpui1wP9X+frPjZsZi5IZm&#10;rsdBDTealrJKCF561Ya62uLGSKZ5ZJI5yWmd4FLBgQBpHvZDEUNevAKnoP8AV/n6fxXQpCIY8bUV&#10;dbLkqhqOjMoWprmoJLO9cZ41jVVQgxxaQWc3WxFzUg+fl/q9P9X8hbjxH+z9uOuVXuSKpxc9HHU5&#10;CnqfOaFsTNDTR5E0kVRZ56NdICFS8kPlBYhudR49+0UNf59aLArT+Xn0maJIXqKybDQzY+GuqKOg&#10;qJYUjq2pamhLSvDkI6iykCHXGvOoqyte4Pv1ATR/LP8AkHWhQElPPH7M5645/S9bHW4fJxGnirEk&#10;gxE6Aw1FesGmUyalsaPxDREknIb1KORayqRlhn/V/PrRJBqhx/q/l0FuYw1VLVyz00dGyrNTeUUc&#10;ktBNFNVfuwGJRqlMaxgFALjWgIAAb2+lNJ4/n0mkj7uynkMYOc8PTh0mcpQ5WVMxB93WY6tSqlmF&#10;Ri2Z6XRXhYYKWWrjHkk++ZPU6zeMKmgqR7fWgoTn/V/k6TurNWhoa8R8/n86Vr8um/JU81bj8cGS&#10;KOsjf7qE1WJkoqii8MGrICSrUrE0kx0W+3k0sxZ2iP6RdDQn0+2oP+rjn9vVWQFBgH7RSnr6fyPz&#10;pTpE12HxmSxtWKULis/FK8GQxOqeniqKxoRHSGqomj1zrovomiCxk3kNyeFSMy8cr5fL/N0lkjSS&#10;MgYbz8h+zzx54H29JlcbV7crYsfRTRrLGkNQamJvvqX7mrIAo5SLyNIxJlIv6UuAQDYOkiUapP8A&#10;V8+knheCwVcGn+oV8/X7Ol7QS1c0AiqfJTyz0lXFUIJgi18ZKwUsGP1i6lmMnmd2BF14vz7TOB8Q&#10;/wBXr0qStKMKEgg/P0p8/Xp2ocnd5aSirEp5KbH0tEsdRWP/ABgpTnU0dVT16GN3OkxyXJJS/PqH&#10;tsr6+tfl+XVqj4BxFPPPH/VXHQe7ypcdnGr/ABUFUlNTR0v8PM6rTV2TEUnkkjSlphc0tONRj8bH&#10;yuGJT9ICiJjEAa1P+D0/PpFOElrUcOHq2RWmMAeXzrjpJx7fqcfNJGlbSz4rFU0kuUpRAJKKjqqk&#10;/wCSeeJbzTGe+mBWjdEvyL+7tKGXK0J4H/D0wISCdNNK8RwArnPma+XUdZF3BVVLyYeGCnqE8DpM&#10;J0jq5olUTU00cIJWO6okWhV4BCqblRogxDDVP+DrRUS1qP8AV59JPcGHFLjo6euw7LkGiiHknoky&#10;NNkaanYsaeEjW9POx0xsGAdLiyELcPQygSVDdv7P5efSO4t0CUZe4/njy/P+dadIStTFRVDUsWKy&#10;GPcRKYiz+MDWmiShs4ZUTXJoLpqDOoYhebLwaitR/q8+i8xxKxQqR8/Kvof9XHrqekheFm/hiwRy&#10;SJQV0M2qJ0q5Iw1V6j+5JEEjAUKt9Y5IU86RiDSueI+zp4xLpwtBUD7T/q/n/MOJ8czTJUU1PVVF&#10;NBTzqabw6qmelhcxorVbKUEaLqCotvSByLH2ZRzrp0safPoqe3bVVVJGcefHpOZnHUoWyAtTQx+d&#10;PHHAtes9YwjmpqqOEagdQYwshI0sSGufaiKU+eD0jlgQ4GR/P8/9XDpCZPD11FW1EcOOJWGmaseg&#10;jPlknhlAv+8ysoeK1/8Agzabc2C1JonQFj0Vz27IxAHSfhmjrGx8VRHJTsjNDVVZjvGHuZkiqgiM&#10;RLE1iJQpJudQsbe3NWmpB+zpLpV6ah03S01FasimEaVKPHWxgpFKKorJdpIqW2kiQ2ZmUiwA9J59&#10;7EknpjpowxioI4dJHK4WPypkqWniRGSSd46ONXVI9XrMETX9aGwKM3+sB7VxTELpPSKe3Ud6cD0m&#10;6nFjRTzxOw+5vLDJUKEjeC/0m4AVgfqB9Ofb4auek5gpnz6heBXkbXF5FU6YgCEYB0+qarhwCD9f&#10;9hz7eFFWp6ZIzQ9Ns1C8UcrQxRSRrJ6B6Rq1clUBBLPf6sv0HuysG6qV9Omqd5qaQAsoeJdEgEWp&#10;nkYalcGwtYfU/wBQD9fduq0PTbOYpY1b95WkAvZltG6G5YPYWv8AUk+9r1rrt5AIAWgYyAqhMahm&#10;kIYhG06bc/T82+t/fh8XW+ookmhkQQxzFaj0x07qqxJo9U2l/wAmxOm/1/2Hu3Wupa1EtMlSETUa&#10;gftsHXyqF9Q9Lf4g/Uf4e/de6dKKqSdxTyKqI1MUubXZCQzaio51Gw/1rC3vwFOvdOca4PWkUwVG&#10;dwskkao8MUen9oRm1xY/X8fT35dPXuuVNDjJJisVQFSRXuHClJGU6Ym0geq/10cW/J9+xw691Ojo&#10;cfOrI0ktSVIMiJGqIiRG7TVBF2PJOpRf/A8e7Kq8T17qPU0dDIyPGgMQJEQP1ikkYAI59TC31uxI&#10;I/x5OiB5de6zjE0y0xm/ypHEoTyfSKJhyy6VH6tPI4tb3ugp8+vdNdbipIWkZay3lQFHEd0hhl5W&#10;SKQ3I1Afg8cmw96oR17pokSuEglmhFM1NdRFEg1TxRr+20shB9TG34uTf3rHWhTy6iR11YVhMrkv&#10;JqlaRghjlbVpUE2v+Ay3H/Fffut9c7szi8cMir5GlhTQHL38noDAAooJJufr9P6D3XuuYkimVJXj&#10;8aVOvxwOmpiYlMflYqP6C6gn8+9Hj17rAcNLFBEqS+TUyIsqaFnQuRoNm9X5FyRYn83v73Ude641&#10;cUkMwU1OuaK0JDCMMwuNDB0HHP1+nP4P40Ps691CWaSNnY3OsIkkOsaoGgsmtdX1dfqoBH+t73x6&#10;91CqzJVSOSpnWNv7IMJsbESccfQg8e9aR17p2ocSKgatDzSifxLF4SzBxYKgT8l7/X8nSPemYKKn&#10;rYBJoOhn2hsOtyLaVx9W0sSXCIyRTBRZ/NVQOoYqtgrFFv6gPrwCq6vUTFR+fRzZbY8/AZ+X+r/J&#10;0dDaexMttX7Vs3gazKU70TrRmIS4thFGElefJK0ZWVIiSwtr1j0sVN7BS5uopq+G4BH5/wDFdDzb&#10;duls3AmQsKfZT5nGf9XDh0bfGVu03eT7bK01VIyuI6JqSSmj8eUjQqTWTL++IWA0LFqaG5cMPqQy&#10;yyg93yzx4V/w149DaI2+rtYHypTFDTiTxp5UJoQOm/JTyVEtPQU2ew8NPVZD7Sr+3o5wMPCq2lhV&#10;W1NKGDavIVUCSzE+rh1EFKspx/P/AFcOm5n7tKOtCaGmaU/mfWvr0oKfbGMoKeKkjp1RcnHWVs4D&#10;NLUvDGnhp44ZZl1g1HoZ5wdQZTp+g9sO78QakU/2f5dOIkYUggd351H+EVOSfXpC5fbElLNSRVOH&#10;i+6lpoqtsoVdaepuD56oyvpVgVfQkmkgMqrYE39vJMWBoaivD5/6vLpDLAFYVHdTj6/6sZ6D3Pbe&#10;jjmnqaakq6PGRPHFLYU80lfSzKZJKqCSUG4aVlUx3DGxFuB7UITXJqfL5f8AFdMMijiKL5/OvmPt&#10;PQcSYOCix4ocjjvLQVtYtUZqWFahYIqlGp6Kjam0qsEgYkFplAB5V/agSnWJIjkClPs4kHz/AC6R&#10;yQJ4JikWqsc0+eAKf58V6CLcXTLVkNbPT1EjzuKkUsVcgYzfaRmWpp6op+5E4UDwkIqNY+v6Enln&#10;vQRlVx55/wAH+XoK3fLIdGdCQc0FPzNfT/B8+iq5bEVmFmeKvp2iVlE8LFbRSqCAzoWUHi+nT+Ra&#10;1yLexZDNHMNUZrnoCzwSQPokFD00JHHUSxrSxaWMpNWCrRiY2ufALW0n6XtcG/tQaUz0z07LTw1M&#10;DQxsFqROWVJPGrLDaytr+hjW+k8XuPbDrpyOHVT1BpFFJNonWP7lEMAaNVYOrv8AuNa1tNrXN7+3&#10;X+E9bPT7MFaKoMJjJvZQ6fuL4l1yEt+biwv/AK3tP15R5nh0stnNHUZOlmakgmilpwtXRtNGscas&#10;haQ3AI1LxIpHIIW/1t7Zn+HpVBp1dJTM41UzmTqEj85WqcNIHj8jDnxs6t9Lj9V/6g/i3t2IjwgD&#10;01Kp1dQqSSVpY6eRJ3WKKWWUMxdGLHUWjJUAKCbgWIN/dpNIHb1VVoa9L7HY1I6eIyIkZr7id3kj&#10;/QP3oWgaMEkFbKrcAE/T2hlY1oPLpYqkDp6poZcjkVihCKx8dP6UVGlDy6IlUD0l2Y6SARqA9opC&#10;Ik1t1tjQY6PD01sJKcYiqeZ6eWE00tZ4Y/MscFNX2lFWALtodVUKAdRJvcH3FvM+6VSSNeBqBX1p&#10;5da+EVJ6s02rsWCqqWy8lYkJoKepxz0tdEBTpSVdO1TSaVhFi6IRH6gfqQSD9YH3LcmX9FR8RDVH&#10;EkYNa/P09Ok00wHQyYLGUkVM3lrcc8JwM9c+PocfoDVDU5gUVMrj1LCt447xm/Fwb39h9mbxK0ao&#10;YDJ9DU09K/5OiyVtbdJzKZl6bGVNQD4ZJEFRTJj65KXI0geRaeRvt5EEKpN410QhQwXUAvNyYwRD&#10;xQvGhzUVBp6/Z69JyVAx0mTmK6tkaankeGQUtLSGXKQQNUUSGPyuAJWcUzyj9Yk5CgkG9h7MRGEF&#10;OPE48/5CoHVTWvS7p8vjExVLjfPNTyvAafLrJX+fHLj5AH/iMwTV5Vkf0Qp5GKCxOkH3Uq9S6/lj&#10;JPoPSn2DPT1cV6DbMZOmrBS0xOOx1LSipx1Fj6qlqpqprS+eF6x6O6SVlx5btGSqsbnTwFCoRUir&#10;E0JIpSv550+WPn0mdiz0HTvUZGsHlq6llkqaujp6NcTrK1JQ0xiqquhOhtV1uSl10gkafaIqtQAM&#10;A1B8uOAerg1z07Y2oJhFJUU710cMUCiCKKNJQ1NADDQxAj9yOaIsHDHh+QAR7SSigqO0kn5j7T6Z&#10;/l17oW6Xahmj89GtSa0wz5R6fyaZZqjwD7KGriKiMRql441Ugmx/1/ZU92dRWQimB+VRkfnx6o6h&#10;vt6xU9JT0ccZnrnrHkWOeol8EdPPQ1T0xpHkpldbxmNSFUsGB9TLcgE6JJPw8OAPoDX/AGcdMgAN&#10;RuoDYzw+KhxhfIU8dGYa/wAUCrVuzTkvQ0jQBiDUMQ5Z0VwQSjD8X1ArVsHj8vt/Ly60aVx0l9yb&#10;ehpaKWeSiqKtqIUFQq06SxLKrzFvHj6iUu0njUMJHLOzvbUNJI9qYZjrpWgNeP8AhP8AmwPTrRWm&#10;COmSloLJBWqlNO0Ekj0U1eYaP+Cx1F6agpG8g1IJIgRJCVIDMTYX9ulgewVAODTOojJPzzQ19MdW&#10;xp456ca3blOIKSGWIQrTQ1kYegneSOpeuS1TCySBmkKn6F30qLFWABA8k9CWHn6ilCOHy8vLqtac&#10;ekZl4kpql3WGFNUKSPRz0zR1TStAEqHmkF1aEErEDGxswBt+fauPuAr9lQcccfn1qqtjoGM7RQQx&#10;0n8OohS0VFLVK5rp0SspK1jrqY4ZHADu5+j2tIpAABHs3iLd3iNqJpw4EDGfSnEjy6bdaA9IEeCf&#10;zVaCSmoamtaeauIvVZR8UAKdaNHF0TW2kqVubE3K2Hta1VAXiwHD+HVxr64yDw9emBWuOnvCCeOn&#10;8y1cMENXR1Zxp0TmilqYG8lXj6eZLMHaNV1GWyDUoUNz7blUa9IBqKV+GtD5ny4+nTi1pnpX0lLW&#10;MYHoK6aWeqk+4qBPLT0i1VqKySUtSw1IVUnwl4grSKLWtf2lfQBRlAAwOJ8xx9R60J9OlA4DqXR4&#10;hYKY0mupp2Nq6laoDTReOniCtJS00gDqzBvDUS/UnkAce6l6troP4TTB/b5+oHDyPV1rmnp/l6bM&#10;rRNMhgrv4WsVDSs9bEtS0S+Kql5zlLVSA2MRKlE+puQxFrB2NhWsYNWNAaeY/CR8/wBmOrDUTRq0&#10;6Stdi1kZZGH3MDwNOP8AJ2K1EukqK2mjpgVQqTpaY3AP1PtbHLThg1/YPQ+p4062wSnbx6xzYMpH&#10;jayGsSnE8FHBOggV4IMTRsHpnlpbF3aQpoK2tfk8e3RMDqQjVx/acH5dM8ePXGXb7U9dJJIlJHTV&#10;dcplFXEJamlo50M1VUw6SwDPEvKGUmMWZRq9I2J1eMAkmg8jg0xQ1U+fnQV9enY1NdXSo23jpWqU&#10;kqqWqMAo4mORgnWsxbUktUaiCdpJRHLMzkqsqoqlL2Yn2lu5kVDpK1qe3gwxnhinnxp6dWj+Ho1e&#10;yMPHLi6WpraX+Cpi4njgqqqjmSoqqgVBlpkoxKvic6vGWmKqpAVGHA9gncLnVMVU69ecHAxmvn9g&#10;/Pp0knoaanTT0Rxc0MVRRVdPFFLi6qkjMaLU3q2VWqbySGWS8muPxKpVSt+blCamPicGGa+oHDh6&#10;DGa9bPD/AFf6v9X7EplYpqk1EFTk6akmrIpmq3lQmkFPLTmCLSGX7g3QKpAI0sbg2JusiYIQVGoA&#10;inCvH9nHqjU054dF53OlfTQQ0+WqZqhZaVneaEJSLCIIWgpVyGsCaS8enTENQKk39n9sY2qUoCD9&#10;vHJp5D/P0w9Ac8OkLt+hWvlWnx5lpwlAaihpqhw0iSO4NSxpZ1b0MU1ab3t+LH2Y3D+GNUlKkip4&#10;V9KH/VnrS0LZ4dHR6w6xp6ymXJ5FaGQ5KmpJIaehlmEUcoAanp46W1mAF3YW4uAfYflk8R9ArRSc&#10;nj+3/B0b28K0BHS8y+w7H+FrU0RoEpGetrWaargoqBJhI32S05/WiKI5VlkIH6QCAfdQig14f4TX&#10;14/4OlDwqRnoNOw9vbMx8EVDiaap3Bkpr1IyFQaWjjo5p01p4Z6SNYihDAJHLHIU0nUq2F7xGQMc&#10;6F4UzkfZQk58xTpNJCgFR0WSrkpqiqNKzvW1OPVahfEs1KshpW8s2NNU37aANpktGNJJ9KD9Xs2V&#10;SE1fDqx5efnSma/t8q9ImANR1MpqiUvLLBFjgamGN4qhKmpmiqPu7ej7YEGVit9Dar6lIsL2CWRR&#10;TNfsIAIp8z5D06bRaEk9Czi8zWJjEmVqmTGa3jSjQ08ldFWBQZokoyqMYDGArFlLqwABJNvZLJEv&#10;iUqK8a5oR9vr9mOjOOoUdLSXcVXSUtLTzNPRVMsAZB9rGtIfXerlhSIMNRHCawb2sLWHtlYEOQAc&#10;+v8Ah6cL0FeknmMuKukU1tPFNRUEASgmRo4UKaw6rUegkTA+oiM25LA3AHvwgq1Izk8Rxx9nTBIk&#10;bPUCLIxKs8UDSClM0c7tH+9UQ1kdpknq5KgGNYNFo9fm0n6uoI9p3tRUFx8uNBT0HzHGmP2daMXo&#10;ehf2zJKGkkVKhnlSNBQwRQ0qzQSC1JEtXCC2i+ohgVBv+vSfZFdIAafzqcev59VKsmehyxFVHSRi&#10;fIU00FbM8UhgaNPHQaItIDiQWNyQPMdR0koSbD2VsK8KEeR9f9Xp0vQgCh6U+HydNSNPToCaeHRT&#10;yyzgzysWQinnSWNbOsslwsaWEf0JAI9tstcjP+r08unUK0NOnz7OGuaR5I56eekuIyG8kNBSgeUE&#10;1D3BV2YlVNz6tJPA90DUwP8Ai+vEA9OdHiauWSmoqSOng8Mhfx08CLSpC/7lVKTOLyWblpFbUL/4&#10;D3btpU/z6ro6VeP29j8TrSmqal5auJ5IopHRo6tahgKnzxuAFTVfRezE/wBfbRA4nq4Ap1E3Hi/B&#10;RT1E07zsi0kQx1NAtooYXvC332gNIikHUANRNhZr+/VFRTHWpBpx0Beeo6enoMj4qxKhDPGMfF46&#10;Wd66nqbqsklVVECVIWfxpwtmvcC1goiHeP8AVT/i+txAEU6IB3Ji6iKlilpA9VTpHUwHI08sTeIw&#10;hpIKeVKUa2JbWZLeg2Xm/wBJM5YlTXpbB40z+Zzj7PPqro3Hon2BgNbnI0Y+eVvt45KRqc00Syzv&#10;qeWKvkXTEQt3KgAENpUFvpJFywWCnD54JpTzA4/5OPTKDND1ZZ1BBGJqSGliWnq5KeKCGeoeIxZF&#10;dQeQOYR+1LGVWNEYklfUBe5MZbw50Z4VrgUpn/L59HEIoAp6sz6qxcFRS01TNTVST1bGOpaKIinl&#10;iP7crWYFvKn6Li1+eOPcebhJRqDo1iRajo0lDsygSkL1UFFNpMYWSnjRJjChul3Ab18kszEHi3sh&#10;oxGqvT5gjPHoK997RwU0a66GOopEatWOEzxpLLTWs0lWpu7BCLR3Ksx4/IHtiWWWNQValem5IYhg&#10;jj0R7t3p3HZTHiCmjkM9OahsZSM8dLPWCZb/AGmTZUKLHdh6Aq3UfrDce1G27xNZTa64PGuaD1A9&#10;eg1uu3I1HXj1Vt2Js7JbJm+wp6erWlSpNNATWPSVaTiTzVdLSwzqfJZ9SQaQ7FSLkLyZf2ncoN0i&#10;8Wo1UqcVxwB4Y9T6eQr0Fp4zE1PPoF8lTHJU1PCvhpZKqCqq56gGRVeoiuksU0SjR5tIEb6LaOfU&#10;SfYktm8N9RBNCBw9eBB9K+R4+XTJDHPQOSpLEfPWU7Qx0RjMiGRqWRWb9qmnSTSFlLcrqcg2sCpN&#10;j7EqlTURmpbhwPlU48vs6Yfj03ZE/b1cVTqSnMkU4YU/kq5q2tkYBlh8YJij8YKlW41cgc+3YgGj&#10;0caU+VBniD51/YM9U6U9PV/w1xUQ0RjlqKvSgQXel8kNqf0n9vVZiDGw/tf7H2mKeINLGtB+3Ofn&#10;+Y63UgU6V1HXtfzpTJTUniqBT1VHGDJU/wBuop62n03EfkB8kqILjgE+0bIKUrU+YPl6U9T6A+fW&#10;uHXGdZdD0VFPjyscq1c33sVIGMM63NPBkJEC8El0Zk1lQoFrc3jAHe4PAjBPka/CP2enXum3K0Ml&#10;Z4I442EOmejo1qWo4tJeMRxskVXzE7KSkbBW1J6wdR9vROiiuKg1PE/kacR6/s62M9J0xPG00crU&#10;NatLARNAkjT/AMNlWTTBHHIkYcu19DyAMb/UEC3tSKNQ5Wp4kCpr618vQH/Dx3oPn0rcHt5qrJQV&#10;EzxUfgidkmmMcMEYnQSpVF2ALGzEiIodTX4AI9obm60RFB3V+3y/1cfIU6cCgGnQrYrBSPLQVGHp&#10;GEdRXTUKS61akkjEWsVcUAW6LrHrFgQSQPp7JJZqhlmIJAr8x8j60HDp8Qkio6ca7CQ0MXhkhmli&#10;p6iLHVkAhZWpJa9iZJ6+a2h40LEpIQdIC3I9tpKXOpTQkVBPA0pgfM9OeCKU6CvdO2qGEztWxzUI&#10;aCoidvuqapWKCBhL/EKvINoOuVlJjSM6ip4P49nVhdSMQuG+0HJOKBeOARWvn0wyFTToLK+OKja8&#10;DLDkVKZGmlj+3ac0MsH2whTyJqcOpJl8oYhSbH2fxDWBqFU+H5VBrX8vKnVaUx0yVePpENBTCmBy&#10;c8i/c1U1T91/lDP50qIYo1CEoRo8aLbTa4b2rVmIYmummBSnyoa+vl/qPVWFelhh8Bk66sq5Kuea&#10;Q1sf3DTVEF2kaNPBRRY2BAPHqY6hPIUBJIsPr7RTXEMcahRwNONaeZJxmg8v59XSEkjoSF2XVUmD&#10;np5Yq55sesYkggkiaOgrKbieJo472R1I0/8AHT63JB9l31itNrWlG8z5j/UOPljpWIUC56TUu2wZ&#10;KSqoBSvrijWYpXQ1D0ETC0lN4X9AEri4d7FTx9PagT8VlB/ZTV6EfYP29V8I+R6nwZHD0FRkVV6V&#10;K4xtGonlqJAopx5Z/BUFWjvLIGVyV+lwv+HmhkkRagleNaDzwKjiaCh/LrcfmD1zps9DTJUCWGsN&#10;HUCnqqhFhjFTjmqZT9vS01U41y0us6ZSGABI03592+mqckVGB6H5keTenToAXh1Mmqqurkqq6Ktk&#10;oqikplx6Yt0jmXGxh/uJ6fypHYGQWIb1WXhje/uwRFAVlqDkt/F5Z+z9tfn17pCzYyepNVkKKif7&#10;OUaq+pkIloElkawWqpgHRmb6okahbqCpPPsxRkFEds+Q8/y/y18uvDJoOoUuAkpK1aPRHO8zQSTM&#10;sN43Wp/fecJEoUoy3azMAPoz/j26JVdA5+fE/Og4/wCr5da0BTWnWekwlTJXGGlpnjxs7VEsWWSF&#10;aSnWiAKz0kZ0mMB5B62HP1sx91eVFQMxq/8ADxNfI/5q+fVwvmeHS42zsyaqlrZFE8MVDG0uRpIV&#10;VHNE8JatqYAbiWMXS8fHpF19ll9fLGAK1LcD8/L7D04oXz4dCHPhaKkpqWPGz09TSCg+9lpGgDVh&#10;WnTVaWJbhnIsUudIB/w9kond3LOM1pWtBX/V/PpXU0p0xDEpTrK4dIqbJ1Dz5CjZI0q08tPpTw04&#10;usYXlro4tYED6+3jKWIUZK4B41z65rnyPVQwJI9Om+bF/d1EJloKWopzCkaihgSliFMT6w9RKbPJ&#10;KQgJu5ay2YD3YTeGvaxGfMnj6/YM48vs6aZl1avLrJhoYIJzMkzmCGVvHjapDUCEl/E1PWeIDzTk&#10;3eVH/SBYX+pbuHZlpQVPmKZ+YrXHpT/iq6lDahw6W9BiKSoqDU1VRRVlfBNLIaeKGoqqSvnDCT7m&#10;KkPqpqdboGdQikgqeLn2XSXBVdKAhfyBHyrSpJyePTjSIcHpwqMXKZpIBTUngSrlq4jR0tLTwPXx&#10;x+WRJixUaJbWQauLX+vtkS/iJzSmT5V8vU+vTXSeMUUAlyNVSIMg/wByr0NNDE4FLLHeaAq403IF&#10;hMH1C30BvdSG1ARKe31Pr+3yPlSnRfPSvSaFFQmSer8RgxhiaaGuWRazJRTMgjd5o5QD9wFOi0a8&#10;i17/AF9qC7AaQat5jgPlw8vPPSE8epdPRUdI8z0tA9Sr08rIYylRNNBKoEVTrksY3jHLRuhBAIt9&#10;LeaRmoGag/YAfT5j59a6mUWOkmo4mYhYhzCtO8LDWQFiro2iDRoUHoiR7XJuCPp70zhX/wA/n8vX&#10;5kj+Y6qT3BesNOichIqP7imiqhSR+GMPVQ06lnpayCAA+QPeQuVuSQAfz72T5nFePHGeIPoOFKY4&#10;9bPDpTbJ3bgsTk8QmQxH3aY8R1uWhNXBSQ1080uitmzEqxyMkjqVESMHdfobX90lhZlJU0BwPWnl&#10;p4YGamlKnq8coWTOehp3F2ptvKUJx+2tsw4WOGok81bLkTUUsYp1LpBPDTnWhY2dmVLkgX/J9sxW&#10;7I2qVq+gpk186nj6dOT3SstIx0ENZuTJzSxRVdY1e0lRJNTVDUUk800JgLiCZ1XhnFzpcXIK+oWP&#10;sxjVFBIAUemrH5D/ADdF5LE1PSKy+7Wip6uHHVlTQxFBFUI0VOtNSySIxj8M0YNgLnyrfUfpe/tQ&#10;KkgsNR8qGpP+r+XHq6EqCegQyOWqXpa96h6YrUVEMSLUAUjSxUkYWKpAa8gOsssSi4cfX2ujjGpQ&#10;K1AJrxoW4iv+HplqlqnrisrxxVBmhpIadodMrRTzvVN92NXklicLqj1kcpY/TSfeyNRAUmta8ABj&#10;jQ049VFcU6cnoJqqnhjkRpaV4kQU9RULM0zsvrakhCKussbCF43ZVub396VwrFgaGvEClPkSa1Hz&#10;FAT1s6hx67noNMFLBVV08cNLSxrC4kSdoUVTDKlNVRpGXckhQJlYgiyAcn3tX7iyLUk8PWnyyABx&#10;wR1X7emMwFF0U0qzxUbfbiKph8kCQg2pvNqUCGaQjhQb6uTbg+1FQfiFC3pgk/b+IU/Z091DhpY2&#10;l1V9HCsz65oRA6NSoJV0xNUNL6hob0oAb3J1cc+/FqCiE+h9cf4a8D1YsSKddUtA0tPTSyuz6aqq&#10;mqKshUUw67fbyRoL6ALiOT+v+HvzSKrEKOIFBx/Z/l63GSDTrjGyVfiCyHISfc1AipFrDK5MR/bk&#10;pSqoYiVFwGJvzwL+7U0+VBQZpQfn+fTxOkVPTfCKKWuacpWJFD4Y5/0LBUPM+p4Zo5tRQ6gvBcDi&#10;/H19uE9gWoz/AC+dfMenWmyNI4npS4+Cgq0aY02W8lxE7/ZUt5Y0dlkAnkdpBHEeGRWCEC9vaOZp&#10;EwCB+Z+2lOBJ9Tny6aetaN0649aamEb0ckc8dJHUgxpGKdoJEbyNU0TJ66l3NlSPmMcMVHtHMWcH&#10;XjURnHnjINaU414nqlOn+nlooJKeokEhqdE05pqyVUJjkiFQKOm0apFdXHDEC3I0kEH2jbU1Rihx&#10;j9lfPH+r5mrGhB6xV07TQVMwgpZa2Z/LXvkQYok1JrdWRrkKoPCKF1E8n8e7AAEKSaDA08f8H86m&#10;nDrznFOoqostDRRQlYvLEk058Yg+7W4hppFlAIRAlywB0/Ti/vxJDsXyftGKcftJwAeJ6t05NNpE&#10;YqKgwy1kwhEEkcMC+LQIhXQywAKqIAD5WsCRyCfbYFcqPh/4umfP5cetg0NR0tMZUyR00sENRi4l&#10;iV46xkolSauq0XTSRzSyBfK0i8CRdH1YkG/tI6guNQOcip4Dzx5U9M/aelINRXpUU8rTvNUPWZFl&#10;aGkmqKI42JJoJkXW1JQNWI5+0jIKGRUIXn1/18oAFNI881xT1NPM8QP5dWU5p1Lkb7SnmrWn1tW0&#10;1S8NbDGk1NFLVyL/AJK7KHQSRWBKnSpN2W59uijEIRhSBTgcfkCa8OrJw6Za2P72okDVKhaVPJLU&#10;0UMMNbPOqh5Wf7m6kseUYAfW+oe7VCoaDJxRjgDNAKf5ePWiwJ+XScqBAmuWKWnhnWP7iB6aSZKr&#10;J0w5rcdO9YP3HfjySKT/AEBI9uqGNAQSOH+lPkwpwFK469SncOsuOEklGzU0lPTxs8rTguojihqI&#10;tMtIviFtKA2MqixJ459+amvP2ef+r506sCpPz6dA6ItKqS09Y8cawJUwxK2khfOKSSQC/iUDTrsT&#10;fke/BAa4K1Nft+f29X67kp5aSOSIyKKCvyK1ECu9I0yo0GqWmxiMEYRISC7OFdtXBH193UK5BGWA&#10;I8/Xi3EVP5jrXHoV9hbSjr81j48xA4yFBGZErKCWd5FjEmtPuntG2pE5CHUWJshut/b9vpaUU+An&#10;gaf8Vx+zq5UAVPVjvW3a1P1/Svh6AUlDBTVFPU1sdDS1UrtUGyJJX1NQsUtLcjUEcMPodfuWdivr&#10;O2CI9P5dJlg1MWA6N/tj5Pa6WSKT70eWnEqVsyJKlTFGdUnjnxiyuWBsoWWQC35BPuSIuZLaNQqU&#10;4dPFKYOOsO6flDTpTyirqJ6rGwRxEUcFPIfPVSNYSaqUyDVGSA4mIH4Jv7bn5kgdSopnqyJUUFft&#10;/wBX+r/IS7fvyOqzkJaWoqm+4dZpaajiYVtBHRDg+RV1apXH6VN9J/2HsCbpuKSOWAr/AKsdOmFt&#10;JXoke9u2q+ryNXFVSVDYyeKOLHeWmcwUz01QJpbRwqQhIAaST6/Xjn2BL1hcSmgFfPqqxmNQKnoN&#10;qPL01fLJlGqUeDL108lSCommlr1US+eaVxYGyh/E2lCPr+faQIFIT0H8uHT8YX8+lvj91T4qqWsm&#10;/h718z3imomb72uhki0SU0Sxh4mkewMcRAQEXF7W9mdvCpWmfnXy6M430Jq6WUm+pZExtNjkpqaK&#10;ZnhqIcrRyiIeNNEEoo2v5JgSQwjZSDyqWHtQ0QodWaZx/q4deN0x7R0B++aitllrZ6qpyMTxQVGP&#10;jpoyqeIzXk8zIxN6drlyjPrueLA+yq4QawoA41/1fP18ukFwWbJ6CHEUi5BqJmjpmnhmp6aWOKop&#10;pqR6hDaKprcfIi6dZHqC6mLfji/tlotVUFaHIxn8j8ukb9HL6w2gVo465YKFqiaZZcoPAal4GlfU&#10;mMSnmFmCsAFsLqBpJsCfZ3tG2K7rqr8v8+P8vVSzIOjybJ2NQtQ0tRJEFqvt4aiVGhWo+wcuSY+d&#10;P0WxLgnjgcj3Ku38vwvGCR0wXPHpRV/WTVieRaeOWSvgSOHIRzlJp3eRmSOGOUMYrJqsXS1+fZjJ&#10;sCgVQf6v9X+ryFGk7ePTTiOvpsbWUreOERUbwfYY8JCt6hCV1xVsTMElJuZ3IOr8D+hLc7K68B00&#10;stGz0bzrLH+B3jkqJvJSS07U0dVTsY1ikfUKWmlW7PElm5kbUfwRYWctLMqQDinn0oLBhUdHh2pC&#10;qU0SwR0bxLIZWlZmjiedpPIullCshvcBSGH5NvY5s7OkQWletrL0IM0f+Tm0VtQfyIwQPIVF2ivG&#10;AxCf1sCebj8+1YtQDgdOic9BnuTE+aEzSU4qAiAPDOFplaMMWZpHChkdCbre2q3+w9+nsVki7hjp&#10;l5dI+3oGHoY6aYCCExQVE1qcSSgmRb6tFQgF9RYklifx+fYUk24RPgY6bWUOehn2jlT+1EZYJUjU&#10;lpobJJEdQjbzL9YwLWUWJP19uQWTqdQ8+lqXAUAHoy+Fr6UpH+1pSQgxlXJlBC2I9QLAH6+okfm3&#10;s+igYjhTpSsyE8elDWVcAgVo/GzF1iJlKEDR6nkc/Qj/AF+b/wCHu7Rdvr067pTj1XT8k5vHncfl&#10;PuKcyzGVIIadHRXWOMKsMgH6UZgHZvqALj2E93iGutOhPy/SQ6B506DnF7kgz2x8pHVVfnpJIhFN&#10;HHHHHLC9KQn2rRkEhCSTc3LXvce0MWnwSo6kPboTHco329E23LBFA2SVpGb7E+Gnghjs9FK8/lnS&#10;V1BOl0Is4+luTcn2RXo7+pnsX126n5dBblZzT1KkA1EDq9YxkqLxFZovDHI0UV9CWOl1BvexHsPX&#10;BOqh6WM3memOfImmo2U+mFY6eLHeLTUecFtEVN4yAW0AkvK7fSwPtDJxoeqHBI9emWoyas1PSV7x&#10;PNSx1FS4FZHA3gpnLJUKAodihIUoBxyBYHljppnUYOeuFPnFasqmlqWqxJRgT/dQziCMOwWKpV5V&#10;VQig2DEuS1tKfn3oiuekryKtSOhExTSFcdTiJ9bqgrIFmhiqqeNeVkMzoVZSumwbQxH4I96VQOi6&#10;RtTdCxhYUrJIo28MjCTTDBCzSmVIjqqnVY7fsIBqHjcA/Q+7ChOekcr/AOx0vsdHAlVHMqvNE1LW&#10;wRShoVdHla0btQOvquP0NckfT83930jpGzVrXp6SClhel8kZgFKTTSKEiilk8ia5SIlAGlP7RBvz&#10;72AOme/V8uoFQEcxGmSGsgtPVrE8a64oorRyQ3iWyngEN+Da/u6ioI60mmmOPSJylLDDTCpliEDS&#10;TOQJ5ZZVY6LCL9oNrZVIHqcA/gE8CxUUxx6cBoa9IGtx8iQ1BDUkzsZoYXEF6SnCxizO0QZnBNkV&#10;mkWx/pb2308DUV6S9RBPS06RUbUSvTVUEX26tPXSRGnXz+B5SGBKkkvZiQDZWHvTfD1dfi6bXry1&#10;ZDCsjiraKSeGnqG+1pUMzaZadKbSCFcjVZm1aRZj+PbDUpnpSNJ6wrUPBLNT/b08VcjQgywRuUqq&#10;OpBjTUkY9KAEgB+fz/T2zmmOHV6DqZaCCnqqeaCSebxp9uAZisMqSf7okAuoLelUIANvr7117rAa&#10;mVUp6l1+6lnqNP26OzRUTCy1NW97Lp0lgqsTz/T3rrYFcDqbUsnh8isr0EsE9HWeergWSpWYeRNQ&#10;/WLCwdYy1ltx78dPn1dQRg9QFeZAxeSnqKiOCm0or1E5hg/RHTyxyqrOQPVYMtgPXcc+6Hj8unMe&#10;X+r+Q/1fyT+RD40xNTz6ZYGn+2WWUmkYO2uatgigAHqJ0yWDcD6D3qla08ulnTdkI6ZYy9T52iqo&#10;oawp5GeBYyRG6weAeMuW4j8qghfx9fdPl1cYFT0max0jp20z0ssTTR6ZarGzpj4XA0JFVMih2YJ+&#10;2pj9A5+p96pnHH+fVgaZ6S9esNPJNR02uKeb/KTNCrEmeFP+AjBfSYwouqtz9CQPzYAHJP8An6sC&#10;tMV/Lh0lq4xCeQM4pWqdKzK5mnYSSRiKH+GmPl5HHpZR+2v59vBFIqBWnXjT/Vw6Ts608dRLROiV&#10;74uFTDTzvDStGryamiEpsHmZr6bpz9L297oSASKV6p28PTpHCM01RLPW6KmsVjWQy0pDV1TFI3pp&#10;KsSIwUILK5VWDL9bfUKCARigH8h00KipP7fX5HpgnhmjZoZ6MlT5JXnhMFLVGlqHvJWI51osagmF&#10;4WUBrXBBt7uADwOf5f6vn1XPAj7T/s/yp0wVzGoi8MSedqxoY5NMRohUlJgkE8DSACyIALOoB/UG&#10;sfdgADX/AGft6bYlhpGf5Z8v5dYJ5KdqgUYiSShhL06RtDLGlNEU/wAqlSsnCh5FcW0KXUD6e9gc&#10;T/q/1U6odNdPxDyz+3PA9NNXAjSHxVl0XwReaGQsY4lXU0UMLrrsPq8qAKfbiU4EdNsF9a/nw/b/&#10;AJOmqT7CVGWWGNUicLEw8lXEY8gfHNW1EIJCwm3oIP5Itce3QD5fs4f8WemWC0yK/wCrj9nXKaWm&#10;kpl+1q10NTziOSBWl+9loPTDpkYGRqW3pmZhcACw492RaHI4Y+yuf29VJU8P2+tP8nSamk/yWlmr&#10;agSwxRij1hUiir1MhnEFNLOL6E1GIF2VmXgIT7UBckAU/wAn2/bx/wAPTDAY1n/Zr6fLy6a4wA9b&#10;QxoaWup6QMTE/wCw9KytUGg8MltDpH9Hkk/NgDce7kAAP5eX+evn+XTYXigGR/MelP8AP0nKmajq&#10;kSvrXWuoVELULLSeGoWbI3iUxqoN9JUD1IrRn6vY+3wCDoXBPH7B0nYowq2R5Y9fP8vsHTGamekZ&#10;5aZ/GxWSkrYKWqMhq4SPHFXVjyi5cD9SkkOwtcj25pVuIx8/8HTNdPcPsNP8JPkfXqHDGtCJYqc0&#10;00ymmmFTOoiqIP7Mi00cZMc0cd9SIv0YkWB93rq4/wCcdUAUYSn+Aj7PXrAlDRsdKzRVE1UwWlje&#10;M6KqoYFfJkzD+Dy68j8g8+958v8AV9nW9C1oM14A/wCE/Lr0hmppaelgMaVDxx00UVDUxCjgliBW&#10;OopDJaRQxBBPqI/r72ACCTw+fH8+vUIOkCnlQeX2efTAZ4/FUXjy8rrVPKkcyTQS1VVOVhqEFQ+t&#10;wkcamVG0HUbEA/T24FFRwGOP+D+fWqg1OTn888a/kOuEk88klWTPS1VQ8E8wWkEC1VXR06BYH+5A&#10;GloTZZEcBnN9QH0970rQcfz4A/7P7Pn15skjB+ziR9vy/af5dSVWBRLPLBVZRaZqWpYU7SpKrNB+&#10;7+3UaVPjPosqWIBIbj3rNQAdPWjppXLUp/q+dPsHTXLDJVR1skkcs32ckJo4WdJYsbCymWVKZV0M&#10;QgNy4e1+Pr7t2qaf6j1UgmpoTT+Xnj/V8usCmOdC0sfnoSlNVUQns2RyRjGhqE1BsVVLnUOT9BfT&#10;YjxoDjB4H0HzHWjQihyONPM/Lr2Pmjq4Z/FXVnjpZGp0E0MfjLyORBSiIgs5j5UOzWP491ZaEVA/&#10;1ef59bTSwoCf83kB+XCvUqKBQzAimjp6SAwRTVReSKOGWQNKZIUNmYtqYCW5vYgce9GgHnn/AA+X&#10;Vgo4jIHnTFPP/V+fTpTS03jyUccNRFSyTpTxGCoSZIxKRrM9VYXF7MgBNh6ePdGBwTSvnXpxCDVf&#10;LFKZ8/X/AFfl1OgEfkqaaeletkydNUrAkkJ+8g+yN1rGahIQiB7tHFEhYrcktyPbRphkxT9mf9Xn&#10;07RS1KV1ftx58PLjj9p6dkpUakanNcmWlemjbyxKPLWQGyutQj6Y5bC5IiVZV+mn6n21XuBK0z+z&#10;5+o/weY6c0qRg6seQrX/ACH/AA/LrJCvgpXj+/WOmigglip0hkEFQ5k8Kn7mMSGApfT400nn6WPt&#10;tqk1K5PHNeHy/wAvVuC6dWBSg/P18vSnU0UFeKd/EDQQU1RJUmKimE0nikjCvXFbFGCH0sknDHgB&#10;T7b1x6s9xI4kfnp6uEcCg7QDXj64rj04mvTnQY2XxRUjRQRmt8EVbLMtqqKMKWp6pzJdI4nHJaP8&#10;8WA9sO6V1+nAeXzGPn69XWI/D68T5/I08gfl1Ox9XUtDX0sStLNAVid4IzNPEkL6fs5WVQUMi+vW&#10;h5B9PPtmRFWhP2/t8/y6cRi2pR/qp/n6UMVDFStaWSrDosaiqmEblIntIKSngiKl2kBJkfQXuLFu&#10;LlMc4FP9X+rhwz0pEYXjXH/F0/2ePSred6daeeb7aJ66JYaUUksscP2k/wDk708zPpVJwvqicW5N&#10;mv7YKqageXrQ/lT/AA/LpUMAHzPCn+D7fT59PhmoqCnpIY444VmlWjFXkPPU1tTJAQoWWcxgmZDZ&#10;vVEylAGBFre0pDPUnyBNARQf568B+zp79NQABSuMjJ/kM46UpgrUFVejxkc4nWGsXHVVEJREtOfB&#10;kpalBEHJvfhw1iTo9p6rUZNPKo/lTp4A5FBUjNP8Nf8AVTrFUCVi8VNVQlp0x6KElmemWTSGMBjr&#10;YzEZlIBM0Quv0c88V7f8Pl/mz+R68RggGnDz/wA/n8+lA/289SVpqmO6wiKsjhFP52lZNNqqhULI&#10;JIz62dWsy8j2wcCpGfz/AMP+Tp0BS1Acfl/q/Pp0p1mJ1II5BTQwpUVElXEk0tSrWeqhjkuzyk2W&#10;BRay8e2nI8/8H8v8/Tir6f6v9Xl15IIaerlo4quelqpsjTrWRz0cjVdJNIfLBLVtGG8pZuFVmC24&#10;YEe/EkqGOQBj0P8Am6sKLhTpzw9Pt6eGWNKbJQs1RT1ceXggmgRSr5KaqOuR/DSi6RzC2oRekC/F&#10;/bfmMYpx9Pl+X7etkdp8s/t6l1yhWmr3hoUq54YqVI4Scl4QkgSCkglp1jeIG1vCytwb3JFw0M9n&#10;l+yvzPGvyPWytKkcf5fYMCn2dOUziYIEnrkybSRN46WkeKWSSSO9RSpTZAKJWhX9CS8IAfUw4FNP&#10;EHI+dKfbjP7Ot8eH+r5Z6e6WKBJYpqipFVBLokapWmMVLUVg4j/iixL4VqGYlG8JC/1PtviO2gI+&#10;efyrmn2569ppk/y/y/PpwkmyyPBP9slFWiolipax3Vqo0YBBiMgJWQMSUuljax4PugCNiv2jrZJ9&#10;OpVQWZqQzzU+PmrJHjhpXf7gUoiQv4nmjAZVkY3IbnUfza/vWkHK1x5jz6oRTj12acGjpEEuPWqk&#10;qvU1Y8laKBgfJHPSSVgMOkW9QUG9+Pfq1Y1r+VP8nWhSuem+SF1SnqZJqeejnrnqKxKST7uOTQbO&#10;JKZiGRZCCCnB12spHHuw+YzTFcdbI+3j9o6DvNw09MJKlKdYUjrZJ/4eAaqUwuukVDkjTTiC4JSR&#10;FNubEc+1kTVIXjUceFPl869I5VBNQfM/P1/Z/qr0XXeeMq4I9FWzUlBDP6kppJHFe9U2ulqJIHHk&#10;Mbn6RwxaWvcjm/sR2MoIxxPn9nl/xeeiW/iIWjYUeXr6E/6qdFT3THF/DZ6g0N6ymmlianliSiRr&#10;TmOiVxModxG9zYAX/S1j7Fljq8YVOKCn+ry6ClyFEJbTkHI4V/y9E93tRotO9JWuJJKiOerhlpxo&#10;jM+u4jMKrY35HBFiAPz7Hdg1WximOgbuIwVJ459OgGq43imEVjEoHmT9sGWeORbGXQvIA9nwyK9B&#10;qWofr//U3L+P06QdNvp9eTew4At7MH+E9FJ6yaVHqAHNhb8/W9uB7T9V66C+m97AX54P5sFIHPH1&#10;59+68K+XXgBzcCw+hAufp/Ufj37rePPj10RwwI5IC3IuCP1HUPrb/D3dPiHXh1j4P4H0A4Itpb9X&#10;+wvb26/wnrZ65G/I+luFBt9QbjQ39fafqvXAi44Vbm1ipF729P04P+N/e1pXu4de66a3Oq2orx/S&#10;+q9iB9Pr7eWlezh59b+zrpRdSTb6XGkAAX/IB+vPuv8Aov8Aq9OvefXtNx9SP62st7fVhb+v049v&#10;db66C8G9gDcAn9QuSWAaxt/tvdWrTt49e67KqoP+v6rAkhtPNrj+tvdV8Svdw/LrWeuJtccgWUMe&#10;AefwTYD251vr0ZOoBbsfU36bD6cg3/3o+6P8J68enCEAWBFxq+vH6iebD+g/HtP15fi6eIAL345A&#10;Fx+Bb6r/AMT7unxdO9OCci55PI/1yTYfT26f83VSK46ygA2sbE8/7zz72fLrQxj16yWAsbcm/wDZ&#10;/wBvz791brEwuLfXn6WXgfX8+/Gnn1XyPUOQKPrzz/RTdfzcD/H37NccOq9RiFBNxYsSPoWHHIHu&#10;3XuvWv8AW30sotexvfkf8SPdH+E9bXj1ilU6STcXtzpsRzwefx7t1Y8OmWqUWIIP4FrXsb35sP8A&#10;Y/76w31TpL1yrodWQBlDAm1gP6WP/E+/dUb41/PpA5lC0UhAWzAlNJPDEk2cD63te1vaaXif9Xl1&#10;5uB6LR2FEqLXNp8cYLK7izkqEMkYgAH6+AFP9AQfYa3b4Py6THog3ZVDNUeQ+ENU1bwSJDBIVikk&#10;mmNQKgkKSDGwU+P+1wR9D7iLfEqdXQp2tgE0nz6AHL00cVDPos0CSffiAp4ahaqA+OSaqVeP2xcs&#10;CLngDk+w1p9OjroO87DTtVXhSglmniH2dPZJhVhUJkmj9FtcpLBXFiAp+puPb0S9MuanoCN00UUi&#10;eWOGdRH5qZvM4qNbKgT7idFFpPtowCdPJA9P0N1yGhpw6b6LHuql+5p8gJ40KVMk1YaxUaSQxUi+&#10;AlYgoI1wqSgJ18H+tvZrA3cPPrTcOi0b8xdHHRS1lOlbL96fHiahplSH7zwANXCKNWZgkSeDU6XY&#10;f7V7EVpI1aMaU4/Z0WzxAnotG48HTSy1Vbj8dMtPSVESoquzVlNaMjJzU+kEjyEPIS62Or+q29nl&#10;rIQBqOf9n/N0XyIqnHQfzbYLySx0jUNbDRtDNRymmEzzxZFj46dhTj90MSYmL/oNrL7MluAor69N&#10;VA49dx7cBtT1MhYB/toHU04eNdZp50aOoTyCzsQASVPFlBAPv31Pp1YUK/PqPBtQN4aZY5aGJFqo&#10;5aOULPRSPSvplrMahGsSlzoZQ1rj6/gbN0AK+v7fz62gq1D0poNq01KZpP4dHU01JTwxzwTQVEbV&#10;jyRkUYq51sViZuYjYMWtcEC/tO105UAGnTnhr094vAmeCKGOkiVI2Ej0stIgqKc0o0+CORv1eKW0&#10;g1G1iBzcgJnmbzJ60yKFqOl7QbcdqmB5UoqNXSWpo9MoFZBOw0s00hW59dzwQtz/AIX9pHnqO09M&#10;K5DdLmn2+9ZTRVCUlDPPMJ6CjcM9LjJZSQ858hUTLKhGoEOykAW5t7Y8YKaDA6MUaoDdP9Dgsfj5&#10;q+H04mJpFkSinljkppW8IlQ1kkkczPwDNpa5Q+oaWAHt0TVHV9R6nUuPQTrNiquOoTWs1W9NJNKy&#10;oqM9XHLHWLdkJDRtchnW5GkgAvLLw19aLE9YBiRCsBmx1NVVM9QonFHJJHKQ0n3NLSxljo9KmyxA&#10;CTSBb9IPtdHLU1HWupGbxsBTIa6R/FN4KlFpYyYqbyyJE7PJONcMsbAxzB2NuXTk+1kMtTQnqrCv&#10;2/6vl/q/wDj1qtWssInpP2KyuhonlraiGWqlSOS1JUopHCsxRZVYjUiqfr7dcqRjpJJpr8+rLOqM&#10;jFV1FKlJHFUww08EeSatiWCN6mmYQTPTwyAPJG4YJqXhdRYmwsFC8OnNQoB69H+2VUHTSRs9TAgl&#10;NP4hKgKMCqGV6pheUhrK92N7AWAb3cGhqOnejM4WaR1UTtHDI8n7ggiZQkkJCxjUvA9OrUoFv9hb&#10;3ssTg9a6FbHPCRE6grTpqeMDxgFZfX+4kQ5bVyCPr7s/HpmXy6E3EzKqFH1aUEZRSByCOY/oTf8A&#10;DWFv9iPbsOKdM+fS6o3vZGWxTTdgP03/AKXtzwPaxPi6r/F0qKdr2BtzZQB+q6/Rif6/1Ht3psef&#10;T1TkMb/W1gCRywvzYe1D/Cetnp2i5F9PBufp/tQvx7v17qegFr/X8i4/3se9dbHA9ZFAs1xY/wC9&#10;n62A/wAPe+vDPXIWHJAB4I0/k2uR/wAV966sMY68fo34t9QL/wCw9+68eHWNh6rcAj/XtY8/n37q&#10;o49YyF1EML/Um315H1HvXV+sTC49Wokj6G1zY/i3v3XusR0g3AsOf6H68fQ+/de6wuCQLLf8j9K3&#10;JP8Ah/h7q/w9e6j/AFYagQRceq2km9x9PbPXm+HrlcC5A4H5AB/1xb6+/DrScOul08kcM3+FgQeR&#10;/wAi9+6t1yPIIvweT9L6b/j/AGPv3XuuB+lv6t6fyLD8j37r3XRNkJKgE3IsPqB+ffuvdcDY31fS&#10;1z9Abn6Eg/763v3XuuP6x/gLFuLqxvwDcX/3j37r3XHSLepbW5Uk30n8C9uP9v7917rEV5Nwo45K&#10;8g255ax/21vfuvdcW5FubXC/i3PI/B/3v37r3XgBZfp/sLWNj9bWH++/2w917r3p1m/qsL2BH4H0&#10;N/fj1ulcdUo/zMOwplycOCo6gMuJxsVXNCIkk0OjGV5PGCHufyFP0JB4FveL3vhvTGZNsThTP2n5&#10;9Zhfdy5fjYtuMi8W/kM9USz089ZDXV7xVMAdo46CksI9VPM7LFH5VGtGZ7FrfUAAi3PvHqMqrrEv&#10;dXj9v2cOHWcokW2tjKxoFFfTH29WwfE/pGPqvr6p3dm4Vhz+5FR0ml0LHFSVgFQsUEcokiIUFU/B&#10;DA2UD3MPLG0Jb2h3CdaMwoMeXy6xV9xeaTvO5/u63NUQ5pkV6THbm4C0uQpPvTSNHVq0Us6mMRCc&#10;GBmcoLDV9Yxay355I9+um1zE+Q6LtuhCwA0oeidx7kGF3O2mseFPNHAampmijjkMimQysigk6LgS&#10;R/4Ej8+2K5p0dCNaY49LrfOPjy+30ztPT02TomnpaSWlVll88kEflp5YkK2Usn6irlQRwAT7fIBo&#10;Vx1qOQL+n5enRX81QLNFU0lTHGKenRpZKaQxrRzx1Ded9DuPUqkDxQycm7AE39uxIOI/b0pLqV/y&#10;dBtuGvNNSPLRVjU8JqEeKGpp4qTIR1FKPt6hqaKnVgpEWpjMwsRq+lx7WRICaPn/AFeZ8+mpGxqz&#10;X/Vw9Oh7+ME0NZmXdqjJ0gdTPUK7yt9yoLfupNIg1tIJZFU6PToAI+h9r7df1gSAOgxvrVtTSv8A&#10;q+fn6fl0e0VUFHkaWnyQqp6KmSpgkWdmqXr8lC2r9xeGWUh1OoarsCbjkexDGRXPDqNJgSB0+5HE&#10;Y81lLUAwfapFLLMXhaZaIzLrmmLIul5GuVYFT6gOAR7MFPZUdIgKNWnQUZPZ2Hzcr5GndaqjoasK&#10;hqChmqnp5L4+YeNWWAMwUBeCSqhgL+3UcgdbcAkV6YsXhUhyVDXVMDRZLHVkmRjoqmYGRIxem+1a&#10;RFILHhrm9rrxb3RmAx69bGmuOhmwu2nyIra6Z6aatWanlNI1UkVSlIkhemashp1VS8SKsQVeC12B&#10;De0cpNadPJpLUboRMXj0rJQcjBT0kMaR09WjNIs0okYuKerisxkAceVXPNiLG4PthentIrUDpfx0&#10;+NkWL7UxvLJTyHQpKwTrBaOPTM12iRVsxCksT9Rb3Y18uvAtUginXVVGxpZo3UxRsKfymOASqWF0&#10;eR/JdhG1/GbFbmxP19+Hz69QVr1GjRJBLLIA8BNPTkLeKOnaLSHajTkxpcXDFgP9f3QnqwBPSSyt&#10;RJ95BDHUrIIZTWGlZYo/PGDpookGi2pyeE1HVwx49tM1Djp6NNXHqLAayWWObXFKVeGVdf8Ak4Qx&#10;yfu0yhb6jcXY/hr/AI9tdKQqhadR5K+pWM08Agiqq15Fgp1kBqKalM5FROpF1jWQkH1qGI1C3vXV&#10;guMdcqWArIYI0gl/ej8qtqlWSWN/MyrI2p9QI1K6gLexA497FadeJB6mxyyVPiqPDCKuUVGimqnk&#10;H28VWNNRJR1QFpCBb9ssSWuAygkD32dax59SqxKWoSChWvaGnjtXVktFEVcU8YsqQCbUBeQ2eH1q&#10;CP0jn2+aefWhqHHpJU9Os0UMlW4iV6qSFF8aT+CJpyxppme51sv0EajT9P6e99e6e6fFxx09TI32&#10;8UD1M8VCqS6KmleWUSmFIpQVCsNdyeQCguD7uo8+mny2OosyBXjmdZUmP3tONUMVQaaWJNUVSqhd&#10;TBR+5JquPRwb297Ix1tWNaHpD5SsWjhq0oKgzypTeVzVLJPWZWZwYkSOZgfEhu0rR2Jaw9Vj7b6d&#10;VAW1U6SCyNW0rh5BRw0ywkSCrh8C1DvdI1lqLGNiLFg0hZjYrwLe99PaQvDoJNwVpWsyyxtPBBl1&#10;WGWso6UVVLAI3MiIYJEAeZ4kZiwIFmL2ItajHy49PRxk58ukduaLKikgj++pKiWttIr42lFVDVpV&#10;EU8FHRxVIUB1jTymNOFB1Agi/toEaq06VUoKdJjF4KWjgytFWVFMIFho8fFUTxiklamjrfIWWU+n&#10;QjGQOh1F7/Wx587KQD1YcD0p8TNHrqBPCdMa0c0IaEQxw0dNKadR6v2gqt5J7j1esjSSQPbIVtWo&#10;cOnCCR1xEH309RNk6ehilrUlh2s9PUOamqovuFWOR1AYBzZJFZxyVH0H1cWlMdeU0x59IiqpQlfL&#10;jzUzUGGnWacGlq40qKlpb6RMkiqYzJKhXwO3HIS4NxZqU7ePTqUoa9JiSmNXBTU9BQU05p6VKSau&#10;lmilhnkaXVHU1EUoDI8LoSYlXVEp/IPtO2DUGh6cC/w8OmrNYaGpppkpK6tro55KWtid0hdvuqZt&#10;dS0CU9zHDMUZo1OtBdQVBFxoTaWoenPCBFK1/wAnSFyVPDm54nnyMFNDNWJTo9I0XkjjqG8klDSo&#10;SyVUt44kDx8FS4ZSAfb6HTjJ/wBX7f29XYCQCp/Z/q+Xl0hxishJXJQwSLSCillFTG8VPBPPDU3M&#10;EYSO0b1DA3kUaSp/Rcj29VdOrj/q/wAHSdlIanAfzNcft/yfPpC7lcww0UdRU1mVxseSqqyrgqqF&#10;BClZTR+OgpKqoIWQLz5nMguXQkX9vRgA4oDTH58T0nZl86kA1OPTA+fzz1hxjmWlqMbAZaOWZYK9&#10;TEDLmxWPf+IiRZuRTOhUt9AeL8D3Zgitq4gfsp5fn1XLAqME5+dfP8um+meCN3WAw0qQx1cKQ1Ul&#10;ebyVNP8A5eITGjrDIsilnkX66jZlv7cINe7j58KfLpvAFFoB5cc/Z6f6vt6a6yOuxVcaXwUlNLHR&#10;RYomGrenhRZgs1PUz1FYrSvGQGXyMXLfUWBA9vIEda8c1/yfZ00xIOjGBT04/aP8/TfT+GCuq6+S&#10;nFdk5poYcY9dWrQmKSngMcxGVnBOpVbymNlhQ20rcj2+KFdKmgHH9teH/F+vTfaGMh+LyrjgPWmP&#10;zp06+COlNNT04mywqwyVZlnWOONMhG0siZjEUqvGzRNfVOD5IrITb8bFD3HFP2fkf8n5deKgLjIP&#10;H5V9VGPzGRj16gRLNR1nnnpo3/hdGmHhmiWrpKmOnqbER5PM0xd3LPGvhWcaXFvpf3ftcUHn+Y/I&#10;cOmsKwqOGPQ0+ZGT8gesqUUeRqoJVqqqnjjo6mN49EdJWMIm+6moqGki1jyGZldS5sedLAcCuFXh&#10;/l/mf8nVCAWB+35cPIAf4T1DkyF6uqhUDH/YIiZRaCJXjaoMf3ka0hPpWcRgJIEOj68XsfbgQDuP&#10;d6eo+35V4dUJBNOFPip5njj5+vl04y+CoWHKiqkhxtRTB0oYpI5zhkeAsyZdpNLCVoy4QsukOQDe&#10;1ves5WmRxrwP2f5fl15gCNWQP8H218/8vQJbjYUVRLTQTrjJmkpqvGQCjWrASc6mpKepASMDWQJw&#10;JDFqckglfZhCAwH4h5/6v9XDoruGoSF7Tx4cfz9B5+VemOtqIzBBNVwx0rTmtyDTtWLMsmQaRaSS&#10;tpZbeZQQCrROixgxpyfr7UIvoajh9g/y9JXNQCft+VeGPT/Bw6RFXUSVE7RNT5KYTy1YyiR1lJDV&#10;vXUsWuaOGjUxBlYkXjaY6l4WP+qgIAtTQfaMU4f8V86dMmtaZ+ec1+QBFfLify6mBaaUYyrkpZIW&#10;fxVT4+UrFLSU9Mf33pqhlVXglQnyIPSCQpU291XDFKg/McD/ALPVxSgbI+X/ABY4f4PTpF1r0tBJ&#10;K6rOKZK2avxyVMLxTVCVv7ct3UBDKAbaNI0izAXJHtSq1A9aUPSd9CZFaVqP9nH+bHWXxqZqUz0U&#10;UdJoPgFJARIPChjNUqWsSmokIy31DUOR71xwT1cqMEjHl8qef8/8vWZsdQI8bUtJSh6OSVJTORkZ&#10;PBMxdfNNLpUsspWQj8amI96OulWPHqpjjAGkcPz4/P8An0np46GSeWCrbLfeh5mpop51iklVEDSU&#10;zzwL++rjTHEigfkXub+3VrpxQDzp/qx/n6TEIWo1a+hpU/KvnXy+XTH4ad45VZZqCeasjpsbDSGW&#10;mmaiQaqnygAqrQfpJI1kE3Yi3t8V8vLj/q+fTLBSvpXgB5j04Yp/qr13PQUNLTtChMMtDIwhepkN&#10;bVNNKwl8slOAyKLBWQhLM17sOfexVjU+f7OmnVQNJpUepqfzH+r8uHXAoUoazKzjJTU8pelnV6yn&#10;liLVDCMvFj4kKsdX1/It/T3Y6fhFP2f5eqldK+IdVP8AVwHUaglnximdUQxVEbzVhEzutPSeMwim&#10;qBoOuQ287BbAHgjge9kI2Dx6ZAZM0x/g+R+fn0ImKgoqePM1i1MdNTKuIbITlnpnrsZL9IZqFwNR&#10;EwBeUhbAekC/tO2SFpnOPQ+eet0QBiDjGfl/q4/l0ssPJTz1NYsjyzQJTLjcfRPG0dJSrTTJNT5N&#10;qeT6iRArK5e4OpfqB70wIAAHz+3pP2NUHhwA9D/xXQmbQpWeqq6+WsrM49PVSSU1VJ5Y6enCUrpU&#10;1PkuBM0aNoUSMVUkgjlfbExFNPw14/Pqqipqc0/l/n6VmWxlXXmklpaaSkSfHw5CPJ/c1U71NNWL&#10;/D8rT5NHiL0zAXEETROmg3BBAYsxsqg1yOFOrOlTX86+v+r9lP5BBX7drHGVqVphkIJKaSGWm/ik&#10;eShhip51pqKRUhswaNFaT9uZSwKqy2uoViRagef2U6QyRgg/zzX7OmE4iKixiVEtLSpV1VRVPPDS&#10;1Aanwr19P4oqqWlZUC1SNpaSNRpUkaFDce3A5dzk/wCr/J0keJVWtPX/AFfb0C+QieXH1xDLXmJJ&#10;4clE9GYZlmjfSs8FNMFdWEoTXdvob6bezNKVFPy6LHHb0m+voMhlcpDiKCD7eorZGpGlheN101Eh&#10;hlJrZQLLGxSMm19LW+lve750ihLucAdJoiQadbbH8onoldiYGo3Plsb4a7IT0tJ4pVlQF6CMxvWU&#10;xa3oJOgx2AbSj/X3DW6StuG6BvwLgf4ei+6kVag+fWwtiIHl8EYWHTDMtONIV1aNRqa2r8nkH/b/&#10;AI9iC0gqorTj0H5eOOlVJooYmC6yTdgBY6bNdfXYAWb8H8fX/A0ZEj7V6ZBIHf0HeeyMgmM6uIho&#10;dXkS5XSi6SzNyWUkWBH+uPr7J7wFjnpVDnHr1R1/Ml7xnxO26fYeHxc1ZlMtVPR0zQqL04mk1RVI&#10;Ei6W/eJVwSDp8g/A9hhlE133doTJ+zoU7ZbqYvEHEY6rg+KuAl2dUS5be6JC9NVCa8Cq8qua4OPs&#10;mtZNFQiOxZrMC4913GUXDUiNQBT51+f5dCOC3pCxkGfLrYO6T7GwW4sbTJTTLW4+nXx0oE6za3iY&#10;ReREf6XQqsgPI0n+vsltiI5CHFKfy6C15bMrEj16md10NPU7Qy709FC6S0tUDP8AarNVSeNWXyRx&#10;OLFgjvGo/wAb/iw1d+GpDoPMf4enbAnXTj1RHt7Cba2LuurxuUxonyCVtbFjv4pQUyPHA+qWmq6Z&#10;9IvHMzMiRhiSbggW9mutp4gVOKCoB8/n0MoqIagZ6Lrvqg/0j9r4tMNia2kosZNIKjH1ULNjZqUk&#10;mOukincxMVKg62fmwQmygg1tJFtbRvEIOofmOmp1aWUaa9XU/EjZyYbFrt/Izx5nK/ZU9bJI0ZMV&#10;LHIlqVp5PqzxwquhrkEk/wCp9hiWUSXXbj/L0XXxpJp9OrLdt7Gw2BCVlJTJWzsQ1TULHqMcMnPk&#10;LPyxS4OpGJ/qGtb2IraFUQMF6ILmct29Djt0xSQxwpwkLFlaYMiaH4clrDkn6E/T/ePYv2pVZdNO&#10;HRNOSKkdKgxQQTxRDkSWK2IJcIdQEmngn8hvZ94YVqDz6RdL/HR2ivbSxbVYf2iRcv8A1P4A9m0C&#10;6Vr1408+niOI86v6En6lv9gPdih60c48upAiVgoYC+q5F7DSR9LWJP8AxX3vR16oBp1mSOwuQFIu&#10;DpUqCv5v/j9PdgoAp1p/h6iz03mOk6fGPWgW3DH8h/yf6j3QxazpHWlauOuaUQRB6SPTdCB+og3O&#10;kWHA/p7uttTyp0502y0LSyagFC3HpAt9OdQ0c3J4N/bLWpJqOtgiuesUlLLKAmgm0nJYEobjgC/P&#10;ujWznB4dWJSmB1Pjx4jADKLrYWYKL8X+ntZFaqvHqmesppmAOtGVL8XKm3Fxb829veAPLr1Oo7w6&#10;FY202HKpaxJ+gJX8f6n3vwVpnr1OmyaJLFOUBFvr9TblfoP9t/vgklt04dbDFT0yTU6NqYD+wQ90&#10;ATSBezMf7PHskubVKk06Vo9R0naqEtcLGCOWXnxqA/P6fyOeB+fYUv7cmtBjp5ePTNKoQ30lixJP&#10;pUfW3AK34sPp7CFxDoJqOPS9CQo6xyQakFuWZgwVfrqJ1Kp9PA9lVxaqyg1z1vzz10KTWGjksDqN&#10;yp1MCSSHB034P1PtItgrdtOtVC56lR0IKqWUm9wCl/RxpGu/0YfUKDYfn2qTbABUjrXij1/l1jej&#10;AuXQgjSAVb0AXuQYhwTexP8Aj7afbitSw694w9esclGVDEurAKxUBCFKEkWkawNrj8Xt/h7Sybey&#10;Ak9aWVfPqDLDGyqzJG6jixAZ1stv2jzb/H8/7DgIfAB49eJUefTNWUUKnyvywIkh0xjShVjYWH0Y&#10;/kn3bwqCvSSUgnHTU1OIw7aQGZrK012EBk5OtTzY/wBR7TyKR5cemx04wwRvGoZQ/i1FUcpqCEWa&#10;Ukfm/wCCOBa3tVDErLniOvdcTTCNmYxxoulQCOQX51BNP+qHB/1vp7oY9BqcV611hlgLIlyWjY+S&#10;QpGGGlSQilip1EG1yf8AXAB59sSxEitKjqymh6bhRyBeSrAPqHiv6EjJB9YFvyL6vZZIhA7s9LIy&#10;AMceoktJOwiiBjeDU5AciyPIbhTwCFJ/s2+vP09pnJAFengSc+nTXNFOrC4cRGNvIJBZtcZv6NfI&#10;HH4/w9tBwxAH8/8AJ04OockTNHokQXVABpACHUbsAT9f9q/PuzDUKdWU0NeokkLao3WIhkvG8hKh&#10;tII9ZT86Tb9XFvbYiYGoPT9VPmOujrqBygZPETA5VWCuLgBwoN1+pUA+1QBdf8vWu0ZWleu2jeJ4&#10;mALIqjyrHHZjK49ckt+bNyQB9L2/HtxIwjDT6fz621NOenKKRf2lmPjYINUmpS8L8ky/TkDgAMfY&#10;mspQigMMdImTVUevTzCiSeMIsiASXBLRyG55ETg8KtgOB7GFtKrxjT0kdSuOnVG+kgKaQ7FrovqL&#10;HQVYEcAf2j7MhJShrw6TV6c430AE6FdrAgsLJbklD+m1vp7VJOifEePW69RqmogktawXxh0jKB9Z&#10;J4Nx9CP9V9Le2ZriNzQHrx6b5Yo21lCRIrDWLgliR6LowIK2uDb6W9lkgRj17ptNPEQ1zGojtqmM&#10;bEiQnlkkcc/gaQPp/re2RGvVlWuOmeroChlZkaRJluEl064mX9KRsv6dSkEMOL3HttoyvHp1UPAd&#10;NsmLjljJ0Ro0sg51MImcG4IHPAUWtxc/gX90a2RuPTqppYHpmrsZAJpHhCBSWEgEehAdFlLXuAt+&#10;SQf8PZNfWMIOtOlCdNggicSiYNHIitGzal0+FTdHKJyVZfofrf2HXjUMQ3l1ZuHUavkpUiRySIY0&#10;SR0RbIkRJUGFmXgObXQn6+0Vy6KNXp0yeoiyJNGI5DKkcekxRoiiSzCwlZgbGRSeOeR+PaJ5Fl4d&#10;VRSvTPVWjJX0lj5RIUlZYg49aNK2kWUgXJA4PtDMAhr03JSvXVNnjAOWqXE8ahRM8TGdiwUeOlBC&#10;gixsA1wOSvt+23WSLFSekxiU8elbTbkqQWRfFFTqqIKgRL5VFtKFUiGnSGIOkpyT+Pr7Etpvdx5H&#10;HTbRIMdLzFZuaVI7SqoHrlmK6m/SYwhIHpufWCDbn2M9u3WeQAcPn0kkjUCo6XNDI8ygvfTYhPIV&#10;Ohj6yxY8g/Sw/wBj7Gdk8slGYk9MKtePS0oZWhGgsStyx1rbVb1ED+hAsoPsRW85ix1eoBp08DIy&#10;LwChb0qxU+kSG5jkUWP0HDH6+1pvqDB6oaas9YXyxuqoNdgDr0a3ux+qxvYf1N7m31t7a/eFD69e&#10;7OvNkCQFHl0qCVYtrbWx5JJX/bgC3t5L0vhetYPDj15pppQG8pVWUprQAL6TdS5I1E/7H2pSV26u&#10;pp2+fXPSWUvIynQF8YZgCzj9Zcj+otYe3hqYGvV+m2WnDhm9SWUB2cLqdj6joLA30+kEW9pXi18e&#10;rKxWtOmc05iEmksVuHNgRJwQS4Y2+n9PaB4/D4cOlQkFB8+vShdT2iJe6/RkACqbu4e+oG9jb/X9&#10;pWpnrQOKdM9bTgj1K6SMdJMVo9ZYklmdxcA/QhmI/I9obuJGSpHTozw6RGQpI2bhY0an8rN9PEur&#10;9EspAHqJv9Lj8nm3sJ3sagY8ulURIOnoLsxQTHUxUxCPyKJVESuZJTqbyL6iwt+nXcf0t7Bl8C3D&#10;qs0RHcOkhpSZzTtMrOsyJ410qJCq3LsgAuz/AIUfpPsMSKSdJNadM6W6WmDWro5IvE7eIFJOTpYk&#10;qbqLAWI+un+h9qbTxImFOHSOUEfZ0OO28hKSgbzKXX1Q6QFAZbaltyL/AF/3v2O9sujQA1HScCnQ&#10;tYydTGpZgL6FYKxOlR/rfW5uLfgWPsX27llyelSigp0ovOxW502Vg4uFIC/pGogG/wDtvp7vJU58&#10;urUFc8OuRrfUC62BBLabBFIIAswH5N739l8szJny6vpQnHUeWquxBsCQALKCfpe7AgH/AFrew7e3&#10;rltPV1QUxx6jCYEixW4JYm+kKP8AaB9Qf6k+yo3hVwWP+b8urBT1LFcoF7qsdwyFuAbmwKm31PP9&#10;P62/osTdYlFK0HW9HXGeuVgUPCxkFQR6ZLixYn+ot7tLvETHSDSnXgh6bKmpVlChlIHNkX8gkgqQ&#10;Df8A23tBdXyyDGadeUZqemuWYt67ogJJAAJZXC88BeP6gn2TSXQcaq0623Dprlmj0QlnDC5Fibkq&#10;D6QQOGF/6j2ja+RAKt69bHDqA1QBfl9IDaWUKx8Y9TD6X0/j6f4e0jbrQfF2+X+r06fEYpnrCa+O&#10;TSVKuQA5RSBpRP7Ut1srLz6Tz7Zk3xG+A8PT/L1sRivUGWrSRX8kq2lJMZVEBUryjfpsSf8AAey9&#10;91jdWaRq1/L/AIvpwJ6DphnmjsJCocF0Fio/W39hRpA9QHPsinvVrq4gn/L1fRjPWF/FPrUK37jL&#10;aNR6Ef8AN/px/U3/ANbj2jkkRySBXPVgAOu5KVSEEaaTExMZZgWFx6iAQTwfpq9st8hTp2P4usbU&#10;UcbOY2EegEn1AKQ66izRWGr1XBBa1re2SuSSelKnNOoQowXjYEhbEFdBUKH/AFnkfk2si/j+n4bE&#10;QxQ/6v8AV5dOihFPPqHU4hSjOpBEZeVIEDiSRVN9YW1jz/Z+g+pPvTxMoLdXRDUV6SVdQMuryrqR&#10;ZFkjRAQygrcFWXgRjk+njj2WSoaVP29GcSVWnSMrpZVXX6nmciBA6n9yF2tI8gTggC+hvZdK5Bx5&#10;9KmWq9JevMTK5jWF47xypN62nHgfS9hIAdSfgDi314v7ZGgmn7ft6oqUNT0xUYRJ5GaBzBJIjzmo&#10;KwogkJDPyLamNruG/wAAB7ejXS3dw62/wHpYY+pj+3KGokCAvSH7mIRvEqnyKhkA+g49b3U3t+fa&#10;2LIovn/q/wAPSNlrkjoQts7Uye656dWJGOiOurXwlUmQAxuKbSSqnkMXAH1+p9zB7f8AtTufNVyl&#10;zeoUtwQcjj0Gt13ZLOscJqx4/LoTd79k9ddAbNOW3LlMfhqWBWua6eGAO+nUiRtMPU7fTV+SbX95&#10;2cq8m7dy3t6QWqBFUUqAM9R5uG8UfuOp28uq+eyu9qDeWRxO8KDJePGUZoZYpUMa0dTPWn/J1MoH&#10;7iLGQdStYEn+vsW3KL9OdHADpNt4la4DS4LEf4ehzo81/HtuUNZLk6iWoj0BKlNMkLwyraGQoBxY&#10;H0/Xk3PuKbly0jA+vU1WUQVUceYHRc94lqCuqY45dMkwMXghpfuIlpaldfohlAAZ/wBN731MSB7I&#10;brB6Glj8HQKh21yVLvWGGWQoBWwxtkXenNqmOmjCAtLcWjEpsg+ntD0ajgP9Xl0md0U8Yfz00LMu&#10;RpVFYlPUU0GQkiEn7MktUE8QkPEerTrYm3HtG/wnpRB0E1WYqmpekgZiZI5cXJDO74+tYSymSJa2&#10;nqSP3Q9lWeOUAn+yL+0DfEejeBe3PTXuF6+qEkWSoHXXTz0UaGaKJZYqUCGqWWvYGQOyAnQCVY8/&#10;Xn2jbj0axJQV6QMscdMsklDBQwYZYY5J5WnaC8FPD5IafJhr/pYlUe5LKFB+gHtts48+nxSuek1k&#10;q9xG01FT6Y55RJE0ksiR0VI58k9RRtJbxgyW0DgMwtxcAuAeZ60QDjpKS1ldLja2Wteugp6Oc1TV&#10;FXT00lVJknUxRCOByD+2pXUn1JN73t7uACQB1qgPHpM101BBLSMiujk1MmSU0wWiqK0wgywzTAf5&#10;PKoN1VI5P6j629qoVIFT5dNvp4f5PPrjLR4qrp/BWyfaOtLHPBUx0sirUVIqfJDDS0no1JHdgXlQ&#10;gcsVNgPbwLBqjh02VUin+TrhQ4jC0kcv2Un2MspbiPX/ABOOF/8AP0dPTQx6VWcgMZWVSb3tb3Zi&#10;zeVfl15VVcD/AFf6uPTnRJjGidHp3rUejmSOKpFVR1EMkUhs80aep1WQeqQsAzW0pYH3Tv8ALHVq&#10;A4Oeoks2QNLBkqGipaigpUjjWq0U+O+1paW7OoqpA7SJ9ybaJGW5GoLce7488daAxjI/wf6j16vj&#10;VonJoJoqiu+2SsWaQU7+erP3ktfH4xaRgFt5ZBcqLe9LnI68RUUPSKrc9U4HNPQVaLUYkY+jZRj6&#10;RJtdMqMaVa2NBp0u5JWUni4/s+3lUMgI4j1/ydNltD54fLpJ5Gnaiq11rkMelDQ0tW88aU/nlrax&#10;mqIqhUYeORY0YrKUJsDp9X09uqc+vTDCmKEUA/af9jrGsh+zmLmCWepoJBisfk4KiCiT7iYeRKZK&#10;JiwewDQLpBFitxe/v1FJxgdNHHGhP+r8ukJI0sTV0s0sRSaooojRCaWWrgr5p/Iy0EB8uguAL6wh&#10;TTZmsSfagAGlK1/ydMN2gnh/n+XTNlqCWrycVTkIKmqx9Mh+yqlT/Lqd2VjOgylPbiKweZ0bUijT&#10;cj26jALQcem5AS1W4eR/2af6v8MLGw5CgX7rHwCroiJ69XgSmr6iWeEeIrT5cD9M0dmR2XUDdQfq&#10;BYsr4PHpoK4J0/b/AKj5/L59Tsbjoq6mhSjHnpZYYZp1njAqaMU1UX/huRpwAPJHKdcZQgso9QuP&#10;bbtpOf8AV8x1tUBWg7gDmvlT1+fXT4nK1H31BW1OHqBN561q2FKikll8UoqK0s8ih9J0D9ssVFrD&#10;3osOIr14qzVUkHzr/hHSdyVZicjK2PRBLNUq+LxkcENRIxSeDyCngpGWy1MRHkXUArKDYg292AdR&#10;4gwB6/6s9J2aNzpHngf5Meo/wdJ2jwtfLXRPj8lTfdl6cYiUtRU9VJHj4ykNFBVVl9TJJqIjlUsq&#10;2IJsB720ihaEfb6CvA08uqLExaqtngOFTTgKn5+Xlx8upVdG+UOQhqKdtv5CIfwyopq5bKZYwZ56&#10;2sroRqrZGNxbQhjvqP4PttaJTOocf9XoOvMNZII0twzSnzyPiP5DpHxq8GNLYrK1uKxeWSjFI5q1&#10;M0qUMpNUaOCtIYhj6dcc/wBOCRe3t0ka6uMj/L/sdJwD4fYxUGlD9nGlc8fTpnzuEpqmgqxFVRyJ&#10;PVRTzVS0C4+YZGL/ADUs6PdoH1+uZAXNlBHBv7eilYPkflWvl/PpqSBWQ/bxp/qofzPQeV9LPRxP&#10;VyClrXjp2cTtUH0lmKVNZDEgtZv7YABPpA9ro3UmgNK/6qdJGjdeIB+3h9p6wVVJJJHhq+eHJQUV&#10;pqCtjxcMQmSAw6YgYkax8i+qVxwvF+b+/K5qyA5HCvXni1Kr0IHAgfn/AMX+zpD5LCviZ/Jjscrp&#10;lZGUPWSRNUlkGqCKGSO6wl05gBNmI+vJBWJKJF0ueHCmP+L6LJbXwWqgrq9c/Z/sdYKvbisuTqKm&#10;l+6X7dajxzTiKWgmjASI1tVBYSaGBPhuUQkFiPdvqKUVDT7PP7B5dUe0Q6i4rTyPl9vz+XSfbBQ5&#10;WSSpOPlfLzU0kbVkxjioVfwE1UoQaR6owCkpCeoWJYHl/wCoKUFar/PpGbBJe7TRqflT+X+TpNVG&#10;yMZHTY2RayNoatIjO8MJlqqeR2006q5Q6GZiPqQDza49vrePq+EjpO+1R6VYsDX/AFf4fn0hMxsn&#10;J4j7Wsjgk1yPXfYTGPzSI8DaJWkblV1DUW1mx+qgW9mEF2jk56LZtteGmK8adIGqoJqUywmEtFrM&#10;q0s0TBQ8iFi4Y8DnkL+fzz7XAhhUHooliZCQekvJTJBVQiYxSRSqWZoFDfavGCVUsPyeLqPr9Par&#10;pAy6X7uB69VUQmWBqMxlHGsIBGtouWdNbcq5F7r/AI+/cOPVmjBHb01ZDDTsr1CFKhNJEZW11Qi2&#10;nVYHUvFh9R/re7rLmhPTbQtSvSXjxJctY+KaJgYIuZNWnnVxbQCeWFufbmsevTQQnh1EmEiyiGcP&#10;T8KQ/EB9Pq8n+tfgD/G/uwPn1QinXA0qSxsKl2EioJYSXEar5DYBXUC5A5v/AMiFuHXum1qdvLTm&#10;FZpTGrosrjVGiarmxbnUxv8AT8e7Y6115YzK9QfEsKWMpEpsSYxckFfoL82+p/PHvx691md/2EZp&#10;H0AAvKCpDuw1BGdRx9eAf9v79Tr3WVJaP+0/ia6MJKdQbKR6EFgDyfzf6/7b349e6ympqY4JdEcy&#10;yROVDwyp5ftzy/7SfpJv+QLi3I96Ap17qI2Sq4XYxOs6zxxqjqtgSlyS+oBWZP7RI5/Bvz7t17p0&#10;ptwV6MJLfeRQglXn0gsWFmUxEWa44GoXtwR9PfutUFa9Pz56CqWmeGONaxI5IWpoY9aFJDy7m31T&#10;+xawHvZNet9N75WG0yvHI8gIQuDqYtEPTJpP1Vhe/wDS3vXXuuLPhchETqkjIYeJG06V0j0AIAQx&#10;/ABH59+691AyFKYJYkangdSSqMhAjh9GpH8trD/W08e/de6a5JTCGjkRvA2gyRK2h0lJ9R1tybG2&#10;rkA/ge9de64pkpoHZxJIQgA0SFWkVh/qHsGcA/Q/X8H/AA9Qde69HW0tTrTxSJUEhtSqukyg60Zg&#10;1rNyb/0+vvVKHr3UeSnhMiNMpjnU3hj1gyMzHV5Hdf1An8D6e9/Pr3T7jsaZXDmNpNQZyiFhGhv+&#10;q9jfj/D3VmwetgZ6MHs7b2KqZKWqSOOGS3n1TkQJTSuQkAgbTyS1rK5IJBPslupWFQD0e7daROVY&#10;in+f/i+jabdxGPp8VSNQULnPY5zOKym0E5ymmnFRUCWoqgrv42XW2gCONdIAb6AMTuxchjVTj7D5&#10;f6uPQ7tYIUiXQvcua5yK54+nHGOjaYnfNFJBQ4zdFXHUYitBnpqiOeOOGRxBaKPRIWp5JGcF0gcJ&#10;yDc3IX2HZbRgzPF8Q4+v+f8Ay9CaC4jqqzGqn/V/P+fSF3duJGr2ocZNj6p54oKnFuhpcfhLUZZ6&#10;5GQhZYXQWR4JFchrnUoPtTb2xYa3HD7a/wCr5/5eqXtyAdKGpNCOAXHH5g+Rr1G2dBQYQfxPcNZR&#10;z4vL0Jrp6apqJo6qkq1m1eCkpYk1M5Y3jcgo36Rf6i04LjRGCCOFB69J7QiIa5iCGFSK5Br5etfX&#10;z6EGr3RtyopZY8VBkcfWx0i5Bca2Qappp8alR4pJsXWyKHilIJLwoCEZiTyL+03076u/PlWmAfn0&#10;YC4hIYR4PGlfL5HyPy4dBpmMtkc2tSWNb9vQO2KR2kir6TBYxm+4hghn9LvrY6p6hhct6RyPahIk&#10;ThTOeNNR9f8AIB6dIZZHkqanGPXSOIH+UnqZj8TXyQUcchjkr9NKtDS18Jo4Y71AmaNi41R+YA+K&#10;SQf0N7H3U+GWqOHnn/V9nTgU4rxxQHyz/l6XQwsZxWUq5qaoGHQilqakwtS5yoyUkx80EEgRmkpk&#10;vpaaRQgH4Km/trQCQBSp4elP8/SgqoQsQdNfsNf51Hz6DbNbBlxRmUy/fUEanIRZCSllFLO9SuhY&#10;cktN61jj4jeokKJbhFYn3tiaVoB5fMetPtzj/J0nMGk5yONft9QDj0rj5dF87B2DgNx42NKdlhyk&#10;FDF4XrnKUmP0ai9NRwhWjqEZgI41Z/IpYErb2v2zcprSfOULHHH9vpj8ug9vOzWt7DVcOAM8PyHq&#10;PzqOiRZnEzbar56OogZKxAfIpdooUTVeQM2n0sCACCpsfcjW0scyCRDUEdRfcW7W0hjcUI6YqeXU&#10;0kpQ+R2DoDpbxK7cmR7AsOOeOfrb3rHn0nby+zpxyNHq8eQoRAkc5Mc4AMqfcBLMQp+gYXNvp/X3&#10;tSKFT59VHU3DIJJ0o5bEVMflpZZksiyH0qzgDm5uOLge6MaCo8unYhqNDw6dsRTfbZOR538UatNH&#10;MIF9akHSCrKLKz2/Ki4490c1UfPpyNaNjqRl6KCeKGYLJIKhWQDRGrTSa/HG00kQ+oHJFzb88+6I&#10;9O3yHV5Iw2R1khoKeGjkd1eF4onKsso8cqI1migBBJ5/UzED3Vm7sefVxGump6caSSQlxPB9kqGM&#10;OJURtflGlJI9Ca+V9XpJt9fbMo/b1Zc8Ohf2LhjLkaNKh1qJhG1TTUkcSSNXzQLpoNdQQAwYE2Vi&#10;CW/1vZFucojt2YY+fVXTuFeHVo/WPX9RVYDHYukrquKvNTHUV7ySUSLGqaZKfHUJI1RiInW8hBDE&#10;G3PAgvmDd4/GeUgEHhSp48SfWvl0xc3IjHhr1YjS7dhocft+gnqYKDHTNOJFx0Mc0MuVVFkjSqqp&#10;wHqI5iNWu4C/S1j7huVzK7yjJ+Z/DngPKnD+XRaWqATw6ZN1ZvIQFocZSUORr6+Ksoq3IUtOaGei&#10;+2s1RlToGhFKeiFCDrtwDf25BFGx/UJABBAOa14D9uT6DpiVqHs6CrDwbo3FO1dOKfI0tUr0lVEq&#10;xiStixygI+YldSFL8MYoT5dIBP8AT2cFbeHsXtIyPlXjQcfzOOk4Dse7h0o6TblPhKaeDIBalpCY&#10;Kaslolhiileb7zwLUHVUJTEm0c0jE34S1yPbviGUin7K5NMVpwJ9aevTixBT1A3ElPBUzYyJpKme&#10;vjOSrnjpJYqNFSECmgZKYBGYMBfzHyOPUAW4LqA0DE8MD1z9v+TA4dXk0rgZ6QeNjrJKmaOqgkjp&#10;hQzTNUsI4jVzz3ibIUtJoDpCp/ZLFVYn/EH25NoC1UgmtPkPUE+Z8/MdJKAvQ/Pp8xieWljgi8ky&#10;UqVdPHLUMv3T1Tgq8QMw0iOFdKxoly35t9faGagckilfLyA+dPM9PDSRjpdbXilikeOOpSjmpoqa&#10;OUTyR1T11b5OZpo3AvZfSqp6tP6vp7LbthorSvHgOA9B1voxuIL1UC5NKoUa1s8Ez1NNNcGOhPhr&#10;4q2MqSsZXhF0+ong3PsgYKraKYX/AC5FPmDx+XVhjJ4dY8hNQVOVOTp3qsdHVfdLTVlZSwT4+JKU&#10;eNoHeK7lbAusJsbk/i3t1FKr4eCRx8jU+f8As9NtQd3p0i58WafJGpWeWBayUkVrRigNP+3ep/yP&#10;HelZ3XSInkHKXBK+1YIMek5p5cf5niP8vSdTQ16bc8KOfVTzVNRBeSCaSqkYZGmoFp/3lyAgiHiL&#10;XIV4b2jH9k3J96iqpqAPyxXypU5oONfPrUh1VPTV/CoqaJUjroqwVQlyAqsj4qiTITVEixQxU6QB&#10;0cAqNMrOqqQF+vPu/iMx4Upig8vzPVW+Hrjk6Spkf7KjRmqmolSOgELyGWOM6quatZSfUQdK3Yso&#10;+gt7uhAWrGmfX9lP8vXm4dIXPJkI4kWeHHRO0a01OrgSEU9yv2hqI+A8Z9SlgCD+oe1sGgnBOKfL&#10;Pr8/n5dN9BDkqQTtLS5GmSpiqJxCZMnMkdLNDGmpJdYBYSKQP3dP1Hq49m8b6QDGfInHHP8Ak+XW&#10;300x0HtPSVMEUkUgU1IkethS6U9FBTK5jpozWyKYjPxwii7iwUX9ri0bNqA7aAeprSp7fT5nh012&#10;0NOnqkpfuqerkhqaSkKQhJKGfzGhMkU4lyFMqoFJiW4ZArhme6m3HtlmCkAjV8/P5HzoT+wDI6uO&#10;A6UNPAY5JKagNLkVaOWET5aiSkVppz9xFGdCpOq2b9pbv6SQzAW9sl1IDOCKUNAa1p+VPtOOnEOK&#10;dRRTf5BL9nU1VGKhUx9TjahZEMsNNN4jRUtVJ6UiV7kFP1fi/JLgPeDIAdOa4x51IHmR/n6fFdJ6&#10;bcrNPQPH4DSRtWU9UkkP27TlYJwKKTHVE8a+HQqjyLZQ4PIuQR7ejVHFD5U4mnDIPrk+uOqdTKSk&#10;njkpJsa9SgoaNhHVVLwR0tVi0XTPDNCqjUl1uBYEtbV/X3olCGWSlSfzB8qf6qdOIFODx6xQ42WW&#10;sRq2OKeavLS08VIpeo8rr/kFS7AeiIfWQXIHH+wd1Kq9mAuP8/5+nVSxY1PUWPHfcmSkq6Wengmd&#10;p3rBeial8cuiSeNhqlVpyGR2NgAFNvfi+nujIJHl9vAfl5dV6FvbVBi4NEsmTYU8MeulDUJ+wNBU&#10;2+7jORof3XnK/rkKq5P0v9CRX7OwIVcnjRs1+w8B8unoxVfz6MxtqCLKp4YqOD7uliagoTUyy1jN&#10;HMDLHTU1SRGUQrZvHKmtbEn/AACUhCEsxOlsmlBSmDjjx9CRXpzpRfZ1yR1VW4jpqpIo6CVa6Slq&#10;2pZojpXXGCU0lLGEEMSn0sfegVqEU/P/AFf5evZp0ja2nY07tHJT1VbUStEuVgjaOPzUyFlhi1XZ&#10;UIBUx38d+LC3tWvxZFKeVa/6vy6qwqpA6B/dmMrc9j8d4hLk6+N0elpJ6OJZFEUhXXO0GlF0KWBK&#10;sdXAt7NbWaOEmtADxP8Ag/n68Om/Crmueg8GPjRYpqKgq6aviqqlamuqhKWki0/byz49R+rxm6CI&#10;Nfm9yvtcZa1RyCKDtH2+f28a9WWMDJ6HvbG+8xh6CjqaOWB4sbSJTx/tKJYcY0mgwKhHj8gm9SqL&#10;OeRfTwC51CyEV4mv5/4aUqM46MIpgo0nh0u4d+DPVlZUPWrjkVaSknrWaOkMlYLsYpqWO/I5IiSQ&#10;k3vZRf3oqyLQitc0pUflj+eOlCSK1eg/rqm1fPLQxQRszNUGv+9ghNHSRhoVUxRKf32bkJYax+o2&#10;B93FGFDn5AHP2fIf4emyF1VHQM1jR1VdHDE0kmPAq5cj6VmjkyUsvjhq69l02qACWjUO1gPTxe5q&#10;g0R6qUJoB9nmF+Xr0jKhjnpaY/AwzVccFPPJURAtJT08Txmnr/HGHhSCUgNS6jdmZF4a9yLn2ikc&#10;6cj/ADjjg/xf5urpApz0rqOir4hVO9PI9FUxmPI19ZGshp6pZBJTaJVUSRqLaT9QwuwPsuZA1PUc&#10;APMfZ/qpw6VKukUPTtjMFk5sjFLkbU+JphaGKJ/uJ6mBYfXJQNGLtySVW5JuSfeyqhCFyetCMlqt&#10;1CzVImOhlngp44YamthGOpamNWnp0pQfMtTGmlUBuX8ZUsSbW/IbRNTBSakDNOB+z7D59eMahvTo&#10;J4qkw1Riq8jMYIKqWngSkgb7J46sfvVFPUUqER6OEEl9QBI0/j2ZNAGSqrkjJqCRTyNendI6Gnb+&#10;cyCXliqHlmmq4k+9ppi1q6lpwjU0SyBRNTBAPLG0gN7G/wCPYdu9vRiMUAHCgGCePnQ16YeMFsdC&#10;zi90U6CH+IlI3dHeGrlX7cS1gGr7WFprhRKwBDsbRsLBreyCWwkU1jFf83qfs40pmnDp9QQM9Pq7&#10;xkmhkWrVoqaCGrqkpYKmJJI20iKeCYi661HrVhJZ2/T9faY2RBoP20x9o/zdXAJ4dLvZO9FeZsJG&#10;lNWz5JdIhkiMTQRJCBRx1xJNjzqJQc/X6+2p7UxjWcAH8q/Lp5FcCvl0OdI75ChK1sEKxU8TRNS0&#10;xeSNDCAtQv3JAOpzYqPqR+Le0tGpUcOrY8+PTwhxIpmiZJK5kiMsyskjKHLWiFWY7SSRoLIFDWN9&#10;XP091PDrxIpj/V/L/V/IIreWQr6jHhFnmhhlmQ0q0k6p/wABQJZccKZgqRWt6GJU34vex96jUFtR&#10;H+r/AGOPTbcOiyZPcCxh1qUoIqEVlWKZIVda6GBku9etOQxdonJWYhLBiWvfn2YxwmuK6qZ8wfQH&#10;/COvRnTk9Fj3zHRmaoaGqJjqoS9TUQALN9pWSGOSgEkbFNSuAyBtNybG1+BpsrOAMcOFfX+Lh/n6&#10;ejoQQeHRYIycVWy+KmaWmhnmopqPIs60wp9WtXaaNW8c1wGjCSOoKm5Ue5AxLEM0JzUcSf2jH5dJ&#10;z2vjo4vVW5RTOn381HHFSQ0UlcsSUzTxTSErHNDGp06mhJNkb1Hn6+wRu8JOFFKk/wCo8Dx9a+nR&#10;kkirRj1av0xuSgyVJSSQVLJNFTeWKnlmVGqaOeoBhmTyjS+kj9zRc6uPx7jrdkKSGv8AqPRxC6MA&#10;3RxKXIwz0rxQyaUgmQlkF6kRWJZqxNNjobizG3Hsg8TsPS7Rio6C7c0q1M88kqqya56ZpYwkaSxh&#10;fIGEsi3urDhl9P4PPtDMwJz0nlIDZ9OgH3HQ09dRPIKeaoippJIo6qpZWqYTNEVi/fpwEYG51+vU&#10;DwQLX9oCaPRfPpDcUZMdEH7f2XNWUFQ1dYTUGQEIq5NNTHXCqhLKaKGdAzFdIVpoypH0Zvz7GWwX&#10;/wBNIpT8QyB5UPmRjPof8PQPvISzfZ0QXdG16tqgyiCVYqSohno3MiU1C0NQlqqUr6GEk2kADUPx&#10;ZmJsJc2+9QxgGlSO4AVPyFaHAr/sDoteMKK9BDubHzwxxwyqgggqHlmjyQBileX0oJKh1WQvCPXE&#10;QCvFyLn2JLKVSS9akigK/wCEDhQ8Dwz0kdM06DpqCmpaiAwSGqqpHl8lbSrKgaGA+SplK2udY4DK&#10;tx/S3sz1s66X7QPI0/Ifl1TQBknqTDjXqPu62lhNYh06T54dFLNPKCvinOnS6j1PIwJA+n9PfjIF&#10;0xsdPr60+eOHy/1CpBAr5dLTE10tOnikInhpGqse8lRTTEQQSAEyLWBQHKvb1soW9uSPaGVEbuUU&#10;Jo37PkeGPLP+avSliwkWRp8jFX01RX1L43wVwkMDrRw6w1LLQNB44xJb1LGSS4uCBf2l+oMbAxHS&#10;taigOTwNcEmvrTHV1XV03LtaCOUvTVcf28ENM+OrWihqRUVkZLQQyxVgH2oJbl4lPI06vd/rajSy&#10;5NdQrSg8zj4vsJH2dWCZz1mosDkKbJVWQdYZhTRmkqIo6inSrpKuoW8jVrRj92Ef2dWpRyG0kD3W&#10;SdHjEa1FcioNCPQfP9nWwAOHS1oMY5aBPHBRUopFMlKVSqfKRcyyR69LPGFPrR+Ga4ANvaN3qCfi&#10;JPHhT8vMn/VnAdTh0KeCoaEeCLH0qUi+FTSOZmijV6tNMiyvUcqQwsA1z/j+SXyFzUyGvmfsHl0s&#10;RV/D041WFiV6WkONeoir6n7V45ZpliM6qXqpo3J0yRsotpuFFrn35GqC6tTTnA8vT5dKBH5evQYb&#10;s2w1CJVqzRZCkNVDXLV1dF5o6JpH8VBSaIrEyKQBqiSyjkqb+zO0mGChKmmnHmPM/Z616Za3oc+f&#10;Rft0YMxZgQvTxoyCSnrIvLSxyVMsQ86VBlpQuhEX0DUgI/tAc3E9lMpg1VrwoaYFfKh45FekcsZR&#10;qevTLhMdUyxwSVDTtBVV0AdJ2o5VoqSKW0U8lPEEbSJQAVH6wNSge1U7otQtAQPQ5JGRXhw8/Lq8&#10;Uerj0YvAxJjpdNTSzPGkc1dHS0ky0tLNVS+nz0LzKJfBIw1TREnk2C8+w/MwlyPWhJyfz8qjyI6V&#10;6B1KfcOOdoo6WBJaiVPv6fH09MINUUKmP7UwLaP7gSnhS1yPoDf3RYGBJbgMEk+ua1/hp/PrYWhr&#10;0j84rVFQKhKZMbC6o1crUUL0rZHT6Iq1YlDBQwsQpI1e1sICrpJLEcMmtPUf5Pl1tuHQRyDySNNP&#10;USTiRKiNY41jkgptMv7plUKCiKfWjk8fpH1Hs4ACjSuOGfy/mekhALkngOotDT1LV1Y8TsZZ8Y0K&#10;VNNLPLWoIjqEUlPLpYwugsFLei9yPp7ccroANAAfyp9vrXOePTi6advQp0O3shUiiGTps1SRQRUz&#10;COijp6TUZDqWm+9UPaQ/VnPpsbHn2geSNSxjKmtfnT50/wBXyx04FJ49Kemov8pSHHtBF+3OkT0Z&#10;WKpipybzxOlNbVI1iQP13FwbG5bZsVbhUccj7c8P9Xl1bTQ9TafEUApmnrGhyDyVQlNPWRP9iIT+&#10;2KytjaMGSSJOAroVP9q1tXuhmct2CnzByPkD5A/l8urAUx01NhqxsnXMHenxkcBVBCyGdT5NHjnh&#10;cMpgKcpCLBT6gx938VPDUDLHjX/If4q+Z60FoajpcQ4ymIlhp3ykNQKVKaldaRoHaXSCstYP92WX&#10;hY/0spNr29lUzmuaEVznh/q/kenVQnJ6UEW2MhUU8k1EY6LXVUUFZXpSxiY0xGmGiWKUBY2kbUBG&#10;11t/T2haZNWlhWgNBXFfM/Pp9UxQdJuv2NPjRUpUwM4WeUfYSO0tU8E5vDTtPGujUpuwWME/i9vr&#10;cXgfh6ceAr8vX8+k0gEZoemZtvNFURQO8mPkgpPOiKUp1q5EYonkkYEgheGAUaSBqUg+9Nchq07g&#10;TT7P9X+o9F0s1TQdZY6Bk+1oy16CmilipfPi6crjwH8slXX0VPxNLrJaPSNRBDFR+GzIDWTzPHJF&#10;fKiniBTjXqqSMDjoQKXFU8stO8uTlq6SVI2myJqKYzSwQrrq4vtYVLxkkaIoC5F725HtGzYNFAI8&#10;qeZ4ZP8Ah6UqSVqeuq3A0uTEk9CRNReQzQVWaEZgpXgHnUSQQ2KRxLYqrkF/yoIPvSyGPjxpwXjT&#10;1+2uP8vVugyylBPG8mTiEypR2qtNHS66V3mBCSGOUaUQsAYglwQeT7MImBAi9cZOcfPzI8+kUhqe&#10;kzU/dV5pTPJSJVT+ObJjwxUFNSzI+qSlDSAi5GlmWO+r8e1ShUJC5AwPMkeR/wAmeHHpKePSjx8W&#10;PWSaWeKeKaRJGkgi8awsYQFqElSoBGlEtIsn1N7W59tMHI0qaj14n5Z+f+TrXTykaJ959nApNTFB&#10;TQRprcSRwDyBItKKz+n1JCFAJN7/AJ91Brp1GgGfTj0z5N1AyONp/wCH1yReOIQS0wkrYammcyTS&#10;yBqB5lKARotjHIsRMoYWZbch1G7weNQaDOPXA9cUJoPPpvpC5pqiKqyk1YyyVMEYDV9HCFNPG4EU&#10;58U/E0JBvJHJIukWIs1h7UwhSFCVAPkc1z9mD9gOePXumuLMPjaCmE4lWkjU0EtWuOP2TUhPkSnj&#10;itrR5WIE59RsdQN7gPmISSEDJJrSua8MngaDhSn2U691DesraqBpJarL480zhIMdBURyQIKq7vTW&#10;kA0KE9KkuX0knj3aijtoDXzp6ef5+fljr3TDVJHLK32NItNT0ypFTwzK5qanxeuqm/dJDBA365R/&#10;rce1KVA1SGpbPyFeHy8uA6900TUi+eGOqo9bSKtRFHDAr1FL4XP22QkJBVGtYhFUqRz7dV6jUhwM&#10;ca1Hmv8Aq+zqj+XWajmg+9DSyotDC4hkWeAyVFXUH1SUqIoMYYNYxkyWvzb+m3DFcVqeFKUA9c+n&#10;Whwxx6fhWVEeTkjmNMKKWGemmp4oYpqimlhjBfHziLUWYqwMuo+q/DXFvbWlWiqta8QTwofMV+zH&#10;z68aUzx6wTQYl9caUVFVKhMSVM2UkWSYj60sUMtwyIeFVW0gf0tcbBlAqSRXNAoIHz+0/YPXqvTM&#10;Ypa9n+4inEYeOyTTRAJFTkFjBTRCxK/QMCbjkXI9vgqgwc/L1Pr6dXTz6T0tHHU1FRUzQ0UMlBLK&#10;YmqGFLC1LTMXhXxy2dlSxszL6uSfbobQoVSe4eWaH7eA/Lq/UeiWOqaOoNG4hRPOYzLLG9WzuSsE&#10;KADUjcsoQDUD7u1VGgMCTj7P2+fWxSuenggxUcrQwimSsqTRKwjji0U7xmQx084CvGSAEk1gjmw+&#10;t/dDp10Y10ivGvD1HA044zgdWJSmB1HWWNo3pWijp3SP7emp2pEWoW6GWJDRwn9yMgatSAsOPrew&#10;9Ug6q1rkmuPtrTB+2lfWvGnU+j0NSxz3kXUYamYx00C19JMD4pxEptqgY2uhRGtcDngJZa+IVIzw&#10;HEgjjmn4hxHzp1o4FepU0E8tUkFLTu+sNUVNSmmjp6Yz/sCMUDjyyKqi4RSOTZvpf2wGUJqdh6AG&#10;pJpknV619em646nKsUdJDTzVVK0tEEipadqa6U4aYmklqksViNxdY21H+vFvbR1ay4BAOSdWT/EA&#10;fPHn15vL7OnNZXqKh38lK1XPVMkhekYQU7LDokqIaSpFtb8gq3pNri3HtqgRRStAPI5ycAny9a/6&#10;h4cD1x8zSyimp0WWamgj1SBDDSO8P75ip4nDIsIitrVD9Tx78AAodjQHh5n8/MtXgenF4dYYqqBE&#10;WaUSJTBXlWrlZVdpkJnlp1ihVv2VuNB1fQi49+KMTpXJ9P8AL8yet9OeL8tdWXemq4rRx1UsUktM&#10;0zI6l0q4o4F9aqpHo0Ox+v49tSKFTtI9AaUp6g1pn7OrJ8Q6e6p5JIqdad5RMKqooFwstVMlVTxx&#10;MGqpphAxNKhuREGXS5bhR7vFRQdXCldQGM+XzNePoM1PTjsQRTp+/jH21TKFmkimYQuqzQrNRQQR&#10;AU96xTdg6qQyN9C4vp/A14atHwBHyNDXjj1HXhL6jpvyeZgqKX7aN6mslWplLVlPTtTVdPNHGUM+&#10;RRAWfzAnUs9gUHot7cjiZW1GgFOBOD8h81+Xnx625Gn7ekuz0drV80v2mOiAr0tDK7Oj+ZftPubq&#10;glWyrGhLWvcfT28VLD9MCp4fZ86Z4+Z6v13PkA7ZDIR4uKOGrSOLHRReRWol1ieOlnphw6G5eQ2F&#10;jx9Bf34IoCoXyONaGp9QTwPkP29e6enzUNTEaapjjBkd3lmojH9nNJFGDEiwrplVONKtrsCG908L&#10;SdS/LB+L/MT8utg0Nep+PrsLLWrUVlTVzvIvjjbhqmeZYbmOKOOPXHCtgG0Q6nve5/NtMgFFGPyp&#10;+dcV/M06dDA8OlvT7nnx9RahZVoP4ReOnNRJT1VIIh5ppVM9mZHHo5vo/sqB7vGCDqNa6uOKf8X1&#10;dmNKDp5k35lKcYyGCTx0NSwyxoPHUSxQSxLqhqI6+q8X3LR/Vi93T6KpNiDWK6MVSTkGlagV/IVp&#10;/g/PqqgqMdPG2u0txT1YjE0k33Ejx09fS5WWhMkU37kcqxQeGqMlxpCSnS1vV7NoN1cHSTw8vT88&#10;j9nTi1Y56F6q7axdfGtGJqmPcFHSwxI5876XB1TNVwQKkMzStf7gxs9h9bG59rfrpCNTZXy/1cel&#10;aqB0Eed3LV5BKJaKGjppnqaj7h5fJAtNXO3k0LVAehHW8kQe63Gke2pZTJVn/wA+P9WOrdB5WTvN&#10;PX1hqK+Snp283l88Mk1ewIhrBBDEB/nGFnbTxYH6+y2QA0Wgz5UwPmfy6Tv/AKv9X+r/ACCXHhfv&#10;28v26wmop4KyKBHkjrIgrANRyoAo8+kXDTLcmwAI591Rwp+w0+35/Z1eJcfLobNv9b1lXpaKqrqO&#10;jNNDNPXPRxRVcEiDVT1NQ8J4ZV4JRTcD1lfZlDMNOaV+Wf2D06N4oqoPQ9LPJ43bu2aGk+9r6GmF&#10;PKs0+QGWjhiMst2Wd6eVR47mxHqUFSfUfoHWbGP8HVJFiiwePRWOxN00mSlaKFaf7KGup6OKaokS&#10;kXOO13eWlSjCh4nLAl5mN7f4W9l0qqXqpzTyzT7a+f8Aq+ZLpyDw4dM20paimyN4VaWj80QURwUy&#10;U9NUCQsJD544xHCl7GRgWNwF+os1EqlhXB/1ftP+TpNw6Pj1Tj4vuqTzy0UkiLHCJIJvHfyTmsnn&#10;fygANqYRsx+vHsb7FQuB/q4dVcYr1YbtPERS0dNTxSU1VC1OZJ5JEAXVAR4afVYaoiCEuLm5B+nu&#10;adoRWhAPRfL5dC/jdqUVR9vAVhRpaxYFkKmSaOORRJVY9qkLfxi3pKKP6E8exC1nGy06Yavl0+L1&#10;rjnqXkp6enKOwAK6WnMl7Qw+WFGEQS2s+bUQTY+ymbb08vLpvpX4LbM1IQHp/D9q8SSwT6I28mrU&#10;amjnTU7OSPUSdJ/AA49pBtlW6urlT0YjbVLJ4U8IYeMoRUlAoMScaWRlAJBPI4t/r+xDbQCNAp68&#10;Gr0I708csYssXkZEJlQuI1EZvqZyAS3F2CgW/wAfajwlBqOr+IaU6TGZoI5Iah2VhMi+v1FopZiL&#10;gCNwC3+0A83/ANsHDFUUYY6oTXHQN5OhcvrQIlJHpDxMPJUVUzmwMcoBCOGN2T8EH2Uz2mtjQf6v&#10;2f6v5CgNDXqXhqajoJYvLFpma5lnLhjIVNl+8kUEMh/ssAbEC/ttLQg0pTq2rNT0L2M3DT0SxQxN&#10;5ZuYZWZ5TJHq/cU+kFAQv1P1PB/NvZtDYgpnrS3BU46fKrcglp3USakaKRjNE8QhlQAhUC6Q55Nv&#10;TpF/qfdhYr59O/Uk+fRJ+9qibM0klyKUowh858boINJ80xRvVcAEOb/4fTkA/mPb0iNU8+pA5dkC&#10;yqPUDoveyMtUQUdfjZaOFnp4pqUCKSJXbxReWDyRLYRqRYs5HANh9L+wWtVqv29SfBJSRT0Dm8pY&#10;1tU3glyCwTrUQQmQSRJKSsaeZxonVDYuHW4HAPssvFr1J20TAwDSfLoteVra2Q1NHO9LC9PIY2no&#10;9MNPTvIRJGizgXZ5CLqjCwJ/p7D9zGqtXo1aViKenSQyW45adCINTuf2KtpUUePywl6dZCRojaRg&#10;VL2PH+PJLmRePDph5iOkm2UfIRUppMSD6Eq6vSuqplkpHLLjYq+Qgxams7yRix4Vh7b0r5Hprxag&#10;ED/V6dK3EZSoqJE8FRUPTSlWjw9SEpi01QNVcDLovIqC7agg0i2m1+KmNaVI6TyyMTj9nQ27Yqvu&#10;Fp6ZcfDPqZlkpKuUUYxiRDSazGSMvjqUA9YQMzG5Ib8e2xGK46RvJ69DXiEiaoolq54Y0oJLxPj4&#10;VGPyAWLROQpIZ7cavGtx9Cfd9I6SSNU9CTQ01PUU8TqBDPNUMtL6Y55BCg/ajAYXjIAOs6bEn6+7&#10;qoOOmSaCp6lu0KTaWk+8aMqr0kxSWZPuUKSSm4U60tfjj6A/j24AEwfPpgklqjrHWTQJ5oRHLMJ1&#10;o5JSCKWOaDVojhuAQgYcMQDf8+3Mdboxx0wT0cyx5KrL088dPURyU9BLGsV0pPS8jSAHlBySFF7X&#10;PvfVekFkqdckKyShDtrhgmTx0TUkESpJyrRMLSO59TEAC2k+2nWpqOnkYqtekbmqARU8ksUCiO4W&#10;SWKoaNyHYD7tY59K+iT9UYsSLgD8+07Dz6UIwLDV0lZZ9BSjWop68NbTOksSyMirqWbJyhSEKsbR&#10;RhjxwQDezdBWvS0fCem5I6mOZlgEkTV0bRF2EcVHTRBtbTsVuuuQKVXXqZQQOL+6f6L/AKvTpzz6&#10;kQvEBkKqmnYiqjpp5I6uqJojFToQ5Qot4kkb9KD1X+n19tAEmg6113SS/fReWpgrLoRE8bUjRUrx&#10;BSYqYhrGQLwRM/8Aj+fejXr3WOokkeob7+hx0TQvCmLnklWKYlhwadDcMhHrstrcer377Ot9YpJk&#10;MVSYp8VWxUc0Ts0k7yVNG7G0k8s5BaVdJOlUUgc6mFvfqDPz6dDVHTJLLVUhZsdVUSx1EzUiu8MK&#10;rUGC7VcEU9eHsDq9TMxDMLKvtspQVPSuM9o6ZdNZEJaRMdTplatKmkoKilM0bxyi0pMkdUy/5u99&#10;ShlvfRZePdaVFTw6cB9OmqvKQCKcpDJU0kkdNNWsWrqIiM8ymlS16h5bs3jB0/m3vQFeHV+HTBWV&#10;MQjro5IqeaaunklaF9SU1PTG0dSzsQH1Pbi54PB492VSx6sppjy6SNfPThY6dKQTU1DUiWKs1K1R&#10;EVPikHlAAeIgaSsQIQcnke3ljIOonj1YlSMCnSTqZGpoTT4umx1ZVQ1FbXxS1kzNqlLlfFIXUsqq&#10;jeKMBNBJX+vt3SG48KDpPkdo+2vSLyU1Y7pDJLV4wwE1FRV1VGDLBBEwKY0SH1vTuLoVBUMdI4Ht&#10;9EQDGfkOH29UYnzNPt448vs6Tpnx75amkqZHmhar+6QCXwSQyOnjaaZolCzKoJ1QQIyrZb/n3cqQ&#10;uPs/ZnpoafEFc+f2fP0/IdMdVXVlHXo/2sMvgFZHUOR58hkKJojJQV8cAUH1cWVEUcFRYc+/CNSt&#10;P2elfT9nVNRDinz+ZI8iOmWon+1pORPFUwtHC7VsZ8tbSVFnmdKOPXGsQdivDEggaj9R7cC1auP+&#10;K/n+3qjBVUcT8/Wvy+XDHn1jqKlBUTRUuPlyNZ4oGiyUrR0tO2KqPVpVkOrVKB/qbXGk/W/uwUEV&#10;rQH/AA9VahNANRHn6D/Z6b2mx5gWaaEQQ0tOYYgNdPT1VRK5YJNoBCtcft8+m1zwT7sFcGg4+fTT&#10;aeLcB021eRj1VVQEaGp1U6QiSaI+IxxeaqMNTEovGRY2UWbggc39vrGT9nn1V2FSemOoliZ8rjZI&#10;pVKNSVTCV/usasjqJlWrmW7LGt7K5W688D6h9EC0cU/y9MsVOpDX144/PqCEqZ1j4VW/ei+zRFqn&#10;qJ4IiEqIiAfQimxkijbVwzD6+71Udxz8/T/V5D7emwKgD7fL5f4Pn+3qDJDVpFBFLC80MNL5CtSm&#10;qqqkgUmKFDLYQRljpkVtXkIBRAAT7sCtTTj/AKv2/wCodNMrUAIxThTNP8n+XpPVE1VFEwemildU&#10;iNE0EcUzVEFSwWngjkISSNUclrORdbcWPtwBeAOPPpOzGnDPkcZHCn5dRa3VVCA0lGXOOkko9NPA&#10;kdRBNIoknqqd2NpV1kAJa4UFiTx7sqgVqfiz/m6q1HFVBxjGf+Lz0wTyR6izFIEFQJJZ6aYpPVRy&#10;J5JnELKQ30VSSRa54Ht4AU+fp5dMnTXP7fX8usc4Sqjrnd6B8jVRxfYT0crxGKijN545YalfRcfj&#10;6MT6TyPewBUKK0+fr1uisDwqeBHp9nl/qHUeKKcSVdYGq54Z8fT1McUDQxUqyxvoQJPLqaKJNNmT&#10;k3uv0NvdzpoFNMH8+rKpy2SKCg8sf6uHTdLT1E8z07wrAGVJauF3ZFVpHuoi/VpZzpvdih+npP03&#10;2jgetadWKfM/5Kcf8HUgQlHkx9Q8lKphiMEVI5JOlS9NHTOgOoBuSksiN9LK3096wcrmnHrekAaT&#10;214f5PL/ACj7OuM8NOqVUFKKqqSOpgeGWcrAr1kUfjqUmqS5bxwsGXwhlLG10F+fDJGqnn+zy/l1&#10;qgyAK/bjPn/xXXrRVSrUQVFVUCnaM1Ne0SSzTTsfG1LS45lXTGDza9/SPxb36hFVPE8B6fOvr/g6&#10;3QNkGtPPia+gHoOu1MeiQU8tPRxRvBQ0xqIya5ZHvUTV87gBeX/sC+gEWP1910kn5njQ4/1fP/iz&#10;vC8OAwMZ9an8+HXSutXK0klbLJRiaKNRT45K2tdqNdU61sUNvCZTwdPH9GB960gCgGf2D8vXr1Q3&#10;E4+zPqa+melDTLRyKlLTYyJy4CU+IimWGWmpqO8zNLPUjUzsx+jXBB5LEH2y9fiJp8znJ6eQD4At&#10;f6INKAf5+pWg49KiGSrr1NdSTfYUKLSwwU8cblDRfdwXkGpr6wvDX9J/JoQGIIAoPt/wdO/BUEnu&#10;wBj9lf8AUOnClpo4KOpqY6aOKp0Q0UIqqOH7SjyYj8jzUcpEbcCyP/asQCWN/adixYLXGT8yPQjq&#10;6qoBNMjH2NTiOukjvOWhR6ZYqGKWR6aVUMwpTasro72GuS6oYJQpAPFiB70w7QCfP/ih/s9bAo1a&#10;Ux/xZ/2D060y/c10NEkbwpNYVklOZKeY1cw+4UwO41zhE9Zi+hI4JN/bLiilz+Xnjh+WT06oDMEG&#10;PWmKnjxPHHUx4KismqKQFHIhmhWsqZo5ftFX9unhyMEQGgtZtCqSR9D7Z7VAP7RTj9n+fq+lnJQH&#10;868P9N0o6ermhZoYa5l+zpIFmyCRKlCaaICOsRlVRIXUnxxyabg2HPtMyhl7h5/nXy6eU07VPAfl&#10;Tgfz9OlXiaOqkqULSUaw0Rjw2RnhaP7uIV6CelkENTGVndENpAfX9fob+0zlaUoRqyP8H7K9K4UY&#10;sCSKLgn7f8v8+nOlpaiSoqFpMimcWnq5Gx0VRQyIcbDHCZZK4Uyjw6wFuhlZ1NwTpII9tMRgOuk4&#10;rkev7f8AL08qkgqDqoTQaSKY+WP8nT9EhnhGTnyKPXPXQPIrUn3M7MkFzHkKWC4DeLmMwjQU1akN&#10;vaYinYBjPyH5H0r65r09QN3E14eWfnWnn6UxTpzXGrB91VQ0NAtag8clfLUz1NPHQ1UIeKWZYFYA&#10;MpsRAqyfULYL7ZLHC1x6U8/8v59X0jJpn1JPA/yH5dZxTyzNJ5UeaGPH1DKlJWM6NUaxS0jY+MKN&#10;RaTQf27ekjVyCBQ0GB6+YzTzr/q/l1YqDxpw8jj5U6dqWp8FVTLVRywy0qU8lRUVeMtFVTFOI6io&#10;pQSnr0oWBIJNvz7ZZaqT5GvA5/Z1YUDAUNRSuPMj16fKbxQ1U81ctFUmrqDWK6QiF5ahIP3f3IwV&#10;cwCwiC/2iR7aYAqNNcD/AFD8+ngp1Zof9X+TpypqcaftWaSkNRPGzV0Mc7VkjsvlqYpIXBkBRAAC&#10;blbg2sfbTk8ePy8h9n+rPVgKY/n5/n1njWnqJmf7UPRyugkyU1WoFTVSo3jpYIH5aWADySvdb2Cg&#10;C590JoMHPpStPOtfnw/Pq1fX9tf5flx6coCtdLFJUQyVtHHql/iUAjx8Ap4lKM+pTom5QaUd2kNz&#10;e4490KhBQmnyOeP+D/VTrdKmhz8/T/V+3rLQ/czVElbJHTyKytI2XrpqmR4VlOmOOIuryUrsdPAA&#10;jZblVupAqyrp01NfQf6s/wCHr3HP+r+fD8sdO1I9Iq49lqKyqq69pIqqEhUgpHGoSU6o/pkjCEMS&#10;ATcgkL7bI4gAYp1sU48a9TcWESlZqathlmQzBqF8XJPEKWdyxWgLXYyutpJXBOi1hYe9PxOD9tc/&#10;n1qg4/6vy6cWycMaUbVc8lIIZjB93R01LUzzIo/birDOLFPqoY88AC7W9t6asVUV/wAH5da8/wDV&#10;X8+saCKVaqaCrjkpKyCSpQXRl0RtophTyW1RlxcFCAD/ALD3bhkilP2/n17h546bVlho2p5PBHWR&#10;UdMkcVPT0P3ctIZnJkrGokCtNcceXSWU2IIA9+49pNK+Z8/z/wBX+QUYgg/4KVp+XTJnKqllpKap&#10;jV4q5Y6lFxlXSgZJZ2kEjxzEJokQcSIjKof6G4HFo0KvRhUetcf6v8HSd6EV/lwNfmOi+bnx1Cs1&#10;etfLRfxRI5ZMjK1ZX1tHPUzASp4EjGinqxdEmjNox6QAD7EtoxFAvD7AD/nI8/X8uia8WMqa/FTO&#10;SRX/ACH5cOip72p6SSpymUrFlqZIx44pmkteVoh+wkSqyxagNMYjNgbsfYs29mAVV/Z+fQauVTUX&#10;b+f+Ty6KDvZY9cwFNMtMHnaOlc08csLyqBLrqlBvHG1yVUA/S4F/Y8sKY9egduYUnHD06LPloTrd&#10;00sxDMhZ7GKMEgokg5K35HF7W9iSPz6Cc4FKjj1//9XcyX8sQBz+LkE2svB9qOifrkAAPSbA8FiQ&#10;AAeB9PfuvdcvqbCw/wCQf6/UE/4f09+691x08XCKdP1sArC/+B49+691x4IF/Ta5Um2kE/hv8f63&#10;9+6915lFiulf6/Ung/77/be/de64qt76rFRa9xewUcG3+9e/de642BXT9DYkH0hrA/qv+fd0+Idb&#10;HXVmuPV/QfS5IH1t7Udb67NhcadJIueD6j9Lm3v3XuuhcEMbH8EK31/w/wCK+6sNQp17rvRYsvKq&#10;x1XVb3/wv/T3VTrNfTrXHrjp4IsLj/GwuTc6h/xHtzrfXFkJP1sObaQLkg8jn8f7z7917rsLza3P&#10;1N7eqwva4+o90f4T149T6fhgthzdrELxx9fVxx7T9V6eYVPp/T/S31H0uLf8a9+62poa9S1B4HBH&#10;K/ni55Av/j7UJ8PTvz6zAgarjj6f1/P09260eHWQWK8fT/ePejXy68OHXEi9wbD+n44/Hv2PPj1r&#10;8XUKS36QDccgWJtz9R9fe+tnh1EIBuLta/IsB9Pxb/jfvfVOvAALc8gj6kX4H4H09+691hcD+gJI&#10;YEfixHHv3Xumip9RbUdPBtYf2ibCxPv3XukxWgX5IsQOAFsLfnj8/T37pmXy6QmYAKEE6QrXLAWa&#10;17hiPzzb2lm4npjz6Lpv9VdZRou/kdjHwdRQ303X9NjqC3/r7Dm7Cq068c9EO7JoKh5ZjHEmqS6F&#10;tamJ/t1PEiC36CzNqNiFAP4PuKN5U8OhHt7EY6L67RQxSJBSTyw08ap5lCxJNKVuT4nXQ7KbKhLf&#10;m9h+At0IBkA9BnmRV00VTDTs/hJVzFTUMDAzaQzxuqKtxGCF8nIuStzf29H59Jz0DeZp2qKY0eNp&#10;xSSNGrT0ARXqJad57XmmUEU8ciXA8enTci359uVAyetqKmnQDbooK2YT+KCMSQzSoaGNJYWxkXkt&#10;qmEyhWjC3EUqkm5NxbgGFs4oPT19etSLpHRbt0bfgleYmkqleoim1U2gIZxENcKL9NOgB9JSzHk/&#10;Uj2e28tFFOiyX4vzPQJ5zblZPOjxwzVbKtL4Vp3jNSZKpFipqqWKpIDAoNDROTe1/r7OoJVUd3Rd&#10;cZf9nSeGyp67QYSKeSnqmEk9HRrooftT4ZXpqYeuwIJkZ0Ck/RiDcKhcqDQdJ2B49O8PXIjpJEhp&#10;XlmjlLfdYrHPWLpAPkZaJ1l8d1JvICAG/S4/SKNcNxPDrSkjHSkTYWRkWkrXp8qYjQCkpooo6agk&#10;nbXaSb7mLV6lUeuN3lN14t7Z+ooaU4n/AFeQ/wAnV9VD1zOxsgIHmp8dX1DClKuRRRSTOsMuiGpa&#10;VTpmcA3YwqWH6gBb3X6jybpzxH6zDYK/cQvVY/RNHWRmWOSKeNaqOOIN9wyoCpdiA3jvz+eePdfq&#10;GA0jrxdiKHpcYrY0lVUFjSF2p4CsMTKKNzVzy+QRx1VWgEUJUACEXsR/jf2w0ygU/b1uONWy3Ssj&#10;2x4p4YKuiMOOqJJIamFpY1mXJ1Q9MiFFMSiNlVojGyEfUg29tCQeRz/k6WKq9TKTajLJGlRkYaP/&#10;AHH1kSVTxIonDyFqp/t9JV7D/OzSARuWNmaw92E9Phz/AKv9WOrdRJMRV+THx1EtPJ4aSopfDXaa&#10;YRU7r/ka0Jo1EZ8pAEbrLc82t9A6rivDrwoemyswLVdPUU3hrFq6mGI1kpaKmagJsSy1ygatDLcF&#10;UaQAlSwF/ZlDMRT0HWumqswGRjanhqJMfPR1ENUxUO8yU3hpdMs6wsFad2PP6iQSWC3APtbFJ506&#10;qxXz6U2ycbXoAsmOrYzVU8Zldqhmjg+3RYoCktg0jTD1pGvqFrckezQEyAAeXSSUqrY6sl6fo6x7&#10;+VKipFCMdBT1MilJUk0LJVwRj6qb/XVw1/8AD2qQUFOtR08z1YHsuKr8CyB4p8cksUtPH4/FeZ3v&#10;Vhyb+oMbauByP9hajVr5dPLp/D0Z7bYkQsWjkTQ0UaQs/lfUV/bErWsrW5A/Sfzf6e99eTz+09Cz&#10;hy0SJ5FVZZi0jKET9xjYFo2tp1DSLCw/wHvxrXPWj/aD/V69CbiHYKiswbTpRZHWwk1HUhbgWsb3&#10;/wBf29EaZ6T9L2hIJUAuqkA2dufJp5YW44/3r2tpivWzw6VdKdQGq5JOpvUDa30I/wBc2Pt7pgef&#10;T9DyRcjUb2P9ogfX27F59eHT1COTfm9uPSfr/gPb3W+pyBQQPpcfS3AINr3/AB791sfPrnxp4IJ/&#10;J/pzc+9dbNPLrnwRzyPwPT9PweOfe+q9cRY3bSLgkccD/AEWP9PfuvdcT9SRb8g2F7W5/Kj3rrY4&#10;9cHAvyoNvyBa/H+2966v1gbSb2B/rbix/wBf37r3WFufqByeCBe3P0t70eHXusX+uRYH6Hi9xz/r&#10;/wBPdRx/1f5v9X8hvriQoP8AiOV59Q/Nvd+tdcTyT/hzwLgH9PN/9b3V/h60eHXWq1uNIva5J/I/&#10;Htnrw4/6v83+X9vE+BA4IJNiD9bgfi3v3Vuu1AI/ra5JA/oORf3ZPi691xYG1vS2qy3/AMP8f9v7&#10;cf4etdcQtjYre/8AtP0B/IH4HtnrzfD16wJHpAv+PTc3/Av/AE9+68vw9cCg/BA+gNiLcf4D8+/d&#10;b686oLi/IYXNub+/dNpTNesWkct9WvYenSP9a59+6uTTPl1w4vwosDY3AJ/r+r37rTAEV66a2hzY&#10;Wtybggi9zf8AHI91JotT5dWhFTTrWA/mD72fIdobogSaOTTk6qjMaxsKuZaNdEkKSWNkBAc2Avf/&#10;AA94S+6F2bzmeWKuFPHjTro/7C7Xb2fKsUhXLD9tc9BN8ROoR2ruPEZTIHy7b2jX/fZOUzyOXq7G&#10;SnppqdbnxIbKODpPq5FvYZ5Y2Vtx3fVIumNaE4HAf5+PQ89xeZhs2zm3hb9RwQM1/wBVOHVkPZu8&#10;qTHxR47GRh1hpXp44Q1O5dqceER00ekDWBdiW5IF7C1hLN9cxJ/isFNK4/zdY2bfZSTTNdTDuY1/&#10;wV6IDvbLy5Ksq6eaSeR2UJJLMokSnYvqakecjkk+pFP6eb/4B80rX16GcKaV4dBZ/c2DN1MM7yJJ&#10;HTuseQaGiNZUTjUUp5JItIYeohVb+hN+Pe1jZsr0oaZF+I06NPtvbUB68lw1RFFTy0aPKJYqZFIN&#10;J6rxmFdMbtqsCf7V7/T2ZR24MJDcadEU14PqtSnHRQNw7doVlqJI7/etU1MLq8St+zEuo/xGmkAi&#10;aMiwFgWIJIPtmMaWA+XRystVr6/n0WfdsU8bvJS1KeKgyLVi0740wVEiR0/pqxWVN/LE+kRBBIQF&#10;4FjYe1yKmrTSlfn/ACp5U6vrqgNf8n51+fQ5dC1+BoWWtRpGynipZ5a0yfeU4lnrC8mOGkAiOF2Z&#10;iyrrZLDkgn2stgdefLH+z0F99zDxr58a+fDo2+RqquqlmrKCUT/bOZIjLUAU2Sd38Dw0y0nkl8hY&#10;mUa1DX+vsQRFRx4dR7KMdK/beTlyCT4uqmkaQ1iQ4+SqdoJYoYkEhedolKaidQ9ZueAwHtWqrSg6&#10;TZr8up+y6CbZm4cjS1bU60+UqvvEhcJNFUSNFcNoKm0etV1/XTwR7sp7T1pl1dYK2iphknpQwjq6&#10;mslqPJGrCPxVDazRwMQSNTW0gci1z/T23TrZUHpf4jDmg+2yURknKo6HyxxKKgOPRTuIiwLqwtZv&#10;UW+oHtmRaGvV1Wpzw6ESBmlanoayjM5iK/vGRDI7VCBxQyvGobxqOC5NwRpFvbfT4UDh051ReKaC&#10;mEKQCo/yUs2mnfQraR4vOoVmUHSwLWsA2m9veicgdWpjrm7M9bLDIH+3kfxBY1uXWnjEbRySy8E3&#10;s6/gC5Nz7959a6y1EUMtK1bVFRUGY0dAiOXimVUFmnaJeQtvVqAX/C/PupHmetrQGi9IGgoZBXV1&#10;XVNHW003rjknQRLC0R0RwxQabiNVv4nH0PB+vtKT59LUpTt/PrrL1lBTKzJpq6yqlkgpYmp5B5m0&#10;iw0RBSDcAavyOfbTMvxDj06BU16T9FRLWzmeuSjmrH8sE8gp5IpYpYkEa+iLSSGWwu+mxH5PvaA8&#10;T59WJA6nUtFO8xWsM9NTwPTxtFTXaatEp8YjWsA1XAF2Iuw+nIufd+qmnTu9dGXlp4ZamNhUQtSw&#10;V0cM0SU0DFQ0QQFpZSb2dkI54seB7rVMdNudSaSeVvuxOIVRm1UsSCOHSWaoiSH1aGNxKGvyPoDx&#10;7cf4utJQClKdNEmBrYMdhMpWq32mZqKpaCCZJ1ZaaOO8jwJUospgVx6WJDte4Fvd2hdQJKUDcOqi&#10;WNnKLxXqdUCpelbGxklkpiZ/IukpCAHkcgga2BK25uv192zw61RQdR6b4KWpx7TJUzTeaeGmegrR&#10;EzJHGq2SKcG9x+ofS5vb/H3ulOPWyUeunpC170suSWnhqTGDJMlUjuv7k5UfsxyxAvTQkgDU3pHF&#10;r8j3Uaa/Pp2MYwOkmWlqFyIkpXmoqWnnp2hikhlqfHJMPtpZp3AtAlwA4Quf6cEnfShhQfP06Sm5&#10;6uCGmEUSVVVUL46GRo1FRTxVIISNPEwDyLGt/XNZtPN7Ee6v8PV4gSa+nQey0tNS1ZYwfw6nxiJV&#10;VdXXa6mCGnnXhKURjl1H+aQEswNi9xb2z0qoaV6wLjca00tFSsaiBUjmqZfsmZ5KJbyQpJTVJLLM&#10;+okLqBAt9ffutt5fZ1GneuhwKY+maprftJ6sQPPRpTxtLoYDESPNYs6qxMSk8cknj37raDz6TlFD&#10;n0/hMsn2MooaYRrFChkkavkur0qNBe8EYs8pvcfQe99OdNcsElPUz5J3mq8jkvMJK4QQmGGGV/C0&#10;ZRlIDxWLKzDhWP0PurZGerqAa9JJIKARpkKumoKSCkqZKWLxyq0YCuVnyFRSudczyEKvnXlRf0EH&#10;2ywqKD/V8unQKf6v59SKaCnpItEtJSxT0GvJrPiJHpljesN4TXPUgMUW3Ftfp+i/j2wa1zXPr0+o&#10;ANB5dB5uLHJMcYKqpo6NA0tfLjoj46VEnlsv8MDxCeHUfUSFPk5sAb+1MRpWn2f8X14itP2/8V0H&#10;GQixceQxb5j7ysqVfJ5OdaidnginkbiuM0QQeZGICJcAC9xY+1ag1JXhgdJZFTUur5npOtPDA9XU&#10;VirFCs0b46o8cn7sRv8Ad41kl4IhFiZlW6m1jz7dC14dJ9VK1/b6/L8umFngj81PJ9uKdnhqxLUs&#10;Zknx0rkSpPWraaOa5IVBw3AtYD3dBQ9UoFBr1Gjj8ePfDw5SHyUxllpBMnhWrrJpvMtLPZbpGVtq&#10;Mlrm1vbnaX1U/wBXn02SNGgGpH+HiOkxlIlrpqhVaSt+4pl10shqa/HtVwER1NdVSIocBCCixG6/&#10;kAke1aKq5Ap8/On+yemJO4kcfzqPn68OHUPbeJFPUhMtK2OoYqlI6n+LUoigqsWX8jQrJV6w0AYh&#10;UaEREE3N+fbjnHZk/I+fz4Gv216oq0ABoB8wKU/McP2dOU9DBkJa01GJoopY8nJOhp6ibxQ6JNFG&#10;2RoqbSqeZQjO0TujXVibgg+UhQuknI/M+v7D1pgGHcoGfWgr5Y8vnk9NFOjQLPk6Yz1MpWrlYVVa&#10;Jop6lf8AJ6ZzUShTJHE/KB1uNIst7H3civa38hT9vp03Tiw/mfP/ACjri1XPJj1razzLPLLTwyS0&#10;ZYpKsbaZ6+PzhZUDarnSoUj6D3vTRtI8v9VOqE9ur1/1E9ZauClp8fIkDvTzS1Sp9rR+CpqJKcOH&#10;dpYXUXaX9K2II+vu3VW007f5fb10KaGP79yaWnyUdNeqqZXc2pqmULqykKhg0emwdFF0I+vvQrin&#10;DqpUAH1/1cR6dIbNUcFF5qR6qWOkqZp46SCeg8sNOiKDTrhpEZj5XcrJ5GBDgX03HtZHk1pw/wBW&#10;ekNwqiqk4NaVH+D5nj8x0HK46Knnioqynp2ePHvHUV+QVpleNwZIaqOKZIRZZfVpUa2JKubBV9qs&#10;U1DAJx0hMRVtLelc/wCEYHD9v+AM7ReTHNWVM+Nxk9bkkpI0mmhkrKZkABnnQxa4I3KgtJIb2PJY&#10;D3egD0AJoM9UoNGpqCp/1E+gPH18us9VBDHomheKSWnhmFQqMJPJWIxWpyePqICXWAghGVVseCq2&#10;HvY+eB/k9Pt62wHxA1p/h8yvTJHQwQfZtUU1XUyzT1WUrKyrqadqWoiig1CjiibVedVb0vIBaw4J&#10;+j1ag0oKYp6fPqmARWteJJ86f5emR6KGKDIGnnkmq3jlmoGaoDM6PaeaupZBwswUaHhcD/AWPu1W&#10;JFfl/m/YePVCoCnjXj/lqPn5dOOihqYYoKSYyavFkI4kaO8k1RDqiA1KVkKFS0sYHJ4Nr+6VIYlv&#10;s/n/AKqfLq1FYAceB/1f6uPSbl8DIv3OQMVb4p8f56+iKGoRJPLBUSEkMh1EgPfxqBaxHtQAa4FR&#10;5dJmArUmjZFaUrn+XScqzkA0cdJVv4GjY1FLJFF46WoBAGQjjZdOtzpAZSl7AgH2+uk8ePr/AJOm&#10;HLA9mR6f5fLqDKn2xSpapSCrqURzV1VOzSVLMPDWrqVZITTsRZtbohNyFuB7uM9MsAvdWmrz9f8A&#10;J/PrlLBPM1IWm8c0scFGyxrKFp6aBbUzOyWAjJ/Twunngj6aFOvMgI+3H2D/ADf4OpKKiO7MkFZT&#10;Rf5SjUlSKmonlU+MCGWxHpkuDCym6j9V+Pe6eWf8HTZHnQHz9TjHHp6evM7UTVENAKtgKGqhyatJ&#10;j8lM04nhgaOwdUEdkUXIBAv7bC0wPy6adtRqRk8a8OhmwFJSqXfJ00ddSo1RkNcLRUtV4qexNIsU&#10;o8ZjBuBHICdIuPaWQmg0V/1efWwgAqw/Z/gp0Mu0KaSehhy9Ch/hdfEKXCCuEUFNDUiYwWvHc6pL&#10;6HZUOsBbEW1e0cpIbQ3Hz62oBAdRQHA6w1WKyUlZLGi5LTHK9JVvLXxJSxT6GhNJJUSOiSR3JVki&#10;LyAWYWcBTcMlK8a/L06TurA09Mf6v9X2dBBuOfKUGvDRVEWmOaKsz7LPHVH+IU9o8e9BXxIksyMh&#10;0xiVPIXNyR+FkSow10/0v2eePI/y6QyFwdA/P/JnzH256davDzJQiOdcVjU8QnQ5KRb01RVDyeTw&#10;0zSveUfqhYEqxDPpsPflddVP9X+r59bZKqART16Qm6MUDtuqnpoKKor4glRMkVV93EZACk0arEqs&#10;sp+mtiwbj1ccKoZQZADUDpBcooi7adDH8AuqId2dhU9dmqBKnbUcyvN9xQJNEmaqJNHknLjn7Phw&#10;CQGH1uQPZRzVfLHbrFGe48fs6JDqiUnrdO6LxVFtrCUGOxmJEUaUUUE8qxIKiScII5KhqSwsjqBI&#10;Lfj6ce48tiBNRRX16ILmRnJ1H8ujb0NQKaRQigWj1p6QwePT+g2+oHP05/23Aqibw24U6LWWpqfL&#10;p6rKuOWJQBdZU5j1IoAXnS1wDyeLfX/iFjyaxU+fVVULw6SeZVP4dXRyQQi1PIyMwUcadTRrq/tE&#10;202PtBOlUII4DpTBQuAf9WOte35m5zr/AAXbcNdufIhq2GgemwFMryPUUtTW8mWCCAMsn5YO6kIv&#10;psbEEIsrtM4iGK56H2woqRkv0AlTS1f8PpqynpqFsDVpTVKVeHX7ieSMqLxxoqo0bcESq6gEk2Fv&#10;abtz6joSSCi1PDqyT4tYWDCbXoaymq3mhybiSClMPjjpqSdStUEmX6MWJL3/AAOPZWzBpWPn59BK&#10;+IZ6dDP2TuSn/h8lCKpqaIU9RqqpVbXCF9McmhARJc6bqBe3J49prptWB0kt+yXqrnfuy46vJRxZ&#10;HGVuXiz+SZaSfBU/GKpIHASQZCUH9xxZ7G2ksQFuAfb9pOI4wMLT1yP9X+r7BLHdxaaMemEfHrOY&#10;XNZCpwe0KjI4vKx/5FJV5ET10lchWSallppf87pZVayabgWL2vdebpZFGth+Q6cW9tVwv+Hqxf4t&#10;7c3LHR0NRk8c1E2OkehcqIo3SMS3dZIoLpZTdUUMQoFvyfaSGEtdF1yPI9Ee4Tozkpw6tAxCQNDH&#10;qVo0az+NAPt3jP7bBbC6gEE/0/H49jiwUUCt0HZDU16XWNxzqHSMx6NZIiMepeSBfyL9WuB9bexT&#10;ZwgVA4dIpSGB+XSoxuNVP3pBwHGlJCp4U8DURdR/T/fACG1tUwfPpKfiHSuia5Gm2kKSpCBVNh+k&#10;W/p/vPsyZO2i+XVqdOUNzyAl/UTyeCR9B/xP+PtggjB6qepcVgLEIT9A3AUgsAeD9D72KV7uHWiA&#10;aA9SFRWFrcgkE88gcgccfj2+ESvVTUGg6kBApuwTSPVewJv9ALjn24FA4daArjz65+MspUKt2HA4&#10;Nxfm3u3W0JBp1hCog+npP6hp5J+hAP59+x071FcxGT0AqeJGJsWABtwT/X6e6mnl17rA4LP6NP0B&#10;vex0k/Qgf71711vqQY7JbTci31PP+uP8D/T251rqHKpOoFBblTci1vzcD/ePejw690zzqo1aWPrA&#10;W7G7adX1sfaaXy68emmUKLlgQDdWbjTqFgbpzc/Tn2UzDPT0fDpkqYWctGjKxIBLKTZFP67nSOfY&#10;fvINVU8ulQpQV6ZXjK6gCuuNmVXdRZdf0YH6/wCuT7CNzACdPp0qV1Ve3j1i8P8Am7adR9NwS12H&#10;quGH4P8Ar/8AGkDWgxwz04WYLU9S4IGUcMuhiVKEAtqPJAv+f6e9x2RTz/LppmLcenCOnCqfQVP6&#10;gCqjxj9NizXHP9Le1yW44EdMsxrQddtSx+ldI1KfUIzqst7htJXjm3F/9h71JaIMEV/1f6v9WTrU&#10;3n1h+0vZVsTYkGRShsObKygX/wB9/rBhrRTggH7fLrRJJr1BqKBRdwmlDy5UC3I5IDX5Y8/T2WXF&#10;gq9yjrYcjplqKa6sreLSVF9X9pAwKNJqXm4/F/x7LWtqAjh9vVfPHTFW0SzFyA8b+nTcjSy3NggH&#10;BB+ot/reyu4ttdSBSn+rHWgNPTX5EQiMr+tyPRZwGjFirEgEH/Ak+0YkCUU+fXj05U8izG5IuUUF&#10;mRUdHt6PKSLEj8EAe1KOJMdb6mpTgqAHjZSLkq4Elhw9olHK/m4Y+1PhAKCCP9XH+fXuo80VMRIr&#10;BIxp1Mqo0ayEH0qFI5uf6H6/4+yu7jhIPl/l6UQceoMixrckLr1AFZFTU7KOFLDkNbg+yN1RaMPP&#10;pWvEfn00TlfIWIUqgAAdAwBIuyre/wBf9V7SE6myOHW2Pl02aixCnX+lmbUqgqL/AFIsP8ATf26u&#10;mun06svDqHIsaqPGgDDyXckXJ/Sy3f6Mbcf0HtSmmmM9b6gK93OpRpCmOoMSjWQR+2JI2sfpxcD/&#10;AI06hFakdON8K9YC0KsJIzpLo6GP9MAH6gyh+b8WIbkEce7VTVUefXtDUr1kVWjlRfEvKEqFkCjS&#10;3Kst7agfrYLwfZhE9CKZxXpsjyPUmOpFi/rKAeoLqRyQ5AYqAALH8k/W/tWt7KmQafZ1URq7U6yp&#10;XyiyB2vq8krT6SNDf7p8a8WI/P1Pvf74uE7QT/q/z9W+jj8+unrnPI1yeNTa4CpTRn0GQ3/UCOB/&#10;T3pt5nY1JP2enW/pY+uJyC6jaRRrAdSSVDQp9THp5Nz/AE596G8yA8evfSR9SIKuSXT5TEJbuUVR&#10;oBJOkI6vzqFr3/4n2a2W4/UD9Q56Rz24jNRw6zyTyrfyOnqjuxLxqNS/4soBuPrxx7Ng5rUHptIw&#10;cjqO88YVhKXKTIkbuHWYC/I8kg4VB+CRf/Ye3RICKN04Iz59NM01MrFboqj9Bjl/zhJ9RiLAKD/S&#10;4Fz+L+6s8Sip6cVaYHTPNVwshWJUcjSBCdSD63BYHnVybD6A/T6+yq7uI2Wimp6dVSM9J2pKNLI0&#10;BjOpLVHmXSgjb0xxW+p5HJ+v+w9hi5I1Er1cZPTJUVxKF5Gh0qlkBuIUdBxGIwAGC/UA839k08lQ&#10;a9UMZGek9HVu0i+JEWllIlMobXItT9C81v0knn0cDgey6MNqoOthBT59P0FFJWUytrZmeTUGlJDq&#10;y3LRxEAoF+pYEgH/AG/tYtjJOKjpFO2lqdOtFhDdWWnMqK0l3EQKkt/m3iIBNjzfS2n/ABHsxtNi&#10;dz3JXpE0gBp0rMftZlaON4/FDeObSgVZTI/q0uP6Di3Iv9ebexVZcslTRxQdWNCM9CHjcEYxJ/m2&#10;A0l2kYaW59LyAL+r8D/fWG1hsXhrgU6RyDW2kdK2KnSlUKzhHLqylVUaiAAo0kW5+nsSw2ywKB59&#10;N6NOD1PFR+pmc8EEJILvGByzgLxY/wC9e3DKBXV1UqKY67dxM3K+lmKrItlW45a6Ak2P+Htp5NeF&#10;PWwKCnWI+liWKhiNCNp0Bgp9SEhbFv6XANv6/X2yraG7j17SPLqfDUQRSEjVfiMEBWCm36VAAAP+&#10;xPsxhuYkbJz1XR1L+4/UnMjGZfT6GXUOQdYA5t+P6+1yXaBtI62FINepv6ld3sRpUs49QlX+wZD9&#10;eDxb+ns0U1U9bj6z6FKFuOLH0qCUa3JQN/Xjj3citAPTq/TdVxI0b2dUkA0hwpOlm5DEWOnj8EHn&#10;2juUBQk9WDaT0k6nyoSrALENKtrAOpl5ZlZbEqfyAwt/X8eyVsY6U9RZaiGQGNtJaQX0m7eP8Kbu&#10;PrxZQf8AjftLLNHpKnqydJuqnp5AFEYkYyuW8kZZTp4Mx0gXP4tyB/X2GrplIp06GPAdJDKY6LTK&#10;2qJNUsThnFmU6tThI7EkgD0gnn2Fr+0UgsvHrZkJXSegxrMY1NIdMUKtLPPK0ksYiM0IbWjBzyTc&#10;glBze/49hG5gZHNOvaSF+3pWYFyQsVQXmk5Yu4Co0lrDxkAabC3H1P8AvAV2FCKHPy6bdaLU9Cfj&#10;kaA64lZdLQu0lwbRqNOlS3PH9D7FNqujgKdJiq+Qr+fS/wAbkpAUBjJKsVKRqln8h9TXItyPr+PY&#10;jtpTQfLraN5Up0qoa2NtRKrb6LqIAQqDcIzAD/X4/wBb/Az8SM5PHppqqT8+sc+QARdWtmZWazsV&#10;CL9AAwH+sRb/AG/sl3KQKlV6ejNAD03jIrrTUv7hPoUkFiQLDSx+o/4N/sPYMluUByM9KOpKV0TG&#10;8hOpT6m9IVmJ5BRQblf6eyqa4Svdw/y9XQ+XXnrUYyorekgKCPpdf9qtx/tuPZRLdqGYDh1frCtQ&#10;xZBcsSPSzMAqgfhh/at7Sm9YALU1p6/7H+r+Z2BU066Ep18XXkBmACkqw58an83+gHugvz4nHH+r&#10;/UOr+EfPqJU1a3ZgyhkZUaYFQNRHoBUXFv6396n3NM0/Cc/6v9WemtI6Tk9XqZgralOkSN47afVa&#10;wbTa1+bK3+Psgnvy7EqcdXVCRjpnlqpXLaXQSk2RlU/uKDwoGn9J/T9DyPr7LpLqVzxz5fZ/s9Pq&#10;KCnUMVNT+6zqypJKAqBdBZgL8seCCSRbn+vtIssqglsVPD/V69W6ySNrX9IszaZEAD6GAuY1RPwT&#10;cEj35mDAH+XVlpXpvqBJpYES6Ha4juoCXHCqy82uP9h9PbUjdtP5dOdc6YMCipIAt7shb1XccKCe&#10;L3/Pu8PwAde6ckjmQlpBEsTmNVN4yCblQDLbn/EW/wBifb9G8+nYvPqctMGcJdiynUoRQVZD6ZNT&#10;GxUf0H59qEh1Gg4j9nTvXB4LfVUClwqoU9Xp51Kx+v8AXn8e3GhANKY/1V6eHDrDLGPG9wzRaSwj&#10;VAi+M/pH0J1E/wBLD21OtEI/l8v8/SmPiOkvXwsygGCJx4ZBIijTeMSWWM6vx+eP8b8eyuWOoGMU&#10;6WxtQ9Blk6cGcQLK0ClxraZdCIGFyokT+0P8OPp7I5oxqpWnS6naD0z1OOaWCSnjLOyL9w7kqiTE&#10;HT/nCCR/iFFj+fbPhgdqj8+qNTTnpHnHtSzRRzMBGCIhJMrSyPIx1eJQRp+v0uPTbj2pigeQhEFS&#10;eA6Ss6rUnh0MXXXWtbk3XI1wmpMcH1GIzqHnVX1HySC+kG/qi/2Nz7yO9r/Zq43WWPc91QrFghKc&#10;c/6j0GNz3xYyYYfsr01/J/5adSfErr3Jbh3dlqHG1GPoqh8bjDIjS1U0UdqeKipIo/LLJJJaNIkj&#10;JJ5vbn3nRsuwbfs1ksYUIgFAAP5HqMd23ZQ3hr3SP1ovfzAP5lHb/wApt/RrUrmsBsKjzP3OJxNW&#10;yRzPG8gMMtQkKRori3CKWFh+o/T2lvrp5SVXtUV0jpnbtqQk3UzanPl6fLq8j47pWb6+IWzcjG3m&#10;jGAgqqJZpvM8dZSSeWWKeSS8q6mH1P0BsPx7UWDvLZUfPRotQcYp0dz4w9qpu/as+Fklk8mEeOLI&#10;J4mdqINJp8Cu3DxOQGikUkgEj8e4/wB5tPp7kug7W6lTl+8N1arC/wASefr0KO/Kel01MtQyqpWo&#10;hqWV5I3jkgAqUEM5+gJ/SfrfgcX9he7C1r0OrGoFOginpqY0wYIGjliikhhnfwiJyuu8M7gevSAR&#10;IhLf4fj2XMSFJHRquTXpG5WmaSimMNPJLJUhnNTUyeStdj6Yvt4FUoI42F9Wkahc8/UI3pw8+lEQ&#10;7tXp0EOTxfgyUVZNVzTQwvEk1HHVQLQyx20yqFfWjkm8qFATcadJP0SOKGvRvC1R9nQe5Wrq6iug&#10;hWSgqsbQSVUlFVVNqWvXXKU8VWilgkcXIELJz+q4/KKQAmnRzDUJXrhmo3goI46fF09bUS0hUxVU&#10;ENFE6zeuesFK48bra2kEagPVcA8NkA8en14/5+kE+Piy9HEHqHZkQLKfI0lHjKPReoNVTuAXjDWC&#10;6WPq9Q+ntwY6rxz1moMF5EekkqEmeSAv4cgqGGrhc642pKgqSqmwuzAtb+tveyevdJzIYmkgaSfR&#10;LDKrfeV5IXXQliFhkgKhw5QKWEjIFYDhfbkbcF60AOPSQyNNk8nX1FWZ/JLXVsaHIz0/8JqJIcfD&#10;qeSmgjSSNXEZUhxHdwfVpBuFSlQKHy6bZc6h59cTLjJ4EmxclMGigL5xas1EBXxnx08tNFT3ZinL&#10;tIJDIv10rx7saVFeqAjy6yS1suPpaikerkokeqWqSrjeGrqXjrobQ0NJ5ADEiW8kzy6yQdTEEn37&#10;j+XVvLP/ABfTlBRZeMU0uSFJDPFTvHCVaOokjjmA8wNPSqFWFQfMBKvDNwCD705XTQf6vT8+vFfM&#10;9Q60v/lVPSyo9DWsoxkeVaJ6ihnjhMkkzMihmhkkUlYyP0ngi/vagYJ4+fVCOIHDy6DJaGTPU331&#10;MrUmVZSr45tYoWVIiHnpnTiMCMFkhc2t7VnSp0nhjpqhK1pRvMevTXPEazFUgoljq66gpYjNStBU&#10;6sNSxyF6i6xAJPNIlgFVlBDD6ke/AKrGuK/z6bNWTGaeXp+zpOZKaLFzeXILUTUcFRE2N8fijqcd&#10;HNCG/wAoMiMxiRwzIQHZOSygc+3ANQxx8+mHCqfUf4Pt6T8UlTUJNX00NEWrK+aaeiYo7pPCtmr2&#10;qlCzuDGbhTy39FHu9ABpb0/1Dpmtasvr/qNfPqbU0MNatLBE00+Nq6SXISSIi0cLRRLoiapknQM5&#10;Z10mJQo0gFpG1H3RGC/b1VtLYPDif9VK/wCrifNOVGJhpC00MmSKNA0lYY9C0MFRBZKJYYKbWD9W&#10;Dav2x6dH9fbocNjprSAdWafy+VflT8upK4+raiqaKPIVKRVqU9XWVZpxSx4spUhRUvSTLqPFzKzf&#10;2ituD70SoNcE/wCH5dW0kqQvnmvp8/n/AMV1jztZXJRs8Ve9Zo8QoKUTLPClC7GCaeWIKY3llsZJ&#10;oywCqfp+PfkCk5H+r0/Lr0hOmmrI8vl60+f+DoKaiaskmYl6CihnpyWmhiJkFZDMBTvRVMf6JWJE&#10;SxhvSgNxb2+AtKUJ/wBXn0hateIA86f5PQ/Ly49LOWBq/GRg1NDlqOkWnr5KXxU9NVQ5SEkRS6kB&#10;CzhrBl1gSICbKefaWoVsVFf8H+bp8rrSpowH7a/5/X1HSbzD6pqOlyWQp1r4KoS1NHdo6Wsr5I/O&#10;kE8bKyq7W0vUL9TpUk8e7oABVRj1+XVHAqFY59PUnNKeVeknW4eqjSGsDUlNUzy1FRkcPVUbVlNi&#10;5mk8kX21JcMY4jYyNG6BSTdDbh5XFNPkOBrx/wBX+o9J2RgNXA5qCK6c+n+qnp0mqqo+xLZyGop6&#10;vISwTST4+md46cpFF9u2SppJ1VlaIX1NIGbTyzWFvbiKG7SCB6+nyr1Qtp/VBqfQcPtHCn8+kRkZ&#10;Kp44VScza4mjoSlRSiGEzy+eYxhEUTuDw7sALgGxNva2JUFQcHz+fSOQMw41xjhiueI4/n1lmjaS&#10;myNFNIjS4p1hlqoJkpKajfKR6lyUSqLlbWRlb634HugIw68Gr/Ly6uwGkqcUp/xrzH+r5dJmqozD&#10;VFISK2ldIqXSlK8lVJJCnjmnpw2nS0XMkUPqYnmxv7UBqjhQ8f8AV9vDpI0YVvXy4V/4qnEddoiP&#10;MkMWMuhM9PDVZKqjDU9BTRk1OQqqRAjRSyt61deTaxv70OFSQf8AP6A+YHDrQUasLTj+ynGnrXPT&#10;rHiEH21XMTNFkJYzNWwlZppMVFDaqo5BUDR5WcXMQYsEuBz7aMnkPLy9D/m6f8IYbjUj8xTIz5+f&#10;+DPSRqMWDVViVNNC/wBxWiRsZjaSOmnaSFiuK0U9OoAii/VIJQCTzp59qkk7QQfLz9PPpK1vViDw&#10;J4Afsx/hrx6ZnwMtPUGWaaJIaZKibKAVUslUVc6FjkpKgKIndhpV4HsB9V9qFuKjSPPgf9XHpG9s&#10;y4J4Vr6jOMeWfTpAZfGRNJFJURGSedz4GiSNaan1S+OGnqkABvbh7k6iCf6WNIJqig8v9X+Homub&#10;VCat0H2b2lSrS1UlHDGUSoCzwmyvaR9H3sQXkIpBU3+n19mUN1kB/wDV/L/N/nKLixUKWjHQcQUG&#10;RxmV+3hiSWJZiJYANQtbyhfKwsWHF2Itz9fa4sGSo6KPDeN6DPy6w15o6uslmdZ6dVZX0RReGApI&#10;uicIltJfXyeLG3+PtsMRw68QrYpj/V/q/wBVAzSUt+BMoSnD6UlVIZHQ3CsAgOu44Ug8f0t7c1qR&#10;3dVaNeNOm+emhBhWokjdLlkWZIizKy6kLMo/P0Atf8/j24p816bMaU66q8XBPEtQsUEdI5P28WsG&#10;Vpkss0sjaf7N+FIH+24G1l0nT1p4VPw9JusxcsUj+OEtGB54LnTH44x+48lrW9V+B7fRgemGjK8e&#10;mcU9QjF3jBEq6SNQBDt6goZv7JHI9uVHl1Wn+r/UP9X8h6aknTzRxwgUc3+elWN4iCBcR3b635PH&#10;+v71UHj1rSPXqM1E80UazxsjGZqeIsV8jJwdcgT8AfQn/Yc+/dvVeostE6VEkX3JZlQmWWEr9w8c&#10;RsfA5A5+guQSP8fdgR17riqIJAkqVAiUq6ma8ki3FgWkVVvc8E8c8e99e65eR3gkj0I5JLagCsjK&#10;rXaUh/wv9R7117rjTySB0dZvG0btNHoV4z4NNjx+Tf8AA4PvfXunr15FUeVvs6l430OQkaTIHH6w&#10;B9WF7XA/r/gNHr3UFUp0E8MbCKNZBpCiwBW101WJJJFyf9t7917pzNaIfGJfGyujWQhUUcafK0Q1&#10;XYW4H0P1I96869e66aOlqYUcxQRRqCXBPMi2vrdWAJv+QDcD6f4bz17pkqcNOsat4zJF6pIS3oRQ&#10;DdgpcG3H04tbi9/fjTz6903U8aQyvoEhWLV5b/t3AUXaGaT03H9OP9b34U8uvdPOPg+6njjEP6SG&#10;hlZQxm8TamWw5Ab6MfoRe3vx4de6MPsLC4mWtBqwoaQfuhBoVFI1RLSPYhXLACxFyL+yy8dwOjew&#10;gic93QynCNSrTVmPXTAo8OVxzxLEkzSzCHx0txY6mtwy3Xl/ofZQ71+Lj0IIoAhBi4enQqYDdOEw&#10;tVLQZ2nehpEfxSNQgPTKopg0FJB57uA8hUSeQ6WFyot7K5baSQa4zXo+iuIoqJLgfL/J+frx49ON&#10;Lv8AwuMxURqnkdVeopMfTYmoo0pZUmJWpjkV4nYuFvqnhLFVNgUP0p9DI7Yx616um5QQoCTWlaUp&#10;/qP2/l0gcXuCDLZaszrLUQtSo8UNNQMixPUhvFTVM8cgYSxLHYMCrM31e/1Bj9MI4hFj5/6v9Q6L&#10;DeiaRpjUU8h6+X+rj0Z7YkdPVUFDks/T4ioeWFaMz1OTkgMEbzl4KiN6QBEdXFyoVgRwVX6kivYi&#10;h0x1oPToQbe4eINMASf6XrnHS0yXXK5KCNcfS11bkzWyNTSwzgUUtT/naY1iKqGCnmAKxBUQSaSW&#10;4sSkWajUPw0zjNPt6XNDHSi5IOM4+35D09eHQZy/fYnJVUyieeqekZPuDQSRY9pnkNLWUDUdgrfb&#10;ENqc88C39fbpCMlDw/bjyPyr00tVckftpj5iny49KTE1VS0VTX5WGsRaWogSOeCujaur66mUB0pU&#10;luDaNdMaDhF1H6j2nZVrpX9noOlaZUs44cPmfs+zobcDGu4qejhxuQ+zkqKFaqv8FQ/+T/dVN1pn&#10;eqVvK6LZZnQqjElWXTc+6qBWjfZ/l8v8vSwDWKA0NKkjyqeBr/P16VOWp8dqkoESPKUUtqXI0tRT&#10;NDNRTwRE0dLuCcKsUFLUOuvQkLQhbEN9T7sy0Bqaf6vw/Pq6kfDxHCnp9vyPpSg6LXu3blHDVEv4&#10;pJ5EyC0dbSn7/G42CBwtfTVVLMPCviAK0vhYqCuok3sEWih7Rj0OK/8AF+dempkjIzx9a1A9Qa/y&#10;p0Ub5C9bU6bcw+9MZSRrBF/uMzU1OZUlgFQwbFVVbSsGCidLXdT+ttJubexdy/fd7Wkh+a+nzAPy&#10;6j7m7bYvDju4Fp5NT+RI+fRI5kC1FTSPPF5IgjKrrqQ6kuxRYyPVp4tb8fj6AZAKEr1HxBAz0rdt&#10;H71ZMbOVJk1mGEoIoYysZAkBfhQfzfn2zKNJqOHVkVWND050UM8FVFHJFc0MplWB1vIqhrCFHW55&#10;PPF7H/b+2XavT8agcOn2pimWp/iMcKrFlJT5Io3iZakooUpNCPWjJ6QeOfr9fbfEafTp3TQ6vXrq&#10;PQ+P/hdK7fdQPJJUxtHGjwym7+SnMo1obAF7W1fgHj3Uih1Hq9eyg6YGD1cUcSzCO83rDxmnT9Wj&#10;SARcHVcMot/X6n3YYNR1QjVjpc4mgRp4IdY1SyxgtIE+5jWD9YYy/p9VvybD68ce0M8lKsfLp9Fp&#10;2jo4XU+wo6muxGqSSOrq8mIMhEGpzDSrMolpa6Ux3JVY1bxlb3YEqBbiOuY90KRShfhANPn8v29K&#10;1ijfB6ti6pwbwVENHj8BSCZYKfxZmrUCneNU8kdOyyEozTOQxZxfgj+vuBN6m8ZTLI5oScf4T+XR&#10;FexqZio/b0ZOg2lkKnb9KcnM9FTxyzaROrJBVSpKZZW8yBhCkk3+Ti1jYWAAN/YVZ08XtOaDA4/L&#10;+WekwtmKDV0512xctJWRPQ4anlr6/GNWZGkYzUctbSeMCueCYXQxoLFVChmAJUj35NFKFjQGgJ4D&#10;0/Pj9nVWtyOHWGl2zTyS0ePxFFGYqeCXJ/YYmoiMORqIWUyVs8VQEaQp+lkmc2tdQT7WxAltbHPC&#10;pFKfLgPtxTplo9IqOnKTbdFTrXbmzcchlt9lSnISDTDMi3p1ix8mlVjVLs3lFwbHTpsfZjHHT9MU&#10;xnGf5+fXowdVfToHaPaFXkM7Lla+DOpSU89dBFDLOkdJPRwpcz1tdpYpHqYMiRguvBX8AOTHTHoS&#10;mc/8V1SVat0navYNbjaOrqoFjkeSF6XHy5KeX+KpAHu9TEJTIDG+sqpnkIViHZQTYMSXUesI2AKV&#10;oBQ4+QGcZp/n6TGJg2odMtTSNQGCnfyUdajRvTIYI6looUpP8sjlqkAh8jWHjkIB0Fha9vbGtJQW&#10;WhU8fnnFBxp6jqxHT7jJoppMfVVirA8VGK6gqJlhlEsygxTRaEHrlijFtJA1fT6k+0UwwQpqCaHj&#10;j/YPWjQZPl0L2F3BQaKbTTBkNQZD5w6TVU3g1RUdOEIjYKvq0O9r/wCv7LTbkV8hxx5fb5/5/wDD&#10;oOpNAenSszE1a70ctDJG/jgp/v6QqaSSopj93TIY5UMFgh0zRGxve7e/LEFyD+3+fz/2OqyEAU6T&#10;Jys80lRPkaaI5EwTxTV9XJBGKVNRRapGN3jjBKu7BgrKNIYWPt0xoO1TVfShNfUZBr6evTHSNr6+&#10;BhR1QWCedZ4oPMlNVaZqeM6JDVs59Zna6KWZGFx+oce3FjIqtaeZqRj0p8gOPTbNXHS0Rlx0FfXY&#10;2QQrNS/by00beOejTR/lC5GkIIVYo7lJowAxN9Nxf2mI1MA4rnieB+w/5Oq9TKgJS06VFPUTVMEq&#10;LFjhUvBCFiaMeByyDyvNyxXkAaQHUG/u1c0YCo4/bXP5evXia8eg2zEMU1ATWwqXZpaaukZNBqaW&#10;JfMszIw9MhNgXVb3B559qYmo9E+0f5vmOm349BxlcTSzyVFTPTyU0atHT42CoDSTxymEJLHThQV0&#10;MCjvIxuLcezKKcqoCn5mnyyCfs9Ovaz0gK7D1MtOtVj6Q1KGbRNTj9zw1cMngepWKNTZY5BoRpCx&#10;P10+18UyA6JDkZz6Hyz+3HVa0NeuEcZheOnrZIRPQSQySeKr+6jqauQF5oqioeNVVnJASCLSV0/p&#10;b6+9k8XQfF6ihA9af5STXA6uuAB1nlyeVjnWNJamVY5GLUz0TTwLGB/lU1RSyqVigjY2FXoUkrbV&#10;bj35UhKd1B865PoK14nJpU8eHTlcU6401LVVsdc61E8kRqYoZJMhWPTiFV/yi2OESvFJBLHYWD6m&#10;NiFQ2s5VE01oMeQrX7cYI+zp1W7OptFgZqWopTTfxWoq6yoaqkWGngEdbVxjRHBU00vqSNFsoYk6&#10;QC5Y/T34urqQwAC448AfQ08z/wAV16o65ZPErj545glJWS1MsVSIxWMtPCZdTU95IxZYSQUm0qFD&#10;WHN/bkZ11BqOIr5keePMjy6sSp+HrDUVNTSGmmqaQxskyUnnpdccUNLWJorKOrpAA0UhbjzAnQCC&#10;Bzc+VVYMAa8cH5cCD5/5etdScU6QOtJTpIwlepo6mpqhF4qWrpR5DTxzvzOhjN7uoYn0/X3SXu7j&#10;TyIHqD508s+XXunfH5HGYitp4YKKWOniVZhYPM1VI3KUUaufJ4yfVNqBLAXUE8e0dxE08ZJOSP2D&#10;1/yCnWwaGo6MHgs5SZWnxaS0FMBWVRroYZFkj0RUqXlneni0aJXK6ijyXkCgWUWHsJyWzRMQD8Io&#10;SOBrwFc1pw4cTx6fJFKN59CWmWo6KD76qU1dDVTwyY+KOjWKWaeob7eOtnoJQHsshYjVJ4yQNP4u&#10;nVHY6fMcTXyGaV8+HpXqwpTpnq6zGo7RfeQTyxzLTZOojRIgZZGOujNHYBmQklpITckFSCbe3Qjf&#10;w0rkD/Z4/t6ozgfb0D+6Jo6Z0iWgqaRJDLT0czVEFJDTByXlnmp2OpEChvGx5B4F729mduutQdQN&#10;OPmf2+deqeIDgjHUOkBanZ4paivqIjRU1E0xhSOOmm9XkUMtoJ9OtSSLutiOb+98DQjSMk8ePpXz&#10;FaH7cdPqV046daXFQ/aRPQeWsNLSGrlkp4QG81POyU9QPOSiyKSAkCg+Um5sbe9l+6jdtaAfsrTH&#10;r8+HSiNMVPTn/CJoWoaeuppcilXAlXAlRClJFMRH5KqkagtpkmYeqRXWNiv9r8+9B0IJWi0NMZP2&#10;hsY/M9OhFHSeq3MHgrYv3ESaqpIaYRiepoqurX7WChUyR+Sd15aPUr+FbcfQ+1EYrVOHn6VAyT6D&#10;50pU9VYmtRwHSbnwbssBiC1EJjaLyU8i0c1U4/z0ksfJmWOx8gRgwb8L9PatJhwP20OaenpQk8OP&#10;29NgVy3Dp9wyfw40ctHHBNEGFG1WIqhGyDIbPBVUpFo4yp06ksusHk3PtuU6x3ceOfL/ADmvTlVV&#10;ar0NeIrFmMX3eSoYZ4YS/hqIpI6GnEsZenSKJlJVlQaJFB9PB4B4QsgANFr/AIfnX8+nhTz6mTVV&#10;NRY4y0lU3kkYvC+NliFXFTtcNIkLqQvjvZVazOt2H9BUIuqhFB8+Hy/1evV6qBjoD905tlqIaWOC&#10;oVKSJ4oat6ZleOcq0k0lWk5K1BJBuW08WI/p7WQW4KlmPH/J6Yx1UZJJ6CfGZZ1anqX8dJBMxlgg&#10;aSoGhy5WqWgSiEZlkBv4wPoeBcgn2teI1K8SOJx6YrWuD+WOnOn/AB2TklqIaZ0K1tLVTOrGpiq5&#10;554Y/PRzsoWPQD9JDNHqHALE8e25IQE1D4aDypior6/yNKde6EfE5t6ZVqWWatrA0jzLUwzcxg66&#10;xKWOsVkZYmDRtZERbXU/n2Uz2yv2nC/KnHyrT1+dT8utDGPTpyxWTi889bpatpD9zXIb08hcCUPT&#10;Y94FbQHW9xHFGrek3b+rE1sCNNNJ4efpxrQceGf2dWBoa9C1tPc1H99TVwrKWBTGvhEkEUFVMBfy&#10;PQeMkxMD+ZWJX8H2VT7axUxAE/OuPz8v2dKxIjLQ9Gj2tvjH1tK1VW/aVFXCYwkTTfbQVtGi2apc&#10;OFQvps0jNfn83Pslm2qWFtAFR/g/2P8AJ0yWAPXcvZFOVr8biW8VbBDEUrpy0MlPDLLojp6Y6fG8&#10;fqAiCkEXBI/PuybRIFDy5B8hn/iuql/TpBZbcw/y0VGWlasmlpYZ8Y8SLVnzL+irmjHDpYNrtpb+&#10;01yD7cFitMJQCtD17UCKHoA83kKOMZIMyeYSVckuSXHyUkFOwj1LC9RJYo1vR4gr+o6m1c+30gbU&#10;CB6Yrxz6efrX8utdvl0CG8K7CQzCnoYxNRrBFLM/gDikdqaynIVkBhQzK2p0EoAGkuL+xLtUM3F8&#10;GtAPz/CPT16fiKDh0U3M7ixMFVHFAah8fTVEsFdRzyvLFUTSnz0lbFkiigCW/qLLYcgEm/uRbe1l&#10;eOrihIqCB5cCNOa/y6TORqJHQi7G3rU0mWePKywUa1c9EJzRwxfbxUzP443oHmB1nWVQyOSpJJFv&#10;ZTuO2xyQ6ogSRX7cca+n2deqSaHqzzo/tWiFHFFWijepo6spDSUNo5oIaecwrT/dP6QraWmcqAHt&#10;cX9xFzJtjxPVKmoyT/q8uHRzbXMbJpJ+Ho+uD7GxlfFTiSskehFO8zBCVhnlLWRJ54raiTZA4BGr&#10;i1+BHs0vgHS+elYu1Iop6e8hmIWpRUCrlYzMwi8+qaF0YjyoIqlR42Bsul7H6sBb2k+ojaor04XD&#10;DJ6Q+RpZIqYSSTxh3Sp+3oo2lkmikl4vTv8A5ryk2TUVte4ubX9t4r8v8nSeYjTjoo29Ke9ZVLDk&#10;F0R3UZVoNax1LSaqyV9f7agAfb6l9NyT/X2fWQBWhFfl8v8Ai808+g7OaPU9E23nsjEqmWM1PWoT&#10;W/eCmaRpISX9VVHUQU4USoW4GgAR8aQBz7HO37lOukKQcUOM/LPH/PSnRXOqkmnRY9x7UWlmC0cC&#10;x0dTdI1rJxWTUz1KE0jshuHtZgkbn+gvf2PNv3ASrWQ1biaClacceWafn+0o3joc9As+OUK7UkVX&#10;VeI1EC4iWMp5nj/Zp0qZXAZPMTqfSx4AA9ihZFwrlRWndX140p6Y4/PpjPl17QaNamhDU0MNFTxY&#10;+cqyyx/dVrCaSSM2s6LcaIgdQANz7sSr9/EsdQrilBShwKH/AGMdaIJ4dPO3cdBUV1TRyGRQ7iFp&#10;Z3EaVM8SERCSkl0/qC6RpP1A5N/bF1IVQOtPWg8vImo4/n00EBNel5j2nx0c9TDTimWWKKmo6nIf&#10;8CKilpNUxqZo6kKFiRiSge9/p+QPZZJpdtBNaVJA8jw/bQVPTy44dTMe5lo1rRQ+aGOWkln/AGWk&#10;rpZQ9oKbGwRhTGGJPKt6rCwH1NZBRtBahNfs+eo+fl04gxXpvrYV8lWZKeSCSoyJ/iAptP8AlMM6&#10;AUlPWRtqUK6nTIVu301Mpv7dj4AL6UH5ZNPsPD5fLqpWnDp1ojW4qF46fGxvUo01MlAoFVTVE0Au&#10;qU9Z+qMgEPpY2Fr8+23Ech1Fsca8DnjUedSKV6snQq7Owc+4ftlmeeaOaOVoaCSHRUrPTwmSppKh&#10;4rCUEKycHVccf1JfPIsRqoocVJ4caCnp0vgUuRXoxGP2hOaGgkpX1Y16eJaageTXVR/dKXeICQeS&#10;IgnU5udSkIbeys3Clip41yacfn6Ho3SEqAB59I7cuEoHojSzLBH/AA165EqoKdaqvDxyeN6ejAVS&#10;jN+q7rdCpIuLe18DnXUEmtPOg4ceqFFJoeif742upkjZamF4EgmyDUsNfSmi1zeqWVpQvn8pQrJM&#10;h0H8i3PsW2E9BSlK4qQa/s+Gnp0hniTV0DVBmqHHVr0kQFImJm8v2hlSFa6qq30ioqamceSZF9LG&#10;SHluLizX9nUkBkQOc6xSvGlPKgwOHA8OPSZKA0ToRdvrV1UE0M1RNFXNPJk6SLK0KQBJShZZ8V5G&#10;0RxsnK+UmwHAB5BbNoVgVUEUAOlq/wC9Yz9lB1dRU/Lp+pqGqeq1zvUkvBBWU81NRDGxxVjRks9I&#10;YwY5I/1AmR9UgYaWv7ZLR0IUClaZNcf4a+np05jpsyWLqq7VNXzTSIYvBCkMMtDT0spP3McUqqAX&#10;IA9Tspuv9fbscqR4Wgzx4n0+wdUav5dI6vwc01TS41Kd1hq62Grilp5oPuMii0hEksjfp8ccq2Eb&#10;C35YXPtbHcKqmVjkCmc0z/hI9OmDGPLp0wGJkCV1JNkqPJVDg1dVTxJFFUz00X7VNAaqf6NGxbyA&#10;t6gOAALBua4VmUqpUAUFeGfl8/5dXUaRTocsLhKahWLVkKSmqYsdGZzEZqiaeOE6iI8ZLq1MiaL+&#10;K7NY6AtrkukmMhJAJFcDAAr8+Hl5/wCwHU4dQMpkqSR6enSngSkpw7Qtj6OD7qZqhysNVkpU48mp&#10;WMRkuyG4J+hDyRsCWY1PoTj8q/z8jx4dW65rJJXxUtDkqytmLwT06uJk0v8AZqKsVMEs6pIpC2E/&#10;7trkAKQb+9FVWrRgepx64p6H9nD7OvdCTiNoQyD7qenp1jqad6eChgjWOndCumWpmoyF1TsORISN&#10;It9fZVPdsG0Jmnnx/IfL8ulCadPS2xGDx9NjXWix1bO6fbLHJHFqqRHUSaJ6avaUeQhSAwf6WGlS&#10;fp7QyzSSSVJpX9g+zrY0+XS9pcPFkofBLEgpaulameKiUVOqnjcmSt8JCyeaGQKvB+h5/PtNq0tq&#10;pWnr/gH29XFTgdIPL42oSKOtpaJamSnvTyIwfzfvKUNS9EylomQrd41/Wbc/T2+NBqG88/7FfP8A&#10;ydIbnIPRfszibVddReSaopKkTVkc0rRypClEwMj1FG/qCrMQQEu5Uki1iA6rEKGoKj+dfmME04dE&#10;z8esS1S5PHpB9pD5nqIlg8WialpvFZWl160aeWRbmGKZwRa7qR9fBQklQ3+c18uBoB5kf7PVga9K&#10;ejqaNwI4alIIq4wQCSWNKaWoFPMJnhqIUjigjkQjQVSIXsSL6g3tplPpXT8+H2eZHzJ6VLSvdw6c&#10;ZFZykUcdUhmmqJZo4JIJ/vVDBGVw4N30FbtY2sVQce9Afi+X5j/V/s9XatMfD/q/PpG1VFULFXw0&#10;siFYawpPjhOUem+zIkdHQgqxaUhY0dtJNwFHtUpUsK5qK1+3H8hXh9vSVskg9BXmKw1MyU89S7U8&#10;FQKqOijEDU8N3KmHysunWsl3eM8gabcezGKMKO0CpxU+fzA/y8PXpHIwA0+vThjqupWdKhFhqJnq&#10;WlpRVKtXU19UyiGSAUakoSOCiM2oKCTb6CrImRUig8vIDgfX7fKvW0yg6XorEpo2pf4g8n2cDTFX&#10;kNNB9+8v28sMFKAU4DFSha4BU3IFwnCkjVppXhQVx6/5fn025qfs6gZOrgr0/h0cCffiFmWljeNJ&#10;6CZWFpZamAXieRTeJEBST8kcH24q6TqJoPXFD9g/wniOqdIKup9D11a07PIypFTGnpvuKOYFgtTL&#10;VVDqXSVpCPQ62TTYsPSfalSvauKfM0I+zypTz+fDr3SPjq0Ec9RFJLlI0gcfbTPElI6pJpqJIkAI&#10;Lh7uSxLHgkgFfawICQH7Ps4/L/N+XWjSmesBBrDHHUTqvjqonppKuidllEkdpUaJPQrryq34AGom&#10;xHu40pUgUqDUD7f20PE9bxTH+r/V/q9T3CKaWndBRxmeSRRJE85mmpmScxgCfhkX1LpQXv8AW/vZ&#10;Gk/EaDh5A1Gcde6bMsiwVNfUiCaorhDFA0MKtNM+oeNkp5qc3MkYNiqg+MAk+3YjqCrwWvE0xT7e&#10;A6qwqQOsUZgoZSrwUDRwiAyRMqz1tFWSqIpVQsQPIHIDXs/0u/8AS5XX5tmtOIBUZH5cfl1QYPr1&#10;l8khx0Sx4+j1wVq0/kqY9Ey1KNpetpaWRFWWJ9Wmy8sxHrbTceAGvLEVFcHFD5E+Rx+zy68Pn+zq&#10;K9L91JkJhh6Z6Olo1mrmdFpCsiOGokxywa3meR9SNaK8bGxvb25qKoKudR4Zr9pYkcKZp5jrdAcD&#10;rFpqZwuQgUpZtUuPqDS/cxLCoh+1IlHmmjcksHKhg3C6V49+LIg8N+HkwrSpzWgwD8vSp63UDtPU&#10;Ovp6fGTTzw0McssjLTwS1URqp6BCV9c0rs0ZsCY0WRbX+p49+RjONDGlK1zTVTgB5/PrycOoVMs8&#10;aSoZWmMNRLWza446d1pob2p50cC3jP8AmihAUEe3WKEgAUBFOOK8CQRXiONfTq/UaarySERrSrHj&#10;6mmasKTzpIGWtm0ed5HVnVh6RoU8cf097CQnicqafPAr5cR6VHXuolLQmqEVZJPR0qRxmmid6hqi&#10;annjnIWpVpRYx2BIj1Ai30592eXSSgBJJBOPX7PPr3U/HGlqY4vNNFDNLLLE2RnrauOSXxgvKppI&#10;S02sXVo1QaCbfqvYMShk4LUfw6Qaf5P8vWjWmOp0VRFMdU9RPWQlkiix9dSKJoKmoHjqYqbKUp0y&#10;f2WHl0oB/qXv7TuoXtUAHzYHyHCqnIpwxn8qjpsgjj1lasNNWT+SCNYUx8sdFVVrJUVFPOrhZpwJ&#10;T6QUs48zHQACpI910K6DSSSWFQBT7Bj5+nrmnXhwPThLXLBOwqamepMao0DeE1MEsUFPqhmp54hp&#10;ZyDqYuFd7/gW9tCLUDQetc0Iqc1H+QVA+3rXTf8AxKQRQpI74/HtFUVE0kjIHlmncIi01Mg1XZCv&#10;qJtqbge3PBXWad7YAHlgeZ/IkfLq6dZqOeeqmWHH1NUyELTUkCpEuuJGIlqAxX0xTLdVFrEqb8e6&#10;yRoi1lAxknjT0B+YPH5dX6cGiapj8RhrYFp5acJLJQaJ5TTVGoUzSIwZzGw16wdBt+k/T3RaK2sk&#10;Gta58j+R/wAFevdSJZqh6eeprW8LxokqUqok9QlPWSGOR0mbVrEzWJjQgqPpYAe7hVBCKKmtK+RI&#10;p5YOPXz68DTI6jyV0dLW1lZTyOKWshhXKx1UbRwiV18a04Wobmx1Mgu2jgEG9vdwjOiow7gTSnp5&#10;8PXhkCv5dbAJNOuS10Qp0i+7xiSz/bVMMxXIPR1UUbXleskmVI2sqqEj1cMWtYe7GM6iaNQDh26v&#10;ypkf6bqxQhanqHFUVDzSzGllnQ/byGYWaoiLNq1wDIIix3W0gJ1BFNgT+bMgC6Saccf59Of6PzI6&#10;8nxDrCtcJpfvKZo6WWWmqqiOikaQ3WNgZjIH+uoCzPHa/vWnAQioqM4pnFP9g9PkVweodVMtSrU9&#10;PTPSy0tTHLUsatYVqBXwiRFnqgAI1KuwsQdJP9b+7IpVqlqgj04UPp50406rpUZ6daXKsamUwTpV&#10;1SVMWPgmjhSGRWSLSkU84C6WQrpLovr/AK359+MdAKjSKVzmufIfP+XVxWuOncZsrLU1EonkqKlC&#10;0Lfc0k32tTGbLVvF6ZVUWudT2N/owsBoJgKKAD5HIOdNeB/2PLj08OHWWuz0uRlEM+TYpD4Z2+5l&#10;kipskYf89HLFInhVSNTIQysObrex9uRppzp9eFMAmg/pfyp8/Ie6n0VfO61E0y1TymklIlrR5MSq&#10;yuPFTLAQrsFS5GksOblSLgK4woIC0FD5cftx/OvVhUcOhAx+TppYzDP5/wCERQp/D6SryiOqCIeN&#10;5VESrpCsPJGvCte34sDLUo7vxE5oKH5Z+Y6eU0ap6eRnMJFRti0r54oqqqXVj6pkL1MqxCemqwlY&#10;utIHchAHJC/g8n3suB+p5j04D/Z6d8VfPpLZLN4+rlrHhxs2KqsbR0cJyKqkiwS1r+CSCnhFtC39&#10;PkNyGu34HtMx/DqqCTj1p009G4dNFFubP0NKrNmismTq/FJ/F4A8VV9ghnhqJHKj0NpMYaX/AAt7&#10;rVdRqvAVwc5xT0/Z16NinSgXt5kpJo4s5JG9TUUZnWjrMpKmOMJ1tR49qIWREJ1zaAFbVp1WHtXH&#10;IVwV4eukE/M1416VfVMBStOkxuPsKCslkymYGKqBBBUwUJEyz1eRlJVGmpp6y4YxsQXjlUtc6AB+&#10;ourMzDQla+fy+35H5Y6bMivkmvQeZDOSqrTpCaJ2WB6OimLSwxS1Uul1nNaAkU4Cs4ALiPgqigcs&#10;0RzTiPP9g9Bw+dBXh1RnBFB0JfXdQEqqKrqlq5PM05pKiWSOuDyqqz0bSU0A0MqS+u7RqpNi3Huq&#10;010xjyAII9eIr+VT0zXNB1Yh1fUYuCfGAjGrUVU8Zgp5kvCpjcy1SSIQQWkkDILHTqF/Yu2NqSiv&#10;+r/UOqvjj1YDs3JR1GNWRDGrrNUOtO0ailo6Ko0l41cfVi5Ul2HBYL9F9zVssqmIf6vPpHMmK+nQ&#10;8YquaOejx4k1yTzMJ1MnjNZUNp0rBMgugVWuZLkG9yOPYvVwcDpMeHQx4yqjlLRU8UEcyRaZVijC&#10;yiMIzPHWVKWPD8K6pz/TnhLIorU9JtNCT6kf4en/ABlTEqDyJVNWQSpTmUorhvJH5oxO2m8kZHJC&#10;gkW5t73EuceXXpMjoS8JOEWkp9KeRorytDqVZxKTJHpV9VrnhY2W4PtYi1NT16Ph0v0niZYonSQy&#10;yJxKI2UjSdEcWi1r24a/+vz7e0qM9OdRMlFLLHpPpkUKf3AmiZb3Yoyi2uw0hf8AePdwCTQdVYkL&#10;UdBzXYgSCd2j0CR2DwPeKFTUL+1NHb9Jte5+t/r7oYgTTz6Sl856Z2xDU/lclJBURLEscbK6qECg&#10;EM6kFfzYDn/efbP0/dXrYfHWWMR04LSMT6QjMJBCramBWaMEFTyBG+rjixI9r41IFOqio/PrGmQ8&#10;kc7LAVVwyKJ1FOTMjEX0sNMqpyNSD6cm/tRop59bDODWnRfO2BJBAZKVYHmiLh4JojVrFCIRKlPJ&#10;BH+t59WkkfpLXsLWAT5hi8Raj9vQ/wCX3FV/L/B0TqfILicrXlTQyVCJTwSiaSWmERmKl9RQclXY&#10;IlzdhqNz7jKWMiQjqVrd9SAg9J7dNQ1d5pHuImUwTs8EcMcsUgKmC59Y02dom4JIFxax9o54iw+z&#10;oabJc6W0149FA3Zl48THNAIZ6qhpJY/OBJHHOiKdMMEKTfuVDW/ckc3sCLE+w7dJQlehfrGQRinQ&#10;VZfLV8lQKepqKekq6slY9amro6qHQrR0jzUwvFJrspLi4P04v7KigqdP+r/iumHJrx+zP7Ps6gR1&#10;sTTNT0hqa+OSlVYosfJJMi1VaxFXQKiWYp5AD5iEA0st7iwa0gHh/q9f9jppj5f8V8/+L/4siXg5&#10;3ajimrK6lLRLDDF4qmI1MFXBxIIonU6JANesqxDDSb6effgtAadNtw6HvEwUckVFWo7JS0lLDV2m&#10;VaZcPSwt++0yuT4XqHILQquk6i1za/tgV6TvT8+jAYQR06Rqn2FP9oG8sNwacCaItqoJZBeUm12j&#10;P6z9PSB72RTpH0ItNOfCpg8tRUjQtRanWGR6dotRWpZxrEtyAqx/Qgj/AB9ux/D1Q4b7epMdcI5I&#10;6y0fhWKJHqZ6RZGkViPE4RV/3VfQ39p/z/g70z10WEw+39FOjO8OShkgRadBUPeN1qJbCKwKsATc&#10;W0/n3qvW9JpXpqqo4m8sZm8tQPAgq2VtP+TAxlYqVAGYOTpWxYsLn6X97610mqyHy0sgiC1UdVIy&#10;zU9W8sRp6qlk8KxaXVSRKADpuCRww/Huknw9aPDpC5Onp44pYo43WHRMXmYNNDVKr+JjIlQAykAn&#10;UUWyrYj6WDDipI6UxGgB6Ss+NFPZ5I6NKWmcxAY/xmOop56cs1ZVKF8YWI8xFSpZrDgn2yRTHS9W&#10;1DpPS0RhpBDJT1EaweKajooTxVrU3XyRyoWOkJcS3PEg9PBt791cGhr10y1FNVwFsbPTxVEf3FNH&#10;EIwJYIDp8VXTuugMCQ2puWuOL+2GTTnpwGor135Kuljmp7wPMUncSeZ5qxaWdPNIsuuyqiPpL6uS&#10;twBb3Tr3UGYwQwRVYpqf7WimgpmrCwnmyMki3liAqCBHEX/SqhbqpGsA8762DQ16w1oykKz1E9XQ&#10;kT1kaPTLSvF4aKKPyMkhjRWV1U+qMloyLhmBIPvxFRTp4Hz6ifbIstNHNNF4KhqmUpKsT48VkMPl&#10;iSodk0hWfWll51cKb2PtmmK9Px0IIPSTqYvvqJJpJYq0xStFRQGWSSW5qfBVQQSECQvA40tM0ll+&#10;psL+/UIOcdOjSQCP9Xl1ir4JjJjbyft0tV+7TxGEQVhhXXSgVESl9c1wkkrLpDXsRwffgAQR5/6v&#10;l/q/kLV4dIt6uOaWaVknLiRKxRUorWpVcwzSVNdGLFY3UiJAvP6m+nt0IBw6uhrx6S+UPmoGpaTx&#10;QmaWoWiNdLemoqkPeqipqqOxkWc8JcH8fS/u6Ah6n/VTrzdwIGPLPSUkiqK2AwVCT01ZJRwGr+ym&#10;paejFLTP4IZqaqlu8RBKO8duV5+t/b4AU/L/AD9NUJ+KoJ40+X+rh0jhURySU5RKiCmhmnp5knnp&#10;q1PuSD6YaGqDI4JtqlDox16lBtYO6CTRvP5f5umdSn4a/t/Z68Py49NeWra6oleAstPEYFjEWMpI&#10;a3JQ1zuCyUhm49CgeUQMdIII5PuyqoOr/D6fPqrHNAQP8NfPj/k8umCECpqJpjUQGmqYIVqqpImm&#10;ysccE5iSM+IRO6SvdkDhzpup+lvdjgBSCSOA+3P/ABf5dNihY0ag4+pHl8jnjnpgNM1OKgxwSUmO&#10;pqd8VFMZGEH3qTkSrUpL+4EnQrLwPSSPUAtvdh8zUnJ/P+Xy6bUYNBpHAfaD/l4/z6iPPQ10VOjR&#10;FKwvHNXUtOjU8fipm8cEn3Kj91AVGliSPT9bsPd9JVqk0Hl/xXVaowBpQ+foaf4R03tU09TG1MA8&#10;VP46+VaeTyOamqi/emGOp9ItCVbQrP8AU8fW/twLTu/n/q8+qEqcfbg+tfL5dQWmo5JMa9NFKF8o&#10;WiqFjjFoq2RYniRXBZo/GGX9xSiNe36bh0KQDr8+PVe0gFfy/PFOoP36xSzQ4+rpKWSGtdAhinip&#10;zHSyfvGpkkR4Z45UeSR41ZmYqulfbgQEVZeI/wBWOIpw/PpssASEPnTgfzqaUNRnj5dMoMq1izxC&#10;WqqMbNFFRRGqgoYYKiQlop6GhdFLrBEfIzsjrYnUot7coCKEfFx88DyJ8q/LNem6dwNa04cBQ+oB&#10;9BnplaQST1wOLpZXFJPTq0uSmgytRS1E5+5qHmAIaEECeIzIjKLCO4a/tzSABnzHlitMfn5f7PTD&#10;UqRSvHicnOT9nnkDpgppIGNM9TQGCnys0g+4liqWiSloItNPV1VS5ssZlIc6QRawudPt4rghTUjy&#10;9Sc0p0mFOLAAN6jAA8/sr03VMMZjpquWWKpqX8hekpI5qbKAyORHPAsQaMIYLSkv6gQASNXuyk5A&#10;/n/q416bZcAsc+Y8/tFPln9nUCannjlmilMSHx038Nifxxyyx1yGVpo2S4Wd7aT5G0WAJtx7cFCB&#10;itOPp1rSFJHpw9SDmuPM/P8A4uHTjxLNSwSVVfVSqsNLV1YikemngXyGlrNCgIhDDxy3KMSLC/0s&#10;aE1oAP8AVw+z9vWloooCST5ny+R/z8K9QpIBDLDH4KX7uKGeKGmaeBXkRNKR42SSQGGRneQvbxlv&#10;1A/qv7sCKfL/AFZ60VCtpoCR5f5P8vr1NmDs5qXpmqZIhNSzUuKE0SUVC1OJKd0mYmMlGLa1YLH9&#10;fqQCNUFKV018zwPr6fL16uR50qcii+Q8j6YPUEmFftanxVNRRJFTpXV586VEtZctFHT1BHiIhYKs&#10;vLDSbKRyRv5Hj5Dy60QtQRUgUqc1rX9nWNqQzp55adCqU8oerkgp6WWnkmOnyS0wJBLgtGNQ+o1A&#10;sbEe7eAP5eXWtOrJFR60z6cP9Xr9ud5ovtY6WspYKqlpyzySU07RwO8CrDAakp6mdSV8xNh/S9vd&#10;dJ+MY/1eXy6tUaQrCo+2nyH8+Py641FMlIuqOqpkhpSWq0knP+Tx1LrC5pVkBIc3AVbn6G/uvE5F&#10;SevFSBQH7c4H+z1JiNTHVk+BoissMFLJTLE7Rx67CCfSLvLG4IXgiza7/S2iqFeOPP7f8x/ydbFS&#10;SR9nlw/z/wCfqbFBSRn/AHJCJ6rx+UiNKlq+mdpCwENTGGKrIpVpFYEBixGmw90Nfw/L7OnNKr8f&#10;7KUI+z0qKE9TqRGkp1goo/t6Wln8k0kiwy1HnsCIY1YrraS6p5wdKjni/tlzQ93E8PT/AAH9lOnk&#10;FVomAP2/6vn0pivlhmr1QS/dstMk5nM1KJJJAnmyUqBDTLe8TsRIL6Cjt7SkUYJ/L/Dp9fXiPs6f&#10;oCNWPt/6C9B5edfXp3pFqaSbLQUyVX3ngpElqqqhi80KSMJmilgRGCRSIV1zMiq9uSp4DDhWCk8M&#10;0A/yn1+Xl06q6Syjj5k/5qHHqfM1+3rpllBgjyuQ1pPQypaJhGvlMyxxUtPWUayLLqiOuXQ3oAUa&#10;ufejQV0Dgfz4eYxT+dePXgMfqHy/y8K5Bxk5x1mWhZpcfR1b0xZHieuhi8tMRMXN2hnUXmmKrraN&#10;2uWddJ491qKa1H2ef2/ZnqwX4VY8ONMZ+3zNM/aellBFFBUwtX11LDSCMTU9UscNRSJA7CKmaoSE&#10;FQ8j2VZLNaTTqHtEw1CiZP8Al6UqArd5oPlwp8/Q+X29S6GlWarj+6RaWKWmGumkmSV6mSpqzJSt&#10;LKNQcGP6zsDdvSCt19tSNQGnEEZ4AfZ+fSiNKuNWKjPzziv+fpUxPTrVxq4njjnq5aaOsFQIIiKy&#10;dUphEI/QsCzWiYxo+oaiQOPaU101pw/yVr+dMj59KaKCBT86048PyqPL8+nqnCVT+aeOsiqqepdI&#10;ZsjEIqhKimifzSUj0I8ZJI/zzODosLA/VlscKHFaDhQ/b5fL16dA1eopUAsM14+XH7fTrNjZJppc&#10;eY5f3ZZ5C89OWFOaVDqON+wlBed6htMivIOLkpce220gEEfl/lr5dbA1EEY+zH5EedT6/b06M8sc&#10;by2Va2iyKxtSq8tPU1U7hkWhpKYKdSRi0rMSOOBYi/to6fypx/y/5Ot0GT514etfKn8+nzb8tZT4&#10;lqeqrYqzF0n3JpDEGk++hqXK1UVKqrrOmVyfLN9CNF+L+2JQpk1Uo1RX5elft446dQ0HHA4fP1/Y&#10;epGMpUiSnhZqVKKOJIvuyxaSJqeX76Kb9wACMpdlMPq1DTYgn3V6E1pwzT+X2/t8j1ZMflUf5elU&#10;aGQw0iUqDM6JZ53jra9cfmZWjJqo56ijkUReRlY/2b6AFIv7THT9n2fD9lf8PV/IClft4n50+fUt&#10;0qhBWVn2VPUw1NPE0UlaYFpsnCIPFXYyanjCaaiH1LGsgUP6WItz7aABIUGlP5fP5jq6nBNB/n+V&#10;PKnXB43eiSlp54qWdqAqkLVUVXJU49T4adxTIEAqBJZETQw1ArIRz79jWWINCfSmfT7D1uhI/Ly9&#10;P844dSwkjyNSRRy0jJHSeeYGarp3mih8kQlh0rADP5DLIpsg5ABv71QDLf5jx4+p9B14iuB/q/1e&#10;fTuZ44RQVApGlraghoaGppIpYaupVLvSY2P1JHAwKlhrLcLpOoGzVKk1NB6jiPmfn1bA8q1+XH5f&#10;Z5f6sT6aNokildZpaeaGeolhx05gpKKd3832zzODKiRu2hmH1C2YWNvdSFPwih/mf2evXuA/1f6s&#10;dZKRQ9YIIXonr62WmqDPQQiWfJQRwtDVPBHVLoeZJAJeNIN9Q+nvTg6a5p5A+X+x1TtJxT8vPqdV&#10;UcpqIprQUxecirgSJf3aWkUBZa3xgeezWR1hsFYjk290BWn+r/VX069Q1/1f6v8AZ6ihxUyGGpIi&#10;hxuWNVDUJG0VTjpGp/txBFMUM00RZSHSPSA4sQAb+9kYx+IcP9Xn/kp1U8NRxQ/s6b6xamKdKgyU&#10;9TNRrX4yniJNVUVU9ahWWQ1FauiN6Ygy+SnBdVYhgARfyaa0PDBP2Djjifz6bNSeOcgfn/LHy6L7&#10;ubEQTQiJMnVVVFCqYx8dJDLI87G9RXssb6HEkF49c7s1rAlT7EdnIFOorniD/g+X5dE11GCCtTTh&#10;/n/n69Fb3jj4Wgix4gm0rPVUVflIokhjJMgmo2lWxi1B1fXMVBZdPHPsV2Undq4+YHy4H/Jjognj&#10;XSAQfQmnpkfmD59FP7EptFKY5acFfLNTVcf28VFLJFUqqCpACnQ02pnuLWC/S5PsY7W4J4/Z8ugf&#10;uqj/AA1wB+fzr0VHcNJRwTsESBF+2SSE1IJU6ZDFo9H6Twf1cX49jC2YsBU9A+4VFYg+Q6//1tzI&#10;gaTbkfQiw1Kfx9Px/h7UdE/XL6G314tcgc3FiBf/AHr37r3XV7/VdI/Tci45/A4/3v37r3XfH0II&#10;/A+n9rjkkG/+HHv3XuuiAL/QlSGsxt9Ra59I/wBt7917rgLEgr9fpwOLH+o/HPv3XuuSraw0qSfq&#10;LWsb83J/Hv3XuvNypB+h5AAUc34+vu6fEOtjriwst/VxYcaNR5vcaefajrfXNhewH5HH4X+l2DAn&#10;/XsPbMXn1oddBf6qObn6Dg2+v4/3r3d/hPWz1zItc2F+RYf0NiDx/j7YAJNB1XrHpB/H5sBcgcfW&#10;9wfbyEAaTx631wINyAthYE245+vAIH+9e3Ot9eUDVyoNxqJ4ub/1I90f4T149T4fwDYH/goJI/1N&#10;z/h7T9eX4unWJQB+Tq4AsvpP9D73071MRQD/AF+lzYcD+vtyPz68eua2P15v9LAc8f19+j8+vHrJ&#10;YEX5A+tuODe3549u9aPy64NYi4sSPoLAW5/Nvfh1puosv1H1ufpx9OCOffiARQ9U6ikk/i1z+fof&#10;x/tv6e9BFBqOvdeA5tZbG30/wN+QPen+E9ePWCUcCwva4Fvr9Ob+79e6aamxBB03BVRdbC309+69&#10;0m6xU9d7G5aw+lgB+Lc29+603wnpDZZQsbG8YdVYREg2XXf9V/8Aez7TS8T/AKvLpKPP/V5jovu+&#10;IxGrkuVEhKTFVVfS8ZLOD+SCOB/sfYe3QdlT8uqt5fb0QrsWmR2rJAkiadEsTkBJIqhwRG0nmADq&#10;6gggfg+4q3hfMfPo927gP9Xl0XvL09UxurnTkY1jmFOhlkjkiIJ8C2cF0I5dyvp/Sb29hQoa9CFZ&#10;AB0HWboUWmqIvNRzK8NXJVqJJtBhhsYaeWcmySa/UDIwA+lj7URrinn0wXXz4dBPnaVXWOOnILPQ&#10;rTPMsqXNPU29LUmkKyqxtqZyfz70VINOvCRBjoLtwUs8LLHPp0QRtTmOknNcwh06J1lWQX1xizsL&#10;kWPH09qrcYr1diHqR0ENftKPImSld6qix9DIagEIampliZS7SUqqPIGcAMQw/R+gm3s6gWjDoudO&#10;89MR65+7po6vKUVHOHUSufCyyT4kvpNUiAAOAvqjQOW1XsB7PI4nY4HSVo6inSlxXUsEeVpqyGaE&#10;PUUcVPTVXjnWKpRDak0POQ5mQXEkfl1Ejlrezi320uAWFa9J2hboT9udWUcEdG81Igp/4hV05mrf&#10;8lqJoGXVUZQBULiznT4pUZTwb/n2bptCMtKcek5jYGnS8puqaFaJZZcZTyGWRo5ZWnlgyFRFTyf7&#10;j4TNocIqryhpn0v/ALsFr282xrxp1ohgKeXSkp+oqCCqWGGhimJlgr4In8Z0Xj/cFTPTkhSx/SWm&#10;F/yB9Pbb7CoHDrQJHDruDpHHIZmtAUqav72rp3gieOnRnus0UsALRmJv16r2HI459tNsIIwKdeqx&#10;welCvTGPFMtMPtK31oFqqil10jzTN5FjiqkCyyRj/jnY+2jy8T1ovTiep69LYyWJ5FoY4WKPHLT+&#10;BZKhZIFvIVksiqhIvGtzb+jc+6/1dbqyuKVOR8umiPo+geOjqK6GSpW9TPLMkdOk9P5k0xxSCVVV&#10;g6/5xZP2yPoL+7f1fIFOteJU0AI+3ptg6Qx1Cizx0lLTxFo4ZZaGmGHqpodVzBFjKmM0rE3GqWnS&#10;5+ukj28uw8B15p2UUr04J8ecSoiCY6iggM8tZCjRy1MFPVTf5lpIgSzK3JdKdtJP1A+gXxbAdOBT&#10;phrluuI+NWGjczNBRLkFT7qnmoIYIJULfrNJj51EdwbkjSzD8H2vi2IgdNG4kJx0Im2fj7jYRKai&#10;OEVDtSqJzDCamZv86tQEYaEZLfgAg8fn2cQbRpWjDpOdTGrHozu1uvMRQSQSpSxExzJM4gganbXF&#10;ZZTUVJN/3G+qAfnjj26NmFa/6v8AB0/GzKQa46MvgcHBAWlhpo4IiyiSnkt41hlXUHjdlNyGtcED&#10;/ifdHs40wR0uDgjHQrYvGokSqjQpGyIY2Iad5JQb69VtRf63DWAB49pJYkBwOrE0pXoQ6SmRizFd&#10;LM0ZZF0kFtP6ntwCPz7TPGumvVwcY8+lzj4wASpH0KhSAWP4IB/J/I9tcMDrXS2ofUUuBY/gqCRY&#10;fk/1H19rU+LrfSopVICkIf8AEiwsoP0t/j7e6q3w9P8AEB6STcXDgGxtq/HPtyLz6aHT1AF+oAFu&#10;QtrcfkgD291vqegUWPF/9sLH/fc/4+9dbHHrIRwBa9iePxa3HPv3Vjw66N7crYi3HB/PvfVOuAYD&#10;/Uhhe/4IAFrgfT3ogEUPXuuLOCTyCCBcWUf71/t/egig1HXuo7ScgAgE/pNr3B+g597IBFD17rgX&#10;/UvBtfi45H1uP+J96CKDUde6xFxb6gDk8fRfwD7b/wBF/wBXp14fF10dJFtV72/1BuP9h/xPtzpz&#10;rGNDc6Qx+g/wvxa1v959+6911qNixIF+AAOCP9c/X3V/h691xB/It9fwAPxybj22nxdb65XXn/au&#10;Dxxf8/T24/w9a6644uF5/wAbDUDcE8fke6J8XWzwz11xyBYkm5ANgRfj0kf7b/fWcf4eqjjjrtT9&#10;RYG3A4/SbWJuPwP9791Th1Y9eJGn1IP6W0XHP+P+t7sRUU6111wPoqkgG3psefyP9691CUNet9cH&#10;C2AJvY2uBfSbgepv9697f4etdYgPoWFxb6cci31t/vN/bPW+vAcghOTyFJHIH0IJ9+603w9N+WqP&#10;tsbXVVgDBR1MxsQD+3EWsL/8R7Yum0W7t6AnpTZxa50X1IH7T1p+fJ2oym+e+KrE4+CV8lmtzZOj&#10;p3gCVENUsk+icCldlYFIzYhWBJ+nvA3mbXe8xXJHdVz+2v58OumHIbx7PytbyntUIP8AjuerUdh7&#10;PxHx/wCn6DFwwRpmK/GJV11VcRyJHPCC01Ws6F159J5JA/2/uQdosodg2oM+ZZRUn7fLy6inf91n&#10;5p3l31VijJA9PTohnYfbC5DJyUsWRpoDHVSlo2MMzmoYa0poYzpA8o9SlWBb/b3Rhi48UDiejKKy&#10;WFVVc06BRd0tlDVywV80NTM8FOtM6xH7loZNM9MkE4LRFvpqJA/xI9+MfcMU6XaaDhToy3XoimqK&#10;cVdKYUaqo2hpWeEtDTKoR4ZJovUGDWJLcHi3t62ppz0T7lrp29GWx9LQHFZqOlP7jJWpURFov2op&#10;JNKiGNQCUY3Aa17/AJPs2QAx06Cn6vjDVWnRJu1sSFr5Fjjhd4QwjWsHiigM8YW7zImoIRZCDz+R&#10;7L/DpJ/q/wBX+z0KoJB4a6uig7wjkpaCnSXRVGGrqY6VSCjssi+MhZ5dQNOjA2IcNa3HtTp7q+X+&#10;r+fRgkp0iv8Aq/2OpfS9BV4jJVkk1XSzR0EaJ5qOBElc1HLCWnkUKXRSFDKC1vWD9fa6HLfb0R7u&#10;aJTGB5ft/wBjqw7AYmlx8NLTJC7T1VH9215UqEpqh0LuscsahzqY67sur+hsR7OUJoAOgBIO4noQ&#10;tq0eNgpI4oaWCnqxVgVKJGI/GzSfcszF7jS5v9fUL29rI+HSV1oajp6z9HRpTx5qmYy1cFZZo5oi&#10;rwIx0MykqGYNcoqr6SOfbnVOmrHSz1k1VDW0UNPMHWroZU1vPHI5EQKIAdVhYm9j/rDn3rrYB40r&#10;0vsW60lHPLPj6eaKAPNLkpi1NFIynTURy0vN9F18cgNx/vPthzVs9bCAnJp8unrGVFNR04yVZFoq&#10;ahJTGJBUInmRi0LRrGGEgIsUdR/iR7pjp7RqAX06xw0lZkJmlqpYKvXMKlVncT1AVULywmNBdYza&#10;14UDFhY2uT7qVJOer1C4HT7QN4/uJBNTzQzqn7cdHIPIh4KSKvDMlrMtrqOWB+p8MV6qwBNCOHTH&#10;ma6nmq46M01VICsreVovDFTpIQkShoQq+NR6kHJ4sbe2HYFqHp5FJGOkxXVF5hVLDWLMKiOgM0zG&#10;Gkq6CEc1EcRHB+hDX5PtlmUYPSpEoKdcHaiUJU1LtN4ZJVilZvHWKFFmFJKF9KlbjVYm3090BQeX&#10;V6GlOu6dYfBNWNLGzSxs0c0ZaCWSO/iQvUgfqQWBuOTyb+9roJqOPVTxz1xj0xsUENRWBkEMkU5J&#10;jclAZawiIEqVUEqVAJt/X251vqZQvR1bI0k00alZ6Onqf242kjgXWZDBCCyKGtZmcagDfnj3sAE0&#10;PVWOkV6amiAHhESzec6zLGscUUJjFzLSzAFnjax1Ai6/lT79wPVq16lb23BWZxsTHE/2yYWjpYkD&#10;OZqfyLzAtNAltKuoIeQAEHkgj2ouLkzKqfw9MQQLES54t0ywSLizUT1dNO09ZAZJI5JUMr04/SsU&#10;h+qO9/WoFxb6C1qDtXPTrANjpGzZfJzV0oJWSn1TtTUyygwwVIiH3Czz/lVFgNJOlvdRJn5dOBFA&#10;p0g67EUU8+mWSWCaqjKzUzV48lX5n/almlphcFeQFBXj6i/uqVLV6dUnh02VFNIkc0dLJJTQUVbB&#10;CWsrCmp4gFjBnk4kCG50gBv9q9vdKQAwGvieHTFlq6l8cax0/wBvj2rpTPPUziJsnVRxWlqmhkHk&#10;1IvrVSZFv+f6Vf4erImnpP46LHTV6St98JmSoQxx1DwxGZ7PFVrFMLKHUWHqZdV+Fv7aFK56dAqa&#10;DpLbq3jS46rnx1DgW1yRI8pi8TRsZ/REqS0zI0Qc6roxYk/TSDb3oqG+fVwoHHj0342U/YUWRkme&#10;KP7t49Ugiq5Hqp0MVXSTUkI0xrGtgszDUBe7WJ96CKDUdX+zpueqaKpjhx9fTU9HRwTVd4l8K0pM&#10;tiYJFUBieQVUm/HPPu3WsefHpjmzFVlRQrURQxxx1s32kagU9bXfcWWWqm8g/wAnBAuEYXZvwQfd&#10;WpTPV4xQ46w01DT0siGop6ZXpq+mkniqnQTxh7mGpkxihPQSbNIzMqmxNxx7TEA46UdQMvVz0k1W&#10;GV4JqOljFIIBBLRVCNIZBLWQMhSRXcqoUi6jkMAPdfDHHp1eFT0G9fQLU0iz1VQausiaSqycT1st&#10;K9VXEmSrpaZa1BFIIV4WNGZUHP8Ah7UR+qig8v8Aix/l60xxjpBZimR5YWiAWWWKKXF0qUJNPZpQ&#10;dTU8gEylVIYVA9LD6W49qYxUEnpLJTy/If7H+X8ukpnEnkSagqHNJGtRMKxlaOaAa1DO0juuq5AV&#10;o1AF/oTxb26BQinSd+FDw6SVZTSLUQII0EFdR0uPGWlg1SrkEmElLUV1NHyDYhYwoswP1v7eAFPs&#10;P5fOnz6acEUJFAQBU/biv+TrNm8etZUrS0umKpx9QYcpDFSPUTya4lRJYlhZdUEn0KDU6izD3dKA&#10;V4g/6v29NsAe0UFONOP+A4/KvSUFdHQPm6KkSbGRUNPHBVRUtPNLjq6qMoN5p6ZbnSLCR0VLf7tJ&#10;N/asRghWbNf9Xn/xfp0n1oKhainoMH9lP8A+fSSk8kKVEiVWRyXlu8NMFgyOLqnmk1QrS0JNyrMS&#10;jmnYawBxxf2p0io4D/D/AKvt6qfhOSa+gqP2ef5eXp0q5L1+Po50mkxjVOJ8tNRYkRLBGYKjwVaU&#10;U0oDVEpa5NMrjRaz3Fh7bACk19f5+VR5Y8/8/XiQ6jTg04Dyoafn9nlw+xlJfH5ahlnyBmSQTnHS&#10;QUtNPPHAF01suX1WWNbgAIqIFPKgnn3eisuB9v8Akp+fTTKVYAkkeX+XV/m4ddtPUVrVlK9LVSTC&#10;PxtLVVkcjQ4+VvLHLjqxrPC6r65YzchTYcH3YIq5/wAnn8x59VPdVc/t8vkfKnmPs6wwy01NlKah&#10;mNPVVDQpUPWxROEk4CR16VPIj0KRoXksbm/FveyGIr5f6sU6bGgH/KPP518vl656y5mWF5RRzite&#10;B455q5FplQTSU3rpvNkYg3lMzKblgkZIAb3uNRxxXrUhBOlq5Gf8mekBkqoxSw0SfdUXmnhqJI1p&#10;UhrHkhhMjQuY9dvCObxsATwE/otVAVqf+K6RSYYJkV/zcOk9VS1VfTkuKWuo5GM+RkqKiK1ZlIGB&#10;oaCoMrXLxm2uOTSP9SvtxV05OD5fIef5HplgSCDQr5k+vkPy49NKU+NQpVkQVNRJVMJ4q2LyvRPE&#10;BLWSNLURmI/hVR41so9Goc+76j8PCn8x03SMZ419c09fI+XDHDrG1NL+8adqNpZUTSsqpWSUtM1R&#10;eaQWEQikcMDH6SqfQfS5stAe7h1oihNKH9hoP8nQdZympvK01pKo09FKlHURc1ssiVOhykfAdovU&#10;HZhZrm1vapPhpgeoPl0kkCnu9Bgjzz/h+fXbY+MSQmk+5ppHMNRG1YpnpRHUQ2eWrY8qxS4ZQ1yb&#10;KPey1DSg/L/J1sjODSuc/ZTqL9xNicjQxRUUlVTtJULJ9xjzVYSlZgY4oYBGAxdWIJlDgi4B970h&#10;lzg/z/1f5Oqg+G4FMfZjP+bppqKSrrKioqTj3njNNT09KJ6mN01wzHyyVTSfojV/0AgOT9D+fdxp&#10;CgEj/B+zpt1ZiSVrwAz9vH5dYKnHQU7woTJV1Uo1OrNoikErcSwVUeotEzAx+uzkj9QHIup1D5dN&#10;Oir8Rz5/6vTpsSoAnr6eifzfxClMeQkioRTUwCHVLCYKklfLFYaXiPqFyRfkXpwr5dNDDHTxPHFP&#10;yof8nTWaV6yjpYXr46ieYTqGrXcNAlI5Efi1fq1g6lVX/wCKe7igbIp02U1IFrX59OONoYfuI42q&#10;hSCVzSUs9NIJKeWeNPLKTI62kOr/ADzpYKOBcj3puGOHVQq1pkV4U8/9X+DPT/jYFYmV6hZxURz0&#10;U7kxVM+QliUGOHGpxqKj1+VOSLLz7bY0FKdNlfPj5V9fs/Zk9CziExs6zaoKOpEIFLVwlpo5pnq4&#10;FQGvribU8unUIgAeRyPaVy9f9X8v8vy68AhyfL/Vn/Vx6GXbVNFPjYqX7WphWCrYs9UyRFKGlRaa&#10;g+6MVnDk3SNksCRqIPtHKTrJrk/s/Lq6qpSlP89Pn06VFXA6VpxMXlirGqTQQTSrHRUDUsOhpKmr&#10;RA6ymxkDoqj8yMfdAp1ANwHTTVoacD0Eb4ClhmanrAk8UVZHVx5ZUgWpo6lYvuJqJxSllqJWJsWc&#10;EMOAQxv7WmXTkCny9R+f7aD/AIsuaEA0r/q/LoSJdrCiwcAbHUtMHaoknjheOnSfITxBqdqmscSy&#10;oZVs4WacILEBQfaYXBMhzn/B04UVY6HH+r/Vx6B7eVLW1m1/sWijo7RvFRMtfBBXGaGbS9VLBCoj&#10;KGS4MWotwG5B9rYXUSagf5dE92S0VDj06uz/AJTvW+289jo89lzBVrDTT4jJUojjpFhqom+4pZ54&#10;SvBnIPrcaiV549x7zLO7bh9Ow7eI6Dd87rIQDjHWxttTJ4LM1E1LiHWCoxlLBFXLGqCSmkgjCGIz&#10;gCzCw/SSL+27EwyyaIuKjoPytVj0JyqkdGpZhrLgLqA83pOkGMfTm/Nvqfr7EKoFA9emxwPXGOtM&#10;iej1tC2gkwrHoYn9EnkuSbf6nj2pQ1GeqOaCo6RO9szJSYKtlkjhqEMDNCAbyAxH1Fwf0s31X/Ec&#10;8e0V/MIYCxFfTpTZr4jgnHWtt8ldrZTePa+Y7IqKLB5rbG25Xx9XrycC5uljiGlMjDBBokhli1up&#10;QEh/rpI9gmG7DhkJIdzX5fZ1Le02LLYrPQFafn1J6IpqbfO7MNi9p01dNiKNFx71NcZfB4LkSVLG&#10;rUSiRZLxBFQa78AWv7T3j+CoVss3kP8AVTpu8u4oYya56u+6t6sfb+Moad0qWWnWSKmWSmSjSOGo&#10;j1yI6HlhcgX5uP8AH2mtrNydbAivUe3l7rlNDjpz3tsRJ2pD9vTSz0snkYNH50kLrociNPVoA4Df&#10;gX91vLQ8U8umIb0q1B0ClR1bRQZCOsxU8v2Ukl66CRoo3x/jJE7YuMgaiWvpLc/j2gMRBp+3owW6&#10;UjPT1n9iIKDACljqKuOnmqDS1Hj+3anWVTpR2iHpZfUSFsG5NyfbrRMFFPPqy3SVqOh06v27DgsS&#10;tNHCreOdkM9QBKJNal3URqA6kH6aiSSfZxYr4cdG6TTXHimnRg8KBIUk1tIHT0kxqoEcZ/sxqAL6&#10;gQx/p/j7FG2iua1r0lcinS9ogAY0F1uLhI1+moAFhb8W+vsZWeW09IipqR6dKylbUulrn6F7WItf&#10;i/5/HsSQ4pXpt+I6eIVsGIBuWFgv1Vb8EX9qyKjPVOnSMC17AEAfQ3uPpc2/Ptsx+nW1+LqSo+v+&#10;qWxBtpJFv8fe1TSak9OYXPU9FuT/AFsALLyR+VNvbwHmeqNnuHDqSALKpUDn6ni3P/FPboQ4I68v&#10;Hrg+hOLryeQvBuRx6T7qRTHV2+HqJMP6EKQw5Fr6fzz/AMR7rSvVU8+sejSC4Wys19IFyC30BH59&#10;6pTpzrlEpVbqAbjU2oWZOb3U/wDEe9jh1VhUgdduFtcXBNyGtcKbji/vfVQKPTqBOWsVJ1NqI0nT&#10;yQOD6fx/r+99OdM8/wCokhWFgxDHS1vpwSBfn2w/wnrx6a2GsnTdgoLfpGohhzc/4D/Y+yqXjjh0&#10;5Hnj5dM9SQCRpQLYAjhXPNxd04/2H19k12aE/l0qX4emeVEZyV1AMHtqAJsDbSx/p9LewzcQMzmm&#10;OngaKOuUMB16QnABtqA4kv6dBj+g9tQ2ZLaT5db1qB69OsNMovqB0r6uAt7/AIYkc8/j/D2aR7eB&#10;8Qr027+vUiOmKhiBbUpBU/1tqHNiD/j7t+7fQdNmQDj17xc6XOlhaQEWYgtw36F+ntmS1UNRhnre&#10;sV65tT6w/wDqWABuEUqCfqF/xH5J9sSW9agf6s9bDAnHUeSn+p029OgAgcrf9QtxwPyPaN4SOqOS&#10;G6aqujYsSdJC2KNwSQFsiFPzb8e0E9jq4+XWtJpU9JyqgeMD0nQQCbqq2H+0k/m1+PZDc2jITQdX&#10;U1HSUrQoViY1DRtb0qFEay/pIJ4ufyfYfuYxqIHVaVBbptjqljnGoRBri5N9XpFwLAWufyfz/h7L&#10;xVJerBhSh6n/AHa6XjEaqwQzCRHULFc3AEYBtyLrY/7Ye3zIQCKfOvW6jpsqcuUVQGkBChV1Rgeq&#10;T9SkMOD9fVcn+hv7J7y5YigPTsbKhqem05qJ2K6ogDGAIwnrDX9RuwFifz+fz7LDIzcen/HTy6zB&#10;2m1i0d1K3fXpPp5RSTyP6391UEmnTiuGFeuLQFmeQjguusi7uHtYWP5H9fapYanWvn1oSjh1Bmpd&#10;ZW6y3AfhLhWIb6s3+qAIAsT9fb6x+R6uJRSp6Z5KF2jPJYFJLo73bTLIbKstrllP1B/Hu4ta5Br0&#10;pE60AHXRgcek6RcKnoYemQJZUcICeCDwD7f8BgKdaVlJqc9Y46eRf3AdV0HkacpMrNN9B41A0EEH&#10;S5Bubfn3dYnGfLq9Y/TrOqVDopkVXVQDHEJdMrOlxo+n0A5sQAfbpWSlH60CtRT1/wBX+r/UMC3K&#10;axDJqBsxVQWNmPMiHk/424+h9oWrU46UqKmh6za5vSJYQCXMSXVZHZ2HKaPoyAfUn6e9AnzHW9A8&#10;uuMsUZYhobSWCkhkWEgPqRlb62FhyPp7qadVUV65RyW1OS2p5AxieJZGRl4D6x+LcgMB/rfn2pt7&#10;jwWr1SSPVn/V/q/1fIOCskVO5VYm9LyNLoUJCT9Uktc2P14HsWRXSeCCuT6+nSExd1aZ6b3aIh/A&#10;yCV9JZAxNpmsFCyL9FFxawt/Uj35LlSaJ59eKkZPScyUpYJEI7lTJrRVbyNMqGyBCLj/AAYMfpcH&#10;364lMiEenW149B3W186iF43laN3RmgdXNSwV/G8Ky/TStvr/AMT7DdzI4anS5IkYVPTVX7hGm8rR&#10;F/K8ZEcbywtDyFKuqjgNcFj+faGZ9Q7uriJRw6TgzqRyNGEmmDv4omnCuYTI58Msht6gPwSD+Bf2&#10;VtGCcefWmjU8enzH1kVRLFEVj8tO2iMKF0zOzXMwiYFVRxewP14P59qYIArA9NPEAKjoTsdAXWmc&#10;hf3gYxFMng8iofQYk5AsLDm1/oPp7GW32gZVBz0VTL3dCXiqSG4LldCyqHk8YCN5V0qrSFbjQxIu&#10;Ft7HG32cKsAR0iMamp6WcFOjyEyomgosOsxgFY0N9SzWuSfwbj/W9i2G2j4Ur1QEcB5dKKGjGlU8&#10;aFPICykro1NywDfVuRx/j7MlhXTQCny63TrlNApDWFjZwPSG0j6ByLH6fQW9tTRClek8mHPTYUYs&#10;g9RDFtFgL6APSbrwfx9Tz7KpISTVeqdc41cR/QLINSsps2ktymr8H8Cw/rb20Y209a6jzllHqMfC&#10;ICFZZDf6Xiitwbngj/W9ll05XqwGo06hFnDIzaCEfQpJtLqK21SEC9wD9Db/AGPss8d9WD1dkoK9&#10;OMVbEi/uNG8gKhw6jUdf5aVePT/vHs4t74RqNR6b6chlgqRkaNbPa2q+h7cBV/oRbj6fn2crvQCg&#10;jrXXJcup5YuDqGiMBTqYfqLMvH+AHtRHvStjj1s5x1zavjmFxGbsCyj83+hPH+p+h9qGvPFWgHXu&#10;mycKyyADVqayWsp1/UsAQOLX5tz9PaNuPT0TU7ekpX+l2LqCX8js8YKEcgJIxI4H9SPZFd4fp0Gh&#10;r02ytpX9k3byANdk0y6l1SspkB1XtwOCPZVNw6dHTQ7PLLIolVlYsFjMccVgfwjoCbHixJPspl7i&#10;QevdJCvgV1LPF5xGXlcN+4j+r1RpcXGkkG9uT/h7Cl9Gan5dKIRXB6z48QqwlcczTDSpjVJHTxjT&#10;qX+yLWsT/wAR7pZ6QQWPHrUq0OOhDppB4yhuSIxIjPYoEPGhtP1J45/rf2Koaaf8HSUqK6unKGp8&#10;dxchI5FI0WRw+i2ksALqL8BefauG4KdU49KGLIqY4wFHLKzrOUEaH+0zsAOCL2F/9Y+1f1YPDrxF&#10;RQ9Z5a2IliVZNcZAU6GkVkNlIjP0svIv+PaW6lWVaHrwAXpjnr4lYG4ZhzobT5SoPEpYgkgfX6gE&#10;+453KVopO3/Z/Pp4cMdeiyYClo5IwACdYjZTEjc35Av+bhvz/vAemvZKnOP8HToCkdSFyiyJGbqx&#10;ZVKhQE4+ieVrCxP1/pb8+y6S5DChyT1bqUlU8oDHTy1vHcXYkadcTD624ufp7RyzknHXup5qY404&#10;uJWA1m1yv41k2Nrf0t9LH3UXGlccfPp51UCvUGVklGocaSo5WzsoNm4IsC31B9tO4lHb/s/l/h6a&#10;6anoQwKm2rSAT5S5UMbhlKgEgG+q9gPx7T+FWoP+H/Vj16eWnh93DrCaEqCAhJ40lFBj1EW/aA/U&#10;P6P+PdCoHbT/ADfl/n62uj8PXa49dQLG6Xvpe0rufoxNxZTf8WB/3oNlFrU/5/8Aiur9cnpDGjXc&#10;IChjaOONVBJNxYgC4ta3+x90YgAgmgPW1AJ6iTUq2iIsVP6pHXj0n6lfyGPB/wAP8be6sAAP8PTo&#10;x1xjowAwA/Ubrwo1j+1w3Nwb2De7Kp00Ap/q/wBR691NSmchP2wkhU6FHqBRf0y3IPNr39qfCYkC&#10;lDT9vz62KVz1PpolVfGwBCXYsSHDkn1akIHq/oVNvZhaJjT6efr/ALPT2pB+XXOamKEkFtWu4KgC&#10;0ht6kdrkED9QAt7vPEUBK4z/AKv9XDp6NwwoOsDw3gOgFo5lCI1vQoU3DFgNVyPpce05QmOqiqn/&#10;AA9PL8XSdyGPWeOSERzGNo7r45Ra5/VYWvfi9ifaWa3rFSnSqJ6Np6QGQxkioztoMhlAYTRoI1WM&#10;AJDCALagPqxb6n2HZ4aKfn0aqV0DpsihNvthEwclUEejySO0h1GBH/xY/q/px9PdrOzmupBb2yFm&#10;OAAKn9nTE7qg1NwHS9wPWMVRImez0KqoSOeKlR2SnLJaSJnRblmFrBgAAbkg2v7yv9rfZVnkj3Xf&#10;VqxoQlOHpUdAjeN8GkxQcBgnolvzs/mMdU/EPadTt7FvTbk7HydO1Pgtl4hteXqqya8AkbwwuYwr&#10;2LvKqkgWUMSF95h7fY2e0wrGqgFcBQKAfb1F99vJMhgtu45qfn1SZ1H0p2r8mOwaf5IfLiWtyDVU&#10;4yvX3VObh04LBUTxtLQZbP4unCBW8fMEZpwHI8tQwjUKdXVyFk+qvCAgz8qf6v59Gmxcq3G8XCzz&#10;gpEOPq3yFfI+fRYvnv8AHLb/AG5vHb20OiMDSZ/KSVscuY3HQQqJMbVq5UbdE0CK1QEBZlldA78O&#10;tkAHuL995+2y3uXnkISJPhpxNOpDvOVorSBFsl014/5OrOfjR8b+yOn/AI74bb9XWY6fHLh6maul&#10;yETxV+mmivLR6E1FdDs9mcKWKqCLEH2GuXPdfbru9a0kNEdqL0XNsDpCC/xDPRLutO28x013UtC1&#10;U8eHzVbVQVO3k8whjoPuyrVMSXuQdRZD9QfpwPckbgIL238QH5jp/abyTb7kKOFc9XGzbkbcmFSa&#10;MysZYIqnwvUUzJIGZZYKmqqSFAL+nStiQLL9R7jy6w2k8epaspUkAdRQEdJ7IVCSzRFI2rKeJ4o2&#10;8KoCzyU/lQzRSDT+0CdX1IBPIt7LZOB6N0AB6SGUqpYKV4TS/uRU+qmk8vhoYaWQ2iVRTDyCoXVq&#10;BGtdJ4vzZOeB6fj+MdBLlIIIYiksIgloqhJJXRYYmS0H71Qk/Ma+Nbkj1Fj+oFiPaR/hPRtBw6Cv&#10;KpTw188WMaj8zVsFbTPJj1mQSvGHlWdnCp6lGo+JFKlx+R7QMoBr0dxfCPn0w1lVW0dLBlKudJIq&#10;muamr6Sqhkqa6OkqJddJQ0wBVwr8g+gOV+pIX3WinA6c4dNsMkNbHU1k1OlUBFEHFJWJDJJTx1mv&#10;Hwx1AUGRkKlWilRSeQSPzYdePDp/qfvXaDI41KX/ACj7161J0SPHzIIBHERKvMAjPBj5u17e/EDz&#10;62OHTFlHqYkxtXS0EM7LRx02QjRo4qmeFpRFTnzzemBI7uGEg/A+l/fgB5+vWxTz6QWYnjoWnb71&#10;JKMzxmaoFNNFLEIX8f8AE5HCsCktxGNKohABJ0kAKUo2F6oTTP8Aq+3pkoTjososbUTyUMzrBTrA&#10;JJHXL5GPyxzSyMC7IY2u+kkLpN1+ntxi3A9UFA2eH+U8enivwlHSSzU9M0lQqAU1bPK0MsJfTomr&#10;MeagBER2OiZdRBQEizD3VXqCfXrxApQeX7OsNPSQ4x65KM1dLWQ0dPTzBI5Xo6hIiHhgp6aUmU6J&#10;CPI8TBTYXuODssGA1f6v2f5evClTT/V+3rlkcfR1NVWVuUrp56qmokrqWqqIqeH76SCHVppoSvCh&#10;yYxGByAb/TiynyA6qyZJc8OgwrayCGqacR1FHR1sv3E9HDU0/iyFSNMayxq/CIpKqwBFlJtyD7WC&#10;lP4j03QcWxXP29SfPWPG/wBlVVNfj5K0ywChoYzRTU6L5XgmeJVaQgjQzTGwAIAN/dDo1VIoet8R&#10;QevTHPSNE8T000X388lYr1NKhip5BWx38cD5JD4Ku1wEgBQgaACTcb1UJPp/qzT/AC9J2Wh40/1f&#10;Pz+zpN/wyk4lWpmlp6GCalzcWQQUEdHNTR+dX/h2kypUNqQPIrNci5XTa3tdBSmTkf8AF+Y6TEAn&#10;iacCDgD7R69Z6OHHztQNSvk5cssFXCamoUV8S0pjEiWpGvJ9s0RVTIxUrIALWNzpm01rSmPt49UK&#10;IaUrX58Kf5uuqnF1dVPMaSQo1JimihqUhjipzCriOShlUgXdGcPpjQAqQXsQD7b+oiUcK1P+o9eE&#10;JL9poQPT+XTdk6DI42hqDUvDkJ4PtqSomnBWF6zSkkhqJ6caFRWIWQvdWsBfg+7LKshxgfzp1Zk0&#10;Ia5Pz6SOToZqvL1tLP5IshDHFNU4paJXxuVp6mMJCZ1hC+RVY8yKwbSw4vYe1SuFUMvDyPn0y6Eu&#10;w4HFRSoOP8HTQtDJjkpcfRLHRySO8UlMxStVJFdoJWnrArgOwDjS3FihJW3vxbVk5+fCv+fpnSVo&#10;Bj5HNPtOemSpMtPV5BpqWio6R46VZojTwSpk4BMVEcSxX+4voLyxq8bLfUePrvBpQ1P7Kf4P8teH&#10;WjgmoAr+df5Z/aOsBWtgqZ6ejo3x1ZRUsddFLkqSKooUx7knwmuhZy6xOLLAAX1aRGtx78dJALHj&#10;8/P7OtUIJCDP2Yp6V/ydJDJmuWoNXj3SmhjeA6qaXR5VqoyKzxV1QhOmSQqmt4mIdhr0X9vIF+E/&#10;zFf5f6h0w+oPqQgf8Vn8vtFfLpO5SOpfFtXR1gr5MYXro6b+DLU7jqaeWoFLDW6qL9oUjvpikVGB&#10;0kyaTe/t9VXVSgFfU0HD/D/xXyDTV8MMG1ac8Ksc8fMUPDyx0mpBT16xfw3EU0+KVI4Zlxp1Swur&#10;CbJT0cUyq4Hl/akLtcBQAfbo7MOe75/yqfTpkqrYRe35HIPE0+fr01Gkx8WUanFSY0qqBZYZ5DC1&#10;QtTTVPkabK0wUhESNUSJnuTxYfn3artHqoDnP+x/q4dN6Yw1K6QRivyNc/5Pn0y1GILTjKTLUtSs&#10;89VTmZjTx1oUhEr6aCAGWNubRlhY2LH26rCmhcf6uHTPhVbWeH+rPqPz6a6mljWOmasxbU2WWpMU&#10;mRjeTH5GpNSdOMyOup1RrGFVkdmW7cWsOQ521IU9p+w/aBT9vVCMDUtG9cg/I5x04Vkq0KJS1lLH&#10;PA7xxItRC9SJIW/dkiniUqq1EcqKROjqLXsS1gGwoarVpT50+z+XTjBVAVgCD5EV/lwqD5+nXUc0&#10;tNIErWlpZqjLwzZF6xZYpGjgj8NNWnISjzQUs11VA5P0UrqUi2yBThUUxTh8xTzI/wBXz2Kg92Ks&#10;K1+ygNTwB+f5Y6iVf8LaqqKKRjkcVPVfdY6F5qWOGgkpyDX1Ffl1QM+p+IzGuphxpFh72ivQNwIG&#10;f6Xpjpp0iLUJqte3hQefH/V9nSeqKEzySRSx08VVUVTPA1WUntC6L6RUBVRmgiKqS3qu3I1ce1Ky&#10;lBUGv+r06SvArVU4JNR/xf8Aq49J7I4OjxC16Sss09HO1NJPA0RRfKUkYSxMvNLdgodhbUDf8e1U&#10;c7SEEefl9mf29F09qkakHyNKj9v7Og3zuBpoRKlNjn/iE8MstUYgyrA0h8yyUat6xGy+h2sQRYIv&#10;s3hua+faOA6I7mzQZAyf2fl0l6/bFZD4qulljqaH7SnneneGKREWSYCZGmIKuVFraCHAI1Ae31ug&#10;wKHBr0jaxZO9RqFM9ILcFHFUVMkkSrSJMGnkS4I0u2lY1hAJACkFuR/jx7VxMQooa9IZou4ECnSc&#10;bAVyPK2PEM70qa5YwY+Etq/aRwCygWIYX/3n2/qUnuHTZgepp5dQlp6mVYmpopKh0WWSRERUQubG&#10;xXT9DcNqP0/oPeywPxY9Omip8umuZ18Jien0yOpRJ2kaSFFDXlEaldLMx4492A9DXpp1BxTJ8+ol&#10;XSzCGJk8YhiIMzyaZNMoA0KeL3I+n49uKRwPTTpp6hyzVLGRZnWTSUlUlbxJqGhYz9bEXv8AT6W9&#10;vClMdNedOmxrCRWST94r5Fdm030cFQ4Xnj6HSOb+7dU6a6rxmRZJYmYJy5iTxaQbhNJHJXgnUOPp&#10;7sOHWuoNZOzwARfvFdTCzlfEGYFCRpuRxyAPe+vdYXkKyRgJGgVXaWRip1QFeY1uOQT+T9Pe+vdZ&#10;o/GthJHIjSeqAyaWMcbLq8kZ/TpF9Ogi/wCR7917rL/nTG0hWW0hup0poFwFOo8WUW/1/euvdODO&#10;s5ZoYVibzaQ5F0e68IEtzIQCdR4+huffuHXuoxJBRamnjdwo0SXJCRAkxlWIsz/QEFePx7317rOs&#10;FRBIZIEWaN1DsSqEyBlJeIhxZbcgBfxc+9EV691Ppq6OTxtp100SmFVRCx8enU13ksOCfppB4/p7&#10;rSnXuuaxQyQCSmELQJJI6rIFdBr9MQ0AAnXyTYkce9Z63054rG+LxSwp/nL65adLRRgNcoi/gqLf&#10;T/X9+Jr1tVJ4dCNgpY6Jlacs0EOqWOEJYzN5AqvKpA9K/wBm3P59orhdR09GVo2gBvToWMbvSSJ6&#10;hllkOsLIUqQB9wYx+0w8gKxqo/bdj6mub+yqW2qP83R3BeZqOo+6d4vXQVEhpMdQR+ONZaKjTWs0&#10;yH/gQs7gOAF4YtxewAAHukEGlqZP29Xu73xKnA+Q6Dihkq6itEIeonpnGuKylZaSlcXmhpkb0qun&#10;1eocjk/j2YUVR0VK7M/y6HDbdDVTyY6XHiqlo4rwVIYwVUUNNAvkRjTspYMB+uRxZf7JI+iOTSAS&#10;ePRnbhiRp4efQ87RoTRbhqKaeOogyF6StpBSlhIXnQ+VBiCJUemjZSspkJIILgAcey+7XVB2/wCr&#10;8+jqx7LmjcTn/UPT16Otg6GWowy5OkgydFEJ46JqivqkfxSSgLLUV0dObvC7MBT24iWxuLkewyRm&#10;hocf6v8AZ+fQlJNNYqKnz4/mPT06Tme2mtKlTjqiSooMHS1EiwVTzGvpY2aDySVGRliXVeWbTTs7&#10;kKH5+lj7pVdWoCp9B0+i1AXIXyPl9p+ROOgVZao0NVi5KSijqcRCp/h7kGqolWQSSEEgCWeeIrJT&#10;sjjnUntzSoYMCc/z/wBgcD1YA6THQal8v9XmfL516VmCqYcQJZqSpjiSsro4qSKYVK1ShqJTUUcK&#10;xAERhnuVkuoZbE8j346iQKVIrX9v+r8unVCqK8ATiv2Z9f8Ai+jC02VlzdNR4wvlZa7H+epo81XU&#10;NNQzVeORUno46TKqhCjkCSOaORACEVlN/dGBA1GmfnUfmP8AVnpWlGIVa18iRTH2/LHEU6CKCGhr&#10;cJkcjR1CJUwtXuaWvqYqjIQ1EE7SVFPkI4BGsyzTL6o4lD+O5ZTx7bkWjkMKcPKg/b02NHhllIrU&#10;8aE4Pn9pzw4dBRl8ZU5zp/s/bGSWVsxJDic+IfsljopXavEzRy1soBeRS6+NWtYfpDAH3eBxBuEU&#10;yfDUjjX5f6vn0Qbupk2qeJviw3D/AFfl8uqk8vDJBlJppZC0iVE0ElkSMTMrGPyR2HA/2o3/AN59&#10;ydG1Yh+3qHG4nrjTTtBMZadSxjZVId9OmIkLLfQPUpXi/wCfzx7sACaHqo49CPjVhqclCzGf+Hyu&#10;Fkmi0OkUzQjXKxbkupsVQEXtb2mftBp0sj7mq3UmeGCGaQ0FRZaRxJKzy/5VKsguDPJp4J9OqMfn&#10;gf4UHcuenPPHXHHUZkq6tqhZ1hnhV5JpVDvUMQPDFIBqOpQBYgEDjUPr7bkIUDq6ces2OoFgnilE&#10;i1Nnu0hgkZGuNIjlYKbsPow/xBUfSzcsnZnz6sFANehn2Vs6ty+Zp1SlFYwjdaZYo4o0807iCkZh&#10;MPUjtxqawdFsSrcgN7ruCW8BOqn+qp/l/qp14OAw6s76X66FFkMdOcfTNnJ6ahpHp6qAPUUdbLCy&#10;u86RKE8EcccjqIgdIDJfyAH3C3Mu6GaJkVjoBY1HmPzzWp/1CvV7m4UU8Pq0DqvY+JoGCZCePLVE&#10;s0Qhq6WFqWSlemRhPTihbSslOscuuKaUlmjNx6r2h3c76STEdVUcRx8x5+R9Rw6LQNclSejCz0uL&#10;lwuPx8awUEEUyvHjpKNjNkJKditJUvGhNm8mhGXlW1a7/kk8RLSavPpbpSgHXPI4WapgRJZxD5Iv&#10;uaiOqrIqeQ050hYErIvWBFZo0jkIAsbkLY+zO301/wAHSedRXpMZyiw2JmpKvKBqfB09dDTYihpZ&#10;oKOKjraNtIqp6mFXefTZhIigK/pY3+vs0t6ljTj5+df81Oi6cADpMTYnI73p6jI1kdPi6TKZCWnx&#10;dNTwJR061EkxXJ1dfQSa3VNCNK4ke+gA6AG9rmk8DPxfz/n/AKs9Mxx689CCNh4egxsVKC0UNLX0&#10;MiyoEVKaqxiipnpqSaqSywzxeoxSITyb3YLYtkvmkavGuD/s/Z0sEKgU6TDbIx9XI+SyNTCiV0eT&#10;E1GaGqbyw5WqaW9MsouVMaqw8htGeVtcEFl9dHQ1BkZ/ydWFshBJ6AfL7fhgoYKAwNKzVGZNJU10&#10;S+RDANVIIElAVgBcsZRr1j6/0L4b0mUvWgxw9POtPn+XRVMUQ46DWPGT4ioeCoqCxhpL+WCnp3qa&#10;QwN5JXghAPkkZtH3GgWBAX8+zhZFlAZR58Mip8vy9Pz6YU+ItD1LirnnCS188E7Y1Z4zL9qoiWaO&#10;YNBJV0MF4WkEYBBPI/oTx7fEKrhMaqY+XnQ/6v59V8LPy6UFHuHJTz1vkr5K9THJPFk6R4f4dS1k&#10;8g/yWpopAgDJGEJkaK7gkBuLe6vbIADSlfwnjT1B/wBVOPXnRQtR1JvS1FLCa2jpIocbLFG1DPJA&#10;0b11UhkBWdCGMX0eam1aSrXYen2ncEE6DkjjnAH2+fofXpg08+kbQU9ZRmGGVYq0ZKqyE9RSwyyS&#10;MzzOGqqmrR00KifsiNItJAI0yk3teRo2bUvbpAA+zy+dT5nP2dNfZ0sKKWlhakraWfb0ksC1UdRD&#10;jy88dPKilJ48xUuW8XksdPkDg3YAgr7SkMe1g1D6/wCQUAP5U691wrcglDHNJj5KaJoZKaSpyUp/&#10;iVYsuRhJ8c/kXTojPqSaO10WxKkj35VD011ocUpQUHp9vp17pDVNbUymllaTXNVhjV19WkdRLk45&#10;CIaGIRLxSpJx9Rclbc/X2pSNBVVHDgB5epPqR0x011GujnqGdAJaeiaWKGRC0mkyaKmtrzJeNVUF&#10;HSJLu9rkaSfdwVYBQa1PHy/ogfbwJOAfy630j4YTVeGmFbUVFXR1EpZpZPsPvFePzQUuUdYyhWRG&#10;MplQa04W3C+12FatAAacM44VHnUHABwaHrXTTV0qzvTCag1PLM2KNNQRCtd6kJ949QsiESu8DKIm&#10;qGYBVeyNqNvahHoCVb514V8vszxp6jOOvdQzhYygnmphmKeZq0xrU1U1dPB5ZEGPgSrptDNTo2tS&#10;kj3A1fUgH26JTTSKoRThitK1wcV+wU4dOg1FelzQ4v7EU1JUQT0VN9ylc4xIkq0ggqR4JRTU1pJY&#10;VLFfS7MSpBQgD2wJfE/UBBORmg4GoqcAn7B1UvXpSxYjGJeUKtRJplqZIJi0csVLFD4Gel8RUgpx&#10;AkUrElizEXv78ZmpprT/AD/OvrxJ+XTauW6hVFH4o3l+zgm+xlNLCz0zVM/glCRzxllAjdIUuG4v&#10;5FDC/wBPdg66tNaf7HAfn/gr1erE9I/M0DNFT45g2Tkq6iqKtkbSPUVDSKiVEopwpjuCgQsL/k8g&#10;+3opFJLjtpThgUHEZB/PHTymhr0k2Wro4KeqfxF/3IKlcjUIuSjYymF4YqaMC6kW/eYluRct9Pao&#10;aXYrn1FOHCvGmP5dOBgeHUHG52GkrYqmetmoTUUk0VI8FMgjqRTS6VmhsgkiW7CVXkjsbm7fkekt&#10;9aFVXVQ5qc1Oaeh9DQnh1Y+p6Fnb+5aanaOjrpEkFPQ1WUeMuI2r66KQS654IANQvoTUq6QFYO1r&#10;H2TXVgzVMfqBX0HpX5ZP59eZ0xTHQlYrdFOZ4qmF5oUnpBSwRtkIp0lpqmAO9FK76opFj1KwdXbS&#10;SuhPqfZc9kdJVhwNTjzHnwqPzpXqmteFeoFdu6lppaWhQUglgp5snIKILPSTSJPoeKKvt54WAZZJ&#10;S/pcXANh7sli5Bdq8aZqPKtacD+XXiw6DeukqcmbVqYs4+JTVxpLOskmqnk8qNUOt/QFCk2uCVY/&#10;k+1ojWJaJq1Upw/wdNkk9NFDlVnyBpq7/IYp65qwV5eSOGWmUCVJdJBaaaBiq6bNq1gKAvt02+iM&#10;MncaUIOaH/Jq/wAh6eiehoehWwu4qpSokkVYpcbKuRxtBLE32tPIzPBK0ysJIpiFBDjXokLFuAB7&#10;LZIR8P8ASwT5+uOBFflkU6MYnHA8OuOU3FQRqYIWp6unpqUVVfVwZXy/cy+YSyUkeQVdLeJx+6WK&#10;llUL6iSBaO3b4mwSaDt/np+ytAB1eSZANNePTfJmRHOphr462STyLJPJMsRENRaaoqsc1OLeFULX&#10;lGn0lVVwV0l5U7SHFPsFfkFYetfL1B6oritR080MUFTM6loato45qPGwPPDPNTUovPMDH+lBJGjW&#10;s9pVOokudPvxJHlp8zjj5cfOnp5elOr0pQtw6f8AHYXGPTr46pqKGWMpRUKa45KoNMFeOJiSVgRr&#10;GISWUWIt6r+7Fzqr8R8z6D/BX1p1usfp0Iz4KOrGmhx8tCY4qmCklatjemqVDhq8SrKpDTuwZpI4&#10;2/KqPbNaDuOr8v2fl1dSvBePSfzODzElJUQ1sNNj9DQzRti709TU0kaeGnSod1/Bu5j/AFv+ngD3&#10;6oBxU/b6/wCr8urMCwp0DWVwFRUV1WJJlnqPBIDHR0s0UaLTzBDNJTO3rMsZcNYgqLaQot7VpcoE&#10;FP5+VfKvlkdWRlUUr0m67D/a1NDVrKI2nilkp6OKnpaV5qihiJkqaepT/gLTkP43kV2ZmIFub+3F&#10;lWQMv2VOT8XlT8RxXgMZ6cDA8Om6moa2eWkeaD7n7jHvEtVDjlM1OZT6qiopEV5HWIG6lLAux1MS&#10;Le7uUAYJjINCcHyx8/LieHz6t08wUUWFp49FLXVMEKuarxyy1MFQQdSD+GSuUWGo02Eh06TqYsQL&#10;e07kysSSK+VSK/70PMelDXA6rTSOnI5cR5EHL46X1apHSGCnjpYatozMYKmClIepte6PESdPLAc+&#10;6iHUn6bA/makfKoxnyPn1brulrmiejo6SvEsVdPURmkpIlHicNxPNkACjUxusYPoOo25K+7tGCrM&#10;wpTzOa/KnqOPE9e6GLa1deSOarbIrW0dDVioaoqk+yUqSZVipmXxzqkY8mpNKhdN7kW9oJUyaUIN&#10;CAOP5+lf9jr3Spq8nkGoqb7SCaipwlPJO0NTHJSV01QjyU9OaaSzxl6cOkgWwJT6G4PvXhpX+L/C&#10;P9R/w9e6ZZd8Y9BV00k7CrqCngr6ujkSqip6iUIZo5EDWlVReJfTqA5YFSDRtuLnVGMeYr5/Z5/P&#10;9nVGYg46Q2f3bj8ya2IpPNRTQp9w7VMdJSyUVNKFId4j5aavlCerS2plOogE39sLt0kBBFA2aUFc&#10;n+TKP5HpwNih6Bze0yyrVpQ0q/uVUdX9vQVaVtPjo5VEZqq6VkjjkkYaiXnVwqsxa3s82yIRsC58&#10;uJFCc+QyR5Upx6cWlMdFd3Q6fe13lqaOnpftaCoppgKeooY8lGSkU8Cp+3Gj/tlnew5c/Sw9j2zS&#10;ka0FTVq0wdPE8cnNaUycA9NEUPTLhtyTSVX2FdCKtqeXxmGrkM8/jNvuWiyFh44fKT4QymP6NqsP&#10;b9zaII9aUWvpwr9nr6nj17o2fXfYkO2cwIaKnq1WCvoKYU8skFTUVBqKa8yVVLxqnP7bxKxAFza4&#10;9x1vu2C9tyzEZBNQKcOFD6ca+uOqMp4p0fzYPZqT41lpJqcGWaGZHyFWaIOYbzNFWUahkYQrpppE&#10;GlDIykkafcObvtISYhq49BX8h824+uOk6zvGc9GKwO9zKZaysq4amnqYoJamUyNDW0PikKyeNJdU&#10;em2sIgBDC1r29hO5smSiIpr5AZrX19PnXowt7wAkuepua3pjjHUUcFUVWaAzpDOBXz1FMulasUtO&#10;pV4ngBEtRYE2YkgG3usNnJUMVJpjHAemfMHy+fSqW+jpQHj0BuXy9BOk1NOlEaaeoipZJYfI8zY+&#10;RGh+5psfMkkbJqJULLckKRpUgH2I7O1dCDn+VK+lRnonlkRhpHHoHc/hljgkhmpmqJZaajoVpa+t&#10;khi8IrFVEL1DeRZZYf3GUal4K24t7O7chWGk0yTwr5fIcAcZPSJ8HoBd97fx8dfIsUFOKuvLx1El&#10;2plBYqROs0IKo0S2a2j1rzdTwRTtk8vggmpC/nihx8/T5dMyDgw6Lnk8O2MydfTkFYUqameORaj7&#10;lBIYhDjYbsNQl8t7xk3OjUfr7GUNwJoVY8SAPT7T9g/y9JQtT0nv4LVsBEPtBTF46yrEig0yzGct&#10;PTRTAXV2YuBKeNFhzf2s+pQZFa8BTj/pvs+XrU9OeFUVpjpQYzFUMLfbpjGhllmqpYppiq/wtH9F&#10;HURw1oaEvIrElluSFUAXBJZkldhrLAgCn+m9QdOcHiD1sRKMUz0p6nFkAmrkglWgEVLi48mKl566&#10;pmUU0Es+PpyI0p3u0jFibuqqqi3tOstTpUEastppgeeTnUKU+w9OeFkdYqyKHHRrjGlrjOY/HR08&#10;kEUkkk0raJKZBTqVp3JPk1z6W0WVGup92Q+IfExQcc+Q4H5/YPPj1ooVz0klrKyloUWkpYIjEBSQ&#10;zvIUgaCGoMT+WgblJUOpEcN6mZSwYIPa0Rxu/eSfM+vCozTIPEj0FPl0y/Dp2xmTeXNJTTSTU6PQ&#10;NVyJT+JaipqIo2NXTSxgBjKkKsyuVIIP11Ee2pYQIC60JrTPl5A/YTinHrcPxdGC2TPiaCsjrK2e&#10;ajiNPTVyxUrlqeBEb7inEhi1MVl/1Ysb8MOD7J7lXaPSoDUNK+p86fP0+XRlbaFap/1fy/1fyC+y&#10;O/6E/wAQn8U3361Mc8E1LP4XraONwCwnhsvhVQSCQp0Lzf2xFZtQKSCKZr5H/P8A5el7Srk9IXLb&#10;xoqkGkp3avSOol/3HVcLKjpNCTOVhkAVm0XWRzKBzf63HtdFbMtGIoSOIJx5DPkPTHTfjJ0Xbe9T&#10;W5OGp/yaodayFo56kpAHxlJDL93I0FcieGJwqmDyFTpXgni/sRWIRKEkGn7GbhkcT/F0nkIbhw6Q&#10;lDt+qepFTS0mUqCaZozUz/Y1f3mMNmFRBURoHY2KxyaFZRo0mxuQtluowuhioyMAFaN6U/n656a0&#10;jofcbiEenfNPj6b/AC+joqTH1tTT0sFFq8fimRI4yZGiID6YpQwVeQBf2QvMS/ghjgkkVNfzBxUe&#10;ZHTyxYrw6U67eyElPW0KSs5qpKeoP21KhgWOYaqL7IGw9aK5T9oFEVS1hz7aNzGKORwB48fmDj1+&#10;fEnpzwqA16R+6McsdPIi1NJUtj5pJZUqwvnmp6SMU9VO4W9owCL8/RRYc29qLd+4MRTVio4VOQOk&#10;7ilR0GlTiqWCshytPR6Yo5aWOnmhjImppJojHVPIvIkhdv1aFsOGIt7XLOShhLAk+XEUBx9h6ZpT&#10;j1K2pt+KpqgHqqVEMstIweNAzqGM9VNRzkHW5FnTSbk2QEC/vU1wVXh5A/5M/L/i+tgV6Mls7rSC&#10;upY6eWZ4ZmyKLElRi4shVVNU0fkxsNVDORonZb6pP7FgVb9VkRumeSgHl5Gn206dAoOPQ0UXUdDW&#10;1VLNHUQJkEjrEgskNbkKD7VPE8UksShpoV0OsayM7qWuIr2PvwSfTpzQ/aB9o8gfyHz601TgdJ5e&#10;sabC11XLBQRutfRTwVNXUu1W9KK2QNWMWqLvCo4EnkdWckErpXncgnKBW8v8n+r7B+fXlBHHqZFg&#10;ZcTVNB9stIjiN44q1BFC2OplFPNTwRxDSC6ATeQNa2karkj2hmjI+Ly/w/6sdOK2mvShoXYSSUuO&#10;sZK0wNNDVsiVEMCqajyU9SFBBKkyBQCC1lU8E+08irxbh8v51/Pq8fmOsq02V+/jqxDU0H28R++f&#10;wx0/miMZL1Mqn/NsYNdn+rkE/X3TsI08a/s+wHz/AMnTvSa3hkPFjZVoYFq7UdXDUVVESZVknUGn&#10;q5FtrVoVYHyfTR9SGsfbkKBnoxpw4+g4/t6S3HA09P8AV69FK3PSUmAr6VZ8nRy1FTQfaVKfbT1c&#10;8SGEyUtOGs6rJNdlkBufG36lNrrI9UysFXg1RwGeBNKCoHl86ceiN+I/1f5P9X+Fnoa2Kc0NTDDU&#10;GO8z0ogjmo6OpDxEJBR1tMDK8CMuhmj0lgmnUQSvvZQhmB4+daEinmQaCua0zQmvXk49LSmp2jjl&#10;Sjw1PLBKlIjwV9TTVQqVllBdkN0ARkOqMhGYD6uPbBoaanNRXIxT/VwNMZ4dKV+HrLLFT1NZDrqK&#10;ijIiEARPDBPRqmpkppamayxkfuNYEtpUaTq97XUEqAD55Fa18wPOvn8+rdJzPGnkqshSloMfNaCr&#10;enhnmnoqxVW0cc9cqhh6gsgViWZjyfp7fjDBdVCw4A0/wDh8qjA6TSeY6COtoildSxmWnhr0iqp6&#10;eLJUpRaum5nmanUiySTqulib3UkKbj2Zo4KHGMcDQjyofUD/AA9I3+Lp2oZ6SgyGPiXHzTI6RpTz&#10;UwikiZ6lPuJIqOSQEuZlJiZ10kDSSbD3RgXjZtQGan1x6/6XiPXh1WhPTz5Z/LDkY6uIupn/AMqn&#10;SlyFL9vTFqV6SGB9Ud1DG0inUAvJAIu0AoUrT0xwORX7fyPr1utfyHSfWrWtqJqczwmZqKKqmkoI&#10;IqDIUyliuOiSpguiuFHqRm9KB7km3t49ig0xUgVNR/Sxk/Z8+q9JbIlJsfNPPj4Q0ixUwP3VTGUq&#10;KZ9MtQywFWKlWJRlEgDWJuv0Ux4egYimeApQjhkcf2f5OqtgU6ZoPEIaqup6JoJXTy5Ck+6SpFO5&#10;bx+OZJVRgJDY6P1L6ifx7fYkERs1QPhNKfOop6eX5dbXh1l+0kkqYfNUyU9CsEbyrQmRYchTMvmy&#10;BmWc3geSJfEo5IIbnke7BlVSQAzV8/I/hpT4hXJr/k631z+4MaVpaljNNS008kjwxiBDRzOJKJAQ&#10;pvxpLBSSBb+nvYRSygHJOK5z+I/tx8x9nXumi0UmRkp6iOKmcQmepjp3khMdQYg7xUkyksWlDLrV&#10;RquD7dpSHUlSOAJzUVrnyxmny60RUU6gxVc8YgmSErPKs0lFDVTx/dLFH+3DN4po2KzQega3Dggs&#10;3P1FzGuogmoFKmmM5IqOIbOP2dV0dO6ywVEtV/kkcwlaGGmoZGespGksHjqKmuiLx6nfU7wq+ki1&#10;4wPpTTQAcKVqRj8gCAeGA1OPmeHWgrDh1LpW1U7zSCZGpI6rQaiJamaomlsHFNVINKRXFvGgOkqR&#10;5Be/vzaa6VPxU4YoPmDxPzPlTHXjqpnqHXUsFVBPDTzx1ksrU+OeZoSEhpIzrmp5Ft50SF9T61DN&#10;ZVYagbi0bMrAsCooSB/S4elKkY+2vW/MdJirkjQ1EVOkaiWRKY+CYVsJQDRS1VVJONUzugLJ5ARz&#10;6TccPqpJBc1pnI0/6YYxQYrTj15PPpmo00vDP98thIWq6aJXZ8lHBeOnWpWruEZ7AMNViCo+tvbr&#10;gEFdPyBP4a+gHEfbw6v1kkDujVMEJoY6ZDFTmOoYwsJZFkqYZAwLoyRhm8bfp5N/6+qoOljWvGo+&#10;WCPzoMZ8uvddvD5ayGSQRzUtKlRUSzLNTipq5K6RSIK6JQAFCoQrl0TSBb1GxoDRKLgmgoRgaQfh&#10;/PyoTXqo/wBX+qn+X/YcY4J4xV1jU0apV1YekRqKMV0HiIjjkRYSFcyIQY/3F0/qF7D20zIdMYPw&#10;g1zUEeda1P20BwOI8tnOOoipDXk1dK0ulakQSRx06NO00cZkljWVypLk2L2XjSASykX2Q0a+HJ5i&#10;uT5eWKYHpnh6daKg9c6mugSKSnYtB/wEpp4Xi8polI84qKmSYEOujVaJSLalXRbn3VYdR1Aaq1Nc&#10;Z8qCnD/TH558hrQOm9K+rhjpno1+1urRVK6fJPVmRtEQkhRQIzGE9OheQAzfX254MTsfEzQj5Aet&#10;PWvnX7PLrekAZ650vhbyKs61VctKTPKVWqp5JSxPgjkcBEVG5cghgCvFl91ZaAHTpWuK4/M+Zr5D&#10;gSacevAEcOHTv5fvVskctKXggNLkKKdY5oYqaMxuJEYBljR/TfjWLtzq9srGIznuAOVI41Pr60/Z&#10;1bqMla8UKfcVVRHR1FMYa2YVLS0MppwZJ0qDCdUSzAo3l9TAjSB9R7e8FS1QupgcYoR6HODT+H8+&#10;rBSRUdYJK2eWB5pClRPLTLUrT46FvLJJ/mqPIUrxKJLMB6KdBb6lh6vdhEAwpgVoSx4ebK3lX1b5&#10;gA9XEZGTnrhNUf7kKyebKVEj1lRRx0qQY6KSlpfuYFpp/GtXICpaJDMGQqUKXUXNvd0Q+GqogAAN&#10;STQ4JIrwGCSKUNQevaK4pT8+shqqqPKaYEp5WbJwRVcrN4ZJpJIw0AjT9MShWXWgjUkkFgxJ91KR&#10;tBqOBpJA8h6+tf2kU9OndIIp5dOgqq6nkrK2smq5HoampqBRiRWWMVAEGhSyhZPSQF08FSpPPtkp&#10;EwESACoArTJp/qz+fWgi1x1GqoTIGpwHqfsWiiqa2LwOnnnlMqUqrYF2YMyFFFhbnke7LpHfgauA&#10;yO31+zAz1v7eoTrHWSz2ppKxPDWBJPvI0MzwqEnSt+g1+UaoGvfSLAAX92WsajIHDyrx8x+XHr3T&#10;sZ5o6TH1Wv7+KnqQclV0oipWbRTaa2aSqjTRIB9DrvYX+vPumlCzLTTUdoOfPGPL5Upx62BU065i&#10;oLLUVKVcdUXEVPUN46BoFpy/khp4BMFjleMDSFjZCWYD+nuwUYQqR8s14U/IfaOnAtDXrL/EX1/d&#10;1NKJaeWOeGCkhqPLj544VXyiSmnj1QSSksrI37VwNRa1zbw1FVU58zTI/MUBHzpX5dX64U2bSkNb&#10;IymXHRCOnaCVAKmlmcg0kspJ8QHlk1FUtFpANj9CqVOAPxf4fUDz4cPPPXuvVe5GihpwaZ56aA1L&#10;xYqukiZxVw3+4qIpYVOuBbE+Q+khtIT6e317jg08tQrSleGcAn04j163qPXFMpDWLVGqjrKhY4se&#10;SIkjQUsHk8/igMmqUxIzKrc/Q8fj3VgwAoaE1/Pyz5dap59OFNkaeSkqK2pWOmmomnhpZKV5pUeK&#10;e4haeKYMG8bXLeRboCpH9fdaZouQwqRjiPT/AFevTi/D1wyGWaKKkjgmilyeuFKtoJfuVWQFaiOl&#10;Uk6dUthoZgqWDX/UvvyqCST8P7Pz4eXniv8Ah6t0jaqo+4qKakPjhWWrEk60mPSjaqWrBngYTao0&#10;QhfIFT0sSPUSLWURig1/KmTwp+XnUEkn5Dr3TRPW1CTvFFFRQz0NNEBUTRRNHMDL5o4GWVRE6wxt&#10;qcIpBOjUxIFlKKumrGoJOPTy+2pIpn59e65irSsqCizUb0tRLHJPPTUdXThaiNlljeKKdvDE7hdL&#10;EgE6in1I920si5qGFcEg1HCh8zTj17oTNobjoY8jTVMjVNDU1FZVU8c+nwRQJLN/kr1KJp1ONZjU&#10;Kq6jZTcD2nZGTtFCABw+z/Y6bfj0e/qjcCOuBinERrKGryM3pGpoKuSL/cWtdGq+hJVQStpv6xYn&#10;n2e7ZKBJqBxQU+frT7OmyKjo9OxN5vWpTxyRon2msoqM1M6QTL5FhqHkUBjOJCIzYgX1fUe5U2m6&#10;agz1YRgr0YXaudaRqVaM1MkkkTzwwGpp54YVoo3LU0ckulwvLK/ksTYKv49jm0ulJGa9J5LfBPRk&#10;cBlKapkWdp5aelmRHlk1FGjEUClkYFQR/ZAjAB0m/PJ9mLuvE9ICuk06EPEZOqDzwrTLTwgQlAjh&#10;Hghnt4o4k/WTazSSavSbgXtb3SOddWkdVI1CnQn4FwZ6awkC1UVSWQhpLPHJ5fMZAtlJ/tAcL9AB&#10;wfZvDppU9NKrBq9DbQY/7uniSQNpV1ISUW+3MqaQqgrcaQSEUX+l/ejIoNB0qWPXg8OneXb0EsT6&#10;YwVEd0jLxnTp9LTuVBtpHoW/P9efflnINOnvpEI6ZZNrxrIqOFeI6bRxgzMDclCZbWBP+I+nuxmz&#10;Xz6aazHDpkqNtFYpIVjuBLrQqBeNL8rHIwDG/wBFH0J493WcefSV7YqcdMU+FWnkaeCHyOkjBrIo&#10;a8xAIMbixdRfSgFh+rSb+3gS3GlOtCIjJHWD+AmQVEksa+VGPijMRSkSmazNZeQtwpuRpF+OB72S&#10;QK9XEdfLoP8AefX0Wfo6mBYzIfPS1omeNIjLI0h0RQT0pDAH6C3B/Nxf2W36iSPhx6X2d1NbSdpp&#10;0SzdPx8zNdmZY8eU/YkrZKMySxzPCjsTMtRRzxoJY41sIyzBiBqFyPcfX23VmJTHUj7ZzGkUASfJ&#10;6AzN7IzeKgkpsnQSyOtTVST1swmfwSPDd56RF1GRSiDxKhOgEix9lL2TKDq6GW07/BLKNGP+K6Lz&#10;m+tqrJPWvJjKfxpJSrWUHiNTXVEsUmmkiaGQXAcEODGwYD6j6+w3d2et6p1IEO9RBAGyOgwqersp&#10;DPJUVOHyLSwS/b09HUJT0tbNYH7eKVQOdLHiRtR/xBsCTvt0rGvSpt3tD59I09V5rE0lU0tDT0st&#10;VUSTxGUxqaWGcr93ArUDszyQEftNIgZibtp590ewnx15NwtX4HpwwOLrcWKsVlPNrMsv3dLFTUQy&#10;kKMoWhpJamU3EcqqAagDgHTqufad7eRDkdONKki9hr/q8+hx2rUQ/wAQp0+9poaqGkpp5qV5mqUh&#10;qR6Zw8uh1cR8amlTSdNw1iPadkpxHTDnFOhx25W0zxIZclDPUpVspMs9LS6p9fjiqxEFZbaFIkhY&#10;fU/UEge23TFR0yCG/LoUKWcCE6qaSqFvLVn0xIxgYwho1Q8ScK5FyW4Gmw91A7Semm+M/wCry6kC&#10;RY6eJqvyolNFHMjKDDodp2kZh6dNpA1mRrH6fk+1HVesdSJK6Yh61nSwZ0CJJTNVOS/jrY1HrHju&#10;7BiSBb6EE+6nVXHDqw00z1FU+apZBOqVLwGVaWIxO9JFSMpHgYDhNLJZXBb6m/1tbqvWWrpZtMVU&#10;HgckSUstTLKqxyuQJPBDTx3ETup5Eihrnhh+fcevdJqpx84rhRSUktQqzlUkkgQzy2iEgsYrvInO&#10;lo3UIWA5Y+23QE16cj8+kbkdvU8tPMMg0VOsYiiqJYEKRVIiYFYooo7gSRym0a2sq2uLW9tFKGvS&#10;gP69JufHrKZJ6WFUhZaczPBHUJJUKkv7cscT2AZdCSsYxZSzcH20Vpw6dR6DGemysx8cgr3ijneo&#10;YvR1QQSN546OYSTVEaSBfMSWDQOBe4ZSLe2XXFen43DdMLw42SnWKndjKNDqKuSSN6mWWUTvVpWK&#10;AVPq06TxpstuPbXT3UJ3ilqquRjFAKmIrRh0RYZGVfGEeCDTdbqQWJ+pB9662DTI6gLMJKz7WoFb&#10;TZd1FSuJlqnqkvND5pYaM6RDz6WUMWKHnUStvdW4dXQjh02GplqaECnaTJAKPtVp4ikc8MM4WZz4&#10;0uzawxMv6y1/opv7qVpx6VRkAEnpunSi1SqaWtimqVZapaCISkwOgVaiZIhqUOXtrW+pCWa5Nh4V&#10;8uHVtSH7ekYyeWIwfdQEp9o8cyAUwq8fJN9wkyryyLTsfGxFrqRdQSPboXz/ANVeqhk+H/V/qHDp&#10;sq5oKRyszsHjRZFgdAlXFDV1N4YZ4lv4x5CZlAJBS17Xt7sFJ8ungyrk9MNWni+6m0rAYf2UVzFW&#10;VGP8AAkr5LmzRCQ6jGV4AJPIHu+mhHWwVoWHSGegM9GK/Q0QNJUyN9uxK00Mc5k+7tp8jIDqZkdO&#10;V4Dcj2+uDp9P9VOm9KldR/1fPpLyLKK2maaj+2ieCreKPzqk8JF58jEiaTpqmQpJECV/b9KEE8O9&#10;unH+r0/LyPSfhTVx/wBVf9t5jptniyMcGj+KR/e0Jp5qemp6GCmKCr/dwePp5ZNSpLNExSrks3ps&#10;ptYsdmhNSOP+Hz/nw6qQ4HGpHDH7M/Pz6Sle4nq4WShR5MjEuqnkeVVkpPuvLT0zTKYVvTqk0qN+&#10;pkWxVrg+7qBQ54fy+f8AgHTbGpFRx/1D0GMnhw6aYtNRPDJJSTGSjyX8NrKOlWSOspKKoDMlZTyz&#10;WUwsIjLHKqrzdCSQPd9OkYPaRUfaf8v5nrQ41IzWhA9PX7P2dN9RNTBnkWvoJp3aWCB6WnmdpxGD&#10;PGp+3TxtZysqlhyzFW+nNlSo06cUFa+Wc0/wfl1VmXyYE1oP9XDppl8DJino83M0k85jix76GneC&#10;QLHK6yldXjmnLl4iQQLEcAe3VB0sSvAceP8Aqx59NsQdHd58P9X+DrPIZfLUJBOgepyBemlloTSL&#10;POuqA0pZ7v8AbxhXjYR8+rWPwTsAADHAfbSv+A+fXvM0OSfSlf8AYHD8+k1USR09BXzRtW46jiq4&#10;pqWmkK0stPUykwohlNvKsOoFZWXWI7r6nF/b4AJC/EaZ/wBXz4fb0w3ajAnSAceXHFPn9vp00VNN&#10;9tUfuyTa8as1VXUieGapanlW3hipqlfK7VsnljhkLApHZl0hh7dAHADB4eX+xgU+04OOmaBfirVe&#10;IH+D17s/lQjpnr6ylopxMkVHjKiDFutfSzyVmSygo68iSOkhntaVaW/kCPN5NCX1W9JuiFhnIJwe&#10;AqPOnz/Z025VT5CgzXJoeA/2vH16Ya6qKxoI6eaWolgbyvHMvjy6iZXoisLBh5DF5DIPSWIP5vZ1&#10;EUn0of2f6j0w/A08xxrSv/Fjrus8stRl/LJ47R1EtDMAlNP9zJTI5owYhaUCmKvNKxsDbi7WHlCg&#10;LTjivn58f29UcElh9tPLy4fPHH59J5PtMpUylmkpoqsYmOeKenWU0sFSfBTMky+mRUKhJV/t83Fi&#10;fb2krT5VP7M9MjQ5qcA0r8q9ZClY007JMkIpY/DWlHhbTHBUtTUpiWUA+KH9eo2AvZTdR71RCKev&#10;+r9vV+6pIrjj+WB+QHUVzVxxzLlHpKqn8sVbB+3EamKpq0KGvhqgLJEqXQqx1ArbgsPduyvaKeX7&#10;PL7etVIw5qOI8yCfP7KVx8qdZ3WCmmfHo9GTLT/cxy1Uj0s6RSLeOjqKhx4dSS6nEToyEekuSQTq&#10;lRr4/L0/1fy406sQEYqKfn/g8x86flXrlPJTQSVMMFXVVIOOEdWl56IQVEIu81XTyITTxxqxEMcE&#10;TIbrchSW96AJoSM1x6fl6/nn/JYmMVANaj7KH54PDyAx/la6l6aFKlnNVCktRSStDBRxDRJFEoq4&#10;qlUcwlNQV42RtZLAaL3Hu6pqIC/P7PlTz/b032qKmoyMf4a/Zx4/l1IMi08MUaJKDJEWkqUgj8U0&#10;tQWrqHG5KJP855BqcJpBKaeQSfeqAnPl6/sqPz6vSgpX8wPXyP2jh8qdYaeOIx1UeRo1r/VTSSQ0&#10;khkipqhozJJP9yq31xySJGLE2uVsx+lWGAQaf8Xw/wAvz49aAArqFfUV8+JP8/8AJ1knkjR45ZX0&#10;S06SiOOnqY6d4iE8bkJFb0lgxkJ5cEAWK+6hScAdbrwJ/wAPD/VnqfA9DNUGDIwVUjxipqZawyfa&#10;+dHpGkkl003hlWMBLlJQ7HTYK31FXVtNUoK0x6Z/MZ+XTqaGP6gJ45rSv5+n21NOnryQCCm8qRZO&#10;TI0AtDS09HLGlTASsQDRGMU7ppcNZjdtTCP0+05UmunFD5+f2eufLp4aSAT3ah5DA/kKedfzNOny&#10;npGjiaaMVeSq5Ifuq3IrpixVNQBBWwqgrBEsan0KrDyEu0h9NlunY1OkkAHFPMnzrx8uPDyHT6LQ&#10;VFWPr5AD8h9nn5npzmp50rmrvumjmkpIGqplq2bxU8p+5eF5pLyTXjCaGdFA9dieB7aqGXQBiuMU&#10;+X5flWvTtDrDcMev5/afzA6eYKSsWGObTRJTLVMaNYAYMIYZ4/PVSEICQWjZgJW0DSLhb+2W06qD&#10;j5/xYwP9X2dOqGGTQAcM0U1/1f4epUIp6n7N6qpmix0kwrMfVFBVtHPTraoAqVXSAULeEvyykNwf&#10;bTFskCp8/wDivT168AGI1Gg4g/Zxr6fL9vU+ngqaER/bmMGtimgxuPVI0qYlnqWplkladQqICyWD&#10;XDs2rT+QyQrGhHAgk5z54/1Yp06qnywWBoMVqfWvp6efSphx0oilpqaWPyLNRJT19HBVy10cMCmO&#10;GaWR0uyB0kieA20jSy25X2kYitTn14U/z8PP9uelarigNeBBFcen8/Lp0IhEMslMYYqeeJYcdRxQ&#10;COjpnlRv3oYpDdJJpRJJBPbStkKgPx7YINaMMjiScn/Y8vs6fAWlVODwpin2CmD51+z8lLSIhNMF&#10;mjpocdR06xS1LEV9M3iAmaqmewYSSI8jyMmiZ14sGJKZvMnNT+Xy/wA1PTp+nCmKD/i/yrmvr1In&#10;pYpJEknlq5pq3F6Ilo2hq6lax2+8pa2SEadLMG9S3uCFsdHuorQhRSh/2Kfs/wBVet0U8fMDzr56&#10;q/6vyNM9dU9WtTFBXSw5CkykAx9TN/wJqqXGGnkJqRT+JLyNZbTKrMTf9Rv7q6jKAgipHzz6+ny6&#10;8KEVNQwp9g/4vz4/b0rRNRTUpcJJRq7TYnHZeCQUk1WZawGmlaCIBTDEWNw4BIs3N/aYqdVOPmR6&#10;CnqfPGadOChAPDyBrSpP2eXTvR0ximSeSaWmmqFq6SJJaOGSWprIJVe8ZlvGpdBGkBFm5fm4I9tO&#10;QeArwP2ChwfzrXpwALkn5fn9vr/D0809pZ5XrquCSPwyV0gVNUkFakYWlpavyASyxrqeJ2eRS7Gw&#10;4APtl+HaM/5P8FfkPLPVxpOa/wDF+n2fM+dOpzUoDCBIYY0iraLMJS1kr1kE9VRKJUljpKlVVFkl&#10;ZYwWDIwQIQfyySQBU1qCv2eXlx63p4j1of5Y6dYYairqI6lqSOqdPv5a+V4aNnrKqONoZKSOnUpr&#10;VGbV44Tyx1qnHFDoAIXAqKceB4nh50p6/Pq4zmn2/b+z/V6dNsaU0UePasyiVFecXUjD+SJzVUVJ&#10;JWXpokx8QLSL9uSNWvUhRrt6QPdyWNdKYqK+Vcev29aAGM5pj5CuMfsH5dSihBpoZi2MeJhMn3U0&#10;k8qiRm8bLGgYwh+ZpYy3oIvyLe261Ffir8v8v8ur08uH+r/UenCOpSKqVqKDITUscFY82hoaZ8YI&#10;aYvVwvLL6ZYqhiXDqGLOGAPA9t0rhjx4fP8A2Rw61ShrT/V/mPTlDG9N9jFSSBacx0opVUeVKigr&#10;ovHVXl0a1aXT5St1IJPIvYVIrWvrnyzw6oBw+zr1M1DSLBU4mg+5pMm/21QWry1aWSbxUDOJReIB&#10;lXzQg8X+rEge/HUxo5yOFcdaFPwjrMVeRaYQPRlqWrkhi++qDRJU1NO/lnhRGUsweysySNEWViDq&#10;LA+9UANGrTjj/VT9np1UiuP9X+r/AD9QZoBUTVUcYVo8dGry0iwSU4pfvZlVBBICuk1HKJZ2JjCr&#10;pIN/dlIAFa586/6q04nAzXqhWpI9PL0/4vh0Ee4qA5Baqmo1pI6bHNkDVUzP5oofu4GkXHxTwR+S&#10;SWrJEqxxrcP+QqtY4t2CEMeOMjzyM08qcOiy4jDqQvlWo9McPz4/l0WjctJHOlTHT00stPVUYjhj&#10;o54aqjMJgSjMMqnUZqhxqjYE30qQLEX9iS3kpQ14H8+NeHAAf5eiWdKqTQ9wAxnyA4efRTd+xTLN&#10;Iq1NN4qusZKA/bRPQVEc6inWdpnXVGyuGVWYWXUF5BPsabWRpzxAyegZuAYkkkUPDGPT/Y/l0ULe&#10;tFVQ1stHUUkNNLCr0rvGkYUNG16tJTGOGjIVT/tRJH+A0s2UoCp6CN2rB6MAPLr/19y8MoJtYXAJ&#10;PpFwbi3H4v7W+F8+iinXtf10KgtxzZLlR/qR/vfv3hfPr1OuOsmykD8mw9Skj/ah794Xz69Tr3kH&#10;AsNP4vYkW4IFvx794Xz69TrryKABZTcgcH9VubN794XoevU68ZF+oFixsQt/ofr714R8+vU661j8&#10;W445tc/j/X928L1PXqdcvJe44Nhc25F1593VQvDrfXNSLWCrxwCCAf6kE+7de6yAAG4Asf7Bta34&#10;sR/j7917rl+b3F/yAT9P8fdWGoU6910VC+oHgWJuLjngAe6qdJ0da+XXAqbEj9P1PB+pH1A9udb6&#10;6C3tdQANV1bkji1/8Pp7917rypdrggKBx/Uf6/uj/CevHqbFY3AANgoAH+H9f+J9p+q9OsH9kgC5&#10;Bva129P4BH0/33+AunxdXTz6mD8cEXt6Tptc/T/efb3V+uYXn6Lz9D6bfXmw9761jrnYfQ2t9TcW&#10;+n9oW9+69QdcT/gOP9j9L/U+9db6juLmxIseeeLcfjj/AH3+8DT/AAnps9Qyv0/1PIBvY/7Ae79e&#10;65LcWF/ryNXJta1ze3+9e9dbHHrFLaxva9x/SxH5N/8AevfurHh01VKg3Oi9voLA2I5Yk/7b3vqn&#10;SYrFIGviw1X/AKgkfkf8R791ST4D0iMmtl4UaSrBQFuuo/T/AFr82HtO/wAR6TVINR0Bu9sfNUQS&#10;qFA+5BjXULiPxrxICb2JseT7Kb238VT1pqkdEz3vi/NUzFSKkRk00EMrRhI/JYTNGXHNuAp503P0&#10;+vsFXu0RytU9KrOcodPr0Db7eooBC7I7EuVV4qOFXNQCQVnZBrdPqOQTfkEey08u2wyejfxSR00V&#10;ezaOyfeRrXvI/wBszmOkIeFCWEE9PZw5+ojZ34+lr+9py9bg93VQ1eg43N17h2BpxSUM2QZjWPTy&#10;M1LFT0qDTSxzGIBfS3LIQRe1+PdpuXICv6WD1ssw4HoJMp1vjGRzQiOKs8ZhZjrWnSrlcmV62O12&#10;STlG0LwLH6e0q8uNGcHpTHcEDSeg/wAttRcdWl3pcalTLBAkdyZUkFLcaDIL6orcCNR5Ppcj2ug2&#10;wxGj9baUN0iY8NV+SoUCSOU65KGdoBJEIpW8cNLHR29LEarAtcD/AGq3s6ityAAB00TU9KjEYyjM&#10;1NHAKSNoKSCnirtLSVEryOUmo/BKGESs3pDHS3HC/n2cWy6T1XoQ8LiFgh11k85gqYhC1KxGtqtZ&#10;ykSQ0q+WSNgoKrdbte5X2cdMPRuPS7xVDWUyyGN6egjOg0scKq1XTRg2bSrm0hYWDx+kAG4Nzb3d&#10;ckV6RyAdO6Y6OGWpdo3pFkrlSWRrktIygyyR+IAAAWKoV0gX9RPtSsakaj0jZCpqOlbDjQpkmP2r&#10;CFUamqIogkFUzt43iljsLNKty4AsSAfz794CnI6v+qBU9KOLFU0oanC/5LJMg+vgAEIEkMCS2YBt&#10;XoVlAIt6vfvAXp0A0z1LWmppaibSahJ3aMQQV5SJI1gF/F4l/L8lGYtc3PF/dvBU8PLrxAIoesCU&#10;iSkT0sStLKzeR5xUzaZYLuaSWnUgRkrdlBJDX93EQA4dNFAncOpMcY9MsrUqLJ6aSBIqeN1EYJlq&#10;RUuAgVSLNqCD+gJt7fijXhw6aHXOGLxtSzRyRpVyPKlSBanjqo5x6IJIFBQFRbQ4sDzp+vtdGgUD&#10;rxyKdS5aaGJNa+KmBqZUdWRmkiJQFglh6iw9I+gX63P09rViXj1UJmo6dMb44qseKK4gVo2jRGKC&#10;ArqCSqwIWRTZlYe3AoHDqmk1p0IuHSOMq5ZhKlS5Z0e61AK6o1DWsL8fqFvemGK9PqtcfLoWcTUs&#10;BTawIUiBkli/bE0lVpu6SS/Tg/Qj6/T2UTqKk+nTyLp6E3FOCFcB5TeNZrxBY/UQVHk/LISOR+Of&#10;ZZN0oXh0vqEgrzobxsCSxF15uCpH0t9Of639petjgOhAxaiTR6bAn1HSLf6plb8n/A/T37rfS4oY&#10;vSp4Y3+inQAG5Asfz7uozXpqTy6VFOgsG1XBHpsb2/Frc/nj27pNK+XTfTzAvqTng2Jutrkf4ED/&#10;AFvb6fCOrDp3hBvZhdubAjggchRf3fr3U1AnGoXI/TcCwvwTf/D3oiooetjj1zdlAvccX/1vp+be&#10;66F6s3DqOzqFA1Gw0kiy/n8/Q/7172EUGo6p1FeRbGyjj+v9B+b2+v8AsR7t17qO0w4/HB4Jv/rc&#10;n37r3WBqj6H63A9PBH+tz/j7917rE1Qv0BF7gckXBt9ATxb/AFvfuvdYzUIoNgB9bkFWVTf9RuP+&#10;JPv3XuuvMpKi1+ATYAfjjn/H37r3Xf3Cgnm4BAcAAW/A4/P1966910ZVJC2UWBsSNJv+PqPr/h/y&#10;Ib6910syC/JuB+AP9if9j70QCKHr3WRZr3Btb8DgN/tvddCjI62OPXjOtlHGm5Fj+nj68e90Bwer&#10;Hh115hdSQFBBNwQL34/PvWhfTqq8euhOtzaw+tlUhr/1N/8AW/HvwUDI6v12JQCRpNrBgDYcfT8c&#10;/wCw976910ZhzZmH1uzWt9P0i3/E+/de668o0n8G6/UA3vxf34iop1o8OuhIpuLDgnm45LEgkH8+&#10;6GMeXVVGa9cwRewtqHGkgkHm31H+t70V0ivVznHST3/WjH7M3JWNe1Nha+QgmxKilYka24BP0U+y&#10;veZPB2uZvRGP8ujfYbfx9zhi9XX/AA9a4XQnXcfYHf26ux8xTyz4ja0tVUw/dOaaKkqIpvudVNMl&#10;xJdAqSo8ZH9Tx7w42zbze75JeSDsVi5PrT/Z6zq3PdzY8tRbbCe9lCU9OH+Trl8ou9pWq8oaeqge&#10;lkDx6UkSjqaRQTHI8bWMfjC8odBRvz/T2a7jcPd3AIrp8h5Y6SbFs4htwCPmf2V6qB3f2VXxZSCp&#10;mmalpahSkH3Ro5JKyMIz+KaiIc6XA1eVNN/7Nvr7X28KlKcaeWcfYf8AJ0f/AEuigYUr54z+Wf29&#10;J2l7XalWFZaihEPiFLTvCZqmuSHyM8ax1JswtyramkPAGoe3DCnGn7eH+z1f6QsaH8qZNP2f5T0v&#10;sV8ha/a1NA0FJX+OWpfXFlK+NJZ28d6d7xkyLESLsWPp/wB6SSLE5OhgCPTh/q/y9UfaHdMrSpPx&#10;efRrOl/mFBuvcuMwtTPHKV8SVjTKIDGqEGalpYmBdoFb/dj/AFP+v7ZR5oJB4mAeHnX/ADH5dFt1&#10;y4rozRLXT6eR/wAJHzPQ19sV8D171ayVJgyKlYZXEctMzygzNLpsS7JdfSCRpvyPp7Vghmr0QCNo&#10;iAfI06KPm6GmrZI6SkkZpJaJDEsesLSzBtUF/wDOKiuwbW0YNyNNxf2qUCgY9LBWnSt2JjYcfLRC&#10;NqeOQPJJLRmllkYZIARxQU5Vi0pdSWYONWk3+o9qI20k/wCrHRLuVGXT0etcbWDb8dTBJA2UL00N&#10;UaiNoRTyFCsbU0wRSwQDi/Gk25Ps5iqUBHQLlUCQr057co6SaDJMJo5KjyiRsvUTSFzOkg8sZbj/&#10;ADZ5iYA6gQPp7WRD+XSaYmtOhXkoInSF1ed6dUiZ/uE8jsU9WqJgBY2sR+D/AK/t7pOaefT3FhY6&#10;SDI18tKn3ckccur0xnVIpUurAG2qMAaQtr8/4+6k0FT1TXU9N85aGko4bwSQyIWRSy+ZIp7xz00j&#10;OAr6Re4a7WFv6e2WppFOnowNXWL7KaNIJ5Zp2fH809FINYSGOTxlooQTdyOFIYKpvcce2yK9KV40&#10;6UNO00rArFUxiCJWm8r08UrUz/uO6VsQ0kaeWIX8/W49649Ubh+Y/wAPU5FTwU4jaTx1NU7Khu7Q&#10;hVJQwpH9NS8u5axvc2Fx715Dr34j+X+Xpoq9WuSrVi3jgio3X/NyaY5iylRH/ZcEghbXt+R7TkZJ&#10;6eXAp005Kmpo6nx+RtDU8Soq6nWOo8nknjQkEkMG1Ek8C3tO4q2OJ6VRkuKdMNdjUdKlJjNJMAUh&#10;pjpSiFPG2tXSSMaiwNjq91wBnj06Hp03UcJmrIoIohLKYIPuYvS1PKmqzyXI0iNPw1uT72nxDrze&#10;vTrQRLA9e8UIkJeWmhlLO6UEMTh2MdImsEqCSh4H1FwT7f6aepGn16kVVRC0UlQ1IkYp2/yd2k8k&#10;8zxAGN6aNQVCu3qaMkab+o+/deCADSemyGaWo011R9nFG7rUTVMkApwqyvaSKMuCGckFSAAote/P&#10;vXV6KuB1FyogNTSSNTNPJHUyK0MEbeRomsFYOArO2m4iewW4Nrge7Clc9aA9Ok7VVdLWT1FJT+Z6&#10;SljllJlmFQ/nNxTQxyOLxqVBLRLw3uzMhwerqtMnpgaKWpmaWWjoI6OOTywsrqkdXLo0vKsUHGrV&#10;fUt/oDf3pU1CvV6CnTXXiOhpa6qpIoJKyGQK0ixxpDGZJVjiCU7g6tF7jkGzE/Qe3QNIp1senSHr&#10;q6pxIqDDRw1lQ7JLUVSF6qkjadgIHghYvpYSErK0ikBgRwPe+lSKtAw6DWSknbKFa960wGTXUUFV&#10;BFXPG7IT9zLAGICynSiShNCr/T6+6v8AD0+dPl0mK+tgEuNFVGUiqBOKGYypUV2uCYmGKoi4REjZ&#10;QvkYO2hhYgD23oJFetdYoqeGSGCvNPTPVSQ1dZT1NdE9Y9IiyaJhjoiCrBQbFnJ5UkAe6Hh/q9er&#10;AqM+fSRzc1LVUlKhSvp6CmmfXHE8FNStk5mLhQ0Z1KG9IuzMBq0W/pYClSPPq2mmeoAgaWKvqHhi&#10;mgnpYop0jqneJI5ZBCkaAC6S3BBCiw44t71x62PiPXEUa4yskqq/IN5Ho6OTIUteIppaekjcxxw0&#10;WTjTkFBdbglgpAFz78akdvHq3XPJwyzPIaysqjT1VLPTU7rG4o6CmWTzx5OWVwhdZAPGkc1tdwy3&#10;HtORmgz0pQVAHTXUlzRH+GtXZOhdaipGQpqepSrxUbRgGnhr3AjkI0ubgEn9CgC1qGmvJ/Lp4Cgp&#10;0k5IIpUpRSrJUxRs1bPCiSGMQQQf5Qy45QzhpjpVkkZAW9X5Ht9PPV8qdVIqB/q/yf5f9lFZCooK&#10;k09ZSS1FNRVVfUPTywsamQnHQEJilaT1KVszorERgcXNh7VoKYPEcf8AP0lIBofX/VT5dBvVGt3B&#10;kY6pIZzL9ui5CGWM0FA1Qmo0tStOVbQoIDSDVIGLEg2tZ9QQKfs/y/y6YK6jUgk4r/On2f6j1xzy&#10;+BqWnrIa+kqm8WU1zrFNiCoiMNPVR19PpVkic3jQEf1I9vImKpSnD5/6v8nVJKD1B4/L5Z9K8Pn1&#10;Fq5c7QPFXCSGWsWNIYYnVI5qnIV4EENZikiAZVMZ8rLM2iyqPq3txURsEfs/wdMMzYNan5+p8x5/&#10;t6D+kx9NQV1VPUq1TQLVV1XViKomShrAlL4pqkAaAkjMxkMRUkkAcix9q66lp+zpNoKknyqa/PH+&#10;fr1bEcZKsmQJEc1JFNNK0MNUn2cCiShkqvMqepWZQVRRp1qVRyOLAFhQY/z9aNB8Xpn7PLrDlMdJ&#10;WLjarMTLNidMM8bRVcJpqSKnImj+2We1RJLLPaFQQpEgOpQosbJRSdIof8P5+n+TrTjWAz5X1rwz&#10;inqa4+0cOm2voYwMjVVFLWVNXV0apR5USx0L1MazeSljy1CilIpPWUYBiHI4AuFDijhTgPL0+z1H&#10;TTrgs3xHz8z9vof8PTTkKeCiethqcZkMe02OAqEedHmn/bWJ6yngpv8AgMVksqy3GpfRpa3u6gkc&#10;a5/1fb004XIIIJHnio9flQ+fnw6k1tWjULw4sMGhoYIxWQRRIKmmkQXrZakIRC8SixhIsSC31PvX&#10;hgHu9Tg8OvMTQqmSAOA/1cPT8+s0rCrjq5nbJLBFSQx0tLjb6at4QpqKiWtBu8knAkQWC2ZrX97A&#10;oaClT6/yHVKaga8KcB5/5/s8ug7yaotHAtdhqsNWPWZasgqK5nqVkpl8UVRDVKvmWMRgiVSED2Pq&#10;N/asDNQRjH+r8+kT6QoqDmp48KfOmP5dRqZYjXUH28FSEqKmCeiilWk1o8EYaoqZigk0wyXKxSOZ&#10;FFipT6+7+R1Ef6v8vWgV1CgOSKf5TX0p6k9Yq+eoyVRV6I0C5NS1IslNG2TWHGzGSpNHJRqsQdYw&#10;0aOQSIwOBz7sECrU+X+bptjqNf4uFeODmn5fy6T8bw1NNiIYIzSRCSpgoJJ1ketbJ1bsrUeRkhv4&#10;l0ixZCV1AagPdtJqf5/7HTWKKMACtK5Nfn6en5dJbKz3cwGCmiaNngehp6dDJSzSLoTU8mlZdLan&#10;dgdIa3qufb6KKVNf8/TD0rpx/mP+X59d0qTQUMau01RWRPCwE0i1TvWCHzyxT0wursq2LKCdFuDe&#10;9rEjUT5fsx15QVSnmPzqeudTTiairqrHLWRnH0iyZSN6uOiSmnmPlNVQK1xOrIWJhXkWvcn3pfiz&#10;58Ps8s9XIBVmTyGc8CeNP83p0zTxn+FkGkjqYWqgtLULM6QmoMYjhlrI0LMfErjUrErbm6t7dHxn&#10;ND5j06adaJ8NeFM/Lz/zHH59JXILCKem/hsC07EhkjhmkNZIt2gimlobGQamRpFWImPQbsdRHt1c&#10;kg/6v9X+HpLIFKjwxn7T+RoM+vyp1kXGTNBBj/u4ahkSdq+SkgpqaOnimUyToyjRIJQwTQ0rAyMx&#10;QI2n3vVTypX1/wAn+x15YyVCk1px4Y9Ps6iKirFWrHFOhmiiKyVVIlPLknpAWOiGp0k3urWlSMek&#10;sOBb3vjk/wDFf6vz6rpGk4/aOP2eZ9cgdQYqSUvTU00FPPTU8a1jCSYLFPSynU8CwFQYmB1AlbBh&#10;ZwCpB97qKV6Z8PNAMcf9Q6W9FSS1AlkpFcRfdQGlKU0MVRAUDPOKdVBskd0XyKQxUj8+22I8+PWm&#10;Q/EAQPKnH/V69CHtqFKWjo0VqXH48R1FT45QZaiT79tCx1jm7SykrJJCyAug4J9pZaE9vHAx/q4e&#10;vTaoAoFQAa1/b6+f+Q46FvbpydNRZKCsp8hO+Qp5qabJQRGloVxmO/eo0qJ6lPK84AYGORBcW9TG&#10;/tK+k9ycBwrxr5/l1YBgCp8+HpT/AD9RWy0c9DUB0arkhSposXHVU4ljrq+vZZWo/wBvS0UKwaCi&#10;qqo17/j3srR8+fH/ACdJ2ZSpp+X+X+XWd6PHrI61NFCtVDDjQ5Ty1VJaVtQnqKKFIyTI6qHZ+FIu&#10;A4AvUkkEKf8AVTpplWukj06MJmtmTYfE42enjgpYck/laJ6p0o8bkzThXpYpSC6fcsLk6NA1KApD&#10;XJejhnNT/wAV1aWAooIwKfbT/i+iz7064yKYyirp6FDrEuXq6etgSnr5nqaswCaGmotMa00K8EOV&#10;kK3YgfT2ZQ3Sg0GKYx8vt8/s6JbuFljqB86evWwP/LG+P+/ML1J/HcxPSxz1kmRpaXGz0vgaahM6&#10;NG9VWQgeZyVKRvyVW/NiQALusP7wv2kt8gU/b/q/n0DLq4Eg1MOroNn7Fi2ji6iaGnjgqqiUVVVA&#10;0jSyyu1laRpf9hpYf159rbLbDaR6z8R8vTolZg1aDpa1mSRKKPWjNI40wlUZdK/TQqjk24I/rf2e&#10;CMla+fVCwHHrhi5lipmWZU/dqmsZvW8hVeSv+J/2n6Ef192Sqjqr8P8AV6Hpm3bSJX414qeniqqm&#10;eNoRTNZ3Yyen0twDexKCS30t+fbd1AtxGfPp22lETjV0Qzf/AMZ9p7ukrY6TFPjJ6o1NJVR4yGSO&#10;WqEy+Oed0mXRqP0f16ePoTb2CLja5mfVBjPQxtt/kgh8JW7PToTPj58VNtdQYqCOmxFIj6GQIiO8&#10;QAPk+5eN7kSubanjAF/oo9tLtzRSeNdMWc+v+Toqv9yM4opx0b1qD7aJpIwwWOMBQDqksoskdlP0&#10;ufUTz7faSMLjFOiPPSWydHIImqWDLIpUyWCyAj6Mh1gkoWPIH0+v49lks60wenlRtOOmLGYmHyTv&#10;LDArlyryKisSHbUsiI4sUW/6frf2k8dB5dXjqMdO0uCpZwElpYnWOZi6yMzRG40h2hNrG34IIA/3&#10;jyzqT3Dp9ePSnx+Mhp9Dxx6Y1N0jBK2BVQBGZAP9cm3PF7n2ZW7gkEDHVzjPn0tKMQJcIoIRF12I&#10;A+l2LAAfp/J/P9PYmsWXVRRSvSSViTQ9KqiARVCoLlm0ylhcXsuqy/QfQD/H2MLH4R030q6fSgUX&#10;B/S+i/6tP00t+frf2Io/hHVH4jp6gX1AHgc2sBqRm/skn8e1/HrRpT/V/q/1fsdlULZmBAItwORb&#10;+0Bb6X/H++F9PTvThGoFrg39JJt9LC9ze455FuPe6DqrfD1NRfqeL35tyh/pwPrx9fbixgip6bp1&#10;JCKbXPHAHP5H+oH9PbgQEaR1desLR82Qfjkkc/W/6bD3TwjWnVWGesTRXJsfU39f088H3oxny6up&#10;oOujH6tIFmA/qRe3N7f091KsBU9aYgjriImBL/hufrYjixC/8U9168BVadYJB9SeRbkek2/oAeR/&#10;tvz731ama9QZxxYWuRquoUki39f6j/XHv3W+miRSWICqxXVxZW9QX6kn6D+v+9+2H+E9aoBw6b5d&#10;NwCR6lUKR9fJb6MV4P05/wBh7L5c16fi+DpoqUjUMGN9B1LdFBBI4IYfUH6X/HskuQOlC1pjpnkK&#10;p+pSWuyMLreMkHi4+oP9fZU4Q0oOrfZ1OplsWRlKjxxk/p9LfW2sc2I9qoI6GnXuHT1EoJ9QBIsw&#10;A0jTo4ZiT9QOPZqkakDpPJ8J6kiIEAGMn831WIYtfWSfx+f6W+vHu5iWnSenXawAjlSSrnUAPq34&#10;4APBN/oSB7SyW6uDQU6eQgICf9Wesi0yWUsjMb+lfqBfk6gv1/wB9pJLJenOOeuEtOQNWkcKQDpC&#10;6gfrZf8AD839oZ7MAGn7Otilc9NdRGqiwDfpASyBixH0j45Fhb2XSRgHOKdbemKdJmvp0KsS9tbM&#10;AW+igi/C/wCFh9fZdcQBk1Hz6p0hMtSyoxYBUDHyBiLkLYXIA9JC2/4j2DdytZEeo4dOfg6DXIVb&#10;xSFm1gPHcgFdbJGSzSARrdL8fqva1wOeCGVSRQ8OqdMTZqKN9Bk0qpAAMmmVSVDBfQG8gIbk3H+w&#10;PtBItPPrdCOPWF8pNKGQA8NoYsdE/kt+0nlv9CoJZuSfwbn2hlWoPWsjqdROsUsZ8S3CsHjN7RgG&#10;2tQ/IvwLnk39l5ABpSn+Tp3pUxTKFLFA6yFVZzpZh6RpCoOG545/A9uRqT0+rdtPXpxSZvTZCHRz&#10;ctZll0LcWH+p/J/rbj2Zx4GOvdRWqUEpCwuPMDZB6AiqnrKsw4IPJP1/w93V+7hx60RUdR3AYq0k&#10;TlR+3LYWsxAIdQoJAkNrkD6+1sZBFSMdWFfLrqOMy2jSPS5YqxWxWTSf7TAC5B5P54/1vby54Ljp&#10;Qtad3XnoZCHdVDKoRQ1lDjS1gw8Y0gcagbfX8n6e3FUDgOnUpXrE9Jp8jSRxyROyyIHkIeUgXv6A&#10;OBYlb/T+nN/dJAqrUjpzpveJ2Ty6YwEcFjIzu0Yv69DD6j8EEfj2UyGrEgdLE+fHr0VKvrkjiCyW&#10;U6AzBXVvpMuvi9/oB/tvdKClenesUlOBF4iY4yxZDOW1INfBYFv7AtwG/wAPbTGowade6hyQ6XcS&#10;GIwkqxmZXH+bBVJSq2XSTdb3A/1vbJWnnj16pivWaKqCJHcpOY3EbkL60mJ1B2UKOAvpDXIa/Btz&#10;7WW960VAcjpt4gRXrBLOJAz6R5Q0kWqW3g021ESFADf6kcm/sxW9VxWlOkrqR29MDBQ8ckcjPGVu&#10;4ll/Q4v6tdrsL82axU/Tgn2pWbtyemqFc9JHLY95YmZvWWR5opIWK+NGJEgaML+jjUfyT/h7RTqj&#10;GvSuGTy6QVdS6o5RBwjwiJ49Lxh45GAL2ZQQ5Xgj6kge0DqCOlfSbqqWWbzTLLGLH7OlkWMIulU9&#10;SstudK/X683ufwUZWtQfLqpx09Yemjo1iOoTzQUyyyShJmVVUeNdAICBQdLKo/B4FwPaq3C1HTEh&#10;qp6GTCtIugKk0zxR6pHnbU8s07jXPE1rhVJshGn039PF/Y024AkBeiubiPz6E3FExhdagjymN3JW&#10;SMG4NipAGkt6iATyfp9fY5sBRhq6R+Zp0t6SpVSNIdCGYWVAYtFrmy/Qgf4fT6exTAwK46Rmms14&#10;U/zdKmCSIqNZEhtrstgQqqPUq2B/17/Qfn2Ypp0ivVl8Oo08fz6nrTxyLpssh1WdSxVSSNRcuL/i&#10;49ueGjLQ5B6Y4mnWBYoVIA0eNF1DUNLyaTpZGt+AQQQPr9fbBjjFcU6uU05bh8uscvgRdZ0Muoh7&#10;WUa7atMgAAsPx7RzeEq460dHlXpN1CDUBFGSrHyQyFIxojkOlgnAN7ni4/x/1gtdqCx0jj/q/wBX&#10;+onarXA/1f6v9XoGkhopHNgQBIuoFWIW+pRa2gHngEXN/ZBKxSU16foMfLrhr1DSWvEytKyPptJI&#10;PSLi1gF+npFr/Xj3VZc0J69g9dNMqhfGWsImOl+SpYW8pIH0P04Nre3RMF4HqpWopX/B13SyRqY+&#10;fIEHlkUkagrG4MUf0B/qP9Y+zC1mQULHPTJUhtPU7+IwwCSQ2IbyG11AZWWwCKf0kk3BP9PZyt9G&#10;o1deKMM9Yf4kpdItes6XAQyrcEDSyyHSRqH9kf0ufejuIPDquem2WWRw7FjZWfxKxXWjOPrIDa6j&#10;6Jcfn2jlk8Q6unoyAtekzUw1TtpgUzRo0cpPjjXiNtLpGNNuCfSLA/0t+SqdWJI8ulQyOvLSiQTo&#10;kqlVBd2+miMJcXUjUFLXVkvyfaYwa66et9N2QxzlJhpWMEQGylf24Df9Q+gu9zx9R9eR7JdwsDQt&#10;07EQGz0wLHLSyiRmW6pIodyZWZ2l0l9I4souR/r39h4fpcfLp2ShA6WmKqkCwQEfmRSTw2k+pwt+&#10;CP6cfn2ILG5Qxqp6SMo1dPUgZ0NnKssquQiBgSwuoYn+lufa6YhlNGp1VRmp6bGnkg0oXUyeorO3&#10;qRGUkKHBXg3FvoLfUcn2UG4eE6SerEVHWGoyfj9TJqnGlrRsdDK5Ikayg6lQ8ah6v1G5t7T3O5aE&#10;456oEHn00NlgzL4TG/oeFmDoVJvqXRM/pAH15XgX59hW8u0mNV6uoAx16HIuF8flDPZg5llEb3Ju&#10;VRJAPQL/ANf9b6+yObSVp07pXqbFk1ALsWV2VIWYqGWynUY4wtvUb2Gn8j2QStRjT7OrqtTTp4pc&#10;mgVpbMYI0BTVKqlSPQsSqT9B+oAf059pTKtanh1djQaOnGPJ8qpdIiIPIHP1LlvWG1D8iwFv9j7s&#10;sqngaY6p0501R+tiL8shXUHZiebqWB0/0vcD3eN81/1H/N05oqtfPp4UosbHSqqbBLBF0avRcMou&#10;PoLH8/4+zEFRHWlK9UKkCp6wMIrEesqq2W37hkudUikqBYEkfW3+3v7SuI644eX+ryz15a17ePWF&#10;5ok9LxqkjW1fQ6D+ChNwQAAC35a/tpqaaAd3ToEZwP8AL1FnqAGsEVQCqO4KhAx9QUAfS91A+g5t&#10;+PbUiqTU9PLQHqOJ1LsJEWy2ZkBBTUVICj8cf7T+f8PdNYBIbPTnXFJwxWMjxkuxL6Fk9VvSzLa3&#10;P5I5/P8ArbRlJCcB16nTvdda/tqYwqftgWYP/ZKrYki/I9nQUBwxFR17qZTKrFiEjEn4DAhAicks&#10;bG5H+8H2a2savVtOT/q/4rr3U7wpJEGW9mVCupCZHutwwAHFwLk3P0Htf9CksWqhqacePVlbSc9Q&#10;3iv5LMzrG172tZ1F2dtAtc/QD/fAvFsdRXJp0tShWo6bauMoutUiKsWAZFBWLgEE2H9r6C/9D7R3&#10;EWlMDj6dKl4+nSOq6Bpqg0UUBmWZkVokGuSPULSMrN9FuRr/ANuPr7RWWyXG63a2NnGXLnyFaV8/&#10;8/Xpp/BGp2pTpYYTalBt6nXLZuTxClhaYSzfpgVU8rLYcBVK21f8j95c+2HtBa7UqXd+viSnORgf&#10;7PQK3nfS1TqomeqbfnZ/NEmwO5aP44fFXFzdnd4bsr129jsftYRZJqbIZHyUiwzGOIr5EazeNWAX&#10;9UjLGPeSK/S7UmiAan4Cnl+Xr1FO6b7NdSGGCqx/xeZ+zpLfGn+WnWddDId+/LDNR9k/IzcEUWez&#10;U9RWzVeH6wxc6fdfwrb8oEkFTUQNrSumRdAYGGmZY1kllp4sFshv79sUrn7P9X59HHLex67pbm7W&#10;qChVD5n1Pz/1fYDXY2c3N3dvfI7F6ZWLG7Nx+Tq4Nz7x8cc9JuioapWhaShr8aQzQxRFWYI4DkeM&#10;ehSox/585/gZ2AYrFwx59ZC2UUSQh8A/6sfl0evpb407V2JiKOWHGKuV8awJXVQWqq5ZVUfeyzLK&#10;EEaug0WhsGWwN/r7xR5n5mm3KUpEeweX+f8ALpu5ufFXT6dGOnoaSoxs+NqfFDTTRGOnVYLoIYgN&#10;FSUkAAEZGkoL6gv1PsK2m53NrKsyOaqa9IHqwz1rb/zEeg5OsN9YzsjHGskoU8kdVFGZoVi1H72K&#10;rhEF9JdpWkkH00uABYH3mN7X88x75t/0F0dUiDHqegpNAYron8+m341/MSj3TFDtfNyNHPHUTQ4s&#10;1klkqJ54xClXPLKSGEel7xr9f1c8exzulgxfxUFAehvse7LIBBLg8B1Y/it3pW4qmVKuUlp6ZaWs&#10;ji+3iyZrpQNdLGeIoHAZLNcgi9gCQQu4oxDdDlFpnj0ocvVyRotZRmegNqpaSGkWKalleH9uFTUi&#10;NpZQWcBmVlsAbWAHtMwoadK4uI6CKoxvjxs8eQyMH3PmmmkWmTy1AmqCKhalqJg3kMTft6QOBZ9R&#10;5BTshFa8OjWDjTy6DKqjpqiqq6/JVMipElZVSQmWJ4qrHUIFNDUO5AYO0h4Ury3KCx9l7qa09eje&#10;EgoQeHTPPiKKVKj7p5avKmOlmavqWnWrc1/FFT0dNYBvEpsCSGHJuLEChqKfs6fBXh00S4yWgyhV&#10;lSUU1M6VRp4fGYqapKRNLI1rNMps5Ykgi+nm/vwBJoOrVXpqrql0lycrNJX46llXHwUtLMiwU5qA&#10;tRTzV0npVBJpeOQ3IRwb/T3bSa0OD1taceokNJVZpSrLUVJ8rSwymtP2kcbj7lKOaWw1hSGicKSC&#10;4F7AX96yp6tSnH/V/q/ydY8vi4KOtWkkljf+JrDItcKjVVJHkI/sofuqOnRxJATHoMAhcoFLfm4d&#10;jqR1RssATTpI4ryU9XVY7J+OGjlqaGho8PTR1NZRRLOhqK1KGsT98qo8jI0p1J/m7gJp9vMK5H2/&#10;tx02teDfIU8vPgfP8+HS1w9G1ZPWY5pIp6eCshp2l+4WSCqFLAU/hLCnC3mSJ/Eq3GvRq/HLTVVR&#10;/qp05p9P9Xy6dp6CGlzmRhr4an7WgWloppaZ5Ur4qaejVnxdIyi96eRi8j2JI0tq+vule0Acf9We&#10;veeeg7yOKrGooVpsoywvFk5qnIyaamqkyNLUf5LDGHU+MSRIZVKCxKyW9qFYDPGn+r/D01oNAK04&#10;58+P+bpO1O1ce7w0dJDDkKeupqOurxW1Qpa5sUJGRJKOdEAjljfUjp/Q3+vtz6jHdX5enWjEKUA4&#10;/tp1PgxlTTNPjqZpsVQr5IqWGlhhnTM0EMZaSmNNBqMk7oPIsjmMrpvq9Vg0zKx1Nk+Z9OvaNJoB&#10;p+XqOuVFSUsX3AhoKm8hWjTxw+avxxdA8tL9rkLU1gU+5LtJqVSyXBsffmauGNP9XHrWgZ9fQeXy&#10;6aZ4sdUUFCa+SlqsxTpUI9DoSrxkUNTVGSh+5ydo1kqap/245onYBQq2P19tk0J01UeXr+X+rh1R&#10;0QqPMj0Nf21/yfZ1yoKKhjqadJcbUNUQmpNPIGkpoaiaum8N6iYKGtDq0lVIjeJblSbH3RmJyCPz&#10;+XTSouA3l/qr+XDqRPJQ0SR1FeIKh6WrhxVNFQ/bPTx1VJP4nqJxONZtGxlmWZv27WuwK2pTVhfP&#10;P/FdbARTVvWmP8vSOzEtNDL94plrcBUxzSVjy0EsSyV81QZBFVUw5EQmUSQmFSLtybAXdhHkePl/&#10;q9adNORQU4efzz8/L7Og0zFfPFXAzSQ0tM9YkkDQVD1clNVVSuaapniZSwEziNEVlspQC1iPZmiq&#10;V7Tnz/1ft6SuxU1OB5ef2ft6R9fFQVNe0YWiqMtS0sST19PVTxVeRmnP3VTPR0I/aPhiOkh7EHUh&#10;DEXDi6lSvl5D/B0nKoXNaVHE5zXjj5dR62llFPR1kVTFSx63yBrFDV+MTHjTRNGYUCyKZWCxN5XD&#10;R6eCBcHY06jiv+fqzCoBwPPhinCg/bT5Ur0x1SzVEFRFR1ZjymI8VdT1iUUE1HJBUVRjZp4mUSSJ&#10;E6BRUvE5Ri8oc2X3agBrTB8vOv8Aq8vPh1RgdNF+JcjgQfnSlTT18uNcdIDLZNqmoLxnFVU9CP4/&#10;ljG/+42rqPMaZabCzuJACPCXMcy/ulAUvb2oRRTIIBwPL9o6RyuScEEjLehNSMfs4Hj00/xBqhq0&#10;ipak4jrqVaV6mHI+RqexxksVONZp4ojKY1ZwJDbTYAWvpULQ58vl9vVAQa1NPMUwfs+z/Dw4dNNH&#10;KGhnzDomLdpqeoyEdNVJoE7uwaSaiAbTAVSV3ptRLObg8e7EDCcftH+D5+h6oAMyNjzOaj9nGnqP&#10;XpoqailyUFNBj4osTEs0s8C09IyVOcgij0JXY+ZwS8tmLyRk24jA5v7dVSpJfu+38PyPy8umWo+B&#10;25rgZYeo+fqOolPVNUz0lBIaumigaHFwQfaBciSszSplqjUF8cKK6q+gMQbnjRf3sqEFR9vy+z7f&#10;Tqik1CEegyM48z8vX06j0fnbILBXHJV9AjVEi1CsDjKuSld4Tjqr7lSJI6wotoxKP3S2mwYD3chd&#10;NUoD/MedR9n+CnXlDO9G7gan5GnkSeOr5edesbUTvI9ehqfPWtH9xSt9vBQLiVlE9LJhkhASHQdU&#10;atUseEuRdre9BhTSeA4HPH0J8/XH+DrZWh1Dz4g0pQcKU4fnnrDi6eNKinnpB9kkkNbDLUzTRVay&#10;QifzUDVtbVLpSV4gEUJAbEtf02ttzjS2eFPL+Q+fVY1BbUuK1zx+ypPDrnVYWh/arLyR07zpU5E4&#10;s0iYqGpqX81DLTun7aAMJUdSSXAUqqEe9LKxwOPz4nrxjj+LyrX5AngcfZ5fb1FpZXkqK0SLrpaG&#10;oGUOMkihq5aSOGQrkY5WKorwqGE4lS3DIOWUe7lRQf0sV/L/ACcOtA8RX4TWnoPP8uGf8vSZyOPx&#10;lbj1NZNTpV5KprpXp5bys0tHN446J3spZND+TS5PqZSOFPtRG5Q9vkKV+R4/z6L5oo3i78Ekn14e&#10;VeJ9c9JTOUNLCooqekqCaGNMnBNHUF62cJGnkRqqS8fjZbqjObJe1jYe18Lmuonjj/iukFzEoqgH&#10;DPH/AA+nTPjkBzMGJZvIzgVEMFQhjpqWvnTx1cbov7c6kaEJRiHJ1ADi6liQmocK/wCXpEq0cJkg&#10;ZpwoaZ/1fOvSIzODw1RGwx7zpRUHkqI6mpgHieUuQjvBYHTIFZFYccaSC5uVUUzjB8/9R6Ry28BF&#10;VOB6/b0kczi6WQ0mRWOWeMxyIyUtK9FFE7MGlqHmk+tyygRHSypa4FgCpSUgaf8AL0jliQ9wFR9m&#10;P9Xy6Rlfj6tKljjomaI2SNkY63EbaQigWuPVe/J9qg4pnpDJE1aoOmZ38MsUlZBCtKv3EdHEsQdf&#10;WfGltA9VySCb8EH8W9uLn4emGVlywoPLpkriE8zr446KUNZWAsJ0I1oSOVJNin+v7Uj59JJT5Dz6&#10;Yq6pV+XjiQCMNrjt/mjZFBA/UeQCTzx7eQYr0mJr0layaSNnDMqOzFqdliDIiMSNba72B5PHF/by&#10;9N9NDSyTtINR8TzRokrEoEZPQCim5A4sFU8kfT3ofLr3WeChlmkSWd2Cumm3iCW0EoA7KL+qxPH1&#10;t/Qc7r17p5+wSqKusMaRwppeoX/OgxiyaJD6WQgliTyPdet9eFJTqqh/32JRf23CyaW9UepSeAbf&#10;pH4497qevdNb09PqEMiSSwhdRRWUCVVJKgAgE29Q0j+n+t7sK+fWus5eGM2IZ4pAI0ER8aI9z6zq&#10;+g02Gn68e99e66jlhsaepkfyrrMOgWkKM3rQMLmxFvSeP68e9de64SVjRyaVWYRvcyQraQSKLIqe&#10;NbqLHUTc8g+/Z69060v2dQPLHpT7WaIxRxhvH5G/3YQb3H4KsP8AEcH3U8et9TPEHaNlRVEc8zlo&#10;2CRAkXk03FrckKLW5t+Pes0690qcbkIaCmmHjfyQkzxi37bx6fGyOV+lzYnn1G/upFcdWBx1ll3J&#10;WSxKERAnoliWZFR9RY6jA39k3tqQcEf7A+6eGta9O+KQOmmXc1arO8TyROCyhYEHDBbrGicgD+0b&#10;fkXv734CcetiV/I9NFRuOsZY4DIZUotGo6vIFEo1aW4uwuQWUta9/exClajz6qZX4E46ecRvWeJ4&#10;PIGZ4yjwmJ0jmiKt5JRNIOfWtgb/AOB+g9tNbocdOpckU/w9Gv2F2ZgK6jSlqIY8OHylHHLULLDF&#10;A/8Akp+3SVHVjH4zrLTFw0g9Om30L57FwaqdXRxaX0VdLjTw/wCL/wA/y6MRkYMbSNHV4LIgZKrG&#10;LlU0yzEZB6ZAG0pHeRGClI6iBJCEQhmAJsCwKxUrIOhAWRaPE1Tg/bn/AFVHRjuuN8GKrGOnq6Sj&#10;iq6iajqcfURySGgZkjmhnCWYulTIVMVPIilUW9iFv7ILu1dTUD8/Xo+tbpJVpWlfLz/wD9mMevQp&#10;bnajEOZx+OqmoaRY6iojrcXC9TUVlIlWK6tpBTVIIZKh4XaCRg3kQD/CxcwJoxz/AKqdG8WnSVU6&#10;fP8AZnH2nh0AOYo2yMrSPVQRNlTTebH46JKdaaWoKnFy1moeR6eOPXI5T6SFh9PptCF+VPM+nn/q&#10;9OnHGvz+KmB/Kv8AP869RNvU6PKZ3ho/vp5YDBiqZ2NPNQQSj75Dmqg+O+hEULIgCBhYElfdyQCP&#10;QcT9vy8s9VCgkvTJyAK0p5ipxwH5Vp0O2IhOOxtVBVV08SxFaDKxUjtVa5qhZXx1bS67wKzL5IPV&#10;IFZR+n1ITpsnAr6f6uPHpXGAAASfnQVOeHyr5dITH4/7TGvmYTi8uJSzTZeSmEC5DGxU7Cf7RQT4&#10;YoiIm8YjWSWRXCuFBBbkoSQe3/P8z5/L0GemgoVfEFGPmacRmlPSn2Z4efSD7CixeB613ZU1Uz18&#10;uUxKZ2CpgrJEheKmqkgw8FZFMXkhaGSRzBSuTfTb6A+/WgMt5GFxQ0p8x/h6I9+8NNslzXWNVfKl&#10;QB9nmB1UXkk8iVZklBDuVZSmqVNMpmQEutyDcjUPr+Pcnx0CU8+occUJ9K9YsZSx1NXBCFmWKVXC&#10;sqAG2n9F2HFzbVcf0/2GyaCvVVGo06WW05DUVEuLCR1SQJUvTxPpXXUKNbvTM1gZNIJjLcGwB49s&#10;TCg+3pTACOPXPJxouRqmi8SeamppYomvodW/bZZNYIf1DWWAJF7f190X4elDfEelVtiFGqqSWRHV&#10;xVRa0d1OpLEzIsTkKwkIv62AuSOLe0lxhSB1tOPQibVwUk2UkkoIhK1WY2oKWrqDAK5UlK+Kp0Ko&#10;RfIwRYwbl9FyQSfZRf3Kxw1lNAOP2U/1Z6u3Do8vVvV8GPozW1k0dBkqeopY83DkvHUUgx1VAdC+&#10;CMG0zRmSKKYvoXQVRVlJb3Ee971JPN4SDUhFV0+oxx9AaVFK56LmZnP2dWAbBqMFhKGCiFfjKClp&#10;YvthKaulrIC9QBJDSZfJ63lQyko8B1oNflF7mzR5uSzT1ehYnPDOOJAoPsPyp0qIqlB6DobcJv7E&#10;1FXFU46rmqHhopTkI54nx7NUQwrSUZoqcKGELysscSPYeJGubn2GZdqkC6nAHpmtfM59fM/MgdJi&#10;Dq6EbHy7ir6ukNc9ay0NSlBjmgpHjosC87KWkin/AFqJLRygMbNqK6rj2l8KBBQKBXJzk0xnq1WI&#10;p6dKnM9g1WLUyVVIztBNLG8y0uummhX/ACJFVAA7QXKGY/RpHYi6j25HaqKKpyf+L/b6fZ0nmm0i&#10;p6ZNrZ6j3xUVU08Utbg6aKKOkWaljgoWFMiNPSUKy3cM06pNGZWu8bcMLlfatInhfS/xceP7K/l/&#10;MHpF4olAJ4dGB2xioczkPvpJXRcXFGq1aOrrU5DIutTHE1FKLGBySplc8gNHayj3a5qIiPWvSqPT&#10;p7elxkcH50FdlMY1PQ0heCjE4epWulrVNPDVV9VHpZ1cv+0zMmkWubWHsGXN6YHKjz6XBTTWOsc+&#10;FmxGHZY/LE/8JMEMuSe0iRRaPu1ppmSNVmkVxHEvCq3F2APsmuL0zcciuaf5etmMhT0XnceHgp/P&#10;VqivBDVtokqHUxQVSf5RFDTCRV1QmW5mcMVJNibH2mhnLGlaH/VWvzpwHl0RywnUSeHRbd50LUmT&#10;qctjo/sf4fImThqw7D7WOt00gr/EikrAYm8jIxI1RiTTZgfYv2qTXEIpc1qCPsyR9tR+w08ukrx6&#10;T2+fQRvlzQGrgikyRgxtfLNnK+GnhamrKSiceNptelnlq3IDcEixABFrCVYgwDUWrDtBxQ/5l/zd&#10;XCADA6cKSSsqqerWpUyUOSYZOgiFMyxDHCLzrFUmAWknNOrRiL0spFyTwfen0Kw0mhGDkVrwx8q5&#10;r59UkUnI8ul9PRtlKBXhoqqupo4oEiWkCTTZOnjRZYFyEi6phPGW1aoyYzGPp9SC1iEajELx+QHr&#10;TyoR+dfTj0lYeY6iri6ZUkdaKeurRXpNTrU1E1O+RqRMPPTy0y6XYePU8AGpgLgkX0+2HkJOTQU9&#10;BgeXl64PzA/KnT7OkFNWVcGPmhaWkkZoaT+FwisY1J+401Lr4xLFCvlcai3DHUF+ntIakAnz4nVw&#10;pjHz4U4cOqsaDpEVtb90JZaukgix6L45pWk8k9RFAwimo6qBlVwUeQOVUkAH0i1vbsYoRpOT5cB8&#10;j+fD1qfTprqS2D1Uk1JkmMoM9DT0MtOsxP2rN93S45ZJApispgSlMvJs5ubH3v6kBw6D1qMceBP7&#10;a6qeuet9YK2hnqaf7mp8UNZElRXzx088ckVLBjpxSomTspBeQHxte1rAk8e9rKivpTIqFrTiTnt+&#10;Xn17pP5KCWRRFkZjOa3LmeOnhgjWdafVqjp4pIQY5PKli7MST6WU8W9qoWFdUeNK8a+efXP2AfZw&#10;PWukhlJY4lr4VSL7iiarhpchIkyrj6OmbypqpwU1B5BKtNPFMF1orG449mEa1ZW8moSBSpJ8+B+W&#10;oU4H1631NocXSM9FVfdPBUQutsUl4KSNq2HXSCOGnCxkrcKUuGDKXJZbAtTSkAoFwfPiSB6kitCM&#10;/wAutdCvhsanh8AiFYHmpHrK2ncQNUxghKWokksDHOYyqt5NCMwYEk2Psukm7ia0pXHofP8ALj58&#10;COqCOpzmvSwyO3KminkyJoJ5IgrvPXaqeppKRI3WD7mniK6y0ryfX6adZJLKfdIrxHGiufQjJ/2P&#10;8tOnvC0DHSXyGKpniip6enq2paQyxqkrSK00RqEhnqlmh5ZE1WjJBIF2vYEhQk51EsaE+f8Akp/h&#10;9R1UCp6DXOieBi609CKs1CMy/dRyg19UWpo5I0UWb9k62iXhmfUQOLGcJQ0BJp9n4Rx/Z/ICnVwC&#10;MHh0Eebjp58gz1EVXT5DISxR0MVcKiigmVaNmNL9xCCUVLN9zGSApAtf6+zSLUI6KQQta0zTPGnm&#10;eGk/4enAaGvTSyzVC1ElPV0zz1uNho5sHFTNNUQxQSaWNFGwZIAziQRlrqVZGBBYe3gEDAFcKSQx&#10;I8/X18q4GajPXiSTXrmkZyNKITBViJ66pkpqFJo6arwr0qqK2SStrPQ7hLqsYVVERa78H3btjYsK&#10;V08T+KtacOArSv8AS8utjHHz6cv4qada+npqxqqmyC09RkqyqSeaqwb41zNFSVcEGmNlZC1PHBTX&#10;UaQx1cD3TwQQGdaFa0AwGr6GhOONT1bQp66jzJjplirsn6p5J1M/g8dGytOI4vtXhSN1ZpLMyzxj&#10;UNIA0AE+ktgWPhpSn7a0zg44ehx1pl/h6x1OSglp6taioqKeokpjTPSrLT+Oip6itWijpqSOMBtM&#10;rllMik2HqsQfdBBpYFRUA1BA4kAnPlj0/LHVKGtOohrg0sNFLWyZFFgOUqIiWRscqqaRamFZF9Ek&#10;0BYjjkrcrwD734QALU0mukeYPnTh6/srx6cCY6WNLP8Ab0GOaengp5HQUTiaoZXheoUyxwF0Uhlk&#10;p1MspJGpgxI59o3jUuwU18+GPQ/8awPlTq4wKdZ6WWSoqJqSLIUgAo6mOjMVMlWlFjZW0TRVEcCi&#10;GGmWVJEVpAxclpCbAgMyBVUMVIyK1NKny+00pWnDA8+vAEmg6cKWnqCsGSpZ4q+nir6OKnpkp3pv&#10;uPuUEVP91UwKUjWnY6El0lVK8e2GK5R+0kGpJrkcaVzRuJHGvT6KV49LTG1dHjtOQqqdYJXllphQ&#10;iaSRnjp0KLWpkpFBqInYN4NQABazC6j3VkZ+xc4Br/hGnyPr/LpT0N2yJKSvgfMB4JqqR4KSE07A&#10;z08zNoqBFSKpcPJGPNIWUaIxyBx7RTgowQ1p5/6vQcPz6dj08fPoTjksPWpCv3LxUzKy01XVQCRk&#10;q6BGkrJBDGt4VmZTUXYg6yoN/oNCoX5jj5fZ+zh+XTjU056ZqjcmLmqqaprpopaPHwVlMRKGrPva&#10;pYg81ZMqg6JImN1UgFvTp+vtol8hRk/l1XWAvb0HecaKrZqeuMMtSsdR5BQtJIlRU0shl87VcAV4&#10;y9mTSPUHIAJU2DNShqnA8K/Py+fnnpOTQdMn93qnMY+BEpaSWepvMtMw8QxmMhBlc1EAUMCDqCuh&#10;/e0rdfr70byOFqkkAYx5n7eH5fh+3pyJicDp+bYssdJRz09HKkPjgor1c8MVFDUO5arkH2rnRDD6&#10;5WSFpAJFtZQGuyu4qWK1zxxk/n5k/MgY9elJJPTDVbZx8E9e0FFJjmo5ZaeGqkkkjeWJ1CQpXrAG&#10;8hblkZUAIspuGuFUdyzBanUDQ040+Yr+w9XAoM9BhnMGpr8dHEpkghpZoULiSKoRH9Ej11Yl4ng1&#10;KNKU1giHUzBhb2awy1jYk0JPypXyoONft48Bx6t06bS29Vz1TN9nWYynpkVp6KjkVWZHY05bxykm&#10;WIyoZFccvpYgAn36eVSvFWLcK/t/bQgfLr3Q/YijpaaWlnkWOelni8NNTVNP5Yvs9awz1MbBQtpZ&#10;SkTm5Nren6+0WgnP54xnyH7OHV9B6Us+HEwMUtRLUrTzM0USUtNTyR0tUhKyrI51ThZYnkjNwwUh&#10;RY+7aaD0/PzHy+ygP2daKnoum+46OJo8tCtQ1UsjRVVEYZFnhFRShanUZQFkjjYLJDCUYsl9BB9m&#10;louDH5eX5en25r8+mHpUHot9Ruusxxo4aeemlFfWVcAxuQhmNOkkNUQcsstCrSPTaU1IrxuT6kPp&#10;sfZx9DFKxLg0WncKV4fDnAPr+316dFOkvLuqkqodMS5GanWsklaWjdoYZTKt6Fp6JwihJHeTVTka&#10;g5F18YA9qxYaDqIANOBycccjicceHGhr1uo8h0EG456aKoOqNsh55aqnqXpKRKiXLniWOpleVlGl&#10;pbRJGh0LGjOG9iO0VimOygBFTQL8v8pPGtOtdKHb2M+5gmqWilkkWGh0US0UEkc9JICKSippn9U8&#10;QfQ7lbBUVwurV7SXkmgiMHFWzXzHEn0Ofzx16mK9C5ttaWjqMZU4ykp62mNLPW1FTIjPkIp8f+1T&#10;5QRvfzuJrpHM/Cqp45HsK34Z1ZJDpIIWnka8V+z1A41699vRoNobgWnkVqtaKOjkwk9ZVzx2hqlr&#10;amrjho6F4dJRZJWZXawIY2twD7jTd7Sp/TrqDAAcRQAmv5AUH7Okc4WtOl/HuyolyFTi5KiSKjna&#10;KSnerSCCOuMKeGF4gtiYVJaOSBwAxAbTZtQIjt8YQSgVI4gfhqc1/peYPl5Z6SGnl0/UOeq8jLGP&#10;MaoJLJDPXQwrNS+NbfcS1NHNaIsGdBFJHoCx6uJdPGvpoohgUrkVwa+VD9lSan546o4JFB0vcZNH&#10;LFPHAscdS8lPNKpSakWBkcCGmVpBGxkZVN2isrLwxbVb228VaV4eXA48/wDZqenExg8epVXgqnJ0&#10;9RNS0FU0VaXnqJFgjuqTajT/AGVTIAyKzawXCi4LMCDaziR6SGJGMUz5etPyp040TMK0x0B28NlV&#10;tHfzR1P2IXGUstXAYJKcSNIXUxyC4skZ0llNiI7agD7OrSdR2rQmrEcan/iz/h4dJJI2TIHQFZ/b&#10;VROkdfI5joqmsZ6A/ZJMlVXwFoYcgiwrdERLsF51Dg3JPs+tbpVJjAyBnu4A+X21/Z15I2rwx0F9&#10;dFDFGESor55KaOn8iUtAKujqI6erJOVNHIAwDNeERMRbgEW9nUZ1EkgUJPE0INMAf4a9PkU650Uz&#10;inp8hS01XIYkeno6id1liWCmPk+4aCb1IV1OqFLgB7av6vFVIMbkCuSKeZGRjHpWvE5p1roRY5J5&#10;KqCKWWreuSjehqZ6popJnnapRqaOkVEKLCrOrKysAgktywNkOldJONNQRT7DWvzIwfsx1vj1zrsB&#10;VUkVTTTykTLkY2rqRI5o0qJijPUrBkITrmmMZIgC+nglgSbe3YZQzKQKAjB/PzBwM8fPy680ZIoe&#10;gq3LhwnnE1XTGJDHPWiKd9NYKimanoknm0r43RFeJkbVqYayguD7OLVyAKKanAqBjPlxFCfP0xXp&#10;PKmnA8+gwyOZydC9PBFT0+uZYqqjmKs+UamlI88dVUFllhVjZg3IawAupNzWK2gcEkkDgf4ccCBw&#10;J/1eXTKGgx0I22N0ZFKWRoctSUtS81PTz0/hjq62WjkHhoTBYBGEPrcIoA9DHm4PtFcWUQIOgkcR&#10;mgqMn55+0/KnSiM/h6E2mY5CippKU0MFbVGaWWko45aqk8Lt9vWUNTVOD4EKozysf82Ppww9lUiC&#10;NyGqVGM/4R6n0/ael4QkVHSooNmVmbnxypogRDK9UrOXjoTq8mlEUFtFS4FtBBUMtyqt7ZadIg1c&#10;+nz/AM9PP1PVlgJNT03LseghVq2tplggoqmZ5qHyyTvBMLaaqKLUXAbiJ1BAKkkk2ubNfSAaE7iQ&#10;KHGfl5cOnDCvn0h02zkf2qdRj2lFZU06pV1MNBDSZWZvJNkGaNfGPCXhjZCNLq7WIcli+bqMsS2r&#10;gMipqvAA+eRU+uK8OmjHnHS9o6auxUsC5ispZoKfRLFLh4ZssIZ5kAq8ZGsgMMZmOllWMqVuGIIa&#10;3tOzxTf2YIrx1UH5+XD18+HTiAqOlhLV1OU+4hooaNKmHIwCulhnkVYI6KHXqR+PJITrp5A1hcn0&#10;i3tjtjA18KYxXj/g9R9nVpH7cdB1kcLV1i1tZWO0kcM1Tk5KCOlghrq2unQU8EMdFFdPHHHqJVTY&#10;6QTz7XR3EaUVKVIArXAHrX1rjpE3HPDpmxmGmBarmnmkX+GPTwU08Sq9EIZTE0cLtqPnmjDpGX4E&#10;fJ5t71JMlNAAGeIPH/YHn8+ksjZop4dDTtnYtFSfaUlTC9XLUwOsNN9uscc1dKgemTHAWEJkUgyR&#10;D8qW+t/ZRNevIxKmgr6/ln1oeB/Lq0dSKk9GX25jMVhqOIrSU9VCdIWddRZ5oUAhqXx4KtJ4SpVi&#10;7KNGlrAkn2ssSWfUc/6v9R+2vS2ME4PDz6MDjNv0GRpGSro3hx2LLvApRKWWHKGFTJW/fU/jeSFV&#10;sizIzlCVLA2v7HNrbxyIC3VnQAVHTfl8DjGATGU0kldPSNPjY6io+4RdZ8R+70IAI3YP5KksW4AK&#10;kWJfeyjIOkdNdAruTDyjH1PjoKesqxqkko5I6iM+OanMk0FHXy6NTwuySMqrpA1XX0+yW9stKajg&#10;jh0zq0mnr0G9P/EoJ6WD7FPO04mSokkWOaCDwlcVUVRjvGGZzpMY/SvBtf2HZAACSft8/t/l0ojr&#10;UV6l5Fa5qWpmqZKrzrVUb1VJSVMshqpPEaqqpJqyxIVdLyKo/TqVfofbQpX5Uwf9jp8gEUPSe3NT&#10;VqUdSlFSeel+zioIa2gPhrJKetP3NRS05lusssZbyzAAqVOgjgAbjK6gXPnWnEY8/kDwHoT0muR2&#10;kDopu66Wlo8jkspU+SnejdTVS46cLHNLTKftIacm/gianVqieHizAIebL7XIGZREoGeFfnxPzOqg&#10;B6I5VBJHTDhck9RlKWopJUpqfkRaWeBRikTX5MTURLeNSzMZUCBy4JRgAD71LEFUhx8s/wARP4h6&#10;4xkj16bjxg+XQhYqjiFKGpKBHTISPQRvUzQQGpp2cyx1LPMpmPlQlpWlVW0euNrkEJWardzZGeBI&#10;HlTGP2Y8uliEU6yzfwo0rhq9ZYKYSeSojWWfIVs0pMbQQRMGjdToKsT6kLk6h+XF1aqUK18jgCnq&#10;eNflwNOHVqg46S+epIKgLSpRwx4+j8UNdVI4p46aW3kSmgA9U6x8yM7XBJQ/i3t6FtB1V7jkCmaV&#10;pn0zgfYemJAPLoKNwvL5pDEpqJBFRyzSuY2khxcc/hlZX9QsH1SRAC5uqEfX2ZQgBc9oqaD1JFf5&#10;Cg/LpC3xHpspZosXAkElVPj56aM4xafQZKmWkqqr9iooTIkiqXDsiyRkNGABxf26ytKdSjUD3V8g&#10;QPMU8qcDWpr1U8MdTooaajNXFRoBIyotZFTTFaiRNPjjkSKcsInkh0tUuBzZ21MQCGGLNRn4cR6D&#10;18s0NaZ8xUda7qZ6jwtQ/sNqmqJ4XqqaCJIItFbDUuYXmqoIioihdwiABdR06xqUtfZ1VP4QaEnN&#10;QeNAc1IAr6Dqg8+k9lJ5VqHrYmvFIZYkkkakkgrKbxCJ0pkADmmU6WaUOBpOkgD2pj0kaDxGfPHn&#10;nyqRilM8etdMMGSpT9hUVM09S2DhbF1dWsH7S+Wp/wAgeti0WaNWvFIik61s97DV7VFHyigDxDqU&#10;eeB3U+3BGRTI62vHpzbKUsDSSRVNOTRxiQQQGarkFMJCZq7J+TgQRg8xfq+rWIPuqxkgKQanzNAK&#10;+QHqfnwr06TjPTM9bElK8M2ZeNaR3qq7wSReGapyEWuOn1yKNYlKsumMAKGUH6D2oVKvqCVLYFRk&#10;U86DgRgZ4kelevdRZMzFV/aUqxQqfOW/ZiLxXljZZoGlqAsiabBy5I4LGxsPbogKAuc48zQnOOGM&#10;5A60eGem6OqLV0ZqiJHWGsOLjedpWSaoYIctBVlRddKkrAEJW36R+L6KLRflq8uHBaevz8+taR6d&#10;KE188f3ENS9KkU8JqJo8fNT/ALvhQJElQKb92nBLswkKXfkXF/bQijoClcVpUHFTxzx9KeXHy63Q&#10;Dh1ietApBKskiJS00cCHIzaUqBDW6KiCWopypjkm1KT+trm5Xkt72EGqhFdRrgZyD5EZApXivp8u&#10;t8cdNP3rQzz1LYyERR5CoZoYp5WYyrCKF43ysh1oAlhrbQfVqQXt7d8NWXQGNSB6U9cKMeflX59e&#10;4dN0lbNjiBUEw1NRSRY+Kmh0SuYBKHgaWVEASVy2hxIoMYP6bEt7sI0mwO5Qa19SRQ/lTh5H8uvd&#10;YfNBJU1E0kcFN/Eoaajx8UyGSKdaNjNVK0IAtJdE0/kIY7fn3sI2gAZ0mp/PH+f869e6w1KmaceS&#10;ZYT/AJVGqQP5IYXrSsryuukO4m0+JHYEamsDZSPe1VVWgGrh8idPl+XGny69Sop1Ep8yxiMcEB+2&#10;lqIzQ0cdEgaJFqAlTHUXDl6ddLOXF7sSLD6+3DbLq1McgZNccMEf0j5Dq2gqOuzVUM88lIEo0E0r&#10;xvkK7zUKAVY0SOlIGYzSheAw0ldaNbSLe9aGCB88MKM8P6XkP8NCOq0r1JWenQ14VaiPQsk0+Ppy&#10;mhniApaan81NxESw9cepW9Oo6QPdChOmtK+R8/XgeP2j1p1sAk0HXZWlWigj10cy0VM4kNPL9vSw&#10;1tavkpmnE7WmWJUEaTO+klwEVrN71RjISKjUfkTQemDxOaUr6+XVmShoOu6iuRsjqyDP4Vlllp8b&#10;E33MNUTEEjP3FhpMrFSpb0rpkANwB70IT4NIgKkcaUpnhwzT8jkdUIPDrlLU0ciTwzeMCKR60w0q&#10;M2P80QKVkyGMBlhI16gQWKqDf3oROCG9RTPxU8h6V4D7T17PWWqqVqzaWWkghqqOnTJNFO2lKCYf&#10;dUU37Q0vEVSNALhwNVh71HF4Y4ElT2gjzGCADwNSfl05GCTXqFI9U9IKk/bSVIljrKeBhTmOd4Be&#10;OogpPqw8RVh5VKC30J5DyrGH0rWnCteAPkSeH5eXy6fAr1irnq0ajq6Os+wiqFmmDxAQVxaZhSt9&#10;xFI2mGqDKQClgEY2HJHu0axGquuqnrkeoz5rT+fVkFc9MoEc8JgoUjSmXKSwvWu7mGg+3pwJ0KSE&#10;FJXuxmK2j5UpwpAfA7gz/EVrSmTU4I+ymK54149OUBNepsVZPVsI6uZZMkL1UYoXgp6mCVF+5kyF&#10;KaFLOxjBWRQzAE3Nha1WiRQSnwnHdUj0AOoDFTjh+2vXulArmVXpIyiUclH4paE1kaI1ZS/5WJ0q&#10;IvUVeOQLKVJCyDSb6faURqCHpVgeNPI9tKcAQRivl1qgrXrlHG0X2iGhllkqKhWp6po3pZBopvN5&#10;qwR+jxq6gxsQrM1/wfeiAakEUAyBQ8T5V88/YB1ugrXqJUTQ05mWVlmjkWl8tOEgjm8S/uxVVQl/&#10;U+nUEVebCz8393VCSCBQiufKp8h6CtK/y69TNes+pqjKRzmaal/co6KOJaxaGl01BMrzzShSI4b+&#10;MtEi3OlrMNR900qsOlQCKEk01HHlTiTxyfl1WlDjqc8MUbSzVSVtRDTw16xY2moYIorKQhyNQhsQ&#10;ssi+SIE3CsGF/wAaBBUCPSK0yWr/ALUH1Awfsp1bqLNUyVHjhhlq6hBLRyTQUgjxyxmrjK1FPLKq&#10;lpWlKsDKw0Bz6Cpt7ukYWrGlaEVPdgefoPLHH/CdKtK9NbNWmOM1MRgMkr1cUEVPEoWlimKwnIVM&#10;zGOyqFaKZwW1EMAQLe1KBdfadWACeOT6U/MEcBwPW+mKjq3hlkcU6RGqaaeueaXX51I8VLTtUy8y&#10;LHpQtewAf6HT7UuoIABrTAxw9eHCv+Tj17qfR1si6VqBRJDHEwFDFO08csKlmqY6aX9RMjAKNBPq&#10;5N7e6uikELX7aZ+VaemTnpxOnNslFAtO0JkNOa96R6mphtTuuTgCzUslNa7Xa0Woiw0knk+2/DJJ&#10;DUrQHHHHn/l+derdd0eQipZK0QVRWuqvHCKaXGxrItLFKYH8DMADIVWMRBz6HBsTfirJUCo4edfM&#10;+vyBr9op1vruo+7rKmCkSlgUySEGGUrPA8cVOtRNUVf2xDz1MbFVlLMpQXKj62diCKpfyH21GcAY&#10;IAOaca+eetUzXqHPtXOtjEzL08ckayaqadn80RNRMTNK+iwip1iu3q1N+k6wg4VJJGreGMevqKcP&#10;LJ/l8uvFNIp69TcbszKVdTFRUskbSRhZ4o6uU08TygkxipLj9v7iT91VnJLNGFBAYH3YyL8RBz6C&#10;v7MZA4GlKVFa9WCFsjp9k2vncfUPW/5HA6SQwxyeeWneoVpvGtRRRVKlpGilPrYWBJJT6D2zVfho&#10;fPyxwxWnCoznpsoQeh32LuyegXxfca6iWso5kVddHLSOwvKxqowQWm0cwk3QsLgW5UwSiFqgYA/2&#10;P8tK8OtFQBXz6OtsDsqjpCsTTNLTmpp4qdKmUSzx1lU7SrDX6l1SRxKRKoVdKotje9vY123e44VV&#10;W9Om1c1p0ZrbO/cTqp6+ZEi86VORnmlZknnqhL5QaZAoBVgFqfAxsij6Am/sYWm8xfFqp152NKdG&#10;W2vvim/hlNGmRp5UaX7ClkqamOhlWpo5PvJao34ZGhbx6y/+cbSOFPs6G8pIKBuizLMa9GF2vmqF&#10;6ySWseURwz+SneUmGSpjZBHNHHERq1JM6tc6yyEsoJN/ay03GEsKt04IGIqOjTbfrcfQJBP5FnS8&#10;NN4ihhlBk0lRGigkL+kM1gbk3+nsVxyo4qD00FKHI6GLGZmkeVYlnRXkcaoxd2Esf6Vs4N4xyBI3&#10;1/HPt/TXPHp2NgXHS4oMjRS2AMJEieNSQpjF2s7abDULi3H6fr+eKlfMdLFNenlVgkuQFBZg+kqS&#10;WQjSwfUCPrYAj8D22dQ4dXFDx6h1VDT/ALiRwDUgQaRb1N+tDGtrgAXJBHBuPflaueqlR0m5sNHN&#10;K4ZSG0s90UIkkTkgcWI1f1Kj/X/r7fWQgUHTRiFa9QExMbLrSlAkZUVXcsjr4ZAREYmv+nnUeT9f&#10;x7v4jda8MAUp05Q4NZUQWPjd5HLTtFIR+CV0DTe3GkDj6kC/tHNJT59a8NQem6u2PQTSQ1MaxwzR&#10;Bw4e2t42AUKKi1wQeLkEi/Btx7LHgRyWAz07HVRpHDoFu0uksZu6idYYYqWuEcZpmZ/TTVKy+V5W&#10;eEAB7KEFz9L2+vsuvrYeAVQZI6N7O/ezaqnoIdvfFfPTwlKPAVFVFAz1ddVLpnElaGGidKaVQxfS&#10;LBtX4+nsFTI6voKE0Hl0ex8ySvVST1nb48UfkqJ63B1VFIwXyTz0fhZgU0OH8yEDi2mx4bn3SNI5&#10;DTh8iOlse+SHOoinXOH4s7ZqZI3OGpzPTwSRhkp6eCoImBVg8xjMj6h9QPT+T/QKFsFbh0+vMEq8&#10;H6TG5/httbKU0yS7dWqcwEwRM6RRpKvEcmiy6jFYeL1IR/Z92bao28q9HVlzVKGCy5HRN+xvitm9&#10;pLV1e32/iAjafKSU64WKJ5a/xcr54ypmKuqkQzxsGN7sRYeyK95ecDXEOhvbb5bXIA9egjx88uOE&#10;FBXU1K9XE9RDkJ5Y6fy1GT8eqM6CtzPqVVYK+kAE+kkewzLA8blHGkj+fRmGUio8+HQi0NTVS03g&#10;kuSJAII9IjEk4jV7NUvy5Swdm5Buy6vbJFDTrfT5GxrYlplnhYkMKl9ZaNJo28gmqFnGm4kVrKD/&#10;AEt7117qVUOWM8kCx/qRaitlL0v3CrH4Xejp9IF+GQIeW1X0kH3rqx4f6v8AV/q/ZISjkqv2JZIV&#10;jk0pJNThYKstDEZHmqFlDBoo5BwisDY/6nn3vqnUiCgkni5C+DQn3NKql4pKeUtJLHOw0jV6VMbx&#10;nUDe319+69gddNjR5JKqRJ6Bp4DTs/j80NCsa+KFI5V0yLq51rJqsx16Tce/db6TT0VRT0lUsSnS&#10;mqpBEUbPBLWaoYIJqwBlP9tJwqm9lIa5t7o4qKdOR+fSYqMf456JdTtG9HW0q1TIVXF1DKHE9MH9&#10;Twqq3DyXvyAPr7YK0welKGop0kngqpfM8sE1Rk5qWOFzRS/d0lJ9uhlilpgosBJCdErg6lc/S9/b&#10;RFD1vpD5cRRUrVNVA0j17z/d09OkklXLGjmSCkx8UYBuS7LMxtxbT9CfaXpaOPTLWNGHrWeNJfFT&#10;emVI1qKqqqZ0UIkGoKscMb6eFX9TcXII96IqKdX6T1fBWQozLHSwmSheOemyFSaWGpqKRFTIy5DL&#10;Q3UpYgRohjBeysC5t7pxavp06Pg6gTipE0VW9RiaahiqKYTxQ1tShjqnpTDQK8MgQG0hBMdmFrsT&#10;q96ABFMn8vn1YV86U+35dJRqmSSDzVNVMhlqquplpapqdqxJI5WjkpaerjBepemIuWZP82SB/g7Q&#10;Akgf6v8AZ63ni38/8n+rz6arJBW00tJjkx/khkicSssX3PkBnMdHRVJaRtCsHklZiG0hV1aQovkr&#10;x68K1x0lpqyOJGqmp446mnVoKiN43liqqs1Pj8ctRz4XKsH18ELqsAAB7dCgjT1tWo2o8emmsp4a&#10;pqGnVqeeHJ1s0FcLsROdRlatnrDpDwhgQwDDylYzcDg2pSpPEdOUWoA4Hj/q/wAnTZXpHWLUSPSz&#10;NVPPA1HElQKGrpkxMwNfVVVLdWMaxmNWgjJWzggE8+7qNJwf9R/1cer1DVLcSfL5cf8AJjpNSxGt&#10;kmyWSgZ1kkkCxroFQs1DDqqJPtQCBHYjU4FxcWUH3cUFKeXTLHV3Of8AP0lnpWjhk+9800iYuaqV&#10;pIzOarF6xPDAZoSPJIReH+ILeJGVEIuTZwkEUHr/AD/1Zp869NfM/l549P8AJXyp69M1XUyqtLBU&#10;uoxsmqBFMH30kMtReSNqOqREZqhJVFNLpBGllOvjSLaQWJHH/N/gHn1Q0FAa09OPzx8/Lpi+4P3J&#10;x0gQVhad5oI1dKiilRxU1NbDkmHqhZ/XJThSVZyLH6+3NFV1+Xljj8qfyr8uq1FdPmOOKEfYf2Y9&#10;emgNUlKSii8tKaelqIpRTQRU1TjHyEpeClsFs2olp5/GPIHVddkNg4FGSwrWmDwNMf7A+VemiThF&#10;xQHhxFfL5+pp506afvmkqZRUtRVzpUwQxfaKqS6noj5Z0SFQgLxSBWYm4ciwBHtwJRRQY+f28Py4&#10;j5dUL93ea0oMceH+UUH29JyeSkNLK0tNVJDTGKL76oZzJEZZAaWLzD/OrFCkfk8ahlItezX9upXV&#10;ilf9Wf8AD0yShUgg48/8lfPHHrCcZSyCdKKd5JKqbKeSlrL0NO0FNR+NEM7k+OI3URtKWLN69IQB&#10;vbuphSo9P9X2/wAutaFJIQnNcHzx/g/y9NNLKjwqfs4xSQ4/RqlUCnp62BFoGmrKgBXeMnxsJiGR&#10;RLckBPd2Ug4Pnw8/XHGn2fLqisD5YpjyFRjJ8/t+fUGucQpRa5ZaGm8slRi1hC81dKuiSIqwlWSG&#10;WNgkIeVQ17oLEJ7sgyRTPn/n4D7Txx02/bQ1oPLhx9M14jhkV49NNTCIooquaKokip4JIo6mNYaG&#10;Kh+8BknqJ6FAJlfVaKRQmgamIIt7uM9vr+fD5+nn0w9aVpw+wUr50418um+OOL7mnjrHoqwVJqhR&#10;yiZJI00wf7kFkaIAlpUcqEFyrAA3C+7UOnGPX/J0zQCgOa1ofT1/y9RoYUR4qWoqhRs0v8WirKcq&#10;lNVVNJF/kaAlSIYbj1qAfUg+hb3cU+IAelD+09eGmmljT8VR5kcP29N8kaU01VSVEVRFUL/nRVKo&#10;o1W+qKpmkcEzBnZi9zwbWv72fhBxT5cfn1qgBKsCD88D5Z8+u66mqVKs/wBvG8qyVclTWQNQz/aR&#10;SB2jjjpSSY0JJ5FzpNueB5SpPDHoP8vz6sykfb88enD1HXaTxxRPUVMlDUiSSljqI0vEKQpUXTMw&#10;Vcqq0bsCJPDoI9QkNx6fe6DgK1HAn/B/s9bqumrUz5enz9R9n59eSY1vlI0V0zSQRUbqZXqAZpAt&#10;DI6zBWu8YXzR/wC7QAwT0gHxUKBTA/1Y/b5+XWxQk+fp/kPD08vPj1lSn8vgRa8KaeaqjVIRB6/3&#10;SZKnyMq2VbSajpBZhYgFSfesU1Uwf9X+r0/PqyqCoFaEV8/Pz/l+38um2OIwU5mNNNJKWdoWxdXG&#10;xEdN64ZqVJx+68UTHxqTcqSi3A92FDTh+f8AxX+o0+000qF4E/Yf8A+z/L6dZHMCLNTYpylGkcFb&#10;TyaWSaoj+3M0ySxsDbXP5EaKTkE2/UPdck1fieP+f8uNR1agHavDB+3Hn+dag+fXAPQNUxTJDDFO&#10;k1FFHS/al/4jDSsn3M5jmBfzIr6lX6MlyOePfiGpSuP8Ff8AIet1jqDwNRj1AOfnUfPy6d4C6Vks&#10;lDkIqivhkrY6Klp49CRmmchRIJw6iGOEm0TFjp/Styw9stQqA4opH+H/AFcerKO4lTUivl6fb8vL&#10;pypBjEbErHXxVnhaSKpngVaMRzQQqlTTUVCEWnvOZNI8mpmGpiF1H2w1SDVceVc1HzPHFK/lx6eU&#10;J2iteNaYzTgBwzWlf8HDpzaCFqWVcl9rTTUcqLHQvXEM2qQCnrKVIQyxRXLehtIjUA/Qj2wRn9M1&#10;r5gY+f8Aq8+HTnZTS+KeVc/b6fOnkAOnueodqpK9KuB5auFqifxS0ymEo/gq3qi4YCnkVBDHHMPQ&#10;+iykG/tkImnSy0Hl5g/Z8/X1H2dP1zrDAsRU/b5144PDzoaevTqwmSjWeVqeirwRTwRUkySx1D0s&#10;eltVNDZZql1bUjaES2lQrC59snSTTJB9Rwr6fLpytErUA/I1Bp6jGfyHUtpqisRVYvUVElPTUssW&#10;PjFBTMtDOXd1p5FVQ6yOsasEtwfqoPto0GOArXOePr9vn04CW4mpIoaDSDT5fLy6fYBVRwmlkoaj&#10;JVdRKkGbNbUxB6I07fc0YingFjAY0JIFjrJU/glhlWtagU4AD9tenhUYYFq4NflnHyoP29K+NKqC&#10;F5jNoiipFx9TG0371REVNXSiWjF9RdWMMayFGYyDSdYB9o2AJApWua0p8q/l0rWorilBQ5Br5jHn&#10;jH59SZKmZcbWSyRS1oiqKOUVseqT7OZnQQGvcgPGFZCsYhuytcFgre2qDWAMYOOH7Kca/s9OndXa&#10;SR6Z4n868KfLh06UEKNV032MktctZFH9tIuOSKPIVflldaRllvpMb6zH5izIEILBXU+2GrpocU+f&#10;D1/yfb04tDTzrTy4n+fD+XU2khZZKaOR46Srp8lI9cK9mkLyQ0bt9qv2v7sq+pBEEkj0XXSWHAbY&#10;1BqKimP8uPLqygChODXPD/DTP8unDGx5imoImSOvkoKiBvvvt3W9PkWnM0ui5IOpUcq9m9OnUL2P&#10;ttxGX8qg+fmP2f6jXqyhlUVBpTNPI+v+H8qdPsMTuHnmgqp6dKqmqZPI9OGrZYYNSzxwKoQCIAGZ&#10;1spA0n1e2TTyxg/6v9XDp0VrU14jJ+z/ACdKGkqjN9vLU1OOq6k5Crqp6aNWgpcvFLEGaalMq/5O&#10;fG6ukdi1zJbmwDBFPhBpSmeI/wBXr9nV6AAVNTWp+fzHSpx0JnpfIFkeropaqLEPU0YqYqSnLCaS&#10;CalHHmjDF08wLSKVsBY+07GhoOHn9vr+fDq4A+30+X+z1mFPR0phqZKWrqlRCYnEivUeSK4aseoK&#10;sWQMEaSECyE/W1ia/nT/AAfYB5fb58ergLT/AFf6vy6kUlHSRUuObKxaRFSSwVVZPTJ9u+MV2eR6&#10;2GGS1O/kKEyJZyzBuefem4kLXyoPQ+dD54r1YKtASPt/4rqTF/k320s7OaPGiqipKJ1haScVYXyf&#10;YAxCMpNqbW+tWNl54F2WIYmnE5x8vXqwBBz5ev8Ak/n1NShqoGokpGoWq46mtmP3CNOlBjnhCucn&#10;DcSsCSDocsEugvybVLKwLH5cPWvl14qRj/VTrj/k8jpSpN44IaGF5a0QN9rBap+6hpIksPLTjSGX&#10;UP1qylj9DrOk/b58c/5fXrWP5Z9P+K6U8VTMtdXTU9Ppp6aUI0MSLDEEngWoiFQVBVUEYBay6W/S&#10;PbRA0ivE/wDFde88dNkFHFHLXTDwNV1MZrIqomGmWiqpz4p5YCAYkYuwCoF4ADNyvuzEGnoMfl/q&#10;r1SmOpIoKCJ6h5oqKriMEFO9JVxS088mXt4aV1lkBhkldLeSYoSoA+isSNVatBj+eP8AN8utUHn/&#10;AKj/AJ+m+pp2X7qhrx5VjEdZA9NU+CWiSlpioavpBd40uolgAbQtlPAI93WhOpcV/Yf9X+rh006g&#10;/Eaj/B9vQbbhp4JayhV8ZkaKkQwZSasl1ypHVQSMtJVGqdIo9MiX0pDdgdVv1X9mUAIBFQa4oPT/&#10;AA4Pr0kkRSaEfOvp6fLIzjov284amI1VPA+MqWkr2qPtZoJqbJvkaVDPM9bDCuiNkJVx4m5R7C4u&#10;PYgtNJoTXhT5UPCn2/4eie9QioqDmvoajjX0/wAx6KNv+ipZvDTVFTRM1bLVyVUFIVFIrVAEgo5c&#10;hENKLAljCukXIHA59jPbWIXUtfSp/wANPn0EL+JCBqoKkmg+zhX1/wAo6J7vihmkSeeojqC1VT/5&#10;DNC8R80KsDEtYkYFpLAh/wAkkf09jSydeC8PP7f83QRvYiQWYGvl6f8AF9f/0Nxr7kf14IDE3Vbi&#10;9vpzcezPop66+5AAsBdmt+lbgD6NcAkD/be/de64mo/tXP8AUEekX/OoWPv3XuuJql0XLqb3sR9L&#10;nnT+f9t7917rpqhQLeRBwOSSCf639+691x+4W4uNQP8AQ+mw5t/sPeqde65rUr+Sn+NiPUPxa/8A&#10;T+h97691ISc3uXPqJ+gTUABxcj6D/W96IBFD17qYkoPJ/I0lSoIBH5BH+xNx7bdFC1HWupPoJXSB&#10;+PSeeL8kf092T4R1sdcwTe9wPqQbAggH6EH3fr3XgQLfpJsP7PBP1+p/H+t7q1advHr3XuLEgIAT&#10;Yi2mxP8Ar/Xn3VaV7vi611xLKtjzwONQu1jwt2H+9e7MNQp1vru6ALc3t9bE8E/i/tvwvn1qnUmI&#10;/j+yzH6n8H6/6/vxiNMHr1OnSEKSDawPPIv9eBz/AF/p70hINOrJ59TlI/LA3P1/3j6e3TXy6v1k&#10;Gm1jY+r+n4+nvVGODw60QDx652BA1WtwOf8AAWt/t/fggGR1oaa464SAEfUWsDx+TexA9262eHUd&#10;7i/0ta44U/nk2b/ff7H3V/hPVD1DYi9yRz+D/T+tvr7t1sceuQKWsBpAvcnkH/XPvXV+uL2ItcH6&#10;i97XH+pAPvfWjw6Z6kizcAcG1yuqw/330976p0mqwg6724BYfpuf6Dn37qknwHpF5LT4za3NyQv0&#10;FhcnSeRb68e2JPi6SnoHN1kCnqGAdVRUvKDqVohy1x/TkAj+g9oZRVWHW+ic9gKq/cJYSswGqnVI&#10;2ZKVkv5EFgeQwUkfU259kE8fcOvQf2g6BZ6nRHHKkTTg1DRtIKo/c0ylPSJVkAVQlgBYmwuB9b+9&#10;CIkY6O1yo6gT5JWVpqJqZ0CLDHaAtNHVqbgvDEPUgI0t/aP1DD3oxEcenFyekZNNLVOoqo4yEqJE&#10;mUKq1FRGECyiWM3sCxsHc/69yPevDp59efHSOyTQSXidpP3K+WJoJorSxiOMLEKiSK92hYcWIBHt&#10;xQAKDqycOg5qMbTVM0kMsMUAimdNE0MiCKUHRDXxKt9MrqR6wQv9fexCrZPW+kVkccIJJ0oXnSlk&#10;SP7iasp9dLV1sV4gtgFSJg9iCGGq+pvbuhevdZsTt+kjeeDyyS1bU1OjoBFUK80h8t6hmAUOZAFV&#10;ksFQfUk39qYVVT8+vdCbjKCrakhjpo6NpXYyxeCR/uauoJ1ytJUaA/oRSiiJ9QAFyfqTNIywHTTD&#10;u6WNNgo4o5J5ZUEVVFdqbxM7tVFh5IpahQ3oX9VydVr3/HtSkQHHpO6efl0+JDENMDXhmUw08AQp&#10;UR+K+vWOC7KQLCT6gWHt8DyHTNAenSnpQZGMiyeKWrSVlCgTTrSi1O9OFFkCAhmkH1+h+nvZBGet&#10;aT0pI4fDNVeh4JISBULKVkaapdb08lPD6gQF5bXwSb/4mtBXV59a056d445fEhSkp5HptUjFo45Z&#10;XapXSlShqhdSfUJCt7enTwR7cUV49aOOuxRzhIKVah3fQ0iRsixSUrq/oWSoUaJbkeNdSkgAAWPt&#10;QsYOOq8cddNSzSRmnENLUSSVASZGWlp2kRlEomvbRq+qyqbAqRdb8+30hNKDr2lfTrqWijaKfypB&#10;CPTE5WSPSolYPDGGNyulv0cWAuRZfb4RlHTTrpFR59TEpVralGihCkwKD5LKsUa2V5IgoKtGxGjW&#10;b/W/09qlrT5dUUasdSo6UxvqDNGJbf5PHaoi0q4EWiZgHGnkOLkXsBYce7V6uYwor0/42YR3V5Y1&#10;jaZGDaNMgCnQrSqQQVcG+th9Pem4U68EqM9CdiWMUNONGhmclW0QyKsStr9ZK6UZgObElvqfZVcK&#10;NXT6IOA6FXDyl0HMzWa0RVCDoPBiPkFgVN7XH0P459lMq1NOrMMV9OhBop1jFPqCICfGCgZiQv8A&#10;nIUZhpAvwC1zY+0xFDQ9O9CBh5QQhZ21HyXUgGxUC8WoAXI+t/8Abe/AVNOqMaEHpf0DILXKkFdV&#10;jzoZeAQf6+3VWgJ6qzAig6U1PIn1S4a/1awF7XJNx/vv94D6oaEN59U6eY5BdQCCDwQQCfp+Lfj3&#10;cKAKDrfTjHLcLZm5B/CkWPFx+Of8P6e99bHHqQJgV45Nj+o/Uf1Fve+tddNOo/tLe9rjSf8Ab+90&#10;PXuoUlSv4Zbkgc/Q88hb+/UPXsdRJKkAki3JsFCgk2P9oACw/wAffqHr3TdJVqC1yAAB6bcqAeLj&#10;+n+v7117qHJWD/VKNNzYWV7W5ZV/I97A6qWVcHqN96DwxCgi5LgAaRxyp+nvenrXiJ69cPvACfqv&#10;0uFVQxv+kNckG/49+09bDqTQdchWgFSRbUStuLDjgtbn/Xt79p6t1kWsvqNlbgadJUMtuLg2AI96&#10;0nr3XYrBwGOm9+SQxJBtyQBaxv8Age/UPXuu/u7g+oC2khQfyDyNX5t/T36h691zFTYXLJYDUp/N&#10;vra34PvXXuuTVgK6g5tdReylWJ/sn3uh691jaqGlvWpAYAkAG2rkauLKD+PfqHr3XX3P0IZPoGNi&#10;pXn/ABUG3H9ffqHr3XhWBrEeu5NlV7k6QQdJccD/AFiB79Q9e67Wp/tWs2o3Xgre35JH1H+H+8/X&#10;36h691kWZbG4uARyz6iy/kIx/wB6PvXXupMUwcEDj9LHi2lfyP8AiPdSKinVgfLqUjoPTe5AOkfm&#10;x+gt7oVCivVjw6Bn5FZaLDdPb1q302bDy0pHMbaKv9nXcXPBb2F+cJRDsNwPVSP2inQp5Lg8XmC2&#10;X0YH/L1UJt04vq3pDKVUqzrkM599WPOPGlU0VUxkm1yyAXW/Dc8gAe8aS8e37a9R3SHj+Z6y1jhb&#10;dN1RK9kfl1Rd8h+x3rchWXMKPLHVUrNS1c6RSw01R5FpY20sJTLZ9D2CqCo5+oTbfH4g8Rj6f6vs&#10;HUoWtoqW4UDPD9nlw/LojWZy889XUZCGneESSUtWlZTTiTw1MsQijpjSzAamhjULLdQOABb6k7VV&#10;0aa4oRQj0/z+XS1LRC+t14kGtRxI4Z9BhvLHr1jpRVz08RqHiepjVZpJZ/DE04SoJljofH6YweNK&#10;2XVqH9faSSVFJ40PAZwacTXy6eNqKDGeJqOIByFpwH+SnQhYjAT1UZqJYFnrYXMy0tVLKHpKOWS1&#10;bDVuw02AGpedXNgPqfZBdXqK2hTjgSPM+RH8+je12uvey1YZofQ8Qfl0rqBMXt/NUuax9FN5KAlD&#10;9q8cqOJGV2nrPpKqsgV0cEheSeASUcM8zkB245zx/wA3RhcWVv4TBFxSmKefr55werBcf2FBuHam&#10;NqS1SEjooqqlEt5THJKpaoEYHAMRIvoB1ECx+vsQw1pnJ8+ob3Ow8C7byFT/AKv9noPY3NWzQ1Fd&#10;HOyVoM5go2j++X/OTGrgpVLPHdxoZALMbccH2YrniP2/5Oi11AxXowGzIpYahG8DxNHUwwRanHmX&#10;zFYlq01DVr8hUl5VDFCRcj3c8P8AV69El9g0HR68nSxw7dQPo+5lp6B0aUNqMrwh6h4BEPpEiroh&#10;QWuTfi/sRwisa/Z0B5WPik+nSQ20uOiiVJZRVUwqY9FDFZBFVM1jM6MoBjdVUKS5JNgFFyfapBTj&#10;0nkq2ehyncz0kOhRj7yy0yBLt4zGmqJp5XuUAPBQ/wCqIHAHu5oTjH+r8+koGc9RI59P7UtW7MIk&#10;qESZFeFmpFvLEkiiyENYhSOQ3+HtpyKUr/q/Z/q/mb6fOnWeCMZGWnlC05jliimkWVQ0k7KPJG/j&#10;UAIwf6Cw1AWJufdZFoa+vWwdH2dOVPi6ryvWz1cElO2lUZoVeMiEhleQHQBpfSpWwYm5BNvdNBHd&#10;1bxBp0Dpw8h5PiaTUUoyGVIg0kzG9gq3ZOCgQ8f1t711QCvXUbJTCDxvJVUNNSsBJJGEmWNaj/Mv&#10;6QpW91vwSRwLAe6kU6stGOeJ/wBR6TEj6ZZaj7efzNUMirIlo5JHfVAKd29ICD+1Ym1z+PaQ6S1R&#10;0vA7aeQ6gTx2aKRA0k5dmioiE/yiwJkiepUeq5tbjkce2JFFQfPp6Ph0mp6marbxeSSQmeSJDLEF&#10;jjP+anZQQBZf1AHni4/oadKaBR1zWRoo4IKeRInhphBDULTGqaWJDaICRh+p2LPpaxBUj6H3ZXK8&#10;Omjnj1JjgokEclVNMajz+I/aQvcSC6yyzRAA2Vr6mJYn6Ae3FVaCvn1UnNKfn1MhgjNLLTSLD4oJ&#10;XkmjhdYZGlDLKlargDUrnSGuoJ5Gkn24qgD5DptjQ6l8+oNTDCXheVo4rNNJop4lfkqPFT1MJU6j&#10;IuoswVRccj+nqA8eHTisxWvE9MeZlRVlSBxLkJEEXlglZY4IwNdPLNIR+2VI5jN/za3vX2dXWtO7&#10;pGvDHFV6nCSfcw+WthVxoWayiOpjWEerSQQFTkWJv9feunOmGcSTtDHSSJSY1a3VBIY41hgipx+7&#10;LLG/rZn0tyP9f6n3YCuB06FAGem2srchV1FPBSyQUlJRsssQSDzfdwqCQ9S0wuiBnJBBJP8AT3ZA&#10;a/Z1sKB0n8gpQ1MRM9TASUjotRM0tTMgnMMzBFNmiaWR9JsOLWPPt7pTHTTjoMMlVPFTZCvhSKPB&#10;01ai0tOn3Mq1EwcUlLUSOymWRQWe9OT4wq6nJX0n1K46cyfy6SQkgglSgoXhnaqdolqHaCokarDF&#10;ZpWdQJFpomRj4VGguSNIRvdCoGetV6ZYKyZKytnqp5s5Tw1CUtZFTQJTS09IJNB8NDDeLxAeo+Jh&#10;b62ufeiopQDq6ZNOktU1U2fpabMU0H21M1TXrRx1SJVtIEl+ypoKqMBT5JQEXSy3Aa9xa/vdB8P+&#10;rh1fzr/q9OnOiWCKmqDT41o6mCnhqppSkkaFY6Zoppkg+l4zaFLqSzLrFyB7oRQ0PWzw6w5KnjWS&#10;nhlkMjw4+GUzGIVVBHSlfPJXyUqcwzQAMQp9V9LcavdG/wBX+qn+r+QunHpsnq0p6fK5MTQx01PT&#10;zrPTmpZayaOLTDPEaGo9LPAWVAqH+1ZTqB9tldWP9j/VX/J0+vr/AKv9Q/y9J77Cqmp6P7Z5BSTa&#10;GpclDVTUkyUERC1NLFTTNEFNlMzTulhGSALge66QrEn/AFfn09jy4/6v2dNtTTVVbUpNh2Slnhne&#10;HHSVJlqIqyRT4Y/8oVFlsUDzBaqNiGjHqVSPbyKtO7I/wf5P2dUapGOI/wAP5/5ekzuA/a/d0NDQ&#10;GtWkqjU/ZU8mNc0tXFAoyJkqkEiqwZ0aR10sy29J+pVJkVOK9J2/oiv7Pz/PpPU9Q0tVNLE07zZN&#10;qiZwVVzPPjVEtPj1qJArohgHilawGkAgavbwUU+Q8+q44k1J/wAmf8nSBrFqHEVRJGlbiFqGOOmY&#10;SyVAgnkMkk0dIPS0kMgEKKV+lmtz7ULTNeNM/wCT/P0mcUzxUfzrk/mOA6bJMxBV46dqgR+Rqqf7&#10;ZpZ3pkp8ZpMcUtXJa8jMCQwJXRIQBcn24qBWA/2fPpOzVSjDzPn5f6uPz6aKyOOnv4aMDx0uOqa6&#10;Lz/cyirjVopoUCgxsJZLmQNFfToDMAAfbwoOPr6dMsKCh8gPOv2/z/1ejPXUeUNRR5md6e2P+1je&#10;bLUxyFNT0NUhhwlWuNoWZjHHfVGCpHkY+QEW0ugx0K+vp6+fTbg1D4x6iop+E0pkelfPj6dY62tX&#10;OrTTaY8rmoIWf7moEAgkKkNNRxVLCOIeQETDSo0EuFNxp92VSmCQAfLjT/L8s9VajqCO5qHP+T0H&#10;rjhw6bcxRQTLPEKLIRR1TQxZlKjJRTQlJYx9tVMaTWyC4/zzG+m2pbm/t1QONeHDH+ry6adRQkip&#10;NK1I9OmJ5AaOpGPp44qmovJS1dNWPkalKKGQUtdU1NOw+jaXlEQDaWfV6be76c5FR9n+r/UOmjwo&#10;n7ePDHD/AFcenihx6TRNDM1UKSC1MI46eOljybsn3sckFMg1KkSAaRc6iGBN721iv+HrekcM04el&#10;fPpP1Zp8dWGurUrYajz0+SPiqtOPpvN/uP8AO9Eg4aa58an0kEn6j28gLDSKen7M9J20q2sgjzFM&#10;geWR+f7ekBNPUQS1M9Aks1fLkjj66oqZE+/VYnANLT1ZtHAZVLHTFxzYglb+1YQCitwA6S9wBZfi&#10;JpU5NB6eWa+XThkqdKfxfZwy1FckVMySUoM2O+3S89LT15RVld3bgmosUUEi5uPdFGaNgf5P8H7O&#10;tupAFASf5fKvz+3/AA16w1UDVOSZDWUj0ldjI1poqTVSs2QgZhmGmllCtIKc3Z/EAsgdWK6frYKA&#10;uRkHJ448v835dVK1biKEYp5nzz504H14+XTfHR09NW06wTwwTVkggpHyMck8Kw4yA+YLWr9S7nxJ&#10;GzRo3Bte9tgYpSoHl/sdUKUpkAnGfkPX/UOk7k6GKSWGWSnWIyRPURTvCzSzMOaJ4IyDII3LiT91&#10;SAbj6Dh9KgUBr9n+XpO6gnIH+r06yJRrSzhQ9K9fUssdLTt44zNMqlqitq5/+ORLGXStiSGX6KR7&#10;sRXPAdb0hWpXJ4D/AC9NM/2dPGkMirVyGuMtdCpZZYa0w6I5IzGCsVOpbwlz+g8E3PvdDUg4/wA3&#10;+fqp0AZzU5+R/wA3l+XSZqKKlEiTUU9FSVEEMsyCIvJE4dQyzZJZ9ERiJYglnQkgWBv7cHChFft/&#10;ydNlVB1IaH+X516l1ENPR07x0binaoMPmrahYRUZCONhDNaSBXIUNGVjKpqTUtiw596C1arZ+Xp/&#10;s5684AFBj54z+z5jHTXkjLUJDJLWRJV1SSNVY+XHtCI49ImKVNQLFfGdKxmZmdtLtpvYe3AAB001&#10;DxIr6U4fn/g8z01QyQ08+RNdSyZZ62Kl89FSUrVKtVxL4aOepWchrmQiOoKIAosVJv7sRwINKef+&#10;r8/Xqg0qSXBNeI9f9RpXA8us9H4xTyIZ6JqimjjjyGq7RpUTADWxmUaI0UiMsxPq9P8AT340Jx+X&#10;XgFAOa0409f8gHDp+8FXLNRGKScY+NgBUxgU8sEgjWCmaRRwTCSttY0lm+l7+6GlKEdMSjNDwH8q&#10;/wCav7a9DBgsfRyLTU0kKwtA85nyNQESGRvtyZqU00o5QzDl4rAMG5AI9lztkn168EX4eNPP/Vx9&#10;elhiKespqCCnbITU1J4f4pU17TyikroCwkggq5py7ElvW0ETEsARyqk+6MVY1pkY6a0FRxxx+35d&#10;PH8NTG+atNbj66iqp4qinhaoppPvp8iAA2GOh0hSl/bhR2cftnT9QR7rXVin+r5/Lptk0itQa5/6&#10;J/1cKdPOFyH3eTqKOtDJPhKuKvq2iCT0M1HUx+GmFTAAZKmdG0swR00REH0nj3VlAWo4Hh/q9Omj&#10;kmvlx/1evR3jjpKDaeCpmnopvHSR4SlgqS3kr5qVtbUFDUVC+QMhMSQXGsqi2drixCXBlJ/P9vS5&#10;QDGAfl0W/sPFZueXG7UwUslZmM7uTD4ySiitfHVbzGvleCOoUGLXSr+6jj/dmlgTqsYwFSC7cAv7&#10;cdB7dHEMRPlnraM+NWzd7bN6h2Phs7BBRwLR0fiNPDpmcJHaGueNufHKLMAD+TxZrgng2+4B1p8L&#10;mvUX3UymRujmQFEo1eR3mqY4gsqlhr1IfWwUggg82/23s7Melvs6TBl0aukxVqqTySfuSfc1DSRs&#10;pUIoQ+pLm4HF+VIB4/I9rVQ6KeZ6TEivTbVZGRxG0ToG8csCBFLtH4msoKabNoJ5IINr/X26tueJ&#10;HVCw8upVNK1UQzH9svGBCrMXDhLTa2sDrIvpK8Cx/J9tTR6BTrwYnHSnxlIjMJXVn1B7OhELIdXq&#10;ja/LaRwQPqefr7IrqVkJC9PRE1p0/wAcVNAGWGnIVzYeQrqDAa3kXSBZSL8Gxv8Aj2HrmUMaEHpZ&#10;SnUeqlhdfSsaWZregaCGGk6iljf8qT/sfZVcyDRjrwFOkxVeFkVdJmYMGZXu/jfVpLALcW/qtvpz&#10;7D8klcdKU+EdM8Yhoy8irHGkpYJIiqqq6mzXDji1ybEWtb3RSFPV+uqSfySGxYaizRyMSikINUSS&#10;R2JW54/oSRY/j3ZWo329e+fT/T6vQRf9bSlW0M4Omxso5UEX4t9Ob+zi1fVQV6u3p0o6AqWUgSBl&#10;Ko7PbXJG/qdEUDhQf6m49imxIoCek3+i/wCr06VtHfUmlgAzhyz2KtGg0qGNrfSxAH9Ln2NLL4gO&#10;m2+I9KyicMQjMCxJbkC5J9SqpK/0NxY+xHBTSPXqh+MdKOlN0UabgO1ubFebD1f0v7Mlznpvp6SI&#10;kgabE8AX9N7XvYfU+3wlRXpwZp8upsSHjgkMAbXJ4BsCb/717fSI8ettw6nRLwX+oJb+yPqD9NB/&#10;3v24kQGD1RePUhVBvfURxc+n6j6kW5/w930L6dOEYx1yKAjTfi5Fr3BS1ube90A8uqHVTPWNlA/A&#10;AAt/WwB4C+22pqz1XqK7c6eNX1BH1A/ofdDxx1vrE7NYHjj6D/VG/wCof6/tO/xHpxeHUR25uNJP&#10;0BBuBfki/wDh7r1pvh6bJyQpBMYGlCeb+ongH/iPejgdW6aJHNyur0m4MZU3YW5twD/t/p9faWT4&#10;utHptkYA8IhGkqbBiSCb2J+tvwb+y6Y5PTieX59NdVptJcqumxu5uNOqwQqP6WvY/m/spuKE56UD&#10;iB1AUBpHV+GBC2J/UWGoWYcHi31/1vaNQpOenT2io6d4E1opBUXBAX9IUfkX/J/4i3syihBHTBOn&#10;p2gh4a9iq6TwbhR+GKt/vJHsyjgAWp6YLk8ep0cfHr0ko+u4sdQH1sfyL+/aB1WvXirAA8MDc6bX&#10;I49XH5/x/wAbe6Mhp17j1njAH1CW4bUedanjQn9Ofr7YZMdapTrOyoL/AIvwwsukkAngH6i1gb+2&#10;TAjAk9bBodQ6bKiEkAcA3ZrgXZCByCT/AIfn/insnurYjh0rVlpU9JirhGlWKKLFgo0khgx9a6f6&#10;f0b/AFvZHLEF+3qtQcr0h8tTArK2kMwIT13JCfVhxcHnSbD+vsju7cSA4z06cinQSZ+gYSm55WIg&#10;kKI3kRZbJ5TY3Gq3AU8H2FbvbmUlzwHTRxg9BjkoI11zyx6FgLSCOSdYm85JJI8YAsoI5PpNx9be&#10;w7cRgEk+XViNPTbRTpFq8fEb2jDLMkoUlRKS6AGxdiqqTpIb6AqT7LW+XWhx6UNLkgyq7oouApTy&#10;BV8cxsYJEP0cEcFuSQSPr7T+CWOo4HTqCoA6fKKuV3vHLI4bSzI0d2Df5tHja30vYsL8C3txdKHt&#10;4dOaqY6WNDEWQXd9IlCkGwsdIIjJHNxzyOLe1saF+HVmI4Hp2SjQxOSXEsratUwNyzHSjXW4Uj8/&#10;n8+16WyBanj1Q4+Hh1FqaaXlG1KwXU4UqvpDEFtQFtQ/1h9CfbjKFwePVkByeul8atH/AJ14G1NJ&#10;oAu6NFpjZvSDYWP1H15sfbmqhA8un1BKEfP/ADdZkZAoUiKQaeTyw0KPSSovpN+SAACQbD3cEDj0&#10;913qElncjUUMnrC+MkD0FFsDdR+PqRz+PeiyMD1dPPrE8MEq8Kv60LSBLrKL+pIRYfQ/W/8Are0c&#10;yRMo0/8AF9OqSDUdZWgjl4A4DM4BiFkc8/p/Ubi/H0/p7SyRKR29PpqAqeoEuNQpKiRAaYyqMsau&#10;DIDqUOB/QXsR9OPz7RtGKUAz07r6aazHyoXMZdhp0qGDOrqq30oT6WFwByB/T21w7Sevaq9NE9O6&#10;3usckrwo8HhU6gpU6taILWT6kXtz7o0eeGeq1U8Om2aPVIYxKsSo8CspIV4SFtGfGFAJuSxJva/A&#10;/Pt5AdXGnTMmn8+oiRyaS0qqPJNMJnEKySRCH1fdeMDh+SACtjc249veLQUHrx6TErQ06xVVIJTJ&#10;MgctMUTyk6GmQxhZXgIBH1P6j9A1gPehKSeNer1PSRrsYJbyyKxcT1QF4iqQLTgPHIqH9VhpAP0u&#10;L/X3skHp7xBTpNtjEhYzBqeVSxiiDqZAks58rOUVSbE2H0K8G5sPaB/jHXjKPLpzjxrSSMNMhCLT&#10;ahdPTNF6SzU9vGQSW0/m6gA8e1kB7+mXmpx6XuFoJPUCZJdXKSvGxlKoAqiVUsdN9OoEfUsBc8+x&#10;3tMLPQ9Fk04boVcPTpZZCqnTCOI1/W6AqpCuLG36SSObAD+gkjbrdCAzcekDSiuBXpSxU8aq8YKf&#10;teMPoKtpEl1YpYfkjm30H1t7OlVVFB1Rm1ivCn+XqQkscTCRl5uYkULob1R6bkEfTUNX1492LBae&#10;XTfXmzYpwiBgWjGhyoBFgLO1hy3AHtPJfpD2E9bFRw6wHPxszATixVmVlUXVpLC3FxwLXt/sefaK&#10;TdYyePTojJy3UGTOR3szMFYDS4KBZGU+KRixUlTa/H5/qPZXLuQY0rjp0QLTPXH7ymmt4nXxKshJ&#10;Dj0EAhtErgFhze4JAPHtDLMkladWEHmOmyaYsUlHBUEO0EwDKXk/3YCCrH6Fgwv/AE9kF2prqGKd&#10;PLCT5V6ZajIxQosokcM7yaZZPU5dAY2iXTxpvdQAf8bn2QS3ax5qenBAxxp/1fs6hpliC5BURuNM&#10;MjSDQyv60andLg2YWKEDn6e2V3PTwPWzBXiOszZU3Uxqj2A8jrpIBU6njQHnUPyPob8H2oG6mna3&#10;WhbevWMVyzEMxjfyFEQMgdXfVqRfD9eb8X/N/a6HcTJxOOm2hoadZI6tQn7QYKkqxwhfG6Sm9iUv&#10;yrBuLt9AbXAufZil5X4emTAox06Uwjdmd7MqXIbSDErSn9EkTXYkn6j8knji/s0tTqXUemXIC0HW&#10;aelMiESuxdwSXjsjliLRuRYX1D6j8Ecc+3njLVqfs6tHKODdQIleCyXUxgANMGDM+k8WutjZeCbf&#10;4fXn2nRNC08unjpIr6dTzToQweOPS7BSLal1SAKkpYj1i4spH0a/t1oUkTPmOqVI4dJbKYhVVZ+H&#10;Dhw+jUskohchr/4OAytb8Aewnum1rH+rxr0+klePTD9/JRSRxIdaBmdHKq8kMbD0BZLEcG4N/wCz&#10;p9hc3Mlq+lTUf4OrkBs9PtPnWcoSWLMdA8KmYwhB42RiQC4BBa1xzyPr7XJujEDUeqMnU15WmRnW&#10;Yvrcq7SLGI1Qp6DFYXuGtZVtfm9/e5J1lBKn/V8uq0xTpK1KycfvXij0l0JCF/VeNDKLEEgkyaTx&#10;wD7Dtxq1cagHrYHkOkxWOzkAoEgaqmtHGAEaPTYrFGti4uDfUv0/rf2TSvQmnr1cL69NsmQkLR07&#10;f1h8RKiGBE1klpfqWMjAjTewFh9ePaCeYA0PVgoBr1H/ALwNDKxqWC+ElkZX9EKFuRKttWri68WI&#10;/J9lsjKx6sK1x0+0u5YjIWGuOJ42dC8epmRhppHiaT9RkYgj6HST+QPZXcRFO5T1ZM9vr0pKPLBt&#10;JSMzJGsb+UlmmaRUuxVH/sqLkKvBuLj2ljcg/Z1aTjTpdY/KxycXMWoxuWljvq0D9Mj2HJAGoW4+&#10;lxz7MYWDMT656qrAAg9Pa5ARqHk/c0KSBqVVWJxoEIk41G/C6ueLWI+i9GGnIqfL/N1QMtc56yGp&#10;LelWC6JFjKi5AUWvIyW5uSLNbm5sLXPvdCT6U6uShGBnrgpWWNlWNFUs6ujH1INd0iEiggEgEsL8&#10;j3bQCpC8K/8AFf5T1UCpp1iaK7IutWLgEAeiUBeStmFvTYj/AB45P09tNbknSPPy6Uiiip8ussVF&#10;5hJGUQAN6SrAMukjSdY+pJuSw/5G/BtEt2SiinVmlVePTnRY/WVDEHSQFIQISVuPFED/AGSf96se&#10;D7Em2creI9Jjw/L/AFDpO9zU0XpQUeOGg+VTZjYxaR9EsdBf+pNzb6cexvYcpQ6SZBWpyPT8+m/q&#10;GOenmPHiPTf9Pqs7lS8YW3kHjYEWta1h/tvr7ENty7awU0rUeXVTKxx1zMEYuU9bKb6mT/VmwWND&#10;wV/IIvb6e1DbRb00qvDrwlYdNFbDYgw29JQGxVRpPH+b0gkWH59gve9p8CTxIRgZPRtazh10npuj&#10;opshJphp5ViYa5Csb+OMiw1Ssg9LfmwB+g9p9q5P3XmCYC2iIQnj5fb/AKvPq9xf21qKO2fT/V/q&#10;/wAjnWS7U2HiKrN5iupKdaenNXUVlfNHDEqRxaneRpBZUUC5/wBv9feUnt97Zbfy9H4rJ4kr0LMf&#10;9Xl0C983+JEMjuBT/VTrXv8Alb86O6PmL2tXfD74IYuXOZ+r82P3d2HSTiLB4HFzs1JlJ5K+NCIo&#10;oEkTXMuosdSxKSvuWJtwt7EfS2oGrgT5/l1Gl3uk+5EdpKk4UcW/1f6iOrN/5e/8qfr34RYOXsHd&#10;UtJ2P8kd0UlR/eHsnKwSu+DiyMYfJUW3DN5GhWVl/cmB8ri66gL+0iSJl3PzJr/l6EG07CY9N9uK&#10;gMKlU46f859fT0HmD3yQ3rlvkV2LV9M9eVuQx/WO1q6rx++t24QK1VubcFLPatwWDyVI8TRwAFoJ&#10;3U6L640DKGJx99z/AHCEch2+3fsWowcH7fs/w59OpP2XbCR9Sy09Mfn0vet+j9u9cYPE0eLwlFRR&#10;01MlM0SUyvBLFC/lhlmiRUYudRd7BbluVP094ob9vt5ucxqx0V8/s6EqvpXSOhNeExglY2K/cgyz&#10;StNKrLKLRvDq5GkkXuSOLc/X2Fqgnh9vWiamp6bZHQq8ehddlp71et5TAWJWdXX9Po5IH04HvzEf&#10;D5nqpI6Ln8iumMJ3dsXO7ezNAKuZYJo45lINYsnhFKZYSQOIbk83uNI/PsUcqc0TcvX6TpjSR+wc&#10;ei27tfHNU4jh1pqdu7C3/wDFDuPJYjOJUnGw1Zrdv5WZJIaaspqmcyUawzPZVbxAqxK/UFbfn3nb&#10;ytzBY807Sl5akaqUZeJqB0HIWuLK6Bc1INadWTfGv5OLv/K4yjiqfDV4+WUzU81O5w0L5uPxxuMh&#10;CrCCEJG8spZQQy2XlrBBuu2mF/Gpx6lrl/eDuIETfEvH9nVnFDuj+JU1RQIaCup6KSoiOt0mNHLT&#10;RCoq2xOLo1k0IoYFGK+RxZgQT7InFRTz6FyxlXqemZa6ir8kpp6tXDt95VSQwiavrTTxBJFhSUO0&#10;dOsxUfb6kdnYsFbQ3tI6ihbpbEcjoKK2SOaL7MxpUVjmavpgVCRLNC+imkkrpOXUeotC9kDOLEFO&#10;EDLnoziOOm+nyLmnpMhA0E1CjmtEcUcTLWwQFqeXF+SqGsMz6nQNYko4BBYX9oFT0pWRq566kpqW&#10;qcfw7KqstPU0MviaYyyV1Lj0ZKh5KaZbsEMl1BNrxsCLe9Upin59OKRwH+qn/F9N1a4p5MnVeWnp&#10;llpnq1qhSw1VBE1NIJlp3oioDmpcl9R+hc/0910CgHp06D2/Z1B8VJhZJa4Q1VEIsg1TElNdoKiF&#10;qf7mCEUJBEiSSOD50Fxq5cDj3Q1Jp6dWrivTHuCGQwpW1dO9ZVo6+OBR4YlkpICtRXLWwlRG1pNa&#10;wgKzEowubn26mmnb15lA4/6v9Vekw8dRMtNPTZCpM1VJC1Ha7QyyTKVSnykLqpaOFxIHiVRcknyX&#10;Pu46ZyRStP8AD+eB/gHWVYpKGujMcJSmqJMfm6fOxtJBE4gKUkUcdFSK8VN4NZR5JRqkX6/TV7rU&#10;acfs/wBnz6tQ5+f/ABX5dCsk2Y/jFJUzUUlbkGrWEc8awOlVFW0/jlxTwaRy50a5XLEFrjSLWYoN&#10;OPz6t5j7OmvIUFTR1UVTR0+OENPk3q6LGNc1GMxoozDh6WCNwNYZ1qVtdrIfwWJ978v9X+r069Tp&#10;My0s7viZZaaFoBXihmiiphHUU1fE2mox2OIAZjGSLMxKyaGBtq96696dNFTBihSzUqwPiaGqoq6a&#10;kq1eKWWppzVLeKGnHpaUWLadJYK1r2B93BP2/wDFdVIHCnr0p6HE00MdD5tExqaZQs2RdzjCcuiV&#10;E1di6VDJGkYOlAdOs2sTa9qFieJ61VR2j06z5DCx4+mqXiqaegx8y0dTUscXqqSKapC0tPAQFeGO&#10;CQK8REvijd1Xxekn3UENjqkjgLnpK4fEpipTQZCNY80i1M8Qpp4BSRVNaGrHkeoGnyyQ07xwtGSG&#10;ssjBmW1rMa9wH+rh+zpODQ6COH/F8fOn+ToPs9S1GIq48vBX0dS2M8iTapIKyHHUcdEy1lNHjVRW&#10;WV45ElGh2key3Btb3ZAG7Kcem3JXuHl/L/i+gpzmSyVXQUtBLJPHURzy0v3szQ060cZCNX1sENgL&#10;BFQrrAbTqUC/IXQxKrV9PL/B/l6SySMy6Dx4Z+eTjpFVNTHSpRiDTT5SkapNNLYTVOagnmSFBOzB&#10;hLIDGjMyX8RC3F2NlgFcngf5dMF0AB8xn7Qf+Kz+XSTo9xUGLORgyFOtTj4JMpk56fHxJJEY6lLR&#10;VT1oUS+VeEIE3AB4B1e3XhLgEcTj/PT0HTCzIlQ1CBU4+z18yPP/AFUx4nJ09XU1qNDjJI6ejpKW&#10;dqOdBRrLlXL0uNolivo8MqmKoZdRZrSNpvxRkKqCa5J4/L1/ydbjdJKgUwOI9T+H8if29cTJTV1d&#10;SVuNzNHLDCv2qpl4Go6iCGmp3oMtBDU0CuipKqfceRSEQJ+6A0lzqhRaOvzxn7K1/wBWccOrYYgq&#10;w9O7GBg/4NXpjPHpE1Cx4qKsxkMlHFLK9MKCGngfITxRu/grqdGdNTCJiamhVtLNIzIhf1D2oWrU&#10;Yg/P/JXyr69Jm0rVeBxT5euTmnmv8sdJfM1EkVTTZ+mGgTY6aRpcYqhIKWmZcbHPNDGG/wAppryx&#10;yQS+o3/LLb28igqY29f21/yH16ZZgGWVcYrjgM0+2ozg+fSdnqa5Jqqmrqenmp6KP7eaeKSKb7mp&#10;Rkx0FRkXjCqY9YB8YUlbB2YBiPbukaQV8/LhSuaL/q+XTZYhiGyB5/yBb5V8vz8+o2VSirKearqI&#10;g9fTTxNRwCOeHE01Gp05HwUYAaWOljT1Sqy3diwvp92jqG01weJ8/wBvz6o+lxqPEcBwFPPFM0/w&#10;9JWuzBMcLJJJk6uJIqoUcrtNHBD5RTlImXxsiTuwSGNizaCdXFvbixDNe3y9OGa/6vPpOzniO4jI&#10;U8Pt+VcAedK9dRiKmgqabHUU80dJXlJaUTOaZQzgtQkv6nj85SUro1x3BQck+3CO4VPEf6j/AJPy&#10;68FAUqoqAcjy+zPzNf8AB16l10KU4pI48jKlS2ReTHCWnoHKO0VTU1E1SvkiWMMFii1AMCNa8gDR&#10;7skUrjPH7B9vVgAAABq/FUYH5+fypwPU2ef+HUlPkXoaWCCXIfex/dpJUQVMUIMQqqRUXSKpD44W&#10;jjISxBZVUk+6AKz6BWoFPn9h+Q49OHsTXpHGuRUfb9vAUGPkPOHUUdbViOeeshx0TARxy01GJIch&#10;TtdsZU1WJAAjTykQpIwJ9bFWsBfdVGDQ/wCQ+YDetM/l0zQse46R5UzqHEEr9uBX59dVjxtC0lDl&#10;Qn3WIx8mQdaYLEI5oi89FlDEoVndiqxqnP6AxAB97Ve6jjgTQcc+o+VBnrzhadjcQKmnlXgfXPD0&#10;6TDTt91I32gpVSnkxlPPLGlZK2o+Gv8AsaRQyJMg1lEa7FSbm4HtUFFMmvmfl9vSFyNVRimBWh+2&#10;npj8/TqBXztOIqQJ4nSKYtCSs8dTA0pgjSmCjWI2EbzSJM34FhY8uoAO7pNL6HH88f7PE18+kpIa&#10;iOcLSQoIPuaaSSRYbyVQT9vGtTQNeEIrqgYlAx0AC5PtapGnu/1Hz/l0hYFT2Z/L/VjppmycsgkP&#10;qip8hUyz5SnMysYY5F8eQcPNGzwiV9d1RWa3pKlre3lSn2j8s+X246YZxQgYFa0rw/bwz0jK3CVc&#10;FN56uuUGTyrTxCL7xddM/i/ymWAmIofQEJVvJxpBYn2rVlrRR0geM0qx/l/l/Z0mKwvFSxyPJTzL&#10;HE7zyo8X3FE0wMUETQ3JZ2trfTf1MqjkEe31PdSp6ZYAJU+XSKzK/qWB7rIVi/dhcrZk1EkMLLY3&#10;eyHkgj+o9rITmnRfcH06D6qqkuumytM7zVEhbVaRdSpK8ZBALLc2+v0HtcqahXoomapI6TNbWvDI&#10;YPIuiZUs4RfUIlsPEQP0An+v1BP59uqqjpnh0zhK2raQFovQFYMQJUj9Vi/IAsFt6R+R/X24BTrX&#10;TjBRSws8axxOV8cgqWjBVlYFWVi66VZfrwvBFifdB8+t9OlHTz+NJKgxyG+kCZmVSiPpLiNgx+oH&#10;ILAgj6c+9mnl17rNX1IKwB1XRpmg8jKgWFQfTEUjB4NwfUOTYC3vXXumV3RvEQhEkWqIksDI4AHi&#10;c3AI1JYBrn8/09+HHr3UUKrxyFNCQRLrgvYyKqfUI/1ZgbG35/Hu+PLrXUMywCJUqbAuyNERdYw8&#10;g8TvIB9Rx+OeLH34gcT17rp4QqyMXfWsYcT6Fv4gbRRqRYHn0j8gc2PvQp5de6mIkX28NNG7Sqw8&#10;8uuIIXv/ALqMpBDf10j6Xtb3ocD1vqSiRtBClBop4tUiyzMypICACGEh/DDm2rg8WFveuvdKanpl&#10;WCFIzq1GOOOMRxsJWhFyf9c3UuT9Dcfn37r3TzBjxHT+eSaN4ZUW2hlleWZXMcbmNP7KnWptx9D+&#10;feurBaivUWrx009aBTxrWKEkjD2H7bhwipBGv9Vt9eR9D9PfuthVrnrKu1Z8rHLHTVSGVT6pIEKv&#10;EQQjl1tYAfW9jwPbTShTQ9KktWkyuR0nspiJcc8pLUkjIVjVpEB1OjeMuLgXYCxJJ+l+Pd1cNkdM&#10;SRlDp6aaaOKqaBo3ghljM8beUE2k1WcuUW5tyBcGxJ/p7ua+fTYUg16U0aSAwRCLx1CoJZAzFfQT&#10;5FV1g/qotf62t/sWnIpTpxT5EVr0Y3Ym+a5KWjweXlkeFHVaarMr+OmiRGqKqdZmC6JVHDWPqU/1&#10;02RyRKTq8+ji2nYKI2NR0YvZG4sTDmqWGrx9RQ0hqTWRUE9bKJqp4tIgWeucmQPHdWWVCGVtIKlS&#10;T7J9whpEaZ+fp0fbfOiTqGwK9WLYF8pBQpWxQy1lfjMjWUOLqsgtPImQqadFKUNdDoDXignen86g&#10;AmM8An2DptBah4efyz/lpWnz6kC3DCnmRwrwP/FA0r8ugb3ZQ0NGz0hWn+/ioKdchUyKWlxOJq6r&#10;/JWpTMAqQ0wklhhFzqaQNyV9+TPliuB/h/yE9WdVUAedBX5AnFPkMj869JGoraLH5EBDT0eZelrD&#10;R1M8LyT0mt1irvu/pEQ7aY4pZV0rYEEXHtxVqKnIFMD86U/w/n01IVVvQ0OfMetfL8/l0J+aykOG&#10;oXEEVZTyUFBT4SuTDRmroMXUVSBMhV1TMGapjWo8EYRImEIKg3II9+jUsafn8z58PLp1pREOHAUx&#10;wFeNfWhp9leolXQ5rG7YwdBRTUlCamHI4fG42phpocXkqWKT+LZiGeRSZkipxIzyTwyAOYY1XSSf&#10;bR0FixBI8yOI9P8AV8+nWUrCEUgYIGMEAVP7M5+X59ET713/AEdXg6bbtOdU9MIUnNO7xSSxRyFJ&#10;BmCwAeUyhkSARARoiHyMWa4i2jb2R/HemeH+xgf6q4x1HfMm4RTIttHWqnP2fM/5PLGeicRn7qGp&#10;Ly+WU6tLSIA8vjILUyR/TSLkFRY3I+tr+xU5pgdAZUVjnpwxdKanJST06VQipzHGzy6Yo3LqdVO7&#10;nhdX9lm/AJ/PvcjU7erIgrXyHXGioXptwuI5WEcjyQPPynjVYiZCI+P0C7cc/Qf090Y6oz8urAaX&#10;HSnraRayvgcTVEksylISsXgjlSKnVYYJAynTKz3ZlAAbg359sA6U1dO+fQi7P27LA0QgWWeKrM6t&#10;U1dH91S60jEqRVEQVtLBmKrdLA8m4JAKLy7jFSfL8v59PRj/AFcejDbK6/yCSxzpNDRVNNWUkmjK&#10;zslRjKmr1TRxUFGA3k+4iK6UWQ6C4YCNlUewjuu6QtAVI1VHlwNPU/Lz/wBVLTJpjJ/1fs6O9hMB&#10;UzYWaaOeFNykiashWhZ5pcXMVf7KPGSlAscSoreUFNDgORrY+4luZ4xPmpjHCvCvrq861P2jhinR&#10;SqlhjpX4rauXhrPJIIcfTV9KMnWNT4uE1dbTU9U1M9Bk4Zxqmama3i4U+tpDwFPtLNcQPHpGSpoK&#10;nAqAaj0r5/LHSqOMrQnoRqCDKYB5tNXkMxLQU0clT91GtHiRPWOLVKrIuuSDySCOKMFtQVgCDyEG&#10;mOYUIC18uJoPs+Va8OryBDk46Mnt3sMjGGg3FB4HjiNAk+NlmgGaoMXEHEKxG5h8MqxhGkLerUL2&#10;HsludrUPqhNQc08xX/D/AMV0mPn6dCxjMWN0Yxhm8o0tE0L0NQzQ+OPGU+Rfy15NQunyNHFGdMkQ&#10;smvlfoCi8MI1QKEfzpw/y9JJBqND0oP7u4bDPU0u361KOGGBaaSIvH9tUaF8n3op2FlkJb7dFjW3&#10;19BDA+7ZPc/n/qp0lKKtdH59Kbr7cMuPmocfXwx1MVdNKKH7uNIKXyUMcmtZogCz0ywM4hZgDJKz&#10;WsQNNLp08Ek+Q/1fn05E4TB8+jPbZfE5mGnhrKaokWR5pfs/JWSUsFPINbQPG7K7MvkQpMNX6H+i&#10;x8xzubgyt9vRxBQr07bmoKhmnnelpqunc08iUszmoFVTpCYBLKh9LhQWlRiobWVFg1j7I5OPT5Wu&#10;R0CG5MDSVYq6nI080lHLVCqih9EzrDSKHio4I7BlEaRxvxcshIexBJRCUo36ZoeHpxxn86/n+wJm&#10;twxJ4dE+7Qpa4VsVPFPUrqZMjRyxrTrQVlIiPC71oVdIvG1NBFG/1VSwF7gDvYGQxlmAzg14gn0/&#10;YST0RXqUfSOikNLJIwi+2ljj+9qMnLSwLJV1Ol6NcXM7LUg2jM7F0UiyB73Gm4HdMVr5Ba+WDUfn&#10;QUr8umoiWyehEwGLWWiDSVtPS42oyV6eCePwu24gAqKZCdAELvpaxF3FuQpBRzPR+BqBkjOPs+zp&#10;mU0p0LeP2hTZWaggaSsipWrjCj0srz0r01DRmerX7+j0PN92rFmZQjoSYybAgFElxorQAmnmAPkM&#10;HhT+fSZiD0+yYWIR1OPgrauEvjmrqjLSUixzS0Nb/uPojBFYBTqVdbRyKwDB3Lm49oS2Q1McABWl&#10;Rk/4eBGaY6r001tqYUVLL93U1FJPIUnlx8NNVfbRQ6KyehyciXmplnBDrILtGNQW4N9LRiWGAfIH&#10;HyqPWnn5HppuPSf+zhphHEsVTU1DSeX7uaBKpD5i0QSGjca5557M4lJ0kBY1H0A0z0zj0oOOM5Pk&#10;BwIHrXqvXVTSyS1AikaooBk4WWSNYmeVqyGUGPFTSv8AqkikLJHIFuht6rA+6JIKeuk8a4APn9hF&#10;K/ZXrfTPmqGnkqamigpKWio0iVaiClKM9c5pmkyMta5YapInTRCpIQvcn62D8LkKJC2Twr5ZxT7f&#10;Pr3SYqaQF6daabw2CZClihhcP4qFxRx5B6eS7PRqqiMR/V01MAdI1L4zSpYV8j9tK0B/i86+WAeP&#10;WumE4Wo/ilEDNB4MfDTx/Z1VVaOsqJWaelFIpj8qaV8keiOHQCI30Ncn2q8dBExzVq5HEUoDWnzo&#10;RX1IxSvWiNQp0stv4eJjriFPQUkUafcnIU8k9XPkxIamqgq8YFQzTqxEXCqqRkMDyVBdeTkCgqSf&#10;Q4ApQUamBgn5n062AAKdD5gMNSVcKkpSDw1QlgqpLT1zTzgVdZVwo6JHPTGTVIrspER1KFvpsRy3&#10;JWooQCMj+QBxg0oOIr/LrymgB6XFbtrGurVVbJRTyyU1PHPUVMtTVQyVJnMiy0tvUsYe3pjQgX55&#10;9p1mkFNOPlwpjhjq5J8+gd3ZSQU9JLUES0tXXrTU9Ujzl2TFyGSWvjxUcAJRIi0gaNfUkbAnn2d2&#10;bMzBaghT/PgK/aAOq9Fo3HTQTLHAYqWklyFMKUVIWV5oKqmLyUtTSRsNNqtV9SizhjwQpB9im2cg&#10;VGQpr5UIpSh+a/sp869bBp0jGw9aHrJMtko4menljQfdQyyJ4VBkRIqsF3EUxTxoka3CkGQhiSs8&#10;aIhVjWuQeH+bAqMEn9g8rah02LSzU1EjwvWSSU8FaRJCsVDkKjIRukVHjqp5dQkYyJIeeCq6BYgX&#10;eqrPkChIwcilCdXywR+2vVumXMRS0shZnq8qxonpJqGrk+3xtfAIBVVIxlXRKWkkIZYAZdUhZwkl&#10;r+1cJVsYUE1qKlgTjuB8uJximR1vqWMfXVX2gSGEfbSUVbSUryIkjBh4oJDPTWR4+Ig7hSNSszMF&#10;IPvwkjUGp41BPlXzFDmvGg/y9Or8PTTWIkNXFU4+E19RDGIcfW5SoV4KJY1Mbx1DxKYzPDraUOQ1&#10;0aym/t5Dqj0SHSDXUADVvOv2GgBHqM46t16jxhg0w5EUtUkVMSs1POIYaiCoR6SGsoa6pUS+kSO5&#10;BJYMhZeSLNu+vMdc+RFT5GhAwa0H5dVIB/1f7H+r+XTpLK9DS+NMS5jTyS1eqQNX080EGuonDka2&#10;jmjUhUk4F9KjUSfaYoJD8fHA8hSuPlg+n+TrYAHDp6x0tRJAlY9bNCRIFqKemhpzUVKVYMceQlZx&#10;bTZhEYQCyg2v6SSxKqhqAA/5AvEfyrXp0JRSTjoRtt7YyjVFJJHQvLAuNWB6qjo4AIJPuAlTU5cO&#10;oMUSjWs0SqrXfWt7t7LbiaIKanJPAk8KeXqfQ+oA6cjgdvLHQm0exq791sdIklHUCWOnzFRTTvjK&#10;OSCpV4ais1CVQqxMU8ilFkkYKoNiQjMlfjGR5DicfZ60wQaDj5dLFtmUVA6jZPbyx5IVmNhr6qCq&#10;mjgr0qEJnSCZjaaOaXWPEWUErp/aRY0Vwz39uIx8OjUFOHpj7Bx+fnk06oQQaHpuw1UcTVyQiryM&#10;tPTYtZaX+Fz0ppqiqr6w0JelqoUVvuIjcnygixb6ix92kGsaiACSa1rigr9lD8umSQpJPS7xeZr5&#10;gjQx1ORqpcd9rW1cU0aQ1EPnMn2dHReoGpk0rdx6Qp5PJsjcKtQKKK1Ap504n5daWYPw6apdVdXV&#10;RnqGFPTY0S5GCBEpIUkI+7hgr5UuZJmQKkkkdw0igcX90qAtc1Jx6/b9noPIZ631Io0qY3rnpJJY&#10;lqpIfs6qBEqooYamPwCLxkARkOhdFbSCyrzqYe007K2nVQ6ak1P8+tdKvbcHmqKSKoloK4yUn3Et&#10;WzyNS0+Tpan7aNamjnIk+5LECOePUqAlvpcgmvZdKkrVc8PMilcEeXrXP7erxV8QU6GfH4SnVSoH&#10;meGeUwzPJrlyDShYsnUUEn+bhhlC6nKWCq7udQt7D8t0w+GuR/LyB8zT/JQdGQUU6asziKGWkSn8&#10;k+Kx8kcUNHWrh2yMc31ApWqI0fyPY6VdCum5L2Gk+1FtfSiSvxkcRqp6Zp5fZ+zz689adB7mNs/d&#10;02YaoMA/hyzJogiMWGZcpMiSSx3sxjUq5iUAuGIReLEHMF+yOtK5p82FK/7Fek5lYGg8unDG4Smh&#10;r45afTVGjhpMbTeFClNTqwvjUl8vJm5ZtRJJkZtXI9r7e7eTBpkk/OvnT5f5KdKEcE9Ci+KvS46k&#10;q/JCtLkomiYUqVEVNMI3SKhogDd7MNakaha7EXt7OIijAlc1H+o9KtSsPs6RGQwlU0hYRQzOamok&#10;WplrZI6eqMUegztACpjkkkBOhmAGo+n2/Wg40x/qz6dNlKGnQKdh02ZWhr3n8c5r5JjH9xIs61Er&#10;lce9N5aCIywtQsxmCgfpVfX6ivtZZmMOPLT+XDP2GvD8+kcp0sCf9X8v9X+AoXY+Kp4zWwzwGOuh&#10;j8dTBQQRLSNR0VMsK1NZWQuql6hI4xGjyKDYxj1G3s/2+WrBhlccT5k+QIPAk14keXTykFajoHHx&#10;4nqaBKGqkhFVMKeOEVXnirBBGapIqmjmXVAyMSsiuilDpC2A9nKyBalwGoPSlM8OGQfI1PnxPVug&#10;/wAjQ01HU09SsETtW19TRxRCtleKGCG80iU3hu0TJKwRbq4YvKx0j2c28jOpVj8IDVpx+31xWuPI&#10;DrQFOhIwUzyUcJiqI2MrrTRTiRpESCQa5qVqemNisRUIrx29I5IufZTeIobSRSmaUpw8/UVrUg+v&#10;XuhgospWjGrW0whotNO+KDRQxQwSorqYPA5ustmYtIAOWOjmxIDE8KeJoarfiyf8P+TrxNB0M22K&#10;yrkQOYKGWprKMQ0tNPTLFDJDApWeFKNCdEwUNLDc2LAXsbgAfdo1DkAmikmoPrwNfMVwfkT0inap&#10;6W8q1k8yCR6bIVlT+w1LLDTtSpDTqv8Alzs+gwEl1BijspJ1Akgj2RrpGRVQM1HHPl8wOAPHpMBX&#10;pZUORgxaxiqYVVUzU89bFj3mmlcS1DU00yVUaR3BDMxSwHGkXX1e0rRGQ0TAGAT60rTTnh/l68RQ&#10;9DPtCh+//h8uVnqJ/JkJYqYVlUyzRgRtTNU2APmk1KoKo5EarqHB1e2GorkKKADyHn/LH7OtqKtT&#10;oWKZEqIEqTctC66aYhoqWRY28EYLm6KkLmX9tSpb9WngsbmgFB/q8/l8v8HS+IKy9J7OUi102Qh/&#10;h0s8kEDLUhXp55DjwgkEayRDxiSI2j0XJKMfVe491UgAEH/i/wDZ/wAPVtCHGmnRft17NosczVKT&#10;Vixw0VTLOKR/HIpi0wSti4H9K6QdLG5A9BUXPsxt5izaKA1P4v8AL/q9em1gQ9Fh3Bt6QwyPSySN&#10;BTSGqFMVMVYiVcNkmmRQuqWInkzDQWJb6n2KLWcFgGFC2B5jBpj0B+XTTxYqOgyqcewrYpKaXGy6&#10;afQKmBhO1F9nLf7OJfVqXWF0qg4sV1C9/Z9G40EMD/kNRx/L5+oPSGUUI6Eva2R+yRquOGHI1Qlk&#10;rqMtUSuUetpxSVVCPNr1MoGp5HZxrAVQC1whuI6sEPbQUPDy4HH8qUxU9PClc9cMnmqIiSmpavTW&#10;xSrSTyitaNcmQfvHVUqBJHErhHpopFYsrBFvYWDkULHvZe05pT4fLy4045+3q3b+Hj0EWfzUlZA9&#10;FGv3EVTVmonjEpgqPPSp4qGFgVUeTxeSOVTypOo2uoB9aW9CGOCBQHyoeJr5CuR69UZCVz0DtXQ1&#10;c9bWPV09LBUeMAStHU6Jno5GmaOeOMeLxvTO6wsbAKgIb+h4rRBF0VoPLFc+nnhqV+fSZVLcOhG2&#10;vhpxVVKUOOP3MUNDPRSNaaVaNHUJUTO4ICPqiidL3VDcWBNy+6kXw6OcHVXyGfJf5kfP7OrpGQ4P&#10;RyNr7Zhx8Lmtp0WSvdzFQwY14pPIIFgyUU6fpXzAuYSAb6AL8ewlcSamx+HiSeORpp9nA/b0cRgB&#10;QDx6WmVq0oo6KnxEzNMlJLS4ueMEvTinZViSpMY8hYxoUTy3VzqIU2uEcaAljIPPPzrj7PPy4fn0&#10;5jh0GVTGgybqKpX/AIpMVnpqVIo4JKmaVayZZ6OAFPI0dgutTdo/UQWI9vEgpXTSg8/lj/DXh02x&#10;AJ6dKDDVlZTyyVfmjxtTLVr/AJatLBFKXm00k2TNMjLJKJAE1hG8aRqCAbXRyzxo1Fpqp5V8hnTU&#10;igofXiekrNqNehNxOz8W7yS1tU80sZWbTRU82HmmVQNFLAsi6TIkmmVl1gSC4CWF/ZVJfycIxQfO&#10;jAfl/lzQ+fVkGo56XbbZp5EpkTG46SWEpOKZ6dadRJFCZZoTJACkQYgGQuRqkDWFre0y3Mn8RFfO&#10;uRX7f5U6eYA/F0HW5cVjFrTPU0UDzwRy1GQq5IPt5qeGsQuoingChAAoH0Okvb8ezO1d9HaTnAHG&#10;pH+qvTEgUdB9JSxMMekcMVO6TytUQ3hFVNUuQkorq6ANoWMACO6+p7cWPsx/i88cfID5A+ua04dJ&#10;e0k6ehc25lYIqxqNqKSWCnqZNEOKZVJHhHhrKipYXsmtjIodrsNI4I9onU4YHj68ePp6/wCT9g2M&#10;8OjDbTqqeOmeqa9CphZ1paOip6iiolo5PFPTVESjWhf0y8typcAnUPZxt2D/AJ/8n+DpQoBah6GT&#10;CVdGTDQzU9LUyuKl6N5Iys0VHVKJpRKs3rlVFBEkccgt6LKWU+5E2+nh56u6UyvSir/4dUUcpx8H&#10;25qKindVmpEsyQNZqendgDHGtvIQwWxIOo8t7OxGhSoHTYFcdF03RjJKbJZNclJPUUskytFTrOiz&#10;EvUGc088rXSZ7spjCE8NZyVuPZLfwr4ZPnTph0o9egVyMUVFSGlWeK0cUyFaVDK9NEtQSIUkkK/u&#10;yzM7SMosqgWFvYEukAlI+f8Aq/KlOnlqB0k8tn5salPj8dFMvh11DUlNIJ6kpPSeapralypLEEMm&#10;tTfRZQQTf21HAJCWc0r5+vy/2OrvKaUHSVr8rVVcLLJUx0+OghWd6hgimSaohLqhL6hHFEoSRY4w&#10;ZHH1vawUeBpyQSeFB/q4n9nSR31oc9F23xTGOhamrIY87CjpKxoRUU1bVUhcfdqkkNzSpTmOKQRu&#10;T5AwLD+j0SjxNUZ0n50IB8q1wSa8fLh0VynSSegsnqHFUlUiUsk1OaeDGpSxVD/xKljhLgxzUno1&#10;GHyajyS6g6ACPbojGnQagGpOQNJJ45zxoPsPka9MqNBpxr0IVFlYHjmgqppyjCanqY4IJW008yip&#10;jgljRSj1kD/trO6qugaNIIN0pi/EoA9KkcR55/CeNBXJrXp8NQU6nw5evWWntSU1VU0eOKJFTxQy&#10;VMUEZBinOQgYLPOQgcwngeuxF7e/GJDU1oGPnwqR5A/CPKvGo69r6Ydw7gp6rDNDTslOa+akiSoq&#10;XiDU9ZRyBJQUVSHUoOXC6GCgf4+34YCsup64zjzBBp9mfz8+qlqnPSEy3gkqZZFimonqK2BzoCSm&#10;SKnTxUFNKFGgrE1iHJ9RZSwuPayMEADiFH2Zr3fkR+wV9ekTfD0xUGQkoWfz5C9FFV19NV1OQvDE&#10;6MlwtOsaNKyvdZY1jK8BrEH27JCr4C5oCoFK/wA8f0T0316WrZ9dTHTpD/DopK13p/HCtaFcQ/c1&#10;tGimT9tWdmVixCt9STYa0KO0n4sCtTSmaaj64/4oZ91Dly1LFD/EI0yUWIlqmx87ypTw0fnmiAp6&#10;YBASixLfQ8Z1hiNXI58YGLeHVS4FfxE4NCfmTioPbTrRrTHSZdayleCnjoIKcsZ2qmI+4p0qnktR&#10;ssU12Zo4iEkcHTIoDeprj2qXQ1WLaqUp5GgGcjABPD0Jp5daDAmnn0y0tfU06tT0ssUMqSyR1I0x&#10;TxChrH+2dJGqAA1OXAkEjcor/RTb2reNW7mGr045YCuKZr5UHEjq3Xc+QaZ5ZGqhRutWmNyMxiWT&#10;TPR+mNI5pPTK0wVQqhmj/A4+l0hA7QAwpVR5UP8AgA+eePVlyD01MtH56xGMssUBhr/G6RpHSxo4&#10;lY2ADohcx+QlbqVNuD7UBWCqQACcV8z9lfPzH216sOA6iVuSnqFhlMv+VVcVZ4q+ukh1TwHRDDUi&#10;WD0hjH+1pZSNBF+b+3Y4EWop2jThakA+Y/bnHn1bqPBUSwytSRxVX3KwEQSyVFMUnpoyNMlJxpWS&#10;1/7N7ljqAX3d4wR4h0kV9Dx/1U/KnHj1vSaavLpwiqKUGWOonoaqpmmMkbVcMUcM7qgdWqHp9JlX&#10;xyNrklurH0gqSfbZR6doIA/hqaeWK8CaYA611L10tFPLA8lDJDUJoMFCk38JpjTkxpWwxVSBo5A1&#10;g/jQouoepuD70EZwHFQR60DGvkSOPyBJPyHXgCTQdd1clVTVNNFIK/7uKnjWWlURTTVqwqUjqkg5&#10;WdjGzIZYyWUi7D08aRUdWYEEE1BGKeueIoRUA+tOnBGSDXpjGSo2SOZFqqaGprqecFQsQnrC0kRm&#10;iOkiN2fUrMXtZfUAWt7f+nepXBIFPUgDI+0eY/z9WEQ8z1Cqa7xyGtnkjHiro5o2Yozy1Za1UaWj&#10;AIsxsOdKgKG+nHu6Qhl8NRxFPTHlU/L9tajrYjoCK8esVRWVFFVVFVLUj7fz0xqZ6em0yrFYvop6&#10;e1nji8gcrcAMxZSQpvZYVkUR0zTFTUE/M+RPCnmKDietrGBw49N8tPMMfBBUz01R55J6yKrx8omk&#10;MsbHy0qeGyqEF18ZVVJUMrE8G40mQsAQQACDWlD8z+3zNDnrzrq6cqNYWgjVY1qZaiaEGnlWXVSR&#10;1RFO9S9WAXZPVGI3YAgITZgL+2ZBk1OBXOKGgrwOPXHzAxXrQjCmvT3PEceqwRR06ZGlpatnI9US&#10;Gob7YUbRejTARqkpmmk9R1FAC4JYBErazUqSOHHGa+tfIjy8zSvVtIyPXqLJUpAkX3cME9ClVave&#10;KiKIZHhCDyPB6WjUKrRpaQs12PNz7sIyPhJDEYyD/hrn14U+ynWtABqOPUCaolVKlYkp6f0S1Es8&#10;0jPPLTr6qOeJ2HjUIxIspJP6dIPt1I1qtSeOAAAK+dcf6uNenNFcHz66kkFNWJNUippjVROgULHP&#10;FW+OnVI6aLRZXjKFah2ABuxBv78qB49IoaGvGhH+ogj50r1tYwB1nplibVUsJ54/ucdDTw0zp6Sg&#10;tFLGUAD+kFW+mixB496dfwVyAxJ9R8/T/L1vR8+nGWGGOrggqBS06xSvPGMY4eKmR7yyJTVbKlhI&#10;1j45CLJqHPA9sjVoLL3Y/EOJ8sfLhX1p15UPn0m6uOrqFr0vULWxw0zVFRDRxrTzSRyERf5ROfUC&#10;CzFPGR6GsOL+1KBFKgAUJNATkfkB9gB45zjq1PPpip52aSQtSUGLeGaKob7yCoSWoIJNRXYiK9iJ&#10;nKhlRiArE2GnhQyqBQEsDXgRj0VvsFaY9MnrYr59K6npaTx0VX45I9YlmnZY/OFjhcPJQ001LYRK&#10;FEtn4DBgXvx7TsWqyGmKf4OJB9flwNadX09S4HSZY6hKWSOJMlLUyySPTrUww1MheUNHGNJjINyC&#10;iKTqH+PtvQVqhPlQDyxwpUcfsNerBQOuLVRjqUkWSpFOskhlo2qmmlniMmuqFKiX1hSIirjm/ABH&#10;v3h1WmK+RAoBjFf518vM9W67Z0oq6nqZA9cKvziV5YoqmpglkW6Y+ieEfoDMlnYBxqa4sfddJdCq&#10;9un8hSvFq/nwwePTek9KClxVL4KV54ql61qR/up6GeKEMhqdNSlNFOjK0qx+lowQPSbWBv7T+IdR&#10;II01xX+RJ9Ccj/L17SenenpsclY4kxc8ePx4lb7nL1C1ME8cTh45aNLy6HWcLFYy255BHHulZNIU&#10;ONTY7RQjjUHhXFTWnWqEcR085GnmpcdkaqaPHU61j0H+WVLTzUzQVyeBoqahVPI80ZUyuklkBXUj&#10;CxJ1GFZlCVxXAABqPMnhQ8PXq2g0qB0G2Rw1bHUuJ6CM6YRS2gq3nlSMQl/s01sFLSjjhyiDSnLC&#10;5MYmULxOTXgB+Y+w8cVNSeHVOHTJLiaposj4aCWFlnhaIuHiakd4A0tN9vOvMoi160ZgCXChj7fE&#10;iagWatK1+fofsrwx17ruOlkiFFGjRGmpZKiIztEINSRwJIjwyxhh+ybadZAJBJ/J9+qrBjShb58M&#10;nHrnz6cXh1NpqdKkqYWlmpahaeWn1BppKOWicpJKyQjSZJPVrtfVY35t7o4pxwRUH+lXy+wU6t1w&#10;p6SjyNSqvRV9Szr4Y6OtlMaU8qWEU8FSnq0ysSXT8H+gsRU60SinT8xxP2/Z69e6EfZeFqZXrpsn&#10;TyUssNFDHJBkaZX0+OpdhJLTsAwCxHgG4ZQ7C9wfbiIGKgZXJBH2Dz8zX9hx09EgOehDy0uOqKB3&#10;mqo618T44KNzSeFC2Rg8bQlZfMKlZI7iCIIqqbhvTp9qEiKkADTXj+31/D6npQVqPs6TmJZYRVI2&#10;PamEdTPQeaRaqqqbU8YSNXqDqWC4/bgnCtYkjUAPd6A0JODQ0xTNfLz9SOm+hX3U38Rxc706TUcE&#10;VHT/AGkFJRwPV4+b+Hkx0CvU6yjLEGLGIn9Ia+tuGlRRQHJPGpwc8fs9PXA6akUFa9AEWrsRUy3k&#10;alFKKeSKQy2FQmSpxNqlLqPFdDBH5batZN/yfb1FYZzXP2UPAetM44efTPSixm/8jjIRaGTFy41o&#10;YqiVapa+o+zjkMlZOUkBcyctG309Ki3C+3ASuQ1ScjFM+X8+tFUJ4dDbsjunKJV0WaetnRaZK9qc&#10;UstPJXSVs0Rh/wAvppOJIEjUIRGRcWABPtQl3LE2lag4+zj69MNB3VHQ+bS+RmTpo6ampqJnjFNE&#10;ZIaqNhTQRA+YUmNpSscskrazKWluDqOkFVHtQN0mBpq8/wDUf+K6qI11BSv59HM617xmp8jiBUVA&#10;r6qPmF3qNdVEtdERSQz4+oYyP42dU8wcLxcqhFie7dvQUjxDny6UG10Gsf59Hq2R21DMKc0lQ9dV&#10;U9JUQVAeUfdzTqCiwCN2UFBIebkAkfpvY+5L2fdkkA1HpDOHUEEdD3t/spKoJqqhU1TCNIC4MCkE&#10;jQjU9g4dRqt45AgPPPscW95ERg5PSOpQFuh62/u+CaURfeI8iEupX1R6ybzo9WwKhtP6dP5Bv/X2&#10;vWUMtPXr0Nwc6uhax24dcSyK4cxygHxOjIzNzG6gKSQosD9B+f8AANsinAz0uSRD0oKbJNVv6fUq&#10;kA+Ih3aVjYxiT6Lb+o+ntgoo4efT9fMdPriMXKEoYkGkL6k1HkL5Qt7E/kg259tqCGoOt4I+fTat&#10;Gk09pYyxkclnD20MiFWYixFgP8AT/X8e3C+kdUpU9PtPTxRomkKw/bbnQutraTJGAOC1rEXNv6/1&#10;ROatnpxQDx6l1KRxxu/o0Lpf8aVvwbLa5uD/AF+vutOrsoAr000GPORrlp0SRWmkWMkKrFTa+tyO&#10;QRckn+th7ZuSqRg+fTdK46NJhMJSYOgipQF8sq6jMRZmbTwGY/U/QD/X9h4woSSfPo5toUSOp49Z&#10;58VQVcTU9XT08qTX1h0RnI+txqB/P+HuhtojmmenyqenScq+utuyI0SxCKQgGGWFVD6QQdJAXkf8&#10;G91+mA+HHVSi0xjpAZfYSUNzNB56LxOvlVEEOl+LSLYkEfT+n9PbqduCPz68qsvA9A1urregqkeV&#10;oFkJj8Ysp9bEnxjRbkrzp0mw/PFvbjqHFD0aWu4SQuAOqw+8OgDTT1dXh6QY5zVjIPVRgSPUrfTG&#10;KtLMVSMj/NgapDwLBbgMbxsyTp4qijDI6knat7SVAsxFeif0tPkKCoMYp40eNnhWpqQ60zr5is+Q&#10;WH1AiIhibMpuVFlsfcezRvG5DChrn59CuN1kFVOD0saONKuLRUPJFGuqeGR9DofGAQjKygOfKNSa&#10;iRbgX9t9W6UtJTzukEtTTffFK6nnSUaXVookENTUQKvJJa6hrWH5+nv3WiQOpBpo/HXSvp0PIv2y&#10;IpmDRhhDDCISq6TIgAf6oSTb6e/der5dOzLDHTweKGeNZ47NVVFUwSmkVValpnMYOgswKaymk8C/&#10;vXVRqrnqDJDqrKlTFOfLFHFMsstPHHpZ9QESDhjyWTWgDWcD35jQV6t1ArRBSUrywwlyGj9KSI3h&#10;SaQJTNMXGg3QsQktyxB+hHtmM0NPXraCrUPSZyNEss9WiyF56NY5RTRsDEBT01qkJJNzpIJkCBwS&#10;eP8AD230p6RMsUDp4ppjHA0LSyQUTCCWoEreWSmgRQrAIfWGPBIA5Hujcetjj0H1fBVU0zTLOPuB&#10;MhpYmZAIIDFejRnQBndlPjZgfq30NvaaSlTXpfFlRTpGV0Vd5pZTSRRiJ1qKamR4UMdOqaKaKG9t&#10;UsCEAiT9R9Vg3tsafKnT+k0r0jK+igSlpiTRvUUePnpqykyVU9JUR0Kz/dPVicelmqbJoLKoZl4I&#10;Le22+LrwNM9MNYY56uCaRaMR1v2dQkFPAGQSQyr9uJxMsimF0/WWBcMDZgqj3ZfhPW/ibPSUrpKg&#10;q9VTokcAqamJMjTlBNWNNVEVVRRU05eSOQEeMpD/AGCSeL2UJw/IdOHpjq3pq2pFBA4nmrDDDFC9&#10;JJTHHxqoqpIZqye7xyv+zcrdRZrkXt7uBTu/nXj1U0rT16ZZa7yyVdWlbcpUI1PNKkMUcE0EBoY6&#10;Y01ryl4fTDKwKliDe59uaQMH/V59eqeIx/qp/qPTNmKqdofspWmxFbHIIx46NZft4RTiopKFyBpi&#10;UHUkjAWYoR7ui+YFfl/l60ZBw+H/AC/6uH5dM9TI0+TjmepinEiRahMivS4inljD1TSSE3Ookg3c&#10;EeNfbir2UHn/AD62GGsZ/wBjpnyeSKGsl8yYyiqahsjG4aGvGOSW1PDUS0cC+ZJKhwHUxyqL2up+&#10;vuwTzGT/AKj/AC62zCnoK18jT/i+mer0Y6SSapyVOaZojHWT0tLqqJaeuOuCOqhlSSnjUyEPL5Ao&#10;YMCWv9PU1CgH2AnHz6oaL8TfaQPX7fn0mZIoQ1YF/itSKiQx0gheSOehWlRJJ1xtBXMBDUsFErzX&#10;9QayIx59uAEU1UFPXP7SOP5/7AaoB658hin2A+Z4k+dfTqHF9xNXGoqxjGaq86GWKTQadJlWKZqe&#10;kqAqxzD9UyugaZxwoIv7uQunSlcZ/wBR8x6enXhTVVqZrT/iqYPrwrx6S9bVU89JDHLDkpJUrMj9&#10;i9DOpkqJ6yPQKusa/kRUC2lUf2Stjbj28i6TUUApmvDHl/mPSd2BADVJBNPX7fsx021dRRvCy4+O&#10;RWgjggyNHTFYaGorqy+uX7gjUAF/cUxm9igIFvbirT4sedfOgz1V2jp2ZPmPKv8Aq/ydRI6mpmef&#10;ERY5kqYKeXIGWeZadZ1ij+1hrZkXV5C6MCFR0EpU6l+nu5Vaa2PHH+Wnlw/PqgZiPC054/5K/OvT&#10;NLDFPUVM1ZR0lJ/EmAWonEslJSVMUKQrSxQwcNNUgeUSNJq0r4yCBp9uAUWimtP2/wCofz6oQpJ1&#10;gCpH2Vp8vM8c/Z1hq3eodpUWFquop0jNdk1gkwUEVES0iVTL/wAB1jlFgihlcaWNmsBcKRx4Dy4H&#10;Pp69aOcilfOvw49f4eHD8+mqCKKSGVImw9VT16pNHUVtfLSk0TuY6qeq1W8QDKHj8VimgBnYnT7c&#10;IyDn8s/y88ceqMoKkYo3AnFfWpAxTy9MZzltnpvuBL95UvV0mOp6Fqioq5bLRJLOJYKiRHj8ktyX&#10;RnUXk9LMp/V7354wT/P/AFenlw6YYVrqqQAMniPMGnE8fzwemCs8EkhAplp3nkqauGpqqaRoqWed&#10;vSvkj1As8eoqWYk3AIBAtcUpWvyp/q9Ok7afMfPrlX09HKammj88Uaq9CWq0RZnkWBdFLEqgjxk+&#10;osouXP8Aj72tag/4P9X8+rMFINfsz9nl1FUSSyxRUaFY0iSiZ5jJXyvHGrRyz18c4tKLI6kkaQXC&#10;2uB72Rip+35fl/q+fXlpUU4Up+Xn1zyTo7wR06MldEJaajR1bSn2FP8Ad04WUBgE8RYqDGGZl0sQ&#10;L+9J8+HE/wCDrb0qPUflwyM/7A6yNFSSy00cskVTDBUQ1MFQk7yx1IqYg7T1jKA0gkkEcMkTE6gq&#10;qNIX34CgJH+D/Vw49XCKSP2jOPWp+3A6baiunjeMV9TThm+8SmKRUtNUkSyWlp0mGgKIJToiclxG&#10;V4Ab0+3NAIOkf6qf4T1VmA+Ijzp5fkPkDgHyp1AlMKoyxVlJFMZaYiCKi8UxqZ0FK4jqawNYQAyE&#10;y/pvIGZVY+7KCc0/P/ih5+h/b15iAKVAOMU8zjieFPX18us8axVLmAiRkngC09eIpJKimp8dedpI&#10;5o7B6lWTxRtYKv1vyPeqaQD/AC/1eXXu0mnH5jyp/In+Q6kuXq0qKpYWeoZ1K1sFTFTVrZKZlf7a&#10;phA0WkjvoNiNakk6jzTSoah/zin+rj1cnUK0zxqDTPp+Y4fPqZDA8a0NPj6qCnnqqeoqpcfFAJK6&#10;L7GNqpI4qisusrqugvpIK+sC9/dGoalxj18jXH+r59bVdIVVPEE04nGeJ86U6mRxVUaUSTw4xfFC&#10;Uapp3UNTu0Qknq6aqp9KyNKrOwhd+G1G/On202k1pXP5/lT/AC+fVqHGFx5j9tQR6+nkenVZ/MPD&#10;GAfHVSyp93ThJadpI/uZVNZpEcYjXyNOASXV2AvcWYK0z8v9VR8+n6g9o4VNKjhw8/l504jHTnjZ&#10;MU8EU8ZjoS9TUCSpq8cjUcqOLJSRk+qoSSxmPkvKgKqFCi4ZkD6qEVxwrkfP5U/Z04nhFdQNKnjT&#10;j8gPMH9v5V6zUb1ErZKZ1oBAxjpIUhikoRM1QfRNMtSmo2CtCHZvU3qc3Cn226qNNCf21p+X+qnT&#10;iZJLAU+WK1/1U/w8OlFSGaHyDFTJ4lpUllEFPTrVYutxp+3oIYEdC06aVKTOLK45VgSSU7gE0cef&#10;mcGvH7On0wTpJ+dBwIxSnn/g6eViqq7X/EJfvJauMGeapiWkmRALQxV1OovEYwoKNG2kG2q/tk6Q&#10;dK8PKhr/AMX04AWHf58a4/aPLqRSUrTyZEyJNUVTNTMpp6k0lM9LMgjFTWleBrtqYE+s6mFvbLFa&#10;AA04/b06gqSSPT7KHzPpw/wnpRK9MypSqI6GBJR9zLPPIIWrqNvPQI/jDMZEZF8kqsT6woY8e05X&#10;Jfifs/b/AC4dKEINAO388V8uH8z8+nOgFaZErlr5MfRMkjMy0ivJF55TIZI5KLQ9S6FW1knUoCso&#10;5azDhKadNflXy/Ph+XHh0+uo9ymg/wBVeHHP7MEefT1RxQ01MtRFDk4stGajQMnLIq10c2mJahFJ&#10;1hlSMySK6soZyxY8+07CpoSCPlTHyx69OoucAg/Pz8q0/LqZSQ0ta8MUNaxp5UqIMY0j/dzzV0c4&#10;qanxtDpkZo2uxlZQqqFsNPPtthp8qevy/wCL6sqxthDUeXz9f2HPT7HR/byVciItVHVPURS4sSGJ&#10;qqMMiyZSgYG7aNJeyjVJ6gTzYMsaUxSnn6fI9OaaMWA/L9men54qaHxwGmmMCzfZ1Jln+2p2pygk&#10;8C04DASujKxUEXcEN9fbRPEnJ49XpSlRxp/qp5dPFFFXyRxx0IxrVdPkRURtWUsFQ6x4+wSSlo0B&#10;USQKxtI7WYkj+ntiTSD3V4U/b8zx/Lh1sEn4c5r+zzp8ulLRPUU9PS1MNPDj7+bKvTSs+Qado5WY&#10;5LJTqdQ138ZCNqQCwU3A9sMAWIOeAHkOHAf6vn1etBX8yOJ+0/6vl1PoKRPAamGKBqNZBS43H1AL&#10;Qfcavu/I5mUACIAkMIyzWAcEA+6NStM18/X0/wBX8s9XAxjh8/29Smjmc/bLXwU1U0iVaxLJDKSb&#10;65YqB6hXfRpvGCqqiklTq/DZoO41I4f7J+zj69XFOA4/6uHUmCNReaCpigoWY+CMN4sfjWVvuUoD&#10;DULJLK4BcySeSNUJ9KAAXoTXiM/4f5D/AC9Wx+Hh/qx1kjoQ9RR1M1JHRNVJUeXMxxlKmno9Jmij&#10;eBD6mfXDK7OF9IH5vap+EitaeX+r08vz68fnTp2hkyBc28lTA/loxVNFRSL+5F5gY8bH61jZQhCX&#10;0qLte/1ppFc/sz1418+pkS0/ngqZIBII6ENNRxj7SsyDMDDHEbggRhWfyaxwtrf4aPCnAV6qaHPH&#10;HWOYiOWmpNQgaRKVJKeajWaogidS8b1DJqFQ8oH7wjIKhVsLX96z6f5v9Xp1WlD1zkShMbTs/wBx&#10;EqyRyy0sTlYlrCUllj8ytEjlrAFmVwptbj3up4Cn5mv+r/B1smg6ZqyYlsjRzLQzSrRxNGZ3rY5q&#10;TQgKhaGlWQAq66mV7rKmk+j3ZAvaw9f9X+ryPTTDtI+XSCzdVBVVUdNV1VNMIKTHBYVqJJo8TkUj&#10;Eyz0awK3kaQm+kMWW7DhQR7MLddI1D5/aR8/l/h49JJNJqDnhivD7Pn/AIOgf3RQssVZqkqAkwpa&#10;iORCKqodMlUqTPW5KBQqSjQl1a2pQFN+fZ7aMpoAPUHyGB5A8Rx4dF9yoYEDzofXifXyOB0UTsWh&#10;qYaqorZcdF/D5q6eGRqKFZ/LCVtTJS20g1MkaotQAgEV7G5JPsZba6lQtcj9v/FcegnuCEFn01GR&#10;j/J8+FfQVHn0SbeEbO09QuhBHOyPTT2P3UpkLSpFGvEKAhQ1+L/6/sa2VAQOPQMugTkfs8/n/k6/&#10;/9HbyFYLWu/psPTGApNrn9Isf9ckf63s109E4dSaDroVqnjggLZeRpazfhv8P6D37T1bro1nK2Kk&#10;/gg3UH6+kf1/rx79p60a0x1jNcoBuyoNQ9ITm/8AZubW5/J/3j37T1Q+JTy6xffLzyOLMTYXXn8X&#10;4PPv2nqjeJTu4fl1yGQGsrqN25IOi+lf7Nx+fyfftPVY/jHUiKtDFgCCRf1BRcKBcgg8H3rTXB6c&#10;EuaN1OhqgwAHqU834AN/oijj/Y3910gHHTgIOR1PiqQBa45H1BBKgHTpJ+g96KqTUjrfU6OpU3XU&#10;DpuRcLyLnl7AH3br3UxZgeAOfyf0WI+np54/2HvXHj17rmZQf7XP059P5/1IUce99e64GRbkX9Nu&#10;SSQgP9T7917rtpARwo4tbi4It9R7917rgJBa4J+oJ5BGr9N1/J/wHv3XupMTn8EAE8jTbk/i5/r9&#10;be6lVJqevdO8E408uDb6AfUG/wBPoP8Aff7xrQvp16nU4Si/+PAHI4FyefdqAYHWwfLrL5Bccgn+&#10;hB5P4N/+J9+6tjy67MoA+gAAH0B5t9L/AO88+9EVwet9cWl45At9ebcKTf8A1/x70FANR1o8Oo7u&#10;Dqt/Q8g2+v0/x/2/u/VOoLy34JN+SbqSQfeiAcHr3XST8XH9PxwCB9fwPfioPHr3WOWosORc2/A+&#10;v+BH9B/X34CgoOvDHTNPNf6kAG/NgbWW/LH8e7ADqxbFOmCslGkrcleSTza9r8+/U6af4T0hMrOA&#10;jsBfSdTgkKfryCSBz9fdWUHB6Tk1NT0DW66pWgljB0qUkTSSIYgHY2LH/bqf8B/h7SyRUavWuHRP&#10;Oxal2LaBaeZkVZIVZZI3jkMryA86E1KEuRbkH2R3MQ8Tr0f9pToCqyoSVXnljQLDMWWpZmiPiivG&#10;0pYqGd0IJdQt/rY29vR2+AejeLz6Tsjzym1oapY5TOJKVzHeKFDKlUsiqsWmS3pTkEkg8r7s0Q4H&#10;p3j0na7JzyyJNEn27LDDU1sn26yVEMshdmiLH0SaF1K1uQGH5t7SNDpPXuknV1kUbMEZZZKguI6W&#10;nL06U1KAzEy1cgOoWU+QkX1XAPugj6dU9vSfq6yOtP3XiZAqU/2UeohaoPeKSOeMXJiZdTJZebc/&#10;S/u4FBQdb4nqDKKVqCalZYmhkmDPNJVyPVxUMTCSBKam0kAQAMxYXJC2t7cHDrZUjJ6z01RGs8d4&#10;qaplvK7U1IkU1PVLUERrUVnBdJpGCBHe4DD0i7cPRefWh0vqIJDTIZ5UqEaWTRN5fJFEtw7yVeoa&#10;0nhPpUxPyAn4uPZrEK0Hr1oiuOlZReJoYfIuSAkU1NO0QiPk9fEQFg5LaVkKyaWKhvze6oDpo4x0&#10;9QqWiQyGF52nl05GJEEoB/cWKmjAGv8AsqQygjgD6cXAA6qwqKdSaUrEBSygrNJOsrNFJ4mNK6lo&#10;olp24EbAeoauWv7sVBHSenT5TSQl71DtLURQNoUoPI8NZyY3BBu0KoFW/IUi1/qKaTw61TPTvFPE&#10;YlM0k8tkDvpp1iCBSrEFxeMtGAbgX4BFrj24q1x0z1PkSOs0U7SS+LwiqcXWJ/RMshd4F5YqWSza&#10;j9GP5I9q40pQ+XXh69cwkK/eTEeWjZgTLT03kEcKFjKad4lCKUIblgtwLC4HtSq1NTw68epTUszP&#10;IIkhjjeGmjUK6M0T1N3hjEci6RoUAOEZiBfj26ABw691nZaUI032ayosgjaSGYxytoYNNSrSgBQV&#10;Ol0AADXIt9fd14da67mC+RPLSooEtmpnARYYQnkRxMvIZVukqni/09260RUU6m0ZRPCYIDAsxqFD&#10;eA1bOoXyRP6gG5SwVblfx9T78xqOqqlDU9LzF1TPoSMtLbS37aKhPjYNMWSwUOWJF7cfT2V3C0PT&#10;qChFOhPxtQNCHU7HkIssoUOFk1WcWI5IYXJvwPx7LJk1dOn0PS4o6gl28XnQSXEi6Udb2JZCoudR&#10;BLG3AHtMEAPVQtPPpbYnIQ3hJkKoiBVjTjWONcwZgDb8avxz7tQDh1Vwa16ErH14YBVC8XHPBDHk&#10;gn6kgabfg+3lQUqeq06VFJV34/VZlJsF5UG1ufqAeD/j7eoPLrfT3DUgD8ICWFyOAl/o34/43f37&#10;T17qetSgB/sgr+rTwoH14sbA/Uce/U+fXusn3ekX9K+oFbC4IuQb2B+vvenr3WGSrPPN7g8aQL2/&#10;IuLj/Yg+/aevdN0lahv6lsRY30/UfTiwP1+t/e6CnTZ8MnPTZNXqACW5N2/sI97fpDfQ/wCsPx71&#10;pHVHl0jt4dM8+SUXDcKyFgPUwuDp5/x/1vex01q1Z6aWzA0sQ+leAwvfknSAmoEX/wBh7317qOcv&#10;H+gnS5uLH1MxX9RYsLG/9AL/ANOPfuvdcBlY3bVGUMYtZTcFZD9bgjV/sCbe/de65jKIRrieF7/2&#10;gysotwQGb1E/X/AfQe/de6zDKIfrIlwQSpKAl3+j2F2Nv8QP9j7917rJ/E14GsW/SONRaQclVAH+&#10;xube/U1YHTsdKGvXNctEdRJAZ7JyQ6nnlmA/3s+9mMrk9eZ6Ht4dZf4mh/tqW1AWvw6kXA9P0+n5&#10;91p17xT5jrl/Edd08gbSAxDaLHmwsQDf+nA/4r79Qdb8U+Q66/iIS92Kn6Fhp1kryqLGwJb/AAHP&#10;+w960jrXinzHXE5RbgtdWPpDKyXNuRq02+n5B+nv2nrfi/LrguUU+QatRADHUQY2Gq66pFUAfngr&#10;/wAV9+09aaTUKU6lR1y8M7AXXULFLKD9CT9CT/hx/j7r1uLz6lQ1eoIbKSum6cFTc8Eav6/Xj37q&#10;8nwHp0hn13GqzglrmwJ4swA/r/h7q3D9n+Hq/TnTMf0k3tdrqqggg2K8fg2+nvT+X29e6Lp8rp9f&#10;V1Rjk9TZjJ4nHsAyj0T1IQ6iOQASNR/A59gbnqQjZ2T+IjqQPb+INvayH8AJ/l1S/wDLbPHbuyaX&#10;Ewyprhx8kFQPKhYpGhniphEQLyTsjRKf9Xxbke8dd7CFY7dfKnWW3KkInlaUjjX/AFf6vy611d/7&#10;gmnr6mokrPucVRvL9zAwBelp4HajeCX7bnwftug9SsQA7XHHtRYxBVEdKNih9fMEfPI6lm2t9EQP&#10;FRk+opih+WPQep6Bemyay1NLM61L0VdWVKx1kUcJkgM0ixCknpnUGAs/jEb6tJVr/RrAykjGgr+I&#10;Dh68c+hxXpxUUENmhJoaUIqQKEcQSaAeRHQt4DD0btUykNkDTU8hmXwK1VFQ/c/aiolBBZRDZmIs&#10;Ta3+p9hLcJ5FYIvbU0HpqIqQP9Meja2toSS792kVI4kCtK/lnoXocXL4oymViKykQ1EwYJNBHTIB&#10;EkFM4/cTURpYnVYgc/kgZwxyKfL1r5k+vHH29GmmlEDU41P2U4D09D9nSv2xsSuyFdNNSwU9fSY2&#10;sgVljpiKqCWSnjqq9KxnIUxBWYRqx06VCAezKzt2mAkNeGaHFAaCn55/Poq3C/jtDp40OKeROTX9&#10;tPyHQibIranHbjnxmOpwKLF5Oa0FZVL4KyWaQwqlCkigAMuiSmJIsb/1v7EyqViUN5jy4fn8/XqP&#10;94VHBZB5/wCH0+XCnQmYnKw0ubq6CWrFFN/EKSKFY4XWOrrZNVTPSGmRGmkcMSzsHAB0roFuHgah&#10;aCtBx/1eXQOkXRw/1H/N0avYu2DW17t4Kj7mWOp8KTTaxUzxU4iQIVuWQ3DRoU9JPpPA9vxoWAA9&#10;eiG/ZACW8ujTVcMk0dHD54fBQxLMFEpC08kCBJYX0anDrdmZrLwx1cAexLEAAoPQHlIJYr8+sOOx&#10;sGRrZ2RUWhoo4JljuhqJquaXTHJG5HrCLpR7H68/S3taqhs+fSMMwFD59CHUQyRYx0SaKpqJjHCq&#10;yM0LpGFEUNWrOLNqGkSFfoLf4k6ODQ9VUhjnplytM9PSy1MropiNLI5RvGkU1SoSRVdA19FuXI03&#10;Vr+25BUV9OnEoW6VO1q5K2lNY6Uy+SmeOuNOEdROG0OszpqDHW6GN0FgOf1C3usZwQeqMjA9P7o7&#10;0P26QOJo4SVWOSKREk1eJUj+oRSQdTOVZg1xex97amjt4dbXtfV5deML1UcSlWXzmKPS6+GIxvFq&#10;aself1kxhANDEgizKT+GetVAOeoaKJJpIIauGMxFlmKPJHSRlQREocL6RqJHHH6j/T3Q5PTqhQtX&#10;HHpP1DSxS1Ecsh11KSu4jQJTQyOBFIsryC4Xm0HAub3FiPaRsA16VpRgAOm9oIGoxNNNGhYrLGEj&#10;n8po4HJEICg2muh1uvA4/wAPbBXt1dPLh9I6jSA1H25Z1Es85glMlOUjE1QC8cvi4BBI0Mytyb2+&#10;nvSirUPV2NBXpvyIijikUyrBCVVgtPLopp2K+KGab02IHJbxkk3t/X3ciMDrSGoNeudDSNTqGgZp&#10;Yo0MszLKG8cUAD+DyOGKRyMheYLcm51W97VBXUD1slOB64mrp64utPNJPS1bS61pxTwaaWJQ0c0L&#10;8q6Rm36rqQCQDb271YADBz6dcGaukkm1OIY3pPHTUtNSIyJO5EhjSoKt63S0t7+kMTpBFvfuqsqc&#10;T0ncg1M0sr1UqtKkkVXG01OokhlqCImjrI9IF41sH1LdlkuNPv3TmfLpM5GenWtjWIyRVnmSBaSl&#10;gEsrrCCGmZyCqKCbKwPClR9b+/ErXHTsYNemBsYgKzGYq08UsC0sTmZDKsw88CTlQJLRsAzcEXY8&#10;ge9V6tr9eoGQFPSmkSBRVyxM0r+Cp8RRpoLhXSe3HiIKg8XFrf1umTXqwNRXpE5KveWJQlfDKtLB&#10;LHJXGYTVk5qlM8TJJMqMHBLWVwFVLi/19vdPxsKafPoJNxVtLS/dvKwpzQ0n+SiWpnjinyARnEaQ&#10;1BBkQq1xUqdKgg2ew9+oenekj5qevno55qd4ErclDRZaop4Yzk6qohoQSViRUTSJo0DSRqzPqCMP&#10;yfFSMDy691AzhFWaHFU9JT1VHNUOSiwSyVmPWuhaeoyUUkTI5LOA8iaLIUYKouPesefHrY49YMeJ&#10;Gp56DRUyJPVJHVIsaPNIsalYvspZ+GKuVMj8XFvemFc9bGTQY6dq5YC2SlFRPUx0lJRY77kPHJUJ&#10;o1wNE6LbSscg1nUOEsR9b+6Uqo/Pq4oRU+XSblmied5qKWk8q6y9XJVCuStnoYFSFnghXWselSBw&#10;PTpuSfeiv8XDp5NNem6WSqkxdNRVRoVkhq1amiqhBIKirExqRUzTALIpkjZJIxPrH1RiDY+6YB+X&#10;Tg4DrPU46q0RCSixkspinFdDUyzB0oq1PuW+6hx94aWTxoFkqowwC+knkE6otfl/q8/Pp/8AZX/V&#10;5eXSP/iFI8UL4/Vj6WgrlhyaieOZpsc7iN6WRJAX804VZHkUhgUceO5N3NHcSfPh/q/1Yp00x7aj&#10;h5/6v9Xn0ks89CuMyb1UBjePJ0iQHHpJDBDipMiBVTeIGNZDN9bML3Cj9JA9qYxRh8h/PphqGv5f&#10;sr9n+r+QY6mOd6WreipxFi/sZK+jpZV8FUtRFMMZNR5GaXSqOeJjJHwUIuQQT7UKoFK8fP8Aw9eJ&#10;FDp4f6uP+HoM58ZPTV6xx01RVUcs8FJVq1RL5oplhVZ4o3iA1aQYysttXkJ/Ck+1C0PHiOHSV1Gq&#10;oGCRX/V/l9a9NlXTY7G0tTRUVbRGOpeurWWZJa2WqOoGnkyZIAiEczqvichHNmIJHtwVZgSP9XnT&#10;5/4OHSZlRFKL8/nnyr6UOOm+AUlGaipMn2b0lJSNV+k00BoGfXF9zTMrvNdQ/laIggoq2H19uadQ&#10;0kVBOP2Z/wBj8+mTpC1J8v8Aiv8AZ6cJ4zHPTxYiriqqyonWnjyM2qNKOOtpmlWqhiAXVBIHeWIR&#10;qVSUWZrC52FFDqGP83+X1+XVWADdpz6n5j/B0ka2GnlpFioqurpJEbK1dA9JT1YZ6KdtTHL09Igq&#10;P8ncskT6yrDyA+ke1KDuJpxpX04eX246TsKrRWI46fkP6X2Emn59NRR6OCGmx1UKepqEp3iiLY+9&#10;RNAurHU8kdIhiXXcs8bhtNlQvcn27hj3DH+qvHqlNIATGP8AihjGeml6HH4vIx5GTKTmbHwxUlbU&#10;QzWhyMmWjMDS06wKphXgzEmzajfTYcX+IUp8/wAh1QqqnWDwxX1J4n5ca9O0McZVxU1ssdVKxppf&#10;sVky0FPFCDj6auoak2cSiVvKQTYlmvxce66aYA4f8Xw60RijGhPGmccAQfLpmzcFJR0SwF4Dl2OL&#10;+1jyrzhwlDSOK3GyugMkcbR3kDgAlpAw5uPbsYYnHDNf5Z/LHTMgULWo1GhFfkD/AKvz6S38Pxy1&#10;M0VYi1EUFI0UzNRNNE5qqQ1NLloY01FIkb9mNH0sha+sFiPagVIovn/xX8+Pz/LpiiefChrj8wRT&#10;y8s8OsDrWJBFUOshrMnRNRbgkLrGsMyehqijxqAFnCIqGYMQrOqxgsSPewBSnkOH/F9aOqg/iIo1&#10;PX1p9nnU569WGGtoJMc6VBiSpMdNBWyDJQ0aY2nQROsciJV0krJZAI00OU9WtX42BTP8/X8xg/n9&#10;vVW0kac0wAONNP5VB8sDPDhjrrQEaOetwtXLRutPRZB83UpioKgIAsemGjLmeS/rsZRpa5Rf1W9/&#10;pSKj0z/Py6oRirDHzx/IDP5/s6asgEasosgce5SkmaCOJZ1fRDdo66iqaOZV1SSQETRlNYWyujfj&#10;26oxSo/Znps01hivDHH9tf8AD1glq5K1KeL+F+A0VTRSzRwGOPJfw5gUkp4qqVeJagEzRMQCUWUk&#10;c+96fzr/AIfn/l60cgADhThxp8vt4j7OouVpFpKGOtoqmGqFRUy4yno6Om+2rY5DcrNlpnBSWIpI&#10;vlSwUTNqvxz5RU0pwHmf8Hp/m6ow0rqSlCafOvz9f8/TDLRUo8VRT5KCGbHwhMy0+LQvIHS81Ixk&#10;AjuYyLxAXErH6ce7ivAjB4Z8+qkDirUphsf6v2dN9XRxQQV8s8jYyplkpqmSpljbIGKJXjoMfUxL&#10;SKRAHSRQZBqZ7Obg8+7jPwivy4fb1VlBBZsE5zn0A+z+XUOrxuR+/wDGJseMKKuGmSZp6maPILLK&#10;xJjZ/NKrmUCWUSBgQQobQbHYK07uI6qVauKaSeOc8eHpn/i+mdcRkR9skkdPVSVf3c609LWyNTLl&#10;aM+CCnnFOb07ojArNKI9VrlSPUXCy1Pyp/n8wK9NaHxqGc8OFeA4cPtx9nUnyT+KpkSmGTrM0TPL&#10;FJBTTK+MMgofvatKRFjDCWMs5YqbIG+vPuukVoDQD/i/8H+HrRJofxF88Pw8AcfP19K9LnGQyYtY&#10;qaSSKamqZqmjkeS1ckNXConpKQZJ+FvIRNGZAbWHJIHujgN5U/L9v29alGnBPGo9eFPP+fQiY6na&#10;oejeogFdVTRiGkphkKeeshoiftXqKgjTqaZyI2CfVFLrzf2gegJ0/wCD9n8uk9KmhzXh0scdjKqG&#10;lrxlKWjZGkp6qGjooZZaSrDTmmhgmEgXSVu5MX67SEL9LBokVopJ+3/J1XS3F/2D9lD9vTLiq+hq&#10;ctR496yGdcXNWVtCy06UKss8q0wraujCkTATW8eka0VfMAQNPu7IdBPrT5/z+f8Ah6YGksAfL8vz&#10;p5/7HQ57Rw9A+VqZJIKvJPMaihx8+OpmE1fFK4NRV42lh/bZkpyGdnsXIUgBSR7Lp5AifL/B17R3&#10;EcT5dHGqqeakw1DhMk0WOqq1I6aCZUmmqK2EJ4sVUy/c6hStEgIEsSHm3Kk+yjVV6gVz0sp20/l0&#10;Lnxe6wxvZXyN2k2bherpNnxGrpUkWlkjOSi0pHkZa2nGhvEZiY9SlgQ4a9ve5JmCiFPxn+XHoKcy&#10;T+BCAPTrZFYUIoKWmjhhgShpIaOm8dxBSx0V4kjJH0VbcE/W/wDT6CWMARqB5CnUSzsWct6npI1k&#10;vhDOXaNY1UrHJZwkiyFkZZRz+m/B4PFvaqGFHHDj0wTQV6Ysrkrxuot44/23UXYM0qalBlW+oMbB&#10;SvAtz9fZhDaKGwOqM1ek8KsPM3idhUJGsdT6gIpmqF8elwAAwjuzSCxBP+I9qJIlVajqvSlxtQri&#10;NVllZyXhgVFUPCsf7dxZQAHA554/Avb2H7xwvDj04p7el1RGpn0tJaNQniNkjYoIyGKxsOW1kC3+&#10;H4B9g6/kdia9LoBXPTz4SY3Yl2OgGUsPVJ5Hu62I+ijj6/S3+sAxNIQePSs+nWFqRUJFkSNrLA2t&#10;v0KLl2LfQW+g/wAfZbPIq1A4Hh1tR5DprqICiXIkALopCqNTKvDCJ0BN7MOf6H2TvNQUOP8AL0+g&#10;IWh6bXpIjIrARRmKTVcrqUO4tYBv03PqYf4g+2hMa16tnrpFipxIjOsiHySO9gzpEp0tdm5PqFrH&#10;n6/j28kla1PW+p1I6u0X7RKKgLSFkLtqWzMEb6AKB6gf9j7N7AksCM9e6VFF5W0ggKXKNpkIVWLG&#10;yg3BsD+o2I/r7GdgTUDpMfiP59K+j/xKv9dAFtGq/DMtvp9foePYxtiaimOqk/6v9Q/1f4FRSBQU&#10;AeQuFCtqC3Un1Iov9OLg/m/sQwccnrTfCelJTFb3sALlTwNOk/Sw/qP96t/T2bQmuD0yOnuIAgH6&#10;kelh/qVIuG9rY+HTg+Hp0hUcahYKP9T9bmy/X+ntWOAr1oUrnqeqH6WHJBuAL8G4/wB5926cBAwO&#10;soUEcKq8EgD6Ef8AI/8AeffurddFbr9Of1cWAYf0/wBh7917rA6/WxsWVrauWA+lh/sP6+6sobj1&#10;VuHUVgB+CeTa5BH1PIb/AAPtgjyPTXXAqP8AAEj+vN/wbt/X20Yx5dOLw6gz6UH0tySL86mAtp/2&#10;/wCR70UoK9b6aahm0ni91AAIX6/S5Q/0BHtlyAKnrTfD0yzstzqJY34KC7MCtmcA8n/Af0t9Rz7Q&#10;yuorTrfTfIw/UQBwRxZWKkWDC/Nz9T/rey6Rqtjp5F4N02VJb6NpOpkXTbUSwXj/AHgXJ/2Pstnq&#10;M9O9RQlmiJJOsEEgauQL6h/X6ce04XSw6908QWsWJurCMhf7Tm9mZgfp+Sf8PZlbCgHTb6aZ49P8&#10;JXSupVVVFuF1C9vSBH+f9b2cJw6YPUzQGN9I+ihfpwFFwHt/sbX/ANb3tlB6915wNJBuqqV1alNh&#10;6voLgn8/n2yy/hPW+pCREgKLWNhb+gPI/A5I/wAPrf200deGetitD1IMX6io5UkgEckCwuDY/n8W&#10;9+MZp17qFULcEBWJYXBDKADbgEED8+0s8IYUI6qek/WQMPJqtq0kJbQWsBciw403/p+LeyK7s2PT&#10;wetB+3pE5CmuWQAg6XNvqurTc3PI/wBY24PsjmsiGp05G2o9Bhnse0okEYmcXOmSNFBF11DS7C9v&#10;wwP+BHsnvLGqaaZ62aE56BXMUk0LNAkKKkhQMZZEkXzlrJTgyAkL9LM1x6RwL3IB3K1eE6SMHqzE&#10;YI6D+pZ1JjQRa5JZ4WNgFSSBiC9lAOsi+iwBtYfQeyHSOHWwPPqTi0nrJUaQO0JqEjLT3AkVY9CI&#10;dQAbRGPI/wDieB+BUjyPVxnh0LOEo4kSyrKCGESsziVX/d1OnABubFTf6e6Lorjj04q0yehQx1FL&#10;MA6CxvraNYwAQ4uWDH62+i+11sO4GnVmjJGrpTR0JCltBXUI01uUJiuLmVmAHP0a304459m6kkHH&#10;HrxUgivUSegje+tZGAR9KgjSrofVJrsGswB+n1vb2lkTU1TX/J9vV1DfEOmGegPKkaiEcBCFLAlg&#10;0fC8n/VA/X8f4e7R8SOrhajP+r+X+r+Qb3pzGCCzIWt9JYy1rE8swsyjkkjn+ouPboTTkfs6d6xf&#10;ta4/SsZLKApUSq1/9b9FzyvP0/P49tN4Yx59XXh11K5jJJmWSS8ca6QuhIHaw+g+v1Nyfz7STOV4&#10;n7Onox3BqdZg4Yz2BBjkUKReNjqADixFytweRx7Tu9QR6dKOpayszBSXCsGDsoVXUxsPULgBgTb8&#10;E+2a1x1rrjKFBDlRI15WbRpYog/qo45v6TYcm/490ZFAqRXpt2/D1CmoonjRhGIQDqZAVCFWN2WQ&#10;C+on6A/6om/B90KcCvb0nZqdMlVjUHmfSsxufD5RpS7IQIZfT9VNgouB72K1OanppnNfl1BXFlW0&#10;APIHjDMy6fSsY+vjABJB5JP496EZrnr2v5/z64vQOnKM2iIgGERKJFsvldNDelb/AFAHIFv6+7lD&#10;Wnl6daLimT1hqMY8hDCDXCjh1iIsqKyFWgLW+pNibi3H9PfhHQ1p1XWPLplO3tLXaJAJRqeNCLHT&#10;bxsqrZrsB6lAB/H097FoCa+vWjMT1niwcsjIBIghEpjusZeSNW9SR2K3UA8BrcC9rezG0sWaRQeF&#10;ek8raj0raPHGBo0VECgaYYJb6TIvrCJKB+PqJGIubG359yDYKIqKM06QuhZqnp4M7Up4WdShjElN&#10;IIQI1T1oEYAj6HVe5v7P/rzbJ29aEYBz1inyGmIm4WMKGSUeMAhCSEZQvpYj/Ycf1PtPJzA68Bjr&#10;Yhqajh0z1mZszpaRpIjqYawEQj0r6iqi1+Rxb6+yq65ilIIU0p1fwF8+kfVbgkcPpVi7BE87v6VI&#10;XV5mjUA3ta4+nN/Ycm3ud6tU56uI1HDqBS5eab1yJLHJJIAuiZGhKE6wwVb6l5A5+nPtqHcJJMue&#10;nUUdOtLPIohMbPGuvQsUoSZJNbC0kLAEpduBqt7N4ZCwGT0oEcRHHqUlZUR2aQM0pd4ypZ1cvHeV&#10;kXxf6tbKSSSQCB7UhiBTqhovDh16fITwq4d1id1L6FjDwwxqSgKlwAnH4/USR7R3LUweB6UxuWz0&#10;hstuOWlhYysqRhdLCJY0Wmjjk/cnlkk5LgHU1r/Vfr7Cd9pp0pUF+HSch3ai0wJqYkaZjOiTSGH7&#10;JXcqq1QZeNYsVNrc/wCN/YfecqKA9X8NupNJu2GSTXJNpdI5oDCE1RlwA8LOGFtK2Yizc/7D3qG5&#10;Osajjqrr5Up0tafKw/uskg8k0EU1PHoEscmldaSQ3AKqHaw1fn/AW9iO3uEQVr0y0Hmen2lraSTS&#10;WV18yCQaSrNrb9t6dtAFlJuCRzzx9PZxb3MVQW6RTJQ9LGjeArE8Kgu6mR9C24t4klZDYggc8kX/&#10;AB+QBdZuhQaei+WoGOHTuFBi4JjVCSsYCmzBT41C2te+o+onj6An2tPAdNR/GOo8sUaDysB5APUh&#10;jAUXUNHEJVAtyAxItf6Hj2mYaWz0/wBdFNLeGViXKWV3Go2jsAF0ixFr2IBt9b/0cVie1/PrZFRQ&#10;9Y62nWoE0cjxXK21SLYLIh1XWw5HHqH5+vtLdRJOCD1tSAekJlMYS/mKtDaa4VSoRKcxgvcWsVkt&#10;c3N/x7Ae5bawbxOlKN5dJsyPArEqlOJYzqRyW1DygNIhFm1hVItyCfYdLGNiD59OhC32dZo8ikLx&#10;I7SfuySzSzEqNMYJWMRPGLM5F/UFJtyLfX3Rpwpz1rQrj59ZKiqp5dBYrOJA3ihmVVfUT4/KiuOF&#10;sdQDtz9fr7TzTo3z6b0dJ6pmiS0TLJcaipOhDTA/tx6p3UBmY30nm9r8AeymeUCqnPTioDjpC5qa&#10;RGSFmkVYFczeUxOzxx+lzCV4BPFvqx4sPYeu5jqoPLp9UA49BjU5yeMgeSGcT65b2/cEkhNLTmcs&#10;D6SFLBV5Bvew9ovGNc9PALTpyp9zSMRcxyMfEyMrmKNpUj8CRwhxyinSFNrEk+3S6SDSeqFFGR0t&#10;8RuKo/yKIt5JoADPKZtQCu58pjjIBCoxszWIt9P8UcluRQr0wyZr5dCRQbhLNFSmrOj1FHlmSOKN&#10;SusPFNa7tpvZVBsdN/6e3oVK4bpl6+XS0osytRGi6i0kyL5vRGzvKQSiuQF9JUA8hSTc6Tf2YxsP&#10;PPVVWvSjppmQtJ5CBoidy6B1dhwqsDYhv7IHNh7WxoGFerigGenpahQQA6x6iZPWE1KbXaMleGNh&#10;wPr7WLASABjrepR1kjqI2PknbQgb0kI2vQx+sSkXBB5/4j27FbEuGk8vOnWi4p07QvTiXVYsI1K3&#10;UhRZSV1nSOPT9Tf6n2LbGCPXULwH+o9Nsx6dYJ47ojadbKSGIUhJL8AFf7WnkH8fnn2LLOGhFRny&#10;6ZbJ6UNJOoBuChYabalvIX/SCWBsR+P8fYttYyoyOvLk9PEU6BWOpV1AeTTGC4A9Nm1C5X8ji3te&#10;rAqRT/UOrlRTHXKSRJfUNOvUqKWUKqowsNYdbct+PwPdWCMDTjw/KnXgoAp02TU1TXTR0lLA9ZWV&#10;LMsNKkOpmHCeWV0U6VUfU2H49pE2WbeLkW0QqSc/IdVkuhaoTxJwOjL7H61jocTRLlVVqswL9xo4&#10;RHYamRRYX5/J5/2Fvc6bHs9vs1ilugFV4n1+fRYI5Lj9SXi3QK/IP4H9M/JHA1u3ex5d5DGV0Usc&#10;qbY3Zk9t1BilVkmiSbGshAcEg8/S49i+03YW48IRhwfIjoDcz+368wqGW9mtmBwYz/k6D74w/AHo&#10;L4Y0WUoektpRYtMhFpmyOWmbLZ2p0yGYJX5upBmmUvdvU5PJ+n19prjwbiYyogUn06Wct8ppy8hE&#10;kr3TgU1yULfkP9R6BD5m949rUOToektgbD3VjqTeOLC7r7dhghkwOCxVVOaCswtJVRnXDUzRt45a&#10;oAeEOukEnWoE54vN3sNqY7ehIYcRkjoZbbe2Nzfm3uqJpyK4B/PoPupOr8N1/tiipMdSQKgp6ZVh&#10;WP1VMiRKgaTnWJGVBJe/DXtctc4S76t/c3bzXVa1rQgivQ9+piKiKGhHyPQlzwPPrCRljKizEAKg&#10;c6zYR8fgAqbgtcg+wtJbFydK/PrYf16TlVjjMANGhwUMsekNOwYFo4WUaVKhgBx/sRq9lz2xqKCg&#10;HV6inTDU0ashhEASJwAWjJYxycvpUBeEZtViDwPdSmNBHXumKuo3MixAsSoLxyIqhxKguRKg40of&#10;Uv1BKi59oXjo2etHHHqs756/CLbvyd2dm6ihox/faOgjbD1tEkCyGanj89BBCrA3VlEpqluBduOQ&#10;LTJ7U8xbns+7LHGwMLGhB+3op3KyjlTxQO8dajeSxPZnxP7cqsHnxlcPPjqqSCEU81RRUdUEqfJJ&#10;H55E0yBgCI5GR0sT6SCD7zXhMG62YdQKkf6qf6uHRft91cbfcpLleFeruuiu8sdu3a2HqaCqxGWy&#10;8eNerSmcR/dNO7CSCegdQvjljjZ4ZAomIaNbRKR7BO42TwSmoxw6mqw3S2vLdGqCxFfn0aag3bQV&#10;0VJWU9WZFysML5KLJFqdqeZrpUMkFIgMhBTVFLKbKxWwVyw9kckZpQjo3idXrp6i5WKieqqMjSU6&#10;zO5do8wdRGOZ4xCJGgZbPwzxpJMoL6m9JY39oSndT+XRrHSnSfrZYDF9nTLFS0iyV1NQUhg0zVi0&#10;CpWJX1L6RIJZJCsyFrajZRxf34RkivSgZFR1wXGU6UaVa1NTS0MaUseRikp4UORerkFNLJT1FvKp&#10;UnyyBfxqt+QKkGtCOvZ6nz09HLWu0lfHWvjI18VJHCnkjqJIdUdXUhAqvE4BlOkAAhfwT71TyPSo&#10;CgoOo9WIWON+1kjkeiGTWSWYgfxPFIyyinxlWf0TAeSMlCbhBbgD22UHE8OrA0PSfzENLVz03lZ6&#10;aZoKOSRKB/DOdMzCnM8BAinmYr4IigDjQGkW1j73pAyOvV6Sv7WSqpU009RXxxR0pFGjuJTW1zNS&#10;jH084W80GiQTOxDLoVixBb3c1FPKvVQakj06ese8mVejx8QoGWGVHinnkkifcIHmp0qHjjKiMU8j&#10;l2jZQ9vGNduPdTVQSP2enV14/wCrPSvpMxTpSRQU0AOQSteepqGnlnM06RGJZP3FuBbSUQKdY0gX&#10;Iv7ZII4+fV+oKmTImhyNFOMlXVKYlalYYzXU0FMMi3nqEQ2s/wDaZGAVE1g+98MHrWmo/Z1jpIfu&#10;aiWWnjl8mo071DuGGNC1Belr5FkBUzKTGxW4JQ3H1PvVAetFugxyCAVFJj2ajWqrchPVCspaQK+N&#10;rIXNMKvDmp0x2q5HczKSAY7FbG3t0YWvp/qof8nVDxpjP+qo+3z6cY6yTGf7k6WthnqfPHhCvmhp&#10;qJViqRNVwUlFIyfbPMXd6iWViqgPYFWHupWuCPn8/wAz59VqAaj7P+KHl0rsnlosdTZCKWvhqKs5&#10;ZqhKLIVKokdTLTtVRxY6WnRGl03jRoVVB5E1aWIv7oE1HA/PpqSig1PE/wCrPn0E+7t/4uXGUUM6&#10;08WWllVpqCqpafzUtKIJVhkr3gBi1rUhppGLAhCFcE2AWW1mZJMjt9eH7OkEtzFEACc+np9v+r/Y&#10;LBmexjNj4/4qYKqiraKKrgmosVUU8SiKpaVRSxqQy1LuFmScs/6lsmkEez1NrQN2HI+fRHPumhf1&#10;eBpwGPyx58eP2Y6SVVuxcvXx0FdSrGP4XRzUNdPURVFLUtCj1VHUz+QKahplLh5/TbSwI4t7f/d7&#10;Iupc5/w/5Pl0m/eSTPpb0xX/AD+Z+fQb5XLT1VNHHSZZIahMhU1EclUj01RijkY0lr8RQ1LrwZFk&#10;WoBCkhvTwRf2qjtkU1ZajgfnTz/ydF0t0zLRXzWor5V8v516Qp3FV0TvHU1sP8IbKSU2abJaq2Or&#10;RNXgKRUxVmCynW6hgzHj1BSPag2sbigFG8ukYvpUJViCpNDXI6yNuySI1FFt+mgEpljqa/IvNS0d&#10;PBj4f8jledolETGoTT5gUt+k2LC/tn6JWAaT9n+r/Vx6fG6FR4cGD5nyoPs/y/L8nTbXZlRFWoft&#10;KCb7SaSBIaG1alRBDMJYVWKJJHjkEscLvrbTIgIb6izE+2KRg0Jzn58c9LLXeXGGAHr8x9nl/l6j&#10;ZfdH8WpxBQZSsXNJHLmchV1EceTxTVElb9ytPTTVao4mFVIzrFErR+thrB5NI7No2qyjTwA4Hh/m&#10;pnj07JfJMNMbHVkn0Of28Tw4DpD1u5pMbqcKvmo6gT1xqq1xTCeO9p3iVdDh5GlaIxhSdQYqSAxV&#10;rZa6DyPDpK24CMVxUcTXz+z/AFU6Sq5dRR02TqVqq9pXko8hJUkU9Si1TCWWmLEXBZCJRPIoFrhi&#10;W9ufTGpjGKeny6TfWroWVu7iDXjk/wCrPWWfdUVeJBNJUimqYqbHNCZEkkhghnHjeHRxKGALuqkK&#10;byFjx70LNkp5kZ6c/eKPWpoDj8vL+efzPTXkcsKemlketx0i1UTYxDHoJElPN5ITWSU68QoAjB+W&#10;9IAuB7utuSwqDjOf8nVWuUCklhnGKf6vz6eaOuxjSGWGpmgpaqtXIVLV/wBuGwsNRRLQ5IVhj1Oz&#10;tJbwQxgO6FLi/wBGXifgVyMfbmv+DifI9Ko5I2yrYNCfkDg1+3yHn080Ap3q66ChrYqGhZAlGlOa&#10;qpRJUPhnyyVVeUMTiG7KvJCMigXAYNsrBBqFT58P2f7PT6fEQpCgcP8APU8MVwPUAdco6sRv/D6S&#10;leATRzJT1lTNUVMLVSy+JhjaNUaPzOI1aWpRmXVcNpY6fdWjxUn9gp+37PTrdQO1RQfmR+Q9cVJG&#10;OuNZrq1qoqyP7ejhmiFTUUskVRLTY9kMuMqJqt7mWSMK8ngdtMo0rZSgUbC0yuT/AIT5/YOm2rkk&#10;09TWtBTBr61zT/iumSanqK7Gyxw1YpYlqK0wyzRrNDlMVSvriq6eIASo0KkIUa4Gktfi3tyq68iv&#10;r8j6f7PTZDMh8qE/mPUelPT5dNTUop38mPp/u5qZopIMjZkp8tFj4P8AKxTyS+lqmKIR3lAGt2ub&#10;29uagR3YB8vSv+SvTBUK1UFdNDxOdIzT50p1nyNYZqbIxU8sT1ssGHeSAR0xnpWoIxSyfeeFQtSz&#10;20ORYekNyTb25GKUqMZ/n6fLpqcihAPpj0oKZ9f9R6TldTYun1/by19Y6oJ50il0RxEwMsc1KLJJ&#10;4CzPIHYrpT1MARypQs2KdIHCA1Br/q/wdBpkZK6mq6+rw9VLWiOlpv4g8JhCyUZiH3JhhMaaGglb&#10;yRlAWLNq1Eg+zJApADj7OkEmqpKmvr8/5D/VnpvNZElE1ZVaqmnaCNKmnlKUsVRUfpozrpVGoAXf&#10;1qGQ8hm5PtzT3DpGxAqx/Mf4P9Xr0FlRUPSzy4+WJGchI4Kjwap0SV/uKhZ0cAjSW0BlVueLXFwu&#10;VVIDKa06Qs+glDj/AFVz0kMnklSkjWeSaeOhEpeKIgBWEx8Wl+A5AuwP1Fz/AIe1EcVT2jpDcTqB&#10;SvD/AIroL8jkI5KiRk5kd1RIoR6tQHk1yg/U/n/Hi3F/Zmi0XopZtTV6h09L5VT7lC0gHljVTa9N&#10;IxLuT+UY8kD+hHvZoOHVenlIIIkjZUVacHUrWLTSamCjSCABc/S9zb/eddb6nmCCNmbyMWIdXAa8&#10;ZIADqQxNwhsw4uQdVhz7917qBLXU1SEo1Yl4WEU6w2MjS/qSdovxdbalvxf/AGHv3DJ6902GGUGo&#10;MSCKQOif8czqDalZRc2K8hbHm597x17qLOtQ6yh1ZYUUIPoLq11XS36jcXC/6m3v2OvdR0pHS00w&#10;VoY4EjL3BcgGymJD9SLkk+918h17rDFRLJ5w0alNB0I6K2iNwf3IpB+kta/P4J96x58etdSVgnWO&#10;IRpaJYVVyHUeVYzoT02bSSvpC+m9iffgQOvdSHUaIy/jih0poe7XFR+pVZEAJFjewHq/w/Pq4630&#10;4UuOkkpxTTpEsTvG5YAqFGrX4RZTctf6lfxb6n3rr1CelVSYwHQkhvNMTGQ7amp1WzO6MVuxduVA&#10;bi3096qOrBWJx0/xY4kvE2iL1iREVk5o7hJZIywGkE/QfU8+9E0yenVi9eJ6gVMn2tdMlNE8ISWQ&#10;AEqamJLaWikt9W51KfqOR79UUr1ogo1PTrmMtJBGrx+WkBil0rdVANigka3q1W9BLf09stEGNelS&#10;ylEr69NVNjarMRwyys8VlaFFeIukl30kBpOTc3INuRc/ke/Myx8OqrA0pJJ645Ta4oKN6iJG+xIL&#10;mqjclC7NZpJCqggB+CCvp5HIPv0cus6W49VmtjENQ4efTZj2nqI4JzOyrZ44po0AljCn/NoxAElt&#10;N0Dg8E/Qe3mXJHTatpGk9Ddt1Dlcc9Q0EU4hgIraSaJ70jQcw1AeHSOQpSx5IbT+B7QyCjdL4RrG&#10;OHn05R5mv2xkaWsilmmpIrSwuGd5qIVGlykS1S2MZAUq2kXAHIv7beISxlW4dKvEeBgy4p1a10X2&#10;Kud2nQ4dK6Jo0ilk27loVeSs8Nan32cp3V7oa5rrADIeJNcg4NgBdyt/BuCWFPX5+nUj7Hdie1CE&#10;/IEZ45Nf6X+XPn1z31uqPHZGtpclIn3SVVBV5KkqUhrGmoYKMpLC9RTApoIYT0qXssmtTyD7Qxx+&#10;IO3H/F/6q9G006oxD+VCRx7eH+yB69B7iJJJsrXvPFRQUFBDFHjafLmB0o6upP3FTLPrP71RFChl&#10;BY6F0BdN2X2+VooOaniRxxj9nTCmshz2ilNXrxr6VHH5fn0KW38fFWT4WWkFTBjqSSAVFbJTRoct&#10;TV6utUK2oQxhqZ5Vgkqp3jLBLlAG597aoqKCvkB5fZ8/9R6uiBmUrUAUrxzWvGnlXJ49IbvPf2M2&#10;zhat8dPS1lZUQptqOvR2jpYaaNBXvjIEkEMsKRekNDEixszukrPx7csbRp5NLHAz8/tNP8ueHSTf&#10;dySxgJXLHtB9BxoK5FPkMmtequN4V02alaoJRRJ5XL1EsZqBGxM9xKqqXL3YkDhS3FyAfY0t0Ea6&#10;R1Et1I87mQ+fUWhxaQwq9NRo1WHpqpWdzIitfxeJQRq1ueTcHlT+PbzMtKN0mVAM+fT7FjX8ErnR&#10;5aue0rIwNNNIJQnjfSP91LZhcWUc/U+2S6sceXToU06Yc1Q1Rr6QHwpUzN4nkPoh0F7rUF1HDOF0&#10;tcXNj+D7eRlKHpthRgehCrsTS4mmgWN3lqfIJnlCxz00dR4BopoZTYup1ECw1Xte9re0GtmJ9Pn/&#10;AKv8nV2B6Mr1bg6mryu36Sop6SWHL1VJR4+KuqJUarNLTmsYu9EP24YdV2DkLJGSp5VSATvlwEjk&#10;dSRpHEU/yimeA/1VWxIdNT59HOx2z6k5zDSfwrH0qUOax0OMnFBPJjYZqGQSrkJq2OQT31q8Dwu5&#10;0mytqFvcaXG4RiBwWJLBickNnypQj8/t4cek81WBR/8AV/q/1fIzSdcvDNDkq4z18Mi5/JtNRwRI&#10;VyDVgr6uTGzsIzFB4y6wvUwF7hhGRqSwHk3eFgY1Ok9oyTw+EV45rxoft6SiEKanoVsP1zQU2UqF&#10;lxFLTwGJCs330yiggkp1SiqBVMWqFlaZT5YdDgyG7gj2Sz7u8kemNyRn519RjBxWh4+XTjqDjpcV&#10;e0p6jINRVS4t4THFJVLNG1R94aKQTzyZCJfoTpVoxG59ZZrC5HtJHfFACtQfLNAK+QHH/Yp0mIoa&#10;dOsO1sLi466vxVcyRI8mQlqGp0qf4jNPJ4JhR0FQrBGdyUkVTa2kjkn2p+rmlIWXNMU4dVJoOhOp&#10;K7XC7ZGWSvjkwgME8VFDQysdIpa2ZaeMLcRgeSSTQDwDzpv70WAWgxnzPSZ+PSerqzIRPHE9DSNH&#10;NKammhkjL5FmUiHyPVR2SbXxKt3U6WIYHSPbesAn/UP9inDpEc9S8DVSS1y0UsQd4wW8dNRWmhw9&#10;XGZ6RYPMv7MUMyxRvI6a3F2Gpj7S3kn6VfL7fP8Ay46q3Do3e0UmxlNjp6OOJYbPJVLTzir5sYIs&#10;Z+ZAY2L2UHQwUagbm8e7g1ZT/l/ydHtn/ZDpf1OXKVM80k06UVMFf7KupKfxedkDUskM6gCJNfjY&#10;xuAwPAFjwWPVh0t4DpBbiyOPr6eOZWp6Soh+8hT9tEklo59JkqQ8gsCzrZtJ9CllJNx7SFDqoM/5&#10;/Lr0jIwqOPRA+1qoKKzJVr1MNLRSvBA0ChqOHHUtUHWunqOPJI5dpIVH+rKjgD3IGxIQFjFKn1wS&#10;fQDy+Z+XQXvh3dF0o6Onq85ufIRVzVUBrE0pCi3TB1DmOhiiiRQ6CmaSQs5Ql1k1WLAexg7FII0K&#10;0ov/ABoZP+Dh5dIQ5AoOhTwNDTQZOmNPS0k2UaHwU9GqHxVwjRVlukpsrFNb+U+sWLAC/stkdnQh&#10;qgcf81Pt/Z0yxPDoc8Hj6LLSaqc02LgliYUU0MiQPSVVLIziejSiUEQxO49ciBkR21gjn2SSHQaG&#10;rU48TUfn6/bQ+WRhpfP7enioo5KuGlYeeNoMjUVQjx0izySeGiCRVYrYuPFLIFad7hrALdQb+2i1&#10;DQmoIANfmeFD5geX+z15uHQVZCnmStlWqpZquto0+2kjx7mpjq6NFMlFHSubPyjAut9YJJ1Pz734&#10;op2/CfNvXz/ZTHl8umaioHTFFBMshleJ3jjWWJ5BJPTHGFVLFY0e7WAiD0upiFBLmxYe25JEOP8A&#10;BTu/4uvd6/l02jEt9vTZLVNUVk5kOQqoFpoIKhEmjSWjgIIpZcVUryn7oaOcnmzDnkXuqjT5A1OD&#10;6+er8qEfZ06euOLxNHWN5qhZqKpdKin8qMhSTDwg1HikitqjZpIywmUNewBFifbzuRhTUDPD8X2/&#10;Z5eX8+t9Rcdt6urYqWonSoSuqGgqpHWAPQvNRxtGqUk4sI4Y4kRJXQKeQIwSeXWlRGKrTT5fxZp5&#10;U4nyyRj068WzU9N8dK89a1TNRz4+iiENXWBKgw1EzoPH9qKwozBpYyZVdhqBDKXX0n3csPDpXUTj&#10;hX8/y9OHCgPWuPDoQcNjhSTFWcSRVknjxtEZEnplVWE70kGQVXMcpJjMcxke49LshNgWXThlqBle&#10;Jpn0qR6fLH2deZfI9DRi6CneNjJRJVVMio0y5AyvNBSiTWsFLUqbzQJIGDsHYEgagRx7KWf+E48q&#10;f4SPI+gxTj1VV0jrvJ1tKsFRroadKaDHzUYqfuFglgpnlaGLIJCyhoojINQYopjkA0Lxy6gBYUNc&#10;jH2eXz+Yzjq/QNZac1E8FFWRVCxmgrMzAsMbLTaIz5omNSU8jyVbRMPGbMy2Nubezq3UKKrxqFz9&#10;v8gK8fKnWwKmnQH5mho4Rkqp3rKqerSigipw2kRyZBgxr5WcaYlVwFCpyhUBfz7EMMzHTEKACufP&#10;Hl/q416YlPr0HtVTOf4lBUPRGOlNDLSSLL5q1fFWrNLMCi6ihhCASvfWQAxABIMFcHQUBFajhitO&#10;B+deqa1qCvTJMtKuRnqqlZ4VqmlYpFLLDTpFkH0008eI0GncLbSVKeuS9m1HV7VJUxhR5fKpqvEa&#10;vi+z5Ux5BQpBz1EhpmmaJ5U+6eirjU0sGPMdDBS1TyGMUlPU1LIvkll1uXVg0dgn7gQAPlgK07dQ&#10;p3GpP7PlSoPEZpmvTuodP1LQmGnYinemyb/c0sFPEIM3kjTVA8UkGNZAqwypGXWSaREVmPGrj200&#10;oZuNVwc4FR5muSCaYqcdWUg9YU27lzBK9dj62s0wyU9RWJSR0cVOkEug0EUkhQ+VT5F8koJP6V9J&#10;BN2uIgQVIBOQK8fn/gx9nn07pB6g1eNimWR4amktj6aGmWgycHlWmVf8yKNAAS2vVIHANkDafx72&#10;jkGhBya6gaEn5n+X7OvaAeHSSnxNVDlaiub796t6UU7V8jeb7jG07iWjL0bcRTTSKvjcX1Kv09Xt&#10;SJEMYWopWtPQniK+gHEeR+zqxqOn3bqziqjiqEZKWjgetP3FAtFJ9wKhFUCWUHWGRTpuAELFyPbF&#10;xo0kjiTTBqaU/wAPqPPh04kZJBPR1NmY6npqUx1lFBCJZlqBTx1IrKqsBbXA7UoLFYmazIwDLJ6S&#10;ycE+wxNUtUEmmOFAP9n8hT16ENlGujoU8dQZqASVFRkESkKrVRvSRRGkGPZGgpKZ8PMfPKqSt41c&#10;ooH6xYge2Kx8KVPz418yDwH+Ho0SE0+XU3+5OPrIoYWqa+GeiNWsNMn+URfaRwGOrNSgCqbszhQJ&#10;LqRqudIUUMzajgCv7fUZP2dabbo3446AXe/X2QwRvHBWVkDiKakqaIxxY+liq4jBUwQ09OoYKkbX&#10;EkqljLyDx7VQ3StXVpB9DxPpUnzJ/l0Hty28wUK56SGEoUo2lp8UlV4qdft56qOoHjrWeO09RPLM&#10;AYleQI0OizEEhufe52DZemeApwpkY8zxr86dFUepTQdLHFY93aATjTTVTVlNFEIEpzSeZDVTrUvI&#10;pLNI6AQyD6L/AI+y24lCj+lg5zXI4enzHSiOOmOnGto6/wAdP/BKaEUdHDUmesaaQLPVIEilbIQs&#10;CWnVVQxmMHix49l/jQgHxjlqUHoP6PypWvWzSuOljsmjSorFoZo4oJiZa+kqppopMfSUMdL40d45&#10;lspBLFAiXBuG1ceyTcpQqaq/IjzJ9PXh69bhTVJ9vRhsZh2eKmgo8fETP5RIDVmnVIo4g0dZCavS&#10;kQeLRIVULrBs3pUeww0jMSztT/B+dPQ16NQKCnTTnGqKCGRKaKKmeWmaZTJUDxkmRYo6hZYvSYl/&#10;3b41sSLBibAKrbQ5Fc/l/q4+XVH9Og3y9RS0Mz5HJVEScUK4oUrtTyus1qVoBIokCX0qyRTgMefy&#10;PZxCpYaVzg1/yH7RwJ4dJJaV6ddqHGNMPuE/hs9JNVzLRyvHMJ6OUsPKfFZzpmJC+QAkDjg39mVs&#10;4RgWz644H/iurwMtehoxuLin0I1DJEWEcVNFLLS1VNSyVCHXUAodYLkeJWXhBY/19mkl6Iz+melQ&#10;YVx1HyG0Vn16aY1atSSJKI0ji8c8d2pxLMNEl4T6tSMSxueb296G8xgd3bTp0P5HoBN/7bxzY6Cm&#10;haopqqKqLSK4kUVKhNTJPqiKozk3YhW8oIVhqufam33IB2fBBH+rHSCejUHRKN+7Woayv8T0kc6w&#10;U1WZDGIIa37KGoDrIIlOhFLR6jEWRgC2g3I9iCw3GRakE/nwyPs/nQ9bVhGAT0DOQwU9NTx1qUpq&#10;6iKsZVrK6ljhFPjJ0M142nSJtQAKtKF1yC6hhdfYhgvFkYxsdIIHA8W+dBT8sU9KdOrIr4HQJbpo&#10;YSdNHjYYKWfImoo5Z1mUYWsOlaqVp/UZRUIVf9xzpBsovz7Fdi9BV2qQKEcdXp9lMcOPHp7FOHTN&#10;g8lSQVL1VJ9lSSKWp4qqnnaJqmqVj5VaKQkCEqL6JFFnGn6e1FzC0iaXqa5p6Dy/PrXQu4LK0btT&#10;TRyeeqponr8ZjoyjmKOUtqb9y0d0nczSWHClVXgcBq8tJACCO04J9cf5QD1RzRa9C9sTJTrSkwSQ&#10;5iWhkdmWBCampkkJEeUnqJjYIhMn7AOo6b359gvfrZfGANUDAUrw9KAD19eA6L2BPQsvm56SKmqo&#10;6xad4lE96aEpNSmJjD95Mrk2ggu4aEMwYXPPHsMJaKWKutQcZ8/kKDJPqaU6oVI6zbYz5krqSpMB&#10;hmlnkZclBNTUMNVRq5+3ZvuATJ5JnVhGbcalF7FR65s6RlRwHFTk19Pljz9etKFY9GK23nIclUx0&#10;8MU8tPTx1KQR0cyGrZZVEGVrZ55UQFwfVqXSQvA1KQ3spkt2jWpoCeNRT7AKf5ft6c0itR0OOKr0&#10;jNRT0UkklSlNAyR5Q08hoqeEWlMckY8YMinkPIdIBHBv7YY9o1Uz6ev+r5dLojgDp1p8VVyY+OZJ&#10;5EjFUFpqf7aM+L7uNvu2jMIUHyKeAQbFgQQw9sM6hiDx8+rsK5HSOzezWOOqEp5KOaXVLHGskxWo&#10;WQKVkSGNhZFVWLqG5Z0B59vQzjWCRT1/yfz6oFPRQ+wNnRxVE7TM0UNW9RkHytHrjqpsbDpRIjJI&#10;DqeciwtwdLgC7j2LLG41AaM0oNJ9cn9g4fn150WlT0WTMw0dFkKmapqqLUYIoUekpPHVxZNmMdOD&#10;TldCyhrKspQ2C3NrexTb1MYCV4k5NRpp65x5+uR0XyaQT6dJ87krJKelajjZadDTYEvpaWTKVPmL&#10;NTwrDcFzUCR3mjsoAUaSRYrhaRqxD8ct8lHrnPCmDmvWkNTUdLOnx9XkAi1KpR0p8kdC1ZaWoqae&#10;nIqaqChemTyI0DesRFS0l+QCbBMWVAdOTTNOFTgE1/i9eA6eK049ZpNqVuWaPISiWfFVYnp1r6qn&#10;p6arR2kH3AVZNbDxosapGhVmJY6QB7ut5HCDHhWFO0Go4YyKf5ureBXjw6cv7kyxxtTUsc1TBK4h&#10;hqKeIy0pZIhLU00NU4/fuqpCI1IKqHF7e/fXxMdTHI9cH5VHl65+R62LcKMcP9Xy/wBX8yvNl9XV&#10;GHqIa3I1clM9WIYaOkkj9ckRZp/sshFGCECg/s1HAZdKkG1/aW6v1kGlACBx+31H+UeWerJAoavQ&#10;00mCyFS1Q0dWZZK2FHaox/lir3WmZgKd4nI8IUF1MiX1LdgOfZb4qaaEDH7M+fz/AMnSlcDHSfrO&#10;udwTS1dLTg4g009PUUUckpkmWArpaujyZ8YVl9QiiYaVuRb8+9fWwxgFjrrg0xX07f8AL6daZa5H&#10;UGg2vhIWFDXDLZJfuUnpDK9PTr5GlEMsk1fTqq6mlCsscar+nVf1NdLNeSN3JQeR4/lQHypjNfkO&#10;kcz/AIehOx1LAzSvDFDT1tI14spSQw07JLAuozLCNd7lifMgUOlhqYj2Qysc51A+XH+fl9nrXHmW&#10;FK8T0pIMzR4+gLJPWVUFZkaWFKeqWMUtNKT46vJ00gVVnjdvUtNE1gnJ+p9tGIs9KAEDJHn6Ajyx&#10;wPmelKMqjrB/H1LVkWMqIpDRqZIqhk8UcUyVKzvWV1IQuqOR1RYNFgeSBzy6sVKF8V9Ps9fMji3W&#10;/FqMdBruyNJ7NLVaaqRkQxfdFIqdqlw6y16FTJ4pSG+t2UA34Hs2suGBX/LT0Pr01JQ5HQZVtdQx&#10;PlKqljkenFZBVNT46nYVWWcU32ctSXsEEbSCRgxHPAFr39myRsSqtxI4twGaj8wOkjyLQjpXbXy8&#10;lGogpmFXDJVUMMRmSKSEyXJEH20A1B0JRJYWU8KG1XN/bMsBY6qUweHH7fsNKg+vl1WJhWnr0YTa&#10;O4W8lNT/AHdDj4EFSgYyU07U1O5aSeeUyFnML2MUKOCyuFCf6n2vsIyGBFfL/V9vS1SOhox+4KCn&#10;xzVdatEsNokjiFXPPX1k8p8lDErOPKpPDumgMx/U4UD3IljGRGKgjp4yLTI6fV3AIoY40aKoerqo&#10;kM8k96k15Allp8TDEp88MQBEqofTe5uosDQMyjpkuta06BzsbN+SWQs70s8WNeaWpqoHgpi8dTdX&#10;eFdaa0DysjoUNxpFre0l0hkjqKnpNKynHn0AGdzEVXUzvWGeuxzQVAjlaAUcVSkUS1MlQJCNMRMm&#10;hLcmwAuST7A91bMrkinHzP8ALrfiKMjoGshuOvjqJzSPHTFvt4nFOwnpn8jeSSesrIjrNwAHh4AC&#10;n3VIlHxfzwfyHkfT59MNMa46SeQzG5MhTCrjp6S4JCU85Smoo5ncJBWti0uzzmP02LABXuAbe1ca&#10;QAha8fMZJ+VfIV6a1mueg13FWQUdKq09Xkauoldr5JJGhk1+Tww0wrmCRiMMdLeMk2Xkke7vCHNT&#10;pAHlSv2mnmft8+mpDU16DKrmKxpI9OlH9uKyXIQ000uiWpI1v40pkJhVkjJlSBdLrc69T39+CAsQ&#10;M1IC1FaftND8q5r5UHSV6axq4dTsZnI5YlMheJ6iljljpA9TVY+TFFrI3B8qEm12Y/7ex90ktypJ&#10;XNDk4BDfyH7K9XDrwHTqc9DBqjMlPFUTusECNG0M9HOgNS9XBSxr/k11XTFGyetSNVufehAWzkqM&#10;nAzXAFTx45pwNethg3DqJPmfPFV1TwmIwQtkUqpqeENWkIYtNSpuUZFBV1VdLDSQOPbghUaV41xQ&#10;eXng8CD5HjjqkhoKevSVyGUStRFSGrpK2KD79IEHnFaZH8s7pPCGVklWypEVFiBc3HKlIChOqhWt&#10;M+X7cgjzI6TsKinTUlYjPVQxgQpVVKMKqpiBdlpl81DNJSvykVO/pT1C9+Pp7dMOFJyAPLgKmhAP&#10;8TDJ+wdNkEGnWKSRH871cNZVTSmCdKhIUmySyyRsZaqrxsZVXQuRaFlsRZ2N19+08NBAIqD6UxhS&#10;fOnEj7OqMGNR5dMtRWNRmn1NL9qGqJhUhaqWlpoI2DTVNZj6i5jPqGlgCCP0g/X3dIlkqB8XpgEk&#10;+QI448jk9e09umvUOaW5mqDXw0tPXZFIaEwTpJogggMdE/ij/bWJ2JLONbgAXAvb26qCmnQSVBLY&#10;45yOFaj0wP8AD1tVC9NWRmnkEbNJS0TVNRBTV9RVfb1clZUk3iGPklUq8SPaMhVUqlja/PtRCADQ&#10;VagqMUoP6VBgn/CTnq1OmatFW9LDRVNTUxwmr8TTVVPBIsCUoYwGBFF24UWJBW/N7n2qi0BiwAJp&#10;wBPn/L546uukGvTbFIKmSFHgkaWtq6v+ImJTO8kP2/qjcFQwjcAKF4AYA39qwukHOABTyAz/AIf8&#10;nTygEZ8v8vTfJ43DR1jR01ZSxM33ECxz0lLTSD0xSRBf3SykDxgAA/q02N3wtBVO5T5HBJ8yPTPT&#10;oSnA4PHr3m1OlRkp5KX7qWIwVCxqHSCjg0RVELof25XIIaIKukDgi/vwQU0xjVpwR8yeFPMeh/Pr&#10;enSMZp1lpsrJIlRI9RSuoVJkx1T4aOnWMtqNZFdf23uRpYNex1Mx/GmtwNICkHhXifs+YPp+XXmj&#10;UnI6e1yhlp1go0ZJ5oLVSU1M0WPrGLB1hBkBClNJubt6lB0sSfbX0wVi0lKeVeI+f5+nlX8hURqD&#10;XqZWV0gelMUKw45SPvWp9dLkI5GADJSz6maJpnEjPI2mLkcKRf22kK5LHPlXI/MUoaCgoM+vVlQL&#10;w6aaqtpKeRY6UOceGmXWgMzzrMojlpaUyJp9KnSp0831hjcH24kTMKvSvpwApmp/yjy4Ux1YDqPH&#10;UTVEiz08OOVvtlpjVTQO0TRq/jiojALmKQn9tmNyRyPeyirhyeNaDGf4gfOgyPn14j16xT2p4kxT&#10;LUwzCrSZyro0dZDIjfctJI4KlCv6COCoCkXPvenUfENCKeeKUPCnr/qHWwKnp0pIlasaIrjqCm8C&#10;U1RV0ykSyUiRBnRGRWeJ57Leym1rqPr7ZPCpJYjIB4V/wdvXiKcelLDBtunR1mr6xa3yRVFJNLDJ&#10;JWvEkPhlhjyhQKY3kYfrifSFOnn6JiLhu4KNORQYHrwGajP7c9XCimeniakopI6cVEdNDVyxwQSR&#10;TFK15KYR6qt6yuf1NGoULGVDgNpA0c2TKHFQCSBwpgA+VBTj6gnh69W8MEdJqdYsatXT08cdPT1T&#10;Q1EdE5qBTTIl5pIoaOQEeU8XlUWF/wDD2rCmQhnJJFc4JB+Z8x8uqhaGvTK8sU7yyyyrJDNHHBFT&#10;hvuvtlik9aR3FpFSW91LC3JUe31jKigFCPPgCPn6VFOnNJ4dYPAJaJ6uoWomb7wxUlIZI0HnKF1S&#10;N5QdQkX/ADkS8AEXPu2A+lSKUqTT+fypwr59WCDz6f6dHpjQLTQ0dYfFoSCnmZTDLpLSBXX0jU1y&#10;+oE2JHFx7TsFbVqqvzPp/seXWqAmg6x1Eo8wp46ekRGEVXJNSk0sdNVzD9yaoLak0xmwRyRckAk3&#10;A97VcaiT6AHNR8v8PWynp1FlSOMrVTy0IxiUMwEYhaoqkWmVoZIoKqQIxabUSVYMYyV02DH3ZRq7&#10;VB1ah6AZzWlaUFMU+LNetBPXrClN9tEMcsctQjmGrqhVT087UvmhBniemGswyQqI1ZS5Yga7Ae7k&#10;hj4hoDSlAKefr5g54Cnl1bSK16cDWsi5GIirlp6WSL7yKno44pgWRW8aCM8U81iJSou3BDH6e6eF&#10;UrXBIxn58f8ATDy/wdW6mCEiop62noZI1gElKsMIiRYmqx6aWtWW12jZmYM4NlJJN/ejShRmGc/b&#10;TzHVxGSK9SodcLwEUEflWWoFUieFy3jBkvj1AGnS5ALEkMAp+g4bahB7sHhX5+v+rj1fw1r1looP&#10;EIUhlIlaWndmWNEVZ2EhyaTKtwEKEASf69jcD3tlDMSQKDAz9mn+fl1vQvp0q6DF1s8AeR8fTh1+&#10;6kigj++khgkbw080VO9iGKEJGAB/a5v7TPoGACaYzip4n8h5/Z1fwKjh0IezOld37+r6bD7YxdTk&#10;quqqQr1SQ1NcaaWOTyU8GTq6ZZxA40hkSSNxq9Nj+XEjxrYcPLgDX0wKj5160tjI8hRQejkYb4Ud&#10;lYnEVL7qx1Xh5KcRy42KrlhqZv3X+5meoAUys8mlgsUhj4JGhQb+7i3EmUH8qZ8hSlB+w141r0bw&#10;bWQn6nHoLKn487o3VuumweHwNbQ5KbI1s9C9dRpS0ZgkhCxUs2SotdPVQTOFa33ZkikFmVTyFUdk&#10;yp/EKAY4/bQ0oRwwBUdJn26V3oB+fQ0Zn+XzujaWyqzP1GUgyGQosa0+Upa5gpSaRtR0SwhhK6m9&#10;gH0gcu3HtyS0lSjyDQvlT/V/qPT52qNU493VYm4NnT0WdqaVplBSWZWx8ZWJ5aiKQxpTiSlAhkic&#10;Fl+pNzx+PbgjOigU/bxoPzyOid4SrlR1Nw22cjNXw02SoqHSsVSKmSITUz66CAuKeIwCyFxdCtrt&#10;6iefevCjAqCaHh+fEn1oeHV0hqRXoxMfUM1VT7SymAxIzcm6osZRtRRGMpjY6qQxVFLWQwG6OAPF&#10;w5AQElvp7ulujMyscgmn9L5/5fz/ACCsWi1HQw9n9F5XruCBqrG5KkMmNWtcCKGubGQSwiOqhl+3&#10;J8alFMYXyuTa7KlzdyOPTTVQfyr6f6qD1+QdkjCLgdKzr/qP+9Gwt1VZxy0+QNF9zs6L7ekrPMZK&#10;b/JjkZERm8QP+cURIsIVF0gsWNGAVx6fi/1f6vXp1Iw8BNOijvsl4MplcdSx5aoSmjlNTRUE8jye&#10;SAihpo5Zqy48oCsypHGQAOX9qnUBdZ08ePnTj/mrXz6KymlyOlrSYCR4KY1a5iimxtZT+Xyz008Z&#10;KBVBghrSJ5Aw0qU+hXhTzyywGeB1A+X+UY/b15VBPz6B3du3gJ6qsjjNNXJWT0wUtJIy1Hm888df&#10;5h6ofHcxj6KQo/FhWudLZFB/mFPn6jzHTEgo3QXLKlPS1viXUIHkp6NFKVMkiVr2mGQr9N2UBi6c&#10;fRiD9CRcpVgP2+XDOB/qz1TrqmopKelQyVFPlI6OcUr/AMO833XhMYljoYoEUapSwvJJciwAJA92&#10;qobFV8+7h9v58APt68BU0HSqpsjPTvTV0aVymGniqZqhq6qhkp5ZpiKiOjk5QykXUI1xp0rdQPdN&#10;OCuAa+gIIHr/AKvXqpA8+h82dvGpoKmOoeKLymemn108dYB/FII9NN4qghQ1SqMyGFToL6WFgQfb&#10;euRfgP2ZHD7PSvnxp1qMlTUdG92d23k5EVa/76VtCU2OpMiBPlixj8ogkhpvHplufI7ISwPp1n6e&#10;xDtW8SQmjH/V8vl1a5UTjHRw+ue6VedKYZIxUsMUTy/v0tRF9wiGOSOF6NbIECsdMihiWBc6rn3I&#10;O1b1rfLdFxtwFz0dPZvbuPqZoqdal2gZkp0cTLHBLIsWpZ4ZWRRZm9LLZrk2J9jW03iIHTq49NPb&#10;RBKg9GQw+/Y56SnVnmjWGpeKoH3cDEeSPTHKTAunSSbAG1v9f2fRbjG5r1VO0UU9D3szOR1cTSu4&#10;UMCGhJUElfrcD9RP1B92M6SGnT0L8R0ItNlECOivdyJGYJZlLj1CBktf9JBOnj/Y+70Fa9KunOim&#10;LxB4zqe6lpEVdETP+pHVbgG1tOv/AB91elPn1vpSIr+ltLEEKulrEqb3tNYcXFrBeP8AiUhoSadO&#10;oKgjrJVIShYIC3NtcP62tyGRvxe5H+v711Zlr0q9iUUX8Qepk5MStIo0WVnPHP4sLXA/x9obxs1p&#10;1uJf1KHoZln8+pWYFlAIXixt+Lj2gppqPXo4SgUAdZkYskbggshNxcgAgD9N/rce2urdPBtJHDIF&#10;AAJVuLWP9Lfn37r3WRoo5Q8bDXHMLSR86WAX+yR70RUUPXugn3DgHoZX8Sl6ORrxPx6f7RiKEav8&#10;Ab+9qAuH/wA3WmJAqMdAF2Hsqhy9DMppohIGEhmVE0xnTqSQq1w2kD6gcX4/Pus8avw6U2l08TA1&#10;6ra7M6jgTJzyUdPH91GbVETO8FG9O6lqgwwIt+FJsbjkfT2Dd2sInNUGfXqR9n3YlMmoPRco8JV0&#10;NXLSU6+SKlnidEniEdQ+ptSMaeTgKrDiw5BuPYNlh0OVPQwjmWRQ3Sg+xkgjUolNRgxtSBHdrxCe&#10;YyvJLIoNyeQsRtweOfbOg9er040tGIpvHFKhgn/bmR1jkQR6NaKU0kqoHpQHn+1/j70VIFetk16z&#10;UsKNHFOEhIRZESBHFOKyJ2LDyDlSkZH6gFOrn3XrXTXPCq6RFdKotII/8njSojJTRJAISGUMLjxq&#10;bhhc/X2w5q3To4dQ5Yqr7l/uY4oKFoVkqokanDuq/qDQqCGdyQWXSGBva3190r08mitRx6T0lOjQ&#10;LEKuJRK0hA8QWJ3gJKDRIupwx4AuQLD/AFvdCT090l6umEkCLPDBS1CB40RUBhdogUkLkqdKaWOm&#10;5AJ/p9fbTEEEdOKK0p0GmTpw9FDKgYyQLWLDFEsEf3DxPreGSeQWidkDJG4svH1HtO/w9GEa4A6C&#10;/J0YmZYYXRIpRO85mpqpHSvjTzaqWX0rG8SaBqBs/wBSx4HvZNBXq4Xu0noOqrxx1cNZX16mBD+/&#10;VyUL5DzTi0cFPRpTqLq5NhpOgAAt9blsrpFBmvVmXzHDpPZJYIdSFxNQrPVV8kFRAKYMZmIpKeuV&#10;RokgjZuS5GkjSvPA8uCKjqo49JDIVM8UPmUFo8bHSxx1U8j1DLXVDeKoghsEnjjUsoiAXSFLBrqT&#10;ZSgU4PTumoJ9P9X/ABXUKtqxTCMNFjoI4lnjrpRTmOsp8d5PNGqNzE7M5KF2UEoqgkED26M9VPSJ&#10;qKOjmnyaK4ipfJFTTVryK4opWIrBEBFfyPGReOOPhVsb39uCuPPpk0zTgOJ9Om+aSX7lpYxlMhjj&#10;DDJUO8t4qWViStJPGR5D5kAdtZIVmNuL+3Qg8yK9aFQ2K0/1f8X0zNJjTFWQ1LNKXjgNNFj1igrM&#10;lNCxqoaeaomHMSys2sKLekm3tyh1A4p8+vAqRQn9nUKKpnZqGvl+wMbVbvUy+MrWWjpWjjieJFYz&#10;MjMfSgQjhgB9feyBlM/L/Y62r8GxxNcfL7Dn8umlYqugphT1EclfkKGKZquhgiaGGamgl8lGr6D5&#10;pHKNrkjCyIDwum3vzBCxIFAaU/MZ/wAHWh2pQ5IrX8jj86fb011kpqaeqkZAuWT+F1b0cVMsCSvL&#10;VkwwiKPSolWMuWLPceosoA92VaNT8PAH/V5dVrVf6WCR/g/OnHpO14yqSV/3GPoQv2kKyU7ywzvT&#10;Mk5nolp56W7BoUb1yCUhmaykEW9voiYo3+r/AGemn11JYAD0P+ryP+HphMVXJTzUS0FOs00FWarV&#10;D5J6yCukFTXnghvJrA0gnUp4vYD26wSocn/Vw/Z01RipWgqePzrk/wA+mNqOF6suuQikb+GVNPj4&#10;AWSpjq5Igr1FZTkDTMyhU1/gKQLX9uBjShXzz6fl8h/l6Z0KGqzVwQPtp5/b/k6wzGKUJSrUJLSa&#10;MfTNOZJmq5KtFvoHoGlk1iORXDKGuRzb3tQBwHmf2dbIFaeWB+f+H9vTeskzGowzxwRw+Au1FKpi&#10;p6WpE4aKT9xGOlhYo6LqGo34NvbhXIkH/F/6vP8AydVDcY/L09M/5emyojkg+0M8VQTFIk8dOsdP&#10;U0VFHNMY6mmMMpLaVisPLp1hT6Y7gkuAhqgf7P8Ag/1evkKadNARwPDyHyPWB6Zaikys8CB42r/C&#10;08cdJOsIZPDFJRS3DLAr2eYFTdW9RDX97BFVDf5a/n8+vMoKsVyPPgf2fLz/AD6izRxxpPRxU9Oi&#10;0tTAs8qIVhrIjH6YaQvd5V1cmWzBddwSB7sBXJ86/l0y2kYAHlnyPUI5WdYwrwVtFLNWTVUk1HFH&#10;MUoZYwZBLj6n0yIrLeNla31t+rixj/PH2fz6b1EClDx8s/tH+XpoIq3lkyGKm8vijkxkMkcaeWrn&#10;kc1SVaNOP2HWRVIIW6oLXN/d+0DRKMceP5fn1WjV1oa+XzPmDnh+XUGJmp0Z4KkVNOsqyyMLQx1t&#10;SWUVFJCygG5KlnJUKrXJF7+9kBjQih/wD/iv5dVHbWmf8vr/AKvXrjVLAJZg8niolkWecVUztVSI&#10;9QrNUY6enAjktcIbDV9fxf35VxTzPpw/McR656vitPIca8fy8j+XUOpaKehylT5tOSfIGaGGnpBQ&#10;Y6Wlp3V0aPyENKqnUSFW7MeGYj3cAhwMAU8+NT/g+Xy68wBQkca4xRflT1/z9c3qixmkpYZMtA1L&#10;5FSkxcUsUU8jCeplkpZlt5dXqigiJ/1TgN71ooNLdv2/5P8AP/k68DU1A1Y9K09cfb5cPPprZUra&#10;8V1FWaxXzutWXCU5kiqIgjMabQwfxuClillbSfx7uRRdLCmP9Wf59U7S2sGurz4cfl8uHTu/onj+&#10;6ienqJTBS1VNHU+aCmW37M6KtvBK6gNcC4INwB7bABHyHn5n/P06T393HgfQemfL16yJDIEqWrJ6&#10;OeOGCMTJTRBKmjhWb0ipaIDzsXbyySDi30P1907TQCoPzzX7PQfLq2mlakGnpin2+p+fWUq5eees&#10;yFJSzlZq4PJFGaRKemOgU1NHpYNG911twSGNuAT71QUAArX9vW/UnB4/KnDp6anqYv4ZkaeGALIY&#10;ahJ4wtLodoDGb0MrBWLIGFg9xYH6nljGUJOMUp/l6d7hRxQVz/L0x1ljVVKVsUuuBT9zjqqKGNKt&#10;jNeNYZIqzRGrgXBlKtqT8Ec+6Gvw/t/4vz6vQL3j7QacfTGKefr1IWolmQPUyiE4ySeugnpJ4qqp&#10;x9LUqKaZ6hlUlmLKLG4I4ChRyWyqDgK1xQ1z6f6v8vVg1ck0pnBBxwP+r8uHT6SVpII4pZWhkSas&#10;qKjIpFHDR0Oi1PFMIzd2d7t6nupP6Sbe2GVdZJAqKDHGvy+QFenRlQFODnPCn+c/y6fMf5ameljC&#10;00NTUUc8fn88iirasiAig9SK0QOnWbW0nmw1X9pnGkGtWof2U6fXuIoBkcfWv5f6v8M/FpTMzUtT&#10;SPO8AaOoNRJJUB9S/ZzTUDRAAgC5YSEkNzY2v7ZcEdwNPsFPn1ddJqpH7cj0wB/l6VUdK8Zg+4mo&#10;50pqeOClqaVGLpBSg6HNBEC04Cal1kkKW/HtMSp9R/l/PpQFA8gaY/L7OpcczhqaWCnooaSR5kpx&#10;jK2J8gkTx+R56mmqxIgViBpVSdJP1vx7YZR+Y9eH5HpRGa6SKUPpx/MdPFS4FVTwU9NTxBfPSyxV&#10;ss6mT7qnXw1K01lYhrkNIq6BZrWNrpyAFLMSPs/wdKjlgBT86/t/4rp0aD7aRY8VNTRVokVKihaC&#10;qjyBo4bAjG1Ljxzo6h3VXVPrqte92WKt8df5U/MevV6afgp6UzX8j5j8h0pZI6KeWrqYZIKuOjhl&#10;mgj8C/xCjXQYhT0MsAEY1BijanEjXsb2HtnIAHD7OBz5/Zx6d0oakUOPzH/F9PlBTp4KTHwiVIWh&#10;QsWpoaaqKqwL0c7VIJNOsgaVZl/Ppa9/bL8S3z/L7R/m6uooAP8Ai/sNf8I6dqA0c/gix5WI/dSC&#10;hWtU6KqSnuZ3mY6rl7EDTyobUL82ZcEdzfn1ai0AHrjpzp40BpnqqCBchVkvX+HXHQvGk1tUzU/O&#10;qO6gU4F3YEg29smnkcDgPP8A1f8AFdbpXJ4+fp/q/wCL6flpqmOlkajqK2StojWTwTSNTgNTVJDz&#10;SimnChtHNopWDXPpF+fbZIY93An8/wDUer0oOnapkWajqJqvI08tNJU0zLR1cXklr5FpBE9TMtME&#10;V52NyNEzAfRzce2hQMNA9f8AV6463jOo/wCqn2U/menKmaMjwUU71aS08dCskFDCJZCp8zUVaJFC&#10;QpCeGljH7i8WNwfbbgcSP54+0dXFPLrOTPMIo6BvLUQTvU1UlOuv7h1CyyBsdURqEZHFrFiShtwL&#10;+2sajXrYYcR1Lo/tZ2qsjGa1gHDxitjhpq6ZagMs8D+GxZU+viXVb0KQB78w/Djrxya9ZqCOeiqY&#10;okp6ZjUwI8U8ihFUtMUgORjUBkkjjIKhgLrYaSB7bYV/1f5evdZWqKWlBlyQm01SVkDzNSTyuBGn&#10;20E0SxKQSFuFLstj9b+/aSeHXq06xsypHLMEFDTUVFTSpPmZlo3xrswdFQwktJrsLqAb2B0/12Kk&#10;8K58uq/5PXruVYYoK7JUVTVNBMYqWGppp4RV1EtUVX7rHCYKjxGSxmYp5PrpJAPvYWp00AI/Z+fW&#10;uA1f4f8AJ1iyrRmKenqMbLRpHQQ09JPR1NNJlJaqnkvVNUxELeNzcBlkYMORc/SyKtQa48weHVJK&#10;cB/LpAZYQr55q2enhAohHJLRxSfcffyXkMSKsZ9enTchypsFNr+18NDgVJr+VOkr0rn+XQCbsrMo&#10;zRVtDTSUcDQTirMKF2q4Ei8JqK7C1BJjM63aJItRDc3AvY/tVSlGyR68B9jdFNy0lKgUB9OJ+1f9&#10;WeHRUt40cVBTVlVI2Qen0UssPlkjM9AZRqV3hRmEshFhI0fqQWDexZYPqYLio4/P/Y6DF0oCEsDT&#10;/B/s+Xr5dE33vBSUdYzOZlMkctlkTVJJUBB43EKglUIst2F2IHsbWRr0D7tURvPr/9Law/jKK2li&#10;OQWQLMCeBawX8f42JH9T7NwKmnQd4ddfxjXqudZ1cf5tVNxY6iLj/C4v/r+3PDPWgQcDrA2ahCrr&#10;k0+ojx6/W8g4suj6/wDBfz9ffvDbrZxk9Y2zSg6w7NCxsWIKaL8Eqx5Nj9R+fe/CH59a1L1hOdD6&#10;ibBS4VA7EB1+iy8/6o3IB9+8Mda1DruPORlwrsWGj1FNPpZW/SR+Tb+nHvxj/h69qHTvT5ZGJbyl&#10;kHpUABtLWuAxsPx/a/2HtqlMHrymoz06wZEMfHbUCST67qWI4U3+h/ov5/p+PeiK9W6dIcgulVsp&#10;Y203urGxv+g3v9fzb/W960jp6N/wnp0hr1ZijElQQWvYDTp/JW5/2Hv1PTp7qfHXIRYEKTpI1Fbr&#10;duNQBuB/T3qh60TTqUlWCNWocmwD/WwP4P555HvwFet9eFWAb+gsSLm4PF+AV+l/e9PXuujWKXI5&#10;4J1cBTwPpoP+8H37SOvddGqAsxNl/SDYXAvx6v8AY+/U/wBX+of6v5DXWeGrQfkfq9RUsb/0JH/F&#10;feiKdeNKZ4dPENQOG4JsbW54Y/W1vz/r+9dUi+HqcKpQxtYhTb8EXI/JPHvenpzrIagfQkDm/P5H&#10;5Fxx79pPXuuhUr9bpY/X8/Q3H/I/ftJ60CfP/V/q/wBXoOzVG3JB+h/ULkX4ve/+9e/UPW+sD1QN&#10;yOfwbEWAtY3/ADx/j79Q9e6iSVK2v6Strqy255t9T+PftJ691i+6VRe5ubgXX8n6X1ce/aT17qLP&#10;VXuCL/kmwAtb9RBAP+HB97p17pnqawgsNbcgta3DAL6LW/2P+PvdB1o1IxjpM1tWAOGIuASxb0XY&#10;2HB5HN+fe+mWoV41PSAy2QuPw1riRXfQQ0beks1uR+CfpyPdCp6ZNKZ6BXdOVUxzFZAiNHUSll0y&#10;TMsLC/pkBQr9SPTa2rm/ukiDTXq0QRjTonm/cokz18UDOAEhmiaCSz+uQCrgOr0uhsojiNgSwJsL&#10;+ymSLxCOnUj/AFscOganqKmPVVVSiNkMVQ5hc1BZpotLRGjRWj16UVSkbLxcWA9viA4AHRgmPz/y&#10;dJ0z0sAkDS0bCpVZi1PF9zHTsEEz6EjJceReVOnQr3Cji520BPl08FJ4dJCtyEcn28Jl+6l1skMt&#10;Ej1Wl0kFQvi1hDMkSBY3vcqfrf8ADJhAxpp14qdQ+XScrMok8FRBJJTwz0RnWWsp4nZppKecMUkR&#10;x6NI8YW17u1/z7YMAGenVFBnpJGtlCvORFG00cSsYJPubt5PJH452vpRxdH0Akm/0HtlkCnHTirm&#10;vXcGVDz06CFI4oPNT02jUz01RKhn8cslgSzcob3VgOPrb3qhpXrTrp6zYnIUtVD914lNSKqnDyRw&#10;mI00cn7WPeVI11QSSEXnJ1IjkFbH25GmQevHy+zoQYKt6ZqSoqHc0b1bUbTU4pTFUzMTKtTUicfs&#10;kMDaRASxF2AuATaHiOqefSlhrakyrj4a37iKKdZ6iYrPHUU4kOqalRpAxqdR9KuFI1cgr9AsFOvB&#10;V6eYa/xB0eYQypBNUTpD+6pqHn8NOr8N42UjSxHLcix+o302y0yOnFKzVK0MwggqI4zE3hdBpnLf&#10;cQR6RxoBBa/1u1v6D24qE5PSchs46m00r1rxCorBFNNIvlhIllMelv8ANSRkBit01oW45t9Pd/DH&#10;VQpOAOn+DJPKlQYJ1d5ZY3SmqI4oqeokZhH51kjspLC3ljIA9PKm/u6xkcOqGMg56f6ecXipJWji&#10;ZJGSGN4oyZ6aouDUCdLes2e/AAH0BNgXVQLnqukdOUU/i1FhM88pUPTwTaIZ4IJPGsdQoC/uIoVl&#10;YAK4LDge1Mfw9bK1HTnTO7RRMZi9RLPKzzRxJE1Wvk/YSMKLKE41EJ+QQSL+79N9SEdyqaaltKT+&#10;JSsSM4XV9wCaiIH9xRwCR6vyL+7L17rk07mnZY1jqpvFUsz1gjjXU8odGiCqEbQNXBANv9b3brXX&#10;EOYNBNTM6XWLySzxeZHk/dangiQArpksefpbji3vZOM9aVBqx0pcVkXSKGaSQpGGlZ2utT5GPqMM&#10;ioBYarW1Aeq5v/QvmClunwAOl5jczGpbVJoASngFJo1M7qpkjWK49bGxsPoQbi549oXC16ccqRjp&#10;UU+butOzeOklk4EYdjOq8+PUq3CXUH1tYkC1r39pmVVz00vnTpb43Ng+okKIX8ADBhEwQiRvIWBP&#10;IIReQCPbLlagDrTnFOhMxuWY6/SVUuHGpwtww06XJF72F7H+h59qE00x0kdWqT0vaGtBBIkjIH1c&#10;Af2VudH9QDYk+3RTy60pFe7/AFfy/wBX8g/w1ZCki3q5AUj9bfVtL/4XIA976ufCp05Csa1lU8el&#10;TcgcD1DSbgA/jjj37pr7OuJrtAYXYcjUTpFgf0qHsfqb8/X34CpoOvA+nUGpyQAtyodb2Pqc2PpG&#10;oAk+9gAGjY690xVOZUCzaXuBydPlVL/2r8AD/BvfgoLUHWiQOk5U7ihCuwYEDUVXSCjEG1o2AAvb&#10;62B/4ptkIFT00cmvSOrd3U8BLSzhEsP1OlkDcIRpFr34N/oPe1RCOPWiDTHSVqt7wRxnXPCELIAy&#10;zI0bszcAgcqxHKj8+3Qqjh1YY6iNvilk1qlVT1FrHxkvDMCzBUJQANf+jfT8+99b1H16ytvG7CUy&#10;ROqovgjecxQyKv8AnArP+mRP6ra/9Tz78QCKHrXHj1LG7k1MpHleNeDEXsAwv5GcgIBz9R6Qfra5&#10;vUIoNR1teOOnE7ppltGapQWsEsAzudILqWVSrN9QBERf/H3vQGPDq9Txbh1lXcsX6ASoYiWL9xY2&#10;ta+lnIAHP1Qgt7t4YXNOval8upf95PCyyNL6ns4MoHiZnFtN1FrH+ouf97NWVW49a1A8R1mG5YlY&#10;szxiVhZo9IMbE/pWMgCxtexIHupjFMde1Z+XWdNxIR6nUhhciNV9SKPUVYWW34Yk/wCv7aKmtOt4&#10;PXFNxxgq0ayIAdQVjG3ANleJwtz/AL6x/A2UYCp68dXl11LudEXSksJ1rZRIyM2onhr2FwebhXP+&#10;NvdQCTQdaGs9Nsm7IkdmLFjxdZNU0YDNYmIIFOn624uPryPdzGQKk9WINOnql3DGz65JVsGjEQjQ&#10;L5I5BdLkC4ufpqAN7e2TTqmvOR0raPKsWDPIXPCEhAAoLHlgbXINxf8AqPddIOPXpRHp/PpUUtYj&#10;aSV9SqpLAKvJ+pB+gFvofr9fdRGFNenqdKGnkJNkPJYCx0ljcalYixt/tv8AH3Y5630Xr5OhG21g&#10;Y3lhiLZ6mlWZ1ZtLrEFiJABuCTqPH49gLnnG3gfMdST7eL/uxYj+H/L1r6/OvMsrNMrGdI6kT09M&#10;3igQ1tJN5WenY21hVUCO/AZ/V/U463v6t9Q8OHWYPKUYW2DUzjqgTsaPJUspd0VcfSTVVA2mFFmk&#10;+4jjqBPkaU2MqRyho2sSAdRJ9nFmInYgfEc8fSooD5VGepMFVhBHwgkHh5gGrDzGrH7ekHiKr7ep&#10;o6l46CmpiBG6likLxRjV54POGSEM91jV7hSUsSbWUTqpBAJJ48Bj5H1+Z62hGpXAVR+YBp5iuFBO&#10;APsp0YPZ9K8UFFSMwgmkBgyixyg1McUz+WCpnc8mHSV8iqQLuygXv7BG6srSs2aY0+hoMgfP0+QH&#10;R3ZR6UCcDwbIrxwx/Ign5k+nQ/YfG+epipBSCalnFLRehojUVNe8ugxx+QC5powNesgahf2URR+I&#10;QOJ4/ID/AGTw6vdS+ArFhQUpniT/ALA4/Z0dzr3rihodlPl1gq6bJZJGKeJmppZIFd/FEaQ86/Gx&#10;X9w6b3IJsB7H9hY6bXPp/s9Rbf7kJ7sluFf8HQI5fbc+FrchPXmkxpmqlSWppTetmrG/epS1PErA&#10;LMqjUGudSsLqWFkjVDaAK08v9X+qnTDuZYyGxn/iuo/We0N2dqdq4OLEU1TJtuhyE2QzFfTwVMWP&#10;mrqPQKiAVXraM+JVeGQqqtIdLNf6roI1A0nj6eg49BrcH0KSuB5/bw/4rHr1cXt7ZMFNko4lDSBo&#10;qVpZ51jlhqWiTwUTN4gfG0KX1xxlfpexIv7OreAA049R1uN4xFWPHoQ8/t/xUbstLPFIzmCKUGCL&#10;VHHFaKRNQaQGVvU4f9QCj6A+zRotIBA6IVl1Egmo6RnXdNFBV5eSpaQU5yIipoagky+JovuImSRb&#10;mJVBMdgQG0i4+vt2MgvQ+XWpAOI6FKspBLTU6zRhYIJp8m0DRohVQStPHE8YFlmBsAPTcn/D286A&#10;/MdM6qHHTJn3gjpI4xSQQxTPDH54ow7IZW808MkbAJpIF1H01AE/X2nmAAwOroMnoLCkuK3dR0ON&#10;dxTfYirkWqQGGOp+4NVNBFTrxqjf+2vF3K/2PaFqpLTpeio0WePQ5Y4tkTJNEipCgnT7dvROQ9mh&#10;h8gBIYXLEEEXGm5vcK1OpM9IWIAp04QSxFKyYM93q4KUFo4ZBLIE9ckafrNtJCCzC9geDb22KUJP&#10;Ws1p0jp8cyvUwBo/tLmOoMQEUjVE8pK+RS1gy2sdNgABx/VO4qCB0tjbApxHTLkWh8cyKyuKeCmi&#10;khYHSyFyJ0ta5JuZPIBfm5ve5RuDSvSiKnn011FfPpkoJZJCYG/aWOFZTUaGslOapLaX/wBWLCwU&#10;n+vtqppp6fVU1a+uNRAj09M4qPDDAifYiOVNUhcH7kaZFKsyyANH+ACLe9lCF1de1rWnSeyMQbGt&#10;CtK/3VOJI6fwyuzqVkE8gq76QQTdzoAItxcD3ohdPHPV1C1z0mMTXxzTQ08z/bTpFI8PraJYqgRH&#10;yiQnUpSIagW+rGyN/j6ppTy6uy0FR0rA/gUpDGkrGjWSkjsUWLQRFrNMqrYyozIgZT/iLG/uysUw&#10;fPpsiooeneheGCnlcStapUrLjlWQ0VNRopSRXDDVp1/57QdRtccXsoFKH16TuKNQcOmHM1AZJABR&#10;RyvBTx6GmSVldWLU+lZFBuIgNCyaiCFFuPdelMQIAr0GMuTxMFExqVmhmWUM5j1yPL5nd48fSued&#10;agB2Jt6rix49+6UBWP2dQF3FWT6I8NSzAEKfPUSBBSAMYnWaVl1I4DnVx9ASTYD37q2hRx6iZ0pD&#10;SsZIRLLJqhZ4QqJUU8g8jIhl9KOz8SSBvUpYqL+7oKmvW6gDHQT7hmraVJ6v7yiiWfFM01NQx0E9&#10;TUU8Uhik01FQdKqkoAR5EJsAq3v7fx59aBNei8V1bUY6shxmVr/4vXynyLR06yR07xOh8KzSVoCC&#10;YqWWNiPI2htQUW93AqK04dKYyoAHmem9KqSKDGwRKaqVKyes+7SSNHXILqVjl6BAWVnu0kyli6H1&#10;LawtUjOry6d+fUmkiydVj6yrWvjp6SWsT+JUyg07BK5/JV0cNRUolTJ4ZDojKGwC2Cm5PupCny68&#10;PPpVUldS0ORb75nDVOPSOnkmlCrU07N5EpYI0GqIxIrLIxOnSSTdgPdVpTqzcT/q9OoiUzQzNTQU&#10;+NnyGUdv4lDdoHqWEhnLUzy/tyxtGPFZzqZNB/B9268lPz6ZMlSUqGrmokqKaCtldsfBRGlozV0i&#10;usKu8qXjengvomiU67AEE8kaKjienl4jqDStS1s1VHNDJUV1FHDjZqueBZDNTSN5aWNqsARlwOX8&#10;rBgWsrWt7bZe0U6UinSmRKerx1HjZqSLHE/fT18yGStMCIPIsM8TWaCWq0FWh1MilV/cY2UN6aEn&#10;r2kcP9noK5aQQQVk9XppMZXVseVqTBRiN5Jp0CQRPPECFI0xvrhIUsPI/JOp9QuPlj9nXiDQ1+3h&#10;69JDPztFQl5memgqp7SUyQytHFT0sRjWCIwK7h55V8k0o9J9J0WJHtTGATTpO2O48D9v+T1416Ys&#10;mA9TR1ay1MFBklFbWCZqSfCyvNSiWWlgoofU6FhPFJG12W6my+1CqNJXBp6f7P8Ak60c9xrQjPCn&#10;+rjx6QFYKKkkmzkprXlNAryU9K9StVUU01aYK+MxAeOGXU8bvKANEcZUXv7VAH4QKVP+TH+XpHIF&#10;WrE1xw/w4/y+nTVNjax6WRZY6UQ1LVdVS1LqI6fJVdBXN56Wtf1a0hv5SmgCUfT9PuwKaseXl6fZ&#10;0y9SCDwNaehzmv8ALrDXTvUU0KQ09dJlYHqfFEpp1kpXtxSUhteSKweRqUzK3qJUC3u1FH+x/l4/&#10;t6Ybz0jIr8/2ccfLHUL7wvVRQinkrKKqc1L0mPjkq6mKWel8lRrEapLFoP6vWWVRoJIPu4TGo4+3&#10;/iv9X8zRjVqDI44zmnn/AKscOmXOvNjwweGSFaqGeRnSsiE1OjP5i1JLRszJCsR1ELYam0KxZjZ6&#10;NQ3nX/B0nlIStRT86H8qeX+X9gb6mbHRYqnnxsaxZGpqaSnzemgmnVZFIZaQVD3KCQmFlSBWla5e&#10;T9Pt0I2oh+A4f8V/qp027R6NQ4mlcf6qZpjj59RqefGwZGpkDVU89X9zSVyNHFPK+UoGBtqUGMs0&#10;xRPI8IOiyjljaxU0A9Oq1UNU+eD9o+z8uP5dT2ikpcTStHVS+apooGraZTFTUOOpVqmWngaNl8k0&#10;ssqq55Ulbso597xqr5f4etAnQKegqDin5efSRzU/nqIfI1Crw0cn8KgqaF6iolymVDVFbKaiSyCR&#10;lTTTRvIRcfS9/bsajy9c/YP+L6ZlIOTTHDFcnjx8/TpMUWRgx7ys89OjvQwiiMlVURtXZJ2M9VUV&#10;FcYzqpzCjOyurBC6KvI9qNJp+fl6eVPn/h49J6qDQnyx61+ZAFRTJ9K/sh1s645lyVY+BelnApdt&#10;0eVSsV4i3+eM5uQrxtpEVS6upFnATgDwSvZUinH/AFf4evEhe9yufhrX/VjyPp1moJaOZ6bItAy0&#10;9o4qOnyLk0dZJVBgimujDLK61RMmklJlQhlFio92KkDSOPr5/s9afl1rs+On7eB/ZxNfzp08SYwU&#10;cb0c9JQ4+qmSaqqqJ6016wUq2hUUdTJfzzya3kpQzBow7LJ6vV71gnUDUetOP+b59UZdIKsBX0rX&#10;/iz6eYr0madVp8i8lVFLDJTZKlpKenr55Jlhilo2p5IJy6hkKIoSB2GoELqawJ9uEfp/kfs/Lpul&#10;Gq3r5/Z/qp11OJaWrSnpisdbLDNRqCkeSkpoaifxSu89PZU8RQr5GvZWkUH1e90Ug6uGP8H8+tYD&#10;AD/P59YnpaqnrsTHVNS1Zxf6aOSndYsi3laOGkAjb9wB2iDtKdNxpIsD78CtCR5+fXu4Mpbup8uJ&#10;rw6jVX+QRrVvU1ktZNLUViTOsBSWeGTzLShShj9AeUSsYx+k86VB92ALYHD1/wAvVfhFSakH+deH&#10;5fnw4eiVyQdKCAFZRHIsc1FS0U8UdVJNWBxU1Z0qdKjU6hPE4KuSNHpb3dACxHTLCigmtPlxJNc/&#10;5OHTalNU0LyCU1sVOHLVLyQRUs7rHTFnhhLsXVJokUygqULC2oEWLmG4U61wBqTSnHzxn0FK/Zx6&#10;9T0ESRVFOtP9vecz0q0tan8aFDUU3m8stMFA06Q/mikbW7aAAoUA6NeJ/wBivVSgGBiueOaUrn1+&#10;Y8+HWPHyVkdXVB6pfDXKkdPjqYRs4goLm0DuoILFQwJF2YlLi592YLQVHDz60NWSDWvkPT/V/m8+&#10;ljhvtqaB6uahSbVQJj8pAJDU0Sh5vLUVs1CpGmQRERxuSWW4IOlSPbbiuB69NuqDuIxShofLjw8u&#10;l5QUkbNiKoY2OOskWeso3jA1w08S+WkgpXj9YkgijeOK9yJAD/a9pHABOk4/1f5ekxAxUZ8vs8v2&#10;dCPFkc7NHR1l6KqgmLDHQ08kc9UaSkYMuRcyaWWvpozqXhy1jcavaVlTgK/6v8nVqyfF+z/V6jj0&#10;w5unm/jtBFFDDVSVk1NJX0qY6ESYVHV444I3jH+RmniYSSKx1O4Yk6jy4vwktj861/z/AOodMONR&#10;oM/lSn+an+HoxHUseLhqYfscxFSV9FPT4ecVqTNjnKVC5KmlytPHdWhlF0Ekl2Y6YmB1AgnvlJAq&#10;tfP/AFf5urxhQag8Mf7PRt9zUzz7qxE9TLkJYZykqEp5oZlqV+5qaCipmDCOokYBoVKoApQDUWsC&#10;laBCeHH/AFf5+n5GAFT0dv4WdZZGTeuS3xGJlxdEGoxLTrJDT1CUtU8sk7xDhXfXIpT9J0Le4YWe&#10;ERlkQJwHUfc0yB6EHh/n6uSyVYvijPmSnVws0QYAmVUUNLGDYC4F+G+t+OR7Eqd1B9nUdyCteg/z&#10;WWjJhMhaMUyyvNGrqrSaxpjd5G/IQEi31v7P7GDU3DpFNwPSCmzrSMniR1ZNbIWaJGSBHs8Ak5AH&#10;HpLAG5v+PZ6tuQOFOkvWenrFl8ELvA9OzRyo0hvIhZtbq+leVsWNxwx44v7L70hFI62BU06X2IqY&#10;RrMcnjZHJVREUjkD+lz+S6kWBYEWIJH09gy9lGSOlcYIH+r/ADf6v5ASsdNFHGhLSM0mqJyY9AXj&#10;UwUnlbHkEC55P09gy+mKt9vRjCKLXpQR1MTgBk1LqR9WlWLkCykG301CxAUX/H59hO4l7ielqipp&#10;1jkkv+20bWdirNIE1Ao+or/VWvYH/H2WSzMQUpg+fTwQA16YaiaZeFQNPcqoik9J9RX0sf7J9LH2&#10;Ts5B7er9Nspnm1gKXDMps4VZNCehxpt9QRY/1+vvasSK9e6xRUqyG2sAPI7zLpLRoy8aW1D6n6/Q&#10;/Xj+vt+MYqOtdOtIlO2hipIjZmBSNrKyWB1MFBYPydKDi9729nu3lWOePXulNSxssbrERGAhYAgf&#10;oZrDQtrkEki55/B/r7GVn8OOmJPjPSrolLRxALZQrDxIyB1VLMLsF5JBuCPr/XngV2hOkDqnSro2&#10;9Kq+n1MfV6ASNWt2JA/rwP8AD2JbY16bKgCo6UEGn0kMDfUAbaSBp0te3+Ps7g+EdVHT7BbUD+mw&#10;ADfgk8G9x/jx/vrr4/h6svHp1h/UAQPTY6SSCT9PrY/717W9PdOSWvbi5t+Be4+n4H097AqadVf4&#10;esosw5IuAtrIQDY/U/63192KUFet9dELZgosSbnUo5H5Nx9B/r+6db6wScCwAJKnT+f9gB/re9dM&#10;t8XUFig4/INuATc2/AHtg8T1rrDdQdNxe+oXsvNrGwP+HvXVhx6gytw3IvYgaRwQeP7f++v7S9Wb&#10;4emWoYcAcXuLqC/NuSLggD21J8J6seHTLMCSxHDa9NwouAfrpa1hb/X9lkoqKfPr3Te7E2vZtLFi&#10;SF0JbgaW/wAB9f6ey9mNaDp2Lz6jycOykNfgrzbV6Qbhj9Lf71x+PaaRRTV06escKAWNww44sB+o&#10;3+h54Iv/AIe6Rjur14dPlGisRqAWxABVQQwII1Nf+puf9j7NIAeNOkzfEft6eoo0S2mzawoGqwVW&#10;vyQAD/j+PZgooOq9OCW5VtIIA+lgQP1X9Q5+vF/eyaCvXuufjRgG5/KkvdCTpsLL9L/Sx9+BqKjr&#10;3WVYiWA0qDckfUlOfzwOT7bKGuOvdSQAU0sqhRc6wCBcm1gfyD+fehkZ8uvdQaiMD9P9b2ZVuxIL&#10;BeeQOePbbR5r1uvTLVR+hjp9BX1EAlmI5bg8/wC29p3gDDu69QdJTIQKNVg1m9QJViAuq5V7AHj/&#10;AB549lc9rpqVHW0NGFeg7y9KtmdYtbi6AxPeS7MfShHFrc3/ABf2TXNlqFVHSnoEs9QRN5QxHiFo&#10;3QaGmmRmLEq5A5JNv9hwPYP3HbVmU6h0270NB0GdfQD7uovSukqSxl5VjYxgzIBEiiO9tWn1ekNq&#10;JFhe/sDXe3NHIU04HTy8R1Mx9PMx0yxGXU+nQqjSvN40j0mwZCLKxH9qxPsqngMa5HTq/F0MeFgi&#10;Ltq0N5JYyAf2yryIEZZGH1JNyGHFvZf/AEiaA9PIKtQ9CjQtToqrdLqXEQ1D16fSHa35J4P9fr7M&#10;7VkXzp0oAAGOnWN4SQTIq6k0qq8knV6mXglrf1t/h7M1ZWFQePXm4U6hz1EF18pI9YJsE9KkkFdM&#10;Y+l7c2vfj208sf4vXpsJTz49J6tqIPHpVgF0qqGIBmV/rZhb6Hk/QH23rDg0/l/l6c4CnSWqK30h&#10;kZWMkrqbESBPHyDqtdTci6km/t9ia0AqOrA0PSVny8VPKwZ4g8YkMlL6VluWvqaJhYaPTzc3A/r7&#10;Tsuc/s6vrHWWTKWWRIpnJcRBhGgewf1ArM4AOr/VD6f7D2zInaadO+IDSnl1MhyGllBd3EaRqhc3&#10;4c6tLu31J/UD/wBHe0jinTqN5dTjXSghkvpLlUfWpkVGHrhJIOgj8E8c+2CWrQ9XJAFesy5CIkx3&#10;kCMoSSN4xZG+qn8Eq1zexJ+n49+Ao3n0mY6jXrk1VE5PJikViuluVAC+hl0AhfTcHi3I/wAfbbfF&#10;02/l1LQFlZhpLD9LpdNJt+6VZgWY/U8j6/T8e7gEDprrJGsLFgI4Q7FbqFCyID9bMFubgfS31N/r&#10;7sKVx1V/h6mtRxnSz6EfysfG/qRxwgAUgW+gsbD2ox69MddfwlFJkCvH5NWvQyOGK/511hX8H6An&#10;n6e1CW4Ir17rk2LRNBSBokBKqNCsxbSNUkbfXn6fT6X9rI4O4UBp5dNE1PXNMSBIqxKFYpLraRib&#10;QxkKLPYm+q4J1cDj/XP7G27hj16bc4+XTpHjG9NidLIb8Lq1kWKav6fXSNQtf+hHsSx25VR15RVa&#10;dYKjEqEdUiEYHIUi1g68SIjA6SvP6OLfkk397eB2WnWii+fSXrsRIIykcbzG6yk6VVSzEBFJcc2t&#10;6vxz+TySyazYArT59WUADt6SGQxU1QGHjlZJVKkKSrrY2cC4JHIs1+WH19klxZSOagdbx0n5MJMX&#10;jE4VGdmUekGK30iaIafVxe5P0PHtJ+7JCcjr1R69TaXCzxyEBI3GsI8iCOJacEgt5A/9Da5A5+g+&#10;vtdBtzK1COt/Z07QY2KnTQLRxmVlCsg0KpbU10AJGr9Vy3pNvZ3HbLGlB69X1nrqZYIRIJWNP4yi&#10;FVePWryG8MuhhYkm1g1jfm9ve2Ea8etL8XSXr5klhAkhUeScKnki8LKxbxDQWuVUcElD/X2V3YBH&#10;SqLiekNmqEn71QZGPhjiMcOhwGViNbicfQgar6bMQf6ewzfQ6VJ6WRcR0D+UWSSWfx06vK7CTzsq&#10;QFpFAljAZ+ViCDSefUL6bcABOYEOa9Kuo2MlnLNIDIxljqHEYRm8kc66jHJqAADG+lgCRY+2xx9O&#10;tEAih6XFHX1axGOSaKVYY4AJItfjgW19NTcajpvoXRbm5+ntXFI3BT1Tw1rTh0qcfuGRI4UnWZ4d&#10;Mg8yCMThlYKhZVGnRydQP1Fvzz7M4rt0GeHSaSNKkHoT8TuKFvtkWeJfLodJtJcM0YASIRsP0D8a&#10;vxyDx7EO37wEopNOi+W3DcOHQlQVUU+pBICbBiAjKJBe5RI3AbVb6n6WvYH2NLa6jnXB6QvAUNCK&#10;Dp4Z4zYqAAEsCFUgsCCpYEWI1Hjm5tb/AA9vuVbh1tVHAdcJqZjGZJCGAuiOjAXRh+6dL/h7k2H0&#10;v/sfdeHVytBXrBJElhEZUdCqIlwNXktqd5HIFrEWHu3aR3Gvy6r0wVlMjRmKQJI+lVZgVcIl9aXC&#10;8WP5v7LLqGN00tmvV1J4dB5mMYIZjMrqafSz00ge8iKwEZGg3LWNwoNvpf639gPcdtEUmtfh8ulK&#10;N2lek/LBIxjWEuFURS63gQRkobl1jjI0IB9fVZv6g+yKaA0+XV1rqx00tWiCSRJD4YnkdWnZ47Ta&#10;jeREYi7f7Tputx9R7Dk8zRSkcAOnTGCPn1hrK2IqRLEglaNl11DhdbhdLRSxWNwycjT9AbX59pJp&#10;wwr1ZV0jpBZaeCqE1OGXQY1P78beKKqW8yssi2ZgQvj1354+lvZHM3iEjy6tToL62GJ5KqZDzIoU&#10;rIAwkM5B0aRyCw/UR+kkkn20q0wOnKYp0nJaC0rI84iiaVKVaSZjEHaACR5JZSCVVLsY7EDhb8i/&#10;u+lgc4/1fZ/q/wANCKGnT5iVK1N3lR4TqikActWEVMtmiCkgW8gX1/QAcA+1Ef29VPQo4nJVcCIn&#10;pikSaWmhjhC1JMZYE+CVg+hwgAa4F7cKv19q0XV020erJ4dCfislJZZagFvDPGil2hg9DDyPM8dr&#10;Gw5CkMeRxz7ejhqemlCg56XlDmk0ROWj0MZHLStLdl1AFw2ki5vY82sBwAPZxbQFQKdUZgeHT9Hk&#10;lkWGLywpzJFZmQpJ6wdcSgD6AEBx9ePZ3HbgoD031NjqrEA+RpA/kAOl1cWI1qSPqOSefz7XRW3p&#10;16lRTrPFlghEB1+tWHjkVET1H1lagXBZj9W/4r7PLMpGRGfPHVSo6e4cjTl0KvGgiUQsmlw66hq0&#10;tYcgNyGH+H49iu2CBgeFMdUKkdKahyERBFmJdQjhLBgf85JMLXJJNvTfgf6/sRRulKdaBIyOlDDV&#10;CUemNdGlv9SrNGF/bCqLFRfixv8AQ/65UKFYYHToNR1NFSNALsrgxjyKedOv0lhpBXjgfT28IQfi&#10;/Z1anSKy3cNP1Bl6fN5bE1uRw00BjnmxtGaitokUjVOV4LqTc8fTgfm3sZ8pRJBK0mioOOiXcnkR&#10;wVFaeXr0r6L+Yf0TUvHSRZHOUkllDfxDA1tHEoIsHaWaMAC9rn6e5GUxH1HRY253C0HgMP8AB0Ie&#10;K+V3VW4taUG+dvmUXAifL0cUjy25isxsGH+pPPt4eEGoOrDdE0ky9v2joRMfvrF5KAVFFk6aqiYk&#10;mQTxyrdh9FkXgg/4e3KenT0dyrjUjV69IuKy3oqqaCVZdQsY45I2DH1Aoynhufp71IqypokFQcUP&#10;W1WNzqYfn0Fm5+pMVXtJU4V0o5yHCwIL0zP9Q2pQCpFrDQSP6AWt7jfmb212TfkLonhSZoQBx9T0&#10;shuJrfujOPQ9Abl9r5vb0jfxSieRFOp6uIL4QiqFeNSL2t9eOD/UD3jlzJ7W75sbl1Tx4eOoCv8A&#10;L7OhDbbxBIoWXtPSWdYp/Iy+FluAsgdQiiP1FJFZfS1r2tfnm9vcWz2oSVllWh8q4pT+fR2jq6gr&#10;kdMVZTJHTv4hHqKzSr6mV5AwBck6eLC/H/FfZbJbIq4p69Xp0G+UkgEqqJGZKgBUWPUUEESCKOBZ&#10;W5RmcMST+bj/AFykx6np5Hpwn9PpC0ebxgyU8EkShAJqSNjKpgljCea6/wBlZSVMjjni4H59yfyV&#10;tMlvfRScQSOkwmWSo6pu/mt/EfH9u7SbsHBY6mTdGDx0uo0tFHGZaVtVSsjTkhWJOmPnlQNQYcqc&#10;yNknhihUMaVHTjbf9XEzIKlRw61hOrO2N39Kb0bGn7qCGGpjhtOLwx6Zbu8lNIefXzJoKnTf6m3s&#10;+v7S3vE1Chx0h2+7nsrgKajq+3orsSHetJS11B9sn3lFHkasxQmt88zxCFKLDQ5EBhGEd5nAjf1F&#10;QH/PuOtxgWI6SOGOpa2qdZSFByRX/iujL1VRJQQxtWKlH9/9nQGedjWzH7aEwRfxegkSRY2kYxnS&#10;99BDEE/Uh9lBx0KF49N1Q0d6uIQ1MtdDPT0kuRbQ8NJOkYhp6iKGX9/SuqQGYKFNlKqbWOlTSa16&#10;eGBTqC1BBjQ0skcohop4Kqkr3lWqjyFew0fdxQISTAqu6i4BLm9rm3u5FRTq4UAVPTs1bS+WMytT&#10;NT1kvjfTTCohpw7iWlp56hFBAICxxDT6QbH62FPDpnj04oFc8Ok1kMhgfBqhq6isjhk++qIRjJne&#10;NZZQkhKAKySBliRtPpbUeHFx7oUeuB1dXVVz0iKvcOFx60tW9ZW1FFFlJKGmmo0jraeaOkHm8UWL&#10;qY9frmDpO+l2a9wAq2Dv0srYp1tpo9Oo8OmqPLY/KyTlKaadFFRXU0SAzUuRFaBDE+RdDqjOi4V3&#10;cFm1H0Lx7q0LoKEDrSyRycD88f5f9X+YOVDKkc1mo1/cuiQx1H28McsdpkoYlf8Adh88JAkZDdyE&#10;byWY+6eEx6cDIMDp03RXLPI0VC/gyFQcfJTwj7aOvNNVHVSZGn03HhOhYrOboCWLD8aigPFh153F&#10;NI/1f6uHUiethJ8sMVPQ1vl+3FHSOUFLHPTeOorJJacgSqUMvnX+xxpsSfdDGeA4evr1cFKCuP8A&#10;J0mq/d1NSUb2kimkeSYVFXTgIlQzgVEdKKbUqmSJBdEkJsoAvx78ISfs6TzXEcS1rX/L0gcz2BRv&#10;iaqVqum/hFRSVlRX1ADR1iViSpLHPRVoTTTInKypIpDkDRYk2fjtTqA8wceeOkEm5xeHq8s/y6RG&#10;5OyKfHYeHx5PGWerx9bBUPjkrAaepivUrmI6YeOYyUw0slTJZ2AUElgoWwbe0j4Hkfl+yvSOfdkR&#10;MFa1BGKj86Y/b0GO5O8qWVo6iWGsmNHkvuDNUQRtU0gpoRDSCjwqGJ4Yj6XpwkZQsQTISCPZpDsp&#10;9MU8v8p9eia639WOK48/T7B6f6q9Bbmu4cZkaefFw5Q11bi/vbYenoZKf73I1cP+W1k+QeMzzJDF&#10;6VNQt2YX/TY+zOHaZIu7Tj1r0Syb3E9QGqQDinE+Z9f29Ivdm9q2akGMpZ4CklDBT0tLi/t465ah&#10;4BJPLUaRaESElozFY6UIB9RstgsaNqIIofPoqv8AdGkTQpxQUH5fs/Z0X3M5Wkq6yKaiytfj4cdj&#10;Wxk9POskkgijvKJqeCUApD5GKyn6WY6P6A0WAKtGUZPRAZmqCGI0j/Z6Rdb2Tu6hycM9ZViu1SRv&#10;XUVcsU9PJ4NUbTQBBcMwP0Hqa/FtIPtT9BblcCh9etfvKcMGJqP5fl0+U/ZuLroaSolaqxtbSVCa&#10;YKGgj+3pqWJSif5NJ/nNMbOx1G/7lybgEpf3fpNB3DpSu6Iwq1QRwHy6Za2v27lI3nqKibFxVRmV&#10;Ri7iCKTyiEyyxJqI8qLrfXGeTa3AIusDodIFft8vs6208Ugr8NfTz6Y6zcmUpqyneny0bCkvDRg0&#10;9PErwLCZKQRpCFsjqdamU8OOT9B7cFpGwNV49Mm7lUjS3DHXsvvXIpTUKtUVc6UpWWEsZZaTxlvI&#10;k0kUiA6ldmGoJZPrdhyGxYxHy6fa/mKgEnH+r+fSQye8surSxZKOhmppFcQ4wmQUkM7HWJIrm7SM&#10;gBZ2P0Btp4s4tlDwQdNG9m4uKj06TlL2RPVVM1PkEepSXUsQhVopzDGhiFAzMQHhcX1aiTpBsSbH&#10;3Y2SDKdNrfsTRjX/ACdTshvXFS04Wnp5ImNI377TskVNLEBG4pXjAAhdBpEdiwu3PuqWpBqTX/V/&#10;h6u10pHaKf6vL5dJyky9PM89BDk6iKoq1aFV0qlOZmOqLzOoGmMaijsRf280IGaDppZTwBOenunz&#10;2Wxv2tCrwz0TgTRzsqCWWeK6OFkW7aFezLrYIdILcfVl7aKQajg9KY7uWIBAcdLeLsbOvIv3RnE1&#10;O8CSSyvDUwytElooZ6YWDhx6HstgNIBNvZedvgBJXozXeLg/Fk8Olzg9zZF4UpKamrFmjeY66GuS&#10;lycPjImBORsAsI9Lftql2Glw3tBPaopr5ft/l69GltfSsNIB/I0P7fID7B+fS4krJHlpswMW0MRr&#10;9CRyyRiGnp5oirZOvjVESYxE+RXWMAFSATq9otCKCgP8v5D0rw/1YMQwxMBXP8vMn7Pyp11SU/3d&#10;DlmxgqauehFTTUtTG6rTTYtF0VrQ0/CmZULOWsCS+rSfeiQGBYUBH519Otgq6uyZIwD5UHn/AD/n&#10;1FpKSCpxawxSpFFG4oochC7SHWU/yutSNuKcyR6Y7strAlh7uTpY1yf9WOmaK0dAaeVePlx+VeHT&#10;RVTVVPG1Bj/4elKlKMVUxT0yyh3LrM1fE+nWwklUATN/tRta3t5Ardx48f8AV/m6TSV+BfSlP8uP&#10;XyPSbyUy00c5ieknp5qdlWGSZo6miihj+1QzClFghYsyQSFlVuCBq9rIxwGcfs9cdI5dIFVoa/kR&#10;5CtOHnT/AGekRUVUsFJT0NHTqk8a+VVjnWjZ4qkBZKeqmdVaZDYylFLFGP5Htci1q58+kDk6NA/z&#10;H8+kPlTFT1VXW0UMvgFNTzVVFUyyJHW1Ey35aW7NGDwUv6gOLH2oQVoD0WzaVJK8PPoI81maeeR5&#10;FmqHrFISCZ9C6dH62EQA/OrQT+CPqT7N4INIFeHRFc3KPXTxH+foLautnnZqeZZnU1BUt6hG8bfr&#10;RFFrta92P1N/a5VUeXSAknj1zpoKODySrDIPGwQSSgB00nggH1MF4/w/HvdScde6cIY5YZ4yYXCK&#10;mlVdRdElXmVEP0A/sj+lx71jz691KkMVPGzRSJUyGfXE8sZC6QLWCchSOTx+APfuvdM0hkk1RawI&#10;Qdb8KFZ/9UdQ1eom+of1+h+nv3XuotQnhkkZKeSKoSI2jKAPMhsDIfq1z/X/AGIt79xNOt0xXrMj&#10;qjJHFp1syuVRma8wiHjcOwJa9gDcDn8+/eVetddSyNNIyzRKzkqVVUUE/kvGLDTexsAOD/r397FP&#10;Pr3XGpmchUnRda6fHZtISJnAHlUcEm9+PdQoHDrXWAoFeeCGzIzjUBcxp5SDqkY/UE8mx4v731vp&#10;4gpwFaMIVFkOgemPyL6fK8o50i5vf8e/de65Y+KM5GQVEMOiSPUHUhwZF9MaFuQvFgnFx7qTQV6s&#10;BXpXUGMgMikTGIBSjiWMsqlG80hjlAILW/SPxzz7YJqa9PrCuGr0oo8akaLVOr1YYoXNPaVkl1WW&#10;R0uNQvpCn6ML2PPvWr8PTqxAGo6fVxKzpNKwkBoo0EkIeAxRyyS6KfUFBbm92QL6Tcn+vuusaqdO&#10;aTSvSSydFd49HieT1B/HZ3B8huZXPLBhwSP+I9vqe3PTLpqYdRJMKJW0TBmgVDOkiAx69RKOodh+&#10;lTdbE8/W/HttpVFQOlCW9Rnh0oUpI0pqdXcwCQpGKX0y1UNN49McnNgR+FN78cnke03HPS1Y1C6R&#10;+z06nywNJjamL7e1IqNBVKsZZIrKNTxvLY+VtWoxn/Y/j3qoB69MgMZB4dJOhxMNTQ1dPHqY0bPU&#10;QeBVhmtIwEc06EWWK/1v/U/j2+8lCCeB6QLCGTSM06UO1Z48JJFJVJJVXu1ypWJWVrhI1sCWVLn1&#10;XB4tx7rIQaEdOw0Q0PSxmnhlZPL5K2nnciKqqKiNkdHNpIDHILq0eoJ6ONNrfp9tdKm009Pt6Uex&#10;N71+wMrLiInqDSVEyrE8FROsWPkZv3sjFF+ktoNj/T9PPtBfWqXcWpuI4f5ul1ldPZyjTUA+nl8+&#10;jqVe6IsljKPI4yo9dUsdNFBSwpNPV5WjjE0VLW1lSv8Am6dfVIyWva4/V7B3gNHKY5BwNTXFB8h8&#10;+h0t0ksCvE1ailB5tx4/LpFY3Ky0majijUzPkaKU1klTJCy46dvT51nPpcx6LNYFiBa49qSilKkY&#10;BwPUdV8QqRShLDNfI9Dxh6l4MDLVSVsjyR0RoZaZ6p4GpLwE1kGP8ixxxtOGkJCub/tvxyCw6Lq0&#10;09D/AKv8HVllaNC5b5Z4j7K/5Pl0RX5C56Y5pYJ2j88k0JeU1MLOQtIrxSOUBUqycKHuS97kk+xF&#10;s8KiOv8Ak+fQH5kuddxpOcDz/Z+VOPz6BeGkoq2gpDLqgkhqgs8geMyRUpsRJ4RrZVBJuFU6vwL8&#10;ezYnQTToPhdSA9KnAeON5kqF8lNQTERPAS/3UiWWOAmSxAKl2dgTp1fS54TSkkAjz6snp0pYNsvV&#10;SRS44TS01T5zTUiKdUCRnUJKjQDfgsv05Njwfac3Kp8X/F9OhGYY6Rm98DX43+FSK3mmfXP9xFKD&#10;CKqCcskTRWuhVAoKMf1f6/tXZzJKGUeXSadClPXoToozXba21Uv4ZxDILx/aqyP5HuY5ZSFDSKuj&#10;UCwOrWRwR7K3dY53U9OopdAx6Nt1ntKpqavCU6apamlOPyMNXPFIhpfuJhRfYyxFQslLoVvGpbSP&#10;Vcn6ewBv92kcUkj4BqKZz8/t9ejJIxo6sGosRkaaB8i61H32QnpYKWOgr6PFRmkt46SknpWUtSyS&#10;qyNbU+oK0hGogCEbq9jeTQKUAJJYE58yDQVofPGcA9Fs/c1R/qp0YHbtfRR0P8Ky1HTZGq8dBSZi&#10;GBTSrWup1U7GeVlJ1yrpBYkFUuY0JsQbdhjLrjJArVTxp6/yr9nCvXgQBQ9SFzNP9tmq56la/IU9&#10;M1FFGlFNG1TTRTKddMFUGSelIZFMY0kMuvm5NAGBUHtBz60/2DxPTZp5dO1LXZgrS0kgp6NpClTW&#10;0UtfFLXVVNHAEhWqNiyOA4kmRWuCPpYn3bsrqrXiAaUAz5eRHofTpNIKsepK5PKVlVBSxCeIUdXH&#10;TvVGCGmp5FBE0URgj9RkCqApTgj1Hn2+jKoyePDz44/LPTLGp6d4ZMlVzpOszyOWnqIMnFP5FoFl&#10;1QOKMhSzRujFHhYEfpP0ufbmoYr2jAp6/wCryPmMdMtx6daqbB1ipPDWClr4KGG01QKmGOcsfE6r&#10;SWY6XCkNURKzFgo0qB7spPA5z/q/4rpthVaDpXY2JXqJ62lp3pZyrokMk0tHVMYHSWR3yTKZGpo3&#10;vLAzsCABdrHT7RXJBTjXh5A0/wBk+fTDoRjoxWDy0Qx8iPVR09H9zDRVU1FIk9WameDXUVLvS6Ve&#10;KU2kCAlmJJAI49gK9qZafb8vPh0a2uIs/LpxnEeMipC1XXVePRkqkKSQSCo896eSkRpQqux1IGhd&#10;bDUD/Zv7RUBqD59KdQHQR74gWrhNBTV8FZG0950pml+8o1ZxJ4neS+t0UGKoigNm0gge1tmgHewz&#10;5eY/1eh6YkFT9vRfuz6aGKIw0lDCuOop8d9q+RWWsf7dLaKv+Gr6JpQwKNG3+0m3sS7TQHLEE1Bp&#10;j7c+X29FN8tOgNiooqetqJYqWaClqL4yCOhp3lymXghmLzVXkkUFSrtqjikKhFGluAPYh8TWumtT&#10;xyaKPl+z+eeiZvi6WuOepZ8BQhKZFqZayCCsGOhqKSNp7go3h5AdGY1DzqQHChbi/tltOp2yeHE/&#10;6vyp5dUb4ehw2zhqbIeOOqxEBPhqqQ5FDNVLVU0UhFKtNNaMGZvV5RTowVDoJCiwK5CSaAnOaEUz&#10;51GTj8qnPVVOadKTKJKkEiUiLSUs9PJSGKFvHT0lelNbJPUwRIzRIVtHGtmVuWuGJ9sOBTzx5+or&#10;in+r5dWbh0GmQxTM7U9Q649YGiixJnBZjV1qC61BisNL28cAYgqGJNzc+y9plU1AzmvpQelf506T&#10;SVqKdILcVDliY1hjSeO8emQsaUy1VM1pI2ilbShjKiNtTFmWwF/ze3mizqNPlg4P+H1/n011CxWH&#10;eKL7qeSCKtcGepkJaKOWQSBWMVOw4mjQhnWxB4Nre3GnUHRSo4D1p/kB4jqysFFfPoU6LHQ0tFFI&#10;0NVBRZPK/cRSJAprZrQrBHJVtGjNFCQx0xfRwxNvbJm1NQcQtKVr5+XWzITwx1hmxcdJIwWlehRa&#10;iSYzUdUyDExKoXyvj3B0lwNLwq5GkGwDEXfSUyYJrUcCMn/bf4D1YP218+maKGPL3o6emgpVptTT&#10;scdSz0E5qpjMlbjlrV8g+gkKKjOqkW49uM/hUZyTX59wpihpj/JxHW4zUUPSoxGImhWHzU60kWGv&#10;jo3hJWmpvulMdN91p1PKsoaRiUYSBiG0hR7QXEqv8Jrqznjjj/k+R4Vz1bUpNOlq0kJlrJ6mpETp&#10;Q6I1USw0fje162loCutpo3UEO5Bk/ULDkpAOAUHjngT+Z8x8vLq3TJW0z01G1QRQuKia0vmYT1xp&#10;YYQZI9EwbyL/ALuEcgvc2C3t7ejoWp6fs/L7OvdJSsxcuQnzKO1UrJBDU0of9uOOiq3WNqQOFAWb&#10;xi8XN1a4sDe5lHKI1UilDgj5+v8Aq8utEgCp6C3N4dIqeupyIhLWU00VTV3EoT7Vy0XjhlHrnYFr&#10;Sfpvc/j2aQSkurfwkEf6vSvl59J3NTjoHnRVWGklhpmAlpMTSU8sAqSiUhFWlQPs/wB1nIJYyfoH&#10;9q6gj2dA1q4OSCxI86+WcAfLqh+IdJxsU1W+tZZ4JqqtmFEi6K4ZGi165KiWSICESRMomMisAbWv&#10;aw9qluBHRWyBSvlQ0/M0INKfP7ethtLdKGDZ6xKlRTLQ1cs5jab7BfK0uQkTwmnqTZ4ow4JkVzLf&#10;WRwt7+6G9D9pqB8/T19TT5Dh0p8EudQ6Ejb+xKushM1canH5GjeP7YU9K1DLLAJPEAY5wZJFRwpL&#10;n0Ai6kj2lkukDUioynjU1z58MCvCnH5dLYLRyKt+X+r/AFf5h12V0dnd2ZYw0sf2GONCcbUTU9PL&#10;UT5mKYl6yaR5wUjHlBXyTxhSv6P6+6GUslACSTX5L5D+XRhDbBmAPRm8X8Mdp/Ss2dWZORqVIoqJ&#10;hop8c8q+OeaOWMambTdg+vSDYKPe1S/YfFQ/nn06M12xaj59JreXwu29NjlnwtE+26lDojZaMynx&#10;UQskc0/Ctzz6rH+lufbsf1sR7iXHmPSop0420FRjolu8+hstsDNCkr41x1FU00uhMgf4guVarlWW&#10;ZqmYq5j02Vgir6UJW4tf2pN2CCrDvFOGNIHoPP8Az9IJLNoW4dCPsvCzPLrpYKAGidaOoKWkkFO5&#10;A+0xOtZVVCLI5dr6QStr+yycivnnP+y3DP7ejSyoBQ8Ohc+xGPKMKVYZWjjV6tKxpHpvNMPDI8M4&#10;1xRgLoiv9WN+LglLUECh6PDppjp2qgaaV0aamE3iCRQQVT0+OqmiHknhhqAi+CqYtrIUstrFnIvd&#10;qlQDT/P/AMV1fpAbsjFRRVFBMZYI5aefIVkcjrJMkyg6YWniUI2ogtEw0+sBTHzf3WpDgn1p8vyH&#10;RffxiVAp6COn234KiXyQ1lVTTinKl4R9xSuYQ1PWu0S/vh9YDp/ZX1EAi/uz3AK+QOfPB+Xy6Dv0&#10;JU48z0vJKOop8ZPSSU0omhplihr7KsVRUagRJVTgERLchF1WGkD/AB9kkjhpddRQ+VeHrTpSbcqN&#10;FOplPtqesjannm/h4aOI1EKurUUFNDD5KWfFxIpL/csNMj3ANrf09ls0yq1V8uH7cg/Z6eXSZ7Qv&#10;iv5dKTbeFdJsbGcZT0VTMpSAmWKBftI5PPUVETTIZiXa4Ebtq1k2AFvZTdzEhqmtOPyP5Y/MeXHP&#10;TkVuqHHQm1PhEFREzxU8MMckC0HgE9UjqCn3BrJyDJIVLNKrMCq24bj2WJUU9TxJ8/y8h090kc9X&#10;rEYqtYqZI8fEj0iokZgr5JI/FWLVU8Wp0cJ6EYgAm59JJPtfbJU6RXurXj64ofP16o/l0ErzvFJG&#10;tDCyiophW1FZUwxVNQZqWUrSU1DFJcQKBdYixYjnm9/Z4oBSpOQQAPLIyT65GekTfEes1JI4r4PG&#10;kTNWTGFayKytUPHGZmKiQai8a2Rm+jEG3PJ2WCoTwA8vT/i/IdNtinQ5bbyQfHwSRU0HkqkZJzeV&#10;pI4YpRFDE7ONWlF1WVFB1XJPtHNcNXSTw/yjpxZCM+XQ2QT0LCeEVFPPXS0sYiZomppxQxqGZllB&#10;Om50tfksL2H4BW0xP+z0uDYHQMb6i+7o2ap+5kmnSnqJ6WgEULUtJC7Q07TtL+4zzWchioIW5/K+&#10;1VpOUyOHqfM9F83xdE9z23AjmOI45RLSV1Ihrahqel8d2liimcJIfOVJ02sebEH2IbfdQGq+ogEH&#10;HHPoOFOt9F4zOCjpqKupJtNTSywSq1HVUktXUlP0w07rGXlVIoxaD1IzH1WBHsaWW4ePKsimhqMg&#10;0yOJ4UyePHGB1dCA1ei67kx0SST1eKkMNJU4uPy0ctKn2lH9khYV9XSVBLmSMBUjKg6tN3ZufY+2&#10;64LKscw7g1agnOryGKU8z8vLowUrpz0C0tFSY77GqY13mrILz1lOtNOtSznyzVT0TqP2nbTe4DAl&#10;uCtj7FCsZAVxRcUPl6AH9vVceXTtSV+PozetiigEMdCJZGPjmepaQ2enWI2MQQFndSQSdNrW9p5o&#10;WkFFySTT0p6E+vTUgGknz6Hnae5XqxkTT4+kgp8dV0rJR1WqQTw1a6IZMYsRQLMqKVEUl7Agjn2C&#10;t129VZdbElgcjyp/FXy86+dOkfQmfcxVkFO+RmOOipmmdZUindIIaqK7w1qhCABYM8hUkk2C3ufY&#10;Tmh0EiIVqPlXjxH+QdUbj0pMXUyVyFVmoKUVVDSRS/xuIPkayoiYpRVNOpAKKyEs0vIUfVSfaQxh&#10;G7gTQk9vwgeYP+b1/YNKKnoxO0ctSCOLEL9zFPVQtTVkc1K1VQmupoNMdQMiVd/24lUq9rD03s3H&#10;soubVg3i8QMihoaE8KfPhTpSpTRpPRg9lGR62EVcNJU10iQMaaGLxSl4kML1Exk1LIhS7/r1hjcq&#10;Pr7KZlUA0rpr/s0+Xp5Dp9KVHQv0ksM32+qJvvA0YpoYDM1NVxU8l3r4mF/M7EXYkryLfT2XNp4+&#10;Xr/k6dx0w7uydLSUksKQtHrqo42nWAfeColJtWrA4/bKMSNZ1ADn8+726FpAR5D/AFD8+HWvxDom&#10;vY9XFMuVSF2fLUFZkYTJDE5pny0kaxrJDEvC08gUNpUaNWpuCPYwsI9OmvwsFP5eYPzH7adaelKd&#10;E03DC8tZHFUx0y0IrSmRld5KjFQMiEwrUix0p5CxOiTUxILkDn2L7UhUqldVO3yb56a/5QPz6KZQ&#10;GND/AKsdOGCwUFNkZnjkEuISeORpJ0p0hrayL9yoSkYDxBWcqyq19X9lgb+7zzF4gtCG4edQPKvn&#10;9v8AMdWjUDh0YzEbbeaOSLIVFLU61ad4jRSJO2QyMRNPXzpV2aL7f9QMLgMBwLHkPTXJRwVqM+uN&#10;I4jHGvoel6igAPUyDFUuOkoVqn/aFJJTUbweXTjqVGANZIsmhy0jhhrjm1uLAqB7TPK8gJGTxp6n&#10;0/L063rXVQdKvEUS5H7+mjWox6PUww0ED032lPDBqWWWsjKrrljZramQEg3LEg+0c0piKthuNaGv&#10;5fl17VXs6GGmwDU0tqOOF4KWiFVJIiI1VV1lQLwwUs8i2OskByw4FrAe3IbkSKNRIJ/wdJ3ajVB4&#10;dLDb+141jpVqaZpgEX76IxaJYqiN/PS0uT0DW4iF1JUaSOPofd5GBPaaenp9o/wdU8Y9Kmv2rTvN&#10;HP8Aw6lgeIfc1FDWCGelK1CfvU8cUhKlPH6hzrQ3HHtoH1z1oszMK9F43xS0mHnqYqGSn019UxWP&#10;7ZQKeOi9UnjqjqKRsjWikW6g8G/tSqKRU8APX1/y9My/Ceg1pM0v3Iqoo6kNU1c1DQ4mpqYo2rRS&#10;r/lFOqEASKH/AHIVJCcWAW/tmW1b4TwABLDyrwr5cOPn8z02JR5jrNV56amlo1aE2mVkjiyU8NYu&#10;Imp1Jeohkg8kauq+l1d2v9CLC5bS1RlJ/wAGK/7HninXvFHkOoGQ3DN9mpikx88syxslOyrAmViq&#10;ZCEjes9YSphsZFC2S3JVTb25Farroa08zx0/OnmD5+fXi7DiOkfmM2wqDTSY6qpS32z1NIkkE9UK&#10;eGnZ0jjma7s8nKyMW0lbcX9mVrAKagQRmnkD/sDiPmOtGSopw6DXO5Eyw0VfPWRwRKiR00Rkkokq&#10;WEpu0qxKzOiMVGpRddN/p7OoIwCUUE8fLVT7K+v8+kkjUOOo8WUhoxJEzq1BUVDTSUlM6XrBBHqe&#10;ekrEI0TKQG8pKubAAm/tR4WtqitQOJ8vtHp5UGOqCSmT0vNvb5p6J3nGVrZ5ahaEQtLS01JU1bQn&#10;VRLS4xkZRIVL+eeYBQAXBvz7M9vhVJe9AAK/MfOp+3gPKvTyS449DXiO3MDQLIjLLLPG9RkEq2oY&#10;65aWmDBpw9OxUyIrggBS7MLeNlHHsYRlNA4U9P8AB/L/AFV6ukiA1J6dKjsh6rGCajpURKhKpqZY&#10;MqIp6WAv5ZZaWWAEw+cFlMatqCnSzg+3w6AkHh6deMinzx0hc/uyhyAnZjUieGnvSQnKAKpiXXLT&#10;MvGtfIQGepJMgJ5vx7bnkTwSB6+nVXkFKg16Avc+/WqaSoYtNDJanSrlDu8TMWKxThBpMaRMdVwv&#10;LfXgWAOuCjSaQBg4/wCL8z0ikmJNB0hUzjrUSwiOCrkrZKVEmhfTG0VOtv4lKtlCl5Cxe1j+L+0u&#10;gUDE0pX/AIof6sdNLJp49Qa/LT1QjeSb7KGOeSWkpTMKUvUNJ9rJVgyjyEu3HiN102sfb8agEhRU&#10;kZPGg40+X2j88dX8UV6QG5Mu5SOkklK5BhIchSrUFlgoY5R44Vg5jpf0hk5LkMeL29rUhBGoCq4o&#10;acT5j5/4OtSOKUHQcV+WaOV1XkvRLSLMKyWJplLeaGDJeNPK9yojQuLkA/jn2+lsCPXNaUH5lfLh&#10;k04cfLpPqr5dMKbhoKpJmja1Mup8pRv/AJmaWBDGuNleP1v4mvNGYltcgG1wfb5tJIyKjP4TXNON&#10;flUYz55HWmNeI6doszFIyUkNJUTrNFBPLS1E58p0MKlzLPV2dmIsVXUVUWB9tm2OWYjjSop544DA&#10;459erjhnrjNk4quuyktFPS11bxUzRlXvBTRoDqj8lkUQmwlXUf8AWsfd0ttEaBwVXIr86/5fLp0R&#10;1yeHWD+I5BBTJSGOhMkMc8Y1pJMD5QzyRaQBqZrN4hdQg4HPu/gRGobupUZ4cP8AUK+vWisZGD1E&#10;epZHENoZ4jVxR1rvMsb1Mcn7jmOVgNCILkRg/q+g97EKnuApQYFK0pjh5/I+nVKL/qHTPHWtGyII&#10;qqGD7yeevRGlWVo4wYoIv4nEdUd1Ikcvf83Ht4260yQ1BitKV4ntOD6da01wOostX9o2Qk0ywmsE&#10;NC4iqmqKbIzyHVFTSVTozSRsjEqFjAT+rD3ZbYOVUUOnOVA0+ppkA+uT1rwz5/4OoE0jVMtpZkNe&#10;hlWNDGvhlSij8Y0VVODGsWk6ZFYgcfn6e7lVQYFFOfOorngfMUqtPl14LQ164RIqfaJR0k8qPCbi&#10;rpGninWZ2D1NMqEn0m41BFQi3PHulKAmRhx8iBT5GuM/mevN8PUaOSdZ0kKQihjpZUSkkEiCpqZJ&#10;dKBGkuzCMX9I4U8H6e3qJo/pE8fkBjhwr1qin7eo0UVQBM8EtQszSR6XmVpKtpIXvJECoB8ZNyNX&#10;4F/z7VrQgBgCPlw/4vpREvn6ddebz0plgolqzE/72h1hipqmI+MzIZ1OsE2YRuLk8/T27o0vRzSv&#10;D1I+fp9vTxB6wiljnkmKyK0MaqLTmNaOdpF0OwaRXBZGB4ZgWFgpU/TfwgA1+VOI/wBX5063k8Om&#10;XJUdJNFOt46l0VVaGKJqOrrE1BjLEjAXJUftuxPpBBB4AVwllNaU+fED5H7P8NMjq6rnp2xsGtq6&#10;OjhramnENK6l1kc04eMeWKGRFUo4v+3YKLc6Cbn2zMRRWcgHPyr8+H7f8PWmFB1Oj+9ml1eUwQJT&#10;mKzxqqaWj0tRVcxDq8zgC6uAB+qwJB9sMIwtKA1p6+vxU40Hy/b14gAdZDUkTWqDHT1CvAaSR5ry&#10;Y7VDoiSQyDQysvAJFwfyfbYjWlEyPswfmMA/6vyGgpPDqNJSGpaZ4VqRI76p5Y7EkRD96dYSF5Iv&#10;fV/T082921BQA37OvFSM9Z4MYGgp3ggqDLUQyIKpSlYjFXF40UX06z9Uax+h5t7oz0YhiKA/Z5f5&#10;OtqpGen6GheRoFgnWhkSSOJ2KU9VEKmN/DHG9PYSSoTcrqA0m5J9sVGSwr8sjHr6A+vr04I9Z6kz&#10;4f7Oojp5qyoijYzfdRKErFqKeE641lV9DxoX1B44/pcD/H3XxNSYWp8vKnrw4/I9OGPTg9OtJ9oo&#10;iNDTFy1UoyBpqV6qjoqgx61nhnqCojWMBQShY8C4a3thlap1ngO3UaEr6ECtfOtadb8I/t6j1MEV&#10;JE7TfdVL1NdC1M80ka1McUxsZKNNGtZJJLBnVQLG2nn3dQXwtBQZoMfmKZAGfy49eaIqc9M88VRN&#10;RSwP4pZI3nmlxscaU1SsKSHRT07JqBc2u/AYc25Pt1dCsCvA0zxH2n5enr14gHplM0MlNCrxT6pJ&#10;XK1LFJE0SNatp6WlQBkkFgEe2phcn28UIY04DOBn5Gvp5062B5Dp0SkCRmpklSgNMTA1PSCWOPXU&#10;rpSStZEJAeC2mW36v6n2yTU0HdXNf8359bAqadSUpJJPs6BatqhDQuUEsdpRTyPaKCoglFp2BA5f&#10;VpAU2X3UlatIRTP5cMkeg/IdWMRpjPTnV0CRUqUsdNUQzSCGrqKupMP28E0LAx/bSxN6goXinCgs&#10;RckfX3RTVtTUNPIA8D8sgfb1cRdtT00VoWrp/vmpKeGlrJfuJ6wwIv20yz+GCMwWWIlrMz6ELgkB&#10;nPtxFZW01JIwBk1HE5pXH7POnVnQt08RSQJBMrpUeGNI51caJKyeHVeOdzDpl1re41hgF0qDx7rp&#10;LHH+x+XEf4PXqwUAUPUyHGCV6ieNIIKWAJGlRXNLUyVc8i6qqCCnksWIU3BKhh9DwLjRJAHFm+VM&#10;AcP59bCAj5dOsmLjiDMsyQzU8Eirw0VJUSzJ4YQzyjXAFjY2PqBI4Y/jQq5oBWv7f9nPT3hCgp59&#10;O1JgUxkNHNM1NUwCCKndWJaphopH1IqUsYJILW8iMSSBfgH3Yd7GgyTXh5/P/P1dIqGp6Mb13snE&#10;bkytLR5WfF4ijrXpa28LSRVVPBTESVNRDUkBYm0iz6zpW91sePdltw61Nf8ACP8AV8+jCCNWoCOr&#10;zNq7w+M3Vuw8ZiNmR0ktbQ4+OWWeghgqTXVaxfcioSGmQNUFnPqudSck8e1sNkFUBsn1Pl+X+T8+&#10;jpIFX0+zoLc18gcTuzISLmZlaOpp5ZcKss9ZT0ziRNMlLVvGD4zpGlVkcF2+oHtd4aR4Xh04RjHS&#10;srmx2A2Li8hR1W2sRQVENRW/ZUkULMZpCFm+6rKMh0Y8rG4Swb9Z/opMamMMDx63pQCi9Ei7J7S3&#10;tXLXxUu6J6/BVzLEu3wBW0cUVPdaGWnmpNMpkmc2aSTUSARwDf21KisNJ8vP59J5UWlPI9En7E2p&#10;DTS47LQIBWy1iVtbSyiOLwy0kYmellQfpNiztb8afz9EdRVkPpT/AGeia5t417h0A009fX5DyCpy&#10;euOSqq8XTSskEsP2hPkMkqAXUIeTY/U29uFVQYA8gekJL66efQobW3TurEQRy/fpJTlDXViwvLNS&#10;hCfDeoihKShVHrdUIIF2B9+BQGoHy4U/Z0oUlePS63l2ZvDes+NkzWeWaLGxwwRM1Q/2UsMbLLRz&#10;mQ6GqIG0jT5GK3uCh5veo8hU/L/BTyPW3JcVPDrJF2VuSqpWqKXJZdfFE1WtUk1TiozPTv45CBSg&#10;eRBdvAALEcAAG5roA7SP8v8AxXz6ojUXHThX1WcrcNF9wwg1PHWtXNG0E2RLESU9P41CyCeSwZpL&#10;3Ymzcce96UDY+yn+zwI6SnPHp6ySVEOIx+Ry1S1PWZY1CUuKrqYCoKU8ZkmmMlIrGMC1iWUseLOD&#10;b2yQMqgqF4ny/OvVSoGR0Au4Znr6RPsUrjLMjiqhqKZdVBSudNKzzDki+pmCKWIsTyfeqBXq9KeR&#10;9emHyKHpDHb1RU6hSzwwyoafG44GmpzBJLILyRHQNQkZSwD82B5t7921owrXJzn5fz/n1Qx5xw65&#10;zYKrp3ldcW8IIjjlr4Hi+9otDmOeiljex8PpAMrKP959+GkgZ9ceX2/b8vLqpQqK9TYcZU0UVHXt&#10;DL9oKeWcTR1wpaSbXNoKUlIVvLKguwaIKGIvc291NG7QQTUUxU/YT5dVAxXpZUkFRAMV95U5Bqea&#10;stPWCSGrngliAqMflJo4wFhkNgNUhJKj9JNrNgL3aQCc+VMeYBPHrQAB6XFDuSKkhXIUtfBkWzNT&#10;VRCm9UtQajWT59dVZpC8g9Ksyj6FfpYurVcUoRTPlT0+XWx0vcJ2X9jDRItDNS0MOoZCpV3SKV4Y&#10;wJWaiRFYt/YlCJrNr3J+q2C8lgbj1pgj4OOjJ7V76kappKiTI1UtKYnjixqxI8zVQjCrVUkdtccY&#10;sNSyAN/aPsQWO9srgv5dJpLOp7Dg9Hp607mp8vjaDRFVQq8QqK6OIIrVEVPZRJOr8uSRpXSTyD7G&#10;UPMqEAIekxgCmh6sp6pzi5OgjmSRlNSwfyNHHZEEWpGCf2bqbAfkfX2KNuvvHNa1r0oWNK9vRhqa&#10;cBE1EnzIXV3065tIJ8iheG/px+P9b2JVeoqenKeXSzxUyeTm7uYgFsxWMKw16gg5cfgauQfr7cNK&#10;Z690tqYR8afTJe5EZA0Nb8lOOf6H2yaeXTyfCOpkqsV1uGJNgT6GA/oCR9bn3qo6cKGmelTtJpI2&#10;kAsCxZzyNJB/AB/w/A9orkZ6tCvfUeXQg00hLM+og3sLhQTY3NvaNqHt9elnU+NlAZTq+ocG/wBB&#10;YXP9f9v7aZKCten0+GvT7Syg07oLWVbi/wDgbfn22ASaDq3U+GdGSIGwY8Efk8c292KMBU9e6x10&#10;UUyBHVJUc6HSxVdJ4JB/HuvWui67xo0pZquFWUxgSAqtyTdxc88XINgPz7onDPXohgA9Ew36YTka&#10;i6rH5FijaVURW9D2ma3PGn0sf6H2U3OjXnoR7WxX9vRPN3YeP+KzldICtIrhHSUvE37kchmt+4W4&#10;RSvA+n19gvdYFWSq+fUkbdKGhAPTFBCsUumSF4pVRI1ZgkhhGmySTqVIZSOB9STb6eybhx6MT8us&#10;kdLEbkmSKaQtJFULHHFTGa+mNXpv9UnIXm9r8j6e2ylcjj1vV1E+xjjSGJlaNpjIkLBozSrOG1zq&#10;YHbUb2BIcke2iPI9XHr00ViQOHWZ1fyN5Ep4XdzNDTt4i7llX1HkpolU8fQ8XTHBp06DivWGqWlZ&#10;kV4DH4y08RjUVJqp4/8AgPUTSDSEKi6NGOb2LD+tDxz09Gp+LpPVcqyPJJGjq9TMFkmn8LRiZEKz&#10;OotcWXi7WuPxxf3Ummen+kbWpqo3SKWPxx07SP4U8UFZGJTGZdL8swPKqCb2/wBb2mrXPr04OA6D&#10;bcIkSl0xS1H2hpn+90RqMlVRllWlgpqEgOLnhmW3H+2DUnl0vippFeg4ztLThKunqJIpIk+3FW5m&#10;kOpHhEsENTTqVcQK1kmaJiQQpINre/R+fT4pXt6CSrkqDB/xby9bHUhkljq2GlXYU8gqolsWjRLg&#10;O6lSCDcAe9MunrZyKdJed5oKqvhqJQuNWOlkFRQS09WstHFOY6jFw4emOlozqJLaZADqLaTx79ig&#10;oM+Q9OtAUJPSTrKnwVRnT7NjPVyxRz00nlkpCikU0kQkulnQaGiuug+r/D2oQA4/lw/1Z63Qnh0l&#10;clVUeQqI4lLQpTSKKOqkeRVgutq2n8sCkShzdZOCrfj82UKKCo8/Lptgpxwp/qPSenyMaY+so4mp&#10;MhVRzr4naOWBYKGOQKKybxCxdD+jXzYcg/QuomanA6ZrQHTk+X2dMcsslSlbG9TE+YhpYZaaqjqZ&#10;koshCZg5pKp4RZndGJuo4B5P9XlXSfl6enVCa1IOf5HpulkSopWju9NK7TCkpqSMRrAQwfSaiVD+&#10;0zj/ADiE/Tk+7Clc8OtEBh8xwHp03zZZaNHadWooYIZ4Zcj4vUlQLeYvTwkSEO3pLA6FuGJt7c8M&#10;Nw6r4ukd2B/l/wBX+z0zPJIojaL7mjGTMlRJTwGmjyIaCHUwWNnKozX1tJGHVl4urW9ueGtKHup/&#10;L/V6dNlzpGnGr/V/qIwem2prC8Ef3piq6iRlJngjMtMjuft4p8nRAK0Y8Y03JL6vUVAsx8Ixqqv8&#10;/wDJ17VUCor/AIPzHl02Vc8lJWz1gikXGQUctNUzz1dHSiVKxbGighfVZDIQ6u1y7ABefbqoGUAc&#10;eqs1G1Ux8zSv2fLpndnq5ZYqSsaWd6GaSIVlNLS/ZS00d1oGaGzTSyAEqPyfUf6e7sqqKkUz9tf8&#10;w6rWpOlq4+yny+fTetSrU9BTRp5v4owaL7OnppJoFIOqOaaSzGRjq8shP49+C0YkGlP8v+Tqit2q&#10;ONR/q+da9Mc0qPK5hdYckompqqCYtEqyTsYKid5lUKInUq6enkr+fbyhQMiq+X+T/L00/wCerzr1&#10;F+2kpap6QoKqmpKaKvr56i00MiRkQqs6MNTMxAMbLwBwBx7tUEYNCetgaW0kVAGfn/q/wdN00onq&#10;KSD7ijr6Xy1s0j1SeYFJotcmPjkqBpE6OR41ujqP0uCbe3AoFTw4fn8+B/wdVOaDDVqa/b5fbwp1&#10;1/kstqWSnSnipqMUZbIArLDKLN4xjISrTliRKHMyBVBvqPPv1CMg5r9v7TTH2U68acDigpnB+ynn&#10;Tj8+m6plCpBQU88324aWRPAIJ2iVIdEU7ArYpMxJQEAx/wBlvduJqeJ/1fLpp6UC/b/xf+rh1G0f&#10;cT0skzw009XRyR0soKTLqhF6iN5CCQxIDEf6r8m9julAQOAPVTkivEjH+z6dM9XVgytXqrRVUCJT&#10;PTPE1CHpJbrJPHEV01BuB+6ACPTf3cR/gr/l/wCK6oxr3AZ/ZUef2/b1FepgNKI6mzq9PM1HQIEp&#10;mFXIbCVZlQ6mAF5FcWH59+CHVj5dVFKZ6hvPFTUUeqpxzqtGtSlNpjjyMKuPCsRrHuixoSWMkP7h&#10;/Nhz7cClmyDx4+X+r7evEoqA1GB+f7eFPs6jA10MxWopsdU1sGLalQTGomRaWYiWoqUljUCWR7gL&#10;e7J+oMfxchSKjgT5Y4Y/L/KOvVINWoTT1rx4mvA9caU03g8gq6yED1vRCaPT5ZCIaemWWyeCY31O&#10;6kllsWNz78wOqhH50zTz+0dbUqVrUj5VxXy+zrqX7qaoqtFbeamihhrcpFRRVENJVLJopYZGjUMy&#10;sD45UVimqzageBUKqrQj7BWlR/qz1rJc5yOJpWh/2Rj065iJqta6mmaCCWZ31uIxUGbzxaEdy3Og&#10;m6k6SUPHPJ96JC6SP81P8/WwKin+Sv8Aq/zY6zyVUUtMsEhgQUmNhoYfLE4HlRvGrZCRNJJ/45se&#10;LWvf22VNceZr/q/b1eoK0byFOH+H/J04UwWN8clDApR1qUghnlR4JpTEYpqfW4ZlS2ojQAD+OfdS&#10;K11H/VXq60BXTxPr1yppI5IqZYqWSpihSrpXnnUwpPJO2mMipW7WEY0IWVALXN7+6MtK5/1f6s9b&#10;GQME0qP9Xz9OnpKSJ55lqVeNpKdFNNDBHPJTpBB+xT07OyqqMLCeaV2NuVUEEFo8ARn59O6VBNcf&#10;l8v2fmT1OgmLUsFXrkerq0d0+0SOSArTx/beCemp0EjBPpbhP7Qa1/bRWhK+nGtfPNR9vTitgN6+&#10;ny8iBn/J1Px0KVbRR+eIxRvTVcU8aQVsM07DximhpwqlJHbmVZLr/aAuPbMmFNPMcOBH2+vTkQqQ&#10;D5GvqPy/2elJTySRTxP+4lJBJXzsJaimY/xGqj8FXJDUgHQ6GzoGYXN72t7SsuD64H5D/D0oFK18&#10;snyOTj8unnEqglmdoqypghwxmqno0nZIpWBgFRIjKqKRc69LG/Dc8e2JM8OJPTqADPkB/q+XU6np&#10;vA32sxWnx81CyRSgSxVkMEH7kdIsjlXhDHUzMjclvV7ZY4qDU1+0f6h1dQKAUoCPz/1HpS46njWl&#10;lSielxZjWPXLi45K0mmJ8isAVWUSlfVK+sjj6+08hqwLVb7cf6h0qjIC9vaR/Dxp/q8+nOleapjh&#10;WrhqHoTCZaPIwU+nG+apmEEMkskK6olkYAC7XDc/4FM9AcUr6E5/LpSjE4NSPWhp+fSkxUX2Eau9&#10;bSUoo9dE7Y3J0uXqYJYmMq0FZCUZpfKb3iUAj/X9pnydJBNfUU/P0xwzx6UIQATgeVQdVPl656dK&#10;YmpqcfTSnDywO0s0kNLNXU7JG6HyyyJKFYIW/UumwJIDn3RlABPdXhwBr1YUNBgjPCo8ulHj4afG&#10;rTvBRmpq3bw09BXxypCZZW8UkuMWNnMyJ9XDgLp/PtM9W4mgHpk/n6dWVQKUz9v+T16VMeJhaBKk&#10;UtEExVTL91O9x4FtZjDKAGEkjEiPUpAXgmw9pyx+efL16uVUZ4U49SvtqhoIzHVUk1RWTRPCHbVV&#10;yMsRllvJEoCiJdLRub3ew/HtsgKeFKfs/L/B9nW2FaV8+Hr/AKvT59OYiLLCuh2lysdoa+tlgapl&#10;r6ceX72sxigqzKupAwCs1xzx7oaD8vIeVfIdWA4U8/2/aen2EUYkMkccMcs+POueSJ6eRYIDq+7o&#10;oKrWIzHY2Z0AYn1G/Ptkjt9QD5f6s9OYqSP9X+bqcsscktqWojdTBTmn0xyUklLT6dZqY54rI7X4&#10;CsQtzcXHHuhGeH+r06uM9Z2o56+GJJq9DWJWJB9y80lHX0grlMkUdPUqqIs8z2EikO3A+lx7p8J/&#10;1f6qde+3/V/IdOVVTt/kQq0qII4Z1pKaGFI6zTOPTU1EjkqzCTSC7vbjk8+2wONP9X5deJ9epdNU&#10;1UdFk46erpq2XVI0DP8AbtSsKYaWpZy6iysCdEgJYEcAj34qCRX5da6zaYq6GKCgrZYFkojrYzND&#10;SJwJJ51hZbft20obgtybX96pT4vX8+vcBQYr1iqP4dMVd5ikdQYpp6WqoopKmo8VhGywyqJIQZAG&#10;Ejki3JAHv2lj/q/y+fVagnj1irWmmkWq8wxc8UUkbmLwxNI7Dyx1NW8asGVRcRhSb/XUBx72opil&#10;R5cet44jz6TmSljSHG+EfwmWskllTIalYzSRAFqioRgjqxQXEy/Q8ah9fbsa1JPGnl/qB6ac4B+G&#10;vSGraaWlbWWiyKzrNUgxy1NRQVUklRqWo+/TQiEWLMiGRiBYg+zCPSflkfI8PSmf5dJW8/PoD930&#10;rTzQRzqk0FTJNVmdZta1kUt5AXWMXjEADeNnABBvwbezy1IAJH2fZ/xfn8+iq5UcGz519f8ANTop&#10;W9qGLIVGSSmBpwGnaabxTBYI2QGiZJDbzebSFZkFiQPp7FlgdAUtnH8/9X+ryAYulVywTH8vz+f2&#10;9FM3tHKsoMoao8UwjqZhIGyPllS0kIFuNI40i9vre49jOzI8vT8ugjerQ1P7ev/T2LTvaEtbVFGE&#10;ALxFY3llVv0uyLYqFFruSx/qv59n9egpr+XWP++0MokczUzLEHiSRSqxekXEjuodHb8BRGpP559+&#10;r1rWeoib3p5AQlQurws8sYmiilYqb3QTMy8X4QG/+A9+6qXocnqFLv6mDIfuZdTKSsEjAFWXgSOz&#10;86TxZhwfx7sFqK9eJPTc/YUDMQtRGk0fL+R2kjiX6nWxW0gP0Glbi/uwjPn16h9OsEfZVCszBqmA&#10;HUBPUIZCo1D6F0/Sv+qI1Efn+nv3h/PrWQel7id9QTon7qSxsQjWmiARFHpkVfrIrf4AH/C/tMya&#10;OJ6dRhWp6WVJucEo4m/bYWWQOQUQggJIhUMhP1N1It+b8e7qIm6u7Ejt6UNFuHXpV5IgCtlFpGAY&#10;W0Kll03/ADcc/wBR78UWlF6orVFOlFBm/wBsEuNV/wBREaKzD9akW4/wuPr7ZIIND04GYkDp3pcq&#10;v1BX6hSfSupm9QsDa5/xHHupp0504LlPTYjUQCVY3+t7FW0297x14mmT13/E42+h+iaibgqNH6VO&#10;jgf63v1eqax1i/iijkNaQfqUgWFxwvAPH5592CluHW9Y64plR+q0gW17i7KDf+0yg/n+vHu3ht17&#10;UOpsWUVSdTAA2fVwgBb9JLKOef6D22R5HquvOenqlyhc/i9/7LKAwtzpI54/p79jy/1fy/1f4HFc&#10;VqOPTmMiqqXUnSAAXNgfUeQAfr/vfvYWpoOnDIx4Y6yjIhgPUqgc6WsRb/VBSB791rxH9eu/4gwN&#10;7gr/AGm40jj9II/3r37rRdqZPXX8SWxu4+n0vc/1UhR9ffuqBxXB6wTZGwOpwrWVrWVGPP8Aj70c&#10;9W1n1/n1CkyS6uX/AFhWsqgvdv6kA8H+tvfgvn14OfI9YjkkuV1qQFFyvLKW4DcWJH4J+nvfWzI1&#10;MnqNNkgVNiCB6ACwK8f6ktw1v949+FK560GqaE9MNVlFGtA5ZS3pP5ABOonV/aJvYe7sqqOPW20A&#10;Vz0i8tmkAuHJ0hi3qRP0cKD+P6agf9f3pdB4npgtXoKtxbi0RS/uojtE83jqHCeT8I0c1rXYXsv1&#10;PP096kUVoOqsDpp0W/eO508Z0S6VDLI0kbBooImTSYpVYWWN25X8hiODf2lmNRpPn05CtDVuil7r&#10;3HJU1ciGsXzLTu0FLTqXaOFhZ5VGkrKoQXdHlN7/ANkAD3WC37yW6MRTHr0iqStjp/NUULiITUSS&#10;PAaZ3ME8k+iaWGGxVm0hvG6MQCbqRa/sx8NOnlJqB5HqDX1bTU48AWmljqYIaerEyVMiJ5TUxxx1&#10;YAKSMCyyRsZFXgrcgWqIwOlS4PSHr825/b+5g0vVvPLMksdVWYz0gxQrUALxMAAZCgVbgH2klhQt&#10;XpQqaqU8+kvVZNjSrRCWmpxkH8sVUI/KsDC6tTsB+tbBdRLA6uV9oXAU06uIW49IbLVcVDTs1OVN&#10;ZGJJaQUcqxwsijV9vXQSAMtrFgzAai1tXtBKyg9PRwOx4Y6Y1zq0yGSkQVEUdYJTU00iGSdqxBJC&#10;2Rjk1BdDgKUUstiQQPbWoenTxtCf9Q6mU24aE1MUrVKPIheCaloKgQPqj1OtfW+MuipEbr4+dQtc&#10;G9/d0lC9UaylI6VVFvyeBsdkKeGojqZUqI4KbRzPFTi9MI2rCaeJSCHADEDj0Arb3cXvkOmTZy1p&#10;TqdH2pQSSJTvWExzRxNW18ymAyZCZyXoGMQEghZRoM4UJqtoI+nt5dwxU/4er/QzcadOtP2pjait&#10;qY2kyVZNHS00b0VSFbWl7R1EESKjSmIAjVoVuQST9fdv3l1v6KX0/n0+4/sqhqAsUUrJ+34VkAiq&#10;ZGqkcPTQOQLqEtqcsSb3F/d13FuNadMvZTGo09Ken7GxVSuSFVko/vIYdENQhjpqNVmdfJMonCLq&#10;UejS51E35+ntVHuXz6ZFjMM6elVSb2x9T9vJ5ZQlSzLKYkCNMeA9RXwxhTCt7FWRWGm1wb39vjdE&#10;8+tGBl+IdKE72xizU0MEtPVxmslkkEtTGsZqJ4dBhSR18SszKLDRcgsStr+7fvJaih49MmNaHHSp&#10;h3lQyiaGTImKWlgjX7erig+8onkkOlUeHUzQhSUEgXSeOBb2+t+h49U+n1cBTqf/AHuxEkYaGcTN&#10;conhknmikfgy/vJGEUqedcYuP6Ee9/vKFW619IfXp8G7KWGRY4shCrNHGZKqALLEkjDzwI4jBOti&#10;Tqf6gkA+7fvWLy6aFkdWr/P/AJeoVdvrFslVVSlEjoistQgjJ+4dYr1AESWAmBsAv5U3HujbuKVA&#10;6utma0z0gsj2djYJJD5KWmaGLzTzSeqaaCQgLB4lBVbDSOPr+Tz7RvuwJrXp4Wb0oB1npO58Er+F&#10;aoyyxRIzTkllWac6IabxKLMx/sCQqgH6STwUzbmXHHrUljOq1Ix0LmD33T5J4I4JoCI4hNSUxlpW&#10;ZKiIgymSRPpKgBKx3+hXXbj2nW9Z249J/AbgcdCbhc9eWpqIpkWOOGodpV0eRGl/cXVIoAcAm/Ho&#10;upUk/X2/4hcV61o0dCpt2tWQxyxxqJmZFaWcCIiQi0iJCL3ui8FiT78dXxHplhQ44f6vl/q/kBdw&#10;c7SeMlSSG1C9/W6j9SMyjWCxuTxbgW9qYya08umGcElD0IePlLRqoRNAuzswTUmskftFOfp/sL8e&#10;3ukhw2OldTsrMwVeAqHVYawP7Tk/W30B9u9OV6dAyIwFwFvyoAvccMqg/wBeOR711pvh6xVNQq+T&#10;n9EZDkIONXrDaX+tr/X+vvaipp0ySAKnpJ5DI6AxB/UVLC6OmoryTISbEDm5+h4t7dCKBnrSSoT0&#10;FG49yinUs0iASuI9XJR1v60ZLFdR0gA35v8AT3rwxXqkktD9vQBbo7Wjo4pmknMSh2R2nkCUyyRP&#10;xS+aIalfgISCV+lx7q7RIuT05FR2px6ATP8Ae+JpZqpGzMOplCVKDxBZU0atUk6+lBGfyLX9p2mQ&#10;+fS36V2oaU6D1PkHjchNU0tPW00lXj6Ra55aZoae0RbxrLNUVAv6b3BRef6+2RcCvHHTosiBnrNj&#10;u7Kc1IFTmKSfSsgileSFY5DUyW0QSWMzOtuY4wQfrpP1Dwnj416p9GQenmDuRbkrXzQzI7olHMy1&#10;DvAXEaOxUeaBCeV4jH+Nx7ss8IOT1r6Q9PFH3XQVCzSQ1kqSUU5pamGPzys88qcOkqAoW/1IlBQf&#10;kgn299Vb0oOqNaSjp8pe4aB0lcV6yrDTgmCEo0skl7Rr434WVTYNoQoPqWHuwmQ8Om/BkHHp+Ttm&#10;jLUzztAss2qTQHeadpI19KVUq6oW54PkJ/wAHPt7xAOJqOtGEkdOi9qomp0BlvLEs0T1AEyidgIf&#10;Eqgo1r8E/QcD3rxIvz6r4B9P8PU6XtVFcxpUrTmSbxGOWNPImjiRZaduV/rrVufetaf6v+K6uIHH&#10;2dZ07JjAslTI11drx6A7RSDxhaiGxjUcalI+l/Vf3QyLTh094ZpTqZ/pHheVv8rqJJo4IAOUMhjD&#10;fsz/AGp0mML9WbxOrfXT7oZx58OrCEnj02VnZEUOqNK68zM7SUckZgilcsTJNJMSEQgfi6i9zpHv&#10;YnX8uri2J4CnSbn7Sp4I2K5CCe8PmWTyNHLEQf2TNXUgdAFNwfGo1Dkk+6m6h9enls2pnpdbV7L+&#10;9jpKiOpjaaZBqDtoiaZRoZopJPTITfVG4sQADbke0rzpXHSWS0YHHRjdt7gp6qCB45jMXCqXDBEq&#10;Cy28p1gm3JJNvr+fdBKScdNMCpoehaxc6S6I45A7xkAsrHTceuzXUcgHjn/H2oFadKhSmOl7jgju&#10;3qtdmuLAgDQDxcH+o/HvRFRTrfRXflhkvs6Xa6hbj7mqqXji0edVggULJDG4IYBdSkj6fX8e445/&#10;lEVqi+p6ln21hEl7I39EdUZfKvZtTuOYCSKKtMwmqKRowJClQ2nIUqq0nBMunxzL+liR7x7v1dLn&#10;WvmP8OOsreXriOOEIf8AVn7P9X+CnHf/AFpkErq21P4YzVidJMiqwxtMPX91XwnVJrudMoBsx0uR&#10;f2ohu1RM+WMcaeg+3/P6dDW1u+8KCDVgc+v+x5+RwfLonOdoZcTmnjn0rUTSvHKtSwkpPOKgyBIo&#10;tLeSNyNQ9I0ccc+zuKUTQ6hwFKUNDSn+HyPr0aVAkoTkmhqaita8PMH/AIz0N+x8xjpUQZKSnkgm&#10;ooBII49KVFBQzF2uw9SGJyJJBa5ANxyPYQ3S3kDaogcHz46j/hqMfn0eWMsJUeIaggGvqAeJ9KEZ&#10;6N/sdpslW4l3hgSTKyqMeyRrJTxz0yNEXkKjUmqEpreSxvGbm5HstskUTaf4f8vr+f8AhHSfeGP0&#10;pYgDVX/ix58MfkerG6fcOMxG1IIK2sjpK5aBo62aVonDwwQslQsMC+qQsoJijjAOpvrzYSIkyJbB&#10;fl1Ejwu9ySeH+qvReMHtXPd59hRbe2sz00sdRTTVWQo0KJjMLIwkSapplVjHOFC+QO6spJ0359lU&#10;cfiz1IrU/wDFfl16+vYbC3LMcgfy+z16te2r05szpHaMFDiaKGTNSNCtXVMIlSpr6lPHUxs0ZBCu&#10;bvKGPJvwePZ01lHar4rHuOOo1n3WfcZSOCA4+fQk7NwxqWNTTrD5KqEx1WmJRAkikiOQUr3021G+&#10;lf6k/T2c7dEHWp6DW7Taez06ft3U0QlmopYlFJNRMrJMolEiGFopfELEq9/qFsTqP0039mM6gHSO&#10;iu1PaD8+gw2ljDT01XUS3IFasYiiCOSscegpEWU/toGC6GN+P9V9EsSUqelszd1PXpcCOnqaH7Py&#10;iOWoZU8RZ5WPib9qGHg6UNwy/wBCLe1FFZadJzg1PSJ3ZXwCmpqKOwamePzaYgsDyU7BxTo4BAlY&#10;KVBP1vb2knK0AHSmFQSS3SVfDTVmXwc8pqA5phLFKFimtAkmt4qkuur9tr+QAG9wByfaUpqI6VB1&#10;VDp6GSgx/jpIoovEFhcroOqPyJInmZhJJdgrLdVjU6hbgfn2pC0Wh6Qs1SW6lNHCsDw05o6iOwqW&#10;iEhqDEYD6YrgCQBX5Kn8D+p96Y0FB1oA1q1ekxUxRkpLOjRGOrFOGXRNTyCoiuZiw5DOSvrKNdSQ&#10;LWsErUzXpQhINF6Q6QPTTwJ4YoolNRDodmRnh1eV42H4RiSofhv6WHtD8LV8ulqmop59YRBKhhqn&#10;8DxCWYNC8zB0aSxkKSOBc2sGP5vxb3UKQanqxrTHU7My4/xCaQ08kflSrjowiIVp4VCnwxspBSMg&#10;MSP1ce3X8Og61HWuOkNWztCZXqVikjemZkcpI01rWi9RI1WNyRqBubcj2mPHpUAPw9TMRgqd8fRa&#10;IYDAaerkJSJ55HEzgl4GKpoLEWtdiRe5v7UJBqWvTUkwFQelhQYilno5Kmanp3mhjWNHq5nkgWCQ&#10;FFqAVU/tv+mxta4I59qUhWnSV5gG41r11SxU7hcfLCXeWRwYpvHLaR6fxTxLIwbxqEAsx0kE/Qnk&#10;70qAR1uprXoMN7JilpIabIUqiopY46imFUzR6As2hL10P5ewGjU1yfpxwwVQPnpXAa8egUrMriKO&#10;ohoXlir1SqjZ6pnIAfziVaWRWF2kBvdyL2Nyb8e7aD0vU46eItwIs8LYlhVJkEJfzmNqeBiSpapa&#10;RdLLoBt/aa3HvWipoetMK9Brutqyr+6r4qvXKaZWOEjaCMUNNR1HljEdO36uBq1qQwuTb2oVQooe&#10;qnjToOaRKh6ysp5sbPkJ54JcjAKOEBpKdT5aKMrUWHjVtTEjnWFKkm/vxp5dex5dB3uCphlpoKCr&#10;kpIaNXqL4WpjdpRl6qUAypmNLtMqo2lkZwdRvpsB72v2fn0qQY/1cemumSGnm8jUlJIMbLVJkqR0&#10;SI5mWOIVEUr11R+uaKT9uUM5Uop4tYe9tT8+nRwx/q/2a9OFZXU/2mPqc+lbWyVpk+zaNIzUyLM4&#10;kamgJHiVTMyqCF1IOAv1PumnJA63TqNhqOsC0+VSbyzJLUUlOskkT1lVRPV6xHUqdRMyOt00AXTg&#10;/W42wXgOvY651VbEtNUODTy2ragIlRBLLUUuklQlPoFmVrsmlAChcW4HvQFTQdWWlDXqAlVB9skr&#10;0dPBHHUx+DHUsLSrSmJr1cAnJDiom1PbSAsS+k6veiOnV446j3TxUs9BAPFkMlJG89UtTU0Erxye&#10;SD7qanCtoC64g6oFBIF7C/upVeB8ulIp8Xr1klljijy0VfekrGWSc1WOmZDQxLP/AJTNUTIhiebi&#10;H1WL82MZYljoglgQK9W1LUgkdI+oqSQaNY5sxJJBU6AGJpslU0shSrnkxgFgsi2KypZVIsRcD24q&#10;/KnVWK8PiP8Aqr0mfukqGD/eO9PQxPKaj7GWnqKVKZAZoaenlJKPF+pZnLauU4uPahEznH+XpgnU&#10;cn/Y/wBXr5nHSNrKemZv4vUVclOlLDLpq6uGNJ56moBVcrjKOItHHMyENqdbm55HtUg/DStfT/L9&#10;nTR01rWn2/sqB5HpNVlK+Xjgppqupx889P8AZVFXISsmQhpU1suRWIBI3nUoH+oGlbe1CLpFSK/P&#10;yH2f5emXo2K6fn6/I/M8euArBS4sRV0klM9E7TQvLR09S3ijCpJW46oUBJPJp5EoBVA2kH6mwQM1&#10;BTPp/l6Tk0XuFP8AVxB6YK7GxRCLwS1FdBPLLAYsrLppxT1B85y2MUKLIhvHqLq4U6hqsB7so9QP&#10;y44xQ9MMuBQk/bw9aj/V9meudH9lkXo4cpUV8VIgqvBUzU60UNSyMftZqSJHaXRN9S9SoeUGyj6H&#10;3cLSunj8v9VPsp59Mkh6auHzxX/Vwzx6SmcoPHSzR0lM7R1FRRrTtFSrTzJSTsY62gnq6jUY6FIg&#10;jtqjVTJyCTce1CUBDD/UfX7ek8i0U0Ff9XCvp/l6Sk1FT1FBSzwVE9VR0FU2NmSWQ+aizbq/29dN&#10;TR6TJIxvHFUME0qVGkDn2+uGIIpXIx+3/ivXpghSmoGoBp6Ub/KfQ9QUilp8nUtXSJ94qUb0uaVP&#10;uKw1EdEyPjoqZLlYIC7TckmQhTwbWsBVQF+ePz49V4MdXHyPzpw/Lj8z0pJamKoxZqIoaeWTIfb4&#10;payhlebG0yLGIYshPFKCzSK5OlzbQCb/AE91K0bT6ev+Trbdygnz7cfD9v2/4OkfHLPPSrQRRxST&#10;1sbxzwVl5TSUmMq9MOXpiLq8MZjbQQfQ4uf1e3tA1VrQDh+fl8j0nB1LoIyag19AeI9R0lqh3lSs&#10;jFQuSo615KiWrSSNKgUAYQvSiNgLSJ4YpY1ispX9ZAt7fCgHUMEeXVNVQScg5qPT0/y46aIMJksj&#10;E8zO1aYI1x1H/DElnmr4A33x+4p2/cBaPTMjKwKsrK5KMF9ukqMfn9nTYRmye6mMeY4j/P8Al+xS&#10;Q45mggiqoailQymsxAilo6ejWaWIeesFLGrPXm2nyq7KLhkY3Ng3TPzPHz/meH5dXpUZqPMcBx/m&#10;3DPzx050tVWVVNGmPoxVTCeulhWJ4I6cVbxiCuipBMrLMyuFmkCqQDqUMGFvftAHnT5+f5/6vn1X&#10;iAFGf8vnT19eoVStbU/dQVMcD0uRhpIq2WSnEtbiTjnEnkWIl5BHUPGXamD6VVjqAPHu3aO1cH/D&#10;/q9etMPl8vspkftPl1g+2EDSCoiEVbUvUZIzq6U00hSlWWOmqkhGkLHcyGIH6Xv6ifezWmfs6qQO&#10;HnxP/FdMElMjUSlY44KlahXK63YrNIRLQy1nms7wTONRU8ELcWH1t+M9N0WgH+r/AIrrhU00s9ZJ&#10;FA3qipHj8QVEy0L5T9s1MLsSftla4jDg8FjzqudEADPD/V/PrzDNP9Wcfs/ydQIFkjaKWAQJVzNF&#10;S1KVFbG+Pip8cfJW0sM4QCORqizFXjY8qqm1/dzUju+35/n+XTeSe3icHNRjjSoPnTrEaGtpK2iR&#10;KapqZ/4yEnqa2THR3VgBLPDHGWdhAo1giO3Avc397FKZ9PKvWqFSCornzp/Lhw4/l1HVKbF+ad4v&#10;NPUzzwTGSqWOVczUuYIlylRGolaMJeYhoz6wCr2IHuxGsUPDqhCqKkZJP2knAB+VM9Qp6KogJRvN&#10;WCVPN95RGkFQk1L6HnETEP4JFuyalFiwNyb+/VB4eX+r9vWiDwOfP8/83mPt6fsWkcwlphR+L+HU&#10;9HBJLFEDLUY9pzUSzywfqMsKSM2tb306SSPejQcemJOJUCmmmR51P+Hj0r6RjqgnSoE01XPUy49I&#10;Ec1T4qeDQtZdFIgsqARleV0/hjf2mYKQQPz+3pOePzr+dKdCTGapKPHsccJ3hjaaold4oMpDBMyo&#10;mTlpoFIM+riRQ39Swu1gl0gnB4/s68QdIqB+f+rj00Z2KjjMmPirEjq7jLCnT7iSsaevvTZKkr4Y&#10;RaVjEiP5JyFUhRGQXPu6KSK/lU/Lphwo7fz+f59Dl0bDMM1DFUR02Vx2Nix09RTwxtRRyGOfx0El&#10;c7h2YuTEyqobQysQD+Cm/FRUHNfP7PLpyBaH7OjaVGRytVuWcoxx8pdoqeBpJrU6RESO0ccygJoj&#10;QMJTZl0ECwIHsnoujHT02EbNMdXUfFF3puq8JFNSLQNlkkDzoGc/bJd1DIbtwB6r8lvr+Pa7bKks&#10;D8uos3xtRJJ6NvmalDSxUOuBlMNOU1LdDEq6VeRj9Bq4Jvze/s3VT4lB0FWC6ajoDs5mGjmrI3qE&#10;qJtH7E8qqAkscuhI/typ1gLcRH+0tj+fY42u2quvopncg0HQdpU65TFHIJKeaaXzo4CIJwNIvJxw&#10;CEkVV5NrW9iF1RU4dJQST0ssXViZFHklaSOamiBiT/OSX1yRtPYaUQH6kEAHn+vsHbmwDHpXDSpr&#10;/q49CjimqZ5SCbCV2heKVC2sIfTUMwW4j/IKrY8j2A9xk0kU6U6R5dCzi4JpkQM6WTnkh7LxoZrC&#10;5Dfn/bW9gq9m1k56MYR256V0NKojjbUkVxqKLFwdJvdiwv8AXkAj639hmXuatejBMKOuqnwxgMQZ&#10;GF9IJCsQTfX+fUDbUL+0UzIvccn06t0wzTi0jJGF8jMqppupAtpCsv0tyefqePZWxBb0630yySTC&#10;bWgIZVNrRFrFyLowT68fr/1/fgaGvXuuooZWIYprD6rrYPC9xrC2jHAsTot9CLE/j2/GGfhnrXSj&#10;oYRypRiFkQELJdTcWGhWvpawA+v+v7Eu3REAEinVE8/t6VVMiqnpXRqAcI5uy3AAQ2uOAALgnkex&#10;lZqFWvWzxH2/5OnynQLICAbEpywF+Bq1KoH+AFzY+xNbD+fSbpT0APBZUOoAgfX8ki9vzb/evYkt&#10;Upx603w9KaABQpDBlS4AC2vqPNx+T9PZ1BgU6ZHT1DZb8KeLgWAsFFtVx/tva6MEmvp1ZePTjCAb&#10;ADk2crwSf6Lc+zBfhHT3ThHb9JYX/sm35H1J1f8AEe3E49ePUocfX8m/K/m3Hq93f4evdcXYngKL&#10;/g8alH5J/wBj7Z631GkLLckgKLkWt/rXP9fdWNBXplvi6hOQCT+bKSVtYn8Xt7Sv8J60eozysV1X&#10;ufqWKgn+n59p+tdN8zs3OkWbgHi9/wClwTe/urPQV6cHwdNU7gr6QOCAzOLomk8j8f7f2lZtRr1R&#10;OPTNOt3uFvwwBDBhY/TXccDnjg+y+Xp0CgPUUBAQJBHfSDYFVVQPxqH1/r9f9v7REqa9OICVIHy6&#10;wNGWBCmNfqQPw3NyGP8AX+g9syfD06q6Vp1j8Wp3kUXDIFC2VbL/AEv+b/q9sr8Q6307QI+lTYAa&#10;AYyAPSo4/s/4/wBfZtDwHTB4n7en6mJ9FtNmBJ+nH9RY/wBT7WJ8XVOp62FyNJtc2IINj+Df6f7D&#10;24/w9e65KL25szW+pBP9QCp+l/wfbPW+pka8OSLtZR6bghQOdQP4/wBb2+OA611nC3HFiGsLMAFI&#10;tYC3J/1uPe+vdRJl/JIPJbkX4AsD+P8AX/2PuhQHr3TVUIp+ouFAKgfra31tq/P9Pe9ApTr3Sdrl&#10;AazL5WYMABYNz9NFuOPz/j7beMEZyOvYpnpDZWBWGhVJXQWHpAYE3AjZf6k8A/0t7Q3ECleHXiaD&#10;oK8nRNI5jmTl0khKCHmSMnUughbW+pLEHST9fYbns9eGGevdJerwiXilESOoeNFKDxgMqlUZmIs1&#10;vq9j9LeyC92mvcB0sRgBjh1BjwkUWu4Lt6SWp0Ecay6tTyCA82NgfVa/14/IfudjjkjKsK1/l1fW&#10;D/q/1f6v5KKnhakMYVDZxqjFwos3DOxXkEnkKP8AD2CrvZp7WTSRjy6dDevSpx7uLhlOqwCjkEXI&#10;OpgPov8AgPp+fbMNs4chh08WVlGM9O+uysVkRvUCVHpQW+qAEAhfyfa4QVFP9X/FdVBINR1FnqHJ&#10;cBQtyYzIyhrk/wBhWX6C9tLf7e/tHPbkE06sGJNG4dJarrCRIRIq6olEYsBGjA6F0uFH6bEsSOfp&#10;71GpHHpzUoGOkVVyTysQz0d2DPGsJbWXceOJ/GF9IFifoLke3gvdXHTHSZlhcteRopZSWRXYASB9&#10;IEqFrW8drAXN2tf3pkAFR0qp1PpYf8nREZY1VC0ShbIAkg1Qxn6gfT682tb206kCnWwaGp6mxVUb&#10;vckpCxBjjl0XsR6msQdIaxtYcfj2hfia9P8Al04x1qWXXcSyhlRCvrkJ/JQC/C2LEj/Ee0xKGnr1&#10;6ppTpx8jOtlChXTSTYSlri6xAIp/It+o8Hj/AAc+IYHVWyvUcssTyI1k1NCsryOdKkD0gHTcX4Fz&#10;9P6+2iADpYYPTPTnT1ciu+sjyRtGVDMkkckOn9Ksn6WP9lfrf24qilemmYg0HSiidXiQ6JAHKEpp&#10;0ylH/P8AgC1iS31HvbLinTfTkr+EhG0qusCwRbJcjShnt+f6L9P9597BIAU+X+rj1rp6o4lBfx29&#10;TByqrcKQP6fgX/Atf88+zO1jBPb59NHj1PihX+0SAb2YD9DMbssa/g3sfZ9aw+Z4dVIqKDqSlMCD&#10;6LXN76bAAjnVb63PP0+v+8CexgzUD8+mWNM9OMNMHRzpVmIBkUqQbf2CXPIY/QE+xRbWYKVbpvxF&#10;6lvjlmj0tHGBpOo6C5+lmF/oLcE/1+vtb+7lcYHXvEXyHTVLg1kCXU+QpJpsdSG3GiMOAf6X59sn&#10;akYCo68sg/F03zbdB0uYteiMkDgOr/TSwcX/ANsbe0suzxUrTp1XQjT69MtVt+JW/bKWY3YE6igY&#10;XMYP0K/Xj+vsql25Ij2Dr1KnHl01HA+JXH24eNgbCQC+kjlx+AT+f9h7Ti2VOI6sEPn00VNBUXtG&#10;pMTxsNOkE8i76lVTYMBy4/N+Pz7alUjAwOnB0mKjHNKxW1OWklNi31MZXV5ZmUXJX/jmV08C9vqC&#10;1yvljrxBHSeq6UJ6qmnMqpIdIcCFWV10B5GAsATb6EFf9bn2XXDRkfZ0rhUgV6SedpIfC0dTHJUt&#10;ZEjUShDaMmRXZmBcC5IDqT9DcWJ9kN7oIOrpYK06CzI0HkmMVS8aRzMs0NTYloSrF1SVSLMpuAo/&#10;sr/T6ewhdCjmv5dOodKk/PqBBElQtQkkrxIn7oglX/OBJCDpjUfpuPp+QfaQHpxmC06c6OkM4jlK&#10;xsgk1ksPEIf7SIIh9Tc2If8ASBxz7fjJAqOmmkPl06CjmJkVwqu0b1ClHGhqSQ6WXTp/zeq5AF9P&#10;J9v+LQd3TdenSkikpSn+VEQqTO5cIWXULu7SqpK/Qenll/sjn22koRtVcenVDj8+l7jN3Kgkj1Em&#10;LwmQuGRpKUfSWRmF2OlRe3N+bA+xFt+/rB216YkTXw6EKkztPU6UjJAZRU6jKCxBFxqsLabEjkf6&#10;/PsY226xXHDzz0la3YcOlBFlYprIkiSlYgrAMSv6hdVJHI+t/wCv4PszS6jbA6bCFK16jV1Qojna&#10;EAR6fHIUS+ocAgKv5H+9391mmFOzh1rSK16YKmvRFM0bFkChZNKqWBC2VARcWY2Uhvpf2XS3agau&#10;t6QcdJutq6Z1kaQgiNEDBNJkLSEsyNbllufrcciw+vJFfzxOtenVjYnHSflqPLI0SOBYxyxiO/Dh&#10;b/uWuVVRcMg/2J9hidyQR0oRCDU9B1mJ5BUaGVpDLHJLTLRxxLJGYpNYe0gIf1csob+vF+ADrtKy&#10;np0ZwOmyklnqi8/jqGlcPBael8TeORtMzzauEBN9Lkg2sAv59lzjHWyDTqfUUsqJGCnpR5YYZ3gV&#10;xDE62BsE5b6WYgkD+l7+0zJ2io69Uk06SlfifPORIFRXjdEVYowkcxNmeCZR9CP1ah9T/X2wqUap&#10;6vqHSbqMaJVaVLiMG0k0qxsjNTPqUySOLg2FgbDj2q8PHXmqcDrhBj6dYxXUqJHLMrossQV2kWNg&#10;LyJKrXC3Nl+v4P09ueGKdU0np6pgaaQxw6EjjMRDNDcF2JlJmia7DjnWi/n6i3t2MUPXqUHSop62&#10;PXGsxZNaGan0WaG8dmjHjYMHF/8AagQD+n2oWRVPTBizjgelHj66V28pdZGAM8aLJrhjpi2qQJos&#10;hsb+kNxxdOPZpbzVHd0nZCvSnhzYBiim8TTSJ5ooJGBY6jddCqLXA5CABv8AYez2K6TSAaDquknq&#10;THl4iySlInDX8LGd2kYkHyXWwXSABcfgn/X9qUuErUdapQ9O9FXnU7TuEdyg5CDwJ9UikvwAOLsP&#10;qBf8ezG0erksade6WFPXI5BacMBo1gqEWRv835AXH0bgC5t+fYqt5Vxnqp0+fSsoaxNMQiVWAYhf&#10;SWOlT6+F+o4t+rn/AFvYktpV0dJagyY6WFPIsqrzHyTJpj9E0YHr0kk6rH/WA/F/ZpGwalc/Z0+v&#10;xdOUU6Kw12V9F9DKPW78r5h/RQNX19q9camh/Z090jexsTHntqZKlieKGb7aRVMilryutoSHXlfV&#10;Zzb2ItkvUimC+tOks9sZzX06pq+RW4dx7A2/nafAUcj5eUHHwY9gsz1FQVIpoopVBZVLXk1Hiy2N&#10;7+5StwJLfUPPpNdAxWp08a9Nfx4+GXY+7drRb97Rz1PS5TNxrlocbRUr0lBDQzqBTPNHFYNOFIJN&#10;gFJ91S2VRqZqV6QwWLXSeJINPRyNu/GrunaVDr687i3Bj2UrJS4/IytmcJD4DqhiaGa7qOfrqsPp&#10;pPt5DEuFY/PpyTZ00nRn+XTFlPl78rfjnLUx9odaTdjbcpKorU7g2UjyZL7dxcTSUE0ZUqg/UsYI&#10;4408j2t1A07QR8uiGZbqyYhjjyHl+3owPTX8xbqDuyqFFtzccuDz8Enjqdt7kjjxGXjnC+sClnJW&#10;RL3HpNvpe3t1Ft5G01oT5dVF8xIJxXo7WN37T19P48tFST00tmWenWGWmkRhwJAQdX51WJH9fbk+&#10;2pKmlxUH16Wi5GkVzXpuy2wsBnopa/AzJS1DKxHis8cpsCUkWQAqvABt/rj6e4q5p9q9j3sNKsfh&#10;Sn8SgCvRlabnLBmNqgeXRf8AcGNnw8rUuQjWlmhbQQSphmqAoZR5VHII4sT/AK3vFLnL293bliVi&#10;8bNCODBcU+Z4dCvb91gu8EgN0HOZQTQPSKmuqZdbq0WmLyvIGBaX6EKLEW/H+PsCWNss0i6VqeJq&#10;MDo1lcBa16Lz2HlMNtiiqslVmh1UVXWXgkdIKZXaECCRmAszKofQD+GP+wmPlm0n1jwkLAU4eXRS&#10;Z44zVj0Q/sb5AYHd2Jq6akr6bIUSmoWmXJ1H22NkWACOfxmMOTEraozPKoQXAAJt7nK3jvVt1WVS&#10;MA9DXYbi0koQwxx61yfmH1ttKv3Bkdz7ep4cc8hR2pKWDzQmtmkKvVQMoXyF1DMbkLpsxAY2Am2u&#10;5mC+E/DpverK0aYzwih+XQMdBd4bi67zdHR1WYqHxlPUw/bRs6yL9vFN5p6Slp9af53hZiJFGgAM&#10;bAAPbjtsV3GXVe7pDt1+9lcqzNgdX97Z35ht2bcos1R1FLNFl41kkKSft+Cqh0tqGlVkqIQWkawc&#10;X0+oE39x3c2jQyFTjqXLS9iniEiGtRU06ecXncbUySQSOI5qSKPHL47tVzjVYVQRgXQ20qg1kC1r&#10;EH2mMbDpfHKrdo8upxkqqumgnlhr1ZRVNLLTwxeJZAbw1FVRAKQOOfD+ebfX3Thg9PeVOg4zOZh2&#10;7XeCgcx1Xn8tfDUVp8bRRJ5nSpl06HklZtSoLFFUf0PtdFbrIvSN7jw2ohp9vSSoOx8NUszQ5aCo&#10;aeXw0cVEfPlGMcrMwqI2VFheMs0SFl0u1nvYD289noxTA6ql+lcEaj0hm3VUVNdWUEsNBBMjTwVc&#10;7QzyTV9bJG3jAmiZTLURo1nAjVCTcv8AgOeGKAjz6q11qqv+qv2+Z6CdM/WUuIylDAGjmgpZYMJM&#10;8qUjxVP3heSWppqVleKqewZQhYsfQQASxfMIYhmGD0XpOyoVrSlaf8V5HpQpv3HZDHQZKhrsfWnE&#10;0VXSNT1rPhspTZCoKLW1DJZyzxgMLRnyAfrcKLe6/SkMaKc8PMU6d+rDICCKiv21xWv5dIGs7oqG&#10;zFfS4yaenpKJJHjyZMLwgSRrT1c9IYwZDBGl2p4iy/VnF72Dn7v1KDSpPy6LpN3YOVjagHA/6vL0&#10;/wBQARN8kHp8m9JRxeGGlNT46OllrMfSaJQTUVxaoLOGnA5C2Q3A/wAfZkuwLIgYn/Y+XRJJzTNG&#10;5VBgf6q9Bxn/AJUFyJaeCnihoaspBQVLxzBoWUxeZ40UgSp9V0BgRywv7WR8sREnP7Oi6fm2eQCp&#10;/LoL8131X/dwz0tfkYaKeFWU0lREscQlGmQx0s4ZZCW9ZVOR9Av5BjBy/bx8ADT16Kp+YZq4JFfT&#10;/N0HNT27mHijoIKyoGPp0qWq4KdJDJWwS1P3JndJdLOTwZCS5BFl449ma7Vbr3BRXorbd7ilKmnz&#10;6yt2NkTVjJRz0kgHocTVT1ISnKiRJxU+jyLpUAgqHX9PA+rosIwtKU6bfcZSfErx6ZV38KuqqpK2&#10;oeKOoPkEaxAzllBFImN0BGh8SchiFtc3Jvw4toqjHSNrot8RPWCbMCneSGLOOKCWDy4+to1mauby&#10;R2SYJHcxaW4Kj1ckiwPOmhXyGevCUeTdc3zmYeZQKgVTTQyNLK9hTweSL0t5kX1KygaoiCQ319Xt&#10;kxqD3Dq4kbjx6YJal5BSUFQiCSOJ6oC0cM+lTZZXMoII/KrcNb+nu1FqdPW6hlC+nXBZaNZmmZUm&#10;bRFL4BG0gpBDJdJo/GSPG4NizE2ub8W96p1anTY2ToRNVzGjqXUjSkSy2jomqHP3HlRUu6Py2qID&#10;nn6Ee9EV62kihq9emNLKIHpZ1hgJKCWGlP8AkSIPQY0I8jAta6u1yDYi3u3TjFTlePTXV1eRgSOW&#10;GomkyEqyRtVCEHzxqdQF3WyIQLOFUcenm3vRCntPVwXVat02zff1dOziMvSVIkepm+2tNT1Ev7ZW&#10;JbMU02ChAbfU2B90wrZP2dWo7ceHU/FbFWtFPJCsiNUJJTvTTUywLTsFPiSR0JIDHlWsL3Htl7lV&#10;r04lmWBIHTZW7LrYafVNINTSS/tPGDFSwwvpZodH1JvcpcfXi9/e1uozx6s1m+gA9c4thZ0fcRxq&#10;aaSaGOQxmBzT1KOQPOhZWCotgv6gAQb+6m8gBoT05HYTk9op/l6eqLr/ADRrWL0WhlWFamnXXI9K&#10;lhrneN7FItJuZEBIB5A9svfQFMHpVHttwzZH+x0uaDr2oip4BkKmSJVWpMUFPE1ZLSyJKCJsoW0O&#10;I9NhaHUV4b+g9oJL1Se0V+3/ACdL49r0irtX8q0+35dLOj2zJj6ZBS1VVMDJUy0q0lYppJaijiDy&#10;rTGtiRjGw4kBUFmF7/SyGSUOakU8s/PGejGK1MaAKa8fT08hxp+XS2oKaqiFBPJSZGjLU/2s01dN&#10;TSQST5EiaMCgdnUmKQBQjXNrXCk29o20moFPXh6dGEakKpIIqKcRmvy6zVtHT0dRWUtPTZSOqnda&#10;zKl4ZadpKWIaZI6SKOyRwy/osy6+QRx7qjFwGNKeVP8AL8+vEKrFQDU5OKfLHkAeHTJLVvTSV9S1&#10;Q2No5YUlTz09NLBTqQYo6SMQWcISCC+m/qN7+3tAIApWnp5/PpljpJqaL86Gny/ydQa3ISfwykEc&#10;dBGAaZocZJTSJOtApZKqCorKe/mB1aoyfWC30ANvd1Sj5r9v+x01IzFQcfIfL1r59B/I1HHU1TBq&#10;qOrqqhooY0aGkqijnRIsksiFJV+pZlCueLgHn2vUGmMin2/8V0hYDUaGhr9n/F9JXej0VJWgU9Un&#10;3NNG0LkxP445mW01DN57lVYnUNB/UT9Rb2vtELilKDotvGRHLVyMf8XXoBtxbxqZhLBQl7kGKe7E&#10;l4kIUCQsCbKR/ZA/Hs6htFXLcegvd35djHGaD/D0HjBJGNRIlQ/1LJDp1qj8Fy1uVF+Bbj6/X2uA&#10;Ax0XHjXqK6M7up/SlnpdYCHxN/YUBRY35X+p597NPLrfUsxBiSXJcIEbw6ZAupdUjuzcaiQL3/Pv&#10;XXuslNFVyK0aGWRi142cs8qq3qsSAT/iR9B9Pz71UDJ69x6z02GNZ93LK0sJpg58cg/a4JMrOyC4&#10;B/s8e6PIqdXWJpMdY6ihNM6+SMBSiK0PHjaNh5CUa34tYr6Tbk2I9+WRW60yFMHpiqpWkqZXZEmT&#10;SZHUkRgICRHYMBc35t+b/n3evXgPPrpZBJERG0c/KaRGAojdxdWm/I+luOPfuvGlOsDyPU6GjVRJ&#10;GzKHLBTqYC605+lhxY/X6+948+qjJ6wy+Z43cOv7AjAVwSGf6MgY88qbn/bj3s6fLqxWg6cREiQS&#10;XBSaExokrhWiuxDBHFiGJPHAv9L+6jrR6cqHRVtIDMGeJnl/zfAuthEyfkX/ALNvrf3rSAa+fWhx&#10;6cqU0yTqkgjVtX+UNFCJ/G68+Y+MgEXspub/AO291f4enOnuKvCWdVaWFy5jCtYRk+h5YacWBJ/T&#10;ybkf0/LJAIoelANI6/6uPS4xM0FYivMI4KmJ44P3dLzIFjul44gF5+gU2IPNyTf2wy6T0+gHXDJZ&#10;CoUmeOnWndqhdEcBBQyqumTUSCzXBu2vVa/B97RVPxGnWj28OuGOwMlTFV1NZDM0LK7CQoAZWuD4&#10;4HVdNwTzpHA+vv0sqqaA9Pw24cFmH59MgQsyUXkaUU0v3FTDqCroi9ShHAtb6WAIBP15904nPT6o&#10;MIfLrK8muARxKvrjJJqJkgihhmcurvoXUv0Atci/Fjb37q50+Q6eqRZ6mFpdNkVAJP0LSrIjWiCz&#10;WsjOTqY+kn6e9Yr9vXqMRXrDh6akpqnI/fl4RVRNTvVw2SoiIBMYMqglYWclbG2q/PAB9+dmoKeX&#10;TSIFBDHj061EHnws000cYqaYxtE7wsGrlP7dqcaRbxgAlrAD3rVnSOqsoEfr8+mTHvEwioZmhlgZ&#10;lmEqh2CyRnS8agcl2PBQEX+vu1GpUdNoc6fXo10OwKTfOxsVm6SCghyNHV1tPPXUqvRpWU9LSDwU&#10;TiwRp3UEDSQdQs3PPsPyXz2t0yHgfL59CWGxW6tBKpyDQkefyPz649Xp5qOqwuQAnXFCZ6FRVCmr&#10;aWpWbXG0soGlrC+r03sABc8BPfKNYnUfF0o2th3RMa04CvA/6v8AV6DntLaM2XrIUipKOOnkqo8W&#10;9HWSxSJT48KJKqpmVhqkL3Ytp9ZJFgCb+yySQKNJORnhx6EkUYdRThwpXy8z0NO91p8Ni446bLuP&#10;8lqcXW0uZjoKilqa6nHl0SwyIZBH4wqrEdB031OLAFuBdTcPmKf6vXq24ERx8fKhBpxGeqme0JzW&#10;7lqqlNM0GoywL44n8MTN6UVACAqH1KpP0t/rexrZKFh4f5+op3Alrg19fy6Vm1tstUUuNrJYqlAk&#10;xrfuTCz/AHOPWPmeGlqOJND3ZirFfwAfbM70ZgeqqooOhW2lsWbIbmx2PpY6Kvhkq4iEp3dGyMjk&#10;uY6NmQGOWQMQ0Tcub24HsuuLhEgJ+XV40q4Xy6NBh+sKXbGYnoKpTB4YxEgVABTZFgZ0iZ4wdN10&#10;xsU1KDfUCfYUuL55UDA4/wAnRpHAsbUYdMHyP6qfZ+3NsZCWnxxoc3QHKYwARRVgWoH76Vk8CjVI&#10;r8kqAXFjxc+97BuZuZ5EUmqYNf5U6pf2wRQw6DHE4pqHZFLhasLGEqHy/lmpomnocVLEv22Qjpgq&#10;kh5Lgcf69rezO4lElyZUNfL8/TpPGtIgn59HQ6iwBhzFNUUlRUQTSYvGUbUrTwT1dZJPGuQrIpUj&#10;skB0jVGoYXJIsdR9xhzdc/4qUYVFSa8APIeRrnjjpQ/aOjf46ngp6magxy5Opqa6smqqaomkT7qk&#10;XwFqpZVKEIsNvCt4iCptrN7GHbl/Eo8hVQBQ+hzg/aePHy4dIGHcehQpcdHNGklcVoZXx0M1Mkop&#10;aPCROkolhqKLJoAiT+XkUtQDI9yqoBwSKRwTRcip8+6nnUcTjzGOHn1UrjI6fa9KJjiZBXeSoyMJ&#10;mpUpYpmjpZ2PjlWqsg8ZmAKy6l0KGFluB7rGD3YGMcc08vt/LPrjqjU67rcIGZKOOkfz66yc1CQr&#10;B56SSIWxi1BBJi8nplqACv4uPp7dVqUb5D/i6etPLpl6aTXqdFisRPR01UpFfJIfNVwUlcY6CiqK&#10;dPFkJ0gS76qUKCjXsQCvt9G0mgxT1GaHIH5+nSE8enCqyuFw32aJkTkpzSJUxaYAuNWJbioxdE9K&#10;Nel1KyjWpN73II9uEFx2imf9t9pr+w/l1RlJPSbg3FFLUoJrhJJZamnqlkdKN6eWIvAaeoZVMKLx&#10;C0EcoEjEtp+p90cUXHlg8K1+fr6g9NvGTnpV4PcE0TPMsNVLRClMU1LXMlLjZYIbhpKeipg06tHc&#10;2srI97k+ye+n0x6QRWvlkj7T03GgOW6F7AZmnjpVroZKQQH+G1UAkeQTVMdLqFJRyiNACkAYsulN&#10;RBAI49hearuUNa1Nf84+3/L0sBIFB0vG3THIj4/JxItHU1EUEEFNEI610rVMhnp4pgrxMjBdV01F&#10;bEj8+2Fg/Gn254Yx04rV6D+NquvjIzEM+PZZa+aGamESU2OXXopWLixJlVR69J+vsxVUTEecD868&#10;afZ17Bx0DW6RW1sdK0qmnpfDVNUCmm+6nkraaXTSHyaTqYi0nIA4+oPs8sQqsfU08vL/ACZ6K7xS&#10;eHQcV0DSUjpoeqWqejaeOR5tdHDA/NVEKQh7uAxcBjrvpPB9msZAbNBSv2n5Z/l0TOM9PG1StVW1&#10;boldUKi1mUpqvGSfaQlox4o5IihWVCradS2Oghgb393cAAV48CDxHn/qI6q3DoyG3Kak8NC0MtYW&#10;haU1oaeGdVeoiGopE0cUaGX1FnhQOw/UL3uWSAam1U/Z/qP7a/l02Mio6Vki0Zk+3pYY0ikLQV8e&#10;uKekrfuD56aaapT/AChJ4XAMashRTf8ATce00pXTU/6v5D+X+wNjgegoyeKpz93HE6hEbyQRVGQa&#10;U1VYs1qiNK2VC6xOuk8Na4/rx7JpXIanl608v8v2dNSAEV9OkMIamqyE4joagpSwsDNXOr4uohV9&#10;TiFZvUzBrLG8hBP6hb2nkdEiHcAT5Ad35/ln5cOmelBjcDRyMEmkmajr8pFPTQRCOYrV+HROkfAt&#10;AnPINz+b+0/1TtQilQKH7K+fz690qK5445PNNKRLjUeUR01Q33Ipl/U9TWRgRFHbToC308j27CwO&#10;FFQ3CtDn5A1I60TQdMlRj2WaZElGQr67HLK8MXopImq/XJB90qmKTwkrK6qLhhYuD7XxTrp7sKD/&#10;AIPlQEVyBU+fDrwNRXqditvZE+U18NHRhpIagy+amFdLWUkIM2SQJrJjlUaUjVwPqRbj3aWdDRYy&#10;T5cDSh4DPn1vp5SVWkeWi80klY9LWSGlhqDHX/WGOlemqlBgtc6pCsgb+yB9fac4FCKDhmmPz8/y&#10;6stdWOnClhq/8ojEkEkVJNEABE09RTTo15qWnqIfUSRpRqg8KARpHuoAAApx8vI/P/Y8+lHlnrPP&#10;RyTUjV0lLTxPkKmSCnnjkjjoYZR6p4K0upP6RY1CfqvpJHt1QAKf4f8AJ/m63Sg6T+XaYxUtOtJU&#10;JIlRGYrsszvHFGRT3TizhyGDSXBFvb0VC1a8f9X7OqkAinQP5PEZaqy8KUkaQHy1NFJBOobyVs8R&#10;mkSmV7K0ekHgWOr6MPZzCyLETJ9v5D/VX7OmfDPl0FWfxVfi6mgq4qaOipqMS+aWhx8sELVEshWS&#10;NBGWlDxn1yNK+kAmx5t7NIJYpEZa1J4VPl6n5eQp59NSKV49JSkeIZWkpIv8nqq+ZpoIK+h8caoH&#10;1yVNRTUQECIxu0LScgnUbD26+VLkVC0GDw+VTknqqCrAHoxlNtdYcTPULTywLJSc1DSpHSCCNhNB&#10;UVMZEeiKQ6lVomZvIQbW59lvjEkVP5cT9lePpx/2SJLeH9LV0NHU2zDnshBMuJinHmWGGSnqKqrm&#10;glaANTVNS0yh4Ywt43IH6zxe9/dZJWUhQePqKf4OP59GSQeJGAvV4fRXVW2YMHTrXUNPSL40SrWW&#10;MCpqpFjDOROQC4T8MQfx+fcmcrbLaXUIlusV9fPozit1jUUGehj3fsrD0uPU7Zqpj55E8kaBH8bo&#10;AoYE/kf4ngW49ijctlsYIw1i1a9KkqHqw4dArV7WM10rcTLU+iWGpDoqw1v5VbWCAD6lxzf+nsOP&#10;ZgYKZ9adLg8ZHHopvcHVdDuvH1GPWlamqTTmoxtRTxxzVFBNDeOSBnIVihHHqbTbix9hq+sVUmQD&#10;/V/xXRVeDxj2+XRB6TE5CgqstiayhdK6DIrSVTxwJFHPQxxhGRIoLqk6rpK6bkoLE3HsOyBdQ08O&#10;m7ZNNQelfDFNNE1HCwkipjJCJ0CmV4w2l4adWDErpABZHAB+ov7oSAKno1Vxrp6dM+UrUEQSOrxE&#10;M8A0RtkKfU9Oaf0hqKPS0auT6BI5DueLc390YrTH+x/q+XT/AEH6zVFTWa66SSnqIWXH0sdOjvLj&#10;pDecpLUzAoJZ+NRXVp+i29p5CD8OQcn5+X7B0zIFJz1mxWGodU9XFVTy1tZrgaKCUMaZkJ8wpdNg&#10;wkJs7ygG9x7RzFvhIwPP19P+K6a8JePWTVHNDTUtVB9vLh5amJqeBw1NI7AAVFSGFpCwICagQD9P&#10;aGQHJ9fUf4Ok7qrGnSsxktAXppqimjr8d9s6RfcwtSjHvMNCqkMXEgAF7MbD9QIt7KLhGzTBrx41&#10;/wA3SV0APy6fC8lNHTiVIoqSQTLVGleOXKQvKbUSrRqCuthyjte455+vsoeOvDJ+fD59JyKZ6bqn&#10;JUZ8lLBJT6FjMj0rU7zVcs9Opur+lriQ2BSHm172t7p4ZxQH8v8AY/y9V6YotuTZAyVdVQv93Hea&#10;SGidEpoBUR60aGSFvqP+ODIHbkcHn2+soSgrg+fmfLP+fh1R0D8ek3l6KOj8sopnFZBLAsaHHSRT&#10;zLKNMj10nGiI216XUG/N/wA+zGCUOApOPt/wD7fPpJImg9JIPUvkqR0aJpYqkxxRC0ca07f5tQ4X&#10;T5b8oPobG7X9rG0FSPL/AC/6v59JOhb222RllmneSSCV6iKljr3gjKzsiaainWK2kkEgXFl/rc+y&#10;m400wMenp1dVYkU6GeDCyQw0stbOs1QY6gAa2kaIS+mN61V/cCkkaFXhT9PZd4orQDoxSPSAa9JH&#10;K4JK6R55KcyyUoCTnzrEKZwBHNJSzKGMjMvJWUar8WHu5uTEtPX8/n/q9Ok0kWptXQR7l23Tf7lT&#10;BUQx0klNU0a1FVBFFS+ZhrWeoHqaJXW4C61Ytwb/AKRuOdqjBJBqacfs4Cvr5049JyTU06Kluakh&#10;rIdT1j1eiM08GTSOKKooWgbTFC0YCPUA2LNC55Q3uRwRptUzxsABQcSPI18+Bp9vr+3rQY9Fy3Zi&#10;6NwUmohHTrWxiCven0GetqDpqfF4RGIKdRYqj2Wx/tX5kba7iTDITWmRXAAPz4n516djlKnosW6M&#10;XQUcrvJMZfs63wRT0hWRal5SQtKYFAUJGttd7XAFr/mRbKWSSOtOIrny/b5/Z0uQ6hXpI4SCoqZa&#10;3x0UU7Uyusc1h4KwOws2Po5L38RCk2+pvxx7WzMFHc1K/wAseZ+fl1Vxqx0afr7bdPQQasoaryZF&#10;RNWTo1OZopCBYrBKvoaNuFflSv1tcD2Ed1ZpsxZ04HnUfb00sfmehywmNiqUcUQrZ6bHzyNNSq0K&#10;pka+Q3bItTzKxdvoEiN0vcXX2Db2GjgvSpHH0Ffh/wA/n1Vow3DqTUtDAtVUzJP/AA9gKWvR6Joq&#10;z+IsfQskkqtokSw03uoHAa1h7QLCfECj4hwzUU/yj+fTJQA56z4fMSYgTw0tdIlFHTUpoKdquqqY&#10;45jUB3+6WHxte9gykAN/S30Vy2iSqCygnNcAeX+D0P59WqR0aba2egMSVU00lWyuDSU5nWpWcIn7&#10;vMukvAzltKelltbkewrd2TF9KCn5Hj5cPP5/n0pA4fLpbxdqU1GIseI6mqeJStFoqqVkjpJ21+Oi&#10;qrrONLhg8LBrD6H2mGzO41luHqDx+f8AkPTlUwCekPl9x5LMtUzS5CGkx6RoI6qqepmSije7iXzp&#10;Z7NbS0bCwPtVFZxW9AO4+g/2f8PW6KB0EGUpaiLJVElOlVPTSwLC8wjheJYdBIqEhk9SpzpYkeoH&#10;639myMpQBqA14H/Pw/zdNNwPQNZPbaUrTw1MhjoZmdccihBPT/cJrTxsy+N9JuBIWupuv19nMV1q&#10;HbxxX0oP9X+XpA9KmvTlicBAqCSLHYz+IVdNEIXqo52pEpqaQJJkJL8x6jpImdSeOAx5DU1xTtLH&#10;SDkD1Pl/xX59XSnAcehgpKeqoYV8scVdLPTPVzwwB44dMsohiqI6mpu51WIjAS7Dgf4FDusjErgc&#10;BX/BQcPz6WY49Y6ulaZqZqqjyFTTyzCOcTRM9TPGja1WkCD0oGAF00sP1Hn20rKFIBUH/Vx/1fLp&#10;lnJOOA6E/acDR1P3lY1XHKXWSGpWraqqpqEHSaKGKUXhUsQFS1mAve/HsqujwXFPSlM+vzr6/l0y&#10;Wqx6MLizBVRr4qSjnlSRXhapYQO6W8ksTWGlrWBMifWwBF/foCBjh/g6tg56VNOlNI+qSrVJZ4Ha&#10;n/yf9gSxnU6SNGAzhRcjk8f4fQ0VTpqOHTS/F1gzUBmikMyLPPNSU8cbCmNM0sMjBKd5C3I4FiSx&#10;9H497BowPHrb/F0VzsKrkqKQUWLhpqKkx33dRPPX0y1K1tQToipqQMNbRlv80wOofUD2ujUF+/ur&#10;/L/Z/wAnSeYn4fLoquUkjxwkyuRhFKq00aCnykby001UbqXCyuC5YsFjYy2Q3vYi3s20eIoijqc/&#10;h40/yf5ekDuEyekjXbskp6VbDEDHvDEWi1JU0mPkeX7ZJFqJLorox1Osq+rgavp7qLBS+dWqtftF&#10;OHD/AFenTBuc46aE3dFi6rIvXZCskfEUyTUkbVEAjqKSoBSqljnjDadQPCRA2W1ufbn0DSqojUdx&#10;ocE0I4Y+zz619T031G+IqpB/DEhllo6OCknKNLUVk9DVy+ZagzOL+RSRqdTqHAsPauLbjH8dQCTx&#10;wKjrf1RPbTqMspMtBPLM8MkpnaGkqJI56aOZadv2qYsLoXudSt/aPJB59qggoRQEYHoePnTj+Xl1&#10;Vm1jV6f5ekLkJZZqWggxi/wuWkEkMzpFeqrKAnzVxaSG0RAUkeNgxJvz+QZRqiszSjVWn2VpQfP7&#10;f8A6b6b6bM3qoBLoNDNVSxUoWpYCdI4LJPUSx6VPkA0pAZkAN/R+falYtAJFagAnGRnh5HHmaH7e&#10;vVpk9Kam3phsTPNkkq2qaWgiio0hanDDHOELvS09DMhWoIPDIGCm19Vx7WxGRSFIoxzxw3zJ8v2d&#10;Nl89OqdoTVIlkrJ48PPU0iikgo6ZaevNCGsksrHXIBIw0eORQE/VG1vbhuKGqdwBoTxFfT0xxqPs&#10;pU9aaUqKjpnyPZMclNDGv3yTyzy0NY5eCatBkAMZqoqlf3ozYB2uGAPA/IpLLqVgpGBUZIB+wjhT&#10;06ospY56C+qzdVVVYrq+sNdOY6imqoYysEFE6P44Zo5IbtYr/Ze4C8j2XeCCCiCmaitST5n5H5Ef&#10;LpwtUU67G8K2lSGni+1nlOSagYRlqWnqKSNAJKVZNJ08NqDv+pxce6izRqtlRpr6kEg5/wBX2de1&#10;ZBPULJboyQT/ACeqhKUT1DUskckc9oxbRBkal0ZZAv8AuvxKGNuObe1MNpETkEV41FPzA8q/PHV6&#10;g46RtbmBWzKKuSSEVHgWoFOvjrI2/wA7A8ElMpacMRpLSHUE4tf2aJCEWg8vXI/n8P5fb17TqOOm&#10;Sty032Zdqh2UVUk/7bCLKTCb9pIslkIbq8Vx49LR3T6cH28tuhkpQcB/pceinz/w/Z06IvMivy6S&#10;glZIvASkc0Un3QplP3DTSyuEVpgEVTpQ2klPrA5a3tWYgTqIJBxXhSnp9vpw6t4deK0+denhK2Gq&#10;qmpapkSdpo6OqZq0xSaY0+ieZXSQCM2CgBj+GPtoQFBrThSoxXj9nA9bWOh1V6wpPHI1XBj5Gj+2&#10;aWNaeBQkE0UIJWOseSxVWIvIur1/Qj3Yow0tIK1FaniPs9T6V4cfLpzqdWZuOB6WrkrIw0ECxfcN&#10;T+oVE6+M09G6i0LREkxmxJ+n0PtpbfUCoHE/y9T618+tMdK16hVmRFWiha+Sv8bwfuvBFT0sKqSq&#10;VMqIut5pDcDji3qte/u8cPhnKha+Q4/Z8gP8B6oo1HX0wpPStEDBW5CmjgqZbAKxyVVIpu9RT0xs&#10;jkv6WXmwAFr+1JjYNRgGqOPED5V8sdMddTTS1L0jT1YepjOho6ppowqvyxqVUKsblOCADb+o9uCN&#10;UrpGPWlc/KvlXz6fWgjz0tsHj3rMpQY6KejoftpojSRVMN1njqEKfZVciADQL6oix1n83v7L5UqG&#10;cgtXjQ0p8xX+dMdNJGXbHS+m2nRQJStkIXpGjjqIHWllmhZZKiYiJo4HVZCWbnx+NePpc3sysZqQ&#10;rV4cafs/2c9KhbCnTbX4HFUwAqKNoPt5GWBfExpyZEv927eplJNy0ZC82NifbgRz8JB/w/Z6fn1V&#10;rYdILO4ieiemEVdUv9zTNLTTyRSQRweMExiZwreRmS7BXF7EWt9Qrg0GtVGPzP8Aq8+vRx0JB6i0&#10;1JX1yY0+OZo5GSKmbGwKqQ1Mcg8zToABdkuVZzf8fX2r0JqOmgIGa+nlx+fTwjLHHSxyGwa0QVvk&#10;xUtHRfrp4cnopvDS6NZqmZP86tz6EIc6jwb2Huq6lYEtnzI8z6UzTHnjqwi8uPSGn2dkZpXq6agq&#10;Kw0tHTT+KB5amGnufFEK0RWeNn/soVV7DlLe3lkVQFJABPp/gJ4/bwr59X8M+fSk23iJsjrCYvIw&#10;yllURSZBayKqanf/ACqlgSgCVEcqfURoCF4LBR7S3CsMV/OlD9p1VBHkTT7Ot+AzCvl0vH2TnRTT&#10;Vk8M9Bja6SRJ0llxgrXR1tEQ8Y0mRrBXEkTXHIbUPaNmjrQZZRildP8AP9uCM+VOveAzYPScrNtV&#10;NDVJKlHHWvE0M/38VP8AdU8Lqvi+1NRNZV0ADyFowL8oRf3de9SpagOKE0Jr+Vf59VeFgKeXWWn2&#10;9elnhSApU1sRaNpJrClqZZTJJGmhbOsi82ubGw91JAahNQvy8gKfkR1YQErnpS4baclf5TIUmp1i&#10;jOkeTHLJUU5tMGGlfI/As6XHFjf2zLIsYBUU/ng9K7e01Z6UMG2wzlo8fTpMPNVzU8TvFS09PEPD&#10;HV1FdGvpkYXYtwObgc+2WkAFK44A+vngeY6XC3Awem/I4ECSKaoZEpzUwR0cUpiyCo9tSVMBFmlj&#10;LW1+ZdVuQLcGqsKFV4gGtMeXD5Y4U/PHVHgQceHWGpxlbWUgijiXOSSS1P8AEDT1ZSmaUNf7L7ue&#10;NTK+gao0CqEtb886BRWqf0+FKjI+fyFfXj0yVHl0m81R1CQLRPJHNk9NQ1NPVrLqplVRNTUhRAwj&#10;ZgNCyLcE3PH19uRlSaioXFaeZOK186HiPTpt1qNPSUq6GWSaCshZZ8nDAKmcmdKeteRluQtMwN0i&#10;51FW5+tyfahdIBU4WtOFR9n5/wAumPDbrEtG6TftCpqf8piEEkUCIhqalP8AKoljqQHViOFYHg35&#10;92yR3ADH20FaA1H+Xq4hJ6U1Li5KWCatb7z756j/ACWjmVpEpBEP2oQF5ZwbHXINKi1je3tptLGm&#10;CtMn1+f2fZ+zp4R0FB1Po4ICE8FPHVVNVUNVyBmDIJRxV/amW3jJH5jPJ/w91Ks3E4Ap/m4DP5/8&#10;W8kdRnh04jCzDwT0j1KPJNUwUqzRR11TNG/+ekWolAZEQEhCFYg/Qnj3YISNLU4Z8h8hTNa9OGJf&#10;LptfDTQPDSpVQFIa0vB5IWSurJQt5Hr/ABhZJQg4WNVRhwW1e7EA1IHln0H2Yx+2nTTKRg9cYTJS&#10;O9QYolgjm+2mnipAY0WZtUNM8ctpDqH9pWKqfxf3UoDg5NMZ9Oq0FenuWGZ62ojpodCNDBNRxfcx&#10;TgPImo65IVHjY/qQqGBAsxt9GlC6AzGpzU0+f8/8/T1EIovHqViadchV0wkmnlgSWnpJppNFHQGW&#10;rfwveaxW8DW1Lb1f4W93CAYoBXy4kf8AF/y4dehALVPl0a+DY+I/gUtfgqJmipp/DLU1sd0opqMB&#10;amsppAup1c/QsLAMLG3tQkGry+dB518vy49GSRpTPTpSbTq6epWOBqyB5p0qYqBqqgWlgjqxphli&#10;ZQSUlbm62+lmA49qEjZR5YxU1zT/AFU6fWMKe3pXY2lymmGijmfGLDkniuktBLRU00qeGpo8nHKV&#10;OljeW6hr3+ntYoWteP7f5dK1GQB0J0WGzFDEDLkYGlq4JadqqlkpJqiGidf8lngUho9EpNvHECyj&#10;6qG5F/DJyAf+K6VAGnHpJ5ip3FFDQY+Wllpcbi2NCyQVkfjoSwLVB8tMysxqAfIoJa1zqW4t7Vpq&#10;/bn1/wBVOHSUihI6Q+Yr5qeknInGOYwRuixY5HFOY5DElRHloEQsjD0iQxXvccfX350qM/z/AM3V&#10;TWnQFbjgyMpGuIy1FSskFTU1N6uZEjQy09ZFTIAhUt6vT6nFr3+ntCQNVBwH7OkE6MeokW3GWhpJ&#10;cpEJaiSKKWanntUPRt/mxWtEmlvJNHe0SNpQWLC49uLEDXT5n/UP9nplYgVz0sWwNA0GNNHjknoK&#10;hJIv4fG/ih+xAEcVRVqoUtKGujozfTn8+/eHRj/qz/m68VANB04ZrCH7RJMdUUkrokNNBA8Qi+4d&#10;SPLTwxSRWjEaiyTakCqPo3uohPmP9X2+f+r7TVwQM9NUe3KyOCcrNJVvFSivVmWM10ZQhoo6WpYC&#10;GTgkKWu7C1j78FoOAA/1cR1RVrx6U24cPuTHYeEvBkKid0iqZWkLq88k0IamirBU6fAxBvrFwLWV&#10;Tf3RXi1YIHl8vyI49JmiYE6ekjuut3LNtXYuJGNkx9ZjamujnqqLyKzRyWKPWVMgLyqb65BpGphc&#10;G3HvWiEs7VqDwr/kHTLhuHQY5nH5KWvq4aijyAroqm7pIEjiqZqGK609HJT3/bluLN9RyCT+KDTp&#10;qKZH559fn0y4bh0+Y3D5DHY2qyk9NFSyaxFElTG8NZSSV8XkM817hmBHjVYyWtY/X3RiHcJx/wAB&#10;p/qr1cKSK9OFBsPcWTo5MhHiHx0clJ4mrXyVM0szSNaSWajrfEWZiLEobheAL8+3RoOCa59P8vp0&#10;79KzDpbQ9Q5WpajeWekosRDRCWd2DJSUtRDDqp1oYZl0GRiSY/I7+rgqAB7rRM8Sa/n+fy68LKvU&#10;zC9ZxZbJSVD5Y18NRBS+OTNGKkrI62nJjgEmOoEcVLre3jEJ8fBL/Q+/eFRdNNOTwyP2+X+Xqn0d&#10;Tx6esl1QmGfI5aT7lPtYzD9h5oqityUM8RQ1SBC/iUHnR5FkH9kLe3uyxEqFJr8+FP8AP1R7cJx6&#10;apttYwRxRUAmhqak0nlDpNDDSvSG1TMFqheGwuJnVpD9LkE+9mBjTz/1eoGfzp1Tw1OB05UO1crS&#10;QV5M1TRufLK9RMUqaqqmH7lHGsxXW4aOylgbW9N/x7djj08P9X+o9eMVBjj0aPqGXJSZnC0lNGpg&#10;pXpp6l1c6qU1UF5ivFiFF2QK2nkgc+zK0+IdJZIQQSR1dD0nnadMXSxCGT7yEsn25lAEDg6YmqCo&#10;HpMZBUrxzb639yJss1AB0nRWU54U6OViJxUxxGUpT+BolEE8qtKNPrkWPQBp1C97c8i/Pse20gcd&#10;OVFelvR1KQzBxDI6FuBYsE8n0UEclPzdvz7Wp8XV1WvS/wAdIs1wnrVSirGDoCAcFi6/Un8A+9so&#10;Bx04F0YPSpAV4hdXTyC9zoKMBxoBXkH+nA9tE0z0oGVp084NDDPr/AZiwA0oOLWsfqf6+0twQRUd&#10;bRdPQgoQCNKgAhSf9cgnj2j6XKAVUH1/z9SI2YOL2bi4+p/P+PvRNBXp8CvTnC4UAMVGv8/T/b/T&#10;2nOc9eKDy6lx1CoAFYtybL6bG/4Bv71TrWg9ZvvfqCpAXk3t9frYX/3r37rRWgr0Au9aiF6iu1+p&#10;PHquQBpUMTb/AGkngXt7bj8+m0Urj59Ex3pGWyNzo0loyk2nW3rGl4yDf9Y+o/PspujQno9sjpyO&#10;i57uxsc+QlQUzDxSKRT08ZiVKcL5WjYJwoB9RJ/1vYX3FNdCOhzt0wWIV6RUdNPHLURzLFMjaWjZ&#10;F8skkZ/QoRBa6n6auQefYfdaEk9HhkEgBHUdiST4gbIyTogaLyAr+2qsHUKS1/1ACwv9fbfShRpW&#10;nTRNBpleKKngR5wTI3lUzmGQ6ajwux0FNX+IKj6KfaaStTTp8U8+mxvGp8cqRwv428MkcTrFJ4W0&#10;iELIBqaP9TOrXvewIv7SN8+nRTy6baokTFH1oeQtUIkHk8VnDMYwCrFiAdS8j6/406UogAB8+k7J&#10;PEv3EkskaQzTySNrhTxfcC6SQfbSD1Je1tAvf3RviH59OcTTpH17StIojihAZJ6cwzBojGpUNFJB&#10;UAFEjP6gDZgTb8e2enlVBx6DbN3nWKaOanir44ZKOaOZX+8WNLspjJsGBtpVl5F/9gE7mrdLI+GO&#10;HQW7gpqR1hWSWQyIkVQk0CyTyMyrqraGpRFtb+zFe7M1+D78poa9KVFV6CTONFkZxFGZhPSyTsAj&#10;RTUlcqRgKpEWmwRSqHUym4sSCPd/g8+PXhRuIr0iZkoaV6SZKXwS48lKOgeeFKiqnY+omJfQsTyE&#10;rr1PI9h6h9fdvl5evW1UA48ukdULG8kdHPKIapUrp5YpKVaJJ43fyrHLACReIalSJVVXb1Ek+1Cj&#10;t4f6v9WetstDT/V/q/w8emKaeRZaVad1p/DRCKkpXgAmpljDN5KhHKqi6rLIAL/Qg8WDigcT+3pp&#10;qg0H+r7ekXVPUCCKCp/yxzS1MVbTkaRXMQT4IpKcBS6XsFJ/SQx9qFUE1Bpw6ZYGlDn5dNdTX0/2&#10;9FSqr1dFjWilMEMmjJ1GhdUXi8X00qbOzg2Xixt7fVQDq4VH+r9vTRpQL6eXn1BeuV6+TIqmTqJq&#10;OONDAY0ME1HVIPtaeKnsqtIFbglvXbVdbe76V0hTTPn1qoJJz9n+x1CE1Vj8j56ijeellj8M+RpK&#10;wCvqJ4jaDF+CRX0gqfHKsYI+l3NvbgVGFAcjy9Pn00aq2Qc+nn6LT7OmGeSIrKjUVJTSU8jzfcRw&#10;pXqKKRv80sVQS4aInSykuGsCqKCSHQp4gnP5E/MdMuFzgf6v83UWuqzStERXYmpeYRLXGQrRy0lP&#10;EPLSuKqNWa7oQGhs5J/thfd1QcdJHpmtfy/y9erQgFgT54pT0z/k6aJKijhkqEiNDXTRrBUgTROs&#10;NSjVHkeJKblD9qbN+VF76j9fdghIA4fn/q/1Y6oSuomtSP8AVw89PWGranmpjGZaSGeurHkkEbtJ&#10;UVaVDn7ZvKo0RDgqI1uQbEEe96O7Ua0GM44f4evOU0aaipNft/zfZ0wmCV5q1MXGkLyinxdQ0mvy&#10;02OqtUlU9EkoCwzKyli1ybE2593IFAXz5/n5dNAZPhY8vsHn1hqTVZL95nNXS1jR0BSah/yc09In&#10;hiyF4AGBjN9Up4Zrekk+9qAvbw8x9p8v9j060dT54g4OPIef+z69M4kmWcnHw01PU0rChmp8g32d&#10;LT1FO5VJqSpaztUypqZDYIRZrKfd9I/HnzFOP2H5V69n8ApTFDwHoR8z5dZEiX+LGqIenlklmp6r&#10;7hIZqUV0yalyafdIImQIo837PBuQD9fd6HT/AKq/Z9vXq9+r/iq+o+Xr6dNGThhLwZCZ1y2iaP8A&#10;ypIBNUvWVVRoipSBqapZWF41PoVLHQF92Qkgr8Py60+itSdWeOP9RPp6dZJ56ZxWGlpQizyNBVVF&#10;XCNNRXrIFM8NAvqEy/oGgqv5sLe/BDUajX/N9vVWIodIoK+fr9nr0mJ/DTF6l1nkrNBko52SMUf2&#10;8L+N4fHGACC40zE6eeQD9PbwAYUXh5+vTRAGfPypw/Z/qz1FjEtJU1k0tbPOEkFTSxhVqhNUTxhZ&#10;Z4jMGCBzeML/AFW9vdnGoAUp5en/ABdOqqNLEk18x51J8/ljHUGSsNfMsUHhWpCQkUM0SGtrGqJB&#10;Exmif9uJlBuwBUsCb397VNAqcj18utatRoBn0OSesIkjgrayeuWmBpZZqRZKajjMVJCDpXTHJZEC&#10;spUmcNH9LXv7sQdIVfPP7eqVUMWahoaVA4fkeH546i1j03mnmkkiOUrqQQOiVkT48495bRVKzwBV&#10;WqY/qaFREF4597QHSAPhB/OvzHp/PrR01JJ7iKeVKeoIwD9mOoopXpROsOpZGkaSpTTFVSzaSI0j&#10;qKJ08bagQI51W4De7khuPl+X8+P5HrYGnIrU8fM+Q+z8x1zhhmWr8xhFLMzRoafHxmFo6ZV1SPUU&#10;K6nkDtYqpFjbUD+DQhaf5/P8+vCuqtKfZ5fOn+r16yMKeNKerWSYU9cWMgVoYo6GSOp8bQvL+tFL&#10;eo3+txxx7px7fTgOrFhhqkV/yGn8+ptZLHHnIHIxsLS06xPS0Wqro0Dt4VyNXUEEMyqNTAcXI/x9&#10;6ArEa1NPXy+Q6cYgS+WfIf4SfP8A1DqRSzIlfNHSv96tPM1G0zQeFo/DEZlNRTEaUg/1boQ1xY/X&#10;20y9tTiuaf7PW1I1ELmh/wBX2DqT9zUPTiteSWqhp/BdY4YKemeSon1SrLSIWA08jU4IKi+oH3Qr&#10;Tt4dWB/F5D/V/qPp06qz1iySRhkiqqxIHo4yEklEqlpKhIaiyrp0krabxAfi5sWyApp6D/V/qoD0&#10;4O4VocngOJ/4rjxI6c1r40bETOtVTwRRSr5UiSWnr5oZPCv3UNAq2cWtGSlvqATa/trw6gjH2ehp&#10;Xz/yU6dDAaSajjw8/LOmmftr05QzeaUx1NPXBp5Y55Ko0VPQn+H01QsjxiJ+ZGW6gSKtwB9QPacq&#10;FFV+dRWufP7P9XDyuM4YGp86Ux5D/iulNpp2WoNOAss1ZVRQ0+iOekpvLaQCRYwY9TC+uU3I+gPH&#10;tIeGcgD/AFeX+r+QVUGaep+wcOFelXTLU0kKxSzCY1fjpA1TJLTUPimS6VtKaf8AbADhUXX9Rc2H&#10;4SPpJJA/Z/l8+n1BFB5/6uHl1miV6eOKOojyAfHUVU8UmTpYqioqIXksaSJ1P7ys9lH408/j3U5J&#10;+dOnACPXFeP+rPTpTQlUhV6eOUVNNA0NNQ1Uhmqnia8K0rMPH44yRrcerhlso9sNkGtBTzP+r/Vx&#10;6eTFPOo8s/s9OlJj2meq+0kM0VPUxtLPStaSlp6yAmJ/4QYQyNVJ9FvCRY8AnkpZAgWuP8tPn8ul&#10;aHuIz/kr8qfi6f8AA0H2zwZao/yXyR+KOpqqKKvroRLIYKSWrqYUe6SP6ovuFVlubR8e08tSdNOA&#10;+z+R4fOn7fIKI+OoYr8qn9ua/L/B59KLE089TTzVlAaWqrIYapvvZ5kmTKV1EdEENHLP5NBUE6Wj&#10;VCSLBQBcMtQEBhThj0BHTq9y1Brxz6nh0+Y6kpPEwEtTUffUcio1PDLEkNZE4XyxZtheNHmNpY7g&#10;uf8AAW9syHyPr61x5Y/1Yz1saRlc1HpT+f2/tI6f0RmyraZgZayGkhCXimnqUMRheN54+AyHUQWS&#10;4uPqTb2namgY/wBVfTqwBqaev+T16kRUMc8JSvhWhjjkjSKelqJVmrMZHK08cUhdDGCqqfKVAJ/q&#10;PdCR+DPr9vXqAih/1Dp1pjSR6xGjPQ1PkeHwQSUzsEk8lMwd1e7MdXjLFf6k29tsP5f6j5DFPt6s&#10;KcT5/l0oaOCqZqPzyzZSKslqY8StZHFHBBQCMs6T2swl1A+S7hSovqN7BlguRQCnH1r5U+VOnACA&#10;Af8AV/q8+nMw0/24iUtTVktKEhh8Rp6jG1hBjanjyLg2gnAItIbDjS6i3tnFfUevr/s9WFOH+of7&#10;HWaOCDzwTy42nZIqeL7oJF55gtDH5pZHpYdcdTUIy6AG4HDFr2PvXDCn5cf8vl/qHXiFBz0+xCpr&#10;EqZqVMdOZKZcgJEgqBElFU/uzL99Kf3JAFKOoBAHpFwPdGqMemOPn9nkP8PVTQGo+3/V8+uTQ6Q5&#10;NLTq1FTrWIrMPt2p3ZUn0uBoYpe6KfXqFre9U+dK9WBDdc53jrfupEllmo4kT/KJUWlONjPrp56R&#10;IwDKWW5ZeRyCf6e/YHln9teqqKgjrhWTUVZDU6ayCeoQ08E9elJNHWUS2spuq2MjAhb/AKR/b496&#10;C0x69WIrw6Z69/s6mZTXUwqaVI6Wij8aSpV/dxhZ1q0pFYX8fpIt6Tdxf6e7KpYVp/qH2/5Oq5HA&#10;8OmWtiaEOlLTpXVFGkMFbTFKOpiqZfGXiaSGv8Ufkjb/ADbgcgaSSRpL8YJIqaVyP9Q/weXHqjjy&#10;Hl/q8+g9ytDeHyQxxyGKAM0cMc0kRZJwYZIaNgUgGptdQI4wGFwhFva+L5n8/wDZ4n5fl0hlFTSn&#10;+H/B/q/ykKtwSMwyK0bV1RXR0spmpwYziGI4EqrPYpDBGTqjZiQP7JvcG1uq1FaUrx8/+L6L52Xu&#10;IrUDh+Hop+9H0/btClPV0NbEtUlVFI60MVKGMVdMsdvIh1sBEjLYKLhQfYtsQMkihGP835fZ59Bm&#10;4NKafhIr8h6/Pj69FR3xjNRjhihmq2po6mjWZCIdMjE1MsckbrcSm4LyXvb8j2L7KSuT55/yfs6C&#10;9/H5caY/y/t6/9Q9K9/Y8azWZCnhp44zVGbSKYU8yD9mSaoRJDGCProhdHF76Bc+zDx16DZtX4Ux&#10;13L8gKSSCnrqMuIK+IqIyzjGGZV1vlaKejYvTqT/AGWMcT8k3/PhcKMj/J1sWjUwOm2f5BRNHIkl&#10;etRTmKCo8U9NTQOrM5QT0lbSFUkcn9KMQ1v7R+nu31IPE9UNtLXh/q/Z/q/kGSq+QtSszQVMQjCw&#10;rPMa9xCktNf0NDXwFgDblgxBU/q+t/dhOvEHrf0svp0j5fkJUpC0rZPyU1PLNS/s1QmSKCVvJGTU&#10;jmyLwz2Yfi/t7x06v4Evp0yVHychoPHFHUxQCoYT+Fnk1lV9NlgiPrDfqDl7H/Ue6mcHhjr300zD&#10;A6FfZfyUWorKMVOaxlVFKscTBaIx1cYqOEpmMOhYnbhVuDf8nm4ZklUA1PW4bGTV3igPRtNn9tQ5&#10;V4oxJEDBIjP44qmOdoJiVjpEhkW4kJsSya7gH6fX21FcBV1E9PGDw300x0Yzb24nq1gl8jyAHVLc&#10;utQqM2oTtEfQCv0PpDA2uDf376kHh1RrM6qjh0MmJnU+FoybOzPqYg3V/UDpt6dVrEAD6/T22Zi5&#10;p1cWwUVPSqp2BJZR4W9RKCEHSD+nUbcC9h9fx7cj0/n0nZc06k+bQigyKL6iuo3YFvrZV/I/Ht3h&#10;1VlAFem41vpCs3LPoYXCLb6g6V/tH/W/1/byrXpgt1hkyZGm0giCEXszNx9OeNX/ACba/t5I/Tqr&#10;N69QzmRI9oGMgI8d1UkEfVfGVUBT9bgn28Iv4umTIa469Dn4oiHeRNV5EBE8Ql0g2aygaDb8qb/7&#10;D34wahUdb8UDj07U+6aaHQzVKwrrHpli8SoCeGRHAsD+DYA/j234B8x1ZZV49KGDcMcn6JCNTFQH&#10;UabNyCXPAB/BHurQgHp3xEJA6mnNAHSHBf8Aoy2UW/soxv8A7b/Y+9eEB69W1L1gk3BEpN2CuL+Q&#10;KdT+ofp8ai1v9f3owmlRw6q8qjieor7ljW6GVBGo1gtIgYkfpItzcfSwFvbZQjqnjJ69MtRvCKOQ&#10;ESJKrOFUqFQF2PAHFy39dTDj6D3oCuB1rxQTTptk3rSjUFnSwGiZlqFCI5PK6rsAbfkHj6e3VDAc&#10;er+KoHHrgm86RiSKhFC/tMwlVwWPIBY31Mfp6GsPyPdqVwetiVW66m3fFoUs5VSdJ1CJ3FzwVSO3&#10;+35/2PvWhPTretRk9J3I7sh0GVauJ1VW9CoTMSovcBBYG30Jufe2pTPDrxyKg9Bdmd7wxxSTfeRK&#10;gESazZijMdTIyAcPYC919tvppjj00JGDaAOgB3X2PG0dYk1ZTzKoZ3R0lemplt6R4Qpcy2+kcajg&#10;g/j2nBzSvSpIpHFadFC352zi4IaxhlPLTzTU1O0tLLFK0Ip4rprDBvHZv87GdNx9bn2zKmltVcdL&#10;IYWrQjovM3bDV0rrTMx8skrY+dqIrGlTP6fNBBF5ImQ8kSSPp1E3X3tZ1TFejBIAKauvJ2ThMZPT&#10;mor2Sv8ATJ9nWVX3AbQhpg0krD8ktoBjKcgIL29ui9QcenxEOA6kDsnBVE0MFNm4DVSeanOPkp5J&#10;xKygykw0KnzRTRD0ljewGrSOR7odxh6cWI+QPTTk910lVTK1IuPjkrIZI61J1inRpIwRpinbS/7Y&#10;1PIrfluANN/aaa+jYY6VxIRTB6D7IbggMGtaujpaalhWKtyWtGmkVlvUpS0qWudNhG1gwN2P49lk&#10;1zrBHRikaleHSIyG44DkkiSQz09TQ0zY6ohhR3ysBBQLmXc2AZrA8MVB1AXPtAzljUdKkhXiBw6T&#10;FRuCraFqAR0kTVbRQ1FBLBeaW8pEymdAHkjjKqxCoHC/pIF/eizHB6fSJSeNOstVUIJaCPyQ1c8s&#10;lIIqfF0TQTPDBJ+1MVnKmQhlCgM7cC+g8+69PlFqB1HlneslqTLJAVMs0M6Pkqmlq56tnLPVuKcI&#10;pQEnQiKij6MOAffuvaE+Hz6j0v8AkL0MaMfHPGAYLzyySwwMUdalkVY1tdmusZJtZr/n3WqRcP8A&#10;V/m6eIGyMstX9rIJ6JaeWioyJZZvDUOo8001ZGq6hqJLxuxAUcAc+/dX8NPTqdTtURxK8YjllWqi&#10;hlq5vIaCWdUWFUl8QA1agQWBtpF/z7cXV+XWiieQ6f1kycrF5aeGCQVEahnC1WKm0i0T0shUkKBq&#10;ILfVxwR9fbnTDimP9X+D/V/IKGnrK9ZitTBHVSRnx0gpi9SsH3BEbnIK7htKx/7rBJ+ouDb24BUd&#10;MlA3EdKuWqysyRSGSnp1hkgeleh87UbxqPt4JkSp9MJYgtbWrqLElve+mjHEPIdPlHXyQCMRyVdM&#10;BEk0rmVaxXExMUzU9XGDJHG3J8Sy6nYgiwHvdTSnWvCTjQfs6VlHkMikLtNV1sLQ2SOoldmqtRQi&#10;linp1URmMgjR6uTYkE8+9de0RtwHT7SZHJNSRNHVzRtDLUR1BgiRxUztFpVZY3AYvYtcKf8AD629&#10;+694SHBH+DpkydfkHomqXmqZYse6mkpVDxx+n9nXUSygH1XLc3AFlv791YRoMU6BfcRyztC0lVW3&#10;pcjTJRzTyCFKOGCMtWU80S3WTSrMfo2saT+L+6E14dPFUHl0wYaoyFRWSSVVRUPVUtSI6isabVST&#10;z1DaKWLwgWEUqAXjA0jkgKfeumpFUrw6NN179xDBA0rsojkljgDQAqtJMwDVrOnqUyBVIHFvpp5t&#10;7ciHf0RXYGug6ORtStadaRJpG80rJN4oaTxJCkb2inip7+o3B1XPqFzpH1BkOi1wOJ8ujGYNmnaG&#10;IJZ4XXQGAQs8n+dSxFy9rgMCAALD+vt8cOkR4mnQ34YqpjMbTJFHMgaNgRIoYaUBuOAP8G+nJ54D&#10;0Xn0mf4z0IlAwW8d0BWTSAqkKQPrGZPoOSQbc+3fPPSY8T0qqeUosRP6wSFKXMlv+ObN9GA+gB59&#10;uDqyefUqWpsh1A6lOlQLXC/Ui+ki4P8AQm3uyjUadX0g9M1ZkAFICJpJsFCrYgctyf68n/be3ggX&#10;pt0HDoNc5ldMcskbmy6jIGChRY2UKn0Wx4PHP19+ao4dJzEinosPYG7amnpq42eNZoPG7RtGQkxm&#10;/VIAUCpYXsOObn3VnomemlAZsDHVZvcHamSoJ6iLxtUxSQyySQmRg0dM3MCmnlGiRgBdQin/AB+l&#10;/ZDeyEio6N7O1AIPr1X7uPtrIZWSop3mn+2pqxJ45KeXwCpmddIjeicWeIL/AJwIzEfWwPsrXWBQ&#10;nj0LYbRCgr0xjtoU8mOjphP5I6tKbLVBhM12YATUzTWv4lCoy3Xgm5HHvefXp8WSHpQf6V8r4Xkd&#10;5YmkZVeahq2qJpIJZf256zxrfxqvpLRILD8/j3cO44Hr37tj416U1P3DPTov2K5Womjpgs1Xi4zA&#10;DHrCxwVExLs8aj+1YDmzi/uwlbh1Zduir1Oo+3cp9k0EVRTS089SJjFWu1ZFMYjraoi1ECVrgCRZ&#10;zq44CgAj3jEdWbbIvLp5/wBNVZO9DOlfLVRVLTyQxZKQ0tMrafHVUtJHErzU5jUahZfUP0lxz7t9&#10;S46ZO0xnp5j7zroqeOZKmnSlpZDHUyUklVPWvBKuikEsdiyKW41OpYjhtP48bmUilemDs2MEdPyd&#10;z1Jjhd6iSMRfoWSrkCUdUHDJKPEGEjSfVV4sPoQfelu5OFemhs7Vp5dKeHunIVVcxnPneoWOZQJH&#10;NFHTx2uYp2v9SLtdi1yVP09u/XHp5diY5FOlVRdwVFQKlYVm8BjLL5miipmZzoct4yl0txr+tvz7&#10;Ze/euOlKbLpFCen2LsyQyRGqjFYVijpKSOStkijpiB5BD9w1nKNYaWN1A+txf20buU56d/dKjHUa&#10;Xtmsi+4jp4qupEb+aZnnjemphJHpR6NVVY2kS/oJDFvqD9D7p9XJXj1v90ilcV6DTJ9s5Tz0tPQP&#10;PFFFJ+5WVczvTY4l/LJLCkccMju9ixpxLf8AHN/dGuJTwOem22d68cdGQ6j7KzGSlpp66sM1A7Iw&#10;ZMbSI7QyC1LUyxoSQWHkURIuu1tTEe7W8rk9xx0T3lokMmkdWV9fZlKumpJRD4gJAs8kgUusMnMR&#10;MY4C3P0A4Fr+zpc0PRPJEqPUdGhwpYBQTcM4kJjtZZFXSFLD+oN+Px7Xp8I6rU1A6FHF2tHq5uoU&#10;Hn1D6qT+Ppwb+79W6KZ8wIGNDt3ICUwrQtWhWA1fvzMh4cA2VR+oWtb3GPuNGTbRSeh/2Opf9sJF&#10;F48beYHVbHZmDpc9DHFoaF4Qs5nK+KYIi64jSLYIUYkk6jyLKCPcLXEImAOPz6yCtJjCQR6/5eii&#10;756dootu5OSOGCcpBIIowqzV8FZM/mSejknUxl2DHyJGqRgW1MSvspuYNIqeB/Z+fR3Y383iirEU&#10;4U+3y6p/7m6sOOeqXHxtIRXV1NUxU6pHU4+EsJzWRGTXGqK5CTPC6sebAg8vWNzR6PjA+xuIpgA8&#10;OFeh9ZStOuiuDUYwRU8c1AFaVp8+iv4TIVWLy01BkGjp4DMzTmlpo54klWwibxVAv6nVdbk2+pI9&#10;ms9vHNEJEy2OPH5jGMDy6OLaQrKY2wpySoqPLNDmppx4dHW6135Smpo5ambw5GGg8czJxFkahuJ4&#10;q4qC0elBa9gp4/PsMNYyQTFkFV1eY4Dyp6+nS++dLiLQ3xUzTzP+wPy6HPPdg1map4sBS1NTXS5C&#10;lTG0VMFV2T7mf1zVNUyXOg6beMkgW4t7NIy74Y0A/wAg9OgZeWsVohc5NOruPi31Hh+keo4M/lFg&#10;TdO6aZMpW1tWiCqgSWlVZYg0QDNGiqEUfhQp5N/ZnblII/qnGT8PyHUOb7dybjem2j+FSa/M46bM&#10;nvh9wZqcLE06RsaFqYVatSgO3peaRhaORk0skgF9XBAPvRvfHlz0zFYiCCtKHozPX0CIh0xVEcqw&#10;rHH5ZNEs8SqCsU0kQsT+SDze4t7Gu1rSEdAjd5KyZPA9dbnAFbNIiEWURqqkurAoPUSw4I/2kj6+&#10;1MvH9vSO3PbTpqw+OAxEsUXjjlqZTNIWsP3H5QKYwFuAAdX+3v8AX3pVqv29Xkf9QV8upVbj4BSm&#10;PQIZ1oo1rHgJUtMbsSNPN3NmLg/Qf096ZVA+fV1YHI6DxsZTV1dTNPD5NEehYoH8iTzxTa3mmOnS&#10;GsANRW5+v59o5FBOelIei46VtLjXqMoK6eJYUWiJCiaDzqpcq2iQroGq3rJF7j62+uvDOrU/AdN6&#10;xpx0sXRVhUu2r/JJUKNThlDH96Gfwk6TIbBfJfn+g9uMEAxx6b4noPfOav7mcSs5gEpJV5FeExnT&#10;LCKdALO5uSQRfjkj2gPGvSzRpAr59cZPJTBEMQmkniVJAsZ9cdvLA5sDETHfSwIH04N/pWnW0UOf&#10;s6Dp4jPVTM1QKlZS86yU2uCakdX1TRtK4PC8XUKR7RlQTU9LVIoB1HoaaSvdCUWSKGoMQqCjMk0b&#10;eqMyKPq7AnSQo4sfdFQt1Yvp64ZGOjpkWWr8opKd3pg7oJHpIpF8cYHAFltcA86v8OPbhUHj5daV&#10;qivTFU4GlzpxLwT1lklR10SrPHKL62ZYk5uAo1ELYWt78IA7A9WM/hIehRx+DkOSEKBmildBoM6h&#10;npkhugKm6o5P4K3b+o+nswWPSadF0k5YV4dKxKPwrVhYZFpkjkgZnMdidJV3WVhqjUAkAKpF+Qfe&#10;wD5dM6gT0GWWrsfRinKyRVEaRsk6RgConZyV8sky+gaAQrtYP9Wbm3tvB4dLEqoJbhjoJ93brx1D&#10;TIauppKyuqWZYHeWCT7OZvQVRJ7LLKVC+Nk1EEE3v72lq0hJHTsc6KwC+fRWoKz7iatyWRyVJLUS&#10;Zk09HIfHSytHINairjlXmX+wXQEaQt/dmTTgDo0Rwy16e6TcTUUlRhYf4ZRzVQqclGvmus8McXhi&#10;pHilHoYC7KwspIPvXgkmvVTKqmnn0ltwVVPDt1aqp0mtyMgWnqBJBEEkDatc0AudPpIGhlLqQPx7&#10;2FPp1bUCeg1fMRZnE5VcbUsIaR6eqroiZ4pzLTnxiaGqmBcxxteQQ/UXvqIA920N5jqxKnh0m5qz&#10;EVVLkc1LDVZRqiponihlySU33X2p8YrokN9Mw5IEy3IA4C+66aHSOla6T3D5f4ePTJhqunylG9Xk&#10;2+6rIsrLQ4+Gpq4aKCGnUGoWmMsQETawP3Bb1Xt+jn3t000A9OrqwZTX1+zpP11VK+VamSjr6qqp&#10;oJhrSsUzrSyPqSmSh0/biOAkhXQrq4LXt73oov8AsdNk6nC/5f8AJ5dCJiq9o46avqSkdNSpRwz1&#10;kLRy1TR0/wC25aVhw2okTIFJF/Tf20Vpw8+lFB10Mc2Vq1qKGrpxjqaunE0COkdaiV3oNcqSqI/E&#10;BYmMgGxFhx71gCh49apg9NdbFLja6uFTBQTUtGWWlLxyxIlc0GrFtG8YIRrajb63YH8D37HT449N&#10;MGU00EdOYHkq0pjCMfRqBBFTEXqkqVq2J8wkOu8ZLAC9h9B6men000/wfZ5/z6ymfJ0SLTyZGU09&#10;TKtHEYYpI6SKaGO0EeQEqNUJAQV8hUsxa7EAEH3UqDkivWspjy9ekRLBJpqqCXJjFvTPURGSjhq4&#10;UePSJHgSFrrKJ9BtNUD62GlRb28qkUbTUdUocrq6YcokTNTU0dRR0UK0cNpqmVvu8peoDmPIJUcB&#10;Y1JurSnWbAC1h7URgEZ9fyH2dNMa08sD8/t+XScq2NWMlFSxxCll/wBx8r1NL4ppl8gRfNDKLCCe&#10;T0hgOP68+1SRhTqb8uqHga/6v9jpN1tfkauappK1PtkoqyGlqFpKeM1McdMnjqoGVgVcyDT47ccH&#10;8+1AXzH29MOxII+YB/y9YGp54g32Phnq62VIYaVVkWFqcAQoEpJFK3dbmcs3HIUWPvdAekzeq8T0&#10;w5Khy1WRQ/YQywrVVFTkJnlMdZLTLCIZoIXp/TBGukaDITcra1wPdlAHD/V/q8+mXqTQDz9aflX0&#10;HUDbuJpYkq8hT1EP3ETzrSR+N6uno3j/AHopKiWS0czMAGRagErY6SoPtxvL08+mQqipP+f+f+r9&#10;nTLUTQVlSa3RDXSmCVRHSx1tEhog96r7Gmh1NGrSkmUStIj/AF9K8+3lUgaf9Xy6SuVJLin+Wnnw&#10;H+X7ekcsMqRZavWpq5BWV1LFVSGlV6eeqpV1vCrUt0lkC6QPErFWuSwtb28RkD06ZABDFa5pXyr6&#10;jGD1MxyVYWfKoEFZSxrLFT05RJ0ggkMq4yonlHrlZvWzSjUFUgfX3Y0HafP/AFV68OHif4PT0+3r&#10;BU1dPNXVVLUNDT1uWEZoZKNTDQTRzxedp6ekgveJTcSEqLta/vwU8RwGPn+fVSVJKtxbIpw/1evT&#10;PVQvDjKaatd6OnkMkUM1PRmU0tbNUeKeQpH9NKC5WX0C97E+3YwScdMstFBbH+fqEtDRSZHRFokl&#10;x4jrmrkmhaKipqyPwpNVU8isGufUiIQFUm1j7eOoLX18utUFaema/bjI69TDJx0VG8VRWV0aVU6p&#10;FCaaTK1sWmz0SPR+l4VW2gvI8gXkhNNh4DOcdeGqmKn7KVP7PL7ST1HmFPWTZSlljylNHj6WOWox&#10;+Praeqqad5DqiehmkVlkqEPqnhaVmINxYj3vTQBgOPmf8v8AxQ6bOk1BBFPKtf2H1/M9OcNVSlpK&#10;R6GOnxdGkM8C/bfYT4mSRA/3BWm9P3cjMPNYR+s8hvzUpTIJP+X/AGOtChJUgAD5Up/kr/l6ipT0&#10;qyxwS0jZJ2qGnpZyyQeGumtJM0tTwDGhAd2cKWc2Knk+7Yp1ug4AVPl/n/Liem+OSWpmapmqzWR4&#10;jJNYimVqKteaQvPUrJGA8bGX9ucypZQeOPd6KtB6j/UKf4OqVrnjQ/kfz+35DrhWFauvSuqVarqU&#10;ilnrBSxxPAlZFEfJRJUjQPtoI/Uj39LfS/vWnSKDz/1ft68aM9TX8vXz/IcemSWjpJIHk16ZNH3W&#10;Lhxs6tX+aZS801XWSgGaMpwNJ0avwLEe7in+fqrKpX+Yp/hr1zjgp4Y6NqsYkVMcYZ6rGyMcqtVI&#10;4aOrmhARGCNpZwAyhrEKAT73SvCv58OtYAq1K+dOP+r/AC9S58XImNxoanaeqbIJWU0NRizSGkJD&#10;Iry1cw0FpSFMipGzsblLj6eoKn0889bKkrSnngU4f8Xx6TNHRJW+WrytKZq2SOSGjaCCtq1jDVGj&#10;IRa5AfIycKXcG36Rp92PGi/6sdMhA3c/HNOPr/q4+XTtNFQUj02I8dJL9qXSSWanZKszJ/wFi8cL&#10;N+0rPp0Bl1Otio+vvVK9/XiqjtwafLP+r/ivkHyChit/kzmnlTHNHRx1UEtPkqovIYmerAA8SKTJ&#10;pU8c3JPupIPH/Y/Lpt1Wnbxpw8/s+X2dOW2kmxVRWRSokBSFihoqiJ5TQkiVsZjgFKxxLxKxblrk&#10;Hg+2pKP8+kajSSp8v9VOlbja+DHSVkcVStRBkYp6eheYyrIaiYh6ikr/AAm2sx3lRr6LgXHtOylj&#10;WmRx6qulagcDwp/gPTNUVU+VrXhoVhEc0xjpqyOqWgRaSBRHSI0kKKJJHdB41ZCSq2cBSD7tpCrU&#10;9MsSzY6NN1RE2NiizP8ADsnTvEIaTKZOKARCtqNGpKrzSKZJlif9EFNEscbWZWNz7KL0K1Ur/q/y&#10;f4elAAAHr5+X+r7OHRsto0lPlsi0WQj/AItBWV+PgilgyS1OdSXJ2WkqKyKNSI4lsb2bSWvZLkn2&#10;UxJWUKorUdJ7uURREn06vy682u2K2JjIE8FJWUuPp3+zpoAnik8QhEr67WNhqZuOeefYptbJY4tZ&#10;Hp1Du73gmuWVD216hZapOPmnV6n7ioWIJOGnYx6WGot9FJC8MPoLE8+zmC1WbFOiEtToH911odo2&#10;imgPk1BqnzpIIptGpFi0aRGbDSqnk2/H5GO2weDHoI6LZW1NXpI0hqqiaOGV0lDmCZAbIY1EtvWt&#10;tJlBta6g8/Qn6K7gDRnqicehs2/FDHDCskstQxnldfuFSNHlZryUkhtcTKfqeOPx7AW8ECpHSyLh&#10;joaMMI44oWADuxjIkurJGjOBEoAGogfUgmw9xxuUjZ6XRLUivQnUZjRAAwKxiR2WHxoXT6MWtf8A&#10;qb/n2B7yQ6SD5dGsIAI6UHlh/a8dk0hXuTqUpazagRYkXvx/sST7J2kXHHpSRTqDNLHqaxSRQlhd&#10;QWLs31UECw+h/wBh7SSyLqrWo8uvcemt5KeQsUJcqyFmZNGsL+tircWvbkf09lzlSevY6bzLHpJj&#10;QtYH16RYMxtr9P1H9CfewccKdb6ki7yAR6b+EAeP0qz2v6CBwF/1/a6EBnAT06109UakorBjZ206&#10;QwIMigFdTHheOf8Aiv09i2wUlAT1rpQU6FQQRzrZiw0twwtZFIsDp+nAt/T2K7SKhr01J5dKCBUU&#10;AfRrJoUhQyqf8NIH+v7EtuoA+3prpQ0S2sVv9CC9008/kKvP+PH+v7ENqukDqj9KSHVpALXFvyb3&#10;twWt/wAT9fZzAMV6bHTxT3IB4Itbg2vbkH/H2tjwadWXj05wjUbE8/UcABT+AWHBv/Qe16fAOnTS&#10;menFBwbAKLj9I+v9LH2oT4eqjRXHUgFrah+ben+thzb/AIr72eB6v1iYgj0ix/wNuT+Df8j2x1vq&#10;DKW1eq1/oCQApuf6/wBf9b2y5zTpgdYPofwebWva1rn8+0j/ABHrR6hynUpuC30v9LqNX0AH+9e2&#10;ievdQZFF9X0ZbWI5tfll0+2ZPLq69NsygpyGJYkhSq6dPN1IH9f6+2H+Hq/TXLpXg6fww0KAy3HA&#10;LL9OPoD7QTNTj1s8OoZUFzyWB59QGohvxpbi3suZ0Jp5dar1wswA51A3uXUKDfgOFH4/3w/xZNK4&#10;4dKuvKqteyF/yC3CgX5sx5IP9D71w60w1CnTpTji1mCLf0gAAH68Efi/49mkBGmnp00UK9PEa2H1&#10;A1BSV9J+v1Hpv/h9faxSpGOqkEHPUxfqOAD4yDbSQOb2P+w97611zXm9tP8AQX5NxY8H8+/de6nI&#10;AeBxx9ALEkfWw9qYeI6159Zyo08iwNmuByfwf959qSAcHrfURwSeOeWAH1PI+o/1vevDU4HXqdN0&#10;sHpuRx+We17A3v8A6/8Ah7qIQOPXqdMtVAg9QQMRxc/2h9br/wAT7e0A8evdJOvpw3lJB0aFv4id&#10;Z/Leo3JUG17fT2mkt1NadVbAr0ja6l1A2YFZFaNECFgxPqAkuB6f6H6+0D2ynIz1utemF6FZVAki&#10;VtT6tANtejhQl/8AWI/p/X2keyEi9w6302zUgbW4HL8XMatGLG3qZQOb2FvZTPYopLU62GopU9et&#10;TlSrrql4UH6xBV/UV1fS39D7Dt9ZwPUUz0p4GvThTvC0a6GDOvBVFCgkcEv9f7NuPYUuNuWN606d&#10;BqMdTygRQ2qMawSHOglQSCQF/H+29p2tFUV630w1serTYKRochCzAX+pm8gH1Ui9rf7b2S3kIBzw&#10;6cU0XpD106AsjyBNbs0ZIWRXP0Yxk3UsfzZv9e3srwCQOr9JuWtaSRbU8ugI8UshWPS6AEjXEouq&#10;3/TYn+n193ByPl17pimaoniMUaGVldiQWTXA4Hpi8ZBFgeRYk/159t1yfn08K6cdcKSirCBFIDDJ&#10;IQZo45SzpYXEt3FmVh9QOQPx7akpjraavPp7hgkhVJD+6ip4EEiggLq5ZbfgCwF+efaFuFelA+Ed&#10;Ti9kJZRHJNqGulGttKrcOVe5BAP+t7YYgfb16ma9T1ZwiNTNKpuikAqqaHHpPhsQBblr8X9+BH4a&#10;9M9c5dcoBLlgSF8lgzIV+qlLfoI/VwV/rx7swL9ez1NppJVdBFEisOYkURelW/UUjIsD+RYcD6e1&#10;MXECmekr+fSpo9JdWaX1BATeQsxYm2q9iLE8ED/be/NH3VrTrQbFelCsDGOEHQHI/sOrLIT9AgIs&#10;GH5sR7e+lfSC2K/6sdV19ONKfCx0r5DI6LyfSAPqSF5/1z7V2o8F6UJr1TpRRoHtcaf7CqPrYclg&#10;B/vrexrYwrNQHFeqMaDpwSmAKldUnFy2kg2/SC6f0H9fYztdv0KpGa9ImNWr05wxAAL+bNpuoRmv&#10;yqkf0H49iW2ttAFR1rqSsbLbgAE+pTwxe36Lj6D8g+1wgIFOt065+JEBB4dj6iQnFv1eO3Fz/X/Y&#10;+6mKmCOtUPXT0qswGhdV9WoEFgzDlkvzb6f4fX2mlt9Vcde6hyYxZVZfGdIPo4AN7+skXsb/AOPH&#10;+x9lUtqdORTq6PoPTVLiojdbKY/ypBiZQDZfSeOPZXJbUqzZA6UhiOmapw40yoobSFGg3K+sH1mU&#10;kXHH055+nsrnjFCFFOnPKvSarcFGRzGjcEokdkaUhrsCSDdDxcAj2RzW5Xjnq6afXpJ1eFmbkEI/&#10;mYqI4vMI0K2OmNgQrcWBYMPZRcxnOnHSmJ9JCnh0jshgPMHWQCASRaGZ0WOcL5OQZLenV9dJIuP6&#10;8eyOeIt2/wCr16Ulx5ceklW7UQkRaJZ5JWMcJjjRkESm4hgkP0BPNtJ/PPshntAWpSp6a8YA56YJ&#10;tqmnlA+0ICsJGMdpPIVIBi1SjhlFr8W/p7L3tHQ8OrrMrcOm+TCLF5XAlVYpCViEurWrklSGkAJB&#10;bljfi1vp7SsCpp06DXqLJS/aKrxI6sx8d4FFSxUm7o5IKotzeRQOVv7oZADQ9e6g5KacCSWOTwNE&#10;0QDKyKusGzuAwJ0XNgCPoQfx7R3Mh/CetUrjpPyVjyOVqJXLxSHyQ0M1oYiz3WRCwAZB+kgAHVf8&#10;e0SzVOTw6oFNc9K3Dbh0zv5LysI44mqV0x29YaOOdTe7IByQn1sb/n2d2W6tbsCDqB/l1cCgp0I4&#10;y7FaeVHCwkBlLKqESvzJLK/P9PSqnn8+x7DuIeNXU4PSNkYknqYueMkbI0skjl/QpTSz241IFHFv&#10;8fqb+1Y3BWWhNeqFTw6TmTyeousesMimZ5Iho/zdiqSKbBifyP6f439p2uFkx0ojjVRQ9JqbNLMf&#10;KmlkkpVl8MdkmWNGt4pJF0rpJ55Nx7Q3Lx9OmNeKinUCbL6kmM85ipFcGRlK+lmN4iqkLYG1jYf4&#10;35sCG4mXIHWtGekpNXpUSJJ5ArieR44lWZvIyC0cryKA6xfQsQLH6X9hq5Gpiet6Pn1Kx08Hmee0&#10;gScmOdY2ZpZpQlnjcN6JSAAY9Ivb68+yqQiuetFaDpbo8BjGtXjWONZ2uvhkeMKAZZxKCS3NrL9f&#10;x7afSRQ+XVQKmg6ZaxFH3Hi0HzyQfauqJLrgX1tqhsLKOQL8+05GlqjqxUgVPTNLjBIjlI5I5aiY&#10;rJKAs6gRepFNOwI+pAFh+PakBaV60vHpmqaCbWZAhiYaoikSiM1D3skkYQM0b6raybEfnj3ao8ur&#10;nh1DGPeAwqsMlLMwZJquW0jrInGimdAP1Dh1YrcAn3YDyXqnDriYpI2Z5I5msqyCGNXSF2a6xzIL&#10;Bjr/AAqN/Xk+90INOvdOoEcELyqw0yD0QePQfIyqNMQAI0kfgXN/qfdlOkH/AAdJ3BL0HU9KppIj&#10;TmmDKiiQPc3DaLamlX1XIsLaubW9r4J2f9NvLqlDWnn1KpciYZI0qH1kK88mt4ryHxhVUGNbKgH1&#10;v/vfszhkI49a0as+nT5QZATJEiExRmzT+Qq1zIf27xDlrrb8j8cezm1c0qPLqhQVp05ruHTIlPLO&#10;wnE2hoBCXhmjX0KsUjgqLXA1fW/HH19m8d66449V8KvSsw+5EkIinn8HhaRmiYANThfqJIeLEC1r&#10;Fr+zO23WT4Sada+mJNaZ6EXH52WSLXczROUAmMipIrp9GGkAGwtzwD+fZ/b7jIy0rjrbR6OlDFlp&#10;daLrKLb1M5ETyte4BLDm3+J+n049rkunNKnj59bUA8enelnWdXTWmuVHJ8i/tMT6SyA/4X5+v+w9&#10;mllOySBwcjp0BR0Rj5D9YUc1bg83Hj3npabcePqMslGgWolpI5rxu0rn0gHlyBp03HH19y9sG+LL&#10;bCKvd59FF+sitqXgejlbVSGbYOPjp0IVad6dHQp4xGV1xlYwP7I4t9OB/rAXxnxI6k8elMFDHnqf&#10;15nGhhrKd0a9PVupiLcXIABS3INube2WjLZHl08DjpWZalxmQimavgiqaao1RTxTwQyI6SC3jljZ&#10;f0g/UX/x92imkjGkY6L54Y5aiUV6ru+SvwV6m7Rxk2fosFTbd3BTCaox24ttTNhM1R16qWjaorqa&#10;5lRP7ETaV5spB59h/cNxe1k8VjUDHRPPYQqdQAA6IHtrK/Nn4zAf3ey1N3RsXHSES4nOVENJuKOj&#10;pwWqIf4hKHYTEAeFnke44KqRf2ZbZzWCAC2oHyPSOa1jprTt/wAvR5ehv5lPVO8c1S7c3VJL1tvy&#10;SCN6jA7oJpn1CyK000gWJi5uUt+teQPYqt9ysrk6WNP8H7ekDFoz2CtOP/FdWE5Hc21+wcSRFWUk&#10;8tRGs6S09QjxXLBkaKSJdQDmxXnn2rvNn2rdbZrS8RZY2BGQCf2Hra3TAhozpYdFB7Pzua6sinq6&#10;3FV2ewAmUtV0sSLWUsZIjlqpdRJkRA37iqPTYH6e4C5j9jbeCQ3exZQn4R5fkOhLZ8wsaRXIIPr0&#10;T3tTK7a7U2xIdq7ggyau1dBUQ0DQ1Lani8bQVdMnq8kF1Ytp1WuBccneycvPscXhyJRvs9Olc06z&#10;kFTWvVHvd2zd1U4d9tqrU+JqIoS9HNWo9THFUfbu6pEdUUZa4mjVQbepuQPcl2McU1sFcZ49L7Rp&#10;o2qrUr0S3cu0t3VFbNR5ar+5pTUNjzRZFY6E0sFRH+9V071mqLwQuVCSyAX5PLG3vTbVJr1BdI6E&#10;A3NVhCyHUeFK9Ef7d6yr9kVjVSRSzRPI1OKgzRyineBwsrxiOxK3IKyjSv4+o9qUTQ3hvnpFJMhq&#10;UFOjnfCzvGWOqfZ28s9UrUUkJXA1FTVmokesq2EcSQxTB11CMCOIFbN/h7DXMG2q6+LCua56FnLG&#10;8KjeBcN9nVpuByRpq45agq0p1Bijq7U8ck2t7rPHWxWJV0azylbC3AAvf2BnT8Jx1KFs2ohh/q/2&#10;elzlMvPksItPFLG07Os1PGKljFK0EmnxR11PyjkXYI31Xi9/bIiCmp4dGDHUtOgi3NnaKjllqdwf&#10;aQTwUzSRzLBKiJUxJ4oKeRYw8cuteCz2a36iBz7MLaPVhei25dYz+of8n/F9FZ3Xu3EUNdR1FNna&#10;f72Wd2DYSPHRw01XMoMFMtRwY2BBW8raATqW/s2WGuCOiK4njjIZWNfl/qp/s9AHuPtCrE8uSxdZ&#10;TQZGCeSkmf7zzVFNDUHXIlRJMvjWUG4LxFnf6WAPtUtmAKMMHoul3H+A0bzzn+fn8x0Gme3/AJOl&#10;rP4zRV1aZBDBDVyVZpZKWiqqdRIJI5KcrIqsraoyD5E+lje3tbFbRmMBl6LLjcJEbxEYk8M08umB&#10;uzKmoq5BPK9RBMXmoninlp3pZJwPupnimUWeV+ddR+vg2P19qRax07V6Rnc3J44PD8+P7ePSIffk&#10;lGM1jKmaumkqFLSpUVCRzTLI1h45Kf1RRxqbugLK1uLX9qFtQaMAMdITfkVQnj0htwZQnyLRrVVd&#10;ZV0MVOsrM0tOTAefK1gxAWxIv9DyPayOP16LJ3DHHmP8vSMnlx8tCssiGOpSMQtyjpO6P+8KZALg&#10;HgCx9rkrq6S9MGUmNKtOavxs8kaxn7Z9CQiYeSPyKQxQNw2sD68e3l4DrXUYV06tE1LMxCmF1kqG&#10;iZl0/uHTJYOUX+ttP9R73jrRrTHWTzoqT1Zno5XmQzR06m+ipJ1SosNilzfVdOP8Le9daNB3kZ6z&#10;4zFT5lZtdWlCH0iXQTPUIyHUpCaSUDG6ERgG3JNrj36tMnpMc9Czt/awR0hljLTLJTJDJjWkCZAy&#10;LYJR+RHOsX1OTZTf+vtLNJnHT8UJJAPS4x/V+6csJ4sLSVMNPTTTTLjqiWL7yJpjZapVIssbWYai&#10;5Fx9B7L5b2FD3+fRpb7Vczr+kvDh040nQWbSoZtzVUGFpoVeU1jyCeqZJBankjRwHYF/TpNxY3BI&#10;Fvad9yi/0IV+XRhHsFzUmcaOlt/oI+1FPPLlYpHrYaKoajqPFRif7p/sg71VGt0Q3urWb/FSfaZt&#10;yY/g4dLBy5ShL14dQafoPJ1BNPRT1CFKioE1Xohjo5ngn8FPTU1ZU6JJr8WYQoCT+scH2225n049&#10;Px8usfPH7PP/AFeXT/8A7LeKOnSummNAKtHjWOorYoqqirVe0VSlPLCXVXbUQyxDi95B9SnbdJK6&#10;aYHSteWlA1MaV/l02J1QmQSli89J922sTSPj3h+7ehuooRFCSJZ2X1r+HX1Fhb2024yKSdOP9X7O&#10;nBsiGi8D5mlK0/wnz+zpufrCip46yCnVaSOerxcUFbKHqFqjGTU1slXUr+2nNlaF1YCwAa9vdPr5&#10;G7jn/V/qz04NogUYGmumnmfnX/N0pcZ19SinrsfJQLSLWU1ZMmUbRTCggRg/8SjlPKKyr6EI9IP+&#10;A9ppLpiQa/l69KY7CJAV0+R7j5dQ6rbdDSzDF01Pg6+SupY53qMTBJKEh8Ikb7hJASGe2pZktqa/&#10;v3ilhrJIz5/6vy6b8GJKIFU48v21z6+vTJPh4amCod8imNVPtsnPRT000TVNKXEVPKaaIAeUWAeN&#10;yms/1v7tXPCv59U0qV4086cMVoPz+Xn1izEGaR4ciJY1x80slPUGWGKgKaRoq4PHKr6f2yvmmcAC&#10;6gNe1vKErQih62+uuqtV/Z/LrMtMYzDJImWqahzNS42npjDBTS0wjMUlTS1LBxK68ep5CSP6ce9G&#10;hxUAfzr04QAM6q/hpw/1fP8ALqJTVCzU0TViiKtnqEoQorIZZXxKN4aU1iyKPtwjBjLN6yxuLD35&#10;kAbHD/L/AJetpIumrAauHGuPL7Oub1H2VStQ1LRI5jNIkyNGsVUskvjMeGCHSh48ksouSwB0r7qE&#10;1LQ/b/xfW9VHqQB5Y8vs/wA/UWaeGhmqRV5GtrVpKmmiiM80j01VJKdUkE80APlkBICyGwIBt73o&#10;qBpA/wA3WiwQnWSaY+3P+H59IzKV0kUFXU01FDImOgkZfGvlFHXSzGNXybSDUY7XsFJA/wAPr7Ux&#10;RqSAx4/6sdJHbtwBgH8s+fTK+Sj1rDSmR6iam8wmgmXRS1QUyHwwyAhSRe5FtPH09vCAjJ4V/aOm&#10;TIBivl+w9B7nd6UGJhlBllrayomSrpIQsLTwzFdRqGrJAzFUIIkhaym/sztrF5WqBjoqvNyggQgt&#10;qJ6ADcG5KrJ1LzPXrJG72jUxvExYjUbwxqU+pK6l5PF/Yhht0hUBRnoIXN5LO5qTTyHSFWcys7t5&#10;GdW0o4UmNFPpe1wCTz9G9qeGOkhK8D1z0SRXaR7jUFZkPKIRfUEABNvyT/rD3s8OvDT5dONNCayS&#10;OOkElUyDXEsaalqJVNvIbANb6XHuhIAqf9X8v9X8hajHAyehMwHXmcyImq62m8dPQxl2jmBpnbWu&#10;rTBE6jW5+qqQfp9fZdcXsUR0gkn+XRtabRczL4kilV+fE/Z0vU2hjKCJZDfWtLVCZZoWBYhdQnjV&#10;QGDFjZQRb/AfX2X/AFbyHo2G3wxjV0HVbRy+YSU8IkZoFWHXGx8P19TLDc2H6hqBJvY+1iklQD0X&#10;yw91VHEdJPJU7hapXSGERBWiVmEsrOy3bXKLEox/AUaRwePaiIgUHn0XSxkZPSLqkDrFIsYDAFFA&#10;sPWVuEdSv1/pdSP8be1g8+mR02wk/v8AlfxK+sEIoLlimkKDGALXv/T/AA97IrQfLrfWQRB40lYL&#10;DUeMBP0KiWUDW6i4sPqRa/vwPketfI9drTylhLIbpJApgk06RbgzHRb9V/oSP6e9nT5dVIAGOp0i&#10;qsCxBZAnpDIzIdRUXExYXGofW/19160OPTthXiEbSssMoaJj5AxudI1CWy8rY/S3H1v7owrjq/T3&#10;Q0zvOpEWkkKZA8K+pW5AbQBc3vcrcN+T7acqoJ8x04ik58un/wDhkUJnnx/jeSnlRJoZGUmzmzEx&#10;Hi17Gy8ADn214gYaTw6eCqMqOn2nxkogSWSArZA8ypZJJdbaaapCn1H1cNGLH6EW/LRKVovTyxFs&#10;9Lba+0I8vVE5CWWOlEiK9oiZ43uDKix8tz+kfm/B9pLu7aCPSvHoxtLD6hqvwHQ+diYHG4TaeNq8&#10;avhLGWBqCJFp/t4YIvFDMUPrRXT1EyaWcm3AHsisbiWa5KyZHr0I7u1hgs10fs9OiYzPTxxvUtJD&#10;P5m8MlPEhhcDX6GjIHA/qP6W5NvYopToNaU+Kn+T/i+saxLWqY1AaPiGKAovnmdWJVGnAJIU2IA/&#10;3rn37rxVWGP2dK3bkBaFI4g1NURzRwyGbwgmYuWJh8pYatNipI4I4NyPbUjAEauHVlWopTpvaNlm&#10;qFqPO7/d1JRgBDVNKGsDWpbUof8AV9eByOR7vhlxw6aKha6v9n8+nc1cSUwlMo1ui083mEsbKZDZ&#10;1CAam4sL3W/9Lc+9BKGvWyAwoeo8ePlkmLyGjipY3gjkFPD+88VwRLEihQsqf8dLAfm5I92qB8+m&#10;PDIOeHr1Zv8AHmmhl6231Ux1EVemEpaXKw0MlNTCmVo10pVQRzrpM019JJsWINr+wXuYU3SEilcf&#10;7H+r/ix5sen6KXz05+R+Y6KduGlixu8sZlMD40odxeGqr46mQCGnrZKkSVYgZhwVcXEbKbW9PHsz&#10;T9S1KuKlKgfZTognHh3geM0DEV+2vR9OvsVhsd93LWiSmqaauoKijyzxeSjoq+qTVVyfdNfStQpX&#10;wkpIpa6kLYWDkpJcU/Z0ObQRqoJxTgfKvn0juy8t97VMmOydHVxyzVCYwVFJLjmpMlURGE1aTyKR&#10;5XAIlmLayCpFhce1VstPiGfPou3STU1EIp5Ypnqv7IbWjlyWfSogeephqJEiNLJHJEY0kKz1BEqh&#10;GKt6tQtcG4FvoLYpaRgjz/1f6vn1H01uGkapqQf+L/n0fnrzYm2M11FhaqKjqZMlDUp/D1qqOWbG&#10;xyUdlran7qKQCClUWJXysZH/AExFbj2GNwuZIrpgSKf6v59GCQI0K0FD0o/9HUGPrf49Gs32+Kqs&#10;diHihFJTrNlYwKqiy1QKRFDiQtcaY0Jtpvfj2WSbgzp4QHxVP+T/AFceqtbaSGI4Y/2ehQz2Wnwt&#10;dtSM4yjqa3Ox1X3VTI8dVNkzH+5O2MqRdY2LFYlS2oAt9OfZSyKwYA4Uj7M/6uPn0sdtGmoyePQC&#10;fJ/J5jNbb2pjchLPRPjUqGpaIUwZ8dIshadZasm0kkKqQbGxUqAL+1ewxRQTSOgqG4/P/MOke4MT&#10;Gqk8OgxzdC1EuCmhU1tdkMLTCpnqKuKKKaGKmEcj0YYgSzXdNcD3UEqQPZghDmQMaKD/AMX0moAB&#10;9nRruj8dPmIarTisjPPja7bsuQoWZS1TBQxscdUQUsdhFLGQyuXW8i8Fhx7jPnORYAAWA1BgD/I/&#10;aD/Lrb1YUp6dHYwOPnFNSok8cU1XGcj9zBR1dfNE0sjmnXFvUh1KTtcSgW0aDwLE+4Wu5E1MSOFR&#10;QkD9tP5dMPGR8I6GKhqKmjxOKmylJUZL7uTFxzYyLHyVySTzS/5JWvOmpkiDEFtaaImJ1+yUhGlZ&#10;VIUCpqTTAFSKeRp5eY4daPagB6YvTFWV80GSTH0Aqq0QeqKtnkeqe9RTpGrsGtIpScGVwhK2Avwr&#10;FNIBGo48qAU4HP8ALgek9BXjSvTpFuGrSGeIVVNJRrj51q5ShapoYlYTmNmKgyIXsS6WFwVtbn3c&#10;KCQSMj9h6bdBw8ugyy26PNUznGRyQ1GbkqDSVNNTx094aanEclFUhvTpkcaj4wR9TzyPaxYgBR+C&#10;0qOOT5gfIdMNAOoAzdfHI1PSUlBTQRQQFYKlT9/NFLF45qaDIxgkMhLMi3CkDS1vr70yKV1MTU1z&#10;XA9DT08vt6TsKHh1xM8uORpaqKKqhqq55IZ6nLfb0kKSxCEyUtHAHkZNVhKsUgIcXXg+6qiyYBoQ&#10;PIVJ+2tB9nHqlB1OoqquYVVRjXr3+5knopKiky9J9zJX01MDVwRSIpIV0sCkgb8Mp1XPtLPbI9BI&#10;BjOVOB5H/Z8/PqhjB6W9Pu+phx1Eap5cXXQK0FBj5q2N6fJPRhRFRV1dDqPlcf5t5De4JFrAeytt&#10;rQTEp3qckgZA9Qvp5dWVaD/V/m/1fyAgru+WvieaaaGnyOTqqT7fXK01ZlKxINDPi8gEWRIkT08k&#10;hyObe2DaBO1QSBWuMAfMevTgY8OnZ8xHXPNI+PNbkKdUgWnpamZcal4dAljksE8gazSKGKre4J+n&#10;toRBBg6R8wP9VPT59VJ8+kPW5Gb9+EZGjknjpvtH8bGkpZNbhniSsCnyyx8ByoCkkAn2ZW6gU7af&#10;I5P7PIefy6L7qujoI9w5YUqK0cjULRPWPKv3MeOrWqSwE7S3B0RRxj9C/wBr88+zWBAc01Vp5V+y&#10;n+rh0VFKnpYbWqYpKWStpZZ4aqroY5koqelmSt+3iqQah/uwoUpILMoY3PvzU16eIBOfKp6bYeXQ&#10;8024oZ45YqasAp5BRyT1D080TLSVhVKWoooJEdPJG9jrYxixYXsfZbKhqGANRX/D5/l02orx6mS5&#10;MVU2grQiSepGLyMuJg0S1uQgAaGClhk9IjIKyymR9PB0g2B9o5aAGlfUA8AD6/nw4fn1bQPLrJWw&#10;mvtTZDINV0z6mp6hHTyzGJSs0fijQMPCQSb8FTa9/ZHcUVi0Yp8vIf8AF+XVKeR6TkUdJXBJY4JF&#10;kak8lCr+FmnMUhp1jamN4oIgLadV2JN/ZXMWVtNRQf5c8fU9VYVHCvSjp6OL+HCOroHp6qL7q08K&#10;eOFY5NMHlaMcRsL6Qf8Abjn2wr1eqGoNMft6YKkGtOnGegimq6UT+GrpKSBYY4VhR51eQWSnmpk0&#10;h1KASEg2Nrn2rDgL24qf9X+bpp+uFPQJX0axSSurmbS0dbGkMctPTP40LJHoXxAkB15sbE39vayG&#10;r/P/AGetAV6co6V5BNXJAPOGjoaSqkpkp6+Ono1HmbVZyAebKOfqLWIPtQpVV06iPPJ6uFA6TdVG&#10;apqmlmE7rJMxalx8Y+/emicPL4KqNmWC5/z8d1Xi5Fz7eUjiKfnw/wAAr8vXh59W6cPNJTeBaGeV&#10;ZURqWOc0pjhMVTaKWlhnmVRUuykHzJcq31PvypU59ft+dfl9nSleA6UkeLhq5XWZ4loYsTATDqdV&#10;iNLKPt/t6UggTSPcem+qxv8A19qIIXkNFGa16cVCTnoStudcJWLBMMVLTRVMcPkirZBIVpq5SyGV&#10;JhczsDdAHsoHs0TbZKAn/B/qx0tjtEI1Hz6dqzrLAfYUtFJt2cvSVFZRxQP5ZMhQNG/meukyLerQ&#10;4sQmo2HCj2qNq1D5V6c+niAp0Wfsvq3IY6mr6ihp5KqFi9Ww+2MDUqypcyUMMTK6nSvrdj6uB9T7&#10;aVDEe6gH+rj/AJOkFzBU0XopMmMr1zmMqYIJZpxK0tWtJTaytMZFhklqygMZ1ED9tpDINJ4IPtZ4&#10;8RjZWNBmlf8AZH8xQdF3hnXpp0dfFYiHKYtKFaSUh2iOSdaaOCeaWKzTs8oBELqdJRV9NhcEc+08&#10;YwGqTjHp+zoY2iAwqD0YPpXalBT5uheh+6WlWpiieR6xFcyglx54ItSsrmwlk+uogW4v7UIiuwBG&#10;a+nRtAgSleB6uB2BFJS0uPo6iE6I4vJTRm5RDILsIpNIuwNwQxsfr+PcscugiFYz/P7OjBwoFR0M&#10;S4VJ1u0ZJYC5RbR2JvYoLj+nI/x49jf93M4oF6Z4dJrI4h43lgiiQwtpV4LrrEjfQKHBFj/h7L7n&#10;bXQEMMenV6rpzx6BrdW0aSqpZVlhWNRDIrMkPokjckujMoF9DjgDi1/YO3Xb9MbAClB0w9B9vVTn&#10;Y+xcnjtzZ9sZGzrLGxSWVkAVDObeiYFGRnuhB5tazD6iM5aRuQ3kemkMYNV6DmoxNXSUhhy000ME&#10;kSIkYdZPsyRdsfEseseqT9TO2kjjS1vbJZQKr/q+fSuMrqqekLMHy1X9vTUtGcnFBNSynISeWkg+&#10;3fy1dc5X008aDQotY6iQqm1/bTOnzp8sfYPn08ZULADpOTvJi5Zw2U01mVakTzVCjwVjK1/vIaOx&#10;N1/SnLAix/qPdWCkDtGM/Z9vXmIFB0/4Sn1vJLUo60s7x1J+1WFzWPzEoinAuAR9YeNL/Xj2mceQ&#10;zT+Xn/xR9Ovfj/LqRVUcNQ2SR6f7GWUx1MsUw8EtOaVvB5C3rFmS/wBL8n0j2ikUgD/D9vTL01Y6&#10;7aump3j89NSpi5ZoFANRIRGswETTmmsQ3BB0+lj/AIe0GgMSBxyeHpnpK3wnrJNX1lFLUpBJ/lmP&#10;qHV3kNPTJNHCnkVKVHRj5UUgluFA9Kt9QUU1uppq4Efn+f8Aq+f2o349Ou1qOSaRXEUJqawNJC8k&#10;8FXUzpKxkr6WOeVrlePJ4/Ithx+B7L51q2kcB8j9lfLy68i6zToecZtHywRrTRFEZHjiiqUENX4Y&#10;xcHyRjUdZsERYyQeL6Tf3VbevHpetqCteg93nt1YEndaRpshSNCImilP7EshKPTzU634Au5Z1vcf&#10;09uRJ4bla0H2dILu208OgJfbNNHK9bR1kssf3ixOvhWSVUk/zpiBCqpaYEiW1gv+p9mImJUK2Mf8&#10;V/Ly6KfCyadDHtWkxFNTrJGZ2gQ09RVKJS9OWZyBNaw4NmFwACRyT7KbuRmNDTpXFCoFT0K9Oss8&#10;bwxzxIlGRGk8yxqQ0q+eB2FiWsCFWzEX59lJZVav+r06VBa8Om6qwMhghqX8MmmEq1VLAkrV9S0v&#10;kh81Ig5dF9SqQQw+pBt7oZSx01/L0680ZI6BrfOGpI5YzJjiQapKYyRNPEC0gErVcsMbXYixtTSC&#10;5FtJFrFdauWFQafaPT5/5eiuWLS/z6LJugquT81K9IJbVFDDkJ8WYC9VJ6J4qWgkVVnaOMcXCuq/&#10;lgbgU2IATSRjjStf2+n+A9NkUNOi+7npmqYMvPPHM+PkKQLJ9s0c9XAiEThiy2VQwuBqt/sAD7HO&#10;2zrGY0U91K0rUCpx0yFOup6J72Ji6SFI6dIKhW8UdVJMkyU0n3LsQrSBbpMRpAjRFBJFmPuVdomL&#10;oXBFOHrj/CPPJ6M0+EdJ7bWDWmmhdqmmhle/8On1maOTznVWT1CC7ROw9IFjp5tx7MJ5dfw8OJxm&#10;o4CvmPXp1/LocMY1ZCDdEeox9VR08COHFKKpoyU0ipBZoVQqJZtIUfQ829k8qoVFDQMKmvGlc8PP&#10;0HTbCooOh/2lQzSRyVFdXLS5iQx0wE7fsQT2v5oYyrhI5FYKWBsxFwb3HsO3VupbsFV/yfP59eVA&#10;BX06WGVx8i0o/iNQtK1VRHHUdDRywSvK1OxVqqKazWFQQzOgsTYcce0P0SDKCtMk/wCT8urNGCKn&#10;pPZOrwuOp2LvFEsFXjneNpKaGZa0Q6HhlgqFFjPGC5IWykC5X3RLOaV6AYIP2U/2P8vVGWq0HSTq&#10;9/tVwVtJDIY44auZHxq06RHISRr/AMXBDKfI0cS6ULKzAtyAFI9mCbKkREjjOM+ny+X7B15dXA9C&#10;BhGmlqaaTJUgIqIqb7SeJJjiaKppIRUQUVWW9aaiQHJW7n6N+PZHfKqrRDShOPM54j/Vj8+qsoDC&#10;g49COnnnp5Dn6lcFWJJIBRrHHJRMs/Ei1cMdy7WsiC50qQ31v7JGC6v0xqB/aPs/y/Pp1ASKv0yT&#10;y0+n0LNGakPjmqa6ZpI54aV9K+ViLGT+1Gkf1BBube3I6k+tM4+f+rPTUhUYp+fSNmgoJJI1yT0d&#10;YZKieWmjjpkqpRHC9ixRD49SkEvJHYonLHUfakFlFUqPzpx/nT0rx8ukppU9CJtekq8horsfDFGJ&#10;28NWIjPS1CTatMGspEb08d7yuyAA2sSL+yu8cL+m+acPP7fzPkOtqhboyG1urc5lYK81uOp45Qrp&#10;QS0jxyCSaJdH3SJIqrpe4YsX9Qv6B7QJrkosdfzH8v8AY6Wx2khFW6iZvrU4eKKshSSiqodVDLWB&#10;p/KlSqkT+GmOolFPo1s5B+i39qUtpmNHOPT/AFY/Z/xSW4haEFugorch/A/BBNT1iIldFC8lNJFJ&#10;RQ08AMsMktPYSyapLliTa9xb25JZtKTSlQPPB+dPLpAJQlS3n0u8LvFKuCmqX+0irjNNGEghkgAe&#10;Sf8AYnWkBY3vcMhAuvIt71BaFXp5Y/1E9WNwCKjod6esHgSeunjpYYfFVzaSPt6hGj8Zjh8dwrrf&#10;UsSm/PP0PtcI6CgFT04JFpU9M2Zy81RjqmKlngnp/vvupJI9MUyywFfuzEW4aLxELoXkNcD6+3BG&#10;qmrD/V5fz6beUN2g9ArunH/cK0YikhEzOKNoo0X+GUBj+8e0swfwkqqqj6HNzxz7fT+Lz/wnqki6&#10;VB9eiS79rsbF97VmdszRgGCCWkIZVasUhIFmqNRZQ4VnWy3a/HNvYhtIn7V+E/5vkKU+Rz0WysDV&#10;fXooGQz1VJlXjq3p56WGJYD4D9r55SNMdNOwUKZzxGy6gQLjSCDcSrar4WpPiOc5x6j0HnX16Sla&#10;CvSUpcrTpV0iiSekmqat4nmRpGV4GYhpIo0V1XQLqyjj0kn2pa3JUkgEBcDHH0r5/bTz68F8z0uM&#10;XlWRIJalBShZpxQmiRokaohBeGrqJmAdFYaiqgfqvYe0jwqSVXJoCa5xwIp506sFHTyK1tembIyx&#10;0RIr0LQSSua4RXleW6lkct/ZIIK24BA9t+GAOxQW4HIGPL/UOB62BTA6jx5OjpJS600wkaBGo6kO&#10;kCLK4aePITICNEIvodg3+LLx72YmftqKeYpX5U/03VqHiR0mGkppKIU+Softqo1EAKJMlNS/7kJT&#10;Ia6lYgpU1JICrKpdgdRuPp7VdwbUh1LQ+WcDgfQeoNB9vE66SdTXTed4qcTR10M7y08VC+tIomm+&#10;1laX7gh3qJQf3k0t9ARcG/tSqDTVqFTxJHHFcUwFHlnh1UCnWBqiWGqlgjpQ9TRSOkdQ1Y1DEyi4&#10;j8twNcoU2IcKB+Sfe9IZQzHDDhpqfy+WB5nrZ4Z6zTCJJS74pqGSGkjNCRkhVLVVE66oHeUEwxjU&#10;PQn0LH1G/ugLafiBqc1WlAOOOP8Al9M9N6T5dcvPXCCYvPjKIJTBpQoDt95fytT1FgxS2nSyngm+&#10;n3opESAAxqcf6X1+fy8wOPW9J6wS1y/auF8kUdW6H+FQotT/ABmGceqpSRxeJr8KCQSB9Le9rERI&#10;NVMfiONNDWlPMEcet6PXpirTJBSChV55IpViWBJ6eb7ecwOPv6OOohSxmh1B9FgxFrH2tjVTJrxU&#10;ccioJ+E04gdWjQVqemyYVVVRV1PT1NKFCslJVLNoyFPG1vDDM/HhhYWLLHc+oark29q0VQ6kg1rm&#10;oqD86f5/29KhGNVR0zGpgmWanMZkDRPHHAadKeeumSIM0LNMVUN/bUEKxILBS1vb4QkBh8s5IGfT&#10;/VThXpzSem9wXlEVNULGkoelKpMWmoo1g16Naj+ydRKlL/2WHt5QoNWFfOtPiyPzz1UAV650IE8U&#10;Kx00MTR6YDE7xmqm0gmGVpVAaFXNizaVUkfqHv0gC1qcca+VPT5+lMnrYBOBw6UcWJpFjrKeryUF&#10;K40VV5PI8E0kbCSoWqqIxqdF9JViORxc2PtKWYsCqVr/AMVw8s+X8utcOnzF7Uqso8jzUM9LDURk&#10;tW1NPIzs8i/5NUY2n0FQL2UuRYWueR79RyQI80xQenmG+fXtGvA6EPb3R0m5WyONwbrHVJ9utXJX&#10;zJRAZAjTJTrkahGDE29KQKGv9PbpWRAjSNw4ACuPmB6fPp9LTXgDqPvjo/P7Mo6iTcFBNiKmHxE1&#10;KGeajfwnxRTY2Rw7SMzaVmdXIS92AAPuyKOCHWM4ODk+dBSn7MdVksjHk8OgDShgpquWCqiqGmpn&#10;aNjBSMKmWZ21akMrNqdBfWw/sHUQv4fJJAYEUPqcUH+fy+fSdh26R0NVBUR0dFTQxx0b01Y1IyLU&#10;TwzUK1KAOclSVbhWJDDxlZX0mwKm9vaJYgTrNdWeAzT+Egevy+fSmJQM9TauvvLLG833n8RdJJKG&#10;CKcKI0cyCPH1D6InkSQXbzMSwOnm/uwU0qBpK+fn+Y9D5fl08RUdd4ieaoaeecSUlLU1TtaZdUdf&#10;RuBB9vPHINP7R9WkBfwFv7q8a10r3EDy4g8a/nw/PqqoSelKuzctUJJW4PBy17wVMdea6WSOpx8V&#10;ZSRfuxU1NObgiLlPqOfxb35SmBI1ARQAChoc5PpXp0QsfLrjtHHpgayNctTBZ8lXS1lWr09ooKB2&#10;vM9NMwCIZGbxsW5DcCw9vEKxovBRQUNc/MfZ/Lp2NAvxDo1GF2Thtw4qo85l8WRyaK9NLUpVVENO&#10;7KiUdMCGAZW0iJ4wCCbeQ2uHpX0ioGQPTz9T/qzw6MYreNxnz6Svfr7Q2ph6LYW16Oox+erEFRvM&#10;PTI+Yho4FAggkyAH7TEsrySHyM4IH+ASWivI5mlFQvw57anjjz+zGc9N3awxkJF5cegKxtdFStSh&#10;IqKohWcxI1NTCjaOeohES1BWlUzJUHSdayhgSbrYfR+SGooK18/Pgf2U/wCK6aFAOlnUyZBsbqrM&#10;fUU5d6aNKnI+D7aHxsH8FDjowzCCQW8sjG5Y/Qey/QuvDAkeQ/w14VHp1RiCcdM5xaSzVFTHVRNG&#10;ixRSYqgmeOvnlSLXHSeeqAiaINyUT1AfU/01XAUinzNKfafQ9UJA49PtLt2NlSASUsccaU1NV0mP&#10;lQsJ6/8AeAhRgXgkjcASsjkG4/T7Tu5U8M+VfQfZxr1aMqeHQm4DZHhRFeCGihgYS1dYKr+LPGrs&#10;AYhDpJQsNKsqCxdjf8n2hd2lata/KlOjOCiL9vU/ObPxMlDUvJKIYces864wTvSCkpapAzVc604Y&#10;HyOQirJqYX/F7+6r4gNFHHzpWp+0n/Bjp5mBGOgzy+EpCuSEVBWSGBqDGvJUxCnpUp2iDQxCoBeO&#10;cXI8peYFRyACLe3U8QFamlanHrwPlj8h0ilZWNBx6TFbFV42eUlEipaZwzLKrhcbUPEYfNR08R1P&#10;G2nSjOy6vqFa493UJIoxk+nmK+eKV+z+XDqmsnDdI/IYcQwSBEp1holpZITRxTyuktY3lkYS1F2E&#10;5Yhrn1BWJCke1SEEgtXu9af6qU6bIHUKtxiQR1pmoKbRUimZpI4YpnNQ4ufFObuJZGvpX6N+QPbi&#10;kGlDkVFOGPs8wOPVgF8x+fTKqR1NNA70jRTmXJ02RWWnctSPCqwfayRqdTTXKhVB0AtcHjl4pQ0B&#10;x2kZwa+Y+XH59Vx5dKDG4ioYzmqpZQohElOj1oaOLwMuiBiWVpPH9XJYHkcEDnVFOAfP/UflX/Y8&#10;+rooY56WeN+2x7UhxKxThqyo8vktJRwpLEI2GSBVXWHn/PMCwP0ub+3fABHfUYH2/l/m6f6xeiH+&#10;I0UNQxoYHp1o46c/5XSVDqZ4qeLJzxqYomY2aWNAT6b2PvZRagkUJ41wKcOA4/Z/xQ03wnpMCCri&#10;mqqQU8UM9RepkyVQs1UzV1dyRXRzAuQFItMFW2k8Nfhp9BAauBjhTH9GlP2HpE/HpqVHaqmIghkt&#10;DEZ6WqmaOCCqRzTLUUssF0KkXLSC5JIBF7gUIGmhrx4/L0P2enl1UUrnrhFTzyDKR0s4LtISKcRf&#10;bk1NKnNHG8aGKVFBF+Va39efdCnA0NPX5evT5IoOlBg6KokpoqeJYVp4IjURRq16JHnmEFTTKkuq&#10;zyMx8chuB9RzYnekeJU8Tgn1pwJ6diIrQ9G/2b/EJaI0VJrWlh8dBJDPK336rGq0j0tRHJbzxk/p&#10;VLFjpb2Z2yk8ft+WfT9vRjG1ACOjO43qLIeCPJZcQYuJloo1TIMkFNUQ06amipK2JD4AsfrkEmr1&#10;jSpuPZgsBYavLpciaulZgel461KiSmnu7zzqpegp8nWU2O0g0LeW4dFkDaiZGiDj9WoiwdjttXD/&#10;AA06UiP16HraXSsuGjo8tlK2h/hsUVQjPBjaHEZGKOX0SzLIw8KCVjoBS17cu1rF/wAAA6W4fb14&#10;6R8PEdCjB8aOlNyyLSUdbU4uqlhSMVVZSCp81dUsTT/cRMY9TqR6CiKjCxH19rUhhFBXh1ppNPxL&#10;1HrfgPhaLC5Zly1FlYXRZ3p6eaSkmqzq0TwutTZVDC2lI3Cr/RvqXpbaPT5Hpozp8PCvRdN0fDDC&#10;beOYzNZFPBHR48TRmnq46+joWgiLRxNoC2Ki2tgCo+l7n2UtakkUpTpOTCoJJ49EXk2VFRZZEePL&#10;N4v83JR0reWKSRtVS1S2kkoAdJKjSdSkfS/u5hzTj0mBBH+Dp1w2x6Wmrg5p66qqmEuTjqJhAVpH&#10;eXQYqmkOlJQ/CoEbTZTxbn3aOCucfZ1Rgoz0OGM6/lysKy1ZbxU8S0MUkuPMFcBWwmVlMJjvHHEu&#10;kaPF425AY25WQ2BlJ0jpxAJTQdDd138bqXKmOSLDVyJVNBKGhWQ0lQKQkJkKfGThg1R+T5ZIXW9k&#10;UKOWbzaJy1AMdPeAFFRx6HvcnSuBx2AdKTGw1uViVAyZKCM06fhik1SGdakckAHT+P8AH2TTbP4S&#10;aiDjryQK2DTquvsTbeDx2Vq5JBIqtkIKdagAtQyCFWlShFbJ+ty/pbXGABYBifZSqEHSPt+fVZrW&#10;OMg9A7Di8fJM8mSxgUU1QlQ9a7RRlI6smdKeSWPUZDpDK0fGm4BH0Pt6i0wemhEh4jHT5l9sYjGK&#10;tVjx93FXVYq5Vpr1C0IRPTIKeZWYvE5UgKNP+x96jNcn06beGONsDoNNwZ9FqK6mgijrVWE1VpVB&#10;LRxqsZuHUrIBpYhCQAebj2ujjBAJNOqdTJNz1lTLE0tXW+OWmhs89PFT0kFLHF6qSWVf2yx0nURr&#10;ui6l5FvdliUD0p/n6qx8uom38rlMfXLV41KJHlnjBjpy8rU0C8OIMrAjTIVDeSTWNTem6sAfboRG&#10;wemSxUkj5dLuaeLNzff1tNT1EFY08U9G8j0RmpKKbUJYFjsryO9mBVV1AnhOfdgKYrw4dMsGfLDr&#10;hSQZeuxkrSY3IiSnglENFUwxPHUUUdV4vKDpVgrrZxENTa+QSLH379IHJHz+3qpSmadcKWj3FNPD&#10;TNh8nSGDwVlbUZCObx1dNLL4Kb7QtzqYGzNcoBcgDgDZ0EfEPy6qymtKdGC2FRZKhaQ/b1FPDJVE&#10;PR+DU0dPSubpAzDWVBsxb8D6D2otNPiADy8+taNKksKDo9HUW5chjtMMlpcfHG9S1cjy04qaGqf/&#10;ADSTS38UkX0HruGsLG/sb7dJ4dK9JWRWWqdHy27vhgYNcBE7RwrT+SEiqSBSCag6gFIK2fyMbn8E&#10;X9iuDcSvaOk/AknoZ8bmqirlWSFZwzqsc33CmFZJf1iJoJLFw4BLAcH+vsyjvC+adOKNeRx6FrEV&#10;TrDFcupaJPNGmpNMjciNi6l7C/LLYW4t+fav6zFenvDOn59CNjK8MiMQLMAEBdZChADE6jbT/gCL&#10;+9mdW4npsFgaDpZ46qhVY3IVv1WFxqOo3IYL+f6e2JJlOB0sT58elJDk6ayg3uy/8F/Fj6fxb2iL&#10;gY6WxxmlT1LOUjFyiqBptchWY6eOPz/t/bfirWg6UBCB13/EfQP0r6fq3112sxAsfx/h794ny6sE&#10;J67hrbKwNjqJtZVUrY3AKlR9f98PfvE+XW/DI49TWrgEYkAFVva5U3tawB45/wAPfvE+XVSmM9AN&#10;vCuQVNXAXCO8borWWQOrubgsBa5+n19tGX9Og6TFe+vRa9yQP/FXC+GWRkijck6/IoAZW0i/pFrD&#10;2VXJUceje0+H8+gK3JA8dW8jSFZBPIjmS7sfLL+2jhR635CAH8WPsO3ZJHQ2sR+kB0gqmBHm9Dha&#10;omenLtanSNFuUkd1FnLH9LAW5P8AT2TSBa18+j2IAJ0nJIx+yszNRQwQtM6yNHJLL43Ky0ys2qwV&#10;/oBzp+hJ9oyKHPRh0zVivIkP7DJKagCKdlUO4J1JDRooCjyWBMjlTybXN/aabp1a9MNQ0brUQUxq&#10;pnl8r09ISTUKE/VBHKV1KAwYvqBIt9PoSibp4dM8hjSIz0s1MyloIoGlMsMwVlDS+Rpks0v1QRqo&#10;DAA3v7r0pj+AdJitNPPjppPttRSplakUzM6q6EBpYzydTHUyxk/4n6e2GauBw6e0kkDpJV8a1LTQ&#10;qJihhepZ4ZAKeeQem4i+gRGBNvryLe23ppNenU+LoOM+wj8SrSySarIizOkTU6x/vXeuN7i5KgXU&#10;8m5sPacdLIhXoNs/NVwTVU0stLi6OVRKalp4fJFCnrppzJ+hjLzqiQOW5sAfdulNK4OOgaylVXzL&#10;VTIYWicGmpaq64pUpaiIySVMUU6anlaXSiuxW4NgPbmPP9nXinpw9eH/ABfSMmSGkjZ0lkpjRx09&#10;GiClpJZosjMl3hkZj91rJcyqAxsA1woHu4FR8vnX/Vjh1sDFf8A/y8ekJWQSqkwp5klof4u8eVNj&#10;VZOZoVEgp6ethHleH8IHjVeb8gElQtK540/L9nkeqsBQkcK/n+3z6RtZZPuHi/3HsKSaE0sEUdZW&#10;KhfVTLPAS0AnexV2Qj1Xa3Ht0dMN0xVs8UUMVFPEacrTCuSljJaJJyuh46eSEHVI7E3GoWUW/p7e&#10;SrHV02aDtPpWn+z59NGinV3WBqqVKuKNU8bChNLEpK/dF3XU5jJ0si8nlW/r7eHqcdN0zT/V/g8v&#10;9XoOMtRRxvj446lDH4NNRkKlPIlJHrMM0QprWeMTaoy8pJGoKGHB93AJBJFPl6/6uP8An60wANP5&#10;+n+wD/h6Z8gkEEBqQq46LL1Vfj4FKVS1TxU0YadBUIAQNJEiAawEKjULWLq1OONBX/V/q+wdMOig&#10;E0pqqP8AV/hHy6Ya2RaGKrbRFM4gx9dT050wSLJRvoikNcTaei8B1ytEmoCwLD2+gqag/wCqnpxr&#10;X16aYaST9h9OHDPAinGnUeOZ5fuYElWCBlirJ0Wg+9lYSt6DErqqBQ+rySRpqZQASBc+70UUI48K&#10;1p/q+XVeNQftpSp/1f5adN7V0lV4Z/OI6pTUo5i+2q5qOjLLTUjU6040alBu0OtluSeSQ3u4WgIP&#10;A/4emq1oeBFfnj/V8z03VP3cMk8XiSlp6gRmXJRRRo0n2vENbU0b38aeQCKUoAbkEfX3YaSBTP8A&#10;q4fl1VgwxwB/1VI/l0zpFT0cJmiqZKiVGlesnyE0gpvPH+5PQ42mT9xW1Gwl/oxv9Pdxk5x6f7PT&#10;QAVaj+f+T59RYZIf8nqIRPUGCaOalM+SWmWloauPVSwU0ijxyqx9Mpf6OCbAi/vbAZB/wVz8x1sU&#10;IDDNPOowDwAP+HqEa6RJStQkAWSZHknjmSskVABFDFPqRmYHUSvhAEjXGrj3vSCKDrxajf5s/wCH&#10;ri09KtRNSwRRgVlYiV1NUzySVqkprlaSaNgscS2BfyNY3ClSp97ANAT5D8v9X+XreCaDgT+f5/L/&#10;AIrrhBPAmNatlWlx/wDuQal+5pInoMbWzTqVikqR+qJ2YOWhQIjNwth9PUYtSurH+qn+qvWxp0aj&#10;jPEYBr/g88cOmk1SQ1AOLkE9CstNT5KkjkeFmCFo652iI1xOQfQJTynq5+pdCUFGwfI/7Pn02TTu&#10;XhwI+Xn9n+bpvq/CzzvVwvSUqEz0BpEQGSJFE6QvDCDGkipypfVcg8XJPuyCoGjPr9vVCQCS4x5f&#10;Z8wOGP29McfmJpEpmZ6Wqed50WSFZY4nYCnYsfWXMZZlVf7QFrX9uleIJz02O6lOBz/q/LrlGVer&#10;rXiFDO8a1NBS1ACimqUpBomeV1VXQs1jLKt+SFvwfe2QhQDwOfs62KFiaVIxX1H+rj1BWaeOSV4q&#10;SCiZ6Z4PAlJKkbJJ6ohDOQTeSyck+Nj/AGWYn3eikUr/AKv9X59N8PLT+WD+f+odQJFoWZlioqNl&#10;pI4fCpqIQ001LYtFI4URPYlm0lOWCarHj3sii0GOvHQOAAp6f6qfs64ZNaGGqCy1PljqVoZY8stZ&#10;9vxXD/gPlptAZHQKbuyBWsAthx78ill4Upinl+XWpNIYivoaj/AeplHR0tHUPVFK8DHyK6ZOnQ01&#10;aaouUialgl1LIpmHgEltII1fQj3RiWGkUz5HP/FdbVVjNc48xg18qfn+zrFPU+VYWpDTVByrtV1c&#10;jRq7aklPkkmDj1SMQysPSQ4FlI90EYHGvbjrzMBSlDqyf832+v8ALrNSaQ8ZkDUbyQyrP5mhhDFr&#10;HHOs92BMvpQRnm6m49+cH0r9n+XqykeY0nzPz8v2+ny6lu1NPRQj7n7ueZy9RpJNQYfuvtY0hSIK&#10;xjeYDUfqfzx7boQ2oYH+qvTlVKimT/s+Xyr1JglNXFHTmlgapE7eORYWlqYoEBihaann9MpBWRjG&#10;Ao4sSAfdCKVav+rz6uDUUAzXHr8unYS07vFLLBFRyNTmorahElqamGSFxFLLJS6vJA6epjEhYWNl&#10;5HtvSR2jz4eXz4nj9vTmocaUPE+fD5eX2DHT1S1kdOiQ08c9LSGCSULV00RanjgJjnr19LaGFzqe&#10;Yagw5Y39sumrOK+WfXy6dQgYyR9npxP7D556U0RoZKlIaWhyNXTY+kqDBWM6x09FTTxg/wAShpK3&#10;W1SRy7ow0shC6re0jh1B1EVb/D6V8vt6ULoJ7ASB6+Qpxp5/Z0945JZ8jTw01dQVEsWNaJkaOL7d&#10;8eZhVU9ZDDGwHmPIjC20K3P0I9ppNIjOpaVP51pSn+rj08h1OAGrj5Up6j/N5dPeCmpq1T4lnjBr&#10;58hNAX+4o6qOliOmeLyr/mVuFsRpLsB/gE8wKnHoB6HjX8z/AJOn4SrdvzJ+Rp5/L/P1LxsTSS1F&#10;QzU1I0Wunycc007VLJERI70sUyuvmED6AkP0LgC9vbLgUpmnl9v5fPp1AOLEA+dPkB6/L06d6erd&#10;JalaEUc0GOqY5ftMhLLSxxU0yGSnC1RH7LGOxdZSuoDi5IHtl0H4sV4EeZ/zV6fSg4UNMkE0FPKv&#10;+z0rsRTMr+eJIEp6/C1VBAqVoEtPTFjVSPjaio06qnXdx42I8fJFlI9pJSuRxIOcedKZHp9vn0rj&#10;TIxQEGmfzwfI/wCSvSipGilMcrR1caQUgw9RGlTJR1GYkqAslQ/gRVWokiBH7ihSG+kbct7TOMUw&#10;c14cPz8gfTp9QCamoAFONNX8s/b5+nSvj8dVVxhY4qajknGITHQpDNUJSpGZv4g0qJGad3kVyPt1&#10;45DXN/ac8D68a/5OnlALAH7Kf7P+r59PdHIK+KiNQapo3p6xsd95ppahqajLQM0lOQVmmjJY2YAj&#10;g/2vbTAAmmOH+f8ALq4owHHz/wA3T1GtMk2Ho2kkWenggyzwV1OkXmqXVmZ5asANEUjj1hS36uT7&#10;ZauW+dK9epQgenl1Kp8inBPkaWKR5KKp9M323nPnRxjG/wA7G40qXBOgk6vr7bKAeVP8vV69Oeqe&#10;plmljrGeWrNPSY6KFE1r5FAilgxhGjwu9uQVKkED6W9tFVAGKU/1cfXrfnXj/q9Op2h6KIwRYhny&#10;NNC9TRxffPWiSYOIJZXp/wBsRNALrIYrW/thgBehAJyaA/l/xfp1sYxTP7endGhdKaqmnpsiK+Wk&#10;Tx5KQT4wlUUVNPTVSC8LR8Sh1AST9Okte7RwaAEU/b/s16vTP+qnT1SrJFLVlp3qomqYqurqcdBS&#10;UJJcf5PW0skrReOLQQjqEJuPULn23grj8vX/AFV69Q+f+r/UOvQ3NLT01TKlPTuKqSQpE71OSqpJ&#10;SaOmqpUVDDTJCupZoo7lrgn+ujTNBQ/4PX8/29UNKf6v9VOnGmqStHXv9ulRGDRU1NPWU5jplNOA&#10;YHkJsZX0apWWw1cMb391Iqc/n1oV0/LqLM4qnq6DUtfN46WpkqHp2X7dZ5hJTQUvi/sqp0urcWsP&#10;x73pIAYYr/Pqx+I9Y5HVYq6Y/aEVLDGR0Yp5jTZOKU/8DPIl9ISRox41szD6n3ZVqaenn1XJ7qVr&#10;0ySVOGp4Vpatq6koaxoY1QUitEjUs6rHPUOVYpISPGJnk/zZOj6n3cI7GoFfl/q/n1piAKNw/wBX&#10;+r7OmrKSCWoqXgSenlp0tLPUUyypWY+on81PJCKoMbODoeUlrBfrxcPRLQAVr6fI9UkIoQPl0iMm&#10;NMVNR1ktEYIKZ3qIolrGqKuV6k09JMktJdlp4FduVYpdbEAEH2ujUaiQCPt+XHj5npJIv8RrT0rW&#10;vlwzQf7HQQ7plRRXQLU0dXK9JkMdVUlC8KoKSLiKqeKAM9MzKmvyamLgggW+ppbLkGlM1BP+D59F&#10;dwVIYH0IIFP2keXRa92QzLUCpdabXX480lNSZDRNTO6UweR6RlAJYjiIagS2okf1E1nSlBXBrUcc&#10;n/VXoPTrQ1NM4oeGB/qp8+il7uVDReGiqK2lqEqqk10LnSKqQIHQqahbkBtQVgeALHhh7F1iSDU0&#10;/wAv59Bm9HboFaitev/VLo2885RRGoppWpQKmWCCZHilp43UBlapo5wUihnNxGI9Kj9Q5sPawW6H&#10;16WC1jI6zf33qa4VlFU0BaWnWmqan+FSTJVCZxrdqmFCjSKLFpWYA2sEVvp7t9MnWvo4Qa9dNv8A&#10;r4f2aRqKCoF3+5llOVeanQanppqHQrU66TdW0LIP7RPv308a568bWH7evJn8kpkElRTpHOYq0tRR&#10;ywvSiQW0xfcBkJf8uebf0+ov4aAcOt/TxrTHUGWuyVW1VLE0cUUsflBWVXp6sICJqZalLkOTYsAS&#10;GP492Arwx1oxrTA6Q2Sqsr4oKiWpaTx00hNZSQaJKiCMgR0dVWlfGkiNYAqBYHkg8+/aT00UI4jr&#10;Ls/c29MPLUvTmWbJSVkUs1PJUWix1NwhSGqkusqhbsqarav9f2mnjVkLHpp1Xj1ab0Huevy0NFRp&#10;lZs2ZJ0aSrlW40hdU8NVU31CZONRsW/obeySRmEmgcB0VXJKtVfPq0rYOuSkp5ZywIaTyuOVcSKQ&#10;qMreu6Ecg8H6+1MYJAY/Lp5loqk9GVwcSgRxOFOhI3dmYgO55j0AH1N9bsPqeParrXQj0cSssakX&#10;dhdo7W02PJYcj+l7j26KkVPSd4xWp6m1FGtREq8qy38ZVV02H0LWW/0tb3ZDQ1PTckYfhx6R+Tx8&#10;kS6ixUrcEAL6tY4U3+gPtdE6dFskJVqjj0H1bUNCxEkjJoWRiSq2U6bAF1uNRN7Ejj6+zCIKadIi&#10;wXB6Tk+UEel/8pl1xGLx69AN/VZSlvoOSbc+16Jr60Gr0ksjuVoGaMyhEQSNFdafQxA+khjCgEDj&#10;lWJH1v7cNvXh0nmJTh0lIN+TpNJI8samOXiGORD5C9tUsCOuhgB/UgL+LG3vZticUr0lErBqdK+k&#10;7LUMPKVWSQagr6RU+k3YAR+g8c+pwf6A+2Wt2Hl06LluHSxpt+QyAIZ9EjN5NMrteUBdQAjFx/sL&#10;+2/BNeHTguCR1iqd+R+E2kYJ6BMsbozXcn0mQKbc/wC29+MJpw6o8xIz0G2e7LSgSV7+KKZtMYjZ&#10;WkiCn0GaAg8PzaS/tBPbNXHXoM1PQG7j+QMOGaaKZ2onhcCSqOsrLDIOBop/S7c8hWUfS4vwEhUx&#10;nPSlQa16DKp+UOEhLVcdfBLDEGMv2gMs9N4zZ55kKRxxlueZpDb+h+nupnAGT08NNc9T6b5QYiaK&#10;kqEneSDxSzxSTNABFT/qWQzDUjMx+kWpS34U+9eIoyD074akVB6mJ8ksUwjqHqooaaWKZlqkmSKC&#10;oqmBAiNNUBDfT9V0qf8AUk+9+Oq/i49OCFT0z1XyJxviLTZFKJXQCJqypLSGQG0UQhsrWb6qCeR/&#10;X6+9+KNJzXp5YTwHQT7g7/prVFLPXwx10zf5RV0jVMmPuo1LJZVLMpHDXWy/19pTdD4R0qhspHPp&#10;0WzefflO4DnJwK5lk8dNRzy1NNI4OhH1AayXNrpJ6V9sFw0mo9HMVg9AozXotO4N+V2QkqZo4oZp&#10;ElNRUrUyhamakLaGiDqNLVCc6RqJK2Bvx7akaoqOjCDbacekKc3WQJNTxLVSSU9QdElSDPVoZRqg&#10;oJ6+FolXUp4Rbs36fz7T1PRgtjEB3ZPSTqsrkJ3nhvUU4JMf2zRSwSo8bB6j7HGzXtGo9TR67sDc&#10;6iT7q3wnp5YUXAHUpMnmZVeWOSAw1MGqmq4ZZaJ4qZVETeOCXSXmvdnYg/TSB+faU8OnFjXzHU/F&#10;ZPK6Z6hpvvyssMdVHOxSBXhXxed47aUOj1gxABudXPuvTgRQMDpypa+qEJRJKSUPPI8T1hsgEpvV&#10;STXFozpskZBNwPaWnVgi+lOnCikWqrglWs1O0yR+GKeVYqOrmiQ/aUjTw8I2nkXIuAB9fen+E9PK&#10;ATTqZTQDy+WSnagMt0aMTMWjkSQpG9LUraVNPPrb1Mv1uPdunxGFNR0+R01RWVNCJU8ZpYJI4p2R&#10;RHQOW1RZDgxmTUAPQick3v791fp1FLX0/nmEtRSTSP4IK6CPH1lNVtMqiaueOoVXh1j6hlB51Bj7&#10;2af6v9X+r+Q91PhxsAfQgqauURsklXGIPJC8q6kmSOUn9sAMrywXB+hseRrr3XTaWVpVYw67loo4&#10;5IoZ1dTEk1aHXhZHGkMAAb8k+9gVNOvdO9PTyU9NE9TFHT1E0MtPVUizCqhhnZS05+xW4KEcKSNQ&#10;v9fboQdNyfAenKjhAoKQsXkEKyRzxElDGZSXijhgt6rr9FIun1/HuwFMdJ+lVT0dMs8D08VOtJT0&#10;sFq2CQx1cboh1QFeVZ1JtfSrt9AT9Pb3Wn4f6v8AN/q/wqePHS1X2n788dPLRVBkad6cVEVYVtDS&#10;UaSKF0qPrqUn6g8+/dN9O1CrJHHJoShqIEo5GkSHXEQH+3kSGMaokd19XGl1/IIPvXVT8Q6VUAEd&#10;a1StRWRJFVOsVTNKUiZYY7LGYpgwjcyEfj1D9IH19+6t09mGTwGlLMyyKKytgnpkIp5HfWk0TxAa&#10;GUi4NydPIJPv3WiKinTBlGWtFQsSyuftSkc9XM0xdrfsqA4GpRY6Dbj6m9vfuvAAYHQX5un8epoo&#10;lkdws7maoSUzVo0xljE4vxbT+BYfn6e6Hj1YU6UGJ23S1M3oaVgaeA1EEcQjWVo18zERRKVkjuW0&#10;uF1c8e/UB4dJrltCV6MVsjbs0HhVIKtMc0EjSl6WITxmTmnDINTO1/0sCp0/W3tyIKG6I3YPnozO&#10;3aGaOjo4fHHHUsGihMgMsVybNAinnRYBhYjSbi/4BgPl0ilAHRgtrY8ypTDxmpRVjdqiRvHJJb1O&#10;JB/ZGq6gAk/n2oFKDpG9eh2xEF4TpWanWURpdvq0wNiNTqDa3BFv8fbsYqa+nSZo+LDpf0dIy39K&#10;qUbSIlBMelRcuEH5v+fb3SYofLpQLAyRC+hta3VbNqQBrg6vwf6e3OtqGH2dNdSjDUzlmCepvwSb&#10;epyPoT+CB7fjpp6cHSVr/uB+3yLkOo0WOi/Coz83/J/oPb40Uz1puHQYboWsEV46pKYJrDSGn8iy&#10;2B1td15P+p1XH+PvwEZNOkMqk46KH2VSVBjq1kaolYU1VE8UcIiOQLQ6TRn+ywbh1cAAfjn2lucA&#10;gdORii06q77uWOmjqpKpPIStN/uOmqVmqEkiVnhlpZgLwsGJBQj6E/19h66+H/V6jo9tAAoPVdWV&#10;x9bUZeXy+lqY6KmMIbhFXzJHSKo1MCCvkYWN1vb8BEOhdBmNacOoMEMtFVZFZpkrTWJTw48NKYZW&#10;/wB2MxUrpYxgDVISdQH+Hu3Snzp0sqShrUKzQTYl3paiCZ5njZ5pqPR+5SSxxlQ/i/UHNuR+fodN&#10;w6uo8+lBFTwj7ennpKyWKoNVVtPTRzilmp5Tcu5PoYqPWNNgptdSfbfVjnqXU0TyU0n7clTDBGIK&#10;eannpZKhj/ZdlmVg6FSFYJZh/qD7917qFDQ081PTQwUklOI55Fqaj7lpZJWCFEV0mu0QQm5CqARY&#10;WP09+6908R42SnfSCI6sCO9Q0sYEogHrWikqASyMBq0tp0t9B7917qVRY4TVFI0cNWkktQCqzTKk&#10;v2sguElpoQEYBhq1WF7jn8D3T0eivz6W+OoWGumljNNDHT1YlWUutOYzMOBKBpuH9bKP1Hgfn23J&#10;5dPDpaY2KSSNUZSs0ZK1Ex+1CGOZdVPEiSEWX8x6eQL3F/bfW+lZSU8CKaeeQVUi0peq/h1L5aF6&#10;ZD45JJ5XUC4PITQrjnQ3Ptr/AEX/AFenWvPrPkx9sKMT0EKweEfalZT5aeNfVCHpov3SWJ9JXSRf&#10;1E+7P8J68eg/njEtZA09SrrEplkicvMDUTSWoYooypvpN2cSktYHgj2xx610c3pTBsUxkghjQtJX&#10;VE00bK0LvVRhqiVGUAKiyEBFtcG4Fvay1Xu1fPoI7q/65PVnXXkJSlhQQxJCtNSiZEUaGK2RlAHI&#10;A4On8i/s/jBoD0QueA6NZgYiix6iqmNrlCVIdgtiysv1sCOPx7Xr8I6af4OhWxq6QpIsUABUfTUD&#10;wx/H497Ir1fouXywoPLs+mqpI5XjTJ08btCqNOkcyWYKHBFnsFb/AF+OfYC58j17XqI4EZ/1f6v8&#10;Ak/24mVN28MGlR1VpuaUKzP+mnjjaSN2d42gXmMU6kKx0qotJfi/uCm+HPWSUSggep6DbcNV97tu&#10;poKNkrknhSm8dLFHPSyKHEkzzsAW1Acalvp/ofp7LrrMfSu3XRJU9Ft2T8ej2jkd1tW0VNkaUyzr&#10;BFUnTTU8iIQsctMo8hZSAVbUymw1KPp7LoLeacgRDI6NZt8FhGKnB8uq8/ld8ONzbBy9Jk9u4s1M&#10;KRy1DxtSTLTSDl5PuKgAR31nhGb8AcAezW1umt2aG7JHAfl0J9l3kXyrShI8jw4fL/L59Ey2xk8j&#10;jppafIVUOOytFLqalBArslMpKOFkhUhokP0VeCB/sfZhNFE664wSp/Yo/wA56FpckAOwD+nmx888&#10;CB8urB/hdg07A7r2muTmFdHj6mSsq4bAUUlSzDwMsJWx1reHTa3+x9l0kaogjA4kfbSvn/h6CfMs&#10;jJCWByAa+lfl/g6vh7s3stLSNSQotHi8bCtDS0USSApGgVQhKDSqN9P6/gWvcOXlyGUQ0wmB+XUU&#10;WNj3mVjVmqa+vQGbGf7ysp6l0pRIx8ppFTzmSmEv7cNa1vSLElVJLfm/tPYrqk/Pp7cB4cZX5dH/&#10;ANl0y0tAkFOpEixPMZU0u1UxJPllL/otcJZfwOfcmWA0xgLwp1FG5ktOSeHTHn1WapVXZJS7LHDC&#10;X8dNICxMjhlAcyqf9h+LH8OS8f29etqacf6uPXkjWBYqNlBgbxwykza1MbNwyECxP+pUAH/W97oA&#10;Ap6uQGOpOI6lV8hZooET7qJHePiMapyRaNrD1L4x9eTp91k9OtRhRx49TqTF0+hamRE8z+JHAEaL&#10;M8DcvGq/Tj6sRz70Ixx6q8raqDrupjRm0yCCCQMP20jSVuG5aRwtgCPr6T78yrWg6tFXPp0wZjJM&#10;kTU5FMhA8AkEvlkWdTqGhFVgqEcG4HF+AfognkNdI6UxRAd3SaljpIolaSHW6lmkLzXjaa+pXpFU&#10;ED8aYza/J/FyloAK9KOJp03z1qyn92X7mNnYpAsrwNq0+sumn6/2RYhf6t71w49WKkGnSGzSCGSr&#10;qBH9tD4iJZ4nSGKSccpBLIgZo+PSAotqBuQCfaVgK9KY8j59YcFV12WpvFS0s0esQ1EdUwRXWCG6&#10;SNGdIVgfoACT72nfgdbcIhBY9N+e1rBT4hca8kM87tUAOQkFTBdy5jIL3I/TwRc+7FQDTievRlSN&#10;XUqijqsbDBVWKRRGH7SDwp55DOfVGygaiy8llXTcc2ufb6LpGemJmVjToUKvL0iRUKKPua1odYkQ&#10;U8ULJHZp0BcCRyAfVGo1N+PapzGAAOkKx5NOg/3L2fR4ikroaaajLCL/ACkrIktRFCBYUkkE9wnk&#10;PKoXU/1H491EchwMA9PBUQ1I6JB2R8hdobVwlVkMjuXDedpZIY6E19HDUq0jaYmmlVGuR/mxTSlQ&#10;Lem/19rItskkYBRX16pJdx07yBTolu7fkLtnNU2Xq8bVZGukoKyhfMSVkHjxeEE8egSY+VtTM41B&#10;2SM6Ra49mUW3yJRWGDWnTH1UABYGoH7Oiz1fyJqdwZNMdNIcvQYiUUGLySVP/ACqaQsZJFe0ZaRV&#10;ulyzEX+ntYdq0Lq8/Tpgb2pbRSoHA+nQwbY73pZKLJ1JyVVV/dzQpPPU00VZkZp6a0ci08b+tKeI&#10;Ag34J/1vaE2bBqMOly3qOtdXUfO9v7TyUM0ElZNVY+dWqsbTY6lladYoSPuFnqQCKZFe7M6xljcq&#10;AL39tm1kr2Ch9af6q9Orcw8Ca/Yf9VOmXa/YuQq4HpMdQRQzQVAp4acyyV32tC8mumnraKsB1hxc&#10;CSImRb/pFvaaW3VMk5+zj0ut5mf4R9melLPvenpa+mxyYDG1cVfLM6sJKmOaqRF05TLiuiBZo42/&#10;a8Mv/BgByAx9Pq7tVP8AJ6D9mely3BjIWlf9WTXzpw6eKPMtVVSNR0uOgp6OoSKCmhVvPUQ1MGlc&#10;g5hAadKdeGdSBze9+PdTCFFePT4nOAtBT0/w9Y6BJqetr4Eqq/IO1aKZXqZadqaaaocKogpoVaSQ&#10;KOY2GkHTZiDz7o1KDraHPEn/AGeljDiZoajVV5Naym+4+1gpyrRU0WRicGGpehW+t4WBLAav6k2P&#10;ulAcUp0s0gGta+X59KTF5GbK1E0o1ZClqGK1tZSwxw1sDUraZR4ABcS8uqKSbC9xb3QqAaenVkOo&#10;ev8AkPUrL5qlanrqOiFVLFUMrR0y0sc8FZT0SXrJ0qZR6agXsFVtXJsDb3ojNenQcU6SUtRSU0cl&#10;VRUVJRpJCHlyhpKozCXx6YI6ZJgQuskiYMLEeoEm3utCTTp4MAlVFPU9cIZaJ6iMClml8sUkbyRV&#10;jOYaipp9JjNPBxLHwCkhjFrgaD9R4g0p1pGFc56QW418UmNhq5qgrLWx1FzVPSVCpGwiEM2NqgFi&#10;AFmMpD8LyRcWUQrWp/1f7PVZMUqf9X2eXTfm44a6rq4qKsaWhlRJWZCsiSx0htTzR/dKLrLJxIsH&#10;BX6sCB7ehUgZHVHocVx0z08tFY/5RJXyZA/fEywSGSCKEeF01xG3igkA0lbj8kk+1WhjQUpTpqqt&#10;wNa5/wAnSTyFQMVUU0i08VfjX8izVUDNU1cCVkwFRUSxAani8h1qZBrX6/Q39qFUEUHHpMTSlRjz&#10;6mmFoKCJoDJUVVDkVeolhljEtWaweSmqKZpQvlSniBLRISpJsefdtI+yo/Z0yQdP58eoNViZ6rKU&#10;8MN6inNNNIKud6qGnyNPUXqRDOhUIksTXsh1En8fn3tRT/N002eH8+B/zdQ6ip+ynoXpKKpggpJZ&#10;oIYKinpaanlkCl64xO9lWaWxBExBUfqBB9uUrjppnODQ4/zHoK6+KCsq4p1pamnroZ61YJ4shTQt&#10;PFWf5Qn20dCFg1j9NoI01fR1P19qFGkUr/q/w9JW0kggUP5ef+ryA6S8lHU18lTjNNbRVdG/mSop&#10;5ailloaqQeaKqqKaNSImncaPKp0t+lwosS8BpoeNf9XHz6ZywK0II/aPtHlXh05SSGeL+I1F/MMf&#10;FBkDWSMstGKdrPLSyqqRyCVlKySBSBawv9PftP4RWlcDy6r5am40z6g9cpaekJqYMc0YkOJiylHU&#10;QKRXQhgrpFTTaRJILcqqWXTzz+PUC5PkaU6rRfhArgH/AFV/ydMYzNJM1Wfvao0FNKI2p3iEUtXL&#10;ND+wJ6WpVVZ1e76mIJHI+vtwIRSoz1TWCME4/wBXDyFemumSt+9rViallrBEglp6OFBLF5P3GSSh&#10;qxcUzKLoFdlVib3v7eqmgDy8v9Xr1QaiTp4/L/BQ+R6eKESS3pK6FI0eWaeCOnloaWmxbGP1RyRx&#10;gQkC5kYz3NidJVrD3o/LP+XrVaihFPspQfI+X7emzLUWVgegxn3lUaJDNkaE06JNj3NHb/J4q0Kt&#10;U0pQmQoJG9BAWym/uwKsCacP2/n1pgwotcDhTgfsJz/h+WOpWTSloYmoYaUx452xxr1gjnTK5WKW&#10;9U8tQ9ncGNrOF1DTYXJHAqBU1Jr8/TrTAKKDA/n/AKvl1zWKGtp3iYRRmaQswopqemp4KaFvJLT1&#10;MKcs7D1ltWktza5sN4r/AJ+vUVh/mxj5+p6Za2nphO5ONyMVfUUpxtS8zpR01Tj6xh9lU15h5NrJ&#10;6gPVf1D8+3APPFP8vn1QgehqcfKnTk9RBLNIlRFHTVCU8cVV4YJI4aeopo/F+ysq2eJwoWd9Nv8A&#10;H3UIfLh/qP8AsdWNCfT/AAY/1Z6wx0yP95TSxYqCtQ09LVfb+Pz4/VKKmmoUnKvEsMv9QtyOOPdq&#10;AZFaf6v+K612kngD5+o+X2HrLTQJNkZmg/hcctXUGKskgqHhqJ6Jl0VEFLR3ZpJIvwqhhpNgikge&#10;9Vovn+zqygFu2grx9f8AV+3pqc0VJVtSimraqipo56GOnM9bOH8T6hOUnGhfCx1rSoEI5sw+nuwy&#10;PT9n+r8+qEopoBUDH8/8h8uslM7hJkpY5qLI0QcEQFo5oaatAZclFSzlklikHLyRvquNNwfezkev&#10;Wq8dGCP8vnT09eoNfQU1NlZB43eiq4qS1XURSPTTVfj1QV9CsYDJqk9M8L6kv9Wv70pqMf6vl+XT&#10;bhdVDwNOPD7f9jp1LxxTStU/dQnIUXg1Vcgq8lEYk0u9DTW0ESc+NWvxwfdNNVAXy9P8vTTkFjXH&#10;2/5Os1NU0NLHjhSOtDDW1U9NeaGJqSWFIdBFRHOP25Sx9bj6cD3Ug1NekjaFUBe3/L/s9S4a+Kkg&#10;mMNPTVUcdJ4IcajeGGsljJeYzTcMiyobo9iSQbEr7oU1EVNB0yQFBx+Xr1Nx8UWQydPgMfD9xVyt&#10;LkZoBJEREWRWaleCFI9MZi/aE0koUgFlv9PdXwpkfA4fb0yQAQtfn0bHaviosJTK+UpZMhkEbGJV&#10;T5aalaKkY6vFR0UirIqx/wCbsjBGIAJOr2SzEMxI4Dp/UNIPmfy6sB+I+xqTdu4aark1ONQoGrYI&#10;I6Xx1ePlWcifGEavSF0Ib8HkEn2msIvFvxGftpx/4roL8x3ht7bSPMfZ1eTXVSYTGQ0TvIZIII4d&#10;UqAtUM0VzTuV5UA/TV7HklqcKg6iRnqSx8+i87wzHj8607Qt9y6molncSmhkkHoEi8C5HBYccC/s&#10;+2uz0ip6SSsPhHQLZDOJJFUQxNCsktNI8xMCmOKSJrLKSAf1CxHF2/HsSpF5npI3xdZsVmIUkCTy&#10;O8kkVO8scMOtEmDareTTfSTZgOfqLfT2jvl0Rk+nV40qRToWcPlRKYz541iMxEySQAVhDEaJPA17&#10;3bhiDrJvf3HG8TUqD0tij0noasRl0Okp40ZZmiJlRlDCL664yALXN7Nza17+4x3KShNOl8SrUnoR&#10;6Ou8ZUelTEpKmDxszSH6rcWCKAePYPupFkx0sjYrkdKiKuLCyXcgRraS5JVhy0QS4N+Tqt9fZO4I&#10;bpYDQ16xTVLsyXsxCuwZipcIDp16FFyR/a9p5ApNT14kk16iSsVuWIntcozKQqkcsslgBa3Nh9fa&#10;d1CnGevddFmGuzR2KIE0p4wFPICt/btyWB/1vdCaGvXupdM7fqZhGEU3Kflv7JQc8n+v0PtXak6h&#10;6de6UFNIWUJc6rI2oiK/j/UVaw/w44HsYbexKBetdP8ATuCW9J0MdRIJAsRYcAcH+1z7FtmV4Dh0&#10;1J5dKOmFijKyoI7n0jWADax5A/HJ/wAfYlthULTpry6U1Jp9F1S9wAyEEKL31D/e/Ylt1PTTcT0/&#10;06HSqlQxuW1KL2+pH4PB+v09m8S0XqvTrAoBU2I5uDxcn+o0jkf65H/FTBExp6uvHp1hRuTYWLGw&#10;sAX/ACLg/T8+1QFBTp7pwRSf1E82A4+oPF9I/wAfbqfD1RqUz1I0WBLKtyWIFyRe/H+sePe2+HrS&#10;18uHWJraSfTe5ve30PBsP99z7Z6s3w9QH/tfU6fUP9jwPp/h7STHiPXpry6itqvpte9yPqbW/wAf&#10;8Pr7SN1rrAwAPNtRH9kWtz/aP0J/1vady1aeXV11fl1DkFhf8FLWAA/P0BP+Ptsmgr1fpsnAUM7K&#10;OLck6rAm31AF/r/vvoGCRxPXqVx00yx/VSbKbvawtq4I9JH0t9Rf/H2XzlRnr3DqK1vSRZmNtIIB&#10;BU/qCra1uP8AH/iSXM1Wz0o0AUPp12QzX1G6k8XUAIBxZVH0/wBe3vRNBXq3WRIApHDG5+ieoWHO&#10;lvz/AI+7LSvdw6r26s8eniOLjWQQGsT/AIW+lx+D+T7XR0pjq56nQx3svpb6kqdN7AfQH6f48e1A&#10;YHj0mGTTqToY/wBhLKL8DUSAOCf8Px7eRh8PWypGT1zQEjj6EW0kWBsL8L9QPbnVepkYBB1AAkD9&#10;I1G9+Tc/0HHtRDmnWvPqRpsLEKT9T9SWB9Ibn/Efj2tA631geNQCQfUL2JUD8/pFv99/vHt1Iw3D&#10;j17qLMACOOWLFr25YLb1fUW/1h7eWAg1PXumqpjJAGm+m7KUN2AtcAWAJF/xYe7mGopXr1OkxWx6&#10;xqfSELKyI2hVZ72OrTzf+vtOYs0PVSAePSQr4l0l34IYppYLpIY+u2nj62tb8fT2naNa1PVgB0wV&#10;XjjBYenST9Uc2IAtpJFxck3b6j+vtLIqg06bX4j0na2Uw6QgK+QaiouYghN9LtIL6ifx/sfZZdRi&#10;h6dDEZHSUqa7TJKqyalLDxAgaDG3JikP0N7cD2GLgKCf9X+T/V/IWKu2T0oKGeNljZvSohs2pgkS&#10;Am4ZPHyTewv+Bf2G76jvTy6URAKKdPnnjRXZVRr2Yr6SGFrKw/IOr6W+v1PsvMahaHp3pP5GoNSt&#10;igRk9cUUOuR3N7uFAubG3KL9PYe3BFZanj1rpKT0sk7FAp8WmVxTsF8CL9WDOASCTyNViCLew/4Q&#10;JrU09Onhw6bWxSkQsqxlNK/u6DZHY/ocqOL/AEAKmx5vfkX7B3Dy6tQnHWGfHLTxSNGsTqQ12VLO&#10;x1DV5orXYr9C39PaWWViDTp9FC9d08SrciIFmJkRvRIXB9IjNvpc/S/09sa6gnq/XMxMjklVIf0e&#10;Jxp8LEesXH0H+1e2Wzg9OAgih6xCAqSYwrsYyiNoDzNqbTpkW3KheCAf6e2HjNcdaatPl1lipZIH&#10;R39AZS5IBTSh9K2H55+i+6pEyGvTZ6lWDam8TOoYySSDSgiKD9OmwBBHpKgA+3lU8adVYdp6dqWI&#10;M48QEegLreVo1jVpRcIoIvf6AW9QJH09mMMWpqrjpGx8ulXQU6emyPGb6GZlS0hQ3CgDgkHm/wBL&#10;f4+zRLMMOFD00zeXSrpqVo4xwrR3vdgikMfqVDXtxcf7x7XwWJTjkefVS1cjy6npSRsQ5QhtBEag&#10;qAVc8nSv5v7Wfu6JiWHH/J1bX69TYIzABZAWUC78nTb6Kf6f8U9m+3wmEhVHDptzUE/Lp+pWUlUA&#10;VjYlwE0W5Bc2/AH1/wAf6+5H2wKwA/1cOkT8OneOKO5KhNROm2kFgqgHVz/UexTHbxgA+fVOp6QF&#10;tLEIPqSoswXQOAR/T8gH2oFsh8urKAQQes4gC/2bm9ySgTTxf6nkf63ttrdB1cIAajr32qjSVCnj&#10;9IUatLcElhwf9Ye0ckIHHq3XTwHkaDYCxUj0kfUKR/ifp7L5olr1o9QJ6K9+UF1ClXUkPcahe39P&#10;p7IbqMCoPShPgHTXLTAfqAX0m/IcOAPp6/x/T2HZhRj1bplmplufRGqMLcEKQTzZRa1wP6geyaeT&#10;V29PdJ+opIl5TxeawVk4UG4OoSN+Wt+Pp7Irrt+A9x/1f5+rqSTTpO1dDG4OlVYC6qDobXoNtOpr&#10;8i4sb8D6eyC4Y1qOHT61Pb69J+XGxC+q7x8ARcEiQm1yfqLEcH6+0GtCatnq/hep6b5cV6FRtKHU&#10;y6GUapQ39gmxAP8ArfX8e08mmhHr05QKKDpL1eGUNKrp42YuVMgDssYj0qVJBUm19IPsin+Mg9Px&#10;OFOekhVY1Y1cxFI4pSC4Utrle2hQy6fSrC1uBY/63tG6qg1Vp1uRlJqOkLmMY5kdBAJnWMutnWOQ&#10;QwpoiJHDf1DFeD9T7LLmZXwDXqgNRnpA1lC9M8kLinicAOY/uNWgf2oiyKQGIIBL3uxsPp7T+ERw&#10;68NJOOucMwpNBhmIR5nV2mjC08SBbQo5UF/UfyzAFhwo+vt+MBcdXGOlVS5WPxQU9TKsciv9qoEh&#10;ZYw8hkmcqyr+r9RH15Fv6+xFZ3ioojkPDqjJQ92Op1TlFgf9papV8mmMoPISSNMZhRfpf6sD+OT7&#10;Xm+jU46oKefWNssKim+3QLrp1aRqhv3jIhN5Y2mPCuD+Bzf6fT2sgv4z214db0kGnr0GmayE0kzt&#10;TSQxUurTHBM48c9WFDPALkcFTZgSCCD7burtC1VPSuJFI6Scu5KmlkVYqejVqvIR0QkeqZEIRPXI&#10;3lD20ccnVfgA+yiWcPx6eaJG49S6HPEzkTrLK8ksUazGbTJ9wXvBDIzC6wsqkpIDzyLD6ey24IYE&#10;rx6oYVpjpX0mUDzQjyQVIdppqRKNlp1eVPTUQQu4JICg6LgM1j+PZFITX8+krqQadKOHJpBFMpmW&#10;ZolaYq0Gt4JSuoxTOTcsARpt9faYqwHy6rRjgnpVUaU0qiVAHMkUCq6nXJ5mXXoC2FgQbkWH0t7u&#10;oFMdNHBp0pFxwVIPFrp2Kn9xVSNYza7K0jA2sefp/hf2/wCHjrRwQPXqLJQJJeQQ+KQo7y1JRQsk&#10;F9DfVeNQGo8c2/p7qY/Pq1Ok5X4qKAwxqJJQz/cAr9JQg0rrZR+4tjcAci30tz79hTn9vWwp6ZWo&#10;CuiOScKhWTTTyPqRYgT+4qFVOq4uLCwt9Pdtat5161jpv8dInghtaKYCI2OoXjbWJy68ObkArYG1&#10;7cXtsMvXq9NrymKaQqjfcSARpGZlhMsMR1O2m1hdf82w/wBY2PtyJtLdvVZPgNOmz7mAASxRSxma&#10;SWMxRkLEI408jeWZtRSUfXn9RPs5galKdJj69PlDkC6wsszxirRGhDoFMTxC7ozqLliPSzfX+g/P&#10;s5tpaEg9OCOorXpxpnaokhmheWcSSzQr5WLIwJvJqRVFiCfST9D9Tc+zBSWOrpwKKUPSjx1UIGM4&#10;jSdkdvunqFDzE30RiMg8xr9ZLt9R7ejfS2OrigFB0I2N9cl7lytmN5I9BGrXEVVLKTbUVFiObXv9&#10;BDbGoH+ry6RzfF/q+XS0pHZ1fRouXElwT5bN6R+2VFiPqdVubfjn2cw/D+Q6qvw9KKmqViYaWYKb&#10;rouBqdOQFIFr2uRYkfXn2awSqKK3WicU/wBX+r/V9jfuPDwbjw1TRyxRl2iZlMgBijtykRf+h/B/&#10;r7EG235s5Qw4HpNKhdSnr/q9P8v+x7YXkpIJ8KyaYdEaU6seKZoz45UC25B5BP8AiPc0bPeJdQgq&#10;fLpuE+H+mfLr1NC2E3LW0sIZKLINLWQa1MgmeKMLKI34Km12sQOB7OdIoT04W7vt6E/EUgzVBXRW&#10;HGkyRsHGpZPREup+TyPr9fxe3tM0Z1Y6Tyjj+3qJtiGLIU2U2/kYg0tFNNE5ZPIH0n9tlDafSvB5&#10;P0It7D25WQmYhh2npIg8UEN0Urfu326/3sMjDSrNiqwiavpZ6b7uJlMlmkpUIZD6TdhYWP6f6+wZ&#10;9O1nPQcAei25rHJoHDpCd5/Ez49fJTbE1Tm9uUWP3LHRp/Ctz4qKLH5rD5CSn8sNVDVQgamQ2I1o&#10;1xxcfT3d96a1uNJJA6cFjbzp4icfPqo/dGJ+ZnwXybZTbf8AF+6+pKaZ5q6kkZpsvjqGmcCKanWm&#10;9RfTd5gE03AsTyfY02zcjNH4sEhUny8j0mSBQSrjo6fTXz62B3PgqegrKrH1WQqoZKfJ7eyZiTLY&#10;2ojTRU0tTSSrqAOrSQoLH+0D7F9nu8kcdHJr5/PpY232kigRNx8uqzvnDjMz0YH7n6C3NVYDE5Uy&#10;S5fbkrv9hVNTzfdQ10bOAyHVqSD+v+bfgggsvPAu5higOadPC1NqgINR1L+HvzB+P/yHoaWbsGp2&#10;zg+xYEkx9FiKn9iGTKyqoatlp5NKTLO1yupwqtcMOFJdgCwDw3WnoehJt8aSj9Rh/l6Rnzm6+ocH&#10;Q1W8sXmqeWilxdBSyjFU0J+8oZMl6YxUQg3iRwUkZGAdDdQQhHtUJWpoJx1XdbRIGSePFTTqinti&#10;lzlXknlxmRhq6KSGaqipaRJKiniVEtAs37bKdSG5XhR9baibI5Coep6qqs3DjTopWGr89trd1HV/&#10;v001FUQ11QYtaulOsgmCKW/BW9gpCn8e7SqkkZV+B63C8kcgYcQcdX5dNdo0fYvW2Pzq1kEmTEdT&#10;RT0CyLBV1lTTxiohjqZ4BaCUxqdHm4dhb/Exnudmbe5IIwT1Nmx7gt1t6yV7wKH7R08xbvrKwVUd&#10;XBNTTIWrpwoeGuEkYVKetrIYgFmCMRGUW1lFwPz7QsijPRmk70yc8T5ft9ekx2NmajJ42j+6L0zU&#10;ENRPNThxNS5CorIfHVtAsR9LPEf2yW1Xuv49qbMBWI6ZvWMkQ8tPRKN6R7inwstRS0tOYcYY4lqI&#10;5ljyKQOrgSTRxrGZUYgWEisFNrBvZ/AED56Ck/iNESorT9tPn0WOqlmhZauaM46rhJeOcu3kNcsh&#10;JMdFGniKvcB7Lqsw59mw0k0AqOg1IWBqcHpslyLzLMP4WaqSnVj4JpmiMFe0nmllVj6tBS7WZQB/&#10;j9PbgUKcHposzHI/4v8AZ/q/wysdP92rBpylfpEbSTk+aleVwUjLabMAlyXWMkDmwt7tgceHXhnp&#10;OnFMtTUOZ4pKmnqnhijJJlmjbkNAzfVATp0gkuPp+AFApTHSNoTqLVr0tsViMjlaKqqTTPOlDTMi&#10;eMx0yilmBDiqWflkkYeluCLWP9BVnCkA46ULAZFrSnSO/upJT00sT45hVVLgwvO6tBoicLK8DgME&#10;5GiSxsfxb6+31nVq5x0la0ccBmvTrVbMNWKJkx3jaanSSulndTT01Lr0RlIzqIEJ1ONYa17G/Huw&#10;uVFQTny6caxlYAAceuY2LFE32sLtNLCKmGsmqYRTpoVQsgp3+jBCRcNYsx9Ke9fVCmo+fXjZMO1e&#10;lXi+h4snHSVlJXK4eSNJKSnQ09Q8TArDWRwSLGkUTMCjfv3Ui72U+077kitTT0qj2SWUa0IHyH+H&#10;oSsB08MJBTxZOklqJquqkommpoKapqadP1xQzTQORHIy2YNAdZUgqSLj2w25LIe3FOlK8vuq0kHn&#10;/q/1f8UBG2315l6itoqfF/bRYeprKnH0ReOSbK00WPRnlXHsoOpo/UQWYMCDe3BDUt5EVIJz0ptt&#10;jnZwEwvAHz/LocMPtLceFSRaOUQLHhaunmmqZEHnqBKJ0qTJPqjNRp1SLEzsGY8Enj2SyyJJk9Cm&#10;1sZLZaDOKf6vn0oxtenr6mB6tKypqcc+PhJqNVdU5bG18Bkqa6nYWWKmh9Lygk2J0AXsfaetBjpc&#10;IqmpFaeua4z9lOptDtg/cZUVOLeGqkhlinqRUeTb+Qp4IGNPVQ0khDAwWPhMZsrctwTehbAz1dYg&#10;SVI/PyPUTb+HrzR0lWa8iglpwKbGakavq6D7lhNJVvCFFMwAY0kEQBKDWWsPdJCoOePV44301r5e&#10;eP2+Q+QH29OtVt00dRBTVFZRvW1LGrnXHl6/I1WIYn7PJVMEgiQyun7WmRVDhlC67ElJI4pX/D69&#10;OhKGnr6GuPWn8umiq2vU0c0U8GHp6ejfICXHnJs0lZihBTMZEjoaUeZRMdCzCO0a6StltqKbxPVj&#10;Xzp5jpxoQpDBRTy+X5f6h0DOdqIcbA9BX5NY4I3+zp8bjKEzCtx61RrJKTQ14VAkAaSVrsoIW5vb&#10;2qjBbuAPzJ4fL+XSKUqvY5+wAHgSCR1gyNdJHq/h0OOydJPS2oKaklIpsZPXDW0XimHMSPdrHk6i&#10;ALD35VU4Na/zP2fZ00+B2UYeQ8h8qenp0Hi0GWlnlyNFHj1kVIirUpWnK07qZZkiif1I0ZRiii/p&#10;NwLe1OqMdprQ9IijZKgfl/P+fTHRjMQ1SZSrhqxT1r1dLLVMYKr7qJQagrOWDBzCSC4AD3sF93IQ&#10;jSBT/J0woautvPz6h1gw1H91DWPUyfdzMaWV6yJq+oqVjBiWk+8X9uCW3jqI5W9Ppax+vva6jnBp&#10;/q/b1VhGoofP9v5V8vUH8j1Ao8hBTQSVSo9I2PvRLUfdT5GvrWLFZYY49ITwrdgHhQnSjHXp+ttF&#10;aDjXPDA/2evLIFyPLFa1J+X2Dj/l6Q+TeBYvuYlmlp6ZZiS08ZqYoZZxLqonAYvTazywcsDdbDn2&#10;oTNF8/5f8X0lcj4xwzX1/wAHD8z1lg3A8MhEMNa9P/DY5ql6qSFlpoBKCn2bLrCvIxGkgs5Xhr3F&#10;/G2qKmnH8/z68swBpnh11/H65YIhHGkEFP5vN51p5IYJo38kT01KoB0wsfS/1JuNPA96+mWpr/qr&#10;1cTNQHiP9Xl0xZTI/Y49i8zA6I1rqoyp4axWiNeIZ4iuvyMP0/QX1Aj29FDrkoo/L08umppUjTU2&#10;APPyPnw9ei+7i3y6H7TBt4aSUPOX8WmoeYjS0PlYEi3qA+gPsQ2tgtdUv7Oghe7oxYpbt29BHXV1&#10;TVS+eSTyqWI9LIhdrgyQsVH1W5v9B+ObezZVVBQDomZyzVY5PTXCGmeUuF8R1lFjRgqIP0oHb6n+&#10;pPP9PfuqN8PWVII9BWMeR73aKVSsmpDbXGoF2ve3IYj/AA9+6q+adCDs3rbObukVKamljQ07VDSS&#10;reWSFDpaSNXUB2/H+HPHtBd7jb2o7+jGz2m6v20wrj16NttvpDB4PEwVz0lTXV9LTPmPukZYaeOm&#10;pFMdTQVcEtmF2u8DgckWtz7DFxvck0pRSFBx8+hzt/LVvawiSYVf4q+Qp5fs6VOQWhqUqKaMgVlJ&#10;FTBKmzL5GSBqiJGkmX1osWkXjBGo2uDf2iQtqq2a/wCenl0bSBCCo/DT+WR/LoI2oqmfzRs861VQ&#10;tPXwxzp5GCh2HhiUqdTkAAoRyCSPp7MhIgoRw4f6vz6JmiZqg8eP+HoMcth6pKeWURyUs0D+WvhD&#10;BvGRMY5E0xDSig2LBnDA/ixHsxikQ01dE1xC1MCh8+kdUUFTJNKHUl5pKeWnVIg7jxr6QWdR6HHr&#10;+q/159q9a9FzQMekhXYbyyySuiRTy65bSRCMTwyGySKq2sotYj/Y/wCPtWkygY6Rvb5p0w1WNaN4&#10;oUMTPCwjkjCA6WA1RIrECxX86OP6+3w4bpOy6TTqJFTiOWdGZZoyzxeFlACVNw0hXi9v+QrH6+7d&#10;a6leJmRw2iQlGjIBOhUY3vE3+H5/r9B791rritAamCNotZig8gRFUFYwrHXrL8WP4B597r1rTnqX&#10;HRJSRAiQxu2lozpAJ9ZV0CEfgW59+r1sDpcYRKanklaVRMj0/wC1JVGQxxVTL5EKPGCbMbrzcX9o&#10;ZWq1OlMNKd3DpV43HyOzpC4M88KrH5KMxIrzNrmAdgdLBSdMzXH+t7TyNpXPS6GLV6/LoVMLtySu&#10;lu4SSKE+WVniM1exRlEU9Kz+mdpGBiXWAhNjb2WzThFoOjq3tA57v9n9nQ/7W2PQSVtfDFC81dJG&#10;K4QxxrBTwwUzrUZBairLakqIzYOsYC3F1JFvZLPcuVGo4/1fy6Pra0iViIxxzw8vn8/l1h7GoKis&#10;weWqquqpilDj5PuaeWUTVJlqI2Wholm0h3Ep0HXIt0NrfXnVkwjlXTmp4/6v2dPXsZeBtRwBw/wd&#10;ECrBJ6Q0YRoSZElFnLJGdNyALrf9JLW9i9aHK9As16hmV4KlAk3ihZlclvGk6al1MWK3Fla4Vh+L&#10;e7HrQr59DrsKKTIYOeHI0nnjISk+6VYxJOZZRJIgqyLrJGo8kdib+rj2X3OlJBpNK9GVpGHQh8j1&#10;9eslZtjI5LNK9NSGkgqwjUMPmpIVnjjvTlDNcDzaFY3lPq5AH0HvS3CKmT157V5JuwUB4D18v29K&#10;xOvfKKKjnoqmSoeCereQPTxY6WCFzHFKoA9KqwIkYk67ghfac3qqCynj5dbO3thSD6+VMHrN/dWg&#10;milgmeTyvGKClqEjAjrGaPVJTRPLoUOgJMa6jcAAX1X92ExI1D/iuk0kAB0n9vr/AKs9GL6Gq129&#10;T5nGyT0/2z0NVBkqWZ7QmrpqTy42d4yAJGSMF447m0mkH6+yXdas4cClSP8ADnoQbKwjVl9Qa/5P&#10;29F/zStWspkMVLHSbvrayOkq9L1GLjSYOtCypydLMOR+Fv7NIwFWgFe3j6/Z0TT1aWpwA3DzHyPV&#10;j2B3Bi6XaG32rUWihlxE8GQVI4pBk84YGqcdVM86qslMEIlaxBWUgEg+wpIv6rackH9g8/z9fl0N&#10;oXCW6s2Mfz8qfL/L0C8WRx89JkZ90yVrzVQlAkpqYnJgTs0dDjqtXDKI3YCQ+ND6bFH54MEU6gI+&#10;H8vy6I5JQQ3iHP8Aq4/4egTrqBaXF7jqKHFUVNHJTTM1UEqkhIp4GNX/AA6KcPJE8xGjRcI+gi+o&#10;i5yjjtVzn+f59ByQLQkD/V8q/wCTocfituGu3Ftyl2mYayqWgrq2c01BVBopftqc1dXTVmPA8csU&#10;6hXdHIBWJtLKwHsp3uNUfxBgmn+r8urWMgdRFTow3Y8tFjpKfbEFVLQmT+HVyYasqaZzU5oOa2Oh&#10;yNaq/tU6hh9uJ5WYMgSzBbkNRirFyMDFRx+37fLpTclFoqGn+f8AzdIOsztDJjMPka3IUgyOMz8t&#10;PjYomFXTSYvJRGZ5tSqqxCOey+UWeyi5JbmhQ+IyKDRhk1pkY/mOmjICgJ4g46Cjvqsx1dtalqTF&#10;TM8+TpYFanrZJhLTRwfcZasZTcJIZ1gWbTwrMV5B9mG1Iyz0zQV+XmKD54r0xfOjRCn+r16D3fuJ&#10;pzQdcz4Q1DCTDqqNWuWmWqc+f7NBbRZ1eICT6+kG1r+1ls3fMJPU/wCr/D0ncLRCvp/q/wAnRmfi&#10;ZmHqsLu+n3E1PBBDuPAz0VTIzQ19ZIqyLTph3hDM8moApJGNKuQGsCT7jP3FhQNE1vmqNw4fn8vX&#10;rSN2/qdWV4xcfn6uScLWrSwQmWgalkjSpwj0AvlYoKuKRedUi+q7rqdhe44gK41Q9mK+deDBuHl8&#10;q8Bw6dYK2R0s1sklIuRjlnWX7aSOsgk11VUPKaeP7Gng8Z0wyXaskRAFAv5WBt7SgHOjFPI4ApnJ&#10;p6U08fLFM9MtTgekHmjDXz5RoaJ9Qr/tqmg+zhgjSqiPkh8FdII1kExMczHx6yrAm+n2thqoWrVB&#10;GCDxrxqBw9PIHpI2kOSOHSfWaqmqKrG05rKe1TDTpLWLTikqK6eAyytDOvqenfSyohAAFiOT7UKt&#10;AHNDitBUUFafYD/s9aGkHHTDX0tBVVtMKujr6b7EwKVq546ZYI44z6J4obkJOpUR6PqzWP59q11a&#10;MEHV6Ctfs+Y/wAdUkAOD064jE0tcMjjqeoirZqeSmSKOWGphxFPWToy1lOMiV0yyul0W4Kra5HvZ&#10;Q4alAa5wWIHA08v8vSIqp6x1238HiUWeKnrPE8sNMtbAi1lEtSQJ4YquWpYmOjia8pFgHJUmw9Pv&#10;VZPgqPWhwftHq3l8gOqUA4npLyVXiqKCpytAsk+UeaYYSGl8Mf3lFIL1sSOY1eTRYx1C6YWClL8M&#10;fbhjBDLGaBfMmuCOB9BXy41z1o0rjpTffVL0r0b00Aq52bIJRyV0UslQVf8AyioamsIoXKGzeBuP&#10;reQC4SGFQQ5yBitP5V4kV9Qfy6113jaxpGhrqity01CKp2pIopKWKDGLUg00cmNamRi8sMpKu8zK&#10;AqjjUR7amiWhQBQfM5JNPWtBSnkOvGnn0tcFmJVMmPmhraakp4/uI6qSuSKmWsQtBJJFA3Blc2WN&#10;dTRsbsbeyu4iWgeoz5UzT0Py/IEUp02taEdR8tuTGQY1aqCKu+5jqXxdZIlOk1OjtH93+/LEPHHG&#10;w1N5UAs4A9uwxOXKtTgD86cOHH9vl0kljBGfPoGsrIuQ8jUlEJEMSyRGSFjBl/3fJSa5KgBgX9aS&#10;hCCbAkWA9m8I0UDH7fkfOlP5fs6T+Gq5HSzwmcpWwdIZnEOmlYRxiSSmhSemn8lTUO0FnMkYVW+2&#10;D3FhwVa4oY/1iFHn+VP8x9emDDnHQl4rPtWvRD72qqB5n8cEsIqIsOoRdX8Qp1BJjRnX9nkAci9v&#10;dJoAiFiAMcf4uPD5/PpMRQ9KehyRyOSgp3KeZBUT6SyVFMFg9CVlOr2HimDKFDeok6YiPZTcxhIi&#10;fT8j9h+f+o9VIqKdKmrzGPp6f7lqmlhqZzO7TVSVLMIqcJGq0WOXTKhjZlYxu44YtcgcEEsbudKq&#10;TTyHz9TwP+U9NMdOemSDcbF2aeemkpaiUJkJ4SkDIVYTRipl0gyqkQJRPSbt9W9l01vVsVqOFa/y&#10;A4VPn0y7H4essuQpo4TSQVS0iyyqayloqtniyLVtTrp4qtpwfG5UPL4weCAD9PbaREd7CvpUZFME&#10;j9tK+nTfT9jM1RoixwzzCA1McDvUQrrniqpjEhFQRyCVKq44UqTpN/dSGyG8q+fp6/Z/l6bfjTpT&#10;w5+GoE8gSoiamqSktLXvT1NIIRJ4Fx2PIRZHExEaMTp0k3tb24iVYDGR5cfXPp6jJqOtLWuM9Dxt&#10;HpXcm+MfSG0GKwjVf3tdQZx5pK7HhpTf+E1FKYxMUAULGgsv0kJIJ9nthtlzd90Y4efCv2gjozg2&#10;+eZdQGPnx/LoW5PjpisZSRwU7VVTWzoPuMhWTw0jSMsnkpHajoVCli+kFfTx6mVxz7NDy/cr8XEe&#10;X/F5/mejFdnjGa5/l0gNw9S7kx9a1BNplUwgVStEklNQwSAzPXUqKqqyFgIyqBtP6uOVCSTaZ4TQ&#10;rSnTibUaVBwOutnbegkleBqSNKhC8CyzQJS1CnUF1I5Ghna5IVBcKyfm49mm12+iUCQdWWywR0bf&#10;bOzIVp8f92z1RgpCsc5QaWh1ACR2UBtPOg3U8X0kfUD+22xJl4dL4oP0wpFadLipwklLC8a4tKOl&#10;qFMxMyLUhPGoSNIo7XA08gE6msLjiwVPtAQadGD59WMCg5XoBuzOrsZVUdRVUqvX1B8dO607y0gj&#10;jjH3ReVHADKosTYcfQ829hrc9qWNSY846aNpGJNR6rT3h1ocVumvhWgxEcLl8ojU1RXLMGc+Opm+&#10;5pbeaMkamikW1zYEcEhvwWAAJOBTgtMfLiPl0V3VpScleHSwosolPRU1MY2WkqB5p0jlBNJJo+1a&#10;ppqqBTpXSDpp2Ak1gn1AkiyLT7f9XkfP5jo2tqLGF6NX8b87iZ6wUogNHURySRLFTCKUGdpDBJUy&#10;TNq1xqoUuwJCuDYnn2/EjGYGtOHRihTHr1b3sCQx0tHDI2qeNIQsxCtHKJEBiaAlR9VsVN/qT/j7&#10;lvloFSFbyp0tkFEHRgqd4xSlYV1MnKlkQWuLxix/N/r7mCAxmDQorTpORTB6ReQhj8xnmj0o1xpS&#10;5+o9Qa30vyV/2PsjvUWpMmK9PUNKL0FW6MjTxUlRTao6YWAiYHyjS451Fv8AG/8AsfYB3eaNI2Q+&#10;fSaaoGeiM9mYukpcJl89QJJLVMkxQzRxy+aBVCXkiYFWJK60sfqL+4m3GJR3j16YiNGY9V1brqqv&#10;Ixt9zTpLJPFVQeOjeOoSqSrtNRo9NwIlMN20SWIOpgbn2SyyUQkGlPPqxmOn7egpwuRqJXioqmdq&#10;Skoa9aEyTRf5aKmJSg0RooZFCkMxZnHKn08+02shiwqSRX5f4P8AN1SCerUPl040+D0VInSKGaCK&#10;p8tKxcyQlpXFPKiSzBpBI4byso9NtLWU3AdM6uKA0JH+r5fLpYZ4wMCtOhDxm3qtDGsdG8FPU1tQ&#10;ZaZYNMNRAEEqyQ1DaggkIFpF4JFj6jf3dY2chgK0H+r/AFf8UK/UR+Zp0pUxRmklqHok81UjSUqS&#10;QyQlqaGHxzQukwIdY2CtY/k3BNre3/pRTI/1ceqtOhwM9MGVw7wWFDSwxvDU0j1U/illSGUgyRSJ&#10;HIrBmZiWVoh/Wwv7LLq00Go4Z69VX6ShxVRPVGafW8n3LTI32JpFkSO6rPXtLqB9QUwArqYj1Aey&#10;qSMEAKPLyP8Ag/1f7Cd0zX/V/g/1fyAl7foJaOKmyUwx0o8dJTxSLEGkiXyiSokWrClSvkVDKUj1&#10;erRq+o9oZrcxZNf9X+x07DGQwboZ6fINIkbR0ccVRSoz1MQ+4Ro4Lg0zQyy/5lQT+3qW/wCDa3tN&#10;Wh6M0+EdRcyonjkrofsH1FqRPIkEwjne0T08U8HHlT9MkkjHkra4uPdiA46pKtc+R6QtTt6igqIq&#10;uNP3pIniNNBGkjaGQo7tPPZYzcgNpj9QBN7+08rMooOkEsKKaqP9X7P9X+CNTQU1GKeKJolopqZo&#10;Wi0E+BIQEMjFgC129aEDQbN+b+0LiuTx6S0Cmg6ETCUgkelhidPtS6wFDCmkoq64XoKlgVvexcE3&#10;+lrfT2XSZJr05GAen+rpBUpPJTVM0UXnEqxlESX7kSeIzeZrtYW8axAMDa+lfbCpT59O+GPM9BNv&#10;nE09WjU4hZHSItT1ahqanevje9LS1U6jT45HBGmQi2r02NvZhaVU1rX5fb/mFT+XSG4jHEdEy3lR&#10;vAkkZoqj7sTxReV6v7SarydTqeOH7sAqioiFdRNmGoWJFvYusiT3Fu37K0A44/n9vRcBUmvQUZep&#10;RBWz0tQyUP3NNSyzI0MslDUNCsYoqVJgC8kcfocG4NiNPqHs+tQS6hhmlQDwPqT6Z4fPz6tWpxw6&#10;J5vvEUzyZJq6mpp4aarq4o4JC1JkRFFeGGanVQfE5uokjb6llKgEe5a2e4bwkEZOQD6qSfI+vyPo&#10;D0ojOKenQe4ujEUNBU+CWl1JLHUQhDIZqaZdNNJkZtJaKpCqqEHhipP1Ps/arErxoa/n50HpSv8A&#10;g6dJqBToU8JLLO3mZK9KoU0lJB941PPjaV5P20Ls3rWFbBZGluGF7Jce0kyAGhpTiacf9X2deFCK&#10;efRi9oJFSOkBhnhleeKnb7rymSnSOLyTUVXRsJIzDIZD40v+gageLeymaMM1fLj8uOKedRwPVtI/&#10;1f8AFD/V+wCJXyR0EUsdBVJRY+cgSfdx0wFJBBETLVRKwOjWEaJNLh0NyLX9p3jDCrCrcPtr8v8A&#10;Jw63iny6LtuDNUkq+SOjojSVAqZ6qpqX1g46olKpWVsBHmqUdl0rC9ish9TkED2tt7YrWpIIpgYy&#10;M0HkPmR5fMdNgChPSciWT7gTU8DpVhBSVJY0pnrLARUlEUguiuigRxqnjUlgWAYe3JNFKYpWo449&#10;Tmhz58TinA9a6F/atdWYhCyRUkFNUVtPPV09SGqDR1a05VyaZ/prJ4celAFIvz7Cm5okrZNTTHzF&#10;fn/qOem3Yg0HSzrs1QUsUHmr6RKd1h8iiOefK3mc1fhp2I8Ts8d/3QeOQeAPZB4bkmi14+mnyGfT&#10;7Omy7UyekdLU1uZpDDRRCMUrzeCaGsWWCOhqZfE9RMJgE80bMskax2YL9b3t7UgLE1XzX1Hn6Dzz&#10;wz59V4jHS52HtmqNVDBRpHURvLU0lPkamSMVlFVOLTmephUBIqgBtNPGlmYghrgj2W315Gq0Y5wa&#10;ZII9KHzHr5enV4Izq1enR8ut+uHpVStnovDU1b0r1xgqHhgjp6KNpKOCQFSkomIDO5JJJsTcABJa&#10;W5uDql7gOGPX/B6dGccNc06GP+BSWpqeoqaIvTKtL/DJalxNNGzCVBTTkIV9JCOAXNrjkezyO0C8&#10;BjpUaKM+XQWbpqvBDPLFGI2K1qiKtMxlgaM/bQok845hP1ayAG1y5sPbyQLx49FV3lST/q4dEi38&#10;VmZa7HLDSiGGN6yWXV9hUVSgys81YeLxlWDeMaTqJ5592SNMhs58uIH+yf8AB0HZ66e3oJtn7zyu&#10;Or1USRS5LIxSw1ivURy09OjTmCmmi1JqjURDxhrG/wCr+17US2kVDTCilCRSvr+fSFGofl0Yzbm+&#10;KMHwvXx1EMMitR0lSagx48yxlKuGbULD+zpYBrfXm/CB+w9y/afX06UVxTpYPnqOaiieCTzLVAeC&#10;rrpkjhkcIYXM6wgFCAGLqY7k83uPdGlAb/N/k/ydaFfPoJ91ZurnjqDT0ssBq6apjnnlrGnoKpIu&#10;WmFc6q8JQIdMTyFHCXaxIHu8LqziuKEfI/s4H5kZ6cLUSvRJd21k1RJVQl6Sqmgo5FWLIPJT4+ul&#10;eXW9RJUSlYkMCsBZiDe2hWsPYttgAA5BAJ4gAkfLAPH7KevSBQWc9Fmz7zGtMUmUjrIYq2ZKenq6&#10;cxULPHTh5Z6eqqI4mn0MQpZoybX08XsI7UIEqEIJUEkcePAgVAr6V/2fFc16TcM7xSMkBgjMJkfI&#10;BkE0LQPcGqEEX7QDxERsygNckkce1RRWXvGDwHz409eP5UoOt9KPETpSlUllqJIKyQSRVsk7TIqY&#10;/nxIzDhIAwIc8leLc39pJ01ZUZHED+l5/aTgD8+tilc8On9ZqqueWKetqah5JBBTNS1kUdPJZvNT&#10;vyLvJp40AEAH8/hMVRFBVaUyajIpginkP6Xr1YhKYOeoctGRSMaRoZaGRap1+7YLUVtaKjwhJoLa&#10;TEshZPIoBBBUDge3K9/eCGFOAwBxFD5Gmfn1TpvrqomklcyRwUMlMKAJQwu9PJAyeStkpIYg4gIZ&#10;WVJCLgtcgfUuRx94FNTVrnFPStfirx690xSVM0UcjQQ1WQihjX7agYRmPIPKQq1ss9OqytPHCdTR&#10;RMqrpvc3t7fCKT3tpJJqR5fKnChPmcn7OtU8+uqqepM2Op/EaYGljakq0VFrY6hSFljipnXyRXlf&#10;VUpI8iyJaw596RV0sxNanIzTPqQKHA7aUo1fs60Foa9Q5TTU6SlqL7r/ACyRK9E/brjVkeOLQgA/&#10;bQ2YIgA1WFr+3VXUQFNMYrwp/n9SfLrZ8uojQFw1Io0fcSLCzTFKaq8lgz1VQae4EcZIYqbsHuCB&#10;9fbvaO/B0+mR+X2+Xyp1YGnUNKtJI6qmknXHwRzmGEB3NU4gQDyVMjACNWjOsNGdWojj240JBDfE&#10;eJ/PyA9Qa9XMRGevTVVO8NXOJZJYYBAtU0VYzsJKtAKWcU0NiPEoQzFbglbE/UDaRnUqAAE8KjFA&#10;civz4Dr3hvXqPkJo6eaWCqoxjXqJoGpK86VM6zIqeXz0ylW9AVjpuQCDqBA9vRRllqp1UBqB5ccZ&#10;/Z0+ijy6x1UPnZzUxyBlYKbwRl/IF8weoqVVmlBSyr6b6mCsL8lxSFA0niPX1xgeWc14Yr1fSRkd&#10;JKMzJTyaIqOCHwqcdop3p4mhqm8jvWNIrksSQURgpJPBAFva06S4JJJ4nNcj9n7c162KVzx65YdZ&#10;0qQjLLE5kloJFWD0SF4gVp2kXVpZgy+RnayjkAEH3aYArQfz/wBQ/lx62aEdHY6L6Cxm8MxQVG75&#10;0gxcNVQ1VRiKKaI5HJUEeoyY+NwSIRGNRKqSrEDkXHtqLw3ICZrip8vn8z8+I6UxwK0eroxHfOC6&#10;v29RQ13X09TT0YggWkqC5liD42LVVUM4VF8QtdXYA/uXAufaw2gifTpGfz44r8/s6ULbxohcDj0W&#10;Dae5nwb5HNVLVVDHipofsayWWGcT5BlWemqEoZiVk0KUiE4a7MT+eBbw0qAaGvEU9PL8/T06rDpB&#10;JHWPsTu/d+9sOMBM/wB7RUjTSZBHjNR9hRpGsVFFOWhXxsZNcjBIlAH6nIN/entoUIYDSTw+fr5c&#10;B9p6tcytKAG6BKHYeVzdVDLPlUo5TTR1yZCrnppwtPq8ctNCaUsXdAABOjsCRpYILj2xRFBGnFaE&#10;AUz65/wUHy6Qi31d3S5pNp5Gnp/BTTmaOtvE88VPEtNXuf23JauRvCpPrWIteT6RqAPaZyo4jI4Z&#10;NR+zj/k6eEJUdONFi6evDz0tMESeGBmmRKlKKWekIi0S6hIqARqumNF1FzcEX9tFWTDf5K5/1cet&#10;qmvoQsftmuWglkjoGepyk70v8Pq/G8NEEGtJKtQCWE5AfUbaAF/Tz7bYjVSvwjj5n/Bw4edePStY&#10;wop0/VmRq9u4+aKs8M80SQNTQRRFoJJKshqo1HjCh44mvaxuBwL8e/JGGbHD188f5etk6eHSdwHk&#10;3HUYukyOPqcjQZKvnEaWSnpKN7NSYuWRZiWNEvrDo4IIIYrcA+3T4cTkoQpAH2nzb8+qDJr0JGT3&#10;9tTq+PFEZN8rnqMUuJxtBRyyyUFHVwAirjnqrNL4y1zGVH9nUt7KPbzarpSiiikGpP8Ak/Lj04bp&#10;IxROPQAwVe6+yNxTVi4uTKZepnnyL1NPTyhBUvUM8NLipZVYhrFFkmeNm4Aa9tQcRIYV01oMCnqP&#10;U/5uHRdNc6QZperUfjr/ACxe6+36WHc24arBdc4WqpqaV6nd37m4QzIHlraNcbpklCLbStY5uCDp&#10;PBK+32m73JTHZISB51ohH2EH+Q/l0UHcbu5FLVKj1PVhGK/k8dO4wtWb57i3fu/ITWlpJMJQQbdg&#10;grtI8lWjRiVZXt6dbxsRwb8+zSLkbcmShZV+wFvyqaUHV0g3N8lwv5V6Cbsv+XV1/tSllbaCx1v+&#10;VyNJPubyTVz6YrKyZG48WpvXK0i2NuB+PZDuPKm62h1ayVGMY8+nF+tjYiU6vn0UjafxkoafcuQx&#10;W5sZU7fo6Oeoo8xXUmmoijklZUFXt7TezzxOsl5FI0AkEEeyptruCauxp5fl/F0thlfz6M1vP4u7&#10;B2nt+Gq2EuRypXGrHX2kasqDKh0meouFaOQXVxItyQCeAAfbT7VMBqZq+fD/AFY6NLYyNJVjUdFb&#10;GIpcVUUszYOWsrYWIaKSjjr5VDlo6j7pBGXePUbFgXH4Vh+EhtlQ93RowQHSpr0McW4+qvsqfE7j&#10;6NppZoI0pquWIVwajkICyVtOpijqUjiYggNMQnCqp9qBbR6dQfj5V/z9MBIQ1eiN9n7c2em4MtPs&#10;jG1mOp1871lFV0kDVdLHJIIYlqtZ8itHITUK0QIKA3Jbn2icU7XyPLPGmfs+X29Fs0gE+legSq8R&#10;4WiklpKunEpqqibFwOBHWR048Rro/OoeHSQC9iGcEaRzb24gNSOJxk8R50Pr8vQ9OqSR0l6jbbrQ&#10;xtHSCBYo3yFS0QemrFyDSNBj6eFJARLC5DIGYDQL/k+1K111OTw+VPP8x/sdOD4T+XSYhgpqirqY&#10;bF0qqpWrZzBLPEtR4vE2KKJaSMSPyJ1tZrAtx7fCUHEY4cOHrnH5dUBB6U2M2ijmKKtLpQOxgaAv&#10;zHMEY08lbUS/VlsqhgDrHLAEge3owxyOP+rhTh6/b094Yr0u6Lbz/bvLUpRmnkhjVv8AKXxxrxDE&#10;YVqTJoJaAAMI0KEk6z6RyVng9ukYp/xfD16usRU46T1dtCahephq6SvKr/lU1clQ9MjtLSlpIqSs&#10;IITyIfMol0qtowWLEe2ZQRmv5en5fL/L1oxUGR0lqWCExLVPGUSUuDVj/KZC8BZKupqHH78jCVI4&#10;pCVMX6zYce0UgGrSDw4Dhx4D0+YpmvSNhRumGqxVKZKeGGlkrtVShkNK7RUVFQ1Uq1Ado5gZ5JDI&#10;9o3iYKOTzpI9+VqkscAjz4ny8sUp656Sv8XQ1YKpoMJhc2aelp3qHor0cEsUNbj3ctooMnFPLfwS&#10;oOAjgEqfUpsLMlQ+kn1+w/MU8wf2dLYnUIemPauK+8rf0x00UdU6S0VPCs8kWRVCXipSwBkUaVdX&#10;ACqWuBe3tWsauaZPz+X+rHT1v8VR0ZzalGiS0dRlYI6uZY6c1VMjGGWnnaPW7PPY+pLWaQXIUA83&#10;4MIYygx0YpkDo0FFvHJzbdqsXaOux3llgp2rY4VpUaMDzz0tHJ+5UFfprYgMTfTx7MVYaRqNPn0v&#10;Unh1zw+8JcBUVM8Nc0DeGlkyBneB6SopIG8zUn3MRH7kI0mMFn0+lSFB4t46pgGp6sJKHoR+vc5m&#10;+189jcNiKotLVSSxVGNxmaVqs4+rqPJU51IQBCkyjTdQXNgwvc8XSRJKBj/l6vrQt3cOhF3Pt/tD&#10;qiWmyGxKzsukNdUT0+TgyeAbO4CZ6eQrTRVM0cM0tPJI4V3OlFay3ci3swijg1Uc0/l/h6eAgfGo&#10;H/D0stiZP5HdgLDTbno4aPHiaYCH+7+RxVbmJnS6RSmSyRwcG2qONr83K2u5OttEva2pvLI6SzrD&#10;HWhGehCyW3q9KDKY3c/Y+04K5KOWlqNtRuk9RJVSDxUdPrpzZDrsjIQdXJ54HthdLkd1Oi53FAB+&#10;3oqJ6i3nV5iQxbdngwVOlNNKzVTfd1FFI5NRHPVKPGoZmeVI0ItGEXkezxNvR0DHPTQV2bt67pev&#10;KvGTV+Mx9FTxkVyPU1RoppKQ1Ekg1SSNMgkW0ZCg6QAbtcj3s2KxitMdOBW/F1YH0Xt/q3HGipd3&#10;7UknrKuJpayoqUStaamWQNrqJam4ZEk0uum5AYEDj2jgnjhnIbh/q/1cOrx6hXQc9WDbZ2p1/PRo&#10;cHisZJ5XkKiOtVSsCpwkjz6VDfRdIRiLfj2epNA3wkfn/wAV/q/w6dnU9x6CHuWLr2jwU+Ox2Lx9&#10;LkFZmr6uaJZwPCpOmNn0/n9P4b8c+yXdJLaRNCU+fTsKSswYcOqHPkVjITkKyaohx1BAJ2d6Omp4&#10;ln+3gUvA1PFJaFZo7M6Oy3IH5Yge48nCxzGn+x0olBLUP59ExpsXX0uRmpkgqv4bGxqYJKRFq5G8&#10;wWSCasirbWMWoa5ByQTewB9uErpr5/6v5fb0nCGtPLpY4vb0tbGcV/FKkRSU0dRRyStHG9OYHLwo&#10;3hGqJQfE0jXsw+p9tGQDJHDrfhasdJTI9UwQ1Jk3JWNETMa2MxzpSUchFtCVEktjHDJJd1Ug3BAJ&#10;/Ht9LnyjGeqNBoyepybV2IkKVE4lqqqKOXXRtKq/ZVi6BTNR6AfLq1oAY4ja7WYgG1vGnOB+2nHq&#10;nhoTU9CPhNjbbxUlPW5XwUqxFMhjo0eagqlqNJhpYJlXVPI0uoPVOwcoLeqzcWVnOCem/DAqafZ0&#10;OOxNsYvNz1E38OiqKSrgvX0bpTpWzeCT7Y1MrabGamBOt1Ot1FyDce19vAsw7urBV4U6WOZwVFhd&#10;WP8AsqYvR1DVX708jY+GSMrHDNGZU1KHDFNDWLMDfj2qayhThnrZUAcOl5TY3FUuMjykGFKgvDZ4&#10;FpKueekkhE6vHEF0RxD1BvoVa3qY8e/LbweYqeqafl034OWFcvWZL7SnhesnpJUp5kCsI408DQxL&#10;MLHyxHyccliD9B7cgjiSQECnTUyhozXoVYchSTVdNBSz0whinKSwokRoRTlg1TKsaCxeNvQ1lbkH&#10;/AgTQyolPy6LAtBjo2PXNVSVNClXPMIjGHqVigdKiGWUxWnp3klOstBbiM2ChxYA2Ps+glRhUnov&#10;YHVTowG18nivKQ9bTsjxCcRmaNo5FBDag5Nxo5GkWtyPZnBIpNFPSiFWrWmOhpx9Xj6hA0TMfNH5&#10;Ywq+KoaJRZZJNdhx+Pyfa/j0o06fKnSliMitE4jSQOqo+koobUNQ44uAb3I+vFv6+/VAFT06i1FP&#10;Xp+pK1kcR6lGk20hf7GkBXJ5AJ5/xt9fbLOTjy6WxRLSp6UEM0zIbqNRAuWNiun66b/2T/vftKxJ&#10;OejONFUA9OkAmJU31rp5VhwyN6iGa31sBb3Xp3HT0hIRQqgkfS3otp5Nzbgfg3HI597AqadVAA4d&#10;S4UlYEfpU+Q6hb6g8gta5/w49vBRSnVG0fi65NTyAnkH0E/kMOLtccE/7H34KBkdNt4dO3j+fQDb&#10;0WakrBEQXR9TeIpeONdQKyML3/1x/T2w/E9JDx6C0wa8lJLLTNL5XiWMEABvWVRrqOQeSB/jb68A&#10;jupKvQ+XRnbKAg+fQAbqjkkytXA7y+WaokEMMZDBZGdlb7kNe3K6kP5HsskUaM+fQ0sMxCvQbTKi&#10;oSkRm1yeNCWQVEZUFNDr+VPqcgfT2USUpTo+TpMVDFpTp8EbSxPPC0sMUjiSKQGSOJnBsxUHgW/2&#10;9/aJ/i6Xj59MNaHUSvLpMzNNIzMUjpWpiutI1l/WwFh4lBBJuRx7STVz06lOk/UTyCGKecLAz66W&#10;pjeoaOVVC+RYfuHRHLMG5a+kAab88o26fRQTTpjqqwJLGTHFVIkEaLTtJDTo1MhMK09Xq1WcGx8w&#10;S9gRcW9p5CSaDy6VImKDpJ1oRbAvA1RHM80beQpIlS8XBlpzpEsSX/bZTd7LwL+2yARTp4D+XSSr&#10;5I0pHVJZZKRaVYsnVToUKxq61LRuFFrygqilD9EI4/KYihp0qAqaDoNstU+Tz/b5BY4poZBTtohY&#10;HzsUjUUslvIVtYSX9SEj6ke2300+fT6DTjoJcg0ySI9FT0D1MtlRHiETGojUQQwVnmLFSJSWGhlu&#10;SnIA9ukAjPSkKaaug2ysSRmrp6ijH28ztkPsoneqM9VQsFqYII5FLoHchkH7gGotcWUi6UJx/sde&#10;oD6/9Df5+g4zf29NTw1FdPQwyI331CZEMssqyIRQ1FXPF5GZELSpIQovLa+ke1CBmwP9VP8APg/Z&#10;15gq5P2j8+HkeGQfn0jawzU8VTBRBI62OeOoariQwZNaWdFWTx0lSGQWLDzIHYtrYKALD2+ADx/1&#10;f6v83TZoBQUr/q+X+U9IyqrFjfw1KxrLTwl1q6ekkqRF4z4ZK6nkJu2ghj4zZgbCwUE+7qM48/y6&#10;ZJ8j5dNVRNUyLSlaqnhNO9TWPPTgKkssg/yeraGVNKwmLRqp7ah6iCSPb6hQSKf6vSv+Xz6bNRT/&#10;AFfYaf5PLj9rFX0sFqtqmSOOLy+TGq9ZI0sdXT0/3NYa2RAAiIrFlS/rYBTzez6HhoGfPz6bcAVB&#10;4eWfMcc+QoemSoqoqsQrR1KVFNDRhoKulpPJS1ng/eSOlchZUZ7q0sZQqWOk2+vtwLpWpFKnh5j7&#10;R02WDEKDinlwPrQ9MEtes0tGsDVFMsi1LUrVCRGUVDT/AHVUmOM91blWEwk0IIwoNyB7eEYWurj5&#10;0/y9NEh6afMGnpX5f6uHTe8ksUaJNFMFrqxJzAIEnmoalVMr089O4dhTVC+p5KdUJS4/Ta74AyBT&#10;Hn6/s9PL59NAYz58aAmh88ehHUI18IlqI8jWYkCGkNQ02lnjp6ui/doKSCkqwHcOriJgQjTWNiSO&#10;XNFVBFf9Xr86/s6bJXgxAp6/LgAPMf4eotqqRMbQ0VLBQPQ1X8UiioJPMYkkRpZ/O8oJmZ+Whp6d&#10;rKONTMPd9KipYk+VT/m8vt8+mmJKqoxTIA+eck8fkBwHHqDksqtS8E0prkWYyVENS6RoJCsIYIys&#10;LFAx16WFx4yOSfe1QAY8sdNO+o6mr9vTVJUP93joQsRSuao+yZw0botQg8tdPRFS40agzqTzexII&#10;92Cggn06pqOB68Pz86dRYiqzVlNCYqempo54YgaWGKjkrqSzVaxqxJDpMVUawwu3pHHu5WoDcScm&#10;n+rz/wAnXlFGI4AYApivnT7Ou6iprdNJeaOArHBLVL46JqWKNJxFVySMojlbVdDECGdHDBTbj3oK&#10;Kn0r869XJYqPs+VPn5D8uoTVKUddBFUyJVPEkniZ456CvmqlYxtTxRSgmKMW1GWx1lCoDsw930Yq&#10;AQPU/wCrP2eXVqgGpyfsoSfL7PWvnw6b3JL1tPEqNTUcdaWhjRqemaqopBVaJq6RQjNCPJJTyPFa&#10;xKNza9gAP8Ffl9n+H8uq0pVT5f4R6/Z5dRBNTqIZIlroaiqMtVoZad5xG8Pjatdpl0TTxpYxBLIF&#10;sSSSb2KVqMUH7Py+3z6rUfOpz8/tPz9PKnUWrra6CWpnsslVJO6U9ZMksz5SOGDyvVLTgABUOtJl&#10;Fgo5X+nu6pGRgfl5D5f5vl007MOP7fX5/wCfplmloqkUf2y1ErRzQeWNhHTBNA1yhXlAvFFb9Y5s&#10;wP14DoQgkcOqNpNCoz9n+rHWGoIkeop0qmjjrUqC1NLJSrSRaXKVcgcL5XiQjRGSwZrq1iLe9gCg&#10;Yjhn/V8/XrTDJoSK8eH+qgH+TrgYav7KrijaunrB4KU11fGVOPhWVZSKCpkvwjePS0GmzsDzpW3j&#10;oLennQef29Vo2gjPpU+X7fTHDrhLJNVu1TV4+AU9bWwTtLWRBUo5YQZ6qnqKiFdc8snoZHJIPq1m&#10;4IHgqjg3D9v+wPLrZo1GI8xx+WfzJrx6j1cktM1Sato5KZ4IaSqqTLFVUtTSVtaJoqmZIUZ0VGdD&#10;43cEWRVBUk+9gVpTjnHAjH8/9Xn1U0GWz5H0oTiv+r/OXEtHUVCCH7p2pqhICkoVWqzQeiWkjh5R&#10;UkPjan1cqxIv9D7oVoCPz/zH7R59XJRiKCtMZ86YIHy4fnXpuhEF1+3SoqKmpV0hin00opQ1Uz0l&#10;NVJZrvGV0oQf18sbe9MCR5AD/NxH28D1UMuoUqSfs9eB+zy+fWSFnkq0V6uNKmomp6mHy03ljaiV&#10;ZBWCd2BUyD90cCwtwbn34hQCQKjNftxT8utqSSAaA44+nnX59Z6ACOoo6uhjghEMc6Rl4poKmpp5&#10;5vtqmWCOT6MhGpL31EXVb390k4FWyTT8urqFDBkFKVp6/kOnKWcSR1UCUr1M9ejmFeI5XepbXNGn&#10;2+iSREQaHLMUNyGt7ZCdwNaUPn07UUIpn5f6uAHHp5EXkjaasp6elMMVHFRiWkR51pwphRJoYlVx&#10;FG2lX8dwxuV4uC2eNFzx/b06RVanH+GlP20/l06CpNK0VUJzVzVH3UGailqIqyllhpaVVyEdJh4f&#10;+BLOzI8cfnGgKF9Q+jLR6u3h6HgfzJ4eeenNWlg3Gtag5H+8+Z4UzjpZ0kN4aUiWjraGSSjpJ5KE&#10;zU1NJS1SCqNG0FWiNGQulpZGZbkiNVJB9oWKk5qDnBoakGlfn8h6Z6Ux5ACkEcCRWlDmny+31x1J&#10;pKSBZaCKXGiprIZqimNXTU0cC+uZjDVCBtPlCxl28iPwG02JX2234iGwaY4/l8qny6fCgEArWlfl&#10;+eeOM1+dPLpVUlRDXyFUkpINEEUVNVNrpBVUj1BppqhXRQgbzaSFk9FrcEm/tE6aK1Hz+w8f8HSg&#10;EEnNPT5g/wAuPUuBoYEiZI6tqSgpqukkx1Q8fhspc1FTW1hW0gWYlzci1o/x7bcEk1OWoajz/wA2&#10;OrrTSONBUUPA/aftz06UNNTJR46GoLVUtCKRoZJkWroDCifcJkJKKTxiUOrBv3WZkjQaVNvbLmrH&#10;T21J/wA1Afl/h6fQCgDZoOJFQP6RHn6/l0qaKKunrKKoNDT0EtNBLDTU1MPFT0zVUDPMNFYUkmhk&#10;iMbJ410gnQLX5RPpAIFDX144Py8/t6Wplg1KceGPL5jh9lONOlVRUFNLT4o/f5CWmNKlRXTSSQ0l&#10;NGtIxJNDYa4XR1Z3VBzcC63v7TOSGOBWp4cfz9en1UEAkmlM1wPy9On2kjimoFR3OSuzS0VdVmSm&#10;krVjlDVPnSNYtbRzNeESm+okKSALtEitRj+dOnCajOa5rwr6/b5dKumgSSd6ualllc0tXorYJT9x&#10;BTxukKYWfz3h8sZY+XTdtCkeo+oM17afy9eOfs8x9vVh8X+X/J9o8+niGMyVTTZEhJwUip60FjTI&#10;1GnkmNZA4s7BVYqxWx+huCPbTEAErw8wfP7OrkkfF/L/AC9PcUEFQIpJ0hhklpq5obQyGClUzFq2&#10;N9CjTHUCMWtb62Htg1yB5f6q/l1YH+Lj/q/4vqZDRwSo1IJ5YfND5Yvs5bOskJ0QUsFfUqLB5NBU&#10;J6RyP6n22xIz/wAV9vWyAcHrPTU9O8VFA/NVNR10Gchn80ktYtZqRpXEws0iMrQzOl0CkN9B7qxG&#10;SMDy9P8AivMfOnW1FAAfzr/q4+XTnRPSQPErUsdGtUYaQz10jQ1sVOWKRiklh0xRR099IVy66Svj&#10;AJ0+2XqeOfPHDPr8/wCfTmPLqZEmPpsjA0ryY6rDN4YjjlNLkLyGnr0FKyiMO8+mVWR1LavUv5FC&#10;NQpx/wAnpnzxXrWPPB/1V/nTp8xbustOH8ryFap3haNFqA8BYoaionHmplaMHWeQot9QbmhXFfT5&#10;f6q9aIJx/q/PpviQGeorJTVeUhmnp46tZaaBqgWkrKd5gEkWOElGOkXYNY2979AeH2de00z59csi&#10;tTHKnmroFD4wmClDpTh5aqq1xJNKg5pqcMvqP6mbi9vfu2lKefH/AFeZ60a/6v8AVw6gF5PLlvto&#10;5oYqxRplQslKMtFZMjS0SuGbVLEC0LWBZwuk8X93AU0J/wBQ/wBX8uqEcaf6j5/n6dNRqooQRTzs&#10;yzK0DVC6oqyXIJ6zHNSossvgADCYONa2vEAL3e0g0r+XpT5eVfSnVfmPP9uP8nSYq5JK+KaqqvAk&#10;9JUeGfKY55KmKGoRucfIshXxsGYeadbqqhWK/j2pRPDoB+w+fz/zdMHIqf2jy+R6TmUlWu0TpBSw&#10;RWqIqrIUU0koynjiMcFBBJU2DFpRZp4g2kAIwsSPamIBfiyfT0+3/N+fSaQg54DzI8/9Xr0Ge4JJ&#10;Y1qZPHiqHHPQwSZOoklRZMnUfa/tU5WJfNZgItMfpjuoQD6+zGCmBktmnoM/5vz6QzFfKgHnXz6K&#10;vvKnrokqK6KGeR4oY7xRRo9NWtMwjhSNJTaOaNWBZ7Ardrg6L+xRZUNAT/nH5+YPp0HLlWHdSn+A&#10;/l5GnRZt5SRQTGGUyPNQ0Uy+T7QVL0rxgxKsNxZlQn/OWuVX6em/sV2KnTUYqf8AV/xXQcvgoOk5&#10;p/L/AFV6/9YryU9FjoIDJUUtPRVFPFRT1NRJNHS04lbS8Ch9YCP9VLut+Ba3Hsz6N+nmWipaBBLD&#10;RwzQJOjxmmijWbJ0jaY1qG4DCK59aAk8D0c838uvdTKWgFJW1C0tC0HnqAtS0VBC0ctPUReQ08NO&#10;y6rN9fC3Ia9vr7cEZNCeHVHFadOS46kirqWKWGFo3Mk1GGCRQeXRZrQTMzLLGLBomNgPqAbe7eGv&#10;TdB1kOKpHmpUp6NDUyyzXmV1QMlzI6xUsYvHY6QrWK3PJt70YhTHXgD59IvLmkq6fIUwjrKGKFgK&#10;77WH7inkMcuiUywKAWDH/PCNePr7aIoc+XWiKinUrrrD4ySujmpoVrJRLOmg1La4RESq1KsRoLm+&#10;kRsAP9t7YuaBOkLkVp1bD0LsMwUVFkCyRCeOCZpYjDTSB1YhYoqZVAuwIDNYm3J4HskmRVNR0mNu&#10;JHJ9OrJNk4+VYQWvrdfIQBEJJ447IgOoH0kcXH1Pu8J0irfl1Z4tQFPLowOIjYnRDFFZLWKozPCS&#10;eY0ZwAR/W3I9qA1RUdNGOhoT0IFDEWBKiwOkMo0gs1uST+P9jz7UilB014es/Z0+xwEKpJYK17kh&#10;QdIFrhl+t/dwpPDrxj05/wBX+r/V8hAr8ZHMt2FgykMf82To+gYn6k8j24Oxek7xqQSegf3FiGjY&#10;yFfQ7X0hA3hb6JdG4KsPr/X2YWsg1aT0SzxDiOgty8Ph8oZW8ojIWRI3SMuV8YCxEH/YNbTfj2dQ&#10;jIr0kCnh0COejqZIpSsckTxiIDxsjJNHGdZqJQQRrFiCpF7cAfj2bnTpHp0zKtV+zoLciKwpI6xe&#10;ZJ3WRkD+BKl3ceOqpoio02X/AHWbEge9Lo8ui9ieHTTJkpllnhVauO8jwKz0rgCQJY/vWu2r6aVu&#10;o/Pt5UDYPVOnHG7iyUMGgifQSsEc4nDrHCgv5p0cXLAnSbWUce7+AgFadXTrBldyZx4mBmH+YZom&#10;p3CllJspLkBWJFy5X/X9tmNacOnKdAhuHMbgMjxRPI0UTQUxMyFZEMknk1pxonhPIOpiALWHsruF&#10;UilOnI6efQFbjwO8Mh9wdPhaNKqpoI3mcznRJcRxxorR+NgSSrxi34f8ew7dRMSSvS9SAOgmyHXe&#10;4q9fJTNUVDMIXq1ol100cqNriqKkOFhLpyG1ylgP7S8D2UfTyjy6sCPLpVYnYddFHPKmSrZzE0FW&#10;8SRyCKplP7S6BKAz6XHrdWaw+v4Ptt7aRvy6Up8A6T28NtZg08plrYUMTrNK0dPJNLjquZrLTL4d&#10;TCV/rqRrWtce2GiKcelK8K+XRf8AcdfuXGT1a/fVtafDEsQyFFIYIUb/AIEVKTsDIugXurEEC1gP&#10;qWVkfUQOHR5bIjIDToEshvbdUJlijzWR1GaSamyasyypjC3jkgk0A2hvcFWtwbm/t6Miprx6Xqij&#10;I6Zv7y1TNJHDKyxw+smOngdWpZfRIfI4AZA2q8a8s1iPp7vQV6XxuTTp5pXjqXp9UZcU9Aweoq5n&#10;kb7UkvT1CpGBwACWV73A0hb8+9P8J6MFzTp9RvNFHTy0MUjzRLJJNTGbH0VWsf8AmchTY1tT+ZV4&#10;TUUN/qADf2n6d6xhYKkVEcpys0+IaRJqiNXPj+4so8MvHjUhvUoDre4P9fdGwp+fW+pop6BpYZZ4&#10;0njiooqeijq0YwQVEbhQ8HAikEnqJS9hY+lvbJ4dbGenV6bw00sglopEWSKGOOgtPCyO2geWJrAL&#10;ruoHDccWA9tP8PVwKdcDPI1Y3mZXmEDPRGCKGBfBGNDmuTToZSbAi9/6H+jb8erDp2p9MkFPos7S&#10;STaY1hjloaov6VFPC11jkU2Ae9/r9PdOnovPqfEbzL91BG8Hlv5JqpXmmjMfjYIshDp4yAqoJz/g&#10;pB9+6e6VFOfHFTTQTrC87RRQNOjyNPG0p1U0dG6qHJ0kqwGtT9L+/de6zTiLxAR42amjrK4LXU9Q&#10;0lRG9ZESEkpKn0LpfgrrAP4N7e/de6dY3v6auCWlyccskNQIp6YSRyadNK8LRqC6SXAdbk3v9fr7&#10;917pyKuqRPWQLUQGFYK6KKU02PglYlFgEDjVIQRr5YsGPJA9uKM/6v8AN/q/kKOSFJHWaHw0kzVT&#10;wSxQ6adxJARU18rFPF+9T2OlSo02ueR9fbnScuxFD040E0brQ1Ammd4PuZWjMP7c8dUxEMc0rD9I&#10;+gb9YPA9+6r0qqCESmOGc+PRDDG0ek+COpLtMkcggBkEjKLpJdV/3r291tvh6eIZtctTMKeKNmkS&#10;eGplmmlp6ab9J+/px60kdeFqWtyPUADf34CuB010qqWMxiVWieR3V6sUcOoR1K3CirkeIaQrt9LN&#10;f8+9lWGT1U/EOnmGojgFKk9I0SzSieWMTzrLVyIoOowVSDjksSNTuF9J916t0+x1fjhSoKVUMPlj&#10;iMT1ykxtK/EoiF2CkWssgH1sfdQc068RUZ6T24DIUnoqhkqojMssyUzCkljUvqiljLCwKGxKg2I9&#10;2OB1tcHHQZVckqVKJCVqoappZqGujIMVWsXB8Eso9DKoYECwuL+2urnh0P21MP5IVJqoo5ZPtUpk&#10;p2Xx06BFbx6Wuzxq3+7LfXj6e6M1Gp5dFN42T0ZzbWHl8tbKIoEerSBq0zQM9POYk0s7BT67qCyy&#10;cqLWFjwFMR7s9FXBaevQ47dwTRoJE8skn7CwuZA6BpOJYVkKhlRlsFOlh/gD7Wg6AD69JXdWOeh0&#10;2zi0+4fRE0D6tBIBBv8AqJdxwCoBUMfr/gfbyipoekrrXI6HXGUGpYiQ0qkCwcBtIAtqGrk/n1e1&#10;LABRTpplAx0t6GgHofQukq/pQWCckJc/Wx/x9qRx6roT06d3pRoC6U9ViSRYXA/s255Pu/WjGtMd&#10;M9VR3DDSq3JZxq+rggKNSg+q31uP6e/dNMhXpM1NES7EIAD5GLMFOgaf1XFgWv8AT/b+30NV/l1U&#10;5FOg33HRJ9syyMy6gyix9MhA0lf9ix5/23u/DI6adO2vn0UrszGzKKmJUfX9soWFxrXxk6Ayp9Rc&#10;nQCv0uD7SzVoemVPVUvyFo4aOSqqpRTUApzLkI4WiaWTHxU6FWpqxQpMgZ7kOf62PA9kFzlQOhDb&#10;DsHVdbxisqpp9YdJqiGulrNU6QR/dKVVKj0ggcESogtx9R9faMcOhRDiJR0409EslNFSwU87VEAP&#10;2UqQoWpwrEvTGQghYdN31XLEHk+7dLOp9PSRRxzNNBTUcQQZKOeKYoXmC/bxI91IEDg3dANLXFyL&#10;39+PDrY6yrk6CAY7FVfkpY4qaGIw0Yq6eKleeXzBo4ZbrpBuymQuDwFU39t0xXq1c9O0CzVEUp+9&#10;lnaF5lkq4WSlkqwsvijNRCnqUxqbK2jQW4Kqbe9db6wQ08pqqORIqadm+6oaxwrQPFFGfL/wHj0x&#10;zTm9hUSsQGNuR7917qXR001Qwx6QxPH9xHNBV1csSTwL5f3/AD+YFPJEBpYx2BPBH0Pv3Xun5KmF&#10;KmrEp1yxyyxKIzprJZClojDVID5RGRYxLxyf6e/dXj+MdK7HxWOJrZ7N4IqYz0z1b1sLeUEeunUW&#10;bRwbMv1491f4elPS1xtL9pJSPJHSQzOJZZKy2oNCHMj001O4b1aLWF72/Tb2z1vpWUNQsgqqtHTx&#10;O8QaNUqaOfTIAaKBlVVkKFfWgB9RuGsPbX+i/wCr06159Q6uYRyEQvNCRK6645Keerk1XZpJDp1S&#10;FACqEKRxpHIv7s/wnrx6RsNYjVk1BS+c1EdTTGmqpJzXpDK814qly6sdTXKM4t4+eCPbbeX2dUkN&#10;EJ6sP6ZpddNFFoaKnmFOY5lhUIHgIjrlTSANLsTJq4t9bWt7MLIalp0Eb6rEv1Y/suBYo6ZE0GOF&#10;VlTxIurTxGIppR9b3stv6n2JIUAj6DcwIavRj8FGjSiyQjSiqi35Xn6E3+p5F/8AY/n26BRadbjU&#10;U1efQmUER0pb9OoFwCC3pa/JH1F/eiKinTvQY/IHErlOvMulrtHTxzopNgzwzA6Qf7JZb2PsN80W&#10;wuNqkTiaf4OhnyXci13eNm9T1TrvSltj5mkqFhnMk0zNGrOrKGB+ySZVu7kAEqF0m9r8+8cblSlU&#10;byr1ldtz+PErr5gdB5gcLT11LLPULII7SpFNChhQRk3mayBrMr8KCPSOL88lxTxFp0YyKUyfLo63&#10;QvWtJisFVZeeB5VyBaYRJENLBfQviR7tpNixVh9foebexly9tKpEZpFrXqMuZ961T+BGeHQM/LPD&#10;7fmwEkM9Mk0hEjiKGONGlhgiLVBVCAr2+rBvp+Obew9zakURBhwehRyPc3BcV4E9atPd+3aTH72q&#10;Fo7x46Cvq6igjgokLCKdD4JnqhyIjddCnkHk/Ue0W0ytJaVYVLDOccfT1p1Ogk1BFY8MjFDWnr6e&#10;nQ7fCLe/90O2MBW1LQyfcYmWheWmqG0STUlSBFLAjceWTUCC3N/8Pbt+n6ZZOIbz40I4fl0Qb7+p&#10;CKkHtoSDgkef59XOb0yY3BWJXQap4ZClZUu9QRMbRkt4Sv7chAIlXUvH0/Hsr0k1ZuJ6BMY0qKdK&#10;bYNH6oau3kpqkIZX9K1k1H5AEaR6dQpueVB5UHkezPa4j4nr0RbpMug19erBdpUv2uIjfxSNLPTH&#10;1gFoVjjuLqXUFWN/V/t/ck2ahIRjPUVX7q9yRXFeg/zGqlyeuWG54CRJJDZGlP7KxFhzFe7MdN+Q&#10;fz7bkrrNelUOlo+pgmglgjSVIlmSph0u/wC7EoXmzNa9w19Nlv72CCAPPHWipDUHA9SKfRDNUCSR&#10;ZIWjkQo50yyTSJcosn51D83H9LX9+/Ea+nWylUAA/wBX+r/V6ZqaphSjgq1jDOW0u4Z2eOGFNPkK&#10;sP1D9LGxH9ePflYBc9UZC0lOuDVEdOCin1yr9xNIx8kQf9QRZowdOpbFRGD/ALD207hanp5IhUU6&#10;RlWiyfc10euODUAFgSNWkYsFNS4kHLauCy88/wBfZUwBbX0YpQL4bdNuQyP2KSS1CyP5ERrxxJqE&#10;thFGiOA5BB5DKT/iR7bZ6Ljz62seo46a47zxlZYtMgN5Cknk+3Q+v7WplUm5I9Q0j/Y390j49eeq&#10;kU8umOtpYlRyATrkdY2kYD7lG/ZEiygWYoCbLYfTm/vTR+menFLUqcdPu1VoaeNoJI5aKFI/tYJk&#10;BJjstyZVUFbtzZv9h7egC0yOk1zqJwesuUoqernqVjitVlVMRZESWamdf160Fr3H+8/19uaR1RCQ&#10;tfXpIZSfIwVMeNgolq5ayhV0yVQhWnWSibUvlQC6sB9AAC1ve/Kg6uApyegu3tuPLUkctNTijhra&#10;dgHqJWSJow4sxSQ8xk+ohbm5sQ3BHt+GJXap6S3GpV7eqqu6tzbjlzuWweA3Nk6jHRymsylf/wAC&#10;YJ5Jo7wRy1Fe6rIUFnYMAZEIKDg2F9nbQNGHZc9Bu6u51YxoaDqqvt/P5zG5OSpwxqsktfVtaarp&#10;Yvs3q5E0M9LATISkYAZDGzXLfUHj2JbW2t3TvpjohkuJlaq1Neg3i7gz2Ox1bj8lTSUzUhSjecxv&#10;LJTKIyhSoNTYjySMRbQTHcX9vvt0DHWnW/3jMi6W4dBfWb7inrVGOrKunjgSmjmnlC+NDGLiknZF&#10;XXL5PQsoAsDybe7ragJQjh0ja8LNqFadPNR2NnIWo5KIVFBFSjyfu1qtIix+mVojEA0pBIDCQ/X6&#10;A39sizhrw6U/XyEAD+XWcdpPiJMXW5bK5HKSyJJPHBTO2PjjjD/twwyRByyhrme6D+nuh28OCFFO&#10;lEO5GFw7sW6EbBfInMmpQSUsUuPRUqEgYzVH3svAhMtMmoFFazIGWy8E3F7lk+xRFag5+z/V+fR3&#10;FzK64ZQB+37K/wCrj0I+3O0azL1j5XKV1VFLT1MlY1XBVVVRQtEWKw49J4dD/cOw5jjXxkDkH6ey&#10;m421Ye1BX/D/AMV/q+QMYN6ab9SU0I/MfLh5/wAujTbT31VTR0jvVtBUuafF18FYsYirqhpvOIKi&#10;eNEYnT6jFAblhpI5PsnltKE0Ff8AJ/l/b0dWl/4hA4Hz+fn/AKqdCFTbwpYdyLTx1AqJI3lkhEtK&#10;9PTwEC0lPFXQhZQ6csImVOWAJII9pTbMY606NxeIkmkmn+rhX/J09Q7ppNw0sjgyYuGhqKvVXUcs&#10;tNNJFRyKPPE0i+SMG+mRLchgCT7aaAw9PLdpMD5Z6EvH1VFDDjZsfSrKXaY1cVDLpjqjIPLWwotQ&#10;AHtGVN1sQ2oD6+0p4npfE6hfXp8Hjnp3medXxM1LPGsGOUU6081PHrhpVSpGpZFNgSB9RYgg396o&#10;OPT4IpqHQfzZatp62lmxq0tTBrh11ORaQz0+SZzDQtUUl2iJZyNUXqHF1UWNrBFYfPrxkKsKcP5/&#10;6q9OjU0FPDUQNFRQa5RUZ6Iwy1rtk5nIjpWqYyzyLK7ftqgbxgi6WtbQBJrSo8vs6cqBgcfP7f8A&#10;V+zoNspWPBLHRmKOik884eOp8eXlqo6RPuZ2gr59IsgJGg2ZSoVVJ9rI46rnP8qeX59NSuVNBj5c&#10;agcc/Z1FrNwUGVcLVURq4qem+4xFPTzRUqwxVA8DE1raCHJBYiQBeQDcg+3UhaM9vHgfy6ozqw+X&#10;EeXy6RcbyR0WQlgheSKSKonxqys/lNNf7WWnrGpCVFOpIa0XDctx7VgKSOmT8BIGPLH7anh+zrmZ&#10;62XDwVlIKOryFHHTzxSUUKLLPFNekqVKWBbQxETo68ryCbX92FA+ny6aqdIYUqB1gah+3ixtPV01&#10;RPWrUSxLqjNRDQwlVlqoookv43hVvUADfnSfbnnjppqYFM9Sa+tr5oMhGpnl+wnagZUqGiSaSlPn&#10;iyEkJDO7xAgDU3Csb88e9gUND1RiaGg4f6q9Mm6aKoraOdapoAkjU+QnXMN9vFUSeJDPLBa329h6&#10;wyeosPVpDcXAzjj0zMNSkGnrn/N5dBtnKekpTMuOSjlhnr/uw0wnj8CR04LS0sy3kaSZGVQ0J8S8&#10;ar3uH0UkVNekclADppk1z9nl1hp6SqSrqZcfJLkJYsUsMlXG70k9UJlMhxlTQBdJk8f6GDX0HWCe&#10;R7uVwDSn+T+X+r+QqAxJz5fZX5EeZ/yZ6hKsFL9jeud8d+1C2LmqklGOnlF6+TITU6WbxhksinSE&#10;J1gNf3bTk06r2gDOPT0r8/Pj+z59Y8Y8pq46KeWqtDK1DjayaKnijMsbkQRLMACsUYZxExOk8Bjz&#10;72VFNS/n1UCjU8hgfP8A1eXULK0uSgppKLIw08LCsnkRYZoanJUs9HLZPLIL6gePEyScC3+Hu4Ar&#10;VOm3qEo3AmvUAYaqMGQggWWtq6OqSry0uWg0wifg1k1JlpwqaFZlBgKk8WBN7+3DT/a+VP8AL02V&#10;J1KK4NWr/OjHrBjqumpDA80ZEzVQjcSRARyUoDRwtRTxs0RDGwKX8h5H0sRspwp59VBAA/y+nWWq&#10;WSWpShipYMXXU8kUU8ctQ9XVConco8wp6crGkM3KgKXbw8m4b3sLjUc9bIJwAB/q/wAHr8up6xVS&#10;0NNl/wCHSiPGytj6TIRVKrHSq7indKymW0UtMSfJC6FU0j1G/HvR0fCf9X+z1uhoGpSmK/6sfZTh&#10;59QKTAUEEM9NLTfceKsKyK/3KzRzSzLUUYkqio03a8jRJyVAU8c+9kkkE49OtaEpw4H/AFft6y1c&#10;dbkJXyD0BeogdxUQGNJRSlF1Q1uSqoyREkqamEQDDgFj9B73pUYJ68Q7tqIz6efyqfs8uk9WQVsy&#10;fxR5KqCaNY0qKfIELSVMBbWiedjwtjbyXsPryPdgAOqMpPcf2HgevRV2QyFLSzUSfbQalgjhMcM9&#10;JkaWSW8klSahG8iQegiVV0hQwvf6b0LXr1SVFP2eR/4r16cnjkIWpc46spxeshXGmGmkxeSVL0zJ&#10;NT3jdSou6M3psoKW59+AUGgqOrEECpoR8vL/AA9PE8FNkUx07ReNIKZslK0sRkpWNSdLLWTQKkSK&#10;7FXZgikakVwRz79QAdaOk0Pyr/qPD9nTdE8k9Ys8dPWVUlREYGepWnobU6LqXHYpKY+RWYM06MD6&#10;k9QJX374RQf6vn1qtTUf6vkP8PUKiYNXR5OmhyKeTFZFqGWrpHdqiWmkaNA7yDy+SXSwamWJQAos&#10;3N/e3HbQeXTQOdQrwNPt/wA/yoKdciZpEWvb7Cvo6uGnSeZoyjQyI3krKOhooblVlYhYi1ypXVqI&#10;J9t9vw8CPLplqMARkEUr8/PHqT1DrpZYqyKqrYIqSjrY/vikQieplhjZqeSru4McdSQurQo9QAB9&#10;7ABBA4/6v5dJJFFdVKA/nwx+R8+sCNFPX+DF0zTGqxsrw0tSIiRQeUBaqWsBW08rAvpY2UNptcn3&#10;QrRanGc/b6fZ1Qgg6V8x/L1+3/V8guev8dUVWajkjpq6SfHPJRecQvU09FjGfxTx1s8Kh5ShNkiY&#10;OF1KRYchm5ZFQrX/AGemNJLcOGP9Xr0cekZocrjadpaWKOCiahMtKuOqZPu/MQlJTtVrdXglDhlR&#10;VY3A5sPZE61jLenDqwoGz1cT8Euv1o4GrfDEsVSJMmJwJRKsQkK4xnYi6sjBiUJ9QkDEkEezXl+1&#10;eSc3Djy6jrmuUsaeh6P7uzIQpSVCVTyTiG7LO8WuSUEAVEZmjFh9daqwv9fx7HMEYaQDoAOaDoom&#10;7MjHJHLJZoxaaGhleOP7xYpGHjWdIT4iGW2oubqT9PYmto1Xh0Xsc06CvKvqp6a8hhEaTU8qWZT5&#10;WIc1KmEHyMjWQqPSfr+PZkgFMdU6lUFS61sKo9RCy00CU669bU9cGALyqLF4pOGW1yguLcey7cjW&#10;E/Z0/b/FnobNt0rySyxRyiaV1Iq1pYdTxzE6n8dROqq9j6pOAV/r7ineRWo+3pctPLoetvUJiREd&#10;YldfC8TuxnM40gGKQSAnST6tTk2BI+g9xruQqaDpbFw/Z0KlDTRpGA0kY0lVeIQgkah6ZomsQxW5&#10;Ukccf1HsJvAKknpUnDpTU8ukMCLKCSviCppjVrLa/wBbm4IIFufaJlAJr/Lp6M0NPXrkZERY3mSH&#10;1uGKol5H1jT6vzbV9be0clBSv+z+fT3UZSWkZuW8alNKkaSC1jqc39TcWH9B7RsCzEnrfWJF8ZkM&#10;kq61cFdPDlmsjC5HI0jm31vf2zpzU8evfPp6pyoLCSPxH/bMfyZCWFtJ/oOf9hwDO0A1UcZ690oK&#10;VAWRBZH4LMEjLtHfh1K/RT/j7Fdoqg0XHWvPp2h1gBrgrGxURtqRmAAuTKwsw/qPYotNQAoek7/G&#10;elDSC7KQy62ZrkhY1VRwVVUB4vYWt/sfYotPw9V6VtDZXuJIxyAQq6Dcp+kA8W/2PsTwcOtN8HSg&#10;hFgL8XPFlIIuDddP09msXwjpny6dYQPz6r8/QFuB9Of6ezSJdK9WFK56dYVFr2+jBgtwR/Tlj/jf&#10;6e3gMV6cGiuOpsY4AAb9JBQ8qQL/AOt/vft4fCOvPwPUgAWACryB6Tbiw/PPP+w90YVanVusT3+u&#10;kXvzYaRb88f69/bZ6o/l1EKjkm2q5txYW+nN/r7L5cHps9RwNNx6bhipN/8AY8C/tI7EYHn1bSeo&#10;zBQPofUbBQbj6Dm/1BPtMXpgdWoQtB1AlYev6EDj/D62+tj/AKxNvadpvXq/29NkpuCxKggjUF+h&#10;YkCwuv8Ar+00kwyR1fQ1Om2RW4Z7MTdr/kDVwNYv/sBf2VTS1PTioBnz6xCEMpN9JLJ/YvcX+igg&#10;/wCxv/vXtLq6dCk9diEn121evm4GsXWx1Ajg/wBPp7sASK9WCHqVHEf08C1rEC2rn+yPzb/e/biN&#10;+Hpsgg9TYYVUXBB/JvxYkW+h/wB59q0kDY8+vEBhQ9OSKb3s2ki7XCjT/U8f8R7eDnz6r4aenUlb&#10;Lzx9Tawvx/tv+IPtxHr14IoNR15gRa1ybaTc8AAg/Qjg/wCx/wCKlWhzTpjqRHYcmykgr6hYFvwC&#10;V/24Pswg+HrQ6lKFIFzawI4Hq/1VuP8AH+vtWo8uvdcGYAWHKH62tpJt6Qbc2/r7VxLQj5daHHqF&#10;ILj6WKqQLD9XN9B1cf65/wBb2o6t011K8tawJ1A8ABCfx6fe+vdJ2uTShFgikoSQFKW+gu4/IP59&#10;1ZQ3Wjw6SeQVeYwpYu1ljSwPo/Wykg2tz9f9f2hlWhp17pJVJMTg6yoJIkJtpK/pXhhwl76SBf6W&#10;+vtFItO7pn8J6RWYl0uqiSSS1r+RywcOdKOt7kEmwHJN/ZRdtpjPy6cX4ekjrYa/oWVkv5QpLzSN&#10;bhSOLmwP+24vb2FJnqCB0qX4R08QSyzEJCvEMnKoqiT0rZmiR7+km4+nJ9hq4NWpx6dTh0oqSj1u&#10;CGZXdCADyTZdRWMW4/wBH9R7TkihHVqV6e4cIHjGmIftqVNyVubBpOONN/z+f6D2H71tJ0np2NNf&#10;WVcDGApVZFeyssjDSkenlVMTrbngX02P59lDFQtenfCAFT1wkwKh5PSiSS6ZGaNitjayBrC7D6n6&#10;WH5/HtHKQCRUdOBFXh0zy4I3ZmSAuTIGhAARlABU2Fgbf73b2X934qV6cHTeuJVW0gaVSzMAgKsz&#10;AjU7Dm55AB9uRpq7UHVyVJHXE4mFQ0mhhIAwYWXm7EFyp4bj8H2qS0qdR6b1CtK9QWxhkaSVY5FC&#10;IWuFCkm+n0Xte5v6W5/px7d/d2ruA6aaWnDqKMfMh0trdGZ38kiF2XSBqlckWUa/qvui7a4IHlXq&#10;rSjgRjqWlA12cwqzEEkHS6Cw1BjGVFufpbn2Yxbayg0X8+mS4HTpRUIDRNoUNKdTymEK4JHLEyi5&#10;A4DP/h9PZvb7YppinrjpLJJTpa0eOZQRbWEs4K6WY6h9SxXkN9Qf8fZwu0leHl02O01/i6UMVJfS&#10;UKtcsQzopIP0u39b/Qe3VsSBjj1ckUoenFaO19Ua6/HeUgAKrD+ygF/zY/T2pSzIalOtUQ4x1xNN&#10;pY/1Ok2BJAVRZ2e4sRyPr/rezS2s816ZLsRQ9TqWIkgqNQYhf7GphpB13YfX+nAH49i7bYdJr69N&#10;MPPp7hQsLlUKgA2IJuLDUUH5uQLfi/09iiFcAdUHTrDE5APGriwFtakqCTf8EgfQ+1h6cXqQYm/p&#10;cqBYHkrc/WwB/wBj7Ttknq/WZIgCfQpbSxDgcWAuSo4/FvaSZTlh1sKWNB14pZSRaxIFgvPPJNz9&#10;PZPMcHqxSgqemuoAt6VuWsCAQPoP1H8+w3evhqefT6UoK9J2slYA/wBnQRa/JKHksSOOP6H2FLu6&#10;ZeraU1fPpO1dQ+ptEIXWSSQobUAPSqi3H9b/AO8gewzdXlGomK9OKorTphmaUlRckxp6UdALMFFz&#10;pPAIuPyR+Abj2TzSPI2TWnTgUA16aJlfn0shBZ2AUIL6rIoX/Y3/AMfr+PZZKOB9OnANRp1CChSG&#10;VW1FiVQ6LWB0nW3/AAb/AIr7RgZ+fThkBwRjrkY01SgsSgGkkkFgz8sEH4P4vb6f4e7+EpZq5/yH&#10;qmunw8OmuophK7N4hfQD4zcBgn1hX/X5sb/8VKCWzRyWAp1dWY0B8+k3W4WKw8WptaDTGU0BfKf3&#10;RLIL3B/SODpP59ls9iStF/Z6dOEgZPSLyeAVopI1ddMjCJYnNmjkZrsZ5ODwbGIji/JHsom2t0NT&#10;1pXB4dISfCeNpUjiWIzmPzjTEssviJAnmktqu35BsAeffvCEa0Pl1b59JmoxbcaoUKqJo541CtTt&#10;JLdSzQ25AZQABcAi6m/tO0iav9X+r/V+1QFJWvTJVYmSFJZ6ado5IpIpdMUfmEMkUOlWhuAxDj6M&#10;xsDzb3cMG4daddI6azPVxqsbGUVanUZ4v23AZfWY2+gIBBkK8EXFh+bGRgOmkyc9NrVJEYh0+J/u&#10;LMsUrLYFTokQCwdlHrkYcXJH19srcFTQHpwKK46SOSKGGZQsQlh8quKlwivZtcgYMDrcqGcNH9Rw&#10;fZmkwZOlka0H2dIHIErAJYHeWdZgNP28ZjpvGvkE0UEliZNICCNgNfJA+nunHp4CuB1ghrU0EpH5&#10;6ebw1NNpkmcqzgvG8qkKSYbOZFkb9vUxuwFvbMtODcOvFcZ6WkFVI58ECCRYTK+ldMZNXJpaOWIq&#10;odyEu2sMQQOVF/ZRJTVjppkFOldjqxoFikk8lIJI3iWnULHLNAx0wNMgFg4JuUP1HPtKWoTXhXpM&#10;wCnHQs7fro40ZxLCokWJRPIqofNSyeN2hj+njZGIB/1vx78GAJ6TsCW6XUGVh0gGVUC+V9bKHN29&#10;TpcA6RYgqBybm3tWk4pQ9NGMg1rSvWH75JVSN7Ok0jEhtVmdTdRZxyqC7L6R9LXv7p4isKdX64y1&#10;MGiQOq6FdgjaG0lQ11XQgDDWbkq1iL3uR70zJTh1rHTFVY+KWRwtpYUaMCN1Sx+5F1o2UE39Vx67&#10;BQOQebssQBRfPq2k0r0yxUHgknqAIo3jZlew1URWb/J4acO4ujr+p3S1uQBb3cMWFem9Gnj0mKik&#10;hjmJJNRGYvFFNb00wsZFX9N9KXushF/ob+1caDB68EANR0zVFG8KuJWLgKZkhhUq8SKuqWqZLESX&#10;JBLg3YArbn2bQCgHTYjqaHy6kUky+Zo188oVi6wRKhkiqI0GogyABVKmxF7f7EezGJ9Jr5dKFTHT&#10;5GUME7hJYXWT7d5dQVCHl/dUqpsL39IUkE83tYezWNwVwOqkU6VFPA1PIZ4kgic6BArhnim1sU06&#10;Af1EX1i54sfz7fUae/r3l0rMVWRo6aJIgBZHBj0wrJqs0qCxCKvLMp4P49mVtewrQVp0ldWPHpYU&#10;lWxlQMPKzSPI2gKKaQwJZpQoAVkNy2r6Wv7NobwF8GtemaU6UEVSyqkd3QrGkjBwOabV+2yhAUA5&#10;INgTb8j2ZLd6QP8AVjrXT1/EYWWxWMuwPkAsUMTLwirY/wBL8n2YjcYimgcevUFa9QqeeOjy1LkI&#10;/wBuPXC5SPkSiPm7cDhV4dLD6XHHsccob+tvOIZm7TQAdMSRnVrToRM7h/4njcfl8fHaopy1Qp9S&#10;I0QbyTgEg2JFxYj6e5ujdXFQcHP7etBlYCvn1O2ZkFp8wkbtelytPJ6ZNPpkIBjS4BtzcAH6c8D2&#10;6VX4umXwxA4dY93ibam4afPUlkpquSOlrljS6xSEaGd2C2JZQAb2JAAB59p7m3EiGnST+zloPPqF&#10;vXaKbxxgk0+N5I3pah7JK8AmiLLoZxYFfwQPz9P6BC6sC76acOmLq3abu6IhlaPc3W+63x4mn/h9&#10;fGi6JnOlJiR6TMoBUePheCTa17gD2Q3u0I8lZh0hgYxEpWnUrC7rbL1YxOXp4WasqTEqVKyOdJZo&#10;JYXDoQFlQqF1Nfjkc8GeywLbyhK49OlA7zjz6rr+S/wZ2fkNwJ2N1NW/6PN90L1lekWKWGjhyVUt&#10;5ftcqzjXO6P5SniF2DKG+g9yUbWG5h8SIUYYI8j16OJoayD16rG+Sm690bn6mbqjs3FVWM3Vj9K4&#10;7cNHNI2FylG8Mg/i1XUzhTGNdzDFpsZF8bG9iS1YGRxqHDp+W5MoqeHWuTm0z3XWYcLW1GGyePqp&#10;DTTU8zo1QUlNpKSpjX1KWBGrV/re1xA4MOl8ciuAydWufD/+YHiM5jh1D8kCMxt2spY6Sizc9Sjv&#10;4VcLryUlZy4RAyhVZSRcLyQfZXdRyICYRj/B0KNrvrRnEW5UZTgE+XT78iemNvYuTJ7t6rylLn9i&#10;Z+KPLw0OGE9QmDinqzVU9RU1CxhY4ZIWUwgaZLo4b9J9oopySEk8v29Hl1ssKt9VadyMK4z/AKsd&#10;V853bdTXsKaoxLUv7/2tNIy/5QiafNA0E7gER3Ektma3jb6k29r/ABE9a9B+aLPcv8ujF/F3Kvs/&#10;d1HgshMtNiN0T02Idov36iWpdr0kmn6RxsSWkZvoukalN/ZJvNuk0AZeK9CPlu5NtdeE3wvjo828&#10;qep25XR5Kkmd4sxFJkqOeNBUUklNVErIjMAbM1MDOqXtZT+fYOUBwfl1IlSKEef+enQYZfM4V6Vq&#10;VjlWSmy5nhoTM16+eVNDFo2AMVbBIpdL8ANc8H27EWVgTxI/1fl0zMYzERnBrT/V5/5OgN3RR0GT&#10;Raqnq8qgxLvBPQT1lHVrjZKkLUpWVNaFVC8hMapBZmLKVLXuAbwvoNMfb0RTqrZBOPL0/wAx6ADc&#10;uLzMtSMjQUPhWum+wpBVSSUmQlUPpaWSIcl439ErnTHYcLzwaRSxhdL46Ibi3kkfWop/hPUSk2nX&#10;vTzXpKeokpXpZKuopJI6uipRFItNQzQVEQHklnZlRoiGa1ywsOHPGQ4Byf2/n0x9HJ5jh/qx06R7&#10;NyEtWJ6Glm0xy1P3c32aQrGBZKyJ5ZQP3FLEOQV1LZlXmw34iAUPn176RzlR/Lp0Ta33FX45hFFU&#10;0tPTiRa5gIaWOByEmhniUOZ0/SilmBHJ+nvYenDp0Wylqt1jFDjqRK6KOOWf7ieSGMViGB3aECZI&#10;ZShKywx6EV2HF25HNzslmyevCNF/P1/y9SsfHBLFLSfa46GGcaahJ45qWmjp0YNLCaiQE0zxMVLI&#10;p9YBNwT7oeHSiNVpSg6y08eHx5aWZp6zz+Rf3YJEFTIZdCQUtXGrNEgsPCzBvICQx4PupYt1YIi/&#10;7P8An6eFxFPUxyUvhhpXmmoamodD9vUOKZmauel+5BeRYUUidYWEQKBifx70XI4np3wUK0px/wBX&#10;+ry6ETC4p6iCnir5Y2xVYaqKplmnhShr4zE3iqYKmn/RJGo0oFQCQ3XUTc+0sh4sOlsEQNAaEHFf&#10;L8vs408+hExv8IDUIgpammnx9EZI4cbAxomyiWo468x1S6p2J0KIGZVRfJpKkcoWZqkHo3jjjNBT&#10;gP8AjXAH9nl0uqGKbFVZejrKQ18df9lJLj/KG3BrQpLVY7DlRGrQgmOaVdV/qUKm/upJIp/L0+3p&#10;Sqlc17vP5+pp/LpTUFQaZcdkcpJNWY9JpqdII4Q0iCWmaRcilNFdX8AJFQoAQePhgW9ttQDFK9Oq&#10;oFGc1HD/AFf6qdK+hipKJ6V4YMlHkaeCel/ik80RoMlBPCPC9MkJ9EZjb9pSty5Fxx7oGBFDTrek&#10;DAr/AKv8nUivrK+dHiyLTUEONqWj23WQ0sZSfK09OpmQpGJFeSb0RATmzIjMoHvY/o8fPr1DwJpT&#10;h9vTbQ1dJQYyqkkx9LRRQ5bMZRPIP4a9VV00UdGKmCaE+WlhqJHZg5jQBSwBAv7ZcMSAfQdXAGg1&#10;4VJ9Pt+zpO1u7aLJZWlGIpKZZ6yKnjlqqeokr6asV6QrNCcnKscklR4lRRAZ5EXQD6ST7aaGi58v&#10;9XDrav3jT5kZJ4/mM/4ekBT+dkkSip6pIdK1WSr8plaqapaCtqmC0JM4SKRZpAqXj0kH9RCjll0U&#10;UDH+XWgaiq+fEkmuf5Z4dB9WisWWudqmKWWnp6mRqmKIzUdGa1fDPjas0iFzNHGkSXWQ6m5F7e3l&#10;VdKjj/l+fSWQkszE+X+1zxB+fSdyGPlpaZjUJFUqtNRyVk9DBHSLHHVQ+UqUiujFVDEEetBpBFz7&#10;cUqaCtKV6SyJpXIB4cMD5/b/AIesdRDRNLUVNckFeqQ0iySq/iljrvuQvix88KhWMvqTysBaMMl/&#10;dgTQDh/l6ZISpZu444HgfKn88/l0nA8MUcjUeMWkggrUkiYZCdxBkoaov56ySs1xxSJTm4hQG5UM&#10;w9ueeT/IcOk9aA0FM+uK9NdTjKSmanqqmpo2y9RNVzNNVxNOa1In8fgo55R40Zj40Lv9f1qLjR7s&#10;Mig4eQ/zjpsoooxpU+frT5/6v8gQ+RnniFROPJUFligpZ8baPJRy18f3csby+hrlgY18cbDxtYEM&#10;GHt1VU0/1fL/AGem3rSp8/2/6v8AP0nKmagmBWkerrHjRlyVK9Go+zXx+OWqnqJBHTSRhnBBcXBY&#10;6gT7eUMPT7fX/V+zpgmMjtJPr8vz/wA/546wHCLSa8fBJGaySWmY0yMzQrSyxNIooZiB++XVSVHC&#10;3Xx3HtzXqz/xdfn1oxBRpX1Bp5U+X+qnp0n91VtFg6ZqvKMEnEVLkGpUW8611jCEaVL6Vd1ZpPIp&#10;P1tyR7U2sEtwdMQ+09JrqaK2TxH44x8+iz7y3zJmZWpqQfbY+pledYl5WGecaJ2d1AOsLwhb6A3s&#10;L29iC0sUt+5snh9nQQvtykue1cLxI+fQdGRAwgR2QROg1B2lWWMcMxZxcG9wbHm49mBAHDotAA/P&#10;qMiKzuulItchYjkREkFCIiVOm45IP54968+mzl6dP+HwWVzNTT0OKopJZ3PCQLM6oEurySEqzN6f&#10;7IuAOePr7rJJHENTmg6UQ28k7hIlqejW9Y/H2qL0eQztNCDMKtKdqoRvSyGOT7eMQyymPVK7jgk6&#10;CLEk2sQtue+x08O3PQy2fltmIku1AHzyPl0ZDA01FtU1MG3JmhjhWOZKuKm8kdQzMKORKWpnUuDI&#10;8skbCnY8XIAZQfYYlZ56GXNfL/B/LobW0MVoCkGAM4H5EZHnwwes1T6VqaWdqmvWpkkAdp9cOSMU&#10;hVBAQOY3Yx+cyklWFz9bnS6QRpx/q/1U+XVzTOrNf2H7P8Br0jK2nbLU02SqKGHGQ0zAA+oTY7H2&#10;H2sE9RKDpXWqIfSSQSfofapGVCFU1r/M+vSN1EqmR1pT+Q8v8HSNr6OWqjP27irNZTR1MiMjwffO&#10;k2pWoqhV1ByxHlbUqqQQRZh7WRuoFSKeX+r/AFcKdIZo9QouagGnlx8ukLWUArmq6eqpqikFXJrl&#10;WKoeojq5Y3+3C1cYFykUpIux08EAk8hcjACqnV+XRW8AeqEUB8q8f+K8/l0h8zQrFVSQrHVxuJ9d&#10;VAyxyrfxrTrHTgqUMToQCsjGykhSSD7WxsDk9IJoQmAD/qx+zpKVFHBJHNTKssT1DNLAyaUjp/tz&#10;eQsKhS0ZWM6bWOo/kc+1aE1p0ieNcrSn+TpMS0dPJTGaWOFg0+mMq3lmQIl41kBAKl3F24NxY3A9&#10;vqxXh0hKilemSow61busNLwEaVIlN3Ww0R6jc+nWDZbm/wDU8WfWQL8XSZoKnHUeLEVEBSVoyo8Y&#10;vTn66ibC5tZuPpc3/wBv7s0yMKdNCBgCR0scFgphST0rwSmWaVKpUiSMTNUBCiCRn4CsCTq+gv6v&#10;x7TySam1Hy6Ww29EIIz11UYfVRqwjARakKsxT7gCLVpb0IAyqdIbX+eAByT7qJ+4qOttakqOlDhc&#10;VBM1SWWDRCUiplEEkjGpMRJebSp8TWDkNcp9NX9faeeUqAa9KobZSSPLy6X2JwBp45JqmWsiqLR6&#10;YpC0lQTBZK2KOnhF1QoV0l7gqAVvcWQSzgsABUdGMNqFXPHy/wBinQmYqkjxkdK1XULahndooZpl&#10;gBFS/wBtFAi1A0CMuQo0EuoY6tNrhC511oOP+TozijKUBPD/AFcOhl2vV5BKaeip66Wqq48fUwyI&#10;tKHlpjWXida55grSo8bmWnlRWPIDMAB7LZQpbUR6f6hT+fRlE7AEIfI/b+df5EdBr23uaiotvz0E&#10;9VHT5eajoqSTTAj1NOyNpaOV7fVFVXdmJOplRSQD7WbdAWlBAxnpjcbhUgK1yQB0SDJTACQQMt5X&#10;8crMdUpkiYGpYaAQwubD/af8R7FIxj06Cp+R6jQU61tTHR6PLVTSwqHdboIT6FKFRfSL3YAcfX34&#10;kAVOOqgazpIr0bfr/btdNjoMZC/ggkSlyE1FMFqpf2j4JJYIV5kh0axUPqCqjf2hf2Q3VyisXOfK&#10;v+z0ILOFigj9c5/1cPX0Gehrj2CuOeLJ1VNHVPHHSV1VAyw1q0+InyIo6WjjoIVAYQCPWJJGCer9&#10;FrMSh77xB4amla5+dONfn0cCyEeWFWwT50FaUAHGnr/Lpc5Oiw/3yH7Glr5CiyyrJRfc00dOqhI6&#10;mCeDxxFJKcI7KyMCWOm3j9pI3crxoK+vH9vzoMenSp0i1VoD+Vfzx5Upx4k9AX2HU0kO5iaSWjrM&#10;RJVJ5KuFp49aS+qcU9G4VvJCp8CyhUv4lQA2J9iCy1GHuqD/AKv+L/PoK7mVFwRGQV/1eXy4fl0o&#10;uqTTZTITSx0DeaOklqqfGlitxQVAeKQoq6USNC13/S7iNWP5KXcqqKnA9eluzaXYnjitPsP+o/b1&#10;grNrQS7ipYahEjrJchkKqb7qieSOqeinKRzzx2s6RRjW8aC5LWDXsPehcMsJIOBQdVltVaejcST+&#10;fQ85fLgYzEDH1RlpoWhpwkUpVf8AcfKKOmwxx9T+43hqSJmLLdkW1+LkmCESEEZ/z5Jr9nRvM6mF&#10;Qpx/hpilP6PSKy2PqJ81jzjdf2EctRW5OYV3mqoseiJIjVMbDTG4mKLT+IWjNrgkn2YQOqodf5fb&#10;/wAV0QXaOWqnD/V/l4dK6sw+KqtjyyY2jrqKphnZqqeokhy2RkkipzLHRZSoCxAqJB907OuoSeOK&#10;O+sD2wJ5Bd0Yhq+mP2fZ0WYYEen+rPQZfELMTYLe1Un309BRPT1eTWOKCOUTyUp/eap0jUwhiaWa&#10;RUb1IhBH19qt/p4IcivAV/1fsHz6R2L+HPQ8KHo6/Yz47I7kqYKfHUhiyKRo1JWVU9bkZKuWm80W&#10;bpMnBrj0xQtEkakoLuQVBJPsGxsNOoGlK5pj7PmSc/l0a3BV3A9egGy9BVYSmq4cbFSVtJkKWCWq&#10;p62mFJLRmkV5WnZDyy3Dyq631toAsPo+JFlYF8EVp5g/6vPpM6iMUPRa+xcjPPX0GJpzXnHCrlkW&#10;mrlvK8CQfd1FdIVtaPxtIBGDckXJNh7ENhGqoZWpX5cPs6LJn1Pp/wAP+TrlX5qCsyu3oUNVM1FT&#10;0dG4qZxSzL4IjJUGWnqAkUAmRgkQkUmy2J+nvwhKxv8AMkjz+z7erF6lQerDui8dtZsXgMsKFGhx&#10;VVkKrLY+aUmghldEel81FOFkYyGUz08aNpEaH0Xce4a5ykuNckYapYChAzTNRj04GvEkdK6JQU6P&#10;zsbHUsjtk4qfzGL7k46WGFDQZHHSzhoppPBZUHnCPN5NKlXC/j3Cl+5WTwySOBNeIpxH7McTw6vQ&#10;cR/qHQixw0MU7y0UVXVt4KeONv4hS5L7WiyTiF5sdjYEYKpYO7FFJUCzBgQQiTICvj14rkfxHzP2&#10;9UOnz6Z8pj/4zR1Yo8dMoEwZKk1kMhNbh2Iiakp5T9JQ0RLM/kcNpA4PtdENNCxHrw9c/wCQ/IdJ&#10;njUgkDpL5PEVtOTSxY3HNLSRv93I9PaJaiGnUzSSVy8rLDZKiJgulwBGfz7VqgHcK8R55p6AfPgf&#10;z6SnBp5dB0aOpl0x05qhWVyJRzxZGhSXJ0LRzCposhPKuoIhiYVNm/tBVsOR7WdoqWyF4UPacZAH&#10;24+yvTchqp6UeNyWRBp6GBKckV09FLVVU6RxcR/b05eKUJqqqqULFSyp9VD3uOfehGgJNPIYHn58&#10;fQcT0mz1HzW1hLQ1mOenlNOclDURY6KpItMY/vEFZURGyvqIDoi6SsYAK392MgRvEqDjjxxwwP8A&#10;Vx6bZSOg/qMVPVxvHVVs0+dpno08u4aBXd4KqQqEGVkZRBT+IOGjQEiVGcBbj3YMqnAomahTwp6r&#10;5kevoePmK9Qq2soZ66ZJlWIVczxgUylqzJfwxhLT1EWREZWWlSNUAWaJHa+lWJIb3tUYIoHkBj8I&#10;1V8qYJzkVHy60RXHTvSxwUi1tYs32tdN4arOUFHM01FU0+S0yxTVFGASrMqoqlBrRlClTqv7TSgt&#10;RaEgYUnFCMUBoPM8Minn14gefWSVwX+/pap0jpKilEWuWLyQ00b6aatWnqgrF9JuQ9l9LMAT7TiI&#10;CsbjjXA9acMY/Z69V0CvTRUuKmjlnerH3n3c1NHU1GSPgrJamfy0WNighVVLCNg7SNH4yEYDgcvB&#10;NJAC4IHBQTgZJr864wc9MOigGnTLVViQypXR4/w0NNPJJBPUO0kjyR2oKfFUuPUmJmLvoEp5BAIu&#10;Bf2+kYIKFqt50/aSSf8AAP8Aik7Co6bMbn5cdkKMzyUqGtrclXSVUoh+7FHiQIyJkAMSyunpb9TA&#10;D6X9PtT9MjodIJoAABwq3p8utBBTPS8w2QrqvIY6mgSiqo6OfIzZBUSWpMxjY1Vq+lp2uapAxeBg&#10;xYsT6LAqKTxoI2JqNVKVwPQUxwrx/LPSaaLFR0uYMlAIaisaMRUgj9ERqRUTVlO86zR4uaslCKkY&#10;cnxxI6Mrj1K2oAFE8fBT8XHzxilacftJHyrQdIinmesWZ3hO2VpsXTDVO8tPVrMZY6l6yDKRyRU0&#10;0sMiJ9vLHaYBUhcjUiauFPspWzXwzIcAA1xThSuQMjh5jhWmem2Sop0xwblmmn1FYI6Shr1SCpip&#10;4ncz40OklQ0Kj9x5GiZTGQxIAL2PPtLNaoMgVZgfOnHIFfQV49JzGw4dOi7iheTw1lc4qxUVDJTw&#10;UyT1dNI6eSpFeyhUKsL3JHBb0n8+0L2bldSjtpQ1NBjAp1UowFT0o6Pf/wDE5RTUFfBSU0FJLDKo&#10;po5xXz00IgpjQioTUqx6iE+t3UWFyfaJ9teLukWpPDNKVNTX7afsr00xXz6GjqfKQV2ToUhjSrGM&#10;zcGuCrtLkZshIoEFR9sS6ElrJKDJYBrkBrAXjtyrDWOI8uFK8K4NPy6ctaNIMV6tR2pmKinoKeFM&#10;XjaWWOCOMmIU1JRRS3CuGM2ooksjErHbkWBLEk+5G2pwsCqBQ/7GOh9BCrIMU6e8pvHxTokTxU08&#10;ETrO7yJR1VJLAPRFDA6sGid2tFqiPAFmA59q7i7EZqenxa6z29SH7RwmSwFNiamjWSrFVSrBUwBV&#10;GmqcwwTSSPY+sI72j4KqASTb2nfebWVPBYdw6V/QOgBIx0g8LgYYt3qI8ehSaSaWCJjGbvJMZKZa&#10;MBQEMhH0IJYEc/T36wjL3IxjpBLGFao8+jRYdIYKdS0UZabU7BNLxyGRb2CAXRUJZQAvJv7lOwRY&#10;4lNM062iJTjk9S65nEMckrCT7dkimFi0bsXPjCem5PqAI4te349qpe9R1fw1PSGzOJjkpqmMxTSS&#10;m8bB3EaoZD64Qfro08sbaSAL29kl1ZK0RYjpNIpDdEj7S2yB5stBTTnGUrfb1f2VLDpmnhmLvVl3&#10;vK1NcaPGjgkhQSRx7At1Z6JCQOi+VdVOisZPy0WR1lJY3kyLJMKySJRDHTU33FbSvBToI1HjEhee&#10;QOTbSz3v7JmWhPDh/lxnP7B9vSmNdK06HjoiGpffuLoMTRsaYSNHBOSKcHHsTTzFggMfjjZlQaDZ&#10;30seNRKyzhaeUQrxY0P29LIiqspIr1c9s6lqcLUfY1MsuTSClp0+6gGunUO3kp9OoLYRAlQR+Lkf&#10;TiU9osptvYRTd/Ch8v8AUOjN5I5Mp69DpB5IqBquWTTFq0IdQvKVFtJX6cE+pv6/T3IETNHb+LIa&#10;D/D0n1KWp0mK/J6mkXyxQswYxvdgCgJDArawYf1t7KbvcGcFdVPQ9OdF97AZX87ieFrJYtPMsFMr&#10;IdEMbOR6S5LFRb+n+PuPd8YMSQa1/Z0zcAaAfToifdfZEOJw6KHZqWpSWmFxpFbT07FZiIjbRC7r&#10;4mmN2BI9Nvca7jJ4g0J5f6q/l0WPIEBPVdmay0VSk1e02KSFY4KySrx889ZAA9cCmOaSiCNIs9/G&#10;gI1INZHHAIWLeIEox8qEUP2/Kn+x0V+MxarevWbCTVlfkyFWnpZ1882QWqp3yboJLxwUsCpGBA80&#10;Vg7ep2Ki4U/RuQBIq8RwFKD7f9jy6VRMztUdGg2bsvG1gRqyheGtlp9C/csIFhjc+KoampNLIpZg&#10;dJLiQoDb8EtQSGuM/wCr16M0hqKt0Yfb+yIoKFII6UzJOqU1NTPSkmehp7pHMj+oAE3Q3A49d+QA&#10;KtuGsio634C9CJV7B29maKnhqcfTslLCEpHikjgACraSkBtY2AZ1N+dNvz7FK2EU0VfPrQtlB49A&#10;FvfrCtwjGqh/doBOJYKqSNylJSsNI8MNMrB5ANKqbXBJA4J9kN9tzwtpcY6sIWGAegufZ0cVRPBJ&#10;SPT1Kw0lXN5y9RGZg9yFR1aEXViqtf0MoK3YH2TmyUtWn+Dp7SCKnNOlZt/Zz1T081I33IUSQGRm&#10;ljaOQHWZDI+kFLsELkqS2oqBYXQ3G2yzdqDpZAisKnj0uqnaf2Wp6uOYIa2J6inhqInFQrwN5Fk8&#10;SrrQObqEQ/gubhj7LZtllhGph8ulIQdI+pxE1O0mVhoaqoSGmgiqn1o7TyLcxSR08qrGyMGs0rjS&#10;rIlrG/tCbORfl028ek6h5dB9l8gmNx+QDxSRjGqrUqIhd6j7f91I2e1zIZG0kqQpHAupuUU0DuRp&#10;8/P0+f5cekMgJGOoWMypyEsUcMmmKeEQwTVsUYfyeFqpKWpjXhAj/T8ANf6W9l80Xh4IpT/Vj7ek&#10;MikHPQwbdaliotUASldUgphC3jil0D0yyeJgASzszBkPAIP9keymTJOrpyHpwyQUU/21bUBqhjLE&#10;5QRy1FP6PJGYAiArdAuh3Vje/Nm9tgKDUdOv8PQQ7mmmq7yiOKGirqbwiqrFWOkqIoGvJSto1JqI&#10;GouQ2jRfhj7WWxI4eX+r+XSGUVBHRRt80sJmqYJpKmCml1pUJUSnIpXP5VlQUM72aGmjYBGbyX8f&#10;q+rEgUWJNAQKn1GKflmp/wAvRXpznoDqrCTU0uRpIqlKavkpDMkjLE0bwPIY6t4YWXhvMpdmZgSt&#10;tN7A+xFDMpKMRqStKfMcPTFMU9RwPVlTPQD7i22HWCkqaOvjOcipdU880NRU/dLOVqq6qcqVZY0F&#10;o21sQ9mN/wAD/bL0fGjA+HUU4CnGnyPrgYHTmlwegVy2Jm8lWKiapoadKmlniFTMIsg+S1eNggis&#10;siq6BER/SLarkMPYztpY2A00OKY4af8AJg1P29P9Ou3q6lx0s9dXwRtHLJ9vIyR1OlYIWBqiRHdT&#10;MZNLTao7KQyggN7UPH4g8OM0pw+3/NTh1scehoh7Nx1NVxzzVdJh3mgxU6ATLFHV0c8DxFxUwK4e&#10;RCGS7xkaL3Fx7Tfu9pFqBqpXHoQQeBGOHkenvmeu6/sKly9UaXE1lLLR5GA1LSRY5nEiY+RYqNEE&#10;okWpieULEsrKraVkbQqgt7ZeyVE1OCCPnTJ4+lDTPnUkCvVcMOkyZarJNkqeKipqutkvkFqKqGhl&#10;ngentIJ44XdWWlaMRVMYDctZQWJv7qQiBami8KZ/MfNq1B+XVOAIPTliKagp6qlrY0lmWenSmEbo&#10;kktbUUw++oY0SoALksNN49Ok8OzgD2kuNRQoceePIcDw+Xr1roRMfEKRUENBGKf7p0r5HrVaN4sg&#10;izVP3lQwbW4ZlUFBpF9WqwPsL3hL1LHJGBT0/wAHTMgyD0tosXDVtJa9dKqxIHrtEVPiJ4io+3pn&#10;iC/sxq6nUwIaNyefYeknC5PYPl+IeZIPn9np1QLrNOlLTbTopYpJaiengp6Z6WetVqaF6b7guUp5&#10;hKgI8ExLIbgNpCH6geyubc2QlIxUtUfl6faP8NenvBQrXoXdg4GjhzMk9IggmpZloHcpUVcVFBHN&#10;qpp6dogISNJkKmwZWFm9TeyN55bhgHNQTXyFT518yagdaQL4oC9HZwsr4+IU5kJx1WyTCGp8cOQp&#10;44j50RJqc+P/ADn6dWkWJBOrn2MNuFIh0cqKDp0qdT0UYncvBURxLSPVUcU9WaueoJijepULHoL6&#10;ldNRb6+qwFjldNPn03N5dAxuqPX51r2qzIYAgqfG04CQOYa2BIwtwzKVEbEEa/G1jcn2rhh8QgHz&#10;6QTjUKdEu7XpYdtUtQlUtbS0sUjQR0lQlLKkcVdB56KN5IWP7kLa2D/R2Gj6e35rYCmgAHj+z/JT&#10;y6IbyPRUevRKqTOQ0+UyUscSxVdVLC8lVTu6wx1cNooqaWZv1whULHgC9yRzYaniJiUk1A4L8uNf&#10;trgf7HRSFJanRgNvbhjyIgaWFJ2kFNUQSUaxVUCmjUyFKGRQGEvHMZ/UAEA9hS5bwm01oB64OfUf&#10;4D5HPSmg6GdK+tlpqthWK8U9TCJJpqePH1sMrwpNUsKiRCF1RAwFUVbAixZ/aESq1Kg+eAa1Faf6&#10;vXh06Fpw49Bzu+nlr6hBTx5ioeCQVj4+CmlkpK6nMYWSkSObTH9tP6W0SqWUkahwfZjZyBe5tOcV&#10;rQj5141B8+B6Zk1dFY3lIDQfZQLQNiqxpZWnyDySwt9vIp8LRy8JLqIVDA3lATTYAg+xpaMNQIrq&#10;FPhGcilfs9a1H28OmIh316L3ucU2XrZZhUpM6R/eF6lxLLQS0EogkiqaILpZXiZjTwldYKgsxJJI&#10;hs6xIFpTOkUGDUHIP28T5+VOvOtG6QlFC9TWB2jCyaKrx49EaGCfW4pqKoqpf7Djl5Yi/IH0Y3Hs&#10;wkYJH+zu4nzJA/wA+tOqAAcOnyg++hjompollYJV6maJEhhyP3go9UkbAiQzj9vxcEoytbi/tiYR&#10;ktqOAR88Ur+VKVr616djFTX06eZqxZHr6angC1jV8FRQvRaIx5Io7Vcqek+BDNpVFA5jLG9x7TBA&#10;AGY9tCCDwzwHzqMk+tOnH+E9Ns1TNWR18VJU0lRPlKeGmeuV4aGFxG2tKqmoWu7STOCRxyDcjnV7&#10;eRFRgzqQEqaCpofmfl/KlOqS+XSbrHo0DxqTGzRpDVQ1lPLGrrI4SSnjoqXUUIlTyHQFLm30A5Vx&#10;qzHOTXBBAp86mo4H8umupE0v2lX9wtbQU0TUiLDVGSNJFmGlZKqkplY6I3VzD4mUNf0sB9fdFUOm&#10;nSSamooT+RNMkca8OvdeVQKnwUut18U0dRSZOUwO6tdFgkqp1vEdZdzFGqjxgH8+7VGmrUHCmn/C&#10;AOPp8zXr3USpkp0aFFaonbH0/hqKmlijmkq4lb7uQUbAmOMCQlVl5NtLWsB72isQSaDUcA+Xlkef&#10;lUfOnXumqaaaGJ218U6zVVRRJCtTIIZ/XUpW1VtTzhnMbSqoJBD2t7UKqs3rqxXgD6ED086fLpxE&#10;Nanh1gUiFpIoqVjUKgniSrmSogq6yc3yNE8cg4bR+0B9QFv/AFJfCVIJYEcDilAOBr9ufz6fpXjw&#10;6gvVr9zFPVzRQzQTII5Y6amaihjkYxutZDCPWqMWQccA2B/Pt5YwUKIMH5mvyI+3pzQPLqTHRSsq&#10;T42hrqSlpIjFQUUdfBPUFYlNRUzv94CSQjkAxAsLIBzz7qWUHTIwZmySVx5AAUxSuc44k9eUU49O&#10;DSJRCWseWczzUZeV4qiNQ0kF0yAlFYhWSRlYhFliNwdessoHv3xkKtKasVGflwzTGaGnDHVjnpia&#10;GYw+BKWaGijWn/hKLI0rrBUAuzrSEF3SIyNM7Ivpa6i4Ue3hpB1VzktgDI/yngK8a9a0jruN6Sok&#10;qJ4pVozH9rDIBE9RQVi0xMUjiSJTeQ3B0tZ9TsrGw4tpYEJQn0HAivlnj+WPPrWkdHW+KGP3Bufs&#10;nAwVVDkzt2ilrKmoqohI090QLVRa5v0xRPGQFII1OP6X9qU8OFAPxGnDh8vzI6WQNjT0bnubrKHL&#10;Z2rimp3xm1NEzUcc7CqoqYxP9jBVyUcYVjJPoDwrf0klxyB7WMJWCkcfsp/PpYVcx46y7X+ElZXt&#10;jsnk6WtrcXWUeigqYKbzNVUZT9zGpQehgIgS33EhLEnSqv8AT26thdyJVBpH+rNeqQwrWknUffvx&#10;kwGzmoamh2sMhVxzSNJV5BvLkxDFIqDGVUAaOIokTalWNfTq5uykFPLbzRHRK2PQf4R/g69MYIzQ&#10;L+fQK5zp/B3r2pIqPDVcLZH+GUS4/wDiDuqIqVdQ0ct5IIXRnjhKgENGWAIPtgg6RWp9fL/i/n8u&#10;mRT8J/LoPH2v/d2vrlo6/wAkNRSNEpxtG08U01JCho6eKWrMkZkMJPkZuDIb2VuAnkAYAEcD6/t4&#10;fl+XTLMTx6G/r/qjL7uy4h2lhXq8rTfbRzRrUuiU9VWIprq6GnjDo1lLESFrrZho1BfaZV8WqevA&#10;AVNAetRPnJx0fTG/EbaOEw0E27t1QVGSiRKmfHw0iU1NWzSjRT0iVa2WR0I1Oui+q5P9fdxt10w1&#10;HHoOJ6MElibCivRbOyPjZh91SJjdt02TSsoKhDDl6qQx0NQ0Yf7mKaBOfS7oUXT6goBFuRuOzvYy&#10;WVcUzjh07JGoQMBQnqvXsjZW49hZHIYKhyJg+2q0MkVPJM8k0kn7VNFSM63ZyhIeNdK6SVJFj70r&#10;xtTxV7vn/Pj/AIekEtAuePQXY/CVFXLSkQVKfxB5KKeobTTRCip/3KmsqqmJZoo5jcCPkhrqDYn3&#10;syKCeGM5zU+QoaHAz8ukooxyerbfhBsOPEZvHZ+j2dBuHNnwtjf4nBKJYzTyGGSoQm6R+T8uU9Sq&#10;yn6ke626mSUFhUegyPUV9fPzx0kvUAIjOR1sYda0nY9VQ0c2UbE4iCnCfbwUtO1TCbJ5HQ1QCM4B&#10;A1howAQWAN1tL+wTm3hCiPFPTpVZ6ESiCg6EjKbVr5qeaoxxqpatvKHqZpJKWBmnj0SujKFfj6rZ&#10;QtwAb29iFr2QqdKU6XMwUV6A/O9N5/duMrv41n6gzQRj7SKieamgkqIADAKt2ADoRZGIW3Nx+PYe&#10;vop7uJqinTDkPxHVc+6elu4H3PWi0L42GSUxV9PFKlXNSRtIYIpokBV00sA7L6gOPz7ANxDNG5TQ&#10;T00EYioHRn+p+ssttTGJBkteVgrpNdU1RrkqKh56ZY5ZIFdGKLYABja4Wwtf2a221mWEMw4+XRjb&#10;uVFCOnDfHxxp9y0AzO1MRR4fN4edzJS0sEKVVctU4aR3jA0aALsqC51H1kDn2g3DlhZ01Jg9WkfQ&#10;3iKKg8eg0znXUFBR01Pk8Icu8EE8ddSyxPXUiRSJpqJa2OcM07oSWEcTqLAgm9vZD/V+SJdXp1qO&#10;cGoGOq+e/wDqPEimOVx+LjxFTQ0sr1tLWmZ8ZUVcjmaomijVvuNQp10rTQl9GoK6mwYEk9v4D0Fc&#10;+n+SuOPTj7cHInRvy6ItlcdUzSgRQGpfIeaV6KkSdaevEChqOvpV0+eGFkjYsrRtqsLsNPvSKur0&#10;+ZpiuKV4Ejr2ig+fTRmdl5uOhrqimjmqFo6iNMlSUkaVWinMCTnHyq5Mhj1OPW4UlwpHDAlxNFRX&#10;Fa0r+yvp/sdeYMooPPoO12tNBkJVkp5xLUSImQyAkY66aJxKqfw5VHhQLpLnUbW1Xv7VqooFrw4f&#10;5c+ef8PTA49Chj6CBKKSBo5mVJYRPUCFTTNHPIr+LFzzgMxcEevgq4upKi3tVCgBx/s/n0ZxDtAP&#10;QiUldteGnnx89JVVgo66pji89OwplgiVdNRAZY/3HZi/jXSePUrDV7V6SBq6MUCBccekVurJxVaS&#10;KhqYcehp456fGzRU0cAm0h3yGQkSS0lMrIDGb34GuyNZNMopilaYJz+wfPpJOQxx0XHKCkoozPNU&#10;HHVMaVEq5TFY9JKGro0l1SRVEL2LLLIFNRM6lTfWhCkkoGNW0qKj0JoQaY+z5CvRJLwPSMgzBrPt&#10;Y6KiqzLSPT1kHmWNapYahnh0wysXj8a6g4LxMSSRwFuNtHpJLMADUH0r6U/w9Jun1KuonFMtRWeS&#10;OcvC1TQVCUdGtbTSePHRQiUPE8rKwcRkD9u76uQBqlAQgOPXJpTuP2Y/wdPR/D0Mux2raMwgyU09&#10;LG9EKirFMZVOOH+4iaWlqxpKtNNpiDsCE0hjxf2pt0DNVR5nHz+Lh8ul9vXoeKN5qehanoKueQUd&#10;FHPRmSIU1TP5ZNNbDLNb1GMFDEjXDIGPAt7MQFFNQ/1eX+ry4dGK/D1NqchJCtMq16hojRGp+0hP&#10;hVm/yqWWKFQSZ2Z42WO7BlUkLb3apHDj06JNPHpA7lzyyy5iStqaumjjKmGuycMT11PJJKEeaphB&#10;8dOiw6mitHIWZT5LWC+2KtUClf8AV5Yz/L/L0xNcr69MW3+/d49b7yq8jsOtrKSWkihENTXy0iR7&#10;gFQiy1VRPTlRoOoIInMioqhgsAaw928IGNdbUOeHFc/6vn6norku5a0RqdG321/NK+QNFT+GrpsX&#10;lEmRrmFFhiWmppilQ4RlvLRAjR97aMBvT4rED3UxTouhZiPt/wBXHzp6efTcFy0ZIbJPn1nz/wDM&#10;Q767Okx2FinxO08azIjJhZJPvatpPJMWoq6IKdIVG8oZY7fQMfr70EcEapGenlQAD/V/q9A7JK0j&#10;VXHy6SG2Nw5rJV9blMvUZFp6+o+5FZPWeFGhyJK/fGSJXkkKSIQGkbjgD+pOLZtTrXpyOR24nq1H&#10;oX5Ibf2btqPb+4sTRZGihpYlrqvIVnlq611lRGkaCcXCQqdCre6gfW3sbwSKkVAPLrxmJrmg+XRi&#10;8r2r0JXZEz1G086amoF6OgopYpabISiESQVH24AVgf7JcMy/WxA9oru7QIVZT/k63BPO1UFCvz6R&#10;+Jknrq4SUtNJQ0E9ZGz0crxwiixrq0kCzUbfQWLXKah+SBxcKy1Ayan/AAdGMGZMdCvHm6zCQ1DQ&#10;GoeKKKGCU2INohaHyOPo1iqAsuo8Afn28spUdGDIrijZ6BPsDsSu8k8UraGghjmFO7JkJphDKZik&#10;qSqwQyKWkGoG2jTqvb2kuZSQfmOno/08AU6rC7Yyk2WyIqMjLI9dk8bV6fHAGxs88FSxxswYLqi1&#10;hY/3RYelifTf2GpqtISPXpqcd1ei3w+KasWonMjQwQSU9caUPLBTzBCYHcECNhIxf1kEFlIY6Pbm&#10;AlB+X+X+Xl5dMUFa9CzjqHFfZmrMks+TqNAmpawyY2agleIS0dNMI1YvGSP0Le4I+g59sFifs/1V&#10;6tQU+fQebvkqav7aCEKwgqFr6mKeMTeaoR2imkqI5LaUXkgQsT9LKTx7fh05r/qHTM2Vp59MW1J8&#10;tNldZSlkSN4IDSxU8VNVuatilHjkRrRrCshKiFnEmsliQfSVDqmkDP8Aq/y/Ph0zBluh6hwuby8A&#10;elp5Kl3cLUmrByFMtNBIXmqpJgqsrGOMqzGAqVVYwytx7uhpUnq5jboees+vchBAclkarDpQM01O&#10;tMJtYpaSnqhIhnknClIiuryEo5ckDVdAPZlaSKOFetFWUVPQpJsbHT1KzvuBauoacCop45PJj+EE&#10;lPFA+RBkIRDrRmuSbAMv5WmSpGOqNUjpMb7p4MbRy0MBq5DGlPC7UHjVDUiPymom0E64+E+4QkJc&#10;aVsbj2luXKqD02eg6xc01NRtVtVS1U1PLGYZZGWRbarUxjgmHpKRlgEc/RrX+ntCJyBg56o1CKHp&#10;G1276vAVa0bCr+0StIpo4XkH3mQWMzpU+AetUKkTPZipsOP6b+tmrg/t61RQunT0P20u46tIKKjh&#10;lm1z+GqEEqorPEp1TCGMD1M3rGvWtlAZzZbFVFv0kA0kV/wdF0kIV9VKdGe2J2bR1a0dVFNBMMh9&#10;1LBQSM8tZ9zFOqIi1YtEWTUWS5ubWubH2eWfMSipY06sgYHt6PN19X5SsRFNPURGGSGSNpkIdwyC&#10;SSQtKf0sT4xHp5/At9BLZ75BOuHHT5jZxU9D9Q0uQmhCyQogCqNKi7ab8FDclef6A8WH+JPoryOS&#10;PBr1cQ4p0pqCiqdCGSM8f5xuOHPCyXUC/Fx788yngcdKkQ9KiCjsWZwWDLbUeWLf2dSj8/j34EHh&#10;0siJ09KKnhBVHA0sxX6fiw4uPxcW976c6eEiAVDa9rWOn1Xtb0k/X/W97Boa9e6nxwC3KFlsBzYF&#10;ST/ZH09v9IwSDUdc3iQHSQAGB1g/X6cfT8+/daJrk9AvvfH68hTyaNRd5UZlK6WQICyHVxfTchvo&#10;AD7TyLpNOmvPoKoqJI8rMNMltMKjX6/SAxsiD8j9Oo/Q2/r7Ctz23DfPoyiNYx0XrsyhONylVLEA&#10;HcxyudQSSXWxjNOWP+oH5X8Mf6+00jAqR6dC7a2MkQHQH1OkeRIUMM48kpiniUyyinUGIRr9F+os&#10;xJJ/p7KpPh6EsY7gek1V1A8aClqUFRNH5WjRwjK59AqVldRYBSS0SWt6iefaF27ulw9OkpW1VJOk&#10;hUqDTSy06za3EVPIwXWDKq3YPIf13uCOQFv7SSZFT08qkdJ2uyC21PI0MrSeJJqmMCR6hV8VVrjA&#10;kWSORDySH5tYfn2jdsV6VwxEZPTBLXI7lyBSVWhHWkipIJav7MX8lNFdWAWeyMwazJYcDUbsM2o9&#10;KgtOPSRqDGyQTtSRSyTtMkyQFgJZJGE8VYukMwUppEhB4P4A916fWMUz0jq3JIaWokemeCSBqtqi&#10;NQWiedZjJWVawzCxhkaQhQbkKbcWv7TstD0pRM46DbLH7t1AlipCYXakLwxiJUVh9tUUsJF0S4Du&#10;OLgGxAv7108Foa9BhmZYXWMoY6mN3q3jmE7BKmpowWaWGOH1JJPdhE3q5Khefe+lKximeg0rqmNa&#10;WRauokFKaV0hamoRI0SrV6PNNBOwdZjIsyhmVS4BLj9PtxKeXH/V/k6aZSK14f6qdIfKTUSSZZ5/&#10;AskXiTJRs6yivgDaqWkWTQqrG7ftCNI10/ruW+qhVNB6eXXiQQa8fPpBVFTLTQPBBNAkeNrI6ueJ&#10;CKuIiomN44ll0uZtLhUd31HQ3pay+3wAcnz6bpj9n+HpGZerAWvaoQUz1NRAKmO0j1HlQAChrIYw&#10;dLMjKqaAdQLFwv0F1WlAPL/Vj59NyDJ/1ft6SuTq1UtQ1HkkeSplRpZbxVBnSoSKnD+NSGaRmjVE&#10;T0pGCPyfahAStR5f5j/qPTMlK0P/ABeR/h/wdJeurKEisnNSsEsMwEBlWZ1niqG8bNRqiFkeGUDx&#10;CRfzdjyAFKK40g+n+r+XSZ9NTU5rj5/6jjpuqKxkhSagpaevrl11UcOPnip1mgyEwFfJOqm0VSgj&#10;dUYeljYlSRYPBBwc0HDPy9PUdNsRpqoBPEUxx4/Yf5dNprHllrloqt5XiyJmmaqo/wB37ashByVN&#10;FURqXhKwoqRsqapA7aDpNxcRrQAjyP8AqI+3j6GnVdZbVpOQa/yzQ/ZSn58eodJVRzvS1sdPlYsc&#10;9HkaGaCJoIqmn11RTzVsrtEGRyNKIHjEZABVgLlwrp7WpWo/P7OPTakNRqHTQ1Hn+fTHPkvtopzT&#10;tHkKvF1NVryjxU8MlXUPXLKPLLVxS2dlJDSooKldI0hr+1AXOcVHD049MO6iuk6iDx4GtRTyP7fl&#10;1nDNQ19QqMlHJJNK9HOlUtZJAfANUFOshKemPVKrOWEcbkcfn2CPl9n+r/UOm+DUGCT6/wAvL5nq&#10;HbHwrR1NHUs4q0mpsVXVNM0kQqKubwQVEmOtYRxyCQvr4UODax97oakHy49UOgUapzUAkYzgY/1U&#10;6bRLFOQ8UuSaslqY1pKtYYpo5Kijl0VNHWugDJGNavIeAy3C8W9uAU+IUH2cPPh544dVBBP+A+VR&#10;xBPl8/2dNoFNV6YVvFAlTNVGpmj+1UClIqEqlB9VRFPUOkMCop1aPX9L+7kFBn0p6/l8jTj9vXqK&#10;3D1/2a/OpwOuFJNIalJ3aOMQVstRSA0f3BhlSBpIIaiJdIBiJlMKsQtiWLG3vZUCgAzQA/tz/q+X&#10;Xk45xQ1Hmfz/AM3UQVb0jUiGP76KnqTWVdHJJGUq6tqUVdNVLVKp9YQK8kAEdmj5YmQg7KaqngTi&#10;vy4f7H8/l1sNpFG7gDUjjUkA1r/koP59N1RN9qPuYozPDT1GM0wOzySUVNXKSGeklGieoIISNjIF&#10;WRLMCth7cVNWPWv50+fkPXhj+fnBUahkdv8AP/Cf8Hnjprqmp5cdFSVNdJPFNSyT4y0kcTtjHrh5&#10;4MxG4DKwbQUMalTc6AQD7ui9+oD7aetPI+lP9npl9BSjGvp9lc6h614/y6jylKWtrJY4ZKhqJKTz&#10;GpnkEhSrpwmPpcdr+iPL6qliNYDkG3BLigMor51/w1/1eXTWBI1M0pWvpSgA/Pj506xLPVyRQM7Y&#10;+WkeOeMVAjllqIUqz4HgCtbVK6IAl/oAAbjk7IWpHWtTYqQf8I+X5/5OouRhoTVwqfDFIDCsc0kP&#10;jnCBQk1MHVSj6LCoZSpYKFHJsvuw1aT/AKvz/PrTqtQv+r8/9Xp10kodomTIx2pEq8ZT1bSutFVS&#10;ws1TXOI6sWEYD3CADWVK6hdb+ZKA1HoaDy/1f7PWwa0IPDAr5+vWWCejrJ5aGF6iGkkmSQS06JTR&#10;P4lHjkqMlOJLelSY4HSylgur6t7bKMKM1K+h/Zw8/t6spVzpTh8v8+f8nXvJDWUy01RRo0brWVTZ&#10;nHmOfVVKzLG9ZI4CIRqWIlP84StmUWJ8FAfUD8tJ8vsFPT7P8grhgFYYIJ1D9mf9WesdM1RO6VNb&#10;UUlMzx08lRUwJ4JIGpXMf3CpMpYllVYzwA3pcXv784UdqiuTT7etCrHUxoSBn0pj59cNE8tGlVLV&#10;OIUFRNNFLKsEsde9Vrp4oLBpLyINZbkjyamsDb3ugUkAUr/mz+zrVTpDHy/w1wP9Xr+3uSo+7qWd&#10;oHjxy6ATHNEACQjT0Jksp0vMiopUC45BsT7qIwgp5/6s/s63q1NU8P8AVj9vXJaupETGmhpqVYBO&#10;8MrOKmGrrEfWFgppQWM+lgi672ZiQfdSg8zqP+DqwJI7RTB+YJ8qD7cdKRoo62GthfKUOP0U9BGt&#10;IqojVUlVapr56StjDCNiW8YfxmMsdLADkJcihALVr+XSo6WBFaUAH2+v2f4OpcQgTxTUmPkoKkyz&#10;xUiVlQs9NVY+SESSSlVZgLliwEYLKAfyV91IJrq4fZwP+r1/4qwA8gVPzOCD8vz9K9KKhkoaR4oW&#10;aPw5WL7FpI6YU1ZFPFH5lq4qBxIzGKX0lwQDGD5QGUe00gZhUeXCpx+2mOn10rg8Gxjj+zz/AC8u&#10;n6hlielTUtRBNNA+3YVFXKolxlMzF6qsRlLKk4tFAVN0YuVsqg+00i0bNMd2eNfQf5fy6fjppqPP&#10;tH2can8qfz6UMC4r7XC0vkV4YqenEdM7lBUS0sJKJSUd1cM87AK0hDkBgb3HtI2vUzUzWh+z/NTp&#10;SioERa4A/nnh6Gvn58PPpSRNDWw1EUELiSqR4qxquIRrVSU0X3VUk1KADFGHBWD6BLgAkj2meqcf&#10;Lh9nDH+XpSh1jHnx9aelPKvl1NiiMtNDTwxvHT1k9NR5VKt4QuUap0SRyyQn1FkaMrL4iNaFtQAv&#10;7balc5I4EeX/ABfVxlQAMHj8/wDVTPTrSwuScZTBY6Vp3xUyHSiJVRs65CaOA/QBL6I4gGfkghXt&#10;7TuQO/zpX8vLPn9nT6A8OGafn5/YPOnT5iwtR5UOPminqYQJs1M6ZNpKf7j0QvTm7pA0sSBVclrI&#10;EDRDkpZBpIFcLinDP+fP+rgFMRB4jjXNa4r+2mPPpV0y09MEQxSUtXLWyulfeJ8dTiUqkiU7J5DH&#10;JKoaVadtcbBg19YICVgW4Gvy4Hz4+RpwqB5dKQETLCh9fIfZ55GSD69KSmbJxT5R9Bqlo1ihglnV&#10;2oajDVDLULBC7qzmrsNUnkKniS1tIu02ggeVf21/zen5dOVNan8vs/znz/PpQQ0dcweTHZKWvhgS&#10;lqU8JhamehM5WOSKkcLpdCHE2i7lTqY6Tf2y9AMinH9vW6tSoP8AxX+x0oFx9PB99OEqY0nrEgge&#10;qqY6+pLwsq00axJ6TBKbuFNiAFvcWBYLVoopgf6vz6tgVbzPr/q4dOUM+TkmhWBq6IyVH3AZaqE4&#10;qQLItNNJDI19KkgqwkB9GpwLe2mCEUOn/L/q9Orr/q9Py6cp5v8ALZ6WqaOJoUqI8ZW1kzUrVkKx&#10;vSpFE2hlhRHjaORo2RmIDLYsCWdAIBH8hUevD1z1vA/1U+XH8v8AiupVLD5lxyJWQ10lO0E9Sscq&#10;yJLCpEPmSoqCrHSoUzBSVte9yfdWGSQP8nV1yOP+X/V/q+wPMNUKhJaqZxXJDJAjUk8KmGSORjY0&#10;kgVVelkezXlYkOoVQpKn2yUpTP8Aq/z9XH+r/V6dO+LtRVUVpZ4qihn1x0mHaWso4Y6uJ/HR1VfM&#10;hEEzWJUO7EmwYi4IqwqKnP24P+z/AJut0xT/AAdOcMqwUOYimWPwSY5qWamWJCZqisBdax6qMM8t&#10;SqiRPI5Zf0c2490AUMDThT/V9nVD/q/1evWKWmip6epgkpQDJHBGslRFJNVxUlZElPT0pgkuGhcB&#10;V1LyG8lrE29+4kU8ieqjj0y1VO8cixSmCneMnHLClhUlKZ/NFEC4Yx+U65YgwI0EC91t7uvcCPz/&#10;ANX+X59bpQfy6gNVyRV33NKnnilpRNLFVVL0lYyVdOyo1IYx4y0YAkhciwAAJDH26EWnz+Xn8j9v&#10;DrVK9JWHKVBBnBpqWVFrRJlDEUpWkp9F6JvKpLzywnyVLLJqsto2L3UqPDA8qj0/y/ZXpn0zT5/6&#10;vM9NtW6x1TS0s2RpJp44qmomgiYVFdLLGH8qVGTQ+d0QALFLEgdbnVcC76Dtowr9vD9nl9oJ6ac6&#10;TTh/q9SDX8x0msrFM7Y56OsKxQyV1P8Aa1dFTL46aWnKw1uOp6ZxHJFUM3kESKf3h6yFU+1EdBWo&#10;/wAJH2H0+0/lnpLICzAqfX0+zGB/Lz6CrMUjNR0TRfcmupXp6dqtaYyxqiTGRa2rpQl1nY3OqNNG&#10;kagy3Hswhahp5caf4Pyr+fSKZapX8uFfz+3/AAdAHvulxTVLlUhpsaDUolPS18pqo6qCf7uXLzRs&#10;GspD+uPUQdXJ9PsR7ezAfP1pWo4U/KnRDdqlTSlPT5+v59E23gk8sdVFKs9SsTVP3GtnjqlniqGm&#10;ZpK2Ph5fVIshQWCgKeT7GVkKAV4/5Ps9PToKXlGx5ef2/wCenHr/1yvTPM6KYVmpIDVB6rH1jeRc&#10;vK9lioqiCRWiIZSTpDHTYH62Hs0HHo365x16JPFXzfaxNVLUR4ygkqlWmMkEmmeKTWG8XhI9epw1&#10;gP2yPduvdKGn+/pJxPO7mBpTNIKeRwqSvGABR0bgkKL/ALksgU39ake3VQghummHd0708sNJU+Wq&#10;pIJKeKQ07xVmqLRUSoGapjADNL6CpUfm9zzz7d611lyk0rTVMdaKKnWaGOBfJ5I2dVYXdUjAl1KR&#10;blgNVvr9S3J8PWmFRToOMzJUwuPs4mpzT/urHPIFqoA8t5pqeJf85qP6o3BIvYg39tcR0wRpPQo9&#10;NSrlq1aNqV/DTZIVLTUsaUwVzzNTLEyhxCr3HrX1EqfofaS5pQdIb9/DoR1eF0jt2mqsTQzVESTf&#10;dQQMrCRfPGEYJUlxpIFwwVBb9PspnZSAB1uB6p8+jr7dxCooCQpoCXghWNb+RDZArKLKFB/SRbi/&#10;u8SgqOr1oBXoW8dR3CaUsdQKlBr5KepWY3HBvwCR/vZfFK54dNv8XSuo6IEIdOoq1zLo0EqWIBt+&#10;SPp/X2oNajphf7T9vShhpgU+n05UhbAk/UgWFr/6w9uqlcnq8nwHrNPRq6EMqlbqdJ5s30/IHu2h&#10;ek9K4PSBzWLaQSoUS5IW4FgLcqCwv/X6f7yPauEENqHl0X3EYJNOgdzuGPqTUCmkCMxoXl1g6VAR&#10;lIsw+p1W/wB79m8D1Fei/SgWp6BXPbeaqkmeWCJp3YhIZalKZEhhYEorkNYGwsEP9b2+vs0EuAD0&#10;gl4HoM63bLmadhGyEgCZ4I45YKbUwVDEJuBb+qEG/PPt0E8B0X9JnJ7WqrgwNUVEYBWKZEKSSpa1&#10;pmksHNvowa4t9Pz7WwqG49NNx6iYva1VDLGylGIWZy8QimS0hu9PKrDhltcE3+vtSYwmerKaY6kZ&#10;HbUlRSftqtO8hFNFWPAi/ahjZtMSjT6r+hrf7D22yg9eLd1Dw6SSdax1UciSRv5aiqicwy/cNAng&#10;9Ku0hWyG39kkD8hfaGS3Vq6urhiBUDpQQdTwyCMrTyQjVaoLKskXjT0so8sbEI4+hUgA+y2WAAkK&#10;a9W1NTqNmOokTyxx0y09DI8M8fip53kimpF/yYrkLnUv4dyCvP6V+vtn6VSKkdOpIQRU9Bu/Wbxi&#10;5+4EqzsI4p4owtJG1zK1JVAAzFiCX1Mp/A/p7TtZAnh0cwhCKjpLZrrK0WieklakYkMHpo0OQjj9&#10;enQouxUcCSQXW1he/tBcWaVo3DpSp09FR7Q6vqwa+opjWSwCaHzOZHDR42WQeuKnUevS943k/IFr&#10;cey5rCMJUYp0YW85GAOiI762bUQyTupqaVfK8dbLHAI9dFHUf5JI8SgaLegNwB6uRyQEAULj06OI&#10;nBUV6BeGlihlqIZjUU6F6hZYaqkaMQO0uiCJ0FirAjXdGPBIsRx73x6XRpQ9CNgFeqFREklFHSLV&#10;fwjGTyMkaVkdPRiqyxr5JQJAq3CqgFhcn68+25Ph6NIxgfZ07yzNCsjxfbwwVIkhxtN6qaR0hIik&#10;oCGOm2mzNMstwLBjyAGSKinTnUr7R4a5Ei80FPFD4qKWqkp2qYUaASVsc0yaEkjAIjbgFWsQxAPt&#10;lhQ06313JL9qqsakVKyCjo2FORKBVRc+gSr4img3D8MHuLkWPuh631InZ5XmC0dVVRFNb0jrDS2a&#10;M6IKpkQaX/tNo1W/tcE39t9OdZ4BUrSU48kMtOIrkeAlowGKpTkINaBW5W4sykfm12DxPV1pXPDq&#10;bTNA6/b2Smg+2nSYh2+3qKgAGQQhrvCSwFlf68gC1veun1RQajpTY5qnHvRTrTU8VZU04p6elf8A&#10;eyELUynzVFDI6kKx1AFJ2sGN/wCp9+x59X6kGjjoqunpkeWKsaZ5Ii5QNCHQedGMLOqGV/QkgdG1&#10;BtPHPv3Xun4f5JKZqKExU0KNBLDUCSWP7hkElTMReQJzcJYBhY3tyffuvdT3neZIhHTrSyweWWKu&#10;nWNUqouC5p41AIdjqsyaR6Ws2o+7J8XXusSeGrgar05IJBXmKQVKJLLJog165yF06eQFZ7Egcn29&#10;0i6UNEumtjaIO33FLEtZAs0U0McBBmT/ACxF0H/aRqJuVF7+/de6k46SR4vuLpOK0ww1jSn1SST1&#10;RiSF0sAgj9LPpHIHBHJ93Tz6sOlHQnwy18H26RxBU0xwRlKZhSS+IisS5dfwyWtew+v093PVH8ul&#10;LCkULP5YxNLUzJJ+1HK8qNWJqpKSWohs8g0hSA4NgdPv3VOlJS2hVKeunKVFQ6u8tSXhjqJWjCLE&#10;GpVVo4wBqX0gKTpYsWv7917p5BqS6JLUvUGOSSZ6mmPirGEX/ASEJLqsV1Xbysbrwg9+6908gCnj&#10;WBfsZTIjVdQiRmaWSoP7jQGcqHjViLl7LY3APvXXukVuPX4lYeaKamiFT6lWWeJJm0Ai91cFr6Ua&#10;7Af63vTcOtjj0j6KiqZ8hi4h4aw1EpnmoUhCxU7v+6fFDa4j0rY2Isfxz7brQV6seHRrOvqOmq3M&#10;rRKURlRy0dwabx6lWGIAOdY1I34VwP68JlIDAdE1xlqDz6NjsvCyCONUaa0EkqjyurqtMyiWKjgk&#10;hBAUt6iNKgc2JuPZjAmpq9Fknbjof9u4aFYBJYSNOkbiKnug06tJZTIv6CR9SWJsCLX9rHAYhT0g&#10;JLGvQy4HF2LAqSqyjU6f7sbTZhI1uAfoLf0J+lvbippXHDqtBXoX8VQK4CtYE2JKmzgILKdLg8W4&#10;+nPt9JTwHWjkY6WFPQxqAxX62uDb1aTbUth9b3uL+1Iftr03TNOnI0qabBbWJ403Fx/Rfdq9boem&#10;qpo1Gqygo6MbGwYNa39ni/1tf8+7qR59a6TtXRaQwVQGCfkWaxF/ot7/ANST/wAbLmsU7eqnhnoO&#10;9wUaLDLaLyaVuoZSzaUH01W+uq4/2HvcZzQ+fSRuBr0UHtVaWOkrRLMImCoYauUMWpTM9o3fSPo5&#10;vpBNkNr8E+2pvOnSdaV6py+TO4YaGLJSxVZpWkopYZKs0q1Mr5DUIjHUFxYh49bhW4DSD6j2Q3Di&#10;tOhLt0RkCgdVzNUlxFq+/FGk4kxp+4SPU7oTMaFGUeSBl0kmTgMRawa5SdCcCgp6dKWCulK051Qy&#10;ie0xZBog+3hT7R4SFOoMWYXX8kjm3vfSjp4pyaOpraetUO4oPFHTidJKiWWU3hxSSRIGik06XViC&#10;LC17j3puHWxx64ziPwRqj1kEz0bVGBxcSwzLJKXDVQqkcHyzRyDUutw2k8WIsG+r9QUqI4ZZ5g0m&#10;pIb1Mr0fgaOorogJqaKnTVTq3kHrlQWXlnN/fuvdTKJ4nqBj/DV1QqGWmgoqwrE9SXXyVLwLKyRo&#10;IbeiXzHUf0C7H37r3SiiSRaGemSkeJY4FnqZPvKeSGMxuYDasZUMlU6jUyKAylf9f3U/EOt9S6JQ&#10;JKSOmio6qGMrNBDEGArad1CS1NRxeOpXUoQKSRfkG3vdBWvTkWqvy6VEXnp4nIV4JjVao5YP3K/W&#10;WEKy1oVeVVDeSwFgNQ5PvfT/AErsXKBLUQRNUaQUpWggImgyEtfGftqtlYGUtEwCGRBwW0tz7T9b&#10;6W9PUfcxUf3SyxiDWmSqIYwjA04Mq1EtMQzQO7DSGABF/qLD21/ov+r06159NVTkJo6iB6SirQpg&#10;qpaMtHBWCtlqBqeNtYV3V2uLBgVLErew90Hwn8utdMWAqzV5uhghaMRUlaJGp3ijhp6GSkBaajea&#10;LmZAOUdzqH0PI9uOKkD7em5wDEwPp1Z109QeSipYkkBk8jThadVEQnqyBVxq7cusQ0R3HDEX+p9m&#10;dnFw6Bt2wU6R5f6vT/V/hsU2hCWSORhE0Yjg/cgX0K5HiKNb6sWH+wN/YjQDQB0Rzk1p0PeFhCxB&#10;Qo1A6QGRSWj06ome4HJ5/wB9wNkU6rF59CNj0C6DcK2nm4sNTjQoBP8AT6W91Ir091x3dio8lt+v&#10;pHTyCWlnXxaAVfXGRo5B5J5HHtFfx+LbsvqOjDbpmt7tHHkQeqg907UY1E9E0qrJBX1EENOIXeWP&#10;VMdSwuRp+hUAsLkXtz7x43bbaXTLwyR/OvWU+wbwBZpIfMAnp/2D029VUJVZumloqWKaR0M07TTV&#10;hPAq1A0rGLAK40gt/qvyXNt2EyNrnGlR1Te+ahpMNt3NwPRkZsli8Hi3oIKhdNNTorEMBItkvE0Q&#10;03LHgEc/64FvYnke3tIfDQjA6AMdtPeTiZwcnqsb5XZ9zg8lNOVeSKGeRolLtGiJ6qcAxjVaSS8b&#10;KPqGB/HuLd7b6mY1Neps5RtkgRcen7etbHvHLytXyyzmvqXpZJpQFZKOOugMzQLNEpUMWUalYX0r&#10;oBtyPe9phCroFBXj50/zV6k6R9MAYFmIrwNKjhX9lf2dBH1/vWtwWRpailqPt44KmCiFLI7UrKks&#10;heHIVdXY6Apu37ZuD9eLD2dz2yHjnzqc8PID/V69Ecr+JHoY0XgF4Gh4En/N9nWwx0HuGn7J62xO&#10;RqESsnp4Fhkl8sJmeop50hMa6LaihUOeQTazH2HXiAlMZ8s+nHoNXo8HtX/D6f5v8JPR7NjYWB6+&#10;jd2idiW9Qj8SVUEagGOLSp8ZV/Vpb9VjZvZ5tcX69R6dAHd5aI1ejcU4dMS2tmYCBFdAyk+WE+Ik&#10;ItrEW5K/ggkH2OVIWOp8uo8bS0359AvmZPvsy5WCJIJiqqI6gyQrInJqDKov+nggcfTi/svZtb0H&#10;Do6iGmPpW0+JiipqRIgW0xicNLdXYIdT/u2PqawsCAfz/j7UaBQdJmerV6iPppgrhQzB3Yq8RsAb&#10;tIYrj0+PkEn+lube6Munp1TrJr8uppWM0srSlQjKZdaU4aGoYWMTjxglQPoyD6gX9+A7Semz2Pjy&#10;6zmjL007OFElP4ndNH27pJKlotH1D/WxRhf35oyV63G5VgPXpDVqvRx02uy+JykUccatJ+9yVlgI&#10;4YC7yWAY24HsolHh5PRnHRzjpEVU0FVMrGWGWOHVIrU9PUUyKiLeSRpW1KH4vqX63sSp59pCSTXp&#10;ao0rjpkqZv4e0bU5ifymPziQzp93Kx0QPZfSFAAHBIH0PvX2dbor9d1mREs9LSCCTzmCZhDDICkV&#10;SxCw1TVEig6SpZrCMC62P1v7cWTIU9NrHpq3TtBmKvEiGAJTSSFZZ6tliQK6giBB4hawLcgLwf1e&#10;3S+jpl4Qxr0y1+eSkYeYvVR1FehXxtpKrHzUmGrW2kqRqVfoVP8AS3vQlXrYhrgHp5x2ZpKurqYI&#10;qalRkljMMk1VqlWMx3SZNY4t+kgc3sfpf2/G6knpl4ytOkbmtoYLcRrKeu+4mkVqipWWL9tzGHEZ&#10;ljaMFndZLBSGudVrWv79qKnt61oR6BhjonfZvxzx+68VksXS0s8dVkHM1bT0z0sWOQK/liapcKKi&#10;OUIunwNOBrN1Cg29qo92uLcinl1Z9otJwVYUBPRBd0fB6kw1RRZanr5KdY/vZavH46aanx8QSZY4&#10;5JMfVlxpEZCMyEkmxI/JPoOYmeOkgp+zosble1jkrG3RQe3OkqwzblosbtHFGlUmiSrTH1s8iVbO&#10;oZxkfp5ai4KsW0cXFreziy3QMAWb8uirctlYEqifnToo++OoanAY6nSDH183+R3qqeWOKKo83kCm&#10;oqNKjkMYo1juS5BcH2eQXqM2pzToN3G1vEBpU/s6Lnuja2cxkEktdRZCBYLU9VGEeIU1U3rgEryK&#10;LayPSn9BwfZnHLG5Gmh6LJLWeNdTggdApLkcq1U8tNOYXCssZDsyCnQEzRlCCVJN7G4v+D7MQkZU&#10;V4npAW0nUepNPvLLUZqIJpTDHoBAFzGq2u2m/P1sG5/P9efezbRtSo6qtyw4nHQlbX7VyNNTCemy&#10;clFVOEWSbymnlZY2veOIr+7GvACi5BNwAAT7QT7dFKdNK9GNvuBjFNVOhNxHyKqGqIqR6s16x1kL&#10;q/3NTDKgT1SztSl7O/IJXUTb9Mv4JZJsIyyin8+jOLfwlFPRl9sd9ZSWlo1x1bR0eSjqKT+H1NXX&#10;UtXCiTVHrGSdEGlJOV8XLILmRuBYln2YISH4fZ0IbXeZJkGk5xTPRhMBuzK5A0tZLWUuQhOPlq46&#10;UVCwUEKVMpYMaeEa5GDgOGsyq4AuQfZJc2yISgx/h6OYbmUka2rQH7Ohi2r2JXx0MkFRTvG1A6xZ&#10;CurJGRq9zOJUUIqkRR/bXEkigayvpuD7K5LNAajz8ujq2v2CAHy8z/KnQm/3ix618MMlTQlZKqLK&#10;Laojlp6irhjMppa4XtCpARTZeQtybtb2m+mfNB/q/Z/q/kDYXNTprxz10mQFZV5CSrihSJfAxSap&#10;QxLC6HwT4GokGhgHYqwcCysoJFifdTGEUU/l/l6fWQNUtwH+rHWbKVH3kCUM/wDDqSjWhaECaQtG&#10;a6G1NR5OaliURMouY3ZGXSQt3BA97jiodXT3iB8eXzz+fQfZB5aGDHYN4of4hFVSGGJYTSoa+ivN&#10;U1VTFVtJ5VaLiGTU30Cgm4AXxorVcef+DrTmgCHP+Cvnj7PPz6ZKnKUgdaaKjq2mgmo6ulqCKOJU&#10;imjvMjMnkQKUJnETJ6ZG4biwdEeMnHVTJwxnjxH+r50+fWb7owzyyxeKGOigyP2ckUpWvqp6pRJJ&#10;mqiCTUrwMAYkMbL6QCFFwDoIBjz8/wDMOtalGfThnOfM9YZ6iaWeRhJR0FKlLBM37Bpp3ysqD9kl&#10;QG0IjEJccyAE3vYOqg/1en+fpOzDVjhT+f8Am6yUpakrTJGWhUMtRQoWaHJUc1QwFbW0wl4kHjPq&#10;kYEXZQF4Pu7Lih6pUeXH/B1jleOtoMnFV0VXUR46jqHxuRqTLDDMuTrxFUUuYqoNImqVAMjlAdQO&#10;q3Fzann/AKuH+DqjAaW86A0J+Z/w9IbedQ2LOOoUavzzU9BWQn7kstS4Zo6p/tIpEdWW2gtGytaw&#10;D6Q4PtyKMvU/4ek0/bQCr0HD04f4PT/P01QV+IEcEn2NLWJUmKB8vMwiqad55NM0M+MjDaZIifEr&#10;x2CxjUAAAS9pJxX/ADdM1TiB+f8AseX+r7TyktorsatIn2ckzNDWzTTxzFaUfcQzyTj1SBgFEcz8&#10;caQQNILhx3HiOtEZK0x/q/1V6YS1fSrAJfGsfgr58rUSQQzy1KQziKpgjgSO5mqPMgOoLdeFb+la&#10;L+HieqAEU1441Prnh/gHWGrp6mNS+PSap/ehjipZoVBQTMsAqqS+rREzBInie/1t9RcWUUNSfz9e&#10;qODxGT6H/J/IU8uoObEcMNJUVFEYaNTNHMk9Ujxx5DUUqJNMALgIgUpMNSjUBwfd/iqK1/zf8X1W&#10;RaDh9v29MslbUWSBI8lW4+loVMVDkJPt6qsm1s9RNUzf50inhjMlL5QCU/HIvYLTJND5/wCx/l6Z&#10;JNQBUgDAP+r9ny6k1FRTs8lfJahFVKJaeuokpQZNCqmMqYqZNUpELxG4jsGvwrfT3umacafy+fWz&#10;T4uHzx+Xzx13Ur4BFDQU8VTlPvY6vIzZCklxdXAjIIqeSoepW8RX/OSTRRNcRsBoAv73QD5D9o/Z&#10;1ok4oATWuRT/AIr1x07rMr1ipJDSUmPXxQ5LwV0xipqemTzVP70g0TO+uTxzCyqrEcke9Y9an7Or&#10;H4s0A88/6v29erYK+SZcfUVFLkEIqazH0skUtPlYBTq0GNUVE37LaLcPICzXHJI42MeWevEZ0kj1&#10;+fy6RS1UksiilqIljIElUIpJKBzBTEhKKtkZmTySsJo1Ug3/AGza3HtygrXpuoJqP9Q6mt4qyojW&#10;pP3lHMskNNT1GualgijhKvJFGliFI1IWcFdSlgOLe/E0HWzQ/Z5CvXCik8VZR1dWmNNBj6apmeT7&#10;t/4hUSaXpqSCmECWKsXjk0IoARrkcj3ogaadVAyDigr9v5ddxRStDTotNGVesGGr0anZX8dRIjxz&#10;Q0KqgQISqqgjvIrOfrb3br3l/I/n/g/y9OK1TY2TKRU1RVV9Bj4poqjXEzRLjpyagyVHl5doAulI&#10;ls+hF+q+9fEMefWqgElTqA9fQ/5RwA+XWGCKGV45Z5qeeqm8ExpaeWOS48jPSxU0vpLLFCwiMsP7&#10;dhotxz7Pl16inJz9nl+fy6aBVVv3scs0U9E16yggd6oNDRyxwkaZIjrilUuoEciuGbm1jb34qCKA&#10;dNajqBIOccf9X7emupYUmNgE0OTjXVjo6fE0siJLVVFfUOaapFQ4uPEsbu0TG30U3B92oCadJmoF&#10;rQ+VAPOvD9mT1Hzcb5KOOnZ2myNU8jVKAxU325WMRslfoBjjjjk8ckWlQWFzewPvygDhw8q/5Om2&#10;Woyckmvp+zy+X59QsTVmWCgphRmnlVoqeoV6WeVKyphe2OaGNAzNGxCltN1fTyFtf3R1FST0w1NF&#10;AtDwP+To3/UmBkxEVTkjFWVVHJJFItBQSBBBkqmojhmtEykmSSVRGW1lSgFiLafZLeOHx/P5dWCF&#10;Er/L59D5i6Wv3DvGJWaHJSmvpFeilggNRUTu+qrGOyahvNMrqpjl9AS1lTkklroRHQD/AD/mPLpm&#10;Q5avWyf8XOtMlgOpaCt+28M1TQwSjWNWiFiB9nAhIYgaFUgsAAFtxb2PdjtHhs1LChI/b1EfMN4J&#10;rpo14D/P0775xdXE8kFRFKdMkzRmMCOIyePSFS1lYMPSobm4vyCD7O4Y3RwWHQRd61HRVsvgFqhK&#10;JYy4jc0gUx+B/vZxqkli0jSbqQWDAkgXXm3s/ichQR0kKmv29JSXZTVL00BaGuqddPSotPPKsho4&#10;h4/IqEDQtuJWJBH1HtX9RQZ63oPSu27sJ6Kt8op7zQyCno5ZA00McMnCL5JSGJ18E/nj/YEu43RZ&#10;NKefT8URIqehXw+25qSL7fQY6qJZJIoZIhJRoTMfuKjSqi8i+qxsdQYfgj3Hu5qzeXSlU0dC7iqa&#10;WNY3klt40BjkiKrPpZvRFKjrqAYsGVDc8kce493C3Kk6ulkXEdLymhWnWJGVpXNkBjewZrWUVDgX&#10;QqeTYfQWPsMTwqPKv2f5elS/F1NijlCoLRgr4o3iVVVHaRtKS+Ui5BF/p9B/vBUYCRjHTvU0U+sl&#10;1LyFbR3drBQOAHuOGA45/wBe/tO9mznX6Y6dVlA6yCnvCyaFUJIqhivqfj1sLccXHP8Asfbf0EhX&#10;h1vxB10KcllViFJjisSt7AtdgxIva/0P9Pev3eSQDxp1rxT5Dp3poEBiZy02lijRBlbQLEWN+CCB&#10;YEk/T2YwWUaU1d3XlclqdPNOtihWPVcAuqIFjVL6SrM/N/oP6ez63iUH9NcfL/L1d/gPT7DGWVZA&#10;ygfUIEuRpN0P+0/4gcH2I7YNgjh0n6d4YUDFkVywFyLrZWawAH5tcAj2JLdQKFevOpUUPSloWYLp&#10;kUah/W1hxybnk2NwL/63sSWzAAdMjgelJTC5U3YkaRxzcgi2ofn/AF/9h7N4vhHWvLp0hIDL+QLA&#10;j63JABBUAW449msfDpxfi6d4TbTfk2VBaxDBbWuBwP6c+1Qoy0PV24HqetmB4F7f2tOm31/H9fe6&#10;Ctem049ZtI+pBC2B+lufoCp/2/tuTj04TQV6xy8hrgWJAvwL2ta3tl/h6bJqa9RGCqAALheTq5BJ&#10;PtBL8R6r59RnF10+kixIvb6sfpf82/HH09oJfPpxOoMoBa3I9NrcC5X+p/p/X2icmtOnOocyKQPS&#10;OLDizKAf1C39PaV656r59QGX/Ugm1wCE+nNgp4H4I/1v94BfK1D9nSkcB9nUEoSdPOmwI9FgCL3G&#10;o8Hk/X2jJ8ur9ZVhuAbAfm3pJIbhtK/T/ifewlc9XXh1JjjVlIvpLHS1wAt/qCSOTb8D/X9vBPM9&#10;bYV4cepKQK1yY9B/T6edNv1aA3+P497CgjI6poNepSQJYHx8hvqQL6rekEj6E/X3YRrTUOt6Pn1M&#10;WA2H008Hk3Cj/C/9OD7dQ07evFaDrKsPA41WHFgOQPoPoPqfahPi6r1z8QF2tc2v6gF+h+pt+L8e&#10;1ETAGvVCi5+fWN1sAwGm3FtIYDmygH8D839m0GemCulqdZQRpI5vq/TwBf6XB9r0+Ida64S8WY2K&#10;i9goFiP7Laf94/1/auLz68OoT2sL8gcn6E2J9RP+twfb4Unh17pvmAs3DEsCxN1C2twxH+t78VIy&#10;evV6aKlSAU9CvYOxN9QFrM2o8AN/T+t/dOmmFD9vSZrE/UkekLZRHxpvpN9Og8m4uSRxb6829sy5&#10;NPl14CoI6RuQp41fQHASQaojIgAKXs0OogWBNxe5Nvp7LZRRT1Xy6DbPxSl5lDKuoo4/RqDgFU8a&#10;jkKwuwb+lvz7ItxyvV/4ekimsMpOoTCQnUQijxqSroXP1JIH+9+wlKaEn7eli8B0sMfTNKycgaFI&#10;KOiyK8nC6I5LX0NrDD2HLn4j/q8+nEGrHQi4zHxBoWC8aWdtelWAa48guDYFrghR+Lfn2US6i3Gn&#10;SpIwRVulZDT0yRqqxxkC7LpVQhuPSSGGn/Ynn2S3ZUvU5PSyNQvAdZ6hIxr1LHc6LgkBWNvVf88c&#10;Fb/X/W9oZwgwenemqpljClFBH6kOgDyAsLMArLa3+w5/HPsuZ1rp61pFdXTJOlnJCOp0oTdVjZFU&#10;8lhawF7X+nvygauBPTPTNJE2sOuhB9ZFcrcr9dDlRfg3At9LX/wBnDDkFB0mb4j9vUc0U0oUso/3&#10;ZJqH1F+bWH11WAB9mCWcj0P2nrXUmKkZkYuqWZuIz6LMnBmCj/fcezS3tGYV6balcdSvsU9UiqGL&#10;aIDdF1FkIIcfi9vrb82/Ps3SxFNRHy6bLU65x47VaQJGqoGXRa4Yu9oiyrckEgg3/wBibX9mNvYJ&#10;SrDpLLXB6daXE04ILKNaXiALFw7B+Vu3BAv9TYf0t9PZtDYRYIGemaCtelFT41oxzpLRKunSNLut&#10;+AVXj6fkfj2ZrZ0WgzTqyyngD07wUlwoILst2bjSUufrGSBcn3cWdeI60STk9To6RDYooFvVduCg&#10;1ekcC/5+p93WwXiB17rqSh5UKFUalAIRTqS9yh4/PtQtmq+XXqddw0gDKdIDC9mb6cG+o8H6/T6H&#10;2Z28XhnA6afj0800H6GYHklyV/SgH1Km39P8B/xJO4+I62ozXp6igU30qTfT6dPJJ/TqFv8AYfX2&#10;pII49OU6kmmUchQAB6gD6dR54P1/p9fbDAg1PW+uDU8ZsQALKdJtp+v+wH5/p7TyrqUjr3UCVLMV&#10;uVNrXAWxP15/4j2TTpWo62KefTNMh5e5iUgsdSrdf7LG4B4/PsL3tuxY/LpQmjy4dMFVTMwdtJ0u&#10;12B02BXgyI1uR+fx7Cl5ZyFS3GvTg01x0z1NKAS3iFgDIQo9afg3K88/Sx/r7C15Zy6u1enFp59N&#10;clIuh7KWDAMF4LWLEhRbkFTbUx+v19ofoZtJPDqw0Dh001NMAP3AoYIHNwCg0/5sMEH1I/xufzx7&#10;RzWpRKvxH+r/AFf6gNsar0zPCrelikZUq1rt+eRDZebf2j+LH2WlQcPT1/2OtjqOEmlXkKwYn0KF&#10;1EJxr+gvcg/630/PvSo75pUdb6juuj1M0CRi4I0XOqw0W/Nrci/0vb8+7lAgq/Adep02zgeptLKh&#10;NwzN6ioUMrLIQeDf6HgG59o2p9nXumupQyRsJgiu9holSMPI8nJDFV4sBYn88+0rhGqrY/y9e6TN&#10;VjYZpHYxwWLhmjdUaVyqaRqZwVtezBSPp9AT7KLiEE1x1YMQMdJapwK+QaY2vKhE6R2kAA1EmEOA&#10;eeHPp44sB7D09u8b1HSuOUFaeXTDNhookQWLNGrK62IX1XUhiwuz3IOkEf7D2j1yK3DpQWiYUHHp&#10;C5XEtGNLOkjQuwhkm/RI6x6ZECJ/m/V6XZieLm/I9vm5oKN0nWmrHSCqMdVBRMdDqijQFgdP2pJD&#10;qZHUBwQvqNv1XFvp7ZMqMa16v001VLFHFJGkBcNOsUVQBoP+UDUxXyqQWWJSdZAvdgQxNvbq3g1U&#10;HTyui/b0HVXi3M00Jo4o0tUai94vuFp30pOkCBy8kYKsqAAkHSfpwZrcR6RU9KVkRuB640+JIqnl&#10;AklhhUIGFQyfeQyIHopfBIG0MJGdVvITp/3X+Sy8sZHGvWzKgxXpW01DJ5YgImmVxNGkwcWrXYXq&#10;WlmkUSIsZ9BDLzx9B7QPQtjplplPTtT6/NbXFLLHoE08wDSkKxlaGORgPqwGhlGkCwB+vtHICagd&#10;MtpPDpQ0VYsLjyX1CR5F1ustwBpEUJP6QpOpgOCxtzb2wGpQny6T9KOHJzskpMzJFUeupLaQ8oHN&#10;O8ToDp9AFx/jY+7aq4PDr3DrLHmJYpHeRUBd4IFcavJHUSeiylhbganZQbHg2H193qAtR14Anp+g&#10;rtUcKSIWkknkdVmZyjGNQIoJFVb+SSOy8mxIP1PJdSjIPXq4Whr0ovHAUaSJEYokslR5gYpBxZ0S&#10;VOXsx0qQDwDZhf3cKnl1brlUU9PIjII3SlQRgKipKwQAaiARZb3s5NwSb3v7Uomryx1qlemiXHh5&#10;UmDpCqCWM6VWreBLjSkKyDi68OSCLXAPtakYAFOtMoPTLU0iq4iSlaH7d3DtNa7unrLK7WsosSAe&#10;CAfzf2sgJJp1RUXy6TrUKRsDqilp5h5g8rlWkqJGMa00sY5CC1w4+hHP09rlUcT1cCgp1wapeI3E&#10;TJS3gikqI/E1LSxK4l8hiktdhp0DgDV+fp7t9V4Zp1srQZ8+lXC0kg1LKyIya1kMixCOI3iVkjb1&#10;htAZgeQTewI9uyXZZOPTZXy6cqF4mhlECRsqR2cK5SURDgSvcC1yNQQ3Frg8WuVG9FSFPVHjqOnK&#10;jr66ljTyhmpmCs9U5hUuUAkilporXGnlWAAuvIU34eS/mjpQ0H29NKinDdKikycxaNZElZJozGsU&#10;dzEvjbUzozKClybWZbkXC/W5N7Xd51oZDg9eMK0x0pDML6mYOiabtoEcSaD6wyJzZfxb/D8n2fJu&#10;Iehr1Twyoz02S5JqczMNchjiFRFDZFVnVyHLP9F0j16T+Dc88e1lpvRtpfFU/Ca9OLAhweh163zt&#10;PmqGTFzS+VVgNXHqkEqyR1LeNCpAAYWUng395Pclcwx7zty0argZz0W3SeHKQOslfj58XXTPHFYJ&#10;M1VS8AGRWcKUcgjlTe9ubcWP09j0Z6Qtx6EfLUVLu7bTJpUtPTBWZFjIZwgBA4sW1Ac3+t/ofemB&#10;II49VdVbrF16TNiaWKrCvNTxvi6wOq/s1dGdGhktZj+kqxJuD9fZfKijiOnYaMaHoD/kdsQZPFx5&#10;Wmgu1DU+WueCJUf7IsrTaGZeSG0uR/S/49lG4QGWAAClD0V3qxxziUDosUm18ewxVbiJzTSvUxww&#10;Su5AMrRXeoyDsPVcMvqW2o/VRYH2gt7bwnDA8emRKgIp59LbsnqdM9t+LK+RVNHDHLQPDEqVCz+E&#10;FpIxpLeV7MHNzwfx7HNrc+DECc1Hl0bJapOwdjj06qb7t2RgcjUx7Q39RxZSjqI/4bj89U0dPNP5&#10;sgzItTm44wLUkJbyuE+g0vfUPauGeOYVKg/4elklhDMCg9OPWvF88Pg5uzZlGdybbppc9tNPFQ4u&#10;Wiov4iMVCszpRQNlIbvK7D1Quf1KQpPkAUvS2op4gNa9FMsj7fIsDLUN+Ief29UsV+NrMRV/bVcZ&#10;grqWZgsjRtGS6yWN5X5Qg/2WA/x+ntCwpUHo0Q6qHyHRt/jt8sN4dVVybez0v8T2fkMhS1GQjnjE&#10;06Uy/t1ENLUTBgkTxm7gqynSB6T7LrmxSQ6049CLat6lsWEcmUPHHVp82y+su6NmRbm2YafIUyyT&#10;1eUXDS0onRar92n89KlpHSmA9J9KlGIsCCPYZnmmtZNLdDJYLHdIvEjo2a4+z06BLJde0W3ZY8ox&#10;NFItSYMdVqohyGWo56azwpSoilJoHH24YhdRKm3Ptprp5UKDhTh1uPbI7cCTz8j5n/ZHVhO9cPFu&#10;Dq/B9gbWxs0lAmPxMjSRwA6IqnHR0FcUoF/3bAVdYki4Os/6k+w4yBSQeFeherI8YZD6H8iM/wCx&#10;0SPcaS4Orr4K1Vqmx/8AEJZ/uYnVq2SqpfDNUxTqLrMkGoOvGpxqB9Hvad1CPPppxpBJ+fy/1EDo&#10;ADmaGaiydPG4qXq6hpTWRRLBIlTB+/HXSCBHDedi4OpHEZZGvqsSdR1VgfT/AFU6IWKMGAzX1x+f&#10;7a/Z1Bosw+IlSvpfso4cVLkccaeZKiseqlEK+SSGMMWb7oMVErsoBZzquAA666hT1of8PTadrVFM&#10;VH+r7eHS8o82Z3+0qqOASQCgrvBTl8PFFCJgsrUeMhEcMgV9BeaqqGuutlKgD3ZB6f6vz6sW1CmB&#10;T7BT5U8/zJx1INHBHLFEJo1x8U0FDBA8cNFjsXX1ZYxyLUVCoXlEbsSJFf6et/0j2+OGeP8Aq/1f&#10;6qlllAwOHl5UPmR/q/2EnNKYo0V3qaqpWslC4+eklmaKiMmpYGTSr/cRsseok6XD2HAPtRH9lOkp&#10;qMD/AFf7I6RVbUeOKJ1UirE9THO+uJoacyTeVpaWFlC+GRdCyn6koFXm/t4UrnpipFD51/y9QJMt&#10;BWaoq2ZqlvspLm6mkhdKgPTmdY1BWON9TPLyWsFY+/FdJoOrqwOG/wCKz/qPXODcVT6AtZUmpp1E&#10;9JSw0tPS0dZD4/C0lQmhl1SxN5oSVBDF7EH3TQPLpwMfM5zQeX+o8eoD7yXEzwLW66mnhpRFTrXw&#10;pqSRT4pafHzIHWRWfxtKHVtZvcgnV7uIA4r1T6hY2zWlP9VOlHtvsnE1dbPQ5B62khrY4UlciGro&#10;GqIiKqolnamCBYonVNPj1SFboGJa3tLPAypUdK7e6QtofFfM8PX/AFf5+hqwW+MMafI1ANdVvJXw&#10;tTw0cqmPFUhiE6zRzVIZb+Y3NOsasXfS0hCX9lTxNUDh/q/1Z6O45oqFhUio/ZT5/PyAB4dClBnM&#10;NkIY8bVVASWGljOKoY6SamVDKY6ipd6qYmdC7AiaJpFVbBdYU2OtJGfL/V/q/wBWFmpGXQeI4CmM&#10;ivHy6XNNufaaPU0OOqsbCznJUWRjp5Z4YoaBU+9r5FaoB+3pS1xPF9WVSYhpNyxIjNk9PrJADpUg&#10;cR/n/L19f8Dc27sGKKT7etgECNBPT6XH2DTyIIomoEkH7+or+1dUUBQDY+9BWD54+fVNaEdpx5eQ&#10;/L/J11/fJ3goqRstWfbVD0kmQq6WTwwYunaYkRBZV8jTSVOk6YwQATHdhYG4FfLPWtYGKmnmfQf5&#10;+mrJbmpYfKtFVvPS4aoyByFUMWyZGlnc+FBT1KFyJij1JcyrpCNdlFh7sqVP29eMo8jgVrg1rSnE&#10;fn0n5MvS0NAa9aSiWBq2kasq/EstNj6NxraHGVdUPJPUSEiRfGOFAaNQSffmQt29aLIi1pQVFTig&#10;Hy8yfP8AZ03ZDc1S/jrHo5qMJU1tCaWpVaykmo2cf5bX0ki+VXmij1q5XRpjQM4Zr+03068D15py&#10;e6lM0/L1Pzpn0/PpG1eYqshUY+omGPgip1yeRQQpGKDHGj/dgFVLRtczQaXLswXUxUAta3vfgqAQ&#10;M1/1fz6YaRnKlqClTjhjOaeg6R2R3HUpUTQSZHHx42op6qeNmpZahXo6uYJLj1IAUyL4g0cp/Szv&#10;+T7eWFKaqGvD/V9vSR5yCQSKHj5/L/J1hbI46WU0LQV8rNA0VM0FQKN5J4pVjqZIIyAZFN7gEgWF&#10;/wA+/aGGa4/b02WX4SKkcM+lK06ZhPQ19bG1HRSYyGpqZ5KuGfIwLT1JhTW5qXdQqSGNJvBIvDaV&#10;PJPu2kqMmp8qDh0x2lq00g+RODT/AFf4OsqPVpFHVRmio4IqiekqNEE3kpMhkBrlopxIBIxp6eOG&#10;QvpVCQwuW5Pgq8M/6v8AZ6tmlQQKf5fn8qcfy49Qn23HUUcTLTzQQ19Sy4owVRhq61p9NRS1GOSo&#10;UIkEdyGOpHYMRrI497DkNjiPXrRhDLioB4ZyfmPkP256S2S23HVVOoQzn7Of7WClaFaCmp5EDMDW&#10;qVc+dVBfwyLoZ9QTyAX9vo9BQ0zn1/Z6dJ2gUmuSRj0/b5n8/OvQN7r33BgkbFSUzzZFI3p1r48i&#10;pj+/YaCGjCMzWXS3iJVU1aQLgj2a223tLST8PpSlf9X8+PQfvt1S2JhpqYfPgf8AV5dFv3NuR614&#10;0qKipeVY4gEKuqmZTr0szH6IOf6Xv+CPYkghSBaIOgvNdyXPxmoHQfS1XkdY0JiiXUkrSHXGNYOp&#10;hIw51A6r24/1vb1KdJgADXrgkZDSRx3nBBjJAFiI/SpuoINuT+L/AF/PvX29bPDoX9h9U7g3vUrS&#10;4/HTuiIlRI8qxQU/27XJYPPpBDkOWOqwKgGxI9ll9udtZrqYgk9Gm27TdbhJojU09T0e7Z/VWD2l&#10;g45VGPgnCy0kUVVA9ZPmgTqGZgjldRTKqFhKot4zbVr+vsFXm6TXMhGSv8l+X+X59SXt+zWtnECq&#10;ivDIrq+fypmvp+dehPgaV5J6CSOlzuNWmkjnRo5ab7urpG/ySSNAplhlmUhwLuhUPpe6ixacDUag&#10;/b/qBp+3NDjoyCjVpww9eFfT/VwoK16a3iDY+tSpoPJLmIxVQR080dJEaii/yahqozd540VpS/3R&#10;JQoS1i6g+94DgrnT/lz/AKh1ugKHUK6sgcPkM/I5qMdIuoaSOnqaZ5vt6empIqSOQMGenr6apUzV&#10;wnAs0UpARiD6vRYEkn2oGk8BWpr+R8vtHp5cemXpp0saAD9nqfsPD59QKxMkv31DJQVEUAljzte8&#10;qJUzVhnjNHC1VMp4iM5aOOIgArIHH6fbqlCA4yeH7P8AVx6YdWqUYYNGPz8s/n5enSXXFxPJMuQy&#10;Q8wqlDSUwLTwxPFoSloqOIXBkaPTK6huCvF15fDkAaRXpMYlJOvJr5f4AP8AD0nMhhzTwVUslYWq&#10;a5ZKYq0Rp4vu6qVJaill1DyK6BoHQq/Lai5ANvahJAaAACnp/I9JpIdKmpOfl5+Y6ReQik8sbVDf&#10;dUVPVSR5KWhEn8QmpIrAxzS2aOR5Nb6Dzdh+oC/swiKhaDj/ACr0hljzRwdIwaVr5dIXK4+MwVUl&#10;PI1PDJODjaeucmploo5NS1S+BSNWkjXGWW/P1t7XRMKjVx8/TosniABoeJwPl0jJaRoa3z1JUw1B&#10;mDTwrGsjqr38MEsYa2sAAsBZR6b3PtYGB7R5dFTx6TU8Oo8tIwbzmSRVd4vNIkkccElIARJ4mjvd&#10;1QAED8k2HHvfTbKAQfI+fUuBqMxT0op2ZxKGS76WtHcNKpcXB5CofqFtx7qRWh9OnlCVKgdTcLPk&#10;Vn+0ih+5lkyCWqDIEaenkXxmKOZ7ALYF2B5sTbke9OBSp8urRMQdI/b69KKtEbrLG0dMZ0JaGkib&#10;7ZVokJjjWGX0oWTS2kMfVqOm7WBRigNfLpU4HDz/AMn7P9X8hjx33VPeSZ5EpJCVqvG5WSqWnqFN&#10;TPUxqvklVAFUoBcWup5PvUhU8OPXo6g1OB/qPS1OXqqdxFHBT5ECFUWSJaidKhaO6xzqV0yeCVb+&#10;YLYgkm3ov7S+EC1a/wCr/B0YeIVNKV/2PP1pTqTjcnPnzFEJoqalVZpYoo0kiEEltEvhaVGilOv0&#10;o6IZCBdmuNXurxqgpSv7P9X+Tp2KQyD+Gn2/8V/l6MXQYqvXCruLN1AqKShP3HlipWoMzNUQwapL&#10;vGAPApCoCrXZbCwINil9JfSg4/s/LpeKkVbgPyb9vRM+yd6HOT1cInedYqx/PDMsbygM5kbx1SAM&#10;6hi4APIGkcnn2IbC38Ja0/zdEl9OZGI4041/1etegTra5Um0RwM8hT9soAEWCdf2VN+b6Lsyj8jn&#10;n2ZaSRXovJr5U6Xeytr1WXy1KEFWBER5CF1zCFoxNUSiaIelFjUk/wBkAG59pLucQxmvn0/BbtI4&#10;A8vTqxvrXb9GmeqqWr0S0+PxmV/iSU60/hx1FBNFNRzCoQhUV6gR66bWpMbALcMfYNvpCYwPMkU+&#10;3/VXoZbfCvjnUa0UnHAAU+Y8/L0p0KOYngqN0VWEqlpsdQSUuiSOmhmnxhq8vQalr8cyKk9OlHKw&#10;ilQSaJJbDgAey9VIj1g1INfmKHNfUn/B0ZTEGYxt2j9vEcRjtC8KZyOg0y+WpcbSUhwFRaV1aip5&#10;stTxz1ohxNSY6ytjmIlhj88roFaWIyFyyrdCT7XQRs0h8VcedPn5Z+XpjouuJUjjHhGh4Z444+Xm&#10;acc/lxKJuXJUdTXPH9nMpar+xFXPJLNUPDKzRT1cMMXIlkl/dCni9gCLexRAjKmf9X2/l0Dbt0aU&#10;kD9vRl+kMfNFS5DJxVHilpcelAizIDHPFFTWeJJ7ellmlhKowKSFQnJJ9kW7OoZUI+f5f6q9CLY0&#10;0oz/ACpT/D/OnSi3A+Np98hY6syDF4yqdy8gmSKWJPt8sssLA+F52VvGsY4f9xbi3tiISG3OoYJ/&#10;y4/4vpTdeGt2QrVoD/mP7acOPU5ecHPJJGqVNGa2uvStHPVUMVXRvTU2PqPuFbVJUgRMrKVk1SnV&#10;a3tOxpKAfMgfI0Nf5Up+XWnceCFA4An5geh+3j659OhL6424czgos1uCno1qYBRNRLK5aelnplIx&#10;lFPQq0bOJQ0nhlMpUzIY2HHCC+uTE4jjPrX/ACn8sY6D807VAPp+zpOb5xTzYSuoMXR1rfxPLSGI&#10;TU1VRV2KakqPv5aXK1VSkck7SFWkGosGWMslmCkKbOdRKryHgONQanh8/wDJ0hJGacei4dHUZi33&#10;XtX0VVUigzUNbVtS3jdcZFVmbJqICVRllRJZNIIDaGQelj7Mt+lVrMFD8QoPtOB/Og+XRchAm7vX&#10;o/VHuOv3NmaODHQorRPmmx7ARUlZg46zVVTxYzzBYqqaWJWlELi0SkQq1wPYDk8OKEvIcYr6NThw&#10;4UOK+fRyj62AHof9X+r7OkhvpkyMEs1VSTY/I4ujp3qDI8UT0sMxIrKCFFDRIA6NOkMjH0kHhDY2&#10;tXo4AIIbH208/X5VHn8+qTsGUV49Eq3lklrt7YqkojR02JwryK58xm88EwOisq5mHBWIiERrYXuF&#10;/PsbWcei1JIqzevy8v8AVnoodwz46Ya0TT7qlp540kjlzK0b+NFb7wtIskMqvLdvKEGiNjygYX5P&#10;t8hVt9YNKKaf6vt6rjXno++xq96bYOZqKSsqKTIQ12Nq4JqmrSaqkqKctGtXSIQwFUsSGmM8gsBE&#10;yizAExDvqLJuChhVaMMDGTwPyrmg9ejNdOmvp0cHp3dM8O3oqmRqrI0GUo8XT5BqaCXG/wAQq5/J&#10;BNTy5SFnh8apOfumiihKPGlmZQy+4n5jsFW47BpKFqfioB8jnyqK1wT6gmoOCehxVJKelC0+Lq6a&#10;ZBPiqZ8bU+SsxNfDSNUSST0tb4lnj0OCJIJv0kftv9PYYSjNVmBGDmlCtfIjIPyIHn0jc1Y+XTxm&#10;K6GnpI566siqpaOClhppKTTUpJOIhV0c6UnHidqoMouEIEiC50+1MCkmlCMkny+2p86D7cg9NswU&#10;VPTjS7rjylJCcfHTU9FTkxyFgktYJJaUF6bIlz+6yTK33cz6tIsigX9qSWBIfJxw4faPQeg/PpO8&#10;tfh6RWYx9ZXyVdRBLNja2rZsfkKCWDxTVOXlogy1IeIaRFNSiB4ZGYKt5A1m59uI6xgYqB3A1rQV&#10;4faDUH7B00WYih6Rn94maopotMclQwSeWpyTJDVww0cX20Ax1PIjNFUlhqEYF9VtJ9V/b3h6a/LF&#10;F4euT5j/AFeXTTN5dKqukGTpKY0ayGXG18WSroJBTxtLDkCKZqaWVnVSxRg5XSVtfm7G1SSGJJFC&#10;KCnDGf8AY9a9VJJ49JDP0pilyFRDjaitmqadc1jIp6+meDI1AnWmliqcbMGUwayGqFpxdogqINXq&#10;92hYGgLAAGhoMgUrhh50rSvA1rjrXSIfLfZU8WPpKkUlTTyO8MkeOqGgx+PemJq5K+ujHgNnjKKz&#10;lZYyIiRoJ9vGPW2tlqDSuRxrQUBycZNMHNM9VLAdPGOr46hKXRWUWM+5o4ZYw06DKx1Ik10H+5EI&#10;EJnVmLxzrbyesG9rJ5YtJIILfkSpHnjjjFKeXVS1RTpvrs9LBCamWSaatkjmR3+wplghgjZYkho5&#10;GJ8peVisZuST6jpUe9pCrGgwKjzOf+KGTwA4cets1DTpG1+VdRUqFhqWoqilzMqxyRCqjqqIlFiq&#10;o9KokN/8kYr9FLH+1f2qSJCQDioK58wfQ+v4vtp1Tj0xNlci8lc86RmSokerq6enDtQUoq6cuKOD&#10;SupYYlLMCo1+JlIOr2p8JAAPIYBPEkeZ+Z/w9JesOOqYoZqB1oRVh2pZIzM8M8MsjsZchRl3Be0K&#10;hDTuEZVJEkpDavbpUGo1eZ4fyOaDPmPPgOtrSvdw6cP7wT08kFdSLU4yGqr5YkrpaSanx6AoYanF&#10;F4f83UxsdYaSQpIUBIV2t7dW0jkXRJkgcKiv+m48D9gIB8+PVyIiKf5+p8O46ellWunllyEUKCFK&#10;moqmKQ5SKJg8MdHUCzys/BlRGfUqi1+fbM23NIpiWik8RTip+fkPQHyqemnSM4HDpvn3HJU1tJVe&#10;N5qmamjRaWeODH1tRWLUfditEJYypWqscTTKhAXjV6i3tr90r4bJWlDxFWAxShNANOSBX/JhsW6N&#10;29RJN11tTUyzGpmp5Y6l4jTBDAKCClKGvgqKmRFjdy9hHZra2YSXt7THZoUFCA2MnjWvAgegpnzw&#10;KdV+hU9SKXddNKzTzCrfGzzoYIKipjpK5q+KUUsZNTGFBhQlYJY7EkyaubX9p5dmZF8NSA4BqQtR&#10;pPyyQ3nU+lOkk9iwTHTlBvYBU+3FDSlZI1kip5S1RQYz7omhCFlBaoldRKwYm502F/adtjJYmSrc&#10;eI4mma+WkDAp69FclnJ6dHL+N+99uwVLUuVmiovFNJL/AJBTsZvvJsjqZYaynUkaBObyFWu/j+oj&#10;A9lNxsdws4ZBUAD9lB5fOn5Z6vYppmCkU4dXA7dzG2RiqHJVU9MarHQxHTNTsWMlGxSODXGpMxRG&#10;aNZmU+qzf2fZ5aSQwx0cZXqQ7eBmUafPpq3LuHD1tS4xclJXXWF5FjkgirYWpkM1V93NLZkX1Bif&#10;ILGxUGxuVbvfQMo8Mcfl0dWlk4Pdw6TmMxFFUZDHV+Rp0iqa+thIhois1HWGnYhFmkqghRbh5NRR&#10;STwvDC4et5FEgdzTPS941KU6FTJbn27BlcPS0SBMlRQw0MhMipL4KOoWKhkqJJL+JIgR5mbm+ix/&#10;PsdWN3AXQpmlOgneJobPQ7YDIJWJenpvCamoSWi8ulkUU0elBFpF7SO0hNzcEj/H3KFhKHjwOm4i&#10;p+3pStT050lybNNo9KgGXi6QIjcXJ9TH/fA2ESEAnp5/gPScyi01LGXKGV/SAixaYJfI4igZ1FyS&#10;VZSivYHm/wDinnRFGOk8nn0AXZGKpvtBPXKJacTQ6IIU0yCCJGkUGNLBSrq0xYLxoIJ+nsHb1CoQ&#10;mnReQNdf9X+D/V/IV8bsykmO1SRU5qEaoH8NVI4aqqpXYkyR1gVS8coCBnk0EMshkJuT7AkqDVTj&#10;0pU4r0l+uu0F2jvTGZyrr54op58eJaOjWo/yWskmIrZ4ZOQ9I0zoyx6SwUcXst1UWuEiRBlamv2c&#10;MeRpWv5dbD0ND1brsn5VPuOjhjwlNjqmLHSyUoaZ46SeuaAAST/aS3JUE6FkJAb8cn2LouartVRc&#10;YH+H/L0pgZZGNehqPZuay9Osk1QpQSaNKRqlNDoIRpUK8cMdCf6oA/6wMTv13dJR3rT9nSwwKmem&#10;es3jmYln8lXTl1VZDoF/2g/jaSZWXhBY3H0HAPB9o59xuF+JurqsdM9F97Q3zHJi6mTzGqKwNLTU&#10;qH0BZP20gnKj0c6FDn9IBI+nsPXV28hILcekV46hO3h1Wt2PuDJ5SZYqumlFOlTLDUPJVRZGhjWU&#10;KsFBHT1LpHpRVaR39MjOgIFhyGJkTWSTn/Vn/Y4dEznWn59AHlato5aj7avoaRaTHTVlXXimV0p0&#10;eQyQ1U+Oo1TRKIS8ZhI12J1cEH2iEOumoMxOAP8AD3EHFaUxT0z0lCBj9nS564rMs+bo7ZKoqaNo&#10;YchLTZF46eqilEwqMcksFMGESqYyZfI5Hha4XU2n2iuo1CHGcgEZB8jnFftAGR0qtlIkr5dH62vJ&#10;W1NOdX2IinSsyKvSn7uJoyqxwJE0i2VdPiUvp9VyPq1/aOIEKK+Qp8/z6Pzx6MHtvISxRQmkqqmp&#10;CCPVS1UgU0tHHD4ozIwW2sGwFzyo9ijbJggUKetdCriKbHyCIinWqVmVoaWyGKOZSGh0Qf0UgsS3&#10;1v8A09juzZCgrmvXhk9KjI7ehraGopaikVY1jtC6BW0QhCJmCkFl1GyrYXvz+D7MLq3jnhKsKU4d&#10;b0U4DouWQ2NTYky07pDEr1BlgasD1C09PGbQhnPDWViPAWY6vUbEi4Te2VGIbj06iioB6lJRvS08&#10;ZqcckMgvPUsijxwiEeKPzEqHmVtQC6gbXub2NrKiDgOlSgDHl1LhxFBWUslPHFTyy/aOGpy8ZYyN&#10;GTBVICGWNwNa6h9bD/W9v/SQzLkdXDU6BzeuKfGwUs/3Naz+COKCeFQaCQxR2eCSn03ISUospHpH&#10;6mIFh7CW8bU0H6iZHHr0rqw7uir7yqqRGdKioneWCH7HIGCTXBJSVK+OOoqqlfo5J8TSLdjpsPp7&#10;JFgGkY+Y8zjpE2n8ug/hzddDKcirLC9PSrjpkUhFTzVAV5qihcAznQiRELZuGY/W3tqWxhlUxsvz&#10;4enD7PPpvsPQybY3NDVU0aahHPDNJjKithMk0MqSvbHlTUftltQOq5uV51aRb2Er7amgkLDKnI6a&#10;8NAeHSwlyHnDeKYUsUTsqw1SQTUizKPKJ5L3CEG19Zta9gPwVGEg8OPp14otO3j0kNzZBZxTzeOK&#10;ORIq3JJLG/28EU0BEQrDEymOoTW+tkEJJVuTY6fb8EdGKtWnw/5f+K6RyU8+im7uysRkNPK8lbjB&#10;FkK+MvAsCyVd/tooaaQNZUiTWQKZxrAAdSOPYpsYSBXg2B60H+c/PovVKueg5enMQFMzrFDVxCIS&#10;uyVUGNjpWBLU9UQkix6Cpb0gXsRf2bghiSOIP+9HyFOFfzOOlCJQdJbMYiralrpTR0k5MaVH3aIJ&#10;qeelpiS9NSlT6JySr2ABkV2P1Fgvtbjw5V7iBWlOFDwBI8x5fKnTmkdF53ThNDNLHTGvqpYp5UIM&#10;IdcXFN+/AZ5OGeM+mnBvrZQbnn3I+03esAMaAfsr5H8+LeletFQB0EmagagmydJUGtdVpqd5qSol&#10;WnqTHUP+zKZolsfIRrEn1YAgj03IstJA8astBk8BwP8An9fSo6sOA6Qn8Uq58rKlLT5GoFKpkapa&#10;CGlyFfCFVo5o/FyiKyNrLsOStha49nSxxrFqYqK+mafaTXj5DppiSccOhX2zCPHSicVdZNVj7mRp&#10;K5MbBGiqJZFxdTTx/wCUIBqkd9ceoluOfZFezLqYAgUx6k/b6egHy60D5DpV181OKRKZ0xkcVAEq&#10;6dTKaWq0tI2mPFRQ+qS5YMUbTf6OfpYvQkvrBNTUVp9nH0Hl1QyAcOnKir53MNaZLFMVGaJJsX9q&#10;I6JwYtVVSutg6MDLCUVmuDdith7TTBShU+uc1z6D7fPrwkXz6GrA4Crkioq+Ci8wgpKPwTSyRRme&#10;ipmNVSimxVPdHMwYtLKxuoc30D2CNzvY1ZoWNOOB5E8e4+Y9B025DHHQ+4jbtLKHZZMfLBAchVtU&#10;S06QT1lJUMDUIYpBp/aqCHTQx9GkD8WAd7eSGoFRWmK4BH+cY+0dXjGNXr0sIcU6p97Jg44qCGL7&#10;im+2iWo0mOEqtTTxLwzIFaQxy8NYaRdfZM0pJoWNTxqaf7H7OnK049P+ya6SglAgqpaqJpHp/DWq&#10;sFRj3nVWqoKqGJSjSlVBhjsLyHUfpf2/CV8SpAH+A/YfTyr6dbWisPn0YzBZWlo6eFoIo7mKGO9M&#10;izCuatkMtWGWVrzFGuXQu2gkGy/QjnbWDRgdGAdAAT0pakeeOEANOEEbpNrmNPOxOiF6iRAQxVxq&#10;/bT6NYNcj2fINQAHXpKY0+fSHyFDkJ3x9PNJFTiaurC83i/yqieSO0f2VTKArtUnWpLghCqkt9CT&#10;m0RaEny/1en+r/AlYdEG+QuQxePiqaKJnfJ09PLR42sKPLTMsGQWeOZIXBIeN0VFlYaUJcKSOS/c&#10;gucfDXIrTBFP9X7OiLcnQyADoleMhgeokqVw89UJaiYwq0yP9wkCeQT1IYD/ADzu/r4Y2UW5J9ld&#10;47eHp1AUHkPXyH2dEyAh6dDBgKJ4XgjjWX7SQR5HGPH9vBUSytUa5vL9rb95GRvBZRYAB7C9wjeS&#10;6iSfiGG40FRilfXz6eVADjoasbWSyTQQNLIkCQSUNPPPUrMzmJTWtFIzjS7BWZYlINjpW5+oJyaZ&#10;NPUgDhXHlw+fy6UgE9JncExr6kNW0slTjYY5HENTFUwiaOFC/jovt2Swii0TRxkvrLMT/T2bWUlK&#10;kGjHzFP2mvqagn5dMTcP9Xr0UjcNR9prkqJHRqGoyUcdN5lyEq1UswqKSDEySBQKj1Ov6gAlrhgB&#10;7HlpRwFXgwXNCMDjqp5fl6jz6TKuroIK+nrAIo/t4pmeqEFTkqOllMtPWTKappaiIDUzyq37YhQK&#10;BzrK/Q/Ro8knSAKgEjI+Xljzrn5efXmQr9nSdihWeiq48jVVHio8hT4umgZpFZmpRpSscIhClPJI&#10;q6tJBWzX1X9qSxSRTGBVgWPDz8s+tKmnqetKpPDrPAtRjZ4VqUnLYmprBPW1lpFSnSmKUtPSKgZD&#10;KQSwL3Ktpsbe6NpmXsI79NAPmck/Kvp04ilWz15Z46WpgcGjnuI44IacvF9pSo33MtMlXTgvI7E/&#10;tow/AYNyR73oDKQKihqSQMnhUj0HA/l59NdJ6o0S0caB18lR9xI0ZSBKkSmoLU7ksLuzRqqyFPVE&#10;ApJv6SpT4+FaU9SKedPzrSvHPXumWsp629T9xTfcI8dLpjkEUFRV11QQiFpE/TGEMcL3JYFdYAvc&#10;KUKUABNanIqaD/ZyfTNOvZPDqRDSV8byNWQ4+euQQtTqlJ95FXzROfHPTrMqz2hIbyWbk6jyLe/N&#10;4ZFEJC5rmlPWtMZ8vlTq/ht16YRGGuLxCapi8lNWx1QqamPJ0jL9wtWj04WWCdpQyLHwLMACeB78&#10;B8Ok4NCtCBTypnBFMk1OevaH9OsMCyLJG8E0Ecc8P3SUNXBH4ca8cRAeqekAKkEOiELa5uwuLe9v&#10;pyGBOkgVB+KvkK44U/yde0N6dR2DSUlZbQka0i1FMquUY1KzL9sTEwVi8nEhBAugGoWPDgXSwzU1&#10;INfLGaeVBwHz6dCAEEdMNVRyMjtJAqPGfuKs1PlesnnlN6qUxqCrF2ZDEF5sDyAbhdG2dKmo4D0+&#10;X5UrXpSOHWR5DSy09RTQ0iVNOj09FS16Az5Clmh0vFJSj/OKNRaIFiLhrkE8XC6gVetDklfwkH19&#10;fXrxFcdZIcpSUyQxQqjy0ML+CeORhFVQvGZqmaSw1xvYiMBUIYizcc+9eAzdzfi8uFPIf6vn15UI&#10;4ddVGWrGp6ZKZfLWUyhqyWOiWRpYqeQyUtT9tIGRJ31/rpyG0KSRf6bWFAe40B4Zpk8RXzA+fn1b&#10;S3XA09W/lniklx9D+zOqzQPBFHYGFnp3j1MweMlZWUgE2ZmBsPbgoKK2TwPr+fp5U9R8uvaT0Yj4&#10;59Nbh7a3n9hBTVLYbEiLJ5aWhEDUVW8iiJqerrJlCGXxvrkkZ/Te66nFi4IPEoIxViafMAZwPTGP&#10;XI6Sy6mcQQ/GT1sUfHz4sYvau3KrJU1MafIYvFfwdo1MbU+VyELfczVEVUVJlaSPTHI9hwSCb8ex&#10;TY8t6wZnyf8AV/qoOjSKyMZUcfX5dB44xkWblxm4qaPIVdBWNUCeKKOKCQvJqhpah5hdXU6ke49O&#10;g/k+1DQxxSGI9G+gKKDo2dNmUxWzaYY2GmmojNQ0kVRjIQ6U1DNF5PupKyQAu1xqjCgKLBT/AInK&#10;hVhFOHWuiOfJKrw+BpBHBJWST1arPNRRUk9bTQw1DH72cVEou8sptI1zYPGLcewnupHjDopuBSWn&#10;RA5MlTGOWWZaWsmWUwjLvWtRSCNX83nrpZNH7QjtEpkRizWjFxySjz40+Xr1YmiVHy6Qebq6LLYa&#10;okiqo4Ycc0D0VRSeSn+1nlqwKaveQBA8yl5Q8UiD1cspX6MMgVs5PmONfX/i+P59JnOKnq2340dU&#10;U2ytmx7iVqtd0bnp4qzJRQ1GsqFphK1Lot4qUgrqtF6UX1gE8B/ZooppDOfw1Ax5ev8AsnpqyjM+&#10;qvr0YOv27R10VBW0cPhejq0zdXLPVRTU4c0w+5hhlkFpJCQWe1r6RwAxAEqpGz06N47YoK9B9vTP&#10;4SnSHEUH2ccLxQVMVfj0Ar5chOpqrUy/paPUNcl24DG36fa24aFbZl4dpz1vw3WpbqnTuTDLn8rU&#10;tj4K20r+dqeupnWtmgqJWeUNVyXMYpiQJo7ByVbTx7jt1pOa+dfPH7Oi6agkI8uhE6Q+KU++MnC4&#10;hyC0WUZDUUdFUx+KnpdAYvC9YqrGo1MRJZybkC1gxUW9o9yQij/P+fSGWYIaIM9bNXxd+L+G6+2/&#10;i4koKVKySkpl8ixx1HjpY4x4UkZwVZhcK8ltRuSPqSZC2DleKIeJMKk9UtYHkfxHPVh+L2NQ08Ku&#10;tLGWUqSoIVQ6CwsNNyfxweAP9h7kCKziTAXHR2kKqM5/1fZ/q/kOeU26rJZqdVGk+hQrAahckDSL&#10;H/EW/wBf28YkApTHThVVFVHSGyu3/Gh1KPzrhkGvyK6aQrkC9l55/r/t/aaa1R1oOB6bwtWI6QA6&#10;6Sp1L9o5lHmXyKigsrHWsYka/wC2fyAefp+R7KV2mLWT69eE6+nTBLsnJUYSGDF/brTN6qgAuojY&#10;cTMpA/tX9IJ9qTYIq9o6c1GmB0yfwTIUCzi+qqpopnpnZf8AJqhXA1NOpswsCSPxe349pJIFUHpg&#10;yEtQinQHdk0lXj9rVGUxdNSjKRCoH3tV9vFHMZ4RNUJKzAoA4bxodI9RufpyGtzpHbkgcAeqyoBI&#10;tOB6p47N3hnsvl0auoXWroauVaemqXTxQGaiK0c00koKIJAul9IW2gkupJBiq+OsmvD/AGehFGP8&#10;Wp9n+TopdLjqmYfa1CxY6ljldYKtZ/s8xMBK7EVn3iHUYmf1CLxq4e4cqOUlASWz/k/Kny6YIqKd&#10;BllohipnoMflI45BjSaxoal6yOpiiqzJHK0tOWuZdQ8hDPo0rcn6hSO7uYefp8v9X7ekUo7iD0x4&#10;agpq2cVcdVWTQS1wid6ilKOpJ1FY9QDKqqt3ve5K24NvawABtL4p/q9P9X8g9bx6zjoQMLtSsnq4&#10;YK8U80FBUTUv3ImenkaSNWkgnWkW4GiQhXJU3Ib8WHtZGqAY49GUdsRk9YqiKrennpUSJazS1TLF&#10;UgVrY6JG0z4iCnhsskcj6T54jdXQpfSTZ40xX/V8/wDVx6eIwR0FedTzpLSzVlbSSNLRMsU1I9Jc&#10;zqWeKmrWChy10kChXVLNZnPtPLhSQP8AV9nRdIcU6L9u6VXyEtPNSPVO+Oq0RhVXq6kD0vRPHCEC&#10;PJISoQMD4ksR6rFGAD3A0yK4/nwOBx+2n2kiuD3U6StIkkjUIaSKqermlo6SnE1NHSyT6BGtNW01&#10;KgJaAq2tndkv4yCTc+/MBmlRQA1pn7RU+flw8/l0wlehEwGJh1hUp4aXHwIPNTGkSVmnRDF5ax21&#10;xSTDS36dWlVAa2oWpl6cSfL7P8NPt8/5KoQT0YfYeMqqZKmXwUbUxo6erlpmjWfw49CEaniHKpIR&#10;IszwRgqDcsfz7MLVFp58f5/6sV6NrddIo3QsTuJq2jaR6CokLzwVDIjVNBIkkRhoq6np6fkFI9cW&#10;tbaSV/p7WkLwHS3oOsq1N9lOslVK0cpP3VckcgefLeZoj4YgFaOOOJNMbkoCAB6j7o4AIp+z0H/F&#10;9MS9Fy3dkKipmg8kNWJKtijiecFkpXb7SKpWGRAspLLpieRCCwcjklg6gU1p+XRS3HpnjgdZo4Jj&#10;Ty09HKxmNfL9rJpmQERwRxE6kDeNtKnUpOo2U290K+YrU+n+X/Vw6r0yGppZErKmWsMVTijKIJcT&#10;QtjlrI3lFJLhaWSoA1KpCVAIW6sL6Tq4voOBTDcanV+f+Qda4CvQsdb0NZDlo2rfvmrseo/XRqK+&#10;mkAE5amnP7kyeRSZFkQKANII1e2mClqpwP8Aq4eXV4+9a9H12pjZfs4aqmoYscs9FW1sAaFvunhp&#10;YdP+UqwuC7Kraf0h/wClrkSWFpqQMerVUY6EZDjIK+matpWcV1LiquVVSM1kFHJdXjo3A8ckjsGV&#10;2K6l1mwJAAEMS6Vp02e416M70/gjmK9ZXpKsLPJNq+5nl10TkrHTY2WoQAvrPOrSGULb6A3KNxm8&#10;IY49KbFCXJ6O5gsdT08tMpp2ErwTiJ5Brlq0jFi9UQoLOWHjYaQNOkkW49kcba3JboQxxhBjqRno&#10;IWErxl6YNBYPLAssDjxepwOCHjAGklR+QCDa1pFqQBjp3orW+KfJPJlKSjpJqyO5eSK/2wkj8aSQ&#10;O1TKFbRH9WEbfRtDH8+0Ex9f29OOyU6Jl2Jha+pmpvtjKGopNTY2ngSppo3gpjBT0kCBVkkMeuRp&#10;XItaQEawTYOTEBzXpNKwpXy6B3bGAMyViPTA1Bj+2ghr4lDNHlaww1dMKWmAHnkCnSxKgX/SByWX&#10;diQB0xERw6Hxdr5OJMas8Lqsxklrqupp6elrKYEhaWhpSPo0VruRcgLpv6vbXiaRX09P8PSvj0AO&#10;7tgSGaoFNVSVUjVklLTVDzzU09JEJmkWATqpszlPJLYE3K+oavayGYkDH5evSK4BrQdZtrbajoa2&#10;smF5Ep/HPUT0DwJXUUIpik8JinBDQa2eVvCQ6sFNtRBCkBn+LH8/+Kpw61ChGT0KiV8UNE9Ut6On&#10;hpas0c2OqGaWPHGUSSTvQ3WSTyMoKAsSFa5kF7e1qZXPSjrPt3elVrYSOXSidFlmlWEyQsqhYqSS&#10;NkIj1khpFQDn1Bzyfay3lSI8OmWSlW6F9Nz1sFFSZCYUpM8QgSTIj7gGBpC4RIIxYIjhSGbkg2va&#10;zezBpEZNXTLHHQd5bcOcyNVCtP8AY08DtFSzsytNTVdZPepSWmaEHxwyTsweH6XB+nPsnuJS7EDp&#10;roPlhyFfFV0z11PBkJ6ior6zVHJBFBA+k00zuoAGhg0BtwhCnnke0bf6vXr3UKm2VufcORnqKWof&#10;LvGZ6KKWOW6Y5TpDIrADzl+Wh8Y/w/ABL7y/trKOs5p509etCMmpHR8Or/jP97QUFZkoEWaXFJA0&#10;UTCrgmkJuameKa2maT9EqqoGk/pLAMQPLzJNMSIMDy6ulkWOp+rButOi8Lt+hx1NR4qGNaMKyvpR&#10;/wB0euKSQOrOTGb6LnSPoCeT7f28Xdy4eRmyfI/5OjAWcAWrDPRwNu7cSJAxBdNChJzGgdv7NzoA&#10;A59yptEUiU8x516TtDEpOD0JFHh1jjIZEIkIe6RghpL2cm/5HFz/AEt7HdrJojAPTYAb4/Lh07wY&#10;wKQ1xwpsAFOosbWYW/21j7WrLnqyKv2DqTFjyhICK6libJYD+hBB5v8A6/tXFJXh08SgFOnGGjte&#10;yD6fpsoA/wBqFvr/AEt7XRkEVPTbNXC8Op3hCj68ccGxJP6SBa/+2t7eX4uqEk8epMaAC/6/9UAL&#10;i9v1Wtxb6f77l2oGOq9cJGGoNpWysFBa5B1c8f8AFfe+tHh0HG7adZfE39uKpYliAykNFZvr/Z5v&#10;/sPaW5NP9Xz6bIGoHoLMhSrHlYZFjUlRARYlBNqkCFj/AIWsePzf2D9xfRPX/Vx6NLUao6dAz3th&#10;kgx0eSEcp8XlDNCiOArMHWWcv+EUB2H9ePx7LfqKvpHQn2Vi5K9Ekq66IRFHmkWSA/cxnxMjiCMk&#10;yn1CzPoJMeq1iL+0crKCR0NIoiDWnSUrK7UyaWijCqUabVCUV5fW/wBxf0l1WwOgAkHUCfp7Lnlz&#10;TpckRP8Aq/1f6v5JOqyCo8UruqvNMbGSKzGuYGCS0agK2tRdfp+bt7Su9TU9KliANemeauqA0dO0&#10;FJ5BJM07CMzMoVQsBgoowXs1vIpWQqD6T9blJxOen44lBAHSayVRJTsEjaCa8Woqsjh4qV2KNUVd&#10;O3J18nSpuLLawA91ZgvStUFKenSXyM7PA0MMiU8BmL/fQl6X7yB4DooX1WZZCdYNgVsFsbCw9Woq&#10;Orqunh0HGdrVl8VRFrNRDLJFLOlStTCD4/HH9wh/WZLqEYcKCSfr7q/w9X6D3JZao+4cyu0rLA8k&#10;mRqYjJFF5YCzUBEC60dYl1ababgg2J9skgCp6VRKGFW6DTLZmkaFAIKCjrJKaqeSSWNfNSS08Qkp&#10;Y44qUNHDGYyFXUtyfyp+uwa5HT5KqvoOg5rMgZZStLPVNJWVGqKBjDLVyPSQg1skVPIoWJYkCMqy&#10;SEFCdLAkD2pRKfFTH+rPSVnFe0n/AC/l0gchIojjSg+6oGqaymoY566EVaRU9adL6Lgr+0sZeOTS&#10;HRkFrBiQqAHHHDqpoaBa+VekVVzQ06V9NE81Ypl/hxby0/laiVzAsb1LoLpIgOqSS8jcAH6t7eVC&#10;aGnz/wBX+rHWiFrStc0p8v8AV58eg/qqlqaV6ikmmqKqqriXpxA8VDMpHiSlxtEuoxRpyZ576GCL&#10;bUT7UiPVxwB/xefXphiAajjXy/wD0p5npqlqEWrx1VDVgTQVMUf3kMrLTYxIkaBpXnlDIz2BkKBd&#10;QYrb+ouqjSVoaUPEcfs/w9NvQFSDkHiPL7f9X+YJdMrEYZI0d6RpJZ6iko6nQBUGKR3iCVkwVrsz&#10;cAtZ+DYW9qfCyCBUUH5Y9OkhfBFacceueNfnx+fTFUy08hrXqGmlqVeFZZYxDTzAUsCyrS07sNKJ&#10;M+tIJ9B0sNfOse1CrQinDyH+r+fTDle4n4sV4fy+Xp0zTZKmHmgkp62KGjqYnaNmiWaBJaXyxtjY&#10;0IUzRSaWLuTxaQcED26I8ClM1+z8/l/xXTJkUVFCNJ/MeePKv/F9YqiaomZlZa6srWhpqdY6Kohz&#10;E7y1UaTTx1zVsaqT4/QJUhYR6mUtce7KoHmKeeKfs41+dadUJxwNfQGvEDiDT8j5V6xedpyStJE1&#10;VQ0U0SyCqhyEddNTzWLwBrK0iaEgEcRICujDQ31voUcDjj6ft9PXqldRwMj7D+z/AAfZ12RV1E9F&#10;MVlinrmqKSQT0wmp/KQszTfeWuUI0xSDyB1VWvcn36gAI4j7evNqZgKca+X+r7PXri0kU1DSVMMH&#10;8NmMtVHO9QhABlfwRTU8I1R+MkMAVUX0/n3uhLHz/wCK/wAPWq1UUFP9k/4Ooc9UMe7VZrvFBI9P&#10;TRz6HlNQaVWFZWU2lQSoYvDGpUHWVJ+vuwXX20/1Hy6bLaSGrwx/s/Z5fb03xSUlfD/wFyEcwcJT&#10;SmJpzQuKz78xLJEAEmglsFmF0Kkj+vu5Urw/1eX7PP8ALrQ0uKUP2+ma0+0dQqp9c1TO0arKJFqq&#10;qB4Y56HI0tK3iiSkih0hUQvIzyE/qYkAggBxQAoBNR5fI/6v5dbNalqZOaeR8sU9PMnqE8/2zz1V&#10;FF5JPLSkQl2d8dQldCSVC1SBX0SkesXbx8AqBYb0gr3Y/wAp6saKaqK8Megr6fb5+nWCrlERqhae&#10;OqFRUJBHC8dRU1NVOnnZXjiHiVo1Y1MEirZA8hAJAPvaLU0HCnH/AFf6q9VYgAjNT6cT/q4/Zw6Y&#10;0ljSeVIxRViEUdbTT0jXlpZoSzwUVTXaP3XKEnUGDKAA4t7UlSfl/l+fy6T1ANBn0+VOA+Z+fHrG&#10;dM1FFKVmNRUl6HG/cAXdaqczR5OdoSQLODGZGvdSGNuffqUbSOA4/wCb/L1SlVFeJwPnU1r/AJOo&#10;+TqmRxG9RHA8dCHqKC6SRS5CGA/cGmmiXS0arwg+t7gfUe9xrwx+fy/z9Ny47dVPP8+H7B1BpZKy&#10;fHYuSERSmlRo6+SlhaoeGnJ01KM0w0tJUftmQ21qT/Q+3SoDEZr1oFiiFa44+v2fn59cRNHSNReS&#10;OGqgqkqFdCrLUwgC87xLLdS8QPoMg5+n4BGtFa9e1hWFRg1+37R9nXCesr4556OWikmqfJEY3JoW&#10;Sqhdgq1REo0yKzJdZH1hV4DAr72I0Khgf8P7OqtIQStPs4ZHr/m/Ppx9DsYPJaSesgWY1dTpjkjR&#10;Ca5WjhVo0HLmMaQ7l1CiwU+6aQDX/V/n6dBFM+o/wen+DrGtVUzlIjNG9DLP4KlzEqvRwU6gNSY7&#10;yEAIoZIpdOvxkXtewGjGtC1M+VOqlyx01FK5+Q9B8vI/Z1yYmOpVoo8dDSKZKfRXNpo6sVJM5MUg&#10;5jdylldRpJUW+oHvWnHr9nW/xDTgfyNc/wCTj16OAnxolDL9yk7zNOssNKVYMUjLef0WDEIoZbEK&#10;LcX91IFK19ePHrQ00pQ1B8sDqZRzYuAU9XVw6otErz0eh1EMMUmrXQTxKW8ySabm3qfm9uSzIpNV&#10;X/Vjz6cVogdTcM4/PyP29O8FoRTwTlKmGSneKoMWNjWlq6RJZD4hXMraQNUkZckspW6gcH2wUByu&#10;D6V4fl0oA/Cc+uONPnnGc9OKwI8aQ5KKhEdJDDK1UTClRJ9w5kRqdqfVIQ0RUzAWe4A1Bb+28nKE&#10;5+2n+oHp0DyemPsr/lr+0cB0pIm+3oXpNdNFJRzUzYxwXr6ep1TDyJFW1VtJVQATBNpI0RkMSbpm&#10;FWr5efl/Icfz6fHatB+Xn/M8Py8qDpU42CGkrhNVVUEzM0k01VJFM8lNXKGWAVKyoXSkRR4iGCl2&#10;LGw/CSQ6l0gU+XqPl8+lKBVbU5r8/OvzHkP8PTjUg5WOuqXMMqU9M61VVBAvlqZNQnNXDTgtMIYH&#10;to9RdtS+kDT7YNIwONfT/UBn8h052yajg04n1+dOIA+09KOoqBlxppKuRI4vHrmaIJLEaCmV1qJa&#10;tvVMHZdI1rYBiTcjhNpCN3Lx/wA/D5dKgyv8Jx/qzXz6mUiPJBU5OeP7SsfIU6oHnp5IaCpnXw1t&#10;XMWsNKEEoqLyHsfz7ZcU7RkCp+0f8X/g6cTILNxr+z/V/l6U+HpaSatkpQss8zFKeKelMk8dNNSA&#10;LJWrI1llMR0KZTpayFQLG/tLLhfl/nxSn8/zr0pjUVpSv+D9vy/yU6UfpkWECNMcMdWLGk8ELxCW&#10;HFSWioWpI9QFM2tqiSWTTJw5sQA3tG3n+KoOPSoznzOAB5dKVIYihpQj+RoB9nn69KnAmAE/awjG&#10;irlyEK1tPPTyxqtSDPRGYS8OZGDRKoZWQEX+g9sS1I7u4ihp/I09PLPShKAdg0gkiozxzn18/nTp&#10;/pIZaKnr5oQ9As9VS0tbHPM3jo5oVD01PU0tYGFQszvcquqxbRqA+rDVLCpr5/6qenz+3q4wCRgc&#10;D6D5UPr8ulHI9NJHQqXjam8HnnoaeCWjNJTSt4qmqeSPU8a6W8TRn9aglbWv7a01qAM+vr1btJqa&#10;fZ6f6vTpzo6f7LQQESmmppUinKLUt58aQ1JO8iagkRYhmjPqsvNjx7ak7xX/AFUPHH5dXAAWp/1H&#10;y6dIHoJY8fVwCpM9JMcZXElIocllqjUkFO0gUL4hGNYfSqqPT9Tf2w2pSQeByB6Af6sdWXTQN5+f&#10;zJ6e4xNBUxfufbQyOf4camkaarerx0IWuDwQXdHcDx6ksjBS5uzEllqFSPMceHA8P5/z6dJ6zYmK&#10;VvPUfYxVDUlZUR1FHGyJA7xxM8cwrWRpVjWNtRSFQC3LMFY+6NSoFaCn2/7HXunHG08TmDylY0yE&#10;tQ+OqTH5zX00kGqSuqniJihp4TYQljqd2DFRcD3VqAVUY/wfZUDJ+XAY6uAv+z6/7A/2enxlmhlC&#10;0U7GkWpjlzEmJjWfJtGiClpKOWul0p4k0tNIoQBRYWN7+648xn58PX/iuvMBTH8uPT1LSNVQ4mOn&#10;dqqEQTVFNDUrFH95UTOalmq5KfQzRhBpCgXj5uOeWQaNX/V+X+TrR/P8+sNRTkxJkRIKCOsooEX+&#10;IvJPJKadWSGimRh5BOVuV0XF+R7tWvaR/q/zf5a9ezx9em+kSX7WMmAnUKpjLNB56h4a6EpTw1VQ&#10;48isgAEf5JIFwL+9mlSeH+ry68f9Xr+fTLPGiSRU8QdJoonohTAPVyLHUQGVEhEovFZgpkj9YQWP&#10;IPt4edfOh/1Y/wBX+GjfCek7XRzzSOjromqsVHLSVAo10O3+7kfw2SOJwpZ2UCVL8G30URlaVX16&#10;YoSaH0x01VNMtR9rHNNUTwVaKszrP5qaoqI3M1PHTzzMokn+hRUB0sSp1WsX0otaDh+38x5fn009&#10;KY/1fn59Mdbh5AZa0RIXgRlaSrYwyIZ0MKSTwqi6G0JKEELawdLEWJ9qI2rx/wBX2f7PTDr3av8A&#10;i/8AV6fPpC5DHUVPSmSkimhmoZY5K6lNVI1RkopUaN6ulo3UB4aYEGEx3Or6pZeFyElsmpPAkcP+&#10;L4dMOqBajy8gePqQPl5fn0XHd+ASUOEWlnel/iLVQmjC5TK01TH4qOmjjh/aMkK8SyKbMy8XtyfW&#10;c2nBqAaU9B6/6vToiuYfEanE+fzrgAeX+z0VXce3aVdKBihpdETR1FWTDFkGu9RSUTRr+6spDuXf&#10;gawCL29i21n4ECoPp6fP+X7OiO5sFANTkY+w+g9fMn0r1//QKHFloI4o42q0l+2Stq4YqxqVqHRM&#10;CIiNRFwCDq/cuGay8gt7NBx6N+sKPFS0aSTNTQwwvBVzSUrVDZRkqk8kjVVPWRF49IJZX0lQunTJ&#10;Y+q/WxSuel9t2SX+ERV1PXTU+uF1qZqp4q+ath8jKlZIpVUPlKkxJYSWF/x7cj8+mjSuOp/3Ahqq&#10;EivcNJaeSjWmlmaop/IQNE7fSSYhk9f9kf0Hv3+i/wCr06p59R8hKAk4qXmrFeJXgp6wAJTSVLjU&#10;FqVB1Ek3AU8MB9Pr7Z610hcklMQlGfNSS0zyQVFRJH5pKcS3nqoKxZPU7CQizggAfn3sZPVWFRTo&#10;SOmKuWPckfmZqBGijlmliXyZHyw1gpia9pOJDOdSRkG3AJ/T7YulrH0UbgpZMdbCnQdTBkqKjYKY&#10;2liVXSPxgONKgNOpUWNjZbcGxH4sCNl76HpqFmWML8ujxYXGExxm5YMPJ6QsRADepGVRf6/n8fT8&#10;+1EagCo6U1PQlUWP9CKFUpZbaFCpp+ttIFv95v7c6qwJHSko6MD0C5IsLrbgEXBDAA8/4+1CfCOm&#10;/DJ6foqQC1gLheOBYm/9r+v+v7uDQ1680dBUZ6yyUoVSxC+qxIt+k/0sP9v/AL7iyk8B02VIyR0k&#10;8pSgiQAM5drj6AgWtpLKB/r8/j2qSn4uHSWWlM+vQZ5nG+VZABZyFZSpcOzI5F20jjj6AfX6+18L&#10;UbHDovlUEEDoL8hh0MhZVVmYtrj8QCyrb9Q8i6V+pB1ck/T2ZI9DnoukQVo3SMqNuwJH41VQIWkj&#10;VI9MEkcrJqVeRwhH1ANj+Av4XrIK+nSN4lpXpiyO2I54vJ9o9MISUsWEjSArYhuObcEEk/6/tdDK&#10;V8+mSnUaLbz6nn4hjWNY3dWSRKuTgL4xpstgL3IH559v+ID8z1oLXrO22FZ2c6JXlhEeoqvjdtYZ&#10;A8TC14yQdYsb/wC3968QeY68Vpx6VWF2gSq6l5Z7GSOPx/cECzpIVB0kGxBPP+P9S66mPl0/Dbqw&#10;r0tYdnjxIio30VXBkSMsEF/3VX66frc8m31H09lRapr0oNoAKnh+XSdy21qchpEh1vHHLYabxssg&#10;CFZRJpbj8FT/AK9zb3fxCBQdX+mVBq9OgmyO1lpJBqEFLDRaofFHDIto6tQblfqWDWJPpGo2J4sH&#10;FfVx6VIFA7ekjW7bpacFnS7RxeZGQCZUVzpR44JBqYMSBqRjcG5PtmWMHLdb1qDQ9APvPY/kpquq&#10;gijkeZHSqepcQw0049MTRWBVUU+oIDzz+SfZZcQ0XHRhDOi0B6rn7X2DR/dFQYqZWlhhlaLxv/EJ&#10;paeSqbHx1ZAV4BoLyEDUL8fT2H2jpIfXo/tSspqOiE5/GwxZCoiqJJ6w06u1XV646WWGaolLQzww&#10;NfzLGqANca9X09t4UV6OokVlx5dRYjAn2iS/dCsqIpaeKGnjhjmkni/egbHyMoP7twkmluQzBhce&#10;22XGocOliDH2dPcMsUHgpYdIjgox4IFjhjqaJaltNbUNWSh3jilIMUtgDYgswHtvq/U6JYp3qBPQ&#10;ngP9nBJTGONVpzqEFJDAJUbWf3XLcEn9VrWo9etgVwOuSOyCKeJY6tq2KNjLGiSqlTAzDTSU9VaO&#10;bVxqIYGJl06b29stw6uFIOes7VVvK7ef7WGGKnqVr6aZqwNURmKMxiXQCjsQNYQMliLkW9t9W6lQ&#10;BqeJJKOGKiqmu1HUfdO6SUUQEdRBMJAGGs64luDYg6bW9sv8XW+plNGslHG9F9rU0c9e6y1jAvJk&#10;DR+m7KoLojEsAWA1C/PHuvV9B06un/HvDBDTTJIjGGaolMqTaaVochIYJ2CSJdSdOplS3IuG+oHu&#10;nm+Nfz6dRDSw/Zww1UytArK1TTUyNQ/5zXCzQTsxmkkJb9PlLatQ08+/dX68niVqSLIVbiaSSvdY&#10;lphPEqIA1bHUxwABQ5OghUQrqvzyPfuvdOl46iSSgqIEpY6nxQRRRNLNTstHSGalgq2q9fiQBXNh&#10;Zib8A3JsPhPSUUJz1I/ilNK0TLH6RT6oxj3apeOJYrRuofUw1c3uCL8EWA9vdVNK46dYKGmZaejC&#10;ZDGK8cb0TUs8DUxEk2ppqtXFvKGUlojbkegc+7L8XXhx6nUbyvJWzR0scscVWtChp43Vp5Ndqyvl&#10;o2UkLbQUKk+q4/Ht3q3Sniq1knkoZIIYY3SGpnylJOvndoHaGmaZPV5S3r8hXhQfxx70em38ulJQ&#10;TJ9vFqZHCiFYJY0rqRaennJihfKxoNMjm4CJJcj9RNj791TpSYtI6daaKip5no3kMDxVzrIjzhTI&#10;09FKws0IHrjjYtrN1K2Hv3XulJRJ+wskippaojjqQRHHJBTUqsKyJ6m3jbV6WjZF0qLA2Ye9de6d&#10;qhAlOWpndlgbyaito3jWPTChQKBLCqNzd+TdiOPdW68M9JPKiSmi8RFZNUOUjiKPHPFJ4xoMcdNY&#10;A6VPkV/pYX5+vuvVgKHpnxEL/wAVgmjkpk8dWBERVRxJWTVC2uyldUZBshT8lrfT3R/hPXn+A9G0&#10;2LTNDTUzRRt5KNkmV5XhiqEaWTyywSkBg7SHUqn+wVN/aeH+0P8Aq9eiW4/y9G82dRhY4vDTpHq9&#10;RoqhykS08t5ZdCcXYGwIP1sw/p7M4sV6LZTU06MDgqZXiQBAlmjWJ9aBGIa0n7YsY0A0qFP049vK&#10;SpqOkvhZwehewtJChQRxxAyeNgVlYIWPOrUQNOoeo34A+n19vIxbj1p1UDoTMYiEpf1aiFsACSfp&#10;puP8PqP6/wCv7dT4um+ldGF5ViOOGJtpVvqTcf6/t4Eg46afj1nY345ULYHQCW/2n+v19qAKCnme&#10;tD59N9QUINgouumyldTXPNlvbj6n3br3TBV6TrIEZYhgOG1gm1zc/QWAsAfdl6qx0ivQY7mkXwTg&#10;EIqoyloz6ybfVRzqBP0H+x/PuwpXPSGQ9EJ7sziUdHk2kpairSR41aljmBnljdRFFFDpFhF5GD6j&#10;9Bq5Fvae4bSMdJ/Pqhj5PblnbIZGjennWT7NUakjjSamkrvJJLAqxNa9wulZGIPJWxYeyGYd9ehp&#10;sxUxVHE9FSjyIq6SGtiqZqdGpqXHSx1NIwkoI4ZClTjpqJhqikJAfy6QCiqD9b+2+jsEHh0roJIw&#10;0dLUQUUhqab72mggX7VVrmQywNTVK39EoKOyNe4BX62976UdR/4h4ajxVTLBLJTT1TU6yvK1dIJt&#10;M7yNZQST+j1lkJ/AuPfiKinVlpXp3nyaV7nHxq8hm0S1FHRMpxtKXI8j4wj93SWIaVbB+CwupNql&#10;aCvVyMdNuTyJpKn7mrnpqirkl+1poYo3BejcBWNZTQj1BRdYZFRV1f2m0ke6dVJp07mtlp2qIFap&#10;SBIXMSRPS1NqN+Zsg0ciKUUuRqMLMzEWAHJ9+631JxqywS0i+NaenpogzRVM0aywpINNJJLE900y&#10;zatAJ8ji92AF/futilc9P1FVU8cNBDNBUQyNPLSyMsDRGKvqJDLLoZANETNc6yWI0gAkH37q3Z5V&#10;6WNLU0uPb+IwGrhjM320pjmMlTLUVBWAvEHUlokPpZGALmw+g9+6fDKeHS0xK5J2nD0lRMaSKpp6&#10;qreKngMdLVveIU/hbyRapFBbSxN7gAce0xFRQ9bYqOPSkoJHpXM8cdTOJqF/HJB+1UQIJPBC1QKg&#10;aGlk5UlmUaRexb3pgCNPr1rWnr1DycORlilaSkmmWWaOWjhiMKpFLCgBkjc6RLGoGiYQk6D6rhms&#10;KeH8+q+JH69ctmYt5c3TRmMpS0/3klGTTP8AbTRUgDxxPRIoeMwHUp8o1SgFluQL2Yd2rpPczJo4&#10;9WydJ0DU9Jj6URRxOqUsVK/jSZTGkfmSdri5jeY3cD9PHHHs+tAAorivQIvmDS46PltOCQmIFAqS&#10;LrZDaPk2jWMIQOVZWGr8tf8Ar7NY2GnHRZLSo6HXDx/7SGlBFmXSA41XI/wtYfX/AFvx7scnq8Xw&#10;9L6hBCqrCwstrKCeFsAf6fUe/dOdP00AkpJI141qwU/kHRYk/wDEf4+6PQqQenYjpavRBdwbRhXs&#10;bLVNa6x0FDMtZLCUZFd5VKxypIQOVALWNuT+fzE+77en7yeV/hHUx7NuRfZ0hi+Ph0jN99iwUdJU&#10;UeHqFgWkiOuQwxMVCkl1FgnOlSp1E24b829hzc93jhiIhxToU7JsEl1IJJxUnh1XzvXvOoR5Xpqn&#10;JOutQJqaVPsVgd/XGFkHrAsW0rY2+rfQe4+m3C7uXOlupRt+Xoo46UA4dAT2VuyLem3q0ySztPeK&#10;paOoaSnnqFgdY1DRMqgx2ChSnN2ubAH2nkEjmrjo52+zNpICDgH/AFf7Py6pd7g2q+Yz2QRfsqmr&#10;qadqmCSoqjBDSrUymCphhLDSXveKUC/6QbcH2r25/DQkEgBqGgyf9Rz+fQlaZn7MGo8zwBwRT5jB&#10;+zoAMJsjLq2laWtip6yI00c0+PSYTVEN2aeBgAulJVJeQerSeAfZu9ylcHINeND9n5+nSFa6agUB&#10;AAqtcjgfyPE9Xw/y8MEmH61yEdXTKMclRHKtZWhpIK2KqJLzJTSLqikdWCyMF4IHF7+0D0kvDIfQ&#10;fl+f+D8+gtuhVItMYrnBrxHVpuzMe8U8LGUTUtMZ6cxRxRxyE8JA/ktYLGHABBII1Gyk2J7tsYD6&#10;xw6jjeJCRTgehzrZpRj5oEiZKgxBpjAEaMsi6GjDpyGCryRwWLW/HsTuT4YA8/8AJ0EIkHi1J8+g&#10;hmPjqqSpRYAtIfKjSx+P76KQM08kkSXGlVIK+m5sBbm/svRSKN0b0UrToRqONTRJMhCBafzSJUs6&#10;u6FPKgPptZY7KGsOeR7WgEivRewo9D1gqKSJ1p2SQJFEkhNP69Q8n7pEjMCdTesryb+9siE9vV1J&#10;FeuSwxrMsSMsMEipUiEIzCIKlv3mawIY3UafqfeqClOvZNT1J/ydkZnBY+mRpXezqIlMcIkRL+tV&#10;vYkf7170SpwevZrXpCZxJaipMZeASDXGjJBE0qSTDS6KnCF7EhJWJNypHAJJTOKvjo1g0qKn/V/L&#10;/V/IImYQUNVX/siWGijUVEiSNE1JJImjxqjixl1m0hTSoNuf6JiFFT0uALKD69JDF1EpmVakVQk8&#10;jyUvktI7qxMa65DfSyaWZlHJDfW3PtMOPdjq8iAAU6yZvH0dO38W0SU2UrFCBjIHWx/bRVg5AjUc&#10;hrcD/Y+3GCDvHE9NoSQU9OkjX7gR3amLIk0pihaSNtM0MkBEXmjjIZgSTpb6gjn034aaXyrXpTHb&#10;V7umlszDLMZi0DRIQfAyianpaoEpAdNrOLBxYfUge9JLQ1PTrQ1WgGemqDJzx5I1MUE80OlqeqqE&#10;liSOCnqCJJ9RZVEupWcosRLDj3tZAGx1prdClD0qKGuikm+3mWSBkDtSVPqVDAzeOeKKCwuv6Qyt&#10;d2IuACCfakOG6Tm3KDAqOuNROtNRSV1XULV0kENbLBJDAZ5JZwwlU+Z7vGItOoszAWBAZuB72aUz&#10;1sKa0HHoOtwpQ11qtaZqkKq1Imp9UUpmrQFYRyzAHxAc+J5EYJcgksPfgRSvSiJSpz0A27cThK/D&#10;ZiWV6ejLywS1dJ4UMUcCShaqsmpoVBiGgOgcOxJLLqHHt1JHjOpDnpSQpwR0U3deIwVDJUfwrbWH&#10;mrpKypq8fSVeFEMVEmn7mdJZJVI1eOTxxejQLX4Iv7NIbmWSgd6D7ekM8UYPagNfl0WrePXe1t7Y&#10;jcNflcBQy5jJ1tM1dBASs1AKNrfYQogC/wCZZgHYAO1iCBY+zi2vpbdhoYgD+fRDd2Md3G4ZKsxz&#10;QcKeX7Oq1Oyfj5PDXVNbgttpRYt6mVWiAH3NZDLKwijogqhTDBo0hydIYjUxHsXWW9K40O2egBuH&#10;LkkTa4l7PT/V/Pope5Ovs3SVzefCVNPRCNUm1005jEjcWvZvqQX1gkfleOPYjiu4XWgYV+3ohlsZ&#10;YzVozT7OkHufBPihRloJKZXhQQRSyp6yQJFUKur0WYEOxBblTYqfamFlfKnpFNFopinSQekrIpDP&#10;DbUyLUJJpWIMdRX9pACTzcFhf6Wvx7fwePSeh6Ue3N0ZfFTgU8r0pQSxKdKys3kGmYaWX6gGw0+o&#10;Xve/tiaCKQdwp0oguJYCChp0YbaHdOUw4ipahqZ6eR/NEzrKlVUQREtFAmSQ3RQwdirD6/W97Aqn&#10;2eCbuHR1bbxKp7uHRt9jfJmlFJRw5OKqjpJYrTRzToaIxxO0kDjUPKr6rgqxP4t/Qh662DJMeD0L&#10;LLmGBYwslf8AJ/qr0OuK7pwWZWmq8PQnGT11a8kdU70lTSxxRgNkaxIZFDRuihgAzG6k2Av7KH2u&#10;eM6W8ujqHerZ+5Aan/B59PtF3RgshlqMy/dYqSSRzRyVUVNHRUuOLCCHI0jxtoVCAzuviLXbiwAI&#10;Zba5QuFqD5fPz6Wx71byS6SSPQ4GPXp7xu/BTVVX9rl4srjqp0p6Ra2peaqroahvG1X5PCCS5Ml3&#10;mJEbkPoFyfbTWfZR1p+X8ujGC9QOSjalPz4/8X8yehHJNVVS1E1NU1stW8T5OGIisNVVU9ngp6ir&#10;lJtDCqxRyumlJPWWP6T7ThaCg6NtQI1ZJ4mnnThn+Veg/pK+myEtZKuSWA0E0EsE0IjjipMfUVRq&#10;46Q0kwaaN43DJKpj5RTfTpC+1TRFQMVr0mWaOR2oaU8/ICtaf4en6DJrQ5asolpDk4cdTotWz1CN&#10;D/lL+SikSdL8C48ccbHUCSQCPdDCdIYnj/k6e8VVkIGdP+Hy/wBXp03ZjIa9wIamtfHRV8VNVSQU&#10;8ArI4xKz0uQq5NQBTxShZ4vwoKK3tVFD+lXz6Syt+rSuDkfL5/kc9L6hp6maDB3o5WoJWqYmp5Jh&#10;UVCGngaOp8Fa6GSyk6059bcg8D2w0RyetiQYAH5V/wBVP9nqZk2ygpJJoanHV+Lw38Pq1Lf5HLjc&#10;kk3iqMfV05UGSL+wlUWb0MQeb+6BAMHz63xXyIH5AH/KP8leoW5sNhcz9hUy19UXeIU9GxkkaaCr&#10;RnkrVpaqMeUpNC0ULktJGDGr+N9XCqKKor00+luNfl6/l8iMefDh0GNdiXxirL99DNLLITSUePja&#10;bGR0cRWjEtJknRajyVSyR+XxwrMWVyo0AEOFKYpj/Vx6ZYUPHJ4U4AcMHj6VwD6dQ5cLLj5MjRLV&#10;eSeoWCjjpa6AzUtJjKeJamYT0mqQokcgP+US/uOugRBrX9+7Rk8B1WmmoB44FeFPs+R8zx/mYuco&#10;plrccs1R/FvFj4a+mWJ5IYqGCVgkWSZ0UCaFSbc+oJa5uT70tOIHWnGQtSaDy/w/Z1iSiq61akAp&#10;jqGlydIclUzv9hVRinkaCNaemH6qdXHkaQc+rWfp7soAyOqUBJoKAHPkR/nHn0nlpzFWLDJHHTPH&#10;SzKonUNFFVwI9ZHTV1DKBojmiQSRNF+plQHk+701DPy/1fl02QOGPP7PsI8qjphx8i1lUcpTzVVS&#10;1PjXlWriqnpBj/C4i+0mr5grzRRBmmjkHqETBHvwBalBT1P+rHTSkk6wSaDjWlPlX/VjHU6opqkU&#10;00GOq8ZFVqxUTwU2l3WghDzvTVdOsQnhWTUpDxyMwVtANxfVFJ7uH+f/AC/6sdbIopC0/wAuPs4j&#10;7a9OL1lFPFTVeWrqSCWv+3qJzFVyIKaOGiL1lTTPovLEwvCzhCImYqXHv2nyQVp5f6h/l/zD2Dlz&#10;9v7P9X2de29LFlKimq6WGWCc46WrrcXIgaOrqQ7U9JDk6KZI/wBqCzEOXOtWBJP0HmUAEHP+r/Ke&#10;tppeh9RWnzrivyGf216k1E09VI9PU5OWKGipLUmQvFW1NRU28y0cUToocUqjVISbqykWOoe/aVGa&#10;Y9OtnNQTT0Pn9n5Hj8+k+2PoI8TFlocfKk8Uk9NPNBpqo51mI0yzJOD9ysVWV/cjGoDUFGlR7vxf&#10;J/LqgWMrrAz5+f7fWh/Z1hxoNFHFPW/bzuKg0MpoZYoGVniZce1DFVcNUQTlS8zsiLHfUCQSbaVI&#10;xw/1f5OvA6VHiUPrQ8PSnzH8q9Y0paiGgmqK+omo2p5GjrMpjo4IY4auYCauWjhl/TMHMbNJp4RX&#10;VAoAv4gcPP8AydVIOmpqDwNPI+dPn6n8vLrJjT4KuqkOWpZ6qWmlmoxR0M9VOY6Gn8tWtTXS6kWA&#10;s7O7og9QjdZABo9+I9etAHVWv8q/l6Z4nqZGktZVUjGWStmkDZWQ04NTJK0iB6f7eeEaS9MqyRTh&#10;GUFNNww1W0QKVx6de4tpJr5+v8/l59ZMhLTVopdNbjpMVFUvBUVccLR1Blp0JlXEPIqAwSsohkVA&#10;qmxAZiD70q0ycH+R6qxBAYEEefy+z5dJmlLVatQNSmU04kMVb9r5vtGqL1r+Ojg1D0p4yH+qX0nk&#10;EC5FBXpPUk6T+3+Z6iRy0VHUDIVVBT1lRRfdVKSeecxx07wLFS0ksDEjWsghqFlP+okAsbe9UPAY&#10;6abQramHD/B5Cn8+malpJMRUz01VSBY3n+3zEUtZHOZ5niJr0Srtcw2ZdEYuxAIA/AcbIx+XTIUI&#10;DUfIj/Dnz8ulFsqimra2hgaKpSJsrXxvMjmmkhNUVSnoKpxr00vqSndGsyA6gAD7YmICk+dOqaQc&#10;EcCf9gfZ/Po5e2Hr8X5KXQEr6vETNRNG0zzR1AnvIKRyqg07FwnjQlrqrJp59kdwVYH06cPDP+r/&#10;AGOjpfHLrOo3v2VtuigomFLXxUKZJqaVpI6iKymueSdlWRbSiJDKgDaJVY34IYsh492kKio1DoN7&#10;3uC28JVeJGOtrLbO26XAbZwuIp4Ep46SgjV4owBCswiClijBrA2K/Tiw/p7mOKCNUCjAFB1ENw5l&#10;cueNTXpM7n2bQZeFkmplt4isSpGpDkMDZza3p4IU/X26YlpQdFssZZq9Fj3F1UlLPJKKbXTsz6ru&#10;P3VkQgTMF9IZB6AV5AP09tgPGaDh1tY0/F0noNlIEJnSNIKlfFGGhWGSN2srrHIgOqM6QQWGoH3R&#10;mUggdPLCgyOlBHtWnREj+yWSaRRFFGheGVh9HLFwdTx2uGA+ntDNIApB6uDQdPNNhSkjIqvdpHd1&#10;YqVlQoAZVcAXKgABSLE+w1uADig62MnPTzT41gmtFR4dIdllS7Ek6Gd0Cg3X8Hgn6j2C9wgBBPTw&#10;UnA6eBi6hNKgKvIS4URIjN6wqSxgkFibHWL2J+n09hOXb3Y9vSkYAHTtHjpdaabq9i7egAqWQKtg&#10;Bcf1HH0I9t/usA6hx63kZ6d4cazLYaHYgh47r+2Af1If7VjZgCPyfd/ogPh8+nAwP29cko7KrKHf&#10;g3BGlDGt1Y6SOCWuQB/X+ntO1sC1OPVuuEeKdW9Ubs2qNgp06FIS/HB1avypHtgWILVI6907U9D6&#10;NWq5Fv3DGixni5/bABIP9B/X8+18FiCK8CevdO9PRpGGBVVQ+kKbqr2Ys2o2IB4tZbX4H49nVpZh&#10;SRpp/l61XNOnqjpwHOq7OupHAJYg21MFuCCpFrEtxz7Obe1X0630+x0l1AKkksQW9Kku66UA/wB6&#10;H49mkVsQR17qfBT6WChV9K+NkDAiwF9QYfX8cezy3UlQvXiKinShpo2Bv4wCV+luRYfVT/tX9PZx&#10;DHQUPTSivTnDGSFPpLWPPCljfjX7Mo10jpxRmvp06Qq2n6EgnluAC3+qsfoB/X2oX4em3+LqbEtm&#10;DA/i1rWP+2/PFrH+nu3Ves7ngXAAJ4A9RNxY/wCt/re2349PJ8PWFwD+OLXJP5sbAe2X+E9VPx9Y&#10;JByASANFiBYEn8Dn2hk4npwdRZANJuB/rMCtrm1yP6+0E3n1Vq0x1GdQTwBZltYWJ0jgk39o2WuR&#10;1safLqBLHcEDVcBdNvxc/hR9ePz7TOuOtn16hsoQE+m44W3AOvgkj/ev9j7LJ6gmvSleA+zrEY/S&#10;LhLH9RATmx+hSwB5+pPtL1ulePWUQte2mzLwo4twpY/p/HvYFTQdOBRSvUgQAC7Je5JK2Crq/wBq&#10;/r/Ue3PDx1YCnDqVGg/SVUBgGUk2a9rAaT9PdgoAp1vqdHCAFuwAGoMDb0g/p1Afn28ijieqkA9Z&#10;hGdIHNrC6uLjk/X/AG3I920CtR1oADrIE/ACgXKk2FwW+vJPu3W+uZjVxew0gm66bcfUn/H6+1Ef&#10;wjqjLivUcxMfx9Ba1r3H5P8AT2c25yR0ndKGo4dYWGk/gC4W4C/ngG/swTOD59N9Y3YDgcHi7cc6&#10;eP8AWt7Vxr+Lrw6iSqLab2uALlgVv9PoP9b2+vxDqp4jpsqLc2sObEkchr3F/wDbW/1h7sfhP29b&#10;NPPpqqStyX0aDy36R6CNNyRwfqbX9t9U7advHpO1DqoIC3fSxTUNS6SeDc8X+n09sS8c9V8s9I6r&#10;Kep3vy+lSVGoBOPFEBdQAptpt+PZfLpof9X+T/V/g10H2YELG5CG0euCZ1ARpBJoKDix0/oBY/4/&#10;j2SXmnRjra8eksiRPLbSGvwsniMZSNeVNj9SpJJP+vf2ELnTU16eX4h0scZLFcIoNpWcNKBZYpFW&#10;wRv6E8WP9V9hu5KgmvS5eHS0palVZFFptOtAGPAVlsQwPHB/SP8AY+wveTqGxk9K4u7uPl0pKV3k&#10;VSGCgqCeLEcE+tAB+Pp/xr2TPrd6npYoqM9STE7JewsoGlSwLXJtquf6/wBDx/sfbUkWsVHl1fqK&#10;9IGc6lbVqJDEAXJX9DX/AOTbcWt7TfT+Z/1V6q1dPUWSkUK0ZU8AsV4KG/FlI/VY35/r7WQwAVA+&#10;X+Hpk0Aqem56FD5Lx6ii+hCbuqlgCpIH1vx/sPYggtgV7vKlOkTEg46kCnLOqxjQAlyAAgUKtmBJ&#10;/wBf0j/Y/j2cQWjsaU6p1ngpdLRoEQkKSpZQ5kZB6gxIsSv4Ps5tbTSwUjqrEUp06JQhjyXIADKf&#10;HZmP01L6QOTx7P4rVSaU6bp1MGLQoxKgtpuAbEG3pNj9b8WN/wDevZnFYR6a9JKdSo8eq3YgafSQ&#10;p0lmvYS6zYDni1valbKnDpsirU6eY6UWB0lbG4NvxcLb+o+gIB/rf6e1KwkCh63oXgenBaYNYaFU&#10;gi1he1ufQT9CPz7ULCOFOt6R1KFGv0Cn9Slz6b/UErwfz7c8FerV6zGmW19PGrgfQf01E/4fT2oW&#10;AUz16lePWT7awXVGAyODfTcBiLAE/wCtz+fbwt0HWtC9TYaZAAeCpHB+oK2vYkgW/P8AvuAsijNe&#10;tBaHpyWPSFAsoANmBuAL/Uj63/pbj2o0VOf9X8v9X8hfrJoBB0hQQRc8EMNIIbj/AAv7qyac9ap1&#10;jaIFiGUm34A9J/1v949pmSn2db6gzxDSwCgm59VrDn+n9be0U8SsCevdMsysdSqh1Pa/P1I5vb/W&#10;Nv8AYeyS4t1Iz1sHSa9Ns0JJYcWKqw1mxYj9A1f4X59k81ivp09qqtV6ap6fWNJAUayG9PDlR+oK&#10;PqAfov5Psku7NCtQOrioz0wVUZPqChQyepiAhIvY61/Bvb6fjg+w1eRUygoPP59XU9MNUFGkKttF&#10;0MbEfSM/qlH5PP4/qPYavFFaDq/TJKIY73VoxGzFHtHd2Xk3v9L/AEt/T6eyV1jXBGBw691C8qBm&#10;bQGRC7BPypf/AHVf+nAN/beuM59P9VOnaVWnUGYx8hELKXSMXUKV0KZFYA3uSOBf6W/1vbEzIR2/&#10;6v8Ai/8AJ1vpmqQWP11EhtfAYPEfpduAByAB/r+y2cmuOvHpqeBhIraS9g7+FbgOynRIxLcDjkAf&#10;kn2lo1akV691jRoWFnUq942aYIGtJJwolsAPQPUv9R9OfbMjKeIp17qHUQARv4xHJITdUVlhIZW0&#10;k6rAf8EUk+y6dAQaZ62DQ1HTVNSMSXcRrH42FmARjx/a49L/AFHAAJuR7K5YKZPDpzxTT/V/s9IP&#10;J48+J18ayCQvJb6GWdQLRoQP68kXsR9fZXcAUx1cMaaj/q/1f6vUo+WgRpFQqIWYpHU6i15WUWF7&#10;fQOpAv8Agkn2VlaGnVfEHl0xVONqm9Cs1KZI7pEIYZnvDUWuyONI9IZr/UXJt7egIU5PXvEA4jpo&#10;m2v53lqoBLKAFEcMhEwSV5gv3LFxriZgWUFLNpNiwHANF0tw6b8Q+vUpttTLrkR7J545orSnzx1M&#10;P7MiwxwqdIHNhIF9P1bn2+kDNlR1sSGvr1xXANAWLUs0LRVDTtFCkcH3MUSBXDovpQkkSXJOo8D6&#10;e3TZOV1EdX8X5fz6wnFB43MM+hjIq64YEEY1HWkSQspuUPptcC314B9opLfiSOrCRevPQLTuzLFG&#10;ZJ4Y45IFp0aWBl4UiRgLamsQ2kabE8j2hdQpp1evXOKnZyjiNI9E7Q0jX1RI0kOhfMLC4XVqN+P1&#10;c8e6db6l0lA8mmOYO0QphSPEy2YVKK2mULb6qwPJ5AYc/gbFK5691MZIKeOIzvPT1KiJ4VR9SvHB&#10;wqvG9mNzpYgH/Y+3RpKd3Hy6cXh1yXLLTMqGSSasBUxywELJFTVEuqeKClbRdfpbUtw1zfge3FYn&#10;Dft62TQV6elzih/t43+7cxwxtqjMTTqVKFgJFH7gH6w6jgk3J9q0crgde6nCuiViadW8IaT91XSN&#10;RIVFnQgEuqHVZf6/j6AL43BA09e6b8hVRRUjMPG0TgSvrHlk8Zk8SSlyAeSLMlri5JHtVE2k9eAJ&#10;NB0kZyzTycadNH5bqVKxmWYmpgVyBdl9ViOVJA/PtUHGmvTojPn1zgWJolWaNp5NEZKjTEJ4w33M&#10;cUhK2ul/VYAAgkgW9o5JdIo/5dX0DTp6dKaOUzmN4443RFeSNiskhLfqqFhF7xC12U8W+gv7LWmc&#10;nTXh1poqDAz0ocZTNpFmilcwxiBYgZKaMxnyEOsiggoW0X03sTb6H2XSzlCc56a8Nj5dLKnoxLI5&#10;0wCVnZ/JGtpIBKgCtGkvJsOWCm4vyLe/R3teOB1TTpOepwpHEUYZmY+IxRqskYWWVW0wLrAABCkE&#10;H882APJWC7cjSTx4dbIr1mkNRHGzKizePXAGhcM58SWfSpuD9B6m/oPp7VpfTAUY44dU0dITPVjJ&#10;FLHGXkQ0Usuhw4jaVm1zyzAXK2UFeSeAePp7da8IHYT1VePUjrXfhw+4aaKWSOlihjRzEvKSpLKZ&#10;HkCuAUTUA0dv7Atb3LHtXzl+69zWzmagbj+0dNXtqrjWPIdHgykNJn8LFkaFlcSQwSpIg9TBgJHV&#10;kKi178/7f3mXbzxzIs6EFWGPsPQeZQSD037LzCwVFThp7IHkk8Y8Y0u+sNJpRQDxzdgL/wBRax9q&#10;2FcHptVAGk5HT/RhcBuCdVBWgzckc8YADCDIKfRZrenUo5BNjYXt9PaNl1Ag9WjAQ0HA9LzLY3H7&#10;hxMsEkCSpUQyJJHIiMhbSfJG6gfQ3tci3HsvkYqpXy6dntknjKcDT/V5f6v5Ao24epjTpOcaZYY6&#10;OoEsSaQ8cJiY1D/p4syqFDfW4Cn6+0kceokjoh+hkQFa/Cf8PQmwY9MntZI54Hjd4UdlJ0vFI6AN&#10;cf2fT9B+L+zpQBFQ9H9uQIAB5dV0dy9f4+tzNdTVkFK6f5ZNWa4fIqQyxv4oqddIOlpAxc3soAF7&#10;W9p1leKQU8+hHYwh01Eceq4N7U1HtCm/uruvGLkdlzUedoo8fCHzEOP+7qQ08H3jWZIpGtNAygeO&#10;0ZjuWPsXxMPAVx6dblsYHDCYagfTqh/55/BOrwUFD2L1vjq3MbR3G9NLPIacVNVSZCpXzQHJV0KC&#10;ETTRMmgpdJCr6iJQQUU6ajUdBe7hk26QSKD4Z8z5fI9JT4xfyZ/kF8mNmQ7t2PPh32/kp5Kda3I1&#10;LwNDJBMYHieCFZX0q66XUaiPpp93tLJrntrT7eiS/wB4uYTqt4y/2ceh+3x/LG+XvwW2229c3RwZ&#10;PatMDPlqrb+XeShpqVTpnpXgUJMpKXjZmj413VTbV7ve8qtdQs6UfSM0OerbXzrcWNwqXaNAXNO7&#10;gft8v9Veg32L2Ds/t6Krx2ezCYTcZxsgrUqKmN6nIR0FQZI3mnCBYJBIyCcogZwiyKSxYCNL2wns&#10;nqqkivU7bNvFlutuPEYIxFfmaf4Pn646ue6L2dKfirUUOTnxmZp8AWx9LIujxS0VCZJY6aSeIftN&#10;eRzHKTcFdRuCLk00eqB38+j2NtDLFWuP5f6jjqqzszCVcWQzlLClZBQUj1sE9RWNCtJL4AcdTSVV&#10;S4ZzIWWQ6QB5A7c2v7LoipofPoyZSyGnAjP+r1r0T3dWJloYp6EWhCAS0dC8U88QkpqbySMi068l&#10;kUJ9uHZUZS1yFUez2E17v9X+r59EcsWiqHhXHyx/q/mekHiqZZUV6/zVEbvSL44qSS9VTJJ9wtNE&#10;BpWVWkuZEZo7KNXqNh7VmtKDy6RokZPd5/L/AFV/l0LeBqYKHJPCuTwriNlqxVCtpzW5WooojTGK&#10;OeuJanp0DsJNJAXSUSNlOkeC9tSD+zA/z9X1IH7GHD1yaf4AOlNLOkdHRUkP8OqosgKydZYY6Sux&#10;+PpqF2qqSD+LyDSshJmflGVgEA0aWs4ormlP9Xp1Sq004Nfs8uGf29A7X1kkcFVPBMFqoayqq6pa&#10;aqEEv29TCNZklU+d4Gc2hJJU6b8WHtYgpQdIGA0k/PoNc3NU0NPj7WUUYr4/s2Kxo1PEBOKmF3W7&#10;LCSDAWJvd/asBWqB0lkqoDDrjjiuUjWpWGdqeWQpU/bRSUhkkq1CUcEdQwuw5vZhoLg3sWHujr4Z&#10;/wA/TsQDqG/b04ZCkhpV+2ijyazST09LU1NTTzrRUEs8onhuZVaTTpN20fo4BNiPdKlvTp0onwgE&#10;V6ROex1DUVsUbyzTxORJqoWJkyMUQNEr0tLF/m5dQaQEtY2BI5I9qYiQlekcqBpKk/5z0r9t4yIv&#10;GrU8E3hlhpabx1KrLHWXBoGpVChYiGZyzSl19JvyCPaK5bBB6X20eRX8vX8v9XHo1fXe1UrPsKBa&#10;LHVVB5KxKumgdKqrZaAL4zBkowkQSpq5mKsCC0Qe1gVUEE8wUl2NCfX5/wCxXoTWdsDpQKKfZnHz&#10;+ZIP2V6MnhtqmGWnSsTH0tc9HJTvS4n7eqD456gpUKEqSZZAkh01DQldWoHUShuiN2v4OHz6OI7R&#10;VADUr/R88+X+A9N+c2dTrSpHS4+AQ0dNBEstb4olzKs7STUVWsiq+mmhIhWa17amc+7LchhX/UP9&#10;X+r0FJLdRgDA/a3+rh0hs7tloaavkjoaOeGhh+7FPJUJSwZCBYlmkno6qO5ZwulKSAfQDUfU3uwl&#10;JIFek7w0Qkjh/P8AP/jvQY1FRS0sEmMamqq6jqayFayoFVSKauOlpjHViWCou8cZmmRVeRQFESSp&#10;c8lT8VWGD6elf+K/w9JnppMZFQeJrxxTP7Rx4UB6S9XnqBZJavH1FU0AmoqZKYGonr6eogphT5Kg&#10;rKquWQTSxpd3CEqyto1qHUe3VVhg/wCr8hw6YLgVKmoqB9hGCM8SPlxGOodTuZWrskKmseKlbJwS&#10;gRU1RJSmCOPx1NbT0lSR9rOGi+3lnRo1aPUqqzC3uwBKgD0/PjwJ8+m3dSzajQV/ycQM58jwqPs6&#10;TlJXmekpJwaippIsqtCUWaVaSN44GaLJGYjyQo1MCSF1IGUB7AcbIKn8v9Q/b0yrgiuTQ0/2fljr&#10;nDlKOto0pYo6Sl8mQmalyA1AVNDJCY5aDKBuJ1keMtUMAFUqLA8+6lSG/Zj0NevagU0igyc8BSnA&#10;+vr+zpgd6aejjgQeBkYArFEHoys8wkx87QSfVA8RnlZGIDBb2BI9u6CD/q/1fZ0wxUrpGP8ALX/i&#10;v2066rJIqaf7KNsjG1ZQNHQpUKtXVw1gRjX+JyC+n0SsrL9AAPoR70FNNR4f6v59aIWuha54fb50&#10;/LrFEShlH3Ecgan+1MTeJKmebIMkGPo4m0twgWVHYG3pIBsbnxBOafl5D16oONSfL888P5dP2Cio&#10;5gHgeqmSKaWqlyFHDU0ojpaV9EsldJ6tKhU0zOisVcEBm+nttxpJr5f5eHTkao3DgP4f2H/Z+fT/&#10;AFGZoNt4SZKtKY0qrdJIVWl+7lmndP4ZTSUod5FeEiSCeRIkSdmjkBAuKJE80gCDP+r/AFU63NdR&#10;2sJMrCg8/X/YpwOPPHRT+wu3KrMU9XR0dWIKWlqPGiaUDtGFMPjqMnEFaVgqx6Sw06tTKRa5EVlt&#10;YQhpBn/V5dA3cN/eUaITQfzp9o4/n0VfNZpppFLK+uMoZ1bVIsks1tavf6fT+lv6W9n4jUCg6Czu&#10;ZHLtk9MtQzyM54YupZU1iWWIf2HvyCp/SwLcWv7sKDqvWbG4Wvyc8VHR0rVkjMvogiLXIAZpGJvc&#10;i4/H091mljiQuxp0oiiedtEK1Jx0bvrj46Sj7Gv3Eq0yZCBpaQzyR+NqumkBlhDgjSoNo3Y3X6tc&#10;BfYU3DflLNHb5pjHQv2rlWd3Wa7GkHIHrTo3dFjcZihDh5PCYDRDDY6lgbymaR6kVcja6VY2H2tO&#10;tyCpLyyKQCL2CzyNMfFJJPxH0HkP2nH2A9D6K2ht0EaAcNP25r+0D/CD11PPPE+TgFQZJ0iRqxJV&#10;FVRJV5Nf3sXBJIH0qI4YkUQ+QmRxdksQdaQQKZr5/wCAn/J8h+QcBIrXj/lP4f8AV5nrE+S1y4ep&#10;goZa18RHTw0tXFBk2qvuKlvusjVuYCPumpnEsqRMVDRuwKsqXPtOGqaBvLHl5cBSuM54dUOmqkAk&#10;rgcTk5J+ZFCfKvUOurKCorZnmqZ6ujlrasapf3pptNO0MFL4FEUkMcLFpIUSIomrS6ke9qrACgAP&#10;kBx/zGo8/TrwKliRmteORwwPIgDiONOk3WVOHkyNLEaycPLDQpTQJRNVUcqQH/IahjCA0okZmgWM&#10;qqhgTbgEuqHClgB/l+zplzEZAAa8MeR9D8/TyHXpopqXIeGrSOeqC1dLJHVSLBHXUtDKJJFqpCQj&#10;6bmIqCSAiFeQfewQUqOHHhXqjKRIAcmhGccP83SarJoJ6uuq6RY3hVKLG0ZSCSJ6ORltjqmqqlF4&#10;LMoUMNQYq2oc+34wFUK2TxPTEjKzFkoRwBpkemem4wS15o4f4bBURUZrYTUJM4kgmFKzymrdhcRg&#10;iSoRnBNisbAEL7uGVamvGn7K9N6C9O3C1GOPCpr+eR0jJ1kDfa09VG1fLNJjFp6dEMEk+UZUpkMp&#10;Ad4mL/ts8pCWdwpJt7Wo3mRw/wAn+X1/LpKy0NBx4ft/1Y/2ekfXwVyVwMEcMLJXtM7ZYCWaWogB&#10;p5aOrWEKwW12dJVBawKqAbFfG6adX+qh6L5oyWp5VodXGo8v9Xy6TuewEa1bJDMtZG+tpKVYWWGO&#10;apQ6XidY49Uahf1eMAOpsOL+1MMw05FOkN1agvUV+z/V/qrXpDVcVRHIqXSOZx44lIVAGePQYgpH&#10;JTTdmuVBbm3tcpDAN0VSRFaKTny6wT0LJDRyeKVdLIZYpmNpKgWE8pmIJAZgQoAsAP8AH3uorTqv&#10;gkcT1zZarzJJRrVNURylwhVXDJGhmZ9KA3a1yQB9Of6+/EAih4dXYEkFeI6UslMahEYosb1EcFIQ&#10;GZ5IKipAdJqsG4Oni4W1ri49pKoG08adKQupa9O23cT9yZvLOAlJSsGppiFp4ZWcRPKs1iH1FSQE&#10;vY2Chjx7ZlZRmnHp6CLOTw6WiUdHTRrUQGaSGGpgatnjn8FAKWVljpZqRLXWpa7pIr6bCxKAk2SG&#10;pNDx8vX58Rw4f5+jAIgyvDz9Kf5/9VOlfjY6VcrBT0EdGtJW1KVNFDDDNGiU8cPqWGSXVD6inCsL&#10;3c8+r2xIWMZJ4jjw/LpQqgOAvA8Ohe35mGxuw6Z8Y80WMyFbNUyYyefyRPBQRxrO7JIqmNZWZYxE&#10;qjUSWYe0duitONXEdK5OyKvka4/L/Keq4shSSVlVUCSF42mqJ/t0gbRHpeQNo8tgSsf4v+Lfn2KY&#10;mULnoKyJqc1H+r06edt7EqcnUwL9uoVZYXVZXZhLS+UQgU4UFmu30/pYkcX90luokFK9PQWjSMNQ&#10;8+jxdTdX1mIoZd0zwY5aemhrYo3l87Uz42CVqWrgiporF0eVnQsXUFLsVGnkPbheJIRED/xf/FdC&#10;zbrBo42mIAAr+zz/AGnHRx+s+tIMXi2yqmOKo3DHV5BIJ6n9mDGPi/ElJVgKn3EM0bF5K2Nn0AhA&#10;qsSwILqcO1DwX/D6/b6D1z0f2VkkSeIOL5+wU4VxX5n8ugd39nKLCzy1U81MauqrJal6g0ss1ZWR&#10;0g+xXHSUECGlcBg1TSFX0ftJqF+SptoTJ2gUp5elfP7fI/bjHRbeypGdVan1pU0GKenzHljPRZN3&#10;5GWokp3aR6AU1I9HPNUxS05mLD72LUikswWGVWIn0sXYDkL7PreMKtOgxeSVYE+WPQ/n0FlJ9tkp&#10;5zLNLSNNUl56iOEyFDAhFOlLGE9AfU3A/TYj8X9rqaeinSsjZ6NR1cFp9m7sasydOn3D41salTrS&#10;aSqoBJk6YinhF7QhYg0KgFpHufSOCHcc3KaBwr0J9pUJbSFzigK/aM/yp/PpDYunzu4+wtEVZJLl&#10;Ya6mpad2jSSeZiUhoHMaXDyIXiaJbX+pJuPamdoLayqw7SK9Fk8zrO0sjVpQfb6fnnHRzd29c7h2&#10;rQ43H1eOqZYp0iq8cYEC17VVHUGnq6urrqdRarbRNNUixBBRQAAPYRg3CGcmRTTjUcccR+WaD7Om&#10;ZtyWnd/qPr9p6kRY+PbVdVbXpMTV1BNHSVlOoglr5CsjmeKhnrKfRF42QuwqmZ1jN2cgm3tiaRZl&#10;E2oU4cacP9XD8+ioyrI5PU3dWARcVT1VcDkamioy9NSiobIUk8JpDUQQYxZNFo4yHkleZXaNS4jJ&#10;VeEa3TeLoj7RUZ4H7afPy/nnpPK4rj59FZ6uNNju7XiagSrizlOa18IajxeSqWiLxwmaMMVjb/KG&#10;jAVjoKhfUT7Pt1ZpNm400Hj6DFP8lfnXpNE/6lT5dWQYTaVLV4+npwlCXjV6WXIzJCk9JSUIL1ax&#10;PUKGnXzSBpJVCySSXkB02AiK73SWN9IrjNPUn1PlThTgOjQNXFOkZ2ZszH7YxAfL1v30E1VFUQyx&#10;UaIkMFRS/c/xBIp7PNFLAtR5NZa37cdwbD2v2TcZbu5HhilBwrk54fI1/nU9VlJ/H1V29KjZeoZY&#10;WqpW1QVySCJFeWmrPNTvT6lI8UxVXW6kI14z9fcxRN+iBWgxT9n+zT+fRZxOOvYAVNXunG1NLQnK&#10;/a5FKuSlgpRPD4a1hJUGoZwf3ka6yAX+lgAFt7rdmNbVtR0VBFa0/wBXy+eOrJ8Q8+jlUWQaqqYo&#10;sXLRRU9dU01NS4aEU9QcPDNMaernq4KbS/27gMJZEcyC7l9K2tGF5Anhln1HSCdXAGnAAnzHEcB0&#10;ajSRjHy9OjB4SqrsNl3mkxLUOOzVP9tiMdTztj/vqYShZaanSjvJDLONWmlNkf0jUb3IFvI4p49G&#10;oOVPcxFaGnE1xQY7hkeXSeQlW9P8vRitr56uhoo6erpHqK2CiYyQBFbNR5+Sp5xqSalj8kKaAAV0&#10;ppCkD1XBl5aRrIzKcE/PTpp8X2H+fSRqDPn0IWQqo3okipKel0JHDSeSpjhMVVOmmoYJlYUtJLJL&#10;GI9IjA1ANwov7RolMEn1xXhw4egH8umJWqtD03PRU8NZRS41oaAGmesrKOu0KuPjnnGnDuoBX/PK&#10;yTzEusiqGBBa3u60oQ1TQ0qPMgZP7MgUHH5dJTQGvSzmxCw0ApY3lp6i0sbPG8hzEkFVOKylhgEt&#10;1lIZjrcnSsWlP7dwyZe6rdw8/SowT8vkPXPWuOeHQeZTDZL93xUdBPRYr7ijqa2relGYoa2tl1LF&#10;XzvoIMhC3UXSKQaOQLhWskbAA11NkDOmgxj/ADcTnqjHpmxtVOTT5GeCmSWjpaimFS9KrU7o0xWX&#10;IUbS6UM0qMwIg1KpKoi2awdIAJRa5INK/wAjSpoPnQ+fl0yj1Hy6TmUp2yPnnp52kWocQp/D6cUc&#10;H3cbu1RVxTVt3sIj6o3Uxh1AUvpFnUIQgMOHGprigoCB/h409OnTwqOmNMZI8sr1bZqlNUkK1M0F&#10;SkcDU9MBJFTuLtbV4w0vgjUuygMluPbjOpA06T5gUNc4r9n2144NeqaD1IjEj1T1UtQczVZCiaCs&#10;pnhpqB5ZHZxJkIzToQ0sQCx08jRaRY3BMhPtpgoTSKIAagipp8vkD50+zy6rSufTpilqoct9lRR0&#10;btWofKkc4aphy2Mkp2ikpFjAK+WnkYq7OANX0YEe7iMxEyE0HnwGk1BrX0YfnTj1sDBPSUy+ONTT&#10;osCU9S8c8dVU1DpFDLBSx05p8ZHURRkOyTSRTNKpvpuHtci6uF1DZqBkUrUVqK0+YBGnqpFRTqPS&#10;46tRKyjlSKFRS1wlrY46ny1VTkQFx6U5bkWHiSN5GsI2II4A9qQUbS6g8VoDTAHGvzrU4ySOkxFD&#10;TqbHhkijENDRQ1skdNT0C18U0NBIlZTqdUVCsw/dmSK66rXBU+T0MPd1V3arEgFiaHI/OmKVxT9n&#10;DrXTXkKWox1V+41fFTFZat566QTZKaWhptFPBLQOY1WonYisRSxLRaCp+gC2FVK+VfIDhk14+gHb&#10;8jjp9aaM8OktX0U81VFUT1GOrKqqq6egqFqIBSHIVkemqqJY44tELTf5lZlUliYzpYamHtWtAmgB&#10;lABIoa0HAVrU09K+orXHSdgTgdI+aWunnmDGYSVr5OWA1Bkevnkhtqghhsn28URDShNZLFlVNfPt&#10;zRGAKUxThwz+WScD9v2dUFQaHrFkq6pk8FbUvTilq/t4oaZ3NRHSVJQ2miMpVg1RVMHckMOfWPTf&#10;3RIlqUHEVqfMj54pQL0tUCg6Tk2QqEeX76E18kmPhoaSm8iIsfiB+6khC+l3lZhIz6VJa3Pp9viN&#10;CAU7RUknOa8PnilKehPVkQcPLqVPn55nqadkl88YVo62n/ZyZ+6t9mslKoMKq+hTIxvp+lufeo7W&#10;JAGFAPMHIoOOeJoD5cR1SVFArToxHRPZEO2d31E9U1WIaybH46jxE7LBVQSmJXyFLIpACCJhG0Ul&#10;hGqqTzqFyndLLVbqyYIqSw8x5H8xxHGpHSWKCEShiOrd+t9yxmSnSSqlWgmeUiOQyfb43JVUorPR&#10;KoiceRmGtCF9YYOW9NwfMwNccP8AV/q/Knn0MLFdIxw6GAbmfbssRniamgmgmrRUwrHPT1Vc3+T0&#10;8krNGvijkDAsroXZWuBb1ew7uMPiCo8v+L/wdHcMqoNLdNlV2FQxZCOuqKxAccD94mmQpiapU0Qx&#10;iQExhWW1qljcD0Kx/ATnaUPQcfX5dKyFIx5f5egh3L3SMXvWkjjjSCiq5WnacVCSmUCNZSaj0MzJ&#10;MXVXBGnkN9RwN9hgYWiz1NcGn7egHuktL0jy6OR1t3biK9aGgWpWkIVJWjhnR0ieZg8rFrWSFrht&#10;Z9WsECwFvclWO8IgGs08uis7hCsvhjo0FLvKlkR4SRUS080h1RMlTCscigu0ixAkqASpP4/HsUxb&#10;lG6Ch4dGaSqwrWteu63deLgjdopxK8UDugidZnjVwQvnjABCAnSrHhf7Vj71LfR0rxPWpGDcOgK3&#10;9uKKqo3iqVVamNoZKGkUiOpcahJLFWSOpTwKhkE6ISxUhgPYX3S9SdSvp5fn0ibUXB8ui15vb1Jk&#10;q+siEskYSCKimWqEEU8FIlSJQkMsaND4rg/uBSShtpHJ9hhokfPShQBx6AfO9Z4uqkqammoC9TWZ&#10;GV6xK0eLH0sRPjkj+21lo6gL4ZS45LgBdIsvupBiGnIoPLj+3q0sCkVHTRtzsOowGXqMfFC9Msis&#10;aPKWiWGCnw8gSjgWWUl4SGsGdktcDUeB7YdSqjUeHpxqc9bjfwiD0dPavbdRFS00I3NElI8FHI0s&#10;zxzNPRvIRPGAoJ0pIdJYDm5cE+9R3MkWFJ6WfVKx6VmV7Gw8MJqMtmpa2mp4UEIoqjXFVKW/cREg&#10;BJBFhrb6fm/t03hYgmp63rBxXoJuxuxXihrYMVTw001S1LDPW1SIx+xFKXpKN44m1ORqCaVQFgwJ&#10;YkH2lecsan/VnpHdsNJUceiI7pyFY0KzZeWlo6asp6SsrR+5PU41KBnphUQ1DLqKTo1pICWDOSB6&#10;l91K62KrUsCafOv+rj6dII1UjPQcVu4KWtapnp4q9nmjiWhioYIqaCpqWnMlSJ0RNBjsFlj8rBGV&#10;CpBPHvYtStAafMnJA8vz4jHyp1cIoyOhO2Zncdt5oq77rHk1cVFGi1jyLRnyaZ4pIZKLW7NrKOyz&#10;lVbS1rWsCW7idzoUGg9OP2enDHbwrnqsLIjUPGvR5+ud31Gfq6aKsjghYLSU8tNSiBHSCOZoqaSr&#10;eJdEZkN5FQEroKEjUL+yWoRwo4fP/V+0+vRwkniCo8ujU7daqqpaWnSAQmaoqfMraEIhUaqlo4wC&#10;WLAgMG+t/TwLexBtzM0gUdPtkgdGEwu3auIXlkRCEVlkSIxhPEB4VYRqSVZQL6fVfn8e5GskIFSe&#10;rCFga9CVTQxxxlZaSSJlQlRHJ5TIhFnaJnHOi4upP9OOfZ4ujRpkWnz6sFJFR0G+4cJSSDW5ik02&#10;aZnAMYlsJEY0pC+NpWILOgUgD8+w5eQLr1Dqvy6QGZwapHFJBLE1UI9FSkhqZZJVl/cuHPrT9Qtd&#10;7GwUH6+0yqeHVo+z4j0lhJLRrP50elkpplndAkLQVAWMMkzzKP6NbS62B4Fvr7UKNIz0qw3DpGbj&#10;qjNQP4KeZqZ4ZYmiqYBE4MyEa4y4Kh3VmjdQeeAfp6Ul4Ekip01MKAdEj31QR4uVoIHgqIa55Xx0&#10;7QaquKJFFNR4cRSDxjSbkMQdQIa+on2DriAIdIFB/qz+fTNKAH16BDKTRCtdqtaiFIxHTCj80dUX&#10;kkbRHMJIBrLAjW6/TUWUcEe2kTyjp9tD9v8Aq/Lpg8elHt7cdTSVEaTaVoUkWgEFVGv3NVrk/wAn&#10;vTaQiNEh0RysCVTUR7pLZxzjS44iuOH7fP7OvdLLG7meaWcVMn2V2nhBgl1Q1sTyikWoLVymQWYx&#10;oJkBAOqzAeyq72RKViFf+K+X+A9NyFgKjpg3TljW+KGONBPRxuKaraZVM1S8ZZqaCK5V3KFS87Fo&#10;iy2cqeAiisBEdTjieHpn7P5YNOHSGQ4z0XXM1UM0xWup8hU5KStVjCXWJpYqKn8JoJpFX8pJ5v2V&#10;8b2ALezJIdK1joFA40qKk1qP2UzUitemjGCteoFHSU8iASpV1MVBBxWUhiSGnxxIby/ZSk3qSrKh&#10;ViW9P0tf26fXIrTjxJp6+g/y9XQefTjWR09ciqkq0lTWSXJ5YVdPPIHCSCmARKuVSikqSEGrkE+7&#10;R0B7hUCv7fzzpHHp0Cox0Xnd2FCq9KMTNk6AGsTES08c1O9EtH+4ayMGzPEkg1iI3NgdAAPsbbVc&#10;Cgq+lsavnXBH5jFfsPl024x0WPcNsjLA9OsddXrKsdfNJU/aPWUcKl6ZkxTAxiVgCA7FdIHJ9R9y&#10;DZkRoNZotMYwD593l9nA9epVadRcNRfd0kSQSRQxxzUcdf8AxBmqKpEqKjTL4tAKxKJbqyyRhQRq&#10;Dge37i5WMkNU1BpTA/z/AMz1oqKdDbQUs6QRRVuQkr0liemgyeFpk82PZ6plqRVxx3tYAKSA1wAA&#10;puSQXcXdJSVGnNSGPHGKcM9F7kq1B13lomnpxQ0uOj0184pDXfZ0NXjqCokT7KlSSqAMkRZ1jndH&#10;jspc8KR7dtroK2t3+EepDHzOOBxUcc0/IJ3kHDqPtegq0Sooa2V6h6ZEgkpnqlekpahXMVWYi5Ll&#10;oihkSH0s3p/B53d3cQUSJ2g8DT1/z8D1qOYDiejT7Tlw6UrywYyqh8Nd/DcfEtQKeo8MVLGZY9CD&#10;xsZJATKFJullbge48vzK71dgcVPpWpyfQAcK+fDpZCynuPQnY2oymRd6qrooKmvjqIZqbFxtDMsE&#10;Saaehq4Fph4yYItErHga7Kw4J9hu6SKMUViBTj6+ZGfU1pTy6UqKA16XKRQKayauCySzU9TLFSLW&#10;SU1ajTSrHJPUxx2SOJbaWARrBjYWv7KjxouM8aVHDy6uyDiPLpoOWp6bIVE0c8v2tJro1WBIhTEE&#10;qkjrUJaUhWdYy2nVe3OgcWjUqAAK1ofn58QMZ49NsSq1HS42zuk0y00nng/yh6qMRs2hZ1o5bTZK&#10;l+6j8cAuqeUut2dQQ1yfYn2m5KvoOfP7PlXz/wAnVUnzRuhGk37nGVZKRUiejNNSHXJFQ/xBzPrh&#10;byopligAZb+MNqsSNIJ9i2K4rT/Z6eNyOgn37vXJ0Yr4qidKOCjiqP8AKclqjdGaYSzCetpdQPrV&#10;liJSzgqDp/Ig25tff/q/1evSCW9XV2dEH7Hzn8by1ZWiV8lU1dLBTxO0gp6GV6xRG9P4OWZ2jKsV&#10;YhSTqNi3tRcEEaFxQ8eJFPT06KpmMkhf16Q2JxFQYx/EI2iahsrQVEitAULaqJ4Z4bMzLMPHIADb&#10;UObC/shvrlVBCfi4UH7a+nbkfn02Iy2D0LeIx9FC1EKOlp1kjq7wJKXmrU1qVrKOfV6fHGQHaR/1&#10;AnTdiPYQnkdiwkJpTP8AD8jj19OnfDH+r/iv9X8gscYsNOn2715Jp5agUtBTQSvFBBWXgBlSUFms&#10;7OeQouPS3pt7ROPxaeIFScZGfL1AHWgtB9nSO3RIFnIqBJFS0kT008UE0/2ktNBH9xJU62AdpNPD&#10;iJWXx2Fjz7M9vPCnE8K0rXyHoPlXz8/Ppqf4T0WPP06zPVvEq1NGwC0BqJGo2ipGW5moqgDxRyLA&#10;dZklA9RCh7KR7H1m1AA3aRxHHPz8yNWKA+XDz6Yj8+g/raGmWT7ib7+ELSvBFU486Y6ekmXwUmWy&#10;VVFd5p1iPj1ErwQq2sT7NlmalBpJrwI8xkoBTAr5UPzx070ySYxaFnSoeoZhURM5ll8dQ7VBXwV6&#10;wNr1RRquvXM5YuyhmNyQ6JvEFVxgjhUY/DwFCT6AYB6qq6a9S56Oro1NJHU1hpquSoFNSzpT/wDA&#10;iWISJPXTsWJaQ2cxsx1FgQQOB6N0kbUQNS0qc8K5AHyGK/L16sRUU6gvQ5aqaATYuSnppo1plqIK&#10;ajaGl8KaJ5oUis2qcAFdT2sWPFvalWhWulqkGua5rwrX0HH506aZAoqOm6vx1I1MV+xdFMkcE1Wk&#10;Ty1lRJ5VlqaZYVbQsTqApH5Ooi4uPaiF2Dg1r5gHAA8ifnXh16Xy6T2TkpY5PLkkjnnaoqhAHWqh&#10;aMUzFKdZ0oFKylH/AG/82ALqb8n2uhRmWkZoAB/PjQsR9vHr0YqCOm5I3MM9Y8VOtMxEOR8s5rp4&#10;I3i8UUYrxqIktbRHHGsgNrnTc+3WVVOgVqOHl/LH7SaenoHuuMUFMhiNPUOzxVjL5sitXNNFRGO0&#10;M0phDBYrLp1GzIGDi3PuramqSAK+QIFT/L/Z4dUcErQdY2gM38PmqaFmT954ExdTClRDQu3lQIy8&#10;S3ezsfpa4IJb35aEsEalafEME/PzFPl1RY/XqDVV9FJTKaS62nMfgm8sc0ddTxkTr56lR6fCWDG+&#10;ks/H09qo7d1esmccTwoeGB86fPpQsYHScqK+H9uoEc5oobEU8tUQI5Qml6T7lQFBiJLWa7cC3Hta&#10;kIAKkjUfl/Ppzh1CNYsoqotMDyUtJNJUTNE7S0FJXG0NHj5XUS3F5CJRx6jxa3t4RfC38RoKHiw4&#10;k0xn0PVtJpXrCiPUmo8LwFIhTNUTGZBTQHTrhKzFf3Ba7yBgBqBXVaxNzRaE8Scf6vLPn6dXAp0r&#10;KLE1BhRqRZNMVVTRDIhoqmCmdFDVM4kGkRcGNiqAXW0ZIJY+0jMlSHOaHHA/Lyqf2/McOvBK8OlC&#10;+JkKs1dFVyRRTQUVJXUEC1UklIjeYJDQzloY4tRCsYyxVgLtYXLaSLUFKcKkEmnpkjJ9aUHH9jvh&#10;kDq6b+Wpt7E02D3VXRQVPlps0abILkZYf8qoIm+6Mc1LCSgmZ7xiV/V4ipHJ9m2ysH3Aa6HAOBw4&#10;eZ8vl616JY2Zd0B9Or3NqzSJh85FiMb54oqKOroY5QkMUkqMJpogQAL6UKg2H1F/pb3LVvoEZoOh&#10;c7LXUxqOqce2Np7xx+7M+qUGXZRX5TLyyFZBRQY6pnknoYo5wpvMzsWW49Q1829grcVk+qbSMdOF&#10;wy9vDo1HXNduTNbZ2ntggfxfOQUFNO9FAZKVHkQRxExMulyANTkDQo/Oq3tTbzP4QU9MhqOSeg7+&#10;VPVefx+3KabcWYqKWSk8WBpqbFUlPqqBjpzNJPI0p8jGUBTrkUqqo68kj2Ft4naO4COo/P8A1fs6&#10;QXAUsCnVccHW8XYGaXFYijnrcjVVj01BMwOR8yQrdIamCnTXTwQKSRGoGt7NqFgfZLNuENpFrmwP&#10;2H5U+f8Ak6rFGZDQdGiovh5i+vo9svv6pgqpHWGrrMPjsrTYyljIYMJp8dWJJUO8jOoqEm1hrNpc&#10;N7C0/MElyxWAaV9fP7PT9nS3921XvND1bz1bj+mZcJS4qhpqKnpI6GhaRpVCU0cMUawwTLLJpfRq&#10;siq31sbjSfYv2Z9VsoQmuK1/y9Wtdt8MnSaV/n0iu9sHtTbm36nMYmtoKujxDPVfZpMsdX5uZBTU&#10;uNhFm+4UnQCTwRYWB9mrXjWyl2Nc9LZI3txoYnqpHdXf23K7K4/a9QHp6iTKQx0kUMS6ocaWErUP&#10;AHhf6wrdiSl/pwSnO5zzxsKYp0WSXyM3hjp12X1dhd9burKjcdUMRjJWSlx+JlyEcdVWY55/OauC&#10;pN3EtQupAq3sbknj21FEjmpzUjp1II3Vnbq8joXp/ZWPiopKTDQlWpaQVMrSw1IYxpojqKlUT92b&#10;SAjSH6C3sdbHs618ToiaNGmNOrIdnYCkpY4RSr4lUKEQjhFAsUDC5seQB9Bb/D3IUUQiXSOjC3QD&#10;oYqfHaIbHi9mDW5/1rEcj/Y+1ScOl4QsK9cJsbDJ6CoJK8ngA35vp/HtwrUVPDqpRh5dNdVh6GNA&#10;8yRtoJ4e1iD9LX9tmME46oVDcemBpKBZiscESaSAHJCi5Ngqhvr/AK49+WBT1tIVoadR5aWjrCwe&#10;MXueFsbW4IU2+h9utGAPs6eEQpTpE7r27jxQzyFF/chdLWLOw/SwFgCfTfj/AG3svuIEbJ6RXEQX&#10;PRGu8sDK+2K6lV56alohHOsYhMrSyREkeWM8MhDEBfzx+R7A2+wEREDhTpEZAHDHj1S92JgspQ5d&#10;oqyT7GOvlqJpJfvSKiakMgqQFjjGuWcOT42DAAyWs1m9xTcRhyfkf8vQriNbcU+XQN1G2cbOkKmn&#10;qBkK8V/hSqq4RVrTFP2YclXyDSSykA2A0iyavyE5TSP9X8umOgB3DgahcjSyLGFgWCpqqeKOljpE&#10;rJuYaqleJQBLrA9XKi1vyfegaYPHpPKlWqOnLauJDtj5JGxtTA8jS1tNTiWGR1eRIIdCuLpJG6xk&#10;qeHQEC/J9qoVrUioP+rH59KLYBaaulbDghQxoaSZp6tzV0q5KESGulkkqj9pCTKrJGNPrm4BsSq+&#10;zQL6/s9OjVCp6Y8hG331OMrHAyxwyzL5qWwkn0FUh8qOsTSTOQ+h5FRuSbG3vdBTA6uwqpHQJ7yg&#10;paegFNFBlHqowJJK3ITJFRUckE3ljoqSMI/7jEF4VgcMQQCxAt7YkDHOPy/wn5evRZcaRgdFe3RL&#10;KKyonaKOHyxmWOeNHgeKAu0mYdYJdWiWXVpSoZACC1iCtiiAU9oNR6fP8PDJ+Y6DU/xnpK4gSTNF&#10;40paY1VS0MXgMEpq4WQq0ERjDMDIkYUVJ0hbs30sPd3ABrkkZzXB41/ImpH2faW14fs6MjszDT1R&#10;xppL44mlMdTApFVOKKJ/GhpLf5OjNY+V25Krfk2J1GoJo2ftxk/4f8lejK1jzQ9D1t+ho0hFbQec&#10;CmBeTISpEtfWSTy6JHSKIeNIE0iWXj1Lx7NY1AwTT09OjVAB9vT5WU9atRD9o9HLUAFVlpYo6Rpc&#10;RUjxcqR4ioI4Is1wGvx7dqox/h9fl070E+7pqkzPLR1NR4quhmp42PiFYDSMEFPpt642ChOdQZiW&#10;uRb2yeNDx8+kk/wn7egQzdKRUxVkpqq6eiRaythkdFNXBG3lp4oGgVlvGTwgiBVg2oA+34lDDSAB&#10;XAP+Hotbj1whx0CSmOioJaiurVjqI0qXNSzU9YBJNRy1kthTjSbNO19Ug5A93KVyxoP2cPOnn/m6&#10;oxIWo67kxdbWxZKX7CrpZ/uIJo8bkaaMxSzSt9nUwiSUJEq2W8cjSeogsqt9BcQDtAIpnI/b0zrP&#10;4+HQ19bYEUuUharyVQ1RTQU9HHLGhaFqeqivDT3kDPLHBN6pHdI/HdRbnh+C01PWn/F+v5/n0oiZ&#10;SMdHj2vRpLSxyyxUbTfaIXqYaqS01C0Rp5KuCnYHTObBTFp0mxsLm/sW2UQSME+fV2B49KD7d6eo&#10;o6g0STa4se87S2Samnhm8FNJUUajSS1xKCLBdPI9XtS1ACem2pp7uj49P4eKgxyVIkherqJKWtrK&#10;uOpLyx/c0+lpoEKeppBdGj/BFx9fYP3Fy8vdw6XWIUDHRo8fStVNTPSIk8sbJoXiN1plS8jTBwWC&#10;KLggD1MQObX9twCox0fphadcM5Awhs61MxXyuYoxAlTaM+SN9EupGjLX4JYi4/p7fdaDPVuiv7te&#10;phaWeGMprSsaZWjlVGmf0yPG0nqVtLFLMB6lB4HALrr4R1R+PRNt3YJaw1axSSUEUjVcrfw/IwmR&#10;5o1MkbVXEioeXSysl+OABwGZx3dMSfD+fST2xhIKdJp1VZXaqpBC+toal0WPTSo8pF00oC3k5LOR&#10;+Ln23pHTcfxjo1NJtmlqccqQ0btBGPvEkrXkqn83CNPBflZWsxUAaD9T7a0LTpaOHQfbn2jjJcmZ&#10;zC01V4XNCyVEESCtaJViWLHx+mTxBQ7PbyAE6uPdkOjHVGUcfPoHarFyqGmFPi6fJUkjLXhAZEGt&#10;tKpFTxoqoZL69MZGlTq1cH2YxsCB/LppTRivSPydViqWlnnEtMsYgpaNVo6yCpkooUmOqoeokAjM&#10;YK+l5WJANjrtf2oVwuD16RtI+fTdi66iR2qnMMVJQ+aMQRVDxpS1Dw6ZJRSTLeo1gr4/WAfwPd9Y&#10;pjqq0I1N5dLbE7poTiY4qGpmi/ywTFpgr5OEiIRSY/HUsyGMQKuhlUsCOfzwNiZjjpPIPMdS5txK&#10;EH2dM9LFUR+dII0pvuIkW5mrZXPp/ccswjbQEuTp5t7o5H59NdMtBPkcnlaUSQxy09bPG0tzGAzL&#10;K0xCkgCUSNdit9IPK3t7SysFXUfKvXuPR/urdpUmLoadfsqaCpZsfPBLDErrIJHZJI5XkX1TRhmO&#10;nTa1gPcY79K1xOWNejrbwjpw4dG7wmVo8BH4o0H7MZWaNKaN5NZa2mEEC7nV5Cn+tyfZJYxsWNB0&#10;ukAGAOhw25usu4p5aZPMuiaRSACUK6oRKBYhgLKFHAt7G+19hUH/AFY6Zb4T0P8AtnMy1JKyIAxC&#10;PyLKqy+oIS178f7b6+5M2q4OnS329FTAv/q/1f6v5CvR/uogZSFJ54BsSfSbgcj/AGHsZ2zFkz0y&#10;en+mhjJC2/H0tYcXsF/1/r7XooOPXrfl08pSQ6SSgAIW+o3a/wCSTYcf77/WVomPl1o9d+AEn0r9&#10;PwP6jnUf969rY6aerZag64z048YOlQPoCDqK88X/AN7t7cVqHrZUgVPUJl0qQT/XnVcav6gH8fj2&#10;5Wueq9QqhrWOsg/huLKb2/AH+w9qOqnPSL3CnljfUquVXUeTc6RqJUH+pB9proVjx8+mzg9BnXBX&#10;qKWoksHWMK0unSsfNkLX/H04/PI9gXdhWhHkOjCzNMdM3Y+CTPbTqqdkQtNScqw8Z1IPNCxt9PUB&#10;q45A9hoXAHcT0fbZK0VyPmf9X+HqpHcdRUUWSrY5HrPNRiooTDHpa88jFJSY1AYAWMYYgC1j7vJK&#10;sg1p1KNrGJIgekBNVNCyyTeQRrDeYRJHKz1CnSJp1e0hSwAIUEi5sbe0DHPS7wSBQdJ6XKNLWkxs&#10;4hSJZllgpoUaH13l1NNrPrUABSBbke2XpX59OpFjPTDU5CmWaKIefwSxSVLtNKDHU1BdjpjqKfTp&#10;jFgjXGm+lSoB9tkUOenlUKMdNDyAxTrGJHSC89bTUyxQCnSSQHxwsokMusWVLW0Bf1f0S9WVTxPS&#10;Wr6ppZqcrTXiyHmeeWnqHWJF1eMRS1Ei+lHtZUBBBJP092U06eCkivQdZyqFnqZJTPK0szpBFFDB&#10;STeOL7akJqIwCiIyrZbnkXP19uk0FerBB59BTVVsgR6mnpZ5Y5WhrKp2rXiqquukU2qKWpc6Egdw&#10;VnQA6iwNx7aYKxx08gIFRwHSGzGRnLRTU0VFTtmZ3CrPHC/gnil0rRyTxWX0C8rM4v8ApW4A92jj&#10;8vT50/Prcjefr/qp0HWYrJTS5HFSz1InqNdJkjUR+elpkqXH28U9bjFIpWk0AIkQIIU+Rvp7WqnA&#10;jh5dJWY5DcfP/V6+nSLrclFMskizx0UQX7OqiRzMWxMdpa18eHKpMshj9EkZ0KpcEMSR7eVCDjic&#10;/meq6lpnHlnz6DDJCGqqlqahqlKrJzNLRUkirM+PoivhokStkCg0jQoQraGIYXCixJMEUquleA8/&#10;U+f516ZajNVuJ4D/AAZ8xTpvrqxfL44ZnopI6Kop2lpKiERxSPLrq5HVReWNF9KuHsALKv492SLz&#10;Ir9vWncYANP2f6qdIKasGQkoDTIgix3jivWaYxVVWq0c4W2lSygHWRYKCSefasR6K6hx/Z9n5dJS&#10;/iUAFKf6q9MT1U1U1XNVwGvWENG8gRAPM1UHp2g4J9FjG7rewIYD28qKvA9JC9cnNK8OPHpoqZnq&#10;GaDIO9PKYajy1tVROaSIu2ukbIGnuXIUhVZVsg5K/X28gX8FD9nTLPUd3Hz40/OnH9nUSrq6erpM&#10;fSieNJPt6SnjaWAU4Akks70rx3leCMRIiuyni3qU3vZY2BJI4H1/w+VemncFQK+Q8s8fKg/1evrj&#10;rZZZ69J5Kqnp6nIz0dXU3M0yYuiU6VyNe0aDyzmUsylndVa5IsB7uqLppxA4U86+X+oDqrElgeBP&#10;8gPP7f29TjQpSvBVSw4yqpo6kzxyTTzwLHUOtqioWuW8rF1CMRHE2ogqOLH3Qd2KkGmf83+Tq5QL&#10;3GhFcZp/Pzrxp1weqYzVLRTU1TUeCYVJMcyNSUkyD7zVj5tHKj0QsQGf6m30920YFQePyz6Z9K9V&#10;LZOQcGvHgc8Ps65idEiqZoZ5xFNNLHTCSiDSUlNNTB4aV0JOiNbKY7XBIv71QEgEfbn5/wCqnWzS&#10;pKnHlj/D02VUzCUSV2pqqGn8U8lNH/lMNY0WqSOChVT+1PbWJQpIbTx7cRQcA/6v846aL0+LB4H7&#10;fOg/wdQp8j+1TVCJO8tMtKYZKaqFKrlIS8bGJkaOV42J8rKQ1mIH+DixDUVPn/q49e1jTq/1f6vX&#10;ptLGkSp0OgmSip4qgSyuYn++kJJqKi2qPSSuhgQthyCQfbmgUFPt/Z16ump+VPTifX/B1wLzQxok&#10;MlPNGhFJ/D6Vv4g8tbFGZamr/wAsVfNZCAmtQhU2Ic/SwALUIPrUig+yvVqkCgIxinHPrU8emWap&#10;WcTD7qCoq5UjtMKUPWwIUMUWOpccmiO0a2LeNgqE6dPt0RhaHgP5H51/1V6YYjhgn+Y+VOH+T5dQ&#10;pUnoYGierqqUhTUaK9BRQU8UC+uFoKRXkGsj1eILwRe/HtwBXzQf4emjVBkkV/IfnTNeof3SSMZY&#10;opKiktao+25rGV4dTTQgkNDAsYFozdyLG1/dvD04OD/q/n00HU5HcPP/AFcaDj/PptqJopJRJTeW&#10;QVJ9dYZVUKka3SAU8iaU1i2tbBibEAe3ESg7yMdNOQWGkE18/wDi+oFQtQsFK9ZT1ECNST1o0QuA&#10;tLDL4VEqQ6VBkawZyb3AHH193AViadU7gFL44nHpwHDHWefwVEsaKssyVEEsyxCnZa2nZSvlWFbn&#10;WyAD9qoYEg6gTc+9ItK/Lrx0nga1/b9n5fP/AA9cUjppx9uESGlZov3Jg01bEgW8UjrFYxl5OXkW&#10;OyqCSWP18QBx/wBjrwVWFAKD55P7PLPn+fWSOCtrKGSMUzRxUiSPJW0lMryPFBPppitTdbtygMml&#10;ZPyysBcaIRGyan06vSRkII4eYHpwz5/aM+vWeJZpZKjQgydXSUSVULPJG6QU7WjkqKaGABC6M5M0&#10;ZuxA1En8aYCgp2168rE10jUQKj0yc0/y/t6dDEs8d6FZJqZ4I5UerlpmY/b6WnpDSKgQS6gGUMCd&#10;I4PPtkihowp8unjn4cjy/wBX2/y64JUzSy1Bd2narSkFO1TRIlHSzyyeO00P0aMxr6lc6RbVfnmh&#10;RaAenVEarE8a0GRw6fJIBkKpoaSSNpZKyOamEIjpaR6eMiI+sjQiPIPIqiwa1jwCfbNdC1oKCv29&#10;KNIc4xU4xinD9hOenaP+IuKTFzSwyfwysqI8fCVZ1joZY9MqiNCYWjdV16HcnULg8+05EYqy+Y/y&#10;9PqDRUrlTjjw/wAHHqcoEsFLWJPJJNC0qQGSno6ekRaSW9Q0KhRIWJCxxxs7MbEaivHtk4Yg8D9v&#10;ToDGjef2Cn+fpTYhacSVa1Ro6ZZ4ddS1Gr1AdpIy1PFT42s0rHe+qWQEkHQQmlRdO9MUr/q/w/L+&#10;fT6ACtaU/wBXrw+0dOOGtFHEyGlathiSClnliklX0L46aIeoElFJBlhXxnUxYlgT7TzAkmvDz/1f&#10;5D07HQAU4+X+r/KPz6U0dP8AZmJIAsZhiMU8cqutXPJXVCowpJ0AR0LIsqFzqsD+FACU0YVJr9n+&#10;XpSqhRjgONfU+ny+3pQU6ZFqnIpLR0VPSpJRxVdU8xb7eSNSVpBAgBdZGLOJHF72/wBb2mcJoU1q&#10;T/q/2KdKlB1NqFBj/V+Zqa9P1PTB/wCF0TQxFIPIqOYY5ZpJMUt546uisDZ0N6eS/LEGx+ntOxIJ&#10;Yf7GengFwB/s4+X+A+vT1E8VNTQUtK/jmrJp6uCNBPEHicWZY4o/VITdfNC+iMkH8X9pmydR4DH+&#10;o/6sdPrQDHnn/UP8PSwo55adZIYakwV1CkIpUlVnpJh9t5Z6hlZQ6uPUJGMjDSCLWN/aIgGlRStf&#10;8P8Aqp0pXBoDkeX5enp6mvy6e4QtH92WJlKx0NYTTxw0tPVSVZAnSCmChdDqWctKNFuAwN/ac5Hy&#10;zx4+ufn0+Dxr55/yY+XSui8Ek9GsVJSF6Ifd0Mk0DrT0ksj+KXVUrex8RViwS7mxBFvbJrQg+fHq&#10;6gahQUA4dPpWtWtWCqmqFhMNeKqtpKSnfUkREieKYHTIwPpVGJIViNI/FGK0Jp6cerCoPpx+zqZj&#10;ft8csixwNR46NYZcdJOYqmtmhlcSV1NYLaI1P1CaeCT9R7YfuPGp8/IfKvrQY6tmlRgeXn9v2dPK&#10;wpVQh4qjIvFT1RhjqBDHR/aUUaCZZqySRCssqEKLqg5W2r8e07UGGp/q/wAnTmksMNXqZe0MklK1&#10;RKKKUfxCaeoaOrWeqS8gpIrHSwSzl7am5AN+PbZpXPHy9P8AV5dXAH4eHnTp1alZBTyLBSlYXko8&#10;lS1FY8OQdBGv2VLRlY/TFLFpZpVSxBYM9/dak4P5elPM/kf9jHVv9X+r8ulBSVMNDFSeNaKKV42l&#10;NZTOKiiECTFYaeF2s2mMchGBQt/wW3tllrx/2ftPVl+LrP45pZ5KV/EsdfWCeqjYimSvkdfVLEdB&#10;Dan0qkfoAuOSPprtGfl04FHDp5SahXyO8aB43kq/4jeamrVePTDMsgctr1WUN4wq8X1H6mlCGoOt&#10;4OR5dd5ItO0SxJNJUBoKSJJSlXL53X7jyAx30xtGbtMW4JsTf35f5debIx1znSsinqaemKFsasbO&#10;37kUNSlSx1U8U7gozR3FiAx4BU/01+Gp8/5dNGpJ6ToooZHjJhrqiOOaKJlgXTUSVrEzy1bxzc6Q&#10;w0qCLEKRaxHt4EL8uqEVHCvTfVY2rrmrqRa+mSGenkrKmtq6r7ephaKT1zwUsKsYk0B4wqrpANh+&#10;r26kigA0IPDHA9NFKk1P7eI/Ly6g5PGrUSY6tpJKOj8dOJITTJDBURURbQ0VFSxqzMkjBSokVJLk&#10;k6b+7xsuQQfz4V/1fl1RlqceX+D/AFfn03V+OORTK0tI0gFMIqKloFhakhqKmnArI1mRzJE07Aty&#10;HVrsLgn28kvh6dYp5k/b+zH7etGIGvqP8uekjl8FTCqhmSnpqitq5aOnmyFRJ5qjC6ItQo6RUALB&#10;CtiWQqCbc/QKo7rtp6Vx6549NSRAnhxIz6fLoEdybYoYqNI3pJKvJUEcs+McxSpojlqTK7zLFzri&#10;5kZiNNwdIN/a+O6fxKqaA8f2dIZLZFFSKkcP2/6vl0Une+36GKuqKVo0qoJaeSdqTHqo+4nqLTLk&#10;WliDNEGAVHuBY3JPsZbfO7xAg5GKn09Og9exrXSRg+Xz9ev/0SQR1UkkKinpqeSejUD+E0mOjqIJ&#10;qOom1LVUsPMvlNrqGHN9TXDW9mXRv09VVXRQPK0jUawOKLz4+OaKiymNZYtRq6mgrAiaHb9u0I/K&#10;rc/T3YHyPXjTz6UWNrhJU08Ky1Bnnms06VEU0FVNGuuaKamdUlMENtA8aAIQRwSfd1K6s8OmW016&#10;eKnJJV1LiKnqaYwxaDLNLHHSzvRoYJQrx/WFEUmxQESMQRq597bTXt6qwqKdNk8hpBElBJJS0UNN&#10;LGZFaOtgpDKRJFJMZASQ7EabqAB6veq+fVNNO316T+XnkqckKGMQakoH/cE+hWZwJR980pIdQFJv&#10;ezagDbj3rqzZ7fXpRdc1VPSZEVVEktS7TwSy+YTCKKpcinpaI1LqQGkYsYbXUOSAR9fdJlVo+kNz&#10;HUAN1e/8WtxwNQUNEaxJ6gQGNgz2qqZ3m8iQ1gICgq55K3HqNuBwRXAoQ46QKArnV1artWogqqen&#10;kTxHWiEsoHkLLwwUn8X+tuD9fd421U+XV4ycjy6FqijiMasv1Fmsxva6gm9vyL24/p7e6d6f6ZFU&#10;oSBYXOnSum5GpgR/Ukn3scD/AKvMde6eokQWJWwsbgk8f0Ww9qF+Edaf4OuUyLoJ0gXUA8cMOPr/&#10;AL1/sfe+k3SXyEaKXLKLC9ig/qQoQD83Nif8B7WLw6Yl+E9B/lQAbWQEA2BBPq1BQxYfi/A/qL+1&#10;sX+TpC/HoOMgyAzpK7MiLrUm2twfVfgA/Q3Un6W/HtbGKqOi2XiekzLGsaklogmpC37QUsp9WlfI&#10;DawsORxwfapMt0jk0UNOPXBKWABtSpr8miNJCraxa4ABJA5t6h7Vo5+HqoCHAOeoT0kMF9Miu2rV&#10;I0lkLXN00xgcKADqa/JPtarEgHpwRqOstHTU81QihV9b3/bVWEcOgPwf8T9f6296mJVSeqMq6gPX&#10;oT8XQRsDwtjoZyg0q5HICov0sPoR+PZFK34ulsICkAdKc4yFI2ayOGJ/UdQJYfq1AHUT9bkfn/bJ&#10;NTHj0p0lh0nMphmaOxCtqJCI4VnYj6KsoAAX+nFx7fVtXWwqgUI/LoPMpt3ysdSxQNEGMzsfILN6&#10;kRfrf1HkcW/1X492LhRnrwCjyp0gKzDodZeOKQSG6vEjsusEoSC6hrMbAC/A5Nh9feIGwOmjGp4d&#10;BNu/bzJjngkgJV9c2oLGInMcZKiQW4V7qtr2Le0dyxHTojUCvVcvce3kp18k9JDrM02SqZVS6QVU&#10;MfjWSi1KFt4NClRwZGIANj7JZe5s9HG2XaISHPVT2/I6Y7ijikx9RX11FTVcVQ1FNHSSU9RTtdta&#10;SAq7MCZCpBYXFrn2jmGnA4HoXWjhlJ9emGnSGWjmc0sCVNHNFDT01TLJO8dRGfO2SjjqgI0S3KJF&#10;Fqa1nIB9p+looepMP3LVdLEhllhbIyA2NHTpFVTReankqY5dTyRS2YMquxJ/Ci1/dW6c0c1FKWil&#10;kpdUqVV5qxI/DkZpPto1o0iAqBFUL63SQEIQB+3b2nPE9b65yJXJKy49aeOvpEWqKzTwPQVMyTKK&#10;iseOdSq3jUgk6S7OHtxf3o8M9bHHHUqYJXVdNCsEoHk/icsDVEppv8ocNLFFI4J8Ct6kVjyTwfr7&#10;aNfLpzrgac6dU8VZNjiKyamqG8LGsqxJ9uNKIdUfqIIQGwFybX9s9vlXqwpXu4dKBaEyVMTeQ42n&#10;ijo6x62OFRSzy+PTSUlMsGsiCT1fuFf6L+b+69PaEAqeHU+lSc/cyaEkkp2D/wAM8nhqDPG2qKDw&#10;EWRpdJGkS2UsrEHWD7904KUx1JLfbvT1/wBvLSVdMWkWqakRqlGmBZmXH0l2I0M1P5AzFWsQluff&#10;um5NP59ZaZalnSoQMMWztkaaCjWGohrKuFR4KdJCNTmV3LTuhVVcFZBYe9gVNOmOptTkTVNNSVAl&#10;WoiYTPSzS0tSJFmQGVfuIwI3kB9MOgrwD6dXPt0Ko49e6mLWZapmSaD+GKpghhZqKnqKWqp2o5S1&#10;pQ6XQTWCHU7WY88D3safLr3TzS1VIJ4FgoYKeFi7QZGhEs7VxgZVnOSp6gFI5iLeJxxfU30I93X4&#10;uvDj0509UkVTW/5K1GY4XqaRagK8c8bNrlqIZIiNWmRSpS4LFrk+3erdKGkqaWSmSnaMJE8VVFQo&#10;XC1CVDx6qinmrVBaO99YA1cqFLWb3o9Nv5dKKiq5VFJTUszyyyUwFLV1cgW88v7c9G5PEiogkH7/&#10;ACXACglbn3VOlTHBAZ4yUBU+V6ZzUyQU0n2rC3l4YI8ADrISC19NgR9Pde6XmPo1aniqZYh4qaJ4&#10;milrIPtZQxVpXjmj1MWSytruAQdNuCTo8Ovdeq6oVH3NIK2pjesgiV2mYUyVCRtrVWiS+hWS9gLa&#10;h6Wtq9t9e6RWWemVRWSm0EYCCKmlk8VZUTQlYpFjtqiJcRpckgIAPz791unr1m2qPuEDoJYMidUz&#10;pEEaSjyEU2qpkRJlOtSsYOv/AGpre6P8Jr1pyNJp0dLYtGlQ+iPxrWXEtTTkxGPXL/lCqsjLY3cv&#10;IQouFI/r7pCq1qOiS4ahoejV7Ro9FHShl1fcRiSR5EIeZ45NLqZHBtqZNRCkBgpv/X2YIukV6L3p&#10;x6HzDAMEkYxajoYzSqDGrOPHE0JUWFwDdf6kWP0Pu/TfQq4eMJoEYLIo9auefU2lmPF+QATf/kW4&#10;iCwI6bk4dCNQEgerSTrIAIIsw4LWsL3/ACf98FPTXSmhYabAcjhfzq5u3P4H9B9fajqlO6vWYudT&#10;Na3GkaebG1jwx/H19vKKpTqjcemuocjVxYsbfRQg/wAePp/X/H3cCgoOtdMVSba1BtZCDYkk/wCp&#10;0qBxx7sOPVW+E9BxnqcGBtX+a0vGmrSCS11V+QeEubEc/T3fpBJw6KP2XtGDIR1CNFIYtKoSGCxO&#10;zKzxMoPqKtYMVHGsAHi49ppELtkdMqinuPVYvZ3x1wm4K4SPj28nmglqJSIpaysmpZfLRrJ9yuhU&#10;jkGsnhybKCAb+0M1k0hqo6NrK4MIoDQdFjyfxmgkLmrQz0b12QlrqmrR4Xrq78QTVMf7mrRYFbsv&#10;A9X49s/QuoyOjKLc/IHoOan46VYqhV0UWRpoEMkckpJZJone1DFE8Y403PK2+n9ePbRt2HS1dzJO&#10;T05Y/wCPuZdqqAJUmKgVhLDFjVF3ksKaVZp9RYSMx1BUFz9eefdTA/l05+8m8ulHSfF5q5UhrMJE&#10;jPVBYgKmPFRUfiTySUhjoLKA5Gt1dyf6lr6TX6eQ+fVv3g/r1KX41AxMYY3l/itekLVLUyY6anKE&#10;iSnSeUqHjuLeSCXSTY+Bzx799NJ69WXcCOPDqVN8Y6zVXf5CtWRHFVQ/eVC0wppYk8NMlPXEWSVf&#10;qxs4t9RESPemtpKdXN/1nh+NIjYVD0eWrcnU0sMzOUgqUMsShI9UaBzJFHzp0KCP7RtyPG2c4PVP&#10;r/n0tab461MlQ5P3Ekpi8NZTwpFGomZA7zohDAuqj1RI/P45HGvpmAp1X94sDx6ELD/G2lij+1nx&#10;9LNRzSxTff1AlESBRrCmNTqSQniTWRpvcEED3T6N2+XVW3J6Yr0IWJ+P9LQzqy49A0EjxwSpUvIp&#10;aeO6K1ZGFHi5OhZi41Xsp/N1sCOk7blKfPpeRdKw42OGIYtoYokU+aoipZaij13ZykcnqETEktdT&#10;x+lBz7Ufu9dNG6abcJDivWLKdOCOmjeGmpqSSKKVkrIaejKVlTUgkVTzTmKA6V9KDUCL30sLD342&#10;KLjj1tL2QihPSd251q1JXUpSCmgkV3aSaVVqGnkhImgJqGj0oIrMDEgRDqJH9Dr6NfMU609yzCle&#10;jrbA2zT46GL7aFUip3pzGWRgyXcumkkFWiGosrj6iwP49qoU0sR0U3B1VPRstu0qQqqpbX5JE8sj&#10;676wsl0uACLr6bWsbH/XMEXSOknQv4j9K2HNwbjToZQbg3H5YHj3fp6Lz6XlHYoCygqXOr+ybH6A&#10;H8AfUj/Y+/dPdKCIDTpK86SB9L8cD68cX/2PurcKdbHHopPfsX8Fpsll4iYRWUiQT1J0sYWiuYWI&#10;H1ZjcX/HHuPubo/CtzKPPHUjckyrLdLbua5B6qc7Y3rkIKSp8M03gqmKVdMBG5ePw+vQ6KX1qeCC&#10;V+hN/wACCNwldyYv9XHrJzabaNEU0oeiU7jyj1uTUNWUy01KiTvPI/igkjV/NIxhWxu0pMbJM9rW&#10;PPtPbxqqdChpFOD6dJqsyH3NLUU5rUWjVkhVameUE1EN2qZC2knwMrLol120tciwFnHRSOHTQJGR&#10;x6LrV7Di3Bl6mWmjoHqJpY55hUpqp6ijnDJVU1OdOmEhuAwFmUM3596WPSoA/wBX+r/Y6q1wy/D/&#10;AD/n0PnXnxww1dHJMtJDBVSSReXIx1DBatD+zJT42NbxtGi2ibSlz/X35yfhJPSCa+K1Cn/N/q8u&#10;j39fbVxfXWEpsNS0sA8j6YoYiiTzqbSrVVFOgGhVJsVJItovYn3eAhWLP59E125nFSeHRnNkxLKk&#10;cx80whiZIfFeJXdj5KitWOQaQDG3oW9iPrzb2Kdt00r0A94FGCg06FCoqJEpYYoi9OmuS6yqr1Kq&#10;BrWmpmQc3AJJJ4HF+bezt30pjoOpEhck5Pr0gPA9VkVUO2ir1CdEhUyTRrIHaWAxgDVe6s4444tb&#10;lhNRb7elh0ha9Cn4Q1MYowC0aRKdN00sp8gQSEH1FV0shH4/x9mOns7Oiw8cdJxhN95+zH+1cOVj&#10;N2hiC3cqptqZGI/Jvqv+PbPdq+XSnt0fPqWJoqoyK7AGOSAaWgYwBn/b8chIBFuSQPowB97wcdVM&#10;ZTpurKw00U1OIwVIaSJvC2mTUrDUGC3Vbhle19N7+2JOxSPXp1EDkN/q/wAA/wBX7AiqOWQIBoZk&#10;VC1LEY38ng1+ON3lkFmKE6fG31sCLAn2WdGPb0l5Fq5bLVv5ZfIlFPaONaZ0llMhStDqC50avGH+&#10;rGy3PPtoiuD0rXTQU/1fy/1fzKHyMZocpTpLOaalSBaiJqeQaYpqpiI/SLlg49DBgAApYmxACKSg&#10;eh4dKVq0f2dM+akSaAiGqNOsdDVRowZABT0xCaYmNyxkYg3a9iDpv7YloRjq8Uak5HQA5PMyCWvd&#10;2k/e/wAijjgnWKSnanU+aemCDUZJnBZl+pQG/I9pySOjJYjTA66ir66ogleGpEMaTQxyVEpp1MlR&#10;Gv5o2Urbx6i9vowb+nGxWnThjQcT0vMTkINNPBWpTSzy1clStPSqI6aehZLU88IYa4wrhDY8Ejjj&#10;2si9fl0jeM11Dp+WaWSSSqcK955Gj1grkqnyR+J0SlOoGPXqCMedNmsOD7fHTZFOnPKVa01JHDiF&#10;MRpXgLtUOnkc1Eml6anmQSKwI1OmuMhSbEgn3Z/hGjpuNO4luPQR5WskWE4+WOSopzNWR/cG6Tir&#10;jOt3Kj9ty4ZkRkNgE9IN+Nxk1p5dKFUcegrytBR1U9RBT3go5YQKNK1lkrYGB8glnuAmkNciNm0g&#10;/rDe3R8+nTwx0HG54KHINFkKGSsadKuegrYZIYWqSssIh8tNUKNLJrPrlvZgxUAab+3lp14IDxz0&#10;EkNJR5BZaeaihXJUSTT1AFLHTmeUy+ClWYoPVCItCWBIulh9T7UgmlQePWlt4yaU6QmU2NQPI0we&#10;GWmqxJFPPUapymLXVBQmnMQSTzzk6hTxFR6VD2vcqUlNMdMzW0ZHDH+Ty/y9BVken9lVSxv/AAUV&#10;HiSFqyuR0kyFPWw1ZhWGojiaJqdhHqdqYmVQdPkVuB7XR3dwhJViP8H5f5+iyXa7aXDqM/6h/Ly/&#10;4romPdPxLoshDUz7fw9PDNBV109NUQSz1NRXr5mm8Bx80dO6pTQspnnjjZVF7C4HsUbZvEqsFkJ8&#10;senQO3bliMoXiUDP7fyxT9nVZO6tjZfbdbNjRjWJpUIPr8tNIks37RimjVRJqHIZSbi17WPsdQ3E&#10;cyBgeo3ubR4X8OnDpOR4sNaOpopKKoSoRGEsQWNWFywkYi+vTc3Btay8kj2o49MrEKdwoeodbQx1&#10;FTK5hMCoXMbUiN4hHFF6jGpF3ZgFuSePfuqtGRkcOu8LnanHyxw5aKauxhKiR4TpPpbyxtHK3At/&#10;Zv8AS5sb+2WhVsjq0bkCh4dDLt/d02Ml0UNas8GQANLDVyFk8aOZpklY20mNySQP85e3P09pZbdD&#10;kr0uhuXTKnB6E7bu5qV8PR1L1NPW1UWTqKgU4czx02LWO9aKillACgsAUIva50C49opYCGIAx0a2&#10;1yCgJIJr+Q9ehgxeYrGYfwTKNTyUONmGNqJULUAjqSJzjaauVWKO7MpXy21A+I3N/ZbJaoGpIMHj&#10;0dR3Mi5jamnh6Z6G7YPZkZoosbUT5Krr6anWLLQ1M1JB/ltSftIY6qkogDLR+NfJFI0ukMVUqb+y&#10;y526rFlAoeH2dCTbt5BjEb1JAzwGT608vTp5/jNO1fmaiJ6uWHICmlrlp4kSeCmhT7enaaCVI1gL&#10;sNckswVmVm9FrH3VraqCvl0tW6UuzKeND/q9P5ceHn0+PmsjS1mTVKuWjlpKKnpKmCOlgeLHw451&#10;8a42lIUeYF0UyH0pc21A+22t1oKiv+H8+nxcuC2k0oKUpWlPT59Lukyf3MVBP9xC8sk1SqVxoY6m&#10;bGOFV6GirYtNonmh0BludUjA/wBAdCDQGUY6e8YNQk5NfL/VTFPz6EnHUNRAsPhGSiu2qKiy5iIq&#10;apIzLTvjZaW6jwgBDKTr1g6hY29stGaGvVwaHOP8vTlBSUFRSGtn+z8STR0tHFk3mrKjzIolRXjp&#10;U0zRR8yElF5ZgSCBeqxEDPVmYEVP+r+Wf5dNW5g8NQtVV1SQUlWwo8VUUcUseTqY8ZDoqAmQdFeE&#10;VBSyU6IQALGYXF3I00mnp1okUq1BX5UP+X9nQfR/5ZST16UppoIIpZhQTViyU1LK0oFUtFRm0qVC&#10;UzM7lJDZ2Y2Drf3to6nqpKnNKfKtR+WOPrk9PdLtoGno5qpn2/WVcSNj5IZJYcvjJmkanmglhrkZ&#10;yZ5WMS+YNGi2ImuSBsRA4PVMceB/mK8a+dOoOQwC0xE5Ssklo/u4XoqqBUh+7gceCogqIySIKeQT&#10;GCByQWAJuF9+0Ioz15gWFaEUxT/V5A16Yd1aaGrq/vaN6eaakqKOGSRIlhyS1UaQtNHVAekiNCUT&#10;Td7t9NV/eqA4T8+qPhiGHrQ+v/FdJGFJ6miWKGoqKrISVE8r1MtCklbTpSaDQmsFSv6iqqoW+nx6&#10;dK6m96AoangMdVrjjU5PzFPX/J03oauor450pqSolcR08X3Bs01DRhkesmhpgFVpppNCQyIbB49X&#10;K2FqADT/AKv9VOmqZqP9QH5UyfLyFPsGLIVUUVKJqOSgaGV6aSlmyFP4KaiNKngnopaWALYJHcws&#10;+tnK8NqYj34Aef8Aq+fWmPp+X+b8uPUeN4sZbJQ0cdDJia82kmMbxJPVQCN0k0AwyLOHQNFHrsra&#10;WQMLndAfnXr3w5UEUP8Ah/ln5fn08U1LC1LUQN/FIJ62GWoFPUmmheuraohLPSQ3hjEtw6QmRbsC&#10;5X6KKUzSterKoocEVz9v5ZpX08+PXOKJKd6ytgx81GktH5MfKKepranUCGakrErBohiWYya5AdJQ&#10;IXfgD258jnrQxwHl/qB/P+VOp+SgSkSRqqdIaWCGJsbIkkZo6qrNEYavKS01OC3h8ZEMMaWVWbWx&#10;1/S4WvThoM+WP20yaelMdJWOmooGrTia6nVa/HY2ShxktGwknqDLoapr3nVhCRMrxzablkAuL3Jt&#10;prxHn0xgV0GgoKAjifU/nx6jR4fI1SU4SMjGxSy1FNDkpIXqqCtjlIp0pHVbTpKX5SQamAUcEsff&#10;jTy6rRiBT4eIB8iM/mD6fZ1OpcXiUyNHghAYqVKIyQ1MM0K0xqaya60UE9crRPIxaSSVIQUUxxKS&#10;ACBU1pqPXgoDBPQV+WfLP+AfLr2VlqPLV0uIppq9o5Xjrp6GFcTQ1WQp40SkpPv6llkN4S0zJHKo&#10;bTdQQ59+oPxdaetSFBPqR25/P5dYwkypQ/Y09FVy0hj89RVSr96YQ4M4oJavQWkQ+RwyyOF0kMLE&#10;XoQD5/5uqkVIIFf9Q4dJmeNGkhix9a1RK1bX5mesxFMYDjIcjM1NUU1NUACF41ki1BNIPqOkW5Lg&#10;oBnGKdJyV1UU+ZJPpXj0n1ycIglplapNdItOJjKiyieOtnaqrqpnVQI1J/aViLprPA920efl0xrX&#10;4QCTj+eSf8n8+uFJR0dTl/tZJKWt8NREZ56qo8eMy8stKSBPWv8A5hxo0WAAJ8nqBI97PCo8/wCX&#10;VVVfEoMkevA/5qcOlzsvDy0eRahNHPj2qEpYWCyvEKKdas+XIZGeRSqzRLKQEAYTLof+yzBiahWv&#10;H+f+r/J1oJQ0pStPLHnx9P8AN0arFxVuSyWGw0NLLm6rGpkZJFerjCrPHG0M8yLTEGJpX1ilJvGB&#10;YqdQFyGZQAWOPy6rKD8Pp/qr/m+XV+X8tjquDzx7nFJLQCjiixdNHUWqoNFJH/lXgqWXTKJC6wJI&#10;TqspU/o9nHLNgzztdSefUb7/ADAzkenV5HikGkSFbpo0OFH4GjyP+GtxfT+fcnIwZcdAx07yW4dR&#10;qilSb9RVbFx5COQ36T6PpyBe39b29uD06YaMcV6ZajBwygKIUZRrA1AOLD1D68r/AFv+PeivTZiB&#10;6S+Q2VBLrNOrU58dnskZB1j0Ki2K2/rcX/1vr7QzW2ruHVglOPDpNPtwQaIZoFhVVEbBY1KtYfrH&#10;lUqt/qbH/jRTKhRqHp0xADPHrhHgI1Z2IK6iSuptYmUekWZwbW/onsquF1VYdWWIefTlHgo49JQN&#10;oYs2hkDRsfoWIC3N/wCtr/4+yCeAP08qKBqHThFgorjQrEmCwVF4Og3I1Pcm35Yk8fk/goaxqSoF&#10;erBSenIYeICwiWxC600WbWF4sw/A/rax/HvZ24kcKdX4EDrJ/DljKkxoL3ZkH+bUgcgi31PB/V7Z&#10;bb1UDq3UZqcBQCgIF2uSqn1Hgvfjj82/4n2ia2UDA69jrBHBq1oiogYKzMtyFBNlJfm3tOsFW0qM&#10;de6lCl9VvSy6rNZSo1IQBYC/qH1J/PtXHbUavXunalgVjq/tOV9JCN6kNiljwT9Bz+P8fZ7bQIeP&#10;HrRAOOnaKi/USQDySQoMn9dbaR9T9D/sBf2YJbBT29aCgcOneKnXSqaCC1hyBZQPV/r2/qDz7WRx&#10;5C9Xp59OMdMhu1k4PAGllI1Hn/W/3n2bwwhcnr3TlHCAoBAUllIIH1ANuB7M4o161x6nQxfUjm5O&#10;o8fX6WGnj2sQZr1vqYicXAsSbC/4BNiefz/h7c6Zb4upiKVAPpsASLXtY/kcH/Y+/dV65WF/7OoN&#10;f8kWb+tx/wASfbb8enk+HrG5Pq4H4/SB+OeSPbT/AAnrbcOozAW55J/JFzqvq4/wPtBLxPXl4ddM&#10;qtcgfj6/6lhwQLfT2hZdJp17qNIgsbWtyLabgkfVf9j7YdK9er1CeNQXABsSAAova4v9f6A+0rx9&#10;b49RPGAbqVPFlBC2IsNRK2P+8D2glizXp6P4evCLT6iqBfyAqgtfgAW4t+bcf63tAyUqenBk06zJ&#10;GoAuOARZfp9P1Cw/P9Px70lK56fp1LWG4VkAY6WW7LdrH/X/AKe3wCcDrXXPw6bFQAbE8rY/0Uj/&#10;AA+vvZUg0691Mh+lgVH15P4tza/+8f7D24ooOtdSihI4H1sARa3H9bc8f19qTGCAPTrdOsQurGwB&#10;H0YkXDA8XN/r7oIzXPDr1Ou1K2AseLC4H6hb6Ae31xjrfXTjUB9GFwQf6C30H9f8fZjbf6v59Mt1&#10;EYXFgpFiLcWPJ9X/ABr2aJxHSQ9N8l2VhcAD9I/UeDcr/vF/Zgvwjr3WB1vewQcXFrE8c8L7unxd&#10;e6gTWKE8kgEm/wCn1ELz/je3Htx/h690yVRREIGggA6GkBQD8AqoB/1R+p9sdNN8XSSrzbWRqCWk&#10;U+khigAVSPx9RyOP6+003A9VJAWp6QWVrxFf9wKrHVraE6mPGoswAF+QBb8j8eyO7m0inWqjj0HO&#10;VybSs6xvEoUN4zIBIkkQI0rKn0AuAwZeCb35PsM3143hkDprxc9JSLKgKupW1xmRnYsvkkVv3HPi&#10;PNl4Y3tYGw4IsFpLokd3T6yYqOn3GVwnZn8g8UwWVEDARq0fqkViOdWq2n/Gw9hncrpVJ0/6v5f6&#10;v8K2Akkk9C/iJVMZEYPlVIm5CmSzENG2o/Ui9zb/AB9hh5wXJpU0/wAvRpAuK+fQhUVM8qgG8ZsN&#10;XpUsHJJtcA8f1FvdAQ47elSCnHp/SgUgEsliOSVspQ8AekWt9b3Ht0RevVzp8h1wqKeJY2tp/wCC&#10;3W5RuLAAWuP9b3pkUCpP5dex0xVCqrvyAUsnJHj0t9bWH9nj8fX2pgVK0HljpHL5dQDBqKhEAj1M&#10;xJ5DPbg67/Q/T6exJbwCg0+XSZl/F1KhgIJV1YhgCV/WykepSP8AAEnn2ILKOg6ZYYr04w0YYlRd&#10;SimxupII51X+o59nkUIFAPLpthUU6coqVQFZbMXCBVVV5RPwdXH/AAW/PPs6giAAPn0yzY0dOEdG&#10;P7SK1wpHP6QPV6h9LD829mcSUFOqdS1gQ/RUI0sQSoKHm9hqAP54/wCJ9qkRSada6kpAOGuP0gCy&#10;8XP09It+k/T2/wCEnkOvEAinUsRWIJAX9RvyRa3Iuf6/73714Q63TrOIQQNIXQTYWA+t7/n3ZI6Z&#10;69TrOsQuCfq31HFhY8+3gKde65CIEkAA2swYWFzb6H8e7hcivn17qdGikEABSoW+kLbk2tY8H28N&#10;IFPPrXUlYiLhQpNrX9OlieL2H0t7dUgpRvLrfl1y0WN202I/p6bfpH/G/em8Onbx/PrWOuLBben6&#10;kAMRyp9PHHtO5pjrw6gzAAC3+F/9T9PqP+Ke0soBFet9Mcq244/qoP0ACXH1H++/3opfj1sdQJVt&#10;qvaxtY2FmUcgkEXFvoP99YulFa160tK93DplqrKGLMi/QNe/puCxK/61g1v6j2Q3lAuelIpQU4dJ&#10;yq0hiOHDXOnRezHiw/w+ht/S3sJ3oxQHj04nDpPVgtzYFraIgR+sA31u35Zri/8AW3+HsK33z/L/&#10;AFep/wAnV+kzOLMwcLIytdF1K4kZbXQSkC/FuPr/ALb2F59SsVbj/q8/Pq6iuOoTQhW8uqMWR3kX&#10;SRJqLgBWB+vpuq2/PtkKONercMDqO9r2WZVCgn1WYGQqPSFPBt+T/sPdjpAqp6300SSqZChVlcFT&#10;LdVILAnUD+Fv9QBx+PZW8yF9Bw3n8+vdcrxSQgiO/hIuChK6mYeoXA5KLe30v7pI66a+nXgCTTpu&#10;qKYL5GEbGQsygrZYhHINRBU3Xg3JYgfW3I9omZQccf8AJ1s1HUQ+hmux0RnlWiQgNb9ScXvckAIv&#10;AAt7SMe7u611lqKZKkqDpNmiKylbmZ9GkMAfovHA+o/2PtqdFkH+X169wGekdk8erxMrK1iSwKWC&#10;NqbnxAG/IGoH+zz7JJLcs1Dx6uStMf6v5f5v8gQdRBHGyeS0TIklMJSnkLcXRJGQG4HB124uf8fa&#10;GaDSemC2aDputpLpLFaoeNtKiS9w6gCMMoAa4ILXJv8AT2ljUFtL9Vr0rcdh0qPEQQdKFPGgCRaI&#10;SEEzFfUG/oBp+v0/oL9u21ZUDf8AFde4cep74coiEiOKMWkl5Aksb3ihY8ur8E6jf8349nJtRGPL&#10;r3TLWYcLIVQBULK0gEmtWsL24UBBcXMluben639p5aKD17y67GG1AoY9SyEByFTxeVhbyqxW/rLE&#10;u3Ivyfp7aMSMtAKV690jcxiVp9EhaOWLVMsxkUwmWVFKwFiBf0jgiwFjf2FL+MwN06jGlOk7FTJ5&#10;DLoVBEvkmpIQ3jRxeRX9QPkRnupB55/p7LPE4gefSlPh6UDPGypI8JV5rMqQpqUymMGWObjUJQpB&#10;Y/T0jj3rVnJ6t0kq/wAkjGKkUi48jICZftwosyPJIG9JjGu36hYAix9uh9TU6cXz6Zaf7ly0lUIR&#10;JOZIaQzOEZ0k9MrTWBEaEKERgNKktcke3U+IdXHWOVqhnhdS0SDSKiF51SZvEQIpiQGUgWj0i51X&#10;IAHtWGYEU8utN8PUqnmqgZvJAsf28jStCZh91aol8vnKxAKdJOpb2Jva1h7Uo7jrfUeuyqov7juB&#10;TzAj7VS7yoi/trOQCPUpsxH0IP8AX2ujlUrU+XSqJFIDefUSky0M9RJSyafFqapkhJDLDTxWLLEh&#10;HqLHksPqCfz7cWdTg8OnCgORx6WdDUU0i/vxeRJfJFTrdYNMeq0BUyXAc3PLH1A8k39o7qZSajrw&#10;BXqU5kR2enXw1TprYyS6xBEi6VQMq3tKAWsHtYH8eyW5nYHtNOr6SR0tMSVjDOxMqSxo33a3EnrJ&#10;nRJY1vYjUw9IAICk/wBAikf16ZI8h0uIKaKQKvFrCVWDCMRNo9EiAgAWXjkn6+3YgGIqadMSDur6&#10;9StKyTavJERpVTFJaOQTaAvkZCAR+bMBa/tSGWoav+qnTfXPxw+JmsiHiONDo8ivYroa35YDhT9C&#10;b+1ayLpx17pD7kpi1PW/pUy2QxwBTKdZHjkS4s2k8sL2NvdjJjqoWhr0Wzd0lbj56bJ0YiEuOWQR&#10;xq7oJXYMFjjV+FeN2uxbgI/HIPt6CZopVmj4qa/s6VgAqAfTo7Px17epNwYWLE11ZTTTsdCL5ldl&#10;qIWCNFdV4UG+piLc2/HvMP2w57t9zsl2+4fvUefHh5dBm8tmgmJpg9CRu+WXB5GlqaQJEwmkqqeV&#10;RcRug1tGhW99bE303YDkBgpHubfF7dTfZ0XPRMtw6X+MytLvDbtNVw6YpJoWfWW0+GpisWYSILXV&#10;xYlVtf6ge7ghhUdOIAQD0tNrZlZ4PHOfDJEfDVowMZ+5HCOq6TwQLk/k3/A9o7hQASOlKFTQefUj&#10;NwxeczJZBIGE8ACIpcHSsjk/U8WFuOPZczMncOk8yqrVHScjp1p1d0UFXR1YabotzdSFb8ng/wBO&#10;Paq2ujICh69Hn9vRX+29n0mV+7q6cQgtTyU7xyRNJrja0tNFF4/VpR7FiPodJ9rpCBQ8ehJt82jt&#10;8j1UH8hOut1AzS0lE1fS0kNSa3G0lUKcV0VHSNFIQCpYrFpWR1W5IRLWvcGUG5RtDoJpTo28MMK0&#10;r0UTqrsrKY3PVfVXa2363KbG3ErQ04qqB6yl2g2Vf7KmjiqoPTJRSqyGWJXc/wC7QULWFIblyxDD&#10;B4dMzw28kZiYagcEenRxfj9truL4q77qsl1bkMdufqLedVHk5dlVE07QYqogOupyGArqUBH8qqgK&#10;NA+q6MxDKxJhbXIQnTmvr/k6CE2zeG+mNgUr+Y/1cOrIsP8AMv4+94LN1F2gaDbG580lXTy7T3jF&#10;T0MtUsQMNWQtXa45Krq4tzYAg+zaxv2t5dULUNOB8+gfu9vBNqs7ha04H0+fVLvzF/kS9fb0rch2&#10;V8Wd4ttfNzVFZk4sJHMlTiK+pqSJ6daGeE3hRXZhf1qV/wBTpHs6m2na94h1UEUzZNcqT9nl0S2k&#10;nMW1yg2knjwDFDhh9h8+qvjgf5lnwy2vltlZrYud3JsVayopmmxlOuUpmEkXjltNTxsWLohDl1Is&#10;eDcj3G298oJA7UxU5IyK/wCTqVOXfcG6jT6e8T4f4hkf5+iaZH5kZ9qqbEbk2l9jkZKiaKp8sUiz&#10;Y6oaXU0vjlQr5FNx45FNvrwT7Cn9Uq90bn7OhvFz+mnSYwR9v+Tpf7WfdPbtbTYTbmyq0R5nK4bC&#10;4eprKSeCjirMtWrQYiGryeqJII3ne1RKWdVXUSnJHu9vy/c+KEXzxXpTLzjYtCXCgMBWn2Z8qdWl&#10;dlf8J5vlZDsmi3xg+9upazM1VDDV5baZxu5sVSYkTUq/cUWJzqU9S1SFU+Myfbwl1HAsbAe2vKVk&#10;IgrTEyDyK9v5EE/4P9iK915+3w3Gq2s0aFiRXxQGH2KVAp+dfXovGW/4Tu/N5tvpmMb2Z0xkKiKm&#10;hqIMbRbizdJUqmkyCnhq6/GwosiA3KySqP8AG/Hu7cuxxcHU0+3/ADdIf62b68XiG1oPk6k0/wBX&#10;l0X7L/yWf5m2CpqvB4fa+G3DRrK0iHCb0wMlKyTLY1SQS1KWlYD/ADukMAbHg+0v7mBbAX/V/Pox&#10;t+Z5HgrIHU8SBkj9nRO+yPhl/MB6lFVHvz497/pqKCvEkuSi21Vz0s1XSx+PWKujS0sboGusbaGJ&#10;vbn20+0MpqB+w1/l/q/zOR83wqKVb81I6Ltntw9h4B1pN/bEzOGdo9EEmXw9dj3jKD96njjqY1Rr&#10;3uFAFiQbG1/dP3LcKNSo320x0vj5y2+RvDeVB8tQB6U+wuycAzzU2akraSieF4VgfxpI+k+WGSV2&#10;W4e/pZwbcAcfX2W3VlIpAUZ/n0Ktv3e1mGpiAh4Go/w+v+r7Blrsxics1PWUuQpJmelqDHTQV6TV&#10;cTCn8cP3FNONNQGYhXcuX9KlBpBBL/CkjNGB6OluYJcowPyr+zoqvYke8MTVy1iNV3Zmm8xpXRJU&#10;lb0VVNLY+k6dSqbFQeOD7M7cRMtP29EF8ZY3LDoTelt4wZp6Sgr4MemZqHhWkNQ8ammnhJ8krtUH&#10;9xeWl8I1O0gsALkFFudoUBkT4aZ6Mtnv0lIiemry9K/7H+HqxbrTGImMqcfQQ1M1StXCRjDNTyyz&#10;45qmSRauvkZARKJBL9r9o0PjMimcaV5BF6W1gt6fl8gPl616kKyRRGQvrjh+0/PiABjIr0bLFYGk&#10;paLGaPBT1GQpUhilrBHV11PUz/uQUjSqDrp6lV/eClEWUO1yxFyhnNSeIH+r/V8ujLgaU/bx/wCK&#10;/lXpozeHyRnjX7Kmp63GJXCY1UjRxPSxXqp8Ulw0IEoZlabVdogo59uRyrTPn1sjV+X+qnQRZ2my&#10;WcosVCtZg6iM5Fsiaeki+1kgMeqGnfFrYRyHQxWRCVDEBgf6LVdELUr6dJ5ELqoqONfQfKn2DoIs&#10;tgqeJWyFRj5IHmy0iZeetWBb4uojKRLUufSksOopEjkHTo/Vz7WxShqKpxQU6L5ENdVKVND609D/&#10;AJPt6DWpjlp8ZKPBNUl5pKWoGnTC0Na7TJQxQRqjOWhjjeWqcahKDokKge1IILf6vz/n5dJCCEr6&#10;n+R4D+XHjXgekNXYlqydauPEJkXoxQTIoDyCtmlATHzNKrWvZX8kcfkX6h4lYk+3QQMV/wBX7P8A&#10;N0keKpBC1p+f2fZ/g8j0w1GLjpchK/nqUrInqoHhtCKeoQSCSpilhl8cpVX0RiIpo9Ja5Lafe1OB&#10;jz6aMYBrXNDT5/8AFenWSoqcbAWXI01LT09dLA4njaGOnjFLTt/DqiritqiOvUr6kVW9Rf6A+3Ej&#10;Zh28R/n627wL8eAf8nCvp/LpNZPeGOlZKiPIUzeJKGkoIFaJBGEsySKI7iRZTdZRzoFuPapLV6UI&#10;Of2dIZ72EnVqHTFlt8Y9cm1KEVKSWlho/wCIxSq9fTw+ZZotMxU+N1cFm0G5AAPAI9vpZNp1DpK+&#10;4xCSg4evU+lzMmXJ8b+LxzvLB9jKhbxtH43nWpYAM0ZLnQSAASFHq9tNCsfAdXjuBJw8j5fzr9g/&#10;n1mruwKbaGLppZJ/uqqOrq4ZaKOJaqOKonjtKqxzqIwoYRSNC+tdRY+7Q7e1zJ6DqtzucdnDUUZs&#10;4+dKHj/qr0VreG/8nn1LVtfMsIIKUMTlIE8dxDH9qtlBUk30qByeebkRwWUNuKDj0A76/ubx9THF&#10;eGadA7VVsk0xkMy2SR4o/KHTXHoA/QABoUfpYXH4vf2qAAGOkYpQ6fz6i6XMbA6rmTWGQKfMx4ZZ&#10;S3GkGwBAv/j7917oUut+lN49hy00OLx9QMZPVyQNXlQtP5IIjUyRebmxKA6R9Bex+vsrv91tNvWs&#10;hFejja9lvN0kVYFNK5byHVhfX/S21uuaOqr62IVdfRtGJJ6V/uKY+OBtMsgKsfFNrNPKgF7er6j2&#10;Btw3efcG0rhT5evUo7VsFrtMZkI1OOJ/1evCnz6Ws0KyU5khegq5chCKItNJ5aUvT04jpI6eR+AR&#10;r9RULcqt7mx9lyk+flx9c+vRqygqccRT1H+x/wAV0zTUaw+CglDvNSimqxCtRPPjoZ6alNQs2Mqy&#10;v3N2i/eLhgGlUIDb6PA+frjPH0z/AJKeXTJUBdB9a/KtK48/zPSWxaVcxigjkWerrql610U2qaeK&#10;N3qFmiFMto7xv5gutRqHrICke330jJ/CKdMRgk0PcSa/Z08U2Qr6ePGS1Iqa3N4erSOCKOVZY6Wi&#10;kidZKipKArKyp+9K7PcRFl1DizZjBJC4Dcfmcf6h8+rq5FNWWU/sFCPL0868BXqGzii+5qxNHkZK&#10;Spjopp6VYP3GrZA+TqMbCf8AN0091UVEjEsW0g2BtYd2KUrw/LgCfPzx5cetMQoJ4kHNPnxoPIfP&#10;qDl6Rz9tE1ZVQ5CiZfslooaZaynoZ6kaIKiMjUSHZhHKrEXK6bEe9ppzShHnXhX5dUkFcFjUcKUr&#10;Q4oaf4c56iVJqKuF62SO4gTzxfdmGMQUVNUNSVdLBGwuzOvlWS/9o2vc+7jSuK0+z9v+Hqj94J+z&#10;j6Vof5E/n1BqhpqPHJVY9Ma0sUtfRxRs9ZVKRqxtFJR6bgjUqyxsCqyNqvx7uumgNDXy/wAv/F+f&#10;TTijdxFMV88eQ/1cOPTLDJO0NSa+uRjSVDUL0VRJDCYk8n3CxQyadFUbgI6k3Lf4cl6gqNIzStf9&#10;jy6aFSDrOa0IJpT7PXy6gVUc7U1Gs4eOaFI5JFkUUU7wTa5aeYOsbP8AbSxlg6Agl2vcC1rK1CdP&#10;+r/UemyAVAPHz8jmo/MU/nTpir8fFUGbIyQ/aPDGaIrDGPLHT1R/YaamkuI9L8lpZSWAJuLj2oR2&#10;Xs8v8v2+fTDop7+FMfl/k6SGRo6eiLCneF4pp4JK1XnkleaIQL5ZUmZQXWVgTGLtyDa49q42ZxQj&#10;ND0ilQLXSaj/AFZr5jpursPHVO9SaSOSKeE481BQO3hchxUSMt9TtpvqQKbLYj1e1CT6VCV4eXSV&#10;4FfuI4+fSKrdv1q0+qNZpKaQtTRJIkmmRvJ6ikz8fUkm30AIP09qkuErTz6QSWrAVGR1NxGLSeGc&#10;PEI6YoIIxCNP7SG7TzTiza5iCga1rcfn3WWWma9bihr8Q6nS0j0kqxxSMsVRVRSljGA0sdJHp0mc&#10;rZV1llaQAajb8/SoYMK9OtHowOnrblJHJUViNUllIllZ46cOQqAslLRoNIuxJUl+F/UA30LMpwD0&#10;/boCSP8AV+XSshp3pqOmp4abGU8k7y1tRBI3lMTSroiol4eNfIti91Oo2AKWsE7UZs/6v9X+r0Co&#10;L2hBgnJrxHy4fn/qp03SSGGvipo2P2IWKKrlpiYzTMsoLVlNC7WZUmuSBbQiqOLD3YAEfPy6rhWp&#10;5ef+f8j0tN9ZF8vjZ4mmWUrJCsLvEJpYZBGBA8UVOLq0zAsdY/V6izBgfae3Qq1aevSyXvU0/wBW&#10;OP59MEfVJmp6Opjpx9vVwohchHZp4/U1P5b6YdSllP5bm3PvbXdKiufTra2BIVqcR/P/ACdDXsjq&#10;MRvNFBQ1NHLBUwSQu9OWeauglRoqOgjewKQRubaHC2l1H6W9l894KVJr9n+E/b0aW22gHA00/wBV&#10;BXyH+z5dGJzFGxxBop6yjWlxmWSXI45XjpfuEnYx/wALhjsCzIwaP7YD94KGHPJLENX1EZYfb/q/&#10;ydHEqDwtIOFOR/kp/k86dCJXbyoKHZ0GJo8hQvSRU9PjpqdcVLNldv8A8QqDWzaa+p9fiDXV/wBp&#10;ySulCBb20ImaQFhSuc+dOnjNGkOlSD5cO4V+f+x8uiV7nNf9wr5CbIHIvU1Zx1JHNJRx2uFeponl&#10;VyWemDARSgLyQFBPs8t1QLRQKef+rh+zoN3mtf7Qmtcf5/2eR6CrJ1EOSyFFR0tJFJLPNUQVEOMQ&#10;O6TQk1M8VPfXGjy6mkcxNZSCoGkWBki6E1N0Qzd7hVzX0/n/AC/n1AhoYcPHVTJSrLRCrhjCtJ5T&#10;VSzkieBmkUG6XLOSt+RpPuxbVTOfPppYwlSBj/L0vp6ubC0uLpqOrheenchHWNZCMhW0hipf2kGq&#10;VoywX9VyLBvaJVEjsWFR/qr/AJulurwguaU6HrpzrHO4ZNubsqsaRDX5LH1+ZhgV58kB5jPjwsqK&#10;y+KQp5ZIkI9ICll/AY3zdrdg9mGoQCBXhnj/AJh8+gzud6CPBTiSCerXt2YnDb22fFnhSxfxamrV&#10;q4sbRxqz1CRUfnNbTTObR1P3CaFmjIQCIpy3PuMILh7efwwcEUqfn/q/y9F7HWgr0D20OtaHLZGH&#10;M1NYuSpq/CVlHk6+jiyFMYkmqRU1CSY8px9tUIZnDArLr0adH1MZb6QDwR20NQDT08vlTHyp15K+&#10;Rr0DvyHojiNwJjjkMpUJPjGSnr2xkQH2VVQGnSvnenbxRhzpjJjVEKlkMYJF1u1sZVL0GGyK8T6f&#10;M+ec/s62zZoeiV7Fk8Pb2Er0pRD9nkaMRQCUrHFFjYwKWeortOo+NlElPEVADskfIv7F24Z2d1Br&#10;UHJzx8vtP+CvTSf237erbdsYeHJbdwe4PKsrUEUdbnI6qlpxSw1P3rpRYqjdgWqCkqF2MbWeOysR&#10;f3A185S4khHrQU4nGSfIAjA9Dno3XI1HoBvkI2R3Lja/I07x1cDYauRKmqglamoJoa0zZCmoQLtE&#10;JSsLSq7MFEhVTYW9iLlUJBOqPg6gfyoKV8jitKeleqy9xLDqrmfGvHQ1WVjXywJOtHKqMRI1U0Rl&#10;nrhMqkpThgwKjliAbc+5sidTpjP2j7P8/RfQ0r09dUYLJpT1mXooRokqqarp4lnWKIVss7U7CSNu&#10;WhZEZzq5UW4uT7Rb3PGVEL8afy/zjp2JSTUeXQ8JQlNOeokhqYJcuu3VVI4IIZMfZTka6kqYuF0O&#10;rAmwXhieX9g5yrAwP6ajX+QI8/XowxTV86dGXx9BLl8LJBC2OpcbFWU0e2sjV1s8ZNbj5vBDTrLR&#10;iVtdIxcRRKoDFdTEkk+wNcqIpgzVLH4gFrUMBU5/ixX0r0xLk18vLowm1cjl6+JYJqGmiylHRBoq&#10;1BEIEgWVllkjFY33s8rSavuPUCsjLwbMSC7+3hjcyBiVJyPMny/ogenyB6TNwr0+bcqYKDHmlrKy&#10;CaPxzSVDCKrjjqakqVjpEgKJpAj1FgApe7EXFiEdymp+wEV4ZGBjz86n7ei4mnS6x1DE1A33S6/4&#10;hR0NNTGMrWyZBKQ+KkpIJLXWJyU0qwubBi1vaQmjduKEn0oT/lHTXQn4iCEU81JHOWZpMbQSK1fB&#10;US0UdKnjjm+90kxrq0xvHc8BDfjhDMCzV+08Pnwp5049e6atwbegMa/aLriqaqtgSWojUNEKekZV&#10;FYYgzTHyCHyTgeq2u6m/t2A0bu9Biv8Aqp9nWjSmegsymJ/g9HNt2sjqaGjo4aKGokwsKVEUs1S6&#10;5SmrYco4MdNdrhkmS/7duLj2Yq6ufGUhiSeJNcAihXzp8vM9Nmi9p4dJJMREmVgppIq6ehySVc6U&#10;gq4IqV8asTTzGoqaZXlpmJRS00TcE2P6j7c8WqaloCtM+da+QPxfZ5cetggGg6dYMdkDHRVuFxIn&#10;8tP46eqpUiFF4nHonpoqFSgCRqvimkdPoVYeq/tlniJMcr0FfXPzBrStfMZ9fLp0LXIHXQ2VNopW&#10;joaeoxLSNVRwyGfHZ1KgxiJK+vpm9BgEgVEs1nNmX6+6G8Qk9xD8PIr60B9aH8ur/Tue48Oko1DX&#10;xTSzQzUcCRVtRi1iodM1VSYvI/vSxioCqWjmk5NlBiYsRe4spGkgKanGo1wCRwx6j7TUU6b006bF&#10;2kdMcT00dYv8QMAcwrJkIYI5FaklZ7ozFQuku17Lybe10ALdymmK0xT/ADD7B1QqOPSiGENVksw8&#10;dOk9DRz0n3OPppWgjNTQOpqoJHmDRs0iFAQbKCvpv7ObW1jRVrg0NCacDwoPLpE/aT1mrMPEKTG0&#10;MlGtJLFNO0NdVtHNXxZFZjULIZwrL4pI2sFVALG5Nr+zYQx5K5B8hwOKZ+dadNIc06DjObfqcjXy&#10;z0VBDK4kiqZ6el8i1la7wGmpK+J6hreLVxChOqwUBQCLV8ADgfsqMD1B+YFf5+fTmPPphyu0IxCK&#10;6tnxyNS0tPQpBBLJJUR1Bk0rK+Nii/aWKzRuCP3iD6+fe0gZfhB41zjH2+ZPl+zrbFK1XpJ5LCUr&#10;SmaWKm1h6GRDJXv5qZqapY1FRXRHhZI2ZnWmjB1EIt7e0zFk7fKhB7fUeXyPqfn1ZI1bPQYZqkoU&#10;WtqcRC9StPlTU01VkKVVaopo4dFbUCh4VVBZOB6wRcgWPt+NnqElNCVoQDw9BXz/AMHl0qRQBUdQ&#10;MphZGpC7pHTyVdVFLX1NFLCGqjG6xrUUKtZkDltBUWv+r8X97imUPQeQOkEHH2+vD9vTnTttXbFZ&#10;l6wYTGJkIninnFUI080VKlOhLMK2RSXZ4lJhjW7a9Vre63E6RJ40unNKepyPLyzSvWxC0/Yvn0cL&#10;EdD4/actFnsmtVVvVsrUlNIXMixT06VL1sniQuZA6iNVmJDJayAkXC828G4QxJTAz9tSKDy6Wx7O&#10;yUaQ/l0cLrPftVgIIkMtOmKgilXIqsdKgp8gJNLtNV1asxMnkEjhW9QUAf2fYUupNMh0ipPCvp5U&#10;8sZ/b0dwxhVB6HXdm5Y63EiGhFPkq/zPUxU9TCIMdSq8YlZZJJVtFD4Qw/TcBwA4F/ZdNOrrnHr0&#10;43n8uil757DpdmzRCKOtdalIWpZqSiulOx1JPLHBA0hnhSMs2kLYEgki/tHY7P8AvOUkkLTiCRn0&#10;ycAk0/ydF1/u7WKBRxPRUMnvTIvuyqzkckddSZWTTOP4j4ayeCRCsUOLNRqeKOFCplD2iAXRYED3&#10;IFraRxWYt6adHCgqPtamCT5Uz5nHQMnu2mkMjefQ+dZ90UNFj4YZ8tHNLPVVE2REVBJHHS0UEpgi&#10;pYJ47DVJIBcR8EDUB+fbMtrMkpoO2gpU5rxPz/1U6LWirIH6OJgvk1g8LBjKZavM1AoYhSz/AMKk&#10;p70FZ49cstWNWqRbcO6qwX8C49vpPdRCgov24qP9X8+jOK4EdAa/6vy/1fyDXl/l7X1AFDtmglrJ&#10;JhFIa6nIhVQ8pjBK1CCefSLFta2vay297e5vD8bBQfXifzGOrSXLyYQY6dtp7/yeenmOZrHyUxDV&#10;bSU0LQmeYBlp6XIhiqB0JsjxKR9NWrhfaYMztVv2H/J0qs1aVa+fQmxZq0B861aAKU++q6gyPTVB&#10;i8knklVQmp11DQqlgx4AFvb6RjozjhNaHpG19S1TPL4pqfHJVyEvLUNHFLKhhvJHMsVjJU2ZjCjm&#10;xPNuLe7mIU4dKWjFK9Adv3E0NA9ZVLC1PTiJGMQVairWSsPlWB0YAus0ly3jP7bkgg+y24TQRT/V&#10;6/sHRZcJQHpl2/vLCPjzS1M6U7UsdP5ZEDU+PWCY/wCSeCWT9MinUrRAAiUciw9opBJqqBWvAVz8&#10;6/4a+nSWJamvSvx/aFNjKhP4bTVrUqIYBJkYI5a6pCSBlpIxIpRVd11hQCWBvce2WrTSxFf5f6vL&#10;pQajFekTuTf+Tqa9shk6ynoo2pqjIPHAh+7hkybCNUMCB4y6oEIGqyAnStz7fjQNhM0oPljrTlDk&#10;ivQObj3DXVVB9vTCdEpW+5o6qqWKuZ3lDfby0tIAdP7mq0LAEEhtBJPtXFEoar0z5DH21/Lz6rUc&#10;KU6ibPlw4XwZ6PLPVVc8S1YnmTHJVTVi6JKVYVLGOO9yzMgYfosin25MHPwAADAoa0A+fmfTpwAF&#10;adGv2zsLaWapa1KOjqqerxeOEUNRKtRTfbxL6kqaxgCJEkNzThGcFdIso9lF7E6oHBqDnyP7PQ+u&#10;B06LVCcChHQo9fY6fb80dPRzUdAlV4Xq1qS96hTIPt6ypYLoQR2DKg5H5IAt7DU2ZKk5H8vl/s9L&#10;II9AI6PtsDNQwVCzTRNWmUa6V4AkjKY3Guocj9MbtfQnHAB+nAONpuAkmePT5Wj56NDQZikkSMIT&#10;ypll0HS7rChYIzDgWf8A3j3I1tdx6BQ4p/k6fLrTh1Eq96SI0FNEtkqLy+aUNIKWS2h9Ag403sbM&#10;Tc/j8+6yb2ooiGgPmfl0zXpq+9+9dJlMsw8zRF4bTOhAIYyLbSQx+oJ4NtPtMZjK2rjXrTHHTnLR&#10;QzRaan1xyxOrtG8ckLoBr8UlS41JdvopI5+hH4XLb1UNWn8/+K6t0hMht5VhZFjjfXE5kE2uaF/u&#10;3PgjpAQGbRx5CrWJt/sb+CV8q9aEmg9BNuzCztDUUzrPDE1RSxKtSpdWDD1MiLbxtq51MSwAv9D7&#10;Q3CYOenGlRh0Vjf+JqZqaRKmnC09LWfeNM5sxaMNH9tHIoDILnUhX6tpA+g9hu6h1MV6q8iCKnRe&#10;6fELLR5GppaWmhSWq889WT455ZtWuNQzXMcIXTc2uzf4k+062hYjV9nTCgHp9xuNx9K9G+RlpsjW&#10;ENVCmajDSw1khKH0svKqG0i7W02IAtf2qSz0A4p5dKEiUivTduagEH20kJeOphoPCZhGtXUtBLPa&#10;RZtWnxxxqVkYa7Am9+PezDg/6vLrzRAAsOgHraqsp6jIU1ZI5Wrq3QNFEZ4ag0TipaelpZvGglnH&#10;okZWCm3A9V/aCeDUAKcB/hxQ/tqOiyWKhPTQRHk2lpjS1qRzR+cUsVT+5TqWDM1RPEqyIYlCnQGW&#10;JQOXIv7KZI2iIyMYrTj8qcDXhXj0wVoKdTGjp6uOOKWqn8uVjaCqrHpqalIxyNpE8ksahZSrEAaF&#10;XTblj9fdEBU8BQcBXzPyOR9vDrY456UsNBFMspkp5KWZWjo6lIkhWSOmam8fko9IbyS1Nwbrbxhb&#10;Dn6eWoPr5/n/ALHp59PIoY46CDftJPWYialUI6UdIwSqpqgmcywSFzLBGCNDcJDNGfU31v7PNraN&#10;JgfUjB4Z9fXzI9OtSodOeiMbjp2o8jUVhoZKWsyCyx0kFTJEfupXk15KOGoQHTpZfQZARZbXOo+5&#10;Qs5Q8QUGqinDywaY/wAPSU/xDrHRZBkpIqqSoIxzVHhqa2ppI5KipiZbVMksaASTcgRqSwCgkACw&#10;91mFXKU7vQHA9Ps9etg1Xu6GHbrVtVCgpaGSGRJWgZ6qeKSoFO2mSkqKOKD9UKx8opkI8hJHHsG7&#10;jJFFIWdsHOPlxB/6J4V6LpV46cdCNg9pVVRPU1hpfHO8r0sdHWySxZVJGjKz1870yPES8XLSIAeR&#10;YMRf2HbveIUpEGqBQ1XgRXAHA0B8iOi1kdjjp/x22qqiklooxjce0ceqempaGOgE1bE48MVHknDh&#10;tERAmlkWNpHPJI9pjfrOQwLN6EmuPOoxx8hkD5daSFtWenymWqWq8Bigxq000608oqfJAYIFBAli&#10;UEqJGLKJBa97jV7q3hsuod1aVxwrwz58Ol6VAHr0IO26+pq5KMmdYJIfCokggamfFUTSWqDOijVO&#10;xayBSBxz7J76NVriuM+dT/k6WQtXt6Facrj2SsraeWWeajrJDDEsTZCSJpRFIWiQEsGXTI1OOPqx&#10;H0Hsi06u0cKjj8uH+avSqgAz0wZsz16S0yKtJDP4XSoQQlnQxmOOiekssUUiAgSSD1aPqCbe7IEV&#10;g/nnHz9SRkj06ZlAIIHSYpdyZDFUoqKWplMyKqRGr+2nrayFT4xRzPU/5pSeQ0diAqkrcAA0tUAk&#10;GKD5A0BOainH8/PoqldlWg6QuT7JzkcM1BU5r+D1cNRpqKSiWOBAxb/JaOXLZlWR73UjxKWUX/w9&#10;jewgDKJACy/P/CFX/L0jcuw406BfcW4K6pkY52pkkIrGqUqIamsSlcmJYnqJoFDE011QN5VVCeVO&#10;klfYqgai6IcfKg/w4z8xXHTKr3d2T0gMnnKN6mmrZKeWvyn2cHhhqoFgkjpIpiZ5lKjxuPV5Esy3&#10;XSADb24YnKFSaLU8DXP+Eehr5np/pVYKnglcU9TUVNM9VCzRCpV4mqY6ecSrJEZxZDyEMamxvqvf&#10;2GtwZlq4UNT08qjz/wANT1ZVLdCdjZGppFhyL08AkLu1VLaKJwkXjpk88CsPIGsyXP1W4NrewxIv&#10;iDVHn0p/M9OhT8PS8p42jjoKqpyFPI/gSV4LvFBGsepZ2gmUFpFK21abuXJI+vtEwWraAaVPHJ+X&#10;2f5utlSvHz6DjefmipZquGkR0MyTS40z6KhqKNzJDUVscgbUz3AAW11VQV+vs12xVMoQmhpxpivo&#10;Pl/l6STKSKDoAM54a9LQ0dRPTyRyieljqoI1rKgKVagpp4/VNFGukkIyIG/ski3sa236dATQilCQ&#10;cCvxZ4Gv8umVXSKdImaJWkoikNUqY+lhKRxwrBSGtWT1rlqqJHEmiKzCMQ2uLEMR7XqcMCR3E1Jy&#10;af0R5GvnU9X49NVTHFIs1Y5ZWlNjHqdhWVMc3k+xVKhbrGfqwULHYDj27Hikfp8hgHzqKVJ8uJ49&#10;W0GnWCspqmjgqFrf4W1hTKHR4mo5YWu6OiIC6mMFVK21Ej8AWD8LKzKU1edONf8AUf8Ai+tlfTph&#10;ydDkqeIeb7uop6mcCgWKXww08Qj0RU03lFw6OLREgluQeLkr4GjY4wR8Xrxzw8qZPkKV6aZQePTb&#10;VLHG8tVkS8cjFNahpYmp6Zk8gqKqCC6ehxpsRyx/obe1US1okeQK5wQT8jx4HrXhr6dMppaxkSWa&#10;OritHJUUdYohpJlRF0LWVSzG2px+16hpsCwWwB9mCKgNMEcCOIr6D/L04kdB0x/YUkUqLCkkU2O8&#10;0U9G0MbU5rJoh9nUrqvHP42blp0UBjdPoLPklskg6qZ+XmOFRgfhOfPq+gdN9dUxUzt921HUVDTU&#10;DS+KV7rKn7dRHUMhKyIxI1qArah6RwD7cjhMgooIFDxA/LH+rHHr2jpjrMhUoKuKCJjGtbPjqYRV&#10;0UhjCWq0iFOykotmW66z6gBx7UxW0ZKs/GlTj1xWv+wOriIcT035SPITUsU1RPGioFliWtHiSsql&#10;e7yVVMgtpZeAb2+v559vxCEHQorWuR5D7erqAMDpwpaaqH2b1MNLHIyi0KTpJLSmt/TWrEylHfTc&#10;iwJQ2HP091PhmugmnDIwaep/1V6qdPl1ElpXSGN5GSaKLJKK6SSFPPTR+dY3UTFbyenS8vFrfgW9&#10;3UrUlcHT5cD9o8vQdWNCKDp4ixiqyVcAqXSOoNNR+OCOalrqdZrp5xywEYJJZ4wouPRb20z1GlqZ&#10;yQTQ1p5fbw/l15Vpx6WUcOPVaR6tqOnxbCbStTCYxLOb/smFgpYTN69bMV5HFrWRlnNQoJao4Hy+&#10;35enSlFoK+vU7Hxo7xowoIZDaWnnrqaanmVHusEcjQE6JNAtTxLpik+pYn3WSlMVp6A1HzP+c8Rw&#10;62/wnq4n+WFtOuyO6MrlKgSSbXngqYC1W7xRzZOnmQmKrpyNEjoyCQtc+n0g8AA52hyLoCmR6ZFM&#10;9ErIwuNQH59bKWw9tU2Thnaghhaeno9byRohiiQqLhYrXCm2oayfpccH3LW3UaPPy6PrWEONR6Kf&#10;2v1nVVddVSTJJIlVWyAVLrEprC9o1itFwzFRZWb6D+ntm+tY3k1kcejZFjUEHrPg9uY/DUe3pMlR&#10;xULbYgeqxqUyAA8WIZowGdF+rkkn+h9lM0SxrQYHr0y6AVKjj1Wf80t5b+qsxjdtIWllnyMc8dfK&#10;dEU9JXM0kLU8pvpAtojcg3J0m9uY83Z3e6JkHRHKayZ6ePhvsTGbalym99y0lOm4ZBL/AAnEVJFI&#10;KaW5jd5VbVHLIzqBFbkKOAGPuKuar+UuIlJ0j+fR1syQvVjxHRmd49THdlZ/ebfVXNS0a07zYXBq&#10;grqiGNm1MZ5KkhxALm8DSXI+g1EkkljczRaVUYJ8/wDV/q/kBC1r4mW8ugi/vscZuf8Ag+Opz9tD&#10;AaKemND6xASBHONQKPEyhnKoupf9hf3KW1yPBGGB40x5dJ/DXxK9CxvvD/3qwlPV3p8UfsI2+zb9&#10;6eRYISUnZPqsgQkLc21EEAW9nN5G80VV8s06rdRiSIqOPVOO4+tqrbXcWMzuSoaiKjr6hqegmqm1&#10;vNDLUftT+Erpv9RIw+hBF/z7YRqw6R6joEywtDc0Yfn0c3CYfa+AqEqEK1a09XRx4SSB9c1AlSUe&#10;Tx1S6lDxNYBATZSwNiSfZ1bCoB6Ecar4dPUdWtdA9sIrQ42kRpqRDCvnVCpkLKIl8bEkaSFsQTY2&#10;1fj2Pdovo4hoHRBJB4cxI9erQ9g5mmq4jIja4/29LtYgm/15A+pv+Lf09jSGTxBqp0sjChu3oYmy&#10;aqigBQL8n82/oB7Wrlel6fCOuLZRB9L62HIK2BU/Q3H1/wAPe+tsdK16TeSrZZnZY1LaQSQhB4+l&#10;2C/8R7aLnpNjz6TXgnkZXkNwriygcgWuB7eQFh17p0oKaWWQskSoL2ZlP1a3JsP959uaAMnpV17N&#10;Y+KnomaovIyhpvXpYxaRcPb+g/p7QXDKAfXpJcgUJ+XVe3yB3HWigyFPQilpKdiIpaqRVMrSctAg&#10;Mn6bkDj+h9x5zJfeGDGo4jopEfiyADqqDemSpszlYKPyU8kE8M0Nqmljq0hr6BjFHNRBtLIPUVZn&#10;IQm5Uc+4yIGst0LreMrEFPA9Mu5OsaOPbWPQVtFW/fRkrRkUqV6eZSxmxss6qsekkgkIAATdibe2&#10;ZenhEnHorO9drVdPVNJlcSj1ASjiVvvVZpaiMgU5pTHdAsKKoZTdWN9X4PthSD8J/wBXn0hk8+mP&#10;b8OPmq0lEtPBom+6THHwsJsl5TDM0jxL6ru5JDG5v6fau3+Lh+fy63FToVExOMqYZAad5JCJaMLR&#10;yI0EdZExE9NPWggqFAJhY/n8+zheHRquRnpE7lwWMoUerXENPUU9MfsqTQ8ByNGf21nqHF0eSL1O&#10;C6hTydd+TpvLqraRgdF33nRwR0+VFFox0cr0c8Egi8MUDJD+1JHQzArM0t5EMzswvpIAsPaOegAP&#10;Gnl+fRbNUJXokGaWjmyEzNTGeoaZSBVu32ePix4tTq7DmRreqYTEK1yyqePadta9oPD9prxoOApw&#10;FOg5Of1D1y2zRS1VbSSnHRU0bVkbwwU9EjwwUycyz0UJ0LIunSpkc8hj9B9a0XhqJx5mpPyPoRx6&#10;rGoZqHo6WzMfR0VImQhpYjSwj76NWWVH+6mhZUR6dwhlMYJDKLhPxxz7VQrju48P8vHo6t0AWo6E&#10;L7yDy4ualoWqYpS0MlDQGnpIauBgHMlQouulD+tA17Xv/isQZpWnSyPBp0yVhmgiyUeMqQJaeoNR&#10;I7UswSFGs0NFFMbKI42Hq45+t7H2838VKV6dqBnpD5OmqaqP7mCmpzSSyNDHIYkV5oq2EvPFoAZI&#10;EjcMY5WUWJsv9fbJ01+fSSYjQf8AV59BXnRUCv8A9xy0bUsMdFcsJkrJ3lYCWFZ34WVR+sxnU36i&#10;Obe34tIHdXPRW/8AaD8/8HULG455fFIlXUPD/FK16pKNEagQu5kajf7RYwEk9Id31xk3uVb2qGit&#10;CPL8/wDV+w06Yf4j0psXgKSqWqmpqLwGeeGGoipKioFLJTJJ5pJIlrSwUq5GvVKYzdvGQbAK44ix&#10;Ga0/l/q/b02ak08ujD7K29+1Q1MK0ktMKub9ycPHXT0cQtVqdaWjDXbxRi6tbUADa5xa2oNGPTkI&#10;IqOjPUlHGjQSxztTNSvTzRwGjgpBESP8npaeokuGVogZAxb6k8D2coACAOlHT7iqBVfyxVS15rZp&#10;JIFqZBVinqDJ5amCrnW11VfUFBJLggfT3r8DHq4U8ejldaVUNNiaRRVsKeWlkqFM8ShaZVk/ZepG&#10;gOhkYk3H9kkA/X2CL4gyHpZZinl0Yfb2SfyySRPCV1Qs00ZSSJdJBCJCL3Qmzfungf0+vutv2nHR&#10;6tOlnn82sdKdawNDIv7dLEsZmadLP5z6fpGeWUNf+gPtVI/bnpw6Pwjos2+dwU1JW1M8uRwySfZy&#10;sKdB93VSzVNtEtOACGe9ta6A3+39lVw+rpl2FdPRRtwLR1dXDHIroPSKlIqZKbHDKVHFKaqppAW8&#10;um7hSNIJIb6ew9MKOT0kAqaDrhj6TFwSLHPCBTzNNHI1MI/t4liTRLrrdJQpe+l73BNvpb3UIT1Y&#10;IQQT0ImKp6ePHSVFDPVRCSohgSRqmd5IaYpYFpFsotyFNgCPbTDNelnkOkHnaKpqHWSF5IpqaqE0&#10;NBPGjzQ1IcRyNDNTi8Kuh5Z2bWt/SfdRU/6v9j/V/g0x6Qe7ttZVqbKtSVtC9TqCxxSo8kzGYhkp&#10;GrE0xMvJA8guqmxv7X26+ZFB0l1Uck9FS3DgKpMlX1VRkdcVVJPDUUcMpJTyRrDUSxo/j9MVv2Y2&#10;UgEen36SmqgGfXpmX4jTh0uNr4CKWKQT1bxV9LRq8kyIZXmIQeJKmMgQXKhXZo7MDc2JHtTGAVof&#10;P/Uf59XLJpp59CVBhp4Yq2rpqu00ckJZ42gIpomjCxUsccgR4luSfKU1OTew97KADHDpln1Y6bYK&#10;Sparlapo4miqZDRT1cMfhcU62WqE9gVJcWIe4+pA591bSRQdU6dMNTRrkaCgiNXV0+Kq4pKSPVBG&#10;tUwnDUqXIugtdVQNa17/AF9sy08NiPMdeIqKdH223l6R61QHmpTDSwtAiSIQk8hWKWQxgagUsFBP&#10;DEcH2Ab2ykkfAxXoxsXVMHoacfBPWVgLzeRPuWg1yy3aSRxq+5a9wCv6dLf04N/dhtdVGgfb0u8Z&#10;Tx6HLbdOiSQowSogdXAIk8c0siHmaRnBZQn1AuL259m9pZaCPTptpFINBno3Wx6NRAj6mkVgQFkI&#10;YyKQCravrawNvY82eKgz+zovc9x6HKhhXxqSB+k/4MQObWPscWydgoOm+nyBlBFrG/8AQ+n/AFj/&#10;AL17MEwadb6eozaNvoDxza9/9pHtWmmnz6qePUAzXdgeDydJIJNv9f6e1UddPVlp59c/IhU/k2vz&#10;b6Efi3u+erkLTB6hS6Qpt9AQOP8Aefdl6p0xVLgXFvpduSosGNuOCf8AePahOHVTx6Y8gqzoFfgA&#10;aQSttSEc+lR/vN/9f3WVAy9NuK9B5VU6iVopDdiQEQhT6A2pb2/xvb2Ad3jKuynpRAePTxHTJV0c&#10;tLIBKSgOlhcutraSpA+n9B7A8jKHMR6N4JKUetKdVY/KbYMu2dxybigo/FRZQhKuSnXRpe1tUbLx&#10;qNltxzx7TWc9HaFv9Xn1Kuw3kU1soByOiPVlbAElqglOWCNLUVE09R90ImUxrC6wDXdh6uFKq319&#10;r249CQHHSRrMlEIYpXZ4YfuWgWPQxXyut4PRGBZfo4IN2PBNzwnbierD59RZK2JJpYqiop9DqKGM&#10;KpQfcOgMNQ1KFOtSwvI6yggDk3490JoK9WovTNVV0ctW6LKlMtNSLHeFWMtRUzHxNWWZQY0a2pSL&#10;MLfU34YJ1GvW6A0PTDUVQpIwv3dQUo3McLhZKoVpb1GpqYWAXXexUS3/AK39+6fX4ekRW1tPBJEH&#10;1PQRmXTDJA0lSFmFzQT00IOkarSBwLDn8e3l00xx6sKVzw6C3JS/b0ryxRY6ojiqDFBTSvJVaWnl&#10;vO+gaC6xgkto5tbjj37QK8evE+nQVZiqg0VtHFTU9VDRU1Y0lEJJI1nqJZQwUuAulZRYlwxZALG/&#10;09qki4H18+mzwpxp0gK2oxirWVAq/A9X4FKTVJgmw1WiB5KFYYFMkx0gCCV49IPJILE+3gGwKcP5&#10;/Ppliua+dMeh6Q2Qirci322gSTmkmkP3ESPUpSSteBqKlZl8jKuozRK4YLyOOCqjCjJpTy/2ek0o&#10;JwP9X2f5fn0h5kMdXFOsdXVSJEIp8jUSp9tj6aNxFNU0tFUafAyrwC0i2Qkhb39rgAV4DjwGa/n5&#10;9MA0IOTQ8T5fOnlT1/PpIS5CF6b/ACCoo6ekSaV6laKl+4qa/wAM5hBFQ6kBagG+lP1kk3PtSIwr&#10;EsK/b5Y/ydMGQFexgMmoH2/yr/PpoqfszUzU84p6NpEVo6aaGWeUzG2qnijT1MApHlTVwG/HtwKd&#10;IIz8+miV1HAFfXpmnqaipWZqesmqhFNHRfZiCGnpC8b+Snlp1ABRVewlFyeeT7dSNVNWxWp4+o6Z&#10;eQ0Ok8MUpj8umiorZ6qBqiv8kZFZPBkMdG7TxvVBwtOWVhx4eFsW+n0PtSIVHanpj7P59MGUkd/E&#10;HI+f+x1xqlMyVM9HS1grVgpjj4qqRVijXyfvJg6dhrUawdUbalcH9Q+nuqrSgqKfLj+eOqE1JIBr&#10;5V4fl1kMSNqc1RSOWOnUUkdKzQ1hrX8brNbTJC+sEgtqFwSgFyDulTQdbIUjjj0/2PLPn1gFHSyM&#10;4YRwskxppo8PLI9TLNqXzKylNUZUBSVkTQ1roQ3u2R6n7eqhRqFSB5Yz9v2fn0oaOZnqmyEEUc9f&#10;FSVlLJWSPCkcUcDAQyZWnnDXdXsIr8n62sfbLJgUqAcgef5dPA51KO6hGfT59Ns5f7ZWYVzzRsxr&#10;YpIEF55JPOtdG0OrT6r+K5Hp+g920gEgcPL/ADHps1K1H5/5/wDV5dYaiOUS0tTrhgC1Ino62ojY&#10;+ItHrnrKicXZljS+hD9W92jC5AyP8Py60wyGGB5f5T+Q6bvJFVUE09NMsNJFUmc18kBkppdEvnLv&#10;CQpQzgAXDcccDg+3dNH0nz/1U/Lqo0tH2mgrx8v9R6Zqry1gLpEzvLM0stNPJTUELxGLyeOsWQap&#10;Sob0koTe17D26qqpocflX+fVSS4qP8NB02sr1AfTQUhaCK9HjiaqtFVpBMiReApL4lIMkzCEKpNr&#10;kW9ulQCMnP2f5eq1BGrSBTgKVr68M/y6bJqmNJaUeh2kharYUFDAZDcG3+WcyTNquEjmUMBzpFr+&#10;3QgNT/lP+DplpFBBCjPyH/FnqD+06RyVUkiVsqCSo4mmerOg6PuDIzRx6eBqJsxvf+nu4ABIH5dM&#10;MVIOrB8xx/4rqHD/AJPTxQymCOoq0kSGqooSI/OhOrSzAq7aTZmv6R+Pp7uVBfV5Dj1QDSgHAnh0&#10;1Rmdo5R45KeaKG82qUXEokKwNSoo/ckIJJGke3iFxTprOcU/wfl1nnqWealWf7mWKJYYrTs0eqGV&#10;dLRRMOCq/wCcaJ7m/wBR9PelRQCets7VB6xfcho4kMcMtUZXqFJm+3qCkbhI6mW66tLDi5sxAHvY&#10;TFPLqgav+xx+3rCwUl3ielDGpnHgleT7unqANX+RZGEk6W41FmFjwR7tQAUNf8nW64P2/n+3z6yv&#10;UkkQSaqZ7JNPCdc1Sh0aWdJhpcPJcWDFgfrcA+6rGCNQx17xCe08PT/Z+fUiOpip/wDIf4flKea6&#10;zVMSzQ4tFQ+iKVlcOz3S4c6VB+gbm/urRkjVUU/b/wAV1sNp7SCD5jh/qx1K166V6cKtJJPMZ6Ka&#10;Vomgq6eDgLIIP02a4TVdiL8+2WTz4gf4erBgU0jBPmc46colm+2eoikdWrKiOlpaeeJZqesMcYMx&#10;TTwFUghFb/XPtllBPrT+XT4BK1zU0xStenallid6iaeKKsWF4JdEjQxCjmt4IFqISQhjR76VA4Nz&#10;fn2w6igUClf9X+Dp1GUsdWft/Zw6f6OGhppp44amMTP4aN9AaKGgyOoyq71EmpwGBAjI1BiSLj2l&#10;apFSOH8x0rQKDVTX/BX8+nOBlrHqMRXtVxMweWpgxKwOkyeKy/dVdONasxFmCoT+fbTADvXI8q/5&#10;AenwQaxsc+dP84z0qIDQTvRvNFSPFiIYpWpnhbHy0sioEWJqMhIWdOGjExu3JAubBIwYcPxfmP8A&#10;Y/Lp5NJ0mg7fLI/2P28enwI9NFS1UjRK+RjlgpKTIBZwqicFZvu00eNVH+ajUkqW9Rt7YYBiQamn&#10;Gn+r9p6dB0gNXjXBzw+f+T16dJJKqSlcQGokqqNfuoUiCSTS19dIKalgeqCiKEovpUvqZT+k8+0x&#10;Cas0AODX0GcdKFJK4rXjj58K+nH/ADdP+NjRpIUpKimdFmqIKiqrp3888opNU1PUyyDXVPEwslwL&#10;MLfQj2mkFB3V+QHCnkflXpVGAaaf2k1+0epp8/Tp4po0p6L7l42FSDR05klqQs9TTBz9vHDHTm59&#10;R5lJJXhTwPadsn/N/q/4vj08oCrXzxx/l/q/4sq6AxpOlOk+TMsojYM9LGcXNWtd51FQ6o3pY6LJ&#10;d7/kr7SkYqQKD9tOlCnNKn/JXpSqmgmtnQkVCwS5SnmqI4ZceKZtIDwlbmQH1adDErbUAL+0jgUC&#10;Dy4H1r0+uOP5/LpR0c6U8hjq6n7qV1YxZWeGFqkOyiegWB7SIpdLh2nRR9NLC9vaZwGFRivln7P8&#10;PTy6a0rX5/z8v8vTuJA0wkpaerHneLIDIvRwxVEBg9Lv+yzJNC6EKwCJ+eAbH22VxXHp/q8+nQQD&#10;j9vT9FjpKimroGgej+4Y17pJWFEniLBlULLr0KTcqz2NrKCCLBhqLnj5etOtqBShwCa9P8j1VOsP&#10;knliqqdaeUU8ePU2mDaIYqmqXUs8Rj41m2lhf8+2GUH/AFf5PLPThoRX0/1f4OntVLPSx0wlljeS&#10;qRI0UqaySVddRj6+GUaVH6iOb2tYj2nPDPV1JZxXpzDQrBTwzrMaYI1PTLTwrPPC8Y1T05pb3DWH&#10;olkcm3I9smlf9X7enmFRTqTSolR4pZlx6x00DQaZhVVEEEIF0kd2sPMBxHTtqVmHI039+OO3/Y/4&#10;vrQH+rj0o6KmhkkUQOzpVCU1EFNFAP4xTgajULVIqR0ztzqSOMA8gc8+2z68D/qx6/t6cAIFenOg&#10;j80Ep8r0zLFLNFT0c6SyyTqxjpZGWpAWNgtwoYkOT6eR7qdPn/q9f59WStOpwWoak1TxI80VpKuS&#10;naHyNDH63plpWFowg5ZJNTckAgW9t+fb1c0pnryxGpkdaCanqKWWPyvV1MIoKKopvD5nidI7uyah&#10;YQ3BWx5t79jzrXps8fl1wqlhqUoWjq4q+JXpo6OnVJqeFJ1Qv5vEg0oIxymsm4F7fUDYxXyPr59a&#10;bjjrBNSrRxl4J6ionrpo6Z6N716VMyEPLKtVT6SQL3VybBTbSbe96q/l59V00HUlqNoHLSPBS0+m&#10;SONAkR8cXCvIQguys9tAvYn6p9T7pXHXuo01BS00URkOO80VYv2z1kME1aZJYwZairMmiPUCAUNi&#10;vAAF/bisakf6vy6oVBNemw0MU1LHCtS1Uiz1FRO0giojFI3NXJUMF1OyCzjhQLgKefdyT5dbAA6Z&#10;sjTJ9tTvTlqUWZjUQU4Vo4lIjhqKjzr5nha7EXLXZuOPflr+IV63SuOgp3ZgZqJPtQlPUWrPuKCf&#10;BK8kUjRKJXp52P8AmwGOoiQCP6gcW9mcDVOtiRjz6RTpRfXPl/l6KxvjCiPIV064qeTIzVMJiyS4&#10;pYZGjZvLNSxLCVWTWWZCLBTYWPHAlsZyFVdQp6E1/wCK6JLmFCSwWhPmBTr/0iAUM8xo6CCFko/s&#10;shUVNXGk8UU+iSO7TzVLDygwmyJThyCuk6TySYA1FejHgepUsdLTCKEVSfxiahSaqkqiKsVSSVZk&#10;arijqEZi4RdIjkQaSdSMdPFunCVPxdZqbJmOaGnhpamV6eNykrmOhyM8ZBeBqWVbO8UrDU4JuPyA&#10;Sb66ZYITQ9K/H5uprIKdZQWaonRqgVwYPEBJr+zMyoC+mb9DKAT/AGgPe6mlOm2CFTp8unlqRxDW&#10;eSlpvKhqncTVLwzTioRgaJVh9Dlk16Gdr3t9LW97Bp00pAOek1lqCseSClq4IUqsZhFpaMyIzU9V&#10;LFIFlqTXx8uogZb+RSFP4t9d6gOPTjMhHS+64wMtPl8dHLNPPJBPRUwqKBgauUwMKyilnoZB4yjO&#10;PRySFQMBcm1HdXQgdIrhqgEdW6fHeskxEcJnjgWRkpABGnkdkqqh1WpqZQOHZS5N/pdQPZY6qV7u&#10;kjdxr1bL11nUnpwsjPG0OlEDaEDGL9aIrG4Krbm3JB9sooXB/LqiyUbPn0ZDFV8bogb0MGDabHhj&#10;9Q1xY2PJIP8AsPb9OlGoUqOlXTzhtJuRxzzdrg8G9h9Px7ug7h1XxPl07QyXt6uQL34/HN7H+nt/&#10;qmoFqtw6zyTakueBfknQR/sAf6j3sCpp1VqV7ek1XyKCQFAPpS4sSbm9lv8A0Njx7VKKDpPL8J6D&#10;7LEXblmib0elhpNmsA6m5tf/AA+lva2NsDpA4qadBlX1MiyTArZ1RVQ+i311Wa4JsLFGJ/PtelCo&#10;r0XzLnpOTTclvGFqbKC4luYyBcAF+H1fltP+HtZFTz4dI5EJNemv+IKoZdaLqAQngMrO37jCFgCt&#10;z9Qt/wDXubFckS8emcDrE1SkviB0yhVZQRZTJ4z+2pDfgH6X5sB7UKKDHVkOaHgelBhWi+4Npbax&#10;AX1Itjp9TFWHIHFre2riujp3srinQy4MGZFK6PH4xZtIW0jH1KyL+bcg/wBLew/MVB+fRjAagdLD&#10;wKyatKWfQBpFmIA0+lebj+oHtGTU16VAVwOm2so1I06b3A/VGAulfWx45H+sCB7ureR68yEjpJ1+&#10;MV+fGLEkD0hgvHqAsoN/yOP+NX4Z6aMfkekvNgtciOQ9nLajdNczqbIXQAWsPyLf0PtssAO3r3hm&#10;vSRz+1Y5oGjkVJll/TDIiiNWHreTR9OW9XJP+8e08xY9VZMUPRLe2uuKDIUkolpG0Moj+0aMEkU8&#10;pkqoUQjSCSSF1n88e0hU0IP+r+X+r+QbClW1DFOqsexfj82QzNekFFNItYktZQMpp6dp6mZhGXni&#10;RPIZIxrKOzm6+k8e2Bbs9fEHQhg3J44lpnoE8l0DUUTBjEtbOoNNLwqmrcLbxyROQqsvN9DFWtpC&#10;k8DTWNBRejOPd3Ydw6bKzp6Snjo1iRv3JxAY/HS0GRm0x6mqZIMii+hf0oYw0n+pPPtprGQ8AT0o&#10;Tcwfi/1f6v8AV8mebrmso1Qy1TRwopUT5CjhacNM7FTPUBZZIDcaoEYDWwNygOr2kks5k+MHpbHu&#10;EZGekudhzmQUc6zSzinacLWz08spgku8DMUbyaj6QxLsi3F7kAe0pjYdKBeRH5Druj2tkKgQSVcV&#10;Xj4mjaKorXsEcxvejSONlAIFyhYj1qT+be6FD5jpz6qIjB6znb2ZvQ0rQvIn+Uzx1YoJIJHqyWWS&#10;Omp51FgAVQf1UX9s+H1f6mKmenHH7bmjqBDNTSwq1Is0UXjqIGVYJLNFBNyscYb1CJ+B9Qfx7pQ8&#10;fTpwzxH4cdO822c5UNTp9tJrhSRnSnlV40V1C+cK4BF4xpdEJ0lQwt9Pehk062LlNNK9ToNp1cc9&#10;HLHBGI6l6OaDTeSoRaNzIEyLKIzH52LKJUuSCAfUD7cCebdV8eP16zVmGnopY2qKOankjqJZkoqe&#10;d3yNdFytJTVP3SpO5Us0jrFEhYHhieS4ABgde8WM4r02HC1vlehkx4nx5RZZIUNPGIo4wZklSIAS&#10;qyljrR3tdR6b/XdOt61Pn04nAZFo4K2FpRQmelb+Jx1x+x+zjAeOacsFBZo1Eculb3Bt9bDfVNa9&#10;OUa10SR6qRkmyDmVHok+6nYT+mSTxABUAhCRxow+p1Lc+7AUNerhl6UNNhstpE0dJAklRYSRijBy&#10;CUTgQFopI9arqKqTYXUk2tYn3elRXy6sZUHE9P8AitvStUyrTjXJLCxbWmhBVTHRKZaqzmIoUVkV&#10;QxYCxH5Oj000qE4PS+xm13rUmgrpP89NFLWYysx3kapZdKpW42ODU7CIqrqS4sNRK+oj3rpp51XH&#10;S2o9lV9c0zNLPUzRVAloawNBDWg30CR4XSUSiUqQiOCVVvqCB7qTTpn6iMGpx0pqTZlesK1SQQQS&#10;vIyVOSq6d4zLTr+1KmTolJcsjXsYhdgFJA+grXq31kfUebZeSqkgjkFAKj97xTxU09NTPTh/IFBY&#10;NYFbDS4HqsxHv1erC6Xy6ROc2nNTCormcxQXNHLDQ07S1kEcto4p54yCkg1ekaBwPyCPesUz0546&#10;N1O21ha4QSvK87U1NkIqSGol0z1kZdRTSRR0yKupVC6vUbAk3uT7ZbRTt6q0qkUHRydiUAWGKOFo&#10;ZzSSu32yKIqlBURfZLK7ShVAjCktoP6gTe7e34Vr+fRJcfH0aHbEDhF1mIMoSmCSxuhklhguJIlI&#10;Niw+p08/qFrW9reHSZ/Lob8TECYdQaQvEQokAVHYMPX9Bp/SANX1AA4+ntxvh/1f5v8AV/IN9Cfi&#10;hrC6izEXVgo/VJ+oLJ/QnlmP091T4h1V/hPQg0AYqgvytwF+o0XuCWIN/pb2o6Y6VMJP1CqwYGxt&#10;YOdN+G0i1v6+1HVSKinWORybgkaTpJNuNNrEi39Dxf8AH+x92UVYdUKgCvTXMfRe5APDfjSoP9on&#10;6/mw9qPl1XprqFDgoAbmwHGknTyLEfT37qrglSB0k8hEClgzlXViihdKcNc3dxpAPN+efd616RuB&#10;TPQLbqxqyXnWO8ba4zCi+Rta/uIhVuFa4Wx/17fq9+6YPRbtw7NTIzxQiOSoZCFkngMCtGzSeTS8&#10;Li9mt/Z4v+L+1MaquW8+lUSIVo3ScqusqGeRphS6pdcqnIpGJXLKtnaYJwpAsuoAX/K/0rImo9vV&#10;/DjGR0wp1JDFH9xFFHHCsokkhWwpzRumlrwIP1EnUvpBB+pA59pGjBrXqreHTFeuFT1VjxTlY4I9&#10;FQVLwryI9ZsfFTEXN7g6tR0/0Pung+nXgQBjj0/0vWgVp6UinXVHEFEsSVUyqECtFHTSL4omI+l0&#10;VT/a978NRx6eSR2NPLp2PV1NIXfwzrUtAklOa+GITSNEwVoY1jXyKh+htJp/1K+7aV9OnanrIvVd&#10;OjTp9jT08gkUIsUcc6xTSLedxEqooXn1K6Pxctc+/aV9OtVpxPWSLqeJnWaOnpaORVTQlKroI/Gb&#10;M6lNP6vr6kA/C8ce/UHDrWsev8+nil60gVVWpiEsSSKumr0sTc6hKREoDC/4J4+nujRqRgZ6sGp0&#10;+UXXdLSzRPFT0+uOR7iKKVzIji2mXUukar8qQfxz+fbfh+op+zq2sAVPSpodimE38aI7ggosSMqR&#10;pdv3I4gD6vwWv/hb3YqgXB6aaVTivWJ9n0qxBFpYZYp3dpGfxwukgP6kZxzb6DSAy/4+7IKpTraO&#10;p4dJnK7QpvNaRRUFP33mjnkJpfynjidVc6h6ZGAubW1e/aF49OaqHpLUG0UMpd2ZJfOS832SiIgM&#10;rxiWZFtwNICNctexNgffu1sdbMhboaMDihEUDRwQrFISgUBQscgF2ZQCFT6BVueOeCPfvCFeksjV&#10;qvQvYeEJGDGVVI9JAJX0FFsv45BYkjm9vb1OHSdhkHoUcYw8ahlCgKPTpU8A2F1/1ybe9Nx6VJ8K&#10;/wCr16WVJa6BlAYc2AA4AAC/7H3rpzpQRD0/QDgqQBc/X8L/AFtz7q3wnrY49AD8j9p5PMdbbhqs&#10;cirPSUj1IEgHMUShp2msPoAoH4I+tvwAzzTYvebZJo4jPQo5W3BLHdYmk+E4P+T+fWv52hPLEKyZ&#10;6mQBtNZ9rM8aRyu0pjn/AGnGlUGqMNpOoFWJ944XsRWQqRw6y42eZZLdXU4p0ULd+QES5WOko8rU&#10;Cgekqqanx+Lq8rLUQS6WmqDVwr6VTko8sqxsACR+ffoLWZ1qqmnRrNfWcZIeRQfQ9Bjhd40m466s&#10;Br3anp4arEGOqSFKZh5hNUNVqoVQuhCjyIpUWCr+Pbz2rxihXuOf9X+qvXluoXYujDTkfL1/1eXQ&#10;vbTooazMrUVMUaslTGkBEmqkVYaUaEQqNXjaJvIpYC+mxHPtOAVQCvrj8+m55KVK54f4OjaYTKxY&#10;XFr9hSlPBKtkpzHpUTqUeSJhwEdfVpAADNyfbToW6LtGo06dsDnW3FVGsqaclZnhiZpNUlb6Zv26&#10;fxmwkB9JWRCAFKg/4NImhh1WdNEWejrddeQ0sPkaIvPPIpo1eWZYZobOkMroAqxpcqHvYgKf8AMN&#10;sGlKtw6j3eBqeo6WMlYXrFhRpEC6ljjlMEaQvzA0cTxawCQDo1C9/wCg9mResgA6KVjVUB69RUjw&#10;5Ny2kRpGskLU4VVjQEcs0i2EZbnSTfn+h9votJK9VlYeHT16WnklihUM0GibyRvInDzVb+pWnH1+&#10;vpAFhY+16jStD0X+GpbV6dM5MFNBWCoveJvvDqtG3rW7Elf6WI9PDDj6j3o6FQjp8DURp6YqF5ZB&#10;URmpikmctJOsemVfCoCxro+hNrG45H59pU4np6XgMdd5KmhkVnMcpaOIESPI0UzxAfvrFMQFv9Q1&#10;vxxz71KgYV8+tRMQ1B0ksq81LHEDN46aNITThUZWrEEFlfUoLmxb1hQpGr9VgPZbKCDjpfEQfi6T&#10;lR5MdSz1so9P+ejjaFZL+FP30R3Daw1wzMLFTcg2Htk4HSxdEhp6dAnm5FCfdVcsId3jlLiFkmnE&#10;xLrRqvqTSf0FtQBU+oW9lkmXPRpGlFp0idy53xxRpSxyMRGKSTiNJ1Z4xJMohsUWSNDpsRpUXIPt&#10;O5qen4oiTXotW4spTR1lWCy0amSFIKoKtRVPEyCOtnqVjJDstzplFje/+Pt3R4g1DoxWgIHSgxmf&#10;oqOmp4aaoElTLSuTFLFHNTR0sK280EsdmeUqLutxYE/k29tiNj1vT+zpUxbip452eIlFiKNCIYIs&#10;gFheISQ1lbUEaqeEqFUR3L2JKgW5fRGUY6baNWFOlVgd1z1M0EdU2QSM1DyRVU0ayaHYAxUsZmGs&#10;qSFAl1Ei/Nh7eFaZ6Ye3rw6WMe4aBaIFIaWNsjFNHTLVwximlmJIagWokt6zbVGjrp4NzYj3bPTB&#10;gcZPSLzdZj56Zp1FRTLRCSmSOZ6eppVn58E8vhJuiljYK5CEt+AB7shoCfs6siEGnQN7qyt6yomj&#10;dUMtBQ0tNjqmkRfItKNBmiZAyGMay5dSbKFFxf26TkDp9YqjPHpE1FZWIIa6KMw4+LIUyRwL4oqi&#10;ZZSxmqWJBKxysrtGt2ADMfqRa6cerpGAanPSCqfs4qwPTzU1AqxGCidxJMDVTVbISZiPREF1tEj3&#10;INibD2qT4c9OsoJFOku1IWaSjP2hqI8jX1NK9SrUk1JBGnmqGGq45UXjRRYkC3AHt5SeB4dMPGB8&#10;6npNS4+Gmop8ZjqaKONglZXZmlqFoIHFfLYYyvq8iCJS7ESM5d2AGi3pt7XR4pX/AFY6RsgWoUUA&#10;65bmw1LXbfFKZlpHelppEjqMhNVTUEkUywUlbVVLrdIhEpUUq2u7LZSvIfhYg16TSxrKmlvP58Oi&#10;8bu6W2XuWv1VWKxVFVvqWgWSnliWKp0iSrFbLTC8mkWIp3dQttXkFipP7TcpI1oTjoludjsZjV1A&#10;Pl/q+Xp0RXtD4s12Dyrx0dZR10uSeBKKMPNUyQZackinmZE8cckkYjIj8vpBuOTyKbTeYnWh8ugZ&#10;uvLoiFY814U9f9Xl0W2XpHLxoKOuf7JvJPRVsjO4ShyPK06pcAFpdAR2RmAvyfZj9dCcqM9BZtul&#10;XtYU9ft6DvL7GqMHJWY+pSSKWMp9x5ZIvtVe1tVrG901G1hYi3t5LgOa9JpIPC7T1A21hkZKyWMw&#10;v9lG4mmLKLU0p9cEKOpLPIp8aqPoRe/HvczAjppVH5dKJMBkcSRk6F1p49H3MNP5Vp62viMpuyUk&#10;ysujReNlc2Yi4Dc+0/HpQkbr3Jx6FXZeYkSko6atpi1XHPVGno6ypFFQwU0yGenyDU8oCyxxJrfT&#10;qKluFAe10lxCPiXh0aW0hHawP59C7T4yL+I4zcCz0uSx9Yv2dTAjfwyoyKTkQU7pJGrCFyVXUUP1&#10;WzA39oyO3R0bRINYdSCCeHCvy+XQ15TIVsFRR1iQPWSTGoZJ6mWlp5zNSwmkp6l1kCwVZLFkhE6K&#10;wRbgfQhKsKmob/P0feMRlR5ca/lX0P5+nTdnsnBjarDQpIMpW1kFNRLMT55spXwUwM3jqILoJok/&#10;cZLlWMaD6m/uyW4JJ8h5enXnuNDKtakj9p/ziv7adDjgmioKWnipKh6g42WlqMl41EmuqlAdZ6qB&#10;F9calR4ze4YM349pXjJYk+fDo0jZAgVfLP8Axf8Ak6F/bvkp6qSpQSfb13jQMh+4lppmiMsQp4ak&#10;WDy6vI4IAc8G1h7SFelOomp9eljNQSJMmPkqMjSAQUsFPkIK+jxscFVkABHBNXSIyaUK6WRmKaw1&#10;1Nx7oVFKdOeJUUPST3FSVWuqqVjqPuo6N8P46ykklipIIv8AJGjSGDQC7iMxSy0z+PiNtSsdPvyr&#10;TA6cDDTj0I+z/V5+XTbjqKr+/hosdh1ejqocbCjyIMlLWWtUQ1lHI7IgdTG6VVM506l1NcsQ1wvr&#10;1ViPw+YH+r/P+XT1LFVJKZ6WWWukVcgzy1CwyVzuriGCgCz6Y7RMGdmRWUt9AWHu1B1Va1xnjn1/&#10;1f5OkpljJXQZJPNTq9dNTuMblYgEiy7U4EtYj0/KhnBRnI/znFhz7oRTPV9OGp50x8/XoKM/UUcE&#10;7U8n3FZi/HHUUkdZMZS70uiKq+1mlUsEiNrOwBvweD7aIrmtPs/y9NMU9Kjyr8uNPz6ZEompJKBs&#10;hW1lVFkKiXI1zuz01LToF0eKtmg1Nrp7xPG97i2rTYA+7AcaCh6bpkamrXJ/1UPy6cGFX5z4lxs0&#10;lAtUa+tlkgx1ZF6ggkoPIWhkKwamVopEOtwxQt79pFKdbpXIoafkfy8uHoQeueSp1WlgjmrZadMl&#10;UTVMlKcMJKh6KsjEcE9VEo805eRWdJDF40ZiQrcH3UCvD/Y/LrxCgCp454Zp8/X88fb1zixeNSl/&#10;g9ZGDStFC9TW19fCvnyWNk1Q0tGWBhqGsS0rRxxugIuA6g+7afPrWlQug5Hr8+P549AOnUxQ1uTK&#10;VINJjrvVTzYmUxy1CVNJ5IopzkAXRJjriikllbV9UKW5qEoPXq2GoMU44/1V/aT04yy5GoShpaNa&#10;ianpXmpy0EcctWKKJA0GuSciOeVGdWFls0YN+be3FA9Oqk541H+TqBWYho6aPJ0cUsEWZozDUmlj&#10;8STOs3keMxVK6qVblXki4DXJFwB7dVScenVGoBUf6v8AN9nScrMPSq0CQOtXHXoK1cjQyaBQqwKV&#10;Rjp7ASM7iNSuqynUxFj791QhTjjXNR1gpopPP5aWZcfBU08uqCIR1VFjJaaIQ/xMx3ZovK+oSIVR&#10;WEhYONPvRAGD/wAX1peNeFf5U8/z/wBnpnqKmkrEjqcleqdp2j/hkdKFxrJDGZZ6uj8YZqhJruo8&#10;CMUHN9KgnVCMU60cgBj+X+UetfP5dYfJLXNVVdVKKisiaYoYJHWmq6JqARQVNEW8jS1S6lgjYwEi&#10;zK7C9/ejjA6rUnJ8uH2fL5+XUXLQ1FPQxwmKkb7dcfTU1WJEkp6uZY7U9EtFIP2THIWdpZV0hiVu&#10;t1I0KE56q4ouaYofkfl8v8/TJPVeKdH00lNUeeorS0Qmaqlq5f8AIvsa6CQ2Cx+PUksd1DC4Bufe&#10;9NR0nYrXyHn86+mf8PULIVopK2mjo4JhWS080cdXVpFNSwtA3ncu7KFmTxllYahYKh/Vf3ZVqCem&#10;XYI1FGT5/wCz59N9LC9RUU+KqI0aljC1NTAI43RpaQmWmeZALtAxbUG1EINN+Sfbhoo1A9NgAnQe&#10;A/ycPy6FTa0la1JTVNHUy0lFSy1M1VTVMYrY6mto4TSodUXr1Tk+S8jEBCQLke0soAGafn053adQ&#10;4fP1/wBX8uh56mp8hXbppqAQUq1FRTwzUkOGA+2nkkq4ab/L5yBJIPKkZiUAKCkhFx9SS+/s8caj&#10;j0juJVihLmmB5f5et0D4f9axbE6iwWMq6KNHXG04l1RIEaST9950IAJZi93YDnk/Xkj3YbUQbehb&#10;iePURbjKbi6eT16MtPDPS6jDeohQg+GYgywAkazBIfweQAeR7EcemmnopkB49c1pxKpdbKjCwVuS&#10;WHqUuB+Tz7dqOHXljrk9Z1pv7RAvcFgoJIta0YJ/r9Tf3vq+hPTrMaNXN9Cc/T63B+pHH9Pp70aU&#10;zw60YgeHUSoxEUq2dFDWIW8YYFh+PoPp7QzRxtXq+nV29JupwPjsDoUK1yxHquObR2/SP6+yS4tG&#10;A+XW9IUdcPtNBLDSrXRbOOfCLqFjfn1X4P8Arfj6Ankts562qq3XJ0KKqhFXSw0f1ZP7PkYf4H8k&#10;e2Hgp5dXCAGo67K3trJ4XSRwSdQ4Y3/B+o91aPGetNUL1Flj5Yep1ICkcAN6bEaf9j+PZdcqK468&#10;vDqOsEbegtdxyzMVsq35CkfQgW+v+t7LhCpFD1anXBqYKbKLxk+sqAAePoAfoD+CPxf3rwQp7eHX&#10;uuHAJJT6em6gf00hhf6ED6E/U+9gUPw0/PqrcOnilQEKQCf0A30Nq0C36bCxF/8Ab/7cmtqFpXz6&#10;t08RRrq5WysxVeVJAPFmY/ni629m0SAnPW+HTjGgQrfTbXx+otf63BP1vcgn2sSOhAHWuPU1R9Sp&#10;GrUVPPJI55JXj8j2YKKDrfUiNhpJ08CwIYDUFXgW4HH+w9mEfDptfi6cYnBIH6gRYCxFrjj6e3k+&#10;LpzqYhBAIuVBuTpblwfVb/E+3emW+LqQpXURbg88jnnjkfS39ffuq9ZCLG1h+B6gAbAX4/x9tN8X&#10;TyfD1jfSLm5Nvpcg+lTYg2/3v22wqKDrX4+sbAE/i1i39Tf86if8Pp7ROKHq3WFgACBb+trC5/1y&#10;ePp7YZRSh6310305va7A2AH+v9Pr7bMY8uvU6iyKGU+m3J/p+TwGHJ/x9o5U60Oo6wggahexPqsv&#10;45tcj6e0EoGa9KI+HXIwqBc2SwtwF+h4NgP9f2WyKvl0oUUHXJYwTptrvZrEghQPyG9per9TI4vz&#10;9CTwQtza1uWP19qYwGHVT1mEI+jBToa2q/4P+HtSiIePHr3XMJbkWJuSQxI+h/HH++/3gOeF8+vU&#10;6zRkkNxYn8EAWAF/ofr7cIBFD1vr0kf1YgHkknSFJ4HCt/xHvwAGOtEVFOoTOqsQRa/Kf0a/1BI4&#10;/wBt7VJGrU6bqRjrvXa5+l7k30gAf0A08+1sSafy6qeo0gAKEEWvYDSun08/qAv7Xx8R0lPTfIbt&#10;+r6so0/1APIYW5P9T/yIGC8B1o8R1HkAuzKEVmJ0ksDYj6i3+tfj/kZ31bqHJay6h+OFKjUSx5Nz&#10;xa3/ABUe7dun59Vbh0zVjadXqFyzCxUetQOQPT+f6/T+v9BTpnpC5NmKgHUF1ar2EgFjw7gfU2/H&#10;1t/hx7QTnu60wqKdBtmgClQ5YPCsZVYyElLlmJC+NuST9SDa3shvSGqT1VUAz59BRXiZFCxhnDs5&#10;9Lq6pGouIVRhYIOfobHj6fkKXtPDNOm0FTn/AFcOkQJ/LUtpfTP+4WEShGjUm7yAsD/gvBPA9hCb&#10;ielIWuelvt1TM8TzTtpQhVHiQJG5FipfT6iLW/p7C98QTpPS23FF6H3AGCKKMXVgrJqcgiS6guZA&#10;xubC9rfT/iSR5EVilejmEdgJ6EKiqUCltSk6rlgBe+r02JH+v/vvrpbhQM9KlQsK9PaTFluWAANg&#10;o9R0/wCqUf0/qfbkc2rurw4dX0IMHrjLGX1kq1gBpuulhccC5A4P+qPtzS8lSw7fI9UYKFx1CkhQ&#10;oxZdS6dPqIAVjwDax+vNzb+ns0skGPSnSSbgeovhUKnouLrc/VVP0uOBx7FsCRhQCOkTnNOpcMOp&#10;7aWAUAqyqHOlf0rb/U/717OrVBXPVOnKGlKli0VyVN4wg/HpuP6D2dwKpbqrLXI6eFpwALhRqVSQ&#10;Aptb8MP9b8+zqIKaDpM6Emo6cFgUqv0AFiDY8A/7UOD/AK3syRcADpsowyeswg5vb66gxCjkf4uf&#10;96Pt9UINT1qnXMQx3uP7Vyfp6b8ci1uPr+o+3wPXr3UkRegggcFeTptYcC6/i9uPd1XV17rJ4wOC&#10;NLHSf6lRfgD/AF/dvDAzXrVesqwrdRb682J1Br/QA/gf192VV4jr3WVIgfrYLxYWB5P9k2F/9Y39&#10;3691mjUIRqP9oXYnkk/QWNh7917qQQAW0ryWHHAP1/NvbbN5Dr3XmF+PoQOOB9B+LH3Usxwet9YJ&#10;f9YnnkEfS3N7j20Tnr3TfPpK34W/1I/N/aafhTr3TXJYOx039R1Hj8L+Pr/vXstfierp8Q6bKg/X&#10;QAAgNg2kjTb6Agf7x7L58KT05J8B6T07XC+tQqgEjSVIvxYarj/A8ew/eU0Z8uvJ8A6T1TdQAVYr&#10;rIubfpA5ZbgG34vYewje44efTi/F0n6zUpKDg3uJG0syluQSBx9fyvPsKbg2NA8unek5UMLmN49W&#10;hbcjSdStcuHX6Xve/wBfYXuJMlCK0/1V6cXh00TVC6mWM2cKzK+kPGgbm5v9BYek/W/Psqluyh7T&#10;n+XVwCTTptllLa2DMpcxsPQjpqUAGzEE8/Xk+0L3zg6gePW9LA06iFBI/qjdHVCSzaVAcgErIpuB&#10;+LH+o9s+KrvrPl1uhVSD5066Vry38mpXERe41qiD/OMQAfzb0/k+6NcqzYNQePVOu5GBIUftr9Wh&#10;CpIXjH+aeKQ8Lf6m4v8AW/49tmQE+ny9R69e6wyUoqVZ1cEi2oopPOrjyfQgACx55/3u4UyDB6qf&#10;i65rAsQIVVGj1ssg/bUH9YVh6rsLj3sxEYHl1okkH/V/q/1fm2ZCiSUPpbQ5B8SMQ6pf1/n6C/p5&#10;/p7be2B7ge7qnSLrqWZpFOgFnEwlk0qqM5OlE0Pzp+vH4/AN/bD2pdK0rXpqtGr0j56UweUyCSI6&#10;o/JDCodvKGICxvb6/Ugj6f1HslezMTkkU62WJHSuwzqkaqI7JJGFaFnDsAkh1uWNzcf4jjjn2Ldp&#10;NIgPLqxGqnSr9JQWWNUCtFGZQszG3qEMTEGy8arhrDk+zlivCnVuoc8EDtdvGxCgqBpiWx/Ta6m7&#10;cW5/1vz7QTIla+f+r5f6v5D3WSKlsSxWNFRVk1OARDrufKRYajY2ZRx7Z0EZp17pM53FSTOjRhUl&#10;jYeB3RfJpdSTCtwQ17i4t9R/h7B2/SHWF62MdJBcMkEsnlJQmZA9wAp8C/UFAGDaWtq+nsL+KVJr&#10;0qUg0U9Y2xbGKXUmtWnJLQsqAq3p1iLg3A/Vfm/+Hu31CgVPT2PLpprsQ0KMTBFFdnhXxBGiaKUh&#10;zHeMKNbAfhWsL8397F6np1dPPpJ5GgjJaduJfEJ4nRI5AnjP7dnI0gE3BQWJ/wB59qre4VzjHXm0&#10;/n0l6hpAzadKyrN50HhZKWaaRfGTCXANv6nSAGsbn8GQYHHn1SnUqExmpDRRhVJM6rpOtpzGI5jJ&#10;Ui6nQDoFr2HtSpqK9aHGnTDlyRLK4mWGnlX9xFiCyrIra/EqqT6r/wCaYixDE+3gcY6XRHH2dJZ2&#10;czRxGMhGaUM7OsT0he8zQmUgNYgMo/1XFh7oWPSmvT7Q5mWOeIxllpKhBSJ501uY4E8IiMJU6S1i&#10;FIOri4INvbEpLY6unHPSvoc8tXOIioLuitTCVTC7wrcNBTPb1GJfo7/6wH59lc8cqjj0726cf7HQ&#10;hYTLxzQo0c6BSkjVBLgsIRLYzhFH7jEagSF5/r7L2kKmnSZkFel4ciG8QgkgeOYNAWADReJUv5El&#10;tx/ivJHPHtWsigCh49JmSuR1JNQoR41Gtit7SRF1sOEZ5LcIBYi/JK3sLe3S1BTpmnUuKrhsI42R&#10;x4xJGwjLr+ySjtz/AGi3PP49vq6EaVHXumKvKSemOQyBVmRptAWSOAMXMgYcAKWZQB+CPdtQKjz/&#10;AMnWugh3NSwzRzp6gpeNPK4KrS05GryjjklQAPzq+p9tpIQ3SmMjTQeXQA0GdyOwN0JWQ18tBNkK&#10;lSy0Yhj+4qIZtUDUhUCILIhtIriw+p559jDl7eZdq3BLm3J4gmnVpIkuI9Ljj1ZVtXeWK7T2h44w&#10;zVNKYpaiBhHFJFXU6WeFwLWJLaiqNb/U2495u8ocy2/Me2JKh7hxHnw6B97ahHMHp1O2NX5DaO4J&#10;6DKyM2OrJYWaSYmMRzMdAdZCCI1Xhb8av7QBufY5jB06emYl0qAejGy0vhqoszTAt5VC1ukjTND/&#10;AGJV4JGgDm4txwefdT3CnSmmghunCrjE1MJIpLr4x42I/TGeFH0P0v8AT2kktwynrUor0kUrzI8s&#10;IclSHisPpGUGn03FyPo2on/D2xbQMj1Xh0mjarFegh3VUeOWpjm8MEaamk1atJiN9ceofVgObf0H&#10;syLYz0f2wwCOiybx2vS5SneH7KnjLlnnqJP3VWGZh+xThVZ4wVsGBU2A/wAfaIjv6EUfDoo3YPRm&#10;By2Mnp0w6GrdauKCXHyClJKLphfEzD1CS92cLwVVb82Hs0tpGCU6qVPDpw6HrKrPbdrNk5qseTJ7&#10;allip2qmkeWGClUx4+upaqRbyhGDq6gHx/pPPHvUchMpHDpq7sgIVkIpXqqX+Yb3n0y244+s+2cF&#10;XbR3bTQVNNi9zx0ijzzhiaeRcvCFnSCd7SwljpVgdQK+16Es2gj8+gJuVtFd3DQxnQ60/PquTY/8&#10;wv5h/F6ppj133BD2X16uSoqePEZ3JLubxWYEUIqJv8pQFPQTrYIbekabEwhkmTMLnHkcjom+llt1&#10;0ONJ+Qwej+7F/wCFAceTqosD3t1FSLDLaDI1GJf7ipMLXWQBatfVxe5Ivf6fj3qV9wdx49CvyHSu&#10;NI/AJVKno+2C7W/kqd/bLyHcO8cZ1Bj93wYozSU+78S1BubCTUcfnb7WjpIiJKlmJKFLl30kni3s&#10;xS6sFARlFfPtqeihzEjEd2r0HWup258q6/svtWXYXxrpJ9t7ViyVVjNv10F6d2xizlaOetio1IWN&#10;I/0uBwzElgST7TzyB31ImlfKgof2dGUXiSRrHQE/6uPR8Eg+dUHXu28L2L8r+7sRislDS0e39tYL&#10;PZaOijpnlWnd6hqWsQS6Yz/wHWUEINRawt7c07iQAHKg9Wflux/tZgNR/PrrcG5fkl1fRNteD5k9&#10;rpR09bpSWbcmRihhlqFDUQrctXn7gwsCfSq+AgFQW+ntmQTRYaQtXj0usdjtSNIUEfZjoV9rbx/m&#10;TbLjw1V198qqjdmOyk7gU2fxOMzfjrp6f7yHG19NXU1XVoZkN0tpRF+rR8e1ENrM6CUNUenT9xs6&#10;2pqtAPl0JmN/mVfzFup53p+y+quvO3aChcHyY37jBVMiUwH3dOyRNUrPIbmw8aAfgW93lSaMa9Nf&#10;s/1HplLcupDpqrw6GbDfzbvhp2oi4n5YfD7MbUqJEmp8rl5dpYfdeGoo66MQTt9xDCKtbm4aRgpW&#10;319mNhukiLpc0p5MNQ6C97ysJWMs0SA5ypof+L67rvgn/Jo+Z2ORuid47R2duKqjYUNJtzORbeyk&#10;VfMhZYXxGWKiaZSSxSzj8fX2/O9hfJrliQH1Xt/l59JbS2vNvjpb3ElPRyWUf5uiIdyf8J3e1NsQ&#10;zZvpTtLD7uxjVQFPjslekrVhiDEtJU43VE30CmNU4uST+PYWv7K0QViNf9Xr0J7TetyiQLJQ/wCl&#10;49Vadvfy/vmv1NR5F90dS7kqcRAkzPX0lG24celNFeEVglxTSeJWHKiVFv8AUjj2hTbWI1LTo1HN&#10;kTppmRh6kjqv/LbX3Vtiu05DE1eGmhTTMr0bwVMfkUEyxQ1CCQEgH16ePoD708DgFWWo6UwbjBLR&#10;onoT5dD/ANV9/Zjb9KmMqY1q4okSiip4jNRVVclJEbhapdMausVibMjMRYsL+w3f7JHcEsnb0Mds&#10;5omtFEco1KOju7P+Wu16mGixtTJXCKKGSWORZaGkSirXACpVzRqZI2ABDJCrhiSWNzf2GLjl2aPv&#10;Ucehna83bdIQknb6V4fng/4OhPr++do57HRa62LRBSxrqgrRI0NdFUEUs09RR+qWmMZ0yO6Bz/aH&#10;HtEuy3CNgfy6Nf35tzjDD9p4/s4dIf8A0m46OGsDZJVSplrFoInWmipslQMoeLHJUgeOSASM6xyr&#10;pZfofb7bZL/DT/V/h60NwtyKB+J/1fKn2dI/Jb1WpmioUqKOepijSabyTDJJC9PJ5hQ1kMIRqrVG&#10;QFdCWj5IP0AeSykXu0n9n+qnTUtxDXSGH+H8vKv8+kRnt7YOleqqaiohS0cOiGKqo/HCnnZpKGOe&#10;JlKMDyhlYuo9IQaiPaiOznYBQp6SzXdtENbsM/Mfsx+31H8gA+S7Qx6Vkr1Ff4oammqI6WoXxQRG&#10;nrZvNLDBSQaFVNS6v3iH13a4DWBlHtbkcOg9NvMasSDx/wBX5f5egWz/AHEoiaOnkkcyT+KaoR4H&#10;SKKFi0MkUNi8DC4uiyEG2q97+zGLaY1oXHRNLvjstE/b/seXQN12/M3uCOoWNqpwZtWp2JFidCvr&#10;canY/UliQAfa9bSGEYGei6S6nmJLnrvBYTc2cqFmpZXndqhae5kVCnk9JVVKi4P9fpf0gce9u0SD&#10;uXplIJpmqpP59GC291rk/B93UCMR0YneugkqEaKjMI8dP5/qxVwH0hPyeTYeyya9jU6V4/4ejy12&#10;uYr4jcBx+XUqtlx2MnShoi4RVZZ6+fxyRJS1I1Q1EENKFkQBxosTawDc2Hv0cbSDU3TFxcwwSeHG&#10;aU41/wAnQMbv3LS0z+GAPVyzzSAvLKshcQj9zWFP62Yk6rcr9PZxbqqLw6Jbm5V60yD0DNTMZ5RK&#10;bE6mGtlKhQT6l1i5NvoD9f8AWt7fPRcwIz1kp6J3ljSGCWpml/aiip4/IxZ+BYSXNiDYFb/n8+9E&#10;hRVsDryIXNBx6N71J8YM9uFafcG6aSPH4qlVZUkrVY080bf5t6VoV1zspXSVQfr9J+vsNbpzBb21&#10;YYTqf9n+r59DLZOUbq+ImulMcXlXz6sYwW1sRtGhkxmCp6HDpU40GFFH8PrW8hAKZaoJYU80oDyR&#10;hCLppRjcWEfXFzNdya5SWNftH5fIcPt6la02+326HwIFCin2E/b8/P7MdMeSP93pMkuOq5Z5osf9&#10;nSeCOBzHDXIJ2qJEKkTugBurAkE8ck+/J3gMRgn7eH+Dqki+ExUHIFP2/Lz6RNbHTWpsfV19YJ0g&#10;pIIPIlDTrjopSTGaBY00ko7hpIiL35PI9qF82Ax+f+r8+krKKBWJOPQYr6cfzH+DpOVDmteoxCyy&#10;JDg5YJkqUldqfWGI+5qoVBMqk/pMsulbsqA29qAFVdZ/F/qp+XHpM1GJjFezP+yf9k9RJpp56XIJ&#10;VUqmvi801VXyTCighxojF5klgH7k8osRT+kqrEICCbW0gEUagI4cc+eP8vr1ViSjBh3ZNf8AV/go&#10;OoSVFUQ9Vi5slSpTpRxV1JUeAjRSReVWly9cBOUnY+QRrZXQFOARbfbUK1P9X2Y/b02GIzHVaUqD&#10;/nOc8aDqI8v30Rjjpaeknr6XVHXyKkFKjTTHWgMJZI4CxY6ZP82zCykW970BSM1A8v8AV5/5OvVD&#10;LTFW8zjzpw9PQeX59YKacUFGgqhDSVpSUpJjhLWtTVK6ookSEKwKTcBvGbA2kGk+7EaiafsIx8+t&#10;KQqd2CeFM0p/n66eF2mU1hOnxLBXxsnklrqp1AgpKCNb3iZhrnZbnUCTz72MYGR5egH+rh1UqKd1&#10;B6/b6Af4escSimr9NSGSpkjadZZjHU2ie82hpZxYRhgugi7n1WHHu3FAVz1XSokOrifn+z7B/wAV&#10;01VOONJGk70dXVsWmOPjqF+yqCJIy9RVRKVAkDlnIYtqVdLBePbiuCaA0+zP5dNOukav2VxjzI9f&#10;9VOmmmmjipohTwwmNGjjrD9u9e4iWTyxuKhtMbaCQgMzRkcBgbKPbpFa1PTYNACB/l/n/qP+AQpY&#10;I4pqySjys0lMteI6eX+GMJPs3jtU1lbTEapEhdgpKluBytvdgBQVWppn/JT7emmABJU4rjHrxJ+z&#10;/V6lhzOFngkeClqoJHx5SrqcjAzErLMvjp6ZbLwJAxZUkvoBIJHHtTFIvF/P/V/sdJZYzSinh5/b&#10;8vsz1BxuJergixZvGzt5K6amOmcyhtKyOjgBlj5sikqV5B93kehLdNrGNOg9ZZIohNkBJKk8GsII&#10;jE5AhWLwx1dIlisUAYldWnlvVz78CKDy/wBXDrQQElfL/VkfI+fTfFT0EX3ySpBTGRFp5ZKtr1DQ&#10;hNKCjKAEohK6dK+u30H19u6jQZ4dNeGgqCKV9eP5fLpkFHV0RR6krVx0hhotE0rwxrFUMVhqFP6Q&#10;rXLSo7g8fT28rq3wnJz0xo0HuNQMf6v9XDp4xuPhr4JMfUUkNK1DTrJT1qh1Esks5FLTx0i2VpHH&#10;F9fFibsfdHYIdQPHp2NVbsOCOHp+XTpBWs9PUUc6U1LlaWJZ6KqWmhUVjLKYWgm837ZmYm6hhc/U&#10;AkD3RhkSLwPTjFQugjI/n/s9JkTQvUSI8tPTsDBTx6Fklsw1GoIncXu7Fgyk6QeRYe1AWi06T6xw&#10;JoOhI2vUzLkI4xNFBGlLHTwkQwy1FZSIrLCrSSqy+ZHuVPBF1C3A9pJgmn16MYCdWP5eY6Mr11Ft&#10;mmio8XVNSw1NctZXUss0Iego6qRAq02UrJbCWX9V1CBEufz7I7tZSxYZAx/q9B0f2YhVBG1ATU+o&#10;+wnzPQsQZeGKj8NRlIKvN0KN4Fpq2Kp/iFLGx+8xePmgHjhle/o8ousYABFr+0ZhY5oQvzHD/P0Z&#10;LIFAVjVh6Hj8vt9Og13BXCrp8TBWrDT4sTVk0jwVxniBjnEuPYSAGUNESY53nYgHW0bBiB7VxRBS&#10;xX/B/qGeOOkc0qlV8Q9ufP8AZ88edeusjv3Ds8dPt+SnTKClK1eSqXMlM1PTIZYvsaB418rFi1g5&#10;va5LHj34Wb5Mh7fIef59MvfRAUi+L18sdFuzX8c3zWVU0jx0dPUVmvy1EdQmOiqGmBQUFQPIRFLH&#10;cuo1MBxcj2cQ+FbqPU+nH8+g/cPNdsamgOM/zp9o69FhpNu0Gcq4Woqipq6N6LHT3ENXTureJ6Xw&#10;MHhUTIW0lWDW/VpPHtzWJXVc0Hl/qz+3pMYzbBmxwoP9XD9nSEwwMxpZVqzUQTxzrXsrSNLHUxeh&#10;5GQrbhvSjC9wODYD2plIA4eePs6TxEGhJx59DbsfaUu7910j0eI+6pMLSrNuGqx0sUNOcsHDuaKW&#10;Th5JYrRKo9Kv6vwfYf3S+jsbc+I1GJ7fs+fy6TbndLCvb8X+Xzp+XVv3ScdHgtuzy53FwYFIKZno&#10;6fTFN9jjpVEzrof0uy/5qJrBdRa3NvcNbxN491rjbWK/z/1cegzG2qrt0us0+Zx82Wjw2PiO3K53&#10;IqYKKH/IPPRCSHIGuqNGgrcxtFAnjZudIYk+y+J42p4x7x8+ORjH+XqzuV4dBHjO1mweRw20N65G&#10;AUtT9vVUuapqf7SKGkSUxUVTj6mmQGaoBYWpXAb6jV6QPZk1oGU3MA+HGmtTXjkeQ+fVEbNDw6DP&#10;5CyyZv8AuS1A1TVRzruGGfHsTT1NZjqOrE8Ecyu2rUzKs9tYswOoXFit2chWlZ8U0kHiAaeXp6dX&#10;JDMB1X3Xz1VD2fgqrzijo6+qgnUNHIhjUVghqqaocE69DW0ljypufoPY7ISTaZB8RFa/mOPWjQSD&#10;q2eGvDbdx213yC0ccsS0cVbTvTQZyLERU/lppaGemIGlbgyFgrE3uCLn3CEsR+pa4pXPDyJ8wajj&#10;w/1YBmHBUL0WTf8AkhVYCnxmJyFQ9LU1pwdO8VSDC8lHMZ/us3USqiyCoVLMwsCQbEk+xXtMJS61&#10;yDIGr0+VFHlTpn8Na/LoiS4s5fcdRt+gyMk2OyFewymXWZaainqIbtLBSppKAKLqjG2ogC4txJjT&#10;rb2oncZUYHE/Kvqf8HHpuNfEbSvDoy9B16+FxCl3pfJFGJcm8mNky80eOpLSj7Wngvpk0kBHN11G&#10;9+LewnLui3U5B4HhmmTg5/w9LVi0ig4dI+dI4cW1ZiRkrTVM1PQR189PqgqKhg6+ZCqKJV0kE3BI&#10;IDHk+7ijS6ZKU86enD7aH+XHpylBjofOs904+hlpsRuKoqaQ/ewSY6qplhFFNPXUBpmieg1rLTzy&#10;S6mkl0yqwJAsbH2Ft7sXkBlgAOCCMlqA14+Yp9lP5dJn4inz6E/ES5JYoK9KOKGq29UZGJKiKdjj&#10;xTpUFaqokp5lEvmiJN2NgbXAYn2Gbm2jFY3OJKYIzWmB6U8vn0icMBjod8PkI85QxS0sB+7oHaqy&#10;1GhmmjqYamPXKlPDOAX8gNoZA0YtqBA+vsK3UBhkKvwOF4Yp9np5j1pnpK+kjt6Hvr7FS1VTRTTU&#10;NLRPMjzMPOlVR006R6aWncL6E8YKoE1ek8KW9kdwwAoDX/L6/wCc/l02Frx6GTD7eVaWnpIqSmxz&#10;VDus1YkKwQVda8t5Pv8ASpZCh4Tx3+ov9PbAGo941en2f6v9XkGSTWnT5U7CCxPK2PyOh6i0UjGk&#10;+1p0iHqShdQJGFRJbyugvYcEjj26xVFqD/q/2OquwGegAz+x6muqcnjaqCpytJUzPLkKeatFNT0+&#10;RpJNVLRVNQAsuos2tIzwfyWFx7ot6EoUFCOFKZHmc/z+Wei2e70tppX5dYsL1Er0lT90i+bxLStH&#10;Sy1EU7rJL+xjKkJEwqXD+tpHhZVUAAKOfejfTSPSOtB8sfMj0+wcemhfMB3jHS8wfVAh+4xtZjGn&#10;akplj+xx+QlWCOaqPgj+3noi0ME8Z9ZICMFUAqQbe23aZzqH81HlnIIBP5n7Olke5IMdZtxbSGOo&#10;JMfNFNkK0mlSoV0gpaSnFIbGjyVUDcyzE+RvCfUAGSMG/tMAySBzUAcPM/aB6D54HCvS6O+E2B0D&#10;mf27Rx1Cs9PR00MDRVlBDGkj1M/2Zt9nVVJUSFvIbwI93AADG3s8tXYpk1PAnyofMD09fLp7UrDp&#10;LUmMmjqBHHQzQuskq11e8DT5CjMameUSUqDQhe4RWZvVGT+eScwzIBUmteA8vyPVGB4dPs+INTjp&#10;4ooqWm1zUqQ1c9NLRUtY7JpXJQNpDFGHpsh1KQeSDf2cW1yitUmv5/y6RvEznHSvouqZ5RS1TiR6&#10;bJ0UktdPl5NFVj5sapVqRKVVIVag/oVVDFLFmP5NVuVZezFPIedf83TBgl49JHJdUz08P3Ei1GEy&#10;ISXIySTQvWRV2Nke8MNXJOVcyq/NPJOSiiyqlva2KTUacR/l8/lT1A48ft0VcYPSMyWFeldaNNVR&#10;VrCaqvys0ekxvLHqaDL1dALSsiC4RntawFhce3JFUAn8PAD/ADA8Py6p0CG5sJ466GKnTzCWjetq&#10;BkJad6WamZTTvPHNQpEYJBwUP5Rhqa4v7KZc1JxTGM/4ePz6MYEOkHoIpsafKFRYmklvSzfepDTU&#10;RlZjNVqaqWwCsCAzxkm9uSDf22WpXPDOOPyx/n/ZXpSE9eusjtaMUoycDLU+aKlp6KurE8lM749v&#10;8njmX6iVyCsZvpIRSTz7ot13eGw08agHIr8vP1Pp0+IVp0LHRODmmztBm4aWeSppclJUVyqphpKR&#10;HHlr4IonVheFtMhWxN72vf2X7zKq2rR+oxTj8j+fSq0h/WDHy/zdH6qKCGtoJIIaOfTElFMz1bSU&#10;4Wn1CSmqKWScNokZyCqSfX+gFvYFjdlPefXh6+h6EoTUtKdQI5ZaOaSWLC01HDUhpJKyCaGidChC&#10;PUVtJIHWpfyBQEgUr+A39E89GGWJPkCMfkeI/PpsqBimPXpuyGQqJoqeqp3WpmiiqaqsRK9ftmqC&#10;dMqz4iotHE4QBwkcjooAJUn2hkA4cK+g/wAo4/mB/mTuFUmnRWe4TV5qOd4xLkIbU9fHWw1zxZCn&#10;iCGLyYwwqNKGxS0QW5/Vxb2IuXAsT1YaTwIKgg/6bHHzyTj59A/falgegCxmBrJhNXtjPu8hkGXG&#10;UMtVRyNNJRxJ5qqJW9DvIeV1OANX4YWPsXvKmI1airUtQ4r5fl6f5Og+qnTWnT5NQsyUIpZP9x8q&#10;ySPjTI9BkjWRxho3qUAHjqWVdLHUwCg2+tzRe0lm+IeYFRQ+n9EfzPW6dZBvWqp6+jmylPjYpaYV&#10;VGKmmkbwQ1CxlA1S9K37oK3MplIBt6Rf3Y2ykMsZOaHPpX0NaZ4dVZzXp5xm88fUSYqSjyFfUVlD&#10;VK6ikQK8VNIpFRPHUTKomg0k/bxnVZuWAAv7q1s66gyqAR5+vlUZo1eJxXrav+3o1HXnZeKraGEF&#10;oWp6+SelhFXldfkip2BhqBVOuimkQjUyTBCdNkdjx7TvZMjH1ABNBT/ix8/256PduZIiNXRpsTvD&#10;HNQ0kMdPI0VZUNDT1dPE6zffOyrM8EiozBljAIZIgGX+0Pr7WR2jaan/AFD7OhGpic46fMhjopv8&#10;viqEoSVqHaWtijFVVZBW/wBx5hgiuDdLtpdbg2JBv7Zljoaf8V1Z41C9B7vekFPteZvs2pcu4erp&#10;krIogKt1i0zBPBclpELMVB9LG+kfT2T3gUUrkDj8h0TXajT0VnD42gyE9EuPeKloqWsjkyGiSWSi&#10;p6gSa5LrKCGYTG8h5FzY29pGLqDr8xjgCfT8qdIoRivQsUVDjKKgramdYaiV6nwxyTVLJJBXxAul&#10;Xj0XUQxFi0YuoHtC9agD08v8p6eNKZ6SX2uQnE+VrY50p4aySpP2pp0dhLIHLzACzRow9SlNX0C8&#10;k+1AK4QcSOmdDFtR6SuboY6jJzTU9NHj6nxR1U7xTlYYqeR1elysESqzBZmAtDJbSTe49rITSPOR&#10;w+dfMHy4Vz1srk064Y2lFNm6Cs8ceWlp6xkqhET4oKmWMn7j7moDRtJIPS8Uakm/qv8AX24SChU9&#10;tfsyB5etPmenQBivl0f7qDdeMmr12zPNjMVFU42mjDy0Th6sxtoqaOloWEgWZi2hWhYAWHpv7QTl&#10;Co1D/V9vn0YxMDQD06G/dOxFxM8VRUVKrTyCJqSjqYkmWXQPM1NUSUxuhX9OlrhgTfn6Bm9iEb1G&#10;K9O5r8uhA2ZuSOjDrS40UczxukgnQKayJUAmhp5rErp4FpALe0lvdiBqx+XTiKjtn/V/L/V/IC1T&#10;71qadpY0hhdnjR42e6okUcYVkVUBBN7XL/kE+z+HdpaUH+r+X+r+QU+En4eo825JpHRoljqJVlb7&#10;qUwOPtZ3HrkanYqrJp4Fm0n+ntwXhZh6de8NfOnQjYHIAQpLkJvtopPGDJCSYlcH9yZ39IVfxx/W&#10;4va/sRWkqKB4hp0lcdxC56GFaimSjKQ/ZyRsEMYBBpzdfX9QSXa97Ne/9PYxjlh8LStDX0/y9UVf&#10;UdM4oaZo2kslgxcQSIyEPHy0ZsLW/JGhV90oNNenFQE46DrceOSu0SFI9aVEhp4YDaQySxFDMykF&#10;Spt6QDwARb2V3kdaleteECpbore9MboXJI3lMstDJNXSoqVEBhT9lqdVYao2a10PPI4/xCk5csR5&#10;9IJiQ1Oi1ZbFQJE/jf7ZIKeKrlTxIaORUm1JRVbmzMrgKwNgdVuPbttIHoD05A1R0xNVRRI0dZTV&#10;ckskDzRV9SFx/ipgRaWVn9TBGIjJj/Sp9mIRNP2+nRmmV/1f5v8AV/IMMpo6gVFDL+/VpSyZLETR&#10;1Dw4cyj/AIEUs1TGuiV1+giMjE/Urx7qY1I7v9npwCvRfOwniWnkqBFRVXgRKipo46y6UVOzhKqo&#10;aanGgSo4IDr6mVgAoAJCKSI+IAaj504+n/FeXSGde7oI6Xck0RrPNrk0VcE09OtTUpGmKli8SQVG&#10;TgRm8er1NGwX+hBHqNZNvilClcHI8sn1A+XSUxq3DoQ8evnp4oMg9I9NBT07CWjWSPVHVsQtHJSg&#10;uvhdL6pCQTa+keyGeFUc+HWvz+WK1xmvp0nKUNOnOlqa6GathiqpMdZQkNRAvmWlgaMw0MjBtYYk&#10;cMwIsLf09tiNGoSNX+X1/wBX5dXUAA9BruLLT0uKqpo6unmirQULtonhiZG8c8yVS/qVpLu6sLc8&#10;G4Hs5soEaUAAjT+R9eH2Y6o7lVp0SffD3qaLxVTllnmoEqLx6YI6xryq4fSAvJEYVwbe5DsDSM1F&#10;BStPWn7fz6SE9LHZmDc1K080tDjKShphTRy1SwvHWazqmlpKGY2g1kD1MrE8Xbk+yXeborFVakk+&#10;VRT5H1/aPs68TQgevRnNvYSCIUk8r09JUVWRgijR6amSKakpIrwIfAAkokvdlkcIDwNR9xffXMrs&#10;y5IAJ4moJNPOpH+HqzKunu6MDt3CU0prFESAVOgZCIRLHR+Xl0o5yojki45EekqPrq/PsKSysGBr&#10;Wnw5OPU+f7ekqopY9ILdeMcTyVTvA4MOvHguaqgoooH8MGLpptKutRqJksQ4b+1cez7bJBQIa086&#10;YJ8y3njy8uk0sear0k4qaaSKklMlVaFqc5COSnKyJWBmMemqVdNpBYoukqtr2FvZ2NIJwB6Gtcee&#10;Ps8+rqtellhlcVEbU0MX3RWV6nKy1TmN6oRlXkkkAuTY649K2JHA9ll58HeceQp5f6seuelMK1PQ&#10;jmWeDDrLUVFTTTrFT00dVUJAJHqEmL0clNJa4WS4PB1f6on6eyZl1TUArxx6flw+f5dLOPWLIQUd&#10;S9NDNNJR1NLTPWxU9bG3281ZUkxzPBoGkErdJI9XNwQL+6AOKlQCOBpxoPXpmb4a9BBnWaSmqKl5&#10;oY8VFUwy4+phpPRHLGxRRI848nkBvGSwUA+ot9PZ1YqplVQKsQaiv7flT7K9E0nxnoAd2ZeWuvMs&#10;zVDwLCJP4RM9U0lP5ixaqmlFtPGqSyWDC2oi/uQ9sgEahKUrw1YHD09fT16StgdBtV5uKBGjqyKz&#10;JtJJSfcUk8cGLp6WoPlo6eoiUKymVSBpGpWI9BHsQpAWyuE4086j0/w+oHHHTZYnpupqvy1nheGW&#10;paCrWjfREyRIkUOubHzxyL5JFK8LMQSjALf36ZAqZxXPz+3GBny9OnBwHQ14AwT4/GqkisjGc4+G&#10;vgkZKOk8X7MGSLr6UBHq5N+L8ewduGJHqCPUg5PDI+fTwFBToT9tmlcUSwySGOTzreONJI6Rqdbz&#10;PTxzLqRWI8YduGFgPYduQe4sOH8/t+dOI8jnpYgBAB9OlHNO8So4pY6aop/CkkkkK6NMz2E8CQ3S&#10;NkQ/uOgPJubfUJNNSRWvH/P+dfTz4dNMFY0HHoK98VNNSKadpabHyQ5ZHpF9UEuTjaP9Yqk1vIqk&#10;6hrJ8jf6kezzaIWZtYUkFaHANDX0Pn+WOkkgJ6LzmZqilogZPDTOj1U1TPDAnmnoZJPCgWSkuJGY&#10;EF9IRVUXZSw9jK2WNpPMjAAJ8x9oB/w/LpMABw6iUuPeKgljEixvHPTrI0MUsjNQ6LoaSvj0oii9&#10;9PDk/n2+zKWB48fMA1PkQfPHl5dOKgp16nxsa/eCmkqpJA0hpqqCGQ1EVQBfSzVAtKZ0+sZuFHIY&#10;/jZkrTxMAcQeBHrjIp6+fToHr/q/l/q/wtklMMfVRCnpytGmqYJPTxPHFkG/VqsCZND/AFY2ufoB&#10;7Vx6XX+l8q0I8v5dbIWmOmWp8TVDLV1s9TUxEqr0PjqZYSG8yOoktGiO5/VyQBwLA+zCOM0qgAHz&#10;wD6/b00yVz1Hr4KSQyeZMdRSTLFMRTuq1syR3CPPVSXjkkZr3j445A9q7cea6jTHyH5cQPT59UUV&#10;NOkFmZaWKSKA0VJlJZA4rI6KSsp2p1X9D1lZUiOORx9EMIuRdeR7N4lbTWpUeVaGv5cf2/bXp8KT&#10;w6TU1p0qVircbSLUGnp6mWnMiRwln/4AxVSLGJ5GAv62BHIC8e31wRqUsRU54nHGlMD/AFV63TFT&#10;0l8vT0kVLWRViTwmNxEtDTPFR1dRNe0OR+2k/wA2ZTbSqOQRdr+1kDOXGk1qK14gfIev+Th1ZeP+&#10;r/V/q/YwmNklKMIVeSOOOBIGGgVcTCTVUmQASL9dbKL/AIBJ+iolStVNc5qfL5eh9B1bHl/q/l/q&#10;/wACnp6B5PuoVqVKlE0wx2mWVSbyLEKpLRxg3Yt+AQPp7SlgCCw4efD7K+pp1vqccRj40EkkMsSG&#10;llh88UyPMEqHDU83mYAho2W+lQLD6e9BmJoKcfs4f4cdVbh0+0mHarjBkSCOcGlYmqpkZK1VcFtc&#10;ExAbUtjrNxp/N/bLSBD21IINKfh6qnTr4zBOjY4LWxV8UlNLHUSPSwP4XMzGoIBUxILgCwY2FgQP&#10;bVVZaSY0kZpU/wDFn/Vnq/Xp6aOqeKAVlTRU8tMVjEcfntDIB/ko9D6FuSboSxvYgX9t10gmgY18&#10;z/qqetg0z06YbCQpXQVNPNUVD198clJUgU8U8EdkFRTpTeRRHGupWL6WJNuPdJJdQowoBmvmPl9p&#10;+VerMxcUPV7/AMcew9tdYdYUmO2+cTRUNBGtWZKa8NMJDGFliSa8ksjgXfWECX4DE8Aw2u9jt3Lz&#10;ZY+vH8+mbOJTIfF4dHn6l+eu26WKr27DCkWTyLA1dZ45aVRE4EZjkNSoshBuCefwPYytOa4IxpOA&#10;ejSXSlBCejR5PdVNk9u/xzz0y009EKmgkQRyN6l1JKiXtYc6rDn2JF3WGe3ErHiOno3Bwxz0VvcX&#10;aVJFBT08stK0rVEjU1PTVSSNXPEpbRFNGLBJGtqiUBgLj2TXG529CpPXjICaeXRYO4KOn3CW3Vvn&#10;LYnBxY2k0y1dU1OtNDRyPf7KGYDwySEgLHEDr1E308t7Be5yRtIClKk46K7pF1VTpefFafFb53Az&#10;U71lPh8W7wUtHFE4OQjSIMD9tUIdCqw1NICx5ARufccbrZxXF4okzx/lno12NSNXR2ewknpKQ1gg&#10;jNFHGyLSRBGnVWTTS1EciggkElgjjjk3uPaSbb1jdXRaLUUHQtUjRQGvVfWOx+Rm3fm5cdCsFXJk&#10;S0lZLT+ZJZkUNZZHOnwfUNoH9bDi3sdWFpJMEjQdF5oGz0cDaOyIK/GJUZepagaWIVlROIi6yyoN&#10;MYMcyjWjD0qtx9Sf9YaJtTKn6vCnDpmVw2B0A3f/AFltyLahlNPTCpSdsljaqrQNVVE6P5IaSjMt&#10;gkTMLFFNgP6+w3dxLb3YQcD/AJuiK/qZ16KNR7hoaKnp6HKx+CqQirx+NjotMoiVfI8tayARmG5K&#10;oVuzH2ZwkKfl0tjNVFejp/HjcUeWelxs0VLBW1CS1J8MmiNYhIquEh0g3ZdCxr9FN73+vsT7WGZx&#10;jH+r/L0S3IpOSOHV0vWFI9PQUayyIQ8MRURSK6gBbIAyixP4PP8AUe5GtQQg6ch4fn0YqnpWlWMu&#10;TYL6QQqkcXsbXPsxSlOliNTB4demo1QEmyrY3Grm/wBLWP8Ah+fdjTz6tIVPDj0wTGKlSVpTFGt7&#10;lmKgAk34P+9e2TprjpquadNQqoq2UxUz618iiWU2CfW/pb8j8E+3o2UdeqQajpY0c+No09U6SyJd&#10;QqgXva+lR+R/j73ISwoOlAJ01YdB5vbMVmQY0OPHjVtRdip0sgU6kBW/p/r7Lrj4aDpFKwbDGn+x&#10;1T18ud8YvbEc+HyWcRKuaJ6qmoaOYS5LXT311cMMHqZ41N9BFyLce4r5ikSWURoa049NWf8Aa49e&#10;qxts5k17RyNNULItfLlKEp9tTvVJ/nYalIW/cknP5ikDArcDT+QpJEtajoSCRKDpcbo7Dkjwn2p8&#10;vgmlNfLJVRU89QksLHyQ1fjGmFb/AKFbTY+i5+ntFLHTJ62Z1HDoue5Ny1+RSVchWQY6lnViJ/tk&#10;hikl/wA9IHhkL6WdCA4R9I/pz7SaVHw9I5KHI6QOPyMVGs1VTxRZJcg6iWeCn8bU9Yh8UVZUW5CM&#10;eI4k9Q/UfaqDDDUaU/1H+XXohkdCDSZvwmqpqHXSrEtIa6ainSashq5V0S01QXWwW19GpWIP1Nj7&#10;NEkFOP8AxXRkpKgdQM7nJTItVTzWp5BLD95M08k8U8KaStVMw0KiKLBD6Sb2U/T3ZmXz62TU16LH&#10;2DXYeugrKulq8pXST3U1iSyIsbUpEMgaCYXaGZiVADIFjuVHtPKc/Z/q/l0WXRTSdP8Aqz0VPcYn&#10;FbVUopoqinVbVxRi2YaJQqJLSy6SpjgYqCiFXt9GHPtDgjVUg/h/h+wjyJ/1VGOg7LTVjp82YBTm&#10;GppPsZcjRyy6qWescSw0ippnjk1eknQQ4UOzAHg3496OWKmoX1pxP+qo8h8uvRYboym186NMdG+R&#10;qTXvUiaKOojZGT7pAEkR4lVpSVsiF7eoadPN/ayIUOBj5f5ejaF806V01XRo1NKlVN9s+QEVVQzM&#10;KKphqZG8f7dGV/aBYXk1MBa49rFOkZH+r/L0tBoa9Z/4utbJULLNAmQrY6mlrJ1qjJj1SA/twfbq&#10;ArKALtY8NYA/j3YyYzT9nW2cH8ukjlszGPu4DOlfWQ07UZiirY6ajgniQSRK8gUBmRbOyqun6hmu&#10;fbTMoPp0nmYaSOgrqpMvNl6meKXL1Yanhlq5aKKno6XH5B3DeggIpJsP27rzbg3uX4/DKDVpBr/L&#10;/J0XnJr0o6KiyDCm10KwtGamomW+mjM6i7VNZPTrczDjxoVkUsSOLXClWUmgPVXFVPQubFxFfVV0&#10;MX8Lab7QwyVSVWWjajqYK+MuYJft49byEj008ak3NiRz7OrNVrQ/4P8AV/q/YGUoGz0ZjE42eOnN&#10;O9Qkhd6eOuoqKkgYpTzNaKjrKllHjigX9LW1huCD7P4gFGOnwQTx6VyxU1XLXVkFFajpKajpI0rq&#10;gT00NPStZQwj/VNr9Q5DKCBpsPb3Dq4NDXqU+VkpZqaZKN4pBFLNFRUkyhFlQBv3ksAspvdUtqcH&#10;2xI9FOevHtFPXoxPXm66aJUNdLHT49zTVEpqoJWlDVXDRUxsQCOVkRuALH2BL6SlzQ8Olto1BTo0&#10;mDzVMgqA8yLS1EkQtQ+CAiOH06hPaz6FI454PPA9uwsG6N0kRBjqfuLLoIGpqWpZpDAsePV4nZqc&#10;gXaqeoiUajIvp1gFR9Pd7qun5dWMqkUHRdsvjqWbJR0btTvToJahotCETOFJqDLEg1ESOdQYkWA4&#10;5t7LTqqfTpBUs9ekllNr4+jxbxTRTrUVTKscSEVMDU8k/kWrj1+l7DnS9mUenTY+2fCUmp6fjPcO&#10;mJceH80kK649cNFQwim8NPULEn7crY1RpAYm4Kn6n6e6vCGFAOnmNFr0K+28VHPQQJUPNaoeSiyE&#10;3jjR49XMcUZpgVYrbSt1+gt/X2kW2JcA8OvEnTqGOl5TbXxD08YFBS0tMPIQQqBpqe+h5al5FIvc&#10;XV/qBcAez23263Jrpr0keRzWp6D3eOz8BUSTzz/cLDFSSUscdMRrMs63eoZtP0K2Cn+tiCD7ORt9&#10;u0dKUp0jEjF6UwOig716elqWkGGeA1Uk1OkFRNrpainQNb7c06+l3cXdptPp/wB6Dl1ZCOTt6ccy&#10;qO3u6dsJsfOUsVU1fT02RnSAUJ8MlOaeiVnD6JqCkUaTpXWXEjKxP4PHukcDL5dNgyE9+OvZTD0d&#10;SzrB54WE0LwSMztDWVUH7YilmqLFQhP6AfTxYW+nnFAa9OAgdB5UbTz9JWySCqyCkrUKjoJGpITf&#10;yENRIAHQp9HAuDybD2nYrpoerBgTjqZi8XNITAskkBgqo6uoqY5BM0/3EYEJpJQBdi3BQkkC/wCf&#10;dTp0/Lq3Rh9j1UuMySQy1QoZaYFViaaSQVDAg0SmqmBRDquTGebcBSbe0VwsWjUR1sYOejsbM3Fg&#10;agR1U+SoolER+5mjQxGCpJ0ywyuRq8g5IOgi3A5AHtLAY9NOlayoRUnoatuZ/CT1cUqVP3CMQkJl&#10;QRNbVwTCoHLfhnAJt9PamIxg1Pl17xkI6OVsvM07U8CQvAzaBpMZBAZfwpP0AHsTbXcJSnTdVINO&#10;hupqwGFdBVdRDAv9NOn8kf1HsZW8qlT1XpyhqFABPIPNj+lj9TYH6D2sWQEjrdenUValbALwB/qb&#10;Af09qwaivXuobylmLflja1r/AE/qv4/r7UKaivTkXn12spJ+oI1XHp54P+x/33+2D0fHq7/D16WR&#10;SPqt/wCim3Fubj+v9fb3THTBkG0KHIQtqOm1voOdNz/T2/FXqjaRw6aHm1EXN9WpCfTxx+kn+g9u&#10;kAih6p0w19IjHyIFLaixLW58f5D/AFt/gPYX3qzDprpnraNpPXHHOySh7gjTwrC4B+qqWF7D8+4t&#10;vY5IptdaZ6N4mDLT16DrubrvG742tkcdUQpJJUQyvDORqMMgQhJVABJIP0t/xsld4hiZZV48a9CH&#10;Zb8wTaeAr1QD2NtnKbE3FW4bIwVKmlqTSxTqwp6OopdTSIvnnuXAJLLZdRaw+t/ZjbXMV3HriOfM&#10;dSzBIssIcenQYz5uKaSkWeapKWNIZYFppas07N/ykiVPBdbBWsSxFgtiPbpQcPXp9TXh0w1mTgnR&#10;Kh56uNkerM+PmkZ4wKVrakqadX5ZTzE6XVhYXvb3Ux04dWox49Rzk2jQRUXmppU4qUUQTVMMOgSV&#10;CBmF1LAgsB61Hq0j2neIip6sBTpoqqmjiepWStqFWvheKqStilZ/JIQIJUmgVvJp4QkH0/qNvr7o&#10;EJ6dU4zw6TMtTM1VFMlTJLNTqKaB5Lu8dGilKjS6qUqGIFrNcnix+vt6mKUr08i1yeHQST1TNl55&#10;KOhhZkFUTHV+laGEqY2+2FuZJP0wNzZiQR9LOhQRQn/Z60yqGFP+K/2fTpAZV5Hp4vtaCkppJYZ4&#10;QqOWp5HK6rtOttNh/nDMG9V9I/HtUoA+I9NuCVGOP7P9Xr0GWRlkSQ0bJC0yxtTzz1UaeSclRII4&#10;Fq0AeGJTrctbVxZDwfb6ovH/AFDpK9R2n9uP5fLoO8hUSt9zHk6mshiGukmqYIpI0poJltFRw1SA&#10;zyCQ2bxg6FuAPTcBdHFShXJ/1eXljz6LJHGQ3D/B/wAXxx0jMpVGIA1EPlmOPOOk+5p3glkgRwI4&#10;Rp0eGT1WL6dGkkLz7XxRBsKaZr0laXT5VNKefDy6TM1U8sTU0U8VU1OVjp6mmWaAYiOIDxt5HSOF&#10;oUIOmV41uw5P59qPBp3HAP2Z/wBX+r5M+LXtrw+3H+x0yyietqJ8pjaWoJRWip1mnp0etEyeOrq5&#10;ACQqyPcnSLnjnmwcEaquh8fP/AOmyxkYvGDX58D6npPz1qRyaqqZqVJyYKGnqKZpDTvAPFXRwrFb&#10;QjG13JJvc+3vCWnz8z/g6ZMgJyaV4V/Yes8/jpYpo6+NaiKpi8WHVw1NKyGLSZclNEpKwaiQJGa7&#10;ekm5AHvWnUarxHH0/LreFXuFa/D6/n8uuqQSzLA8kqGShJpsnr1tkqJI7LT1EcjEI0bDSDNMV0j6&#10;X9+ZQD9uR/q9evIaitfkaeX+x8+ucU0tPH9wKtTHBV/fVjzVQqsSUuY/JMEiVzIW9McDN6jfSt/e&#10;tIJpSh/Z1aula1/nUfn/AJvPrNEqusFYI8elDjiWp1R3icRVTaJMhDHUhJLMSEKMXC2OkX497Pb2&#10;ZJ8/83XgopUUov8Al8/9g9ZJZG0yCpNJU+aNBUTwtJDHFAbmmco6gAf8dCvqsRcH3oL86HrTEBe8&#10;V9f8nWNamhElXQ+Cpijjo6d5P8u89JRVsIEiV33JVWkbw/7rIOkn6fn34xtQFT5+nl59V1xg6CCK&#10;D1wD5fbjpsqamFoJFhlNRJ5hLV1VNVyVsVNHOvgoaueCcKuohiFQEaTe4tf24qEMcU9Kjj9nTbOp&#10;XjU8SePHANPnw6aq12oUhpUWSvWQvTy46SoWSOlgjXTHLUAqBM5J1qEVtP6SfbyqG+VP9X+x1RnC&#10;doz8q8Pn8/8AJ01Rmnp6WqhMy18qMKiaullijqjHHJ+/4ZE0kSGxXQzjSoA5vf24QSwPD5dVUoFK&#10;tn5n/Ieo0VcxeslpYqbxguEiERjMDZGLwwsakaDTygcjUHDcgMPy74fAdUEhBOn+f+f16YpIkpjB&#10;TSCGnk8MlRTmGVJMkkSmxlgqY721sCQk9yebCx9vgGlQD0nFPhNB9n+cfzr12Vp43YS1sFRT1EBE&#10;VOiTLNVVAYSSGpqFViVBItHqFje629+7j5U6tRB3Fqg+Xl+f+bqB/lZTwQ0xpaakFRXxGoKh2eoj&#10;0VHhj5sGX1EMQx/Hu4Cgaq5PTVW06QKAZz8+m+v8SfcRwNUsaZYJopynhlp4wqyFaji1rauCL/Tn&#10;3tV1Hpsny9P29Y6swSNEoaNWmqzNpmd3BZ4R5aunY8Q6v0LYjV9ByPd0BIPp1s0PHqPDUA5GZoqa&#10;kennjalhSSS8WlxZoo2qQpLsTfWxCj8C973MfYDWnVAw1Y8/9X2/t6jxqq1USNUt+0f3xaMRvCjW&#10;Ef3EQjcv9ACygNbgn3ugIr69a4GnUySaRJ2qEELxyxmOqWeQmomBa0LvUyAsdLcJpQf05tf3tU7K&#10;Hj1okgkg48/9nqbT1k0ugHGRzSwU4ipqkmOqilV20RyzNJYIif2zJdlIFre2WiXgDx6sHqQWFcee&#10;epEMVPpWq8EEjeSOVpuY6eKdCQFjhZbaxIuoKvpa4v8AX3Rgfhr1ZSo7iAfz4dPK1cjVlLWtG6JL&#10;HItVFU6o6esneyy1MUKLeMoeHtYC1x/T2kZBQr0o1iok8vQ+vyHl06UxjiSfwVccZirIYY3qqeIS&#10;SxVkfkrJqhit3VFBEQsfx+fbDrU54dPIVAIBpn/CPPpSUk0ZjeneCgjpaG2rJrAYhVs/MUTiUubt&#10;wzspsqiwsbe0jpQ1zny8ulcbKeFKDzA6dYsjJWxl2VKimLpBS1dLQigh/ikbhJYKWeEyFDKCqtPN&#10;y30WxJPtkoVyOPmK1x5V/wA3T6uXFfLFDTz86f5z+XSoox/lNXRzLGjNAhkqKeF8uKaoprSq8tZW&#10;aC0bN+y4csVPAW/PtLKMA+nkTT+Xl0pWmohv2gVz8z59SaNxD+62Laqkk81PPSvKIpYpJpB+xTmy&#10;iQyKABp9Kj6te4DEgqNBNPnSv/FdXUrXArXyr/qr/q+wKfEmlqagrGUxFZLWyPJU0tYskEccEXip&#10;4LlQsZSw1qVI+pufr7SyCgrTUKen8+lMNGP8OfI8PkennH1gmqEjnnpJHp6KqarK46Jaermjk0st&#10;LNez3Yj1pc6vpxx7TyIRUgE1pwNSPy6Uxk18hx4jB/PpQ00NNFHTy1RxUFSlLWSSffQu82QlYiWF&#10;KEDiyEhQEIP1PPtK4NSASQfQ/wCHp9aHLUBzX5+lOldRS1E7QxSRA1ASGqmWnnSRlWqTWJUp2C6o&#10;g66ZWVmZSBdfz7SOAM/sr/n/ANWOlKH1rwqf9X+yaHPT8gR5pI4JqSvqCYlo6etLO9S8sgIg1OAD&#10;dhqSWHStuH5+iYgedQM5/wBX+Dp4UqSpFcceNfT/AGR0sv8AKJamB5koJ5JWaKKsVZIatFkivNB/&#10;Ef2YpjGwOkC4ZQAb/lMVAXif8/5dKARXy/1eVeBz6dOGHqKWKSnqtWOianp54qSvhqahA1bJeOSO&#10;OGnjsuskFkli8QJHOnn2069vn+zq4JJxQfYennHpAaONqVZZkSV46+rl8DVy1EXLx+Nz4xqflgpa&#10;NkA0gk+2n40PHyrwp/q/PpxRio4V/n/q/LpT0K+d56cxzzTSl5DVR1SxUSuY9IaaNF0xRauVj+pI&#10;4F/aSQZJx+yvVwKmnTxTESPLQmoiMj/b8PCw+yro/wByb7+qjBbTOAdLIllsQx59sso48f8AVxp8&#10;v8HTgpXR/qr07J45aiKeSSd6SaovUJKqI1Qsnpp8tSBhd1gYAK7g8WPN7e2NPyFfL0HyPTtBT5dO&#10;RijWts8Nf/EaCqpojR1MUdZJJLU+mqWpSAFpGZbPEylUQtYWAPv1AB20of8AUOt+WT1NSnWOVp0o&#10;JvDj3WCOOl8UhtJKQtLPHd11gXu8ZNxe/BHulcVB49bxp+fT0aWSORZaajjkhhhp5PBT1Lo5AlCr&#10;LBJMrlBDfVM5YlTxxce6mh48erLXT156eI00sUqQzCsH3VDN4xPFO8cx1uZqchgo0n0G4IOoj3Xz&#10;rwH+Dqx0dOavHUy0sU8EdLTyuFhfHSpVUkUyJYRF6gKOWBVyqji/PvXlXreajr0VFTxmkop1R/M9&#10;bSs1JJE8CyIn3JEcqcBACNC/X8X591683w9TJ6AwU83jWKRo6UCJfEpraakmXW4p1ThZY7hmRbsb&#10;jnj3rpnqJ/DqWCMXkp6vL1FD45YvuDTSVLMNOuZ6sjRpT1EC2tgQDe/vdSevdOqUSoUp6g1VesGN&#10;gFpqWJ4a26iR5aOJwC3pFvCeCVsxPvXWq+v+r+Q/1fyT8mIVoY6yLRLGCFScmFIo4vJ5p1oqWnVF&#10;jlA4ZHHAFgpNh7uxNKf8X+fXgRXj031UNO609XWwwQxSVCiKassaaIOoeB5pDZjquPCrEAngpf25&#10;GKgDj9nXj0gs3RLLBXtEtTkvuIvHD4KcU4l+0kM0pplptIU6rgxsAH5uTb2ujoCAaY9f2dJLjzA8&#10;+iy7tp6NKmauJq2iFJJKRJXpHFFUgWWQQkWQs19IYEAjgezq31YGMfLoplIyTX9vX//TLZF1BVNp&#10;EyvkITM5ghUQ081O8L6vtnZlkSnCjhwpeRiLGwtdj6tvLqxlkPTgnVM/3FS7wrHPLJHNNQOEp6tI&#10;aenMNIsKKJBUs66tbagbD+y31c+pl680jmnUOPr2R6cCbGQUVBVLFBDPTLViW9PJ5ZHh84azsdKh&#10;lLstvrb63WYnj1oSO3Hy6UtL1q8hmd5JqidUiakgioHNZTxpZfvnlVtErxmxJC2On1AH28k9Bw62&#10;WPWRNqV65KGkjh+6H2wllWYqgkijf1ThVFlckAhD9OT9D72ZmcaQOqF8evUyTakiGqkjhm+3Mv2O&#10;Qhk0MWV3OullhkBPi0gMzp+o2Huml249erUY6V2w9u1WOyMk1TT+aKhlpZ6WtjTSuMY/t01SoiHM&#10;ZiOhg3CsLc2JDixlRnz6STAafn1ZV0/QiCnjP3bQuqQy1EUUAqvuaiqn1xguoBNnHpUEWWwtzwwV&#10;qM9MxtQ9WG7IeGKKEIY/Gssfk8khm8L6dY/eY3JsdNz+Db3TSK1HTZz0ZTD5AkxhmJcIpWO11YWB&#10;PkYfQ2+v+HtwAnh04rDh0IVLWLJZeLnSeGLKbn+v9Px7uUB4dW6UcVQq6QR9L/Q6uD+lSbD68/8A&#10;FPbqr5DrXWR6gCMcEqT+VHpN7X/4j26qAGp6q3DplrHLXAKwj+0wK8f8Uubn28vTTfCeg9zLaWa7&#10;XMgLgCMMAGGknUOPrY8f8R7Ux109Iyainp0GGSnKuoY6WPqiCFUGk+iRCzAsFa3F/wA29rIf8nSG&#10;YZ6QeQyFOvkiYsQQp/c0q8ja7IrU4BBH+uLkc3vyV8JHDpBKVCnpL1GXWKRhqWwTWUERafxsLIvq&#10;Xhf+DH6A/wBfZvGopjpCxBbrjBk2nXVFNGRqjRwysgEZ9V9Uv6hf8LwNNvz7URgBhTqy8ehG2y7s&#10;9OXj9T+XSp0xlYwV1ErbkXsAP8f9gEdz8PT0fxdDzgJFlBdjpQyJpFkDXQj9S/7C4/w9h+cVPRnC&#10;aZ6XsZSy8KD6m/FuL3tqvYk2PHHtJ59L0+LrjLEr2Yn0sReyjUbfWzi3H+xH+sffuneoJoUdAACz&#10;Br+orb6C/H1seP6e/E07fXrRFRTqLLj1BYLFpvZjaMcsBZBqt9L/AOx9sNUPUf6sdU0kGo6SuZoY&#10;fEdSxm6FSdIN2b9RP5N/ddTEEHps1qa9F53phPv4p4CGjeSJ4fRGylVbiKSN/wCrG/193jVRkivS&#10;Vg7HSOHRdqrralazR00csiqYp6iopRUrTgcFIQwDpfkOQSSL2HtXoUCnSxaonSDy/UNGutftoTIy&#10;MWYCZY6KNv1hD42Uo/5ZV1D/AFQNvdo4GZsdJ5JHXI6BzcPV9JQU9Q+Np0+2jA/YbUsLCo/bMkNR&#10;VXeRA3LsSNJ/SwJ9ro7fyPW7dtThXNOgyqOsJZ44A0cbV4mjiVoHSBjCq/u/ZM8LLH5FGlrxuJD9&#10;WH19s3VsrqUAz0ILd1jzqrXpIP01HURPTmnia8yLLJPhIJJmieUtFTNGSqNotwyxSj/WFh7IX20g&#10;mnSlrlKdSKDo+mkk+wOOFPRyVKsfuiMi606cyVUZnUFEU/5qFFsv5/r7YawAHd1pZ1PS7oOjqdZY&#10;ayRJ6h4wKNIJIfuo6+CUaXaop6kWjN7XKkEfjj2WyWwqVHT/ANRppq6VMPQGOkpIaWaGF5Xqn8sg&#10;gkZqfxnyKA0gGmNbAaFAv+Tb2m+koeHW/rKjpxpei4D+zFSfbap3Somio443yETG5Exql0CP6FkA&#10;N+Prxb30xGSOqm5qcHrlkul6dtNZGVtDKTG9TTRSwTU0aeOSB4HESgqf0qrE/kC3v3gL/qHXhcMR&#10;x6Qtf1TTiFZY6KjpqeJXmnlpKeoNVVzEc6IGVwQo/WVdX/rxx7v4KdOrM6+dekLJ1GlDNYQV6UtV&#10;FLKZKan8flhdQVQVEqxqzXP0ij5FgQx59+Majp0XB4HpJV3VsDvT05oWNNSRktQ0MarkJq/7jyLL&#10;HQMqaY7Fll02uDz9PdSq/h6sJyDXh05jrto6nVFCkcrLTU09PBD4CsJOmannqJF0syR3MZSxUk25&#10;N/daEeXV/Hrgk9T6bYdDToqwY9kCNULKKZqqKrgdHt55KgAg+RCACLAH6/1HgKmnWjMo6WuI2BLT&#10;QNAyyzvFAslQ5gWTwz1EoYBKcKUdgltbW08/Qn274Y8+mWmboaMF19ItPOI6CpgDtEW8UdLDSF5R&#10;oYPURFqkFuTyxIXgWH0rpRMHpszMeJ6EfGdfqJkg/hsdHDBG0bmRrLUXXgAxWnIB+hlkCH62vf3R&#10;ip4dV1Agnz6XdD1sI6ek8tPSJOFaV3JZLU7j9EMQTxniwdlUjngn25oQCpHTZb0Oem6s2AB59cEA&#10;8r+iBafxRTIeUUM/qL8egknn/Dj3VlBXAp06j0yegn3F10FMtoPGaQpLBTTf5MzeVBILsF4TUCPG&#10;L/gj2ndDTHS5JFA6Y8Xsx1mCjxyoqpKqJNF9vSVQHqBRhqFwVtqut/rb20q1OfLrbSqAR0NW29rf&#10;aIkiwGZGgNmkdJoV12WUSxBVLOwUEsbj+lrn2oU04dFzsGao6H3b2PaN45ZGtMBokLgu0axgaHQk&#10;MwLcMrWIP0v7VA1FT0zIQMnoZsPR3EhEkblI1cmNVALMotoDggECzem30Pu6gkEDpphUVXj0v6Cl&#10;QsnJQlWuCV0kqL+W4tfi454uPd1QhqnrT0pnj0taFWQA3INgx0gEgfgWP+9/T27010/o1ozz9ObJ&#10;a45t+3b/AF/b44DrXUeZwx9Q5/SLEE2IsykW/P5/4pb24nxDqrcOoMii6qR/T6AHVza5v/T6/wCx&#10;9v8ATfUaZNR4sDr9KqQCf6k3/wAPwR/re/daIBFD0x1kHpdSBquwIVeNNr6tLDhbcA3Hv3SeVKcP&#10;PoONwULtqdETkalJX9SAahHK7c6luQT7dUBsdJwhLaegyiwBmqG/yeCWB5UcAxAxxtfWDGpHq0m9&#10;wfp7UEgCvSnQRjp7Xa8LCQMitqLaU0qkYB+rOii9z+PqP6e2WcsKdU+3rhLtWnkRHmpv80NF+I0c&#10;FtQLKBZh+LOo/wB49t1HWuuCbXRVAjjQKFfWqInovyDFLb08f0Fj71Ude6yUe2II3ZFpmB06prgS&#10;SqGPFpGUrx9bsSR+CPfiRw62CVNR09w7bCoUB/dc3Eq06FQqj0KGuAv9CdTG/wDX6e2y6qc9XMrE&#10;U6kDbNOGJAU6gPJqIleSNR/mpdCjUt+f0j/W/PvXiqfLqmonieuv7tC63hVagqAJSVJeIG4VHKs1&#10;l4AVrj8cH37Wvr1qvUv+7tO8hCxBbstgI1Uto9TG4FjyLkE+6tIKUHXuJoOnSPDIhiZkIVnNlXTG&#10;AwOkA6OLH6+2elBUFdPUkYWMAqqIHuSJNCKwYG92e30AvYi3+Pv3TfhfPpuqMMjOG8ZUoDquElUq&#10;BdiUZfTf9V1HP9fd1amDw634Xz6SGUx8iGSSNUUlV8RkNOSkbfiMuDyfpZlFjf3dypXqq4eh6TUG&#10;JRJFeNwoiZwgJ1h203KyE8EsSTe/0Fh/QM9P9KzF0qIznQsb3gMsasXRi36bMR+k839Jt/h9fb6M&#10;dPSBuPS8o6dfVf8AWAPoileDwFIAuPxf6e3hnPW0Hn0tMaLN6oyCyoxW4HCkBdFvqPr783SqPK/n&#10;/m6WtGhdtKfrJ5A+gIH4PuvThYBgvr0vMZilUq8oXUQD9Li555H+t73Tq3ULeVNQ1mDrsdUKHhqa&#10;OalqEEZf9mojKOCAD+L/AEHvzRLJG0b5DA9XjYrIrDFD1S7k/hZubsHemSq8tXYfb21KHJzU9JVw&#10;ziXIVsKzMadWi1Wh1XFzLH6iSLE+4uk5H+pv2nmA0A/8V1Mdn7iSWO2JawLVgKE9LKbqCHonZ3Z2&#10;/twZNaDb2ztsBmkiwNJE2QxtKPFIMpUeIyzFXayh4/SxU6gL+zYcvWm3W7MUBAHp0Rnmu+3a9WKW&#10;ozxr+f8ALqhLv+l2tVbO232PjqfDRLkMg4wWS25FBSpPHnK4v9lmKKIeIVI9TtG2vQ/pNrgewXul&#10;hCrh4gASM4/PqUtj3KWdCjscEU8uP/FV6Q3WW9UxmeehrqhyaKnkmakkEKNLM0mlJ0aa3Cx3Lq3P&#10;NrW9g2+tO3xUHHofWk4dvCc8B0Y+XdVPTYmmgSUyRmSoqqt4nMTNSl/XTUbIrHw62DglbEA29k4Q&#10;nPRn4ScB0+7A3lS1OUpTTVqh2qkpxVeHQPtDJ44UUm4Kl9PoAAFiRa3vXhEsCekt7GPCx1ZvsHIS&#10;02IEi1DTUpVISkEaoxkEhLXUghrcm/4B9iLb20xk+uOo+3SNWkp0uMHJ90ZXqPOyTVE1i0UbeWeA&#10;eFArQKGLfQMJLAHm/s1twGNT0Tz0VaDpXVFN5amiEUQAjZJGMKqqCQx6dHh0jWrC1rg8k2J+vtcE&#10;BIpx6QK2lG1efUmrSSDSmmHzRxqUju0vpW2uOYFfSBywYC4It9PbjKFp1RdJz0maxDCs8H3DwPK0&#10;lQsulKg+Bm9MSq36Te1yxNv9h7aehWnr0+hGoEdMGFkSA1JdmiipYmRZ/EPRUFtRcXBJVh6RqHtm&#10;GgrqNKdKJhqAp59OqTTVVJLLO6yTtEYROyXVKZprIVhdfUTybMTxa3u9agnj0yVWNhTh5jqJPqMU&#10;8c3icxxKiy07Mv7jX8RpnVbgseGH6Qfxa3tp0BBJ6fRlqNPQTbheprYTdYqTTIDI5lDqYVYMixrH&#10;ZWkZgVYD+vI9lUtWFB0bW+kceg8niFdPVzxiOZ5FelkWpDSBfBH45HRSto9Q9KuV4/qt/aFxqao8&#10;ujKtOHRetxSiJ45kRo3MgL07OVNPimYpOy+QWcNwder9P0PtJTup0Ywjtr0BO5JpMhDLHi6OmxlR&#10;TeJRC8SM5ikmKz1FIy3uW+q+RrAsQfr7XxgKKnpQMmg6CmhzuQw1S1NWfa0p8eqatiqPN93TwzlK&#10;tFiXiKoc+poxxa/NiPbhUPn/AFf8V1cD1/1f7PQh4fctPkqOoqcdGKWo880EKUrspo5DGPCmZJUL&#10;KjLY/wBAQB70QRx6owoelNUT5GgxSVVNIs9RCY1kq5i9pZqZfKNCufEqxMQAjagwIIsV96GetDj6&#10;9Qp94VUeRpZqjweOqMcbVFHVfxGGCsEAWukhi9BMgNhKIQG54Bt79So6dABHDp8TeFLUUxhrS8FP&#10;V6oMXXfsU9EnHkOiGFdQICsWSaReLEsWsPfhReHXvBJz03ZGrx9fUUklNUSVJpVeooPMwp4pJK2M&#10;JLFMWDDUY7qoFx9Of6WBIH29eMNBU9M2XaQLTUZlpsfDo01EsTjJwPqkENHRSFR6HjkYaQbNpbgW&#10;9uKajPVAmc9ITI0WRp8qZRWKYqGglpqzytS1E1RVNL4oRWegIVb9ZKjVyF+o9qUNVoOPThjYGvUT&#10;KYyGGojjpKZa6orpYZqqWphnakjo6WES1VIwe7RNI50roN7iwVlA9qENKE9NvHmnr0h8/GtZUJ4B&#10;VZCalV1K032szR1ccZd6TwVChisaMXMv1NyLA29rIyKfLpLLHX/V/LpqFelTFpYGkyJBoXqBSrU1&#10;rypGG+5mncghApZY2YOEYi59PClDQ06TOlM06g5NZHo62OlqqaWJKQs5raOOlSjrZZRBVVORijb1&#10;uXOnzQLpYNcAEW9q04jpNKDp8qfMdJtEpqWKXIvS401lNFC88k1QI8EsyHx0klG8wWX7lwQmqICM&#10;i9/ooCpSa0rTorcDjj/n38ukjmOqtobo+9rTTUc8c9LT1k1HCRTJQ5KonOujok9AR9N5Yzck2vbm&#10;/tZHdulAp4dJpbC0nXuUZ4n5/wCrh0VTsj485GiyJ0QmWmmVY8fWmjgmqKmBS1Sk1XFU+kvECQzl&#10;rhQWtzb2dW25Jp7znoKbly/IHLQ9w/n+fz6KPuTqfI7Uq5azxJUwVVegNVSJLkUWUxgtIZUCgKwI&#10;DBTZf9cH2dx3ccyY6CL7fcQtWRenOkwsZkhnipBK+PiczQNqFWsVMgSLwq4KDS5HhZ7Pa4Ug2I87&#10;j4R59LIIxg04dRcxtjLRZSLKUcHj1UgmYLjZU/h0EjKv8QqaKUMY2RiC8trG7Hg8+6LLHSh63LBI&#10;JPEUYP8Aq4dTsDLIuXhnmFdNBQyNV17T1EVUk89NpcUhkUEKDYy078DUbEH3SVEUY8+lVqavU1xx&#10;8/8AiujF1WO/jce2XjoqyvSlytdlEkkdlllqMlGhjopViQouuG319AAtwT7Rqukn59HxKPpxxJPS&#10;WylLON6bWxORElBT4/M1jU9O1PT4unpDUxmGoanmh1CX06NMhXg2v+fbwAMTU8+kp/t1DGlDw4U4&#10;8fXowuy6qhysmXqRV11LUYjN0kVYyFP4atLTKIYq+phjXU8bLY2W4BP+PtFJHSnzHR3bSK5JrwP5&#10;dD7t2up/vocjRpTU9ZXVT06NW1Ek6Glp71EdQ2KhVi5UAkSXUgn6i3sucaWp6dGYIbPr0JFPjIc3&#10;DS5CoShraWJvNLKEvXQRiQiaKWmiCnSSfR421m7Nc/ihAPVeuU+IWnjrqemiSaqp6hqWrx9v4g+N&#10;pqkK8C1NLLpZA8djJUSo/I1hiygnYAHW6npMVcEGGqRVGgmSCuraSgy1VFWAUKfatqliaOmMklTU&#10;M9pY3jCMwHP9TsAkE+nTgoB8vt/yf5ep9ThqST7utgkxfjp8lG60FTDJRJUtGdVSz4iMl/LqdWhl&#10;SQBrnWSbj3XpwUqSM/4P2eXSO3htyGOeDVIxnLtU+SMr/D8kkqsZTDVRKGhMTkI0YXl7tcE8+PDp&#10;zSDx8808ugqqcRWtPichFQUoWIfbVFFPCMg4rnmYVFLBSwkokTKLHVfVcarEe26asdU0milRkf4a&#10;9M+ZlixdFB/E/FSxpWVkyrVz061j5KpmtCQi3IjQE6FRTz6fe9NTQdMs4UnWfM+fn9np01x4eFWx&#10;1LBXJVQR1IZrirjaJHHnilrKSSNiG9RbUChRrHSbD36ny68NIAp/P/N5dKOgxOWo3ZqhZZoqk1GS&#10;Smyqx1FFk4YUMUEC5VQ2sMFDwo6H6WJHvRWvVqEYpWuaeX+z0sMfj6mTD4/7NqPKROk6DOy0l5on&#10;eYVMtHTUThxDKP8ANkkEBQxubge7iOpxj/L1omgwa/Pz+wDy6cKXb9JU0+ThgafGLUU8VVHNRrEI&#10;Wq4pi1Tja2CQFQoBMkSwqqgcEkn27HBq6bqtP83+XptqdpUVNNW5CljphFUGi+wkqIFp4Zln9FTU&#10;wQKba44wkcpGhf62I9u+BTqhOcdYhRUgqKiSrqcxWNWqjzUuRpPFRTSUcpWNKFJTYMfQNb3VbXvb&#10;n3UKAeqsRkGp+3/J0gMvRpLAjyY+okMtZItTE4FJ9vgFNlWVVAQVRmICeK2ogub+22NHr14fZ/xX&#10;+evSUrJaOg86yzMVdaWqMzS+SWphQmGPF1go1bWHkKxgxnST9V591Ar1olQKH/ZI/wBWOuaQUIqY&#10;3NLA0MCtFS1HmiqJ8Q08ZC0pDgind2ZnKaAqCy2v70eHVwqYNP8AY6iZTJR0P3dB9tJTVMNLDTR5&#10;Cko2qUYspmnqXIWWSctJZfEyfpa4Fxc1C6qdNSSKvbw+f+A06D/KZ+hMdAZ4XlyFOJFyJyMdRT/c&#10;V8oBM71kbPIogUBhSqiBtR4WxsoSA5pgeXRfLdxUHEkca4z9vy9Omd8xHS1f8QWagECSLDJXRK9a&#10;aNYYeZjEwdgsrftLbSV5va/tzwCBQ4/y9J2uk+LH7eH/ABfWZKmmko2pqtIjiqXRSmlx4BpErXlN&#10;RAz1clwtxcuSeV9JBv7qYypxx634qlc0oPIftz/l6cEkpEix0ExKzzO9ZReWJaWoq2ZStQJwn6IW&#10;C3RWAFiDbge66GJJHDpxSoCjzOf9Xy6UOFzDoVp9ZoXaVKcz1EQq6ExzIVWM0lOVYyowHhlX1W5P&#10;H1YkTyPVJJEpTqyr4K9eVvZPemzpTQhXoKrFz1yU8BESUtHEVjaOmkAGiqsplbkK6oQAb+ylE8S4&#10;WE+vQb5ivXgtdKU1MPTrdP2tQx4rAY3HRxNCtPDDAYHsSumL0re3PA+v+8e5KhTSioBQAU6jWpJH&#10;7engqL2AGtfUeFsefwSth/T6e3GemB0z1wiiVZGUKCrAEqi3YEchrj8EW5Pvde2p60FAJp59S1hH&#10;0sqn8G1zYfpN+fbwkPVhUmnU5YlGnjXyCQdOqyj0ngf6/wBP+NmpyanpwLTPXJYkB4UfU6jYA+rk&#10;cW/r+f8AfCpoRnqxFRTqPLTRsjjx/j8AAk3/ACfofadwpBHl1pxivTPPjIymoDxhTqFwGW1vUFX6&#10;AHm/ssniWgI49UUd3TXJSBW0sdXFwLgkBuAoJ5/w0j/Y/j2UyqVBB6u3DqO6KpWzILDSFWMM5I/U&#10;oewFv9bkH/bBERQ9NL8XTVMEMaBiFAcmyA8fnnT/ALz7K7g1NOnuo+nnx6I7X1f2brx/aH9D7S5P&#10;Drxr5dZVQuhJsun9VrWcX0/kH9P+HuwBIz1rurnqJJEquw0hgSQXIs1ivCkBeb/S/wDre6kfLrTf&#10;D04UyDQB6WZSttQKXZha5Ugf4/776GVmhIr1bp7ijKMjcCxsAoLAceplDcD/AGHs1jUjPW+pRcqA&#10;TYg2BtyRc/2Wb+v9PZii1z5daHWZJeFuL3NxYAfT631A8+10agn59aYjh1nib03bglidTaTqvzfg&#10;f4f09rQKCnTXTpDILrddPpKcgcgD+1wLA/77+geVTg9XbIAHU5Gjb1cmxB0n62Xi1/6e79UqRjqW&#10;pP4BIPP4XTb6CxBsf8ffutdctQPNuBZrgD635PAHH9T/AMiFHFWoOlHXbNexFhyp55uLW4/p/re2&#10;+vGvl17Vb/G55PHI+lrH2gk8uqNSnWPgf7En6W/p/X/H22eHV+umNweLcfS/Nj/h/vuPdOt9YGAZ&#10;eLHi30H45t/t/aSQaQR15Vq1OsegDg+m/wCQAx54Ngb+ymZlFadKEWmOuJT/ABPI4NlGkX4DWHsr&#10;katR0oHWREA02t/UC9rE88EfX/X/AMfbFM16904RLcKCLDTc/Vfqebe1MZIFetHrk0I+qqeTzxb/&#10;AJCP5PtVHIB17h1wAC2uBa5sdI9X9fr7U9b660WAZiSoJFgQNQP0H+39+Ar17rt3DckCwB4INxxb&#10;6j/efdgKHr3TdUgfqUarDm9782Nhf8ce1kIxXphgDUHqH5wPT9SSRa6kaR6vpY/717MFHp025AFO&#10;uMr3UtpFha/04N/UbD2qiSrDpnqMTc3Nja3IN7kmx49rut9Y3N9QNjextYX5+gA/1XvYFcDr3USS&#10;45up/DkAG6j6gMPyB711Vvh6YqwWuTqNgygD6af7Q1jkG35HvXTPSDr1P7ioxEJRxrAAK3FtJJ5/&#10;4k+y2YAk16bkNGB6D/JJGjF/Fo1DS0kSQhtcfOpWkuVU2HDfW/skuwAMdb+NOgizYtrjcuz+oF1k&#10;WKIlgWeJCL/VfqBx/rfkLbh8J6aT4h0kAI5am8khMUUMfikEQZoze4idhfixCsSPVb2EJ6Zr0oBo&#10;elri6sUcMER/dU6AwRGZT5pCWZFC3JA+hPA9hO/bSSejGA9vQo4zInWiKj2YK6RcRkLq06JFQc2X&#10;njn/AIkIXXc5b08uju3bStehRxRd0XTGdNwQSycMePyvH+tb/X9tx6yeH8+l60AqOlhCukKqrzq4&#10;+h9RF7lgD9Prb6ezWE0ppHVGHkep0VM8mo6RoJBuCPrf1EXAt/r2+vsxhiaQ0GempAopTqb/AA6I&#10;ltScAXJOm5J+l/wT7ENtEkZqBnpLINWD1wNEilLJZQbgEIRpX6gmwt7PIELAE9JGjVTTry0ykkhQ&#10;GS4HAsVJ5Fh9ePz7MYUKtq9OqFR5dT4oBcEhwDazA6gDe/A/w/p7EFtJnpoio6npCAbng3JNubg8&#10;aCW5/wAbD/kZ7C3Dpkjur1MEVlB0rwwuostxwL/04+pt7Mlyo6SgEmg67CaQbDTYtza5IPNj/vvp&#10;7VL8I6tSmD1mVAPwumxNvzy305B4/wBh7cXh1rrmqC9/SBzYEXLf7A/j/b+3E+Lr3Wfxgr+hfqf0&#10;kcf4X/p/h7e611yCj82Nha1rjn6Ae/BdRp17rkFB+ii6jkhdOnjgAH6e/Upjr3XIqfoQOQCOeW/H&#10;091bh1scevIfpY8E6r2FmN73/wCI9sE0FenVw3+r/N/q/kO3ZSPqCSCNPHNv9T7bMgGD1dz2nqNI&#10;wFiwBAuxsb8Di1/959pGkAJ9D00wJIA9OoEvqIIH0N+fyPwBf2neVCetaG6bJZFX+0pB1abm1j/U&#10;8H6+0E91Gp49WRTWvTFUs1zyi39JUWtpY3srIL6h/j7KLi5GTWnV2+Mfn0n6mc6De7gOB5FAIC34&#10;sP8Ae7fn2Gb28Gkk5HVqVx0nKud1BZgVQN9Y1ZTY/QHyf7c39gy+3DQxLfD08o8umCrkvZl0MSSL&#10;XFnXT6bp+LfS5/3r2GLy6DioPH/V/PpwJ69J6WU+RYkJBBLBHbUqsVIEbahzf8WP09huaSrBEx/k&#10;+XV+mySJtSRsmg6dIsVLPZtRT/Wvex/2HsueMkgNjj17pvlAhZteoQ2FrC7nnkIyg3N7fj2hnKoD&#10;Xh17ptmc2sp0sSTHqbUseo20zqP1D83/AAfZXJI1KCvyr/l/1cevdZoyQrAadIDE+nSCWHLKjKfT&#10;/S/v0cjKpA8+t9SYFjk0egkKhjeQIVBUc6VLgAk/W/t2KRONPLj17qfDGHuSVUOvpAUoef0KFUc/&#10;1PJ9m9myuKjzx003xHqe8ClFOldIjEjCRQWEsaWQq54Fx+B7O2iRkyP+L4dV6YqqkYM5YL+lNMYA&#10;Ktf+v5I4uSfp7LWQAkHr3SYr6COYvISuhWBluxJFQy2RbKRf/kEj88g+6gAA/wCrPTTKa18ukrkK&#10;RWR9L6JIrko6iRpF4/SbcMv4Dc2/J9p50Vlp59aArjrugAUhU0Iyv4VHEZAIDfV/yRZrt/sPbli2&#10;nAwR04ARjpXRMyqWZjqVApkATxmAkBwhsRc/Uuf68W+vs9UnRWterdYi4hcJIlOzFmVRGisqBx+y&#10;SnN9Vrki/tHKVU0NOvdcUqAD4gF0KxUgEESG9wND/m/On+gPtK8gofTr3XGoVahI4wYwZV1+VNPE&#10;gbiQEgk3AtYcD2CN4YSyADj1ZRU9Npo1DuWiEkjFQUaxMkrmwkUkf0H0HsOtHkjz6d65T4qnjDXa&#10;QyFGD6tDqT9UFrekL9NQHukluKf5OnozUU9Ok9kMWXaNRYkxtfyIXZgVuIlQACNeSA1rkE349o3h&#10;0t07U8OkJkcdLTUzBo3LSLPE48ISmhgkNtTsi3jA/skA2+o9qbMFT1RmC5PQW5OkFLMKVfuJI5Xi&#10;am1xq7IgUgp9xEDrQ8+NiB/ifx7PlbUo+XXldW4dJ8y1MLrCQRNSShVWQinZY3XQYppHvqutySB+&#10;Le96yv2dX6jySGdlRapBE0sjR2jBmliMnOhpB+kKCVYkn+ntZG4K06djbTnpqeKjSokjLyCSpmjA&#10;mgi8orWgUvTlml4Qi1n0/Q8+3DTielw4dZ0WKmljeJqiQSMPJA8amWVpAdcYVLDWjeoyHlVP1Ptl&#10;qA46sOs1KRj7TNUowk8qeAzJJFFM76HjE9i0jDkIEQBebt/Rho6jqwOelTQ10FLKn20pWSBjI7tE&#10;Ep4k03ZAz2crHcAG/pJ+vtBNBxqOrPXpfUO4JllOlpkWGOJwk7RSCUOfRS2KBkBvrYaeOBz7TpCy&#10;nHSaSpwOlbRZqOtQJFM0l4nhCFFppg8cusxiVbhB9V1WFx+PamlRnpOUYZPTyuQTRCksawPoVyiF&#10;QjqfSqAr+q35A+v55PtxRinr/k6bKknHTTLXKG0SMDGzyTSxo4jWHS10RH/pa2pPrz72FIweHXuG&#10;D0l8hHG2vU0JaWaQCQAyrIspBjbxpyQRf0/Xnnj3uMAnp1Frk8OgW3vgxMk0FJTRF64TQ+Seo0pT&#10;0zjxmogYAgs97aP1gXFvZ5awrQV6WqtB69JjqjsDKdZ7toYaj7mpx6zCjr4a6IxItMraVkjln4lV&#10;hcoWjBAFhzb3KPJPNE3L9+jMf02pX7K0/wAvSC7tI5gaDPVrENLid97dpMxixCxmgjljqWe5TyJq&#10;vGJBcXBvpYf6/HvM7a9wttztVuoG1Bh5fZ59BponVip8ulNsLc5RztrMKfPAHhoww1iWKP0mnfgH&#10;j6qv1/px7XuAOHTf29CXURfalwg1UkukggX+2Lr6QOOUv9TY2/Pts5FOt09eg+zdHLQSPkKd2MCN&#10;Gk8aKzFWc6mlJXjSR9SR/r+7xRg9o6RyKUbWvQT751VUBnRlczxIHKFSBFASXmItYErxq+h+thb3&#10;6eLSMdCDbH1gdFfm3RSx5JqCoeNJolkby3kckRyaPBI7qVBVDp1FefrrAHsvJXUB0KUWi16fdzri&#10;Ti0kp54DM0Ek0q0TsYJ30how8jAgXXgEEG/09mUIIBoKdNISGoeip4qFdndl4jNUkApqSar+wr70&#10;eiM0tc6hKVJprLeIEtKxNzxbmwBer6LkH59LpR4kJRvIdUmf8KA/jhlHG0O98PB91iKtkw2enpS/&#10;iphp81BIjPb9jx8arBi31v8AX2LUtla1MwOfMdRXfyvbcwaZF/TkGD8xXrVG/vNncPMFpcpLKFnU&#10;RQ62Bd/J+2yuy8WFrE82/PsvRtPwGnRy0UUoo46OtsH47b57n2TNvHFIfPjfDHJNJPp+4Mh9chRg&#10;WcKDYEekGwPtPNzHZW0oguG7h0cWHKN7f2zXVovaDw+zpPx7K3DtiLL7c3Lj6umrcWZ3aOanszVE&#10;EYZfF6bn06boSb345t7FW33Nlexh4iGr0AN82+82258K4Qow/wBXHqzj+Tf09h9/9k723RkjSpU4&#10;KA0a0E9KaupESS+V3hAAdOVKNoIJ+n0t7MbOyiurvS+NPl+XTVpIwdRxFK9XRfKmio8VW9WV1TSP&#10;k4pMhPj6eOmkGLklaVxGkCx6AIfHDYMXUutiOb2BludsIAtOBPRq81RT7OiHdx7VpN5V26TX1FUZ&#10;9p00VNLR85ClpYmh100EccJE8qSKRGsvlLxli1l5sG7iPxGK+nRzZSBFqeh/+GvbGP3Pt+i6+roJ&#10;f4pt2appo1kSOm+ySIeOnyFTlSNU76iEi4ZkA0yC59mVgQIvCplenLuZJYgK9w6FHfmPi3VNnuu8&#10;xno8TlhipsjiqtYlpoqjJUbM81ZDFAFAFykcyowaX9Vh9SqkQPGY/wDV/q/1fZWAgRgdV89J7tNJ&#10;md79X9s0VJlXoc3JBPTzYyGerrYaiqFNQQuqgqELE6o1PC2LXI9lNlRZGjk9c/5OlYCsDC61p039&#10;vdN9Kw7gydTjdv120cvQTxVH8XwFVPi65Mdf9xqcQaBrP1NRCCQoIIHt68giBwKD/D1Q7TZSrw00&#10;4gefWDYndvyn6uzVPF0F8sNz1GPgi8MexeyMvFV0sywR65I9dYr0jAR6fAssavYj1/n2XS2BuaFG&#10;pTy6KLjaoxNSGhUeR6PnsX+cX3HsGnosH8q+iWrcSkIX+++DpopcbWSSsKfz1Kxq1NMGX9SGa1+C&#10;beyq4t7uE1jqB8x/g61cWsKRDs4+eKfz6NXT9pfy0fmJhYYt1YPqyerqEiidcqINuZ+kkqDpjpo6&#10;yAwSpdv0wwSshb6X+ntuC/vVj0PHQerD/L0XfueKQCaPBH8OP5cOgU7Z/kdfEjf2OjzHUe68rtGa&#10;YVNewh3FQ5CFKWceiOBJ0DAi/wC2jSrcfqkJ9srNqUsck+g6uEmhOpHpX1FeqefkL/JI7z6qR891&#10;lnaTeuNR3koaaKT7XMywh9XlaBS8GskWMaSMxPtD9aFkKXC6QfPpSLq4hH6o1fMY/l1W/uzYPcHU&#10;P39L2P17uXBRSyyochLjaqHVMU8QQ2XSCQNIVrAD2cxRQMlSAelJv1agiYjoGqrfldLD9hRVVXCY&#10;9MS0E1SGRVA1GGkSS6qAbMSR/UD+gTvFAWwox0ujuplyGP7epSbz3MMKyNWgilmmqI4QY6a0swCV&#10;P7SAmUkfVhcE/Qe2TBDXh0qN/cmPRrNOkG9bkK6f/KqwiNIfKaRjNK8k/JVPEQDqN+Cp4/1xb3cI&#10;g4DphpZHyxJ6g01NXZGugrXkmlvM8c8FQ7FPAnHidkU6yLW0lefz9LjZoOPW11P0pzsQ3yaRU1I8&#10;OhZPChaOeE1Ch1S5UBy3NrEgf4fT2yZkr0oW3Jr1M2ntfVTwzQ00NdEzT09VEXX/ACeoU2jvFYOW&#10;IvcDg/X8cMzSAfKvTkCUAqOh325tOWnRNxPDRU2LM0EYppz4o5KuE6YZBTgB18cnPl+lwQT7LriQ&#10;EaF49G9qgSTxDw/1f5epe8970bY+KixqfZ46KWqo6uoanT72pnUl6yphnABcNIHC3vpU/wCPtm0s&#10;e/XJxPSnct0Ah8OGlPP7fXor24N7zLPULRlI5ptZ1CQLMWEeiCNiePSllKDgk/S/Ps9SJVAAHQKk&#10;keRtRPQWrI5m+5kWSSo5OoDi7gnxJfhSTxybH28QKU4deHw9P+2Nq57eVfR4bD4yatyNVIqRR0kR&#10;mkVne6CGKMfrK/XSB/hf2mubmC0jM0xoOlFtZTXsohtlLMTinVlXQ/xsxGyPLX7weGu3PEB/DIoJ&#10;HmWidCGnrK+NUYRIuvxPHU+Mk8gG1/YD3fmRrgaLPtXzP+b16lXlzlKG0rNfgNJ+EcafM0rSnRyI&#10;UxdFUrQpisfTRY+KSqFHjH8mQeCOL/Koa2WP9sU7/qiiVrA831cgJMWkBcsanzIx+Xz9fl0PVSFD&#10;pVRjNBg/MH5HiOmOpMdLLRqtRA+MGSqqqkpZKXzZDMiSlMn2tZV+owwxMbq7tZSDYE+7ha1BwaZ9&#10;B9g+fHph6Aqa4qSK8T8q+g6SeWkjWTHQVoU5QQzwwQ0Dw0nmgmH3TSZSrddTsjlVRkFivNx7eXIY&#10;gYxx/wA38/n0jkwQGyc8MfPJ+3H8+kTWU9WwirqATUVXLLS5dlqGo446KelJiqWE0qgpqUEuVYFl&#10;s3N/ahCpwfs+3z4ef+TpIy07lFPP7COPH/Uf5BI1OTNGJJpQ4eNY5Icj9pHMKqmmqTJFTrValQap&#10;WFnVv0GxIN/ahFDAUwD5V4EYrT+fSV2C8cnyPqCeFeHH+XTSw8ddUvUQSwzKZbVtVJ9lFIdPkloJ&#10;3kDCeGYnhXB5UBCbj25+Eaf2f5fy6Z0gPVhn1OPyr5g9N0tDLJV4iuqSQmhJo5auYy/bUIktHSVO&#10;Op7iFpHDIklRKtgVtb82DAAhf8HH51wD+VemnXIZuAP20HoR5VPmeo1KNM40TnISRVuTqjTui0EM&#10;cdTCfuaKdHDedIzZhIsZ5A5/Pux+EVHp8/Pj1paGpGTUn0HDI+dPXqTHJVO1M1FGKuKsp0ratFqB&#10;RwQ1UaeARxoo104BAdlZVJNydSn3rSFqD5Gn+X8+rA5ondUVPlTy4eVP58euMNMpWeOkWWoKj7aW&#10;sjlAhxlPK/7dfE83P7smoFlIOkXA97Jp8Rp8qcfl1oKCDT/Dw+fTPUaaamOWmhnnpqIyxGsaUSvP&#10;NGLUpWCrX1r+dX0Ivb26pDHQMVzTpplAAdhUDFfXrgJp66FJ5ZoaienKy0rOtToinkpihkMwI8Ka&#10;SI0F3Qjgtz7cAVCfIdeywqc04fL/AFf6vQNqZOGnlh0RSioptM0xqPFPHJVvCYmpDUQqgdJGHrUl&#10;h9Lfn3fRUZ6aDKBjy9f84pWv5465K2NqqdausNZ/EIA89VK01SoopQxlj0jSIUia+g2IAAHN/e6E&#10;NReH+HqjBGBZsHzr5elPkeky9PLH446M0zvXxyCsjiaoRaiFUaWOSOFggGkXJme12IFzce3wVJo2&#10;KcP9X+TpMVp8OSeP+r/L1gpJqr7emrqqeGooaZGFOlPGnjomSLxRtUFQLqPry9x+P8bMq1pwPn8+&#10;qKDTVxA4U6yUt5Gpalo1lFHHNCamAr4snWSMGMdMWFmjtYlT6RyTz72RTH8vTPWuNDx/wHHUCOKW&#10;oq6apdZJJ2rpBTwyJEFjqowUmWmV19UQT6BfSPr+PblQtR5U6aoSwYmn+fz/ACp00uktS7QR0bVr&#10;x1dRNkJZZVaNQrEQVKatPjkiIsoJOr8cfR1cAVxjHTTEMSFzk1/1fy6n456eWKUSfcyibzNKaiNU&#10;Z6hjoHnqKUApqeygugKjjUB78ygGoFP8vW46HB/1fb8vt6hZrDzeKOAQulRYRtVQFCGkgXygh/VG&#10;6KDoExOoNYX592hYV1EdUmTtoPP/AFfs+fQfw5GZpKaGpgDqjkTPMZVVwDYGrCqSzlfSqg/X8XJ9&#10;r9KUJrTpAJTUKehcoaxaOlWGeirpYoKU1NBDJSWiZpDqkbzIBI6Q/jyElT+OPaJ4yzVHHz6NFk0I&#10;ARWnCnUuffNX91TSrDk4EgcPHQ05p40RtFgQjjSyvwxawH9Bf3VbVAvdSp6816wIwaDpyx3dGZxy&#10;VEdPTU2YiZ/MHhiWkKVQBVWHhFxa9pRfS4H1A496O3QMa8P8B68N4mQUHcOPzHTBHuffe7qqOoeB&#10;PuMbFMiFVVR4KmXySingiCrLIOAovwP1f0D5gtIU41rxr0nF1fXL4GR5Aevy8+hf211nueplpqjM&#10;yztDUI6SO1dGtfRipA8NTDMVKwgA+qEF3dT+B7Lbm8gFVj4j9n+qnD59G9pt1wxDzHB4iuR9h8vs&#10;6FmHbGF2rWRVEeHloa2Sl+zydPO9VWzrjYotMlVicRCGJYtxGyNoRSWbn2W+K8qUJqOI8qfaf8Hz&#10;6MjDBbvWhDcCOJp6r8/T8+it905Onoc++PpxBKzgSiPDztFQ09N4VFN9uoXXJIQS7sQvIIt7Pduh&#10;1Raj/PjX5n/B0GN2lAm0L/LhT7ONfX8+omBxVTFjcXRf53IZ2NjgzQIWMcpYX+5ddVmCm34a9/db&#10;mRE1SHgnGv8Ak6TJIIoat/L/AC9XZfEf42xZLr+kzuew9OYiUpJzQ1KrkJIAStdIqrcNP5CpUFTc&#10;X54PuCebd8eW/wBET0Az8v8AVToM3V348pJ4eXSl3lsXcm3N0SiCgilpNsU8Jz09O9VLDQUFVWhM&#10;fT/bgaVikUhZJ9TIknq/BuUwXEckB1nLHGOOM/n6fLpGTVuhiw9TRyYyWknp4GgSKrqPEJGelMig&#10;SNHRwP6pEAZTb1pKQ2kA+y2ckEaeP8/lX/NxHTopnoHPkB11TVNFls7ioI4cvtPAUVRG1DDHHU1q&#10;1cIetnjoKhSsEkgIjISPUthoXVyDLatwKOIpDVXOa8McKkcfs68ATkdEjzu5Q2HxeJzrLHFh3mqa&#10;6tKS/fqxph4YMtXSH0GUnS0jRyFwLKFf6iq0t1Mhkg/EAAPL1xjgPQU+derCRdQDeXQQiqxtTuTb&#10;eVqDS5KKgjneLKU7PkUhqHkAxYkpZyjSqi6ol1trvYuAQLiDwpEtZIwCtfI4x50P8/Tp0kFlI+fR&#10;1+uKFzjjlK6piqKGuosnJVYOamlq9FN5rVeNqMrEglheUlWRSw0qSl7D3G25sBMYlGQQA3DPkdPy&#10;9fM9KowaV49Fw7lyT43B19TUVVPRRrDX19DhTHGkEtIx8c0cQpgfG9Lp0Rxgku3qvc+xTsMAlmGN&#10;RxVvn5cfX5fZ0mnk0DqD8etgf3gbFZgpj6Wjixr1UdJJrUZKaRrVT18cg0nUxVAdX1I/B925q3T6&#10;VWgWpYnj6elP59PWR1H7OjyVPXdVKqSLJkauQUDvlomw60lNTZKOm0UCUU6FCadIvwjXVufcdpuY&#10;U0pTI0mtaiuScHNfl0d+GWFeizbr67yAwc9VLVY/FpUxzmPH1KRiFZ4piZKmsaVFXyMoZZjEHYm3&#10;qLexTYbnG8oUDXSmRx+wY4elafZ0nYUWvr0HMUU4phNHT4jLVtC2Ooa2vSZfImNrDphbEtKLIycF&#10;5nPKgKF1ezSbSzUqyhqkClakeo4/l0mxU1p9vQpbQz2UxtTWUC0ldlKTFR0U09fkpCMfXUjqYaCV&#10;YWC1Lq5Pi0KWViDqVSvsg3K1ikUSGilq4AqQfP7KDOeFKdI5+zh0c7qzBy5oRZnHS49deNj+7xy1&#10;bQq2RSa0lHEmj0aVJgYR6go/URz7AO6KRIYnU9pxjgKcfXPl8+mYojIC3p0Z7aOEoqpMjXR0NPRm&#10;9SE240skdElXRReMT0EUA0LFGOBc/uMQVU8EkN1HT4jX5/5/n/xXTejSCejUbA22M5j6WCLEw09Z&#10;RwRR1CXDx0cc8OuaJ1mP614L8BiCeR7RtpQca9InTUMdCkOt6qpBpJKYtBSvRrQ1tK6h1IBssUct&#10;yVLcetSPxY+2GZjhePn0kmDDj05YPpCaprKqvyWuOSGrkDVmOp4p5YmjXQI4JhF5g31vp4WxJvb2&#10;ZWG0TXROpdI/PoPXbyI1FHS0wfQcG3a6nqm0VMVX5/tqGSeIzGCrGqa8cSuWaT66DIiA/hj7PE5a&#10;khAzx6SOrOO/pQbg6Qr56OLIUGHpKMJIqfcVU6Vq/ZxqFeGOijWLSQBwhkW3+N/ag8t3ap4jrjrQ&#10;jp8PDoPtydPfxGlFWKZRUNStFD4o9U0j076opKiWdRph+uoKdZ+gb+pbf7Lpj1gGvRpaKQ9Ceiib&#10;r6empqlg1JT0tTQfvzoXDNVhl8ksbwuoaB9JIUBdRuDqJ9kzJ4C6Wrn16EsJoMnoIxseuq6Ssamj&#10;elaZWrqPyIhhnQShKaCrZbEGwu7i7aOPqfdVm0tXyGPnX/iunyVPQpUWxv4vTQ08jU0UVXHDHHU0&#10;btFFQLjwHqoKaCYEaSzFRMy6l4Nj9Pa2GYr3Z/1ev5dNMDWq9Dptnr9K3FUeSqaeIJSuimZFYw/d&#10;0l4qSqLoAWcx6UkBUXN2AHsX2MsbRcOvAGlT1A3P14a6OGmrF+0KxyyQ11coqBBC8vqIgh0gQtcC&#10;JXsxb8D6+zKKQK+Om3j1AgdFs3317kHw8zeODGxUUstHRVxdC9PUeTQ+RqaCmQSz+ccxCRWsNV2t&#10;z7WgDUa8D5dU+nUjSMdFG3117NiFqKqWWGmlpIKaapjqYZVhkpXk8b1NJJGtkWUGzQzCbUDwwADB&#10;hoS1cf6vTP8AhFP8nTkamI06A7M7QhmqK5QscUET0awvNSNTRMIp/M0MUP1WNwdEZtdrj6j2UyMY&#10;qDNc/Pjwz68OlqprFemTceNggp000NQlFBC80EdLNHSzRU1W/jeCqjb0uYhfQCA/PA9oI5SXNGFS&#10;aZyCa1wfn5+XSgBdPQ/fHehODqcqrxPT0BgoY8fKtJJV08U2R/yiokyV7sZJBp9bW0359lW8TrMq&#10;1ILZr5HHAD5D5dGNgumTPR8cjjKCpx5ORgikKU1VKlXLUxxu1PTQiopokqmAaIXGlUCuP9j9AxTS&#10;3b/g+dPz6P2pXHQVT7SaqZamGKSWfzUtbIqwu6UyVCnx0xqJgVHNvHI0cY8i8te3vegsMfZ+w+n+&#10;yekU2Gx13Ht15Kqrmnpy7RRiup3yFGlXUw+I+OdnmQP6JGI5ZlBJ1KDYe6Nas4FOHnT/AIr9vSGV&#10;yPLpEZ3rxNz1dSuaSpmNKtFBDFTlo6CmogBI81ZklRZJtTkI0fiQKPoj/X2a7ZbPb5QUJrn18uHl&#10;j59EtzCl2/d0hs71nt+haTHpVU8EUYWZ62gfx4XFzX5p5V1FppZDZdEeggXJABHsSRROcnJ+eSf2&#10;U6QSWcYwPLoJ6vruvq6Ywy40mmmzE1PBX0kEwxHknAleajhVRMHjsArar3J4I+izwwp1A0IAwePH&#10;zPnX5dJXsweA6B/sPqvcWFrCsdFRwRVePMlY0ET1FVkRTvpnkSKIBUmjUqFspJv6gPbsUiADxCSQ&#10;eHADzofOn2/y49F9xbNEeGOi6VNHPDHUSVKZOOT7uOdMohaSr8tLJ4oMfLSkKIU8ZujuiAXuR9bm&#10;akaqLQ4pppihGTWmfsqa4oa9Jl48Ohv2Hv2HE1UuNq4JKSWCOOuqHq5Y66qmVLNEESlQU7VLCwEr&#10;HQi2Oknn2mktmdRIpwcCgp/h7qfLjXoyhfSQerBdob7xVRQwVMVVTw07QUlUaGv0y3ikiBk8T4sl&#10;1K39QUaQbE6Dx7bSgXQ3EGmMftrj/L0JbSQMQOh+oMthBSpKqBfuhLTM4lqMjErPHrWokcgtDGEs&#10;Vaa7KwsDpIullK5+X2D/AIv8ujgwEpXy6Ld2PvCJKR4o8nPFJRfctSO/26xeCm9L5HJVQv5Y2H0E&#10;I1Hi/wBOCW4hM8hFKg/5fIDy/PoPXSnWQekV1hLNkqeYpW0VbElXLVLLUIUpJHlQFKyWeIF2iLHx&#10;lJFAc+0V5GsbgUpin7PL7fs6SxJTHDoW6LHYyd6qetd6nG09XDJBVzqlJNAjEsklNEo0oWmGkO1j&#10;p4+g9oDUEDgT5Dz/AD88fz6UBVrRuHWXKUMOQpjURRUqz1CCrEFWhk8jxyETSyPEAvkjVbRs5A/N&#10;j9fdo6oaGoAxjj/q9fl1541Hw9IWuoKasaLznyw5E/c1lEXVMjQR0i+Oh0SuLVEekmR0bUACCv4J&#10;WIdA7MFcV8jXJx5eXTOiufXpLPjhi66Y0cs58dM8cEFWkFFOYldWqFkau008PkuDeFCX5u/49qAQ&#10;yZ9ckZ/wZP2Hq2inD/V/q/1fIZNhTVjDHxvRvDPQn0QyRVGqmkbU6NOJrACEEurXGoaZBYAeyXcK&#10;AEhuPn5HPl5/5un4QSwr0a6lylXW01BWVuXramSdZqeAV/Ig8SAOIqeFY47sBYTFn5PPPsK3MhrT&#10;jTpbSvHoScMTTwGUSFcemgUlMJEmQvMhapH3Js4QN6bvf1X+ntKrVNOvdCRiUqBTU6jWiTLJNG0R&#10;jKDSCXSrjPIsOTp9Njf6+zOCpUV6Wpx6dPvqOkjNVIqyw09O2mN2amo4E0+UNPNpBZB+pSp4vY+1&#10;kciowJ683xdKTE7vxmWhjSNUqpoo44acqhNFChhMkJW5W4sDaoAFzcG59nMF0ktKcekwZQ9Rw6FT&#10;an8Rq54KZ6rzUzf5RUB9UzwsqmRFeUql2QcIDwAfz7Em2+LIRGTjq7qWII4dDMlJanCuQzTKJklU&#10;3MSx82ZwApHJ9V7DkexYIaIAf29NkFTQ9B9uSkaJZIkV41ccTU6+U6FQmQy6ACQx+lvz7K75AqHp&#10;xF/F0VbfrrjPJTLJUNJWSiSGCMLEzR6AahIfuBZi3oK6zqBPHHsD3LBGofXouuEJOroEcjRtNUQz&#10;I1PWM6jzRSRF6iWoJustQdIUmG1lUfUj21DMEkHTcSmh6SuW2rlEkFUMfNVVfmukpl+4lmiqHBPn&#10;gdTCoa93AIA4/PsRxtG69vRrFhekvuLaolCU7OlBNDUCFno4hLQIT6pKSpp2URskxAQyOAVYWHHP&#10;tQsQIr/h/wAnSkEU6L/u/ZuYpqKpSv8ADA1OkhmkrkiSkqKWZzJAY56ZdaU8YNjHJIhdiByOfaK4&#10;hUHVmo9M/wCo9I519OixvQRx14kyCSOgmo/uKSSaWOlDxNemmENLZdCALFeIg+rnXz78prFpX5+X&#10;+EnzPHPp0nC+vSxpMnT0162pqlnni+5Mbh5I6eFXF5o6mwBV4wQkeq6gf2QT7Lp7TxDoApUitKf6&#10;s8T1pogx6UlDUyVdMlMG0U9PTGr0x1HjraqqrCNcL1DqFIThzrW1hwAPZdJAkbE+ppkYFMdV8IAd&#10;Bb2Li5ZaaqmhjBx9HHLDIMfLHEsk9SolqTDSkaXsB5H+iE/p+ns02uRVYK3xE+YzTyr6fLzp0mlS&#10;gDf6v8A/1fsBQNyQQCrheliedAVmpKfLGnSn131lBAoFpZJPQqn1fXT7HdsexvEPHB014f5R8vXp&#10;M2nz6FbYtWHmxpjipDSoXp1oJaOLJeCad9UoNK9nYDQ6xtIQSRYC3PsLb7GwRwa141rQ0HzpQUNK&#10;j06aalccejK7VqaOlVZapcWkldJBQpXsNNer+bTeOWVRFTaReLw06kBrXtx7ja+iZ3ITUQKmg+Hh&#10;+1vXUafLp4/D0PlBW0EEWQcxSxaJjQNWEPEkVSLPEK37xCDqta7oeef6ew/9NK7A045p/mp+3pkA&#10;jph3JRtkoIJErah5jG9RBCUpbQ+Jv25JW0qJJpTYMVI1CxBv9Dfb00EjT+ec/Z8vT59NvCXNR0gv&#10;tasMgqZKyerlSXxi0dFDTPPKqyjI0YsXkQXMaspJAvcj2dKMaQBT9v7D5D/L1vwSKDpaLSU1NJ4p&#10;Hp5nwrUNXNTRRGKncsbRpOqC5W5tf+yT/Qe0UwJAr+KoH+x0pEaoaDpRNVfcOKKZIFiqleerWkqU&#10;kpV8bF5qeZ5VspKaFQJ9Te3PsqeEINQ8sZFD8qdW6bMxJTxLLNJHTQSmGKlmxsokMNRjnsi09TTW&#10;aNb3DB2sdR+pI9sxg1BJP2jiD9vE9MzfD0Bu7qloqe0MU1ZDDL9lM6PPVJRU1RzLSrDGGlkan4u5&#10;IEfBBI49iXa49T+QrmlACT9vAV+XHh0RzHvp0WfLS1I/iCSzPSY6ullqzNJGFaGBP8lmTy0g8RsV&#10;DEPdyrepR7kW1VAUoNTAD865GDkfbw9M9JGrXpmi2/lN0RSSLRQ01I9XSvixiljkr5Z6NNMdZ4nj&#10;CRoVuAjIjDkr9AfZzH+kQIwzEA1qDQA8R+3zBPz6r0tsRsPIUsTSIY1el0/w1oGuYby655KuSrvI&#10;Sj8SNI5FzdSRYe2biNnWpFA1a1/Z5Y+zhjp4DA6VdBQ1GPrHhq6ljMaoN9dQWSqAnj1RvZG5B0fU&#10;c8jn2E9wGeHl/g6UhCKDy6EWkFXHHDE+TAqahpC9fO0EBkp19SRQSRXVnQiwjC8tx+PYeeNDVlWo&#10;8hQmn+x6n06ViOgx1Dq8jXQfbGCbzyUklTIWjo2kqZKeUhROkNR6BHbmR09RItYjj27HaxEHUKV9&#10;Tio+zz9OvFadBxuesjqKo0iSxy1NKWkkljx/mkpMgbtUStSTaNHlNm9Lgfkg2sD2wgEaawCAf6Xl&#10;5Z/z+vRfMKmn29BfUY1nqqSQI1VNXSL5JKOsjatp4/8AdrS0TKEgpgQNLiRCAfVqHPs5RhQgYAyA&#10;RUH8+JPrinSYICdXTzHETUwxfbSQQzJLOZ1qPPBRCn/cijNQFCoWH6F5LHlWHvarUajk8AKUOfl5&#10;0/2OlKpip6bZ62miWpnqgK6Ol/yinR6tY2oo3l10suMmAHle/pkEn1FhqPt8Qk0C9tcHHH1B9BTz&#10;6sRWg6S1bmIoKKYwTwK9TN5p5nofJUl3QslRSg+kOeUlUXXUAeL+18FupkGK6RQZwB6fMeh9OvFR&#10;THQV7myjpHWU0U9ZLHHDQfdT0wgih+2k/eieOaRQySkN+5FzwRze3sTWNupCsdIy1K5P/Feh9erJ&#10;Fq6S1RlaeYzLLGa6Gt1ChkmEkhjqYIViIgpwoDt9FNiG5Fh+fa9YNOnT2kcaCnE+Z6s0QUV6wyT1&#10;9Ut3+7iSnSmhSrEb101C8n7MaRMBbUGYKPGCyi2sj6jYjRcima44A/bXj/grwz1SgpTrAkNYyUSo&#10;HeDDSVRpqqumoZxUVyt4pEJjUxRBzyFZWLk/1Pux0DVUUL0qBUY9fU0690zPR0lXEZDR1Mk1WJ6S&#10;ni8U9elJVo/jqWx1MCf2TZiVW4+hGn2+CUamoUFPOhIpjUeNf8nXq06gEPDUQziugqaimp4mq4p6&#10;NQ8bK2iNIVQFBIyWEiXUjji/PtyqFSAKAnFPln9levdPKUrgUyxwzuZllk0VKyRpJUqLpFTVEgBV&#10;NJ5jBOr6D6e2ga11UoPz/b/q+fWjSmen5YIplinqIq6nVovHDUQRp5RLKdDQyUzjTo9Ng5HpXnk+&#10;2a6TpFD8q4+2vVTppjp3goaSrkFMaWtUzJTVUfgaOTIl4D4xPTrU+iw/Okj03JX2neRkUsCMVHyz&#10;6kcOqVpnp/fHLJBNkHkGIjglVal3ppYpjGp1R6lmDRo7myxkD1n6Ei/tMsuQid9eGR/k/n/n60GB&#10;64U2qGSjqJZUgWqlWY1AmBRoqhSsNTNIVaRGVlIVdWi4sCfr721DqArjFB8vlwI+zPr1vp1ppqFJ&#10;J5HTHQVFPKElqKKWakarVV+5aWmqYV0RzoDeRSpVrsQLgj23QmiitCKgGhp9o4kf4DjrYx0afq7e&#10;+Ty9IMTJNQLBKtHEGipUaF6WWQmljlj9KyS3WyzFdFwWK+2ZAImotf2+eeHoPl/Pp61YFyp8ulhK&#10;mSo87VNJWLEz1MtLJBPK7yvC8IkhSOS3rsSNThiA3AsPexJRR608v8vSw9px0aXrzsjseBIdNflq&#10;mjoKOnpI6WdWnp56ZUFMy0jyahIpcgfpunLXt7NrO+l06K49OnOlNvnd2/qetpppKVKRWiYmWlpa&#10;UiCmMeuOoVqhSEaNuFtfWAblR9KbhcgDVWv8urBdQPRC94dhbjz2drY927srsiuLU1S0jFfHFj4p&#10;R4pI6VdcWpyQTFG4NzcAk+yATFgGjHxGla/y4A/nnorc95Fcf6vl/q/kLGvhHvCpxWbSl+/npI66&#10;G0EsrAvLNoNQlHQ05UFBGjapoj/aI9lV24aRJF48P8nRpYuyMqjz6t1z1MmUxEKJTvJII1DpFIVU&#10;1QW8is8o9Stq54sLWIBv7GG02Md2VjkyOhGz6RUHpKda9EGor5cvLBTU7VVS8i10jB3eC17iAKFi&#10;8VtJRwf63HI9yrte2WdqviEZpivRfcXkMfYT1P7u7F6Z6bxVRSVmUjymVUq8OEx84qZjKieR56vT&#10;dUUG7vey82t+AU7zu9pbqUj7n+XD8+ittw/UGkGnqeqU++/mFFuzLQ7foIJ2xEFV55p3ZryY8kPF&#10;JD6T4mU6r24K3uPYHEryv48mT5fLpHcXAllBA4efSy2zuPqbcOITyVmOlzjvG2RWmnE0MzNHroKm&#10;ISMQ0f0usZFib2Ps4t5ogg1GnRrDOjjPl0cX459dNWZ6imo1Rhj2hnyOSp62OWGterDPTxz1jEah&#10;Tj1lYb8cMLn2M9nlgjTUcjpJNNDDKdYr1ZrT9t4DqdKHC1GeizuaqWBjoKON5YYIrjxsGAsqG97a&#10;/r9bkG5/+94Y30qwP59FNxcpq1QmnQ/7c7wp6yOA1iwwSSQrL44S7BdXIBaxuf8AFQb+zWHc4XXi&#10;Orw3f8R6VU3Ys1cH+yhjaRwNBqJgiKSDa9wBb/A+1Ru41XVqHT7XCMpz0CG5N6w0dSJtz7to2aMN&#10;JFh6GqgDKWI8SOVvqI/Fyf8AH2Tzb3ZRMRJKPsr0hO4WkL0c56XG295baajp6rO7jxuNpIYg6Ust&#10;dSRyeP6hp2U/0/SLe1sG82jRhtY/b0pXcLbSWJ64Z75F9U4SmqjQZaCt+zDK70imd7ldWlWbj/b2&#10;/wBf2nueY7OEElq/Z1T95CXCV+09VnfIT537xr6PK4rq3Gx7ewdPTST5PfmXaKN4iUNjjqd+ZVJ4&#10;VxpIP0PsDbrzU0ylIGKj5cT0j/xueejdq/4eqPdw9gZTPbmrc1X52p3VPNO1TXbgbITLHU1MsgSo&#10;joYJkkXWEa2uIcsNJb2DJL8vJQ1FfI8fz6FcECRJpTj0IWG3BjMVDJU0FHSuro8s5iPlalaMHQ3j&#10;kEmssbDxDxFWF1Ye3jLGU7j0rC4oekPWbkWGlWlWrnx9Vk6mpqmxE9JalyNOq+QVFJO5MkTwMQXA&#10;ZlckB349oLiWKnr8/TqwEQ+LoH9wb1FLFSzSVFKsVYKuevhaW1TDSQktPFUUI8lgzDRZTqtyvtMB&#10;qJHp0mndEODjpsxW54Z1jmhp4qLxLJV0YhneCE0uoMXjqJQdetuVLDVb6ge7mqmla/5+tRSJSvS0&#10;wmXip3iplydJGJhVZGorJlLyPLEfTTqY7PKSrERvazce7rMV/LHRjFLGRQnPTbmtwJTx10DR1EdH&#10;JSyRrG06rpg5euqoo51McKIoJVrH1mwZSfezO5FCa+ny9OqzTIgPp0XDc2ZNcYTS1cgoKmVYiMpI&#10;1VQNHBBrpYJIE0mQSfQSNIqK6k6r8e6GShNPL+EUPzp/scfz6DtzLrao6BSqgrq1q6mmp54Yaipp&#10;49VS1NLRTw06B6mSQ0mtoni1DwqXJf6gkA+9I6AqwIOPmD9meIJ44+XRecmvSxx1PRQSrULj54al&#10;pTSzRXdauL7Eo6Tf5Rd1lZPVcqIiLgggAjcbsQKkEcflmv5UH7erIaHoY6LJTUEc71lK8dPLElUl&#10;fHNDUU+pZgYJ1p4lUNYE3VE0K66r839vo4NNBGMUpT+f+Dz6MUND0ICZtp5qWFshK0NVBB68nQhV&#10;/eiaeWWRHGmVXVfSVY2bi1/bwkAWppj0OelYcEVPl0wRVL1emaSpp4qOdRLTUgP2skCRsWjliqwA&#10;XErBT4VGq9yb+2jMAdWf8/TWuhJHSUmr6eWNa+Qa65y8UVNHHBFLJVvLd4oZIjx6V0yCRSSW5IPt&#10;lZGLk+X2+Xl0nLAn59OWNio6upiqJKWShemkSZxR1BNJTkDWBW0kgVWmljJUyh2KkAk86fa9ZDpF&#10;M1/n9ny610IGIwdNLNUCKtllMBYJTGUGTyPIJ4KGnhC6aiSx1IVKGxJ8i/p9mFtViAR0y8mg06Nt&#10;1zsCN6OOuoav7iLyU0lVTQ076opHk/fXLVKjzo4a6pZ1X0g3a3sQWyknSPLp4RKw1DoZYNkKPuK+&#10;mSmqI3Mj1EKN+/FCXMRxzUxHkZgwuLFiWBa639nsZZcdN+GAceXSZO26mhrKD72Oh+08NdVVNPRS&#10;ujNDFKftshUxgaQY1BV1WzWHIIt79JMgFPPp3STx6h1881bVwwq5khkEE9JNFTrFPV1ysRrJi/Au&#10;pLf0+nsumnQJnq6pU06FfYG3qnHSUAqI3lqJ5ndwru1JO0Kl5DIvq8req4WwI5B+nsJX1ZZarw6V&#10;woV8ujc4UCkxVNMqqGhg8ApRTR1RR5ZC5vFHcGYrpBNjptZgfa22jIFT0rJalD0zbozlHTQpCKbJ&#10;iNDq8JRV0SPIQkMbW8hswLCKMoPr9OB7cu0x1t/I9IemzUlRUielpqaJpKbRRvIl62auMhjlEqVA&#10;1x6wCQSXXRxe59lbNTA6oGK8Okdk56lvuqx6y7U+QEUtCr2lnkAEUlQYADGCpYLEU/FzwfdQK56d&#10;SpoR0z01ZV1VbTUVIrU1RFWmoZ5o/VEsJJAFQ17kWuqi5a49uRgt2r06aU7uPRoNobd+3pnykpIL&#10;wx1Ew8afbrHN6akaQLO7c6bAWtpH09qxZqO8dMh6VHTNkctPT086LkDKtTLNBTIYoli+2piSYLTg&#10;LHGL2XWfUfpzb2ohRq/LppqAdADmqrMw1s8dJW/aEL9pIJWjdp68N5E/crbrAoBAJXUoI9P1t7Wk&#10;vWg4dND4s9Ou09iV+QkhmqslVEv66iKoZjWZEX1CmpI6xQI4i+osyg67XUge0cls7vXq+qp+XQzU&#10;+wEpRTzNoD0q6JZWopKSNpJLOqw1D3kLpwuo/U/qsPbq2r6QD1oqT516BvfGzPtcnHUpDNEHq6lk&#10;QrFC8KSLdJaynVSsp16udJNrWPHsvu7Rom1U6ow0kDoIM6mWpsHpkpXiScVtHF9tIzVDygNLNl5W&#10;ZblG02QL+nhT9fZNMlDU9bX4uimwbk3/AB5WGklqGSh8M8tNPJAojlKG4GqJbRzJYcE/63J9l8zc&#10;T6dO+fTNlN074pKhFqtwMEi8U8zVRFHRR+b0Rx01FpvJOWIT9QZfzyR7aB1ClK/z/n1roWdt9qbq&#10;xcBwkeSqo4I9Esc711dDXzVejVBLST2Mv27NaEUxYhiSW9PtO2lVqg/IcOrYp0a3qDvDN/xD7SrN&#10;eYzMGapaFJnyDqDLLTQRkDSqaWL6jcC1vr7LpJTFWVjXp2KEuhI6tc6k7JGRmghNPUkxUsMgZoY4&#10;0KzJriEbxFgStmR7E6T9T+PerTfhFcjVnq0cJNAfI9HRxmcM0cTcBmjjcpoLBNQuiHgXIsb/AO9c&#10;+x/ab+rqOl/04Va9Kmkq5nY6ieCCTe9mvZl5+oNwL/j2f2m4NMeHDpl4gRXp+jqVA0AkWPNwSAV5&#10;JBH1H49iW2nDr0nZdJp1kWcMSLFjqGkD03/xH9B+PaxJOqkdZ1mAsQB9btc3AP00/wC8/X2oBqK9&#10;V6ytJ+2bcgHnjmxN7e3E+IderTPSerZU0GxX6jgi5t9dINha54v/AF9rYhVgOmvPphkmUIpWzG9m&#10;IXU3P0PtSBgnrfXKodJadS9tRvYBfUW+oJ44H+H/ACIIruISoV9emmahr6dQRGVLGzKFILKABf6C&#10;yg/W1rewBum2Oa0HDpTDLp6lVM4allQp9bFA+hmXSLuRf88ewvd2RSFlI9OjK2mrJjHRDPkj0ZhO&#10;0KCSWmkjx2bpZxNDPEgjcyRLywaJdRcf4ED/AGP0AnjSWtyXhwK0I9epH2XdxCoSY4P+r/D1SPvn&#10;am7Outytg8xSxxoiVtOmQqViSB5wxZapPJ41laJWAsbEMRYkm5F9pcpcpqGCOI9OhtFMkyhkPHoL&#10;ocxSCNqWGqyrUyLNkKqipoUpajy3KBqVakCOZWkXyFSxVjc8Gw9qitengakdNklRUSwurVFGXWnp&#10;3rKhGqIsmaqpmLwCWlhUIjhFK1Fks68EkC/vZQU/1U/wf6v5Ddcf6q9Ra7LLUiohmrJ6NqKsijqJ&#10;gTDT0wkiEsMcEhLeXzGyFCbJ9Lce6mILkjrYYeeOk8+dqjM7E1tBHCjTfaTrBO8z21QikmpwbSSK&#10;ClvpZeLWt7oYgOH/ABXTqyeXAdB1ns3WvDSSJStDJTwVkWTip2jeVhVnVSSRiOzyWAeR1DDSwuT7&#10;fgiXVQ8PLrck1QCOPn0H1TLJIUhp6bHpE9Qi1ML10ayUlLMBJJVCOGwcTNbxl0upB9QAHtaIlVc4&#10;/wBXD7P8nTHiVPCgPqaU+fQf5ivEdNl40FQ0lEyV8lBPHPLktEpKwT1FUSq/usCXBUlVJJuF9qYo&#10;KspIrX0yOks0qhCucft+2vp0hMq3hnqY6SprHkSno6SaN6wNUzSVCeapneFUSGSnUsBGq6YrWJBv&#10;7XRxggVHmfL0/wAvRZOSrEgmtBj7c+nD/V8ghMjOlWsuqrrMPXUFXBjDTVISplrFaX7wPh8nHfUp&#10;RQbh1iUtpIGkEmEcQQ8AwOf+LH+o16LnfUfNSDTPA+eD5/4B0w5ObXTvKslLRRtLUjJM9ZLW1Ypq&#10;y0Jq5nKoJAvOkFXRQDY8e31QVyKn7MdNue3BoPtqfz9f8HTDPKrVWhZPvI6Wip38dNMKNFkm0xMh&#10;rkBBCWSRSOC1hx9RcpXNMk9UqKgHIpw/1enWWnqvtjVuzU01NpYw1VTD5qgV8cgiWukpwAJk1X0k&#10;cBgWPHHuhRSB/q/1VHTqsASeP5fsJHn13MTE8ckwZ4DK4lglqCi1U86/uVQDAjwK4FzYrxZfdNKk&#10;FRx/yenVuBB/y+frT0Pl1g1wPTUVHHp9Rk+4mjWnnanhSsC+SvjnUIqajojOixJI5vYe0tqZ+P8A&#10;xXl1sUIUfb9vH59P0Yl0SxQRw0xpK+eoejY/fpmYJ4gPJJQQBg0r2DBldGgALekFfbWnOqtaj7Kf&#10;Kv8Aqrw6dGBThQ8K1r86cCf8HTVplndJKF/4XIstTS0mSknFSjiJdNTDU0VUhdY3QWpX0AK+oXa4&#10;Pu4UUzken+z/AD6ZNa/p9voa/wCrH8Pz67YLHR0s7wSTx1sFXGv2YiD5KpjYJRU8kBUOHKsWmUgP&#10;6dWog+7qqs1B5fy6qzDSD61/P0/P16iJW0dOsQdnnatx9QlXTLSxVBYxARzJS1kwQlzFy0gueQAT&#10;b24Yy/DyPHqlVAofTh5fP+XTXDLDUQQfbGX7Klh1UmMQwxs1Or/btOxUa5THd5mDeq304Hu+mh7u&#10;J49NLQjHADA+X+rPTG5nMrU9VJ56OhhFQ1cVSKRZgxYI1RECdTggEoRZWBYXHt0KoyBx/n0ySanN&#10;aefn/q9eosLsXShaGlhqFqRIaqNIXKsYhUU9JFDItmikFtDt6ifUCOfd9PmP2deU50+ny/P9mOm7&#10;ItUypJLLSwfw/I+WWqw9OkclBLUxt4J8kVgsyyofVckm7Cxt7dQKDSuR5/LpuSrAsRhs6eIrwr8v&#10;X59M1fHFSisp9TzVbvSBIPEgSnNMy+DyI6+NvRa8JctfUQt+fahQT5dNOtKjzx+X+oeXXqipNHOT&#10;HU0vjqUkgqUqIZJK2kpHPjZaeOMAIHLFwLcEDWbce9BNQ8/y61qK0I4HB/1fPj/qqYE7shqwjTmR&#10;nipvt6xl8cdjemqY2ICWYqX0/RrE/X25oFBX58P8vVa0JP5Z/lTr1NTmKSSqllRnYp94Ktw4enKg&#10;RtHIgBLIQGkQ3HICixPvZCkAU62BxJ6bKmikatqoYZFpIpx56mqlUB4ahrBUGo+mMNYAAWVje1iD&#10;7uuUowr8uqsCWpWgPn1nkh+9mjpr/aVKNHUyuZoWmEsMYWOoqDp9KgWuYja/rI/p4ArkCnVe1sf6&#10;sddPjxUMKmSjYQTRyU4idPLUeS/maWodFVTGrIT5VBIPF+QPewG4Dy601OJ/1fb9nWAUENRO0UsI&#10;hjaIXyLyGeplnFi1FSs3qlchVXSUJNmsALn24K0zx6ZalaeXr69eWrqqfGu3ir3eKuYSKhhKojP9&#10;vonCoFiQclowFJbkFj734QL1+XVGk0pivH/V/wAV1nESyVs328dIALLBG1QY0jgiiD1M3mm/zZ5A&#10;UsDqv9efbbRgL15WBYn/AC9TqfMUlMKSSWmGRpqQVLr9xO0CpFMdQpZpbKz6Tc6FUkiwPB9p2tGb&#10;gadOpcooGoVp5V6doq772KniiM0qTqstNO1Mrw/tvdKdJbcsy6v3Aw49JFx7TNAUY6sf5en1nDGq&#10;mtfl/l6US1iw0IRknguj1FL4fBJGa1JAqPM0ovUQIi6bN/h/T2jaGr1/1f7HSxZ0C04ehxx8/t6U&#10;UVTQpWzZQTVFDVpRNHTNRxCMVDgCKonIpiIo4mYmTS12Ba/qAt7SSRtTQe4A/wCr516WxNEWEgND&#10;T/i/y+Xlx6eSa+UVsERq50x4hDTyyJLS1RcLO1DDUFU8kErsSKfSSWtqI/CUoqUOAT/q/I9Kak1F&#10;SaefrXy4ZH+X06fUg40UUayQQmOKpvUqYRFcyrTTSyErGEk1FRCGcEAarHlK9amvH9v5+vTy0pRe&#10;Hn/qpTHy+yvSqo6ilNNV0c9DA71YgirKovHPTQ0SkLSJNPAraZJf1OUBMh+ttPKOVSG1KcDgPn54&#10;9OlsRUgqwqTxPoPLPqT0oMZ4PEag/wCSGh1xUa1IhnknRPRHNSRpcEJYs6gAi5J/HtNIDWgNa5NP&#10;LpTGR8XCmAPX7Ps6UEELVrF62KfDQagzRVf270E8VUPHNLSU/wBYi1/Iuoj+0ACQPaZxpFFGr/V5&#10;9PKARVwVHz4U+Xp69KpiYqdqeraHH1S070MzRzpS0xfGyCNI/uSrSaCmmaSwV+LAtq0+0hoWqufP&#10;9v8As4/n0owFo/bin7P9VelVTRGaWanpauOtx7PTSLU08T1KVRpaUVUf3FVGoLahcyRekqxW54Pt&#10;IwoAThvMVoRmmP8AP6dPihNPs8vl/q/l09UVQswgp4aXE5ySeaakjieqjgalELrOamkgS5FvIxdW&#10;WwAAuF5LZSgySlP9XHp1dPAAP/q9OlfRGSmq6upkSqakqnkpqXQKV6PzVJFMMi1LDYNHKE8aqqgq&#10;6DVYXPtOygrT0/b60/LpStamufL1/P8APpyx/wBuW8xNLTimm+ykn105qBGXMcZ/hca+lWbTZdOo&#10;gE3I9syA+lfP/UerrSvyGP8AUOn3HUyRwrkonpa/GV00lHOPuo4YpEoJhFUvOkIuZTKGljMgBCrx&#10;y3tLJpro4Hjj/Vw9erLw1D5j9h6UcNZVmsdY2nZXqJmVamkpopIaOKH1gTWvqZS2pGBul/yfbDBf&#10;MU+zzPTi4zx/ydSgtCxpqNTEklF+1h5Ss0bwSVM4roftJ6oaHIjIKwO4UcWFuQ2NTdx8+Ppjh04A&#10;ganpw/PpTVNJMpkKzTmFImrK2avJhhaYOIo1SqowZF1+uR5I+ACAD/RutQDQZ9OPTmPPp0JrIDEt&#10;RFNR0lLK5lpayGDMVU7yspUYmSmcB9BsZJalw6A3CsRYU7Twyf5D7a/5MdbHy/n/AJKf5epzMKES&#10;xa/t7h3Jq0vlaqjrJA0ggDAqY9RBKTtqsvK3v7qR/q8v9jqwHl/q/Z07U5kFOr0yOKoRzUUMlQaY&#10;zVULx646mnlP7cgYKQ0IuVFhYG/tsUrnpyo4dYFVY6MyU8sFRCJFEUL0qO1MtOmirQQEAMI2K6Qy&#10;gWbV+D79Qk0p17p3p6A0DL44KaeeRbU7wKlMhmqV1CJE5iZPUNTabfXi491GemOssNNAxx6wKk8M&#10;dE38PU1ktPVWjmMs5gq0UJMkgAV9a3BFh6fex17rCKOSqneoozQzxVq1JjnkiZJKWpoR9zFUU00q&#10;Sao441bVpiOrnQurn3sAcD/q/Lr1f59SqQJXTRUaioZJvLkaitrmVKipDoFoZHkCkzQQyft649AH&#10;0YcH34gkZ+zr3Tc9NkJ4nkVo4pqcERCGWGWebISgHxyPITG0c0RDCCH9wEX1Hi28Dh/q/wCK9emS&#10;9WoOH+HqA8ENQqVFDJBDTw08axVNYoh+7eokYLVw08kYTTSMSpMgv9ObWu6ox3/6vl+fHrZYA1/1&#10;fb+XSEzlNaaCWiZJ0qjNHLUTE01PNKVKUWZakAvAusMwiAZXtqJAPtVHQgg/6vUV8/8AUOks3H7f&#10;9Vf9jz49Fs3dQ1B85lf+IU9RVY0JVVOJQLlh5fJT09KtOLACW/mupD3A+lz7OrbSDUYIr58MefRT&#10;IBQA8MeXHr//1B/HWsVKsyyU7RJVyQFUkC/dOk/6CqMnlHq+kcdmb+z7bEKjpJ4tM9Zarr7x1ekU&#10;cUsAopVjeqgpqemNOg01D1L2aoQkj9oPYEi/B4978NeveLXh00VmyIvsDUWFS0MkFXRVMjJOhRCE&#10;kgkSa63AtYlPwLafr7cWM+XWvE+XTjHtCjDgihjkWWrozFrTwSRJLHfQluArMCLRlg5PqHt3wSBU&#10;9UM1Pl1Bn2a88tfNNFarpP3/ALylpJIJUTXdSkbqCwWypNGASQBcCw9vLFTqniUODnpkze0lZHk+&#10;3qa2sgeNZGpjHFLWLOAI2njjA9IX6te6ngj26sfVhKxxXpv27go464+cTQfZNo+5pzJVR00VIxan&#10;Sp86KUbWTaazLywuPoHCoGeqyGvHz6O71VDTUbURlimjPgb7SeIafvFaUyVf3jNxfnyRk/64P49p&#10;ZY0Br0nVgahejz7TjT7WHQyVKyMp1r44ldS2oyqDw/4Df63tKcGnV+h3wk5aNNJD3k5B0jUoOkeM&#10;kXA/Fj+Pb/W1+LoRKGfURccAj6j0C/Fiw/A+lwSPe+nelLA9wGIAJPpK+pf6/q+v+t7dRfxHqhav&#10;Dqaz2VhclSBwtuDY/qt/t+fbnWqnpmrmUjQQukgkEkWAX6F1/P8Ah7svHpPKamnp0gMuw9eklS4f&#10;xtpdDqtpvccAWvb+vtYPhHTDiq9BDm51DVAnXyNCkmmMoXbSSAVgkC6bknVdzwefbqOBQHpFIhpn&#10;oIsxk/G4Y1KKNCs5+3Qxuo/SJCt2YqPUzrxf2tjkAyOi91DHPQa5LcSxSTlhLaEokMqyALLTE3AW&#10;VdSjUeVsW/2Hs3hm1LnpE6aT1yxm6TXTVlPCfLJTrGhMkml1UWco5C6AD/ZIJJ/NvapNNc9UFFz0&#10;PO0cpDMaG2pUMRvCxBk5YgXlAI9TfQA+2bmgGen07sU6MXt2pRlEZdSS0OoHSNPkX1liPr/reyCa&#10;nRpEuNXQhJUA6bcFbqVWwH1/tA/S/wDre0pUVoOPS+ppTqXFKb6gCl+LWLlNJtpsQP8AXvYe6MtM&#10;HrXU1DrVb3sbKGC3Xnk8WHtMRQ06e65SICCRYc29PAIJAuw96690mMlTA+RdCfRiGQA/8FAv/X/D&#10;34LU06b0dBZmMWZFkiaPTwxZiNYQOLlogb2I/s3+ntVGoBA6oBpz0mBtlTHfxhhIAC6BWlIH1dyR&#10;b+hP0/pf2or69eIqKdMuS2yil0VjrIsmprK0mn9NkIII441WP9D7eiJpTpsqR0Eee23HUBrp6U1i&#10;AsFjlgK/U6UXTcm+lW4+l/6+10Y7aDz6SszFsilOgzrNlapWJVNclMbJ6oljhPLPJLzYjknxtYni&#10;/wCS94a0znpYs1EB6zpsOCVtU8Cl/tRHHUytGymIgWIrCutS31W+kf1Y+2GWOladeNxTPTrTbIR1&#10;Exoo8hJEfCw8KAmJuFlHjJAI+usgtxcWB9o50RgR0ohuCSCOlnQ7KiVEEcEcqRoIop5JBJI0gOpU&#10;0yLay8jWx9kc1qKkjo01lh0tabZELIqGASyBgV1JrRZfz+oCwv8A2lJv9SPZeyFTTrRNBXqdLs5C&#10;srSM0gWEwtH4UmRgRZQzPZrC/AUEf4X910k4I6qGBNOkxkNoaJkDxTVDFPBEgWFUhjtqP29OVAK/&#10;6rUL/i3vWjSKdOgkUJ6SM2xEWKdoo1qJHV0Uy0cMElOrHlUki0Oi/wC1aQP8fbLQg56eWVRx6RmX&#10;69JSeOWiYppildlq45S0Qay/brwl1PPLXP5PtsQeXVjIKVHSTk2OImLPG2upWRI5pUihZ1i4CTBl&#10;uLix0qzKPrq9uCM9U8Y+XSMq9jVMaR08ESkK0lRIZWjEFn/aKI6r6rfVVH0/r7toHVvEalTjp0xu&#10;zta3jpI1lam/yryLI9ysgCimntqX+tvftAPVTJ6npcY3ZLQlZDBJ4oYk/wAqYxmSGST6sioAJGuR&#10;wV1W591KEcD1tZCeHQp4faSBQviplQKgnEhOqKUDV5oJU9Unl4Zg3AItbj3bw1Iz1RpCD0IFDtMn&#10;1yRKzxJqUePySgkfrkEdl0gfQH/bH34QrXHVTI3S4pttxiJQw1xqQ0UrxqwJt9TEgU2B5HHHtwRE&#10;ClOmya/6v9j/AFf4IlftemeCZJIXkDG99RAk4PLLa9v6Etf8D3SRNQoeroxU46DXcGz0mOoxRtNC&#10;gcsF1sadxpdB5ebgfkc+2DCtOlGsjj0kxsqEuZftpIp/THGpWFQtIpvG0CgDUxAGvWLn20Ia8Oqi&#10;apoOlRicAtKP82ulmLHTpWZQBcGSELpI4v8AQW9vJbqvxdU8SvAZ6XmHSFGUR6GRdLnUFjkYv6VM&#10;kjABVF/p+PdmBAoOHV/t6EnFMgEZRow0Z5OgELfi66f7VhwD+P8AX9uEahTqj/CelrRaC4UJyR9b&#10;KPIPrpPNxf8Ap7sFAFOmelXSuOANKX/sganKfT3vrfTvddJc6VN7D68rcDUP8f6+36VWnWuoUkia&#10;iCL8nSdPqNubg+9+XVW+HrAulrkE31NwbFhf+vAH0t/vvoq6b6xuQ6kXPFzdlUoRexUKPfuvdQai&#10;OMJISqE+Nb6r2JUcWJB/H+Hv3VWC8W6QuYij12EYdULX8K/uKbEo4lA+g/I/4j24orQDpqiEGnHp&#10;go6G7eRlju3BcXCLIotchALn+p+ntx8DT1YDUtP9X+D/AFf4FNFjYAiIoSzG4JVQ4b6kiwB5P+wt&#10;7Tnj0yASaDrGlENTH9pGUsCyrywXn1h+Cf8AW9+6v4b+nWEUEZN0i0JqZomjK+oE/U6v02JJt791&#10;Thx6zJjlJk/aMhfQrnyWGlbFW0IB/jc8D37r3TnBQABbG4IuqhU1Jf8ADADSR/r3Nv8AH2zL5dbC&#10;M3DqUtMpYm8aaSFuigax/aFwAQL/AF4HtrqwiNc9c/skutxo9bspZBKCXHABX6D/ABPv3VvDXrsU&#10;SEXkijVPSp5+hBvYX/qf6+/dWCKDUdcjTqCfSbC1rAED+rMB/T37q3XIwejkgMBb9JCkfVrAfn8/&#10;737917ponjVUuwug+jgByCDexuOOfxb/AF/bH29WFK56TeRpoJwQ6w3a2oaFIjIIKFUI/PF1sAf6&#10;+3lrTPTTgNjz8umB6NPKE0weVVUvoFoiQwZtKqoAax54/wALn6+9P8PTZLjtPTnTwLHGBZodILIX&#10;jsNIP1ItcH+gI/x93jJoB606oSSc9KGmCkk8jlXZgQ59PIKKOT/U8+1a8evdKvGxmSXTGA3kJIVb&#10;M0bW4YlTxf8AI93pXHVlfR9nQr4aijgiEjqBxyfqxI/TpFjxf/D274QAxx68TqNenqfJqoCRiyjj&#10;UDY2/NxYe22Gnj1YuaaR0j87kVpqaepqDMKeJGkkMaeQpFb1uyWPAHqPH454901V6eA0LnqmL5Jf&#10;zRNj/H/cuMweX21Sy02Yy1XRy1tZuGlx1TX46kcI1Xio2hcEf01yxxlrgsp9vx2s81PCHVZr57cV&#10;PAdM9V/MY6L+RVLnti4qaHG7cxm3oKzP1m4Z6OSjy+OmhL1WKnip5HknUtwPt5HUHktYW9s7ps96&#10;1oWK46N9mv4pbhX1Cvp59VrfIrYWDy+C6vmwWHxO3ti4HdGR3QtPQQSTfZY6vASolq6V7mdpwsbo&#10;zklbg24v7iTeIGjBVh5dTLsk6Myt8weqot+dhPg+wKyvxs9AmOXJySvrpWlihpaFWgFGrSet3liO&#10;tmtwSVP09h2OyWWHS1SaY6kFbvw5Qy0AJB4fy/Pj0YBOzlnxETUEshjNBSpifDPClMHqItUdG0DL&#10;YFPVo1tc/Q+w9JZaXoR559ehSs5I1eVMfn5U6UPSG+qmv3uMO81NGTHSqFh8y0arUNpfxoVt51ks&#10;xIJUEEA2Ptue0Hg66ef/ABX8uk88xdih8h/q/Pq9XZnOCoo1eEtLDHTytC/7VdUw2aaaPVYA3HB/&#10;Jv8A63t62XTEB0C7zV4x9R0O22IjHSSGViyNpd0lljljRgxUFJIVFmJuWNrE3ub+zqzFFJ6Ibpqn&#10;PSyo5oE0sGp40iGr0tIwZnYN/m+TYH9LKfZgmkZPHovYGteoc9XK8kkyAmNX8vAAeNYm5YAggJKe&#10;P8fqfdWOok9WCilD59JKsrIqmsaV0VI5IZVn8yqoWK9wVAFgVH0C/wCv7ZYjVnpUkZVNPWEUUc9O&#10;yOzUsUsixrNIRCwh06tR+upbC41cn34RgjPDrzsAfUjp9pKKKIyeV3ITxxRxKQru7J/nUsfWrr+k&#10;EkD/AAPt+OFaVPSORzQeXz6jZBZKVZtCKmksY08fpESLdbuRcaeLqFvf6H21OoUEKOnoSGYVz0Eu&#10;SicUk808VOiiaR0nqlAcKymyQyL+gXJ1Cxb/AB/HsmdcZHR5Cx+EdIHIEpBHopUAlTgq8ca1E7KQ&#10;ZuVDMCBZw1rafz7QS6Rw6Xx0rnj0VXflTJVVNcKKBqiqWVacpLFUHyU8UBHju19Ef1XSoAt/re0I&#10;PdUno5hFFr0CNfhJ8bTRiPHkVFc0rzU6CR6iywavtzKhIZNViqi1/wA8+zBGRjg9O8OAr0DO4Yab&#10;DU8MtOlLQOlCZMjSR0bzVVTNe75EawftmjJ9fHIP159vr3kjpwUAqv7Og5g7CyCTTRPQnz4yKSKK&#10;rdiFlhq+PuRT0wZfuU4sGC3S9jf24bcAagaV/wBX7PTpsvq7acP9X7c9DHiN8UWfFLM1TUQzRwQ4&#10;3I0NNVVEcatTx8VAcAi7g6gi3I51m3tooeH59eVVJqDwx1PlgjrzO0bfcF4BHSiBLzOVks7QtDGP&#10;EH02kBDFjbn8+2yCMHpQONeobYfKJXPU08stT9zJIuUkSSHHyCCOMFYqquUMVMSAxrHBGpb6Na59&#10;7UKRQ8f29PhkpX16nVMGbxNMRFTQzwVEwq6Ux437+peidAlOJ1oGLxrE35IDX+v19uDQcf7H8ut9&#10;h+f+r16iYvcORcv/ABBaOCCmqb1+MrISKmoraY3+4x5YBogiEemYk3HtzSBgdVKA5p+XWCtz2u8K&#10;/bGK1RU0gkov8rqKesa8hiY3VniUAi/0/Hu6gDj1VhVgAfy6g5PJUchpY5GrKWKngjp4ZGkmlrsp&#10;M664XZeTGSeQ7nTfi3t+P4etSKCekNXV3ikq4YMpBVvVpI0ZxMKUP3VUIytQkhUERPCf86DoMlr6&#10;XUn2sThUin+TpNIlMA1/KnSMpMs1I9PTrTvSPjaKaSnqJWo/uqyqJPkePzXZC1yPJHGka8Lp+h9q&#10;1qzavXpO6AjT/mr/AJP9Xl1FqKw6aOQOKZ6SUz11Qmikmr52Nyppo182uMkBzZI2PNje3tWnlTpH&#10;JHgf7H+r/J0mcrn2ab7nJuFWQalSogiqIpoRNojqsitKCrWJCxuj2H0YE8lWmT0gkjx1Pq81FBD9&#10;nBRtFFG8WXpqd4HstRTemqmVo9Ums39PkIuP0i1/byozGp6TlAMDqdS7m+/pAkz0MYqkmapjeH7k&#10;xuzBQ01wwSKS4iMgUfU35HvfhaTw60eGembJ9a7YytAzU0ktTVUyxVM8tGKejeGoqnKT0FLrGiUS&#10;H9trK1lUWHtZHK6DGPl0XyWsDnuFfs49F83l0VV4qqps7thH/hDUbulNDSVslZri1R1NPPTxhUFm&#10;v+4zMv8AtI/JjFegqBJ0SXWzqH123w+nn/m6T0GzXqsfPiq+mrnqYcbT8U+iamnapVtFPXwqsbXD&#10;EKJYpDpvY3/V7dE4JqOHST6BtBRuIH+TpG7J63ZMfTncGPXCU1Lk61kmeiNRT1VSp8Hh80w/dF7R&#10;prd7HgFWI9vPMte016Zt7JkFZV0gcMf6v8vQ1Y/bdThKihb7XI1OiqNbUosdXF4IoIWVKSKCQkSg&#10;i4AkZgv0sOPelYMCD0raMrSv+r8ugD3Q1Xmt0ZHc7RLW0eBjjrYsVPKDDTmO4KGoIsAwt5kJ/Fhe&#10;3t9AoQKPPpBJmUtSoXoZ+sMNX47aGW3HmxHDUVUdXUooInMMNVH48XTwU0dgYVjNpnIJQgHi1/bE&#10;zDVpHDo2sEZYDJIKEj/iujC9U4mp/hWKq5a2SDL19FUQz1MtEYKSjHkCRuJJABaRLLrBOochT7Lr&#10;kjxOjO3YrGNXHozeI2usMFS38MISnmWn++knpohWUsyh53qEUhBHE5LXeMAA/Un2yqlurPIvTLuW&#10;XJU4kwNPSVFc0yzzR189PQUkc5gYeKnjrG/anQD9vRI13UD039+YAYHTkfDpCsi09DWSVMVEcYZk&#10;pf8AJmkq/wCFV1aQsi5FqlX8glezQlYvSwspUD3Xj0+MA16l12PyShpKZsfS1uIiZcfU1UnjqzJ9&#10;ufG9TTtd5ivJRV0qT9BcW966uta/4Pz6S+SNJFEHpjNIP4asyMtLPUvkMgrXqQIVVfDAJrMdViDy&#10;wPvYpXPTvaAGT/V6/wA+kysVQySzUdMMbHRtEamASp9+JXhIknswuQzWPpB4/Ht4IpGOts2noHs3&#10;1dX5jO4bI1dQY0oFnyLQPNRz1dbVKjBniZrMU0ECzKCr82FvbixsqlfXpBJbiR1kJ+HoXsbgKmT+&#10;ELW1WO/ic2OmqJqRHmnqaaFk0hq+oiRgJFsqyTaVb6Kr+/C3U4HHpSJKUrx4dOWEwCyVM01W6TJL&#10;JNEKOJTWJV1Mo8cdS9DU+lY4yo8cMZFv1MSfT7uLXpssD0oJ9o1BqaKKNc5emoTRynGQeCox1RTy&#10;mYzS0zIFjST6Lo0s36X+nOzbhOmz3euPTrLTYqA0NYZZZpYKyeYVU83iee0SFI3lWEACHV6Xlezq&#10;3AJFvdlXSKjrVDSp6DmRcvS0tfWVMkNVDKHxcNFXwQQyUQSUC0TwaTpm48ZK6zYFifx4gEUPTRx3&#10;H7OmHcudqFmNBFPSxVC4uSOtmkWWtd6lgAKKR3sI2vZEZR9Sb/T2n62xz+Q6DqbcFbWyzUYLPBRf&#10;tusXkqHo4ljAnQqgBdm9UZ41KbaTb35o6ZI6okmo6a8PL06SapBS1cVRTwSQ1s9Q8tJTvoHjoYKc&#10;tFPNSsD41g/U0qxMWe3F72qwLY6rqVW7eP8Ak6TlVlLRxV9dN49bhKutFdSPeSolJxLNRU4LoSQW&#10;Z5Iza54v9NrDqPr009wgSrn+Y/L+XSdlzyx4+atlqonlrjX0lXGErKOVEZxHL/wAUFobWVSQQ1yS&#10;VHt1bc1pTh0gkukCEhsnB/1DoLJ9ypCgoqGKCeqikpaCikUpS0dZAbyVkFXRS3b7hlJBlWRVXSGH&#10;J9qxFnJ6JJLviqip4eX/ABfSQqsjiYHyMKh6OkgrVnp6WSSSSqRZV1/cGWmtqliI1BCtgLM315c0&#10;E+VekfiKtfQeXU/EbsppPNMHq5jG6aaUmkiSqq4Vt99NjlJEmkW1N9T/AE96aCuKcerw30Y7ify/&#10;y06n1u86SFal6HIwxg1CpLUhmqK6VkUGabH09QNTx/7raNgCADp496Fqa8K/l1Z9wHxKaf6v9X29&#10;LDauZpa+YkVAnrKO7UZp3byfaVa+SoSikJ0N6RyrnyKQVX2nuYSq6eHXkvVcVrU9bOX8kLadBvGX&#10;Ob6rYUlrMfWSY15kVY6WeFPVRsiN6ldUA9XBuDxx7K7G1puOryHQY3u9eVhGetn+EjSpvfnx6Twp&#10;UAEEP/vv6+xuNNKn16DtaNT167aGKQhh6SnCm1mbm+kfi39P9v70fOnDrzfD1njjUEhrXIJNytnB&#10;4s5HPB4PvyfF0z1MjRTf0gm3pFgXCg8qSObX+nt8dOJw6ziNSeLgra63+nH9fz791tvh64/SwtcX&#10;Nh6SeP6D37rfXMBRawP15t/ZN+CB7YbietMcU6xSRqQfSLDkC36rnkk2AP8ArDn2lYVqD1Q9QZqa&#10;JtXk0gAE8Rk2H0Gk2H0/r9faGWJGqD1XpolooytwoKDjSbf15u39B+fZbNa+a9aPz6aZKE6iNKj1&#10;EPcg3/J024At/wAV9k0ttqbPXgQesJoACWOlLsOLKVJFy2kqCTx/X2yLNganh17rktE3JQqLHmNf&#10;6Af0IPt5LU0x1sfLrv7HUVDBmkNyRIqKxI+lrDn/AG59uCwUnPVNak0HTtFjQo4W/wCDe91uPUAv&#10;9P8AD/bezm3sQiinV+p0dDDJx6QRwPQwU/6y/Qf737MEtFbiKdbGM9ZDQFATr5ABGgWW341Cw+v0&#10;9vCzC5Xr2a46iNj3JurLaxJuCun+oW/+HPtUkQXhx691gaOSO6FSAFINraePpb/e/ahFNa9bBqNP&#10;UiCY8HTazDmwZj+NVv8Aint0CpoOqdOsE2om1rkmxLAWAHBUfX/Xv7sUIFT1unTghsebMdX4tpA4&#10;/A+n9OfdOtj4T1IB1Aggc8kBkKjn8Ece6t8PXk+LrtrDSLXvwGtyNXPA9tdP9d8qoPAIuLfW2o/V&#10;h/vftLNQ16qc4642uLEkrbjgcH+q/wCHtMRjrwUA1HXYReAbsF+pNgTccfj20xoK9b64vGvAIsbc&#10;EG9/z/T/AH3+9Fs7UHTkYqCOseiwJ4IBsdN+OPofZPPJQnpSi+fXkT6kG4ZhqVbfVfp+kD/bey92&#10;4/Ppw9ShGPytjzbjV6r8en8e2149bXIPUlYyBc3uLHj8/wCIv7WioFOvUwT6dSwNRVSD9b/Rb/Xm&#10;/tR1TrDJCrcqPz6RccW/J93RtJ6c0GnUE3B0N9bWAPqHB+pPtUvVem+STxEqQouObW/I/F/oP6f1&#10;9vIgYV6aBoajqJJMP0m34Nvrxb82HH+t7fjSmR15jXprYkSMoU/qOo8KQuq4AVhzzz9fZmoxXpI3&#10;E9ZWc2XULG4Bvzweb8fT6cj2uh4fs60OuBsp0qoNvXY8g831WH5/p7e631wZiNRI025DEGyX/tFT&#10;+P8AH3dOPWj1ElKHjSJFC3B40KL8kL9ST+f9h7u/w9e6ZawqQTdV0HhRwp1jhbgEgW+ot7Y6Y6SF&#10;dEWDqQFV2Kt6hYWH+6yACP6+0c0fE9ePr0gcpTJpsoQnQ7MCbWABWN3YfUH6E+yW8i7cdMxefQLZ&#10;xBH5Q4kCidXdbeR1jT0nUE+q83B/rf2EL9SqMOvR+fQfyVSUtVIiykMpUC9KTJNCx1KqhuDf/H+v&#10;sKSpWo6UhRx6faLI6ZJV/wA0pQCzMkdnY3Ls7fRQbgqv0P8AtvYbvrMtXpdCAF6FzbTQ1DRVCLrZ&#10;SupbhTLIbDQFIHC/VSLX5NvYOuoNB6NrdqrToY8dNqCo8tjpCpEStzYXXn6kj2XVIw3RmtFX59CF&#10;QFDGtwbkAM5dQOOLG1ze9vx7N7dlKgHJ8+tdPcLhj6UX0iwAVT6l/KN/xT/Y+zu1ck9oGP29MyKA&#10;ajz6nqhIuSATz6v8Ra1uf8fx7O7dT608+k57uHl1y+3U8BQ319K88EXufp+fZ1EccQemmWv29eEK&#10;6gAqi/HB5Gn6MD/vHtdCanpOwoc9ZFito1Ackm1ubDggj/H2d24pTpjqXGlj6uB/iQdF/pb2dQHt&#10;6bYZ6kBCrAcW/PAIbjg29mUcgqK8eqNXT28euRCsBwRwPrZQWvYgD/AH2Yx/D0nOqvd1xI0i5/Bs&#10;De1webW/1/b44da68rcC2kAEi2k/W1+bDj3dPi691IBAtZV0k2JF/p/h7e611lA5sxuCCQLXuLca&#10;j7917rPYMDY82N7AW/1jf8W+nv3XuutIBUKB+RfSPSD9R7akNBXq8fxddOoCHn8cA2IPqva4+vtM&#10;7efTsh7T1GKk8EccKLC9/wDH+vsvkl49eSujHUeQKGFgdQvewv8ARf8AePaCaXFT14qnE9QZdTAi&#10;y/k2AAAsLAkH6+yya4Y109WVFPl0z1L+osCtiLFSFsf6gL/iePZFdXRqQp6uUUCo6YqiQIh1Lfhj&#10;p0ji/wDTgcD8j2UzX2haSHj1TSC1fPpOVLKfUGP6CyaRpN/6kEf70PYavLxCCQfy+fTqpT7ek9Vf&#10;2zYPwL8hhcG8nkBHNvyLcewhdTFiSc/5/n06FPE9MNQqkBbgIWLEaQVYN+CxX0gfgX9lbgsMGnV+&#10;on2hZQdPiCsSynSwIPKsqlf6fkH2mNuTkY9fn/q/1eg91DrCFR/QLM3pY6fIrA3Avbi5/UPaCegO&#10;OHl0+39n+Q6Y5o3VSyaCv18mrTdvoQA39Pxe3N7eyi6WiAj/AIvpjpvnhjW6FAUso1KdRQiTUFNu&#10;fU1x/r+yaYAY6di8+o49MhUFPKGuw1a4/D9bEuebn6Bhx/rclOr0kpXP+Tq7/D08U30HqVXe9rWk&#10;1km7KV/It+TwPx7VqSOHTHTlAFaWPUrrGgZI7BW9TG4BjAA0f6kg+znb3VpgW4cP9Q9Om3416crN&#10;Imo3JibgvpBYfUXQgHj8k/4c+xTUuv2HqnTLWwhkPC6y/qIJLAFeCn1Fz9P9j7JbhwrknzPXukzU&#10;wr6+AX/bWRQylQqetXAt/sSP8T/rlI0oHVSNXSayKiyxEwguj62ig8hQniMnV+fqbD2nmmABr59V&#10;A7qHpOOxWRNTrJNEq6it2vzdQSv1tyF1f0t7TRz0YNXPn07x4dKKGpRacjzKRNGqaWCBWYHiV4gL&#10;hufqBzaxPs8juo1j1auPXtJ6w1FWHjJLAKFMbDxLESUI0GJuTybsDb6j2xLeRsvGvW9J6hPUJGrL&#10;AHhV1VwHszRNINRlZ2uDcX1aT9L/AE9kt5dgIRHw60BmnU2mmEjiHxpwySsqDUxMgveBvrp45AJ/&#10;4oE5JNbUbpwLTj1mmca43MgRUld43kIVtZFiHP4ZR9PaWR1JwcjpxVJ48OudOzDUZIwrzOZEmEg1&#10;WjPDAgmxb62P1/pf3WNifj8/Pp5VC8OsrxqZJPU1tYZjGQqqzrdQnBLE/gn/ABPt5okJqerdJTLw&#10;00odgwXShUJN6yXvdAka8MT+VuAP1fj3qNE1VHWnUEU6DesoTKdMbpIgcROkUBXRb1eJaoDnm9x+&#10;frf2qr6HqiaR2jj0mX2xFJIqCGJoQZZo1an8SeTV6UkmnuXckWOqS1hwL+n2oVtXXj4dc9JfJ4pB&#10;DI1QNT+R0pmWEI1MW5lhaFQAVAARZALKLn26sgBCnpxSK1HSamx02oOPtmJtH40mSTTLp1Jp1WRE&#10;UDlhyfavWjDpZHMvA9QxTyo5+5hijVIdKVKK8swqJHs8DMp+v54FyPz7bZQDTpUDXqdPSxwyQ6U1&#10;PT07zwusK6wjj937eIeolzyVYk8+66ADkder00VLSQFmp4aasjhb9xZHvLURVK6pBS0agqmn6Nqk&#10;DDghfe6eXXuo1LuMw000Twu0YZWhq5qlgsFUG9EeSqJrlieFVF5PIZhe/uwhTiem3QPx6XdDuIzR&#10;pDU3Imji9Qm+30RRvdtKxLo03/SC2qw+p9p5YM9vWhEtKHpYx5xVYy/dMiaytPIQFpFjVQqwQqxD&#10;+sglWc/W9vdAjaj1bwk9OnCLNJUQRIqo0cRDsjBUkE7tqYS6vrGCbcAkk/j8OiFj14260rSnTulR&#10;BpfUyiS8SyQxRAiSVidUYDLfUo+lrf7b6WSHS2eqJHpavSIy+Ngqoikckiyl5idTIyCnQFDI6uLF&#10;9N1Kn6G319m0CjHS1V7K/wCrPQJV22KWrkncR0gZZwZlM1RVXiVjTjQykRtfktzcfj6Ak3VtJIHH&#10;5dUaNT0bT47b/XZ+QfbeTrU/u3VNHBRNUvqkoJkAi8YnbX5ASy6AvKi9z7nn2t50a0kG2XjDSaUJ&#10;8yf9X/FdFG4WQP6iDh0cjdu3aitEWewcq/cwqXRo9OiaMG5ktT/qcAXQ/wC2B+nvJVJFkTUlDX0/&#10;b0HJE0kuelhsbd1PuSjXHVrf7kqaNoHjmAVqldBOsAAfgctexP0sfe1Go06aSVHwOp2RpjSrJFIC&#10;1OysILKJWU30vq4A0AELz7UxLQ/Z03L28Ognz+34lWQLHI1O0c0YSILIZIpl1WjFgDY/U/X+ntYq&#10;I4oelVvP4dKefRMN+42KlykcpvHG8viSpanRHiU+kw1ECqGdiAbRG1xz7LLmxdWDR8OhnZTiSL5j&#10;rFikkkxf280UmqZKmcrIkN0WNvHSzQxEHjgBgylgTwAD7XxQERAHPT7Gr16DfLYZaqskg+3Vadzq&#10;mkjiNbaVUE5FTFNcBr/rKfpA+g9lVzCI5uFOHRhHTw/nTqJ8z+jofk/8Kt6bU/alysO35TAaan++&#10;qlymLgapohSiw1cKFZQAeP6j2KbBleJo3/EP9n/J1G3NFqTGZ1NGjNf9X5dfOdk2Nlajs2DZq00v&#10;3/8AHkw70LQBZDUJVinliMem91P1BF7/AOt7JZ6RI+o0pXj0qtT48cejJan86dbYXx7+Ok/X3XG2&#10;qfH02OiqKqBYnWtgYJHUxxKZ4qePSGeRmEmotYHhr+4M3W4kuLx2YnBNKenWSuzwWtjt8cUQyQCf&#10;txX+fTL3h8bMT2rjK+IYNcNnaSmE6V+OxrKlFGsgnWSd0C6p55Aqxhgb6iAfwDjljfZtqvFYudGM&#10;V/Lom5p5fsd9sXjMYMmcgdE9/lrVeS+NPy+3L1hvNji6bdSVjGrqUQNMkjM8Mjzx38auf6fQ/UD3&#10;kVy/u9veXCTRtqVx+zrGfctqm2W7MUykaDT8uHV13y92zU5brJ2oadFzm19wUGRpcgFjIkoUnNRW&#10;Qo7ArGCfVVu1wQLmwawFm6hHgHy4dITMGlVU8+PVTu/N+Q4Tdu1910dTJhNq7zwhoZaqvpY1yJye&#10;PAhaamRvIjiSM3hmjOhgQAbgew2mgUJ6OpGMBWpoGHQV1O48h1D23tHsXBVENZs3MpT1WRip6mZ0&#10;mkSqP3s0721CuZraVI5IAB0292YBZQw4Uz/q9empmZJFxUHqz3vGuko8V1/3fiaGikwWZ/h82YyU&#10;zn7r7TNsn21a8NNr8CxW0yMxszavopt7dZxo1Dh0bRUoMY6If31tfKbN3fhOwNv11VRRZOshkkq6&#10;ERVbVBqZBkDkaurVSNchIaBo72W1wPoUIAE2v16NNKhRJGKE8ekPvzIV25o6DctLVYzJ44hcXHU1&#10;s06VU9DkgxnVIJBbVcMXlvosb8H2/KwbvJ6VeExAI6DfB7YXKVVFWV9fVY6vzUUSoUoKRU+3pKw0&#10;sMJkqLLKiKvEkCnyAc3AsWYzHny6SyWQrr8z0ZH7zcnXuNK18Em4MNmGeGsosvBPmqZqSOMsmmhr&#10;TFEGcKRMQEEQPCEAH2sVlVKUqP8AV8j/AIOk8tozR+E5/wAvTDjumPjT31UiXFVVX1BvopC0OUwk&#10;NJgNpeVIjNFTTY+FAq1ZceMeqHULNdwffjZWN4oHwsPLy/Zj/AOih7STVQ4+z/KOhMocT89/h7HH&#10;mMLlKzufqbHfb1+RyW2y2f8ADRTuEjlyNN61aoQgpqLS6ALl1+vtLPy9JaKWC+Irfw8f5/5OkLx3&#10;cFSe8D0/y9HM6G/mh9Y9mQ0uL7B3JS9f5qQiCrxNVQM0aTwzlWhnmmI0SSAhvK9x+EFx7BW57awA&#10;ktwaeY6rb3qTHRIKHo3/AGJtbYe+to5w0VBt3s3HVWPbKUFLQx43NipnSFjD9ypW7aNRKkAGw+nH&#10;sPiS7SUBgQOlot4XBIHAf4etI/5ObOwm3+0d30dFg6jbNPTZquR8bJpDwKHLhyLAqrM1lX8KQPYn&#10;XKCvEDpy3R0io35dFsbMVmJZIHeOphKrIsUoBMehSV8Osfp+pJJ/4p73p6d6X+1ajbW6ZjBWVktH&#10;WfbrHrlSKnWapL/t6TPpCWufISwPFwL+2pdYFV6WwCKQ0c06HzFdZ0uKNKlTU0XmyEdRxj5KdKan&#10;lQAxTyyr+3Ox/XojdWta6m9gUyXTMxqOHR7FYxqAfXpT7K6/ze6914nZu1tv5zN7jyNVDj8ZRUV5&#10;5KtMpJ4kkjhRL6NTMzyK6hAPwAbVknAXW3+qnWjpQaRkjy6Oh2X8HpfheuIl+QNPjsnV7nxRyWEo&#10;MFVjMYuuiqiJKhVrqAoI5oQWDLJw5B0ahyE0ss04GjtB69DHbx1lc1A8vn0Qvs/tlMhJqEGOwtDT&#10;Y37P7SghCzPSwysKKikSzRwqF0NIqHUzKWJufa23s6LWtSekE9/RyF4Hone5t21GWdTSy1H2MN1E&#10;SyEsLLeSQkcDUdTAj6j6n2aIgQU6K5ZDIeku6FrMqMzLaUSllu8rN+lgVN7C17D6+7mhHdw6a446&#10;GDqrpLd/beZix2GoapKGd4456ySIlGj1gPpQ88G9gbH/AGHsr3Dc7Xb49chHR1s+xXe7SiO1QhfN&#10;vTq37qzoXr7qjFBIKZcpWuFpqrKVC0s1RTSKoMUWNlUK0NSZtQMkcjNoBUMnN4u3XfbvcpCGNEBw&#10;OAI/petOps2Xlyw2eADTqcjuY0Ofl6GvQhzy1E1XD9xjKmkq0knoZI8hV0FPj54o4vPDBV1FAhtI&#10;xfWJNDSgrpLE8+yxVXSaGtPMAkj7Pl/Lo7JqQaUPoSAPzI8/mcnh0k6zJVEc1DMajDU8MUVVVBsH&#10;iqpqczUzaKXGlcoWlkedh+o2Um5039qQgNRmpoO4jz9KY6YYsAGJApX4QePkMj1/L5dN+QqJ5DSt&#10;l6Ooho5YzU4+vpn1U0FVWHzVseSmjCyIdQAhCx6AhK3PNvIAK+Gc+YPmB6Dz/wBR6Yk4jxB2+RGa&#10;E8QT5f4OmHIw0kdeYKiTFyVbQicVVRQ1Bp4qKcGOGX7w+lLH9kqfTf6fj2oXhVeA/wBXDpLKBqoe&#10;PqQeHlnpFVq0FWsckCGTIYmqWjrIKc1ctLmoXIQPSU0yi0sYKr6f1WuTb2+pKjPBsj1HSRtJpTiu&#10;DStD9nSHyMlTShqjJgTVT5KqMVJKkKxUeOjQeEU1PSDwOZwQwjYk6iLfkBQukjtwKcfU/n/OnSaT&#10;UMyZzgVpQfIfP5+fUPSsFdXU8s1UKatCY4wzwprNMgEtAYYHsIqlXGlQ5/USx0qB73XtqOIzUevn&#10;+VPPz6aIGtgTxoPnSmKeh+fTbl1r6Y1lbkZoDUVnhrKwUMEmQqNAYU1O9WNIgiXUNSgm0mhircC9&#10;0KsAF4fsHr9p4dMyalq8nn6ZP5ngPl654dMlVlDEBC8VXFejp6qMNUKtPVRySkNOJJR+y7qNem6O&#10;blSDYXdVAaMacfLH+r5/LppyQNBrw88/n8vl8/29TaKriM1RJW1DUctE4lZqst9xFLNSC4hKIGao&#10;udTAoVUEgk+6sO0aRWvp9v8Ag/y9OKV1Gn4aYP2eXz/ydOMEfho8mZK6GCsMMNTSUlXSppaakTU8&#10;iGC6SqYiGOoek6ja490NC4AGOB8uraaKe7PkPs+z7fPprE1VLNLNkRDWiCi8PhrbPRimrIiagJj4&#10;BqOglAqjlL/Tn2/pQYTFT5fL59NgNqrJ5D/Dnh8v9npr/hiy09OglpKXzU8KT0VC37f2UmowVtev&#10;MWosrCOPWXJI1Ae3a58+Pn6/LquhSABTgOHpnJH+DzrTrqWko61aKn+5/hZUxxS1GbhMAp549SU9&#10;RVTaRG4Zh4FEhIVjZbfX3sEqSQK/L/N1UqjAAEgDFT/h9KdMmRjSAS0r5DXXrUQPFRzT1P2uSkay&#10;VMc9MbFWT0hdTgMp1AsLEuqAfLHmfMfZ0nkUAmpz6eR9ceVPL149YpJYJshSplZampiK1VLJHRmI&#10;QUVQiqUjhcLqESCxbQTyBe/093FQDSg+Xmfn9p6o2kyd5J45Hl6AfL/L1hlxcVZHPJFHNJpmk/iF&#10;MKaSkpYgko8cUdQwXyekBWIjUsWBOoe7h6f5PP8A1V/ydNOit6n18h/qH5dNFVSzRMrQ+Nnamao+&#10;3mleMUMgnCxUlYgAUXugi0D1X5Pu6lDk9MsO6vEDy9P+L4dQpoaqTXFLHNSVFIXkrKl/3mhKsEEc&#10;c6D9sJ+ngnVzz7fXwxkZB4dUetMYI4/L5DpvNLVikFTLTyTWDyFqchZ0eS4hkgRgz6GUA6tL29IA&#10;F7i48OozT5dNBWpWlepeNqkhdKOpo5nYUiuqK0coqWqJAfuZmi5Hhk58ZPLKA4X3p0B4EcerRkBt&#10;JBOOnTKViR1aDyzVssglWlqZiKiOnlXiQEQAOLS3XQG0pf6G1hWNa/L/AC9WmNMHPp/q/wBX+YIJ&#10;ch4616uXzq0cz1ACqiqZdX7TQMPSrWuzFQSbkixHsyRCV6JdWl+jV9a7cot/ijp6bIQUzS008kiT&#10;Vz05l8cZmljpJ7Mz1KEXMRUBlI1XAJJTdP4BOPz8uPQs222jv0Cg0+X5HgfM+vy6EDGdNYLc8yx6&#10;6qgllDKs9TC1NHHJAwWZlghu00QDr6EsQzciw9pWvZIhjP8AP/iulY2W3mPmPtHHy/PrpeoMDjam&#10;Suq6aoZJxU0FFJLQUsFLUS0jeGI4n6N5ZFEjN5RZVUk2I93F67rQYp+38+mv3LBG2ts1xw9PTpb0&#10;mKw+zqKnpP4rjae1JFkqPHzwwyLB9yLUgeqnQGeWEMBK2lQG5XVwfaCSWS4NaH/V/gHS+K3gtAFD&#10;CtAafbj8yOlE1dQyJWn+JUk0kuJxpkoKeZ8dLk8wZmXG1VZHOis4kTl3p3LP6bkX0+0wjaoGkjPH&#10;0Hpjp1polDVbyGK0NfIkEdF2312TRQU9ZQ7Yqp/4vaSFsfSxVVPQ4J4ZQa6SoFReRp5ArAmKwQix&#10;txc6tLIkhphj+ZHlw/y9BncdzhoY7Zqn5YAPn9vQL47bdVUQ0ubyU9PPV5Caop6KlWshLSlQWgnq&#10;Wl1BACwJMrJdVKgFuPZo8ka/prwHQaEi6RJI2T0bv4vdSvuDNT5GqqYoayiz1Di6elyMM1M1RkZA&#10;0jV01QqlI0iQSCIA2P4uDb2EuZb7w4TGgPcK1HoPLpDc3IddMZx1fF07STbSyn8Ejb7OjqqqCuhf&#10;B06V0NP/AA+lWnEUsMthDO6aRwANCszAk29wRvMLSHxAKn58ck/y6KpF1Ur0P+exm28hmtwVEU0T&#10;pLS0M2WrITeOupVXxR46dKfiYI7OXUgaW/HHsnUTrGqkcOtDBr0TvIYmLEbuEWHoVq2mnySU9ZLV&#10;eHFx+VwI6LVZPN4x5PARJpQlCVPtc9TEdZoBT7ft62Ca9cu9chhttYmspwwx2QosVRxQVU+rRSRx&#10;GOdJcpWvcyNLIWgWUpa9rA/X2xtySvNkagcU9fWn8q9K/ERVA6q67mwlHQyzZGkkaeLJ0OTr8xSV&#10;/wC7VSytSLk4ZI6lEjM8dPEAQ+kLG5Ci97iSuXJDKwjcUoVCkelacPIngfXpqRVU1HmOiZ9VV2Qq&#10;d2zTV1PUNS1OVUQSRQxT0NTkIA0lJFNSOp0MsojHmVboCD/gB5u0Ua2dEOQDUegPH+VcdUjFTQ9X&#10;DdPR0eN63bMGrpanMbgo8hUbnzOSykU9JTwyl4saz0EfrjqkbVEUkuxYXAPpPuDN4V5Nz8KhCoaK&#10;AM1wTn0P8hQdG0QVV1jj59V6752xvndk9VU5KgjknaejwtWI45Vpvs6ucxQSUTMPQ5kS6yD9R5Zb&#10;n3Iu23FlZw0U0GksPtArn1xjovliZ3LAVHVufS3SmDg6+27L42qZkxqLBU0OOFEkElJEFVDTspZf&#10;Sxd5mBU8MACR7hveN1muNwlpWgJrU1qOPH19PTh0aQeEigUz0IGI2ZmqPDiFpKiox0VdJDX5FlcU&#10;tLUCXzQywLUahaMFLGRdTK5b8W9oWbxG1hdNeHrwz0ZxMCtDw6Dff2waKlhraWZ6l8i9J99I0+Db&#10;JDLCRtMFUJWRqeeCVjohb0+r1PwAAe7MtxJOoRarX1pTjWg4g04+o6u0GpSy9FCbaiYapjfJ0+Og&#10;rHppaOtp2FPNRyVmRka+NYVKhmeGIJOsKx3jUkrYWHsfPBKvCpXjwpSn+qleimYUOePSn2Vhcbqz&#10;cGayKRvR0b5HGVVQy1NdFS1EgSOomkp1M9ZZ9RiiSFbC4YGzH2gvrclFKAAE5pUAkfbw/wApz0gk&#10;oRRsdC1srcI2zm/vMZl4JBXQT0ldjMjjY6eNpJVMdTkqJAXijaXSfIVMakDUBqJ9hXcdteW2LMuV&#10;IowPl6GvH8q9Mxy+FiuOjybegerNHJhfJBJh6ShjppJ2P2FVPkH8tTBHJNcsxiUSppBAVr8MLewJ&#10;cV09/Ek19cY600iEE0z0YbYGTylPuMSyorUNcZ4q3C08Nqiinkpz9nK1c36wdPDEkHU309l5haRc&#10;AkjgfI/6h0hkkKt0drBYXIvBFVQVOOpmmpqeqkqP2zRxKkYi+387WVWYgm5YDj8n2YW9lIQJFx+X&#10;Sac1z0I7bv2tgcZIldufBxIBDHNPBStMkQe0bt5IAQSnAdjYH68+x5tbRrbiMZJ9FqekMkJkNemO&#10;q+RPT+LP3F6HL1uPqFx5meWOF2dY9Xhp5AH8Z8YLhBcsP7I9i63goqyCAufU4r9nSZ4EU1alemA/&#10;NTqivpJfsKbGzR1S1FIlVUZKNqdo4FKgCSmVyxBFipUG5sR+fZk31LoY/p6VFB/qp1QRoTStegZb&#10;5WYCrxuRnjo9u0lNFjvLDNV1DzJHCs7QzySmJNDQKALBnW3+v7IbjZNzlTSsdK4GOrRxENjorXYf&#10;yZ2dNk6NKijpn8yy/dy0rRVFPkKcR+VGSolIbwgD0uCwX9DEfUBO85A3uZqov8j0fRFIoxqxXoMc&#10;P3tsjKZBqaLH0tN5ZqWupvtqmnkgMEr6Yq2popifGBbTcHST+Db2xD7a7/Wun+R/w9PiSNvPoVNn&#10;d07HmfLS5OKCOKHJ+DF4946eJxpUs1ZPNYxaWIuPWqj63NvZtB7a73FQsoNftx1syRL8Rx0Pe1u4&#10;NliJ6uqRqKljmp5jOhheACtUpRvTPB5PO2qwIhOnn639m8fJm7Wq0aOv2Dr3jwNivSzO+Nh11LIB&#10;XVaNHIIpoKlo3iiq5bG+udQ62FnkSUtYfpFvbZ2i6gajxsD04uioJ4dIGtx22cmpnpchi6iqhm8c&#10;2Q8sWuogbiCClgEZQrchRrIUAEWa/u/0rDDgjq+ei5dkdayPFW1jillqpGeSlp/t6qSgiil0wvTp&#10;TSDSIvGDcICtyTZQL+3Gt1MZUefVG0/n0Szd+1Xp3yEkeNkatlptFbTPOzfdU1Oj/YvGXTRFAAqE&#10;FGZQ1rEewvuEQRQW4eXlmv8APpyOSgoei45mCmrKOSoLVk2iiWapMwSeRXpZllk0aRbTICAHYHQ1&#10;w3sPF2SQCgFTQU+Y/wAnp59KAaivQvbOaup0ir6MSYv7jHy5WnNR52mdamRRLOtDSgmaSaPQREx9&#10;AN1UXuCO5IDFGOqnaacMcAT9pP29GFq1OHRyOu87Q7lGMgnmaqqqysjL0SYwCnEVjDVRTTFSyBQk&#10;VlbnWbFgL+yupEhBGB8+jpJQ618+jDT4Db0OJNVJkkMiqspqNUC/fPBKYmgansBJPGl2XU+n6W/r&#10;7VoBSh8+m5K06DCf+HmsnosfUySxvTvPR0tKDBLJTRzgKtRLZFjdj69DyGMCzeoEe1kaKWrw6QzV&#10;IPn1iymH3HlJamePH1tPmq+kBooKTDo8rOqGJ6mXNNopla2kEs1mAuArfUzhES01EH8/8nReI2Pl&#10;0Gc3Tm4qrziaKuxs9NQO6w5CKmjWtqIJQ8jyT1qjXKQLpoLKAbKx9mcV1bqNNQ2T/g6Ze2Zmr0vs&#10;NtKGihpaWpoKafHVDypDDrcKvnh/eWXycrVuRrR1/PBIHPveoMdY4+fVvDxpPTR2N1ptKqxldLHU&#10;TVtXNQGnQtD9w0JlHjNQjhQUlUgkoP1gcm4v7drpI6TTRpwPRBt6dcYY0FdJQfdrNVRGSUzzIjS0&#10;tPL45fSykSSqBpRX0nTfn3dSVcGgx5elf246LJbSMKWUdEwzNJVbVzlN9l9xViArPipsdNFUx1VH&#10;U6iaCrDoiSxoV1y2c6B6Ayk+zuJVlQo9B61FCKeYOSDnH7ekSU1VHSpwXYO58PNro46GCSntKokp&#10;qqkyixzkzTzwvTMCjFtSRxLIxYDhgAG9tyW0Mi9xbPoRp9BXH5k0/b0aI7LlehJh7h3m2qaRcszp&#10;CaaGKpytLVUNLTz/AL4nE+JKXjUk6zOs7IxXU5B9pfoYjgEU+QIJPCmR/goKZ6UfWTgUJPULL70y&#10;e4BFFLDJV09TFUDHvKKStp62nkkX70TVlIqCnCt6hKkSKfUALgj3QWcSLqByKVGQQfLB4/tPTTzM&#10;5q2fn0NWwpys0kMEgpkgpsVNJLT/ALNPWQHV4YWdh6FUXIVl/qwN+QHtwjFNfzb7Qf8AV/m6sqgi&#10;vRiNt1CjyxCFZq2opKipXyiVYKlUOppFeX0uEXRaNyOGJU3t7IXzxPn/AJOnEUHHn0o4MLlczGKe&#10;J3xdSkYgSUxipjkabl4lmgKojyPpgCyoWUngn3dQFPCv+r/UenhDXpS0fWTQSB654zMwlgnl8tN9&#10;zHJGnkmlqnj1Cp+3teVjIWS4ARbAh01p6f6vL09enRCo49IbI7e+3rf43UZPGSRSFvHNUUK1UkNB&#10;CnlWnlWrd5YSq6CjIGV5CwK2t7sJFp4dKH7eJ/Lj/mp1pkQ9S4K+kpjJBAkkNRBS/eNT/dwS4qng&#10;aZVhMU7hYYmVj5W1frVhY2v7Q3ClqE+eK0ySM/mB1oADh0M+Dq46mMU1RNU1MWOng8KVtQ7Q1KpB&#10;5ITUkCNQWLalVUKg35OkewleJoYGnGvl8/8AV8+noxq7ehSxmSipFoIqqcULSFqh1giWWoi0HypE&#10;KaxuIwCrsbC/q49oVbzPT3hjiT1NznaM+ChWphoooESNZFgnabyJC76GpZIU/c1MCGAWyn1XP9Fk&#10;MpchB1SWbwgaeXQE7l7X3JnqxKWOSuxMNRPrhlQrTJU00MnjAWjn/RCWKxkN6jcc2HsyUKRVu7/Z&#10;+fn0US3srvpHRhvj4anI1MRy8SQtLNNCKelqB4Y6eLTMiPI5YmQSABhyouBb2a7eqmYBTjzr5/Z0&#10;utO4Ubz6sywVFR0dMWhkQhYmWWSGAOskmlVlqIFIPqb0lWPBB4Fhf3KFhBDHGCPMdGZAAFOnt5Iq&#10;UDyNIvlSLQC+tYY1GlUjnQEAH66GNv6+13Yhzw/b/wAV00yFjXpJ7ip3nRwJ0p5pQjUbnSsj+Ndc&#10;k0kMdwdNraQfx/UD2hvlUqfLpwAAU6JT21S1VTWVNXFSyV0lPpIZpGEDMpCJIImICaiR4nU3YrpP&#10;19xnumJyf9XHpFMlSa9BNip0rah6VafIQ01UqS6IZE8isR/k09QZvVGmoEEW5t7QI4rU9NRRUbHQ&#10;5UONq6jEQO70qgQSPMTOwWpWdvHMaeVUYgobhQykEgG309ia1agr0dKmpc9QazaWLkhH3UNNWU6y&#10;eGaI2iMyhLsNViJRJbQSysS1tNvyYeI3VAgJp0BnYOxqXcbZONKOjBlpEp6ShlqKhI6eOO6yQ1Ut&#10;OA2lWCjTYKLH6i4DM1wEw3Tv0sboWPVXu/MZJt/J11dWjHmloqmFGFMKqKGhRpPAI6bBuvrkOv1O&#10;xVOAV0sSfe7YrIPDUZNeNM4829Plx6KmXQc+XUGn+3pZ45XFQaAQFkqvB+3LqTyePIggEyMSli6u&#10;AxA0kD3t11Jppn0rwpjtxw/Z1sUrnpf7Zj81VSwSmCekn8qyTSQxiYeIhnqcp9FAOoACMAILcE8e&#10;yi6ACkjiP9WOqlQTTqfvLErPj0pjSjITmBxCkMtPRwU9M8mmhNXo4ndrKXUDkcHnj2ntGCyBlOkV&#10;zXJrTNPTrU0PZ0SLdW3/APLKVK6hiycM9K6RRUNQEpzUTSMhao8guZBpCatQCrcr7H1nL+lqRtFC&#10;OI8gPLB48fmeivSR1Dw8seKjp44ZKpKjV4aVMa5lqjVufAaZqiYEyCJtLPJC4MfIt6r+2Ly3N0xq&#10;Bp4ktwI8/SlfQ8ePVNOehv2LmkqsjQwP+9LSTLFFPkFjNBkg6+KqgeeQalYm80SOSTICo/HsH7ht&#10;HhqXUUDeQwV9DQcR60+3y6sqVNB0a7bs0yiQ1skshq3lSNKo1FHSqKVP2qeN3Uu4AGtptIAYrGx+&#10;p9h+SwRVAUU0gelST5/L7D5Z6UCE0qepVVkRMyVH8MyMtHArwGaqgolnqF8YmlrDT0RWMU5ZgqJE&#10;wJRLgkkgbSARGmK/y+zOajqhSnlTqJHHVvBW5Odo3gVZKqIPSJT1rwU/7JlpWkUssiDyNpkQn6fS&#10;4PtQVUEKnE/PGf8AV5dbEdBq6eHkSNzTCWoZ54qaspJYoKdoJ0aHXTwzPHdwy6ZWAP1N7/09o5Uq&#10;teGSPPFP8nW30kdvTRMstc1NBRtSVDxNM8wVljNFG41PRzJKg0S67vH+q9rcey6QBVLNivl6544/&#10;1Uz0yTXqHkKWhSix9M7O8rSgSGSXwRFmQyzy0/lJZgIuGRWAViGB4v7SLl2OKftz5VoMZ8yCCOmZ&#10;gClOgL3TBXx5YmSGWQoklDLPQeeWpx1LI3mpZkYHnyIdRCAEjTqbSpsKtrMZhxSpyAeDHhnHkfU0&#10;446IZlOv/V/m/wBX8gw4Pa0dTVilSCqr6CQvl6LL07xxUdPT07GLwQ1q3WeSQqIXUxaiQb6uPY42&#10;qFrycISFoApBGc/LyHmKYoetpAXwehgx+1Y4DUQa6mMQU0M9bT0sVPRS1VZVr5MZSeExIVmmjB8r&#10;Jpufqo/EixWdvAgVAPl54Hz6VrYimess+3aGpgWNYKJqqmqoQKW0qx1eqTxSrWx6bxyJcyLEAfUt&#10;7FT73JawvxqP9Xl0+LJDnpjye2jNLJRlFykSyRzU9XBDEayamP7VDXU07/to0rXDXY6dNgPYM3fa&#10;UWrjt/1ZB+zq/wBMq4PDpkjpY8epjR54EXR5KGahSopEp4ZPDULPV1IsJlYllBsW4YXFvYCuISH8&#10;MgV8iCRnyx5j/B9nWjHpFR0ncjV0lKXjnQ19NURVNTQSU9WUo2hkjJFKqhLpJdQrKwIsy6Bf25DE&#10;XoVOkggHtz9tfMeeOmn4dIrKU8NQgoqypys9RHQ0z0/38NPXV1N5V8wjkr6fQ8lOEt+7KWCleGXh&#10;fZrbAqdSqADxoSB6cDgN9nGvSGVaHHSWrqqM0k9VNC2SKn7eR6aKnSRYTZFyBEpRWdtRVUupQc6D&#10;b2cwW5Z9B7a+v+Aenz+3qiAUNemCuyKxQ/fNNHQoWgieeOshrfuvIogEjChVkL6WjSILcggkKn19&#10;mEdpnwwCaV8iCPOma/nw6d0n06S1RHWOaT7qXz0dK00yz1ZjEzpTsaYCGpKmSR0dhqWQKoNmbjn2&#10;tSBDqpgmgoPnnhwpjyz04Yx0zZKjLRRxzfeVZ8LRp9vJTE08MxEsmQqTDpVYYitw6ix5UgkCz8EK&#10;hqrRfP7SPIf7OeqmMDJOOgtymNqKmFi0cFVUyzJSVdQlQ8NJLN47aqQSC1iotJIQQpH+x9iGBkSi&#10;jCjIxQ/y6uAqmg8+m+kxeTgSEQCk8ccUjzQzmQ1qyMGjgcRqEjjgDcpI3H5IIAPt53hJJaufTh/n&#10;r/Ppp/i6lrhJaWKpkFV9vLUUMeuHHZGKWKcNOIah3rZAYFLsWVogAFILayQB7bMgalRUA+a0I9KD&#10;4vz4nqnTzt/a9TmMplKOKl26q0UCRirKmpfEywr4YqwwwiQGwVvIigAgatX09szTBFT4yW4inGp4&#10;CoHrx69QkgDo4ezfjx8doji17E3ZveTLTU9NG0GHWmgNRVV8NoIjWUoMyBdIMKSHRY2JLX9p/G3B&#10;wTCEAr55p5YBxX1IAOOl8VihALtx6Eug+K3xL3BAExO4d0Y6uklqoZKjITu8iVdOSEE7ojRIUsWK&#10;q7MSL8C/t7xNyA7yKeVB/qP7eli7Pbuurxafs6K12x8cqXY6y1e1N4Ue59v0s81RG0sskmWx+RHE&#10;tTPOmpDH4btCSC2pSOPdvqXX+1WhOKjhQfL1J49Ft1ZtbVFajoBqPAiJpoC89VH4iZ5Ya5oZDWSs&#10;Vh8k8o0utjdVAu2uxFlPvz3AoGA0niBTFPSnl8z8ui9jQdLSg+1pFahnQw5OvijgLowi889EmimT&#10;zsrhUkS6yu6gE+ofpHtBJqYhl+AZ/ac49a8B+Xn0mDgmnT5KIRPXAKolp4YBGK6serIYx6la5UoJ&#10;GFxAyk2Uhiv0X2yBVFJ861oKVzn8vUY6uDUVHTNOvgmlapkpKJPF+xkKqSkpI6jVZnphTi+rU9ii&#10;sAzWYoi/l0DUO0FvUCpp86+R/kPM068Pn0z1+XWKlqA0UolpoqcxtUQhY6w1DCCWr+zkjWV4lLai&#10;jKGQm4AFx7eWMVFBx+eR/kB+YxinVyUC9P3XO7avamRaalnqaZ5I2p6abLpC1MjSWpo6n7kuTeMa&#10;gI7AlSSi3Htu4UMAxAJHEKTw48OPnxznietRyaW1L0amr7WwGapKekr8f/C62noVnjycAcQy+SXR&#10;J5I6hfImshZYrMDcglAL+0KsQa8amlOJxw4Y4YPS36hXXPHoQdmfIHbewafIVlDWy5qSseVGo8hA&#10;JRj2go2SnShmYqq2uQw/TyoPu63EsdAq0x5fb5j59OG5VR0APZPyh7J3vSiGkq6OKhNMrVSU9N4Z&#10;5o6i4hhmdNN3WM8K8bAXIJv7fK+MxWYtUk/Z5fb/AJOkkt63w1p0CO2dyVaa6DKNRyV1QRWmCSqn&#10;rHx0lDP5aaeYrxBS6D6WMgYk/osfbcsEZ/Virp4cKaq8QD5t/k8+k0UwJ7uPRn+tuz8hszNYTOYz&#10;JV+QMn3MsH8QckzxV76I8lT09MgEkRZXYqbxt9LkggMS2ash7QpFMDhjiD8+AHnjo1W40qAOrIMH&#10;8+s/JiYqTHQ01XXxUd4xDBV5L+IOCBPPSQVPhiQKv0iSZLEWuefZpZXTWKAKdNPPGK+R6VrdUFSa&#10;9YtyfMHuDPtT0Kbig25g6qNWlrse8ePyL0ej981tK6O0LgGwCayCPVYHV7MJOY7lk0+IxHoOm5Lm&#10;Bssv59FB7X+QXXuCxNeI9w5HfG56pWmKmpljpxUSSEzVlXWyi/lsADEt1I+tyR7LSZrt9QGkHiT/&#10;AIOkr3ELR+HGOHVfGY31lN55V81WT1iwlmgoMbSiOlkpHdrJDIiLaWXhh6v0WAv+PaoRrCnhr+ZO&#10;a/5h6dJQKCnSgxO56/D/AGsERpcfPRVTVwaKOob70Qj045p0AKyR2LRshtIbjkcHRZmGqpP58PnT&#10;I+30Hp1uppjo12yvkt2zi8S+36vsiLam1IWZ56/EV0eNOXkZCxhp0RJKgSCQ6JI4zHqYgXUe2vr7&#10;mNQlvqYnyPlTjU8KeYx+R6r4KSV1nPT/AI/547668ieg2bk6vdlYJWqKt8+tJVPBAgLeemjbSyOe&#10;Ssc7swHqCuLkKob2+ADTNoB4Urx+df2VGP8AB0mltYTg4HS72t/NC7+gnjrJvtdxx5fyVZocdTtS&#10;Lj6akNljR6FD9yQbGcwr6bG6t9Aobdb1G/tipHr6/L0H24PTSWKEVRj+3p335/NR78y23a3H0tRS&#10;7cqJ9K1+RooquWKgpJ1CQmOExySebkahKq6RZtI9uDd9wuBoaZircAKCp8/l+zpx7GKlGJP59FS2&#10;x8gdyZ3dC1Oc3tnazJSya6mvrNw1VdUZ2oqTdqOkoaNkiRYlBawIKBf0j2hJmySCfOlOFPmcnqq2&#10;lqx004ev+fo+Wy/kP1ZhaefKbjzm4d1SQyU9LSUUuaq3SGdwUnqHY2KRceoMth/UflSl7cRjQB5d&#10;Gem3QARoMefSR3385p85JPi8Ht+s2/tuiFZFFUxVUT1Nasa6NVc8Y8yxuPSkkZa5Ok8+9y3E0g7n&#10;qf8AV/P5dPaY3HAA9FA7C7hz+7afHUFXmUkxePkWc4fEyVVHjaSoqUJjocnIWEjsU9DtJqAIPo9p&#10;dT92CCfM8SPUeXHpRDGvAde6+eskiCxxwDJPMa8o8ThIIqqIu1DV062YzAeIozRKApbSePbJIDAj&#10;hSn+zwx+3oxXh0MRrUjV5qlPsqeooZA8Yq4quWslSPVqhcqiIQV4kBJ0aVVddx7sXJGkeX8urcOP&#10;QJbqzk1TMslNLloqeuerkiarkRKmdPCErqiKOZRbGyqfIhNn1gCwHuoAJJamPT/V8Q/ZQ9IrhiT0&#10;DtfmaOKgraKiqPtaNNM9TM0htJSUrAUkkizL5SeQreJjqcAEgH2qGskEipOB/q/wV+fReZCQR04Y&#10;OveWJ0nrsetPUhYoqRG+1jeOcFzWT1DqAgJDBI4z9SCb8e7EZoFP2nNfkB5/b08hOmvS3SRhDDRT&#10;0NpVoWaprWqiJaagkCikglqFX1vCVXSqcFNRNyL+6kY1A1BOMcT9n+rI6dDngMdJ/K7nZCZpY5K+&#10;BYJk81NWmf7+CGyUq08RB1JDJZGV1KkuTcFfbTLQVrQ14U4ev7R/q9KPN5E9BJn87jpob0kkMtUa&#10;aRp/8qhjkpke4posdUR/otIWMi6BcA+liQfbIJY0IxX9vqT/AJPyPSN2DVI6bZa2hp1iLUNdR09X&#10;Q001dNUn+HziONHEFXGyqNIR7ui3J8anWLWtZdTClQSDimRUmhH58Pt8+qt5dd0O4UD4iCGWGsxs&#10;9CYpp6lfHkWEEl6GaCaT9vWSQ8gld/TIFsoHvzMFDNTSQa0FCtKZrQeXAcOHE8OtgU6XGJz5E9HD&#10;T1cj6ppIXrJkaWLG0cis+Rxc2lREZG0EKQFs4Nj9LttPxZxTFaep8j0oj4dP77uqapEpZ6mbTj5p&#10;6yohqI0RFliezCjje14lRW9IJ1lk596M9RUDDAUIPrTj86/s6fY+XUWLPxSeKhpMo8lLVTyz0sTs&#10;J6uBZwJJR9o6XvTqWkUIfSoP9LDQd2PcOGCeA9P5/P7em6itOsFJQZDOx5AUlNWTQyeOIuC1JW1V&#10;U8norDSygvEklyxYHSBcsRx7Vq4QjXQfzp/n630JmHwmZeaEzRZagmMFVSVVSVSegEcbBDQQVMQL&#10;SU6m2to9SeUrGWAt7UxXEVAooa0Iz9tTT1+Xp1omgr0Z7rPbuLrainmq8WtXDkNBBpqXyTzLRFTF&#10;kZKZFEcUwXSGhdLW8bBvZxamrgDHSNgJOPR/uvdtOobW9IMk0sC0caQtUQy0Mn6aKpSPSFW/jkkS&#10;QO6gm3sYWNuNdV6Wwf2Phjh0OlVsZK6RshBQSR1UKwoZoo42Wo1EE/b8FYyWGhpijBl/IsfZ2bbt&#10;r1bSwOOgM3dseojkjhZWppKulqZYqihpvO2M8FToWii5v+QHP0I+oI9hq+meCWh62WAHd1E2tsma&#10;mgxVVTxxvNPOB90sbSecJN4aiNrqoRFT9xCtrOCBx7JJJJLp/l1ZXAII6MptTZ08DzUsLCaBlnMU&#10;RgieGRYR6XJ40yPqA8gP1HPsxtrUDDCpHSyPNCehNj2jkIaSWnZjHOyRvSyyRCc0jmMl4Ybn1OV9&#10;Oovx7X/RYqo6f6D7cFDXxQRvWwrDEkK09V9srvk5AqNLElUzrpkVAplkjd2BBBUjgey68jKrkcOt&#10;kU/1f7H+r+ZAjO1QpIq+eneKF2o2DilhliKTGMJCvmmDJC3pVdRZv8FFzYlIGrppOkK+SnjMmtIo&#10;IqRcapWeV3/arAWXwLp8crvIAWDW9ZJuQPboiLCnT6leHT/tuNWy2OytQkzBg8UMlbOsjJOXMLPk&#10;owApMQKspW4CggG/Aftojq9eruxK09OjL0G4qLFY1Yq5WoxJSDzSSzK0KmMEUywRycN9WOo/055I&#10;9mvgO3ljpjoBcxv+mqK8nIGgqohoqIZZIXENRTvJam8VPYF2V9Ic8afybD28I0jWg49NvXV0+4So&#10;gzNZC6GkOQmmZmWePU9NFqLQrUxyK6kujNIvqF7DQfqB5aU6bk+Ho1O0dguyYupqqiJY40mjhWsi&#10;Vql6lUAYSllUKLMrhCukDm1/ai3g8Rx0nZ3bt8uhlqdl0q04V5nmeKE+NYFVXjjc8zU7IoRHIGoh&#10;lN+bP/U2+joK9V0MPPoDOwOu6R1WoipljZGM6VM6GpYPYmI1Ym+oJHARiL+m3FwU39qdHDpyN2GH&#10;6L5uDZhbH1Ec0VdVTssyVPmhaOEhI/J9rKyjUkUgHCg/WxubeyEWGvj1S4lIWgPRW6vrxqqsnlip&#10;qkl42jlYIz02PCy+aeZIogddTYjRwOAS3Hsrl25j5dPxSgIKny6DvsXrbzUtPUeVIKST7UVkclMv&#10;mqEiJljY1a30GZ11XvfyBR9L+y2WwaM1A6d8VSK9Zts7LaqNO4o5o41ikqaA0MyCSpp4jwJ6lwqg&#10;RNf+0Lk/Q/T2iksZCDRcnp5WjK1PHodNjddyUmSiq45J6hIRSVVOjTU9DHTKZAKtZo5ApqJLCzsu&#10;r6D0gcEqutrnKnHT8NzEmBx6sm6plWmEVTU1eOp5Z5zGH80RK6QoZGAAVRp0aoyoJ9bW49hVrWVJ&#10;RjgelEbJWo8+jy4bOYgQJKjrIuiLW8bhwCgNjqW3JH1F7fT+vsU2NxDEASK9Lz+otAelxTZtZLFB&#10;YKLBEQGRiwuzNYkBl41A+xTa7lqyOqeEDxPTxTZFuVkAUgaiv+p4t9LD6/0H5/1vYt26/DYJz0nl&#10;Qqe3pyhq9YZnUJ6GICuCGFrXt/h/vfsR28niCo6THTq7uPU9JwVtr/Sl11AWAFvTcgC/+8+zBCaA&#10;9VYx08+sEtd+Ax1AfVUVyCeeAPx/X2uiGoV6TsR0n6mq8mg3Fls+omwF2sAFIP8Ar2sPZlDH21PT&#10;DutadQ5KhfTeQAaiTYBUZ1+jFrG554HtRpxTqmteuC1cQ0xte7CylSHIB/Df0H+x9syRAio6ZZ1Y&#10;46fqWETI2plUqwv+SoIuFU2P0Nx9Px7JLqDXk9WjajU9eslRjdKsVGoWCsT+pQRcN+nn2F77b1Zc&#10;9GMEhVs46Crdu0mrop7O0ThjLHJFe8U5AJaNhaxFuSf68e433TZQkpkX7ejyC9oBnh1Wt8j+kxu5&#10;HTI4oO5iqD5A0ZqUMSEJLDKwN42/bMnBJsQfpf2X2M6RNmqt5/Pob7TuxUUJwOqe+xuvN4bZjrXF&#10;HJPQRySRyU89O0sKUsTCGNqeKMM1wvr8J0qx1MSBYexPA6OdS56HMF1FNGCD0C0+clp/to4xK1hL&#10;TLJGJIoZTQlV+2gRtM2tl9TJLqUX0xkj6GEcQcfLpxn8k4dNMuU1pVySyGnlK07Uk9Skk1LUIXZm&#10;gWpRSokZF0hHAYar/T6XaD06bV8Gnn0lazOytBLSQGihSGWVvK87LLSQtGJDQyx041NVSTSKsbau&#10;ADp5PugtlDVP2/6vl/l680godP8Aq+35/wCTpNZjKtSvLHWUlPS1MqUGKLK8r0ck0MH7VBVSQjUs&#10;QYorzAa2JYEn2/DbDj9p/n0y8wBI+wf6vl0H6vRiZ6yBIamshDSFaRmakqdL+KnSlqpAJYJY30xr&#10;DISrKhJAvcL9Goaekwkp3YJP/FY/1cM9JfIVUc/knr67ISQqZ6iralqfujHGV1SGmkdUkTXI0gYR&#10;mSSUDSo0H28kekaB/q/1f8X1svqyxJH21P8Aq/2fLpIVav8AwyFIavG000tdHl4MXJLS0y0UWMRq&#10;iN8vUVYBdTHHralN7OykMoFvb6INZqPlU/PGP28ekzgaBQj1p9nr+Q4dJeoFFXTywQRVz4+Gannp&#10;UfiGqzNeRXRwz48qxWlCGSQKHKX4WRTpHtWilACOPD8h/l6QuAzECtBn8+PD0/w9MTmCoh1VamWq&#10;q70cVdV0IZIqHytLTwGkUt4IFBVdLMzW4A+tr0p8PAf6uPn0xg8Rk/L/AFUFKdYJaahio4Ilmp5c&#10;edWNkRqZxSSUHCq9NK3qVmlZ4w3+o0lrc+/eeOPH5/n1YhCKDhwPpp+X8+sMGgUeNyFPTksIZqFK&#10;SSCRmjhep8lGzWBSUCMtIkYsrKjXJPB00ZqwPyPV1wqkeWPyrj7fs6cFgFNjAJFqxDDXVVdUVE32&#10;0UJpkbyT0FDNGPKrE6CEQWNjpLcj23pYvUeg9a/n1YBFjo3keP8Ak/L06l0FNVyLTEQNVQ1aLFUe&#10;Wlj/ANx6P+5TvkaWnVdEcK6HV5W8aldbHUw97MLMKU4dWDLx8j/qyPL/AFV69VYCSlpZ3aLIvWVU&#10;qVcEHkStesx0UiD+IVzwCNYaWRLRJpiBFyH1AqBrwXJqRQfLH5D160wVVPGvl51Hz8gD5U69UY6q&#10;ky9ekVBFDNLLj46ioo0mbRVU8JrEo0jkXW8mkSM37dvGQpC/j3hsqgNU04D8+rE1clRk0/1D7OmU&#10;BtcCRSDx1Mk2UxmQSJlq2WokHmjonqToeRDYyI1mRBpUEgWuAaVYUPA/5PXpokeRoOIOa8c/4OHT&#10;VXQCaOGOKNsjR0slfSzU9SBRGkkKfeA08ZAsHb96ENYkra5HtxRk1x/q+z/V/hafSRjI8wfn/l8x&#10;8+mZXLfdVDxUBNdJjvtsmsqrUUxpVEcNGAq6YwQS1W2mzLfk6gfd9A8vKuPXpjVliaVNKeVKYH2f&#10;Pprqah4vv1ho9UYWcLVyV0NIrQ08pbJQLE48epQGKGU31KNNwbe7BaAE9ULMKheH2+Xn/sfLpmlW&#10;rnoZI6GWRRW5aCqilhRpJXleICGmjWqVNJe7B2kYxqoupHtSoUGrelOmGOKJgVr/AKvP/J11Vaaa&#10;sM8EmQh8SyQ1K+KOKoQ+MyRMsa2lhFgC7EupVksfoPe0UOtKDrzGlSCeGccOm+aOnapqJY2pzHFS&#10;UtaayRKueJpamIfcGpaZFAankIREEZPFtf1Pt5QCo6oQtTTNADXNPz+zp4xG3clkBR0kdHH93XZK&#10;FjTVjeMPRVERh+5NWysCnDGUspKlk/A9u+ESanHW1PBRxOTX09f8/QiL8ft3ONQxFVKHVpGkhqWq&#10;KOpxpa8slJKykIUUeku4Ok2W3NtgxDieqMpDkU/niny6V2A6RmSiylRmJaRXxGPeqo8e1PJVy5CC&#10;5qF80cQBMqxhrMl/ot/p7vpU8PPrxqFLPTHQcyYFE1xfaqipXySyVcEJro6+mmj8YoKijkW/mS8Z&#10;Vo9PJP6mA9uBV6SmUHH59KvAdW1M9DkclVUtUtPV1UlHCaCOP73JK0DRSUWQgqwqoItGmQroYOvF&#10;wVPvTaeH+HpI87IaA1/PP5jqLnNiyQwUtbjqDKrjAlMrvPUzRPPWXNLToZJUKDyOoCukhjIVi5v7&#10;qrAnS1Oqm41DFeggrdvIsy0xQ00NRDH4JIIkkdXnc1HkqzGVRorIxjRWutrkAmxVrDXh0z9TTB6b&#10;5sNksfjJoYsaimseGoWKVpadqyJ3EUFREJrx6IGCyoGAsjE2Fr+7LCNWemZbkMnb0HNbXrDUVTVZ&#10;papaeT7JKSOmKqZ6caV/eiBNg7FrFrEj/bPeAnl0mW7JJDH8um37weZ6RaiCBmqUeknqZA1OYo4N&#10;cjwTv9HkHBIH4t780SgVHTnigYOK9Z4dymKKeX7h0iZToM1RqgQCM+V4qZNOlmflFHBHP1HDJtg2&#10;QM9XW5p5/wA+nXH51aYU4WVrCWmpBRVDuYGVoiaedZFDBCWNhCCbkgt9D7TvagipFOlEdywNa9CD&#10;i9y1B89MuqJZVipoZp1TH1VXFBFrrFksFIimYqI0BElmBLhQR7KZ7VQNR8v2fLo4t7wkaR5/t/P5&#10;E46VtDmKURQvTVP3NRNTCpWmipZ4TkMvTV4jprUMV6fVIToBD6+NSA/T2WSwmtDgcK8aV8+jGK4Q&#10;CqtU0rw4kH04Z4VHQlUc0FRTpTiOghaWqrKdccYHSNKyqqklq1qZCzvJFTwlAJmdvpeym3soljIN&#10;flx86Cox5VrUinRvA6OP2ilPUgn9gpn/AFBZUsMMtbWRwmLzHywOlVJBjqVKCnjE+umq4rAzOY25&#10;tqWMD+pPtA4IFTwOcf5fl/l6MYtJannwzjA9Pn/k6UOMlpNVPJTwhIokqXoPux9lElbkVCSxSTVH&#10;I84YjySADgD88JpQcg/n54H+DpUhTBWmK08uOOPH9vSlipKWP7igqohIqUaGoVZHmq2r4bSpUwuw&#10;/wA1FEJHDMugjV9CR7Sk1IYf6h0+NNNJpw/n9vp0/wBPLTPTvOzrHT0VXFVJVJrkmSNaYQNkoKOq&#10;Gp0iOgMQ/wCoAj6e0zDNKVr5f5P+L6fBUio8v9Vel5SmWtp8fFQymhr5pHDV7xrGlekcZSSoZtNg&#10;ZldVj8oS1mYOFU3SMqoxJz8vT5dKB3AaTn1px6lItDUUBXxUtLUPjlx9NK1HFDFEJC00sRnhLwIX&#10;DSRzsmpnIJLHj22wowI+3jx/lXHH/J06tCP5DHp/LPnTzPSlxemSrpWWaSlmiQU6UlXLS09fHIKb&#10;9yGKD1RiOnW1UgVQGNgEFyfbDKaevn6+fn6k8PlXp1eNeFPI0/l8hx/Lp/wb0gkWqEtZW1PmhpjV&#10;QY0mpp/GGgFNMzDyiSVRHMZybBT6LXPtiVSRTh+f8/sHy6dUhsjP5cPz6VEP2dZSrVVFJBjo6arr&#10;Jv8AIKYRw1TkgrM9DcGd5goZUVQQb/0PtK4IwDXHn/kPTijz00+zNftHTo01T9xVfcU/iYt542ZC&#10;KueGWMIJoYB6pZbJZwCFBbRpOk+05AoD/q/1f8X06Kkkef2/5P8AVTpQU82qBqUwx09NJ5KmnSSd&#10;UqYakKI6ifIxsNAXTJrD8jQNIAHttlrnz8/9jp1aAaTx6neKYNTRxAKkLQzVaNTFoY4Fl8lTAKdd&#10;cnilMaMGj0oqqQSdR90p+f8Al/4rh1Y0pnp8gkkeGWeJKqnmiJnkJmgkpozJM5aKOsqdf3DiEuST&#10;Jbji1goowA4/4P8AJ5deGmmP9X59P9PTxUUNMKmOKHWkTLP/ABBchBAqq1Q9PM8qG7ujF0XwsdZt&#10;fSeGyB+H/B1ejAdZoqUVFNURioiX7aWhydNj6Cl1VAqnkZVkMXIEMtizKwGkk2AAt7qWoa06p1L8&#10;kbRVgx38Nq4KN6WKnqYQwlmSuSzfYO54s8jeQEkhuCLD3WlDQ9bpUV69FU00Yilho1mqaJ5qRYYb&#10;mCOgSIp96lIRbQbPGNJ5OlvfuORivW6GlepBqUSljWlKPMmOmlFGzrJEkDOFXF6mTXCsKvraNY7C&#10;1g359+oOJ/1fPrXUx5NMcTziYZFIGmSPyinipHaZKYeBZ9LFwi/txkn02b0/U6FK9e6cVi+2gWOS&#10;KrijjLQrTRvDPPVpXoweOdiiqsuoFrRuVBXWCWPvXTUvl02oJ6WQToitFLHBHHj64QxytHjleFap&#10;px+7CRqe0ysLaTIwseLAVxTpnpOVbwCV4DTS00FJEsqGaaCqgrTVJ97Ekq041aIiS0gQ2sAWC3B9&#10;vpkV9f8AJ1vpEbigqqoaYhDkZqqaCseoR/t6OkDH0R1TXEkcRhDpGo+tv0jk+1cRCn0+Xr/s9MTV&#10;pih/ydFu3wiUTTVVMMhTGNJKSoq46iWWGFmqPKj0UE66E8WtUhmQXQMLn+h3aJr7WFR9n+r9nn0T&#10;zlRUg0/wf6vn5df/1bW4eq8lTVDTeIxVE6+OdoFVp2kvdEIcFgB+IlWyjlTx7TLKgz0R1lp1yqer&#10;8hKzlqfU8reN5KWNSYio/T55SsTc/qRpFseSrfT28kgfh1ceL/D0wDqSbzgyx0+uF3n1RxTRRLVM&#10;1nWpmMYRr8aoIECn66j7ULIV61+pXhTrPV9XuFkjIp4L2Z2po3eKcp6mj16Swb/UablfoSBce3I3&#10;BPTbCQfFw6T9XsOcSR+keGJXafUJAGVl0xQa+RGD9JHI5/PPtWKdNBaGvSTy+xZaeOM0kSwU9jUy&#10;pLKZCZFNmmhqogXF/osdyCOfdqA9PRBi2OkXitsQmtZ5TK0VRYRq83iSoip5NeiqkjXxm7D0X4b6&#10;ML+7shAqelBUjow+08ZHQyQRKGkZVFTJrk8scPBEhjhIJPjHOm/I+gA9tMgPTPhDo0+zKkNHSIxW&#10;pB0lqdVEBaFifFLGvCrq+pQH6Dnn2meLSdQHTaMVNPLowOEVEQIhUI+p1KhyjMX9aKXH6V+jXP8A&#10;re6dKV+LoQqHx2B1qGcBTp06QSfwB+P6+7AVNOnG4dKiklV1GoqTbTcH0lRwpC2Nv9t7fIqQfTpv&#10;qbdfGRrW9guo2AJ+o1E2/wBb3br3TLWyLGpFg1zydIeNrc8X5A/qT78OPTcgqtfTpBZl4VspVSGD&#10;uSWPq0qWuoF7r7VR/D0mPw9AvuOrRQ0c7XBEz8sxTRIvqV5lsLf4FuPbzDtHTHhnRXouO6cq0Ilj&#10;aR/FEvimaWOIhVl5QzSxodKjgLx/iW9+WQrjpNJGADTosu5d1eGRzDTIlNAXUK9U6w1DNJf0M9w7&#10;AerSqgqOb/gLY7ilDw/1fZ/q/wABW8RrQdMW29+Uz10yCT7wNVQxr9lXPK0DxtfzLM6/S/oOvj/b&#10;WClLokjPVFjP29HX6/ywn8aBnK1CjxuxRoLSKG0OwsNdx+BYmx9qJJfFXPDq8YCvSnRutrV1oxe6&#10;RrpVGdVve1irMtzcc6r/AJ9lsxFKdGUPwnpex5QNrYqSoPjGqwQhRckIBf8A2IHtjIHSgMQKdPVH&#10;VBhc3sSCGFybf00j6D/E+2W+Lp6M1oelBTzkqh+ocHTZ0YKVN7A2J/x+ntiT4unj1NMkZDiwYsty&#10;ODcng3/HHuhBHHrXTDkGuulXFigPIBKuDb1f0v8A7172nxDr1K46R9Uod1ZhYcxrYqdBH6r3v9Pw&#10;Lc+1kY49VKZ6xLRg3LGzWLBh6Sy/1YKBx/hf3fqpSgr0k8zCsayLoCg6RIEUhGc/oZj9f9f2/F1T&#10;z6DGugMup5kCssjKzROE8Y+isrHlrk/T/D2+DQ16Y0DVq8+kq+MgDwzfaRozpL5ZHDKTqewOpww0&#10;v+GZLn8H2+j4p69eIxQ9OkWP8BEciPHePRFdo52eNuWc31FbfRTYX/w9tOQTUdbAoKdOVPQBXj0G&#10;PWrtG2hQkc3F1nFgADb+h/H+x9ppPn/qx09Fx6UdBSJdVmSMpFrDBSCJDf0EhRcf69/aN0UCvRor&#10;9tel3QUaqY0CGyAulmKpoZdVl1fqt/j7QyRq1R04Mio6cqikhMagxKGWzKzIUZFb8FkFjzz+CfbW&#10;hRjr3SYqsbFI141Usr3VyixzBr/RGX+v5t+Pr7bdV4de6hSYOMoXKgIAwtP45bux9Xhb62/rf21o&#10;XrfSPrsHTeu1OmkFrQwwLw1rfrtYE2u1hb3URk9er0jKjCRGJpLRMia3SRlBWML9FEajgAfXnj+g&#10;v7t4R69XpE1mPEayRAQMCpceKIBaZhJdZpVtcXbi1/8AH3rwfn0oAqo/Lpzx2ITXEhijZJlSWOO3&#10;7f3JHqkimsfqOfVwPp714Y6bYUFf9X+D/V/IKuHER04lBpljGhUlcvHJ41POolhY3/qnuhFDTqnS&#10;vxNEsghbxIj6DeVeFMZF0LEixJH0U8f439uotM9a6XtDCDGLOPUqKhIVhpHLKOOP62tb3sLTh17p&#10;/poolXRrAAdmCaV8TE/WxIvYfUWI97611grIVERMKrdhqLWN7KbH12HH+pv+bf6/v3TkfHT69ILJ&#10;UiMUkESONDxkNcOWPMkpLfW3+Htkihp1U4NOmBkjQrIJRdFAVootUjtewBZ7/p/w9169136FcF1S&#10;6xJMsRIVmkMhGpeCWJ/tKTb348OrJ8XUhKmyWdRqc6/SsTpH+FcgAAabW5JY/j3Qiop090scdVq4&#10;EdwpRFZppFEaWJGqzqL8/wBCb/4e9qtB027eXS9x9QgdQXQOAWB1O/H0C20/Qrc8m/u3TfSvpnRd&#10;NtI5vzf0km/BAFv8P98BdBmvWj04tIdJAsyAMXYD1Xtx/rf7D271rpuLtwCuu44tYGwa/wCfbyut&#10;AD00TnryyAWDek82uq2sTxGSPbnXuuTz3tcqLgMwsDct+V/Nh/j7917rDLYoCFIJJUuLC3FtTf0H&#10;v3VWGpaDpJ1lKWZyV1AEgOLI51f6k/ke7jh034WOOeu8fSCMElQnk0q5UHUQov8AoKnn/avem4dW&#10;RdPHp/8At0ERRQdRI4dVY6P6qbCx/wAfbY1Vzw6viuePUd4AQdSagVCW0+rjhynH9bXN/duvEahQ&#10;9YTBZSb672SzWDsD+okfnn37pvwh5dcoqWLyKQFRjdRZCApUX/cU/T37rXhfPp2p6ZVVbBOfqFu2&#10;uRv7Z/wP9Px9fbLv+EdWChepLQC5vpGhQGa0YOgn9IFrWv8AUajf211brCYSARpU/qOhQqlNP1e6&#10;82/w9+691x8aWtpN30ksACn+Fwb8n6fT37r3XhFp0gjmzclRfV/qmXgAgf7x7917rJ4xp5KFRYsG&#10;+q/jVf8AHvRFRTr3TJU0rLr9K3JHOi7FP+DAG4Ye9BADXrxNBU9JirgP7yFmdGPqPjjcMv1CBQt+&#10;OL/0P1926ZchhVfLpmERDFdSRKRyp49PBFvT9Sb/AIA9+61L8XTlCDp+lhpAdnZW0E/UKgsLnjgf&#10;71b3sUrnpo0pnp7xtP8AcVHiiSQyMA1itwtzZiTzYf0H9fauJNRAHTRIr0LuE25HQwieVQ+s6vXY&#10;HV+dVx+Bx/vuVqw6c9WC/iPT1NU2IhhQaQdPBvYfg+9vpXqyHrqOme4eQgKQS5INkH5UL/j7QyyK&#10;SelscfmekB2Lk6XF4HLVNRMYkjoZiShBcwGM+QhxweOdJ/3v2XmUKa8AOlIiJXHWjt/OJ62zW5sj&#10;g+19u/dtiMFJU4XHGkeKp1y1la05byxFtL8ArGwuC309jrl26gt5I5JhVWp0HeZLWeW2/R7Wp+zq&#10;kfY3Y+9dmNUV2MzWSx1Owgkyay1GiWr0y6vsmhETqyFuVdEQ/XUbAe5VksLG9tzoppIBP+r7eoeT&#10;ed5sLgIzGoNK+n+rj1sO9M9rp8geiMbQwfdRvtxqb7mdpaimqKjIQUpBmhNnlkjL2ElxoNrfge8f&#10;ueuW4IdckIwx9Oso/bvmSW/gRrkkslKn/L1WBv3a+exe68lh8pBE+QizM8EkJZZHlqazVMKyCQDS&#10;IpYyNSnhiLi34hkAKChNKf8AFdZB2y+IA4Fa/wCE5B/z9OlL95jsYklXkEpIscIpWnpdC6qqJDGt&#10;EIWVkQqpOrVe39fZbMEL4FdX+qv+rz6EsNI0Go0C8T8/Snl8+hs+MO0eyszvObdtZjMnSbap6yJl&#10;mnhqqczUTnyeWkZIykkAWzkQnWSTwPr7T3fgeF4cQqf5f8X0j+oLSmSRqL5fZ/gp1sV7AV2xlJHL&#10;Ijx0cFNJRxoUJmURBZ3nDD1IOHWxB/r9D7KolIXOOia8ZdZK9GHw0a0FC2gNJUVOmrqZ4JNatSz+&#10;ind1ZfoByyx/g8/19mtuCqfb0H5QHbPSkpCQPUyr9s0hUlApXyjT+bkKRynJ/wASPaxOHSORQDUc&#10;D1JnuI53FQEbwiRXXSkllPKESAW/5CHN/rb26UKgE9UAp5dJSQ60n8cSrUSOs8q+IrI8D2MsTavQ&#10;un8AfW5/Htumf9X+b/V/IXBp1NliWplgp9PmpyscxUDxOiafWjG34PFgePdyp1aePWq6Qelhjo1/&#10;h8lQsTRz07MiIiA642N3cOwJQfTgj6j/AB9rkT9MkDh0Wy4kp0jMnU1UbRtUx67yTtKrqsnmIGpF&#10;aBl0+r6qFJbi1ufZZOSGJPRnBGhGOgxztTTz/cStG6yrEpjQQvIXsbiKnQceW9ibWAt+eR7KpnBN&#10;T0cwRkUI6D6tlWrkqlji1SzKqoJbMkieIPqkapSOJmU6gxjb6/6mxuXTUIJH+r+X+r/CYxqePQO7&#10;oxaVn2kkEHigWeaDXBLpjCx+oTAk3Zblv0MQT/tvZe3E9GsDeXr0havFrWR1q5KGOECBqaDxhYUa&#10;kg/cWrpq2K/615NzcG4t78DTPSwaeir9iY7HSJCkkM6FZpaZnlhlhWspZCKqlhNTEDdlIV1LcG5D&#10;A/T2rt5KnPy6ug1Ch6IhuVa4Vc6whdNZWVUrhKhqWOCogciKaOop7xVGoBlCSixIsq/n2dxhKZ4j&#10;pG/xVrT/AGM+X+Xrngd8Q4P7VoMrW49pqhJ5fH4ZshMKiQwyVUyzqyrYqVkS5vcINP192MDOTgH/&#10;AAf6vn1vxVjxUivpx+35fZ0bbbe5KfPUtJA1TPkXoHiq6SsrSmMr6elvplOPhx9jJEXPjdaosAo4&#10;awsC1wF+LFT+XSmNQ9KZ+3H/ABfRidt18FRTTy5TGRQJRSM8WTUJ56fJBNMEdIUBeZLWVi7fQ/0H&#10;uhK1oD08UatenGgalpZaiGOnpEjqf3v8plEkMNXKpY+OEIGXUWDswb0/gC3v1a/Pr2kj5dJo7Wxc&#10;zSzvVz/bTU1fFWQy0/3tXk66NrmIzqLoio37cgufpcn6DYZlxTp9AaUr0yVO1qTHUc0KMk5ixy+U&#10;1hvKkSkvFPSugDc2ZSOOeDe1i8jaunAlTQ9A7uKhnxdQk9JKyUuVonrft4p4KiLwoLzSQ1brqCrY&#10;Epxz/T6e30+IdeZQOPSYp8K8btTGnpZo6mmaGsXGTQw5uOGvYMuVjQqIEc3a5lZlf6C319q1ei/Z&#10;0nZKmg/lx+3pC5bCVMVZFUSzav4fVSxGQ+Va6kpoYxFHU1kEn7fimQkSsuoOw9IXj2ujkqtP+K6R&#10;OuQeFOmDIUy0VVkkSOjr/OyRvkFgU11FVQQCoRIab0FE8fKx3/V6pGYEL7VRmq/5OksqZIPD/V/L&#10;0+fSdzVUsETfdUle2TEMUk9RLDSUmQmrB6qCgpKZkFPF5VIZpEa0g1cX59rojmn+r/V/q+QQyBV+&#10;R+dOPlQUoK/L/YCLSvemlqcsk0kc0KlZY6WRpp4chSL4qYl0HidJDrLnTwQDe3swUVAB6L2YA6uF&#10;PSvH/BT1+fUPH7wrqRnpDXRQUkkhgrjBRRVTVkMsf3EskAIBaUmxaxABsTwPd/CDCvSYyaTxx/P1&#10;/b0raDfaSO6QyppWopJcPSTmWOap+9UI9HVPpMaH03R0bTqBP9QPFBWh6a1oeH5f6v8AB0KuK3j9&#10;xOsNXMtHFVQoBR+XVWUUVC+k0EszK0bGaXQgjMYabUFBJHvxUAY6tw4np5hw+38q4lWmrIXg+7qK&#10;0UlUs8tS8knjSatjVHiUw3C+FIlZDa/qHtssV4dbVFJqcf6v9WOkhktgQ4nETQUsTVCzVlRS46hx&#10;kSRSCsrjdQGqXkLkX1zkoZNRupW3t1ZCSNX+r+X+r+QpLbBYzp6D2u2Ln4MilDFkqqhk/gP21TWJ&#10;FPSNLSCo/cdHkuqnXeGV3jW/1RyTwvjuYhk+fRXJYysaA0oP9X7eHSK2lsilzH3TS40U+Pw7ZUZj&#10;HQ061U1NFApmiyNV4+as1GhrRsQVsWC829vtOicekcNk0hqRQLWtP8/n0otsbbq8dFTCciqwsk0l&#10;VTuQzy/Y1kvjqYGo1BZUqLhXBA06fSLe6vKhXHHpZHEyAA/D5dG12hTvBV00GMnjrYdXhShyQeSm&#10;yNNMqx0jVjBVREiW6U7EgqVItc39lpNTU9LGqBQGp/1f8V0OdBBFT0ktJWfb0jZR5tOPSGB6tzSz&#10;AziPUCfA2nQV0i1/qVPtTjHSRlJPQUbsqYZa7y1NPT/eJq/fw8bMrfdAIY8ikiizU6aDJpIQEDi9&#10;rMP8R6XQiidJ/HLGZ4aFZsaBWTTU0y08D0OPqGdvHQV1GsQDQPqGpyXKknTq9XDJ49Pio6c6iVNB&#10;iqS6VAgE0tTQpSWjqcbL4XkoqWpUqUCao5WgUtrHBHPv3VukHm8HBUZDXLW1tNGFqJKYU7mGGSDI&#10;R6RLlGpwQjAfuS6y1yVAAI9vxgHJ63Unj5dMUOMdKGWNaevqkx7qJqxvAVadVBgakqrDy6nsC7Ee&#10;Mg+1SDz6advL06Zsxhkx0uNybYyHFROENbXzLNNUSNVeieaCYAnztqYFnup+pWy+31BKkD5dNBgo&#10;NcdCZHj6Rcc0WOeGoaOFErmrwkCwYwAVIndLIr2Wzy2smoqTx7sIxTPVvi8+uONwccmWgnZUzOIl&#10;lpKSkzIrJUil+4jWMQIFUyrIjspdqf8AaWxDA3t7uFC8OqsKDA6X1HHQLPUY68NQ1LLX4ySSoNXH&#10;T1tPR1P+T1axSvoUpIp9c6qGe6hiCF9+cVWnVz0GO5qOlxcQqKqCk+3SrqYK6saT7WrkrpSdArGq&#10;GjjheNrCSnVbm915+tSoBFOttQKC3DoAcrvbCwmajkqseKiqozHkKllkrPt56OTS8kchUN5HB0Ca&#10;S/pN4ma1vbot2cVUdIpZ7ccSB/q/1cei+ZjfuDpp65aWoyVZRNU1RV5KiFq3ETm0v8Tp3mGoq1il&#10;yp8i/gH3RbUk8OiWXco1JCn/AGPn+fDoI/8ASGlLNU5VKnJUs9JXU7VU9JKamdmMn7MlbMCoaGdm&#10;0gL6lI1MQR7f+lLUFOkP7wKtrUkEcekjuDsaemyeTqGlqI/s5KlpmhljqzRxz6Wiel8elyGu3kN+&#10;PqD+BdbFqAAV6Sy7g+ssTX/Z6RuW7LpgldLRy08dRUSJU0UyKk0ZpjGo+zSVlU0rxkXYsSzH6EC4&#10;L6WLAjUMenTD3bMMGlekDV9mY6leGGKtyzyRzrVQakp2kSapHkkp3qHIYqdTAx2BsbkNx7Ui0JHw&#10;06QPcrH2s2ekbmt/rLFGtPFQzhGnaJI3kL08krEubzaPSoOkWBIP1+vuyWvlTpJNeEABekll+ycn&#10;VRRwLlQsOvzyyftn9pFsUUeMX+gF15v+T7eS1RDWmekc11JJgmg6g4TdlSXnqZqqW3kEk7xradry&#10;eSCW6C6lTwQPzz9fdngB4DpOjlTWvU2TdlVk6ySWMiF4XCT1egMrB/0q0dhc/l2PPun0ygevTjTM&#10;zV6W20935PFPBJTzzwK8wd2mgJpAJmKLJMF4ZH5On9VwfaaWCJsEdXSeROB626v5Dvb2MxdLubaM&#10;+RpZK3KZWgqXpg/ikyEs9OYGkCy2F1ADxqvOkm/0PsI3DvZ7mCB2tw6Lrt/F48R1tVUuVWRVayon&#10;kYRFzqUkKOXH1B+nA49n8V4pFD69FpIHHp/irFZQTpCg8Mp4OrgNqsP8ePaxHDio691nSVSPTb0g&#10;khQovfk/X6+79WYg0p1OjdAWtoDELp0gC3Fvr9Px9P6+3Ep+fV1+HrM0ovpvxwSbA244v/xX271v&#10;roSCwFgRyPVcWBNyT/rfj3pvh6314yr6gbrpIOlL3VQeOP8AH2x1VjQg9YvNc2AvwRrPHF7259pZ&#10;XoajqhNc9dXLqQyledSWsVHP1+n+259o26r1HkAtZrfU2WymxPPDfU2/x9p5RXHy6o3xDpuaPksL&#10;JYrcJpsVP5NgfaBkqets2kV64mJSQSL/AEK6bXP+JFgT/rX9+0DqqjUfE65CFVCygAgEr+lQzc88&#10;gH+vAt/vPt4RqBXq9epUMUbaF0hrHklVPP8AQnTe17Xvz7VwxpStM9e6nogUjUoC3+jAn6cegj6D&#10;/X9mSKq4PVqdSiBwQoBtf6XsP8Px/sR7fXT+Hr3XO9wBouVOnQdPquOOfz7txwOtdQ5U5OlVINwf&#10;9b8kG3P++/1g8q06103yngrZSFYDhblQT+n28sZOTw63TqC4CszcXUmzXX0X4LAre/5+vu/hr1SQ&#10;dh6kQSlSFbgnSCLckA6gR6eLfX3sRqDXqsVBXp5hkUix+vI9Q9P9VYm31/33+s0yFeHTtOnCNlZb&#10;lv8AH1WBIH+Fv9ta3ts8D1rrKRdbcWbkEjnj6fX/AHr2z08tNOeu1FuB6tR50gi4PBDA+07/ABHr&#10;fnjrwA5+gBNyAPUbcBT/AIe0h4db65KADc+k8iwJt9Li9/z/AF9ppWoKdWUamp1m0agLgG9weRx+&#10;L39k87celKr5eQ6xmMcDSoNtJsRq0n+v49k0nTw67EVrelbkEc25F+Pp7TN8XVgtTU9SYUC6RYXb&#10;6C445t78gC4HVqAZ6meIWNhcWuLj0j+tz7Xg0Ner9YSNLBhcG5Fhzbjg+7KatU9a65FgQLgfS3HA&#10;J/ILf1B9vY8+qt8PTXUablkv/gth6v6i5H/Ff+KKU00x030yVhKhmCi4tc2FrD0+o2/At/Z9rIq0&#10;FOmT59Nbzm+m5VrGx+gsRcEgAX9rUSuTw6YLknHDqJrLMByW4I/xJHJS/wCPatFrjps9SoyG1fX/&#10;AABBJVQPUCbE/wC3/wBh7XRYWnXh1y03uAP9c+n6A3HqIH+29udb64ygAnVzf06RpsykX4t7snxd&#10;a6b5WBubqpICgEjj+jC35+o9vda6aJSPodOsLwFCkMb2Gpbckf7SB/j7T9eb4ek9WKND60W9v1Lp&#10;IN3BLLe9j+b2/Ptt1FNXTJGoU6SGShsJGWMjUXIMbrrRbWLNrBIub2/3r2gliqD5jpMQUJHQYZuh&#10;is5WHUSuuMEpFHAVBN5GYfTVdiOL+w5uFmjAmnXkIDVPQD5el0lpU1vHISfI76Y5g3CxkMLkRC7a&#10;wb/QfT2BbmzkicmmOlSyKRTpCNk6ijqYxy+hldZmRmVpWIETS61+i2AA+t+f8fZbJEHBU9Pq+nHQ&#10;u4DekdOkKunikZ1jtJIBHIxUOkiSKARqP6fqeT7C247a2okLWnRjBLpGrobdtbjWsHnIR5NZiEWs&#10;nx3TU939JsDYE2/wsPwCbyIxyGg4eXRhHMr5PQwYzJxoFMugtYaUSQBobclNABFjawP1sPaKGRkm&#10;q2T6V4fl0YRiq46V9JklkK2Cj0kBSwLC/A1qtjbi9z7PbW9qQfPrxTGeHSoo31H1j9Vgbg/Urxa/&#10;FrexhYuZEPif6v8AY6SyhRw6dkjQg3TkEgk3A/wsbf77/eAIIgAuB0weveNW+oH6lNl9RCW/HswT&#10;y6SnrJoFrBbkmwKm5b/g1/8AD2bwE8D00RQ9ZljAAFgSR/qb2twR7OIBSg6oRXrzrwLE8gfnkfj6&#10;ezGLJ+zpqlDTrgSLfUX4sPre1hyo/r7MENKHpPJ8Z646wxKgNwDZhe97Xsefx7Wr1Xr39Db1EaWa&#10;/DcX5Lce3E+Lr3WZDwOL2uSTpB/pb/Gx59vda6zoQSbcAHjgc2HJ/wAffuvdSdN/rbUbeng/U8m3&#10;++/p7bcilOraG06uu9JHBtqFwoNxzbi/tO7UyevAVNOsZ4BsosAR9QR/tj/sBf2ill6uY6LU9YH9&#10;AY8A6VCj/eGFvp7K5JMnp7qI1xckfjUthfSL/W3+P09l8rgmvXum9wRrDXUE29R4b+nHstlYAHqy&#10;8emeoC6QFCvZ/oL8D6DSf9v7D9y6g9vTh6T9SOGIaxJBJ5IUXtp/1/z7Dt247qGmf9X59a6TdWzM&#10;HHjXllFtViVBtyD/AF+vHsK3UjPXH+z1YDzPDplnQBdRN4/It0RbKRfkXJJJ/PPPsolXtBbh6dOL&#10;SnUNkLpIpVksTddK6jo9SCTg8WGn6e6LUoQB1vpvnfwoo5VnUrp4Mikn1aw30Ci1uPbE0jRqD6/t&#10;/Pq8fxDpvqbPxZGNg2kWCqQL/wBOSfqfZTcfEK+fTr/D0x1aD0FVh8hK+SSVgsZ50govIINv6fU3&#10;9kt7QAYz8+mFFTTpumFmZfTp8gjALLojYi6nkXJ4/I/p7IZWVfjpSv5dOeH8+m6Sn4YBI4jHqdYV&#10;CSzNCp0lVa3PqB5J4tx/UpnUPhKAjyHEjrTJpFa9SoZRcKS66hokIC6XJ/cMmsjjTwCP9hzb3ZZQ&#10;PIn/AFf5OHWgjEV6fICifWJQWcK+l9ZUD6X44P8Aat/vHs5s50iarDjTptlrnpwSUC41E6lXSJLA&#10;NITwuv8AtsAPoPxx7EEV+qtoJrXh8+myKYPWCdlJkVY1ZYxdVjXU2onh9DDjSRa3/IgiuZQzkHy/&#10;1fy4dWUGtemWphDoJAhZmQ6FcAaVJ1BhbizW4B/x9pjUx6z59U6StbAfHM40nXpbQ6essoJJiYL+&#10;oWaykc2t+fZbKWrTq+mor0gci/286aBEtM4DQtcGTVYXaS1vp9Rbg/Qe0Uzunng9WjBYUHXoKq2m&#10;RBFN5BL5Ls4mMKcSRBTwAW5/qBY+3FmIGqtSenRG1e7rzSyBOFi1llMS1Ey6VjRrLrjC3Lc8LqBF&#10;/V9PdDK+SOriNeuEJmcpG0bN5ZQ5ikjJdlUeSRSyDTY/Qhm4Bv7SOzlMiteraF9OnygYAaArRvd0&#10;kaVQSrIAqKDzbSBa9/ZPISXKUpXq3y6ysENkdQ4iMXmsfQEc6QD/ALVcA/63tKygkr6da6zwRKDI&#10;gWHWxR0t6dUTSXV0BuCwA9Hu0aCp9fLrfTgyqsLxvrazalYJ4mkZeVMjfX08AWFh9ePa0gBNJ8/5&#10;9e6SteJBEdLxs0bKGlUrJGhfkJOoXUCOQSfrf6+24jQ0+dOvdJtVWMl5Eijjm1SQyRfoaaQXVo7K&#10;CNA9IV7C1v8AWC0EBc9JjxPWKPHJXuj2WUzSB6rS63QR86RD/a02vf63sfp73qXrwODTpoyOJ12f&#10;QJVX7iCSQSoJSJWtT08SgEAEj1/Unkki3tppkXPXhUmg6RI2zwqxwUoHnDCNyglRCmtDOCNLC97a&#10;Rz+f8PJcqcA9KUQr1Cp8BLH50hvCwNT5AfG7RT31sBEeGPAjA0i9/rx7WpMWIB6UBivSRyeHR9MK&#10;wSxSnXoZzq8TqPW1NDKSjAMCFQEMAfqR7WMigal6UpKHx0kZ6UwR/cTR1UdPPMsrwVVWkfi50rG2&#10;nhIwwJUoD+bMLkCvSjt046Z6iERSsru2Pmq6oOjTpDXQMk91jqqVWCwM8gF0dSWJv+AT7uuoHPn1&#10;TpsSSooHqJDNJEIy+qqdmqZ3hhkKOzxMDEPIblCq+scfg+7MAcHrafF0osfuJqeACR1D1jeZZ5aY&#10;sJ40CorNN6lRIeRYrdfx/Ut6K5Hl1rpa0mWhjenppauIvWPrerUGZWMS+RJ9JFyrAFvT/ieLW9uI&#10;p6d1LwHShgybAR+KdZImXVZDaMvqGqaMzc+RlsFUt/W3swjiBXPVqjqZUVcE0biSASU8Kr5GGkKo&#10;13YSg213/wA0pVjexBHt5Y9Br04hzp9ekbUQxGR4wFpqejkWKaVDqdGvqEaMQAkQj9BAPBF7ce1o&#10;GB8uq0P7OnbFUcX3kLGZYUSZ/LI6eaQhgzLTRSCxFns7SeM3BAD249q7SaWCdZYTRlNR1RwCtD0c&#10;vqLtqLHQUu2N01aRRzeOCmqJvAsUU2i2g+K+oE2sSRbgjg85Re23Ohvol2+/buHD1/1ceg1f2yoT&#10;IRjoW9wbebDV6bkw/CSlJpoKSSyiNBcyxJY3DkkEW5/wN7zQFSmpcitOg1LGqNrToTMFlk3DQIJz&#10;pndF+ltD6FuwLkCxv/Xg/nn2pjC4I49PIwkGOPTZVQpTRrHJThoLksrhgYULC86D8WNuPx9fp7Ud&#10;NFAvd0Be/wDYEWWp5qvHLHNUKjzoKiQJIrqpMckOhbOx5VFBW1/68B+KQOwWTh0qttwlgkqvA+XR&#10;U6wS4Splpa4GKVRIYmlW0j1q+mYtGdTM4UqgD2A+vJPtZLGgBZOhpBMs8QkHn0hsvkqdq9Kqpc3i&#10;hbxeNpSwFOQSzvTLrVJTaJhpJ1XBIHsOXrEyEj/VTPRvDmIDoxHRdZS5fB7w2fPJMsxo/v1WSJEn&#10;jgyMDRE0wgAR9NyLg3FgTyT7M9rlxXyHQW5jtVmjKPwYEHrUb2l8KaGT+b72Rs+Wljk2nszcUO/Y&#10;YauFglau4RTZKlpLgDTqqKxY0I4F/wAWNibmqsaNEhoXP+HPQY5OneS9jtVz4TmvyA4dbI3YeysF&#10;t6iix9Ljo9GLxwmMKLGNBoXEcaxzkDWxUoxUWYn8ke4Y3FEhFBxrnrJSwuHnTV5UA6LzV4WGt108&#10;pnnpJUevr3Uyx1+qRRpSarAUAKzIsdrhbXUH2R6SWqOj1G0KK9Um/OLrOXGbhh7U2uarH7j29U1C&#10;ZWSldhUXgrIqSJoagWAWKNZTdVu5BuLj3IXKO9TWkv0panAqegNz5sMd9bpuUady/H8+hg6U+VVV&#10;2Ts6go98S1s1E1I20clmpXpqdtdUwoKWpy0UxMplnGqnqKmOFtN10/Qn3NNnzFJcjwLn4vX1+fUN&#10;ybDEQJYRShrT59ILe3V+Kzm3929cBaiKu2hlmzO3KSCNslSVcMyGsE9BNwoSHWKeeVS6q1lkiQLq&#10;9vm7EXwnFeljbT9QmiTBWlP8PQC1cY3VtGrx89G4mpcbTg0tXRRsMXRmi00WRFPQr+3rkMfELPMo&#10;uQtlsancVEoLHBweqvtniQaeLLw/Lo4fw97O29vTqbeXxy7Fqo/BR4auhxGfrfNTyS09QjS1UNOl&#10;agsaUofAVIL3fUgNiTKC5t5NVtqr/l6bVJI4uHSfPnjxG4+uN6rLkKvaaR01JVUjwkSYqBRFTZ2g&#10;oF1HVFERLctyL8WX2llk8GobiMdCW0hV4gHxjh0DGEjkpKXIYWU10Fbt6urIKGtrKSjrKHO42RfP&#10;S1VNoUBFaAxyxuAQNJT1Eke9GSsY6dSIKCorjhXzHSf2ZkoZN2DIxwVDx4mVKiXFU1bDFTV1fHUC&#10;Ktpce7qSsOgioui3Eeoal+vtE14sdK9bSEOa+nQudn5ep3hWUlZSVFBj6Sgx9ROZJq5YEp6uqYRU&#10;tDVRRXnjaohFo28EsbMSRKdJssS9WZew0p01LDR6+nQMSYrE4uV6DKV1O0+QpnqcljcqWFdj6fHu&#10;ktA9VkIGYRtFYaKhhaQKAVAB9mFpIvi1Y1qP8HRReRqvn0Mm0/lR2P0gkcmA3BWbh2/V5CMzUeTI&#10;y+FkNTSic01RHUyvBRswLLLHFZGSMFTqJsJhfjQA41enp/q/l0Sz3DQUI4Gv+DoUq7ZnxI+eENbS&#10;5bZ8nxr7uq6Cvr6HcMAp6LEZCujpjURzyw02lJEjRE8qlQW1izk3HtP+67e/iPjCh8sf6q/Ponmj&#10;jcaohRuPy6r17Hw/zF/lvbup584crmdmiERYLeuFnrKvamQia1TBBMYrQlwCFkVwpIIAYg29hS82&#10;ZLQnWmtK4IHn8+rxzzQppU6dXmeH5enSzy/cHxQ+eeIoKfs+Gi6t7iyMyw1m6KCKKPC11dMnOTmj&#10;pwLs1o4jTyKRa5Ui3DEP0c1Uk7fQ+vTrzsyeI/xDA9D1WP8AIv4l9i9C5eafILQ7g2lPKRiN4YWd&#10;KvFZKmYssU8LRB/HrVSqowsNJsxI9pbrbnt6OuVPn1W1vxMxSQUbomlW0kLRxopgKnzqPItjLCdS&#10;WW3qK8rbj2gC8a+XRqhzUdLfafcm4duSQCVYcxjoCSKSuWQ/bozguIGiIkU3W40Nx/rclLJaQyZI&#10;z0uiu5YsKRT59bXP8n/C9DfIzq3fWa6wrsRtf5bbReqqMfhcpVXl3Pi8pDLO9Fh0yRk8UUcSeOok&#10;pl1ghAWQSXJHJYsZ2SU0Xy/LPSeS5m1l1qeqov5k2X+UnWHY469+TeQyr12Ix8uV2Rjap4ZcZQ4f&#10;MTOYZ8ZJTAMVVUkSNZHk8ZBUAX5W21tGwp6efXoppwuiVqk56qEzmTqsxUmapcRwtDwzsxLtfVeU&#10;EA8fUsfqPxe/syCKvDqr5BPTb4ipOhCSyHxrGAbI9tR4uC17aVI5HvZp59Nf6vXo9vxx+Gu5+yMj&#10;SZrc2LrKPbcZpa2PEzwy0OQycC6Xlp4ppE0Rgo2syMeFtYc+whvXMlvZEw25BfzIzT8uhny7yjeb&#10;uwmdSsfqRTUPkfLq2ij6w2p1tihjMFh8dUUNHipZ8rDTLPA+QESW8NDkqVW0rSMGSSZSHfl2sePc&#10;cXe4zXz65W88eg/Lzr1NljtFrtdv4Fso0gZI4n1ofKnr0z5aCigxFDHisbXUOMhpTPG1ZRpGw8tS&#10;jUivk4Hd6aeeRnhMRv5CEJADavaRCfEJY1avlxz8v8Pp0okVBEAgIA4Yx8s+R/w9J/PPDeXDFKvz&#10;V2MpJqFcrkIJKnGVVZXkB5Y5lSMskSNqCI+krZypNypiAI1DyJBoMH5ef+THTD4JXNSK5PA+foOH&#10;D+eOkgwkSqm11FD5ZaGaCOppYDNkEaAlJsxBEwJQFdeu111LeNbEH2ootB6fPh9h/wAH2dNGmo5F&#10;aUx/hH+Xy9Okwk9NFV5HHVNLVxUXkjx8tbFVCaaqheEVEcbubhELaWaQ/oZ2T6+70BANRWlQOFPK&#10;vz+XSY0DspUjgK+oPl8vmfIVHTLNPC+MOK++aWmjpq4VE8SRz09BXYmQR0lNVyPZzCymO0SsRrUy&#10;cg+3QAHL0Ff5moyR0lcApoBJpX9oOAfl/lqek7lMg0qVOQrXyEpixUC1700ggrq5p5mpK3wyRjiK&#10;chgCoXRZGtdvb0aioVcVOK8Pl+fDpNI1QXNTQZpxP2fb5f6qIKSGjr6ykxoqqeOhyEgq4qoyzSOK&#10;yKkvHS1jVaKtyQ0UPJJbUoFrAKwxUFs1H7KV8vz4/LpAwVnVAQATUevDgf8AAOuovvIp0qqiogpv&#10;t446RfuYo53VqaNngaqabUj2ZCisLgLYkKNJOgEI0gfPHz9OtdynWTSmKH5AnOP2f4OmuR6uoMES&#10;Y+OneG7TrT1DrRZ2TJtqkpVqmVfNFHErSQI0ZBOtQSOTcaKZ8/2gD/AT5/6qMkVoKAfZwYnj9o9O&#10;mH+HxqtWKWKeokx9PGaekdAqkisAEuQinvGYRNzKsRFlK3b9Q9ukk6a+fp/k86/b0z4YFSuaeR+3&#10;8XyHmB/s9ZGaokilqkyGLpq+neJIkihmmpag1Deab7OaZTqJUSQzO4OlkADWPvdFU0AJB4/7Py9O&#10;rdxFVIUjy/zY/L5UAr051FdFTmXK0VI9/vKarxieCSaXJyIY4qqBzJxLGSziOwGoIbeke6qobsJ9&#10;a/L7OnCwFXRfMUHmfUdQJqavp6KulhmpayraWfMII28k4jnYmWlBi0latY2AlgjDAlQRyPbimPWF&#10;IoOH+z9noeqsCFNDU1r8/wDYPkR03UdG1C1VQxxz18s9Rj6JXkhalpJPuSr6BFUDySASKURhYqQb&#10;A8+3iQ2fkeHHH+rPVNOnUooeA+3/ACnhQenU77aoxktfizkqOsWqrJGkdPG1d+wnlWvmikjYukIV&#10;Wt+3qYr+Sffu1wJKEY/1ft49WVDHVKgk/t/P/J8z5dJ+ZZWrKavqPLSosdRUyGpx8c96RImJnpWg&#10;JkZLBrOz/tpoAcgAe3hp009fT/B0nYEnXw4/6hj/AIoUoeoMtE9C0sVXFVimloaOupaSQR1EdItY&#10;+ppUsAss7qDKDGQNIAJJPu9QRg5BoT6/7A/w9MlCnEGlKgcaef5k8aenz6jZGolGinlyL1yPOKCS&#10;voKeUQ1UlQS1XC7zBfHLGUCxxgWUWYfW/u6qta6fyPl5j9vmemXqO0mvzA9f8vDHTetZCVnZpyJC&#10;0ctOtWvmrZ5Iv8nCT2GmQR8lG+p4/PAcC54f5s5x032mtDX/AA+mesDSrDWQ1ZaomZdKxJVO8NNl&#10;KhFAWepgTgKEJAH1/wBVf3YAEFTj+f5V6oe01NcfzP2dY5Gr5DDI1IiVNE9bRq0h0AhoDJTQF1si&#10;s6FTEqAhQOfoPd1ChaVrX/V/q+fTfoxHCo/lX/iumOlnnFTGlSJKycRUn3OrxRKYK6IMy6owHRQG&#10;DF7fUrdRf3fSunBx5dNAjVnj59Y8lRyLFkKeAyLR1X8QhQPKrTyfaAI1Cjpd3VS10u2klQSDc+7o&#10;wJFePn03KrUIB4/6qdBtl45rIjNCYFRUmipg9SFLKHZkd11JGrAliHsGLfT2uj0/n0WSgnHQn9cZ&#10;x9uVlBPqkaGIfeziKRp/BJSuUpa5Kb0hoblVlVSJClyCfae4iEoKjpXZXclowI/1fPo+u1e78Fk6&#10;R6+CvknzCCHTrp6JpJZ1Jaqknx9OCV0p9Ev6hZvqOCSSwkXtpQdDe1321lXVU6h65/OnSl3VufES&#10;rF5YMHQN462CYpVzVBra2riXJV8YplvGvksrCW6mNrr+lyPbS27k+f8Aqx6f6v8ACpubuE0LUH86&#10;nicf6qdAxmN50tGVqpKLIZSUPHEsypT/AGr0ioXp7TzIBJHExaFEReQNdm4stSxZqmtP8PRDc7lH&#10;GK0qfL0p9vy6QdJtPd294qrKzZGixuPh3NFjxLU1D0VDQUlVUMUp8cjCLyaDaQGMrYFQBzYLdMcJ&#10;CxrU0yegxNeeKWeV9Ofy/L/B0ZzBfFyo27T43cFDt95oBk44Zc9urH1NHU5F6mdPtqjG42q8D1Es&#10;hcp46pFJBFlK8lJJJNMCCKD0HRYdztYEKwrUg8T0mN69cwdZZ9aPN4/GPlafLwy5nG1UsYiNM1aR&#10;QwVMEkVPCEcoQyxuWVCvkj5B97jilKBmqKj8+iua78c6uH2dCFsXdcW0svnqhosfW0dXSnKYfHRy&#10;TrPQ1+KdapZqaKlVJJUpSv2xuigxhluSL+y2920XwVMgD/L/AJ+PTLOFFT1YztPuLE5mggrBUQtP&#10;jammiTEGSCjMkkeO+/Splr6awqGKsXMLHTaQBjdbe6w8hWso1DPr/q8umZLlY17v9X8v9X8gtYe8&#10;jBXYyOB48fTUq1EmRhiijpsZTLV6Q38UkqwZEhf1LEY9Vybni3vT+21g7dwz0mF2H4dBX2DumOvk&#10;mq0qEpYaCvpvssZJWSBaWDIyeenly8CKHikEYknVVBUAxrwwIBRc+2pWasWa8cDHTf1Rr0paGpxP&#10;YOb3FkZKFpNv4bCYY0E9YzZHGiqen+1o6Keed1efWY2IZio1RkyltYHsgvOQJ9uVUauSa0GaH/V/&#10;q8lsNysh+zonPyVoYNu7b3CsxpspPJiaerqMlNS2pv4FrExnirIbaKmeYGjjhibQxC6hzcu7bskl&#10;jfRqMKTgep9M+gya56VhtSnoh/VuRpMZlly6R0+uGqmh8NVJS41YaashFK9dIZ9BkleMxuItKhiV&#10;YOxuAMN02+aaDwwDUj7a0NfsA+fW42UHUehg25vj7yvOzKSmSHF0jtUZWhhl1y7hyo/fqoMbRyBB&#10;JqESyPUDV4xqUKDpuRT8trBH9VKKyUFCR8I8v8v+Hpx5106U6P8AbTxlRm9qYLAVMWDqcnk/4tl6&#10;h6aT97w0EaT4+lo62pDEyQMSwlkAMZj0p9T7AJtXNw/hVFKAfnWvyoflx49GUDReENXHqx7ZePkx&#10;tHiMXko5MS74AwV1XPTwyU1ZNKiGaCSOWxClpkljYj1i6hSQLR1fbPcw3BLoQK1A/P8A1VH2daDD&#10;XVejF5in6txOPhpqnMRVtKJKXG1NeYQ8U9TJR6nEjhFWn8ej6uVYkBbA29mlnYKXVChJ/wA/RvCy&#10;VyQOgA7F7X6rots5Gjx+Pgpa6oSkijqNK5Wtq4FvRSoktWrxNojBqHh16FIuhY2YyJtPLF67q0MJ&#10;p60p0reW3hQs0g+z/V/q/wAAr53HufZO8cXX4KXGtRZb+JZFBWT48tS1tJlYlkOuKWKd55WhitHL&#10;GsSRkKAyAKxGacsXCjVJwNPlQ/6v28eiqa6tZVKqKEdAvn56XYkmNkyOQkpZ8hBLUYBiZ1p8pTOg&#10;gmx0q0qz3ijAdIDI6ay3pYH1e0z8rXdw5ijWvriv5+X+XoPXs8cFNXTHSdr7OxlWgmggpoZZKtYa&#10;asqZcrk2NIiq7hCBAZLKkKU0tmd2DKSV0+225BvpF8M5HyH+r9vn6dF/19vTPQyp8tPE2KoKmTHJ&#10;9vSmip1gLfvqrrT09VV0JVJqZmA0sQGIAJU2FvaBfZyKZ+BJP+r9nSKXckC1B4ev/FD/AFfsAjYj&#10;5Hz02RWjp8bmI6qrlnoBHRV2vEUyY1BNK65Kr0tIUNyQ+kFvSCTx7EVr7KS25DaBn1/zeXRM+9xc&#10;Qw6G2D5a7nxWGoMKuYyWVp64yw1VLQUlVHGBT1LNUXqJG8Uzx/pcabC/F/p7eb2XeaTUqaf8HTZ3&#10;uEVBOB0A2c+UtfuqLJUGKrJsF48hSvU5DXkkCxNKImjekcC7sw9c6BQp4Cspv7Feze0UNowa5WtM&#10;0p01JusRTsOei+7i7l3ln9zKDkczlqrFvUQwZOvx645v4RNMsVHS0tPEpphP64zreIRWIYl7sBIM&#10;HIWzwIFCD1pT8ukIvHYcf59Mh7P3HicpXCmy+YyUtTW1MTmszcWMppMvSuadlqaKhpwjzyeOWFHU&#10;rG+j0qCQQsTk3ZydIjA8v2f6vs6eS8YelOsk/ftVjUr8bW5yggraZWZKZqTJUUtF93Th4J8hT46S&#10;cTRCN7h5KlWjHMn5HtcvKWyqpDoAfSmR9vHp1twISoPH7M/4Kfz6KPuDsnfeYrJ4qo1FXGaKV6Zs&#10;XkL0sONMrCCTIzxgrIRyuqyjTzYkg+6rsG2pVfCBA+XSdtwmc5Y9Kra++K3BpTxZaqgxlXJSU8jz&#10;rNUyoBUFhMKyG5SQwxWbWCFQGwHPu52LbovijUY9OvC5uCexj0sqL5WNhqryZWixUaVEUlNHBNU1&#10;NRDJHCgipq2kiUhYJZRbRZDxcMApuWm2/ah2sij8v5/n08r3Z8y3UrKfNCCnrs0y5eVqmGkpooay&#10;lzcuPenlgCxIKSWlDpFEFOkpTq2puNSLc+0Mm2bOcaR/LpQv1pyoPShwXzh3PDFVK27Y6vG0GOel&#10;hpmVshSQpWWaY6axjVNO7G0s8Mii4FmRfZJdcq7Nc96qOlaXV7CNJB6E/bXzdkMslfUR1SS4yiWj&#10;p6tK7+H5Kij0aoqiHFIWEsDn1yvJrIHquT6vYY3DkC1nXTEop9lOlibtIBST9nQ+4r5o/f0+JE+5&#10;chVVeWpbVNZC8lVQRVrao0pNFQFBZY1vKpjCML/vKePYF3H27vIswig6XwbjFKKNQdKDHd54PdeB&#10;FXlYRNXUuTelqjiaZFgMLj0h5VZ4ZoSwRkp6eS6EBdRN/cXcwco7tCzRCOooSK/P0x/Powjkifge&#10;kxko6Jljkpp6CPHSUlVSZasqJhUCXImdZYZYYIhcSzSz+J4h9F5NtJHuJL63uIJSk6sHBwAKY4ZP&#10;ooFa9Lgq4pn59O+ApamhjnhEtfS1UQjPmqV0LLDARDSUkqxAiOafUPAAVOhVJ/xI7iRWoTQg14eR&#10;Oaj5Cmft6X2/CnRqdlT0zyT5ESUUk9YkceIo6B3V5qyo0yPFYaVRwT9YyP3C2siwsXR0EtKGo4/5&#10;+jeJga9D5kamjpNurka6onhKwzNQxymniWrapqv4fUoIxcIEIYRzBrhWF9Z0+zSNTgDz6u/wnpC7&#10;IoMPmdw08bSR1EEMtSzQSwGKlalcmgJhqHsRKuk/tuNViGtwADKEEsPn0kZQ3VkeydjYhqOOoSSJ&#10;ZDTwxwRxmGQN44rCJZRZhp9JUi1lbkezGCyR31E9KI44yMjr2+usce8UVQkhWodFfx3WpWoaZLRU&#10;1Ssiav23BcLcBrW5tf25PYiBw6nj1t4UfIHRT917Wekp6umH3U8tPLHCjU8camnSpk0zSRh1/wA4&#10;xUKp1Gz/AJ9vRkKBXouliABI49FK38+U27TpPDNkqeQ1MVGfvZ/BHBTNUeKWRYIuHdNUaE/VrMfp&#10;7VLpZiMf6h0TSBqn0HRcsxuPN1ddWUtTi6CZWjo4mpBHTzzSF/TTVWRWJUiZG1KV54UagGKkDbIt&#10;NQOnjn0+Q6TvnB4dFs37gKFKjJQRotVDLUVEmXljKSIxhTyTUysQqwqZQXkSFlAtExUk29qLeYsQ&#10;xwaAD/KfzHr516SCFVJNOkpRbFqspFEKjJ/weWeKJ5YJaBqiWmSnUSw5KN5/Eiu0YVRGC/BQt9fb&#10;zzpGe1decZpWuCPPgfs6UhNWBnpjzWyyuQlSk8gyUkKzT6PJjMllah0E09KaNlEcKQgK7S/mLhQe&#10;R7ehuAE7srwHmF/PzJzjyOeqmMg9QKfCpjGpkcVFMIJI4Z6fG1IQ1VT5tc08RiAEUf4eIGxe5KgE&#10;e7tL4gPA14EjgOGcCp9D6UFetaOhy22lFBFWZKoJE601MgnrHlK/5TMVf7uCMKCW0+OGIX5AIsH5&#10;ILlWf9NBX7P24/z+f8+lUYBXPRj9pZWnyX2VDnaf7ORStDBAkzrVxSrIPFHTRU41OCg8r3NjYAcj&#10;2H5bfwmJSpHGvr9v546UolBV/Lozm1xjljqhXPS1YpI4wKYCJZUeGfzNkWkjBDA6UaPTzqBdrgX9&#10;6SgoSM/6sdLECBanqXnszj5IzNBDSR0eRFLSVcroaw0Fc9Q3knaSUATLUx6XnOlVFrK7XHvbZx6f&#10;6vy6pIVY18ugJyOZg81UswH2ymakp6eopoMZMiws3ihAkH7i6AWLJF6rhdfF/e1iqAT9vGv+r/J6&#10;dMHT5dYoccYYpZVo2MYrDT+OpWIY+eWkpBOdFafHT69DP4pBqV/SLqY+UdxQ8ftx8z6f4fTqvS92&#10;5kGoJIjCss6rVx48jIzCKtqmFP4YZZ1caZbK4eELyxbSpaxHsO30Hi1OAfKmR/sen5daiIWv29CT&#10;JnMdDi0NI8cdWVkWsrDqkeCJAKWUTsQCvl9RdibK4txf2TiCXVQivoPXpTqjp8+g43TuyOGajp6c&#10;1UsRVKeaeKCKqZp6ltdLK1TJ6QSoActxGHJt+fa22tGI1NimaVpjz6RXDg4HQBZPPZOpkqZMnTOa&#10;aVpZ6eaIwtNQQ0FReGqyMaeouAwbxINJIBJN+DyK3jWmg1IoCM0NRwB+dKftHRaygtq9OrC+gchQ&#10;4lEiR46unppYqqKSBgs1ZJLCHjnjRwxMk8bSGRPpqOo24sps0YOJKfL7KV/4ro1s2AGOrJNqZI1l&#10;KEmkSWGVYNIBIEjtZoYoY4AwUgko1j6rc2F7SDtsxZKNw6N+K9LDJCONS6SOvj/cFPKQs6iECJ5Z&#10;Q44UvY/m4B4v7M5tKio6pg4PQP7xzzqZQBLOiI+hm8cTCJUJLU4IDq7tcrYEWF/z7D+5XREdR0zq&#10;0vTyr0UvdGQrI/4g8khkkhiDw+dmkoqgLLpEEsFgzvGC5iC2+qsOTb3HNxKXkJPW7gALUdBXi6eW&#10;q3DDV42OV6idJGgL1ImTyU0oi8c7cWUfXQ4/BIv7aibNemE7qdGQwJqCZUqqhlepZ1qaiFvHSUwo&#10;Y/HEopmULqkkfSSfqLEW+vsT2pBUAdGyCgHQrRbToqulYCV5p2gTySiGJqqnnv8AtS0aadQBIHDI&#10;QgN1a9/ZwkYIqOPVlTU2OkPuLY+YkptUcEdTTRqKh4zo80LxnSiqCt1RuS4L2NyVUHkIrm3kArQ0&#10;6eZWC6fLqsrvPZz0mczstbQvKFi8k1NFEshrI4GMaSukl4ZHk8kr3a7IApI1MD7YgVkK5oa8fToq&#10;Coax+Y6JfWtTUNX5qeKWqqqaTHoZhNJRzPHLUFo6eiR1byuVbU7zKpI5UWCn2aAFxRsCvAUIp8z5&#10;ZxQdURSG+zpZYzKU0aPHUss0E8f3MUPilqK2ro1DCrkarW3oXV5hAV4sLi/AL54CT2inz8q+WP8A&#10;L04yB/t6Zt1ZmSnpVp2lWGSCmijNPFaeqWjyCmYrHq/XpUCUL9RpH0vYO2lrVw58zWvlUcP8vTEs&#10;RUdFpydXT18nn8FQlHNkKanokWqCy4mGJjA0b1LlTZyWYjgAXFtNz7FlvCY1C1FQCT6E8f5dFWka&#10;iD0j6oviKwyD/JqSlE/hijVspTVFNDE4rquKyqDNJzKwGgeRwF1afZnBEs0VMFiMn4SD5D7PLicD&#10;y6qQB0I3WmfqJK+jg+4NLTV1S1VWLG0QMP2VKahpY4Y76CEFngZVKFQ9i30R7ht8Xhs2mpXAqPn/&#10;AD86EE9VHEdWE7Zpm+3SunaWnejJ+6x0lXHDSUUcsdqiRF0FjLLJoQxz6CzAtzfV7ji+hCsUFCD5&#10;0yfSvEfn5V6NCmnj06U1HQxUyw5J6162iinrY6emgSKOmoppDNFBCqKxKoDIkl7lXOhW5BKBsvVR&#10;g0Hrnh6Ch9P206bIXqWxEngmSDH1FBNVVU8zUFXpjcNGI5zAtR+6HkUI2l/SWBNwPbbaQKelBQjP&#10;+b9nXiK/6v8AYPUCsq4ocfUVE0dIY2qooShangnel85R5aZ0sSYbSsdI+jBgD7SS0LUH+r/VjpM+&#10;mhA/1fy/1fzKdrklpZTDHJFVimVaaoETCOR1qG+58ToFGtvGYyrk3Lg3449oGCEVA06s+vy/LNce&#10;lOmOmt5TK4EMdCag1VW9RLUmasqqwCPR5qVlsG8zDxmNPUiLbgH2nK4qxPAeVB9h9KevTMlDWvDp&#10;C5jHyZFXnjhSgjlEVe9HQ1McMUFRqEVOr0dQGMaTRBjIoZybg+ni5pYSLERnV5VOTTiaEDjWlOGO&#10;iuSLW1ellhsZJRGjrlJMVZUSUd4R9zAyRU4M2PmhqVXTG5US+RQwAAKi59yjyqAUP+X/AA48/t6V&#10;28dMDpRtSSmvhd6CohLt94gfSJIY6WleMwU9HIAHkijkZo0VSVW5Vbg+5BU9p+z/ADdLNI8+uMmF&#10;SGCZZpq00oEtZJJNCsawO6rGkkgtqaR4TaKR2LIebWNvakjH7P8AD1YKBkdM+QemgSTz0s1Ek9Ai&#10;1FPJB5KyOlhssFZCBYGJGZZF+h1a7kkH2RbpGDFT59Vbh0FublbxTyTZJBUh4KiprE0tRSxsv+Sz&#10;JHp/dILi0dixIUWIHuMru3rOSq48h5/6j0w6VyOPQXZeuhgYiNYKB4q7RURxQvG0dWsQNTlpHUsU&#10;gUjgon10F7e1FtZSO1KEggU4UpXC58/9npO4PDpE5Lcy0NPJWUUy1iKJKLyxfbpMZ4NWuCHhZ4xM&#10;rak8i8KHsh1A+xBZ7IXYLKCpOSDWmfM+WPlx6TNB69BUappJ2heZ2eSpp4a+oqqovPWEK09DTxrG&#10;iprhjf8AclQh3uw0kMABOtqgTAFKYAHDyJ/PFAfy634a9KvBGSkqo51FJTpTVRirKb+H06x0dcbx&#10;RTUsdHaQSTB9JFwSoEiggWGntVcUycYqSajzBr6cflkdWAoKDrk8cUaUqwQpiZIYhWVE9PIoWSYV&#10;LRwyo0yhfDLFpjZArM0t/L+D728JBOrNf5D/AA4NeOKfPrfTBOnghra4JSyuk9TqScHzoKinMlfQ&#10;VSRgKPEGJiR1CgoSPqPdfDFQpxUVxwqOBH+U/l1XSNWrz6QNdBTw1EWNopK6qSipq2qlhalJgerq&#10;qARY2gp8gQFd2kf1kfpV1/JPsxQVUu6gVIFQc0ByaemPzp03H506aJDFLRQyhj4aqmKpQSztHIKi&#10;lYY8NVU8ID2ldWUgsEBGs2IPt4KRIV8wePH54Pyr/k602s8evS0NP5lj+3SnEjUASkoyq0Kmxp4S&#10;+iyxK2jSpjNnZS8huQCyXZVJJrSuTx/4v1r9g6abh0arr2bp/CbapqvIwV65urhb7yplx5nWlngq&#10;PJT0sNFQL5ZRKESW1gWFgrkE+ytXuJJmVjUDIp6EUrUjHmP8nT9u0KgmToWP491o84FXi5abIVMc&#10;Vdi6elonESU9StnFRHVOZYZHsjmMqWRiRpH1KmOQgVBqBg5H/Ffn0u+pgAz03rvraDtU0uPpvHEs&#10;1RLJVPUQFKSsp4i61bY4/uCQgaQ4Lqb+r8gvePpGQRXyHp9vDrTXsZwvTHldwbcraWCJ6qOYTY2a&#10;PzU8LzTzxO7GSKr1AJGkc7soAXUCx9OkA+25Wd1KgUz+XDy+fSSV0dadFvzWHoKCTVDM84paL7lq&#10;WvLF48pSytTaqiWFNJjREkKyuACFUDk+2tRatRxIFV9OOPnU5HRVJiv+ry6T8iQ0S16zSpD91TKt&#10;AyxvVxyR+MGRUyKK5DSDVoDrZh+k8e2wCSpAqVJrXH2dv+HpMASaDqFLV0lNBNGzCioJDDFVgxVU&#10;1NVVlMqvRyukoeREHojSa5uSQbD28qFmDCpbJGQKDzyKfaQRjHTymgCnj031GRp3myNXBSUleagN&#10;LXO0qS0CU8MSx1UNRjm/fjeNmREIcEr+RYn3YR0VQTppwpxqT20NCCPM9X6R+dqqyKKiIVBaKQxq&#10;tTT6ow9pJftodN3WUNrZVRlCk6mIJsoiAZmXjnOMV8qken2jjw6qa1oeHUZjerXxz1QqYJqDNLJL&#10;BS0U9WBHpuVFwsdPCsyRujaefJchgPfqApUgUIK0qSB6/mxoSONBTy6oy6QacOncVmSkcm9Y0mXq&#10;DXUVCJ46yasx9HH/ALj6qpmsCFJZmKkKoC2NwB7ZMcSgAaaIKE/CAW+IAeXpX59aVKjVWnUSfIvX&#10;0MD1U5heDHzYuGnidjPW1k05JSWjI/bj0XSWUcXGoNqt78sKoxCCoJ1Z4AU9fP8Aw+uOtiMg0PDp&#10;sfJJVQU4lQ6qctHWUNVI0EkskTrTqI61Vs0AYpINXNmC/wCPt3w9Lmma8DSvzIp5GmPTHVNDCvy6&#10;j0zyVCzwykKQ8E0ktFXKk4aivoiNxZqUaj4rNqAW/wBbH3YgKQy188EetM/JvXqma9LfBdi5nEJT&#10;+REkpqeaJaemgenamrHhTREI6lmViJSSUgR/UAxIBLMW3tI24E1+daj5UzWnr5Y6dRyua9Px7ky6&#10;N9pSwVWOo/u66CpWRGpXxh8XlhiDUqgKpk9aRrI8enm3596WxjA1MQxAHDNc0P8ALjgEnHDpQrki&#10;vTJkOx89nzVUT5mvhozFTx1ss07r5p42GkpliAYkJv8Auk3YAoAw9vJZxpRig1VNABwFP4fP7P8A&#10;J1emoZ6TZ8FVLNU1yM8j0wjqqalqkx1JTT00ZmgqJDONQaR0CFEOk3uzHUB7e0FVCpgeVRU5wRj0&#10;rWp/Lh1ZV8h07UCQY2npp6nXQ5SEwz1GTknVqbIQVSfcLIsQAZXUBRwBeR+RwfbZVnYhaFSKAelP&#10;8P8AsdbK+R6kpnqqOiqPv2qIojKK+maNUqKikanlEsVOkSAsNDcfulV4DX+nu306lh4fpQ/6j6/L&#10;16toPUKTIrWyJUPUzpLVBfBT1aR1dMj5KYI3nMmlYpInAMbKeFUkXsD7uY/DGigxxIwe3044I9fP&#10;qpFDnpb7J2Flt81OPiR6PIvlWeipsdBVx0yeOCcqlTVVlTH45IA6NqqXl1FbqByD7TydhJWoK5JI&#10;PmMgDy+z8+nYbVpzUdHWxPxfzMUddVVO7Nh7Vl8kEs6ZITmkrZKaAiVoKaUloXcsUJjAAB9Nx7Yp&#10;E4CaXag9fU+vn+f+Tpelkq9tPz6TWV6E3GsK1NPV4HLwV8lVCzU5qcjTyRxoUnjmaYD7j0qBEZHU&#10;AKLE2v7cWChAWv8AIfsA4fOgz1SWyP4c9OmG6CylBPFJSdbVOVqqenpqp62pDwQyyRnyGYU0AR2G&#10;nh/A7AC4a5Y2fWCdsFyBXgBXy/1eXHqi7ewPav29CHJ1rRU8tKtTtafGypUzQVWXwuPCUs4rU0NR&#10;yYupGlw5UJcixdiRa3twWk2kmtfkTw88enTpsXAoV6hZn465WhoI6uDBVGTxkMAoJKmanu1JUVkv&#10;+Tw0kNJqZ016fIJCPVYWHHuvhMM1p5/L7a9UWFkww6CnJbQ2ZhY5aX+G1tRX0NW+OWrJmZGeOEVd&#10;XjZ4ZVS8k8YJ0+r16ULC5IafxSSCccaenSuCNTx6jz1X2RkpImqcZSVQhhRaJUlqa2KNPJK+PmbS&#10;IleFgZHUta4Bc3KhlVqa4NPXgP8Aiv8AL0qAXy6UNHuacR5agosWtLDHQpS1uQKyQwU0lRzjqSgr&#10;4VMiozaVqJSdIC3B1H3to+BY8fL/AAk+X2efXiKjHQPb1yuSq1pIstEs33VPOzVKwx1ZIBDGtGQi&#10;0OYTMqBUhWyHmSyyKfbsKoKlPL50/KnCv+Hy6Lbmua9BI8DvAytAayp8cNbBBU1H3ktOkpMzSvO4&#10;DMjBXkqIuFtoAsRcqAFLcdI4V4fnT5Vx59IgCTQdLSCmqAYFqaVqiSLEwV4eGOKQpM0g+0xldShQ&#10;h9SpHGhNwliSfewFGVNM0/2R/l+fShV0jpRPJXR081JRRiksFBjkqFppwZF89TA0XqEjRk6EUMqq&#10;Htfj3pdNdTZ86fZ8/Q8T1bNOg1yFE0UKUclO33CsZ5qiMaITAJSKb7icqDGIYyzSpEouULl/wKy0&#10;KlgcH1p+fl60ofyp01L5dA29L4cnWCsC0zapaySSlMCQGllkWVHNQRqLRK0baNNwxLI31ulYjQKE&#10;kYFCCTXzwB55zwPA46R9OUctVVNTU9Z/EqSqhoayaObIPHPXZKCnIiqZ4aKsF1ZYwEVGLnSNYuA1&#10;6EItSlCKgELgD0qRjzz5eXz6ePz68kUVSkk1ZDkUoa2cQVKw05mp1yMdM328nj0sJIwVZHjGgltD&#10;C2ke9OSpohWq5FTQkVyPkeFDn7evDpzgSvyH2tJSyVSQzTxwVeOpaIUcFRBIPPNJaZgiRu8MzykN&#10;rDKgH1I9sOUSrmhIFVYmpB8vzFQAOFKnp+L4fz6myQ1EtHDH9wskcgbxSUwat+0yZjMeNhqJHUWh&#10;aKMBfGo0ty9wRfw0iQkD4TkHFV/EccTX16uRXB6XO39v1D01dXVCRUE1HT09XUStOIcmj1PE9WlW&#10;osJJmVkCqAFBsfr72JDUKCWBJ8sY4Aj5cemShAJPQoY05fHx0VbRpNVyTrWU1TTQtTxTVHmT1D74&#10;iwCDQ3kb0aTcE3sHQIWNPIcK+X2j9tfOvV4/h6FnbeOqKmWKaliyNH9hSwU0sBnndqGpyK/eKsNI&#10;f+BaBT6yrGz6Tf6H3eLuPkamtacfL8vl6jrcmFofPo3/AFHtTKZLIJDBJV5CtlyEGNr56sx08VPj&#10;BN9zUxgxLxIXZA0qgh7KAQ6kER7cp8QBQK9IzqDY6sk2V1ZRtTDw160Akasmxz05kjdSP25ohKCZ&#10;DE5LC+osSBpsOfcl7fblUDuOl0K0Wp6EStwuQwgDGFmq55KcyBklqWpYhCSh0ooUKxtIVVC1hcC9&#10;z7M3IC9KwUpTPUF9hxZaNqjTKsQl8aaAkwkH+cLCSUXKC54B+p5tx7Dt5bLM1Tnph41c1644TZ0a&#10;lqPwzaWqlm+1dYVQLwC0T29MQQqzgclr34FgjjswGoBx6tFCladDdh8XHHG9GlPCn74npvJEI9QU&#10;6mMbn6qpU6lP1uvB+hEFrZrpIp6dGKgAUHUuuo44kqZjB5I/GZGWKqVJNM94WMsbLwOQxCC4+n5u&#10;VElvoUnrfRaeysRlEjpo0erEcTNMksEzJPTpEgZJZJ5b+ONQzEW1NYBWUA39hHc0PEeXXuipZLLZ&#10;SjeKgq1doZpqnVrWlqBOgLJFVQCQHWiqHLBYlkc+oO2n2Ux23iqW6TJJR9PSPrKzF1TJT0hjqYZo&#10;adEqGM9NFTxMbrRMlaAHkBjE0ZDEhb3Cg+1lvbGtCOlBYDrNsnJxTOyZGuj8hn8gSCGTTJSsHheM&#10;RN+kgoSCOf0n6ezJbKjhgnXtQpXof63F+eT7ankTNQrRrDVyMQYIpSpk/N/3+AGEfA/V9fZukSql&#10;KdM68n5dAdVbbrKvPz1mIdnrKCalElHVPFMIopmKSGQSgAeR9QATkfnn2XzWza+0Y62ZBTJ6Nx1T&#10;1xWQ00MUvj0Qx09KtZ5y8zyR1DSyioiZTdbtoVYwQo9J+p9uLYnjXpKWLno6OJxFRS0yurrKzEI0&#10;M0IaQhE9YVQCGJ5DgeoHgDSODq1tO3V1r5dLbHUMlSsqgM40MNQgHip4vHaEspAKni1gbg3uOfZl&#10;Fb1x04DH5jrJX7RWvpUhnhmuyXu0Kqp9V0M0SL6uBYD6X+p/AvNtqSrRurEx06DHdfXlI9BUUiro&#10;TVrbVFpUlV1eJV0gMgJDMT6zyCbeyV9rjjbA6YkC19R0XyTrGkaqlo/Fph8/3UrGIUsqu1wCojAu&#10;/wDZS5v9b+0rbZ3YHXvEQCgFOgu7D6khTHSQrFEjtEumlmiKxRCKTztPLPHzZhci5IDX/BHtJJse&#10;tsr0nmdh8PSKwXX0BihqZhPLHO8bsGgWRZ8aieMVWiJUjjjBXnxqv6W1g8H22OXlHFemDLIMk9OV&#10;HtHGPJNUSZMQU8mRFQP4lUpEWkhcJPDTva/pJ9MSgxgWD/j35uWYpB6dXW4ZCOhtwGN27jGiqanL&#10;QVStUfd1KUuhUSy2jYaLsqNr1k6gGPGmwPsN7jym4JFvHqr0YRXan48dGI2z2ltGHRTxrHUyJJEr&#10;SIxjjYp+hHdgCVU/STSA39eLALTcs31oNUkf5U6XJukWsKT0NVL2HSfa6mkpKWQM8iq0i6miYeuV&#10;2A9IX6f1P4B90jsrqIEMunowN3C3cD0pcFuyGqdRFWRykFJkdgND3HputhwD9f8AYc349mm364DV&#10;jnq4kRhXoSqXKUoUgyLpNmFrPcuupwLgmwNgL/09jWwnJFW4dJZBmg6yTZunjQglnPJMXF5Ao9La&#10;QLAj/XIt/T2dxMrkAdJ27ePTHNuKJf3ATqIKxiLTCsb/AFIEki8D/VMARf2fW8SCgPA9I3c1IHTV&#10;Nm28qMZWNlIeQhJIl4vfym4t+CS3P9B7NE0haLw6a67bMJLHAyOjlz+lwHLpflVWwIseeV/pYke9&#10;9NN8XT5jdVUyusGkixB9KXZW5FiP0m1vdJCAuetdChiMe7qrMqKL8IrcKj/S4tYf6/sukCkEdPoh&#10;I7elWMWGWxAYAaf7INh/Q8f7f2UTpih4dLVWgzx6bqjb+uNtKKyEcArf8fn/AA9ha/syyGg6UwtQ&#10;56CrdHW9JmIpkmp1XUo8cwRTNHoY3CHTbm/I+n4PF7RzuW0OHMsQ0n16OILnQRnonPa3xrxeUoa2&#10;RcTQVMxk1wM9KyR+kep5WiKauLqykhSp02PHsstbyW0lpcVA6O4d1ljIKNjz6rM7A+JWDylXPDV4&#10;fNQVDAw0uWxJipaikfya5oIdNlpoxYXRSQEFrEMSRzabhZyKAD0JrTfycSZ/w9E23h8NOwYqiql2&#10;jkKHMUschienppJGrY5VAdJZlCqikpx6AV+t2B9nsCxTmikZ6O13O0ZQWOjotGf6M7TxAyK5fYG6&#10;mZadjLKcYRAEjLQLV0dIg8svjV9SuTYjlfpf25JbCFtNR08l1bSqSraugen2zumPH/cVWKrMbVXj&#10;oqeqrKedaupmhUQLVx0kiglnhBtH+GFybk+9+HQ1r/q9OtjvSvAjhXoO8zS13molhSF46epliRo6&#10;apg/iNYlk+3hhRA7SCOzOeEBDFmJJu7EU4Hh0w2o0Aofs8z0m/JlJoazLQwZGuqKxkpIaebCGEzC&#10;Cc0/+42SAlYx4wLCRdKsWNuQfb5VDgUoPn/h62GJq2anyI/LFOoDbYz9S1O9XRpNjYpZaas8VPDk&#10;o6amdhLC1cjhmM7OiJoh8hGg2Kg+7ppJovH59NzMQKuMedM/t45P59T6PqjK5eWDKUm35P4e9JJG&#10;9FSzRvVZVKefVFTRYp2eepbxhToSKOVERWazAezS1sp5sKNX5cPz6RUWRwEWopkf7FP8x/wdK6l6&#10;D3pWVH2tJt5smZozkiHmAkpaOVhJHTZCZyXpJFYclBIZLn9PI9iK15UvLhwMj7ejBdtlPcQKH18v&#10;l8v9Q6V2N+JvaWSY1lHsqCqH7xaX7g1FVTLVFozHRQTKsRRG9LNp16foP6DWw9s2lQNcTpHX1I6V&#10;x7E8mWZV+ZbpaYb4FfIHPx0aJtSv8iQy0aUn8AaOBKWN7J9mqhj5VAADOvAJI5sSIx7YcuWyCW83&#10;GMeo1A9Khy9aRqJLm8jQcKVH8sf6v8A5bT/lN/LDOwUVRTbOqftjEtKjZfGVSUA80uuSp+3kFy6W&#10;CIDe45Eg/CqHYPbTb0L3F2JWHkATX+VPn1Q/1Rs8T3is3pXj/wAV/h6F7C/yWvlBPnzTZeu+3w8Y&#10;kEsFFU09M9Z93GGLeLIsqGKMkDxKVb/Uuv6vaS6l9uIFLQKzsOA8vXzx/q9ekku9cmRLrjnZvkP8&#10;vHoTKP8Akj9pNU1EdRuaixi1mPUZKnokxGqrmiHjj1RZGrCwvGvrM1OWkY3Ou9ySOXdeVGFFgPD5&#10;cfzH+DoufmXlkVILCvGn+ahp/h6DHOfycu+8ZV5CjpsmmQloJ0pcNkWfHVaLjmhAMStTCEPI3CGS&#10;aFnT+yf7XsIzSbFLIwFV9MH/AA0p1obps00dY5c+VRwH8v29Bxub+U93Lg8ZUQ5WSF69KiGqpMRT&#10;0lL9tOqnRJUR5g+Sf0Bm8g4P1CBr+ym5/dqH7fPov+rs3YDxKqPMDos2+P5encnXtdSyZWijyWFe&#10;JJ6iqV4ZqKmWUOFd6mSxOiIMFhJDLxqFyLpLg7akYePPT0q2gQPA+rOR6dAZub4w5HF00iUs71sF&#10;WaeqkraWBXx4JfRBSQIo1L6LmrjlN1UA2HA9lhubR27DTpA3h8Fapx/h8ui3Z/aP8NyFVSZARrRG&#10;sqtM4h8tLXQxwiKgeelUahM0iicxPcEsdJ5t7eCgmiZwOm2YBiCf2efz/wAv59IEUtVK1JJPVCuW&#10;WcRtFA6iTxzRmOXRTafSEAKq8gOlrnleQoVVFQMHpksCAT3AfPrr7D7Z3qI1ljq+aqmSoMaLkKJn&#10;MKidJfWyt47DWbELZOSoN9B88f5+q64wfn/hH+r+XDofujej9wdn5eKqkxGXTaqTz/xCZZJYZoml&#10;j+4pqieknVpqiOTmmVVZQVOpySCfd6pETqOeqM3b4jfAfy/kc/Z1Zp1x8MKGTKI6YXMZCliraRqP&#10;whavGw+FCzIs4TTGyvYDSVewsvkIv7s12uny6S/Uoo7Sfz6s96u+FdLVYaB9zYqvpEcVEdPRn103&#10;iqZT+0kdOlytuGVyXUXJJ+nsO3l2Q9Y+mm3MV0jPQSds/Dulw2Kq4sRT09HTQSNXVuVpKeOlrBH5&#10;fJQ0Ch7/AORrp0yOljY/pAvZZZ3olXSTnq0m5Ryx+EoofXqn/Ndbpit+Znb9UkVZQVVJJPTeMNBH&#10;Vo0kk1KnlhCss88tOEMasBpOom9vYiWEmLXXpLWQKSDjo4uE+O23MdtjE07z4vI5OaLGzGZsr5Js&#10;Dl5qXy1FHFCFcGYxFYkcspJ1Oz6uARy3DaiTw6K5JXJx5dAV210vQbWxtUkkNVSDJ4+sxMlRPUyx&#10;zYtEIkkrKijkeZmqTYCMh3Dgn0ISSFEEusavMdPa2CVPn0Q7N7XpRVVsMNJ9pDVvLR6o6iWZ8bTK&#10;q1VPUwV+lEMwmiUsVUemQwsPqfZ1HIQAvRbKzk9vQQ7pTFfwebU7U88UlV95UZOpkrZ48hSAO8UU&#10;EAABYssLARqzrYi6i/tStGGrz6bqQdJ6LLmn0SzVMdM1HKjRGOJJVEVRVVD6hOUThVXS1tA4Isfa&#10;mJQw0nrTuVwOg6zGV+4byPKJjE7pTqyrHC6OxUehFBQ69ZJ/oRf2+IgvXjPUcOmg5TyLCq+ARoqh&#10;SAJoxoazRmNhqCfVix/r/j734Y6sswPHHUzHbhlQAfelqBdT1VLAo+2e1wEnp1IIKgEBxyLA349t&#10;Pbhgcfn0+lxo4nHSyx+7JKlnkjlf7aJYoaY1nimmWB18lRDCz2bQfUp0HV6rf4e0ElkFGfPpWl6u&#10;ugxT16EvGbhmknaSNytXSxwJQz0jR1IhpiuqN3aRAEdGut4kVlsRyefZVNZBRQjB/Z0aJd6u4n9n&#10;Qt7P3Mk1DHRUccEarIVpZah3eqjeNCsssbyW0sxkBMXlN7hlFgPZDfWAVq/8V/qp0INuvtS+GP2+&#10;f+qvQw43NFcNM9bQeRKeD7yOWOmEbQ1ZnEcaN5uJnkBiLoFAXSyk8+yCa3Ikqp4/6v2dCWKYBO8c&#10;OHl/xdfP5dLyhqTUwvSxCWqM7U9U01TRnzRfaSBqOOuOkiwmXzSx20hFtY6vZfIgDE+Xl+fH+XA9&#10;K0YsMcePz+X8+I6U8FahWrlaurVqIo5caae9HpqpcmQ2Rp6qscMDTgKXUx3KOBGgHPtIy4qAM5+w&#10;D/L/AMX0q1LkVJ8vLNeP5f8AFdLWiqaRX+2qp62oR8fQJIUgC1eLkonMq5Snm0F54WCtTyI5NidR&#10;UkAe0rIaYxmucg/Ljgj4vy6VKRWhJII8vKnn8x5Z6ccfBV1iGOtSpapM1b48fkaVK0xQIVRaoIdM&#10;k0CxO62gV7em+m3tlgq5T9o8/wDZr06g1YYfYD/h+Yp0+mkpVnVoJXpqMxtSmprKpJqSpajlFYsu&#10;R12kjjqSSkLWvcFfGVAb21nSQRwzj5+Qxmn+E8enlA4imcZ+Xn8q/wCDy8ypajzS1H7s9KcnWKWp&#10;KD7GOCmipzF52rxVIrKkjG4qkcgyoy34UL7TgClADTzNcn8vP5enSoEk0JFTwFOH5/4fXpTYyqaV&#10;pqhcnUzf5NTjH1kdOaOomoYkLUSTVCc6qYmRJDpAKFeBwPaWRV4UAz9tD5/kf8NenFONQJJPn5ke&#10;R/LNfTp5x9TBVQeSpKKlMViT7qoeeaKueb7ekylJWAEyMkgMSxr9CH/HtO6acDP5Y+z5dWBBrX/Z&#10;r5GvnnpSYlIZpNVZSTPBTS0r0tQ08sc0XgOuok0sC0jsQpCIbBhJe17+07g8B6Go+dP83+fpxdPn&#10;/q9enyEUFUKv7mHzotNFSvX1BWhdoxUl4o4cXHyIXBYSurDUmkyLYG7TArn5+efL/D/lr05Va4/1&#10;fl5dPi1KR0pEBjpZKpqalkVqh6mtqn1qKORTTWDUqmylWjK6RYqTc+2SAT8/sx/xfTq8P9X8vl6d&#10;OQkjjMEFFBDO9W1RHWUtfNJPRUurTB5qGHHIJkdZEaRkkvcAoANXvVA3Hh/P8+rD59PET0rPXT0Y&#10;aYNLTRVVbSRfax1TSRCnMFPUxjzeK6hWAXglbBiSfbdKcf2en+TrZ00x1MqqpJGSi88VPPDTx+Wl&#10;pkH3H8RqKYStTfcwhI2jCgrGxUeNtV1JuS0Fofs6326fn1LWWjphDD9lNJDLI38Og8KxTyhlHlq6&#10;RxZfM8khZwy+pR+Pe8eX+r0/l1Xrmvhp6dpA0H3NNNJE9MsbjINVopWGAIFGlYULuzrdeQfqfegh&#10;/wBny691Npw0FVSQ1UdVGKxKZp5qqKnjarWoiZJlnaxe8noCN5FtoK3B9PvSiuevdZJmq0jjdo6R&#10;KyrjSKrq66jevNJU08fhpImQK4aR1XQAVkve9l/FgEJx17rhLPUQmWnJeqpqqKR4YlAYzlES8NJL&#10;IxkjmZSpLXIWO9gWT3oqCKr17qNWTBJ6SqjipaV8TPURJJXU5yKPSU0Aj8c1bIVmeeeMtLEhAH1u&#10;TqAG1B+Ajj0k6TOQrZpqenLCleneeKqjr1VJIa5563zT01JoVDT+ZQ0TIV+g4DcH2qjjofP7PLrZ&#10;p59BtkMvBT1ORFXLWU08Es9VV46SKAmlkml8WMZCoGoWMkcSkEMo4FzcrkhfSNA/P1/1HpLMy1Ne&#10;Pp6dANuuamp6OpghqKmtyekZCkiM7o1RGali/wBxDWDTTiZjIk9+FVE0i5Hs5tEJapGOB6Jp9Iqq&#10;nPH/AFfb/g6//9bYOfG+bX6HiDzsvlJDFRbSh8ZsVIP6WDX/AAOPdfBT+Hov66qMRE0DEFk+2ZI/&#10;3/FaoL8OhEZBIvbTIQGJ/r+Lqqr8uvdMRxlM88cMwUqkisz0cLrI2kklyZQAQoFnvyb+3gi9apmv&#10;WHI42ErKiULTwo1gur9mVZOFlpxGD+kEagB9fbkYAbHVSo49JGrx/wBvNArQgyMwSOdNMo8A9Phl&#10;SQW4AGtQbf159qOmiFJofPpAbiwQaGranpZKZ5dRgjBQxI8L+R5Ap+gPqB0/S49uRrU9XRVH5dA/&#10;VYqCknnjqKdmVo0i8VM8jA1Mo8vhWFBd0NwdaCxLWPPt7QKdO9CVs+L1Qi0a1ElLEE8MKxCExvbU&#10;pIPjdE/Ur2LXvb2zTpjowuGVYoQ2nU8QWoleP9hKgOlvKniAJAFr2/p7b6RyV1dvz6F3B5dY6ZfV&#10;o0pqcsq31FQ3r0qSOLFuTf3rwlJqR06lK/Py6X1NmV0xOZop0MY1BbKORcMosL2H4X/Yi/v2hVNQ&#10;OvCRh8+lTTZJOdGlvSrK4+gVhwk1/wDeB9fe+lHU9smmh9QXRp1OGsSP63/P+t7917pjr8kER1Dq&#10;qugdSNKoADwvq5BI5uR/h7svTYDEEP0H+Zyi6FDEIEJZTpK+huApBJLXa5BQ/wCw9uIaHq3gqRUD&#10;oENzZUFXjjlLyRpOVipmifyx6tUog1KLqVNy5Qabj8X93aQcB0wy6aqRx6KX2BnKWJJPuZZKenVD&#10;CJ5AVYB2CmlZYyBKQpIRGUkWuB9PaKaehp59MG3LjHRKuwdxTLOfNDqUR1ApIqlpKWCSkQGKJg7j&#10;Us9hq1FFBBB+h9tm7ZV62tgp6LHS9p1uI3BHURRqqwgw10UCNBTBqddcEXhH+dlIvqJYqTY3P4ut&#10;8QKjqx25aaurI/j52qm5Kaginq5JhMGWbwgLJjZVOqOaRSdGvXa6XJsR7V2u5an0nh0V3FsqEhRn&#10;qy3be6kGNpXlkMSEaJCwVrAcaxoH9ogkXA+tv6e1pIlcsOnLdD4YHS/pc7HIYXR0eOTxhjCjq2r6&#10;h3I5UgkC5/I9vBRwI/Pp6mk+vQh46v1p+gqo9UjF1JOk+pASP7P1uG/PtqRVHDp6PHl0rqOpYaUJ&#10;uHsCzWCsCb6SBcm3AuPbPT+On2OZSnBHF7JGi2uWtbUBz/sTf2nf4j1o9NteigFuIyTZrBVVwDqI&#10;b/e/d48V/Lrw6S7xNLJy7EWYeMhByfrJz+PoOfbymhr1XQOA6lCElHN+bKkdlWy6f7TAi/B/N7W9&#10;21d1T1sjtp0is9GCszErwgL2vcX9PkuoIIAH4B/1vaqE56Y8+g7qoxp4EiRF1aN442ZEIGrQXlBF&#10;ib8ED/Ag/R89NstD0zy07yVIkZHB/ck80jeKIJp0iJ43DXOr+yDx/X3vVin+r/V/q+ytKf6v9X+r&#10;04DKkLAmIqI9ehpJjLH5DJ+rTC/0Ba/A/T7oc8Ot9P8AT0anxLJGYfLE/oBV5LsfRJI/4BBF7f7D&#10;2w/Hp+NenmjpWjeNWXUXJiEaov6kOldUw/UoPtM/E9KU49LaipyRokZB42KmQOG+puU0n+yRx7SH&#10;ielaEUp1NqYSSTpZGKlS5IYcDn02OoW5H9P8Pr702R1c8Omx6VELSPZGuo8uj1XtZrAfj/D/AHn2&#10;nKgmvVesj0qlUVUAYsH0lQGKN9CqqLC4t/X/AIga0Drdekflacm76ObWQHRpYOdLSAkGy2+n+v7c&#10;UUFB1RjnpOVVBF4ZtASP0KA7BQrPa7RLELXv/q7Ae7eXVfPoNMjQmORlWPRJMYTN4yr2Rvopn5uW&#10;Fjpb/G3196C+nShWFBUYHT/iaBJ/HBBGkTI5Ku5ZBHGRbxsgFjze9iOD7oYxXptmFe3pWDHxEMSk&#10;TEQhTE0WtV0mxK6uQSeSSD794a9NVDZ6m0FITMGiVl1HVJqusSoSLosf9rTe68E/717qY/TpwHGe&#10;lpSUx0gSaNSO5NhHezcAMulSPwSOD7roPVsdOsUTjSbqAAAWjGrUT9EDkAfT8L/vfv2g9e64yx6j&#10;pGklgT6SDpP09Sj6H/H3ZU8z17pMVFKjSaHOoguy6tD6GPBUn6WH6ePbR+fW6Eivp0l8hSaUZY1W&#10;KQf5xkRbBLDWFt/sP9v7ZNK4690k6xwitNPqYQ2WRwqswVf80ymx408/S1zz7r1vpuiySCRZGkiY&#10;2QwyNpZ4X+g/YHDEAFrKSDb8e99e6VuIyULySq8yqCipGHYXvJ6mRnHIsRq5/wBb34CuB17oTsbW&#10;khAxTy8hlZrI2kfUPGLENc2HvwBJoevGnl0tKauBUKV0ekBgFFwV5ZB+B+OfbyoD29UPxDqU2SiK&#10;s0coQqWvcXK2FijEDn/ivtzwgBjj1uvr1HetiIFyzD+1pYCxJtZQLcf15Hvaowap6aIzjrH9yukm&#10;6qgbSt/QLnm97f8AFfb3XupBqkaysYwF4f6GMAfQxlVHP+J/Pv3WiKinXMTxyAaCjKQwbka7Hi44&#10;HA/JHv3W+osgikdANLCzReIABDp5diSD/sGPNr+91xTr3TlTRKAPoCLFQACxSxsSQLn/AA1H3rr3&#10;UiQpZlulypPBsVIP6P8AX9+691EYpaPkgm5BB+hI+ji3A9+691iKpc6kSNSBoYlG1f0KkWsf6e/d&#10;e6kwxoX1SIrAgg+gKGPHIJ4/1/8Ab+2pDQgjrR6dUKIEvd7klh6ATbm+lQSQOB/xHtshuJ611xbx&#10;3s6rdhwAqqdLH0gADgXte4/23091691gJiAuPV9eQbgMBYqbD6A3/Hv3XusQlXgMV0fp9P6dZ5P4&#10;/wB9/X37r3XDzRA8aLXBvIDz+b8fX68e/de65PNEUJsGuODpHAJ/SUH1t+CPempTPXummrmj0mxs&#10;FiYgkggBj6SxHC2H+F/fgQeHWiARQ9IqvrIQTGrByiqZDHqYwx3DRMbAMb83/PvxFRTpKSK46YzV&#10;ozKChX1OSgZVlKAXLlDzybED6D8/X3TUPhPXjjPTzh6afLVMMFEup/pJMgYqqH0hhZfqAQOOPr7U&#10;wRa+HTLyCtPPox+1tpRY6nWaRFMmkGSRhqbULG3qAtb+l/ZlpVFGnq0UZPc/TjlquOItFGqWUgEg&#10;gkC1iUUe3kHn1qV80HTdjoFmm16hIukEKFt9fSef9jz7T3MgXHT8EYfPTjk54KGDzPdLISxdlGlQ&#10;D9B+bW9k0sgqSfLoz06R3Y611/5o/wDMdoerMLmOtev5Fye7snFVUE89LKhXGUrxmOvyHj0ks8RM&#10;Z8fAAYOzBRyHjM9/cFYD2ocnzNP9np23LlwBw6pf6T+Uey+3Thdj75EdI9BLJWTV1RoqDVVqUWjJ&#10;zZGCtKuyTA6IhGsqt6QTHpHsabfuJRBBOKBeBHS6eO2mOmXIPGvD+fWPKfBLqbtnFZXeO3qdcTTV&#10;+6apo2wFdHS5OTHzyeKmx8mLyDeCKSUNdy7wgjSyO1yvsUxcw3EEI8NsE0wf8I6I5uR9svj9SpoD&#10;wAUEDo4fQPSG2vjztWbC4laynRshVTHKVM0WTjnxlOPIuLqCit4JY2DSxg6Lg2IYD2EN63Zr4FXy&#10;AT9vQq2DZIdpXwYBUkip4V6C7OdH4vsrdMtQKSqpavJZmqqKeSCGnFccfWxmNaGCS2jxxMskoLC5&#10;Gn1e4ku7PVK7g/EeHU52G6x21oiOPhHH8uH5dHA6U/lsbFkipM3uGliykEUaNHDlXX7gFX5lemgA&#10;hM31BkFz/j7LZNqnkbuag6TzczxklFUE9Hd371ZtbZnXzYva+MgxsFGscUT0qJE6vDHphh1RhSAz&#10;aSPwOLfX3qezihhGgU6RxbnLcyVPDpLbIgVsdSq8lGyUkX2s8tLpjSCqiU8iNh+4WcnUWtqJLBrX&#10;HslljoejDxSy5HHocsFoEKLUSh9UJNSv+beJ1UkJqIDGMn9C6gtyBfn2rtuGk9IJ6kYHT7G0QMZR&#10;HqZ3QxkSRNTeWItoM0y2sAjXFpALjm5HtaBXA6RMCcHrFIJamsjkluGhi+1ekOmzC/okDD0sqc2I&#10;+v4+nvxBr9nXsKpx1EqQ1O+igEkgiqkhqI5/pJJITMqNOQLA8BVseLc+9UA+Hra0Px9ZsfS1UM5q&#10;DUQtoMzVDyIz6i5/ep41QWAS1r8W9vRRkdzdNzPGQRw6WFA9O1KPJG9o5PVEktxJH/nEmPH1NyCo&#10;Jtb6fj2vTSV6LGHdUdIvI0TyzPURy0xR3kjXypL+wszaozCpFmf6WuB/rj2VzxFiSOHRrbOtKHoN&#10;a7FUpq2b01SNBIY6eaI0sVP9t6byOptYMVump7k/7AlMkQBJ6OonoOkrXUiVkIpGSOpaicyBmCo1&#10;FHr1NCsLgei9wnBNrWAv7RyqGFOjCM6cnoOM7g46+kqGhhgiOqYVKTI0L0kSIERoplsVvw2llvp5&#10;It7QvDUE9GMLkEU6BzcNLJSClpDFSr5DrijZ9AhmnAh8bT6dEnkU+ksB6rX9paaTToyiaor0Vff8&#10;0D1c4oazRNIxo4XVHkEMcYaANNSyqYyxfVqe41XUr+fd420nPT8PDjTH+XosGZ2XU1kkkAgnp6ha&#10;QxQFjohTK07GKmqzKgBvEwsFNz6lsDySZJcgD/UempIxWhwSfs/n0VTPYRsRlZFp6qo8UKVdJH5I&#10;PNj5TJODVy104VXihnk1sska6SBcgcEncD60yAPn58MY6LLgAMApNM/Yfz9G6yvvrJ7Ilo5alfuD&#10;LUQgyxOi47+FU5W9LEKVfK0SE3MoX1c6gykgOrax3Hwf7NfX/Y6YN81n8Wa/sp6etPn0eDaPZMO4&#10;sT/F8eYwYaExMszLUT+FE/yh4q2mLUs0hsVp3j0soYkrfgE01qYH0P5/6vtHzr59HdvdxToJBj/V&#10;8sH5fLy6XtPlZKtIpsRmaemq5ajHf5DJVSQzO0i6/tBUzgnU8PJEoLq6lRcH3XQo8ulYZG4Hp8O9&#10;s7hJahMpj6ieipmeWPJ0h/ekjDmNMXNTadR8fpaKdBqYcMAORrwlIx/q+fWjIY29fn/k6azvSgqc&#10;lGIIKqCFFjkqpK1lqopaOjBn+yNNTm3m8oR0ZyNLGze7COg6usqucdRAYMpkaSV54JFklqZolmjQ&#10;ySwIrVAoxBDpZaYR3dgl9ZLAg39u46cbJ1DpKzLQ0VFj6mN4Y3yU0NNjZMbKtJUB3qSJqR/GHMki&#10;Q2MbhEVU1Bib+3wKkj06ZYg0b14f6qf5ukRmI3WGZ8MjMfPVTLTVk8v3aIJ9eXNNW1JkaeMWEdO6&#10;qCdY/APtXAc93SRwK9ua8f2/4eg4rxVitqptCY7HRfbSU9Vg6cSzUsDuI5cZla1if2vIArgJYNa7&#10;C5UGSEU/z/4ekjrTPAeRHED0P+rj0jqvI08NRW4uVo8hgqu80uQyshSJJaVQIJZdPpDtIHh8UZY6&#10;VBYgNpCuMYBHHpFKFFVYih9f9X+qnSWmlp0rUp6hRirSUtRTmJ4Hp5xyKmnEZW7CJlFwwFlcW4I9&#10;mSfDjorkChqcP9XD8ukTlJ6PCSNNK8NFDWU7R0FJTTxz0rVMzahUR1ABIjUuxXT6lsyG/t4Z6L5N&#10;KmjGgPD55/1fZw6nLGxgq3+xSWWaljofskq/tYKUGO1DJ5rAvGQtw10NnYj3sCpoOq0xjhw9KdOK&#10;ZxKCpxtItXRutY9N9xU40vlsdNkceBDRF1lERDm4kC1BaMScte3G9NVr1pqCgOK+YNRX5noTsVv/&#10;AClK3gT7eCiadPvI6vwl8tNNKRNT1MVDG7WK2YxxAqwGrm1g0Y149OByMcB+WT/q/LoVqTelDLUv&#10;FPUR496OppzB5aYw1KiGG8NfV1DrOsME1vBG7lHIKsA1/bfhgAdPl0Pbw6UlZHQ5inpppaaNpatZ&#10;oDT09eFjoosq5+3o6OP1IxN7ssjIwblbfQWY0FR15BqORUHpP4zY9NgKONXENPUyZGrylTMyLQVF&#10;THQ03kelkjLeqRUBD+Q6CG4vb3QSkk18utGBYxSnmfl1gXBU8cuCbEx5WBq0NNXV9OAUmkpXaogi&#10;jo6oAiPwEF/Vc2BTn3cTkVV+m2hSgKjj0LODrKuPHTRSTiGN3eicR00VLPUgVAnef7mQamgIEjlL&#10;qLfQ8j3tWIyOmGXyPTpX1k1JC9TT0U1PkhST06zx3kqp3gXV9skSWitJ6RGwYFgwuTbnxemetRxA&#10;4A6Dyvy1PVPLHTzT/dvT1NVPjzUijeqMyazUqskYp5o47vcBi17E8KL+Q1Nen9AGOpW3/tzSx2R/&#10;MlC8CmZYpZJ0ppRLXGeatLxoqvpb1chQpjIPHurfD1ZRTHT2FMtXWvV09PKNUD0tUInDtjhGNUEt&#10;Wy6ldSCyjWQ8mo3PK+9jgOt9I3LUBydLPFSRSzmlrJKWglfKPSypFLN42pKqk0KHWKJGdYgbH9R0&#10;3A9vx4PVGr05mNvs7JDjZKkU8ziKnlaKhNDBH9vChif9tpHIYtp/tN+dNyuT4emTWvSPhXK5xTLU&#10;10U7UtZTSRr5ROuOmp4DUeWSkKDWhhHjdmVQSLWHt8ABanz6oa+XSpr6bGz1EtRWRxxtPBULBLLT&#10;lXZmhVKCjo0ZWujFnbXpAHFjx7stKdvXuOSM+vXItVRyUYoo56JJarHPWTSQR0eIx0EyiJ9KQt9R&#10;UESBpCC5AVBwfdj1Z+PTNvDPV9PRXmnqrmoqBQ0VZQgKYFd5q2oqY6Pxed5ljLtEpDRmxZZCLt7j&#10;0zcTiNe3j0WnfW/8nR42qNM0dbHFiHNHRaJa+sbKCQeOrSSaNdarE6PFMYjob9f1v7ehiRj0SXl/&#10;KYiBw8uif7n3PkosdUy1VLLBJVV8WOiliIoaimaICpeCro6AnyeVLvGzKbWbQoFgDdY1HavQckup&#10;MseJP2fy6ALd263mEc0MqQtWzS1ctbBEitTNERFLTVSKo9DNplVxYv6f6Ee3FtyMnovuZieHHoHh&#10;uTIBaiOnhmmDOywyhhoaEzDyLJq+upwTf6jUeRf2/wCCh4jpF4zqKV6Ys5XuEiNXXGeWR1fxwHQI&#10;oyuoXpl5OgEI1/r+G9vJEBTGOmmlpxPSCOdqWeSdJUkp4taQFgCisWsWCqvJP155H9Ta/t7Qvp0n&#10;+oeuD0xy18lY8zszPPdnMim2nXJpWScIv1texuDzzx7boOAHTTMWNT00TPU628DSJGQxaQao20g2&#10;FuBbk+oAm/8AX3Xhg9a656ahhGWWFwnDh1CrqtdWe63t/X/Hj8e/de6mU0DwwzalkjkdVV45SytE&#10;z3YkAW9JHIX8cW/HvVR17pSYygqXkSOCKSYRvGWFPrV1kFw0mphxe9iGB+ntqQqBU8OtgVNOh52l&#10;sbN1ksESRTuzVMVU88cKTRCJfWYpoWIFgSNLAgckcE+y2W4iXhk9KDDKq1CmnWxV/LAxlZsHtXak&#10;tdiZUr83TQRY6eJFJqK2VSiUtNSsqrF4YAC0wuoE0q6ibewducquajy6L5SVYt5nrcFwk9b/AA+O&#10;Wr9LyqpjbglEKAspUj9XNja30P4PthJnVdXr0gcAmh6VNNnGgZY5VewZW16QxsRZVYKLAEf1F/8A&#10;Ae1lvuQQgN02ymoK4p0pabIJKLowP0aTxsGaMG5IZF/SL25uPZ7BdxS5B62XC4Y56eIq+PSWuNJJ&#10;DA2IB/Ja/wCDxz7XghhUdeDqTQHpwM6FLWAYW49IK8coSPr+Le7Yp8+rgVNOuJqQLG6gtcAkXtY2&#10;sv8AxHv3TgNDp64CoVtBLBdXN2VfVp9Isqi3+v791tvh65LUJY8p62AsSD5CP624/wBa59op+P7e&#10;mT1zNWCEs2lQQBYj0knn2ieVV6910ZgF5CG544AF/rw3+HtG86knqumpr1h81+bHmxHoWzKeENhz&#10;b6f737T+IpGOrdcBINYFtDC/qtYBgbMVA9+Dgmnn17qQ1ra7KOCx/qeL6rD+n49qlC4I6o3A9ZYC&#10;Fb1LYgC5JU/qP0AX/Dn2vgFCOqRfF1KMhv8ApBDEEi1ravoxDXubgfT2tUVND0/1mLhRcgC1yGNl&#10;1250gWP+t/vuX+tdYGqNF7BSL/0tYn6qRxYD6j2oRfwjqrE0qOoslYLEBh9SSW55/Fj/AI+3hFnp&#10;OSTxPUT7pdBHpJ1fS1iSDqbUpHBI+l/r9fdzGvp1rHWIyAE+m4swBsLg/UqD/re96RSnl17rHr9W&#10;oWYEAkKFAF+ONP4/pf34AAUHW+nSlk1NpILEmx4AJIFyRf8Arf6fj3V/hPSkfAK/Lp8gsSOVI+qk&#10;hb3B5At/T+vtP17qVqFja1gbkWA1H6cE8cHn2x08q+fXIOoI0/UHiy3NyeTx/T2nf4j1s9cgCbEh&#10;b8gNcG35tYf1/wAfz7RPSmet9SEQXBAD2N/8R+Lj/ePZRcMQadPx/AOswjXjj63AHPH+NvZdM40l&#10;elCimOuxFawCix+oN1Yc/S3stcAN1cZ65eJQRwoIW97c3+nF/wDY39t6fPq/DHWcLYiy8gAmwAsS&#10;PrZv+I9uLHUV63TqREbg6xcADj0j8cn2oQBRQ9eaunHUabSl2A4PFvSBe/8Atj7uNPWiCVp03TSD&#10;krfg88Dkvxfj2/Hpr8+muBz03yTBlPkPGkgH6aSDa4J9vjj15jQVHSfqJ0kViQy8GwDX0m9gLH/i&#10;fZlDHwHSaT4adMRkDX50sbgOwJF/7It9P6/T8+zBQAKdJwQTQdckLMR9F1qv6LkWB5DW/pe3+w9u&#10;hVPn17p0SzG1rcXZf94ANvqLcW/x9q4hRetjrKTyQTzz/ibN9CUP+8e3Ot9YJVGpjYEIoRQNOpgO&#10;GPA4/wB9/sNjgetdN86+hxqWx49Cg6b8iy2HIta//Ig7+D8uvdNsisQD9bhwfSq6QVsCTp4P5+g/&#10;4n2z1pvh6bpUVh9FUiPyB5LIRr4OkEEHnSeb2966TuSFqOmGrpVCuUbw+ngOqtrT9JupHN+fqB/r&#10;e6MgPTDLpNOkDnMezCVVQsJEdZVYRk6gukRspAuOAC1uAT/X2gngB4jHTa8OgK3Hi2LyGOPVrQMk&#10;wChkjsdKNE3ChuSf9URb8+yefbI5RSnHrWVNR0DWXhkoQyzEGKxGuWIS+Oa2mPXCoJLJxZbWtz7J&#10;5NkVKinT4nfTXpB1Oflo5aeFagwxzwTVP2x0jSY28UjStaxJUcWIKki4A9kt7s4AoBx68t06noYN&#10;g7zesjo6WMfbOqmTyzAQxSROPMIzrAYtouSEtz/T6e4l5g2t7aZjTo9spfEAJ6M/t7KrUJHpkvdn&#10;S6EO8fILRyyf1/LBuW4IuCfcazKyOflXoTRafDFOhjwdRCY4jZDYBdTG6tJfVLoP+pHIP9bj+nsy&#10;2pkZwcZpx9f2f6v5ByTCavLpfUtYgsqAhkY31AjlhZgT/vfuQLCYKNHof9VOi9+4k+XSkhkd9AAU&#10;KQdN/oebFh/gb8exTBIW7R5dMMtDXqUoA5uBcEHgE3HBF/ZtDRSNXSQ9ZLXFhbS1v8AAPr9Pr7OY&#10;FGnt6o3WTQF5/owFgODq+pHH5/p/yIGsakjpvrpwpF29JN7AkWNxwWJ/PswiU6q9MY8+oxA1Biqk&#10;f4gArdbGxH+HswHAdMPWppw/l1iLFQAPx/qbWGnn/b39rl6r16MOTYj6kXLfWxF+V9uoc0611KSM&#10;XFypB50kBbG9rC/+Htzr3UlVA0kAMTc8cAKOLm3ujkjHXupKrcNwFDEW+t735Uf6/tO2DXpxBUEd&#10;dlVUEhbEi1rAAc2sLe0kslRTp1UAz10VNgOAADxzf/bn2XynPVjx6jOlyzNa9/wCukW4uQP99/vA&#10;QSsFbPWxnHUR1Hq4029Nxa9yblQT/X2XSuF/LregjptnA0k3bULnU1rG4+vH+29lVxMjAivWwpBr&#10;0y1J4awA5ubcAAC1yf8AWtx7Dt3OAp08er8ek1UnyBdNifWpJ/tE/RSL2N/p7CV3NrA09XC0Gek7&#10;MS+ldCEM4JN1GlB+GVb3tYf737IHdnOlV6sFA4dN82kqxIIZeSJNLNa/OkKOG/pe5+n9faWUjSc0&#10;9a/b5dXT4h02ysF9V1KgMAePo3quVIFrgX/2PtMZNGTkdKK9NVVOhB0FbnxuyufVdvQqKx+moG62&#10;/HtJd3UIU0+3/Y68aefScq60SR/t+NJB5EsGDpCb6ySSLXsLEX/HsNXe4ahVMU/l1rPlw6aRUpLJ&#10;IwezW9SygNcSrYjx/wCFmKgceyVrnxGNTU9af4T1IEYNkWMHi5GgMpv/AGhcC/45F7fT2nYLwXPX&#10;j8a/n1iZIhJoWwPJEKLoDMoIYyX40KvLAn6fT2jZ2D6R/q/1efV+ua02tlC+gKJP7AjsijUWCkE8&#10;nkr+QL+7qVdq/wCx/wAX/m6o/wAB6z/5sJdl0NoRmFgJADqOpmF+Bzxb+g/Ht0yaAM4P8+mFAJz0&#10;5Rh5EW1nljYOqnQEX+sTO3+wsR/sD7MoZGkRRXuHD/L15owpp1xeMsGLSX1KLN+RKvpLDT+AQQw/&#10;1j7UnW1WY6q/4f8AVx6rQDh011RJcqxVQSLfuAafGgdiR/ZUfS35v7e1l10nH+r/AAdVbjXpN1xA&#10;Vyhtp8r+TWsehXYH9uRha4PHH4H9fZbMTU06v5dBzlBplGlf8oDCIuBcOikSgKzA/QFj+m4NwfaC&#10;UrgHj05Cua+nTSXQNURKQxv5Iy7lZQXICxq4AUcWJXi5JBHtoMKlen9APl1leZ+SkafuR3UJGonl&#10;l+jqQdQ0LYlrng2IJvf3v7OvUAFOs6LdC0jyIqyBldZlBeJbHSYwSOLqRqsf6/gCrgFc9e0geXSl&#10;jQRIIzcSGC8rMFLsoIkMrNYX5JH+B+vspuAAaAZPXupeg8sVUgSReUoF0Sgr5bl7D6nTYe2mUha/&#10;Z/g691msU0h40kvN5A0JHoDEB1Vz/Z1WII/1vdx2EArX59e64yIFidiS8eoRsTLZAL2A0jkG17N+&#10;eB78wLA+eevdM9QkUjzKTIut7yhwqiWNRZCiaeQv5Ycj624v78ulGJU09R17ptipHQKX8Equf3BI&#10;QweYOSywRuCOLhrcXI/rb2544019eqGNTnrOYow8cbxyuFXxqyJHETGh4fy2A+oNlN+Lm/vyyK57&#10;uHWwFXA6g1axo06wRa4nsY1YIgkV0WCxv+kpdTcfg3+p9tzMAdI4dbNaY6bTSwyHxyRJUksgYeME&#10;yQQnSdPj/pYNz9fx9PbKla93W9R6xTYsTrL9uKXwqkSiThnMrtfU6BQRc8sL25H59rYzpNetnPSf&#10;qsSJfKY4oxJMryKpkvSeeNR4ZGcAtGo/1IX1GwNwfZpDdClD1tDRgeg9qNtQxqJYsefOkk704ip3&#10;RIZZprLJAz2tIratEYHCklhxf3UzHVjh0YCTtqBXpB1+38jeNWoxGr1TyDIyj7jwuiiNVglIKRq3&#10;6WcKLM5/FyFETo3HpnxwDw6SVbhqhZpEWllMck08cNFGiU1I1KyeJqhPVbyGUBxfgLwPbzFSOn0c&#10;MMdNsNDJTCpiaKSdXmp4vLOBGyalEVRCKM+qJJGAbVH+L+6pShr8ur9OuNE9LU+PwMtLTyCNauQI&#10;KhqOX0fbUkduIWYWjc+oFjfj2qQLq63jy6WtO5kx8AdaFJYZFlq5a4LqVY6kzyMySlfSBpS5ABJN&#10;j7OII9QAVa9XWlepM2fwdOlTVNV0BijQu2qpCLDT06EL9xG+jxyEnStzoBs34uTi32a9u2CxoSPs&#10;6v4iLljjoItxdq7fx0dZUofPX0dNLJWNUWEGPoxpleXMUiL5NJVdUUlmSUnSv+A62r28v7t1UqRX&#10;pPPu1jbrqds+nRf90fK6rxMtVDGaWSmmp9SPixTRGko3jDJLOHXQVKDUS7MY+UAJsPcp7X7IXl2Q&#10;yx0pT4h0GL/nGxt1KrSvReKv5X7/AMw2SpFmlrlxzx1Us6xywR0VJIvnEpieW9Q3iS6TeQp9dADD&#10;mQ9t9k5rOUTw0VhToJz85eNVGOD9vVzfwg+YUXZOExO0N41C1GSenRKOaqqEOQjh9atT1EE6q5CE&#10;Au7eq7Lfn3IkmxXm1RKs+cDPTNnucUrZ4eXVmwwMtGj1uEdZYJnQGKJ1eOeLhiYX/LHk/wCPtmh6&#10;NilaNGesDZmkrVaKrdI3jJvI4VJYHYlE+4jI508iwFmHveKdUqgFDx6aq6hqlhc02gxMeQoWWGSO&#10;10J+rKOdVrWb6D6e9DHWq5qOgH7H60fO441VJT1EEsdmWSPxzRLrjtNFI7kOUkAVyAbhl45Hswtp&#10;UKlH4nowtNzktZasKqeiJ53C53D1FTBkKKKoWpk/Yljn+3EgpQY/tqeR1DqrMFaZfqRfUhPPsqvb&#10;UxtU8Oh9t+429ygMTZ9Olb8a8zXYntagx0lR9zjMnS5Cgp5oWmSF3anVp42jYWKXGmnK2sAwN7g+&#10;023uyzhBwr/g/L/V/IJt7jDwa6+vSezHSMWJ+dO6+54IzTTbk64xO0p6lqaB4QcZUtUTVc8iqSZA&#10;F8CP+oBF/I9sc5lWt0kByB0FuRLQJzLdto7CFIr6kCtOlzvaemy2QybzJNNJI0agxiN4UZT9ukca&#10;yDi4UOrgcagD9fcKbhMsj0rkdZCbfAUQUwD/AJ+gH3zU09HiJZjLB5oDDUz1NWZIYCxjaM0hMKgX&#10;TWsp4ISwJ+h9lhNBXo5VS0meHVTXeDpXY+tkyv2uOM5r5p464MKhhVqtdVx0qxgAtRqXNM54IcKS&#10;CD7dglkEoeM5qKfb5ft/ydGxt4Wt2jmFQQa1+z/CPL506qwoMrW9MdqZLGZSmL0FXUQtBLO4ijii&#10;rqMVQfRfTKU80WtpGADA/uLqPuWNq3BLi2S4jPAUP5Y/z9QnvG1vt24SQtjNR868Kfyr0fWPeeZq&#10;qHG7zxeQkqq7ayR4GqopUWCmyW262BJRNWmniCUTwFv2pqfzPoRRM72JI1W4WeFXXyHRGdaGrceg&#10;j3M1PhtwVGVoKyqxu2MtS0tVkq2qmpZqHFZcSsKjJ4KOjDR1sj6iypSxxhXKM6o5A9o5WJPXtID1&#10;9eg23RBVYuoptzYapplzm2VrcehWeWoyEjV1oDk6jnQYnpwxkvZgA97k+0wnZWBU6af6v9jqjIo7&#10;wKnoT+uezoewMhhRWK9LuKCnppauaibyTNJU5ZaOrpXDgySpMmmJwf0BmP09qJN2LKBL+3oysvDk&#10;IUilB0e3CdAYvMrDuHHQN/CGw75V8bHUeSJfsax0qsfB5gTGXfUtIQDbS6kWt7XW908kVQcdGfgQ&#10;B6nj/L8ugk7C6Li2TkcrNiMZjRFLS19dDJTUoWNEldKxnahtMZmgljqICzDSyHShB+oZ3a+aK40K&#10;3b0a2tlC0WpQK56K7uSHJ5PIGOm+2pc3Xw47EeV0kpa2reRDOVjqBGdVVC5MEAbXqif03YW9+2+8&#10;ZG1asdFl/CrsQAKmn+D7P9X8g2U/X1DnqzEDfVT/AAzKV4NFSZ6QzxRQyJEY5qWql0yComSojSBL&#10;AKmpmYcH2OLS/gx4h6DM9h4r0fB4V/n0P23uj8BiaivlmqaDOVy4eloJClLDX1uJjyeqeOaNY2kp&#10;UqLBhJKygseEALcyDtxtpEqpDEr+fRdc7UY8tnpeYzrrGTU8ldBBjKapD4ejpqx5EikoqmCNgZ6e&#10;jpyUQyBGRrtIWlB8qBbWOkjQL5enRW1rGk9VHQvddb2zFEuf6u7tx9P3H07uqiWpihzMaZCp2tMk&#10;v2MdPRmqUyGF3YjUTrV1UpYXAKZ7YBmzqB6Utt/1MPgvQiteHDqnf5//AMsjKdMzVvefxwqm3J1R&#10;Xwfx+oo8ZVSPWbYSapEUVOQQGkX1MwcBbKrA8KD7Cm4bMY/14M+ZHmM9FNxZTWQowrGfP0+3og3V&#10;/wAhNzV8FJsvO5qsFFIkFA2Nzb/xLEssUp8D1FLVqTHod2sRbTdh9D7Q2k7F/BeozToqvLYAeLFQ&#10;gcPl1A7o+P8AuLbeXycuOwkgqHqZ9OLjnp8rUyQq92yUJp/UsTOG0va3BAY29v7ns72x1ItKjhj9&#10;vyrTq1huCuuiU08q8K/7PROcnicpSSN5ab7Z3sjU5bxCFRZXNwNRJX1G/PI59h8rpNG49Hquknwk&#10;HoTOlO2exPj32Ht7tDq/duS2nvTa+WpshhMvi6plkgqobGQVsJDJJG63jkgkUxuhZXDC4LE8CXEZ&#10;ieufTj+XTmoqdQ6tN+ZfyS7K/mJdWYj5Ib/pcAd1dbJHtjcFDgHAZGqayKOnzElNMGdYZpTNEkOo&#10;rGFUBibn2VW4NlOLaRtWoYJ86f5f8PHpS0Imi+oUUpgj/V+XVVOL29ldwZODE4ugqq3IzuoSkpoJ&#10;KjU8l7oVRWYqoIsATcA39mE00UMZkkIAHmeHTEUDyuI4qknh1b18YfgdDhf4bvXtCH7gU8RyBx1V&#10;BE9DAsPiaGOahnAZ5nZ5I1QiwZNTDSR7jTe+cnLm2sMDgW9fs+X+r5CVOWOSI1Vb3c1+eny/Mfy+&#10;0dWcPt2j27SUFNRmppMRPA3kEIRIstizD46mjqI2uIJIh44ZKgFWAjOr2BPGMrszDuP8v9jz6lOG&#10;CKBQkQ0r5ADiPL7KcK/LpjzccRoBDFXKlHV4qSeIxpIlLBLGt1p6JQHFW66NX25Ziz8pa9hsEcf+&#10;L+35dKCKqR5U/wBR+fy6B/KJST1+OtRSRZKGgq3nIq1qjTVTUqxisxmFW0UNUiMix+cA6mU39Fy6&#10;gAX1FfMf8/enSN0XWCR3Z88/Ki4z6H518ukHXS0xh+3yVPLj8kuUEUlO81LlsjVGNIvs7zlEtK2q&#10;GEQqYo30yNeTUx9rUFDVcjy8gPs9RT5k8K9JWC6aOKGvA0JPoP8ABQYGDx49JANPPHWUVE8nk8+Q&#10;eSOoSko4sJDPCW/hcSRKHpkqjfzXJ0RrdPqGKiiijUwaU/pZ4/aPLpihOEOSTXAFMcP6Ib+Q6Skq&#10;UENNBRpSzJj8XQ0NRLNLLLRVtezDWqWmjujJIytGkpCn9skWJPtwA1JJyT+X/Ff5ajpM4RVCgGig&#10;fafl6j7Ps6aszRY+E1MLU0sr5Gno8rViEU8Bx4aFq9oYEsItH6mWdltdZE/C2ulWoa+o/wBX+UdJ&#10;5FQVHmaE8MY4U4fYTxyPPpGVEEkkgfI0sskuRheSmqIy7wRUE2mlldqalAKiqliV3jlsFRCyer2o&#10;FBhfLB+3/Y8vXpKV/wB+DJ4Hjjz/AGmhIPClem+ug8gxs0YqRBj49cRQioaCeQrLSYykESDz1NOx&#10;Miq7jSrEMCUJ93TiV9fX/CfkfPpqQFqH+HOP8A9SOmCULPHItjTU9RllrIpaYxKlbkoKcvVS1Gkh&#10;bQxMab9tCrs5+jWPt2o4n0pn09Pt8/y6SsK11YBNRTGaZPlgDHmDXppeqqDHJPLV1FOHgmWoSGYe&#10;Cl8UJenSKiq1SOWRCZYhEzekEeliCTYKBgD9o4/b0wTWtTSvp5fZXHGop86/MsNTHVw44UUklBHT&#10;UkX8OhjqiSPHLCJJ46GWJRrZfWxdnIEhJj0rYB8aC2oA59PljP8Aq4dNMrCPSaYqM+fnj/Z8/lw5&#10;M6ywtUQFqCmSGlWdKerhqa1J1KlYaZJFUCMSqjSKwvdje9j79Q6qHNSfLHDz/wAnVgBTUpoBTgam&#10;vy/y9ZJQ1LFkphkZquNfLCqSkU/gqKiIVIWlA4jZQZIo9PA1rp97AVyKqBn+Qx/Pj+XWzitWr9vk&#10;T/q/aesFLMsFXQ081dj4DTFnqKmCncDHwQzK1OxDDVJIZNcj2B1KbG6kD26wUg0Un/V/g/b/AJqL&#10;QOAxA9cf5BxPUtY3qYJ62mnfywmWWSaGd5yUjnvQPSrUgujhSzxTIha0iKbXJHuBp5Y/wdOUDDWM&#10;8fn5/tH2+WrrPXpCRSzxSztU1MmOeCiq1VKd0lUyMoo4iWkDqscisssmkWRlDAqNIPIUAFf9X7a+&#10;Q686g0YHJK0B4fs8/LNT5flBEVBM1VkYp3mNDArU2Vx37MOQDI9Y9e1CyHQaeQMHLPoVfSRawDwJ&#10;UYxX+X/F9M6VNWNagChGPXNPkfyPUaogkh/hbjGVE8c8f3uLgoq2OvP8KVfKarIIPSyFlDeQM5jV&#10;WUKQR7upBqteGDUUz6cB/k6bcAUoPiFRQ+Xz+3PmadMNVQxU8MrSxWpqeCOroYjUMYD9zVLAr0ss&#10;ahA9ykjMt2YJYkDgPAmvHPA+v59JnQAGoxxHpk0x+3qNXY5paylrEYy0HipaqaujSIVFS9FAYUol&#10;jQWLHhkH9osinnn3tWAUjz9PT59NugJr/qPl0yedoTSxrDNBVtVaKaGrLNPQoj+annnXSR5JTICA&#10;w+iuG4HDqrqqTn/L/sdMkgU0ih/wf7J6ajGoyHkqpTNNPUrVzxASeAJKpikhZlZkksQrDi4+gGn2&#10;7+DtGPLpk01VY8TX/V/qr6dMcwEEz1cMKVcRkq4chTspWkLwuERo3h0vGoHi0WIv6j+Le3hkaTxx&#10;/g6TsFU1Ar61+37PX/V5B0SaeVahZDGrwIxSoSpfzUtPVosUn2cICvI6KdKqzDldLE/p96ooNV8+&#10;vZKkYqP5dJGukkXTCwZYfH4Z6ypnRfuKMS6Yi6qosDYeWNrk35tz7UpSmOPSF6dNcscAmkFMRNE8&#10;HjD00c1PI80jC8qxyAliAHW97EDUCfp7tRzjPTHWIVlVhyDj6mopMjJNSoaqkP24CAFJIvOv1Uob&#10;E/XUD7e0q9KivXq6RVcf7PS5p+ys0IWSSV2WkaOnpHq41nEseoF6hiQA5uCVIuSCQePbZgSvp0o+&#10;rkoM1pjp0p9x7iyeTrJ6mvrZ5VpbvWRRmVaWmpwGSMRKFGiOIMYVjC/Tk2F/egI1UUHSWWWQk1Nf&#10;8n+odW7fyw8fgewe56Db24KPF2x2Iqa3BYmakimkqq2SMJVRMagEQsad5naWKxui82C+3IIopJlV&#10;uBPDoOX7HxADw8utkPtro3ZNLt3bVHgMFDS46gSk046jjiiyORkdhDj5Dmp7CPSDI0XjAd3VbyMD&#10;Ynz2Fue1Rw6bljKhSOiSfKH4QUVbs6lrdtxUlfnsnUY1K+bL0UccWLpQ3mrJ8PDKBqYw6kcxWQOX&#10;nOmQj2nuNurFqUcOqNZktrc59OqpO/PhhvTrmlxe8qXLRS0FdN/EWy2MoJ8Ti6GuDhsVhq/HkNJF&#10;NNJ5ZZHQ6E03ckv6Sj6WWHuK4PTkkBZdQ6BX/RN3BtPFpmIgksGXNawp61Kyshx0tJGlZTTYjxBR&#10;O8kjlE8VrLyVsSPZjaZHZjpDPH2At5dBbkewt/7OqYqvclXkTJio/tq2JkVquoWtU1MNJ4KgB5Q6&#10;LKheUaEF2H0HtZHJJq8sdUSNAOHSh2r8j/46Bt4E1VLJHWUqw1MdO1biIZpPuYaiSunF6gB1IKAl&#10;hf0WuQDWCdcI6g/Ppq4VQNY6Vtb8gHxVJFNSVrU1ZhnpZ6HDSxRq9RmsbUNKcrmceqy0lbFHTkxq&#10;CpAsigqQW9vTRWky/qICek6TMpwOgS7M+Q2a7KavpJ8vDJRS1kktbNBDJRVH2sX+XEUeJGqJIppr&#10;PMyLq1RRkOEUD2RXG12Mjh0iA08OlgupAKHpow22qLLUeDxgqqDH1+apXNTUKIZRQT0jmWRGMSsJ&#10;BouqxJ+4SEVfwfelsY2daDPl1fxtJJOejL9e9NJT1OKgzELpU0WQjhhostCtBW0rvD9zX5PAZHUV&#10;lvKtMVUo2kvouCSPai62K3aNhKaE8a8OmJbxjwGOjAbJ7Kl2z2RRVbUtBDjW/i9NPAjB5444If4d&#10;VVqy1ZDK8reJ3hVbv6mJurD2G05Bs7gaozpatR6fL/Y6sm6tFQNw6O/2R8jNs5naEuTpJIPvqV6D&#10;BiOSlaoqBlcXrkOWycYZPuoayISzQxql1eFCvDEDbe29vK/6+kgefzOen/3wiZFc9F1ovkDNu8VW&#10;NppKitqXxFO8sVFXzSNlJkyYkoREE8fh1TRs8iSBgh5sUt7UWvt3tkUwoqnSOqSb3IuU/F1xq5Ki&#10;argqslUVeCo5MmlPSYomjjzUePp4C0lBUTw6IjIaqUVJaRVQhNLOQ59i+HZbe1h8OOMD8ukg3KR2&#10;1u1B0ktxb8w1HiYK2kqqTFwY6SoijgmxUcmRoh5XjqK9/V6DUVAZ7rK4iZrxSaAU9t2+zwEkz/D0&#10;tbdFCa4st0VbN9nTbkylY38WiyC0tNSrQyY+GsqZ6h/udd5KsHVT1CRMiqYPJG+tD4A+tvbn0tnE&#10;fDtlqvRRcXE9wdc3AeXXOh2XnM/VU+TmSTx56Y4iDJQfcU+RxtTiLVKz1b1MKSCMLouCragV9eq/&#10;syttnech9NFOB+XRPNexwgrXIzT+X+DoT8F0RNR1e4K7OSkO9BiV+1q1EYirXnNTShKSPVq1HweF&#10;onbREW12B9n1rsEUbmSQ1pw6J7jci6ARjpSmSiaqyNRjswI58FQ189RiQrHCTQSU5/ZM9VYpLBJq&#10;cwSepgFsSRf2ZrGmugPw8R0XCvmKE+f8+kI+76XER1VEkVRWY+OSOSjQSNUwHJNF94tKkBCtD4fM&#10;oZVtrAB+nPuwWEcRjy6f8FpMjy6g5LcUqinoK2vxgMMyCnxkExegfcnmJy9L/E0iZlUQOqRwzoIQ&#10;wYi+m/u5jjGPP0+Y48f8B62Iz5Dh/g8v+L/LpAZ3e9RTzKaWtipqXLVNSKmamqKjxulPItJTQ0Vf&#10;SrLBKVBEWpwsSRjS8Y4YJJGTUMjPpj/Y+Xp0pVSFoASR/q4eX+qmegS3N2Y+SaGSoz02ciqK+amW&#10;ghoqeigqamJREoTK0qrIW1LGqTmMqNTCOT6n2kkmWtAdQrSlKfz/ANQ9OrJDKDSmnHGvCvy4f6s9&#10;Q9k0dTnMocisUEVPS1sOJnONnkaorY66Iwfw+lirWAksxfUSDGEsZH5UlyEeIxalBw/bin8+tyUH&#10;ZxPzpT1r0PU+w9r7LoK6uGUy1LkBQrRUqxUqPBJFNeGJq+nF0XyxrI8BBKBdBZybj3t4whNK4x+3&#10;h/l/l1ZX1rUgdEu7b7SpsTLVYqkqKW0X2VGrxWro1ipT5paEyxiwhEhViim7LpUn6j2SbneCM+Gh&#10;4UHr0cbdbvP3gdE+3R2RXZQVKedpKxgX13AZFChBEeP0KP0aebCxv7D0l2XrXPQkgsQmT0HlHmdw&#10;zyw6J5CkqrHxKscepm/TITcDkeoXI/qAfaZHbVjpU6RgZ6EehyG4Y4GemmmjV7wTSrIIwpkIQxAs&#10;LaWNxYaQxB+v09mIEmmo6RERBqN0qZN9bxw9PQvJka1446VaZxSyyQusCv4/E0ZCh1juArPqCk2B&#10;DG428kiLx6YMEE1R/h6fsB3xlccjY+aGB6R6gOxmJWpgIU+GSmrLF476rNHoYG/0+h9sieoo/Wxt&#10;+jMbf5uhP298oK7F1Ap8dW1lLSPAkMlHKAlILy6i5UE+JbkkSWux5YH8Ibiwsrw1dRX7OvKLmDIH&#10;Rr9kfL+jUrHX11NDA0tMKeGWRpjT0MEbJppK+NfHDI8vq1srMTZm/wAI85m9t7DdIGdEFaHhT/Uf&#10;9VelUO6Tpgjo/wB093tgd0NS0Qy8hMsLNlKtqiKTGjJQaagNPWVbILLEFTySgKT6VFzp94yc1e2t&#10;9YM0kCagD2gDNMjy4Z8h/g6FFlfwSRgOaE+XR7djZfa2U+3fH1pd6WaRKOmipTGs2RVFlQU0im4W&#10;ST9xqiOxItyF1ExRcbbuG3zUuoyP83z/AMFD59HVvLGx1KehlrFg3DSQUi0C1qzVpgo4aqoWOqFc&#10;iB66qycFOTHGsiJG1PFE1iATqv7Vwk0OafZ6fL/L6cOlLsGpTobdgdeUxlhrIUqa2SpU1FLkMlHH&#10;PFTPEimoplpH0hoySrRUxbXdrBmYe19ue6nCvp1VQG4dG/wVPLhqWneE0wjjDSywQ/uTTEDx0wrL&#10;cq5AVh9R6QDyeDmFfDyOlAFBQdLRcnHlKWeGSvpJJ5oY1eVCRqDtckj6lVHHAGlgeTz7VCRZFox6&#10;8TQZ6CjemLw9fTVEMcs1XFMlxS2AiSQKbl5FAbTqUAKeSV1fT2mnKqP0z0gmwf8AV/mH+r9gIv2b&#10;s2CfHmWkjNc8k3gd6qtapeJ6qIq8s6WATxqpkBUg6CRfV7pFeAkD5dEdySAPn0S/eW1amhvTUJel&#10;EEIrPN5k+5rKymqjNM7pps0ITXNCkmtgLoVUFSVazo51Hz/kP5f5KdIuPQTbeoZMnnZajHiJaCr+&#10;9jx1PLGjwVhVC8VVMsiSpTpVSIivG5DH9egBltudvDjCvxHH1A9PKtBU+f29bhTXjpdUW3lr4YqW&#10;ODIJW1hfJrRU9CrzS09Io8rrDIXPhlGt0jQppKo111Ae07ORk5pip9T+zIx9vS9IV056TlXsTLPV&#10;1kdRVGnxtPSPXpVFBWyCi1kGGbzkFnV7xKpVwELjm3u6zx0BpUnHoK/5qZ+0dOCJWGk9JTcW14/4&#10;dQPBQ02OiqKVY6WYxrTzT11UzQ1dTJEt1iIiXyrEhZkvqFiwHt2OajHUdVDU+dB5D5+leBp59Nyw&#10;AIABTpFw0dfQ6Kdoo6RHyBSCZamZ2pftoliQmeW6mnZViJM/qRg1ubEunQ+RnHCgzU/yateGD0xE&#10;Cpp0K2z6+SSupGqlbH1lEJKSsaFT4ykkpippIpjqIVFN/ILk6FvYG/svuogEancDSn+X8/l6HpYl&#10;DhvLoxz5F6WCMVElLTF3aSaGjqtcT0dKiPLHSTkakk59Ci5WNrmyn2TaCzHBx6/5f9XEdXAqaDpI&#10;5DeVRJU5j+HJVQ0VLIZqyqnMDJJrVZaSjeKpsxeGSwVrtFNcK3p5KlLPA8SlTwH+X/Y8uqkMD020&#10;U8tVVeSavrDiKt44JJK2mpXr2rqd/t6mmpFpVcEemRajVq0XAUfUm7oFXh3DOK0AOc1/lTiPn022&#10;rz6EKjT7XFVHkZVYZQJHLLTrPBCsMgNItFBKTGqxiMFtGsmTnSNXJVMoZs1rSvz+0/6hjpsLQ44e&#10;nU4Y+aWWGohEMLVT1OYyEuTqPuTRTY9THSTx0TiMhY5C7jS31YLYBR7Lm05Q1oBQU86mvH5jpp/j&#10;PXGpyryY3JPUVFIsFREyVUVHIZo28tQqrIJnUu0Rksukj9HP5B9sm3AcafLgTx+f2ev5daLnTQ8O&#10;g4yOVFJLBHMIaiphT7Zlq5hHTNRCE1VbW09NAC3miiZVjLEAqAfahbdT3AGnEetfLPpXj007ajXp&#10;E0hhkyVqYrUSCQOshZjHWLzAY41nHj1x3NQfqWOkgccPFe2jLp/Zj9nlXHy/PpKfi/1f6v8AV+w3&#10;3RkcH8RjnrpZftaCeGbILPIs9FSmOmMNDBi6hiZJJpohK0hJv9RxZfZ9tdt4oC8K+nH51HAZpT16&#10;fSTwqN1ads/dy46ijp6KjFJpipDFI6xxEq9yE+4j1hoz6nbReRQwLcH2PLLavAGpjQHowF7VadOd&#10;dvCBS8AqY68MzK/jmE0jrN+9C1itnZdIJkA9K2DXb6qZ7OJhg16qbrFB5/6vn0GGZngyEUNUjGe6&#10;ySlp6tHejalewUK31CyWAAPOkkcAj2Dd6g0RVHW0kDGvRZNzZ6KWSupw2Oq4QkRyFBRyOlUKkH7a&#10;OCAyeqMqQZtQF2Fx/j7je4FHIOOlTusgx1ywGPillnig10px/wBuaqqpkTQYGGtpQDYylXRtJHqU&#10;WLEgge6xrQDzz1WEd+OjR7I2zT1FLapE3naWwZX1mppkHnswkF7gLdW4uCo+t/YqsIPEGgmlOjeL&#10;SMHozG0Nm0qtJNFL5ZC6hi8X+WSwyKHDsxA1Em2v6mwsCBx7HG1bWSQwFaf5unGYRNjz6WGa2nAK&#10;UJNaRjCfEHtZXQ61kgiAuXT6grzcj6/T2cbhtg8KlM9Va41jA6rF+T+wq3yyZBKeg8qJFM1TNLK8&#10;9X5HLytJDTp5B4QPSYwSWZVP1JEe3nhW7mJvP7P8vVDChQSUz69VBb4pDjKloMY7Q5KGlqIYKaSz&#10;FFVvvVaOZ1cjXTktA0zA6VsQCLe3Lcq47/hJH+b7OPGnnTpCR+qQP9X8v9X8gFuKycGiukBkE2Ri&#10;kR5AtSkEao/mjnVGFo/FJeJ1Ui8YuOOPa+SImgIrpP8Aq/bxH206cQA93rTqTnYaqmR69ZKarnkE&#10;lXVPOrVVIvjpAzhKmIFqeRnRZQG4IUIOL+92wjZ9HDyHkcmnDzHl1eZRp6LZm0RqySGFmylJLAmq&#10;tWWJspUzVK+ER0QIARBcl3ZSRcgekexfbx0iDEaWB4EYx6/P06IZFznz6Y6pjURJPEBLQ6qa2Lga&#10;aSUmliAcLVCwDRhTKF/QNJA9RPtasenFKGnEkUz8j68PU9MstOHQz9WYHMwVWNqpqef7F6ouseKk&#10;iklionqRK+S8gs88sjaUqHJZlS6WKkgILsxMrAUrQ/F6jFKcABxA9cnPTkKFnB6P9tZlxVLkBBDS&#10;vHkdRqqSop1ikyC0iGnmiRshqnE0kba9VtBKsNSsPccboNUmfLhSvnnNMUx5dGz0CAHj0psc1c8m&#10;NpQ9DjzSK0tDCsEsbzvWMIdM01UzCVgNLStExGvTqYafZFKFyaEk8f2/Lh+fl0navXcQjxteXq6f&#10;9uhEkklK+PC5KFGbXDFJ6VaWyFpVbSAqKFu1/bTaitfX51Hzp/LqnTBka2mhgnqGXGiolrJ1T7yj&#10;NTIstYEEZxq04vHLwilWX6G55B9pJga6c/4BjP5jpLKwqSemRpqKnlx3kkkkpa+pkYeeT7eJ35il&#10;ihZUdmlVGLOr2BsoX6e0ciFgSMEegr+35dMmnl0na+AVUOqOlqCUnjhjpatNMD1bv5KXHQtFeRkb&#10;SJWGkE6dJexI9sAaTmn2j08zQ/s/ydJpakEDqVR0ckUUJo4JaadjP97QeeOQgNaqqmkil9baLiFA&#10;r8gKyi62D8JBbuPmKNT8h8vn5ZPz6aRNKk/LpaYU1VNV7ghFWGppJMfLHQxyPMlDC1IwqcfWxRKu&#10;lFLq2ocM19erRxJ3K7/pLQZoa/PPHq8OT0rZRQ4pPs5YqyWVKOnEr1Kx64EMvhZ6aegRnKp+h2VF&#10;XRpuzFr+5EgbUoPSqmK9MVfkWijqZ4zSxfw+gd5qc6ZYQFnKY6CphJPmd1PojBspuSb8ezKlcdb6&#10;DbdNXE4mfyAVEdBVVNdPPMskksVQTEMbAgGlIIWuwhBJJsQbX9lV6hdSo9f9R6oRXHRdd45tqPTD&#10;BNSYpoRTUtJojTMLUuP3I82H4U1EYcaqdipUWIuR7IU22N3LOuocfT50xxBpg9UVa1I6BPM5jMCt&#10;kq6bGLPaOOGpWrinhjnkjX11shJtGLm8kbFm9Kn1cezCK1to00E0rkEHgPQVyacAemXH4usGNxEV&#10;Tl6N6dY5Z56uYTVlZVPPSUnlpdVPkIZJlsszkawj+satIA5stFTGV+QoABU/0T6gcD0zp1Y6e6bC&#10;x46jolCZAAGnqah6zHSSeB4sgZaGoYQWdWqWJVLEsAmiwVz7f8FmarfP9lMj/V6/LrXh4r05U370&#10;soo46iGpAlqIKuSnLUqY95DFLNQIPGI3AEiSK40qbLq593MelRq+wj5/Ov5daIotOknkq4rV3rpp&#10;5KQRzkQ1/wBtPJUfeANBD5aZUhXxRAuqqLvyVN/bbIK9tK+oxj885/Z0ySF/PplrclV1FzFTwRQV&#10;VJysKmSenMbfty+PmTSwVG8Uin1alJ9t6BipNQfP/VT9nXqqw+XSZ+3qJBBj8o9Sy1kIqK2ejjZK&#10;xaySYtS0q6fQlkVGbQAACRckD3tnRV1wgHSaAHgB5/8AF9MGlcdZ12jXtTt929FVSvVz1AkhVKqc&#10;QIv28sTlQAiAgNqJ1Eaii6hf2018gNEqAB54+ePnx+VadVrTqRBglFFBTVEks1ZTT1DVM9bH91Ty&#10;obRVMtSgAEepiiwiQvYAMQD9E8tyzOWTgQKAYI+zyIHnShzjpsmpr04FmWYLgI5IslaOB8tOY6PI&#10;eSk0vRxx1MR+30yIfUkLNdAp1fj2nVgB+p8PELWozg4448ieB4eR6TnB6eqR5548TLQTulZO1Vpq&#10;JF8wpZp4JKmoerDWKFZRIyx28ZHN+B7cWg1axgUx6gEAAD5gip49OKSRnrFMaeQ0sjTSo0iKkoxg&#10;ghraSKjQE1NQmm0ytEmsK5JVSOL+1KK1CAOGO7hnyHp6fPj1fpzipKipaJq8SfZyyMsayBoajVFC&#10;IhVx1UPEYmvGZVb6sSw4492FKdlK8f2/6ia9WC4qem7csOYoJ6CkqnpKeOSipxXU7zpLPL4XV6SK&#10;vkQa/C6lY7MulWux4J9tqIWBKAk1waUp66fn0mmGOkRJHLHRyVmiOHwzwulFSVy1lc8orFCAxDSI&#10;444w8cCqbAOCNXvVULgAkj+KlBw/ynLfZnFekhxg9J/NmumdvE0s9I01O9JKxpxi3qGlLS0TxlUK&#10;HSSqiU2a1yFHPt6Hw18gDmvqfmP9jrWa9JCoqMbJTTvDE1ZIchLPNWRa6PG0M9GrMkdNTxAeeoqJ&#10;P21/cERABvcmywLIHCsadtAOJNfn5ADPCtenEFVPUOWalmqKJpHP3EqIft3o45MiY69NTIs4Ap5V&#10;e/jLhU0j0MWII9+VSAaDtHmDVcfLiKfOtePWwrGo/wBX+D/V/IRoqeKnjdUqgn2VTElWj1QqJ5NI&#10;SGup4pHW6QQxukUSs5JKgAL72SWI1LXUKjFP9L5cSak8OI6dAzqHn0oYaWJ5qn7Wdzi4taST3jpa&#10;6KmpB554qYi1o3cqi6mDfmxA9slqU1ju4jzFScV+fHrfSYmMUbQSTUEy1FP9vJVOwULUxSzlYNSy&#10;WYU5b9RYD1FbX9vUqCFbBqB8jTP58Py631FycSvG0VKpiqImkp1WWYuXklmKxT0cZu3Ltp/Xpsi3&#10;4IteMUarU4AnHoPxfZ5/nTr3Te89NSs0FQlDBK1M0lIfMlRPOhPgrqVZIj44WnOtvEdSoA5Fz9XB&#10;GzNqUlh544eY+3T6gAk0rjrRj1565g00a+JKOjtU0fnp/uHZ6aipD+/DG9PMUfxuwYCcMmgm/N7G&#10;1Cc6jxpgUJJxWuc+oIz17wgvdwp1NhnP3JhVQxjiSJsggmyWOgqpAJKesBZVskMhMN5Do51OHC39&#10;10ArVqcakYBIGCPPyqeGflwFgB9g6z08tVO8X8Tqi/gnkqjUT07Rk4+Om/ZdYGXwzPO5ZI1jOpWN&#10;1Xk+7hIx/Zj4gBxHEn7KinEngfM+rgUDh0+QyK6VQWnQ4lDSyyw5GnIjpjXWBpfLH6lYOuuW5OnS&#10;ClvfvDwpJ788DWtPl/x2n59PKn7ejAbb6coazEjIboylPI1Y00UeLjkjaqjFNGJIKqeUm3jYMrCQ&#10;i8iaDwTf2ie7YyUhFAPPyPqB8xStPWvShbcEVPUfPS7a23R1cWFwhpq/HLFHW5EqlRC80UoilmhF&#10;aPKsQBJdgHQjj/E6WKSaQBn1A8B5/ZjH2dNSJQ0HQbV1FtvMVU+PNOKOdahIaGakEtRTVD5KXyPU&#10;ZmWpUKkoCEwRrzZgiiwBKxFljUMTq8zX5A4WnkfOvDrSRq2Dx6HnA1DYeN4aZomWoyFNVNHj4/tI&#10;mo15ljx6w6nZta2KPpRS3qF2sGYkqQSDgeefPFfIfl6dGtrH4Yp0IdJn6/IVBhq5cxUTg6KFpq11&#10;E9ID5qmSoaS5gKG95pW9RCtp0uFCxVCiopT/AC/LH8v81Ssz5dD71Tn62GrmzuQpayPK1rlaSikL&#10;PTwUtQppqORck3ErgRPJM4jQR6QgHrJ90dF1hRSnn9o+X59a8+jS5Xc25GxlI+n+GwRTNTUtVAgM&#10;jTImloGrOCVexYupDFgq8A2KpFWvSlePCvSSlztfA1MlaYWhetWGpFTWBa6RVASkiSNwSDK2iomd&#10;v7XpFrH2pUCnShVUnI6M1Q0cP8Gapxkb4kVtMKmSFiJnrEq4dP3lXCPUhjaPy63HD/049qfBUx1I&#10;/wBXHrXhxg5HRC+8NuS0WQqcwlLTU8dW1bk6qeMmoxP3UailfIV8+m0tRCR5TGJFJI4Hq4D11EiM&#10;QD+R45zQfI9IZ0WOQ6R0UWip55IoQaKvoYfJDSwVKRRLWiDkQxwQyFmDS0/iqNTcKSFP0v7SkjWa&#10;GvH7D8z9hqOmlHn0oq2CkU0MMkDVE2qWarpaNnSGmoBEKQ17VDlLThypAckTKCTyPdR3AlTjyPqe&#10;NB8v8HDpzoNNw03nfJu1NBVS1RhmhGslaalQLCq4YJ41gvMYzc8Mg5B0li/HTFDSnH5+pPrTh9te&#10;i2Yd1eoOMxMFPJWwwPCscj08lTj55kqMvHFRyEVkqzRqAVX1FSpAIGkgge1Aj1gavnmmK+X+r/UW&#10;FQA06f46c2krqGGSnopYkDJHIWmylJSOY6io0yj0SIXPhcj6EDnSLWaMcGyeP2E/5P8AJ1cAkVHX&#10;ZwdVUUMq4otIY6hZoYo4Y3q6iEIFjV552GoyMzM5I/SoA96ACtVgKfyr8vl1sKekDmaWqo6VoHqB&#10;R5Gf7nGeXIq0uPo6aOLyRvOY1vr0t4lkjVVDNYhjcluZB+IVAzQcf9Xn0xKKHoNazBwNMsIp6xzQ&#10;+EVEeRpkrGWmqkvNLXUCgaUN7wDUWYtr0+n2g15rju4FTTNcaTQ59SAKDFemum+ChWGdZ56ammkp&#10;A81E1TUy00U8ZJpppNMitd3tqVS40kuJVjuL+wwpUitAaAGmcCuKUz9ooQT5a6ntQGOeiiqK0ItE&#10;ssckEYWCR5qoLXUMMsVPaNo4l0amUliLfT6e2lINWC5NDU5pTBpXINet9L3AbMyNY8tFC0sb/wCW&#10;ypVSwa54p7h0kxM7gSyidwVI0KYxazkEktM8QozcMUHAf7YcBT7fnQdPQgt2jocsN0DuJKmCfN5K&#10;gxtVFSReaGbxTTvLP42hjmigURa0Xx6oxyQukG9z7aaeADREpYE+X+z5fZ0tFs5FWx0rsz0jlsdS&#10;Tw4+qxe6KaB4njpoVkWeqkpx5jSzFxqLOz62p7fpNyVtb3oXaVBKmOvn9v8Aq49Uks2Ga16RWPw7&#10;jLLBlsZPR1MURdDDCZKdKekhHhaSnj0oaeJbQqnkLOQ/6rC7nidn6ZrX9v8Ag4nif9Q6SKpVqMOj&#10;VbRbHTRJSyRSKtAlDHhaeRDNXSy1s61dRKuRIVIImUpTq1xZbFmvb2st1KivmePl8v29OVWoDZ6s&#10;o6k2Bh6enStpBSpKmmpl105pQclUDRRNJG9o5YhCxs7r9QW1Hiw52W2LuJB5DpwhGHDI6OJtXbTx&#10;xLLTS+WLQacF4AiU8iSEwJ4BzaIlwtm/p6WHIkezB04HDp9URBRuPQqxbeyM6haqIVQ12SQ6KVIq&#10;ZE0sSgF9XFgdP5+n9FxjVst02w8x0qMdsWCOM6NNTJIfKgDLOkgKaLOVCgWFzYC3F/qPad7JK1p1&#10;oavPpOVm0D9wJoYFSWF9EUkaBI/SLs0BCgsQb3uP+NNi0Q8R0rRUxTqeuMnjR45IvUANJVdKFmQH&#10;TqP9r+pU/wC8+1aR6RQdPYHTZkKIwJEgkvTSxyLMzhPBLJILnyiMFwNWm55+nHu0keKHqoZWag6L&#10;x2PTQtTGnSCWAxyS1FRT07EpK9TAW8UnlF1F2N7k2soPH0C25wK5IUfb/qp/q/wWb4eq7OxPDR5a&#10;iV1miokBnmpaKpSM5SNFElLUsSdURGvyxqmlW0FWI4uVbdCKlT0WvUSGnQTxVqZKoY19S0VW2iGC&#10;dGMiCk0vNIZEYBElgh1yRS2DH9IPPsQJbAJ2Dp6PDU6XG2o0iqJMkIRTwwwxVU4adBj46QgGOuQ2&#10;PkdtNpFVrqy3N9Vva+2ta4p1uQkNUenRldvZeGjojXyzUL1SMKpal0SnpIWK/bNUTx/R1kCv60/s&#10;Am1z788OltIFa9N1oD11szIU+6M60Qipq6NauGSCop6LS0kEErfefehQFLMyoEVgbMwYfU+00iHy&#10;HTJIVM9WJbDxVPT0tEskbP4aIQrLNCB9ysj6meRlX0Lq4VR9Rz+PbixkUx03Casa9GHx+OhanQNS&#10;ABoz45tOrwoyBgfIfUTe/BJ+o9r4FYrQ9KwqHLHpZY3HwqIxoVGVEeR29SGSwPkV1HJa35sSfqfZ&#10;rDFpz59bYKOHT19iiqJAqoCv1aIBDc2/pq4J5PB/rfj2oKkZPVekjlcPFUuyhWUFlZ1dLv5GFgsS&#10;LcGwsGP1sefaN7YM1R1cBCO7pEVuy46kMRDThy6xuG0z642cj1KVHqX+wL8e7LAtO4dUKrXHQWbx&#10;2fTtBbTA14pNNFU6RFMU+gqAobm6+gFgA1j+PbyWYcah0hnbu/1f6vToLv7q01BQ1NVUhGqJUeMM&#10;9OZaiRHjBWAaAI2jC3AJ0i59R5v7dSwBNSOmpZEA7R0F9TtL7l/K0MuQnMscf2pgo3iQGMsskp03&#10;RShIDLbmx1Agj3dtuU8B0n8UE0p/q/Z1GOMihhlMarUGRKYwPpWaVWlci3hCgMyBv0M73Ufi3tlt&#10;vCCtK9WBXpN5KszEKSiQQ09HUwroj8bQyww0rmN1qJLBmRmBKkXsB6OPqz+74n+NK9OApxHUvGbk&#10;y2OfVDTJrUwyUU9TrqKethnBj8eg3dGLKDEztZQwBX2iueWrO4GFA6ejuNGOht2z2RV4+OebP5nG&#10;Y6noYPJ9vRxwmdY5zoCy+MMNRP6V+osT9ePYTueVHSWkKdGMVyoFGNelbTd84nHrHH/FVrleQNJK&#10;0JhBj0HxRQooJLg8yEqQfx7rHsN9ENAU9Pi5FMdMtV3/AAVM5SjmJUfukQyx6BHptJHJM5BTV+V0&#10;E/jT7O7HZrqMVZT0xLOJOJoOlNjexY6vQktbJE1Tbxxws0wQEeSOJEkHr4JAsqng8j9JPI7J1FH6&#10;RmdRwNadLLH7lqKzQqxu4lku6oojiKp+2sxMf9gNYXNgSeBx7WLEiDPV4pRJ0Me3sTXVENM9VEUV&#10;pE0qoMdlU+QSSBxyWJN/x+fbbMAettQGnQ3YnDT8XUJqPFip9I5AuAQRe5/HtHNKrcOnBHXI6EnG&#10;Yx41H9ePx9L/AFBIAv7SOaio6UxpTHS0paPUFuoAPJNr/wCP09o5I9QJ6UAUHU441WABRTcE2tx/&#10;gbe0DwBuIr1YGhr1Bmwkb6rRpyDqvbVb+gHsnuNtV60GD0+shA+X+r/Vw6TGR2jTVCOjxB7k+kqB&#10;+oXK8j+n9f8AkQVvOX45BSlT0pjnK/L/AFfZ/q/whDuTp3CZLW8uOUyMCP2rQnURpYkIB9R9Tf2H&#10;JdjktX1Qkj5f7HS6O6YLx6K9vj4wUmRM0uMjbH1cpCy1UBEEyJGQYEiWPSoW4BAAH5NmPtZa3F3a&#10;sFNft6XR35Io5r0Vfevxs70SZjg83T5SnhLCKirYX5hVbeEmdS8ob83Yf4W9iOHc/EFHFT8ul0N/&#10;aqoqadFx3L8R+/8AIxVkFXtnG1ArI9NNPC1PHUY8sD+1BqTmM86wfqCRc+zBAswqVPR7a7xZEUMn&#10;DovNb/Lk+QOZmmlfZOPcU9FPQ0tHMyQJNU1a2qp6h6NhHJFYBkh8YF/6H2tSKKmkIT0qberVPhlH&#10;Ss2T/Kb7en8T5LbOPxEA8S+AV4akmjRbIrRhi66HJZfCYiAbXYXBVw27OcIQPsz0weYtuQ90tfs4&#10;Hozm1P5RGQiqaNcoccYDGEq6eKKmjh8TkNPHFUJEsyhiAX0yAvb6gcE5jsFNKKeie/5ptmxAD/n6&#10;Pn17/K46JwlLGmZ2Jjc3K8cRnqKqRaaq8y/SVa+kRJrgEAKW/pckWAPrQNbAeDg9Ea803kDf4uAo&#10;/aejP7W+DHRO2IEhxvXm3lVAg1VVOK+VgG1hZJJgdSk2uthf8WFh7NjuN4wC66fZ03PzZvNxhpSB&#10;8sdC1RfHnrrG+ql2btKCQEETLgqLXqX9GpilzwPz/h7YkvLyTDSMfzPRbJvG4yDvmbPz6VsOwKGk&#10;OqmpMdTEKAPtsfSRekC1vSnHH49pW8V/iY/tx0ka6nf4nY19SeuFRtIvZTW1AS9wkR0BTf6jge0z&#10;qeJPVC7eefn021OzIoGW09RMWsXMjay3PBuyn/WI9pJgVIyR17W32ddTbeoIXQpSQsw4eSazsLDm&#10;3BIH9AD7TyzIpoB1osTx6hfZUkciExwqi6gtkjFhI35YD/e+f8fbC3KhvTrwdhjoAOydq4KoyMNf&#10;MFSaGR2kmkVGkKnkg/7Sovb2j3CeBj3NToztZnWMgdVm/N2m2vUbSFOmMlefDBq2SVZGg+9mSSNq&#10;eJxHyyFihJBuNIF7cew7eXsOgpAeHR3YSyhWzTquHCbL29uDa2XoUokM9VLDX5CTSuNenEn7TuXC&#10;6QeVMTAWdgdRsPZEkjk66+fSgTSRsKmoPVVPfXUNRs7N5ekQQ1FbTwvS1EdK668i+SlaWCmqqaxB&#10;Z428sckLaFaPki5sNNvuY5YgrfEOPSp5tSn16JiNqLTz/fmTCvPDWiGmojSvJFHWGMR0uOmFMNUs&#10;1MihjLK7InIAJAudGUHA/b0XmVqeXQo9d9HZ7fW62wsNCtFQzUlNV1RrXWQYdfu1FTVy1oTTU3Mb&#10;ukLkFI1JUAgH2lubyOKPUMt5f8V5dK7RGmkKf6v9n/N1sLfF/wCMNHsTEwUe3aeOsxk8j1dVXzU7&#10;Uc081RTqkipCquYlX1NSrLLwCFAA9kwvJJCZZTQ9J9yujGfABxXHVmG1urqSj/h9LBSRSR086VE8&#10;XghkaNwAY53qowC8n9QxA/FrWJTfVyO1AcdE/jChY9GSq9twYnBrcOJIhq0xyAt5ZRcGJm+n1HA+&#10;nP1HPvzPqXHSESa5DXornb1DjKnENTV2iojlWZKuJaZJGaWZliYmSwIRg50i3GlQBYk+7W50ONOO&#10;no30NjqlXsjqVou5qmikoPu6WKlpkgrDAgSOWaUNFW0rw6SZhJGTocMBfSq2sSLorkCyNWqfTo5M&#10;1YdJ6H7amxMWZGp5adY3jrvOxSigZaVqWIU9RXZecoomY+lY9IjIsWP5PsLz3RZio6KTIdRJHRW/&#10;lpDjaKjeOiq8bXYunRcZWqsbFMxR1CebISZuBvVK8bqriSMhwjqwJZTc42w1UV8unqs6AsOqbdxw&#10;aMkkMVJj6aWOrqsRV08MtZmKbHkxiZDQMHIDqdaSSSMJGA13IFyfLw6QTDPDoFt9RRrT1dHTQV9S&#10;/hpFerp3hbHwSRIXp6V451WSaFYCriYhjrUeojkrIOHWivbpHRQ90RzQxCUwGnhd56UtI6MIw3oE&#10;cNVwrSqVZnFgBew59mEGmpp0ncECh6CGsMUkhmj1SaCsbtKy+ND9R5tIuSzAkf4W9qxx6a6ZJ5pI&#10;wIk0JGWUpIwiVkMwEgEzWB035N/8fd+vAmlOoUE8qXqGYIAZb+JFsJbAAm/Nv8B9Lk/6+vt68Dn/&#10;AFf5v9X+CbHkBGYmJdisD2fQqBXLajU3ckk8AkWA5BHupCkdb1Hpf4TdS06xhUMrEurNNLPDFGtQ&#10;NDMViGth+o6CQv0Nz+Uc1sr56XQXWntPQm7c3GI1kelBq3BWaIZBY2o6ariBZnpqJCqrKosdTXB4&#10;FvTyR3tsGx/g/wAvR9Y3ATuHQ37U3I0VZT18oaaEy07yRZaZjTKkMTeaphiW0ayuDqAALX08X9hy&#10;7swV0+Y9OhDaXhZw5OD5Hof9v7mEwheWsq5ZXnBWqq2jav8AOW8HinokRQBMCgiEi8oDfk39hm4t&#10;So+GnyHD/Zp5/PoRwXOe4/meP7PL5fLoTcaYVqVqoYli+3jmandI4Wn/AEaagtUBTGZfUzRHTdSL&#10;3ufZW4b4HOD/AKh/LozjKkggU/zf5/TpXmKCCpkcSx1MlZRNPVTU4nSJaeopr46hRWUpFoZR4RKm&#10;osQSpJPtihK8KAGg/wAv8uPS0BA1a/7HoB5caU86mvT5BM0a1JNL91kI8fT0QieomglpYqNgWqKC&#10;qqz5hVM7vMWljVCCNJbQAWWVWNRQLWv7fXyp9nT6llJqKmgH7D+2ufPy6UlJHTS/dRRSUc5SOjiM&#10;1UYoqk04nDBVlgCoY0Mgp55BIdYLEqDpATkUyRTPD/L9vp0oWlajP+r/AFA/Kp6UFBKVqsg8FBJL&#10;loZamdaSWeCOTwWWRqH7VwJGjN2akkWIEg8g/X2y6AgeS/6s/nwPSlSuogZOft8sf5RgdKaIPMVp&#10;pqV65agloXI8ccUNSDJ45mjsRN6GDGMGP8XF7e0rKMsDQf4f9jp4D8/9X+HpT00lPMtMTR0EcVH9&#10;iaeaKIRSQIdU9M8tPINCLqR4ip1NqYE8n2w6gGp4dXAA4jp+jqYoaSKqnjqZKOF6erxtCspFUzVU&#10;hnyBso1FotSjxi17nkc+07IKkDia1/lTq1SBVunwVaSTRqkOmFlqHglEccMskVXThZTPUMC6zCIM&#10;dLBhcAFrW9ptPGvl/qHTimhr/q/y9PNEI5YpYa2SOIMYdUlXE1LLUVqwtLQGmkhGkTRqZNfiZlY3&#10;9P6QG2AHDP8Am8+nKAYOP9X2f5T0pYWmTGaBWyUcdDOlNNTQrEKeepisZ50kpl16BI4dXf6MGd7i&#10;6hkqK0IpX/B1cMDw641SUxd/uHrwtdLAKerqKeOAxS05RZ5ytGdb1AUqVmRCvKkqLXFKDiOH+r/V&#10;Tq1cf6v9X59OtWgIii8skdPAVmnqXZWeOiao/fMsiq5kklYGVdI0ryvF/ddIHDj1r7eu4nWKeORI&#10;w8q1rU6tOVdmmsXp5KOWa3jIk8Ws20MCfoRz46vPr3T1CPORG61FVkMfHLS1tPI8PlWGouKnW2kE&#10;hSqOHViRwPwB78QCv+Dr3URG8YjmiRslUUavjoYp3kaatoNYqLtrA1EsfLLrU6BfSv4Ghw0k08+v&#10;EA4PWKTLhBXwL4Kiogx5Wip5p5nr5qasqlSaoLx+OCAhfSzsxfxsSY7+70rk8PX/AFf8VXpsqoOO&#10;Pp1FrqilhUwzV4fy6YKPHOpo6iCq1ioleFypjDwIVWEsQjRj0hdR92jSprT7T/q/1V623CnD5dJa&#10;szf3cUsjyxGRJWbzwHz6WmIFTTVIZlSOOpRbalZgX5BIAHtbHBQivn0wanpEVeY0wPDXQfwtklUx&#10;wzVUElLNHpEdNHlowF0ywoyeiJUueSDcWXLCK9uemHYKO4f7PQf5SuknyQkSakhbwRZeBqqO2Vlg&#10;pKYxR07uQFniLWEbPZjyRf2uiiommny+Wc46L5WBNfz+ePXoFM/JHXItQ1RT4uoyTyVsEzlqiCKq&#10;hg0P90VLB1mCglXNwxNhcezOBSh4VAxToqlIbNaE5z1//9fYxmjQEuGWR0eO0ZCxeBWHpV1ccFT9&#10;W5vxwB730XLq8+o9XErJJE6L5DoZFYAtM2v06SdIsDypJI5uACb+7KKmh630lamnd1QB/wBJ8f25&#10;YX8YbU6lofxe2tySf7I4PtQo8+tdTpUTwwJE+iTxAxhV5iEf0duAAPrcnjnn3aP4utHh0nKym1yx&#10;K5gCzSt5ECADVcFhIi/QOOVZTwefb3TR4j/V5HpC56Efb1LTmPyQVLeGLQlQ7qi3WOJVAFgAbk8W&#10;Nzz7dj49W/CegXyeIohkVqooFhWmhSY65p9ET6gymnUerSOCxAPPH1A9uO1MdeDdtOlJt9JoqiP0&#10;q0cxWaVJqpjUWsSk0tPFympdRCk+klQSPp7b09urqvQvYbLCanYuIdC+XxUkmqrkSPVaSBqwovi5&#10;uI00ni/A90pQ9NNGtdRPSoxGZiSS+uCIaCqU7N4poGDFTM8dmBIAAD3vx9B7fQArnqyBK1HS6izT&#10;rHC5kaIhWh1MF1lY/USsbX1EjlRezC1ufdfDr9nXuz5dKmizmvxlWWSNyFJSxN9IEYZPpqNxrtz/&#10;ALb3RkANOrjp9XLlFdZDCZr20lCqXIN2DW+g+gsf6+2zx62SK46TmRyzsHVUiL+MtKCx0SAmxCNa&#10;5ANrafoLnm3u44dVwvy6DbMbi8cEpSVpfC/iknCq8aNEpaTzgC6heQrD02Btz71qIOOrgilR0Am6&#10;s2XSaGIh5JleRGigWq8MbXZpUnewjLqNRbWDwfTfgJnno2OqsNYI9eizb2zBMUr2ppmq46dFM8/n&#10;kiSoDR/tE+u4dWS/kBX/AFvaN2BbUePTkMPZTojvYE00ktZVxvFJU0kCCKmqo2jNNLGPtxkapX1q&#10;I5OCfFyCASefeuOOlSxrWnRQMzJVQ7hkkgJjSKqjafGiNvLAska1EtQKpr+RFZNakkFlYp7sseoU&#10;8untA4HPRl/jvvKqpNyJFLJTqstVUS+kBadZ4FDwSPEtrxKxRSTz673496aIowIx0kuLON++nDq5&#10;baG8EMVLFPOHNCimVY3YSyrKgb9wyC1tV2iDGxAv9CADewn9T0Vy+Gi6FHQ6YfPt5EcmazVETsvp&#10;Hk/IW7KdJB5/JtbgD2fdrLUdMNkdC/g86sx1eUE+Q6RZ5NGngyan/Ia31FgLfX8JnFAAOtJwPQjY&#10;3KRtp9d7yH9BZvzy0jMOLn/YX+nHJTstM9OK1OlbT5JCuppB9TZWYK9gSeXYcmxAJ1H2y0YORx6d&#10;456y1FZE8dmAs+kACxKW5AYfj/X/ADe549+VNOevU6hQSpquzei2gnQBZ1Njfi/4HNre7jrS+f29&#10;SpZESMlTE4W/Ci62tp0qSOQB/h72BU06t0jMvURIpUGON1YaWIA/etrVyoBup+l/9j9D7UxLTpMT&#10;0G9ZMr66indWB5jReYRMrXBIUAMxNvopH0Ht8DND02aeXTbIKdS0jK5J8alCFlSnMgv5pFNgtzcE&#10;j6AH/W924HquK56nRQqs6o0aHmJhHGikwMpKI0bWFx9SwHunVhx6foYzcDxRtEwsyXDK7sdKyyg8&#10;2JudI/I/p7SOPM8en0+Lp/oqZfIGDLcERyAj0NYXBt+PpyB/T2zXy6UhRTUelhS0yhVBVSGJRT6C&#10;OWA1qV+lv969pzxPT4NDXqRUQK9mK/RvSGW/qHCBR9bf1I/HuvmOnA1T1C8BjDkRgr5Nfou1z/qr&#10;/wBLXFj/AK3+s117rnJHeN+Do06jZQGCn8qBYqG+lre9jrR4dJSupbpLGAiIQxJZSCCvPoUgi3+A&#10;HP49uADy6aY6RXpgqYn0DV4m1xuAgjU6Rp0spLWOkcfX+pP49+pXpsOHOkjj0hMjRKzeJXIECGYp&#10;FpVY2Q/thx/aAv8A7b2oQdtevPXUAOnbF08oaJGkVip8rxRqqzQsRYyMzfpKmxZRwefbTrn7enK0&#10;FT0rPFw5Cxa2GlNC6JGZF4XyfhiNXpP1t7ap69Jqk1Pr1JoadE0DTGR5D+6ihQjka2VAOeb3Ab6k&#10;39+opx0rBp0sIIFUAhfIFsQ7hXA1camRhf1A3sPze3vQRfw9OKuOpscBGo6SBGSjltNroOfTbj68&#10;Em/+296Ipx691BqARF9FIU+RX9Co9wW0kAA8j6+9de6SGQljWRZA7ILAaQi2BPqfVwATwQbfj20/&#10;HrY6R2Uq4lj5BWN5LXi5COD/AJy/9kk2HPtM/wAXW+kHlZj53aJnhljMsd2MTfdOF8njiZgAouQW&#10;ve3+N/devE0yekmjTOyyGRCvrvHPAklptXqIntZtJvcLzpvYe/daqpx0t8KsyHwnxSTaXTTEqOFh&#10;Mg0SRRkH02ufU91/I9upw61pANR0IVFUmBYo9b3VwsUV1KWHqQNcXsTqIuLWvb6+96BWvWzw6VC5&#10;ZoVEjaFdTrHja7NGRoIstgT9QSePz+fdutHy6xNnQVRlGmMq3l82hSoY+mzR/wCNrlfx791siop1&#10;6HORAWaWFC36RIoJckXCR/jkfS/J+vuyfEOmylMjrn/HYUR3fXGFZfXLp4DcBV1XuPqNIH+sfbzU&#10;IoevUJ6ynPRxtYswk0ixXSVAv6GUgWYD8i2oe9BVGKde09dnPFQGdlS5YMqusXk/xRVFwPza4N/x&#10;7dUA9e0E4PXOLOU5lsXDqpVRIVKesjiNSxOmx/tH9R/I97oB1sqQOlJT5VUQgRupBAfW6KzMvIAF&#10;vx9b83+l/bbFQanpsMCaenWRsshCgyAnUNRkFjYG4YAAC4/pb2wzk4HDrdeo/wDGF+pLRl+AWHp0&#10;gW/cNvoT/r/8Sada6xnMQsQzFbm3pdDdtP6SeLAX+ht9PfuvdTo8vpThlvYC5Uyh9TXJCWFyDYEX&#10;t9Pfum3Gogfb1mbMI2oqChQG9wLtIP6utwp/oLcfS/v3VGk1ClOsP8d1HUD42jPNxE5seGcEfUH/&#10;AF/r7904ldGOok+cX1HUtwASCD9dF7n6D/YHn37psu9adQf7wghAkwlHB0BVWQEf2TpB9P8AgR7b&#10;LmuOta29eojbg9KyvNG6GQgNGwPA/SLCwtf62490JJ49VJJyeu23FqGlZSjMt40LBtWkFjwfSv0+&#10;nupcKCD14Gmek/W7gVwWjls5F38jIdBQXkMkYuB/a03tf6fT35HBNR148ePSCqczNLISshmczGxl&#10;d1ZYV9UsTsLXAt6NWri5vYe9agW6YPqOlHtTF1G5qlKSmjdokluKtmeXxxu12TWFtq0nixNuSQPw&#10;stbfxWzw6YklodC8T0cPa2z6PC00dowGsNcjhZJdQQKbuBcm4v8A0t7N1REWi9PRW6r3Nx6WdbVi&#10;mpSAdIAsosCfpa5B/r9fe1QM/wA+nXYAY6C6tmmqZrKBcM5UWuT+Obfj+ntUyqi1PSQqS4PSwwlP&#10;4YhrABVjf6/rtb9P+++nsluHDMSPt6OrdCEFOJ6rH/mefMGg+NXUeSioJg+89wU7UOApU0q71NWr&#10;RReRiAoVOZGuy3VCSwAt7D24P4hFrEctx+zpSlvJdOUiwBx60KPkj3nlqrcdfk89kquTcmXaXKZT&#10;7mtmq2imr5AGkqJrFWchgW8bBVAUOpZLhfZ2ENvAI4uPn0bRxR2cXhyHu6AOpztbPikir2rZKyok&#10;vjczT+cZWqSvgDKUyMZAdCG0pATpHJAJ4G5Kxnq8caS4IrXoyfQ/c3cnWc2N2Tklr6XH1lRQZ/AZ&#10;aKrnaorp5qY+DGTy1LGn01EUpNRTuFsRG9lIJJbPuCxRFoZK5yPTo923Yb2a8W3UFQ+R6f8AF9Xu&#10;9X7jfMY5v4pVSY7H5jEQSbgw5ghaviV1007rToUj8EzFmaSG8ifobj2DbjdZpZ9Iaq9S5a8kNZRD&#10;6patSvRidi7bSHctFTNXrE1CYZo0q1hNVUURUrHjoZYeV1LpkXUAbBj+D7oJDK4BOek+62EdvbAr&#10;ig6ts2ZSrDtHHK7oWgpYKiJYtDKY0UyJI5QDV5dQbSP7Ngfa9xVeo/Y0kOnzPSe3thpcpgsgnjdo&#10;DTaJUUqZ0kkOvU0Q55OkgD/H2W3MGqMkcOjW1nSKUA8ei87cpY1iKwygwwt9uraRFPMpA8C0iFdA&#10;eOyAa7GzXP1sAtKMn5HoTqwwR59Cvi00w0awrLC00EdWrutoZvVoaGeoY/tksDIdJ0j6j6+3olov&#10;TEpBBJ6VgKOFjkkdVKFBOfGwKubpIkkfIUt6ebq3Fyfa3pDxrTPUTQjVCq8sf+Ux6Y0sDqgjOk/T&#10;kkMQzqABcH6Dn34UrnrfAVA6yUMNfTzSowiYeNAgZfJ4ZfJ4Ypm1XFyguDf8/wCHt5RRiBw6bcqw&#10;B6cqKjWFpKZ/0qRJJq0tHKurSwsv6CTYsT9Rz7URqT0lkYE1HSkoMf4aTWY6eSSSR9MouyrFNJqS&#10;FGFyCTwxIHtUkY0mnSR31Gi/n0lcvTqtTLGVQqsTSzComDShY5NPijdLL49QHqcm4tYWB9oLhQTn&#10;pdbGnd0HmVxv20/3LFo1LO7+QeSiEca/cIBIqhdUhIP4uAwtwPZTMgBp5Ho+hkDLToNa37uullSK&#10;llpoYVaeA0wt5VjAaBC4UFbKTdZD9Tf2VyAtw6NotCcR0gNyIrxRJUOqxv62SG8RlleIpq+gNgdS&#10;EgaWAINiPaSTGD0YQ0OR0DG93d2VKCliSIYhEo1qlQy/exrcwOFuVeNUjZSRpu4tz7ROVLdGUHD7&#10;egB3Bt+WeSaeWoFBM705LvSs01WZ4tdPEUjXxsqsLgEgjR+NXtpmoMCvTusdF4zcLYgpTUdTM9V9&#10;2Y2eopp/uKYNEwyEtRUzg6olKsr6iNA0EH6gKoG1ipFKAdNs4qOir71qcRWUtBF94KEzzVNSsdJS&#10;tXU700Moh8S1FmBQrqDFkMR0k2PHs/tgy17ajHnToulINATx+VfPPQTUlVT7kOb2dlmkrkfIS4rH&#10;zwQQT1tDFFEZ4KyOvgjHgBhvHGygxtpuEHPs0CeCRMmMefD/AGf8PSEkT6oJe4E6Rj/L5Y/LoMc7&#10;l92dGblgyWEynlxE746shpaqdTRR0K/tF5Io3dAQImaQhioLWHqW4MIoodwTQ4GocCONfl8ui2W4&#10;k22TxUJKE8P9X+H8vLo82yewsP2zhqfLbGySSbjSVKioo57O7UdOgRw5QBmdmdYyuhWdpY9DNob2&#10;H7m0e0k8OUGn+X/Vw/PoS2l7Ffxh7Y1Y5z/l/wBXGnQnU+58tg5cnjdxYmrkWSsFXSB55KyKjqaO&#10;FXghSYKkohINqkNa4Ki3HKVkDZXpWZGQkOD9oyP9jqXWy7HzOIlq/wByPJ5arKhMVQ1lEEaCDXX+&#10;UNx4Z2A9bixLpbnn3ZFdfh8vs/1V62JLZlBPEn55/wBX+bpA1tXkIErf4TAWxtPDRVdN4XaWesx8&#10;UwlmylPPVBiskQXwmNFYgFh/Ql9EUgFv9X/F8ereOVBCZH+rP5dJafsmppZ1iEMTLkUllhqauATT&#10;FnhJFNFRqQVEQYm7BlcNa4IACuO2BFa8Oq/XUahXj8sn8vl02J2FipKdzVV0NLX0gFTpix8tfRpJ&#10;ROqRvTsCzUsok0iVJGjZ0NtPPtStuVIoP9X+Xpv6qAjuNNOeFR+Xp1Bys+Ny32yY5auWmkqGkkWN&#10;0d5Kmtj+/ml1zaZoYFlIfxSodLkjUTpsoQU49UcxyAac+frx/mB8j0iJny9LS0k2RaSijjhaf7UU&#10;SGoFFNVfuzZVpQ7RqylQzNYgEjTfn2rQKW7ekEupVqxoM+X+E9IqXNL5Fg+0Egx5qMhoiLGdKd3C&#10;Iaj7lS0ULx+iJSzAsAxIBuDFVxU/6v8AZ6KXkB4itK/s/wA3TTiazBpHFN4sVQyRyVlX9vVR6KD9&#10;omsNJRhtTNOqEMoUBfW6qCR7f6RnRTy/Ph64/wBVOskdUv7chatoZJVmmx7UwZRUUVO3lgFKHRmM&#10;ayuou6EKrW5BHv3VOPca+o+z5dZo66ajaeKGkp56rz0VNUy0McdGEk0tUfbVE0IDOHUySluSzqFt&#10;yLWIJ68RTA/l+3rCpjoM1THFVtLiJkmqQmVpEBeCEQNR68k9eo8MMjiUfcxoFVzquP1e7L8JFK9N&#10;6QHDKaEeY/y/5/Lj0pMHvGrqo41FRV1JyH2kElODTPLXPAzwPLSZOQPoWJwGhWV2DLos4Lc1ISno&#10;eqeIdNR5/wCz5+Q6GTZW46dpUpKenyFNQSy00FcusUi0OXhqjTRw5rIsGMSjQ1Q3jBuo9S6nB9p5&#10;hTjx6WWr6mAANK5r6/M+Xr0Nj0dPXwrBE9VkDkqLJUSV1Wiyxy0c82unpKSCZQY6iRNXhqihLrps&#10;fV7TK2rpbIFBx6H8/wDV5H06caSmSaslqWnhnNsXGI6t5oSaDHQqomlDWCKs6QhpFF5NRAAF/bUh&#10;z9nTVC9R9n+Dp3bI0TxzY6n8ENYDWRPVZCIilmaUiatjoqdbFpHRrqn0VQB+ph7eL6Bq6YZQc9Mt&#10;VkkyENNHj0jjxlTWLQUtXLWVArJqMQeoVeoJpZDyIwTpVQGtb3TxV/Dx6dWMjB8+k9X4bJ1EyyRT&#10;pHj6mQzrR1E5CMlEBRyJH6PLSwGUOYbI2oIbDT7djlFKHqzxlvs6fMLG89dGhbFzQyf5f9wlDLE9&#10;G1JHrlpIndVWrDLoXwxR62CO1vSbXJUio49UKlePSulpqOOjknNXVxyGugp8VHTRPPUTs0gqqoT0&#10;coZGpqa951sGUgIXZmJ9+QmtOtdJjJmoIqUqIJXx33DVlPFEypVTGpUNTTRmceRFYBJHaM6IxeMn&#10;0+1UXHpt+HSNyD0scOMdpqqTG5P7MVEUEcUawyhXNItRNIB4VchW8gsCENybj2vHxH8uk5pg+vUF&#10;MlTqMWk8cFLUz1VBS5FFWSSCoqKqoeelasdAoJOiOd1EvETabckB9dX5dUYVoPLpxyFfLkKWkqTN&#10;S0MeMyCBqX7aZ6meI64qeqkU6Arwt5HtEDpBLC5APuy+f29Wzx6w4/cVbRkVs0VTVUlM1bSvLPUj&#10;IVDLFKIIaiCGpFPYznTGryklxqVW1XPu3TbtRS3+r/AP8vQf71zWQq6ekmpqGkWKWeopjkJYDj8Z&#10;S5FpPK8tRiHDA5CF1CymWJAUKga/qfKVbopuZNYFM/6v8PQG5+KF6gPk6mWjVQK8QrWrBIY5FWL7&#10;lVa6xmJHCxxoCGVl1RXU2VQ1rRePRfMMVbore/chgwhqaGnMUeMeJ6MUDGeSSqRvKJHqBdZCzPo1&#10;agynkC3pBlCrVGrz6I7l4+K/D0VLIR5TMVVdS1KWbxh4KWnCL5ySZqemlQBdKq58ZU2OoWI/oYEU&#10;HRKxJap6QuUgrKEU6RyWjqZFfyx3FlWK6vEdI51cC4Njwfp7utK56ZemK46R8+26mpP3dVWxCorW&#10;UxPUNoWoDv8AujUB6VNiRcDgcH2+rChA6Y8Jm7q8eoE2HkoZmpZpIZ0aL0UkOqFDFKA8ZDuoRQym&#10;0hJX6Hk39+wOPVGjYGnTriNnVVUlqbHmTTIsMSQj90PMPI7zeZAWVVFvSp5+l7390Z4QKk9XWCRh&#10;gdDLtH437u3pJLFQ0cJSV5ayaWGKop4qWmpYS8kklZOjABx+i2oHn6fT2Xz39vGePRha7Pd3Hwig&#10;6GzCfE1YKuaCpqKWolNHSV1G06vDHUVdQCHp0SzjSLEa3YAEXIHA9l0m6LTtx0vGwv5npe434r7c&#10;qo6aRaypWrqp9Ma1mPWWlnehQSVjQZCIt5kINkZRY20/UH2hfdmWo406UJsKU1Vz0I21ejtkYR8h&#10;LNjaGqaFZUp5Xpi1NVmGRGq5qxYtM8kcgbRHY/tkOLMR7Qz7nKfhNOjC22uCAmqgn+XR7eqfjdgt&#10;57t2Ztmj23GKeLIU0suJxkMfkeoqY1mgpqaqKkGBIpFmkhKh9elm9hiTcppJCseT17dIoYIhqGPl&#10;1ss/GL4c7Y2Rn8VvbI46IPgsVDQYeGemAJyMErSyVixyekBWZiioFJYBj9B7Vx2zzUkuPLqObsxG&#10;XUPyHVh9QqaAscQUG5vG0alVS6gRoRbn66vqOfe5gmmgHSHzx0wVLNGRpYIPEAqh7FizWa7WIF7L&#10;cn6nj829kVxJoag/Z06BVadNozMlG8rhwut10REEMzo2hYtAFyP9USOeSR+fdYNxeElgadaZARTp&#10;S0e5UkcJI6DTIAwUheWTUFZuL8/RbexRt++JIdDnpI6aTjpU0mWiICrN5bE2IsVIBvov/h9L/wCw&#10;9iuG6ik7QetrIAKefU0V54Gq92tyRZf8WA/P4H/E+1HVjL6DrjJXKqM/kUALw5N7aTfQAbgC1hcA&#10;e6tp4HqjOzGox1hOTIe66kJOpPUjB/TYBmKj0/m3+9+0k+hQeqkk8epEdcXADFXVr6VYMqg/rCqz&#10;83t7IZ5VJoOHW9RpTy6cFmEieQnUQLHSPofq1xbnggX/AN59lrurHHTqsrH59SYbAkFjfgDn6t/U&#10;W5459uRA9X8+urBbFRwBYAgEct6W/wBcjke7r8XXhx6lixAfVzqIBve+lbaiLfW1wL/i3s2hRStf&#10;Pphq68dZCxUBlsXDBWGm2vVwL6bf7cD2YQpU0613firTqRq1C7c/T6gAiyn6kfSx4H9fr7XBADXp&#10;9NFO3riZLAEmMkKCCAym30Fr8Xv9bfj2pRAeHHqrtQU8+mueUgEabE3IcEaXH1s35+vtUsYGek5o&#10;BXpuqJ1jIAW50Afm1z/ZPB4IN/bwWuB1QsTgdYIqpi9kRl8g0ggR8MORy31uAef6e9mMgVPVRjj1&#10;JWo1eMXVRpDEFQ1vVYst/wBX0/T7bIpnpxQvEdSkcEm9riwAI5Or1fUcf1P+8e9dX6cIeNQFlVdN&#10;irAkf6m6/QcE/wC+4DZp+Lh/q+X+r+Qsnxjp9p2Wx1Lp5CAfW111DT/rixv7Zale3p/qbqGggD6X&#10;PJuA1vqR/X2n6e/h68r8eq+krcA/QAng/wCx49pZuJ6359ZUdQQFW5NuRYgc3IN/r7RPTNet9T4i&#10;x1KCLX1E8D6fkW/xv7J5/j6VIK0B9OpqrZVGr6nk2v8Aj9I9lUvxft6e65BRflTf/b/i3B9o249X&#10;XrIIwSGC+r6C/wDT/b/1PuoBJoOr9diwIU2A/BIU8g/n2ojqMMMdb66fSrj1Dm5JP1vY/wBPbtEJ&#10;603w9RJXsTYKxBINv9T/AKr3Vlp1Wq6aDpmqpQmq/psLAXIXUfoQf9t7e6a6Ts1aLMP0kcNcAlWI&#10;PDAfW/8AgPauMVA/LrzfD0nZpwTZzZWvdSh06QNKMzaR/X6ezuBO2vSDqMJA9rBboPWFW5HNmuRx&#10;z+Afp7WIBWvp1TTQ16lRMQoNwW12sNQUgixBH5I+vt5RqNOrdOsZPpva6tqvYKQB6Rf/AG3++Pt5&#10;UCmvWvxDrOGueSDeQtYleTYW/wBhf/D3fq/XBmDX1EDl9QWy8Wv6Sf8AAce7N5fZ1o8OoUilrCwU&#10;hma44Qi1mv8A0t/X24OA6ZYf6v8AV/q/yt8q2ViGUoGWxBuSukr+Be9xbn/H2yeJ6102ME51gKOb&#10;/p+hHq9J+vNrAe9de6hzgSD+yCNblWAY2VbJf/eDb/inv3SeT4z0ka+nJDNpU+EKQ36nJb0qVLfT&#10;QbC3vTKGFD1pE1YHQc5nEQeLxFS6B1ZyEVS8mrUlPJq5dbg3X+nvQjHDq7R0Fa9Anu3AU0k85iil&#10;iPj4MQJmF4wJCwXh9RVVBHIBN+CfbElojNUjpgkE0PRct4YXUk0UsKQxxyrPUyiQpLK0kdnWCWNT&#10;ZfJfyqqn6i309lV9tzMvaOHVCADQdIjb26Kilr4IITJC0pmaZppUMCRwHyy08cDkaY3IXWxIZAwU&#10;KSPccb/s6SodYz0otrkxPQcOjR9e9jpXTOtbNGZYqeOoUlwoZXHjC69CB0jIa8rAD82JAHuDd/2h&#10;7Ymg6Etleazjozm393mo8UayxurKiO0VvBGQo1eMuNZtYg6gdP8Ahb2HrNJ4XoPT8vy6O2lGnPn0&#10;NOEyUZuS4UkqxYnUqk+rUCtiVNz7GuzMxc+IemTo0Y6W9PkdfCiyaV0/gageB/T/AFrf7H2NYpQD&#10;pGekxNT08wzaze5NrAEEAkAWb9XH1/p7PLcavt6TP8XTpEVIUH6jm1l4t/h+P9j7PrZaYPTDcT1J&#10;IBv9L29I1W4P1Nj/AL0PZzGF/Pqo6wSBeLKSpB+jfUD82P8AsPa2AVx0mf4D1ElACnSSCACqqPqu&#10;ofkf7f2Yxqag+Q6TjrFpQ2/2JsAPqTyl1+l/6e1Q4db6zqo55+oIAve/9XP+9e3UB49a6kIoIBGk&#10;cm/AI1AW0kfS5+vt3r3UmNDxcWJAA/Nz/rf09sOcknq6oSKjqcsK/Q3YkfkaeRyb+0csgI6dWOhr&#10;1k8IW4Fgb8n/AA/TcAH8/jj2VyvU1Pl0+E9evGMAnhRcAWAABt+eQeP68e0UktOHXgo6jvGNN7fW&#10;4H0/UDYkgW4H+t7Kp5jk9W4cOmyfSLLZCbn8c/Sxdbj/AF/99wCC7unppB/1evTgUU6ZpyNLHV9L&#10;D6WIGrlif9b2SSzuKmvVtC0r0x1Gpm+tj6ySbWJ4Nyv5J4t7KLl3dhXr1AB0wzxqWbSpKldB0BQd&#10;Y5XTccW4A/1j/X2VSx6jRf8AUevdNE0SFyAFCm4PGnQyoFADFfzbgj+ntL9MpNDgev8Aq/Z1pjQd&#10;M9aoVW06CF0BGACyHn/Nf64P5H49ld4FU6VI/wAv2daUkjPSWqpI42f9FyNJZLtYD/dhBB4H0vb8&#10;D2HrhwpOf2dW6YK2ZGcLqGgcAAG11vqZP6gj6X45v+fZBeSA0z/q9evdJ+okYgqXVo5R53sgF7vo&#10;L2sbC5/A/r+PZBcM9SAcHP8Ak6Ux/COoSQsJghZdd3VfQEZiB6TqPP0HBuP8PaMqdQWueqf6L/q9&#10;OnYyNoPCqEZWZFW6hlOlT9bf1Fj+Rfn3aRmpjiOnevBfI4J1D0toGo/tlzeSEyjnUzcaWuAPp/T2&#10;m01/1ft/n1Umgr1NQC3qkfSNWvXa5ZF/sso4tf6qOVNvdkP4SeqgEnWOPWNoiqFmIaQoiAAJqjDc&#10;rC0a24tyHsD/AF493KHQKn/V6dWJA+Lj1zjVVZnZVjAZfr+luL6ZWHFzcG4/r7vFRG1fD9nn/q/1&#10;ep2RqFOpbun1VdDBdCImgAK3LML/AFYfQ/1Hs1WZSKjt+X+rz6Z8M9MFfIiBlAjuroHlkW40A3QF&#10;x/rEf42Hvwm0p8h02VHn/q/l/q/wJevngZEaRjqLB9OjWkJkPpTQoPpH6rgk3uPaGaeM0Y8T5eQ6&#10;siVwMdIqukGpnWHyOzFyUZWiQAEFi36STyfSQbcH2yZVK46eSKhrx6S080hI0SaVjWMu4VWZZ2J1&#10;TmZl0qFudLAsoNr3v7RyPXPSlVPDrpJm8bBHIfwaW+mkqq2o4NZABLA63Yjnj8ce6iQHz68R5Hpz&#10;jl1FvJ5Gh1BnWJQ1nEZQrJG4Aa4PJIv9Le7PJUVbqpUU6UVNKCdJQ+eOeHxPayzqi2kMQN/SCCST&#10;fmxPNvZRLKHep49UpnPTjNMqMtizqqMxWR9Cv6i0rXAAC6LWb8WHHujyqDjr1FpjrHFUIQixzeO6&#10;q0wjszwqbrIr2BB1X0oABc2PunjLwU09ada6lGojjjDB3ilOqJEkjkMzxlyqyopUmQEkXFuQPx9Q&#10;4bhVAPA8PtHXuobSRu0szzCK/h83kTXKXT9lUdYvSOAAW5+o/PtzxUdanr3UgRqYXZVCiQpI7oQX&#10;sjX0h20m7txq4JA9+BUrQ+fn1rptmSLSYypaCV31SzsWaSQ/53V4/wBKjiwsATf8+9Aqq0pWvTf+&#10;if6vTpOVGkOHlbS8TBJInOlhA5K+OJrEXt6SxH/FfadmByenenGCKJXMlpgsLuJ1IVvCHTmO5F7q&#10;LG4Fvz7fiCMRUV691xeBrmQKyKFcpDeJEdpB6NSC/oa5I1E888W9rdI01HTcXw9YUjEkcdMVjVJo&#10;yEXRceNF1v6wPUoY6iSeDbgj26gIFOnRxHWCegiCVEgWEl5hOkMzyBaZ4YtDmnZQQBL9QAbXP0Nr&#10;e3wpJp04TQdJaux0U5eHShN0Qnz6EnRltE5BLRl9fp/WLG/p+g93jU11dJWcg46DnKbTM7R+NPBS&#10;wVKF5qdjPVRCYaJadkcaCLhdMrEMhDFb39v1IPy6et52U+vSYymMosFFBW5BUEIka0k8bmWebX9n&#10;QrDf1WX9aO/NtTNx7X20Ek7CONaluHRhrRV1k06AndvYeE2/STUmNgqMhUNDUpT66iMKsofRH46k&#10;2kkCMZBewvfj8H3JGw+3+77hIruhVajyr/Lphr62jBq3RZM/8g8jC9RLDFNFHDRoRoqAEiiWAtUt&#10;PG9iukepFdyZGAsgBB95D8reyU1xGszJUV8x/k6C9/zVb27FA3QdV/YmZqvPBUDJVWuEOUSnRKSW&#10;ne8hrqlo0VwS+kiJzJG4uQhHudNo9otsg0tMACOOB0Er3m2ZwRDw6Sj/AN/cuXNdkKuGGoh+6WeS&#10;dphVY+KRvtJ1xUVoY40A4p2kjZEAMaMLj3JVlyfsdiF8KBdS8D59BGfdb6ZzrkqD1Fk2Rj5JpKjc&#10;GQ/iVFTeF6GVZYvNAj6ny9Zi5aVPQr6SySFDdU9Tc29iaG3hVQqAKBwHy/4vovkd2NSePWWLbu2s&#10;TTwY+jxIxZqaAS1tbSOjx5Npa3zx0kdZZi7VA8YYKNMYLgKQLe1DxRKtFAFf9X+r/UBQEk5PXqDf&#10;R25W/wAXxdTUUORgeuqKbKwGOlqUn0KIIY4aFWLQgxqNBIL6Sx4sPaaext7uLRKOPT6ySqR4Z4dX&#10;T/D/APmGYTLY/C7N7RqqXHZyUU8CzyE09P5whskbz2ALKoLcm1yfofcb7tsM1qxeIdvQv2ze1BEU&#10;/wBlerN8tS4PeFKMxgK2N5JII54auhmgOtXsUWV4ydQtptYgkXt7DLD8j0JJTFMNcZyemHHZXKYm&#10;RqbLxSJEFEcdZAFakLliCJUYXUcqUJ/xuefdRXh1RGKHT59KagyVHMCH0RM5UFoxHJTPb9wrGwJ0&#10;i1yVJLfUXN/dhx6cwfi/nw6RfYPVOD3ri6kU8GMEtSvM8dMEqYpLh1k1D1LdhdSACSR/S3tbBIvw&#10;yZHTYkltm12zZ6IqnV1b1t3bsSveVnM+blvTpUMaGOT7fwJKYnC+BGj03LFgSL2U8Cp2xUcXMWB5&#10;9Ha721zbeDOaNw6NNvTBU6VFNmEZPuFau1NIqh5CFPhMcrC50AozLYauf8R7B/NRrAAfKvQl5SjA&#10;u2cfiAFfz6JRlhM1XJU06uI6ergZ4S6eVWt4p9L8qykBxpII1Akfj3CsprIa+vU5WwTwwp8+gF7l&#10;rz/D4GmdEp56uuaoklCmOKkhomqJ1MdgD5NPhjcgWUAH9ftDc4Xo+sIAzFm6qJ7IzdRLNl5Kysp6&#10;ny00csMiwSB6fAVFS0hj8lSGEKaisDzBQHUhmuLW9agsaZP+fo4n0pER/qp0Tbs7YU24KCOkpTRw&#10;5Gmjqaxcg0sc1RTRZCFKoU9OoJ89FLAk0c66dJ1ggnSB7F2y7gtrN3/A2Kfy/bWnQD5h2wX1uPDA&#10;1rU1885oPUUB/PpOdI9lT0cS4nL5WailxBjgMlVKgFEaqeSBGEbq33EdPRi0ayhvCreiw9ydY3AJ&#10;0jIP8vPqJJ4nV9LcVx9nQybtxiCpqsGZIJMLkGGY2nWwmnn/ANy8Mq/eQ1kAPMDsrwpOQiaEUtdg&#10;T7XyMBkdM6FDfLy6SdBmqbK4oR5CEwNjjUY3KtLTJ9tnEq6kmhpK+rJBeKCTxuBASWjJJ+hAQsBQ&#10;nrwGc9F63EmX2Nuqi3BhRLSVMFTJP99TI8FNLVSSD7ihPh9aQBBrQAEqCpIAufaZhnPDrVWhYOuK&#10;dXFfFHvmDsXAJT1Wci/ikTwR1kCxmKlp6PH2goxFPSLp/ctJ5dP6yxLeq/uq7h9E3hsaK3An1+XQ&#10;tsAl9BrA714gf5eh/wC1IYKsUWRmrIP4jRI6ivmjj8NNSyTl6aBViAVoaeEy1JhkQFSqBmu3sn3a&#10;USuXrg+fRxYxaagihHQBQbErM5WxfZUkccDSP45aqCKnFLHjqiKWnm8KRTGFJ/RKJovIoYqBIrI3&#10;sqglkZwiE9GL20RWsg/1f6s9L/ujpihGz8ZUTyx1eVgNHOkuJpo6kPWfdSfbNG1Z5mSGJiKgxNIx&#10;srIEBPIme9e0MbEihwa9F01hb3SlQDUcKdE+yWK3LtVMxNDV5jLQYeWoCQQ1cNVUTkwCCrps5XJq&#10;mjmYyMoGlkUxhEjUjV7EdvvMwUNC+nH5dEMm3ae16sB/I/6uHz6gbf7Cx8dT/D62v+8pnxhppVkB&#10;pKGnkpAoE2HZAUeOa0jVNQE8kQvbk6Qd2HOF3BLS5yuB0im2e3lNF4j/AFf8X0P2FglzzQZHbuXq&#10;lwMyQV1NLoR4KRopvshBUCf911WQyOFkH7ZYMwBB9j2DcYr2Lx4DUN0jFk0DgHh0PXVm6sdhI8rt&#10;LdUNPuHr7KpmcJJHNEtXOwiF6ysRHvHJQwmbxxr9QzlRx7akmK9vkOq3ditxCUOa8eqB/wCaH8DZ&#10;uhd2wd0dY0UdT1Vu6T7mknxkcqwYzJM3kkp6oAaEey6liGmykAgEH2Q39kGX6uDHkR6dAC6sX26U&#10;xv3RucfL5Hqq9u1NzlsS0uVq6uDFFIwksjAuqyeSoaWZQGYWB03+n6Rf6+y5b24OkMxoPLpC1hbl&#10;SoGT0fTt3qfA9kfHnDdybWwlJ/HKWk824Gw2p418s7SzxTU7j0rCrQLFMF5DlHLEIfYo3Pao7rY4&#10;9zhHcPiI4fn0V2EzWcpjapXURny9OqxKdzI80TU0Qd/GrKqsJfKv7cDlNJUWFwwHNxY/W5A1Kfsr&#10;0KlAqOrGPhNsLe2/MZ2h1zjMTV1uD3Vt7xoiQSWmyUDiemjhl0hFHkVZD5XC6lB1C3Ib3q8tbUpO&#10;7AFTXo82LbLvcpmhiUlWFD6ca9W9fGX4T7J6Ipf47u2CXL7mr5qVqCeqgTy0fOp8e1bHqiQ1Gu0k&#10;ysQiAi4N/cY8xczSbi3gW50p5+h/1HqYuXOTLfax9Rc90h4eo/yfs6NlkqVI4BT5mEQz0M6fba4z&#10;HGkuOB+6yFRLyrU5heJIZLnhb8k+wcKEkrmoFfz6HBQDFKUpT8v8nTFkaenp1kh+/p2rJAcTIn2N&#10;RVs9S8jTyU8DBVUVBK+qRrLZA3Ov26lSakU/1U63o7j+z/L0FOSjmqqfKTiukElCtdDUUcmNjpqa&#10;OComCfexSpGULwyiSeV4Yi4PCqR6vatQKjHXqYJr/L+fpjjj06Dzc9HGqZLECB6uiVqefLw+QRU8&#10;8VCiT0U5FKfvGjlP27op9MTFmkOhWAeiwwbgcj9uPs6YnAKlKVGMUr8xw7s4/wAuOg0WOECSqgw1&#10;ZLVpTmfMVRhGQQJlY3qGanjpEBhSUp/kyRf0kY2VR7WhaDSTjy8uGPzpXNekOleIXPnwOD9n+rHQ&#10;dvUU1TWS0dHF/FaCSSotEsavPW1cdI0rwJOBoaIeRnAZfoyoZDyApCkLqbBH+r/Y/I9JiQz0XuBr&#10;5cfPjTI8/wAxnppqpopqOZpKh62qrIKahlrY5BX0v2kb+Us1RJfySomqFFUlVBXWfp7uBQigp50/&#10;1cB5/PpO+kp6+Vf9XH0+XHpPZOVdYr6WqpXKwUsEEMlO9TIVrZnM/wBzU28ccSQoGZFPoRiDa5td&#10;R+E4Nc+XD/Dx6TSU+IZA4fn6+n+T8+krXvPHUwIJVgo8ni6KepgZxJRtCSAaiERLb13jYszBYy7A&#10;+3U0kZ4gnPn/AKv9jpK4INPIgV9P9X+fqKzCT7SvhqFoaPF08ktNSy1CQV9I00x8grjWKPPBp8gL&#10;uPpoWO7txc0zGwqTx9Py+fy6boCQQaBRgeYzTPlTyr5mlOkW9HjlrzSwx/c16S1cP+TuaWaeStqf&#10;uP4ZkKWYSpEv1ssCgXsQ31sp1NpqcDjnhgcRTjTpJ4cerSuaV9RxPA+X+frhPDF/DaNqylmyNTC0&#10;0mQpsgppqWrlyFXooaONHvJO0MSxv6BZbekEEkeH9odBCg8Dx4DP2V60yroBYEkcQccTj7aCnTZ4&#10;ngWqXIyRCiYRSUpSaOE0qGY0tbiYoGDJEY4maNkViPUn1PPt3DAGPj/hPr8+mdFAVkpTy+VTkfKg&#10;/wAPWBTFLJSQ1MVFSwPWyVeuaiDCmqgr0iSxQwBSIogdaxuTdwur+psFpUf6iDk/meq0XBNKVr+Y&#10;4H7Pl5mg6j/bx1NDRJT41SkMdXSvPVy3grxUN5cW8ky+nzh1bwRSMCH9P6QPd60kyc4x5j1H+f5V&#10;6tRSoAH5+RzUHHn6DyOOsWOgzFSlPFGY4M1UHH08dQtPTyRR0gl9FNmY7BA4j/cBuLlADz9Lt4Yq&#10;TTTT/UR8vLqqq7gLQhjTP+ceo69JKUppMhja1qilJrqnIosSY+THyyz+N4kLDQweQLCsfqD6L6QF&#10;97AFdLChxT50/wBVfz60aaS6GoyTjTT/AFEAfl05oWpJYg8sUdStI9HQRZTHCZcY86ecvNFB6gqe&#10;XRSEEDW8alCNRGtIPDIrmmK0/wBWflXq2kqQeBpQVBNP2ZxXHzPSeq0jryk7pGJAngep8DI3inQz&#10;U1XWUwMdNIzLHKWkIWQGyjkC6hQUFP5fZ6edMjphxqJbGfy48CfKvH59deChpYqqeSSIUkGPh8NM&#10;lReupmplUPUzBgoeKMsjApb0yKis1ife+Jp51z/sfb02wUCuAKfn+dfT5dMENWZY0pm8JopIJEeJ&#10;J3EaySo7anDqfEZGaNdP1Gngn6+3iKVPn/q/4v8APpNqqP8AV/q+VPKnTRWUqyEpBPIzzR08Z8ch&#10;SYVtKofwU68AswAEbgeoj63AJdQ0+L0z0y64ovn/AIf9Xn1AyjSVFRehlmppqmlNJUQVcwcoJGNV&#10;XTJVzLYEOxRSATxYH3dBQDXTH+r/AAdMvRz+nXP+o/4emahcokUtTNIIBJr+ziiZdFojBFK0yqGV&#10;I/WWsCeQ1z7dan4R00K+Z6hVqoY2hKUsszRRlZogKZZS8wllnlnX6NGilGJCsb6yfVb3ZOOeHTcl&#10;KUHHrq8rll+3qJjCEnjhZ40DxxsGihNKVKSs3rPqvcfU6j7copOP8HTJqBSlf5fy8/8AJ0wyzT1e&#10;QaqSGKrnbxQzVM0UiRU1TVTeYVUkMgKudGlfQukHVxYA+3lACgdJHoWqc/P/AFev+r5x6qtqJY6k&#10;RvF5ahmR4YowDVTA+K54/b8a2AHFgR9R7soFc8Om24/Lptr1ppI4Gd5EaCJtc7epZ5JCEjTxMbAr&#10;6gCONJDfUe3I/Pps6ad3TeYI2MsUiVnli8arHGyyMyOulrxc2EWpef8Aajb27023h07eP59KWhkm&#10;kmjE9o40pqeBXesWCfxkFIrq4s11DeTUTZDyL29tsuDTz69L8XR8PhDv6t2V2rgt1Y+Gpiqsbl1q&#10;airpsimPnjp5aQ0cjJUaWCQxjXUyrIvqhjkUkNb21IxhYMvRbcWgucenW0pivlVtvsfJbchx1VPF&#10;TzyUkNRHJ9oqVCzxtDPJWZQyS0wExLtT1DBBGdCqATrB3b32vSteit4njIDZAPRuO5d74fC7GoYM&#10;qlNkJcpSBYUpFtWVC08FloqCSYkNJPKxpnETkp5yF/QT7NpHCr4nlTowcqUBUVp0VrdO7dubv6bp&#10;qnJUFHJX1NNEsVFVU9I1Ei4sya/vopyzuU0tE0q2kBW40sbFNLLFJaFvX/P1V5FaOoFB59J341z9&#10;Pdh7Op8a1fis9JiqU1MtNJLHN/Bc1R1FRAaxppk/ZmaOUJKltRPF9Sg+/bYIWhoePn161jimr59F&#10;A+cfxE2Pldrx5nbGOEmRWbHzzhJaanjlxk9anjqBV1CElYriORJLlE5PDH29PZIDrQ06vdWKrHrj&#10;FOtbjuLYW5+vM/lzkEoyYcjU0dCaGcTUCU0EixVMy1dNzJTxuyCORB6mLWtz7aUpXQc06J2iKtRx&#10;jpBVu4npqB6unleSp/ySkDy/tz0MkMZhZaeCEafGQQyG2oM/q59XtUXATqvgqwpToOpc/WLU1ktU&#10;5YyolNP9vpgio44QG0LIPUbADyhPq17t7TmTNerfTgjTTh0YnpDsqkxklFHkPG/2sdVXzwgLHFka&#10;mWVYqCCokkDqQYi4MlQVRNf1JUe3Y2jVg9aU6amh7QOHRjOxu9Y82LYemSirqOiWgrKilmnmKR1z&#10;CWKpo3cKv21POrxmZAsgQqykgD2tmlW5pTAH8+mlgUDJr0jtpbw3Dl81SZWrmjtE9DkjBHC1SDTU&#10;DAqlK1SG1Ry3WdmVzcF7szEH3uIkEKOmJI0DHHRuNq9f7v3LmH3FnycZhaegyNfTiSqerWpmho1e&#10;ohpYTpkVahJFnppHUPEGYKAAfZvb7fcz/qvUKMiv+TouldFOlM9YMPX0/U+aqsYK81JE7zU+VqRR&#10;rCPu4BS5YxS1XihjmoxDDHGpY6nDyhShHvUfh2twUY1H+o9bMIuBk06YdyfIralDJnlWqFfE+Qpv&#10;E+XWoqq6WWekd5ZYdw08ymPxnnVHKW50ohX6uy3lrGCU4/6vPrTWZrSvRUdz9o5vftdBNAZkqwap&#10;fuYqY00UJq4iWJ+yRImiAWRwZKdXLD1O1r+yqSVpTX1PVvDWI1OR/Po4PR/VtY+FWvkWiq65aHHy&#10;0OXmpVmoVaqrw1fPSNT6UjWSCMwxOhk9TMWCg+k1sNtLHxH4+XRbuF4B2IejebiyOA2eYZ6Kojra&#10;iOE5NMbVVphxBGVq/wCHYWqrNaBaeKG8qCCGNZXl0KCAxPsVdsSgeQz8s4HQYMcsz06RG5u7sfls&#10;VlseIaapy22fPTUWPajenmLwThZY7EieFtKP5CXkaRZW+oUKGfrIBqVSKjgP9jy/1Hp1bCRTU1AP&#10;n/s+fQBZPcE+dqM4kVNS/wCWx06UqzFYqj+OOoqJkausFqURIvC0hVbByF9XAYLeIWHrTz8/PPT6&#10;23hgZ6QNXVPPJVTIEoK+qpXnkyUdd44IKqnT/KaaxXh9Aanif02KEki3vQbV58fn+XSxI9IofL/i&#10;+gwrM4tPWVWLx9fSxUkV0ky0en+LVv3cCyT49YrfuAPpguCpaQMykXt7TPJQlFb8/XpSIdQ1Efl/&#10;m6D6prpKmnnnkpXo6iWV5a6KrqpfHPPIjNS0UFINIKTNJoOsEIv4v6inZgVrT/Z/L/V/muyKMA06&#10;Zf4bVVuQTCYDHxS5apjpPGA8VLTUy02lDE1WpKta7+BZJAy6YyWZrW0iFnCIM4/4r8umHKKniPwr&#10;5f4c9Gu2jt2h2xS1dc1Nj6rJV8NMjYzIwimqsZQeQ0VRUUUMXkXXVpH/AJRSqsk1vGXOkez+C3SN&#10;NRyT5GlR8/8AOOPn0UPKGag4DzHA/b/kPAZ6KX3f3bWVEMuDxSVVDQU1VVUSRK7QSRkSvDSrUUit&#10;YRyJdEjTSoA1FSw4CO830inwoTgHP+r/ACdCDa7ATHWxrX9n+r59EA3Nm62ved5ZVoxKBIY4wqwn&#10;1/tiwvYjT/h9Pz7DTyazVj0M7a1SNQF6YMNg1zVZJJUSCnpqcWMlOwL+NludGq4k0t6b/U8W5Ht2&#10;NNfDh07cSCJNI6FQYChwojE7pUxPFCaiGnjjSAh7lTEGAu1wuttVw3PNrFSsKRmrHoq8cu1KdY8j&#10;nqaKmgptMay+UiVadFUFGh9AlQ3D+O5BChOLm5PPu7yooA6usDEknpxy258XXYqFSSj01JEixz3M&#10;FNGkRhLa20kgtok0IpsfoR71JLG0en06osDLJjoI5ZIPJLGQyykgBnUKASS33CN/aJJ5PFxyOfZd&#10;RaD0r0ZaSP8AV/sf6v5DIlI9TUK0HF1WTVfSA8K6pAJSLH+tvewndjqjOFHd09pFm4FMdKlWszye&#10;UopUuC6+QKGUWBVb2J45+ntzS4FOA6TsYDk9L3bm+t67d8E9DV1ixxIY7vIzLJEXE51JYawsoJNw&#10;eCebce0dxt9rdCtxGGr1oMqn9NqdHI6t+cG8sDmqSs3DUzyxQ2jrTX1Ms8cywjSPtftLeFgy6Y2Q&#10;KSBZmK8NHm9+2u27nGywIFOfL/Lmv7OlMN7cxOrKcHq4XoX5z7A3HW0NRNlZIInLV8x80Ly4SRWC&#10;iaeglYl2DBESSNdLKLaF+vuBeZ/bS+2zUYI8DANMH7MU/wBXE9CJN3jwJTTq67pTvDZ266nGDHuW&#10;jqMXFI1RUQxmoZidFVDM1MCiy6zqGgK3N7Ej3GAsbiyk0zLSh6NoJ4Zl1xmvR7q7BU9ZjcbXY+Sl&#10;mtTp5UjhEaOahPI4WcAOX4Uh2Qj0/wCJPs5aFTGJENa8R0rR9OG6D+DbjU7VF4KqOV0kEMuh4UpN&#10;LlpI6jyKFAcsVshP4I/r7Y8OnkR1YBVOoHphz1G5pPHPVNJHCNSpEBTPKwHjjidgCdSckeq2lRf6&#10;+2J8pnpHP3DouXYG1YMjRS0GLdvvpaZauGPR5KCombjyxBSLvNpcOrnQTYHk+yxXCPqPDomkjMgo&#10;PLooW7NuytQw1FQaapqJUkM0dU08c6oJBDBTwVSehQEV9cbOyNYqBwAH1m9P5dImUoM9N+C6uFdj&#10;2FJCJ6bJSJDOKemp6WrZqZgolkouI2dJDGIXKx6VFzIbe6fVMWqQcf6vTHzznpTCjUr0o9wbO/h2&#10;PVFetasxtO8qTyxK9SadyG+1r6hbSNG9jEkEMa3shdm0392VtRqvn+Q/Z5U9anpxpNJp0GdRtpqe&#10;FBIa+OJUq6l4kl80dLUTx2Wrq6mZfI+hGC2aOxDFl0lSSp+Inh6f7H+Wn+fpxdJFT0gclRPDSUwi&#10;o6aIIZZJlqUFdQBkTxQxHInUNUir5FjjW7EAMVBHt0H1/lj86fLz6fLIE4Z6L9kaTFvI9C3mkM1Q&#10;1bOlO8ixqJSElpquif0SqjeOVSrD0kgA29r0Z/jPpT14eh8vSvSXSPTj02UGTr4H0rUSY80s8sCz&#10;FxKlWAnjgpw0YuHbSEjU3DRrc8g+1LQxMBUVqAfs+f8Alr5Hqwr5dCdR7zqZkl/idRhZ5YJYnWlR&#10;pGSeWujOhYKfSrLZjraTWQqxhCQ3HtE1kq0MYIB8/MUPn/gp5kk9Po4BqfLp7kqaWtkhWOGJYoqd&#10;FyMFVK87r4SJHxnlkUEzI1yDc+m1mYgaWBGVqa+eCP8ADT5/4R1ZypNelJhq3VBAsUip9pJL4ozQ&#10;nJfcVVxeMzyBftmlsjgOpbWgYNdmX2nmiA4ioPpj7MedBX9vTDEcB0/1WfioJ6WhM2lRGarxVMuv&#10;EQeQ3njlllPkklRiLlixVmVgvpOlItkZQXYfLHHHy9Kft6bxX59O4zinH0vrp55Kxy8FOZmloyFn&#10;EJmpISnkdCAzl5Ct2sRqBv7SHbxqrTH+r/VTrT/Cek/ks1Ty10tdFLTBYZixoZ1MMYofD4JhMn9B&#10;qVW03BkReFJt701mQmkg1Pp6+X+rz6Rvx6SWUmjpZ4TEZItNN9tW1yIiVzSS1loqSJ5AbRyWj0TG&#10;5Keni3upj7dJ9cDywOP7fL16oxoK9ZabET5OdJ5KcV1LTVlGJMRHrp6iA8pNUSTqE8YB/djdGY6Q&#10;OLE+0wTQCFwT5nh/xXTXRy+tKCemFJUNT0bSUqtAYHgkSIV08TMarwgWeO+iNDbldNv1n2KNlQrp&#10;PD+dfT7D6/PqsgOivRu8FlqyaOimu07LTxuglRS4nFmNKogPpsqsrRMWRl0alFuZFhbUgr0mErqa&#10;DpQSbphpqkzSTj7kCVk+wjLQ1M2vRDEEADFkX1FFFuB9QT7rKB5np1bigz0j9w7wSrgaCKmhSlSo&#10;R6d0iihq3pheGaaWMBY9IcM4IKk3tbnkL7vGrRkgdPCevaOgJTA1GTzYqK2AyxxTSBpccw1Vj+LR&#10;STMukPHIqlYzq/oRxcH3FV1bOZiBwJ6MotJWvQ+7PwdHFJHAuNlnnqZKWM08sf8AlVPNEFlZEQcB&#10;QABY/qNix59qEgEZoBU46X22kN0djZOx6Ookp6ysMyqjSyLHTykq0LraCLUpuwuDq/AJt9F9j/Yt&#10;o+odWkwOlhk8l6MhQUWOoIoUhjjVoV0jSqmTSwu+rX+on6XFyBY/X3LlnZ29tGEjFSB+fDpssT1D&#10;yxhqKbxlo/LywaRi0yagQrKHVR9ePre349p9yCG2Jp04mWJPRAPkJgXoUpauliaop2qHgrjUvJEs&#10;NLT6pXInsQhF15+jMoX+nuCd/jKyGQeZ6uJ6Eo3VKHce0qaSqeojlqoo5apnqZZYoKVpIqBNFFBJ&#10;pKx3WGW0kcxtZeBYmyfarssxUitBjiePH7OHl0nk8PxPn0XaH7WFcjUUsMbSwwM8ctXXlZqxKFDC&#10;kE8USLDFdDr0KjX18E+xDRmKJU0JAoBgV+2pP244dWTj0jc5uqWCjq/ualDTVlJTrKI4RQw5H7Wj&#10;8VfVPBpAXwkL4bEAtcm9/ZpaWIeRdIyD9pWpwPz4dWlI0H7Oi11+TidDVpNChx81JGZaKohSsp1p&#10;ryu66QGlaZDosDyJGAtbgZQwaaRlfiHnwz5fKhz9o6JXTiRx6UG2oYaypDStj31E1s8Zlkp46p66&#10;Rp0pI3CMKfTAVDgRNJ5CymwIsnuv00xX04Vp8/nnh5U6oiamz0b3YW1Ggx+ArKdKWjSheD+G5GKW&#10;qeoKwTMFyENbTksokVtM0LyqpHrckMR7IbvckWR4zU1rqBA8xwpj7flw6UxqFNR0avD41WxtVNWw&#10;JS/dSSTzCeCgqkWSSqSOqiUSOC7htc2uNwCCdI1AXAO4ShpqqeA9aYGfLHy9elDsGpTpTY7Hx42m&#10;R5aiSCjkgylLDU01VNI8o1+Y0dJDJGXhZmK63jUKhX6XPsokOuuK5BpTAx8vL7ek1em7MzzRLFWy&#10;SSvHSy0scOP8pnqqxigpKL7V2DFFiF3c6yrGy2F+E5oAVHpk+mM/5uqP8BPSBrsjTPKGaWqyGQxU&#10;tQrxQiKlroshWKVSSVlXRLpN5Y3/ALP0Xk+0bnUK8Fb1yCBxp6dIWda9JyaVjHXCnyU1TRfbtUMi&#10;0DpUgVBKPj0Y/ulFDEM6rb1XJ9PtqgqpdQDXGQR9v54oPy6aBNajqbRCnylTSCOnf7CoENSlRDPH&#10;E6PRoacyRG6GMAHw00cn6nJN7e2JFaNSG+IVwfmfnxPmaeWOt/H8XDqVMKagihrhTtidJqUmqqhJ&#10;MjV0kkbmKnaakI0zIOWMqHSSwuoPPt2IMzaAS2RgYHzFf8np1sqoXHTp/FIoY6Whlaikx1dRRsJY&#10;njmqZBBIXESslgyrICwR9KhiwLBRcD/YJ1iQl64+VP8AV/mp01Fn7K9cq3cyUkcszxVdTWFfAkVT&#10;VLJXywTnwpURCC5hRmDOXV3UBU9diPcibfdJKtOFeliKWFB0iMhudKNWnq0dWlSSJaSGWHIvMaZh&#10;I0isqlYg5AdpJW1Eiwb2eKyacH/V/l6v4J+zoIs7uSsrhRyU0EUmPgq51jo6+SKhgSOSQEeV01SP&#10;9yCI0kP6T9QD9UkxRiVJqfX/AFenVVjBGeHr0Bu48rIsuR+4paamCtJPRNUIsEUTytpp6KeNwYii&#10;/wC6prAsE/r7aESGmk586Z/Men2dNP28OkfReSorH/iMNKDUxJUUwjrKxq5qVZC8k6wLeNxYFSQQ&#10;bMGYkce6tTT2V40OP9R6TitTXoTcDS0MLULtj3qWeR65qR5TUOHZTpkoKEqYqccAytGWsupSQTf2&#10;pgU5P5cKftPE/n59WAzjoQftsnXxSs8E5qi8gp6BaynmEXkFqivgmlGkaHMaoHP7bKdAF+VoVSMU&#10;p9lPs+3rTDyp0hK+nqoYqySvp6qmemWrs6+OZJaQR6TTV0CC08Ycyaakug8ljY/jUijgKGvpj9n+&#10;bpI6kA1HQe5qikWlpf4jUwT09XRQ1sUNJT+Soiiqgvkllq4gYkibVyEJcA2UCx9oyRrOioINPT+X&#10;n+fSSStemRscJcjTrQ5GNp2JgSrjT+H0yVFXGXqKmKeUEmR7LHdxpUBbAEn22zgIdakD0rUn0Hpj&#10;PDqpUilfPpU4qgfD01QjyU9VKyQrNB9q9bUpVRkNT0dfM1owHYgSSRt6NX059ldzIsrg5A+eBT1H&#10;n+3rzIVFT1NqftfCk8M81PjvvmNKKzxwMlXQ05keslJUKArhii3bWG0k/j2mUNlSKtTNM1FeH+r0&#10;6oeGemySpjmpZ5KKGlkMkCV9Jj6WdHElXIjIfPUVACkIfK6iRQsjKDe496KgNRyaVpUgg0xkAZ+X&#10;y6o4UrTpDsWlqKaR2igFfBJRq9EFq5aepih8JeSoBRBKyjQySG4C/Ug+1I0hSoHwnzxUfZQkgev+&#10;XpA1Fep6VuMy9LXKRDkmrndY2LtSSTxVQpE+3rfBU42MRJCP0SaW0qwe1gSfexGVNSAP9tkVyOIr&#10;nyqK0p506URsCKDpQY6iiaA16UkTotcrvUGpp0nq8c8YpfDTJGoXxLwwjBkBUFb35KkUwoNMDFCc&#10;+uRWp4fh6ULp6VOPkkxFaaKpy0Ne0ksM4eOjjmidnLtTxmNB+6FIvKFXSLC/0JNmpo16afn+39vV&#10;+g63LUDM5I5bKS4pZfLLBXS08fmyFTU0YemhVZ4wqxRKpXQJLcqT9SB7rp0L4aA04j0AOTWvE19P&#10;9npJLRsHpDZtMZjKYZIU0sdWkiO8k6qY3WVPDRwGGOzBSxZlSNUY2FjxxVQ7sUJFD5f4eOOHqTTh&#10;TpCw8ugxnkoZVoiaWqmppxVxSU0Uk64+hkjlP3UsclPcTBCDrhd2ZrpY3uPa1QylqMKgjONR9OPC&#10;v8QAHWkBPSar6tJ6amhtRoFqJqpBi4Znx6UsZDIksSFHhkntzwiK5VQF59rI00uTnyHdTUSfPgag&#10;fnX06Vxp5/4f8nUF6qkrZmg0VaioolpWnSRYWFJC5lqp6ekhVw1phaWIsLKNa3LG1zG0S6sdpJpx&#10;z5VJPpQg044rjLhUgV6nwzUtbJ96irLVzhqelVKNqenqEETCsfHxxq0HjSVfX5AHX6g6re23jeMe&#10;GcAZyQTXy1eYNDimOtaT59ZSKdaSLzUlNIaY3qqajqC8IpQRLHU5MgA+TUdDO9xJ+n8WHqVftJzw&#10;rxB9AOFPOg4dWK+nUs0VS+Wx9ZMkWQqo1qkqTHI9RTTipjCUOJCEXcRQ+tU/oTfkXLIKCAqp0g0I&#10;8jji1fmetBD1EytNlI6F2moa8vBEVEVTDTtT01K1QDDTQsdbTLpvp1m5Gm3tyMwGWikUPmK1Jpxo&#10;OH+T8+vUFaDj0k8hDHTtCamlAMaIamKeOEx01SYtbNLSldShPQNScW40m7e1cXdUKeNaZIqK04nq&#10;wX16wtUfetG8M0DrUQrBV5VYqmhsIV06YjKLupBCPNoWNQOFNvdwqpUMDjIBoeP5Y9QCanrdAOHU&#10;+MPUh1gQx1UsS0JUVQakcU5D1TSfbDTNC49SkAXci62t7qQqgVyBnhnPCleB41+X7BoUzX16fcM0&#10;00tBIlTPPGa2Sld62ZWgil5kQhHF3UniN35XlWHA9+YAArQDFcDPz/1efV1AOB084eqMAnlShFfB&#10;hquatFDBMzw1lUHFJHJIlgjSKrao9Vg4/qQfbkkasRRtJcUqfSn+qvz6UJ8Y6XUG4qs1jMlRVLJo&#10;p1SSehAyFGCdUC0cS/R4YrgowKgBRe9vaf6UaMj9hx86/aaGvSnNOk/W5iOWOoydfJXzq8LwUsUz&#10;q8dPT0sxLQ10SqXVJBole5JHAAtz7ULAR+mgApk/bTy/OvWwKj59SNs10UmRiq3SqiZ2ElNDWtLW&#10;mtrHiVFyFPFMqwiFIkuGAdl03Fj71NHQUFCPUUFPkfmT+XTaoA9ejp7TwlK2Jp5qKZldpGarLU4E&#10;sbPF+7jxJHd3YJbS9gGDBi4ZSPaEkcDj8+P+r/J0fQxIUHQmYrZePFPKkE8U1JDQqGjCxGlAqalf&#10;AlS8qgGR2sBqRiAttBJv7uJtJqetsqqSOh62Z1zTRP8Aaz6oRBIzUjNWCunxzVx+5yePrpILRLTF&#10;I0KGQhySSLjj34S1Osf7H/F9NogJr59CBl8TBTRaoshHJTVAjNDHXV0gaKYMojaGmRCpT9NnJv8A&#10;q44v7XI5oD/q/wAH+r+QfGT3cB057N2RiqnNRVlbBWS11XGr0i1MkFXBV+q89O8LKAGb9wamAIPP&#10;tVHHJIdPl09GQ+Bjo5WJ6sw+Txbvtuvlx9UJoqethqqUVdMGVNLUNRI9yLHUqshsA125B9riGjUg&#10;itB08Y+FDXopPdXXO9tyVeZ2NFhZYMhDEtXi8hLNTQ01ZM5CGOBadWhJKX/DMVRfoT7Bu4XP6+pA&#10;fmP+K/1evQf3GYhgifEOPUDrH+WnV7xxuMrN+901ezIkkapr8LQY0Vs9fQzQ3kixtZL6YWYqRrhg&#10;DgAjV7btor27ZmgiRQeBav8AgH+c9ajsdwmCyD4T0JW+vhF8edn4Cux9Du/s/O5x4YWjC43w43TG&#10;dCI5qYwiSchQ3lDgm5Ufh6bbr6BPFd1JHoAB/kPRsdoYoCzUP2jqtDsXpfcu0shLU4fHLLt9vup4&#10;84Io6hYzEwDVJhQuFKR6UeKVlBIujMSbs2kwfsmPd5en+T/L0XT2U0Aq2QPPoKsNjp6qsehpYMrB&#10;UZOrYzTPBAJquhagCwQSDToijaoWX0iXgeni/sQwwjSKgCn8s8f2U6LtSltI6HXavSOezNKa04aW&#10;OGCVagzUUiTVGLFR+xGtRjCLiiUIZCwJt/ZJ9rzagIOH+rz+3pUsRKVHTXVdb5hJDFJQYqdaeWsj&#10;xtYySpLFS08zRPGkUZUyo5JCu5uD9Rxf3VrfSOq6QK16CDc+3R4hBkaGppqjzVNR44JhJWUsZYKl&#10;J9kqsEikIUSEq1hzf0+ym6iY/D/Mf6vy6TFFc06A3L7dnxUrCeOoqDiIjLURpWLzW5IHVUyVExT7&#10;qNQQihpC5b0xqlz7KmFakY1cMeQ4ACgoSfsHqT1ow0+zpPw0dS8lTSRgyT0wp0rJJvFWwvRIS+hS&#10;4WZTddMsEvI06xqsT7ZbQKMageXEGv8Ag+YIxnq2kMNPTnh8ZFV1lRGhZoshG9YtbWQw5GGkp56d&#10;VliiZGLxrayKBoYKoAufpRnKgFhTSaUFRU+R/n889VEQPRzutNsU1TQ0MtatFQY6ngpamEQMJ1aG&#10;iJijlcyKXiWQKjJdlJa4uw9pGi1Snixqa+WT/q8ujCygqxx0PtNtTFu0VHRZaqkpVledcrNIUiii&#10;qYy32dY0y8kOSvkUEqGABt78YhThk/8AFdLyoPSdyWyq0RipxefcyRzSQNPQeikghcFhRioYLK85&#10;9V2VSWB0g8+6mLyZa/L/ACnpsqeHT9tTriqytdipcljKWrp6c/u0H8TEs6RGIpR09dRoFLRJMS8c&#10;bDgXBJY+6iA1IU/nT+f5+eOmnhVxkdHO676b2THPFJWYiCaaaRfvqTwVUElPUzRBJpYWQ6mCgahG&#10;X8fjBOkkH2LNo2tpVHiMT/q+z/V/hQSWUS56sd616r2pS0NI2Ox8iBvFPTtIsg9fj8MSCmfUv6Cw&#10;Vn1X/slfcr7Vs6xxKY+qrGoGOjEYTZD0sB8ETM0amHS8aeLxM9/GikajpH6VBtf6+xTbWgjWhHW1&#10;FGp0p6XbrF43aF3McpvoVABpUqoZRqEgH9OSTwf6hZoX06ucCvSkpcKqRaURIisZ1roMbkMTcMAB&#10;a/1/w91MSHqmvphlwrSOCiQkJKxZGVrm50jSTcf8Ft9P9b3sW6N1ZnIAr1CbCFVYJGCqsxHH7rBQ&#10;SyFbG5H4Zbe3FhC9V1+g6Qm4sM4gAdHSGHyNIohQai6+qEKRz9SfVyT/ALYUlhD8etpIQ2o+XRZd&#10;64JvtZNKNUvcq8MYMNSnkQilLySk30ISQrNypJ+oBBHd2K11dPyThlp/q/wf6v5AgXYe0Rk62qkq&#10;KWJ46qd6ajejRo4xO0BVK8S6WvLG5kiBPjKqGZTcCwfS1kjn7RgnpOqlzjopdPiMjS5CSlgSF0i8&#10;i1cDyJUpjBVkLTVH3FR/nXLK37r3FgVW97exLDDStR1dY+6nQl0I0Usq10E0BEsNBXxODSJVSIqx&#10;UdNDHIDrhlfRLqBAvcXuLe10UQGadKCqAUPSopd04tKOPaddUpjayqrplyVesahqWlpk8cciFyQ8&#10;czIYv08C9hbk6ltwW1jpl0NOjg9Qbf2EsVBU0la5M/ilhgQK1RL5G8nh1hbpExGsMQCW/P09o2jW&#10;uR0gViZCOPVim1afHVVNDLTJLOoIRfGmlLrGGMz6hqUAEXHOk8W/AsiqcDPT8a+op0OGMpFWNRpd&#10;NcS+QApJ6tXDszDmx+v0/HsyhhVeAz0/w49KyjpoY9KSagxubDSv55l0m/8Ajq/w/wBsFYUDr3Ut&#10;4UEeiNLDSVutwG1fXg/7e4I92pqx1rrCcUmkNJcEoAtgpa/0IYqfrb635+nuvhjz631BqsZFChui&#10;iwe2qyFz9AfoPxxf3sKAajrXQO7oiptDIKdXikEume3kc+IXLrGLEBOCQb3v7fi4dILn4qdAfmI0&#10;DfbQt445GlmmKv6BEkV2p4wfSrMxAcADgX/Ps2gj1qK9Ipa0/LpKfwKNoJUcIocXAijjUUvmNpLN&#10;x6Tq4duP6g8D2rEUdKdJBU1p/qyOsL4WCeEJaZkiVojVKoaeWmiuqK1x+j6geMXH0JHt1YRwp14B&#10;vs6ROV27EY1ISOOnkaBpDJGZvEC/hAozKxCO3IYAgfngr7dNlEy8Mnq9Cnd0i67bc9BFVVFISJfI&#10;YzHHxJBGG1u6mX0pe2qL8cfm/tM+36coOrrIzYPSDqcFTy09Q4UvHVyTM7E+OVkIDTTU7QizFGu4&#10;DCwube9fTACjDpTXFekjUYt6MyVEVQ0lOYWX/KNTGVo11QgOV40i+oIblgB7b8NAaADqwLcAes2M&#10;hpDUxU0sEMrM61i1PkenqoGER8j1bU6AG4uoRhcEAm9/bc6qqE06s9adGG2XiKhUhFHFFJR1U0kb&#10;poMQRVj/AGy7Kt/IGJ1n6FVIUG5IIZpUUmvl03HGzKadHJ682CUkirHpIUuFN2SwnjYalkSFxfTx&#10;cKB9Rf2Uy3ZdtKdLoUCDo1+GwMPjp1szLYgArdTb6gk2Nx+OOB7Tlv29KxCpox6ErH4mJVRdFlvz&#10;xYhRxax+vtiQ1x0rRAR0rqShVAukC4A+gsLX/oPdAK4HToAAp0oYqYWAtY8H/A/4Ef63v2moNet9&#10;S0iAtxYH8/4f6n6+2vCHEcOvaeshVRa4XT/sSePfvAVuHVwo6wGGN7gqDfn66fx/j7TSWinpxUJ4&#10;dRJMfSt9Y1Fr2JCm3H0v9fZbNtiv3U6dVXU8cdN0+36OUepI/of7Psvl2eMnh05WnDpqk2nSMeUQ&#10;qPrxwP8AWPtKu06WqFx17rA+zaQgeheLi/BJBH0ufr7MYbRkA/wdNM7KaDrJBtOkpiGSNAfoR6WF&#10;h+P9h7MIY9A4dNOzMK9PcGGp4QDoS9gQAARYD8AeziBCFr01pNOn6mxkCWYIDqt+r6/42v7MIlHH&#10;rVM56fYYIk+igcfUEf6kjn2tUrSg611O/bWwAFha/wCkf4ck+7de66/avchbj/YfT/W9+PWiKinU&#10;eTxXHF/r9R/T06hcf77/AHgULoMnrYFBTppqI0Ykqulr82A/Bv8Aj2jkIY1HTiqCKnpuqIhLwQQR&#10;9OLEj83B/wBj7LbsM4oD1YRE5HUGShQxm/P1uTzYf6w9k8iMB3Hh1sxH06SmUpUp1Ym2o3K8Frcc&#10;WJHH++/1gS3VyYKtXj1dIK9Fc7TykFAhmqJE0aWjYki0ZP6VcG9wf0kf09xlvm/TC40mSvR3aWYd&#10;RTqq75KbjkrozjqSkp5KsSA+ComQzGnhYTLTKkg0k+pSt+CFHPtRtN680RD5r0bwWnhEnzPVem5t&#10;yTYvJY+oarjByUZpZ6YNHFTypSuYozBHFw066iHBIUWvb2aiTSlB1R4tTV6KZ3QIt20+RmirPLW4&#10;QVzLPVR08dP/ABWqQRrUtOAZJeFKRU5/46Ei30J9tlxolTVwPTbCkn2CvRSutuvq7eGUmr84mQyd&#10;Qt5KfHii0JUtSSM80sqAI0CyOAsbOCdGogEkexNe7jFbx9pAr+3psMOLCvVqPx360yaZTF4jE4+a&#10;GlzFRRNUPJSLUiAon3cstClTHqEcMgEZJjW6X0n1ewZPunjyFa8OnPE8NhKnV5/WWyKHFY2mhWki&#10;eqlgglqYY0ch6qJ9CSujm7I3q0mQckem1re37OVpRpr0UX0rSuW6MrTbWWOL7hlRXDxkGyWQi3p1&#10;L9R9P969q5Q0a6q4HRcH1dvTRuaq8NBUxyGErEjOfXqaZnFtYFif63A/w9pfrwhIJxx6ukOQeq0e&#10;7ewI8fWpBUTmli++kSN4p4wtdAi+aPUTbS8bm3+sCPr7va3TPIS2B0YiEDj0VjXVdjbjpcjS3FPP&#10;HJV1rJSyUtbegHhMSLy0gdgAv9pVFwPZ4t2iRZPHq7OiKa9DlNt/H43a8jTvUzq7eAJjKmOiini8&#10;QWcu5F3WIcci+pSpNn9lYm8SYk8B0kSjNUDqnL5V5R5K50oPNUt9/Vz0eLqamFiEZ4qWip8hKgAS&#10;9PqHhDEnxg3+p9ivbCPC7el0oGgdELoMTJmczUQYahoKhaKWmTESiuWKkQyqwjqX0ooWQsbTs7KX&#10;uQEIsfZy0gRRU9FrLXoqPZdLUU/3i5CCGBg8ySwy+R1NSkpWNllP9kr5FMSAhfRb/aV1swYY6qVo&#10;teip7ieCSOqo5np/JDEUhBEkkXklCs9YYmAvZQkRA5Jux5J9msHHpHKa16A+rKy/cwoiwBwkkgVQ&#10;A/ibQpdiOB+Sth/T2r6Z6aZwWhiMY0O+ouQoKhh6FWzcn63H9Pp7t+HrXTQXW8kjlxKdSP4yEWQf&#10;pJCAGxP55/43XrfXiASXsWZY0BtYaD9SJCxIv/T+osfx7917rMlc4AAE8erl0DCPWv0vGbfp/wBq&#10;/wBsbe6kVFOrgU6V2EzpDJVIz+WnWYBJJAahW/zaOJBwzG39vn/Ye0FxAHBDdKYpGHDy6GXb+454&#10;6mmnluaotJNTrrP73lVQyOAOPIL+lTxx7J7m1BBUcOjeyunV6k5HDow+19xRTSilrxDNLV1XmbKO&#10;JjUxUtBSXpaZxHwtm1oXUXW/1vb2HLqxOnVGKAcB69Cy1vA/Y3xVyf8AJ0YDB7hP7TSxSRJC9HDC&#10;lCfM1Qw4eCYL9R47sUBAGi5ve/sNz2ZUGmePz8uj+KfzYcKfOuf9Vehlxk0kv2UFFUmDH18ldLNJ&#10;H9rkZaimpwGp3rMbFZmgUm4szHVc8AE+yqRACS3EAccZ+31/ydHcLBqaeDFuH+b06UVDNUykSUdP&#10;SKuKq5qFqiujiyGQdZJT9lQxVegQqiylzKZIn0xkASGw9p3QKMnJzQGgH2/b/Ppahr3KMDGRX9mM&#10;U/y8ellHKxFPTGlq2tA8NVDDJS1GOSGKTVIKevh0OV/UFjJ9aW02sB7SkAA1/mDX8x0pUkYp+yhH&#10;5EdOpix9QVpayHKUsUlRLPUyGknx7Q0qgTeCkyYVJpFuuuMWaygrfmwZYEZUiv21/l08APxA0+yn&#10;StgusQeKkix9KsrLSFlmnipMOxD1PhkltMzSsLIjam1Ekek+07AVpx/yn7OGOnlFFyP+ift6fqOm&#10;8VHVRVD1dJWNLKZKyqipp9FPVus1KZpn9EkkQUXstwD/AFHtO692P9R8/wAvTpxTj/Vw8v5dKKCC&#10;VZI6QLJLkFgkSlq50ZIqtpAP4msat6ZIH5KFyqgOLc29ppABUg49P8HTor9p9fX16Uax0Szo7PZ4&#10;5BLNLT04Lw0zQCKip/FLYxKoHjNl9WoagfynJOQerdPNDKsolaevYRivWGndoguqpmTwNRFqQGVJ&#10;JLejTGUCkt6bA+2yn+Dqy8eNOpU1SutaoUbwRJDVIsYEK/xWUftCarRdMhVW5eJZNdiS31sW6UxW&#10;v7cf5OngteIp1NidjFAr0hRUo2hkzGMq3keljb9t6MQyrGrF5Dcv+pl0qv0F22Byfnw/y9b86Dh0&#10;40ElTHHFDj41URwz0BoaxViEyy+mX7UnVa3AaQhXZxf/AB9tmnma/wCTrfU+Wklg+0grFpoXq2lp&#10;6x5GOXglWm9UkckzEKQGKGNVs4PHNuN8OHWiK4PThJE1QalhTk4qtix8sdVFUiOSWPHreWn++4ZJ&#10;XAX9s8luL+9Y4enW+ujjI5qmrSRfsZq+gScv5mg+3Qm9PHTlrkyyrczKAwA4P191XFPl17qMzzxy&#10;yUyVUMH29DTHI0sVIs1TTRSShpKioiZVWoMy6GCi6qCOAb+70HAimfPh1vpqrkyVIzy+OndKqcim&#10;oKqipxVuq/5Q1aukI92Vrypq1EKEBI+jilSf9nHTZbOkf6v2dIbJ0lU8QUNC9BJVKtXU1BpXKTpI&#10;TSUUy0ZUeGP1ftNcqoHq9mETIDjplxXHl58P8nSMzsE0UAiqK16KkpKkV9dNBHTpFI85MNGzGVSz&#10;RaySsukNpUcE2suiI4gZP+r9vSSVe0AmgHSUqMVLUVk5qcXrptUa0s9e58dQsPqnFP5CsniX6ojE&#10;g3Y/6ymNhSimn+r9n7OkEi1JqOg1yNLVVFFUSUL0FvupprGkVYmkhjLSCOBwCwmsD6BdGNrEW9mE&#10;RGoFq8Oi1wxHbTiev//Q2N/JG5lYvDMWV3UpECyKLBCrlbswuRbSP8D730XjgOsNdLHKih5VETot&#10;tKhPTbRE7SsL3/rpUn8e7J8XVU4dJ+oi8yak0HxlQJPEFj08+PxrH6ipsxBIB5+vPtSBUfZ1vrLM&#10;QV8DCFQIWRxfQVVRpYJexexseGP0t72tSw+XWjw6SFfJLGBTkNHeWSOP0hmnjQ/thCSCA1uDa4F/&#10;b3TDIGNekVn6iF1jkUwh7zavQ9xGkgidI5l9aESAX/qvHt2PiOnUXtIHQTZbJUyRlY2kcTCSYO0I&#10;qEgglOmAkINYjZtXD8aST7u4PHqtCOodHmIEgSSKd1jmiljNSk0avUKg01bmriDI8n6bREFgoFgf&#10;bfVWBIx0qaLcx+3FR9xBImh4E9MskEkcCAOivEosBx+mwYgjjn3Vuquhfp+o9wTgs8JMyOyB45Hp&#10;hJIsy6EcRrrssrKSCXLKOD9be/CvVPCatB0rYdwxRxPIxchIDHMsKAVSlDd42le6khLMRqJAXi30&#10;9qi6UqePTyQMw+fSww+eWUJFC8TxpGHp3KkS1MTW9DXFr6ibyfj2xLQHrZg04I6UI3DHrCwzEeAS&#10;KHEjACZUHkjDSD1ENzxwbf7Es9N+D6dIzL7qp5IWhk8ssSIjqYVMsoYkizGO31HqvqNwfz9Pb6FV&#10;FT1fwRp6CzPbuiVZEaWF3jYTSIivLJaMBqcSLABJ4z+lh6gSfUo5BTPKgNOtxaVOnj0X7P7maeUk&#10;mmmjLTvTxSJHDTtVobqJhKwDIOdEhW4B4Fz7TyMhGOnzpIpToAN6bnlFLWZCGKlj+9hSJa+JXCzR&#10;yOrNIYKnUzxxAKy3IKkcAk2KJu5qDpTGi6KnonO9txidqjws9fS0iPkKZqedaU/eBG+5hMbKrSu/&#10;FioVHAb8H2ZQW40VPT8aBmx0XKpyEslXj4pJYhNCGNbDKr1NS1FJIWh8aQ+oytObKJDZAACSlz7t&#10;4ZVq+XVilD0sNo5ubBZihr5p4aeoSSOj/wAspGVGo6hCXpqqWnFg2oBVYfXSFP4PvbLrUr040IZK&#10;/Lq0LrjsinqIaeooapmompaSe/28seQrKiSDxTeVJVuiRmylSCR6Tex9pbdvBcq3RDcWnmOjTbb7&#10;Cp2jo3eqp3lliUqtRM1LTR6gQDJcFY6jxnWmpbluBz7O0uF08eisxspp0N23d/UqEvG7xqAUqEnk&#10;Ekkc6D0iVG9aqR64zKouCPx72kgY8evGMqK9DRid4LMsUytGQ6lYfG7LK7lblaiRlUA6iSEYlbLc&#10;Lbn26Cn4umhWta9L6k3GBGvksVYRr5Es7LOHB1IoBBVvoLWuPz9R7bbTXt6Vq1Bk9PC7ij0aRNHc&#10;mVfVpQr+GdQLki/+PHulBXV59OAg5HWany0TjUrOEZtL6jrkUIfSUP0Ivybcj3fS3W+udVuCBBJ6&#10;z+3ESNStcFhZCn1C3F7g2P59+0N1rA6QmV3AHQyxkBREz6pVVoolPCCWVeV/PoF729qolAoT0mZq&#10;ZPQeT7nWL1kzqS/iWNlYTLqU2JVQ0VhawUaAfrqP0CjHSPW2olfPptO54j4IzNGmmNgsYDCSSWPk&#10;RTeT6gCzrZ7D8H3YKpFT5daLsc16dqXcsPkaVF0RiIPKolEsgJ4ursFY3FiTGv1Fr/1rprjq6OxN&#10;D0tMZmqbUjkSKSxcx1B1GSMpY2J+mkWAvzYf1PtiSKvS2OvHoQMZXwsiyWAA0PG1uWvySg/3gg8k&#10;e0bLQ9Klegp0sqeeMxgAAs4JWx0hlKnT4weABxcD2kYAmn+r/B/q/wAD4FTTqWamPQRqUcaef7ZX&#10;k6WI+n9Dfj3Ur1fTTHr1DephUAlrBuRKz3jUAayq6rkEfUixv71pPWqeZ8usRqafUqgRuDqIdDd2&#10;JF0ZddiATZebj/X9+0nrVR5dMlZKsgLj1ExHTyrGPxgamiVgLEm+n0g/0v7sMdJZPjPSWrKtD5gw&#10;R9UQeFYmTWxA1ASt9Rex4/1/z7tpNK9aWle7h0mJ5YJJUH7cc5LR6iVEZVk1CMDm9wOD/Un2+lSo&#10;6udFO3r0FZHF6rQkDSZGAUmoLXVdMx+v0ueePp/gKyDHVkP+r/UP9X8g6plIPIFZ2lYqrw6goCH9&#10;OhR9fTyGaxv9fxyxSvTSEBqnp8oski6gvhewOkxkvKqKwYLGADdkH6i3P+Hv3SglQKnpTQ5OMh2R&#10;kUKw16QTIik8amI/24It9OPdcjrwkXjXp2FdFovcG4PkjBPkQN+knSLMCebgXP4916cBA6a66phu&#10;4LArqT1BgCt14Ia1rKf6kEfX6+9ha9aMijj0gspVwhLuzEan5UKypLG+pA4X8MT6f6+22jzjrXiK&#10;RXy6DDLVbMzkFXYTeNYrBYEv6v3CAeb8m/04/P1TsgqR59aDAg06RNTWI0gQyNJJUGUKjaZPE8Ds&#10;wE4k/JAN2Uj6A2tb2yRQ0PVk+LqVQWOsFGMckNJUyRrqJjFQbeON2sy6uFC3vb/WI9+6cb4elvjI&#10;I4QsDxrGhkjNP5QTKtlIDEQAf42+pU/X6+3E4dMHpUeeNI+NKFI9DDXrjeJW9VjYkOy2sbce3FGo&#10;06903yZTSSrcOkhihiSQSJ5XW6RK7ngfm49PHPtwoUGoHrxqBUdMtRnIxpaKySWEisgMhTQdJMin&#10;0qoNw1+LXI9tagD3daUtxP8Aq/1f6vU8P46xV1mkjmWKNXeJFRYo2Zv2yzgcAk3JHNr2921r+EZ+&#10;3qxJOesjZl4mf99JpIpJXfxyhohEI9aprAJULw4JFz/h9fejKyinXuuCZmYBFN5BICDqmUxyRFdR&#10;mLIASXH9k3t7r47Hr3UyHLRsmkTaYi2hox9Qv6FqHDDyWe4A9V7nge343LceqMWAx0+0M8zlHYyo&#10;sR0rAbXjBNldW0jUrEX1EfX+t7+3iKdM62Pn0pI6hm4KkhWU+ltTFka5FzYWP1Yf4+0fXlYhsnHW&#10;J8mwbUpYlJJPSFsz3FrAt9APwljb+vttmINB09rT16iNmfQwEhW4Ys7Mt/Hp5Zornj/VG9vbDXAH&#10;aeteIvXAZW50G8OuJDqZgw1K5u0ZUWAH0IPtvx062JFY0HUxsySFuyskcYeZCx8ZF/3HZmHqNje1&#10;hb/H343CDptK0OnjjriuZCn0tFYSeNLrdwhXXCQSAD/Q6C39eCbCv1K+Q6t+r/qp12cwxEZUIGLN&#10;eMIdUWpf1aWFyefwTyOV9++pX068ApNH+Lpqqc0FAkLLDoIWIy6G8iLe4dUBKm9zYj/XJ/F/HTrz&#10;Igzw/wBX59MlVnJm1Mskc7Ot1QMVTwoVN3bTZnBvp+gP9Ta3tNJdAGlcdNH5f6v5D/V+wNc25Ij6&#10;oJUDvqjiKsiorAgw3RuFFx+oce2DcrxB6o38+sv9445oysrK7JaRV1aSAjDV5ZwD673+n1918b58&#10;eqValOmLI5dDJN+67eZ2lZIoiW/b9IfytYcckkKQbcD6ka8WuOtZ6UGytlZ/etdH4kaLHNUapK8u&#10;zfdQqLMqIFIZedIuBf8AH0Ps42+yebufh0klkevhRDPR9Nm7Hxu16GKGKmi1BFPkCKrM2kAsSACb&#10;2+v+HBsB7EKxoi6U6et7Xw+5+J6EEAHkcW5/AsPz/t/e+lmKdI3O16gtGjAkAEhfU3qP+H5/p/j7&#10;ejQkY6TSMDgdMeMihmlP9oIFKlL6WLHWRYf4n/evbd0xGOnrdA2T0r52FLSuynSFW9uGP9QWv9LH&#10;j2SsRU/PoyGlFr5Af5OtJP8AnYfJjGP8itwYurqZq+k2tgI6CLDpPJHRxS5BlaDMMoDBtMBC6QhI&#10;dVv6ST7IrOGS8v5JU+z9nRxsMkUccjE5JNB1qRb33tWbkzeRq6qtqZyXcpNKyyJNEsrHRawXTqLH&#10;Q3Jvbm/Aljj8NNPp1SZBPKZG9ep3Xu+Kqg3Ht6lzFZK23p8jjnyirK9QlPjlnK1M0MKX1MkdyONX&#10;Fh9faO+FbdyuWoafb5dG+x2ZudxiiQV1MB/PqxGjzlDkdxbU25gd3S5CSizcmeiydeYnpZq/7of7&#10;j0MOpWkWJiqMZCGTUqhEHuOJo7pYpLqSOikUoONPXP8AOnWfPLfsbu9za210inQg16yKBjjC+pAO&#10;DwIrTHV1+yt009RFgHx1RSLjq7blatdNRotUs+agjQ4/7aWUHxozsKkRgWW7ryBYBSOdmemSR+35&#10;9P8AMmyJYkpMAAK/yx/nNPmehQ+PeY7Cqe6afFbtqaesxlHTLVUtbNTeI1MFTMhoqWokAAkdNYVH&#10;F2EURU8mxO7IEygkH8+oE5yFukPhxEGmcdbBe1KZFwcFhFDfT4BGRoKTL/nGVgOGIsbj02sBx7ED&#10;L3dQsGJP5n/L061OBGUpa5BoMcFFLIFEOh2XxX0tIo5BYk/QWA97EBdCTwp1sziJxTjUdFWoKOSl&#10;ramnCqogkqQWVFINXEPJVSzkqzEnWhVwB/TUNPsD3C/rlR69DWF9cKk+nQgUS2ghMjU2pwuqJNcF&#10;NHJKLOssjFgTfksoPP093FAK+fWmClqJ0oklSSnWVJZIJFhkVAkceuNIvQiSsosbE345vY/4l4Zy&#10;Ok5BVvXrFDj4ZvDKYRBNE+grrEpllZCsh8rAlVZbg3IOo3/PtxUDCtc9VdyBQmo/wdd1NWtLCNRP&#10;kISGOU+P0oj6klJUepVuVsTzxb24WAOnrQjVzU9KTG0s5MUkgRGYxOy6FaJUYeSVQbHhjexPJBv7&#10;VxKSPt6QTaalR04TS3mkjjnijgjpnqhEvqZmZmRVDfUevnkj28x7j00EWnDpLTwpNVVSeLz/ALaG&#10;VnYl40UBljiYhQNLEEhTy1yTz7QsurHSxCqitc+nSMylHLT1jUtLK96UvIVMZlSNJ4xHZ1W93RiA&#10;dYK8mxtf2WzRkNpHRzbyIyBj0Ge6i+IppZ4w0OpGhqpA+iWaoBMEpihpx4mdY/K55N7Di/spuKRg&#10;lejm0pIaHy6A+unnyk4nWR62upY4bOFElO0MzeNhMqg30C7OV4Gr8n6FL62ao6OUQKKAU6DeueRU&#10;qIiKR6WKtUVhW8rVwRtK/b1hAsxt5SwIC6QD6T7Tt0oARsev+r0/1fyAX1cj19RUxwRSfaJWPVTD&#10;yOtCtIbreqidVkCsynxvEDpIa62+rZGoU6cUBRjoCt5JT0mXpauoOTkjU1ak+GOWmeWnjEVTTZGA&#10;gPEh9EyMFIlJIBubB23FKjH+X/i+tH460J6IB3ZhsrU1tRDhmZMhHXHyUtPooKJMTVK8mVFK0I1X&#10;Z7oI/JeJeQbHgUbfIi/HwoP9iv8APPn0W3qSMKLxrkf0eJp0TvD5qV8nUYqpM9NTr4MZjMw1TJTR&#10;0+UjmMlDNJNDZjVwnUsdiWIGq319iRowUDIKkipHy/zefQeEjairVAwAa0zmhPzH8+jL5XriDfWx&#10;5cfuTIx1GSqoJTDlTRiNqbEQqul6ieMAFiAz+mMeuQjRYcoYZ/p5gYhivD1PRi1jHd2uiU1LefoB&#10;8/5/n0SPYvZtf0hvmCgo6pxt+PMU7ZCvimkWKoNNMYqithl06pAUAXSttJF1sfYmnsF3O1MjDvp/&#10;OmB0E7W+bZ7zRXsrU/YPOvn1cF1dv/Cdp0NLS1GSx8mUMv3UQiql0vpkEdLRYsTftvdXTyoxvwy3&#10;Nr+wLeWclpIQVNMcf51/PqQLO9gvE1LQnjQfyp+3PXXYeHeOKu/htX9pXCI0lRF5JkpIaeC8dTQ1&#10;06AqlpSgikU/pUFb2t7rDRjQj9n+HrV5kGhofn/g+X2+XHoEhurM45pEeCur0jFRE9dT1cNDTiiX&#10;HCnp/DT1GhWCqmssXvJIrEfWxXiGMrxAPz6TpK4NKE/MfZ/q+3PSUn31S1dQiVtDT4sUK/aztlqG&#10;SSpp5Ep1kpyaiEhXkm4lhMjK0ZZkYMOfaxICuRn/AAfs+XVmuEJ7seWcn9vDP+x8+kTTY7D1hmq6&#10;PKxPX10iLFNXwChljAlEtTjamTkSOBdvKkfpcIA4ubKgWHay4H5/s6SaYmYuGyfUU/I/5OoeYero&#10;ZVill/h8dVVUrWp0evq5YZq0TSUsmQjMxCrUGIw1EkAYm5FgL+3o0VsgV/yfl0zK5jIzStOGTxz/&#10;ADpmnWGg7EyFFTV8cjST5CeWpkr3mmhrMeJln0jFO03kdY7N5WeUeq+leRf28LYE1HCmP8/VFvCq&#10;+ZOa1yK+nDh5jh/nzZDsvE1U8bZrHNBUIPt1zJaKdTBODqx8tLDxNDcsUBJCEnVz7UxxOowa/Lpm&#10;S7STMo/P/J9nSUl/g9c9LW7fy33VSVjmpfvVpzE2mY/5KdQsl9CtTysDcgIOT7dFRg9JWCsdSH7K&#10;/wCr9ny6yDcWYxEjMak5FZ0kpoVp/I9XS1yRl5qkR6CEMzmzxHSFCrYi1/dwoYdeJkXNQfkPI/7P&#10;TLBvEmmy8ZqgInfH1rS5Z1eqlaO0cEH3kYCBnCh1RVut7WYEj24IiCP9Q6bZ1Ckig4cf5fb1hr83&#10;FBUvU6qUyzxQ18VRk56bVWU0njocbRzOzKswdg7MmqzJ6tN0K+9hO3P2dNswWp/PP+z+f+z0/rm5&#10;9MdYKdqaGtrKx6WpX9r+H1NGVhg/hqosKmJ2icgTwFQiswIYC9Qp4en+XqsjVUGlKk8a4+zhj7R0&#10;vMBuWlxmQjyUNRTLWT1dPT1Mc2QEeLL1DLFTUMZUFapSEVzNHxcsZfUPaeWIsun06ctpQj6q5Pzr&#10;xxj1+3oz+2N7RlxSCY5DKM0GSyFPEjwHwUrmkn+0mdWX7hJWR9OoI4sU0j2gZQq/bw6NmYScOPn0&#10;ILV6V/8ADayKSunnmaRGjppIoKaop6Z3VaCmjql9aRRaxLzbVpty1/adyAQOnVj0jNc9Z4MdXSpO&#10;lZS081ZNU0dVTY0SCSnXEuxkEQp2KsjPIdZkRmLC6ji3vzupoBw8+m0ioSWz6fZ0uMrDSUFJNPPR&#10;0a/ZQSVtNK9TTzyYt/II6h6WNldJPuZyQ7uhuFszW96JjHV1U+Y+zpPidf36egroshlDUQ/w+ETr&#10;VU9MPD4BBNLOGMk8UYZ3DDQrkMFsR72GqMjHTmivw8eok2UleokairkrI6KKCSs/iMc8T0MNAP23&#10;d0Kr9y0kpV/ESRIAukDV7eQqBn/V/L/V/IUZa/D5dPkdbQU1O0L0TVtbkYqIQUFQmQpRBWrD562O&#10;rrk0iNY/IpqUKkyhFIa5IClMnUOHSUgUocnpObk3GJaWop0o6eerpqTTFicQJBQ0qV8ix1uNmro0&#10;Kxl4w7LGx1EPfhrWWwJmg6YalCB5f6s9BxV5aeqx80itCuO+/lM+In0xVX2dDpVoorAlVlWMaUbU&#10;FGgD9R9mSgVA6TsTTGesmLqpMhU/ciOniMtM8s+HcDw18csX2v21GWRobOijQzFZFcCx0+3AuKHr&#10;XEg+nl1irsnBUUSYyClrKwGrkihp2H2bzU0kX8WqIausiVmjeF0tGSbSqWCp9SLAACg605qvrXpz&#10;pI4qzGVtVkWTIungp6qmopnQUMNRTtCtVT1lSgVlX0gwtKPHIA4NyD73ny6afMee7/J0G+5J6eOh&#10;eBmpac01P5RVjD1E+JmSSmEJqEq1d201FnAnUyPIzoz6Qp97GePRTMFDUpw+X+Xos3YeArcjFLjX&#10;zT1cNRFjp0pq2lejeJVU+CmyM0BP3LyyrUQGGZisSot1DBfau3ZUep8+i27gMi6Q3pj/AFcc9AXn&#10;Nv10NTU4ulGRjyNXSySVVFTQrLG61MYVQFZRFEi6mlV2OoPoVT7MFmj+Inh0UvauDooST+zpJ43p&#10;7eJNQq4RDLG0ZE1U5heZq28cMcrLqLMSA1gdRdjYi3vzbjbg0r1VdnumHauOlTi/iZveselrKyjy&#10;NR91T1MdPTCkcmmpySqrIhB8D+TkeUcghgfbZ3a2Hn0pj5avG+Nfs6W9D8O52aCfM5WnoqWKlida&#10;qoko9SVMExDxSrTrd0HrAKqRf6SDke2Jt3j0nws9LI+U5CwMpoP8vQmY74udaLNURSmUTVMNdFDO&#10;9O1TT0GSpNDSI8s2iLxzKQqyCOQKxsuojktO6XJPGnRyvLdiMHJPn5dCbi+kth4KhSeqxWMFLS+K&#10;GSfIQVArkksDHTY+kMMiaIyfI7gw6yrBlKj2lkv5mPxdPx7JZQ501p0LGLxuJpaPHUVHNTCKiqh9&#10;qpiSKqnqKMNLWzZHLwBzH5FCpHFCRcaQQq8lK0jSA6uly28SgBQB+VP9X+r8mcYaGsyi0U2Pq8hi&#10;klmyP2kMdNLR5X+INaFsbXDS6xxMys5/s6nW7WPuhLDu9emzaoW0nPn+359JP+GNV1EGOpJI4qFq&#10;OVGYuqVc9XLLIXagh4FNCeJJhHYkldIsSfdCcV6TGEE6QKCh64UNJR1tXBFJRiCaOkxs6xSSFSWj&#10;DvGhZAXt9x+2YyBw4v8Aqv7SXDlYqDz6b8JQ+cADrZU/ls/Heiw+BTsTcdNBPkZ1Sox8c0CkU0tT&#10;TrUSlJJV1FvWY1fggqVFtPtjZ7MPcNO4xwHQF5nvqHwARQZx1bxM8McTLAlgtiqFrWj+g9Fhza1/&#10;ze59iC4Che3oAk6xQefTRPUESK1/oCP3EQFj+kukljY2/rxb/G3sguHIJp04BQdNFXIsxSJBHqlv&#10;rB0lbxqJEvYEn8m44vY+w5eSDUAPz6eTh0la9lYupUBkKTXJZZAttLSh7WsdPrAI5/HPspeQ8T5d&#10;eIJHSLq64wOzRqyFrETo14oow/oDpazGTjTwTe9/adL4K+DQ+vTZQkUPUjHb0ahkcVEzPTrJr5lU&#10;hypF3ZoxYaTcBVW/HsR7bv7wOFkOOkzREA06ErHbtpciEaKaOaRg/pCiJCCRbUWA5tYrcc83v9Pc&#10;iWm629zGChz0x4lMHpz/AI1rdFV4wofxsYkRpQCp0uDKL6R+WS4/1va8Tin29aMleucWSaym7xoO&#10;Ckoj+gJtK1+SL/psOAQfx7L7q4OnHXhWuOlLSSNKkQb8QlULWOrVcoNSixLD62t/jz7DVzIWB6WR&#10;mq9KXG3BZpCGZudZA1SW5AAP0A/4j2xbUDZ68nFunwoFLcj6jkfRiR/Zv/iSbj+vs0RQKEdX67Ko&#10;puVXTYLptcWvcqb/ANDyfa1YlIqOqDj/AKv83+r+Q8hsPTYAEahx6TxYcDkW5H+8+zC3jIH29OdZ&#10;C55Oklra7EBSAv8AUEc2P0AFvZpHEMU49aalM8Ou3kZQ2lgGLarFRqAC8kfn2pRM1PTDOKaVGOoq&#10;Ox1qdS6QNIks2qx4PF7aTxpHPtaFA4dMqSTTqLMGJYtpbU3OoAtcD6aV/B/H/FR7cA8+vP5dNdSd&#10;LAX5NgLhQxLizEqP68AE+30SncePVSa5PUeGMlNKaLq+oIw5SRfSrf4jj/bX9+k+HrR6mIg5YDUB&#10;Zx+SxJ5Nx9Bckge2Dw6unDqTGbG2kFtJFr+k3NvQV/It+fdenOpcTgOoRVBCsfSqMlx9PpcfX9Qs&#10;PfuvdPFPMoUXtcNZiAt7H6NoP+vYkfTj21ICSAPn0+lNIp05CbUD9BqIIAJYX+gNz+D9ePz7SOtD&#10;1frwmGoAEMAbXB8lz+AD9Dbn6fT2in/1fs635dco5B+bkam9R+vB4B0/4X+vstnoBjj09080p/QO&#10;LLYC3+1G9j/rfT6eyCeTpVD8PTtGLniwsf8AXtzyL+y12qelAHWcqCtgdPK3Pp+gN/ob/wC9e2+P&#10;VxjrhcC4KixPINyefwfp9PfgaEHrfXCR1V/UQSP08G4vxx/h7VKVJz1pvh6iyTroK8f0u1ibKbcX&#10;/wBf29QEUHTPTRLWIpcE2sLkmwuoFrhT7cWGnVvKnr0x1tWpVhcKD6dQ+g/JY/8AFR7dEI6q3DpF&#10;z1TayhFgdSg6SQbi+tG/1R459mENtwbpI8hRqdQDU6pBcessFa5B0gjgJyVJ/J+nP4Hs0TAp03qD&#10;GvWeN10srEEKVYxkXFvz9fp/Uk/X2oTh1o9OUL3a1hpJLXGniwuWNvwLc259viMkVPXqdOSFWUEg&#10;Bbjx/UAgsH9R/F/6Hn28BTHp14/EOpRtwfqCfWQNRta5t/gL+/dW67vYgA3WxYn02IAuPr/rD3um&#10;K9Vb4eobepX/AGw1yCqk3P1HPHNufofz7cTh1STy6iSRg3PHBurgg3CD/UP9bCwP+N/eyKinTfUO&#10;SIE/pUNpUajGun1HknVwOb2A+nuugdaJFRXqFJBqAk4AJsHWyfpNipBA/wBcEce9hQDUdafTTu6a&#10;qylTxm6qQAJDHpDeZb30ErwfpY3/ACR7sRXB68qqMr0i8jSqdf7asnobxCzmTj9sRseQ39mx/N/8&#10;fd/AFOmWZm6CvceMa+sldQcU8Q1aAGYabyOvJ+hsBxx7t4VBTpiQ06LPvrCapHX9xNclBMNfjijh&#10;nj1SERsQQV0gsy/guL8+/NArjpgvjPRHN75bL46SSZaTyQRGUP4oV+7x8dPKz+OKZbXXxtEWlb1e&#10;ThV9h7cNthmqGHHptnohYYp0i9tdv5TEV7Q0+aW9bZamnFTAHMjyKyiqdIyZqtoQfUmg3vdeTeNe&#10;YOVY7uP4cjhjr0V+YjUHj0erqHuCHJQRt92stJUOZLya561EEghgNTCpYRF7E+o3JB4/HuINw5bu&#10;LWbsBoT0IbPdTIdMhp0eva26oZ4oglS8iTagkpC+OVAt5XtYEWNxGP8AD6e1tjYSQsKjo7M6qnGp&#10;PQz4jKxzDQHBswRrgjU9xqt9Lgcc2H5HsSRInAdNiQuK9CFj6gOl/ob8D8FTwSL88/4/m/sRWtB1&#10;V+lNTtezarr9b2/VcWtq/wAPz/j7PbdVrXpvy6mfgW0kkE/VSSoP0v8A4/T2bqoH29b6izsLNe9h&#10;fj0gg/n6f0vb2YWyg5PSR2FNPr1DJ44PN9N9P4IsP9v/AK359mYWo6Z67XTyNNiPzYC/9Px/r/0P&#10;txY/M9VPEdZ0UEAG1rEcD6g/4f6/t4IQtQMdb6nxxoAt7WP0/wBUdQ4Nv9sPdX+HpxY6ip6cYo1I&#10;FrX55+npB9Nv8P6+0UvA9XMYpQdTliXkNYG/0/sixt9ObceyyZskdPqop1kEamxACm3N+Bybci3/&#10;ABHsukk4jy6v8usbA/QWA4J+tiB9foo9l0z1qOtgE8OoUguv6RxYfQXtf8D8eyqaSgoT1fQBw6aJ&#10;1H0KkKQ12sCp0gk/4829h+6enDp1VJp6dMk4P6Te5W5H4A/Fl9lM0qmgJ6syaRWvTHUKBcW1WP8A&#10;YFtN/wDUj+g4t/sfZfIyMemyCOmmRPwCVK3VbKNWkHUR/sD+faYRljpP+z1rpqqadgrekryzDlTy&#10;wtb+ov8AqP8Are9S2p0FgCM+fl/xfH7em349MNXHw0brpUakRgLMoB5CsVtqNyDb2RXUSkFHwBwP&#10;+rz6sooOkhXU6hl0qI+SqurBfIyi6sqWsFP1P1vzx7C15AoOMdW6SFe0g4aELFfXHpsCkKnSHL2v&#10;yQSfpYXNvYXvTIPw09Ps/wCL60G8j0n2m8h/dBVg6xHRGWWVGOvTccqOTqB+mq/sOvLrc6jSnSsY&#10;FOnWlpw3rsrhvSrqoJuASqSH8Di6kf63twmMd3Gvp1rSA2rpyWBmCOCwCAFmZLxIOREzQqAQV5tf&#10;n8396IDjVQ4/4rq1ARQ9cXpyt+QCqMUIVVOpk1GRb/1H11fp49skUNDxH+qvTLIAKjrKiSAxvGbl&#10;Qf3EAHkYj6usnBIFuB/rn3sKahl4Dz6sBqjp/q49ZG8Z1cuokCyAmMKFJTSQZF+pbg3/ANh/X272&#10;/tyMf6vt6vQY+XUdgiSadSklVRgoLMbqbvp+lwbcj/Y+2ymlyCePWwPTrpv0eNQWaPiQ6dWoNzdX&#10;H9lTzx/iPbuCoUeXE/6vTreR0yVgZ0TS+sLGUAOn91FJBVVIPKuL/wBefaihaLjw/n0mcUY9JKtU&#10;RBi7HVZG5W2pb3TSQoB0fqYk2Jt/T2idVXJ6vFQ1r0jMmDL5jIEijbS80ar6YkUf2IrAWb0kkEfU&#10;/m/tkgEHpUFAyOmLQvg8ICFNMSkLEQzwPIC6jzglwp4BUmxH19tFKLp8urClc9eIIaQloIzFJGWm&#10;H7zpoFkfVpuCuoAix+nIAHtljRvSnWypGfLqZEQop5BEHid9EflmvIYvH+pynAAZb3HFuCPydSy6&#10;UB9eqHI6cQ6xBlCsHc+On5YFUCamAXkgn06h/S5X/Egmk0k149J3fTgdRp8jEQC0kh8kixhVtJYr&#10;ZXmYEeoAqAeRcH6ce0clwtM+fTWtq6up1NWpJIZBCAUujFmSnWQhdJl1jkgi7L/Q297S4U5C062Z&#10;G6c1mfx3aZo5C0lnnZHcgR+kw/mQ2+gBAP8AieS6koOSaH59eEhrk9YXfSDEJNJYeXUsYDCJuZOG&#10;PFzYgW45/wBYPCYAaSenwesqMZY38kr1MMGgKY41lCyxj/OuosZFsbNxb8f4+7rJrHqOtHTTPWLx&#10;wyOGWUI4voaJARZBeyJIODwABe1gb+30CMa1p1RdFe3j+fTOY9VjLT6xLJOyrI1pHRrGJXb8eoEf&#10;0BFhx7bIPAivTvTtDC76jI9pQDJJ/avGsNl8k2mzMy25H0sR7WQpqJzTrXWZKJWWORvHKbSSSSD6&#10;Gnj9LHS4s5B9ANraSSPZlHCCoJHDr3U6GlgQKdCGE+SFY1VTExktMDEODb6FgR+OPa2KJAAzZ691&#10;wnpwZHBY+SV3cMQf3GRAkaCaxVAVBPCfi5+t/ahYlL8evOar0wVuOUpG2rwovmezRKokjjAc00kQ&#10;BZibaARzb1D6e3vpwxp/g6RFqGnSAyW5cfTxutDHTyVonSkmiEbrBEkqiVp51dDoWNQVj5/ra30A&#10;p2jk3dd0YeHEVBGMca9NG8hhOOI8v9Q/1f4CS9t78kJm8k3koKd6ySCqjnjamj8EPjaKBQSXnbQA&#10;4P0uxPIHvKD2+9k6otzdAhyBkj06D+4cxMuG4A9FCrIZMpNVy1ZSmkLjIyR1izXDVH7M0USG2lIV&#10;EUiopvLc8g+8qtg5I2za4gjIGIp5dBW93qacdh0jpE1WBoJ6jIz5loZcjmZJYq2MReGT7ORPAtVT&#10;wRAhVlUKFVgSoH49j6C3giARFA/LoMSOzuWc1r1nzM9FTCgpcTFVNSRUdJStAa2iqW/yC9LjRi4y&#10;VdlDFtbMB42ZTbSo9q0jHl1RnBFB0gotxU08mQx9KK2A+WTxNGsSmaShss1HVU0YZ/PFKmvWomuo&#10;UXFwPbgVDjj1QqxGOk3kN3KssGWjyMuQroKRhSyvNT1E8VG7CKSvxcNPean8sulEldRbUVsBce9l&#10;F4jHVfBJx1AhzlO1RSYwVdG0pglrcjGWnrZKqtsdFQy6TAPBUm6grG7MpJOk+9BQW0Majq3hPTUw&#10;6R2azdHRCpFAtU0sVZ9rW1ccqy0rzU86CpqfsEuYFckF3Qkq17jSD7ZkZVqF6UxRVyesQzlNUQjI&#10;5zJCbKNVrDiglU81ogNEUmKFMvpgUKy+QgM1mBFre2ZAsqES93y6eEYGVFOjadN/ObuLoeTFPX5s&#10;Z/bi49jlMLX1ZgyVI0FSTRU2M0K5caGRLzqw5Lf2b+wtufLsE36sJCnz6Nra+mjcAnHz4dXHdHfz&#10;Leku2IFx+YnqNs7jjho3rsLmGpGqI45CFjmSdNfmj1W8xiGlfqzAEgR/f2dzYykSqQPXy6GEEsE8&#10;eskVp1YRgc3srctOtXiMxQzImhzNQSR+NjMdWsqo08n1LbUB9CPbMciuPn14LG3mOl3QYgSsViyC&#10;Sh3UkiUKoReSGQBLC3ICWt/T291rwQcVHWLO7L2nDGuXyi0stbR2FPU1skcmiT1SItNI97O1zY2B&#10;HJFuPahbiVRprQdMm0gVg5bPQIdk0VG+3pY1cGACWONw5jsrgGOoErltNmuWYnnUR7A3NEgkhOft&#10;6lPlGLRItPl0RLKtTEyeRo4RWQT0DxUtm8qxy+aJRf6FzeMP+CSR7hySmoj1PU0W6Go+XRMO9txS&#10;Y946KSqpkydOsz1i1TGrpY7xMVjrZIxY3dIlGi4ZgigknkruCS2j06FlkFWMMB9vVW2/809bUvJT&#10;pjGmlmfKyyU4knrXQIIGx9TSFRGkbIxsjJbUupTqFwrtYwoNa+ny/Lpy4cMuPt+f2Zx0Wjcc1Vio&#10;pZ66MUkHkpxOacVD0VJA038TWjp5ZgwYxlw8Y0khyytdCvs7tlDyUX/V5fz6DdyNAJOPn6ef+yP5&#10;9Fi3jjMxj84u5MRHjWqcFEuTqhHJTT1LGsqRPSU0cU10kQTXnfwszKhMbKo9JHO13SiII9a8B+X8&#10;/l8+PUa77tsv1RmhA08T+f8Aqrjo120tx4rf+IipDHUwZF6CmlhlqEMM9PWQx/uJgNEYliWoAlka&#10;MhY5GIUD6t7E0VwskemuV49ByWDS2RSuR0w5fF5Kid65QlXVUF6eeGtpxNR5WOSEvPDjCbNS1Ijs&#10;yxtErRyH9tjz7qSuek3nx6jZjFYzMQU9Q9OoSjx9JWyx+WWaZ56NDEKOCoYBvJUaiupkubgseOGy&#10;AcefTpAbBHQPbH3rlOlt2Lk4aWpp9t5PI49446eoIqoKeGsWrgmpYae6uqqGSQE/uO5BFr+0F3ar&#10;dR+HWhXh0q2vcRtV0HK1RqAj5dXQ7I7AwXY2Hx9fIIHyOSR4qWeZRkqOsjobSfcU0cIEbujayNS8&#10;6ipVtI9hmZZYf0ZeI6kSCW2u6T2/Bv8AB0v9l7gfYW8oyZzk6XKxSRU9EFgMUIMR8CVV0Dz6FkMv&#10;huFTSWaMt9N2k4gk1HgOlskHjLpHSiyG6oty5HL1EcSy4ipanWh1iSOmbIxx6zU1CVZDRoFDMwfW&#10;UFipBawveXhuuIoOvR2vhNqPn0hM1s2jzGMqPJSChmnhPmLCOh8s1VIY5qaTDxRFWgjDqYm0Mxv5&#10;fU3PulrdTxNpQnrckMLfGB0A+9PjnDkMhK1BgclFSCGlo6Qw01VRYynhqmjdquqdgomkFUpkjWZt&#10;QRuT+AKbV3lAEuOiO7t4DITF8P8Aqr/Ppbbd6g3TtihjgX7msqaiOOiykla8f29LWUdSxfGMlDoL&#10;NOSZHPOtADcn3IGz7jBY23hMeJ6JriMO9f8AV6dK1Ovr1stTSZGRjVUcKT1FFTyUuGhkoJROKKlo&#10;fqBPUMJZlVdR0j8D2Znc4Lg4PSORQqkHHQ4f6Lsd271hujp/smXFT4jcoqEpPvI5p6yhmemLx5Wj&#10;hMZAnSVgyxqdRAYXFwAuS8iSivkNg/n0Gdy2xL2JlfiMg/Pj1pa/Jzo7cXx77f3n1puOBoZ8Jnau&#10;Cm1xmJGo1Y/auym5/cVlkjIuRxz9PZJewLDNRR2nIHlToD28pNYpcMmD8/n1YV8YNybV2/8AG2bC&#10;dgZGmghyD5etgxc84oqt8fV0DY+pnNTJE6iIKiSRjnU/j0glbe5E2XcbG15ea2vj8RJA/wBXl0Hb&#10;sSSyOIeIPl0zfEf+X9hPkjm892ANwJR7FwW51oaajeWOds1PHaafHsymNhIIWEqEJ6iebDn3j7zd&#10;zRHs9w1rarqZ6kH0Hl5dTbyTyh+/YBdXT6Y0ND5knzHV+fW/TGwOnsXDtzY2BOOo0gipKlKimRai&#10;amn0tVyVVVfzaZ5UV1mDCzkKLIAPcMXu43m4T+LdNUmuOpy2/adv22LwbKPQB8sn7elpklNXTzzS&#10;tEqXyFHBDVSrLDSiOHwU0bRQqFqLsmq6n9BPJP0L5Pi6MDxp0FWRxtWz08kVYkFX9vSVdLBUyHIR&#10;1T0kRiWgqo1BSHzTKDHG1wFJX+nuyEFaHy60wJoF49JnJffMtVPE5WGTIw1WSkrIlaqrY5KcUoWO&#10;qhOmAU1SqoPGOQxvcKfbyhagH8qf5f8AD1rJ6QtSXhr/ALmpmmd5Kb7GOCfSI62oRPFSUZnAMAiE&#10;Y1yljaa40sC9vaoCop1sY/wdI3JVn2VOZaGVbVkn7v3caRRVzLL4J8fYEvFDEbQqNbEqGBBW59uL&#10;Suf9X+f16bkag9f8vy+wdBdka/GtNXGpoJTkYaqtrqMY3JPjYpGFL45Fw1U6hGRtIdvt4hbllc62&#10;X2rQNinDHH7fPH+H/YCBitTVRUE0oaeXkf8AN5dBHW1a11fSZuGoo2jeujoXk0NTYbbOmiMksFTF&#10;T+tPOzMHdwkjSWNwtva1VKqY6Hh58Tn18/8AN0kY6nEooQT6YUUNRgDifXJOfkA7lqMbmI6GkoxW&#10;TpHFWz4eCV9VRNSP+qkWSDT6HeNQIW/sarm97v6GWrPQVpX0r5f6vXpC5WQBFJNK6a8aU+Xz/l1j&#10;mqaSohylVR1RieKhpoHlilWOtk+8jWCuhWDx+NEcaklOjUDHYfW/v2kKVVh/m9f5dMvoOpkNKAZ+&#10;3B+yv+CvSfyxrcfjGP2jPT/bUdJHBHpaOaB6p0nloqddTqpNn8YV15B40ke7xqjPStDWp/Z59JpS&#10;VQmnAUpTyrxHy/L59JKSsOZyMbVEVQWElNA9VPElPQ42VYTFGYzC1pVLaZ7OGaMnkcH2pChI+2nA&#10;48znhTyrw/LpKzCZ+6uPM+WP55z8uPUlcZSUMVTUtHTZasiSD7+KhqmTIQxSfpq1YLGszUx8aADU&#10;1zr1qGI911hgF4Dyrw+z5deCIhJNGP8AMehBxX/Z6aq16RIYYKgu0+Qcy1EtXHLPk6yLUbguQX8J&#10;iW0RCgIoAGrUW93QVNfT04D/AIv/AGemnChQr4J9ck/7H+AY8+mOqihqpmoUx9M0q08MjBmZZHoU&#10;h8NHNHS8SQ1xcu8ukerSgIJuSoXtGsnj/h+Xy9Ok7qjErppT8seoHkw4n8umiaqq5n/hvgprCSKz&#10;1c4eSkiFOBLTPMVDN59EQlLqdP6rLdvbmlQNf8h59UfVUr5fyFBkfacdZJDG+uOYY2mhEElZNFed&#10;HNS8fip6p4ILxExguYxdtZAbi/u4C+VTX+VevEAigoPOn+X0/Lz67x4rBWiavShc1eMNflFq61qd&#10;5PCrPRkrSgsjm4bx29RIDWtYbbRSi1FDQftz+XXkDVLNQgipyRj/AD/LqLHOtVS1EsMy/d5CvgWC&#10;MFDQzSUcfnqwKcKZ2RoykjyqyAkm1mU3uEowU+QOaZ/yD5efDqobUpPmxHnj1PqfmT69OBylI0Ek&#10;/lqapUqfM7RyLSSY5wphiqqGodWj8LSNoKuzNqHkBuOPBKHI4/sP+z/g4dXLLp/ioeHmPs+X8/Pp&#10;lo4KmaVoK+D7qvkMVXLkKpmrqhUUid4/vfU8CpCUjmYxOVueCLkOnSKaTQfsH7PPpOtC1Gyf20/P&#10;y+0denkqhUpW6aKWKaQCKknpn0ZKmMzU/gqXjBjaBLN4piQrcNpGkAXAHwj/AFH/AD/Lqj1B1Vr8&#10;vUen2f4emeGnaeo+7WeWGaWoaFdZENJXFU/almiQEgXGgtHcWUMbAn24cLSg/Pj0mpU1rkn8uk1k&#10;FMOQQnTLKkwqZchHVeWiDcwLSxPpBLILarDgj/Hh9MrSuPTz+09MSCh4ZPn5Z8uuQiNa5kaohrZY&#10;1ehJMf3LUcYXXNUzBQBZUbSjk/4j6e7AaeIoOqGjVOqpGPs8/wDB0x1cNLDrNJVLQJGJEjnUvrSw&#10;EMS1mlXLIYtZDhdRYni9rOAH8Qr0y2kZU0HUTINSwJR+ZZXWUpBUOY2qStRqAEtSwBafRxYMNNjY&#10;A8+7LqJNMHpt9IALZHWGqqI1qvCqjyQSCSgSGZTRO8sWmopzPGoseTrIGlWOnUbA+7KCRXyP+r0/&#10;1fyDT0qRTI4en5dJSZ1hjlikp54Z10P5o50p5GqA7a1eliOgxlSyamThTf8AJHtSo1UA6SOAK1HT&#10;fDHLNoKz0kdOCYJHCsqOFcSOizKLM3PjGm17A829ugKrAefTNM9cqx2poohHCpjaZ0cTRiTxj/Nl&#10;Hg+nH14/2H096jANQetDrBSQVEcrppWVp6aQhYFKPMZm0NRt5BqEhuCljcafbtVPHqqAiurp6eIH&#10;EySCmaWSKRI/K0vn8LmRb18zMBZuNAK8WLfn6tiuvHD+XTR/sx/q9ehK69ysOJmmr1paabRXUMcM&#10;tVXS41qeRmAlqUliA/aSQK3l1r6S4IYMQPSLroOmdWlierJOn98ZejqsDWVuWFBLQx189JW5SdJM&#10;ea9q1Z0maKGMU0CxqEil+7ja5fgIPUGoVPiDTinVXEbcRx6tg3p8gctunqlKncWTo8ZUYWhny9FX&#10;UEkeQxIlpVFRGZHoFYiskmLOxjGrylREbH2JDLqi0tnHDoye2g+kr6jopG0e9q6TY+Y2tkHjrcph&#10;qqpr8AKDJCgiofNG1WslTJXBpWLQyNJIlRYK8QHBJQpPFHhlT0R6oxCyMMjpNfEbuPPL2RW4akrc&#10;dj8XlpPvpqOnkFTHVR0c0jxQvUU6j0QSyjUGA8jEhbBL+1Fg5WUjpNaMqOTTy6sm+Qnawxm16as/&#10;iOOnx1ZTx1Va3jiLzUIo2GUlgSpB5ZCoKEEo7MCDp9nE0i6anpdNN20PWt98qO2cbuBoIaWGnpc3&#10;iXro6l6QRxrU02Tqmq6elpI1XQAuphIF41LdbKR7Kyv6hk9eid3WdtK9V85PPl5tUckAo54Zrfsp&#10;9y50+OeaQLcKxI0KSbfUlQfrbVnpwQjTTpinrGrJUlGiIh1FLEHhqVQtGsbo8ai51WCszAnix/JO&#10;+PVkjCih6VO2Z6gVwgiYXFK0c6xTrBBBER4nqBKLk6VuiaiLl+b3976YuUXSD0YzadE2UMUVMayG&#10;pK1UGMnqV8sdVIadaSSlqWgUGVQgKQhgQxYng3uqhFWA/wBXDpGMdHg+N+2cDUZGoqs/FW/w7H5O&#10;hpZKPxxNEsVWpqko2nkHESsixMn0QlNPIb2KNkgge5Bm+EEceim+lYOF4dHV7M3ntbaGKlaWhoKL&#10;M19PV12L8ZLUsyJIafJTZKZWFn8JbRfleEAP1Ap3S8tLWPQhGo1pT+dekRBbh1TX3b3PU7sytNFS&#10;zxEUktSuOV2WoSOnhOgNI59Mx8QtrZLghRc29x3uV2HIC9HVrAFXu6LzQ1+T3PkafH0WquqHr6pI&#10;IaP9oyHxKYRT3FxdiTqA55/A9lCl5GpSvSuSKOFdTdWM/H7pemrcBHkdwU9HDlWro3pIKSoqhlIZ&#10;aYAsKWGQevIagZfGEZdI1Np1D2MNt20PHrcUP8/9X+r7SGcF31Kcf6v+K6O3g9wrs7B7hggn29Tx&#10;4fGZGtoYMuk9LUbmqaoCkymWwmNpBM2uQH90CDQQ2oqpuQea1t0otBQcPX5/5+iaaAzSaeI/1Y6L&#10;DuzsY5T/AHG1Vbi6vNV8csNBkH+5jqJ43byR0dJDIfGTTMpajeUufJNyqWsC+S7DDTIRWmOn4rIR&#10;mtMDoFv7yTpUrOGrYshCfuqesq9IrK2shhZYpq+pVWUtAobSfSZXP09oBOQxJ/2fz6VtChX5fy/L&#10;qDV7vpYK6jxEK1cwpIKqknngq40XLT1ePYCqctykt3GpAbarsObe3TdCoUeX+XPTX0xyx6T1fvBs&#10;bBBT1skswJoIKiRWE/3qUfohcxoSY08mlJRyxZS1iDc6+pK4rx60sIPcvEdIOTcFHOlS8s80lLUT&#10;uaykWi0PRwrUGSngEpBaaLWL2RBoLMbHgjQlGc8envDNKkZ6RK5B9wZeqx4PkjrZPBB9sHrfBJ5R&#10;L+9PK11iWXSrLFJYLc2/HvSfqHSOm3UJRj0bnq3acWLNJUZumFbV6amIUr+cxpIsPikyUtEFW8sq&#10;SGC7rcBbDklge2duI6M4/wBXr0Q3k6u2lcD1/Ph0GvbPYTYbViMaYIZKVpTHJQz0orJICppYWqai&#10;nLhJWjAB0m6qAGXVq9pr6/ETaEpUen7On7Oxa4cSMD/g/wCL6IPvHPpUyNLVz+WbQfGCxCxc2SVj&#10;a8hC34POqzXF/YPvp1kYkmp6G9ja+EKKKdAqsxyOWlplVmp7lr6GdAwItIvA9R+oH/I/ZYo1NTo2&#10;woz0OOGah29RyzVuPjDSMjqhSIiZDHe1mDERlrO4te4/H19miKsSVPRbcBpXFMdB9uPcNRPLO0Uj&#10;FF8KyK9lTTe7L5Bf0sTqFl5IBJv7Qyylm7eHSmC2QDPHpGPkJakrOzaYBqWcPGfLdWsGi1ckn8HV&#10;9P8AD20NRyOlfgqOs1NVVVUgQECOOUsvlnuZbNq9LKDbgAlfoD733firTqrqi8f9X8v9X+FaUG31&#10;yLq00c48itIZEXyRoqDUE8JBIAAu3+wuOfamODUa+XSOSVUqehbwmzni0RypG0NbpkozEiTxyFUs&#10;yRxkXfXyurgfTk8eze2s1pRvPopnuQzZ8uhBotrUFNGyTxRrPGHeWnA+3DLDGWaBC9yQv6pbEkht&#10;I+nswW2hTtPl0iaUk0rjpybBYaSKlWcHyVtPBLQU9E8VqSlZDoWLWrL5JGbTJrH0F7D6+9NBBpyM&#10;nh9ny/y9eEjAcfOmeP59MEuyMI4nhEsbOEvH9hBGXtC+givihR1kUPdXkVrXsQbAj2x9JERUH9n+&#10;Xq6ztX/P0lqSize1q+HJYaursdlE1tCsMRiqk9WmMvAQRoljvp/1yLC3srvNst7qMxXKBh6EY6UL&#10;OrijcPLq1f4b/OLNbRydFtLsmoV0NXI0Welqqg1VMZIlip4ZKNbLVxKVvIZGZwpJHq59wVzv7awE&#10;NeWC8fwinr/q/wBWAe7Vu6WSFCNS/wAx9vW1d8ZPkVRbmxOIqPvqPKU1SaiDXTVf3ZnrYIAWlhEl&#10;1EWm7L4iUUDSbNcHHO82662i8KSCq/P/AC9Cq23C3vFBBpXy6sRx+6KGWCEy0NBPDUU8CxJLENUc&#10;b+pFnQcerk2HH59r7e8tyoEiqa+vRoYx6+XSa3Phtq5CndqSlgpuVaSPRCkaVcg0wtGfpp1aiw/P&#10;A+nst3OOzZa2+K8R/m6ZZFPn1XhueTw5yvgl81DDTVExrMhT6gPtP0HxIw9Clihj08G5PsIygglf&#10;PotpTHSEz8KUuJjirIKSeeq8dPAtvuJmhDCopxBQRgL6yEbzXGk6gQT7YjBJr024BGemXDZ2gppJ&#10;x4A7UlWvljj0CerSp9GqoRECRrGXKCEsmrgG9vakUOB01GE8ulbmqKIxrkY4VdEmkhrKWExOaqpk&#10;UuK4QsrSGNUY+SJn8YNgFAsfe+nCgqOgny+MimE0NFTfdSErRmSoKMlbDEhmCTySqIyx1ximWYkA&#10;agDcj29G9CAf8NOrlRSg6BPc2HggTIyXWN6MT0yukqCijqKX0GWjxk63eQq3iCEE6gdDWI9qFJJC&#10;0qGzTz/b/h+XSfWamowOisZyASLHJKszvUwTU7wufBNVx0knhSnpqg3JkQspZF9Wjm59msFPLgDg&#10;jNK/5D6/Lq9fPoMZqOko6NCzKiUkkq1UDSqYoKmGwpT9ko1fcFSSrqQLgg/X2ZqxdiRkkYNOI8/y&#10;/wBQx1sfPqJQymeonkxtLWTSS1NO89PIY6kGemnJjeH7hSrGVjdUuVAvzqt7cYUQBzQDh/s/5ere&#10;Xb0sKfMZdqSppqmE0xrVdHov4hNHJ9vSsxFHHJolKyli+lmUlgNAuvPtgwxag1cjzIqPtp6f4Ova&#10;mGD0pKOt3RmWX7YVdZNT0qpT/wCVJi8tR0FclpKIpID5VMYJV9Kkg6gDfht4bWIaTQVPpUEjz8qZ&#10;+3ptwWB6U+MwtdOHpGpqpZisv2iuIZoMbT0vq8lRVyfuRyg+lLS6Rcj+ntLIVArj5nh/IDh+Q6bE&#10;eM8epE1HkFWreRHeaP7daypSUmpgCRmOWhSZlQiKxJNQNX9rUWNvbQVcHgPQ+fz/ANio6bIIwemJ&#10;KvKrVx/fRLOsBZzkagJJ9uqDyMtKY1Ecml/USR6rC59viCNydP7PX5n7c/Z0x0qsPt+CKWE1dVFV&#10;Rtoq7ZJ5hKPJKZaeopmh1LYAsNAPpLEED2WzxF2KhdNMY4fYf8/W6Yr0NOFpnkqC9RWO00S003lS&#10;IUf26SSqKtrJdZLKFjjF7/QEe6JZxLTtp8uNfT7OmnQN0azYOKp/txLJNpeaOoEP2zKQtIoCCmAn&#10;VkMoBOptIF7D2IdtgWopj/P1qTC/kehtjwkLUTR1NS0bVKqwplp7U9LKlgtaKe6sFAtHdjYf2UI5&#10;IzigouOiySOtOm+owUgkLrJo8ix0+qoqENMSxtFLRNToNDRniUsoB5At9PdJLcmvW64p02VVNFTC&#10;poZadwJpk1xyweumx1MA9K06oFCqXDGIgi62Y31chvcoBQjp8HIJ6VGxdoZPNs9TTRowmDxUs8RZ&#10;GYXIKGONb6+Rq1XuP9b2E5tplc6Yxny6NLdWfhinRrti9VbnqalDJGtFPqj8sh0SyM0bA6agkcXs&#10;PSv+x9mm2coXtxKodcV6VNctEKKK9Hb2t1vPRIk80UAk8SqXRQyEgX9F+B+QR7m/ZeU/BiAdQMdJ&#10;0uHJ1HHQgR7FoNHKpc3aQkhtQflgNVgB/tP09iZOW0C/b0o+ok8uHTdW7OpKeMqhEsQJ8alowVJ+&#10;uj0g8fSwt7QbhyyhioDimOnUuGOOiYd1tjcJTZKnyePjnpVhmlSORFZJVHqkiTX+nyCw/wABc/k+&#10;4K5rsEt2MDJ69KYWSRSx4jqmXvbrrEbngyVXgEFLFWCSoqcHJKlZAatYyC6GdWkBAIBWQspjN10k&#10;ewXEqWrCUAj7OI/1eXScxO8mpDgdVr7op4HNfCFlhegkprilAhlpwI/s/unica2ppHv9qNR0fXgD&#10;2c27kUNQdVePA+dPt/ix0tXhTovO75q6ITUxCvkJVWjqVrwKxWomb/IFSaICNZfrIbqP6n6A+xPt&#10;mhiCfhHCmM+f5eXVJSAlOgIhWSbLROVjPjk81WaZVSYvj29f3T216lbQVC3BBP0HPsWYWKmeFBXh&#10;n0/b0XGrkjy6Mh15Sy05oa6oAqJ6ryBa8UKLFQR1spMaVU6raESemONbBiAX+n0DG6SAkovlxFeJ&#10;HmB5041+dOnI1CmnRw9kIKCopqaRYzjEjb7qhSrjgx2MqEgJl8bkPFY8IXsQD9fx7Bl6wkQknu8j&#10;5n/iunWpTPRhsPGa2KtCxtDXzPFH9hFTpO8UYGoVcbhAnrWzyS/RvwFv7DFySrca/P1/L7ek7Mq4&#10;6UNTUtSYuvhEs0sXjniiamiiqQ4LCasDQxKBq/U0npNrAAgj2gY1cV/1enVEb4mPy6Bvd+6aGkkM&#10;lAviSleJK2akqV1Uomplakl/MiQs12eLSLNdSR9C1pMvaBTB4+YHHPr6dIbi7jDaV49BdVbgepak&#10;paeDRDTCoqSkMhZqujqnCVYnWNfIbG0kaG7CxI+vvbWwUMz1rgfYeOP8vSLX4h+fTrTiehjlFVDL&#10;LFB46iCZ3by0tIyCKlwdO0RBl8z2doifwQefbLIGoF88faf4j6enSpBRyfXrPiqGryNdkIWpcRFP&#10;DRtD4ZqioFXUTSEGoNWsCKuvjXGRwhTSSLg+6yIqIunVx9MAeVP8FDSoP5dOImvh0q5cdW4enbJX&#10;nqK+FPBBAaOSSNEqoRHJL4STG/1QeHQbtyxtYBqNUZggoAeOQCc/6s8R5dXeIqPn0GWS3CsSVFDC&#10;lFXVKxCOukikf+MCO1qijlijRFhuzeWU05Kx2AuTf2MdthYaWNQPLHafmPX5VyemFj08Ogrrd1QP&#10;VQU0WRnlVmgSKvWn+1SnFMfG2MpJJkMUkjNfXI4BY3YEk2A+tC0EVQKH0wcnzNM/5uHT4oOk6dwv&#10;ElRLUtKXikFPPSwzP95J5HY00MujhYuSuq/q5sot7NIZJHIofL8h608+nkNO706ZKrJxVXnyMNFS&#10;Q1Cq9E9fVSGSmhjphqNSrKLSSNwGjIOgJxz7WoudDGo40/yEeQH+Xq7DUNfSDl8ddHRujRJS1CeS&#10;Sod5ZFFc85Bo1jlVmMd1BhQD9LEC3t5l4/bw+VP8nn+XSd1qelLgcOKOWmeKhqIoYIKsacbToojk&#10;q5PHN94aoMrLEdTAEkMABxa5Tuhauak048R6U/1f7FFi08Ohj21s9nnYRCmyFHUQh1HlqKajSifm&#10;njp5JFCt5ZF9SU9kI4v7cS4SMUOCP8Pz/wBnPWzHToQItu10bxfbVDpHAJ6bIwh0iKLKgSOhipCy&#10;R6gfqzza/owA/L31cVKMKn/VnqhUeXSeqNvVdVRRw1WSheqVhJDEaFKDHwwic+GZJyqJUDjSdQZw&#10;b+k8t7baZSdQGD86n/V+zpuVRor0B++K+mpa2piIqZ4FY01VQ0wgRax4EKS1NDCBZkL3Zw7elR6L&#10;H2wTqoRRfn6fI/5Pn0UzFQ3QXvlGaar/AIg1EkNZSwRGWSnCmIxW0Q0UN7qXC21cf2j9bH3s6SoV&#10;K8fL+dek4kHT22eaemhnrayo8dTkhHTrJH9vDj4yBaeqh0AyqrC0chBUtbn2XPGus+GBhTWhqTny&#10;Pkfl1cMD0/1SzSRVFPV0bVId6aeQ1tSlPlEcENHVokV0SKS48ccY1WAuPaIMooyn7KcPs9ajzJ60&#10;3w9M2SqaYw1MqTY6lSasdqdqWNQI8hJThQtLTuEEjzKCsnkHDEhrkj3tFaoUgmgzU+QPmc04/s9O&#10;m2NF6CrL1dNEmNp5oMnL/D4Jkr4JI1g8NTVrYVlRFGY2YLYM8noZVDAlr39rIkYl2UgFiNJ41A8h&#10;jj6DPr0XSZY9N8OcGJmo6ClqZ4f3pEqFozHSY2KCogMaVMKwFVnEjtpVHZ103Z1JI9qBFqDSGh9K&#10;5YkeRrwPqQBmlMdaTUo6WuLykEtHSGokppajDTpGtJUN9zDRVblpKUY+KL9uVNepkRRdbEAW9vKG&#10;DED8Wa0oSMVqeNfI149LI5Aw6fVzBqqlnOQw1LWrHDImQ1SNFS1Ug8RMiIB+6QCNDKLJYE2v7c8M&#10;aAKHT6ev+xX8+ntWoV641CFT5p56em0xtSlp1RmrBUJdqiuIAW2oK4DjUoUaOBf3SQKBQAnz/wAt&#10;B/sfn00/l0BuRyuOqJqX7OQ1c9BJIZ62vm1CRQ5gVl8ljdPV4G5LcWsDYKxE1GD4BoKCmK5/n518&#10;/n0z4a9JTJVap+00tfFGyw1Wmuj8chFNJekmp5Y9Kxy8hJixsosTc2sphiFddASKjH8wQfLGOnY4&#10;wB0m64zT6vLXmELLCy0hiqKv7qsLFRU0dQEYStcfugkjkXTkH2rRVQ4HHzrSg9CPL5dPUUDB6802&#10;qnq5AJjHKyRTVKRGCSesBBWeOMXBkSwVlNhzc2vxrT3AHBHkcgD/AGevAV6UKAiGGCf72CKohUDw&#10;v4GjtYySVeOjJbxM6jyPExHJ/F/aUgaiygEg+ef2H1pwwOqhRXHT9jTUw8mFKShip11zMqVCVayS&#10;EQ01MkoCsYX9QDtY34HtmRVYEZJP24+Z+0Yx1sjyPUyKpkYTpHWuJsXVwvO0fjStmNS2iRYgg8Su&#10;gsHc/ROB/X22yKBUj4hjz4eo409B69bAoMdNtbDUPV1M7z1CGtq/LWx08jCAJAmnWKqUlASosq25&#10;vdVBv7sukKAAO0UHD7TQcf8AVTrVAcdJmdjNXy/dsKeRZWSXIRAVTR09RGXjkmRl1PqsySK39ef6&#10;e1SqFjwKjyBxU+dD5deoBw6aDGZWhpUb77XDKyNOTUVlTALyKkNOAoQM3qsPovAYnj2owoLHt4cB&#10;QVP7f+Lz17rgPuGkSRVFmqD54ZKmnppJ5JI/HUeGpYaUDf2ItbNf/W93GkVB9MHjjyx5/M0A690p&#10;6KWOKSndqARyVE8tLVU1VVCUrS+L9irYH+2TcltRBHLfX3TSSNNe2lQRjP2en+oZ6svHpS4qJFro&#10;MfDVUTionjhkeRjBLUQSEoamSSJQhWNNSpoFla1vr7cNNBcg8PtA/wAtT51z0rj+HpTZVYJJJVqI&#10;3Pif9zIQT6KmnpEINPVVzrdyXAAZl5vwwsCBqJaLgg4rSmK+g6VAUHUOooXE1cIZaSpFXFG6ZGjm&#10;KoyqEkR/2gDr0ALKCq/UG/twadIBFKeRGR1o56VGIpaRPtZ6SSrpc1FUxy6JSKiOOgntHVw0aKog&#10;AMgASNgrOSbMePbEnA4BX/n751/ydeCrUE9GQwu6aSkqIItC0r1lJHFTQUIR4jTqdEeS8c2qMSK2&#10;oPG12LsbAEeysigoMgeZ9fT/AGfTpeJlACjj0NuzZcrk6yGSsM+SNJLUzNLSuI8eKeSMPRmBaQK/&#10;jLL+5IsTlZR9QBx5mVVz2/bWv5/6uHTpOP8AV/q/1ftMftiJxHDR1jZN5qmeSpq6GGaI2UxDwx09&#10;WVZGZWsfGACPra/u0dG+HqycOhnj2pNX0kTPjoKCJKumlo4zkAaqaCKL01E00it5AjEkhiulrjSB&#10;7NoIPE6sGB4dGH2T14a9FlShqQ6RpCJqoLLWyT1cuupkHjAVF8Q0IVF+T9PyK4III4wFGetayrY6&#10;ORhdiVk0cdDSq2MEsUccMsfoI8QtedlWzAi5JYhr+7TWLOhK+fShZifi4dL3FfHSR4zknrjLWJE4&#10;gSoSGYC4I8cDuNegj6ev/WP49ki7E0tZSmf8PSRw+vUR1Cqtq1e3KV0qhHTU1IxmaSVI3kWYLoZI&#10;n08RgAKQQG0/k+3o7V4U0sKU4dHEBJovDoofeFdKTV42prUpZpKKongel8sr1D1C/wCUCdowSFkj&#10;fkXuSLhha3tFeoXiKcc9LJKKgPRDo9k56fFZo4rK5DOUskJ+/wBrVMtJJULVxsTK0c8Wny+j1R3U&#10;Aj0ltXAI4NufxBVfPj0VXMqMjA+nQD0/VWSpM1LXNTVeJgrZYwtDLTVGlgzXmrfuEBKFrcKQWU3A&#10;IufYxt7BioqvQRaEI+oYz0dborEx0M1THXJHWLlL4arSak/yOako5AYYGaP66BYppOrVcGw49iFd&#10;u8WHh0eWeloieJHS47f6WwlE0mRlpGmotaVLkuYdbxwFIKeoWJQXjTi6rpBuLkke0LWSxDTTosmu&#10;R4hTh1WdvjEpTVVXUT4+u+4UyeQeKMmK8niirnklshPi+iAn0fpN/ZJeWqDyx02Epn16LbuHA0RW&#10;oOPppKqOlnX+LQSwSfdPHUvpSpSmk/bkEMhVjEtpB6XJZb+yC6t1pUYJ/wAn+fh0sjUNluHQM5DD&#10;R4gKk2lclDO1LVVFfSQl6OBIS7LQ0cfkgHjQ6VDkEu3Nxf2TOpNQMilaA4NfUjJr/k6pIiqcdCJ1&#10;H19XbwyFPXRU2Mo6fGipqZJtUaOQw8+PTIx0oOmSV+JWNk0tZLHgI7lgj+GpJJI/1D7P29UCgnSO&#10;J6sKwG2mghihoaegMH2NO1WaeGIPDLGAksECS3GhHtwx/A9rILOo0ivH/Uft6OIfDROhdw+xArUd&#10;VkcxTpWQT08zBaVXpsjROhjllamt43l0koQAAODa4v7VfQU6sQGbt6l5XYmJWVKnHVVVLSxyeCno&#10;xTgzxUJn+4HnQRsjs5uFNtarYf190a00nrXgmvUvB7Qp6Kthqqemq5aZkqaWJZoZKeWJZJPJC07s&#10;bwxRkklCxLGxAFvflh0sD1cRBct0Z/ZUsfmjpUWogelhpPsZEcvomjjIEDsEIaNHZtTEszhtN+OB&#10;ts4UCh+XRZdU049ej/8AXoqhR0JYFZPFokEJLK32wAA8hHpK+oj6EDT/AEHuUNuPaoB6RoaGnRnM&#10;FdgpZVlifTIPLpb9PqYGM8fW/qb6i3s/RcGvT6qrV1dLeHHxzhJBCqOBcAAK3rbh0AH6f9h/vHur&#10;BQPn00yitB04rjFEZAVdRNiNVx/izBgOf6W9t9a0GvUZ8SoFjGSxFyCEI0j8W/BPtxVUjrRWgr0y&#10;VOPlVnaGKPUVsC6A/o+mk83P+Fvfu1eHWlFTQ9ILN4kSmX9uPyBdLSFQbuRdmBINyL8Hiwvz/X2i&#10;ufXpxjjSOgK3ptaCtx06ijFR5W0mNFu7Ki2Vxp59PIRgwW551e2LhKg9N6TTI6IX2VsWaCnqHoKa&#10;ItMhR2eN1q5Arl6gSSqVAVbMLBlPIIB/JStuGlqR1sSrGQCOimSbYG34pGrp6KI1ta07SzUq1SOn&#10;LJTSk2WJV+q3+huQTz7NVC0qvSlXDuSOgJ33vsVM9TR0U6xQNTnyyTJ5b/ZN+/SQUo9MV9CmGRSb&#10;N7dRS3W5KU6Dfbi5DPZtZF01K1cEAhnqHaRmppGWN4nj06kIFpddjYg/196ftBr02COJ6tT6O2jU&#10;RtTSAt5KZEjqri058aLF5VexWUMAGFlABJt7KnTW3r0XgqJmb16tM2RhjFBAV1uXp47tIBHJr5Ms&#10;jeIfqJ+ptzx7URw6aDpUh0Go6G+gxU7gsi6lY3Aa6C7jTcqQDb8/6/tb063cOlTR4llAV1QeMMST&#10;ZydX15UGwHtSCBk9apinUxsc41alUXCqunTwgF/6Cw/wB97LqcCnXuos8awqzNwLWta6X+hZT/T/&#10;AHn22zawfl1vpEZyvjRZLs7KCAW4Ym62NlJuABzc+/VDjpmRqcfLoBtz5myNoqIdYVqfj9oKuv1z&#10;My6SLg24P0sfaq3WuOkEr6m6CueriknWBy6RGa5GtfUYx6THJYM2vi/qufybD2fQrpHSd6VqeuEt&#10;XSwgTSRWqVt6bozyKpuLi2tT9Pqtj/U+3wKmg6pqX166jrYpPNIFEQeFxIheKIPqHDxK4trv/Tgk&#10;/T8+3QlM9a1r0m6sRgxshjWOaJXBdA6O0bepJHa+koONQNrEi3tYvwjqshUinn0kshBStGadaZpT&#10;PO/mVRrSoiZtayRE2Uaf7PHII92FK561CKvTpBZupo0DQSPHCZHcMHjjgMccK8RhVHpMp9KsDza/&#10;59p5ytelOupp0FWVyH+UI0RdlglDUtLGsf2kUrf56dGqBdpHAZTZrfkey1jjrY6e9i4Koz+Q100j&#10;081POWJnQRpGrvrPkdkJZdXISxvyQTb2TblfpbqVrU/Pp6nAgV6sh6s66xOLpoqhaYzVMgLNKqs0&#10;TGUXd44DqRRe4BU355A9gua5Mraq/l0vgt6jIwejWbf2+q2Z4kU6hfQtwARwASgsbf0H1/p7ZWVe&#10;I8ulf04xToV8fi41VV0f6m1l54/N7C4/B9uB9fTyx0FOldS0KjTdQLC30/rxYe7ADz6cAA4dPsNP&#10;pHAHI1WItcj+l/d1AIPW+pahVFlUDk2Itz/U8e3AtOHVgnr12Tx+OP6/T3unVig8uuJFw31+v+x/&#10;5F70aUz04i165lAR9ebfUc2B/oT7YbR5dP8AWPRxYi9xzfhv6An3QiuD1vrsQjg/m4+lvp9OL+6m&#10;NWx17rmsKm3FxY25v+eT7sIE8x1qvXfiQ8AWtzcHkX/BsfbgtovTqmsA067NOhH6j/re9+AletM4&#10;K065LAtxwtuePb6oFwOmup8elRawFgOST+D+fbqkA54dUZamo6yFhzyL/UgX5ufbmpBkda0nrEzE&#10;3+g4P1Nv9fn3UyHy63p6xkkfTnkccgC4sPetbevW9I64FxY/QX4+v1/w96LMRQ9boB1hBNyePVzz&#10;+Lfk/wCw9skjNenDGaU6jy244BuSbDni/Bt7TTsoFT04q0GeoU8qxq34JB/A5t/vPsmuplC16bbv&#10;bHl0FW7swlJDJI8gVQGN7n6gfT6H/bW9x1vV/pY1OB0Z2kOunVcvevY0EkNbBT6aiRfJHJT2R5ZI&#10;wQ0ojjNiNX5b8C1ufcZXcJupvF8q9CCGMwUJ6qs7Q3ricnUV9d93JBSxQi33V1neSij/AGqKzm5J&#10;v+2OL6QpuOPYk23SoCenSh3JJUdVudo5zJV9dWy0cPrlWKuSOWJ2o2hK+Kvnkkpx/k7uCrH/AFJu&#10;Tzb2JY/D1UP+r0/n0mVSBnoH3xeayLU2CWCvapUxVUVKKmKOGnp6orRwPRlbyTKzHX5HHqOk/j2r&#10;FzFboZn4AfzHW2jMh0DqybqXpufaeDSTIUR+4qoaRnqpP4eZJkaMaYK+XQSn0ItCC4v9eT7Bl5vo&#10;vJv0z2g08+kE0Z8XQOrK+gurNEEOVkgQVckiRtIyzKtLRyfuJS0UjakEZ/1CaGsBqt71aTSa6A9N&#10;XR8Eqg8+rHdn7aoKWNJJkQLAnhR2gAYxAAaVV73H19X/ACP2NtpYKC0n7f5dE9y7OaDpY1qxrDJF&#10;HDpo4E4kAAUc3Lc/Uf1v7UX1wCNI+D16ZiQ1z0WLtPOw4OOeuyEDVFOsMkxSCUwrJLG3+T6jYkav&#10;wfpe3sNias1ZB5/6v5dHlrCHFOqUu1M5X9gb/raGkpvsqaLJJJjZ3fyUcdYH8zxmpQaNbMWQXHA+&#10;v09iK3VVTVX06MJoVSOnRpNkbUmxmLSStpPtml0sZo2RlWmVAFaomRLr6rqGUAkfj2gub2svbwHR&#10;LNGsjaa9ROxKKPGYSpqJ6vHrFT46pFfTy+fxVNO5BajXSNep1J1SBjwABYgj2osZvFbUPPraKseT&#10;1Sr3w8u5Z8kmGp2aCnqoGoojLEJTUKWlNTjXVdbusY0prBLAG3PuQNtokNTjpRIVdcdFXbF4vH0F&#10;Q1VTvSxQ+fIz1X8SpoaGTLTL5IUiaH/gICxAkmAY6QwKgm4Uh2d6E9FrHy6In2/lEesnLCCGorVU&#10;1ssDPPUxNCDMssby+gxyO7aSgBsQfr7PLOoAQ9b1dv29Ev3IHq1leGoRfX5BJJ5HkMqkCQTlFAW5&#10;Ataw/wAT7NojQV6Qy8T0ipoWZImtEHBaSSQ8kAD1eO19ShrFb/n2t6Z6T9VES0qMrA6gSx0SStx6&#10;2GgXAPNxb+vv3XumVgRUSR+cUySepGAWVDb/AFSkC4Yf2vqD+PfuvdQpUKSLIWEgZAFUqxAHAZwy&#10;3IUAfS3v3XuoKyJIyIgkQkuGUsEDB+B5NQvpvbSoW4/rz7r1ccOnegVYnjkCeP0sGX0+JpQosgXh&#10;iv8Asfr+fbTafLpyP4x0usPVzpKjKl31oqsHtKJk5tGhPFxwQef+IQyIpJA6Ug6TXoV8Tu29alRM&#10;zU1QpaGqnppGRIYUFghL3srNbyL9b/429oJLVdOkAEeXRhDdsr6q0Pn0Ou3d4mOCKljllr6otruj&#10;6qCCKVdCfbiOzu6IL6gALXU3v7JrmwDksaD/AA/n0KLa+qoXif5fl0ZPbO6oZo6JGlh8YCvDUkqj&#10;0eOgj0JPT/a38spkAsiDVH/atyAFrux0MSMD/CfT/Z6ENpd1opP+wP8AP6dDjh8oKynajrZ1q4He&#10;Ay4do4kqsc0URf7qkh5dWlBBl51W5IJuCRTQeG1UFPn6/L0x0I4ZkcUJr9vl8x8j59CPikx8iRug&#10;aaphqqSooNYnyFJ+xHoSKd5gmsodTMCpKkADSOPZdKSuD59GEZUr0p6WNZZqqCvqQlUwSsaSu8ky&#10;NRMgjvWmpbSiqbhFhs3IuCQG9p2pQHy4Cn+Tp5TWoPHif9R6VGKnpTUz02uKGgkpnaGkSV6oxVtK&#10;PIaiihddT+bgatVktb6+2HUkA51efz6UIV14pny9On7Fl5KqXIPDJWGGUQ08NYI4kEbRgosEb/7t&#10;Lk+VG5C3I9p3AAoDx/1fs6dDDyFelCvhggeKd5UXHmpjkfwz1UGSpzHdaamCEO6QOQA1+SLfge05&#10;XurTj/L/AIvq+K0PAfz6U9LLAYsczUlBJUNFomjllWthkhvdnSdAFaVza6ufQQVJv7TSDvJ/1fs8&#10;urEimKdTRE9LEyVMGKMPnqII6haZxUSU83rKmov5IQr2BaBXtb6D6Fs0+denF4Gv+z+XWNmjX9h5&#10;aWlgXJRlErq2QS05kC+Sso660hKzcKDpBAALab+2qeZz/l/Ly6cUp5dPYNRTRSKyUGQgiqZpXVnn&#10;RpI9I0tMsH7YnhU3Rke7Cx0seRU+lKfPq/E4PThBJ44GpiVmSnmijCxmGqqUkrZLxU8flGkEE6mI&#10;N1J+l/bNM1/n9met9Oq0lJSSVVNBRtDPSyw0dK0xlraBJr+Zp5GBuJm1FLsLgWP496rU1rxz/q+X&#10;XunynpZ6kwWgpJxDLDVlJGSklEUDkw+UCykX1BCL/S597rQVPVT8Q/PrKdc1bTGOirK2WJpPvYHk&#10;V6ZEq5NAqoap7KSpurxoRxz7rUDh1bjx6jSQOKOopIoqlGR5I0lniIqGpoJjO8Mbp6z4yTZCfE3A&#10;sSPdiASG6ov8Pp1GrPvKungkc/cI2gU8HjpXarV38ka1bzBE8g5ABIC/RTf3taVz1t/hPSPr8VE8&#10;MKpHGz/eNVw09ZT/AOSkwMUkjkjkUWexKmfW1uLWHtVHIAT0nPDpI1e1oFjqlhNTG9UHhqEil/i1&#10;GIquUNFHRaySUiAteSQqDawHtalxWlf83/F9MPHX4v5cOmXJ7XmlmUEJUTUP28rpAwMyRQx+OKOR&#10;JVEQe1yY4wBa559qUm8/XpLJECcdITP0DTrUTGKgm0tF4vtYjBFFWwS65nDkfsMgB8rIGZm+i2Ht&#10;RDIVwOkc0dcgV6//0b/59xLzM/l9DoqRwKEppPURH42C67NzZyD9OObe3fD+fRcKDA6zVGahMDLL&#10;qcONMThYxGVDfSVm5ve66XW3H1BPvyqQanq3E06ZazOKHlJADxw+WGNIHRD4z6yXYBiqnkLfTYmw&#10;tz7UIpqG6v4LUr0la3clL9nJEKhIjGKcoJBpjhqmbiMoRclvowQ341e3glBjqmglqHpKZHcatIJU&#10;mjh8cySvNCGlFNFHENBlJ5u3rIf9Iuv9Pe9OOqOmnPQf7h3lFJErU7MElFS0fnltEtO8dpKmeRRc&#10;8gMkY9QJBKk+340K5PVFYA06BHK7kWXVIKqVkmpqVppX1JHXiQmGOVqVQNKoSS5cDVckjj26VLL1&#10;s0PDj00Uu4WhqnqIgJZpJ2i+4dgiLAY18VQYmVI0uATe37hP1BQg1MJ01HWtJ6WNPuesgmcUtU8J&#10;qIBNF5I5J53LIXaEGUj9s2VlAIKfpudXtgpQ0PXqUPd1Not2XpVSVxUyyBhO2qGjpVGoePxpTgJI&#10;QlxrA1EmxUfUNMVB6fVlArTPT++7ahkaOko4QsxjmWZq1qaojjVvGamKlUMQSDe7Dm/+xLZfOOHV&#10;tZbtA49KOj38kc8CPWudYEBqo7+MMgLNEist2NwPWDxyefbTTDI60Iz59Pf9/lnmeEO6tNpMSQAG&#10;FJf1FhKl2B/xfg8j8+2zKOt+H8+kbmt7VjoYfM805qtbaXp6SOExcCkgjf1s4OgKWBVTyP6e9mTG&#10;OqUCt3cOgZz2966X7qSKWndoZ44RV01QKmsqmQCSkjqqmXmHW1jpdf7JAUn2xrq1Dx60dB4dF8z+&#10;76mWoaKphWaooamqqKkCqJgejeMvFKzoA8Ukh9RREuABpA+vt1ULcOtalXHQZ5DdMlRT5ZoK2pmE&#10;7fapHVzaDRTPTeWpmoKRFJ06QhWMkqzrcEc+1EdsKivVvGPQCbnlhaOoqmo55kY0qlY4UiWZahv8&#10;zBPHcSsZAQUYqLA+j+piVUZ9Ol1sRo+f+z0HVZBMlZTmso/uMhJjaiOGGmpxSLR0EUo8KjwCzVK3&#10;1tq4drBbXPtMwqelQjJz070FPPR0TeVmlqYKlkerq/Ess1LUG0bOi3sbmSNjf0MoZeD78BTpxV0i&#10;nQ/7A3fJSmlxi1c1HFU1H8Oe4kqZBTax/D5FMKlo5iisORcsFPstmw58ui+ZQTQ9GaotzZGEqlOZ&#10;GkeVKiWikliqHyFfLKTDIKo+ryawrG9lDEg24PtN9QRivReY0J4dDLtTc+e+7VjogENMghWaMzM2&#10;NqmDM00hBUOkvptLqKi1mv7UwTNTj0nuEQJwp0bPaVfmGQpU5FDWTNDJLKxZvOwAKmNbBZEaPV6m&#10;s9wB9OSuVmI49FhoGp0NdBJVC8RmdTIFk8U7NLGxVykbR+EelR+pWZr8W9rErpz1rz/1f6v9X5lz&#10;bI1vlDNP5mZUurKLlkOhhrUXs39Ab/lvbg49WDEdOsmZdFkAksCI4o4dSowB1PdpAbAtYgkfn68+&#10;7668Rw69rPSTr9+InijEkRW7RztJPpdCoJWE+QEaQbDXf8/q931LSvVlJpU9IGv3bLUArClO0ios&#10;Ss0jSRKdRtT1DJYswJIQAg6DzwPdxMoFOtEK3HoKs5usxNMYxUmqfXH4JJpPs1eA2nHnbmSPUEHj&#10;S2rksWF/dDOT0wwVO4cekk258q3ihYhagU8lT5nCweJ2u0TULyA6SUDH0qfp9T7uspI49NE6snpS&#10;4ndGUmKwt5XtApeWVUijWIuT93BYhrsLfqHqvwOLe3Uck8emnfSehiwm4Kl5aaOeanaZHkEsWuZV&#10;gSKMn1Lci5sGYn/XAsfdtVW09OxSEdDVhc9KwA1+VhEZQ5ZWSeB21Pqb6WF/T7TyISelS3LD5dL+&#10;DOReNV8hRCULRwDyP5CLxkCT6C1rn2jZCST0pW4amT07fxV5AHKE6bALGwVWjiPJl+qngi1gOePd&#10;TGfLp0zk8OsTV7anF0KltUV18smgDUJmYgfXkci4/B960N6dVMzU64NV3LcaQPW4TQGOoXUtf+yP&#10;9SP9c+9FWAqR1TWeoFX55VbQzhTbwp5hH5OOZI2P5vc2+nI/PuyUoa8MdVqSa9JaqZo5FkVnjFmi&#10;ZgmlpQwCN5Qq2VhcN/seb39vChHy62dVM9JupjnRWLyJKxEcaepLCK+pgukctYC/4tf/AGPutdNN&#10;XVJS2aBDKhKwosYGlA49Rm18AIfyPyefewR59b1kY6hLlKhSqxubE6ZJpdUkLR/RjJYE8jgWAsPr&#10;72dNOvam6VuPyhLamqIka0ZQAa0eMuNLRaebkW/UTxbjn2yyKO7rZckdLuGr1FmZ1kk1Aopf1BdX&#10;7SsbCxA9NiL/AEvce2TSuOm+lHHMmm6xAfua9Smx8bGxAchTe/BA4496p0/UDJ6h1k8axaUsCHdd&#10;KMkrPqT1uYnH5Fri/vYA68zqTjHQV7jnddQLSRsQhRowAgINlPhXklfy34sD+fd3CU7T1VmFMHoO&#10;6+uCSuzNGfu4hJGjl4UTwj1zyKAdQZhrGrn8fj2klHA9PQkkZ6Z4nZz5kpVjlSldruyPH5JG1F0k&#10;IBOq1jc2tY/j2n0Ctenus8FbaZEeQPOWkWXzypGq6l1w/QKWZbH1qxH4sD78qUPW61x0raLJRJ44&#10;Y2Ma/uyRTyLLG5EijVF4kA5X6udVmI45Le1AiJ49ep09tkzoChkGiJvVGsbr5EcEzSOFszP9NFj6&#10;RzYi5c8EcadUkppPTRVVK1cjssp8QieNHZkYprshcSoDcE3IOsW/2HuxFOmACTQdJyrqXZqkQ6iq&#10;+dZFsjhAOFkBQWMd7mxN+b/T2Wv8XSgDSoA6wjIEBkEZVZAmiPxDTUM0Q8oBP0AYH/bH8e0jzEGg&#10;6baRgadZGyLSaZSI2enp2Yw2tFVF/SphXSNRVL+RtRPH0t70stTU8eqhm49O1I6qoCpFGyIB4FYg&#10;6528hSE2ICg2s/P1AuBYBUvdw6eRqrU9KKBJpVpllTytfWjxhIZV9RYeJwALWIGm/wDW/wCPayJT&#10;g+nSc/Eft6WFFETKmogmSOWPUoMaQyABpNER59dyQPoCP8fahwCKHrXShEch8S6RbSRGzARfq9Ic&#10;ADk6h+V+n59pCKGh611Dkp5kLWUI5ZmZQokkcLwxawtpJvpt/re2G+I1630zeNVsxjCo1gpcq7+R&#10;iUWNl+tgBYr/AFv7LZPiPXjx6iOzeSNVKCS5TQF4WWIENESfQDYAC/1v7RyyAYPW1FTTrFLPIXkL&#10;CdlC+U6vWAieqwjIHCH1Akkf049oHmIrTpQpDCvUB6h0k1Ms04WyslyAyyLchdIFgLn1A3+n49pT&#10;cmta9WFOHl1EesmUeNrRoi+mdAQQzHWEWMLcfTm5tx/U+6fWn16sQtMdNUuQkZxpQBvPrJcW84Ua&#10;BL6B6Xt6iOQePbq3jAcePTZFRQ9Ms8zTCfQyl/U0JtpqWUNeSOMMBcX9aLawHp96M4bJPW1AXA6T&#10;FZU1Bb7dTpcujpKqRxftNfX5S3AYPYKBxf3vUDw6TsKHqCMrJSKE8T08UpKmSFAURgQArcX9TH/D&#10;SbgX93WRq06bK+Y6GXrDrys3vVR1lZJUR4hXLKY/JG9Q2sAU4WZLBFUEGxsSeB+fYp2jbXmPjSiq&#10;jh0jkcu3hr1YttLaWN27RRRU1MkCJGq6VRFsANJ4jAFj+ePr7FDEKPDTyHDpRDAkYqOPSlmkuwVP&#10;pf6W4APH+PvQAHTjVrQdQ6yo+2gZjbUL8GxDcWBP+v8AX6e7Iqs1OvO1Fp59BdW1cstQxsVsxbUA&#10;tiHOogj/AGPswChVoOi34pKHpYYOnV0aXRb+uqxF/oGAH9Pp/sfZJdN3EdHVtGAtfPoIfk/2vien&#10;enN9b7yU0UKYDbmWrIRI/jZpoqN2jhB/OtgFX/X9kt/OLe2ZxxIx9vAf5OrXbmGHXStT18sr5lfI&#10;fN929q733NW5KrqHzufrakGWo1MRGTCkBS1xGIbIi3A4sOb+12y2yQWQkPxN/lyel1lF+mrqaVHD&#10;og08qzuqQySqYJPWXRSnkNy7qkn1U2+lja/59q8cejVUq2mmT0LvXW0KjM1KtTDWVnppQqqpaQPK&#10;GWUSIVZWjIF/TbSSLi3srvZDHQkVr1nH92L2Oueab5N6u4g5VkKRkVqCQNVPILxPyJ6NxUY9tr0L&#10;V6GSjfHprh+3b7cRKygCWCfUGMhAuNJ1E8Gw+hU8ZIrItQfI+deusG6bDDyrsklzcLoS3X4AAECF&#10;RUgk97kZxViTpYBej8fCnvSpq8iVzMgr8csslNicSgWHEUMMVQBWJOi6njkVZ0mpYxx+vn0ewRuG&#10;1RW9zWMHIBJPE+X+EGv2D1651e7F/BLujzWR/QkygwKDzBHlk1UcAKjy6vC6YyH8U3hi6eHIw5PH&#10;Tz1Xjc00bVdM8crSCqpSqhgBIS7KTe6Jbhj7tbKPFp1iZzQ1QxrWv8s9XabWSSLB48SFJhVQKQyx&#10;WDNpDTBpPqEU6gD+LX/Ps4cAGnUYIFqaeR6E+jRYMFkX0+EGCpcMrLrZzBqaVnPAUc6/9ex59mEa&#10;ItsT6joulbVdDomtZSLS5uYR+CIvUFWp5GkUu8yhF8r6SoJYmxXgAgfqPuPLqMLcH5nqQbNg0Arw&#10;p0o6ONPMsE7sV1PoIYTiQD9cDhbKqrp+hQah/qTz7ooBOelLuChp5dPVZ6R4rs01R4I0lZGieUE2&#10;dhCtlCgekJ+R/t/d2IUU6SKa1LdToxMkUcf+T6RplkjpxohMhJWyOfyp55+nHt9Syivl02WQtjqJ&#10;9k9fNFFDHqkp2kRPIFBUNLafyOws4F9ekc/n35FLNXqzERp9vS1iTSqx+GIu7GNjI5For2eQrb1D&#10;UAoN/wDe/Zkvw56LJANVfL/V8v8AV/giZRHAkdDCGM0QsYDAYIF+r+RACwAAYXBJP1490k8utxhT&#10;w6ZMjXT0VHG6Rh5/M3CyJErRkXujafXr0nVwQCBe3tNK5Ra9LIIlkah4dI7K19qLzwQxNUKkcIVQ&#10;2q0tzUPJbh9BIBUXBYA8X9l87gqWHRlbRCvy6DLcKPVUdFTxh5WaUVC+YJ+um/zMICghZGIAsfUw&#10;4AN/ZPNkdHdnRX6B6gxC1RnyDeVqmnd4Ioo3FMIFkbxyxTxxWtGlgwFhcWBHPCJI9VR0bNLooOkv&#10;uDEUVHHFi7GWaoWaWFKIBIUWScSOZda+mMOeQPqABwLe2Zogv29OpIWNR0EMuJEWVqFlZ5dIkRJA&#10;dGhIgvDwoONLhVWw5ufaOmadKSxAGrz6AreeBTzzx5BGqStRPVwM7TTS11TGTExyBi4C6VcuTwhK&#10;sPpb3dCVPTqhWOvolO8qVq2qq6TKxGpoMZPUxqjmJlpoGhWWZtADFpo0EbJKEcarB9LAkncD00sn&#10;E9IpU1Ehsgf4OiX9m9fUWWmbI0cwqshSVaz0n8NyAgrKfI0sImoTkYGUCCdora0jYkkAgWJPsUWN&#10;0UGlhQHjUVBFc0+XQe3G0VxqjyRwzShpio8sdAZtjsnflJNWbSyVdmaWMfew4ySikWHIvT10Phq6&#10;aRZ1YVELf5woLMGGpVHFjiS0tSBPHTyr+3+XRBBf3iFraTV50zmhwa/Lz6HHsvobB/3Ox+9hVU5z&#10;NDQUU1DFEGpYIqCmhWSszVdRzJZzFIVWVtIEhv8AgH2jsNzlWc2wB0kn/YA6X7jtUBtxc/iUD5UH&#10;mx9c9Eh2l2PuDa+9FyeGyM0SYZ6yvgpxLLFQVc8V1mKxR2GqUsZQGtZRp9jCawhubakg40FfP/V5&#10;dAyG/uLa41xGmk1oOH+o9WN9Y/MfauTxtVhNwyUy5OPFz0lTPUcYytWt4qGrI+XNRAHdYnGpGYKS&#10;OPYRv+XpYmDwDHl0Mdv5jimUxzsNXqfOuf5dGHw1btbcmIhhxclPkKTI1NJ9x4jFK2RrhTD+DYxK&#10;dxYQBgYgyst7/n8kzRTxP+pWo4f5ehDFLDLHqQgg0+w44fmegc311/k8dnWpnjpayTLXLR1UsuPM&#10;SzkxUy5OaNGUCNdPrZTr8ek3YKSuglBQZpT9vVHiYsSBUn1/y/Z5fMdF5yG3MjSuamCeKrMoLzQo&#10;6Yqnpjj2ampv3KkP6l0lg8kCfX1KOPZrG6MaUz+2v+boqmhZRUGo8/Lh0x1O5MwIESavpaqUXieq&#10;x0dTQvWVKQmiEk+QcaJm5aPSpVNQLek+1kcCHy/y0/zdFsl3MBRiG+zH86UNMg/t6aG3TiJKSaOv&#10;EVDDRBDXU8dI7VK1qRWo6aqnUL9zeSzyFfoygcgk+3hayA6gOP8Aq/LpsXsZTvxTiKf4T5/6vt6R&#10;01eqxy1FXHH4gz1dblZHIjk8yFJ4kpCSElVn1QFVN1+tr+1IjxpX8h0jNytNTfaScVB+Xr6dIyt3&#10;UtJXpJRUtQk0MEKQq7j7Y09ILRyJAPToj/zh0m+vki1/bywAju6Ya7IeqemPSnl+zj9vXCPflc1Q&#10;HXLVcU1R4YnrBWSGeergfR93KNJ/a8epWLcaiBwLH3b6YAYHD/VTqy3zk8aV+eSfn0tMVuSjr66V&#10;qnIKrfc1FTNVII0ZUowPtnhWZTG5+mhUQN+dV7+2miKjh0tjuldjrPn/AIP9Xl08fx+KaeaGpiw1&#10;YoqPuFyeSDA01Lp/yGkpamjR5jHKWKoqrYC/oJv7roCiuer+LqYjtI8ia8PKlM54D8+pcVVC9M0d&#10;YqrDTilnFNQpOaWtZJCkVM1LW6Wmc384Qj1WGpVLX91pSv8AqPTMh1KQwp9nn8s/tp8+hGiycv2V&#10;RSTLDFT0VDQR0xysHkqaMxr45Xq6aMNJIZdaRggWUEA+oA+0+kL8zn/B09HqODQUHnk/n/qx0MG2&#10;t2V84aWl8uBmemp6PHymoimV4XjCWljFpFW41o5NxYsV9lV2Kcc/5Ojq2cnBxgUzg/5ejZbIhmy2&#10;PgpsnXCqro6OerqIKRxJJT1kTKZJccqKq+EBkdlHLPybgkeydpdLV8ujrwwyUJqw4/b/AJuhohnp&#10;qWmlqq69O1dWR0fgVVqI4KSSi9cqToqyJKWtpW5s2lfSOfe/E1EU62Iwq0PTNTMzrQ07U8lVUOKi&#10;STHwUkDR00VPKKeOSt1ApHCiXsFAJN7/AKifflfV8uq+ElB03GNqECOalpsi2QlWOOt01VDDlIom&#10;Ms1BA0qlQYrxlG8YCAGNnANw8M9aKVHHJ8/XrFlm1Vsc9alFkv4dU01dBVmuu2ipf/LYYFo1Z9ay&#10;+RlEUbEuiPq0+1EXDHSfTXPTTkdzytNXz4yHwPk1ieUlZ5/uaCl1GsGXefUHQsygJAiSObJf0m5h&#10;Ch4enSeRSg/1V/PoNtwZyqhx6zYpjXR1M0VRkaumk+yo6+WpU+SOZZbOpiY2jlCnxk6SRYWNIVAH&#10;RZO7Cmjpvoq1crJNPR+XLzUkNRLJHIlOFnyi0AiWjmYANEkYMbGc8MF4BsfapPi6ZLVzWuOH5dQq&#10;fI5CipcRWvSSV0tFG8ymCZZaVpHoTTRM8sYMfiDHQSy6iAf0j26RXHVQxVA1PXqfNkcQlNLWZSon&#10;dqvF0Zal1u71TRwmuigqKNBYSIY2GqGQAqSpjNyffgP9X+of6v8ABZipFWPEf7PWHL79d6BaOthp&#10;Kz7846lo6KlnZDjC0Jlq1lpYnWYUJjVX1xyENIFjkjVuPfiFB1HpO8lRQ/sHlj/B/l6RdPImcyKp&#10;k8XT15x2MLacGzxxqHq2Y1iUs1qO4AchHQ2U2NmsR4FThekMiitCtaelf59cZI9sVlK9WiJlGpqZ&#10;jVGKGoq/4PSVDA1dFlDUFjayiSMzBy5Cotzf3vVQcemVRG4iv+TrJHPhKZHSspaaaUl56OesaOdo&#10;KeosMdFVuQNCykBXh1PGLhgqEW9p3cnFf2dL44hp7l+wn08v+K6jSbjemrqWijjkrK6kqyzVGFpK&#10;Y477GsiCwweYepUiCsQF/wB2c3va6fGf9R/1evSyNNNFINR+zrnUbnmr63XVrXJLlNEFEKCrq4pJ&#10;IHH7dFIwKqZY2ZSNf+cBHIsfdelSqMahny6VsdTG2SloqlJNUGPhENZQ0YnbIU2LhtVwVlFN6fLy&#10;QnkUqRfUp+vvxNBXpQFqaN/L/N5dR5c/Q5AVcyT4tqeWaKOKop3kM9PNQxLPkJ56yVU0rD6EiHCc&#10;ALcW91qR8XVNK5P+D/L6dO8+Qq2pI3iQp929JS1tTITlhVxmVqmhnOKYaFZpH1Tqb+mRVUgKfbTF&#10;a9vXqYr6/n1xwFRTwxVmRkraeDImcrNRSGOakm0K1MJKqKnVVLM+qVNTFPGAltVz711U0rUcf9X+&#10;r7OusvVinpoKYioapeKOGSOgnkphRwoxTI09XE0aPBCoctF4hIRcXsLEe6belDq/1f7HTeaSjqfv&#10;5KmnimxdD9tTNUwRnGVFPAWMlNi1hbVbwfo855ubfT3Rukrqvxf7H/F9C91PgMZNubb1LWS0eZbK&#10;7pw1QZ4UjapmSmnEbtXySgOVZwgkUcKSG+nspvHJag8uivcJPCtmZcVHW3D0hhYcN1thY6aJIROi&#10;TCONQsToRdZhf6B7s5H0BP8Ah7EW3QqLZWHmOoY3Cd5pSWPmehCqqrTytrKBGy3/AGzG3KmZiORb&#10;kW/p/sBq5Ok9FpIBz0wyVQLSIHkk5CBQ2qTSyWVww+isQCR7Dt5LQHp6NycdNFRUq6lXQOFdkLht&#10;LaQPX4wAGP5Fr8ewZdTVJr0pTpgrZ1kcrePSUkjivqk1C2q0g4/12uB9fz7KXmJweHV+kLk5ZHQM&#10;iNpVovDIAPESX51IvC2/SpP4A9l00xxp690G+RqxRiWbz2hacxFo1ADT3vITH/jzpb6Akn25b3Og&#10;d56TS4FOkdLvafEsZTJUyK0igWUXSJbtJLEB/Y08FdPqawHsQWO5GBqxNTpI6qw7ul9t/tmGuNIt&#10;ZOkICiWKb7gJTzwqxXxhnUuHUcHWiqh/1r+xlZ8xK2JzQ9I2DI/aKgeXQ87fzNJXMjiZE1CMRjXH&#10;LTilvqs8i8NqPqIAvzyePayTdLaX8XTiSqxp59C5QVqFEMbR6G9XNrqVYhgVtbn88f7b2XT3kJNA&#10;w6MIq0+XSsoqiNAbyg2YSFLl9IJPDEfQE3uPdYZ0Lgqa9PU8+lPFJG0YYnn8C/OnTYn/AGJvYexB&#10;G2pRXrSsDj06izVAU6XCkBLB/wCp+gOj+v49m0Gmgp0nbift6wipRDr1WSxDX0FbkcguP9sT+PZr&#10;DGD3HqtQBU9Ypq+GQm2lipYuzC6qTcaPIAQf8CBcezCMdvy6aZxWvWFK9CVRWUyaUMklw4vzoVVX&#10;9PH6STe34/o8oJ6oZOnWkMc99LcuSFJ4VQOSWtx9fyfahR1pX1cOs08RuDdtOmyfSxUfQG454+n+&#10;9e1CqpFer9MlWdBIsbEBNRALmzEEcfpAsSPbhVSKde6gFxqLXAIBBJUAgL+lVJ/r+R+R71oGnSOv&#10;dSY21BTaO5CsoCkBUtZXkY/Sw4AH9fadloaHramh66dhGFNgq8C5AZCb/wCBv/jyPdSOnNQPDrl5&#10;1vpsEuRM9iQLILDVwPqTxf8A42ddXHdgcf8AV/q/1VLlFUElVYggrx6Q1ltcBR+LfX1N9SePaTqo&#10;ZlwOnFaldKkFObgXbgj6NrYAf7a3+x9tyeXT6PqGePWFqwDSWZAoLf5uxt/sSP8Aoo8e0NwMV62Z&#10;NLU6cKeoB0hr/oVtJsSF/DFgDfV9fp9b+w9dS6VPT0ZzT16VNLY6AP8AC/00/Tj+nsPzTBujGMaR&#10;09RnTbULj8AfU/4c/wDEe0pcA56UgUHUuQXAsLcH/WNx+be7H1691AmcWJ/IPAAtf+v19uRjVk9U&#10;Y+XTdNUr6bsLj1KQRwDzqI/x9qo0BwOqdNE1ahJHp0cA2N1HF+T/AK/PtTElM+nXh0xVNaFJs1uL&#10;+nkWDX1L/wAST7Uha9Nsat0nqzI2OkEMuoEatIS7D0h2H5+v09r4LbXQ9MyMVwOkdPWIzur6BqqG&#10;RQCdBk1Hk3DWFuASLezFYSFx0iLAtTz6508vAjFgEe19PpBHKgPb1Nf6MOPxb3cRtw69Tp4icEqD&#10;6eWWQtGrHS/Kkkclfz/r+1CKB29b4dO0BWyqQtjdY2/WAB+mxFuL82IHt4IKU9enV+HpyjIHoP5D&#10;MygLpY/QueDz/sPd+vN8PUlTpt/qRfksCCgvwBx710z1wLeok2JA02b6FbcW92U0NT05/ofXAkX0&#10;hgy3vciw+n15B4/H09uhgcDprqOyqTqAVw91Vy2mwY39Rt+LW+nvfXuuLILldKn8ah/UjTo9Sjn8&#10;gj37r3WGWI3PpBQWNgVIH4lKj/U2/P1+vv3XuolREmllJFgPJYppXxnmwCg/Q3+g/wAfd0+IdaJ0&#10;ip6SddSAqPJpKKxYkKNJb6qqC1yfrY8H2o6Tk1Neg7zNCiueFFpniZlsV0AXCPq/Isx/1+fz70em&#10;XFM9F13pj0jZlZIpQqzSxxTAskbzy6ZJvz6TZZGta1hbi9rg1Gekkhqv59V8dw4lnbJwVEtOkcVM&#10;0c6iVhR1SSE/dwSLELtKpKeNhcFYx9D7RXUWo6h0lZ6KeqtN6ZSq21lKutjyB+6xswAq6VJI8hFU&#10;M+udsYAjWp1jlURAKQRwbeohpLeOVSjefSHNOh16G7bWjq438MlHPAZGE8StSYzJQJ+3BBpp7osk&#10;urzSSKGCkqhIN7hvdeWYLh9Ua1PSuzlCtk9XIdR78/ikdNI0yQUb46lfyCQO9PWNJoeCJLm4J/ba&#10;xNiL/n2B77YRbcF6PobzxJAAej1bMyetUaRruvJX6qhUeOMISDwx1NYi/I9kUtt4LVpw6O4ZNVeh&#10;ux9SSEVydNwTwCpVgFUcAf65HtZB/Lp8DFellTTD9sORx9Ftwb/0B/H09ndt5V615dOykA/QEEAh&#10;go1WJ+pP+P8AT2dqpPD/AFfy/wBX+DTfD1GqGAc/T6XJUCzEC31/r9fZjbpinSOT4h9nTVI2kgkn&#10;jgDUDpvyAR/vXH+x9nMaEr0yxoa9ZoySRyRexAI5a3B4b8f63tQEAGetE1FfTqbHy1xyQLsALi5/&#10;oTz/ALb3ohV+w8erL8PTxBEWADLb8/j1X+l7e00rKMDpxAxBA4dO0ENgtz9Ofx+tv7J/PssmY1r0&#10;+igY6nCK4H6QD9bAj/E8j2WzsfLp4Cg67dQL8fSwHA/pc/X2VvUtnq6rXrBIFsfz+AeLcc/Q/wDE&#10;+y+Ynz6cUU6hyIt7f0H0sOT9eLeyS64/n/n6UJ8A6Z6hF9Y0AXseOdRHJB9klzmuer9Mky3DHSb/&#10;ANTa1r3J/r9Bbn2Tvlvs/wBX+XrZB49NM4sfSALC4Nr3Fvyf8D+PddI+Ef7P59J5fi6a3Q8ALqYA&#10;kWRRfUbWVh9B/W/0+vtxUUKKCp6b6jTQ3jLFVTUpV/SG16T+kjk2vx9OfdmQFTTFetFagt6dJuti&#10;0B2CAPxaIpqARVsb8cXNmP8ArH2R3kYVjpFflSlOqp0kq+DWLGPSQpYSvpKM+os6n62Fzwbewnf2&#10;9RpIp8+nVUtw6ReQp7lotdkEbtI+oAXflgzWAsPra3HsF7h2jQTgdXEZ8+ky9K8ZCp5AXbQxCqy6&#10;dP1Rv9Sw45/I9hZ9KNUdPha9PdFEivH6QkYs3BXTqUC+oAHkr+r/ABt7uuhmHp5dW0np0dAWW5Y+&#10;SxcC66A5JKpotqAsOT9P9b242POtevaT1yMIJ9CkBNHk1lWA1WCgm1zc3/Puxjqe2uOP+qg/1fsF&#10;TUceuLw6HMahSCbi9lY6vqSgUix+g59+ZCpKdbCk9Y2iClBwwsAGRm8iu51aACOQBx9LWA97EVKA&#10;Dh1oinHrHPC8isBZ7ldJiVEa4f1IwA/IuPqB7rJGWH+b/L1qo8+oRewaNmZWRisbN6VUHm1x9Sfp&#10;/T+nuqMB+kcU62R6dMNSURbgPc2VGAB8bg+hmYfQ3/p+be1NU00HHpNJ8R6Sta3nEvpd2R+RCbqN&#10;A9ZdmHAJ/ABv+ePaSVfE4eXTqfAOkVWwsCWlWCOKNAbMyzNDEefBLYEOCW1afwTxc/ROVI49KBw6&#10;azE05LKHMsIkAAnYBkAB0uXBZUIOrSCL/wCvf202QSvHq6ipp03F2QiNvFq5dJY0WLwlhrVIiR9S&#10;rWI5uLH6+yuSRlGk+fVmj0itesMcyxyASOyOkU0YYoAjNK4ugUAWUKNPPH5t7LZJjShPDpvqf9+W&#10;ugLL4JIg6Sm8gYksjQuP1KfqVH4J9lEs5JPp0kk49QpKswzyEvFMriQvCy+QwMBrmVGT9OpbDn/i&#10;PaBpgkhJOOk5NHr1NhqVBiHjUxTws6uwYtTagAI20BmA/wAQD734ik1HXiQ2B1LjyUYjkbzNKkia&#10;XVViJVdVi8SyA2dSAg0kXX6n+jqSinr1cEgU6kGskmJDKSoUjxnh0SVRrRlNyrDjSEb8XN/b6SMx&#10;Fcde8unOGdTzbSbFPJqUoGAtHG5H6zf1lH/1xz7WRt59Pp8I65tUiYGW+nwsoUJCIzMpTRKEDeon&#10;gEMfp+Pr7VJKHOoimn+fW5Ph6ipPGJIZNLTu6PGojQygj6GUEgHWhA9J4JJ9vBgW1dNR/EOnFGCh&#10;I1MgvJGGIYHx8liCQCOBew+gv7WRGp0+vTx/zdOcaIFKSo3jgWNWbQHdozwS0Kjm4/sj6f09ncHk&#10;D5daYgUJ6zS1dHE0ZLQPM0njpYi5fyR8FXmdF/bUfS9gPwSfZ3aWNxdvSJCfy6q0qDiemXLbkx9F&#10;EGdqdU0lHWUMkMcotq1FRY/T0t9CPY02zkXdL9wQuPs6SyXsCgivQDb87bwlJSSQtkMZOFCa3lql&#10;FQWPrfxzQqFOlRcJ+q9lB9zpyn7OCdg8sZLfPoN7pu8ca6VPRMtz9uT5GTIT4lZ1pcgYoWkLfuw0&#10;9M7ImTnEpKhWVTLoQqEjX1XJ95S8r+2lhYRJ4qDFMU6A0m9yAkIegRl3RSRvKHhp5Zykga9OZMbW&#10;Qzlphl6J2LoFclQ7P9eStgT7l6HaYIQFgUAAenl0TS3juS7noCM5v6rU10plpa+uemvGkNTHUU1R&#10;BZkrap5YbBVp0ugCjUgB+psTYpo7R1YS6xQ9BflN5V9X/CnyAoKr+Jq6yCjlSSSJYiY8flYlnW6x&#10;o1gQyg6iQS3t4A8cZ6aZc1/1fZ0m03NTxPULVGlXJiOsR4p9DxrWzqYoJZqp/wBuSEKArRxvo1k6&#10;z+fdgFHy6r0HO4d11sVJBTVFFQ1lRBFJSwSQ1E1eaatoahXNRjmVjoszqyxL6HKqDIV4LEjkGgAP&#10;S6JFIBr/AKv2D/V5dJNd0z0tTLRUOPNVDTrVT1k76cPL9y0JNfHFlGWR3qHVtR8MSLEwGliPq0JW&#10;GBwHE1pU/wCfp3w14/7OPs6T2Q3nNQ4WcQwZaKkyCRUVTkIqiObMyRTTiWmL1dVeORzIDqMOllQg&#10;X1Gw80rKppXPpx68EBagpj1x/LpkyHYX3s1MsM1NWPTVsNNmKqCOQmSgqU8dbHKkoFSRHCCrkF7S&#10;MSCw590M1e00qOP+r/DXz62sRHxVp5f6v9WOlGu4xBVUseOjneqFbT071FJCKIVOELlgjT1A4CWa&#10;FZQB/vJ921cNPn/g61TS3d/qPUbLbmx9XHVViTUs+QqqtqARxMUhxxoyzrLVyOodhMgHjEZs9j+f&#10;dGIoWHmafZ9vTgqcDy/1Y6D3I5sBpHTVDPDBTtLkMelRDLPEk+t43mZoyHaTUhRZUePgqebe0Fzb&#10;QTIRIoP5V6XwM0Y7TTo2vx6+WPYGwK2LHbd7WzNA9HJHoxWayXl2/O6j1jD4eZQ4kAJ165HN7u5s&#10;CPYRvtgt1VpLYmtK08/yHR/s0cd1c+HcPo4Z4V6sMh/mKfJfb8cUuGrsPuMKr08lJOz5GllCQiYz&#10;tWY+ITMqErcOkQBPpkK29gSQyW8hAYj7eh5/VGQr4sUoK/b0an4hfJv5NfLTsqDHb0ocdt3Y20Ix&#10;WZmPDxVqT5jKOR9m/kq20rEgJuiayWFwxubJjeSswANadJG5dmilHifDxB6tb7OEVNjIMWhj8fj9&#10;asw4QOJH+48nOlmBAvyL/wCHsM79MPCKHzz1IPLtuFk1L+Hoje4aSlo5qppPHLApmmYqhhMtM0Bu&#10;kLj1ag9yjAW03P49xdOoqfU9StanUAD1Wh3pQR1GeeKOpq0omapStgi0ypVVNHClTR0v3bAr6FOs&#10;qbAvwSPr7KMaz0L4wPDFRinVfG/qrRUV1NS06UUcgigqBTxSvBikpG+5VR9woGup8jJpeQKCeLj2&#10;b2q9tTk/4ek85BUqMf5P9k8Oi8Z2OWmyElDI1WEklesyxqab7mSro6qyUyyqhcBmA0I+oIqgFipt&#10;7N4dJGs58hQ8Kf6vz4dEE5o+jIrxr5g4Ffz6ReSo462lo6eDG11YIa+pbITfaRmroHrF4mpsjKAz&#10;R3XQBCryRAXYi/s0t5vCkLMwGPX/AAjy/PBP2dFV5Ak8QQKSK+mRX0P+qg49BfS5PKdabpajq4sg&#10;MQKuNpcfDNenrUmgvG1KE0sJvL4287N6VZrAE29imynSUCWMj5+vz6AG520ts5hdTT+XyP8As9HV&#10;o6yPeeKgymJyNLBuCnoFE+LY00s2bx8UYaaqNaVu0tHYeN9OqM2Y83udA6qEcD0QlGVtLYI6B6pr&#10;avG1khoaAQRS0TwZHH1v+VVePq51aKpzcHA8nmUrM0rMP62uPeyKinXqiuP+K6R+fwePy8NLFjoY&#10;BLLQmoR4dUqTQ0zrHPksHGgP0CgOjkcm6g291p1QhT0uul95ZPY+RxeFrnmocSM2sdRkokPgnAqV&#10;liSnibTZIYwZC9guo/X6+0F/ZrPGWA7ujjZtxaylVJDRGIr+3qzZs5RZiFpqyalNV9mK2KaSRVqE&#10;oaiXzN/D6uhARoCvpmdWLE3RR/qgq8DxYYY6k63lhl7o2B/zdTaebL0VXSwVbQUjTNR0UTo0bNWS&#10;1La4Kx1riv21yQ7JKyhmUAKNQuyaU6VMmpa9Drt0R19Tj6WhZp6hshJHDRsXqBVVyC9e9ZVyqJYy&#10;qkmT0aSCqoSOfamzBMgA9ei+57FNejWUu1XyuINLkUyFPENcM0qxmKPGxMR4XpKfUWeI2Ol2OsfQ&#10;/wCA0jUhAKZp0EpWYMSp6Y67ZkMUxjMPiEEazLVs0LJUer7SnrZVtqWSMEouj6XBubEl8O3CtOqa&#10;W01PDqJ/cGF55Imp4abJ0zCOaqMXkpp4mGqhrW+hFQOA0i+llBVvb3jlfhPTbRA8Rg9R22kcfWrH&#10;94K2eqYUlQ/lmEepSJAGnUAxpcm+jgG3AN/apb9yNJx0z9NHxp1Sd/Oc+OMW8do7O+QOOiFdUYWv&#10;o9q7rkShjWf7FKkotTkGpUB0rZtTzEnSyqH4A9jWylTdrBDIKNHj7R1FfOVk233X1kA7XFG9KnI6&#10;oe+UWYmk3riNu4Ccw4Ci2zifsYYLQ+ej+1Ry7+BVBEv1Nxf63H49tb4dNwsK8FUf4Og1sKg27SNk&#10;1Nerfv5Me4/9+H2vt4T1Es1DWwZIUokQxpTVA8UtXHEfUsulSmtBeyhf8PcC+4YK38MhHFadZF+1&#10;06tYT2/mrVp6V6tyyfjqqtZVi8dIyJT00NLNUSGWWRNbiBwoZg0jFx4lZAR9fcfMQUJHUrL8PUea&#10;ZpgKik8gjgiMVTQNFHPDHIzCCSrdFAlpxCAGmI+l2A+o90k+LrZ6DmspZIxMNNJSVdOKmnrJqYyN&#10;SZCeoqBBBMysAjEKAUVWuvDG7W92T4c9aPDpJZmkjiq2LvHSxioR1aR3ngqqHE0TQTmQga/IzMwK&#10;oFve5v7eUUrT/V59UJrn8/2dBvmfBRz09nq1paagUUs0WibM2qrvTSQM6kCEBvElK5GpY761NgVK&#10;cM/6v9n59WFPsp/l/wBVKfLpAZxvPQqlSlZEuOdBX19M4x9QkjqAtZLSVaiaGGcKkbBSygB2Kcg+&#10;31BbANK/s/l6cem5CNI1VoPPh+dPKvDHQbZGkpsLFU1rUcFTTR1K1KoJIZI8hTzgVMdWlTLoagWI&#10;2SJ5o01fQFrn2oQ+Jjhx/l8vOvn6cekLhY+4itKcPPzqT5D/AIroMMlSUWmauijpaV56SvlqqOsg&#10;aKumevlutHUmAmJonZm8LuGaM2INuPasE8K+Y86j8j/qr0jdU+IjJBrjOfl5jyHoei9UeBzuLr2i&#10;CV1ViaFqnJRa4ZaSrpnqJR5o5KphfUt7BVupNlAAufZk8kTrUYY4Oa1p6dFHgSRsQe5eI8j9lfl0&#10;IGSra2asimpaOmp4o6V6pZqimgi+3WOMCWTwIAwGo6tLEsLsR9eUqogGT/l6cfUzigAoK5x0wLLG&#10;J45q8UkiUgFI8kMtSaqrQ0dpYEb0lYVXlypuObMfr7c09tFr9np/s/6vkE5pgnyrkcc/5Ok3HR0/&#10;8RWSjiRUmWRmp5i9V9m00JdJ4o1ESOZVFkqAxB5VmPHt0klc+Xn6/wCr06T0UOdI4/y/1evWaeqg&#10;RqNAaWRpoppqWepqXqGp4LmnrJmnpFSCAliV1DVchQwsBfSrk/6q/wCfqzFAoAyPL5euRgdJSXwL&#10;NAdLrUtC1TS/a6oIqmIkwVlK0ltbBIbBSxVQCfSLH2pUVFBw/af9X+r5BIwA41rxxj/i6f5eHWN2&#10;SFoMtTGlqA8csFEsET0k+JmjiaCVUlYRyMmkgPIxY3H7epiPdqHKHHr8+mTpFHFDxoDgj/P0yxma&#10;bFglyJIIoAkbBEPmll0yN52XyGVixusiGyt6ibe3ioD0+3/J+X7OqAVQV9B/M/4ft8uuElBGtVJH&#10;jlhkWL7kQxQi7VZpY9cjzmxXUhJFov1MAf8AD24GBXU2K9aCLqIQcPT0+flx9Om7H/Z0/lark+0p&#10;9NpK16Zp5mrZLSQPLNKABB5h4pQDqQL7dappTP8Al/1DqihFJBqKefn656bYKeqik8NLUNJUZONZ&#10;WgigLV0Ecbkx0+OlZfEYHYiXyLZmAVWAv7vg8R9n+r18qdUCGtBnVxFM+vn5edePTmtL51hkpEnq&#10;p6eSN6xsbDTtEHn1RMksagMAwuGJYoPr6Wt78MYP8/8AV/s9WKY7c09KY/Z1FM8tlhaSKBoWinel&#10;indXqKrUUeSStjVx5imlXSI/Q3Y3A93AHH19f83l1XBOnAp5cST9v+TrjKvndqQzpS1zKZsZEC0c&#10;oiSEx1VPqfUodrXRGa7adVvewQv2efTbKKaa58h/h6bzEZgk82TgapF2aKWcUVdDUhCk58DII9aq&#10;QW02Uggjn25wbHn+zpKQCMnPz/1cekvV1H3Rxrs9BoRpIUEcYEcZEl/JoAF0bSWdx9CSbfgKEoAT&#10;0mc1IOOuM7LQRI0SmKqnq50VcdLEkM9Q5tJBJWAXcaf7L2UA8e7KAx+VPP8AyDy6qxCrQevl/n8+&#10;mtaKSITxwzY81L8GBZUMFQrqS8TEhTI6csSGFiOOOPbhYHy/OnTWkgUBz/qr/q9eo0TU5irxGiSe&#10;AUwhaoV5ZaiONQq1NHTuAk7swNkYafqR73o4eny6bxQ/5emnJJWRSqkKUcpqYlhi8csNZ5ShEiQL&#10;e3h54ZzYL+lT7eTT8/8AB/xfSeSoNB5/n/q/1DphqESSpjmkYtLSxMHjlkgjkEap4mhZpgwmWPnQ&#10;zgEk8XA9vDAx0mcVOem2OmBSWOSRIVMZCQyvw80xvB4VjW30JZjay8k/T34Ghr01SnHqJJFPJFEi&#10;OwZgQ7Syo3riBXyxQfU2/wBq+tzb+ntRVamv+r060wBFPLrnFLEq05RmSUOZKmo58glRSIZ9LLZR&#10;q/C/69xa53Qnj148ONOnYVEc0CRLQVMtY1M75CZZhCskEkmrXJT34CE2jN7k39J96AVc1oPLpkiu&#10;KV+f+r9nSzxd5ft2nLMqCnp3oqgeDHSU8pDRoRGv7blQDL5QQQLixt72fTpK6ivQ37U3tWLR1NHF&#10;CZyk+uSnxFTPCkstO/hoYJtS3EEiBhKAQ0v6SwsPdEj0tqB6cVUK56NXge2Mm+1ceu3qqmweTegk&#10;q82I4DRYqOmoagpStLCqSaTBICvrZi111qCQfagagxFcdKe2RNPSGx2XqIKPKSpVpi5q5UDU3kZa&#10;Snqa/UDlapx5XRwdcvgdSCrLa1iA50gMEea+fXHp3sOs2ruzH5nHS4bGQSVE6a2kSKZ1xMhimqqi&#10;ZLkrLcuq/wBrSbAW9vRqwIZOPl0jaFkFV6Nn393LV7r2GXx9OuQpqCGkqoaqImKCimaT754sA0/+&#10;fhkKh0e4YHWp4Ngrj8VyRJnpP3uMnqkHec1RmqmsrKqV2P3FRrSSQxshkk8oYyNcOqhuLciwA93O&#10;O306oiIklF4noG8rAVMlKml41VGLxqFEyqOZGmAB1/m30vcEe9DHSjpKRTPR1kP7ZRJbJGUsj6G/&#10;1FvqSfrf8jj3srivWwKgnpcYrPR006SpTtppVaOaMQqVaDTaUSwsAXNwCjgix9Vj71006BlIPQ57&#10;O30uPEJWp8IiVpYlgqzKsTqboxS2pNNy1kK+oeoN9fauCQL/AKv9j/V/II2h9OHQ+U3e2X24v8Sx&#10;2QFfUVNDTUlOXhh+1xNTFL90KiWiUBHcE6lcqbG/0PHtT9bJGKx4r0hltEfiKU6BDsfvDNbxf7eo&#10;yNfIsYH3M1Q7a6moeUzvPGbD9uWRn/b0jSDYcW9sy3ckp7ur29gqZPQWYzHZTcc9NS04kNWWqKyJ&#10;9AkUUsiaNESryQ/GiMKSST7ZEckp0Dj0qYxxZ4g8ej8/H3qeHbFemTkoaDcdY+ParqZqqKmjo8PF&#10;BGXnapar/T43PKRtqkT+zY+xJtm16AHkGroruZWmcVwOjnJ2SOtKCpwWKq8LT5CqQy1VHlKmSLH0&#10;kFXRkvPUVJi89NVEOGADRxkMoD24B0bj6NSiEA8QPl0imZgNIz9nRSsn29X0s8sJglaklqJ8rVGk&#10;qI46ClEamOGSggCufBqIfQhCytyXsbeyJ55WYsT/AJuvCMaagCvz6TlPuCfKZXBZmSCqy9UKfUY6&#10;qSL79IZpSKVKWs0FJBFxMYRoubAn234jMwds9a00Wh4fyHT/AJfF5FJVyFfpoMZJUmZvPEUooapG&#10;A+ziqI9QBfSsvhctoNwDY+9EHicfLpoU4Ur0FObhrmyNR9hU0NRHMZqxHjRFStqHQSFlU2ELFVto&#10;A9IH4vYbT4uniBprSh+XSdycJYfsV0a0Upp5FmghEc81TUXHmgjP9oEFGb+yLt+fb5NBXpr1/wBX&#10;7ekq2ep4EkopHTxTXjmiM+vy1kZ8cQMZAIRbatURLn88N7Y8U8D094NcjHQ49NbSpZoKfN19VBRR&#10;4vJLW42NqaaoE0VJxJiWpaeOSRfMbyqzF1ZVJK2v7P8Aa4VajOaaSD/l/wCL6Kr4EghBWta9L3u/&#10;f+KxGPrIIZq0V8CSSisx1TjqmIZWp/cCZGqUqZ6dojZRoTSxZAg59ub1ewxAqpz8uH7fMenoei/b&#10;NveWYMy44/On+Dj+3j1WtlNyVGUq5Y5AtWsUE0qyTjSaYytd5QyWIA/spcL9bAn2AZbhpGrXofxW&#10;qRIPLP8Aq8v9X8yC+Yq3FfI9SGnjAA4vq8bv+orb6m3IA9sHOejBUATHT1g6R6VTNOoVanS8Dxkx&#10;OinkRyrYkOFtz/rf65cj0V7uqydw+fWbO5tHaWjgeSaCEFixa6xSMAsqlH/Sov8A7Hn29JIrCg+f&#10;VEh836Qv3QqJEUzSyIz6IAImVI3BPp54Nzew9pelIUDh10qVACQSLe8xLSBVbSFFjIqC4Dfh1Nve&#10;+rE0FelHj6TyVUNNPDHGLhi6lQ1vokpVFNktyeTb6W97QVanSSUgJUceh82rjoWhRixmWmgZauOn&#10;IWSOIHV5zMn6FLBSxZSv44J9nMCALnh0TTsdRr085Pc4pkkajkVNIWWqCvFTxzSDhPtpIApuAAAi&#10;6fpfSfakziJcY6TLb637/PpF1O6qt4xTtUSGCGdZyWlMksLzkBvBKwBsD/qr359o3u2Y6a4HSsWa&#10;Cp9eoE26amAlKVpIIwfBI6Tu9PI1tSq6fXj6emwsfr7aa4Pl1YWiHDZ6cMXuWrWFESvqVEzMoAn8&#10;dIJdXrqC6i4Ci7EEj/ifb8c8gwDg9NS2wrwr0Ise54PvIaouZQ6J5qinlQ5PWY/FMI5FXyLCy3Gk&#10;r+eLk+1fiqTUjpCYTppw+3/Vx6c2o8bVItZS1NLQyCnlMsju0zQQvJ6BCVBdjYepyPSfyB7q8SyI&#10;QwGk8a56aDMhofL9nRqeiPlb250LmcQ1BufLz4Ggq466HELlHaGKKN9U8SS6XLJL9GUMAQSbX1H3&#10;HXNHt9te9xM6xhXIwafz6MLK7+nmEiYp/q4eXW1H8Jf5kWyu/cXTY7LTJitzCkWmno5JjLKJtIHg&#10;p4bKpYmw4H0uASLn3ihzHypufLV20VwpaOpo1MfL/N0Pdv3JLxSpND6evVj1XlppFCpTzNHP41Bj&#10;R1SUy8RtoAK2sSzBfoRx+fYRmbGno0Ip+fQSb629DPJDkFpqqasjEgWOnjJp2qIV1qWvwUtwFYH/&#10;AA55JZcJTh59MtGoOodFv3SmYo445GpzDUzFa2KKSwqakwOZSkiQKXjVDpGosBpuGHtBGOIPSCT4&#10;vzPQQ7aqZ/uqJddRFnXlrqiSqpIH1rE1aTUtJINCyEXCqC5FuRp5Ht+h1H06ZQ0z516HWlgSpgjq&#10;w1NjZY55YCQsckscqLr8Yo1VUiWQeszOCb39dh73Tp6moV8+kRnXWON6uprK29QJoKeWapiqKd52&#10;a05oHg9KxxJ9WPBseDb28imnWzwp0VbfNQ1HU1MLPE9TTB0pp8fSrJHkNUYkhlpsfIutZkBJacXB&#10;B/FvaqEajUDjx+X2n5+nl0jems1x0GUm0d0bkM9Ph9v5LOVck/lx8tFTSh1mmiCRKJ5kAjYj9soF&#10;5N+fZpbRCopgef7erKTSiivTWfip3TURq8+34cNU1lJUFMXWVEdPNHVeQlfNM4YO/N3jQg/Qg+zM&#10;SKpppY5404jp1FlY8OpidD7twoxeJz2PpMVRUumnno46pi7ysAoZY6ZCVgVvWwVi7fk/2vdCGYlh&#10;UknGOH+z5dKUt3LUYUHQs7e6FzWRqLQVmKqXl1UocTQ0/klgIEdLG0Yk/f0C8N7Mt+dR9+SzaVwq&#10;V4/6v9Xr0p+lUdHG2B8S9vnGUNXnHgxtetXO0QikNbPCs0YVqeSqo/VyL+UE25N0Uen2LbTliGWP&#10;XKaV6fEEdKgDHn1N3P8AHHJ4WrkhxdXt8OzQvSMlJO8ZoGurY6fHx3UxtckzgFiwvoIHti75YhhN&#10;Fz17wY/MdAJunojIY+jqWnqKVqaANQeaGOzwCf1rGz3QOC1hrZVIXgrYH2TTbOqdwr/q/L/V/IJ5&#10;LaIpjz6KhuPZuYoZolmhpIpaGWKnT7upZ4omRiJ3+zAXXCQblufSAT9LhOlv4RI9fln8j0TSxhcD&#10;qJgzOyUdEokroKWpqpGqJJo/3pnYtFIAo0hF/wB1x3ta1wT7bubZdesChIHDyx/h9emACT0YLZc1&#10;M8sMcc0H3EUCBaeRVqjXzyOfIbuF/wCA99bSqQfwOB7QiIqaMPz61SmD0YfZdU9PRyUQpqqKmet9&#10;b02iCLxrOJDXt5jrIlkFlLvwo4U+zaycKwp01Lw6HyhyZqpFjXTMkk7CrmSIXkiRQFhl0+tY24Ad&#10;o9N7FT7F9o3iMB69FE5oOhOwmDoRTTyeB1ME/ppZJBKtAj2ZadGjCmxU+pTYE/RifoMYNjhkTWwy&#10;ekyTvwHULI7NoqqqnRYaiaieZS8FT5EQhDzFCyWYEAG2vi3HP19km48sM7ao+A8ulkVwlP1Ohd2H&#10;R12Lljo4KYztII3BWOKGONIuY2t/a0iwL/n2FTYTW11TTXoQ2TR+GSOjz9dY6eYQtNCuhVV9MgCk&#10;OxGvyW5Yk+5J2CxZ2VmFB1uV1IoOjAiBo00ow0hQAoFhe9ybn8f8U9yPHCsQop6bAA6xlGdGUgAA&#10;AWtcBj9B9B9fb3Vum6oAdGCkEr6rAAWKixIB/P8Avh7S3C6gR8uvefRTe8dv0WYx0q1dO0uhCNLx&#10;GXTHIbSJ5PwOBf8A17Gw59wtzptEc7FzxH+fqyV1VHl1Vz2B1niMPLVVtDqkpyvkrcfLJPFNVQuN&#10;KQGeEag0d2dELqv0B4HuIr3bxElFNfn6dG8JA+3qpvuvatDtjcWR/wAjroXmyMb00b06TVC4yWI/&#10;ZTVTD6iVy1uTptwDe/sstZX1eCTwBxWgrXNPn/n6bikVpmB6Ipuqlh+5nmlaOhnSqZHnparWsWWl&#10;a1JoQr/lASEBTwFS4te3A126QgKoyKeYp2+efLOfnTqk+muOgmhklxlXH+xVlJpqgyz/AGsccwqW&#10;crPNHKUJVSBqD/S/H09icBJEIqOHr5dI1NHK9GB2RXQ1VVQQh1qKqliqpQ1Q6/erMBeGsjoyCGP1&#10;u0quotbgewzukbRlmppBI8sfZX/N08pFc9HF2LH5YKSuNZj6nLPFBSihgX7RoAkgkiaeqLHVYnSw&#10;VW+oAawAILvHpVaELU5P+TqzEUp0Y/BJjqZkpKmnrqXy1v2F6RkCTzFtb0dTNUgLNCty0ostuCP6&#10;+wzPICxNfL7f8HD9p6LmK1NOmXc+WpkSOmxU9Mq0VXVSiKlZ5CEuYlalaFbN5CCCkgK8kavp7QPI&#10;Dj+If6q+fSaacIukcei252B5cqZquCCCeF41WrpZ2p6qrpqhC81NXsAyKvACIR+v6m3tVCTo0qa1&#10;rgioFKZA+fDookBZ8+fU7buLhkg1U1NU01SxlrKWmYQRmilRjHK6yxHUwYWfSCQ34ta3tucitCwo&#10;MVGa+Yx/LpTEtcDpQUmMlr62ZaSStqJhGj0cwp43oooYTapnlqHsoD+q+oFwxsPbQACitB65ofl/&#10;q4dL0X+XShxMghZ3mikqaZaepaBnjEVJM8raCRIgLRj8OSNd/owv780QpjieOelcPGnTTuDMUTsl&#10;PJJKYlgZqgSVU9fQ4pSnj0L4QzaSfUrNIzXt9Stvam1sZXbWF8/ShP8AI/4OnJULkEdFl3LV3ika&#10;SOrploFkiOPp64mSWOqkulRRvOmsLJ/aqNYUAkW+vsdWMAQhagk+dKD7DgcPTz49JCKY6QlVWVVf&#10;SGKujq5HaY5JcRHOlRVUnh40lnXQ8AH0MzfW2i/09ncYCHtp/CWpQZ9acD8vTj17qdF9pHFPIf32&#10;FLSQV0lHKk861VS/lpo3YABxAQNRUWH+w9mFuSQAMeYrXIpQ0r68OlMVPPhTpumxtblaqnpDL4o1&#10;qZjLClFHFjxeDxToZYxxIU9TzFiAfZrGVVK0qSBxOf8AUPTp4iuMU654ra1TSiWKWCGGan8wp6ON&#10;ozItC9z5ZGlBQBrBonA8hYen6+3DMrUINQeJ+f8Aq8uqrF5t0v0xVVI8FZC1TB4vAwTRNTCUrH5B&#10;RtSaWYabamcjn8sL8MvcQxVUkZ/1ceH5Dh1aQJToU8FDJNVY+CBqwRy44mnyks0U87QrIGMS1iMq&#10;IQ2pWieVrj+wbeyqWdQWLEceFP2YIzj0A6Rvx6E1qOljpg608Va0dXNUSUUcC19PLJoCU7xE+NpJ&#10;E5LBVF+APeln7uNPnWn7f+LHVOgQ31matqGqpEnyFNkYW00McUsNPkaONG8kj1NGwkQQyi4GmzRE&#10;Al/r7s92inAX5jyP7PP19emJyAtOiZ7rzzNXVskcgRKuikjxsslCUNLVSERz1MtSoKapSrXfSL8t&#10;a/t63Z5ACc0NTQ8R5fPHp5dEU5ySOgfqsjWzTTVbmV6pdFPUU4ljqZ4EqbKKmksoKpoWysFFj9fZ&#10;gsa4U0AyQeAJHkfU+vSA/wBoP9Xr0tttZKH0UP8AEpnlQFInrtJhiSHlKaQOD6YidVm4dvpY+0d0&#10;DQuVxxoOJNeP2n/B0+h8ulY1XJWrArTQS1EWuWumqKfW5MDWSTzKQs0UgPo8nK3IBIFvaDCEgAge&#10;VDTj6jiCP59X1DqBkK95JZBSxUopXhip4ahXsKZSxmrw0M62bQbIjFDpcjSb+7IqihatRxH+D/P9&#10;g6aY1OOkdVSymBJaALU0LNNSw+WMT6qaE6TS5KVyFZg9w0qOGYX1Kw59rFCfDJg8T9vqKA+XAcK+&#10;fSU8c9IarURSS4zwU716SwzVS1dQKGjnRR5IjROVtKU/SqKbD6kc+zKOhHi1oKYoNR/MUFK+fVk+&#10;LrPBmsjTqsck9DHDBUT6qWnCLTtUMllrXEQSSWoReEZSF/op+vu/hKeAz6+ny+QPn518+nl+EdcI&#10;9z1xijDPrWOWV4FlxyQfdvMBEY6maIA2I0kMRcfm/t3whq+30NafZ04oqa9cK6py9XM0Ugq5VVID&#10;HDUTtPUx1EIKFnaDSWiZSUiYAnTc2497QJpqTxrwFAR/kPmfU9bfpnnkgSOqjEctLMlN5X1UwUUx&#10;dtJQsiESw2AC8Gx54PPt1FaozX8+P+Y9bC049MsbPJPqrVnaoNLMkby161zY+mMJX7eWlKszpIpJ&#10;KxrcEXtdfavSAv6VAK+lKnjx+XTi0r1AhhWihxlPNV1NNTpKYoUpFmRRVML+SiqYuWlaP1SlyxAA&#10;9I9ut3szBQTSuT5fMeQrw4evTnHp6hwtXkpJjBGUpfHTSJkLM0VZecq8cyyKLSItydJUg/qtf2wX&#10;VVBPHOPT7Pl5dVCGuM9KvF7Rp5q2MQz1ZLHXT0kBNRkh5X9VVUuQAqFQborkqvqNz7ZkklK6afae&#10;ANPL58ePnw62sbMaU6F6HqrNUFBJUxYynzFOHFa5jeoqVqYZR+3DJM4+qDmORb6ieB7QGZGcKxKm&#10;lPSn2U9fTy49KWsyq1PUTG7Hx2aSunlo5sQjo2OoXkRhDBMZPIFyFJ6TrZhoLN6gpvz79JKyELUN&#10;5n/Bj5Dz+fVPAXpHZfaU+3ZXo3MVXIkgrI/25aeBhOvjekna5DELcqtjpIvc/i6yrL3iorg4rw8/&#10;l/l6qYQBjpE1ELJHNTrHT/w7XNLBSVMyxyVS6AWnrmjFp41/sWksDwV9qloSrLUNjIHz8vT7cdMF&#10;SM9QBFLPVSTSxa6arFPAJEEVHqp4wPE8QXmOFbWCXJ/tKnN/bgoAFU5FcUrQ+dfUnNf8PVemKsZY&#10;YZlmqFqFjndkrRSE1EQsVkjqoEHCFQFEoj1AgXXn2pjGQQKVHCuPtB/yf5uvdZccaWmrYVakZ4K4&#10;00DxPGRUzA/uMyo3pULfUNSnVzbj6Okalqpyua8R/q8vl1Zfi6ELGVSSGoigCiY1KxSU8cMbfdwQ&#10;NaKGhq5lsqkep41JIYemw4908PAqKilR8ifUf4D0ui4DpV0VK8i1RiigfISzTyiaeB5IJABaOngh&#10;Vb60Y+oNe5F/e2ZeB4UH2/b9nSgVrjrLJjsj9mIZ6WpE0U0NRNT1MEUZqqZoytTBTmEaQ4tf16b8&#10;Am/vZaMtVaGvA14H51/znreKZ49JfI5fM4ppYKeop6SNqcQUWNgd4p0SVbJPBRJqV5Dazo76RYsA&#10;fegkb0JqTxJ4j8z5dMO9Aelr1tJNmtyYvH1QSmpchBFJPIg8tHQmmceatqKGQMYQvOtXCqWIGkXH&#10;tFdoFiLrkg4r5g/4c8PQdVVhUMOrxOsfj1Ry4TG1e565qmPIIlLj1oIoKWt+ynZZqKnSlBRqchfX&#10;6ZjGoJ9JPsnaJ3YFTQef2/b59Ca1s0nh1k9Hq250ZtqELjadqangZ6cJKsMy1LVMafuyUjC7rdQC&#10;TGq6uST/AEENhtysgdz1ZrKQ/Dw6GjC/Hzbq1BqErqmq+60aYJ4iKWPw8Tr4goeMNa735P1N/oBL&#10;aWKrQr59MC2cNno1W1OtMNiMUrU6wJVSDSJVTX59At54UI5b8KSB9Pp7EcViCgbz6UiJFOB0qcNg&#10;FlrC2pZBTgxlnsqCP/VyQkaS55uPdhbZ6vIF4gU6G6lQJRxRBIrqqojXVLqo1KrKfp/gPa4IAmR0&#10;yVByeg07Esdv1lTLDCqwuwmmAhPgBBtNKCDdQbAi30/2/stvQnh1oK9K7bSsop1UN27n1yGTfBwx&#10;U1RPQgxV9HQyrAvhqD5YJoa03ZSFBJ0XsSB7DTW7FxjB6veTxVMYOQenXZezcM2Hhzwxa0lTU1Zp&#10;cmlLCPuJz4/2oMjPw0q6fUW0Ek/g/T2MNt2aCSEMRk9Et1oU/aOn+TqPHZ/KwY2CX7ZiQ6VEUU0T&#10;JPI/7cM7oNKqw4QEWI+tvZ/FsqUPhilOizwhJWg6NNsz40YyGOGrjhKT0E8BZY4EZFCrZxCmnQpY&#10;8vIpJb3ZLUQgqB0vhHgjUB1y+T2xcXhdqCaYLHJUUIokqCymNJjD4Y/Ne19d9F/wfbUu3wSjUwz0&#10;GtxNLuqnic9UX9j7YrKfXGfu5YccpjlZpoPBXUAJEtPU+RbzRoRqVC66bXB9hLc9u0kn06M1OqJR&#10;6dE5q460PHHTUaMyy1TTslR9nIIqrVBLJT0MykkmK3LO17cAcewXdRAsQenlegoekZFsisnjK/w3&#10;7+nqK77URTU0cv8AEUJCUeS8LlSgjfhJFQgMCefZTJZs/dkH5cR6jHqOmzIcj16O91d1ou08cv3d&#10;My1K0uPqa4fb0i0j1BcJDHSTIgM0iL6pvILm3HtFHtMjyeMwNCcccD7PLpbFHHhyKdG/2dtdq6Js&#10;pU43HmmFRVwmClolhhq6iNf3arISMA0QAszEswb8WPsQWe2yLVpAaHp4zRudMfl59K2Db0lZPTwY&#10;2mp6iOKU1UcSKzRxH9MVMlRKliAfUq6iT/rezH6HWcDres9OGPoaDFxTQ1okaOOSolijjVDTzys9&#10;5YnRxqQxvexB5+v49tvZonxdXUgjpV0VBg8mFnnoKesm1LFCVlKRH0WDVSqBZR/ZB1XBFwfbLW0Z&#10;IIHVylY9Vehf29RYqGekg+yFLSo8UKUpEbxxuBrBjlQanLnk3PHHA9n23W8YIFOkLRgk16OtsyLG&#10;PS0yLRRQzKE0yIWKyBQBJK+kD1k/k/09j/b1SgAHSQqFJA6HDD08LmJ0/P4aMH0A21XNxe/9fZ6p&#10;I4de6Eiip0YKCpPp1XYDm7WF1t9L/wBOPfmrx9erhcVPDp/WGHSPQDwAWIAFvoQFsPdM9bopwDnr&#10;FKsS8+NbC9xa9wRb/be9jJoOtBc54dMtUICCRGgsLgc+mxsST7sUYZPVmCUx0hcuioJWMYjBUguA&#10;L2tcKQwIIN+Lj/Y+9qtc+XVBStD0FedpIDSajFobXrVEIUI9yQVFr6v7VlIHHvRUjqzrp4dE67Pw&#10;5WDII6O0k6khKZPE5B/cjlm1+nWw/Ufqfpfn2glADnovnSrV6qt763DQ4+YU7VMiSY2gaSJqdVMF&#10;QaqTwrJUxADWVbUrL+Bz7egxGB05bGg6JHDDNmMlUCH7aUVlZDprKYn7qRGW6zLQvYoIx9UZef6/&#10;X2oX4T0sfiD5dGq6hwNPTZekRY6allLiSRZ1R52pqAFjHMtjpSdz6ktYXPtNJ3nT0nmBKEL1b103&#10;hGf7WolSmEqLHJUpGVlFOjgeFPIq29IIFh/Tn6e7JEoFfPpAh7aEZ6P5tvHww04u4kQIqsVAQ8nl&#10;v0g/k/4e3FUDoxRdXQg082nUFVbxqFBFmYL9Lj/eOfbwT16eZQor59OiVQN1+lgOWOkhl5tbkW/x&#10;A+vtzhgdNgFjQddvUsbElQTdbEEkr9QSSov/AIe/dOeE3TXWuStgBZlsVP05F/qPbZSgr02RQ0Pl&#10;0Dm7DIsTyRhfSpWVeVMsZ4CXX+ptc296TT58ekknEfn/AIOi37jlmVyTFLGiGUuDoCGAE3WOOwOv&#10;VxcE3/p7MYKVFOkEnQWnKTRGpmjNtbmKljYpNOiAanWSRhdGN7BtHH0vz7PFPaB0mkJBBHXp68EO&#10;Y/GRGY/RULI1YjMfUVmj5Cs1ypXjm/HHuw49M9Q/4vKNCwxxx6llhEYEc7QyL6vNLLLcqpPJ4LD/&#10;AFRv7cXiOq1oc9NVblYjNVVDVCmGMU8PoScoJXUB5ZkdVADHi4+g/UPz7XKQVz5dbw3SDrc1I5aD&#10;yftyS+KEM81lDtZAAg5S45t+Le6s6Jw6eTQBU8ektNjs5nGlGOx1TkxLMTI1JEZrmNvEdUoFgqn6&#10;Acj6k8ey29vIYBqlNOriRa56EHAfFrsXeUtJFVzUVPA6IkTmVS1JTMAC0Q5VpbC2u3H49gjcOZmQ&#10;tFaR6j69KEV5PgHR6usfibVbYEC1mSoXWCJEESxeWQhedcss17sfqSCP9b2Dpv3leSF3IUenS63t&#10;Z61fHRvMF1xHioUSKqYqouE0L4gTySoVR9frf/D/AGAcjtLhR3N0aRRFOhFoNuNDYq6uABf6Agg8&#10;8nm3tzwHU0PT/SupqAxgFlBIH4X834t7UIrAjr2a9PEcKRj9PP4+oNx9b+1iL+Lq4UnqUEJ+vpHB&#10;/wBt9Pb4APVgoHXfj0kf7G3FtJ+o92Ap1broKCf6E8/S3+ufejnr3XQFr3sfoPx/tufbZ6cj8+sT&#10;f42vzx9SB+ALe03T3XWof14Hq9X+83IB96qOvddqw55v+COLcfkCw+o9769TrMHFrAWHFv8AXv8A&#10;Tn/iPdh8J611zvybcE8/7G3Pt7qtM16yf1/2P+v+o+9jB68wqKddAfQ3uQf8RyP9f3vV03oPXLV6&#10;bfj8f7373q61ob0668lvqw4/wuPp/h78Xpx6sIz1wEg59Qtb+ovx+Le9eIvXvDPr1iaQfXUOL/15&#10;/p714q+vWvDbrE0v4AB/x/J90aUAY62IzXPXBm+p/wBjx/h7SvNmp6coq9RKmcRKTf1W4F+P639l&#10;t3dUTHTZbxDpHDpE1+bCF473ex44H+xufYNu9yAbQOJ6Uxx4+XRXO3N5igxlezTLHNHFN40BiCly&#10;DYlj9OPx/sfYB3SUyk6/XoQ2EQrq8h1Td2Rv+SuzclPNMgiLs0FZYmenEnEypTrYaXHLmT6f63tm&#10;JENrU9Lrt0oDw6Iv3ZM+Nxi6KoRNJVDImok9dDUQtOVnmniAtIFFjGwN+f8AD3WzJ8Yk+fSaKhGo&#10;efRYqCorchOJ5amOKmp1q/HrQOaVygd2mVDaZJl+moMFHH1Hs48QKtKVPT6gkY6GHq/r+syG+Ia2&#10;sSCupcJHS5TD46JEdGFYAnldygchSbJa6i4Nvz7LN0v6WhSPBbieqGQxklurYuvdpVWXr6SNIKog&#10;zXkpqhImjLhR5IYnYGRVS1yNJUkH8cewCbgpIFXiei8mtX9erGdg7RFFQx00USSoZPPI2r9XIDhR&#10;GAAAQBcAD/D2MtkhkuF0j5VPr0WyvqareXQ/xwU9MsEFvokZcgAqiE/QWX8fSzXv7kKNEhCxN5ce&#10;kBUknV+XXqyelqmkp6JAIUCpIEW4kkI/SQf6n8D368mimPhW2QPTzPW0TSat1Xr8n900uMlOHgLL&#10;l6rxpLH42n1UqrZyI1H0+htY2tf2HTA6zDxAVNehHZRHw/E6LV190gGp6HL1kIjjnkkrpoZkWVal&#10;55PNDUrJb6HkaSot9Per3dfD/Si/M9VupTr0enRoZNsY1cfGqRQBFCtFDK4SGCVBZlj0geTSLsoP&#10;09lEc7yYY9E5ILcMnoivyWzFFR4LJpU18UZgAR2LrSs1PcmAUFQ3qUED6ni1wPr7F+zUZwhPS5YG&#10;kxTj1RdvbMO2crgprWgyFeVopqoI0P3DR2p6unjh9X24VSgam9Wo6m5PuQIZPCAWuD1VkMYMfQF7&#10;33HVUOGlWeGppBGY6XHVdfJjspSPUeQmanrZ6lTpjDElFdmcJwxvx7XRaWfB6SmOgJ6r13vNUCpq&#10;JMagroY5ZG8hYU0VcZH8hqMcZFDLAkhuP96I9ndrTGv/AFf7PTbDHRc88ZWap8IjZ5TEs3jTyOHv&#10;rEkjtw6MxINlDH2bxUxTpE3E9IqdUYs0kkcMqRH9oLrSNg/qU2UaS4BK/wBPp7XJ8I6TjpE5CSKK&#10;UKyNdGKRFTdiHN7ygAgECwuR/T3frfTK8jJ6ghu6c6QPMyarMtrcAj8ke9de6wzG4jMEv+Ty/Rjp&#10;bSoU60DKt+P6Cwv70eH7P8PWyOuNLSl5X0tdjKtmKppYkfoVSCxP0Nw1vdX4dWAqKdLvG4iUmOR9&#10;OojSI3jAlVh+pdTAKHIHp49pJG/D07GtKEcOnGeGiR0mYzx6IxMQyaJnntojTUgBAI/Vybe2unuo&#10;E+UenjuqRSFrqYAQABazLqHJPBNzzf6+3FjLZ60X05/1f4P9X+Bd7e3dLAsMkU/2r04RY54zp4jX&#10;VGkunk6RwQv19pZrapp0ZW98VAzToy21d5VjCkq/JRxwyRxtFSvAPBSWbU6rHEAQrsQZBHpJvf8A&#10;wAbvrVMgjo6tr9xIGrx/l/xfRqNobkieSZqWrnravKSwQVGM1UVEgycygQvT1aqrvHYBQ8VwoBDl&#10;jdfYSu7aoIIpp8/T/J0M7S9WtaklqYHkft8/9Vc9GK2zWSzwzzNUipNLVBclj5aVMmaSIoYZqbG+&#10;TxoVdx6mCJqJ459h24UVBGARg1oT9v8AxZ6EtrJrU1NSDn/Y/wAuB0ItC0dalPDCKVJZJwVVmEn3&#10;8dPLYpLJKmqJor2aF3/AuCvPtAwoc/5v+L+3pepBz/q/2PTpXR1AJqosfV01YsZSmxcNKiCCGoqH&#10;Mkr1czKXAdgS0VyhAGlfbDIPxjT6/MeX+rj0+CanSceXSopvHT09Lja2YVVRK/OOIikovuSNYeCO&#10;G0to2F9f1AP0Hth1B71GP5/n1YNQaGHTvj1VYIYhklalpg0ry39dHk6yXSy0VM4uw12UIxtc3PtO&#10;49OP+EdOjtzWv+Q9PU0uRoomWOrkWfzU6VwnoqaCvaaOUh6alp4VDFm48mpCrfXV7T6VJqRjy6uD&#10;516z09XBP5/4f90s8f7ctDU08azJGz3lWnWVdCmQmy3AjjHJ+qn22ykjNOntQzTj6Y/y9O8sVRSQ&#10;vE0cNOkJFc0tV/Dq+OKpaywwFptWoqmos6gqp+j249ssFJ1AVP8Aqz/q/Z07GCO0+X2dOlFT5OZG&#10;jXISTRufNLHSrSO6006+WomrIZwY/FGOCsehzcEWv7bJpginTvT3SU9ZWU8U1Pj8dROZzBFVCqgk&#10;irKeQWglgqJrtGVIXyA/pJCgm3tpuIz/AJ/z60enChhIjEsUAesd3WGiJlDz5GCQxzRNKTeUMRxJ&#10;/r249+weJoOqMQM+fTtFTm0c9eFqp6VCstDVQCVPHUThaqkjeiIDLEDdWJ9A/wBj7oStaDHz6qxR&#10;h8+lHSstHUeEyQ0eNBq4qeCtjSd5jWx2kIqaYhljRPQt0ub/AJ90rXyz69NdclggDjG0bL4khQwL&#10;TpVTeakcgpLSxxxhiwIIkilCqbC9rX96LEmvWga9RYaOmnlrPGGilpdMMlHkaVJJaGH/ADkngqJF&#10;KISl2VFJAF1sLX97Jbz63nprnoKZWWJYoKfHJTTQmsiZqtKunma5i+2kKmcxmyGO7gE2A/HvQJBB&#10;HWwK9MldtySKioqKlp5oKlK2dnkeWKOCnxyRioEDkBVURg6tAAN7gXI9qllp3H/UfPqugEUHUas2&#10;5ChEXmhlWRIJqedJxUS1LQf5Q1I8llKxra4ZzcsQPp7ss+K8B1R0WnSHzGLjr8pVuKSkpWjaWqjS&#10;YJSJFUJGqT11TPKNPkIv+2F5sP639upMwQZ6TMqu5+X+r/V8+v/SugbLUkbRtT1pjqYtKTtErmeR&#10;Qmv7d738YH11X0/4j2/qUdIU+IV6xHNR08avIZvHI4CSh4mieNybMwUaVJ/1V7cX/wAffta9OaEG&#10;T0n8jlFEBMTmWOohaBTSzkRuEfyJ+4xJuAGtpXSb8ljYe34mWnTpkCr0HuUyyoZDLFTyr5IVRHm0&#10;1d6gkXsCQBcH1kagPr/T2YRlSAOmgVfiM9B/mc/Ki1Hieopx6VjYu0KyVcDBGgV7EqoCiPngk6rD&#10;2+I16rKQF4dBpmN5v4FqJ5WpaeSokM4EUWuJ5m8bQNU6fV4xdo3CWb+vHvRjI4dFx7np0kZ9zxVL&#10;TimampPA+oVMb/dTyxSv4S9XR+prW9TMGCk3tYG3u0cZrXqytU0/1f4P9X8gxyZsqKerjqKsVdQ9&#10;ZRCGlRCtaIXP29RVURGsDTwwUK1r2FvarSNOk9OlqinWbF7tJiqJmq4VkmgVclRRTx0UsC0jealm&#10;hSs1FiRdJZNRJa2n6C7UkKPxHWulBRb6FG0fmjqIERldFaFa+nAe7T07iNY2RzfWhIPHPtBPZkZX&#10;ryuPXrg++qElFklx+qpqAtLkGmq1f9pvEGmVVCR6V1amKgGx0/W/tKYQuG6vrrw6n02+C9NSisyL&#10;NE/3dRTTyy05Wqp4zppo0hjXXAJhbTrNzfn2neFie3qwdR8XTfVdlx0v7EbQpKY3jq6FF8dNQySP&#10;/naupUclUFkuSbm/0v7YaJlPcOriRWyvSMruz4PJKonLzShjUyJNPIUZuKatEBBEZvYMXYBh+nj2&#10;y8bk1A63RDlj0FO5Ow6mplmrE1Q1ccpcVUMaJR1Mj2jMpmi/aAccJF9Lj1GxJ96Fu9eHWn0KMHoD&#10;M5vyrqfNXwyRTEwqtLWmbVBXR01R4nimkZtU8o5A1GyANotb2bQRKgAOOkDOS1fTpupN25F2p6h9&#10;DY603kpoYjXUQenBWOdMhVJ5ZVUt61MlgeFbm3tcgQjp5O4dK04dMtRQTU9q6OuRZ6wPUzJDEY1/&#10;yX7WnYGRZltpNmIRRf6W9vCIOcdGVsQq06lS7RWsgpHV/E9EuowNUadNMjGVZJJUFqh43N/EORwp&#10;9u+AtOlIkYcOpmL2XMmqeOkjyS1ofRST0cRedG9UyNTj9EbgaiGIP4X2w8C8PPr3i6ehfwWy43Wj&#10;kggj+5XTXCpMpTVN4rIEWFFaLxkiyMlvp+efZRc2Z1V9ekU06Lk9Dhh9pVLGjp6mlqKiSMus2RCN&#10;SJVS1MemWJdJVmkCjSpVmU2DEXPCUWLHNMdFb3sYOOjJ7L2ZArpJNQSxRmnpqQUxgkZrKCqOzR3j&#10;kJGnU6RqLAHUfa+OwIFR0hnuzIlB0bDZ+3FoaeGFodBiiVIWqREsQaJuBKqqwY6SfVcHki59rIrW&#10;gp0l1tWp8uhDSkcROoPo8c0QeVFVHWP1RfbRqDYj+yB9fzz7e8Erjp4MGFeoVZGI1fUslzHE6MiF&#10;2mkRv3ZHKi4H1JH5t9fz78I/n1STSRnj0g8rWymN0jKPDUTTK+lSGEkbapKfyAelXBUXb6WPPvTp&#10;pyOqx/F0EeaaujDRGOR44qVJJIoUV0eFgWkgnZxqYMbWGokWuOPbfSluA6TFOKjxwVCwtFDURsEl&#10;EjzqzI2oROy+pSBdVLcH+o9644PVOu32/kaqakljaOVSWg1+Hyp40PlgkqYQVkQi5XUAWBuVW1j7&#10;cSBvLqkmQAfXp6x2xHnIq5aCCWdk1MJIXaJWL6S2uQALJawGhCVH1Iv7XJbAjpllAPGvSsh2XLAI&#10;RURNJMER1iSIK8a0z6oFDpq/b/qrM3+Bv9Hfpumiqtw6WWOw0iyvPFHDHEBEZf2lDKQhkcXVWJZm&#10;+txe3B908Aqa9WVdPS7pEdIyCFMbJCftYzoQIt9Md0H6j/vBAv7aZKZ6t0oKaqqjZnibw2jsJVES&#10;qxcIW1jk6bBih4/2/tsgdXUnh0p6eUhY9AVSoJk8A88eq9wyswtq/NrDiw9p2WnT/T5AQ0R0tqXm&#10;MNZAo1Ldg2gahc/6r88Xsfeun+pPhJ0aYmcaVULJpMrMFAjmCgfT+o1e6v8ACevdSvEWA8hkcqNS&#10;goG1gixUhgDZT+QbH6e0/W9DdNVZSIxkW8ixzKCiiNDMVItIhJHH/Bb/ANPbqvilM9eoQOktX49Y&#10;L+GJRaMESRWbTpJvKiPyCOLr/r29u9axXpE11PI7FqjVFpjdWkjvqlYDTdkAIewuCCLi/vYFTTrf&#10;TCcZJpXxFacR1DSKFj1tqaOyxB78+kkFio/H597KECvWun3FCpE0CwRhrMscxUBjIwB0E35EbD/O&#10;Bhe9gLAX9tv8J68cjoSKLWNCzXM6iQ1CJGrGMNcBhYEFRxcm9v6+0/WulRAGlSM6CGaBgptqVlAA&#10;aMAcAj8f6/v3XumytWRk/wA29yFYhdIlVD6dUEwFw31Jt/T37r3QXZgGKoeOJWKMfRIEZyUJ/Zb1&#10;XsQ3LfS9x7u/wr149JGqxcjiLVBGy6nd1NQiBTC5OmN2U6Xve4+nH+PtOwqCB0+nCh6nJh0Idkje&#10;MyBZPHGVdQHtZiACvN9I08AHke2/CNK9PCTOcdNrYt6WxsFQyFHjlhNRC9/WiwqFBBS5XXc/gBSP&#10;flQqwJ6sNBao49TqGkaYKRHL+xIaeaoukLMp/cDBXAQA3uwH1/Ht6tOnOlAuLkMEKxurGMgx6ptK&#10;zl+GNTBoF+brcHgX4/Pu/iEdVZainTl/A1iRhEyKI1DRCOnjenLgWMTQqLf6z/W/1N/bDSqOPTYj&#10;FcnpNV2JhWMyQ04jaTXZYSLMzKfWsV7kg2uCfpf2XTOqgt1uQgLTpGTwFZhFTSMj03h1OqtNZ/8A&#10;dw8bWPqN/wBPA9lTupNekzcOnWGhaUGRRBLKJDom0lR42H75GpbCxul7f193R161qHSwxFA7w04E&#10;iq0Y0B2ibzlblSnklWzCxOlv6/4e10MoPDq+tdJHr0vKLHO50kJIQOWk1IyIBpdALHgAfqU8Hnj2&#10;aRinSV2JanSpxuLIk1SeIEJpWIRXYvqJXVUHVrvwb3/3n2+aU62ten6HHx2XSFYFwVLSAugPHi1O&#10;OLf0DHj20VU9OajTrFUYyF1sYwFRm8bRqFeSO91R2uSDe5YW/wAfaaVFFadXDV6TVbjo/PK6lYVY&#10;KCCt3IZQGCt9AQOW/p7JrhjqNOrUz00PQ+JhoDtoGhX4ZgzNYeRQBcj8W/1vx7D9xOQ2enE0+fHq&#10;MaVgzB0OtI7sx0rKiyenxjSeUa3F/pz7LXu6Ejp7HTU1GQjxkKrKzuianjUaQVZoJVFwVv8ApY2P&#10;FvaJ7qlerDJ6bHolf9op5k8YR5WYNfSBcNIoWwNrhiDb+vtG14oOenNIpTqG9EXE8skQYxQKrR6N&#10;cROrh4nXkjkH6G5/I90bcQBjrWivDqHNRxwRlmQfqZ1WVANLk2ChzdkBI49Xvw3Bn62YyPXpN1WO&#10;gl1EwxOzzJFIER5FllksscBYWP15Yg/UX9r7e7MhEa5J8uk8gQZby6GDYfQ8mcaGvz2qOljdKqHF&#10;ooDGUnUtRUyMLliCQ0dyPpfn3IW07DJIBPcfaB0WyM0lRGcdHQ2ttii29FDDSQJCqKEjRI0jQBFC&#10;j0rYfS3sboqRRiOMYHVY4lQ6vPoQmmaNALD1C39kHj8AD8e2tFcHh0oLVFB1gWVfqwPALWHP5PPv&#10;xSnw9aB6SWdr7DTrCBQ7E6VHIHABb/D+vtRBGOJ6TyvTI6D5SayrsJG1O2nxqArAajZ25sP9hx7U&#10;SkRoS3TKVd6noWcHCaWk1MVZgtmHHLDgaQ31/wCK+w9OVkcno+gXSoJ61cv+FD/zVj6y2VD0jhK/&#10;RldxbfranIU0blRUUs04p1jlePkC6MR/rj2HbiB9xvBbp8EZqft6RG7jmuTARgcOvn953MPU1E9W&#10;PuZparU8sij1n8lUHIJUk8/n88+xIkegaR5dCCBdCBeHXtvUM+UqTPMsaSK1L9t5iA2l5NDSPDIB&#10;wOLrY8WH596Ypq01oP8AV/q/1UEpe3HKEvNW+Q2/CNWXUTwpX/Vjq5r+Xx8aartPdgmqcfGMfjWj&#10;NVoqIIhUSJMJYxUR1Au8JQuSylbHSDxwADzdvn7viKRYllqBxwtKHNBnyGTwOOu3HtBsUHIHJ53J&#10;4hBNIBEumv8AZrUA5GdVaJTyr6L1l/ma9WT9Odhbf2njMbLTJlcOagSQwinx3hNU5FQpgHjMshci&#10;SReCRe9wT7Scpbh9baSfWNmNsVNTwH8sY/Pyp0Effz3Cih5XsrZZCHnZ6nURRBgnTwrilaVAoCcD&#10;oL/hnJU7a3GkWZyVSKengeel8KpPSCq+5DJR5ANYgE2McrKRp1cge1e86Zz4kS+nHj+X+brn1v28&#10;ePe+C8zSoq0XNRjyP2cFPoOtgn4z7hravf8AtWXEOtV95XJDUmpU00k0Qt9zRTRoNPkREESuv14v&#10;7JrdDHIAePUSb8Vkdx8j+3062LdvwSNg6Bf90SQ/cIhIQkykOY2I/AHpt+T/AK3s2YFiK9R2zKhJ&#10;8z0JdRHHBt+tR1MimmSI06OPG/kBQgtbUFYXDi1wf8b+zGgEFD6f6v8AV/xQKQ2q5H2/6v8AV/xQ&#10;KfmsapqJYU8kjQLaCZjqE0SSEyRkEfpBNg1w3sC3sYaQ09eh9aSFIgxPHqVQRqutZfDRSO4ZKeON&#10;amaUMnBqVAtF6Ra4NyTyPz7SKoXpUzefHp7q7SJHE4hZllhKzTH9yP1axLFHEoKk/pIZgAbD6W92&#10;Jrx6aXqZDJTaypdAGisQSzI8RcjxK5HJB9Rueb/kC/t9CgJA6adS1KdTqAOBLppmCGYwxtGEQKAL&#10;E/6q8ik+ocj6/wBPbkYC8OqTaa06VFLSRinYvTaRoUKD6pIxq/bAJANyf1EfVh7VDhwp0hc549Qc&#10;kwUmIpO86vHLIzaUEbsPS51cmxvyP9b3Vz5dWjrTpIV9NDOgZuRTMJEmhYutP69cqyyi5/J4VWt9&#10;faWUVH2dLoWI/PpNzUkVc8ItCxq9ZE07hIyUGl9KRqDr0i9zYEfW/tA668Hgf8nRlE+kUPl0hNw0&#10;VLHVwSIkUsVI0shjMw8MUIXxwzfbW1S2YcgMdNhYeyuVQHx5dGtuxKmvSXampYopkaGIzy0rlnhi&#10;8UInlkDMUY3bUV9FyBf+v49sDRTHSmpPDoN920wBnqYKQ1CrFJFGLLFIFC3SnqntYCxBP0LcH2zJ&#10;EMsOltsa9p6L7uKSso1qcrDHTUsZojFTtDVmUR1PisxmGlgoDXYEk8/j2VuCOjRY1oK9ABufKz0N&#10;KKXMUqfZy01RUvJHK7QVVbIqgyzqB66eRfUDH9Bwym9x5FqelEYXgeHRQOylqsz/ABOSmfDCQRtR&#10;VzlE8Vfj/CHLUsVIPIYZECiz2Or9RHIBtagIRx/P/Vx6ZuE1qaU+f2f5vTonW7IavbyQvBBFl5qm&#10;kp0hoJKVpdbJeN6ioq42D+NIgVOiRradI+h9iW1Ky/0QD/q/aeg7egxgaRqxgU/mT6AdF+Wo2lW1&#10;U1NWPHhMzRSNX4uvSN3XHZQyn+H0i1RUxlZHuYZKhNSiwViACTxUlVaqdSnj8x5/sHRATbElXw65&#10;Bxg+Q9MnzPSgoews9uHJUHX2TklSqoaBKZ8nXPJU01LF5DFVmeRfJ5tVwmpzobWbhWPvf0UMKm5A&#10;oCa0/wAGPLrf1jXEn0TCpAoWP7D8j6V6S3bfTy7Vw6ZHGwYitlpIkgkNHTtSZGGGoBkkrGo2urKb&#10;sAWJJH4t7Mtv3LxZPDeo8h0V7rtPgReJEAacfL+Xn/qPRGslDaaqqAY4UhTw086E0z1MyglmRSBd&#10;rXLggKb8c+xUmgoFPQJkBGeHofXoTOvu9t/7EihpKeuNbjAVm0VA8iUzlg3o1WYKbBWj+vAt7RXO&#10;1WdzlgKnpbZb3fWI0gkj06MFQ/N+myxkw29MVHUY0vEqxNW1sENLLTSiWNnVtTPFrF7Elz9Lgeyx&#10;+WFHfC1Dno/tudhmO6TH20p59DztntvZPZ8VRR4bM5GiiyDJNW4SCjw+TKS0rLJJm0+4YPHTAKBf&#10;UJRc2J+nstk2i6tGBdaj1yPlT06P4d9sdxQ+G+mv4e3j6ivl0l9x0NDlMnWrTZ6jqcRXhS4nqomr&#10;8vMsPhXIPH44VcpJpT0C4F2BJLe1cUckagspB/1Yr0gmlgkdlRwwPzFW8qgY/wAvQOzYLJHK1UUk&#10;dNIKajfHf5NNTfbwxabvXNVVGgSTjkAR3ZRa1+PZhVdH8+iwo3iEegp/xZ8z0jsrtOeOpDwqIYTj&#10;hPKJ3M8byRP5FkpZCRpL8gJJ6xY/j26rjg3TTxUPb6dJhaKWZZPvYY3pdJmjlSRjHT1wX/KGkiUa&#10;whXiy+knk/X24SBw49UArUcR/l6S8uPqI6KoqdDTxx3YLS1EQcU4sghkjb6B20kH+n14v7cFK56a&#10;KnSW8h1xeomgmpaqOSaSdZInCOI2WlqIjqEc1OV0kqLkEX/wHPv3aRQ9VBIIIr0usPuI1NJN56nx&#10;rHJN4qmKJIJmmKXJqInDO/jZiIgxDBblQfaZ4x5dL4ZdSHUfX/B0oaDJS00tROJ0EFc9NNR1VVNV&#10;LIklNH46mDyyesvMFQAKFVbA6RbhO9PPpQtfsr5/l/l6XWEyIqC0xcuaIAzpQ1IglnqaiQrf7zSF&#10;spu6rKWYlQQPp7SuaYPn0tgCEV9Pnx/Pz9ehU25VR1ssUk1MjU9dPBDT5DzNMbzn7VwkCgLEBzwL&#10;t+tiR7Lbj4Tnhnh0ZwEM9WHHFa59OHl1Yt09VlMdTO8MkUFH56QZeogBjrZYYmhdqTw3eR0lYrEp&#10;W7eo2sq+w5MVDn55+zoT2+lkFPI8ehazL0NOkMUMFTKkKAGZXiMgq5QUrLRjj9z9Tk3YORxYAe6o&#10;fLp1hQ9NWNTwxzeRqyeaaaOetq6AK0UKxxloZp1PLunP3aMoUlh9Pr72rmvVSuKdQq2oevIC5CbI&#10;wSRVGQSOKGU0lNRwOSaUgG8bSSKX8JkFuQDYiytDWh6oR0w1pkp4qPOQw0MiwafNX00S/bTxSyCO&#10;qjeCDS2qBWVmYEqwXTI1wPaqIVNOmXAXJHQd7pnkfHwU0NVJPQU9XkZ42SWeSacteQ1ESxiMsy6t&#10;CiRgCPopPJOYVp0XXIqv59A1XZuCORadKUxyRznyvU2pRRUk8RYVjUYLGGFgCuryF9Vyy/T2uj49&#10;E8i+VP8AY/Ly6a13ZSUKyVNCyUc2SoY8hJM0cxnAp5DTCXH0o/cmKoPIjtdSACRz7Uqpbh0w7Ad5&#10;8/8AJjpHS79qJZ/BQNrpZZ6iR9Qkp4I69wUoa9YIQIvKg1yWUgajySPagIKU6Ta9TaV/2escWZMk&#10;E2Nya1n29PBHNWZWsrXArshkLCGOroUPkhuVLGV3sBcagDb34inDq4BNVNSBxPqf8g6caTLzMtUz&#10;rA1LQsKanYssNBRVU8Ajjlid7VCvJDzZCUdgsgZzx7bdqCnr1fwjSo4fy/Lzr/Lz6eaatq6apnim&#10;oZsosdDHSV4irpYkqnyCeKSLHSSKnkCxHXNFP6P7YCX9sglTjrQt9Rpk09T/AIOk6staaeo82Qr6&#10;aNZH+0aaIQVYoYkaGop6WCMk1FNJqYJKllikAa/1PtzxMfPrzw+YqKfKn+of8X1gocdkcbX0+M+/&#10;loqKvgMqVOQQp4amGzrSTRNrQtMShMmq1+LG5HtNIynjx6URQOjFa0U8Py/1cep1HWVWPnnqHho3&#10;NfIqNRxyCkSnqsVJ46emAexmkYrYg2R7rbk+6HSeHl06gKkkgGv8qf5+l8tTHmMfjJqGrENDV1cc&#10;2Wx8EUn8QhmN5Ho6V6jS6SQN6rRt6TcA8D20xpk8fLpWO5QV4ef+bp0jyUrVRpEkycdBVRQw0qVN&#10;XCy1dTHW/vxTDQ0njjcMq3jOsWBHF/dCVIr59OUFcVp5dRJ65kevr6lppY6ySUxQYgR13ganqC8L&#10;NQVS+JxJIxSRuACQbBV91+zrQp5+f8uslBW5jJnGUjNT0VckdWclT1FPTVtTLT1CGI01NJStECql&#10;VZViUnWPW1uTWvl5daoxoBT5jBJ/zdOtDksglBj8XQVVHQJVedsRRPSS0RqZ6KUiQ52mRWXWrArL&#10;DIxjY3IJYgm9FJr5dWVarQH7Mf4fn0qcRjKushosgUmqp5qfVXY6phYTQZlJLVNY00qiT7aAoCXY&#10;hCAgHA96ZvT/AFDpPpHxD8/t6a937vxOKkQQNU5CpgeVpKkiGWgmoak+N46ajpmbyIz8iQ3YG7e2&#10;wCx6Q3EsatpbJ/wdD/8AD7C1G/O59seeFaoUcMcxJpv3/XOsBghBsBoVwsykauB/aB9lt5F4kqRq&#10;eJ6I94lWOBifTrcOxdDHisFh6GJRDFT42ngCqihQUgCkGwJBsByBb+vsYxQrHAqDyFOoVumDymn+&#10;rPTBkahRoDECMOE9a6TybLcgfg2swA9l95GuivSTpH19ayAktos7qXZdKudR9IkAHFv02Bt/sfYG&#10;3RzGtB1tHFadNT1pezFlAUlEcuQPGf8AOouoeq541Eg35/PsGzSeJx6Vq9BQ9QaioCDUqW/d0JGS&#10;dS341qDcspI4/wAfZdIxBqOI6fBpnpL1rsz1ELKVjLKGWKxZzcvIz3HAUE3/AKf72iaSuCePTgyK&#10;9BRujjyPGCwdJEWojVWSKLXpliCovIJtc2H09takBr59I5MN0Au6J5qdp7a5TRwSiTTGFiaRgFpq&#10;pIVubLcAAfT+t/bsUx1ADplzjoHsVuyoxuShpROomnlqGkkU/a1AeVArSSykCxNiHiLC55A9m2ty&#10;temVZfPo2/Wm7amoWBaXXUcxxWkcFomW4mhZZApOo+piykn+pHssl3SW2JCnrfho7g9G3wm5JXjg&#10;VxHrLALYC5QDSwQkCwUcMAAPZU3Mc+qp8+jWKLAHQtYLIrIiC6MLuAgB12Y8yA/kE35I9jDl/czd&#10;SCp4n/J0oki0rXpfw1ACAHSx0hmsFuD9bMD+Ppz7liEExqT6dI6efTNW18i3YCwEnGvTq9fA1X5N&#10;/qSPZtao5yOkUh1HpPTZyaIuoWOQqPUqldWq/quCOfxx/vH4Aiit5NIbpskefSefN1TThYSpvIRH&#10;IjOG1D8amUhgD9eOPxa3tUIaD59Mmlajp7xs1fNIGlZUJcxuUKBpGADKLxC5tf6m1x7VpH5AdI21&#10;Vp0IFJIaMI2vySMoAVALEA+gfW3+w9qFgrx4dKYl0Zpnqe+Z8oXUFAJKl4kDAEflhbgjkGx+vt4Q&#10;imOlIao6bpHEnqUKFZW4NiSL21Ff9t72yUz17Fa9RPFrtfxHV9ebLZvweeDYfT3TrZFRTrKilQbj&#10;gBVUqR6gp4DgmxH+8+07/EetdYahlSys0YYrw1gLc3a1wSLi1hb22R59bWlc9NH3aRltROn0kSK3&#10;puv6mcW9LH8KR/j7SEljU9O9OEVajD0sAXPOhL6iT6Q3JB45IFvbbPTA6dQIRQjPUk5EKhb6mxRU&#10;KiMtfg6df5/wJ9tE+Z62WRjXqHLll1MhYADSL2CX0j1BlsOQLi3tPOFpnps08ulBiq0SHSt7Wj5Y&#10;WX6X0/1FubX/AK+wRuc/hkgefSy3o3HoRqB00L+CeGNvp/rH2HWu4yKDj0cJHivp09IVFv8AACwt&#10;yf8AG/tnxiTx6VeGOpSvZdP5BP0A+n0/P+t7WxNVaV6aZdJ6aa1wt2UEsQ1uByPra3tXFp6abj0j&#10;qutTVbUo0kC39q6gcAD/AA9r4qN2jpKX76evSfnyQDNYXAuDcWHp4sy2Bt/rezCKPpt3pgdMdTkF&#10;+gEd/GCACS0gP9nn+v5HtfHFXBHTOqmfXpM1mRMj2TyBYAT6Sio7EG6gnm4vcXI+vs1t4lUfb0y7&#10;UGrpkhbUFZwl3lBTWDYEeoLr/P8AtPtSyimOmWbWK8KdPtGNZUBom5ZtJOgi/GsMRYW4tzz78EHn&#10;0/Xp5ikCeMMqqONRYjSVX+1pX8n+vuwUA1HW1+Lp2p2K/wCpJIIUArfQ3BPH4sOb8+7gVwOnunKF&#10;lINgwKEAhQGYn+ySTxx/vXv3DB691I1AWtZbksSVF7gcEf4fT/Y+9dVb4escknH4XUygsf1Nzf0r&#10;bj/ff6w8OmesbzICWbWQVKnTbi35RQCDYfWw92Jpw/1f6v8AV8vdeEisEva+r9WkBWAF7rcfW31u&#10;Pe1Yk0PXusgK+lXsWJJDEWLD8Ajg+3Oqtw/Z/h6y6LJyFJYj6AD88Ko/r/vPv3XjxH+ryPUKeEXB&#10;Upfk2JC30/0U/Qg+1CfCOvP8B6T1bGmm2gi7/XSFYKeSAo+jA/T+vu/SY0pnoP8ALogClwknj1qA&#10;oAZReyvo/qb+r3t+mJKUx0Be6qRpY2WyFtbQvIQvFPMdKai4+n4P5/3oUqRw6TkVFOiG9q48EVVN&#10;KAadPvNFOY4oVRi+l40nZb2ccqgOr+n193bKkHz6QuO+vVTHc2GRKiU1lDPUVFNURCG5TVUO5eOZ&#10;Za6EEUuhmJXUp1AHSPadQEbpLINNekx1RFXxfcRyfeFoamFBBLDSPj0plYOPA/oM6AhX9K6yLtbn&#10;3p2UtjrcQPEdWldSblrovFLVRNF9zJS1bwqojZTIPEagKVGjVIAyE2JHJ9o7uyjlUkjiOjKFfMce&#10;rQ+rM9NX06Iup2VoYW8tl1lVGqZZR9W/FvcY7zaGFitMHo7tZiTQ+XRusQxMMf0IXSPULqWX6An/&#10;AA+h9kMdQ2OjxRqFellSyaVXkazyWY3ub8Kur+n49nlvqrjrZXT09RTAg/m3Oq45P9q/+w9n0Y1Y&#10;PVG+HrjO4MbHSABqN/8AeQBwP959mEHa1OmJPh6Yi66mAC6hdCpIBS/+J5+nPPs+i+H9nSE5z1Np&#10;mDMPSBY2uBYhQP1cgW/qbD29Q0r1rp7pSutRY3v9SQy2bm6n8/191f4T0+elBThFN+SLmxH+2N7e&#10;y2Tz+3p5dGkU49OSNYfgkWHI5tYfQ2/33+9oJeH59KF+HqRc8C1/zb6avzb2Xvx6t12QLn/YWFie&#10;P99z7K3ALUPVxSop1hkI5VeAORY2HBt7LZs4PTg6b5iCCVsR/Z/1vz/vPsiuWUV6UR/AOmmZr3sA&#10;Tyf9f8H2STvr6t0y1DA/Uc8EchTxzzf6+ymWhb7evdMU8tntfk6iSAAdN7EG3+t9Pdc+XTEvl1EP&#10;0vcKR9CiXYqebBfapa0qcdN9YSlhYAkHldRVQD+Qx/3w9+IJFDX7evccdNlTAo0jTqJUlSWZvofU&#10;VB+nHHHsunQEZFerRha09ekfXRKSSDqUMw9IJVDchrm3Kk3twT7Cm5qmksprTq8QqekTXKynxlFN&#10;mZXGkWDA6kJtbj68e443MuCRSo6Uae6g6ZpYVfS1ihtoMZJCayw1IR+b/T/C1vYWlUNmtPs4V6uB&#10;QU65wIytqjQm2oyMoGgf2RdT+R9L/wBPdlJwV8utn59O8WggRvYpcsmkDUdJ4QWubfQ8+1segjS3&#10;AcOq6R1mRVuwP1caFYLq4K2ICIo+n9fayNBXT6460Foa9dvHf06l9aIh1oYxL4zbSQASCBxz9fem&#10;QE+R+0cadX6b5H0uBeMyMXUGMBlJY2YlrE6rfj6e2CwD0x+XVPx9RJJbB1AYxGwHI1ar2J4F7/09&#10;slwO3y8/Wvz6seGOodWq6f1KVI0KdXI45Av/AI/U+6sFOBw6bz59JSocRRSlFdnS0nH7Sgk+ofQW&#10;P+x5/wB70rqqHT5dMy+XSUratI5FlkH1ayuGFgXjOgOt7Ob8AW+tvdTIOJ6oraOkxKTZNZH7geaV&#10;HWNXN/SmpRyB9VUaTyPaeuKeXSqNq8OmEGFXjjVyI7O6qiqpUSC8pZX4sFFyCTYW/rb2keSMEqPP&#10;p1fiHUSolN5AVJaSWNllqI0JaC3qPjICqdIsNQUW/rf2WXDqeHT0vw9MbO3ldg/mQsTAzkqF1KRI&#10;WiU2CgfpJuB9QfZJcZrT59J2wvWf7kQQU6SELqQmGUBS4qnJ8JeUgG7Lq9K/Xj2XPkDpBPj8+oD5&#10;OEyABUj1C7CJD6l1kPVMSDduLNf6e0jRE5p0n1DrGlYgYMJHKmRkldQ0IRiCFdltqIB/UQLe/LER&#10;nrdacOniOtjeMuGp5Jn8Syra8EaqbO8Lv6tLGxa92/oB9fahENOrqSTTqek1injjaFmikljRZSi+&#10;BTpuGUW8j31KXAKi39falYunMDqVDVpTgpDK0kJUCT06JWIPMbDTYub8uLX+oufamNSOHDrx6zCq&#10;8zxRSLLGqgTtpZSXTX6Nckguw/AAsf68e3ePHq0fxjp4E48viKfsi7xmNQFAYamZmb6l/wAlfp7V&#10;oaYA6UDqRSuAI1UzLE5Dxy6QnnBJEvlR78D6D8n2phJ1BR5+nTfkSfXpEbv3tBt+mZ1roPCGYsEl&#10;enmAhBP7RAJIH503sOSLe5m5A5Wl3SZTLGWB+XRPuV+tvHqrmvRVt0/KOmppaymgmbIuscqaKURV&#10;dPOziwP3EatFcL/aIXVY8Ej3mBy57PwiJJGjoSPT5dAi63+QcDw6LLun5QR5zJ09JQZGSGCnEep5&#10;ZKqNXrKaK0EFMiAlnv8AWMmLWQAEI9zTy/7cWW3gOyD7KdEFxvV24/TqegkyvaG4KtvvZq2af72p&#10;XGyUs1DHBXT1EpNRNJLCpdEkC/5tXFl4IUN6hI9ns9paqEiQfs6LJLmec/qmv+ToP832FlGSqEE0&#10;kVTWVBKQM9D52p/HoaAzudE+lQQyW9J40H2dxIsZFMU6RyEpnoG9zdgVFHC1Leabz0MtMqpIgpnE&#10;7eIY+J+P8rmDDxiK8ac8A8e35J/DFOm43Z26Buv3m1TlfAVgp327E8LVEDl601EpWOaBgEKvGASs&#10;raeCSefZc06s1PTo0RO2o/F1AzO4kqJ562shhgqSKmHCSPSKJ4KWljEKVT09IwYidiR6mBB9RXn3&#10;vxVyx8+rrF/Dw6C/KbjyEVEzAPOKWiSBXloqfIQBTUX81PE1tSwkljLGjNICQwNvbMk4AJ8urpa6&#10;m/1f6vy6RcmcnpaukWrpXLz1L1WJlWjeSFoDDaBKV2YRytUMGJgaZGFhoQEe2fGAYA8fLFP8n8v5&#10;dK1t+zt/w9ZVzlNKytS1dXNTT0dXJJHOkkjRvTSCWoUw2UQ6ZbKxa0mrhtQsTYSoMqa8f9Xyz+fV&#10;hERxH+r/AIrpnrdw080rIlKlZVSQyIIIAZYjT8SzQw1KWSNlkCvKqgDi5LN7qZk8hnq/gnpN1WR1&#10;q2Tmq2xklSz0/wDk1HxICVJrBOw1lIrcqQrOtzY+2Hfi1aV6dWPGmladTa3cUUM1ZElbMsEGIoo6&#10;iaeGZpslFVsDKklM3Cxkj0FNJS+o296knFccAP29a8BTTFc/s6TuS3PVyzNWBY/tIJqaCi8FQrh6&#10;CkT9+mkBW0gqOCx1FhyQb/RiS4cmtaUx04IEpQ9JOp3dLWTNJUVMkiRuFagDK1MMc4IFFDqGgOje&#10;rkB2v9efaczsTU5/1cOnlhNKgf8AF9J2v3TTIJonq5KeFaianiathEMuRMsQ0xQTqJGpip51yRj+&#10;hYg+6vMtM46URQupDA0PQq9cfIfeGF8eAxYlzYrp8Zt6gw8UTCJah6gJaGYmQ+WrYqrfbSImkKeB&#10;6fYO3jbbcxtPXIz/AKsf6v8AAMtn3+5sv0JiWDeprT7PT9g63h/gX0m/SHQO3jnadId0ZrGx7mz8&#10;9TRR01ea3KRCvNDUyIusmIt49RsSR+ke4+iXQWc+Zr0OfqXuo0B/IfL16ETf+ZqcnJkRKyNC0sZe&#10;R9CzwpIurQfoGX6hb8D6Hk+wdvN14zsp4DocbJaLGgYDJ6KRvuq+3QqlVICGnlVHiJaNRHb7bSP0&#10;kE/pPFje5HHsETg06H1itDTqszt+STH5bzy1CxFhqkmSdY1rqaUmepWOnkHjupNmAAZgBb+gK0FW&#10;FOhVEAUB6I5u+WrqYoaXIBI1pqqVMcyRlqbKRljNSwZelTSrzAWMJZhe3qU8ezeBQO4Z/wAh+Xy9&#10;ekc4OkA+R/I/b8/PoFstRSSMlEzRT01IhmVaOeSpSkmr7md7Ui+WFon+pjuun0ab8gwjYKNVTn5Y&#10;/wBX/F9Eky5oOAzj549DTPyzw6fMf1/mp8RTV/2TzU8s7yS1uFDo9XKyiMRZWibyVqFkFvLFIv8A&#10;wS/Htt7tQ9CafLy/I4B/n0/HYyFA5GPUef2jiP2j7Ogm3hsamyFLK1UkWMNTTZEPTN5qqaSEPpoj&#10;XRVnjFNEWFkmfxn8Hn6GljuLRSaR3fbQU+z1Pr5dFm5bPDdREsoUkGnGtPzwB8yAT0Dez9zV/V2X&#10;psRkMrXUVNR1DJisnFBE9RB/FGCFaY06u4hQajMrvcgEHg8SDZ3KXEYcY9eos3CxezfwX8uBxnPR&#10;wcntj++lOM/tiXHS5VaStq89RY2dGpclRQQinWtplZdCrVMbtTsdN7gAH2ZAKyDTx6KX7T8/PoK6&#10;OmzNFV038MxzxRsaenmwUNMv2WKodBppMxAsf7piVSQ0atcPY/Qe2RpBz00WNAV/4roRavZWNqdt&#10;xvDF/wAXXIR+OT7WpQ00aTeCOjq3pzpikcAtIv1a66re3CgIqM9OLQppPn06YOPfexqSvyUEGQWh&#10;jSSGOOrjkqFraKKU+NDAPLErQj9uAiRXBN0HJPtmS2hmUBxx6M7G6urIlkY44Dj0OXU/bGN3bWQp&#10;l8elPmJ6RI6UVB+7FF4WKGSimLSGIC1qoGQuh0sw9h/cdqMS64OHQ42rfo7o+Fc9rftz0fvpfOUm&#10;IyFBBnqRKKKuirlpclUU0zU8kFWCpqEr0A1oHOos5cAH0kC3tDtzLHP3Dowv01odODX8iOrDsfHT&#10;yJj5JPt6iOHH08EEUFSsi1NNCNYp5Z0NpFkNtKltSgcf4jFaEA+XQPcZIHr1GqsUHSprRRySIXfw&#10;TtoCUiyMImp9drvoBOksotb8+/dbUoDQ9M7UyU6yrXpHFSU00DxyI37M0UB1MCzDUzaj+lrBjewH&#10;v3TjaKdvScnoqV4qeN4pY6iKR5B9rDocR1EpnjCtMCr3FtafX/EDn3sUJHTfQHd1dZ0/bPT3Zuwa&#10;6hM9NuvbFbjkgpqiKmWkeK9bSyyGUG6LMgaV1BJPpHHPs/2S9jtLur/C4p/m/nToPcy2v1m2yRcc&#10;H/B1pK/JnbVZthsc9dG0tZiDXbcqHiCxD/cRVGjWRHA1AEchOfr+Pp7FG9BZFSccTjqI9ni8F3gH&#10;qejgfyg+ysfge49y7ayUjRY/dWAlxFGhb9U4fymjSJBdvMbkW+hueAT7hz3CsDJYpcpxRs/Z1Nft&#10;ncxwbpLbv/oiY+0dbGFElH6fHRa9MdTRNTqZqR4FiLSwLAJ7jyr9AUcC1/z7h+g8Oo+3qcgPXiOk&#10;xPkyKWvgLoMjU0Ky5GQjy1op6c2qggiGkubIrnUTxext7b6tob9vSeyWUanhSeqjx9XjKqmeSmxl&#10;TFMaaEwLesr6p0sNTNYxyBgCwt/X27HpPHj1WlRToMwHrg1FJURxyZRTIK2aMSUj0zP51oRSNaQN&#10;JYK8lxY8oT7fUeZ/1f8AFdVOB9vSYy8LOKtpsVUxLTzCCokrA8Us80UWuko5BGvkk+2UGSIW8dwG&#10;fVyfapQPLP8Aq49aBxXh/q/ycfy6D/LGopqGOqr4Pvaim+3emqqjJQT7jkilW8tPFFGulmVbF3Zz&#10;dCRFcHl5V8v2+lPn1VydIrVvnXu+zHl9vQUZqOhmqI4qgzrLXLJDU5apijeWVJCZ8HBJDEXdKeJ7&#10;xeKoVltcmxt7VR1pUU+wcR/F5enp0ikVa/6biT5/w/sPGvSGyOJqp6R6aaKjlEKz1FTLio4aSc1h&#10;Uo1ZR0EjONJPDM1zf9AXgh9WUGoqK+R4ft9emGiqNLZpxp6+oHp0jsdVVfjo8jWVVAxjllr5qeZW&#10;pcqDSo0M0NVWy/tvZV1vGBc24Or3d1ShjUcceVM+nn0myAHJ+dD8VBxqeB6TmQxl6ioqaBKZPQay&#10;kqxPJLTzx5FQ8WQoYJwDckmIKw+vJABubq4oAfspTOPI/wCH8ukUsWSQPmDX1zUf4M9JvIpPS5al&#10;leppo3loKgfcxuI8hHUU6+R/RUJ459bXUqbFl4Um1vbyUZDSvH+X+rPSRwyuDjI/Ovz6h5V4q7EU&#10;lRTM1DFIkOLlWSn/AMhjeeQVMr0UOnSJWlOooSxFyAbce7Rgh6Hu/F+zGf8AP59VkCtGCO0cPl64&#10;HAZ/2Om6uiiqKabFGmx1BPj4IoKWgxtVBQLURoTI6V/3IWR42F5ZQVUhiAqng+3VpXUCSG9R/l/k&#10;Pl024FCCAKehpw/yeZ6YMjA9TVOjUtQFpqWmyM0kT0rVzUb/AOT6YUsvhKsb8EFlvrNj7dWirUHi&#10;af6j0nkXU1KUpQ+RNP8AJ/m6YMlW0NZSV+LhVaVCIjSVMcVTK1LLBIHWkr7p4gWf1rJALajYsb39&#10;vohVhIckcR6/Mf4M9JnZXqg4EY9AfQ0xnj1MnD5d6edpqD7VaIzzwOxjekamh01DzO63XUOC5JUc&#10;hTce/ABAcGtePr59bIEgBxQDh6Ux0mhHSQVdJGxqHloNE4p0kUDxTPqT7WdBYst7qPpIL39qB3Z9&#10;emtKagM9o8sY/wBX7eu5Vp8g7FZsgFJl+8WAw1iRwyH9y1JIFt5PqeSRyR7cAZfTrTBXYUrQ8eB/&#10;l1hqqjyMgFYlFY06wlgjr4oF00kUHiUmNQFu8vBv6Qp/FlBGaf5M9aY/0qfkOHAZHDrqWGaZqZxk&#10;IVSsqIoJmjqGgrlpwDLKtPQUsf7KOoJ/cZXb9VvdhpGKcP8AVx6qaVBJBr86Y88Dh+fTfPBDaSWs&#10;qoRS0ifdyywTT2mp5JhFS1LRoiEO6DSz6gNN7qfr7uCOAGT1U6QKMcCvA+VcVp1FqPsFqVj+3nhj&#10;pozUJkELVMbrOnlpljBXyMsSX5ZSqk8OBx7uNTCteP8Ak6Ty+HXANB6cf8/TJFeSeFZkaWNqSsqg&#10;a5opZKmnUkRSxzMhF41PJa4/F/x7e05qvy6SChNCDwPH/V+fTYxJLz0QQQrBFUBjAkkFRPDNZUuw&#10;KxqTd1Fwb/1B9vAeTev+TqjA1quQB+3/AFcem+qfXNJU0sYpxKZpZYkjEwTIECPVEXBAeQ+rQRZP&#10;r9PdloBpby4fZ0w1D3KKV4/b1EanihnjnYU2Plrqe0cFRqTytG4DvUPyFJNwrJp1Wt7drUUHdT+X&#10;TelVOo4r/PqIy0q08hipJYJGaVFmnkmooqxxdgI5GOoIp5WNUs1uWAHvYrUef+TpuiCuKfb/AJOP&#10;TaVVhHKDS/7oKrEkbJrpwfLMKUAanY8O0rH+oB49ucOmiKUOP8P+T/KemKvqjUymQ00MixImuOCl&#10;VB5beh5ZmBJCHm4Y88WA9uAaR9vz6TuQTn/B1BV54pYj5fKlTTSLJdIg8pQBpYzZQAXNgWFhYce3&#10;B8J/Lqpr9vUWqSKF6epWjlgE0bDSIy0BV76VJQEkljw1x+PdlOtdJ6bNDxHUT7l5AWmgNLJA8Mcb&#10;kBQ/jOsJf/ez9be3KClOmmJDUp9nWeaWa8uqSBxVuXadG8i06uApCtZbN/sWA+o92VBpx00Qy8fP&#10;pQPkZLDyM7mJYY0hlaJYnKpYOk1lKO36Lspv+OfdlU1qeqaVJ6UdBmJYqWMpNWUcFRXeSWNmWnp4&#10;J0iEdPI04NzpIA8ihlva4/Hv1BqNeHWzRR0vcRvSsxkMafcmStNQKoy0XmqFq0Mf209OJp9JV2uX&#10;YAKpNmv+PdgSzY4dMtqHcOlBRb0K1FXRyLBSRT+GmElW5nhkjlW5pfuoAUDWAIMY4YHU1ifduqli&#10;v2dJZ89HBOk1HFDH45GclQI44YIWKeasmuVmA9TKRYEkA+10fn0wXq2o9LLM9mZCHbDUtbkKwxY2&#10;kqZKFZYvI1RNlB4dcCSgJA0cQLvEAbA3WwPLgLBvl02QAK9FSz9c5WaRpWW0UYhslxTQyC+pS1yJ&#10;CbGxJsCL/wCFjnpj8fQb/eObRvAssauXlqTJpLkjmNEA4sebcX5+vv1MV6c6bmphPOJGVZCziKAa&#10;mjdXZNQkW4AI+otrH+v7917p9x9KzNpZWkayxvdQHJX+okFrqLX9+8j1VjQV6VWJxLVqS2aOCLHx&#10;zyNLHGadyikAhpbAnTfTz9frew93QVIHTPUqsplhIaB9aAJqQyeNJvSNUrpzwx+g/wBj9Pb4QDph&#10;8Ma9JYU9a2UjpqTHvK9SweMOPNpsP1xXBLf1VFHtrw2LUp06GXQTXh0dbqPaMePx38Qya0BkNDNI&#10;1P8Aa+avqWveNnpH0II4yWlaQPfjgcexBZW6qCW/Z0TySh3JBqOjTbZ3lLWwV2Fpc0sEFJQS1AxC&#10;ZGko56yanpyaI05eFEWnZl1yRKzSE8ezj6tQhQN+Xr0mlIJr0XjMZLITZ5qOplmaWaGmqJZ6+CWu&#10;kSoaIvMZo5hIZFYMVWS2hRp0gsOCaR2kYluqhVOekzFkXaqpHmFNJR0881K7lmpqSWnRSIoq6Sx8&#10;kEbG7LKhYvewt9KNjHl1YqPLrunzcj5Gr8OpsdFC6zlpFD1M9YhiiEEkY0W4/aUoDawuPdOtaBQE&#10;9cc1uSqljShjOWpvs6OPWlc7yTy1kKBXaKJLxBUWxsV1C/v3WtIrXpJ5Pdk+LpqOGpSOOKnUt5Fg&#10;ExUZNhKRKhF2QsA2piTyfoPexIV6sItfDpH5jf71Zsk0iJTztJAI6dI5/Iy6KhTM6f5puVC2tYe6&#10;Pcfy6dS1FO4dO2wNuTbsydXWVWQeDEwlDB58YK156iU3amijjIVl9IfUhHF9RAv7etYWnfPDpqeR&#10;YlCAVPQ953esvWGKrYJf9xORrqShqaZohHFl55EJ0PTRKrRmCT6tEYxoIssg59m8l0LKIrwJGOi3&#10;wGuGAAqK5+X59EJ31v7JZeaWETMlQZpdM4byIy1L+VkkhmDEKWvpOprcgfj2Ep7mSdqsTQ9CSzsU&#10;jArx9OguxNe1PPW/eXJqZNUl7q6sfTpQODZT9UFv+KlN0Zug0/Z1lnMFeWee1kLCA3VBIE9IjmkF&#10;zdv9f/ip1SnWtJrQ9ekrzGkaA2JRo5WYBzEsf0VTzx+OR731tRU56StbMWfxFn1yIC7pp1SlvU5Y&#10;EE2Atwfp+OB731cBfLqKwdLoGuhVAQysVp9IvYPYXJ/tWHBt791bpypMe8siM0dQ8bOJakxFNUwH&#10;qiEccliOP1XF/wA+90rwPTbSBRjoR8VSwUztIf8AOqlpkQhTGJF0IJZGA+vIYc+1MSKo1Hy6QSMT&#10;09/f/aywP9ysaIPGfCSqtb+zZLFw17XYAX4t7UB1UivTTx6lIAz13LWpKPt2hsQ7Sa5yEdEfnyLE&#10;LiwHpuCf6e/SOlNFK9USEg668fLpPGKFEqkjKK0heRxLqZXKNqVVY/Q/0t7TdKs9Rvttf7YXyRkG&#10;5p31hBbWCOB6gR7914mmT1JjApjFcqYtDIQrAFZnsXLk/Xjkj6+7owB+3qh08R0qKKeQNpigjkh0&#10;Qid1UqxS+pViLWDDi7ta4/B9qUOaevSWQAk6uPl0uafPSximSNoGZdSU8MaK0cZ+njLqpBkt6l1g&#10;fnnn2rEhwOkTW6HJ49LTF5rH1P2+OqXaWqUS+CdKcRCV5AQPFGB6Q3IsFJ4sD7cRkqFOOkkkDr3j&#10;h/q+X+r+QGTq3fG5eqtw0W7tl5opUUFfRvW0lI8omeaBxIImjYfT+yHWzG5PHsNcz8tWW+2L28yi&#10;tCK+Yr59KLO7eCZWJpQ9bZPwj+fOz+7toUONz1alHubGRww5/BxmWTIGZQBHXULP6rOSCVsbWNr/&#10;AE94U828oX/K180coLRE9reR6k6DcYLyEMpAPz4nqzLdWapWxsktIKRoDBA0D6gXCvGHL0lgCWHI&#10;YGxv7BlxLGyUXqzBGAzXomXYuRxlZPDUQSZWlyEbKaentGWqKQKWeCZ9JXQWAaQyJcG17j2Vr3Em&#10;nSOUrWg6ROPf+I1lHOBJNMqPYSGKWEIqeqSoYelmQ3Hl0EgcAAe1yxqU4dNCnn1izGcpsQkz1VPJ&#10;PJO7yy1cUMaU1P44v8mqK2KU+KL/AAjEbK3JJB493S115H7OtdBnWbyrcpHLDQVVHUQqkC1EVNV0&#10;zXhaXU9Xj5EANNc3HjYKDyAwB9vm0SIZrX5/4Ovawe2vSh2PtHbOdqamvzDLDVFXWSkqHCw0+H1t&#10;UutNVU4DLIWW7Pqbk+oke1NtCjkBuA458/s6qsSlq9DsnYmzNg0kC4OnpsNKscUk04tI8kjj/JPK&#10;kAbUWHqugBYn62t7EMCQqAFFPXpdHEOJ4dAvuvuRcl91PVLW18lBUlK7Hj9tZ4ak6/OZYuEkjJDR&#10;lSW031WPt92StRw8vt6UBEUVHQf1fbIimgjoZUylHUQTRwpURmJ5Cr6RigZVMqGFh6pIxyOC49ss&#10;1T8/P/P+fTiuq9KjrqeQZCGu8UONo6oSTTUtEyrBU1Dy+midJmISRntpZSCPy3tXZ08YdOmlKno1&#10;EG8FSiamSGCOKrJh1iomgFJL4xqgppEFyXa7OJQsZH9pvr7H0LERAeo6UIwoF8+mrLZmviw6T46o&#10;qZXVlWExrU1FPSyLbz07CYopBBDEJddJspHtPdZj9erkA4bh0W3eu+9xSPWYhjDVed2hrEkx32kE&#10;UdM4MjxwA3BBGmOoQix4N/YXuJDWnp0jm0AGg6K3vzKZLM1Z+/jhSenk+3qsnBWotUtMsYZRV06g&#10;LqWO3kIUgjhiSPaVQWPEnoP3NOA6Cqny9NTS019JZImqBC0ghg1wHXS13mIVPEwGliQQD9Be3syN&#10;ks0eBT5+nqP25/1YRHHHoddl7gnrjJWvFQw5CdYKZKSngedKKlqv20lZrBXsxKAl1/JIPsmutuEL&#10;6VqV9T5/Z04SpGOhsxGfmpampQVksUdPSpTx6YlOPiNR6WkgqReSoK6fSsmgrc2uLe00cJFKeZ/1&#10;fZ02y6lJ6MTsqsijMFV5YJ4ZxFSeGlAaVHYgPqkiVdLluf3hcAEAn2NdntyzAdB24BaQgdGw23k6&#10;WeAwCuSOUl5p2WK6EEftFmB/BX9TfW3P49yjbR6YhX06SRqUND0Ie3YqWvqYKd5hLTyaGvJUgvMj&#10;+mVZbAXQi91I/p+PbzqhWh6XQKrmjdGVwWz6GTxR0sMUXouNcWplC/7qTj0rblObey2XaIZW1Ho6&#10;jARdKdGL2TjvsQVYKSxBT8+hBpCKPxbnn2cbdbiBqdPdCroiZVsEU2/T+q7G/H5t7EAApjpxOHUK&#10;ZFFyo0/8gk3F7Hg2/P5t71SnV+miqMcdyzHki5NiOOSpvf8A29vbUpULU9e6Lh2rXU1FBVlwWU09&#10;S0iIEIlp1GpwQAeb3H0/x+vuLOb7mGFTX06UQoWGOqxd574xVHLXRz1UNXQyVMs5ochLFRVcCIAG&#10;eAxgtKoHpOth+DcH3CF5fRkMOIr0YKgAFePVVnzA3PtbNU2OO3K/yq9UHyZaI/dQ+KL0xLWABHkR&#10;fSsVzYEfX2H7UF74uBjy/wBXl0hYBJ2c8Oq0dy1sC0VJWxvHkXVJoKeueFYZTJISI1ClbppUHXde&#10;bcH2LrFTrMbdvqK1/wCL/wA3TM0iMARnoDavLVMtSiSaoFNTDVSUsUympFOfVI0zkuAvBISIggfX&#10;6+xjEgRKinD8vy/2ek4enHh0odqZ2HG19LX+WhaSZ66igrWmmFRHqQimfItIHj8K3ZVBB5B1D6ey&#10;3dYXmt2jFRShpihHnSma9VEug6vXo3WzNy108GMnhKJE9NTxSRyrDVRGCG7y1c+kho45D6BMdJjD&#10;AAEH3Fe6lonZSc1JpkZPDBFCfMjOrjXHSe4mYivRr9uZWSajqFop6impayFC9LVTeV46HT+hqypX&#10;zeJyrCnRQWA5ZiPYNuZZNVH4j9hPyAxjBJIz9o6RBm4evTPkK0VSymDTSYuWN2EbUtq/7iCTxQw0&#10;80NoyC41aHJJ5J/x3GpFKkkj54z5kH5enn02xoCekfXLUZCZqpl9UzQgLUGGqlWOECGVKemexXQ/&#10;IP6frzY+18OmOi+npgVrUVPnj8+k9NTfb1JxmWx2Op1rGjSCKN5qU1ZdjPBI5IgoaiJvS0UxuYQp&#10;uebkke3Gt3kbQM+dPX519R59LoqJQnh07mvw7UlHHUVFLAIWnqIIoHZoZNBDMJgD44jqPpL8/wC3&#10;9uxW81TpB+04p/n6Wpp8uoOTyklbVqlHHDEF0ui0X3ENSkkqcSVVXq5icG5VF5axHszs7QKKyVNf&#10;Xh+Q6UoainQd1tXXx/xCCSUU08OtJo6OF62R5IGI10rII3UsvDzAlUktf8j2fJDHgAfzp0sUmmeg&#10;crppkqp3jaAwSSlIaiorEnSIlPFJG9dGBLUAk2lTTwxIDXsQaoigCoII40xw+XAH0PSFuPTGkrQt&#10;NS1UZp6csaaGnkySCeSoItDDTVLq5mjcX8iMPRYAyXF/b6hSQUoTxNBwH2UoD6Hz9Omg1TToR8Lt&#10;ymrKcRtCYVLRS1E1JE88yxiLV9m8J1NJTRAa/SygahY+6C88M/tpX/DwGel0SilehDxGxqSWDIVF&#10;R/EpovvIqOdpljnpKOjdQtO0ZgsWJP5P0A5Nhf2pW+YBQtBQVp5k18/y6eVFI0+XT3V7ZoqG8H2e&#10;KRdcE0uQmE9IJ1ibwxx0aMDaQcG49JHN/fhdu1Wqa8KennnrxAGF6zLQ09LWxyCN6uieo0CP7hpv&#10;tzLH46mqWlAJYBv7Rv6vrx7Qyzsy1JoaZ8j+3y+fSeU92en3C1FFDHU00VPT10tLURVlPAlVCslP&#10;EjkPIkNQIog5XUsqa9Or6MfbDzUIkY0x6V/1fb6dMsQR1CzG56eooCaLTLSrVVFEkcDS0viZmBlQ&#10;1EKaaaQki0wew5Crc+08m5CNgqilRXy/wEiv2dNMwA6AndtTQRGGirKfwJkHELyzFj5ruWdKhqVn&#10;BSRQWDSMpc/RPforgzkyKa0/l+3/AGaevSKQ5PRY98RLUxLDGkcOPizdL4UpiXfQQwhpJqcjyxo4&#10;AIutgB9fYl24lWJPxFSDXhWvGvnx4evRRcYYj16AvzVVDJNVxzQs9WauOqkiQwPPIHsKaKeRSUeM&#10;WuAtmv7PysbjTThQgVrT1JHz/l0XP8R6WOMzFb9lFTJDSKBEYhT1MNOscKrzBWFypsHP0iYElvrY&#10;H2ilgTxCxJya48/lQcftH2dWWSgoel/SZ+RPs2lwmLp5npoopac5Eya4bldSOloomtyPGSATxcj2&#10;VvbjIEjEA4NP50Of256e1cM9RqrKeYUkuOuwn89HA1XTmeppHjDGUVsCqup4lUslReO4ABDfnaRA&#10;VWTyyaGlf9LxweBGeqv8J6RNfPTFMah+6lkhmkihqaJDDj6wySWiVZowI46lGLPJIY2W1jY3J9r4&#10;kYF+AwMH4hjOPNfTh0nFSaDpkmoadZJqeWmljSvrEFRHDCs7xhGJWolkrQHTVa4nsFvyFt7WK50h&#10;lPAYrj5Ux/g/Ya9bAFCesIpnmljpBUpI7VWilEAhyNYksw0ouRbQp1A6V8qsFHFuPbyFeJFMZ4gH&#10;7Pl8uPSoCp6WGI2hTUFTSVeTjmWoSUyVcX3EdVjq0QkieN1cnQQSPCDyeSDx7UIfEUhKEeXqB8v8&#10;p/Lp0KB0uIcNRVNBTCipoxjquGasRtB+4p6mhY6jVSyguuq58QFy4Fv6e7aNL5+IED5fy630htw4&#10;ZqimVKSjnpcgGjqGeRY45oMdHF5IZBjpgGcPYmNAbgXuRb34KEILEEfI+df4vKnDqyig1DoF6rFQ&#10;3ikgJWX7jwz6KwClmp5Wux1zIviYtdFQcg3B+oPtcjvQq44eozX/AC48/PqynGenHH4yStyuIhSi&#10;qvtIK7yvjEkWNJNDmKWOkma4iP1Lky6uDe17e9FwI2JIqVy3+cU/Zw6tUVz0ZKipqOc/wiipqWWm&#10;x8dTU1NPQLN/lJq47Gtj06wzr+lki1gkGysPaGlP1G4mgFfKnlQD/DToyjVdNSOh06h6byeekpa8&#10;fYwwVSyJTxMYp5kpQP2qetxiKr+Rrl4tSgFGUED6e9yMimgBPr61+R9P8terRBGkGny6sg2p8Le5&#10;3oKCvw2HhWMw08ktLXywUyvQhdMNLKJydTFD5FC8gmwPujWq3FX0GhHSt5CDpCV6APt/4nb0wGXl&#10;yOcxE+PpKqcSZIYuSF6gLAtoZ5JAAuom40otx9dVx7RSSJD+lpyBivDpI0LO9aUHRNd87WjoKSpo&#10;cmi5FmqpJhDTsJK2RUXRFQNOFAEgRV1OnLMTzc+245QX1LjHnw+Z6buIfDj1evRUKqmaE1ZoooYJ&#10;qmWDwCYQR6ZIpfHU4+pSquDIQDZLMv5Itf2ZgA0D8B6Z+dfkK/IdFrcRXpO1EFLVzVhkhmjiqWWU&#10;VWuRnlWBPERj4pLKkkZ/aCj06edJuPagBkoFIx5eWfWn7anPVDx6aYIJ6uri/hsmSrampdIqOkoa&#10;KKlhjCPeWnAkCiWV/wBRmJLXNgrcn2/QBSXAUDiSa/8AFAcaemetY8+hOwHQHae5Ja1qHY+5spK0&#10;TzQ6VnpYaNrljHLTCNWLAE2eN1DfpIP1Cdtzs4lAMgoONMk/YR5fIjHVh60Yj5CvUDdOyN5bDp4K&#10;fMbf3FgYgjeH+K4ZqWIZCP0U9QJbaWjWxshJYmxJ9qLa7trpj4bKW+TZp6fb/Lp9J1rpfB+eP5dI&#10;T+L7j9FNLkIo3aRZwvmmiZ66ZCC3kX/OoR6j49IQcfXgKykfxBTjH5fZ5f5enwx4149OEmXyldJW&#10;R02UJeajglpylSYIpK2IEVnh5N2aMGzr/T+vugVVUFl884rg8K/KvW+oXiqIhTyVCyVCVoaRq53h&#10;kand+BURMupo5k4DW1Erf0qR78SrEgYpwFP5U9Oqvwx0ZfoHb1bjt8Y+eSmKK8DxTyyQReKWL0Vt&#10;bDJU1B1TxzIF1KByCtlBt7LL2VJIgBnNaV/IGnlTraQs66fTq+zYea3DU47DQ47AJDLDUwS033VV&#10;9zLEFRainhi0g+tQxVjKwsBYcHhKi4xmv+HoZbeoW1FerNNibX3PU0eMmkx9PJNHFFUy3eJJhNLy&#10;k7xuDrCqdAIb0i1vr7GG2wSsgxjpX4kQXPRpcLsuvMVL5YVGgEu0QVlYubawtr2HKrz+R7GVtZuU&#10;GOi97gZU9CJT7ZqoDGg0ypGpjjUxaGjX6nUR9SD+R7NktWUgnpMbkHFOs1Hh6mN6kRw3A1EGMaA5&#10;Y+rU8n15/B9+8Ag1A694yeXSbyVVLTLMZ5fHHGH1Isi/qj+rKo/Vx+kcf8R7JrqTw1I4Hp4sqJqP&#10;RcN8bhM1LkMSrO1NWUstM1Q7uaaWRl1CadVIUAj0rcAKefx7Cr3Mpn0g1B6Zjug5Ovy6q7zPVW5M&#10;72PPl8d5oBJHFAs2gyNTJA+ioo4v7MbMlvC5/V9b29nMSiTSjDpDPPEjkV6O11l0tuOnxTJVZSqN&#10;DU3naKeUyzK2n9ilcMi6SVHAVNK/1PsbbefCQBfPpHNdmbgtaY6M/tbqfJmvxVY8SN9kFKF04cL6&#10;bOCpuwHGpeP9f8CW2mEalSOPV7efSx/pdG/21teampz9woWNgDpDkjSvFjdR/tj7QTmtdOK16Wah&#10;o6IN81JqyppaPG0ZhgMIlqIFcho2lQWpmkjF7tqBHqHuttCXBPQSujrva9Uhdlilgrq6kkg8U07g&#10;VlFk3qZaV/Ggjq1ECWVmZwWSMn1C3IIPsi3SEgladHMDKyU6AzHbCye98lR1BxcxLyikpPsXETR0&#10;8alqaNkVbqXVQ1PHZifoxA9gifbtLEuKV6ekkjVak8OjQ9Z/Evc2cyVJV5GhroaCnFqdzLDVZCZC&#10;3klpaxnaIot/84g1qv1TkW90isAWGhaj7OiWa6kBGjh0cvbHxX3X96sJkleJ5kqwskCSGCGwjZcX&#10;IiD9231ZgQwvdgfZ5HYIoynVVu5XoAP83Ri4/jruUw09HQU1ItNAgQKIDT6YgvLSxIrKZG58n0B5&#10;ufejZNWiL0oW4lApTpSw/G7cApzGA6wyKq+OALBFG9vVKqhSb/UauP6D+g01nMRQJnqwuJgcDpJ1&#10;/wAWNyqA0MZKuzRskRBYxc+u0oJ1fUFh/X2V3NndcNGOlkN9IMMOmek+O+58ZJBp0Rx+eQtSLT+K&#10;HRGf25KmwDFv66DY/wCv7ajspARqU/ZnpSLqRsAdL7bnVdRBlQ1f4/NHpYRKWARb8siP6Rq/siwN&#10;/wA+zq2iWM5FD15C7Ak9Gg27tWrpEi0urRyAqxdUjLMvOl1UXS34NueefYos2KcPLpg1PQ14Tb1Y&#10;iIW8TgBVXlDwOCfRb6Afn6+zdZKmhHVhq4joRKPEShLaCAR+T9B+B/re3CVpgdWAY4NenL7CSJSA&#10;oB0/QgEf64v/AL7/AHoa60BgnpsqKCRgyj6WFyP8OSAPfutdNlRjalyQEBQjgcW5vcAqL6f639+A&#10;p1Zm1dJfIYWcqWVeSbr6dTqRwFa/Gm17D3fxPLpsnNOkJkNuVzIyizXLMpaLSVvyeOG5PAHtNJNo&#10;OOqyMQvr0XvfvXGVzFBUUSwlEcvKTGhYpfhNEjEHTc3PqNvoOfZdPLJQlR0hkmYqBTqtbtv4fZnc&#10;D1EVNDWVENVK9NS+Wy0auG8rzImgVAVDceskckg+0wvpogAVr8ukcV66PSnQQbS+Ce5cTO1fUUiV&#10;YhWymWJqSOonibUzSVEbNIPwERjz9fe03KZmyOlTXsj4RadD/sf4rZjHZ5K2SlJRRG3j+2b/ACZg&#10;b+JUkAKnmxdiQf8AYe1UV3qPDplricmnVjHXvXkmGSJTS3ljSN5SyCMswUIAAoAIA+v+8ezCOTUK&#10;U49LItDDIz0YygxxhjIKELYXZQttJ/RpT6c/2v8AYe31IGfPpYFAFB0oY6ZiF1IFa40EAhzYem/9&#10;OPwePdw/r1unTglK/jawvyBrsvIJuBqRbf7C3vetevCoNR1lahlax0kaBqA4HBH0v+f68e/Bwera&#10;39eob4mdyQTcv6mBGnTbkLp/2/ttm1dV8sdJPK7SqKpWQxghybrwEI+vP5v/AF91JalB0wyFgR0D&#10;e4eplriqSyTWUlkWP0rC4PGgn6g/Vgf8Pekmlj4DpBLBITjpCS9NKvkVKiAspDXdVdFb+zIsIvqI&#10;55P59rI764GPPpM1nJwPSfr+rkhSSMSyOsUMkIml8TVS6hqLJMg1KL/ojte1/a6G8lNC+emZIHHz&#10;6Q9Rsho4/Egk+5CCLyyQpTqkH58UKgOS1uJDZ/6A+163gPlnpgg+nSbr9mR6hCYZEmrGUePQ5lex&#10;NnljICnX9WAUEf6r6+1S3WocOqZrQDp3wXUsOWn8k6n7UKEeKUK0rmNtI08aVUtcBQS39Tb2XXt6&#10;2giM9PRxyS4I6MhtTrimo3gpKGn8PrBIipYklufS2qSNQCCP9Vcg839gu7kZ66jXo1itUQUbz6Mz&#10;tnacOLjUxUzB/Ty8aksFAKm4HFv6fn2jWFIzqPHo2gRF8uhSoaCRrMVNxaxtpuAbC3+8+7lxSi46&#10;VjTqFOllRUBIW4HAuQT/AI88+6ZJ6c6fY6VIj9ATxxbhQfq3PtxYxWp62AW4dTBEWAF+Db/bX49u&#10;hAOHVwAOsqRafoOeRf3cCnVusvjNhf8A3xH0t7317rsoACf7X1J/r7117qO2kf4f1Om590ZlHVlU&#10;nqOzfgA2/qeQbe0ryV49PKoHDrgbWP5sOb25/rYe2WkSlD17UNVOsZIAN7AX5/w4+lh/re0zShem&#10;2kNcdeDCwAIuPr9VP+sQf8Pe1lrx68shrnrKCfzYcf0tcfj/AF/aoOp6t4i9ZAxA5B/1yOLe3kIB&#10;z14uhFK9c9a6vTfn+lz/AL37c1g460NFcdc78XsLcAcfiw5H+wt7sOPW3+Hrp39PH+Fyfz+OOP6f&#10;778mjEUoerdRWJ/PIAH4/H5B9p3JHDqw6xMo5+lvwQQBwb/T2gacjr1eumaMAD0sR+Lkf4j6e2Gn&#10;I8+mGck9vUczxj1EKLfqI/p7bNwxwT1osxFCeo8talibgD+n9f8Ab/4+2ZLgEcetAVNOk1kq4BHI&#10;ewAuASBa/J4+v+xPskvrjSDQ9PxpQ56L3vjdyYcTOZUiKqZPIxAAt/YMjfQn86ebXt7jzcbmTxSV&#10;/b/h6NYoQB0RHs3saHIvkKYNC4ihR0Q6HN5fWHjWQAKTcga7f1v+ARSuWatcnoyt5NBp1TT8h99z&#10;YmPLTYpFcvky0dTPK6J9zAfEKR9CgPdC8bQ38bOQSSDb2cbUviv4RFRTpbdwiaFWr0VOoyW6+wII&#10;MBjpmyUkzxyLFM7CnjgRAklJiZQPGVa7K0dgA30Fhf2uuEtrVy74p6f5eksShe1eHRzelvirXybc&#10;/jmW8iwTRSrR4+aCKWSjqJXMdSMhO/F4yvqUWB/2PsD7lzG5nMVovavE+R+zq0kwiahz8uhe6/6Y&#10;qdr718lC6a5acxzZGtRoZI5la6SQADxeIhWQKq2Wwubn2RS79JdkQyjIPTUkqOpFKV6s36s65qKN&#10;RkZpGkE0MbMU1IYTYeRqdHXUoA5+v1b+h9q4LOSWQyE46YYhI6Dz6OBtinWmjp4RGPCqemRANQUC&#10;zkm1zc2P+39yDsSCKMKOHqP8vRPLli3Srq08cbMG8bAEyMwOrTbUq6/wbc/T/ivsTyIQpZTTpmnQ&#10;Sbq3fSbWoK6tiracV5p3kp4JpVjErAW8pJFiV/1I+v8Aj7Yt1Eb+IWoacPXpbbQiaQKwwOqvj2BW&#10;9mdjZN83ijlaCknMf8QhcSSUhj9L008MY1W0hyunk8r+eUu7XCPGWGMcehBcqkEAWA0Hl0e2jh29&#10;HtmmQVFOqU1LG8SFVgjhRotaJqP6Qx/Vb8/j2GSsBg1FqtXoPEMx7v8AV/L/AFfyAP7x3jgMTj5p&#10;KioRNMfkJjdDKmpdLNGriztq9IsvINz71awtM40nrUUTStQdUSfNDurDDI1GOxeUo56CkrIqfK0a&#10;EVlXV5KrXXRYgwtpd30EAyRMFQc6tQt7kXYNuMbeLJ6f5Oj6ZxbQLGOI6rbjyEO56iZ6RKGolstN&#10;NTUtVIjRGB/O5pEkjEkXi9Qa+kOyg3YG3sQuSO04pnH7OimRtfRYN7Vhoqeeqiio2oosjkKaRMtE&#10;y1FVSQ1ppzNjm1GM62YRyME1Enll9r7V6tQnJHl0Wths9FQ3JX0CvXtDHVGOV5yiUg/YpoHBiSJi&#10;CVYO5OtFNlItf6j2JbXgP9Xl1ZqU6BvLVUdMgpFiRZzTr901UhFtf1mjdQSCoshQfTnm49nMWQD0&#10;icVqOkFkqxoCv2sepHjYlzZhOSSH/bbkA/W97/n2rj8+mtJB6ROQfUSQrBgFZkaS8iMvBLtwbA2B&#10;U/j291rpiMjGNwoIkf0lNNpwoJ8kYWx1C5PN/wCg9662OPWJUVWK8ISreIhVQgsLFIiLWLG97Dge&#10;9dWOelPhKeE1FOGXQzyRqVQC5f6aizfo54BJ/r7TzNQH5dbUajjoR40hpQ0RDU0bRyvURBtaHT+2&#10;yOyXKkn9BAsAfrzYIGrItfQ9PpVcN59NdXNCICVMqqLNFO8N31yDVaZkFgth6WAvxc+3QKmnVmNB&#10;XoL8k6oxQSEhG8iszab3PBDqARfkD+p9r1oFFfPpMc9ZsdkksAreGzBpLHV4lB4JY/1NwT78UXrw&#10;oOh02rn4oGR5JJFAcPGRMsnjkZNbSRwykRyahcgMeB7Ir23DE9HVoVp0bDZe5qmWfGxSVopo1e6T&#10;VWuaSFHiEbxpJbTDr1K6SKtlP+JJ9hi9swEOKnoX2E2V1H/iqfYf8HRwdiZ6arqUYyGN4kVkEmmo&#10;qPs3j00tRV5BRGszEgSOatZAtwPqPYKvYNGP9ih+XGn5U6FlpcHVQH/ivn5n8+jF4ib7hFM9S5gh&#10;WGSnrlxUVQtRMbxmKBH0qo8vBEker6MeDf2SOp4U/KvDoRwtqWtfzp0sKR6gzs9NXGWf7SGKaona&#10;GDRHE+lqfKpp4ayhkaAfi1tXPtOVAAqv+r5HpQCxHaenaKo+2hx+OrKanM0U7tFVwgfeE1t5meF4&#10;xqRpvSY7kD/VWv7aZSSSDx6cJIIQ+Xp0ro555DU0E9BDI7GP7vHS3M709SQJJ6eyqbIiBiFkuJDc&#10;A29pioA1t/q/1f4P5uAAsa/6v9Xn8+nSCOm8emoLz/b5T7fDvl3Z6gr4whoamOQGSQzSC0T6QdI5&#10;4HtOwzjBpmnDpwcR05mU0kk9DUvRUtQ1dCdPhqmLCpQGoiOSDSNEpH7SODdnuoVQB7TlAeHDz6tX&#10;GfXqZSU3immpkihpaeWjWekQYuljRAtWYqeloqufS0iyp5ZDJMgOrTc8+6ECg9f9VT/gp8unAABj&#10;p3C6mqHajqGo2kFSiTOaAPVSP4mRJZVKSFirORqKPcIi+2z2nHn69WAqK+nSloYoqukLrj1rURXQ&#10;DGLDS0kNNIfJPHLCthTuoP1+jNcBR7bPH/V/I+fWz/q/4ry6UkdPHTTiSmBnoauGKrjegMc8kRjh&#10;FNTz4uWO7G7ArICADp1e23IKkDy6r070kb0URP8AwFpWimJqNcPmRIYyWpmiYFVLgklVv9bNyB7Z&#10;JLGp610648S08Ea/8CqcNTTUqy08NNPDFEdE0PlkDIzE6iLlSq6eDxfRya9VJUGvn0+y0M6VEVFV&#10;yfaVD+SOnhF5ZJYHk87RRVtKCSpYlmbSWAPA5PvXVQ3GvXF4a92hWKSGCSomjEkcw+7gpnjZkihx&#10;usNGai5v6ubMAVUjjfW1NBU9RaikpTJHFT09Nka1YbJJ+9AtDJE+ppaX7xbzpYm6owLHkADgepTq&#10;/UCWigVdNasssNQW8khjZVnUEgQ0cUXI0H0ytKlypuCB7917phnx3gE0dXVrJBHWwSZD7GFEp/GA&#10;JKKKocrrWmDW8pAsbfX28KYrx/ydePDoPstCkc08HlaExq1AIplVpKiveY1FVbUrcmL9LNexAH59&#10;qVpTHSX8fy/y/wDFdf/Tsqqd4euXXSrFCbxs6RAtHVW1BZY5GBe4FiTe1hdfa97ZUND0HxdP0mH3&#10;pOI5KioxqihktHUOlTAkcDlv2JUi0gqbCxijjsf9V719OrcOrC6auemubfE4irqhKS6+PwrH5Amq&#10;JW9C1gA/fH9v0MWsbWuL+7LZsDWvV/qC2KdI6t3m00DBMRSp96ZJ451jlSoJT9aUMmkOjixAVhyP&#10;qb29rY4iGyetC4aM6ugZ3FumrVp/CKoPSBqqp88muaeGsYpXUkwhuiNGLAv+sWv+fasEVp01JOz5&#10;6C7MZqteGGpirpisVOYKaCpjE89JTznVBJ5FARRpJ8bD6fRvbhK49OmtbdRsZWViw1sktRVeaaSl&#10;tKVijSSKRvFD46eIMrFWuxNufbiqPLqykkZ6UMM2VWVXczTVNJKqRVgEdFW1NNESPFUQQXVgeWkV&#10;rEj8e3NJ6fjNMdOtNSyl2pqFIZpMhOkkrVdPG4gmYXhiWCRYwi2A4VSqjgA+69PdNeVNR90E+9rf&#10;4gYh5VhrY1WPI00lnR/QImDi4QNCCPoD7qwqOk7/ABnpKSnN5WE08tdURRTVQihPghFIjfhZ6bl2&#10;jR1AADMpuSAv09oJYwT6dV65TjcclDM6CmoqhnaOZpVMUXpsp8VGVNyWBcRah9RyLW9s+H8+m2Jr&#10;joIM8N8w1cyyVNZDTI6stNSwAipDp4zLPFINUSNHcLdmA/Ht1Ie3hXqysDg8esDUWcqKOIySVlIf&#10;uacVSJdv4cVUfbMUNmEaIAqKCOfVfj342/qvVsdJXcG2c2Q8cMmQXzVTTCWnYywTRz20S0dbEFVI&#10;3AtU+VDpP5/rXwNOWH+r9n+r+QstT216DmnwL0WYaIpTVFE7o0q0ST6XqJltU6VXXCVjf6ygo549&#10;LDn35hqNPTqvQkYvB1aVkFT566QpHTzNDkIFhxeOt+zS+SMXZI5hZE1hh+So+oejSpr0pXIr0M+3&#10;6B3WrSuj8Yp3MsULLHDOKkrxJ6LB05srpdCo9QBHtfGtF6fU0FR0IFJQioSf7qghk0R0s0SxF6iO&#10;SZn/AMqFTGg0amWzKQbH+nvbLTp9JQDRulxhcOrzLWQxQySw1cbgxwB6cQP/AMCKeS+m0iXvxxzb&#10;n2mc1brTzKTjowW1toYypUQRwmVI5w80hgnWVBIpljmZltyhJK6D9B9L+2XU1B6LLuQAfb0ZLa3X&#10;dNURqoodETPCwmmVIXlVF/aamicBgWHOpv1D6+1CxVFadEeoEmvRgdubMjFO/wC3NFeVFeAqXNYi&#10;i6Hy6dBAJI+nHH+v7sYwMdNsKHHQx4zCx05jQIIU8Sxfux+oKBcOZLMp/I/HN/ewoGR09CKN08Ph&#10;6eZPosYLC0kgBclD+0iMV4BPOk/T+vu3Sk1pjj01V+GBZWUayxRnIUtUeQcLbSoAX+hI/wBb+vvR&#10;APHpMa1z0ia7bikSRRxwFJNTSxyqIyLsRMGYCzA/VSbe2HCUp1dK16QuS2pCHWRo4Y5UdCtmeUlF&#10;4jgUgFVU8sNTH68e6qmrFMHq7MB01U+1CrShInmLzrJC1H4iYQnqEdwLuoP0IBB/PtxYkGePVfE+&#10;XSmg2tDJAagokknk8uidPKyH6OjAqwJv+CQB/U/hTGqkgdNs2o1PSxx21oKiEiaG2llWJWjkYIf9&#10;W7rxZSOCBYf19qSQny6bcVIHT7/dmkWNY/FEqlQj6TIfMxF5A5UaX/5CH/GvIxOeHW1Xz6zjbUMi&#10;WEHjCBadDZF1RrzYxqqg/wBL24H9fe2YKK9OhSeHUhMAsccmjSI40jZLBLJ4zZUKFfz9L/7H2mkC&#10;6j1oowP29co8KDqV4GMDxCzsQAHc2JRl+rXPNh/T2mbwxg9XCMM+fUyDFBXKXW8Q9LPDzKq+l1l0&#10;gaSPqAfr7Sv5dPKKmnTnR4wO7aNOksPVIglKqv1KqwuLnnnm35t7Zf4engMU6U0WOjUDSjRkeoMS&#10;dPo/XoBvbV9fbHV9I/1f8V/m/wA8k0l1uymRUYGN2sdLNzc6QAD/AEJA976tQdRJaHyO+pV4C+HW&#10;fpq+shYC/wBfzq9+FQajquj06TmSx5NlSMonlF0UguLfRJFH0LH6gcG9x70Gp1QoRnpIy46OSVkM&#10;QDESoYuSNLmy6x+CB+Pbni/Lr1eov8IpgrARiNkvE4WLULKLiVObAf1B/p9b+9iUeY69Xp2o8TTz&#10;NHMkettAUsw8QY2sgIiGqxF9IY2/qbe9eL6jr1elVTYYpGsfiVyfVyGXhTc8rz9OOCePqfdiY2Oe&#10;nAq+fT5R450XQ3DLq/zdmtJ9Y+OQFH5NvbRpXHDqyqqnrJU42J1LhC8qoeTaR4yw0sqADkEi/wCP&#10;fhQZPXiFrXpA5fDapEtKdSMmkOgGlNVyyKP1Lf6g+6kiuOq6B1B/gMSsipEkiaipDU6LELnUNLMD&#10;b8+o/T3U560UHl1nXCAxSGSMqosqxF19QvdFWQLcC9/otvfuvaB0wZLC/cR3cu7NMsaHTpBYNqLR&#10;DlSLWBUqT/iPaF3OrpVEtFr69Na4p1lca3VVexMMKskzKP22MRBA0AADgg+9hxTPTmk0r09JQugW&#10;Oyho9MgtGXju44Fjyb83tcDj6e7FwB/q/wA3+r+Q91O8M0C+lNSFB+0OQjavW0Cafp+SLf7H2yxB&#10;4dJOkrmP0yRtpBRjZ9ISWRJF/wAyABYBTbUyn/D2WXT1r02/HoM6lJpKhyVRtEMkckqaopRqFgXu&#10;AQAOLgEkfn2VNLTj1XpS0FH5FpufIIkEYC3VIboDEz6Vt9eObk3559+WWvVC3p0IuDp21gSKb39K&#10;mzAFRdQGkUfS/Gkc29mts66urrQ8ehDoaVrqkqqZVj/zgurcn1B1IuRyAQfZ3Ew09aKg9KKKnASN&#10;iqeE3uCrFSdVifSLD/C59v8AXupyQhVdrgN9QTEGsg40krwfzY+/EVwevEV65GjLArKQVOi6kMGZ&#10;bXC/4e2njGk9bHoOmGsoU8hCDkBmDlVawb9SKP8AD/HkeyG6Tj1vu49Juej0rrZHj8a3Y39YDtx+&#10;2Abgfiwv/T2Eb1tGPTq6MwPTc9MqgxgFidCKZPVcHmwIH0P5NvT+fYeluQCQelakkAnqM9JI8bcq&#10;bgka3WQPf02+gEZH4J9l8tyuT1cKSc9Nb0gkeNFjjcr/AJ5wxLxsvH7S2Bt/W3H5v7LnnzU/6v5f&#10;6v5B4UBzw64mlca7hl1ajr48Ycj0ENYWK/X1e2DcY6sWSnaM9YP4fPVslNAFmqGACRgh5jKeGZEC&#10;3IP9QLe1VlHd30whtxVvPpiWVIxU9Cj1505U/eplNwEyRrJqpMWVjIhY2/cqGAGpxb02+n59zDyz&#10;ypJan6u8y3p5DonkkkuXyNK/4ejdY7F0mPp1iihQcAWAsSB+T7kKtKBOHTypoGenJY40vK3LaTb/&#10;AGm/0N/8Pr7qST1vSoFRx6b5X1NYlSVFiCBYG/Fr/wBfbirp6r031VUsK8gIStzaxtb6E+7qpbh0&#10;0zkfYOg9zlV9wOSfJxpPpBXUeSQeLH+v+x9q41C4PSSVtRx1x21Rh5LhRJzpuw51FrMVdubc/T2j&#10;vnFKDpVZx6iehVqgtLjpm1WWKB5NRAPpjTV+P+I9kTEVJP8Aq9OjiZ/DgZz5CvXzDf57HyCqO5fm&#10;dvCkpMm0uL23QUWHp47palejeRMlCQeAGlXVYi9zf2l2ihEs7jLuf5dEnL8BupJL6QcTTqi99U8s&#10;kUMwgVyjEBzM7CZtTMhYEKT/AGgv49nTKFFR0M41JYKor0Nmx8TJPMKbwKVkWAkzq2pCpBNUzKAL&#10;cCwt9Sf8PZfO9IGI41p1nb92nlN7mFtcQLTMoqwI0BTXXXGK0HnXh5dbUX8ofbGNSPIGujilheuj&#10;aMlGNVQ0kcEcXmNxZS8ikMG5sAfpwIV5zlEm6wxCtAo4/Mk/4CP59dRvcWMbRyna2NnUeHCoGrBo&#10;angc+dTX9nRbf52GRpsZ8ieraONC1ONvVM1LTtOscyrHk9EtKal1IWJSQxRgeD/sPa/k+IMLkrwq&#10;oP7OsEfvEbx9FtWwrPQvJHMajBPeB+zqvzEpGlXjaijraNKvypXPV0einBgpnDz0k9YqojuFvEBG&#10;tiPYtcDSaivy/LrD2/ujK4YNU1qT8vQ/Z9nV+f8AL2xlDnt3UNVTV9bUQlnzGPWWNZqGLyItP5aa&#10;o+tzdhJE39u59lIAaanoOg1u0+rMfA9bK+HpxFSUMCxuPtljVQwXSQsf11EW/PBP+tf2vBUmo49A&#10;6U0JrxPSjmq2kxdTFYxtHHKutY7OHA/zqhgTrBItzpP09vtL+mR0kWH9UH59FvrmVMhqChmiZ0lj&#10;bUyyo5OsyeL6hRcsAPrx7CU/9s329DKAAQ0Py6z0VN/lkUo9CMSlNVlDGjxun7dK4iF1sf0Myk+0&#10;vh9+odKWlULQdOctKpcUzmOqC6oXiCnyQkNrKMyjlV/qxF72tf34pU0LdNq7HgOs8hRggj8koZQJ&#10;JJKeFfSpuIiFGoKPoCDf3cKo60AVNX6e6dhGIVkRAQRLGyKzBFHIKp9WXmwvze3t5APPpOwOSOlL&#10;HJBCIow8rARSuqzatREh1ARFf0up5Af2oUqOkjAn5dNLEtUxGSnIJV/HVG8xMI9RYk3Gkn6iwP1t&#10;7qTQ1A6eUdvr0lspT6ahpKeVJPuULksyxRVChrExootx9Lm39D7RSqSe3pbBQjI6RuXkZ5E+3fSK&#10;UeL7aoSLx+RrNKyS06sSt73Q3/r7L5vl+fRrbr293SDr/ubSzmNpjUNdDIdCwOPS6U0igOGtYhmT&#10;kW59lcvf+fRrDppTpI1FAkckLLATLFG1RJKsulz4udE6HSdViPVbn/eAn0EHpUCKY6Q286rIT7cr&#10;qenWlOuJagUzw6Wm8PqZZZIwpa1/qbe9OSUIHl0/bBRJVugNmx0kOOp6d7JTmamrJoUj/bkMn7jE&#10;s45CkWYEAAfn2gERIqejRnVjjj0Cu/lp4qWN4w1VWL91S0FDIIxK0UylKacLEkhbwm2kx34tf6e9&#10;SIF+XSyKpFRxPRNtz4XI02PqKeiopZK6kcU7yyQpPQ15KGeriM0N5ZHD3OkaW+q3AsPaiCRNfcaD&#10;qxiPhkJn/L+XyOeiqbmx+Rxsopa6mkyyyzNkKePF49D9tEycaov91U1ydQADFrhg309n8EsdNQIH&#10;lk1rT/Cf8nRHPBKDoYFjxwP8HoPX59Fb3xt2Gpmp53p6Kg8hLRJFE8czn1BCk6hkcxiwVWcnn0qL&#10;W9iOwutVV/n0HtxscCSgH+H9vn0E22d0DZlVUzTwJVVE9bAzTxxvJJkaSI6Gxscrj0WsZQOAzHkD&#10;8HE0PjpQeQ/Zjj0RQSrbSkMKk8D654dDu+98FvOiylHSRzpHBoZ5MwwibHVTxaaLE0BiVnqZJCbe&#10;vj8Xt7QrA9u6scV9P8J6MXuI7hGQVP24p6DouWb6lrs3lIaWshOHyJKNI1XJAsUcobUaT7dAUjdU&#10;N0UNdv8AeSdxXvhrpXuFOg9NtCzuA1FPz/wU6bd3ddx0lFk4KSjdY6GmjpjVQwWWoqouQ1TCwAcS&#10;/qV7kD8G/t+2uS7DX69JbzahGjFFIoKfb9vROM3tfIQtVvNT1AanaaSRSvkZOL3YW4Q/hif8PYph&#10;lVwFBqegXNZzISzA8ekvhtyZrb8rnHyyxpKGSb7dmVjEeWjcqoBH+0sbf439q9CGhYV6YVmjHaSO&#10;hCi7lylMtGvmqh9vCQ0c0s9VGZVbUimCq1qUH5jBZf6Ee9PFA4oUHW0knB1K5qesdb3ruxH8wdPH&#10;KoEcUcZjSlLegrATcoh/MSkA8A3B9pGsYGNaU6Xx7hcgUJJ6hU3cm7WEmirmRZibLJL5FYn0M92H&#10;1440gBRx/gGzYxV4dO/vC4GNXHrjXdpZ+aGKJXZ4YySZHJDvpF5WZwBx9Pwf9596NpGOA62L64Pn&#10;1No+zcjGlODEquSqeZxrlCHkKzkXJUXIJUWHto2qcR0pj3CQYbj0uaHfeLdklnX7cLZYpHMRZCB6&#10;hUrp9RcfRvqL88e0rwEVpnowju4tVel/hc3iZ2jmppy7NI81PGkbLWL4eYk1KQdP1AaIXsbfT2kl&#10;RhinRhDJG1KHpUT1hKSrKKSNHUTU3jhmiYiqk1TtJC9oyTyVOsWI/wBh7SEVpTpYKCtf9X29KnDP&#10;9wr01UkssS4+qGPeJ4qaOriTS7yVUMIF2NrIFJJN+D7SygDK9LYKkaTwIxT/AC/6uPRjuvIqjN1R&#10;qKRDJVUSJS/w40kkM6RFFcyVdXGqxoxK/tyqNYB9XspuiFWh8z0aWal5ajFBSlMj7T/g6sF6srau&#10;rjoZI2Zq2hBgRYojHPDkSmkzpSoPEI1QlBMBew1fXgB64C1NehXbnUoB4/6v9VejC1WNeqipMiGj&#10;R1op42o6VBBVVCR/taqiv0tHp1H9xgEYm3I+vtIkqrg46UFCKEjoNqkwUlStNPS1GPyGhiktJVir&#10;pq4xXephcxHwBlS1zJIVa5U3a1nNanIPXgFHAdMNZX1IoxI6pUtGzqC80A+wqag+JglLGAEiKCwE&#10;QdlvcW4IWI3p59NMvE9JrXND9vUwwmGaSpD0NBS1tJPkMWssZjkjo6qrJREmN9KP6lH1t7M4D3dJ&#10;pAtK0/LoEd8bsnpg1JorFrIKYyvVzwmWoeb7ixiWrjCBoAgCuXOkEcn6ezyJRp6I7u4UHRTh/q+y&#10;nr0XrPbjokrqnIxV0dPXUlRFUwwzU5FJPKUWVaGnRWa7t9U1jQfyfp7XQxV4jj0TTSpq1Aio/Z+X&#10;QancmYyVQldVyTKZp2FGKysjpdclQ7C0kkQssESXtEjAX4+lva4IkfaPz6LWkLsWYk/bx/1fLqTH&#10;XUdFWpBVVNU1JLTSQFld56inSW3jMVNAP7Di5Zhwv4Pux0eVen0YK2TQft/l08Y3J42GczVNTQzv&#10;NWwU9TBLOslWaRx9PJIpSONVAc6ixAOmyk3FCMY6eTwxmufOucdOyVFPRvUVklLjavHytKtNSV01&#10;dCsTRXSnqqZlZldTx/kl2B+q6bj2y2RTz6UhQBVgCPL9nyx+XT4m56cfYRwVtIjx0v3dVkqyLxqp&#10;gk0PjMbRMAEkAOlBO5ZfrbT7YZSQR06NKkEEcOJ/wD0+zr1Tn6Ceqj+0FRTtT/dqJZ4ZKibHQNaR&#10;qSVaoqpNSdTtDHquCTHYWPvwQqKdWJQ/CMj14jzp+f59CRQVmPq4qSvglMCUsdIrPPUirok1j9uh&#10;EDqSyStZVLWZT9GuPac8T06ukCoxjz/wdc6mlwoinlegpnkpbVyOaqKd6bLOfHJT1c83qMYViUNg&#10;SeALge9E+XWwieYB8/nX06e8PU1Sw06Y2BpFjqleixYpnhl1hNKSPWzIWdGuZC8bBv8Ab8tOVr/l&#10;6eWvln5dKiWqopBUww4/GkUieCpejIx0sFZKl4pY5qu7MFa7AqQxa1gdXtvp3tqcfbTqBVVFPk4a&#10;GCoykUmNjhqI6ovCP49JNTm6y5GgcaHiLfQOyEILKLm/v3ljqh7qVOP5/n1nxFI/nd8lklqYo4JY&#10;4Zce8lJLU0VRETEn2s6NIIY72C0wZiTx9PdSR5dNkEZJ+z7PlXy6EzA7bqch4KJ0rkhjpqdYMHDA&#10;ssGQp1YGGoEzsjSPcr+5E4YfSViePbbuFGeq66LQ1FRw667S3bBsvBDHzZKp2/mK+Su8JaEK/wBm&#10;sHiFLUTuGWAs4CiPVzyWB5PuqHWOk886xR5NC3RSdo4mfLV4zda08M1Us9ZUVBqkejpUdfG004AI&#10;QAf5uE6Q19QHu5YKKdEUS1fW2fn/AKv9Xn1ed/LE62/ivZeDqpqFqVcWr11Q7xFRV5AOJxKusH0M&#10;pEhs1iTxz7as7dbvcgSa6eg9zDeRrbEKcmvWzLkTGqsANSR6RqsF0D6qoKi1r8WPPsZOo+Feoqc1&#10;avSGyri5mvqmj0HS1tAY883FgfpzY8f7f2UXi0XphuP7eg3yY0Pe0sgNzdVUqWd9ZCggtYH688jn&#10;2Bd2jBqOqdJ/zskpMgkRRIV1INMeseqLSq2On8NYH/E+wLdKEalKdPpXqQ9Q0psGSITEloqZNTo1&#10;tQmV7A2v+EW3stmNVx0pjVuPl00VdOqo0oDeR0AHCkySA2OqUA/UXv8A0/1/aEoACR0qj6DrNwRN&#10;okKxq8l4giuI1jdhaOnYILMpPJNr+2Hp+fTE3H9vQAbyo/uoHupmRCkaOAYpfJTSmSSNoTZgga4J&#10;N7/09+Ryrd3Sd1WmOitbkSRKupq56aBQr0z1lXErSPFUysUpohUMASsAsW0hgCQotf2dxurKKdI6&#10;Vp8ujN9O1BrDG8qvA8SRUutZAplSJf3qt1YXHkHJUi4uP6+w3u9EbpVbqGI+XRv8dlo41Ul9asB6&#10;0KqlM+rTEBcCwYW1XHBPsLO6kjFc9H0SUUdDVtbJ3l0PcSs8YDNpkR7cmzJxb829yDyolJQR6jqk&#10;z+XQywT+SK6keqxJtyABezH/AG3H9Pc/WkQkiFOix2NSvTPkZHBeTgXS0YtckX+lj/rcexFYQA4P&#10;TJNBXpG1AmllcQgeQM5LrEodiwt4wv0ta3J9iNYgoCjz6YIrjqbSY9nYaoigWNQzKyk6ybkotibf&#10;6vkfn26sK17uq6D0u8bRxx2KqFNgD+klGPIHoABv9Q1yfbwRBmvXmQAV8+ptXIYkkHIso9KAhmc+&#10;rlh9QbXt/X28igmg6oK16ZY6nyXC6wSwKkBQrMeGubcEHggj2+6g5PVwST05xySIbs8ZZlBIDA8L&#10;wuljwB/X2wVBwOrYr8+s4b0qVUaX1kD0uS5PLW/3r2wy/hPVuumlCsRflVZlHjBNgPSQf9f3RlDd&#10;aJA49MGSrlRGVm9TWEl1F2KjWkg/B4BHHI9pJTpB+XWgy1z0kjX3fUS3kY2FtDRtG30KFgACfyeT&#10;+L+0BckdOdpwOsi5EoQjF1YlUjjVxzrFhoYC7f4tzb6fT2mkkxQdb19cp8mvjOn1XIAkM+srIv8A&#10;bIWwNgDf2maQ09OtsxHScyG4mDMhnDOCANKq0ZQEE6bC172Nzz/X2XTXa5Fa9J2c6qdCPtXKJVtd&#10;JjJ6kBVh5DrAHOof0+gtx7Am7XKeIQT0ZWZ1Y6GmimUIqhrkDkMALi3JFx/X2F2uUVivp0JYY9SA&#10;9PcU/FwQb8Em17f4gDj/AH3+sLw3C1rXj0p0HqakoNwLXPJubLx/r/4cezq3cDK+fTbDyPTLlpQk&#10;ZZSFuoItyLgarH2Zq3DpExzToH8zlVhmJHALMCSyFSht6lI+nP8AX2e2cGvh0VzNoenSbOWQ6tQU&#10;H6lBJeQtf+1J9LH6+zqOCgFemixIoeoc9ZrBQOgLFTpYAgH62Dj6f6/tUioOPl1rpoLPI0vpKsFB&#10;ZtSsjyA+lUU8N/iR7UqwYVHTD/EesaOGZVuZAVfSo0qqnUQ7Lb8g+99U6UlC5dUdY9QT9trjQ6gC&#10;x0on1v8AW5P19qFINCeno/h6fIGC6baddm/bWw1D6WAW/wBfoQT/ALH3c6KY6c6cKdj6owVNubBS&#10;qqWHNnI5IP8ARja3191FK56906QOulVUa9RFjpGu/wBCWb/ev6+9de6yySxhbNYIBfSB62/1IJ/P&#10;9ffuvdQJZyCG1aojfgEMSfxqX/eLe/deJAFT1G+5AP8AVvr9dWkPwvpP0/1/9h79w6r4ievWSOps&#10;NLsvkLDSFIW4vwzFvqT9OPfuqs4p2nPU+OpuLMy+QHULqV0qTblmBt/gD9PbqfD15X1DPHqXFMSS&#10;TfUCQtvWAbcjgcm39B7v1frHPIpFtI1k/p02vbkE6fza3Ht9aeH3cP8AZ6q/wHpP1sjH9SjQPSQS&#10;L3+tgAPr/rn3cU8umOkFlgjD1WLyWlkDMFPjDchLfq+g4/1vdjw6YkFSR0B+7IknSaIAl2aR49Lq&#10;qSD6uJz+fSL8cgmw59tGlM9JWFRTonnZ2PinhmilonmjlQSmBnWJI5VIiiqZHk+jISNIH+x+vtuW&#10;UqaDpPIpB6q87mx1GIclSyZB1aWZ4qlKOnlbJVxpnA+zYlTGqvwFPFgb3H0LBlZjU9J5I9a16DDY&#10;UCLLDEavwUNNNPLTLItJPIKh5FQUixQqBcPa3C+kEajf37XXgM9VjXT0f7rmJ3EMaOlUZhE0iSeh&#10;ZIy49RL+rSH9QI4UHSB+fd24HpdCc09erD+o6z7epZKgSQeKuXXCHJjiHjCyAxMoADGzIP6D/YAI&#10;7/bq0VadLIXKTU8qdHqwlUHgjActYBiwCgMWHpYf7xx7AOnS1Pn0J4TqjFOlhT1YZla2pkNuCAPp&#10;9ef95t+fZlbHuz04QRx6eo6pRYlx9L6bXJB/Nmv7PVNadMsanrM9WpW2tSWOmxBBYsOFAI4P9CPz&#10;7XW9aj7ek7ucjy6YZJQ2ojSfWVkYgAqRwCf8fxqt9fYlhFVA/wBXDpA7kNQeXTnSTem5FwdI5Nj9&#10;bcm30/P49vFKCvTgNRXpR0bgk6BqKkANay+nkhR/re2JfLp/yHSgp7Ej/ELc8AA/05HtFL59KE/s&#10;x07w2LWvxbkf0I/HA/2P19oJeB6fT4epakf4XvwT9D7LJADWvVuubafxyPrYixufpb2WyFQ3Vk49&#10;RpG4JUfUEXsLc8WJPsnuidIp0501TEaT+AByLD/YDj2Q3NGqOlCfCOmWdtJuAeG5BX6cf48eyOWo&#10;p08eA6Zalh/wZj+Lcnm4U2/r7Lm4nHTfTNIRe7FSLEKDxyD+Le3EWooR+fTMnxdRdfH0IN72YAXv&#10;xxe9/wDbe3QCoAHTfXNRq1XF9AIUhbFdfH1I5/23u1NQx17qFUQiS5CsSFYoGv8AQfqtwBx/iPZP&#10;dA6aAE9PolBqPHpOVKar6Rci4BNgqkL6OLfjn8Wv7B96zspPE5/L/V9g6fCkGp6QlfTDUQx13Kkj&#10;UUt9TqcAG5ta3sA34JqDxNethQM9Jq0cWhCCupvJyS7E3soWwte30vzf2F3AXB8urdSoQAdQ/wAQ&#10;A/pa9/oF+mof4+9x0BHXupQhkiLNdbsNId1ALtJz6Q300/1HHtXoeElj+31691nR1lFvSFRSQqAj&#10;1J9VQj63tfn2sSZX7RTHWuH59YQzSKCRZZOJHcEoludYNhaw+vvWouuMA+fW+oc8QVmlV1sT4Bo4&#10;MmoatYb6Cy/n+ntM8YH6mqo4Y4nr3Te5RQEBjCsumQObO7fh0b+gtz/X2wWQdoOD+3r3UOaRLMFC&#10;NquDGFsRJpsLkgmxH6be2zIBhOHTP2dJDIuiwhm1AqVjX6+gMeWDfkqf6+29QHHpiRs06R2Q8TN+&#10;3cSxiWxPqhMTrZWP48hP9o8D8c+3SUYY6aY4p0j6hotSXLq0BM5UoLm5sImjkFiCLlWvy1uPaaTS&#10;T09Bpr011EgjlDSxF4/VArTJaUfcG4D1gUhTq4YD8fg+y2b4uFf9VOlqmmR14RpIr08g9C30s6ar&#10;po/zNrXIY/Qfj6iwv7SuqlSOFOrFmIoemSRS9MRHFTqzBhAhdj+x5dMi6TchvxyfZXMFpjptq06Z&#10;aupDSNTqZJPtpA2uONHWN14Qsx9IVbkBl+vI9oJPiPRXMa16aBMD444mGl5lAL2p1SVLsVk4/SRZ&#10;gCRf/eBVVBNOk4FTTqUk5RTKTqXyOGdrh2dU9JVmFjxcgHix938NRk9XCdPEVTDomu0YutOyNpYq&#10;koHMgaMEkOP0EX/It9PdwoHDq/y6dIJ10SFGDNq8qSS6UMVUwCqB6QRqBuh/p9R7fVAfn1rqTC/j&#10;+187l5mQyG4jugLaXMafpPAutvr9f8SoEVOr8DU/6v5f6v5B1STxRxPNEqkyFhE0gk9SgMKhnUD1&#10;IOFVuD7eKL59OBgDUHpy+5hPgtI6Hxh4w2kNKynUUXSALi9+QCPoL+70A+XTms4Pp1Krq+CnpH8x&#10;bStOrkFPG/iYH0IpB4J+p/H+x9nG1WUl7dJFGK5HTTyKiMT1XX8iOyljoq6GNjDUy0j08MhS9JMK&#10;iVrIpjsytpXRfgEnn6++hPspyiEjikmWuB5dR7vl8sqsBxB6rby+VZxVzVjSY6MUsK1slM8lCkVS&#10;3MULxudZt6P8ydLXYCMkW95lW1pBFGsaKAB0CHcv8+g7OSGPmprZaaKjp66StmoVFLNHLW1MQGuv&#10;qalNMcFOCCvnjJUkkMpAPswVFA406rmmmnTtkN6Va5BPPFLkVoaIzVOQpZoYoBIylfuIppPO0zqv&#10;KeMEXPpCDkWooFQK9eEZ6BvObkgqaKanqqmStrZUULRQ4x6WpxEhfzLWSG7s3mDKGmjk/IDj8e0r&#10;SLpoc/5OtPHkYp0HVZu+Stx0ZpUejFLUtFQ+ZIqWipZ2bTUzM0Zdg7krHpH1/UDyLJZp9SYHDqyW&#10;6q/d59I9s1X7fhqqp2SCveJKWinpDDLTS/cVGmqjMyqS8TsyvIXF1HJNwT7QM5jUnh0YJGrdvTBV&#10;bmhilNFLWUay1MBnkmerWeepqySlRSl4gUUKo/aLIOOL3+rBuiMVr0+IqitMDpC1WfpsgVURBxCr&#10;xJNHkZI0SjVGaCknhpgFIZ/UqOQdJLArf22ZyTn/AFDpTHHpH+x0mqiZoI4K/wC8ElTHSrUWlq2o&#10;KpouVNdj49RSNVXVCDKH1rdr8j3rXTNa/b/k+zpQq1NAP9Xp/l6YajcLU7iSkrcnjWkjidHRvFNU&#10;UZk0+FaaVV1WXgTBP6a2IPtvxSDio6dEJrw6gtuaqu5q5nhsHVximjgq4ZHe0NSrqLI5uNbaiv1I&#10;F7e9+IT8R6v9OBgf7HUOgzVTUVM0eXpROCI4qlTNVHMwhf3NVDUH0MZVACuwUsOLHg+9K5OH/wBX&#10;+r16s0AI7cf4Os9bm5YfDPRwPFLUVK1MONsZHmiI8MVNJLJzGugXYN/rDj6eLBTVf2dWW39f29N9&#10;RVQRQoswyMcEpWSKmgSKWNqhlbTjo5WGm2s629JCjgH3rHE4/wBXDrawjyHDphydbPHIErVMpMfg&#10;qExTQzxwDxBYo5obama9gwiJ0j1D2ndhWh4/Lp2OKo0/4f8AJ0g6qrjr3byCGOkZ0o2fGVSGCnDc&#10;tNUfcI0ymS3qYcGwBYfUpXbUaHh8v8vSoR6f9X+Dqz/+UF8dqjvb5VYfctZi4qvavU7JuHJtXN9x&#10;RPXQyinwrwwoDHKwYiRVcFfqSD7CXNF60FqsI+Jj/Lo02naTuFyrfhU1PW8bvXcabdwMWMiELVHi&#10;SSQLqMr8AtIYyOBYc3+n+wNoz3K/NrbaE4nqWdo2sT3AoKhRjomu4cpW1MlSjt5YKuZ3R2Zm88qt&#10;qiQsUFjf6pYk/g+46nuZHYsx49Sha2sUSBVGR0AO8KyoycTQxP8AZTSxeCnjQM9RVVUupFsgPCRq&#10;Gt+bn2idiwPRxbIqEdEV7HweQmqfDDTLWfcV8v8ADoaxfLFVmliMLeVZReIoC7teyE/n2iQEufLo&#10;RxEeGOiw7r2FVUXkmpaiSOvyJpoad21V9LjE501WPpnVVlmZ11KsrIFXjURa5hG4A0sKAfz+3pmV&#10;NQ7Dk+vl9nSdw/VUUtTBlKmaCKple8mYxky0KU1PDL4Z2qcIYxF5PMw9Q4P1+oB91lusFFzTyP8A&#10;KnTMVlEP1GpX1H86jyPS03tgoMJTeUU1VRyTwkzVVKZmpcsI6Zkb7SrujFWIVwgdRc3W/wBfbUba&#10;kpx6VuqeWK/z/wBXDomm4Y6lPHIj11dFLSWr6bNxwVVTPJKjCopwEaOoVacABNbBA4/U3Nza1IrT&#10;A+z/AC+XRbcxkLjIpnVx+fzxj/P0WrdNFTbjSJ6d5oMtRIImnk+1SnKRymJEqoogqh1W7O3MhWws&#10;fr7F1hcNB2EVU/6uPp0AN4tEuqsKhl4+n/F041z0+dJdm1Oz8rRYHcMuugneSHD5KGmlkiileoL0&#10;5pgAqsZFVvQ66QLEi/sU2tyoxx6A91akR6myRX7Py6suwfV+F7AxlNm8K4/vRLTTQR4/FZbx4rMU&#10;xgMgZJAoD1kfqZoQbOy6CfyV7FSKAZ6JADqwaU6YaXr/ACu3K6lCKKiKiqL5NcqktR5XRP24lxkC&#10;qkauw/cZ4mEb21Pbn35JK4p09poOPRpuvuqNtbnfHSUGPqsx/kplyGLy9U0c4qJ21fZQebXZAvrj&#10;QCFvpzp59mluY3YIVr14zeEKjouXym+NGf68et7S2rQyUVLBDLTFaGmqDiRS1cyU85rsfQKJqYMx&#10;VCsk+njVqa9gquNtVU8WPKk5r/k60m6wsdCtRqdCd8Xe+cFuXbdPsnfmNq8duKjpqv7+prMjBG9D&#10;RUbJF5KRig8EbLZIYHUIRwXJPsG7ntXhP9RD8J6Gez70t0otZah1HGvp0duLtiXZtZLHQ5eKqwxF&#10;PVUkEaQwxSR+P0JLK6EQFwNLSFVDf6on2VrezwnQv7Ojd7SKXuIp0YPZnbO39x01LFS5ClxVfVSL&#10;UyQBpHSQTqY4BM840B2ZW0mMsCBxyR7MrXcFnxINJ6TzbYQNSHUOlzPWBhC1LpjSb7hIiUjqY6ie&#10;P0yyzxFXDK5a4/IY/wCw9mNV4jpC0YVSGGR0zZWOgpi9KJ6oEVB01MamdabQgWoiieS4D2NlJawP&#10;Gni3vYbpoZ4dJWGdYcnTxwGmnNNPKIcZV/uy10QQvWrUNENCMAblzH+ocH8e9q5Rwy4IPSe5QPGQ&#10;etUP+av0XQbC7c7NwuCxktRQZKOj3fTVEqfa4+ir8pIchNJTKt0YSDUqgaRq08XJ9yLtxa/2h5pV&#10;yvn/AIf5dRBuscVlvIWIaVf+deqwvhHvVdh/IfYmWgM6NJnKGF/WkTwBp9LGCeddKvYkoSCPx+R7&#10;A/Mdr9XtEsQ4gE/s/wCK6FvK119HvcL+rAftx1uH10pmqoqmnqtUk600tPNpZpJIcigmeijogf2i&#10;50+V0uwP0tY+8e/DKYH+rB6ye7Tn51/LphzoSjStqnENDNCYCcRSUS/8BUdQZaQoLz+SRmezNqLG&#10;x+ntoIxNOrUXRRekluRaupQR41ValkM8Jp65gtBWY2JFlr6epplDKYiL3K+pXufx7tGoOT/Lpt00&#10;9M+VpI5o56/DqghosXR8xSROJYXjMKUeqZlEiQG+hFIuwX8j2qRQOP8Aq+fSZq18/wAug9y0b1KT&#10;VkVO1bk6AGmpImlkrMZDSzxgxwZmhssoqbgu/jjOmy6Sbe1CDy8v9X8utjTWp48Mf5fn0GO4aSsy&#10;EmLSlx1ez4yqFbO1/LLarh/4GR0kI1lSFKCQsoRbDWG9IfGnJrx9P8vXmrig4en+boPszRvVUtBJ&#10;UxUeNqaxqp4qHbdP5Jn+za0wrY6n/OCQkBwplNuVIPHt2MAEilf9N9nSZ1BpWi/6Wmc+fD/L0jsl&#10;RweXILDS4upo8THBHSvi46uKSnqKiI1HnaXIL5NQ1eJbI4Vhxa9g+KgA1ILcfy+zptlUk0AIX5UI&#10;r55z0gsli4JNcL1D1WSqKKjhCzUgWppWL/cU880cl3mTSUFyoJVrsAfdw3mooKmo4g/Z6dIpErji&#10;xA+3ponhjp6mmhm8FUtVUtVrJRJrhb7RDC1I0dvSNYbQVIC2H1B9uBajWBw9fn0kkopof5fLj/Pp&#10;LZOnp6SGghr2USVc/wDEsnLUVCSVFNTqxFJ9uv6NfKRHQeS1wTb28hLElfLA6SyKq0D+eTXj8v8A&#10;N9nTbIaqSrx9XNDTY3XBJHR5CKqjVl8qmKjp6ihlUlHA/wA3UslrXs4PuwVaFAdXypXzzn/J02a1&#10;DkBfQg/sx/l6S1U1RTy0E3ioJY6WoiqqmrWhVxmqWUtHHJT1OlpPI8v0LSEfX8fV9ApJpXPD5fl0&#10;nckEYGOGOP509fn1ArWjCrHWxyJBj5JKQtGGeWSsqw1Q+lqZGDaAzIzPGPpdjcD28g/h8/Xhj1/w&#10;9MOVrRuAJ4epHy9OGf8AZ6ZXrIqRp4Eqa6vpxTCesSHwJQxxSlUxv2hnDfVgEkUudJNwvHDwTVRi&#10;APSvn61/yfLphyEwSWoM+nypWv58OptXTV0tHDNWzwtSVuMMVPjp6dYZXpan/KLIaZNBiikAtcqT&#10;9WHPvSBNXaMhuPl1tlbTViCCOBr/AMV0mqeSKmUtdq9JK1oY48fSA5CptDaOSC4KyeuyIGFgLn6i&#10;wU01GuP8nHpoaFHAMK+WTw8vs4dSqKgTwtS18cVBDPG7V1RIac1ZnSQyUwC3LCa9xJpsLWvYn3Zi&#10;KhlNfT/L+VOvKi5Bx68K/LHrXprkoiKBoKxkirKKVYXkpgnrWRvuPsGnYGYs8QGnQeLnSpF/boIr&#10;UcD006Uj0+Y/y56gwzihgqY4/uKiCpjlq6WnSFosglVGomZJcjMNYdUt4zYKy6ha4JNyNRqRw4/7&#10;HTanw8GpHkAM/meI/PqMk0MZNRNKmSNZTyRzCinKTSpUp55qe9aq1CPEfqiKY2IKI3vdKD7P5fsx&#10;+3PVagCp7q4wcmufPOOHp5dNeThjoXAq56ymqoY4o5lhgFPNS1BplqaOJYyg0xKGVpSsZZidJNr3&#10;dQ6sAV4HPp558/l0zMAmGOeJ8qYwKf4ek/BUwzV8MSVtXZKX7GFzCmqsqqom5eORQVh131M4H4H0&#10;Ht/QQpNBx/l0l1KXGTSlPzP+TqHdqeOaWFViklqEpPDToRHUU4l8MtZNGbhZ1tYi1gLG9vbmlWxW&#10;vnn/ACdNMaGvD7POnn+XTfPLQNkNVSzQwQNVgJBIgLKoC01fUtEeZPUNVv1g/wCHtwBtP29Ntp11&#10;fgP9Vft9emanNS4mrhVUwNbBII4poy1TT0qjxmRWP0RUFx9SSfz9S6VXCgcOmABUuDx/b1HEksa1&#10;CQ001QgemeJZGjlVxo0yyLO/rTSA3q9agGxt7sFFfTpkNUNXpoeRwt4kjRqkF4Eh8Upjh1+Mo0ko&#10;DNpFm1nSB/Tg+7gDpo/IdYiscUMbszJqrHp5FmmjCa0bguV4cux9d/Ta9z7v546o2ny6iy0tS7xJ&#10;M6RROlRPAxMQknqA/wC5HH4RpjVSfSo+v0/x97UrxHlx6oVI4/6v9jqPJJJKY1EhpIhYSapdcYjN&#10;vSkGkgKx/AFwfz7d0qM06bNPLqRDIhaWCYQmKZZJz5xGbTr6KealW36gP1Em4/1/e6egp+zrRAIo&#10;emeuFOJoTHE0qBzFKI/SheB/IKmM/wCpZudJ+gPu3SeQKDTy6keRJJLSJTVK1SSVMkkKCWKRj/m6&#10;OmRwCqAkWkP0Fxa3t78I/LqnXIVfjppBLNI8sbtDpSBDGCR+5GhaxVT6QTa1/wDbm3WjSmeuVPk0&#10;qYnklqKh5Y9EcsszFVQKo8dMTECPUtrtcW/HNveuqVXj1lq8pWTi8dZHHFSlZaMTlvPE5ABQJyo9&#10;PIuxYjn34dNMSBUdCjsbGLuF48bVyU8QqqsEvVV6U6MkyjyCOdl9SsdJUHkg/wCx9rh8I+3pOo1G&#10;g6idj07UUDUsEn8Qhoa6poamNj4vLNRgrTyrYaipUaVkA1OLWXm/tw8R/q9evSCn+r/YH+r9gLfl&#10;zUyUYkQOCdQkZTZo2v6YpEI/UPyfqR9LH3aoHHphfP7ekoJJV0+WIAQtACEPMyEXRTHwTq44vf8A&#10;Pu9B1vpUiONws6wxJRt6lpw4kdiV9cayEXQg88kHn/C/utPXrwNelZFU4OKnpJZmqDUQxvUyJDFG&#10;2uNDojEcS21AsDrJb1Acj37t6bJYnT1HqN0UqrL9tPNPUTrLUpNKixLHGBp8EcQ4BP6WcD/ivuwp&#10;58Om9IrU8ekf/euIyxr40l+6FpEbgOzppjRhb6Dkr9LX92BI4cOtFQ3QtbCpKVJYKyarliZ7rQ1O&#10;jV4EEeqSNZTwX/CAcjj2rgULlj0iusqVQV6HiTfFbRxM9NWzV0TJj3KJBTq0ekepWWZTeAKNJJW7&#10;FiObezHxDwU9Fypj06l0GbqfLU5CDJEVoaRZ2o8ey1Qp5l1GHHhlEN9RB1frBBsPeqniT02V8uma&#10;o3THPHWPFPPLLPBJVHQ0lNUSOrGKVquOIBPJIDrZj6iRYKTYnXkethOmOWubN+Ge0cSLSyxpJqaK&#10;hiejIvNT01zwNWolybtf0Wv71Q8eraNIqeodDVVeGrI67VGWpZGmDGF6qlqUPpSbxsNAUAs4IIFh&#10;9fx7907TUKcehqp9x4KNY6uSWmrJ3pJJBS1a0x+7q1XQonMROkWBDG4+ii1re/DpKVP2dAF2JUUc&#10;+TnWkMkHiSlqZKZpl+1dpULSiCWP/dUd/wBsLwLH8+6PTpbbg0rTpObT2424crDArTVyzSeSaeND&#10;L4qWmHkfTTIVVkAA1MWBI9V/eo4/EbT5deuZxEpHRxqePBdfUFHn6Kjp3Axi1MdfTSx0sTPFdK2m&#10;pqWZAlQ8El9MsADMpIBa3s8AitE1qOI6IgzzuVY5r/LohvaHYtRm8q1VUyO2qprUSFk1GkWVryQQ&#10;mb16VP5ex/ob8ewzeXJmkNOhPZWSolT59A1ksFUVUa1VFLNKAhnERJurOxBj8um/JIGm1uOW9ogD&#10;xPRgrqvb1mixjxxq0kDK8YSOUMBJPHPKty9yOdKm/Fx+L+9der5DqJN41hmRXjKhiQpZSfGDbUnA&#10;A5/I+h9762vxdMiTL6VkBRZJisZYr5X49UblhwB9Sb/0PvfTvUYcPI83iqItfjGn9vySMCFDP/UH&#10;kf1+vv3XuslHDIr03oL6VLBagFEHJHH4P+DD+nvXVW+HpR0DSQtI8oR2RHUQg3VVlewc/wBfrZR+&#10;Pp/rbU0PSd11DpxNY0AZ4pI0EUemYK6kvCjfjULar2AVSP8AAe3a0GP9X8v9X8g0E1cem6apkqDA&#10;1KLxIp0h00sfUSDHF/ri44H9fr7sCK0PE9OiJQKdZlq6h7iRmlV1VHLPqdeOAJG/DG5Or6XsPeyQ&#10;BU9eMQpjp48/3IBEsMSxIjQK6AqqRECQNp+rFeW/HN/x73WuemNIBrTrJRiRbK86mmfyVGpUUukd&#10;+fGBy1j9LfX3sCpp1tuPCnTmtO0jNKzLKXiWLxBV8cUJGuSY2XTdrc6jf6e3QgGemmpWp6caOnhf&#10;WiMQZBdaGSQx+ExgE6ml9D6wLCxFvp7dRQa+R9PTpmQ0FCMdTaeKaWMaQpJbzyeJtKpErC0kqqDc&#10;LYLqPADfn26gY4PSeorTp6gkqIqsvRPM3jVWkkUxiQsRY+JVuNVz6dOk2FyQDYb+zqhCle4dCltD&#10;PxwSReUwwIvjSGtC/wCUtNr1OahedTKx/JP4vf6+7gg4PSWZBWoz/g6Hrrns7dPTu+cPv7aeXliy&#10;OJzEJMMK3hrvK/kennih/tMQzBHHNwV+o9hjmflrb+YLB7e6QE0ND51+3pZaTSREaTQ0/wAHWzv0&#10;L82Nv9vbLx00FZBR7hq6ZqXK0bT+WbHZWOPzVaPG9nmkckJGIxpFwPr7wy5s5GutjvGUKTGDj0I6&#10;E1nuSyDwXweP29CNld4RZPKBqV6ebK1OhJaQ0cxlqcdTxk18+vSI0eTjWCFYW03P19gtLKi94IA/&#10;w+XSwskj6Rnpyo4/DCY0kEc8tC6Pd4NcVDFMKiGnhqEUxqinSA3C6mB9X5VxwA/6vP8A4rpUsNc9&#10;JDdbzyRxeSZnY6aiKoSGOepj1y65pJvBqUxTBSEK6GL6v0qR7WLEqrT163JGB0ElZjhJXTOcY0cK&#10;BqmOnhgilJqKphDRtTGDSwN2WSWJ5CQblTa3vzpQALny/wAv+r5dIXUK1Tw6Gvb21cpHj2gx89RU&#10;VtZBR1BNRMJab7Vm9cblAUMQsD4gwGom5uCfdobd6B6celCRhRUdMuf27n2AZRPT1DyP90kkVNAt&#10;Q0KFYQ063VoyNLqqc+ghmJ9mMURPHpcncBToL8ltaqgixawU8MhjnmeooKzJtTQSzyMVqKueROLS&#10;2JjYkrcabXPtR4Jz/q/yf6v8LmkDieo9L1huB2nqaahrsjNDC8OPqJJYtWNMn74hjc6Qofgs6gk/&#10;0597FtI2FWg+zqhaMDJ6EfaWIybJDRwUssE2SEVJXxFPHFSVNOpVqKVZuH1MS0nAYBroS3tZbW8i&#10;SgsOrpNEfPo12J2LXWxchoxJVLQJFAkI0KlSq6WijEl9UcfLMzaGe/puRyNYVGkEdP8Ajxr2k1HS&#10;qq9rVX8PNOtPTSeSOSCrxzVbINcTHyPKkf6h9SWX1Kbc/gWlXUtOqi8iU06AHeO02paSoWqhjq6Z&#10;YkY0cs8ktNFPHKGSeOoFjqkJjMaBb2VrjUCfZBcWbM/aM9MXF1CQST0T/em346WGrlzMqw1NFXt/&#10;DainEEpqcXU2Voamt0gsl30SLJZkta/u0e2tGNZ+2n+x0HZbhZJNI8ui7Zs4153rkmq52MU9LDC9&#10;A0bRzmwELRuLspVUZVC2P+8+1kMbKNIxXPTUh0r05YzM01P9u8FRJoShjkmSieX/AHIUw9c9FVxx&#10;jTHL5DcLJwvq5BAHtmeKoII8+J9fKnVI2Bz0Oezq168CRKVJ5qakSjaH7k1sVLlNX3SUdJFezyRg&#10;sWkB8aKjAHUSAWNCquKcPsz9p6fJBjx0cnYAeapSkqq6CkE8MED0cpSCKOWptMmoorO1QGWTSSSr&#10;KQCQLexNswpKPt/ydB51KyHoy9Fk6rHRimVJI/JDrp45KWOqokZFC+SaogIOri0oAtySAB7kmFho&#10;APTiwK+T0tdudi1ArYo51oKzRVU9FJBBSiJKWZ7Fp55xchAASv0U/wBOCfbuhTnp5INBqvRy9jdi&#10;zSJAKlYmgjdUd0CSMkQYKgl0ixJ4KsP8OfaaaZoWHp0YotAAejS4TO005UoyhiVADgq7FxrsB9OB&#10;+R+fau3uIy9PXpQFrnpXplmRipLKrAcAqdIP1BJ+rf4ezUS5x0p8Oi449cjmF/tXYEHSAfWF/wBj&#10;+fdvF+XVdDeeOk7lsw8FJNOihiochilwigXcuo5+l7H+th7Lb64Kwkg9VfsND1Xt3j2DXxR10Ipq&#10;oOquaaWmVmLlhqaFYVB0s9iUJGn8cce4Q5klkuyyueHTsblaAioPVTPeOVq6Wir5pmHjyShEevUU&#10;k1HVTozFKOW58ZlaxclgEAIPuMZYAxJpn5fL/Nx6q8zq5A4dVTdjbgnrqtFm0s+Po45/tKindxQU&#10;8yt4aYgHTUzl45CzXBC/XgcO21uiglcBiRX1IpX7BSmPXouluXc0Pl0AtZFk6lNdKYqItTtkJ5pI&#10;xqhFZdZXeF72jqY11Rpa6WJuAeTy2MaSANmnbT7PQ/L1869bictx6CCvhFGa2sjcusUHmkjWKKnc&#10;0Ek2hFWrn48XqBK2L/i4PsWxdyqhxU/M5+weda9XalKdR9t1tNR+Knlar+3EzwSTLNFBQyOJPJS+&#10;SGaOU+Ln0i/IYsxFvfr6EyqStK0xippwP5jzr6Y6SswWoOR0YLa244aQ0+RpYjA4dDkMnInmrjPG&#10;4E1RUzlXWWn1MiJToAmpSCxCm0d7ptrSkxy/PSvAU8hQUIbzqc560gDmnl0ZbA7zr5XNdPXSPHV1&#10;SRvQGjNVUy1EZX7eQQyhisU5sS6LZGFxYH2B7rb446RKKFRXVqp9ufUenE+fSeQiNqDoUqjKrLCs&#10;E48ZenMy0UDmvqUljPBmQq0MUkoOq5kIYrZRqN/ZSsYBqv5k0H+yafl1R6sKevSXrhSPJNWPVVE8&#10;uQSmiqshNLGTRxafDCIjAB42Qi8kX6he7cDldCDUKABpqQM5NeNDxPofTpnQQc9Ies3BHg5KuJpI&#10;at4vDpNPS+SN6KSc08ddT0oJWaQkmRSvIW9hf2LLSwWdFcD8q+fGhPl0tQAcepONz8GurgimH8OG&#10;mSCV8dFGlESQSKjUtzNNIdAjKgqt2vcX9q2tVFCRRv2/n86eR8+lsdMU6Ua5X7mSKKqm8MhqAKz7&#10;aSnhkp5HjLQV8dSgGqJVaNo4pQD6rGze6iEIO0Y8uOfXHkfs6eU0PQZZ3OUlDLDjZKeeKsqqeoij&#10;o6eOVjSGk/cWel0Bo3dgfLO1yPIRZgQfZlDA8gMo4ClSfOvr5j5fLqskyrg9BNX5aHz1qIv2crNF&#10;Bk6+uR4q3Qp0xVjRoQZkmOrUq2uw9TG1yt0UUeY8gKEfYCeBH+odJzMOp2MeE1UdRSXhBpYMUKh4&#10;hWSTIzkrMk+kJBYApGXsQLFtZ59tOe2j5oSQOH8uJ+0f7HVldS9ejJ7HoImRpaenrad4aQyxwSVb&#10;zUokjtFPNLMFVgHvpSJvQGUMBpI9k086+JQsD5V4H1pT+f556MY2UjoxWAwkNMolmqfLHPS0rQCW&#10;I+anjpyVqYJowgjOh/QxfUSo1fT3YThhpGKH9vSlTTpsqi71DUzPAIooWSmSXHSyhqiRtXjNaFbX&#10;GyhQyKLf6ki3t7yr6/P/ACdaJqanoLss9QYnMRaoSaUwpFHGkSy01UPFoHjUSO4bUviHDG1mv79J&#10;pVa8MV6RTmjV6Y4MgsqPM0voliKJTT0kCgS0sNlp4I2YTRi66VuLMXsy3sfZVLOAKD/D6/Pgf9jp&#10;IZVIPSWymT8sU9E+RgQUJjeppKiCWL7eCsu8dXMyJ+4PI6+SKU6SbMGBt7QUNQ4HxcDXjT0Hl9o6&#10;YaUEEDoJMzXinpYEqJ6WQVDTUtYYojPSVOYSbTVSQ3JMJgjVW+5ksoBJAb2cWqanNBwyK4Omn+U4&#10;09MPx6APcUkzy02lpHbKVbJBUxOJZanxSEqDLOFCFiCkQYcodYYBfYxsVUIT/Av7Py8wOJ/Ycnos&#10;nydXQay0EbVVTJUQ5Gmq46upEaxvHkaWWQHxxQtOR+HLN5Ab6QQt/ZvqKKACGGPLSfWtPL5jpFL5&#10;dPeOpZjLAsNPTBGTzCJ9NDDNMsDTB6ORgSjJq06G5L/6/tNMyNWpyPPiQOGR86fsz010tsXTLHBA&#10;yUNW5QuIkpFU0U1WCBD95UEM1Oqai7JwFbUB9fZdKak5H2n4qfL1r5H/ADdPR/D1hq4fDLFSmOri&#10;gnqWf7uigjqJHqEcTzTeQFYBoVS6iTj6i+q/vyUI1LkgedaU4U8znzoP5dXIqKdM2UvSSVby1U2R&#10;MCpKstZNBTGWaecUoq6X7VYwAiMwlIVgT6AzAe1MI1hdICVxQCvzoaj14cPs6YYUNOk1VVw0CjWs&#10;nhoK9zJSGClR5slGx8Ipqh69YzKVAVi4A9IsCfa6OMsdemrLjj8Pz7eFTUCv8+tpUnzp0Ie0+vt4&#10;7nNBWUOAyzpkaaeKHIxYuRjiZYU00kjCmQtrkAbUsxZUQ6gxBFttLBbtolYDTmlQNVeIz8/SlTin&#10;RlBbPIKqK9Gn2F8WM9mpYsbTU9atVJHH98k2HrJ44/LGFmnXKTAQyKoLaipJS/144U/Vl11oKg8M&#10;gCn2f6uHTwsrlnoFx0Pmc+Bu/aClini3ptKGDTGfFTTFKlGjs3iNBAeD6Qryo3Nv9V7st0FBLR1/&#10;n04dvm86dFV7Y6X3F1/UUtTl6KCXHS1k4gr8dHJk38ccfnEz1MvMMRcAKrsALgEG/u0d1HKTGtQa&#10;DBov8s1PVHt5IB35+fkOiZbhxWINW5hqZzRAiKphq2WtD5KZvM8kcEEayPaQXkQ6SoHpP4CxGfTw&#10;FfIjGP8AiuGOPSdl9OoW30MlXBNTU7TtSVc1GsNNBWQ6lCBZXxcT6pEYAhNEl1Zr6b2ubyACqsQK&#10;gGpI9caj9vmOt0Aoejz/AB56F332bUw4bBUEyUrzLTanmWFqU5IELkkigQzFggKND6lBGq6cXK7q&#10;dTKBDljThnh+H7CeB6M7eSM1U9bFPxi/l/4bZIgz+ezFZVbgnWleSGamp3jpDAqpEkACsFjUAKgb&#10;n6sTf2f7VsF9elXnGkDgAPzqft/ydKIYI1OqPqxJ+k65qWIUGXkmjhChIaiMaR4xZY45VsdI/JA1&#10;H/W9jQbE0aaUHSwMB5dFa726KyGZwFZjstRF4YmNXFpkk/yiaJLFVqUIZFU8qt+bkH6ewfu+zOJC&#10;5XT8+mi6E6PTrXW+U+1KLbGPpKqVKyF6KtqoqmGjdWnFX5vHTztGEVU1Rll1RKTrC83J9hJLZobl&#10;kWhqPPI/P8+kW4XKOgRePVY+Yp4oJgIKSqpp6iuQUUldN5shFWVQM1RjsZEQUWZnUxipmbSgBPBN&#10;vZpHVhkggDIAoNIxU08vOg9eioMCM9KzafVG5N85mGHGtHj0nkiqKepraapWAPUQ+NqWjFEHDCQ3&#10;ViHjVnHBtb21NexW8fAueFAfTgTUfswSB0zqBNOrdvj/APDnF4WnpctkY2ymYgEFVmMnunDVAxON&#10;alsU5kWOUqbCySRvGqgkszGwpaJPfnVKAieQBwft8v8ABny6PLCxgmIaU/l1Y9t+Pa+MxFBitxbp&#10;w9KESoVZMTAtLS1McRJgjWVIo2eOwNuOPTdifYhtdg27QaqGP2V/n0K4bWDwxpQGnTT2R130r25s&#10;aXB1Mce4iKVZsVDSrR+VmjUv9zSTw3Xy3FwTcr9Dz7RX+xW8aeNbVjcDyHn/AKv5dIdw2q3uYjqW&#10;hHCnWuv338Xdz9ab53DHtykrqja4qYshTT16QQTY2evAm+zqUJLPdCVjEI4PBt9PeracNAq3WHAo&#10;aef+rz6C6RSI5jkBBHn69FfyG2shiq2WKrwsuHFTMY1psgo+zavB1maaNQVVIku8Sg31NyPp7Vhl&#10;KijByONOIH+z1ZgwGOo5gx7xzSJXMzwUwli8paPHaqhxTwQ64gG0Slj5CT6eBZre9EtqApSvGnH5&#10;n8utHIz0fb47VlJUR4SopqGlzDR1bxtQVEsMcVWaKJHqqukqyjSBvKCqWK3jjsPqbBfcIpPFKiq8&#10;MjiK4APl/sno221oQ/f6f8V1srfG7rmHcOOxGQqaGilpTDH9nLQ3aOExENU0rK62Oh2KqzN6hpc2&#10;vwI+Xtua5ILD8z0dS3Max0jp1a5s/YOMp6OGIUsSMunUdK6hqQFbMAD9OGP5/F/r7l7b9rjiQVHR&#10;UZ2YUJ6GbF7XpI1W0ScABWIRjz+AT+PZ6kCrwHVK0NOneXBUyqv7a3Uk34/p9P8AbW9uGJSKAU/1&#10;fZ1pjQV6TeSxUEMcrBjH6belFtyL8/6319pJowMdV10FR0WPfeGuZxC7ETvcem5GkW1S/W/P1X2F&#10;7yyeZ+3pPLeVIWnSPxmxRkY0hkmpmOrzFJaYF2jX0skurUDwTZjcKbAAH3a12HtDN00A71I4HpQR&#10;9O4VJ1ngoYYHeztJAFhWQgmw8agDTf62Uk/i3s2j2cBtQ6YaAk56WuD2XS0BVHgEpZxJ5BqN5A1l&#10;aW1iQPoTyPx7ENrahQAfLpyC3OehxwuEjVILxJZbL6Bqbg3IP9B/QH/H2plUKukdLViVePSgy0sV&#10;DRPysfpIa/pVQR9WuD9Pr7TEBsdUmZFQnqqD5DZ2HJ5nJ1UnglggiSOFTdpWWO7F1QcFzIFtyOG9&#10;m1pAqRAkdBsrWZnbz6rGk67l7DzzYx4KufELUVTfdwRyzVstdVkMomnKr4lEhK6XOgFQAbkgFG5Q&#10;qSXYcT1V3mjHZ1YF0d8bdv4ZaZhimavplZVqJo6Z1lK2imWTxqVDFlN21m1uL/kk/d31DapRjpyB&#10;ZZMtXo/G1euMZSQwImPiRUQXESRMl9VmZrLb6/UaeTbi/tVHtsUYwOlxgU/F0MeK2nRQ6WWmiBI5&#10;IAu1iAOVXn/b8f1/opW0QCtOn0gQcR0qYsFTKTaINfixBIH5+lv8OD/yIe+mjHlT/V9nSgRIeB6n&#10;fwem9V4wwFhYnm9r8A+9/TL59WCxjHUCow0Mik+BAvBuw0sebAgL/T3RrRCOHVtMZwOkRmdswvHI&#10;UhCs2vxsGvdiPqGHH+39oZbRc0HW9CgdAfk9sZHG1ctVTFpfUGk866joRdKKrAcn6XA4/wB79lsl&#10;s0Z1evSdiAen3ALWyaFk8tz6XuRqUluCLW1W/TyLgH6+11qSBQ9b6MBgIhpAOoc+kW4IDc3P54H1&#10;/wBh7PFFB9vTsZxToS6SEaAebNpNjYn6W+o/HvfTnTsaVHPqQWAHP9ePr791oiuD1Gkx6X4jAvz9&#10;Cf8AWIH59+qetaF6jGgjY8qCeQeD/tj/AMR79U9e0qeoM+LjfjRqHH1HIA+vvwxw61oXpqnxC6Wt&#10;GLg/Xi9r+6lFbj1UooFek1WbfjlDExAnm7GJWawP4H/En220C0r026Ifn0h6/Y61DkLSXDKTICEK&#10;sQfSbn8/4Dge2mgQ8V6StBHq4dRk6+k0iMUoS1iAET0g/qsTf/if+JOhbp5CvXvp16y03XAjcvo8&#10;esi5AUarci5Fvdkt14Up176dT0q6TZaRlSbER3I1KEUWH1A/r7UCMClOrpBpz0+Jt6JRqe7ekWGk&#10;AgX55X6+3OntAPDqWmGhQ2VbkAC3p/2/Avfn+vuwUnh1bw6CtOpK42nW7CO7X/IQWNrcFfx/r+96&#10;G6uqqfPrMaSFFJEaqeATZbG/PqsP96978P59WKKBUnqK8EQJGkf1/Txz+efeymMceq0j9f8AV+zp&#10;nr9ATjlhci4U2uPwB+D7qENc9aOimD0hcmiklg/DfpuP7AFuB/j/AMR7cCqM+fTZFRTpIzwLZixX&#10;TGQFsitqT9WkWAvduPp9fb6aPLj000dRTpNVcMIDMzIzXURubRLf6vqGnm30Nj9f8fb44dJ3iQCv&#10;STyVFSyyNE6IURmH7qgaTa+phwQt+bWaw+nt9VAXUekrRpXI6T0GANbUvE8azRiwQKNBSO/7bsyi&#10;xv8AoUlbkc/j23LcLEOPVREhOB0Om1dkJBDE5pG06bkSKPLc8/qsP6m/+39kM9z4hND0vt4PQdDZ&#10;gtsww2YUSIPrYKoLH8N/r+y81OR0tSEVqfLpf0tARY+K1h/gTz+CQDf3oj16Vqirw6f6ajROdH1+&#10;osQBf6fUD3UIOHV+nRKdTcIoAJ4IP+x/3q3u6xitR1dQePUxILC5W1j/AE03/wCK+3NNBw6c6lLE&#10;ALW+n+xFvpx72EU8Dnpk8T12UW9wOfr9LG4H0ub+9lCBU9OKcU66ZRbm5ueb/wCA4HHuvVuokhsb&#10;W/2JFj/r3H9fdGOOtqKnPUN/1WNrHkX5/wANXtJI1CS3l0oAAHWF9I9RH+tzyfxqPtBLMK46Zd64&#10;HDqFJUheB9CeSov+eD7RSTgYJ6b6jSVi2uDqsPpa4+n1Ptl5gBUnrfWOOsuRyPoL2sePyOfp71HM&#10;pbHWunBKi5H+PIJ5+v8AW3swRqio603w9ZxKhvwL/wBf7I0+1CS049e/DU9ZgFIBHC2/H0J+pJt7&#10;UpIKgjrw9eu1U/TV+L245P8AvPt4y/LqwYjI66b63b6mx/H0P59sM4Bz1YO/WIsvNuRfi4A5t9eP&#10;aGeYZHr1suSNJ6iSS3vxZQLA8cf0+vsslkOfLqnTdLOB9GB+oH+J/wBh7QSTNTJr14AsadNtRWhb&#10;hiAB6iQpuLC1jb2me7QHuPV/Dbj0yzZJCWJYAfj83/p9Pp/sfbLXSHIPWtOk0bpEZ/MGmgkccjSC&#10;b2AItcklgSAf9b2Hd0u2RDTPS2EKSOiB/JDsmLC4WokDHQ0Zaoj1QpOiTEpqjE1lJcm3qIINvZBF&#10;B9cB5Do6gbQh1dVLdi94PJGJaWKaOseaOmnpmpqlP8hmhMUFFVylbIS5IDC4P6tYFvehtJE2Bw6u&#10;hNSSOPVaPavZVFlswlPLJPUUUdKizu0kcaUg+6JhkqApIiRgPFHMGYl+TYW9iOw28xxl9NDXpQJw&#10;RpPDo2vxywmCjLY3HTTzGsmyP8WmqYoS9FQ09EtVJDjJyuto5BojWUWu+sgA2uBebHkFPy4f5eqH&#10;UEOn06tv2tlMbjdt0pp0p56Ojx0VqSBwYvDNBaheSQA6pdIUuCQSxLfX3H4ikarKtei0Z48enLaO&#10;3aXdWZp5JA/l00t0XSXmg83kR5BEdLLp+pvcWIN7cuJtzygMBmvSkRgx1r1YDtPbkFDQQwKI4Eji&#10;XziSzlfV/mzYC+ojn6W+nuRtn2mtuNRoPP16Lp7igoPLoTKWgpKUCaTSkKx69Uh0JYfRLWN/8Db6&#10;cexpabdBbqZWI0jhX16Lnk1YHQP9o9nbf2ji6qauqftJXjCwKFVpCzkjmFiPSLD1avrYWufbjSRu&#10;C1CDwH+z0Y2di8g1DI6pl7n7fym7M9Biv4hUmlrsr9pCKKWSBaWUN5aiKqNla6Kpc+kn6D6c+0V8&#10;YUjAGejyOFYhWnQt9VbJlopIcpT5zyVjQNVyVciQ0ryRSsGiSsRBeR0I/wA4FuCLm/1IPnv2mPgC&#10;gAPSS6m1YPDoxWRTJrjpKeQ/cSskj6HSO5aRS9qeT6G7Ec/WxB/w9ojqXgekXVcnys3ln9t4CV6J&#10;6GetmqHokaq0POlLBRGqykKu2kOJgFSIpZvMbAgc+xXy5Ck0waXhXo1skCtqGetefsLsat3DmVNf&#10;4KX+D/c1grqqlgqDKJ6lkjJWX9wlwHk0O4ZP7I1WHuUaQxroi4HHHpLdS620U4dMWMrs/hKeVhXR&#10;wVOXlnnmytVqx8GYx9TSfcJj6rLPDrmAjUytHLZo14SxCn2jkZK9oppx60/Lh0j6AjfWQxlSJBXQ&#10;RDIUtPUh4o5FSCZiTBV00dbVDwxrG3+UGUu8k1lLMb+11prNKcP9X+r0HSR1FadFR3PkKeOV/JVQ&#10;nxRBKWCEMJKwBTGhWnhW8chckl7aG/V9efYrtVIXh/q+3z6o7BV6BHK5CCSc/czxxTNEmqOON3gb&#10;SpcyMQLLpX1FRcMeTzf2eRKaDHSKvSNqakf8CECy2VAsdhZo1NjpiZRp08Ei/wCCPatVpk9a6TlU&#10;n3D6i0SIyu2qRrNMQfIxDN+b20g/W/8AW/t3pvppMYjErAASKAY5AQ1kcX+p1EWOr6j+nB9+6913&#10;EgWZWaMTulgjMNWkSMNMhAHA/Or/AB+nupAPHqx+HpZK0UYhkdo1LIY5roEZVjk0KsIAJsTc3IPt&#10;KwJwOr9Shk1NQ0zho5QNHkiOhli06EQLLf8AUPUSG5I91MZ6spANT0y1+dDS643Gkx/bBYiIjZQR&#10;pMYB1H/XJ+gH593SDzbrbPXh0kZ5JpHc+MKjC7kKCzG9iouPoLFvpxx7UjAp01TNeuklV3SOQC0h&#10;Eb6Y44yvGppdfGsgD6e99b6VGJy81C2kEG6vCWl0nSpbQxWM/XUAfaeSAOOnYpzEcf6v5D/V+wGB&#10;2RuWBauEQxmSkli01NPHI88iLCgd5fHINJMZ0sqgHkAf4+yO9tiqUP8Aq/4vo5tL3U9F/wBX/FdH&#10;C2LuWnnqsVNLVrSQwkh4af7mVKLxOZk10oJaRuTIyr+pPUzWTgHX9qQh7ak/6v8AY/wdCqzuwWWp&#10;pT1/1fn0cfY26vuGmrIq6impoFeuny38XjmbKxeQUr0rYmNPIJSqmSWS3iKheQR7B1xalQKjjilP&#10;8vA/4ePQ52y58T8QI41rk/l/h8uHQ8U1UjQzzu8b0VS0fmmFPK607QReU0cKKruGIOq4J8ii4AtY&#10;lToK6acP+Kr0fBu3UeB8/wDJ0oMfkJVlilnlMDrUYyqlmRCTTIsopminRF0grT6mbVZrkC11Ptgo&#10;vl9n7P8AV+3r1cd3+rP+bpZeY46KsjmNXJLRZIV9PX4trO0Lv5KfH1IUFXZo7SR6h6UY/k+0pUkA&#10;14jgf8P5f4enASO30PTy1LIckzeef7gGCqDRwfdNGqwaxjZ57MNRVii2JW+khRquGDTTngMf8V06&#10;Pi/zf4D0+08k5eppVanhmm/yku5ShikiZ/LIaQEamLSAmaBDYaVsBc+0rgHI6dX0HXOjgEkEUdqY&#10;TTVU9fA9LLrrfJQNbxeIFRAixFtTGNol1cLex90cDPH/AFf4evVGkDp/p2V1Z1oMhMtOoqKWHxLF&#10;PSw1LeOaaeiIaJXUXWJmAYKuvUCeKaRw6erTpUUNI5h+3VY0NAiM9PUQTU1K9RVMxNTWPThleKnk&#10;KGJEcrICrOTfho+vr1v5dP8AHTz07RT4uKkghQQpVVs8ZhijW4kq8m1PFeM3YBlij9JHP1Ptlwpb&#10;PHrR6e6Vf3pK+ARTvOTBUGWEfa0iU8qz1AeJhp1vdZdS8tfST+S2wAwP+L60RXHT/C9O80VWtHfz&#10;ffTJBRzERxxiFQ0tZHNpQjxqrnRf1r9OLCnTJYnB6m01mgoYa2RKlwXhrmoZC1f4J3/zlO8aARsW&#10;9BsvIPBvY+/dV6z0qx08sflgWmpqlTe8VZp/ZLKUlepJSC91DeMJLqFzYtxscD/q8x1uteucqiSB&#10;5JZpHooqh5YKiORmqEuQzLJXtHqk9Yk4i/rpZgAPfiCpoevdNdRGss80UVPC9Wpkqah/IlFNBSSI&#10;I0lZwzayukeR11FQSSRe3vw6cU0WvSdr6RGo6ikhSomnqqSc1VDTSRmolqIpFeBoaoAF4HGmacOb&#10;lfSv09uRrnV1ShBz0hKqOp8MRry4dql8lRz1KJeStWAxH+HyIA8TeMAKkhINj9be1a/Lh/P8+vdf&#10;/9SzWv260butVTxQsZFlMepJYT40tHcqpVH4sq6Ndr3NufZ3IgOegqNPAdIHJYeSKYzsslOz+tf4&#10;itPOgkQ3ESGG4QNwVYKT/Xnn2zw68M8OkbXuaJy0vikWsVvC80i1SwR/irmgUBwt7o/II4+nt1NJ&#10;I6UKKCnSIyEk80wUNrWUtHVR05SOE0ajyXMMo8ljwQUtxwxv7UAkHHVH49BTnkinp6mBKeBqOR3R&#10;2kV1eXyHS8hlU3LMfSBcgWubnk2Dkmh6p0jMtSmWBKaSMRUbpSrTQUy3rTKknMrOtysSAFTrFubg&#10;e3Sa0HXgKmnSmxmD81FoiMFMJLxzUTFJUjhlfTFUeuxQv/ZcWNz+OD73HItdJ6vhcHpSYnDprio4&#10;xJE0UOhYMpI8rCMEmqEFXMI2bQAC6XYEEar3t7Xxprbp/tC6hx6VcGBlp5E1TLJItOxjLVLiAIx8&#10;kWh4UVJGA9QclQB6bX9qDaGlR1Uknj0y1m3/AOIAwmKV5KqpSKN6WnhppImccskbKBoIBJOm5P05&#10;PNfpKmh6qTQV6EPE7ASajippaBIDUwpFVxWjhg0xtaKOSKQEq7gC5soJP6r39tmzWtT0XPOwJI8u&#10;ldH1hDWRSRGkoopGj0w009MZZKIRixMM83ptb6Kbnm+r6e9fRxniP59NG5Y8egtzPU+PpqiSSOIS&#10;1issa0YkmM6c6oZo6hxocgi7B+PxyPa6K0iC8OnknqKUp1zo+uA6VVXVWE08Ecd6XHa/uEQhj5U0&#10;BDoYDW4Fh/ZBHtR9NDX4erhxqoOmHMdXtJTRmamaWmrYmvLjYy4FfrJQzSSAsiEcMJVCfg2v79Ja&#10;xFSNIz1dLgDoA909TwQS1aUlBBVNDDFJVpHSy0q1k5a5j81tEc0d7hy1yANKG/sPTWyxuQB06kyN&#10;ivHpI02Jq6KulY/alJ4oklSsLGrijpYx4UqjKqhlQ3IMQN2+ptYe6ooGCOlcYUDUOlxi5IFkgT7d&#10;KulEcsrNULIBoC6paWlSQI41E3FuD/Qe1NAB8+rggivQg7ego1hmWDTW0xbyJTeUU7Y5JuGgJA1N&#10;dyNAe5AuL2HtuSoWo6YnkIPQy4LARPWxho4YP2kMtMIZGenmC65JFni9Ophb0EG59sIus56vCzS5&#10;rw6NLsLDSp9tHK1UqeZWsYQ0l9GorVLDxc3+pIX6C3tQ0QJzx6T3KVenRv8Aa21oUWBEpFgitqjv&#10;N66ad7uUBlUix/KcW+g+vvy+nRaY/wBSnr0PWG29FAsJMccZEYH7StqsL6Qo5JU/mze6awWp0p8M&#10;V6UEeJKEt+2UZj62TSUt/qF9Vz/rk8/j3p/hPVgg4dSGxV0VWUyKVu7FSQT9QLstz/jf/YD2xw4d&#10;b0DqDUYz1KUCoxUajGqhgp9NmIuCLcWPPu2tgMnpp06aqjDxqfN4zMZFK6iqWCN9XeM31W/A/wBj&#10;7oaMKHprQwyOkjkMQhUiVI0gdlUFIk0zc+lQVFwPqCbf4e/RtX7etNq/F0w/wVT47IBoUkNTsyrY&#10;NYKrst9P9Vvz/vHtSpqOqdKWjxLcKipGoZSfEkcJmUrr0lGGr6WuB9fdgadOqhpqHHpQUuLERP7b&#10;o5Isi8KQ5s3lPP8AsV/p7uM9XKBznj07rjzqI0lS/wCi8Xpcrwzfti4sLWHvxxnq4jKig66fHqF0&#10;6dZLXjsbfQetTqUcDn9XPvwNRjrdDx64PQxOgCrGpVCFKJqGk8lRYD6G3491cgcetUrjrj9gha0y&#10;A3SxLW1Aiw1+kG3Fz7RtmunrQoTnh1lWhd2QFowzBmAKkEr+LsBY/QH6A+07vQ1bpxQoNV6mwUXo&#10;BOqS9wgT9sh9XrZBYA6jx9Pp7Tu9TXp9MjpRU9GpjIRLXCodWkG/6mJDi1/wTc+66ulSxrTPWNqU&#10;KzKbi5uoK6bt+lef7QP/ACLj34Z6sEUGo6jtSIRqdPVYop06FDj86f8AD/fc+69NGI+XSfrqQhiX&#10;WxI0s9wC2o38ik/7a/vXTWnVjpHT0tppWYI2pSGKoZJNLHTqIH9DyT78DXh5dVMeadcY4UB8Z1ES&#10;KW8ioGjdBwFUni3+qAvz72WoKnremo09PFHSq7LqcamQBYwURFCn02sLf8gk/wCw9+rUdOCIDJwO&#10;lfT0cRiClSHFwNZKgFhdQ1vyOfp7906V7dK+fThFTMigmNfoOGCqptwW1Dkn+h9+6p4TdZJaVTqZ&#10;QpunpOkE/S5QgfW3vY49bEZBBB6S9dQX0v4nJBeyqoDhyOOT+PejSvVJFoc+fWCLHarkxqsboDyt&#10;x/VjJe/1P0/3j3o46oRigx1I/h14wyg8B47sFKFbfT6XH+xt7ad0pQ9bALYHTLNj0B1FFZkCadNm&#10;V2H5UAf04ItcC/8AsEZIJqOlQrTPTG+PjEj/ALbG1x+0EaoSMm6qo4GlT7bZiD1vrOlIFe7KqhlW&#10;NZRJfUpP6ZbgWZvwV4HvXifLpuQgLTrurpvFEl4vR5BZS94w44j8QPI/x/r7ZcnST0wekdX0aTJN&#10;q1jUX9ag31H0sp1C5b+nP09lM79p6ZJqa9IJMM81WoaOaRo106xIgRIgSI0kU8sxH9eB7LCxZq9a&#10;oSK9LTE4hh6DfSQEVPSynQ4IstuT/gW59qIgp49U0V6X1DjhHNGFVSJWdx5v0WNlYMbcf8FY8fT/&#10;AB9m0IVT1ZRTHS3hoWWMeMBGIIa0QF7fVUYXbji314/w9nUaIyjrfTvDSi3Kn9Kqv0/bv6mDLYHn&#10;/H2sUAde48epYo20K2myizhrr9efTpf8n/eve6dWCkio6zR0pYrqQX0Hk3VrEX0n+jD+vuhBpUf6&#10;v5deCk9NVdRWXUQCyr4ogg0ggH9Nx+o/1v7J7xSa9bKgZ6StTRNduHIuF8bLpLXH6tZ/VYX/AN69&#10;gjcU416sqAnHTU1KyKujhXBCgLdlH9o2+v4PsG3A0t8uligcOsM1KxjIjJTUbiNAGeVWH7igW/PF&#10;7f7a/JL5DpWvT8cdc9NxpBI5ZIgr3UkWs2lRawKgix/qxtx7LyK9PeFUdvWT+HoraPTKkjgBCQ8k&#10;jtypWP6XvYC3A9u29rJcy+FCKk+Qz0nm0w/F0M2xdjrSxjJ1lODVuGMRkiW9NEfogcAc/wCFvc58&#10;n8sxbfCJplq7Z4UOeip5C5Lt/wAV0K9JLT0sumKPUeSXIP1H6uCLnn+v/GhI5iFKLinScTKTTp1i&#10;yX3EvjjGohrsVWw4/Gr3Tw9Ir1dZFY0HUqrqBHGFNwzXuVPJ/qP6e2Y1JOOnHbHTS1QtrEsxJsbl&#10;WcL9QyW/I+nHH9Pb/hmnTHSfyVUo9CkEX0tYhR6vyA3Fv8Dz9fb6A0z5dMO9ceXQc5Wr8Xp9TAvy&#10;trtqdtJs35H0tf8A2HtYooKdJiamvQg7NpT44nbkEEKeGYKeUU/4/wCPsPX7ksQPLo8sU7OnTsjM&#10;w4HZueydQ6xJQ4TLVTOXEQH29DJNcsfp+n6n2VMQqFjwAPTm4sEtWB4EHr5HPzx3Zj9+fI3sTclO&#10;tO0U+dyatPTm5rBLlaiojmnt6WkCuFdhxwPddsQx2+T8Rr17lZGWxIPqeidYmkWryEckCvJJ6QIW&#10;CI0UxULG2prKVt/U2/r7MXeoofPqQuWNpfd96t7NeMjqB/tjT5dG6642+oSOoqo2dFKUtbVyRF54&#10;5oze0UcZsqMBpBYNa11/wIr+cV8McBg/t67J+xfItpY2MbyxUiipFJIUJdXXJ0qpAUMMVYNQgMpH&#10;EbS38pGgipMHVVccUU+tJpA1rJIqykaKiWRQHMSrpdr8H6f4wzzO5ffsg4AGfsHD/j3+qgnz3gAO&#10;3xQISFCoozU00rStPOnma14+eKhP51+9qbKfL58etdXVU2GxdNCgkUIKcTWlEFERwGawJJ+tx7Gn&#10;JEQaxllAwzcfM+WeuZv3rbgDeNk24OawWpqo+FS7ahTHE0z0S7rfdlXkpIMdMI5YWlpoKqCSGAyw&#10;0Sp5Glgm51ORfXYhiebn2IJY1BPWMAeQIUPmRUeYx/h62Z/5SVXkM5l6tnjP2AiEkRkp1p4Vp4m+&#10;0IRSth+0PJb6swv9Tf2Qii3RHyH+HpLcSBoSzfl9gx1sp0yNEigMXjijSGHUweUxWDQhox9GI4uR&#10;9BYe1Y+MjoLOCSadYKmdYYJJFiAeNWa0jEaVU+rWpsbXPPP09t66KQetxrUhT0EVejmoYoKaQCUI&#10;ITFaL9eolZEGskX5b/iBb2QTUMpPz6EMa0QV8unP7YsjwhECoYFWISecRSK2piJk+rG3F/p9CL+2&#10;yK9XBz00ZBas+UwwlvuH0MsbmOoax/c8jcKP9UxVr/4e0UocN0rj8OmenOl0M8EQ0gePQ/gS6Fk+&#10;kcZsOCeHYck/4e34qaem5OBr+X+XpX0cEbv5ZNI/QOFKq6R/UWB4Kmxt+fapQuPXpG5oKDp5dFLX&#10;S0ah1kLjQzER+pmt+bgi1x/h7dx0x3Vz02STOksyoqRqfIFT1Cd49N7Gy6U0/Uc/n3UnNB08qgip&#10;6TNRHIjSGKKNFkEYSNVWQvqN2DxLxc/0W/PJ9pnBB6Ww6T9vSTzsM0csIoGjVyZo2j8ZiqApW7ky&#10;FdFweFIIJ/p+fZfcoBhejKDSRR+g5yVJXSVUbyMBLUBA8jiNhdBocyuRyqcBieSSR+PZRMKmh6NY&#10;SgXpN5Q1YyUkNM6oWVXVvAqxRwKgScRzyqSW1C5XV/QD/FOynXQdLEK0BPDpNZuAvEobUGkBYIoV&#10;amojjUa5aWoIsHJtqU+3D6nqyPp+HoJ81hVaqmV2VFkWlbQXFRNVG5M71EttCIq8Oir9fbLaQ3S1&#10;MrU9AvncVHWVUc60LyR4p5JKKmhiQrVqbq8VC8oIWQL9ImYA/UC/tNKoPHozh7Ux0XPfcTha6aox&#10;MsdJIoEnjkiq6fHxVDaUSVH0WqEfS6+Q/T9N7e06INX2dLYqnj0U3d+MpDVy07pUNNWxGihFNHap&#10;lCACSuhq5VRZKiNipKt6UBNjxf2sEhAr6f6qfZ07IiN+fp/h+0ceipb3wFCJ6nH05qqqVa3EGLKV&#10;cKNQtIKgxzqYIUZZvAASfHp9R+ptcnNlcFP1DQDuwOP+o8OkE9jHLH4dCTVcngP+K8/n0WLsDadN&#10;WRz1RgMMElZUz0lFA6RU7QmfwSzoti7VKmzFHY6QwsTz7Fm33uQhpUDieOc0+z/N0EN22hKeIoxm&#10;gHD0J+0Hy8q9F4rJcztmoganSrlx1O5leleaSLXTiYNEZZIbi4HJkH0+g9iSMQzL5V6B80U9ucg6&#10;R/kr0ZLZnaG3d2UtZiq+eChyldVUISsEKz1SmFQREssvoZWPDm+oLzc+0M1s8JqoqOjG3uobkFeD&#10;Y+3149LfMCmahNLPjJKCapkWGGdGj8bUqyeDXTSuSNDfqswsLkLa/FYDVtSmvSqRRoIK0/ZnoHtz&#10;7JxVfHlqEU6R10sDs1PGyealqlstPNBDCsiSU0qEGY6Tp549nMErYYeXRJcWkDalpk/y/wAlPX59&#10;A/nOh4YsJUTY6HVUx0/lqKXShLR3JkraHxmVZLWNwNJtwI1NrmUV+4ej9EVxskfhkpkjj/scf8nR&#10;f871ZXU8rOlMCiAKAsgnlUsoDeaJbuii4sxUC5sSD7MBdIRVuiJtsl4AdJjI9f1dHVUUVarvAqq8&#10;si2cI4PjdJCb3AJ/JJt9P6mouVYdvWvoJYnoeo421HTSVEHoeNWLRBEJVopOEs5FgCDcqf6fT37x&#10;qihHVjaMpJHWdNtRSU8aymJ1YnTwNZVT+2VjX1AX4P8Ah7aMwB6cW2JGesdLtmWvXxGyyQrcmEhi&#10;sbEFWjUcP/rfgfTn3QuE86V6dS11mg6mHYtb6JI5KiWCVXtKiqYrRfkTudKn6XDILfS/tozpWhPS&#10;n6KTifPp5wlLmcHUxVRjadFUtIYw6BFsV1uXUj08XPjsPwR7ZlaOQU6UWsUkUoNOh629kGykVI80&#10;MxqIKWKNkRmqRVo7FBLIAraNBJLKECkAm4PsomXSSBw6P4m1UY5/y/l0J8mNSGmStpa2G8S/cyyy&#10;VNNCrPB/wIMCG0cnp+lMSHVhxq9oy1cEdGIQBdVaf6vQ/wCDo1HVUVPBgUyEOWlmp6vX4TVK6VTy&#10;soDRyBQqvoi9CFreo2v7Jb1qylaZHH/Y6ObKNdPiBqg8PX/Nw/zdHa6tqhSVyQ0DVsC0gKytC6VU&#10;LCshBqpKeOUa3icEAopOgk8g29kV0RpqfP8A1f5OhLZBQKL5dHFxkUMmHjqKqJpp1F0jEQp/NSlQ&#10;IaeSGxAA1aSCLkXueB7K+ljIK6v5dAdvSjGPrpMpR1dLRY+kKoFpqcV1HPUSMCaRonLPHBGBZiyc&#10;E3uQOH4dJx1SRAo1A0HQC5HMUKZqqNdPkIdDJPUPLQaqG0kfjo2pVJM8xddWlUUtZQRpsCTyGNmj&#10;AUf5OiqSVUkJY/bj9nz6DncGYNLTxNRVNWcbJUwmVYjS5inmpHnJFRS5KjUVKLKpUsZ0jdP82Wf2&#10;a20VDVhn9nRZczcNJx+R8/Uf5c+XQEb13fHQT5GSVEeIVFvNGxqqOevqjppJBNJxCVA0ugjOpbc3&#10;+pzbpqIHRPdShQzN/sV8v9noquY3XPnMnLSVUkM9PQyy+dViWSSJ2/cjqQ0HpYK3ojX8LwBxwcIm&#10;hKjj0QPKXchvz/yf6vTp+pdxS4/FfZ5WJaqZpQ9JHHHDVUM0UiapKmmeT9JsBZfx701K9vW1ZglH&#10;/wBj8umKq3tjaeOSm+6mgkEheWvWBjLChIWYa7+lwfRELkXF+B78FJ4CvXvGRME08+mim32xqKp6&#10;GogcTVMtbFJLDFFUyRI4QU7iUeKTWRdksxvc8j3ZozXhTraXVPhNfPy/n5HpWpv2sq6KpIpn+1pZ&#10;IUqxV0RerhhYahSwR0pVIQZBcyxRqSP7PFvbZjINOn/rHIqBgcaj+Xy6VGL7EipxX1EdJ9wKnGxp&#10;Q4+llgTG+JlIyGRFUytM7xoWLErq1GxU8e23jrSvT0e4ItWpUHgBw+Zr5+vUih3DQ5mCOGiVp6RZ&#10;KQ454Y/AJERNNTCYCDZI/wDOeV0W/J8Y91aIqaHj59WS7jkX7Dg/n6eVP9Q6UdPnq008S4dY6lTV&#10;vEUljSnjSalj/bliBDIkY4ZpVGpzflfbBj836sbg/DGPPpYYzN7gyFHDjoaWilqZ5YqZqynpIzHN&#10;VuDI+Smao9ThEumq5s1jbn2yUVc8B0/FPI400H+z5npTxZjc1TV41v4jXQPSJLDSwSSpQ1ldFREQ&#10;U8FZVp6Qp4CFQH59skIOlPiysQK1PCnnjGeuBqM7X1E8ORq6WKmp4FjmpMlAZqdqyWctDNKUAZZD&#10;YGEj1MbkgC3vR0AA+vXi0jGjEUHEHhX7fl0sRXSxSRmpqcU9XjaZnjloUeirawuuiCKnrbS+Qglg&#10;IXADj8X59sn5V6dMqqe8jA8uJ/kf+K6Vm36nF/dUXjjElCWenrJ5KRYaiC9N921YqKzaGh9TNZ0L&#10;pZRH7aatPt6qskZwtP8ALwrwpj+X2dCjVdhbX2NgJ905yonqadqJosfTTwu0WOrpwz081K6+rS9l&#10;eNGEZBNhcgn20IWkOgcevSPFFH4suF8v9Xz6Ihnuysh2Zu2DKVOPgeiLT09Jja6qlRaWWpIhep1y&#10;6m8g/wA5Gostrkk2v7XCDwk+fQenuPqpdVKjhT0+fRodgbeeswEVW1LU1hmamoJ4BFDTSUUtNrWk&#10;rqjT6JqeRQfILkm6n6+y2SQVKA1r0rWP/F9VK1x6cMV+fWyt/K12M+P2zU7iyFMEqViWIPqZqWH7&#10;dF8f23k9R1KwDE/0IHHs35ctwskk7/Z1FvMQkim7uHVudZMCjaSSOS5YBixvqEpjbgg3tb/W9idl&#10;Bqegcx7ukZkJrDyLZgI5QUvcNo/ToktfULk2P0H0HsnuVqnTHSArl1OA8gYhWeIKVOtyNQLIQCCB&#10;cEH6+wdfwg1r59e6SVTIQxkQFrLeBplAgjEgBl02Abi1rfQfX2AdxioTTpTGuOscNYrWkBhU6SVU&#10;Ox8Cpw2lbWJvwAP+RhmRiDnpYFA4dS5J0MQmJBj8dxqALtf6wIBwG+jWP9fbfiKOPTiYNOkDnKeO&#10;WJp4QNXi0ASIgVZ3aweUkGwHAUqPr7SStVtQ61IK1HQFbro0kKI6rPMZ2IeN2iNOxiI8LqQCFJ+t&#10;zfm4FvbWsE0PE9JHWnb0WDetDO8b0cbXDRqglEsSCGQy6ZmnDC3iLL42cE24NwRf2dWmVBPSOWoy&#10;OhC6wzHgoQBpWqDRpLFObpDIpvPJC39sq6i7kn6gC4FyUbxCXNenYHWM9GEo93qWLySywNG/leOR&#10;VRinGt5RECYlPJDeMX/qfp7C/wBPRs9Gy3FQAOjBbAz6SNGVliUU8rpGgdS0iSIpErP/AKli2kGw&#10;JJ5F/cl8nwUcHyr1SeQiMdGiw1WWpohIwkBVQDYXu5uQGAF9PHPvILbogYAB0hB1Z6yVp1KNJUKp&#10;bSxYB2f6Arf8/wCH+x9iKyhC5PVXOKdJ+OnQuD+sxem/AVw36gP8R+PZ0AAKDqtOlXQUqC/7YRUX&#10;WS41sRb6NwLf69vfutEZz0pIFjRL2VXVgulgbAMp0tYj/Y3/AN8HP9D6o5oR03ZCQ6SCWNuSVGnS&#10;g4Mg+v0Fvxf26gqw6bHSaWa8knJdSFZ42j0tH6rgE2I5Gk8e1FPPppGJf7eptPKpKaDqQoxd3PjI&#10;JOoLcA6QQQPrz7pIopXz6dPToJkVG9SiwQssYB0x2s1m/ryLn+nth0PA9bDUFDw6jT18ZjMjsdAQ&#10;jUVFldeApJ+oI/PtlgQaHqksqladBdujOLCgJqEhGhQdBUkIf12RgCCTbkn6eym7kCR56SpJ3VHS&#10;Lp81G7xsi+nymmaOA/qAQTs0ikEWH1N2Fv6eycy0r0sjlBNOnQZhWVg8njLuoSFYrG5HoAmRSVBt&#10;xf8A1h9PadpkrnHT9em+vy8ckMkcZdHjKCRVTXFY/WOf6BLj6MeSb8e0c8wpx6q3DPQe53LrDIxL&#10;KXdQ8cQufMIiA0jD8leAoHF7n2GL2Yq+D00aUzw6FHqvdCVumNpFaZCfOnICTcKQOByVKE24uD/T&#10;3He934hn7ujLa31SEDo0tHlFaJPUmtuRa4BEfBAJ/H9P9j7DjbpG9QDU9DCFaIOnqGvBCvqH0B4C&#10;3W5twPau0vA5qnT5TThuB6cIsgrIGupN+RbSxBv/AMlexNbXFUr0y2gcem7LV4FMzlhGyKGFyugg&#10;qRpA/rb8exFaOGSvSCcohr0XbOZQy5AwmY6XIOlEAIfXwkj/AEC25P0NvYssjoUFuPRIz62JHWGm&#10;clGB51aipUIJomjOl9N78Ne6j6n/AHo4i+EdV8uszxsNCWAkLlgpi16rC3N+Ba/Pt3pqXy6is+hg&#10;RqjFx6ABrS4AJEgB5HH4/p790z15SCWaQqqkqEDFSvlXlQYgPr/Qkj6e3Y1/F1sdKSjRSqekySKj&#10;awJAiGT9Tm68C1vofa0cB0pT4R08o/pDehCBp9FvIxB1C1wQb/g88/j3vq3WeOX1gnSQCXU8sdAN&#10;7AD6cfg/7b37r3ThFPpaQ2KqzghfSDYfVm08fUmw96LAcet9elnGhfTG5J1DSefT9E5/J/3j6e6M&#10;4Ip17pmlql8hJZozpZZCwQkMSeB9f9Y8e05loaAdJXarE9RHqQGsLc20qhVn8dtRGqwFrgi9iePd&#10;fF9B1WvXkrDrLEMQwsPJpYc8sisACv0FuPd0kqevV6c4q+36WVVuqgyFWLH/AFLx/UX/ANb6e1Ks&#10;D9vXupi13+6lYKwszFVKiP6kAh+P9sfb6lfLj16ppTrLJWC5K2U6G1GTyHUSbhgoHJX6AA+79a6Z&#10;aqp4kfVpU8uAVYK4/ssbD9X9T72CQetHpDZWUmK4jDHUSnKm/wDaGkj8XKge3fEHVT3f6v8AV/q/&#10;aQk3HJG0TSNJF4Y9VRJdbyQSobOhYfUP9R/j71rHSVl/D0VXfkFN9vV60ZRNJLPG5LVjvHPMJZVQ&#10;J6V50n6f2bD2mnPfU9JpVpw6re7binqJqnFZKtqayVah5q1Y5YadZqZ3MsInDgXj1eJT6tFiAyn2&#10;nc4p1VBjoCtjCCOrrYp8fjYYGq5mr6ExrUmJEi8Ef2pUehkLrIzJpAexX6Ee7jh1rQM9H46rpkXH&#10;Rwyx0HjiehleujYz1MsBQmSaoDg2D6Y0ZB9CC3J5O3erAHp6MUYdHH6+lFHkokFTPPU1RkMjSqYx&#10;45VvHTtGRwUAGluCNRNvZbuMavAelHA16PJt3Lh6WBzxpKjQbIlgCokdv8P6f0t7j2a2CyGvQgsp&#10;NUX2dLqDKRySaEl1XFiwUr42X9QYj68fp92jRVI6Us4+Hp8gyDSDhi6nV6CLagBypK3At/j7PbfP&#10;2dJXdqHqV9+PrdTdNGlSGN2HobSALfnn/evZnCASB0wWJweoYqwWVyRY2cH9eok8KTbgC4JH9AOf&#10;YigACAHj0w6Uq3T5RysfUWsbgAghgF/XpJ4BJvx7fYVFB1aM1X7OlNSSqFDC5Hps3pAa5+hA/IFj&#10;7TMgbp9a/l0p6aVbX+mrk2/2n6tp/HtFMmc9Kox2/n08RuTawtYcsBYH8fT8n2XTDHTq8epaNwou&#10;ebj8c3FvZTMO37Orjgft65sQv5BJ+tgAFt/X6/717LZvPq68eokzgAqPoBa/BH0v+QPZHePQaen1&#10;pXPDpqmaMXJINwCNNrgjjkD2RyaRUtjp5dHl0y1coZS5H0v6lJI5F+P8OOfaJ4jIc8OrMdOT0m6i&#10;cAsDfS3DC4Nn+q8jgBv8PaWWz6aMvnTpteVQWHot/tRtYEcaf8f6e2BAEJx000isa9YWZgbsyuSL&#10;NckN6vwb/kcc+3ClPt8+q1UGv+r/AAf6v5DOsgQob/UnSTwvP9th9T/T+vuhqM9eLKesFRIh0m4u&#10;uo3ufqW/BPBH9L/T2T7gRgsKU6UoyUoOmOpCtwxUAqQQugCMfUuW+pJNxb6ewndmvyH+DpSxIGOk&#10;fXI1RqZbLofS+lR69I/p+ST9R/sfYH3EeNXRgA9bHSYmhkVtR+hJ0lx+4bn/ADmk/TT9QfYSnidT&#10;RuvDrDGniKsoBIbUzE3jB/tXY/Vrf19sopjNRn5/7Pr1cjH+r/N/q/kJ90dHtZWW62/WWKnUGS4N&#10;rC3swLq8eoHPp1TpunUhpPGp0PpbgKEutiS2nk3/AByPzx7LpJCjkAdbAr9vWCKq8t2dywILBV+r&#10;KToe/wBCB+fp9Pyfdo7gMKluHWiKGh6xyyxsAFBLsQoYLoQeP1FDqBB+nBt7s8yFQD1UrXprqJoZ&#10;Iwpt5NcnoBUWT8KJOB/QD+ntKZ4nFD8QOem+B6aJZ05VyWdFRtP0/UdJbWv1b6D/AA9ttNHTu690&#10;nchKpjYFGePS1rssYUqbRAk8lf8AD+vvUcue7h0mmoM+vSHqq5iszAtHCF/cuq6mUj1tGgB9Ma83&#10;v9R/sPapXBFR0x0lauRUcrDJCIFZmu6iWrmUrqdYtYsb+kqoBuLm3HtPIBkDy6sjaT0yNVhIrRGX&#10;yU8ZLmVdMblWsiysxNxY2uDb6D2WyOBw6UiUdY4shOoAbyJCQCXmZEqqcEanMQZeUUDggC3IH1v7&#10;SlmpTq4m8uojVLVbyxofJ5QY1+58cas8QvGzaAGKkDUFBBPP1+nsvkJZsefVXkDA9J+RqaOoiusS&#10;zmRkZDL49dOYNLNEhACpquEDXNuT7SMoFSekEnxZ+fTZDPqaKAIwEsweNUMayuaZ7/vE/RLW5b/a&#10;f8fbaipp02epHBnjk/cmRnkNMrOouZ3IRFgjWyFCFU3H9COOfbgQVx1rpzWTVpEVOVgZVZnqPGxS&#10;ojuh8QjP7ap9AovrBJBHPt9aAVA6dJFKnpwgqVn8ZilgKmBQqBdMkicqsMLEEyMDfyAEgfn29HRz&#10;14UPDpzQh1CIYlqZ0RBrHK6WBmnKEBEsosbe1IoO0dW6eKQQTSMbOpKu6I9hHCFfVNrty2onWLcA&#10;H/H24gUnPXunameMqSxjmaZbsuhY1p6iNdS+JgpJv9dQ+n0P093AUmg8+nFK0p0FfZ28oMTiKhJZ&#10;4w0dKJAGZI2mHjZ5YZpeAAVB1afow/r7n72q5RbcbqOdkJyOg7vF8Yj4a+fVM3dPY/8AF83kjLlJ&#10;CyQQw0FO8a01LLDPoqAPIxsiyuQC8nKO9gPSAOm/JnLsW1bUmhaGnp1Ge6zvIxUdE23LuOeUOSlX&#10;XwRVceTYyZGB6VK+kuwpqLIVKqEAsdLqpMgOi4JNxsoKinRdarIT3+nSUqN4Tl46WWKlo6iuhWek&#10;kNJMtZLO8olydAslQL+Eqy+uRbW9KuQPb2tgKHj/AKsV49GaW6/EOmLK5adoKimaqTCxCMyRhYY5&#10;YqekqUJWGOaAxz2qgCEjmWQgAhTf2zKWAI4U6VxomPM9ITL7iSrrKaWLJUuPVsZJjo6eKnLS6o0a&#10;GpoIhEw8cjgqqBrSvquV4HtC8pZga0x+3/V+3rzwxkaqZ6aKgVkFE9HUy6oID9ytJAItTQeQJGlp&#10;BcNAAEBkcFje4BsfbeQNNa/6v8nVFQFtQx8+kRlsrS01ZTU1N5JZUhr3oK8OYFxGg2gE/wBxeGVW&#10;1kpGguRYcge2pafDxp5+nTyxtSpxXy9ekPX1XmWjjR8WkiTBvCkTz1dSWu0ORrZVXxxvILxmOwBd&#10;l1Dj2hKgYwfs/wAPSlUp6/6vLj01ZHINBWypDjWpoppFppbwB3YVsX3E9EsMQMc5SRTGHX9OkgcW&#10;X3V+0nGD/q/2Py6cVQRjpKDI0uVZqxVvUCsp8c32dTLMwgpgRUsKYC/i8mlhE4WwJFgD7YBBao8s&#10;f6h0rUBVAPnnrjP9xUMsBinpZCfFBW1bRzxTxPJ5AaOhlWyR8Lq8YIuDqYXI93bIp69OBVGaDpMy&#10;K9DVTUkar5mRvNDBJIsUjPdpmWOzRxFDpb0u1xzcA+2CdDaenV7uOOpc2RmDxx3mURUizRQidIay&#10;N14DQyn9xoxZv84ToABUkEe7GUjp0Rppr/PqbJlohB+4stPBOtMkSsLvkDWRaHhIK6vJES15Rb/V&#10;e7CUUz/q/kP9X7BVUDVAOem6uzJSOOaGpjqKaOklnE0bxoI54XEcn3cUgKv4woU6OW1Mf6e9NKF6&#10;cSL+IZ6RlRk0MsBiqaaGokjAaSleRYmaoUv55ZHGlW0k6dABVber2lZ6gdKNIpTptll+2KwqyGrp&#10;bRqaOJXqYvKvMUqoLSAkjmRmXTfm9vbTYwOI6toqKUx1ty/8J+essdhOld2dhzxGfIbx3jPTCZFj&#10;SFaHbdCJIlK2FvOagagOTYMbHkxbv9w8180cnwpw6HHKsZ+nkkA86dXM9obhM9YlRHLTKkSPAyiN&#10;WfySuIy6LINJNh6dR0mx/PuNd8utUunqXeXbNVSp8+i+1GUMgaJvLUtIrskhVYGiELEL5IT+qY6R&#10;YJ+Ln6kewu0mSD0MfBpSnl0FWSSXJQwyxJF9z4JpkqEkVpnmmPjmiVLEoyRhWMgF1YkH6+9cR0+g&#10;0Ur0Fmc2/jIsXUTTpVSwuslLKUgFSlM0iWgJjddZAJ8klv1c35NvbLKlajj0uSZjUDh0D9fsnELF&#10;V0NXh6gz1VPElTUkCEyKZhKXo4HuqBZEsVjAstrj6e2zwPSuKlKHpD7ilgx1EwykUNAq/c1cEyxJ&#10;HPC8MYpqeWrglA0qoCvGEax/oCbFjNK9P0qcdEp7Y3bUpQ09NO0s0teqMaKH7iGpjDVRpGSGZwsE&#10;YgMbVErAAMJVChQb+zGyjEjYP+r/AGem7hxEoFOPp/qpjoj+881rEUEEzwVNCZ6OciCStkWoq5zU&#10;zCeSUrHIUgQ+tbnlhchbkSWsAU1OQc8afLh0H7+cldKVBGDiuTmhr8hTHrx6DqmxxzFElVGqUiSl&#10;aaKEebyN93MUXM08BHq8pDu7WNjcGy2saCQRmla+p/yV6D0kPirUYH+rIHz6FPCdOSZ3Ixw1UXke&#10;MJUYx4aiKGelEsAieem0gQmb1+WRQQRa1zfh+33CNDqbhX/V8/2/l0V323OylVFSf81Pszxx0Yfq&#10;fdu9uj944bA7lrMhUbTjrIaPDVVRQwtNjqml/fyDy062jQpArFixLNqJU3HsTQ7jbyLVTw6BNzt0&#10;9u+mRT6Dq6fYeF2F8hcDjcriMhT0eR/h1NWyZm8EVVUR1ys1OKoQBn1ME/ylNGlrhR/qvZpb+HcY&#10;Q0p0Q3DzWrVdTQ9Jxupd2dd5yqqczTZqmhkyONmXN4eJFpKCEXaB8jVqoaUSf5qCRVBCFonKm3s1&#10;hhkjeo609zHJHQ8T0d/a1Ztvfm0IMHuCgx2Zosi1SkGTQqMfNRSxFl1tKFlWbTG50GIkFQGe5uTx&#10;mqlPKmeg68JWQtWnRbd4fy3tl5ry7y2rXRVWddnqYv4YUx/8SpZby09HWY+oA8siCwgfUdD2L6x7&#10;J7iGCWLQuD8z0e2e8G1dWkTUQKGmP+L6Khujaue2bkJsHmohmKOgkxxzX3bimrZ8BRN4LyVQHjNT&#10;JL/uuP8AKA8BySBL+0kt5SHwP5HqUNs3e0v4gIWqfMdZolegXGz08tXBVTVclVS4qkqKeGWuaOJq&#10;iGgCciKOElR6f9VcfUeyf4WJ4dH5P6YA8+hB2t2Xn9q1scWRyL1lHlJJDplhKaKt0ArKJIOStMpY&#10;GWUC4ZQefw7Hfzw8DjpmW0jnUk5PQz0nbeJngegqKelinSlkWKhpqoI01WlSIVlXNVpMbKQxdUYB&#10;T9AzH6G0e6oy9/Hoqk251roNenTI7hxKrHWU1RSmaoqI0ghRJYpzI6eOSpjmqbgzF/QohkCO4t/a&#10;A9qPq4noa8ekb28lDq8uqm/5xHXlLmaXYW+EpFhfcODm2XkXjp5V/iGUpUSuE9R+A8QVig/slXIB&#10;Fj7H3LN5qhe1LfEKdRFzkixSpOo+E0r9vWp7sOok2925gnjjDS47ctOzxTsrkKlWrrTqbAMDxb/Y&#10;X9s7lEv00kfyPTm1SMtxDMPVT/PrdU2nlJ83snZWRhpIkqsjtyA6Jz5aiCenm+5aCapFgn24OqeZ&#10;wdLXVL+8crqMLO49CesrrRy9vHIfxKOp1XQvk8gZzVS1IoY46yjnqKMNSY8KfBIEWQBtBkbUkn6m&#10;1ISBb2mEesUPT5dRx6Za7APLSrHSQ1klVVZFsfTOkP8Akq1QjNQZ6WCXSyRyupVrC63uBbn3ZYKd&#10;NNKvl0GWQopIq2RcrBjtFSxgoqGnqpoguTlC+WQLoDMi6dAtYaxxp+vt8Jp6YYhiNPHpjWioHyk3&#10;28tZQRl9MtVPSiHJCsRNWMggQmTzyxhfG7PIEKlPzcF9IyevBgp0/wCSn2fb0gZsVJTQ1dFUjLPR&#10;1ORrqLFxVoqHetrAq1U81U8ARXjTW/j8AtqUqLn2pVAHqKcP5dV1HTpapqcfb8+ktlqCkaNI0m+2&#10;gWekdzR0j02Vm/iDAUeKSZDeyAlGMg0fUltTWHmQZxUn1/1eXHr1ARXh9nHjgD+fQO5zGzPl8iZa&#10;SWipcvlXV62KaCWgNCsZkSmqp4m8lPNGIy7RI99Rve7ge7qRpAqCQPz+0dNMupsigJ9cfYTxB6Q1&#10;VSNVvJVULV2ToYckcdOKZQgkdUu9PNUFdUSGPkE2IKlH+gu7p7f1MVFa/wCx0jfuytTmhpw/b0wt&#10;XxvRx00VQ1RSUOPlp4paehOuPJS1ur73IaB5FpnYMrOpOhB/tXDgSncRQ4/kPL5jpKz/AIVNQBT/&#10;AG1fP5E1+ynWOf8AyrDfbJHQxV1ZQVbTyVXhjjoEB+zjxkkk8ZAjYBp6eQAXsqk3NzbQA1fIcKf4&#10;f8h6ZJBQAUBIPHgM0A+zzB/2eg3yNPCMlrxtXLSyUVMGiyNXGHqKhQRTvRS0rIzJMdca0zBQh1k8&#10;ke31yhqK18gaAfn508x0jIGoGM0p5nz8qU8iRQDy6Zq+JUpWKxyE0tTLTUyivYyJWyOXqfsYlV/F&#10;Ki+oTyQ+Mk2DaiLvIe75U40xQevy+XTbDtrnBoM5rxNBkg/OlDwHSYjWra0BlarytdP9tQx1s0TZ&#10;CmWomGMpppMvU3V9K/rjcCzg+lPb4C0xgefofyxn9uOkg1VoO5jgeor8/wDJih8uvTUb+cI9U9P4&#10;1qqHVUQv4stLFPeiq0MCoZFqHAULYiIafqPdxQ1p55+zGR+X8+qEUpmnHPrQ4xwyf2ddJjI3jSsF&#10;dBV19YKxqkeRvG80Tq4rxR04DJEFPiLldKm4sp9Pv1aDSBQeWPI/5+PXgi1rWpPH7fs/y+X5derH&#10;giop4Z8fVwPUTiTH5NqcxLTVWOXSKYfbqHjickKCpu1tVuW92RQWDoajzH2/5f8AiutMAFOoUrwJ&#10;FKEfPy/1HpKeOCopUM09FFKtRTq8gImd55iWKKr6dFOEJjQC13UszAr7V5r2j/iv8/SagK0qK1z/&#10;AKvT/NXpxpoqGKpaX7dhJMamTHiSV5oqiroV+3pZ/Fo1I8SGSyKdTWF7jg6qdOMjz/PqwRQxqOI7&#10;fOtMf7PTXlJqf72qRmSJKueNaSjipZfuqymji1I7SyARwSxTEX1LcAMZCRZS6imlP9X+qnTMmnWf&#10;6VMUP+X59NDxLX5BHegp5ammR4J4jVNSS1TQm6SPKoZJy31k0Et+koF5Hu4GkUBx5f8AFdNlQz1I&#10;qRg+v+z0zbgENRDTzy1EU8aiKSelpnMQppHqXklpYmqtUiFNI9UzBuFUXUizsNa0UUr/AKv9VOmb&#10;gK3z4Y9M8Py+fScr/u9U1RTxFop6hTTTFolqqarpkEkygt6S7oGDLyGP6T7Vpp4enHpHISCW4jy+&#10;R8/5dNongaZql4WSdI9VPSTVCMJppxeaYOgBUNpJMbAgL7d0HhXB8+mCQWq2eo1d9i7KWi+38s/l&#10;LUqxGeneoiDyQw09iClyQlhcDj3ZAfXHTbhTwH+rh00JXiOlSb7elEoGQpap0UmSaipI9TE6LKWK&#10;6m5Xn0Am1/bpTu6YDgLX8umqOa0NPLeVvMkkMcqIoX96PyUpqFUEAhTrYXW/4vY+70yemjT/AFf6&#10;vTrFV64zpNbBPUS2LyDwtVqIY7PGY1UsiE8N+SBYnnja/Z1RgB1lip3p6MaquJ9Tx1ED+GGoWSOZ&#10;CkMiuRoiVmJjZGsxt/h79Wp4da00FeoPqL+FTA8kXjEemJoI5Zr6qkGwunjRm5C/UAD6+9gCtD02&#10;VHDqOtHSQMZl8yQQFEeC41SeZ9EFRBEVuAgPrB5Y3Nre7htR+fl1QADrhIGpJ42Bo6kAzLHphjBL&#10;1clg9RMwsvqGkpYWFuefdgda04HqpOkVPUCXTF5XekWSVPKJoijQeNbAqASA2lRbg2vaw/NnQQRx&#10;6TsQTUefUINJD5UuqGFVcLLMoKpxNGCtiCJ9d4grAWuP8S9jHVeoVSdKSB1DtFOKaRCSkUEc6eQJ&#10;dhcHVx+ki/0v9ffgCcDpP16CphjqDBJV08Pkg8PgdTdSSbu7LZbqeVBIJ/IP19+oePXupiVZpEQE&#10;iV4aiNtDQqy62U+N2jYFdSqWUBri3+t7soqeqOQBTofeusbmcniqxKLEeRjO1bWV9NTmom+zgdTE&#10;tAEDeFI2YBtIOrUPooPtQKVz0njGpiOnHdm2MdV1aUUUtP4JKeGWesomWqqKXLwx6EhnSQ+SMLdS&#10;xYG3NiBa7pcAdvV5E0joBM7hnpZ6j7XXDDJBFKgdFM7TyqYIpDPLxpJ1G31sAQbke7g1z69Jfx9B&#10;BmcfLK8skRNkjAEg0rIZwfWshcAkn8nk2+lvbq46v1KpqsGCSKPTFVQJG0U7xlYiReKUmRgusX4s&#10;ATce6kZz17pmkraoLKsg0EM4FRK6s0zIAktPGFuQSb2uTxyLWv73QDpt616gxVMU0h1xq02rT4wC&#10;pDLxJCE/SQbEXJ+lz/gLaTTV1SmM9LXbG3Y2da6reEwJPC5pW01DySk6kjjAF/6C9/6/092QV7jw&#10;6abSBQcel/U56lwtJNCtpqqWqWdZg0aRQyeTxySLCAVDNcIBbgD8e1HiKooOPVRFry3Dp/2xJU1t&#10;ZWmqlqEfTTzsDoWNlglDLPT1TCysXsq2uPUePb0NWYnpNcKgTGadDXlqakpqaJMTWywTM0qZR6u/&#10;2EolRXinWGNS+pGeWOaf9b/2bEe1rKKVXosHE1HQdZOuqKpZULLJLA6NTSUWqOGlhjPrVamcDyRF&#10;h6RINQC/2efdOrqg49R8XUzx10SwrTJHLURGtqVdapqeOO7S1C3BUKWvIwYMSbHUAPfq+XTtAQa9&#10;KKrqPNDEjaauL7QpTO1R5KaBDORM1eIVVwIj644mJuRcEg+/dVCDpDZnMUVFNJTUFXTV0qU8RqKm&#10;8SU88gN2ghZRyClrWJ1H+nPupdR9vTqwk5cU+XSCklyOQyQjaeSsqZzqL2UROrLpRYIyP0km2g/T&#10;j6flrLHHSoKiIa4p0YbY2GyGBjqnlpqqKtkpmjhaF0hUBYQ8sAJFmVOLAX1WHOkke1sKGMVcU6Jb&#10;p0lNAfPoPd89m5VwmONbUNj6epWSniqUhLQCKH7QQR0ukrEI7abxlQ1mYrzwluLtvhY16V2dkgNa&#10;cfP/AGeiwZc0tRUSSRy1DSKIuSWCo7tquwY2Ata7X/pxz7KSamvR+imMAeXTnh8/NhQKZmSSnqoJ&#10;VSNiHZInP7njkZSCycEEgc29+61JEHz59eyOcgqZddJIfuTFMpUxKZGBXlp2KizBfooAJNrD8+9c&#10;evJGRx6SDyhp0aQGRzGpjYII5IyV0sPERYn/AFRPFrfn6+6cb4eor2hlkDRmQStyqEFh6bOyauAC&#10;Da30/p7915fh6jGJi7rCSyOV8kYAUaL3Lp5BzZeBb6/T37rbUpnp5ehWHWVmmdDGDAjevxxu1pAp&#10;sNViGtwPx9ffum64x/q/n04pNTERB+FX0U6MrOUV+ZBH+NRJv/T8AX59+HTbCop1ikmMkbIqahLO&#10;0RWJ18gRTYM0kg1AgXTn6i3vYOc8OvBVHXINCssQZnFQkTePU6fpb9PkRACNNr2PIv8A097LEinl&#10;1Y8M8OpOp44jI4jdUGmcBOXexaV2ZeARcH888fjhxxUgdaIrjy6kJM0kdOqIpWT6mNT5FWJSPGxI&#10;/K21Cw1f4+7UotB1UKlCePU6npqhQkkSOyO5K+fUw0LwbLwQv+1aeDf34KV/P/V6f6v8LbGPgOlL&#10;EgUapFdxpIkjjZI3U/2fHE/psv69R+ovx7VLhe7pg5OOvRSUjPqF6hSJvFEzRtOsp4kWR3ATR+dS&#10;8X/HHNgyV/2eqOpIp0/zVplhiLBftPDrZKZgahfAgBnlkKhgQNOpP02PA9uFl6TrAQeoX8TjHiXy&#10;Rxqx1MdJjaJYgGIYwj1agSLWN/oeb+9eInCtOnVgOosc/wCr7P8AV/IPNJkZnmi9b19GszOCsEUM&#10;QIQmPXEB+hh6tNuRc/X3pm1cBj16pJFHSmnoRtq5g+JUlbxfeVMKVOhgzRu7mJGSIjVqVNT34A9P&#10;vyGhp0naMI1PTPRnOs955TY2ax2X2vm6k0kcr1uSML+GcVcdQPPGHLCzePQ6upuGYkDj2Gd+5ft9&#10;2gdXSrUP2V68CqTB60Pl1sPfHjsHH9j4PH5GkydVUS1FUsbCGFWyVTSRU488dVDICfIoIMjqupkb&#10;6HVf3ifzTy7JtN0VK0H8q/5vQevQm2t/Glqc9GbpqBII6gJja3G0f3EPpuC8ECRtPVmSomHlWGQh&#10;TEoJKm66uAPYZSIBQWANOhQE7cjpD5GokpnqJnFF6KaWeQVqySvEJ5g/nqfF+6HEYRmjVmsoFiCf&#10;dnVRwFOmJkBFR0m8HkgctDUrTxyJitVbV1Es0jQSUUkvglkM84YJqi8ojSQ3XSpZQBf37wNXHHRf&#10;IoY0PR1NjTbcr3+3raV0pRRPS4+mFE9JDFT2DCRr6S/jS8bBmILL9TcD2J9stYphomWvVQx0gDpT&#10;Zui2JBinhyVDWVK/uxmSlp4yWpo30iqkKAIIUJBVltcAm1gT7PI9ssV/D1ZncLUcegBq8Dsb7map&#10;SnqlTTBUEVFOZgtMJvt0o4zILKqNaVgoJBYsAbe9/u61JqFx039RL69L/aMOJp6qXy0VOYEcUkER&#10;SMwRXvUU80w5VmIEkbBiCxINgLD2b7dZwVIZK9IbqR6DPQwbPxGE3DRXho0XVWfdFZqWOR6aneQr&#10;KKaSVAqQ+nShjubccGxJ/b7HaXBqE0n1p0jErg1r0YSl2VQSUCPFKkfiZJBI1OPG8qENLBDGSXK2&#10;NiFOnVZtJt7O4+WE0gr06Lsg0PU7+7eHaCpWSmRJmglnLxWn8oAuPDVThSG0m9gDYA/Qg+1C8vwR&#10;fGOtNcniOit9sx4FqOlhpZoWjqJknqUHoijpvV46uNAp1c3S0guZAABzq9ld1tVopppFei25u3Mg&#10;ocefVaW+sJUNlM0zPzDBXvkET9uFaGWMVMbQpKDG5jVv3FP10X+t7BrcLTw6UHTkMlX1E9FV3StU&#10;kUixE0tHHTGoGRqpVaupqmnGqZ5KjSQSYmWNJEUhS1rWHsiKBG9a8B+f+o9Kp5KgAdOHWG0sxurK&#10;U9DSRY6FBTvk8pRU8v23mSIKKWpMVQgVkKN+4rsFLgabMT7T3PwmtSa0Hy9f9j5dVt6lzXow1Xgs&#10;htitVqairKClHkipsfikEU8sEaFKgZOcBxGZJP1+Fb6G1BiS1i4IODZp/LpccjoS9nZ2bb0uLqJp&#10;K6pjdFiBd4JaemqZrLFTV0QAembgBGQepHvYAGxvYyeG2oU6SzQoVr0dvCVdJksLFUKks0TBDULE&#10;kE7JNThfuopWQrcvKREpYhjcEcKQZGsZlnhDL0gVl1VHHqbEIsXX0bRFEx0dT9xTRPDIz6HIqIkq&#10;5W4B1l1IkN7X/F7Lz2DV0+XBXUDXocdg9p4GUUhlhKyR1EsWqKJKayzTa20QtfUE/Tf9NiLfT2U3&#10;95EkderLOrUB8ujubS3lia5qRoQ7eUiMEEBF8CjXoIH6rfU3sb/Un2lttwhLBq0r0YJIKADob6Wv&#10;pqyJR5EEpF7uoEkbE2CupF/rz9PYmiuImQEHpZ4qCmrj1jqWljZje3Okuqi/HIJB+hB+i3BPv0ky&#10;x5qKdeMqsKDoHd9b/o8RSuWqINcN2GoLHHJKikBDI3pFvUQtzqI5/r7A+/8AMMMCUQ1I6TsRXPVb&#10;ncPcL1uRMlJSQ64ZF8vhmgqaOtgRCoVigOlbMNShwfoR9fcP7jv3jlmxnp9WiUAnHVVvfm+Z60NW&#10;VVZ5v8rNPBjKKKF8e9CiaIl80TOTNHUlJH1Pb0upJUW9h5JfGJXh8/Ov+anSeUouQeq7tx5Or+/n&#10;q3pS1RVyLRUkM7wQxZCSu/yevSmZBcwIxBjdBqF3BJDW9rIok001UAyaZp5ivzpWvRWzd/y6DmbV&#10;DU1ReKlEctVoqqKCocukkUXh+8+7cBgrLaOOK31UkKRz7MIhqA48MEjyPkR6+p6djJrT16BjcmTk&#10;qjN4IYJxU0VLTUcE8I+0jmWoYPJTvH6WFOhRZfIv6hqsfYts4wgGsnBNTXP514V448j1ZpSTjpIY&#10;/R9w1Sxlpw2OpWEtH4pIjlnqGghp6n8xIxAUBNK6QB9DYLpfg04OTg+QHH7ccPOvTDHOehZwGWr3&#10;DRRyGkVStOpZZvFXZGeS09I5IJjWFpJAQ2lWbTwfqAtuNvEpqRWlccaKOBHlVgBXzAz05Ec0Hn0c&#10;Lr3BDJSM0U+UX7HKmOOKvqBHmBj6SkNLPVRx0y6ZJSVlCGRnunqYhRzF+7MFIFFyo4Cqlq1ANeA4&#10;VpSnl04bYzP0c/AbSo6Smmnr6MLTSY+nkSkgk1CvnabxUeiFR4RMXIjjiI0+oNawHsJOxLAg5B4k&#10;cPX8vUnPRtbbSp7peHWHL7fwuTSXTFHRT0omqZKSaOJIzWUDaJ3nZFKudJ/cXTyBb8H25BJJGRTP&#10;Dh6Gpx/k+3p2TbbeQUUdF23Ns6XbslVUpUTRRyOs0y1NLHLXQwJGdFVRzFfRIXBWFEFhe9rX9jfb&#10;9xWZBEQKgUrXB+RHpwqeim4tjb1U9JOmo6qoQgClmpqkxq9LGop8hLKhE8WRyOSlsgtD5Q5ABsoY&#10;Ak3JsZIl49tPPyHyUDhn+XHA68vHp6TDVlfCKChoqvMSSpV/b09JCZHrp5OTTVUlLHYU7mzgv67q&#10;oF7290WWPVQmnr8vsHGv8s9WZ0QdxA6Cjde394YyCbIZDau5KJaeKaqxtPW4makWAwi7mkWYBpI3&#10;cEPawN/UoF7G1tNbMwRXUk8T5H0rg0/Z+fSR3WTuVh+3oA8hXVldV1EtOKearyUdBStRCrNdU0uh&#10;NRElVUA6ISPW7eQCF/p/ivMaogV+0KTmhAP2AUz8vMdJy1Tx6EbZlJU1B+4qaqWtWKliiAqGQZWS&#10;hil1x11GYSVn+2Vr6pPRKSr2JHBRdyKiEABSST8gx8jXhU+XEUI8+rq4UVPl0dza2mfHpNU1dRAm&#10;Pr6WnzlKaWEST0fi1NOWN9MtrEsraFR4zptcgFeI6zUUA6gSp9PL9lfzrXPRnBIjLqr0bfrvrfef&#10;ZWVpF2dtrMZF4mkjqK2ECqx/2U8Ajilg8i6VLKRqccWFhyfZ7YW8tx+nAC7EYAya+fXmudLaVNT0&#10;PO4PhB23SUclbWYabS1HLO+Nx8n29LJJGbxUsOvSb6b+QE8k3+nsQNsm5QJreBwONSP2/wA+tfVy&#10;en8uq2u29k7j2hPVY/LU64x1llqkjzFNU0MCfaDTNFR14sUq42JZDpJchdJI9oJwpiPGvCg4/mPT&#10;pua4SQGhz0WauqmqMgyLTTnINPFRVbV0cX3E9RUt9y1dE0SnRThdDx1QRWB40mxuQ6SOLdoFQQeH&#10;yPq3lpr+zotJFesc+ToIVpPvq6IyRRz0sgjMkuRFO8jSvPU+bUah7aJEVgwfQSoS4HvYid/gUjIP&#10;lp+z5DyPpUfb1YEDj0is9W4CrjkGPpHikrYaOtjaYPBUzLBG4/y3Gt6SXGrQhVm5S5sDY1s4Z1YG&#10;QghSRj5/0vl5nhx6bkdc9F7y1XWTV8p+5WaOW8EEhaL+GGup28tdNDMy2VwAdJRb28iji1xvbxxx&#10;xCg4ccd1PLHmP+hSfPotcimOodFiGnmrqZBKtPFFBAaVWWkpplVjLTRpUkELOdLsFvcgkn6j240n&#10;wvgk5qckeRx5r5V4A9MlNTdDr1b0f2J2pW01D1rtPcO9J6+rpZhR0FBDM1HFIxp/uKuUgRxorKhd&#10;GkDEi4UgD2jmeNDonNGAIFKnUeNABnjXPCmOqzNDAKEgn09erSeuv5OPycz+KhqM1NhdtQzpK01I&#10;/iqslWiqTXVLNqTxxubgKbG5/VcD34bbutwfEt7N2WgoSaUHl6fPrUX1Mikxp+Xp/wAX0zdi/wAn&#10;z5I7XxsdTjY1zdDSL5P4eckZ3i0giWGGOWJQyyIACD5AOdKe6mz3O2Je8s2QfxBf9ny/1Hpmd7mD&#10;LxV+zqrrfvUe7OucyMBvbbmfw1atVPG/kxzU9HjoE1UyLQfxBLyW5IHkiaQBwq3YN7X28MUwLwsM&#10;DIJyTxNaUp/Mep6TpdCTNNPy/wBjo8nxh+NnT1Fhafd/eGZwstdmamE4XEGtWjocZVwktSPVJXo7&#10;fbSg6gut4wx0i9uKMjXE4iUlEUZNKlvM1pivlWgqOhLs9nBeDXO9AP8AV59WKYM4Sld8H1zt2sy+&#10;Nh0jK0m3dql3Ur6XeGaOMiWcrpKPqfixDAce3W26yBBcB/SvH/Y6FSXG1WiaFZSR6EdKDObw3lhc&#10;JLQ5PrTPRUVGZ1FNNiJo4Z46mDUsFQ8Krcyfrk4DA/Q249rFEUShRQdXS7snUlCB0QvsTsLIYnLI&#10;aOarpKczs9XTTRual5qlEipwzOvDG0cLRJwSdZB593ejRjQAT/qz+XHrcQglWuCOkfWbizWVSopK&#10;vEtkqarjmjqKGSqiml+wlprCqbyBfQLMukqF1AAXJBBVMFYai1CDx+fl03JDFSlOigbr6zXKZKXL&#10;R4cLjhNW0iwxQ01SaUUieQSIkXiKzCYOhWViZFIBDD2/FcU/TJzg1zn9oNBT9n+AgmtGaQlRjoSO&#10;uPi52RvZsZU7cxlPteiq4YXqK6uc0Zybowjraqpx9LGWijWJmKRfbiQkalZbi7muLgf1GBwB5elD&#10;5/bXpprZh+HPWy/8IPiZtzYGzcdlWFFU5aeJZ5jjo/HB5JNLSRosjNIRccagLXIsABcWctbI11Ib&#10;u4+L0xWn5U/y9UtLV5G1vw6tGxO1qKKNQE8elEQBtAIVRZoyVAva30/3wlqztI41AAp0dU09vS0i&#10;x9LEqiNLNGCygDjUB6vqB/vv6/X2ZeEoGMnr1OkturbtLnaGahq6KN2kiZVbQjKzEWVyjfnnk+yn&#10;cLGO6hIYdNugdSvCvWsV/NM6b/uexztXE6UfnyD00tEkcU0NTWxfa+NVey69ToIF/s21fjmFdwsX&#10;tr5ompRjwPCnz+XQVvC0Uulj1Vz8RfjFW925+Ovy8JfbdB9zHLT1Qmp6urjcNR1lCgkUyPKsgLzV&#10;Ebq4Y6UsDf2xcQu7CCD4jQkjy8xw/kD+eenUiaYDRj59bGfRPxC2TsPF49cPtrGozUVNS6mpo0qp&#10;0i/dIrqucOZ1J+gcEJ+B+fZzt3KZd/GnJYn/AA+fyH5dHEFjCihZBU9HSoepMVDS07S7aok9DRTt&#10;IIZtEQ5iaKR1KgfjSUI/A/p7GcXLUKIBw6MkhtwMYp0APbnxV2zu/F1rQYymoZ2P3CpRs0EQqSfK&#10;skDtYxuLIRZND/Qgg8ILvbp7BdUAr074k1suqEnollB0XvHamZ/hOFFTS1KQz+XL1ECBatYplWSI&#10;RR2WMFgNNmUtxxbj2WMl1dAErnpdDuMdxFkVPmOkp3r8Ys9uzH1WZnymIpqrRBL9zMgmKSxrogSe&#10;WXUAUcfVAfrY/T2W3233Ea+Lp+3pPOguD4gFOqe+1+nslgKOXG7hoabc0CrUGOqpm8V5aeU6ZZpn&#10;5E1vXCyFWcIBax9kifpNrRtB/wAI/wA3r0UTr4b6WGfXokdZtumxObMeOgniikoa2qx8iQhIwIlM&#10;ctMtPDyiCTSjTSBgzP6RY+1fjNJGTIRUEA1/L9uPIeXTf09RUefR3/g1t6tqey8VRPRrPgnWiyOZ&#10;hkpU+7ilE+hIRMAkcUjvK0caxgXtN6bIborkJK6g8a0B8iP9Xr8vXpLIHicKOHW4T8f9o4/GYGgT&#10;EJHDTskOuLyX9QW7arcPpvYOCbgi9wBaVOWLKOOEMPPoyjkUoEPR3MDRJGimQqtgeQFA9J4Jv7H8&#10;aIOtn5dL6CaCJQF9Xp5sAbm9yR+Pb3WuolZkI41L2DAcAen66foSPqfeiAePXukNkcj5vISgUASF&#10;Ta/IHPH9be25Iw2etEVFOgr3HAkoZnRXUqyg6VFhMLiNVIsTx+B7SNEimvVWiR89IrF1ElJNKJo0&#10;hRJUD2t/m0HI9PJUH1rduD7vGKeXTgAUUHQp4uaOrAJVL8MXVCFIA0n0kH624P8Ar+1w6bcAip6X&#10;2IwgkXzuIl1W0gm9gDfngD6e3fFoKLjp1AqivSo8tHi4eZI10D1MQgIubm3/ABr20TU9bdlp0WTu&#10;PsyHH0k9JS1aRtISrSRsrNHGfqGC/wBfyfwOfaq3hD0Y9FdxLqOleqqexsxLnMlURUddL65XlYQt&#10;cVFNVHxyfaSgEqwtcX4BX/H2aHtSg8ui0gUp0NXWGy4adoV8UcMUyUshiAhnkpmpgJY3+6Asxd7E&#10;k3ufVfm5KJ3Lvny6et4ww1Ho8u1sbFHBAPRqj8dpAiR8s2kNEoWx/Nx/Xn8+6KqkZ6XIijgOhwxV&#10;DHpQ+P8ABXjSb86mL2A5B/A920DpQYyO49LiloOFsgP+IWwb+nHtoihI62w0gDp6jx40iygnkk3I&#10;J/Fvejx6uoqtD1mXHarWFr/X0g8/7H6+9V62FAyOsU2Mvew4FgTpFuPr9L/71791siuD0z1WIWRS&#10;oUDkEHlgCB+BpHP+x90ZVOW6qUBGOkbk9ticMBTqBdhci4IIsQw/ofqfaOSME0HTR89XSZG246Rg&#10;Y1X9QLFQpZbH9Khb2H4sT7bVAvDrWkL+fS+xNOF0BVA5Fz9HAAtY3Uf737XxkFceXSgUpjoRKCnu&#10;FN1N1Abi34t7c630/wAdJ6edP/IIH+wvf37r3XZowSD/AE/1voTz9PfuvdcDSJySqEX+pv8AQi4+&#10;v/E+/de6wGljJJ0/Uc8Kbfn/AF/futdRpKSH8IOD9bf7D6e/deoOob00P4hUNfk2/wAOWF/fuIoe&#10;tFQePUGSnjvfQot/go0/7z+B73U9a0DrBLAD/YAsCPSq88cD/Y/X3qp63pXqIYByQD+fr9LAfXn/&#10;AG3v1T1rQvXhGir/ALAG3H/Ej36vWwoHXFoxdgFsxt9bEXPquCLW/wBb36vXgoGR1iYKNTfTmwAt&#10;e4H192T4h1YdYrn06rDj6D6Hn/WP+9e3n+E9eYVFOsUjC2kaQebWtfUOLc+9r8I69SpB9OoEjgng&#10;cAgEfTgfQAf7f3s5HTcvl0nKySxuCoHLC/1AsV4/2P596oAcf6v5f6v5BrpE10iszkGx9VlYC1gO&#10;dP8AiePe+tdJ2o0G+okjUQFKqDESNRVeP8L3B492X4utHI6TFYPPqEKMXVzBr+qoWa6ox/Jv9R9f&#10;agsqLVj0yyasefTjjdorUur1KRtqS5kDFiZGbkEC1gNP6Qf9c29oZtxIBVPLry29cHoVNv7NooHV&#10;7Dgh7siBSfwQCQAfr+Dx+fZVI7SmpPT8dsoz0LFDiKdEUIo1AW/1X1/tf8i90AoOlKxqOlTR0CKA&#10;eOB9CLH/AB4/Hv32dPBadPEVMEsQDe31/wATzb/be/db6mpFcC4JH1+tvpxf3ZVDYrTrYFepaRAA&#10;fSx+v4/1vr7cEfqerVJwes6qfoObf639bfj24QCKda65gccmxvwL/kGw96CKDUde66bixJ+nB+nJ&#10;HtuT4uvUqadRXdbf6o3+t/V/sbe2iaDp4JqFB1Alls1uSb8i3P1/F/aWWUDB4dPrHQV6iOwCl7qS&#10;ADz/AIcD2Vzz+nWnLCmnppmqgNd2HJ+n9Da/J/1vZNJcZIPVApY1PD16YqiqZiSh/wADp4Fr8W9o&#10;3mrw6pQnPUQVFwQbkk8qLi/9Lj+vugf169TrHHUlX/JW+nj/AG1/9h9PellGrT17pyirgpGk/S5v&#10;6fUfr/vrezFLnTw611Pgro2AJ4Or/afqR/X2ujuEYZ6bIIz05pVgAEMo4Bufp/hx+PakSjyPXlpq&#10;6yGtXgqQfrcgAX/rx9T7v44pQdXbh1w+41c3P5uePpbgWP8Ah7aZ69e4inUeWW1yDxb86fr/ALH2&#10;llPHrY6bZp9IPqABFrix+vPH+x9oJmoB1s9MdXWWuSSWb/go+nF7L7Kbhu3PWxSvdw6TNbkQEchj&#10;p1CIkj82v9fzwPZPJLRSzfZ05/zT6QmRzEi6nSQHSdS2HAAazhVbgk+yG5vJFypx1tYxwboM937l&#10;C4+V2bUZFsAsuo/6pWZRzf8ADEcAey6a6aZBrzq/1ft6WRKAwzjqrH5AbujmjqKfKVELmAPUSQlU&#10;ZWWQlqaiYMGLalDC4GrVouBcezazi0KAnRmrIVoeqaO9twVWDjkqKKpkkp2dp5ZknkaNI66MP9lW&#10;xyWEa6ZEREIN0DBbFfYlso1mOk9L5yvgAr1X3U7vrny0eWmMWPhStAoqFWNUJKcKkscTwyqEFJEv&#10;7yuzHSD4wuvn2IDaosWilccfT/Z8uiwGmej99NbqnpzFNjZVpJyaIZCsaoKtkoViuz0xcWRLjSr+&#10;oynWtuAfccb5t8cshWUVB4D06UxykLnqzvbe/YctiIYspDW4yonjNM0WLVZoKuenVKamDwRW0Lyj&#10;oWAtESW9kUOzhE0qKj/B02sBrqA49He6D3DjqGoV6ieiqnuqnIQsgijkdAqR0qW9QJDFiAACQOSP&#10;ac2oiuAqjp64ULFTo/OArDVQR1BMbpJYGUGMeRSSYyVey3H+IA/x9jDbLSY5YVHr0G5nHw9IvsLu&#10;HB7Mgaly9QogZb2h0tIrMpUSJEgLWWxJINv9hz7ruO5LbuLN6kH7PPpRa2viMCeqkPkD2+2/6XJ1&#10;+AzsVRTYid56HH1E1NG1Wq6Y/t4pXBZg4cH0OWVVB+tybQzgx0BI9PsHQrSDwEqnRaeuKOASfxvJ&#10;ZajEz1Hiill9aqdI+8mpDNqvJ6/G8hFms2kkqfaO9eqnPl01JSmejj4nsramCxa62Z8k33INWfGk&#10;EjWAlqft5rAQsiqr2AA0gofUfYOMbiQ6Bk9FrRajqHQa7q+TseGgnSCto6tKaMVIFKzu7U0kwSUQ&#10;RVPoDWtpJIW39oe1tntVzcsFckdN6AGp1Wd8nvk1tDK7TymPz1cKebK1GQnxdNPKklS9TSTF6KeX&#10;UCIHmZ302e4RQdNhf3I2y7NNGezy8/8AD0bV8OHW/kKdUvUWfmz9dJV5eOMxzTztUU1GsMWmCkl0&#10;iphqwTrcqS6qrarhrrZR7F0sIjQBP2/6v2dExPiEs3E9C9vPvLJ0mApsAlVhJ3wldFVpmEpqOOpN&#10;PFSfbwYul+4jbWyxeqpm0CR9R4KcFBFYhm1gHu8vKtf89KDq5rToh/Ze/KzI1kfmMApaXHR0dFU4&#10;yJfBJVMfPlninkUL5HBVmVl0BTww/Is26yRF86k8D+wV/n03Mppwz0W3P5uKojlNNU08VSzQBHjL&#10;NWSI6FPCKgg+ksD9QbfQE2BIkt4NNNY6KpiPPoPaiaeT939WuYw6tKLGktydTEA8NYM30H4sLn2a&#10;qoUU6TdR0WVI2aUEyOWVlKL4tEX0kSRQTe9rheG97GmuKdeOR1hkp43PmeMAxCESkqriV7GQ20rZ&#10;GA5Ufmxv7sQCKHpsjy6YZ6dI3mmsWaR2KiAsfGrEFndCBbj6DSP9jb34jFOtjj13EokeIEtE6BdJ&#10;CrIsln41Kbabj6m1v8Peh/q/1U/1f4Lnh1ONWY5I4TZ2d28oKxtpCqdOlnQEC1iLG1x/sPbKoSK9&#10;UTpvlmUsW1E/tglSy6AzXdkcEWIH1uD9L+3AtBQ9X6ZKyrEzs8ajSsSmPVo0G6XstgSST/iCOPdw&#10;CeHXuvIjSDzKbEqrKDILgBQ76bf1+nPPv3XuuHMojkEY1RGQ6pADoGoAmQ/Tjgj/AGPv3DHXupsc&#10;qosPik1JpeNNYu6yovKhh9NZ+n9Of9Ya+3rRFR0tsBmDSz0xjWRZH8JTSwEhlY6QH4szH6cm1re0&#10;lzCsgp69KLaTw2HRp9lbxMdXFMr0Do3lV4xG9HFUwyxCCGoEiqWR4gWWSNX8TH8fkhu9sgVyPn/l&#10;6PY7ll4efRv9gbjlWhVqaCGoq6aU0MkdU0FNHVjyB4XmZFZZWkJ0RBr3Freoj2Db+1Cv3YrnGSP2&#10;8P8AV9gFW2X3hpVPszgdHR2FnElEFStZRV+NoZ6OKT7epko8dDmJICZ6kibVLUEKD6bBV4Gnkewf&#10;eREPkaSfX09Pl0NtuvBMNTMCPlih/PoWsdJG0dSUq56tKtDJUUrO8Jgeea7VDSOpYu6C7g/TUx4D&#10;ey9lAPClOjYFckHj/qr0p6SfJ0M8lJShqSo/3HTU8NQmhnp54zM8LGAHjxLokDsWP4t7TsFKivz6&#10;dUngOn2mnrX0Osj1Vck8T1FNSstHPBmBKamjqopUBjWJI9N4VDMVKq3J9sMvnwH+Tp/yzx/y+XT+&#10;aSmlpxXKsNS0dXPUwzS1I0U2R8IlGULR+Rllhe6SI0aqGYkFrXDDVBpwx+0enVxT/V69P1BMjshq&#10;KQJUyeQUtbVpSyV9XULGsBm0OzMsRdzCsHOqysSbke2G4f6qD5Dq3+r5/af9X+YKCnjoZjDFFJUK&#10;1QiU6NJDVRz1SRapKyJqWwmaCIINURGjkODYW90H+r/V/m/wdOJ59KejpBxHTSzVlVPE8lJF9/CK&#10;+CCmiMhx8kqKY3jJ9axAXGnSOSB7Zb4urqwPDp+CS0qR/dT63mlo4aajgMUrzRPCDUU9TTtdFWH+&#10;hIuw1EWt7bcE48vPqr1xTp5poUlvBWI9PUJLK87U5QQyLUP9zDMkclhoaG6uQfTYW+g9pwKmg6a8&#10;+nbVX03mDU9FBVvKTQFGkqJJWpuadJqOG6J5P0pcg6EZmvf3YoVFeq1UnT1LniB8E4EkVNHTq7pR&#10;UkSmnp5GVoY4TKUJLONckb30M11DWsNaDTV1amOp706VslXEKeON0dlp8fJWVZaZ/TVSvDVVIRo7&#10;yFSwpxf6c8+7IoPceqM2kdYclUaJGb78Vk1bIKqWeVY1EaKopyyRKsYiu+tSxZnPGq9ve5FAFR1t&#10;W1CvTBNIrUMHlSjlpcdVT0FTIAS6U9SDaO0AVhG6gedXIubMARb211YUrnpunmp5GrBTvT0tdDUx&#10;Qt9sTC1VVFCsizixMcUUY8KaTawYjm3t1NXnw6359I+tfTHLRa6Pz1KMBS1BeNI3eQs0UdTpJsEQ&#10;LIn1Gv8AF7+1C54eXTWmkgPrXr//1bkWxks0FQi4829bPqliQhGFpCkU4GthxrNxcj+ns+lNK/Po&#10;DLJpNR0FmYxMFGRH5vCZ6gPLGZhHV1BSOzxU8ESmMs3BKuLWBIPsrmkZWoOjC2KuKnoJszQskc1X&#10;HRxiSSZ1jM5EivIzaJmKIF0+n1ra2kg3v+dxz+R6WGL06CncVL4WrIYCr1FBIIvKJY6qSFqoeTwS&#10;uFUuh4035S9/8AqBqKjpPIKGnQT52oFOkktTC7mSmstOhknmHi/aSSF4QVLh7uxbgDj29Efw9UXJ&#10;p0F8TPJHUO0zwVZb7KaqgmWomeWU6jGtGCRGhXlyTYcfn2pB7T0+AB0MOx6imloiSsM7ywNDV0tS&#10;GaSaKEHTUVUsoIY3FyVsFuB9T7YBpIemZehno8bTiFI5Yo6hIqaAzJJTM8SeVg6yU8QUuNLWWwJU&#10;8FmI9iKwYaadbiNR06z4YIf4gIwipHPJWNStBULSKB49CQLbWbkC1rqCb+zUAcenhSueuWJwwqa6&#10;OnmVae7iWSOIhGmgCBvKiKfMApIN4mVdV7hhf34gU6q9KH06MltjacEyQRxx04SWnWWRXhDOxi9B&#10;jqKqMHm9uXNubAXHtKhrjoqaSLgOPQl/3QWblYYpCp0+R/V+20QDQabWktbkn1H8c39vdaZoyMDP&#10;SYyWx6VnWX7aWGOKPwxSwUwqVnVh6yWH6QTwA/093VivTeoj4emqj2SHkenjgq44G/fpyi6yDDwz&#10;PTyqQjf6oBgD/vHu5kPr17W54nrLX7EovDA8cMcLK0snn8LTyjU4F11q5Cuf1Ibgi9gPxUuT1oMe&#10;gK3z1xDKuR8lOft5kmZdNRNS0KSC3pELfuAnghA1j+P6e000aOndx6Ux+Fj+Lop2e2u8U9QW8wkp&#10;kaVJKWKCrqUpIHAkWnnlAmT1cBddgf7I/JM5UNpHSxZAMDpJxUMqSoyy0VbVionjYSSR0zVRkAkV&#10;K2dgNMirYPIjWb6EC/vxepp0siNanoRdrU0cSNIYaaCimSSJzTjzTNPTMDMyB1F44+CCvJ1DlvdD&#10;RhTpHKOjI7dwUkqQpKsiqk3knD00qSgOuqCnhkjGnRxyb8H6/X3uNaYPW7eZYm+fRuOv8ZL5adPE&#10;dYhRZ3uqs6swdFlJHIF3NvqQByT7s4o/+r/N/l/2N3TF5NQ6N7tjERhY5PEqMWX6nUwlZQBpPOlP&#10;xe17n+ntqR9HSGMEGvQx0WPUQ2YRqqlkBC6bg+r62/qPqPr9fafxB0tjAYZ6mrQhPSIlVdZ03C+Q&#10;rxyWH+P5Pveo0rTHTuheuaUIaxC3JLamBNwSObggL/rk2/1vdNRrXqpQceob48eQ+niRrl1FwFA/&#10;tr9OfoPfi7dUK0NOo0uOAuxUgtxr0ggKf0kr7bLAtTz6bKjy6T9bi7XUqFJGkgKAmonUEIPHP1sP&#10;fkJAB6oVNM9MbYmIPqceL1GMxoury2F1JC8An/D2pqR03oXp1p8ahjETwDSFVnZgVj1DlB+5Y8fi&#10;5v8A7DgbU6TXpwCi16eYcdGrXKFiSGVlOtWYekXDAX/1ib/kX9vBqjHW1AOes8lE4a2kPq1hmjBF&#10;iouhT/A83A97x+fTpUgdYPtLoyqsVyp18aGa31B183vfn37qvUdqUk3EbEKhLABFsRzxYX+g5H5/&#10;3ktyHy69pB49YBTkBSVD6zZbAra/PK2v/hx/yJo8D14KAa9SoqULz6dQfSFsTqS31cqObH/ePaKT&#10;4urKnkOp8NMD6mQEhdRI1BWQH9JAFv8Aff19stx6fjjUnPT1S0w+gA/I9cdwB9SeL8D6AHn/AA96&#10;6UnFAv8Aqx1hmpgrepTd7W/1JKm4ZQBYG9+Afp+Pfurfb1HMGosBYu7sWCgepRwbX+n/ABJ/2Hv3&#10;XuOOmevoLFvHZh6yVYBRr0+oc/gfj/Y+2S4ZSOmggBr0ip6cqJFkvZVZm0aTKt+QFf8AI/r7a62y&#10;huPWBaV9MYkjLsQjFWUMqqousgH1HNybe/dV8JenmjiVnVTpu2lhpXUq25Gi6i/9dN/e6mlOrBVH&#10;Dpa09JoAQqxK3aQOVK3P0ZV/At+P68e3kbVg9OhajPUtKRNeghr6gdRJYC/0uDx/rD3frekDA6mN&#10;SIWuSoA4uoXm4st/SD9f6+/V69p6Z6jHq7hvSo50m2kA/wBoO34J9tyHtp69Nuik56j/AGiEkFwQ&#10;T+mxADKPRpb+lr8f7H2nMlKjqvhr6dRqhFjHqIJ+iFiojDXv43UggA/kj20TU1PVgAuB0lqotGGt&#10;Cbh2BLAKYi41akNrW/xJB/1/r711vpNa9DqbOxD+Is4UuQARqisBfk83IsLe0/WzWmOpSSR6m0ka&#10;ivMKxjVqBuQ4I5tzY/7z7902+vTmnUWu0v8ApieUshjYj9MTAA3ZQAvP0v8A7D/H2nm49JmNBXpP&#10;aVkYCVyvldVkVipGrTa5cfoY2ABHsol7iR1QCvUaLGq0gtDHrMjoitz+2HJZwtvpf6n8/wC8kvZg&#10;pz1cIOHSrxtGLI5Eat6tOlApZ/0XdeR/wYe9Ry1bHDrYFMdLGipo2Ks6pqa3qEekgKApPPH9PwOb&#10;ezu3kLnPVGyR0sKWnTxIGVBcgAEFWVRfk35v/wAF/r7PLdjQdV0kHPDqfDSAahpP6hZrrqU/XUzM&#10;OP8AAfX2Yp8I63RTw49TDSKRqdRqKspIuTwLWHFgT/X3bqwXTk9clprFVVQ6qqsb8kkH+v5I/Pvx&#10;FRTq1Kfn1Gq6YNGSg0gi1iBYH6hgPryLey66iJXPVTw6SFXAlhq1BlbhbfQn68njV+D/AK49hHdI&#10;F01PWlNMdMcqwqFLAlm1sbNZlKi9w63P+vx7AN+qhqAdLYsgdYHhj0hmZSvDEK2vj6kHTYj/AF7A&#10;39ljIrLTpQtS2Oo1PTeeRIEh8jvII0VWs7c6ixP0JHFwOf6+6WNkby4EEa1z5dPyy+HEGPn0OG1N&#10;g0lJHHXV6xy1LEMNSBjA1yFKHm7WNr/j3NWwcsWlggkZasfPooeszapT0uK+qp6KNIEYXJsQBdl/&#10;rqGn8/m/uQoYRQUFB0jnkjTt6iimP2ZaJWu5AHosTc/qI0i1wePbuoatPTPh1jqOPUnH0iUqFj+u&#10;QnWWDG2n1XDc8n21Kwc9XiQoBXpuyVWhfTe+k8H1Xu3Fh9P8Pdo0AXPVXloeHUGWVwupmU+knULK&#10;BxcXJF/xa/8AvB9uBV9OqO4K48+klkKjUQz20kB7yG6jm3p4HH51WB9qY0BGOkrcekRUsKjJwRAa&#10;ow3IdgylvoRpH5UDUGPt+RdMZbqigPKqnoc9rMkVLEv+qVDzp1AAaQLL/UAewlcdzE9Ca2AC9Ek/&#10;mgdh53rT4Xd97u22qtmcT1nvXI0Cut1EuN2/UVrGQD8EIQfZVuLmK27fxMB+3HRHzLcmG1jVc65E&#10;B/M06+TRurKHL5Curap3ElTV1Ek0hvMvllcgKXHItbn8GxPtdAgWNV9Ohrt9vFDaqqDBA/wdKTr3&#10;C0uRyEcMtlqZY0jgE8gCSuWDOqvElgSh9Ov6t+fz79KCxD1AAya/L/P1kt93bkOTmvnS3diFWNwR&#10;qJAJBqEBoQGbgK+dOHR/Nidf5GprFpKHGzFQYqeOugpaqeCmYKXM9ZLSo2sJHqJsjMFvweB7Dt9P&#10;BBqe4OmgrxAJp6DFT5DPXcbk3lGHYS4lQRJGgCOPVRWpOBIdNVGGOaNjrZv/AJdXVVfsXYeVnqqa&#10;WWClxhq4wC6OTPAJ6ippaewbTI/q8Z+lvoLe4Y3K5Tc9xku04UxwrQYWpAzQUHzOegR7obnbzXMF&#10;qjDvZQOGAKAAUFB8jg148etY7+aRultx/M/saugEVVTxVWPidEbWDLTUSQ1KADlARb0r6r+5Q5Kt&#10;/C2UaviZmPXLr7z7ge6MlvH3LHDAMmtDoBI+Va/5ekZ8Stk1XYG+aagioZHWGoWRjGCIZIEOuWli&#10;hKgu+gsbkliR/re1+7TpbQ1ByR1Be324upShGB+z5j/Z63WPhN1Xg+r8Dj8Zh6OSCSvSm81ol0ys&#10;saJGGJGoPoJaSxALEXHsI2UryT1c5PVN7tYY49MfAdWsRASOf1AqztFe5MkSLz5D+bKP0/n/AGHs&#10;8OTU+g/ydAcgAkdM+WnJp/IupvDBJ4j4Cssq3+uuwAUHkaubWFvz7YkPbjp+BBqq3+rz6DWuimir&#10;qcukULXkEkYPlWTTGHSXQABqN/0rxbn6+yZwS/R2unT0pIKeQqHAjiXkyApLdgTeMWK25BuwA9R4&#10;92C0y3VdQrTqHV0cJkikBAjjRwY5mEaOJP1uSn4DWCcCx49tPGpbPl06jlcDqXTRxmVYpEKx3UB7&#10;+JlYC5UFbHV+oqR9fflVa0PXnJpXpQ1NQv2dSyKzTosCusgVHRmYpBfmxY8G68/19vGmnHSZctnp&#10;vkeZGhBJMOoCViNB8ifpV3sSbXF/8b+2zXz6dovHz67qJZ2BCh2BUzyIf91xq5VZQbW+oKmw97LE&#10;jraqoPTJX1EJqqalFi7RyVEUYAVyE9cviYDlx6VZDwfxzx7Yd11AHpZBH2ljw6Z66ld3mZvMdC+d&#10;4gdNN+gnRJrVv8f02Ja/9PaaWME58+laOF4dIysEK1gjgh1pHDTJGko1LPU1KecIGWwsBYM9jcnk&#10;+ymZaN0ZR/D0y5BdNJLJ9u0DRzfdsERKhSsnBljcjSrAi4A4B4tc8MkCnSmOuuleg+yM/wB3PoZJ&#10;T4o1KrMAzTyfq86NGPSt/wBWn6EXt7b6VAU6DjJxRrMtLTrHepqDKvnZlcvIv71nAJKqQji9r834&#10;9suO7pdF8I6A/eE1Vgft8XT0hr6mepkmmlEsrRGaeb916sQow8bA3jPpCuhBYXv7YkqDTo1ioyY6&#10;Ard82OoYpMnUUwirlaSSojkmZjJS6zDFaNi0aSg3DBDe4A+pHtsDUadKoxmvp0W7MwmsjjieJY6R&#10;aZ6jKVUlSjQVEdRMSYPEyeeKUi5eJ76lYcrww2wVe5eJ6MVFVoeA6Kh2Dtl1yMlbRx+GFFliilqo&#10;6mSCjpAgnWqWmsdNRpu6BHC2sXbkD2utpBpo2f8AKfT/AD9JZEGqoxT+Q9fkfTy9eiybrxc8dRUR&#10;5KloYYYK6oXKVrwNJFUwU6iammhRL2Eivr0I5BZQSAouBFaSgKuhjWgoPSvH9lOiS8jJYiQAZNTS&#10;tacPKmeODx49F13BtqnlaqkoqOop9dQ8sUdPL5PsoZG8aCvpqkehG5RipIPH5FyJra6IUBiD/lPy&#10;6Cl3YJIxMYpmtK8BXzHoP8vQK5LbNRjKypfG1KRyiZ5AsRlDU1Op8iRLTniQ2NlYEXHPs3WdJFpJ&#10;w6DVzZNAzGM1P+AdO2B7V3Dtt6NcpS/fwRTaZopZpZShMhP7aTqY/wCuklSU545F3DaRtlMV6TJf&#10;TpiRa9C5F2Ft/cdZHVvkaPBwxQzVjU0kMmtZXF5KfyQjUWlYkqCQBcKAbcuJGY1CjPShpo5jqB0j&#10;pyl3K02LihaphqGsYaN2anpZ0gjj8omqsogZUaTmOU/tSLpF/wCguNIb06aZyy04/P8A1efQPZer&#10;q43+3pcZIUmkilhFTWpUJaoIliR5NLqyXUeskofqbG4CwOgpQ9FjKacP5/6v29JfPu1bUVTw00wW&#10;aNCIVvIpeFQJiruvqD2AUsNQI/pyfa19em5EzkdIaSGsrx4xHT6dTLpJiQhF5/a5uVW3LtcD3ssF&#10;FemDGXwBT/V/qz03ypFApYMJpoZCDJCAA0TR2kRJQL3B5J5AF7+7A4x59VKxrjj69cqSYwpG0EYW&#10;aPlIwqI1RAt5boZBpJW4vbm/4ufdWAIoenY1GntWp6f6SqyMpjiFMA/lSOSipCyl3lUuvkiGpXOn&#10;1OSv0JBN7e07AV+XSldbEY6V0GIoZddLWxxrUQugtJ5YYpAy3MUyxXLMFCmNv6lb6ibe2HcqKjpY&#10;IlJ7v2dPmNhqMdkaaSkpalUPgjgZ2gkMx8n7KUzQjSpsrO66QQPxf2lkKsDX08v8vSlFKsCKmn+r&#10;y/n8uheijGTqYYKdYDAcoITIaeKoxtXRXV5nuFLRPchhdipHqJFuUJ7BU+nRtGFlegApXj5UxXo5&#10;2zcXJj6Wljix6VqLUQ0sFBjYKV6malqpfHOKRWJQ04OgfcuxK2LDj2HrhtchyR9v+rj0KIYfDjC0&#10;Bz5Zx/m+fRq9jQClko6YQUdMlNV1lHGlM5enoo5k8q1EmQAZSXsFOn0s2onkD2U3BqCeP2/6sdGl&#10;spUUpShpjPl5nh0b/GwPUQrQxyGnip5oamqoKi00X3VWPNNTrNGRpmppGSFtLHlgAvPsq4ig/wBX&#10;+r/J0owG0/6v9Q/y9BdvHFyw0uTqP3DLVyxJBDDCtWyl9TUr18+keOCRfJ9yWA8bD+0LD2ph+IKf&#10;9X+ry6tIOw/8X0VfcrVFQs70kLYx1qqWpSMVMeSiramBfBTNjq+sUApSqVcimkCmxUrYW9iSzUVz&#10;n+VPtp59B69OSaUpT5j8iegY3DW1lISkxWjmn+8rqekp4I8fVVtHTU5GRnljXTAJVZtTBWRbg/lf&#10;Z5GgrjonlbNOFakD1HnTonHYNXEB4TIzxmmjkpJJqhfsWmjdo5g8rBGYMxHgJRg5HBst/ZpbL3fL&#10;oovMKOPDHp/gH5cei1xZKqWomnjqBRNFLG8klMqqwVE/y66uAXVV4Kg6b3NuPZuFwKivQfdjqLHF&#10;PTpsfsrCLWRLHPVSxpE1OtBWJC5jZidE5n5sLHkEXYf63twW5YZHSZ7+IHiacOpn97MJXmK08jxR&#10;RiGSRxG1Y6ljr0QFdJDn9QtcAA+6+CV+0dWN1FIdRx5dOMFJi2sabKwTwykozVckBeOQkSIZ4yAY&#10;yyltBVjY2DNfj3qh8x07WIjtNftp/qHTo1C5hmmo5quAxKY2nqqlWnpqRj/kszw+nXEum+sMbHgh&#10;gSffhSvdw69TGP8ADU9R1rshTylqk11R445aZ70yxMzlRLN9rJa0fpIksiWPIJt73oVvhHTRYoak&#10;k9OuOydV4oqlo56iOdJaiHWYYLUdIh1aGiPqnSw8auwDhjwfqPGFfs62kuAR+zpcYrOz62bIMYBS&#10;0v3MVKra1mlkI8cGlbqx9Q8SNyOARbkMvCoPZnpQkxpWQ08+lZh8/O9PBTaWg8ccslFWLM8fqhkL&#10;yO7SWUIxuXAHAsB/T2nkgHHj0ohuCQB5+vS3o9wyiKmkXLUVdTUU8pxVVGGSZY54by0uPlqyDN4n&#10;1OjPa5WwJI4StADinSwXJCghqgcPL7R8+odLuuCL7qWpq6OjhIcS4WuFc0qMzBpZ01qwYxygSX8j&#10;XHCraw91eAHAGfXqguiakn8unPF5qerlGPppp1c1AqZESpp45K56lRJHNr0M8dCVJcBAdJsosWsE&#10;0kegVP8Aq/2eqeKxNAa/5f8AY6EuTcseCzByVfLT49VVYligYy5CleFVZKaShDFdEakSLOzAkG2k&#10;2K+0vhGQaUyf9X7fs6cW5MT6yafZ/q4fPouHYPZFb2PueonqIocfj4Puaeip6f7mb7iahuKeSaVw&#10;JYpAtgiuhXUeUtey+K3FvCCTU/4OkVxdtdyktQD9v7fT/P0t+rsNha+bF0EMk6vUTolc9bUxpURC&#10;cEJNQu4aBIwmkyIfVckA8+0dyzKSW6VWkUblVXz9erEOt6My4vEURoZKWOnloKGSkqKlVrKWY1LG&#10;Ro0t6leKNW18hW9I9kTzBJC56MZWEcZU+Qpx4cf8PW178L9tJtXpvFqgP3D0iJNMQruRLOZ5NchF&#10;iwZ/6D0kf09jrZAhsxKRTV1D3MV2JbllHl0ZmpqgzqxebkGSRQqkSBDYJGCPofzYezNtOfToLHPS&#10;brJV0lk0EaJJW1IXFg1hKF/FgCAdV/rx7K5wMjqhXy6SNaEYLI5kZizPJ4dCp6h6FkL83I+gBPFu&#10;OfYYvlBB63o6S1ba7EFCqnUysQCg060EaMupQOCQb3P4HsA7tGMkdPoMdJeSZY40Vmb0CRjUgL5l&#10;kjuSIlC/kH9F/ob86fYCuwFYjpevHrs1elJww8aqA8xZgxXSl1W783iB0njm3HtETQVHVzWmOmzI&#10;VBkimRyrmSmZUlCKFZ/85olFrgkG8bAc3I+o9tGUE0J6bap49AzuRY5nmWannqZ1UxCSKW0c8kLW&#10;8gmAuska+rUeACR9R7ZMilscR0nk+LosO8pqeJcwzU0MhjfhrnS1CmnUSzA6pJNQuNJUMQSLgn2f&#10;7e4046QTmleg/wANuOmxAqo6SN6WP75pKyqqZ5G0xmNdTQPAkhjePiLTpu1yRcfRbNAJlo46RK4V&#10;qnpdUvYcZMBjZClNDO1S1XOhNPeVYzTz0JYMmtSJYy66mBJUi1vZS+1qBUCnSlLla56Nx1VvOKtn&#10;x8VTJLH/AGI42j1w+BmsXnDDUNYN+Tc3ut7exny5bGIqo49KpJvEQdH52rkRJRQsDIH8AKwy2QhQ&#10;5s73+t+LW/2PueNoiBjAb06rGQMnpRzzef0lVMiOB6gpWNdBKgr/ALzf2JYYwrVHVianrLDZ2W6R&#10;hFsqhiq6rLzHI36Sb8gf09qevdKalcaVK8BVRQzlSUA/PH9kcWHv3XunMyiy/X1AsTwXZh9FfUCL&#10;/wBRb+nvY4jqhQHPTBXyvr0hTqI1gFlAVVBsptb6D1X/ABf2qj49JJBQ9MEctwp0aS6ltRbWRGz+&#10;qS6/gWvY/wCv7UU6b6lfcopkGpAQV9V11MALgWbjSbfj+nv2k9OCQUow6xy5BBAV8mkaF1kWDMAb&#10;i1/7A/p+fdTGOPTc01BUdI7ObnjgiKF/L+3rbxadMkSDTI0Or6EC3JH19l1wyR8Oi5rknHRedx7r&#10;FZViKnaObTKZJKfXeRaVR5FiEar+prcKymwv7Cl9eI79pwOlltGSlT59M0edV2kMbSQw8usCrdW0&#10;/qInhuxXkgAWIPAH9Caa7FCB0sWPSa9PUe4IkSMNMxju4pZUWSVNATx6ipuwMpuqnUTx+D7Kzcj1&#10;6UgUFOodTm7egP8AbExhNRk8oupvKjAE+gmy/ThiRfg+0ktz5DrfHHSCy+TaRJ4JR9sTq0PTtaQa&#10;oySoDX0KpAH45JHFvYcvrospHTbIKV6UfT27IqbMGnkKH7iMKgTiONU/UqM31kdbuB/UHnj3Hu/s&#10;SglPljpVYMElCjz6Oti8+sohZZYwdAZmiZSShBUMVINuePpe/wDh7AZuKP8AZ0MoXLAV6VEGZjF1&#10;WRgSFBJ0WcX1WJUcj/bf7D6+zmzuAMKePSpvDpjpyjyyj0sdGrVYMdOr02PDgWP9P979i2zc1A4U&#10;/n0mdkHTVmMwohe7MdSlRpKkXA9IjBADX/BBv9f9b2PdpHijoquvhB6BCaojqMjNLHIGIYXBZpJF&#10;W3N/wxFh9fp9PYwiXTRfToqZVOT0o6eUFjZVjOtA+i7evRZFsOFsD9PwRc+ziI6lHTLkjtHDqWsq&#10;G+sBdOpdABLyyL+Sbf8AGvz7e6b6iSs10KlY3AssY0kKQNRuLc8D82/r7917r0P7l/TYrIWNvGTE&#10;ttLIBbkG9/8AW97690/0U8fiVC/Pkd5Iwuoj/dZQlVIDr6Ta4uLAAe1sbqV6fi8+nJZRpujqSEN2&#10;cKylUvwi3/pyeTYnnj3csvDp7rv7hTdNbM4KeTUBFpvyVXQF1c/27W/HP091YrTHXupENUqqNQKn&#10;TJckGxc20yICLgH8cc/X/EtalrSvVGkANOsdRUqinUFe2pxZAWueQAPqeL/7H3V9NM9UaWopTpkq&#10;sgA50EaVieazDhU0mwdm4LgfT/be0pdV6SsfLpsOQGkeMllQLao0hERpALHUv+BBP0te/uhmHDqh&#10;NBXrNHkSFQRkq05L2nsVj0EBtLW0kEkWP5vYe76x1vV1OSrLHQ9wwXSZFRTquwEY1AenVf8A23tQ&#10;knDr3TktX6UDkozaTo0hbgnRpc8WZRYk2At+fapXBGetgleuM9adBLltUQHpvcsP0kljybWGo/S9&#10;7XPPu9erB/XpP1NfGCrmRCHHkEyuGRFW50EN+Awub88+1AJ4jreD0j8plQrunkKO1wBGgYJEDcC/&#10;0UXuefwPbcjeXWiQvQU53JRyvUCMLJ5Hken1MInl8djFMEl9LonN1/pzz7oGK9NPRsnotO/6lvAx&#10;oHaOScPPSxs6RQkohgnaeWzGFjYtDH9HK3twfbMsqkZ6SzR+fVeXbb009UsUy1czVg0XjpI50oVp&#10;YmpxCKhTrMKrdZVkBU6RqPIHugoRUdNAUFOgt2Xiar7sK9JQLIp8q0DNTSS1mOOo1Sn7IeJUU2MU&#10;buWTUCTaw961hT1amK9Ha66hLwRsInWrqBG5hlmik80JdDNUCp9MXhEYRYk9XAHN2PvRbu09eHxD&#10;o2+In+3qkMjaXlmeWoq4I9DRy04AaWZx/Yb1ah+AQB9fdpypSh6U9GB23uEeCBCQXYqdWvUlQ/Ce&#10;NF/H4ALfXT/j7B13bjUW6WW8pHb0K1Jm3jkjVmYSxkh+EEMmglPSx+rfVfZYFYN8uluo8Tw6UtLm&#10;0kSzatfrX9s6lDN9EK/1H+NrHnkezW2BIz0y0yk46dY8kNMZAU6QUVb/AKiRZixHp9X1Bv7EEEdA&#10;KdNM9T6dTqesQkozxozSEOxNkKIOVj4t9fxY88fn2aIainWi1cV6VFDMCsbWHClwFj0gaVsA4/qe&#10;D7VV6ej+AdKuklX0glAQFVrAAm/+A/21/bZUgV6dDEdKSlmH6iTdBbSCBZgb/Q/1t7STpXPT3A9K&#10;GCRSA31dhbkr9B9SP969lUy+XShTUV6mJJyAPx6gfryD/vvr7KJ0pUdOqPPrk78cEEnUwYW+v54P&#10;srl8+rjqBVSafVcE25tpFv8AEj8eyK9oO716cTh0yzubEmwIGr6abWH1P9QPr7IJSK1PTi11Y6Y5&#10;pgx0c/U3v/a/1h/r+6Kyk9aYkVJ6ZaosI+LgW+tlvYtYAE/439qSoK9Muo6ZZWJkN7KwAsDpZOPo&#10;1h+R7bMaE1pTpssRgdcGmVVUlAGYhWsAWt+GJb63/BHtPLHGiig6spr1haQheRqDFrEALYsbMSx+&#10;g/BP19k13L4QwKV62BU06wGQMqtq1KfUWZRJGGsdXJ/IuLD8+w3dTVqSQft6Wx4XqHIJJiCUZmB/&#10;QLN6f9SG+ljxewBIF/YdnWSQ1IJPp6jy/wA32dPKaAnpmqogCwa1iWF0tqZ1Gr0E8WF/9fn2HLyF&#10;B+01p5n/ADf5+rg1HTBVpExRZeLowazWbUfUFYjknj8/T6fj2GLyOM0WT0x/s9WAqadMynxowP0O&#10;q2srb62b6Xvf/W4PH59kZYIKDpwR5z1i1+NBqR9Ui2JsSdB5ubDkn/arc39omuDEtSMn9nVzGvl1&#10;illjYeo6FZHIclUVdN/wRcG5+n1P1B9tNdq3xGnVTGoya9Jx62OJUUTIfIrK0klxr1D0MY0XUqgX&#10;A/wsT7RNd6QCGweq1Rcjj1weujdWBmkRSiD9u0iPGUuH0kEoOLggm1/dDdkrUt/lH+x1UlTkceoF&#10;fU6lM+jgxAKPQWbUupG1gEAr+b2JHvYmLODSlB00/HpPT5KRUDO8amJZHGkglv2yHCAXuQf7H9ef&#10;agsTx6Su/FekzVVeuIeOWVpQGcF11ASBSLFT9QTYL/T6/n35CK1rXpJIcY6R9VWKgBjjnpwz6ZYr&#10;BFlh0agsv5BY3sw4t/tvawOAB0ymr8+k7k6+DxLeRIXZVeAU5RJHaQ6JwjadIjI+pKEke6SSqF6f&#10;p02yTExlYVDtHL4hHUSFvKEX7UpUIAF4OtSAPppP+JL5XBUU631A8ryyTL4kV6UGOUzEeGUi5meI&#10;MLryNKAKB+Ln6kulevVeuBliU06zuKeaUeb1xmVY1UemMyML3bjSBze9jz7SEgcetj5dM+RljB0y&#10;07mmlljaJSqLUSM0tov3SLgH6kGw55/oGWOempWIpQV64UdWV+tPDFHUv4oCp8c7Rs/pp2ZlYakY&#10;Wk/1VwR6be7I1MdNgk+VOnGMU8cbGKOWGTUoRg0YNLKp8gdZQATrHIYE2I9u1p1brhCutnjL6KgS&#10;3qINCNEkLLbzTLJ6Vax1szckWH59tqcn16904IXVFKemcv5SQUSlMYFmrKZdNmJsrIdQPNuTb2pj&#10;4dOjgOn6NfJqkSNJiEKTGV18bhUDTkR2aQuqWAsTfTb8ezACvVuniiSL9kKWlaXyaZgI1EThSJgQ&#10;/BVuSAObi3P19uoqnHn1sdR89VPh6SrmUuZoVVqdiwijTUjSTSuzjVqUAH62ZjYc+x3ybyw+9347&#10;aqKft6SXVwIFr5/6vl/q/wAFPXyt+SMFG9RiEyYikzEFUEjqaQ1HgigqERjkFhI0JM7KpUAHTquR&#10;b30P9qeR7ewtkkePgPToBbpei4kJU5P+r0/1fyFWG8d8pUZetSolqFrKNKOKKdq2VsbWSVEAIVXn&#10;DeVZI7+KN7iJhqNz7yZhkSFBGBQKB9n7OiCG31HU5rU9BKu5Xrq2OSOnljjSjEiVNEEqhWvVTGOg&#10;qqGhqDHFHBSyABWfkNZre/C4DGlCP8J+z5eXS4RQoKU8/wDV/LqJ/eBqCSJ1krjVQxVNJmZo3ir6&#10;RcjkYGEcWQjmQTfugBoDAxT1MAqsAfdmuI4/h4itaZFT9v8AKmOr0UjSaU8vs6RtdnKqaqkqqyhq&#10;KWGrodFTjJ6orUS5KF/2GipNTG4jMLS+SwjWxLEkj2ieYsc4FMgeZ+z7Ot6QQQD/ALHWcVlREssk&#10;NRLNWTSRx0slHiINGLrNCJDRVmQfQWUEx+CaMm5U6QQhJbBHkc+tOHoOq+HnP7PX8vLphyW6ZKXH&#10;1tGHxkhauqJhjiJpJ4ZIae+Qjkq0CrKZyC8aFhdijWPILMkwQED1OPQ+efOvVkgLMK/t9fT9g6R1&#10;XuWorKcVLRGSKGakjWKqjUaJVRqaNkWQWaWmOqNv9URc/S/tlpw1W48P9X+TpQIKNT/V/q8+k/WZ&#10;KlpvMKSFUoRIXlpKqV0jqppHE2Tnjjju/jjfhFY+gamHAHtO86gHT5/6v8PTohJ+Lj/k6TNRlZqm&#10;KgddR/3IVuOSpiaQSrSE+R3iT9SaNVixVWe5a9wfaV5iwFOnVhC1r0ztnYj/AJLSwvFVVC/w+rqi&#10;GCTzmQxotRBpPjlVEYCdNbEWY829tGZR2/t6e8AnLCv+r/V5dQKnJ1cUEn2+SqKCCOdwVjgEk9KU&#10;UivSJ59dQELXuTIl2YKoI+lQ5Aqhp08sQrkf6v2f6v8ADE/i0sUcVql4WECyCqkkVJ5adZDZKank&#10;XX4+SGkdnZlH9Bb3rxTwY16d8McKU6krO8dR4sfFTrU64WiACP5KTxGCSnM84NpJQwYeoXA4v79q&#10;60Ix1EbJGGanInUSQmSOTyuJPDBc+CNQ4uzOPSNJ/s3vb3osAcnpxUxjpkllkeSeRFBijqI6mLVE&#10;po/uydEi1MJUqeLyf4N+Dce6aqgjp5ABQHpsWr8LLFPJCZZFApZisXjZZy33JYLxM2gaiGFrWFuf&#10;ftVDU8enDGfLh1iqmFncOlNPPC7NBQlNUloGilM5AAi9A1aPpcGw4PtuVjoLeg68qGuet8D+ULt/&#10;F7d+GvXAoIoI3rMKmYqpl/3ZkcjAWLSFwdQKsisfwygDhRaJb52kuZHb16krl5EFiAvr0ZrfJWuy&#10;MotJJE6sUgh8McLo9Vq8bmVRZrXZAeQSPwfcb7vTxzXqXdnXTCuOgOytWj1csEUYkgdaiJFsqCKn&#10;0mKpWVFAJdkXVCx5BsPpz7DTuqtToShCFHz6S1PrmqqUzmmGPiWKGAqyxTeSWQo0pkQFo5FXT5lf&#10;6mzL7ej8+tuoUAefTLlURqiUVFTPFA888VDNLHepnqKciWOnjgQWCtpCqHW7EsL2A92f4enYwQue&#10;gO3JUVSQRwssKVimGoT7iveOWmhNS0MNJjpQCZCrIqP9QwNieeUrHy6MIFqK9FX7e3VT+DOrjoK6&#10;naqqYzXiKalCvkVdDjoaSnnIkSaUAeiO4J0sGAAvpI2elPn0uCoiMW/l1X5vnMCe+PapqsxUTzx0&#10;8C1LyCSleocxGiDSlUq1bxr5nZ0YPG0bNoZT7OrSEINYAWmT6nzr8uOP29E144btqWPAf4KfMYz9&#10;lPPotVS9blY2fXAaJp6ZMVR0qOKoEzBDSJFKEcRlRLUFS7MPVEGK3sfR6UpXjkE/zr55rQeXrx6D&#10;765VrjTigHHjSn2cW8/StOhl6a2ctTmMbRVdDTxrVZTMyRGojjcxyUsBqMdNSuDqSlmi1RzBltFJ&#10;quLW9o72fQmsHgF+zjn860z6U6XWNiDhhQktx+zHlwpWvoa/YLNdg9YY/CbSxxpaGjFfW01Y0WSr&#10;qY/aVCweoQRRzKzCnJ1yhyACArLe49lE9w0jmny4dLYraKFdNAT/AKv5dMvaGw9vy4ASZPbgqlnx&#10;1Rj6yeni8VDJRlfMmZnkjvIjAxGQOSCEKoblr+3bS9liftamfM16ZutstLuM60B+fDopewu7uy/i&#10;xuClz1BVTZDatRkBWV+GjkloMNHQ1ciyEUlG91dmorIsUkygEPcH2O9p3NRL2/8AF+tfzz1HW+ct&#10;/wCL/qAV9fICuPLOP8HV/nxg+XfUXf8AgaClky+Onrvs5hk8Dkft0loKWXx08UFFRO7SeOQuni1k&#10;2NnsBIoI7t9zjuBpJo3UXbjtklpLRBVfX1+3o3rdGtQTVme2HkqPy1ciV9dhHELUjMzASQtTkeMC&#10;QIiO2lNRPB9maXAI0H9vRW5r8Rp0i494ZXZdHU0e6tv1uBohVyiLLpGJcNAsxMU4VoTI6oZLEliu&#10;hgWsDYe6YZqDpJK7pgDHQQbwxidgzwJBTYXcIanSrhEEMSywftBPXLwshaF/OysQ5A0+hmB9prq0&#10;S47KVI6c2++ktZvFjJHRbdxdQxbekqzSbezkeOpausOIhQHyUlJVwCQNC8aORDA/+a9V/oGJt7C9&#10;9y7dR1eJcdSXtnN0MgEdy1Og7gbEUDvTZKGSnqBTxxv9xSyTVdU9U5jdy1QmmCKQAsFvqLNwLD2G&#10;pbWaNiJFIp8uhZb39tcAGBwa9N9LQUNdUVdKlHLko9dViaJkjnjEsFPYR1KaI3jRHaMJpeNCNZYE&#10;Lb22sMjHA/l0taWNRVj1PgxdfttlyO5lqMViaQVk8OPETyoBB/lECSJA06sA66ghMRDqjcqPb6I8&#10;bCvSSV45Bpj8+gk/mBwU+6vh5tfMVMcMWOw2/wBZq+GWtGquo8ms1BT5OgyJu1oKiaNJYBYvEWKt&#10;b3InKdDerq4aT/h6iTneEfu5/UOvWohj9lfxn5DU2Ew9DLWrkd40sFEqIkU0tPU14jpQqP6VZgQB&#10;qICs1ibC/s43xlt0m9BU/wAui3l+H6u4hiXiSB+0jrcd2Hio6DZe08SsvjqcNiKHCz0qU0siq9LO&#10;8U1K8zLqnBMekSKCXLMTxwMe7i3Lzs/8RJ/n1lFGRDEsI4oAP2f6uPS+zVFHi4KRHqY6l5qlKiSi&#10;nQyztR0LlKenoKSEEzPqAmDORdQh0/q92FuAMjj1UyFjxr0is25nhpEpTVZOQRVVbNVswo0jqI0a&#10;OBo4VYPJWzRgyxKpIZnUCyke7CEA0PVDk149A7kKWpjrvFXOkWMpmo1xqpUxz01NJVTWhx1bPIhB&#10;qYHaSJ0iJZX5uCt/dBGhP+r/AFU6tXFOH+r/AA9JjI0FfJNPHN9saGvrJvtqehihh/h9POWP8OeG&#10;oLSSoGGlvN6XVda+s+7rEoOOvLjHSRkxslMgrMdkGY4OYQV1F/FZ/tvs4av7p8XIAZmigZA0cheR&#10;TdCFK/T2/pAGn1z+3rYY5p5f6qfZ/m6RO9qWWqpKTLUNLEIaWrqsj9jUSNT0K+SbxvXY+JAEqKlJ&#10;vNUQCdpdaxxiNPUB7oFUMV/L5/njgeHAdbYnQGHln08+I9SMkZ/zAIq/BzvU15xOiWrUQRVuF+3q&#10;ZqCnylXKtRlK2lklX/J5WIhjhLxqokR1Q3J920g0J+0HzoOA+Y8yPn0yw40H5eVeJPqD6EgcOk3V&#10;Y+imSqxWTz8hbFquQknu1Fj/ALmtqzj5KnKT0a2yEjgtGJGk4kNmXjh4L+MLx/M/kPL7Okr6akFv&#10;hz6UqaZpxOeJ6S1ZT1VPDU4qkWLEU1PWzyzUmSEUtbDHUAU5oqWqpxq8SK7yKQxGsj62NvKq11HJ&#10;+X+Ej1PSZ65UDSAcgipAPl9nmOkrkcsDi58b5aKrpZItEFJPSOpfGQOJvJJMinWyC7OAdQYHgab+&#10;3lRdWoYPn9p6YkYaCpoQeAp5fb5n/J0mfIKWmrqylWpy8U9Qjw1NRE9dLNDTQiOlxzXCkyIrfcxA&#10;v6dIP67j3fSCQvw8cfP1/wA/TFaKWHd9uTQDAH2cR0xSRRx2lqgtZNPSS0M9WhhnijkqVDYhJp4Y&#10;xBPJEoEbmZAwOpSxVAfdxU/DgDI/Lj9g88cf8DbKB8WSRQmo8/h8qE+WQD5dJJ2p2++obzwUUqz4&#10;2J6ahhYzxy0InVYWkaSGV5J/1ShrFuY7KPahVIo3E8f5+fypx/z9JHCmq+R7eFPL8wanHlX8uuAF&#10;TDSR1Va9ZJMlVS07wykGeFZ6YQRVFbWMzal12MqIiNFJyriwHu9FrigBBNfX1oMUNOHy6rxXUa1r&#10;Qg/syc49R6+fU+dPBWVHgppaeoQQxQVsVMErqyhjLR1qNTSjxvFNOrguAOXBa3BLaUIAJ+f5+X5j&#10;rxpqqop5VpxHnjzH/F9NlBSDJmjheqrK+SKeJaaCpqzDFUUTzvGzhHBSneKwLBrtqsL6T7ePZUgA&#10;V/kRn+fWkXWRkk44nFP9j/Vjpmqmp5oGrxFR1MDU8lNjXlggT7inoqm4WopXA0yNJdCHbSYzqHL+&#10;1AFO0nhk/aR/PptlUrqoCKUHlUVzj1r0lp1qP32amRagSrURNTVqLQNW0p8arQU6WBmMikoSTqCs&#10;unnh8afX/P8A6v8AVjpM1QKkZ8s4/L7f8nWeGoqpFrDBBWSCpMFPlWpYlroJKqaXz5FIKedW9aqX&#10;R2STTqIvwQfeyo8/LI/yenXgTQkA5waft/4v59J2vaCKGqYUlbXR0yx5GCmenklqGxMlqaPwZOmB&#10;EcEYKMV03aUMDYC/t5BkUIHlX58fzP8Ak6SuQPIk8eB4cOIzQV/aOk3V1If0FqaqR6xjG8CQmJKi&#10;OnC2SPlniGlWOsn6tqBIB9vqp9Kf5ekzNUAHuyfT/V+2vUCongigQ08HiSqqTTxUpYyVd7iL7OCN&#10;wRC5bUI2uTwDxcXeRamh/Dn/AFfZ00+lcAfF00PSSS0KxzLT08mOmNOkhJjrfuCQ88E2oEMddoVY&#10;8AG3t8GhqBxz/q/w9JyKp6UNM8fz6gZONI5HWeA0MpjhpZcfaOOqFVToZlk8nJU6mA44Kqt7+3I8&#10;qKGvz6alAziny6aoozAIYqmSKGHzpI8ZBEbNWNpIqGjF0SbQsZAHBFzxx7cpXPScKcMesU08lRUN&#10;CV8SRzN5jShP8klpvopuNJp3BaT0Cy3IAAHvYUDqrAFiPL/V/LqHIkMMyOY6CnDEsHSNZTIyNoqw&#10;5udTMo/sEoxI4BPu1K9VoK0/wddSNFMlVHJTiCspm8it5Y2VoWUDVXgjSwtoKsn6GuCObjVAOqEA&#10;48x1lvNPSNVHx1DyQimheOGMStEys9ZWqxHJA1SIz3FrX/HvwoDQ9azSp6jJ46esfysZYo4BKBUN&#10;JK0sZhP2+pxYj1WL82H9PUPdzRhQeX+XpsjNT03VESs1OnkQGqM8kryqJLPD+7eRkAUiQeqM/g2P&#10;9D7uooSD5f5emjxC+vTbVTF0WpdpER5Pso4lkQwPIpPiWrd/WzIPo39T9TYe3VSh09MMfxU49Nru&#10;FjqFSmdGaNJ0R0RpXnsCWVZFsI+bIzfReV9vdMEY4dN07NGZFZZCqIJZXZF8hVrllQsNTDX6U9QO&#10;o/kW9+PW38uuMjpUUxCswC+MBKgQyTNF+sAeNf7JALXJJB4+nvw6aYVFB05TMJKWhSKSmIZCqtEo&#10;8sQebUiyREH1Ai7Kb8f0/NloDnqjnUKjy6NZsmfcOHWgrNoVdTS1GKw7xGipygNWjIk1fCKj9LwT&#10;Oy2PDouq45v7sunNemI6jh0Xbeu7qmHP1dbRQS0lUlZLNVUAlGmOqlmL1FPGsYKhEtpRdRB/JP5V&#10;JRu1vy6oeOek/W7okyqSPOpErveqSmZTrh0gios45Icn0iw9R49u0Hl1QqCa9JtqqFkYlvGfICuk&#10;GYGdLyNHKpsbE6S0lzx72B1sKAa9YBJGKh5YpYGjWIeWX7cTvaUBHiWKoFiRyUYAfW7e7AdbNCKH&#10;pizApp0LQokcjAs66NECuqAMWS5P+ItYXuBYfTQ6ZYUPTLQYdmncz6lMZSV1VLLOroAOBccc6j9Q&#10;Wtfj3vrXQj/efwyGMQgIbRTQ+RCpFQVJ8sT2uNCgBRzflh9fb7NoAHn1plByemukjbLViuYy+uVo&#10;rhgtpH+kcq2OkEH62PJBPuqhpGqevUULnh0NlFTVeHoYpzHDTeWNY6b74B4tIUuVmjUCyFlcqGN7&#10;W4uASvTtHSJgHwemSbduQNVK7qayk8VNDC7M3hRjxeO62OnkjWrWYH8+7a2699IlKU4ddLlayoJa&#10;PwSBneN2ZTURmp8nmJpJpQy6Y0ClUDC/+p5N9qxLZ6a8FAKdPbZCGKEqYvDMiMKmOWJ/vKhYR5RW&#10;V2sCO0sZVFh4CWHGoEs4xoKnpsRlmp/xX2D/AA9JTObjiu4hjZKEqgp4BI0RWdojBG0kEfLkLqDS&#10;fXkavoPaVpc0HDy6UxwmmnpAyVhE6icEGVQJm8cYhjlvrdVS1720lbfX/X4DJOc+fTtKY6G3qTBp&#10;WZCizNXTPNTR19LCY1s8/MnkeWkRgQ/7YBaO9+P9uYWaFiG9Oi6+l0poGK9CT2zvKHFwGkp5JKer&#10;8k09NHI8SvT0jMad5EKqpj1hI1UEn0gs319qL64CLpXpJZQ+K1Tw4H7eiTZ3MNlBNJLIWRZnYsLC&#10;WeSQajJCNJ0+q97nTzcWPHsPsxc56E0UKxcOki01UsckphjLpARcmWRtMfrSVmA9ZAF9VyAR/sTr&#10;p7qH55GCmWZtZ4IYJ5CeHHihtpub3Y/UgAfUe9deIrg9SYEC3q1GiOnCFgqv5TJfRGxDjVybvYG4&#10;/N72G+vdRvKt2LyaplbVTkIZWdjc6JVP0BBAt/X37r3WESyFrE+Np1UzulyUEhsqxi3JJ+ptYEj3&#10;rrRpTPU2ng0AiUGKZhGlOiv6ifKADI1jZlH19+6bOmvy6ngPGlSRrX7SU6ZHVQrHXpdVkGoFUAH0&#10;HBP+uPfuvNTy6kNMWieLX43JMojePXISTcvESBZb6ipv9Lixv78ASadVABbPURG1/uAIkh9L1BUl&#10;VaU+Nbn6j1ekXsCOb8XO6kCnVmSg6xSJLM7ovqkQBUkiS8ryfpeQMVFxwUdiSxP1sPbqiqU63Th0&#10;o6Cjq5zTx1EcpUKismpdUrswQhx/qbkMdX497CBTXph2QZHEdLSHGUtJIsT6RLEkhBdVeDyqjFLs&#10;ASLgXHH459vBET4umSxOR59ZY5Y2WYBg0pWKGSQFSVYMXcBCpBT6arkXLA/n3ZSvAdeKkEE9QKyq&#10;ppBLGUlimIVgqxC4K2Vow5U+j6kDn6Ae/MykUPXhGxz02tLGs6EEtrZUhWJbPoaMgtcgaFFiBYWB&#10;F/z7aNPLp1Ycd3WY1EixTxM0kDmNbyooe6MvmQlEBDkgW4+tgfe6mlOreCnUnHQNNVU0EsiRGbRp&#10;ZtBYSOdJMtxbUPr+q39RYD3tQCaHpuQaRgdKjxNjS0VOrvLS6FV5PQG0Pc6wANakXVWF/wAjlfbz&#10;ARig8uk4IcVPA9SMfklpm1o83m0xlftSS3jMut6YsQNRUXOoH6WFvfkkUnPVHjDHHQx7M3ZR0+Tp&#10;hWeRqOMz1ssYKxOtWvILggqxUsALjgHnke1CFRkdF08LaadWTfBf5A5HYXZOG2bk6uOp29uGtqJK&#10;CWcv92cpkYBRxR01bEdaeWPQqxs1w5Ur9LGJPcjl5Luza8iGV4/4ejbZbg21wrfh4HrYQirDNjWW&#10;iNMFjgMsrU01U9HUmtcTyCkaFToZYudEgI0oCoUHjGya28JyADTqRCUcVTh0y1GDXyZaSSaZ5DDB&#10;W0lTk6aOOAj/AD8uPICmOdCiiN5LSBQP1WOn20sDN5dJiKjPS96z6f3Bn8pNmzBkVw09NC9IjIgN&#10;HJUynzU1UhBZ1b6Oq8heAbSW9ijZeXXvJAaYH8+gxum4x240Rip/2ej2YTp2vo4onmo5a8VNPTwT&#10;aqfXUxmML44Wq5RHwf1yaVBB+qn6+5asuVLcRio8vTonXcH+LrJl+s8xFDLBT46COEQ+JUkhEgaN&#10;gZGWbyCzlr2dENrfS1/ayTlqMCirjqz38hGOgTy3WU0FZGIMc8Xkp5WFNIkksRsh8s8dQwsGNghU&#10;qLCwv7LpOXNJ4dOR3wodRp067f2HXTRUtRNQRRw0lMlR9lUBY5JZJpBRxzltICrELI3JJBWx9rrP&#10;ZKEVHn0lnuyTjPRk9rbHhQ2qqKonmUTGSCSVVg/4DrFSMqqjIFAsdMYBOkEgn2OLTaYFQaloem4Z&#10;SxofPoSoduyx04jjpZPEgjVtbvdQf1sYawEBmF9I1XPPp/Hsw+hVRpXpTr1DpO5jA1VTSLdKkRJL&#10;U1ET072jiYkj7ZvGLgWADMVv+oj+pR3FseHWiRTSfPosu9tnzGngkRop4Kk1U80slGZY5QHEZnpV&#10;IVkchWJuCWJD2sB7DF/aEMWPRdMhVs9V99g4KrnmrMdUTUVfUVFdUxrpZ6d5y8hlgNXEoULC0J/c&#10;AP1JH+HsHbgusU4dKIMpU+XRQt4UlDTVBWLHtIoinqlcNaVaug/cnjhgrFCswjs6xD0si6SBp9gy&#10;67ZMH/V/q/n1WNzr1N0ievN85XE7nyeVp5Up6evpfT4keWZzCxZ2dWB8cYRmRY2UoHDlRYqQlnoI&#10;wnof9X/F9KYZu8noXm7FzeRokp8NV0072v8Adfw1Kdmd5FUpkImJGllYAxIAzsSxcDgpQq6hq/w9&#10;LPqBUCmeh9676+3JvOSCpnq6Okp56oIaTCK0lPJUU8Z+7erWdXbRCPJDZrpdr6bqLnW3WUt5IEjB&#10;NPXy/wBX+r5tzXUanQM9WM9XdX0eEx9Caiold5IoqWuonVb1sVBIwp5JNNow9pbtLHHZlC6gpA9y&#10;ntWwtBEC3nx6KWJ1Up0Jm66DAS4xcdRUWh4VGPXzQxSQLKTdEp42As2sECxtYNa45JvLYRBaAV6c&#10;UYr0WjPU9ZjK1KqOOGgqI50hhqKNFmbzRfVntxpBYQtEQSbMTyfYD3a1Mb6QvSmJVOT02UfcG9dg&#10;VIqKXK01RtyQ0/21GRLKjRyy+H7ejq2A8dnU6Y5FtYA/T3H+4mSEF42Kmv5dGtvGoX7ehuw3zapG&#10;EdLkshHTzxxyionppI51SohIiWLUdQXi3ptYn9Njb2SHmu/jopetOlBic+VR1zq/mvFUx1lJBm43&#10;mZXZIyzIzK7GEwrDMD5GX9WuBiPwbH2mn5v3F0ZQx6b8Mofhp0TLsj5JybgllqnyFU89QKnGGlSq&#10;qZ6fy4uY/wAShho1P7LMqqXlke+k6UBJuAZebje3MjEk04/5snj59eKKTU9FQ3b2RWZekyWLoamp&#10;xMBhRK6pqJI6Qx0aN54TRtFJJBGsQOlGP72thqUBSQXxI4cPJQk+Q+frivzpwPT3hq654f6v8vRX&#10;M3NWV9bW5sRRxTyikinxmkxCRpZA6pKqaIDPPD45HiLWJZrKdR9mcYUKIq+Zz/qBPGoB/wA3SKYe&#10;nDoGMzY1McJWWqkoYHkp4ZB4p4KpKg00VJIpGsNHrE00akgBbqNNvZgikgt8Ooip9RTiOAzSgJ/P&#10;HSQg6ukuMckUcuOqajHVFTS/dypERJT3qMjGRSpJUtdhS6X8lKXu1lsOQR7Vq1W8VVIBPyNNJzjz&#10;bhWmOnAaZ8+grz+CpIqySGVaSkNLSSRxwVhMMCyVUZNM4mi/WZzHdUa/pUlrlh7E9lK5jBqTU1we&#10;NMn14VpX16dChlqePQUVEIWppjRSSs1O8NNEq+C0tSDp005pgGaISgkrZnWwZQBf2d/EpDgCuTx4&#10;fOo40+zpO656MDsPbj5KKidckisEo61qfIRJVqsaVAd6am8Y0tK9UvrbmyXuVY39gveJwjFdFcsA&#10;QaZ+fy01+daU6VW0JcgdWT9U7UmVXq4FSsykyzUkctKUklpltHS0jT42EftJ4o30SpMSIypN9TD3&#10;E27zLUJnSKH7fM54nJGCPiz9ostrGNc+Z6MxXYmLC4qipaSQQRQ1NQoeOP7hZKiKL96aRYbjXHH4&#10;ngiYFuGduRcB1mLks2T/AJPt9K1r0ZSwqiaF8ug1XHebM/bNPT5GoneoqpZ1q5IKXIUtaL1UaU1v&#10;J4kVZUDO+kSG4Fr+3NYEerh5etCOFfz6LPDAfPXqvCRTwyUNXHI0M1YzxSyaKmYrHHpjlSZ1tGFQ&#10;IF1jTcvpPt5Lh1bWpyAPl/q9eqTW6SDI6Hz43/GDA9vbqfIbkNcuHijeM4uGEwR5DHSBRFj5U0kI&#10;gK3Zl9Q02v6vYv2Gyn3iVbMEgVyRxr8j0QuIllKoadXidc9N9S9UYiCjwXW+Bp9KBWrHxdPLkP27&#10;MpqqpkLuQfUCp/wH095Dcvch7PYWwa4i8RzmrZOR041lHMAJM9I3tmh2duWmqMPk+str5aSaCVoZ&#10;6vGQzwGJ0MbK7tGqrJptdmYem/5Hqtv3LW2Jbl4YQGA8gAfyPl1YbVaxgyJSp49a1fy96o6+g3Bl&#10;aWk21X9XZ+qVqqjqsdEBt7KRy1n2kqxSyrG0k8i6I6ZSTGjiwupT3D0qXO3zdvfGpppIrTzHlgeZ&#10;9R/IllghikIQ8fLoonW2FpcdkK6kei+/rqmrpsHBjp5xUGpZZwn8PxwjQTvJKHcMwXxhtJFlW3tL&#10;dmS6ZAmBliaH9p44H7ePSaXSY6DrYf8AiX8Ks1vyGk3T2xj6Pau1pKSKlkwb0iRZLM08UCxJUvML&#10;6EdD4yWVS4WwIVQfZ1y/yFJvkqs5KRA1Letc0X5f5+lEFrK1KcD1dTsvbvX/AF7iqLb2wduY6mjp&#10;KaKnXwU8X+aiAQAyaNRtwRqP/Ee8h9g5V2PYYVisowTTLHLE/b0YpZrEAWHSurqSeuhIySRpE2pw&#10;EQDQpFmCEiw4/J9n1zt1vdRlGQcPTp3tOFHVfHyj+Gmxu8aWNdNdS5mGT7inr4DGqL9QG0BbW5JF&#10;+RcEf0EN808jlNdxtwOsgmnl/q9Pn0XXVi8ja4zTqhPvf4K9s9R/fscDkc1RX8QyizR1KV1RRu38&#10;NydXTQIJuIjeUQqpVwos6kt7hm52y+tJW+vj8KhxwAoeIHpWnn5V6LjI8Q0yLQjgeq+dxUGRpaqh&#10;+5p4Y5adZqGczrULja9HR5ZoUoY1MssgYuslQhJDKTyEt7pbBV1DOaNg9wIPGvAD+j/n6eJOmvQH&#10;ZPPz1DVyUuOWpplWNKvI3lgib7SUxU8VDVsumSRELJI7MgBBblR7GFrZxhEMjUJ4DBpUcSBQgHyA&#10;8ukUjmvSa+1mqFgFPBGM1WBEpWmgkijhyccvgjpYoYgYzLJAWRvICGXTICVt7M40DvozoH7SOPE5&#10;ABAOOBBHTLuiqWOPXq6j4Kfykd+d+S0m6u1TnNodeJkaCthpa2FaXJ7iSJVlS9EwsqFW0ma4ZhYW&#10;t7ONt2TcN2uFj25QFp3SmtB6ha8T6V4Z6RAzXx0W2AOJ9etsboH4c9QdHbfosJsjaGKxMUEQD1Md&#10;JBHWVT6AGmq5UUa3JUar/wCw/PuVdn5D2uxAmnXxZfN3yT9np9nRzZbLDA3iy1Zj5ny6NNHtXH0s&#10;RSGnhBC2UFBfj83APsZpYW0Yoij9nR0kcaL2Dh0j89t6CoglV4VNwysABptb/U6eefx7S3e3W8yE&#10;Oo6u8SOtCOPVRfze+Hm1u8cJU4VMRR/x2tDilrJ4LJTVLAxw1UktjcR3t+i4VrDn3EW+8tNb3wuN&#10;vGliakeR6DO67Yho9uNLefTB8VP5Y/R/U1Hjs3vqjk7E3RDR0UAfOOcnhqVqaICM4+grg5W1yiLI&#10;SVAFgCbe1u08km6Pj7m5oTUKp0jPqfPp3btruAn6zmh6tAw229r4ekSi23tTBYinhjSFFo8fS05W&#10;KIhUDeNADYAf63sfQct7XbJoghUU8yBX9p49HUe3WkZqqCvn0jt8dc7d3LRzR5Gho/KRIqsIl1an&#10;GnSLjkf429l258s2FxGToAPyAr1drWKtVFOql+/PiB11udsgYMPWQV4edMfPTFYngmjW8ddEyA2Y&#10;udWs34sPcXX2zvaFlgrjy6cWExisbfl1Ul210luLq7LT4qWSaGCvqYopc9UFJKeaoomAhjqwoLKj&#10;v6H9WkAXP1J9hwo7HTKKEeQ/n+fTazuopIK9Cx1B0rtCGKPLVMX8Rmp1FTRU1QCcbWVdeA7ZNYIr&#10;64UJZVU/tnjgaWJ9DatO1Sag/wCTh+fr0/axyXDkHA6Nrhuv6DHz4ypxGLq8hl7s8kU2uKIyQoPD&#10;R08dCoRjb1CWYhSwQIOCfYksbEROCV/Lo2Niixk/Lq3v46ULLtXHq2NXGvGoMlOEGsSubyglgSLc&#10;WP8ARRb3KOx26BKgU/4rohhOlyg9ejd0WNV41/b5WwtpUWYcktb8j/Yf19i2KMYI6U/PpyOKbSTo&#10;Ug2sACTa3Davz7UaD1uvTVX0ZWP91bHmxUXJH5Bv7ZlXFDx68eqT/wCbDsaj3b1LUYl8e9eanJRM&#10;WpkWWspio8QqaUn6OC4sfwLn+z7iHmmNbfcVl+2vQN38DxkcmlP83Sd+Afxjp9t7Dw8gwf2VVLAk&#10;tQaqV56ioqZI08zF6gFo/wBxbsD9SL/Tj2zy5tpvJmuWFQf8/wDPpbtdHiqgp1b5itgw0dPDHJDC&#10;fFGVVh49ZLH9zyOQb3/JVQOB7lK3sliiCgdCEIKCo651u24acKFpVZjcD1sbKR+nxm/0P0JH+t7V&#10;i3p1c4HSSlwcMBZzT3E2rTHMSPGCbF0B/wAf6ED2jmtENaivVq6u1uHRfu2MCUpCKBIr3gqREYbv&#10;KY20hJNAP0sbXv6gPx7J5Y4oSAcdVgQRyYHRNN/bnqGxTYefFskEfngrPOqgtCKYpVyxRMNLhRcA&#10;Lyzhf9ckO6yBwVHD16OY0V2qeiHb169xOXw06VONSpiZJzHBV0943SBtENVHquA7a/GSRZ+dP49g&#10;jcLbQusfy6ZvrePTqpnqqXtHqar23k1qqgyYmqxLIK6OkSALV0VTUGGhxdNBPe4QhvHqumlXZlug&#10;9lkLqapQMD6+RArXokDsnaRnqwv+XfsfYtPWRV2ISqroJqgx6Mo8bV96ppEhrVgsdC+TyyxuFsgk&#10;cCx+pnY25nugZQAwpw4fl/L9nSJpiZSKdbMfVG0HoaCkFOWp6YLF4otWrRCijx6foPSCY7nkrpH4&#10;9zFtVr4cK09OnY42rjo1mNxSLEql1NrDUbDm12/UfYjRSKV6VAHgePT7/DVWMESC4BIsAWBAuBx7&#10;dp1Yp6dJ7JQmBCZOQLE/0FubD/e/fum2x8XSIrp6dCQWANhpbjVYjgXINv8Abe/EEih6rVOkJnay&#10;jaBizArEoYEgNpccoX0gnVz+ARbi3tHJg06uummOHQR5mrpIZBUIuooTGw1KfNFKRrLiO34NwbAi&#10;/PHttJFFQevKFJqvSn2zuZXjjJdT428BYJ41bSf20Vje/wCSvBBtwfpdWsoYVHHqkp0Y6FVN6O0C&#10;JT000lteskhdNuNYA5uT+LD2wZTXpnx24dB1u7PbjqVd1epp4lA1pEo1DngG99Rbkabe1MLLTUeH&#10;VDISanohvdu9q7bgqjWxPNeOoQun+YYRxh184b1AMW0kKfrYezaG4jUY6LZpCJD5dF+67rMhvCto&#10;qrEU1Zk2lrNMVPFAZnSKQaqqSSJFtywUKvOkk/19o9x3e2tUAyx9BxPSeSWOPjnqxbrnqneMccIO&#10;Jnp6QwQDxiMIieMBlNrMRcgFuODwLAH2QDcp5WqiUB9elNtMxGFPRpdvbA3BTonmg06W4UqLek2X&#10;STb82N7j2ujnkYdy9LkZj+GnQrY3b+ShKB4dICi/qNySBfj/AH3+x9rQ7Ur0+CzkKR0taLH1CW1R&#10;825Or6W5tb3pmLcenwKCnSiho72uq/7C39Pp7r1vqetCgH6eeAf98ffutgVNOvGjQDlfr9bW/Av+&#10;PfutlaCvUSWii0m6cc/j6X5t791XphrKSPTbxrb/AAUC9vyLH8+6FFPHrRyKHpK1WOhuXCKxBIAI&#10;/PuvhJWvTZj9OuNPSLFbSCpIva35/wBTf36MHy4dXVdIp0qKFyhF/wAaf9a5Fwbn+nt3q3Snge4F&#10;yCbfnni3Nj7917qWoHp4AHP0/wB5Pv3XusT25ta/H9fpf8e/de6jMebG/BuCP6e/de6iyWvfg2AB&#10;Nr/n6e/de6gSkC/+sf6jm9vp/r39+6903vck3LEWFyPr/h9PfuvdRn/qBweP9fnm/v3Xuo7fqIsC&#10;P1X/ADf6W/2Hv3Xusd11ECwvci97Ej8nj/D/AH30HuvdYn/SSwABsebEFhyPfutGnn1HJFgpAvzz&#10;+be3YvPrw01xTrBdfwBa9zzYi3+v/wAa9u9X6jO5/C6b3I4W1weQFH9R7q/wnrR6b6hwqnn6oRqA&#10;Ooav7RP+B9p+qkVFOkdkJlAXUSZL2so/AH1X/G3t9fhPSfpJ1RN2BsGJP7jrwifQhfwCL/X+vvYx&#10;/q/1f6v2D3TBOhd0CBW1t4ypJGuxJclrHm31Pu1QBXrVK4PT5jMKZCCEfyMwPBY+MvypjLgk/wC1&#10;f1Nv9YIZ5fwj/V/L/V/h0EzTj0IGP26SAjug1FedPLN9dRAFgb/4e0JB6uqMTjh0I2NwqoiqWvps&#10;f0i5/FyLfX/Y/T/edBc16UBaCnSugoEAUX/2Fgb/ANfdwpbh08BUdO8cOiygg/T+n1+hH+3t7usf&#10;r1unUpYhfn6m4H0/23twIoNR1vqSqcji97/05P04t7t17qSF/wBpP/JQ9209urr3XO1r2H4+vH+v&#10;+OfdevdcPoADe4PFr/g/Xn3omgr1vqNM3P1/P+p5/wBb2kdqcenUQ06hyNYE/U2P1/4p7Ykeop08&#10;qUz1AZrljbkjj0kG1vzf/H2VXEqrUdOdQqiQhSBx+P8AH6eyK4mqK9aYahQ9Jirl0sblSwJbkW4H&#10;5JH++/2FvZLcTKD02Ix+LpmmnUE8i4N7Dj8X+vtJ9QOJ6uI1+IdQDWf0txzf9XH0/PvRuxTHDqpj&#10;XgMdYRUsz2v+36Q1yNXJ5UN+PfluaydvDqjR6RWvUzyDk3H6bjUvFwebn/bezMSCtOqV6ypWBACS&#10;P0nngfQWtz+f6e1STUHHqpI8usq5JrgDkWFuBYf1J/x9qFuD/q/4r/V/IUb4upsOQBF+Bf8AqQAe&#10;L34/3v2+snXhg1PWY19rAlbHkeoAfTn6+3DL1fUvWOSuBBYlSAbixU2/P45/2/tl3qMHr2odNU9e&#10;rBjq5tcDUAbD/U3/AD7QS/CT59b1AcemCsrl0cMQzcrf0mwHKkn82t9PZROw06etVAz0i8lXjxqU&#10;Y2Gq5uGDAjSzaTx+beyO6kqOPVfEYcP9X+r/AFfILM7khEWZnsUUlX1kISfU5Kj+oHP+A/p7D91R&#10;mA6fiZ6VpXorfbfYRxeJyGiaOJypMCudUzLIR5GnWJSViW4Mj/2Rdj9PbttamRgo6W2wSU549Uvd&#10;09hR5XNLGmQikxtZUyR1GVEpqKinUsDBUpIpEiyiRURHj1Kq34DcgZWW3MkZYjNOjFozG1OqnvkH&#10;vit/iUsdFkTJQVeVhpwtG8FbEa6ljaZoGkkUpVLfVTjWnH7ga5NwJ9sskRSWUVI6fnfRAoJ6LfhN&#10;ySV2SAq6mljWnp66ZKqhpVWkZ6iUeMVVG4crCpDKZIzpSb6CxA9mM8AVSQPT/UOkKzAmg6sB+N+5&#10;YcdSeGqYGCk+3eEPCkkVDXSVMjJC0NUNSOXUzpF9ArqABf3H2+QNJOGQcenYJckenR28fvOjoZzl&#10;8THVw5DxQVE80tRGkdZXeTwS03h1BkjUMAbixvYkBbgrWJwuhsdGaSoBQ9Cxt35G7d2yz12dyTY7&#10;D0UsMT08dvvleO8slBVwIFcFHI1NFqW+kjVa3ukW3GSUNJw6tMUnX59GMx3zzgOGiocRDS4WlqYI&#10;4qPK5Wp0R08DxhxKJ52Qmd11a0WMMoN7EcEWRfSRQmEDNKV6Lv3ehbUT0WrtT5a02SqJY4p8hl/N&#10;UpSpHSSxeeuCR+YzwSnU0cUd/ISkUji12hIPsL3u0GSfWAAPU/6v9Xy6MILeGIcM9Fa3L3DQ5vHV&#10;EGOrKSvnavM0LpLZ4ZyC88kqBFemMN1WdpYk1qeI1HA3DZPGayYH+rz8/wBp+3pZKwZKA/7HSSwf&#10;ZlRHG+KnmNTk6aGOCOkVoKYxZWCV6mSjFTTBVUJqM8QPkkbURY6be3JIVbuIwf8AB0iXSxpXPSJ7&#10;R+Qm6Nu4aoFXVUVdSs0kSCjURSCqgA8VPkauYXqDJzrsqLawADcBTZbbBNLpVaU/P9nTbaI8noiW&#10;7PlDnzJOYqkxVc8DJTNW1TA+WQaZsTDSqBpEZYK5clbWFvz7FltskampGPs/n0mkkjbgKf6uHROt&#10;374zG6auT+LPNVpFLLJkfvWWseQUyNJTTqtwl4dLxu0diwIUsbexNDCkUYVBQ/L/AFefSZ52K6K1&#10;A65YTKR4ylpKzIzSGG0URenlTxUGPZTJFHRvZjCU/UWszSM2kn6+080WpyqjPofM/PrSmiVP+rHQ&#10;dbu3PUSiSWetp56MItTBFOiSZGOtikKtlfGASBKwBmVzcEWRQtvau1gViAB/q9P8PTDTMDn/AGei&#10;757MRVMrwgPEK2bWGjR3X7kjyVGh2PCKLEKCQP8AE+xLBDoz0z4nH59I6rdWk0Bwx1ys00XjNLIy&#10;L65SSNQZQP6G/wBf8fZlFVe3pNKaCnr1CpoHUMfSRJ5b69EjspPkWeOFebWAsfrf6+3+mOpsQi+w&#10;OshXAKI6A6kAPlaJ0t9SW0/p4Cj+vv3Wjw6wVEzp5I4/CyaizsyhIlnKAEBgLsAthcgXI926p0ja&#10;mplkqkV5Y0DPobUQDKAPULrwPxc/7H8+9UxjqwHn1GDs0pmJe0QfxpEAf1HToJZSvI/Ckkj3rrZz&#10;1yQ8O7lg4cklwQfGfUxsQSXBsACePp+eNE5p69ermnUZpGRLPdgwJThZALH6Am5N+b8cEe99b6ir&#10;Dex1Kzs9yBZCDf0pDE621EWBt/T37rxp5f6v9X+r1ONoZWcRKngRpQ3mQG4RTqQENbUpJFyP8fds&#10;U+fXsdS9dl0oY7OZNWoWSYhgCX/Ok/X/AFh7r17rg3qkdo/0ftqsQRWDFR6io+t7fn639+6906wL&#10;JBJFGjai8bOqOSrzf2iwt9Co5f8Aw96IB49bFSaDoVNs5uSG6TKpRjCs8KuYVkijYK0T1HICKuoq&#10;VAJPP0t7LriFWOOlyknHRuNkbjVIEl0KIKXyutLDoaroqIR2hpEqptOm4KoZtJctpNr2PsLXtoGJ&#10;/wBWfXo626cAUJ6OjsTdTJFiJoKKSrro4Y4J/LVLPQUUglEcNPLEsaGSUGQTGaWMHVpvdbkgm+sa&#10;FtXCuKDP2/Z5U6GdpdBFGgftNR9n+WvRv9v1sXhxuMyEBhkqFqJElgnWeCLILGUklydamp5fOZIl&#10;+3cC66gLaQQFpozUsM/Lz/Z0LraddCq1R/q8z0IwWslogstI9HU1MsjJBKix0gpVUNNJSTxklWRb&#10;TIWH6rgtYke0LBa4z0ZIfXp9MbeKDJUlVIoqpsZjNFbEabJTzeQgVsSIRokjW8banUANdR9PbJFA&#10;QfL0/wAHT/zOK+v+EdKXGuaYtbFPXPLVWTIzQLHPT18aMJZoX03SD7ckF3RtTKzjnn2natPy4fLp&#10;wBQR6/5elDHFFRpK6HG0Tz0tN4HvLPJLdDIZgYhNM8TalUv6tLm/6VACdu40pWnVgy0rXpRUEEk4&#10;EbGWTGvTzoKudBPXwSUWiSTHIaYeSSE8EGSJTb9RuB7ZK0NR1bpYVMNQ8dSK+jpXFZUA45w6GonS&#10;GFS7UlNTWeJYkUm7m5JVdJ590IHFet9TVoqWghPgQIGZqiCSmkDQ1kqosMaSGUXWQqx8g+puTxb2&#10;2yhhQ9epXp4OOpzT1EkskUNTDRU60/nkWV45S158jOsdw6kAwsinkAkfn3Tw169Tp4p5JBRQ30NE&#10;yfcNVJrCBGiENLJTRD1H9oll8nAYkHm3u2kadI6TuKN1lFDEorKWGKrmqKXRURUzM7a2ESpTylYL&#10;BgilbsXZmYtwALe22TSta9Ot8Q/PqX+69EZGioFZ2aoOmF6qZkjj8SUFQtQ1kVASHUltDWYKCARe&#10;P4eqs4+E8OsNY8syUMFQmv8AhskUVNGsaVxSenJdadFdAVAuTI51EsCxYqB784LUA4dWQCmPPqLM&#10;yWpAIPt5Vr6mXzoKanoMrIvpqI3JASRGAQRhgClvpYi3vDFKdXp02NQy1bSQpC33UTHXDrp/PXQz&#10;Sq70zzAWI8OlXANgCbE397VADjj1okKKnpqem+3DpQTUxgmlqJEmb9+LSqiLIJMHTyLJEUjXWOLP&#10;+be3VUnj1WQ40jiev//WvMXDK6TgQg69LxLKxl8xciN6gQKCNQF7G4sQATz7PZANNegDjz6D3c+K&#10;AjESwIggleCWCOFKh4ZQ+kJFEmtVEq6tZa5sLEj6gruQA3S6AkDHRfcpRzxPVSUkIMgYMVkWKpjD&#10;zylGjERGlF0cBpTq+gB+vtN0bg9tW6BbcOMvZYaOEVdC7pUVEJDzGMOY/upp1szRoDZgDe+k2IHt&#10;VBJQaT0nnXux0CubohRxVQRyhNNKammgln8VRLPISJaKZhcRyC+gA3J/HtXGwIwc9Mr8XQZ4zGy6&#10;ZY6bHwGo01KfcTj7mRZpSImVqVNJBCEWcg2sSfp7eBEfxdPfb0KmyaeRampWLJ0SzQ0mh459VRSV&#10;MRfTIrq6gcgEEoGIYgBb8+6KQXqOmJejP4SlqDSSUtZWJS0Rhikig8JdkZgJml8cZu6qQAqStxzc&#10;cW9iGyOCOtxfD0qoMdaAyzRCSUxySrWLTLRGAFPGJfA6+o25RRc2tyPr7M1koKHp2vSkwGCSeteG&#10;rgpYYhHD45Y4oqt2cICImkUBo/GrXdWDXe4B92ZxTHTUx7T0Z/bGEUtGrxkqYQ4SGNYhKkKBS0pQ&#10;eouRdT/Z4uLn2mjej9EWisn5/wCr/V/xQFyLb5klhlBkgIQj1xozpcelIrcBxyLN9fb5cEY6WIgZ&#10;qHqBWbZgKvJTeb946JFmYiFieCwjUAKfyeL3+nvYfyPXpI1U46ZY9vKmpZ10GRFeZdTLEuk6PKwY&#10;fW/p0/Xgm3u+oHh00AOpNVgleJ0s8d6cxGcEQrJF9XSLT+lTyWdirWsAPwKq1a163QeXQYbt2vro&#10;PC8Mcs7FZXtrWSVEW/2wsLK4LWRnJ5B/r7akkqKDqjOAc8eiE9jYekpK+8lNS0YnaSOZBLMs89VL&#10;aCQPJQqWLaBcCxsR/avf2SSjz6VwGv7ei0VEVPRmpnhomq1NXIaSgkXySQNUG+uWeQh4o5OJP3ZG&#10;F+Pxb22TXo4i8+ha2iYCrtDR2pEePwRMLS1QaP8AyivjMnK6C1giLYDk/psNHpiX4v29Gv2ZTGZa&#10;MfdyzR6b/tsQJook1ATgi7MZLPqX+ywuLe1I49Fq08XPr0avrygaKI3ihceVBKKlrlY1IuUv/aVi&#10;bN/S39PbkvEHp+4YBww8ujfbapSVhJiRdJuUAVlJK3Zj/iODb8H/AF/ZfJ59eAqc9CnSUaBI7JpU&#10;lgE4uoT63ABvf+tuPp7aHSpPPp1hpF4OkAsCVubaR9CA2ke6uaKSOnCKZ9evfaaGa49Om403Y/43&#10;/H+x96Vgwzx6rpBPUKSnUAho10MOQQABz9bj6/4e9vhajrxUU6xPCnPpAuqtzawF9IUD+p/r7YLM&#10;RQnqhUAZ6YqyMXbUmsBwSo/UNPosQeDyTz7eT4R1XHl00CjJP0EY1CyqUsW1fq1AH6W5P49uLIpF&#10;OqBM6h05w0tluQI3IJvbVqcfpDHiwtx/jb3qvl1cCvTilONKMyoGJAuwAsD+qzc/X6W9vVqKr1dV&#10;WtR1IkgQqbhAvKkqPWGHACsADc/1AH9PfgW8x1t/h6bjCvqEillJ+hUJoH4BJ5PPPvfTPUSanjZn&#10;I0EmykAWa1+PD/Uf4f63v3WwK4HUTxKrKwTRbUhVV1m7fpLr+Ba9/bcnl1YKRk9TqeNSrKFjZvUU&#10;KrdbOLk2IIsLf0v7SyfF04gDGi9T0gUclmH6R9SYw3GliCL/AF/x9snj0oWPTk8enmKmADhUH/BC&#10;AAtxxYj8f6/vXTn29cZ6OOzaVsSgLKtgDpJGliPqb8cf19663jy6bREEb0p9R+k8XIFvqf6fT3vr&#10;XUCvhuG1Le6BQAQ3L8X0j8gW9p3+I9aII6RdZTpE7iONfqFVPr6r2GlW5t9Qbf090611BRGBbjT+&#10;kEaQQn+qCseOfx791RPP7T0/UEfriAuxALC8Z1FPopJA4JF/px791fpZ0kAKKxDaSoYk6VuR+m5+&#10;n+PpFv8AY+/dWX4upfgQH6KzfqYEDh/yzXUf7Cx5976d6keL9VrAtwWA5I+nAPIte9z791pvh6a6&#10;hBf8NxyCEJI/1h/T+p96bgeqPx6Z5NN7GxU6QvoK3CnkAD+v+PtP1XplriI1KxsACTz6TrJ4dU1f&#10;Q24HvxNMnrRrUU6ReRcjUrBgC4Zjf9spGLgsw9R1f48fge2ZHxjq3SSqaxoHLrbyA6rM6mPXfSyg&#10;KPSdNlFl5vz9PaF5c56o5FO7rIldCGZQvhRldnAkL8C11OsDRc2sb3J+hH096WUVxx6bLKCCvWGs&#10;q9SAIxjLRvrSQWZDB6hGfybrwCB/sfwG5ZaA9NcBXpqSoErKHaUpKGdRoUgBVuj6owTrF/Vbj/eP&#10;ZbI1Vr69NE1z0/0JQ6JI/FJHa0UsbEyOyD83A+v55/p7QzUx06AStfTp/onUMvkGl11GwsNAP15H&#10;+JOon6G3tMhCvXzr17pS00rek/tksCB6m0Fl+jKF40/Xj/XNvZxbSd1Om2auB0rqWUMqhSNWoNwk&#10;dipAAsxAt/gT+b+xJbN2gnqvTtGQW06Y2N1NwA+pwTccjhvpyR/iOPZrH8PTnmOpQIAAKry3JHKi&#10;wtaxAGq31t/t/bnV+u0YDVxpP50/Vj9CSR/X3oiop1rrhNZlGjUeVJLJcFbWIH+v7RzLgjrR4HpE&#10;5IOocN9dbi4W7WHqJJ/HqsbewxuaakPr010maiVSA+gKAp8wYLYA3IupHJ+nH+8+453JaNUdL4TU&#10;dN4nKJqLqrKw9MZDElwdAuwI1W+qkD+o54BPpZ+xKknGOPSgFSKk4HQpdebYnk0ZWsiKqp/yfyKb&#10;+MM1pHKm9z+CfcpcnctG2T6i6HccivSGafxWrwA4dCVkslLDanpIiCpUFlVSCbAWBsL/ANefcswW&#10;yUq2KdFs9w4qidYcfQCWQ1NWQT6dRf6KT+pR/sbe3XbStB01FFq7nPSqeanEYUMn0HoH01KLC9v9&#10;jb2m0tWvS/VHpp1FkYJTvLZQ2n0AA2VvryPoffqVwOmz8NV6QtTIXqgfTcv+n6lv6MRpH+v7VAUX&#10;pE2WPTjLBpX1WtZgTwQCF03uOPzxf8+/dKCAEp5dB7nwtNdgNKrJItnIst1JWyc3sOfpb2vtlLmh&#10;4dFsxAHQSR5RRkRLHMZBqISTWkiKI2CzLJKLXuDYKOATx9fayeOkJ+zpLA9JtQ6Mds6omqYomKxs&#10;AuoBPTdRxpOrm4uB/sPYJuR3MD0K7ZtS/l0APzv6/h7L+MvcmyKmm+4j3B1jvXGNHq8flau23UUo&#10;j8g/SW1WJ9lO5ReJYPpNGAx9oIP+Hor5kiD2YYcVZSPyIPXyI9xRR0uYyVKYXBjrauNYr6ElMdUy&#10;guebG17W5J49qoGJjDE1wD/q/n0OrDut46+gH+Cv+Hoy3Q23Yq7JEmF6lo44JYIxTeVDZVlMJVRq&#10;N3I5HNgfe5pAI18hkmvDBI/yddcfuO8obfd2KX1xHUhfEygKdpyG88kLU8QFYjrZY+JHxk23X4nH&#10;19bkJ6tGMAkmnKRMkS/5YCtAhPjd2IAZSHMYBu3AEJ8x7lLuEzIwAUHA+wU40GKfICp4DrObnXmR&#10;rQGOMEhRReFaAUFSAKnhnHE0ArTq5OKp2t011vn3nrKWNKLCTO9eXUU8y0tBLKjGQNr0g2sHHP0+&#10;o9hVAIIyI8k8Pt8usdf8e5k36OeQFURwW44oan+QPWgH3FuvIdzfIHd24kjErZzctVOZFJjYeSXQ&#10;Xl1ABW0hSVJ/w9zrtUP0O0xRtxCiv8v8/XL73c5pfm73O3TdEFIzMUSnmkYCKT/tQPs6v8/lx/Gu&#10;DaoXdGexUTSQfbzUEtWIpkVamEOxpYk/VK5YoJF4GpBfVwAdvl6s76F6SbLZPb2zyz8fL7D1srdN&#10;UUAr43p4rtSCCFNNhDHTIR55oha5CAAkkE3H+PtHty1YEdB/eidND0buomkpV0adekBm0kNdUsGc&#10;MwFrcMQP629n7VGOgeERqn59NE9YqwMryyGV2kePxSFVdD6ESQEFgQb6QRY8e2ZHoueno4xUAdIe&#10;tjR5VMjo8YcsIFT7e1QCSjIykm6+lWuOL8k24KjTVn/V/L/V/hNF+HpSY+Od4n8yO7iNmS8xDSKy&#10;m8UbKLC/B1en9PIsSfd1BAo3VG06sdQMiVp1Vp4pZfI8KWLxS6wSESMeG+n/AFStcKSVN/r7afBP&#10;TyiufTpxo4mkfUrR6EazuTYqov8AQgeov9QTfn6X+p8qkio60x6nEgxxQvLDOzTxxsok0yrK7jyF&#10;nPH+F+LG1h7cPkvTajzpTqbKaeOS7MsixJ4ppGBJaJQS0WlQRq/o9rkm/uxIA6qoqtOk+9RIlTOg&#10;aJVcJpAbyQRSlS8tMvI0qQOQSSSeLe0xPcaefSpYwULefSUnoaj+Lw1zTRskLWpaOz+EyTnyyeNo&#10;x6S39nXySAdQsfaN0bVqPRihj8HSo49OVXUPFHVvDMaWZ/EHMQjKzgOHF4nBUv8AVSS1/wAEi/u7&#10;tpDV4460qByB0l6upE0nkiRY2fySGKaOBmi45dXiHpOosNK3Ki3NvZdKwc56XRpQdJDItURialpk&#10;jjpUhMgFMQzCKcFp9CsPWVa7Bfryp9omDDHp0viVTR/PpAP54aihWMyxEu0j1McCFX0R2dVC3UMD&#10;e6XsTwfr7bGTTpWPl0nc7SmI1U8cC1b0hiR5YQIahI2ktI0C2sWS4kZQb6dQH09+cBcjPSiIgGnQ&#10;MVtR95ka+jmxcssNNO8dPU07aJUj0aA6als0bFmYtybtyAbH2x8ZyMdGsYoAQfy6CHd+AgljqKkz&#10;01YiscfVsi0ixlJCoSNwwuzoqqrzRuCrFSSRce6FEqelsLEHorG+cPSjKZfJY+mradoXIlqmSJIM&#10;nFSUohmkSQr4GeVLwhZEaxsdXAs26ggDh0bKe2p/1fy/1fyBZ9x7az2Yqc1T4+vkOmKCmloaup01&#10;M9dG3nxrLXqCoMSEKqxgF1LBiw02UQaQAWH8q488fPj0naNnJCnP20zxGf5fPov+7No0uODZbIU8&#10;tOlVR1cMtNSyPUp9xC/gyzxt9CnjX9iPXqVA2q1x7MopWJEa+X5Y8v8AZ6SyWkYq78CMgZ+Tfy4D&#10;06BvM7TYUTS088XmGOFTVSzU0xeoxlYA6NNORqErqV/bI1DnSvF/ZpBc0NG8j6+f+b59IX29Qta5&#10;pk04g/5eGPl0AO5MJHSJH9hCiTRXNbq1yMkaG8AC2F/EhVmCEG/pNgPYgtJi57vy6C252SxqFj4+&#10;f+r7OgQq8eE+7WbTLE0ASJJEWUx1TyDxBZG0oxkXUy6j9b/0B9n8cgNB0E3tipOoY6TEmPofPHM8&#10;jQzeYCVBESYYZIhcSLzZtfNvqOLEc+1QYgU6QtEg48fP/V69SkbLUy10NJVeL7Us2hTeHRp1Uwkr&#10;HUajJ9VCEf1BJ90IQ0JHWqMCVQ/6v8vUD73JpF4op5aiR3R55DA9LDAWIaVi6nU4aTSFZmta9gL+&#10;3O09MMCoFPM+lOpEtRkHehjSWPTFFOpM9Q2pasyBKiorY1uzeo/rX6g3Jt7sujz6afVUD0/w16ZK&#10;ehkLGSd5gnrZxF42KUsUnrXyMBY+ofk+k8+3GkFO3ptI6mpxx/w9T5MXDLoRIkafU1RqCMkFMtWd&#10;Uugjh1sAzIeL3X22JTTpwwKe2lTx/wA/XOD+FFJIJy0a+MyvK0BRqqBPSlRR+M2QatOrmxBF/eiG&#10;4jh1ekVKH/i/s6c4MgkSIEk+4UQCokaigggikcQkaShtc6BYPxZr25sPbTLXj06GUYXpzomaqiVJ&#10;k8dKzIKiIkvLE8ia0qI5St1JuhChSCBzb204A4dPKKrQig/wdCFtWkp5cpSOKWYxwOtLGJGBp5o6&#10;NgZZfAFZHZbhpGhJYqWAA5PtDcOY09D/AJ+ltqimYUFaGn+r5j5ceHRnOvdpyfxVKaBvJQLVjIEx&#10;xUqUEVAJNMUk6FX1yMraAkhKrc+m6D2RXVyDHVseWfM/LoS7fARJpXI444U8ifWvp0avHYeOGLGe&#10;A0lNJkqTJRs1POHgKSSESrW06gGFqY2jjMdiOSeAPZJ4uokN5Ef6uH+r+QEghAUafMHhw/MfLh+f&#10;RmuvxTLRwU0MPmV6eklgSAillnnjcCs8qTAhopNOgK/KaCTz9S65NWr8z0YRRgRgD06MTR5GOix9&#10;bNNLLJjqqnFRULW0klMrRyzBZGaADVFM3pvIbl7hhYj2mFPz68UrUceggzu5Y6vI5iGokloYTGtK&#10;KnxBWp5KRWaSaIUqgBFgAZVZGN31luCPb8IOCPXqrrRCD0VDsHNwYqVaSkjarpvOtTTzfbz5Cral&#10;WLXSy0useKMTqoNgrFQ4sl7+xRZ8PToM3q0alK/ZXhx6KJuHcMstVU+BcdX0S5Waohx9TXyTwLks&#10;pGBkhWRVo8aFWAeF10XJZSh1HSeoRQV9P9Xl/q9eg/ITqPA5rSuK8DUf4P8AB0V7sLI07VVYZGkq&#10;6RXjmp6uLRKBCbUlGUePg8pIViAsjEfnUPZ3Zxhhwp/qz0VXkqDDZp+z5eX+bj0FFbDkMxj5aaMB&#10;KqenlMs/jhaXRA/nlbyKAP8ANXv/AMGt7XLSM/Z0TShpUp59A1kthVbVZlWLQXYETTFo2cKvo8RP&#10;EgIt9L/049q1kNKeXRPJaEMSOmQ7Zy9PK5C1ECQAFp2Qq8KrdmOlgfUf7IP1+nu2pSOmPp3r1yjO&#10;XoI5BDUyRi4sWZABZjYOTcWY82txz9PehoJx1rTNEvHHUzHdiZ/ESJ5qhp4Gke8euySytHol1CRW&#10;1WAuoItf6c+7mJZMU6qL2aEcehT293DhKx4abJ0kM0aiNJEINPLUKZATJJUEyaiBdEJuw5BuPSGz&#10;ZkZXz6Ux7ohw46MfjJdn5allqKWWhSesRWlSNqYGCAP4YJR4SDTiNAomjufIblbA39pHimQ9HUMt&#10;rMpZTTp8psBRZVHSmqMZRTxOI6eSPLUppqeGFPDKKl6cFpLBFARgGTXfVf22WdPiHTgjjcUUjHoQ&#10;cfPrBW7azkEKmaGJhHMsNbJTyFaOORI/LC9OxDBo1hOgOOLEMbkW9+Dp9nXjE4xSv+r/ADdc8Rgq&#10;itjTXR+anSsWBaydkFRii6PN43HCKlOgaVnH/HT68csuVrjraLUZFaefp8vy6UUO3JzAajLTqjiN&#10;6xKaqqNeQoE9VRUzx4+Jdco8SpKXDeNL/p44YYgGiivTyooFXP5E1P8Aq8+mmq3vs/a1JXPWSfxa&#10;aujmpaaoxWmbITxyWulVVVaCKyuA5kRZNJtZRa5a+lkmNBinTMl3bRAljq+a8fz9Og6qN6ZDOVJl&#10;yjUaU8yPKKZI52hElzHGmm+vyz20tMWABuQPoPbgtREKjj0jFyJD3Up/q/b9vWXE4qEV3lidoYop&#10;BPG1MbzUOlhG9OxK6DrLqNchFzyWN+dSkBaUr09DGtcY/wAnRxekcZj6qspaCso/4hep+zC1EApo&#10;4MjSszx19NUuoLoASWjJNyApvrUeyO9JALeXp0f2YSo1Co/y9WJ9f7ebI5HDPIH8VfkcBBSu9AaS&#10;SOljyKKSJZB6UeRYpItRuWka1x7D83cQi+fHpm/ftdia462zOlcVDh+rsHSRU7J5IXDoWAYzxgRS&#10;i5v+rSNJHH0/r7k3aYliso08wOoT3P8A3KavSpycoRZWU+NkjASRgsnkvYPHECosNPDXP159qJPP&#10;/V59FuK9Jipq1jV20xKqyGK5JUMjAGJyrAlUjuC341X4Gq/stm4HrZFcdJisqIkRwCAD6nqS/kpp&#10;niYBfGqg8cWsbAfg/T2Hr3TT5de00zTpL1UsU8RZNDsxkku90domXVMxkcXLI19LfQ2P0vyB9zQE&#10;Ejj06OHSZr2VZqaaNnhms0kL21OBo0JNHAoClI0urn6m5H+AjrcUoR656WdJ2prXQyIET7m9wko8&#10;kjO41NGTp/zScuT9b2U+yGRiD08eHSfyFbIiSpyEMVPAJbMTNPFN+6w16SuljySeSbDgD2ikYk0P&#10;WkUHj0F+5agO8UTRTshg1SR09U9LL9w7kRiIMFAkOg673FjYXJHtyMYHTVxHp4dFx3TPK0sUDU1M&#10;stKauZIYlD00lJPI0opZJGsoLAOI5Hj0sWte/sQWDENQ9FU64PRTMvuL7DIVJjapgp56T76KCdqm&#10;jhIqKgyxxyLANEM1Pz5GJcByUW/KgX28CyxjFeiaRSGJ6RNdv6elrJ/DPWFKo00yVTwQVLztOnil&#10;VXqojJHMiFQjn9IZdSrc+1y7cp4inTXR7vjjvetrolEs9P8A5PLBQQfZ1C1BMkEwVYEmb9x1DtOn&#10;mawOiyCxHsS7LtsYYfb0YRPRAT1bjszLtUY+B+HYyyDRAx0rGo1rH6vqAdKsx+hv7mHbbYIgHlTp&#10;RFMr59OhNpJTIzlWgZ0EZkBBKul7u/N7i/psBa3s8KKo6Ug1FenaGRuRIo1BWcxhI76XYarMfSQR&#10;/je3tnq3Sgo5kVVCGwAYabEWLDngXJvx/vr+/de6cxMSAVNpGA4bSBoQENMV59P5PN7n3smvHrVB&#10;WvSMzmRjiLkguoDRFixLNePSyMW/tBub2+nHtZCQwp0W3TKlekPBllANyZEfSG0aVklg06VdIyPT&#10;Y+krqsbe1mg0r0iEx8+prZiJFjVhojZyA0njkjlYKFOtvxa39ePdetNODgY6TGb3rQ46OSdpgppZ&#10;FR/GySrJHMoAYnjgE8MPofrx7YmkCKa9JZrg+lei0dg9nwU07UVHIa2sV4JG+2lhSKMVnpCMkvLc&#10;XUqCAT6jz7BW7bhkxR9at4C7eI/DoJqLcL11VHKaha1WLN9tPIBTuxqPEZgvDq6qL+tuCbA2I9hV&#10;nrluPRxG9Djpax19O7LNLKA0QR5Yoz5Zj47lkSKG0ielgyixDAfX8+yyd6npemc9TaeslZ9Uck8c&#10;4SSWQ07KklPQRKY2SSIixaMkFwoI44+vtCzE9OdRpq9mpIoZdSu0DyyQKB4xKGIFiEu3J/sAgm9x&#10;qB9pJpQq4OevdJfJ5G0c8pVCjpBCZTJ+3KiJqkYRICVZbARhiSeTb08hq8nIXV156aa9Iag3ZUY3&#10;O0OXp3KJT1QnaIxg2pW/ZqanTGCCIjqYGwN25HsJ7iBcxFD0ykhibV5A9HO2x2TQ1tNTvTS00jPD&#10;52jiktFHFIPIoWwBBFxzb+vHuPJ7V4j3Dzz/AJOhJabnEe3z6FPH7zgqFAMgRQmp/GzCFxawYSaL&#10;qoN76rc8+1NiWZgoPRr9VUYHSmp9xCSISvLCdC61kZP22QC3BYaC44vb6j3JuyW0kiAvmnDpLJOB&#10;UnptyO4taKJpFXSxlPCEvpj9TB4tVmI+oa/H0sL+5O2y1WJQ1Oi2aYuaHh0mqKXXKsoWNll1ftyv&#10;p8ZeS05SSIM2lVtYN/r3tx7PUBOfTpnpV00ysgiU6JSwe3pYkcxiW4FtJWwDHm9vZjC3bTpiT4up&#10;pZPSXuJL+JQpsxiAuZLng6jzz/X2/wBN9RdSBiIWjUaSgWSQOECnUVJAN3tazfi/9PdaitOmW+Lr&#10;jrjRiuktJGQw1qCGQqShLp/aIY3PHvVQOPW1+Lp1onI0Aq7IG8x8ZsxSUWJQHklP1XH4PPJHt1Go&#10;ajp3qcaiKNNT+QaUCem3qRrEiwuDc2PHNr393Z9XHr3XA1oYgcsysE/aQBWFtQVNQv8A1JN+OPdN&#10;QHWupMddFochjpbR4wn6luDGYwG9V/qxYn8f1t7qXUDj1vqHU1w9TGRJBr/X6kYNoC051/hQ1g9/&#10;ofrx7akmVV49Vbh0jK7IuGMjH9xXYSmKRVQoBq1yLYgG97C1if8AX9lktyKmh6Tswrp6Z5MlqKLG&#10;0LGPWpVHeWUCX1v5Ag0hzx+OOfaf6g16r1JGajhjLk2LBQsc6iUyoBcFFtYKF9RFyT7eS6UDr3Tp&#10;HmAo0NKwDL5EeQpHJ5Cvo9FgLOv0JN/r7XR3KYXr1aZPTrFlLE6X8msgq97MgC6Td5Bp9XAVLH+t&#10;/a9ZRTBr04HUjrI1eePSWIA1StIrFhq5QawBq40lQAOB7eSenHq2D0mqzJ8GJVSKUNpuqaoiiSBZ&#10;mu/1/Uot+GBJ49qPGTrYOmteg6yeYjanICLqE8uu8reeURmyyyOx5B506ePx70ZlpUdarqPQWZfK&#10;PVOGco88kawOZQppaOKRtMkpgNtUg4W11FrH1H2w0tTnqjjh0X3e1Y1THXJDohiecUaqplZmSlOu&#10;qjVLANO7BhEhuqI/+PtOxrw6o3eKHokm+1abJVlVFHOKFZpA9SiqmNQSRq8NXSxSKdb6g/lDCw8Q&#10;Ki9iHtQ8OnTQjoc5HSZ2xitc9JJMZYIa8I8jSR+SmnWarSmlVVlIkZGg0Rl3LaWUXuLH21qHVwig&#10;1A6ObsmA0sIEMUsZWOpqXpFC1Ianqpv2aapTTZFQ6gUj/SgC2vp9+UmuOk5FDTod8PO4SFZho8sC&#10;UscLsbAW1aKkjliGHDtYWUA/n3eZ6Ch6U9CPi8xKkcUMZlDCRCzJGvIjNwqxN+bgrxwLi3sml0kn&#10;rUeCaevS2pNysQ0U8zlHqG4BuUi8QMCypIAWACm35Nx/j7R+DGxyOlPitTj0IGNzrNGkqNqkSwkW&#10;YBmZZkHMujSyEHSSCw/obi/tdFGqivTesefS0x1fJORrGkggNHCAqMwXUisJABdRfQkdr2vwfqZw&#10;iooOrjpa0Msx8a6UUr4xI2tGKkHVcqoHJFyD/sAfwDFPh610r6ORgoU3YBeXdfXo1epXNjcXIANu&#10;QPbnSrV2aelXRyEcqyn8E3vqA+tl/APJt7cfy6dj+AdKanqP0MRpuALkcXUXI/1rj2zIBSo6cHHp&#10;Q0jA2IJB0Bvp+AbcH/X9lFwaAr0pSlc9O6uoAHIOni4ubE3PPslnNKnpWtKddO9uLj6fn9Nh9NIH&#10;159k0zCnTi8eokrXVuRckBjpN/ULcX/3geyC7csKjp3ppkAHBsRrYE2B4/JPsgkPcNXDpUemSTRr&#10;N7ejm5IPqPJK/wBP8Pe4tOrpLJ5/n01VRFr3I/UBcX1H6gNf8+1gOO7pP9vTHLZ24uoctz+dJ/Up&#10;DC97/W/H0/1hRqHHDqhX06gO7M1gCGQD6tdbA6VBF/62PHN/ZXcyl2oO2n8+rAU658W0tpe5DEoO&#10;SL2IIb/H+v0+vsquimmjeXV149dcaiWI0sGFl5BsLfuCxBt+gcew7c0L6hwNf9X+rz6VR+fUSU6d&#10;WkMoERCNxruvOhgFsP6c/wCPsjuzprThTB9ft6fXj0zTyIV9IZX1LZFtZnIsukkXN/xb/jQDF26k&#10;EjB8vnjpwCnDphlGkLpVbsdJX+mo6pGBIP5IH0+lvYdkA8x/q8+t9Mc6A3YqgN7qT6VDISCAxHB5&#10;Nzb6W9kFymDXj5V6eTt4+fTNJOYdV3dTPqUklSjIBdlGkfVgOCP94+nsOSyMtRWlf9X+r59eYqMj&#10;j021FQtlGrU76o0sDNYNYK0rILXYXHIJH1vx7K3kUClc+v8Aq8+qu1RQdJqpY+X9qR4xe0r/ALUr&#10;LIo9ILsDyosvH5sPaZpCDVT0nPEgdMT5FYY/IjRKrSuTbSC7r+tfCwJYXIUAf64Nre20lxVTWvVC&#10;dIqeodTmGWNXY+BQTFFqkBPlICvKWtwAdJ0/0P159rYpiCD0xLLig6SNVk4YbqxCJEXcLEpeX90k&#10;MUS30t6mYE2N/ZkGxTpIzU+3pvlycbHUieN1WNYzJ+4EE6cSGMcMb2Dm3pBF/biSKvl02TXj0mq1&#10;zdnlEsqQWnMpsrOgXULs1hc2ZbXJUkW9qDJVa+XXumFfJKsyIlMJxI07QysERKZbNLH5ZQQyqulQ&#10;wK+rhrflLI2rh1rrGfMEMksM7pMk00LPecxhWCxS+ZCW1BeI0Zjq4b8j2jd2Unp0VpnqK5aTVTxy&#10;xS6hFpRkf7iRJPXEodudKkLdWJ/Tc2W4KVmY9b64ai8hRmeSVhI9bLKoEccyR2Q/Qlm0C3pH6v6f&#10;X2nY6uPXiK46aaua8aTVCx00EbMXjV5ZZJacLdZVjUAKVBc/4gE8AD20TXpJKeA6w0k0MNo3gc+K&#10;eMTS2LL43UyEw3F9SK12f+gA9+Bpjr0bcF6mu0JBVJJJ2gkNWqPG37zBz4ysyqACqkAM3p4F/eyf&#10;Tp0mgqenKJpHRHqYmjlkVp5ZIHglDTQqPGIZgDzLGUZRrI9JNrXtYU8+vfZ05UtJFUJMzu8bpFL6&#10;Y5PO1O8hEz01RHpMd4wFIYcXJP1BHtXCFPDq6r59K+iovKiVKUwLSTUwD2utgolQRTwkhGKjWb2F&#10;wRzqt7N4oSQKcOnOnPJPSYwPLVyxxpAFCF1QtMwjYxxmVRckC6gAf61y3B1t23PfXiwRrxNOvEhR&#10;U9E0747mpsbg8sDUwu8uqmx8klQtPqmspNY0DciNJNMZQjUjGx4HvOD2q5AigtkISpNDWnr0Etz3&#10;GNgVJ4da9Pce9qnPbwyOYqbyZNFrlehq5IkpJmnTwoi3FikCecOWUBiqtx9feX2y2Me3W4jAz6dA&#10;1kMpLHAr0XmpzTSvSYyapSp89FNLVeYoaWf7iiVaKY+XSUdW1uNMg0uFT6ezlZuCHp9I1BLdNMtd&#10;QDxJSU01TUOldIhWRiaOspEBnxc1fOEVVRCzBHBVJDH+s391dwBQf7H2dOlcf6v29I2jzVJ95j6e&#10;GqRamonWg8op/I8v3U1payouFOum0gwhUuCGZSytwmElKD5/6v2cenjE2mvl0zS5l0jTLsKWV5Ky&#10;qkqIXpkanrKujdokrpql5GJnCnzCKw4UHSA9j7xPMj1+z0r9vn/qy8kXAH0/2f2f5euGSqKeekTH&#10;U7yzVSQUdDOv38hp6+taaQ01XEU0qqrqnWMMmjSTYkqL0dlI/wBVP9X8unEioaP0Hy5ZZxnKzJ1J&#10;ioTWU8cFRQxSCKfwSmOnjiEI4kRFdb8AgJ+PaV3GWbpQ0IAUJx/1V/1eteuFRVxzimFNUyeKkpUd&#10;lq5TDrqK2bTJQOLaVeIWYSs1ySfwfbJevA1p1tYwMNivTbXVRennrFcB/u62QxSLHPEIalVgMMUz&#10;aRG5VEJI5t6h9fbTPqUkeXVxEAdJ8+kXNla0a6ue1O7T0MCKKhoYEioY9McEsqqZHLketrjS4J5B&#10;9sAkGoPSgQpw9euQq5avxtFr+6mnliqZZJIaWqgmknVBNFCtiEkGhWEhb+1b9XvxJOT1bwlUY6wV&#10;ElFV5GGg/h0jVnneOfXVyClgp4iFqaigjFvHGWQEE61KMdLH8WoCKDj17QyrWuPTz/Pp0/hfqqKx&#10;oitOtQaeUzlWkkhiZQslNIbsNSizwHhVAIuSfftHrnqtemh5aaapSGSaBNE0k4pBbxTukgPB4VWS&#10;MaQtwVsCT/TR0+XTqgjiPz6baqehWNoqLySsZJGSasTyGaoe6TPEwFjEVAW36lsh+nPvR/o9OBSc&#10;9RqipnYLSVdUsISOVDSR2lbyU6II/LEgGq7gcswNxe5vzTUK0I68ukNw/Ppqlm8MnlYrLFReRI0S&#10;Lw09K1Wnign8RDOZFv8ApYH0ixPF/fiacPLp4AHA49RhUyY8ygCZ2Q3n8qKPIniEMIkihHjv6jKp&#10;JNgbA83LUhPhsB5jqwAk4+XW+v8AynMxj8l8KevYMd4mjodrLBJj4naaoSsmaepWQvJz4pndwg1X&#10;QgWtdQIrvEYTyj0J/wAnUicusosxTjXocuxsj4z+qQSxRxeOijgNSQHZS2QnZVKAxIURW1EqGJsS&#10;o9x9vEdX1dS5srVQV6L3X5l9UkMkZaSoepUT0z6IfPT+uOFwbsEAGt7/AFD3tb2EpYwpJ6FgjDnU&#10;fPqVJV3pC3gkilyKUCrOixBVaCnMscFRP+nW4APnsOCQfx7crinWvCGqvl0lM7IlBBUHxaZqhqeM&#10;Tzzu9dSyVF0im1yAqY5jcRym+lpQOBwNHpQiljjotG+srZp4UmmmqamaeJJo6pqerx2dESRhWY6k&#10;jpUkjZFUKUZtT8ke6BSxLeXS6NaUA8uiUdm5V6xa6OnSR62kykU0VPFNBG9TTyOJY8nTTBY4kaZL&#10;RFwdUaKwIBj9mdtCoy3Aj/Jw/b1SZmK6V4gj/Dx8/wDY/Lor2Yx8009XVVKKYs1jK1K2V/LDGaiI&#10;+Knq8Pko1jlEAQMtXKyJGWGtNSC3swGhQFH4SKef7fn6ZPp0WSKWNW4MCDnz+RoDSnGoA8x0gqDG&#10;xVMUbGlp8hXV1alMtFHKyx45KWYJGv8AE4gh0RONUNRFKI2EjixX248hVqVpp8/WueB9fMca06SR&#10;ommpGok0A9KcM/L8J4Hh0a7obHYyhyiZGeqi1UafZ1dRU49J3n8NUtbUyU0QEbLI8JvDLp0sgbUS&#10;Sw9l9zIzYpQHPn6en+EfZ0b2CAA5qRUEkcfnwBz5HzFfn1YLX5KnGKjgo5Gohk6VQImYmajpWKzO&#10;lTOo0eUxa7tFdFaIIBe3tGAAOt6KuajoMN0V0dVRGoStjkp40jrKXHUs8b09dRGRYKOhrKUapSNc&#10;flrDIhB8SmwW/vSrQ8OPn8/Pp1Y9Of5eo8v59Es7GohlajJU1VT/AHEKYKoiybGKKrxcFfX1LTNP&#10;Jc2KRamEkOlWBZQjELyf2H6aAqc1/On+rh0VbhGsgZGFRpP2VJ4/l0T7cMm5Oss+m9OtcgcZksXJ&#10;jauaXByLRx0VRjKg1EslZcNTNG0qqRTsNBRI1Oo2sKLG4fUFcn5f7Hy6BW5bZCVZ0VTSnADHH1xQ&#10;eny9erU/iV/OtzOz4aDbfd+IyWbih8VC+4aeRqjIvRgx071VfJIdOq4nfQsC2QBUBZQSL7S7aNAr&#10;HVT9vUY7ttLqxaJOOcf5ft49bEHUXyp+N3yNwlBXYTPbVylXNFGKrG1VVSLlaXXAssKTUkmpJI2R&#10;01H1i/1AYWBjHKGGoHPp0FJLZ4qhwR0p898etl5MyZXarSYTIFKiZKzFV01Ms1RM33DVSxMQmlrK&#10;C2kf5scG49qYZgj6nz019PC+R0z0HWXZ+EiMdDuHDVv2sayUtPPRODOZRcqzygtZmvcliv4W1vZk&#10;u5QAaXGOnNDiMqBXGOmHcOzd+5HGTUcvVuCqaqOlM6TxQUFI0lWr/sypPKhVo2YtdSSwv/T3V5tv&#10;mH6qih+XTNtcbhbThkJA9K9F6yPT3cMceSiodnUWOpJngNRFeGKSpWoPnr46KUIVeKwMJ1BDptYH&#10;lvYavoLapW2FB9nQ7t941BTcEk/b0Ae4uld9NXVUdeggXLiOCannWSoqVpaOmJpKKpksbszAB5XA&#10;Rw1rkgD2GprFzKD5dCW23CCVSV8uiE/zZuyttdT/ABg2f1tTVFAuROY27XRUcMMVYKGOkopqePH1&#10;krs4DtojNnJkAiuwHl9I15ZgMU3i+gp+3P8Ak6j7myOS6tjEvBmB+eOqavgL8fKrsbtCo7M3Ji6y&#10;lwUVbSnDGWknGNqp6mRpaWlGQ0aVfQjMjEm7C/1I9+5nm1VjBFSakenS3knbJvrEuZAQi1IPqeti&#10;ObPkvjaOh1RxSBJKOKQOEkkpyaUUdDMgOqXUrPJUp6HRwSQ31jOa37qr5dTfFOznVIcnqPkRk0je&#10;plNMs1JEkX39E6wmjWnZaf7l1OqWGSoWRorn6LHe1j7RPC1a9PrIh6T2YEdZBUS1KRUUdPVRYqSk&#10;p5CtRUQiZENVRsB+sDRDaPnxgi9zcNmE061qQefQdzYaVDko1hpoaaOaOZcLVHyRU1OKfwpXUtPK&#10;AkgnnZZVWUkmTSSVJN6C2PTqvjH7PTpqrsVJPQhvtKSmr4IkSP8Ah9UkWSnRY2q6wmeYkpV6owqx&#10;BD4jb1KrsPezGAmfLrykjh0FFeKWkmlp6iCtyM1CI6ihSmip6VcKrIWqZq6qxzL5yrKmkRRX8jSE&#10;udQJZIIGOHTgFTwr/k/z/LpD5qGqraOtrT4kTIwzCR8jkaipo4dNOlI0dV9gBJEKa8VQ7VC6wUVf&#10;IBc+/Zr6/wCr59XNCur/AFfy4U+fSPeWtq4hk6zKv92BVYQRvJ9rTw4ZIlRKqaogVkqq95Gkamby&#10;m3JJBDe7BAuAB6nzNfT5DptjWrManIHkKetRxb049BrnFqocSCxSSohMuEGIpIoZIAKqa64sVABT&#10;7sIYJkNgDIhJOprF0KK+lc1/y/Z5dI5TilPlTyzin2/5R0H+aycIhqsXXPIZIWaGrNMBposjVKq0&#10;2PlqJF1tAmkNKWUkHUoPq93RPxqP9kev2+ny6SSvUFXPqPsJ8vsp0yZTG5Cnkr5quqWakhSFmmkU&#10;kJR16qElmpJU8ckcCxeOaClBcqwJIJPu4APaP9VP558q9J2BGoscY+fH+WOB+3psqYpIJqCrSSLJ&#10;UFPRiSSU1MRXJRTUzyTeOnjEmtI45LlghdSzKrXFh5QDVKUrj7M/4T/mPVWoCHBqAPWlf9jz/OnT&#10;JUUtLSVSRfcRUNbA9DGI1lFbJC6QfcrkIqKpPilgiDhwJJSbtwLnSXVqw4VxXIP7McDj0HTLBK6e&#10;BH50Pkc4IFa5rw6TuZxFTCV8lTX1eGetzDzuix/5O0z60lSJIgFSZI2lRPt/QHMcbAMT7dQitBSt&#10;F+X+qnD59J5UOMkireh+w4p9vD5dY5kSjrfA2KimNLQO0sVPPURQ6KoD7edYImIskhTyI7LI/l1s&#10;OAPdhUrqLef+rP8AqHVSApI08B60H+X8+Byes9PRimgWhpaaCrlgkp5UotM15amCIJJSrU8BYYjp&#10;lXRy6qD6+fej8RZuB88f6qnh15U0igHA8PsHCvoK9NuTgeaeSCqkhqKmqyNOI5qEmkocjHXqBMES&#10;Bbqvl8coZiCqaif0e7xlQD9n5j/ix1p1BNCckinzrjFP2npvyNJI6S+fG0Uwra6GGkFNKtQk0MMp&#10;kZo0ZCz61aSJZdIHojvwTd9CpNVPlX/V/hp8+tSKaEsBk+Xy/n50B+Qr0j64U02Op0dqykpZJqyK&#10;OppIWAjkWmL0NCKIhfFXSMzRl1urIzOt7XChCdWM0A/1fZ0kdVKUpRan5eXCnk32Y8xnqAKarjWK&#10;uNf9v/D6WmiFOgnZIkqY9FdFOqKv7wcIEjp0Pk0sHUt7cqpwRxOSf8ny+38sdNUYHVXgKY8vWvzr&#10;TC8fPpOQVtQ6wR0dQ4+1/iReCkE0P2oq21xmaKVrsk2sEIWJi0m99dvb+kfiHGmcenSbUaAKfXHp&#10;5fnX+XTPWNH6IRPRQpT14jgNLBEs0shgELUYyMKC6xtpIuDdBJdh7UIBWtDn9n29J3pwJFAcYzWn&#10;Dy/y+f29MyQiUpNKlRUvCr1U3nIj9CSiM1tPIL6WBKypcjj6AKPbtKCg6Yxgnj5/t6wTQrJkKiKp&#10;jmmVJJKlAZI0qKuKNWllKvFdWj8d3N7EkD8ke3FACCnTLGr0NT/l6YfLTx/aZaphFR/FDkDLPIrP&#10;XJNQ3lWeRjdVFrOFAsbAXtb28or2Dy6TmmHIoCD/AMX/AKvTpol88kEArKeScKErESWTiollk+zp&#10;aicg6iFQq+hLG5vbkn26KA1H2dMmpGR8/wDZ65IJqaokWNo61DG8r1NJEDFP4GZGAL6TEeXJufoG&#10;KqePfuIFevGtaA1+fTXT0UZgmZYUNOtOklzUpIA/nDFksFCNUHQpdh6VBABF/e6dNBV4+XU2NEna&#10;apj8IjhqXWmgFKrBZEg1RpM66mBCmQlGWxI+v0t4ivHq2k8T+XWOoqAZoIJ3iWM1EqKkbXZ6eY+O&#10;VkpV9EQEgUsjXAP9Rf34LjHVWyfs/wBXDyz1hhqIQ8Ek8QJjn8LjyMHlRg1OS5lFm02WxJALAC1v&#10;euJ6aamrPUSRoVhgRUCpE0q0xa0j+M8ukrR/RwRqseBx+Pb4HcW9em2CDB8umyrWntH4oZLStVa5&#10;bo5C+ENSyxlrlW0Bi2pvzwPbqaqH16TtprjpqqDTeWdKfXcR6hIruzmJ1DKhGn/ODVbUGCFf8Afb&#10;vTTAHHn01ymrlYLCghMmuOKBAKgr5LFqaSaQXYaRwBc83BuD79011GmTwwCYRq6yExgrpdjIJbOa&#10;eIXYLqFjqP0tawv7soBx59eIBFOo6SNPWwovpgfSiNEArgahFKAQASpYDn8Kfr7dCqBnpt0oKjo2&#10;e0dwY5drtBIfsq2qx9Q1Tl2HjooqaGE08kKwR3BlkGj62LepT9QA10nU8fXoru6ncVqJLGo1MxaR&#10;WZpZWUWLyXFwWUKACfrb2tiyK+vVOmWOiliFMZQjpMkU6FnAdmDMAsLj+yeQVP8AQe3et9R2Wrml&#10;lNOgvrmAQIFYO/Lrp4uxH1t+OLe/de6y6JZYlVFNzVMS4ALhPCBIkiMoAZQS5YW/2FuN+XWjxHTV&#10;JC+uIGFmiBAjJUs8xjYlQnABF7jgk/gm3vY4daYVFOn7E0pBdhAsjJrZ6eSVYyVnBV1RmHqAJ1ag&#10;Pxbj3vpsqQK9ca+hWsqkT7ngEKryy+iJTHYrqAAvYab/ANbD8e9n4j+fVeltsnAVZr4pAyywyRPK&#10;RFEZWlli/wAzADYWkJCFQ31ubn6e1UCaTU9NylQKHj0qd41eRnkipYcfO4q2EhojdvQgWKeUeEWR&#10;2cXUAcG/On283CnTChSa8OkhS4mtgE4nZaaPV46eFZdbuzXqYVjaUeq3qDab3sR7qqkdOt8NKVHr&#10;/q4dOsU8ONpKiOOen8Zkb72JFjJi8gAglpkIIkFw2oj6C9jyCHNWkGvTLLq49M1fuSUUchklMUbx&#10;GFFnuxKAaXKAq3KhrLGT+m9/bTPUUHW0gUnt6D5p0mnLKpRkdCXUrKhVvSpVhcMbfUXtpH5/CVhq&#10;JI8ulQQLkdPuJxC5HI0+nWYXnILSi/lLLdXkX+oPqZfrwbe7wR+IwB6Tyusano8G1om2XtalybUK&#10;yml8s8FY6LDWYnMYyJWYT44q0ZiZSw8r8sGRCLj2KY4/Atw1PnX59BadvqLmlc+nqOie9m545zK1&#10;WQqakzz1iTyVjfQzK40pFFEAQqoQLhRyD+OPYcu3DuT+fQo2+Hw04dAowWSJJUhaFCAgkFngniA4&#10;Dqbg6j9So9JsL3PtF0Y9OVHVxU40zxmCSY6WIYJGomF5BHTkE8gKb/Q8kfX37ptq0/1f6v8AV+yH&#10;lY6VGjFG0c0fiRDOsVpJwxuWjYjk3PGgm9yOLW9+6uK0z02veeRqeNJZJyy/ulTGhdV9UgB5Cnlg&#10;pP8Ah+fe+vGlM9RqrQrCSZVlVNSmOIqjSJqsWkYAW0HkEfU/k+9daBrw4dY3WNUVCgIlXUDG2sw0&#10;49aK1je9+R/Tn8e99W6cQAojUxASmLUjIQSVQlLy2/WbkkW5uf8Aab+9dVb4esyzeOSX9krGjxEo&#10;HBTUkYXxt5AACxJU8kg3N/eumusV5lhqpox41dmW8YVyoZQpCluVAHAKjn882927aY49bArgddU9&#10;LExBSfzftw3CMAyyfWUOrj+yOWbT/X3rq2FFD0oqGkExeofyM+sRxyxOgIAQapwq8jWLj683Jt7e&#10;jTGo9MsxU0HSpgnoIWSV6YMLawzkRtAgUalC831HlRe9hz7c1AEdM0Jz1Hqc7TyLMyKAp9MeiXVd&#10;tVpHYsASGtqc34F/x714us06ssR6ZfvB5ntr8ktMNKsukeSS2qRRzxpUAC39D7bZ2B4Y6e0UWnl0&#10;3z1tVLWIr6fFFJrkS660QJpkSx5Yavqt7W/r7sGLcB1cIgX7es4qGnfWpjaVEMtLLGwjRUcWJjIF&#10;vSLG1rj6D6+/P8J68Rio6myVGoCIiFCvia8N3006KGmlQnmznk6iCGutwPbZckg+nVa9ZKOrjZil&#10;KW1MpRpHV/NPAEsCzSL+oAcMP1D8WJvYHSg9T1VlUjPT1NX1c0KUshWRfH+0st2uFIvAkoAYDghV&#10;vbn6e7eKzUU9MBBx9Opyho3QUsn0QskrIVbQwCrddN1LEHUSvA5/1r9aNKZ6ecdW1VDLHKpaWRmK&#10;2YLIscp/ztwRYsfre3Nx7cjYqaDppkR1I6MxtXIfcPjqugeOkymNany1OTUCKpFRAwYCnEmkPLM1&#10;gfpoYHSB6fe57ZL2FoZRqBBHSNf0JPl1tJ/y2e6qLuzaa7VylPLDuPC4lpaictD9oajHTLDpMMYL&#10;tJ45ZGeR2V2QWYHxhveO/MPK67furJjw24fn0PduvI7i0CjivVwO2+jsFkp6d801HlaaGaeSOCWn&#10;Ecemb01CWZLaSbsJEUAf1Fj7TWvK9vJJU9F15cSqSpanRvdsbAw2Mo41x9HTQKqrAFjj+3AhdB41&#10;gDXOpVAXUxNyAbg+5O2zZra0iAUDoLSW/iSFnNa9LmnpIqSII9kmHkphdy+vUR4lkJFvoApZbXvz&#10;cexLCkQGkDpt4xGKDj0y19DSzqkU1OkrwnWsQURx6iNBMrKAAVJuC3tR4KEUp0yxJHQfZTbkY5ih&#10;Xy0V3gkfQx0G4ZIgRyW1AgkEe00lopao6Z8UJUHrDhNshamPwwUo1vJJUatDNonu7QzlVtq1HXYf&#10;0tzb35LTSwNP9X7et+Kpx0NuE2tSSRxxCBRLZpQ7/tuiBiWHkiAuQbfUEgcfj2YqSgp0vg8Mcele&#10;Np0pVG8JueSrFHKKOGIFrFj9VLk/64PvzMaV6Wgp0x5LadMG8jQRSSAGRJJtMZWM/r0uL24/Vf8A&#10;2HvTAEU6TyGEHPRdOwdu0ixVJWmDSTtpp0VRohMUZQzheSupbgc+ogj6Eeye8tVZOkzMrnHVUfb1&#10;B/BZZEFJFGYKWr0TLC0lQkEkQRZZmFy+hyAT9GHK8G3sA7papFWg49Nhwqleq2e6cvkPLV0VTOaO&#10;opRFA1e0CnTUTEVQqSiKQulS0Mp5P7gLcAj3HVzGBJXjxx/q9eP5dUWoWvRZcCki7gipKyWoWCun&#10;igEMrGqkqctAweGqEUBUiL/PBYzJpIkBsStvaOTKagK0/kPMfb8PVYydfR3OptnTVW5Kmu/hkgdZ&#10;5PuKSthWKGmNKfMlPA5/TPJCJqkSqSugxxX1G3tyzhWVl15X/D/xXS2R9KBR59XIdNbGo4MbS09G&#10;Y4TLTq81V4IvFLCsmvyOiAaJQLMskZGt2LkG/Ex8vbbBFGsijj0nEYU+IOPRr6XatJj6ZS/3Gl6V&#10;EVUijZhTXtHC1QqhghsRGAFPJLA6RYcIsdNIHTq93DpC7woqiSQyU2DNVDMl6pJJPAIpAnjiog0d&#10;tF+CWJuALD6+2Joqmg6ehXNei67n2Xk3rErGjqKRTCiV3knhk0JImmSsjQ2AKsLXtqYlQSTz7B+8&#10;bcJDqPSoRUFei47z26tDhM7TKWWno3qaklSZPMl1oFjaEi0fkZx4yn0Y8Wt7ive7Dw1av+r16WxN&#10;2/Z1X1VZnMU1TWJSKtElPkaimDYqKmBkyUU5NVUUyP62K6TH5SpLk3UEce40u7WMykMK1z+RFP8A&#10;UOjS3FYw3WYVu5qwVL1MU8TGtGQnSKPTRVk1OhinZJhaankUfuFI21MQbLYgey5oIkAIpwp6Eelf&#10;z6eKKeslNBFPCKak01csc5niNHDqjNTJGHqZhSqAY0mh1Sawup2B1NcD2XzClScUwf8AJ9tP2dMG&#10;EHgOk/l45TQ0zySUdPHQFmjqBCsFbJ459MddQGMN5w7HxyLKZQP1iwJAS6QHYZz5eXDhwGn1FKem&#10;adeaPtpTh0CG4PuwpmT+HVVUKmaeeCjhkx9LFPCSKmKRNZaMIpuKtCTJ6V0iwAWxaK0yMetceVK4&#10;P2Yp8+iicEN0y7d229TPToJqLG+WGarnyXjkqKumwbHxNNDM4ULLrYJH5rMWuLW4D8koqQasBQAY&#10;+L/DSleGOvW8Cuc9CXBtnZ1LH9lSU0mXEVJU1MWRr46ad6uegQT1X3aSBUYXYwMshvGfSnB4ejd3&#10;bWSFJoKDyrwp6f5ejiG3twRRa9BRv7DbVrcPUNDSYiCKOtjlq6WNpEo8fLX0oWlekntdzG/K+rgG&#10;36QfZ3t7yJOPiJpx8zQ+g/y8evSwRsKYHRYqfYz02VVMcEqaRcpF5qRaeLwz0/gGmSCvlNo3hUgx&#10;w6f3QdAvq9id7lDF31BIOSf8nz9fIZ8ui76NicdGx692ZPinoIWwVY4x0hSRSsaUs0hUyRyUcIFo&#10;kUSSE+OW5JBKkIQQHvE4m1SKwz5+f5+uRj/Dno5s7LwjVh0dfrmaKipgqUkRihhhoKeR4DT1VdLT&#10;u7y1QpVKqsC6wqrDfUArNpFh7jPdQfGJJyak18q0xXJJPzpTI6PYdI8uhnq616ynanfJ4xDJHOtY&#10;60z0dE8CIBV1c1TIhcyLH+1xdSpdQt+fZKVpmhPpmpr5D7PTp6TSy06YnxtHkaaOVEFPHOrSVFZF&#10;TmBKWKILTRRSC14qSy6I09Rcufp9PaVpTH2mmPL7cn7T/g4dJJUUcOn6h2pVZaqhwdLRM0+XeDHi&#10;mUzJPkXqJfCjGpYXFlvEwKgAEn6W96tWkuLlYkFTXHRRe3PhRmnn1fL8cejsZ1psahFRHHLnaiMz&#10;T1GiNJl+40yilSwsFRh9b88H8+8vfbrlOK0sFup172z/ALH8uiOCHXIZG4nh0P1TjYagsJ9SrGgE&#10;iAgBWA+siLwQBe1v8fcseCFNDgdGfco7ektWfwmGCOlWkSc+rQywRaVIA1Ix06gTqIJC/Qc8e6XE&#10;VvInhsNVevEAip6r9+Zfxb2P3HsSoro6JMbuHEw1ZxlfQFY2SSqNo/FI6kAhyGHFlKg2PBEP848u&#10;JCPqrQaRWpX8Jzwp/k6IN1s2ZxJFxA6r8+JHxQxnWW6Kje3ZkkdXW0Fa9BiIcqlGwMFC4moq6d5I&#10;yaiaRpfH5Y1W1tHJJtHtrao1wvirpQGpA9aZFPIcMdJtrs5J5SZOA6uS27vOTIVFNhcSGWJYlOiD&#10;SUjhHqETqABpUGyopIW9r/j3LGy7rGji2txjA/2OhQBFbJqFK9HB2vBQ4SgSmC66xo0eWRgGYSsg&#10;8gva4BP9kn3LFjoCAeZ6SMWkNT0oXrkluZTeMgk3KAKq8N6SB7MKqB14JTpK5KtpJvLCkaqhsI5o&#10;7lRblSrA/W/+w9p5xG1VYV62EpwFei59xYzDZ/beQw+eEcryQM1OEbTVSFwGUxOw+qmw9Rtx/T6R&#10;lzPt9td1ikUdMzwRyrWmeteb5B9K4bcZz+OosVWJl8RLLV008VKaas+xqGaqbNTxOdKRopcVCNyQ&#10;bJy2gw5dbUllKTEO2vD/AFefp8+kFzZM0Qki/D1TJunb2TotxVm2MQymqrJ46KSlqnDfc45JGlVY&#10;HqbeRjFp00qojnleeV9nFnFWIGQE6c1HkT8hwFfOpFeHRNKpH2jq7f8AlWfy7KfdGdx/b/ZuHNXj&#10;6OWmqdq7az1G8zUcsTjw5F3n0XIjPjRWQhbXDWCj2J9o2aTernw6/pqauR+P5fZWtfUn8yUBJr25&#10;0DCjiPX/AFcetu/Y20aHCY+jo6KkigghjjjiijSypFGLIoH+Atb/AHn3Ou27fDZQrbxCiqPLAp/l&#10;6GNpZx26AR4HQz0lOscY4IsF+l/6fT2bBQooOlZFB1llCkcgG/H/ABs2A976p0lMqi6HIXngck8/&#10;7H3phVadPLwHQJboxkFYxkWOLzI40va5iIIIINja3+t9fZJdW8chJ8x0jmj7vt6YYcdKgVAVVifU&#10;V4vcWZwv+P5+n9fbsKaE09LosLTp4SncIACCB6ZLen0/S2qxvY/Xj2sUVSnTh6zPjY62N0lUiRQA&#10;Gvcm49Q/1/z9PdJYtYJ6a6Kn3nhWo6Zq5FZIwsyTmMBJVErAhlIHHq0kEfmw/HuP9/thGda8B02Z&#10;BEaevVSHyMShz+DzODq1T7/B0UUkDKo1QCqjMSK8pFyCj+ZmYXFrn+gi2+/t9XT0yKY8enQX/GvC&#10;S02DoZzS1FR9tHViGeolZ43gUs8U0kaX0JT3cGE+nS4Fgefb22jXOWPn1bbwEYA9Hc27i2nrKFoa&#10;zwGWqjqpaiBiQYAFuiWUKFLEKCWbhbKfx7HUNrUa6cejmaRfCNPTq0jqXbDY3FUpmlZ5WhiMn9nV&#10;KbHWR/j/AE/H+x9j3arbREK8KdBlIz4zH59GOokSNVCrY6bX0/n83t7EKKoAp0pPUgXOoFLgXBJv&#10;9Dx9Pd+vdNuQo/NC2o29PB+pBPJJ/wB49sSqCOtN8PRB/kj19Hu+KOjm8QVJQ7xSoCjjUFALn+o1&#10;W9x3zHti3UoJ9egxu1uLgiP0P+XoZepttUWE29QU1HTLTiCnhh0QqFVWij0WK2Fub255Fj7EWy2E&#10;NtbIsYoejfb7dYYQAM9DGsD6QOG4PH0AJ45+n+2/2HsRAVNOjLqQMa8wKyEc6eSvIAF9IH4HPu/h&#10;/Pr1eoNXtpWEgPqRrllJVvofoLAf649tvGKVOadaJHn0D++Nv44wetFZyUVh+hjxbVq/Nh9f8L+y&#10;i5toZV7x15ct0SrtPrrHZqiZKREFfAztSCA6YkWU8HWL6iouf9cc8ew3NYRGtfLowSJwokDUB6K6&#10;+zoI5Gx1TWmSaeknSGOZYXpbRHxxJc+oMGUu9iOW44v7IL20RwUb0PS90R0rxx1UR804sfR5OVnS&#10;CmbG0MOLaasQfcSVMyeZ6jyadPDGVA551s1uPYGWMLKyrnP+DoM3IrIAPQ9Dt/KqxkOTrpcgayir&#10;jRzSU6TTj9wSRSqK2nX6HxXEbwg8jS1/r7EO1JW+0nFBX9vRZJicDraB2pkYoaKnjjZFj8cZa1i5&#10;FwAwF+Ob/wDE+5hsNPhqOjWIefQpU+WQ2WJlQKBpAk545/wv/Xjj6ezgcMdO9PtHlw4A8hJHGm9y&#10;b8n68f7C/t3SpGOtV6wZOtjMLOyr+b3025B/p+fV7a6bcZr0CucySUspYsiajIwN1awVeGUab2H0&#10;+h4A91aRUwekxJ1Ejy6Cqvy0lYLUzq8Wrw+TWqjyCwBjZhdhc83Nj9B/iWTyEigx1t31CnWOm2vh&#10;K9I5MlLUJWOz3SJtAPOjwSFh6UYk6dIPA+v49tRxKck5PVolJB6E3bHXm3/EJYKaenZ2IMpkeRYw&#10;vBEgf8j6jQBzf8fV9I9OF6aMTSOc8Ol1/AYsWmqNFqYwWBCL42I/1RFhb/ef9f2qRAMHz6cWHR8X&#10;TFW0lBUrIrQNEwkurGS4uPoCf6/0HuzwrSox1fw4yMjoo/bfREXZ9cMZJ+xT01SJy6Fo29T+RpLR&#10;8Mfpx/h7Dtw94srLCf8AV/xXQe3C1d5R4ZoOjIdH9K7Z60wdHi8RjKNPt1u1U1PF9zJK/MpLkA2u&#10;Tb/XJ/PtVZ2pYeJPVj6npZb2KKAXyejb4qmjjVFRFtbj0WBH+Onj2cpCgHDo2SNEFAKdKuKk/IC8&#10;jn+nP0BB9uBVHDpyinAPUpaUAC3H+w+v5926oQRg9Z0p1H1tf/EX/wCJ9+691JEYGmxuLg82Jt+f&#10;r7917j1lCj/b/jgfT/W9+6917Sv9P95Pv3XusDoSLEfW/wCfwOT7917plq4hY+nm/Fx7917pL1EW&#10;pv06+fp/jf8Ar7qVB49e6wJCQb6SAb+gAf7yffgoGR17pyhX6GwHNxY/0J+o/wBf3br3T7AWABJB&#10;v9bf1+lvfuvdTwRa7N9OLfj/AG3v3XusZYC9jcfS/wDyL37r3Ud2UAgfkHnn6/n6+/dbNP8AV/q/&#10;1f4IMptz/h/xPv3WuosnOq31v+f6ng+/de6iOt/oov6gbADkGxAt7917qI31P4sR9f8ADgj37r3U&#10;aUrYk6eQLEjnn/H37r3URivBI1c2Fv8AHjj37r3WEyoD9PpxdhYAf0BP++v7917rCZkP4A+nBtYB&#10;R9Rfm/8Are/de6iyzoFJ/N+GIJ/H0+h+v0+nv3Xumypro1VgGKkD/ElQfrZvp/sAfewCTQdapXHS&#10;frK6RtQQXUkAfRdRtawvyf68+3PDPHppjQ6fLpNzsfI2u/PqBNiEJFibNxe3txRQdVHH9v8Ag6aH&#10;j4YLeTUSvrtoBH+uBwPdQNINevDgf9XmOnHF4qKV1aYagzDVpVV1WFgP9j+T7alYAVXrQBOB0JeN&#10;xsMYAWNSQAA5s1gp+lx9faB6V+fShECjpX0NEo4K/W/4U3v+Rb8+2+rqgAx0qaamRQtk+n5A/oP6&#10;+3EpQ6uHV9I6dUj0/QD6/wC8/kc+3RSmOr9S1j+llIv9T/sfx7317qbGgJ/Fz9f9b+nvaipoevdZ&#10;/EL3/wAP6c2/HPt0KBkdaHDP+r/V/q9Bkso+g4/PFv8AevezSmevdYXdQL3H5t/hx/T2nZlBp1YC&#10;uOojzXuFt/rnT+PzwP8Aff7wGJHqenFTPUKSQAkW9Vv1C1uRb8e0UknSlFAweozNcX4P+A+ptY3P&#10;tBJPxHDq5IGB1FnlVAeLFvr/AIf4c+ya5lUnB6qTkD16Y5qhVvx9b8D8AEj2UyyAAg9bPp0mK6e+&#10;trG34uRpH4BvYeyO5mDEt6dbXj0mKioBIGrm9v6/T+qgH/b29lDtXpw0pnppasbUyrx6ubc2X/A2&#10;4/ra3uokYrjpgMtaDj1hGSiXTpa5s1/QDxpsOVA/2x9uJcqD1WSlRX59SRXSaQQOGH5HJX6X49mS&#10;zvpp0nopOeuIrWJFiF1HTzwCy/X6/wCHt1ZWbq2PLqclUAgZmXkgKfSCLfU3/Ps5hkogLHpk/F10&#10;2QAFlZVW7Xvcc/778+3fHXgOvZ6xNmEVfVMCwI02JPAt9WP9P8fe/G9Tnrw+fUSbNr6lWRVa4AIG&#10;pWUcliVH+2Fv9j7aa4XhXrWemmTKFiSsrHUeUZdI1kXuC17D/A2/2Hsvkck1B69011eYRiVPGi63&#10;VuB/VQbfU/X6n/X9pJmVuPHrR4dIjKZcqkoB4GsuSwK6bcXb/D6H/ePZJOikmnW1Knj0Au8t0RQU&#10;8kkbt6kYKik+R11eO6BORcnUCefZYISZK04npT4xRgF6rX+Q3YVQ1DVqKmiSyVdJOhq/DW1tOtO0&#10;aUIEShh5pCQSdIIOkf19ifb7AlgxHSsEq1eqQt+9g11Zm8rNkaemWhcRwmHF1Sw0kK0MbNVQnzKm&#10;gakYQtKCxFhf6H3IdpZJLACvpT9uOjcPWPu8uHVffYe66rdeeVKRWpqmjqI8nQUgCxGKetfzVlTT&#10;VL+pIXQKqwvqVUBF7tyYparbLTyOP838+iuSZpBpPAdJfFw1jV8baPJPMrQiGjQ0DyY6ulEi0qOn&#10;7ayLKoLsdKmwHqvf2xIY9FBw/wAvVFU8ejTbDz02KVvuKurp4YnknycVSjSUCZWJkEdVKqi+oaAe&#10;WDKvIHqHsOXNujNkAny+zpRCNPd0YDb+4K5AcxWyVC09RU1lkWeRaqRWpzKMh5gSAkcZOpSBrve3&#10;F/ZdJaxt+mgp0qHDoFuwe2oqisiNHHUzLSIkE6NkXo56l3mslQ8jIYzETeRtA1KCNR02Htba7fpX&#10;7fl0oicDI/PpETd3ZvHUdA1NX1CUhfXGkb0VVkYKtCYESQJovANQZZPJ+eY2/CpduRyaip+Yp/qP&#10;SjxtPDPSXh7Zzsqf5RX/AG88yzUVRka6khhqqWraM1DGaenRYpVbkEzxBmIsHb3qTbUpWlaeXr/q&#10;+09e8apz0MW3Oxc5kKSmoKtfJjEihpfHlaV4KGeWphDVdG9XRKkrvKmmRYmluFJDAfT2QXUSxsdN&#10;a/L/AFeXDpt5mBweoWRyG42p5clSfdIzyNRt9vSGES0NEQ1E9NLIFBQWBEUallXSAVuSWo1hqFcD&#10;1/PpsZ6Qmd3pno6Wf7yjgraFMTJS09VV6Z6OQi0UtRAtVqvIsj2Iax9Jtx7M7eCIEU41/P8APqsk&#10;jU0nh0TvfuCzdLkRWSS06UUqrNNP5FLPMsXgkjKSAkVMp1FyPTe1/p7F1rNE4CUqQPL/AFcPTpDI&#10;Dpr5dBjkGqxQeRUoqOOOFKmMsGSrkbylYkUHiRmspYL9SSbfX2YR6S+Kt/k6Tk0FekTkd0zLCtIB&#10;LEkNTDNNdlWKTQuqOr+0QFgQ1yeLEW/PtUtkrGtMnpsNp49ILMbsirYHRpJauRjOWjqRE3hLuDJH&#10;RqqlyWsH1PYqSbfklZBt7L9nTcki07ePQaTZD7sEanWmF4pQzFpmBk/zznkL/Q+q5A9mgiC0A49M&#10;ay2D1ketprINIlRR4USIosR4sQG+tiLatXJ/J9uBD59bYp+EdS4KumRw6LH4VSQXZBoSZBYQJ+bf&#10;4n/Ye7aF6p1HatjfyTEN6QAwQKp8zLaT6f2OQP6n3vSKU690na6qLAPEQouo0qpGtRyodWvYA83t&#10;f3sY4daOemcsyHT40CF1mDK93uV03RSPTwRc6h/re99apTPXPwyELGYnIaRdekK4WNhYWC30kXBK&#10;kfT3rrfWcqZpQEcgx39MkgSOSUf2Sqr9SB9P6e/db6wSU4p01MyGSRrvGSBGhJ9akD8/4qf9f3vr&#10;1esjIImiDNGiiIMFZdbIGbSBzyAfpct791rrhIrVFtcl1WRFDIQT4761WP8Aw+nP9fesdb6jrDGJ&#10;VbSispskY9S6DZFBT88ckW5Pvfl1o8R1mSMSyqkcavpOkiVfFHAzXsUIF/8AauB+LfT37rx4dPtP&#10;SnxrHEA4UBdUti7Sq1yHkZTcLe5Knnj2258urINVAOnyhhnjUrKqLPpZ1TSWRldratTAFv8ADgf0&#10;v7TyFafPpWvaKfLoY9nZinikp4ZXnqZvNIk37jMZ5apVSFHEnLKGs4u5Ab/W9llzCXUkdKbd9JGK&#10;9HU2VmVSEwlJYcjVR0uPp8ojPURMGnvVo7kA+SOIeNzoII/IsPYOvoRWhyOJHp0JrSavaePkfXo+&#10;uwMo9QyO0EX2WTmkr0yUF5aunC0ngo6iooNNgzAuJCT6iy/09ga/hVSQvEY/ynoZ2ErEqzefn/Lo&#10;ylBDLkY5mqqDJVcjvSU8NFIIoquRJlDvBSU4K6YNIUN6v8foPZCU0+Y/LoUIaCvEnpVQUsVPJDJH&#10;5KaVp1hb7xDO9UNBkUTVLX1uZL3lj9NgBe49tEV6fB9elFjqSZoLMHgMtU8lTNTiokq4VPpSpZUs&#10;qyMAyGP1BQSXt9Cy644V6dXjxp0qsdAk1dJWDIvA9ZFrgpaOKjiqxSRnSI5pZVChYSdUwS3kuD9B&#10;7SsooBSlOnl+2vSgNOcaTW1IoopYJlWaoWofytU1L/5LUDGwjTIrDRYRowQ3uR9AyQPLq/SjSCUz&#10;K8FNJNQSBJpkm0r9s97PL50Bkb9z1s5ILLa9xf2248+t9OFOXqqekqljDxUhkFVaCOamqjCzIZoF&#10;tYqUJcjgEKbE/Qtde6l4xPtBHFDBLPJXTVNbTrJTeWmeGJPEIVlH1j03fxtbh+Pp7917p2p4oZWW&#10;oSEN5DTzCpVHaoR3PjqoYoIwfGE4/adbc3v790nk+M9OGtDNTh6rzJFLVVS0VNSOKmvlZjHpmQXM&#10;yqbPUR6rWNvoAT7qnUiVJKerlhhengodEasHgSpnlykg80+iqha+oraNoWQjiwuT72VK461g9cLS&#10;1BaaGzPSpTwVEbRxmcTpcyTwGFQojBK63K8fpYge/U8+rClc9c6qKnlQxVdTRsUaKCNliWoZP92V&#10;Pjp5VJsW0gyp6bC4+vF9B68rFTUdNbUGOiENQkMaugKCRXkeeSOKXy2hlUWdlN1cBQbAC593WMga&#10;urNIzCh6wmmkmcyRpFT6pROKKZI6WOGBpGWuqK/SbkyNqEaKQNJBIt7cEK8W6bJA6//X2EGx0SeN&#10;v7UZY+cGNdMzP+4xCgjQLcggA8H839mhPl0BgKCnSMzeLk8VWojRp9Kl5rxoaoudHqSO4ZQLfpI4&#10;t7KLqRlJ6UQNpz8+gFy+3UnrK0zmpjCpLM0UywmnknACRo8yf7rQWCRtwPz+PaAXuk6SOlnisw+z&#10;oGc3tuPROk70h1QM32kcclIWjhAiQU8igOsvNikhcODe4Hu/1tcUp1s1Za9AJuHCiN+YahwS1KqC&#10;FtHgiTzQSxxILJ41sskf1HLfUH2rgu/I460grw49B5T4unipvMsdRDYyrHK4YNK7LdogioZTbmx+&#10;j2I+nt9pGfj0+yqq549S9vl6apaolVYpIHMnkkSmnk+5dwlFNGn6V+jAXF1sSbEL7XRYXpNJnoxG&#10;3a6RIfu5P4fGJdDxxSlI4qGsljvIEns0qtdj41cHUW9IsPYhsNOnPDpyFKggdCNTsyI8WQgqbMI4&#10;UqBWOREoA+1kilkANiQBJ5VB5IC39mZKjPVipU0PQr7SoxFZT9sIpB5tMVtfljfxl6fyjmMB9RSw&#10;LXuPp7aZtRr0XXDVFOjRbUoQEUKESOaJUXSGVpBA4TyLGxOg+QqH5Oogn6e6M2kdIFWjEnz6GGhx&#10;wIRvEFcsAXVklLsBpSN0ccE/TgD3QyVFKdKwupajqXVYxZRpKBJGuSVKhmUgAtp02sOSvv0bUx1X&#10;SSdJ6YxhFV2Vm8lpEWNWVQ3jVeGKgWJ1Em5v9Pb5kNOriKnXKpxMPiY6VIsWd3Cu6FGJiLugDfW1&#10;1HuvifPregDJ6C3dmJjkikARmlmchw8v7vj/AFq8f0UuG1FApNhqufoPeg4OekFyQSAOiO9q7d1+&#10;R0pihSoUUsziOPzCopbRwrCQSwawBdgbBtX1v7QT6ck9KLU0p1XvuWn/AITlDRVIbHQDIV9dAh01&#10;IJlOtKFY1vpWMqWLysVuQyge2AQeHR7Ef0yOhP6/RZpY6RGgp2pKuL7KYVL1D0tdM3lCS1Lg+Uzq&#10;GDEDStl/qPfvP/V8+mJPg6OlsGmshiguEd/uEf0SS0+qVorpHpGoP62KDiwC+1dMV6Lf9E/Po2Gx&#10;KQM6iYxvPBojmh0EakVf2mC2NwttZF78gH8+7Majq0pyB0bjbSxpAheRWD6fIjLcqXHrCW5vcD/W&#10;49oJfP7elSU6EunnQKh0m2gLp5J+gVtQt9f6259pvDyTXj0pSlM9OsEsbXOk6Rc3C3DC/Fha+r8W&#10;P+9+6snCnVzp8uubSqATpIsxsW/sg/hhb62/339dCNq56rTpuncGwAUE+phcGwHF2B/B/Pu4j0mt&#10;etECmem95LH+rkWUelhpU/ruPoPwf9h7bkpqPTZ0dMdWTpUsRdnN7AME5vz/AK39PdovPrXb5dR4&#10;QLglFUamPkZV0gk8XB5F/wCg/Ht3qy/F04ki6kMhs6kyXFnR+Cbc8j6j/W976d6mI+lCUUIdRtqV&#10;SzfnUoIP1/H0/wBh791U/EOvSzIwuG0EWRiwXhr+okgG1ja4t9Pz7uunz62wJFB00STlGtZzp1OQ&#10;wBDFW+pb8X+v++uXQARQcek/UaWovr129GllAsdPH9ggE3Fv6e/cMHr3UCSpfUbG5ABU8hXBH0Zh&#10;a/8AQi3tqTy631MpZkP+ABbQw+oAX6EFRyPqOPz7TyeXTi9O1NMzXezXcaihXSz/APBrg2uP+Re0&#10;x49Ox/GOnuA39JFijAgAJcEDU4Nh/vRH+t70TTJ6U9dzONLGzNdmBsLkiwJ/2Nh7pIKrXrR6azKm&#10;oEamBZbEra5A0hyv9f8AH251vqBXOugrcC+mwt+ooeb/AOI9p3+I9aPSGrnKzTDUqqWNpL6mQaPS&#10;oP4tyP8AYe6da6aIpGGoKwYiyKqEMRG3Jsp+hPPJ+tr/AI9+690o6CVXENgyRhFQRuwJV72tpsPz&#10;9D+PrY+/de6W9GylA4aP6BioP1cqLWj/AMCbH8C3v3Vl+LpwkYqC36rW5X9L3/B1AWt/h73071kQ&#10;AqODqWx9fOkg3HP55+g9+60fiHTbUG3lsALkjUwUL/tLkj6EHi3+HujfD00KVz0w1LrGAx1lkJYK&#10;g+pZtJBJBAta/wDre2SQMnrf2dJ7ISozEEsGH9lgtpCVPCixtp+l/oPaeRjxHDptxVgD8+kbVkMu&#10;j9klnICONLIrR2B5uCPqfqAbj8+07OzCnVwPIdIfJyBEjYxApIWRmEh4KHQnja2om9iE1cC5J9ld&#10;wxHVHQtjzHTFHkCGTzBZUeL0uzXS8baWdksAGtax+nFxz7TCUr0npTrFUZQMQrghwGaNZkT9un+j&#10;rH+C7c2BPI90aU+XVH6xQ1uqU+Meg6VSnVmeSK4DFWP0DMBY24JBHula56b6XWLlT0zekXbSLBVK&#10;ayQokhUHgm/P+HtPKcjp1fhHShTTGQXuQL6TGgccHTra1jfWL2N/z7RniergE4HT5SNqVSz3bSSx&#10;PoFzcsAQAA3AF7fmxv7XWzUA6aYUPSqxkhcD6AKBHrRjbT9NCjTwwJseBcf4exRZtqHVc0PSkgfj&#10;03LcEgooS7cXFrH62v8A8b9n0S0UE9WX4h1K+gVtJCj66kUJY8KbD+twfb3Hpw1pjrxZbLb6KSSU&#10;HDNe2k39+oR1Uaq566kYaPxZmNxqGrVe6lObcHm3tqVaivW24dJLKglnI1qRfycgi4GnRx9SQb/4&#10;/wCw9h+9i1LTprpB1zJcoCtlLFtQ0nx2sjaubixAtb3H25wdxxX5dOI1BXpWbH2zJm60VUtI6UEJ&#10;g0agGFRPGpBcvGxFhxyP8Ra/6TblXl1p5vrLhaL5D1628pk7F4dGAkqY8cgpI4xqCWvpTQrWBvpI&#10;AsCCfob/AI9zFbWyooCgU6YllRP0x0zsJKx1ESKulvUSosSRdtKqgtf+g/2A9r6hRnpAayNUdd5K&#10;HIlFgpnSNFCmQqOTqA0te34NxcH/AIn35ChNWz1udZioVOHXeKx1Q8hNTJI4WxGq2jUR6kCkH+gP&#10;+HukxUfCKdbtonpVz1mzNesJFKpU2sxHHpb88gG4vcH3WKMnu6dmdR29MtOsctSkjW02a8ljY+T0&#10;i5FvUDwP8PbpwOmkoXHT3WJHGhuLqq3PA0/6gKQP6nSSbe2YzWvShtOnPQMbwlYSRpFMoa7GJzYq&#10;jaAWRlIOr8en+pP+uTiyHE9Etye8DovdfkPJm6RaeKXIU6ywozUyKkqmOTXFqWP0qGaxf8gJc/kB&#10;dKo8MlsdJlI1jT+3o4fXcEi0lM1VGfK0URGlj9ZCTe30sTqJ/p9PYEuqeI1DXj0L7IEAH5dBv81N&#10;3Y7YXxs7m3fXTmnptu9bbzyjytZWBxm2aqvOi9/VaMkf439k98QLF6cSKD7Tgf5OmN9B+kKDiSB/&#10;MdfIC3FIMhurJAWNM+aqwkgjDedKicsssakfgEaL/wBP9iVUNEhB8wM/l0NtqiLwwQjiQoH8h0cb&#10;oTH5nCz/AMTBloXgnZGlkcGRJIm8KPTLHe4cIYypvdSx9prnw3RYiAQeNfnn/Vx67gfcy5Q3XZuW&#10;YLi9QpCy92vNdRqpjAydQGgjjQsw4Dq+DpX5IT9WYLHxbijpPtDjKemfMUMsMy5OpSJp0laJVQIT&#10;Evl8iFgFBOlR6fcTbjsz3d1ILIEdxopB7RUChqPI0Gc1p9pyr33liPdrl4YEPaxxmoWvnxzU+dfL&#10;z6KF82/5lG6N17WyO0diHI4anzdPJj5562s8tdBSktHkRHBokjZnR1j8jAGNrleBf2e7DyWkMv1G&#10;4ESaThRwJ8tRI4jjQcKcfIYy/eG5x2b2d5GuI7ApLud2HiSlf0iaqz5QVZa0pUUY1qaEEjnwo6Hr&#10;t+7npM9k2QYv7uPJV9TkqdTBDBS1IlnqWiYDzXAVHVP+OoJF7ezze75LSHQKV4f6v9XDrkdy5tL3&#10;9wdwuW1VYsSx+da+QNeBoOJ62oeuMJQYaioqLF08ainp4WhEY0YxI6SRJYKenNzJKpYKYIz+g2ux&#10;A5i55Wldi3r0PLuVdJWMUHy9OrMOiAjZFgoDyU/7Cyj9VRTj/KjM0ZA0mQMolI/3Ze3A9n22/EPz&#10;6jvfBTP+rPRoJiEhlmQ6m0zf5PKw/aAICxOWFjcEMGB4AA+lvZ25oKjoLheA+XSUmr5CKmRmST0K&#10;Fkp0jKxmOQapCpFhqNvofzxY/RE70x69KljCkdJ6CWWTIRtqhKU8rSvwpjhYveXzysp1hhyQFBsA&#10;L/gpSvf0qoClOhAWMLSpKkULeQszyI8nj9DDSDFYkGxsLEWsePbrIw4ivTKjOeotVRvUVVO0UCQR&#10;IxjllY31q3rTSfo0ZPBA9QvYcke2nBZunwwAr1OqzUReGAKiao7U0sQRtTk+NUksOF+lzcem5FyP&#10;enxQdaUKTq6bKKGXTKgmLx+uORERXkMsZ/deEuL2LKApve1j7olR/Pq76fIddTVaGn8cotFLUJr8&#10;Shp9SoPGwA+hB/X/ALEfX3RnAWh4dWWPUeokFbBH49ZWeSR3VTMiLJHJGdMs0ingjQPS7Em3+v7b&#10;EiDz6eMJpUHpvkJkq0lpmeCdBOjujIYmQ2JMUBBAVByVtqIuRz7bNZG6UIulNJ4dNrQCepqpKZYW&#10;ieRR4Y1aQKiKCkrKQLq5XU/Orn6cX9tlKjPl0+hCKC3TJUJSVTOgUmd9BYpHqEZLaGaMKoVSwvfV&#10;6geLC3tHKqNUDj0sWo6Z5MfVMXSV2mnkZ4xIFSCnidgVZ4fIBpRlBKhuTYAf4pvCNaHpUkg8ukDm&#10;6gUUMhMP7FHInk88bxo0RYXeOMAAyXCuFIBtz9CfbTYr0uRQ1Pn/AKvT/L/sB1PLkK+jkanpvHC9&#10;TJMUeoDVSx20ipkjFh5lABYXsb/4e2ulaIkZFePQXbxrpqKkpkoMegkFHLFI8UpWGGBomljuDZi5&#10;XzabWIdAoax96kIC0HS2ChNT0EmYr6WGjxtAgp5YHl86GWlRKuSHw6oxVzg6BIsoC+rhgSGN15Y6&#10;MlWr56APKUq5VZnihFQlM1WchGZJqMqNBpgGigKMxDCSDTFJdgAACD71SuOl9dIz0DM2GigqMpk4&#10;TFF9zQr5XjSlx0kNPNF9oKOnmUAwSqkYfVIFZ9SKXYe1Cr2gf6vt+fVNWc/6v83QK7x2dU1uOTGZ&#10;GqWCjoJpctXUsESGeZMxj2o4JxXlQivpSLiMsgKeoD8qIxRtYGeH+XpzQsi6GOK1p9oI4+X5dFZ3&#10;pIamWlVKupqKiKOimp5rxok+Wp6YxU8eSZ1j1kqC7O3AZig5HtfbAKeApw/In/P0nuSr0NTX/C1P&#10;xfkK1+dOgxzWNimjlrsgKJIxWwR0VHUq0ddTRzR+XIxXTl0ZXCl3GqwAHPPswjmKgKvpxHCvAdFc&#10;8MbnXIBTUABwIJ4/aPn0Fu6NlQPkpY2hljlnpqbLRrDGKo0VFRhopWr6awKsoZrlGB0hDY3Psytr&#10;9lTJrTH2n0HQdvrOEy6AKE0P2DgSf9XCnQRZzai09TLX0yD7uMRLUiBb6cg7XNYQVB8JBBAYC12P&#10;IU+zmC9DKFP+r5dBu7s9MmteP2efr9lP2dJOoxMtHPkIpITTCAiXxzEsGWFQFMlRH6iivqIUqFs1&#10;/wAg+1gnR1FD0WvbMjMCtKf5P8NK46aVFYJ5FWnjqoYPAIdYIab0eUxu8Qsq2sqa/wADk3uPbysg&#10;FT0nZW1YGOnIY41RFOPHRzxQSWkkEUZhCkSxLFLENRZgdGoAAiynnkaaYRjGetm38RtPA9PQwjfa&#10;UhlqIpUcSuzRKAR4pDcRPb9bOfE/BFmBvf2wLjUxxTp9rbTGK8D/AKv29dpi56wGOZ4oo6d5Gnam&#10;A8sNK6eSpjd0AtHCTpU/nke7eIo+3y6bETMO7gP8Hn/LqLkdjT6qgCGOoNBR0lZVtqni+3p61B4a&#10;SGws6gNGXawIsF/HvaXK0AOK/wCHz61JZ9xxwFT+eOpGB2YK4U8lOgg+7eljearZIYqQEtVamWo+&#10;qyRoBFZhqexuAQPfpLkKxHGnVobUPTTQZ8+GP8nS6xXXdRKY9EkryyyzxvC1HNGYPApmiRHIaPVJ&#10;6XiVEvp/S3HsumvgO0jh/l6MI9tZ/U1rin+r7R8uh82Z1pNX0eOzCtPHMaOU09XDBEj0U9NG8Af7&#10;YELVEkXDo4LF1bSyggFE10xYgcMY/P8Al0fWu1h4llrmnH0oD5ef+z0LvX21paupfJV8IphSUgVK&#10;ilqvFQXpJFekYSgOqOoW4gkB1yAmy3sUN04VdK+ZyD8/9XHoxs7Q6vEbH2fL/B9nrTo0OOxcRzNJ&#10;JVU8dOJ1qqISU6qwq4akpX1tZVKqtaRZBE5Bb9tSyWt7ImeiYzwJ+RyKfZToQpGNYrj/AFVJ+3ob&#10;9qYnK0c1fU6ceEaCvq28c6qslSZPuJKFIyCYBUafNFJ9GJH+t7TPIrgE9LFjC1p/q/4vj0sMpkK0&#10;01dWx1DVL0JtPWVysKlJ6OICatiopAVc02oyNqUK406Rx7ZdtJCjraoq1J/1fy/P/VkBN15P+Hw5&#10;CSvrqhsyqRSisp4G+5ZUZaiHIUtMLjRIimBwguBe5NyPa61FWGMf6v8AB0xLoINcHy/z9FH7IztP&#10;ZsbXVkK5vKxJNV1NbUVNPi46ZJCaHHQVFGECCBSpihlIAYKXb9SexTZrqyAdI9OP2noLbgdBIPFs&#10;54D5CnmPQ+fRS83n5ap8nO0FKJcmI4ft2ZUb7mBdKZGIxDT5mZSpQRm/6gPTb2eomADXHpw+w9Ba&#10;WapZvX8uHmPn/wAX0WnetQzz1lQyv55p4oytOqNFOUitG5kT9L6bB1VQL6iPr7PbYUXHQavmJkLf&#10;Z/q+3phx+8aaGOVJmkEsNozKE1saOC16Z41U8F+LC50gi9jb2s0EivSUXIpQ/wCodKM5WgrY50mk&#10;pW8/20tISxXwCZrq8ZUER2+hsARzx7sqkHqryKy0Hn1JNFFao/aWohYxypRVgar8FPMn0kkjBsLa&#10;VD3LW/A+or8TdUVQVJPSKrNurk5IIaKmMakSuamNUjo4mtqljAksPUBoJZ/wCP8AF4kUz0w0Zc1U&#10;dJDP7LeOneaOmlVE0h4Fh0wxu8ehFEjAEqSCbkc3utx7cjahp0iuLXtqR/qr0G77Trh4qmKn8bsF&#10;0lSwaIlrIjR8FPTypIFxz7V+KCKHotaB14Dr1JnNw47zUKTXlDGReLI/iNkkjY8oQL2I+vu9Qcjq&#10;wDIME/YOldi977txAMEVUzRTLG8sNRTwzeVRLqZo2YX/AFAG/B/HurKj8R1aOeZMCvQijt/eQpKZ&#10;TJIkKLPTU3jRlp2aZ/8AKRb+0Dxa3AP0/NmPpYc449KDf3dPs6dT3RuOpi8VSrp9wYYahQ1qesSn&#10;CxkNHEASCFAJAF/6n6e22tYQcjHVvrbthTWR8uoeX37u/O1EdVPWzLUypVIioo1vBVjSYqbxLbSq&#10;AKEJuDf/AB91EESnA6s9xO+WbpCz5Gooqks9ROxWEEidlntFIlloSlioA+j8XPt5Y1OKdJS5DVrx&#10;6VeHrMksy5AgTxQT0ckZhBU0+mMCIkkNK4P1B4AUKOePbE6IFK9KrUnxNXRjNpz01RPOsM9S3loj&#10;S1UCzrDSqXlDiSODTeYNqTVrB0MDa9wQQzCg6E1tRmNOB+fR7OlzKmboYKh6eOjr4SAoWnnOJlyS&#10;CalWJlsqyiGKEPb6y2U2PPsjvQCh+X+r/L0fRx0A9D/KuR/IZ+fVovUVPWZbsDaGKcQN9xLjah8X&#10;5TVoYI6lZWhCEaQ0dJpYNe2qMsv04JAlZV+3oq3R/Dicn062rNrYyOh2hgqddTNHjoQzg30MIlhM&#10;rqPqeB/r/X3KlsAkKj5DqGroEysx9eoVfFDHr4CuvCBQGMYVBZpgv1uRwB/rng+9yjUaHpLoHSBy&#10;NIiyTtFEryFTOp9IKzC0QOmwUki9h+PqASB7K50yR17R0mailMRaJFBETLUEOY3cSE+QhZWHIuAF&#10;BAve3sP3iGnW9I6bp6VPKjyxs5ldJQYbyqS/qBSVgSeQAEKWP4PHsLXlurYbp9YfLpqqMfE8aGOy&#10;3aQroF3WUkOI5DIPoD6SSef6c+wluG2RyCoGelaRV4dMtZQokQDRyRSRjxiR1TxRmRhIwkm0glSR&#10;psDck/0HsM3G2hRgZ6d8NukVlMbGkNbLUrNVRBPJUFwB4GkFytItrseATewvY2IJ9lMu3eGCzDq6&#10;wdBJuikeRXS8UbrHA5VyJjrayxPGB+Uu1lN9RYXIHtiOADAHVJYu0gdFX3q6mmrlp6mOIAVFVUrN&#10;ABBA1RP9zHqZQNS6YqiLxtYI5TSdVgTuzjFASOHRPNHxB6JP2TLJI1Y1XC700xqKpqiZhC1RU+VW&#10;QvPCpSJZlEk0TFFUOSGIBNhhtiqWFDTordSBnorFfuOrxVRNItRVU8/3R+1imrJpJFr0m9c0cpD3&#10;MbKhnMl1eyp6bAkcwWKSIGGfy6LiQW6PF8St1VFRUIWlpKmWjolpZKmqmigutdM1RQwyU8IOqVDq&#10;R73Nj+o35OdttljuAPn1ou47fI9Xy9a13kxdHOJkl+2iFLH4dV6gSojPPPrA0+UlXB/r/thJtkqU&#10;p8ulFuGU16H+kkPoje92iYJeMK2nXYK7/QfQcf09rJFXo4XA6eEkZYwEGkhSsTDSCr/QRKLE/wBS&#10;34HtnQK9Xr1LSp8dnU2fW8hY2UPKVF0YsOVF7EEn/bj3QqRw60TQV67lzEcCaXKBy145m0i8yn1A&#10;3NweANHAJ/w5NaN6dMPJp/PoJ93bxoad3RZI2li1HQ1SjTo0a6y4I4JZCbWuP6nj3tZ1iPd0S3My&#10;O3bjoCp+0aZGbx1EdQ9MRFKgkiKRhGMjeMp+DwTZtRP1HtYL2Iilei43EYNCekLurvvbeJRpZs7H&#10;DEArVAnZJGXysAkiww3siv6SFBI+htf36TcIlXPSSW4cnsFeixbo+QpyEssuN0PSAz009Ukbz/dO&#10;WAWOlgYqRpY6uQSV5sbewxf7i0h0w9ehDs/6mOg+oczLlpJZi8sk8xrAJXcItPCPQ9YkNSQ8zFz4&#10;kAtZh9OfYRuHYE6+J6OY2x0JlJV1sAlqvtoZoNMUmmGeBJpwYVpYqqYT3RfoC3jUgnkAEeyieVk4&#10;dOqaMCeltjt1NFCPMiwRPHG3hhSOrlgkWUwv9zLKlyD+q4l4JCqtjYk89yBlujCOTHSkG5IdTU7q&#10;JahhSo8AjkRJfGhaoU+S/j1IEuA3J+it7LzfKKjpQJBw4dYps2YonC1NK5kdUhWZ4ytPGP3TG0o/&#10;3ZyANJsvJsGB9o5rmoNTx6sHzx6RuYy0VbSyGndqQMKmcPH+kBAFmMEbLctIT6NS8t9DxYEF64Ze&#10;vH1PQf5bIS07xKZVVvFDNE0yGESKXGuepdeTIjKXZBYH6H6+yFiW6SMamvU3b++pcTUz0emeSnlA&#10;p6pYRIKqGWcfcx/bMQL6k0mRRygJA+lghurWG5U6uPTtvMsT16HzBdpQ1AScmWJILxRo0v78miIN&#10;eeCOyjSTYRkjm1xfgI7XalhlDLno7S91rQGnQz4Pei1DRlyweTSkU07K9IJHQHTDAAFBvcWUAn/V&#10;XHuU9kgWOjHFetiSuAel7BWvUshEosHaRHpzHHHLDMoiaRiyhrhjpINr/X6WPsfwhQo09MMxPSgp&#10;XOtU41t6RIsgCl4wQJJVQDhQdDc83Fr+1cfn06nwDpR0jsiDSCFkUeN2kVSIzYRShFFlZTqshP8A&#10;T8A+1EbEHT00/wAZ6cvKSriMBrII3kbQ/jCjQyv+OBY/659vdUPDqPNMsSxX0SA20H0JLF/ZSWQn&#10;iykWN/rwPz7qzaemz/q/1f6v80D7wniKVUcqziSS13CN6tLN+kX9Tf0+g9p2n9Oq46mRVUbEyBeA&#10;pCRkeIq0w5MCnhwn9Pz9R7cSck9XUgV6k/xCIRM0silEZFLImmT08anuP0n9XHH1F7n24ZqinWyw&#10;pjr33aiWQFwUMgVGZwXEipcEHSeF4A+nI+n5908Q14de1Z6994q3l+2ga4jkkZi1nLto1cfqYn6/&#10;gG/ujSkDPXix4jplrsoI4dB1mSV5V1sFCks+tlBXgqQLH8/7H2gmmoOk8koHSGyWXiRpJY3ju0T3&#10;VyG1iwaOJoiADobkX5J49lUk1Dx6Ss2o16Tn8ZjsUi8iolK0qqHsZQwB8aRkahc6+GNzb+ntrx64&#10;HVCQOssGRchSirqUlVMc5kRV0a2WHXZTe5UFjYBSLfj3tZST1sUPTpBWT6kWQSzwImoIxhbyu59E&#10;sBisAPzpXT+oj88K47hvPy6sqFvs6fKHISu13jMzCVSpuGpvHFHwoawvxwLqbH6X9mUEzEVPT6ig&#10;p04tWtUROCBNxaFiLt4rhJ4QoF9Z/Af83tb2s1nr1Ok7X1dQaaZ9LKiyzxRII/K0V3CBSefTf9Q1&#10;f4/n2qjctQdb6DLNeQwyOCkjx6o5LF5JhEW9chCg2a+rQQCo+o9vdb6DrLUdS61DmQxq0UTsscTR&#10;wzF3K6CGuWlFi1jcfTgXv791VhqFOg4zO2MnkJZIzWSwRvC05Y6HqKOYJ4fPGWXRIVT6MqarsoLX&#10;Ue9FAcnrRBQAAV6BHcvWZr6gTeAzzH7WCV5hL5aZA5SolpaNiitrQa41iIIOp3B1j22/iHCdWVGY&#10;UpTrjhurqmlyFGSaivmjkrCwr6GdYljNOVjhqIyqSxxyxl440CSjVpYyAgWYKyjj054bAcB0ZLbG&#10;zJ4TSq6TSSzrop/8ndYtJQLWI7obaAy6S8hBLEn/AA93i1au7pOIWrnoWcftGKCHS9KRGpFPGKaN&#10;maOJ7iUSpILi5PrA+pPH19vOxpjp4pXHT/BtwRkGFJgsTxxpGp/agWNPUYS3IIPKm99Vx7RSLU1P&#10;n1VYtPDp4o8DKztKY9MY8pcRqjaKSMBfMspJYMG0qLj1DUfz7oIa5HTmn16ETE4KZYlRwqyR+Eu0&#10;aCN2BN1mK2IVlJHqYf6q1jb28kZr1XR0IdBQSppUiWHxOp9QIZdb60V6h9fA4IK3vdj/AI+zCIHH&#10;Tg6W1FDcl7IpVgrLFbxu2oWYva5N/wCpF/8AH8L0I4dWCVOelhSQLw1o2ZeWCvp/FlUgAW0i9re1&#10;Efn0r8NQOn+BLFTwPQCW0/puBZdNhbn/AG3u7UpnrYWnw9PlKpIb1azfVxYkSfjSRcG39CPaeSlD&#10;TpwVr0pqTUilgOQALi1iD9Rp0i1xbj/D2T3XA9Ko61x05K5C3X6sQC2n6hv7X9OPp7I5+6vT6/F1&#10;6znUADwCWJAtqvckBbj/AG3skuEY1I4dPY8+sMmq1ypv/Qg83FjYWPP1t7JLiNtOenFK16aqoWUn&#10;n02YC/P/ACEbfS31/wB79kksRJ+zp00p/q/1f6v2sU5A4P1YXD/UBhwoIH+8H2nVVRqcOtHRpxx6&#10;aZWBNuSB+ogAEqo5A1f4A8+1StTHl0nZaHpnmKsATp4dluugWUi6qLf6r+vtuWVSla0p1Wma9QZE&#10;ZSzabsSNJ1A2cDm9wOR7I7hwoNMnrYBOOoxqIwjgqo16mNrFmtwb2sfqBb2QzXkQUp59OBQOsAql&#10;Oq7KBJ6FS/IcDkAkfU/W1v8ADn6+yCW7XOpqV8vTpWvwjrE1bCwdE9RYAAMLBT+tXBAvYn6q3/Gy&#10;VTXkbKyrn5f5errx6YKqouZCpYFVjKsWBIsfUyfTj6cW9hS8mJrQf6vl0oIQkAdNJnieVorMHsoN&#10;rlwx9TOA304ubeyT6ga6OP2dW0KRRTnqHVyRutwRoYMo1H1BV4N7AWUn6H6/19l19MhBPkerKmk1&#10;PSSr5FaRyioFSNnIa4AUetVEZ4ABso459hS4YZI9P83VJOPSUnyPiXTLoiY6g6eVBGHclXaNABcB&#10;eBbgj/G/skZ/9Xz6Tg6SadJnKZYQB5VVpR5I1MZdApZE02MTD9RUjQQwWwJJ49pSx4V601Fyekac&#10;kSfEP8plqNYLlbOEF5mWR/ySbKWYgH8E/X3darx8+kruhPz6YKvLKsbL5I1SM+sBWkhJiUGq9Ki/&#10;KBbC9iyix/AeSQjHSY08+HSekzZQuyVUcQiZVqJSEmkQyWdoKcBbamSwYLxweePZpEzUFOmjpr1E&#10;OX8+uGKZTUOBEqMiXpmkc+JYzYcEDUSL35+n19qanrX2dM9Zk6OWCokqHMhkZ0pogjuk0ikCokpo&#10;TYX1gOzFgShBHFvezwz1rFeo0JZqicPNTTU9OQYSzCQRvFCqOPGwYESqdTfUg3ub290YkZ8urqBx&#10;PSiAp2jeRVJbzQBQ8qPrilBWWClijIC6jwSAPpawsPbbshFfPpzFMdYDHTAh0BSCNmSoEPKq5BAS&#10;aThgEHAI/AtYk+0bhOPWx1GMLsq+mf8AsSLoVEVoz6ndkAFiSQ9/qTcC/PtOc1A6301TQ3rZQZIp&#10;AEndImP9sofE0iPy7W/UALckn8e2iOkMvxdN8KwSNG0chmWIh5JBI2mJ4IyjI01r+p/IL/6kjggk&#10;+9YJ6oo1GnUloyR5PLHLTwgMCJFTwQySCF4qeVbDVGOXJOkFlsOPdWrXPDp2ofJ4Dp+oloiYVCo0&#10;cESwIfE0Jp/M5EPrVQpZbkLIQT6rng+3UK8enBT8PSlxdKagmrLIkawpT087DmWSGYrKsJQAk6LG&#10;Q2YX/PPtdbLUivTw4DoQoFhxtE8s2iJliGrhViKi8hVY3sp1rcOQ11AHHFyJrVPhQcSadbJoKnoo&#10;PePZePpoZTFkK6LxGSnh/h8ix1E08cpSNaRZBYvyGkuAAFC/QE+8oPajkA3k8c0kYNaHI6De77io&#10;GiE/b1Sx312DWZ3IS1hKVNW8SzY5qqsLY2mp5plEckM0a6I5BOClQDdTI36j+M+9i2C22ewRI0Aa&#10;mcdR47S3k5cmqA/n1WrvLcNDV19ZVx10yT002uGtmhNRJTyRSeBYpRILhp1Vo5lYWcWZf1H2vL1b&#10;UOjJI2ChaV+X+H/Y6DKpkaorZp614y8U1RL/AJazU9PWVDv5mjRFVnWniNpNAA1HSVI93DeZPT6r&#10;QY6Y6/PxzpVmWamKtFVzl6usqIkr5o3WKniEUBEhMJCyatQDMVJDlD70JK/5/XpSltTiKflw/wBX&#10;+XpODMVVPUw1U6hp2lhqKhJYPLLF4ogKyrnqLI6yl/2vEQToa4U8H3sSGuOlSxLpI67OQmnppqyd&#10;ERUd40gqIv244q27RSQFVEgpo2R1jDKFS0eoe/avX/V/senz6voA/wBX+rPr16bJUrXELVE8C0k1&#10;NHFkDHUPOyCNoUx0YTkIVYnUVUsSTp+h8X62ENcfy/y9MGcqYDQpFSxSRVVCRkalLx0zGprYx46k&#10;RvctHAAkYQj9XkYEjn2knYFNPp0pRe4n16SZy1UsQgiWKsj8KyVEZkhemnEcZP3EccgvxIeCSeTY&#10;e0lTSnTnhLx8+mtqrWIY6SmZUqDSM8NTJ9zG1idMpEvNowbOjWKgAX9IPvVK9eCAdYqzwQRmKZPD&#10;TTTRztHTVnkmE4n1SViwygrojYCyhvUAS3HPvdacer+fTe2Tp45P4lSGA1X2lVE8tNGimZ5JG8jm&#10;IgkHU40lWJFgVsLH37rZQnHUA1EcqyhTUU0UstEJYi+lxKiBWSETA6pSwWSxN1+lj9T4iop1cr29&#10;KF6zWqU61S1JkmeqqnV5WhmFNT3p5alW+pQ24X06Qfzf3rHn0zpAPTPNVF0CP4aiWYCU04pkNK68&#10;jRKUGtUNyPSfydV+CKnT5dOBaGvTZeOnRHpJopIYZZaeNHUiJapo/BMGtc6NFmuPza/1906sQDx6&#10;c2SkjPjjWGmaLyVMNc6ytVSyxxr46YggEMTpeIE/4/j37HTQArny6aqiuda0mOWCqMwUu097SRxI&#10;wnScgXP1LSXtf6AsAPfunhppkdNi1UNVeCmYzQQwND4EJhhNU6t4ZjqA4IKg3NibfX6CriqkdPAB&#10;QA3r1uEfyBu4aXc3Ru6euaiugTI7LzCmjpIpADU42soRJDUtG4Nv3EkRiPSGVLAc+493m1ZbuQjg&#10;aU6FvLcjaXiP8Vfy6s77Up2pMhNRgpTCCrndJGlqKeA1U8ZMCVDwi90hAul7Fgl/rb3G28pp6mjY&#10;WGkevRfKzHpHFDRyh/TNXx1PgKS1VJ90okkrallF9IRQrOrfS1xf2D5UFOhrE5I+zrqstNSzopVx&#10;RwhKSiNQNFGCUaVA4skgcEA3uUNv8fbSgDC9PBekfu7LRfaVcX+5HyVcyQaY40ZnfQi0E4q7Fft4&#10;2jErRgAHSAfz7v4ZPHpQmlVqOPRNt51ojeWsFNSyTCuqIoWgkAykUEI/yuWSl9K60LPOY2jKK76V&#10;bn2rihGAv+r/AFHp7UAoJ6LDu/7v7PKvVRUmUZEFPFQrJf7iadGmpspMmPtLHBJFr8kbgnV+b3Ht&#10;dEmQK0Hr6eo6SSs2klhWg4ZyeI4eR4HoDs1UNTVlK1U6pK0MFLS4xWY1tNDFD4Z6EU1hejWQK7PJ&#10;oBjLKAWN/ajw8GgPHJJpnyP29JGfIrT7M+mR6U+3y6w0mIM/2dTGmQDB5cNHUxSxaEjjjvWU0lCI&#10;1ayIyoslQAyC/jcldXth0YcKHz/1f5adboCRQEeXHhTypxI9CeA4dGf6yx0OMoKaCoC1CwQtHJmZ&#10;4BO9Q9ZU6PA0rA+SMBiY/UyRq/Jvf2jkFTWn5en+bo0tUCLT+fnx/n0OeQ3PO0lLRPWmYUssEBko&#10;ooXpqZ4aoSUkYiYeppY7mXSSij0LyTeywqckdOlQueg/yGahqK2rkpqnG0MtPlKunry/29NHPj4J&#10;GkWn/iEireOS7mpiNtSyaR9OFK2h0gla4/1f5+mpJB6gUP8Aq/zdFc3bU0xkr0QVMFbLkoaiPJRH&#10;yR1kdOGLwvDNpVzTRxEXvZluPzcnFvEwAHEfZ0Q3LjIBzXjWtfy+Xl8ui8b0oJ8ur19LR0mUT+Ex&#10;R1FDlp6inSqpMu7ffU8KU2k+iyu5jUhGcXkFifZ1Zx0I8v8AY6D922rvXOBUH55p+VOPlx6CzDdZ&#10;VmYqAY8HkanHU8T477ypp4YihplulLHGxCK6a7XMzCQ2cG5t7P41HrSucef29EclsXHapIGPLAHk&#10;PL8zWvl0N2zdrbi2vNQV2y955/B5zHyTZBK3A1px9JTPTSrJ45zGStSaZm5IR/JqMTP4wNJmswCU&#10;ArTpI+yWlzF4cgoOJoAPy6ss6j/mE/Kzq1aHE5mroeyNu0MJqgzxVS5WLH1BIhpa2omLEGDT5Gia&#10;SQurem2k+6NcVAFadB665QbW0lq40+nn+zy6sT6r/nB9XZCmoI+0MLuLZlXkXqYGytTQasJUz0ll&#10;jkp5I9apC8l1QX4NgTc8ae4qKKK9Ep5dvoxWQED5+fR4Nk/zBPjBvCnopIOzMHEapE8UNZI8NSZF&#10;AEUTwy2CMCbWBI4v7sZ0WhYU+zotltPCbScHqB2V82Pj1t/DzZLIdp7bpaaXzxxMmYppIPudR88c&#10;kNI8kkbtpIIdRb9X5HtozLI1Iqn8urIkdKStp/y9U2/KH+b/AND4TE1tB1BTT703dXCajhlx1Pkc&#10;eKuZUKQPW1DoqmOGZmmUxAsdCghVJPu30k9x8Q0DzPn09HvtntwKx/qsfQdUqSdS/Ij5wdjUm7u2&#10;MfmKDbFNLDN4a2NY5Y6IskX3bUNR4jIzW11MoUvoGq12QezmK9tdugKQmrU/n1aw2jd9/nF1cKVi&#10;r9gp8h5/Pq5zrXY2H6p2dT7Jw2KepwmLeqhpPFNVUa1NOy+KVMtAykpHBJGzK7xrpUjS+oMSFru4&#10;ku2M0vHqXbW2htLdIIRQKPLoRKeCPJqlDSqwNNDBV5eklUj7KemZS5ozEGVYjE49MLsH082e4BaU&#10;UmvSsvgAdLmHDVskk1dTRU+URHWJCApqKrVCJJ6VYhZAjU10jMt7PcA8k+6/S6sjr3jEdM1Rhkyd&#10;DCYKhsetM9SsZneCGc5KZWdQS/KJLG76GT1RkAgE+9G0jPHrazmvQfbgoA05pVlysVa0kM8SVGM+&#10;7paY42JJftHyA8YUeQpCSpIOtL8j2nntwPgHSyNwaN0iXw8KRyZVIasZTIy11VXUZVVotb2qKeWm&#10;lrkSKLxsjRyws4dmKsQ+m/tA0ZAqenRISfkegkye3KOrklV0ienjjethahpny2SyOWhljglqcWaa&#10;zQPLKiIEQgWVyLpyErR9OqV48f55+3y6DvK0ONppG809Iad5JqFaKm8ktPR3mWrSlp61A0ckySgC&#10;TWdRVTqU8n22FDcOPTtFA/1Uznj5mv8ALpK1c9PDJK2Ticu1RTI1ZCj/AH8FZUowlMERDCJWOvyA&#10;qY9akqQHBFlT0/1f6v29Ucivd/qP+r8ug0yDJHk8bFWeCOqeNMjVLAYpYqjI0CN9uZgvpaY04gkg&#10;k08tdQCV9uqMV/1U+X5/y6RPhxqoK+nDV/xVKdIvJY2aKhkn0wS1NZUVMwhlkiaqpUedXqKWOomC&#10;61klKvGzjXcXtZ7B0Duz0laoyfPhX7c0+3j6+fn0n5np5pzS4yWBaiq8NHIagtkKWAu5LTJJU2Qe&#10;Z1FSt2B1Iq2sfe9Pmf8AV/xXDpsaSe0gH55/1V4/l0m6iroqCGtlanRg1NS0lPLLNG6wZESmqMcS&#10;0wC3KaZEhVBHrvEEIJ970Nj9v5dULKoIpjAHnn9g48RwHl03GknWkeaGJhI5oql6nwq04olr1NMs&#10;33RitIWAUScARoEIvovYaa/LNP8AVTA/4v5dUNNGP9Q8q+p/1enTNkYqmOugioJFqqispa6ty3gl&#10;eeGGhjqFMLzLEBFAZjcyQhW0LIWNvw6pBWp4cADQeX8/t+XTMisJAFNa1JPHFR+Q+z59c66h8YSp&#10;pqejpqV1VIIpHhGSnlW1bI2pGMYSlYBASzeohtJB96Ge0nPr5D/i+qsp4gAA+XmaenyHD8+uplhh&#10;WpqKiaJqesnp8hHTFpYxQGSmAWirZo1Bghd10JoAZtTcaQfdVBwBilR6/s+fXqBcseOfs+3/AAeX&#10;SfmiyTPNU1MMVDFVl1TFAeBqGkmUvJUyVMRZY4gnKhjqOsgX9vALwHl5+v5ev+TqlGrWmkH8Pp+Y&#10;8vt9adMEtRBMyZGWavjhIrErXho1qYBHVRmhehpmQAwgyKqRljzwyi/q9uBaVjFKjhX5cMfmemzp&#10;P6hrTNfTIz9nl9vSWrpWAqXhqUpJg0CNWTO0DzfbJ/k0rysrx+SWK2ppbkaWBsG9qU4itfs/1eh6&#10;TvxJB0nAr+X+UdJSp+6ooFWWZxjEmmEcz6J6ipZh6PvPAH8fndmSJ0NrEuAG9Xt8AEk0z/q4dJXB&#10;C1Pw+XqftNMV/Z8umTJpHTxUscAnpqmcmNKSOGo1wSVEi+GpKtrYOC1iWk1WNwbAD2/ECSSc0/n0&#10;kegAHrjz/wBXy/n0zS0kVI8kdVE/rqRJT1EMkLSRxwxfbCn8dvGVckKshZuNTn8+1QJfuQ4+fScr&#10;p7XH5jj6ddNJTp9jFSgGWkRzqq2nkmEsj6GWOBrAWRjoBNixv/tIsFOqvr+zqjlNIUeX7ekrWT09&#10;RCsscUslOtRUpCkcviWGyBRHO0Y+rX1SItwpJX2qVaYHn0jlqy9NjVs0kUlFLJGqPGhAWNXdJace&#10;OKNX4VPIukO9ubD+pHt0KBnpssSKHqJ9u8dGSI5EKyJEQjmZ3nKgNDEw9SkXW6r/AI2HHG8dN0C8&#10;M9Ynp5oJIg8Qx4+5IqV8plIj8No1ZkVv3rkt49KBv0mwPv1QeOetMCDwp1MplqHhYvLT1KwTOZam&#10;spnQOJ/QhrVQfoUADxqCFL8cAgaOnrQ4f6v59N0ghapFVSxPHHI3lU0pWZ6c07nUImjA1XNzI6lQ&#10;bfQXPu3lTrxp+HqOsaxTRXjSYyPKYJYAkqVUZUpAqaQdARS5lH10f1NveqE9UIp/n9euSVFPRyVG&#10;mJZvNRGljiqUDo7lwXq7/htVmUAnTwT/AFNtDdVNAT01eIRQ0oYftslalVI1waYtJrglN/0i+m7W&#10;+gt7dBqxHTLAcCMdM7TIxkqFWNpaQMkayll8tl5fwW0MCCL3IuQT7eCGuekpOMdN7zVCxtIrQU8V&#10;R4pFjkDMwSFSpjKqDpQ3ay/Q2sLA3934DqjaqZ6iSVAlkWBUeAvFGICuiCOKWS8muIuCF5JUi5+v&#10;197oaV6b6gmIRyNFIxld3WQMyOjFwPGsqnkuTb1c8eq319+Ckgt17rPT0/krNRj+1MbIqM51KtyT&#10;JGgQE3ueWIAPBPt/8Hr03L5dDtjMutJiMjTZTbz1MYopf3FElNDCI10QWhIKa1mIZ5ATdNQ/xLQ+&#10;LHSYfH0XrL1sUlQyxmULGWeZbB6piRrLXcWOpgPx9PZgoxTqnUL+KIzLFEI4JgUdI57CPUwuY6cf&#10;Tgi4/APH1920nrxocHp2xmQplmhNTpleeUy6VS6yyRn1tJMFswFrgW/P19+p69aIqKDp8yOTx6NG&#10;ysJUnVZmR4VkBqidBeWJVDqCLkrq/wAfp73QefVVUg16g4946h3EEsUj+Mu8bKI5KQob60dR6bf7&#10;c/UGwPvdB1agrXqZkWpBSxfZyEBxCVJKGojVQQ6SzRi5ViSSQR9L2+h9+602n8XSciSq+6spBRpE&#10;0GTQXZiLoVDD6teyH/b8n37HWuzoR8PlYcXTfckTPMshCywuIEeW9mmlAA5T9FlFuAT7VRtRcdMu&#10;gcAdK47xoq9JVMSFtE8k2p4lqlVYvHHBSVLgHxoCx0lrkngXA9vCQHj0nKFW6Cyuzkcx0pAJg0rr&#10;J5jI0MkQX/JZUN1ZSo4/WLjn3QyA4HSkAFAD8umsNA6sQ7+cr5BHGyranvp/cYcr9TZb/T63vf3X&#10;HHpkqynHTZXI01PUrDLHKPTIfNpaOEMTc6pAbA82UkX5sP6Nn4h+fTqUxq4/z6Z6GnERMP1csPEx&#10;QKqRqLltQHpBsQpufp72RUU6dcAjowvV+3oa7KrUklfvIasR+XVUFTTFZvOsCgeN47MzS/X0lR+r&#10;2abfAC+o+fRReudOj06EXtHfeShoqrEyZEyTx00dFIfthRxTUiRoZK6ro3GoliiWcnVdbkXPtTf3&#10;ZVfDH5/5+kNnYo0wcjol1dXLVSvLHKHnB8cD+LS2r6lY2b68k3H1NuePYaPz8+hQFCigx1EKx0q6&#10;ZVCkiSTVo1pHOw5j8Z4RSLk6QefesHh1vppylVE4Voo5ZY28TRso8imdBpspFyAv1W3+F/ewMde6&#10;hQx6pNZkqCqPHFKNK6kmcaCWUD0H8cAAgfX6e99e680swZ2m8v3CR6rsTIqqF0IslhwOAQDezf4e&#10;/de6g08kbSlgxDCViJNBeTmMJGiggAoP6WHPvXVW+Hpw8Twy0+tRGkWrySJHd/XyTMCD/rFQLfT3&#10;7y6r+DqZOBOkausNIEeJ9MbprSMElptRsPVxwPp9PfuqdRhUeqdVjjZDGZvGQrS212CN5Be9hYWA&#10;/wAPfqnh17jjruKGoqXjc0rhbFYRHOqKur1MGVrNcXN1Gkf4n37p1hRadKmgpoqYNUTRQidwEIKJ&#10;Jp5AYuy3F/ofVzzck3uNile7h1V+PUmStMRMcSNaFA8k0aLG4RD+35D9Bb6/UXuL+3taevTPhr8+&#10;maprZpARIdMsJDkRpw4I0trYcMCvp4H1B91Yhsjyr04sSgdMn3BOltNTGyI0USCLUly3qJ1KDcfT&#10;g/Tj3RQCadOaRSnUqkqvE8uqYyMkaRSSagIo5NQ0x+RuWUf4f4j3oksanrwWhr1xnmjmYqiSxsx8&#10;ZZoo11vI/qZGH1W9ybc/192T4urdc4pi5WKLQ9O5cOTpVgVOkR6FA4ZQLWP0tc39uP8AAem26cl8&#10;pkfQoqRp8M0lliQPJblIyL3VR/r3IP059p+qCnn06w0wEYEgH6GESrIGiQ/VWRVF9X9fqL/n3vrR&#10;oBnqVFIyyu0mnUjKCtkMlolBWQavpcXFgPfs9VovAefSgp38i+eGV4ZkaORo+F8bqLGF5SCCljcA&#10;E8X9qVOoV6ZIoadOtM15jWxuEI9OiBFMZiZPVOVcEAE/S/55+lvbgr8Z60Vp2npdbcrpoaqjk+3R&#10;wsy28Uv6PIdSVQlccaG/PAJFiD9Pb6ZIp0kuFqpzTqzH4Z/I3dPQXZ+3dz40U1TjZ9wQtm8ZRGo0&#10;SQQQCKthEUdktIJbSTksCTpC6SR7DPMu0xXcHi/iFSOk1tfyWr4Jx/Pren6d3jQ9ibU2/ufGPRHD&#10;ZihpayBaB4JFjl8IlaBamEEFASUuOASfwT7AlvGYwA3Hz+3o9W5W7iMo6MnQSyiNTYudToxkCEu5&#10;HGpDwpQfQi4/2J9i61NYgPTpB5dZqxV8bjxy61EQinmsFX+2CkYF73H5/wAD/iV8J7qdNSrVa9Mc&#10;TtUSNHIS0KMVI5BdB9ZSwAFgfSQeeL/mwW1AHReTWvy6n1lNTLFGZTb+wqBOLkayjE+rT70Pn/q/&#10;l/q/wp5dNKnqNgaXHl1MNTC7T2kOj1HyxH0RxlhfTc+q97gn/X9uLTy6pFprjj/q/wAnQw4mkVY0&#10;YyRFgytZFIZybh+P8Pqf9f3dm1YHRhGTSnSrVIdLWZAb6THdAQEFxbi/AsSAf9f3Xp4Urnh0nsnL&#10;AiOysrXRyGYNcBeSRa59RHHvXVJCPw9F03pKsiPq1B5I9CadAhnLEvFG5+iBbamP1/3j2muVqp6Y&#10;Smok9Vmd/NA9PlKGOOljkyEXjirIkUOKmljMlBAt+beRCrr9L3H0A9gDe6UI8umJdNDTqmrt6iSv&#10;rfPU1kNY7wiehDtpkNNUy6MnC9NH9ZPIvrZyWJIC8AWi26KiQgDFc/b5dPRmq56QWx9vY+rdoI6O&#10;SskeK8E83jq6emLS+OqKBwsto7gKwBdWe4Kj2hCtK4FaHz6vherHujdo1eMrIKCaCo+yWJX9Dx1E&#10;U01Eo8BqpZSfISFCRqCzRhyH5PB9tdpWUVz06VFdR6tI6lp6aGgpYXZE0sBJG3peMW/bCSRXQCLS&#10;VQLwyer6j3Lu1jREE+XVGroAHRssXA1VBfwmRXTSs0iiMRrYBSigE6fqePqf6exTGvb09FQkdRcv&#10;t56yOYxqtNDNAwqKhYV0ygC/o1XAkJ9Oojj/AHn2+qKVJPS+AIrknoNs5tOjoqBpcgI5TKfJCiIZ&#10;HSKOP1yvK68fTUOSBbjm3sn3COMxmvT08gA7Oq9O68pjsZS5WkgNKwihappuY4nKQHS1PO2m0hsW&#10;JB5LBWFza0O8zGMAxDj16xBkqPXqqmrno3y1TWzQfdeKungp2ankjOPMhLszxH0yOXISLn0rYk3u&#10;PcU3cZEhAxj9v+rz6P4k0IFPl0+lWehoYXhElOaeaCOR6ypqaaJxHbXU0wUrDUrGAfXcgXCML+yt&#10;4x+HH5Af6h0rKAgD06TtVl4aeFsXoNQMhLL46lamTHQRQaQGFJUqjKVdlXwizaRYNpJIBVMmdRx+&#10;Va/l/h6ZYeR6x00dLBTQ00rSzRSSxrTUeZmu1Zj56fxx1Jq7SCONWEirAn6ydVh7L5BViaAU81HA&#10;+YA8z518uHVTT4ekPufCUxjiqRRpWVNRkamGCjWAUpZ44hBagjYldMgvHc8WCsSGt7tDJnSDQAZ8&#10;x65Py8+i26gzq6Q8MORjkiiqMdC8k0ckTua9o5RRsfDItXBFqSOKJxZfJySpsLkn2pGgklW/4zUf&#10;zzkcafLpuJCvAdTqCnmV6YwUwqC/3B0zOZ6WNadyamINGPy1tDgc6ubm59rEoa+VKfL7OjJFIp02&#10;ZXbVVXPT1dTjJKajciCpix8qPjxJkT4hDU6FDpLChGoMLAEAFb+zOCYR4VqniKjOM4HmCenNGo9N&#10;69evRxU8k0aq8dSaSlko6eiiSuqkmtHLonZtUrQqp8iaTckADj2+16ZCQMAjz8vsOKZ8ulCQAZPQ&#10;lYyF8dAs9TEZ6KRailpo6isr4q6irTGZBBHRyEPGY5CyNIhaw+pC+yO4XV/RYfZQj1r0tUaV6EPZ&#10;+55DPSpi3hyNWI6fTFTRFaLFfbjTUYrKSVgDQxtH6eVupI0swAADV/tqupd+0fPi3mCKehp1ZXNe&#10;h4xucwYnK11QPt50WaWnrY6iOnjoaaoEklNPkXVgirIzeGS4BQAafyQlc206DCmo/wANMUH2cR5c&#10;enTKunS/QkNl8FqkmSWYGtjWGD7hnkxssYYSwvQzSj1M7HUHvcAcLb2RSJJWhHDj61+fTDuoGT0Z&#10;b4wDHZzsijyuUZ5I8RRPBTpXtFK6yiW7NTOFHkVFs2s/2mPJI9mfK4hXeIjMRStT/s/6uPRNdkS4&#10;Hr1c5t3PwZPzxwTK9NQ05CxfoLafowH5A4F/eZXLW7RTpoiYaVHDqpjWNQKcf9X+r/UelNI0s9JU&#10;RqVZ1jZwrXUrHIlmOr6kgE/8R7GaytIta9eCBSP9X+T/AFf4ETkcW8eNfwRvVuSHVgC8x9X7f7ra&#10;QgW5L8k/gi3tyjeH1tirNTpgyG1jncCtNVBi/mhkB/zao6uNXItckcEWsQT7K9w2sbhbeG4z/s9M&#10;SItcdAX3/sJ8JtuozuNgpoJKGiirZC8KSK3jIid5mt+4yqxKhSoUkGxsAIr5r2b92rrhGDx6QNWJ&#10;6DgePUD4wYWrqYo8jUSu6mWQRLOBrRCwllUuFGsayCH4J/2HtPybC8t0JG8un/jGk9H0hAjXSsi3&#10;QagwsSxUCyk/7C/+uT7ne3GhKA9KwF0CvDrDXPLLDESyqQR6F+pQfUPa/wBT9eParXXj15fDr28f&#10;z6b3lQxgAxhynrRGDaT9LrcGxtcW9uMy09OrFQTU9Eo+W24Tt2baktHmTjqkGvWqId4I2p3pgpqJ&#10;KmPSAqEngkX4UEH3HXMlxGlwAD0XxqzXmk8CM9V67iyVHmtzNNXNQ1iSY0U1RkYpjHUu5iuoqJDZ&#10;TosrtcEuFF2I59x7dGOQmvRgyqsTJ8uq1upulcX2d8vaahko8fX4jG1QzNVURQazM1NLpnnlU/qe&#10;RyoYkcWLLbj3a2q8SW6/Exp+VegBNceHclHyCetxDoXYeL2vtrFUWPo4KaGGmhRYoEKwxhFC6Ygw&#10;5X6jm30/Puc+XNsjs7NFQUNM9HVlaIp1gcejjYmmREHAueBcfS/Frj2LkCgUHHo0b4elQqWW9gbA&#10;EA/j8D25011xdCR+kW/FgDf/AAsffuvdJnKwghiB/X6/S/8ArHj3VvhPVx8J6CyvprTtdLnV6Q1u&#10;f9SB/h9fZbIlGr1QgcT00U9KNROgMwdlII/3u/8AtuPx7vGKmh6UilD05SUmtSF0gj8Lxp4vYD/e&#10;PakAAUHXq16lQ0ajSzsASLN9foeLHge/EAih610Xn5DTY7G7Mz1bURowioJJBGeWfxvr0KD9Cf7J&#10;+pNrc+wZzM0UVqzHpFc01D161/8AtLLvl33pn8jJS0iyUk9HDj4Jm+jwEUEU0sam8hGtXB5Itxa3&#10;uF7yVZJSy9GTqDbLq4+fT38L8RPXbalgaSCOpNXXSRMZJH8UMUl6mnilYXYcAOxFgoA+v1M9jQTX&#10;ND8uqW9FcFurFtqbcaqz0ELooKyRVIKspgCRvYQ6Y+BrAJuy3/2HuTLeJXQpTNejK5ZBH2+nVley&#10;oftsfSwuAPHFGBpGoeoXCjgXA+l/YusUMcYQ+XRMgzXoWIFQRobXIFiPr+L3sfZsOA6c65ixbgEH&#10;k8AE8cX4A97691HqmRIZHYarKCSbDgckEn6e2ZmULnj1pvh6JX2tubHtnoMIkkc1bWSCM06lLxRF&#10;7O7gf4Dj+nsE7ndRPcCJfXohmKS3Phr0L+0CkNBBGqWRIVRVWw/QAPz/ALe59iWzCrGo+XR8ihVA&#10;Hp0JFNpYC2gA+nTZeG+o+ns1X4R1vp1jiHBuBbjmxGq/4t7t17rHWPHFDIboxVNRsP8AYm3tmUjz&#10;4daPDotO/a+Sqmkji02vIouSAGP0N/6H1XPsuYawadWioSK8OgnqcdHCkkszQ6AiEhFIBbRpe5N+&#10;CADx9L/4+0UkKICzdL3kGig49E87N3Ph9t0ueyVZ9pFFR0dsfItOHQrNKVmuYluxBXWh+l739gnf&#10;LyK1iYnietw6lQ4qOtaf5Tdh1G+9x5F66vlWnmLeKmneFJBHSTkQRZOCMMqsg8ejUFYgvY6j7j+3&#10;LGQy8ST5cB9n+rj0nEBYl5Rno4X8uLetLtmatpaiqWL7ivqJ3aajMNRM06rUyZCOBAC4awb0fRP9&#10;ewMLK6WC7XV6U9fX/V9vSL6AySGU/wCr/V/q+WxTsnftPNQ0rwSa0eIOmuW6yJIutawK4LKh5ACG&#10;w/IB59y7ttyhhX06V/T6AQfLobqDdgeSJFlikX0q6qNJh1JqJd249X40kn+vHsSxzBsdJyNQp0u8&#10;bmfTrWQEiw0FmYMx4WzD8W+vt8yKQB1pqDj17ce52paB/wBxYyI2Yn08yKLsVJvwDYaj7YlnSIEn&#10;phmC8eif9h9i+mGkjKS1DkmUiTxB1ICkL+kheeCn15PsKbhvEQbTGc9OGMMK9IzG71lgEBdnYCXR&#10;LIpjdJiOI46fWFJIJ/w55BPsqO7ueJ68IEOCOjLbSBzdRSKscyxvHGWldFZY78eLSACG/BP+F+L8&#10;iGzujKq/PrQSlQvRl6amFNTRwKmlETQPHYXsRzcfX/G/+t7OoiKdOqKcepEsTsoJVWUggqPrcDkq&#10;p+n+t7eBoerEVFD0icvjg7hYVIqDbSq8fp/UHIPJF7+/SZH+r/P02VCio6fcXg9AgklFpRGqsGAN&#10;tQLMR/tufaIxqWqRnpO0Cs2o9LzH0kaOqJbkj8X4U/S4/wB9b2qROGOrqAooOl9QrpVbC1ha1r8f&#10;S3tQMY6sKVz0poLWuBx/Xj62tpsPe+rUU4Xj1J02N7/UA/8ARPv3VKefXYv+Lf7G3/E+/de67B5/&#10;s8/6q39PfuvdeX8/Xjn/AA4559+6913f+v8AXV/sSt/fuvddOb/jkfUf4/4e/de6a6pAQx/wP4+n&#10;5/oPz7917pPVEViSCLAci/8Atvr7917qDa1+SAP8FH+Pv3Xus0ZFyeWA/wBsb/Q3Pv3XuneFuASP&#10;p+CFAv8A64+vv3XupfkH9AeP6G/+x/HHv3XusMkn4J/Fz9APrfi/v3Xuo+tTc/T8A3/3jn/iPfuv&#10;dYHYXsSD/h/gf99z7917qM1uDwDyeBYc8C5I/wB9/vA917qK7X+rH6XK24t/h/j7917qO9rfXTzx&#10;6b/43N/z7917qHIV9VrfW9zZtQBuWFvfuvdQJZEH6jz+o3HHP0sR7917ppqZh6gV1AWNiOCTwDY/&#10;T/X97Wlc9Vf4emyacjk6Rdh9WB06Rfm/A977fw1r1s0pnpnqKwcktdGvzGT9Pp6lA55/2o+9oaGp&#10;6ZbT+Hptlqg30A0AqpDED0t/qVA+n9eB7d1rw6sP7M/6vTpsaqjW6hww/Gqw0/j08fT37UvTfUOW&#10;aOQ6WCsebnUCOPoy/wCN/dS4Ip1sAk467pUSRgR42t+LhrPe1yv0B/Fh7ad1QVHVgjHpcYqmit6Y&#10;1P0uxU6i4/H+39oWk1HPVxEPPoQaCEgCyABfyBYG36bD23XpxVUHpVUkQuLIb2A/P9bm+r/iPeun&#10;KDj09IlgDpa9/wA/737djFQQerDqWiq3JN7c3+n59ugBRQdb6kBR+Prxc+99e6zXso/B/Fhf8/j3&#10;sUrnr3XbObqwPP44/p711vrDJMALm1xcn+hv/wAa9stIfLrYWvHqG02r83tzb+hI5v8A7x7TPLx9&#10;en1QAj59YS9rEAX/ADe/1/2PtNJNQZ6dCquesLlVuWK/S/8Arf4fp/r7L5bhKHr2teA6bZ6pVuAQ&#10;SPoL2H1/Jt/xI9k89xqNF6roUdx6Ypq0sDci31uAvH4PsqlmJqOrClO3pmqKrU7cgcWUWUj62vq9&#10;l0zkg06t5dMVVODfUVtzyosAfpx7KZ8rQde6YZnDAgkg3vqceom/A/239faNkNO4deJJ49MdSOWK&#10;kpYE8W+t78j/AHn9PtrwzWtaDpmT4umsyBTdLadRDk/UgfTWCOAfxb6+/Io1VArTj01ivWVK6PSL&#10;sdY9AFzYpfg6fwD7WLKg4n8uqshJr1hkrVP0cgsbaSVKi/4BIHHtVGwbh00OsZykimzOgBBt+jUD&#10;a36fx7VpMVoBjrdc06wSZJypIaEsCTqVwQBawa1iPr9fbqTVOeHWiwGD0zS15MjM8ygAXKINTalF&#10;wbAcA/X6fT29SvdXHSaRgD29YFr3lNxKbMS7RtpBv/qlW5AH555/4nYjEhrXj1TxG9OvGrkubrLI&#10;SBZS/jFhyrEgEaf8be6iBa+fW/FHp1Aq6w6XYweq9lUxhhqX1ED6X4HB+ntiaIkGg4dKFY0r5dB5&#10;m8lJCJyICSjCTQxXSdQtqVlH5J/ofZS0YDEEdXjCk9Fi3tkKg+UpDBTNqd28krRKsoFwhaxvYGyK&#10;ByfauK3SlaZ6eRQz/IdVk90FaqplekbXGtZAs0y+EmRC5jVKlZ7GOdR5AgHFgv59nloAI6dGDr2J&#10;Ty6pV+SmLalmqHnqEqKqrnmSugdvIlMYaj12npuJFl9BDBbggj2ONop9N0sb+wx8uig0OJnrapw9&#10;OsMUUsUTM9AInaOMFppKClYmbQyfrUOQLlrC/tVOhpXpCBVj0Y7Z3X1NlqSOKJ4vtMkg0/Z3hq0r&#10;Z5LMIFmTQ/jI0+or6b+q9vYUvbsxOfl0rReyh6V1L1/E2Wmx0szPpkWF4oIJfGGorCSlYyFl8hUh&#10;vITZgOL+y5ryiVp/q49bEfcR69DfN1Ll8DihN53GPyOLkahpq+YTxaI+KeWqrKYavUh9DtxY2I+n&#10;tFHfxSvw4ft6UIjdFwzHXWRrJJIzR5CfJlo6tDBDC1JB4v22igBUO0RGizAObAgDn2aC7QDJFPn0&#10;9FGadAruPYuT+7q6dqSdqiWqpIIjjqaWNVljGlZaurkUsmkltTSaSFsFT2vhuogK1/af8HTjJQ6e&#10;NelRsrrrBIZUzGMy8lZBL4MxespMpEaNJxIRc2EbygLoWVnsgNtJb2gv76QCkRFDwxT/AFfP59eC&#10;KuWBr59DamOp8bWw0dDWVtXUUsVflKCGux4ejLKusQRQ1C6DMsZJR40Nl/JIBAedzJV2AzQE1/zf&#10;P16bc6iOhB3Ec3ujCU2IxmPEqU1BBO+TmpRLXTUtTTiOeZVc6ywDMIlIBUJ6hb2khEcU3iMflT7O&#10;t9A3kNp5WgpoaKmx6yzw1ayFK5ENPkZU/ZkqqSkIdZIyT5CUAZfVx+fZzFNGzVLfs/wdeZa9vRcu&#10;0NoSTT1Sx4iWOWmSlkWKMlsfF4m0ZDKfeN6HV7qPC5DKbC3s+sJlTNcH1/wfLpNJFUU4U6LDvLZ2&#10;SwdG8VfLAkcc8p+3hkaqMNLoEhraerlFkV9SoWC2W/F739iSznjmPZ+3pJIgQZPRdd1Y2vpvHaHg&#10;IJBOZoykf9uNEqAbFQtrXvybc29iCAoePSWoJ6CqseYukjOlomILaIyro59ZGlQV/ooA5+vsyRQB&#10;UdJDXpkqZZIhdqdRFPKNNgPMwP0ka/JuPoLe79e64Gq+odEKxiyqq6zLIxs10sLn6ni1iPfutHPX&#10;KWaNfI6MHHkuYigCgBLgJ+dQ/p/X3sDy61x6bp6qYBmCSN5VAVDx+4vLCy8ggc8+7aT1agrj/V/L&#10;rEH88LPIraZU0antyRwpZFvzxb3Uihp17qbGPIEAW90sNSKuh7WCyK/H4sD78eqr1KBWTwtDGqFd&#10;QYE6o5DfQzB1F+AB9L+9Gnn1s0pnrDDCZC7SlggfWsUpsPMF4KeMBiB+LkW/p731rHl1l+01kmWK&#10;Nol0t9AUdm/SzcAhT+G+vB+nv3WwKdRKpSxCvIQyKFSyLp4PMSt/T6WFz/X3rrfXYWNdMaq3nMep&#10;ndD4WKm+kW/sn8e90PHr3z67FLG0jNEja+FVbXRWPJYr+LH6/wCB9+61UdLKgwFVUBYzqNTAqN43&#10;MaxKjLqkcE2Dm/Bt9L+2nk0jq6xlhXpd0O2iI1jUv9+WsqJGUXx2uUMLLqNhflbhvrqHsveXPT6R&#10;gYHHqc+EgBWGISpJoeSJQsizCb6iNQ49IIuQWN78Xt7p4nmOnWVQOs9Fj0oaxS7voYrItOsSiYoh&#10;1xxPESdRuDpYMR7qXDDPDqycOjb9Y1TSJRy1NPLJAKhFlmmkb+HR+WK2gGMeXXZgCABZvqbcAL7k&#10;MsB/q/1Do+240APVgPV9HV0tR5/IcbVSWhqcnVAvi6OBRqoVo5ovSqzaiylhe4Kk39gTdFVhQ5Hk&#10;P8/Q1sH0ZrQ9HhxGMmp6Wnqsk4KVRhX+IUxeoPl/zdLk1eMLJEhY2MXKsLkn6ew1o8qU6EgmqvGv&#10;SsOHkpBlJafGTQrRiDHEVfgCzF3ElZVmndhpjLHyAoQp+hFz7aKUAHSyNzx6mU2MqYy8M9NS1EaU&#10;ooGaiZog95PJUVSiQoXYoSGAa3HH09sNx6WLw6UuOSmjMkEKyuKWEvV0s7M1enBhj+3jeMrUBVta&#10;NZBccgfn2lkFG6UR/D060EUEbGA+KdvtFip5DHJTVEXla8kyTENIpkYhisdyrD03BI9p2y3Tgx0p&#10;qcS00a08MAptUphnrzWu0FWunUPvZCobyOLrZlAH1PJ906916lihSaIyEw/xOWK9LStcQ0kb6HVY&#10;eRocDSLm/wBSP8U/W+n+NIKMOUmmiZpysSSVAjWamdxGI/G6kRppOlz/AGgB791WT4D06MscUlC9&#10;MlII/wDgMPDJLTVdXT1DWcoJrqrRCza2BuByLe/dJupy+JY6QSVGuVTLGMggHj0mUEQSyBQ5bjlk&#10;QFyF4t7c0YFOvdOKJVLFC8WuR4KiaKBBT0aOIGUahL9v/qzyxJuBy1r+9hB59VPEdZ4VQTlwkVQ/&#10;klmNHEkfFMkWlmxtNAOGVwTy1tILfkH24ozQdebh1xkMkf3FTFBDI0sCStNUxRsxpZbRihMQBaR2&#10;sCHJI/HtzTXFOqrx6bYVRI40NMf8mWWB4ZIzCPDKdZqAv1Eh+lgB9R/re3lUfCOtN8XXMxvJG/7N&#10;PkhFH9uY5wIa0G/kkoWdwPJxbUXHpHu2g9Vr1//Q2E3qlN5HQFQy6FYpGpkAtpYQqASwu1zY/QH6&#10;e17spBHQG6ZM7oZJTLGoSOkkddB0Ogl/zaOgGsBeCCf9a9h7J7yhNOnovh6BncE0MbSBDTy6nRoo&#10;lT0iVorTy6QRrsedN7HgH2SatLHpSi4r0E24XhnE87QFKyniZRU1AT7dzJH+2kB/q0drW51WFrfW&#10;pkJ6fGBToGMtFAJ66mmhmidGj1TeXws5Y2i0zn06XuQzNzzze4sqRsY+XV4wAwp0CecqqMSVFfH9&#10;/KqVDQvWMUilp6HQInglpZFAMscjBY2sCRcj6W9m0Jqg6UMNS06RNFUJNWyQQxxrGjwMAhYzyrGn&#10;7c71MzFmCKqyOg/Av+be1ivj7Ok7xU6HjbUtU9NSPCYZJJatFeHxxrelgl0VTyKyrJM8wI1PqVY2&#10;4uCDcQ2MnZ9nVoBpB6GLGNHIKeCnlZ6YzCJkMEUpm+2cywmSQhWtbWTcspU3BuOTfUNOrqzItCfP&#10;oxu0YIZo6SWMzvBDoiSZIkMckeoASAzAEFFK3fm4X+ntlcvnoluMN0ZrbcBBaWUKdQnkWRmsqDWE&#10;UiIAWUlSL/XgEfX3tmBPSVG1V6GTHQr441Kh3UK7MmlfIxWz/wCxHNv949t1FadLIVFKnp3FOpFg&#10;vqAjX1qv6eTqDf0P1P5uPe+lBC0qOoxooySgj0hLlTwUK/R2GkEL9fyPfuqdYpqEyRo4hUoqqqCw&#10;BCm9wGQfj6njk2P49+60w1CnQWbox6sjPJolYxyepwQsIvYPEVF0sB/gfr730XPHqNR0S/s3FUc1&#10;NVvLSeXztPAs+toZaKPWxqShP6EQhWRhzc2HHtmZMV63bPRqdVt9jYmrjyFUlLVwxLRqmqWeMymW&#10;JB9t5qt411x+jQ2heXJBHFz7QRt3Fej63YVr067DpZoaiioDIz09FGtRKUjiKVMMEHkEsikcMrWa&#10;4JZgq3+p9+U5FevS4NOjr7FdjTUkNQssskENMj1TIiJJBTzeeCRJl+pcsA4PNwR7MY/hHRVJ8XRx&#10;tmaVdv2nhtT08jNddJlVxVaCxPLOHux/xI97bh1To0e3ZDpRmWMNIyOSp5a6ettA+nNrj+hv7QSA&#10;lqfb0siOKdL2CZdFhwmpmJt/b/1IH9L3sf6W900sBXpStaGnTlBMCoF7ltOsXLajq/Qw/r/j71QV&#10;r04K+fXKWRdRC6tOm4XhR6jxZT/sCffiARQ9b6iPMC1yy2sb2Chyp4K3sBx9fbMg0ig8+mW1efTd&#10;IwOtRyFa31Q6k+oChebn211TplqZiS4sxv8ApWwUsAPXYfiw4/x97U0NenAmM9ZIHUKodVUqDa51&#10;EccaUH9PyfbyrU6+rKlDXqUzKn1bTGdPq8Y0kn+wXH0B92f4T1c9chMVOoH0spJGllZLjg+Qi/44&#10;/P4sfelNI6nrRFRTqPUVSqABYEnS1j/QXKuWAHIv/U+/R8Knz6ZIp0nJ64FirareoAal9T31WCkA&#10;gi3HPP1t7U8MDpkkgmnWBskob1O62VQQtjpubCxC31e/ccHqyljx6jPWEq6MWC6v1/tjWqevyFVH&#10;5AF1JF/eig8uredeplJVWYByFAVZCSFPqc/o0qP+Cnhj/T2llFCB06i16U0Dx/Ry7HSSSOGH9pFV&#10;hwL/AF559pzx6uDQU9enynlDkayA5A5UKbA+oah+QL2t/rn3rpX1lnbjVquRcswsHtbk/T6j6jn3&#10;ogEUPXumRqj1jSL6La2AJGo8i5AAFx+P9h+fbDkg6Rw611CrZkKkXKqFLKzJpuWNgwt/sLf63unV&#10;SNQoekFkJQmoABAQRqe2kn68lP6/n/ex7914KFFB0yxShX9USFmUaQj2JJchgTpDGxAK/wCF+T79&#10;1vpSUFTqlQuXaNvEGLCORGa/pBEYGnm30J4Av71UVp17pcUlQnp1OhJZCdKjXd76iVUC3P0I/Hup&#10;bu+zpxM8fLp0acFVazEn+tuP7Nwo/wBjyefe9dcLx6c6yR1VxYlFFydd+L/QFv6af6e/DXXPWiAR&#10;TqJNMo1BtNzbSvFr/kuP9ufe3+HpsrTI6YamdeEC3LoWf13IWxAsv+H0H+v7TP8AD1odJOsqWDn0&#10;qwEdrHSqBm4CuLXGri9zx7RuKuAOqMgLV6D/ACtUQWiRwJLKbopSZGRrqAApJTg3AFmFuD7TuKA9&#10;OqtcnpC5XIJokjZ/EGA0xTWg8chcOHOkFS2siwsCP6W9l04qnWyo49Ixsm4lKrULLf0SrLGQj67z&#10;LMphFrEakLEe0FBx8+kTChIHUOSu1RPJNNDT+gG+slI4VfRFEzyerWpOkkEEngC597oT0yVavTvR&#10;1OuVFN4brEGETq7yNGbsWJvYW0jki1v6+7AUx1WhrToUMRUBlW3jVDJ6tS8egaNWq3If02H+P+Pt&#10;t1JFB06BQU6UXk0o/jdi5ckIbi4sRpnS30H9m1/Ze4p8+rqNRp0409ctrxsy6QRoRVVEi+mqQKLk&#10;/wBAxB/pb29AwBp154iMnh0pMdX2ZVZIryOpDq4j18fQaVsbDm4vbjn6+xNYPgdMEUNOlnBOZgxb&#10;9yx9VgrtqU31Kw9JtYelfr9R+fYohz1tTkdOEcikq1+S2oArpsliCxH4P+8+1PVOspkUlFV1LaWU&#10;67H6H1cgcD6WuD78Orp59YpJLgItgNVxzpIseTq/1X+x+t/9jVlr1TpNZN7wktYN5WIF7N6fUAAP&#10;9V9B/t/ZRdxDNet9JjF4eTcOZjpNLGlVj59P+b8TIb04f82P0P19kEW0i7uakVAPVTUnT69GjxlH&#10;QYWghhjEcaRoqpYKixcXChdJ0j+nJ44v9fY9tbVYUCRcAMjp4aY1ofPpjydVj0clplLyE2X0W1WA&#10;Cq9iAD9T7N4UJWlOkErxBu7qZFW0FJBFI5iRpEsDf1Kv1vqbg/4XP0+nujozHHToliVcdNVZufHq&#10;wi1Izy8qP06gpDXJ/pz+PbqQORWnDpPJdRg0HHp7gr41pPIiJcJq0glQWtcWP+tz7TNGWfPT4kGi&#10;vr0HVTPJPWSEKWMjlywsAATwh/p7XhNEfRczEyU6UWLi1yqrW0oLEAC7BubkD688e00vwnpVEPn1&#10;1mKq3kRTo40LYAcj6gn6fS309+iSoHz63M/l0B28Z38NTMIyUZAhBTR9u+gyRVBSwb0WF9P1tb6H&#10;2e2cdDp6KbqjcfLoK9hzQ5bIzxyTU8aCeJlhiQCJdV1aSwGr6Bz6if1Ee97opiir03thSV9J8j0c&#10;jBSJTVGOo4QrlnAUqF0gIoJ+v+t/vH+PsCyDUxJ6GSBUkCDyHVOf8/7tXL9e/A/dtLgaj7TIb2yc&#10;2z3DIriXG5XGy4zJoYwbkiKoNv8AatJ+nsg3pgqwR+TyVP8AtRqH7SB0qs9rl3veINuTIY/4KU/n&#10;184fbHWeVyWbpW0KgebS9ROsNqbxPeSrZOCCx9CBrC/Ivx7MzojQFyK1pT8sA+meugvtB90rmfeO&#10;Y7GTegkUBbU6mlUCmtXBIoK1UcNRpTo9G06Kk2vjKaGk+yenpElhc1ENPOreWFhJMY5AwPjZjpPL&#10;CwP4B9oiQwMzGlT5Gnz8s0FKH1HXazkzYtu5T5fh26zK+DbihJpU/iZjQnCtjBLUqD2k1e8luWrr&#10;o6ammM1VTUtAlLRl6kOpxyKI1tTsQgXUFu/DWAve3tGPDi1CNKazUnPdXzNfn5+VejqXc7dA620O&#10;pJFqH11MiHBYqTTSWNdVVIHlQkdE97Dppdw7/p8eqwukXiNKSFmpvs5GaSWQTkaXUqpdmva4P59m&#10;qMqWocmgav7ABT7euQ/33d1lvudYLF2BhUMY6EMhQ0IKuMPXJLCuS3p1db8NNkQ7d29jZIMZSS14&#10;Wmj8VRUPTU1NWaTHKKtJ9XlRVcTIR6LxsdNx7ivfrwyXBQnHWK20gQ2SqR3AZ+3/AIr0+fVwnXdP&#10;HBRT0EGqF6SSgq6cCMB46SBBTiWJ5f1s6veQWGonUvHsModRLca+fTlzTj1Yv0bGlOhqxFHSlKf7&#10;OSVotMzmna5qSzcFXOkIfyl/6+xFt5ANT8+gTvC6iOh4q69UowGaFYirugCrqIVirl0P5H6bni3s&#10;2eRdNOiNYwDgdJfyQtCHZQr8LMraZfSty8bxg3sSbgN+fUBx7TdlDTj1fRQ56i0MqzmaRZoPG1UY&#10;BdWgiR/HeP7mVlBU/QIqE/190PV3AA7uhPxETJSKspvaIM2m5qjUpJdolLqUYPc6T9AObck+31UB&#10;aHz6TNpqPXrnPIVMTDQkZjmedQFeONgxSyqFLaQbMWuLkXHth6VGn/Vx6fVVI6hSJJFSVElQRK8W&#10;gQroYuUL6pp72sVF1GoXIINz7aaoHd1cDIA4dN6tqZxI4jjFNJLLLEUWQwab31AD6/pUAG9jf2zX&#10;z6dC+Q6T1S0ytHNGohkdYi0SMPHocFo7gg8G1iTyOB9D7TOaselaKBg9Q46mNauNLFpCrRtHNp8j&#10;QQJ5EsoU2UMR9AL83+ntgkFs9KRHRNQ64UlSkrFKNULrqkUxoEImZ21aJl59R1eRiRwbe7rp/D15&#10;008ep3m1IrCNo5rsVKSANHHCfUQFF20LdtX9COD7tw6oAOsMcdIstSVajvLHG8nieyBQ/kgDlQpv&#10;ID+oG9x6rX910p5dOapABX8ukRnF0FDIJENMfMk80MjmadGJhRBEAfSSFBP9T9LW9l0y0z5dGtuR&#10;XPSRDPPinqMxQPURyCb/ACViWkTTP4hLJf8APAAC/g8e2QOzU3SvAfSmKdBnU1HkXLUtBQmI0qRt&#10;EysD95rbyCeUP9CAChj+vF/z7T4rgdLlCijsePQe1tFUVgahl0NLFRTmk81OuuOeWXzwl+LFVUag&#10;H+upSB7c0hhnpdGVDDoE6uHFVTZKlp3XWZklqZJpTBTJSoAKipx9ZIt2MgJ0s/CSAiw+vtnSpPRg&#10;laCnQQZtMWYopBUxLRtXxPWEKYctUwxxtTU4SanUrKtv1TEMVPP6rk0op+Hj0t04r0De4VpJa2bx&#10;CbwxxNLNjpEioBJCiL5Yvv51YSwwggRGRdZc61A5IUr1QqCdVKnoO971OMj21Vz46oSSpoo6iGd4&#10;QsopJamdDNJNI13IiXyASFLBiSWtx7dQAuAenwaAsD/sdFazmMo5NNILLt2nQE00MdPLC1a0hedK&#10;iWS7BkldZX0av6re/tWq0Ykju6ZnQFdP4R5D086/ma9B1Q4lf8mSURxIszszVFE8a1XpY1IH3is9&#10;ptQYvYiNIhpIY8vNTIP+r/ivn69IFFf+K/bxznh+XSFyOLjxuZrZapmoY6qaM+aD7mZop5acrAky&#10;IraghTWlmuykAq1vbwYmMKBw6LZYgkxZiQG8/wDAP9nGK8eg+zm3hUwVeRVqXWlK2PP7bVMshgpz&#10;4mqZ4heSPwq8TJMgYEgkkn2uilIogPHP+r/Y6Lri0Dgy4PEev2HHHFcUFPn0DpwazVa10tQjU8ax&#10;ikjlp4ZIKyMxeFqRaGdlaSNV4RCb25u1rezQTELRRknP/F9FBtUdtbmo8vQ4PlxoOHy4+WU1NhbQ&#10;vEKFJhJqlolWZGxdIzy6luPoDpuSrMbW06R7UrcUoS1P8J6RSWi6aKOPAV7R/qH29QqDBSPRzFYa&#10;pZAAjVE8kZSXXNpjCSMtkQFhpXgBU1e3muFJA/kPL7emY7NtJ9R5/wCr06VVBjoUlEVXUzTxQNUL&#10;PLTxRuVIQRyyxRgXVRIOEVTqHqJuPbZkBqQOPTy2/wCFzUCvDj/q/wCL6VGC2vOalIsgrQrJAEUy&#10;IIQ4hvIOVGgMigaPIfX6v8PbUk6gUTj1uKx7v1PSvDOP9joUZcK0DCRUOXpcjS0lVR01b5KavbFt&#10;qdq2rlQBWMYZjGkaMbBrn0j2lE2r5UxXyr8ulP04jNeIIBAPGnmT1AnxePrSBHBSNU1gWGpjjpJB&#10;SRGWcPRLEZlKCnOnXp5uVv6B72JG4tw/w/6j1VoYzkUNf5f7Hn0uaSjc4uTGSrPTy1MtBJMtnp9c&#10;aSmOaGjr0veN1dI2WVdKqpa7Hj2ikI16x5dLolIh0DFafy9D5+hrilejC4rZmTyOMpMXHUuy0wmp&#10;aOkocZA2WqfsJEqWpoXoj+1HbxsrRRpKVW5Qj2XG4jRyWFK5+X+r7fy6PlgdlEda0xwFceQp5fYB&#10;69PuK259vWrBJislRxpJR1S0VJPT06SgysEjqKWm1lo1kHkcSAO9ubH21NMpFQQfn6ft/wAnTkMV&#10;HoQRwwPP7QP8vQu4ajMtNP8Ab+GjngDuKWiiMcLmOXyzw1uQZmku0bajEbBhfV+keyeRqGp/af8A&#10;V/PozjUEUH8vt8/83QzbexVBBUV1TM601Q0CQtSTy6FrIXCvAlLHCCjRmnWRqc3BD24/ATM3aFHl&#10;0o0JU14/6v5dcJs7HDWV9pFrYJaoQRSSRRxxiSmkVloqhiFOqEBWCA2dQA2rn3Ug1H7erKoIx/q+&#10;XRcexNxmirRUxQyrUtLmxZ4IpJZ5KSQU1DNPI4/dhWQySLTgqFYBgbW9mFqtQK44fzz/AKj0xMTG&#10;1Rx7qf6vMfLolO+axXwlQ9ZFV0sD4ypWShlxktXVSzyT+Wmr67KJdmjmvZzNGAniJVbm5FdkR4gC&#10;8ft/kB0FNzIMeRpFPSpJrg14n8+FPn0VfN5KlSKKCNYZayPH6Z5IWNV91UwSAmUzyKEYlArBQCT6&#10;gGBsAI4o2+I+vQOndeAGaZpnPzPQKbxiponbxEQs0XmnSES6kjd/RT/buFaNgR5At/qxva3s3tya&#10;U6D14AHr/q/nw/LoOKmhm/aECSRStH4tEqKTpYm8iELe2m/Bvyfqfr7Vilc8OkBjNcefURY6mGF/&#10;E/lWJT9zYmMMJWKRmdwNVz/QD26ChOOPVNJGB5dOVBna/GRrHK88flliLIJXkjWniuWjCpc88Byx&#10;uo977Sa9eqQM46XGA3NihUrUOztWNTsUpo9BpTKz6OYX9F1BBVPybX5HvzLqFD05Gyq1Tx6FWlaP&#10;MwVD1cGszRGGKlqNfmqGY6BWz1OkBRCPSEFlVSQDf34KBw6VCjrVhX/V/k6n4zYGIytdSwrIxgi8&#10;nqXVFQ1VLKgRadadVmdnVi2uoayqLD1MPdqHj6dN/TIzUrToIsv1VLJPXTL4SaapicwxUxYJTOfI&#10;ksdUVKlWUDQXN250ra/tQsoAoekLbcdRoeHUrKdYSwvWVjUmiOgpaXxq3NMfu2BBpamMepWBuHZV&#10;H+2ufLIMgcT157ApViK06VJ6/jz+1RPBFRUU9OZkkpDaMwU6x6qerp5StiHcEkIOL/4e2WYLJU/6&#10;sdaFmjx6l8vLoCVx9NBM0OQ8cc8MwWKOJo3SWmjNmUyKLAkXa5INre3CSRjpEI0DEPxHTzmcnBDB&#10;SiD9pXidYZERGeVpfo0jMDazgA883PttMmp6vKAKAdMNHE2W0RzrJcTRBVMcSSKGUtLIJJRpAFuC&#10;zWNrce3S2kdJ1TXjpWYLGVlDk4YiJp4Znkkiq/8ANrHTmPRPOrJ6I2Ita5spAtqv7TTMhUknI6Vw&#10;QsklAPz6NX1/hav+KwNejpm/hDS4UQiHIS1YqEMUatKo0SOhDSCQDXGWbm4AAfumXQQONc9Czb4W&#10;8TUcUGBx/wBX+To8nXiUMTYyBcarw0s4o3rpKYrkteQZkqWp0jGmRZpyCJjdlLqoA9kdySULE/6h&#10;0dMVChQMD/L8vPPn1cL8LsLS5DsPZnlgWmmkqq8SpKv7FMMYv28sbzSAsVVWlRSSNSkf6kXLrej3&#10;ccY889Bze2VbRq/6s9bMuPdYsVS0zgr44o45GsA7ssYvHpt6VPpt6ueD7lKNaKP9Xl1FLkFzTpor&#10;ERvS3DEshaP0nSo8j6AQQAL+oXP9PdDxPVdIfB6R9ZRl3BdImdKlQRF/bQjh3ikABOn63ufqSPaK&#10;dcknqywCtadM09PTBCHKknUZQAYPGQSkYlkX1nULAGxUHgAfQEVyi1NOliQR6aU6iOi/tNpZHigY&#10;T6Ej8IDEE/thdWqw+oA44P19ktyopUjp9YlrRR1D+yhaHTIGW9xGdSkeORtRLPpsSxs2oi1jYAfX&#10;2SSW8bDvHTiQ+g6aa7HqY5EuK0Eqy2skUA/TJIikAGw+lieST+PZLdWaUNO4dKkgUih6DHcFI8sN&#10;ryAzxoNCFFV4xUCZI1I4ubBSW5tq9h65ttY0UoOqm37qDoIs9RwWaaKqZWSdKgQpFomilqF0GGWS&#10;ULaEW5YfQafaT6GKPh1WSHSK9FR7EgWqkq6uMJj2iWcQsyq15LrPSvLJGto2IVUijlHIGr6n2phi&#10;HkOiC5SrHHRCOzWQRTvBTPSyVUNDUxySMZIKmOikKvQ1kcdgIpFIkm0kNqdVtybCDbQPFoeFT/k6&#10;JJxQdE73DJVNmJ5KmQ0kaXigWlshr6qF1H3QhkCv6oyGl0rZiojBF/ckWSqIB0UsKkj59HE+KuTi&#10;TORJDj3iqUnZafILQwxRVySSiqWGohChTJIxKOqjVGdI/r7NrAUm6rpHl1sLdV1K1NDTPGqzQ1EK&#10;yMHjVNTUD+JyQqj/AFwL/wBrj2PbLy/1eXSxMY6MHTThh5PRKFayhgVSQugszBgLfggf19q5RU0P&#10;RiBU06fgyyBweX0xvDIOHLLYyEfUAGwsP8PbWgdO9YZ5BpYunLMzxklQY2BuQUNv1AjSt7H37So6&#10;q3w9JDPVAEFQYhI7xCMKiR+uMupQQtGQtj9ORcE/nj3cDGekFwQVPRGO7M9X4umlqKSOBS6IsUi6&#10;vNTG1tZgcf5whndhp/SgBN/aC7hQpq8+ghdSESmnVUm6OxNzHOV9L/H6xTS1NQ0lUIdOQSM3dBJC&#10;zNGyshGlogpC/qFz7LV4UBr04qxkVYcek1Tbqq6lIjVVE1WklXQ28koOQSZ6kCCsheTXrhLMpcC/&#10;0Ivb6adPXj08qxkaQOlXjA0yLM07vVS1LCbVOVMDSVJEtdJe5DlPXpA4+lrH2imUlSengFVadDJt&#10;nJSUbTRVNXQMYmMcEiRs80sIcSSJBO/6ysnrDgAlmN7gGwYvRpkx08lPPoVcfVQ1MUM1PGI6CpNS&#10;IIdSyMJwRppyXAWIOLzmNVN3XSpub+yG5J1dP1FelBFNU00qTwvK81RHLDVU0lWNVFPFGrlPtyoR&#10;CyWLpIL30+oW9kF35/b0piNRT0PTvTZCNtEMnrQiRoIX9YjLKBBPLI4J0AEJMt2cWUj0+ydyadKO&#10;pRyEpSWOOmprxIASklP4TEx0/cRGRbl11aj+kAAhRyT7TM9MDpYSAKnpOZCptBJMGeohpVdXdacw&#10;o6zy2o5ZBGAbxyeoL9fV9OL+yq7ZjWnTcgBGrpI1MJ8c0lOla1NXCHxRExuJJQRE5XzDVCGALaD/&#10;AFUj2VlSWqOk/TBVURkrmL01VLoBqGMUskT+SNdVNVqRpAJJ5IYiy2b6+9Kp88daNT0sdr01aKh3&#10;kqG+5dqRZZkhe4YSktOA6gM5UjTIqlTc3JIHtbbqxcHy6U2/E9Gt2NQyKYJUSRdE7RMIlapaGLSI&#10;g6xWuocAckWuW4HB9jva42FOjJRU0PRiMdj51SNvGZS/NQYljkDSRjVC06OtkuvBZeObGx+g3gQh&#10;OrGMjh0p6amcRGRFVkXnSpBKMR+6swFha5tf63tb8H2rVadXChRnpQU+oxAyU/hLctGyqFWONrw3&#10;I/JW2o/W/wBefdum3017enGGnayxgHRd0LqF4kZS/ANyw+lwR9be1CCg+3pvzHUKejZo1eJJUJPh&#10;JRNMeu/kF9f0APIFx9D7beOoNOqNx6aTRuQYShEesMAzaVSRm0jyR29II5BDWPtH4ZrSnVep0VFI&#10;AIiAgEepC0WovGW+lNwP9cDkgnkWHu6IQ1T1sA9OAhkkZVaMSBpEb1qYw0iLa0l05seSAo5+pt7d&#10;pr7eraT1ykpGTyFI3ALR6SiKwSMr+uxHD29IsRza3PujQsvHrWg9cZKOUi5UAkLHZCw0qPpZbXBI&#10;+pv9SfejCadaKmnTNWY8yJKY42NtHijk9Csj8MHQggafrb6/7f2jliwfXpO8VekTWYasNxFS1Hjl&#10;9TGQRkBv1Op1qCov6l5/Nvr7K3hYnA6ZMbdNb4SrYxiSPQ2sPBGiEpKFH6JEULJqv+LHj8G9vdfp&#10;yeI614JOT1KpsNPdbRRgIzxNL41jRdb6/t3MgH0A5uFN7iw9uCA9WEZ+zqbSYaZEchUCD0IGh02l&#10;1XsyL6gPypjs35/x9vpAw49XQaa16fKejdZFaVI4JJWYpTxhfH6UurMFsL/nQ1yf8Dx7MoU0kevV&#10;6dO32d0DyHxyMFaQy07AGYLZFZUUW44HqPswWI8ePVtJ6b6nGsxUWkhSRklkSKzRoWUjSVsCrEW9&#10;J/JI+gHuyVU0A62YyOk3WbclnICwyUzKkkmmAo8sWptTDyOOb2VmUtwb29qUFRkU62iHpnqdpSXW&#10;WWHyhpFKaZDK7TyLoKyxuo0rxquVBv8ARvboC1z06IdXDpuj2AWSbVBVDw1LNTmOIwPTSSchIWIY&#10;HV+b3v8AgfT3dl81yOrmA+nWSfq+onkpDHSvG9K2uQx0pZUnkTT91Ksql3Yr6SLKRYHyAjjZRQQG&#10;PXtOniOs+O6alM5mTGVbTRcxkXmpp52fV5yv6lv/AGQSbH9V/p7ZIHl1Wp9OhIx3UuV8RjFDVxLI&#10;za/IzI6B2DRxCdBpANgSoUG3Fyb+9U+XWxrPl0vKDqnMXRvspGZXDPJESRIber0SDi4Fr/j3bTXB&#10;HW/BZhw6UEHUeQZSxphCXDhgUViokP8AbLfqIHFvfvCAFadbED8QOnmm6gqlCxiPQg0gknllHJFw&#10;LBb/AO1G3vwSvDq3gykUpQf6vkP9X7ApKfqmRLMGWN2N5JHVm1/hVYWsSB9Wuf8AWPvfhHqwtZR5&#10;dKam638YVjMFsC+mx0k/S5Jt/sA3+wt7uIz59OraMcnp8pthxRujNICwFuVF7Ec3ktf88AMf8fby&#10;imF6uLWnT3DtCnQWIBDFSbXuNLfUCwA/xNvakcM9b+mH+r/i+nVNu0yeohLgqbBbEXHF+Bf/AFr/&#10;AOPv1R04IKCnU6PD00TelVYA3ACgAFvr9D/vfurnt6uIvLpwShS9gpBP6Tawv+ePZbKKk9OBAtD1&#10;zFNGlg6D0kkWHF/wL/7z7Kp4AKk8OlAFOupFUX9CD8j6Ai6kc3/r/j7Lp0QDrfTXUWCenT9DcEWv&#10;f6gg/X/Yew/egeGadOJ0nqp7lxbVci4FgxI/x+lvzz/T2HZ6LUnz6v0ySKWcHSGQC/Gk254JH9bW&#10;5+nstzq1DgD1cipA+XTdPC1rEgKwuCBqNtWr1D/Y+0tzPp49aMNeoLQ21X0ABSHuLlh+L/0Hsjnv&#10;WJIXA6sIVHHpsqorRtZnOkC2jT9P02Yn6kXufZDPcyUbux1sxp5Y6TNayoZNTKliCAFYs+n6OrED&#10;6cW5P5v7DV/dhQ2dPDHTiItcdMBqQxKsAVBIc39WsDhgp/wNv8LW+h9hV9yEnacj7fP7OndA6wvV&#10;FB9XJAAUOlmIY+pl4UHi3HthrwLgE58j1sqD031FWoRgVuQw0IT6w7ixLMbW/wBV/wAV+vtHPOpU&#10;+oPW+miSpddILjS7MqSs9jPb1NpOm1wRdP8AbeyiR6DH/F9bWlc9M02QSz3sJSDqKyaH08nWVt+A&#10;LgEi/J9h29uVOPPq6U0nVw6TVXlYXVmMqaPS0r6WGoQjTMEfSTct9dJIH19huW51jBx5/l1asVKd&#10;IvIV0pb6OT5tCiFEa5I1hHqP7SgXABIB+ht7QtJqPHphwASR0hspkFBkAjii0ooKgtEZn83klPj0&#10;2VVexD2NgNIPPtkn9SvSSY0Wnr0iJsnF9x4vvowrSO8kkStLO0TqWJqJ0ARV4JsxAAtcA+1KMSQv&#10;SE1B+XSZymWL/YjVIjSVE37SkwqKcLaL0KNKM5AsQdLWNz7VQqHYHy6ZlY0p69IyfPWqVkTRDG8Q&#10;p6eNtDxJJr8TOyfVWteNj+fqPz7NUFGoOkxOK9S6HNRxoJEp/PC0kgV3VFbxqDHKITYnQgDAFvqL&#10;D8+3evA9TBkJRCsPoCO5dNUMRJu+uNPNYqhUDj6aB/rWG+nNTaf9X+b/AFf4Z2K8c8kciQpHBEXS&#10;aRhr8zVN2KTmIXlugACgfX6i9vbMtKCvSlRqFelk6arglJGLKagpHDG+lYx9v9uOPWCo1ljqFyBY&#10;3HtO9KdODrooHQ1KMVqIFeOrhqEFp41AZ2MsSgMdJCkkgBlJ59tMaCvW+scoViZWVhHDFeNFUxO5&#10;mW8kkrEWYfgG/wDX8c+2Samp630nsl4hKUeppPJH4vCGvGWQKNPjOi4Zl4ZASPobe2Tx6Rzcf29M&#10;v3AZmWJkaCXTUx1EMSIVBtTrHJF6QrEgEMwN7MSLe2GNT8umunBTEkcRYxk/eWaOMKacSKvqqHYj&#10;QVdbNa2k/W/Fveq0FPXq68D+XSiok8qoUaRPtQ8hrIIo5YjFM3kEMcZA1W4ZigvxYH28h1DPT2DR&#10;ul9g4T4BUFSjGSMQThZC0cTsT5hKAGIYXLI/Jvpv+AaWYPn0/wBILtfeq4jFz0NM6LVV6aKZalbQ&#10;mGGQtW+VojpUMgZVFrqSD/wWZvbvlS53ncI5ZFqg4dEu73fgx6Vz1TJ393DUVWVp6enaRKevq6qn&#10;rI1rYqmqp52gEazUwceJrUpHjHMgs5JNuelXtxypb7ZaxyMmQAOHQCvr0EFT8R49Vr9kb1p4KWsx&#10;VFkTLBh6X7JkKSGsqInDTolcgQIr+dgWW4+pP9Pcs7lLCI9MRpTpNZKrCtPPojG4ty1Qqlrqqtjr&#10;HFQtXJTwwC6rUOWlp5pAADJe5huPSCbGxFg68oUVB6EMMaOoFOmNsya2oSo+++4mqaWCnc17Bacq&#10;soMVJE7KQwiiUCZzypvb3TxS3cPPp9YVA00wP9Vf9X/FRJcnUK0zT00GPasqGWlqI6JjErRkqQ11&#10;YinC+q8S6idTDgj3vxGpTp0RqOmVagU0VVG8zk+enWrlpqh6enp5kBeNvFIo8rgEreNSzggFr8+/&#10;I2mtenFWvAcOpEmVR6ijp/vJoVuKmdImlhj1SqJGirPugJpXj0gkMxBH0+nuxlFaAdbCUNQOuDZC&#10;ql1znxpFWRyJLKsiDSlUP84dIFvMhJC3UXYabH6+Ehrnh1pkFQT0nMtUJMrySR1ERp3FM8DJG0cC&#10;KmmOed1AfUBoZdRI5P8Ar+2ZMgk9OqKfn0lkMhipHWkdVgleFryRmCUNIRIItHJjN15vcHgW9tAd&#10;tR0/pAHTjBE6KsMlBI4pqad3eOcNUTSyE+KohsOFIOlkuTYfg+9dV8qk9NRhmip2EZgIMHiby6FN&#10;gdLJLpDNdixIRxYC/uopU060DU9Tnkkp6kxuka5AQRxRwUtKn2wkqQvj0TgokS8EoQCAOCPeyQOP&#10;W6YHTSKqJIYqd4DG8BnKUzk+WOqVjrqG1CzSWAOgsbjlSPeqqPy6uEGSPLqV4RJSy6gyUyzJIyQT&#10;FnSRoi0XiYAgam9UjFTfn62J90Of9X+x/q/kKtxAHUFnh0UjGR40mdtHpCMgjkIWOoeLmRGN7uOQ&#10;L8f011tlznqO8pLSsZaOiMkrloS/lpHg0iIOfTfyNz9ADf6+/dWCkmnr1wlq6hqSoleWSoeJlaLT&#10;JrV5oG/aqIxaxFzoGsjgA+/cOvBQGocdNckkmgedJo5xJJLqMaqxQxgFpU0gMF9Wmxte/wDre6My&#10;kdOeHQgjhjpnWQ6fHDrkSTU0sbMNDiM+lWEa2JF9VjZbk2+ntsHy8unyK9WifypPk1U/G/5JYSky&#10;Nd9ttTfUa7fyZqqqPHUdPFWzLNBW1rSfsvp02UXB9XBBuCHOYbZ5LbxIxWnl0bbDdpBuSa8BiV/1&#10;fn1uf9pNFuDD0u4qKpj/AIZXUNLUOAC1PUURQATqgW5aVbG/10/kke4o3eB2iLU9Opx2Vlgl8M58&#10;x0VmrqZad2aWlpKGGWMR08aEzPA8N2/ympbSf3G0m0gA02HPsHNCXNKdDeFs48+mGGorPtZHejp5&#10;HelnihZHj8sUtWpBqrlQC8hu0YtZG/1vbwthivSgkDJ6RGWE1RTtKa5q1opYI3moI2FPNeLw/ZvT&#10;MB6OdMj3Uagzk+1v0gKcOqeMa44dFi3fTR1EldWKooKrEvUU9RjWjiyNVVYl2MlddZQvnbykFpFv&#10;oUL+Bz6O2I7QvHpUXBTPADoseegjSqiaiop8NTVGPqKp5J4BCjWYPKqwEhmiaOwEdPZBISGHF/aq&#10;G3JHfn/J0hnmRQNA04zx/wAH+bpEYrY0uTqJMbU0tccYWpXys8MCRh8m73o4siKu0kXlsfU7CABV&#10;JDFrAxXb2c6ukAuVpoPA8T8/8P8Ak6FrD7Eq6OkSKpiMbUMtLTzwrUvFUQU9OScVHHVzxiNyrlP0&#10;6hICCAtmtY7YQcio6eS8rQDy/wA+P8nQ7YvbaRYWB5cQiVFN56Sox8crq9JDLL91UvKYxpdGn0uY&#10;gACfyPp7QXG3jNBQ9GEd6oah9P8AV/PpjyuMo1cVq0VJNPMTE7VjvRUcHjTzPI7xBWikSUhk9J1E&#10;aSR7ZhtaKD1eS7Q4HQe1eHiAFTOtJBTQSTZCmr56IVQngEXgqxmhbS5uFupUmxupIIIMo4CoAHSG&#10;SYMcn8/P8+ge3FhqKoYR1EEMNDi4Eq4MhUJUxS0qzm0MAiisyrUIFc+WNkNrsQD7N7WzBrqHRRdy&#10;8F9PP0/4voMKzbMFbOJKvVDJTGWNVXwqtRjqn1y1odQsaQawreNVCygkaSVv7NFgRFNB0VyNrNSf&#10;9X+r06esPgcHiaCsjpq8UdTHkYclNIlQImWkhg+3qcbNiE1LTrUBfGJZvLqZFKgXuN9eWNFB0mhr&#10;/k/l1lqUppaiSYU6U9VC0sKmsqqGjhqH8ImWmFQwaO8YF4ZyqmzBSbA3sGIFPLrxUE1OP5fz/wAv&#10;T3iKioEVOIcrh5oqiiqdcdKgpp1qlBSKsesvxJoujCzBiqugsT7pIy6eHVlwuCP8H+r/AC9KZZoB&#10;SrQZHH4fI09LW4+KvqoKWLxtRywtDNjXiqVVI4wzh2ZQWe451c+01SDUHPShkqpU08v8Hp04YzYH&#10;UGUzlSJsF95KgeGnkonno8dCrqP+URSECxkFoVWwYnnk+3FnlGK4/b0ik26ykOvwwSPl/qHU+k+O&#10;XS+WWnqKvHzV001RlzlHbcVXRPjoYQAV0ShiZBc2VEuRwGvf26LudPgen5Dovm2HZ5jqlhDVr5/5&#10;P9X+dY7G6S6F2xXY/IUm0aCgx3haNZq6paKvkQkeDIV1Bplkm1H9HmFyDe4N/emvLlxRpK9Jl5d2&#10;OJg8duoI9ST0fDbWIwgw8Rx0VImLiijoxUHHx0Aakc+aGN6YldbRS6mBSwcXRtROkNxUNTxPR9GA&#10;sYCjtHoOlguCo1jTKAU0elqH7uAyVcgmgp18cTwUSqWEej9HidDzpII+qhQCKnrQc9OeL2Q8FVJB&#10;BDBEqxa4WjdYaWvevDTSVWQoI0Z4QdR8bubBiDoX6+/CBemzJTHSggwFRTxwUsdqWcztJQrLStTw&#10;vTqhvQ1DgavCHBaO5uOBxc+/FAg6prqPXpPZfCtC8OQgxUuTyFfkllqJ5Y40gqMdSQFJqenjI0CV&#10;AqhTKAbf1J9suKivV1NRjpD1uDFYkUtRUVeQraWBo4Mk7GljpmZzVK9UqERa0UofIACWsBewARSL&#10;5+nShH8ugs3bBkUyVJVrHUTQ5R6yrnnp6V46uHIzU4onpYo7FSZIwrISdQKs4BsR7QTefSxDVei/&#10;1dE2OppatqWSKoSavo1/hk9LUyVks0XieENC6tBIxImdIwhbSztpv7RFenlah/1f6v8AZz0AW4qy&#10;SeqkxcFZRRfZS00dNVq89PHQz/bmcUUTsAahZgSZzEXsSQLj0+29NCTxr0oqa6a/5PL18/nTpLx0&#10;eQFEPMz00EzVD4yOY3xriqXwZJX1kVQLaVWCUx6Yw36bsffsVqc+f2f5OqGpNDgeVfP1+f2dIqrg&#10;iqGwtHHV0dI2Qp6x8hPWQ/avSGlfRSUCyoukVJAYrMLEkHTyPbgHFuNOA/y/7HSJwCFVSM1z+dKf&#10;b8+krvGsonq/uKfMxfeNHSufuqVquiZqUeE1ePqYlUxOQAJDICRpFgST7vEmNJFB8vn0kmZdRaor&#10;88j8j5H16TtFjpUvVzQUbfcI+SeCMgUC0KRFBKkkQISVohaG3NyWIFvblF8qenz6aoafz/1f6j9n&#10;XFsU01PNDXUkMFOk1dGmPt4Y8e1Yolo6EeZf3J3PqjnVXcryXW1vfmUA4/b6+v5D062KU7hQCuOF&#10;K+X218/9RxyUUMclNRy480UlPj4WivUSV05yMRutZkzErsz0w/sEeNrKrC300o4kGv5UFOvUWoXg&#10;cfPPqfs6aquOGvOTiq3gokoah0q63EUXijfNGmC/e1TWMC+bUzBFhk0oxFrgEbClfh8/U+XoPP7C&#10;evMFeuoigrwHnTifIfMU6bHo1r8m8EUFIkejFtQTZeCqrcWoMBinaBZUDSQ1TBijQIgUkXCi3vWA&#10;Bn14cePy/wAvWtCuaY8uPD+YGD8qfn1CysLSRVEcOQZIRTKKKheAT+Q0kv7VR6lEmhpBeDUzJ9dI&#10;4J9+XHlnzPD/AFfP59NyJxoxp5CnD/Y9OkrU0Wed50pJ1qpjHLVV327RTUlVBVTJHDS11LINR1yA&#10;nwsLr9AQPbymIeVB8+Pzof8AL0yySD4TXiT8/kR/k8uk5lKicVVFj6szwI1XNJHWlYosXkYo2Aq4&#10;p42QspDppiVxYNa35Pt9AukkAfZ5g+XVGb4Qaj5ngR54/wBWek3WRST0bNVpFWRZOeaiMMkqieqq&#10;ZZRPV0oWNCtiREVcAcgAHSfbqUDUXtp/g/1V6TOKp3UOrFPMmvn+dOmOtoKemVEipJGrKaY0VXS0&#10;sv8AkRai/cCTSuH0sgJ5Yt/qVJHpD6nNQcceksqqKCmRgjy/1Dh0l5Y45oqxqqaCoojXxSSJN54J&#10;ZoEBFZAainIsqB9USaix5sLAD2qHEDzp0lehXu4V/wBX5dJjILEx+8eWlheGSmaJYY5KnVRJN6YR&#10;A4VwbEKIzGFNvqCD7VIunBHHz+fSaQAHUaClP2V6xZATNVyQ1LzLTk1ElKD4J1hqyupg0qD0kX1M&#10;hOm/APPt1AoXHGvTD1qdXCuOk5UGHwI9HMsKshhFGiIx83LSgAr5BI1/UP08cce1ApXI6TNp4Ify&#10;6gVFFIn21LNRaPHABOrVNORPNMC1N4mQEopFgo/wHuykHI8+mmWgAIp03xiRUhjp38DSPZxTaYZU&#10;gMgtKmsWLq/Gq/0v/X3agrXqlMUHXOeKWlZ4JKqF1cuQyCQtNre0dUfIptKrcaWAA5s3PvQoc9aK&#10;08/9X+frhTUskUkbFpRXiOVpYapy9OY0BKVJ8f8AnFC3CqlyWH1NrHeOvBRXz6xS6KpFmiEksdTK&#10;BJC8axtVpA3kZooIdPoA4KqR6b8E8e/AU4+XWiAQCOo1TELmWncRPTyGV6OlL6oopRoOlmThrEel&#10;+SL8+9inn1orTI6bamMxNKaqZoo4hGTGpRFV5fQkbW/JHLEHjj24tCceXTbVpnprkeWWOpdnqD5I&#10;44nhjhDxPTq3pZ783/x/Ht4KDT16ZYVFOm5i0c8o8UxV18I1aEuAC6TLcHlTwB+Rb6/X290kKkNU&#10;/wCr+X+r+QgyNOYoLMJIRIytYMHV4PUpk1AAG4v9fV/T37qjV056gOkklOCwgurXD+QjQZCbGyAA&#10;/wCNxcC3vafEOqDrksutXSSCnncgf5U0lmiCjkUZjsvqv/aY/wDEl5/hPWz1NxCkZF/t1ZtJhAu6&#10;qs0RT1eaV/wR9Suo3/P091c5FemnUAah0JWRyWTp8KscGSWspoFlEDMgC08QjJamZSoYq311H+1c&#10;+6IBqp0jqRkdFkmqJJMhLMZNBYOg1HUwJYvZTxwDyR/j7M1FBTr3TlHCEjeaKGWoh/zllVm1zrxq&#10;UC7W/PHvfXun6hMUlNM7U6zSKQIZDJpSB7g6Aq6Ct+btY/Xj8+9aevdT6zGKWjq4nBqKlCZZ4VHl&#10;8ZsGjCt9Cp+npv8A4G9ve+qA0anTJTwCjeRpn9Mh+4SN9LSP4zcISv0JF7EfTm4HvfV+pE2SWUTF&#10;PEl9AaUEAi5DWj4FhY2A55/1veuq0Gqvn1H/AIjEjxjQrLd2jZkujyqP2tQb18Hn6AX9+683w9OE&#10;VfPWQwKruYCwJAKaYnZrSuQy3J/ABB+ntxC3AdNjqMXXzOZSTAdQvHpUsY+CJDpHBH1F/dX1/i60&#10;epmPWmaaTVThqVyoKM58YjJ40H6lfp9ef9h7ci4fn17NMdLr+FwqIIVSmlqNcYjvIiy0STSawZ9P&#10;Ev1v6g34tYXPtWqA46TEljU9POG2tQV89XTPJSfagVkxqI4dBqRSLq0yxGw0hzZb2Ckn0k393jiR&#10;sHpuR2VQR5dJep2q0EjzwqXVfI1ZTo6CZacG0aelRYLwQ5/H4t7r9KK1HD+fTnilhQ9DZsXLx7PR&#10;pqeppMYxg/hyyyoKqpnp60K9SKecAEBr+tjYrc29mVsRAcmn+HouugGP5dBB3Jnoa3MVb0LLJNoj&#10;hqCXLL5SgBfzN+pfyAD9b/n6Fu4yo8vZnpZtyUUVHr0Aa1beTxwwBhFqA1OGaRGHoDN9LN9R+Tb2&#10;XdGvUafJTyK8Uxjk0Mkhh9Ka5GBupsLXSwXhjcf4+9U691npcfLWxxSUQ8UCzkzsNccMSjlokZ+W&#10;P0Nvp/iB7317p3jf7aiYrDKkep40qVRXkqR9GkMhGpQ3KW/w+lufeqZ61QVr0l5HWWZhHC9OAgMQ&#10;ILPIAf0OzWF/rYn3vrfUlUjVkkYNEWJRYhpcM8f7gYgcfgaz9L+/dVb4euYdJ31AAToP2oA+ptUt&#10;zNIVIAK8hRfm45966ovxdRlhJZQyqdQdWZB9ZeQI2Bvz/gPfunGFRTrLSU72aWRVXU8cQuiNNM2r&#10;0+sAcKR+F/1/fuqsOA6foaeOJaqOVpKmUSqY2iKoY9ZDJIF5OkWswB/xI9+6pxFT5dYaiomHlljd&#10;FTSItAKsxdv1kuw5J4IT/ePfuvKKmh6gx1jTF1dEC+J4XZm5nb6Fjp4LAX592T4unNIGR1FZGhRt&#10;UWsKI44gsvpU3vqVPzx9Cf8AG3Ht1/h631IkeUFNE58gCOA+lI1U/SPUL2sbFjb2x1pfP7euM6SO&#10;8XEdQiaV1kLeQK17MY1AsP6kE/Q+7j4T1bqR4mkasR4yalDHIjNoECBrtI1k4NgfpcD8n3Xr3Uki&#10;OOoVYVRoj9UsqMjMf85GUFuDyAAf9f3rqrfD1OipfE7aXeaTWOGa8fiYanSdSBYsL+on/be9dNAV&#10;wOpnk0CI2AijL+OIo91jHqYU7IOX1WuzE/4H37r3DqPSEyJraJpmjmkKiQBZJgxveN19JVTa1+b+&#10;/de6eQAkUsSMhaW4eS6o6IRbVp+l7i+r3uuOqaaNUdTqWT9tYkhlcyRm2m+qUxkK+m31H5Xjnn26&#10;jfh68UWtT0sMVUU8cgjqIQtwGbTJ5Aqnlkike1irAMB+D7Uo4UUbpLMpFQOh72Nn5XqmjWoHlqZI&#10;KelatkEyaI1LpGrQhTGVkbWxNw/pXm1/dZV8YUfh0STwgNUeXHrb6/k7/JubcfXMXVmZyaV2T2/L&#10;Bj8fCyJHU0r6PLVUZYqB4yDZUsbi3+uYv3C2a13MgfAx/wBX+r/iheyvfClNqRg5HWwzivWiyFVA&#10;MZYIvDK5N3jluLL9bL/vHsQWrLoBr0dadJr09TQwyxMrs129OlGLxED/AHUwI1Aj63PN/wDD2vU0&#10;NemXGoEHpvjpIKSWxeTSUke5VAGt9BxwOOP8Px7VCQMM9FzKoNek1nav7otEsitdQ0ehQ7kkadUR&#10;5u1vSR/Tn8e6tOvwjpHL3HSvSk2xgYIVikkUxlBGDF6SqSOL3Ril+PrYgfn25HOGIA6dhtVAqf8A&#10;V/If6v2AYKGmpkQ6AfSoBNiLAn1aSBx/r8+1PSsIo6mzhFiIVUtYkp+tdJFtROm1/wDA+9igOeqO&#10;KcOg0zmS+3jdkKmSUMDo4CMp9KMGBNmHK/j2sRVbJ6Sy1Hb0WPsDMzyU5io6ksA8jxsVMgICHU9T&#10;wCArAKbWuLnm/tPdolOHTBdkWg6rI7pnqciJ4pKiRRJFPBMBHJFHTTKTHQ10X0aMg31OPy3uNt9A&#10;BNP9WerM36QPVWm+sdE8jmJqMlWk81RVS2aCpklMZnFOeVV7NoX6lrHj6+4l3KSkhH29KIcD7ek1&#10;serTH5qjqfsoqOqxlXLPi8qfKUpiItNe8yRAJNHqsxjm4/Jvb2jhk0ODXB4/5OnH6uT6Co8buPDU&#10;MsM0E0tPJFqfHpCxCTxh56n1fmRj6jYn62B4sOtkVJX6eQinR+No4dFajlVKaJafzmdWeGPSygKs&#10;ZCEFrW1auBewK+5Ks100A6o9M9D9hquOaGDxkRFUBBkstM1+VIA5uLkqirp/B9n8ciBKnp2Iquel&#10;e1RjqWm11FfSqEsHDzRysWte4FgtwL+m3H9fbct9bxKSzcOnjcRjieiU/ITvraGzMdLTx5CKerZ/&#10;BDHGQJCTyBoT9SHgnT/S309gjeuZIlUiE9JnujK2mPh1Sp2h2plewquteCgjpKX7+eGNap2hqI6k&#10;G6SSRRegKyg2B5sBfn3Em5XRuZS5zU9HNgKAM/SFxeFTIPAsMWRrUmqixkaKP7eWpiURvKDELxoq&#10;ElSLi9iT7I1sDcSE049HzTIo6ESj64gNLPVUwnyAyUkEbn76oppXpaaYmH7avo1eLza/1ItrrYMw&#10;PPt9uXnb4Qf8PVDe1w3DpFbg2FkIjeSijgeKqhmio45GkqKMUzlRDG9UP25OfNIkahnFx9LsA9uO&#10;w3EJJA/bj/Z6fR0dajoP6hMtjqwtlkHjjdqeiikjeGWkkL66eqoXSN46VpLMdMzaWuAPz7CE8Kxn&#10;QBnzNKj7M5P5cOPVuolTj6etiopKB56OURLHLBVSRy08clQ5LVNc5ZhFIE9ZMb6PzpJt7TEHWfE7&#10;vs408qeo8qcem5EVjXrhHtaClQtULRCOZZaOAxqJsVHBI2uV5miAeYyMNcckhI5vcEe9B2JxUkZP&#10;kflTyFPQdVEYTPS42313k8lVs2PxtMaylqfvKGpBNPHHAYbLCsVQNLQMAOGX6i4PtfHqdajgeI+f&#10;2+vSq3RWNfMdKrJ9abgNTJ4KeWlSSmhaoSFPvY69pJPJNNIdKaB5GtZSfTa59qoo3/GCf9X+bpb4&#10;fQLZza9Xt7JTU9LSVle8VTNJmII66GsMK1EYU/wqKVY1jaNuFUuB/qQxF/ZwsErx6yuPKop+31HV&#10;/D059ek3Nj6qpFSaWGroFKxRpKIJpMvTlfVWVEeF0NLCzAiN6pbj6kBvaGaMrkioHkeHyqfMegPX&#10;qVBoOo2LAerjPngpTNUF6Wko6iOjlfIxxlGqAZCElMyg6wbnULtYn2hdV0EnNOJIqKcfyp5dJm1V&#10;x0rKLLS4EaY6IPLFHT0RNMzJ4qqSTS71cafst54jpk1ra4uHvYeyi9tFnqDwycj/AAeeP9Q6LppS&#10;melhi9wLTF6GWVpZoa9JYjJXJLR+RgUgk8UpUtIoLLqTSgBsAfr7CW42LldaDtpnGaehp6/PJ6QS&#10;XToD6dGV6m3lWYbPU1Zj5ZY/MZYVhYsiCniXV9k8T20AuC4C3AvwefYKnea0cODkUz86/wCag61a&#10;z6qk9XP/ABq3HW7gxdRkshVo0tQomQxpaNOL+FVP6kBHpN7fX8e5+9styuLmvisTSlOlEUjSy0b5&#10;9HDp62BDqMkA8tODaUoGPPOlDdbf4Fv9h7yVt5o9Iavl0rZfTqJPVRpoDyoqyEtdisT2+n5AsLHg&#10;Dj2ZRyKRg9MmNevU9TTudLz0606R6vUyqrsD9TxY2HH19uvLGBqc0AB48OHWmACUHRavkN2JiJsF&#10;kcDi6iKrnakFIrqVaEu0Z1xs7XVgD9AQLmw9wzzrvFtcSNBAdQXGPLovkHiGnl0E/Se+RtzHUdMT&#10;MJ441Samen8ZUqmlpBUSKA5Y3NwbXNh7DOwbn9E4av5dKYY6mpx0PlZ3bQeMh53piFbQHZIyQP1A&#10;NYXa/wDT3Ig5yQgDpSUUUpnpjTvvbxjdpa92giJUkuYjeJbuiRpdgp+hfi/+HtXHzVGR3HrwDE0A&#10;p+zpnyvyc2xg6d6qKkmllnS8BmjBIdk0xhozpIV7WUqbn6/Tn3uXm2NQREKn7enlgMmDjqrT5HfJ&#10;Cp3Tu3HVMmmGWlpapaVYKlaqgKSEyNRVBYKiFdIIYBm/Gg6bAHXl1PfTNLMaD556ZkijhcMp6J/u&#10;XvzOCk8WMaHG5CupaqOranxEeR11Bi0BCxSBkgIsJWMKhvw349l7WettTnGPOmK/6vM9JLibtKjo&#10;QP5cOGra35GZDM5pI4qrIYueoqJuYJjVyzAszxHiKFxbRccnhRx7O9ogQ3cKrwBx/q9egVe2tbhX&#10;PmR/h626dgUwhoKSP+0IkBIFgeAR9QObfU/8jM82C6YhXoVW4UIKeXQ+4xPQnFgB/hcD8H8+zgfC&#10;OnX4HpSqtxe30sL8f6/1t/vv97901151Gg3AH9f6n/Xvce/de6S+UsI2/I0m17D6/wBk+n/ifdW+&#10;HrYpXPQM5zLU2PnP3MiRIzelTYXKkfQKCf8Abeym4mjifuNOqSOqnpPRbipJSTDoZGtb1IoLf4tf&#10;j/Yj3eGVX7lz0pTuAI4dOC5dXIUj+hAA1C45/P8AvX59qw6nq5FDTqT/ABOMMCzFQPwwAF7fQ/63&#10;9PepGULnrRBp0Qf5dbgyWZwFRt/GzCCmnnhir6p2RYoIA+tZZZBzpBW5H5Nv6e4t5uvNaGOuAek7&#10;xgsH9OqYd4UmL3DX122duVv8XrVXVW1lLVRUtF5YX0NFOCLuCLrrS5BI1MBf3F2tWkxnPSieeMgA&#10;cB0b3o/qiq2xQYCvw9DLQNQ4zxvSnIeWeaKoYtLC2hdIbUSTwA35J9i/Y7KYuJQKHz6vFE0ncOHR&#10;39m4CtGRpa2NGiOoLN5hHA0gA9LxxRXUJfjkkkke5GtYGrnpTcCqBT0c/bFdIkUUcgVdBUfW2m39&#10;peB/tvYmtgABXpAFCnHQpUdfG6r+4WIAPqFv6m9/a5Pi6t1PNbTIGOrUQeVHqtc39unh1Uiop0gd&#10;97thxOJnlMiRXicjUVBUf4f7AeyTdr2O3gZy1MdJ5mCKR1V/gdyPu7uHJ10UrVUGPqfHqn4V216n&#10;ZT9PrYG/5t/h7jezn+ov/EBrQ9F9jAGuGnbj1YrgDC0EJUBS6IxA0kKxT9CsPqB9P9j7kyEgxinR&#10;yR0IePEWkKUUkKur+0b3sB7NI/PrZ6fgYI14/p9AFAvb6H251rpIbky0VHSTMCF9DkAgeri+kAfn&#10;+h9lty6rWnVH9Oir5PMw12RqHnF1VmjA0lljdzpUSAABSPzf/X9pI5k09KYoiRUdIrs7em2Ou9mZ&#10;PM5icRpS0rli5jbgqWZ0Z+FVgLKfYe5j3uDboKDLHh0nupWhUAcetYn5Y/N/Odi5Gs2v11QVWN2l&#10;/lJjrqiBLmeNjCJY5YrSi7DV6bKR+onVb3FU80t+fEuiKVwo9OjOzVmiDOCK9Vc1kOar4JMwYZTV&#10;VJSOrraibSatKiYipnJKnwjVeRl0lmXhW9+BjVtDcBkD0I4DpU0Wehs6f7Gqdp7oo8pT1tS2Q+9h&#10;oaqopfuInq1qAPE2KeZRe6qEkV7WXi/5Kd4qOCuPPFMfI0+3qvgKrBx5dbDfRHc1JurCY5Y6xqfJ&#10;0axwVWMFTR1sVM3jvrhmp7gIG4KliQfwT7He1biqxqpavSa4m1t24pjo+HV+6ps3k46eUROaZGkd&#10;5JWbQ9yruhIDWA/1YH+A9jO33AuFA6LZABTPHoz/ANxU0oheOEglSyMifpVv7DHkH+gNufZqXOmv&#10;WwKjPQebmfN5apWmjp/LTlLSvDfRC7G4UgW+v9r8eyu8E8x0gY6qYwTWnQKZvrPM5GvjFXCqwpOp&#10;N4xJqj+gSNyAUS31PPsgk2iRn1N0+sZYY6VtD09RwxTFmFVHGsUtMpjKoJCdd1kS1yD+SoPH59uf&#10;ukAd3VCCDQ9GM6+xX2MESBGhWCy2JVixudNmT8D/AFJ5/Ps8sIgg0gcOtdDKNRAU6ToADvc2J+qr&#10;Y+z2Iefp14dQWqH0sEZdRNrFTyb2FhYe3ut9RgTJWQsy3YfqsvBvwTYf7b25J5da6W1FCujWFULw&#10;Lafob3+n9f6+2dIBr0064oenujju9+AALWC/Vvpx7dRfxdWVaZ6WFJGf63PpCjk3t+NPtzpvpRQD&#10;SLcXsORxz9SPfuvdZS6j8/6/+v7917rg0ij8gE/0vf6fn37r3XAzIv1/Vybc2H5t/wAT7917rgao&#10;C/0B+n1P5Hv3XusTVYHJv/Tg3A/F/fuvf6v9WP8AV/hxmuBuL/p/2/8Ar+/de6hy1a2IHH1H4uB+&#10;T7917poqZgRb+vNv8AeLmw9+6902NKSbmwX/AI39ffuvdc46lb88fj8cj8fX37r3U9a2MDki/wCR&#10;xf62B49+6915shEvJPH+1BVuTx/sffuvdYHycf5082BuoH+IJHv3Xuo7ZONSRdP6XAAB/wBcH37r&#10;3UaTKxjglb8AD0f8m/i3v3Xuo/8AFYv9iP8AFPxz9D7917qO+Vhs2okknn9F/rwOPfuvdRZcpH/Z&#10;5+p0/S/Frn37r3TfJlUA40lrH8kcfkG3+9e66lHXumepzSrqVmiB+vqYBR/QHULe6mVRjqpKg08+&#10;kzW7hhUMVqI72JsG1AEcm5C2/wB591a4QdeIC8fPpLVu7aRGZjOLaNbtZHXSv0IYA2/wJA/1/bf1&#10;aV61WPpHV/YWOp2YyVNMqL+PKmu7fRwJLXH9VUm3ujbhCDTz6qyEZHQeZXvba2PEjvlMXEEkEbPN&#10;XRRo/wDQFrk6v9pAJ/2HujX9OHTOo14dB3X/ACs2HCZxFlKKoeEJE4pCHIYnlgRxx/bJIP8Ah7TS&#10;X2a9PBGOaE/b0003yqwmTq1oqCGernZ/GFjjEd2/3UAJOSjcaXHHtO183l1YQPXPDowW0d8VuaWE&#10;/YSwX0axYOqFgD43kUfW1jb2hO4yu+hulTRALk9GN249RMkRMA5T+gsQSbEqFH0+nswhlZwCemdN&#10;RjoV6CCbQpIC/wCpBX8fX/fD2rAPTiig6U0EJH1P9kcWI+p/Ht1ULfZ1anTgAbWt9bC17j+o+vt5&#10;UC9bp1nRbm30/wCSf+I92691KCkAgqfoOf6W9+6912xsLWA/PJt+P7Vv94t70TQV691DkmtZR/vH&#10;4P8AX2mZqmp6cVP29Rna55IJIJ+v0v8AX/intFNOQOrkEGh6jNKqck8fU/Q8W/p7QNcUr1XHWF6m&#10;PkA2JH0Nuf8AEW9o5LhTk+XXumqeq0qTcc2vYC/J4PPssnuFA446djAIIPTBUV4Y2szEn6CxFh+f&#10;ZNNeIw0jj0900Tzm5082X6Djk/63sveVgaceqyfCemySRmBu1ksLhv6kfTn2nZvNurdNlVKNTWUc&#10;AE3IsdIva3tiRgx7evdMk86KACCWI1MOAdRNgW/1vbbUcUr02ZKGnl0z1FWAGZUBUAKTbT6R9QBb&#10;n/D/AHv2xpqM9VZwR0wzVY4YCzNwoYAAc2F9PF/yL+2WCA0HHpjsJ+fUKaqMalxd2F9N2XSpbkKf&#10;8PbeRw6bI0npgmyL8iS51EPZWOldH4/1r+1Ubuooemix66SuiZWSSAM7sGLKPTqXnSWXkX9rI3Rh&#10;SmemmelfXrlqRjqiOlVOqy8JqtzqJ/P4/wBb2sSlap+zpkksanrmis3kd4hG49J0stueRZX5Fxz7&#10;XRIXHDrXUhfTELrGQwN7Mreu1lX+oJ/w9q4oqKQRSvXuPXLxMsmrSyh15CtYlQRcA+7CGhx16nTf&#10;lAxp2eMuwQ8qxCvpJ5WNgLX/ANf/AI0GpY/I9KRXSKenQV5qpERkRnEbOrEo6jWEYkNrv9Lfk/T2&#10;TzxfqnpxDQUPRet5UL5JGLVCufGQ0p8eqEK3AUL6SH4BP+A9qraPXjp9CdX2/wCXolW8NpU2RylZ&#10;LNQ0tWJamemgXJOIzTzooElNOihQdQuwaUt+AFvf2tRXHaOHSuWYRoqjy6qw+XvVNHJJTyYikZZW&#10;pXBmp6WogKTLPoSETqhBdVBBfQq8Dg+xltEtI6N0oiutcRU8eiA4bZifxBstiqMSUNHlIoJvJVKk&#10;kLJaCpE89QxdfKbtINJBsQVVbEnksZZKHFeknjMWOno2+0MJHR49aaakgH3MtqeOOCLzPF5ddjQE&#10;fteu1pI1sVsePoAXuFrSQnpfE4C56ML1317iDW1FXUChrMh46SbJUlSJqd1lkk0xyTqihQI14Uql&#10;m+hvf2Fb9vDoAPXPSqKVPTo946423u2jxkctFRU1LRilpzRUlFHTBYY1HlqkkkUIVBItf6c2Hslj&#10;Z0NR05FL3nT027y+KlDCqTUsraZ5S1KksNLPVxUekOTFMumSbVbgEsQLDke1YlkJA6VicjiK9FU3&#10;z8dayspctNJhKaomglWrx01dEnkd6caI4a2mplSKOxuS0hJ02UkH3b6oRsKGn2f6v5dOK0crDHDo&#10;mO7ej6/YG4Y6vF1VHSqJoso8FVFUzR46SqhJVKuSVV84lbWKaMozAWANhq9rzd/UQ94J/wBXp5da&#10;lh0ZHQRxZmgx+Vajo8PFV1Ne7mrSWWrEkmuovKqVdQQI3jbUZEHABAc/j3Qo2gFiQP8AY8+keAad&#10;DpiJ40irshWyr/kyS/w+eOodmobkLHBFFUWBjHBBGo6geLcBEyVIUDj8unVpXuHTpjsNTzGMQR01&#10;BU4wpVTZJ45JJJKqs/TVxVTerxSE+sW/V9ABwG5XKVHr5dVJoe08OlD/AKCMfnstk4a6tlqaeppY&#10;KivpqNqeasx9TOmtcjTxyr9vLHJ+li34s3190/e0kKKFGR5/5OtFKjJ6KD8lOnqDbOJo6OvpY0Sc&#10;R1ElTKFqK+WISGOm/dhUGZG/VO0Q0gCwHHsZ8sX0lwTITk+Wafs8uiW6w1B1U12DS0TUstPTSUNa&#10;YpQ60sLrK0ZMhElSzBI/TexWBlvYi3uRreuoEjpMgJNfTormTjK1ChNAqLMt5LIic69KrGukCxvp&#10;Iv8A4+zuNaKD1Q9JqRmhaIGQ+TVJqVVUSJzclY3BAB/IJH9f8Pb1PPrXWNj+jxrYkFVcIv7S6bk/&#10;S2on6C9h9feuvdRnnV5DEpDhfGHmNr6gbcMONV/yPdgp49aIx1j8DBmkV1PgLyhHuygkWfgAfQfW&#10;/H+9DXlTrXmOpaEMgmjQBpQNMbIRGAvNluvH4N/9t711brKHeML5YgIyg1K/CpKzcmV7H6/gn6e9&#10;9U4nrD5WcCIARIXV6ddS8kG7KWUDUDa455+vv1erBR1Id0ljVT5jP5k8Sx3lVyeW1en624vfgce9&#10;AAcOt0A4f6v5f6v8HKNZKqQO4SIAEgx6RfRddN1BF/oD9efe+tHh11ILssZj0EAiyD+vJmZyObj8&#10;k/4D37rx4jrPHTyTG11eBHCatJDtpGpI7H6/nj3rrfHpU4LCT1MimOIkvqZiCCEYA+lyfoSPoPbb&#10;SqvV1jLAkdD5tvZzTU0M80ULQ02mGRNIMlM8wLwtOj/r4vcfT2VXVyF7el0MOvjwHQvUu1Xp6Cnm&#10;ptdQI5JClSEaHImFowWK1Mg10y6hZVDIrj639krXYdqHoxWzIoR031m031SSTU8NRI0aSzQrFOsq&#10;LIbvVTrBdl/Cl4/1cWDX92F0pPb142gGWHWCTYaTrRlKJY5SJat4qUmlrXhhPLxrV2IUfVyANI50&#10;nkiovAvE9WFiCcY/1f6v9XAWuu8JJT1qMV+2SCrolp5mETyPJLJd6V5yCrWXm7J6j9OeAWXsokqQ&#10;ePRjaQGIn8urKOjsbBPlY6mNKWSraSlhqEragSUq05m8atDjpQIgzSnTZxYWJHsF7gDWnkOhDA+k&#10;0/y9WVDaktJj4ZaWCXHmkjSCSdnp5quSKVtRWCIKUSNvzrIVQOD9PZPpVhq6O45civn0l59uQyut&#10;QkkpFRV/epXMUnmimgXVWI0fJkhspKqQ5v8ARbWPtFLUDo3gZSeoc60jipamcUMkgY00i009FRVl&#10;NEA9QsdOwGu7aSFWxJ/A9om4Do0Q8OnenokkSkrIZZ6iohpkR6pZJqXJVEVwNT5CeOMllYn0tcBQ&#10;Av8AimkFDXpTGfLp5x1RVCeQeBp5IKKaaIAQCMUSn/NT5CnOhXdvWqpdjybfX2w/w9OEahQ9T4MV&#10;PUvKIZElWWeirXVwBDTztD+5aOpvJU2HCudI/wAPbPVupWNp4qp50Berakn8KvWwRwTVSFyv3E7J&#10;wsSj0JpNwR7aKUNB1vp4NMT9uDEZRTJUwyyxeKUVCSyH9uFnH6QPSGB4tyfdSCMHr3T3QQQV8cUK&#10;000kkUMsr1dWdSpVIdULaVAjmBsFL8cem/varq6St8R6e6VZ6ktUs9DJRVE9OEE8UVNDFUt+0niQ&#10;XkH5B8lyDYqePbiLTJ6o1OuUqQIKphUPBrmmj+2IZ6dY4W8TCcomsSfmxcAix9Xu/VRx6nICIodS&#10;Rx1Ap2aJ7q7VBgOkMHjQkXX0FhqPIHt5Vpk9V6xiCJ6/yVRSkdqe9MWiV/CI2DVEI03CzAlVZjcg&#10;G4A936911VotTFHFXVaxF5ZYmlpGaVZpo5FMclPK6lhZrWD2H1v+bPaBjqtesU6/a5APWrHTRRyt&#10;PPNGySyV2TK6UaGSMNbVYCRlsAP9sPBF9OtEeZ6//9G+UZEhlnVpI3Yu14JI3jd2Gm+iQFfTyoIP&#10;0J9tNJ6dAgKSadN2VrfBAY44gj1IVVrEkWPylbmQ+Ng3HAX6XFxb2gvZCE6UQqCM9Azm6qVvImkH&#10;xRXm1qEf1LxO8YAdgh41AaeeefZEzknpUigCo6C/O18+qONxWLHMAI2hp0QS1KxeaOSON10synkE&#10;lb/QXAPuyNmnV+gSz9dUv5XkqTMPJHTVUk9MjVU6xR3gaaNP7VtJWyjSVBubg+1qsNNB06i8G6Bn&#10;O5KonSrGn0iWCjp5ZUjEVRNDMZGlkdba3CDSVP8AUj+nswt5MgnpWiavz6QBkrVro2laJYlU+OWp&#10;p/KsQjcTKrxU5Qv5R6f29SrYcXHsw1g0p054ApnoadjZeCrSBp6THGOoNSsBgqK4VNY0KkyUrxBR&#10;PHpbUQBw1zxe3s4sHqNPp00bfw8joxe3RUz/AGIpo/vFaGempI4zJHWmNhpcT086ixBVWF+SFuAA&#10;bez1D01IAAa9Gh2ZS1UsVN5IVBaMRpFUPMqmP6zKOANRcuAD9eCv097DCvRJcJUmnDozm2KQhYxL&#10;C0do1VU8Z0iOKwKMH5b8Nb+vFuPeyw8ukaRgGvp0NmHp0+rOurxgBWGmwHNyn5OnTYfg+2606XpG&#10;Bnz6UK0ir6S4a7E3HAAP6V0/1IuP9e/vWquK9PDAp1xlpi7BtITSLyBSBxay+oi3+sCB+fe+qHj1&#10;GlpQCGVdP1+gbWzHkfr+pC/g8H8e/dapXoOtyY9mgkIWLWwZBqTSQXtdiBxcLyB/sPx72MGvSWWO&#10;nRT+x8HH4ZovSXanrgkjOknhVkNoVt6SCwVgW5HP9fbxoy19OkyRBGr1W323ghV66iBBTVLSeaq8&#10;jJHduIIqpWtqkjKJp8Z/tGwItf2USUViOjm0bUekNtuIwmOiWkjmSOeNqmeOSSmMKSlQs0MMhLsk&#10;Q/XZiG5HvQOAR0/Nx6OZ1qjQxSwyztHECimkI+5BaWwkWO4usLLZkAP6r+zGL4Oil/i6OptSFoik&#10;ZCo6CIy6mYiZtBERg/oBfn8kEfi3tw5HW4lzX06MbgpfSLGHVpQaNJ/1AD6i36T/AMRa1re0brkj&#10;pSoqadLinqAFsOWFluSGaQf2gE+gA4HJJHtpkAFR09Qjj08xzAlQCv10kaBcFh9NQBH+x9tkgCp6&#10;cHw/6vXrnPOn1JIsl11CwvfTZmI5N7+2lFe4+vW/MdNDVIVXdWRiwJ06dVrGxb02Fh9fp7tL8PXm&#10;FRTqJLUxhSzA2FirKqizMPSxI+lubD2x0zQ0r02yS/oDW/PAYepibj6e99PdSopBa5Uo/wBSwtpj&#10;tx+u31I/V/vI/A917rDNVlYydVtLIWLaLsL39ahSh/w4/wASfx7917rBJWKSCXUOCtlD8Mb/AKFu&#10;PqRe7fQ/jj37rxFcHpkq8i6atRQsSdGorqJPq0sSAARc2IA9vxlQMdNk07Rw6RmTyJZ2DOGAOryW&#10;JaGRB/nrhebH8fm9/axHoPl0y1B02wZePznySNL4jyQ6s6kr9dKDgH63t7s5ULQefVQVr04iuHre&#10;SLmSzaQxV1CmyOFYWIta5/3j2n1+nTyoK46lUmTDTQgl4yW0pD6iGQ8l1Kr+LX+tv96DchLKenKO&#10;ooOlvR1qtZmKpGp16JG1uUB0gsV4BJsf9b2iOOnEVmHSspZ1Cklo7h1H6frGw+gUgEXvw3/IgzIT&#10;WnSlVNNPWWoqUZGHJ+oJ4JKj9Pp/w/r7bAJNOraD0nJqwa1JJjjBuHUqqAtwDZeW5tc+3HUAVHVS&#10;KdNtZWvoCyEXZ2B5uqKw0KdR+t/ob/19sk0FevA0NekHkKwESCRiApa8IQMPIq6EayfXUfx9Le6u&#10;cU62O49JtMgBJ4yJZfIhaVvGimNCti/HqFjYqBxz7qnxdXCkGvT7javxyCNpfN40TxaHVZFL/UGN&#10;VsQR+q/P59+Hwnq5x0IOOq/EkdyoC6mH103ZrkSA8g2P0/2PvVKHu60p1CvTnNWhFA1M4UsfTaxJ&#10;50qfoOfz72dPl1vrAuSj8gVnQ2F1j9KsUBu5RvobC4H5P+t7r1vr01ajJIwKkFr2PL6DzcsP6fi/&#10;+Hv3XqV8q9MlfkUBkYFAo0B+LymMiwZFH4P14/A96IBFOtafl0jsjkY1cvHGAy63LyNxoYkBnI/B&#10;J4B9onQgmnVWRuPQbZbIFS8gY6I00GNZoY5JrtqE8c0lmSOxAFja91/w9sOvkw6oFJND0G+Wybww&#10;VD+KMoA0tQrXCPJ5NDBXkHJPLAEfkEH2kliByOHThjK5GOg0qs9J5amo/cFGPLI8tROddJIPToRW&#10;ADhgQOVNubG9vZaY1B60yqwz16hy0dRqjmELUnjhkL2CFJwLeFkkv6XBLLckn6g3+jscanpPIi/h&#10;6V2NyLhWp5jTIZKhZTodnkUSWuiGMkXU2sLm9+fawwqE6SMqjj0J2HyZu63KrF9IpeSkcQsyyp9O&#10;Dfn6m3HHtBLEAD1oGn2dLFa9TSxymRdMsZ0GS2lZr3CyH6BDc2AN/Zc8JAx05UjPUX+MCMtJI3ma&#10;MKX0KqyIrLZjIxA9JH0vdvaeuk1Pl14uaca9KLE5unWpRRKsckqKafyyBGA+pLkgADT9BYc8nn2I&#10;NtlqemWcV6FfEzVE5HhgmnUkIq08D6VYAXAJutvySDx9fY1ttJTpvWK06WEWKyrDX/D6hWY6QGUK&#10;o9QuxK8j/A3Nz7Vp8XVq+nTmu3cuV9NKiXueXUEN9AD+P8bfn6+9to/D16p9OpS7UybKDaniIA1K&#10;SST/AFB/oSfp7pTq1D6dNtZsXJzgt91DGbMFVluo4/SdP/FPbElqJs9UIk4gcOnzbW1JtvwzTTyR&#10;yTP63ZEKR+k2UIG+o/qPqfamztEix69aUMqmSQdJXLVOfq6yYIHijViqmSyKUTkG6W4/s2sfYnt7&#10;eBUGrj0TTyXLvjh0naQZLJZtY5xangaIlxe9nS5IUWvyObGx/pf2uZIYouzj0hiE01xRuA6g7xy2&#10;QNetNCpWOCJk8kZIcs4F0CKLXFvqQbe72lvGV1t59avJ5BJoXy6aMMMjWZHHpIz3Ejhn1aifQbL9&#10;f6/UhQPblwsMaED/AFfyH+r+TMBeSQV9ehvyE/29DFGWVCYBy4OgAqLsP8fp/sfZCiBnOnoRTMFU&#10;A+nSFp6xfuXctctKLWbWFQcIT/QH+nte8XbT/Uei1ZBrqOhMw6AUhn51aSATbUCv+wJ/P9Prf2VS&#10;iraejeFezV0mM3KFST1i7KzEkXUDV6Qy24sbk+1EK14dJLjgf9Xn0Bm7a+nlV2+8fQ8Upd41NxEi&#10;h9YWTkKSAv8AWx/rb2fWkZWmOiyTINei0Y7ecOwMrLkVvKn3dXJPHLGPC8TjWZ2qFUgG/pQLf/Af&#10;n2vv7OW7i0geXTFkJIH8VeHS46V+WO1ewewdw4laxKSTbskEMis/7avNT+hGJJC/S5F/re4F/YYm&#10;2OdY66a9HFpvkb3RjmP+qnVLH/CjzuuizfQnW20KJ5ZYk3zW19fJESqSpFjEcpLJGLhG1BL/AIZT&#10;b6ew3vmwzRJbXTii6j+3H+Q9T/7JWthuXOlrLcHt8SMH/Sg932VHWo5tupo5Ioxj43hlFT5JFWVW&#10;QTyR8hppLnSfooP1+o9h25y2BxP+r/B13l5Hvdult0XalMbiTUwD1Gtl83apKmpUDh5jA6XT0Il+&#10;60QpTFJGkjSdmeFBpF2VY+VZm/1K3P1ufaMrUnFOpWk21ZxOEjEJViyq5JUYzQLQqzNw0iprUHh0&#10;Dm8d1ZnaksbTss0UsMkEitJaWRrHxy1CSJ6dGoGM20kDlbm/tyC3M1T5j9vWOPuNz7zFyBOjXJEk&#10;ciMjAsQzHOlnDL26ajQcowFSgJqGjY9V/H910eRqacVBappFmkRozTxNUAAmOJbg2kJJi4DXI4v7&#10;VXreFAIgfhX+f7P9X8hzw99eZv618xw38zK7BAW0kaVZ6FqAGg7q4GK+nDrYP+OeHosHiKKnaWkm&#10;qKmiaCCmYST1FbRRaaxJqNGB0XVjpRvUyl0Btb3EO6SCWYkeXUfwIiQih40x/l/2OrJNnqkLQrSM&#10;vkiRHFPVVN6uaCQeFpgrL+mK7IFU3VPp9B7LE4/6vUdUn+H5dWIdTXTERy6TUIyvK5Ni7tIgjpjp&#10;YcgAWKAkAG/19n9kQEBPDoG7oAXx0KOTmWSlRIDGCI1jWN7NLEJPojEckAgen8c+10rAig6LIowG&#10;z0iqjIssTJeFVqdcRWnIE0kkY1K89VOAVA+gtbVzbkABtXI6VeEpz5dcMNkjLOIGId4Jad6gsS0Z&#10;rImtGiMfSRZi1nAPA5sbF1ZNTgHpuaEKpYdGBxRP2EoWOICFYzeNLKwZB42LDnj/AGn6/n6e1XRS&#10;UAYU6gzOzBFWRUeQmV1+28dgv6Y1ax/b/wAHP9T/AIe0Unr0qVaV6Yq+oeeSKZHKwmMqsIjMElSk&#10;qeNgTewjAF9S2/PtLIx/D0pjVBx6Ya6oqGhKRabiAR+VV1GH+3NZx+pT9OL/ANTz7ZlJ4dK41jBF&#10;eoFKrQQxNIzO8rSRRylyfGZR6JoSR/S4Ut/tvz7bUEKK9OtQt29J1q8w5FYTFfyRyXlcq6SQL6OA&#10;oDqGBGrTcAj8fUJmYCQ9Llj7K+nTxjJYEpftKScrVVEixrUsJNXlgfVHElwFAsLixsP7Sm59voV8&#10;umJFOoHyHT7FBHpjjKrrlcyMgRpWSsk4ZnKgpdhyb24PA9urTgfPpKW4kf6h11PiapZqmshdeUKS&#10;CSJZJBZbNTwHTZUtytgefz7o8TBiy9OxzRsoVummUUYVZVV6eeEJUFmYFXSKPQ5uobUxJ/Rf6/1/&#10;CaQIU6WJUHoNMgyygIHIhFU8y09LKC8c8ilKeSoikB0mx1KBwDYe0BoRTo2jUAVIpXpMTRwRfcla&#10;JbwSNDUVh0UxlmULCZBGwNiQLtaw4sPr7booPTgAJp0EeUjnWkyGeMs8URnlkpIQ8SQVklBJ+6k6&#10;uCUcxqfoLAcWPu7CiavXoyhwwQdAbXYOOvweQNUFoZZquZoNWpauhx9U5aGOp8AtHBKzsBGlwVPG&#10;k8hIy0HRorUenQVZrDySKKKCkqYaqgkeUyRypSU0cMMV5iIbeRfKpLBI5ANRDMfx7qpoanowU1Xo&#10;Pq3G0yTTpPUt9tTyQ1zzykyeOoqY2kqKCnWVXaWQKzs0Txt+SLXt7UD149V/F0Bu4sbi4aLNYz7W&#10;rxiTSCHE1tVSx1UmT0PrlFRU0QJbzR2QRRAKBfUb+1K+R408utqKCgFP9XD/ACU8ui87ippDRUGN&#10;paSnyFTX1YlrKtmgoKgKrGVloaVx6kjVQI2Oksbrc8e1UdCxY/6vLj1WXKhFANfy/Z8h0l8ngZpF&#10;XKSUuTNcKeOlMM0sUwpaSCcMY6eBP1+ZCGAC8Xa5A+tyRQLUU/l+fTDwgAvQk/POPQD59Bvm6YCr&#10;8ksNfR01PKXx609QJjDNKvkWo88YtMSUD+Nxp5ZSbe7IK9tRXz+z7PL/AC8ei6VFrwYAcKeR4/n/&#10;AKh0EFbJHVPVVNTkcclVVhqr7LTHj6GSZf2jW087aUjlv62pokN/pqvz7MUWgAAOPMcaenr+Z6LZ&#10;AWJLMKnNOAqMVrTj8hg8K9Imrw9NFLCKinqaSux9NCQ8scc0URRgxrvtE/eQSJILpGxOrTdiL2VA&#10;kjt4E541+yp49JJIADkUKjHA8POnEfL/AA9J+v2/VRPTwpHBBrl+2rKxnSnrBMQaiKKsCa1KXYMr&#10;SAgarX4Pt5XBFR5cB/mr/k6Ry25FKChGCaZ+VQPU+vU6CmEdPJqo0cNpvNTrHVClqIDpNS8SKI49&#10;QJuItVwbW+g91JzU/wCr/L+3rYQUoy/nxofWnlj06fqDHiRaOekooq2aTVBV1TRLQw1DwqWlyBlk&#10;W8XBIdVUXH491MlK6m/nX8un1iVgCi1r50pXHEdKFp5oaOCShrKVpchM9TGs1JItPRfagU6V8QYH&#10;zKQSWAFgOR+fdFVSTUcPz4+Xy6o9QlUPH9gpivz6f5KfJ5mppYZaRRDFBAqY6GcL9orDQJHkj5hW&#10;bnTGWAHPIvb34FY6j+fr/wAV0y6vIRqHlwByPn8q8adL3G7VUUtZkaOsp0p6NX+/MVLFNWZGkiQg&#10;UqKGARWbUutuCDwdI5aaSrBTknh04tv2lgaU4+p+Xy6b8dh66bIxSwY6OjpXpmrEaepaeqirLCMx&#10;fvhRUlRZXMIuOLX+vv0jADuauafL9nl16KNmfAoKY9R+fn0bbqfb1PjStVWej+KYqekpmaNVqcai&#10;yE0EkckgSRGazsX9B/SpY2Hshu3LHTStD/xf+ToR2sOnPqP+K/b9nQhZXbNRk8qKiZ5KambF6Jfu&#10;IXkp8miNrTJBJtJgqEOljKSSR9DcWKQPpFKcT+z5fZ0oMIZgeAp+3/MeuVHgVCvOnj/iFBBLSvWY&#10;c6GgxrN5IKfw5AAPO7nQrAngseb+22qeOf8AP08FFK+Y/wAHQq0NbT1uFrBDSeCelOMkkrn8TPTw&#10;iXwSSOpUXkVgXDrwOR9G9sstD+3p4EVb7f8AL0jtwVtdiJ5o41p5ZPKZaxpHhq4mzEIEkVeKNwtz&#10;ErJ51Y6GZuOPelQOM9PJWuP9R9eik78yywyyU+RjXIVU8NZjZUaoWiqamqqnaSWCogh9BQs7Mjc3&#10;vZG9NwYW0Z4jgM/LHmD8uklzRe2lTQ/mfQ+X+bj0ULdqzYaZvLlJ0D08mXeZGY0DzgimlWiSX/dg&#10;1Aee9xpA+n1FdjRslfT7R9vQS3BPDxqORWvkfLH2evy6L+DPVS+VWneBYJvs5KyWnadahWMlTWul&#10;h6lUnSzEs4tx9PYiVdIzx8+gm4JJNTTyJ9fP+Xn0Xvd1TUNkXqDPUGR1SGaVVZoKrQweTT9WBI5c&#10;kAg2H09nVsi6NJ8ug3eZcmuf8PSRbIeseOORzEiCJlXQySFroCw/St7hb/6/t8LXh0h1dTpKeAjz&#10;eQyyMP8AJxD+2j2svmqdQ5X/ABvyQbe9CvEdXKrqxx+XUCvpxHH5SpiZEOuCL95jJIPXIzH6k/W4&#10;+ntyM0NOqspp/k6ZGppYmMkfk8kYjs5EaA+rX50DDgKP6g/g+3em9Oa9KWg3TnKBPt5fuqim1Rqo&#10;SoZUbwrrEMjD0kNwRY/S3096oK16cEj6dJGOhAxnaWQgkSexjmikWaKeUEhYyhiqIZI/SfGPwqMo&#10;UfS5N/ejjh1ZXINfTpSYDtySgnyNVPKlT9+yiojjSaGmgaA3glo1K3SQA6EIWw5sbEn3pmxSnSmG&#10;UqSxYZ6c8p3KmUoTFTwxxyQ04pXp4aKBKmupGIZaWbxAo6gga3azHmwA91rQ5WnTks3jJRSP2cek&#10;DFvbJSFhQxw0gRZ5TF5JhTwOUK+OIPcHUrFQL8fTj8eMgr8ukixdvDh0k4sQtdI8soZTIRMjlClO&#10;2s3MLj6gm+gEE/63vzSIvHpN9EZWqBxz09Uu11u1PNFIqq6q60l3KqTqMcvlGng3bSF1H+o91M6A&#10;VHShdtLmjCg6WFDsYVDao45KJ4o5ZnBjEzvGpVCVgbSWjA06SlyCfofadrvQKnpYuzITXh8vXoVs&#10;btdKJsdEErKjUJYXloYYJKf7iWIOscyBijIo/UukO4FxZlHsukudVTWn29GEe3LHpB/wfLofNhbP&#10;DU1JLjnaoE02uvoYSFrZ4Y5izJQOY704SSzssoswLRq9zclk9xqYhv8AY6XJCsK0U/l5/wCcfnx4&#10;dHb2WiY/MYhTNDBBUQqIqOnpYwyyFRGkVHVTq5jI1OHQ2Mc30Omx9k85BjJA/wBX+r+XSmRqKG/2&#10;f5/4R69X7/yuuro9/b73LW1DquE2ZSQpL5/3nkqJkEMSJKy3YRkFQfqfze3v2yIbu7U/wip/bToE&#10;80yOulV4Hq/OfYVOiqkdckZCCP1JwyqtvwPrx7kbIpQ18ugEYnpXpEZbZWTpIWMUkdbEPV+3pWQA&#10;NaRiDf6j8fn+v592Zwg68sZBofPoM8jBNEfG0TExsVYNIqufIvFkYAgL/a0k/wCv7RSyajUdK0Sg&#10;6SUxWNnhUlQouYdCyBlWzeRyw03HAuDcG9vZPcUBP+rz6VJETny6xyaHUjxgB3R7hXDPKBcwNb8f&#10;QMR/Tk+y6ZQwyOlCxA5PWGVUMUjftxhWHCINLlD9JHUEH8Dgf6/+BbPEumtMdPLGOA6Za9bKY1KX&#10;eN5Inl9IJ06f1pYKACbW9ktzH5Dp5YiMdILMCVYpF8InEoVNCqkSWI0/c0yj6mxsp/re559lbRNw&#10;I6eEa0r0DO5IHdA1SnpT6RzRh6qWKU+OJ2QAWXVbWp4sAbj8IJbR8MR0mkiNKHor+/ldp56eWKmW&#10;F1Z5Y4GN3RzrqYUmUFJSLMwQ6jpJt9PbkcIpSnHoju4u444dEO7LpYWjqZAMfVRtDNXMlPK1PJSx&#10;zvqSPGfZjxrLFZbJN5GAA0rYcG9lbESDHQdvYlRagdEb3CTFkp5GTSDS1UKzSRSPXvA0YaGWtqVD&#10;yFJH1anKi9wAP7Pse2kZEIH+r8ug43AU6Nz8TwarLY6aPH1VbBUyx5CCmp2aCE1tKBDU1UU0oGoi&#10;RY5SqgEhWvb2YWoAl6upAYE9bCfUa1EWKoxLEIz4YDI6JpipZZI9IiZTyHIKsQfqbn2PLIqR0sj+&#10;Mfb0YuhssaByDojtCB6wGP1MpAFwB/vP+t7XSUrjj0u8x05RGytKdZVWjLxkHW8f5ZU/F/p/tvdO&#10;neveshzGUdrcMyoQsn9kRh7+oDk2/I9+PWm+HpJ5mjllaRSuoellIdkkL29aReQEMCOApPBH+t73&#10;qop6LZ0IBPRFO8NuZSrir6yFayeIGY1EdKkbtDTlWMnjVwGCAkRl/wBQ1fn2huWQRnoKXaHxDjqp&#10;TP8AUuVbcvnnatvV1EtXSiGd4p40mlDJRfup4x5OVCuSWBOm9gPZQj6Vp69KYodSjpYY3pvcMk0M&#10;cWPFDLAzGmpjRSz/AG0cBOv7mpBsCoJsmkFr8ge6s5IoenzA1eGOhXxPT9axppav96WrKy+CNTHW&#10;ynVoSammkBVUt/nIxywNvaKdjTHTy2zHgOhaourKuiDU0GNpqZI1ji1yB63x+Vw0kLKOWJPq0l1H&#10;+9+yG5hL5PT627AVPS3oOsa3UlO1LLVqYxGtRJenSnjSYSyU2ijuzKVACJEJLG92sbeyKaCnHh04&#10;sLk0A6XmO6xqTJK1NRNTxVN5qSORIpop5FJ+5WOnZhKH/Szu7qSAo8fHsrnsg3SuOEgUp0+x9XZC&#10;RVFXjxPG6OkjeMNDKD/mkaJ1Uxk3tYjVcX8gHsrk29iKcelAiaoqOnCLqqsMb68e5KvDGiSwmYpF&#10;GS4oqgkBlFuV0My/1JPPtk7eQOHTwioeFOuDdU1sxkrHENIskksopoI454qebVZgghGi9r3ZgWHt&#10;K+1GTNOr+ETjrE3SVRVCS8E88D0x00gQiSaRmBUSzHlUvyCov7ZXYNRx1U2p4kdOtN0ZVSIvkjWQ&#10;RaFIq3jliWNwBPTrPEqkW/F7cj6H2+nLgINR1dbQnNOlhiOl2pHR1WreKITBGYfcIutgDrgkW4Uf&#10;QEE3H49mVty8I5AT0oFuQKUp0NW3etYqeOEClSCOGMCIiSaMeRDqjYI4RWCn+wxUXP19i2z21EUU&#10;HDp6OI1r6dCpS7QZUAaOSwiCM6rGYomvqMfIAGr8r9P9qI9n8NsqpQ9O6W6d4tocxOqKWvpjVlVF&#10;Rf8AdhGrm9rW5I/p7UeCtKdbEZPTrFtZWW8gcXUBlbxDSo5AW4sQSPoD78IgOtGL16cF24NN9Je6&#10;kCygGMAW1Arf/bH3fT1QQrXI65NtiKTReBSFVlJ1k/UfqY8Wv+NI91KButGIVoOoLbXKMZlRBIzK&#10;ArjxqEU2DMzDkj+p5/1vw0YQDUdUMBr1Mh20AtvCrzM+pkF3h+l9IICt6vrwf9gfdhHjq3gniepT&#10;bbMjG0OokxtIWGqNHH0CyaQRa1uLW/oePe/C634Pn5dcX21JIzAQyWcXCkKsLt+krodbci/Om5/3&#10;r3hU68YeujtV1H+YmXUALqCQAv0GkeogH6X9+0D0614J/wBQ6jybRq3uzQOz8hdaj9ZFrgMt/wDe&#10;vbL24bFOqmI8OPUQ7FqeSKVySIw4Z/IDfhlCODYc+2TaDyHWvp2Pl1ki62qGu2jSGPFkUsF+gtKf&#10;UAP8B72bMeQ68toTw6lw9VO1tTR3u1iE1lbn+xJINS/8gWv+R72lkCcjqwsz6U6c4uoRIyPPIr3B&#10;CiRAp1fktpXW3+u3t0WC16v9CSOnGn6kpltqmLjWx06FZNX006iAbf4Dj/E+3Uswox1X6Bq9PkPW&#10;VDC1mmdQECgRW0WAtpAC+nn6W59qPB6cWyPA9Zl61wkaFDEbubm9pddjcjWRe39P9j734I6stjXh&#10;1yPXeBFj9iJNB4KoABq/Nz/tv6+7iEE46dFgvnjrMux8FGoCYyHg2sUXUCxA1f1/2/u3g0yenRZx&#10;AUPThHtbGqymPGw6o1EYcIga34NrC3+v/vPvWhenBbIMeXU+LbtJHcDH04sNNmQM1if1gc/7f3sR&#10;qTTq3gRenTlDhYE9KU8K+oFbRpYcXsy6Ryf9h72kSk9bEMYNQOnCPF/UiKNOBwFAC/4WHtzwl8uP&#10;XjGhFKdT1xwFvT9ANN1tp/qffvDrx4de8NPT/V+zqQMcoueSQQDwNIuPqR/vHvxjVRUdbEa9ZhQj&#10;k8jkEm4F7j/Dn3rR2163oHWUUsfH15+nBH+BuPz7rTregdZBRxgkiPj6nkkX/FwfdkHd1rQOpC08&#10;dx6Uv9QQG+p+gOr/AG3t6nWtA6zrTqByoGkHgA/T6ni/v1OvaB1xaO5sFUc2BHF7fUEe9de0qMnr&#10;wiIvw3It9LXJP4/1vbbmpp14BDw67KhPqLW54WxsP8T/AIW9pZRmnVtIGOokv5+luf8AH/H8ey+4&#10;AIoet+XUWTgc6bc8W/B/qPZTcJ2062BXplqSLGyqD9PoNNyfrz7DlygoeneGOk3KNTG/5aygAAX+&#10;htbn2GplDHPSiP4euxAoBJS/BACrcEWvyT/hf2mNvpUk8fLq1AcdQJodOpmB4H1IUen6i4/PsluE&#10;P4vLp1aY6aZgyXNlBYKNXIuFFgAfx7JLhSoJHBurMKinSbrpbXBJBBYjSNKCO1iAx+h/r/t/YV3A&#10;tGpI4/yp03oI6RtdUr6SxVEsUcqEZQQDp1v9Prf6cj8+wFuF/qb5ef8AxfTyx0pXgekhPVpHJc2a&#10;6hIVLI6tIvDrKygEsOdII9hKa6VJCSQa8P8AVjq36YNOPTXUZLSWZLldJGku2ryt6iEDC62vf6f6&#10;3tN9efLH5+fy68fDpjpskzVPIFQHyeRTZil4vOo5EklhcCxIP190O4ocHP8An6b6TFVkkRSgkp18&#10;iuVS5clle7OVPFv66efZNc7gFGgECvl03jVnpLVmSWofxBiVcEJGrlZZXi/VJKR9E08D8f19hq4u&#10;TIxoc9bbFKdMFVmFmEkbSAyCyICsYiQ251tELcm1rkc/W/svklLgg9NGTSwr0kq/IgMYzZlRGZ9L&#10;DwOwbyeVo47cf2eBza5NvbK8c9aM1cdIjK1sslJLM8+hQ7IZlkiQJM37mmKYaf1XVQ41cix9qYwC&#10;c9MS6WyvSRlrA0REEkUbzRmmaSWdVRbMJCjuQFaxJFhe4J49rQqjpOQRg9JTMVbl6xVaRgI9KxtI&#10;LTPCbPTQnm66PqwHFr2HtbABqx0zNTTjoL58rUVE6RrU0j0jyP5GETtFQ0oYeOpkZQrMtwQFH9ok&#10;2t7MdFBVePSBjqHy6fKbJxuGCPKPIrw03is0UMhsqxwsQSCALszfXVb3caqd3W1IOenqlq2qH+2g&#10;kEcwgZJqYOsbx6OJZmEg1Kzi4R1FnB+vvTGgr1fHS8xVUkzRyCCGzfvLFFGwqIGphw92Olz+ZiSb&#10;fRRx7YnPaadLI+A6WkDeSGVGaT1MksdQYVIdFUOY2VBq1FxwxH9Rz+UOuo6e6zwBa28cvkaMhnDp&#10;4/DJIq2fxxSKC4J4sfr/ALTf3osWwet9ZZgpp5nEsY/ycQiJZneaV0e8qSBxfWo4UD9NrE+6Hhnr&#10;R6TVYxaYq1PHJGyeSEyRqtQzol6WS9tKPqvrv+oAG59s9tfn0nk+E9MwYaFDRR1Q1KhNWscEVSzX&#10;eWSQxfVVJ0Rkfm/0+vtg8OmU+LpyiE000KNTxoz0z2iZljo4E0+NjEX+jFeBH6rsb3916e6e6NZ5&#10;BIqiXwLGFCWUBBfToNQVUKSf1KAfbiFvLh1sdLc1f93qB6udYZ6kQMHV5fDT0whGpEDyEK2gXJ9I&#10;1f4WsRby1tr7jfpbLmpFT04zrEup+A6rC+T3cMdNQTx0kjRy1EFUlVBVwzSRUk0bmameunRWLeW4&#10;MYiJul/x76He0HIn08SSOvCmaZ6B27XaTGq+fVNO7t1SZPIZN56WcVywwlKSaBfs4KuWMyT1WKuw&#10;JaIANC2oEq1gvHvMaztIrS38MDPQSezWVy54Horu+91V0VKWqZWklaMzNUzxLSfxSQg0ktRUEJqm&#10;mXUCZDpCkAgH8IL81HH/AGf9nq8EBjlxw9PT/MOij5ieJ6g/bTQAQRVCR001WJRJLLJqUyTqoDMv&#10;0X6WAA9kHQltY20DUOodWsspp4J6uFzH9tFTSFo3Wbzi8khpgvoUC4kYC/NmHN/fuliKBWg6lUyz&#10;10lNH/lYWnqWLxRTGcpBF+lFMnCek8RE6SD+n3ZfiHXioFfXqTW1Dyy10tI8sk0caR60eFqkY6x8&#10;8qxRhUVtQKv4iAP7QJ9uBgRXqyqME9JkVsdOlTIzVs8FeYyIKcrJJUxKnj0fcSDyL4m5IItp5F/r&#10;7bPGlentJOD5dRZslB9mIvCkMyhFiaGWSX7mH6WCsPSi/XWB6v6j6e9Y4daCgtTqGyOpjmd4GjnN&#10;S00MM+iaQBNEssYkBbUgIJDHkGw9+6uQAMeXWBqxUhjSWeGEQzJBTCWNYp6inI1JPNFCDfQvAA+v&#10;BPvxamOtBQfh/b1DeqyD00kYVmx9LM8s5ikAAeRbIySkAqG4JA+v9PdGJ4eXW6AHpmp3EMRaOEGS&#10;WH7mSZyt0gjfU5iDEEuQdIQm5sDp90JAGerBdZ09cjVu4AVZDHKr+BS3khmjRdOhJAAboP7DgKD+&#10;B70GU4HTghUDPXqeeOIyT1SwU8s2rRreQ/vqoA0gXCg+kmQi3Fh78SoyevNF/DnqWtXXwQNWiCnc&#10;yIYlq5zIxnSWQRNJShgY9IPEZsOCfe60z1vw0rQnqPkZIEdROqLUMIy0kB9MBb9pTAoAUqf7RXj6&#10;+9EqOPVlRlOOHUaGnjK86vOToWWVkieQp6mmRW+rD+zq9+IByevOWGB59YI66MS0sT6EjK1SaIQU&#10;EkhWyLI/0/qxA5+l/bZNDp8uqmIha+fTZHOZZjEbMkMUbw63drHzEyKYyDpI+pNri/PulR1fTpXt&#10;49c6mSGM/sMqT6pHSJljNQsPBRjpADazcAuf03497JWtB/q/1f6vnsVIo/XOlyVfjchRZKkq5aYU&#10;E0dbR1EZYRS1KNqBghClgAwsBpKn6/T2xModdByPPq60U1UZHW4Z/K/+euL756pxfUG+a0z7523i&#10;4sdG9bJGoq4qNNMFVBVAlmWNLXUpdCbFmHuM98282pZV7lbh1K3K27x3+m3lakqD9oA49Hn3jjos&#10;fUzfcwrUmNZqkM6sIzC58Yl8SWD6VI16wTaxAHuP5LZxMSMdSxbSKU+zoOC0UKNLStpIjUUcMsZe&#10;JMdrH78xUFdAYkKGs4I+gHtRHAaUPSoyADHUbIJE1S7rOCkUk0qNLJDBTzBYeaaaFQALX1airDSB&#10;9efauO3Ldoz0yJKedOiadnZmDFyV4gxU80rpOKbKeRZ6GCaouDWQxqLrCEvFHqLB2t6QPotgsKfF&#10;gdNz7gYhRcnomDbkmgllavqa3IUVbUGmeorZZYpaMiYNHTVCBS4R4yQiK/iYk8/0VtZx4KClP59E&#10;i30mVdia+vEf6v2dGA2BTZLcIjn23ikr4JUkpZM7JT1UtPRUdBzPT/cKCZ5QbxpcFB9L8Fva1Izp&#10;68ZADX1xX/V/xXQlT7opaeihrq2iaf7JPC9NHFHBDMsVR9vLLT0zBpIp5Xv5J0kNlXhrWHvTCmG6&#10;Vo1QM16Rb/IfB01Nk6OCWihraOvjo6SZEZrxwwenH1tM/wC88ki3UPGbMbXUH2ka3Ehq3T6TxBTo&#10;NSDT/L0nq7u2iygxT/bJUkUJgSCsj+0ppqeVy4WoJXVrEhvpZV/BINvfhZIe2vHqovOBpxrx/wAn&#10;SGqe06LJLSWTG0lFeSaOjjiatmxtJTymmmhrml0eTzyroguDosLce1cdkoGDU9JXvg2AMfz9P5nH&#10;SWrdyDLzVSRNPTTz0zVOT+5gfIy1EL2WGOSqpgyLFT2DKiD6XDcX9rY4xHjz6TPIZfl6+dfl/l6S&#10;+QlqKtC0aRU1LCr0MvgqqY0UVVJpSKUJApk4a8kQVmQg8opHtwiooemgK/4OkxTVcsee8r0KV1DK&#10;hAeAz+WTL42MUyaYKZf3wSbkTry1yAVufbHA9XUnVwqD/h/LrDU4yesqI45YaaSrpTdchVUbnH09&#10;f5NcaVggBipZ6aO5EYjHl/qfxZZFXj1soWOADT1HA/5+p1DV5alrovO6yitq6OL7CjxMc0lUyQFK&#10;au8qoixlVGt1YiyjgG/ttyjAkYHW0BDAk/kB/PoRcfFXinqoqamro8fJBHAXFLHWPUK1RaX7gODo&#10;kDn9hTay2sfaYla9KgD5VyP8v8j6dKjG/eeialiqMgvlNK0NOIqXF1AQeOnkQygWMbgLIiNfUOOb&#10;e6E+nVtNeP8Aq/1efz6fsUlZT5SSeveDyU/njpZJfJMK5EH+VSVtK2m2s+lZS+q/JBB9tsRp7eqO&#10;voOlxipcxVRCtraenjpCCkOMFCtTkKHzS+aGmR6XRMALa4TJZeLcfX3YGo1dJGFKk/8AFdCHhd51&#10;+3K6mSUQ0lJWVEUOPqK8yf5dURMZ5WTDKrrRNcspkYRByfoTz79G9Tnr2tlAU8P9X7OjVbP7HweR&#10;pGVDS4p5lkrJ6CNY2mnmjOqeKOkqbTatP7iaFBb6jVwfayN14N1vSCARx6HHHyU9ZQyiFKytWsFD&#10;NH46i1WA7gotRrAKBRbyKxuBwfataUx0y1a56e6009U8TSGWGcVjBRIhVZ0g9IrVdjpV0YD03AIF&#10;7H356ac9NL5+nSVr9AYvETkY2WWpSGeaVIZZ5JClQ7IgFgRf0m4vyPaR+GOrrk46DDcFMsuKM+Mw&#10;0/8AC46J4IErpo6SBp6ebzzFfuAAYxYiOQhj+OB7SSefShfj6DHM1MtTUQSPG0RahpKgQwVFS6iZ&#10;TqnSrVQSZFUhdIsP7R9JPsvkGokHowjSg6AHOSY/+MVFB9rE1RkxJNWS0dNClfTRzOKWWeleD0vU&#10;WKmSeFyqr6TduAmdSK06dWmvPQEbgxm3jUVlRWzTaIK4Y6uqaYQw5OWshmCUNfWVEobjxgRlRGrA&#10;2bT7bAPT5C08/TH8v5dJbLVUGOWrp6esmllpZD48bDSUdZW19HdWkXH1laWapu2kurhbG5FvoKlc&#10;5HTbNTgaj08z8vn0He6KeogE2LnNZ4ajJRNCqUkDyVn3KioSAynUiyU8hsURlCgk8392VV446SzY&#10;41Nfl/q4dJDINHHDOlTDKuLnzNPRZ6rpqSGRv8ojESpQwkFV1SaUnYGxI1Fh9fbiLU440x0llIAI&#10;pQVFfT8v8vSZmosnBEYUrdFNVSNTu0ZKmKKCe0DJRANfQqLGQPx9WA9vKAcnjx/z/wA+mCCo44NQ&#10;f+K+zp5xmOlqpaWaalgrHNJPJWU2WqfFDUhSIoZaOMv63RAQsaM5BAuCB722Vpw62CKiorjhX/V/&#10;hPXOrxuVSgeppbS0NdUTOk9HSCWapxdOQaegaT0TweB/TIgVma2rQ3HtnSlaen8j6/nw6doaV4A/&#10;LiPT5dM1RgchVU7w0j1WK/jwkJWnaLJ+SqgcPDUVFMETSRGpM1YQropCkg8HeFNSK0/1f6hw634d&#10;fh7S3pnh6/lxPEY6g5hq2m+2kqshXMjmGFKkQirK1cahUAqAEJR9IHka3FrL+PdQAakU/wBX+rh1&#10;ZsABic/Kv8/T59JzL0FXUqUgjmSso3NZPX5Wsjoo6r7pgY6F63RxHCwuAyqUBtY39+Qr58PQcR9n&#10;TMkbHIGRxJOD8q+dOPSLq6COKgxTw0lC9ZGjyzNQTTUMZmqqk3Oammt5JCP8z4jYelrD2oSorqwP&#10;n/kpw+fTBRVRaDNfI0/bXj8qdJnOUS01THUZWoab7fISx0EaxLWTz108YjanqS1naOIkMim/Pqvx&#10;7ejIK0QVNM+n5dMS0DAyHzxitT88H7eHSSq6aOOnSpOQDVXjFFPUJShEDT1OnSpq2jDSqtlUIh5+&#10;t7AB9QRimPLP+r/iukzqhFS1TwOPOv2fsx0nsnFKIGmiqy32kLUYjmhko6mpq/JYNWVThBJKwHDh&#10;VP0U2H1dQAdreecZ/ZXy6Symg48MZFP2mmT+zpFZB2rIIoJaSWVGid4vvUMdXIVQr5fuaMI2hTdU&#10;eUeo3UahY+10SqGqCPy4fz/ydIJCHWlPL/VkdJunU1MNFEYCwmVKSrtII5WqUBkTxmXSqNHa50XA&#10;vc/j2r06CWHy6TEkoARgjP29Nb1jQU/iilhnWnnuY5pNbS1LymN/Ej6XQAXZme6E8/T26FBOr16T&#10;M2kdR/2WmlWJ5zPSK8kDRrDz518c1QjMvqIuQyLx/T3cD+fTbaQKDy/y9NUkTGKAU8MU3iqDDQEt&#10;+/ICnk87SEH0oeRe5B4/1rimo6uHTRNRT066oce89V9usUMlTIjs7PIsUc0oXWql5/8ANj/Di55t&#10;72TTj1pQWJB6xU0VR9tIsoip46eST7zzSt5GaIXjRH069J/1RUDV9G97OmuOtKMZ8uuhNI0BnC00&#10;0iSQFSwMksEV+YoF0lf9bRwCPUeSBuh4dWJoK9YPDJJHPK1X6tCvDIGQLTky6wk9QhsnkPOljbj6&#10;W916qQDw49RHgqYgwkhqdZWV11uqS1UvBecOo/zY+rf4fT6+9jj6dUKleoJ8kZFTJphlQyssZdGN&#10;Q7J4202BUqL3XUL8e3AK8RX59NnpkkkdFqIpJyzrHCiwIRGZ5C2p5pZQPUFv9AR9be1ACt5cOkr6&#10;VqAc+nTVUqoFMmolS5AuxaVixvKZV03DIf0kC1vbnTJFcHrHNH+48MrxusllBg9OoL6vWhso1fQg&#10;/Q+/dePw9YaqANDAgfSAZ5taDQ6qhCRp6bliT/Za1ze3HvwNM9N/gHUZkeOlgpFiEjamvEqgMUka&#10;+jSgIDA3PP1P+2F0qzauqjrPhIaenmjWrijqY4qltMCXWc2NkLORb0krx9LKePbrCop1p/hPTvuq&#10;ux4CwwfdLUCNmqEcfbxmULZ5lReCvNwD/wAT71FHU1PSE8T0EggidZQ7OquYk8iovB1X/bI+i82P&#10;+v7XDh1rpY4uOBUhaSxZXMYR7K0sTXGl1FuLfQgj/Xv7r1vqRUYw+BpqaNUjppB6DpRZCWurCBzr&#10;kspA1L/sSfbnWsdNdPlm+5+wklC6HKuqxIEKSc6lewLv+LMbj+vv2PPqrAUr1myNLBLxFM0JRCqJ&#10;NEFRnXnRIsnPqNtP9f8AYe9derRa9JqoNTSRGJGhN/25Y30a2aQF0QG3AANgfpbj/W91sqD03UwW&#10;sqoFLqHjhvLFAovHFG121O4t6R+r+nv3WjhcdLDH00KyEJS6YpZLB2cuJtbeiZR9Qw/r7cjzUH5d&#10;VqWFT085GEI0pKCGQ+KNwFU0ygGxM4UHm/1b2+6rq6r0+42Wix6ytEtJVMkfjLyRKIUEnrmaKGT1&#10;Bhe4KcD3ZCFx00oqWHSXz+XpqiXXSvHL4YtLSxSSaiR6tJt6VXjkfk/T2zK9WovV0TGk9c8Pna6m&#10;EckNljDIywOZYqmN5B9WdPqjfTSb82Nvfo5WT7eqyQIRpPQrbW3BHmpamDJxUzGkjkliV6ZgS6AF&#10;hNNEoZVZePyT+R+Sa2kviE6vLpK0QjNF6bN75J6UvE32rCWLUHiIMssEvCxtZeVH0Rhp/rY8+2bx&#10;9OBSnXo4g716BbOyxzxRxO4lWlswl1GVlhJ0todgL8G3P9PZUSSa9LY0Kmvr0lmpIKeSpTyakkSM&#10;6owGDQs9pFW3Aa36W/B9+6f6y1EFNBGZo4PJExSKJCwWZEQXEjyADUQebj+vvwFcDr3TmtcsFOVW&#10;X7ouAfsokUaNdtJBABBHFzc2/oL+/U61TNemOaV51ZAZysUiFo4yVjS50gsCWBYcf73b37rfWJFl&#10;VbvHGGMgDTeb1LJ9Q7g83t9eR711Vvh67V4C0srIVWMOqyWCwFz9ZFU/1P4/3w9011xRgsjFgdS6&#10;GU2GgMf9SQL/AONre/dXHwHqXTQyepvArFx5pCSCy3/SQzC/IuQAL/19+6p1PsSwYiBuVmZVQeSF&#10;Ft6GDLwG+pAJv78OrL8XWF53vO/qSPXpT7cAxQMw5UykA3+t7Hj+nvfTpFcHqAJY2CqxMcOl52Kg&#10;SKzldKFEtwfzcn/H3rrQUDI64yRqRGiyr4nQzcjx6XYadIJAYXH+uPzf3vrfWWLXGjwsCBEPJIgi&#10;JeRpBZYW1gWBJFgOPdk+Lr3XMwx2RHcRIh1z2BVASwPH+J5Vbce3H+HrXWeKOJkmip0BTQZGLWWG&#10;xPrjF/7X9dPHtkY63TqTG6KsaGNREAt2WzFzfSFF1+gvyb8i/veRw8+tEVx1IQyLJFUKbJGWiYsi&#10;keJeSI/rr/1IC8D3qlcefVAMFesqRSBWqBEVWcSuknkusa/QR6HFmA+pBH149+IIweq0px49eice&#10;ATIWmLi37YEkssi8FTHYekLYkKAB70BU0HWupMKEqnjvFET5JFuLItvWwFzcHgWvwffiKGh691ld&#10;dUrs9lQxWAkvGzD6SawQCOPpf/Yce7J8Q68OnKMrEI3WYRkRKB4yPIqnlFjt+mx+l/r7fatMdeb4&#10;T0pY1p4pKbQVqpEjDRLIFi0PUi8jW4JAF7aTz/h79QVr0lNKZ6EPbWRhWVSyOGhaPRS0kkNLVMiP&#10;qkq08ysCbCwWzH/X9uJTz6QzIAa9WR/Dj5CZnpjtjbe9cdkZ8bjZ81TU2Sx8ryVdHJQyOpLVNJS3&#10;1MqjV5XYBGJK2vpIe3nbBc25mQdy5FOkLxqe9aFh/q/wdb13R/d21+xtkYfde38pR1tFlYSJJ4Z4&#10;5bVUICzaY01aVuCC1v8AXAPHsCLuyWj+HKQCOIPkeltvKxtw7efQuVnZW38dArVE9JFZyREtUk5u&#10;bgsPqxBP9m3+w9v/ANabOLOoE/b155ie2nQZ5vuigd5KalqBGQ4DrTRPNLokb0+OdhpsfzYAL9D7&#10;LZ+cYjUKaDpJIsj/AAjrPtXdU2WkDEpo+7QLKn9uO9tTObc8abAWPPt6w376lvUHpqOBlOePRmdt&#10;1kM0UbAaWchx5PSdBAFpNX6WH5A+nB9jixlV6E+nRgiEr0v4qoDQrBALMNY1KvoPOm1x/r/19nQZ&#10;aV6r1ylrEKm6BlIBJVyWCWt6U0j/AJOt/tve9QPDrTCooOgw3I0cbOUYKfGJDMIxIywrfQAh4BF/&#10;9f8Ap/QLIXGih6QyJU46K1v6pAirZLeSmjBaOMOEqJ1A/aKmMD6E2YH/AGP9AiunUJny6RPSo6r0&#10;7bmiro/toqyItolqKioqNNPKihdaUczKv6XKg8A3Xn3HW+umaHp98Rj8+qv99Y6Cnq6p6p4oaeer&#10;aSCeSH7ql11B807iQjU7pyEYj08G3uHN0uB4pC+vT0QIQEdBvg6WeonMMr6IqwyU1IlVVq4n8koN&#10;XN5dJVDMgAVSvq/3n2hjkFaDB86Y/I+vTgBPR/8AoPI1uMr6OTD1tfRLHWxGAQMKamENMvjjGQgY&#10;lpQsl1aNmCkC4Fj7E20XDxyAg9abUoqOPVou1ez62jxyJXYiCWrhlZFeKGJAyy+qeWJFLaeTqEcj&#10;qbcKL8CU7W+/SB8+mfGLDp5zHZWUMElTjqORmQLGhMksFEFlAbRNRRnQXuLkk6j9Lfn27LdzcVx1&#10;rxD0Wrs/fHaGTopKefcL46kqZYpIvsInxstfovroYXIBSOws/Gpj9b39kF/NO4qSadNEGoPVd+7G&#10;etyEsdTJlK2OWdkqpKzIyT1ctbNIV8cSPcBF+jCMAhb/ANPYKui7tQnpbBhesm3OvspVVdLDS05M&#10;cQlrK0hGaEJKLPHLNPcN9BpP+p5PtNFZGdqaa9GS3ixrX16NJ1x1mjReKXB1U8UldTtU1Un7MQki&#10;JMUaVFMCmj8sqN6/zb2N9p2OFQC656cjvq4c8ejOU/Sz/aQ/w9KalSN5KimMNFBSQQPquHp2sbSn&#10;kMxUnm5Nr+xcuzw+HgU68blF/PpA7i6VyV60laSCOlLVHgghempJJZFvLVwVo0FZ251mnhZWPBPs&#10;O7vy/FKhI8ulkV8yp2jj0U7ffUtHRxzyUKw1s8wEktPVfdzRyOG1yvUZAmNXWP8A3TEIdX1JU/X3&#10;BnMHL0sMviKKA14f5MdGdldeN2N0B1LtSq+8MMNHjq2gra+WY17RCSnnKp4g0M8gXxyhrqpCKtgA&#10;319hE7c5PnWnD0/1faejAU8+hs2700lbTCpgaOpqhUkijmSOkp5VijstPEs37ZJY3aEKfpwfdG26&#10;QEY/z9UkwpI6MxtXrvL4+REpsDUSTQU0UUiNTxs8yGK2lJZFFgpJKiw/p9PZ9t9gTHRhXpy0njQG&#10;op0o8psfMrFK5xdW9RTqrrHFUwQ1aMRf9uBV0NYXB1MOL+zUWALAEdGCzqxx0X3sfbE1Vj6mSlxM&#10;OKrKWSB6f7emVabROmmpnqJYVLa3NwSpYX4Nvr7Ol25lg0kcR04ZC4oD0XWp2ZPQUjVDZDDQyR0d&#10;WAnilVpYpyEMJqUPJ1G2gIx1GzWt7KbqyjAYMKdJ5ZvDUdFxmGFpsnVw1DOKg1MlOgjxtLojk8YM&#10;zQRTNrIVbEFCqte/j9hWaF0NV4faf8I4fs/PpGZdQNemivyjxAmhjjNJFOYYnrTF5spjZoPLUmGh&#10;k00/pYaVswYWsAb2CGSAH4zk5xwDeVTxH7OiudvTpl2rmhWZhI4aeZZWlkhdayijLU6on7VMGqAA&#10;C/CmMKWXg/n2X7nbBbVqngOIPH1J+zjU9FUjahXo5/XVd9zT0L08Kz+WmkLSSxiJ4wpvVSuZANF7&#10;BYh+SD/j7hvd4tErasUP+oDp+1+A9XgfD2ooc5tano6cRx1NBDFFIoQJ4JHTW6AH/OEH6kccj3M/&#10;tI0dy7W9aMDXpbG2hw3R5afarvAVVPVZo/1C/wBLgyah9Dzwfp9PeVVnt4aIdGHiIRWvUSq2k8kX&#10;ingkEhmRFf8AUtgLG6xgMVtxawH59m0W20HWjIpxWvUXIbTjosVXTP5SBE8CmO8jtcW9LOAwUE8g&#10;39oN3tEgsZK8aHpLNIoAHVbXYxXGZ2tx0v28UXjDRwroSNgJdUlW0RFmADAFSQS1rC/vGfdZvCun&#10;Rv8AVnpOhXUadIOp3LiaKP7ZJp5IWulTUTM3jSKwu/gZQrANawup+vPFgVm8RfgNenYylCD0ls7u&#10;QyxRTVNdDUY+oZ1oZ4ZWnleakH7lFoHKgoL3Jt/Qk+zCylaSTT14MA2Ogv8A79QVzVlRRQNURrNH&#10;BHDGsKSrBALzHQxBREP1aQG4+hPsXwW5K0J4dGWtEj+fTflnyEtNUZjM1EdFBJQz1sSid5qUxh/E&#10;tJQagJhLaxKQqR9WX2ujiXhSvTAlBBPRMd3ik3LVGWlopacVolpo6Spdx/E4oSZ5HkjCxPFpIDQT&#10;qS5YkG9yA8beSpAHDpNK2rPQN5fEtSyCtrcesLDHVI+7Rp1o6SdFIihklgLtKwRQJZIgWYEA2sLN&#10;Ouk6a+f58f8AVjpFL8P7ej9fy3qWir91TZWGTXk6N6SCaOX9+qalppvJA8k5AMgZmZvG41JZfZrt&#10;i6bxK+R6JLkapF62qdhzrNj6WSwDCNA/IuCRewH+v+T/AK/ucLAgxA+fRxbrpWnQ9YzSYl+gPFv9&#10;t+eP99/vHs2HAdOMaNXpRJpItf6D+gP1+tx7316hXA8+sFRIqqf8LcWvf/Y+/deFa6T0H2frnRJL&#10;MiCzAE24v9fx7YnNFIHVjQLTohfdOT3BNWRx4VnnbW3nbxMY4IFb1SavpqH9gEW9gPeWneQaD00L&#10;dZW+fUjYeakr8ZAlRIJJImK1FSIxFE7KdPjJP6T/AFH4P0+vs12jV4fcelgj8KidDZQvQOiMzlfT&#10;qsrWAIP0P9f9f2d1HTbGp6Re7t+HHrJj8Jj6qsrirp5EicwozcLK8pH0H5Or2S7juGhCkYrXq8cf&#10;iGjGg8z1UV83N+wYDaGRw+by9Uu5s0kj/a4yYP4IwtpGdIuY0W+kFvqxA/wEL77cvJMVZqmuR+fX&#10;rlICdERr1V18dck2K3picfnYMi8WfkSWmmmlD10TxTh6Wnq6cEiLRe5P1cXuPZHCR4wYUoMGn+To&#10;ultzoGnrYU6axlPW4kU7w6Wckl41F5ZB6omWQi1tIZf08Ee5c5cjVosDJ6NoZPCjBHnx6H/G7Yaj&#10;qNbuy3fwiK+qJU/sHUAB/vPsbR2oGT0okKutV6FzE02ghSoDpGoZgW0sQeSQR9fp+fZjHFpGekBG&#10;eleJI4I+WVNSAHUBwf62+o9v9a6gz5SmRW1SqNNvSLWIAvq5/wAfbMsyxqa9aJ6r/wDmX31jNh7I&#10;zM8clQZlpmp0emAEkck48YZQbH+1xbi/uJebd6EjfTRnpLJDJOezorfxMykuSpqLNTzef+KwxeSo&#10;cMKiVJrzqsit+ShVm/2Hst5ZcyS6mNaY6NYLRY4QPPq2TbJ1UkTG6gLpAU6iYw1l4+n1vx7mCzNI&#10;wR1R1pUdCXQzLpJv+kgW9N7Wvyfx7MgaivTHTq1TxYfUj6iwP+AH+9e9u+Kny69w6CbfVS7UtQEZ&#10;Twbh72taxVGX/fX9lFyxLU9evAVND0CNLi4PHK9RKJGJSZ2CFQ1gf25R9eOOf6e0RCRxs7GlPPpW&#10;HGBSnVZ3zr3Qlftus2tSVCTeRJPu4YZmQxxA6IVkuAWCm7kfgc+4X5mvDdX+pDVVOOryRxyOtP8A&#10;V/L/AFfyFC2W2VRrKggokjMdCs9brV4UpzPLoFOsragXc2b0Kw+l7Xv7J1ujQ6jU/L/V5dHiRBVF&#10;B0Ge8aDG4bHV9CzTanLSVegxxUUYaPTBM7TqUaVWF0SJkJBJPN/aiF3kYE/7Pz6rKoUdFmOU+zyM&#10;1QlHlp6SkppWFJ5VYVFHPKBkHmeZVZGRlFjDpYqP1m49mhWq1JUEn+Y4UoP8P7PROTTPRqOivklu&#10;3aFdjqtJmGPqal6ynx0SSskVLBF44J62cIs08mkWUycDgjk+6geA9VNSvH7T6D/N0jkjSc5wf9XH&#10;q+T4W/KDC7w3q236tp1qKlBJTJWQBZmV4xIsk0y2JvdiFcnSLX9iHad4eKYCbgeiLcraW2KyV7R1&#10;eLShcjQQSworNpBBUaQ5PFyo+v8AsOPcn2somQMvDpTEUdQ3rw6ecdt5X0sIlVdVy/pJLqLAKo+g&#10;F7c+10cIPV2pTp0k2msp1KiO2oHSyKLEi3twQJX/AGOvA0Xqam2I443HjRZGUA+iyAgfTj3R7cVp&#10;TqhJJ650OJNIraSGMjKyoqhRxwP1AC31/wB9wG44FB7etdO8kZp4nZ2szekC2rgfTTcA8H2pRKGp&#10;69TppQFn/cUAm7fQXFueD9R/X2+nxdb6m00WiZWBViRpubWsWuL3/PvcnHrRpTPSoaoSGFIwVLSW&#10;Gm4NueeB7aIB6ZYoCKdPuMTUV5X+pOj8/W2r8n2oUUFOrqRSnS6pIuF+g4ta3P8AsQPe+qHienuN&#10;Ao5Kgkfj6/7b37rXWGTSLjj6fT6A25FvfuvdQpGUXB/wso5P1+oJ9+691EeVRfi/HANuP9vx7917&#10;qM8wHNx9Pp6f9a4t7917qG89v6C/9r/bEe/de6hPUgXuwP8AQegcg829+691FkrQP7Q4vcC3J/w/&#10;Hv3XuoUlclib3v8AW1rAHkWFv+IH/En3Xuob1kQ/Kn6WHH+3+n++/wB6917qGcigJ031C9iefoLk&#10;W96Jpk9a6iSZTSt9SKLfqFrA/wC8/wCx/wAffgwOB1qqg/PpqmzcSfqmjUn6n0jTxyBf+vupkUce&#10;q6k49NtRuSkTXepWQgD0g6tNz/a4/wB6v7bM6Dr2sU9OmyXdVCrqrTtcqSWIsim17NqsfpwLgf6/&#10;urXKAU6aEik9xr0z1G/MLTXM1fQxjSfV9/SkKRzqMWsW/wARf2x9bEDQUr1fxV4U/wBX7OkzWdxb&#10;Nog7T5/CwqimUF8lSgiO9vIADcD68c8+2mv0GCa9e1VwB+zj0h8t8nuqsRoWv3jik1oZA0Wt1WIc&#10;+R5VBC8/QMAT+Pbf7wj9D1QrIBhT0HGV+avVdHG0tLmJMiCoEP2cJkLrfm5YWBte1/x7obwthAc9&#10;Nh5zURoegl3D8+9q0cnhocFk8mXEfgeGWMK0MnpWUhQSbE8ggWve/vXjSkYFOlMdvdkV4dA/n/nj&#10;m3mnSk2/jqaNGFPB5K+LVPUsSqNZ7lVH9u9wOeQOPdW8Zz2GnSiDb5SazGnQQZ75jdm11ZHDEKSg&#10;kUt5nozFJRKdHoQ1MikQuDYKvjYP+GF7loo7glmr0vG1IzV6B/M/JTszIieFtz5agNQ7s0tDQ6g8&#10;kfHhSatUugX/AHa8Cuo/DccVW3Cnuz0pTbIlFOgeyPaG86mLyVu6snVVU1bLTSwUuTqEimbQZD9z&#10;DPcOP6af9fUo9vGOH06fG3wDy6DbLb1qclURNX1IEs8ieZ46+SunL0wKxS1EUJWDx3FiFjb+pYn3&#10;7VCBRR1v6ONcAdPO0Kytz9XjUx0k1fWRtPLBVQSp4Z0klELtI1T+FYhAnNvrwPaaRoo6vJ5dMTRo&#10;q06st6I6zkiZDkpfVLII42ZzU1UUwcSxgSSelwhupH0F+PZNNuCOKR8ekDMJFA9OrQtgbWEUNPH4&#10;vDHGNVgQxYlgxb83FuRccfj2/axmVwx6TOSe0dGYxFNFSpHHFZtRHqNiSeOLAf8AFPYjhQIAOvBQ&#10;OlvTg2UsL3sLf6x/4r7fBINR1vp7hIWwt/rHiwsb2Pt9G1DPHqw6c0Qnk/T/AIqOL+79e6mInF/9&#10;6+tx9ffuvdc34Atb/YAj8/g+6GQDHWwCeHUSSQg8kA3H4BNr/wBT7YdqmvTioCc9Q5CLkkf65Nvr&#10;+P8AD2klkHn5dOFUC46jNIAWta5vcAEWH/Ir+yuaUMadN9Nk7gG3+vb/AFz9L+y2VqZ6302zOVB/&#10;H9PwD/Wx9oGPE9a6aZ5mc2W+lrXHNueRY+yy5kLHTGOnY6UNeo3gUKzarMbav9iCLW9pjEgU9OBl&#10;Y0HUKoUaSAb/AEH0NuPobn/be0ki04dW6Z2S17hiwuBbkf63thlB8uvdQ6ildl5UrdgQRYnj6A6Q&#10;Dx7ZMBPDr2OkxkI/TZbK5JUFk1WIP6SqcC/5v7bMLDHSaRk6T8kZZCljGwPJPKC4vaNQDxx+D7ro&#10;ANCKf5em6JSvTLUqkQLvIDptzZSoJ506SLj+vJ9stFRvXqg0jLdJOrrgzNdUFy+luWsF4Xmw+vAt&#10;/sfbyQoq1Iz0mMmptI6hK0b+ltERi+p4sQ4vpcH8X4uP6+/BAx0scD/L1V/hPU+HxjTH5EChQz6d&#10;IbSPwv8AUn/D8e1SIoooPDpjpyUQSNEto/1DSbLfxn+0zWA5/Orn2vhjDEU698+p6arBjpjNypYM&#10;JDZTYkcWA/23s5hSi9e6laVDFwFRFC8WRgWPHkBQWufwP98FSqCanHVW4dcWWBf84Y2YmyhuNVuF&#10;vccWIsLH3dlRfOvVukvmKkKpEkBtKrKv00gMNLkgfQfTk+0U9AoJHW6mlPXoIM9UUtRqKETPH6Se&#10;FkXiw8kh4KAAXA9lM/T8HQQ5jERVcSoksyzK50yQkrSvq5LeMckXsCDx/T2/aAIanpWlNQr0E2c2&#10;bU5BPuKuRoq2EGBqqT0LKqreRZY7FUNrBXcW08+zJmBWvVp9Ltwr0Au/unF7Kw+R2rLHU1dBM6fa&#10;JS0bKaSRo9U0kNTTJKCqkMNL6l1eoFferW++nftNfl1qOQIwHVVXY3RO5Nj7rqsZV43K1ZoKsVWH&#10;dsP/AJRW4Slj8dTNVliJZY7XDFizHj02IPsYxXatCHc0r0YBFK+J1l2vQRwPBGlDUfYyeWClNNHH&#10;ahkBLCaCtjUvBYE64Hsx/wAfwWXTLKTQ8etAkHHRhtifwmsyNIgjyFEwFJS+cxLNHXqkuiSKt8y6&#10;rlQXDKxZAL2HsObjZBk1dKowpU9WH9cbffJRStRU6wSxhHqIqlGnScRt6ZIHccLpsq6eDcmwI9h9&#10;olTJ8+vJoUA+Z6OBjNinMY4R1mNpo4ZKeH9oKr1FGzLYPTs1rarfT6+7xQGQdtB008+huPSeyvSd&#10;HKsv20GJWaRHilnhh8dY8YP7as7gxxPzy6qG/qbe/G2CHUQD1ZLtQR69FC7W+Kg3TT5P+NGGoihp&#10;56eFqCljqK2hWqGhhEFQhZHUWEgUi/0+vtO0ogyOHn0bJfwuVDr1UP2l8Zsls3KZfF4+latjYCLG&#10;VVRAnkpAfTDA0CiRrBNZqXLABxdgBZQ5BfI7jxRpAPRiYba5FYTTqujecW/9oZKOrrKfI5mkog2P&#10;yMMDh/voaaoMlK8a6fG7Kl1fwOoFgT7HNlDt91DpQgGla+fRZNDJE1GFR1y238ja7Dy5CGrxEtWl&#10;HBFTEZavipcckdUwamq5YAWlCRqSg0tpF/wPdZ+VoLijRtj5f5/nx68qGQ9KTdvycz+KgbKJV0eJ&#10;qJabxJR0dUwNRGqaael+7hDKykDyRLbXYBT9fbMfKEA7SK09etywFFqp/Lotu8+9M1vjC1MOUrlj&#10;ajkpqCKWKZjW0vlGqWvp0e7QLqkEbiMWdSwIB9n+3bNHYSDwxx8uiqdarqbokedxazyytBOZdcs4&#10;SiA1PVzI/wBVgY3AjUgBXJLEfm59ileIGmlOi5R3UPQN5ehMUhKRGVmkbSHRY2vLxZVsFNiLFVPH&#10;4HsyjB09acUanSMqaFONaGSZXZTEIHT0FgWcs/N/9f8AH09udUPy6hvSyQ3LRK0E0piEgYBo3A12&#10;EYBN7kC/vfWhXz6xDFEWZondTqlVmQCMsh9JRQBYf6q4v791bqTS455SxYGJGXQ+mMFiTyVULyQP&#10;6j/ere9depqwOs7UzRxrEU02YeJ10hLMeHk+p4te3vfWqYoOsUtKGjaSOXyiZ9SBUCtqQgMsgUH1&#10;Bjcf4e/V60AQeobQuGETQxeUM5ZeGlWUWIlBXj/XFz78evL15YpGKBSbTatahD6JNV15+osLlr+9&#10;dbPy6mU+OnjTQ0Cli7OvkKoWV/6yDhb/ANlfz73jrXcenzF4mWsqIo2IRZGjhYSLZEp1bU41Mt/T&#10;/tvbUjgZ8x1sKK56EPGbNWonf9oUyj9uFWZFlBB1CXxWIYH8t9Rfj2iNyRWnT6rH8Iz0N20+v/3G&#10;LUsc0FNDMsKUUgpmrZzpMk1MihnkKlr2A/J5HsuuLrFD0rSPVwz0OW0dkzmGXx0j+ejX7iWKZlJh&#10;mh/3QJYRrWZgVARySpJB5uAT3MwY0Jx0aWVvktTI6FrG7bnqExUVbAMhDUGKSmpUyMa1lHG7GKRa&#10;4UaRPNV8gqpkAK29Itb2Vsc1Hb+X7Py6OljBGc/5P9npO5Xb1JUwVEEdPWQQ0OuLISxvAs7P9xpw&#10;/wB3NSB5pURrnSvpFmLH0+7I5BBrUnh1R41bCj7f9XHpskwNBR0XnqKiab/cnFSipaCqWaMVUJ0Q&#10;UtRPrWFfKjanDAG1uAQPdtTFv+K9erCJVWv+evWTCRNSTwtV1FAszGNFlvAzoYZh56erjYKkst2j&#10;0SAA6C2lj+KSiq0H+r0/y9WVShFT+z/L1YX8a3WSphmykNFWRS5s/wASrQWnTI1NXEZoqCSNUV/G&#10;iBfUq8fUm97hXcsPT5cOlaEVz69Wx0eID4Shg+3kp0udSNXo1HTwPFenp6qwK+osQEckkLcfq4Ka&#10;VHRwjAEEdJ/IUVGIpkNIlV4zNBR19JG1HNlPAoLJf9BCMAulSB+QL+0cqUz0b2z1cDpHPRzwtDW1&#10;tSBPLMq1UtV53MarZoaemYKzrNFq0KxF2UW8gtb2VNx6Pw3p5dYnoqglJkmraieQySNA8SEUoJEc&#10;kk6DiSJlKGw1Oo/UGPPth/i6UqSM9OMdDjKyGsjp6tlWBY7JRzMoqHRry+bzIJBKr8vDGLi9lB/D&#10;DincOrByDnh1OpqlJB5KWo+9qaeHw46lenegeOKmv9xJVU1QtxUCxiRf1Ai7Dke2iCOPTgKsa+fT&#10;2YIpqUCZWNPUJBLMqzCCoSolbQsbo/qaO5/Vc2Ykm3091oK16v07/bF5mp4U89OklHT+pkjYGniJ&#10;llcMB5YXYC7fhtQHJ910AcevEimenqKkpnL0dSJacGneRY45SIYFp18q6Y7EuvqHoYfW5/r72Ah4&#10;dJWOe3qSwpRKddzT0tRF9pWSUsCMpenAno6ijYuWgUFiAGS9rce3FoMeXTRqenqVGrHORioTPQ0Q&#10;japqDUx0VJWUsY0Q1sVIQXRQSBEWOkL9bm/t+gNOq1zTrkYqb7j7cyrjpqdzPTrJR/dU0iVMYmEc&#10;btdXQaeW1Ktxa3Hv2Oq1Oqh6yGGa0dLWFZXqJFM4lLrIdUv+cpi4QgkhVit6bC5J9uhMZ62Tjpln&#10;rRTFqdZH+4acwmKNQjVEMRMYqXhkX0eS4uGtb9Qvx7cA8h1rB6TWdyNNTRvA1RHiJqam1rjkeL71&#10;qaU6JBAWFwA/Ls36h+n2qgt5JCDTHTUjqox1/9LYGoqCkknhMqkozaNRWP1E/nyEELf8FCDf639k&#10;dxOVbtPRFb2qv8Q6c67b+LkhVvEwRGc+grrZ2PAWokUH/kFFt+Tb2hlmd0ofPpeu3248ukhW4TGQ&#10;I8UdLF5VLRNVSjVMjO2rxsACfSPxwD7Jpqkmh6XxWsIooHQU7nweMqFqHSGGKaqV1llB+2jqo09K&#10;OPECFMYubcE/T8+04kkQ0B6V/RQvll6LrvTBYd4vIscZnp1LwZQwrDUUlOosrIIxaUMbLZrm9vah&#10;LiWlTnrzWkAXC8Oikb+wCxyTVEKgmjWjlEQ1RFXlYIYBHJYAyEF3f62uAPZ1YzktpPn0xJaqmVHQ&#10;PPU1MNaftpmgSWUVEdPBT/dhAiaGqHgYkoDy4MenkAm/s+VqgV8+mAgrnocdkBMXS0xkpnWvx0Jr&#10;aWsdoPMtLNLpllhljDI7FWuqEhlbg8j2c7ecE+fVTEGPRmMJWyvFR06SyvOJ1eOa9nlEnqppnKg+&#10;KRRqRyP1f19nsUgIoekcsGkHo4mzTH447AusBW0ss0haSeFAI5GSW5Qnni/9f6+9J8XRKyivRkdv&#10;v5o4Q0moFAYwNMSK5OokA82Y/T/jft/ph0BOOPQw4kqwjNlZuQA4BJ+msE/0sBb3RxUgdOpgU6Vs&#10;KhlFlHpDNwNXA44J+v8AxT3Qmg0dOKKnrmY7qLILSfqNlZmv9Bf6gf4e/J8XWyh4dRp4AYiqhPro&#10;ZD6eFPOpTz/rEj/igdNfLqlKY6D3cNPHpdmU8Flb9sW1FdOplHNrG1/9f3scOk048j0W3fOMRqUh&#10;KeGRkikJhuwDzooa0zfkng2/p7czTpmigCnVfXbeHinarhlkgMsFMi1bUrRhoqWSzzNFquDpbUCq&#10;i44I5HsvnGgl+lVudH59ABiqJzV06SoXhn10lKkMkVQqUcTEuvlYAoXsC17sfpx7SIc0Pn0sY6hU&#10;9G36vCsSYFWNYmhakUa5JKqNnPjbyyfQpJfVfgWt+PZvDTQKdFcnxHo5u2J1lCL+49ige5VX+4vd&#10;k1DhgtgLrxxY8+3QKmnXo8MOh7w1YhjLK1hOI5SEKFfIg0MBJYm/+FvbEq06WAU49K+nqlGlg6WB&#10;S+savJpF21KtwtvoCSP9b2namnPT1QRpHT5FV+m4caGsQyrbTb+ygNyf9f2z1cKBx66mr/1BHOgj&#10;9NuL8alsQfp9fxz70xoK9eKinTVUVqxhLaFWzvGxbSmgm7XH51f0+vtOzajU9U1gmh6Zp8io1hWU&#10;RgJ5WBGgahcNZQOB+f8Ab+9dWz5cOo8VYjuugqAouzqyujuw+iW5Itz72QRx6306NWKsJLi6t6i9&#10;iY2/AGk8gfk+61zTr3TPPXiO6lQD6RpQrfnlQAwAZT+D+D7317qC+TXhSvgVhpVJTy9uAQFGr/Ea&#10;QB/r/X37r3STy2WERdw4JWAtaSMM9i5v6XGpWvwSo/p7dRhw6cZAyVHQXZfcTTMg8mliGRisjxgq&#10;n+cSKVvUWvfVb/H6/h5TpPSN4SRQnpkxu4YotbQjx/WTQZVmUoSS0kc2k6lIAsv1v7sz1FOqLCFN&#10;T0rYtwNKkc+or5Vu8rMjhABaIKtiVe/14I/qL+6dLEUEV6ecfknlmUxytNqDKJJAIZHIGp47yC45&#10;BIJFv6Wv79UU+fT4VadCRisghQAEhtQUo/M5e17kMLte34Fh7SOKHq44U6WtPVgeMB0drWBDeNgD&#10;yAWK8kc3P+w90zSvTmnrJUVZZeJXYq9mLoAAtiLISB+f9v8AW/vXWtPSYqqwanLMblVikQAA+PXb&#10;+19Le/MPI9e0+vTHXV/jcgyrJGjaVlcgsnkNr6V4KgfW/tMyUavV6VFOkFk8uQ0gXSjyWIJDnSVk&#10;tqBHpIPDf1t7bc+XXgoGR0jGzLiQJK6Sw+p3mVhS8q1kaQ8hSD+lW+psT/QN9Wp59KbHZaR3KSSK&#10;shQHiSKLypcHyLHb0g8XJ+v497GMjrVB0vsflU0Kv7rEcq33KuJ7niQqbKObgWIP+I90YnUOnkRS&#10;OHU6fORAqGGgRsQzMFVXk+ng1gHn/E/7z9fbNe6o6cEIBqOoi5uMsjakBZraeSVZf1uHdQGIHHpB&#10;92EjefVWhNajrOMz6DZUKerU7fp0ubfqsDcf4+9+L8uqmI9NFbl4mGtfQiK7ICQAwHpKtxcA39I+&#10;h593VtQr1Rl09IDIZpRGQpCxLrYuWDlHJ1Eq1uATbhvetA1aum8Vp0Gudy7AyzMI5ojG6/cSxuzS&#10;Kw4jvGulpAb/ALYUjn8fX3p019VpQinSFyWTMsMUReSmjMKTKtMq2llb0sLNqWMrb9RbR9b8+0Ul&#10;u54dOajSh6CLJ5aaSqKGSomapjmjpkhCWRixCrNU28dl/UeRcDnj2jaxzU9MvWvUHE5b7OKZ5BTI&#10;8Soicl2qomIjczhgdQBNwhva408e1EVkQc9V0k/6v+L6FbFVepEaIqPH47RARwq80ifvRSObkLzc&#10;ngjiwv7Vm1WnTEiGh/1f5P8AV/hEnC5Rmpo1mlKOv+dJUeSmMbaHBLAh1PIP9ByfaC4tVXj0wE9e&#10;hB2/Fk90zDH4HGvUySuyzF1aKmULwJzVRrYE/UDTY/T8+y9bCa4JWIY9em2nRTppU9GJ2v8AHOSo&#10;MNVufNVFTqVQ9BQjwQ+NjrEckhF3/Gq/9Bb+ns0tuWoqVnOqn7OmwlxIcmgPRjtv9TbVw8caUeGp&#10;EKgESyQLJJcfQl3ufp7PYbC2twFRRjpRFYRpkkmvHpex7bp6dCqRQxqB6VjjSMD8+kILD+vtWuhe&#10;A6UC2jXgOmuojp6VikzAW41HTc/4X9q0UMMDpt2iQ0bh03VWUxlOLtURqQtyAVvo/wASP6+31t5H&#10;FAvTD3VumAemr+8WHVdZmv8Ag2stx+AL8H2o+jl/h6ZN/CBU9ZqHMYzIzGOFWaxtq9Po4vp4590l&#10;gaMdw6vDdJMaDqHuXcWNxgSmdlVnB1AkAKCPo5bj/C3u9rbySHUBw6rdXcUZ0HoOcnubEQ0xlWeO&#10;OQaiLKmpwvL+PUDcD8kj6Xt7N7e1lL6SOiae9gjjqes+z4UqaSoyJKyJNIfCSU5T+yUIA+n196vS&#10;VfwuFOr2CqyGXjXqc2BppZpKh0VnMrS6m9LBgvB9QNj+LWsfbS3JUUHV2tUNWpTptx2PpFySuItH&#10;iZm1DSii97ggD8/1A9uzyMY6etOmIYUEpIHDqJurJU6ubs7JGhIEZ9Rt9Ba3I/w96tIqgset3sqg&#10;n5dM236eWqcsxh8bEMr21MFJuEDW+p/P9Pbt0wQU6S2qNJk9DDDCKXHhWF/QxNubahYH/E/4+yRu&#10;+So8uj4Jpj6DfPSiCKpcMjWRizMnktx+ll+pP4HsxtgC+ekE2FJ6LfumSeakllKK0+tFQnUy+Vgf&#10;CPFYatJ9ZA4AAv7E1mF1Dos4jPr0SztjInH4evqPspq2rxcUkuOkkq0GuysakywyL41QEfQ6rEAE&#10;j2J7GISPppWvl1YyKkZPVXfxfzW4ctvDubctHk8jTikqBAlJAhehX91jJRL6STJrGryK3puR9PZr&#10;a20TB0kFQD0G7SRmmeQevSc+c2xIO+fjDvGqr5JJ87gqGt3Bt+prJv3abJYhiainmLggiQ+VVSwU&#10;2F+fZLzftdvf8uyGIBXh7l+0Z6mf2w3mbbN5S4RtNCDXhQjh+zrT725kclTVra521xVDwVQWVULy&#10;BvG0fNr8iy34P1HvH66iQgsBg/6h11g9t+aNymli3CGclXpqo1C2oU0kfM4+2vDo2O0sxUVcCRzw&#10;IXJC+QVEEMbSKP3ozEeGdV02Ytyb+ypMNSleuiHIPMV3uFssV1ENWBqDogLD41K8GcLShLGprTPQ&#10;UfIExzUmJjlWnWZpqvyxxaBK6wKZQCQSbg8MQT9fZhDwdwACOsXfvx7itpylbSNoSYs6kLTUaMDk&#10;5NRXuyeo3xswj5nc1FBK2gCemqWgSVI/vCH1GKJZv7Tx3Rfzdr+yTeZ/ChP2f4euUG3Ty7jc6JmJ&#10;zUZ/P9vp+XWxp1XJDSYylZYYqR6iloKQmZfXQLBIIk+7YepZmi9Fk/oT9CPcUzipNTXP7epCC6Y6&#10;fIY8x9vz6PDtWWk+9pKGCSoijRoRHNIinwQF1R0Soe+qFk1KqAk2sT7SilcdMzfDjqzTrmJaLarI&#10;ZSweeRaQhAxKMP24jJ9UKrxb2fWf+446Bu5AvOOn+pqXkijZZYlEYlQkoUmkCC0pmHFri6qb3/1/&#10;p7U6sdJkjCtQdBxV5YNUTySJ9zHqjcyxU+nwi+mNRIbh47Akr9fqbD22ZBXpYsWKV6kbYqpJsuHS&#10;KFkUErOZVmpqynB0yMiIo+rHk/UfT8e3rc1kr01doFhIPp0afEoKXHSwBkq2us7us+lXMn9rxBSR&#10;ZrgC1hbn2amg4dB0EsQ3l1Br4yJFhUzBmjuuuyRjWxLLO62ubfRhcf159oJxmnSuPh0nKhjIsSKy&#10;QyLMI7l1WCNyLjUHAVrqP9j7QyEU6VqoDGvDpOVFcqKYYagGWRtTSQp+2umWzFVsLav7QHtOXAxX&#10;PSqOKtCw6aq/O09NTuJpFLRRskPpVYA6m7PI1vV/go5H+8Bp50Tj0qjtdRr0kqikNZUeaBpHkkWI&#10;hlvG6KAC4jdxbS5JZmjtxx9faUgSMGHS3CrnpWUHi8SsGkHgBnVyoedPGPFUxB5Bpt9AjAngn2tQ&#10;Lpz0lcA46VIyVOPCgMmqYKFhhaExMrKLMJiAA3PIJP59P59vjQOPSIwkZPDpuzmVMaU9PALxNKUd&#10;PHJPIhPLghwpLILsCV/2/Htu4l7QB09bQqWLDpIVGTikqaeF5ZLQVE0olWVROC3pWR1YC4tcKRf/&#10;AFvZY8orQ56NY4Tp1evSMy8FLHVPl1n8cyCZzNpRDqjN1VnW3kLm4WPQAPxx7SsBqr0ZQisfhnNO&#10;kAaqCaidKmSV0BZ2hEwWVbPqYTDmx0nUQ3/Gh4dPiOhwKdJzcOUxlbSrj6SCtmalaOso6GKGNoZK&#10;6U6fu5qoaT4iP1DkX/Ht5yuig6ehiYVI6D3JVUf3M0Zjp18tKVU1USKkNb+mdYpIvUSQOW0alH15&#10;59pyKinS6JCOgLzCNAcmlNNBIZpFo6TJVdX9vWSGd/L4vun8qPDINSqIQXC2129sgFyT0aIBpFeg&#10;q3E4oqiGqljoKetpqeNFpqmqC0boZCsMSVDry83rtIycD0r9be1KDFOr6K9F63RJPWRTZWaqg+0o&#10;JmES0qSiqyAOqno6EQ3EKRo5sGAUvbkDj2pT+FcE+vDrYGdRPD06BSvkNZkXoapaWBK6hpfthPEl&#10;NVUlTTMWPhkAUqWFvSxK/m/tQgoKgcOPp15+4lfUfmOmvcPiix60UQaSJaP7OWv1lKmOamLPIlcW&#10;GjUwNv2yQRz7sFBII+2nTEnwaf8AV+fQXV9Mi4OPGmWlpgwoaj7qkkqHL0pfXqV2DhyQCHta1/6e&#10;7Baya/Xy6L2AEWioHDPQdZrbaRmRGhpaiNKhaxZqCHV46aos9LP/AJSreOSdrqfFdBa7D2ujameH&#10;ln16StEpxQca48gfPPr0lWpo46evhp0VZKiV3rUx0KzTrURtbwx+Yqnpgu00sUhVj+D9Ao86n/V/&#10;qPAdNFAAyilfPTx/n8vPh0zVmHamhaopYaGFZqjyxJJTRRqtGY7FnZQCwufVH4gyt9CV4FhICf8A&#10;ZxX9n+U9MSWwRNSgUPyH+x/g48Op9TjPtquGpkplq/tlpissmuijx7VcNta0cIPpRiutZIlYNyfr&#10;f22G7acPy456s9uFap7qU+VKj08/2A9SYcRkaaSjqJ6Xz0z6kerlqKWWOOaaTQFjoaP9zUxIDhwp&#10;Ue6mRKEcD6U/z/5OvG3kWjMNQ9SQR+QHz6GY7ByuQqhU480rRxU9N4kmqKY1NDTmPx1wpoWQFLks&#10;BE4NlN7+0Avok7H/ANj5f8X0sfbJXJaOmKceIxmlP8HQr4Dqqmighnro6Opgqw1L9vSvFMAAFeWs&#10;zU9iOPSPIwsPwvHvzXynC8fOv+TrybYFB1Uz6cftPXdTsmqWSqx/iSnmLNBQ5aKnlpA0Mp/ZMsq2&#10;E2kjSJY2QgBbL+PbguUpqB+3/V/k6aNjkilK8Dw/4v7epNF17k6nRWJAiTULxQQUcMIrZJDTEaBJ&#10;TFYoYSX/AM0yTIzC4e5N/dXuUB+3PVhZGtQKUx/qHAU+XStxCZSirP4fVlsbrYvUVdRA+NroEqeJ&#10;2rWAKGMi6IsZcqQDbi/tBKQ2Rn88fl0ojGntIp8+B/M0HQrS0+ukpstC9TMtQKdarL1D1FU9HT0z&#10;H00kHJkZl9Ms6xEkEHTx7S1zTpZ5V9fOv+r9vT9GYKyKglrayENOsdE0MVOFFXFHMZ44mdgPESlm&#10;8jLquCeL291pTHWulArLj6s00dXT0+VqomOmWHyUE+KWMRJ9vQ2szKnIJvflvbAFa+nT1K6R/q4d&#10;Ab2FlKaajloa6bGQQTVM+Mhel1zVdalNTmSnBrQC8NubyaeeFubD2pgj7tS14A+n+HqxoU7gM1H+&#10;r06KfMlVmN24HCVs01cuWFN/uTDURhw9TT38M8s8ln8ap6LRtq1G9ib+zUIEhLgUp5ZzXpC36kwi&#10;Y6gfPGCP58P59Fq79kkxu5aja9JQQ0lZPUiD96slrQ6QT6XNW1Sp/bqQRKI41TRzz9B7EGzrWLxS&#10;dQA9P83pwz0E+YCI5jAoCmvma/tr+0AdAlXx42kLUcrxzM8JgYxUsjfbLFzImqYyBwzfRwS6cem3&#10;s8j1Nn8+gxP4akjzOMCn+r/D0EW5qa4qZUeQzQQo8qeFUjqHvZppI51JZgltWhVBtwPZtARjV0RX&#10;SKSadA6W1GVI2VXaRWaV7LqQH9tIW0m4c/luR9Pa4Dz8uikAVNOPXKBXhkvKswiLBpIdQaIgf7qW&#10;wPH0sPyffjp8v9X8+thaHp8pYUmeWaazQsQHiBAlMX0URcE2X+0RyD/h7adypoOlSRjJPDr1VjBI&#10;0bOqzo2iOFS4cCJTdAxUBrH83N/97Nkl9OrtbrUV6jyYgtE8KiKmdmtUwmOVpdUhBAVyAFuAD6bN&#10;/vfu/iH16r9NUUHHz6wtiamAGdadBGwMSuWeNWY+kx3kF7rySQPr+fwPeKpNPPrxtyo1AYPn1OTG&#10;1MtNGsckbwqGijXxJCzTJ6Y44mK6n0fX1cH8c+2i6jp1IXZKcR+zqRFQy0SvFONLGJH8iqqy6na0&#10;io6KWKkX1agLf63Ao7BqU6ukGgUYZPDp5ho4ykdMYUmQyk0ix07xyO4ALKZtPpA/2oXvz9PdSxrX&#10;pSIlpSlel1gsfBNT0sqxtAszzJHKytLNTfbmysYVARWY30uDb8n2lmchq16WQQKVBIpX/Vw8ulPi&#10;qaCbzz6p5aenXXUyZJ1h16X8aRrUxoqrLckMT/QWJ9p3fh/q/b0oiiXLEEgeop/P16EnF4tcbKHa&#10;WOKRoFnqUKRyuqzNpRKGRh6T4yHWS5JI9p3kDinSwRhBXz4moqc+n5efQk7S20anLYmJg0uPqpZJ&#10;6eogmp6GpeSnb05UU4W6qLjUjMxkIIAW9imkkIBI4j/VTphaCRafCTjNPz+z16MZtXEx4apnpqn7&#10;yM/dVFMtbFTwmsrJZiJp4KWKIGN4lurktyjEWIPtHJ3j/J6f7PV2FaVrxOeFf846NPs/AJjmqaur&#10;koZJ6KOkqpaqJXrJ3W2qmx4Scel+bTjTy17ern2TzvU6SDTP2dJ7lvCiL+XH59bYH8sXq07M6STd&#10;WSpaePL75rGyruqqrx41VC4+kcEAjSLsQSeST+fYt5XshDbm5Iy/D7Oo13W8N5OSTjy/Lqx6pjUk&#10;EICT+oGxUf0uB/vHsVU6KglDXpongdAGWJSCuoqWFvSfrZrj/ePdZBVc9WIr0G269sR5enmYU0Yk&#10;JvqRY/IFHqYawPwQPyfr9PaOWMUr14dp6Aesw1RHJIkyzqySoEuws2seoAMhS/1H0Jt/t/ZXLEa0&#10;6NYAhQE9YDhJWVwUmAlYHUhkHkta0byHVpA/Bv8A1A9sNbVFOlA0DPXFsFUsCGXUE0lmKq7yC/pa&#10;MAC6jgEKvH+ufbL2jN1vWi4HUWbbVZMx48sjE6QsckRUEh9MnlAGn2ik24EmvXmmVeHSfq9i1tbC&#10;4SE+uQnSqmOSLSbFVJBsgPP0t+Px7RvtamtOPTJuKAmnSKynUuUro21RsXZSHnkJkmkYcaVVODbj&#10;Ve/H49svthIpp6aa8oKaa9Bhm/jhksktSzQmSJiX0VEMawJKRoE1GyoPH/taiIfk/wCu2m1Fchek&#10;E82vgvQM7j+E2Q3DqkFDiEYQRRRmHG6ktBKWUPUQ6Q8Qa+lebEm1ufa2C1eFgQvDoP3dlcXXaTj0&#10;6C6r/lv/AHh8jtRrV/dec1jwpHJCR60fRAgYFD+j97kfUn6ezESzgUpjpF+5JOh+6p+DkOz3jMc6&#10;TRNHpnH2ysJpjJ5JJahiquokN9RA5+lz+HIGm8TVTj1T9yyRtrPDqwnanU8OMpIkQxRPojUtEuoF&#10;Yl0DUhHqAXhSeQPYvsp5Fjz0pWwK8Ol/HsdVLBZlYXDr5Qo0D6ERADg/mzezD6xun1s6cTXrONkR&#10;FomVTfUy3YK5Fjb0D/G39be9/Wtw6v8ASivHHWb+6YUH9p9V7ohZSOOCw1CwP+vb/Y+9G8YinW/p&#10;U6hz7QgkQqIkJIYO2guVA5IW3BueCT/vXuyXR1DpmWxWRSOgo3Z1PQZJVWWlaeRF9DBELpzdk4A4&#10;b8/7xc+2bu41jovfaU6ASt+OmNnrGk/hAjV5rqadJEqjpPpWouSbjnSw02+un2VamapHT0e2so7R&#10;jp6ofjzjIEBOOkQiUSkySmeVljNlQNCqgG9/U1z7qS9Mjp8beaUYdKyg6KoKeMLDDDAxla/hSN4r&#10;PzZy6k/8hC3+t/Rkgnp1NtWuR/q/PpVQdNYtGa1NGYzpVhPEk0QUDiJNABC/kaje/tt49Qz1Y7eh&#10;GB0/wdSYmNUP2sbaeVV4FBVTxp1oFW39Abm3tBJaK5oR1dLFV49Oi9Y44anjoqRUsC0jxGQrGPpG&#10;igLYX5vb2nG2pWoHTws0pU9OMfXlIXDR04hK8DwxRooW11IVwSin/aX/AMfdv3enp1cWyLw6xybA&#10;iaSOQUxDoSPNou4X9JEYX1cX/tMQP8fp7023IfLqxhTzz11H11GGDrBEsak2WOJIYyjHnzKi2dvq&#10;SbfX3T91p6dbEUYz1Ki66QBSYLsLkPezMWa5YsBcD8D3ZdtUHA6sI4/Tp5j2HGGULTxCNvUEEa+M&#10;/h9QPJYnkt9fb4sF4U6t4SEdOUOx4P1CGzkk+ss8fpI0gR8gf4ce30sUrQdWMS+Qr/q/PpQUu0hG&#10;ltNySSbKkoLHg/5wHi39D/xT2tS2CjHWwgJ4U/1fZ06w7cjVVULHcX1nSL8G6ix+g9qVgFK9bZKD&#10;16ljbqAEMEKXB06WIJHH6eT/AMR7t4PVAtcaaf6vs6krt+m1AEH6+n0RhRx9Lfj/AG/vxipnrXg5&#10;6kJhKZbHSuouAw0rYKOLWAP+9e6mLFet+COsv8BpXcHxqSoIJstk49WkkAD3URg46oYqdZP7vUtm&#10;JjV1PHqXVdbf4A/7z72YqZPWvCr5/wAupceEpEvaFTYE30hSv+0jT+PfvDFK9WEY4nPUtcTTWDtA&#10;luP7JJH40ng/72fd1iFK9e8NTgdc/wCGQjgQqt+TwpNrcc2JH+x/5HYwg9bEOc9eOMUXVURQf9UE&#10;JOnng6QBb/D3UQD16sFByRWnWI44G/8Am7f10i4AFiSLfX/H/fDfgr14qpHw066/hwU6l0cg39I/&#10;P5N/ejCFGqtevCNRmlesq45Lg+i9gfSq8gG17f4+66R5DqwVa/DTqSKGMgccj82/P+pa3+8D3vTT&#10;8NP9X2dW0DqStErFfSLDkDh1LfX9RH/E+7lABVuvaB5dSFpF9PovYm1lDAk8W597Kqq469pxTrkK&#10;ZOB47XubHngfX6A2/wBt7qg7utaPn101GpPKAA2F7A8A8j/ef6+3iKinVgABTrG1It/wDckFRfgc&#10;BTb22UoK9bHp1wNGp1E/XjUSfdOt9cxRheLDngDSbX/1/dk+Lr3WUUo5uoIP4+t78WA9uP8AD1rr&#10;MtMvBC/0sLAgW/xPttvL0631nFMoJNuCBckC1/8AC/8AvY9+T4uvdZhCpH04Nrk/0+nIsf8Aevbj&#10;/D1rrMsQvYBQv4vzcAf6w/3v22nxdb65mBbaSL8Af1I5/Ptx/h61134gCLn8tz9LX/x9tp8XW+uf&#10;iHJZQD+fRzz+b+3utdctALD6G9gQARwR9D9ffuvdeKjm4/Ivx6QD+Ln/AIr7917rgUutiOLfq9H9&#10;eACfdX+Hr1K4PXHSOB6bn9V7W5PA49s9b4dY3Xi1he4Jv+AOLD2nf4j1o9QZbA8j6k3vb624+t/a&#10;K4+Hr3l1DkFrE8Wtck3+v+AFvp/vvySybh646900VMIZSQlxc35+l+f969kdxbF/Lp/pvFIbMdIP&#10;NiCOeBwQCB/vv9sC/wDdgJPXuuX2hsbgtxb+nA5sCfp/sfdJNsFKnHVw5Ap031FKLEEA/WzWDXH5&#10;DW/P/EeyK42mrEHgenfEBWvp0w1VKqgKRb9RHFyD+bXBF7X/AN9ySG+2qNYz6ivXlbUK9IbLILOS&#10;FstlPpLEcGxXSLH/ABYXt7jjeIwob5dOsaAdBdma0xMdDmy+lCUiJfSNJui2+tvoQD+fcSbuDExZ&#10;D659erB+2nSArcqRrJMUiyXOldDSr+dXjsRqUj6D6+wfNc6q1HHq66a93SIyGZVNMV5S02pqeUal&#10;W68t5HYDSSQfTIDb8eyxp6YpTpt2Cmg/n0xDcJ9JjLXUORa0aHjmN2bkMSDZQAPadrgkD8+qGQU6&#10;ZazMRN4pQynzRK6q+gDyFzp1aeAbg6h+Rz7LpZKGp6aMgpjj0lq3cKS+SOB3KM6q7tEkbJLKOf0c&#10;6BY2AFv8efaGXv4dMmYnh0xT5iQuKdGikqbCKOQgININ/DKii6lrftsxHtlEJwemy7Hj0w1GWCPS&#10;owZIw09OaEOdcLSAtIVcAFyb/U3/ANf28LcHquo9JtmWYMsz0qywElVnhiekghS7opDgesfpLqAQ&#10;fp7VrHpHWiSemaZnqFVngjSeeNhJFpsKhIzrESowKIV4uzMHYHge3Oq9JnK6RHUpJCNJ9H31Ivjl&#10;o1kjDO8inkuGOkgg3H1Nvam3ww6amHb0GOUWpa+qiiSWGACmdJljCuoGppU4FpR+FH14HP0MRoA4&#10;/aOkBFDTpvo6iWVKp0P28K6ZammJCVc4kAWPxBwNESt+fr+fx7ex0ySwJK8P8vS2xqLLNG1Ux8Ec&#10;baqjxrK7usIK00c62LqR+hh7Zk+LpxCcE9CdhpHqI4kSpiaQ0bpBE0jRmViNNOqyBeDx6gwvcHn2&#10;lnrTpdCTwHS/okmdULusVY0IgjaR9Szzwp5WlJ/QFk/Sv9Tex9ol4npUOnUJIi2EflPj8igMSgZf&#10;TNGQRcBSRwCL/wBfd+t9RmjiZkVzHIhiZaidW9CSMbt6QP1oPqwPKkXv7ZfuND1U8ekrknWNiREy&#10;IkGuOWSW7SnVojJdh9EFiwJv/sPbZCA9J5OGOmmknMlSqUiB7rM7KQk0UMEK2kMZTi7sToX6/n8e&#10;26jy6ZAqadKCkjljhWbxlaTWREkjqQskrjxRTzSK2lzwR/T3o9OIKCvSxpKbxoqOBYyJPJFIJQyz&#10;BgiohQCNlH+rDWP+v7UQRMzhBxYjp5V9ei893djQ4elqKZEmpZqMTSJOHSZI2ifVLL4RcSAkCPQT&#10;qDWAJvb3l/7Ne34mKXUiVY0JNPn0TbpdBHEJ4dUUdz9p5DdWVqJYjlEp2yUtLQz0FYI6FKc3LVn2&#10;QXVGwIK6WkFiDxx76Mcn7Pb7dYqumh6BN3K3iaVppHDoq2XrMdWqIMjK5V6mpkpKyqaWOgqNEitM&#10;KiCnCsCoXUJG1gE2BtcAWTMgw35H16rASKfPoqvY+emrK7K1VRVFWZlppKam8czDSv8AkqUodSGB&#10;T6/Q2NvqPZDeyB9TA9GcduhYADot9XKY5np5GLGB1mWmWOLjWRdJlFjqJvqsTY29kg+fR4iCnUaq&#10;MUr/AHU9PUylVHisVUeNjc06Omm5P6WYggAc+/HT5dXCgV6zgGBwVp38qu7VDyzSSFoHTyyPBpCr&#10;qjWwT/b3Pv1CD02FNadODV6NE7KVjEyeWn+5J8vAsPNOVCmJrcXt6vwPr7cJoK9XK0FenaKJnglR&#10;HWlBpdNYI0TyahZoPt4kWRgkpY2YLqP5IHI31UCvTbl8U4WWWgm89LFTwCN1BUUkc9oY6cMFZjLr&#10;LalDED63ub+9EeadbVgDTz6R1Uv2csilWifx8JJAJAzUos0j+S5VgedN+f8AW9tkUx1fB6io/wBz&#10;PDFI0aymRXFRIv8AnalbFmklPIB5Xjge9VHDq2k01eXUqekZopo1paiGLUzvLWuVhvfVaSJeHBt6&#10;HPNvr791Xpnm8pi+yZKiK0ITSscPjvKw/cs4vYcfm9rke6uaCnTyog7j1wp7wQh1YyzhmpqjxqjQ&#10;QQlbJqYjVELc6dPP+qPtteOOnCAxI+zrASRKNdHItMVDTiQlnEUJtpjaVbAj62Km3HvZY1o3V6en&#10;WWtqaiJbyBJIqwRpCyuAgjI00yziIXD2HqU2H9B7040nrYFR031NTNOYTLUKaUFISXCLLqjX06JN&#10;J0xqT/xX3pjU9WoB1xkPjaOUSyzS09ofMReJ1YcAsQSfr9RzYce9dapQdekAZ4aVp6dohplVg5VQ&#10;jG7tcDlyeGB5t70aefWvKvUMyRo3khZZVR53Vo2EU3r/AG1Ls6XYEA2F7f091qgyKdaoGwescepx&#10;UjRoErRoamIK5UwLqJUMFJH4YX/r9fdFUBSW6sQo4dYo/TUKtOonidNZRGtDIsnpPjaW97m/ptf8&#10;XH190x17iO7oVule6d09G71xu89qVk8ElJWR+alJY0skMcmuSOrijILggH6ng/Q39pLy0iuo9Eo4&#10;dLLG5ksrpLqHDLSp9fl+zraX+N38wfYPfO2aIbsqKeDcirBLllerZKaliEQDl4qgajDCoVlkN2Ym&#10;1+APcabrtbWslaceB6mXZOabO+pGTpamQejZQZuGvr2r6TKUldRzUokpKuiqoRi3p3AcSSCUrIQ0&#10;bBwzLYNe3sujgPCnQt8cMAagj5dNW887SR479qGSnjamdVmmgihkreTFUVVOwVhpjQ6lDABh6fz7&#10;W21ukUlW6pPKTFQdV/bmbJ1pq6d4Y6miq2ejxVVDWOIIaOKp0gLAHWFhMbExyS6oiragVNvaiShk&#10;xw6LqHTnoq2++wdpdbUxyVZmafJZOKtmFQlEsMtBVTGXSyY+fGsUVEIHklZTG7XQcX9mNrtst01D&#10;gdB2/wB8sdtyzhm9MU/KnRqfhF81OustNldpbgp8HD/E5zHDJQUJp46kKpaWseihKRq4NlRKcOCf&#10;Vpufb11t8lktK16ZsOYLLdG8MMEbiB/q4dHj7D6v2xufHVO4KamqcrRZqmqqhcrRQx4uqpKHweSI&#10;uiMwYq5W9gpA1XsQR7JTWp6GdoutgjjPy9Oqpeyur6fHrQSwuaejiydVLTV9DTzmphkjgDNkTP8A&#10;5zWSVEUoAFzdTzb2yspqejN9rUKHUkCvl6+vRfp8dn8fV4/ySzVkD5WQU0sUxqoft19Jopyv7hka&#10;W7lAF02NyRwXA4NdOOkEsDpTXwJ/L8z5npi/0gVuNWopstjK0pV1qTrVwCIVsgpZTGtdUpJGEFKJ&#10;bMtgOLfU+3M8R0nASlJFPH5V9M18uhAoN80r0kVNuCuy01DWyO4WNxRU9VUu4kgNOKVW8sScPoIC&#10;DkfX3tXocdONEgWpJNfsAP2U4gdCVLuWgrqOj+4yVNGMYJZoMli3/wBy1aBLpq6R447jSTZVhKqT&#10;y2rj2qEqsKL00yioNf2efy+3yp1jhmpK5qwLO0eQzVfGkUhqKVMljoI19dJWUo8dNDUMB6NMplZb&#10;WBPtskZJzTragEYOSfzH2+h+zPSoxNTDBRSQ0tVHWIuXaWszawmsanAh8NRDlGmLLePhTYvIASfT&#10;YD2mk9f5dOoAAaGvzHl/q/b0pPsaBaTJ1lNQ1UcWMenkpp46nXBQ07Sr95S0TufI8kS6pUcyOdLW&#10;YDke2RIa0Jx0/oVl1AfDw/2Ps6USU9DHNT09NUO0FRU0/wB1S0dSgmdsmAsldUS8RRSOpXgWtywI&#10;Ye9FtSkHpzSKY/1VHHp2Z4sGmQrVeTI4ujqYaSoieO8WOxlSnh1yVdjE8ol0+MgFwGJNzz7oAa46&#10;bYAA14DrPj5aCSkpfFSPBRVtXNWvU06tJUTMY/DS+SSQsqRI41ES8i5P049+JJNT1UgaBTz6VFFW&#10;zY0VdKEnqqNBG70pVZqlssFLUs+MdV1CJI9cgfUNJsRyCosCKZHSNxU0H+o/s/1fyELM5WrSprKO&#10;gqJamVsbG+QrqoTV1e7VWkRz0rUyKwnUaYy0YKsLE/m3tIPw9NlSuPTrnLl8pjKkx4itx8Ty0Yr5&#10;6HMQLPW01RSwrLU0iY2FgkNSqepXDrZXOpX+p1Sor1uhrToyWxu3quGloYal581NWU9PG8MciYxc&#10;bEF1y0pkOkaYmsnk0u2vi1uQrjkKjHVwgYZ49GI2/wBn4mvpa1RH92hSCipKbISorzywKamaRGYC&#10;zx8+SRrK1rW59uiUDj028RU06UE26Yal8atFHT1UDJJkPLSRu0crQxlY6mp0KS8YctH9vEbHjkXu&#10;PFwRQdaVPXoP6/LQvSU8VVPQUtB9xJR1qyGQpSMzkUUU6oSGLsxUxglowVDcX9pnyD06qAZ6CPMZ&#10;P7v+IU4qYhA2P8bzVdGkksSwBo55f4djgDOhsqeRgtjwCR7ROM6ulkZouOgUzyRWpHlFJSx4yH7W&#10;oooo8hHTKrj7imghYMsc2rhwiRsbn1k2t7Y0KePTikVz0D+dhjh+1aoelmzNaz1FLEXQ0OQgpZC9&#10;TV01GsYmp4b21sV0Ej+hBLdBXtrTp00pWufL/ivLoNK2eX7go9XteTxyVEmQqJ6SVofLUS6NEU6p&#10;qjVL+Mo9gpIa49+KimAemiwORT5+nQbTVSvX1zmgkMm3csopaD7p6mqqMdUQaJnqI3J8cYY+WGf8&#10;Cw+oPt3wwFFfxfy+zpIz1JBBBU4+Yp/IdNceUpYDVmoqKiOKCOOlyVRUjzKkVXLpjaGkh9TaQbSS&#10;/wCAf3sxUoPPy/w9J3kUVJJA86/P/Vx65VVQslZDXUlVRY6jmpJ8dJUehZaTGiMSpMplAdDMmhpt&#10;LWZTdWuLHSoDg/b+fWtQJqtB8/Qf7PT/AI2JzNqwsUrRNThqmfIUMVT9vLKn26V2No1UuoqQGADs&#10;uteQv9r3cr2UP8v8H+r062MsNIrj0rT5/nw6UD4+CeOlqwKeooTTV6h44/LQRQ4pfLVY2jo1CtFU&#10;IbPwblrprvf2zQ+X+r5np8UJr5Gv/FD0PTdUY2aCOhY1lVkMXUYac4qmqVipYjkaiYq1PUrIGlMq&#10;DQYYzIyhbHRyT70aU4Zrnq9TiuVIwPL8/n+Z/ZXpnbGSvUwH7+slx32cEVX4rUgXIpH68cWkB/bT&#10;0vNLFGrEfQ+2Wp5DNf5ev29XUmvEgU4j19PTHy6Q5hqNeNo/BDWwZKeuq6yOnnhqcas0RZ6YT1Mg&#10;ciOQh5GQuSwFjaw97FCdXn/PqgGQpFQa/Z/qPHpCZES5CbHQzUmIoqSko/vaELUM9EGSc/cojEMY&#10;rkgaJSRGeTYcBUoArQn5/wCz/n6SSnVTAAAx6cf5f5OPSErajXRS1qkVktXUvChxjpVVClZvtqem&#10;ercAwTrzp8XB1f0B9vouQpr+YoPz9ekLv26j+IkdvH9vkfT1HSNrqGGOVqcgyoX+/rqSqijydO9L&#10;4xHG9LWyANJOrnRKosqEXuDz7ULkV8/5/mPT06ZcKBSlTxNRUegofM+vSJqftKdvClU71L42pDzJ&#10;G32ZDTFUoUkrOGIsQZmj4uFUkc+1CrX9o/wcf9jpC5VRpBrUcaY48P8AZ/LpE1FSgFUzStedKJ5j&#10;SzrUPGD+zBQx/chW/Zt5ZBrKgfQWPtaiYB+R/wCL6QO2Gp50/l5f5emqrmj81TBUVUjzywuZgY4n&#10;RIAA0kqSMFsJLAylFsVH1N/alAaA0x0xIaEgnPn0mZKSGQWooIp6WS89RHIwSVHOlJXh08yIoIAT&#10;/H2/X1/LpIQCe0VH+r+XXAr9pLWwRKlbIo1SurBBHQaA/jBKjSJBZGUcqAT7sACB5f5T1QihI4/5&#10;OsAlWPT9zNHDBUxeWMSaoEjSa4TxFULN4yNOq+o2+nven0zTqv5464BSBAEx8rFUQfeVLeWaYtd0&#10;SlUleG+p/I+gHPvdB+zrf5fn/m6wxVCxsZBBIyv5khjWZWR3RvUy5BgGPHEkY4tYEfn37jjqobNO&#10;u5aOreIZWHyU8AcwxtTU0StGXGirjjpGCs6XKh5WT83B9+qvA9bKkgGlB+zqPKkMiU8dLG9UsBWA&#10;1EtOs88jE3TkAhwGAWyk2F7k249kZOOqsAfhz1i1mKMNJUVELxaaiWmnERqVmkm8bOVCsBH+AOdI&#10;H4FvfuqlaD59NtVCYat5PBSKskR+4eRl0Iv6lMhQ21EEDgAcD3YHAHz6aalanpMyxxPJrZE0iMNF&#10;HThVmszElvIQVViBqPJ4F/r7Wp8PSWTRU049QZG+8i1swiCwK0lwIgya9JeM2Bvf9P8Asb+90HTJ&#10;FRQ9egj1TJZ/FUPG8cUvoSJVt6fuSeCzf2fUb+99awMDj1Fqad4gyudKPodeYoI5XLWfV5P6fUnT&#10;/X3ZPiHVCoXqLJLpjnN5IpvB+4kc6TM8ikeJ9FgVUfXSfrfj28aUz1rqUgWPGUki0QS8BlSuZSFj&#10;YEyvH4gPUH5/xFvr7pQtIR1WT4TQZ9egvzeQ+/qJZBqdwVii1tdJVI/QFA9P45Ptei6Vp0g6aIqm&#10;KGAyPMyM8o0hpTKCV/UQR9F5tf8Ar7v17qbT5OVPBJ5I2BWRo20g6hqsInEn6eeQT9fx78ACade6&#10;X2JzMVVS+KcA1hURxNIoRo5kOozMGvcEcA+9cOtE0FemOu/brTNFG02skGRVDGJ1NniSZeeT9X4v&#10;cC35976300VWdrkeamdIfIsRKsWDzqynWodZAbkg2uf97966aoC1B00NkGrCNX7RlV5ElSMIsR0/&#10;5kMR6kN/rb+v9PfqdWC0NeuqAzCcx6PFaJVZohdqgs2pNTabC31bn6e99XNCM9Lemq3hTyuNCq7I&#10;YuGcMLBSbchWNiAPp9fx7vGQKnpqmaDoScdSRZiGmEcJrGiNPLIpbxyl3U+RD4xdhH+oWvwP6+1a&#10;qroOmHLIxA8+k3kaYxyVFN9wGRJpInmjhsXjY8ssZFgvBIVSCB+L+2JBpUjraHVk+XSIix9PS1l3&#10;qV0l2VWjj0Egm6RPEwF1tf1N/gfzYJ+lGo6a9TxPJSM0UgDRs6Sh/ID5I7BU8egBvrbj6e/dUxSv&#10;n0LG0qSehU5nwTSRUvjMiLIiU8lVJ6KaOWVgSbkXbUDwfZrZJoXX0nkI16ekNvPIyZDKToTGhOpp&#10;Y4GjkDEt9ElRVFkHpULZb34v7T3cmtz0/CmkV6D15ZfKkPmSZtLAX5eFIxcJMp4I559pW8vs6f6b&#10;HlmEYMJkClP2i6iLxyM2pixbm9jcf4e69e6hSzSqwAd5iWDShxpiknDWk0tax035+nHP+v7r3U6Q&#10;lI46iGS3mV0ankKhmcAFnSEW03+gI+o9+691DkndpPEZhEmhWURKYk1k3EIkkAI/DA3/AK2/AHuv&#10;dZnj0SSCRC4vHr1lnYMLMshdhe5NrNf34Urnh1Vvh65VAdRONOiNtJCEehJLX8gsLED+0f8AeT71&#10;9nTXWGEO7kSqFjEJWynSJiL2mDj+vvwFTQdX/EPs6epJ4446eaJVV3i9CMxJPj9BK8D6gE3P9ffq&#10;eXXk8+o89nlSR2UeWEogVgIqdbaW1oAST9Lm1+fe+nOoESrTTPG0jSLqETMSGjdJFul73W/+qJN/&#10;x7917rMKdWilUMIWCr42jUiOoQtqLMoF/rcEhrW974/l17rHy+l5Y1ZI1dWRGV0sx+lx+m/9gkAn&#10;3rr3Ug+SaNTADJBqWxLr+kDhSTyCL/n+nvwpXPXupEcUAMUMjiZ3kCPzZIoE41sxBGoNbk/4+7EC&#10;mP8AV/L/AC/7HusihJFSnTSsZd1MTRgGR1f6xOg4H9bG3591Boa9e49ZJIqd2heObwqhKmMuHpvQ&#10;fSJF55Xm9yL/AF97UgYPA9UKgDrJH4YvKrxPDUSpIY/EXqfGL2KxavTa/Jb/AA491xXHVV+LqYkS&#10;yiOKVpokjijAmmZWjFQ6nUTGhJClfoT/AKo25966qTU168kUaqIIGY1EReJZpkSndHb1hkUCx45X&#10;8gfX37rwp59Z6dFSBUmVaiRpykhkbxo8lvTIszXJ/Fxfj6n37r3U1I2eRpJtHnMWiQytrieNz+qM&#10;H6HgAf7b8+/de6507DVGZISzQM0rK2gM4/TChNiNN7nge/de6c45o2WBJ1AkmkOr6FlXVcxOfqfx&#10;4+f9h7dJFRX06bZPNelRjqqUzQ+DTGkLSCGOqEZtGOJA7yepDa51Hm9wPbq0Pw9JZEFDq6ML1nnZ&#10;YBNhmYwLlojTmqTxyxSSVdjSUBVlYi5AB8YHq5JsD7d0jQVbz6LSQHp5dX1fy4PljntmZSs6k3Pm&#10;jQY+X7SbEY+sqGjqFMr/AGglpJG1GSDyBmmRTcqNVyq3948e520X9tKt/t6nSfipw/Po029YJFMX&#10;D06vSTcP31JDkajIQLDVxjXNGqy00cstzGgdkUIZFHpuSSB9Rb3C37wvg9JKgjP+TpQ1ooP+XpC5&#10;PeWYMqR0y+GOkkSGemZRB5JGe1qVLDWqrdpHYnkc+6fvS58TJx1Q2a06Nf03noMkimrZYHJMJpX9&#10;MTSkK0QDj6WQ+Qt9D+Pp7kflncQ0aiU56SvAFcjo7WByLCmRAxVo0Qy+qOU6r+kmMXNzyDYc/n3M&#10;W2Xy6BnrYXQKdK450AMyqsilVAAZYZS7caUBNrLbnUBb6ezr69VoOmYvPrDDk6qUWWOIFSZJW8h0&#10;gA8AMVKkD/W/ryRx7dW8qvDpx6aTXpAbtytYEdIlUTvGXSQhSdbP4zYDgi9rX/3j6B07i4XSOi2U&#10;Bc9Es7K3ZLTvkIYaad6lYo4kYoQom1EPKjyDQCuocX5JI5tcFW57i6wA+fRaxDSf5Oq9e0tzU9bU&#10;ESyx09TPDIlBVIjETxlCtYtRCoBhVNAVJJQL2On+giffN2lao6VRIG49Eg3xX09efJ4FWnowkuqo&#10;Ihq+GAnloaa1mjksEDH+wCx+vEaXdy0kpcHj6cPzP+rPSkqAKL0n8Bi5oqmknhmjTzzVCQwx+MeQ&#10;zWCz5EVAfxRyG/hsCW40e0qXtXMY8qfIfl/l6skfn0aDYtRHSPj1p6yaJ0r4oJTUXjpqETWgRrzK&#10;pfyHWfIVB16CTYexrtLlioHn1UqvA9WddR7bqayOmhnVfKzRMr5GUO9Uth4JqqUcLIhY/r9QHAPp&#10;9y5tEBkiA6RINZoOjg0exMWkTz1NOomEK+SeNhUSuDw0Q1aeDwFkuTYWsPYoTbUIGrpWsAp0id07&#10;A249FUwTUiuWVnRZFV5YZEuFjV3WxUmxsoDDgAm49pb3bIzCQOqyRA8eq/N7dV49Mi1bhcZG9Zqq&#10;ZHp6ejLVkpZtDy6iAgkWQgKoN/8AVH2ArjbkEhqOqa1Ts6W3VXV08ldSNV4tWeSWoacSgmsikUKG&#10;jnWD0+Y2IuRpA4FyL+122bcjyUpjqkpBUEcerINk9dwrBSRvjaeOFIigp1gEa0ZveMLaOzNp/tAX&#10;9j60tI4wK8OnIT4i06FWn6zSNQ0FMFALaAsf7ivJ+t/Lbk3sbnn+ptx7XlYgNIHSgI4+LqDX/H6b&#10;L06rPSCphfU6SyIqvDLe/kj9JK3/ACUAJ/x9o5445VpTrwWWnb0UXtv431VP9zbZ2QyEM0RVqrHi&#10;fzSSAaR5ZqT9CqPyCGU83+o9x/zBtAlBolaj/V/q/wBQ9BcvbSFmr0R7IfHLeDV81RQ0S4plQPUe&#10;en0mqKSC4rJIgqmRVHojk06vqdRN/cU3O2+DIV0EU+XQgt70zgOOPQy9addTfxOKPL4kCjYRyTzf&#10;YFIK3x2hj8RY6I3jbkqP6kj3W22pJ5QzA9GUc7MNLjo9G1djUaRQ0lFC8lRdgJoy0iPE5uVJZSQw&#10;B9P44Psb2myW9AI1z69IZbkRvoqOl1J0pNUIJ5keRkVrD7dY7qxuSzRqOSOCQfZoOXEbNKn062L8&#10;gdF67F+PsVNTVjUODCQtG9RJHEjzJ5om8sbxo4/Srer/AF/qbe01xtRh4Lw60N3eM06rd7N6t3Pl&#10;Kr+EUeQbEY/xSJWTZHH0ColPK/rFVMbOSlmltG1yQpLAX9hC7smM1KdPHcBdU0HP2V6AyT44/Gzb&#10;aVqZnsOqz+Yk1zCkxFDUPTUE5fXO0ctMk0EepjaX16ePoG59l9xsTsuoEdGEFuNOqZlX5noOMz8W&#10;KfKUk9d11FPUYURrU1EGWnlyWSqTTnzRMY5wQI1IB1PdlHGkD1ewtuG3SxjVQ1WvDHH/AD/l0W3z&#10;QQGscgdfl0WPKbXyuAzkaZBqmGpGUidqqKjE1NUU814Z9STkyRSBVvEbjRaxH0uDrp0WJ4W8hTjw&#10;pw+359Fp7kDDo1vXstFGnnWnmfHRwigp4YWRq6Sp1ioqI5V/IN9Pl/Pq/wBq9xJvEbGX+kTU+np/&#10;qH+SnSi1xk9H66C7FrNhbnpsl/Em8NRULBUY9lCwU+Oa1534Cgx8oCvJtb8+zLlDfZNk3GOeKoAI&#10;B9Dn/UelzQsyVXq6zYfZeA3hjIa5K2njkkQM7NLGAbGyPIy+kBrfp+o/PPvNXlTnDbt1t1cuA3nn&#10;PTCvoAWTj0J7V2LijMs1dTCJTd3jK3Nlvp1stjf6Dj/Y+x+262aDU7gD7R1szLWteizd4d4bc2li&#10;jTpXRJJNHUiImSIsVRblgzWF9Vrg/wC9fSMeb+c7dYzBatWoIwekdzKzns6pr3x2Ad1ZWor1ySrU&#10;eZoY6esSeNUpo3LRVEFUpZHLcShrnQAF+t/ePl9ObiYyHz6ejVhk8egMz2/ctHBVTNU1IqaGgLDW&#10;0LzSRNJ4mKqmpJoEYjU2m5uLc+/WUAklAIxXp+nQVwbt3LlXhoaWespqOSNqhpUhm8QjhDKWknA0&#10;rqYFfFpDLYA2vf2MILURrVAK16UoHGFH59TabJ7ghqI4qWmnTJpAqS1qxh2VpD+5LMCCmhRpFyRa&#10;9weLexFYwu4Ak6uVkbj0uiKzc0VFUZkZNJUEC6lrFrZqV0jMcM708KkxxPexCyabPdhe3sRpbooA&#10;HVdDdJevxFNjDU/d4uuyldAp+9hmaqSWEi8sEMusOKWBWXSssenVwTpHPt1YxThTpuRaHR0UztTJ&#10;ZSpzaYqFaNzKkldUUFJNDNI2O0AVESVVR6BJDczM8TsXBI+tvaJ4gWLUoRgH5/6qDqsoIND0Mfwm&#10;7Equqt+4/L0FXPNtfJ1a43IfdspnrVlqlOqSRwrRaEF4pJFUmxBAIALsBEc4elGXy8vy6ST2ga3E&#10;oFTXrbq6g7Dwm4sNQ1ePqAsU8cbpG0ylxGy6luAODYX/AMf9gfct7Nfx3EKkcQOmomCqFbFOjWYj&#10;N04RLOCCoJNweALf0HsSo66elDMpIr0pGz9Mif5xRYW+qgm3+x97MqjrR019B0nsnu2gp45GkrIY&#10;kC8tIwCgL9dVx+P6/j/ek097bwrV2Ap646o0sKcW6Jj3j8wOg+q6OrO9OwMTFUxQl5MXQzGurxcc&#10;RtHSK2kn+yWI/wB69gzdOcNrgrHE3jP6KK5/wdM/Va+2FdXRD9rfPXZPbe5Zdt4vEVO3cBU60x+R&#10;zEi46pyNJG13raYMrrLHzyqNYf1vx7B39bGmn8OWPQleP+f06ehS5R9UwoOjfbPO3ccQcfl4Jqeo&#10;j+4kikk4mWU6jOPLcgHn6XFvza1hrYX9lEoYPSuelkt1HJg8R04dhd89Y9dYuaerrqKas0ApR0s6&#10;PVSsQOFiS5AP0uQB/j7punNFlaxfpkMT5dJWlHBc9VpdnfOjdWYo6ym2JiYNq0Jp6otlMhNBNVxn&#10;zfbC4b0Jpb1Mb8Dn3Fm58yXtzLRGEamuF4n8+lUdvNMtVOnqpHe/Y+4dyV+YnrsnLuzOTJ5a/J1+&#10;j993n1Gmx0Uo0lY0AcIx+pBXm3sNSAytrc0B8jx/PpSljQ5/4vqF1aHbcmIrwVrDUVkrLWVM7Qz0&#10;5lUNFJGVACShWIdSLBCpubXFUIElBjP7f9jr0lsNHb1sLfGbf+OymEoaSueCLIxp/lDh9YLx/tkx&#10;NazBVAViOLjgk3tLHK24QgeG3SMAgfZ1YDjmx9XCkivCxIUExkSKy24JYgjg3sb8c+5Ohkjdaqet&#10;htOOlIKnG00GnVGj3IbUyXP9bN/t/wDD2oMqKKk9V1DpB7l35isessUk8IeJWI1SxiyKLkg/n2XX&#10;N9BESSeq6wTQdFO7Q+SO3dsY2omqM/h8dGyyyxiSphEkyR39COnCE2soP+PsBb9zIYUKxHPy49Oo&#10;viOEXJPVGvf3fE/dO9oMTiJnzO3Kero6jI1EbuIalqp7QUiLILPpAuWC8MLH3ElxdzXMrSy8ScdC&#10;O02V0XURUtw+XVnPxgxGKwmCx5ojFV07xJNECwllpZqhywplKC7iJUZDxwFUfg+xrynpBJY163eW&#10;LWp09Wb7YNLLToUZEDaCGJ5K6bjUoFl/x/xv7mK0KlB0TS8KdCZAIo1WR2Q2AC2Pp+ljc83P9D7M&#10;DIgWhPSVuPTXlM9SUcUjSTRIqof3JGUKpv8AVrfgfU3I9oZ7uKMEsevLG7mgHQA7i3RS5CV0FWkk&#10;Sq5LRSJeUNc/puQUNrar8fX2GrvebZalmFB0tjtmBJI6Kl258itodZ42pc5ekqMgfBAIEl8jB5PS&#10;ysYxb0C7MSoIF78c+483znWBEaO3biKdWaKRu1RnqpL5BdjLveolzyUVXWYSepOPGRxVQsytJWRX&#10;llp0hUsY3IK3YjT6ubWPuNJN6N1Jk9x/Zx6MLayKr3jojm6s/KtLVY3HY+WF3ydJStUZGZ1jRadC&#10;KmGcBSFCMFEWo2J08j2utxqYM5BxWg+3/VX5dGSg6dPDoAsxi6rcNLJW1RWWanPgqaOWV/s4DGxd&#10;WkjUMzyuvqK2cHUArAX9mizrCQijjmtMn/Y6bNuzgn06CrMbXYtUzTU9bRVzeCuSSlp4fspqSLTF&#10;NrxoYsY4AxCTekg3NuPZjbysaI2QMepB48f5U6TGIqaN0uNjbVony9VDR0lY8WakktNHSNI1dS0U&#10;ANSlCkqMVhEw0q7AEsdQL6blxo5HCqfLyrWhJ/w0/Z1VYKuadWAdFYvM9f7029vTFxPUyUVfj3Mj&#10;s0bz0lJAJamGoLai7CK8bMxW7sAF9mdvaMtNXl/n6Zv7TXAVYVHW130huXE732fisrj3Ro56eMyx&#10;O0bywk+t4mVf0kfTn/H3LWzFTar69BuAeHVCKEdGPoMVGqlGjC+oabfS1uLc/n8+xJGEI6e6UqYm&#10;EAWRfrcADSSLcgk+36eXWusVRRwKCGjUL9RZebni39Db3UhaZ6900+Gjja+lQp5ZiLEFfq2oD2nO&#10;hcevXmwMdJjIVuNqHEUEglEbWfTGWGofgkf4/n6e/Kwbh14Go6jRtQq2uUEgKLXVm0j/AFRJvwfd&#10;xSuet9NGW3JhcRA9RK/26rZVZvSulvo3Nv8AXHtmWVVrp6TTyLEKnpt2/nabOVDVEUhkgsPExtb6&#10;2+o+o/1I91g/UNek8LhzUdDZiiulLD/aSxIuWv7XfLpTU8OlzSleL2t+fpYcfTn37r3UqSoAUgC9&#10;j9Ro+v0HPv3Xum2WsWwuy/0a7DSB/gPfutdNU2QiXjyx8j6Hnj/D36nWtQ9emyTLQC95h9eP6/42&#10;96JAND1ouvTZLm6cciQG1+R9Bzbn6/717r4i1p1rxF6Zp9xQIDdgCPyWjUG/4BYCw9tmZeHVfGWv&#10;SZrN74qmDtNW0cRs3MlRCurTyeD+qw/PujTCnHrQnQ+XSHyncW0scsjVOexMWjSGD1sOrU3IuvH1&#10;/AX2na9QefD8+nQQ64Ffl0gcp8k+uqBmSTdWKUqQXWLVMV1C+lgv6f8AXPH+t7ZO4JWn+TrfhTVq&#10;Fp0H+X+XnXFDGJv4xLUIHZNUUJRHAHBjaRQGH9ChPvwuw/AHqrxT+megxynzh2lC7xUmOy1WzgCl&#10;kkMVPHOL+sa5ACoX+0bf63u7PIwqoP59U8C4Y0p0HmX+cigPLQYKaSIMqfuSsg0l/EGiVwCQG/pf&#10;22fqCa8B0oi29mPeadBbuT5pb0U1FRRUWPgo1hd4qpFf92W+hVjJNyV5AuPxfn6e2m+o8z0p/cqt&#10;3BugfyPy/wC1sqkggzMtDaOMGKOmphKrMNZ/dZdb3AurOqq3KgA8mpRye49XXaUU0ap6D3J/IvfO&#10;WnRKvd9bUUtbSSxyTRVbQRUz09rfcglZw+plvC0iLYkq1vdDAWNTUj06VxWECfh6CnJdr5NpKaLK&#10;bqrZqqVI4ZqOWWSoheOrkvGD6UEhHD+QSqEBAfVf2+tpCKEjp9rWJuCjqJLuWOep+0qZarK1EfmM&#10;qJWU8imhRg1Pkx9uDLJCbiyXbkekD6e3BbxDIHXhagcAB9nSel3YKWo1U9R+zHEoCVgaQVkj1I1x&#10;T0lOLa2uAQFZ7/ge7eDH6dOmzjYd/WGTdMNRPFBRLR1s81VKokyccuPWmUtoWpeiAUyKpuEBQXUH&#10;6+/CJRwHW0tIlyB0y1W7aamnZZJHo6562qiqUdQZoMfSWX7phCC2ib8XIK3so+vvWgA16ULEg4dM&#10;qboEtMNFQKg171C4iSSnij+9iuqy1tUjhQsNyFj1NylidPu3V9CjHTdW7vpYFrMfJKkM0cDR1kdB&#10;VVUTCeCISq8cyqIpYrW/cUrc3FmAt7qwqKdWCCuB0h63e0M0FRFU5WaOmX7Z6mZg0oSWexjpY6QG&#10;PxAAqPuY1KajbUp9s6SDTpwRnyHSSr99U9TVQtR5GeqSmnqvDUzxiWRhToKdJJqiHxokDH9ZkEp1&#10;elWPI90dScHA68ylePUfCVuQ3TkaSloKaGGGpnkrI5I6aI0b09NL9s8cmRAs4LAnyKoexHAHPtHd&#10;zRWsXiyHpgmpr1aB0l04lBRUz1FMJIqDTPBCqRsaOeo9bM8unW0Sq2m6kgknk8n2Bb/fhcHw4eA8&#10;+mGtGKa2GD1aF1ltqmojCKZI3jUUwnkEV2ctGZGcyN9C9/opHP19o7VpHl1E+nRfNbpGMcejm7bh&#10;EMMYChWCKh4CqD+liAP6/j+n+x9yHYf2Y+zouIAboUMfcaASDZRyCAfrwT9ebezdSKDrXSxpFdgD&#10;pF+CLi9wTwRx/vv97dHDrXShgisqmx/re1vzf6D25H8XWx08QRC1xp+v9q9uP9f2o631KCXFiL/6&#10;xW1x9OD7917qNKbD6W+oJ4t/r8G/+39syfF1dfPpukt/U3vwP9p+p5PtHI2KevSlFpk9RJGFjbn8&#10;D6Ej/ffn2V3EvTTfEeoLXtqP1/Bvc/0+nsuJ8z1rpsqZgoIA/T+r8cH6+2JHSuevdNMlRr1WC2sR&#10;e3B02t7QM61x1sKdOrrFcHlufre4+t7Cw9p+OevdYnOtGH6VYHSeP+SePbDxliadOJ2ZPn1EZAyg&#10;cNwb24P0/Hp9tfThqhj1tiGII8uo/hQcWvaxNwPp+QLgD/be6/RgGvVS4IyOHTfUH9R/s/Xgc6bW&#10;Frf4+9+BQFuHTVQeHSXyB0hvSAbMbra5AFxx/iLj2mkTTU9NHj0iq+ZlLMgZWUA8AFQP7cn0NrH6&#10;AD6X9omiq1T1UkgV6QeQlMkytJKeFZdKmyqCeCGb8/T/AGHvfhquR0hdiWPTfHCrXj0+vVcsSBFq&#10;tqIGrgj8k/1+nvwRWwOPVes/2/iUWBOm5V5FRm0fUR6j+ofX6/T3bwCM0r17PXO/jVUXTe5kYtCn&#10;pbSAo0lRz/r+1dvbF+I6qxx1IjVnZlGkA6Bo0hLpawJWxte/4/437NorZK0oOmwaGvUyJwFUnQXU&#10;lToUxhAv1+pN1+lz7WrFX0x17yp1Lh8jlipiNzqT0afS3pA0L9Li9v8AH3cRgZ69TrjWKi60mYOV&#10;RlBAGrnmwJ+vPH+v/j7rIBWvTo4dJiv8QVSxkmlY3SK6yBQq/Rz9T9eB/X/H2mk0AZFet9I2pxP3&#10;07pDTrpkur+nxosi+rSFP6f8R+T7ZSJWGRx6tG2k1PURdjB2ZKlhG8S6xT6EcCS9zywAW/B55/4j&#10;a2tMHpSJhTpM5bZlTWVSKiyFGYeTxqrhroY9B1KwUuD6r3/wHtLKsobQgwenAa5J6dcD1ZDiXjrz&#10;BNSjyK8lJQU7UwqUUkqWKkh2T6+TUp/IA+nvyWbA6mr9nWiykEcegs7U6VwG+YVlipZBUQSTRqtS&#10;TJ4HY/553shQ2HEisP8AC54DpuHjGla46MbQgLR+i7yfDrD1EVOz4xbLF4kZijR1JaS5nkhiWFSb&#10;fQuWY/hifbX1txwAJ6WCSAGhHS42h8TaTHyRGHDrEabWI6uJm8UIlUrqpYZlIAKn1AAN/Un6+1ET&#10;XM47lNOt+Nb1yadG92j1EmPRRTUDUngSCFSYg0bRIlmAULwXHFz9Pr/rPjbXnwV4dJmkVW41B4dD&#10;TQdeVR0eGjEalLFPUQfTx6mB4/Pszh2YLhR0lklDcOnFetpnYfdU4SVDxIhUIwAspYJckj/bf4g+&#10;/Ps0R4jprWfLrBU9WUqyPOkEZd0/ygxLaaRgLKQ6gAkf7UpP+v7Rz7DAFLKM9Oi4fzz0XDfnxUwG&#10;6KgVklArzyBxLrplk1FiWjbmNgCAeSV1D6i/FgBvOw7i/wDuJWnRta7ikK5wT0Vrd38ujaWSoK2H&#10;L4Sny4q3ctJWRionWHx6UDVehWKg2usivx9b8ew8m3817cmpSafKtPz6XNusctATXqs3u3+Uxhs1&#10;W68HhseS4WAQ4ymnpkkKACFK9nS6LGeVkTSbCxW3sQbVzlu23r4d8CSPt6XQy2lwNTdtOiJ9ifyq&#10;d9YilrYcfWSpXrH4aChljpZqKqJjH3VT5WW8bkqAjX/HBHsabXz2ly9JVoPP16UJFbzVVGr0RLIf&#10;y5+7qevWkk2rX1/lqZ6dY6PyVVVUyhS5qGtocRBr8s//AAUN9ANouZdrcBywU/Pj0XttLFjUih6E&#10;rZ/8qHurPVtVUZfFZHHwwJCIamXbs0U0ahfLHJNIW+l/SWKtf+l/bM3N+2w4g7vX060NljTJYV6C&#10;b5J/y9t09X4irzFVihA0dFFIlVUSrTrXVRcSVS4bGU+v6Jc2nJZiGKAn0+3rLm+1unEYOfPqs2zx&#10;shcEEjqtqs6qyNNUO4hnWIsfs9VOjK80thGkCONbu7eoKig/1CL7EUe4W8mAeiKS0K/MdJSfYGQE&#10;M8T4uWWoeV/M0ZV/EIzqLkIGXUtgCi8kjk3+itZkHng9NGE0oo64tsCukMTNRTPaMvDHCpkEgVdI&#10;QIq2Go2Btcofr72JYxxPWvp8inUxet6mZoY0iMDz6kiPhZVtAPLUD7l1swQekgc396M6AZOOnRbE&#10;igHXb9YZKSRJFidPNHrgkdCzTEg3lddIsthb0/mwJ496+rjpQHrYs2Jp0wy7FmWV3SDkRxNIbCF7&#10;3tUF1s3j4INyPqLX591+pjC08j1s2VD1nk64eeSMRUss8MhWNKjxzCfWLyiOCnAZtD3sx9XPJt72&#10;byOnHq4sif8AUenKm6yrpygjx9fBVuVgKhFhqYZi1/H4JQpjBQXHm03HIPts30YOTjrf0mnFOldi&#10;+qq6p1rV42eOFCkazSiJPMob9uIrJwxRv84adnP9AfoE8u4RovaQemzan06Eyl6hkpadZK2KaoVK&#10;2CkaKkp4ZKOhCRrKkZrCpLGQSa2AJ0chyOLFsm6FqgdOJYqBnoSsf1xRUVdjmnpI2ovvYXmpzFHP&#10;VxUdSb0RoH0nySKxEjKHItquLD2ie9ZgacelkdogYA8OhlwmxoqXx1tNhYIJ6SWomoY5KmKGmUEX&#10;qJEVFcylwTciygHgBgfaB7l3FGOOjWK0jU6lHDpc02Kp0p8bkKWspklq/J91BSKsU8UsSFIZtUq2&#10;kMjHhSNTMwZSQCfbRNcEVp0rRUFChAr5dYRQOEq8bS1nneqpnnp5Z6QCsQVE6wZGOKtnKK7RpaJm&#10;1kKnKrqF/dDQmpH+r+XT4U6dIP8Al6aCaWiWXKwCbGyyVwhqF+5iEjyzqsccohWMSVRijIC0unQF&#10;a4a9/ejnBz/q+3HW6KO4Y/y/5+kZk8nVaGxcdb5KCZzJU1SIrmrqRIEpKquFWqsY4V0s0FMdP1L6&#10;tNvd1UV1kZ8v9Qx+Z6oxJ7fI/wCrz/wD7ekn9nCqJCYZfvK37VkjnSMLAtOziGtTWCFkl9XhZrRl&#10;TYXtf24anjw/1Y/z9VKjy4/6s/6vLqwD4wZSSupqTISZGnStpKyWSgSpaKnmp6uGm8UkMsSKA6VC&#10;+fwn6qUt9B7Cm6xqkxUemf8AY6UxsG7urisRj1/upipKzxBZ6YmtxqK60pM7FaUyTsP1RtoAJsVt&#10;xwPZRpIWp6NI2DL1IyrULUMEhaOOjenpIaaC5jES045iAVRZSWMkjD62Ic259syqGXT0ttjRq9Ia&#10;upKbHNkRMYwIU0wvj6YGMQyIskdW8o1BbuUjEKrpVOWHN/ZJKmliOhJbvqT7OmvG4yrkpZj5aKuq&#10;HjB+3cBDFPSTFvtKeki1NZ2JWQho1LAEIQPaNvi6WA04dZaSGNBR0sKIro0RgiqEjrJZq553qquo&#10;eZS0kZRiVkHpKLwbe2n4jpwGo6coQAzTmqgM9Y4hppoafWJZpTrknDRr5UtGpbVKAQf1H6H23oNa&#10;enVyWIofLp7koA9WpSJ1ian81LLUNE1TRvDcTP8AZi5P1TTqNtRJ/wABogg0PVeHTnQ0khZ5BFVx&#10;K4NRKJRHIbw2WaijKH0M6hZE1gC4a3vQFOtsxY1PUymAqKiKJZKOkqZIyZCQ88DsbypBUyILwvMq&#10;60cN9SykWt79Sp6rWnSgx8UBVCQ0SJUCnqZCyLUx1Un7gFXLIpKJfW5KDSqg8nn2oAotOmmJ4jrk&#10;aMvHUFZXSBHniM1ZKiwzfeL5TLR1NLA0LGUgaVkiuX4BJIJuFFKDj1piOB6nVCK9LT61ggjNSiVd&#10;TDFpx9RGFBjjLSljEvltZpHXj9S829u6VFB59N9M9dUfbywuaWbyRuKdxX1J0+aZvAYoDLyYOC0D&#10;FyFNweCPdxnh17pIZ2WNpK+OlmmlaGL7qWrrZIjSwwww/cSyyS0oBEQHobUbgrf8ezOztRKRrHHp&#10;qWVUBI8ugK3jvGOCD7yWMR1EkMaSq4p8nX1ohRjSNAVGoq2hirk6bq1+R7He3bGHAoMdEV1fMOHX&#10;/9PYBx9QkelFbySorKy2aMREm7AfVSSDxySPzzx7Cs8gJPTEEGlc9Zshk4VpVdY2YkkRAqLAqbkR&#10;/UXItckD/Dn2keRQKdGUMQY0PSQrMz4HLMqoGQaFMv7szqNTI2lTYg20ah6v6+y2RgTqPRgLdAKd&#10;Brna2ljM3+T1EMjIs8saoJY4C7alkv8ApZXsddrf0/wCQt6dXMRI7egJ3FVM7kgeWCJxOJmRIxEs&#10;huKdF51LqtY/i/uyt3DqrR0FT0VneU1UiVcEaAQvUNLPHkgkkyxqCRT04YHyEMWOo/T6Dn2c2BUP&#10;UceqvGDGD/q/1Z6AytoaLQ1XS0bzGmVBVVxqFp6qlWS8ixTQD1iMN/aZSPxfn2JEYGlekDx6QT0I&#10;GyJI6fW1PVxwQ/tisjp55pyKuRdRCmdLxqRY3uOf0829mtm/cadNoo1Z6M5suV9f3MTgNUVEFNWR&#10;01oFiqAoJkjjsQ7uP1Nf1DkAEezuJqCvSeZA9QOjc7KqSstPHplSYK08sk4Cwwhm0eOQNdWVvwVO&#10;oe3YpqvnokuLXQtejT7YnPjjQqrawsR8i6QY29f7bH8A8ern8+1oZSR69FzLpND0N2GY6EIIFtRW&#10;9g4sLPHf+hP09262B59LinChUZRoHAAAH1vcCx459p+nk+LqQR/gfVq9KhQOPy35Pv3TvUWWMHVr&#10;8Y/DAm1gebr9f9697X4umX49I/MQOymy69QA4Fj6TcMGNvwLe1Az0llWuR5dF+3jRr4aoPHNKz6p&#10;Q3o8axhbOLj1LcXJOkC3H49uU0qCekzfDXohXaOMBOSiWOlpBJDEs05jRbSof25onANl0i7rp1En&#10;ix9p5owVPV0ehHy6KL49NXJ5P3RFKskE9OGppxG3pAkH+oABAW1ze59lAFGH29GH4QejW9eMvipG&#10;iEUcMGiCTwS+eoWKRdYlqJQANTG+pV4A/wAfZ1bisdfQdF7/ABHo2+2qxlSniKxecEuVQ2WCK11Y&#10;EAkH6LYg88j2oTHcenIlrn16GrC1p8QMOhV/bYEBJDFqv6DwL254IB59tyaTw6UkYFelzTVpLAQx&#10;+BpNCF0lGhlUXuFtc3H1C8g+0jBKdeUjh07JWm97nyE+vQFY6hyUZVHP0BYqSfx/T2ydHl0pBB4d&#10;QKzIyIokTS4Lf2z4o9JBBK6rG4P9QPdQKmh68a0x0mazcAidBLMBHa2h1TRG54UsxsAT+LfX2mkU&#10;IcdMEEHPTLJuBXARpVYMzDQTp1sPq6Rng/i/ulR1Za0NOpVJlImOpJFaRGW0kSErxxp0gFQB+b/X&#10;/X9+OB04qk/Pp0nzSRxWMjLpLCQlX12HqIRWW1h/Rf8Ab+6Dj06I288dJ2pzKaSgMZaS8jQlhHUK&#10;gH7d2YkFT9b6jY/j251vwvn02PlhEeJiQtryEfcv5JBcxoCB9B+r6j/D8+/deMXoekHnMvGIW1yz&#10;ShZDIs8VjOHP6Y5YdKkuDb0ji3tmSTw+txqWGk9Apns9L5WjlkViweOUzSiWmhQesPrtwh+ha9we&#10;ObXPllDcOqvbgcOkHid5xtP4XqXSASPPK0dMwpNPIWOjqVA44tduRf3evTPhitKdCvgs95KVPMqx&#10;yCRgqxkzSyxOdcaqsduBYHyMOefe1kSpBz1dk8HuHS1pctBMySxPUBS2gOy6tM5IYkKt2INrN+P9&#10;T+fbwkFeGOthy2PXoVsHlEmjBD3EdmdwUbxueGsVFj/TixH59tSnNR0qSGg1AdCFBkF8ChJlkh9A&#10;UmyG5NyELi92/wBV9Pxf22pIyer8OHWWStsLLKUb9SAMro4XnVI1jYH6ahbn+vu+quOtVbpOZKvH&#10;kaQn9KamVSWjiC/2tZUM/P8AX2yzFT8ut9I3J5RFgDBo42kuY5XAgLPe/iRpAVPFyB7oSpz1utOg&#10;4zmcihmJlniu+kRCKZoRIpXlncA6XHPA5P49pn+LHVg0YFWPQcy7giNXIL1EhDgiBKWsqonht6vu&#10;HSIFh+UdgQPzf22AfLrRntkGWA/OvSmweZfWjqmQhEnqjWqxVSySrE3phinEbMB9bHQF/wB792pm&#10;pHXo57UnLg9L6myrpB5DDNCvljZUenljipZGbU0KfcKoFySbNe5PHtNLWtaVHSlZ7alFYdOjZaRg&#10;zl9fADmV0CzL+WWdtPqH0HFx+OPbJJphadO6ozwI6hzZX6O88v7bMY0DLPp1jlX0Wtf6Fytzxz7a&#10;631kjzt4nMklUrU5DBHVURFccMIf7aH8qCbe3FXUKnrVVUVPTdUZ5JFmSSpW8pVlkskZnJH/AAGZ&#10;JQVAX6jj/H8e1cahemJDqFR0hq2to0WUvBMWijDB4agqXYknSlx6ri2plBA/1vapIi2Tw6SENXpE&#10;1OQimMUhWYAq6/uuSVRjpFNUyNbTzYq1iSLkEW9vG3AHW1qvHpgr49KTx1MSFbSWd4nkj0gWWkgk&#10;BBVoz+4AQ2oWNvwGmip1evQV1sojdxGtQPO7yQPTrEizxiMI2qNlBBT+hiBvyB7YZAcHr1K9N9PH&#10;UDInzkRxXhnjLwQ+WWN11pHJPHp/c1C6jSpP1+vvYAFAeHWiMU6E7bKzV7xR0VNWtX1pLeJce1TU&#10;SSvIVEiSrwNQH6jyCPa02zyqCg6Lrm5hhWjHo8fU3x5zOTlpslu5Fp6FUBixkUvlkm1+qVapnAIL&#10;cFgPz72u3Ke+biPLopSW5un7RpTo8+39i4Pb0McVDj6ejjXSdMSBB+Pz+T9L+1UcESLpjAHS6O1j&#10;TPn0voZ6WDSEjQ24HpsDb6nm/vZjbgOlqOigKOnJK4D6kAAcBb/Qn/Ye2zGa06cEi9ZTVQsLav1C&#10;wPFrn+t/dSpHW/EU5r0gd302ulklSTxsq6lbTcH8EP8An/bezKwK+LpYV6LL9FKVXotG4ayvgJRN&#10;QJRiJR6lbTxZx+P8P9559jG1giby/b0EbiWRWpXpipZqyumiiR5aiWchBY6UXUvPJ4tcc+1E8cUa&#10;1FMenTCs8h01yejHbWwZxGJSaVVWbQGIC3AJ5JUH2E7qXxZqDz6FdlbeDDqboH94YfJ5XMGUi0EZ&#10;L6rsBe/0bT9SBb/X/wBh7PtvMMcPdx6JLyKWa4L+XQS7mSoXLY3F6lWKWaNJioaR1UnhZDbgMbEW&#10;PpPs+tUi8BpPOnQdvdf1KRDgTQ9DjJuCgwGLpqQvEhSFFKMti502vciyn68cf6/PsMvayXEzOBjo&#10;VrcxWsIj+VP9WP8AV/hSknZdC0r0hniFREg1KQCYtR9IOjTa4/4N/wAUUDa5ANZWvSZtyjHaCOn3&#10;bWVFbTyVJkDxsZAshcFSqGxP+HPHtPcwhCFIoenbWVZQW4/PpirPusjWSk6WjjLxkxWIUObqhJ/J&#10;/r7eRUiTpPMGmf5dLjb9HFSCCFF/XoLADWBY/Rrfn8+y+6bUc9GFrGEAA8+hCyDiOlFgy/Sy/ngc&#10;IB+L/wBfZYi9/wBnRnJhcenQM7jld0eKMM2mXVewMYK3srX4IPNx+fp7OLVc1PRRcHgOgT3i1LRY&#10;2Zta/cMdFmkVZ5UkTXM6tIo8YVeLJyOPZ5ZVMtRw6RSukafPqv3uF6b+6W7Hq6mCChhx9UyObL9j&#10;TSREyyO0xuV8YYuwJuefr7GO1mlwNXDz6TSv/i7FvTqvH4Rrj8psHs55aupnbIblzUVPNi4ZGaaj&#10;pw0NLIrAAMWiIbk6rkX9n8QCxlh5sf2eXRHZqNJYefUztPAV2A6f3Di8g+vFV22dz46VqyK9RIsk&#10;TT0VLHSL6llZjfUSbXtfn2i3SMjbJ0pUaD0NOWC37xjWp7iOH+r9vWlTUM1NvfPwJTRr4szXIlHp&#10;DeJhNbxOOLlD9P8AW4+vvGW5XTHwpkj+Z66Z+zl5MILZdIkIqApFamopUVGRxXPl0Y3ak8flpUdW&#10;mmh0MkbRhBEwa7KRwLE3083B5v7IwVDgnrpHyJcwmaBJAZJI6FVK0CnzB4DJqVzqFK1oOkT3rPRS&#10;JiAimn8b1QjIRpaqWpaPXK5H9k6Tyxv+Rb8gxtaGFmQeYr/h6x1+/ReWD8r2UUa+HSRgK11tIaM7&#10;EEenE54Urjob/htg0myhqZ46UQU8kbwVdcreKWYJqpRTyqvpcP8AqH5H449hPmaULGFXzPXNXlaE&#10;reM0lCBwJ8/Sn59Xf7EjnjqsaP2Miz/Yzz0tMkVM0NXOCslX5GJOkpdC7iwIABBPuOpCv+r06kda&#10;EZpXB6O/sqKBskIoo62ulY4tHpiCpaaOcJHUxeQXZtPBsbcW/p7SChx0xORpIPVoe2njptt46MO0&#10;y6ysc0UfjEqKdayTqR/nF5DEfgW/wB1bvpgp0E7uMvOacOsdZJPV0071N4VlqE8MtCVCH+yJRG/q&#10;+t9a/nk+3AaivVFjCHt6D6Svo6eqZDUVNKr1KtS0UcUdx4/Q0srEWZSTf9Xpv+n+niaY6fCEjp1w&#10;FZT1E8TU00I0Tub0gamkp0ElwyqQLsTd34sQePam3Ocf6v8AV/q9AmuU7DXh0azENJUYrGzuIVYx&#10;ieI04kjnSxspkdhqs1rmwAH19nFSeg/pUYHWDJzfeKzx+JptVkiLGIGK9kcyEXcXvcqRf6ED2XXI&#10;1V6UxKFOekRkBJ9r9vLJE7fdFHlk8bRSM/6TBIgAD/RAP95P19ljABadGMQBenl0mmkjpBNNKyxE&#10;1Hhj1kanVrCUIjDhj+SPp/vAaqqjPS4CvSfrJIo4pEALl6pzG0gR4pWW7ABLH0gcBlF/aSQLxHSi&#10;JakDy6j492nA+2K6GT7ZFAZnSbX5SInNmuORqPBH196j+HpyVVHT8la0MZE3jMSUrLUQLGZ40DTa&#10;SjBQCrMLkqsh/r7Vo2M9JSoJ6dKZqOaal+00h1prEKf27WuilCDYqv1YkkG/0+vt5dFccemXVgp1&#10;+vUHMVKRSUsrSyGWFigCESTBlBZ43Vr/AKvqBzf/AA9sXLIp49P26+IaDh0jarIQIDOqTmojcqry&#10;rEjQvI2vxLHYsLL6k1mw/pe/ssLLXHHo2SFwAAMdNMzUteyAzeUorSSGoAbwyf2HhZBZlIsG1fk+&#10;6nJr0qUFFoR0iMjJBI1UIoo4ExZIqXVFWWcm7OlNEObE+ku/AH09uKMdKEX+fQf1FZHVmQiOqpaR&#10;IY3SSkSFJ4qi+pY4wim6EEarf6/vZPkOlqRClD0EudzN5KtY4FkjSqZ2ncQwRR1DKY5ErKpWL2mA&#10;LyOsbaQAptf3rwzp1dLIo1rnoG8tPFS/btTPSw1buymmh1OYR/nIQJCujQVsWkX1MPSAD7oqUx5d&#10;LlA8ugyz7TT1cENTRNPW11XGTDSU8NVTrQwx+dpSyCSKL1/pe+pSDqN+PbyjGMdWIFKHoPtwWkma&#10;CSlWakoqOpqXwtMAY6WeNCWqLRKrMGkZSE1iwuxUW9vKOFeqmgP2eXQBV2GqpIoa6uipaydCmRNG&#10;qrIKhZHMEKx6FD2BJ0sDZiBcn2pXiafZ+zpo5WsmTx/ydMclKtBeqCNPRNBPNUUFSGyNLNTqfHOJ&#10;5IhaBxcLKqnUQb/j3v4jT/Y/4vrUgovypwOQft+fScqKRpoXnlpKWqhpxrSGjQR4+lyEw/ySko5V&#10;0sCEuGY3ZX+vPt1ESoH/ABfzr+fRc/w1pX5DgD5AdBtuLE/frTxu064d5vsqQw1X3UtJWUv+UvSa&#10;YRFKNZJVXEpa4JHPBVJ2io4j5eXl5HpOaNhjVeANa09R/qp0h5sZQLXFp6KpNNNLLV0l2kpITLRj&#10;ROSkKq+uI8oHYM1yXVx7cqaH/Vx/If5uvUTVWlQcj8vsHl88/I9TRjpvvTUnGwGjNN4tUyPGK+oN&#10;poZ8hoH0IvpEixsGAI49tYK6San/AFcOnKCpYio+dc+ecf4aft6eI6TTJPUvFjBUnITU6/xqnK4t&#10;lNP5J5KOrjZpJGjNlfVG2s/pPtoii0NaUHw8fz8v2dOgKDq7cn8Qxw4j5jga/LqfhcNDL9/UnHq9&#10;RDiqyenq/FHS0U7rJ+4tMGuNbGyILHWPwLe007dwUNio/wBR6vGiZNM6TmlAc9C/iqE1tZg8ZS1U&#10;cdVVfZLVrlI1ohpkhWWWmiqQB+86/wCbDN9ByBz7LWIBJ6WqBQKDk044+ZA9ejG4+npoaOH7WWKk&#10;x9ESJUCxVJSKmYxOlYtOqsXdip9R/ULG9/adjxDdOFVGBw/wfb0qdvYKpzX2ctlrErFqcTTpQtBD&#10;IziTVK8P3CqaZ44yGa0ZBYjUze9g0OkYp1UlVBNOlN/cGmhp6Z6VYIYoCfIPNJRH7SkkYSy1UcpR&#10;neNxzM7aHPK24A2XIJ1HppDExoo6YM5tmD7ZXqaJxOj000jophxFcZ2tSmrdm0x8+udIrNJblje3&#10;uqSEtSv+fqzxKwrSlP2dNYq6KlweVoqWVKyCnpJ2rKimqP4WFopnKyGkgqEvrje9ipXjTYFibuVz&#10;1UAUxwH5f8WfyGOkdt8mujrpoVqKqh/aiWpcTCpbHwIq2kpJAfoxVvMpuQTwPoNsBj/VnqsdGJH+&#10;ojoR6VYnrheIGsqIVxamr1Q0kUk0elPDM2rRDZdTgWY359sUOVPAdOgBcdBJ2JiYquvjw0yUhqJP&#10;FTlI0FFDJQBP2zSNCLK8cmoKwHq5BBHPtRA5Xv62QrDQ3n0B1dtyOpq9uZSPxR0WLyb01QXqqGBJ&#10;vtSWsUiUMXBV3j/VqPAHHtfE4oyfxZ/b0w0atIjeSmlKjoiPYmRbP7+3NlZqSqq6LH1Mhir3p55f&#10;s4InNOBO8H7iFCWjMtiQCCeALCyxQRWyJWlf59AXc5PqL2SUioWtD6Uxx/y9AlVy100iVkDyR0Br&#10;PvgAlNKVju1PKZVhDa1RBqsV9Q/N/qcoFUUpU9BqYs2Vwpz/AKqf5ePTRuzDk0iyyRVZgljaelcx&#10;F2pIUQpCJFdRoM1yyIv6EbkX9qYJRw/1V/2OHSO8g7akY8vs/wBn09OgFjxzmWaJvAxhbxx6VuEq&#10;D6o1DAcoQbH+nP09mPiLivRGImqR+zqZSYh3iY1ASJo2N44wXbk3APFrX+gB5I96MvkvTiQFsny6&#10;VlDtkNSwVEK0bRFo0LM7RVDIPVM1IjcM9rBg3H49sNLQ56Xx2yhQVpn9vWCpxVLBGkToWEs7NFM1&#10;kiAlbSpjWHSxJW97EWt9Le96j1cxKFAPXqjHys5p6epkqYolaSFq6Nj5QIhZCSL/AKgV4Nrj/X97&#10;B6sYe7QpJ+3z/wAP+XqfHh5IAYvG1T93DE8VJUyxN5opF/eqI0TUyqDyGRtQH4HNqawTUHp9IdJp&#10;xxwP86Y/1enXL+EUvMiOtdHVNphhWK/haNdLNE7KGRRYC4NiTyAffterjjq/gp8XEHgP9X+r1z05&#10;DbsssgsphWR4nMaxSy38JHnWKSzNpABsQNIP59t+Kor04LWrY/1fn0pqbb4WuhigMkTIJK+9VLqi&#10;dUOmMxTuNLgD/OAf8F/PtkXB01HStbbS1F+38vt8+n5KOnAWSBFmcvDHFRRuRU/cRvaSuggVQqrI&#10;xvGt7c83IPtosTxNOnDGoHaBU+Q/wj5dCRi6BisgloJ6o1MIphLNVUsL0tXEdUseQRhpJ0ktGVjI&#10;4v8An2mYqRjFP8Hy6UiIUrQmuM+R+f8Ak6VX2NPhoaGQnTO1S1FGUjhSlMbx+RrQAh0e4vHKrWYi&#10;xIvb3TjXqjr4aDPy8qfs8vt8z0Im3qPStE9FLAsTVi3kmFRDoyUEutMhIShEk+gPG7G9n4txf20w&#10;J+fSIoGPaaf5/wDP0ZXZeECVME/8PmpKKmFSMjjQJkknq6upEorIChMiLIWDLHcvUWbUqqOEEzg/&#10;Mj+XXu0U8vX5mvHo83RfWddvfeOxuu0xhet3VuClbQqCmhRDVLWVE4o41Aib7dCCrMeQRe54QCI3&#10;E4RPM0/n0h3iQW9jrYU1dbnXXm2aHZ+z8HgKKGOnpsdjqSmhiRFGmOCFUC6bD8gk/wCv+fr7ky1g&#10;FtbrCv4R1FctDU/PpVTkAgAgrwSF0jT+bW/r7U9aX4eoxRXF/wCp/SAfxyLe9EVFOrdQZ6KKQC8Z&#10;02Jvb82Oqy/737YZeK9b4jpBZHBQtOWRD/qmYhb2vz4j9b/1A9pzEa9OI7LjqDHgI15SONTbUoWM&#10;MjL9DfVYDn9XF/eilBkdO+Ifl1njwAc8wxuwUhToWN1/tXVH/A/B+nunhgnHVvEHn1IbBIoGuJTc&#10;lDYhgCObFU+hP5/F/fvA9R17xF+fXBsHELr4gFX6rIq6gPrpuv1/wHvXgL6HrfiL5dcP4GgHEWkc&#10;uNKJquw/C/T6fQ/X3r6dB5dNs2rrG+EiIAKtdW8v6VRh/U6WHI/259+EEZwB1Th1hk2/FIbszFSB&#10;yAgGk/RW0qCLf1+n9fe/p1GB/q/1f6vnUkEY66O341VVAkUhlsulNDL+D61Nz/j9f6e9mCmSOqfb&#10;1Po8FErMfGOT6hdTcj6NoCixP1+vuywgio68QDw4dK2lxukKApGnhiPUbNawI+v+vf2tjUgfLpso&#10;oyenP+HFiAVXSB6NK+tgObLf251WinAPXP8Aht+RENXBuR6iB+D/AK3v3WwlOPXA4/TwEtcG+of0&#10;H14v7914haY6wyY1GUjQAWN/SvoYEcem35/33+PuqUrjpoq8PrH1lQgKq+MgICRbn0t783cKDqqI&#10;Qa9MZ27+4zKqre12GkhefV+oC9/9c2/p+Sx4ND0+Qo49SoNtxW06T+rUALEXH5YMByfr/T3YRAcO&#10;qmhIC9OUeAgv643ZQBwfrq+txYD/AIp72Yq4J69pPU+PBUoH+Z4v6joNyRzawAvx/vvwG/DAag63&#10;oPn1LXDU1yfF6iSR9BYEWuFFx/sLe9GILx63o+fUhcVDcMIkt+OF/wBiTcf73f8A2HvwhBzx69oF&#10;c9dfwyMg6YwSLCw8YuQeSOPx70Yl9Kdb0r13/DEF/wBlbtbiyMzW+p1AC/8Athz794a9e0jrIMev&#10;KmMAA3WwBA4/Ib/iPe9C9e0jrxogTew08k6QoJt/gPx/rD37Qvp1ug65ChBAXSCDwwsebn8cf8SP&#10;fgig1HW+sq0IAPA5HF0Bsb/TUOLf1/3j3fSCpJ691JWiAYXBuf6BrEnj6Mp/2HPuwT169XrOKNBp&#10;VV/TcEtYAH+nA/4ke7aB1qvWUUygiwBW4/Fxzzx/X3sKB145FD1yFMB/Z4B+lrfj6gfj/W9260FA&#10;yOuf26g/psCbMbjk3vfkD8f4+/dbIrg9drCllA+tibEL9ORcc+/dV0L1lEQXj/Hj8fVb82/x/Pv1&#10;OtaB1kEf9QCv+xH05+pHv3WwoBr1kMK/jm1gRYfS17cjn/be/dWIrg9drCVI/wB68acr9f6cW/1v&#10;fuq6V64+H62AuBf6XPJsb8f09+69pHWMw2udP1sLgc2/oF9+62QDx65LCbfS1/wTxx9Bb37rwUDI&#10;65CEc/5u9x9Bq/H1IP1/p791vrKsN+CP6cf2T/iP6/6349+691lEQ/rYn6XvYWFrH/ffT37r3WVY&#10;xwSLi/8AqTyR/Tn37r3XPxL+nTc3sQBwL88j37r3XHxoSLWb1ckj9N/px7917rrxC305A4FiDx+f&#10;dX+Hr3XDQDewP9ORf8/W3tnrfXaoOALXH54H+wPuyfF17rL4eDxe5/PP+PH59uP8PWuuxF9bkfn+&#10;nF/wL/7z7Z631mVFB4Gogm9iPxzxb8e7J8XXusgT1fixP0HB/wB5v7e611kCqTbm/wCQF/2PJ/4r&#10;7917r2kH6Agi1vo305H09+691y0/QC4PLDg88fQgf4+/de6702NyLm/+tcj+1/Tn37r3Xgt/7JLA&#10;gE/1vyPr/vPv3XuuJX8ED/Hi5AB0gA24/wB9x7917rhpH10/W/4/2/ur/D17rE/0sSPr9LWFv9b2&#10;z1vrCxU2uQOeeLDn+vtM3xHrXUOUAfnhbXJ/H+29pZACKHr3URwDxyBfVzp5F+Bz7LpFp+XXuoDi&#10;1+LWPBCgfT6AH/intnSD04BgdeEdzdlsW4ubXIt9CT7qY04nq9OvMijmyg8i11/H05A/33+8Bp1j&#10;4da+zpsqzGARZUXTf8XJHJt7KLoItfLrfSVrXVFYLdgzaidK/Qi4AuD/AL17Bm4uqqVQVr0+nwjo&#10;O8vNEo1KNLqx1MAAFv8A4mxP/BRzf3FW9FaEjHH/AFft6v0Bu6quniVtTaQdaID6SRGpLGRV9RJ+&#10;oH1+n+HuHeYKZof9Xn/PrYpnoHKnIxO0oR2cs2tnQETRsGAWSxBDKCPqw/2PPuPHUg169qI/LpB5&#10;jIsaqVY1VptThxPN4AlmA8hi/SWa+of4W978KvxdJp3qekvUVYQln8c8kqEGYSlo2S11ciOw8mog&#10;W03A54Htp4V1U49JyzcOmOsrGQxxtOyo5edi4uEjRdTeA6SCxY2+pPPtDLBqOB16pIp0j8hmW+6V&#10;VVhMUMxQoqLNf1lS7ADXxZBb6G459sG30jrXTBFlmklf7mJoSokM0PkYlBwIpmme6rKxYINVrWuf&#10;r7bMYGOq16lR1ckskkSxlWii8RaWtQU9LJIdUgp2RQ8kn0vJci5sDb3YADHXusRkuS6pOqwl0WmE&#10;QlWoDHVK0bOAI+bFj9T+LH3Y0HDq68cdc2pZaqFpZzTFYnSnhgheojAldxpq52YXZ7N6VZjZhyff&#10;gPM8Oqgefl1FnoFlCHQk60utYKzyBClQWKRtOCB5JGvZksVX8G/t9Cq9aZdQ6DjNY15qidamTRrf&#10;wQRsqGd1uQxWSO4SIMNeo2sCPz7XIQxBHSCWMqa9BiVEVSrlSkLgxzRqjMZqRJPDNNCZAAUjUM2v&#10;6XNyPaulcDovNa56XW3hPEYIaeNqaUTSeIV0uuJKVDq8dTGOSCl2DJ9OD9B7ZkB4+Q/w9PxDAPQ3&#10;YaGnX0Rxyw0c6wS6KKOORRX3En7sycBJIzy1uV4Gn6e0soU48+jCEA9L2CKQyyhqeFaf7aNVNKsM&#10;auzS/uI1KQxQRGzIWAJU/XUfaUCpoOlYFcdPbQSlKeJV1qNTxxQklpUkPLo5sdJtchh+P6W92ZDw&#10;8utlSBU9MlWjKP2ggMcrCohjAhVFmS9kMgsQyg6ObE39pJFA4+XVOkxWrHpPhCtGiu7PVkSShEso&#10;4sAZEUi7KNJHA5uA12V8+mZKZr1wpKSaJkhpYnSIlVTxxxNDHLIPJDqAIJuL62P9fftLHy6oEp8P&#10;Qg4zFsoERRCK0OzVOpfG85QhfPBzZEUG503sBz7UIhag6UInTBvrcS7fxZpovP8Acxw3QQmR4UVo&#10;wI5AB/ZbVcoQeORyfcme3/Kk29X6SMlUBH7a9Fu4Xy2qUX4uqd/lN2RVBVxtNUVwqZ63U8CrHkYs&#10;DUJGy0lflSi6hAxRjFpIDEjWAACelPtbyqm22ql1ofs6AtzdyzsZZfP/AFY6qy3VnIZa4rFJO8VZ&#10;Dk2xZpKmNax8w4808FQ8VzToSBK0soKqSQwA9z5b0iXSOGaU6SIPEy3Hz+zoId25x3NP9nFQy10e&#10;Pp462pjqzXRmrdTBVNUUUSo4aMA6rAx835HPut0+s44/b5/6vyr0tgtsVbh5Y8vL/Vx6LFvGVllM&#10;DaovEXx7CmhUN9xM/k1CRvTOCf0sD6AeBcH2TXFdHRrbAVp0BFStOlUxamXVrNppZ5FnGhtB86st&#10;gCwIuOW+vsu092ro3SumgOfTrjj64yVRDOkqxwOwiklWN5RJeNrKQLqfSbX+lz9fdutOumnTlAPL&#10;HLAGqdMUYklaWTRAYTykTNY6WtcllsAosfp791QmlD1mjqpakGGZo0gozHCiTygLHAPWQSouY2Ww&#10;I5DEge91rx681KV65Y+sMU/2xpvv6VUb9qmRqaKeGRjIkbTWBUBiCLLew0tzf3tc8f8AY6r5j7On&#10;pK1DD9ok0tFEaiLy+SR6KJkKczqoDaBqtruw5sQfVYarinWtPnSvSYyb0EvgSqLSOsUg8sMvDMW9&#10;MzqQNKtYaGUm/wDWxHvzCtQenlJGQM9MJFM16dYrrVPDFo8378aq1zJSRsD+r6hj+B7b7BUdKDWl&#10;fPrNUV0+qbHSNNWIFMaDzi8MdrJ5JF+pRfSWUn+nux8h1RYwQCf9VemSsk+5lingTVHBLAkjwytG&#10;tUoskczU782AuGvpB/pxYVcefTigKKDrFNYzs6CSmjvHpkSMhUfzWAmkRb3kI0qifjn/AFmurYp8&#10;/wDV8v8AV/h8plFXLTSTEOkouIy7QyLK/qEKyAm5P6g7Ek3PJB9+6t5cOuvvLx6ZYhNoaURRxIwk&#10;M7yAeSQyABnX+zzpJANvfq9eC+vWCpZRTGKYyy3dp55BHqIjax0y6QTcm9l/r9fx7qaUz1brBFXr&#10;HLBPLHK0YkjYiKTUscqoUMKRONJOkW1MOQQPdajiOA68FFOuEbUw0SM8UYdpVs8ZFy7kKxutgR9S&#10;fob8fT36iDJ63QnHUWZ4/GBBOn3CVCxeGq0eOZHGlWRwtrcFiSRYgWAPts08ut6SM06iNUk+WFpn&#10;j0Ep9CyfuOFkKSqNJJABA/JFr3PvXHj17StK+fTtHJEtPWKdCIAIYxf1xTKLSlVCkhrci5Fje3v3&#10;VCO4HplndBUKUYs8iAWKr43UKLAtGDqLC1ybaT9bjn37p3SwWvl0oNvby3DtXKirwWYqMbWr5Wga&#10;GdoBJGFusU9xp+g/QeDwfaW4tYrgaJlr1cLp7lJB8iDTo5fXnz87S2fQUFNXDH5Y0dO0ZeqEskjR&#10;vL+28zE3Lo36FHH4P19lEmxQsapj/B0JLDma+sY/DDax8zXoYJv5kG+KigjR2lhmYvNUuk7NMtWZ&#10;gyGminDIvpGlyCAB+kX9t/1fHGvRkec74qNCjoE9/wDzV39uinl/hBTHLWVMlXNTUJBgaUIEd38y&#10;s7NYFvIG1At6SB7V2+yxRHVJ3dILnmjcLgFQSgPH06JXuDe+b3HVSVNdMiRSMulYm8dJ+om6KL6t&#10;V+WKn/W/IMBGqYRadBmQmRi0xqen7r/etftTcmMzFHV1UVRS1ELeBXaNlikf9SRIPqCOQVIt9QLe&#10;9SQJMmlv2dNqxhcPFxBqOto/40/I2TtvrOggFUJMmsM1HM6PUxwSZOijSOKsVKZFTxxq4aQzMRqL&#10;cSKOAff7eYZjUYPU38t7p9dYo7n9RaA/7PUbcOUrkqK+ly6Y6hEssFPPDPi5Kyiq66JyaOapLsrx&#10;MzC6hbhwt9K2X2QTQaXrTqQ7a7WSPRVfs4/8V0F2bwW18jkJshSTYW9CEeuo6Y+CLE0SxLT5AeRR&#10;qMhQnUukyKT9fp7okcnA1+0+fVJjbOxYaceXn8+mnLdL7fyld97i6sQpLPPT1qhTPQiFfHatp4pb&#10;g03rJdAQysdQsFI9rY4XYVYdFs0UIbXE3Hj6U/zdB/Q9KV1VDkMdi5aCloMcwWlgm8Uc8/3NYZq2&#10;tVqxDE0WhRomiDl1IAUE+3fpW+JvPpKFZlKigA4fPOePl8+lLTdNSQ1tMJchQLTVagySw4+annxq&#10;NTmKCSGKTxHyvFqjZgQOQygMefCAjqnguzZp+z/V/g6g1PWOYpaFMW02EMFCMdk6xzT1Dwx0UdV9&#10;omSx7wiGVqkExxNErEm/qLEgn3hUPDqrRMFC1Hl60+3Hn0/02x54qiXHU+SybVVK4kx9PTxUKT04&#10;kcSVdXJLBHTSsKlXUEVEJkIJLMRz7ZdTXTTqwSh0VIpwAp+3gOPDPS5ocBlaCAjI0k8FS5enjgqU&#10;WClpasKYYFo4XXWYqsn/ADswGtgTax9pGjKmi4+XShahc1r/AIP+L/y9YftaOiOiZlWSaengjoKi&#10;EU0tdlom+3yFPVMP24YqPVrUqzLIGTTYn3ZlJHXjQcRx/mf9X7elTk6enmUwyTRxQxw/xAUtDVRS&#10;00ca05+8o5aVdKO4K2RZNTAoD9efbeg0rTj1YgYGcZwcdJqnlMFPQCoqKqnnEVdBW1dK6mrbzxLW&#10;YuKnooxqlJpxKrWAKMAT9L+3AoI+H/V5/wA+taCQPnUevH/Y4/Ppsj3PSfbrM07CQ655YZ8iKUUO&#10;NNzS5iGCQiQ/fWdI4ZWKrL9TYge9mJ+BwOk5QAVNaH/AeBz65GcdNT9jYuGshgR4fNt6NK+OlFVN&#10;TY7AUdPenBrYonloVqismqOaOPUwWQECwIsIGP59MnRw/hz9n+Sv2eXUKp7E2hHIzVjU1LNWmnSp&#10;enqamqx0Qs0tfVZGuISoCGNiyxiO7oFA8gHvZgNP9X+b/V/gbLRgf6qeuT1Cru6duU1P4YK7ItRV&#10;9LKmCjqqWiFTTz/pppnoJDF4oJdOqI1Iu6cAarj3tIpAcjP+r9vWmlQJUHB4etfKo8h6V6XeL7Py&#10;0GHpK+GrSA1sMNNVT1Mz1VJTSUml/s9vxFR5VZNdi19JKj1AKfZmbcOugjgP9Xl/q/kC83LJQsc8&#10;PUfl8+hX2n8hnrKCSPK1NJRu0lUs+QxeTMj4nBY2UQtiVx6lbVE5AWTStmN2JAF/aI2sieR6VxTL&#10;MusUHr8qf5ehMoOx6XNUUONoswsNXUwUmQpfPQx12Hpv4i7aspQyqUUHSjJIHd1Njc8+2zBo4+fl&#10;1fWTgfbXpura6fz41aWphVUycjo+NT7JJJZyathJMgMcIaUFliYMjhSQoUg+9FE9Org0I9ekDlsr&#10;M6Y2lramigx+PlzlUlfX46pzFK9PGjypNFLjrzxwELM6aWUj9sljcL7TtCpBpx6UiQVHAU+VR8s/&#10;t6CnJZmKt+4r2SChiCww00rZIZPI11FTuIautwr14jqYoyvimCkqoRrsjtb2laIBtB/ljpQHVhqp&#10;Sv5k/Z8v9R6ROWevLVbUEtI9RNCorUljT7AIgP2VNNkZV1CoCLaom8bRSlgdace9BFY0bj0yWox0&#10;/b/xeOP8v8oc5HJUcKzUhrRHlp6TH5XMTVNOlbI9PYomMatpQhI06XCqbICAb+3lhauqmBgfP59J&#10;WdB2g0JAJP8Akr0g0r62kWWoqJKQprrPtaWOOJVr8jWD7WJEdReF/D5WKPxfU9uOHWhB+Ef6uP8A&#10;h6SliKnHyHqTj/B00Y3IfsVmONHNTpS+HHpBV033xlo5F80EuSnlHjijqAANKrp0gAsLe9mHgfXP&#10;y/LppWABU/ZnP7T5A56F/bYiqKeOepWshx0jGSpp56mBIaySkiMMoiclWgho2VCqvclSxRrEe2HH&#10;l59KkIIqcA+vn/sDy+XQy0ONTK+F4aU15psbDDt2hST7f+INBIZInrpVQCobyh/t1vGS5LFuASzp&#10;INOHn0qUAkHjj7OuGa2/kxPSJSUEtLmy0tXkZKnx5Bf8yv3tPWVco0pIqlDGJQBpUpH+GLZVSOOO&#10;ndORQUY5PSVyu1dVIC9bi90qKiWqyTy1kZp5amS8EhqXUKscvmvFBGRchGChbj20fsp1YoCnEN9p&#10;/wBQ+zoN6/btFR/dQ0cvilpqP7D7ChkkyNCqmo/yx6qaQKE8sWr9bhgFLMun61FeJ/2em9C8Bxp5&#10;Z6Bmuo54pZ5ZJYFwuWWFqBcUUqpkoYX+1rqZDKAUTWwMxVSWJNgQo9ql4Ctarxr68R/LpBIATWoA&#10;PCmccDX0z0n83EscgEFdjL+NaSM0NGI6RYKRLIs72X1o3kj1BSZAoKtf6Px14EUHE19T6dJZvjoC&#10;B5cMUH+zUfaOg/qwTJBDL9u7wSLX1dBUSymZ6qrDCSWB6PT6UN0nYu9mYX+h9qcDI88dJ2IoFNDT&#10;ND8/T/L+XQfZ2eKSeSmaLJr9nOlOa2JkUvJFEHn1QEMrpCQoARgAukkKT7VQoft6QTsoNDUU8/I/&#10;6sdIiaSIxR1pdZawLXTzRsYWpqp7/bxVcCRxmNG0mzhQxXQLsPa9UoSKUBpT1rTz6Ly601VyK/Lz&#10;4j59J6qkcRyQSxyVVHZKWjianjnp0eWPyl0riCUlDBkJAOpUFlufahUFQTx8+k7Ng04eX+Hj6+X5&#10;dN8FCJ6OLSyB55ZoSzsf8kgj9KVFwoIJuCrekkgm1x7cJoT0n0VWo49Nc833MgK06J9uqqpjN2YU&#10;vonaW99Jdh+4SxuPp7sBTqlOslPM00lI8U61dT5p4ollWNZIqa2qWpgMoCsLAaAeb3t72QAM8OvV&#10;B+fURol8kkrSyAiYmSUrLIY2EmqWOpuugEm3kIUAMOL3t72KdVNPLHWSkqHiintS0UtTUR1KmqCk&#10;LRxVB01NRJ4wB6TZU1abG1wRce9EV6sMUHWGrli8kaTVKTBAI5Y1eRxTBVBpU8puQrE60ZWsTdWU&#10;ce9gHiOvNQGh8v8AV/s9c1VHq4grvTMZCXhQmRKiMR3NW8YuhkP0CLc/X8j3rrRyRT/V8+meSSle&#10;SJapXhMskupZImchXiJp4nZhqTSLaCPSVYm3u1DTV1VitaHpoN1KxkOi1GlQtQRpqXAtaN3H1BPA&#10;ZQAq+3RkA9MH09em1YlankVovW+qCSaMIF8iuFjBQfRr2QkjkEn6e1C1/L/V8+k7KApxTpqipZAZ&#10;DGbl5WplbzKEMTemxMlgQ1jbmwve3u3TBFRTqJG8SxknUpaNgCiM8cQRiBIQVCXC+m5PF7g3v711&#10;WiqM9SJQqai8aqSijyqok8ZkbSSnHCte1wLsv+Nz791pgoHUNaWL7kKy38cKyGFVETIzGxuyi9xy&#10;SATx7eb+z/Z1UCuOsuXmX7app5K1AsKMIlVtSQpUN5EXxuqn1emwIBHNgB9XYloR8umpzRadA1Vh&#10;fK+uN5ptJXyMgUahJrY6V+pte4PI+n59rekfXCrEReR1i8QQRoLoGX1gOOSDdT+puOPfuvdc6eKK&#10;VqeIx/bgx2ZnHlFRIG9AXWPQGF14IHAa3v3XunKESU1V442SZ2YaKRTqaH8CJGjGtxxcWNveuqn4&#10;h0taZIKyNSjKsg0oI0UqhYJp50XUWPoY/pB5P592VdVem+Jr0j8th4aepneVi0ETmIiNFeRQpCqq&#10;uBxGCSTb/Egn6e6gEmg68CeA6ajQEt5I3RiZgqxQLq0RqeAjOODb1Hjk8Eg8e/UIND1ZdVc9TKan&#10;kp5ac6hGGMllUo7rCJAHaVVuASPqT9B7sKaT69OdP8MHj8YkRqxzrlJSSxhjU3g4sCx/Nvp7soTp&#10;sGoI6WuHz01FH44KdFihZ5ZxoK1B/Z0mk8in067+oD9Q9vxsVBFKU6aMak1PSHrcrJPVTlUENgDB&#10;JqNqhmGvQAPqxNzzz+L+0zHUxPTwVadRWyM1RUTee0krRGGSWWMCaKYgKoST9HBA0r9R+fp7r1vS&#10;KU6d8DT0uYz+OglWTxVdXTpUNNpeN1UiOR/Gtm0qRYW0hrfn29BGJZAh8z03L2RMR5CvRluzNrLs&#10;rGQVWumdZayCmSKmqoZJZIHgWVZKmlpiAr2ZUVSAbFrFv1exLuNmthCHQjNPP5dFVpIZ3oft6KzW&#10;1aVc9UyrHDFrZbEkSiNTqTyyBRfTwWNh9eb+wsx1Nq6OgKCnTLEYp3kl0I76iA87WWdJONCOi/i1&#10;+QNRt723l9nW+oeRcD9aPIPAiRAOAIwjHhhaxCn6kjk291691EotMzO88mptBiJa7NKzCwKEjSWt&#10;+r6A/wCv79x691xYRysgMfkWIFJXKgPaP0syPYAjj88D3sAnh17rMiRo4kBY0qPGppHQvLYnV5bv&#10;9Sx/Sfpa9vfipGT17rmkzN5mF449R1KthI5JsojDfTTyFB+p/wBsNde6z+FXZIeBCWFlLamZiRcy&#10;J+BxZm/PvXn1Q/GOpEtOiRusqxo7uyLAGvIQhDIxUDj+gs1uD72BXA60nn1wmnaMMEEUxkCqyBFY&#10;i9tcekiwAAANm+p97KkZPTnUEVUgjdSkZSIhUVIw8xdHOtGFtVwTwLcGxtbn3rr3WSRhOPMJWaKK&#10;RCol0OF+iDmNQGZb2A/PPHvwBpXqq+f29eU6FElpVEhmRmKxrq08GVYSBpB5NgPpbn3ZPi6t1zjh&#10;pg6eQSM87xyI5KrFFGPS71Ctx6m+gH6Rx7r17qR5fJGkIp4YnDzG0WhrqsnKuALem4b6/wBfe1B4&#10;jr3WaJArOEhT7kQSalkFkKNy2u/B/wAVP+Hvf4u7r3UqORT+3JHJrXQugxqjRNpuixBRfg+o/wCu&#10;P9YVNPLr3XGOACRJZVDCJiSkQDHSzBrMyqf7XHqANr+91xTr3XOnbUzPDAiuXlkb7lmZS6XBQKBz&#10;cXJP+AHvXXupiRr6ZBrcqWEUjqNMtjpZGijAC6OPUSfxx7tSna3n1oio6kIzw1LeWzLFyTpHlVXU&#10;BkLMCNQuLkA/T3ohKY6qygCvXFkgUeilZ9Dsq072eGQjiTT+V5t6j+Px70vH9v8Ag6b6lyojBzAA&#10;ivEq+osqq8ZEg0AAW+mm3HH+v7r17qYHp3/en/S0di6KbySNZAqxn6hTa/uyipp1qlcHpyjp0gBm&#10;Sf7Y3jaKMQq72JGh5HYnTq9VrDVxbj6+3QujPTLElj1PipiKm/hleMxMBESryOLkyl0AB0j+jEMf&#10;qAb29udUPDoQduVZp5KMxDwQpIs8MRnRZ4pUUJJ4mYHkMTZAAbNe4Iv715Zx0leIMa9GnwmdyNBk&#10;8BunCR1KZPH1NDNPJBVzieSCMhI4Vjv5E/sLIwc6mbSNIuCUblYxX9m9tKK6gR8uk6a0btx/sdbZ&#10;Xw77Ij7366xtVUVoXO0EMCVEVbFEZZvDGtPS/dGIWaRGcQBlCnUAbC5tifv+xm23RrWJacaY9Oj9&#10;XZ4RI2ehezHXeZxmVaPJ1slRG1cwqJ6iIl443XzpTpHp0qH/AEFieCBY+w3Ps99A1ZEoPl1Tx0pw&#10;6fNpbyrNl5uOmkraapppagJHBDTyvXTy6f2EigAIs4YjSeRpH4Hs0s5ZbdVKE0HHpM2lm1no9O1t&#10;+0suPpqx6tVM0i3CookerlASOnJYgk3IBNrC5Nvz7G+2b/pHcelBWJ1qehXosnSV00U33DEw/cNM&#10;jkRAuovLErSi7qrfTggH829jiy3COchy3SGQx1Oen19xUVJpR6mmUrFrSFg8KFwLqwdxoIYfUB7X&#10;/Bv7EEV2Ce046TO8fSWrMlFlPIFJkKiNoYnljYtZtMihoLBEYWJNlsR+PZhG4fBPSVhqbu4dIfdG&#10;ysJkzN98UL1WorPWozQoSpCxMsZ0+k3IP5uSD7aurdHQk9Ua3jfIHRJ+2Ojaaqhk+y+3aRIpKpBX&#10;6UkmUEB4EaFbMhTQBGQSSP8AH3E/MW2uGLpnra2syZjz8uquOytkZnaeRmjraeilq5CuNpKeqKvC&#10;1KZNBEbqoEaRRxhLMb8m/wDjEe5EQyaGqBxP29KPCOnUcdJ3F4pZHWpafTDKFqZkcqKUCMmCqix1&#10;WyrKJdA1RhVsG9IPsttpqyUIBof9VelAiAAr0Y/r3btDPlFP8WTJ49fBUgpEpir3qULzUkqSKUHG&#10;qQeJxoIbjm/uS9gkaVkDDP8As/Z/q/wo7kGMnq1/qKpkNAjVYpw7szItKvjmbzW0CYH9SqNY0/VS&#10;RbngTrstAgr8v8HSGAfiPRov4rTNHGlPApkhCNNECGZEAOtZYl4NiCdOoeq9/qPYp1ocVr0YAjh0&#10;iNwbgDr4lEUr+eI1HoSQwBzp8MV7DUVsxsfyPrb2muJQV0jptjXPQX1+3a7N5GmeihNIrVOpQiKo&#10;lljfxutNABzq1Evq5BHIHFg9cwKzFhx6QSw6m1Do13VfVEGJjirRQxtLIn7k5iAlaV2Gp1soGmw+&#10;nP1PPt+xtdEmv16XW9swFSOjVYzb8CKqCEK2pS2hQLkcccexAp09Ga26U4Z6EPFbchAViilrXsyp&#10;fn8X97Zq9PJED0pGoaSlhJkhL/UFQFKXtY+kA39tmhwenhGvn0lqvHQZK8MVN4oxf1LFpA0/4H21&#10;JArjpsxQuaEdA5vHpfamcWcZWOoM07EiqpwIJIZXFi6+MKGI4tqB/wAfYbv9jtbiuoZ6aa1ZRWJi&#10;v2cegd2b8Zas7hNE+Wlq9tLOJGpqtDJLp4YiJlA0EkfUen62H09kVnyq63OT2cfn02jX7t4cjY9e&#10;j97X6z2ttqkigpcdTgxoqa3jR5LKLC7FQf8AXN/Y8t7KC1QJGv29LFgjXLCp6WP8HxQWwpKfSD9R&#10;DH/vftRoT06eKqcBekxntgbfzVO8clFArOrKD41+rD9RA/H+HtqW2hmBVxg9MSWqOKEUr1VB8pPi&#10;nS1OQoslFNW0+LNT46ynpbGN4ZpQx86EAFPw/wCAOOBf2BN82DQ3iw4HRF/jFhdhD8J4Hpy6M6F6&#10;32hjUix2xdr1SVFmqnrKWPLS1KatRBmrgW03uzKOLn6W4CzadjgdA8wD1/iz0dfSfUx/4wxYV/Lo&#10;f927B6fqsQ6V+18NiYpQ0UeUxMdNjqqhZQVZHNOqgFb2ANwRxb2o3blnapbRkkjA+YwfyPVG2eBx&#10;WIEEcMnrW7+dnTeB6s3LV7j29XjI7dzFQJP8jRJKqNlIeQV8tymgCxj+msjTwTf3irzbs8dpfGKA&#10;ggE0JPl/n6L4obm3kMUxrnHRTNkbmpTEMjWSy0M9JTRU61AAkgqnNQUgmjWmGvxeQsEVBz+km3Pu&#10;JN3sSCUUaqkmnmP2+dKA9GkTBOPRrdp7lnqzTUoj+3jlijeNjFGhhSnmuq+KRSxkICMhIuNbav6+&#10;wlLAYn1A1I9P8PpxqPs6EFqdUZrw6HzbXY259rxzvj85OkS6pDTVNSkWvwnySlaqVZArSAFzEqP+&#10;OBfg823ebyxOuCRl/wBKf9WP2dNz2yyrQY6edzfK3s6ip4YWzEECmilimeeJqWCOpqFvStR1S62k&#10;0rYSB3QA/TWPT7FUfOW73HYZmp8jX9v5/b0ibbcDPRPN99zbn3HVTT5jIVEzWjnqhl6Klhx0E9NA&#10;agVNG1UQkwXhSo8KlmDBGtcmlpdXFyn6rFiT5Gpz6+n8/wDL0mFsschY56AjdPaVU+PMdXEq4yF0&#10;SmyFI8skk0soX7z/ACZkSRk+qPOqyJcWjJ9nVvZVft+LzBpjy+dPsOfPp06aY6b9m5ufdDCpjnV6&#10;MTVMkLtJJR+emYERmjhqwXARlMYjsBf18ezRLfwn0EZ/lX7eHTkQJ6MBi65o6OCF5vGk32zJ5VWL&#10;yegBXLgHUz3/AHFZQpuXubexTYWpbuI6OIkqOhWo46OGOCnaox0FVTvRNGJVgjnennlssNbW8Qoq&#10;o1iDqF1B/NvYztLdQg+fTzrF08UyCCWfIff0dBjVqWc0mMSC9LDdoZKmdnKlw0mqoJQkaVAVCeQZ&#10;LCmmnn0wVStB0XvsutyGM+9gxudjqa+SSQCfzt979mLQ1WTEbmMGoMrRKizNbUQeQT7qkQ4MOkjr&#10;+pT16KJW7HymbSqyVaYqivFPRJUQkNA/heoKRR1lSvjUy1CAl4dJK2BDtY+y65Qhu0UFT/q+zp5b&#10;PxM9OG2WoNo5eHN4+GoSAZihBxJiUuqQwlIjPHIvkCvL6mjMlrqrKo129olLk54gGh/PpXFapoKe&#10;fVvHxu+YcOCgxkeQiqY1nj0VFSQIadaiCMzFF8xDWZRovb9at/ZJ9me3brLaNU4p0V31pKBRBg9W&#10;AYz58YKnoi+hwb6XZ3iBp0VPIsk/k0kFhbTpBB/3n2KhzXRcCvRKbO/rQDoLN8/zLqXGQ68SKOta&#10;aMmjh8siTyPHfzL44Vdiwt6RcE/g+0F1zVclTox1VbO+Y0YdEE7a/mBdnb/pM1R0GXrcRRQPRRSt&#10;RTRY6rkOTJWko4YBcrKSPUzqRbm1uRH+4bpfXsn68pKny8qL5+nS+DZWYapeq+83v3OTV8jZGD7q&#10;pyckjZKsyNRNXyVGQW1qmTyFy7opCqhOgclW+o9lsTKlShr6dHkO2wxAKo6x0m8c3T5CCQZKsptR&#10;agxbQNG0cIWLzv8AZzRgGNp3NgUIAXg2syh8z4+zpQ1onA9Dntzuvd9JFQ0g3TumfGGGbwSz5api&#10;mq2jBMiw09KQrxxLclX0N+UuOfdfr5UHaaU8vIf8X0kO1wsanpHbm7kzdTUU7QVc2UE/kWvqJql0&#10;ETPO0MbPJED5jYEBJSSRbhBb2y00k7Euaf5enU2uBDU9IKfctTV/ftmqeono0iVkegn8NPPG5Cv4&#10;XqGLyu7Mp8LEj62Fh7T6RTtOePz/ANXz6Vpbxxih6yRbjx8/28LUYhpp5oZC9TSqgnaJ/s6cJISG&#10;vCfUXawAUX/HujRsAc/6uPWyvp0qcNjnhmmSGtq4Wp6hKuOmVoUhq3VWLY5axBdXaNkUKLh1BP6l&#10;A9sVFQR1aCEM5B8+jp9Kdr1Wy544aMVhxir90WcTUjTaT+7EksrFpzERJcx6B6LG+r2dbbe3Fu/a&#10;R/q8+q3GzscqOPVkW1/lxhMZQUpySVqSzGJIIBIsU8i21SuKb0lgo9RcgAAGw/PuQLXmeS3QKak/&#10;LorO1XKmijHWPdnzN2kiMkH8YKaHM9QkL6KMxJrRJQllZnsdF2uR6uBc+7zc1M4Najqp224U0YU6&#10;rr7n+ZOKrXy7Qbm3CamGAvQU6EQSeeoQgwxwRqGqIgnraSMaQOQxI9lFzujTAyAnPz/1f8X0qj2g&#10;EHV5dVw7k7QqOyc3SR0VdXVUEd4FqsjM9VTVM1RGZ5Y6SKAmNbH0sZnDAkXAvYBa+mlkJMpx6cCP&#10;t9ejG122KHPFvXodOp8DVCGOpnoYqmGNIJBNTUaiOGcT+cLHUcSLPGYxrRVKqxAJtf2QSuPEFP8A&#10;D/qx0ONqtWEOpx1Zl1HmsxtWYPRtAKdjTkCaVC0ssaGWpllEfpikN3J0fTlSTfg326+mtXrEeHSq&#10;62u3ux34PR5dp98ZaGNDPTUcoZFFO7RNA5kU3b0RBjKLc6lW5+v+AG1tzdLGvfx6DFzyqG/sz0/5&#10;P5F5l4VSHHwwyhnhVJW8oYnkXEYDCwsRzf8Aqot7USc7SEUp0mXlJlOonHQM7l7nz+S+78tS9PDD&#10;olZY40hjb9vX4G8pvMJfoLWsLsTb2Gtw5uMlQT0vTl1IVyOi2b07cztPFKFr1pYpUqtVNRyJAGM1&#10;KZaSnhDIransYyVIAa1+LXAO68zyyIViNR1V9rjGWPRFOwpZ83LTSVWKqKhauleOoyUVSFKxyRmV&#10;YvGxIEusaJJCeRextYGNZNwmmlJeQ0rgfb0lmtUDAxjoGqZtwY8VNHjoJYsXldUOQpmaIRPLBEoS&#10;JVCkRhU5UqAWViWItf2bW0qlsmpH+r8/n04IiFyOknnaeLJtMWaj8bxpU1Ajqi6RVSqslOUpUUsV&#10;kCq0qi9tWr6exRZylAAtSTwx+3/Y6VW9ujfF0HeYwutIqCkjvOGehaF4YIq5BUVIr6iuFOoSMmSM&#10;tCFcJcOORb2ILTvbU5/P+VPy49PzQgDSo6ZanbGMWCpVpsdjMglcZPu0E9Xj44gPCA0ckYLCZAyI&#10;liDIPSHQ39iC3StKAkU4f5ukUkEfGmeudJiP4dlomjStoqmhiCzf5UsVMsU3MNXDUTBR4THqJjRR&#10;djwvI9m8EeQ1Kj+Y/wBXr0y0SrkdWC9Ibh2numWCm3NQ/Y19SyTsYnaenjWkTTSRpPNZ1bR4prkq&#10;AzaWU29iKCAHvpjpLdANF8/9nq5P43rldnLFHQ5EV23KqKnkpIvKs7w2/aVDpUC7tqN+TcHUb8kY&#10;bU3gDJx0D7xEY6qUPVl23dxRzwwtIjqxFiWUeoAWvx/X6/7H2KY5FoD0XiVTVOl7HlKZUBuD+bXu&#10;F/qSTf8A3r2/4qEdOF0Pn0nM7uzGUEEk80yqsYJZnKqoFrl9TWBH+t7Tz3CINR4DqhlQDHRN+yvl&#10;FtraVSaapmBo2kKzToYU+3pNIZql/LYkXPAS7H/WufYcuN6VHoMgdMmRjwx1xw/fOx8tSx1mFrfu&#10;qd4keeeKWGJ4mIDRB4ZNJUkc8m/9Li59uJvMLLiv59eFxpw3Wbc/yJ2PtHGmpzuUo8MREs8lRkq6&#10;kp4hGPpqRzf+gsRzfg+3TvCsNKCp9OrfVJ5Hqqr5EfOafeVT/d7r1nq6c1yqcnGXhp5vEykxxQgF&#10;gXJUKzDSwuQbfU32/bLq9XxpKgHgOi24We4atMdHJ+NHyKwjbco6DeFdDisnRxxx1dVIyvFM17rU&#10;NKos2pmAso4Nx+PZv9DJb9lOm4XaA0kHVh2H7Z2JFTRzy7loRrsAVe9zpuqgW+tjYC49sPqU0I6X&#10;iVQNQ6l1fyC6/pYn0ZkTBRY+OMm5sbKD9CRzcDm3tvvbAH+f/J1cz+g6RNf8m9oRgtCa+pJC6AIP&#10;HrVjpLqJbC34v7dEMx4Kfz/4vpM13Ip+HpD1/wAosUyuaOgMpBcFHqYxIrfjUDa4/wBYH28bSdhT&#10;T15ZyxzjoNMv8pckYnlo8ZSRkgmENKZDIq/qkv8AQKDwdZF/oDfj24u2zMMCnXmLNkHoMMp8nN31&#10;JlSlrMejWUrEqSxT09151pKoLm/4Xn6WJHu521gO7plhKW/y9B7kPkBv2sScHP6CHsrpOkaywp+p&#10;kh02Kk8Bb3+tvaN9vIOOno7cE956DjMdvbsneBqncVb64Z/JDNWusjsGtGI40AQ6ydQ1sQoBJHFv&#10;aV7Ra56XR2cVKEV6SGY3Rn6pJPJlGq5VgAjaKsZJfJLZZxK4ug08GIKo1n8fn2z9GBU9KFtolzTo&#10;PMjl6l6wq1fLEWEQjeTx088BRbTpWVCgtpIsUYjSzEAAW5SSWqA5HSlNI+zpGVmYmaCO4/3IVkcj&#10;iaUClr2ijm0RyCEBg4K3QXZb2J0W96EScKdPqP4ek7W5anRKqNZmiEb0kNDNIsdNDjIVBkqahzD9&#10;VkHqEjm1/SCCLe34rerV6v0gpM/VRSBo6c1zN46kLVST008STVBZpKKliOqQAHgswbi4YjgGARer&#10;KoIz1xm3NJPNXQmsNzWLFTtTJHUQRzzUhIpK5Z1DRtGymflgGNlP+HtC+nTihQcjHSEzW8leoq4P&#10;NXVMYqKekkeBBSwLDFCERajyrYLK+sSALcWBUkG/tG5zSnStJEAxinQYZre1PQV9PA7qPt56ipqa&#10;ipvEkEE94hHVzOFbWxuI2XldBAsLn22QPPp0EMOk0Ox5VT7UVCfcmOoErxVEVYsaVQMn3WRNRG3i&#10;Qra0qFQAeH+nvXb14oPLpuO/ddNHSQ1aVbVcKweBqOjqDBi4EIno5/IQx1AtomjlRiyqGIJHu2Or&#10;D06jf31p/usZ9zUJksZIzziN1kyNcKRYWhloVmCqqTLpVUpWZgxXgueTsU8+vUPSJk7R+3b7dKSv&#10;jmjFV/E66kVooYVjmJp1x5KHyyAHTVPoBsOLabl2qAdbCk8evV2/shXR1c89PTRqYqOqp5KWeSvh&#10;noqaPyGmp5DpklLcarcEmy3vYtlkrQdW0fPqNV7+roVkDUvinlajpfB5Jqq9a8ZaMNqAcxxG6yKx&#10;/Strce6Mfl1sIK5PSeq915MQmjoXqautjpGpaOCaUypMDP8Ac1NDjYGOhICH1t5ipUaQLlbhvpwR&#10;oRg56acjm4Hkn8VZVV0UNTQvU1sLnXG7JqUYxrgyWcMPIHDcAFWU+0/ToWJeHTfWZ+Tz5Wuq5Cme&#10;8cJpJ4BTF6cSzaIYqjHwftlI41MkisTqNtJOm3v3VjIADo49MYzmRrqygoNeOSuq6pFpMekcRSd5&#10;lLxLUUZXSQ665Q0hCi9wuvkUkYIhY+XSdiXOerQ/jB07i9qYqm3PnMe1Xlq4UdXDBJE1HFhvGzRJ&#10;QS081w7TxkPeRSVAOo2QExfzBvM1zL9OnwL/AD6W29iRSSX8h1ZHtHMTBVWnaPyBWidFjWIqIFFR&#10;BSSK/DFVYEuLXvYj6+w/E+kY/wBVenLqLFPTh0cDYNasVNRCLWIZoKZFVmVmeSQ6opLD+0GOmw4t&#10;7OLaQLTT0G7hKkno3m211xx6hqcqpuRZSfob8C1jfj/W9yDYS/oqeiRxRj0KuPp1AW/14/I+gH9q&#10;/wDj9PZ3GdRB615dLSkisByL3AIuth/r+1HDrXSgjXgD6/T6D68e3F4jr3U1LgG9vxa31H+F/amo&#10;HW+smqxJ5tbgfX/ePfiaCvVgDXqDK/FrAW44Fvrzb2kkemT08q6uoZ+v5/3u1+f+J9lk8hB6cUaD&#10;TjXrG5sBe9rH88f7b2XuQT0x59Nk8lgV+oABAPPBPHHtHNJQY8urKKmnSarpSDZQRYnkW4H+x9lc&#10;8hpnqxRgemZXb6aBwTcG1yQeLafaNJjWhHW3WgBHWctpUcc/0sQAfailFrXj0310hDahwQTcC1rW&#10;N+P8AfflWuT17rxsvqB5IJAAAuR/gfpz7uEANevdN8k1rgLbkaibHSCfV9PboUUp1VsjqDK4LW0A&#10;MpJHCm4/Goj6f4+6NGOPTVKdMGQiRv6DWwJ4ve59K3+g/wCKe0k8Ct17oOq8+CSWUm2nVwdBWzDS&#10;w0/Q3F+B9fZX4dGo3TUhp0GGQqWNTIVBAY2LSISNLE6CR/ZYfRb8EH26sanBHRe9QeuEdXKbqw0r&#10;GWVbePWlgNIYfgDkce30tVJ00pTpsS1NOpLyTsQsj6v2mTSdD+Ti7aj+CDwPalbVF60X7tPXcADE&#10;qfIXjQlUsrKshfQgb+pH1t/Q+1KKBjq3TvEpCrpDKWIQMEvcqeWBXix5uT7fRC3Dr3WV4zqEahUX&#10;hdANwEXkkgD6n8WBB9ushoAPLrfXKJ5woDvGVcKFsSpb63A/PB+psP6W92PDOevdR5o6h7iOEhFH&#10;qIex5NiQfqbfQ/429p2+ynTi8Oon8JqHkXQkdpFJP7gBYL63sf6G/wBf9b3TSWNKdW6dKbGOJFHi&#10;UeO7aFCyFgT+rUv1sP8AYg+3UiIIx1TVn5dKKm2555fM0UzxvpLsV0sUU+pL/nT+D7UpatI3DHTq&#10;hT8R6UlXtiljRJFo4gY2UxMG0sptqWRlXn/XI9rXsUABI6dXw/hHUaMSlnjkcKFAULHEJWVmPrZC&#10;vp+nI/H+9+/eHUUbp9gAOslF1/R5KSWZlm8zPqUgKUt9CNekab29S8D/AHv2ydpSQ1zn162reXS2&#10;xnXtPS/tS0UMykXDuiyMTbjTdeLH6cH/AF/ayHa0jwVr14vTh0o49iUwIKhYyxLMDCqAAqLcqACD&#10;/h7XJYIuRj8uqsxbFOlNQbUii0D0WT0C0YFgf6X9qo7ZV4dXqelFHgqZVCkFyPpZNP0+g49qfArx&#10;62RUU6zRYCBmBMJJv9bCxBP4/Pva2wrnrWgdTxt2mA/4Dx2/o4Fv6393NnGckdboKU6wy4eCPWFg&#10;jIa3OkNx9bf7x7bNlGK4/l1rSOk3kNtRVUbJOkLr9VUJoKj62t+f9b2kn26ORdDqD+XWyaZ6QtZ1&#10;bg5/LI1Mz3AJUnSv15A+tv8AW9kNzyltdzUyR56ss8ycD0nX6g2xUr4nwNBU/geSjhmIutj6mW/+&#10;vz7ZtOU9vgaiRDp5Ly5U9rkHpCZL4zYyqqFfFYfG45+WWpkooHdLm50AgEX/ABb29PypBLmIaeli&#10;7pMBSQk9YpPjQIEmMmZCq8VqiKGniiEyqOEZgobj6A2uL/j2nTkyIHvk/LrR3M0wP59V0fLz4QYz&#10;sLB1dBgcdLVVzSB4mnZZo4qlrIkyvKCysq/oOq6/Qc29lm58vnbP1bSp6ONv3NHQxz8OqMPlz/Lj&#10;pelNkYDLwZCi+1sZ8xRZrTkYpJpY2kkjp55kM8YB5MUMwPCg6gbhnbLm8ElZjSvpj/i+k012k12L&#10;eA1HnXP7OqiajpOOneFp6WV4YkyMtTGNFCIrKs1PVGKkWaQTBSWWacLBYBT6gSROu5O1VB4dGgtF&#10;X4sn/V5dZqLphTFIzrSQyT0EwSjrJjWSSVFKwniXHVlNwjzqbTNHrRGs3F/fjuMnp+fVks1rkjpw&#10;m6Oxn2lBVSz09YZngqXjgEj0yYzxaqiCGaHXGJg1wXl0i9iTcm2xuM2ojp02cXH06a36XWVIjT0k&#10;lRHKayOp+wqlaejxUi64YYqOTS00RB/dZXDauFsL+7fXPxLf8X1YWSft6hv0nBFGEjo8hQ14plx6&#10;u1PTrS6in3praipkjVYjLEDDDESsgc8kkAnX1p8yOm3tIwcAjyzw6nQ9QY6KRpqvGaIKqiDR0X3C&#10;vRYd4oNVVDNFRSLNMs9rlgY5mYrr9JI91N4T2g8PP/V6db+lirRv2eQ6cafpmmxa0q0Mci18k8dL&#10;NDTY+VaSuxNYqVJrKY1wkloJ4w/hinZHUlrAJ9Q2bst8RwPnXP8Alrx6sbRF+Hj9lP8Aiup9d1OE&#10;ljho8JVzSw1ppDUxyRNFTxtIsdBT0qkGnaSVhaSoVtLve7i590FxWtT+X+r/AAenVPpI28v9X+zw&#10;r0/R7IoqesSlxy4+ooqasgi+2ko5JqNo3QSz1cDRhXeaSoYeRbFE8ZNyv1rU8W4/6v8AJ1b6WMfD&#10;n/Vn+f8Ag6m0OBVKkPEjw1Mkuqkx00MUgEkhY09SIUTTTEBZJEFv80bi/vdCRXqyRhJOsdFHReBK&#10;imjhp3p5qlKY1KtBRtmoJ/8AJ4ZUUN5YgWWaZQLHkWsD7c0AcOt6qgD0r16so1p1SGimSCpR6aRc&#10;pUwSeDN1kcn70iipTxRQtMNSIqnwP4rXDH3qg4n9ny6d/wBVfU/5vl69JuuhmRqLVlsolCkuQrpP&#10;4pTwJXRTTEyVVZBFQLqBZFeICSnZbrYlS4Jrj0/Z/l6cApxP7f8AJ0hK8RCggpxD9u1bI0Uk0wM0&#10;4x4nbKYw40Q2fxVRZo5CPTqutl0hfdqEd3p5fPz/AJdbIUr9v+D5fn0kcrUo6xtDRh6+hJavkWXR&#10;O8c1R5lkphSLHeKM6XkgGl1WVmZuLDageeAeA/1f6sdVNOPn59JmqRDMIqIUUqTNTU01VC1ZXxLR&#10;ofuZobSqJAmkf55dei5XgjhwCgz5fZ1RlH4fz49He+KX20aw01PXUM8dRViKFaqlBniMVXrqp4ai&#10;UcqsDCSRjyiB/wA29hjeBW4BI8s9ORFQMHHl1eft+SWo2fi/JNTCTzGSuGhJ4hQGkMaQPcerVTxl&#10;WkAJD2I+vsoIqlF6MrdqjPUuOkMtHDPJJCkiokqCS0yQpMrSss0tQFvCIiyAKqi5LE+2mj7a9LUa&#10;jUGOk3VRxzZKWGOhjkhrIWWSaoWKCDH0yKI6moppIEEbfdGyLcBi4Uq1m4Jbhe4no7tXBWhPSekp&#10;J6k+NQlLNCxSilqC9PW0tLG9hFJQIC7kFTIwkZtVjew59lrijdHMZqteo0w+4qJKiOKfzvarSjSK&#10;KKWCGZBRFKiSJQXqJArSaGvdmCXYgD22RqFOnV49OlPGY2jjpdE0scEkUReNKT7hp5VkKNFYKrEi&#10;7anFkOnSTYChjHl1bUK/LqRHCDUfaTgUqtUTSCSlvOlZJU3Sqp6ioHqRUZG8QQ6AtrfUE1MbAV6t&#10;0/LTqwmmdJ4ZKqGSOQ6jqerhbWtRUSKNL6zZUgK6ipIP19+VajpuornpwSlcFaz7eOoM1JBH4yRR&#10;xSMzDySfYjmX1gRqrgkEHSLE+7iPT3HrTOAKdPC0pYhZmjjE08UMkdTDGY4mN45GojIAukLqLFyb&#10;sLWuSPdumdRrXrmkKQJE7tVxpFLpqJIJvs5pFoQZUIM7HxxFwSpHoAI0hTb3taFs9V6aqrJsrrUF&#10;6eGGzPT/AHsjRjIT1a6zSQUsC6VYDhiqMzC4J9dw8iu5AXh14sFFT0gcvmYYoJIYHp5ABUQqa6jW&#10;KLRUoDHHGZATHaQvoYKGWxYsRb2f7ftcsrayOkE1yDjoE9x7lhpK6lhq1R6aNAaB6KXyT5NJovJP&#10;S1UR/wCBEAIddRA54tpPA32/ZmY1VePRdJcU+Polu+ewpqmimjoKqeOWiBbDlCIKqPB0xbITwyVc&#10;gCyzRx61WIsASz8+5c2Hlp5VVyuPP8h0R3d/Goof9Xr1/9S8CiyFQCdU41Ar/mmWUlh6m1wzfosP&#10;1/7G/wBB7BLElv8AV/m/1fyBjDGukHqRkMwDES0nmXSwljWE+SkkvfySCwGlfqAvH59pCKinSiKK&#10;v2dIbI1zvHNBHIPIYEeSsR5NFREv6nIYDWPoP6j6H2hc1avS9E6QGZyk06s0Q8s944I6lGaD/JoV&#10;OpBAoKEi1xbg3/r7Su5DY6uUA4dArnsk7y1EYcPK9bFEtIWjKuAtkNKQvqc3Ja7fX/W9uj06q6+X&#10;Rft41qxzzvUVJFCs6+NozTTL56a6yxySSqTcjk2J5HFiB7ObHuOPPphwNHdw6BzOVNLS0dXXVTf5&#10;Wn/AeRKVyuRWeTQnlqWDo6xkrYS2Bv8A09iOPAB6SlFIJHl1J2HWwQNLipZftZaqVBAnjkaKaJf3&#10;6lWqrAeUMCUTSy6eAV49rLeTTJTpmRQVqejZ7Wro6zxhKkNFRzO0X28kCS1ZX0l3KgFZVI0FE+o+&#10;p9iFD246SKFrnoz2x6l2np3gVeYQZDE0k9P9A/7sEhLI4J0sFNgR/tq1IavRZeoCaDo3+0qoPFE0&#10;LaAsbNJFKxcCZbaAiuONVyRz7MLdi3H16I5BU9GAwMysEHkA0rfVpFmVrtIv+uD7WP8AAemTjoQa&#10;RrKLkC1hoC2/x1cf7C3tjp9aV6cC6G3ptzyhOkp/iH+ov/vfuwFTQdOdvl1FllisPSq+okMeLW/t&#10;NccD/e/6e96D02xqek7kiskUjLpIW7Fgy6CP02BsLC5v9B7cVdPTTCpr0Cm7YI2R1ZF0S8li4CKq&#10;rqM0jW/Syix+tvby9IG4dEr7Px6oaiaGkWMzRNPI4IkJYSWRI4StiNNh/rEn8e2pOB69GKn7eiFZ&#10;OGoos/O8aEUqVU2qtmto8z2kjpVlQAXS5VVIFyfqfZM2CejNTRadGF2DVUqQUBh8VNKdEcAJMXli&#10;lfUC+kEB1Orn6fj2a2siquk9M6KvqPRosPUmMyeKSYPEsk3nVVs8YILKHsC45HpP09qgQeHTyKBj&#10;oUsNlZZIaSUtrlPlHoH7sYXlJDDKbcngluAQfem4deb5dLek3LGrBllQvaIyBrsWIP8AnOBcf6wF&#10;rjlvaOQVYjpsKa16UP8AeKABmLRsPRIp0EqBf1O7qCP+QQAR/U+05FDTp8IT0yZfOU4gZpI5PE8T&#10;rCUkDFZCwYERi5Ct/iSRf6e00soX8urpEzNToGMpukK8jGQOnq8cwcuJWtpWOKJBdSo45Buf6ey2&#10;W7qcdLvoyaGnWCn3AZVpFdi6PG4IjMU8yNe4bSAAt/7TKRYfX3pLircaj8+t/SU8v9X7elPQ7hiY&#10;FQ0vmeRdV4TEsqRjTd5F50fkgg3t9fawSrTpzwDSnTzPnPt4xI88OmQMix+b9ySTT+l0f1WvYDkD&#10;6+/B160IS3SXq8ssigKqBnMY0aSJE59atH/YVfpZRY/4/X26GHHp8W48+oVRmASqASyQqfEhuBC7&#10;6i/jCCwAuP0nlvpce7h4/TqpiXh0kNz5N5I/JHGodFkMtPYiZaiL9IswXSv1OhgD/rj6F9wRqx02&#10;IyDT16L1n6xoVqKdpKqaRYZ5KmIGG+lv3EeAr+k31DxnkWufbMZNadPFNX5dB9DXyrOjGc06vFAg&#10;kkk00s8czBpoqlEHpItcuoFiQCbG3t7pjwjXh0Om2qgXMv3KRRsqNEJbwExQjxxKV0jQBclQ36xY&#10;+2kY69Q6rKlRQjoUKJ4PLCRLNK7yyCKBZUJdtF4zGjgLpYX9K/T+ntWslcHpsxtpwKfPoQMLVLB4&#10;EDtDdpNaMwRE03Nkjl/P1AF2B4+ntWFV1p59PxMAKN0JWOyYLRw1L6JhIVlGpGkjUrrvCq3ug+rH&#10;kH6ce2cL1ZtBY9O9FLkMqwgxNFU5J5Cw/wAnQvGw12Y6ogbcD82F78e9qMZ6TvLBEKE1PS/xvS+5&#10;M8nkydSmHik0mOOIfc1hhX/dM8hIUf0sfeiinpA1xcO36ShR88noRcZ8eNqJZ8pT12db0uFyc7SQ&#10;wyCwPihWyqP6D3tY0BoeHVRFNI5MjH7AadLeHqLZtBp8O1sXGVAszU8cguDe+mQH/eD7cCQA1681&#10;qpwa/t6kybUxFJq0YvEwleNa0VKmr/Urcrf/AHk/8QFKQxN019PEpr1ibG0EYAEWKTlSf2KUlbDk&#10;2sL/AOvb259ND6Hqw+nxkdZI8RQSm8lLjZWXhVENMb6hZtJAJF+Cb+23tYiKUPV/0Dio/LrjPsrb&#10;tYnjqMBipUJuy/aUnqv+ouAovz+be2DaQgf7HT3hw07T/PpN5LqPYGQV459qUQ/NoFanVrD9LeAi&#10;/wDsfbR2+FjmnWzHpyHP2V6QNb8d9iVUjGn/AIriWcMFSlrS0cN/7MSyA2B91O2RjKj/AFfs614l&#10;wBRXI6D7P/F+umhYYDd5kMDO1LTZShjlhQOtiGkjCsSF4H4+v19tixKmh4da8e5UHAb7egSz3x17&#10;ZxpMtLTYrPLTr5IDj64UdS4AKkGkqleNrAekIyH88e3fpzHkHpv94SICZY/2GvQLZDY2/wDAj/cx&#10;s7P0FPCsrtUHH/fQhmJDVTz0xdQ9+NTAWH9T7d8NiOvR7hbMtTVafLHST+1mrBMv2laTSIElVaCt&#10;gLVJXRF5qiJGViot6l5F76T9PbBiY1AGet/vKzr8XTRTddbv3FXynD7J3DXs3iSrSKmdYGdPrN5m&#10;CiQf6oNGL/ix9p/pnrUmnTMu92qgaCXJ/hz/AC6GLb3xI7Qz9dj2ylLTYPFRtLMwqAbg1C6Q8MPq&#10;cTJxq1XH4BHtVDZx6gZW6QHdb2eqwQlQfNsDqwTqH49YHYkEMjQx1mTCIk2RmQM3o+i0+vlE/JUf&#10;m59mryxxpoXh1q3sGeQy3JLH/B0ZuKipcfCNKDUAPp9AF+nA/wBv7R6y7aR59HCqqDSvDpsq64km&#10;1tKr6Txxxz+rj2/HD0y7itB0yCvfz8ElFW1zYlj/AEJH09veCtM9JRKK16kNkXtpW4ANiWsfUfoo&#10;Nv8AeL+9iBenfGB7QeuYr5I15KkqRf8AHH5IJ/p7qbaOmB1bWaU6Z81kXlpHjRPKzDSVVlHGm4b/&#10;AGA/Pt+1t1Vx0xcSEx06B+v8EgEUg1LqJUgKCmlfyLC4v9B+T7EkQI+HoPSaW+IdPmzdtpLP974S&#10;Igpkia3pADWKqPxcfg/4+0O43JCiNcnpZY2YZ/FYYHT3uvsPFYSSPHySITcIbEDm2nhbC/8Ar2Fv&#10;z/T2itdvkuKyAdKL7d7e0fwzx6To3bhqmlkqFkjA8Taw7aSCVDBQrAXU35sLezGOzlVwlP8AV+z/&#10;AFf4UpvoZIzJXoLcTBBuncNVkYlkjSk/bDuq/tmFvIV+ik2uLrfkc39ndxW0txEeiKBBe3ZlAwvS&#10;S7AyMs1VNSPIWSnAlmJaOKF1HCOJEW4LEAafz/h7U7dAgUOw49M7hLWTR5Dou0VHko5slVirkhFR&#10;OdQfU8LJG11W5H6iOSBpA+gv7ExERQIeg9R6lwejcdWy1dXhDI5iXWFj8WjSixNGPSt/oSTZv8R7&#10;Au8LGtxToXbJre3qT8uhDoqKClExjC69QBULpOstxx/T/H/iPZYzkkV6OBEBXT0o8RGwnBIYctpC&#10;2P1a6s344PPH49oZvhH+rz6VQLkDpXZMWgZxcj03ASzFfr6P95PtFF0vf4Py6BLcs8MNPNqcRSXl&#10;OsRFljU/ol9NgTaxax+hPs6s1qaHz6JLkkDosW9MjNVmGGoD1EUXinkZp4hFGW9cUutwNSsLagv0&#10;4BB9iaziCgsOiZpC5FfXquf5Z5+al2RuiVaGCekp8DUU0lbpUKjTJJVTJPIoKBGCFb3NrH/VW9i7&#10;Z4owrO3ECvSLcpClszDz6Kh8UQNu/H+Oqg3JSVNPncpkMtStRUgo5aRMhYMq1EaguG8gCg/6wtps&#10;D6FAYUAyOP8AOvSKyP8Ai5J8z/k6GP5GbXo6vqArE9V/keCNfSzs/gkaYwMYpJ6huQ3LyBT+krY8&#10;e2b5BJZTqRwB/wAHQw2IiPcoNH8S/wCHrRR3S6wdp70hWONWfcdU4aEgRoDUkWi1j6n6G/5B94vX&#10;601KPU/8ePXSb2avFSNIlA1ahUjy7vKvmePz/PoddpCpapiiRkih8b+mFkeSQqo8kT6wAW/xJNhe&#10;1rew0QQaddKPb9b17uOFCI49JoEZSzUpqQ6gKnyqSaCpBHSW7nWSSoxpk/bjVIaWnq7Rlnao9U8D&#10;Iyk2VQhEv+NiT7XQmiaDjj/IDrF/79s92TtEbLSIagr1FWOlSykcaINJDeYelaigNL8YDBgqPHCa&#10;ON66mrGk0/uVEYW6pqmhtpdNLi6jkar/AEX2COYiXkP+r/V8usDNjManPGv+x1bd1/NR0tSKqOJH&#10;np0p6qSRJzQZGKjndfJB92VYTRR2DRROv6eFZWv7A0leHl/q/n0NEoSaf6v9jo/XVkuSqsojrJT6&#10;qDIPDCs6SiCRJZNZrUd2aQSgn9tSxRgvFvp7SBaN9tOk1wcU6svomhp8VjxDE6xSKRHEs+nS2n1z&#10;CRwV1auFUf63s1BCoB0H3UtIem9qiOCJn8bPORP+1UKXusa2aObg6bXJLKbf09uxuvTbR5z5dBpn&#10;K1oatawSv9lczMrCMwrOi+MqKiIErx6rqSSf8b+9sRWo6ejUEY49S8FkKuGeO0sME07iWKSSaN5f&#10;DMbLWGSRbKAPShbnm9r+3YCA1Ok9xGNBB6ONhciz7cpKotIVkplp/uJb+IuxtMSEXUrAjSrAW4HA&#10;B9nitqj1dBxk/UI6g1lSw1GmIEKjT4ZiroxjGpo44bFQrfqJLWP4tz7LpyBUr0shjFO7j0jMhlED&#10;EzmK2hWUSxEQAS8CPRYfpX62+n1vb2WM616MY4lp/q/1f6vyCRy8pkaEtKkiwrGyVhZGUFfX6qdx&#10;q1FCfSGN7e0szgkU6VovSGr8uCqx+dQhnCPKgKvTRt/m5CigldfJXSOL+0xanRlDB216k4bIGNJV&#10;hlqGSorJZjHNHE8UiBeANRDalUcsD+k8gfUWjOnJ6rcxYr6dLOERxO0y/ctFKsaTRGphqImVgTEx&#10;gfS0Zvq5+n0/wPtcgoK9Fpz07mWKMu4UTVVUfDTmE6TM9gzCOEAMZAAfIDaxI+vHt2op8+qaa9Jj&#10;N1FLVyIryVC6wzSKsP2YhiA/dqGNg6lDZbty35H0AQ3Rqw6MLJdP7R0g8jXy08BKJ5aekQtIgcRS&#10;+KU3NVUCxZnawIa2n6/iw9owAOjdVBavTTHVlVikRnp5ZBJIp8sXk1JZyJXcAabmwU8qTce7dOFQ&#10;ekdmslLJLWlnghZ0BHhi161LeNqapNgWYgcg/kX+nPtwcOnESmekfmcjWSUEsOPjgo5IRAwhacQ+&#10;ISqWYTKgLAgENGUvpN1IsbFxV1cen0I1ivQL10jxpM1UgqsdTSqHeOI1MtOIAJppRCg1Tf8ABgCS&#10;AOCL+3tFR8ujFNOPXpCSxV2RFXT1708krmplFbTzrrSIPrp5FjjU+NE0qx8tin6b8e29C16fU56C&#10;vKwVDxUEbzS07yUNR94tLkoklWmZvOHFXSqVdJSwE4nbTG41g6fe9K+Q6dBBHSAqZKnwfdwUFbXI&#10;4FIcjSSR1UFLQyg3qoySFaS3E1yw/KluB7cjUa6+fVGytAP9Xy6DXPUtUVnejgcy1SRUWKq5xNj4&#10;o5YDrEk9Wo/cMSqwVCoDMw9qlSvEY6Tkjgv2D8umyLCzJTVP22RpqeGoqnNVNLGaanqqn7dUZchH&#10;H+2HMvpMgIDa7kfX3fw69zDh+f8AxXWmbiB6/Z+X7ekZV45KWSeargFJFHMppamrndaWMunlrhUI&#10;q8iJTeN9BDWF259vKp49IZaH4uPqfL5H/Vw6Q0FI8KTzSGCnaeRpMfCY2nrFqQ7SmtnicXmOkmSQ&#10;KwKqAw+vt1VHnXphcVGPl9vr/n6jyYKXJ1uNFTUSzVUcVVFNVYumkpaCeqsDjVZ0sY3i/AmkF2IW&#10;Tgj3vTXgP28R9nW6ksNRqc8Bg47a/n+fXYjrKLVWVcUlPyiVWQpxGZnjSUq0LwxKfAvk1M8ak6hw&#10;FIN/ddHl5eQ/2erI7HuPH19R/g4+nHrBU4/I1cUiSU4Pnk+3WpkxQoo4mndUslYyftH6meMk6ApN&#10;yT70Ys/Z8/zz1bUTX0Py/wAv+TqTSYXOw05pUhjr8fT+WloUw58MiVMU95p3mkuyLIOSGPqcHSAP&#10;aaaE1BpSuT05G3aQKUGBTB+3oSsbj5TVQRpDTrTxV+OhqIaqNaqKvrJYRpZahgHRQDp8oAHBUfT2&#10;UuhXJ4+X2V9Ol6kM3l5Vr6/b/g/PoZaKCpp8g1DHMkFPM0orZoI42rq1kp/JW0rRFTFGL+hTUP6N&#10;Acke0ZAK1z0/Qaj8z+f50A/n/wAUI9Nn5YMen3X2RqqSuhroZZ1kWejhRFhpTJBRqRI68RuupVYt&#10;q+g5qKg1HXnjDLnj/q8uhGnqxmcTJSS1cctTIIo8nM8YiiSeojNSlLFOupfE9mdJVkA/SGuAQNMx&#10;NOmkj0sR0FWcmpMTj1hqMfkJZaiUxMKIQS0KwVQMsNTCy+pTGlrusRALcckn36OrZ4dPMqgUpx/Z&#10;0k9xLT01DVUVGuRnkrPHTyRY6OFlq1rItMwo76tDqA5vIo16QTY29qR6ny6bK4x/Lif+K6aNpZDc&#10;EmRjxseQpVWOqixUeMkiZFEVBGTTMag2sRIw8oX08i597dVpU/b00oIby9Kf6vP16GOpqUwVlgSO&#10;KWkQy5+PLRRpT1cscV2lgmcFBMzAKgTlL29shQRnh5daOnX8vPoCcfNU5zF53cTPDJEairqIq6vE&#10;azVUAlJNRDquscER4Chfz/U29qNKqQny8v8AV+fVoz2Fx68T5/Z8vLoEcvlKeGKsWsWlq5cdhcvm&#10;YKXEI71mTrIoxFBDDIVEcXjBKQVBb6q1luT7XQwlirDFSBnhx8+kssqipOSqk44n7PL8+q8Kuokx&#10;77nq0r66NK+raSQwVC05nGvyymrWoUWSROGCEESAXOlvYvhUNoUgGgp/q/yfLoBzMY2kkqQGP2cc&#10;5r6/Lz+3oPqeu8s9cY2popKwTRUFTEhgUwk2kFSYFJVkjBSQqpH0uRf2aBKAV4DNP83RMxBZgmK1&#10;pTFR6n19OnLconyuHmx8cpn+4SiqauKWSIxwSQp4IElqFCoJQ6gQaACTcEEH3WL9NwxHCv8APpq6&#10;QyIUGa0/l/hzwp5dBau2S00todbQuJsgYNYlS5MFpllW6aXuWLDk3t9B7XNKKU8jw6LEtG1VA+3/&#10;AIrrlJtupSQhoqdJKdxSCkp5zNIEDC01QJubS3EjsxIsbD+p8JVpTp8W+nNKeVB5fb9vHpwnwk8F&#10;OlqYJYrURhFaJK1H5CguAY0X/VEAG3N+PdQyk9OeGVFaU/y9N4wzTutdU+Onpql2aRk9K1OoB4RT&#10;xkHRpI0pZQPrz9fbniKBQdXWIN3NSh9eH5dPFHikhqUq6mRZqeWWKAinLmtpUMd4HkZLOEBuR618&#10;jX/UOQ20lU0jiOlEcADBm4HhTj1wXFz1FQ1NBSup1NLUy+OKOaEq5VjBVJZjpAYzubW/qT9dGQKu&#10;T/m62IiWApwyfXj/AJPP506eqWgiqmq0jehhknNPHRwNDNFBXRUrFvDUTqtkBRA5Y2Bk02uCfbRY&#10;qBUY9R0pVEJOmny9D8q/6s9PS+Aq7TMtRVRpE9HLHOKNNZsauiaWAegi/AVWDXIPtnSa0HA/t6cG&#10;n8XEcKY/LpTxYNZRDG1DJT0kknjXKwyCWllFZCKkQ09NIABLx+4SAGKnj23XOD/L8ulHgg8Vxwr9&#10;vkB69OlNi3q/tKOpqPt4oqhl+8hSJIAsMv29NLFMqkeSSQMAAfqb8AEipameNenAikBWwPX+X/Ff&#10;PpzmoxjqmSaZaWjEJio5jWyS1C1bPN5Ps6GaJHYOxLLI8P0t9QDceHcAK5/wdNuqoxJxTH+r5+vy&#10;6eppJrrR01KHpqapeBY4IlSOqq6iMTLQUuWb98zUjkKyuWWxP497AHE4/wBXH8+PTLigog4Vx5Gv&#10;ABuOOHQu7Px1TV5rEUdZMaRBFSyLRV9FSikSSVQaTGNSKA11k1v457F7a7WN/bMgGk0/1fPppIy0&#10;gUmgHlw+wY/1efRxtu7cmnroTJUClhgyNFJDIz1Msk9ZNEYjJWIis6PGrM+qMaUF1awsfZDLMEr8&#10;+k12oU/n1fj/ACvOkqbMb5zfY9fGcnSbSoYMHjqxLmA5mulNVNURUswLRGOH9sKD6Qwvy3sx5dgk&#10;nvTKw7R/h6CvMV8GhW3rkdbBN/GoTx3CCwIsNNvqQf8AE/X/AG349yHX06BXXRRWb9KqB+CRccXJ&#10;A97691kABBBAHBN/8P6r/wAT7917rjKtwT9Rb+yBYWFh6jzz+be/de6ZpoVaUjSlhpANlYWP1H6f&#10;96v/AMSWTFU16sGoOulogQuldKAnTz6WF72uVH05/P8AsPe/DPW9XWRaEkekAGxtewAF/wABRzz+&#10;SffvD+fXtXWT+Hk24ABsTYLpFha3H9f8ffvDPVSa9eFAB6rj9VvotiCbWFuf+I9+0Hr1evDHDg2F&#10;/qdVmAF/qCDcf7D3ooaZ6917+HKASt73vpBLWtz+pvx/vPvyoCMde68can10lha4ITVqF7sNWnj/&#10;AGB/3j3vw68eHXuu/wCGKBbxhPqQbKb3P10qLf776+9+Eo4da6kw49FJOheQDcKBf+pFuffvD+fW&#10;69OkFOFUAgBQeCf6/wBP9t7sFoKdNlKmvUz7ZRyRp5BBtc/8Gv73TrwT167EIBJCrxf0j6kn6H/X&#10;P19763pXrgYADbSL/wCsB9PwP6f8V9+69pXqM8P1H1uDddIu1x9bn+n9ffuvaV6iSQBgLgXHBtpP&#10;0FvwP99/vA91sKBkdRfs0uDpFyLf6n8/kH6f7b37rfUtKROPSpWxAso13H0HAH+Pv3WiK46kpTKv&#10;Dc/Xg/U6uLk2H09+631mWFTYBSODayWtf6G59+691mFOv1AH+pbi3N/qT+fdD8Y695de8C/gfTgE&#10;AMAv+AHu/XuveC4Or6NcjTY8qQb8/T3V/h691xFMtrci4W1gCSQb3Fv8fbPW+uRh1WB+t7ix/A5N&#10;x/Xjk+9gVNOvdcPt1uCVGkcEgKR6mvzbn3fw/n16vXf24UEleCfrpKk8+kAe9FKCvXuuxBb8D/W/&#10;wP1HvSfF17qR4hY8E2Jv9LW/wtx/t/b3Wuu/GnBCgAAD8fk/i1/ejw6912IxexH0HAP+twRx/wAS&#10;fe+vdd6BbkDgjm1ubfpN/fuvdcjGDYAX+i30i1jyeB9ffuvddCPm1h6Ta17cjmw9+691kC+oixAs&#10;eD9CPpf/AHm3v3XuuYT/AFxex+hPA+nHv3XuuWmwueOR9eOPfuvdchGotay3a5Iv+eDa/v3Xuugp&#10;+pAAubj8Dn9X+x9+691x0/UFQb3PI4P9bD8+/de65aBb6fpuSbWYfSwA9+691yCj6qPrbngj/Y+/&#10;de65hAQbgXAOluBzbgc/4e/de656B/T68WBX/G5t/wAR7917rKF4sFsbfgAgH6ix9+6913pIJXSP&#10;6/2SPr/UX/3r37r3XEggfpF7Gx02Nx/sOf8Aff65q/w9e64Fbj6gEAfmw49s9b64gAAC9x9ANNh6&#10;jf37r3XLTcj6G1zz9frcW/23v3Xusi6T9eBb/XDXF/x7snxde6zKo44Frfi5/wB7/Ht7rXWRQn5+&#10;v0H44/H09+691yst9OnkWt6SRp/1/ejSmevddrb/AFrsbW/P5BBsLf77/WFRorjr3XdwPoP8OF+g&#10;B5v7v17rjdfoDY/8R+T6v6/T37r3XrobXA/BA4IXn/D37r3XQZQpv9ALX4+p/A9+691xZgASLLYj&#10;k/X6XP8AvHur/D17rFr4YALa9j/UG3Den/ifbPW+sLOF44tcf7yfqOB7ZlOQOtHqI7gDkWNj9bfT&#10;63P59pmNMnrY49RWkWwvY8nk30kf6/tNI5KnrZFB/q/zD/V+wRZZUAIAFza2kE35uQSfx7SNwp1T&#10;qISSwb025I4Asf8Ago+vtkrTj04PhJHWN5gqtrcDTdiLCx/pyPp7aeVQCOt1VumqavRRquSbj0ix&#10;FwOAQeePZTNeRjJPXiQBQdJ2uysQUF3EeokAEhRcmwPH+2t7D+4bpbqnc1D1tATgdIrJZqMBlLKA&#10;CVtGxPKnk3H+HuPN23qAKQGH+z07GTWnQT7j3LTpBOnlRSOC45Ebr6lVTa5X/VD/AF+fcU75v1uV&#10;YK3SjSaV6ALcm41nPiLINWlKeUi5eWX+xptfg/TQ30FuLe4t3K+FzUVr14dBPVbhjLy0wKGQRtCp&#10;jvDZ5J/BPDIdJ4cC+pR6QRe1/ZAyVoD0lMgBPr0lK/KkSkskIMEckR8jGWVYlFo6iOQrfRpB5a54&#10;Xn3YKBjpgmp6aI8mks8Z8mgMiFJZhCiorMVX7phzHpYMl/qQNLfT37wQwrTrVOmvIzTOb6ISkhUm&#10;byKQxilLj7Z14BJNnUfqUBvdPCXqpOadB/mKmYyuI42IlWSpR0nSGWRFa6yRJJcMrAalvYj+tvaa&#10;WJK9ebh0iKvJWhaRRAsMss0U9S85keX06tNLoAJlEjAAMLi17ED2l8FCcHpM7MDjqdjMo4kkWsDC&#10;rMccMMcTMJkJW7RQyn9v9JUSspa1zYf180AXI4dWjc+fS9paUmCLzPGZGZBJHIJY46prB59CwgSB&#10;QWBSS2k/Q2FvaRx3dKR3cOlVFSRqzQQu0nl1rBCIQ4hWWQMivf8Ath9IJeSwA59+Xjjp1Vp16opm&#10;Jnj1+MIpaHVTIwN7U8/kjp0KuxIuNRt9bW93Oojq9CcdIvO49QTBKumyJoHhAQx08OoxTuospK3k&#10;FiQQLHnj29Bk56SXCAqSegLrVpoK6pkeqmlK2obOq6FgLlpPXp9MZJ0fS1iPx7NPIaeiJ6ajTpdY&#10;7H1Uco83nXQimKepigaqgjZTElKwYESKAzMAukhE5HutA3D/AFfPpQimtT0MOEoG1OIZqZpZaeBP&#10;LBaKCoZW9EzqBfVGvoVypAsAfz7aeIsMdGKKoOOhRxFDB6J4Nf3QlmbUpCLKUiCxz1BcDhf1qwsp&#10;/IHvcNsKCvHp/PT4+PZoykqs9kdZVijQOyq4cLMx9ReMNd3AI0gafz7ea0qM/wCTq1TwPSaylDI6&#10;SsS9QZ1nAeaNG8CRgWIIAZZBctH5Eu1iPob+yq4g0tnz6qwrj/V/q/1fII2tohDBUfamF3Wmp1n8&#10;41mV5B6laO1xJICblCRfg+0WgLWnHph09OPT5isWVqY5UYxSSIZY1EJOmaNftrvAb6QOVJYfkH3u&#10;NW8/PpxE4DoQ44qfHUU9dUKYoaSJQs11SNadRokeRCCfUxGqxtexFvZrZWr3E6xxrVmIAHSlgFoT&#10;0Qf5G9gfwGkzTEx4/VTVa0deKwvPPMq6qpzTosl4wxls0i6AsaXItf3nN7IclhIoxIvnUinn0EN5&#10;cLJUcPPqhztnfj1GQyK0jV0UlXRVkEUsszuop43vVa6ckNKrjSGTyNouCilbhM47Dbo7C2RIxSg6&#10;JZI1ljDjy6Jxmss0NRXvRVvjoPBRskjUKUbVsbJdo0kAjqJB/bmVCAdTIwPAKvxB5H+XVIoRTvHS&#10;JmycTnPzNNF56elp6ZForxGarNvAtKxQKEVi3kvw4X+t/dhknpZQBQAOgQ3lUh4khp48hTfbVkcT&#10;CWRAY6VltAxHJVjI/rY8+o2NhpBbdgBaDy/1f4eldumdR8+gdhRoZ5PLI5ljLRsrWkDJMfG6Wf8A&#10;UUPpIP0+vtB0ZHTQUHH/ACddwSCK8qzxyJST1MoDrpEjsDGrCygmIabsFI5PH9BVfP7equCTWlK9&#10;dTmMRKEhZqY6QBJVLJaUrZ1It6QxJMaut7aufduvGMgfP06kpXeSYU5DAJofU0Czr4oltMk4kuUC&#10;yJ6LGw+pFre/dV0YLenUmOsjBIqIRNaRqmYPUulQ0bt45aa6oUdyAnjkSP0hidB/GxSuemygOesF&#10;ZXSM9T+1KsNOHdik4eVFNpEhZGvq4K6zHYgqbgA2Gutqvl69QXnFfRl5kNOq+aBLOgkm8kgqCiiJ&#10;fqr2AU3HJF7D34UOR0+iaZOoLwKblJHhnLpGZx6WLOnrpUCjmTSDrP0tY+6v8PT3TRVvLIFWznRD&#10;44Gj1RF0Mmh0iAFtQN2u3B9s9WA6xPC8UmhVkct+06nQiv4UHpV/oGINyjfQgg8n3ujDq3aepAmq&#10;pLxVDU5ld3mEhlEyK0K6F8sNgoA+qkix4sSLe9daoB1FkYwRLI0blWql+4SRmdB44yol1J9St/QF&#10;4W4J96JoKnrYFSR1kkaoTyMDH4I6enmYzavJIBIHD3UWclzqAVfw349+qOPXsdN8s06J5RUTyPI1&#10;54V9Uyhm1DyO6kAG5b08Af4+2WFD9vVhTroLGyyNJ5CqkBy8a2LREKgXSASQLXtbg3/Fj6nbXr3y&#10;65xSySyaLkqGCJDUIqpJUaQpEJN7aQNQc/gH3oknj1YoV49NTGN9SRrzImsM/jIjVASdZ03I/qAf&#10;9jY+9dOH8H+r066uDTwRnVMvjPjUEROZXOtnZiAefr9LAC3N/furAfqE9ZUqUkmMrR6YfHJC7waf&#10;IHEf+amt6fUo0ltIJuTb37r3h0UgefTZFeOU/uaInMbpUh7ARuCQpFvUEuFYAj6W5tcaIrg8OtkL&#10;TSes6mD/ADTOEkCxqJZ0QxoHblXK/qA+g/JNh9Pe+tqgXh02NWNJK8ErmBNUkTrGmli0pussch9N&#10;xYm3+1H+nv3VqUz08iOOKClEzGqM4kikRAqyU6l/2niY/W4Bbj+otz7917qUsaJFJHI3jYaoo5HI&#10;a0Fw9PqQWIN/qwYra3Hv3TbgMwB+fTRXUJMjCyyTNqmv6RCbflQvKsTfm9rfS17CjIoqT1YgfEem&#10;9amRJ4jUBZAE0hTAFkjLmyhJlXjSbMotewJ4v7ZBINR17Rqz0fH4f971XW26qOgrq/IpgqiVpa2D&#10;H1bImQpYIpGjpaqEgAhmY6TcMpF7gH2h3KJZIC9Mjoy27eH2i48Sp0HB9Otyeg+I23e6vjfhd/4+&#10;peq3duDZtBuinzlFClQK2pq6JKil0UFh5JCD4lVwunSSv0PsHpolSjYp1Itpu7BfHDfF5fLiP5dU&#10;x9u9CdtdM1S0u4du5fCQvUVktHn6GT7ilqUuHlnyRkBAiYnT4mdmDMOeBZXbJE5p6dG1vuBuMZUn&#10;59IKjmzu3qVqCpr6iuw5WgqI4KWOoZaynllZcu0le41RwmJmU/S5iJAN7+1xhjIoBToyV5I1oTUD&#10;/Uc/Z0r58tuCmqquN0xc0FHI8s86VR1pTY4+ekpcbUAeNVYNpS4YAAAWsT7ssCkH5dO+I610/wCq&#10;nDqZPvZ6KZzE1EYaXEw1FfQ08kzytBWqZnWleoLeCnVQtWjhiS2qLU3CBKyRgVPTvj6TmlKVP5/6&#10;v8PTXJ2Pg4yrxVMMFFHjEpMfJTTY+tqcjFRVDVFPJPTysTJHHqYi8qNqAZlGhfbf6Xl1Xx0r+Qp8&#10;6f8AF9Ra7tSgxkUVTUVdLTSRVck8EUpmIydNThlFHBWVRjnkVgRIvlkiXWdN2CWLfgiVu0U6qZBW&#10;px/l/wAuPn0jJvkphaCqq56KnpFDmjqJ6ueqaetleGQ+WCpSpcGXyArEjJJGYxc+Nhz719AK1Y9b&#10;W446QMeda/t/1f5gnty92pLTy0VLi6qbGV1LJK0gm+4E9RICcZJQVWnVCERlFmVWYKrH/G8dlGDq&#10;9OvXEpjTSRXHl+0fZ/qHTTNuTee5KJcnDg6n7qjyVA1IZ4JcfRSLTQDzR5OOO6ukwbyXIbWFte5u&#10;dMsSduM9IC8r9wUihHyGP8/Houe7+xeyKSqqsmUrdUWtHeeKeKlXIV7mYJi6eQ+SHShBYKAXQC2k&#10;e7okVBTrfj3Iq2mtMZ9T6enSCwG8M7mY6zH1tXJNLJFDj56Wp8lYkbV04leqpZqU+SGVWtpY60/B&#10;IHB28aDu9Oqxs5UhzWmPM5rXBHD+f29HN6s6L7K7CVM7j8fT4nEVHiljrYmMqaKWFYkgavkDolUq&#10;lfWVZB6tSqzD2geeNDppUj/i/wBnW9BDF2IUH/V5+f8AqPQi72+Jm4NuLJlYpqiljejhnr4KMk1l&#10;c4Hjmp6X7giZBICTLVOqghiI2ZDb2x9V5MvXvpomOqNqV9OJ+yv8z+XDog1XtfIY3fdBQ5erzNFR&#10;yVE0OqoqlmyJWrkvTCuqIRzMdVm9QfTqsOPZkkyPFVKA9FzQlZQrkqDXzFT9vz/ydWr19FtSh2DT&#10;4yOOlkApsHh48vStEajFYaGFkbK0MBUAzlxFNMCNTKoOr0j2tV4fpx/F59Ukhk16eKjA9f8AV69E&#10;J31u2fC7yGMw9OsEwq6porMKytFAq641ikpwUdDDfVDJdwxIJ59l7TVqF6oFMR0gUP8AOn+zxpx9&#10;ejI7R3LWDG4PJwVlRRDKUyz1CEu9PDQBhkWpamkhGmN2T1xQi2tpBGPaWT4aHy6MYHbUDnPr6f5O&#10;jPYDcH8aqKihra2CklmqIMm9LRU01XQVtPQUY+xizUcl5lnlkddEchDPp06VHPtNq6M2RQcevlwp&#10;8+s+SoZDk6FPBXwSCrqqipy1D55BR1NS6ijqnx1SmmCFpk8RbT40GlDrs1mmIAwc9WVASKjHr0iM&#10;vt2IU8+Tp4oFmyGUp4azJ1FDK8dJNFVNJSx+SYxyCKnjiPnkl9LMFUIALBOe7J6f007hxJ406CHd&#10;KVqnJ4+hgejqK+OEQUk0U1HL9lKXnqZI62lXxUs8jxsDfSjooIAuB7uoWupuA6TyasqvE4Hl/Phx&#10;z0FdRh6mGTILUV09Y2Fp1pauJKZKeKrqJyJcPhyttXllmZ4XUkXjXUW0qCX9a8B59JClGNDWmOH7&#10;Pz/4voPdwCkpopHEixfaxQxSyRoGoYameHyUwqapLiJrGSnRACRrJY2a4cT5dJpdIBJx9h8/n6en&#10;QY1tQtLEIZf8iSpnp2y0iZCsMU5mqxHTwnUGdJISrEpdQ1OzPHaxs+FU/P0x0jOkfFjhXJ/L+f8A&#10;LPRkemZarPyolRjJ0qEyclUMnBPTVWGMnCrkJZndkYERxwS0jekq6gWLe0V0oUYPl/qr0Y2itJSo&#10;yTxHDPn/ACHR7KahrDj8s+IjyFYMZEYmpnWGH7lWxw1/ZUkaR6Hgqwo8qC5Vgx+huX0AA+fRtpoD&#10;TIz/AKqeWem+vxGVWhaLKUrviamjokqKaGSJMpTSU8IyK1NBVVTLDMrksssUMs3iOgKAQQKkZqOr&#10;hcUpio/1f58npH5aJKsZKhTCVNGBD9vE9AtLFoi1x1EEFbPXKsBDSgecU7XkDCQSA6gWXFDWv+r9&#10;g/1fsG2AIIA/Z/lr0EWax7LjS4lFMq5/MUmUxtWrJ9rR1NPFT4WCuSIavGhM2liTcWBaym9Ae7Ho&#10;KfbmvTJXFQaCprX08vl/q49AfkoKOcVE2OCplilK9DTRTFaTGZVqv7SSaslmGimp5JtUpAGkoCps&#10;R7UKCGAb4fPzxx/wU6QyAGpXBP7AeH5CtT0He4MeaCScxwVDw08MWOmpqYwyGnhWUveuqiRG2qcu&#10;R43FoowLrq9qYiWpXjx/4ofZ/PpBIqg6l4DH2faeHH+Qz0GsmYbUKJnjpkhhqhTUUlGEpkMzmorF&#10;klpQJJJJZC00qI7RBERefp7WCMHNK/6v9Q6R+IT21pT0pTj/AKifLoOK+GqFGJJKiJqGU0Kwo+kR&#10;SNLVtHVVbOAuqJjrhIjkJ/bAZLA2WwaddKZ/2P8AUekEwbRxxj/Dx+w8MenSLrJIY4VialhhkBrf&#10;NQRSQtUR+dgImpygKQx6Br85uHPAtx7Xqv8Aq/1efSBioFDSvp6f5h0myQJlMgrXqfIonEbpAJYK&#10;hvC9O9E48QYNZVsCf1NcfT2/TFOk9RXUePn1hqZqiR55IhM8cQUJJ9zppmp1OhCItNlVXNgWFwVN&#10;vrf3sKAM9UfJJHWBKZZEhlkhmp3nIWKlijURVED2kgjEptdmKs9j+B/j731QDzOPl69Rli0wVCiO&#10;OFopYx4z6ZleOcSS/uSC6kLp8emwv/qve8dbx5dc4YpZopZBOivUNIskk4WWR6d5PIwqLDgaBpJG&#10;q7AWt78dNaDr1Kivr+3rHOBJkJJ9SxzVZ8hoRIFioqeNfJQySGSwaSS5YRaiLAHkiw9jTSn5+vWq&#10;DVjifL0HWWggp461Y6yBYPPBVSpLRUf3qNeMxP5y4jjjhRwVMoVmUqzAn3o8MdXUAsAeoE8dTjZ5&#10;ojTVEZXIJFRuZY5YahxEA7maJdAkKPrvdgfox4937WA/1f8AF9UIYH8/t6ZZirqYpJZhqmaOUsUH&#10;kEd5QCzXZXU/QLwR6fx72AOK9NtwIPr1AqoPuVklq4pKloVjhRdXgcQOVLeW4BXg/qH0Oofn3daD&#10;A6Yah+LpnqEsauOG8qzspJjBicaWtEo0/hk41g8n+tre1IyK9JmwWA8+m6OOSaPxadAWfSVT6rLq&#10;8cYRlHr/ABqbi1rE3PvfTZFRTqI/iidkWGcylbgsS8ZqBKfKywqoGl7adNj+CL/X3Y6mGo+XVTQc&#10;OPXCppVV5fEk+v0IPACyrddMh0lSR4ySbi/FvSL+3l+EdV8q9Z8bSLLrlmljSmSfT5Xb12BCNLBH&#10;IOQbgqCPwfr+Kt8Q68AOJ6Yc7JA7iIyrNMX5kAISoIk1RMzyc/pFyD/gPp7VRDz6STU1Y6Yj9kA5&#10;jkjeSCF/MGgBaJWclhYgD6gj+pFyfoPb/THTRN9vLI0jIQqB2i8n1d3VSRa3KsLXUg20ge/de6iw&#10;PEZ0EccceoAlHAlAnU/hWFgoHFjb37r3T3BSGqkqIgSJJNHhl0+hY3b9uW2kN/Z9S34B4vyTqlTT&#10;po0156WU2EyWNiDTcHzxQzVMQH1jjDNTqpGlbKLoQt2/xFz7UNCY11PwPTYdC2kdMddSCapZ6d4p&#10;BM8fkdYR+6ST4TPGeANNmYaQOAB7TdWFPPpqbG16BGCag0kkZeMxxSShiAXlCC2m3pYW+p/1ve+t&#10;nT5dO8VG8NW71MEhXxEgnxNCkaL4mlksAQG9PFuT711rqaKVggDRWR3CJUErFIv4WLTcekcMf9b2&#10;6i/iPXuAqel/HRUOLwFUs0tNJWVkkMdRWQqss6oAQ70kekLwgsVP5sL3NgYaEjgPz6TAtI9PLoFK&#10;uWGeeeFYNKQTaVcBSAgfV5JOL/0I/wBjb6cFYGK9LlUUr1gmjDt4bzeKBhJE5jDhJnGmU+M38gub&#10;cG/Fre/deXz+3pY7IUQZeDIGVWShyFPKjSlSUkRhJJqQA6tAsTGB/gPb1uwWdWPkf9Vfl6/Lpm4B&#10;aMqPToz/AHhumPdeD23kIFo44sgK+QySxQwzTVv3ck01RJFELQRRSyMlPHcekKCOB7Eu9XiXFsmn&#10;y/2f9Q6L7OExOR/q4dEhkaSrkNOrI/mMnmIsrWV9MjSIALMCA1voR7CvRx1LqATHFBHHGyFFQlB4&#10;zYcxyDULXJvf1fn8W9+691gbEJVxiaIeNY4/G4LfvNNHIUYAEf7Sbm30A4/prrRNOsU+lYYGcaTI&#10;vggaOFY4W0P/AJmWUgFD9NR0/T63tb3vr1R03uGSWGQJAWlV1RWkOhIoVuxWwHJsbgn62+hJ9+63&#10;1LjWNpP3HuRETFrBSdInTWhVrW0qeQtja3159+6917QGQS+LyC48wiCqskcYuKhiQb/i2n8j/Ye/&#10;de6zGKoik1IiSfcoRJ5F0MtOVFrvb0sPT6vp+CPeumh8J64Sx6Xp39Zjj8RGhleaJTcGKKQgXJtd&#10;i3+w9+6uopx8+uLF5p/tl0qkiX85MYRYgTrfWP6G2q35976t1ycRQSFLIlowAyi5IYalmutyLrYh&#10;wLn8839+AqaDr3XOkjhdijufEVEkhZAzIAbR3CWVlYWDMedX19+qQKdaPXBj+49P4jI6vK+rgL42&#10;IZUR35Xjgmw45A5sPA0NR1vrPJIZQUhnhADsWsystSpUDxtrBJVfQGNuCT79QkV60RXHXAOx/ckB&#10;R3XVHGE9RnQFisTxg2Zhx9foObDj3ZvL7Ot9TykzAqrq2qMDxxoI2VkGsxlueSb/AOH1H491FK56&#10;91nanEhWVhHHKCscys9pHvdonZbA3BFiR9ePfuvddTSxwSmzGNJDEYWZQBI78ARqwNrEcOw+vPv3&#10;XiK4PWdoZW0tyjSETxoqoC0kalQzs1gBY31G2rkkfT34U8+vdcIZSHZ5opEYCNvIqkEtMtg8Mdg1&#10;jwGEgNza3AHvefLh17rqYLI0UgqYTE0RFWmoNUK7NZntGLuSF0FNI4ufz72nxdabh14gsqjzRyJJ&#10;qHH7k4SJSJI6gj6K39nUNX0v9fbr/D00enVZQ7KpASF4WVmjjMgiUDQJmdP7VuQPpYce2Wp5f6v9&#10;X+r0GusKS2OhpFaKhEYUfWVYwfGNCkX4HH0N73/HunXuneKpF5VRlSVhEEVF5EMcl49DWs2q3qv9&#10;B+PdwxpQdN6M/LqfBXTapA5jQqdSR6PS7qPqUtbQPyBwfUbc+3V1U7utGIcR0t8bVpCkFRUTQPJF&#10;Pq9CK1ZKJBrLyOFDLGQf22Bv/h72QaY6T6M9GX2HnkyMHirZ9VUYqhtESRR1QiF3V3kiAuGlZhoA&#10;LA6WuU+jRjJGek1xEY88B1cn/LJ78fr3eybJqZJ6MVGdqEo5yIageSXHNJSUldIhPkLq7OwUeh1B&#10;sR9I35m2S3+sF0VrXHRntMysTbSfCRjrZ3qsjSbpw8OUEFKRkKfTGJfGsINQvmjYqV1ehDHMQwIs&#10;bCxPsN3m3wPGYpRXGOtXEJjcoeA4dE93lBHR5ikWCBqeJY6iqr6lBe0ka66REKWdJyHVrg2/c0Ac&#10;e4xv7EQyMijz6Tw0ckdIis7DzGz8jDDR5OlqaTKwwjw/c6TjqrzItQ+QmBIRfEyutgdOk/Qn2VC3&#10;lRqqafZ060VeHQ2bN7m3PVNDqqqispI66qp4VZoPFUJR+gxSxOGkd1e4VTIgJsdJbkCbaJLhGpqP&#10;CvSU2YWpJ6HbDbvyGZybo9ZJPUB4V0SzqIjDVWj8crgMYtB5Gl3JX+1xwNrN5C4YknpkQJ0P2LaR&#10;Vpj4KUMUMZWGlZXSCGwcL5BcOh/bVje+kki9/Y3tKgfb06kKU6lZGqqIy7hY5mJUQalVoKddIdte&#10;sEFiLL6BYn+gt7encgaertEnQPbsHlmURrC7zpPPTIwCy3ZSkrolrIYwH5v+P6+wTvIBU+vVkAAx&#10;0RTufAUuVoahJ6YVIan0Ksqxv9pVMoQVIYqCyuiBZObhySfofcDczQqsmteI6s6Zp0QGPI0sEqUV&#10;XTVcVbj0fGQpIU+41QHxh1qHDLHqbTy6EXDcn2H7MEENUUJr/wAX/q9D1og0x0Mmyt/xUGcVqmWW&#10;DH00NDTfxOWKmxmmqWL7x4mp4FaJdDjSQ92KX4DWHsfcv3sUc4QkVOf9Xr0iuYdYDHy6sU6334pp&#10;lgkXH09XfyuKcS/bvTyxnxzPTR65fJIhaRQ6iwtqAJsJ12e+TwRny/y9IoFUVA6HSPeTJQiF62WW&#10;KjTXJ42EdQ9KAPG1Ci+p1JtypWyizEi/s8F0nr07546aE3QclmYKePHyDn7kill1iWaWIjRILkAo&#10;qa3VCP6D+vtv6nW9B1o06Ov1FsuF6aHIZSmUyx+KVKWUqW87RgzVRbnSWJ9X0vzf/BxYxK+o+XSi&#10;1tvG/UPRvMayRIsapGiC3pRVACcA6fSCB/vv8AbxKq8OPRuI1VdPS+xlGkliwAIB5PJLEX/H+Ht6&#10;p61pWtK56XlHQqw/SORy3P8AjwPeq9WCgdN+XxZEbOshVgSb/kEC/F/8PfutkEjHXW3aOmqEKSOG&#10;ZGIIJFyf9UQOfe616qq0z0pqjBUFQhSSJW+v1A/3s+9UrjpwCpp13j8HR4+5hRfqbEBSR/ULz+Of&#10;x70AAKDqqqqg06err/j+Qbhfyb2976311a9vpf8A17G972A/3n37r3XvqLcfQn/X/r/xT37rY4+n&#10;QXdl7XptxYKuo5Y1YzU8qAhVuhK+g3/wNv8AkXtNdwrLEVPp0i3GDXDrXiueq1MJ2jJtyoy+3Kyg&#10;qVbGzVdNN4YgzpPTSlEMMl/QX4DjSR9fpa/sMWu5iAGIj4TT9nRvtcMd5ZpKhpin+fpGZ2Lcu9K2&#10;pp5KnIxUuUiX7eEyFaSKGRCn3EXF2dL6pHRhY/Qg+y69mvruoyAeHR2qQxrQUqOqq/m3sHf+xNt5&#10;CLJLLJjp4JqVcrOFqaeaCeNjTVFWkoOgEXDNxzZib8+8f+c7Ce3nKzoa8R8+gtusyicKFoeqhNoV&#10;Nsr4WlegrIaekpkoYag1Qp5YY9Eywl/QsiSFUhsW0qGci59xruMX6NaBhk1IpUf5QeJr0V6yWB6N&#10;ptfdCwfby1U1HTVNXBVw+VHkafIS0umCrhrFYEs5i0gMADrFwDf2A7yzYyEKCQCD9gPAj8+HQqsZ&#10;VVAG49LSj39pilWOSef+G0scrSExrVVM8D+OOanibyRNwF1wyRpI5A9J59oWsWGDRdRp50HyPD7R&#10;QkdGHjJ0msruyM01LJM6VMIVKiR8hL5Y6pnmNLUSx00b+NpvIwNy4ILqDwOF9naSGXSoNTigFKHj&#10;6E0p+2nTTSK3Rad07yieaeFJ8kMfSk1dKlTjEgFnlXRHPVgtHRshKaeQJCRquAV9ynsu1yKqs1NR&#10;waNn7aY1f5OiyVRqp0XVNyBPM71ORgiFRJ5RQkMJjUO0kaytrBWRQ/knaVQxUgxqBx7Hq2RxgeXH&#10;5Y/Z5D7PXpLpXV0Neya2uqFxtLLWs7TUCGmnpnjp6KmSKY/b1ZbQoEjveCaGNV1L6je59rbW1h1a&#10;qCtfPj9n+r7Ol9sgP+r7ejN42WuR5BPSV1fUXx8WNR2jpFPngM8sxjb0inkDSqxBJXV6eR7EdpCq&#10;qDin+z0YYAxx6eaVMhVyOksk7sGq3oo5ISmNpTNeOKUpKLiJp7QwgAk8sOLez1FAGOm9JOT0v8Ph&#10;clVY6Wo1QiGghixUktG0DUdMKgCWpx4EhWSWokdmSEyEEhSdVjb2rQArTz6qRX8sdJr+F0SV2WFZ&#10;LRVdQscAo5YGM0bpotHGqVgXx1XLvpu9zquCVU+2GHd1oDNOgU31nKfH00tPhaaCpAlls0itViSa&#10;lYR5J6xyBJO1KroI/GpY6nUXYX9o53QrpXowjFFr0FdZSGcGGKkp4at6ESZJcpJW19dTNG/mWnrJ&#10;4/GIY0iZFhWRA4kIVuQfZcqmpLf5v2dKo1q2R1IpcnW0tZMkFb93UQzxUlTPPRzUcEkVfB5oIIEd&#10;vGsiiORWmSwUG17+0T0Wn58D6Gn+XpXJBG4r0sk37PSOsTXk8lJ9rUyz1dRVfchyPNEuSIHjdF0Q&#10;+J1/t3DmxBTO9BWvD8v5dJDbJWgHScyW51pzLJ9vBEscMUlEkclRAtJO848cbyrd/PEkqhZQQC/q&#10;tbgF1xeHGTn8+Hn0nkRYuknNuiCdvDWiGanjZnqIBUQT10tNXRn7Sjqo4zH5xDKheKYByik35F/Z&#10;aZDnTX5Yxjz/ANjpsOleoFRmUqaQVNOpFO6U2JShmaSNBWrUmprXtpeWQKCFUgC+rRqvYe6eKAc/&#10;bX5eX+qp6v4qkah1zjz8Ejx1EzrQ0+QlYUpbzUUEK1yeJZfINVQkxCszQSvoK8Ag+n3vxCQRSpHH&#10;FeH8qZ49aEmrh050OTq6gmGamoxDjTPHRrR1dRTZCPIMhjqoqKp/T9vLGXkaGwtdQ1/T71qr61OT&#10;UDh5Y8yD5+nShBT8ulDjKGsijpXGTnVY6mKWmkhigEkVc9GI6GIUwUIoRGPkBVtQPkAuBZUoV6kL&#10;X+f25P8Ak4cOlPhnpQVuLeAy1U/jWOnmSp+wp1ZI1qo0+7WeaNgTrQuwAQjUXtYAAHZjehABNfP5&#10;fL7emzERnj11FhakzY9Wq2qKpIZYXo8gkEwqaZyz/a1MI9HkmBRo2HIAU/19ttoAOkYxnyHlUfZ5&#10;/PqjRsOhLxaxvR0doqhaannpoy6UbLOKxHEFPqmk5LrKzCSIq2vj6Lf2ioTIFPE/P86/n07B8VCO&#10;hRo0aneSKTwxqUlqZ4KJ5KqOClp5VSCnYsoQyMo8jNFGGLFgF/JVIdIzgjoQIoI6gVW666ilqaqa&#10;ZkZ5Z0jWSBRFDBFCZAVZbsYyqEjywO/01hbqSoSdsUNen1t1YV6ADsPsqrWSCtSrq3kgkSGpm8EV&#10;PR/Z5MJLBWJ9q0dLCECtb06lF9QZiw9r7fXIxU+f+T+f7eiy7QI1SOia129qzc2Rr4MnXZKFIBUr&#10;Q0CU5qDFTJK0UZFUqf5Q0nrDFl/bjK6foR7N3gWJAUA8qk8K/wCT/UOi5JA5p+z/AFefRn+psRlM&#10;j9issWPMdMiY5YYoobzBJlmaSZ4VuqwuC8RHBXRcA+wzfFQxC1rWvH/V8vzr0INstDM418D1Y71j&#10;tmHx0rTVP8S0rLUUrxxCgRXIEdTDCbG6yGwdrWAv+fZPpq/p/l6G6WscUQA8+ja7cwzr9vYxxL5C&#10;FhpqS8TosQjjSE6SWAsB6uSV55PBjDH5nppohXt6F2kxcsEMKh2k12mSQIoB+3bVLNEXBCIFsosO&#10;Tf8Ar7UaKnt6YNPxdYK+iltUy+Uzu8Sn1wTvOs+r/PRSXUMQrAhEsRZVB+vtt0IU9eqDgdBrnaES&#10;OiaJzLKWjofCZBNLcjzyOCLBlX0aADZSebc+w5fpVqD/AFfy/wBX8hRuHQL7lx0csuQeHRTTx+KQ&#10;Ks6T0F41DhpI2UgarMERuRbUfYUuUpVTw6JpwTUDoHMxgaubVDjqOWBoqWKooKSObyRU5ll8kjTp&#10;UX8trB7EACM3H59h17c+JUdJUtS7dBpk9sSVMU0dTWBXqY2EMdDCkSyw10nj0mSC1mEahSbiy+n2&#10;c2UZQCo/PpULAN0iqjZcCxRpCkccHjkjq5KeSKComhmkP3ENUWDCSQ2DLDExBQAMePYotmJFW8/9&#10;WOlcdlGg7eoDYCpceSkVtT1DQ46RZKaWrS1P44zVR1KFvKRoWSO/oNmDcezuCVV/1f6senW3tieH&#10;WEbYML00dVGuSiEMcTpTyCWGOVFaGWpNMyJMYixUM0TatSXHFj7EthMjgZp/q+XSCa10tU9Iqrxl&#10;Y/21JNG0dOz+bHVC0UJplpqGqL1iuAf3X1KRHT1Erv6SXvZfYwtogwqOiqVeIPSy2rXVGPrKet0f&#10;eVSzO1LEkjUqiFnLRu0SKDIWLiRInUKqG6mw9iOwQUCtw6RSKKEHo53W/aO7cEsVDis5lUpaBFHn&#10;rJkZ6WqmJeOkEcXoeIWI16uAA5/V7PY7MEakNOiS7toZagjoxFB8re4qBFgps+mQmhWWSrMUEmmF&#10;Y20wOaMgePyclQ7c2v7XJb3Ippc06I5Npipxp1MT5q9rs8qS51kpfGJ/uFiVoHVZDFKZJlskYDAg&#10;LYm/t0W16eDHpOdojAqGPQOb5+TvZmWgqnyG5cmitU06rSQVMcaS01SjeN6aI2cyqoEhTQQRzb8+&#10;7nb5GX9RjU9PwWVrG/cKkdEE7E7VzlQayor9x5FJ6ZaWoFNW1M0cqw1Y1JladqhlVnRGjKCJvSWK&#10;vpCmydtkh0VA6vPbW8ral6LnlO+N7Logh3nuFMXkzVeefyNQPSx4jSi1MeZjV2ZWkKI0cCKpdtOp&#10;hb2yuywA8KnouktIWND0jsh2ju3c1f8AxLN7hzmRjlhiqNOXrK2tpngoyiTVyJWEqwj9HiESBrtY&#10;67W9mlltUMTBgKUPWls0OAOjQ9aRM8sNdV0NMpNIL0VIZJaOrryDNX5GLJKSrFif8nQtw1/yAPY/&#10;s4wqLTq5iVGwOj+7Hhhhj89PXrUxtBBIj1KQmWKAgSK0KLw0kUbgBCtwSL8g+zkQJIMr1Vo1OCv5&#10;9GYxVdU09HGWacUxDvBLA9quJlA0w1bk6QSlr6x9bgA/T2wbOEnKjpJIUXyA6e487VNGzBYY2kZC&#10;slfMYjKrv6QiU6iMFhb0ldV/qLG/un0MeqoXpOZF4ceukzF3lj1wTOKerEkKVK1X3M0llCK8oIUw&#10;L6vGqXINwBa/t0WigUA60ZUpnpubOACOF6koCZJ5/t6eSrWoCR64YIRDqsjWKMthZuSPbi2w4U6a&#10;LKT29J6szkt4oo2SlqWiSaRqJvRRVEc9vtmRgukAAeazNqJINgPbptlpUDp6Ph0n6nLhAztL5aen&#10;klDQ0rKhjqw5ep81XZWCj1u2j6gL9b+0ssGeHShV6gy5XTPMqr/k5jpdFPJFFKxhCGZxSogujIl9&#10;Z5LHkD6+y6WCuB0+qsp6a5sukhkNPKJJ6qKaSlpRDG855YI8OsWHC/uBit0JI5HsquLcgHpUGr9v&#10;SQGZihWRBT09fHFNJWrFj6l4hVLKFDSRtIApcazqW5Hptx7LGpSjdOayek7lcxBEiTxwSSs9QIYD&#10;RyeSpmkWciZawHyRwwXYmRrehlPDKfaRwpag6cXIqekdkcq0EszM1SJ5YTSwxyy6I5jTOWjW51Kj&#10;U45VgYwy3va59tFSOlSsGFR0gcvm8gxrKalSjgoSYoJaiCcQxwU9llnCpIokDPIBr060N+CQPbyG&#10;gBHTYZi2noJ63dCvVZfytjkkpvLlZaWkeWplEiyCKlWIKdJVuGdi5VVW4Rfp7vrbp0Cpp0kJt/SN&#10;BNJStQTJOpqov4lJOlXNk31RwSSwINEixASECQ2Xhz+PemkoKHpXHbVyekjnN6uiwQVWTqoX89E0&#10;WRZoPudaALSzuxCp4wR+SSQoA4f2mJqa9PrAg6CzL1VdUukqU7ZCGSvk/iX3soYQQ1DDRKvlI/fc&#10;XcBDpCuw5Nx7bbj0+FFMdNkki/c46BEShpfLI0yQpP8AdzpENSySJYgshJjijK6T5L20rx4cD1YL&#10;59NlVTRVyxVM5n+3wk0lSlPSvCiLV5GTxos4cMqQSRHWoJsNDEMrN78vHrxFeubYqpOtQlfQzSxQ&#10;GSGmncUlJC2pYWSqXUqBWUgqGAFi1+fbvV6DpH42Soys81K5gpcnVU1V4aWTKtT4uSSa5q/tKJFd&#10;Iml9II13BZipP1GiaCvXlBOPPpQY+ljeohqIKwQs9PTGuiqGfyJU0iL/AA9qRRqLaSDEYQ1gRqa9&#10;r+2iamvWjUHPUCrNXUxT1KsXkVaiaCHGy6WNHHUCOsqgZhcS6rxRu5tYt/Ue9da6yeGrkqkNFHVG&#10;lkZ1kpQvirKnErFqpqdajnQy1N5mvwysFPA91cilOnEQk1Ix15MfHUeWljpjWXETaw9OGr2MZFUY&#10;aOJl1vqQqs11KFAVuDb2z094a+nWNcfJLK1SzHINHFDRQvHMs64osFtJHFGsc89Q5Rl1NcaVGq6s&#10;T79WmetCEfb0OvTeyqSp3GuRhpCvhyUDs8Qpa2MLWSedZHo50cuUhEkUxiPDH0j0+w7vl/4UHhLx&#10;NelltbVfxD1a5tFlFPHUCarSnekaWteo8T09e0C/avVQxp+2C/qLWu12A0kKQIruAS9Tx6NpQNIU&#10;dDdt6WSBoldIZ3VWqSI0tUGGOEpVl1AHqXWIdA5tz+OGOAp0hkVSe7y6OL1sIzFHeR2CzxJDI4uf&#10;2z40sP7LABXt+Dz9foaWRFBXoM3QGQOjx7X1SU0Gm5GiNeVFwb3YH+v+v/S3uRdvcNGAOiKVQvQw&#10;YyI6FuLHStxzcC/9D7Pk4j8/8HTA6VtKij6jj6ci4/1gPaxPh6909Iygf0AsBcA83+g9vrSorw68&#10;BU06kiT6X/A+tr8W/r+Pbh8OnV9HXGSQ6SQbc2tx9P8AXPtokDh1ZUzjpvLG5P5/1+f9hb/H/D2k&#10;lcV6UotB1jJ/BBNwSASLm3PJt/vv95JZMysKdeY9w/PrgVDLf83JH9mw/oOOf99/rBNTUD1ZvhP2&#10;dN8qqb3FzbgEXBBP9PaOVQOPDpqPj0nKkKWtpFgG9IUfT/gx+vtE4Fcf6v5f6v8AA10zKq3ZrBQA&#10;R+P6/Ufn2kEY1EjqxNePXRIb6mxJsSvPH0P+39uaDTrVevCTSPoL2sLEHjng3/Pt5VFOtdYZ5Pxc&#10;m4NyAACP6H/evd9IHVG49M5cXIsbkrz+b34I/wB69+qK061Q0r1ja+kmxDc8gfQfQn/be6sPPqwp&#10;TPTdWuohZydOgH1M3C8WPA/r7YdloemzT8ugn3BOJWLBgYxr0KTYSKF1WKjnnkC3soao7/I16Sy8&#10;Kj16DXJzqBIjKQwEZMnpup+oU2H6AbXJJN7+9wEBTXovm6hU7ag1wgR9MjWsfVe1gx/J+n+39roW&#10;BHy6T9TEaFfHeNhqdo5WuU9P0DMfoGNwR/rf4+1C6PLj1rp1p1jY2KKCAyuE4ZgRa4YA82AIN/am&#10;OmodPf6F/q9enaJyjDRq1SXt6bANGum6sBzxe17/APFVQJGR0/1nbVMwdkAVlZ3UWJ1J6FKXHH9S&#10;Pyfx78TU5611IiVUDE6JJA6eogKUjY3LMQBa/wBPfqfPrfUyPQLaYwq3Nhe/6bkMCB/W3PujUpnq&#10;y9dlgQFVVLSN6ixGkC9tOvSCDcX+vPunb+Hj1Y5HT1h4YpGHlZCZA4JTl7JxbV+R/h7WwoG49Nef&#10;QjUq/tfbwxKruF0+S2pVHJ+v9B+PZqgAXA6VDRSh49ONNiUSS0kjVMrXAYcqqX5R/wAfX6H29oPT&#10;wUUBHl/l6f1xEB5YJcf2FVNA5FuFAB9urCjZPW8k46UGOxywgaUVl+oXSDYA/wBn28kQHDrSp/D0&#10;qYqaIpewFrG35W5/HtRwwOnABTqUscQ+qhiB+bGwJ+g/Pu4jJz1YDrKsd7hQAByf8D+Bb/W9uqgX&#10;q1OnGGlHDOouSOfr+P8AePbyp5nr3ThHGq8aRbn/AG1rc+7gAcOtdStK8LZBx9CQfp+fe+vdY3iU&#10;ggrfg/Uc/wBbe/de6iPSQn6qpPNvTwORwD70RXB691CelpySDGrX/wBpHK/0N/eiinr3XUdKiX8c&#10;QUDi5Cj/AFh9PfgoHDr3WbwceogD8/0ta1/6/X+vvZFcHr3TbW0VOyMWUfQ30i97/W5PvWlRnrxz&#10;joHty0lBBDNJIkSi1+VU8arC7cn6+yi+ETRHV6dbBI4dUCfzK8/jKzCnD1/jlpqXKSz09G0CypLF&#10;DStVSa6dReRCyJGwBBI0gfn2BBEz3lQMAnpXt4/xxT9nVDLY2jnnvXUtMoqV8cAxV6KWaTWrV9Eg&#10;lXyOKpitTeQs0dmjJ0+n2ZeEoJp69DLBHXOfA0OIlingrojBR0uShVaiCKMUKw1KmSlMLKNcjmRf&#10;3dOkkkf096MYpjp1NA4nrI9BT1GQgioaCgZPtpYI2x/+R0k1TGv3TU8lKou8jax5lc6UIJ5H0qyU&#10;Fa9OqqjPWKnxiIkKGkp1erqv2KuOcjGUDwxfceRyiLJLEGurknSD/tPAaIBFOnQFBx1Nk23VAGEz&#10;0OPqaxIMhI7kSOI5CYpKtqBg0cqsi+N3MbC7EhVADCuha+fVXo2OHUabb1DBBM0NDiqWlkV5Wqlp&#10;o6PLGjjk9ctNPKr3UyLanWp1X50EAqBag8qn8/8AY6pQEZHUGXC0s07eHHR0UlVSK1SkIrMlNkIK&#10;RTVQRpQ5bSsSk/us5ZWf06RcgmwB+3qpRa9QJ8bi5BT+UVtJJSUcU9KMjUzVtTFIak09JVYxKEBU&#10;jqHkd2jBPpsjA6L+7qn8/TrZVeLeXTM2Pioo5qikijep+5q0xcqoddOK2b7aesyMYAJiRrpKosoU&#10;owBFyXaClOthFGR0ySvj4oVgjnqUkglZo8jDAtyZG8UU0tNENZhZNaU5J4jYnkce7Djwr1pmXhWh&#10;6RFfIEydXGsE1TRUlXS0VDEqwxLj5p09VRG5U+SVyW1yizXNrcj27x+XSfj8+k545aWqhh/iuRCP&#10;JVimpqaOCYLJETBUjI0lapQa5GWWFQxCqGN/oBYivV4x8/y6TmQNVTPMlPRUcEtLClZTGurFlWWo&#10;jTxNUQ1fEk7SzuDGwktyFFrA+69pyeB6eUEdo4jh9v2+f+TpDZisglrZ1lp5I5FokpI6etqVFYtL&#10;UERUy09UVUppbU7RRq7xOrAXDMfelUaRT+X8+tmlT/q/1UP7Pz6SVZXNK+LklpmjEk1dEtPMkcEc&#10;tM1OIJK4ztdpI3gKIb2UEDSFNgLhRUlf9Xy/LqpOBq/1fPpK10g8BgjkkFG0q0EJjQ1ElXTRkymn&#10;VzpYSX1LUG44A+o93AyCft6qRXh9nR2PidO0+QEccONxlVCsuJpWjRa9KU5F1LOqSnTIk8BETafU&#10;rhtXBPsNbyKSDFR1dPiJ9MfZ/q/1fK/rY8NDJs+hqaaaOfHxJT0cjpTkT1VNFTinaopI1uy+aVfG&#10;q2uqsS319l6KrR1Hn0piJAHUymp0mj8RZY6eppZvKfLG0kyk/cR05DqAgBtG4BDkfqsPoyUrWvl0&#10;YgnHTJl6GKUlIlIhqoKV0x5jSCmeKBSKkwkgBSG1KDHcgBXCkWb2W3MQoejSyYk/6vTpGZBCyVLV&#10;cbNWNQyJKGM338f2YtFP/EV007RKBokLOQ5I1DUbEjkQ5HQji+HP+rPUF6F6hi9SU8JTHVumfJsh&#10;WnRDPG0wCArKZAWZCrAG1tIsfacxnj08CPLqdSsprEH8QlSZGVZ6aSnjqIZhIjSRz+JQW0x8GViW&#10;UG5BvpHupxx69Xp8pY5aYq7LSpClHEITOojnNOxMrRUyEE6lACMDa/pIv7sEJz1qo6cY42hqRQ00&#10;jY+etDyzyRlqkiSKISvIFmH7dh6Ucc2/xI978M+fWjpPT6IVnFTM5hashp4ZqalLmIQVFGhE7iUq&#10;0j2Y+TQ3pcm7fX2+Rih6aJyF9eo7zuaU01OI1hM0Dfd0jlZIniImjV55VZUUHX5JACWBABuL+2gt&#10;VHyr1vy6S9fV00CVbLKmuCuSqgndbTUNXpLPAKdgDUBwVEbXLW0k3B9rbS0MzgUx0xJOqYHQXZ7c&#10;JhxlKj18YaWVXBlFLBUOJ5TJVxOgJWAF7nyhvqtibHSBhZbEWatKdF8lwrCh8+gB3tv3EUs7wV9T&#10;UUNfKiOqYef7v7bC1F3hpayu/wAwJFlXQmpQCjWPAN5E2Pl+ZhpVK/l0WTSKh7q59Oie7v7Kkrat&#10;4kq4KWvoMnJUwLkJRDDAftHZoK4x8kSKbxyRsoDtpIFgPcsbTyezAeInHjjoouLsBaOQtD59FS3p&#10;v6KUGrqs60kdDTl46eOUh5Tkf3a5kiVNMSAFFBsdFioNyT7mrlrlRXVYQuDQft4/Z/k6jfmPf7W3&#10;UyaxRB69f//Vt4ocvM0xSB4TIqHS320s070T8IbsASrEHWzHV9De3sDzLT8ujmNVOD1LqMpWIv3C&#10;mJpVaOlYtIhieFbsrtCn0BBAvckA3vx7RSGmPLpaqLgDpMzS1E8xkjTXCCSIZZ4aQPrNmvGqcorH&#10;TZeTwOSL+0DcelSqoXHTLUUc6jVGErGplenScKsSr9wutWmkb06PrpBAJAB/PtkRGueqMPL16C3J&#10;YH7qG81Svj87PHNqLRiWRtU7r6QyEKTpKn+pHtXHCz4A6bc0FB5dBHuXZ8OR+7tHHFDjxNLS0YgE&#10;iTM4FqpoJ7D6H6sebgqLj2eWduV6RvKunT69BpkdgyrhpPto5JamoFSKyiWfx05pI7U9U8Mp/bYK&#10;SCZAVt9VXj2dpH59JjMoFOvbJ66jongCVsjUUlXNFVRR1LsVrFIkkleKpU3LhvAyu1m/Up1AD2sg&#10;Chgx8uk8kwAovRndrbVkolipZI1EdLNKKWmaGOWOiqR/myDENcrD1EuLgXAYA39nccyFekyyEVr0&#10;Oe18QIquOoVJ6cUXP+fjkiqQ68yOYwOCSVZVXSGa/P1F+kVywKgdGm2c0cCUqJJK5aNQkuhQ8ZUH&#10;QshHpJVbn/FgR/Qe1luamnRG/HowmCmtCirYJoi8TOq6NVvJI7kc6mH0BHtedGOmio8uhDopSVBP&#10;01c2sASRcAXH1B/1ve6IvVoxQ06lvOeD9CpK6Smov/qiv+P+J97BXy6df4em6oq9GolnI9NroCX/&#10;AKnQRY/0HuwBPTNDTHTJWzaoyQQwe7MgBcspQ+lVb8/4D6H6c+7Upx6ZkJCn16C3cEj6T5A0iFZl&#10;bTpcyflafSBfXwCF/pfn340PSUivHoqu/wCkE9PK8swVHeQTL6lnVIhzTxDSCCOFBNhpJP44TzNp&#10;7elFsqtjoiPYW31grTNDLU/fzQ0sPkbSYp4RJ5oHiaKwRwn+eLgkW4tfgrY93StlKY6XWwZWm0U8&#10;tPBpVJDTTo4aopoY3CxQzQrcLxqctb9X/Bfdomo3XgvbXoyuHrEWPwU4cvPEZGkQkJCYl8c0STP6&#10;bn6HR9fZqjgig6cWOpoelVDl5I5HXUvhAiTxyIBMaUNoWIpH+i7D0s3155t7uaAVPT308ZHSghyH&#10;kZ3iNPLNrCh9S/5OgGtI/AihVKuDdl9RHJv7ZklVRTp6OHTnpZ0MrsixxyvKoI8pik0yLVTDnykg&#10;EoxuUQ2A+oHsplmzXpUIRxHXWSGuCRTGzBkjLSQhfGCJdITxkAqf7TMD7STMGFeqUIND0Cu64JFy&#10;EjrMoEYUS+ExiCALIFGhgCRc3BuPyT7Kpvi6N7YAoQemmmqJIi0aDQyqDUCOVBGBJ+pSVF/oFbj6&#10;c/Un3WM0NenJI1pUdPtNlDDGSoSURzlDHI7KHEQtJGit9XDG1j6TcWv7MEkXTjpOYvy66m3DKr07&#10;Aw/aTMztHI6jVGCLEVao1ghNtFgb/T26riuOqFAvTa2djeWc3SrsJdccJSQRKpulUrG1i5IF1s3F&#10;ybC5uXJFOq49Ook+d8Ko9RUxCZmussq1FXTNCEANIvjDAlbA6rkg2H490JIFR16g6SWdzMDQzwrK&#10;KySoBaqphKfuZKNlAasjlICt42uVQ+r/AG3tOc5PXtAOfToBs3lUo4sj9pBSS1dLO9OVq28ZkWZP&#10;JHPqltZw36TwDf6e9daYHAHDoNKHcxTN0rxVcmqSIPI9SYnheWRLeGelOomNQW0FeLi54Bt6tDTr&#10;RjqOh9wmZgohIauSaeWCCkWazRXnViZFlkdvSNIBRUP0AU3593RdThT1oRAdCUNyxLHPIZ6UwiWM&#10;sJKlYJwzkCN4p1VvGJLaVY8Kf7Q59rQirjpSI16FrZEed3fLDjtq4uqybwgB+I5aegZfQEeqBeFt&#10;LWu5LNz9OfamIE59Oim7vLOEkA6m9B/l9Ojr7D6BrDHBUbznjq3KJqxVGXEGsWk1y1DHUWBJ5VQv&#10;+pI928JfiJ6KtdxM2qugeVOjZbf2ZicHSpBSUlPSxIoAWKOx9PFi7DUfoPqbn+vuh01oOlCxInc2&#10;fU9KiGOmiXTGqH6/jmwPPv3ToZAMdSRotwv+2/SP8R7qQOPVwQeHUaogdwbMbEaufzb6m/vwI6bk&#10;Vm4dF97PqMjhab7yPyhWYI2m7Lo12NwPoRcEn+l/Yj2aOG4k8Nv9WOgzvLS26eIOHRZjvDNS1k8k&#10;1d4IYC4XQFtZbM3m4sAAQAUIP9fY1G02oQaV6CP1kxfVU064J2TlFqgi1E1MsoBjmdtZLLyxuT+2&#10;f+Wx5uNJJsPfjscBj1Fa9e/ecwYLUjpWUnaOZhMEa1VRUs6uWf0AH8o8cIVC+u3BK8fki4PtDJsd&#10;uTUCnRgm7SrjUftPSlpe4KlZI46ysEc1ryIGSR1e9rOIl0D8XBa/4sfaKTYAfhFelSb1nSW6XFB2&#10;nTvB5DJT1EZ1Es/pJI+pC24A/oT9fZfLszK1Bjowi3ii1rXpSUnY+CqvGs0Ihd1/bu4VWubDlv8A&#10;Hm3tG+1zpkCvS2LeYW4jPSipsxgqu3jl8BOnmRlsb3sV9Nz/ALD8e2GgkX4h0tS8gkJPmenhKWhn&#10;jJiqIZ1JLGImMajfktdfqf8Ab+0jxgcVp8/PpSPCdcUPy6zYzbeLEjuuNoFdyS58FNqJvbU5CfU2&#10;9p5FAFASetJaWrZKjPHpa0W3cepNoKeL0/2I0F7/AIJAH+9+0px08lnbp8Kj9nWSqxlLFwFQqFsA&#10;P8P9Sb+7o9cjq0kUaL2jptV1iXhWUKTwQfp+Ln2oKliK9MjBxx6bauXVcA/UfW4+n9Bf8+3Y1ocd&#10;NM2Pl0nJCZHCpwSbBeLuPpcgfT2sRQBU+fSVm1YBz1zSiKgNa5+pBUXvewUagLcH3oyIe09aWIjJ&#10;64zKsQJYixGlxqTStjxrP9fz/wAR7upBGOrOKDPDplrK6ngBUhSzGxQkGwb6DkHj/gvPtTFCXz0n&#10;eSIClOmqXIRSRFH5ubfhtIItpPAI/wAG9qBBQ/PplpY9J/1f5ekYuGkymVWOFyKczIJQqAeNfw5X&#10;68/T/H6+17TLDD3cei1bdp5u3h/s9DVBDSYrHCLSgcxAFRcFm0gfQf7b/Yew45eaSp4dCZESCPSP&#10;ToGdxbMxGdrmqqgFJrkXX9IQWZuSLcEA3/r+fZ/ZXbW8ejoP3e2293J4jdBBv3A1FDQvDTz+BZk8&#10;CyUrM9QnmUwszBF5U88Dm/sSbbKjvrcdB3dbIwpoiOGx0rNhYqPAbbSnnRZmMQMjoDEahjF9ER+d&#10;RFrm45/r9Ag3OX6i4qvl0ZbTbLbWdHyT+3pBbjwMdbkmk0vIEvoC+q8v6JXQAc2IA9QKhRx7MrOU&#10;pEAei27tlaYuvSUbb8CXiihEfkqE1RR38UFv+UpAwPLDnQQSf8Pa03IPSA2hrpHHowOzaFcbt/SI&#10;49JQehFBAZ7mQpwLDUSQD/rC/sG7g6yXRPQt2+EQW4QdKSjj1CWWQXbytpZwVBNgFsB9QPqB/ifa&#10;GVjUKvStKUJPr064rSasBRILliUueB9CW/qOL/63HtibC16dhCmTHHp+3DUeOl8d9Q0AfgMpZgWI&#10;H+H19prdNR6VzsVUDovW7KuOGkrEd21B3kpw2n9tyAglcfhU/t/4AexHaQVYFeHRDdNQMT0V7K1K&#10;1k8jGalp4HmWOiepVRHT/cAlpnjlBDK2m9mFlvcexMihBQdEihGOv59V7fN6KhoumN6RY2s/dq6G&#10;KnRYFCwpkK6sSnijkjmsulSyuFPGkc8A3Ee0tWJww4in7cdM7soFqCM56ArZQqNu/HrqnC0tRiaK&#10;Z4sNCHp6IVNUqV9XLUTwvSxqSyvE2khVJUsQCClwIKFFVR5ADpCW02yhRTrrubeWVqevN24Kmp4J&#10;6yn29lE8VS8iQhUxckjSQzycAOYgxtcqNVzYC6ecM1pKD/CejjZb4puEShakEf4etHDd9eajfu5p&#10;qlWaqXJTojyExlnNQ0okmZD+piTqJ/J94y3kQ8WRPRm/w9dDvay+h/dyyspLg0UkkAHBHD/V8ujG&#10;bIIkpqCqSIqkzJEPHUN5aiVacCYr/ZUqzk2Nr6R/X2Fpk0vT7eupPteyTWVpexoQstF7ZDqkYRjW&#10;RxQFS5oDQsUHEMekp3HKrZLHxCGONIqdo0JKI7GOVHk1J6gASyp9bHR7VQZiJPAGn8usYfv0yNI+&#10;1JGgCRl19CTRWYkAkD4tFRghfKlAaP49eb7CiDVEOMgSjmhSeQF/HNLULS1H3EiLw00dQrMdX7cS&#10;XPDg+wRv4HiEAVNf8AqKfs6wU2OtAvAAUBPzNM/bX8gOrWusCtPLPTJT+IUVNTPHUV2Sp3nqKfDu&#10;sdZBVRKv7cGvxzRsfqlrm9/YHkydQNa/sFcinz416G8BpVaU/Opx6/LzHVl/REcAq6WpY06QQpTS&#10;stDUNLUSeZFmropYXBMRGmNSv0ViQPz7Rt/aCvz61MBQnqwkOktKIvGjRVFREpikmDqh8um3p/zR&#10;V2uygfU/0A9qy4wBwx0TeEvHptyMk6V16eeSGRaf7UyxeMPIIHPlJSQAai3L6+LN/j72ZCGx15Il&#10;ZOgxr6wO7mnUpIlTUNEIATSrxqqZwpUgH0svj/pccE+/eLq6uIQvDh010GTJo6OKdIJqSmqLxo8B&#10;iiypllYx0jzAWBY8KFBIIDEqR7dSbpqWAEY6OrseqNTtWnWeoIFI8cxlCoyeN/3GEwb6AsQ19ViO&#10;L3B9iG1k8SHoN3UfhyjqNmpZI3dA6goI6uN4Qo+5hkBWRI4kF1BB4Gs8ENaw9pL3iOldqqFekFks&#10;oWatKyK0kUcShGK+aJYUAGlrXCm5GmQC54+nsretc9GSRAgAdBbNmJSnmikjqJpGqXSZyFVY4JPE&#10;RFGbgsxbQjccg2/oUDHpYsAU56ZpqjSUykkk05mYeSlpCnqhhRUWNVA/1RJLXutv63906VR1rTyH&#10;XPB5Whkr6+CmkiNPHWyrTyORLTET06vrfVpYLqYLcqQPWb+7LSvXrlS0eOlq24KJMlQUsS3jggMc&#10;cKqKZ5ItHAimqANWkgA31XsWAHtWrrUU49FnhdlenZKgQs2QqY01I5+5SCGSmqoqicFKOWpiRiC0&#10;jFBrVNOoXItyXFqDq6aC1On/AFf4P9X+BI5fN5GepqH8MpRkH3STTRwyzVUagOxhl4QBNXk0HTYq&#10;eTx7SyZbo2tYkUfPpOS11RS+No6pJERhoMS0/iChB4lFQV5iDaUS40kFmPtkinRgqqekFms8lO1X&#10;FJI4krVenSQRxtCwnIeCGKIi7PrbkoQDyT9ONqpOen0VSe7h1Gqa+lqHSsEs4koKWGFYSoNROIU8&#10;NQ1iNM5JDI39B/sQH1jNK9eoBgdJzLllb7mnFPP9xeGKmdg0kkbt6ShW1h5GvI5NkRAefp7fjjrj&#10;r3HoKMvTBTUIES0sU4V0FSlJHTEM0dRdVMfkaVTGY0KMeeQCLKViPp0rWTFfLpDxRZJsVTUi1Rol&#10;pa0COVYYaSlNNUQGOCseIqyPPI15ZI53IWwGr1g+/PAS2OPSpJgDVzjpNPSijJiyKiQRUVR53mxq&#10;LU5B5WbTTRhbCQpKZFQo2oErHyB70LbV5deknjXgeg5rMFRY7FzV/wBrXV0dSjv+9WyTQCmM96E/&#10;bwpG6heUGtX0jkMLD2qW2I6SvcKTnPTTJg3mpYJKRZZ3jqpYY0WJ5KbyTLaGaoacC2pAoGlbguC1&#10;valLZeIFT0wblA1B0npsCkDS0k9DWrFlUgdKZp4TFHj6SYGonUPZV0sGYSvdyFB/I9uCBh5dXFxG&#10;RSuemqv27UZupr0FIlapqoqqnd/t5cNPHRlRHKkc3qGo3jeFSWKi4vc+3I7ViQSKdNySowxn/B+X&#10;SMy2zpMhUQ1lHDSV1EJJZIhiZ3x5o1kjZZsv5a4ASRWjkpViCkhzwLke1IsweH+r/i+PTOta5yPI&#10;enz/AMn59dUG1quGajel8ssVZ6pQaSWnpK2KSMRVEVXUWMiPFKNFyJNNiWPNlcFkqjPVDKMeGB/k&#10;/M9ZarZIekrqvUKdqIMslHTQfYSS0JkKzw4erjN6dGmVYah0eQcyEAfQ6aFAKdUDZ7fL0wfnp/Pj&#10;8s9YKvZAE+LqXgyTVMJoklSvyhqoqSeaMtJDSRzrGW1C4eZ1sfoLkG7XgL8v2dOBx5Vr6VyP9Xr1&#10;jp6NoJKuSZhBDRMZsm9OtN4IJIWMDTUmoK1QEbxugFzpdmFzf2llCjh06oqK/wDFV+X8v59ZaHM4&#10;SkqcbJlaiCOd8xIk86z2g+2pVMqSzVKgeONDeSIMP1ECxF/ZTNA0obwx0uhZVKtIR+fD+fU6l33j&#10;KiSrqIamkpqV6uU1OVnqaWogq5KmQLRUbxY651OAvrH1uQ6gA+0jbVIqAEeVaU4dKVu4iSSRT1BH&#10;r0JsbsY0nilkWqqKKLKN5IoxNIooismNjeBTHCk4Vo1ljk0oyX+pABYYtBKnHRggXT6/6v8AVw6V&#10;1Dl4adquirAxWkxONgoo4iJqiuatCm8sMKDweBbU8hc6X1ar3uvtM0dV1ep/wY/nx+XDqwjUsR6D&#10;/Dn+XD+fWLJQTZvI4SES5KloKepqkE1UKV1lpTCTCaTHxAqaeVlWJDI1yAdSXsPegyoGOOveHqIH&#10;+r/ivt6RuQoYWeniqamSkp6kyVHjii+3RVpXV2qHMh8kUGnV61U6VXUTZioVRFWAZemHQIf9Xl0n&#10;Ou/spc7X4eOaTISpnMtT2pGSXH1ND4xWTpRSgF0bQVmcnSRbSGLD27IDQHhgfb+fSUAVZa1yfsNc&#10;46kdvZc0NM2Lp6jyCGjmnlpywqaWeeUCakiqjIuuGTxhwQrXYoODrHvcMep6j9o/mf29UY6UzSo8&#10;j5/6h0Fudq44tv0uMp5aFm88KSP4oaetgSqp/u3oKFpWVFjeRNQWxJ9Wv2ohUeJrOf8AVSp6o/8A&#10;Z0GeH+eg/Z0XPNQS08GVkqa2VYKaWqgaAmRvLhIY2RcdJWUoHjLMZDCzE+ghr829nURBKin/ABfr&#10;0USCgYtwz/vPpUcMVp8qdFwzGNlnxctTX11XVRLWO8MCwUscddUCHwlKWenDxGQUlvJb9bMSWBBB&#10;OYGXXpQf6v8Ai/8AN0HbqI6CzmorwFMmnlTHDj6kmuegrhxlWuswSR1cOtaSqvU0cE0ms+SmjNTE&#10;NNRNJHqv4yAGFmubkmgKU+flx/1Ch6ImQ09f2D7M5qT+VKdSquLGieWajypdaOB6HEVMccc9TWNV&#10;AgUsuO0htUUgaWGqvo4HFx7sK/CRx4j5ca1+fDpsiMPqVuGAeJ+wj5HIPDpzpWbyQJFVS0wmWP7a&#10;eroo5KvIGJVGQpMl6Q7KBYqj8D1HUTb3UjjVfy8h6U/Lp9RpIFaA8Kjj6gnz+XSxGLpayngc0aip&#10;0otHNDjYY66phaoNOcdKkn+ciSM2YyC4VBJf6e2WJU+o+3pV4SOPIN5YoePA9MGb24VyEUVDOte8&#10;UNTNLFJpNPPR1hH2tMG9ICKoRkZb+ptPBUn3eOWoqw49Ua3Uv+nn+dQeH7Rw+Z6ZnxAgp4awU9PI&#10;YmeNHm/YmZ2Uyw009EoZpEQHRIw5LG+oDn24HBY14db8JVUMAP8AB+0eY/y9MAwcn+5OaoSkmpFp&#10;y8lcpYrPJTVQAgiD6Wj9BCxqQxsLjgCzusUAXpsQ5LMARTj60/1UpU46zR4qnyMkUcktQXjRJ5py&#10;jztj5VnEDRiCUIIQsKnTHCsrM1mYMbWrUoa/6v8AV/g4dXWNJCM8Bx9PlmlMela9ODYqtiyTJUGK&#10;SnihnMK42BZJa0BQs71FJMrRosoVDaQI6k69NhYU7dOPP1/yf6vz6cMZ10bI8sVPDJP8qcD8ulLj&#10;duO6xVQcNUz0s0cSOBEGq60stMpLqY6kXRiAo1KQAB7bJFP9X+odORwVGr1H2ccjjg48h0+U9PFB&#10;BNRrXJPOKMSrRVDcU9dNMqSPCXJUO2m5jP0UOOAR7bNCagf8V0+AFFK1NOHChPp5VxkdPr0FBTVF&#10;VSeMLQQUqVtXSUdWhSSeZEGQqIGZbCJWvHGicgaiLW96BxU/l1dlRTQ8KVND+R/I8P29ekxscNA2&#10;moeJZJqdqWSakmipHpEBVaFEn1RxMxeMhg68MrXHIFgwJ/1cemH0qvb/AD4fZ/qPUulw8kFVTGev&#10;qamNK2GJqS1bLGYMnGWE94olkilW7I2hZHDheSIz7cBFOHSZ0ZSM1A+3z+yhHp50PnjodMDi6SHJ&#10;w5OennWhpWihYLPS/dYqOpiaOonraxReqqIgTIWkDM6sAjLbT7YZhQjq4jQNrYU8qYx/nPz/ANnq&#10;x/qbDSVWPSU5ORq6moXbzVFBDrP+Sj/IqKSIBy8qkI/5MXpXnV7Bd5qaYgdJL6Kqa/MdbXHwn67x&#10;mwOh9nTQ00ceS3Nj4905eZIkh8ldl0EirIn1LRwiKME/0t+Pcm8u2/gbetRk5PUSX8jS3TMx4Ejo&#10;2wkLX9VtRseFIYqfpzx/xv2fdJOuS2POr/VckKPpz/vfvVBWvXus6GwIIU82YuBa4H0W34/x/wAP&#10;e+vddSOFAuACwtpWxP04ax9+691BRLyErzY/XTYX+v1P+8j37r3TgkQsPSpswQ+kWN+W9Y/Hv3Xu&#10;soiXmwuBwOCP8NN/9596Irg9e6zCBSCNIv8AX02tb6H3rQvXuuQhH6SLFRYsR9R/qT/he/u3XuuQ&#10;h4+ij6ggi/qH14/3m/v3XuuXhU24N734A5BHPH1v/T37r3XaxAAf4j03HNgf7V/z/h7917rkIBfT&#10;b6+ni3Kjk8D/AHr37r3Xawi1rAf4qDxY2F+B/vv6+9Hh17rMiaQCeDpseQfp9Pe+vdZwgsOL3I/p&#10;+fxz7917rwUf4A86ibWuV+v+w9+691jZbA3HH6eLfUfQEj+p/wBj7917qOU+npAJ+txwRf8Ask/7&#10;37917rAyXIsFB+o/tfQ/Xn+v4Pv3XuvLEDzwLXtaxPJt9R/vPv3Xusqxc824vfkWBPPv3XusyxcE&#10;/nj63/p/rD/ff7Ye691lEag30q31txpt+Ceb39+691lER4vxawUj/imkW9+691yK6rWUcMRxx9Bz&#10;aw/33+9e69114uAPzwxtwLC9j/r+/de64mM8WsATqH+t+ebC/wDsffuvdeKj6gc3FiBf8Wvb37r3&#10;XXjW39k3J/r9b/n37r3XEIBzcm/9LcE8e/de65rGCGv9R9bW/PN/fuvdd2W30UEnTcC4JvxqHv3X&#10;uuIA59IOlj+RqIHB08ce/de696bAlOPqeSwJ/H1/31/fuvdcvTcCwPDWAsbg/wBrn37r3XdrfQL6&#10;bjSNIP8AT6D37r3XQJ/Isb/6wNz7917rl9GU/wBDz9LWtzz7917rJwAeBb6AXBsAP8f9b6e/de67&#10;4tz+LH8Hkfi30F/fuvddErypX6DlSBax/FrC3++/1h7r3XrgXuOf8eOLcCw459+6910GBvf6f61i&#10;Lc6effuvdd3X6+m3BH5+n1v7917rwZbm4svJJFv9vz7917rKrKCSdIBF/SQRp/rb37r3WQOg+o/P&#10;6rcG5ufryP8AYe/de65eRbfi4a3A/p9OD9f9f37r3XvKtiVAv+L6b8f4D/H37r3WNnCrfi3F+ONX&#10;+2/4n3o8OvdY/ILgAfS4/qvK3N/bZOOP8ut9cPMtvoNJuBxYXH+PunWxnroSi/1X+hLGw5+gDe9V&#10;63p6yLMAf7ItxwCBz+AT7sDQ160R1k8tiBfkfU8Ei/8AU/n3YvUU6112so5+lrW1E8Dn/be6g0Ne&#10;vdZPMDYC1wPrwb/k6be76ycDr3XXmUA+oc/qW1rc/wBPz70dNPn17rj9wCVGofkKbAkj8X/4p70n&#10;xde66adB9WBvx/jz/Qe3H+HrXWM1KMfqLH/Agg2sfbPW+ujUJYn08fXm/wBOBcf19+691w+4QkgG&#10;9ieeOPzbn3pjQV691waqQckrcHTe45B+vtO8nr14kEY/1fz6iy1qWOlgbcDUFvz9Tx/sPadpVHE9&#10;a6apshEt7sLfU6j9T9P6f8T7Lp7uNQa9b446gvkUYpoYNquVF76ri17f4f19ovq0Y0B611hbIQpq&#10;d2RSPqTew/4OQPpf68+22uo1+I9b6banOU8alfKlzddOnhtX0s359l11u8EWA3XqE8OkzWbkij51&#10;2BUWFuTY2NgQL2vb2D9w5lEPDpxYiekfW7p0qSGFvV6gFGpQeD6QCp/A4HPsDbhzcc0x1bw9OSK/&#10;6v8AV5dIjK7pk0PYgXugSwLLIPprsPoOLn3HG7c3yvqAb8vz6d1FVwv+r9n+r/CGmV3Q7mQ/tEFQ&#10;4iMx5lTmQoy/pAJvyR9bewBuG/Tzk5/n59bj4E9A9ndyBWdZJy6sgqYW8mlvHzaYtpIAaRdKtqvZ&#10;SQPYRnvHlbJ49bZwpoegfr86k08kUrP5jG1RGxlYQGB5NTwNIgW7ysBpYHgE/kAe0AZmY16TSOzG&#10;h6SE+UeUo9DVK7xKYzDplaaGmOpJYZAUUy8gsWHI9NwPp7cHDpKWqajqPUMniqEgDOqGRNTAa3l8&#10;QlkFQ5GlBc2AIFuVI4v7dFVSvmevajTqDBLFN49FObLBG5aceNKlBHqmSSJtTMF4ZGJtd24FgRQu&#10;xFD1XrhKykxlqceaqlaWlDARPTvEP3I0VPRdVN0I5IIv7r14Cpp0gc48T1EgBCQh4i80cbLM7OxC&#10;kQSKSYyjhVuoFx/h7TyCh638ug0qvOXkNSpp/E1SYWMcUsE7RNzKzEAgC2qQk6iHOjkH23SuOkZF&#10;RTpy26DBVR0xjEAaNok9MlSlTLW2ZKdGIuREXVLOSbeoEgcVZainr1eMUIHRgdvwgskDkNNJTQBK&#10;lYJBLOtPOQL05BSIDUo0KBex5tx7LpBRujBKYHS8pqWFkammjQa5g8ciRawszjwxzMkZ/Va5QKWF&#10;zcfT3pfTpaI1OB1mkxjos60wZIQ0JZ1qRIwjU+GUg8MrMGZwWJA4NvdqUz1YwimOknuChqwJ1MdP&#10;UxeNpo4RoDTrG2paqVV/S9/XpPBIK29uxPQ9I50I6L9XYuD+IfbB4VeCUVLxyKoeSdJD5ozqW/ia&#10;NWHBILWAA+vtV4hA/wBXDoiaMBiD0IW2cLTu4kWjE3iCAS1UjM3g5KM09rszqW0C1rAava22jErE&#10;nh/q/wAH+Xp2MKOhowuIVXsKFWWOBlVmi8chSpU641jQEhGWxstrW+oJNjYWyItdPS6MVyOH+r5f&#10;6v8ACKOPxSTUsEf8PiaOJ0khR18SJAqmOFW5BsSGZ1YEfk/SwfhhRlHbT/V/q/1YD/TvUYpmVbwh&#10;pWVpAI5PJEhRSoLycAKbab6eeQb+3pbdaVAz17pH5nFMIwgjX7plE6+qSItHqCyRAW9VmDFr/pva&#10;wvYBncIQopTrXSQkx6Goc3SKR3hieZYdEbFF1IKdbEK1mNr8cg+w7JStPPq2hulFh8SyuisWd7Rq&#10;hMiiOneI/wCanK8kvY3sOCLn6+1VvGSQB1ZEoak9Iztnd8OBw9RRiZgZYJGEYAlWQU2mokKA+nQt&#10;lvqIW3qt9fcxe2/KT7tuKXDL2qRT5Z6L94u0t4O05I6oM+U3csVTkY8fQmur6KoXyw5SEtNSZSZY&#10;3FTSVDMiuqSQ+NwqkMHEYQN6vfTL295ci26wSQihp1Hs8880lWOPTqrnP7rnyE+STIzrVxGKXJVM&#10;MUElJ9zLOFNNDHUzLBJ49RQvNH4ybgOri5MpMQRTy49LYf7MfPoNqnJT1VQ8VVLE1Kn2cIhegWYL&#10;CHVZsfT0kUZsxZlEjCML5ELIxU39pw1SdXT2kDI6jvQ1EkUtNAsjhpKpWpJooQpOLtJSVFXpvDLH&#10;HGxZAsgtzpF1J9uCtcdbqVyOgE7Jo6XHZOSGN55JKeRHYXCVNQ0sYkqKeXyf2FlPo1EkKwUf6r2X&#10;XdNWel1t8I6A+WsherkjppdKkys8swsT421yPISOdZvpt/xv2WVGo+h6NEU6AD1g8scpE0TlKaP/&#10;ACdEieOKpV501hAjrbSrgX/PI91Y14db0ilKdckdFZYagAiPRNWtoRZahNGuIQsQdLuCAdXJ+lvq&#10;fbxpTPVCoOV4np3jNDUpM6kuiUqlkpoW8w1SqotTtZWGgKAeWINz9D70CDw6YZSpoemWsyQRn03l&#10;p6d44XvJGsn3bR66FjJFqMZBNja3o9JFwbVZ6cOnEhGn5nqHV1T1MtQjLaoieOaUqqyEa1M0IMgA&#10;vp9QOn0kW1DjirNUkenTqppA/wBX8usBaKJRAqRligieWaQgJK37tSzIAApBbUD/AKngfT3XUaU6&#10;tTz6iC7XigkLyAAhlDrcRJrLKW9IcgKotyb296FSaDq9B59cZpZYGh1eaJyivCwbSpWSL9xGb6AF&#10;SB/sL/n341BoetCnHqJURmKFWjkaxikKoyL5Qmv1qHstgzEEXsSD9ffqHz63jqV4fHT6J2spWyyr&#10;p1U8ZVZGBc/RWJvoBNrgX9668eI6jwMZZp1gnMWiRhEixaY3ZI/WqBgIrkG0rW4tcE/T3o04nrZp&#10;1HjQ2SECZo6cvUusw00kYDBiQfqwsbIRzzYjj2yQeHp1vrJansdTGOKWR3QpJyKeVC8IUL6iygAt&#10;dvobWuPeuvdYY7sY5oGeP7dJJTCzXQxrF+7KDY3BBPBFxcfT36mOt0BwesJ8bRw+BUheT0+SZiv2&#10;8bD/ADoBtaO5IBuSeT+ffqg8OrqNJ1eQ6hsVXyy2eF0RYpuAySBgdUb3AHrtf1cAf6/uo0k1HHp1&#10;lDjHXll1RRyJDGYmUJ5ZnHhYv+kQxHkgCxYcn6/T6C3XhGo65aUkMTWWOOPQ6ziMeguDHqpkB9a2&#10;1g2XhRz791fqIRIt45iA4iZ1YMqq6h9UXpsASQATf6c+/de6jzyJ4QsPrRnGlREEen1ESE6jcPz9&#10;Gt/h9fp7r3UaZUD3jeOJCfKzlGK82RSgYEkgj/WAufoPdH+HrY4HpyoWZ1jChal2RTEL6jJY2S5K&#10;2Rhx/hexHPu/Tb0oNXDp3UjySSsIIliFPTzNL6tPgcs0ccUgsGU/TR/hc8+/deYVSi9Sq+JCrVCS&#10;U0jmSnTxx6iEDoVd3YC7soU+R/pf8n3shcEdNICSQeHn0i5oaazTRPKUjk1R2Z0jjmLaLx2UehQQ&#10;2ojm9r+071LmnT+a46eMLl2o8hSzQh0mhkWVHGpGLXXWsSn6Ja3pYk6R/r+2nGpCD6dVliWZDXr6&#10;Sf8AKd3vJ2D8M+iq+qYef+5MOLnKLHGxqMFXS44hpbG3kp4oJGuOSf6n3GlvrW/nh4AMf556EG3T&#10;BtpSTzWo/Yaf5Ojg97dR7b39sirxtTiaSuk1CelhrKaGSA1ayCaFTHUD1fuCN1ubLa549r5m8BNa&#10;Yp0cbXeyLcAvw61qe1+qJtm7ozO2MPjXq8lWZKppaHFyzmR5IKyZZXqpvT49VNIwRLeoBvSpHtmP&#10;dWYfqYp/PqVbciWAOgrXy/1enXDBfE3sDcOMqq7HRPFHNGZoo1qZDSY0wRiH7UK0flWedSyyStqV&#10;UNlsSbX/AHuxOFJHVGWNK6mFT/LorPbnw+7pwSUtXR5AS45SlZMsDPPVQ1kJCx01RTUIa0SjUyeB&#10;iHayhEuT73HfQyMS4IPVDas4AjcHzoPP9nl/qp0WWg2bubb9V/CMjJnSJJZ5JsbE0KxU1VQTK1LX&#10;RUYRaikgDMWlELoQVsT+Pbnioc9ORwGNdJ1cDgcBTz9Qo8x0ZrrX4wbg7BaQ0uNkrqavqosdVrkG&#10;ePAw19OBNFUVrSxyVFQ9Q5jMgg0SGQKn6dR9+kuZFA8OleqPDFGCZMA8a8KjzNQePnmvDpw7P+AO&#10;79tU9Rl6LE1k4raiqOcpYMZBSVEUrxqEWJ38lgpV/DAkUV2cMyjSPe4ruZiEkHV4Ut5jogarNWtK&#10;Z+ynlWpp8+kH071j9xumjxW8MXFTlHqaSpooJEyH3UQQxinzFRGCEaF7RqWW6ObAe3Li4Cr+kc/4&#10;OlDJ2lpBTSMj1oKZP9Hq5Db/AMU9oLs/GxY16p2qqIxxq8cc8UddSp43l8ZAPkslvIrcDgL9PZO1&#10;GXU3RPLuCo5jXCgY6KF318RNraMjV/Yx1NU9K2ZaqmaoD0ElbHGIJKKpk0yReOQoJY5W02Got+PZ&#10;f++JLOTw3+EdL4XinjPmT5niP+K6qkToEbe3pFjqOgalpq+eqgkyHjeopoqXVHLHXGplFqiB/LE8&#10;EchX9xuL24ORukU0OsH7B/q8+mGs/Cc0FK1/4uvoetkj40bG23BsKnaGgp3qMPHFT00Sxx1pWeqj&#10;IkWpxqR80oUJDPe7Gwa/q4XbXEk9WYZ8ugnvl1IkwQHGfsxjpJ/IHaNE7NFDT4urhUtVyePXCz47&#10;G08kctK1OV8YfQauTxuGLAR3YKFHtJu8Xhmi46c2q6LgKTw/1H+X7eHVCnyn2/QbSo58zJlq6oyF&#10;DV49mlekhoKSsmFVM1FRU+NW5jMf28pWoFylgp+t/afbWaRtB4Zz/s+fR3fBIbAzkmozXyrUmny8&#10;89Ech+SuezVNNiqejlnNaGieKF5xPQVKVKJFmnh9RlmKgxQxqw0Kbaubezg2GjJf/Z+XQZh3suNA&#10;Spb86eh+eejDdfbYrNw1KZ7KwZGCeWSWsp3oookpaZpmE+RyInlB1eCyKYwDcyaRcLcIJSFqvHoS&#10;21q89JZAQTkUHmaaj+X+E9HS2Xhxi5qKIzUppJ8Zj/DTVFPFFLJVU4l0VlCJ1JjEaNMFExuWkiVS&#10;rWATs2rowitPCemKEcPPz9f8vqOn7E5OOnysEs8OPjofvJ61sdWMWo0xWVpzQ0JrJ9DwrNTMiOUc&#10;MZXWNiQWJDbMF49KVAYZ4cfyPD8+jR4iNsvRUqM9RUV0n+T1CJkGoEp6mOJZqhKtCZJCKgqqyDV4&#10;lZHKMoYr7TzNmo6ehizp4/b/AJOkdmMLDi6SkmqIo4ZajMS5p5spM9VoqjkEgo6ylx9NoK00MYtU&#10;LbUWc6Vtc+2w2rHVmj0rX59B/uLHxU8WY8VHTRiqSoq/s8nM2Uq8lT0VcIpp6h0UNCquWam8dzYs&#10;zMwHG14A9NNGqgigP2/L/VjoIdwbYpchS5GPHmqjEElPHkp51K0poKaBoMbicbBVXkklhphK3nUn&#10;WVBXVqt7uGKsK/Ph9vTEsCODoP214HGB+yuegQzOEqsjjakyeeBDTVE9ZHQ09NTiCSsIh+1amqgD&#10;LUOiPLC6cjy2PCr7Uq6q1f8AV/qHRdJGzISfL9mf8tP8PQS5HAtX001S8VNGaeR5I5+KnHZepxdK&#10;IKzIpAoQvMl/E5kBAVyEsbe1CMBjiP8AB50+zpGY9XeRw/YaChPrXhWvQ3dWp5Kt8xG9GtWUhaSj&#10;mkM9LaSljasE7oIzCIw3lYCzFgQo/aB9ppwCunpXb0J1efp+Wfs+z8vLqxHbkklfjWymJgnqHjqn&#10;qaI5aA46qgnKR07R1eNgCGSm0yLOkkrtKS7NFymr2XkAYPRwBUAjy9eP+z/s9POcpzNTV0DKs1XB&#10;T+LF001PIKsUaMtckbYF1kjljlLaoZZQZAyASMCV9+4ig6sCSP8AV/q/y/5AI3Y5jokmk+0akfCT&#10;xptvIw1GPZJaeBpHlhYN42hWB2qEXzPICjIoHChgoa/5etPwz6cCP9XD7T0A2ZrqKoo6qpmkxghm&#10;qcUjbiqDVusgp6ZaNzloxpkWMtpk1+PSJbRH1XPvSpWi8eOB/k/y9JnZSuokU9f8/QU7iGLkhkFN&#10;NUNkHeLHxRpUJG2MSukWomqKmltqqY6qACSBJAAHBuFuT7fjBr5U+fnTGPs6RThCpC8f8Fc/sPl8&#10;+gyylMMm0dETCkFJPO0mMxVPJLLFSXb7SWr8n7DCdS7AG/Asv09q4xpGr18z/k6L5F14pw8hxA8q&#10;/bx6Duvcw1kNVJNT5XJS1M9FWYyshOLp5IkhEVKGqa5dCymwp5UUhV0ppP5KlFqNIGkeWa/6s9I5&#10;Kaq6tR9DjH2n9h6DnL0dP9lDUihRp6oTxo7mqmXyRTh4o4oKeyrHAQ0LeNQxYu1yvPtbb4bjw/1f&#10;z6RTqoXVTJxk+ma0Hp/n6Cyvp0pZgpqqdw4CiqhpUEdSpYz1M0TQqAY4ZPSBJb1KS9gLezNO4f5P&#10;ToofTXH/ABfrw8q+vXdPNTS1GR0yUNHM+IDRmol+7nVyVEiiZhoDknlWBsFkKWJv72VNPz60GTP2&#10;fn03CRZKSaZkjpWVmR4gzyKrNdfHLS8hUX8FmJFxYk+79UJGmo6wxSCOOKMVhkeSmkEZlC6cfUlw&#10;5kWVFAZEa6qF5It/U29x68ta4Pl1wEEcdNKagSssC65rS/5Squw9AYi7RqWZlBuQQBwCD72ASaDr&#10;wpQ6v9X+x1kp/upnnjpXSIxHyVFM6LPGycKrNGunSNR+uofS49Jt72AvFuvD1B65U1OFhq2WjhnR&#10;RJHJUyoshpQnoKLSsCjuhskjqjcMbOhN/ejniethaVYDp7FHLHDT0ktZJHTKYq+qoaqWCqkq6aWM&#10;GOqidbFXaRQHp/KCuvi5uPdcdOacBSaj04/n8q+nz6actSyt5WKBlWOCaZPJMKq8uo/aSF7C0VhZ&#10;WjB0i3N+fLp4dUZKjH+r5dJCroLy1CMv7kCvUpLKEEks8EPkMETED+3YswJ9JJA9uj4R6dMslCem&#10;JpHIk0eZXAFQsbuhaNpjZwyuL+mSzgXsVa59vKgqD+XScmpp+fTHJ44ZYoUAdAsctTA5Yn/J0MbH&#10;WvGh2ZnT/Hn6D2/0j6wU0UqSMyyFPAwktLIFhWGpPiWSRW9dmtzblTYn3rqmg0JHUSJCwqVSGY+L&#10;7iWa8pEgjYiOABXGrQhvIyryeeeLCz+X2DqmSOoQlgRI2jayQsqPU2lVQlQoCzPEAQuux0n6m4Ni&#10;R7UEA4PXunpamKDGxwmPy1cjzaqghVSBYk0rGoKlySCSrMQAOQTz7rpJcHrdQB9vQVZ2rSasHiDC&#10;0JXxNIpEbOdLyCwszNwL3/Htai6R0XyZavTDUzAOpheSFSgMsZbX6wNLyAkWYgj6ljb3fqvWPVUx&#10;w6GVSjCKVnkIAMrNrVVDcjULMbcfn37r3XFpXkYSwx6iGvUNKqqjFm9BHHIJuOPoP9499nXulzh6&#10;mQCMhZGEUZklfhVaS4ZTrN29CgDT9WuQeB79Qg/PptgB0KDbhoa/Dx0cdJGtVTysSJWjZ5JJF8g8&#10;QhXXpBA0KzE6QFtYE+1pljeMKOPSIxFHLeXQZSTulQ80gdDcg+ERwamlPqLC3A0i9goIFh+faJvi&#10;PSsCpp1Njy9NLDI0kaGdZo1WmRTokUPeZ5y1ibg+gj+n+HvxUjj1fQPLqRFkqStie0xhcudUgTUV&#10;jj9CrI0gP0IGlTz+R71wz1opj16emjesjjfy08zRyCM0niU+SVf1q/8AZ0qvqJJH0t7fHdQjy6aq&#10;K0K06b8nWutOlFGVhpWAleK+gTBGufMSpPpIBUr9SBf+gq8hpoH59eAXivSOqqRU11ousaMJpFgk&#10;A16iAqG3OmQn1C1wPSOLe2un1IwOotPGzVmlJ5xBBGwmWN0URTs+hdMco+liCR9Qx+g9+62eB6ET&#10;F0UsEUE0UkF5zK95EQtShBaV5uBY6eQSNXIsTyPfh8uk7AGgPTflczVTpNHNUJOiyOIXkT0y6oR4&#10;RJYWF7KLEAm5N/e9ZOCerxxqDqA6QhhIaNYIHJ8azh9CWkcNrlV7cEkkrbmwF78e/dPdO7YgLGkl&#10;S0kjSai8RISNSRrMbEC2kG9jf+nv3XusNdVrjYoYg7apYGZYIlWSSEOv+eaVARp4Ckf0Gri/vVBx&#10;6bABz0mlnNTZKyRnV2VVAjFnCfpBjQHkGxH+3v72PQdXCgZHWVI0jY6mVgq/rYqwIJsFJFgNX6bX&#10;/H192KECp631yhlMZeH0QE1LMwQL5FAjLRkixuCAVJ5vYfS/uvXussPhVGCzDwousQpGSDJqvZNS&#10;8XNwfr9PfuvdSZwkKoJmRY+Qqam0IJTfW5ZbsEN7/wBG49+68RXB6gNUMVjRXEiqHVg3HpU6DIDb&#10;m5/zdh9P9f3rqjKAKjrkaMKyRMQEp0uWZ9CSKSNQBPJA/SB9bj3sU8+r9YZJkcSsYgsk7rE0sTBo&#10;o40/tKjDnV+kgfptx+be691OViVIESoBGYg0LLG5CfUfQqSR/ZH+0ke/de6yQRMyOwR1phEQ6yuB&#10;5inpXzGQXup5/UVANhe3v3Xuo8NIziUGF5JERh5pEWOKR5F1+CMJ/qfqTYXsSfx7917qZHAFgWYB&#10;ponaJVWSoRGiqHOo2NuABbkH6Wv7snxde6ywwNAjSiZBJrcAem1y3jZ9YDABbHk/n/X91691xi/c&#10;mWWRYnnV5NAkOmPWp8Tq9h9FBDct9QT7t2gY49e6kmngaoKSM7iMSaTMfGIlYWZqYKvA06rm5IP0&#10;sefdRXy68cddxUxkea8svlNmSJbHxqSIYkdxxdv6kkBT9L8DZ1edetdcJI2hv9xIkphJEZMbRlPH&#10;6fJHoFjY3PBt/gfqNdb65R0jpJDKqxSOF8yuxRZFQp/najRa9he9xwQB+feutE0FeuegVDuIigMc&#10;MayKCI9Wo6bGVBbkAal+p/Pv3VCNIp69TIZJoGrIQAI3HJst3EK39Sn9Km9h/X3rqnWQAVLpGItM&#10;SoEEjMqWRhdJ3sDqNuAT+ePfuvdSHUQiOMsJDTFJ4pgFs0MnpLnj9JFgOP6+/da6npHUSaIqiUXU&#10;PUBmDN+z/uyJiFJsFB/A5vb27RiwD9V7M9P2Pnd4opFEcieZ0WZQv3Jih9LRpTOD6UAGksRpUccj&#10;24e4EDpo6a44dDJsusjo6iZ6qlp6wMfuIozKwpv2UDVUhVQSQx8SqdX5YHn3pMinp006BloOjZ9V&#10;7zm2t2DtHe+PlrIaOhyFJmPLXKscCVFRMIK2b7en+oeVYliRjdUXT+nklW7wLPAwpXHWrekRqMdb&#10;i3x27FqN69VU1dBlKbNV38PidqOjihvJFUBkiC1TelTCgOsfXhQOLewBPHEyHSKUoOjeYLJGJRmv&#10;HpGdp1lRFDO8lJBEBVUUc0k7MZXjNT+9HGqgF3c6GRh/qQVPuOt0hXxi3RdHiQgdFl3bWqDkYZKW&#10;kxeRgqIjW1tGad6uqp4UJpcisdX+0+tFMUyC/jAubm49hef4gfXpXpBND59cthb3AlpchWSrStU0&#10;1bBBU00ogetLfvS1c8MqjhHGmAlANfABFvauylWNtJ8uqPEKHT0dfqHdFPXSQQRpSO328stRTGWO&#10;aKCqE2mCOnePnQ4LGEuQfqNH0JG+1usknRex0A16OxgMsslBCxWKV3LlXSaQxkglo3bUASHcs8yE&#10;cDnn2PLcgDHl1eM1UHp6nnZmkKKshgVmCNCuiKWFdWinkU2KE2BFrt+R7dkY8fXq/QZbjpo5pxC7&#10;roMEVHdZYxGBOC8p8iG5N9Ss68DVx+fYQ3cAoa9eiFH6KF2y7U2NydUqxa6Z5VaqpwrrT09MfNVV&#10;MSOBrV5lKIPqzOR/rQdzRooQM16ck+Lqq7Pxz1WVrZ4aYvBLVV2Po56l4ZqmKrnHkR5IW9LKiESX&#10;blXZyOSPYPt3VRSuRk+lAfL8v5dXjjByekcmamiq6ermWaOKsaCLIVUbytEKrGShqWOKpCkQ+bxq&#10;NSlrs1nUkmxvbSGFxIhppyB6g+eONPn1t4lYUI/1fs/1fyByeqN81ayU00S4+lk8ZjqKClqapq+D&#10;yxmonlrghMbTagztGxvpPpt9BJex78WUCpx6+f2fLojngMUmlejp0G8w9HDJ9sk86U8gkn9TBmiX&#10;WESoLFgiqDoDDQW1MCoCgjyLdomXBz1fwW01PHoSutZWzm5qKITR1kMVTHVzTIY1fxTlXeRHUDgh&#10;VCcfT8XB9ror1XFAePSWbspTq17YCqlBDpkjdZB4IlspYJyisLgWKj8/nj2I7Egrx6O7P+z6HDGF&#10;f22YqeU9WkH0/pAA/wALc/6/s8iPb0t/AehKwhUgfS5YXtpsBza/t3qnQk0to4wf9Y8f4f1/wt79&#10;17ppy0t0bSV+hDavob/T37r3TJhzJBVP4tJDkkqANNx+ffuvdLMVkqi5j1AckC3+xA9+691PgnFQ&#10;oKqf08rxyP6m/wDQ+/de6k2tY2t9R/Q8j+h/4j37r3XQI/wI+gF/rc34t/j7917rv/Acfm/H0J5H&#10;q4PPv3XumrLxLJSSqfyjXtY2vx+Af96/4r7qwqKdVcakK+oP+Dqtnd2yqAbkzk6ql5MzWTzQ+FZT&#10;LFVyBQVDLYsrqTb6j6349h19ujMzP6nrezM9vCyL8JPTzhsbIKWKhqKeJ4qeQpHIgV5TGw4jIkAJ&#10;IHBFh9Of8ViQIF0sOHRhLJmqnoKfkp11i9/dZ5zCZjGrUfc4iooaaWaJJmRvGwp0JdSW1D0er6A/&#10;4D3HnPuzQ3lg0gFGXIPoRn9nQf3ZQ1JPNetNfeOHy3Xm8dy4GtFP99t/c9VQMWJdI2xMghdpfGCW&#10;eqaRxIqj0qnH0v7x4ubCIOIWqQy1p8m8h6aaCn29F9vMLiPxB5f4elbiN1U0sgElbJ/EEiNbkaIK&#10;ppYzS3jE9OFAVadf6uRJ9F5PsO3W1HiqAKTQHzNfX5/Zjo8gfFPTpT0e93E9LW09fTzy1UEdTFVi&#10;dKWMg3U6aSRDK/iX1fvWUkkBT9faCTZRp0FKUPClf58B+XSoSEdB1nd0rJTTUNKmLlj8UVEmWWpl&#10;ptMjlqhjXtOGi0RxhllEKqxZWViDb2d7dtQSQStUHJpSvDHbTzPkTgA16qJanT0C2d3DU5SCtaCq&#10;hrQ3nqPHSVM0MdN5Eb7iYyVrJNHAj69MbXV0sFb3Im32aRFQw08ACQP2Y4mhGfXy6ucjoLxmB96l&#10;RV1NJUVEdHS1ssRiaOR5Y5yzqv26pDOCFEqzMi67KgBB1exCIRooooKnzFOHzyD8gTT5cOtaR0bL&#10;YW6cNDHBQlhSLQwwR5GtYRVdQKSsQNStTikusbSg6pF9L21r9Df21bwNqJbJP5cOPHJ+3pfANAqe&#10;HRpdsbr2jPSuFzYmp6UxPTVCxTmSSGNz5FSKQXushZ4+LDnmwHs7gGimOlv6dK16MHtit2bkjTST&#10;VFQjVp+4omEXklVYv2pUiZh9B6QoJsGJf6+zeEYB6ZLAHh0K9fvLZGNxoSQUlOkKzRy0CUCfcLTr&#10;GfA4aNNLSK3BnBZzYcG9wq7NPz698HRPd9blFYzwYaiqJIq2oFRG0cDO89NqKz0U1JGLojFlkaVX&#10;QAnSWNyoStSvy62kasxI6CSqwVbVwNVTY2vhmjpWaGPHCLFiSop5TK4lmXyT+BHZn0s2jkhUUCwT&#10;vAXyv+CvRhGooOocMdTTwzpTVjVgqaZoK15aSIUEtQ91p5aapqQXlEesiVgfRwVWxBCaSHQDqH+U&#10;/mOjK3ipnpFywvRz1FJLSPVSMkUMsNWs4yLSJHeQ02WJkgASRWlTxBQwexFx7KZ6UqDT5jH7R0oI&#10;xQ9Nk9XLSy1FG0yTNWw1SVtLSnmGngCyUlRWXvqOpzEzQLcx2Nri/smuWZaEUA8iekUzaT/k6Ruc&#10;rauppsqkkk0MOumWKrqYNPmkpGDTw6ubjWqnWOCjWF7cEbnvFaeeAeFf9XD16Jp5GZqeXUOGtEM8&#10;z1YoqepnoZDFWVEC1GaMTur1UpQL49cykR08IZdKkkc+2xQrQVoDwrj8j9vE+fTKsAM9OCMZpII6&#10;Wleipo4CIIMjEIayvkjj0s9XQ3SKN0BEkShiWfm6nn3okCpYgmuSDUAf0Tmvz+XXi1eHWOkFI5p6&#10;aeGrjeGPXS0s8kppZKaKQtUKtVGNbSKWYiBoyQ7mznn3YlgKnhX8/lj08q/Lh04jAnPS1oY6iOCq&#10;lSJZZq86Xo66aPGhTRAQRTJVY4t5A0dnqmKqgIAJv7sjKG+zzGf8IGa/D6eWOjGKnEefQm7exKVc&#10;E02MZJJKnwTTzhzDPMyuaaJI6WU6EVWLLGUk8jA3t6bk7txVQD+ynDz4+vrXo1ii1js6XCUMLTVM&#10;ZiMaTz1EypIXZzDSTKTPUqy2URyPpJbkhP8AD2p8Ooofl08bfFD/AKv5f6v5DJPhabXVMjUtTDFL&#10;/D6dgZMbJJVxDxvJMrXvPHqKxkMAyKCL+000HmD/AKv83+XpM9qRw6X+Gx06VEInpwKl4Y6UyVMv&#10;2wp54YDEtTeoH9slmWQDUFAHJIPsvFvQ1rXpTBAEavTtV5Gpix5YxSU9RWxBIWUK1aVpZBAtXQVM&#10;/pKhlJVZACzNYGzAnwXUa+nRii4FOPQZb1yEwiqdUMVVU0gp4sjHIUPiEzKMYEaZQmuoBVHWINoN&#10;2NhY+/IoL1BweH+fHpxz0uVQq56IP2luanqoq1ZDQVxjnqmh8DTCWipLGJIjLJaSeMAOskVgzXY2&#10;vz7FW22xUgmvAfn86eXQc3OQHh5HpJ7AaOtq4amGthiatkpoZ6WRZkTiH9uKSqk1BUia8pe4OlrN&#10;c8B+/FFII4Djj16R2aa3qeB6s/6e225q8NURGjCQ0871H8MiVKOedKYIqmM/TygsxP1aRb2tf2C5&#10;G1yGtfz49D/brUqQ3VkXXGJgmpaSmemWaOCOjhl/bVIWnqXeWRodAt4yzSM6fVSAvtuOMPIadHTV&#10;GOjN4LFRIihGVkEYIJZQUpg9nggPATRLcIWPIv7NkgqvTcrhOHS7iodCaFjkaIRR6o5pUdtPkIY+&#10;RxZSjHWNFr2+vt7wtK46QMxPSayZWb9o6WkL+SCpicSRoaV9WqzqY2ZjqQ35HBH0v7Sy+Y4dbUU7&#10;j0G2aLyQvKs0cCeCSKWeRmklo4jdYGihVhpke5YyITa30tx7Dd/TVUefVnOKevQX7hx0D0rSzU8d&#10;EZViASA+BiIx/np4wgYtpBCEqPITexB9hm7iJGOkMkIZscegkraCWlmqnqTWUdfVGmFRKXSREK8x&#10;mCy6mDR6WZAoIuB9QT7KfpzqyOrxRBBnpHV2CqYoGmWnp0hFLUeSjNSkU8MbylHkhhRSVJU6jqNx&#10;ruLaT7MYIQtOlaqAK9Mc+BhYALjVEcf3FXqilVZozBGsaikmAsLKBGxW7PxYf1OYVNadKEVCK9Nr&#10;UDQzLNBSeaOJXqXladPuZ4Fs832sirdPGSofXyQW5FvZtBHWh6qwj8usZwcdHNTzy0whhdxFTY+G&#10;OAxTVcwCpVUscl9AGomTz3W4Dar2IFFhEtQOi64VeI6acztU1Ynerhiraqgh0BINaUdTUadE9HNw&#10;8pkmAjBufpZuA2r2PtvC6aefRBOvdXpJ01A8MbrULj0QM9iZP3Vq2KrVRSxwBtJ1uI1QPxGLAgex&#10;HbRaH1evRUz4p0tcdNUU8dO1RC6qqNHkIIKVYVNKsZWOoIp7mnjBUpEGUu/F9Kng+tqUz0Wz0NSO&#10;ljSbhpqmNxJFNRVCIsTkypOkzONVHSVCKBdyoVyWNlUHnj2axoD0XTN5Dy6RGfzaRmCoQmrIp53h&#10;oaSXwU3glf7VrGw1l3s8uq9wQRcc+zGJQKDpOHHDz6A7c+7ykdYY5YqqDI/c0q1dMnjr6GojiAjp&#10;DGoKoRcwTuyXK3YfUn2qW310p1XwRIeipb+3RS/ctJTFoZsbSRO1LLUEVVaao6q+SRalJkWFASI2&#10;CAv6lP8AZtWWJY1znrRiCgjoAczuWNqiaqlqIBJVJTUtakMjzl1xsDFqSshTTFHPLIbCVY3fi/8A&#10;RfaCQLXT0z4NTnp62ZlqeeswtSrU9X/D6NcnW1kMNU8SztUtUzU81PUjSdLs3kWFUAYaSvAAU24N&#10;QenliWmOj8dT1uOoKdJ0rKqjx0VTTwiGJFqaeWlo7VVJJJSrfxKzussrJqKhWDWsfYpsxUU+zpPP&#10;EQ+r16PZs3J0lIgp2VZoaenhq6oR0wSSpapn+8mmhK3tpVxquBeygfT2JY0ovSNqLk9Cod3RorMA&#10;Y1YM1QbftyTSIUFfQiwN1UKWVub2/JN9iFa1PRZMutqjqbDuCprIpYIBN5YKWnjdkq0jkWP1NJV/&#10;dTHWqrqu5UAk3W3HDghU8B0m0FckddTZ1zQtCaco0U0KQtT0gWKqghlIabU4XxrKLglipsCbG4Pu&#10;3gj069jrMcwMm8tHTVYYovljNA0kMKRy2aVaxY1jf6amQsCf6mxsahAOHXlCg56a6vIo3kUTyU2N&#10;eNmFFJ+9L9tB6JFE0a3LztqBuwsSPr+d6R0qj0cR02ySBCsBEJhIqYYPFojfTMAdFa4ACspHhayh&#10;zb+gv7STBenNQ4dRHbQKaQRRp9nJK60k0wNTUJILlvPyzBCLRi5PP+p+pRLTPT6ktSnl16VaSeRP&#10;HHFNDVq4VInMc0iQwhLTCMBksQFADC5u30Psnu9JXpQo8+kWVXTLEtNPTqkLrJTRfa1BomM7GL/K&#10;JLcAiUEW+un1X9kEhoOn0Qtw6x1NNPWfcvSwzLJAkNHVGKM2Es8ZRYo53sbryHIBjuQbm/tIzd1R&#10;0rRNIoc9MNXSQxNMscMopY6KOXIFUaEx0iMFpwQedWq4kCMgYHlj9PetTdOdBRuvGU7NkLS4+Sle&#10;XHzaKcSRrJS0knqWWKYFUeIeVDFHdrBWGoXJeGRXpnSGc16A/ceLc0U1XHPSfYVJWOGGnpZJ5i1L&#10;V61kqNI1PLHfQIURQbMxuPe+lUYCnU3QZZOmNJVIqEVrwy2cR+CIxPWlGhohGmrwkgI667jSzAgE&#10;H3R6VFejBCCtR001EBIqqFHWrp1iq5o0ahSOaaAv5DRwGQaW8bpoL/QXAA9tHjjq4FTTpKV9NpZ5&#10;Kakn+xlqxVUggkJpKRKmPVM8IIuZafSysrabkkR8Ee6tTFenAtOscMFNPCzQwVRcRByKGqhlgL1T&#10;FaW9ZJcxKTrepVBdSSLHj3Q9VXrL5kQSwxRiBJKlsXaYLJFRylBNNMw0vrp5VMiwxSai59Q03966&#10;t1CyVPpmq3hp6ioaepjFVSQTyUlIaKni/eM1LMTo16CY1jOgqNIuT7dU1HVh0mlgp5KkSVfjyVPU&#10;COf7yKlFN5KSCRlpqWJWVZRN5HtG5tf9Oq1/ezjPXqCtenSCWAsYMnPPPVBKxWmSmWnmgcKZZqNZ&#10;YQyR1SkiMs/pLSCx4J9tsK58utH16e6Z5pcXDekajuafGpGtKk8tGLmtharMS8yKyuJG9QY2v9L+&#10;23+Hp+L4euM9KfPNOsDLXMyTDVG0cVNW+MWDxqDG0bIpdnYWIIK/S3tnp7HWStoqmpooZ8XBSDIP&#10;IoeolNNTCOXUKnXHU1ILSqF1+iAKU1l9I1cVNKZ6tT06daujV0Z6zHQU0iozR4+Clkip1SoYPUyt&#10;ktTTeWRBcMW4QE6dJPtmpzTh04oU8ePRmeooYccoSus0aS0VJS1lEDRU643SZHjpa2FRZlViskkS&#10;6G5Pp59gzfjqfo1tlAWvR5NsT66COjhiiyUVEft0mnZI5Zm8moTxRoRG6RqxYyJpAYkkEjgCzCjd&#10;Pyr216HTbUcj5FhEywxpUmB6iPxyyGSCDyiohkB0iNvS7Bbk3/w9skCtR0WzFVXU3R5erca6pCJa&#10;f0ywxkKyBAGWztNp+t2b8nmwF/x7W2jVcKvQan0vVvLo6u1qeSKGKPSSo/J4OkjWAT/rn/be5D2y&#10;oRVPl0RzhSccehlx0Q0qSF1MF+lj/gePYkh/ydJRx6UsC2PIH9f6fT8X9rlNRXr3U3i4NgLjm1rC&#10;w+pt7dBHV0Fag9d6lFyT+efx/vQ+nvRIHV6U64Fy1zb68H/b3Hth5K8P9X8v8v8AsPomnJ6xt9Of&#10;6/n/AI37Yf4enOuPB/APP0P0JHtDKi8T1VviH59cXKopFhyOP8f8T/sfbNBwXpiT4+mGpmXm97i4&#10;sB/vv99/T2jkTVg9a6T1XIATp4PFyRwb8/UD/b8/7b8IpI9Jx1rpilqLMQGAKm1xb6n6g39sUz17&#10;rg1QLFRYhb3N1+v09X+2+nu1PTqpPcOsylLcnm4YH8cD+vtwIcU8+vEjpvq59R0CxCkj/Ai97cf1&#10;96PDrQ446jjlbcah9QPqqjiw/wBa/v3Vjw6wyyBF1HklfSuq9gDcrY/n8+23qKkdaJovSUytWTGz&#10;ixRbrytrlh+VHHHtJISc9MPQmjdBvVIHiN1udBOsm6abkksfxx/xHtC6dtB0ldCMjh0iaqNwjAIV&#10;dPUNJQjSOWSZPryDZv6+9WwIX7ekkwx1DhiBBVAR5LMpYA+QjmRQCBYgWCi/tei+XSXqRGnkUppU&#10;KWYOSq2RW/zhX82/Gr8fX28oBFD17pzp+AAihNJkBPA0FRYEfg2PN/ofahKLkdbHU7X40LunJZWR&#10;Q2ldWn1CMWIJYcnm3+x9qQQeHTinQKnz64LWX0qQQtmOo2J8ROoqxbjjj6C/+PvRcDHXjISMY6kR&#10;VQ1hqiSIKsbExsPWI76AQRyB9Lfgfn3UuvmOrq9Rnj04/fqsaMVQpZQuhkZI4z+k3AF7/S34sfdT&#10;L5jp1aZr1xMxfQuoKFsy2CDUxbkkN9QeL+2y1T1Y1pjh0tMMI4h5T43ZCQLaB6vogXT/AEAHs1ty&#10;iqOkyfE3Qg4tdZ1MNCkXIFjq/oLn/Y+zOEah8ulh6XGPiUklgFB+twALD6cf4fT2tjQAdPp8I6eY&#10;acFrafTcH6c2Ht0U6sKVz0+QQKFUC1zb8XJAP59uj5dXCqOHTokdrLYfX8Af7c+30QYY9OAdSVhB&#10;b6/65/4pf6e3Kdb6mRxKoJvwLfkH/D8e3EX8XXupK/gA8fTj/ePbnWupSkBSLgn6En6XH+tz7917&#10;rsuD9APyL8XP+B9+6912tja9vp9D9T/gB/T+nv3VW+HrpkW4AAPP9L/4XP8AvXvXTa/F1HYIvJUE&#10;Afj8W+n4/wCJPvfT3UV5QoNgP+K/nke6sQB17pnrMiYVOm314AsDx9b3/wB49sSSnh1Vj5dJLJbl&#10;WKN08MhZRc2A/wBbhh/re07z6etaqkDoFt55dzjquW59MUj+P0rcIhYA3+hva/8AX2R7lcEREA06&#10;c4Z61qf5h27UzG5cfQ0s6xjHVkdQsgJb7rwya62KRRb0n1qtzpKXU/UAByyk1PqXpZtwaWcPSmeq&#10;s5q+OvqpAEqKGjnaPIUa0hR5TNSy+GSQ1FRYiVk9YEZuWueQLkx6GI6ztLAJEMcVbU1NQ5albS9T&#10;SNQaChw9HSsgPmVR+5M3Fwpv791vpwhqamvqpIlDwpVTCskipKOMx08NOuisjnkVVCyCwEjsAVJP&#10;DDn3oADh09HQjSepphhkleGV1ahvNG1AsEkdVLA8eqjlhU6ROW0hWBOi6nhgR78w1CnToAAoOnKC&#10;iipPtIoBU1FYtMkH8NiSmijxyxL5Kdo/ORNI9tTSxwTDWS1h7b8L59ap011XloKpaamgqnyccdRS&#10;w17l48JUxTJ9ynkpZ1VIpCWsiUs7XIRQdWq3vC+fXqdRsljKVIZXq6r76nmjpZayoplkKmONbiPI&#10;qpSaB0fSUSEayEVQxUH3Raqfs6qwXi3SeeFY4vtUqaCRkIqJa2CtgMFEVgI+zZ2RPB9S5iRmdmB0&#10;2Yn2oPy68ePdj06Y6itoUr1rJazH1FHT41aaq+2qGkhrspUKaWeI+JdYcRHUYuCV5tfn34IeBH/F&#10;de1Lxrw6QNWclTNFXPKlR5klhr5YaZUx8NJSHTRR0IWzO8gZERGINlFyPqHgq8PPplwytXpFlkqa&#10;WEhXr2VJVSuZHowlRWTHzpk0hJDoABokY+ki/u3DqmPPpseWdzkaeSaKmmhjFOg8SVFIuPpafyN4&#10;GiP7sMgNjNGocMNWk/jRr5dOx5BH2dJCsokgpljFQyQGGD7ajr46Wukf7rU4gyjXZFgMhOlGaOT9&#10;LFbAH3TNeFP9Xlj/AFD9gdC0FSeP+rP+TpD52Stjx7Uk9VIPNjJ6qveupKec07LL9rTJQsVuYpAp&#10;OtfKQOC1/rdFWtR/LrbfD/h6RdRW0dTPVCWohokWlxyVchaMCSmqXMwepqtA0GR2N2QKOBx+Q5TS&#10;Pz6oTqrXGB0n60wiGGWNNNL5Kioir5YZKyS2QIo0XxjStrIzeUL9DYE2v7sOND1Q0+IcP28f+K6N&#10;38YDVUeZalakhnkSro56ealmhpwDOn2bzo0oLIkUaswYDmQk/wBr2Hd4ClwwPXo/ix/q/LrYX64p&#10;sYmw0qaGolqo46iGlx32aGKphBYRyzR3U6ybAlgpupBtx7LY1DR449LY6npVU0C+KolAUTSuqF6i&#10;aGKZZ5JizJ4QpRfUbsR9R/sbNFATXpePhFfl1hzkURpZ2nipwYZUnEcVPJGz1GlYJJtThhGNJRQ2&#10;puCWsbD2luFp+fS+zajV6RddjZqaWiYpUVbQRzjTNWinp66sqPUjUaSavLEsZC+JSL/UqDx7Ip0p&#10;0JoWqCOoEFKSB46t5ZZqeSSOClpVE8E8UmqpSaOQaV9QChTcWA49pSo6eqPPqXQR1mOQyRxxyeZf&#10;taqKSlhllcT2ijikajUBNI5YG1ubj3UJTIHVWkQ+fTxT0kMUmQhn0vM00S09fUSKIklRRI8DQ6Co&#10;8br6ZCfVa5+vu6pQVIp02z+an/V+z/V/gc2x5dpImpTNI8SVKLGhp4mmYiWR55dOttZ9KhSLf6w9&#10;uCMHIPTINePHrJJVEQrLM7NTvMFVYRCZpZGj8MRWMKWVQCA17qWHNre6sCMHq6DvFegvy9elM1OT&#10;JFJNE09FDLC00UdZBGdTUz0kC6xJydYdSocDSbAezWxszKvCtemLqTS2Ogd3buqenXxrJHGIS0Ty&#10;mrGREdMtMGpjV1ECPUxspYrGqoslwxZl+gFe17URIKr0TXFwQOisb77NXF46oZaKGphaOphloxUU&#10;9ZNQQq3jglWZ+DGsjemJo5GkZiHYe5X2HY1upAoFAP8AV/sdFDXpiNT0TTfXYtTHPWw1DUkuZqmr&#10;BV0lC0zZFz9qrrWPMtkij8ajxUzRgK5Ppce525d5WVCBo8vzODx6Du57+luKggsf5f6h5dFg3X2V&#10;QfZstTGkzGiSKpSogkqKmfIO4kSmr5P1jUF1IYRe7Di3PuaNj5NeYq5WoxUU8/Q/lw+fUS8z+4Fr&#10;aW7B2yB/q/1evRdM1vOty0Uq492QTssEr+GOSifHwSmWV50ILBo3LI4AsVP+t7l/bOX7eyjBUAk4&#10;qBigOa/ZwPrw6x033nO53F2SMlQTXh5HgKGtK14kHFTxPX//1rSMEk9ZKrzRVFRFHKiPGYvBOlRK&#10;hkDiQEEBALDykA2INrggGzrjHR6mgH1PQlQYeqqad1emk+4aXVUR2UCNUThSZFYhSLtqUWsbAj6+&#10;0v0ryrgdO+OgOeuKYIMKl2AKxKkpIVPLJOCVWRCB4mZQANAZgRyOfpdNsbiR1b6lFwOsB23M/wC8&#10;kfqaJ5RLBHemh8/pqWhjVSl10+tiSVA4tf2oj2o1qB0210lKnpirtpx1UsBeFKUAq4Vqe4ATmYOl&#10;rKGIDhiLm/09nEG3KoqR0WzXorjpM5DZtBPHWySK7SKgPjmjjeWog1h4YIY2ADEFQwtYWIB+lvZn&#10;FaICKDotkuyekPVbKiFRC9OkURaS8jChdY43kS3leAlFeNGsXQA6luL2v7V/S1wMdJjdiv8AxXT1&#10;hNjJBO1XEjRrIFSBnVXihmUkiopo40B1BruEViOeHNha30oHVhdauHQlUW1Wgjmq4Q/7kpmmmkHg&#10;EngjCrFHSEKqPMeW1lzax1e7+Fpz1rxq/b0qMVjRHIEeCCXSEl8fiMYUyC7xTyOFLPrIdfTp4Nv6&#10;+7VAyOPTLk0J6HPb1OY5gCJZAixygiMK0dQ1gWkjW1lLWIU/kt/T2sgYV1dFzrVsdC9iXSLyAa1I&#10;AlsxKOW1Wk8ijgFfpx+CPa8Go6b0mtOhCoJVW0YBb9sab6Qmj6SIwP1YH6H3YV4dV6cpJkBaN9Rj&#10;cHm4U2+ukSKLX45v72MZHVm8vs6ZqqYkIoILgE31eNjqP7Wv6gn6i34Ht4Zz1Tpjml9DAKSqvI5A&#10;W8fkZbj1Mo/xNwB/xAuSDw6addVR0G+dKliQpI0vqCAiRkMd5NDAWf1ekt9Rx711UJ26ei57ydHV&#10;4n1PK4Lw6SgQCpj8AWrduCpUsPSLg8nj2X3T1APT9rGdQr0Ube+Lf7iqnlgAhAhmjpvKwNMRIEq5&#10;mcA2bV42YA8qRx7KZJaGnRk8GqpPWPZqrD9+sC0lNNGzOJKcKirHOui00oBJVnuzBv6/j3sS5p03&#10;HD/F0M+LqGEGqIyolLDET4gYaaygGRwZAPLdbh1uOTzz7VQzUFT094YHDp3+9aCoEgpqeCGYeNJV&#10;ZEEU7DUpQMVcg6A7MlhzxcE+3mugOnliJHQgYepSRvI4aV2hEzwtVr9t+4v7RlR1VhpIktcMWvY/&#10;SwSSyFjXp4jQmOhFoaGdYft0UfsrTukqlVikjmeyyuqsbKOAE4ve9wLD2jaTPz68ndk8en2qpYXE&#10;iI0pRnRlaFV/ziAIUC/6lrEerkAXvY+0plC+fTwgrk9BHufbb1IDrCrOJWlULCI3dGTSYpQpvoHA&#10;Ja/9R7Qyy91T0Y26UXoJp4sjio7avt5o2SSOEuJY2gqLtqM5AYLceq/AA96BqKjp9gpwemmrz0hj&#10;hheB1j8CuY3cOWViW+7ClQC6EMbfUi3Pu8cmlutNCrRgjpIZ7cIoqkVAr5UjkhjZalQBHTsrWngN&#10;I4ZUeRPXEzA3BHteCCK9IxCa9NkW7ZZfGDRTTz0qyzRvVIsdET5SwleocAs4S4DsCE5Orke99b8A&#10;0r1nl3GqlXSaeILSieMu7t4qZZDJP4aQDTKxk9eolnK20iw49UdeEFekrmNxRVFODA8ctbOs60kR&#10;lGtquNw9niK/tCWMqS8Q9L31G17bJr+XVZU0gdApuSup6Sqr1rBW0M0tPGlDRyrJkz4TEI6lESmE&#10;utbErGWJYMLAWAPupBNB0neSJEJkZQB69PW0On+299z0x2P1ZvfMGo1NPXx4b7PHtHKCtNCcjXaA&#10;iKpZeB+hhwD7d+mmZaoMdE0nMG2oSqMXYeSivR+Ovv5f/dmXhxsm68zgNoUX20RqKBfLlcxA5Gpk&#10;DoVjWRSANQJ/2HtVBaKoqzEN6DpA+8bjOT9PAFHqxp/Lo8OwPgd1rt8RVefgrt35V42FTUZWUpRT&#10;+Qh3DUEVlKavojXtwfasCJRnJ/n0zHBuUgJnmPd5DA6OVtrr3CbZoYaDF46ixdDTppgpKGkp6eGJ&#10;NOlUAiUf7C5PvxkAwuOlkNikQwBU+fn+3pSmFKdgIIwCLDUR/Tjm3vxYnDcOnnGg0HXB5Ga+oj6H&#10;8n63uR71QHhx+zqupvU9YPL9FFuWAI5PP9Lfn3YoQtT1rIHU5AQF5HDGwAv+eOfdOnYvPpyjVXQa&#10;h+QCAOOeLn22ePTw+fSO3zt9Mvh6iCNbvoJQWBbUqk+m9+T9B/vY+vtbt9wYLgP5V6L9ztRPblfQ&#10;dV/b1wEuPgq1FBBJUQztJLEQ1OpiUkjyxxhuQ30seR+oG3uVtuuY5qajj/Y6jW8t/AqAOi+CjzMe&#10;SjqZI6pS8imaJ6bRC4axYCpN19ILcLqH09Q5sJKwmMrg9EgWTXjp+ylbW2jp6nzQKWcOgmQGl1/5&#10;sRqqjUDwun6qQSDf2mSCJqsOn5XNAD0mP4zKi18lOhjgjkhV5heRUmhjCSF/ESzvb6Bm/NrX9uGB&#10;CAG6Q6iSaYp59KzG7zlp6eKGSphkR2MccgTSdOkESSxEcodQFmsb8e0k1hGTqp0ZQzhUo3TvTb7l&#10;p6uRZi1RJGCsVIgV1j8BGp4oBYAqSAS5P0AHtO+2RsoKjp9LxFY06XON3/UTlJlMKsXYlUd6qQlf&#10;omuOyI3+0tyPpa3Psum2mMVU9LUvBTWGp0tqDtOq1ywiri1gRp9SoDX9X7zKVdvwQp4P5Psul2SI&#10;ioHS1dzYVGrh0Jm3ezJ9EjSVOuQmQaE5WORSdKSGxJ/2Iv8A0uOSUXWzqcU6MrTdXIz0JWN7SCqr&#10;VC6Fciy+QM44+oS1wP8AC1/9h7KZdmavb0aR7qRx6VdPv3FVRQy1SwsVNll0+q1/yP8AD/H2lbbZ&#10;UFKdK13GCT4j1nn3fiyqhK6lcMDYCaMf8ggH+n192SwfiVOOtPe2/AMOuC5akqUW3jfyEFSrpzcX&#10;/wBj739OQc46348ZHHqTDJTlgzKhtwDYAgkfUkf4e6sjDh15WiJr1PlmiCFrqbWtz9Bbjgj/AIp7&#10;oqmtPXp4leI6Q+WqpPWkQNxqGhoh9QLqwtzZvZjBEuNXDotuHxjy6DPITVbyPEFkZbMXZ10gG4tc&#10;lfUR+eB/sfr7O4UiAr0TyM5PSSkytV95TUkRZ6meQU8ViQf3XKu9iTawFxxf2YfTR+EXJwP9XoP9&#10;X7AX/Uu0wiXiejFbew8WOoBU1PqmdFLSEA+sjVYAgHj8X/1/YPu5vFkohxWnQxtLVYYtT8aV6CXe&#10;FZuWpyE8lARJTQglY4z421A8G4/H+A/P059nG3w2qp+rxPRJfPdtKWiyOkGu59wUMc0tcrlI7zPA&#10;9kJ8JBkjUC+vV/rA/wC8+zgWFtJiPy6LTeXMKGR69Jjb2cqN5bhqqho3joKOolgaNpI1iRlIMcxj&#10;j4IYFgApNwADxa6+4gWwtQK9x6LLG9fdLti4IRT0NVZSwSQCOnlRdKJ4VZbIzoNUZaIDhbjlQf6+&#10;w4pOqvqePQqaKMLVOgyOFrTVVNVNKwULKkUoHhj1X0kE2GhQPoD9f8fZsLiIIF6KDbylzXpt+18W&#10;umJ/clZkYEaA7PwHZgLWtqbXe17ce3DJqXUBw6ZWJUann0L2KpyaKNW4F0uLL43CoFKlx+ABx/t/&#10;YbuWpISej+FaRgHrPVSjxhI2VGaVAjFQLA8MVJ4B54t9P9j7aUAmh63K1O3pW4Gnj1GQaDIqjVIt&#10;iP8AkEf7xf8Ax9orhvLpbbRqDUdNG6Kks8mgkaUUi2nSY788f1FwR/t/b1oleqXRqxB6L7nYhVR1&#10;LzEyQQyFYWS3MLErqdueApcm/wCrj2I7YhGAA6JJwGTu6K7m4q5Jq2kig+6+3+58RSGJpbVjaY1c&#10;jmMxg3CqQbcDk+xENJUN0SaTQqPKvVdnzn+3xvUGdxEl6mOrfH4+Yz/uGCincx1SqLKXnEpMsLtb&#10;jSvH4P8AbSWjJ9et7mhFgq+ZP+ToIdmdiYvFnqnbuXxMtNV0WHo3ppZ0WKcU83jptQ8erSRJ49DS&#10;KGJf0j2IWkjDgNg0/kBTpElFiQsfIdHWz/WOB3ztjMVmNipckkkGUppYTS0kzCGqpwZsYqxf7smt&#10;42k/Clh9Rb3Q3EUb+DMKhhT9vRvBb6/1YDQ+X29aGfzl6Pq/j58k987OmSeLH/xypyWGapVNdTj6&#10;mcy0RmICjVY8i30F/pb3jvzFZfRbxPbUoNRZf9KeH+XrM72e3t5bCOOY9ykMMYLqQtD8q5+yvTV1&#10;pMqQwlWeIwCSofTMFCxSONU0akEfq1x/0A0+wDdrpmr11j9kLkJZx+GWQxBnPfSisR3qCD5604UA&#10;0k5p0hO2ary56hjhE6Rws/LpG0riOVJE1qBpu7F5VYkXDC/0PtRaUNsa/wAX+Q9YyffRu0mvbSKJ&#10;WCxOwBcDVQA/Fpx3sWkU4qrgEVU9HA+PH2UdGaiSsq6YN4vFVU+PetENRkx4XMtOAxRQ3iilAU/U&#10;AC1vYI37UZKUr8j/AKv2dYZ7FpAJJp5YFePy/wBWOrSuvJWSqpIJYhVV9UYHmfMIqS5ClmpHpFmf&#10;+GLZY5IneaMOhYFNDjlfYGlAFdNKD0PDz8/P7OhvEcivxfPz8vLy+3PVpvx9kh8GhPGJGoaOsrlF&#10;PonpGiUUc0lS7Le9SoSR4JLOLq1rg2QSU1CvV5AKno84rDFTOZpD4DFaoDJGjBWA+2BXkgsSFIPP&#10;F7j6+96xXou014dNE9VG0dSEAqEeOUyz28UcgSQCKCGplslrtZtRHKcm3vQepp1cxECvSIrgY9UF&#10;DSsgEkRQRy2WkU6alDGIjpAY6S7FhdibXAPt5D5dVC6vy6YKafXRPUPAWaOaaB0iaOClgHk8jy3c&#10;A+VVuVOhgLHke3FanDrZioRTo0vS1etdgqylZDMfS0gb/JWFPHKzNNpmvrfyF1K8qzXbgexHth1R&#10;EdBneBolBHHpSbxrPJNCGjp5wSJYjGsceiOKLxIRa8pj9ROkFS5VtJ+vut8NLU9emrEtpofPoMMg&#10;9pJZWKyqtPzLJB4VikS4gg1RgvIQWDDk/tk3ufZRJTz6PIegdyNRSQVMNJTyB6eoJpxIWbwQo41w&#10;CMEB2AlYk6lvzf2XtSuOjJE1AkdTY8gVE4FLGyyUfggkE4jhdWYrVNVSMoEdw12BAvpI/wABrqwj&#10;Az0msNTSUkTzRiKVoo5GeWmZYnCzyeJqalicfqCltIdTyAOAb+7Jx69KagA9LyjMmuPIQyxfdxzP&#10;IKmrEuiiLweOd5YGCrEsqn1hyQnLKf6PJ8XSNxxHUl6qH/Jws8rRwNJKjB186IadpIJKeU8GJyrW&#10;uOGBB9v16YCZ4Y6S+SyMGP8AupZvG0j0AqXp0YuqTzraKBoHBJdCLEg2ZP0X59pTnHRlb08+kLQb&#10;okYwpXimKiMxwKsBinkqalzATU00d3I8Q0kA6Lg/j3bwujE6K9Q5oqOeoiqHnSeqokmjp1fxSGje&#10;GQEq6D06bm6uvBJFvp7sqYI630yVktLTgzfxCKlKIcg6GRUipFmm804pHtaUMUMQCm924FyfamJA&#10;RTrYJHDpj+/lyEWQpmeE08dPVvTVqFaeKKhZxLoMsgXVK8ZlX6WAWxufqtWKlKdNs4pQdd1zeXEy&#10;R0kqw0VPNG1EKuBKqjqmrIF9SQRgHWBeONHuraywXk+340LN15nXTXpFY/C1hq5UrauCerknlqJa&#10;VUnmhxMMv7kdIJjpLJNHaJxMVSEMugen2tS3q3SZrlQuOsFZjamStcQUbQVi0bpFi6F4W0PHd8jV&#10;VbD9oQOpBaWKQaXCE2PJUm3DEUFOmmuqef7ekhRYCjklqKoU08S00ONaF3kPkgUStplSEAeWUteI&#10;eTXquH5Xn28lsK56Yec+Z6aztSeqEccENVrjq5Uq4oCFpqirmY1VU6zenwPGsYSZCdCagQtre1CW&#10;4pgdMmb1NepkuzqKllePISVnil8sVS/iimn8E6eCuLS6SJVX9wqugArYq3Pt3wF8+thyRUdR6nbM&#10;c0kmLr5qatWVY4Z0iipYqearjg8ahpIFDoEj+pAs7k3Itf3cRqMDrfiEdI+p21EtO9NR1MFXSwSV&#10;UVLX3WeTJVMKK4oYIVCvH47HUhJjjfUbnkB1I8Y6URyO5GrpE5SGChEPjlWKER/f1D5apaWsjFJz&#10;VVlRTxcoUuxhiZwvpDD9TL7pIMZ6dLjVpPSFr8zSwTOlVJBUCthWKnmoq9Z4aqII1IaYxIBD9zUE&#10;NJJCImUN5H+vtEwoa+nVcHh5/wCr9p9Ogw3J2fHi4ExVPLjlrshHSBsjXRCpp6OWggaBDbUStSCI&#10;jHEEsCuknTc+20Vn4dbklWPt8z/kx+3onm8e58lHTTJjpJoaejbI1LGVoUnoKpQsSy08SkokJI/Y&#10;j1EkckAEH2+lihNZfP06LptwkQfp9oWp+YPy+XoOgRG9d1bmqIIaKvytIJKWOsKRladZpkk01Pqk&#10;JDsyuruxvpAZQvtR9Nbwg4HHpKbq5uNIUkVz+Z/ynj/LofdkbYzVNSUVpzjnmyFW8NYI2pIM/h9D&#10;SVpSGS0emBmuss7L6LyLcW9l9w8bMVpUenGh/wCK6MrW2nRQSStTx4BhTy8sdCPtXfW58PNDBFUs&#10;7zOqxUss712OplhZqdJ8DDJ6aln5cgkprDFVJIsWXNlbyqSw/YM/n0ZWt7cRkANxpjiKZHb69HHw&#10;FfRZDHQV0klajVEEFRRZWdzSrTtVDx1Mg85enVEmXxNTMLtcsB6hYIXKaWKjPyH+r08+hZbtrFSa&#10;enl9uP8AJ0KW26earjREmH3JppQKwxeP7qhpJFXy0kE2oohQpJ6ABypVlCt7K5cKMU/1f6v9WA+F&#10;7qnI6ac7jZKmvhkMZn8taZ6qKOKKVJx4TFNDSkrII43H7ciWAYta50Al+3ddFOqyx5x/q9egR64h&#10;iotxZ6DGyNT5OXJZOELjn8sNJNUhjXvVOq3jiRGKDSP8411ve3swnBKAOK4HH7ei2MLrYDjU8PL1&#10;/LgOmnsWPIVoEFLTx1gpMtSVc8sDvPNVx+BfuaWaWUhDKpiRY3cjSC6WuPe7YAGjGlRT+fVZ1qtF&#10;HAiv+r+XSBy2Pqa2GWqkogJ5Vrs1iaG8KTpDRxKIGkmqP2tARmjjjYhi5Zwfp7VxsiNpBxw6TSIS&#10;hNPVgMeQ+eB6D8z0HWc2+g2rPJNTwJWUtZHVTxRrNDI8r1kax0Ahl13hRmRhVhtLLHptpJJMIpKS&#10;jTwyAfyrX/Y6SPADASBkGpGfMig/2fl0EOapYqo1lLLR1lNG2Q8jx4lIIZqinjUrBWztMGBMbnRV&#10;lo2DIUlUnSbG0FQdQ4/6v8PEdEl5H8SmtK+XHHn+R49AflKfH0tfWx0tKwplkhjip8dTTPSus6CJ&#10;Kqu8hMkSpKfGZCXYMG02U29m6ksBXoNTKquRx+Q4faa/6vyyU61G08gjaFCQkE9JW0sKmqTxTCmS&#10;VHg0q8lwGAb/AHWTex+jwOOPH9n+r/L0moScjT6H7Mf6vl0tKWgU1E8UDJI8Ujyw1FS/3NXC893q&#10;ZmWNf2vIQW9OlU1WJ49+p8q/Zw6fQAt6fPif9X+ToScNtPM10OOo5amonapxk8NDkqql8MMsiQ66&#10;hqqYAtC8ZT7ZC3LBSCTq9+NuzCtOlCOVUKxJJByRx4efy4fYOnuu69y+PqYamop6GZXq6OFzRBHL&#10;yFHlkq6aCVLARm5Zo30xxkfRiPbRhZf9Xz6fU6WBNDkeX+D7P5dJCXZ1dQ5Crp6elnpailWOGmjg&#10;U1VZQGqnImo8hUVSgm4/dASRmUsBqAsPdwjEAHh/L8uthc0XB+WTk+Z/njptn2nUVb0sUKrSzVFH&#10;PRzUWlqaBDSsIvvamOzq61My+FpCocXUm6gn3sJQEkdXEYcgL6EU4efmPOpx656Y6ralVNWvjKSl&#10;E1LjKOGfWJlMNPNE4U0s+VgADTzLaO7hioBuotf3tSq1f/V+zrxgNSij4RU/b6E+p4cTivUunwdO&#10;JqiCNZn+z8tHDUyTt9svlmWpT/KI/FKumQ2MpFzHdAwNvdDw/wBX+r8utiNQx+Vf508/l6+mOsy0&#10;MzTyLGZ5pVnNZT10yVeumjp3ESu08gjv4olEhSOMl1cgeq/uvl04i6uFSfI5xTHn8qHz4gdPeKxu&#10;JWomby0lTETHElG6samOKriMDRSVIUBhG0hXxtaxb9RC+6nNB/q/1HqyJHqLKajH2+h/YfLp5ixJ&#10;xzGgSox1RHBBBVzTrROaiekNhS00MTG0bSxCFCUOk6yb3v71g5z14oqDTggU8qGmafZ5ft6U0eEN&#10;dT101dDjqylneathZKr7RKx4EUGgplDoUZVEZdlaQyWZTYge/UHl02yBlLMAQRWnl9n+qvUqlmkp&#10;8jkfFUVc+QFZHNjY6KWNzJV1CpSzwV1MqCNwtgkas/0ZuQ1/e6Cny8+m3LajxJ8vP7QR8v8AB0L2&#10;z6WtrMpTyVGFsFr4aiopIJqYTvXsCVmjpJSymFhH5I46piBxGNLaQUlwwRKg/wDFdJXYo4x9v2/Z&#10;6fb1Z501tdzR08ccde0pSjdqgsKeuVcuxzFPP4Zf92H9tCU4RjoHDH2RiBHuEBOSek+5HTC3lQf4&#10;etsDrfL0WC2Rs7FTyxFYdvYinDMni/zdBGIw8Q5VrDn/AJH7k+0okCR+gp/LqE7ydEnavqehThq6&#10;KdRJTyxSBuWIcarfT03/AN79q8evTSzI2epBmjAuALWFySo+p/s/1H4976c1pTA6wz18amzsmv6C&#10;7rxccXQf4e61FaefVkYnhw6iJUtMTckJ9RYJzc8gX+vu3TvTxTRjgfgi4FwFW/DekfTj37r3Tsig&#10;cgXuF+tiAf8AXt/vv94HuvdZggP1sOLgDj6f09+691zVV/I4F7HgC5Fj/he3v3XusiqOfVY/04+o&#10;4t/vfv3XuuQS5/17jgDj/Y/6349+69120a6SeCb2FzwQOPp7917rkBzbixP1APItaxv7917rII1P&#10;qsRYiw4/I9+6912V/DAXB+mki1xzY/7b37r3XrC+kAG49ScC2ri/v3XuuXFuQCfpf+n4I9+691wJ&#10;H54P4t9QD9SR7917rESvN0sCQP62N7m3A/ob+/de6xkixIN7G4Ppso/1vfuvdYgFvYer66VIT8i9&#10;xf37r3WUAADSF+lrWUEA8Xv/AK1vfuvdcwVP0/wJuL8/4j37r3XMD+tuRbg88C/A+tv9f37r3WUE&#10;AWAI4OlT+P6k3/3j37r3XO4sb2/B5Ivz9bke/de65gji62DD6i36fyQffuvdcTpIPC/1DfW4/SAw&#10;9+691wLAW/SR/aGoqV/1l/A9+691x1Afg3H0Frg/lrm3++/3ge691x8kZtewUXtxYk/U/T37r3XA&#10;yKbfQ2FjYkfX6Dn37r3XepACCPpwp/pcXtb8+/de64+QLxfm5DDgX/oQP6e/de64eRbm4Ni1uAo5&#10;ubWH19+691x86254BAuSeeD9B70aUz17r3mHPK3LXDWB/wAbg/1/w91qnW89cTMpPCk8g2FiORz/&#10;ALb34aK461119wv9m9tXIuGH1+h93691zWoFhqst+ByPqT9Of+J9+691y+4jFzxyPxzY2sbEf7f3&#10;7r3XbVCWJP5AYHkXvx7917rg1QukfQH6AcgfUfX3pjQV691wapBJBsLAk/64H5/H0/p7b1nrdOuJ&#10;qVv9b2twP6kcfX+nv2snrenrr7lONF+ObA2H19Rt79rPr1vT/q/1D/V/IchVKBdioNiLGzAX9+8Q&#10;9a0nrmtVGONQ5ItyATYWAAb8f63v3iHr2nrL90t76lueOR+oAg3sB/yL+vv2snrXXX3afUsObem/&#10;Fvpct/xHv1T5nr3XRrYuSNP9SeLf04P196qv+r/i+vdRnyEdzpIJ4vf9JF/z/j/X3olf9X/F9bHU&#10;VsjEh+otf/Fjcc2v/vA901CtB1YLjPWGTLRIPU68cgelS1/p9f8AeveyaDPXgOsDZymH1lQgj8W1&#10;XH5HH4/2PumterBS2B1xGfpWuPNGpOkWLeq/9LFeD+eT79rHW/CYeXXv7x0alryx3GkG/wDW1+f8&#10;f9f3sOCadVMbeQ64nc9LYHyg3PFrck/hP8P6/j3Ymgr1vwm9P9X+r/V6YX3VSHT6iv1F25Bseeeb&#10;f7b3TxB1rw39P8PUaTdcB1FQTYcWI1N6rXP+H1N/98dhwTQdbET8esDboY3AjN1YEcoGKkfXj8fn&#10;n6/X3avXvCbrobleRgFT/akGrUSLcnSQCP8AYe/V634R88dZDn5mAIVABYXA4LH8ng/6xvz70TQV&#10;614fzB+zroZuoLFQy/lxxbj9ItpFiP8AX/23thjqNetGPzNeujmZ2Fg49P1ZVsNX1ta31/2A49tv&#10;qpjrWgdRpMlUsvMgB03JHpN7/UX/AMP6e0UpbSevaRwPTXJX1DsCZH+liLE21/S1vyPz/r+yC8lk&#10;jGD04iITnqFNWPIVtKzFtdixLMVHC6VP0/rf2HpbpmIBPTvhIfLr33DBLlxZbjVwDq+n6xzf/X/F&#10;vevqWI49Jyqg06gzVjaSqsVUL+4GPKtfk/09QtyP6+08k0jgqOvBQM9MdXOQgHIQOCxIQ6xe44N/&#10;z9bj2SXPiEevWixBp0mauonJfTGSsgCWLhiFb66iRwQb8gc8f09ha/jbOOq6j0iMpV1EBm0xyIEN&#10;tepWUseHaaKxuQ1xb+gv7jzc4yjMKcOr66D7eg4yuRS76PKQfII5tZXyiWMIza2BIAa9zx/hwPcV&#10;7ogWQletvJrHQY5OuqUkjHi0w/odtSoXZI/Lep4JBYEL+AbH8+wxNI1aU62lV4dBTna2SJFnqJIk&#10;Sqd2tD6Y1aErrjkicEqi/tFCRYKTzZvZaau2OmZDViT0GuXzE0Mro3kfwIG0o6NJTtNIJIaIrF6v&#10;CxJ/dZCQb6QByXwukU6aMqr1HXJSVL0jV06xiSdVp2hKQw1UbtqlhlEaggRkKrx6wW+hF+S4q1I6&#10;a1KRXpyYrKsQiE0qI8scIaRULxKfLVGriChkJFiCQWOkg/XndKgn0631i1eTzVMc0heY0/hfSDAE&#10;kl0AyqygtwCeTYcgjj3rr3UedyqyODq8RqKmM+NvIJGXxoodQQW1C9lFgPfut9JHMUlTUSTzPEJB&#10;GFgElXG0UzPAgLnxR/rhAawueTwefbEnEV68VLL0GtdHLMTJAixzxyo00MjPJ4cizGOjlqFjsGhU&#10;H1AkWYBSSOC2VAFR/qHSUglqny6kYCDyVsTtFTAViTzpF5yssb46T7RpZBCNMQbVdiApsyn1WJ96&#10;YAA6vL/AR/qp+fV0ALZ6MltlA0VOIgY6aWM/a/cO1T4oTIyVOhiospaPVcnT+bEn2XTp3U6WRCjd&#10;ClTUgtG0ZjkNT444jCpYSwrbyI8LqPHZSgLEX4sOD78seQPXowQdo6d/slK6gDNHHqWIyWsFLBzT&#10;OHF7k3Rf9vx7UCEEY6cx0n8lgxNHPEYyRLEQXcqto4nE0wqJOSddgBYm4Zjbj3TwCG6YljUqT0Cu&#10;d22q1KTyU4WKnmdzqaKRY/uArSRggE6E/s8g3B4v78+pSFHRJKlG6XO1cLLTr5ljVQRGYI5YxIvh&#10;kYMLwILrdQAo/si9uSPZ/tiE16tDHnHQr46mjiq3kEaKqKZGSEMZmkkA1+Q8shbk6G4sw4vf2fmM&#10;HJ6Vp59CNj8dEEDTERyIqakYJJqA/wA0C349LFZAuokkH8W91VQp6eVfPp2ahJDqYwHkijuqFSXj&#10;Dg+Kwt9OC3Nz+CAT7clBIp1dhUU6SuZoixciISJJC8KxtIZIdaMHdY5RybAAWJvf6k+w/ukZMVfX&#10;pnhg9I+mpGnkYgrqjqo5BE0RBCo2piusAEkWLE/Xn/WARWIu3pnryipp05ZR1wlBW1ckmhkjaSnk&#10;jEWmeSNFYIsf+oLMNTf0Fj9D7PttsHuLpYFFdRA6250Iafb1VH8p+4MftHHZGvnyRkraukyIXHLG&#10;ddRUmikhMFGukrIoa6emzBQxI4958+yvJbLFHK8VKAZ6j/e7lqdxzx/n1QZvXO5XcG5pHatyyu7S&#10;ZSjSinEUzYXI0/kqKnwSL44XmBMyrM4jW1oyGABzOsrVbWFYh5fl5U6J4ZPEGo/6j9vQC5aKnp6e&#10;motVTURxfdV9JM9aJUejR2lSVJ1Uq/3AEjLFLJ6nA9JGkByUACn+Xo0gPkP9X+r/AFepR1JUGnqa&#10;WUVmmKClSrSjhrBJPPUVTMiU9SyJph1gzgegOR6yAtj7ZUgHPSqlenvJZKgw9G0MOP8APGUSroXq&#10;66SKpqEmp9UlDUxlbmGJ/MkTKSDcjjUGCglVH+r9nVGOOil9h5gz1Us0skb1QCwyP9x5oKypqY7y&#10;1UbkepFTQkYvw1vZNdyhiQOjWxGpR0EaSIplhlmZbvTykzKoMp1aD+59QOQCBwB/r+y/HRpT06z+&#10;OHS3jW5piAquUicFn0yS+QW1SMxNr/jj8e7fPqtM06k08jSuwZolikeRUM0HOqAHXOXIs0oXUCbG&#10;34sfe0+LrxFOsqOiKztVS+OpjnVZU1zzsiDxJBJ5gSqkFmY8lb8ED2902w1LQdQq8NFKUmhSKIND&#10;TzSLEkbRAIGCnxA8kepTbnjm59tNQPnraV093WJ4qWNzUwTGqpoJnSadqcBFIGuJiQLgOSylAGDK&#10;Ln6+6nTXHV6+R6wz1EZeq8FMtwjOrMSmlDH4nKLJe5Nwbkf61h7115FAA64lIU0qdbRwzhKjxC3j&#10;sgM7MVBCuOLgHn3rq56jpEomijqJ4pUq5XXSQQFeNv2YpksdGslQD+Af8fexSuetZI6dq6WNoBDK&#10;1K0tPDcuqBxGVckoYzpOosFiF/oOfd2KUoOtKrE9JbyIxYFiQqmJ4GVvHChPmKCN1/DGy6R6fpc+&#10;2F4np0owFT1kadmjHqSVwojedAUn0L+mBo3HrAH04BP0/Hvb/D1Sma9Yo4hOwnEkgeojcoklz6zL&#10;47QubAXa5APA+g9thCRXqwIrnrKqSRVDaBLMyygxy6YyzKi6V/aAsCpuGUf8T79pNadbOimK9ZSF&#10;FNBGkQaZNXklQhudeptaWFtYDAr/AKn/AG/vZ+AdaFNWeHTXVSQyTSPLTi7FWjZCGjP5Kal4CaTa&#10;x/w/p7p08lK9v8+uA1WsQUXVG7XBd1sLI+oj1GwtbVY6RcW9+6tJ8B6jLIrzQeOJmJErxM8cUgBB&#10;J1xwsAV4JJa30sR9PfurGlM9coGjjcl6QTVGpIkEspiRmf0sdZ4ZVNjoJXgnn3oaa449aIDCnXB3&#10;WYOXgjaQcu6qVGo/VlEhOopyVF+b839tPoz69eACig6jt4iDodpHF20tGA7IouQ6x35DEW5sBb3s&#10;CsXVgK46a6iYIy8BS6/qIVlVr2/bX8H8H3VB3dW0U6n0vCrLE/pKekPJoe7L5CrKLHlhdfx/Q+3S&#10;aCvVTjp5Cz1C036ZWlhcnzDxspmBWSNHC8te7KHABsPr7uBXpsGMZHUuMR/Y09I8IlMcrmWOFlQL&#10;Cq+JY9L6hqNrl2Nzzxz71jrQ0F6g9JvJghhJI8sjQmQyrbWZVZboFjSwP1swvYAjjV7adPxDp5fi&#10;6ixOto5Y4ZUAMulyb/boVsS+rkKC1gLni49tY8+rdur59b/n8gLsOg3T8RuvsHFVrLW4L+P43IUc&#10;gCNFNBlJp6LUSeWkUlT/AIgf09x5NbGHeJifxGv8h0Zbaqx2LxDiCT+0nq+7PwH7aYGETGUsGTSG&#10;CoR6QrC1xc2b/adXtVcR1j6dtmo6k9V39n9GYrL71wtdTRfarHVyTNNDSx+ZZqmU1aO88i31M5Zb&#10;6xpGn8eyNoqGgHQ92/eXitjGx8uh9wnW2FxONpoKejpqLTH9xT1UUCyu2s+s1KtdZWXkC6kEc359&#10;qPD0jA6KJ9zldyxboI+w+tsXURTRRY8UskVJV1X30dMBJd9JWRvEVEimQFQri31ClRyU7o2nV6dG&#10;Nju0sS1BrTqoPuv4uL/eiLP4rGUNPkkp6ho0ms2LFUXWaKUYcqqrIJ/TMmgl45GLXIv71HdFVo5p&#10;0Mre8E8YkHEdWc/Gbouh27suimnWGOSoWlr3iWRqaJq6WPy5KX7ZbxwtJPrlgfUAyFFNrW9r7di6&#10;6j0Gt53TXJ4Y8uP29K3sTaUVdHXx06PIkqTQNRx0olWSeSNllY5CQeKHQga4ZDqf+1a1mZXdTqXy&#10;6R2M7JLqB9Oqyt59RYrFb6w+b2/UmGqyWd8Bp3oYaGgJ8SVVdFUyxLqV6qQ3RpQAZFTmxN0Ml6aF&#10;fPoYHcWaErIa48v9WerKdi7Qhm27TjF/bz0iRoqRuZaWApVKIjWioILRyunLRjgspb6c+1ttE8sO&#10;roF3N4qS9/n0XLu3Z9LPSZWino4RBVQQR1FSvnSdJ5qgU1LHQhDdZJbxuztdCALgqfYc3S07iG6N&#10;dtvRUUNR1Ur2ht1qZ6vK1TxYxqdXkzpM8OlajEzkRVFXVEHyCCIMEgRU1yRqLNo9121GCeFSprjo&#10;Tu5kXUaZH/Ff6vXo43xI+Q3XGboHx1ZkqdKmcGmxdHSVMccxSkZ0nr8/PKB46mSUeKOORghU+VXJ&#10;IsONpkW3OiXHQP3ixluz4tuNX2cf2eXQqfI/eO3aDa02dOXx9/DV1X2tTUQUpCwj1485KdV9f28I&#10;WT06QliGY+/buUk+E8f8tOqbPt9ykn6qlf2jrW9+Re7q/vPOrtfaFOk2LWGGqpFKCSox1McesVRT&#10;PLEOYomBSViCfpJqGtrtWMKWyGWTjw/1f5Pz6OtxVryP6G0OoAV4V8hXP+HpXdYfDbFbKxuLye48&#10;XLFuJ6Gd5KmF4Kk4RqmFKmGvUyhVm8iOySFQRETpGorw3PevKxWuK8Ol+18uW1jEHnWsuc+S18x6&#10;9GW2tt+ixEEbUWP84iMUGMatkholo8ZHGQ9RWVUfoaKS4UA2Yv6ben2jZyzHo+Coo7RT0qKfaSfn&#10;05SrPrzdHTrUeSvilxNR9l4oPE8E6PUxGaqXXFptHKtQgYS3FrEc1rQA/b0nlXLDPp/g8/LrllqG&#10;OHHw0MhniiIloqylAG3qamCNqlqKmtpY5GYLZEjYi3OslD7oxNa/7PVFUaKHzx/Dwz8/y9eh06fn&#10;ps5ttcZQDHJR0VVTSmoegGSr8hpi8dVT1zFgKhDFfVrkMjW8i/4sTNQfP/V5dOwBdWOH+qv2/tP+&#10;UrLe9JTY9q6OoH2Sz1VTFiclRqaytnoDj0hy9dUUlaPRAH0MJo49CuHjS1y/tqMnierycaedft+3&#10;7OgkrMlXVuJopA9JR45qynNV9xGyzZWpoU0RjFRxgp4KpURFjDj06rqRYl/t1Ejj0noaCvD/AFf4&#10;eH59BJJiYYXmgp6ermjiq6eoggmycNe2MxtfMahI5a7SiRyUr67wSAlFFg5HPu+WFP8AY/4vphlV&#10;cAfl5gVr+X2enSCyuGo69jUS0cOZqI6ioyOBpaKqeWnp6mk9DJVVLFTMF0KrqxAZrFbBeXVBAx2j&#10;pLIqvlu7OKGuR6+v+o9BBXbajq6h46agho8iRMGwhrWo8jFNV/5QHpq5wKSWKaD9IZkOsISWN/b4&#10;NME9I2hUnAow8q0NeODwpSnDoYNj4BArZaHH5mZMlJDSZGDD01KlHVSU8WifzRgpYOCFlkGpI14D&#10;Lr5ZlI9cjh09DGF71Bz8gB/xf+D8+jobUmtQzVGQocVU1tFUwYWnjoVGMkEuOUypLWz07GGtjCaY&#10;z41YNfS3Nh7REUp885/ydLxw+zGPlnPWfcgmpof8gr2q66Weny+RpzPT4zI0ymCRJpXyU50zUE4Y&#10;qqnTJC4Q8HSBo08+nME4+3/V8ui07+8NctPEsFtdLXVGPWk+7SWnxtfGTRPFFUsosKky06gF5JV5&#10;Cj6+6r8Zpw/y9MygMBT5/spjoGs9TOtHSSLSGOEY3GU2SgSKKrjp5qb0KrTqtoyZE1zsVLI4bn1e&#10;/L8Rr616TMKAUGKZ/wBX+HoI8vLQwzz5OCI12Zp6hjDl00MUx8x8NfVJSxkeURI/+TkgyBHvp4J9&#10;vopNE4A+Xr0hkKKdYyR+L5eZ/IcPOh6QuQhq1dqGCKlaqmxtPkqVRVv4hFQ1XjpcVKKUB0DwsQYy&#10;zsGBNwRf2ojAArxANP8AV/g6SOp+DzIr+Q8v2HoMdwWlylQIqpHWqoopMbTyzr/EAwFm1ooKxzgr&#10;/ngA7K/9qxIMIl7ACPPP+Tovn+LB4jH+r18x9vQfVUk0yS0jyyzTLQSKkdI8dG0lXNIPO76rMsCq&#10;Dw4Zn1ObAnhUiKKED9v+r9vSF2LVHy/n5/6vPj0iBNQsXVBHJ5Iw1TDlqdael8B5mE06NfxxtqjD&#10;PIObHjTb2sAatW/l0hJUEgU+fTC5RIClcKKKN0WtxELqtRVC9QQmuqp40Ll1DhVl5A5BIIu7WvrX&#10;z6YJWhGKeXWJyWljiFohMlVHOaJGh167XWolkH7g4XUCtg3I0nn3vFOq1DHT5dYphU006T07eaCm&#10;keeFY0ieOki8Qik/e02cINQCC5t+fexTgRXrbYofIdY1LyyGVqnVFFComnlhaH0ykrLCGFzraMhN&#10;Wm30NwR73QHAFOt08+u1ozTMZpKZKlGl8cUbmWOWdV4kFU6EXVfTf1XB5Btf3XrWkDup0p4oKWOG&#10;ab7mUzPTs8JgqlEWPUSLHVNLPIt3AOpFhJ9Ssjagb3qSa0p/s9PIoGa5/wAHWLywyxv5KVz4yaWC&#10;SDRPW1EkkYfRVyMyawSylFVWa4sP6+9HrdQeP+z+fUYaEkmWaRamCdYVRpNRqzTBReQzsoljqtSa&#10;H+tl0gfU+/f6v9Xy69UcP+L/AOL6SzY6Wqp2eOlVI45KsGCKqSopqqfyiaKmOqxJUaFd9RJX/Wt7&#10;cBKnpOy6l4evn/qz0i64Rn7h40jnkjMdOYp7eWGSRBHKILWDRLcgBj/Z9qEyR0hlC0PqOm2pgaNd&#10;MdWpWCKMytHokXWU9cXAuw9N7fQC3t/pMaefTdqQC6fcFS7RrHIB+9Gy6TNOrLyt7A6Tp4sfeuqk&#10;qBUU6jeQiYTRoQ6w+izqXjDDxovquguSWYm97n6e3o/h6oOoYTyz00dSoJ1DyRKF1eBP3D6YxckA&#10;6Rxb251o1qPTrLmqqWgSZoGelChqamE8UbSxGX6h4tJAJU/QXsOACLk3RdR6pK5VcefQP1oWWpYS&#10;WLKPJpiYAoCLlYyfqw5J/pf6D2q6RdYnRFVIyyFV1aQQuuIPy3kY/UWt/j7317rox2Or7lpzHph0&#10;yIBaMKAgYt/tJ0gf0A9+691kp/t9UsWmVlMg8bDS6+RhpSP/AFmJuSeL2Hv3XulGYWp6No2Z2WMh&#10;2kikBIj/AFR3ZgCpDfi5H9fevPqg+M9NK5BkZZhIqosawNGpcJNYkl5C39Be1jz9QR72KefVqClO&#10;pkdUZpHIWySKhiQHVIx1FZALjgX9J1ccD6n3s6fLrQUDPURojHMVETzAiNXhDC0Kn9xnKjkf04/3&#10;u/vwYjh1bpzpvt5GkhSN4JKloTCGZWDsQTEui1mv/ZBJP9feqGletMaDHSrpGbDwwySmOVKkvNUH&#10;WAIhq8axyKvCE2H+x/w9+Vipr0wwL9NlZk6etrBJF5tKTEwIwQ6j+uREQC9gb8jnj/YDRJJqethS&#10;B1whihmZFLLLqlLGJQzAOG/bXVYAhW5f/X/r7908OA6UmMxqwSTqxeYCRUjjjiilfTIbSGRJrGQW&#10;OoXZbD8Gwt7qjEE0PSud6Gix07TxxyVKvPGop1ujlmtHKdQs0QI/TpFtRsTp9+HTRDMaDoMK+rp2&#10;efTNGXnltIDoHCgLJbj9s2IVSPoTe3v1PPpQMCnUf7mBpAEqEWKKRfGoSMCTwApdCRdATqH+1fW3&#10;9N9b6bK3O1lVA0UaRGFFPiMI0zBC3p0qwA9VgWH4Nh79pNK9aAA4dJgzyObrIzSPoDOygpYqBJFY&#10;fRQePfut9So0SNVeRUkifn06VYSRtpCN+QB9eB9D9ffuvdTwstnhlMAYkyalijMbo6BVjlltygIB&#10;Yg3Jvf8Aqfde6gWlLSxxBYi0N2dwWLLYBSJCNVyb8A/T37rxFcdOdPEjwMySoYwynSHIP7ahUb1A&#10;BQGvbT/seffuvdQZql5UMoj8MiWEcb3ljZYrBJGH4JFy3+Jv7914iuD1wV5fuPKxjk9ayiQIulAw&#10;sFgRb/1vf+nv3Xus5KGR4ro6PGA0UwQsq39UasRZSb3W304/1z4U8+vdZ4ipiCqkJYBRHFMniDNY&#10;tKHcXDFbFiD9SR/rDZ0+XXuvaRNSu8FKIzJUMGEH6CY1uHp2a2mxBJJBBANveuvdZ3SOnLFgY5Hp&#10;1WadZfL5YJUGoeIgi97XJF+ePz7917rN5nCoY3icy+OO4KKG/av5Jhbgi1l9INr359+691xDFniS&#10;VYgXilASKPXEJBcoNR/BIJJuTa309+691iggY+SGNRI8qWfSpUBxYuug/X/Fvz78Mde6zSTytxIq&#10;RrEscEDRRosd0YKFKkcgL9Wtc+/de6nGNNT+KPTGQQGjcO0ZK6rR6ubNb6/U/wCNvfuvdR4TeRWg&#10;Y+VVk8ZkjU6VHE0cryfpY/QE2IHP5v7917rwlZjpgutgBPovPGzK4txILBgL6Bq5/HvwFTTqjLXP&#10;U+ojoXEcyGWnkqZWj1HSoZremNiR9SR+q/PA97IZceXVTqAoeHXTQPAmvyBgfGZYpFKqJACyOAwu&#10;nIF0/P191JJ49V65/cRnyS6Qhqms5jiZvOFQFZICbgKLta/P096691mEkTaJFKeLxJHrS9pHX0+A&#10;IPUt/wDaeCeffuvdZYELTIUSKJVDl5ZUuziNQYyNYYBQSQF/BPHv3Xus8LGOS6lWDtE5cSlyym3D&#10;t+FLW1KtiLn8e7p8Q68OnWnDIiRj1RqrqGWKzeaV9Kh/oCrc3Zib/wCA9vMaKT00wrJT/Vw6XeCr&#10;zCaen8rNPIVgVg5DqijSY9bcLGATxcAeniwv7qh8umz0ZvbUqV+H+zB8dXjTBJHG1QNA8suqWoMo&#10;B8kiekaTzpBsAB7YueFOm2WoIHn1szfywOyY81saXA1Mi4+ow8M1LUY9oyqUTUsQihlrJeBIJwqT&#10;XH0DWPuNd3P0shRuDEkfn0aWiKbAqOIPRu+3KuSSpmo1jnkpzFAzyNSFpKOaKwhotfNp4VCPGw+q&#10;kj3H+6FTJVf9X+rPSNE/Up6dFW3ERPMKRKmaOaCRVq1ajinPgqYfLHVUjT8RxqQQ8d2DahxquPYT&#10;uVJr59KxgU6DI10uPq6R1ozKaqWtjkklQg02iHSIDOLDW7/uBCFsT9DYj2mjrStf9Xr/AJOnRESM&#10;dCvtXsSTDpSVMgr4o5/2Xq6cRQrTtBAKKSStlogGLCEkKkPIDEFedXs7stza2NPLpNPY6wTTqxrq&#10;DuKmqsXQxffpV000MYxjQurFKZH1FJBOg+2K8KoqBqYH9X5I2suYbc/EeiZBPFIY3WgHn0Y47mxj&#10;p9xJX09GiVRNLGKiFaqpm8euGlilkukh1aSx1kE/Uj2cnd7Rk1ah0tpgE9B1lsxTUlKtTV1EEccZ&#10;lCoyB44mqbyM8VudVgqoD9Tze3PsPbpfweEzFh17omfZm6aVMdUTFaavEsVTK9YjOsCzxFmionib&#10;6BW1OFAOpjccj3CHMFylwWCn/VXp8wuaGlOq2dx1Uqz1w1A5GBquSWH1CnOUqWArRXSyKAqyIPLT&#10;sq/6gEDT7D9stQCeB8/Og4FaeQ8+lapRMdBvkMy81XJCY5qpaKms9YF8Eby2MlNBTJoDRhhZhJEj&#10;GQx8gCx9m8UaqKmgqeH+U04+lDwr14g8T0/bU3vW7fnkNJXaIyaaomlpqqeCdHgVUb7qkUEhlIjC&#10;zs+phqU6VJ9r7eVoDrHnXj/k/njh6dJJ7cSGo6NbhO5pno4ZGRKSZIFkhCvSvBj4o19MlM0boFjc&#10;3VlSRyeVeMj2vj3po+J4f6vQH9tOkwjlXDDo5vxi7AO4N0xrkZQ0wpRUofJC0aLMpVMeWgCAxsNW&#10;lSt19I/r7EO08wapgpbj0luLRpmWTgB/q/w9XedeZekWigEb3UBAPTrtIyjyxo7fUKL6if6/4e5m&#10;2a5WWEGvRpBCI0p0YDFVcOtQxXktc34/ctqAt7FsRDCo6fb4cdCVg6uMOFFjYgC1gLD6H+vt7pro&#10;UqRw8SheeAOSeOb/AE9+690y5ePSjlgQeDcE8D6fT/D37r3XPbVLBKTLyfwSb3FvqP8AY/X37rQN&#10;elt4I+DYEcm4XgA8C/v3W+u44VjBtYXPB4IP+t/T37r3WQi1zc/S1vRxfge/de699eOdNwT6VPPv&#10;3W1rXHXQBJ5+n4Astv8AeL/7f3vq7afz6bcqwWklJsB43IvYgWFuSf8Aff096YgDH+r/AFf6vQNN&#10;8J6KdFtB8tlqyrq3sJaiQq0ZUXWSQ8MbXseRyBzf2lSLWxLcOr23ZFQefS5pdn4qm8bTvCi055X0&#10;ByPpdm/pz9L+1PYiHFOnCQOPQFfJHeuw9lbPrKjI1FMIKCnNbUoGVpBTUiF2JT/U3+uo8+wLzhuV&#10;lZWLLKQSeA9a9B/eJkZNI4kY60VPkdvOs3F2hv7ceMrMbBjs3unMZTESq8dIIYJaq1FrqRqvIo1r&#10;ICRdibke8eZIYLqbWEJwAcVBJqT+3/J0l2i3khtj4nEnoK8Vm0qY4zRzyRJKxp6SaEpTyqxRo6gZ&#10;Ezf5wyOpZIuSfqGAPtttvZSdag04+n5elOFRwOaV6PIwQQOnOtlmaOP76NK2ehpqa+TofJRVUEQY&#10;+GY44rqiqNJbSq3RjbUbj25HbIvwdoJODmv+2HEfbnp9lqKHpH5PI1bSSeKWKoqWWZKbzrrip/HB&#10;5JUyBsPLIF/dMaP+pyRwWX2ZQWcQoCKcK/P/AEvy8q/Lr2kVB9OgsyOZ+4FM0ry1Lx1KqlVTBQUi&#10;rY/LFj4hVL5JIC6sQZA4X+qiwJ7BAqYQACnD7MV9K58qevTqgcemWlqas6S0DR1C1FVJSiTX56qr&#10;RPGv3iggrpUF9BNmA4DDj2u0LWgyKCv2fLp5F8+l3tOtqaaWd4Kj7GmqJaanoqkeB6eSomOlQtKg&#10;TySIy2jZgCik6Sb+6uKZ8/Meg8vL09Dxz9ioBvDp0bHq/G52tqaeernrKiqq/uMW9OYFSkSOontM&#10;mPkUKysV4a4uSSdRt7UIVI7RjBGf8PTccbtX06PHs3ATUtPFRUc0vkaOojdacxpI8sACx1oqKlbo&#10;IisakqApbV/jY4hzn06VJGFFOlLPt+CrKIwyORyFQTNJF5FFFLlGcH76r0FCujS0i6HIZQVsAwAW&#10;i2Mgr060LE16wVO0qmhDTPTu0cckDZCJ20vWCUkRfb1NIqMQGtojdvSxX/Ui2/oZBxH59eRDWnSW&#10;h2g+KpZpo4MgJUeWFK2Z1qTU1JckJUQOyPEquWZ3jIu3Gsi4ChbcKO4U6MoUyB0FG8qKtxoqEVsr&#10;lGnSZaOgleiC0DyJqqYpNSp5BIpPAViqhNBvz7J75APTo2Ra0B4dAtPLVUU9OKGmiSijCy1E7TzL&#10;M/27LHUQvT1p/a8X1te+kHjn2GrgLUljny62wANOk9XVUVTM8lKftRi54p8ZTRXeOknkkJkFTT2E&#10;mmpvrjYuVAWxFvZFeADiK14/Mf7HRbc8ajpLVkqvNVVJrYKel8lo0CtLQ/w0uDLCIGu7CaX9pdIu&#10;iG/49k7gGgpn+Zb/AGPTokmoCSeHSahrCZXeFJRrqK6vqXi/dnSWH9top534tDGfEmqx9JH1t7oV&#10;AA1ACgAGMetQPmcn5npCTpOodP7JXV1PQVmThqBS+OWOhNXCIo6oAFse9RRylFFQp4p5QyarjUDa&#10;/toFVJWOmocaf8az6fLy6dbUy6m6UUEkqUsrTSvUVcdRUNLTUtV93XtNW2HhqqeSMy06g6mjkDeO&#10;/AYr78QKgUAFBmlBivniv5ivSlOlngafH1sZg++jrDSQvQvQ08HjylEtXIspq62KnB1QQlQqqoA+&#10;pa4IPu66geFK5r5HyoPt6MremnoaMU0jw0i10iSRCsMlMFjVZ6aSIi5EbKy+V1DOitf0nUCDf2IL&#10;QdgpjH5H/iuj6D4a9LKpo6NNDwlXpJWkpPDDIZ54qaVf8okkRyHkby8uoawBa1x7WkCnSg08ulLj&#10;8aZ5XppKiRqlkppaksqvRxLSoFpptLrfXoUWNi2r6249006sdWVa9LmfH+EpMarV9k61ENVVRh9U&#10;U0euWSmpAruWb0BLjjTx+fbMkAIqOnNA8ukNmMljaRolNfAZpKkUP3iVDN9orJ5iGnKyxfqAdhIF&#10;Cj0/UD2lS1kJJ01HTsUZJ6LT2TmcbHT5f7KvoIpGpRVZCt0zUFR9y6nxzKI9a6GuWlWyo5tq/SPZ&#10;la2jll1qaA8OnblgiY6rZ3Jm5a/MMXZJ66gJo6J6an881XUyS6UfyIWjWKZP3UYjjn1L+BitqIoq&#10;DAOTmn8vl0DLiQyOSTno0PQeEfKfbSzSJNB93SIMdLTwfZtUR12qaLISKAzTyogCqZCuqxN1PsP7&#10;mBUgD/PT5DyHR7s0IahPr1dP1NsWOlVAwjWB6p6mKJPAkEbTR+eNXkUG7qNRZL2BIA4PsINb0fHn&#10;68epBgUJEKDo8m0dvGKASxoLLokWBAtO1RMQP3vAq+g/Qj8G3+PtRFbhasvVp5uhyxVBFSo2uCNW&#10;lBDSARq8Vl51/UFDc+m9/wA8+zKFKJnoslcsePUmeGLlW0RKsbyESMhVmY2GuNwAQy8KvFre9uFA&#10;zw60NOOmCvZ1jUqwFyTEkcQZ3m0XdIoh+OfUp/pxx7St50630HGWpZirxlEpqmzJJKI0IMcvLPK8&#10;Y4AF0XR9PzwfZBeRagcZ6uTXh0H9TRGY2scfGLaGeFpxJMoEUbkgNcIouCVKi9yfZEYNRIIp1WgG&#10;ekRlMTAJWaqhqC7RyhKgaZWZYZPIpc/h2vq1W+hsDxb3Q2qasip62M9JyvpqVSfPTQxTzRtOVlhD&#10;yNO66Q07C50GPTYWtxb8e1MNsrUFMdOqDw8+mSsxEciio+7pUqaSOnnCpqSSn8Z8UlJFRygI97Kz&#10;EHj+ns0W3jU4HTsXxdJuvxyyx2hpKeKFaiUxtWT+SKeOoBkmqkplADO51WQ20nm9iAFkS92OnmFR&#10;QdJ2SkEY1NHEsiUzR1MtR4oacSVL/wCSSzPKL6nXhovVxp0829iGxHAfPoquRgnppmqYaGU6qikM&#10;h1zCsh+4hgWSSQIa60qrAGc6U8QLW+tuL+xrYGpA9Og7cjB6TtSJ6H7meRdBSWSSSUfbPSGOQs0m&#10;uqW15CxKFgAef6W9iyE/4OimQVwem+WSCihjrVpnopGpoqr7eD1pWJLJqrQI14aTSf27tq0pfSAf&#10;a+I049IHWtQekvl9xnFRSCJmH2sYaAPEmqTX66SDzP6p/H6rqo5uVv8Aj2ZwzqKA9FNwjAnT0GG5&#10;t8xVEdNBFXQViUcTZSqzVYgx0zpkBplo8eACNQChEQx8ED9IF/ZtFcJWnSAKy5Pl0WTee+DUVEsU&#10;VTBjK2vno6+OgaFjU1MdMzM1TVVZDQS6lJZlLkc829rGvo1FOlkcteHRYd0bkSRqyQ5YTSOjiPJV&#10;dHGchWy1NUQGMEBEkqodAjsAiIL2N9PsunuvEbt68w7ug3rc7kauVoUls80SQUEMj0088dVSET1c&#10;nkkAiYl0DAAggX5PPtOGDGrdbpQdDZ19WVFM8Uc9SsT04gq2r6gJKKhp/wDKJcUCgGuWZSX0+PRr&#10;W2oj2YxmgHTgXsJ9Oj5dbVdC0dE8MUE9GyyGWJQaE0kbob0lSw5AAZ/J9OfoLH2KbA4HVJIiwqej&#10;ZYDcyYnHCsgBqZGeKOtqEVaTINEWC08PjdQqi3Be3K6SefZ+boKKDomuRSo6UsW753URPW0U08wr&#10;KeiWRXeMoo4kUBbfsqG1StbWQBf34XYOD0g/LqQu66IqH8MVbRxMZZpoZGk8IjYI09OkJAEcjai0&#10;NwQxJ9QXm/1ajqjoWFKU6mQ70ip6h6i0lLUZCCL7XXVsEqYIFKMIaZQ5k0gqnjB8hJJ0gcjX1qen&#10;TfgN5dZ6feNRGJUqpzXPCs87UkUccj00rsY0mgpIj+mFRqtIS6nm2kcVa9QDHXvo5WzTrjLveSKW&#10;nXG1ApV86yxwTxpKzLHETUPk43JKrUHVpmh9J4FuD7bN+KdXWzkX59Qo95PMtMI3obI+SWonpUkl&#10;jNNEpebXEoLoVuUL2vzcMTx7Ty3qkcelSWjk8OpCbsxrSUEEMks7CEVSRil+5iTFtErGpEkR1KC3&#10;7cbMb/S4Hshu7sCtOHS5bYovT5/FqaaCSFEMkCcwNUM1P5Hjj80Ec8sK6liRmtKBdr2X2H5LzVg8&#10;OnRAx6gVNctdHA9Q1PFWsgWBEjA+xUFdEaAXZo9a6l8zFmJvYAe0MsgkOOlaRBFp08hlqYPGw88M&#10;VSHUw+RqJpY4AhhqfBbSwNncEkBSb2491Br1ulD11OheaqenyIBdIoaunpIo5YEhhj1JPSqQpgeR&#10;vTIEEhIOoi3vfXqdB3nadzTRvAFarimWbKVKRNWzmHR4zSw6kQa9ZEYNiQASFtf2+nw9WRFAx0Bd&#10;fhadoJhOI4BNT1NaZDUKJ4mAMNLPGkYFluTrkVLWJAF/bLNUnrdB0DeWoad44Kenx8EpnoxKkFDO&#10;tIzimctLlpqyUamLD0q45udNv6aHSyAUXplp2VVo6WoSvqqmrepS2PZamKgVIwDDVzKtiFXS6yL9&#10;Te4v730pX4uk9V40xK9QlN9tTmoiqVqxUafNT00Zp4okniDN5izAkabk3uTz7bc56cPSMWjmraeq&#10;WbEZCBAk2LFLCIhNPKsnmqGkNOQjk+ligBYW1AfX3qoBx1puHWaQyvW0eihrQmqOOCapVplqauCm&#10;+3NQ8oXxISwCBnF7AMNPv2eqY6g1FFJIYcjVw1cmNkgqYqqsqp5QaRqOQeOnkbUGlVSAq3uXPK/S&#10;3uwNOPVhpr00pTzVgoWlSgp5JGmoZfNVzxS1kKWmotclrkKulkvcg3Nx7sTTq5NOnamNZBUzZESR&#10;ZBKto4J5I9MdLUU0MZpqVxBMD62IIZyPUbXNxf22TU168Goa9OtDCaAqaqqWSGBayOssZoJ8aZQr&#10;PT1lQvpLyLpERTi3F/dH+Hp2IYr06aoZqWmjQ1kjSVM0EGRpwJFiinhGmjCkBnRbcMhsCDYge2D0&#10;pFOsdQKRqlYftYo4cc9OK00ul4aEMgammY1A1SOzfrVALkhbkD2258urAEmg6cUpI3mmlgmx9MJl&#10;lNZkPNVVdfCJCFpqEwupWOR7gaQmlQCbkW9tMQBnpQEAWnQ99XZCOOmjpoGikmoamepqIIYqmpxj&#10;xPGIp4JK03MbLq1xubIG4It9AjvMetq9GFpSlD0afaOcZJ8Z5IaYGNJlAQO0sFK3papaQKIykhYK&#10;dFl/17+wfKqmoHS6SMaft6On1RSPlZ+VgRLU0UcSRr5pI1/ZeRgPqUi0XI/2P59lTFVBB6D1+yxo&#10;VPVmWw8IVjpZGjCsqiGNhZbotkQ2P5Nrk/m/sx2m0YuHPQWkkLAjozmCpHjVNdjcKxvb6/i9vz7k&#10;ayUqvRfL5dCDRN47WtYG4sP7V7E39m8b6R00aUz0+CYix/w/A4559qfEbqnacA9S45CbH+v9OTz7&#10;sJSOtLUNTqQALc2PF/625t9Dx7v1fr3pX6f434A4+n49+6sGZcDrC7qGbVbT/rW5t7SSyEVp1Yux&#10;GeoUtZGn0/1wbIW/pbn2iaUefVQCxp01T5JUBuBzzf0nk/4j6e2TOlOrGMgV6TNdlYwDYE3Buv8A&#10;T/X9pWlQ5HTZanSWqMurBrXB/wAALGx/IH/E8+2meNuPTZNemKTIF2/UNP8AZXQBweRYfW3+J9s9&#10;pz1rHUiGts+llYhgCSB6TxxYED3bA6305GvRVtcKxsUU8X/skc+3g6gU8+vdYROrawQbXHF1sObm&#10;3ugzU9e66lqkEenSuqx/AN7G4uQPe9Bp16tM9MdXWLItroQWsUNrsBxwCLDi3091aMUr1WtTTpOV&#10;ytIuhSTf0rdf2zq/1gdRtce006VWg6oAtat0yVUSrTMXYKw+tgqnSv8AnCUUeoW459oGWnH/AFU6&#10;blppNOHQcZGqWWYBI42Gpg/IQ/ThQByb3HP9PbUcoLdvRXJpr8+oMUgsig3LuwUrGugAfXn8f74+&#10;1sb5z0yevI4uzAs/+cHqPLH9JA1fk2sf949uo1TQ9a6yxtZgG1AAM2k6QyoeSNVgDb/b+3VND14d&#10;ZS7Agl2iVlDgqRcj6gID9GA/I9ual6tUdcmqUC2LKmlwyNo4dW/SuoqSSR+oabe6mRR16vWJ5hGo&#10;dWmtck20MQhFjEhXgqf8QLe2mccSetAkGo67SrBkRVk1pGQwC6fqeArkXta39of63vQlUnj1cOwO&#10;epyVsjWVVX0sVjJA8h5ur2H4vxb8+7BgeHWzK3ljpZ4mrDsLlGtpX0n1BlF2sDxf/evayFzSh62s&#10;hNAehaw9YPoq3JAvfTx/qr2/N7+zy3fA6VgjSOl9QSGRlvwLiwABv+RzYf19maMSM8OlCKAK9KqP&#10;6KRY3X6/UXB5uv4HtQrACh6cB6d6d1HBIA4P4F7D8X/Hu4Kk56sD59OSlRZgQQDcWtzq+p49uhkA&#10;x05jrIrgc3HH9P8AH8ngf77/AGw2HBNB1uvUqOW9hf8ArYfk/wCP+t7cBUqfXr3XMyjj/bHm/wDs&#10;be9de6yQuCCAeL/g8n+vt1OHWj1JZubf7fi/+sLH3fr3WMy6SDcAjj+hAH5H/GvfutEVFOsbVei9&#10;yCSQbEjUf9a/vRoBXrWkDPTPV5NFLXbm/wCbfn8X/wCI9svMBw62SqjpL5DcaxagG0mx+oDAC3DA&#10;+0Mt1p49MvItK+nQW5LfCfcFJJdViRZWuTY2sqn/AIn2S3O7pCaMekfiF26S+R3xjI4Wlljq1Zf9&#10;SoIJJ/qALj/D2Wy7/baSWrjp1JdJ09AH2R2AajFVUdBTuhMZlWqdvEjLezAIRf1C45AsTf2Ft13o&#10;TxkRCn/F9GMIDuA3A9a7fzlqFOfggk+41ZFmNRSxT0sEM7SSeaKgSomUtpbSdWnjUB7VbE5kjLtx&#10;p0e2UaLKVHl1X9jkqpkado6jAtDHLLGldFSZryw0kJNPoenF4wFuoUR6iwFgRf2Iej8DH2dTQ0gN&#10;FU0+TpNFP9v+1NHJBkMiy/uMtWq6vQpPkRjp1WCm3v3Wz9teptIEc5Gojoa6maScUk9NDK01PLUy&#10;aZJKmSnayh2T/NSByV/K/n37rXT1WSO8UCwGShqIrUslQlSlSZRTjyp/DlmWwBv4y7G4JOkXv72B&#10;U0HT0Xn1gehkOMrRT0kjG8NTPjatjVGKogkBDY4yqDqvzf8AWQzD8e6kCtfMdbD1BPp1AyVTAZUj&#10;q49NHj4qcTI9RUJHQNL69E0y38jK41xJdXRwObe/AAcOtsVGDwPUG6VryJjxk65KaaDz1+SSjo69&#10;1HrVaarKqCYSATri5PAc8+/AAGo6batO34eocxNZVvVNEWqaWrmDx/biuytRMI/2qg0NOuoya7Sh&#10;izoP6AH3YVGeqElvy6Q+bFRT0yU0MVL5kZn0+KnpqWaZh9xDPIzKS9RwyuvGgcXA49uLSmo9a+Q6&#10;RFRReCTErHBUGMRVsfgmk16shk47zVk7zn1iAH9tAvpAFjb3evp1WnDpurKQSSxJTxS5eZ4ZIa4w&#10;KtLHD4IxC8i08gVJXiW5WJV541H3r+XW+kpVUdHJSVlZQznIVQXwNIqSY0wu84jop5KtF8KmJheS&#10;JOWLaWNj7156Tgf4erKFKluklXARfaR5SlxriOqralVjmWnqXEUYnWplrKb9uS0nJLfRmK+oX9+I&#10;ydFfz6eHAF/9n/V/sdJippamMSmtpHkrq7TUGpp59aEzASRq89SpVYXtafSFUN9D7tg8OHVyMcKN&#10;x/1f5eg5r9MktVLR+WWoWnd8vHOlOg81PNpallicDXDEhAjEbsDw68kj24MceHl00flx8/8AV6dM&#10;lYZlkFV9jFUwyjywqqTQyrFpCrKKiMn02HoRU06T9Pz7tjgOqEH06M98cJ5IM1rhmMWVmyeNXHmu&#10;iRwrUcwq6qKGdgVaF4SEaFvqCbc+w/vIWgI4Dj/s9VFA1Rx62O+pnMu0maCaQwLS66VIqZoIJFju&#10;I6eEaSVEZcjWWAdQv9D7LLcExUPp0rifz6VdEsNM9QSElgikQLA0K1GiqYcxKYwW13u972K8G3ts&#10;ihp0aJ8I6d62FZS0rKdUouxAiqKaVYY/8phVkIsQtlZDqC/kXHtJOFOOlduaN0iKzCwpJHIKFZUh&#10;jWpMcolpaV6MuXaBWf1XFwzDSVYAWHstmizXo+glGmnn1H/hKSP5TNR0dT9vI0tQToqKeFk00qpT&#10;JoU+Rf27lBf+t/af6YNkdKPGNOp2Np4aWllFPUSx0lNTqgZ9LpMan9uVWlpwCWbkFubX/wAL+7GE&#10;qvTTMCQOniCGOOKPyK1PGRDI4SNJ6qWn8mryPEws7N9DYH8m4I9tMvketdN9VVyw3FJAzpUSyxik&#10;llbzOAdcciNYEKBfUp5H+t78q+Q62KVz0H24M8uNSceBamREVyZZVFTS3OuGaGSBVV4i/DagpAJu&#10;D7OLLavH736aluljNB0CW7tzrj6OpkqUEFAPJUZiCSp11UtII71U0dMqq9RAhI0yAAixvq9jLbNo&#10;bUFVa9Fd3eqEqeiM9k9p1hSojljo6AS+RKOGiaWKqyMIkSrx9TV1UBhZVmHrHjLlLg+MWPuWuXuV&#10;GvHAC1p8ug7c3ihDU0/1Y6Jhv7elRUq8sVQaOgjeoqo8jTVUVaYWRBLVSQ1NAsdTLPqUK3mVtXp8&#10;gA9zzyryWsMoCpWvnxpTJpTNcf58dAffd6EEBZTpAB8/9Veihbg7OmeWtkpmEkkn+UwDxRyL50/c&#10;+9rUhcSJMpF2Abn+lre8iNk5Nt41DSrx7qU9M1IGQR1jnzH7jMjvFbNqfIGa5OB9g/ydBXNkspWL&#10;JWz1sU/mK1tXW3CzRtUeiOZdIIK2Nl0+oW9RB49yJa2kcES+HSlAS2ePkfSnp5+vUO326X1+7vO/&#10;cWNVHlwAB88fKvH16bKWAyrUNoV2jVdRikFMj0xOqRYmHK6jZ2k5JIA4v7UxQg6gaN5Ag6RQ+npX&#10;iT6joplk0qAKgede4g8BUcDTgBwH7ev/17i9rxUMgQpRpKXdEmqHNjEWazu9PYDyBr+q5H1sPqfZ&#10;XFbI57l6WyyMorXoaMRiqJo2dfEy6lsV8nmSNHAt+9pDD6EFeB/T8+1q20YFAvSE3JBOenuTFU0t&#10;0jWGe8jIkpkRXDGTUfLGqqbj/U/kfX/G4tV9OqG6NOPTbPjIlZlikpYCToHjJjASD/OoYUstg1tJ&#10;BvweD7UJbL6deMppU9JSqxcASWKJ2EjPFE9Q73YyrwXeNrtZhdRp544HtYtotK9J3lUjPTVJjKWp&#10;jdTTQ+VwRHIp1mS6WaN3IGoWF+ALe3RBQ1HSZmHTJ/duSZv3QCxieBTHE8RRH4aRfKADdbBin4+n&#10;t3wz5dM6EGT1IxWImows0uswi9LA8MmqSBUa6ToCimIFwQvo1EH8j226fhPV100ovS2jx0Rh/wAs&#10;p442fyVOlgRCahP0fc2uJSV+oLAXIPHI9pzEK9bp1iegQ2uxlNRJ53vMHdBotFMjKEsUbVoH0/Fz&#10;9ffjGAMdep0qcRkLs7pTelGWMNJK0c5KjTIiAcl4wAPoR/j7djGkdJWGSPn0JlBXeI3lj0kPHOih&#10;0mdCw0rqIBHqYauf6e1ETCuk9aKeZHS9oK4fty2ul2DrcXJcaw9gP6kj8e1gI8ummFDTpzE+tFB5&#10;Uv6kFitxdV+oPJ+hFx/xA31WorTpunmVbvpVL6tAKltLP9VsBwxtYH6C1/8AAXVqCh690yVNQgDg&#10;qxNlaIta/DGwIUD0seA9vpf3t2UinVSCR0HWcrRadireBVcy6VWNEmI0vKC3CC5AYL9SQbc+05lV&#10;RT16ooJNOgD3KR4ZFhWPT4YzTRQhPMFVrWu4BZrN+nkNc2+nKCaQEdGECDVXotW9Kb7sPTpTTJDD&#10;I323gZGe4dZJ5Kpf1MOEBf6tawFh7K37SSejKhYD06ZcNTjHzVCwQyUqVdF44oZFjeIRQyhpHdZV&#10;BQqx9IJ9X9R9BoMCKjrXh5z0JFO7FdVQsUMwJMUzyaEk9KiOSSE3VgyENpBIDC54v79qK9PBSeHl&#10;1NJH3FIgkiRg37oY+dIoynkt5ZBqKsAWZFBC3sLXsNlmPE9bKmmehP2dTmo8ZcSmFJPEJY6eMabH&#10;VHFPM4PoLGMjRdfofzYeL6Uzw6ZPe1OhzxVKsIhj8iuXCtJHTJEirZSFMtwPTYaTbni6+05bUajp&#10;VGgUdOCBLSeJUmsZUaN0aFtDm76pWHocgBbWA/p9T7qenl4dJTJOFkVQmsR2HjZQGKPqWYFlAJUA&#10;Dgi1zfj2jcVFOl0PwdImux1JIWhaGnjiWnYSEw3EULvoZPG3L3N9HJB9pwxjNP8AV/l6fKiT7egB&#10;7AxU+LanmpDS+GVXkMTgJMZZiWXSTcKQ4vpAtYqPbmrt1D/V/L/V/h2iUUr0XfLZSOGOSczSSSaW&#10;jqMfWM8NS2qTxlpLgCT03BIU+lQAL+1MD1FSK9Muuem6ir6mtrIqPbiNl3arcpFQjIZGWaseL7eG&#10;FWo18hgQXA1Wuzeq1vZhFE8nwLx6Rz3dtaoTO4HRpuvvin3vvZ6RxtKDbuMrIkWtrtz0v8LBhuGc&#10;SY5tbl/r4mCEgXLc8BUlq2ukmB0Ry8wBjptYy/zpQftPRvtrfy29vVlb9/2BuzK5EN4guFwVPFQ0&#10;MaxcxMK6t8s7t+Cbg/0sOCpFvAvHPRfLc7xcn4xGD5AV/wAPR0+v/ij091/TRx7f2Jho5kUFshkq&#10;aPJ5KVlAtI9bWh3JvzwbX921xrhaDpImzxu2u4JkY8an/UB0P9DtegokEcMUMEYAvFDDHEhAXi4j&#10;AH+8e9eIOA6MIrK1gFEUDp8jx1HF+mJTbkEqv1ub+6szeXSpY0XgOpWlFsqhQLkcW+v+Huj/AA9X&#10;wOsLiOx4H4FiPzf6n/inu/Wj/LpvkVL2IB/1gfx+f+Ne9jHVCB1CMSWY+gDmwItcni5HPu4NemvD&#10;oa16jrSoSrcEgt/xQm3HvdfLptULCvUhIrKT6Sebc82HPvXTyLpHUyNSLAADgm30/wBY+6dX49Z2&#10;g8yMrDghgCf9a5tb3qtM9eK1FD0De9+vqXJhqmOBPMpZiNJPkuungD6Hngj2fbZurwHTXHRHuO2Q&#10;zAsB0VzcmzKTHq8S0708ZDamjhWRbryzurhlLHnlhf2OLPcTMKk9A+4s1iqAOgI3Dt95K1UKmWMM&#10;VaRhHG4llsnkVZ7fT6roHp5B49iO3mBQ+vRDcxktQDoMc7jqnHp44rGUVpefxFUIaHmq8vpXiTmz&#10;XI1Xt+Pa2Ng4/LotlGgafM9Ipq1qaVldfIjTwBxUAek04MgijhjAZluwP+BNufr7UrFqH29UR6Ch&#10;6SVfmpYMrXS+KWN3SKnYI4eRKdbxxhYBw5dr6j+CBfn2tS2Xw6dJ5HKy9KqDPao6aldpIqKnp1ij&#10;W7GUhDaabRAAo8pYkuzmw/23tK1qtSQOlQmNBXHSm27lp566RjUER0BmSOmVzXP44SJAmuSyqT9L&#10;BmFhew49pbm3TQARnpRFKTwPQz0G5pvOyR1SU0JEbzS6YbRoy2eqjlkALEEaWOnSB6QB7JnswR3L&#10;U9GUc0imgwOoub7QoMYY4I62SetqJIUjsBSrLPq0MKmRAX1G3KujLY3BH5tDtBcaitB16TctHYpz&#10;69c4N1bpyYX7SpFNFMx/YaVHaYOQvhvGp9bG55c8fj8+9tZ2cZ71yOtCe4lYFTg9CTSyTQeOSarZ&#10;Z1SNWEvpkER/RIYjcBx+m/5+vtDJDC1Qqjo0RDpFTnoTsPmpFhiWObWkTMpWFmkOrVpLJc/Qm9vZ&#10;HPaxlsjpXCW8j0pm3CacsTWVRst3i4LJbksFH0H4JF/adbNXwFHSsyOtTU9OGP7GxcUQNbNUwIze&#10;NJqiwSUj6Wa1iB9AWA/2P5bl2eY5QDrce6wR9jn5dPL7lx84jcVsamT91SykkIeFbQLmw/w4P9Pa&#10;YWci408Olf1ETjUD0mMvuXH0+pmrqHXcNHGCjmU/ptF/XUOCCL8X+g9r4LSWnwmnSCe6gRwrMPs6&#10;VW1sHTSIM1V08UJsGiaVVAEdvJrQG4ufrq1f4e0N7cuv+Loa9GVjZRMPq3Wh8usue7DxlDN9iKmI&#10;hCI3RZFbSzfpDN9P6e08G2TzfqUPTtxukKHwgR0l4tyUFXqkYPGmqSMGwClyv6FH6jf63+nswFrI&#10;gC9JPq42+z16DndOcoMhO2EpRHUVkgSIQRqutHdGCyvIBa4FjYnn6H6+xBZWrxx+O9QB0SX9zbzN&#10;9NHxOOlbgNlR4jFRpTMsUzRBp5YlRNcmm8rFLE83tZR9eePZbeX4nmIJqBw6WWm2LbQ9gpXpspIM&#10;1HX1KzSvOh1Ii6kjtEX0qWIseAL3t+eT79J4JjUgZ6pFHch/1DUdZM3moaFDAYwbokTuFV2Lk8CO&#10;EAkAf2ibcW5sPera1aXu6tPcLEMcekfjpf4jlfHJJDErMWhSMAhirBSvk/IAFwL8/wC8BfcJ4NvR&#10;ekEMniz+nQ3RxCnpWZSbKrcAAIGU8uqj/W/2/sLOQzVPQnVNKdMrTFnUmO97FBZQNX4ZlHHJ/p/v&#10;VvbyrRaHpL0JeIVYqJ5W0gEG6gGwJtdV/wBY8eyiepfSOjaH4KdIfcLlzLa0i2FvGCxXWfH5R9TY&#10;X5/1hb2Y2qjBPSKc1rToB9xtKIZKWGbxS1MsoKQMhkieI6onc2AKH0kj6D6n8ez+3CBtXp0SzhqU&#10;9egWzEcFFEyxqKesmdnjKKBG0o4dKu/MwkkP6l02UgiwHs0Ql/s6SlNH29V9fMrER5PrWs++kpoq&#10;yXIU9EJbQrDRpNMolqayQ+hVQAQoSbAkEG9j7EW1itF9cdMbmAbNa+p4dUpfLXOZHrPK9L7kw+4c&#10;rOlNhhXUMlLPJAlLUPWqaeaukGoTgOrCOnmGlUMWo3Q+9cxTtbSxzRVqKD5ft8+HSaxRZpWVvQfb&#10;1Zv8IPlBF2PhFo61KCHKw01NDX4+lnEcaNVWByFLpGmV5WY1LKv6VJFv6NbdfPuEXf8AECehFZW+&#10;iUonVCf8+Xa1HS92bU3HDRxw1WRwNWk8qOsn3aQZGWGnqZdP09JFPGfr4kQ/4mPfcCNRucEo4smf&#10;yJ6yH9r7iZZRGuc0+2pAI/OtOql+uqso1HMZAzRiIxxSKsRmDRhHpvM1gtmAViOPqT7iu+AEmONe&#10;usvszuDR/T3Bk1FQtFICl6qA0eo000YBWpUZJPTb2ezy5+gglCER00UbnSIfIxmv5Bbhgmskvax/&#10;A+oN7av09D5H/P1CH3zJZJL6ySSn6YCk6dNeJxTDUqe4cTWgwaHA+P2mLGGf7mWnhMFK7fZSeCop&#10;5op7vOlO6kXeNWELH6TqvFrEgnfgC5HHjx4cPPrDjYjRGJPp/sfn5D5gdWo9TxR1eTnkVpoitW9P&#10;nKOYhko5FpwsFTRy/V6dJggkaAtYs6m9xYCSgACoFPI+f+rj+XQ2iIrg+ZqP83y6tQ6WpK6gxlI8&#10;8kNEmRqKauqaN1Ehkd9T0TTVtiHaUMQq2uoS1hcey2YgNXp4qSK9G1o6mOaIFAqFYXaZp0tLDPqI&#10;dZWcf6r0IObC3+t7aEinpOABQDy6YfuIp1qKSB2CUzR08ySxuXMdV+xWT/byjSw/ULr/AKtTbj35&#10;WU8MdOaSOk/lZaaczSNTVkD0MjwxNJOY3SCNiY3hoohZzEPqt/p/hb2pRgRTquk16ScT06VcT1FP&#10;ULI8EbLWmoQrEZGLRNErXUEMQojMtwS1iDY+3Rjq5TGOhz6fzXnrytT9zGixpFUREGmnDx3p7VU7&#10;gM0khUOob6AfVtTH2a7fLpenQf3aHs6GPcoFQ6FePt5lp47NCsliNcCSggsS+svqsDH+QD7XXR1U&#10;PRNZ9pIPQSZqoakqq5mlWvaOVJGaEyGlpmhXQlNFJw+pVIjJUcM1zxb2UOSK9H8ABAoOgbyVXMJj&#10;I7rDVVNX54I44w9PNSxEt4xIosrMCBE5A5Ui3HtC9DluHRzGo0gnpmTKN93k0jSREpHjrKmOolR6&#10;z/KvUtElMPRIzMCtvyLH6Ee9af4eraR09bfyCVlPDVrI3mPmkkadAqiaVmjkjMgALBI11Rnngm49&#10;3TGP9X+r/V9rEq06dsnmJsbFbzsJGQTJFTRRU/iNzTrJAyhvJqQAtqUfXVcC3u5IHTIi1AkdJ990&#10;f5bDJKZJKaSmjWq85jllqmna8CcW8ayyKCsuk+P1D+0PdiS3VPDAx0x1W4jVR1QiCiWoo0jWlR2D&#10;wRw1GiWAZHQf3dQ8emREvHqKtc+7iM+fTsWGFOke+SjrJp4Vp6urnjilWnrsXDBTnwsgRJJ0X0u0&#10;XCr4mvZ2ubce3xGelWqor1m/jFVM1M8tHDDUqGkH2wWoWSmpRaeGrlUD0iwnmjsQLAKeD734P8/l&#10;1ZXzQdNrVFPX00kD0dLFTVNJP5j9tFNFUM8/nip0RTqiiUMH1KA62Xj2oii0cOrFiRTpurK5Gp6n&#10;F06tV1dPBTYqqikoRP8AaxUpHhmp5DokdmUuZXN2RtJ+ntdEmc9NMRw6S1DU5iklnFRW1c7SStST&#10;RU01MKSkhjmP26sEQyIqk+h2KsoUrY31e1wjUUPSd2JqPLoRqLLRnTHLBOBO0dCyNHAlTFEHVaim&#10;nVG9UXOpWV2A41fUgrI9GOkjqaHqdXNA1YlHNDOlPjw+RhNPTw+PGURvFLDMiBfTOWk1y6tLDSRa&#10;y2Uinn0kNaY6TU2Kggx9Q88r0qyNk3i8tO6VWOMVIRE1W7abp4LPGIlu7Ec2ABdCgrjj1Sp1dNsK&#10;0D0sFNqhjp6qjirKd6iKNaitqF0iaerQtqaGUlllsAShIbke3wCAB1Yaq54dN89TQ01atEUd6uoo&#10;y+Lgov3YpsYrXCtJMD6YlBjIbm4Cj+vu3bTp1dNM5PQfVmQV2qRPRU84SOeoq40nOPq5KV5ClXJU&#10;add4yoXxjWOeSQPbWoV/1f6v9X5l/QWwB0Gua3CBStSUcyww0lRj3qaCCKlYvUV1Rcmljs6r5ltI&#10;rI5DXIZkNz7c1nA6fVCiaj/PoLs1vOhgGQcaq58jULDqgkL4dWp5ipTKytHN4/IrGJ1eJw5VyJL2&#10;Ptl2FNPVgSo8/wDCM/kadARkqp85TRSVOQanpHaoxtLJSSJ4KdKGZ/BJDJZjLUUxvKBEV1EhRb6e&#10;2aAZHTQUuBmnEf56YOR+VegU3niakY2AVVSrOZainpYi1P8AdJRmD7iJqGFxoSeYp+47OzIG4Ktf&#10;3uEjUSB1Z7Zio1H5epp8h8/PJp0VTM4DJ5mrFHJFPN9zIqHxR/cOuWA1zeWRlUIZB4VlBBta4Ngf&#10;a1mRKEdFD2zyuYwCT+3P+Spp9nRp+leiKnMVcSOjxFaehqCMjGEqXqRUK8njcakiCSFQVtZ1tcED&#10;2R31+ka0HH+XQm2/Z0AHiHNBWv8Aqx6fPqwTPdO0uI25K+Tx8NVUQUsDU5EtK8cuN0PTmGWmkBhm&#10;0Fna4GpVDCwsvsPtcyLRift6ETW0JXSwrQdFxyG06emyGNwkdWaA09HUCKlp8bHTtSohaN3nyjBx&#10;RQ+QlVnF3siFSNRvv6o6S9K/n/k6RvaxhlQGmPTy/wBN5Dow/V/2kYagozFFJTgQU8axCveorVtT&#10;UhmragMFI1kSOEs5UkfUeyC878nP+T8v5dGkACLQGn+X/V6+fRgNvYlpqqWBGpXkjimgEwp0rIp6&#10;ejhIkMGMYkwu4YiUkpGipyge/spdagU6VLoAq3Hrjltt0ox1Q0lcaSMUYlx8rzGOcmhQxzQ4rIL6&#10;hZCitZ9NizFD73HqBB/1f4P9X+G7lWUgHoqO0K12zeeOPoZcfjfuKOkqFo4w08r00Min7qVl8nj0&#10;klkLi2lbW9msijSNXn5+nRUoq7accOH58evZr7nOUtZQywy0S1tRTVEdfEkKS0skszUrVUbpZHaV&#10;jrYMD+2R+efe0Ggg8etSCqEA9c5cXUw02QpUpMfPUSY55lpKpYK2mnlpR/wJgUqDDUM11WFv2yW4&#10;+g97BXVXhTH7fLprTnhx/OtPMfP5dANvtqKGV6WWdZQKYVADxz0gXIzAcCqVW0mGVQ0sPJV+L6QB&#10;7NbZSKNSv+r/AFZ9OmZgvwnGPs7vLI+fl69Fr3PVUIopq6jFVV01XB5aiomijaYVlhBkJKWpBaSn&#10;nQCNBBKgBLC3Bb2e2ynXQ+XCnp8+g1eqgQuO4H+XkaHypgU+degJy1ZTPSiCCBpaCOs89W1bVSO8&#10;cgGv7HHGIkgF3aScqCLODcAA+zpAa1Pn/qz/AJOgvOV4UqBxBOceQ/OpPXsfBHPJkYVEdDT1NDNN&#10;ppqlKwvJjQJaqGgt+0wqCxAI+iq6W9uU8/8AJ0noDqAoKg8DxpnHln5fPpdUtZHi6asyFSaeoJgm&#10;gok0ijTK0hhWSWlklUB1jgVUTSdTmzcm3u6ip0jy/wBX+z04H06i3z/PH+ToU+vdw11RHR1cstRG&#10;Ya6kSeOSnPkfwwCVkjlQBHH7iSOun9Cu3JHtZGO3T1eORmYHP2cPL+fl0cPGbYXK4ySX7eGmnngg&#10;i+zrJUp56jWFqI66MzBk0SNpaRuPQNA5BHtogVqejEKGBHr+3pp3B19S1NZBLTTV0tLVz02JqWpI&#10;/BJFl6Cj0x5E1f64tQYxUyPIFuE8gIce7Lp/D08UAyeGB+dOPQf5fYtE1RR06wtP5Eqq6lnrJ6d5&#10;klx1IQafKRwLxEsRMky60jJY6zrF/bDcTTqwKk935VOcDz+X8ugoqtgzU0lZCZp3hycz5DI0tG1P&#10;IEWWkMJiwNNAPt54HkOkuLFVsLjTq9tMp4/l/q+fSjw1GKmhyQM+X4aClP8Aiuk2dvy0oo1hV3pa&#10;6Sk8CVEsj1KVsUTSVJpWhS9TGCqRqUZgha120e2uqhACFWueHnnz8sjhT0z02x0VYa2mqTMKWN6O&#10;KqlapWeeHzwTCDzVMsZkaFUQKoBv62XUPqo3imevBW7WwBSuc5Ff2Yp0+PhKT7yCCCaeJ4SKaSSW&#10;89NC1criKlr5YUt5I9aupJ4Mlj6gLapXh14qA2lScf5a4P2eVfXpyxeDp6Z0jyVO4q5YMbDSxWna&#10;oqK3FMVpqY00Vw0DkBybjhla1gPeghOR1UKBhuJAH+8+vy/ydTa6mjpadoa7HJClbUxSRU4YV3lM&#10;7DTJjIgl6dCWK63Ca/WVYafdghr1V0AFHFKmvrX7B5dYvsUkz9PFE8k9XjqqpjeqngknxRaWmFNB&#10;UV01MFENQEZbyu7RrdidZAPvZQ6SfX/V+zppkBkGniONcj8/Toeet9uijy9KsAyVRjqSgq0o61Hp&#10;a1pMf5w2YNZkaf1NeNG+yQKPGSp5X6Fl4QEof9j8vTpLJDRhStM0PGuc1P8Ag6t16O27NS4ilrlp&#10;6aQpWU6yTzM4qIqSeqFTTxU9ixEKTq4he/pjKoRYAkmstc98oH4f9X+r516KN5dFt2B4kU/1f6uF&#10;Oj91nyi3NQVwxtOhhlpESCmWKMVMM+P16VammUWV1W17/wBLW/JkkOmAvoOofm2lncuzefDoetk9&#10;1boycaz1ddLGgkZJYPAE0OqaoigBsDpILWvb+nPuwBXur0mi2wF6aujL4Td+arUgNTUSqPHB5YlJ&#10;cCWTgwuGXUpvazA8c+3VNeJr0tazRKCvQn4qolcI0pd2VxIS5uCCuoA8Afnj+v8AvAVqgXq6xKvS&#10;+oLGx9L3YhQFAKhSGsSP68+99eYUPSqp0RSoOmzA/QkcNzf/AGJ9+6r05r+oDStuDbSBzbg3bj37&#10;r3XJbcj8km44tdfwf+Ne/de6yqVsBxpvf+hv/gPfuvdc7rx/hYC/9L8n37r3XMsoIB+o55Bt/sLf&#10;X37r3XIEfX8E3NxxwPpY/j+nv3Xuu9a25sNQFrm9lB5vf/iPfuvddiRQQDpsebj9NiPz7917rj5E&#10;v/iADwD9foD/AK3v3XuujMt7lgB/iSBcDn37r3WJp1H0YfnkfQX/AMf+I9+691heZVGnVcckA+nn&#10;+o9+691jae/5t9CBezE6frYfT37r3Uc1Kkcm4P8AW1gR+Dbj/b+/de68alL6dSf73pNr/Uiw/wBv&#10;7917rv7lAOCHuOTqBJvx+r8i/wBPemNBXr3XJaxSbLYnm/IHI/C/8b97691mWpW1zbk/0U/8g3X3&#10;7r3WX7hPoSFsbXA+p+gA/wBt7917rkapRp+hPF+RzYf2tX/Ee9E0FevdeFSpP1UXDH686jwb2/wv&#10;/sPdQ9TTr3WJqpQp5+n1QAGw/qPe3+Hr3WJqpQAQRb1ckcfT6Wbke2erdYnqxaylbWuLfX/Yf4Wt&#10;7916h6xmr54tzax/HI1G5Pv3XqHrgaoXJLAKb25BBNvxb/e/fut0PXA1qBRpZbj/AILYEjk2sD79&#10;Xr2nrG1egtZ4zYf1sSv5NyLH/bn34EefXtJ6xGvUfQ/2vUo5IAPpNx72Svl/q/n1rSesbZGNbkv/&#10;AEIs1wb2vcD/AIn3oUrnrdD1wfIxBiNSF9QAUEF/pxcD6f7D3skEf6v8/XtPWI5FV/x5s30A44IB&#10;HPvQPr17T1w/i0eoXdCAWuPr/rWv72SPL/V/Pren0/1fyH+r9g4/xeJQLycH6k6At78Akn8fn3Wv&#10;WtPXF81EhXVIiEi66ja4HNldQBY/jn37r2k9Y3ztOgIMqDkE3cNf88KePfiaCp63oNK06xNuWkGs&#10;mUAD+ot6P6kD6n+nuviDq3hNSvWBtyUfJEoewv6b8gj02U8X9+1r1YQsfLqG+6oLNdjZVLE/RlT6&#10;WKjgW968QdW8BusH964CSoYqyKSbtpAQ8g/7V/T/AGPvXiDqwt34+XWM7rjTTqABJuvqIBvwBwB9&#10;fevE+XW/pic16xtu7SWBjP8AgA+tdNrDyG1x/gOffvF+XXhbZ49dNutgqgalsPUZGXgv+kF1/wB4&#10;HHvXiHq30lfI9Q33dUC/pYhP13uXSw/UFfi351D6+9+Keriz6hSbqrL8P6RYlk/tMRfQFIsL8X59&#10;68RutiyHDqDJuatOi8xIBYMWZl0sTdSW+hB+g9tlj08tpGOPUCTP1JZz9wZCvNw11IIsSCv0sfrf&#10;n3WpPTgtE9OsRzNSvJcWtdnQsxWwFvSRb/ffXj3sE9XNqnr1y/i8zkqJieNXqkRWUL6jp/Fz/j73&#10;XrX06rk9ZY6+Y6NRGohkYekCxOo3AUBT9P6XP0P4HuteGnp1ISrILIX0AWLM93ZT/VWA/Tb6XJP+&#10;9D3VTEvl1JSYkKRqYsqteRltdvrqf6j8ce99MsoBp1lEpNzwp0lmFwChItfQ31t9R/hz/T34Eg1H&#10;WqDriHLAaPGedI1cMtzz+q/1/p/j7ugJavW6Dz6zxvyvF7gkqwDOCptezgXP9OPb3VGXzHDpygJt&#10;x9b6STpUFf1c6r+/dNN8a/n1LEyhQbEXACqEFww/ULkWIH9Tb3oiuD15/hPXBqlQQqn+0CWAJAsd&#10;Is1v9f6Ej224AyOmK/6v9Q/1f4OSyXjGm1vpfSj8Xuv0H1/F/wAf7yWGKjrWocOpWsAMp/p/qTe9&#10;zwPwf8T7QylMjr3UGpZiNdhYs4ANiOLarf7C/sObgAVp15GPl0xTVCq4VSPSwJvw6rbgqbC/PsJT&#10;EavXq+tiOsyTAo5JvfxjQoFi4NgQD9b35t7cjBZeqEgGnUeVg35AMWotdwLhv1Ecf7b/AB92ERY0&#10;PVWIIp0zVLxkXQKiqTG6llUlXH+7L3t9fWPx/sfaaeCgqR0w7D4ek1WzKSEHp0udRUGyAi6opI9R&#10;vzx+LewruKrTHl1QGmekbXVIKvIRGXCSBBo/TGTZpLEfUDkE/wCPuO9zyWJz6dPdBjnvGwaRBdkj&#10;N5baFllC2URqeGYcm30ueOfcYbtEuuoHlx9etas06BTNT/ayhZIJQWfUjRlnilMg8hDLyzafUrD+&#10;pP8AT2AtwjZDw6uDih4dBXm60syPHK88bhqeFCYljjWQlJKineQABlNlZRfUthYEey6AVJPTMhAz&#10;5dA3m5EpUkZpBE0k5jlmhkZ5pgG0qFEoUiORPUFJACsQCQbEwoSK9IHJBx1ywVXWPTSU89i5kieK&#10;GVI1lWWdi0L+WJSqH0gMHa4AB0gWPvwFRX068HPA+fQkUTQ1CSaJkVfDrLrTMivLCpYyVVa2kzIC&#10;HYnxi4tqPI92DFnFelaGoHUhhHVPT+Oo+4jqKOWF3ijZBGBzEVdrCwY35HF7A8e9yAkgDqx6gyhV&#10;+3NQphZUWSPwFljfwnxR01VYHwmwFwB6uT7oy6etdR56WEJ5WFShcSwims/7lOx1MjOoYBCxJMht&#10;cEA8j2ndAT17oLc7jKmaKqiqaMtqjtLGW8IiJqBUGn80SlSAAmgubC+oci3u6QMaMPLpp0rkdYMN&#10;i0jekLRwp++HqI4hUSGkdf3EpaqRwVl+qXJC6jb02592aAqMjrax6ePRn9pJGsPr1MkkTSgxuUUw&#10;uQKeNowt18jAj0gAD68E+0Zt65I6VxrRq9CpQ0Y0emKOmDx+CSKORQwUjXIqyqLAs5OpIyP9ewHu&#10;y2pYVpp+zpSnxDpSQ4+Gok0hZUc6BMsrLHFMUHjSN1sSGBuRYi9r8+3FgBwAR/l6Uipx1hq8VEY3&#10;AQOFLQwMoBDonDs6fRVubL/t/pb3pbUk1HTcq9ufLoPa/BqZ4R4oo0KgskEaOsjQtpaBna5HJ1Fj&#10;9eAPbzWDMRUV6KnQVIPSswWDijPjhQ24pTL5NcoiRRqDM1hb6heDxYf655t1o0ZpTj04qADpaxYp&#10;gU8hvyacvLGFZ1LcxOw9QVBwLrcWFuPZ2bd6cPl1YADh0rMbSqQGKM0CBolXQAfGT6VZdNmCkatd&#10;tRJB/Husdq+qpGOnhQjHTxNSqYfoSylQ8lgpjJHpH6dRW1gDx+T7vPCAteP+Tq4UkV6R2VoopNaO&#10;NLrG7OkRYlFJ/c8RQeom5IH5JBvYD2FNy0kFft6oEBz0zUGNijZbqDEI0MayoDUOF9TWawso+jKf&#10;wPrz7J4YFqD/AMX1ZUXJPl0DfdW5Ri8DWU4ajj8cDBnZgFcVbeinDn9JYnUf9pB9yz7d7C97uySy&#10;LUV6K9yuFijIPn1rg/KfsyTOZSvw/i+6noMhJWwxhEvFWPJ9pV4emqNLAEWKMQRpVtVwW99PPb3Z&#10;4dv2tGpQkDy6jvc9NxINB8uiCZSrxPgqcSlXVyxfcVMGOxxkfGxSGoLPBSUn651gDaphKjgG9m4t&#10;7kUlApT58OmIY3BDUx69A/XV01aGqRS1QnlqtRTEaalkr6N/ClRJRS/tqkDKiSmUqWU672JugL5p&#10;T/ix0bohVQMYB4/PPz6Yqqnakx6ajjo6asyEqOrOEZqqlAWmhnpkGkyuSzCVpWVVumkqQvunBdXr&#10;+3pQq6iOPD8v8H+r+ZDTdOSelgpqdJnVY6eeeoLsCtLPDGTJ4ZVCqBNLykQUKODpBuAlmlxQdP8A&#10;04YUOei5ZqrpsjHNJTU4poBIs8pljCuXcfuiCEA3BbUFT6fU834LnYN0aWsBiWjZ6QUc0n3nrj8z&#10;mXRHBKQySeRDpIU8AKeRf+v+HtPmtGz6dLtPbq8unWksxkEsASSw0RKQyF1YEpOlgSRe7W/P19uD&#10;qjcOlHT4950ETPTTwMpaWN57OppBqBWOPQ5YLwhBNubrax9uoKr02WA4mnURW+3laoklhLkMkNCs&#10;bmCojIsAupR6Wbggj1E3vx70QPiP7OvFdQ0nP+r/AFf6uDZVTUxWEhn8ixxxzIvreXVxIJCfSpRh&#10;wGJ4H149tkgnHV1SmB1Gjkk1lpgT5gVUoysfLCNesonoBsAFNrW966sesRRUJWMDUx8rQykO5b6m&#10;ORALf69uf6j3omgr17rtInVPLLKaZdMgKMUeOVibrdF4F1sL/wCseLD3vr3Td54y7rKjQnQRT2BJ&#10;HHLE2JLafTcH6+6jTqxx6daMqtevISWGhhM4RW1uAs8zItpELRixaxIW/wDS/wBfdutGMggevWOQ&#10;yRRzSwHxh3ZZw5LsVazK8kjDVa5JHP1Fvx7bq4qT1vw/4jjrEq08xjDAwy+RQzRyK0ZLn9tUZNQI&#10;/Go3H0JIPunHjx62VZMqcdZxEzRrDLIIwskksujkxovpT1MBpJsqm/Ja1ve2xRfTqmCCSc9Z/G9W&#10;AQzqY4zeNlWJww4mMagfV1t6Sef68e9AVNOq9ekXw0qALaJXX9CMGHoGgScH1KOAAPrfk/X3YrQV&#10;PVtJ06umyqBtKGpooZFAAjL6daW1MbKAbafpz9f9h7p1eMAgg9RVlCOzXefyQgp5RZSlv1xxsADY&#10;/jkEfUk+/dPdY1BnGgyRMZG1gswj0ELZk1qLhbXBIK3+g9+63127illWOGUogZAr6ryxSL6FYsVI&#10;Kr+VvcfUHj3omhA9evdczLL64hJGw9RMihDGpfmSUDSSQwtpJbgi1/fmrTt49e6b5PuHOmKbxSKp&#10;ZUIRfPDqKyBV+hv9TYk29sEMWoePVc9NkixuZCFMPiLEO1mDNpGiMf4/0I/1veqkCnT4wKdTaNjO&#10;fMroV06XqLIAlyLSL5LD63+g4F/6e9p8Y6aYUPT4soRxreHzRR+SRQWZnvxCyW4II5N7fTn8e1HW&#10;iNQoess8aJHpsVqJB5nnYIomIbVHdVNtC/QsP7X4/Pv3XiKkH06wzIZArmR5HClzKFUxhT6lcA2Z&#10;rLcrY/6/FvemGoU630xCNBJUSU07tDKwCBkOoKFFyqMLFiNQP9L/AOx9p2FDTpziQetn/wD4T19z&#10;5HAby3ZsOaqZqPIPS5CGjnYimxK0NU7zV5Y+m5Gn0X9QYW51ewrvVqovFmTzFOjnYLQ3lzLEDnSD&#10;T9vW6/j8nHmKBpVclpFUSKCrmEhr3FhazD1Fb/nj+ntEJFYFT1e4tntptDjpHVVFFNlFU06yrIjv&#10;pKhmi0NqjYqfq4BW3+I/w9omVdeOnjIQlR0+VtLD4lKxr40RHWxaKNtK6GjkdPzYG34BFvbsigAA&#10;9Jw5Br69IDPbfgeGQiNmqDCZ40QFoZoG5CSxAfoVf7IBIZm0nn3VLcMppk9PRTsh6J/23slMhDMD&#10;FQiWJ4ZjBSlYqieSMiohSsIUsdKagUX6qTqYfT2S31nIDUdCiw3Pw10k9Gg60wrps+BZkR/vUDaQ&#10;8Mpbwx6ZIQhVU8Ua/txDTqFr2+ns8sLX/FwG49EW5Xmu5Lr0nd7YSjhpZNMZFKirUqwlk0o4YU8K&#10;MsotIoNvSoDEXvwfep7TPDq9re0P2dEW7b23LQ5gZeOo1qhhrK9CwSGpNNMr3ClADHFGdECWDekg&#10;XIv7DlzaSR1I4dCKC88dKHo2nVWXpMptvGiBaWpaKmjhngopU9X7LQiUoBa6jkA29RP59iHaCDb6&#10;RxHRHuauslR8ugj7v2/48eaykR2poMjA/hYgKsS3gqJaiaUelw2gogBF1t9Avst3qAKNQ6WbRKS+&#10;k+vVI3yi3LQ7FxOWmrEpI6+XJx1c8ay0sFbBVxzvDR19QlnLQOZPVIEKxvpJ+rElm3xF5B1JUMLL&#10;bmZxgH8/TPVA+Q7A35htzZXJbUy7UqZeslxSU8NBAzTFZzIgpYn1ePSD65IglrnSRc3GqwxeGA44&#10;dBkyTJKWgOGNKBa8D5eXnxx0cbYNH8i+6dvU2Az8ubG2pZ4aOaKabIu9VDHOlTVUNI1YZZGV15RU&#10;VY7rYuFHstmaCKXGfP7Oju3td0vIvDmBWOtDj9v2/YP29HO2H0dtzq6rjy0lHPUZd3okmzdTRQoK&#10;dKcGZ8NGsDaoHYRks9OjsxPqtflhpnl4nHp/l6PLWxt7BtSKC2AWpnHlwoPy/wBgT9z5yv3FlKB6&#10;2jFDFnDlahvFO7TKEivRRU8aC5vqZwCFJYBmHtvSOI49WlYu4dhg1/l1wpYIoJzT46I5CsykimOG&#10;Rf8AJ5sZj4NdQleLmBXWXhyvOvV/re2yp4npolSaLkn/AAf569KOhFXHSxR0/wBrI+XmqqUY94/u&#10;ayqysieVycpCG1JpQ+nSosVLNx7boAaDy6oQR9vpx/n5/wCr06Tm6qbL1EdIlHWxGnlUPLRSwRVF&#10;WiBPGDFUM6xU6Bw5IiJkUKGkQ2967K/PpvOAvDz8/wDYH2jh1P6g3JPBuGtoJDTSsIIp6Y7gmmXF&#10;pHSSNMDRyUqo0s0cyyvFIERXiJWa40e2pRU06ciNGI9fX0+Xr9tBjoze52qJ6app4axg1LT0dc8f&#10;kRmR1QqrF62NnkEjNqgQhIygGoXHtiMZIPVnFf8AVjoG5KV6itqJZ6ygz324lzFDDVaYaJKWJlin&#10;noZKXQ7lCRHIkLAlefHpW5VL9nScjNWOR/qx0k8hiXirIqFIJjS10FbV0dMsEEgirEn1y4coulXX&#10;RqRJJNRII4936YkHdT1/1Ux6/PoMcrlKWsp4Dj6akQs2Qq4aWohp6F6espHEElKlRTr4j9zK7Roj&#10;2IaNvx7dAoTXh0mY6hRcn0+z/P0kKsyV9VWUVVSU1PWQxwU0EdYqTRTU8pWWiMgiDaHWT0RNyWUg&#10;AfX3cADh02fMU/1f6sdCTtrEnF46gnq48lSVcaiKJoMYs2RlDz+lZYIZApWNQqGQWDDT6Swt7ZJq&#10;a9OqtF7h/L/D0KlDWzU9TjpJPtvBPTzDF0xjjpqulQ6Y0zVXPMDH5WVAPtZW8hBLcFF9pSamvT4p&#10;Uf5v5/7HHrLlNxUTYCoNRJSR00c9Zj8xqpJ4zWwFlkgp6SSVS6BmGoBfS1voOW96NfLqxNMny6AX&#10;eFbjZ6oJDi6/zYhl1Msz09BI1UBO8saSAvNKpDWalYqoPquCT79Ep4nz6ZcoTQA49MdBhXCZJTVo&#10;9Tj3u7NHg5nrZIpqoLM9RV0gXQXkusbKgsg9R5b28VXhSv8ApukzLQ1rT7M/nT16CPO5CmkyVG80&#10;OHZRU1yLLJ+xVPTk3FfVfaDxtUkFqciG5JsfoPbqxkIckcMf5vl0XTMury/b/M/Pjw6C7cwjqH8U&#10;NfTwPDCEq41dIK0uHMVOYJzdI7sxmkDfqFja/wBFduhUUIPSKULXSpGPLgfy6DDKz/w11p5oXpay&#10;NoKunerjaVdQJdC9XHfQ8vOgFzE6gjSCbAwijVjVeHn5fy6L5jowcHoOZZppaeRBJ4pVnciVURZG&#10;qpZDrET21rrDDygSMFB4v9PazQBTH/FdFpaoz6/z/wBnprrCIzVqzQTU8EeuqeDxwClMQAnpmp54&#10;7Swhm1aYyAxPFm59uoPXph8cOHr/AJOmpKulmq5MoRBFVVlNB4JIaGVqfTj/ANsxwU8t2V7XclRY&#10;EH6jn3enbQ/6vt6Z7fi9emimgqV1yQH7h40mk+5V1RalZJdZmSFgQwCsDLGeb8/S/u3Z1UA5I6nw&#10;+VXjSiYrS+szLoVYI53h0yfsMDw5N7Lx+R9PejWnd1cU/D1yoIJ6d1jp7XnH2UZqNFTCqlvJUyPF&#10;b0A/qT1fUAAc+6tp8urKG/1Z6c2xrCcmn86GKKR6e6epZpR45JGdtSyl4+PIFuSORe3vVR59OeHT&#10;A8uHWWGBp0WJMZFFBG0Kxwtokiq3ogEq6qeJAAGmIJdrm9lvx7qe3ga9WA1cRTrqKmjfyzxSRMFq&#10;J4o0kZoFSqc6oIayR1Gt4tT+No39Po4HvTHFOthADUdQqmtLSmOeBJoJGaFIEqoYHepgi8UVUKyI&#10;ANKWARbEg/nk3OwuOvF/Ij/V6/b0h6/RHQrogVTCRoaCVlcz07lqoMi6SFUEamZfUxJBH0LiAE56&#10;RyhaYH/F/wCr+fSQrIoUjs4TzNZpVExZY1ZiYjZjfXzpF+b+1SDNekUmkfaem+XSiyqYIFZJQxIN&#10;0iVk4aVRcG4+tvxb270nYkDHUCRmWONQxEagK6oFuyrcksHuSCSXKiw/1vr7tGDq6pRhx8+o1S2m&#10;ng/ye8mkRrLCmiWS5veNl/Kjkgm5vwfb/WunLGQ19EDVxPTuSWhSZ1TWJWHkdYRJa5CkFrA8/QH3&#10;XUhP2deFPLpD7lqZTM9nWaRpCZeBKBNb1mTVpAf8hh/xNiqiGK9I5TVz0hWiV/VMmplVp4GlQIzg&#10;DUpYAj8izcc+3umuojLHcrq1KpSSRCoDkufUISR9B+Dbj37r3XNisYswklsdSiyhSF5QE6eeL3v9&#10;P9Y+/de6y00TxyARQ+NljeVYmZFaRD6y0kh/oP08j37r3T7V1KtTQen1tE0TMVVY2diGa4B+gt9F&#10;v/X3sqV49UTz6TwcIZnkuSyizx/Q6OER78i445/43711frpnYEFFVfGP3onj0B3HMiuw+pIFyLfi&#10;9/fqGlevdZ4p2Z1MgS8sKgOhu5aRv1ygckW4IP049+Bpkde6EHb8WPiBErpJKZrCSAqBEf1K661s&#10;w4FivI592D57uHVW4dR9yVdFOft6IzmN3BmkSJVp55A3KXW3j/BueT782kmq9VUZr0yxUSRI1PIw&#10;BTXIr0ysJIZZLFY4r2JvyDax/NvwKHrT8epMTtQgoGSB447GkTkNITcai66iWPLf4+/dODgOnnH5&#10;SWoqI0I1TIbl40Okzqp1KifU8fQggce/dUZeJ6mZGuXyL5WYFoS+m2qOJLAtF9DdQRxf9Ngb8e/d&#10;eRfPpEV8b1EkZiFyZFQRQKut9PqlDMwsxt9L+99OdQpHhaRYYoUkMsmhtYVbyp6T9f7PHAH+w9+6&#10;91DqnDhy6K6ROREAREdKfrVSgBYkjgH3rr3XUcMMiRN6lEgYiRjawXlgwRQFvwFJ97691OhSFIdS&#10;xB2WJmV1YAJwEDWQEkD8/wBPfs06910zSSQIs0UIMQBEi2CurCyxyIgtz9Wt9fz/AI7KlSOqn4h1&#10;IanEqU5H7zGMFo2cRCKT6BI4zxZeb397z+KtOrdRZ4Vp3YKWESIRI6OJE1j6QWAsSWJ1E/T3rPlw&#10;691xR4ogZIyvqV4zGqrZSePK5Isb3a/vXXuuQDFY4/GGXxgCMHxTST6wEKAfWwsrA/19+691zYRp&#10;c6VD2vMGjUgECxX6EcC3Nvr7917qeJY6fwwFxTBhqVpESUXb1Bm1C6E/Utce/de6wVLqfKVjaBbx&#10;+CTWsj3DkFYXTjSeST9bH3sAnA69jz660GeRxOELq+umiGtRHqWzOWAsVYfUG1vfipGT17qRphYt&#10;FTqdbKYWpHWJvXAha629VrXIIOn/ABv7117rFTStaKSMRv5GMZZlLlbC7IqgGxK8e/de6co/876W&#10;hVk1C0gZbOfVZQo9Vh9Bf37r3XF0DlTF4/1N6HlVLkenR/hqPP8AvHv3XuuokK3jdUiEaeQNGVa8&#10;hspUH9TW/offuvdc2qllQwxRoykI5jKESHQQoVyP8OQbce/EEceqE91eszU8LVEEfkkaHQzyBDHZ&#10;pPqp1Cx+tiCV/wB4966oDQHrzMoqJVETuVjRVAiRZ2AHqfQ911D+tuRz9ffut0FK1z1IUqYFaMfc&#10;szkyCY6VjUC2h2P0Yfm/+w966r1mOqGn/sOXIUpEwbTCx9K6AvBve3PH1/wHuvdcA9npYV0CMB3Y&#10;wi7ar6UCvYjk21G3v3XusmgNUxeTTq/eTS2l108limm3rI44B45/HvfXusgSSZomVQXVudSrqjVW&#10;tG0SC13tcWH0/qT73inz60aUz0oqTQ8karcRuPBIQi3KK1tTRSAWAtYEni97+/CvTTaPLpTYhfJk&#10;D+zFMiTHSWkSkp9NwgT6L+eWX6f8RdPi6p0ZnYtcuLmrKLyUxXIzQRiOelSaZKlE4knWMEwxNyGJ&#10;9Li1jYn3S4FR1o8Orfv5cHYE21+0anasZjhhyWUpaqo+9k/ySGmigMU0VOgLF1AN1vxYAewVvtmL&#10;oArxHRnZp4bFPKnWx7uXC0FZBFPTUEjQOY38/jSVppp4f3HDWHkK8BifqCPYWutnjkh7lqR1cRxh&#10;j0VfeWxstXST0EmAhngqqhJ6pojqaSSIeOhhl+3QNGiAXkeIM/5AH19gO92SdXOhcdUICv0AWc67&#10;3DT+aealoqmR59ETvNU1VLR+m0KPGFZoypAussgDcE259k77ZMh06SOrGZRQHy6DabZe7aBXFU9R&#10;RzSRTCWTHSSxkJKmryoKVTCpa5Pr0+TgEi1/bbWcwyV4ev8Al6eE8ZGeldgl3lgsfDBDXRUsdBTR&#10;RpG1HFPBMmrymagUN40lYX1mNiXYG4JFvaWSRo3JFQftofz/AMny6pQOTp4dC/i+3t7LQgVholNK&#10;A8M+QieC1E0QRRG6hSGJ/Wr2ubD6e0zXk68Cf29eNgjGtep1T2T2BladYIRI9RHPGYGrKenpKOmj&#10;qF0sYaekuHBU3W6m444J9pp7uSUUdseYH+XryWMcbauNOi9b13DlTPT01TpqpJRVUBlopnSBp6N/&#10;LS1FPTMuhAjBtYYXIPFjz7Dl+hqaVFCDwrXoxEWpMjhw6Lzlc5UsDLmKmvSeNhUI9DRxvRGCAeKO&#10;GvqAuojUNBt+mzHWL+00MABHh0p8zQ/l0kkBC0Hl0F1bXyBKPISyVAqZGLB0qFVhS0wMKU9Kigsq&#10;i4/Ve6gEfXk3SNe5AMU8xXPqekbcek9NLUYZqcxQfe0QEFRXLUPHGZwzftk1zeSORD+qaNgSStip&#10;v7dULJUgkMKgflTy8iPI+Va9aBoc9CNgsrTTVWTMlLSP5aSOWrlmp6ino/JGwanytVTSkMIYh+3D&#10;FGSOdRAubF11q0LTFCeBr9or8+Jr9nVZAGBx0aTqjsag2DuiiSOofF19bJRmWN/uJ46GKFNcVXTy&#10;RL+2snAPp02IIuefaKzvHjcPxCnjwrnh86dUWMFfDJp1sA9Kdw4zM0NL9tWpIqrAdLOt43mTWGdV&#10;5FzdtR+t/oD7mvljmNJEWOvD/V/q/wBR6rrEBMZz0ebbm5KaqCHWpIjRtcbjQGccaWP6uPoP6+5g&#10;sL1HQGueqiRZK9Crjc5HGA6k+mwDfpuQeRYf7zf2crOpxXqhKnCjPQrbf3PBIViaYKwtwSp5/GnT&#10;x/re7B1JoOvLIOB6UGTqjJE2khgQbE2Fh+b/AOPu3T409I7DZSsx2U0oQ1JK1nVv7DA8MPbbSaWo&#10;eqPpjP29DhTyrURLL9bgFSPp9L+3Aajq2qq0HUiy3IH14/x5H1v791oGmR13YD8fixItx/S1x/tu&#10;ffurBq4bh1geaNGCuwH9Rdbnj6j37rx0Ux1h+7gubML/AOuv9fr791UUrnpDb33FQYzGztJPAkhj&#10;0RJJJFHrY+kgFyAeB9L+0880cQq5p0nubiKFArnJ6K5lO18PijaWoiopXlEcPlskNQ4sXKM1gbC/&#10;0NvZRLvFtCKM3+bpRCQ8dQePSA3n8gtg7exf3eW3hjaZ5S7tTfexGUrELnRDDqb68GwAva5/AJtz&#10;5otYINStk9bcMMKtetd75wfLrLdqZDc+08FV1uN2+PL9zV0tT45K3H0YDQqptq8b8Arwuoc6h7hb&#10;e72Xc7j6t2qK4U8Om021ZayTihGR1Qdv+oEjTU8bxGjp6KWramV/E0ssraqeKnWRSxMjktITy1rj&#10;j2xtsYP6hGSf9R/IcOtmFF8ugvG7zjyaeq1NNUSUlSaOFad6Z5I1AFJFNbUssYv4/oGJt9fZ2tkj&#10;DWMChFf8JI+fD8+vUVR8ulfPvfzSVEyCueEQ0sKQ10xpzBjpW/yYTfVdQkBM6h1tc3PPtOLJQApo&#10;DmpXOfOn5cOnCRinTfV7nr4YIq2PGURP8Qm+8ykE4gSClvp8Ea1RJ8gHKvY/SyqQfdxbRliuojGF&#10;pn7T6dV6TtFCzrarlkfHtVVhpmanlaKmepIMDGCIrKgDlXjmNgOSB7Utg1UZoK1OTT58D8wOnVFO&#10;p81DLFJ46pWhqqURUs70j/b1EEbHx08uplKzoFvpkYKbNaxNj7cRkrihB9R/nGPXieA6URioAPQg&#10;7e2y9dk5Z8fQwNWymnWSKG+uolpyGh/blHomsALadQHN/r7osvaFYnFfy/z9K2QaQvr0fTrqjnxN&#10;FjKaJ49VJS/c1bw1v3VVTAP55aGlZl/eaF7OzJ+Te/HtRbgkcOPy/n0qiioOh8oP4oqxI08MrPG9&#10;Zk5o5ryzUblpStXIgLK1zr8aqSrEk+z61UivTixcR0KOPfGRpNK0uVyix0iztWR0SeSGGOMMzlGI&#10;M8SsQkmiPjkEEcezi1XuHTqoFx0LVJiw2Eaqy0wjrWp6YUsc1Z4kV6sB/LHEQQUeMBFiaOynkgfq&#10;9nwjTRU9eX48dBZuCWhhpaueox61lLPrP3NM6UqtUSN4ooJaKn1+RlAsnjXUxBsB9fZbc0C46Wxc&#10;R/q8uiq71XJfxImmpZ6uqpZ/QRMHaWmpovPI6zSETlUPonBFl0hDcn2E74jz6NIvg6BHJLNVQVMk&#10;kBnycdbFWf5ODFDkJna4qo6cC5W3+djuqgCw1ew7cAAY/wBX2/5OqSAgmnn0nJ2naPJM8rQVs6J4&#10;aWopo4HaWltJrkrFFpY730hbFQbcn2HrvTiorQ+v+rPRXN5/6vLpHSSVc4mMpZpfIgSskh8FOGlj&#10;IalTVbTq5SNl5I5tfn2VNQY9fL/Vxp/h6Ip66ek7U1DPUUtTUR2idBFLShgFrnV7RTCKUKkcd106&#10;tOota5590C0GleP+D/V6cOkL8a+vWaidplkh1VNdU+RJG+5rpZaeJLs0sdGLqVZRY+QJZDdQT9D4&#10;4zgD5Dj6Vx55x5/Lj1oVPb0oaA09HItRPCKlCERqyGS2R8iI2uOmMHgCsvGrWhVlsWLH22wJGlTT&#10;5Hh/MHHpTzx0oix9nQjbcykk4eamMlPUSSxQpPOssWTyNMAA2OimhiFITbVqSbWhXgkfjyrpIHkP&#10;IU4+uTq6OLUkr+fRi8NkooKiKJLySwwI9KsDQU0V5yYhTmrIKLK3IjMfoINlHs+sXXwgfX/V/q8+&#10;hDbMCgXz6ViKs6SmR45g8SJTPj6a1fT3fSwyKqAEUL6bi5a1z9RcwweH+r7OllBSnS0wMa0VXSTz&#10;gxLUU881alWRHTVUSDRFM9HCGIRdKgf2mFzbj3bSB1ZQAel/W16jDVk5ggpxUil8ci6lWtaYWqFp&#10;6jSQFUgMALWAs3vTZFOnRk0HRUd91sFWT/k1FCglnjD0APjpvHD5IJn8BMUskun9y6+k/UD2otl0&#10;n1r0uRKLQ9EJ7c3HUSxV96qhqFrFvSLSVxrsm0tEddpqMFQ8X+rR2vfnTYexLaQRlgafbUdv7c/8&#10;X0RbhKc0PHovez6GSpqIsggqY45XtTGpYLJOxqQWmp5FRXW7XiMslwFNgth7W3RWmn09P9Xp9nRJ&#10;GniPSla9W59BbLooVSCtjNHkpB93XUcNCk0dKXRZUhjnQGL9st/nFu1j+L+whevrOPhHD59D7abJ&#10;Y4hXBPVq/W+1ftkiE8EcStHA7054jWSezCW4/LWVW5BA49kpQMa9CR0WNB0cHbuPdPEyJLEs0iGo&#10;WbQ7eJRp8y/2lUHhB9R7VRx6ei+Z16ERwrRxrDG6RvGEkQgXl0fQyOyk3tySP+RK5KaRo4dIAtCS&#10;emWrZkM58NK8K+JlHpXSVS9nLcNb6WBv/gL+0rcD59Pppp0w1kpVX1qsTiC7TadBHkGkuGJJLWNm&#10;UGwHIP19p5B2nH+r/V/q8hunr0k6mniCvFVJZFgaZSsqoHp9VopUeUWB5+lha/HNj7RGENXX1vjg&#10;dIvKJCWMjTSKRCkP6jThozy8pjA0sv8AZsjFrklvaC4tQTUeXV0U9IXKJGLRssdOFKvJJITUVEhZ&#10;TGTrWxNh+kEaf8Li/tE1v0o8E8a9MFqeBJZKeKGaXVG8hlGupijTlpWVgQpe/oFrW9vRxBetOmkV&#10;6RmQqp5JJAzRmCpgurLTpUU5aFvTHI49SE/Q6Tck8g/T2/pp1aLz6h0qx1MccsqFDUTeOliq4i0S&#10;TRL4fWGW2l+CGQauALX9rIkxnrUh7uktmoTHSIyNSs0sbQtJFUxtlpZY5CXT/KQweGwOiPVcW4sf&#10;ZzY1DfL/AFf7HSC5yvSKrlq1EtSaKJ6WkSKWorBFeeSI+ioiipW9JIuRIQ3IvyDwBpt57uiC5FD0&#10;l49UlNDTVRo5S0skkRip5GE9LNdxO8KKUTxpZG8jAA8XNvYqgYY6Jn8um2vgsJpYIp5ZLB6aeOtA&#10;MzIulpfA11jiRbqrAckAe1w4dJJPjPQK7vrdJSlMcjJTY+om+7Vdcr07yGSSooHmAbygXQRk8kX/&#10;AKe7qaGvSG4Hb0TDeW6kp8hNQMT+0hqoGqhUGSmgZCv3s0iLbhAfIgHLC3HtUkjLw6JptVRToAsz&#10;mC9PkYKJHlAkDU1QJB5/HORrraGSTXpl0j98KrLo/C+7vMWI6djGkV9egqyWQjyC1K+OGSoVYop8&#10;rRypP4pI7BjQ1TjkA21IxAB5H00hxeI6fPcvWPBUwmrYKlKbJUUoSWnkVYJVhhEUZjpZpKpgHZJO&#10;b+Mc6j6ytgFS8OqhadGd2RjIqEwyvS0NJVDHFZjPVs5op29NLPJPDoRvIWIvEAy/Q/m5lHTTT06M&#10;FQBMdGv2vlYkoKaJqnxVC0scssrNTwwIQ4WG8ZRD5GI0a/yv1uOfZrDdJGMcetqtVoc9ClNvqSrg&#10;BpWM1UtKpnL1QWenWOSwWeDj9njj0WNrqT7UDcgcg9I5LFWJNOPXP+/pgqkUVB8FPLRCGgIeAVs6&#10;R+Wpn+4tqAYEnQfQR9Rz7025L5npn93L1HbeUkBqKbxzR42aZamiqcehq6o1sxJgGJRCLrTm4bWA&#10;HF/6D2225KeB68NvrmnWWr3w0ciM1THLWrEZ6wY9KunpKoaTHLSyz1WqFrg3kVCADcWJvZh9ypgH&#10;j04tka109Rzv2aCBa/XSVVLBEXjMFItfNTyQH9uhrpaVgogC8QlWDRn9Rcce6HcwPPpz6M/wjrie&#10;yKqreZzW06Y2eghn0iH1LUIddPFNkAshEwuWIQhH/CLyfbb7ofI468LWhrQdNi9kRUJp5DUTpHSy&#10;PGYJKjVXyI3+dpJ3j1iaFLh01epRfVYce2W3KopXq/0xP/FdCRtretWi1E1Jl4qdpYpIlnHilaYi&#10;LWkMdKoLlTfQUB0ggfT2VXO4Fjx60bOpr6dCthNyrWItYzGcusOPqFqq5KWnpqoQ+aSR4lWyF24e&#10;1xYAcHkF5uGJwertAEGelrBLL4aaWqgFZU1zzJIIngo6hphHeLwqQQI40Nw17NwW97jc+fTRQ1x0&#10;rKApNDToXnlSk1fc+R0KLWBwRNDJGFSfyD9Tj6EWH9PaviOmWWvSkqmpzqJmjepr6RpG+0p2WWoA&#10;GiKOrCKGFl9OmIrpN7k3t78OtBaGvSbztLGwnihVYRLRLTztNMkT07xwlhTKk2lbqt2Rlcupv9Tw&#10;XBTy6scdAhlsCHgrokcxTzSU9VDkzPGY5omssOOx804L+ORQ11F0Zybj3Q8evIyNx6CLO4BnhqUr&#10;jDAi10ccMcAileJQw89O4Syi31CR/Tm492XpbGApoOk5RYilgrhMkFPSxRK0VGI2dP2gx48Lj9bP&#10;bVfn+n9Tbp3rxwtOlRGDj8mI0mSR5oaUyeKrLa6kSxQ8EfhSrAE21MLW928MsKU60TQY6UUW26KS&#10;cSxU0NPT1Cy11PFkJ5iGh0mN4wYVCa9RvfUrc21N9Dr6Y0rTpK8mny6UuI6/pzSyjxxY+Klhjlqo&#10;o8eZqurpluIhT5aZWDs7m8xPGgAaGPPuwsGIqMdJzI5OOoOa60xDeFpYYamvrlMsskVJQpRPSldM&#10;MVKFkSSPxi6Or3JAJ0c8OjayVFD1ePxWNa9IWv6pxUdZPJC8RighKR1kIijaCnqo/HUxima8VNB+&#10;ElEYcn9J91+hlXz6MUJpnoJcnsutxjTVyqlFHQTRGhnoW/idLR4yOMoUnYoDKr8adS6tV7/T2mKs&#10;poenQygfP16QsEsUU9RHWU9TWmriFTUKrSSeVWJVWlIGhXC2MX+pHB9p3+Lp+OhY+fSijqpaWlpX&#10;iM0IWF454ZpoYgiIf2FpkQN4tV7FioH15F/bZAOD0o8s9YoshEKjxRtEs4TW1PEdFHEs6lBFWGca&#10;vMQT4mc6QBf6290ZaCo62COnWjrtbmp0NWQrTwR4+JREaIT0rG6VtOF8gMfJErR2JNwfofbLAkY4&#10;9KI/h6WeGyuRqZFMdKZRC0TTU8sjUFY9bLL+pKiM8Q6OZWZXYgDg+yu6iR1Orq8UpD48ujMbA3W+&#10;Tq6yjhMc0EYp6SNvIstCZjII5qWGRgG0v9VUgD03H9PYJ3GyEC6x59GAvQ70by6ty+OG3K6pFM0o&#10;jcLGqxzSRBJZIJHslj/U2P8Argew2sAuJKdBfc7qN3OnyNOrPtq40QwxFY2VIlEWkccLwNJYer/H&#10;jj2M9utPBjBPRA5U49ehjxsGlAdB5FvVb8cW5t/vXsTW0ZoMdJCM0HSnhT6Dj/Gx4AA/w9mAjIFO&#10;qt8PTtEuleBxf8i3+v6fz7dAoKdM9TUuL8m3Fj9P8ePe+vdSPJpQNcHTa9wDb/YEH3vUVHHq7GtO&#10;o7Vlvzxe3Nhf/WNv+Ke08kvqenBw6aamtF1uOAbc3+v1B9l0kpJpXrfTPUVdxzcC55+gJv8A14/3&#10;v20XNM9e6ZKmcsGX6k/2eDcgW1X9pZGqcdezT5dJ2qLWbSgYkkEAfTjn6f4+2T02/l0ySsUVlaMm&#10;9jpGm1735X8n20ZNIz5dUp1FAYyW8Ng3pPpUgkchrAfj/ff4aWda8OvU6lPTytyQ0Wm7Dhbk2sCQ&#10;QDb8f76wuZK8cdV0jrpachPS7F7X/BAP+x/B/oPz7cT7a9aKgDqFMJ4wJPJ6Qp1Bbrf/AGllHtzq&#10;nTa2QESKJGOlwwAW5NrXJF7j/D6e7+IirQ9e6jNlY9KiJQbj9bKhUm3Gvj/iPemlTTjr1OmCpyUt&#10;nJQatRY6pFCop4Jb+g/pyP8AW9l8sufl1onzPSTyubARUUxsx1WZLorqPqCbX1X+lyQfZXPcKooO&#10;PSaVwcDpFSS6WLKwKO5IsfV/qjY/UEH8nj2xG9D0hdeLddxzDQtyWB/cP6V0DVZBxe1/zb6+10T+&#10;XTY9OuYq7gqI7Ob3k1aAVJsChIIYn/YH2pWWuR1vrj5Y1uGVW0H6uSLyfTUeCABb8E/63492MgGD&#10;5da6wTVig2F4bIjhz6TIo+iBmGlgfzYA/m1vbb3CDA62B6dQ3rbNISVCuPH6tEtOr/VI0EYFlPHJ&#10;/wAT7Svd+Xl16hHl1hNUgN0WVSAoYMBGkfNm8En0N/ybn/H2yLupoOvdOUE0YdWAURXWOTzKl0Z+&#10;QTp+p/2r6W9qY5AOPWunekk8jCPWSWLAMy6CFQ3LD/D62/r7WwvqNK9VBr0tseNHhmJUIrEooT1n&#10;T9VD8/T6f7D2YxAg9OoBqAPQl4qsjYRtrsbHg6QyG/0II+n9Rc29msEgFK46VKVBr0IdBVFQNLhr&#10;kN+b888g/T/AD6/X2ZJJjB6fOgrjj0qoq8qp1WswHNgCOL3A+nt8SgDp5R2jqRFkeQNV+LjV9f6c&#10;W+n9fdHmpnqwGadO8NYCDci1hf1fg8n3QXFcE16cC0NenKGrH5HFuAwA/wBe1vrx7fS4px6t1Pjm&#10;RrBSB/W1/wAc/U+1KSqcjr3WfVwOeOOOOL+1SPqwePW69ZI5NFx/X8n/AFvbnXupH3FuTb8G1/rx&#10;+B7cQ0Br17rBLPcf1/29/p9Pey6gV61021FTGl7sAwUEj+lvaZ5Aa9NHj0iMvnaWm1LrDudR0ra4&#10;/qb/ANPZfPcIla9MSOtCOgpzWclqNaoRGv0KhgpA/Fz+L8XPsO3l/TA6TE6jQdB3NSFnExfWX1KW&#10;tpNvwwb6cfj8n6+wjdL4jeKTg9bRNPSfylKv2oQMzIAyhlNmUltN20gccfX/AJECp1xxOOlGgaNX&#10;n0V7syvlo2np/JC5SOWLwvKyXa37aIF4LHlufZRe6senT9jIA+fXqif5yV1FV5jbolykOLgp4qqq&#10;eeqjjaK1LdAyzsAS7sWURxAt/T2M+Wl/QJpnoS2TBpz0SOihWSP7zCw5J62ChaGEzjzLSA8iaKCJ&#10;lNUZR61jfWyr/S1vYnwME0+XR6un8PTjQywxJQVtLQ6Y6OWekl8QRp5UjjvK9aHAdUke90VLL9Dc&#10;e/EEcerdKKhAWSKZqLIUf3wkFLBSzaKGUyHSK1llGpXRiUc6OLC3vXXupCxfwwurI33NREYBkYmS&#10;eGmrqKTzJI8cSlQzFuBYX+pPv3Xus+RrKlBDSV7EGGT73yPqhNfIw1O8FDFqbj6x62A+t/x7917q&#10;E0fiqoYaqvpi2SiknAqmMzQTyLelWZVDm9yvokVmH9lgOPfqefWyKfn00V1b9pDBFW0VDNXUpqS7&#10;wy1OJLtTxmFZy0KsLi9yZHHlFla1/dlXV1qtMjpoK2SKWpXwPohNLOjNRrUQRR+SoWF6RU03JAu7&#10;MCbA3920g/D17pJtHHPC8bt/C6JPLJJClctdLK7v5dNPEQpaQlgziHi9/rz7vQCnWq9J6qo66eji&#10;WSOieSV5IIqqqqFZpYoJC0lMtRYGE+MelwoP1X6j3vrRyOkrF9nLPWaqKsaFRF/ki1DUsEtDKWSW&#10;H7lg6kkg+pCGJsD723DHWgB59MeTpa2FaamgqqhYKieMwUuQmpbIKa89KKaliUvYLdZHW0jG2oj3&#10;U0OenFr8I8+kxl6vH0Yq5pIzS1M1qiLHNTPGUMzhWmrEgVHdUszx6PVbkkke21BNOlXDPSCr6OBf&#10;uaFwjQVEcdWqzj7rIstXcr9vWt4Wu5B0xyoWQf2T9fboNcjqumo0ny9f8nSByFNjoWdwkktNjqaU&#10;iOKNVkkqXIVFrVYLI0hH+YkkGgEWsLX93FTn16ZNDk8BX7fz/wAnSYq0pJRRyBqgxU9K0kAmqXhm&#10;mnXlaGuMZKhwLglLkf0H0FxWp6bwQCPIfn+fRmvjvUGgyNLcUc9HU1sU1Supqimx6VKWiq5Ywuoa&#10;JB4SyAWYi4tb2RbyAwxxp/q/z9WjqW0ngc9bI/RiP/cuGHXVRRPGIaCGpdJ1ho0gWolepaIFgrSE&#10;iO/44+vsttMxD7P8p6fjwD9vS/p6TwS1BWqpwkdVrjhhkSmo6c1DWeR/JyWvY6Q3N/p7syitD0vR&#10;sAjpRLQweNoJ5IImgCJHN9rGWgFQdfnSnRhF4yeNcasWJuR7SSRD8XSqJz556StRQSzyyx/bwzNU&#10;wzaaKskaGmQ07lEqFr0PqkJ5jJCFL2HtE0Wrh0bxS0APDptFMDDSF6aKmqlnWhRWRq6NahRr/wCB&#10;MYHkJ44Ylh/W/vXhKErTh0+HbUSD13JalEEEMVbAVdoZ0aGmho45p7krSIy6SzNc6nBI/Bv7YdQc&#10;dPIdVS/l0zV9fDBC6pDKk0BVoVq5LTRxPNpeVpibIS/pQD/YC3AZW2eU0A6vqUZJ6Qe5M5LHRPHG&#10;IJAsy1VM4n+6MMicVvkyI4iuvpKtf1W9nVjszO1XHSW4uFUY4dARv7sUYCmp66OlQ0ho6mtjmrGp&#10;3q8fMt0hr61X4eIkgoCjMxF1HuROX+WmuDoI4ceiK6um1UGR0RLfO9FR45chX19PWZHEZPJ0lPFD&#10;k6iWqji9UlTG0Om2u4m8UhIUEALb3Mez8rKoAZK0+Xy+XRPuFwkcdZDmmB0SvsTfy1cRp4KyIJU0&#10;v3iGlMkk+Pq3IhgSSRESmWdSSVVVDAkhm+nucOUuVH1BlTBpkAmlf5A/Ify6jPduaYYUMTOB0Tze&#10;+ez1SHhZBEY6lZwaSl+1lFNSoFlrFEZCxSAkSTHTdieWI49z9tOxW9sBIYwGqCKDScYJzwPn8z59&#10;QFzfzTuF2rwI3bnI40pU5oPOnr0GawI+koJKyOeaecFqgPXtJfTP91Uw8XlH1Vwf8LfT2M4okK9o&#10;qDU8e4nzBYAjIxQ+R6h65l/ULk0r60PnjH25BGTSvmSXJaGGkqkp5Eibz0sc00FS7xUixrH5NDCm&#10;JYkE2JUgA/Ue1QhRX00qGGQfh7fQAHh8qAfb0kZpMM5+E4Oa1YDj5j5VySOuCI8UtI5jgnqY5HZ4&#10;bO0PhEZKoNIIaw/UL2t/ifbgjypIDMK4FeFDQA0oaDiB+eemRIncakLjj5morXzAJxXr/9C8jBdb&#10;ZelmW0s0JZGLhHeQ/toUU/azIJGCngNrJtwP8bRQIPl0lmvKjh0v8ZsfMD7f/gR+3rLzyzykSAEq&#10;+mJkXQPzpUE/1J+ntekaqKdIHuSTUD/V/PpW/wBzq0IItMrxqT65ZQmuO1lMJVQx0E3UFQf9q9+E&#10;Kg9a+oPp/q/Z11/o/qpGhJCRtGoZmjXQ08l9YbxkNqLHluf+KC4RR1rxz6dcf7gVVkWSQo4dpLCJ&#10;EKaRZQ8pB1fU3/I9vBwBQDpsu7cOpC9fOshZ3WRQlxGsQXxrezDWACwP1vf37xG6oTJ5jrk+w7gx&#10;sxlTX5VjVoo5I1K20DVfUv8AvPuuo1qevAOc06izbKiGlWcxp6AIWKzRu30WWUfg3+jA3H+qHuhJ&#10;6ejQjuPWUbWEZ0CcK0n6pIxG0SsvCqqHUHb/ABYKf8W916dIBFD1Al2pEgcM/nCyFTdfHGxUBVad&#10;iGOof0RwCbm1vdGDHA69SgoOsRwkdMUZ5NLRyRoI0CSoY29Ek6yIBpDD+vIvcG/vyBgKN0y6Etjz&#10;6e6KApGYy8MhOrTMvMsQQ3ZyG/Wb8AHm1vd60z1dUoO7z6UdJNpZVRwVf90KVCoeQbC30DfW3459&#10;qFlxQ9JpFofXp9SuZ1YFJVBZXVlYAmQcMPwQv51Hi4Pt0PQjprqJUVMbLIq6NYj9at+pXLaQpaTh&#10;vq3Dcfke76z1sAVz0mqmrcmZ4388gQDgqGemi4YXABBT6EAc/UcD2zLJTHn1cqnDoPM1UgQGokEi&#10;IwvHGhjbzxsfUjv9Cb3ZmdT9Ley6WU5p1aONS1OgVz8kjxyM08LRPKt2WMqkbNco0cluFBu9jxcW&#10;X6Ae0heuCejGOP8Al0DeXgaRn8Dv4SyxRSoI11PIPQPMPqCxcq31VfbEmcHpWi+Q6Yxiahv2lSzu&#10;ziSYyMIgQTeNy4LeNgou1uGt/X3SNgcn8+rMgpUeXT3QxxSUzxAF1SUARSyCQx08iDXPEQAQwb0k&#10;nj8nj3qUrTHV1FF6dqSKOWSmdlgaJbKYZpJVipoEfxXQw8xsHKsWC/pU8kkj3ccevP8ACejH7Pxy&#10;RUETwqjfd00kpXyG0Rk4VlgCnhg1rnj6cW9sStqc9J4FBq3n0JFJTxRxaPEqNIyKxJcWCR+tUlI5&#10;WwBFhYfT3tE/EelI6yyxjUyLGYkFmeQam0esNG4ZRY/0PHtw9OLw6Yp4WSSS4JIMzozKpeSFyCWW&#10;RgfTfngi/wDTn2mIr0tjNVHSWqIG+4ZwSAutGlICxwQqOEELD6oQSLfX6/nlh1JPy6ULT/Vw6RGV&#10;2hW78oZcPg8dNk8nNNHHTeChdxdbKn7ukpCv0dmLXFh6Wv7ajtriZv0Qf8nSK/3CGzUFiCfQcehM&#10;60/l7xV5gruy8tVVKvaSTD0dT5HXgaYJcgYwyi1w2kA3+h9iOz2xI0rMdR9OgleX24bg9Iz4Sfz6&#10;sM6/+P3XfXFHDS7S2riMGsUaRGop6KD72dF5HmqpBrc35JLc/wBb+zMOEGlRQdJ022OoeYl29San&#10;oZYMZRU4AJ1WH+pIPH55+h/r7oTXgOjBYokppHDqes1NHZURbgfgWIt+f95910k9OagDTrk1YPy1&#10;v94BH09+KV49b1dcfvALrqW309P9OSL+/BKcOtaj1zSrX8gN9OOfz+fe9J69q65rVKxCkAWBH0+p&#10;vce9UI63qB67LpYjVYn8Nxe31sCP99/veutY8uopQMTZrjkAH8fg2I928j1rrG8RPHCgj+oHI9+H&#10;Hr3Ud4mQAKwALfT8fT6X9360SAKnrgXKMPytr3X+ybcnj3rqviJ69ZFq0X0lTe3F73IHHH+2+nvW&#10;nrXiL1PpauNxY6QLgG9wDf8Arf8APuhU1B9OnFdDjqRLDDMrKwVvwGIuOeCLc+/VpnqzKGFD0G+6&#10;9lQ5GmdoUjWZdRVgqnWCttDAAX/wuDf2aWW4NA9CcdFN7t6SISOPRYdx7Mnx0zPU06QkkhV0XLJG&#10;SY3R2DAD6XAI/wBj7G9luccgAB6CE+2NFIS4x0WzedEaXzzMhZiwkenCxAy+QWVSzal08A/T8exp&#10;YMJFGa16Ct/GInJ6AzJs8cc04hptTCOSSCONHsC2lk8ZvYjgmxH+uLezQqoI6Lo2WlB0FD4mrlrY&#10;HeJmVLsoaIq0cPltHpkW93uNWnm/Avz7XCRAvp0mKEt061+JrqOsoamR/HixZJ6FAJHrUYa9EdNY&#10;W1fVyDwf8PdY5kKkLx6u6FaenSypxNRU0aUyxwM7NAiaG4X/ADyaZ5Qovyupdf4P1+ntE2l2qela&#10;VjA6Sm7Oyk25A0k1RQVvjpZlqoRFIfAH9TSwzsllAI0FQwufoBf2st7FZiDTqkt6yA06CbZVVlt6&#10;Z98rNBPSYwyHXGsproKgOwahEp9T6RZXYn0CxGq49r7tYrSEjzp0WweJNMHbhXo/GGVabGQoFgjn&#10;ptUaM+iSQrpF5JHQCw1sfUp/qL+wBcsGmJBx0LYQNArjHSL3XvlMXGTLJJTzRqxifWIpZGjF0kjV&#10;gbqwv+qxHH4PCu1tGkzxHTV1dm3A6UGA7XpY8eHd68r4xMk6wLLO66RrCRhgxI+pJIF7c+6TbQzt&#10;ULXq8G7RKO5qdZcn3zTJG1NjqhqwTQzaa2QQSFGWH9unfxanEobgxqSP6ke37TYNTgyinTdzv8QR&#10;liNT0XDcfYe96mT754MpHTwMgZ44pkZ4yC7NDBI5lsLAIiFeTdbD2NrPatvCiOgJ6Al3uV5I5kNa&#10;A9SaL5GZbbtIzV9Fk1iWBqaOaaOSOWKpEWpPGJPIRqAKsklzq+th73LypazHUgFOlEHNM9qmmSvR&#10;m/jy24O6K+i3NXUM9BtKkmhlhSq88VTW1tO/kFnAIEXILWsrm9hxwBeZntNliNvHQyGo+dOhRy2L&#10;rf7sTSKRElM+p6P3vYDH7Ylx2KEUE8lMYo2UaVUqmlBZB+Wt/r+4wsFE14JJcitepS3BPCszFBgg&#10;fz6qQ3JVdg7b7Hnly9fU/wAHWrOmkjaQqyySBRJJIwskbX4/K2+t7+5usbbbrjbgsYGr5dQVcT7p&#10;a7kTcE6a9DNne2KTE4qKn1xrVyUqilcOUWoJQLE8dRKCWCpzb8nj2XQbCZLgsw7Qf9Xl/q/kBNdb&#10;/bpbhE+KnS/6FxNdmKmXc+WWJEq49VPS2cSQosv7UTMw502vc882+nsp5nlit4xbQ4px6VcuW8ty&#10;/wBZP+Lh0bTIZOCkQXhAZYjpI+gW1tTt+bC3HuP4oS5Jr0PZJBEuOge3P2LicNOUqvDEWid2UrCk&#10;kksY9CwyNZGZgCwBa/A4N/YkstomuEBXPRHc7pbwMdfQLy7ofPzPVUTzmGZYmRB5aUShmIhWQugL&#10;qBcAgXv+Lc+xIm3pap4cgAPQckvDcSFl4E9LjZsc38S11ESKkemOyohcEt5AzFRazWstlH9fr7Jt&#10;18MQ0Xpft5Jmz0YWWRTTRoWjbXGhA0lfGY1sdVh9TYDn6/X88gyjEn7ehcSPCAbpgSPz1QjTxiLW&#10;HYWIcePi3H1F/wCntQTpUnpKF1MKdCUP2cawB0kIfIeeAF9RIP8AjY39lRNWr0bDEOeg5zU0yRh4&#10;kLXQ3vw15BYWb/C5K/42Psyt1SvRZcEhei+V1QZ6qei8ySX1BnQFG8sM2mSFyBdEvbV9dR+nPsQR&#10;J+mH6JWfWSh8ugg3jSAzSyipaBVqYoqfT5AY5EUMR4AP2org3ZuSPxZh7MoCpXHWnTTxx1X78sZz&#10;m9rLi6emqclImQxrDERMsONyVPS5NWp4Klit51mlspA+oULa5HsR7ShJGPPpPu1PpVUHPVRXz627&#10;JkNt4SfxPS01LgJoDiQI6WviykKyy+aOTTYlNUiTD+3yfwPavmDbzPaC4rwJ/PpPtY0yBq1qKdFe&#10;+DvatZtncePSsyMVEK2fF+aCgjRWq8h5/tGqaZBxC0aka1Ppcnj62AQ2eQRXCk+fp+zI8uh3aWsY&#10;Kv6n+XSZ/nY5+h3FWdbZKnrUr6w4+spZLwCCpYvVAogA48Kj9Nv7Ra3sk9xTE1zbPEPwkHqcfbfR&#10;DuC+GK1I/aTQdU9bGmp48crsZAZoTGLKkkixobzxhTc2exXX9Rb3EF//AG35ddUfaqe0h2YSuWHi&#10;KV4BmCj+0FKEgN3Lr4jz6at9h5MlSgvE0RpoVpxUTCQQQqymJTMASVUXJH1Or/Ye92/+435/5D1B&#10;33svGeKzZ21ICmgFtZVNJ0pqAyAM5IOT0cH48V9PLSRpOEMU0lKZNdOPJ9rSveqUSEWuXWNoY/1F&#10;zbn8gnfkOvHz6xG2FxmvD/Nk/wA+Hz6tc6mFKYsVDWVs8dPmBMqTBoHqTVGpGNvpAvohMeuRlPr1&#10;MCOfYFuBpZh6f6v8tB8h0OI9IVT6jz4+n+Tq1/rWnaLBQFEaeJVmhgEVYp12kEUcxVlAjZ2XzRqw&#10;+jaRx7Jp2zrPSoBStR0P1HPHFFULK8s0E6RVaKqaqi2hYmgZPrF+4NRt6jbj6D2jBp1TTU19Om6u&#10;ZY4RLJqYxIgjq46kmqgkVyTI5/TIG4BH5U2/HvYYKPn1uleknX1caw1aeJJaieVXmq0byS0dTpvQ&#10;zmJr6I4yzkIqnj9R9rEaop1vwyT0yVs6YuMtKszTJRTsYa+ppA1ZZfL5pRSAmW5IGh0svPCnn26p&#10;KnraxsTQdCf13VilqMZLMHX7ypRHlMhSKWMRa4lkdizKqsQ1yLekWNmv7MrJv1V+Z6Kdyi1Ka+XR&#10;gc9W+GCaollo4ad0FX907xOym4UCQm5UvrAGkgjj6/T2fXMf6eOg7bgaqefQQVVQrSuKYtFDKHk8&#10;di7TwhS7VCSn+054YEglubceyF1oSejuCpAHQUZQySvUAXp0+9+7akePRJXUqqRBAsbAEgaTZVP4&#10;J/PtIwDcejdBRadIGtmQyyrSo9Sa2CGdpFSSWtZaMaomiRv92RAAaifURzwfdgOr9LXbdZS0imCS&#10;slJSopkqpPEmugWqQfb1M9MgIRA2oSIlymo3P1970+fTbjz6eK0UtXTVEkki0VMzVkdT4JViipVS&#10;EoppzYvomAIY2LKuk/Qe9MCeqU09A6qxUTTy1MK0lIkcTRQRVP3FTk2VdUIs49Cx8aZPFZja9xyL&#10;gEmg69pI6b8tUwxYyaaJa+qnmTySiryMJ8tyBLTI1LqWIxKWCiw9RJ/w92WuqnTaqQ1ekdJnnpIK&#10;OSkmWULVwvAJZ0gnkprGySjTplR7FQugfT9Vx7Wx8Tq6dIp0xzbukMhxdBLBjZ3pqiaBovJVAGS6&#10;TRxhgLhyzF1U6dIIH4AMY41IB61jrB/eineGnWWG/wBysTPJCJIlmWiP21HKs7ABkqfXCwAtYH6E&#10;e1CoOHVdYyPTp9we8EEhlhp6g5OGuk+yZlSrWN2h8U61DyWJeLUfVIQqKv1JuPbvhKBnqpkz8uni&#10;tydJ9xFUZE42kkqnp/4fHJPejmigj8DOBTiSNqi45LPpJb/H26AAKDpoimD0m5NwRYupMZrA08gq&#10;KuXIs8lKsVIagJVUKVkyvHKySi6oyNZLWY/T26NfWiVHHpSyZySop5o/u4p46zRNBUxzQ0lNPSGE&#10;+WuyDyEz8IXGhikQCqApt7eWQL2npoxo2esTb4WLD0dNBGKmiZqajpRWGCaH+F0zH7eepka/kNuX&#10;VDZbD8MB7fEq8OmDCK6h59IvJbooqdzVVMk0klFHWSNUhKfz/ZoxkDQ6eFQOSoV+GC3U6jy8kqgY&#10;68YyBUdB7LvejMhrGeplgyMbVVGfOsQiq6Ml7tSf54iW2po4/wBZBKggn3XUCcY6djQAV9egNy/Z&#10;RpvHR0eKk8UsggpoPv2gamSSQzVVRGWv5IqiQEaZblL6Stre6nBqD0/qRT8NT0nHzmRzkv3OQp6m&#10;ZftZhDj4KZaWsxyRz2mFVKwKwpoOoooj4bVbi5sDXPVC2s1pT0Hp1jfH0167JNXVNHRQpNS1WSp3&#10;NXJUeeQSSVEdSinQlgIYfQVGkkkEj3RxmvTi1DE+X+TpOtQwSNBwC37lLRthpKYzx0VShePJ0MUg&#10;Ajm8i2miiu8l7kgce6lwBQ9ORxqW4fs9PUeVfs4joK89iUyeJykeSqMXG1XjK6m+1pQ7MziqU0mQ&#10;SnkBdfHMEMkgsDYoAb+6qyo1V6Mkt1mjZXp3LT+fGnl+Xn0xdU9UVO7twRSzvHPUU2R+4yC0bzQE&#10;qkiwxK0sq6Y/JIHETlirLqBAKj2zf3awwlvWtOr2W3frVdgTWpOf9XGtPlXq2frfq7F7Upqd1p6S&#10;GKSuejqppqX7yOuqiuqnZpXAsRcCRiB6kBHHPsIM7Skuxr0cPpiFEHH/AFcel3vDBYyTGGD7Z1ak&#10;QTVKVDuIaXxzCaN4o7f5x5FQqn0Id7WFrtyv69eiJOW8v8n+r8+iUbq2ZWPuHLVhjq8VHUxGiipa&#10;Uzy5Gs+/US1IlWMeK0iqLiQ2gspH1JNFnomjj8/IeWOn3h1tqU0+Xma/y/zdZ+kWVshkqSnplhxy&#10;ZT7SGCBxJXyP9v8AbaaSoUaXWnDF2kA9DqL/AF4T3eRqPHz9Om4gBGaYANP9Xr0ffbFFR0tUjtS0&#10;9GmZxkWQkcUiQfbSSg0bLUvJdCs4QlWYclibAkn2TuQets/TluzC0JxmWOVpIaPGx4p3VYFTxxSw&#10;xsI5QaheH8fEmjSGW4YGwPvdaaeqpJXAPRCoKXHvWZysjnmwuUqoFpnRYLS1dJFGkVVWPTAaULKN&#10;HkuS1yAPZlVqAEVHTZ0gsSaE/wComnl1CysNQK+fHVEGPrcHBLC8catMHgEcax0r1k0IuqQAaFH0&#10;Bve/t1QOIGem3PEcRj/B0jZ8zXtWVUzQU8lJVU9Un29HplqKcRqfs6unlBVrpKpQqjepbgjke3/B&#10;XHVAxBqMj/UegC3VnvvcQ1EhpaqnoqiernkM8dXSmSSP7SaWVqcRsvjqLjTKxBIuwAt7MoYtL6s1&#10;P+rH5U6TtKGQoKEDPrT7acM14/n0VXM1MfheCmnlYUDy0hnp6Z1o5BJIJpwrVCiEySixuiapG/IA&#10;B9iC2U1BPn+3/V9vQav9JBC/hxWmD5+eP8p49B6sJXJ0slPHFTohano2dmZaeSWEhIjCgB8zFgsh&#10;mBTT+WAFzMfDT/V/xXQbdRr1DHp8v8tftHUrEIAGYQSqRCZBNLSoKuIyTMtUWEdrUyPqM1/8LMAb&#10;e3TSg8vl0wOJrX/LTzr/AEek9vLKViTNQyrFIsa42kqVnvG8k8CkUeQxIstllUlmuLMxPP59rLaJ&#10;SNX+r7D+fSK6kYNoxjj/AJx+XRp+pcXRvtvC12XaJqd1USSfdzw1cVRY08NLBE3o80wZi8jm4A0+&#10;71wQPXoztY1MKs3+r/Z6OdtWaaOGJlNNLPFBNFX1FexqplONkvSyN4zqNO8ZKei63JJ9QHujCnxd&#10;Gar+3/VToXKD/cnQRVFY9AlLVaGkmh8dJSVo1hovBG6jzGL0xozKC1g5a6E+60Q4x0siFQQeHUOv&#10;25Fonp1iSXICGeaqp3o6RZhj4tVSkQakEjNJJIY3d0meRgoDC1x7sFBxTPT5iQEgdBjV7cx0UhoE&#10;SmniFFreSmcYmoo/IAzr4EsGKuVcw6zLy1lS5970Fh0ywVTpHn0GtXsWlPikpaZK+eCpqGWmngk8&#10;E8LresmxiUwMpiEzNGJXQlNRu503DLW5P29URe8Glfyx+WB/qzXpCHripxVTDVN9vDL4ZdSxzCqa&#10;rWnb7ioaeeEsjLFIVukjNd9PqsNPtnwSDnPTigA1Ap/Pz9f9R6cDtmOnQ0or5Uh8T1xcwfbVORyJ&#10;UvSTCmcHVd3u2n6aQQDb3bwcZHW6ZoDWua+v+r/J1lVKOF6NDDADBSQGoio5Jap6epq4mUVwpnAe&#10;RUktGXuQL3A4t7sELDHXiaEV4gZH+X8+m6rx9WGShOTVI6GlmkYLEYFnoKdGIjkyUNwoJlZlCqbM&#10;LHnka8MnNOqtUGgPD8uHz/PrFhscIQaSaZJMhkKylrici0kUBpBEfs5qRlCiZQdOpweCAlyCbX0D&#10;QQRTpoAUKk8c5xj5dGT2VifMzSU8xqa141QJR09NBQTzwsqVM1JK5EY1NGAY1La1OkkE2Aav2APq&#10;OkMs0aV14A6vy+C/xW3R2dsqfc+bqZcBt14Z4McqIsz5StWIRNVOJLlFRgCthYMCdNjyfcu7Erxm&#10;9kwWwOoq5k5l8Wf6ayGrRxPr0p9+/EfsnYOQknSCLcm2kqp6qZ4A7VUUKvrMvjKj9yQXRlQBRe44&#10;v7EslgUFVOOghFv+olLpdHz8unLZEU1AYfu/uIgXt46uLxyU1RoszVQK38lyQfqDwb8e6Gi46OLW&#10;WOUdhB6N3tOtKtCZDqWJFCkAhWl4X95WHqcHgcfgn8+9H4h088ZLHofsJUx6RZ7twddxpDEj0gEc&#10;/X63NvapW1DpsqRx6EnGzx6E06VX1KLkkWva5A4vcH6/j3bppl/F0qIKpQDeygL6rgXAJ02I+lz+&#10;be9dN9TPvF4Hp+osQeVW35AHv3XuvCrA9NiSLA3AAU3sFI4+v+x9+691yasUfqNwBY30nn/U2+vv&#10;3XuuRrgLkk203Jb1AW4sAf8AD37r3XD+IjkKb2PpuoNuLg3+nv3XuuDZH+nBvx9AGa/NjpuR7917&#10;ri2TFuLtfggWLWta3P4/2/v3XuuDZFuNAH0Aa97gfSwA+n+Pv3XusbZJubgWsFN1DFm+gFx70aUz&#10;14dR5Mk4Jsyhra7ArYG/0N+fbZ0Ux1ah6wPlJLfqAXTqBAuLk+oA+269b0k8OsByDKGGtDci544B&#10;5uDYf61rD3sGhqOthKmnn1HfIkizOoJW9mb6pa2ocG3+t7t4jdW8FusTZE/kkgkAAKo4AB0lyp+v&#10;1+nvwfPdw694J88dcFygsLFRcMAvkJ9N+eGHI/Fr/wC8e7FlAqvHrxiHka9drlTYksdPHI+hB40E&#10;kAH/AA/p7r4h614Z9D1mXKXY+pdFgoDMNVgeBdfz/T37xD1XSOswyfLeom/BuAludNmv+f8AYD37&#10;xD17T6dZP4opA9SFRZbk6gT9QnF/z78XJFOvaeuzldP1dUXkk3Fkb+o4tx9bH/b/AI90r14KSadY&#10;v4vEpCl10nV/ZGk2/wBYcG/149+1D16sYnHl1jOZjABMgAYkKxta311qhW5t/Ue/F/U9e8Jj5dYW&#10;zkS39ak35LC6/XjULEkH+p/1vdS69XELdRH3DCDYE6v9UBZB/U2vc/4WuPdfE6sIW4nHUN9yRWPr&#10;UsTbnmxH9GX6X+pB968Tq309c16iPuYKGYte4urKUa5H1B/w/wAR794h62LapoP9X8+oLblf1LoJ&#10;Bt/tQYDnSCeSP9gP9b3rxG6uLWmP9X+H/J1wfcP0UELYqzafSQP9r8o/J/Ci/vWtutLbV4dYZdwy&#10;g2B0krdRdzqW36U/xH9GA/23v2turi1p1Fkzs/Go6o1F1tZXZvpYMAbn8HSP9j71qPr04LVfPrD/&#10;ABmYBQruLguqMxLFVNijMbD8/S1/etR6v9Mn+odYHzU5XXqWzEgspIAsbB7HgFfyB79Xr30yf6h1&#10;jly0+ll8hDKysrQ3XVpFySGPJtz791v6dRw/wdYZMlNdtckjvZdAUAMdR02Mij/eCB71XrfggfPq&#10;KMhNpAV3FybXNpdA/sxJJwPzx+P9Y+/V9Ot+Gvof5dYXyElpGErKF0SBVRGLrfSQ3p4P9LCw96z6&#10;9W8NPTrjJWSPceReWR7rIGsALiMqwt/rmw9+yOthE9OsJq5j+pj6mUi/IGo2U6vx/rD3rV1eijgO&#10;vfdH1BSsrhz6TcMyqbHgfX68f09+1depXHXOOqD2BGg+tS3oZx+AnjP1597r1sqQKnqR5ioAKuQk&#10;ekkguzSDkLpAuVt/tXHvfVespmJX1a/0LIq2C2BNiQAAbA/QE+/de64s7EghY2HFw8d3uBcxqPqB&#10;9T/T+nv3XqCtesBckEwAIvpVrMPHwAxCagbXt9Le99W04qeHXB2FmDFbF1ZVBPj0aeHHHDA/QD3U&#10;8OvCp4dRndn4uLBOSqkLpU6gzLb62A51Hn3Xp0KB1gDKv6YragRp4fUF5kYlf6H8e/db6yBnJQoC&#10;Day3IFuLX5Av/wAQPfuvdSkdlVlAjkI0elBcvYep0NrWH5+v+t791rSK16khnKknUOAy+lRdPxqC&#10;A24/I/42d+R6bYKDjpwjJa9gHuLKTcH1fVSq2/N7H/be7dNmlM9TVZNPHpZSqlOXYXNjpJ+pv/a/&#10;Hv3TDqFanWYXNrhS1iPpdwym7DWPpf6N791TqQUZiRY6mAtYAXdCDq/wt/T8+7p8Q68OuQsFtpJJ&#10;kUv+k/4AXP0H1JHt/rTf5+pyuCF1HUo9IJN5Qv1UcAC3+Hv3SaX4eshcKgZgspHAJOnUQbggW4J/&#10;pf37pjqGkyx2XnSWOmwAS7n0t/xX2lY+XVupkdRot/aPJuWvqGrkKjAW/wBce0UpqCemT8us5qPS&#10;S2kJf02IGtB/RByOePZZM5FetdQJ6kFgiaUspLBuNAUWBI+v+x9k1y1SQeveXTBPVBWGrxIAePyQ&#10;n4LcG4v7IJo1J1dOAcD1ijmBHOpPrpLaViEYPBGkW/4Nx7vEsfXmHn1xmq4bOZCFZgbyKocnT9GV&#10;rG/+H4/pz7eLQqtT/sdMucU6Z6usup0NCF8etmZQHLgWUWNwQfyTe3tHd3EemtR+XSViS1F6RGQy&#10;AHkV9FmIQtrMgJ06dXCjSAfwpt7AG6XCAED/AFZ6suvV3cPy6RtfkibsbI8Y8boXCpKSPWRbkj8e&#10;wDfVepbp/wARfLpDZaoV4l1KShZHP7l1gsOQqHlSRyrH2Edyt0ZNR60e4augM3hOIoppI5UQUcqq&#10;JYnZljad/S2n9QY3v/Qf4e4+3KJBx4dXY9vQFVuQWqBjJATy1BkdwHStaMahFNOFaxQAtdVAFzyT&#10;7JRGtcdImYsKHpC1MupvuDVSGKZlZZY7qr0sZ8kvlr3UsY0b0CRr3AFrce3ip09JiamvWXHzVCzi&#10;ooWrJqeeoYW+4QGIBgsRMcqq9xpA16vUvFzf3TAFDx62OI6GHEo9RAJzEkkVSswiVirz1NSrcK9r&#10;HQtmshDC1vV7dQClelyfCOnGtUgiKYmPTSq1NUJEWpUeH1tTHSLki49IYi/+8+kXUKjj07J5dQKa&#10;mWYu7IsqvGmuaeUqrVBcW0xHlrf2R/rj22I2Jz1QLU06e0x0RpmjcCNHDUTySho52iP7piQJysZf&#10;1Kw/At+fb6wAjp4KAKdIPN4uV6d0MVRFTJJLTszyIU0/rig0reyXspfU3pP4PtVBB2kDpvw6HHTP&#10;gMfI1YZKmMPIvj8rK+iMzIbJIIpFaOS17LI/IVfopB9umDUp63o6NbtXHRRxeKZyJWihdojCiyuL&#10;XFlQadNrLr+hBv8AU+zS122Lwu4celaUUVHHpcwwpqihkRdTksLqGRE5/akPF7AXAAHtmSxVCFK9&#10;WDOTQHpV0EEcwi48gdjoMihYI4kOkqo/1V+R/X2/bbYs1CM1/l1dnC4HHpxmx2mIKGBZNSrqRLKS&#10;DqLm30t+PZumyRoACOHSZ5CT0j2xETzrZYmWI6Qyr6fUCI4xK3DBTe4/Fvb8eyx8QB0mIzXpQYzF&#10;xLAqhVXU5Erery6w4V3UH6DgX/H09mUO0QKvaOtqc06UIxrI1lCtydbaQ3msNJZGawAF7Mfpb6c2&#10;9unbAB28PX16c6c8fTyRaCpN9RSQA2VAD+sDTcKRcC4Nz+faF7N4iKdWWlenWdYxGSWlcSakcFEO&#10;gkcMqEE2I4Jv/j7RXUaJHU1Nfy/4vpRHXV0kKynuweJAiINOheWJvcFRb8/4kH2A79GL1Bp08QCK&#10;HpkrJYKCKeRzqlp4PJHyFTzOdRQORYAILsCx/p7rY2bXFwscYqcf4ekxlSJSzdVW/L3tOlw+JylS&#10;cq9JoVY46pqa9BRV9QzQfc1VgS7KpbQgHJYEfj3md7NcnO0sbumMHqO94vvGudIOOtcrsLKx11Vm&#10;Uiq3irJqmeSqq40lYzVeUmH29X9mx8kcrooE4ZbBrNxz7zhtLMW8KxAUoKdFKAE6uI8ui45efKUt&#10;POssdRkJaRKSnHkjppVhpKeoBSkWnh9cDs37jSG+q1iCp9qHqAePp0ZQRrQeXnnpNGGWlqYqrTVi&#10;aCWpP2VLk0o8a8HiNRUQZNoBqlkII1Kg0nhW/PtIxVWr5+nSsqpFPL5/5Oko86tHAHSmppHf/Kpq&#10;iBaijpxUylo45KSMDUAdLatIK2FyRdjUksAKU6djiHl0Fm8cloTyS0aSRtJIaintOlPVTRuQlXHO&#10;4b9R9Si3psFvYe2J109LUjrjoHJZPu5pvPUFrQiYI6qrXX0Rxho10hUP5Iube0RqxpX8ulijSAOk&#10;UySmYgx6yJbvGDZZbHUsuserV+b/ANb39pnB4+XT/SlxKuWp5F1yW+4kdkVHMTNcIrAgXAF7lvr/&#10;AIe3VFTTqjdK5Egkp0g+3jp0aRTOx0r+66WJ8i6tCKRclm/wA/Ht9RQU6p0mqwIszSipaeOWTSzo&#10;tkkKApaIEA/jm3DLbge2W4nqy9J1o2ZGZGgZVkkbSw0WVjYoiIBxbizX+p5v7ppFa9OAE4HUc1CA&#10;XAlBdlkKLHpj1r6WHgI5Qr9SDce6s1MDrYUk6epnh8mrTDDAQOI5JiNepePISLm4IKn8e7BQMjqv&#10;UR3ZBOrCnCvEFaPQWMZTgPGw41f0YfX3vp1VWgYHzHTerNCqMWZVKmRGcCVZTq9aKptp/qf9b20h&#10;oCenm4j7f8nWV7RSI0IYRsAqy1Curm51/cwqoFzfkaT/ALz72Tpb7evUB/LqMwTWZpCvidmMiPIW&#10;Ei/VXEbC4IYEgED/AAvz7rUFqnq3XAxP4JbQPHFMiv5UIJFj6fP9Cqn8CwHvxqB9vWjw9enONVaN&#10;YzUN4hEkkULFhqlY8+VdNlAtexNr2PverVQHphl0+XXYhjJLh40VbaXcXmlCG6yem6ni/wBBb6e9&#10;aa/D031OQQnyxxyusc2lEkmIZZJQbs7Sj6Jfix5vb8e/Cvw9e6Z6uaNqiVpmKBVsIgNesL+2I3+o&#10;sbXNhz70RQ06fRNOT00zaUjVwZP3D+2xupgkJ5hjbn0/0IFgeD7qRkH06coD1iTU8sUf29mDWc6Q&#10;y61N9Bt+kN9CQeSOfx731ulc+nWdUVRHTkWeV21DyqixgKdIuV1WBtwD7917qSYz4ncs5MkscRhj&#10;aMK3juGQ6BYA/XTfn6nn37rRpTPTfXazI8rwQJMsbwpKrALGhtdVjty2m1ufaXrw4jpiqEamWQI8&#10;ZKBHKMhl8iX4F3+v15/23vfT3UmiaNo2Mni1tqLJ9IIUX+yRawPNyfx70eqPWnT+HdFijjjcsrIX&#10;mERKPD9EamUcyf7VawPtSKY/l1TpwIiXxs4SRVbQQ9kIIPJUAED03uGHH497x59VTz+3rm0qQJLG&#10;X/zkehZVijOuAG6LDKosBbh2sD/sPfurGtMdJ2uC6wixnVqQ+dVeOKNnQAxmVjexH1tcE/i/tgqV&#10;48D1scerpf5LO4hie/KzHGq+08mJnmlqZ5EWKQ0TpVRq8T21ysA3jW99Qtbn2H99FYUpxr0KeR7q&#10;FOYjDLwdMfket3zrvtCCk8VJVVKS0lStM0CSaoHZJofNYXuG8YPH9L2t7CIbwjRz0POZdiLH6iFc&#10;dDhTZmhyUi1dC6zU6Rs5kik9YUG8zyIoLtf9KgWH5/Ht9RqOocOgI8bR9rDp/qMsJogxVAqwa1UT&#10;J9uackRhJEsVDg2Fvrz/ALH2+Vbz6S+Ga5PTRHPHVERh/HZS7IIJCyrIdJjdgLqw503Fvai3Wmeq&#10;FdOD0E/YePWoEc/iqmpZ5lhjnkhpLvMpEhpjpXUI1AJJsGLA8+93UNRUjpVbVz0J2yzFDt7Gw0SQ&#10;Ojwq4EIBiJB8RI8gHBUEhQNRNyfz7fgxEAOkk+ZDXqBuxC1LOjrc+ueKPQhakp421LcMADYgOfzc&#10;D24wBHTamjV6J13q2Ji2LmpclK8dV9tGrNDEmmoqNRqKWZ5CpEbXGssOBx+L+y68ESw0boTbUjvM&#10;FXz6of27/MK330LvTc+Hy+FNZgqqphmo6qkqYYSHWZo5a6aeceISGwVoQoAI1e0Fq/hn9E1+XQiu&#10;rC4ckSx1UcDw6hdxfzdajc+PlpsPj8wuRqD4IWp6OnVYY1BRxHONUc8t/wBUhYX/AAPb89u17/ag&#10;dNW1tHauG0mvyz1WJurefZfyCqzT1KV1PTVtW5Z5TBQ+NQ3MhprGQMv0/bHjka3Gq3usUUNocAEj&#10;5V/n/qPQjV73cl8Fa6R9i8Plxx+w9GE6Y+HsmFrzubeb1FYI6BmiaTGTY2sjFUAsddDUp5hUPGhP&#10;lpwUZgdTMtvbstz4i6QKfz/4roTbRy0ySfUXLVNPShHlWv2eXRu0zm39gSwYGkjoZWUrTYSkoQ+M&#10;x9VTJHapqs3ErvFAkSWBZLMx5F7g+0jKz5PD59GNy6WzeEtCPIeR+ZHl0G8+463J19XVnINTVeQl&#10;SmjxdMZpYFGMkMqLNG2rQxTS6KVV3BBe4t7rSnRYzam1VNT5D/V/s06hYY1YrYJ4GRKekqKuSCtx&#10;MByU76389bSVMs15KcOT6vSp/C8e6tSmemXqRXy8qZ/b6dCRR7eql80bx+XBV0UJxUeNeNa6OBG+&#10;9qStUn63aRmWdIxd72vf2ySK9v8Aq/w9MnUMDh5fL8+nyPH46ODxwTU2OxU9C1ACzvS0tTWSkyTQ&#10;wzTMJ5pFU8qjAf2fVb3Qk/6v+K/1fzPhwzQL/L8ug/rqaANDXV8bNiwZMTDLkJNGZx6UJ0QVM9OC&#10;GdXYl00r6ouNS8+/EU4cevAZ1NwGM8fz/wBXDpi2ZFVJvBXnaStpcPMjQTKkuKpJZshJeXCVfhVm&#10;kaVFV4bK4AuHNrENnTpJHn1VQQ1f4fMcM+R9fUdHAWQZCgiaaogizkrSQNMmqoahxcTfdGtp9Ni5&#10;EYEemK+qwAtyPaVR3VHAdPuTSg/1U6QjClkirqenk+5+6q1ipm+xijMISLzV2QlidVlgZhpRisem&#10;xFwxufakAcTw6YJqaefQc5qqeanOUqjQ0wirI4IJqKTyVMcVEb0EFSjAMkZ5VJQdSH9dgfahNJx5&#10;dJJcnUegu3MlNLVRxy4ymhnqDHVxY6nq41paQMDKtW1THeJ/GWOvUS4+o+vt1VpkHpO+n/Y/2fPp&#10;hH2bVyNFK8k81CkcOWo6RlNXXI+qjqR5gE8VKNa6wVe/qva3vYr/ALHp1UBf9n1/4rpcYyloKKlp&#10;2EuQivS1VPTzJVNNPWKlwJZooG/tzN5kBKiwBLe2XFTRunFFKUr/AKv9nPSrx9bVY/7iWYzVTeaJ&#10;JZK2hpqWSN44BHVulc2tCtgAY4g5b6/19tMgJx0+CQKf5OkdnNwyQ1NTFpIqZkM1LXRwJ94Y9Yag&#10;ofBKq0skTKGRUpmBIsWZST7r4VRnpstp4YPl9nQfZvK4yteLI+WqxSB0WoV3qatK/wALF6uloYI+&#10;aGsLHw6ERlWMn8i/vccZGCK+nVC6N3cP5g/YPI1x0EU9XJSFMfSY+PCVLSR5erxlPVazSQVVWwiI&#10;yUoUB5I+IQykk3J+lvazQCKnPlXj0kk7e1RQ8aV4V4H5fLoN80Yoaeakpwn2jGq8UVbSwyZKKNJ/&#10;LSpUVKX8SNJf9yP13+p5t7dRakV/1fl0XSAKCF86/bxxnoFGyiSK0VZFURy1GqsWkgoQa2ekpZdF&#10;XCs8/HP6SxBb6EXPsw8IVqv59FokqNLfb+XA9JjM1lV+5Vq09LKzwUuLjWkV6h4YSKkQVBkGosCo&#10;MjEKp/SB7djjAOkcOkkzk1bNfL7PT/L0iJYq4xCorsjFPNXVEkkdVE15kmPJSCIonj8Z9OgWDNx/&#10;j7VLpBwOkBDUrWtekzkKr7aBI5BploZZHlVxGCJalvGamRQpV5dB/QOP9Yge3FXVn16TuaYPEdNl&#10;TAs0glNFJSNSVEREskbolcqKFjpHSfSQz3/QoHB/V9Pd1AAqfPqhycCn+XqUadRIEleWCsnmdmhj&#10;Uw0dK9WQkNNU1C8kP9LAEhfS1vr7qdOr5deK0/1fy66iFZM0VQy6RFKlPLULAHME8MpWKGNEGkxg&#10;WXU3AH1PvZ0Ux14am48OlJ/Da15lppWhp5I5PPIkckOmralXygU7JfSxHBU/X6j6e2yw8+lGhq/5&#10;vlnqVQwxvPTrDHlFoppzNRRalaVal/TNKjzhkb/akIva1h7qTTJ6dUKTwNDkdYv4bGBX/cvI8tLV&#10;VU9bCEqGpkSNAtJTRKulnqGb1NaRPT+OPeqjy4Ux17wxQk+pr6f8X69QKl0anyMRgpCQaWulE7rJ&#10;FSxvH4jGsoBfSpH+cW5vwb297HEdVcYI+w/5Ok/Iys8aVtRM0opDBRl4aGaKEG8i07TKNOnT6tZX&#10;X9Li/u3l29NnJ/U6RtbeHW3LCH/PSBg8ReUafOkcA1eMDkgEA25Hu6/EOk8lBw6SNXEZVJDGoaPS&#10;CANACPyJEP1cNe6k/SxHtYnDpDMprUdNrNoklDgMZrq6IuuRCgtGsK88t9Qfz7v0xRQfn1FeMftQ&#10;zK8DFdUbLYSFQeTOrg2I/tA/X8e9cD03Tup1wrFJIjUnQYUVlUfpgiN0kTg2Zbksbm/+P4eiGCet&#10;eWOuc1RRU2NSV5ZGqIpFkTVwNLcR+KEKdCFudQ9RPt5RqNOmpWIQevQa1bxyyPLMzKrSs5jkudbP&#10;/u23BKg+lVbng8/1VjA6SdMUyxRKx8iB1lYNExL1BXQCpVG40f0B/wBb3vr3UPS1o/HTyJ+zI6SN&#10;ZvLqNiD/AEUf7x+PfuvdZJwxfRM8moJGWUul7AeoqUBGkD8/7A8+/de6ywMzsNDIUGmFLm7SBTqQ&#10;AMLEcEHn/YD37r3UoATKS0cSmFmd2dm0xn9IMafm/wCGH+t7917pvlk8ckkZhF9JhkDuHuzDUioV&#10;+h/Oo8j37r3Uc+VmVRf0gAuxHiP9SvPJUcEe/de6nUfh8gWJOD5NcnjLEJcatQANr/0I+nvYp59e&#10;6n/cCBRFrlj0yuyGJdEkjHgglgCBzYA+90T1691zeoqNAA8ql5UjexjWxX1Hy34P45HPvR00xXrR&#10;FcHqVLDNDIaqSSaPXEzXIEihl/QrvH9Li9r8+69VUYIPWGSpSQ/ceFixVC3kPm8rkWUILXDEXBuf&#10;6e99X6eMeWp4DPDK6FpFZVMRbxqT+iUAKQ/1KktcXuL+9dUYVIHUevrlmhmMtJ5GR0ijaeoQhtR1&#10;qpdFvza5BH04vf37qwFBTqDCES0wLQyhn9BJMPA/zwT8n+yGa5t/h731vrjUlmhP7R1AhY4iUAaR&#10;/WTrsCt/rb37r3TNP4QgkddN2C+KP92ZgOZAS9hYgHn3rr3WeBElgRURGZvJ4o42KhgjWEbgfnmx&#10;t7317rOsbwRVDcETL4FcIAsVvoEIvb/g1r+9daIyD1yi8cblKlGVZYQqlHD+MX0tMrqPUb2LcX/H&#10;vfW+uUb6/SyIInVEFUbiFtDkCQqx/wBiACD/AIe9j4T+XVX4dQKprzWlgIYaViDMDC+k2aXgDTq+&#10;o+p966txz1nZV1+HR4I/25ZY0FiZCLWd2F+D9AT/AI+7N5fZ17qQkQkZpHB8cEdlmbSHpnsNIYL9&#10;L8EW/wBf3Xr3U2UBaaWFAkjlFd5HjYKJXI1Rf7U1jdz7917rn4XETRyiLXLAzRuQRD5Ctv1cg2Ft&#10;Jbge/de6bTJ44vGPI6LbTMSvlABsYoXUcAni5HP49+oaV6907iMohPj8yP8ASRBYo7AIV8ZHqF7m&#10;9j9D71021NWeoLLGKiEtHECIggeCML5WVrOyhrnV/UXH+t73051NgaRiwiEZZZEgdlKLIhX1esAf&#10;W35B/wAPr7117rJUQeLSYpVSoIl0ozJ5I2P9kCxFm+vPJ+nv1eq1UjPXDU6JCkkUUc7N6qgqpkkJ&#10;BAUoB9LfT6W+v49+62Plw6xlSkpRI4oUiVQ4v5ImVwDG8ZcXDE/UBj72Pl1pvh6kClMWhIYb06sW&#10;VCArq4N5EkVjZQQbgkk+/DTpNePTXWGVlCSKY3qhMFMck0njddLWMfmjFituBdf+KivXup1MVd7M&#10;r2VQ6uzHyI/IMYkIuVAtbSbe/da6466ZJpXkZo2JYKgZgHcH0qIrabH8k/7Hj3cCvD/V/LrYGoUP&#10;+r+X+r+QkxslSr+p203RpCiRvr/SbXABUEEcf7D3qjA08+vUI64U/k/ZSMKY0Z1jZ3QJqFwZX4Bt&#10;xaw9+xTPHr3U0QpIfMFRDGJUcSBRrYG9qdv7DE/Rm5t7r1rrwDOzmcxRhCqFFmImRCOLyW4Vv8Bz&#10;zYX4G+vY4dPFPJEg0R69Dxgs0imRI1LWV+BYWNjqBv8A1H5Oxw6aaurHT7SqscyiOQFDIrwPPfXK&#10;6ix0SWMaoT9CRf8AxHv2OtEMRQ16GPauVmhqllkrJWEgKSzpF4/KSwR4Z5/7aJ+Lkj/H356sM9ND&#10;Hl1Zv8R9wSYjubYdXJFTwYuXJU0FX9tPTS1s8s0i08Maov8AYa4DW55/x9lF7Avh1Pr0tSVVUFfP&#10;HW7DtbaNNXbSwstTTFY5oISsT6vLSTpGC0kQtdk+gGrge0y20ZShHW3lKtQ9YKvrehqbASOZkEyK&#10;8XjWRGlT/KZGCqAt/ppU+r6fU+0km028hqRXr3jL0HtZ1DjUD6Y40LLpqi+uOFImUpClOoX83JZB&#10;Zr/2/aGXY7LIKjrSqjnV6dBLufq7GUdO8MVFi6ahEbDRHL9rTyzgHipmnDa5W/UjNGD+Ab2Pskvd&#10;qtYk7VHSpFiqARXoq+5dprDW5KeOZlKY+9MwPgkpkiAjnrIqYK7FtRUXdrnhg4+nuON32tFJdeB6&#10;NkhTSCBQ9A9XxtQ0s1ZU06ZSqhU/Z1MhfRPNEo1SV5sVaNbiTxDkkcgjn2D5odLU8ulCx40+XWOg&#10;3JSx1lNTSTh4qqKlM09VPDMKp2J8riCEBwsNiyWsB9Dc+0pjByP2enXmtx04Z/A0Wap6pJEeRzTs&#10;8MkETRLPTk3Z6WGnAkErAeog8A3P5A19D46VIz04sYpp6LfuTrrKRGJoYarQHlEIinWqpYIwnopq&#10;0TqqJGrG7Kobn6sOfac7JcICcU+zPz/l0nktSalegK3TtbL4CBxUUcdPlpGWeOi8BoYkp/0VE/nl&#10;9UitwyAqhH1X0jloRlGCyV0+vE/l6ED9o6KJY3jJDDoNJnRg0njqxTLSSrR1S0cjU1OVe5oKOKNT&#10;5C0ly8qmwW9tJ593ArgUrXI9fQmuBjgPXy6Y6UdBlauOjpoqs08U7I4MMFAYKCdli0PNerLOsQBB&#10;YtqXUPr+PaOWFWZitSK+or/IUr+zHl17pbYTcU8MUFbA5DxPTRCtgX7fwGJbLW1lQQWdRwWVQATb&#10;ixv7L3sk1lPzof8AAv8Aq9etVHl0bDqL5BZ/aNS9d99NV0KstRJS04LFNMmirrTT0y+pZmBOkkW9&#10;mFhPNYSAx/6v9kdVSy+oNQerU+uPmri5aengrKatglqaWKpgkWNZY5XH6G0m6iygsVP0tx+fcl7T&#10;zbKFCNxHHpqTbrmFyOIPRosL8wcBXQwytVokZUOs7p9vA4U6XQTSBg73uSycf4j6+xxbczBxUnpM&#10;1tcVoPPoQ6P5QUtOprI51kjVEkWWOWNYZlKgxxiZyVdiPqE/2x9ma8wIMk9aa1mAp59CftT5fYLI&#10;K0eWyLYnxjguutdJNlcnSSbn8Hn+gtyVcfMduBWRqdVWC7UElagdP2S+Q+ClkjmpN5UdTCG8rRxU&#10;yRa409Uiu8hBXSPrcf649pLnmeyUVST8qdbPiSYZT0cHrTuzZW5sVRWzFJFUSRI3ikkTyWtZGUkc&#10;qeTqHHs92vmPa9xQLFIA4GR5jpSgMajxR0M0e4MJKupMhSsCDYrLH+n/ABt7PVliPBgfzHToIBxw&#10;6SO6Oz9r7Zo56mfJU7NFG7solXkItwCf+J9o7zc7Oxj8SZx+0dUaRa6VFT6dV672+eWzttZCuTPt&#10;VUscMxWOop/JLE0f6k0sqcm39lQSfYDuOe18VgkJZQaA+XT67ZuLxeMRg8B5dFT7G/nB9b7XpA22&#10;qHM7prJ/KtNRU9OKCYPTDTIJDU39J/smIMf9pB9k9zzzubdltEAPVj0mO27jISEAHVXm8v5jfZ3y&#10;O3I+M3HuluqMCletPRUOOeYsHmktB99kKiNFiYCzSqb8X0keyS53O+uX8a+kMh4gLhR+Q4/aenbH&#10;YB4vibiC5Bx6dGq2ptfbW5cbjJ97fIqny2JngaWMUFdLUy15gF5f4bac3ZACJVKEgi449q03WwZK&#10;PJQjj6joQPe7dZDwzBmtAcU6Svb/AGB8c9iYZ6PbGcizdU9J+5kq9kq5JTGwQyeST8AceP02PJ5B&#10;Psl3jdLWZPAtU1V86deS5EvfHHQdUm949pYXJyZan2kiTTSiqp66slCpXVMLzeRlo6NUGlYkuQ8i&#10;2Yi4Y3t7IoLeR1XxsZqB5Y9T59FE8zyXDdukdV77m3B/E677hxJLM4hkjqKuZaZxS0Y8MbTlVKGU&#10;C4C2C2Ps+trRYY9C0A86cak1/Z001CMdBt9pBJNLStC/jqhJULLRRo8ZUsRFcRhiYudXpIsw9mIJ&#10;01xjGcf6j+3HScqNWrpdUmC8kEVC0NTVUCmEwuYpYophKmmarnqXAeNLi1mJDEEabj2kd8lsV8/P&#10;8qcOHp04FqK9OtJgJoamSKcwReGObwx5GKRqepVG0IKFplL6r8eYtEAw4B9sNIhUMPP0ND+fy+VT&#10;1vTkDpyfEU4kp4A1fTtRRy1Mq1ywy1HhkUPNKkyiTxkH9MrJpAtpW/PvSsQSxoa04YFa4r6/Z1cY&#10;HS1wO24aiGSvq62QQZDFGKlkmlfMSwTTS2+2rEnCk+lQyqBqJ5AA9tSyEHQoFQc0Gn9lOHzJ8ult&#10;ulCT0KOzaKmx0i/5NDPkdSKgWSY1VBIhtHlZUm/UpHpuQdNx9fqNpVnxw/l9g6em+Ho422IoZlx7&#10;4+OV2mDIsbjSi1HCzyxkrdNTnSyXFv1EW9nNqtT0vgHYD0MVBjmhoZVpUjlSWeSFIREjXrn/AGi2&#10;QDEeR09RTxnSRyfp7EUMdAD08vbnpcbSwlctdHF+5Wy0dKsckCh3+6o1bT5BVyWjC+QsPFp0G3Ny&#10;L+ze0Q5JHTxyvQ8ZGgnoselBW1ONgqo50qiJUaSrmWWA+GlaVLakC8fthrfS3s3/AA/l0m4v0XHd&#10;rR0s2QopIgtVNTgQfbrHBUySpJrp3gmLIoTkXJAk0/XT7KLo9tOlkPEfn0VTcmRd6ygnXUZCamgl&#10;gq6uaSrmYS6HievZVEccTAtoEreRTyWHsK3nxEdHCfB0GlVlFJVZ6SEQpK8FMWyH+QFPIVcwlE48&#10;bjSQ5Gm31sfYfuFyan9gz+fVJfLpN5F46Waup4mSqpBJDUSqz/cgDwlZ6ijEQuqiT0iwuOSQfYeu&#10;wCQPP9nn59Fc9K9Jueneqgan05CakSfH1kkk9o5EaH1wxxIw9QDEXvqYLe/9PZS1FbWKA0Ix5/ae&#10;ieaJpD02fZxCaogapjhgd55bMEbzThNdXj4aqUeERyqdQMnpDCwsfdSAQMcBT8vI+tfLHkekbQHh&#10;1zjxa0yUFNSO+QgmYRCRpqanlp/uCHMVPUhQ2q5A0MSHHKLb23WtS3b5+ZrTzPr/AKhx6bMRQ/b1&#10;IjgFDlKvS+ONRS0jUsNVLTyySV08sggDR6LHxxlgHtoMv9oW96PdGKg0OaVoB/xfkfLqyLRz8uhA&#10;xkOTo2mRa+SkSRVhmyyv5FKLGIquTH0ATzR2N4ljY8/VeQLt/pk4FfOn+Cp4fmOjO3UqK9CdjchN&#10;J9nRNFoxFCpp2zMUqfcM0UeoGCieMqI0+ryswBvY839r4JSp0k540/yV/wAHy6N4HYgCmOhHwNbL&#10;STSKqGMFI/Ajq1S9VC7eUVj1MWmNA3CXtwLWB9nMMlV7v9Xy6M0krXoVaXLVYpYaqrnhjFPOhq3h&#10;qBIksNQpSNpJ4kPoRRZUUWB5J9qNa06UK1Rnh0z5vcC0KyU8dH54a+XRG9bLLLNCrRlolWKL9sBx&#10;cgqLab2Or3uMeIfTpRFpLgdE87B3TDHj6r7Gvo1qaeSpaeORYkxUUc8gSugFUA8UroALiYhzaw08&#10;WPLa2bUNYwfPNf5dWnn0qQD59EI3jknrcodC0kjVSz/bx0ssCVYaV/3YZUiuVJQekRm7XCkD8iaB&#10;AsYrX58egxM5kkINOhV6iwFLk6qhaKmVaueJ4sclas7xwUwuk8q6Q3lllKlV1XCW5C+yncZGQ08v&#10;P5n/ADU4evHpbt1v4kwPDq5HoXbRpaGhkTXLEopYjTRyxmVQYyZJKZkAMg1DTwPqPYYuWBOepChi&#10;KKAvp1ZTsSiVRSBtUqqgSskqI0WQKguiqtiAw/1BFwR7ToFPDp+c4oejGYmmihR3SRCk8bFRIxeX&#10;0jl3kIAP+C39qIwuqvRXISTnp3dgVSGNHS8aqmltKuWHpLuOFJ593kONPTYVRXpnrf8AIQ7ELeMR&#10;OkOmMwyXOgM/9piL/X6e0zUGenFCtw6Y6gTSxr4lVoApaWQelbsb+OHUvo0gnWfp/gfbBBZB1vAF&#10;em+spWija9PJLEZVcGEQFIYlUBWihDG5DG5Nhbnj8e9GMhcjqoIrjpG5SlcJKslNJU+MvNJD5ozH&#10;JJGupWWOJdLC/Lg2Jt9PaSVMU8unkOadB3XQSeWJxHFG8zSSPIhsJ/JHaWFqf+zo402N7A/n2XFa&#10;GhHS2P4B0kcisRhkWFoSzyiWYyo0ZLJwpaZfwFsqqo5+p596oOvSfAegykqY/uKZhBKqCpnQxUcb&#10;vSxSQtrlqH40uRxZf9sL+3GSgr1WP4ep2Pq5beEmOoSqmeOOK8k8s/3DGSCpqJ0XWgFrBVVADxc/&#10;X2/AcU6bl01z11+w+ppKiKSqaORozDSU8sjAy+Cd6eBF8ZYWspe7fUk39nFsdIB6SvSh9Ok7Vbd1&#10;VLPSssJan+4Wlby+CIvJ4/KUgDX+54Ekdgb/AEH59i7b3wKdEN4qgnptXamXqoKtqFZqsU946ylm&#10;phNT0pcXjN4wrctysXjGkfqb8+xDFMQAf9X+D/V/IB6aWGM0dqdNOZ2Jmo6BKtKKaCVoY6cEY56h&#10;YNHqklaZQUZX+qrrIBtdvx7MILnUQh6SGe3c0RhXoqXYlLXYiWtNYskAkSWhiaRWqIamfx/t1DUr&#10;qrR3B0O68A/S3sy05oOmJyCh6rV3xW5p8jJSVdTNVn7uuxFQKOeGGb7MweY1MMMmkoy20afJqI/T&#10;e/tTQaO3onLDWVfoJTihU1ZSarrJonigelj+28ldGVjKppVVURMoGkjyKLeo3J5r04M8OllRddSZ&#10;gPVeKqyH28sRvP8AZQUvpUI0UcEIaSRwSC6XCOfVYEX9rYoqCvToQNx4DoRKHpmZ/G1PBk6dmeKS&#10;JJKmSohx6oQ/iqYchII4oNViwWeVlNgAB9HgpGadOeCoGelZDsjLYjHikpWhrfuJ3EsFXRFYIqgH&#10;zVVVMsDh0uoZkMzKGAH49qI5CTTz6WRkFdINepy7lGJoo1rHVmhiSoqGeNZaOvenm0U1XU+AB/NG&#10;h1RBVIAsPVYn2yzGvVxSnTsu+JainrXVaikhlSCtlrqWjiNfV09NKI0o6pCLysws+gabAkgce9ay&#10;OrA4p1nXdU1REEjhqKlqdppkylLKstIGc62aWKpF3C/SzG4+g+nvWsk8erV66ptyyVlV4VmqQslY&#10;tcMhSK8PjTweHyxxP6aZ2a4YIDq/wv79qbr1T16fc2VjlnWmFR/DoMeJY55JKaRtLTl46loIwXQs&#10;4IAl4seQRwW2ehp1tQGND01Nuee6f5NFBWrLDd6R3iesop4zLU0k8caCORnazfuU6LbgNewFC5Ip&#10;04Fj414dNj7ozcdOYY6pZKaSGeGZaqohTxNK5mZFo6cKI9K2VVcuR9LKfadmatOHTioleHTZFm5x&#10;ULQyZKnqqmsX7yWNY/sKjLU6SXWKn8QBIB/bROHNm18D22anj5dOaUpxH2+vQybIytdUFaScslVJ&#10;LWLHE2mnlp8aQJZKaOcLo86EKQQbAX5J49ppPj692+XRp9g1GtRJKBHja9oHpPOY9cUtK1quapnY&#10;MGUP6C5BBB9+6RT8T/q8ujL4THLCtTUPSUn3lGiS44ySMaaSaq9NPCkqi7mSK7iNFCgW4t7Vw8P2&#10;dIWpTPSzxlFVpV0o+zkmsoQKFpTFCz+pRRJJpQBWIVrsGNuA3tcOA6SMBx6VUKoqCCWhq4pI6Znq&#10;lqkaXKTwVUg8b0flQsGMo0ohZQAOQR72BU06bzwr1xfbgnqquGqpIjNJIlZ/laaPtQ4ECSzyQFnT&#10;i5ZAyqxNrce76OtGRKU6R2W2bSyiqrKWmp4qsVEdKwe32zmnkshdpeFjuL3X1W4/19MmQetAgU09&#10;BdmNo4qpLFaRPtxkpRktFSZqZa+SLS0sdOw1Isg+jA2Jt7cijLGnT6SEHpCZDZMFLW1UlQZ5Uhjx&#10;1XjKiOaN5fBA+mRkBAWN0B0NGpJIHJ+vtUIVBz1YytXT054zb1MrQUyVLRLUVKTT1EraZQjnyGKS&#10;y6Zhb1MvFzcAnn2ojjUCnl14knj0sf4MXkqS9HDNC+mKFaNxLipoVfVpXFo3mZnIJJiT8H8Ee1iC&#10;OnClOtaV/wBX/Ff6v5dSY5a2mkZfGAjy+WOMxLS0SxMv7/8AuRXSiqDYRwxoGAuGub+7gqCFHWqC&#10;tR0jctGBk6qrWn0loZMhEKfRUvVVKLpnioKonxuzEhtMikqvpCH3fp+Lz6S81RpAIofBLU0UX3lP&#10;JTjyQxVMlmkqI1BV1cWRUkW4YghAPoxKKmh6VLw6QtTSUtMtU0DVsUlOZ6SlSC5hSml9RVwA2qRL&#10;lSGubcAAcey2SMEE9PChz0Am6MPV4tJZ6JZvskqYNB8SITUSR+acVsMfJuv+bJ/pwB7K5E0knpyJ&#10;qHT0lKCASE1NIjUNRVwT00ccjSTV0yFP8peeJlJMSsQI/Te9zfj2w1KZ6WL07eTxPC8xvNBTQLOa&#10;OCGOZ5YAYqV5hNZfEDfyGXkkfQX9sHjjq4pXPWPxOQkdDSx42YjQHFLUxNUjV9xUEVf6UcAEBFJB&#10;JAJB96PA9XPh6ccepUP3M1VG321RNUCI1MPiqY4alwi6Yqy0TETeNdRYtINNmXn2ikoBk06o3xdH&#10;M+MPXeb3JuFKyGkP2UtRFGxipCq1MYjvHUQIQVkbUWuyngEW/PsHb1J4o8KLJHSC7vUt8Voetijp&#10;fYRwWMoEkphDLHDAq6ITcpHGvj16lH6Qfx/X2Xbftr1qwoeg9LcB2qB0cTDUPjjVXQgB9RJBsWb6&#10;m3+H+PsbWltpFX6TvJWnS9pIxp0/j/X1D/X/ANt7NlQUqeqVAGodPsNiB/jx9NQt9OPdumiamvUx&#10;WUA8D8jngmwt+L/71731rrKJSvF9QA/H0+nFuP8AiffuvdRKis0qT9dJIJvewvxz7TStx6uvHpjl&#10;rXf6Eab3v/Zt+CfZVLMMgdOdNkk0jm1yo4PBHN+Bf/e/aOpJ691j0NYhmLMfxYk/Tjg8j/Ye7qjE&#10;V691h8TtcMWtbgEG9geQR73oY+XXqdcTS3W54X63PAIPGm30/wBt72YiF63TqK2OjuSEXSwsVsQo&#10;/J/BH+29stbk5p1oiop1yTHwxAWjQcjgAi9/zYgf737oIEAwOq6evSU0bcMnBuCSARx9LfX3sxrX&#10;uHXqACh6Z54AgKpZeebi30HBA0j34Y4dNHPTNUQnSQGBBU6iLclTxx+Cfyffg49eq6ekvWQorW1a&#10;TKbW4s4QcoODx/Xi/tidg2OtFMZ6TckkILKGjULqPkSz6QDY/UfX8/T2hMyLVT1Tzx0ma6qCNKEO&#10;qMo1lSzytGeQUZjzfm/1/pf8ey+WepND0mftJp0lpg0/jb9xG9YZJPGAnA0h9A54tZb/AFv9faTL&#10;0Ofz6ZI08esElPpTh4j6x9VtoGm5ZSVBAvz9Pz7VRKBg9NP8Nf8AV/g/1fy6xCOTSdd1ALJYtrdm&#10;B1cORypH+PtdGmO7pkddSgLpAFtN3CcBIwg5Zj/RvbxNBU9eP+r/AFf6v8gZ6uaQhki4dAGR5Qbg&#10;AcFVANxc+ke0ksg/Bjr3SZlrKtTKul/C4VVXSBqYLqd/UCCST/Ukj629lE0slSK9e6wJWVD2aVY7&#10;pZfIQdckhFiqAW1WH4U2t+fabxHIqeHXqdTIZ3aVA0BCggFSShGoX1Wa4H+0rp/2JPPu6MCwHXj0&#10;pKWXyOFRR4R6XKgWd0Nhaw+oPHNx7OI6k060RUU6VuOg/VpF9LDxgiygng6R9CLCx/x9nVtH1VR0&#10;sKE2ALayL8/2gAfyirwDqHswjFDjh04DpNR07pOYjpQhCNTElQAB9P8Aef6H8W9vg0NenmIRaDpQ&#10;Y3ckkDhajSwUK34KsB9WuwFv9Yc/4+7/AFMkfxcOtxuDnoQIM5TVESMkp5UGzgkAMeeW5/2/txb+&#10;NhRjT5dLY3r29TI8nEh/zhsTa11bn8Wt9B/h7893HTB6dwOPT7TZfUY9P0t6iDfTf6cD2wL5SaKa&#10;9PCh4dPsFfqBBJ5JALWFz9f0n/b+1KXKn7erdPFPXD8kAG30tfgW/HtXFcenWuneKsXTweR/Xg/X&#10;2aRXAp6de6zpVRkX1KObXFj9OTx7VLNmta9eNadekrYkUkst7f2v99/tvdjcjqpPr/q/n0nq3OU8&#10;I9cyDSTxwOQLnlv9t7TyXiKDU9NFqY9eg4zG71GpYQxN9N7qeGb6AAH8f4eye53MLUKekzEk16Du&#10;vzUtQSSSoa73AH0JsQ97ew7c7izt1QIWz006tTaSNOtgDqcHVcXKsCPr/rD6ey6WXX8XVxGVNOoz&#10;VBkDQHgAgrYIdIB0oQAP969oHmcgxny61jpP18og4sTJ5SvqFkkVRZmK/wBLkX9lkriJtXr0qTSR&#10;Reiid50iRViVMBGqSmmIQAeMTwjQs7arXZRex+n1B9pLtVbI8+mrYUuNJ9eqLvmjPr3JgaaPxefG&#10;wQSTvPQwfYTxTXSlkp1l5MkTr5CYzrta9z7GHLa0tiT0LbBNMmocKHomOqasqpreY15niMDoqxVE&#10;Jp0tVzGGVVUz1N/IrhSAuoFgfYkFK56PcV+fTpTvUCup1rYZhKb0bNLS6HyJdNMNSfHeJXeM2M1y&#10;Gsv9ffut9KGKSkWpx6xuZKOkmNItTXvM9TBEi/uNTRABvQwskg9Bvb8e/de6fHc1wNVTUMrB4ail&#10;q6YSU9PE6NKS/wBrSMw1PGwv9xyCTwLD37r3TfPPU/baJMa0RyFGtMJqyeNstV10NQNKuZAohCga&#10;AIwyyabj1e7FSBU9er03SGkSNRTrT01HqrKupp8nURTGOejsjQ0/mjaRzKxBI9CqbG3B9144HXuk&#10;1k6iVDUzxtLVR5CH7+rxcmQVaSWjLBZo5xOZGqZiVWSJqW2pfTpVTcvBV4Hj1Rq9M2Yr5q6FjO09&#10;Y9YQs1FS1CrT0lFFTeeNKlHBhhgjXSTdgVYg6iePd1RQa9aJr0lMm1PVU5rWVAaaliqKURRhw0dK&#10;t6Grg0L5VkeMsksnK6uVv9Pd6UPXhSnz6T8qxNHHJWqYcg7Crhypq0qqakhSIy0ExSHl55FJQpIA&#10;DbkX96Ip1rj1Az0iSUJaGp8xq8ZFHHSNTxQUhlaYOKhamLSEQkGVyPWAwC+69b8q9JzMxLBHHIs1&#10;NURymGen/wAuBp18sNqlQ7qjzhFvGYf87b8G3FTSmer9JeuhlhFV5RS0sc7pRx1lNJNpakqYNEDy&#10;u9pIwCAt0isALlDzdqgIAHHpUpooLdB/mKZlliyUU1dDSQUtSXnq4xRxxM0axGCKpp0Qy0zMDYxp&#10;rU24HPt1aAaT+zqrDOoEj7f9XDpE184oDHDkqBaGathE0sQeKGWelni8n2gZtUkcpBR1a121XVb3&#10;HtwCuRn/ACdMsQOIpX8q9JKphhiLH7dqZ5DNHaGtNT9lBColUlahBJJrY6XnjOmxAsD7cP21/Lj0&#10;0SAfT8+HRmuhoqJKyjlp51r6iJHqJYY42NPBDFOsc9PH41vPOGbiL/FXHsh3XUQQB5dOREahQ9bH&#10;nx9mpf7pumPjnq2jpaNJgzhTVIwDxVk6GxL+QsJIlPpsT9SPZfZfAenCAKk+vQptQCOSoR2WmmlP&#10;lZ/HG0kjt+0saRzX0J+uzFQ3AsD9fbzp59K439OlgtOKbTDOrwvoi8VWlGRJPHo0u1Pp5kkc35JU&#10;/wBbe0zqGGelSN+IdNmRxypIaVGC+DSj64YZ2pgo11Mk3ivHDxYKCS5Nybix9t+CBw6WRuSKjpLz&#10;NSRTI0kbCkmWSRKWhDho54zpaaKOY2dRzKCR9DYEe2TGAejFDUdI6appoRVqZXnUTU4rKuumEU00&#10;DXkgWeCUKAAbLHo9VgCL39ux7XLP3IOn/HjT7egwzW6KdDU1FLPQQU9EZYvtaxpqiobxsZkFVOQq&#10;oQQSisoF7X9iKw2bQACKk9IZrwnh0WLfHZdRBNJTxPSxYPJSNUisyWmjiyc6RmpDNYAp6gNMBAvc&#10;cHn3Ie08ueNQKuR0R3V+VOk0/PomvYvaNH/EJ4Y8glXVSQPAkNVWLJR4OpSEyR1BqbFBIWEgRPGQ&#10;OFHPuYNh5W0BVCUbz6D91vEFuTUgn1J4fZ0Sbf3ak0tbM8kVXV5MUlOVeqq5qWoLVcuoxU9XGy+N&#10;W4kWMBQ0YFywPufuWeTkljDulDRTk04/P+dMVFcngYi5t51Nu+hCSfKh6K3uHMVmSn8tTNPG0Yqa&#10;2ehqFqqJJQD5VkFVIyipVtTGnsx0gWYsLD3LtltMFpEIlXgK+Y+da41DPb+dM9QNvG+3F5OZ3b4a&#10;kihGPtPH/B0gJ46ioWOskqqtUrHkkoqaZof8rx8fqkjqKum0xDRZXeOWNSRbm/s3hhCqAK5yPmvo&#10;TWn5EA/PoL3Mk8hMztSoIUHgRg/4OPl1Jp6Wpg+6EiRR1CsrNWUSSVEECTJqjlmlBB/cNhGh13AL&#10;L/UnNvE5YrgMa1ZRXPzrnJ8u75dEF2QrM1CQCPlSp8iCQBwzgUOM0rmfGzI6oSpr4YIGijhlWQSu&#10;JwlSkkf6fpqe5Oo/T629rBZtrUJ8YC8DxNe6q0FfX1PpjovM0aB/FNEJNfOmMCqnH+SmaV6eKygq&#10;aWoNLNG0bpBPcQSwMskssIliWJYidLaSoNjYD6839m72rK2mhACtwp3E5wPUDzx9vRcXEZPiU1ak&#10;rXyHnU8CPP1+zy//0drCDHwkq7QwpItxGVQA3UWAbiwP5B/H55PtQsVR0jMI/wBQ6lLRRKHBEZS1&#10;vVGst2+tyfSAfr6rfX+vtQiU4dUaEKKjrI1LwrFrFf7HH6TzqOlTb/b/AOw9uBT1TT121HcsvjS6&#10;qqxyK51MD6uTbj/WuP8AW920jr2gdYfs0CqosliWeyK1yeSzBvqePe6DrWj59YnorIDYFmHqJCIb&#10;g3Lhvx/wX37qnDqDLSkcP49drM5jszfhVsL/AF/43791rptqaEHT5Iy66dA8aroAb+z+m55+vv3W&#10;+mt6F2QK4VGkUfWMakUNe5YAkDgfj3VuvdQ5KNdMhYooJVXQRxuNCseS9uSf9YH3Xr3TNU0K6pTE&#10;Yoxb9uEafCyHlzOrXIY/jgkfW4+nvXXioYZ6bPCiyKFUsY2VkLfV3HreNGa3AY8G3ur/AAnrQWgo&#10;OvSSIol1BGj1F2V2P7RJ9axjn/Yg+2NRTu68YwRVusy1+lbkTMqp41JDFgp5UObfn86v9b6e7ibF&#10;adNiBTnqG2TitI6M4X9KeNdd5ALsFH9puCQLk8W91+pI639MOk5k8kkxAJPJdkVlSJUksR5NZUOr&#10;rxcWNvr7ae6Vhk9aEGfl0HeVqnkjbx2aNJAsU+pnkFuYlDKLnS2ou5Gm97+0ck4Pw9K4oAcjHQcZ&#10;OdUd51U1KPKv+Tro8kUicWIAKen/ADgfgX/HtOshJ9OlYjUDPSSlx6OWEMHgaFZNYbTIkig65CkA&#10;ADXBX1Xva9vdGdjxPT6qCOmtqGX/ACNY6YJpDSStOr1BKxC/hgEdgDosFLccm4PuterFFGT16ZDq&#10;WREH72kskkaOq0wuzKoZVBZjctcc3P4HvYNR0315SCbS+MNJL4Ko+EGomhVdToqkAIW9JUrce3Y3&#10;oada8qdGi2Qy1GDjnZUe0ixKxPhiX08OSAWJHAZbaSfbbGrnpiEEEjoUKGGf9tiXMyqEuYVAeE/l&#10;xbgD6Hj2qRSVFOlBNBXrhPQsl7iMW8rTBI9UaRxG9kX8gXH6gfoLD3Yoft68CD1gp8NJlZjFRU8s&#10;9RKka06Qo87DULOqhVKrqHIF+Dzce7rbmQYHVJbyODBOfToVdu/HitypSo3FPLSU7urNRQMGkkjA&#10;sFkYj9u/IYAm/wDX2risY1y/HpDLuF3MCkfaD5no0e2Ng4La1HDTY2gpaOFApbxwossr6QDLI31J&#10;P0v7WqiKKKKdIjCpOqRqnpaLUU9MLR6P8beo3/w93CluHV9aqKL1HlyifpJ+ptcgCw+vP9fdvCNO&#10;qNI3Hh1FkyWocFbcc3IBa9gAo/w97EIOD00z1zx6iCtdmtqAJB4sQCP6n26YlUdVViTQ9cxUOliz&#10;abi5JNyT9eLfi3uvhr04aDqUspfTaxvb6fmxv7qYwMk469TqagfUCTpuLhdJ/wBb6e2vs6vGDqr5&#10;dSAFtdmPFvpe/wDT1W9+6fIBFD1GqJdH6dZsRyBe4+v0PPvaqGPSd1Aag6xff+NdRBNhe7aePyP6&#10;n/ePdvCPXgxTPl1j/j0WoAqotct9PoR9eR/xT37wG60bla06kvlKaaO6PFe39hgDb+tj7qI2r04Z&#10;Krjplny8UZJchT9bjSTYfTUv49vLCT8+k5kVOPUU56gdWX7hVfkqQyFT+OPwP9h7sYDWtMde8aE+&#10;eekzkN3RUD6RObk/QKXItzyqgke1MdkZRw6RzXfgtjqdjOxMfUehqqFSP7LsmphewsoAP+wPP9fd&#10;JttlTIXp2Hco27Sc9LCl3TQVYKGeNhf03ZbHgAlLf09oWt3XiOl63MTefXddR0GSiZWSKeNhbSyo&#10;eTxcD8f7D3eKaSE9pp1SSGG4BrkdAZvvp/a+VpHmkovAVuxaBnNtQ5ZVB5I+ovf2J9s3+5t20g1H&#10;Qb3Plu1uU4UI8+i55TovDPSyJBClUh1qxidop3RhZ0mYfj+o9jKHf5WI1+fn0Fm5YRBRM9B7l9j4&#10;/A0yU6Y9adYiRS/cA+ItGmpJFcckAi7KeCvsyhvHuGrqrXpNLt0VtHRhnoBN0zEzianp2MsUsZ8i&#10;wxNToqg+WWJACw9V/wCvFrj2e24Fc9Ek5U/CKdMAqJ6+lkgZvupEvH9vCYvPBLKf8+hktYkDgD6f&#10;WwHt3SiNWvVCxdOg/bpjc+8Mz9xJHVUlBApSYVSQzUUkSt5dQVirCYv6tfKfhWB9qW3O3tkyRU9J&#10;47C4nkovDoxuz+vMVs2gRJDFNHPpjlUhCsKqgKzEIovb6EMDb8E/X2Hb3cHvG7PLo5gsVtV1P58e&#10;o289947BQIrNFBCzLTxujoscxKlUSROGZQOeD/iRY+62u3ST5PVbjcYoeiob73xX7lrv4Xt2N6uv&#10;CxmnknpQI5w7hXkqHVXHiUcEsfp7P7K2SAUk6D97uIuyI4c06l7a2Hu2KaLKZ+rnkmTyokFA7PSQ&#10;OU4X/KCrMoF7raxHI4HsxMsZqoPSZLabTVzSvRh+o+tMXnMhUy10Yj4kjkgSBad5yT6pQrXN2JDF&#10;h/Sw49lG53r2Sao8k9Gu0bUlzNSXIHHoTt/7S2rgcO9HGrQxrEWaUqVcAkhtM4N31vZShZRp+ntj&#10;Zb27ubjW3mel29WFnaR6TgjopmF6+Xtfd+NwWEpRDR0lfHNk6yAVVNT0sPkCyNFLSsyEki63jL6j&#10;y1gfY4v91TZ7Jp5T3EYHQBsdufd9wFtEO3Vk/Lq4HA022+pNp0ePp1jpRTQQwiyRI0rIgXyMnpuf&#10;9q/p+OT7x43Ke63y/aTjXPU/2FtabHYrCgpTHSequwsZXpLNUVeuKZgqx+RVXS50f54/Q3H04/pz&#10;7ch2uWE9o6q+4Rvlz0idw4rb+5oJvNTRywqk0Lq4VGEKqWJu3qYt9dQ49iSwnubUhRx6Kbu2s7zL&#10;gdV19jbPmrN/Y2HE5CoGDgqY4Kihs0+tQwemSGWT0qoCi9uLWB+nuUrC6VbItKO6nHqLtztdN/4U&#10;OUB/Lo5u0OysdtwU2AmaKmljWJFMjRxIqxKBGTrABvb1N9Pp7AW7bTLeMbleB6Gm3bvBaqtqTSnQ&#10;p5zeXlwU1VFMjQR05d/8pAUhhq8iyaTcW+mhSf6/4B2z2vTdBHHQhur1Wti4OKceifVWTqdyZWV6&#10;WoneihZmqFeLwx/uHQVpp5dUjyKlhGLC9rW/HuSYLeGzg7hny6jyW4N1cdvAcehaxFIEoUhVk0LH&#10;GCsyaWdVBWJzHbUdKjT6ha/shuXrJU9HsKBIwB0KWyZBGTrBk9ZezFiS4GpQwI/p9ORb/W9hjdRX&#10;HRttxAkI6FVJp5ZmHoijVELgm8s5ZRfQT+P96+vsOlUHHoQKzMenaghVakMAosNEmvhlVvUAB9f9&#10;cf7H2nmPZTp6MDVjpazSo1Jdv6esr+kgraxB/wBcey0YboyZuwDoOszNGg8kjuQqadIUWCOSL3PB&#10;sPZnAtRToum6B2v+zpparIyPTqySSRQyqxZAJRzKRbSz2A5fgW9m8NWATotZY0rJ59ANuzIffU1a&#10;FliqC0MqXpQEjqKV30P/AJafTJ6woBjJ03tcj6HMMYQDpI0us48uqzfk1Vo2OgihrKjFSnJ0UK1E&#10;BM0lHWGqWKdaV3BQyoNRERFtVn+ouRrtKDw9Z8qdFm6yHwkWvn0D/wAgeqJd6da11WlMrVMuw62m&#10;b7+FZ6ukqIqdp6Us8oJaoqG0q0iWstz7P7gRz2csEno1P2Y6SoZLZ1lJ7aivWud1nVS7dz+KgnSk&#10;p6jD5j7GsqTUCmdJEqRO1HUtYftIqB47fUr9efcNx/ozqtaaTSv58OpGtZhJbq0ZwaEfZ0rP5nMk&#10;m8dgdf7z1NLRUL1tNFOsHiH2lRKFjhSRB6yZNbBif0n+t/aXnuFjFbXHka/s8upj5CAjvFlbgStf&#10;2+vVXPW1S7RGLSq+CNhBKyK0sR4PoB/JtcD8W/x9xHuC0avoeun/ALIXry25t6AeGp0OQCycD21x&#10;U0BHpTrh2C0QyNCC0geSn0tppkiAUyrJbxAC4sLAixvz/rUthWA/Ij/L1Gn3rVi+ltKk66gns8MU&#10;OoigpniM4NePoDqfGSgMkNIzMZaOpZk1NDran0ReaoWnhB5fQEkDfg/7UPYI5hYBj6jrETl5KsT6&#10;1/y9W1dQ4OGR8PTVFatRLSqEgjqIoRTU1PTziaCnpYwut9Zs7PqA1DSR7At0VFXUceP29DhUAUZr&#10;/m/1fz6tG2VFTvQmB6iGtndfMiRU60EEZFgY6kn6sOLf0/2Psin4DpTGpPDj0LAqY6SKCQhlqVFO&#10;4qfKhiZhqSNPGB6yTcngnke0XTmkkcOHXVbMYI7inR6lV/fPlC1EayAlgsbDRxa4TTf/AGPvwx1Q&#10;KB0HOTrVenrYUjhchYY/E8dqiBGcH96osC5kLWCAkJb6e1SOCKHpSsSVHn0x+cU8xjb9cLCRBIEK&#10;mE8VH3J0jyhm9LuqaV5/ofahX8j066VUjpdYmrpKSpxtTNVz09IK+iSgjpXl8D6ptclKrSAq0bPY&#10;hwbKLC4AHtbbuquCfXopuo+xh50PRo84ZK3GU9aUaJ5lSOSSjENWkl2IigkL+gLa5uRe54utvYsc&#10;q0St8ughH/akdARuTNvR08tOJo5g8nkSFmhppo4zJ5NSKo0CRAPSLW/ANiR7JLnTTHR/ZxAip6Dm&#10;tq6crPXqs8j1cbuxWSSRWeSQJFTNO/phawBdk+n0H19odOejQDyHTIUoAogas+3qayCSKmSdtAac&#10;SahIFbklTcREgcjn6+/DHXj07Yia89HFUosslLTtG8lazL50vfytTgapai4DELybHn3br3XKvyS1&#10;NUKeCpiVaOIQUtYYzC0sssulZKMKFFk4jBjH01BieR71Qde6DLcwlra14Ipoo82xSDK0WPjaVWDP&#10;o1u9QDGXsFuYIh+Br+vt2MACvWgAOHSLnyAoWjhhR0aMLi58t5k0rMTZo4aZwCZDa0rAMoY+3vCL&#10;d3WtOek9WZakEsKvNTxz1lO8RpaankmancJ4IpjcWUahrI1qCdV7fT29EhBqRw6o2kCh6CiTKUEV&#10;fWTSUtfSwwSLRzJI6xrkHgP79fCw+plAsg+g/p/U7jhZlGnoveddZ9Bjpmrd5LIYJYKypmx9PM1F&#10;DR0IiqIVspZPtlYMAkXLSDixvbm/tUlqTgjpprhBnj1jl3M9vBDXY6Rq2RY54IJKkZGWRhcO9PFd&#10;hpBLmdlCte12t7UC3Hn0142o/wCqvWei33JAKCmgcLWyVVUy46gFO1HXSU7gtTPA6FEqWC/8C4wS&#10;FH1Bt739MOJ6344H29PD9sJTGOWTHU0lRM1JItMxW4gDmSZZaxzP9wNYW7XVbixZDe3jHTgadbEo&#10;IpTP+rz8+mFezxUzzQVNDLHka2aadCuOp6alWoml0tNWR07urBuFVfKqFSNN2B908A1yerCdVxT/&#10;AFf6vs6aqrszIxeYS/ZVVbURtQOlTCmPp1hia0+iExhFjhUi5ezfUW4Hu3gL1UzMcca9JKo3jXvW&#10;VNBXOmQYiLRjIHWnhylNCDPZAhLeGQ2Ju5BKjgX9uAaKAcPPq4NQARk+XTXOyVopKtcehWglp/up&#10;WySxfw2oncvCUj+haIEx3jcjSRbn3uorg9XC17uPTdVxbcqq4w1Uc9NA0z5CniR3j++q4yTJK8k5&#10;GhEAUGMFNWlSGP0OmLDI6sAhx+z/AFfZ1O/iiS5GKOlp6OeegoBPHFLLNGs5lBaNqs6Y2leQC7Jb&#10;lgBcfmobSKH/AFfy/wBX8hYrXh04yPJVUEM4ppQlSfBFSf8AAKOslkYTvHNRyJ43Zwv0UAJ9HUnn&#10;3tmBXHTkaNUGn+T/AFfLpiZJESSI46joqeP7iZpaWZ5qalrJRpSSWSFTJ5WGqOVw4QkDksLlhmqu&#10;D0rRRT0/1f4ekVlNqTvTxVc1PBUU5mahCRsy5jHUlSgnSYxco0dxqhuwYXuUDe2zMOHn0ZQpoozU&#10;xj5jzz8ujO/E7Z8kuTroJEmeOofTJGYIpY/4VJZkgyUouylnXyJCrH16mNr29ku7S60XpdAD3E+f&#10;+D/Z49WoJt2j+0nRYINEcbwxSSI6080ghGiD1AaZVUE6z/a4/PBEsmceXTLMS2eg7z9AKf76qhjF&#10;VkXEHnpXZKNaaFYyaVEnk1Knj4Clx6m+h49+dyxr0oi4Z6K/2FjDTY2kqYlp6GWhpamuz4kqVqay&#10;CsnkKiRhFaN5jwGJN7EcAe6AenS6MVBPl0AvXNFWQ73x9RQ05ShyInNQYqZYKkQu/jrhRk/tmIs4&#10;mlaI62Nh+ke/TAMlPTpsgr3eX2dWP7aw7AuJKyeRIWjjGUqxHOamJh6vLSuhLaLekaNGr8/gFwgq&#10;anpLK9Afn1P3nRRS4h8e6QMKqimnjaqhZxPDFZYI4ZrloW9J8iOObkAfS1pFVQKdUiYV+3oi32E1&#10;JkaqKWKOcY9ZKilkp6fzVrv5SmjJKy6XigHpMTc8A+1EY1LX1/1Y6fIatf8AV+fSImGWaI2pyrM9&#10;dUVs7RmL7WJ3YRRyPCAHc+kpTqDcXN/yVcajz/1f6vXpOxzT/V/q+XRa62slnyVbLUQlJq7MmOlg&#10;Ex+6WOOHTNF9pDYRCSQK44BAsCDf2Yqg0j0A/wA3SJqVNcVbH+XHl69BXlo2pHrcNUQxUC1k8s1R&#10;9usbAIhDeKSeoR0aSQr5ZkMZuQBbm/tctGAdfL/V+z06YrpYow0gny/y18/M9AvueKA1VXT09ZK8&#10;cCMq1NPMtJBOZW1QxUcEolaNVYt5mhIJB40C49m9rw1Ecf2/nTj+fRNuFCxUGoHngV+wZp+XQW0t&#10;HjmeOZtFNLE71JnhmkUeSnl01BHju4WNTYssbqbD0359mdTwHQd0ITxp/q+z/J0tcfQlIDNNUTiJ&#10;qqRpqeDJQlsrIRqiSOohj8kSsh16CVRxYML/AE1UenVGUBdR4E/xcf5ClBn7Pn0B252SLPVcpmpK&#10;qolyQSqpJ5GrXWq1ARw080f9jx2GkDjm39fZxAP0h/m6Ibk/rVNKk5Bz9nR2OmkE+0JRJJQ0sELU&#10;8FVKSkr0lSpaSSop/uAVLEBQqfUm6g8+6qACSeA6ENgVaDgPL9vQ8bOzUlBVw0FTUx4+oq4zDRmo&#10;iVhEFYyTCfykuY2BDlPork3492ZABUdLlp8Pmeh0pc1TQT08lFV0tXA8LxQTQ0spjjWM2mpat4AV&#10;EOsu2iC7sp0kWB9t9KYiQwz0JtG8LwvVsKOSilnZ6tMVG8MVLV6RH53llTxon0ELKvDgh7/ivSvp&#10;2rsbSzFEjpaiEVaLHJHWY2nq6qOBU9NSPuonfSVvpeHUeeLWHvfVSR00ZTa2L+zo8jHFBNJS0ki1&#10;lTNFJIlG83ohiSopWMkkbL9Ygsmi5DKp9qCaZ6bY/iPl0jKrb2PraWtgSjiqZpFhlSphohRY2jpo&#10;gDP4IEs7oWtGQ1+BqPI48QDx6Tl2OD0jNwbGaMYesaGTzpKSJJ6ciZI4kK06QNGCVV9RQTFQNBsL&#10;/X3UoKY6dEimlePSez+xhF4q28ghp5VqZIpdN6SADyzUiV0KBpoBMRZCRyLD21Sh6szRjPD/AFcK&#10;+Yr15ttkuK6jIoaCeIRxR48JU0VTWRDVU09RRyKUQMX/AFTXa1yLWualgOPVTIC2MD/D03z7VU1S&#10;UmilMSxUpTH5ilgkw0zwKWZcRUUqlSCOBStKC78hRf3VnWmD01IcY/wY6Nf8YeqH7T7L2p13jKPI&#10;wTZ7LwUv8Oq6NIWx2Ngdamqq4rEmKjiQelDZw9j9SD7KI7L6++EIAoTmnpTPUc847q232L+Eau/a&#10;AfX5eg63cerOtcJsPY239sYenip6LDYqkx1NEihR44IQhlYOL6nN2Yn6k/X3IkSR2yCCEdqig6i2&#10;2i0xBn+I5Pzrx/n0oMltiCoVg0SvqQqfShuDxY6h/vXt4MrYPWpLdH8ui9b0+Pm1dxSSVZoEpMgb&#10;FaunHjlOkiwYgWIH9NPtp7dH6ajimtz+i1B6dAXkuq9wbTljkh8uSo4ncXjjtIiN6S0lvqbH6/7D&#10;2Xz2zpkcOjy1vwx/WGk+vT/gpCAUs4ZCI/HOArQ8BV9KgA/7H/e/bSVKmvl0YnQ9CM9Cjj57Itra&#10;dBUC9uF5Yl/8T+Pb8fDqjqo4dKKGcoodgALWB+gv9QL/ANP8fbnTBTPUj7r6aQtrkWV15sbjk3/x&#10;9+p17R8+uX3LW/Kk/kafoDcWIHv1OvaPn1x85I5W7FSQoIHN/qdP5Pv1OvaPn119ygsTcEXZrsWt&#10;+CG9+p1rR1waqHpJJIdbKQBYX/oR7qaU7urCPFT1hesswW5uGII1KWP05s3ulUGR1cQk9cTWgE3e&#10;17sv0UqBwfSeSP8Akfv3ijzHWxCQcdY3yK2I8qqSpHJBRgDfSAy/n/WP+v7q0qFadb8HNeosmSiB&#10;YeRBrQ3AKlF5PBFj/vXtnUvVvBxx6jS5NVuLj9AuAVBHH15+nvWtAerCH16b5ssirGdTqLkEqRw1&#10;+Gt9At73H596Mnp1dYQTQDqC2X1O2o3QngPw9x9XI54H4A9tk+Z6eFsacOm45/Up0sl1YamGo2XV&#10;YAErb/YXB/w96r079MesZzcLsCrnmxYlyEuObeS3q+n0vcf19+r1v6enHriMwP3LlVDG/wCNINuF&#10;DAX5/wBc/wCt78G9Oq+ACaDrgc44sxcqnABbgA/7RcDj/fW971H1699Mg4YPXMZckfVrjgGRQfr9&#10;CB+b/UW9+r1XwM9c/wCKnjlZJRZhcMLBeeQ3+9fT36vXhbrw67GTkuhvYM9rC4Nj6iH/ABb+h/Hv&#10;eo1r6dV8FPhBFeuByLeokiMAlFVNMhcE8uosbD+pI96r1TStKddmubSqo7m5uxZghjCnhtNjcH8c&#10;e/de0KOA6xGtZWJ8khtwwN1Rx9OQfpyfqPeurADrAK1vGCo/V6ipLAMQT6dRAsCPoPz7959XolRn&#10;rG1S5UggFXYqAWF2tz/ZHAX6X496r5dOaEAqeoz1cg4k9N2D3TSVjRfqJVAN7i9uP8Pex15fDr28&#10;fz6wCZ21DUF8kgeMLYKU+hjZCD+bG9v8PfunOsZksNWpudQ1aiGbTyBo+pUX/F/fuHXuu2f16AQ+&#10;mJpGW37asBcaFsSD+bW4Pv3XuuDTr6FXQRYk+krOR+bqObkW9XHvXHreBx66SoH9iwRfzwxVm4HN&#10;voPrzf37j1qq8B/q/wBX+r5eaUgjVJzdWBVRqd05b0sPp/yO3vfXusjFiJQh0ho18Yt9dfLsbcWt&#10;yP8AC/v3XiQBU9cpFD6EKs97AqGUXCD1OGsCBbn/AH3Huqh1JoOsaqQV0BFLNxYMA/BAawFxYX+p&#10;t/t/furdesSdKyHUmsqrBZCw/tEyJ9L/ANPr79140pnrDpZyFQaSzA+JV5SJBfmQ/VT+R/tvfuvD&#10;5dYnhcsvKxiRAGlKKAmg3IZbA3bi/wBf9f3qnVgxHDriIXCkEhBJxpj9WshrgjgWBt/Qe9EefXtR&#10;Jr1llQrp1qI2V1jVgQQ4kvYBh/vJ+vvR68Pn1JKop0sI45PqDa/jb+2Afx/W3597PDrX2dZkXSLF&#10;iyayyr6CzEC7OSb8H8AD3brXUlIwQHR3GpGB1BdRkB1AMG/Fv6e/db65BC5cgK3pjYBVNyT6m1E8&#10;3H1F/futdYmiEnk06dBa5UsFWGQ/2vQL8Ecf7bn6+/dbBpkdcGhUKodQEW6kumoNpF2KWAtb68+/&#10;UHXs16wHxkKxbkcxghdDfgaiObW9+PDPTq6vPqOFBdvElgoCuPrqF7gLfgX5DW/2PuvVusqKjBpH&#10;0qOFBFtEZv8ARRb6/wBT9PeuvVFadZomj+ln8SL6kTxkKLksG4HH5Nzb3YZ6qw8xx65IwIJEpa9k&#10;RoyrNwb6CliLf0I9269TIJ6nK8a+R2J4TToERK6fwx0Cwb+gv9be9dM9S4ZlVkvfVpBUuVBYHnWG&#10;P1v+R791VkDfb1JE4JIKiNH0sLlb6RyBaMD6kfX37psxGmD15qpdQYqY/wAgAqToPpQNb+v1Fv8A&#10;Y+7K1MHh1URtwPWJq5DqXgro1FwQArk2C6dI931IMgdb8I/LqQlcV4C63sEHqV2IbgLIRx+bi54+&#10;nv3ifLpJKgAr6ddSVgIK88WJ0gFSw9JUcfT+pv8A63upNTU9JuuccjehQGY861BAXgXBJdbWA+nP&#10;tPK4Aoeqv5dZDKNQuy6bWAuWYPf1EXt/vBI9lMslW6b6xz1YB/K/01cfo/s6voOOePZbdSovHr3T&#10;PVVgVHe+lWJT1WvK+o6h6vpb8W+o59hy8vUjQs3n17pO1GQEasHYrGzKpCkOAjDj9fIP15v/AMUA&#10;TuN0EZ7jjr3WJMkfDrKoNDAIyXK6PwCDwbfn22u71XPXum+uy7lJEBp1EZ9YsoLRW1DQwHoH+JJF&#10;/wCntt92JBFQAOk8zCmnpolyHkjKhSSyhg7OCxDcqLlTc2+hHP8AsOfaN9x8Rc56SAkn5dMdW07h&#10;pltw1mYqiAjT+2CW/UAeDf2Hr8swJHV+krWwqUuAFk8kassoOtBbX+2y3Xj6/Xnj2FrhFI6fT4R0&#10;j82zqsaxtHEr+SXzSafLaM2kEsQHIYWI/wBv7DG5YWg+fV+gT3XJFJHVxhaTh4ZEndHkj0gHQpVP&#10;qfqbj6X9gHcjXj04fh6LvXmOJqelgYRSQtNVSxxKNPhd9KMs8yhVtcNp5+v1vb2RaaHPAdFz8OmK&#10;OJZYHkTXUyywugSWUineOmm8j0awMNRJtqIVrf63u3b5dNdOWKpfJNG0X3tRJIQzIYSYkRhaORo3&#10;Gvxw/pBIBU2FyPe6Vx/q/wBXn1sVrjoW8BHCBKjQeRotOi0qt42ANhK5BUrIfUx03W9r839uKvb9&#10;nS1GFAPPpdxUIlo4PI8ojjOmaK9kUqSY0CNc2P8ArEfTj3bTqUHp7WfPprWhDVSQSU8NMPupGhVQ&#10;UGoqDrW39r/W4/w/J0kfdw68hoen3xGwEkKCSHyJFUJH51uBYt4SLBhyFa9vZhHFUZHTnSUycE0R&#10;UxqqwzRACc6Iw4IJInWxA54Mijm1vaxYzSlOPT/29RNuUaRVSiQ+amlkZpIRTnwvJ4iI5EuCxuf7&#10;LNpP9OfaqKAE562oqadDxhneGnjURQpPHT6VdIlhk/Xpd5ZeWCqP6gD8/QezpV0Rig6U9L2mbVLG&#10;4UPpJvr0PGGMfDRuFBDfXVpNj+f6BthqNT1WT4eljjaZLFXhEaKyiyCOzKRrjQA/7H6/n2bbbCjc&#10;cU6RNx6c5aUMJZHBF3jPMajUh/SW/qR/X2d/TChJ9eq9JyemSKVkCFliAW5AYMkp1Fwv4YfUH/D/&#10;AG9Ut6NSmB003HqVSUr6mZVZmYqQsrKHCA8aUNiAw5Pt9LahquetdPiaTICbxWVWk9AuE1WX9AuA&#10;f6E8e7uq0rSlOnRw65+bQw5KklgLL4QY0sQ4eQH6/T6j2QXxAIpg9XXj1hkq/uCgkHpQyX1Sq0il&#10;uAYyFAK25/P+ufYdu2aRQDw9a9OA+nTS7JI0/wCklrRppsFbTydPFgtrc/6/HsHXa/rGuT07HXP5&#10;dAv2huKnxlDKGZ4YlpqipnkRVQeeAaVDxt+CLEW9j7kLZjd3ql18/t8+ibeJfCtiPPrXB+bXaU2T&#10;z1Vt/EZGWFvPE0sOhpIMhXzECrpqgaSIUWN1lCnjjUD76U+2/L0dhtaXDrk0Ax1Gs7h5eFag9VW7&#10;qkp1hAatp5o3n8VXkB6ZPvqUaVWnqIQWd2Y2ZrAgfUnge5TegStQR/gPT1uCf2dB/NXy1Spqxs00&#10;gm8k88NRSQxz00UfgaSrqqkkFwn6WkB0r/Z9pXIbgK9GkSAAV6D/ADlVAY0pMfRySrS1jBaumrfL&#10;SpTT8tOWlK+aW4s08cax/j2kYVzSn+r/AFZ6VVCjH+r/AFenSLr1NPFFVyiWWFRLPP8AeVxFM0NN&#10;eNAalkSVDH9QAAp/BI496KFRqPTyZII6CHP1RnOqnqKqnpyEmljqCrJTDymQM88gu5k5+oP4IPtL&#10;K2o6h59GCU1DpKeGmfyU+tUDyGonVNSs8cwuIlDC4F/VYfX2notaevT/AM+mWrok1I1M6oL6kuQQ&#10;HB0iKUuAf0ckngG3tthQ0HVw3r084uWGmacaw0waBXJgUxs9x4ZEb9QJuVNr3v8A09+Boa9VJA6z&#10;5AwapwsHmEqIqRAHRC4N2eo0fUnm9rX4/p7uRpFPX/J14E9JyqctLM3kukZjRPKVJbSAGWlRx6UH&#10;6Tb+nJ9tGvl04BQV6bwaoSSzPS0shmWRWjAhleFPrBKgi+jav6+6Dj5dXopXFa9dUjvNaVHj+6iR&#10;w5KxqoX9L6Xb0lm/KkH35Wrx60ylTQ9Y5WjdF/REXcaoRcssC8MZH/DcElbW+lve3+HrQJBqOumu&#10;6MwBSMw6oUEYDiJD9NBBuD/gT78oqtD0/QKwC+fUH7gvIIimmKdfIiudTxMhIZ1JXi44AH19tlic&#10;HpwivWG7xr4x5XAu8DSaSuo86VWxtcfpuD/re69ePDH+r/D14oGYOpeWTx630KWdJBzpeOUf2f63&#10;A/oPewDxHWvt/wBXH5f6v8Od4KtkMIIUuqB9TII3ib1MwJHBX+yrC/8ATj3Y66Z4dNVjDVH+x07U&#10;amnjshXSfWjEIFQjjgSaS6EWDaj/AMF/HvQ1AHrTmM8OPWBotUwqKceT8NJJEVhMxsbRQgAi31AY&#10;WNvz72oGrt6qpAw3A9Y3pwHJntIjvZ4gFjdxpLPrW3Jv6hbj/D34qAc8OnKp+Dj01yiKZEchmAWQ&#10;yBQyugHESggC4UfX/fAUNOropUZ6a545GZKd72ljTQdQWnCN+nQxH1/rqsfdD8Q/Pq9PPrqZHj0K&#10;8qJOGQWC2JCnkqwuCFB/H+v7v17qSWiuYYk+4RSJTI8bB/Iy/pWI8H+oJ5/w90NaEEV/1f6v9WB6&#10;hp1zgk0RlnlARAJYoljJ1yA/pJsVDD8iw96X7afLrXUdolqIpQyM08gDjU4VSXPqN7cX+n0v/T2x&#10;1rpPVkEZKQiSWHQdS6/VCqL9YyttVgfqT7t08DUddY2YLLLH4kSoDCxF2jMS+qwDAcaiSCeT781T&#10;k9VcefSnR3SFdbosR0tqLWMLk38moCxH4t+Pb4NKL02yhsHp0p7iI1blVim9Ex1jUzKSFkW4/wA2&#10;4+ll9uAeZ4dNEVkC+nXOoVZI2kRmMYlUo8wi8LMOI4zYAvb6qCTc29+YIR07UAhemOqWZhLJUTWl&#10;KKsVQB4xdTYF4bcH/VEg2HtphWnp1YcejbfBLsT/AEafIHZ+RqZ5DR1WUpYcjFFH59URcFo4IW4J&#10;YkFWPFr/ANfZPu0BltmKcVz0v2meO13WG5cfCR/h63k6PPVNdsvFblxlTOxioKaonq/CYyEqIxMi&#10;NSi+kAMFit+of4e46YNICT69ZPWYt72JSwBVhivzz1JxPeu5NtZCeiaOVcbEgInlkijgDOnkFSyR&#10;jWHk/shiQoH0t7Trdy27UGB03e8lbfdwmSIAMfTj0NeJ+TW26xVWTIQpX/Y6zTVNOsi2j/zvhkcx&#10;QtpPPLn+tgR7MI9yUAV49RvuHJ13A5AQkeXQ57W7j2Xl6OB6jJ0bzSCOKI+cxmeebn9oK4Ur/ab0&#10;2K/S/wCr2cWt5bTDDAHoJ3ex3tsxZ1IH2U6Z+0uwsFjcXWwxvBVxwRipLW87QKn65aZ5LxAvf9gt&#10;cm3AHu15OFjCk8eq2O3yyt25I8ugL2f8msSsLYSSprKNaKVvtq2s8UkFXSSXdKn7q4h1qL/ts4cf&#10;UAAX9qNvuo0Tw2zTpdPsVwzahGT0xdr/ADKwOyNrfeVklLVGqWSmgCRapp+bLTxmEvCokTlWcC/N&#10;zbn25eXcSpVRnpXYcpyzMGdSor1Sj3f84d79pVtditp7fydHhlFRjRXtN4EmppR43miN/HE0QOka&#10;wSBc/T2Gprhpz+oaU6Hu18vQQ/ChJB+I9V65TrbfXYmfRsrBDSwTyVFPjZZ3mqhV/bxgvUUkUKHy&#10;xMdOu4Cn6qffotI+AdCNtjlvm/CigYJzX7B6f5ehY2D8T8TjYVyGb8WYTGVkavURUVT9l/Fp2vLR&#10;42kGmoB03eUgaLABQPyrOo1B4enVYeWbaL4yHIPGmK+gH+odGfwW09vbTlhhhmpPv/IiSikx+L8z&#10;xhi0dshUoigx2uXd1e/oCsePbRVRw/w9G8FtFatpWgIpXH+r/Y6SXZe+8gYRgqXJUlO9HXxrVJX1&#10;09djMhHVR6pY614gWgqIza0wuEP6V49uxRCmpuHTF5fso8OMgZ4mpB/ZwPQO1NRkaiVkqqGa8cXn&#10;ptMy5MLjZZdFXU0GTyCpOZGSySMyaDe4VSAfdyq8Bw6KZC0jVYfszQfInP7fs6edvrPWrHn6eF4s&#10;9Ro+MmgqE1xU+O1MKSpqpJLP5YIgfIwQqeLsfr7TSdpp69MuR8dDUY/Ly4/5OhIw9DjQKSWLzUcu&#10;RiLRQ0LvBW5SfXZqRVUaQrWbSx9St9fr7SMKknpOSmNPHpfQ46Ok86fYLRtMIRiVarucTSUh01kM&#10;xQ2jaZjwUIN7km3uv29VoKGgp6fL1/n0kcw8tCtaYKeVayn81TWGslFXWU1FARPNTUCACEem15FB&#10;lI9VyxPvxyaf6v8AV/q+Q8FoCT5evTflZIcgsFVPVrUCnqqXLQr40p6Wkxk9CJDLV1BvPOHUqR5V&#10;ATm4HuvwtT8v8vThK8T9v5U/1cennZsb5fK07V8sdNCBM9BEkavNOKK/3aQ41NDy6UF4pqLSbAEs&#10;wPtpwEFRw6sKPx/L/L8v2dGGyomqNr01StDSu9HDHXPU18agSyNMafEL9t6Ev4gWdmkGn6ab+06H&#10;u+3rxaoPy6D7O5erWCTTV42VyLZOrhlGPNXFDKITRTvUDySyeQMCIpluigaj9CpTII6YkwKdB3n8&#10;nGk9ZiIDSYuqrq2ko6Z1hjNNVBovPUVdPAEDF5B6JJX0hfoWP1KhAfi6RyOB21pXz6A/P44VQxMS&#10;RrDSiqq6yHFRzBIzJNIaR3rqZbeqQ+pn8lrWCDj2+Dx6RsOFfnjqZTtUSKlKwyIagj89VXUiJG9N&#10;CLwCpx0oVfKthpDKAAB6jc3OuPVh/qp1No8gmPrVhSKCfICjlyWTyLSVEj1cNKCYqyppqeMmNWXQ&#10;loZFUODra5v70V1cetBtLeVePz+3qY1a9PRU8iwCNKsNPUoHRpqeN1sz0NO+sTSRTMCFGq6N+oMv&#10;uuhenBJRRjjn/V9nTZlJJqPIxGripsrK8D01QsMlVWfafcRaaekP3bkLOSA6+tTdufSoHtsqDUV/&#10;1V68xzU5r+fQZVtc+IopY6TIR1tMJ5DXUcFQlK1PlpYyHxc2YjRRNoYtrc2BPpbgC9ggZsrQjgfl&#10;01qCIaHUKmo9DThXoG8tk4Y5quvqGgx5ikijyUYrjlIKailjIpVM6gCQcEiWMDwi55Fva+OOo0/5&#10;OkEstCWY04VzXH2jpEZiqZ6mn0PiI5qlkjNXipmGQNMket5PLUjxFGBS8ignnj8+3ljAGQT0XTOG&#10;bFM+Yrw+f+foJ8tkJ4arMvPGTEs0NTBNO6PPKYohFUtFFpKq5b/OKtgQA1rke1iRqQKdFzy6WYHh&#10;/sdB5X1sqNTOKtko6hRLVLTlpaiOshYSUYqZZNd/ILMVtcW/I+ipVGcZ6QySVoScf6iOmvIMJWhq&#10;6eGsqo6sNVSl1vFLXynwzU/hi/Ve3AXSTe/0BJ2ig46abScipr/h6TpePIVCRUfkNPM/lhpZSkTm&#10;aM+CKhkjkAVSLMZI4yWubg34DtNK8emGAZscfTpyippJG8UlK0TwwNK0IUVoVYm5UxVBBMisQWZT&#10;qsP6j3U48+rUrgjp3psdDURq4NoEeKaRiWeWrmtqSyP+5H/sb2NuQOfdCw9M9XEQIqOpNEKiGaoq&#10;Em+0CU7RpSpCrwxPUk81X1BZhbVqNjxp91Pp1ZBQl+ssFLRmSjq5jHAjafuzBTlYy5vDH5GezGSU&#10;k20fUeoce6kkYHTqqtBXp1eG8ENHpqmlp2anp0ppSy00MshfyVU1gwkhW5ZFN2sOQfbePjGeneHa&#10;emlpVphLM9RT5JMeHgYzeSGOSSoYKZYXTTOs0hIZkRdA+mu3uwFc8K9Nnjk1p/qr0ywxxozPHUJH&#10;JJUP4qeaKmniWP8ASUWUguxeYnSFYBPyLn3Y1pn/AFf5OqAIOHSYrlSmmqPG3imiW70s0dMBRVNQ&#10;+ipgZoxcxte5dXuL3ANre7qK4H/F9NsKY9PL06S9Qi4+ol8d4AI3ZYyVaJ4pQCqmUAgowvY2H9fb&#10;qgMM+XSZ+09JKrEBkieSWqsEcRsiKkiRIP8ANM6Lay3/ALQuf9b2rAAHSCTSWr03IsDhjTzlWiX/&#10;ADUkBao1Kbj1AcM34a1v9h7900NNccesMykvJKXUymONvEwZpCLlWJkXhbfn6D8+7J8Y6ofi6z4/&#10;7dnUzUkkspkjjI1MkWhTZQvpuUPLMy2+n6vbz/CetGnUDeP2VPNLGIkbxJrl+3hkdZI3FooVEyh0&#10;ZLgWIF7g/wCu7b8M9JpTU9BDO7sZKmPUdVQiOEJsV0adUg0/W4sTb/Y8+1XScnNOobGNmjjdBd2F&#10;3DqZgFubcg2Cngf4e99b65IkxZVh4Ghho1KCxNxIGc2texJIuLfT377OvdY1jZJkOr1ag0JIH27q&#10;w0MA354ve/HF/fiKYPWjSmeuVRBBSaDSRyyTNMoiZj6IinDRgj6ljcjV+Pr78QRx68KUx1wfzx6A&#10;V0m5JWUW9bH1NGw+h/FxwPfut9Z0SnqT+9cIiWVZCi6nvbyK68/n0f19+691n+1Jjm/blSysrG8Z&#10;BCWI1N+bG5IAB/rx7917rJGsyTRywlwnAvcfWNLtK/ALC1wdXA9+FPPr3XJ0UD/J2hcSDylZLhr6&#10;rKVZuRb/AG3vefLh17rnGojETsryO8jIXUrpDnm6E/gfk296691klmnSn03jJaUgv+n9sD9LEDS3&#10;NuffuvdRIy9QxSBHEilWQGwFwbys0KC3+twPfuvY6WyEtS/bhVhRoAZGe8jySPxEsiEEqn19RBJ/&#10;3k66ZPE9MFVGBKzlI40pmEZNVLH5pwRqciP8E2sGP6R/tvfh1ZPPqNCIIvLPG4ESOPPDLHrCu/Kx&#10;+Ugm6/UaQQfe+nOsNa6t5Y0iDrP4tJ1AMsxuUVWH1t+SPqPrb6e/de6YzDqb9+VUYsYl1gghk+gV&#10;RwSfoLe/de6dIaa8aaC0hQCNhT+l4rG5Zrrbn6km9veutVBqB1JIkprSpKWiYyB4XVSwbgu6xyAi&#10;3+9nke9inn1of6v9X+r/ACdZ6iMRGZlpkIZodcgKkAuBd1d7sAb8r9P8Ba4tRTgdW6ap5ZA+h9Hp&#10;cxKZdHl8n6h5VUfS/wCQR+PdSKYPVW+HrGBPIUHlBk9U0waAHwqGABe5NgeQCBe4PvwrXHVunSKF&#10;plkf0kqqDUlisyR+vyu5At9P0lbk392bV59e6zMiz+IpYtKPPOCAiuyXClm4stgp/wBcD3Xr3XFS&#10;yTSwzRz+KSItEUX0g3/zin6fW4H9T7917rCzTBY5GcauWjRmBaZGNlieP63YAnkfX6e/de6zPDFD&#10;B55NISVEmHIZChOka2VSQ4bgKR/sPeutEioHWYzTa4pkUKwjJnjUeNUjkXTqlZltrJ/tWBH5I976&#10;31wh8jzLAlw0bM11RppWBT1B2jAsGtYML3966q3w9TIZBad1EQWoCL6lVWFzylgv6l41WN/z9frr&#10;prqPLEWeFVlWVkussiIBJe9mR3YG9l/IHP8Arj3vrYpXPWQpAEeMDyMVCrFINLSEHTDMsn+rJHAH&#10;v3Vjw7eHWSKGQKr1PiQEDw00kiMVkZryapAAB9L6P6/T3rqnXtEdRPKFFOZ420yo0zoJVRfUuq11&#10;Lf6w4/3hz4Vz59bFPPrlEsoVjHHM4t41pyFKRBx+iOQkW0C5BZrlfdWUrx6sdNMdSSgjW5jvGRrl&#10;QzLKirC2lFWyKdRJ/PH+J96Fa46p1jBQ2mjIZIZL+IaGaMqSQX1jn6/63vdK48+vdZdVmKaZbu9l&#10;8TJIoL/uMo4IHpN/6H/Ye9UPHr3WSaONtLkk6Y2iYgAlUH1VwLBdLfj/AGPvXXuubxozUxiOoSqn&#10;ivHaNdI5Dy2NhcWJ9+611zjh8onkPokWTxIguAZl4QK4F9IAJHHI97FK56305xnwRIWBcBGdoogP&#10;G0xNmVkX0sQbk2I/3r3rrXHB6cKOsqZJQgiUtKoZIo1C/sW0+XWumzf4EA/6/uwr02wWlOl/hq5o&#10;XZUldZXKhInaMrFHHxJBUTBQumQX+gBH5uPeiPPpOy0yOjz/ABu3TFiN97ZzAJn/ALu5KkfHQl0L&#10;vWSVEZBmBAv434RraQQCeCfZbfkmPT0mmYpHQdb5nTG8qzc/XmCrarS33GNx5p50lJkrqd6dWihl&#10;4AUi2pmve5sfz7TwFmirXpdDWaISnzHHoUJqjRII/KjMqB5BNZZYZyt3HitqYjjhf959ug16uUoO&#10;klkdzVYjlhasNSYfM0GmJIjNFEhLPIWGr0cC7XJH4/PtLO5A6fiSgr0X7d2dnqlFP97RUskzCOeO&#10;ejhL1k8jAD7MgkxsVJGqVOf9Xb6hu/fxBQdL0i7R0VjeeVm/eqZqqnpKmKrrKPRT0YnSP7dTDHDp&#10;0hvAt/XI6hWb9PA5A+4xiUUPRzBFROgBy9K1QjPAZWysKSmkq/K7tlhGNQpFpoh4wgclo3lUDT6W&#10;ItcAm9syPs6UqlDjoOavFUYTzFaeJKeaTz1EMqxtXzD9uSnq2jv6Y31IoR+CpPNvZatsa8P9jq4C&#10;+fS4wm767B0aU9RSwZR41kPhmmjihpaUkGFhVxfuhmUWKfR/rbk2MLePQ2eHVQtDjqRnewaCellY&#10;YejpWlhhhjoCs9SKfyIZ3rlqlsI1W1nUpqA+gYm5XtArLUf6vy/2OtsCMN0Wff1HNuSv/ijw0UVL&#10;TyhzVJUR10JSKAIWxkbL5SObFZI5BddQC35JJbEykhRX/V50H+bosuYvEavp0ENXtacT05keoR8h&#10;Nqgrmnmq0pKZEIiyAjiVI0IbUDFpEqi2kA39o32uRPLA8qUH2Hz/ANWei57chqdNuQ2uYQzCOuoK&#10;qCBo6eqbFvUx11LKQBMkCByp1Em8xHNrkH2Wz27xGjAEHiK8D6VHy9M9MPGVweklPJU09NNDFX1U&#10;qyCOWVpYoKa1yU+5up1LZ1KMpJu3KmwHtMqKXBZRj7T+X5fs9emGxgcOl1trPU9LUxmqq6qomqjG&#10;J4KErTtOoiv4K3Qokv6G9MqAsQCQb397MVUwKUrx4cfL/Y6UWzhTnofaDfuKoaLXHIIn8gehohUx&#10;+angWM/dS1NQgOiSxH7QJ54H04UWxMfGtfM04/Z/n6VSzB+HSixXcjQ0kv2ZjkNN4auWergqEAij&#10;clamOFtMIYi+iURuSRwvs9gvzGArf5+me5816G/b3fFLloqH+J18kcMyS1kEkYLNO0Z0+RaQ6tbq&#10;bghQJGA5VR7VSbgaVBz+zpVCkBy4r8/9X+r/AAAU8T2tIKZfsGr5qFoGc1aCQUix69BlqI1CtDp+&#10;ohkRmX6Bgbey6beZUNA1Pzr/AKvt6UtoI0oOneg7TnlrpqQ1tLS0VDTNWLV+alrxVrE4+5MH2gAE&#10;mmxA8VRJ/Ur+CK/3p/BrXJPDrUNtG0lWHRrOvu2HpZIpKPKVAlCwtFAEWWN4DEZjrqoy+k6bkDUH&#10;UfUD6As2vfZFmozUBPl0anbbaQDUOjIY3u7OTUqTPl/2xGzItPNqlCarBWdHKsCf7S3Ufn6e5Jtt&#10;6d48SNT7T159ms3J6SW6+xs1kopFyNZUTRSi0KmcxASOmtY5BLYMbc6r2/pz71JfNI3exNfUnp+3&#10;2uwhzQV6I/2tm6aWmrWmqovu3p6iRC7ARyhfRLT/ALq39K29YFrEm5t7rJch6Acelj+EI/Cj6qB7&#10;Tz1RSVuUr8hVQy0NK5qjINFE0RibxpC1HRWeQxg+QRIBa+p73t7MbWJX4cT/AKvy6IzIEkNegDqM&#10;zDljj8nHM9F546qsoTUZNqatiHjKyBBSIviTQGKoynV6gbsfa8JoqhFeANRX+R49aMgbI6ELaKVJ&#10;koE89ZHDLFCppaSSeGgEU6Foq+laFkaMM2lZY3VAzsCVYA3KrkIKkU4+gr9h+zy9B0xJHG5qy16E&#10;KSvpEon/AIdJXUxFLPAmtaesrap0DNUyT/cftKj2URpoUk20fUN7LygYjXQ/lj8vP/D1WqKo0Y6K&#10;32BkVnmlx4+9aCKhpnaesEccsiufuEjpJpEWRZGe6iAm6rccH2ut4VHfitcUrT8/856QTfFToFcj&#10;iY8hrkP27pVLraWmjXW9Mtkp1hhbhgCxEgYXUgn6WPtar6DT0/1cfL5dImXNOlLt3aVI7w1LA1Eb&#10;AJFJTKlObUnJjo0N0I03S8oCn1Ecj3SQkAp/hFePr1rwq5p0LVHhsfR0b0VLBJMKuoirGyn3DLl0&#10;E8mqShpqSSyxIrAK4RSACWvb2jILNVgBQUoRj7fmfQetOnAgAz1lqKShqb0GmXXLJFRrTwFWkEpv&#10;M0kLyhY1QDSivrKyl72JsfeglBrA4evD/i/UeXWyq9QzQV0MNWafHVyUkkkJipo4GhlqVqFdGlgc&#10;xoFS6MkkrK2nSpP1v72VQGhINPP0p/xePl1U8KUp09bax8rVctPdBU00OOOQNRTx3NOw1R1FNSQg&#10;GStHCeZiwYDlBq90kAoGAqCTT/Z+XyoOlVqK8P8AVx6GPbuAeeqmgijp4aiRvJU11RGsctGINRpY&#10;fJKpeQSKPXGgAKm1vd7dCT8vT/V5V6WTREjs6NjsrbslfSSVjUsdC0UCZL7bJq0KxVI0wVskIBVg&#10;0kapKygWs3HsQWqaKfPpZApEWejB4bFpG0ieNZJqcxLFH4RLAurSoCrGA93W6ksbA8n639iG2KYB&#10;4dVZ6Gh6G/EbZyFDBNeiURIzvRqURqeaSVRK0cxgUtqAF4pBci1rc39nKURRq4dNPdIuCenbIdd7&#10;t3FTfZqFfHQUqVzxCmRHjlmJDw0lTV6nmk0/RNaFeSFvz7c+o1LRRXpG+5woe0V6QG4vjBuOpxTy&#10;0n3DVU6aSRQVQhr4Zoz4aOrkrmMjRhrar6msLISBwUXhuVXWEqOqpvA1AMuOiV71+P8A2Hg45Yar&#10;DJUQffJE0SCoqazKvTnyCDDJ4VkUAi+sIUT6F/ofYVnuCzHWpB6O7fd0Kjtp0Vfd+3snh8jWvV46&#10;Wh/icEdZEs8kUNJFLE4arjjKXV2mKqZgvKsDcXPsnnkV17Tw/wBX7OjMTJcR64/PoL5qyfzV8Rp5&#10;oqmWMxLNNFLTilnqGVYqiONhqkZwdAP9m3059kFzkgnIGaceGf8AZ6QSmpx044sRQ/sSUcxFMFkq&#10;4KWaavieN5ftJTGHvJHIz6jIv0C29lcwYmpPH5Up5/4Bj59JkTuz06VNFWQxzyPAsUdRHUNQJBTR&#10;y0xeF1V4IhMpGo6tawsASwIub39sjSaCp+Zrn7fs/wCL6ceDFep9TQz+BcjJR4gxrRKFqTBHFLUu&#10;yhUrBHCyikliXUtwGF7i9rD3UKtdIJ48Kk0/zg9NPa6hWnTvHQVFPj4VdVhiSajVqdZKerqXjqlI&#10;kr/Iiao/IzIqlwHC6rCwuGtALVpmh8qD7D69WFp2DHTnQUtHPU+KGfLRVdJOtWkVLUU5oongQ+Wt&#10;xjVepJyX4kBkBYhiFNj7sKqK0FCPMZ+w0rT/ADft6ska6qL0uYYXqWjaoq3jaSGneu8catVSTreb&#10;w0UEOjTEz6nmRS1gLHgj2/ElPhGBw/1Gv2D5dL400ig6WO3r0zzUNRDDWSS09VooRWRVFJPHo8iT&#10;QFbFNa3dU4YWtb+hzA3p/mP5+vSmMhPiyOnivrRSUsT4x5aEfamaHGJDGsFHPCvikhqUku00Kklr&#10;j9fAP19vYJJbPT4Kngegt3zniKaWE18CtT0ULVzztNkDJH+uT7SmpTciViEiVCAgBHB9m9lEPiK8&#10;en14Z6JH2NmCGqqWSShpY7rUR0TwCmpotKCcrruFaUJokX1FwwYG/wBPYltUxq4/YeH5UPSC9lC9&#10;o49F5ppDmdyU7CFxXyVcaCoqZKSmjrFlOpJJadVbWGQHyOqBm0gAixPs1I8OM1OPTif8GP29FKd0&#10;gz59WLdGbRhUx1KClirj9tTw5GNXnhpZI3P31VDFOCXUQ8Rut1NiwYn2FLyTU1DWnQ12u3UUk8/X&#10;q4jqjCUqUdBTSfa5B4kK0kmNQUks1UGEoKvIPSQVIZA30H6fV7JJqE46F4YDo7e16CKOPxSqY60m&#10;IBZ49LVErtqLyoRdSB+sn62F+B7pGKDPSa4avDoYlhCwRiOwYINQmUaWPDTGIgHhfwTwfp7VBAVx&#10;59Fpz14tGZBpJVY3eyGSwmnK+pH8YJADH6r/AK3ts1J09a6aKuneEWaLxv43QsqqICrG4kJIJ/P+&#10;a0cEG549tstDUjpxOGemt4ZomVJo5IZYiPFKytKrixCMaaMaBbmzGxH9r3Qoo8utkrTpsrtaCR5T&#10;F9yq+NT49TFr6hIiqpDs39pB/jf3pgafPptcmnSPrqgGSV4ZfCsKuZ1N0VY5I/XBEZAQGJufT9Pp&#10;f8+0kmmtR0oQDoPsgy1JSnJIiZhMtUl454WQf5Mulhzrta97An68+y1zU/Z0vjBUV6D7MSzTgsYH&#10;hmjjaWrExRaYTRXV4Y4BwoXk31HV9Pz7qBXrbr5HoNMsJ4JAafyU6vS+SCiZ5Euq+k1aofSdRNwp&#10;P0/x9vMMg9Moadp6y0QlnjppIVWnl0gKkTlWo54OSIahRpcOLMSxup1Ae3Y+PVXpXHSlhpoqg+Xz&#10;iVGieOqEaSRyKiGzsGVW9RvqezE8c2Hs3toywCjpDNJoBY9Gf6k+OOU3fDBkqmmf+FGZYHnmmPm+&#10;3iN1P7HptYgxhbRji/scbTts8hBC1HUcb1vZ8QxW32dH02d8fuuNpBGymMp8s7A6kkjjamUBSXCg&#10;Ex6h+Qv1/P8AX2ObXYoBiTuJ6B7G6uW/Wb8h0EfyA3p1xsDE1W2sLtzDzPWU7tTvZJFx31PpkmUg&#10;lRfTFESOP6ezOTZbeGMkinRxYbYP7WSq0612u89+Q53MZSqelOJqJqSvFLmq5opUp5I3MFIaamsF&#10;0MGbWTc2sfqvsqVQHoD0Y3JCpwpjHz6q4zb63rKWUU0s9YG+4fVA4ZoR5RUwKylmZx6fJIVAXm9/&#10;otp2g8eg4xJNeueKwtJWwKjVNf8AZ1AlihrBSt/ksMcYNTRVKaWlqi7BU/bsot6Txw7DAZcU49XS&#10;QjHRhNt7bMNHjqWqjl+/xclJUPkp2iSOSmgTyQ1lP9kjSSODIEkg1H0LZiG59iu125EhAYdGtumo&#10;Bn6F6DGU6imQUFLNIlW4Cfa0jzjHI4aVwAT45pnZmGq4C2BAce1P0sPmOlekdZsthqeKKSBKShil&#10;d3liH8UqHmFPLLpnhpokWJCr8DUS31IsTce6SWcI/COtgDy6CzP7KoCitDSyxXlp3xdPBAZKbw1E&#10;LAfeU1idYbVpcC5AFkA59lF1ZaW1p1bpGDaziramnZpXaMisr45vC1P4otVLUyUaegkMVZSPVyQT&#10;9PZYUIbUer6OnFNuwTwY6q+5+xergMNTRuscsEb0LGSdo5pAAEJAcxHk3a3AHvXV2QLTz6e12zTt&#10;NSZBnpaySmXXCWWrikniH+bp0oILib9zUbc+m5/T791o6fLpvXb9FIziGZyslW80mTX7WKaD7kj7&#10;WhhpGsl/IGVVkAKggg3I9+Irg9eAPH06z5DCY+L7mapjWj+8qFSqjUmCRYoofGv8RedSiM5XUsUU&#10;YBt9SRf22yrSo6trOnT0lqjGUqU1WsELQ1ccZq6JJDTVszxkjySw0xvGzWCsyyFWBP6j7SulMjh0&#10;prpNemipoaKnqKaWvgaGeYRCOE3SeOmkQy1QGpS0QnTW4UEAWtcFvbfWywb7f9Xy/wBX8gLO0aWg&#10;MtPFUSxLQNR+TFLAXkqfJUEr9jOUAEiMoYq7MGBNlJ9svx6r9vRtdj5mmgp4IZKWkocY8BjEVSFq&#10;osVUarGpYAfplsQq3JFgTwCfesU+fSeamroz2AlSRIZGjqkBkWxNOwaIxQlkqI5IVZ3LILqijSLg&#10;WA9rY+HRZJSor0vKCDISJTmU1EUjySQRiErTZCngK/crk444laNjovEUsJAPxx7Upw6TSU6ERYop&#10;InJ1GOJ4qmmSNRLKqKnhb7iZwJZwW5HjOhWvqsfakaadI2+I9ODUf26QHwazGVMyRgmZomGlI1Rh&#10;ZwrkMkZJ9QH1FiHk+HqvSOy9DFGs0aCmKRuhR2jNO0rP6oUhUg3LSA/1BNxxx7Z6uvwN+XQV52SM&#10;lPJTsxqHZHohTwo8ksx5ZljFhpQSO1j+pVWwPt+Hj07FWmOg4IpUqcfTStBWQVNVVQ02PitVF5pA&#10;ywQVdTKB45b21KQRqIBva5U9Xqa16fMRDTH7OnmhU1dFVvAYj+hKZYyInqpkF1RGYlkK3ZibXX6K&#10;V+Edb1HpzqKmjilC0ryRVzFTBVxUbJQSvEBeCGikWwJBszgllNtPJNrp8Y6uM9JyeaIovgp0qUnA&#10;kip69mqJJchBOSEkeVdMsMUp1jx6SdPqX8+3iAcHry8T0n8xUPHHkKvSZ0jNNPBFLTlYUQ2gaGlo&#10;owNEQlZmZ5CbEAHgAm1MdPxfF00VuNpNEzxhaaFa6CTIVUNRNPNJMiK8WlZwB4ldh5pFPAAUHg+2&#10;JPi6UqfLpJSY+QzVlTTyeGojkqqieMkSwSWl0zLeQaPPzrRuSE4vzwicgEr9vTpeg6DLdFHRFZP4&#10;gHoHWb7mOeKAxV8SJE0okSMHRNKr+gu3AUhvZVL8PWkYVqOgdQ1Na1PVVwKTsNMRpUaKWeBXs9Z5&#10;W0ASKbLovY/6/svY0JA8+lwNRUdRXWU0c7STfcVFelQrQwRskSwu5Hm8sqgyqSNTRg/j+nuvSjJ4&#10;Z67gpppTHTNUSLV0MMMVNTTAy0NXI14VlSlp9TKsbDiqb6sRq4A9tSOEWp/1Dq+vHcaU9OjhdF/G&#10;+beeRxk+UplfDU86VUcZZUgrc7qWTyNW0X7xaRCylbCLUSWB5uEd03hK+Bb8Tj8uiy8u/DNFNer5&#10;uk+k9u7SoabTQ46GaMwu6U6q4AjI8KxtYWK39emyte9r+0dhaiVtbmp6Ddw6yvrPn0ezDUaQpFGq&#10;cem5IUG4GoXt9AP8PYpjt0TA6TkCnQlUMAKqSLBrarDg/wDBT7XJHgHqnSgjXR/hbgWsf9jb2/1r&#10;qbG5Bvf63/Fvp/h7cEZIr1unUi/BOoAcX/P+vf6/X3QgqaHrXXUh0jgm4v8AiwFx/hb225oKjrfU&#10;B7t+ADb6AAg8/Tkf8R7QzAsMdb6gPExuNJ5I4upWxPP9kW/2/suaI16cBB4dc46S1gUHFvp+P9c/&#10;n27HbEGvHrdRXrOaYEkjn9JNj/UfQA/7z7U+B6/5evV65CmA/A4+gAvb/C3v3hAZHXq9cjT3FyL/&#10;AIta/wDsLD3opUVPWjSlD101ErXNgOFuBpDcG5vwPbfh+nWgCDTy6xPR6QeCxHIB4HP6bMePdTGT&#10;wz1Sv8+m2ogvwY9X0A0r+fqtyP8AD2yyH069Xpulpl5vHdrfixH09pmiI49b04r69MNZTshcqlrq&#10;biwtYci/B9p2ATj14qekTkISfIAhZTexXTYn6Bv03B+t/ZfORWtK9Uf4ekjWY+eZ0W4W6lQw8YL2&#10;IBUFQOT9b2Bt7SOmvpnpPVNA0LSxMAiAWACh9S29ShwAOfpxzf8Ar7TmMDtPl0wUIFemeenjhdQ6&#10;HxWDBGbWyE86LEBuBwBfgEe9aEHDpgrnqNJCAqm49bgSaiCDpGsixANhbkEf7E+3YwAadNSJRdXT&#10;XJJHpLJ61Bsbgoq2OoAg/i9vp7VDTTpP021MpAdWJgRlViWDGMqGuUZX/A/B/PvZLFfl17ppkKaZ&#10;bgwx6lm+l3ZpBpjKCx4Btb+g9pm/Z1vpkkSPzM8cKC37kj61MxUcPqh/tWN/wR/j9R7J5FDMade6&#10;xxqhXRbiCQuNH18knCoLgcfTT4wP949tKBmuKdboSaDp2hUhvSS0g0htQcSWJ9JLkA2AB5YX/wB7&#10;9qogrMBXrxRhkjpTUKFCga7qVbTEHW6sznkqFH54/wALezq2VFpXquPPpaU8cYC6VVQgAa9gL2ud&#10;QHAN+OP9f2eQaKdbWlc9TPuxGjRQxskYAAKsAZD/AGzq+tv6e1AdRgdeNK46xGofU7Bm/biJewIF&#10;mHqNrC9v8fzz78ZAMg9aPTe1ZOquPUy6Q6yDUBHGRf1REj1H+pt/h7TyTBB3HpssRx6y0u46uFCF&#10;le6HnyLqHjCg+QgX0/63JH9fZBdXS69SHq8cxB+XSpo93+WO7MWa4HDAg8fQkgW/rpt9OfZTLu7A&#10;E16XLIGHS0xG5kLhJW0gBhwRf/A6gAB/rH8e2Id60uKnB6WwNVel5S5mIrxKpAAYDUp0gn9RP+Ps&#10;9tt1U41dKRnp/p8mpKgPdms3N/zwLX+v+w9nsF2rgEHr329PiZGOxufoBx+fr9CPZtHc4611jOZ0&#10;FlDqqm9v9Up9vC6YefXumury7tq0y/S/9OD9bA/m/wDT201258+H+r0/1fyFGXz6SVdVFlZmYMbX&#10;Oo3strnSP8f6e05mLVJPSZ9C5I6DrI5JCwCkqUYqVtpPqYlrk/W311D6/wCw9lF1c6Bjj0zUeXTQ&#10;tcjaGfUfqrkENrUtYfQA3/ov+x9lJuNR7uHVqrT59THqAVUgalUWvwQqgfTU3JNv6fT3WQjBHW9Z&#10;x8uoEshWTyJZbqxAY6pNY/wN+fp7SuxGfLqvTJkSDD5ApLWUf5y5YawTqLAC55/HP+w9l87hlr07&#10;G4Bp0VXvt0+wNRKjmSni/bhRVJijX/Ol1YDWHjEjFfqAb/Uj3RiJEUDj1ulJwx8+qDPlpUpmN5rE&#10;tQyPSwULUUNXE0sNPFT1QyEc1akQc+UFUWRBzpHNtY9jrY4vDtKdC3byH7x0U2kVJZJ65smVNTLT&#10;N9vVQ1SV9PUS3UtUrCslQojKk3ZjGFufqbezsCuB0eLw6UVFNUtJM1Wa2NFq3Z2pY3lhyNW37NJD&#10;VPYjxOutkZByR6gAthYKDjz631NoamOqpopa2uqJZ4KnJ0BrVhCVVPFFCZKIwRKtnhaz3Q86wTaz&#10;D34oQK9e6mUdmNJT5umcOtNFGZZ5BTwpTzQECrrK2IaKVnVQ0SmQajr1HgEV691ixtVLiLwf7jYq&#10;0xyzDLP5MrQSQ1koNPSYpblHkIOsRxliLai319uBOB61XqEJo8er4ieBDHDR1UEtJVQLUPH/ABGY&#10;yHR9oWKzyamUNLqAsoYhiD7uFAyOqDGOmvIR0+IjhpaSgpIqgYyGdFamhV6VYQV+2gFm8dQblCgs&#10;n6j+AfduvEAdJDKVul4J4mm+9koqbBp95TRrTtWVxabIJTLCvjaQAaVicszWGnkEe7r1rpH5SaaK&#10;aoNBJURSiM0stPQKQTWoCYqQSTr5St42eSIR2UEWI92xXPWmqBjj0mnq6uqad41URPkKeVZoIIfB&#10;T4+sofuA8gk5AsXKn9WoDi1/daCvVU1U7uuNLRTpI0FPJFJIIJgaGtQiFsdxNKyzSqE8j6hLGnAZ&#10;QRcWsG24dODj00VFLFVQo02MSorYa/IPXPVCY0tPNT2R3jVFvZ9UZiJYgC9hY391ODx6uM9J2uFJ&#10;CJqZ4KmeUVBUa6umejqRQgy1UmPhb8U5JRoUmCsqcc390IJP+bpQhULQdB3WSVMs9VPWQ1/3sVHP&#10;DBJAZXeOInyvNCnAhZySAS5jZSCJDY+3FUDA68WHEihHn/q/1fPpATv9qY6x6ahrqXMzR1bs1PUw&#10;LR+ZSlOn3Gl9EihlciFLvp9RZQT7e0qePl0mYhRwrXOek5Vx1BSCAQiOCKApVmpENIKsid5jJQ1U&#10;Reyyx/r+i6hxe9vbgC8aiv8AL8+mmr6UH+rh0Y7omqaDI4oUrQratpJYarHXkp6daNNNass8qguy&#10;CV5JJVWznTbhR7JdxUHj6f6qdOw6dXb/AC62OPizVJPsukonhRA9NkYZoVdJKuWGNvJSQ18gHM7s&#10;z1DSKeQYxcEey6BCgIPV24n7ehrjgRLzVH7iVVUp8ck6yVjablFWpbWo8ZGrQR6uNJufbrDz6Vqe&#10;l5RzXSN4ljgmDkPC0hqDIXQKiQ1EwcNKP1CNV+pPGoe07Lp6fUrTPTLnKpKGIIssVRaqjWOCR2oZ&#10;4Jqb9+RZVp+WiIKrM8hJYngEi3vwTX9nSqGn5dBlm8p9jTPVywx0op1qL+SK9NDNIxjimlSNDMC+&#10;r9uSOIBRpLi5v7X2m2/US8MDp+W5WNNI6L7u7fNPjqeeGoometWnlylPI8cMstRThBEKuOkk8l0B&#10;V9Lkq3oAAF/Y5sNpyFUf6v2f6v5BIbkAFnP2Doou8Owa6MVL1tR4ppTLLkKaGnScyUTqPDFHEjWk&#10;Uv6HC2YEXvz7kjaOTzc0kI6QSboif2hp0TLsDsehpJ8mr1lS2NOPqHixdU6ZOSavQ/uF5X9KSOSY&#10;mhBDxgKeQD7lzY+VqEKsdDT04/6vTj0BuYOYIolPhmi0x0S/eG+ZBRVmOavp6iKmOPf7g033SmvY&#10;BY43iiF/UzCNdOoFuSfqfc4bDyiqd0wHaB+GoJ4io+ZwOoP33nJkjKK1PKtK5Jxj7ei+Z/cUWRjE&#10;ReokpoZJZVkq4iVmfQqS/cxTBdXiYlQHkCxCzD8e5JhsordNEY0oKnhx9SfUjOa0A6ibdd8N/wBr&#10;EsSaVINCeFKGmT86ZpxwOmxoapZWqpvtqmhoGaSOrkqKqSkgnmpdUcVG9QFV2cEGAqshGgnTb2tS&#10;Kh1DgM14ipFBTGSeIIr8PRQWkp4shBVfXVxpWi4APoBmnHrPAykTwTz1Ca46/IRs4UV1ZVWUz4+v&#10;UBWp4Y4gwlXWdfBX9QUKoI+6jcBUg8TXzFKYAHH5/s6ZuLhfDMZJyCaE0JPHSf4RTjmrD4fQSqqp&#10;rp5mglEVFBj6ajamx9ArRQUVPVgVcZdXBeVgjaHKC6LqK359m9skmshsaQO0ClATX/behpw8uibc&#10;Z5JO1hpAyBqpmmMGlaV+eePbxky42ZykdTPj5aIm6xRCRTCz0rVOOjmlsuiWa0vhU/uNZi31uT+K&#10;2MkgjlZCteHA1IquRwJNaeZAJ4nolmZki8WKqmlSQaqAK8e2mRwDZ9QOJ5RUD/bNVwgNDKsgjqTT&#10;PLFdI/8ALIXn4eIodWkBTccE+zKGyrEZYjUMDQlSR8PcCQNS0yBg14E46K5ZyJAkgIoQKVAqcFSA&#10;e1qjSTwpWtM9f//S20UhNuONLCxlVTfi9lJ5P+x9rk4dMnrIEHIHjZWFyoCEHmzMT/vAHu/VG+Nf&#10;z65OiABdKqCPWG5P19PFv94N/biefScdY1jUi5UKqgD9NrIDfUePrf6DT7v1brp/GGsSpYDUdXCn&#10;T+o2Kix/w9+691EkaMAN4yFYj0jSL6jyzf0Nvz70emW+LqBJJEwZVl0EkldYu3P0UMQeB+Le/dV6&#10;azLEDqWP+0wl9Y0OALBwbEH/ABvz7q3Dqw49NzyRMWSMM7qGsAVRhq+qrIwBta/AH+3906seHTZK&#10;QDqWNIbrpDSLxrH1jMlrg25uV976p03SrD49VkVpCSXOiyj+y6OAT/yEeP6c+2k+I9bXNemmaNED&#10;cGRPoZX9RsTcksANTfkaRb/Y+2etFSBU9MtSjaw8g0mY6fMr3ikjvpX0/i35Fr3+vHuj+XV1poz0&#10;zzrJd5DqRgSFkdr+LnSgRUAWw+vIPtvq9ARTpjq5DEkzzTCMtwwIcSqB+gioiUAM/wCoekcH6+0s&#10;tc16si6mz0lqmV0kYq4jniVXBmLysEvdAFcKp9N7sRfn8+0rcOllAekvkAHDll1GPTLEIJ1SERyf&#10;55zZfV9DdCPbfVuHTBLGjRiaGQSkyB0UlQQHYhdcYAJFrgG4/wBa3v3Xumqem1feWpkiQxodIkf7&#10;hAD+6yKnp+lyRYWX+vv3XuolQqSrJqcKqxR6WQOhmZbBGLoDdWX6m31HvfVl+LpknliMh8gdJQhd&#10;Vt5Ilpgtknbhr6uFRbi3+v73x6u3w9MbWhqFg8kDHwk+Ar55Lj6pH4QGB/AVr/096HXlytOjFdKZ&#10;aObF1ONdCkEMgmheqhlVBPO/78aSzgOoa3K/2T/h7so6QvJon0+RH+DoxWMpA7JHRU71dQ0i+iAT&#10;VLG9y0am2garj6g8cX49mcKM47eqvcIoqx6GHb3UWRyrrNmJGx9M7Iwo4o0eo0X1GOSRCQB/gDb/&#10;AA9r0t1Aq3SQ3UsuIxpHRhcDs3Bbdp/HRUcNMG5kkRQZZGA5MkjC5+h/Nv8AD2+FAFB0z4Sg6m6f&#10;TWwRL44YwWFyDqUHj6Wt/h7eWOueqNMBgdQJK5ypLkXN+CbfQfg2Ht5YaGvTOs9M82QNyEILKbsT&#10;zYXtccH/AG/tQkR49J2cjJ6hvkFB1em7XX1XLEDksFIPH+I492EPl1UzLTrCK9m/SvkFiCf0L+kf&#10;S/P+2938EUz14Pr4dTIZ2EY41Ot1ACgn/AW/w/r7ZeMA9OJjp1hgefx6xY8E3PIH1+h9tPoUdPKl&#10;RU9PDNBTINRS4sCvBB/1vaWhdjTp6iBaDj03VeWVEJASO1rEk8/iyn8/63t5YRxPTLuAOoK5GrdW&#10;aOOy/RTcAG/9olgfz+P+Rm3gx+fVA7EV6wtUVciWkmeMj6hSOT+D9Pp/rH/inu4jSmOvFmpTh1yN&#10;O0gHklmk4BKlgBwPzpsf9v70QBinVlTUMnqA1DSBZP2pBqJN1LML2/PtwGoqOmGjUDrHS4pJV0or&#10;p+oh45TpZf6N+P8Abe6s1MnrccWvC9NWWxYptBmSRlZtOtZGAY/SzA/UH/H2/C+oU6amh0N3cOmW&#10;q2tE4WqhNXHYEiNZi0bH9V1Fj/vXt8TBe006bNmG7lJHQbbipMgWjjWoqYpIl9ZeNWMiFuEOmxNh&#10;9SefZpZlNOKZ6JryGUtQMRTz6DypwFUuXSqY1KBTxUzVMUkS3sUdUsCtv6Af6/Ps3DxmDSQD0WNa&#10;SibXq6MBs+hkSALN46glg8coAUOGH/Ny5/x5F/8AYewxf6Q3p0J7CJitGz0Jq0ZgCuhkjv8AXSwN&#10;j9LfQj8+yYojHo3EOkV6gZyuySYyqNKkdXLFE7RI2kO4VDxcqPxb/iPb1skesajivHpu5kZYjTNB&#10;0VyLtLGRVM+PzcU+IrIdYJlQL6ma14zYDSTzc/7H2PYdqeSJZYDrrToHrvUKu0UwKMPXh02Z/wCx&#10;3HQGRaynrodX/AcOl2Rx6hqNrXHJtz/T2Y2scltJpZadN3LQ3MdVINOi47i2lg/Eqqs8DaTH4xqe&#10;MmaT0F7rf1cAHjj6D8+xNbyu2T0F7q0iJ7D05bL2FQLVNPVwrDH5IQP+UgPNo5McpA/AtyCB9D7S&#10;7jevGulenNusNTEy56HUY/b+CoZXkiik0QyN9xM0QlUaNUiJMwIjAFjcen8ewkZLm5moPM9CXw7a&#10;2jyOiN9ldn0s+W+0xlIstRMZI4Yqeaer1IvoinaGFP0EganurA8AEH2Pts2zQgaY0x6dAzcb+OSU&#10;on+x0EGTx9dvCqwtM9TMsRqEeQ1MMC+ZpbxVFKNYWQKSCqkE2/2/s7UxQxkrTojnh8cqnR3usOnt&#10;vbbwsdbLjKand4hI2po5mWBR+8gZhqAb66b8/wBfx7BO47uzT+FEfPoZbbsNqsQmdcnoE+1sokBq&#10;sfgXalStFRE0ix/uomuxdZBa2lbi9/obexBtILjVMeHRHvWmMlIMDh009f7xi2XS6abyZarhSSSK&#10;Z11JJMsdlVpZSE13P6QT/X29uFst2dLGg6TbXeNZL4hFSB0nt55TsbsWvo1x2HykMk8lkozJGjea&#10;Q+ioMdwCl7nS6kAD0n2v24bdtseokUGeivdpdx3WSkak18uj5fH3qqi6q2pPlM9JBJnK0NXZCtqL&#10;cVUw/chhjlQeNQeVBYkn3H3NO/Sbzdi3gBCDAp59SFyns0ey2TXF3TxGFTXy+XRD/lB8id05Td9R&#10;jNsRTz4yhL080iVLU9IqwNpkkJKN5tQvpCG1xzf6exLy7y5DFbh5wNR9fn0F9/5kubi8ZUBCr/Po&#10;E9p907ryMkdPXLWRxUwtDIgYNIpP7ZjhcLHGq/R3dwf9oHsRSbLbEnSB0Uwb5Mp/VrTpc0fyM3FX&#10;5WXB7f8AJUVuojyPXxztTeEiGVtUgGsEm7aRpAuOfr7suwW6DVKMfZ0qm5h8dfCtuI6Ot13gIqvb&#10;bZ3NQUNRk8pEan7hkuJGUWEUPmX0qQCwIsLf19hbc7ox3XgQfAvp0f7fZpJbePcga28z0AW79oZz&#10;L72WfEfuiKqVGiCPFTgHmNWBAXQo+pB5+gv9PYhtri3SzBm408+gnfbfdzX9bfgD+XRk4MBVwbXP&#10;8Rjeepp6RkZ4SIoBME02jU31XBNje4t9PYVa4iN7SOlK9DVYZEsaScQOgIwglo6+qaZ1lVpikVQk&#10;aR1cMMxPqqncMUdR6bRAADkc+xbOEkhGn+fQRtwY52D+vQ84anNRRmNY4DDPEshaNh93dbCRmee5&#10;025/TqP459hG8osn+Ty6FkK6kx0JW2oPAqAGZSdUrFU1J45AVFi41WsL8+w7fuDno2tIwhBPQjUc&#10;0Ur6k0ukSalcsvDDjhfx7IpBQdHCFScdO9NKhn9LkuwGplAALf0YD66fpf2mlU0r6dPA0IPSvnAO&#10;PDEro+twAQyheQf8Ppf2XAVenS0/DnoOdyyRNTqiOAzRsQlgFfQAVNytwR+b+zO3GSekE7KRjoE9&#10;0pLBTRp5EPnEryKgRFmfkmNG4A+pDEgezi1OpqenRbMMdATn6ZhR03jQwRSPOgeFQohbSVjp0plX&#10;1I3LE2sSP1eziNv5dJNOKDqrn5ZTVe2MVjslVuK2U7jw7ROqstOY58gsMU9amn9s6udVr24N/Y72&#10;pw1pUfxDok3wGJIj5ah/n6MFuWm+82ztiiaSHJV/93pKmd/Gv29YrQeR4V0ixWM2jDH6i9+fZlG1&#10;JG9Ol92qSW+kDiK/tHWm53lkjtDvXsXF4+KSldt6ZOqiRI45Hennnv8AbpAfTpEgKp/gD7ijckCb&#10;nMB/Gf2dHmzSM1lEozin7OhX+WG8MbuX4oYGMxUzVlPJikMpYReOaL9urSnp/wDVhv1n8ct9PaDm&#10;+4WfaoV80K9TvyO4DoppjR/h6q560nCeiKNHWdolBOl5nAILJGrWGrgHV+PoPr7iXcPi/P8Ay9dN&#10;PY+6WMGKFAwlKjjV24VVQeDeeriowvHp27HgSuytDNFOU0XCxyRGIu6MscoJJNiCfqx5t7YgNIDi&#10;vD/Aeg397vw7u1t7uBzTxFGlkK5FQxzU1rQEefHz6O78XqeaemSAUrTUq1NJLKzTRwSR62MDPTyJ&#10;9I25Tg8cN+fYE5hoG1Hj6dYZ8vKfEKn5V/2Org+qqCnLRQw+epVab+HwQ1cMAMsFFL5fJV1dKqFV&#10;RyEWT6nTySTf2A7mvH8/2j8+h2AAPP0/n1YVs+mfwUsshovFNTpDDNNTPEIJIIw0R+2Qkct+kkXK&#10;kXN/ZLcca/6v8H+r/CohCkZ6F2mmiKrU1VPCzQo8JnQazEYh5ZpYFZQF1H1G30H59pOHHrZUFqL0&#10;zV9UKe00MsEpnCyU3nBZoIv1aqgKNRuLlWb8fT2nViDXp5I6Z6QmYd6mN4GeoYTKnnmpCspkowdU&#10;MPkjAKtf9Snk2BP0PtWhBHSlV8h0jayWn8LVJZa1qIxSxUlZGRXUkkYuI5r2EbOPzG9rckX9uqxq&#10;B1YowGennGVbztQCFz9nUD7mNKmnqPEFkUu0NVUtp+hBRDHGHNuSfalCQcdJZY0Kk/6v9X+r7TVb&#10;RyAzG1TRGSodse33Cw+ZJK2IUn7wVWsoVVNgRo1aSPp9PYrtJS8FK8B0DbuLwrjHn0E/ZlBNmsVN&#10;NSr+9RkVStBGFjFR+sIGstvqx0j68g/T2juv8p6M7A6ePn0FdE8tLHRUBncvJJLJLRXWGlVJI9Tn&#10;i51sCDZ2sv459o+jE08usf31NW6DVyk+GN6aWLxRRzTpGxZGjqDw6tYEyD6aeffutdONVF9zhIZY&#10;6jRVSyR/cOaq6lYTxFj9YF2YWGoMOb/g+/daqK065V9QXp0mhrCtbKYD9vO8clUJoH0yxQxSgaE0&#10;+gkcX5tc2O1FTQ9b+3oOcjkkdJoatZZyKmR6ejnjjd6eStPhiqJYIfBLIWtpKx+gKATY/VXHEStV&#10;6uWUinQN7uzEeLmk8EspaSKGqrlMr01P4EP2MMVBE6uwEjXDq1wpvcD6+zO3t9Yzx6YeQL0A2/uw&#10;aLYePWuajpaYw1ccdHAJxIoadfIXWPnywx8uzxMvP9b29mltZGZqHh0T7jdrAtR0Teq33uvduRKU&#10;jR+KSunrPHPVyz10ImmOh6cpa1PKOVJS6fT8X9iAW0UKBTx6DvjyzPoHA5zx/wCK6HbEUVRLTQmr&#10;r2ldYjQVddTocfQU6ka/KzU4vKsLW9ZBBvz7SmlTTow00Ap/m6XlTFNQUURmiWINGqGWinx9Nka1&#10;Ih6K1nkUsItBuWiIvawW5udeXVwO2vULDUdHjGpqOWojnbLVL1uJWSf7k09KJPC1a0sqmel0sdfm&#10;KOFvZrD3v5Hra4ND59LmfEYNainkgX79ox46WPL1NNFBZBqaUOoaQgsbrKiBr8qBe3tPJgUHSiMK&#10;TQdMw2xGiVzTY2pRKmpMstPHWJLj4ph+ipx9RTkzS6SNLh3XSfUyj3TxD6dO+Djhj+X7fPrBX4mK&#10;eFFqaepq8jKsgesSOF6qphQjW9KU0i0Kj1NJqFr2Ba/vxeuDgdVMYHxfy6TuWgMVZTPXwUMVMist&#10;FX0sMM9XOsCAjJNClv2ybK0LAE2vc8+26iuD08Fx3D/V69YJn8dVDTyxfdYuoirK55IxHCYZIoja&#10;WdTZWpNWr03Vr8m4597FCOrgCoBGP9X8umANJWCV8bHS1ehaZqycCfHToBGTGsprLGQeMMItJAuP&#10;STx7tqBHd05j8BrT8v8ADx/LqKlQVqGWIwuJNFLVVFS0kDzSVERkppWmVD5ahF40mM8DghvbLmi9&#10;OAAkU4fs/wBR6f4aemqK29TWyPGIo44KfxVEfnCNoMlN52kkUNILeQeuM8nQCPdY2416dCpXPSvx&#10;2OpZziaqpkoRKsumCOCWrVqSuWXT4jGhBqKgJZiHLkg6tJJ9p3cioHS6GNSQfMf4f8p6n1lFjaaf&#10;HLRRwVRdcvUVzK0o81THII0iqYgnkhd7nSLAK30BFvdKkg1+XRhGqlgB51/b0NHxoqKHB9oQUVLr&#10;ioa3GaDFU1auy1C1AkjnDoLOwu6PIy/gX55JduQ/Qr6HpSIwGIXzHVrU9BHJTU88qRxyeUSRRMkk&#10;rS+Y/wDAzxgWMnFgtx+D9PYZ6Sqe8joJ914eJZ8g6uPLLCxnrZC0a1MN/wDgO1PYAPGLsl/z+fek&#10;lPSuM9or0V/sXGQ1bU0Hikkj+5ZaeZI1WGjihgBNXlKYD1pIxKxgjkn2rXpfCAWA+fSP6w2zFS16&#10;ZNKQtUmumn8I4qmpFPhappUdXSKO5sPT6jci2n36VRTSenJygUgca9HY2/KBJ6l8sakLJUCrhmhZ&#10;vHZ4amndbG4B0eNTyLtY29sqEI6J5+AA6b96zxSUbNioUBlZoqT7aGSOYTADz16KurXHGvBOnlrE&#10;i9vbcsfWoccePRWN4bcfEQZCOiSMvLBHkFq0mSR6/wASGd1cpZjK7XEkZ9V/1D3eJNIB6UnToNeg&#10;Aevl+xyNXUec0aUstRYkJJ/EKmHxU80EjKEvATdUA/wvc+1aDIHSQkZPRct4ztiJaikq6dMvUPT0&#10;711fTAUFetSHV6mnl1qyOillUlQCSfrx7MI11jUKKKmlc1x0ll7BnJpkjBB86+vl0C2/K2soJZMz&#10;XY2nLPU0tVQTU8yR1tRLCNP8LqR+WhiJkdzG4ZiAR7MbWMN+mp4eXp8/z6Syu0beK48xSh9PL8ug&#10;AzdXSSyZGsFJqbJRTBftad4KaGWVS0YNVV/tRmFQWdRZXJuCDYA5hRlAWvA9FF4UarAcfQH/AAnh&#10;/gPEZ6QpqGNPHaniqakwxSZJ/C2QlqqEnxqk9ZVf8B0UgcoDzYh/qPa6gz6VwOH8hx6IX+yvr51H&#10;mKnh+X7elviY1lLNO8DxyozQxyyz1NRTVcQ9AY04PlMIICllPH1YBfeq0z00VByTj/AfT9nSDz23&#10;MfW1M1Nio0eoppDU1U9XSmBqmoVhompKlCXZrnQLg6rg+1kMxQVbz+fRXcW6MSEGRxqP8HRrOhKT&#10;RQZ7FTJFBBLU4gxNVhJUpMrSx6qiKR2BQhVu5B/PBN+PaqM6qt5Ho320KAyN8v29CLvLDV4yAzX3&#10;U4poliWgppaMrK9HBJ4ZfCsRtd2ulyQfUv19vD06VTRHXqJ4dCZsvd0VPRJRV321Os1LHRUi0pji&#10;qXk13pZHpjp0MvN6iQC51AEn228ea9KonAFW/wBX+r16MbgamQiSrAqjKHSjpKrGI7fxBo6czzMk&#10;bi0fhPqkLL43GksT7Z6WD59CDTZNcg0UVRXTQ1sbBoqiaofER1E9Qo0VcsBRZH/b0oXQAFjZFAF/&#10;dh8J6qePUykeiqbR1TNX5OKaSnmjpI0njKyzExiGKmCowhIP7kz/AE/Vf6e7x+fVG4f6v9npsrcZ&#10;DVzmnnyVG85M7T1s+tFkpKdTel0U6LG7ygaDCguv1LWPtzpKR5f6v9X+r7WLK4qjxddVTVtooxTR&#10;ijpIa2eSmSV4tKjIyIp8aIvCxuDY2N/fiKih61WnSIq6NWoUdauSOWcfb1EoP3NM8tGTIoSJRZ04&#10;s1gAPqfr7YYaT1QsfLpJ1iTz5GWKGmeCqnFHVVUEQlkjqaeZCqlqSAECUj1LpUqPyR7aapIA61qN&#10;M9T6bCVGuampKOJvDkIGyurIUtqdoVF8lVY9mVVaAWCSLKXvcFDx7ZKk9vDpi4nSCMyMaADrYv8A&#10;5UnxffbNFXd07upC+a3PePboq4keehw8Y8f3ccrKGvMP0llDaeOQL+xLtO1i1j+of4n4D0/1DqAd&#10;9vW3bd2YNWNCaelfXq96GtgjCorWCgADheAfzYXueTyfZmY6mvTIYdOkU6yD6g3PH+t/j7oUI6sC&#10;D1jmgge5Kj6i/At/W4/x9+Wqmp68aHpgrcLS1CupjDhrg6rHj/Vc392Ol1zw6oUFa9BjnOuKGoY1&#10;FNGIJvy8aj1f8HX+1/X/AFv9uU726nPT8crRfD0hKnA5HDXjeEzwg3WRYxbSPprJGq5F+dR/p7SP&#10;Hp6Xx3Mbmjdv+XqKleiKFBsxIDB1OrkX+n9Ab8+2qitOlSorCozXrlJkL3N0ZUUCyAXH4/WR/t/p&#10;78TQVPW/B9K9eavJChig1C3ItoP9leP9v78GFcHrwhHDrF/EA4IQD0ggszKA4BsQt/x7rrWtOt+C&#10;Bx6wPkuCGb6gCxtexuWY/wBbe9GT06sIkr1EfITcsGJvYBi4Hpt6hpH0/A90Lser+Gnp1DkyL2IL&#10;voJUWVR6S34DkEE/0PH+v71qPWwoHDrA9cQLK36wwjudQbQbEkuL/wCx+l/eurBRSvWF6+RFYX1F&#10;FUuxEdifqQqrwbi9r+9HHTqoh8+o7Vlz9UUMTIBZtDDRci/0Cjmx/J9+Br04EVcjqO9WdGotfSrE&#10;NZSbHkKWIubD6H34/Pq3Hj03NVFnQF2VSRdSpLgfhi1rc/n/AAv/AK5p14KAMdQ2qHaWTUrAeQ3i&#10;DW9A41qPxcc/U+/dPBQOobzM76QY1s2nhtUhj+mqQgAek/Tj6X5Pv3VusKyyalkYh7GRdNwPGn6Q&#10;wvcAflSPfuvEVFOuUc41sZGe9lUxqdbWB4u4CqLkn0/Ui3v3VXApXrIpdZFZXVl0MWeRQqeO99KK&#10;/Oofp49+6bxT59SmkJcRAkAG7BABbV6lDK30P9Pfhx611yVg82v1MV5CJIRex0xmRiLW+t/d+tdS&#10;xIgFiSNK3lk1XDXb0ElhYn+lvx790lBINR10JBrVQp+jfRhzYXGpbED+v0t7916hILdc2Ym72BiH&#10;7YMcZYugFySosLA/8a9+6110GYgR+mQFEk1AM4dSbIhX8WNr8n37ra0r3cOuGtV4aySBCPEF1rpU&#10;EmQsosLfgce/dbADNQdYiyoCuoudQA0lVUBluDZQDb+v+Pv3TqnWa8KdRr2DAWElzcoupl0rdFYt&#10;za1/p79059vXBjGRHr0XN/E3k0aSRchgObfkj6e9Hh17rq5ZA1kZgUlYqiiX6+lirfqB+oHuo49b&#10;65MxY3ZVY+TVGAtmL2vcj6j/AHr8cDn3YCnWuuBkBIDGKxeyxgDWn9q8iW+vP11EEfn3vr3XKNi4&#10;QhLGzcfQkmxUBR9CR6gP8PfuvdZk0jyEghri5l9XlRTYC6i4J54J9+691IsGL2ZyeAyqp5Nv835D&#10;/sfp791RvjX8+shSMspRiQDYKBf1W/r9bD6e/dbckLUdZSgayO1iwIuHsQ36kUlfrqsePfumfEf1&#10;6xhRJqZUVYi4uEKnVpYEP415BJ/43x72ASaDqygIe7j1wl1DV5Bpf6A60YKCbFTCgIBa4A4/Hv3D&#10;HWtRKkHrg0ca2j1JGzi0iBSzLGnNyp4PH5/2HPutPPp8mnXVowGcsDr08A3bUf0tpIGrkC9jb3vr&#10;1euS+Fg4sdbKFOrQA4vy9j9LH6W9+60a1FOs2uNRHoZSdRspAckKOQrc/wCxvz791vrtJ0cuFuyB&#10;QofToUJ9SiNYcLzyTf37r3UgTRIty6Lo5YaQxFiC2s/W5N+f6e/de65fcR6yfQXKs7Rxq6llf9Ca&#10;jYE/0tf37rRGoUPWB6pVDOTHcWS6+o2A06bfT/bf0Pv3XgoUUHUOSpGkldLaDYkerWCLgLa5F+Pq&#10;Pe+rqtfs6iSVQspe/mChQiML8m6o/pH6f8D70adPAeQ6wNUaWJKlWGuQ86in0IIQ8EH6e6V6tp64&#10;GpvdOC7RIxU2uxJ+jFxYAkEf7zfn37rRFOuBrFBLHnWPIQPQhUkIvq5uRyCRx9PfuvUPXMVYKxx2&#10;iKyXWMKSnpv6UJCgE/1ufrbj36vW9J68K0kBQZEIZizXZLqv9pI1uLn6XPvYPVepSVj2uyE6j/ba&#10;8rMPoSLccf1Nve69NlM465/dNpDBJATqVhrUWj1AnSqjgH6/8V9+qTjqunOluunqZiqyKf7J4ufo&#10;36pDIRwV+n5v9Pfu7ryhBjrgtRK4IaP0hdOgIIwwtcuAQLMP9bn34VrnptkU9ZvM2kLYmzDiNLSF&#10;xYFpCDyLcEcD/X+nvdadJmWhp0708sZdS7oEubKqvEUUr/aBH0I5v/vg00gHSaQVFfTp4S2mxGlX&#10;soCsSCzci5Cg8j/fH8F8z9JWp+fWNyY+G0cEaQqjhm5DkHkWvyfZRPJoJz1Tphrap40kHmUOpBBR&#10;roxH1Ka+P9j9L+whu1/4SkV60QD0mZ69jpXRIQwYqG0MQB/x1I5NzyB/tjb3H99vDEUJ68BTpPT5&#10;A2Z7jxm15W0ghdVmCrzYj6gW9hiXcGJLE460TTqA+RkjVU16qdyTHpDBWMZsFjUDVd78kC1re043&#10;Jhgnt8uql6inUOesUEkyKpkTUFVFYeGMcxsV5b831Hi1yPd23FR50r0w6Emo6yxyiG3j0yHQoi0x&#10;/qjfkh7fpIBuCDb/AA9rIrxAtQePTJUVz1CqGU2Dh5HWMeLW9oULtpKshsOLXtY/S359sz3Cuucn&#10;r3TNJoisAiMYydUMKMNYflnIcX/P0PP9LfT2UTmg/wAnT0fn0lsvNTyU8kPkgmmhJD/QR+S91TgF&#10;iovZuLn88X9hbcJImQqpBI6dHHPRb94Vcn3filQx07edf8nIQj0eJEmAFtBN9cluOP6+413NyZCO&#10;rvWnQMTICxiqJYtJheSOKRg0MJhfRJ5Z2Goox9SmMXNgDz7LlBpXpBJTVn59MSR0klV5oaF1EPlD&#10;KPLFWXVdVPWM0pH7TsOGT1DgH3YAnA/1fLprHSgxdKWakEMkrmoczxSQB5D90ZD5iKi2nhRwqkcf&#10;Uk+3UQVx1cKRnoU8JA8Rp3jWRDVPPqWU3omp5AQQsluS7BiF55/p7UiEqKjq4JBr0J9NTu0ISRqY&#10;K0UcEpERhlRzbRpWMWZtN9RJF/6e7CP16U1qK9cpcfLG41lY/IDHEpQXMX+c8iKy3DXIAAPN+OPb&#10;oiCMNXn1oEn4uujBpaJvGxDOzv4VIQI37bResBtS8sLDjke10SDA6VKK0HTJWxlo5QFgnfVOkSSo&#10;EjqAriOONoW5Ct9QT9Dc/n2uTz6f0sRUdcMVS/eGNhJoUn7eCaUyFFMFnURLGAeT6VZwP+KLoItZ&#10;Hr1XoWsTTGcqjRj1DyNDUpql8MICkzqgve5ufqGGmwJ9mhgqoUjpVQnpf0lKHSnZJVh8aogEdOwQ&#10;Bn0qZBKACgsV1Lcm30/Htp4l08adaI1Y6WeNgijkVSoVbsIiBZCD+o2Iubt9T/sLezbao11U6RyA&#10;q3SnkgDRKCoY+N9YHqUqP7CAgcD8XP0t7FRhBQevn1TpjmoiGf0hlYKJGWxcyKQQbn6KPof9b2yY&#10;9OKdaOePXNaUxlAojKrblyrOGPJcSBTpUi5HH/GnVhPE9VKhRUdY5YxErSi0lnHoUBW8ZazkJ+o2&#10;tz+GN/p7ami0gsM/LrQJJoeoFSJiw0yREKvkXkeOVC/KanU8f054tYH2Fb+CSRsdOdNU5hVwrCWM&#10;agEAIZGVOburDQoA44JI9k81qPhOT/Lr3TJUzIlNNK8YOjzO8cTOodIQddnPCvb9Psst9na5uloM&#10;V6uJNIzw6rg+V3bGP2ntvcFRW1VbSRiGWmUQI0jxLLSNMEjD/rCi5J/rcfUe8o/bDkkSzxyMvp0F&#10;d9mpF4gyK9a0W9935jc01RlpopauTPVNVFJj4r/f0wdbIs9aguIiulbmzBbC/HvOCwsxY2KW6eQ6&#10;ByKkjFqdFzzlQ6VdbIixSBaqmK6Io2nqcb4RCwOkWiCv6pJyCSQLjn2+TQVPRhDGD0FWWztPVw1V&#10;NT1DSGpnnELU+iLWGfxyyzLMoawT1aYks/6dIBHtKWViR/q/wdKqaD8uk/NM0UtQTLNkabF19PLC&#10;lHTwwU7RLCCvjb9cdlOrTqCrY3Grj3Vhiv8Aq/wf6v5myEVA6aN316VlOIwYHiSBqiNmiUVULTR3&#10;jp65HADRhrkPDH9CTfge6zcP29KoDmnQATKrBKeFwY/unJmEoeONVU6nkDghgt/oQOP9j7QEU6NY&#10;+0Enp8pwgn+2qI4YnijQwPHSjxVES8LOkr/QOCCtzcX/ANb3XqrppyOHSXngkqK4mRoboJAPGC0K&#10;OhLtHGQAHt+lgfz/ALYUZdR6fBCLnp+go6aJDA6NKFKLcFVkg+4OtgUKgyMB9eLKPr7sFA6b1l6h&#10;ekvkqinWojALQQSmWDzR8fuwG3lSEC1gCpNiCfr9Bb2y7d3T6Akd3SSk8ySavPA1XEpCoZHH1JB0&#10;hlP4vaw/UCP8AmrQ1r08tK93DrumUK4nBVCmtVWUJBqb6PKyA6gqEcm/0sbe9rTz6s1KdnDz/wAn&#10;TpE/i1yB6aOaMB/ttCP5APXqBI5Xn6H8c+7rprjqgBY06bpZYEklYU58DufFfkvO9jIJH0jgkej/&#10;AG1vdW+LPTgiNOPWCSqLOUMXihiViCzMPFM4tZXH+B4H096JqOHV1j0mpOeumFl0SENLLImghWUw&#10;+OwdFYckG5vf+vvxUrx62/wHrjIaZVVgSsmpxY2bUsXrZtFr8g/nj82Pv3b1frDEqiL7iFWZ5dSH&#10;yveOzm5MkY5KkkXF/wDYj34AUPXus0UjpINAYCDgBnuxutzKXjBF7iwNzb8n+letHhkV6eqaOSdr&#10;RUaEv/u5iFjj8n5VjxckC5tb8jngOqPOlOmG8Otf5dZ5fJaMoshYxzeR3lBSoliX9tgPwq2Om/19&#10;+atRTqtBQkdQJRTpGjxhp3X9yrV3MbtIwAVI7c3JNwPpb/W91NKdv59PR/COo7PGSw8fgKQG5CX1&#10;SVB0kMAtnt9LX/1/dOtp5/aemWeKMkRTMvkQavK7cWdroiKosCbWb+n59trg6PT/AFf5erdQlX9Q&#10;dG8w1ELEVEaxt+hQJSLkDjSDc24v7c631k8qIkISb7aF5RHqYP5DIBr8hUhTc/p0ngfTm/v3W8U6&#10;nxnWhhRmuo1ERJpSf03MjqttLKCRfn37rXWCV4I9ULxysTHoDAKPGC2ovdByF/wb6/X2lFPPrVDS&#10;vTFWRqyuWdxGslpJDYGQrYuZS3IAuPp9fdqqMrXq6cOscSGmkjl1SzUYF9SKoMbg6wSliCB9ASQe&#10;fe8Njz62wqKdPUDGOSSaYpLHOqsoRbGE/UxOGBFyf8Pz7fAoKdN1HDpxjljao1PLUE+W8cETRxBo&#10;yCWiVdNyVN9J4H1+n19+/wBX+r/V/mGm4f6v9np+MEdVCEiWV1jnjlaKTxxRtqHoNPoGkOR/aLf1&#10;/PA8ATgdUVs/6v8AN/q/mWGqK6ZTIqErIwUMQbL9OHC6Wu11Zj/S3191ZdQ6c672ll5MLnqDMUcz&#10;09bjqgPTlAImT1Bn0yR2Bv8A2bWHPNvoGJYQ0ZU8COqtUCq9bsP8v/vLG90dCxUeSzIgrKTF4inj&#10;mqZComqcdCKZokdwWJWygmxUCwHINwJfWfgOQowOsheRt4G4bekJzJGKH8uhx3K5o85VLLAurFzf&#10;amGWEikbGvTAqDUkHVK8N5C3+FuD7DVxBVjTqYdtcMmk8egA3jgEy0Uv92J6mtZYarMUtKQFnp4Y&#10;EaFIxEy6mjnZrxM6kXGg/W/tEkZrQdCA2tpJBWVATTFegT2rsf5IYzduCz0VXQ4OgBu2JmqoJ2ro&#10;J9aU9PPiFJtBIiNJHJ6WVudMlh7MYoqLU1HQVu9niulAZFVeBwOHRpuwu5s1k9jJjJHqVq48bJFS&#10;0uiqlcNDMsDSTzT6YYHY8cTLe5Ux39vvO8y+E3+zjoktuS7O2nadBitQP858uimbU3f2Ji5JxD92&#10;1LWVeSidag0cNTUTU+pWbG0tLGf3GItFH9CCVIFtRrG8oeh6NZNqgK96ClfQVxwwOPQlT4vK7pwj&#10;S5FaHIY8rJFVA0y0NPW6tPlpFpogphjSM/uM51G/Cke1+lpMnpKbJBhAKelKfl8vn6nHSBk2dtZ1&#10;x08eFimlqIcpDSfZtTY3B5hqSVoWp1NOgjLxRgSeV0H1te/ugt8Hq2gAYUCvpwx5D7OsNFRPjcLR&#10;VeLo18VLTT0FPJBUU9CYw1QSRUSTqQ3P7aMvB9BW3tRHbgCvWllcD/UP9X+r8pNXkKT7aBneOOTw&#10;+DHwirSACkMgMppdIby1aOnonII/1R5A9v8AhM3b1ZplA7uP20/4v5dAtv8A3zFLqlg8xyEFXKMg&#10;tTjIbS4uKMQvknc61nCuVVyNL6wTYi6hyO105booub1aUQ5rn7PX/P8At6BjI5KopTLLUVH25Wlp&#10;5KFhSQTzwtXl1+3q3CnyA6tTaDrCEvYKhX24yAGg6LCQT3fljh+dDx4/6sTcYrVstLt3zxwSRT0d&#10;bXxQyusKUQ/4uMOKoIw0k5B0vUSNI5WzMFC+00mO7qhIxGTkUr9nnQD5088f4Rh2zg8FQ41JcUXF&#10;RmKipyhmiklyz1s9JMaWWoly8wQMDCSjoH0gf5tCfaF2JOekhZWyvmSTxPyGfs/LpT16R0hqKCCp&#10;oY/taSaWWeJJIHWORRIftZZQEVwAHBXnUebW5SClc9a6yzQUGOw0iZbJ1n30QpJ3qKCJZ5fPXyLG&#10;aMPJ+1ZIyGlJtoAuP6D32deAVeNadM+ZjInpIoJYKKmgSnlr5q2eStq5pJZtSRUs5XRK8wIdDYB1&#10;Ggf196wfy6sw4BcAZ+fSSz1bUUE8dPRvWBzFTVNLJPDBJHFBXzGb7SpoHH7UsafsEu6gR3/UVAPq&#10;A4PW2qpIGa5/1DyPQubIxk1Kk2Sr6TGU1HUVVA1HXxQmpqMPTtIKaWlpsw0ZhqEeUKogWNJUJDnU&#10;OSkkYFQB/q/Ly6fRNFWNB/k/Pz/l0Nz12Rhx9OPJFVGN62CkbJRrXNRRTTfa1tXk6ZFEUcSrdCqk&#10;MG5Gm590SlDXpoirHUPPoAdzVNVT1FdkYsaoq6fK1E9NSstJPiZYhAaSnp5qNwJqZyy6XqbuzFgW&#10;4Ib2sjAIofz6YnwCR0CGUytRAkVCchR4w1saUsmLqonOKpZGfx7gjoa1rySRxIwaJ3JJ5CkgA+1a&#10;x1NQK/5vLoqd2wDiv8v4umaohoKKepmlo1nSlcxPJG7zZGLEyU5FJkCp1CoWbUFhlcAISAL+706q&#10;AF40NP206dpqOvr1m/iEzpiYKCmx8mNqJ6da2mklQehKhjHFHJ6UkDCwe5QgN7rw49XoSM9d0tXD&#10;SQJPkKOogr6+kjxMdLS3p66CFZ1SmwWSq6gDWh/WIASGKlHZm9+0k8PL/VXrRIGWFKinz+yv8+mS&#10;pyAqMhm5ZaRvHtytioMeKucUGbo5DTK8OIx9BGqmohqGt5IhKDp/HN/e9Ipjzz02WqWJFNJpnjw/&#10;n/m6RWRrcZQqj1kbUddWisNaYZDFJIaZCrxieLmCljctGsLusxCWTUQL7014f6v9npgsijUeJ4/6&#10;vT/B0G+4MzUQVNPTwVtJGtZjoamhmipCcbl8hiv8oBoioNtf7kDCp9bWDSaSwPu6xAgsR5/6q/6q&#10;dI5bijhQcEfl64/zHJ49BVuLM0UUbTxV1REHqK0VNKuIhgTHO0QaWWLWpVgSzIsLsfS11LAX9rYI&#10;89w/P16RzzJp1V8+FOH+r06Cuoq6n7GqGNo2VYDSSQGJoTkEkkHljDxv6mDqWdmQctcD6e1ugHB6&#10;LWc8FH+qvQfZur+5EypVvDlY8g0TQ0sQqqip1oFmgkQEByXJUkfX8/T29Guk18ukMhDD0Neohqfs&#10;TIKyhVE8PjqUXTJDC6yBRJI0OthpuAXuCvIUi3t0qCKr1Ve0kMtek+1LXrVxM8cE0sMsEkVLTyFf&#10;u0na6S06wXulOunR5LkWJN+fe+2ny6oVYGp6kxYj9kVKap2SWSqjMDxaVSWQRGSuc/uRuxsQmoXB&#10;Btfj3TUK0Xh1bw69x6Wq0MMMuR01ErU7U1qqA3ExkaJTHDVrKoCiNvUGQaFj1esD20a9PBAASPT/&#10;AFV/1cOpEVJGyVUEcMgtU0/3cryRpLTQJEwq1Qyj1sR+mRONBFuOfeierBAQQMcP9X+b5dZYqGko&#10;hFFJQvX6YDkqhWmjiXyK7NSrLpBFQ+kK4VbcHSfdS4bP+r59bEaqO4V/1Y/l16rpKypppmFQsiip&#10;LmFfFEsANOHleKBgRF4VZVR78cj3TUgPVyoORn/V/LplkUoabx0yXqIDNTVDAwK1RTCzQyrOQNP4&#10;eViFBJ0k/T3s6dOeHXsA0A6ZqlUlrIJCsVTkZHSUUtYv3GqdD/lKyqFGhQx8acXX9RNufexwx0yy&#10;gtXzr0z1TUsVKdGi0tW86KahU8aIQJljqGDO0SsQTo9TkA3Bv7stfLpo8D9vTBkqommrH8Ei02q9&#10;TPPTwIEmVLJ5qc6ryyklUdmBAF7fn28oNcHpt8Ka9I+qkcxKs1NKJHidqKZkZkKNFqKR351xn0gk&#10;AC7f4D2+i0OOkrMKCvSaqA0ax0kJklFTHDNDMZV1MVNi54sSLnUoNgLe1HSOQaar6067lpkiDQiM&#10;BwVLSOvjmaQrpAQp6mH5H4a9/fuqcCB1iUnTAtNDG2UnUxQOgMpJJMccEyKCNbA3ufp78KefVW0+&#10;XHp2ErUsE5nkjp5qKkBiInADPrEN4wqlTY6jZwD9b297UAtTy6bbt49A3ufIVNXVsjsFY2eZEmLM&#10;WC3YarfoYHUA1z/j9PZjGoUY6Qse6nSRDtLHGAuhZJHfm/kZIlJciS36eLqjC4H0Bv7d611jdoUd&#10;QU1yOFdGuNSx6RqIDKLf6xP+wHvwNDUde6wzExCOmdf2yuv1FQ2q91VGH0B/3v8Aw9+691NiDSxR&#10;FlRWv4odYACE8E2/ofoR+P8AY+/de69G19RjmUKhIW6gBmBs/jA/rcaT9bX+v4917rDJKJlc69Wp&#10;FESafWNJsYm4HB559+691GCAvpEqJ6H8i6CzxEC7gHTb1fXV+L+/de6yI4P1aWoQBvuYYgq+L8B1&#10;cfr5/ofr73XyPDqtKNUdTUmBUmOOVzwpVQWIQc2l+nLf2vqCL+9nRTHHq3XTBZEJVI2I/aleK2qM&#10;s4Al0n6cH02/IPHuvXus2tIon0xgGQCGQsQYgij06GP9sgFT7917rBKdTkAMzhPSnHgDAAk6h9Rz&#10;pU/4fn6e/A0yOvdOeL8U8rJZ3bSQ6IEsgP8AmiWbQ2m2oamYC55/HvZKkfPqj8OlXWy+GFjSxLxE&#10;hWKXTC5iR7MdTcFPr9TYH624906b6S+RCT1ETxRqXjfyOUKkOji86RuSQ1zbkf6ng8+9jpxOHXGS&#10;GLxFmtIz+inp4lIRpgNYaqVP6EWU/wBLe99X6bJqrQo8qpKXSMDxqFEZ5sqDTcAE8cfSx9+691Dg&#10;tMVkqGLNFrZFKqzSOoGpEIAIBuDcm9z7917qTCFJlC+Vzp1LGt9USWBcFhwwK31XA59+6904IfM2&#10;tVWSGJdSzLHplHiGlRaQHjVcOQPfuvdeqKh2MIakWxPokTUiMA3+ckS1ip5t6uDf/Y+UVNOm08+m&#10;pZhqZoVZ3jaUBGW4ja+n0vbgC9/objj8+9qK9OdSoIgJQsaRKS4Ek7SBZDqF30gqQv4AH4/H19uB&#10;dJ6107lTFAkVP5Kcy6mRnVQs8nA1NKBdrfT9NueOfe3+Hr3UYiNtNtK+R9DRlrhADYkjg6r3tf2y&#10;DTI631JtUU0pOn9gREiNmDmML6l8mknUo5Ngf8Pdqs2OvdYFJKec0oV0uyxuFB9R9CuQCbH/ABJI&#10;4916916oM/1WnQNHHqqDFpMjIvqf7YHg6ebFfqbf4e/de6zU+twzRLUM0wtqeECJJCA6FobXfWBy&#10;txf62I966axqz10s8w0QFYqeQsSQHMYLIxYxh+SC30ZbgD6W97pivWzppjrGxBeONnkVZ7owXR4y&#10;7HVzq+rG9wf6Ae69U68IpG0qqehHkdwxDvHGv6XCr9D/AG7fn6e9g06uKaTXqYPtyuozMW8QV3Ca&#10;hUn+zpReQ17c/wBLH8e7UIwPPqv2dY4Y/t2EbQhnlTyK4kJRC7aQgD3sSbG4/BPv2pj3enXhwr1N&#10;UQQvGj2niBAmFToaVWIJgIEa3ZvxdeL/AOPvVCQT1rqZqQx30OhLNLKhbSFZTpYSeTllvyR/Z/2P&#10;uvXuoazGdo53SJKbyTl42cgeRIyhUoqkjWeVX6H3cqynr3XKCIiIyBI0jeRYnQ/rRwdTmMN6b2st&#10;yT9Le9vSmePWz1zgHleQWMMZfSkqyCOUWIa6k8A39J/w+ntvrXXVOEDiVwDC8ulirqZHIuHlZD+o&#10;D8k/q9+691Oq5nWJEjJAU6TPGIkVYnYaPHG/I1W0n+p+h59+69136oyfGTD6AouCCs9rJJchlDWI&#10;vf8A2PHvfWqCtenCnmCs5n8EVrIrgABpCmlVRAP6AsbfU/196631MC3aRg37blWLOvi8WoepSrqC&#10;x5+nFySRcj3vrR4HpR4l7vSgOW0srTOgYhRAdKNOWX1Mq3ULYX/PHu3THRmOsNxJis3S1QNNCKee&#10;JY5JIAlWkDMDHBJwAzMvII54PtDcW/igr0luU1xEdbyXwK37LvTqTDyzV0Yejp0pIUiW9KyfbRzP&#10;BS3BLesMUlI+mpRz7R20GgeF0ZWiL9Gg8+jj5SrMDTtK9O7QywxtHKrNLPo9cNTI6cgsLi+qxIFx&#10;7MGiUjqzgAZ4dIDcuUqDSTIQ4hmacRU7R05lhkkGiLUHA0ly1xyqgWP159oJ4QahePTcbAPReim7&#10;w3OIqeeWGCoWnjpopauevcJFPZzTGKnchmjM7LwFYsfHxZfYRvLc6tJ6EtsiyAE9F8rt0j7wimmp&#10;0j8k33UU3kQSIsnmqRHi1W8io1w/jJZrklR+oh+4tFFa9G8caACnTXV0ccld5Y6mmo5I/B9vSvGy&#10;iphqHZ5BWql9WlyTHrNhq0m7A+yVtsMrcOndK+nWCPatFDNSSkUjRrFLW4+OWIMahY1Jr4mpF9IZ&#10;7giQkkgEi30Dw5fXjTraxp16q21C2Mlp/sIkkNTSVVUKiiZHlq5SIqeeOVQVan8dgBpJ0sL8gn20&#10;+x6DUDqrRIMDpG5DbMeRmmSFIaaWkhjnmhaQwws08tlq6dzZnjiYMj3YBmtq4490/drfCOmJEoad&#10;RqbZfllpJ4aeeCOuE01OTFRRySVv+Yip44mQKkMgDDXI5J+ioeD7ej2lFBFOPTJjB8+k/ltm1MMj&#10;0csUD0/lFNJTKG14qOEr46aeWVP2xGwKEpITI3IPPtmfasGg6ZeMDB6QNbtqhQVKtFM+QiinLyw5&#10;SrSJI4HEpMdNVsyIrKwTVFIrXupU29h6526MDuH7QOkzQpTGegfz20cfLV5IGnT7WqCy15ljkjZf&#10;t4w8jwV6AHxSOqxePR9Rze5uFbyzeM6kwfl/m6KZ4NJrTHQS1cRoa6pqaWlrFenPliNNNFSa5dI8&#10;2O8kwIm1qdPjHqDE8gWJSIAV0Gnd6j9h4UH29J0TTw4dZabIQR0XlhktNMskRMCeKkhgpgZFmr2m&#10;UhahjfTHYAMxNyQfe9PdSmB+Zz6UHD518ulsBxTqdHl6+B0/frKgTRNpo54Z3/ietQ9F5Vi5Bj0/&#10;RSI/pcfgW0IBQYp6YCjzOf8Ai/LpQACadKTG7qyCzyTvBSPFjIYqdqbwnHQ1Ucki/ewFUUidkcsn&#10;kdGOu1kcEe9NQKBX4vnX7DnhXjT08x57VFRtQpjoSH7QrqOSeejqkKfdR1qUNNPUUMmOlutNHTCa&#10;p1x6Y+Dpkj1OT+hbMPZeyeJ2tjyrxBp54z/kHr04ZtOQAfs6caXtrM11bDMlNS0U8R1k00VFFTZG&#10;LRpennalEJepkuVRzCLX1MxIKgqubJFQgtWvrXH2fL5Vzw60Lpq4FOhR2D2zVQZCKrqcrWQpV1Kf&#10;aUVdUPP9xNC4iqIYaqIIkMANoRNfx3Vw1iLey36PQ4CjI9MfOv5+Y48OnYdxCvpbHRr8P3OJaeGh&#10;gq2krppKyGOi+6hp4IJqFRUvFT1CgEkRkElgV5A1G/s7hlmgTtwOP+Sv+rPRsl3GwqD087k7gyMa&#10;IlPXVb1ox8VY8qtR1kpqTdf4dWLITGI7atJCj6enk+1cd9KzDOPs6ubiM+fRTd/diZarpXkqK21H&#10;9glXXPNMaSCKryCvBJDUTTDUsGlgfoFJFvyp9nlo/isMVNaDzx9nXjdR6cdV5b73T9zWVmiohbNJ&#10;SmNKWmxyT4zJ0xlELaJ5VXyA2fTPFbTYkMbD2M7OE6AzCqk+uQadFEjqxJ8+kpDJA7rTCvgect4i&#10;8CSyoaiYKxeSrmUMqKWCNp1abm6tcj2qcU7qH88fy/n1VCo48ehr2dXYeB6CNXmyM8lR40ic/wCS&#10;1brSGmgpKV0+2hWQy3/adOAhb+g9kt0hzTFP25zmtf2j7OnGZKZz0/ZbcVJJFV00WHSlpKGWGGqp&#10;Kyu/fSlhqPBM9MQiPHFFIS0UgGl1HJtwEyxUIauT5j/L+XSdnHADh/q9B/q/YC4biEWTrppkIkai&#10;kaAVNRI09HU1Kzkmq+xA9TTg/qRtMbP/AEX2vX9NQGFAflT8vy6RyUrjpDaaQ1UU1VQCGrapihjh&#10;hp443Uy/uQGOSJiiGYvHCBYcBj9be7BScKTQepqD5efpSuPWnSQ8T0K2LCpDDWK0ENFJqWsDNFBW&#10;xVshEUND4pF0hIwf23P41e9AAmgrXy+z1/z/AJdPDgOhFXA5LJPDXVMb0bQSzUbQTUkM89Gae09M&#10;9GYyPMwTXHIRpJJ+t7e2QgqQtM5+RrjP59WKHDdLiHr7NypCkeRq40yitkMXPIpp4aqmhmBq6f7c&#10;hZAYjpIWV1JW9lI9+AjHxAYwcVp8+P8Ak6t4NcdN+4tqSCqdKWrpq2SCjiStpqeacr4oXBWjjykq&#10;qoRE1SSmH1aiA17+7KqUBNB/s+dOtyQ+nTNgKf8AhlSqGvSghqJ5aylgr4HiqoF0iGoEmQQ+axHq&#10;N7sPqUANvbbqGNSK0wfT5Y+3p2BNB9OjAbMkwk0GNrlx8s9IlTJEmSSlEMVMjgxzJTUhDSyrISoj&#10;8iqSGDAc+1doneQTkgedf9X+odGiKGFejTbZhmjWBqqnSarqEpqWlkYO6UlLIBFDUUjyqyD0BWYS&#10;fQFgfyPZ8ooo6eVfPy6O11LsOHIsktRTBdBElXG8cN3nqFEVQ5cqdQjQEji1rW559nFlZyzDV0W3&#10;U+nsXo7e1euduU5Znx89R4DA7t9x4taqSrGWOzop0i+ock8f6wlgsg2JOi6S31rqY8ehWiio8ZGy&#10;4/HUccQRmIjW5XT/AJxiXDfQcEFwSfpz9DKK3hiHYOtx26RrjJ6a8jJFVRPHUODGhieN6YsqMHQK&#10;qHUCdWprxlhwBq497mgilXQ46UCNKZA6Bfc2xaevWrjFJSSSywzfxGaSKRpq2hkkCtoqlC6CxJd+&#10;QQqg3A59kN5s9u6t28R0qiEZFCMdVY/KLqahMMtRTYcy1BFRFF9tViBqiB6onzQTMrIiOi6dSMH+&#10;jE3B9xluG2tBK2g4z0b25SM6U8+qvNwbagx75KejSoaqkWV4ZBWrWpTzO9qh0WK5ieRYzHAJS2lu&#10;b3IsF7uM6gtBQccUrTq8yAiq9I6jEcRgzRrpPEa1PvYKGimmLRym0606Q3LM3qZj9CwPHstkU/2e&#10;n7M0+z/Y+XTKIPiPAdKozQ0UKU9STVXqo6iWDKVCTU8LSF4Q8scS6lVCAw1C4cksDp9pwgepGMUq&#10;MH8v9X+wpCgCnT3Tw01LTzBVgjyfkoqhMs6RVdPXffTeWaOgd/2oojGQrSMwC8AxXvbegs3mRkU8&#10;8evqethVA4dOdYPFJSvTYuSmo3Ei+Z1ZqBaAs2qV1jszgKGYNcF5UHK6rHSLWtcn+dfP/iut0rxH&#10;TZJTUUEat95DR6o6ipemMQrYMnHGwCKY5CVYkkgxqFIBAuTcjxU8aV/596ZdKGo/Z0uaCeapNNSV&#10;tPQVKQOZJqOelXGlKWGHypRfeJpKujcyrcXPpB+oDkYpkVH8/wA6fy/aenowRQdTKarfHgyz00tJ&#10;NEzy1GImp4o/AlM4mosjFVQk6kQEIQgIbVyeT7WoVHA48iP5j/N8+nulLkM7gpo3pKuulq6mqkhm&#10;P2cTQ1NPBPAJTQmq02CSM6tc/p0+1cVcEY/1f4evVA49Fo7BzKU8cn2LpjpKaRYrR0gmhjxT1Qha&#10;KkeEM8oLowYso5uVJuD7E1kv6Q1fP7a549PiVFjpw6IT2jvupyla8tMERoGneeCGNaimmq6aqaKK&#10;oQEuqokIUvqcLySQFW3sTWVsi/EeP+ClT0HNwuhLLjA/w/6v9XoJnUGLpGyf3NT46w1NXSJkGmWn&#10;ZY6yudj5KR4gxTQmmOOSO4jOpgQrEB7cHpGAMYx6kD1/1V6V7fGjMNXy6uX+P+3knoIENPI0dAKW&#10;swkzJEy42hhXx0scssIAvoWS8Tn9xrE8D2C7th4tT51r9vn/AJPs6kja418PSRw6tF2FiBTRCmje&#10;GSGOSNmkWFEeionRZaqSmOgXkBUHUoJI1AfTlASOHRhKorXo1mAhZdBldjrDPG0tOI5bVNkEoRAd&#10;V0C6mY3vf/W97oPPpFKcdL5JLglHRtP+rA0vJzphswN11DUtv9SB7f1ALVfLpjqNKsaKIyboAjGZ&#10;GTUsjvqZzEo5UcC/4/3pgnifXrWfLqCxihM0xjb1EuSxZkebVoJcS3+pJBIP05/PupAB6cIJIB6a&#10;J5g0XomdBCWCtLOvoDnVETMPSSDZWB5sbDn3Q0AqerABemLIVxjjh/tCZdKfczowlUPcNRhradZs&#10;WVubG9/wKsQVJHWgg49IXMNGdU0plaU62FM7Rosazemb9rSAiA2W/wBVIvb1X9oJgKV6UR0xTpCV&#10;1TFGLCSOCSNCXoyjqUv6aZ0kYAyK1yWNhyQfaBvi6XJx6SGXcmN5qUI9VrakaGRAYamS2qZZklBu&#10;pBDa7XsGJ5I93VQBXz6bPQQZd5PGlOsbVV66IyyNLrKwRsFnSncjTGio1yDZuCF97dio6ZbRQ06y&#10;YjJFZovFJI1OJzBJSr+4aiCNfMYzFpOpdBsukH6erVYe3ImrQnqh+Ho1Hx/66qN8Z/FjIQtVUcM7&#10;tKks0iQJCR5IypiUegkgqb2kJTgCwAq2aB5bhIwta06BvMW5fTwmOM5PVuOMoqLbdFT47FRQ01HT&#10;QRrNDDGkVPMoAWRREB9RwNNybfk39zZZWsdtEFGD59RyE1d7ipbpo3ruOhwuErnWqSmevo5osaKg&#10;xhY6wqb/AItcA30g3sD7NoFzqPl0qtLZpJgSOHH/ACdUi/IvsRayOsosjPUyzY+trJqynOmJn/yF&#10;o2loqm12jS6zcmwViPr9EW5TPIKDgOhrHbxygaRwHVQPaNY5rYoYqSsZ6ei+2ilmlSeWpkmiLVFb&#10;Tw1FwWJb7dSRZTqYc29ksRBfoO7wmhgOiYVVE4zFXTxiJqdZZ4AgXVFG0k2iOlmqgpkYEgzFGAAX&#10;j6H2aDJp0Gy1DToUdpY+CkgjcCdppJKNKH7afxyh4x9rVVDyzoZY18rLE0auLGRmC8X9nNhEoYHp&#10;TbrVq9GDxsVXkZaJKQwJ9kFhyEdbHH9xSxhAMiKsITrjjDlw0TB3KgatSk+xUApQU6OUpWo6XFHS&#10;GWrZoqmiobzJTUrXabKwwRUxY1lFVSrpjvEoJaQkEt6ibj3XQa06dx59cJ4aaGCaonoRDVxvVPFS&#10;0yt5miMWjXpiYtIVC6v16CxFhqcD3RloaHry08uk7UU5paeOqZpqn7toIKaAQ+OSkr6hTUCpqhGN&#10;DSLGjK7j9Jte/IKC4FFz1pfiPSbzUctbG9YcfNLW0ywy0tSHp2pImppS8yRxAKHBVnGljfhbj8ey&#10;KcKOHSlK4p0nHniBNS70ryyUnmWCoRoaeWreYUdLDVU0a3+rlRIpH15uAB7SdOSADuHT3immSn8F&#10;WLZJ4RKqYylammiWI+GoeJvqL6lXWCCf1KBf3sCpp02KcOsVVOlbDk0mixyQaYFLTRwzLFT0RVwr&#10;KgC2ZNbxusgm8j8W08W0dep0w1DpTSTQU6+OorWNXTKa819OIJ4rPFmGqNEoMKLoh1KzAk6CwBJb&#10;YVFOtdM0dTAlHPS42Omp2qa0JFWzCGtqEkkpdcyxQRIk8apoY+SxQgBuSfbBGc9b6Y/LKaVDMGQS&#10;+RUlmVKmCB2YKuqZrtIsi3mBOnggHi/uhQdeBIz0sMF97PpagWqpViEKVNNUtTxVUlRGQ8vihsbQ&#10;2voe9gQ1gR7TFV1Z6dLakp59GK2TXGSfGK1IXnp2McMUMJWnmWF2qa+qqE/RJC8bSQop9d7Fb6h7&#10;84FK+nTDUp0cPbFWWhSrjeoqLS/YxNqqPuzDrEcT0JYDxgDTF/tRW5v9Pd4MA9F8nxaDw6HDD00E&#10;kbskkJqZJUpmnRX8krIBqkglcgKYWH7q+g2I/UT7WoPTpI4zjpe46mWJB4o3ai8hUOQZHq3Zj5Up&#10;lkA0qCp0c8gA6STf2pHDpqQE0A+fU+SmDSxQvMxjqWZENMSpZ6ECaB61ipPjUEEK9x+Ta3vfTIBI&#10;J9OmDOU7NNJK6wTh5adZNcKNMpQiRZUWI6JPExuzarcAWv7905GKgjoI8ziqPwsI5hVGCpEQqQJI&#10;IKmla8tK0n50s15Ki3JBtq+ntyNqGnW4+BHQNVgjbIpUU1I6RO7zSVMCiCKojlHhiyDxEeRDGvqX&#10;SpZr3/x9rOnKGlelFjpA6xQCKnMEik/cy3WV6ul1JDXVKkEygRlgiNosRf8AI92Hwn8uveXU2T72&#10;tja6ygJKwq5VdzVUVR6goSSUMTdGD8RtIwvY8A+3h8I6uvDPUZ4q4tQmqEUNHTrIFQ09IKtKua/k&#10;qaCW4MLAhSrNcDUCRq493U0NetGnl0lZ8fWwtU1NMjT5UiWrhiCpHHapn/bSWGr1R+dlES1BjCks&#10;QV/PtR06hFBXplqcHPEJZjUkS2byHxIKPGxv/mqGqErOXZmcM2tmaxJYAAe00jZJHT6yrqx01R0V&#10;OkC0hDeenplrZapqpJ0p6ySQwRU9aWGiZZVBjunIHIHPsrnya9bLl2xw6DDcVBJ/wHkgNYkoJqVI&#10;WXRQwTK8NPLqsLqtlaZGF7gEe0UnA9Opx6BOti8yUMjyGSnqq6sikq6gpT0MBhmaKFKmnkAvNrvG&#10;rxjR6EZjyfaBuPS2M0A6hUcVRkpXpaKgqqtVhSSkWWU0iNXRTGSqrKaAeiaJANUiRsVUN6eOPbMr&#10;rGtW6uZVHDo3XQXxk3Ju7K43MiklioB9sfKIgkc8z1XkrKKGqZULxstrJNdSNbmxsPYO3TeGasMP&#10;rTokvL566Bx6vN6a6Fodn4+jo44o20Je6OjpqL+aOBGaJbqt9K/0tx/iW2dkr0kcVLHoraSSY0k8&#10;ujm7a2olOsUegqioLqVVfr9AFKj/AGFvr7EtrZ6TjA682B0LdDQRwiJUQAKnJ45sdJtYH+n9PZ3H&#10;ETSnTXSopwFABFje91AAv9eeP9b+ntV4TAY69Tqcrj6gc3JA4IA/H4/33+9eEbVz16nUxJDYcWY8&#10;A245PNgB/T/ffgWqF7Dnr3y6lKNQsTxe1r/0H9R9fdDopivXsddlVA/H1tYk3P49ttQjPWuuCwk8&#10;6RweOLXueLGw9shK9b6zpTBz9CCSdX+w/wAD+b+9CFTilOvdSxQra/0U2/AJNuOfbqwVwvXuuYpE&#10;+pH55/J/pa/u3gMOtgkZ6yikS19Bu1z/AFDXtxf8e6+DTj/g69UnPXNaFefQP8P8ePqf96968GuB&#10;1qvWY0XH0B5HAH9B+P8AevdfCPXq9Q5qIHgD6/1PAB+gt7q0XnSvW8dNb0F72Q/U8j/E/gi/+9e2&#10;HgY8B1rqK+LkkIABBuRc3+n9foP979t/Rlzjrfl1HkwAJu9+ARYAH6/k2/4n3f8AdQbLda6a6nZ9&#10;NODYEA/UgWv/AFAHtttjjfj1V6/l0xT7BpCeJWAtbQI4wv8AyT9PbX9W4q8ePTXTfPsXGKDqRpGt&#10;e40rqP0Nrf77/X90PLUFPP8Ab15hqFOmGs2NiXRU8JBQMw1uWCkm/oIF/wDeB/re2zsEAFKdJ2hP&#10;xdI6t2VT8iK4C3TQx1ORqBtdraV/4j2kbYwjdvDpOykHj0yPseTlZozdm9ComsqlvSqk8j+tzz7b&#10;O1OvEdUMYI/1f5v9X+DivXdRURtHHTSSMx0MZbBJF/xP9R9L+6PtlwwpGD+fVjCtMdcW6kqJdLOo&#10;D20G9yLxjgKo44/qfaRtgvHHcevLDnh1Ffp+pluYx4mRtSEwx67g+oqxA/x4PH59p25Zum8+vGNg&#10;agdO9B0qJWUuitIVTX6XQMFPpW63DWPP+v8A4e3U5TuCMtx6sEJ8s9Lug6Lox4/LHJIR6lUSWRdf&#10;DaB+Bb+n+39mdvyXpIaRierG3dh0rKbofDBNP2xU6dANy5AJuSODf/XYf63s7h5TiVRx62LKo7sd&#10;KWDo/BhE1xyNpGlVOpUFv7QAsAf8bf4ezGLlxAKEmnW1sFGSenym6W24gANISoueWvYnm5v/AF9q&#10;05esx8Qr1v6CInj08xdS7ZjHGNhsLH1c6iDwxPt5disF/DXpwWkIIHXM9U7c5Y42nv8AmyAEX5J9&#10;PPP+Pvf7i284MY62bOBj1gPUO1bWGJpRfn0oebe2G5b2txQxjqv0NtQ9N0vTu1DqtiYkLE/oQC5H&#10;9b+y+XkzZ5K1jGfl1v6KIH5dQG6g23HcJR6Of0qSBYc2svHstfkHZ6mkfTgiAwp6xjrWgpzaFXAs&#10;bC/0t/Z+g4vf3X+pFhD3IKdPBWUceujs+OEAqWDA3+oJ44t7dXluKL4K9e1U/wBX+x1FfByRGxNr&#10;qxUsLXF/ybD3c7SUFQT1Tj011VDKgBUgWuxuwC2+npAH9f8AD2ma0KitevdJiuqI6NCst3e9rKV1&#10;aVBN+P8Aez7QSsYQdfVJJtIp0hqzLtNK6ePxIpsAX12VbG5a1gT/ALx9fZPJfPWgGOknc5q3SPy1&#10;QVIBCNbV+5fS2pm0sl2+o+hFvr7RTSlwAfLqrkcB0nKfJKskiF38gYKrObxlj/m9AsCP9Y/8aCEN&#10;pz0wJs8OlJ/EFlhjLMtrakAUAmw5I/BJvfn+nt8yVGT0oElRUdRZa6EmIO4i/TG2pXABBuQ/Bub8&#10;/wDGvbLspALY614orp8+musq4XjqFOuWPSFHEYJaM/t6EI0kauGP+Nj/AIlsjAsQDXpyuKnojPyO&#10;3nVUGNqjSU8FRVLF62Pi8awkfuCRZQTdmsDYE/T8e37aLxJgvp03JMxcAdUD92101Vub+IzTannr&#10;xVPBFUG8mOkiMddVz6rmGWGcokRkVkYKmpbG4kexQJCqjjToe7QtIAT0EELvUVpZTkXZoqSanqpx&#10;9jQ11PDLc1c80SuBDTeVWqURdDll/HtbQDj+z06OQCTQdKSlSppPEXrZoJZsg8lNWrIlRjoqeeIx&#10;1FV9quoopf8AcC6mCkkWGrn3Z8+tEEGh6nU1RNVqkc5pliqhKlIYT4jSvHF/ljlJAL6JAeGN7MQS&#10;NNvfipGfLrajUadOrTGVJaclqpvujLM0ixLT5KCnpdNDSGOQ6AX5UNpAI4FyT72un8+tGvUWSRJM&#10;XEDj/tKL+HVs1NTSWknoGClZpRkYU8rpIkhjLwodKsQukqbWzw/n69aoK16aBUT0dPRRkJLSrAaZ&#10;lpZ5BTfc0dJ5Fhq60qZyyxsrqWRroouRIG920itevdMc8jyUwgfxItcqKldO1PFANDaanx1JAaWD&#10;WUVSCy3BcC4t7t1XyPSYrlhqEWaoeINRUOUqqaloZWSYS09glQrohZ3RfFLBJHGP7ZP592HVekdX&#10;U1XU0dLLTCRZYlqRJpUUlfSin8aippqmpsGNT6vIJVDs6BRx7t59UYVoP9XDplqhj2N/ta3x080Y&#10;yqswggiraSXWtZjYhfzBJF0OgvpC6VFmPvRr1oaKGnUOplrZIJsglLXNDUPbH5iWSmmWKnaruICH&#10;BZibyMi6b6Sq3HuppWg8unBUivr1HrDUV0FT95HliYYQ1bNR1UVHlolSZob5SlTUphZGVVlQWQW1&#10;EkD22aVx/sfl04Pn/s9ICvp6GBKmt0had8VTSJBQTa4XnpqswRGaukJSWUIojlMWmRuSNOs+/EFs&#10;fP8A1U6dUL8R9PL/AC9I/IL5paiYVckMNSkizU009bBWRaaQS+KoowpKIYyxTXJd2UgXU392683y&#10;9P8AVjy6QgkijLSKXj/YmyFRQSST0dRUwRi0dRBG14klKSERRFiWUfqDED27Sq9MHh/xfSQqokWt&#10;8EkEkT1cj1iwM09PFV0NOizs1TTyAM6yKC2ggEtrbkC/uwFQTWlOmPx09afy6MN0vXx/cpV0lPFG&#10;y5ATY+pZI1mo45HFG0VVRWCSKE0wROtwZGJbhT7LL9e4AnPn09GSRq62EfiXlI325DRtT1VE+Nie&#10;oP3Kx08zRPL5446wKP1pLyF/KmNP9ZuC31Ak9akfRToz5CJDNVL9gqGoq6mlrJCTBNJIRUxTxQR3&#10;uG1WVQp02W/HvT2zfCBnp+KQUzw6UFPnmca6e1O6ytTq0dB5Kx6upgvUtSx6hFEqqXmbmP63sb2N&#10;GsJDnpSJ4lwemLcOUpaTTOBMkVJTLoqFpqdJZ/M5pZ0b7sGKyoCBKHV7iwNva7btreSXuGOnknDC&#10;i9FT3z2DNTRzy0tbUKIZoo8c0tPqcUNQskaS0VVHZZYowhEkU0gU3XUW4BkXbOX3mYBU6pcOqLVe&#10;iab47Ako2r4pchjqwTwyyKBURy/ZIZBU0VNBUwlLRKQzyGVQupiiiw9yrsXJrS6Top/KvQeutxWJ&#10;SxINf5dEQ7M7IWKaaheWPIzVYqqyDIvM1LW0zIzTUUFJcK7hWVtTTKNRNlFgvuduXeUFoqaf2mhw&#10;MU8/29R7vHMQtw2pq9E53dv2smjmp2rpsbIFlrmpamCKWUTSqPNlIwo1OSTIsZc3GofUW9zHtXLd&#10;rYrqYaWArkDjT4seuR1B/MvNk1wrRI+kca8afl5/Z/h6BupqMozSKJoIqBaqaeepmklZKmoiAWnh&#10;LRL6IlLs4jdrXNgx4sKFhSNKADSKk+ZJ4D/aip/Ph1F89zdSO6sSF1YYnBoeBIqQDjtIpxz8I6co&#10;aKRKmDwzPUtUQ5Ja6lySnKCjw/2y1kqrCujhnR+FkV09KMrEj3dU1toFT8VaivbSpx+35jh59OgP&#10;G4Na1rUHuovHA8xXjSlCwBFR1HslR/EKjHLTxLTwxOrNBFRxQLUESTSiBm0mpanIv4muNOgltdva&#10;mGASFivkfTyOT5CppxoR5A0r0XT3SBWkhFFpihAoTXgCaajwxWgGKk5kRxS5R6yo89StdXxRYqKr&#10;FOtFQ1ni0RQ0jBFZRPIh1F/7Ja9wvANYrASEutQ5AWtKD5A4Ar8wMGufLopl3KSRu+vdigAoaAA1&#10;4kV88gVPoenGCjZcfPKuP/h8P2yvHOptLFHBUCKWaKrlvLJ5dJgjijJ02YlbEkm9vYBIdRXSB6UF&#10;APQ8c8BQfPoom3EPqSNVJYCnHiSorUjhWtRqpSvoT09VdFlaaWtir4jF9vVUNfX46kip0p/uq6BY&#10;6Ooj0alN0Pjjm9WjUxNmaxOoYzGaPxBBYBRliNNVqB8wGx5kgeRfdPcNrWQaUrU0YCgI1CoBpwNe&#10;B4j1OrPS4yCnphWTR1jUFNHW42lhWdp4GqR+7SLLIunQqgvKQgJ/tn629mUFtFCNQPagZQNRIOcV&#10;8wRkinDLE46L5JmmQySDDHD0GHIJpU0FKkfaQaAA16//09slG1aVGoqbmzIQAR+QGAsfatPi6Z6y&#10;LIDdQACALjUqsefSSLW/r9D7e60QCKHrtqhRdtIAC6bE+kFuCWAv9TxwPfuqGNaY49RZakLYWLsW&#10;vbUo0k8CxA4A+vPu4agoemAem6euKjx6b6pLXGklWXnVIw49Q+lvdxQ5HW8dM8+SUq2mRWIJsBJ5&#10;Cun9XAUWF+f6n37qiqQ32dNL5FXUAMjLYkahqDrY2Yqq24P9ffjnrRFWp03muL+pTGzNwUJMbKxH&#10;JQxjSeB+R7rVevAUbPWL7x7MryBwRpMZAZVYH0KzKo0sRb1BfdTSuOttw6jefUt0W6tYSrrMgZw2&#10;pLySLa4v9QL2966qOPXcjszEBIkEoUFw2oWH6iUI+pNuL8e6P8PV+oNWZCIwIyrqW0oyqdekH8L9&#10;LjkX/PtnrzfD0zzMLsodizaiYtKJpkUcqtx6tX55t/r+6t8PXk4dMM7PaUp9yZWIZoioMQb6BAh5&#10;Vh9Qw+vthjRajq4p59MlXJECoDvLOpbyLMCvjWQEM72XkKeUFr8fX2icg/b1eJc6vTpJVamdJ4lh&#10;kMqPEk87sZC2uQ8I0JuIyAOL3ItwPr7Tnj0s6YawvLoQCINExCKqI1OIgb+MsAY1uLabkf69/dev&#10;dMbv5GETx/TWTTtBGrhI+XXy+osD/Z0G3v3XummzaPIUYRMoijijteOmLXkJexIuLKQeCCR7917q&#10;DOaanZEaOfxmMmCMR+NDG30MjAEKL8aV5Hv3XumuajeSmlSJYo5EIFRBqAiMM7B1ZGPq1D9Q0ixJ&#10;AHJHvfTrcR1ApsNUZvJ0+M27SVGWzFWEghp4YZhOCp/zkk0a2QXuSz2+ltVzb2ot7WW4aiD7T0iu&#10;b6G1jLyMCfQcejy9SfF/eER+63dl0xtHM8TxY+nH3dY6FbmOeSUBUYm92Cg8+ziLbI1HcdR6IZJ5&#10;759ajw1p58T9vR89tbDwm3KdEo6RIyiIrTOdU8oQabvIwP8AtvapY0T4RTp6OAINUhqelS9VDSgL&#10;AqAA2vxe/wDrWHt9Yixz1ZplUUHTa9S8rEu9/wAaSAAL8/0/4j2oEQUY6TM9RXy6ap6hNd7KTa5D&#10;cAC9rAkf8T7dSM6emixPDpvmq2Nl1ixvY+mwP0H0+nt1IhxP+r+X+r+QYMijhnponkNmFmd2NhpA&#10;U6QeeV/p7UADpkkkn59dJGNVyWZkUHSTfSCL29YA+v4AHvxz1rrLFeUosaa76mOkhUUXtzb/AH1/&#10;eqAdXSrHT5dPdO8FHFaRgpK3Go6gbcn6/j2nkVnNB0rQonHpsq9zQwqzLoVAeGIWzN9Px/Z97S0Z&#10;um5LpEBp0k6vfkIqFooXWeqKG0a2sFP9WAPP+uR7WDbCF1Hh0ifc6NoXJPSgw0VXWxtVV5ERLBgr&#10;N6VA/SSvIJ+nI9pplVDpX9vSq3DONb+fSrNXSRRF20tp4Lj0rx+efaQoScdLiYwOoNTkBMAKKISE&#10;2uQyBSAPrqvY+7pEOL46ZkdWH6ees1PS5aRFeSSnSO36UBd1vxe7cXt+fdWMXl1tIp2y2OnBcdFI&#10;FSoqpQWuSAAA39OR+PbRlANFGen/AKcHic9co8bDRFmjqZV1kWLepeRwbkD/AHv3VptfFR1ZYTGc&#10;Hrusxn30QiNWoZgLiyhtN/6f0H0HvyTeGa0p16WAyihPXUWJnp4xHHNFKirp0sbn6WA+h/P0v780&#10;yseHWhbsgop6C7cOGy33DSNDO8alzaNFcaifSSP1f4fkeza0uIqZ6JLq2fXq4jppG16mrpTUNSqz&#10;/r0zougk/R/FyBzxfTe/149qfrEjalem1sy61I6aqGvyWKqZv8gqQIm/dHiDQsi8A0xUckC51WAP&#10;459+m8GeMZz1SGSSF6aT0JUG5JpI6cqjESxqV1AXCkfpYab/AOvceyk2y6sf6v8AV/q+ZwLolcj8&#10;uprZSjk0x1UbqzAtqUgrrHIHpBBt78sDA0A639RE2H6Kh2ltvHZzK1dTQNTSTSqAIH0xTNIBa6Oe&#10;VX83A/23uReXrh4IFWUcOghvNhbXUjSRUBPn0VfcVJujZOLqZ8VkZKdopX0xMrzKjE2eJZWFmUsw&#10;AZvpyPzf2Orb6O+lo616AV1FuO31KGoPRd8v3TvfbUkf8bpFysdbP4kOglqY29egchtIs2okcH6g&#10;CwEcexWs4/SGin8+iRt3vI2Jl8+hu2p3LHVYykqMURW1hQyVEUw8MaopsyrrQKXB4YJx/tR9h+/2&#10;CkpE2B0JLHdiIwfiPn0Eu/e296bn3L/dejxVZj6SqmMMlV4/NOjeImU6lkHjC2IRW/XzY+72ex21&#10;tH47nhnpJebrPcv4S4HQwdfdRYvEYKpyFXW1s9dWfbz11VWuwbzxREmc2RViIBCWW4sPrf2W3W4E&#10;zeCnDo1stni8AzSmhOeiy7u7Kx+J7Ww+y8SadnlkiMjPA5lhpj9YoQUvaU+oNr+tx7ENva67QvIK&#10;kjoM3V9FHfi3jz5dHDz/AGXQYfbEdPBM89atKI6ekeXVJI0dlb7aOO5cEng/jn2DTtwe5aUigr0M&#10;pNxjhslVTmlKdB71ztncvYFZl8vuukoqamXwxUFAkjDRTSgkS1JYCzDkAKeSCfpb2su7uKyiEcJ8&#10;+iuxtH3Ny03DoV8xgthde4asr8xW4mkpKUITLUwUxhjIHDzvUt+CRzq/1ufaWC6ublwRWnr0aTW+&#10;1bVEWlYFqcOn74s7i272nlcrlcW1PlMBiKiSmoq2nSRMXWTJ9a2ldwVdVYFFYMbG5vyPZfzLO0Fo&#10;vhHLcelXK9xabrOzxp2r8ujS9gFMnTzYaFY/s443FRCojDtG0Z0tpB5B5HA49hTa+yXxmrX/AGeh&#10;TuRRozEoFBXogG8eq4hFUSmijZaqSRqZUgPn8bSaJEllp2WT+iKVIUCwIIv7lvbN2UgRnyHUYX22&#10;DWWArnouPZuBTB4ykw9BjYjkMlSyolFQQxeel1t4oJoqemCqzFS1yxLfT8+xPZyLMTJXA6D+4Wwi&#10;j0ItCfTqf0J8cqnbEv8AebcVBOlbUaJ0jyCtKJgBZDTwTjVEwXSWRuL8259o923uGht4SGPD7Or7&#10;PsssR8eQGnHow+4t+ZDHfZUYrFaAyCMU9JEIpKUQNojDOfRYKP0ryeP6+yW22+KWsrDu49HN5fvC&#10;RCDQdDt1dQ47L0yVNVNHIsw+4YeLSLBtQVkcahpIXT+Pp/rANb3NJB+mg4Y6EuzRxzRh36EfdVRT&#10;PSChpokcVRMbwAqguBYuWAsCg545/wAPZLYo+vW+KefRpfadOgdF2zuxpWycdXj4zFr1SzJADJFH&#10;GygLeV/VYgXOrSP8fYztdzUQ+G/l0ELnbSZhJGOhEwlCaenhLUbqiL5SWGmPXp06zOmu1x+sL+eP&#10;8fZLeSK7kqejW3UiMGnQiYlmNNVzSPIYhdYyNHlAVbRoWFxZeAv5t9fZBchTIFXo4gxGT8unbBvp&#10;DxO+nUHYjSArIwA0IvF7C1uBx7QXSCoPSi3JK9KilDo8YVl49COAU1MTZSwP9qxvx7QTUK06VqpB&#10;qelxXsi4yBA2gOCDqHF7aLsP8CPZag/UPy6Mpz+gP9Xn0GFdC1XKL6dEdtLyfuaI1NlaZgt/rz9P&#10;6ezNCEFOi8qWbPDoO9+0iTyQxkJo0lo5bKsSmSP1zS6QCVFxZfrzb8ezCyYivSS6VcdAbnpYcfDK&#10;ySAeKH/KCZRI1RAEIjlVGAsHcaVCjhjb6+zeMF8npIaDh1UD81M1LuDZmWeBauCeiz2345xLGv8A&#10;kST5FYqqYKfqkB4X86+fcgbTFosf2f4R0HeYZKwqfMMOja7EpsZW9X7CzlIZMrhljfDx5iSMxS1+&#10;MpqfzT5OWJRe7TKVkA4+oHvc8jLdmIHyB6NbZBNZpq81609fm5sSo2/8t+0KGrM+NpKjMnJ0R0SA&#10;NR1VOKumhpCw5UlpNNvob/n3H+8xON3lVsVNftxn+fR/saxC3VRkg0+zPRWO+9+CTY+L228kgkpq&#10;BaSGmqQrMtPUfqdQoAcgEgSkk829gvmK5BCW9eGep15MEZkBOOi4ddh/QXhAjjEUayyuBGkhYhC9&#10;uGF+R/sL+wHuHAddEPZbXpUvHRFCBXY0UMSdJbyOaGvGtK4qOlvv6adq6liZA8boaQshWRZnJDvK&#10;Iz+Cw/Bufr9PaePEbN6Ef4OlP3rfqLnaYUcVSNlFQah2ANWA9Ca/0sVOD0e/4u0s1TRRUtRNT01E&#10;aWNYWFMkdT9yjesU8wUEsrGJWDAgar249gbmMiur1PWF2xoaktw+z7M9W7dX0VRShpolqVjqcTQV&#10;0EdNqnqY4kkEOTh1SgCQNGDO+m92tYLbkA3BVl4+f+r/ADdDNQdJr1YhtYAY+iqIlgllo0lpXJZS&#10;laA2r/Ioitiyqykm34K8XHsnnycf6uHT8H+r+XS/krVjhhjqpJqtFdl82mNUJJ0rLEBzyLcEfpFg&#10;D9faWnr08sYB9ekJV1rySOhR1nhMk08r1SRO1LTyhCA8gWIRlW59XNvSL+07aQcdKFWnDpDZqrjD&#10;VBVnyF4pKgx0tW0AgaWyuIpFVImcrqbUXNjZLc+7xN6dKtIC6ekUMvEskP3FVLJNpE13EElZLrus&#10;D0scakkqf88WRgByrWuPaocOvFVYUHHqdBnXppJn+5o2CkzQtlXkCzqY/wBVFAhBkmjuNViQGIGk&#10;fX25G1DTpM64IPRp+q8tSNVtTGnyKUk1JSpWCaiYU8EtevkcSTn1NO1wSFQxgA3J5uJNukFdJ6Cu&#10;5W7V1jy64b8hihqJaOB61BMfBUUUhYLTwNciSiEK+MLoILDV/avYe93R7qDrVnlKnj0X/IiWlnkM&#10;7QVUxkpxFj6cLSmlijYo/wB9VNcft+ljb9QH0/AS9GvWGKniyHgZEeOeOnnpzUtTSCGaOSoDGaWC&#10;YEaCQyOVsTYcW9+690p/MRHUN5jGizp46F4hLNKkK+NY8eqqTDEHH7J4IAP6vfuvdI/KyDEiWESC&#10;ZGkark+6SKeoWSqQqDDWPyZFZbinkIJsDce3YgSaDrXQQ5aoqKimm1zx08mSr5I6rKvUtE9PSSL4&#10;0mKONU6SSgBlDLZ7AKb+zaBRT7OqN/q/1f6v8wSboSqghaIxSSUWoxKiVMNFTNViURaCZiqxh+ZT&#10;D4y5YC1i3s0t11NQ9JJz2Ajh1XP8l8vX1u7sbhZJlpocJNJVNFUxg+OnVdEaFmBb90xsPH+klwQL&#10;29ivboo0jLU49BDc5i84Rvw9O2xcPWKv3NY2PpJMX9pPSvTU7LWI1fGfBTsyizBbkElyrX+gIsK3&#10;B7ivV7ePNTTt4fn5fz6F+feLbfpKWpMn2oL1NJj4Eow+Phpp4dEMFIArM/5WQlTyb+0Oipx0uLUH&#10;SerNwQ5KbAVNGhjliMranE+QjnpHQtLVGGFlMd5gYwoACqvI96IIqOrKoalP8/8Aqz1Lxee/imQd&#10;TWU8dbRZIUFTlYqSMVFHFHSmoSGWWHSsaTWWB4khsbhiWN/dJKqOtqgJqMEGhNOhv2pWyViVr1dE&#10;9K9XT6YJMlVxR1ApoQGhpoIXi8YDkSXeAX5Qkcke0VQRXh0pioGqBx6EpKGUwQZOjlkNTLT+KhQY&#10;wkxGNvHHLV1AJhdgxAKBHubkn6n2nYgDu8+lyx6hjj041+L+7kjSvhplrcZCvkyKQinnkFaiyR1V&#10;VS0+jiIj1sjFOD6eTZrxCMLw6usNTU8OkXltuLW5c1NMjrNE1SojpJokrpYiPH5BRyoA8R0sbcgq&#10;xA5Hv3ikdPfTjiMf4esGdwmNkFVDLDEkUrUNFDHSxiqr8VRsoamjrY1Ghnq9JjX8AML+6iZga9eE&#10;Siuqn+b/AIvpmz+05JJooo1qplqpokiETxmajnjUSUQtNaFooijBItXH4Ue7rc4II6u8K0H+D06R&#10;OVw8UlbkaSjqDW1lTFR189PVTBIY7y/vBTTAxwguqSEXLWICsoJBsCSARj+fTOnJANT/AIP8nUOi&#10;L494JjlYFVDO2QjqqCepbMxP+5Harg5gjWx8A1BSdIAuG911fn/q9OnVopArT/L+fp0+mqpYqiYx&#10;1PjrA1NVM9MyJJMYofvBFDBAAgdRaylCGUm7grb3txivSiM0NR/q/Z0qdsZzH56rpmGiCipkkqaK&#10;miZYI4oa5iwydRKhAcpNcoVa7fRhb20QRjh0aW0iyMAOHED06VcNdHhNw0GTxzGnloqunhGQ8qTZ&#10;HJQgiWopC0KgL5HsqmQ3t+fbcsQljKN5/wAultO4kft9erbNkb6pt87Wwuax9WWZYKWSpp4kVvJJ&#10;GPDMfHbUAdLBSbaSFJH9ApPA0LlW49IjH3ah5+fWLc1ZFVTLBCBIk7zSGrjjjM6KE0mmczFQ4UAO&#10;C39ePaIfH+3pREKKei2bzigNcz1kkDQVkYxvhR5KaqnNPICkbxKoVCwYFW1KrEhQb+1YNI69GKCo&#10;A6ddoYSmkWR0nqI6MVKSAz00skjRwv8AbySRVageAxatEkLX+huLc+9q2rqk1QaHoZqJKcVE0keq&#10;mx/3MZNHVCOWkFEQIUeGanALPK36HY2UXBPvwQA1HRe5LIKceoGTq/DGgpY2SoppK37KE0btD5ZD&#10;cxJMigyageGBswA5PtskhsdWjTVx6LpmabXJVVNQPsMnGxqaGjaaGsE1fUM0UcEkSjSqObaVB1Nq&#10;1f19vIdQBPT1cVPRa94osmJkqJjDQ01bWJRLLNMopf4pEStdQQ0yAMFjlKBI3AUFhyRb2qRV10Ge&#10;khoa1PRXt91Uj00WNid5JIqiesqZYkBFPJAxalkqgV/Q7JIHBIAC8X4PtfCoDf6v9WOkk3wgeYyT&#10;9n+zXoA93wpNW0MFW8C1tK7yUlRUeNoKePKaUraBqVzoheziRHbmygAMSPZlb/CT5cP9npBMFLAE&#10;0I/y8RTy41HQL57GVdBmI/E4glyPlhhkqJVkE6RnRR+emQMrIz2v40DKRc8D2bQFWThXooukKuAM&#10;Vxk8fTFB5+lD646YKugmEi0s/jjpitHKZ6esg+3yD0st1YKgKsqsdYhcF1t9OfakEfhNT+2nRbJH&#10;XtOBUeeCa/z+zoQcTgqmpmUzU0tJVmfVW1tPD9xj5Mk0RaNWrIrOy1ELHxpHxqNrf0qWAxWo8v8A&#10;L008VK4oa5Pz/wCK/wA3WaiwGvO2kx0fjxTTVMcFW4p2mjhhMEMRdQQJ1lvIILgkAs44Fr6sfb/L&#10;pL4R1V4U/n/s/LofuuKeqx8FdlKGGkroclLHMKd6dUxtQrxNHWK8kA9KxSLIuo8l1u3Bt7NbZQE/&#10;y9LLIaQX9fLy+f8AOvQoV5atxtXLPj62WmgajzrSiq8kcUUa6Mcv3XACGQs5IFiEAIuR7UUFa9LH&#10;oQSR6H5dJiehzVHVQzRrR102SSjqMysaU2iKnN6lJw1bESweL16VVbO9gpI4t206oPtrXJ6GLYe7&#10;0FDHFT1P2xnkd0iZDUQ1NOasRtTVVDEXdjHGBEGEisVW+lByWZF8x0/FKKaT0MwztNV1SmiqUnQV&#10;UcMYhfX4lSEERYakqFCxGa8ojfyEWHpLMPbQzw6U1BGOlPTV8EGTbJYuoWOKWKIU9PHTmjaLLzOa&#10;ephqFVfIztFZC8iqpOpuCb+99Mu/FelZUeaKoW1UsMqmno6+qoIaaetnramYS/w1Y41Km6qGldDc&#10;ICPwT7UdMsxY1PTPmqaaWoFZXYxatabIBa2joZo6YpVqNMDVVUgKycEIAwA/NyffvLpmTh0isljY&#10;pHrRVUgqB9vDE1JGoj0USyrqkx/g4DF3BlMou30HpU+9gasHpovQZz0xCEUNZFNPGsMqxVIbKpUs&#10;wjxocmKI0sKaXna3pVFUWHB5v794QOAM9aMijiKdHy+G/wAUT3dlqbcm4aFqvZMNdTVbzT4wQ024&#10;MnS1JU1dOY2WRKJGXQRIh1uOLrdvZ5tOxNO/1E4pGM58z1EnOnM1a7baGrE5I4DraB2BQYrbOEx2&#10;ExcCU9PR00NOkaBAEVF0hQFAHH0W3AFrezu4iAaijA6AFpUJpr3ef+HoTLrINSnSSoNxb/Y6v8fa&#10;I46WshY1r11TZIwy+F3tcnSSB6gfwCPemQEZ6qjBTpbp6Na+nULOFB50k8Af190AUY6UlvTrDHl4&#10;tWiRgp/SVYDlvxYnj34oKYxXqodQaHpxSWnqLaSt2vcXAsTfj3TQa9OBlPUSfHwzAqyqb/1Gq4P5&#10;v70Uxnh1sEefSBzmxaCsV3ij8Uw1FXjIUhrcXH0t7Tvbxt0/HcSR8Oghy+3crif90tPCNWsqCbD6&#10;KAgFxb/D/kSGS3ZDUcOjCG9icaXwek4JWI+pVrEKGF/SpI0spvfn+lv+IDBBBoelylSKrnrp2GhW&#10;NtK6rnhnDFraCf6C/wBPdjWo08adX64O6KSSbp9Sy2vp4syr9PrcEe6nVXu60c8eob6fUj3ZyUUE&#10;kAyK31JYix/AF/r/ALya9eAp1iaUj083JAstidVrFjxYED68kc/j37rYGo0HWJ5LD1lJRYKFEet1&#10;J4NgBaxN+Q39D+ffunBG65HXAsPTrRC/+bIYAre1wUQjlm4Ci9/fut0kbDcPy6wyN6iGLMSEjCld&#10;RDH1sojUWFha7Acf6/uh49OBQBQdYX9bAeMk62a4OrxsRYGQ2t/sAOfz711brDJexLlQODaN7awD&#10;pN+ONX+8e90I6srUPUcx2C3LEx/5rhQyK3q/dNhyv0t+ffunAwOB1iaBDIRZXV49YXxixc8MIwo9&#10;Njaxv/X37rWqox120JazGMOLAsoZCTp+jx6VBVBa4A+o9+61rHnx6xiP0rpR7LpsiqzqHPqRgGHK&#10;/X6X/wBb37j1ovUU65ohdk0oVAVtLcOVLJfgkXsw/H0H4F/e6HqvD8+pWg6ANEhURFUchS6u36CU&#10;P6iOOT9OD+PftPVa049dBCpVQjBGKgggONQFrNwfx9bcH3ulOqllpk9ZtMwRSERQCQIWF9MgJsGZ&#10;vx+T/jY/n3vqhaOnXMatGm9nHJto0GNuVKKBz/Xg+/dMmlcdZhEdQ1DSUURKupnDF+Q7aBcW/obH&#10;+vvYBJoOvddENb6tqcXaTSCZFvoMgCgj/Dgcck/T34gg0PXuuDpy4FiW0hi2klgv6gxNvT/re9de&#10;6wmBjdQBJpHDKFazub2sRfgXIJv9feiK9WU6WqeuJTRrJR1dB+rSFXQeQDZb/wBQP9f36g6crEc9&#10;QtDmzKEfUwLjRfgixfVbhQbc29+4jq4dOAPXbQsNSk6iFDNL/qizWVLLcj+o9JIvx71p62XUefXb&#10;K+mRyiiW6gAkg6L8lRp9fHJ/P9bn3vT1rWhxXrj42YG6aAbLq9WjTbUup5fwtwSBe3+HvWnr2tON&#10;euapLcn8N4xouQjEH1PdQTbTaxHvdKde8RPXrOBKvqiSJWa5UfrMaE6SAfyo/oP8Prz731ouhFD1&#10;mjjksmpUU20ubsoS/N2X6g2tc/j37quqMCgHXmWYq941BUh1Jsy6zyWLJ+dPIH59+61WL066Bl0u&#10;Evz+mNgJAzEagP02J+nJN73Hv3Wm8Onbx/PrtpJALpG3+pdiVUJ/x08a2A+t7hj+Pr+PdipFPn03&#10;1g1Sll8bK4JLNp4dHC8KSQAOPxf8/X35lK8evYp1gfyqHj5ALr6WPqEkh1Mp4FgTb6f7G3uvTkZo&#10;1PXrB5HVbkMwRm8LADUUXg/puCAeRx+effunEbVXrtmYqSVJVCWsI1bSSt2keQ2B4vYDj37q/Dj1&#10;y/fvqMPCD1IoKsF+pIUixYH6AG/Pv3VC6HBPXd5SHbxrKWKroOpbIo1IWVeFYEgkf7D37rS+HXt4&#10;/n1lT7hm8YRFaRUVrKVjsBckDT9Ta3pBFx/X37pzhx67aOo9LEkWkKoVYyW0sUB9AIABuTq55/Hv&#10;3VQynh1xKz+lAFca2ALLo0lP9VL9LkXtY2t791fFOsLwSJcgMyrGY47i8YCtqZQWA/NtLe/dXVlH&#10;XGSnZZGHjdjIVfyNw634DC44Ckcc8+9U6sGB6jvTMS5ZLFrhb3ZUYG516f6/Vfx/X3og9XDDrg1J&#10;VP8ASGUxtY3kaIfXheR+BwdI+nvVD1vUPPrpaaW93Dwqh8YSWE+nS2ltRIDMp5Nxbmx/Pv2muD1o&#10;spx14UU7mR9OiPWSHkYWfQv7dlCnT+PVa9/6e9aWHn1suox1mgpJ3TUgYmU6QyAyhQATrdiLqbcl&#10;j9SfdqH/AFf8V/q/w0LrXpwTHtoD6FVdX7rSW41G3DqPox+iqv8Aj9Le96TTqjPUUHU5MfIFIMcn&#10;jYkIqKQb/wBoEEDj+hvf3rT03WnHqS2NmcIr35sRYizX4TkAjg/W/uwUntHVQ6nz6wvi2Bu45RVL&#10;WR2YiT6HULfQ/wCw9609aLoRQ9ZRjfB6kRkX1Cy6dDr9S7lxwB+Bf37SOkzUPUqCNoWGt2VlUGQi&#10;MOrhnJGpbEqPoVaxF7+2ZFoOmHApnh1O+4kRRypGkJ/YF7fV/wDE8Wv/ALx7KLmTw16Z0Kxx031V&#10;SCha6mwfSCullNrHxyD6qo+oP1PsJbhdleHWjDpFT0nq1i6WupCMoOqMM0iW1GQELwL/AKvxx7Au&#10;6z+LHUnptgB9vSRqxF+4oLI0qxDV6gXN/wDN6CD9fxaw+vuPrxowSOqdMNZUhyrFYzCo1Mp0I9mY&#10;IR5QDbXcAWv/ALA+yOe4XVTy6akB4DpN19X6v2mQLoMSM6kICo9UX9SRzyf8Lcn2UXV4NVIeHl0n&#10;0MAeoNPWs7xgNIjBH8ImcGKSNlu0jcEABvowFx9B+faFLuQk56cTuX7OvS1ssYYq0Uk0QeNgkmos&#10;f1CVWYLqOixBZR9eL+7DcLhDUNnrehfTppfNzgOkbPJeOS5LI7oFazJKs6jUVAsFW5ueSOPev3tc&#10;Cuk16qY16i1OQrZiusyWDNKfHJGsqnx3SCYLfQyAcAN9BY/T2nl3C6lUAtQdXRFB6S1VUtazxW8r&#10;O0kkaqJVnfljHL+AFP0/1vp9fZXLIQTXj/Pp5vh6CDcVMkss0wlIYOkMgTUUZF9MuvWL6HbhYxZi&#10;xJuB7Ct4lXqR010DGTp44aunapSadoamYU9OTFDHTmRz9xUO4U3UhvTG1/pxb2jCgCnSKTOep8Cr&#10;XeNkmp7QJKVYU7x1Lwuwp1lVIgSpW4DSKwXVYhfrbfWhoNOlfi8TMEhZZBTxSazeOPxSxPqKtG0D&#10;AIVlIZnKjgqSePbsZz0+imuroT8TjhIkVRLdkmQMzE6mpagtZAkaABtf1CNYKeRwR7NYk1L1cxg5&#10;6XNJRvDAkrwK6JUuWMcIt41ukkk4YEsSbgi5IP049vLbvTUF63oFNPUyanJiIeGNnihD6mc3YM3k&#10;DI1rqqgkfg34938Bj5dOBSRXponpjBMZKiGebx+qRQbg6bFpokP6dBI/4Nfn3dEC8en4x/LpNSwz&#10;TSBHV3fy645kjGoSWL1IUsttAW11X/Unn28pAz0rWPFT0rcPSkVEehFhnmDSlABeFnW8RDILazY6&#10;iSLAj68+10EyoRXq8cOehGxNJJEfIwijlUymVBEAs5IGmRqgBRZjckCx44uLe1wuQ3nXpQ0elc9L&#10;nFRpMq3jRl41FlCKHYCz6Y/1W/HAIH+N/aqECXjw6a0U6V1NSsACDHGrqhT1ggFeC7j+yfwfzxz7&#10;EO324U1XpDNlunNll0amQHRH6VKhbAn1lv6WP0P+P+HsQgHRny6b6xCmL3K3EmkqOOSpF5C7EG34&#10;/HPPt1YSwqOPVSwHHrC0AiCBF/cZNbIvAVF9JIJsLn6cf19ueAV+2nTbMGwOozpdCAL88sUUqoJ9&#10;SAkE/W3AH193NurCgHWuoFQsaMW1x3KWaKyKylTp/IKki/FiPzb6e011t0QOoAE9M+KfTplkhla7&#10;orMFYtrCgomvhmZfq2oXJFvz9fYdk2smrjNP5dX8QHHQTdkbghxGLngjpgQXZVETC3riMbIQqiwj&#10;9Won6FT/AEv7PuXdiDTiq1qa9MTyjQyj061wPmv2o2er127S5yOnoI/4hQ5eepSZkZZKjy1aRxDS&#10;5ZBG04QDhm0X+l81PbzYxbWyyutMcegRfyBzoJ1U6q43HkpPuJEikNHNR441lPIkrkZTDSl4Z6l0&#10;gAs0sMRjcH1B2j+gBJl51pQDyFfy9ekUKBR/q4+nQBZbJUtD9vPRwiKKrgV2hpqpUmhlldp5Fp/J&#10;a0a3SK4YDh+G5AQykKOjCMGmeP8Aq+X+r/CF9VFPUVj5CqhljpYZkNQEKrFHTzzimj8YkCmaSJws&#10;trW1AgA/2UoydXl08SAujzPTbkakLV1ZmkotFNBpaohpp6SevaB7qJ0gQGV1dlaQtwikA3HuxahN&#10;P2+vWkUEAU/LjT/N0FecmaoaqjEEdKZIrTQpqll87ShZQlO2pYlYAaBH9CRyLBQjZq/Z0bwoFAPH&#10;/J0x+OKmDylmkq2p5CIDGjfaQACz63BVpHUFdNiQtvofo0QDw49KVz2+vWSpimWJGfWAyJNCs5EV&#10;PolXXNqVOAob0rzcnTx7qQRx62hPw/Z/hHTLPTPHHFOS4tOTdjoKzsQ7x8+nVcWDH6i5H09tuMV6&#10;cABZgfl1IgrYg0rOzq7QvK6zxkwuYxoSJWIJHBCAn6/qJ4907afPrxjXy6RueqHV4yoWSUiOVJYQ&#10;F8MttLwOoBuEX6kfU359sSHNB0piSuOmhPC4jksHqJWlE2q5DX9aOVezcE2+pN7EcH3QAH7elDAA&#10;U/D1Ipogk0f3MMREYOhgraPGL/tGR1GpVLC40m5Fjf3YKQatw6bbw6dvH8+p7y0xirKeKkR5wgvN&#10;dUqJhr4jjNgOCGdWXg8Lx73VOHXlVlYV6jFoGeCErIIlmQNFOfHJJM0R/dMaj6KP1E/8T732VFOn&#10;WBZSOsbIY44fIfNI7y206NCqPQ+s/QcHjjg397IFKevVU7gD6dcSgiljCXjk1kLyJVR5BZXXXywJ&#10;B+n5490ZaZHV2pTu4dRHVzKfxGCwkEKI4Ehks4XUSQSf1cEC/HF/dQKmnWl0fh67kc058YGmYNJG&#10;4jVJVZtJYuHUchhe9+Pp/sPEUNOr9SKM0i+OWSOWpEDKY4kWytM/M0YUXDLexIuBz/sPfl49e6dE&#10;HkYKS1PHKg/SEV45tQjkaMf6/IuePbpFccOqMdIr07MlHSSSCaGSq9QLPKBB4RACEKkD9xrEFxex&#10;+nH43gdMLU1UefTHLNNUB49bsGZw8zQLFICPXG6MFBNubf7a/upOo6Rw6fBVsjy6bxUFisSzoU/Z&#10;kklMYBUxrolkVQLAarX/ACOP9g11fpmnqP8AVIGPLSDxq8YINwQ35CrZvV9PdD8Q/PrXXGJ4Kg6y&#10;4fV5IjKwMgiAXXK7qwFmvZQ6k8ce79b67LIWhBBswZdTSCRCp/3YAy3DG9h+Tf3R/hPXupJQLG6L&#10;6HdGZQrSI4Af91WU/UBSeL/4+7NWnbx691iUfsGSJnRYm8McZ0rGrvy4KlS7XFufp/QD20fEpnrR&#10;r59MdXDGytApVtQBdZrXMzkko7qOWA5HH5B+p9tjra/F11RzAusaWMY0zyO4AeYH0Rq6GynSDqIA&#10;549+6s6+fTj5JVikVRD5dQEatKHE+ixlA1ci4+n+J/p7shINfLputOnKOVFlFOV0T2iXyRxq0gVR&#10;5ZFlYcEKCf3COb/19qAa5HW+PDpQwzl6eRUklkls4eWNTIBGF0jymRf0heTJY6QRZSRf3btp8+kq&#10;01Z4dMGZV4YYgIb0knjDxxo6s5DXTUQLITa4Yi31+nPutKdKQykkDpPSS2nidVKQFkWy2uV1DU8l&#10;hclRqBtfm1gT70QCKHrZFerXPgX8o8r1purH7XqcjX0uGq6uCnhhoZ4EqEeqqYlkgRqlSnq0CYA2&#10;uVIsQT7Lr+zEsJdBVgM9CTlXfX2a9WYt2cD1s31PZG0t94ehnpas1yVuOgqqiOlZI8hTZdJllQiV&#10;rJ5ZAySq0b6FLMGuBb2B3s31E08usmdl3i3uoUuYX1K+cdBJFXzwZCqjq5aWtFS9STlFqYIqWqSj&#10;/wApo1qKmMxhIqfSHqFi4Y/XkgBE1p3agOHQ6W4rFQHHTsezJqOlqIpUpKmioKOGhmy8bS0tfQ1d&#10;cQUalmjjSKVI2CF/0+kB1JJ5syGmkde1qy0HA9BvNujG5bKmTNVEsdMiTSy5OtkpKOGonxrlRjmr&#10;J10VEbuVaSTTq59a8A+05hYGq9XwEp/q/b59TPucI8U1LPOal6VZKtX2sIppaWrx5WYCWasjV0la&#10;Qo/qUK4F1te/tZDHqxTpJOB4Zr/qp0pKdTWUkEmRaRKhNeqsaMwUkEaDyvkK1WIvI0ukm5DuwACg&#10;WHswjiqMjomldAdQ4dNWQxMmPoTH5IZ8ga2CEQxpKiy1FbOEM/2cgvI883j4Fl8bNqHHKhYVpjor&#10;mnUIaf6v+L6D3K5mCgpMpimpFnmp8jJR1FZOi642pSaatjpKYhbw0kumGMxhbkE8+3fp/OnRb9Su&#10;f9X2/wA8dAhk6inOMraanVa+X/JgYaSLwR1LPIZoaWlp0s6zo7iQOhLM6C9gSPdxHTJwOkk04ZT6&#10;9BzmY6hxT0C1McFRLiac0lIkOqCcjUk9B53UNbXYl3dSXe5uht7vpSlQekZag0HGOHr/AMX/AIeu&#10;WD2dW7ggnkyOFrqeNJo6k/dVMVasFaaAQ/xV6uhPnaYRaPLTrpOpnaI6RpCSUYr6dW1qE1MKHBpx&#10;zw4+tPLjx6FWg2bDj8dUqy1K1kn8JppK6qg8VTRfw93gyE1HTlAdE0SskDpNqkiXSULgli+SpNfS&#10;vSSSYEFVxw/aK1p+X5kUr0osrCKdqhaV6GZlpIo8VTwV8VFRrHKRG60tPEqinKuQsWtDYyBSvBPt&#10;E1K56qgqPt8vl5fs/wAvSVnyc1ZUx4qSStlrM2ooakiNIosLkItD1dTNHKLJSRjxo2glmN1FiT7Y&#10;pxZeHT1BhOJP7FNeNPL/AD9cq2ZqSmq0GRSIVVeKBsKRHDX0tbiITSz1dMxXxiOY3LTBiosVINvd&#10;OtkUBavE0p9nn/l69DRwR0eKr5vuKelnlBqpkKNSBWJei0VFRrWKNJCELaL6gCn4HvSnuK9W0gAE&#10;/wCr04/8X6dMmGpEzuZxa1uNFfFUQZOpp38VRUUMAjkIq6SERlWKQTqagQVPrf8AVGq/T3pzoQkY&#10;68iB3FRUZ9fzH/F/b0bLDUkcTUta8leDSzVkeMo0p0nL46EKrxLGqGzpKo5W7MpAYppJUuBqSelj&#10;Afh8v8HXHNltbPUapKKohbIHIUcLU8U8tSCkcsNGizpDUxDSsrzAlpCFW97B1BUEdJnHGv8Aq/Ly&#10;6LzuyuyMlXQpJU0eLylNQRpBW11LNBU12Sq6r7KWiqoB5pIZDT3nRZmABUXCafa23VadvSCckmg4&#10;08/M+f8ALoDMvVTCXH/a0DxY3bFPkyuSraujqKWplRhNJSKrCQO6J47ys6+pygXj2uAHl59FzUxQ&#10;YQGh/wA35Uz1mx+fiWGnrlSSlefG01HSz0MFOaytjql+4SXKUj3LRxWp0jKMouSf7PvxWmPTrQYC&#10;h/L559f5dOFLBHWUmSpS2NSgq4Yaior6oyT101REPOU9RCu0hSVUYXH1ewKr7qfX/iurAYoPP/D/&#10;AKsdcK3J1FFRmGdERqWsmiqKasiSvp6SkqCkv8QnoeJJKZQ6q/CNcyS8gE+9ha9VZqD/AFY+fSIr&#10;8hNPXVM09VTyfxeWmecpG7yUMVLAzfsxSkJJBPoaWKWCVhGrMDwoHt1V1CvTOqrn/Jxx8vTz4n16&#10;C/K71qftFpKaOGkrZpKH9nGo9NKqYyv1HIs9KqrJDMJApij8hXlrBL2eSAE1Pof8B/1eXSCeagMQ&#10;NPs+R8z8+gyy1VQUcuJ+zyFTB4srmTTokVNDSY3/ACgLHDUrUKfLqidWnRUOpGRuSDZQkZIow8ui&#10;yRkVgQaZPDy+37cdIDPbjmrEylROwgm+0+9fHwyR1FNUureCTymVb09oPUI7m+kBbXA9qI4goGKd&#10;J5JmNScU9M1/zdBtk62efIRT1SyJVS1FLDT/AGTKDAEp1eFWKgA6xJ6kuCtuPbwAHSR2LNVvM/5O&#10;k5OT4KfyQwssU2RUV1CvgNV9oS5do3Ut5WOuwP50/W9/bsfxHpj8P7f8Pn01U8Ms4jWFXadatQ6A&#10;SOJ4yhK+WOEank0kxoWGlub/AEX26SAM9VGTQdPMOFlJjZoo28aB3Z6inMqKvNNEDFbXJJcMwRRK&#10;l7E+2WYHC8OnhGCf9X/Ffs6UcNNR0ASigqpHr4I4pqOaHx18EeTgkLpHUVLJ4pKaMku0bKvJa8pK&#10;ge6edelCxqBRcHj+Yz6dZEvJVLPJGs6ShKuSVqkVfgeNtE0kckICPRzyFyINevSQqk8XqaeXVqVN&#10;TwPn8/P8up/2Dzygy0KNN5paiOqmrlBK1KCSWkg8gXxN6UUREluE4AJ9tswAwfy6sIzXI/1f6vLr&#10;PUQR0MdCJVpXxs9XVhJYFM8rlYfEhGixMJlYEBQCNIIuGB9tCrE0/wBWerMgWgJx/q/w/wCTrC1N&#10;WVETU9LSIWoDMmNX0RLkmpFb7usaZwF0RsfK4ckFSddtIPvXYDq4V49UKkjSooBw6RuR1/bUtc4y&#10;NfLHFFJC70wWmSao1R1NO+oW8erVNoDMCo1AjUAHFI1ECg/y9MspwxqSPP8A1enUCvVzHT0ZhV6k&#10;pLPUSU7tLTPNSodNawhUSC8TLJp16VY3a9j7spr1VxVQAP8AV69J2SqWklIC0VVLJLAaA1MjVVJT&#10;RQqVrXQSKHAIZZFkUMJCTpuVHt1QKd3Dpg1Tgan/AAf8X0jpvBPFJGyOsNSaqqncF1ap0SmNqiBy&#10;AdNgbKy25JAuCfby04npMzA1p0l6x541jk1GphSRV+4WTVFHHIQAkKMABZeDb9XPtQFUinn0lkYi&#10;lOo0pH3EjNRJHFrEAhDftQAAK7p5PUebMrD82H09uAUFOmSSTU9YjCZPM9RLPelpnjSSSM3RRxBq&#10;ltbSl+D+DYXN/fumG+Lrlj4JA33VJIixq8FLGrElzUOjIVBjBPNmJ083uffuq9JLclVHTrLQrLKT&#10;L5ZA6SA1ELSL6Y2+qryDyQTY2IuPay3Sor0xM34egjkY1ZeWRkDRWtUa38rAuWXWCtzZiQ+q304v&#10;7V9JdPdXrCY3/eskqlQJJBKqxgSBBocLyG4uQCB/rn6e99W6k06edXd0VPGgaJ7BkZl/SJuLgOwH&#10;0PP+8n3Wjw6xPCsT6JWdZGVmSyl7Mp1BLn8lrNc8gH34gjB68RUU64yMzxudQqItUUkrsFHiBPAK&#10;ngDi3+8fn3rqoWhr1yMMQLAmKNWBNp2ZfFEzaqdWlHN2v9VHHPvfV+saUsTkIT5ZEWwkSRQrs35Z&#10;Tx6TY8kX+p97Ar9vXuskcMehqi6VJiaSzM7RysyR6GhUIDcg6dLKtv8AXtb34Anh17rDAlwhj1KU&#10;J1MEVJRdjeNGICP9bFbAkW96AJ4de6mCRlSJzJIJGZ2kJ4AjibiIK63BC3/H0sBb37PDr3XbGMFG&#10;MLSeS9tLLGCFYiGWRwLkglmANwRYcD37r3XNlWWMFUYNEkyoDYGx5RweL8qbn6AH3biufLr3UeWM&#10;KkYkVxGRH5X4P2/kFiZAv6Rr5B/IPuvXulBg6czSuqRqZIvGtgul5GU3jpalmIWymz6r/Xj3rh00&#10;woa+vU/Jkxl1eRHSEq0itCFVVKgMgQm5PKkc8n/G4HhTz61Q0r0ztThWBLmSNmhaKUlGYm5MpLAB&#10;dRBvpI4sQCfe/s6cTh1hlhCNIfLJGI1Mq3DCEm/jSLTYEm+qzEC/+IHvXXm+HqBURRKukE6o7DUI&#10;1HhK8mMj8hSfr/j/AF9+6ovxdcaeFncBFAjuWqZHIdY4VOt3jQckiwNvr7906TQV6neBZKmERjxx&#10;zzGFGgN43BGqUEcG9wCq8C30/wANkU/PpkcCOnLxiJXhm1a2LlgxUxP40A/ZitcenTexNuT9efde&#10;tdMTm7QKhkOvUJ4ZJhGGH+7AurglB6eGH+39uyfF08OHXdFEJdDK5aMssAiYHxhpbky8rbhQDe9r&#10;nk8e9J8XW+PT2aenKgBGMM4bwq2mUtGV0VJhkYWjNrlVNyPqObH291rrlHLSiOWMs8kUV1VmB1RR&#10;kaYY3C2Df1awB5v+PdWrTHWgB1FiTwtIJHglRWUxukepogRdU1cksRcKf9cfX20dVM9WwepLJqDy&#10;xM1Oj3YR6VaWdT6dCm3LEgc2/wBfk+9de6464Hpi7pINP7haOytGR6VBcD6G31JFuTb+vutEVFOs&#10;TO0kS6PJqVRqXxxSxwzudPhRQAxY8klP9f3rpoihp1LpfuFikRJEMaKtS0sjEq6kaVR4gLg21adJ&#10;Jva/vXWhSueuE3hnjXRoWSRVYoLGRIwmooXAAGscgfUH6sD731utDUddCKJz43BWP7WOQvZCHkUH&#10;SIXsPUtvrYC1+SPeutdZVUQLA/miqJV/zbQ3YABjrMjfQhuTc/X8fT3sCpoOvddRyRwykCd1nq2B&#10;K1IjUw+VdNyTwV/C6fwf6+7lCBU9bAFc9TqVQXTU0QiCk6SEc6gvjbUzfRyBqHq44PunVjopjrsK&#10;EnVtXk/VJL6kZ2dm0hYZWUXVrKRwPr/jf3rqnXaxywRuwhjMcjBZEGll9bWM+uQXChePqRyeffuv&#10;ceokaoVEieNFaa6NK6hEhkOmzK1g1gLKQARe4+nu7+X2dePU4yEQSkMxCqY9AiQsiE/tSpGqkahw&#10;x/1RNmPHunXuu4jpjZpI45m1CQPIlpNci2ELqtrMf1LbgXHv3XusfjkVojHBE3rdp5SoezSJ+3HK&#10;Bxz9FFiAb+99e6l04LGNgo8kQuiy/q0adLxSixHP9hNP05v7117rlUCnaYpGW8U6m8MaHS+oWd2b&#10;SbW/SjEgn8H37r3XYiKR3HlangKoBFpBm8vp8bBruGAtdgw5v7917qcs0byww+pmRUYGcmfxoGHM&#10;jmxPN/QeD/vPvY49Vf4elLjqn0TvKrU5ap8rRKUCNEh8dP4TwTydTX/UpN+R7t0z0LW2ZQKymeOR&#10;5lDw1dOJPGvhcG8kAnS9jdrhiPSpv78RVSeqsAVIPW3P/J/7LOW2S+z52TyYSOKVqySpSWKUvUNJ&#10;UpSP9bDRAyFj9Wt9PZNalvqmDdWsXLrRvw9Xi5cvH/lxQA0bImoRxSSVC6S6LGFUlToJYheSAD7N&#10;yudPSmamnoH9yrHFFVVCpHIakCWWnrFVKlqesQ6mnqJbhpINfpRSGIFyDa/tFOuekiMNVD0SDf8A&#10;VQvVS0lJK0K+WWCKmEZVjHTlamqnkpyCoEYXWthwGNh6j7D1zDV+hVYEGPHQRY+kqZ8lXaamRoqi&#10;tgji8NOaiLHJDTrOs/n9ckNPUxWTWPSzAOPyAUSWmtqU6N0cgY6E2lx6UTywQx0MRTyzJDLSqz+a&#10;aQR0pyDuArFl1TMp5CsGXk+3UtI4xpUfb04JAcN1IekpPNWh/tUao10vimAT7eqIEhWjkdPSp4N7&#10;D1XvYe3RAg6pqpULgdSa6mSvGqvL/cUkUcKpRzRGd2EHkVv+ObnVZVCX03Itwfe3tlYcKdaWSmOk&#10;vJhnqRS1LwBjUwzQ1ayov2wbwMdavHpVPMxJddX0Gqyn2jayBOrTx6c8SOuf9X8v9X8gqKXbBWnp&#10;lgaWNaqipdcLUsEUgqXgDzRw1lYP1Ko9CRqp+jX5uXRt5AqB0ledF8+k5mtvUirXyTUtfXEyCnjk&#10;HlWlghpF/ehNXOGVwWsdTMAH1OjK1vbU9npShHTTSB+HQSZ3blVPPPjjDBStIEr5KOplhcK4HloT&#10;TSlSXkDiQhi5jbXqKnmwYvLRZMcOqaQRnh0A25sZLNR0wSOSnhRakyyJURZAQvUnQkjCMEAF1DyS&#10;XWMEXRbn2Dtx25qmg/1f6sdJZogRjovG8MYsMSzVKVLvipHWLw04nxtTLXkCCVWVWLCqkZXiuf2w&#10;FLccewnPbmFygoK8fI48qfL+YPRe0JB9eg9npKqiepWdbwzJPHGKdmqaaqrcaQ4eo8Y03B1abgjh&#10;rAk+2FaN6EYINc4ND6D/AA/b07GKCvr0549DFE0xqalHpIaWi8slesDVb1CieZqamZX4DFdTMBZn&#10;H0Fx7o1DinGppTh9p+Q/wdKEGK9dzZ1I5KVjkJY9MFdX0lLAkki1MlOblquLR5UhjRVKyKQLsHuC&#10;t/evBqp7agUFcY+w+ZPp8qZ6sTTHUeoMVbHLVLjKkVcqw1U9cMg1RPQUj+mBBM7RnyyxhtUzFmGq&#10;5cAj22aIQmrHAClAT5/LGKCg+yvTMgxUCh6b3yVdBTzxS1H8MWGqqYo5PG6mGqjkHmrcXQafEKcl&#10;RBUNGhBlZ3PBv7aMSMwIFagfYeOG868SAeAAAz0hLEHpS4fcmRotK0iybfdKGrWs0iKsyFRTzqyG&#10;mo2mDU6OZFaYFdJJfn0nV7TtaITk6sinkBnj6nHWta1z0oKnuPJYwxLTu0FDTUVG1DS1sVFMKoVS&#10;Ka2qYU4KpaRhGJXJY3AGnj2sgsEkAZhmpqRXFOAzn548uvfUgCgPTs2/99ZaOofF1FTFP5GoTU08&#10;cZda4RrKkFXM4Imiji9S+OxFgLqefauGytFYa6eRz5jPD0qcdXW4f1x0gd27rasgqnrsvWZGaWnq&#10;qWangZZaWGqxgQ00s0M3AWomszR3JT9XAUez2wthGwCLQCh9DmvD7B59K0uA/aegInzVTVTor5F6&#10;vIxyRzLFIacxTS/bNooZqSQKJBAyStMIza+llU3HsVRwhUqF7aenlXjX9lPz6UlaAH16iZLNQUuN&#10;po62R6o6R5moaiI0wrSWijSoVfFf065wdaBSLSC5AN4oWd+z+fGnywf8HTZKjj1Mw+8npmKvl42j&#10;8wrcfWCQ0y/s0wmRpFkRI5KZl1fdIw16yAgY/WktkGoQuPMceJ/k37MdUd1Ga9ONVvFqygp4Fkq5&#10;6WmnWtp6uhEPjElmhpXr6aVR4QzExtCoAbyamUcn2lNqI2JpnhQ/zpTj61PDOekzyEjrK9ck0eMd&#10;KWmailqPKKyScSx0lfFC4kknpluYdLK/jROOQxI9pXj+IAn7POnyPn/h6rWozw6DuXJyUuRglaim&#10;ppvPF/EofOtZW5JTIzMWdBohnSRpJWCj9OkCzcB9YgUIGR5UwBw4fIig+3pg8cdCztarhqUnj+1p&#10;qipm1T/xBIjIHgkZj9rClTxEQokCyC9zp4tb2wyaQM08qf6vn1ro0eyUlNLDOWSonB/yWukJkoKC&#10;OUhoKWsoZxdNT+Rmlj/URqI0c+6FAcDHy9T61H+X/inlavSuyOXpKeOQVJMVO9RUTxUUlZLLFIyr&#10;4qyoosQqtHJMp1MrojaV/C6vexF/q/2elSsNNemqTO00NM8RyqVwkpWSohp8N9qWere6UVRGwVnW&#10;X1aVl08BdQYiwa8EltRFKfP+f5cer61IoOkwuMnmrsdmfGWkpqESTtqT7bHY2GJ1aSWijXzmoUGR&#10;NOsxENxfT7qwGkjzr9tflX08/Xqyih1Hh0JfXccdDLJKssj0cjUssb0siR1MdDKSS0cco8TVqBVg&#10;dGsrCNeCSSVloAJKAev7fl8vT7el8RBWo6PxsqKketoKlK0UMkkNHWTRzxRZGjiinkaKSOtlp7iS&#10;VnZ0mhtaNRx9fYjhjVwK9PSNRPy6s661wsFBSUzgwSxl5FSoSMB5YZLNErRhQRHcD1MeAR7F9gAq&#10;ADojYozVPl0YejgMSOksZT9qK4VdMvjC/uavGCNJAVlH9D9efZsnDpw6afPqSHKxLPAFaTSIkV11&#10;IET0xPMkZuuoAkqB9bEn28rUHWsEUPTFUVYjMjRS08cixqjgRwgKs12SoMbL/nQBYBVUX/xPOywI&#10;6uor9nSHrak1YEOmodY/J5H9ZdzJ/npYU/Uy/QOJOBduCPaOcYI9elEYzX06KT3lt2AYueuytKsd&#10;A1JVxSym3g+xhiGo08aC4IZEUBR9Tdbi/sC7vCBU+fSiIhmFOqgNxYqGbcm7MdjpIYGgZZJK2ho4&#10;6bw/w5UMDU0TqBoUqRp51N6ifUB7jrcVUVLCvRuor0ViSqVZstSwiXHB66RnlhkaiqEYlvtfCGAV&#10;eD4yOCrfq9RABLLHXSfixwpX7a/Z/g6oQCKdZ8dVQxxxNSwCnaiqKGkZ6jRUIJZ0MVNmZKmvA1SS&#10;lXV/qSbOLcH3QxVNXNa14DOCCR9gwc/7Jt05UuUZylPRrJBj6A3q6OCojoo66Wtq/IxqY6i8dMqy&#10;AGKdAXZVZPVqHtwQqFLOAS3AkVIwf2/MeRp1tcnHSjpnpoWmojoFYtbAoqKWRZKsUFVF9zTUKyS/&#10;tCaMKR+8yALIGZCXHv2mtCcgj0FCeBPAmh88Zp8unMU65wyLU/YwSmrlpMnkBFXRUkS1ES1DATwm&#10;GdUKxMD4SyhjqdiCSBf3UxipNACoqPL+WKn/AGOm8V6e6iTQlQlU0JqhMa6ipKtYY6b7yms0MULU&#10;5cs2s3LSMdRsukWJGkWh7a8KH1zx63gGnTiJpYamtqLxx5Lw0uOWer8ZkoYKWM1MxNPKdLa2kBaF&#10;Tcra2qxHu/aaDy449Tj+Xl/Pp9ACSD6dBJW5aqx8dbHTo70FKlVFUNV5A0IjinRqg1MbTgnyyq4M&#10;cUnACA35A9mkMauwrgmlABX5fZT1I9ekz4r0X7fe5o5qN2pKaqhpHW05nhaSSWjp6RaPGQSmmOqE&#10;tLG0sipdvGym2q5IqsYuCsan5cK1zSvGlf29I5ZSif6uHRRctM9bkYYFWFPM9PDUMsLQ0wgnTypG&#10;9OQXMa0+kekab/qHp9iKL4Sx4n/J/Kta9EMmppgR59GG6i21TV+WpqOAz0csMLPC0EUceQnx6FND&#10;QIQV8uljBIUuDpYnkAe0N/MQlcEH9lf9WR9vQo2iAO4UeXV2PRlDSHE0miip6eBrSLLSVf79Isje&#10;CKPIwaQCYwjxTQKCdZQqeWuD52JYnPUk2gVFFP5f5erJ9lwQGKkWyKy0kCqWaNlE8A1LJAhFyqlS&#10;kkh4azD8j2jSrNU+XT8px9vRhaBo4VVygp1mDzRu5Mz06uFRljS1lX8gE2BJ9qOHRe61PTz5VaRo&#10;bxaoS7RRxjyBgbBp/IQAq2IUN9QdQHvXn02Rip8+sn3CxJGzKqykOqSxon+TzBSHDpyVVSb6jxa1&#10;/r78evBKk9NLyIkQ8MSzOfHqE0XkilLoR5H0m3JJY82H9PbTEUp04QKU6YKuq/VGWpYJoamKY00Y&#10;88jSyLriMksf7P7j2XQCpF1ufbRNfQfLq2g9I/I1GoNDPJGJWMlTJEwDwrMxsjyjTcHlkSxIFrXN&#10;vdOrBaGvSZraprCndPFSxLIdNO0UohDkL5KiNwGdwzEhkNiAAfbUgr1tKUx0hctPHDVEvURBjFBB&#10;WUwb1rLS83jUgsSwZSVUaQR/W3svdaNU9LF4DpD5Oto1aqKO8EnjqZoo6pDBGkSjR5ASDoRhfU31&#10;sfp7stPw9eOcHoGM3VxxRZCoMzBRBSyUclPM+uoZwVAlWIjSkkjhWZgLWbn6e2mNWJ6qilST5dd4&#10;eoVKjVVOFhjMVJKKSotU0wmdZppItKC1/wDNssd2tpJ4vdyChNem5sCvVwfxHwq0W2cnuQhHqSz0&#10;2iIEA+CT/KIVNv0xyLpjNrBVH4HuXOUbYFfG8wOod5gdn3Exjy6N7VVEH8PaVXaVaoMzWABidTqm&#10;+oI/21j+AACLSQvwjpAo7uq9Pkz2amDIxdUftYsc61NNP9ysYggrIiqVzxFTqClbWIYG5H190nuD&#10;Cun16FG3WyiPWPPqj7tXfNfUUEtKuQiPhqqqUUlZG833iZCrDrXT1ZJ0KtkDw6xZbEAAj2WPdGWq&#10;9LpCYV7OiR763FXx5c2r/BUIUVcOtMslV43GtKmLIsDGsRcMSoP6RYEnk0t46uSOglucup6k56AF&#10;QtZmqmpoqo001RWq9KKjyy1bz050NSMVH7k76SDdfH6bFvyTlVJovRC+W6MLhsQ88kbVU01EkNJG&#10;YqxZGkmpJahGqYJ6oUwEYmdjI4AkubAWHsQWsemhHRlbjtr0N2FxEammo7T0tYsqPQzRkSmd/AzV&#10;OVqKxY5IwkoEkx4TQVBYqWv7PYyGQA9L42/D0v5aWsfEQvT/AGlZO9BOkVR4lxdMIGqVZhTwnXJI&#10;upfKJkRixDBFUHjbNio8unhTz6Tz4rTkENHP9vNO7sHamISmoRHoORovMEAmRQZFTT9VOnm12aU6&#10;uNPl1GFGwjq4PHJUwAw5SStlkeKeX7aVUj8KSgeVpQFBWJtQJKsTb2knXB62PP7ekxM9M1FPBUxU&#10;2TdqqrDQUY8TSKlSJ6p5FYaBGHdLLwx8bKPZFMtM9Ppw6RcbWyTtV+cTUtbLR1VfRxh6U0nj8TUl&#10;Sko0hwWZXZb6dSMD7QgVNOvcep1MBUxwzU8Va9TNUCORZp1U1iRzGLVHTW0JqIMSMb6NIlYWA93C&#10;0z1ug8+naRBRqY6LFwxE1Hhen1yVOPqmjkvVLAQhSYiFpgWK/wBpWDi1hYiop14kcOmWX7N56ujh&#10;X/I4KNpo5hFTI8jodEU8IVZQI4YmaNmRtbC7gW9tEUNOqnHTBPQUtPBZMfSzQQRyx0gWUSyLkImD&#10;UlMYqYsZDKQ0ksRYLpCarm49pgK4HWmYEUHTTK9RHSUi/Zy1cpnq1fxCOSQmaMiYsyXijLqAgVhc&#10;KrBQLA+9Y63qrT59d4/GSfc0ZFJTCOqninnaiq5Zi9Okgo4obSEOI1eTxjULojHV9PddFMjrZpTP&#10;Rl9j1lEWp/spFp4DHVT+UTvrMtDUiF4liI9IQlRAV5Ppv9D7Ylr1QlSMdG+2LLLDH9rDS1y01OIp&#10;UrJp42+6kSo8sfnlIIMZBER1GwLE8hT73CeHSCV+6nl0Y7bkemOZ6YvUxyVGmKFwjQ0lSDepkmcD&#10;UFQnSWIGvm7fT2tTh0lcgnHS7oNdOI20oEkhJkCeGnplKMX8zwxatMStYXDkk/Tn2pHDpIcmvT3D&#10;ROacUt4m+7McsYKKxaqnPnjaUyWdWKarl1F14IHA97690na+kEzSusMiQyNUmkqIVMCx1aTKpYyA&#10;EBQRr8unTq45t7906jV7W6D/ADGOqA8qGSREjlmenjUwyzCmq2A+yrgBwY3PDqvK6hcW97X4h00z&#10;BWqvQU1mMihrhTvGaeGKnnqLsRUSiGGMoywSqv8AwHS/gUckH1abLf2uDAAV68GLZ6gY6JIKjTJF&#10;5Iqx6MUypGgajoqaFoWqa6F7lhIP27D6Gzn+nt1QQwPr08AStRx6epaKEPWTVH3J8UMVLj6qkpxH&#10;ixGsixw0tItQpKyOWQ+VmUFtVmH09vdaDKpxw/1f6v8AVQME2LlaVITLHTT0FW7JTilqZqT7pUIj&#10;/iL8+WX1eMgHSrFiNQt72BU0HTvUarpnaqlWSOT7ySeGmmlFAFrJDWQNFXfZuGA0SFY2QISGK3UW&#10;593Y0Gkde6i02Io2Spnjmp6nzloKZZATPOmPCzyPIqoI2CupOhgS1reT6e0b/EevEk9JnLQU80rT&#10;rAkWOj1lTBFGsVK7L/lsUCHSzGRtDU6Lq4LgG/stkarE9KYFxXoC91T4+CN6SOOaSl/iEP3NWkki&#10;VFRRU8BepaEygEBG4qE44UKObH2wwLCnSkCpp0zbV69y26pDDioTCKlmrlhzMcdVFPAzLHNHHEQv&#10;20b6wiym4VrqD7LLyZLWLxWHTM9w0Q7c9WEdEfE6gqJsfJV4lcqhhqJZajIBq6joqiskWObH0tGy&#10;pEaZVjQ+FbLqLEn1WEcbjvd1dOYouHp/q+zosE1y5rJj06uB676kxm3MdBSrSQxuixGSMU0XgLqo&#10;jHjjCqEUhQNCqAo/3l6wsnl/UlB606Z1k56MTicBDCkZ8aIRb8obc/QDn8fT/XPsUwWdBRx0y1a4&#10;6XtLSRLwotYjkBeSBa97fT8D/Y+zOOFVFB1Tp4RCovY2HAVlNzb+gPI9q0QqQevdS0a/AI1fU8fn&#10;6D/int7rfUmNmFxYcerV+efxx70x0ivXunCImQ2IuoN7GxJJ440+2/C+fWqdOEaKCVs3+8WBP0PP&#10;+296MZHDr1OspQ/QgKR+fTqIJ978M+vXqdSkhUj6E8cEgcn3sRVPHr1OnGClFgSBcWsR+D/QH/W+&#10;vt5YBTPXup4pk+uk/wCP9T+f6H2/4QpX069XrIsC3sqfQXJIva/HAA/4p714Snj16vXMU5+otz/v&#10;PuwhWnDq400z1kFM39Rx/rD3YQj063VevGnI+p4/1/dvABxTrdV6xtB/UauCfp/xHuptVOaDpsjO&#10;OuJplPOkc2I4t+Pr7oLZTXHWuvfbqP7P9eRe/u62+ngKdez1waKO1gASfwRYHnnk+3PB9evU6jSQ&#10;L+FUfixUX/2459+8EdNvx6bJ4gf7I9Ok/pH5/JJv794I60ACadN0tGGH6RyP9Txb6/09tlVrQdbI&#10;oNPUA4lZiVZF5N24tfn03/4j/H22YVPVadc023C/AhQm5YEoLhRxyR+f9f3sW6Hy6b8IV49S49sQ&#10;WDeFb/1K/UfTj3cWqny694a/PqcuGhjUFYlFgedIsLDm3/E+3BaoPw56uEU4A6wSYcO3oS4N72C2&#10;55/F/wCnv3049P5dbMSgVp1KgwQDC6gKbHkD6n6/g/72Pfvpx5D+XVQqg1A6UNLhIUIPijBPJ45J&#10;/rb2+kCAZHVwIx0oYcdAg/QDY3tptyRe4B9uhVHAdePy4dTVijQWCAAcXsPr9B7t1XrkLWBGnn/W&#10;4tx7917rvj6f72Fb/effuvddWsf8T/hY8j/D37r3XL/b2HI4v/tvfuvdeK2/2PPIsB/rn/D37r3X&#10;RAsLhfoP9exHJuffuvdYpIl/Kgj+n+8k/p9+62vxdN00Kc3Fv9cHkA8c29+Kg8enumKpiU/64Nz/&#10;AF45HDf4e2JI1603w9JusC2I0i/NrgcC/HtJLGg6a6Q+UsAQqqU9QY2At/Qg/wC39lN1GK1690HW&#10;Up9Oo+q7jVYD0882a/8Aqfr7ILxABjiemJV8/XoNa9ghI12IXUrBkGkljZT9ePoR/wAT7CUwUV6T&#10;Hsz0lchXwsqM6XaxL+X0sb8FwpAvp54A+n9fwheSOgr0naVaU6TDGNpmuVCK/qkZrMv9oMsQ+hPA&#10;v9b39t6krxx0nJFcdOFLVFIfHJIgJN1F9XjJAtHqP1Zhc+22kQChPW1enUqaamILNJEY2RmiZmQ+&#10;i/qdiP7QsQAefbEkkdO49b1oMk8Og53PuijpqaQxE6bOsMkhsFZjeJFOn+1/Ugf6/st8QM/b+3qk&#10;l7GcKeq1/lRu+lXHvT1cjFciiUWU8PpqKZWqyka0Ekf0d1M7eS5sEW9uCRPtNhK0wkHV7J/GuABw&#10;6qA7Mmro6uTIUVGkiU/2y0NPVLSu9ctfVOiiTJurvem0BSpA9QX1AGxHcagDTw6lLbVIjp8ug1VI&#10;KVIJDV0NLSOrxUESiWsEUdVIayGHwsXcQAlo5kk9HPBF1Ac6NhGeBNK9TaQ4wTVAhjx80kj1cj0F&#10;LNU4+kgeqAJmfy6tJVAqxMhADaW0qvux1Uz1YRL05wNDFSGrUTzxSxySvkaeN6moakq1DmhSlN2i&#10;/dR3mdlIOljexHvaafz694S9Ocsqy/cMqV9NEaekenWOjjkmqqimtPGZZT/mIFjclh+q6ki3tzrX&#10;hgZGem+qjgmsKvF5BHWMVWOcx1dTHD9RBeqpGALMNbFSSNZU+nn37ptlIzSnTTNW1Uc9TSxZHx1K&#10;RU9XVSQUDJWU0VMPuohk1QOsjJcxu97lCpN/UTo0pnqnTPVFjL4oyrwGaKtrkqDDUU1VS1L3EWLk&#10;lEccAmjeSMKxH7hADm49+GkcOtGp49N9ZIYvujTQ0kdfB9zH/k6S1EcMKyBqsL5RGXhDel1SNi3q&#10;CBlt7uMnqpFBXpGy1VRP5oEo2p6mpyNItEYi82NqqKCPQkUsjgKbFH8iADlgx/Pu/TdV1U8+mGeT&#10;Hw1SGSqmvFJVz0tP4SJJ5KtzpqUlRdTiSQOEjVQlgvP0I0a+XVusFRBAjVc2lo5IIKaeCnkWKZqq&#10;aM+MSvRoQElKlI30WIuXuT7rngOtinTA32MaohejrFn/AInjIYVSoox5FRJAi14PkkCtpMqmysb+&#10;r08a7j1cU6TWTNU62emZvEgtSDFR42h807IiCNZArTSH0eOSNm0kKTINdjrSPP8Az9OKfz/l/wAX&#10;0i6/wzSSeIVGPqxkqqmjjkx1RVzyeJlmqpJYlvIGRmVy0czlVBAF7+7AAZp5f6s9eP8AP/V/q4np&#10;GZIieCsWko5IKiOpl+4lpg8QrnZw7138Qb9ymYykP45f0qFIYWI93FK93+r/AD9JmNfg8vz/AD+X&#10;SLyVPWo1eK2RpKqh8MxeMrWT1xmQfZyidFNoYwWeSViSVNm4Pt1SoAVPP/VTphtVe7oc+nYqGrmk&#10;yNTBPkHp6PGxUn2bEUOOyC1vhjx9WbKVgkkLSA8/W9zcXLL3VhRgE+fn/wAV06hWufQdbCfxYocl&#10;/DEyfhajjWjr4PLUuktXnD5AwqamBuFEc6zAk/S6abWv7X7TBqqTnpi5kWgA49GHzczYDFmpqTB4&#10;aUVY+3WJ9GQnqpPJVTqWVn/bBN2WM6rhSQB7OodvE0mlRn/V8h/q/YPQSEjSeky+/wAU6JVhY3ha&#10;riRaeCcUSUjBgPtK+RwVgeA2V5woUXC3HHs2TYix0EU6VmlOPQSb87IanmnmqJFpHiE0NXQwS1Jp&#10;Z4pomqP4lUzTeT7hl0KhQgKvpMbox9jnlrlATuAy1z0lmvltR8+iGdi9o1iqa6OslqK2ppqsriKy&#10;WJaOoqJ2CVWPTHD9ynLQWSOZdQ0qWZfqfc27PykqFUEdD9lK0Nfy+3oH7rzI8Y1A49OiKbt33Rw1&#10;NXRpQ08zTzU0UVTQq8tKKGUtamnrq1vRMGEtkQorLqsBce5n5f5OoFKpjHlih4Ak+fy8+o33fnW3&#10;iBjY5PRVtwbm+6mnheanpbz0lTTCq01ZApl8RZWAusbIEiCI2kvqNrjmSbfaY7aMBVA4UNA1KD/B&#10;Ty4E9RHuXMv1kzRu9B/q8v5D59IKJYcnW18NPPUrSywU8ccEsSyx4+KSTVKrGsHneZY/XDoNgxC2&#10;Ok+zKOECoHwnA8wPPzBOM0oMk06C0063MsiBiwIAyKAV48c1oKjHE54DrFR4SCnFTPJNFFHS/wAT&#10;ejkmFQlDUCmBSiSvp6cDyyTTadZZlRSFUqRwXxCGavDDZoaY4AgcSftAHmKdFuhI0YsQAtQAWoDQ&#10;0Grhk1oT8l+zqTURDTUVENLSqjDF071NfA9LFJTzIkeYUTUCpCyJOVl8gVnUatHpA9qo7QAVAFMe&#10;owfi4UGDQ+dOk9zegyNQUqFFSMEUyMUBzQ8MAk8KdYavHwkzyGSWuEWqmyFXXJFJj6WStJpYKyGK&#10;jP6Q13FRGw5S9ix0k0+kjVTWpxkkVoTgN5edTUUoBxr0QvdtJJ4iktQlSaDTmvCmo/MYNTQ0INOp&#10;cFCzO8MivIoo/wBiQeKMS0MBtSzSUDWdITYs0srBtL6/8WO7O1VlK0xpFM0qo9VJqE+ZIJ9a56Ir&#10;uSkgNc1JwCeK4INPiYAEKB6HT6qKiSlkWKWOCsyFFT1RMcEXnpoVgKqIadpJVdoSzWjDo5L6Tfk3&#10;9nUUMZUPH3LWooCBQAUFTkU4VB7iMipPRUXIl0zL55GrB1EgnAb4qA0NSOAOAQoKfB/ZTYyemqq1&#10;6yGtqqc+KhkfKyQVdEaiGmfGzExzeEmZCynhlY/2QS4lqiuupjVSaHIqCSQCPOn+z8gtqYlV4Kmp&#10;4BasvaDUKeHBgxrTJFSAOlTh6Fa6TFrRMa0U0sc0kbOpAtQ6UDq66JXisU8pCOsWj8jl9FK0Hnin&#10;n/q9Psp07bolz4Rj7whGocPwjjUBSVOK4IFBxz1//9Ta69IYKTqB5kuoFh/qtRBHtT0yQCKHrj5C&#10;CyDTcX1uoRrhTdQeCAbD63/2HvdaDqrMF6jy1NlOprca0N9RAX0uNVrm/wBOR7tranSdjU1PTbPV&#10;vYuCSF5vJZl0jkkNYWt79rbrXTRUVYe17s7+khgB9eVI0/T/AAJ971sevdJ+oqZAzto1K6SK5Kgk&#10;gEDS62Frfkj37xD1qgrXpqmqGRSNZEkipI8S+hY0HDXNiOPyPqePfvEPXtI6iSVRWxjBkcW0gOGZ&#10;VI1avJ+P63BBtx78ZDTHWtPXBaksbgRD1MC2qQOFP0Gq9wQfw9gf9590NSanrwWhr04087MOSWRS&#10;torRpKzzHSshRQF034B+n+Jtf3dWHwt1tuHThGFdWikuCDdhbXqcngW/qPpcce3Ps60OHXUtG0mn&#10;Sn1cNzYOoB0j9scfUDn2n69oHTJkKJ9IAVG0ljKQtvE/LrY/WwIH0/F/bbL59XHp0kp3BULJIdau&#10;CQpLgK13Qk2BCj9PP/G/bD/CerU824dJ+pAeQ0ksfFyQYyRqQ30maZRxZiBbnn2gbien0VQQR0x1&#10;SyaCEie7qWWOcq6QmnBQmTTZdTn9I+pH0F7e226f6TtVTVMlL5Y0gCp4pTIbtBMiuFAWnUEutjpJ&#10;P0Ivx7r17punhKyvUFhHAYnkUSRqLSGwDBv1BifSxBA4+nI9762BU06hVMM9ORFURinRHSeMKiIK&#10;ho4y0sUMtjYhjZWcc/X36nVtNM9M8dPLX1kdNSR1FfPIzeGmWITThzYCBvCOCoP1AsSPd0hklP6Y&#10;qek89xDbrrlYCvRmOuvipuHcop67es0+GoHkSdcVTBPvaoayWhndRaNDxdOb/i3s2tdroxe4/Z0R&#10;T311c9ttVB6jj0fzZnUuzdkUwhwGCoMYhVBPLFEn3FQUvpaaUrqY/wCxt7NF0R4jGOqJaondIdR8&#10;yehC101MNMUaX4texYWFvdgpbPT5dEWidNVVXu7aBybNx9Ft/rfn2qSEKKnPSaSUtgdNplH6dSk/&#10;QkgXF/0gKf8AY+3lirkdMEsePXbuoWxAt/QWZrX/AMPp/T/Ye9hSerGlBXphqqhEkNl1D+gBP1bj&#10;j/X9qAuKHpPIwBoOPTQ1QZp+UVSCCNJtyR9dJvx/X28EASvTBJY1PWSN4iXmcEypcJGRZNLf6gWF&#10;+f8AH3UqeHr1sUNfUdeQNV6WICIdQcHh7kcDSPp/wb3ZlCCnn1vQWNB02V2cpcaXplAMsUJYRh4/&#10;ICFNg4X8n8X5/Pt6G2aY1pjpLJdJCShyR0FM278tNHPPULLTRlwiDWdXkc6UCqFIA/qTf/YezhNr&#10;jBAXuP8Ag6Km3CTLMaDpOz7kqMrVpjcUYKmchxPP5C0cWkevyKoKlgePpa9j7WpZJCDLL0wb3xz4&#10;cWfXpUbbpqPCiI1vgapExMkQN3LFdVy72P0sCoH9Le0N6zTj9LA6W2qRw/Ganj1L3L2lS4ZXBmph&#10;CLKI2nEJVv0lbMCNVyLD6/4e0tvsslwe0Z6eut3jt27mpXp02lncxuxIK2Sn+2x7LIIppWBmKgcK&#10;62IuPoTYW549p72zhs2KE1bpVZzy3Y1/h6V25d+bO68xUuR3Nm8Zh6WCIyy1OUrIKeFQq3PrkOn/&#10;AAAv/wAVJfFaXF09IkJ/wdLLm+stvTXOwHVY/cf85P48bCrKbAdew1nc2fq66PGRUnWldh8/BTZN&#10;5/BHSZSaKa1M7ENZH9R0kaTb2bWnKu4Xi64O8g0oDw+30/PoLbhzusAC20ZofNqgfkPP8ujIYPtX&#10;vrfuQ261CaHZ9NmaU1U+Ky+E+9yGPEhA8NVW0ErU5ZdQ0mNyGVh+fT79d8vG0hcyNpZOIr5+fSeD&#10;dt/3F0aKkatnIPn8+pPeWe+ZvX+M25kup6TYPYxqshLT5/FbiFRifFTKvlhlx1fFdQ8mnxlZBcEr&#10;a/Nia2tbac+G2DSteH8+le6z8zbeivDSQVoaCvRFOxv5w27/AI/buxe3fkN8Uu2Nk46si1PuTDYx&#10;s5jUnuI/8lno1ZZhcM9gQ2mwtc+1LbZFQ0qT5Uz0SpztuUDBbmJajiDUH869LLrj+ez8Pd2b7y+x&#10;915XObCrKVIJcXlt0YKvxOPztPLSCpljjpqmPzxTpcgRSoA1vSxuPZe+3kGgqPy6O7PnpJGrcR0U&#10;+YIPVmXXXyd6Q7f29DnuveydqbkxtQVjienyUa1EdQ31oJ6Oo8cyzgfWEqHA/BHugtZF4j8x0Irf&#10;mTZ7xcOAfRjQ/sNK/wA+lrU7/wBsUkyU71lNaS+vRMjy07KbnywqdYHP5j9vrayuNS1x0qfdNujo&#10;rOufmOok29NoT0c9XHl8ZPSwmz1QqKdlgf8AtJK/AB/qrer3ZIpdVKZ6q247aVLa1/aOgezXd/Xt&#10;BJJD/GqBmpXjXVTVUMqK8p9Gto/pf+pH0/HsQ2exXk41FTQ9ENzzFtSEr4gqPn0naPvDZuWrTDHu&#10;XFwM4KRwmtp5hM/9LBiQP+Sf9b8ezQ8vzRihSp6RrzDtszUEoHXKvyGEyp++jnjlaFj/AJZTt5SB&#10;INAB0gnQCf6cfX2rgtri3XRpI6200E41RsDT59AL2fnZqDCSQ5CnhyGNlDwJl0ivLTzBtUPkVAw0&#10;leC5/FmH0uRXskSPP2Ehq8PXog3S8aCHS66l9fToku+JcPlcUQiQULvDLURtB6WEDPeSOHQSzqUv&#10;YgEEt9R7kiy1hgCK/wDF9Aq8mtbiLVSh6eehRiaugkElbII6STxJRRrZVk8jRTmCEi/kldW9TEFb&#10;g/T2X78JFI0jj07tXhNgny6w72r8Lt/eMWRpftUtG8vieGeVxVwaDE88yLdpF/CsADcc3JARQxvL&#10;aaG8utzvHDcV8+jGDsqkfZqrW1EkZNA2sLEzTVBeNnZadVBUPqGnRfkD8Xv7Cn7qk+tLIK5z0KBu&#10;ERstBamOqn8hvmhre4P4tQs2Yqnr54Y1RfFkIIqTRTiBUClvTPIpVAurQGsCD7HaQhLfT5Uz1HE6&#10;ar7xRmnDqxXq3YtTmv4fuDeSVn2t5Wplqo1pTBTi4EkoNmjNwUa4BNvoT7B24zolYbfj/s9DrarP&#10;xU8a8qF+fSd79+ZW2uosdWbW69jx+Y3rUKlNi8OXjNPTqEJUTzwB3A0hnOoXIP49obTZhPIGusk8&#10;B69e3He4LUGKxp6fn0STbOxfkJ8sM/Sv2LmKvGYnJ1lLQTYLFxVFLRjEaxNkA0zWlDIlhGqlrHm/&#10;PAgntLPa4DJOQop8I6CxtNx3iZUNe45r6fLq7fAUWwfiL1LjMBj4aHHU1BStS0cFICkiK7eWNZiP&#10;XIRqZn1XJNyxPuNrhZd/vaRLRF4DqSbcWPKW1hBhzx9Tw6BfH/KzambnLUuYpTBUzyQklGq6iCtL&#10;G9JEwVZCT9WkkCov0DEA+zpOWmVQAuR0Xxcyw3LE1oD027t712nQ4eeorq6KlR5xAhaWKpjeSPic&#10;08dxK8liB6VKEngEj2cWW0ypICRQdI77coBGQDUnp16J2Od/5CXdm4KWpNNT6JMZT5aLx1cME9yW&#10;dSCEIW0jC/J4FrD27v8Aup26AW9uaMePTuxbYL+QzzDtHDo2G4cfi/HT0LQuII1Hie9l0wjWVlVf&#10;w31PH9OfYKtbiVmMhPE9Cq5ggQCJRw6K1v8A27HPVAxfb+C7CnmjRfJTzuwWOT6WOsaU0/gkNfj2&#10;OdsugEq3p0Bd3t18YADoWdiY7N0WNhieSgqphTwrcR/bN47NoaXR/aS/Djk8H629kO6zwTTHFOj7&#10;bYpkgp5/Z0pGqQjvHUMTPT83QKkM0zH02lkFgAOTYD+pP5KBUFNS8D0qZwD38R1H+6ppJmgKkqqo&#10;WmU+Vlkk5KSAD6k/R1v6fbugqK9MtIjt0oQsDUqDWGZVBkgeQMqm4RCokF/p6rk345/qUjlg1elS&#10;BSgHTtWlKXEE0wTV4ZIz4fVZyuopGpF7D62P4uST7QIpkuCH6USaUtwU6kYSJ/4eKoES39X1DOgV&#10;dKFbckgAi3+H+Hti9I8XT07aAeHXp8p65DVKj6yPukOhwEEfFwyuP6/6k+0Dx9pC9KkYaulvlZwM&#10;fAyXu6O2kAXZXARFsAf8Be1/ZXGneVPRhKaoKefSUqGelhVEZPKy30FFkYFSCNVxzb/XH+w9rRRm&#10;IPl0lY06CDcNXT1NdWyySyGMOqvTy2kiMrHjWAL6zY2IuoHF7+zOBSIwCOPSGRkZzn8uif8Abe56&#10;WioaqKTXpqqhqOOaVWjmnqEYFP4dAvq8UR0mWw4Nzf2IbCMPIEPr0lYgZ9OqtOyMRU9ldebpx2NF&#10;TPWTxU9TKXkeevoKuhyZllgyAb+zINTpEPVxcXJPuQbRBHBoHr0G96ja4tz4QyCD/l6M31PvSWh+&#10;PXWGazNdBRCniWjlp4SqQNSUta2Mjlq4UXTEZGUuFtxGUDXZvaKZDJcaqeQ/wHo3s5BHYxBuIH+H&#10;qtD+ap0Rh8rgsN3LicbQLV42oFPks0JImepxGRVadqkwLyQHZPBfgaueSfZXvMCT2wlp3Jj8uHR7&#10;tiRJOJE/HSvWp/3rW1K7oagqo5FamGkwy3HiMiXNNFb+wjD6WsCTbgj3Bu91N8V9B1O/KWntp5n/&#10;ACfOvTXsKqWmCO2sFpPFLNGglWMMQVVaA+mUD6gm3sNX6VUHroT7P38djCkjlgSQrOo1ha0IAhOJ&#10;QCAQSRT58OlxuwwzGhemMiua1RI08wUkyloJYmDi0ZAAuyiwUAG5IJRx9sDA/b68KHo2+8g9tPyk&#10;s1rr1eMupnc4JLKVKmlDhfhGlVABqSCbK/ivhXXCwNGFqEq6OpqYYHSM1FFURR/b0Sit4WLVdnlP&#10;9rRpP49xtzFcapiK8Mf6h1h7sduRblqceI9PTP2cfs6tu6uMqUGOrGra+phx9OUniaGCGSlyKzEV&#10;c9QqGyQSFZ0CrdW16wCPoDpiKkDFf8HQkC9mc/5D/qr9vHo4e1qt1wlFG8FQtQtc4gEbIjUNGqfc&#10;wyeQrpA1AeUvbWpAA9k8xq3T0K0Xp+rstTyUamJ08dbXyeIJFommWlQQ5FfFYmLxGzIR+bEfX2ya&#10;+XT65PSJrc2UvNLKnkmqo4/tqqlPloaWoYoZKmKMfuaCNdkBut2uD7StGS1D0pHhgCvHpKZ6aMRV&#10;AqYoKWjaSZfFSUsjUKU9E2tKusaQNEWcFJHBsCpIJBAAtGKHHTxApToNKmtfIsUkpTQ0uMenJQwL&#10;VRuWm8MEWORU80Ws3ZFW+lObkG3tWKAdbHUmkyM9TJJUmKBJGqJwBLjzVSY2i1FaenqfOC4+5P8A&#10;nAqstlBYD26oyK+fTE3H8uh4653PS43IUrGskoFxqRpBT1aVVWRFI1oNEKhoIoZNbSEIzOEWxAAA&#10;9m1q2ih6IrxNYI6HLftN99DS11PUpSQVENMGZ6pvthTRoamekqXIulRJIWEbjj6AgDj2vuasRJ0g&#10;tV0EqeHRbmkn89RIMeK2amyPmE8lUkEcslWdSjTMBrjKhTb6XINvr7TdGPUaGsrJJGhatmEayPka&#10;dpk1QLJDMDLNVRr6kSQFlSLn9DHnn37rZFOhDxrRVdC1XoEdPMHWOEyR+BZ6N2WNqxmXWvI1pEoK&#10;m9iQCb+6bbiOg/yMNZkfBUmSGKskkkb/ACVIUAqZYmhpVrGnDGMyR2IYx2HPKm3t1OFOrHoKMm9F&#10;TUFHNoyNRBUaPtKCvqQWqYaSqE8NLC1GgIVZRGIHKOZhyxNj7NoOqvWvSFzOFoJEzEsVIMlUSUrw&#10;RSTmFzBOjfdSL5JdKGZ3dEpdWqxUaTZT7N7b4h9vSGb8XVVPcdPHkOy8XBUzvX0FVjtcVXVLqq6i&#10;okIrKlq90AUGDxwoCbiMKzcgexXbmkFegXfgG7Ctkf4ft+z/AGehd2lV46jWuE1QsFNLR0rQJWsk&#10;k9LV0xFWaqglQAzglUKM10Kklf1Ae08hJYnoxt9OnPn/AKuPn9vDrFuuZ8nTSUdHUPRiGqb7iJLR&#10;ZFaieLXPLCtUuhKaRGUjn0aXF729sABRU9OtU8P9R/zdA52Hm8piKehqII6SinqKxsXTSUSyU5dl&#10;phLPDLObagIvWskICgyFWJ49rLWGKUkN5dNMzagoNCfTotdT25msNm3q6Grhp45BHJVT0Y8FTWS0&#10;aiFkrJk9EgXQGVQAGupKX49mosIJBpYf6v8AV/q9GHuDFIQpp6+VT8/X/P5dGq6J+S0OdraPB14e&#10;Svf729Jk6yNEralrVK4+ld42FNpfVNyoLH0q6C4JPfbUIavD/qz1e1vnecJJnB/aPL5efVjGzd9Y&#10;fJUyuk1LUxQRQiWikeopxQwJUCCqw9PIytDMoZnkR2cPZQBcm4Dk8DqdR8+hHbzxNwNT+yny+fRk&#10;KKDD1GPSaEYySOtqJpaKVqZqadKWnGmeaPyagbIVeKPVpABGom/sv4dGC5yOmTJbHJpIwsYjnEEU&#10;lQyvAZ2hEnjqxPVIA8VwqCIH9Rcn6fS2W49OqwPz6QmT2vNHVxvkXGNnWWnpGpaSmV45I/Dpk+74&#10;FkU6F1f2bE8e6hSeHWwobh0HW8qI0tJUw08ZpamNaSnoYZ61qmtgkrJhS5OZA5sEIEbx34QNxax9&#10;2CkGvWpQfLoO83SPT5alVRHUJJR1RSOlVntVU0F6QrUR6ZPMYijpKwY3RvpxZ8EshHSVl7hUV/1f&#10;5qdI6paKSkxclJTvJT1uQo43nrmmUQGSNzU0NfU6UZ1XQqadSAllNnGo+600k/LrVMAgVr+38yOP&#10;XGWeihjqYMhHUwSxRqsU0tNFFF9u6aI3jJBkXQrqmpdIRtJ9QZj7pw6eGKq3+qv5V/wdMmIyGLxd&#10;bBeeBnmgNE2unqKhK+WBPJrmpEusaF9KmYkBv1A+91FOlELpGwI9Kef7af5ehq2ruaTOTVcNQimE&#10;wxl6GdaTHVcDRgirraCSIGJogfXHG7liLX+nv3RrBOJSdWCPIin7D6f4ejI9Pb9qtj5qjx5qxLjM&#10;gzrUT1v+SPUhEWcRz06emKUx+vyfQsyiwBNkl7apKuqmR59bdO7s8/y/l0fuCsx24YYqqOOlhjq6&#10;RfOBOiio1xhIKWQwgqrhAL6biw+l/YSeMJIQ4/1fs/1fyFwwQdvHz6DDP4SHHj71ZaisqIXlqRE6&#10;LPRzFlMc8Jlk9JEC6ZInl5NwUtp96cE4HS62lrg9csVjq8zwz0ixUKRxTzSUFbJJTPPKF0pkUpNO&#10;gBQXfQrEvpJOr6+34gaZ61MwLY6WVDHO001TS/dSUohdjpmFRJMwbRHB9rMHaSMvdWj1oVHruV9u&#10;9IpaVHTdnaG1KpstLTwwmqlX7ojFSMeKjwRi7kEFVjVRpjJJANgfdGTV1aOmnoH9yGiopamKqrJI&#10;f8lgaiLRRSJNU1CfbU9PGAt18J/cNS1mUAjT+fbkYA7Tw69IaLTosW6ZqKeTJxSU+ME7LNQwMTq1&#10;yhRFVzTRMWj1lm0mR9JkCqb3uQtUAcOmdNcevRPNySPVHILJNKXpXq6Kqjp6WOrMk9M4hkcUjgAu&#10;ni1qF+ia9JOr2vjULT556Ry8DU8McK/y8+gT3jLNL4qE4k05r6BJcvVOIWLOyF6Kqo5vUTIY1WOV&#10;JGLxXAZPSfZhbBaaicA4H+Hotmz2aaVGTT9hHr8/ToJslUU1SsdZWVCGSsoaOWXGoCtLTqLU7xU1&#10;Mlz5mYpJEr6BGSX+nsziULgDgeP889FtwyMdTZqPh8vTA/mOHUKSmZX1U/2sNGqQULRqkYZha8FR&#10;WxT6yPLIWIYEs+mwAI9qMUoekjCmVwOHDP5/b/k6ML1VtDIZ2OQnM+KWjByVdM1DJFPUSI4SihlK&#10;FoxT+QHx6lUgaRoAJ9pJ3CtSnVBDqGTkZODX8/l6efSqrdm0tNlK2tpoqWdKiWmq0p6eB62lqjLI&#10;kP8AEIUg/bCTSLoaRCJgXbUApPu0cgYAE8MdUaAA6vXP+z6Z4evr0rszXjH5Gjo5vskqKcVWPWkx&#10;1OkEEMsjCeqkp6RAEA8SladXB8kjHVb2fWtNFR1oukbU4flw9em+DLVMyeamlCR1mhKSGmWRhkjE&#10;DepmpHbS0co0sAQAzJpVQTf2sArnrwkDCoyDw+fz/wAn29OMUkGSbINWPAyQ1OK5bVSxVONykrLU&#10;O0DKWjmp5CwmbTpS5YA6R7sQT1tSCTX/ADf6qcOmOaryG3a29BVLSq1eKPGUNNI0Vck6xmhhjgm4&#10;OQSKJxIzeleVLe9aQRQ9UZtLDTw8v9Xn0PO1d644xPDULJJmoDSz1dJSxRmnyVRUoPCsySIssYhL&#10;LKsYLel7KSBf2kaIo1Rw6XRyKBniOPQtUc+Nx3g8klFkshJB95Wy/cT+KqhEDuiCMaXpXp1DVLLJ&#10;GE49TlioNkyw6o5AAp+316esdkagvGP3jEmmWvlipS1NV4+hiDU0sclOdIezhjLZSRqFgDb2/wBM&#10;6q9Y5a1qaHKeagWYSxUa11ZLXfbHIRU9R50jLqdDSJqKhNN2H0J0+/dNyZUgdMtTNXu8j4qmiTx1&#10;2urmQrUSSSOf8hx1Y5B0058jKugFvUb/AKOHoImmcRJkscdF1zcQ2sWudqU6Oh0N8Wczv6toMvvV&#10;jRY2GTVQUrNJPGqTSXkJmQBCxi8IpvJYBDcLqufcp7JyWkcIutwFTx09RJzF7gRI5trLPlXy6vc6&#10;yxuF652zQ47E0dIFjiQXp1VdNyEi8KlRc3uGC3tew5ufZjdwRs3hxLpUYA9eozmvvEf6h+5nOT6d&#10;Dht7di+ch/toyH0SRqwRvIdNtKsFYfXm/wDh9fqCO7smC1HTtvdkPgdDjislFV0ySLKv0XUQVUks&#10;bHji9zc39h+RCrFSOhDBL4i1651ipKUdeWDfqUgW5vY2/wBuR7rTpudKGo8+nfHzs0SFiGU2uSBx&#10;f6qb/wBLc+6OPTpTFQr01Zm8ZaeKMWHrZVFj/j9P8Pe16ZnBGeoFDlRJpdHNze4+mgfp9X+Pt1oj&#10;5dURyMjpUU2Z06VlOoEAFueD+kEn2w0Y49PrN5HpQRyxTrdStm5/sjkn/efbfh9Phgem+vxkM6MC&#10;FcMpUjQCQPrcEg/i3vxjWmevYrXz6CTcmxInDT0QFPNqBFtPjBtptpAPBB59o5rYE46VRXTRHT5d&#10;BRXY2poZRFUwEKpY6lJKNrFyXe35I9oXhKmnRpFcJIOoRsRoK3AXyE/XQ2sBbn+gP1/r9PbRU1p0&#10;pFPLqOULadMTKHBaQa9N/Vwgvfi9rW/p70QRx6t8usTwsqs3jQFQxYsGUuQwIAIAYG/FwL/4+9de&#10;6wKPIVIABY3APqVPENRYhRf6cG/A/wASbe9UHXvt66kUvpkcB2DMUYBVRLgCO1wRqH1uoBt+L+90&#10;r1eP4xTriV1R+tQPSSdKm4DNe1x9VPJJ96oPLp9m0ivWUqLNdNJICCwBJuQWsCBz+R79QdNeKa9c&#10;xSxgcLyVYPqtrbX9Af6EHm3+PtwRevTZmauOubUKklhG4LcarXU8WYME+vNr3978IdUMxXJPXL+H&#10;R3YsCp8YDlebOvAk8SAEEj6kcfS/9TYQA8Om/qT8/wDV+fXjjgoWN42CqP7KKFK3H7QbS2okH/bW&#10;/p7uLeoz1oz+fXf8LQX0qofUW8wOgpGVs90A/wBh+fdhbL5nqvj9cVxUQ1ckmQakLqAENwq3cWH1&#10;5A97+nXrxuK9ZlxqLpaPQfEWKDToDC2mQSFgbE3+gH+Pv3gKOmzcHrm2OjAFmCkLoQAagwPLqWAP&#10;JF9P9P8AC/u3gr5/4OtfUN14YyInnWzMNZYMpBZeTqFrG3APH/Ffe/Bj9OtfUPXrL/Do9OkDShIA&#10;QKruQP1Xbglr8mxIA978JRw/1f6v9XoNeO9euf2IChHIuFQlSh9Vj6dABVufzz/sPfhEDgda8ZuP&#10;XMUCo2sv4kBB1BV8mokqroOSSTcc/j6c8+9mGmT17xmPXE49Cty8d0ZEJjQkEc3X9wGxFvw1/dfD&#10;Hl17xWHXFqBWF3ZTJcqoFxZR/m/WLn0j+o+vv3hA/b1vxn6xNjIx9ZEYgKp13sQDqC2/HIFx+fev&#10;AHn/AIOvCdgesYxylubAOpLSLzdiblU/Kg2I0/T37wY+r/UN5ddnFIFjXQCJJLsQy60cHgcLc/Tk&#10;Ee/CBDgda+oPEjrj/CUvExjZjGHGogHSzkmx8oN7D8kgD/eDYWy14daNw1KDrmMWGBVkKt4VBB1W&#10;X+kaKlhZv63AP4t739OozSvWvHbrkuJjJF01LJp5Gn9srwqWBJDL+CSP+J9+8BTjTTrRuGPn14Yl&#10;VsLFrkvrFg7qDYDUTbg/Ugn3v6cDh1ozMfPrn/ClA9IkBN21BYyzPJyytcHUB9OePehb060Jm9es&#10;n8LRTwjKWIVAxDaZByWUKLW/rxx+Pe/Arx634z+vXf8ADW0t+sgsjEogGsf7SCtio5J5v/rfQa8B&#10;Vz1vxmIp1i/hgbS5XUo1uODqUX/zaJIpvcj6X/2H59+0L1vxn64Ninb9UatpS8sihrKDyIzDYi44&#10;sR/t/wAe9eGpxSvWvqG8z1hfGOpsketyFIkMYZ/SeFNgFH+IN+Pr7sIAchada+oanHrr+FPw0cBS&#10;/OhY9NpL2bWLEEH+qkD/AA9++mU8eri5PXQxE2nxrHGFEmvQFazG4YkCwP8AsPfvpl639Sf9X/F9&#10;dDFSXH7fpF19KngBtV1Frf69jf3v6ZOvfUnrl/CDYMUQ2ssbLGVFj6xzYW5Jvxf/AIj30yDh176k&#10;0pw6yjFuyvrisWsRpBRSxHre49XH0uffvpwcE9b+oPr1nXFC9ykA0gJoUtYqx/sjlR/VmK3/AKn3&#10;U26A0/1f4OvfUHrkuMjKhxAuksQ3qJU/gMyrcf8AJJ/x9+Nuo/1f7HVxdGlCesn8KViNUEd40YoF&#10;UrDf6gMot9BzcgH/AF/fhAtcY/1fZ1oXBHn12cba/p0iwYKxUhgV9WpCDe/0Ukn3bwPn1szj168M&#10;RFyghBUtfU+hWBC/UMvAAFuB7qYcZ4db+oxUHrr+E019RQFlIa4CegA2BuPVb/H3XwUrgdeE54V6&#10;7bFRaVZ0JexcyFgVLhr8XudRHHpA4/PvZhT068LkjFeuS4ym9emMKpY6RpRixIu7GUn/AHkjj/H6&#10;e/eChxTrZuTTj1nXHQehgljbSdRJGgfQahp/2B+n9bj37wkHlTqnjnjUdSosXGUBKB3QsAWXU4B5&#10;KtYA3/qeR9PfvDXrxnNMkdTkxqEgKEDKtwrLp1XJBAFrcf6r/ePfvDXqvjeh6zLjoySPHGpAutrA&#10;EDgjSPrf6E/X37w161459a9cTjIypZLBjw4H6ufUP1LfgWsB714SeXXvH6xHGJJrVIwp+ilrOjke&#10;ok3Fr8ci591MIp1ozE9QJqDxsdCBy7etY2bkW0g3sPoCQB7Syw6VPWhJ68Om2ekSxsjWYPHpMYAV&#10;gQQxUjVqI/r7IbyPiD1rWK46T9VGqsmhGW2sFSFOr83IPB+nBtz7AW6REPWmOngyspA6TVUzASWC&#10;+hSGUAANz/YK3vb8Af4/05Ae4O1TXh0w1K0PSXrKZzIQx5VWYSNYmRmHp9Q4Fv8Ab8+wXfwO7Enz&#10;6aqK06SdTSSLpBBiZvSoZNRV0uqM4IIKsTb/AAvcewvPaTN2gdUdlHHplmpHLRstl01BLXKsSxQx&#10;uYQwI1G1yR/S9rj2XPYuCCf9X8v9X+BoOrGnTeXSKRPBAsv+c8qVLWEUhawSYzXDlW5Fif8AW9Ny&#10;hZQjdorTq9cZ69VM7F4hBTxa2XTeOxV9OqoipdIupYi4Yf7b3V1LGhUDptypUivSZqTGRHIR5mJb&#10;SQhleV19X3AUAC2lRqN7sf8AH2nIUcenKDrissbeJwNZkZVusYRQTHreSXVw2o3sL3Fre9dtcdbW&#10;mrpN5KYqZdaxkU8jsJrm7M0QWF5KcfVCST/vHsvumA49O9B1kSZZrSWkmDK0MmpYmR1bRFFHHa3k&#10;UM/DC7C39PYdmOtzXpgkBqevQb5qjDa5XlJmVlkeGCKNZIp4AYzDIG9BllRm0C6qCulrn2mOkY8+&#10;kbfD01YenlSrSPyBalmSYqsgIIhltDFUK4sXLsB6bggMLDTc0PwnrycOhhxNEsk0AqKQrDK8sgE7&#10;RLaVH8USPSrcIbAHS7AsHv6iPb9lH4kgxXp5iYxjz6EvGY9UZisaeVY0klZQTEdC6fI9lUAOVAvp&#10;Nio549iiC1K4pw6sklcdLqOinOhpY5fHaEosunUsbDQqSRgC6E/Rx/ifz7OY7JiA1OnepP2hEbN4&#10;SzkBiNIaErG12Rfzotz/AI2v+PbptCFoR16tOknl8b+zOApdlkZUZXIQ+aPUGueSkRu2n+oP9PZN&#10;dR+ESSKdKoTjt49JSmpg1QHkASaM0zq5lDuGVgtQgQ+lSQVYHj6m4I9lrSaj9nSzPn0vcbSSIqOr&#10;NDJIrmUSwh5BqazFyAAxFiUD2va9+fdzJw6XQR0Go9Kehpm1gyIZmZyIUVrAsvpVhTyWuxv+bjST&#10;Y+3knVfLpyRRpJHQi4qnKsqqeFmtyQENSQC8mhhe/wBGso4BsAPYo22QN2/6q9IXAAp0q6WmKeRR&#10;oDG4YiMBjJwSryWvb+hP+8W9ia2YLUf5Oi+QEmvUr7YuovGHjFgzBtX7YGkBiByOL/X2YxylgKdN&#10;mtKDqelNqTUeAsSoSiD1RqdWqx/LABQf7PsUWdusiAnyHSZyyjHXGekLE6g2oaWkMZQs1zqWJNQs&#10;Pppa5/HtVJaCvb/L/AP8vVUOo1by6Z6hWh8noRNfqMa3BTyH0j6nVcgABT+D7YCmIkEfl5jrzp5j&#10;pOkvIWY6WKFQdQAkU/Rksq208ltNjYAX59ttEZcjj0y2BXpuyejHUNRUswjlZFcEMvrKcRKQAVS5&#10;sARfj82uPen2sEUUfFnpvxtBqeqyvln3LDsraefyNRLKH+zqGjo6XTDUGaSYQGITzDTzf9wXuihy&#10;L8D3JfI3LJvLtSFqMV6INzvHjNF4HrWf7D3VmN1bgkyWZmhmyzVtRLVzQBpYaSngcVdTURyoNPjY&#10;CCFmUB5Gu2m2r3lvtditharCo+H/ADdB8or1kGa9Fl3HkqVFmWnepaSKoeggqq1mo64R18OqMNIq&#10;mAxPKr2QG5Hq4YEe1byAYPlj9vSuGL5Y4/s6AHM5Ar9zhaNoa2M1E9FV1NS0UtmjZZRBE6WY+O3j&#10;jmNlGpyefaB3zpHS9Y1Hd+f+TpmiUUtPT19SkkMWqKOsmpbIFE0gVS7EtDL42DGNyof+2DcgClVG&#10;W4deZdXavHpkzNTQoJBTa446tqwhDVSNTrAXMgkCmNFlUFRd1IBtpce6uVpRfMdXgiJNT0GdXXLV&#10;xRJG0kB0SIY4jGAyMl9c1ROCWUG55A0kcE8e0zcOjMJp6xxkyQUyNIrQSeMDyKIWjJ/RBNUNcsS1&#10;3byXABIHHuxFRTpypGR1jWRgsgnAqERfBHYqwAddcj+VltZf1C5NmAt9blqvVkdi1D13W08WjRJO&#10;kaPFRCRagaxC3+c8iqPqxZgf9pBIt7o/w9aDMXr59J2aojkDU0kjCN/IY6mOZUd5o2JReFIAZC40&#10;rf6qPr7Z6UqukevSGrmlapKDSRKHuSfJKicXOogfmwN+ADz7Tnj0rRaUavWNQbPBIIXnWQDyRHS6&#10;AKFDhjZRq4B5AY2NuPeuryfAepjmKCR6ZxUKzLF5ZizTuARcRo0ygWZub8aVv9bD3vIFPXpk1erH&#10;y6nKrmFKdgkIh1RNMSCSUYOUQuLnSeLA25uBe/t4iop0301tIDJA2sPKBKsj2sjOGIMY1fTjg/1+&#10;ntmnTyxhlr1jZWmGtvKyxqVVEAVShbWCQv1vbXx9Pofr711dRoNPXrDHMxjiYlbFSpRPr6ntJGGP&#10;CkEHkD8e/dXIBFD1ykVWZp1YIiHSI1ZdMayG9yFAJNvr/hb+vv3XuGOuEgMinxn7Z3RL3AUnQ4ju&#10;hb+zrXUyjg/X6A+/db6k08KIFaK6vo1zTxnysIiboQtlDFDyAqDj+lre9gVNOvdPNDF4jIZQVanQ&#10;aXMdmszFkCra66rOpt9Cbn6X9uqtOkzgtJQf6sdPU0YeENJLKws8lOt0fx1EiCcxFTYKsYsNJHDL&#10;9PdwCeHWqFG6T00YaF2CyQtqIVTJ5kv47lG088kgr9AL/wBbe2yo4npQoCig6a66FYkYQRgShY2a&#10;MsqmSmKWmWQr9VP0b8jj3RgAcdeI1CnTLLIG/ZSD9rQtmV2OlpDpkhjnt+oXC/m3FyPdKCtfPq1P&#10;PryxkCSLx6YHvopllQqqRDUz1BKgWJJP1Nzbn3vr3XKMQ2ZgCvja7GJ1tI5GjRGzKxNuAoAsORxa&#10;/vRAYUPXiD1PMGhRFPyP3Wl1D1wsAF8Mh4tf+q8g+6eGvWqdcHRqZPOjxvcNK1KpJ8RZQqEvY6gD&#10;6CLkg3+nuwRQajr3TXVwWh/eUeaVg0qMqlPT+F0g+kqRe/NvdurDj00iGGQRayGK+RtMSsrJJayr&#10;e3BA+v8AW9rce9N8J60enaJj5EKpTtGmmVXRA59As8Q4uHB1At+R+PaccD/q8x1XrPT1OtXUPDrl&#10;aaSOAhUM5El/C0pW3DkH6G4I9qerdK7Hi1O0jaFaLxsVp2MclSl/XGGa6uo51Ja/NuQffukxGpyB&#10;1ByjsI7FiFq4HqFeYoxR9VhI62txpBIW2k8c+9GtQfXq0a/i6D5fDIS8aO8qfuqU9MqyEkNK6ngq&#10;bawo5HvfT/QtbEb7auppY5vDNJUJN9wrMjrUKNSyiSMC3jABVuACf6X93tlDjSfP/Z6bkxGetjv+&#10;X52TL20g2lV1sdfnqLGUkFFQzRRQUE0ddG1PkoIGFhJUBDNUOCPVZwNJCn2TbhYRwnt/F1IHI3MT&#10;JP8AQEklQSB8lI6PB2l1JvXYc1LmsfRVeXwdOJZqVpIl8OJqnqPDHjaenULI0AX0+SR9A1MC2rTc&#10;jktQgr5dTbtvNcE0gtpjpPqeAzw6CZMxT5efI0r1GSx8iVwrIGMFO9FkMmsCUuSpqmnpwqapAqAQ&#10;eRy0XIZTceyZ46OR0PY5kZV0n/MT/q/l13XUtPUSTiEwRh6nyShKoy13l1/bJ4aSBTEkUhvSyRya&#10;tN/XwA3tsqQelXihgat/q+z08qHpYUC0SpUV9HWUuNqq7MJDTwVUbU+QqKKOnFBOauWmAInMaFzM&#10;glGnSGP0HtTaL3Z6Q301Y+3BJ/bQdCQ0lJXU0OSxwhEtfRmWB5qUhaeahlUJFW48i0hQKxadmChk&#10;LfT6nCxrx6DLyyDVXpIZTPQoKnH0swaMpk6aOoYNkMlFRwzLUyVH3bX8UlVFJe6kOVR2Tke7aVBr&#10;0VTS68dBBnpIanJPE01OwqCKfGPUMZ5poYUWF4TE4BuZFdvM5J1Ndh+fb2kaNXn0gJHiU6STYuon&#10;FBJj6KpMlLWRY+niqIlppWqqqQNjpXklAAePW6yzldTsUcMLEBvANPXqkkiha+n+r9v+WnSppuvq&#10;OWkyVf8AbRVC1bVC/wARkqGTKS5C2vI4Jni8cUcXpVozBcShCnJtZliS3SfxU+JfPz8z8j9nHqdh&#10;tu/YijabHlKSlfHVzNDRyLWU1c8jVbUNfjIiCilAyyLLPzHoAjUgsWJeHTLyE9TMrVTU2Uahpcet&#10;NQVfOUOOraapyFHjY1WV3xWOrSqRKJVREkRm0qskSsWOol03n00gFak06R+Shkjy0Inxy11fXU9X&#10;JuZhQrNNOaOiEUGMpLFUSpkXxiMqFUF9ZP8ARA2R0sRdJFcn/VQfnw6RdbQwNi8akn8Vq6menapr&#10;amNUnzZdKv7+mjjkpmEca08yCGoNi37Ya9mIDROT/q/1V49OAK66TU+tMn5D5UP8+uD1A3DVioqX&#10;jrhmKlKCCppaZtNBSV1P5qlqMoAQsssd2RwSDq/46H212jA6tQNxzXh65/2RnrNnqfKw0poJ0leS&#10;rkhWJIKSN6KWKmcqJ62Cm4VUdVcQKpeSV7MtlB967aah1tgStD58KfLGehR6727T0flraOrR6qSS&#10;D7F4IZ6YmalozXVFTkVca0dU0MjortIuoFLce0U8pbHkOlcUegEjzp/g6FV66mnpPJJTV7ZRzAmq&#10;mlohiaqsVxU1eQBjPhadRokkaN7O0jB0DAj2ynxU6sc9JLJZOZKfLSVED4VVivEDmI8k9BPhZ/vY&#10;aWmkiKwD7vW0yRyNaPUy6h6QH0ALYNek7g6WPCv8v+L6LLvipgxSyDIinzkGNytJWVaVuRqgGzAh&#10;Iko706pHKtOzuj1Ehdy9orC6ljSBKtRR0TzkLlsgEftH+Hjx/LoDZJmaWop62toaivp4siK+eaWX&#10;+HZBqmq8cGUyyQBokEdLOTEtgTpseVuVpFBVeB6Lwc5oWHGvwmh4n7B09vDS0z5ahkCUVPTU0VLS&#10;yeJqqmmyOUUvBEptc01I6tUxKhuy+g8W91NSa+vV6aSRWgHD8/8AN5dRcgZ6YULLUzLSzpHjcnTL&#10;F/l9J4KZZaKo8Mw8ckbOpuOCytpBJNvflAOD1V6+Y+R+zyPTBmMtM1PCn21L/EqNqWVpnlanjnqI&#10;4zU0tXWC+iVaqJ2gbXK2hNLEJchXEjNajpiRvlkf5/M8MjFfn+QQdZnaWojr4p8g1RixWNVwIsUF&#10;VJXGqKweahmjUrTQ0QXSIzcEGUglCF9qvDpwHTBnQVLkla1Hnn1r5Afzz0h8rW0Dtl5pCY51pPDT&#10;0P8AeFMzT0SY1imOp4ok1VURUEJ4XUhxrIKLqAcVcALj8qdIZ5EOr/PUf6hX/UOgxzuSSmm89GKu&#10;pqoH89Ua9oBTlxTreHEU0YMsd1Zi7WXSihAxC29qAPXovkbzHHz/ANgcR0gciYqyOWCYQ1clVBLW&#10;UMUoaOrljVxMtW00VgdelVuwsHBWxtf3cYOMdJ5AufXpn/ypqVWp8bVUb0lRWGojlYTVcTVMaxz+&#10;JrBjI4IERRfTbi/u2NRBPTQyoIH+r/V/PrHR42tqzVUckM8kFK8aJ90pQRy1YDiOtMREgmugEIUH&#10;6C+r6+7l1HcOJ6qELVWh/wBXr8+ltDhWUUNZLTzF6ejjjjmlWGOSvChpXoniphrnuB6tEfoKai3N&#10;ywX8x0pSAihpw8/X5dOS0FJHSEUlHA9F93F465YY8tX+KWT7sVUOPZkZTG7rBMjljbTYEgj3QuP9&#10;X+rz6UCJRgDHrx45r+XWV8dWvXVcVo6JZRLSFvtxPHC85X7WBxoEauZC0j+S2iMkAq1l9t+IAKnq&#10;3h93Cn5dcaKOKmlxyR0E8Kp9xQJS17NUwSRU6M+SGJbT6As16jUtnBKoFsL+9MdRI4+f7eH8urog&#10;UgKPUev209AOPWdsm6PBlY4aWrrJYhNHBPRJ4sjVQoYJa2MEaIysJUDyC5a9xcavbJQHsPD/AFY6&#10;crQ1Gf8AL5V/LrBkMSaTw0L0s0LNWUEdBXzWqGFVl40daKaWGyFWS0LTLYKI1YW/HlYGpU/6h1R4&#10;wmCKUIoTxz5fZ5dNlRT09NHlXo4pqmShkeehSbJs1NAjyimlnpURQ0zODFqhNixY6l0X9+DFiK8C&#10;P9npOwpWg4H8h9nrinSTyyJHPT467xRUivDTeectS0dbVKrVUoRFIWSQMgRWsgZXIa3Ht9CaauJP&#10;HppwKhfIf4Tk9JPMtGsUcWMqkZpqqWmfwPpaGngfwLI8UxUxNJZ5JQWCgOL88BxaniOmZFHBfX/V&#10;/n/Ppiq5JY4IoIhHaiysEiyMEeVJYEZDA9SwVlWdRrVNRAKC1tR9urTiPMdJ3FF0+h6SmSlgjeqQ&#10;6qEFfMaN2ULIwYCnvMAUlB/sqeb3AB+pfRRSo6TPSvTFLLK5qY3pkjgqDJOGeIfcyCeUCFGRrcqw&#10;YIqqNK2uLe1OlQR0w9dJrw6hTXlU+YIVBaGOeZBqhg0cwjSPqqqyn+nH9fduk/Hj12sUAlhhiqHl&#10;WalMIKhl8dP4zIEnEgF7Lpf6eon6+9dMt8XWKpraTH0dTRwqraDCySgCKN30K3jk0AWA0kA24JJv&#10;e/uyLqPTTvpHQJZ3IVFVNM6KseklwqRrGYir/qMb/wBm17H/AIqPZmiqq0XpHXUa9MaxME9aQwoq&#10;q6aiVtrHJe4Ja4N+TY/7H3f/AFf6sf6v8HuugkJLayz6SsIEivr1H9wFZD+qxIBUcXFrf2vfsefX&#10;uo7ah5Iy7i40IWC3Daw0gkVQT9B6ObD377evdZJZi7QAeSRVV2VmClSC17y6R9OSobj6f4+/de6z&#10;NHGUk8ll1gS64wFR0dR6vG30IIBsR+CRz79x691gWGxYu5ncxXXQEvdhZQhbgW59Nr2sffgCeHVW&#10;+HroaklMqCJAI0keNFVluEIDRMQbekcsLWP449+oRg9eX4eshSQRpNKg8ehjCiNzGW9USsqjX+m5&#10;uf8AWJ59+6t1xhjBVmklmMYsfGkQZlIHMhuLgMAT6Rza3Fx79x691lAUiK0cciwyL+5d2RxOeSxt&#10;fVaxKnke/de67mVbMI/TA7sUkX1eS3AKmwYK/wBLfW5Pv3XuuVJURQ28gMha4k1R6gojFykLH6XC&#10;gMP6fX3scevdc42teQrGyVC3DIbaAAP2SGGk24UtYf1/Hvw4Hr3T/hYzDo8xlT92NRH6dBJuY/IV&#10;UXu2on0/W3PHuvTbcT/q9OpuReN/MxVppGmgP7ehp9OppJCH+mpr/wBo3HH49+6qoqadJpx9CsVV&#10;EsZDG/iMskatcLcEqXP9oixuRxf3vp4CmB1xqdEyqPJIQ4TVJr0t/qTBoK/2NIUeo3PP5966q3w9&#10;NFQHIVBHZZApDr6pQoawErfhdQvqP1/HA9+6ovxdONNT6RGYSs7SoSIDaIyO4MctmN7gLx/rWPve&#10;kgV6u3w9OFLDVwzyDwXFOH5lkUooliCU49IP6UvyF/rfm3t1aeHnh/s9UArjrDWSEPDKWAanklaZ&#10;Xk1CeJW0u7Bgp1H6DSo496z5cP8AV/l6tSinpnipUqnlkQM0bDzOsisJCjHSTHYXX0gE6R/ifdQj&#10;dWWlOlIk1PSwhQgRUQxwunjZirC6RO7C5Un6FVBX6e7qlM9aAp1IJUrDrYIqozzsoMuqSQhfG1rs&#10;GZSCQARxcn8e7EVFOvHrBBSh9RWUBJJGSnSQqdEar/aOkcni9+Pr+fbZIHYerdcJaeOJgolDArGy&#10;yA3QuHAjuw5NuRc/kH+vuufLh17qVKmgLyJhBPE+tVH7Y1WjFwL2D31CxDf4e9Cnn14iuOsEMDSP&#10;LLKfUZJJWUhfCU5eOb6XC3W3F7AfT1e/fZ1o4GOsjvDKkU0THWomFQ50qsZc+qZVIDXUWcXNjyDz&#10;ce9dNkFR9vXmgIE0b6RC0QaLwzAtP/biV0sCTYH1fQfT3rqvURY1KF0VlWNvIYkAYz39brJLbmS9&#10;gD+Bx7spoa9bX4up8sH3TxmORlUpERdY2BIF2UKAAEC6bmw/PvQNDnrQNDXryxw+FwgMYewdpE0c&#10;qSGBjI4sLrzweT791YsSKdY5qZZJICqx2KSRxs9mZkUkurKeSp+qgf4292X4T+XWhTz6kLG7PKEg&#10;jYslnjKLoQxIDqKMLt+Awtzbnge61p1bs6y05SV1maIippomiCpKpjQ/7sm0lbKWFj9CCCBx9Bsi&#10;n59VNBw6xkgu0h5EyOZG8iu8hABMaooKsoU2Ww/F7i3uyCqkD5daHWZ1WSJdOowxFyTJAoWWKaxK&#10;q1rALbUGH40gH3UgqaHr3UoQRskUQkvI6I6MjKgEaHzNqH9rk+rkn6/gcV6916nvHLGdLNEGMjmU&#10;3YMW0RiQkfQKLlr3A9+691nEqJIZpVXlpFniYAwljZVkVV+rC4uP6c+/de65PLEGjEQZmeWIgoFQ&#10;v4v3CZZP+CmwU8kc/j3vrxGc9RvNrLxtGrxEsskDAGmVY5NQC6eToLf2fqfr7117qY7JMizTxQ3j&#10;KLDNyYmDN+goODcABWb62I9+691k0pKXdryBm/ZiC6jdj/uuS/Gtje39Pr731ommT09U1THJTxyy&#10;qSYdENjGpmkL8LGwA4BP6CfoOPp9LdJyPLpf7dqqqEilCxpAjpPUDToqXMjG3k03BuTpZV+oA/p7&#10;cSmk16pQHuPV6X8qbttNn9r0mJmq3x5yJajnhcCShrDKrSq1LTWPOqCCKxHBkJ+oX2V3EYhnWZeB&#10;HSdlZQTGePl1tlZTetDVY6iyQlUUxVRUBEiFQYYIvAyqkl2kJYsolX+yARwT7VpKr4HSZp5sqei3&#10;b07Cw8pmphWBqykgafWrz1i2aRmXwtGpH7cSv5xIzFdQW5Kke/PpIz1eBnLVPRetwiaprcbV1NRj&#10;62ilroZBQ44jztSSUrTR+BSCYklVh5/uTGdGnS110eyS6jWtehdtz1BB650DbepFimWpjEkswmmX&#10;IPDTJJBTJ4aLEQggRhoXIcEroB1AkE29pdApwNejRZe46uk0m6zUS/bJTIs6RVMxpoJnSnrEiqfF&#10;95PLUAho7pdmZiCpCKSAPdRaswrTq/1SEkDy6UVIGmE1Q9TCwSvmnQArVw4lGiEz080tgt0KsWuA&#10;pU2/qPe/Cp5dX1+fTpVR1WSji+4cF8gy1McENOsBopYFKRw0EKgEib1XNwuo8Hj2ojtdfYemDOEq&#10;SeHQiYnbE8yR0j5TH6tIjjSSBnoaaGWMSkmJdKiSR7F0IKgagSOfayOwRePRdNcszY6V9RhaZ41S&#10;oqKqKIyBbxNTxrkKY2arhhme7whtAhi0XVU+vq9Xt9YVOCMdJ/ENePSNz+LhpjURtJVUGmFTHLk6&#10;lKpseJj+3BTmmVvGrgK5Z1K8sQbrb2nuLVGUrTp2N2J49AfuHA0NNQCQPLUPVwusrzUzPRzVUsxc&#10;z6G8hFldQTSlC7MwUabgBO92+OIE+Z6WxyHz4dANn8Wj0arHQUqxQ1CVxqEZqAtoQTywVSOOUaG5&#10;gpmBKqo/SfYU3CELEwPz6UHSwx0X3dtBLi6N5PuqKlqYo6sx0UAZ/uI3OuOpgDgosCRs6RJIdWoL&#10;bj3Gu7QgmhHmP9X29JmABx0Ck1FHG0cC0P8ACo6eiSprYJH9clNPWhoUhRDaRif85pI0rwbnn2Hi&#10;a1YnUTjHlQdaWME0A645dvHHXT/bP97STNWrQRpFJGKaZjGkdJkVQGNpU8YdZVNhGTyR78gBK5wc&#10;E8M0zUedPl69OsgC16aKOtNXT/ZKngqYjCs1HSyw1MtNDRKs4KyVKsKmWxHkX1leAALW9uOgU6uI&#10;8jQitfsAp/LpvpnyiTYySskkpaxaGslqal4sfIJKmUZJQZ6uSEBlUNpF4pZQi8KEX3VQrqBqBYUG&#10;eAp5eR8+Iqfn0nlwp6Ya2sljhqlNEn3AXGxz+Oma2Npaph44mhY+GEBULyBWK+WQaySPfkjUkGuO&#10;6mR3FQan1P8AmGOi6Tz6TlbCkVLXtUVM7U5WgpmlkYLKKWomL1mRhqgNMrQKPUQ7Pe9gqkD2si7m&#10;UACuT8vkpHlU/IeVc9J3+E9NnnqcbNXwQVXiiWR6WtqplWox08tcw1vFCQDTzvw3iUFVKarX9qlV&#10;JArEZIBA4HGKE+Y8q8T9nTHSioq3wmlNZX1cixaqqKhp9cdRNLYq5kSnIR5HqFSMt/qdVx9SXUWp&#10;IUAfM8AOIoeFAuenEY1ArXrBJVTJBLNpZICkqzS5dbLSVjJr+3aV1EJLalUzEgkOFtYXBtAg1DzP&#10;ypkf4fyPp0sg+MdBXuPKS48VUtRDGtHPTLFPTyxwxtTNBpekWFGF3HlAhUq2oIQX9PPsU2cIkUU4&#10;g+Wa/wCbH8+jatFr0FNbuePJ0kQr6sVIp6eZo1/YggjjjmCNV+OmB/fJQCMrdjqJYBQbmqWyxHtF&#10;KnPz/wBj/L0lYO57upFFmHNTBO7/AHyTQQPVt5ImjNj5ooZlNogNV5nX0EE/2re6Oi0IpTjT/B1S&#10;RtJx5dLyGurH8FdXpNQ6JXiFezo80MkkJqE8GPZAKiNWB/aVGEYYNq59kcqrqKJmvlx+XH8J+fnw&#10;6TE+Z6UkdSYoKp/4jj5MjUrQ18ePkJCPNEoNXTR07KCXKRrJwASboeDyhYA0opoKio/kfl6fPrWs&#10;LwPSWFeJav7qGUU1LVTzzh5afRSw1Fa3klSp8YLu6aVZApvcgH25ooukipGPnjh/q/4s6U16HjZe&#10;MpoFgyNVU0Ecc9H4GNBItTLBXU9StRQT00LWVwfSjKwGnVY/QAJWILaACKGv8sjrZA6NjhKHzQ0D&#10;rRilmgoFrPuEc1D0cdQR9zHCsbReqSNWhWJNbrZ0DFGt72QAMH/J/q9enEFc9c65IKaSpr46jQ1H&#10;SCeijV454oY2nCLOGRPMFkAHmSONW9A+tyDsCoC0wfX/AFH8unOkVVzLU1dV/D5kiiQLD4wUiyP3&#10;EzrJHNDJWF1hRltUMJIxIhJ5QsbbC0AFP83p6cf5f5dliTU9TcbXPXOhiatnlpKqYioNRHQVRghk&#10;EwWugUR+VJo1GpWLM6Hj6k+2ZEC+QI/b+z06UxsGPQo7YbwpW1VRj3po55aUwRyRBppMkxDed8dG&#10;fSWBVVCXW7OWJH0tbYcAZz+z8/Poxh+Ho/HSCNNVYsh/NTxeSnlgTGCmerkmmEjLLANWppNDzqwN&#10;vWV/SPYms/h69ctSOnVtuzDHLQxxxxTxySyvBbSkaSvLTCJQHT6K5jYqLX06R9SfYutFqo6JkFG/&#10;PoVWenjAhlqoSzwRk+CNovKW9DK0h4DJawUkH8gezIMi4PSg0pjqPW5LFw+Lz5KOH9zQDCyK0OlN&#10;BTzOFQsoAH0DWB4PtwuOtdILJ7y2/QJPLFG8zXLgVsdOss2kEa5GcquqT6oGYXHJA4PvTTKBjj06&#10;vcNPQLbp7jjoq1v4VC7xxKskkFPFA7PK4A8XikQEAcEP/r2f62STTDSfn0oWEkdEl7m3PuTd0jxN&#10;U1FJTPkVjqzNKJpplE4jEojH7cZSUx6mudVmAU/X2Cdyo8h/1efSyOJUFfPonO/aKm2HRZeeoSPI&#10;56daHyCpqQZIoa3UlWZvGqldDnUjEWIkQ249gjcYk+HhX049GMZATqu/M5CGTJzLDPV5FXMrrTTV&#10;CLkKuuWZpZJppWW7+IsdWoWYAN+PaKG2OirCh+XBRTy+3iOmGI1UArXqRQVKSeIV9IKkUrGGmkqa&#10;8IFoJIrUlBPTp6XkVbaARdwSWOq3vUluAP0zSvGg4muT/kPW9QIqRgdKOijo8hTQvQQzvPStDSVU&#10;j+RKmqFMfMsZL3Kwhf8AV2AUEjllPtoxNGSHIzmg4CuMfPq6kMK9KXHvlI6SsqIKf7ekM9XLBUCn&#10;xOml/i6DzVdAkgBkJJjjRWaSyqV/s6fbUsaFgCatT5/h9fl6/Pqw1DI6fVjrMfKJnqWx1OaSL9qo&#10;nqJ7qQPv4cNNR6QjsbXaUBbsqhQg9pyBkgef/FavM4/4vrwNDXp2dNBAqJzpqaiOSNftIKx6ahqG&#10;Mpq4GhAaXXKQrxlCFtp1Xuffh3ZpWnqaVPmKUxjh/qA2DVqnqRlqvGKZJaWeievMMUmOrq6GVSgp&#10;1anqa58Yq6Vj1kRxSobkKFJsPe41IFGBoPIftAr59KAyCv8Aqp0Xre1fTrM9dKs+Wgjp6FJDHCDU&#10;ZQVchUz1tKl1SOPxqJBYkjUL2t7PLOMnsWi1J/KnkPn0hmZdVa1/y9Fc3jVtUSQPHUSw+Fsg60hn&#10;mno54oGVp5WNgwMLOGikVrlBYDj2KbNQikGh4VNPP7PMH+R6KZ31Gg6TWApBLVQz1VXFR1VRVSrQ&#10;60STH2gdbwiR1Yo0pLSSVDGwQFdJvYqZW0ppAqABX1/1DgB656bjRSwb16PZ01tZ1osXULMgnqHL&#10;wtNTU9dUQvNkW/yuSIAy6Z0WM6A6FUaQhNRBIZubjXKR6fOnkMA/I1/YOhts8Sqgcef+fq13qamY&#10;U0cVFDSw0z0CtVRz0UtLUQI681UkkgAdonVdCW1KQLmwYkuY8SehfGQxAPR69o1UUdCra1Xw0hH3&#10;MUY0pFcLIUGnVGJGDvYEfp/F+WVbSufXp+SOpp0L1JlQ4/ZiSYMUWRyv7VVaPnWTyAnBsOPqb393&#10;LgDpOYqGnTtT5gvHJHTyyvbyROCsCuqAanLFwLRi48YP4F/rb3RGJNOtGEY1dZJMhFTQj9vwoEjD&#10;NKfMR5Pq88SDWxP9FNvpx7uaKKjrwirw6a58rrRvJIn2yqyTSmLQ4iZ9JXQgJ5F7cEji/PthjqNe&#10;r+CAKtjpPy5BwGbwwTP/AJxvtfJJE6oxemZQoDXAUfkn020+9U6oVXpNZGSaSQtrkiRp+KiIxfcL&#10;r/fjpRTRggsHYxxhtPBNx9PfgKmg61QDPSYrAqx1SyxiCUSxx1sfClkcNK6QuBo0hrkC9lAAube6&#10;sv7evax0gstIaep0s6lSqzwRyWEzaQZl81rnXG130gm4HFgPaKWEk9PLJQevQS5/KL9pXSzVQCxL&#10;GJlmQPRqlTKJHjpOCwK/pkLDiw9trCVYdbL1FKdAJls6k1TLK9JJAUq5aV3hnjhrI6Ga5npRDICs&#10;jC5sL3vf6A+9PCQcdOK2oV6edj1bg5KatSKKo+3eOmemnJVqeC6K+plsKxYSC55B0hQfd44wDUf6&#10;v9jpuY9tOrvfh1noMh17WRGaMzxxxzVUbOHkE00K6TcgkBowGc2tckj6+5f5OI8I19B1Dm/xH95k&#10;jz6HXfO4IMJtzKTSMsM8MbJSuRpLVAUBFWKMfgkcAXt/r+x4ZFSOvTdnCXmFeHVFHyj7aXOZgSnJ&#10;05FPBWUHlmrIYVZomZYZJC6iwSUyKFRmkBP6fUvsM3V68shUcB0MY1VFCKOqlt+7uNBTZilkyIoE&#10;NZGtYKujLedqan0yRUjoTHKvjdQjOoYlAb88XtwzHOei+/m8NaHouO59yUVTI4jlRoP4ZQweaaUx&#10;zQxFGMr1MM4V7s1oyP1KWup59m9tGVzw6B95J4j19OomwaOKrq6Gsqf4hVRUhppxihKGWniqVH7c&#10;08i3+3pyIZHGol2BU8k+ziBNcgHSIKC3Rztq4kpPWyzwRVfnRqaOZUNNAy1FJeGL7SdWigmiIGny&#10;AApwwHFxLBHQdG9ugToZsNjFx1HTvTzvNHqpUy1VUTRROtTNRpSxFYiXbUE8ZU05KodVlsSPZhGi&#10;qAelfTrkvFRTLDFHD5RSzUkmVSVKgLC0apiqiXJSjw06OpDMohMjEkadXPtw8R/q8j1vpKGsilai&#10;payqoHhWthEuReqR4qYrAymnp3qFCSRBF1KqaSBe7EgANSfF14GjVPSfyNS8bTRy5NpVdRJEn2re&#10;Zq2CsFRMkNLD/myyaEVPKfzfg+0VwRQg8OnAwOB0kPu6Oio8nPS0JSWq8OLpwkPiH2VdUGWSvWKQ&#10;XSNHaRFkA1kH82v7D8un8PTyU8ukRQZCGpaeqqIGkgnyBp6F3doUmpom8DTikALNJpVlOpbaVB+r&#10;e0dM061g9OtBWmpkxpgoZKmOKKWhpqV5I6iupw9SzxPUU66T4wRpkcqpVAoY3b3cLTPWyBp6dkkj&#10;qPFQ+aOGGnpMgy1NBXzxUtPFjYSVx0ERGhi4ktU+UgsvAva/u3TYp59M7CKnovIkUXhSNZ677Z3p&#10;EjozEoipoQUBiVrCKWQ/UgFAFe/tsj068CD1FqPE8qY6PFUlMKiOmp3qJZV10TzD7ujqLOI3dgql&#10;EMcmpG4YlbL7bZAxr17pNzVLReSaJZi5YS11PTTyx42ilo4z521BUAKxliFAYvIxFzYe6eGetfb/&#10;AKv5f6v8MGOWCkymKqKebHVMVeqMtbW1MkX3Bmj87qw4uFUkRlVHqsx596VdQJ6qzLWvr0NWz8zj&#10;WeOYzQtHTzz0M9MkTxhKiYnIRLJ4wW8pJDNGo5I+o49sSxmtPXrWtaZ6OTsWsElSsVPNSZOlhgWd&#10;6iiqTHJClOoNDTyUyEx+eP1nwhCpjv5Dc+9RoV+XRdO4D9Gp21UrNBSTwvQfcQo0axQyyxwvRSMZ&#10;k+41KVbyOpjk1XB4AIsCFcVOJ6Y1BlNOhRx06MIoQAX1OeaNPDRx1almdkjUr6ruImk+jWaxAHtT&#10;0z0qY6KkMhLOlOYVVXt5nqXEqhgkYAJLrpCsb3OogkD6+6qTQddfZPAJKitcq8QlY6RohmYjRTQv&#10;A4AUsTyCT+Tf3rrwYHpBZmjhMRnPnasqIRTwzKiLLZZWknq6QqLgqDIHDtcFvbkfxdUb4ugeyVNL&#10;oemk+3hpykUuRanniFXTjT5JVh8i6W8a6gYhybi5+nt5SNVT04Bj7Ogo+8hoJ/uWycSlTGDCut5G&#10;bIHxwmPSNRWELrClSCTb9N7OtIgFSenEOcdLSk3DhamGaKryirLXIkMcQjFREJ2lETwxu4uJoluz&#10;tp0R6SS3A9uLdQ4Fa9bZWbgKdO+RenhqJIk887Ux88tPK0lSKfGeDQk61EKsVA1I5lbVybsLC5dM&#10;g8uHTdOmiMRS0M1NJTvNShYxKriOPIRpEgl1VkkhYGTSE8JugJYaVP0GmcEde6b8lVY+jlp6SCZK&#10;KqQ2p6IRR1byTTnXLHLIig8AFyQLchGA1e0kkqUI8+nI1LfZ0FuayNNO6HwyJRo9RWU0FRpFRHTR&#10;p9tNDTFPpO0lgLiy8n8ey5mHRjGlBqPSU29sN96VbTSR1E0U1QBU6p1Z5ZKd9M0dOsYBYSxGJ3kS&#10;y31fngFl7fpbx92OnBImqjdWJ9I9M08UGHjgpKWGlpoo6aSARGaHwebytC9VIPJMWOq4kJUCwHsB&#10;X+5fUEqpr03OwBx1ZxsnadHhKWGGmp1idv8ANRIqgxrfWbaBp+puLD+n9Pabb7FQxlPn0kZgwyP2&#10;9DXjadEVHIdj+kNqBW//AB1LW/HNuPYtgMSgBem5fh6WNIo9LG/JLE24/pqN1HsyXhUdJyBSp6U8&#10;CqEBFvVyBcXPPAA/p+P9h7VR5YHpocepyWPpH4/UD/X+vtQSAKnrfXKzKbh7Em5Uf6r6Dj2mOakc&#10;Oq9S4gWBufUdH0W/I+t2/PHvQqDUderTp0hgNgVUlbkKRwdPHFj/ALH2+rVGePXtQ6mBCnGkAngc&#10;3Nvp7vx63qBx1KghdjwrNcX4A/ryP6+/FNfb1vp9pqU+klfV6f8AYc/Uj2phgHWunNKYkDjj/H/H&#10;8n2rWAEY691NSlNgNIHH+sD/AEI9uiEA9e6yrTfmx44vp03/ANe/u3h/Prdes60o/wASD+PSPr79&#10;4fz69XrJ4EH0XggE8WFx73oHWq9cWhA/sgf4n/eLH37QOt16jNDzcfn66hfkfX3XQevV699uDbg/&#10;m/Fr+9+H8+vV64NTA/Rb/wBLgn/jXv3h/Pr1esLU17AKfzq4/oL/AE9+8P59er1GemKjlfzx+f8A&#10;D6e9lB1VqEUPDqCaYknUPrf6jj/D22Uzp61o67Sgdz6lv+LAfj34w9eKr59TYsWbi8f14/2H4+vv&#10;YiXz612AdOKYsAXIF/8AYcA+7hFHWjw7eHWY0KKLAL/vA/wv72AK9aX4uor0ZI/T+f6/4f0Hu3V2&#10;+HrlFQA/qUf7b8fXn3rptfi6nR0kYI4uTc8WFuP8OPe+nG+HqYqKoPH4uPpb/U+9dNCnn1y9P5P1&#10;ABHA5+n5uP8AePfurLWuOHXQW/0t+V5sP9tYe99Xb4euRsB/Q/0v9LGx966a66vcrf8AxH45t/r8&#10;ce/de68bEc6f8P8AVf7G3+29+691y9NwBYcjg8Mf9b37r3XG11J/oR/vAt/xPv3Xuu7Agjgcnm34&#10;HPJ/23v3W28vs64kfTV9P9v9efp7914fCeoE5W5At9Pxz/jb/D6e/da6T1Xbn+pHP9eT/sfdX+Hp&#10;9eHSYrP68cj8aT9OBe4/33+9o5RU06q/SPyCJZgw5YEGwUahbkcey+YAA16bHp0HGYlQK8ZCALdg&#10;pNwCR6QTb/Yn2HLz4eqOutadAPurItTzhQULFghMfpOkpqYMtuAQQPr/AIfj2CtwdENeieZyrEeX&#10;QS5TPtFKSWRniUzJEZyyRhT67RfXlbAEc/W3sNXN2A1eNOi+aQg16YRvehUPJ54bOA0ME4AYEn0R&#10;l2W72Nwbi9zYi/Psubcx+3pKbsefTLXdgqimFnghmdQzap00G99OiwuH/AFvaWS+eTAx0mnvgopX&#10;pGV3aU1KhWrljZDJZZkUxJIunSjiVwwVrcM2kn+lvbsEM09BXHRU+6lTRuge3D3Hi4Zl8tUKm0pJ&#10;JkaaEJpIMizFQWTUQshEdw3P49iSz2hnYEdMR7ymrR0QruXe9Pu7NySLVVL05+58NNDCD93RlEgB&#10;gcOsbMWjKIUf6s7fi3uQrOBI4AtMjoZ7EwkbWop0RjteeOZ6fwRRgUlJ462nqaFJdLxzgpR6IzaL&#10;yMR/lWsJYH1D6haB5DqXdvHZn0HQSUNFEzO1P4RcJJGNM0yCedvJLT0pNxKoIVjrIUBbrrtf3ZhQ&#10;06N1VKVHThSY54aiqeWSqnnrI5GjmIows71bFQVkpTZDImlBDcgDk2/Fy1RUcR1ZVCig6eadzJTx&#10;4+B6vH0tFRy0VXUpPHQyzATCSOClmQfuEyHSzfp0m1/eqAChyT1vrLNVw0qzxU+TkZqGlhkrqCui&#10;jmqaf7kECmmr1CpIwBK3BJ0kNpJ97X7Kde651E8bpSwzLVtTUuK+5emrKh6arw9XMRqhpnY+MpGP&#10;SomNnB1WYjm/VH+E9J2oWZI46Oknnq8gaaWopxTUkKxjG1sZWuLfckRjSjsXlBJ1WCoth78aefSe&#10;nz646TP5o6uPxUjYmipYJKhKvwPQYyImhrZ8hpYxTWUFqZwVYhbjV7rVRkdaPDPTVFUUaeamMksW&#10;NxlqmGXFywT1lTVVNObpiAEKsEVrO0hBF1Z/UeL9UHSayctOKFI1n+4iMEstRPRhlqqVplEEFLTR&#10;tqQPIRple5KW9PHIt1RhQfLpLzPSR/dxpEMbVLHSmannZqj+F04USIsFSgYByql3iFyT6R9ffvPq&#10;i6KEn9np0nIpTI0kNBPR/c0+OmSgqamTmaCWpFbWGrjnUGJira0kCk2AC6be9keXl1ZdNOzqJLTG&#10;SJcbOTT4KSST+HigmQ1Ku6k1AkYfuslVKXUITxZW496p6cer44HA/wBX/FdMNRUGrSolylaaqmmn&#10;jpKOBfJT/ZSU1p6Skmo5gFU3PqZCGIC2a59600NFHTqkH4j/AKvTpjyixzVEqPkfsmkSqlqKkx1g&#10;1rVQXSnFMtpWCq5PijmGkkuGYj3bSKU621aUJ6QNfT0ceiz1FPBNDSTzSQq8lNNTU6BIp4qhlWRl&#10;mTRrKoz3vcm3u4BPDpLItP8AV/sD/V+wJURTTSS2TwmvmklaogSoWsdamUxIkyNdneRSxUXGpDYq&#10;LW9uLETxz0mJA8+jfdG7UMk9HVyL91JVS1eOzdAqQwoFiZIXqftbASzRLoIUDiRf8R7ej2/x5ACO&#10;Jx0W3ly0Z/TOOr5uh6I4jBojy1migtt4S01P5UlmUiapy8qsCbPoiBIFgVa319yBZ7CtvagFcnpG&#10;12Co1Hrh2tX1cvjxUGVhFY2Pqp1gp6kxKlMtWL1lVXAAKJFVf2ix1HhgB7FWy7GhBk0562L0rgHo&#10;teY3xRY7UtNLULj0pamgqKL7qHxZU1iB3mqYFCqpRlQyFvUoX0M1/Y5seVZbgr2cfl1s71EvaW+3&#10;opvanaeRr6IVCTFcVPjpMZXtr+0mWKStSV6uaIEQvDK0CRoArRM4LP8AqIEv8p8lvHRAlSQM04Z4&#10;9Bvfd9ghTxWagp0RfenZVLk8zWiilH2QrUq5MZUqKelo1hUaCaldEjvUaXEiQwoiiQnU1h7mzaOU&#10;FTumQcQaUoBT58SW8wBQA1r1BXMXOts8pED+vHH+Hos+a3K2blgampazxGoesq4Iz+1HHNMRVxRU&#10;igRzSyRCyswLKtxqJvYbw7dHbw+GgxkmgwPlgAEkfaaefUO3/MTbhcq8erjkcKivpWn2GuPLz0p2&#10;mqIamrydZXTw0JyMFRVCFFikpUx8b+ekijaAWXTIPE0fBBHPNz7bmhUkg9oNT8itainpxoR8ut2V&#10;2HleeY0LDhigGMD1qQcDz9Gx1KqWSrpYqpKOaJ5qKOkxkjQl/wDKZphUSVTVNRpdzGmoUp/UxJ8Y&#10;P4vHbK8dV/I/ma8f+Lpwz1W7vg9HC0LCgqODHJJ88cEIzWpHoHQYxaupzdLJSVOYysEtFVRVdMwp&#10;MjHSUkCDI1JpnYQFmWxhjVWkJBLWI5NIrVSGopLY4YNPxGhxX0A48T0STSGSZ45KvIM1GCAoFSAD&#10;Q1FAKVJOTXHUt6KrlMf2lAIoZJInxdTVywrT5YU6N91W0orQEjlMTl38qyaBwEP1CxbfiEAGRpJp&#10;RsZ+YNOJOPkR008sjlSiVFMZAr/SAbGRxBJ0/IjGTG4Sa9KIIxNUUVRWYuix+MjhkqslWiE1iCuy&#10;IY0rxlXHkAlF0VgFS9yrhgC6QhJ01UBRQk+QJqVJ9eAyeHAII42mYF1FakADuqwFTVqU05oeOFKg&#10;cT0+wYCeBa6mmr6CaJ/DlqyXEwxZNvCZxGaOnEqWkKzhUJLCNURtHk5Hs6tYQUKEjuNTiuBTHcCD&#10;nANPhAAFc9IZ4ZY3bUVIC6iVFfMjgKHjQsK0BqakAjpTxUuUyNNUasdSUMkNbIuPpW8lNW0cskIh&#10;rquMUwjRIZS12ErqQRwh4JMgKPniCaZ/acYAOMEj7OmFguZbeqKsfDSMoUwATwXBpU/ZgHAE3D7e&#10;r46Wd6LJPNpaKCpjAlpcZVM1Yaarp6SrlVZo2kBMcksKAXDC51i3jQEp/wAVU+ec1PywPlXq1vZz&#10;xwEwSnBKkcFIDZVWpUfJgvlSvCi1xVJLNkkx+PxuGp6pllxeTxcFR4JMdVVzfbPkUoZAoZDGgAdp&#10;P0sLC59ptAJ0geRHngnFf9RP+UmkBbWI4EjUjDKpoQxzUACh4ClSDTh5jr//1dreSWnjNpHRQeQp&#10;jNkH6vVxc8n9P4/B93T4ukHDh1EqKuGJgzkgG41FUVpDp5LA6f8AAi3+9+3umy46ZpK2FLJrRtAc&#10;uwQMpQiwux/sm/6eT9T9PejkUPWtfqOmiWuhRJC7JJqUxMws0JQ/RgyDgG9r/T8j6e/YGOveIvUC&#10;WvieIMzFSgVfSvkDJbVEoYr9Pze3vfXg6nI6Ypa+MK50xEmAXcF2/dDWQ2FrG/6r/m3v1R1vWOml&#10;6xJDpGlLqZZIyFjexF1kc8goSLEqP9cWuffut1B6iB4ZWOgU4YqzlhovNaSxFzaxA+gYXvc/T37r&#10;ZFcHqSGQOHKk/QBl9dowhH74ALWb1DWQLc2/r791oKBkdOcCKsb21hTGsYjVFlTUx1tGCtrgE86r&#10;nV7snxDpodOdPIgSFmlYK5BIRVNzGwVgFAvcG3N7H26/wnqy8eneFkAdVjW6tfWfQJbEFtSuAfp6&#10;rAngC3Ptt+PTg65Sxq6XKOCI3K6FBRxILMQzLwbXt+fdCaCvXukdlMGs2lY6f7c+TyKUIF4ihJUS&#10;EXPIIZWFifaGfAz1dMsB0jqughhDBIY4WFzYkhY0dzxLqvqHBJUj1fS1vaKoPDpSqgYHTaYIIneo&#10;RHQyx+YySEJD9svolihRgQrNwNJFxewAt71TpzprqqaJhGlJTyBCGiLKQWQg65KdLDXGb6iQQFPH&#10;4sPdCKHpxCOB6YzTRxRyS1SAoCzIxdCSkbELEVIOkNpBItyw/p703DpzFPl0qtl9T7j39Oft46ik&#10;xTTCWbKVBvTpp5U0aOLsf9YW5tx9PZrZbW8q65e0f4eii63KNG8OAam9fIdHp626K2rsmGOppsfF&#10;UZEhTU5WqRZqucj9LlmWw4NyF49n6JFbpoUU6JjCZn8W4NT5A9DmjU1JHohX1gH9QF/TyQTYfX/W&#10;9+KljU8OlBIC0A6b6nJFRqaUAc8KoYn882/p9PbqQAmnTDSDh0nJ8i8rFlIItpuPUP8ADUbfX2sS&#10;FQKHpK8hJx5dRXqSXjDsra7lRcNf+oNhxf8AwPu4UKMdVVyWA6kuVjI4Gk/qFz9bfm39P6e99Okg&#10;Cp6bqmqLGRbtdeLRqCxQEHm/N/8AjfuwFOmWkJwMdMLTjy6pOQWuWLkkWHpFrHj+ot7UBTp0jj0n&#10;1evDrtJfMxljS6rxzYuwJuCbgfgce9NHpGePWlNTjp4jp4Y43km4X0sFBIcC3+6ybf7x7YNTgdPK&#10;q8T0j83uPSz0ePkWaSMgs0CByv8AS4t+P945N/a+3tie5+kk9wVOmLoL8nl6OjlqshWuqM7RqRUx&#10;anAayoEcA3JupUjVc2+hB9nkVs0ihEHRLPJElZJfPoOMjVV+9M7RYzHM1LhIpnqK6Ua42qFUWTxz&#10;Reixa4YNcj6m3s3ijjsIGkky1MfLoklL384jj7UHHoRVodv7PgEdBBG1Q6Eh4VVpU1NwDJ9dK8gH&#10;+nP1sAU6p7x6yfDXo6EVtYRnRlqdADluzpsfmJJK4RrBGs9Wsz3WWohQkDQEufIo4YfT6D2J4dmS&#10;SABeJ6Dj7vpmOo049R9qYTL9wZCnzeWpWpdrUNZJWUI0tC05VdLyNKuliSRc24F7fUWDF3cQ7RGY&#10;Y/7Q46etbeTd5RNL/ZDrP8pvmD118PurMhuTJeSvqMdTPDjMDjFL12SrFj1injdEbSoDankIAABu&#10;fz7Co26W/mM8vDoVzX8NlGIIDQgfy61cd4/Ij5K/zK9zZbb2UxNNsXreWVlpcbjairH3EMVWJpKf&#10;MVjTqfNIisBojA4Pp08ex3y5sGGa4po+Yp+XUf7neTXFxRGLN/IfZ0JXxj6S6/6E7LOKr9u0lZk4&#10;q6Ceiq6yc1q10GPqDUI8jSgXqUkEkalkSzoVUWuSP7K0trGF0tgFLD4vUfs4/s6KWVgRJP3EH9nW&#10;xZ1N8jcVka2mlpqnH0kOKjpqP7aaaKRQ8kfrSoQDyqRzZm/JJJtb3Gu+bGzI7DJYk16Ge273R11G&#10;mny/Lqyva258PvHDRzI1PIHVQ8dgLFzq0kD63BH1/wAP6+4hu7SaznoQepIs7y2voQcV6g786n2j&#10;vvAjG7gw2Oy9LCyTQJW0tPVJBOjB1lRZUIutgP8AW4PutvuE0ElUOD0nv9h2/cIgs0YOn5dV7d7/&#10;AMvz47dr772ZnN29bbXylbQVscn3LYqmilElHpkoXqo4UAmVHUGx+n0+h9iK23cGB2lRWI9RnoI3&#10;/J1gbiLwQUU8RWlfl0T/APmG/wAq3Ab+osXvzorfmW6E3f8AeU0e65drmriwW44KRFkx9dPiMdJE&#10;sVTTzRqRNEAbXvwLCu0+Fud2Y5O0twP+f/J0n3zlb6SJZNuAFMFT5fZ/qzx6pa7n+I/8wxIUrIvl&#10;FlNyZbZuPWTbe4Wq85jqnIqCBJFFXUrlmmkRAXScFmcC7k+r3JlpyKt3ESlxQ+Q4fz8v8/QGuDuN&#10;oay22oeZLV/YDT+R6K9szrP+ZBmsRuXekvdnY8WYoWaGtw7bwzf3mWqEJgDV1LWyLSTsyqQsUbzy&#10;2sGH9Tiz9s5gv6soDeQJ/wAJOPs4/Z0kTdJpwdEGkLxr/kFK/tp+fQVbS6g+d+4t10k9H2PvTHNl&#10;Mk5qvNuWogxknjHilmixYPgdbHxszRIVY20j2cJ7f7lbkO09F+bYp9nD/Vw6Rm7Wf9GOEE/YK/mf&#10;T8z1YRnP5c3yh2W+L3VsPu7OaasQVGVw6ZbJ070rtSB52mgrGdlfWTd0RW0E/pFvaZeXLeS6Kx3R&#10;x5HhT14nifs6pc2+7wQgPbBq+Y4j86Dy6ZMB8gf5jPxDxEW4extvTdkddieRlrqKtlrI6Whp5fG8&#10;lfT0ytNBpUcPKxB+rcclq9tb3bUpPEs8YNCRQkD1p6U6pYbnc2gPc0VfI1yfSp/yE4zjh1b38avn&#10;V1D8mcHFHt/K4+mzbQ2zu1MlNHTzidotLpqlH0XS17f1uPdobGKalxYmtKY8wPSnQms9/guUEF4u&#10;luHyb7PXpi7q65qsnDBVdcZOopqiVvJT0EyLFT0zyE1FRTxPKojuANMQbhSRYcg+xjtN0Ih/jKg0&#10;9eineNoaQVsakE+Xl8umnrWm3T15iZJspia2rrAIZquog000dfMy2p55Czemx1RzGQo1lU24JOtz&#10;NveOAtOmdvjnsYf1EqekZl947t3pumBKbHGJlqIDVVMIj8FCWqeKHGV0YRZwxA841ONYuzBVv7pH&#10;Db28Hpj/AFeQ/wBX7AklmuLu4AVaU+XQr7j6W3VvWgpk/jubxEhgZmpw1ZLrfUDUS/b477YDUQus&#10;RtIttXD3sA8b2BHKinR/+5bu4QMSVHp0jdndF7K6izs258xuGlp6qClOmprMcKCneeTUjTxmQtZh&#10;qYKUC6WIZuSLK1mknTTCKg+n+r9vV4tkgsv8Zu5MDIFeio/Lv+Y5Dhpcd1P0xmazObnqakYqbO42&#10;OUw+OrgVUXWqPEZDITGkRIKm7E8coPooIJcgNI3kOA6LN13iSRTBCQqgeXE9LH4m/HqhosRi989o&#10;0aZ3e+ZmbJVmTratqqUSx1DNh6eWmmvolaJyQw9LBORYgBRIiWiUFC5GT0l2+18R/qpSSM0Hz6vj&#10;+M/W0MWK/vVlYnCzI7Y+EoBS08J1RVMdMjLcFnHLA/TgC3uK+at4eST6aM58+pW5c27xE+rnFPTr&#10;H3z1lSdrxSY6pk048RNG8Khi06t6EhVQVICjUNQYf1H19+5dvlsAC4qT/l6Z5i2cbt2hqU/yZ6rU&#10;yfxtp9hSz5OjdhTGY0tHBLKCqx2eEPkoog0k62vdVIQfVvoT7k6y3C3uSAuCOgE+yyWbFmzToH9n&#10;7LyPaO/RhaVVpqDaKUsgqzF9xT1E8beZKZUUGFXeS7l7hTCqqLm6+zO9litYvFPp0wlq93MqjyPV&#10;vWMyJ2biBhMNE4eKghMiIhaU1LoBFcED+0zesm3HAsB7i+5jF/OZ5OGo9SBbzGxgEKDNOnPHZepn&#10;pRFWTS1daIz9wxIQawms6mkUaj9ASOLn22bdVaqig8unluC61c1Y/wAum3GY+PMVU7TJCainkVnK&#10;sqRyQxg3porrYAAmy2P+8e1s0zW6AevSHwUmlJcV6EaBqSlhiSlpzA6BhHEzDSG0kFXB1ciwIIv/&#10;ALD2SOWdiWOD0aRhEXSop0jsvSVZyN4A7kzASyR+pCFh1ySnxjjUnGkkAn6i3sygeIJnounRg+Ok&#10;89LJRP8AdLJLBHMPOo8q+OVIozpVmANrEBVuCo/qD7WB1lXw6DHSIoUJc9P+MrjVSxsyoh0STwyB&#10;tZdnQopYyg2ug13IYi/1F/aSeIRj+XSmCTUQ3DpXyVEb0kEWtSJkUpr9M1Wqyak/Spvb6W+n0J49&#10;lXh0kLAdGTOGQKTjpRYeaXxkARwfuElbgSK5/sNpsPob8C3PssuwNdelluTSnT2tOs00MSNC45Ct&#10;Cl5dRbkta/8Agbf4+0ZNFPSoLqIHS5q4hURwLe5CrrYKObGyvzcD6c+ytTRj0YMoKgdIjPiJSv3J&#10;BWYVEZkQEFVjFtQNiQDwQR/U+1tua4HHpHMNOOgHroRPLU1pempEH3AK1GpHhV00JS08QBvrPpLm&#10;xNjYfX2eIdIVTk9FgTU5I4dVPfLLfFftzMz0NNMYtFOZaGXIFtdUzQkzU8Nag9HlgkbyAAFmVArA&#10;39jPa7dDGJaZ6Ldwm8H4OHn1C+NuEfO4LOQViiWnrpXzPhQR1MktfWIor46msUXL6SHs3C29AF+D&#10;/wCojgUahx69aFJVOsVqOkfuHC1UvVe/9rUdPVRzYDIVdSjU+lqX+GS1rVNPQRppGnRIoWQ8kqL3&#10;9Puk9GQuhpUV/ZnqqadOk4p0TnuXsuLf/wAVt/YLKtRmtx2Ho4aipmjeo0xrlw9ZTxqwtGsgsiXX&#10;9tlvf2Uyyma0YscgZ/b0e2S6SmnhUf6uH+r+Z1M/kpG8fY51CZQaOmdjWSJNKZEgWAl2ReQwVG55&#10;55/NoS5hXTuLfl/s/wCTqdeTj2pX19K+f+x0gtmB0nUGQJKZyYpkKyHQt0lkH40AXD3PC3P49he7&#10;Wox1nP7ViWKSMatLkgq4o2ACHYDhpAqGr8KVYcOhaywppEphJG5MzlVqo1E8FMHjYAxqTyXZU8mr&#10;6KQRyLksavhNT5f4epN97bS2veSnBBLAqwkFGjUZBAqSSXoC1fKhB41tY+K+EpRtDHqfMywV8ANX&#10;T66dTPPjDJWUMCSW1yeNFlkU3t5QwAC+4s3563RJ/Z8vWv8Aq4dYfbPAsNjp40PHIoSMj/AT9vVo&#10;eCqpaWGmM1KKHESCljqKeWejjheqaRPsIo6nVpcNKG9ZXg3W4DD2HGXV9vRsKt8XDodaTNmqwsVV&#10;UVdQJzWVcdbCxEEkdHrASqRWAQpbxqQRdSb3IX2USppcg9KdKqMdOX8Ryc9Ek0UqU8cULUzRwyxR&#10;5CBZ20n7BmB1PIjEmUixBB/p7ZIH59e6TcuQ8k1FNSwJelqykVxJLVrEto/8rL6mMXish4uSR7qw&#10;Gk9Pg4qOkhkstDPHV1EVYTDURSLMfM1PUy01fkFpKiokoYFbyoVBUxnS8ZU/nj3pYs4/1Y6cqvBf&#10;Pj0HVbk4FfMVkEkqTVdXUTuzGaogmkFN9lQJTiJkMcZULE4DHSwXWQvtUkYqB6D/AGf8PV27e7/V&#10;6D+XXqHctVFSROJcTdfHPXwtUV1KlLGwCmSLXGJZgoGltEri4tySPajwxqxj9nTLUp5fz6FfCbg8&#10;aVEtNI0F2Y03hiZIaSjqqcVGQozFIWAqY4XZ1BPrUBV0nj2rjoBQ+XRZOoNSOHl0cjGZqPcu0fuo&#10;/toWo5oIRIRFJDDNLGiF0hYMroXCyMxBFlYAi9/asNqSh6KtBjkqei7b4opaJoaX7L7hHrJzXBvT&#10;TSVcpKipea/JjBGiG9tSi1gB7oAB0vShGekjtuSb7iqWOQRxoQ6o90+5pnl0RGOWX9SF2ZBEqgoe&#10;bgDm3V2CjA49CvDPDS4yuSpgEdTS/cQS1bnUbyRCPX9rCCzSI0gRCF9RN+St/eum6Zr0lKaodshW&#10;raankovuGgilhmqFqU+3GtQageaQi0iWWFTGn7hazD3dPi6sykCvSHnhVK+b7r7aox0cfjoa3yzV&#10;NRNNTwEpPQJSEmGFY7RoZLsH1MrIRya24qB/q8umn8ug1ztNNFgaOJGejEcM1TDKV+8KU8czzZCK&#10;qh0qpeKRjEs4ZiFVyLk3B5aqCwJ6L5DjPVWfaxSq7ToEr6eGjo4qmnmeDET/AHJesiDtUjGzem0c&#10;XrE4NxeRAVI9ieIBIzToIbgQbwV/1fZ/gP29P1a1Q9RQVxx32kqyRxmWHSuNrKCrAgVcfUyjmONh&#10;BYlQvK2/p7T4008+lZBNCBp+z0OMcfz6ybvp56dYVmip6qePTRS5SqrJJ8mED/dzUvjpwsbOgKBp&#10;v7Si31PvS0Y06elUjA+ytc/sp/P/AFEO+0o6POddRVokrKqupZZ1hm861FEY62p+0adJY1BaoBIh&#10;ESqt1W4uBqCqyfw7gjyPW2CtHrzj/L/l6r93aEpmkWOUeS86yGmBjkinjjQpEaSULpaxFlWRhc/p&#10;DA+z2KhpT16KL3Stc0OM/wCx0FWD7Ardo7ioMlRSeIU1QJ2LLHKjzIumOolilQqQAW0hr2B459qZ&#10;kWRKNwp0HRuDQzakyP8AV8urWPih3HV90dibG66oqGjFTlJqigKQfxBo6URQh6aCkMTXp0XSWdnS&#10;T9RYWFz7Cm8W4hiYniaU/Po82jcHvL5Y14AfbgZ+wefl1c92FtbK9WZHD0lKZf4bVNRU09OHiqqL&#10;ETwR+aeppK+QXFJHIJQplUavKw0m3AQ8Mg93/F9SDBKrCq8K8PTpwxW7qLJxTU9Swr6LJyYsU8dV&#10;G8D1fgqRIaWVk50P+2da2OgSEXH08Fp0t0VBPQmbjxWOy8EUeMhpZ6upijkloayKP/ctGZBGj3iY&#10;MuqGwuSAQqPYk39+JoK9UXUPi/1fy/1fyAT7y66ydAiyH7J4q6OnlnRhTymGKmhaCGBcpMugSJKw&#10;dC7DyEstiEHuyaXx1fjjoqW6oEoMnBFXSTxVVHSU1VNN4ZpP4dLPqRY54Fs5EoAdFpnZOHP6LX2y&#10;6cDpmQUOcU/P/V+XQeslLUU4INXV1cmSCHHvU1VTUwSS20pT6VSnh1qiK0RkQxqzISP0+656p20I&#10;Gc8Kn/V9p/LoPsxR1i1tPJ5qlsnWTGOrWpaWkWqx0QZII63yxyO7CSwWMIpKjQWGke9Vx5U8vt6r&#10;TuFSan1xUeVfX0+zHl0kzk8g7Vc+Rlm0w1KVFPPU6KVZ8lTuYoXjjgH7UTwAI5OpdS2uAb+9Y/D/&#10;AKv9R63V86+GOPqDTHoCP8vSgXNwtlfLJFT0EggolPrkpKTH5OF9MqijkFo2nj+oN2CrIxPIPvwq&#10;B1fxCr6hjh+R/wAlf5fn0OGH7Fd5Hx7fbrV+Fa6bKOBJNV06QejEwx1KhDrYBFlB4uATqNvevipX&#10;oyF8xGg/Fx/zf8X0b3pPuw0tbS4LN10S08lOaOCkiSWCrfLzMruGnkBWGKKG8g8TBQb3uBf2jvNu&#10;WdCyDP8Ak61bSs8pDHy/n6dHbaFaqKWuhAfHSrTzQQRx1H8PgqqmPTTySVqgmS0DRzSaRZnv9V9h&#10;4xaWKsKEeXp0ZatKCnTfXJVJVrDSR1rS09PCZ5RDDW0MTqPHFBOkBKJJceQIoZlIDaSH42EUGo6d&#10;XIBPTjiVE0zsKirq43mWf74D7ZjTFRcVJZSaeNOUCSKS6FmOkW926ZlpXPSa3WKktPKVpXoaWV55&#10;3vHFU0lPMRGjrVgtAaaYESxwg6jcLyffurw0z0Du4spOlB95NJSSGDzRw1VaoinNm9IRpk1GfSgj&#10;DMpX1BhxybKCTQdOMKg+Q6Jt2HWFRNVQRRQ1eXWFDHIiNHFFVI1K9NUr9JFlAVPOPo4IPqa3tfGA&#10;Wz5dMlV0k8a4/wAn+o9F0zsa09JHGAGp2oaxKSS800a5qkIWRa+qsrsFk/ajkCtxcXsfapFoR68T&#10;9nRfOoC1HDy9Kjz/AMnQQ1cMFRVQxxUfiraKSG6ypJUCSuiBp6nJQQN+7N5FdmXjSWcnTZPZlEKV&#10;rw/yen7f8HRY4VTgUKkfOpA448v8/SHrqSKnqqtaCnBkkrKuSnjhTHmpoI5IjSW8st1MiyysySIo&#10;IRSCCRwZxgkUPp0hlKqe0cScUGPLifmcU4ddYbBRVVfBIKHQZYlR18doJ6WgbyVNXLVXVLs2rVWE&#10;MQwXTGpLH26SRn0/1f6v8PScINVafl8hkn/OfXy6Nd1vjhicPlIIKyWKulxZochCJ00Gsra8PNXz&#10;QvGkflkTQgmBaMLoYcsSEk1GcMOmhRaqMf8AF1J/Ph8+l/EaWjatzjUVZh6Kko6Z2pXMGP8A4VFd&#10;o9MlObrIkcut3dSxdAGFi3uqLqYL69bDBQSeA8vT59FemycWYr6/MVcdekE0+aloqt5Y4VqJchGM&#10;WIhIgLytCwcGVQAFCH63uKLddCaeiSR9bl86eIPAHy6fMSYdcLqgcYSCllo3lv5qQSS+OnSlrEHj&#10;eNJAhMjKxI1AfX2s8unoyCR8h0vcdR1ldWqscmrywm0kjGsSJ6oaxSsYkJV4W5Lj6BlDra/vXSlT&#10;TqdPt6praynxMkvklr45qj7ydUiqRPEh/iUH8QiLIUlpo9Cw6vIJAWtGACd9eoCaE0r/AKj/AC6L&#10;9vPtuPYmdopcNLDRQVJqMvTY6JLxRVlSfHiquqdryPriV4yDwrarcDltlL4Hl0jmuvCcMmF9PSvD&#10;/N+XRydg75TIwK2SX7XyUmNyFblFpBX0dTg6zxVH2kddGpmkaad41lhjjW6AkkkEBLQLgdLNYK/z&#10;r5fkfPPQsVk8wiq6WXJfZxJXUk8v2Uk1FVs08JqjLWs/ErT6ghiiXSI9N1ub+1A4Dpl5CMKem6VY&#10;qitlx0mOnqq2riw8sQkLEVbSsStb9pNbTKmtrpZVUBLix92AJNOmC6hTX9vVhPxh6c2/lzFvjc6U&#10;00MMIgw2OhkU41KBKt6JTVSlTrqpAXKCTlQAf7QImXkrlZFiF9dLVm+EHqH+c97neY20LUUf5+rE&#10;H7A2pgKSnhx9PQRfYmJ44lhNP/lIIWJqWKEXNrBWU8gAWUgj3JbbYaVdqCn5Af6sdRJeGBe+ThX9&#10;vSLynyQ/htYqPnKWnJmslI9VSkUGhDLNTx0tSsUmr86FKWvfk8e0Rs7BRoK56QC9gJqh6bKD5obC&#10;x1SDX7pxXnUTBiJXmigEpKk1FXErx67g28buyC4PN/ZRfWKSLot1qB1pt3EBxnoxfV3zi6lyUlDB&#10;HvCkkjqRG0dYNUdBPoPj1QSzgFlDcN6Qf6839gncNruR3hMft6esuaYg2lwf2dHpxvZeEzVIKnH5&#10;GjqojGreSlqYqi/lGpARFcgi9yp+nsiELIaMCPy6FkG8Ws6BgQPt/wA3S025vOGobwSNDq/pc+S9&#10;jpv9Pr7ZmhUfB0vt7qJsAg16WdXURVkB0MgYraxJK2tYBvr/AK/tilOlc0etKr0GT5BqCuMM8IVW&#10;/SRY6gGGm3H44/3n/YrB8J+XRR43hSaSOlQuThkQLrZWsT9LKv5Hq9tFO6vl0tJUjPTtjMwYpNDS&#10;K+o2UAW4Kj/ez/xX23IlMgY68kmk46EGkrI50Gq2qwUEMPoPxz7TulelytUDrLLSpMpUgPc8A2X6&#10;/iw+vuuQM5HVznpH5bbcFXGySQh1Y88A8f8AGz7o0asKjrdSvDoJMttRqOYlAXh/Uqst1AU6/Gx/&#10;IuTx7Stb0PSuO7ZcHh0x/wALEhDEc+m0egLqP4Df0t+P8PbRhpx4dPi5Yio6xth1Ja4DsW518sdA&#10;sFXUDexH154918JOrfUt1wbFNY+V0LKHYECJR9eY1sPz/W31/wBt794K/l/q8+tePU16jnEKPraz&#10;MxKBSxUhf1EAW1f42HHvwgQmg6v9SaUHXRxSMSywIAxQXZGBkvwGRD/xJHvZtvl1r6l/XrKMUVI0&#10;qrcqqtItiZF4AQEXF/6hre7CDT5daNweBPWZcYQSfGxIUhyVRk1A3IF/qT/Ue9iL5dU8T59ZYsaf&#10;qsXAsSDYAEj1NGACeOPx7cEZp1UvXqQMZJdWbUX4DKos8gvexVQQR9L8Xt9fdhET59NmYDz65JiW&#10;JJtfy3YgCPWEP1ANh9P8R/sT7t4Pzr1ozDrpsOSdOiMXsAAmlwQbBQR9Afyfr794P29a8cdZBiF9&#10;Xp1M1rji3H6GZdIA0/6oG/8AX3YQDr3jV+zrl/B/SCVu35ZdDEt9ebj6/wBT/sPe/AHXvFX1/wAP&#10;Xv4VcICTZWuAgtoa3qHA+pF/fvAHWjKtONeuxilutwxuLMw0htN/owT6/wCw/wB792EVMDrQlXrm&#10;MTGzBlT1Xb6AKGNrn0n63+n+x978P59b8VeuX8KjT9MY0sQo/b0kkf2NViRz/gQfp+ffvD+fWvFX&#10;rzYtVJYoGIFlXQtm1fUhvoLf4W5/Hv3hg8eveKvXIYpf6arIQ2tB6QxuRYAAf64B9+8JBw614o8h&#10;10MSgBKoABfjSgU2NwSLf8QP+K70DqyyBjTrl/CFBssR1EG76QC2r8hrC1voBYf8QPaB1evXjiLP&#10;YqoDFSV0qrAA6dJt9Qfz794Y63qPXMYcaW/a0AJ6dXAUXt9BY/7ze3v3hjr2onr38HBAULxouDoO&#10;kEHgeM24/oWN/wDe/e9A61Xrn/CF51FiQAC4b1E/1AsAtvoOfp/X37QvXuuQxRJ0ERuxuQSighR9&#10;G4sD/rj37QvXqgZPDrl/CVu3piYuw9RBF/TbhTe3+2/1+PftC9b1IcDj1k/gyrr0Lpte9iAOByxU&#10;g39+0L1WtOPXL+FWAJC8WdTYKbhf7QCn6D8+/aF61qX165jFfpVlD6D6dVrj+0QR9D/sPe9K9eLr&#10;69cWxK2VhGrFv1MWcsU1DSFJAB/ppAB9+0j0614ievXjigBrsw4ayWGkX/1SkA3/AKC5960L17xF&#10;9euRxKn+wwDWJPpuOLABbcC/1sx970r17xF9euIxahQSi2UCzBRdiT/tYHI+o/PvdB1oyL17+Fr6&#10;gI0Nza7DQxIIv+rj+tz9ffuvCVeuX8NA08AWDcqLoAfqCFA/3r/Hn6e9aR6db8RfXrr+HR31aVJ4&#10;P1Ci17Egn6/7EX/w9+0r1oyL1yGNAt6OeCdZS3PAK2X/AIg/8R79QenXvFXrr+GjgiMDizG0WrUT&#10;exIsP9gP9gPfqD06ur1yOujQIFAIW3A40jST6dXIJ/3i/v2lfTqxfGevfw4t+BdtOgXRQSv6gz24&#10;J/1x71oX06r4i1FOumx6W1FI7/rBAUEgcNe4JNuOT79oXrfiD1HWBscn0VE51BfwCWsfR+Pp9fev&#10;DXqvjAefXf2MZLWijAS5/Fwx4K/QX/r794a9e8ZeuP2KhmvGCbI+k2BUj9P45/4KffvDXrXjjrkK&#10;FeFW4INwoCCzgEkKlv8Abj/eT794a9eEwrnrv7AAICiEhQABFZUbVyVt/X88nn37w162ZRSo6ypR&#10;j66bg6TZxyy/TSw+gH9B/Xn3oxrxHVlk1Co6zCiAuCpKElRdSL6f1Ej8c8D3oxA4r14SitPPrn9p&#10;9BpsW/sixCkDhhqBP+2HuvgDq2unHrv7IfqdvySToNifwS1r3vb3rwOveIp4dcTSqB/usFrn06tK&#10;Fv7VjwD+eLe6yLpWnW9Xn1inoVZhpUlSAFXSLCS3JTjVa/8AvvwEcihhXj17X8umuehARg8SK2n0&#10;i+sgqb6dP+9/4eyue3Drwz1R5KYB6T1Tj1fgRp6gGcMoAax59TA2APIH+2PsJ3+2tKcinWvGAHGv&#10;SYrsdAoAMaOsZtGVQByPpqKcAG54JF7WF/YSvdnhBytacOmXkLY6S+RpQpVCAgjF2UhXXWeRZrH0&#10;n6/Tj2F9ysIk7QKU6Z1Zp0iq9Qo0xaiUQyMVKHUWYkBrixsLfn6fTn6gm9iRR2dW6RVbPHGY7eN4&#10;4wXQrpEJkI/cA0g3YcWBHHJ/PsL3TKuPLy690k6+tEalkkjWMyEPIAFminT1j9p1/W63YtYLf1Nf&#10;2QzIKaj16vl0noswyssbFEeOT7jXNIqwyaj+1LHYAghgC2gEE/7b2WmZKlerKtSK8D1GEsba1SRa&#10;lYiwMtHIihEk/dsjWDMCDcqTxpsBa3tqqsdIIPSkCgp1DmnfXIzzExTGSVJIr2NRxDFHzwBYarj6&#10;391qFyfLrXn0mclklaSUsY/IQ9I6ggM00T65hcKQAjEsSfrpt9foR3k6kkDqy8ekVWMZJ2icyOYZ&#10;AQZlVYGEQtEFb6/TlpObD/bkmJ1E08umJfLpveKmqIJvupVldvFUTpGohSjQNZnkqhcuGYaSxubi&#10;4A9tdMmlM9M9NjBDUNJVI6xTOVqXiijYTVNz4VliN0Dgtx4yGYfW6nnQ446bX4sdDNteiAFP5vA8&#10;2lIAWQopSmvaoXWB60GiL9y51Djk+zvZYlaYAeZ6elFdIHoOhoxmM/yaHyB5kQReN7K5Sw/Uzg6n&#10;CtZnuBxYfX3JdtttUBYdbCHTUdLCmxhIjRUUT3XUzISqh/7bE3AB/wB18fi3s7TbK4Az1XqV/DWK&#10;jgMiMCsjLp1tE3rZwn6VAuNP+HtwbQ1DqWvXuk3mMQskVQ8cQSWMPpLJw2oAxgaQRyuqxt9bg+w5&#10;vu0gQM4XI6W2wq1F9ekmm3k1rHJSwupKnUFDu00jfuTSRxizX5On6FePx7AgsW1UI6NFi056V1Pi&#10;5YUMS3EILskraZI/IiWsSoBUD0hSbAAfX35rV68OlsLBRQ8enilpCrxhoQqosccgVArCRBq/yaXh&#10;hck6jzb8G49++mOtQwxj9terymq9LvE0oAUMshLKyMos7B0kEuuw5FwApvzwPYq2qEDCgknotkNH&#10;BPz6VywFlUBgzqdbKNIsXY6UEh/N739imG0dwNGaeXn0nZlrjqesESNwovrEb2Hos41BDf8AI+l/&#10;Yhgs4o2qBwwemepYgVBGzMGjBLDRGHYufq35BAIAUAexXbRKiAA9o8v9Xl0zxPUSoibQQieL9t1B&#10;NgP1fmwJ5N9JFvahomcUQdaagyek1W0bushPp1q6pdbaW0jU6hQGW34P4/J59pxYsxqRTpp2U/b1&#10;CSgSNSGRdYAVCS9oyFupBW1+Lktb8fX2uhsVUaaZHn0yRUU6CjtHIjFYuoRJo/L6Y2PpBtUR+ISy&#10;Rn9QXnkcfX8W9nNptolNKdILp/Dz6daz3z87ayFXuEYaOvkpXw+TahlmkdauGty7T6aoTU8QBAis&#10;PFLpsImYldR95Be3myLa23jMKV6CNxIJpyvkc9VVTVklaipR5GioKOlyklQ91dJI6mGls9FA01jV&#10;wu0ugyWIKuwJuBaWWUfgIFD/AKs+fStYk0Dzx0A2+MrW6p6SuWojx1PmppHSIxQyVD1B1BUh50GB&#10;18he1gsht7KJ2NTqNBX9vTiRhPh4/wCD/Vw/LoGY4qGfICpoPLBCahnZ3iF6BzIXE80xF5dfqjMK&#10;ggj/AABslAU9y9KASRTj1GyVdOIooWplo4FjqasLSxxeOr88xGS1SGyPPTMyNGAWNlAtY8eLMMcP&#10;8vV44lY1Jr/k/wBWeg+yc0rtj6murkjdIWphAtOyRzQ/rjdxCGHke15TYD1A/UAe2qGlelscaioT&#10;16RRjjrPKkFP4408k8qq4iqvAXtCSXXRIf7QjUAsRfn6nXHpTTT8XWSVKpYnSvapCI6vIEpVjknR&#10;iVjllvykgBN9RuQRfn3rjx8uvHRTHTioj8dYsEDfcLGw8RKpE1O0YbWWk/znkJ9JQDQg4F2v71RT&#10;gdVx1EzNJNHTyVS6aumaKjnoHZETQ0Uelnkgb1lFsR/tQFj9fbci0Wo6ulCwU8fPoPZVdmdE9UhW&#10;QyVCOpp/Ix80Tqrcji97H+i+0pFRTpYMdJmeenWeVYmd3BLuyxg+SPSAGBAurF+Dcf8AFfbHSmL4&#10;eskmpTFfxpDUAyvG1l0Spxpe1rXYkr6jY/nn37qz1046lhapaeT1qys2powPWGCgP5QyC+kcqAQP&#10;qRf3fOn5dMLpr38epemZxDHYBJmcrKSH0nQA2trAnV9b3JLcH3ejEAdWrGuV4/n1weWKmDhqOCaa&#10;RKhFkmBZHfTpQBLAIx51Hk3/AB7qaL9vVaSMK+XTYJPJeZS8XjjBdrDTLIYwrRiwFiDwQBY/UX59&#10;0rU1PVxROPH/AFfIf6v2DjKJD+3H6oXaPTIoBbVbXJc6QCByzDjn6+/EU6coCQ3WKRdQEgWMGbzQ&#10;iWVArPNqMkjaBf8APBJHK2t9PeuqqAQQfXrgqJK4LpI5MKBmksTAFbUyhE+rA/W9xybfn37q9QCF&#10;6dqdjFGhWJQo1KXRRqSQetpfEeXuDbSeAOODf3ZPi68eGOn2ivURCFKbUZJUBT9TRak1OkR+osq2&#10;OqwU3P1vd5QSAB0nfXXu6myPFDErTj1o4RlmCsrTsbeMxp+kkELf+o597Omnz6qqluHUOeYXl0xQ&#10;qVilZ0WMhTILxaQ30UkEAn/G/vXWipU0PSUmUrFHo8NRJrKOWLDgkESq/wCQf0kH6EX9p6CnSoU0&#10;ivTYxErLTAyF6dvKnjCEMrG7LbSeRwByR+ffurClMddePVTvGksQIbyMmseVnJuI3sCRpNmIBtx9&#10;PdH+E9aPXvM8Rg8a1Ol1Zm8YjaOomkQCNr6dIKkXsvHPHHJ8nwjrw6caeoUqkXhEpYF7TKrF5v1H&#10;UQBa5BbVcE/n8AX631knF/MyIsqy6TrjClY4msWRb8hw2kWPP0Pv3XuoMqBEAWDW5kJqtb3RJh6U&#10;Dk/X0XNv+It7o/wnrR6YqiR9FQBG4MTsGMcYhLRKS5IL/wBu5/17AW91HxL9nXusMU3ipklRHSBG&#10;DecEXYMtzqVhwU/IsCTce3T1ulcdPEM0hdg12m8kTI2sFY2H7cQl1gAG36VFubn8+61rw8j1plHE&#10;9LPFGTXH5iadIA8srCNZY5n1lxoVDYOoBGsf0APHtxeOekxpU06a87E0oJX7fQru1OaUiSK1/LIQ&#10;o5IYWLC5F/pzf21JXTjh1aMivz6QNC6rXOmlZHvMXZFPqC/RXZeCLi4/PJHvz/Cenz0KW1tKSSGG&#10;qBdYAGVE1x+EnSII3X6Gx08/Qn29ZgVJ6YctlTw6sp+D/YMvXPeWz6hcrHRU2TaFa1FN1ppUyccl&#10;PBSf1aUosbkc6HlUc8+3dxg8SDX6f5+m9ovjYbrHMvBjp/3qnW8h1/Q4LsXYkElTSUVTUuzrPk43&#10;iqEZMgjTUUSMUbWjxrYppKohUsNXPsFXBYn5dSzcO0ciuDgiop69VVfKb45ptDM12RwlLlZMfFjn&#10;yVTBR0k7pDWnJpPUVOLniDrEVDBLtCQylrgHn2WyxoqV8+hbsvMssS+DcMSvzOfy9OiR10W5FeOl&#10;h+8mjMsiR+ajphVwUCR/xKmpcfXvITGbRIXVJC6roMYDm3tsIoHd1IEG5tLGCjVH7aDjx/y1OKU6&#10;x4bcebo2pKuol+5+9CSU9VLTSTJJCf2BRVdMyJJH6zeSoMtm/SxdlJDiaVNR0jn3F6VLcf8AV9v5&#10;/wCXoU8NnHkM9JLPGEoHqkgoYa2V548nLUgNR0bMPKlKWvIypoVpHZRrRrhSs9MdFTbgz1X/AFf8&#10;V0qosLV/d06eKparaOfJl6gUcUdFj5IGiV8sIQiySQOW8Qf1lnKheRZ8SHzz03rIyen+m64XwPWy&#10;0rxGbHywGZp4Jh5H0OstL5wWskSjU5BDFjcah734jdI3mqaDj0r4tnjGQTTUYgnM1NR11IkkcLoE&#10;pZC9WKesblfQ0iUwYmzP6ASvunHj0wX1Ak9SshiqOKnlxkdDFDDX0FTn1hoZRQzUGOrJlqB92WCx&#10;S1EBU+N2UekatN2I917R1pTjPQSVRox9tV0yRUi10qRtGsTPTUdNV1AWCurKuYR0yKEjdbM138i6&#10;UIYWZkNRnrZ6Q2QlplmnqaOAVc9C7CWKvlUtVzxVbTYXFzExqBH4BFNPEl2P5Grkls/xdbiAODn/&#10;AFY6DiYE1VRPl8pWYYqKaqpM9SVMf2tfBVVJipVQAeUCGR/tZ46iHWBGqiwv7ROASR9v+rh/q/kF&#10;iChJY0p5+v8Aq4Z/4tKVVTV1Zq6WamWmmyVFU1MUsJnx5o5aHKr/ABhscIh6/upzDeMiyIRexJ90&#10;IodQPD/N1cEkUIpWtP25p61NOlRR0lPj6SuooPvfMhaoQSRrDUrJUsZBHQkDQzCP92SS4Yxoq2F/&#10;bRzx6dAUaqZ6UG3sRDNkaIJPJUz+LF1FRHKzt/EpKFGip/Ikto4ZY5AJJHsS+lmW/tLPIaUHTsaC&#10;tePz9ehlxdHPRUdLj6zFpLDNUCurhHUaKISTyvHHT1aVceuAJGGcBB9Ct/1+0WqvSkLXt/PpOZXO&#10;UksNcaj7OkkEDho6cwGno4aGcz5CgiqGUxGWWNrCKERlZTExY3Pu6huqkAD5dIPJ5KKLD1NImKOS&#10;o4Y0kCUMyOUx8koqq2op62sEkr1EeoRFNToeQCvACqCPU9CadJJiFiOK0/y58/MdFb37vCsWvSnl&#10;gpcnDTVlBJHWSDx1dMZi9VTplI6oOOSPupGjXRI0akKGCD2eQQACox/l6DV3c6ZNBFQCOPl9v+x0&#10;hC60s9BSVtUHOWpHjzcmL0UlO8ss5yGIQPIGV5jKEppWsviEgGki/t4rgkcBw6YDhSFYnu404cf8&#10;px+fT5NnsckkvgyM7TzGLKGm8ImIrsVItHTRxVzKI0inUkTSRAsZEJUWPtvw2PEf6uPTgljLYbjT&#10;yrkef5/Lz6Y6usq3qcoHyIVampq5a+qqsnS4aqmT7QrHDQRTiyB3YLexvZCLWPtwAGgC+Q6oxOog&#10;tTzOadBnkayiX7NKX7iuknSOgMOWiaSio5KiExPNhIhYQmrW8BZ2YpqLApx7VolK6jj0H+XpFIQQ&#10;AP8Aiv8AS/4Dk0/OpDKqpshDiQ1Wss9H9rjpngJbyEU2pZVjNIrH9jx8/uMbBdfBv7fGktjjnosc&#10;HRnz/wBVOmN5YJqWlmiggqJ/BUeXUFiqkplZozSQgtHGlK0ZszCWSaS7MQeB78QR0zUFRQf6v837&#10;ekBXRQpLUKsdJURfbSQQxf5VC0ciyGb7vHNpV5E8h9RdATcnRpHtzpkgV8vy/wAnXbUFfUXSjRay&#10;T7ItLWqv+WfYQ2mL/aLY0sBA1MSlvIC5HNvdqoMnrWjUaL/g/wAnl0scbgZqOg8U9ZV0ctW8CpLP&#10;Sipq1Ep0U8mQl0kxRJGXDaQLlla4v7ZZvP06UJCVHoT+f7fTHSmeJ6J4K+HCwRyQa8LWU7PJEJ4o&#10;SNElUrDXGzRsjLUrdyupSefbFa1Umnn0+VpRlXhj/i/8NfTrgsMNNPLVUeKjoPMfFJFjqlaimWnq&#10;TqoIKf8AiFmhUjUssyaVsw+oPujNWgY9bChW1BfyBx/P/D11U7frJ6Wi8EFakyvLD/EqWkhkiko6&#10;oGYxUOUQpIBEoErSsrKC92IUge9CRASG6u0TFQFqD9gp+R/mT8+oVFBSidVq63IV9C0P8OeseqqI&#10;aeoyckl/tKOtij9byDWQzr9LR6dPqOnFRwH2enXlUA0rUcK1oCfOh9enFEqHy1JRwUM38TWOrqaE&#10;K8Rqvsq2Fv4hBWGYorSkKXjRFEYQlowxJb3RtOmvkeP+r7enlU6xTj5eRofU/wCodNspaerWmahb&#10;E0NVj5JRT42nXIQ+Q3X7L7irH7CugMrx/qJVTe5t79QAAqanzzTps5NCNIoaUz58M/t6yOacUqNB&#10;BUMsEkWProaKf/JoZI47osuPqFMqKqPqYj6FjoNvdNJ1GuK5/wBR6pjTVRwxj/Zz0HmTl+xqmmqp&#10;YplqmeogWleULj6lVI0TJEty8iaGaVRYarfUe1AHbUCn2+f2dI5AFbOa+nSerm+zjdK4SAxyQPTu&#10;I/8Ac1UQzhoPKlQCY5jHZlDixAYG3u6gn4emWOnB8v2/7PSUnmplpqkxU7wz1ryRxy10cdXLPMX0&#10;NTrPCqppUIqE2BuTquLe3gK0r0ydJB08f59JiqyrBpDDEslW7RSwMi6RFVwSD7e8JF2C3Dhzxc2K&#10;i3DwT06TMQuBx6TcI8UiyTxUwjY1B+2V1qxV1EbF1sUA1KrEesgW0N/a9qOmTjj1Gt5CyzCKXSyC&#10;aqZC7UzqT40vwWQr6CB/xv24gFfn0nc+TZ/ydQp6UpHJJFJEBrAqlaRCJVl/cjnjRxc6FW8wUjn/&#10;AF7B3pM/w9QI5Fqax7o86CwieQuiXckqzNYkx830/n9P59+ANK9NfPpE7oyMtI5ohSJSSSqImEg1&#10;OyodLO6sCbFbAEc2H+PtZBGKaukkrktSnQYyFpzOni8qqWjZERdaRx+t2RmBNgbf43v7V9NdcXkZ&#10;khkRTBaPSS0HqfV6UBBuePSPTfi309+691gRZT9sjyRSSO7OjO1kVuSRLYD13A+h/oPfuvdR5mlE&#10;oCyAqokiBjH7YBbU/H4B4H+P196691KUyCVJNUGgqyMgb9tIxcmML9P6Nx/Ue/daPXGo+3IJZmZn&#10;8AMiJYOusySeQf8ABbe99b6i+MEys8hVgSwCooaRkGpY4if63sTpt791o1pjr0QllKK72LM6mUaT&#10;ew8jKVAAZfyVsLm/v3HrfUjR4iuohjfRdg0bk/UmNF5I+ikDk24tf37r3WdwGZZIW0K6eVtb6nLR&#10;+iNX0ryV5DKByv6gfx7r3WQqoRlhdEjJi8qx3WYafWk6llvZr3+tuQLce/de66lGto2Zo46WKWAg&#10;fTyRkXB0WHqLXv8A0t9PfgKmg691ijmhaQhVu8EpViEUwOpuAzqb2AvyFH+9+/de6cF0wnVI0c8V&#10;Q1ipBVACpZk1W+osLen0835I9+AqadePT3Q0sTUB0xK1VYNSKkpanESyC5aQ8D+i8Dm9/eumyTWh&#10;4f6vn1GkhnhaeCSRefHJK0cgjp2VwfGYUYC7IvF7nnke/dbGmuOoUWqeCR2SZ5E8jeR2WMK4b1sY&#10;xf624C/4g+99W/1f6sf6v8LfLMNIaYBjpIhkQBVT+z5ZIxbU9x6h+PfutN8PUONgrOySPcAKxBAu&#10;l7rqhb6WPJ/PuvTXTvBBFNTuSkxYMJWbTYun61UAg2a31t9ALfn3dPiHWxk9S6Z2SKBAGDPO/haZ&#10;yEEhQSL5dXIUWOn/AA9v9WIp0z1QjmnnIHkVpG/fIA9Hj4ZVcEKAbluTe54vb3pq0x1YcOpUCkJL&#10;pieYoEZGZk0pIU1EBLE2Cgi/0t9Rb3Ua65631KAX7VYiVkXUlm9Pref1SE/jgEWNwb/i3u56qvWd&#10;JPHTNEfEjwSPEtSCFUam1IJgFvz9DcW/Pup+Ifn1ugrXrlGTVJ5mVpPM9pGiVWtG/LmJRYBm/AH0&#10;N/bPVusjnXM0ZOhzEiO8YDJxxGmlxYEfkg/Q+/A0yOvdcqiJGkPjaaNyEiikhGiN3ZdLnTY3P1At&#10;9Pfvt60K+fWJJkipoICCv7syGRoi5ZFAd05uWW9jYc8n37rfXcjqipIqxIzKAktwiWkBLl1YDkWH&#10;6QOOB78BXA60aUz1FQRypoESRsxVg7MQpjSxkl1MPTpu19Ju2r0297BYVX7emj504dOcd3ckBUj8&#10;d9IbWEZWssVgPSWazC/I/JH4p1rryRzGKWN4yJgyGaQRxr+hw6qjBbMv6STbn/X59+691jZIkeQT&#10;+bXpV/IzDUyNJZg/BF5ByB/r+/de6kzOFf7hItUKSiGl1KutjpH+ZFjbSTZb/wC2/HvYpXPXuvQ1&#10;EQc2Yh2MxaImPUp0kAIbXIubuP8AePydlSBXy69Q9dARumuWMEqy0tlVilR5ASUCJdEt9NRt/rj6&#10;+69bII49SNaRmIQxeVJR9YwhYuoKkRswJBBIYWP0uL8+9gE4HWuuLwSTaIYpGjaSQ6nPjIjRTqZD&#10;xqCsw0gkcX/pY+/UPHr3WEfcSy6qhYY5IpGiiD8OV1FmHosArH9J/PPvXXs06mGRHRYwrairSSrH&#10;YqdR4jY/7SLXH449762V09Y49JkCO7RszlxGoA1FkIDMQCLE31qRza3vXWuvAKtxouviLGQKT93V&#10;KOEKaQdSG2n/AIn37r3WSWPwyASiOFaqGNiZJAGB8d0WRFAJYc244t/sB7r3XELG3mTWC8mr92+l&#10;EiVeTGrABjb6j/Y+/deFPPp1jAEYHmLzERGNhpVTGUv6o2FgX5BVuB/X3vrR+fWanghTStkZYyFR&#10;Q7gxMVLxiUD6MRzf6Xtb3bHTJ1efS427peogndZFUrp+obRNHKGhK/6t1BJP+xP59vJ8PVDwx0ej&#10;487tmwPY+Aqw8MdMa4Syz08zxyRhCrX8kHqS7RICi/2xf6E+y2+rIlFwem4QpuAH9OtujrXdVR2B&#10;1Pg6kVL1xpaenpJpZAKZJhNGGMpBDBdCugj/AD+q3+Dm3ws8esip6U31l4Mmo8D1Ifa1ZJUMXWCa&#10;hsaeq11jRpG0MYDQGGVLs4VI41s2n6sPV6vat7eQZp0XLGQ3DHQG9lT5CmpIxQpVpNMpRjTpHQpP&#10;OhMkEElfALKIdCvqcs0i60b6eyieMK1G6OLckJg9AdHmMxNEI6usoqaClhlpa0yQtDmtbeqqhnp4&#10;C0RgBLyovBYkAfT3RYl4jpR4r0pWvTvhck8tI/20GPnpHmNPTYswTCjnhpF8gXIVxvaQBWn8C6gC&#10;3LXt72oBah6UxZHQgY2arlnKvHP9oKB1raaKoD0eSkWmapWlrzH+l5NIVeS2gAt9be3RGh4jp4tQ&#10;U8ul1hzl5HxiwyxyyfwqNJPFOfu3/cDvBTpKP0qiyKgU/pW/19vJCgII68NJGfLobMTLXyYuA1DS&#10;fbSyVccys1NN9xTxrendHQD9qNvIy6SWvbi7WDxAHSd1UcOPTkctUCOmMUuPjmdPsHgRtddDAwM0&#10;EkstXYiyIzMyEjUvrWze69VVQe5uA6ZsgWgapVXjmqYqFGpqjJ1HiMNUj+SwdR+5G6nyRFktqIGr&#10;Tb2zL5/Z06EAOpekHuNCkKVVIKtoWpvAhSmjSnMYf1ERh3v4wx8M8Z9IYs3IFg1uOBn59Pp0Bm4c&#10;dDHVPUVccWPnRqmrihklmyCzIqeNZshTxko0vqI16xcabA/T2BdyeqsB8+nASBToFc9tqGqjklkx&#10;xrIvFDDUpHKkqtFRxnyMKpQtgRdo4UUG4Xj+sZb1LTtr05FEXOeHQUZnE0dGZI64T5ijjLpOj06f&#10;ftTTgNFcoLO0XoDOlirr9CdXsHlyWrHRTxHoKcf29LGhpg9JjMYR6P7iVGC0kiU0rLPEamqxb0lM&#10;II5ESPl5XiK+It/aNzpt79E+shTWuRxoDU1OeqsmgdAzkGqqSKYRGagRYxPRxNEESXJGM1HlrJCJ&#10;BTuXuxMza7abLZLg4Cq+SKnzPoOFACMj5Cn2mtOkTAg06a6iqrlda2XKPTVMlAZBRRf5ThYYZCoc&#10;y+TSJfIbWex0Ek6SbWqY4ydGiq14nDE+WfKnmPPpNJXP+ry6ROTqZhPSxPLkY5YHRXEj0tPSBpmL&#10;mSKSARaNJC3ppdLn1Eiy8qYkTJAU1+0nGM1/wjHz6QNxH+r16bKp6mqp3o4koq6bwyTQRUtVH/Dq&#10;GnmFgauOoW5kZVWQLF/qWOk25ejEafqNUZ9O5j+XAVqM/LpFL5dNNLDUTTUph0VMSwy13linKUsM&#10;xRaBagtUj1nSH8i6BIG5vfkqjoVSrAg1occfOmP+K6ooqadOdLVQ481KxQPSQUFZLTP91OKhnqzE&#10;JIngbSTH5m4LMSPTe2oj3cKZKZDahUYpjhT8vl59OeGvSaze5s5HTJT07xVEbUDwUsTK8tOmqYyM&#10;1VA11lnH9gDSTcEn8ezyyt4mbNRn/JTHy9elCKF4dFt3vuyorzFDViqmV0SEVgmCxwtF+7IUEi8T&#10;O1/MqqG4ADH2NbC2RPgIHy8z+dOHRhF8PQU0uWQ1p0eR1rJnikMIKpAdJVhJHpN20D1Mt/of8fZw&#10;0YKHyp1foWcFUVFTUmZ2hEFREaSOjxVMhmLQcwwIUv4lIsznVqP5YD6E9wERaeme7h0mm49CxjmY&#10;3SSSVxTQyUjOGWnvUm00VbVa7mSXhUDxStqsVsFBBIJ9Na+ueFfyGB9tDSnHpGxqesNZmy7x0NFO&#10;lRVCGNjmWljX/KTfQyxKvllhRR4UPH5Y8e2BEKanFBX4fOn2+R8z0mZix+XSg2pVS/cRPWLeOjao&#10;+3+0igq4DUQsI5jDFa6StIVnDkG4BubH2xOilaLivrx/PyOMf4OrI2la+nQ47fqK+n+3qsbRUcIM&#10;TUcjTLAMhVion1O0saARroYtNI6nUVCiwHBT6Y2YhjXh9goKY88/Pp7USOjKYaB5aKOGKpR5p5jC&#10;y45JjBI6Wiq62Gkqwv7isJGETWUk+n25QHy4f6qdKEFRU9PtbWvLDJSRzSSY6ekjlnX7aBK2jpYj&#10;43MKupdWCqDrVmsSDoHv2kHJ4+XT8fxU9emOeCNPuZZo6eOmVxWUtLGqRvA9QCaqOTHlH1TuCjGp&#10;kdtWo6dIvbVM0/b/AJPy+XXnTTnqJPFQULxl4EkgqRjqvzVkmn7idrQpC8cgJiCkiaNCwkspD2Sw&#10;FKM9fKleHToCxj7elrh9wVFLkqkeOKGZamrNNlp5Y4KySCnjWZxSJBrSU+T9xmKq1v8ACw93jiC0&#10;IP5en29LIZVU/b0a7p/tKi2xV09bJFW0MdZWxNSQS+uWaZwI3rIaeMemnF1iKrbg6wPZtayMDQU/&#10;Lrc0qEUPn1Yht3ubIVkdOkkvhaCONqikopYYZqNVe1FPDNITdQBYagGvfURb2JIdwQIFfy6R+Cob&#10;jQdCHTdxGZhB93EZ6mR4ZoFnnhromn4gncwK3oPLNJcWP1tf2pW7jbIPToiTic/6vs/1fzKer9+i&#10;CKulmSOsRElpxBI33H3Qi9b19KDaBJGF/QsnqA59Rt7eW8VB0orRe0UHQWZrsWMz08RrJI/uBHSN&#10;4xNCk6FRNDGsVUCukxEoY4/UtiVUnn3qTcIzxPWo1qanoJM12jh8XU5FJnoZauSpiipI5HmkjCKT&#10;aSrqo7xLpIt4VYyggFgb29lk25RDtB6VhgoqOi07s7hfKZKqiSsx0UdTLNRx0uj7vH0NJCuiprIZ&#10;l0gTO4Y+PV5BcNfi3siupQ4JJ+zp+Ngfi6Kf2t2GmdmngjmignqZKbRI8ssstR9uDDTmvWoGpyHs&#10;FIb0qFBubew9LAGfUe4f6j1qSevaOHRdMjkfJU08FbQx/eQJULV18Kxt9/BVMFDpOLCx9Tlf1DSQ&#10;v19spCFBKNg8B6dUEg8+owaah8k9JNR0tJVOs1KKmKlq2yMsJL1U0b3PjjZje8g9TrZePbmgSdr5&#10;I4+VPy8z1RmK5HSuoMmUlgeKu8dbBHrhVmkalq6PWDO7GmX0GUFYl0KGsSpU8n2w0HHH+f5fz694&#10;wrg9LLbc8dYJKakpMfNUZCatiqnAkEElJpaWOlpJWsWbzAhgAAqvrbn2kuICpDOSNI+Va+p9P9Xr&#10;05HMrVHSsxBR4MbZ0naaltUfb0o8VAkTWq8dVyaissSWZFJUsTpJay29pJUFSvChp9tRx4Yz08jr&#10;QV9f8nWSoy2im1AKsFWWnrc/IEo3mEkhSjp46hAEjGpT6TGuoixJB9sLB3gUyMAcftNPt+Z6889K&#10;04evSIyudyP2y1lfPEaCWpnxtLPDFDARRmE/b/aSfRSNJ1LJYFr6f6BatqmrSg8qn7fPH+rHTQmd&#10;/iPQC7ly0srQ/clI3iQTRyY5ygMsfJWWOX/OMIhqlCemxuvqv7N7WHSftxn1+VOAr69J5JW1UboB&#10;cxVMcxFUSZCGqo9CLTPSw+VqahYmaRylWLAg2L3B0g25tb2IoEXw9BWh86+vDy/wHjx6SHJr1y2v&#10;UtHVGPHJS15jlNM9PVUNQMY9OVMj/eSAAsixhGlVSGJDcfQn1yvb31FfMHNRjHz4/n1eMHVjqxDp&#10;ulWBKIpBTwVYioqn7yjVKfG1NHSSq9ZRxOy6Y1dP3YonJOiyEk+wvMhLE+VTx4jH+qp4dDbbGAjW&#10;vH+XVl2zMhVU9ToqawxquifE/dVKNCUrpPMftppQ3lZkDDxyXS5IP19pAtehVCwGejYYHMzCKPxB&#10;YhS1XnYPKr+b7gGNjUxILJEByFHp5vz7t9KSOlRmFM16XtDl3eKGoZiWCSRjySftwwRSciRY/wBX&#10;qIHpAvYG3tt4Cp68sisaDp/izolaITssrQlI1jiUrTy63JYOVA1OoLXB/wB796WOhr1p9P59SZsz&#10;TtMkUMkxapj/AFUzaG0o12l0tcIQQbWuRa1he/uxjByemiaCvTa2YZQdEx1+NFDNyQZW0UjSP+lX&#10;UKdRJ5FrXP0t9PX/AFf7A/1fsFSaDrJJUozid0kLyLMpiZyhSBLLEJWktf1aruFDE/Qk+7eE1OHX&#10;tfy6iPXK+uRoljqVikp4zeQeURDzkRRFbtIn6fWNQBNje3tpoQDQjqpo2T5dJnIV0cvlqo3SorA0&#10;flQq/gaC/lWnhmsAHLi7sw/Btb6FwW/bTplnVegr3NVLLNHK5alhMof7qKRJaZ6iQFA0nBJZACC9&#10;gCQeRfin0+aU62CCOgT3Xmq1FnghVGrJFRT4kSq++MimWnjkhI4UqjN6L/T8n3oWi/ERj+XWzKAN&#10;I6Lhmsu6rUP5rxyMqVMSLFJItVO37U0rqhYEDWtQwFwCBa592+mUmhHTZemelR13WwmGSukirI1h&#10;n0eAyCmFYsjhHroInEvjiVP25CFBBAYAn66e1A7RT8uqrJqBr1Zt8RO7sZhNyHE5Sr8dNm74xYJJ&#10;6NZzTJKY4KqRlso0trWR3bWbglQLL7FewXDWcqx+R6A3M1q7ss8IzXPQ1/Kzt/HbOxGTjeppDE1B&#10;rLGVXp6lZvTSyUkqaFY/gtCxP+F/oPXu0iUq3n1vaYPFh1kZHWu92/2VVVm4Z6+tjiRDQVZMMESv&#10;FXSV8QaJFqZFsqof3bWBQc6zYeyrUsrduK9LJp2gNH4dEV3hvNWjpqeRqXK4uadBWyIKoQUUr3+7&#10;MdgX9JLOALg/g39m9vCCPT/L0H9wuVk4Gv8Ak6BTI5VcrXeGllNS1MywmpdAjZCmebyUdAr6SQAN&#10;KldJYaeSPZxFHoWnQefPd0YHrJaVo1tFUtDLLSmKYM9POleag1H2MtVYh0jlZpJFCf6on6D2ttFA&#10;bPVF49H52ZT0lZRwxPOJs7UF6/IlQKWkq4HbQ9KWqLxCRyEYyqxa36frwJ4NOkevRsOHQlJVRU1D&#10;AstM09Tj8c9YohQQeLIVdSwdUkiQiDShDh1N5FI1fpHtSKVqerhivDpP5GsoY6APUildmlqGhkgd&#10;XR/uvU/gjBHlOm8Y1F2U2a7A8bOg9b1tWvSA3BVUD0k9Nojy82MEdPU00dEIqdIpmWaVNKaSVYAp&#10;5Y11IRwCvtmQqgr1bxABnpJ5HN01SiVEcqQ0lVJKmLjxuqkrEpooDHVM4lUGXQVEhkezEagOfZXc&#10;SqVABx1U3MZPQe53PCojneoSes0TUEVHWJU/aVE/mULFVxheBTo5vIrc6uR/iTyGrY699QSOmKLM&#10;wGucvUmrkeesjjqaMrVwf5MgipKeVVsscxl0gkmzFbn6+2wPPp0TD16V2NIigeqWohNfTsuPrGx7&#10;imrZqypiD1CvWMDrZolEbxoRrY3N/dhk0HTviLx6cEq0moqKr8NO1PFNVxRTyu8FTHWyTaKiBY41&#10;eIhIj4wArBmX6rwPdtDenW9Y8ummvq6qop4VZaadaWov4JK2JaxKuRzBTU4q1J9bKDKvlVVBsBpF&#10;rUNQaHph5aYPSTOQileqpzSVMqiapq8k+b8sk1ZkaaMqKWmSANcW0FGfVchl+nvxjNK9Mic9N33l&#10;fPDDNPLIlO1B9yDUOKxJ4hOFqoYoqQXimjkv5S5YgAMLabe6FB59eErE1PSaqat6l5nRUSRmDkJS&#10;Ro0cImEsVLTxtcLI4VPX9SOWH192AA6bZtR6FXZO5amoanjp4oBWVbVcM8c1KZclj4jIBHNqRRGZ&#10;S6mTW3PpsOLe6TJTPTRloKDJ6OT1/UssFDNXRrBUJLH92lLaOsraqOYOJI40vMUYAMwH1tb6H2mU&#10;VND0nlJrU9HZ21UtURU0nibJskaCRCqCelpla1PE1dH6kdzdij3IP0AvYKEWnDqqnFehooKicRzU&#10;4LwyeGGWrlqdYVHY+gLMVMT+MC0SqDbi49u9a0iteltTu7wRCFJ0/TCdZWOske15amRTyzqP7OrT&#10;/QE29+683w9OsiQy0q05kEiwmSaBJLtCyq2pa1QwupBJFmYc/Qe/dNA0NekDmKbxUyKYop4ZPuPL&#10;JBIUqF8v7vicMPSXF+ALHke9cer6K59egD3ZTQtUT1hjgFPJTSq0ruzpAY4iJ4Qqj/OuCApt9BY8&#10;+9ggnpRp7K+fRYM7DLAtNWzCvashrUkoqXHp99UOCdL1QAsGijDJ5FBJ5sqi1/dJsk9PQ00/6vXp&#10;pRz5alFmkQVEkX3IjqfLU+H/AJSSKaIRyAsb3djqW5BBUElKTQVHSgCpp0pJ83U45ojRBo1p4lpa&#10;TH09S07VryIUOqo9MbsFIUoSdYWxuV9siaQGter+Evn1Hl3LkESNJacI8LNeeOuaWpmfyfWuEqaY&#10;5rn+3ZtP0Itf3b6iX1694KdOrZTP10UaeGWOSlqJalshDCJFqad4RrpUqZVIck2BPlOu1+Df3ozS&#10;N59e0Rpx6m4DZOb3JlIBCkqT1KQ0VDjp0hZ6aiJ/eqJ0CBkml+pj+gBJub+0N5uMVovcc062zooz&#10;1YJ1X0XFTU8ELUcVOkdHHDHTgRuxQ/55kYLdTwVZdVrE39x9u28rM3hpx8+mGkjkGuPo/extiUOL&#10;jQwxRU8zqPIgSMOq6QCn0sQPqov7Jrco5FTmvTApqOo9DrjsUq+PQrMy8W9NgSPU2gc6rWHsW21E&#10;UACtemqohNSOlvRYbIzBRFS1EgY2uIzZQP1fUH/ez7OIIZ3qVUnph50LYNelnQbUzDKCaVgDxeT0&#10;kr/tv94uPZvFa3LD4D1RnrkDpUU20ck2nVZeLf6ri/AP+x4/33C6Pb7g5OOq1J8un2n2ZLx5XJ/2&#10;lV0835v7Vpt707j1qjE9PcGz6VBqeJXP9GH+2/5H7UpYxAd3XqAcT07R7bpI7Wii1aQQLLax4P19&#10;uC0gBrTrR0EUPWc4SFRwFU83soAHH+Hu4t4hwHWwEA6xHDA/2VI/4KBxf68e6fSRE468NBwOskeK&#10;K3H0A/oLc/6/uy26Ka9XwMdTY6BFIIW5tybC/wBfboRR17qWtOq/g/T6W5bj+tjb3fr3WQRjgAcW&#10;uLf1HIB4/wCJ9+6912IxfheTyL6f+J/2Hv3XuurW/A/rxbj/AAFvfuvdd6QS3+xI4/N+PfutVHXR&#10;UEH63IuOVvYcn6+/db66VFC/pNx9P0/jnn37r3XPQtyRc3/wvf37qrfD17xDgWP0P1A5t+D71011&#10;340/oCTza3HPFz7917rg0EZUlkUH/W/21vfutr8XWFaWH6lFJvfng2/wJ976cb4epAjiUXVOfobi&#10;4H+x966a67VeP0g/0ve2m9rD37rbNXrkCbgfT6f65A+nv3Wuur3I4vYfkXH149+6914p/UKLA8nm&#10;9vp791ZaUNeurD8W+g/p9bf4+/daqRkdcrC/9L2+tjx+OP8Abe/deLE4PXE8cAKeSb/7Dkj37rXX&#10;Ytq4F/r+L/7xb/if+KD3XuuzwCTf8H6KPob/AEPv3Xuuh+m3JNzb6f8AEe/deArgddlQDx+f8Lk/&#10;6/49+62VIyeugPoP634t/T6gn37rXXZt+frbi39f8f8AW9+6911a31NiPxb/AIn37r3Xf4ufqTfl&#10;f8f6+/de64sRp/J+pI/2FvfuvdQJj/h/yK/H59+690mqx/qP9gRb6i/FveiKinVk+LpKVkv19NjY&#10;gki344BH49pnSuOvHiekNlZzpJVDwbEX5P41E/j/AB9l08detMaE+fQT7gqZPFOGZgqiwIA/cS/I&#10;HH9fz/vP49h+/jGkjpI9a/PovO7SzS62LCV2i1KpW7JGdSKx+guD+fcc7qpYkD1/ydFdwckHoHNw&#10;K6084kUmRrs5EiQ6iPWlwRcqtrkcHj8gewu1sxWuknosuStOghr66ipVC+rz+R5YZF0FdEq3lis4&#10;F2Uerm/PtCdvkfNKdEzkUx0GOUysUKwmlhqY5hHMy1MksbM0Mj3WRTLe0oHII4Fhb6+3ltRGRqz0&#10;S3la4+fQY56i3hmKJ2wEVZUzPUgySywTLVuVsAacKDEyabDxix+pufYhsfDQ5HRJNBdyjtBp0FOT&#10;637Cq6e9Vg8qokq1pooKWOfISBNOuSomjnCJHc2sLhb+o2Nj7E1vuNtGdKinSizs7lTVlJ6RW6et&#10;txUsFPPUYfNUlFRxReZ5sVOtOGqbiSJ8iAFhYWUh4/JfU4LezqO8jKUBqT1JewfphdeOiN9tUEMU&#10;9Ni6RqyrWjEyxzRI8Ugo6gMJWqtfqkOuywxgcrwo+ntdE2oF/XqYtsIkjFPToKYEpKuhE4RaiOaK&#10;CJKTVprYqaEiOYVOgEFl03VW1OLm5F7e3k+Lo6IBFPLrlBNQeSeaorUqP35TStLStTOkLL4EFJPS&#10;m3idSUcEs2sXNr+7gEH5deJAHU+ngASPQ08EcVXTpBHLD5aOCN3MhoYY5QWCqfW+rltRP4sNv8PW&#10;gQTg9ZoY4FqIEZZJ6eSul+8AWN46uGa8YY+YKnjkbTfVpKkekge9sKig6sOOeo1WHhiFDK1FSRma&#10;sR6udJWSph4ip4ZVlJ9essdaatK25t739vVWpTu4dR1iju0paLzU0Sy1TRI9WckIj/k9ZCitFFTS&#10;ot2RLksDf9QHujcR0mNKmnULyUz0M9ZPVyVFD4ayTwwmOSCuyjsFo5P4dKI5A8cZOmZyWkNzpI59&#10;+GDQf6v9R611hSnnLQk1cNbq9UNHFQRJTQtNTlKqoeonAErE3U3RVv6VsQPd+PHr3SUr8XVUTwwT&#10;laaWSngqawq8dLUVhUt9kKqmkEgCO1hbgKRz9QfdhSnTZFOklKlbDWvJVR02ibzSfazOBVyVtJAZ&#10;1ninhuoRyLiQ+m3p97xTr3TSsGMrMmJ5DOJWp1rJZ3gRDXVEkY+40iRQFhCkwg86j9Pr79mnVe0t&#10;8x1GkSkpmmno3pKZqTKpV05hmZ5ZaqjjtUUsC6T5AImP7J1WNyCLc+r5Hq68emSTG0EtfDFGGaQJ&#10;XVdOR+1BJNq8kNLM6XZlW9zdVBYlW4t7uenqVwOkNNJHA0lSktTjFjlnhFRkYxPR4uQ8VC0AjJmj&#10;Nz/nQwAuBa9vfuqUpX/L0wQY+etMqYzXShalY4zOUSSarIaRFUByZ3l5YSy8An0r9QHoo9ZHSV6i&#10;pGP8v+r16UVLgZpqj7eSqaoyM8aZCpoxGUki+1A1SSpp1CSE8BdILX4PsT7ftRnpilei6aUL8R6O&#10;18fNsUDyUzTeCoemSor4Mc4mp3bJGQS1JnqZvWhDWkANwPQWHsdbTytqnVitegnu14qERoerTKXf&#10;VBi9n4+GliELwQFYtEqgRFD5XTI0q/RgbLHruG5PI9yRa8tvO4YjA/PotN2qRjPHouG/e36IVVXS&#10;1wrMhUSUyUf+TJHlqPIRyfuyS1M4ZPEiLdJEYgLyQG49yRsfJMsgUomCRwFeiy43aGEEsadEW3x2&#10;gI6x6vH188FYUmNNiq6qhkpImiqhBDLhco8aWkAIsypMSLhyOCZx2LkxWVfFQD/TU9aYNP8AoLoC&#10;bnzbBasWRqt5Dopm7M9VbjlzdFk4czR1KzyNJjKdFrawoOIpa6ete8CE3crElmNmBv7kmx5ftrNT&#10;ojNQcgDUflqJOB54AB456jLeuaLjdA8UjMgPkOOegYc0tdWU8UlFTZeENWTiprXd5VjjgCT1VIKb&#10;xvAY9OhaVBqlPquRyToQqxAIBpnI4fMU4elPPqPJJ1lOgrrVq1JNSVoK0xUUIppySQDxJPTV9lPU&#10;QVeTqoKuIyoinJyTU8WVkopGFLR0sOKpw95VYABiAyfW5Nj7q8er1BIGaitDgY86Cv2Vz0lRJCGm&#10;lBHdhvMjC/CBxNBU4yQRgYjIlLHW1889LTyJCkNDWSUsMia6NVESVWWjcMnmMgUyoCrNzYfn2x4I&#10;d2JA8gfs+f8Aq4U6sLlYWJK6gvaaA8CaEsCOJIANKGuo8OsmRSXz09JXiokeqmoYKuCrqQmJhaCQ&#10;SQvQyoCERVPFyfFdgQb+3jEmihFeGPwimR/Ly/D0luJpRMFmBGrDaj2UwO1h5UOT5CvE56UkUVPS&#10;Sz1OOr8bQQiZ6GbIMkv21LHMoniFOsw4llAEDyQ8OmptN/ayFAD5UFM5qPP0rX5jiD+zziONzLau&#10;qmpUnSSBiooDitAOGCM0r09JBJVz46JpoKsy05qaSjpqcQ4qvqi5iokojVHSkqJrYLO6+QFeGA0+&#10;1scYwRSh/Yc4oCCBivxEGlBx6u6CfQjHXQVAA7WbuoAfI0rxoDj7A6QbbKU9UhyuOlp6aopMZS5J&#10;sRU00lUahdNZt+eGPxzTCABSZ4vIA4KakAsFAUCpqNOBXScmuVpxNBmvAdX/AHXIFMauKLRQxXJB&#10;BBU0oSowajNaitcB8xuF82OybVFLl4UWdaB6pI6aPEY40Z10y4m66HMyF7CZVeHW2k6gWJhAQvlX&#10;NDjA+zHma8eFemRtnjxyB1eOpC8RQaSaFMUGCDwFDXzz0qqzC0brPDkKCSmovs6WGaKCarrosfS0&#10;QFRRBMhUBvK/kK8I12A5dgeFoJqdQxxpxoBnz8/l/Ppy72+3dTHIp0lQpAJwFzxrk58sngenykwl&#10;Q9HHWJXLKtPNEQMhSsaSlqY2EsZTUSI3MXoMdjeRg1r+7kj4uNPOnA/4OHl69U/d7eGHVvhNaEEU&#10;pTgPs/nTpQpGEoo6xaNZFeGOlxOIjjabJLrqPJW1/wB7bW8peyurn9v6C/19tEL9vpTJxxJPmfX0&#10;6U+H2BwvlQDzqTxr5/P5df/W2iK01yqTGZbPIjRojLGxJ9Ml7g3UjmzDk/X2/EM93DoqYGueg8ym&#10;UzMGsa9EbeQyNPCYxIurSsQkWxFxc8aR/gR7MUhjZek0gyfLpKz5XJvIdAaRdDBYG0iJASERhFGC&#10;SDc3DWBAv9fbngx8KdMivr1iNTkmjcvN4w/jjdYo1WliiUlWZVkBs1h9F928NPTqwB8+sUs9fCCv&#10;3LLTpGqMBdjGpN/3C3JLcadJFhbj20wiOKdXT4hTrFUVGQnEo1vrfVaNAUJgCaRqIJ5/xt+OfaWS&#10;NTgDpYFA49NcWNT7VHcNGyOQju7vJGrH1osg5tewAA5JP0+vtP4JGT1sADh1KWFqIgyq8qEFkmUG&#10;zCRDy0pHpF7ghufxf8D2herdOuOVA0aXkimRUdXkQmZQwBLSLDdZFfmxP4sPdyCOPVSQB0sqSNJJ&#10;E0RghJAokH7DhCOdGoWtcXN/qOLe7x+fTYyenlaeNdSxgDXI+iNl8craeHWNAAB/UN/vHt3q9B1k&#10;U2ALMG1EBEkUOFVPSGMyDhuSLf0sP9dN1bh1LQgqY7JcPdVZGkkYycoTe1g3vTCop1vrM0cMkSNZ&#10;hKAzSA86lAAW4YD6jgAfX6e2CARQ9brTh0HmZo3inUxLDEkwKFjrljiRf1CMEG7AkK1vUfoPaB00&#10;mg6URjSOkzKqrMghsF0qW8qqB52b9toUZSQW4Nz+bc+6MpBoenq4r1FosVX5esNFi6SWsq7O6wJH&#10;NLNUOW1CR5FsqKv0XURcD6E+7x2s0p7B0mmu4YPiOejJ9dfH5kdK7eEkOUlZxNFi4brTQF1sBUuy&#10;AOw4YBLC9739n1vt0MKhpct0TT3FxdtntTyH+fo1uPw+Lw9PDTUtLTQJTqFip4IkihjH9USMAWF/&#10;6/19rxq+EDHXlSONcdS5q6yWW3PACmwI/wAPdhEOPDqjvjHDphrK3Qv9kgm5X8j1cX4/23A/2P5V&#10;JF69JpHp3dMlTI8ycKqhjYkMoAAH+1fn28iKvDj0mZi3HqC7pIBHFquhXQUPpBHILADkfS3qIPP5&#10;9uAU6r1IhAEis1ltaxCuquSeT6hcc/i59+PDqyYYdeq5lHlf+yFtpXSoLEWJYNz/AMR78qk46tIe&#10;7pMT1dzK/CEIAjXN20c3JsPzxx7WxxVAHSV3HH06iUMhqlaQDWX/AEtdeC502DfkHkG/9Pd5VCUH&#10;VIxrOodKenpY6eBp28RCA+oC788FTfj68An2hZtbUHSwRhU1HoItyb1mM09FQABhJpZpHKiLxkat&#10;cbA8EX+o/wBb2eWW3KwDy9E1zesCUToN8tvGLaeIkyeTaI1FakoSCEn7nzfpiMgbS92uANJF+Px7&#10;Oodu+qk0xDC8eii43FLSMvKcngB1B23t7K78gpcjlJXON8/mhjgjCUzRpdPUHAEhU3szErqvb27d&#10;3MO3MYk+KnTFtay7mviSV0nh0od1Q/wClqqbCl4fHHDDNNEqusTcEKqgCwclbkC5ub8+09o4uu6f&#10;Pp0ou4fpEKQYxnoGNyb7/hKR07Vkdflayojp6aihRUmmsml0pobDjkEj63Nvz7PbWwR2LkaVHn0H&#10;rzc/pxSupm8vn0zbU6X3TuzctZuTdQ+wxZSGSHGtq88s0yA1Kys9wgsAwHAvyfr7VXu/WlnaC2ta&#10;M/Cvoemtv5fvL68N1dDTGaEV/n/LqF8uPk91z8UuostkGfH09ZQ0fjw+NqqyPHiokd9DwQXvdgSz&#10;XswBuxI9h2xsJdynNzdtRRnPmehRutzbbXZfTW1Aw/l1q1fHLtfvX52fLTZ29O1c3WN1jjc5udcJ&#10;SCmD4SGlaKSE0fjhASq8iiw8qXdo1DArcEU7TtTROb+df00B0eQ4HHzz/g6CEl9FchYIzVmpqPp/&#10;m/2ej09vbRoPjd2Pitw4tIqDZKZqSjraeCCGhip6uqTRS1SxIIYLPP6Xc+n1BQNBYexXZyJJGrot&#10;AeI9CektwWtZtK5JFa+o6JV3N23FSdgVWW2zFV0uR/h8cU02Jcyfe000o8GQmgbQpPkvDG4B0XMt&#10;yrW9qLj9KtPz9CPX/J0hedpiGxpJ6Mb8fux8xJm8HkpClDjKnK1E7yBpT/F5J3ijmWOOyBvJMQ7l&#10;qeMCOMgg6h7baASxMW9D/q/1enSiJQCHHHH+r/Yqer/+sO9ZcBmcdiJKiACtdJJwW06GCI1S1yAG&#10;RSwFh9B7jbd+X1ulaQLUjh0M7Lc2siprUHq03aWfpM7iY54pA6TQow4ALI4B1W/3349xDe2r285V&#10;hTPUmWNwl1AGHn0H3Y1XTYefHZORowaKoGiUBbhZiIXDqf1Ak2t/X6ezParZrgGNBWv/ABfSHcpE&#10;gdZDih/2OgE7931kDsaqfAUH8UniiP7TJFqUBh5W1sbKSLgAAkm3H19izlnZV/eAM50/8X0HeYN5&#10;lSy1QCpx/k6JrS1c26tmD+8GGhinTzzRR0cTiGlaKQx0aU8KjgawpMjanJubBSB7lFVNldjwHND/&#10;AJ+gSLye6tS9wtG8+gQp67BUtNuindMdDGlLFNX1McKRPVNrMLAqoVFEh4KA625sT+BKJLl5EfUf&#10;L7OiQyRqjA9Bz0JtLCy5Seop8KYJXzVZknHh8jGY1Rmp5KqpqdRlUlvF45CdLJf8e3t43Kdbbww3&#10;Sba0Bkr8+rRI6PFZ/GLAKFfKkMcZaZI43NQ45nWNhZlCjSeQAOLcH3FhuLiCcyajk9SG8UdxAFI8&#10;uvU/UG09ybMyuIyeEx8sGSpJaPJUs1JDLTyRzORLTSw6dPqWw5W9vyffn5ivILxasSvmDwPVP3FZ&#10;XlgYplB61jvlT/LE3x03ntwdvfFnJZbE5/b1XU5aXatFJKorsbGwvHjoIbBnDOzBbHgaf6EjIRRX&#10;ca3u0Pom4lfwsPPqNLzZ32uVvHrJFWlRxX0/Z/Lpj6F/mlwz+Hr75E4SbF7rw7/w2uqzSS0NZLVx&#10;P42NbANLIytGCRwOACAAfZhb7vZyt9PcjwpRg+lfUjy6NraeWKEOvevlTJp9vVjuy/k50lv6ikqK&#10;HdlJTyjyjw1VXTxzS00IEoqCwKFxyRdRcXJIcXBM7iJY1DI6moqKf5ujJb61mILUFcGvT7H3v0Tg&#10;BU1VFufBI/gjq6mGSSGijmWnb92D7+qjQTLFyRHCosCWbk+y93MyULgin2U6dWTb4mLIFJ/Lovve&#10;X81LrXYwjw+1y+YzVRA8mNWnSqrcXKkKhVejniUR2v6nJkAt+kki3smaxtYDV2DEioFK9VuN3k0+&#10;HEBjj9nVQnYPzE+TnyHzFThcY22jtx6144II8TWQxUsCyGZZ0DyCdYXAu7mIgc6iPwtsTuDHw7dF&#10;A8yQcDoNXc6TjvZqHgB69D1190jjuv6Xae6t2T4yo3RnMk9S1XOojjiiqj94Z4a+n1RNPEAHgkbl&#10;RJY8L7FNnbRxirUZ/Mn/ADjj8ifLosntVI1MeHEf6v5j16uS+LWFzPaW+cLRU1IaXbuHo4pMjAH8&#10;1MZoqcfa0sFUq6CYkuWZjY6vYT5ouYrC2dsBjw+3o82G3kvb8QIO0ZP2cf8AAOrYu1u18H0vtWlx&#10;y/tVApXhgp6VCIoI2jEcfndAUXk3vcHg29w1YbdNvF2ZG9cn1PUr326W+026wD9np0WDD/IfC5XE&#10;/eNUVFQ00sgPmVI6hHaTTBKwhU/tE3vGoYnix9jE7A8R7VAp/PoNpvMc1TWlegZ+RvdeNxG36eCK&#10;XyVleFpvLDaBo4GZY6ycEBHRVHB9Gomyn6+xHsFmIyXlNB5dE+9XqUEaZJ49C58Z+tKPb+0IdwZC&#10;m8NVlR5pkSOJ45WkXzQStI12c6WBZgdI5AH19l/M+5+JcC1iPDpby/t6CM3Enn0O05olyloREzpT&#10;RkUwIcamTSiXcgjSSWRh6dPA5v7IIw5jqf29HMrQiWgz0H2dz6Y/IUyLVSyzzusMNNTBESt1DxsX&#10;ka31bUpK8en/AGxxa2xeImn59FFxcrFLT16EfbBjgWaQwSRa1hnRP1uJo1WJma/6dX6gT/r/AE9l&#10;14NR0g8Ol0Jp3Hz6dsvlI6YgBgblQTMqxPLHJwqFjze9lDLyLe2be3L9OTSAdQMbmUrY5CWFLJNd&#10;kkWnYtSNpPphQAaibGMM97kWv7clg0EAZ6YSVSCR02GYSY2ZjaYyRyrIPEiNUSX/AMxURMDYkWK8&#10;i3BP+DyLSQE9NMdSEE9M2KE1FDVvGFaaZYjTzyWmSIQoI4qeoWSxI0epeCLW59qZwklPTpLGGjDH&#10;pW413rII8hVvVJPFqQaTEqryY3Z9I1aSbkMCBa3H4BbOqxsY0yOlsNXTWxz0IeEmjkCNHdg4S+oA&#10;kOoI1SOeBqAAB/rY+w9dxkNU9HNswIqOnaiyBWplZlVG1aUZWEceoNZwo/qDybfUW9pHj7R0pjmo&#10;5FKdCRij9xQNOQDrDgE/qe44Qj/Ag29k866Xp0bxnVHq6DjdlTFDAZWYOojk1FvSkg0FkjLj6arA&#10;t/sfZnZIWOn16LpyEHy6KvuvdE0WPkahq6Uzxp4zU6GkhRGvaWnSRfVpa4Yo3JAv7EUNt+oK9IFC&#10;smoHqrnu/HU+6KrOVv8AEK2omhpmp52lVTVUMldW3lo45GQxXYsNFQjAKqun49jSyARAKenRLeDX&#10;nj0Mvx9wMO18bNBQIsSVevK5bHxzACLJ11AKbHxASk6Q8UYIQMQGJB/VzS7dTw416esvL7OnLYWL&#10;++3L2RtzyYynonxU8Mhk11TS1zwkxskcwu0cb64pWP5EY+pb3aR6Ro3TlugPiKeqMe+9u1vWm+u0&#10;MBKKubbu88FVZ40kiGOmp4Kmqc5YR0aAK8Sz/dEKOVLKD+PaZ4EiaQL/AGbCo/y/zr0c7TIJY9Lc&#10;VNP2cP5da2nyaKnsmqpIwgWnghJkibynVFCPuWD8m7SeRytuLgHge4V5iodxb+f2+f8APqduTlwo&#10;yMgmn+HoLtv1NLTvTqYmmRzoMepowGPpDM34fm508Wv9fYduEJAPWaXJF/Z2fgRshlVhTSCVFeFS&#10;fJqn8ONNa16GO4qaWjpaaCO9LPDFDqZoGYGcgJHJJcSKDfUbazw3+HsnPwOGGKH/AAdT7zQINx5O&#10;l2+KNdMETKvFTQaj2lv7VVYGuNZGlj6dWndCbokh2Vi6kiglNHTQmRqDUsmNyFGUpKOR3B/aqJ4Y&#10;A0sqqxlbTGSFNmineIh9U3HP8xxwf9MeHlk9YXRNpiZaCq4+ymADXzKj88dHQwOfoq3z1UEsVTBP&#10;XFqGiq4QtW00lP466uTHBDoSXUJpgFUo19Is1wTgU7fP5f5/Pr0cgLEg1HlX/J6ev59GMwOTknpq&#10;OSaWprp0kWno5qqWGmpshFXWp5Z8S8voj9P0EpbUoJsBb2TXQAcheHoPL7ejT8A/w+v2dKmOtRJU&#10;p2jESZCqMIEYMVRTwojQTTUjSgjS8SojluASNNuSEZHVQPIefTe2fWjhanoIUmzNHDUEUkzCOFJ1&#10;IlQT1EhXU99Gm5IJF1Nrk+pXj04rVPz6QGSrpJ4npWqpWarmqDNSw0y1E0chlWc1EnF1eUtICY5B&#10;bUJBb8qFUUrx6eFQCD59IGty1PUU1ZVVC2qBJrhELVVJSSVBJp1p6WtpDrWZkKllnQ+Qekg34ULE&#10;BjqrEcfP7aD8v9WesFLmoKOOWuSm/iEEsQc0VbFL56T7pxF9tjY4BqAsS2qOK91C+k3Pu/h1x/g/&#10;y+vVagCp/wAH+D/PTpXYzc8RmqJ1aWCoeaCCQU9WiUMjLpaGGdIAzOxjAMoJuDf6gkC4UqNPTMih&#10;l45/1fzp0dDq3Lw1EUtKjxoIpjKAjvSfbUtXE2unijKlXTSkiIHFyebqCPatVrnorliJBPUrsiGK&#10;kjarSKOhqSII8cwf7tUjWPyM0NMwKmTxEQxOQQX4B92YaTTrUeBToJaOrbAywUv26iKyJBViJKmp&#10;b7xzCamkWUftEklzGR9AT/T34CuB0oK4r59L3EZd56XzJVeWYNBDFPR0QjSCemlZKWGVmXUqNCZJ&#10;JJP0uL29XvxBBoem6eXTlk6ZzJJBFHFU1dRIrSyQ101QA4iVY2NTJZo30LpdRJzHZLk2Hu8fn1o9&#10;BflqqV5ZKJvvPuaYVElLVGFqbH+VpilXAaSnSJkKqgMbzK5J+gIIPs0t+A/1eXVH8ug73UVmxFTA&#10;Xkp6h8hjaanEmkpJDLIkMWWV1VVZmBKvGUUlXPs8tPjH2/5Oi+YVBHz/AMvVRfbGYo/9Ls09OkrU&#10;WPyE+TpoR5qWSkIogsgakp1PpqplgWa3AKG/BPsVxp+mR0Cr10+vqo7VzT0wP8o/l0IkFRJBS0dA&#10;9XLKkDUMtHS0dIs9HVUuQYSrST2uyU6q7H1EXcBfqB7SH4j+f+Do1TACk/Og+f8Ak8+o2dqpIqGr&#10;LO1dNBuAfw+SECaODy04OqsgUBihuiqoLAshte3vQFa/Z1ZyQpJIOcfL7ep9Jt/H5TbFepZqM4mg&#10;rpmrIKZa7Dw5TMykyQSLb9cMLg6I+FST6hr+2S5R/t6VwxK0RqaU/ZU/5uq8O39pLRRzw01ItKMd&#10;C7UzQTtWGSmRy7xrP/tReSbU5uAVFxa3sQ2kurPRPuloWtzoXh+f+r1P5DomMuOKVjCeAxq0rqka&#10;XYvqsql2AJIAuSQOP8B7NDQDPQAaIrJRxXq2X+UptChrfkvgpqrQ0lHT11RTwrPJSO6/avRTUzGI&#10;clopXcC4N0W54PsNb7UwqvqR/hHQm5ZVUvXkPFVb+Y/2etoTsbbtPmto1eOyFXHVtHTJNFVQxQzT&#10;0tRBGIfC8YXSy2BjlhdDYEvyT7I7i1UxfMdCjb7/APXIPA9EQg2zlY6iqoMSz0GSpKg/dOka1WOL&#10;T6o4YfLFdR5ICsZlBubOqAE+yjFOhpHJG0YK+fT/AIXek9HPJFV0i4+ioUWmjlljllJlpIb1EUss&#10;iaxZhqTULadK8e9hNQ6d0ahgU6FXHb/oa+shFSlMlRkUgqqbGvTTRIKiJGeCpr4nDxxq59Ukp4U2&#10;UKB78ICPh6ZePNBjpObw2nt3eEv3+Qoowk8000cEkEhlp6Y0Ip6aSmegLI0qojiI3ZWvcxi9g6EH&#10;D/V/l6qBXskFadE/zvVNfR4mvrsRPk/t/M8P2E05qszBQrVaY3ngphEiyheUmZ2JD6nUkBffjCVO&#10;o8P9Xy/1f4W/pwAdFSD+3+X+XouWbjyG3amVq3GZCzyRYWphgragiaWZllocehZDLTpIPFJUPIiS&#10;SFjoIXgsEKT6ef8Aq/ydMEMnEH+H8/IfIevD5dJasx9LUyPJ4q2aakq67E3lpnqKQTu3mlpqanm5&#10;l8YV0klkUg6NJF7EUFBjHr8/t/2OraFPrgkfL7Py9T0mpKSup46aZnFSaF2naXI0yzVFQ0E+irki&#10;iXgymD9vQ3pAN7m5Ht1aVofPphlNBTyrxGfy/wAA+XWajyNRSZFDkYZzTu1WIYqkSTSihyDrVU8n&#10;3kAITxVMYKAAWCjT7c0ilRn7MZ4Z9ethqSVevn8zQ8PsyP5dCxtzeyQVtNWUtfUVj0lZHTSw1ccT&#10;0MVbqaLH1tYrHUrI6lvIp5Tll0n3sigpw/4rpVDKFYZ1eRB4faf2ZPVhvxx70jron2xuzJ1layOt&#10;UMpNUzLR5Oi+78MdTDTC4WSnCsoSJQpQoPp7J9xtUkHjKKEeXSu1uCHMZNa1yft8v8vR2C9NLMUl&#10;jXyVs81dP/DmSGZ6MQaIKirVyyIZEEUZjVSx0E3BPsjpmvRqy6VBX/VXqTIGghip8brMVNIn3wkk&#10;VlleQGONBMo0iWzkyFzp9VtHF/exk9NdIvLRpBUVq+BpqKpkho0QS+OjSZYdUXkoZAZZjrGnWgMY&#10;DAq1xx5hTh05EcnovG9MhlPvMfUMMdNDJWVlHoqtTCaqgpvC6SBv7EQBiSdC9iqE2JJ92QVPSgce&#10;i9ZyCGvpZSxpp6SD+IYmsqaSF54Uikh+6kjf7gagElIkWRBdyFYAH2ujUk9NNTRRaU8+gOXGRZeK&#10;qo6iepkdJaeomxc8X2s644aEgaF1tG0RvasZeSwUfkkmccBNTw/z/wCrh8q9FrBTxNc8Pl5U/wAv&#10;z6DrMYjJCcYyWOOMUUmUx8ENOVZ6n7ubRS09PVBBoikhKzSyhlCsbKVPPs0hg0k+uOiuduCny/w+&#10;X8qGvlXpnGxZaPgw6KVYnxUVVA9FV1FKtQDJPNUyIJlpoyzWSWQM6M2kMNVwtWPFD9vSB8H0pj1p&#10;658s+fHyrnqfS7eXE0MqwjD1CHy1GQpYZfPV0Nc1qSnp8bjKqzMog/cZdQDSMzqllHuzKDx6YFAN&#10;Ip8wD5/ZngPszny6HvaFHUfwWDxzTQU9RQR1kNHVLBkKmlNOBQ1ToagKBBLRl2MbNq1AhRcWCKUU&#10;ah/1Z6ayTjGOHp5dF47l37HW11Ztba8bUuEgT7WqqY5JPLUxwypLiFo1qvVFNTOGikEi3sXH4Hsx&#10;sbcqBK/Hy6QXcuqsQ4efp5cPmOgk23VU0MNFLIwlpCZKuqo5zLrkiVzTQ08E7AWkqAS5jRdBFnY3&#10;JPs4jFCR0XgKMk4/1D9p49CriMhjfvWZ0MmJklqZaSjdNLNAYlp4pYVWxVNaxqimwL6yP1X9qRw6&#10;UxEVB8vLoXsHlMecnIGgq6WjWGlpG8NH5ZDMw+4opZKeU6WRCGMrrcMAiDV9Pfq0z0pwSRTpE9gb&#10;2qlwUDRVVIlS1T9/ipKaGc14MFT/AJZPKk6/b2mU+FfInjv5DpAUAts4HTc79gA4/wCQYPRDFxU2&#10;9dwxVYq5Gmx1cqNUVUb1aNTtVNG9XWiLWLQK63IBQaZSdIt7sX0rnz6LFQTNg5X8/Pz/AMvlx6sS&#10;6+xmQocMqzNl5YUjqcnNTSiKlmxaxM9P9544ALqw8rwOrXRJY9K8X9o6gkkdG4Ujj+z0+f2Hy6F2&#10;DLiPHLTSyR1McEMTQu/lXITGrVZo5PFNYtUoXCF3NlQDTY8e1KCoHSOUgE9QshuCSPO0GAx/nmq8&#10;pNAqZCGOqpmx0NVUNRVJaGpBLvG7eDyXC2LfTR7EGxbTJuN2gPwhhXoK8w79DtVk7khiQf8AN1Yf&#10;Wd/4zZO1cft/a2Dp8xLT4+KpyssCfbU0Mop0VFSWMFVR59d3VdRN7kcWySt4TawLGi0UAY6xi3Xm&#10;G6upzKPMnore7e7u/t9TZHH7cppMFUy4yjdhRUdXQ09HRTz6Jn88zGoqjKpsojlutrkWIX3dkuGV&#10;tJP+CnQflnurqmqpr0wbN6h7V3Fn6qhz+5M1BTU1LSyThRGkdLL6vAMrT1Cxfcy+oEMhX6WdLD2n&#10;js5ml/UPAdbhtbiRv1MD1r0bzaXxxxsVLTwVDw1dVFSxs8hZ2lq4FmEUr0styVgQt5Xo4iYmc28T&#10;WD+zVIYIyCRWnH/V/k4dLZNrANTlfLo7HUXxm2rT47wS4aghpZ3o3Z4VilkEsbaZzHXIPI/k58t2&#10;1AgqLAG5HvN/a6NCoBQ/t6N7bbrKSAKi58z0+drbC3R1PTR5PrvcmUwdL4hS0VJT1FQtAlTUlhAJ&#10;1XUrxlxd5HLML2AH1IVK2l0unSNXSa+sltk/TNPs6Ab4v/Lb5MHujL7N3VT0e5tsY6Chr0qIheVq&#10;asrP4fqWrjADNTyo5IIBKsOLMPZNfbIuklceh6RWbXkdwrRSNx4HrYM29vKjz+EStp5jDU+G7U7u&#10;qt5QOVAtyD/Z/P4+t/YUeCW1cLKKjqTo7ho4FeXtqM/PoNc52Q1NJeGaGqihZDLq8bhF8mizi9wb&#10;i1+b/QD8A3t7SCZKtg9I/qrSfvLCvT7hezcdkqeMyIqTMCyo0kekMp0mNVS7Lp4LFwB9PbbWGk1B&#10;x0+LiBhTUMcOlFBvbFxsnllWFw6AkkFCGNlVQCfr/UAj/D229i5+HqjOvrx6GTA53H1kaGGdCWQM&#10;Qr8aiP6Ef7zYeymWF4zRh0vgII49L6kqVkClHVhxYC3+x5t/vv8AeAmZQePSocenRvFMuk/r5AJ/&#10;x549sgUbPl050nsjilmRgVv9L3F/pzz/AMV9ugqeqNx6D+uwXjYuqabsOD9Ga1rm39foD/T34oDw&#10;62jlDjppONVBpaNRcEaQLopvyLDjn8+6eGPPp5pNS064NRLdf21X6gCwtwQAANIPP9OffvCXqgIr&#10;3cOuYpENyyqjIB9RZrN+Sum3+A4Hvfhr/q/4r/V/gvqQZAz1x+yW36dVz+CDpX88abH/AFh9PftA&#10;68ZTTA6yrQKByqeshlPAuCOCD9R73oHWvEfrJ/D47X0KRYHSoP54JuPr/r+/aF68ZWIp1zWgVTwo&#10;U/6wCkf7H8+9aB1XUx4nrMmPUAAJ6vwCbgEf6m4B/r9PdwAMDqvXJaCNeAqDUfzGS1xwdJYAf77/&#10;AG3uvdc/sUN1CBb2JNrMoB5VgB+f+De/de65fYJfSI1ta12voa4+qr/h9ffuvde+wTn0CwFiQB9b&#10;c/76w9+6910Meg0jTYsvquLcj+vv3XuuZoENzoAbSeV08rb3vr1euf2C/wCpXm3pPNiOS7MB9bD+&#10;p966914UCW/SBf0lR9NI/qPxf6+/de65fYIf7AHIA024QE+lxb8H/H37r3XvsE+mkAW02H0I+o4N&#10;wP8AEn37r3XMUEYubALe5GgMf6fS30/x4Hv3XuvGgUqQqgqR/Q2PNwLW/wB9/vA917r38Pj9N0QX&#10;A0jSDyOR9ffuvdd/YqBwv1uB+lj9frce/de67WhVeQDbi/psPV+D/j7917rv7JbWA5NzyB9R9BwA&#10;P9gPfuvdcvs1Ok6UH6SRpJKk8en+l/6n37r3XX2UZJBHPDamU3uPoSfz/r+/de699mrfQGw+hYAg&#10;WP4B/wBb37r3XL7OPnm+oWNgAf8AY/7H37r3XRo1tpEZJ+tza30uCbf8QSP9b37r3XIUY5vcnj1A&#10;fRfp9SDb/be99aHXE0im9lBA4AC35vxpuB/sSCfeut9cTQoo/QQCOBpGkX5Um/v3Xuu/shzcMeOL&#10;WYcEgnjj3vr3XBqMH9QY3uVPABAF/p9Pr791o8K9dCiHpYgXHIsNI+n4Uf6/v3Wq9eFIORpAUte4&#10;W5B/x9+p17V1xFEoAAUKG5YAfkj6gkC5H/E+/U69q64fZrxcBiTqsQt7A6ebg/T36nXtXXvtPqf2&#10;hY2IYXDlfoLCwv8A63v1OvauuDUSBgQPX6jwum5PP4BHP+A+nuwGCOvauvGlve3pIte4v9fqASPp&#10;/hce/aT17V1wNHb/AB+twPT+foP6H37T1rUeujRfT0Eg/TjULf2lW/Hv2nr1T119jYKR9BfSTpsC&#10;eP8AYH+g9+p69a66FESbD9P+pZCL25LMPz9fqffu3y6sCaZ67WiW9lUEm/A0825sB9f9uPev9X+r&#10;H+r/AA+1dZFoABpIHqFwpuwUk3u1/wDeLe9dbqOsv2QN7L6m0gtbk2W3vXW+uQpG/Uq/4fS/I4N/&#10;e+vddmkZRfSvPB4suoG3HA96691xNJe5tf8AH6V03+n0H0/2J90aNSPTrdesP2I4OlTpBVTb6X4N&#10;7cf7b2wYqcD1uvUKqo/Gpvb0qGB4K/0tY3t/vuB9faaWMUz1o8MdJ2spmUsfHY/UnSJCQAAG4/r/&#10;AIEeyqeFWqKdNGtc9JLIxKFa3iZ2jLMukOnJsLAnggi5H/FPYXvoUVSeJ6r0g8lCGYlFa5hYg2tZ&#10;tPDEHgkm5I/1vcfbxCWOB5dbFK56DiuppH/QgJiXUC0bqBzZZXCfUknge48urGeUkIpx15nRTTpD&#10;5Kjdk9YjMqM7FfCBHCEH7jKoAF34XSfz/j7C99t0qirrQ+eOqh1JoOkTkEjnL+VblfV5aldOhJSG&#10;mjijUhb3AW97tzb8+yCaEFSCKHpwU4Hh0H+VZqcmSMpGfJ4AkqkxRyyoY6clUFlYKulrm35H1PsI&#10;XzmM9vSiOtccOmWDIVUUgVXMU7hoV8rxxNZT6nRFUAkkhQfxzb8AFouGXiaV6UAiueuUlUzJJCjy&#10;kLoZYlR1dYNFvHI7AD6jjj6MCGJ+lXnJXjXrzFfw9NJhKkiNDB5JCWikPlilluTMscji7ayDe35F&#10;7+0LioJ8+vD4D1iqqM1FOWk1xaFaRY4zGZgpUJHEhblCwJBUg8XPHujRErU/6v5f6v5BuRCeodPT&#10;O3laFolvBHAyzK5qTZgZFgKjSyE2YMQP6Xvf3VELdo6ZKECp6U+N2+jTGouuqaRo5Q1MJRqaIaF8&#10;TgqltIIbn/E3v7MoLBnoemhxPQobb22U0LHTt400M01v3ahIbWMaz3OtD9SWt/QexpsewSSSjQnn&#10;028i9DfjMPUJ41OhUdixAThtQs2sFf0kfUAcH3L1hy/MQAwoKdaE/l0rKfFQxxIopWLsFduS7Ndv&#10;2rLawANyvHH09iaLZYlUDRXq1dWes0uLeOM6IWjJA0oo/wA6JAbkFh9L/UXHH09vNsyhCAvVl4Hp&#10;rq8RZHUlIwAD4yNcZkIsZGABv9SAtrXtfj2S7nscZtyKZpw+fSmBiHB9ek6uKWKQIiX0t47hjqWX&#10;6mPRa9he/wBTf6j3D13tojYoB5n9vR5HMrCnTkMfGFKnhzFGfIys2pVPpDoAQw+jG178Xt9PZW1g&#10;QafLj69PBhxr1np6OdJArI6hmVG8qhhcg3VnAugb8An+t/pw2lnNrC6T1p5NXSwoYRGHDRkFSVQA&#10;FbFfz4/xcfW/H9PYo2620ggrjgP8v+r/AFBC5yT0/wAShYwwUvpUav0xEMw4DKfr7GFraFI9SLq+&#10;zpOzCueuJL2H7LF9RNioWzH1DV/UWPtUsMopSM9a1L1JgQuPWpDrzqHpNibhdJsQeAeRzf2KNtsZ&#10;pV1SAjpPK68F49Z5IdR4Dm5+l/S3NlIc/gcgAfT2IksKtSnDpMWA4dR5KRNA4e5svAvex5XUb/Q8&#10;6h9fa4WMeAePWi2MdY54YqenlkYelwVRQwCi5+jOBy1r/qsLe3ktEVft61UH4uq0fl52TjtnbX3H&#10;l58gkVPjKCf7gszIjQJGUIEqgkMvD6beocfUD2a7dZOZ0iiGDToNbtdFX0J59akXbfZeW31unJbq&#10;nnp1kyeUhrIGyRtVLO0QpIp/4ZfiaYqW1BijFhrCWI95KbJZi2tEUYNB0HlJaarfZ/l6LrkMzVS1&#10;U6yM9DSx5FYEpqmjFUaO8rT1scqoNUdyTIxB4I+pAAJpMckfPz/nT8+jIMQo+XQV7gyc2QnqKRYo&#10;4Fknmq/FI0lZPKXsDNWki6KQoaC/AW3H9CybOf8AZ/4rp9anP+wPy/y9IyN6aPVVVMdLTQvTLCay&#10;NCsMf3N2URhyV88bax6QfS5Frj2kXi1elQBJoOktX1OPg80kqvUyI6Woq1pXgo4kvHFBUS2KleA/&#10;p0kf6pr8U7PLpWi8AMdIrL5CrFNADPj6e4aSXwaPI/kk1Aw0ycJqJHoNiyixta3upIHSlFWuASek&#10;zS033U7RRlnV5D4bkjGxlZNIRXqdN7DgK7ECxAB4JquSa9PMmkV6d4zNUQTSmSaSqp1iSeN45D5K&#10;ZJdEays49V9IAC2UAD8sfdiKinVcefTkIFpUhmqY4ZjT+RpUdnMccosqCzAcBDq8YJuwX36grXr3&#10;SfzBiioalZT4gpWOnEyFXaWYag0if7rUCwEf0va/19tuFIp1aMVcAdBbV1CpL9pTgHxQgaWGgqiP&#10;5JyFAtpNxYW+vsvao7B5dGSIpWp8+mewieUK62bQyMzrqcqTpV7g3JBI1C4tb6e6dOCMKajrkI9J&#10;jQ61QO7sxTy6STysrNewB5UDjkcD37rz5U9PCO6/b0wMUiKsjwiZXUoC5JZIQCAx/pqsTc29ug0o&#10;vTAWoLHgOuQkjBeRmZwBEFaOQRzQJEjLpkVQVIN7aR/T3YkAZ68K+QJHUdWlKSQ+eJYfEGjlKqY5&#10;o73vGxUEHkA29tAih62SCMDqIrFwRJ44WAEUMcYK+U/Qmx4DHgFj/X3Xr0fxjrONQMMUhXWjqblw&#10;5WO/EcqoNNz/AKoD6e/dPSfAeosxCM0fFNCsj3R0MSOJTpkcG3pZiLDkX9+6qvh1FOPUSBNMTsQh&#10;kUE+MamVvKSEYSAAHUtiSb/X6fn37rb/ABL08w3bQsgjWIRGVnV/W0gQKq+MAXBsDwB9fewKmnXp&#10;cL+fTzSwMaWGoi8QnUOJiqqJF8q6A0fjubkXVgQDz9fbyiq6vTpliCa9Oq2mpW8EMDB5qYSpINc6&#10;KY9DKzMAAt+UNgSfrfn3vB49V+3qBNTwxloHAPkaMRWF/BAeG8oUAEflgPfiqU/2OvdJuvMFhCHU&#10;xEvKvoVpQ6NpF2Th0e2pV/F+efbLAA46vH8Q6TrwRxpLC8gj1Rg6I3KkFm1A+Tm4Uek6QLfX8+69&#10;Keos0MSoreRCzugh8QLTUwtq1yFxZgzWvb/Gx9+691PWOZxZoJGmkEMYWKXxRxkAuagxyiyg6iLL&#10;yLi/9ffuvdS4kAdvFG0ToXQqzCSORn5dlc/2b2ZT/U/X37reOswCyJJHDIhkcB9KIViR1NpbB/7I&#10;/B/pwfoPfutdY5JSB+3F5FWQGXXfQuj/AHaUtYj/AB1e/de6T9dPMGaSXxmMyujSAemWntqhWNRy&#10;CR/aPtox1NetU6iaUmHmFPGtNHH4mDanQ6v7ZT/VML/Xji/v1SvYvHr3y6c4qmNmFPTyhmSFgDqR&#10;olVRpjiYSKBYrxe5tb/G51/zU63pxqPS6xMumlgdlaGoI0ywNCsiGUKPVAqi2pf0hrji3BHt5SpX&#10;HTDAlqD/AFfy/wBX+FmzDOsUviqEB0fcLTtEjysztrlhDBSVk5sNXPP0t7qfiH59XQ0op49IpETz&#10;woI0j1CTzsX8muNv0vIQALkjS1hx70/wnpw0p0KezpTTz+RlUJDPCPK0dopNYtAZdPqYhruVC/0v&#10;wPb1oaHPSSXieh22rn6rbG5MVl6VPtWx2VosnSPPETEZlkWVVE7IfSpAbTbnn2tlAdDH0XsgZ9Q/&#10;Ca/sz/h63fP5cPd+O7J6o29VNXmorKajlWwgWkaGCjjEKKY4PTJKyqgDnkBVv+bgLcF+muDEx6lH&#10;bJpNx21JWGQOjxdpbUpt27cqYpox9v8Aw9TOkayOI5CS9PNTSrYpJGCWWZQL/S99PtA5ANTwp0vh&#10;7ZK/6s9VOd19M1OImqsnTUTrRJV2joZaSdkrqqqpVUMPt7agHCSGac2AUG1xqCK4u0jXAp0Mtqnl&#10;HaGx6dFVqsHV4TJ5fCjEZCkhpcI0KGCq+5pnnqEv56GnrLQJGnrYBbkkswtwDSObxUD9GrlqkHrL&#10;hjTmCmSFoUrqfD0FPFFFHDUJUPS3p4KOQFVsr+hhUlzIBqcECwDwJrx6TMdQBHGnQmLWQ0q5Chjh&#10;qZKyso40r6ihmgeir3nMc5nDVNyrUxOmNi1yeT/X2qWTt9elKOWWnS6fNY/HTiQU6JTxx032csU6&#10;1MUCBBBO32fIUSPqZjqA0sObD3cTKMHpIylWp071O4MdTUqxvXDGPHCDLUY2kWsmxtSkv7UdECLB&#10;Zo2aRCuoq1yTzf3bxlbHVSAOPSUy9fJVY8zvJPUpWrNHHTS+FSktWDTMtTLIogdgodFfxsAyqNQD&#10;ct1SterjhjoNKHHhkYGSTGyw1Dx1TV8xqJ8TGQsJjrKGpTxxtUDxsJCysttcR0WX356U60eHSOza&#10;Apl4KwyGgqqd/tYPO2RgjgpZxGM1R5qoVSizEaJFKSPIxukaBdXstmIrjpxF7qev+r8ukLLGKalo&#10;YaMY+rUNNJAfP97BXzJA0RpKumKmVZVQpJTofVrDObH6ImatR0sVaU+Xof8AVn/L1Ap3rmiqZ6Rl&#10;kpZxHjJMigWSWGmrFU6KddN5NAOqVdFzIEZiQAPbLlAenlB/yft/1Z+fT1PS0tRJeCSmejpK6Wlf&#10;ITxTCajU04hV52iteHSqLISquCSAbH2naTB1dOaVYYzTFfTpUYSGvxlXjkkmjeqSFqOGWBoKqSTA&#10;sQ8tf5HSzeIiyqV1GPkjk3TOwbPTiDTk8f8AJ/q/l0rsjBN/BaiaY5APUyL93Gzz17VtJFUeOnvU&#10;RMA5ZLASiQaRbSv19sjjQdPAEjNeknk5aGpoY3jjx9NR0cP3lEIzLD4ZgSKrJSl40Saenb0tC0dw&#10;U1NJqHLqqeHr15qU/wBX+Hzp0E3ZG6aCbGQLBCKivq5qfN4moa8eGp56GA/eBGlMbyrrImnCq2m6&#10;iO5X2ZWUR16jw4dE9/cIiYwTkV+X+qvRQd0ZJJBTZHItT0lNWS0+WyDrNLV1UFTTIUoYMbJKoZoW&#10;dS6CdFsl0NiASehVJovHoJ3ElTqegrk09f8AMeOek09TJLFBJQxinqWr4cjTwVVE8MVdSQRtJItP&#10;Tuv7flLmTRy1hf62930ACp+zpgvqGBTzGOPURMvUUT17VH2+4ClRTUsKSoTR09cqCWLHGCIK8YRW&#10;DNUi2hwB+ffvDDAUH+r16qshHHu+3/V5evTRS1NNXVlfBkgctOkMUaU0ES1xq4YAwlWbJadKKq8p&#10;KbMrKpFyfbuinw9eVlcnWa4+3+fUCTJQ1NNO08kAxlXkUFbQU0kUpFHLGHh+1hiF00yKPOY7Mx+p&#10;HuyoOPE9V1VU14Ejhnj/AMV+3oO6/Lx1kmYJlytFXwVdRXYaSOpSCmoPuZNR8sUAC+RwCvkcKAuo&#10;es2HtzSB0hkfUWLE1rj8/l+XTQUFZT0cVHFWn7lmlr0nFG1DBR0rCOWop2fTpkLFlijCXcC4UH37&#10;hxp01QMO2v8Am/1Hp4g2W2Wp9UkzY8S1zhVl9dS7RDzNj5Ke7NEB6NUMjfqfVwD71rK9O+EZFof9&#10;X+r06VFBtqnlp5qyQs8tUlM9bDRRJBL9tJIY6yd60AxNT+QKwRSLOWVgfp7bZjkU6dSEElj/AJun&#10;KrqqmVizQzR5OvNLQ1BxaIho0iK0UCLNOCKjUCslQqkFTYjge2tNK/LP+Xp+vy44Pr8v9nrqhikr&#10;Mq7POstF56qjmlqPNFBXSYiMp4JiAzWZi6xNLwxRVvYe6OQqUH+qvV1Gs/5/OnUOorY46ZaISTCK&#10;OQyQU1Rj6RqmYkemnpiiFZ4niZkMaMmkBW/BBoVJIP8Ag62CBQcP9Xl69Y6WmmmWWuojPqqqHLI6&#10;zTaqPHGwgqJUePR9sGVEjNPSIH0qFIINvemoBQ/t9f8AP1ZVPEeYP5ft4fYOokdHPmkqEq5WlMzS&#10;yf7ipUjjjkNEC1LElUsaSLG4EgiDqQC4Dl1t78SEbHWtHiA1B/Lhwrw86Uz1yWshoo6aGup5RNVw&#10;1FOsq1qRwzZPQv3dZXVcaipppYhpRIbCJVP1YE31QsDTy/wfLrZ7QAwNSPXz86niPkOmyqyMTyV6&#10;UNVkIqKEU9LCklPSSQSyOyxPNQtQ2QAsFDuRrkF1HI52EGKj9mP2g/5OqMwq2g0GB/xRH+qnSOyE&#10;phaGBWNDW/cfZrV0rzVE1XPT8Tz1EjDTLeLUQlhYfXke3EUVqTUdJnND/Cfl/l6Ts2SrKeeapoka&#10;NZdcEEitGVeKVdFTQyo4LGZBYKeL3uOB7d0o2K9JWNDqTz/1f6vt6SE0OimjnVCxkhkRKerlKPZX&#10;DtPJLbnlVC+L/UWIPt0caDy6TsPxD7Pl0zTVE/2aeLxeeA30qwWlhVxaWdqVxZpCQrI0fq45Ue3A&#10;M0PVSe0FeI/Z/s9I8+Kolc08VYamRTNM5pLVMiRnXJUxhdSJqF3JB+htp/AdCk5PDpK2k8OPzH8+&#10;m6eNKoT10UdPHH5nZ2gisjQSm0UclLbU3rDK7qvpJ9RFvboBUUPTDDzXqBNO7TIainEbRxBIEUDx&#10;pLKL6mKDkxKAFDG+r/D2oXTTHSaU1NPTqDLR1blKehVJ6qZZZJICmgi5/ekCMBaQD1ccEH+vuw48&#10;adJWGes1VWVtPAqyzQUUWIgWOamESJI7ElonkmQEv6uQPwB7cVQWCjNfPqjnSpPQEZatM9U1TVS+&#10;SUrOwJ9ZAEl1ReOWYfQ/gcezJVVQB0hPSeZ4FARXA8y6VAbUyRSN+mRkUEENe4BH+Itz7317rj91&#10;PGVIlaaOnUgIxLRxtfSYGIF1H1Nvp/ieB7917rHJZo/CfUigmHTGPQW/ccRhhpA5/B5+vv3Xuulj&#10;QwkRMFdgCUkKiWykeWQGw0j/AA/4j37r3WXTCtjrji0qVjY6CJXayqFVfoRYDUf6+/de64RuofQ8&#10;bJMSEtIxcDnV5EBuDf8AxHv3XusYBZ/3CrHyqQAFAiP0Ivx9TbhSB7917rm6wEvdKizSFFgVVJW4&#10;1So0YAPIINlb/A/T37r3XIRCPUyLH4URQGnJLNqYkiPgldH51fX37r3XKb7YgqsIgj16o3Z3lcMp&#10;DM5ZQbte9x9ADz/U+691mMYBWS5YSOI2ikI1QqVujeQ21D/W4H+8D3XusBCTQMAsfiUj9wsw9Qa1&#10;lW/J/q39L+/de65MJEkZlRqVKgRlddjGXiFnFvzr+oA9+6904R0zsNerUjKRGXAVA4FxIycnj6H+&#10;v09+690oqNFdAVEQCerxw2YS2juV0KASdVwAnH5sTyddNtlqdNtcuqkJSTyxa/SZI7y048glBdB9&#10;Df0c/gcW+vv3ViMg9QIVSb9xHmN5HjAZLQSxhbtPHDGLALza5Nxfj3vq3TbUlQWkSo0ssoMRl0j0&#10;W0syBgOP8bce9dVb4esVJCs8yxMw1F42B0ArqY+tA44s30v7uWVhnj02KVz0o4Kc08mgt5Io3kBY&#10;EF0aUCwiH+qAsAfpb3UCuB1Y6aY6w5KQLGFlKurREMFIZgQQdCv+Daxdv9gOPe9DDJ60vxdNUKQ1&#10;CKCBIqFIwkgkWOOOR7o8apwP6HVwT/re7BjTSOneni8MULSHweWP0xyNFYyFTzEdPpt/Z1EEc249&#10;+OumevddPI0sc6iJIFFREWaJF0lTHqAKScNa5YXPJ/wsPbvWupcEaSyBXKkU/wC7qYRsZARwgIsL&#10;fg354sD7o/wnqrcOsImHkvGrLE5eOGGBbSJCf1zSMfodXqt9bD22NOn59eUVXrjA6K9nASGQaIoQ&#10;vkEhD2KSOOQL8aj9efeurEdSyDArIJV1vL5FilPp8am4RXXjSLA6v959+68K/wCr/V/q/wAHRYIZ&#10;2YCOR4nMhVi0cch9YaFn4ZTwTa3H4Hvwp59b6jqZGpoYSsUkCy+RZJgCVkf1SDykXtcAqfoP6H3s&#10;6aYr02/HrORO2p5HVEbWZHKBYoVteNFIX8D1fQBib/QD3UEg1HVV49dmRKdY3YRuCsU2imUKlQX4&#10;DyD1E6eD+Ba/Hv3HPW1Fa9Yn1lvNoYq8z8ghkt/aQLYajcixAA97FK56sT3AdTGiimp6lzMUMy6o&#10;V0L5SVHpBU8/S/qI/wB79+6v14RxEKi6EVjqjaQhi1lAJFhb8f7f8n8+68TQV64zFQUVoDVSBVPj&#10;VH/eT6ErYfgX5vf+nvXTSHyHUEMIXAVliWOZmZQXMeiT9Ai1A6gP6Enk+3f9D/1evVnp05zGVCgj&#10;kjlI0yIZ7xBQfroCDTYD0hBbVc/63trqgFTTrCutWVNImeSRpESFxHrYp+5HrkBPP1tbi3vdCcDq&#10;7ZFfTqTUSqSs0cLkxU8aFJgt4lvZiCQdWk/Qfj/AG3vXDHTfXdNM37savJKhsX/aHkU6eTGR+pDx&#10;fjj3rr3WQJoqADEFl8IltFYjUygMCD/X+n9fyPr7917royCFQ4Q8S2RtQ8iNIP7T8gFebk3/ANb8&#10;+/de6wRHzmWWWJCik+NKgeQuV9UUrlbAWY34/wBuPp731YrkAdZKQLNEGeWJtDTsNZGpifSwgLAC&#10;5Is35/x966rw6lJOsX7hTx+UWljZSzSaFBD3ta6j+p9769TVjrnTyvO6lIWimZidfpKiOTg3YCwN&#10;ubn/AHkD37z602AehDxdR9u9GXjp1hjPhE4ZXcyulvNClhYn6X+lvailVp0n6GfY1YtPmaOsglql&#10;aOpp6qUJceBElAkVFKkFFYKxb/XsL+0jxFwVHn0zKdNG+fW3X/Ly3DFvXrlap6uVkxMEVFLBHPDI&#10;1Q1PGqD9pxplUqdIZfUADb6+zTbY1jg0nND0INxIbbY5KVPVgdXgKXGPCyQXqpnNXTVgaSqgLuRE&#10;zNSSACNjzrB1NfkMLn2cIiv5dBMyszYxToCew9q0tbR11LHUJSJUvNMaloEmjp6xR/lVQKBxcNJc&#10;xgIbOrC51X9lO5WkbVKDPTsVxIkgYnB6JNNghDVthPt6WmnpEapllFMJmaYeuku0QDQ1BHr0Al1B&#10;uQfYcYaVK/6uPR6lGFfXp3oahIpaUVTrSmCSaAUMCvLBBUuglNfHFoEKymMDySMq3JPN/ba/GOlk&#10;QoOlFSS0dNSY4Uzv4IKxp5ZZJRBHBPWkTQJUKLmXUVuWtYAab8j2pXJp070JOOlRgppqSFadfvJ4&#10;JUZ5Ptone088FQoDpZmt49d9JNvbqKAetdCZj6h46WlpIYGdo10rS0zim0hFCCtkchhTsU/UCp1A&#10;ggA8+3SaZ6qV1dZ2q5lkeoSijd6KpmZIvOw+3pniEYGiK7yRhlLl/KdQ/FvdK9eooFPLpsrK+jJp&#10;p4JYqhIxM8+XrKeRnqa1V1z/AGciDUVGoJ42YBbXsdI9p5DWvW1007emXKBvNUolFNNVVIp6mnxy&#10;MRPTUryeZlpNRZSr/WaSG1vppHsM7m1B9nSiJdQ6DCppnP3k8FJUUrV2WeSpg8JmIXXcTFpgbKLB&#10;dMmnUwupNyDHu5SAArWtevUqdPSTzmGlqKUUeOUSfeVj5KnLQ+LQ7MYaelkiWwTUylrE8Gw+nuK9&#10;7kQPn7OjW1i7adIr+41bkZ2o6+mrZ6uuSSSSCCjAqoXpSCtPDThQFiHqeRwfVyNXPsL+VVHD/L/h&#10;6X+GCKUr00Z/qbOFpq1Y61hLFUCSoipQ9LQ0axevH1FAumRdSHUzuQLXCk29vQJVqAft/wAI6aa1&#10;dm7Aei37o259m8lLOyJHFRu4m+3iOHqXmPjjrZpD+3TypbxoZCWJtY829mighakZrwPH/ZqM46TT&#10;2hjXu8ui45mebzVkdNTUlJK+mkMFbUT5TJlaZtVNNFDMqFkm5YInpsSeLC6xUFQalgM1AoM4Ir8u&#10;iGbNR6dB4Gqag1WNGQZKiqUxTxatFHNPCRNqaFf3NS6QZHLeMHj1XPtYAi0fTgcMZofn6fzPReRX&#10;B6wqC7tU0tLQFUWWCbzTrFVwMy6WipmQLdJRqZAFKi5DD8B4UHaxPlw4EfP5j9vSaVRSvmOsk9PN&#10;Gal4f4beaCl+3c6xNRY+IaHaRnsFWQ+nyryLkgf02hBArWgJ/M+X7OmOm7Lh6VpgKJYIWRpKiSf7&#10;utlNZEgNIkpQDVG6gBXFwCBbn2oh0uRQ18h9nA09D8ulCfCOgr3PlR/k4R2paqqojJWfct44fJVq&#10;YjNTyUy6jHbkBxquBz7ElhDx9AcU9BnNfP7OlPRe9xM0kv2aSTLGtovPKGkleJVJjqIYXAtf6Fwb&#10;25B9jOzUBa0/wfs6Wx/D0gKSKWapQhpG/wAskHghDK8UscVkhOlfUW+pH1N+fZmx7TXjjrX+if6v&#10;ToVcG1HTULOJ5fJFUoat6JwjUtNp51getXDj1KLpYksOD7JrkOWz6efTD8B/q8+l1HNJUyJJJUwT&#10;UUt7j7w1FFUVSDyGKUyWZJW4ewbSf6AeymRVVaaaEfKhH2fI9I5RggdKKCniE3FPS0yR3nMpllSO&#10;iZo9EqJOFBKMCAkcd7Ef7D2XMw00qTU/6v8AV/qKQqCa9CtgoCk1I0tUY5JKdZqZaOlB8tW6ilWM&#10;KqApIymzFiF51e0DUNaDz888M/mOvFqdC9tfGSTyeJYI5KMVppINdY5qHNK4FWCiKGMjRm4kW9yN&#10;N7D3U4IP5nGP9Xy6ei7j9n+XoyuApvtIaSGTxwRVLTUEDUvqyNQIpDLT1IlYFRoVnDAKWa/PPu9K&#10;/wCHoxiXgD0pZYpHiqYpsdUTU3mp62d5aUpJWvU/5LA8PlIsCBaRYWQng2tf3sAg4PSlUoKHoKty&#10;V+QpcjWVPjr6WNJ46WnRWirhEaaERyUVTDXD0BoyCWjkJt9L8+3AoKgEj/B/q/PrRFXoR0wTZLIV&#10;UNQJH/iK1FdFJHTyTBcjS1U1P4UEePkVgUcCyyOhVEDaefd1jUEYpjj5EVzn/N02wCt084alrI2+&#10;2xcUdW9LAf4sgWRYoMjUD7dnpp39JMaepnSxJ40gce7GlKtj09SPn0+h/wBX+r/V/gA8bGpcrTrH&#10;J97DKlGwqUE7uPDLCfFBTQSOC73ezmyAHSLH24mmv+Xp1qU6Mti9112Hw6S5KoSrnj8q1pjp5BVy&#10;oyhofu1sz+K+rWVNl4J92diTQdNEHy6Wu3d9tPEHWrWOiqxC0C07xxegcywSzaXDc+kSaWUD62+v&#10;u8c2hiCelMSgjPT7DvSSridY52igp3nn1R10mRWmUMTJ5YpgwmdSpEaJx/QKPqq+oJGDXp8IgyOk&#10;BktxSV4jmSlooanIS6cZJAtZj3qI3BeRcpTu9/FpvqVQgUm3qHBTSMWqetKoHDoHdzw1MePys5yS&#10;0lPSSTS0iQwrBkpC0ZH21AIVWVQB6SzjSVPrW5B9lrfH05Tz6LJWy5HIUzQUlLK9MYGnnRyw+yrF&#10;W8db541BRZORqH7Za1iOfemOM8f8PWqmlOg+yGBy8NRDIiaFqopRSrUyxzV5Z4r/AGU6xllu4uY5&#10;WHJABPB9sNSmf9j8v83Wug8yCRRQAIkJMkJo6v72ZpjBJ9y00OuCL/OMh9P4039TW92VCz5+3h1V&#10;m0ivTXHHMpnrUjkkrQqJJHJDG8ohpgU+4mV7jhmuyxEhBy3F/b1ACF8v9WPX9vTJYk1PSnpa90eo&#10;WNqymihiWKoBpI/sPDUU/jWWOspeUOo8AjURYgce6+HgVofzqePTRcg+nSyxUlmklGSpdUhi9MNP&#10;KlRK6RhZGlootDwxzxDQHWO8w5HIv7ZmTUKUr/q9f8nl1oMa1PQ242lELY+mpUutRShqeKEvC04c&#10;6o5GyEojicRfp8MjFr3B59lhtGcnHD7Mfl/lGPTpb46Dzr1zyWJSShTXT1ErzVsUNYa+KOjkRRIJ&#10;NCUNONEkLOLK7qALX1e3BZGPuH+frxmVhSnQJbnWjjSqmM2mGrlaCSigk8eJjYTeKKpWmKkKH06v&#10;29R9N9QB9qEjOtRTgOPn1aMKGNOPRbd3VUsflp6qWOMpdxlKJkl+4QsBRU9PG/q+lxKVsfweR7No&#10;IlrqQVB8j/Ov+rj0iumIY06DV8fJk5YJWDy1NTFJT4+OItS00tQGPEsElgDICSrfkixBvf2YRnSS&#10;gwP5/kf9VeqqQBnofet9ju60Agkr4JlRooLPAFjzJHkmmnnmQRy39RVJLAXsGJHG5bcyEn/VT7PL&#10;o3soo5loOPR++r9o5GN6GllnqaOioaaOmkrHp1c5GvkYywJDwS3Jby+KEoL2LEAe0Um1mQFqf8V0&#10;KLRPDGn06Pns7GmkoUgNBBHBS0wEFVpgkpfKCFVTK2osXYXCcC4tYfT2US2RU8OjaCfIB4dDvQNL&#10;JEjKhqAVgkZF0xRyjSLGd5BcrfhFfWAb8A29qVg7eHT7TKT0qaZ2iktNKqGXyMftY/EkaFLy0/mc&#10;ehrf2VHP1sDb3R4AcEdbEoXgepkeUkWCOSSZ1IkRYkLreW3pE0np5IAUliL3J/2Lf0yenWzcVxXq&#10;XHWRCbRIrJKrSR+CNGj87T8tC0nKovGovcen8e7fTjy68J1HE9T0q5GE0JpZ5XEz6n0xpGWdPSGQ&#10;B43CEAKbKv51A+9GCnDq3jKcLx65pMQSgkZmHjKSxHWgkTkCN5gWbSSSf7A/F7+9+ACOHTZl8j03&#10;1+XjpKtmjppQyIDAzgCiMxNpJp5nvdyvKlQDxY+3YrDxcgcOtNcIooOkPlc66GWhVaWpqXD/AGc1&#10;RKhSeOrPklAWNdMTi3CyMWIH0HtcNvCpqPSB56t0EuYrUyMkppJZJla0MywPpLUarplJawRkDA6D&#10;YG/H059opIEDcOnFkx9vQFZ9KvJqQslTTRrPrYV8gilgeOS6s7RL/qbBfG+kA2/PtpoxpoB17WBk&#10;46CjcGILzUryPAKV1k+5XxTxS0pDkzlBHYtGoszSOC3IP04Da258h1dp1I49ZMHUmhpJKFZNdTNI&#10;Kp71EcD1IQenwVdZpWnKRgDSBdjyBz7WLaVFWHTBlHkf8nWHOb0ymKlFWtYtFl6OCGopp6GiikyU&#10;8asGiqqOvdBAqrwhlQayblg30Cy2tSGBA/yfy6pKyFaSf4K9B72h8ttw7sxK4LcWQrstLjKdI6Wt&#10;rKQZZFqKciRdNRb9Gm6yqgVZG/sxkezpLeaZv1M04dFhu7e1qIQPnjohW8u06bLtUzvJIkhE1Q6Q&#10;1UsFA8b+isXHwkNJGxA0NGgIU3Rrj2aW9lIj1P8As/n0S7jfJOCF4/y6AVa98pVxGjjq2qa2ikmi&#10;ZS0jQvGxkk+5YDQ1Oq+lE/UpN7WsPZ+iaR9nQZkYOvz6EvaG15Kiup8hoggjpzHLHJlIx9nEtXFp&#10;ZqWSK7tNGfq4JDMQCB7UohYU6Tilc9GM2NsuqpqtaqphMSTM9ZVugX7+t+4jaG0dO9kjeRT62Rww&#10;BJ4PPsxhj0Cp61QDA6E3GVNRtihSGNaOuppVkx5psvXTxSxFZiVanrEv+5yPRIxsOP8AH2v1ugFO&#10;lKu0a54dLmLd9W0WOnd9CzJUU+RNNVvFEtUQI4Vj0hQyt6YxI8YPJsSOfdhctw6349cDqaMyzKMN&#10;RvFSTzRyxy1LhFgaSM+aRaeorGE1S5sE/aZVRb3v7t9QR29WWRvPh0ja3O0rSTyUdZG9KkYmUQvL&#10;MIi58U0EskaK15XF3MhI/SQGAJ9tNKSKA9eMjV446DSrzyzSSQowMk8tXFFqBM9Q0Sf5YWp0T0JF&#10;cKtjZvrqN7e0Dk66dVjPd0l1gMc8CwSq08EOiteuLNQPj6gEypDrH+duwKr/AGLE/Wx9punIvh/P&#10;pZ4HHn/cfSLj6elp5AUBoWWX72KpU3p6qYhRGyEaw9wRf6H3rj0oU6c9LCnpIYKGOGlgqZUrFapr&#10;8ZAqVarJFUGKTw1cyoPIzBQrOp4HpPu6KDk9OCRQNLDHWcxCPGTPFSJS0/hWGRIKmo16Y5TJ4S4j&#10;MR0XZnjKKA3LXHPtzQnp1supXSox0lchi1FXTyxVFVT1RppA0M1PTxST00o8s0UlVYw1Hm40GMxo&#10;nOnUb+9mlM9I5FatRxHScmo6kArdIqsyCCnjqJopKCOlUa6yJH5CiO+sNy314I9+NPPppS+QOPTC&#10;9HJFMWqMhDCGoIKAytIYadKuolLSrQw2DuJzZgqxgSNwzgH3o9wx16P489driHjknZIvt6ZWvLJV&#10;lSaqpEQEl6Y61iRCtiqv9fbdScelenwAOHn0ptptAayOPI1lUyxvQrTx0ZMUFZj6ltHirGhFy8TA&#10;6WDAjjV7bn/sx0k6O71vX02NrI6ighqjBUy+PyVwi+6Rz+1NPTSzjT6WZQzhiosR+o+0iirUPWpP&#10;83+Do6m0adSlRD46kVEhiRqsRoq1K6ddTWRRxi5aJBoWPgavX9PalKDHVFah6GihErRXT7uSpkjC&#10;yyz+V4KVIkHhSpVVdQ2geqE/1v8A4C9erax0v6CKpaBHhdSKrxVBlMh8dNEqaDHGsmolxbSv0Xn6&#10;C3vx601G4cenYR1B82uMtTLG0s9M7LSxGYglIrhSt+ABbhj71j/V/q/1fyHlUg16YspQT1VCTIHf&#10;SynSITH+5Mtkc6AS3jFgo5/2APujGgr05jz6CLcO155KRqNUlIcujyhIotU30lddKssaG5FmF73P&#10;0t7RSXCoak0+XTqvGF49BJnet6mWYmhWWlqSsUCyOS0Qdm9aR1EYLR6QdV1DAi2q3tOdwStHz1tZ&#10;okFK8emWh6XqnaWghSdJWkT7vIVVNTypUqh1RDH1NKsjghr69Q0/7Tf2xJuUKDvNOqm+tUHcwHS2&#10;pvj1uevkjjp6WscF9QEWJSrMjx2k85LpIA5IsGMivb8DiyGffdviUlcn7a9IJt9sYcagT0LmD+H+&#10;/M0aZ49g1KRyL5JZZ4ZEnNWRpWqEsrF1Zf7EYIQXuVPsofmKVz/i8TyfYhP+TovbmWGn6Ssf9X2d&#10;D/tD4Ab4rKKipa/By0v20gZZKmZ5CQ8muQrYAEtf9XI/2n2ne45ivDSCBgB6inVBvd6/9lCfz6ON&#10;1x8GDtsiWeGmlqXveaohjeoUsoR71IF2NgAGCg24t+Bscsb/AHubghflXPSiK53CbLin+r8+jTbd&#10;+M9FQaFleyWS4RUJNjyNZANh/r/7z7WW3t8Neu6kPzA6fAnAox/1fs/1f4RixXTu3seiaqfyadJ/&#10;c0sPoLmw9ia05Q2y2oSNRHr1YLXtYk19elzS7NwVIAIqKnBH0Iijufx9SP8AeL+z5NtsY8pGP2de&#10;VVoR09xY2iiAVKeNRexOiwFh9PalYY0FEAHXtIGRTqWsECGyxoCP7QH+34HtzrQNMjrIFUHhQBwL&#10;AHjn+v8Ah791ssTg9eK2PAIFrcE/X+nvx6s/l139Ta1jza34FyDf37qnXYBBF/8AA8f4cW/4r791&#10;7rwNhf8AwH0/1j+r37r3XV+CLD/XA/H5Pv3XuvLx+Dc/4X9P+t7917rx/wCKrz/h9LcG3v3XuuiL&#10;8Dg/64+v9PoPfutg0Neugv8ATj6/T8m9j791sjSKevXIA/i9/wDgv0P5Fz791Xrkfx/xq9rf2r8e&#10;/de6xkX/ANc/61j/AK1vfuvdeI+vIP44HPP4v/xHv3XgK467sf8AE35/3i/0/wBj7916pGOvW5tb&#10;ngXP+I/I59+6913a3+PIBA5P19+6911a4B5/SFt/X349Xfy67AuOAL8AAH6AfX/b+/dVHXjf/jY/&#10;HH6QffuvDz68OL3v+OPxe17H37rXXVyeAB9Prb/YX9+68K+XXgBYf1P+9fQe/dbx58eu7AX55Nxf&#10;8lfpYf7H37rXXRFz/T68G3J/I9+6911p/wBa/P8AS5/xHv3Xuu1A/A5H5Av/AKwt7917rv8AFvpy&#10;PqBe355Pv3XuuNib/Q/7a3+H09+6912QObG/P4FjyP6j/evfuvdeAJ45+oB4+n49+6911YXtb8nm&#10;wN+Prb37r3Xdvz9foPTz9T9b/j37r3XRX/A8i1if+I9+6912RweLf6x+guRz7914Gmeur/8AE/T/&#10;AAH+sPfuvUJz13xY3+lh9PpyLC/v3XgK4HUGawvb6WI/1rD+p9+62VIyek3WKNJtz9Pz/UD3o8Ot&#10;dJDIAHVcfXg8fUX/AB9fr/re2XFSQetjpDZGO+r6LYk8i4/wUWt7QyqueqsKinQU59UHF1BCklW/&#10;Sy3va/49kV9HVKHpLJjHRe911UbtMscEJjAsWZgjKByxOr6i/I/1vYFvrbXLWnRZMms9F03LMV8M&#10;sEiO0zyeNnRZv2lupc8EWB4/wH5v7L5IUQaQOiy5AzXoHhRV2Yb7WC0Z8jGOKNQIfIj2LU7uvquC&#10;SUPP9T9PZWYXkchB0VeGZGoo6E/F7BxFFTpk62nFXkYtN46pAKdhGLOmix0N+bfTj2vt9oSniS/s&#10;6WRbdDh349LSOpXVTJSUtDQUqERyCGFAGJXWkaWXlj+GHs3SGGgCqOlngQU+EY6lVVE9I8VTLDNK&#10;lVGJGKwCSRAePo1gRbgMb2/w+ntcljCKGlelUUEIPAdBl2I9VLtTcuKeSl/heWp5oGimkH3Ds8BG&#10;oV1hoKknxqv5938EKvbjoSbfbxMwwPt61+e8sZRPncdS1sLR0sJkmphUVPgiyFZTS+GnkU2MykBe&#10;Q3A+o+vsyta+HqPn0ONsAGPQnoCopJqsLWVBE81RXE1eOob0xp63y+JQkPDM8aWZzoYMp1H+ntYK&#10;Lx49HPUqgjiph9tVRyUONlneSJU0zJTzK5eIVDSLaJXkHkRl/UeCAPblM1611Pjaq0Vk1XkY5mmr&#10;Yo66Fo2io6uOWO328/BUGxB8if7x9Pe+vdTmjEdZkKejqHijpRRY2KKZYpvG0qiZp6R3H7hiuFUn&#10;kDm/Hui8B/q9et9ZamLGx01PTyCGd1E08lO0tPW1NQ0f7elZlFvLrJZ9Vyq834sL9My+XTMjNR07&#10;vHWSpR0peqxoealelUW8clM+QqQVk8LG4eUGx4T22wq1OmusLyzTGorPHTM1CadE+4oqakqJda6p&#10;mppKgxrPEzNaNkU3N9JA9+oFwfPrwJGR1DqKORlgpJnNPSqlZQ1FVDo+8NPWMJYqf7SwVWXlV1yS&#10;MTwBf3tdNccevU8j0H2VhqJJqudTJ9rDHb7irqoK/IuUskTTGECGGNY+VVz6b3PqHDnTTAHHSOem&#10;SsdoWoBDO0Uiw5Gaqco1OjCaOOKT9DF7Bo7AqRcfQ+7cPPrQVfIfn1EmrIzTyU1PVLlHpIkqpPuY&#10;2jhpZzIT4/DIFUIpu3jQ3LAcgH37Pp1ug6bJqrG1U0dNItHNWrXw+BahKiGsaGoj880VFBTqNL6v&#10;1CViADwCL+7AHjmnW6rWhp01VtKtNDXoIazIRmoZamiYU9FRsrtrSKDIIGJiU2EiwNq1cuB7sOPp&#10;1scDTPTLHioaipErQU0H3SCjpaasqnSqn0NaQQUyI5carK0rBRotyCb+3Y01tx6o7ZqMV+fU+DAU&#10;dLUx6FGQhpVeCaZKdY6pKxF5xVClO3lBS/qfyFbckL9QLNs2h5XU0qD0gllAFTj/AFcOhApNqoIY&#10;6BqdovHFBUKySRxvj2kfVHKmUpBrAAa8we/05b3Le08vr4YBX06CW57iFU6T0brYDyUm3hU1hpaa&#10;KsYpjTHGJZPDCPDLUBo/3jEyqXe5+v1Nvcv7Vy8xthPp+If4MdR3ebiJJiK/D0odzbz+wlqb5AS+&#10;LEQxU9Sbfb5aWSywyVBjK6J0N47E8Aj68+5A2Ll4zSqrJ6Dh/q48Oii73lYUPd5dEz3T2BPJVOBE&#10;z1KNPRxy0VQj0gLvqnhrm0rdHBIleNQRb1E/me9l5YhgiVyoqPThXzBxThXgPL8uov3nmxtWhT5/&#10;l0X/AD2agqlq3pUlaqjpZosYiJ/E8PEkEv2n3C11XoHqZiGhjYutjdD7GsVlFAlAKDyHxCgxxIpT&#10;PAZHGlOo4vN4NyWeIl2FSp4rUH14ceNPLoPsriVooKSXcGNevnh01QCVFVka7Sx0Uxrmi0wSIr38&#10;Xo1Kp/IvesiIMMMD7TT0+VKjHn0maIxRI92hkfj2mrEf0iNIIFaDFKYyKk8MqlLE8uUzuMjjhWlg&#10;nxrwSPUrJkKmL9xKuknA80UV1T9xFKn9II+iRxQ1PnkD5/MHGP8AL0pl8IEz3kYVVClT8Q1Hyp50&#10;4AkCnGlDhgqI62MwTutHQ01pmqKuuop6Ktpgyj714KZBrSGS9oggbUbfQn3oJTOAPsI+3gBjpDM0&#10;tFkICKeJYEEetF+fAAZqQCc9YIZcrQ1jvDUT09PVv458WkMevKQwqvqoqSdWabyqV/d1fkrb6n26&#10;FC9oNMZAGCBxoOJ+38ukyyXKSmRfhY8PNhwwpJqCBg8c4OB0pMbt7IY5xjzVsLtKscNP4JBTz1H+&#10;USrG9UrCIMCBJExLBhcEg+21jVW0KCD/AIK5Jr5cRjj0vhs7mI+E8mKYCjhnhUigBFKjj5g8elNH&#10;iZnlpKmaoxOLppYahYjVIMnWNWU1okr6mkp0vI9joAZUUKdQaw9qY6gqK0zxOT6VIya/5OnpbRmb&#10;W5VVpwwSWGK+hxjh58a9PuPxlDJT/wAKGQixtVJXwzVUGL0wUkVSI9f23njXyEPHeXSAdN+Ndr+z&#10;SBaEgkrn/i88eGeJp1SOGAILcMFIYVC48gfL5UNOPrXp+o6OoqslFK0FNBLTRsmEzGOmrY5zSyXa&#10;oevp6gfpYKW8gt5bAMVNrKVVSwbzzpIrWnzrxr8qV4dLB3SfqBRp+Fs1NQCcUxkDzOKcOHSvpaKu&#10;qaUy4x48lTZMx1M+QlaCBsjWKdCGOan1OTKg/wA2yM6WsPp7UItO4CuqhrgVP5Zz6cfXpSXLpqUh&#10;g3n618/5Dp7xeEip4YqOoSGNKOeatfGK0lRLLTPJqjcSykxRMkhVgyEH+oHPt0FU7T61pUmlT+zj&#10;6Z6T+GMKBw8unqKgqqXVUTPBjKuRVVKzJyJlIIahKjXUyMkg0iTRpcmxNrBSAOfM3dVjT51qAfP8&#10;+tiFxk4r1zWmZnmZBF4chJJBTSUH3E9LPWEW80ZUMYxO12kIsIyP6e7DI4ju/Z/L1/w9VMdO6lB5&#10;enX/19ryspL61jUF/WGB+pjLXbkgjkfSw9ro+FekrIlOkJmMUfE5SN5TqAWJNJf0H9kLGw0kk88H&#10;8+1cY7gOi6ZVHHpBzYgBwrJINDu9rKV8pW95WAFvyefzxf2rMfp0lOkcOoZxjAOEjhGkRsUIKvIU&#10;s1hGQRYHhi3P9Pfgh8+rAtTPTc+Od2ciJlfzLJeSzqrAhCAFFuQOL2t7bcVFOno+PWCOkcqNaswm&#10;mLySBtUxu3IKoCVOkXI+nJPtIyasHpQDwHWV6CSNJSkvjYlPtyBrjEQcI0n7gsBa/I90Kac9OEdR&#10;/BpCwyhghR3jDMskhs5dFb03cfUrYGw/P09tlKmvXunLHxmNyGlkfXIiTTOE0q3jHihVxdgVFgeQ&#10;OLW960Uz1onh0r6amjQsZdGuJhplLu+pyosqxjizKBqsPyf9f3agBx17p2ij9TBgRoXgEJZFvpUI&#10;AP6XDW545/oLde6jywRQ6GiEZYajKQrC7MAG/wCQf9SPbL/F1vrnCCs0mllkKi/6PUz3BZWH+A/S&#10;fdevdSnkDxyRMFFgLKD6GBFonQfXi5Bv9T7q/wAPWxx6SWXhiYenyMzt+3SxLokQAWcp+bt9Tp+p&#10;t7Rulcjq7SKFq+KefTxtLqfce4a+Guq0OGwzK2hnhkhrKqNuB4aOYHxG9wX1A6eQOfau1sNfe/SW&#10;a81Lph/b0bTanXuB2zCBR4+Kne2qWYrG9TPcm7STW1Ec+kFjYezaOJIxROkegV1Scfn0tppIoI9M&#10;AWMLazWJJFv6j6H24E1HV153QDHTHUV+onS+r63bUbAr/h/T/ifawQ06RvLTA6Z6nIgJosq2Aa6s&#10;LsV/1II4A+lv6n26sQGemTKTw6ZZKySQlwvp4DAlbWHP0+t/z9fb4jp9p6bJLZ6mQuGiUOAdJazM&#10;FDANyP8AXv8Aj3Qjr329QRIiFo7KrSPYxcEAKeQSvAP54/4r7c0MRXqmBjrl98I2cC/PClluzAix&#10;IH5/p794ZPHrdc0PTbU1qrFIv7J1nRp1AsQBqZuOQRb88f059vRxVNemnlUCnHpHzJUV1TDBHHIk&#10;KsztLJqAYMvAUW+n9Qf9f2YKUjTJ4dICHkcKBjp+iyWOwcDQzGAWLEHyKokcDmxa5AH4HtK8L3DV&#10;TpWJI4Fo3SRbfAycM8ECO8ayeEh2RNPqu7KF+oUDgeon/D2pG2mMhnHSY38clVU9BZuTdeIxbvGl&#10;62tkZooIaRBLUVU7mytFHpuACxD3t+f8PYjs7OVwNeAPP5dEd5fQRkqgqx/w9IDF7JzWbqJ87vip&#10;olpKTxzUtBVxA01J4pC+uRfUAbBGUlltyOfqTOa9ghUW9kCWPGnHoltdruZ5Wur4gqMgHgP5f6v8&#10;IqbQ7IwVTW1uCx0kaQY2IAxweNqUPpK+KmaO6lVsCLMFsf6+yPcNquNC3MgNW9ehFt252zyNbxmm&#10;n06wb03DCyyQ4l4avKPHA0cELxyxWMn/ACkG2s6P9Yk/i/vdhbsnfMKD59e3CVH7Ysk+nSgwOwtv&#10;4fF4zcu7IceuRo1mqpa+u8bSwidvLr/dU3+oJNhawF/r7R3e6XLyG3tSwXhjgelNrtVjFEt1eBQw&#10;Fc8eqv8A5o/ze+nOh6jL9X9bNXdqdsOHx1JgtnY566nx2U0DxtlMgimMMpJYRi99J5+ntyy2maWZ&#10;aoZGJ+EZp+fl0i3DmNLf9KKir/Fjy9Kfs6pNf4s9tfK3MT9//JLL7mrMFXTwVVJsbN5SroqSI1c+&#10;iOgNJHeFIEi8fnJUhmLfVRzJW27FFBciTcCdWOwf5egPdSTborMnahPxZzjq1Lojo3r3qrGbV/um&#10;mNwiY+pnNEtBAs1FHWS0aQK0KxqSpJUJo4sCSPqT7Mt4umEZghXSg4AcOr2dhbW4DIas2T+R6BD+&#10;YbCm7OtajbscMkuYpNy0dXNkKemEs9PRrTLNUztEqg+COxPpAYJyB6h7ptMJNuwrQGlP2j/B59b3&#10;JkUiT5Hj1TTRLV7ZyFTXz00VZQ1dKaeRqmphetxOQiUrGMZUIkiRxIpYPA2otwJNCMPZlKjR5bge&#10;P2/L0pwpx6IkZKD86f5fz+fRn+nNxmtyG0hRVFXjxQ1LVHmqYac0ENLHCZHo40RpAoldWhZ1ZQLX&#10;tqHvcZVogDXP+rhmnp5cOl6yAjR5j/V6Dq3LZe53ylDiMzO5CukNd9wIGaRYKqqETeV3ACuVUPwo&#10;sWv+eCa5jyQPPpTbTEnS+R1bD1z2wmzsJQQ1MslVTyEIQWaZwzKv2sWogEkhrsLWX3Ge67EL2dnj&#10;FOh5ZbudvhAOQf5dDPuKuG9MJJPH6ZB4pYi37kSn9TI7LxdSORbg29ldnB+7rijf6sHoyuZ/3hBr&#10;XzHSFVIMnimxNUsU0cMT08sUYWPUYRZ3Zh+B9bj2c6vCm8dOJ6LdIlhEDZp0BWSwlJj8wcZQGOCi&#10;llSplFgIXnkSyJJSxD1qLfuaiAOGNvYnguGkiEr8Rw6Ip4VjlESGgPRU+7utoYchjKrCfaQrVTyp&#10;LS0cbeNlMR0TClhuf84WZv8AaVNwPr7Fmy35kjPjeXQd3OwCygqRnpX9WbWTbmLjqMnWD7gyrIYG&#10;oxBI9U6aYgBp0SsQVbyBiinWSL39pd0uDO+hB0o2+2ECapT0KmL35QQzeJKyF5WklpZ5xq8Mawkv&#10;UNaPktyVURkgcXt7KZNtYrrI4dGybjFXQp6MFtjcdOlG8sQMKFEeOGRz9JfTTnUb8uCeCbi/sMX1&#10;k3iUYdCCxuUEeTSvThkdsY7cRkZ4oWWW/lKRoy1AAu5fUDwSFU2HIsDx71bbjLYkBScdantIrkHU&#10;NQYdUXfMf+Wx1zvXd+f3fR7ZgxWdrcfNKchijHSy11bVjSaiQFCoZCWa7KbknkC3uU9lm2beYgbt&#10;B4rY1DB+08eHUYbnsu42V4zWchEda6Ce38uqMurvhp2F/fHdhzNbWzbXwVbAY1+5FWFmWqekqaZZ&#10;gyxwyCMiYNoJsqqf6kwtuTYpJSbqUlBTTmv2inl5Hh0wWumWgAWgoT/Py41/P/Modz9G7iyuQgwW&#10;e3NuF4Y6CsSiqp52bcEdMZzHBR02WmVTLDBpLJSUyMug3A1WJWNyzbCPwg7AAHP4vsB8wPQY6rom&#10;1awFB/4zw9B5/M56VHR/xJwFDuX+I5+aTcuOpY5HjAkFQ/ip4fuWempZv8/DLK48y1MKiMj6m+n2&#10;ng2GzsX8Wus8M8P9n1NRx6UIJ5jpl7V88Uz8/wDi89Ca9Tsek3xFtfbO2aenri9OJPDR0v7TsGqK&#10;qHxJwJCiMkgQ2a7IukWuY6DWiimPIDj1rTArkR+XHoSewKcbr3Ntbb2Dpq4TU8sdLS4+gRqqOn+4&#10;CRQ1oVNTCMllVolB0pe/190BESF2xTpLfMY49QyTw62dfhf0ZR9QdU4ifM0UcG48hSxS5WeyKv3M&#10;acpBYC0Sg6Ih9QoF7nn3AvOW8HcNwMMBqq46lHkjZxa7f9bdrSR/L06cu3uuaLsOdqqqhWqiQt4q&#10;F4FqIWEaFUMkRIWQFyWu4sL+6bLeLZAAn/Uend52o31x41eHl1X5mujcth87PI8i0GHi9EkzvqRa&#10;izNGyyQuSl2srKpsFXjk+5FgvreaNdGSegfPtcluxzQDorWS2Lk+2u19uYWPIZOuw2ByEDV1BWQR&#10;HG/c0D6kKMwKqzOvlaNRa5Utz7NCscUJkbApX/V/q/zAmCyXM3hg8cdW0wZOLbe0qHFUdkSCmFPT&#10;0zEU7Q09+YzI6+nkELELkji3B9x9LCbu8Mx8zXobxlrSzEAPDHSMXJDHw65zHK8sbVsNOTKameAA&#10;6yZbK4UEnRGPpa5HswEHiELwpTpI02hKnJ6Q+LqhuXcqT5I/aY7HepIJdckjMxCU+tYVIV1sWP40&#10;2tyfZpJGLa20pnV0VoxuLgtJwHQ/0GdpQJZxNIrwBAdC8oynxQ6SoI9Q/Tf6LybX9h6SFjgjj0IU&#10;njK19Ok9uTcmGq6qKAZAySFGVVaCcPH4D5J18iKxcqw/s6r2vcWuVlpaSxqWI6SXNzCSAD08Y2pa&#10;aenaneFSUSedpWVYvJINSgxpcKmrgH63PPPJrMigHUOnImUgaT07R19NHG7zzIXaSS0aK1mlkfU4&#10;KRoWLMbBRpIsL3At7TGFjhBTq3ixrhj05VKpJTzzOsOswodVMA0UssNjxEAxGk6QDrYH82H0bFQw&#10;6cOmlT1IWYNHTpTQiCGeIapXQNaLVrADILAs2rSbWsbj2y601M58+rINRCqOPQqUMEVDDFHrXTHF&#10;GHdVGrU0ZZY5F54B4+v4HsMzlpJTTo9iVY0HWGCF6uCaSHQqeZGiVmQqrBtDp/rm9mH+HujjQAG6&#10;34fiVYdCxh4GTCrdefGzNYgC4FmZW/BHJ9kc7AzmnR3CP0P9Xz6AXsWtSGJ4nUCFZTPFFdb1A02Q&#10;yp+fFYgqObkE8exBtqAn7OiC+eg0dEg3lmRjmrWqWjp6adTQmpkXWDVxRtKtZTUykRv4lIeYqQLc&#10;m5+ohhXW4HRVHM0bH06JhnM/T5eneGjyUsFZUTTJM09JRSQuY5wYoaqgZf3Y5VDFJUYMLt6vyRNb&#10;rj1p0zK6uar0YDqqgpqTAvV1f2byzxvUY96Uyn7Fp2J8NUrhiUjOrx+QnSEUAnSfaC7YmUKOHn0t&#10;tFGip6R+zMm7dw7q81P99XVmLWmjWlRIKTHkWe6yL+oS+NSXP9ptX59rZFH0w0+XW4RWcjj0TD5x&#10;9anMQ7c3MmJqVShytTjMkqPEi1uDzIEL0MzKLqusCTUvAkXV+fdwFmt9IPcuPyP+z0YQMttLRfPr&#10;S3+RmNbDdx7txVRNVyNi8tVU2urDRzsqVDAtOgHpaT6sv4uf6+4G39PC3SVPQ0/4vqeuTHV1jk+z&#10;/V9nr8uglx0ginS8QBSSNmpxIFIRX1KqSc2P4uL8f09k8gqvWUfLk4R4n05UoSmqhop8mzpPlUeQ&#10;z0MtNKhxEkEbSJGFapgDBjo1CypFIxJYXA4BDAi4+vsn0UfPWTtpLDJy49lGWEWkyKrAkAEEBVJJ&#10;LAmlRUOCCc6jQ6fQW4Y6vb2uerqTPDVUiS02MqloodUwZJErlmAjY000Qnp31Asbq/pYAR9vloYr&#10;spT1yRU/aPtBoesR90sXsNyuIZPwv5GgP2+v8QPEgGvEdH225l5noPIuXD1tbR0kcEqUSU087UrE&#10;1HhexdzMqqs7qwCKqgfgewlJEValKD7f50+3ovQaWLFsnhjj0YHG7uVoYPM0dNR+JZExTUbSmL7Y&#10;CNzFNMTGjvHq0SJf1MLfj2gmtg2fP1/1enRkk4KhWP5en/F9L589FIlcsUzwoxp/uYzkUny8ERKA&#10;Y6t0AmJUSRi5jOlmsDcEe0RhApXP8vzHT1FC1GP5/kfTr2RyklUK6RyfDRpS08VeYklqXIkvqnWP&#10;0zwD9ICjVZlH0A91Eain+CtOt1rUfz6DsZOHw1SrS5ClqaRRFpVRjmqqITNLFFQ0AZo5PIuqQyBQ&#10;WKAG3ACkQ8K5/wAh+3q6kAYqPsx/Lz9esByjVNLkhAMfG+QKJHLj1cVklKiA1LTRS6SJbceMsxV+&#10;bKPdvCoc1IHrw/L5f4eHVi1Rimf9X+oeXHrC8n+SfcNHQ1a1tJNFTQVWTgoZqhaZvKkrzy3LPJpU&#10;qiKqx2UMpNz73ShxinoP8nl1orivrw/w8fPrjRZSaOBAkENJTyuYVNL9uyxNj3WTKpQVkSks8Lse&#10;fo4tptz7uFGotn/V8vs6qMg8BXz/ANXz6NP13uuppstSS01PHXeWsetyMNRM8AhpWhj8tTUzEMJF&#10;T0LH+DpIPN7vxvTHSSVa1r+3oyG9HXNPG9IsHmSnpmQSufuJUjb/ACdaZx+2q2MvI/Jv+Peyxbj0&#10;njxXov8AnarxZNqvFmCrleSQYtpUkmgp60AQ1LS0dgSGjUBpmOlVLW5B9+6eUL+f+r/VXoU9n10e&#10;SkkpJ7zY/IRwmQiFlghnNNqY0sEa8hSQhk06RwA3N/fm+I9Ntx6cMgkimSVmWeZ5lp1jppfvZkor&#10;gpemIKxxWCFjy6Mbp78poa9a6D7K1ExqG0VU61JHnFJNEKuWheKTRSS09St41GlfHNEStwQzkE+z&#10;W18v9Xr02wyOgl3nk9FJOQtJOaekpRNFUQCdqxIJGhqMZR5CYq8KShmY+RiVveMiwsfWopRui6dS&#10;EI/1f6j1TtvKr/i298vK8lRXSTz1Ymo3pwlRFNk6uSY08E0JuIlU62QjgmxIuPYsiH6YPQFnobok&#10;nz/w+XQ54GgykmPeWGFJKeSlpsev2caQyPpiA8srxEkoCGaMMP7QC8j2glKqc9H8MTFKjhSmOpWW&#10;wskUMKzwUv21JX0mQyYpnqEgr1Cn7D7ZSpKKdQdi1xq1g2vw2HT06ca3KnIwCK9KfZ2IWKgytFLD&#10;PXJVImPpqOmhahE4AasM2E8RELS6lgYlmZ3LNawFvbUj1ap6XWkXYyH+WPInH+HooW/NliuzFfFJ&#10;jFxFBWUqwCeV2irJTSsfvYnpm9KVFwYnVlH6ST/UndnOgQUyfTp2G0jnDI4oGFK+YHEj5GuOq9uw&#10;9pHa+bljhqTNjZGMlFUwh1R4GNleViP230jTZifoP68GyTLJivlw6jzf9pO3XeoHUrcCPT1Pz8vz&#10;6Gn4m99VHSXb+397xzVFNT0NQVrZKWbytFFIunxyg3MkUhsJVAuFJKm4AKHcLczR0HEcP2jots55&#10;LWXx4xUef2efW0c/8xfozO7TxNf9xQHLV8EVPS0hWirlbI1Co0epQ4ZNcugAMyWIAP59kcySiMqR&#10;wHQht7vby/ieJpJ8vn1Yh8cunNubn2Y+5avFUjT5+NZtE6rKrxzS+ZVkiF1LxM94pEchV+hDX9kk&#10;ESyg4pQ56XXe8NaMqqfy6Lp3x0tQ7RzLjxvVY7IVjQZS8ngpZ9AaqqKmRnX1am8SSFRwF02t9Ejh&#10;reQhhjy6GGy7im4Q0rn06LLJ1ruLEUs9TiR546hRTJTVcpf+PyRyiarihfl4ogLrIGa4uQLrb27F&#10;cRk56OijIaj/AFfLrhS5k0mfko5YJ8fU0NVSyRJLPKzREU/DNCqgQCMXpTGNDWa2pgParSCQwPVS&#10;qthP9X+rh0KdNPTZuDJQS0UckLR0kmWo4BTGhrIlP+URSpIAWUIf0IdTAFyfbyitK8OmCKdBDnes&#10;NrZiGuqHxrvU0rTRU4esrP4fVUqwBoaMUkWuaORA6mBL6WC8qefbclgsx7Dp6cjdB/aLq6KZvToP&#10;IYmfL46gjaej+0WCWmoDLFXxNAorqKSneUho2il9RkaP9y9gB9faJ7aaJwSK0/PrZto5AdJwc4NC&#10;PP8A1fs6A/d+xtyYapoFtLkIKv7XTUxOUmp56ikCUdND6SYFT/d8so9dtP4F21IA7hQ+lPn6+fy6&#10;RXEZSQAHVUjPnw/l8z0EFRVTU9fXwrRTeV0pKHJUpnMdHX1tM/8AkiU1PMCpEa6ndUtyQ5HPt8KC&#10;oJx5jGafPpKKayKGuARXBPl+wVP8+oeHz1Nj5a+naIt91Vy1CmoeNaqoEqCiqGWdbMVDR3BvbSp+&#10;l7e32iLKGHl1ZHQVFOJJ+Zrg/s/wdLnZvZFRh8zS1LVNXBqkqqWiipjCkcCJH6aylnvHGnklK6gx&#10;JUG4BA9sSQFkKgcc9XWShH7BT08iPz4/KvVp/QXyLwG98FVYupyq0uUkihNR964qpnqUcRN5MtEi&#10;WhqWS6ys11b+qm/sO3W3yxPgY6Mra+SaOgORxB41GOPAjo3uIyFVJLT0PhpaSpLrqpqitNZQyeGM&#10;snihp1OhjqIMsi6LEEM3tJ9OV49LNdaHrjm6B2MDNSusypCVo4FtK2lHkT7euhuNDKfGFkH19TAH&#10;n35oieHV0ehz0XrduMjqoaBMtHJJFMBNT4/KRAS0cgqba/PCoEaLJYzX5bSvNj7dtoGY0Ap0oLxk&#10;UJ6DzN7WyWfjapZQcq1e1ZkqKnWCigpkVvtKOmgEdlMc0YXTrJJCar8+zy325iQw4dIpLhaEMeg4&#10;y+zqgMlbJj/tHqllox9vjZKxaSenZ44qieOOzpUlTLImseJl03vb2eRWaqBjh0laQNkdM67MpxPR&#10;UkssjzLQVmNhlNGXhqaiog11TY2nIIhkYARys/C6VZeD7MEtsZ6TtGDQ+g6SmVwtJjo5qWvgWnqQ&#10;1PTQov21FNUUdLGTWUORSH9ya7u3lhhcFhZtQC296Yacjy6KZSowcf6v5/Z0GFdtCt3DWYegp6EG&#10;io6DGw1JlqqZKeZ553CU9XJCpZ6dImRaWVqjWhBABJt7Z6RHJAHkB/q+z/Bw6du1d4023tpxbBwI&#10;RchPQVk7VbyJWIjXVKbGUiR3lLXLftuhZBcswVifbSW4eXW3AcembmQIpiGGoaZ/l0CdB1nlZaQ1&#10;ORhVajx0tfVZSpjlkkqK94GHhq3sUaGQMscTR2GsFgSfav6mMSaR+z5dJhbkpU8aCp+fz6QOUgND&#10;X1t2nizNLXRQUVJUIKmHzGIRrF4Aulj4GMQH9dI+ov7M0ppHp0idQGz8Q4en+r/Y6XdNAlfVVFBA&#10;aGWopqCCKLGMGSpgpaanHmkeZBaSdXJk0Fr8FeOPbuCMdPBQaqAKjy9PX8+njI5KbD0s9LLVVMjt&#10;HBRw1k1O8cNKamASAxSCzqIyFBQsAGtY3J9tNjHW21AFa/7HQH7kzlfvbL01FQ0tD9nSwU+PNTQR&#10;VEs7O0voFZRy6o4mMxXySxxrGQmkvpYgtMoHrXph3MsmhAKAUxX186/PjXowOwupRS42DR9vOVWo&#10;ptdFS47G18vjktKmRWoVnjeViy64F8YQ2JccltyGy3l0vitwgz9nAD9v5/l0MtNRUm36N4FkraGO&#10;kgm+3pJ4ZJGArAEqYPunPmaJVN1YaEA1EBTa2wK46cbSo406FXZ+yabLyGpqaisgp51ZI6itlMcu&#10;QkZWZKVfvY2F4yWWQGQa9YKsdI9j3lLlc7xOJLgaYwP2+n86dA3mXeF260YRHur0M2K6XqM8kde5&#10;lip5aejjpKhoVhmpzEB9xBHIyh3UNcNGFGpyf1cn3Ndpyza2mI/LrHvd93N25Mz1B8ujTbT6X23g&#10;4HlrqKmQLBqjiEUlT/FZyR465SVOgJpISMgaWvc8+xLFJ4ahPPz6DLm1UURanqTlMJt9JYg1BFT5&#10;GkqFnFdKZgaOWa6ARrpOvUBpYo4H1vwB7VKSePSYlCAKU66qaZNEWVRo/DTTulLNDSB62qaQCAyp&#10;BVFVSWxYszqQQFACtyfOKinn1ftUjTw6XW080lRk6ejSGoopfG32CrNGBQTmTSRlWayx3DSOViNi&#10;GHDWuErRaQSen2utSBR5dWe9Bw02foKyVKVlaOSFY/JGkUMSlyreGEAjxgFiG45J/PuN+Y38OSnk&#10;ejPZyHkp5Y6w/KjbFMeqNwzyKkb0UQmWRZBC6SUwMscgZgOAQurgcaj7KNrl1XSqeB6vzGghgWTy&#10;6pV6A7qw2yu69vVOShpkw9blFw+WnRYEiq3BWKesqACQV82gqvFyF4vc+xXuFlO9sSBgf6vQf6v2&#10;AP2d7EsiS+Q49bHuHx2ImokrKEximyEIqFeMnwmKoiVYigW9gAQLAcEe48lDOSknEHqTNUW42oVP&#10;hI/ydURfPx/kt8e+y4c11xu1qzYW66eolhxtdTx1Yoqugh8tUjRSspaA21Ehr6ubH6gU7Nt0F9EF&#10;wKeXmOob3G2v9s3JrYM2ljVSD5H5dE72p/ME+RO262D+K7Uw24S4iarmpqiWknl1qERqekMY8lms&#10;JH8BWL6Wc+onx5WAH6fn8/8AJ09DHucbFllJr68P29Gu2T/M/rpl8e59i5zGmniLzNRTGqiirUcR&#10;Ghmm0XTX+oeUqNP6Rew9l1xy1OATF5f6uPRiL7doFqSJPs4/6v8AV8ye/qj+Yj1jk6eCfLVVdgVi&#10;ZBUS5WGRMfAGIQiOqKrp5/UJtNhyRbn2QXXLd9prp6V23Mt3b/7lIQOrHeve+9qbqSmqcLnaDIQV&#10;KpLE9JWRVUbRFQfLqjP0NxY/T/H2GLqxmgOl1oehTY8xWdwfiCn0PRocNuGmrEU+S+pQVI/tKQLn&#10;6D6+ytoxXI6E0U8cqhloelWJI5UP0ZSFBB/p9R7bNUPb0/g8emSvo4pI3WwP+wUlRf8AFv6e3ASc&#10;9UYDpMtR3co6AixA4WzX/wBSbfn/AAP/ABuzDz62Dih6ivQ6b6VJuS120sWP4Kj8e6AAcOrCnl1h&#10;+14sA3PBYFbhrfQ2Atb/ABt7917rwpXIOqwsFIUW1cH9Qb8/19+691lFJyTbi68g+oj8/gf77/bD&#10;3Xuuf2oBIOu1uFPIvfi3v3XuuYp1I5UEixtYj6H8XA/HPv3Xuswp/UbAL+Qfwb/ge/de65CAWNwB&#10;/S1tXH/E3/Hv3XuuXgBBIVSeDYi54P8ATm3+wHv3XuujCCOV5Fyb2Opvwb24t/re/de668KixI9X&#10;pt/vVzx/xT37r3XYpwPoBY/j8cm5Oo/T3vrXDrkIktYLf8Ejkhfz9R9PfuvVHXfhAv6QxtbgCw/o&#10;feut9eEWoEaPp/it1v8A6mw9+691zEOofo4YDhhwP6t9Pfuvde8QI/SluRcC3+tpHvfXuvLCoIBH&#10;4/IP+xH+B9+6oOPXfiA+o/x5N/0/09+6sBTrl4wDwACTfj/X/r711vrh47j82uL/AE9+69134lta&#10;3AP0IW3+39761UdeEIuStrDj6c3ItzcH/efeut9cvEPwAvI+n+H1sB/j7917rvx3ueGH19Vrm/8A&#10;QH37r3XvCBb08gagT9Pe+vHHXhGLAkAE8j/ehf8A2Pv3WhjrkI/9j9R6Rf8A4N711vrvwj6aOB+n&#10;+v8At7C3v3XuuIhHI1XuDe5H4+puf6e/de668PJ4AJsP7Pp/1PI/r731o8Ou/EL8i4/s3H1H5INv&#10;e+qdcfDYG6C9zb0jTz/QH8/j37r3XAwAG+kH8X+liOABb+nv3Xuu/F9RwOLk3/H1+p9+691x8Cn6&#10;AEgfW5uLDn68f7f37r3HriYLi2i54+qKB9fx/X37rxFOumhH10gG5uSDfg2/TYD6e/de64mm9Rub&#10;sbH/AAt9BcH37r3XHwAW9PA54jC67n8WJ/P4/HvdT17rowXsQpJsBexLGzfj+lveuvde+2IBuG+h&#10;4sGvfm/9P9sPfuvddfbf4A2Ite4Oki17AfX/AGA9+691y+3NrWYcg/U3JH09+x59e+zrv7ZT9U5t&#10;/S97fQjgW97qBw6sK165CAccH8X/ADza3I961E9WJxnrkIR/bFvoB9P9c3t71nqvb1k8H/JH10/g&#10;f7UL+/dWHXQhAXUVuCSLWB5PCm3v3Xj8+veBRcBRcCw/Nj9PyBbg+/daFPLrg8HBuRe45IFjx/j+&#10;P639tSeXWvx9N1RChuCR/wAF4sf8SBb2nkFDnq5NBXpMVsNy/oa/pYkJpIb6NY88Dj2XzpU1HSd2&#10;0jpIVtGHEg9HrNi5RQNH0VvoObfQ39k9zaeLUUpXpN0kK/H+MyKEVCBq1MAUVbchv6n839h262hK&#10;0I634hQU6QmSpywHjIUoLOeFH6v3GUnm9vqp/wAD7DN7YImVHDj02KlqnoPMrHTsSVPqDu6WRdJi&#10;HpbxsQeGa9vYK3O2hfFMjpzoL87AyKogQRySTKCgMZaFNJVnCzA86hcMLf7z7jDerdUJMYpXpSvw&#10;joNMrCza1ZjrWWVI4Y1CmWSJPG86tJyW0sAGBGkg2PuONwTiPPpbF59ImpWaGSKQGRo6WmeTyTzo&#10;ZFqVGiIsANJNho0gG/15PsOupD9XJpnrLSVoqjYJIfKPI0McQV30i80NO0gtpBNwLf1sLW97R68e&#10;HTaNXB6UKUYqgxHh8UiRx/v+uSJ9QFPoZbaCthqsB9be1awGShA6eFK56k/ZRK6hIppW0SySQP43&#10;EMnAkUNp1fQsy3uRwPbotiGAA68SvEcOnqlwKSysqQySiNIgroizr5V5iciQfgFlYgg3P09m9jsp&#10;uG+E46TvKKEL0JmK27G0CEhH8hBaVowSp+k8SPILhvwBpv8A7D3Itly3G0YKitadFzMST0J2AwgS&#10;ZZHVvIh0iSV2ltE/AMRI1KQfyRY/Qf19yRy5sCxy9w6YJIOehZocGhWIBX0i5azBRID9L3BBJ5va&#10;3+39y5bbFEIwAPLrYXHTkuK8RtEurWx454/Dq178W/pf/W9qf3QkeKdXFesy0EckbDSoXSFuNJOt&#10;Wve1hcD/AAA9+/dsVOHShNVO7qFVYcISDCjFgtm0qA7N9PQP0g/1Hsk3PaVCUA49KY2AyemCqw/j&#10;YtdELEa1vqjbSNKnW17kfQe4j3zl4xy66dGdvKp68tEqaV06kWwVF8YuGP0DBfqeL6fx7Dr7WF7S&#10;KjpaGBFesseOAYGJIwysAFKhHZfrq1n/AFJ/Ja/+w9snayMIB9h60StMnp5psZKpUupa4spUgKCT&#10;f1kKOQPp/X2f7bsU7MHcVr+wdIJXCkkdPCUN41GnU3JHp+gIsbMV+t/wRb+nuQ7DZE8IIy9FrvVj&#10;TqUmPi9JlF2BUg3uqtbgsoA5H+t7EkGyQKo1rkdNax69Zmoo0AsgOgWVTYs2o3KsCB/sPa4bciU0&#10;KKDr2oHFeuK0guVF1ChdNrqE/I+lhb6j/X92SxLcMde6yLjtRZrH08qdSKqj+2gsLcjm9j7fXbC2&#10;ePXiQMnpC9g1cWDw0tUsNysUrhToUHSmlUURi5LE/qt7pPZJEtVGR0xOwjj9OtYv+Y/27BVVa7Ko&#10;K56ic0kUuSgj0u9PI0rzY18ir2SXxBpGNr2A5/SCRvyftplcTOvpnoE3YnmmMiCo61+dzZeauijp&#10;qqaMtUPUPJN4EqGqmQmVWDqx8MEq6RJEOdRNiPr7mWFo1i0faOqxQ6KtT/J/xfQb5TLVeUqJ4MXH&#10;XQLNUwVFViZFpw5TH04WKojrHY6o4wAhjka5FuD7Zlk1vVcV8vSg6XBVC9+fn0haiqSsiyEMpmpa&#10;mV6ZoahnUvUxx3H3BnA55LJ4TxyPx7L3eoI4dKVQCjDpK1kqs88kc1JkKl0FL9slKIBT3fQ9M0FQ&#10;dEjq9pC6C4v9B9faVhXFa9LFUYBxXz/1cOkhkJkp4ayJ6qI1EMgRsfrkkx5WOIKIzrGq4H1ksLH9&#10;JN/dOlqKKjpE1lUSWjp5YVigqKScGGJRIzMuqXRGy6WAH1Dtf/AfnVSP9X+r/V/J9RXA6xUhpWqm&#10;hIeOKcySf5LruQV8ir4JAwW9rs5F1NiOB7qvp69e09urpV0E1RBjgKdCJqlmNLKQjySUPGqOGq/U&#10;bt63Zrcj0/n3deHVcefU8SslFUMZWklpFhWmRhHJIZ/KZqpDAo0uzGwLtza3u3W2FaDpJbmqIpI4&#10;5qqlMEUlLIWRULSTM0ZSIliLfqN9XFvp/T21IB59XiXvJ6Bmsnp4HpwgkMkSN5dYDAyk2cIx/SWB&#10;+h/wPsudaEEdGUanVU9Nbor+NISsjOpdgxCvTg21RxlhYta+m3+PuvT/AFJpwXSQytI6L+hpbG7A&#10;hURioPNvqG5/wPv3Sd8Of9Xl07xNURxvTsqIIrWmCJJ9W8isk6L+sXsB+ABwPdu7TTy61RKY49cp&#10;6WJmZ6bUjRqvlSR11M5IL6XAPkBNzqJ/rx78VIFetHCj8+ojgEahZpVd42gQgpCDZvKbgLfnjgWP&#10;uvW4/jHUSZ3RvGsqArEoUFFkdma90H4P9b/8T790p65xAKoCrIszkSs0ZQrEPojCT+1xYm3A/Pv3&#10;VJPgPXGVZVOnmRpFsfIVf9peGLAgqSRb8/T37pOASaDrizMLU8UisgKsEKJEkcjLwVqG40n6Mv09&#10;+6uEYZPz/wAHWeljmNQqQmZKgAswbx2SYghlVzxYfVf8OePewCeHVRwP+rzHSgokE0gMMtMJ4YwG&#10;ceRFlkDWaJgB9R/a5II5B9vAYHVanh5dOwkaZNcRihmZ5lU8NEY4RpIQlVtJEbgK45+t7n3cAEfP&#10;rWAOotUrSyxRsyysEjVHNlf0p6ZCi244+o+nP9fdSPI9e6S9XHqjhnJeKMNKxTSpclSWv4gvpUm3&#10;B5P+w9sstB1dD3DpqmjSeNDEFlGsFnLKHDMNZtqWx44vxb3XpV1CKmpZ3jOoRqnjUTxwwllPFiwJ&#10;J/FiNJPP+Pv3XuuCaWmdahU8BiZ6mSJ1LRm37XkDD03P6gpt+fp7917rJQtIdTtEoUKyKvktI8Cm&#10;yu8YB4sdSte/P5HHvTUp3cOvdPENRC0XMQcISZBJCFbR+lgHsCQBYgWFj+Le/LSnb17rFUmAu7ea&#10;a6KouiHwR3ayBbLb8DUSD70aVHr17pmmikbzWUCWOUhI5ACJ9TX50/RrfTji/u3XuPUIwyxrpCTh&#10;Uu6SSSKsUqrJqJeJbNrQ8KD+r37rdKddUsB8mkyQnyKzsfGsQmLHUUuAeGNrIVH+txf37rXS9xRj&#10;jYTVEUoCFFkjCBAzAfrZ15cE+iwH0P5txpfhHTT8D9g/w9RtwSuYQaiMQkE1KVGgFpNTjTCI7Akg&#10;WVQD+OfdHBNAOqpSo0/n0gIWaonddIkSGV2lkRQX/dIZUChVt+Lcf43N/bRBU9PkADoatq0pEGsG&#10;ERyyRmRfIiLph5V5OCVIubNfk3HswtkoK9IZT3U6FVZ5THL5pYJkAhSMVoXXSsshcyu6gq4BtbSO&#10;V4/qfapuB6T6AW1V/Z1sO/yWO23gyG4dk1GVjSnoaiKWi+5iAp5fMdNSYUN2UhmeQEXGh7fRRYD7&#10;3C31Ykp5f7HQ05b3IKjWMnDiPXrapaliaghqFXQ5pwEUTKYTCg1PLGUHoHN2LBh9Li3ssdRo0noR&#10;KxWUg/b0WbsbaSVEdRUNS1NRDH5fu6KqmhNJEKlfHTVUTR2aUG5K+SUBQfSgFh7JriME54dHttcO&#10;hAHVf3YHX1PJXxwpiqSCnp5o5/uZyZ28dLCVqXrqSJoTdlACKBp0geo3v7LfqTB2r0K7fvFXz0CS&#10;7EoYmJoqdY4J5HqqaNKloXyEojZWo41ljTQuk2bUAUU/Vrg+9ruDV7sdLPo1Zaqek9V7QqsaktTC&#10;tJi/T9rPjXZ6gmcraSqZ1spQ8Ksg4BsT+fa+O8R8KekzWpUn/VTrlkdty4+mCY3ymCGnpMlHHV1U&#10;T+OjigGqNqtF/cVprWRUOkC3Ht43Stx8um3gNOlNBjcu+EMogqPsqoYmq+1hpYXFTVNLoKQzsPJD&#10;CTwLyArbUBbgaW5Umnn1prdqZ6lZfDy09Mv3jsn2cgp0pqgU9Vj44ZU1TFI7PJJ+ITMQziw9SkC7&#10;n1FQKdbFuQSf9X+r59MeaMtqw0+uLL1dDDXSQyUXnlkGPURrRSSyj1CGGxjhZVkIF+SPe2nB4jq3&#10;hfPoMslj5MgJspTVKVFI0sc1LHlir0sdSg0mCPzCHxxiS7QxKxI+v6x7LZrhQSnSiKDGoeXCvr0j&#10;qrA5Wvmic1yxViUHlEFbQFKGrqaWqvUVUDlVErhCYyJnZhqJXg2CYzoDnpWICeH8+Fes9TtyAxVF&#10;RRrVCorpqaWoxcaeSmkDzBIo6OnFmjWMqQ8cYW66fqAfaczeR4Dp3wRSo8/2dLKiwuQpIamHQI4q&#10;gyCGmai8tbFIItWVE6qNE50hRTtIwZvrfj2y7qxqOr6NK/n1Dz9TLR1uMC0gptC0lK89W8aVdXUE&#10;C7yeBWAjRH0hASSRp1C3vw4dNnjSnUepqWqJaitlyEVNS46krsPR1mJqPsI6KGMlqmtZKrXD5tFl&#10;ZhyoN9PN/elHkPPPWxQknhQUr/s9Incu4aZUWpkzC1NVLiQ9PGsgrqWkpkiMRrpVIjCwO/plpxK7&#10;uSXFx9Xo42Pl5/6h1V5UVct5H9nr/nHn0U/eeemqMpDT0tYKaOGKjgj8uuolmyFSCkMFM5jI8Q/D&#10;oNUY0gubH2e20YC8M9BG/l1PpVv9XD9nz8uglyWTkq1Q1E0lQcNWS4nyFZJKiolVv8oq6jHILajK&#10;1yZHUygC3Fh7MlFGpT59E0jA+ddOP9Q/1V49JPKZY1n3kb5NquoMQWqlpWeJYoKaYCOkppAPQSw1&#10;Mlgb+k2+nt8KB0wX1V7qnz6xT53GUrGfINTz1A8lXWUlTJ9tFVTtH9vFRVlRTjUUCnSQn9qxJv70&#10;EzVereIg+L/i+o75CKnhMFOq00Sj00FLJHQtjqKSK8EFbVkCUlCbmykldOo8H3agJ69VR8OK+XkB&#10;6dIysyqNBt9oqnXTxx1cNdLPBHTw0xLmFabzKPMAhK6So0vzYWPu4XiOk7uAFI4Z65UGN+/DyUsF&#10;PPBFEyOYiIoMk9M2qnyFOjATMEfUpTQt+GJPvxAHVAlc+X+rPSlx+04khhyLUUL01ZUMxq3nkra+&#10;rqAmhw9JGhBhjDaJ2kCogPEgYH3Wvl06sNBWnHz9f9X8ulnJDTUtWolqKOGIUtLj1fHQMZKYQoTW&#10;z5FJf84W9MYqC4DelVJAB91zQ06eCqGr6Y/1f5+oEVNHDIqw4k0tLDHUrWz1Nakb/cZFS9DQkD0N&#10;T86nKqGVuebe6EGnGvVlQCtBjgT9vD8usiRA0NTQTeWSsxJaNAXWQo1QPuKiWOoQAuFF1VlF9Nv6&#10;e22Laq+R6cCjTQ/hwOm5of8AcOiUE7xLUCpnkAnEKGslQGbGU8zL/nXIDRsVOnlT9fbLYevVtIEW&#10;Mev/AED+fUfWkmNmhENVjcbQS0S+OqIXIQT1cR+6hqJpFawNzeOxkIJCgAe6kUbUM/4Py63VdBHw&#10;gEY/yH5dN/28I89OtNVTxvTtJHX3p53WCOwlhno3/SkjBDHK7KxAsrA+/E1BJ60ApHhgE/mD/L/V&#10;j59ZTPKamlWGof7mkjrbU9BQMSKSuhCT0SmfTMk0ThJBGsihdTEC5JNaClW/w9XJBYaeOeA/lnOO&#10;PSar/DVUhklaCSqhlp2eZMegpsZNBISkapNfRPNcJK0wkBNz9QLOLUNQYH28emnoyVJr+WPy+fr0&#10;zGempmWSrDhlero6ajAYVFI9QhkK1UlMuiURli6EEW4sv4920k5Th00SqireXl6V8/n0wRiCJpYq&#10;alrpjQRfdx11J+4KiWpUrLVgOfU4JspUXAXSRz7cIwK+fTIotVUZHn6/PpI1MmPYiaNw9WomhkSe&#10;N/FLUumieT7c8GUqf1E8Hmx93CP+XSRypFR+f29JaurykUUL0i0Ko3hYhnnetmRbRj7qS4N2OtUX&#10;0o/0P19vqhBqDXpMzAChFP8AV/Ppg+78MDUUrrLUMQFjeNWqXgiBdFjqV4dC1/KPSwP6Ta/tygrU&#10;eXTVaAg/l/q/1Z6Z7SVtDSUy5GekmjyCVopalNNM0rt5LJ4lAVUIA9Q1E/gfhxQFPcPz6YYVUCvz&#10;p1CrFMcs4Sbw1ClXdUZPDFHI2qeSonUkvqazfq444v7dTTj06bbj00TzrHG08gVppQ8MxVQp0eS6&#10;vdeADySzHV/sPb66fLpNJozXj06x4l44sflUrAk9RS1JhZORDFH/AMBxNJJ9WtcDT+Lfm/uwFTTp&#10;K4z0C+7K6jQvBTS1TKS0kzvYyVU3LPG9gRa5OkW+n09mEKaR0gkNWx0F5kaQTO6O49ESII1BK6gO&#10;Yn/tfge3+qdcH+3R1EELxPdfItQsdww/MaEcf0P++Pv3XusMrSMoDBItbnUlokvcWQabBiBzySfe&#10;utCvn1mKTIqKPRPI/pVltG6oljITYWB/AP1PvYFcDrfXEpKkZV45CLXbzRxMHctzIkQF+P7IH+v7&#10;8QRx691hkiV3KMQsZAs2jSsQX9IT83b8k/T37r3XCQhfEFEqTBXZZZLaJAfy39VA4uPeuvdeijYa&#10;WKlT5FJDKWZ1HENwbgWJuT/T3unXus7oUQy6nqiHYKEUBWAOpi5A5Uf6/wCPejjr3XKNI5o4jGrH&#10;98ljIAqPGw9TIGA5v6fVb/Ak8e/de6kywxxOYVMcjGM6ZELhQCeIzG4Fiqj6tYf0uPe+vdR1cTxh&#10;yTIeImRkBaYhrqzaVIsL8EEi/v3XupPiRA0Uq2cs7E6BaNGFlJ/1JB4v9Dfjnj37r3WQELToqyh1&#10;MoKI+mQeaLjTHq5BY3v/ALx79Q0r17qTGG+ki+JCx8kqqGEZHKqiycFR9D+ffuvdP08hjp6dYlhj&#10;iu7JJ5gJHBWzPHIQbH/ByP8AC9vfgKmnTZy+emuTVpeVzKKiFFVBTqhidSDqBYCxNubEG/PvZFDQ&#10;9OdQ0jdYZ445BquHWRFV4LhfIVckDSbWtYAD3rrxFcHpkqwZRHGNE8qojqfGEKKbf1U8f4f8V966&#10;0FAyOpFLDJplQuEhceplIUKq82jsAOfxc+7aTTV1o/GOneFHRGnRo0RrBfIramDWI0g/kgC9h78B&#10;U06t1AyE8LKUiHqZG1KUt5C/1csQQD+AT+PdiNIp69e6cMdSEp5LTRyvAsxJ8cjM8Q0xqrfoQD8X&#10;Fj+fdSKDPHqrfD05SKkgkMkEnmnsY0jTyRMmnTwWGkj6n6fX3pePTXUWGlkMzRgyBFHLy6WK6BxH&#10;GhA9QFuCBx9PbmuufTp2oAr1m5pftgPP5vHJ6WKu/wCNFR4WHrUfSwvb/Ye9f2nDy60cr1FqJTUl&#10;1gOl0ZVcEaVd2srv9xx6R9TcA/j3ooVFT15Ou1gWO0Dgh9B0kIXjnsNR0fn6/wBfp/T3Xq/UlSJC&#10;nnpxLKLK0DKF9Gj0m5/p/qTx7917ri6pAYpPA4jLMpliGoXIsmpWAF7GwDWH9PfuvdY5o2RZmks0&#10;rqAEYhI6cEgoyxMSFBH1CfQ+9dVb4es6SQEzF40jjESCd5HLSKEFlkZLH0WsBcAtf/Y+/dUX4uuE&#10;P2iqqxJTxxrI41SkgTO7EKI3k5AN/o30/wBb3vp3rPAgVgwhdXZwyKSrSSoDpkYrJ6RzwLcDn37r&#10;3XUskRPkb9xvIWX0XuV4FO5HCqv4I9+691yhSOSQxFm0VER1xogaZJpjay3FlUDn68+/daNKZ67Y&#10;VEamKVgWQhkaHQU0wnSfUguLjjSD/Xj3sgUqvWqgnrgJCKWOHRAxnmYRO48mkfhV03IH1uxvb3Xp&#10;s8T1k8Dz6DB55mNQ3mQsrU5Ea6fIsjgXIP0KgD/Y+/deFK56yRktH4grTSKWKyRgJbUukh2k5te/&#10;qFv9c+/dezSo4ddRzTCNmDq5KiKPWChaQca18qg2v9eef8fr711XrnEJYdMsifuIkqSooVdavzqj&#10;C/UXt7304FBGOPWctK5EdOxElkd2kQAhSOEBH5P0sPfutaaZbh16Cnp2EsYg8tkV5AXQRhi1m8at&#10;9L25Frj/AA/Ouq/Z1iqVjiZglOswkRfDGzusiXNklYco6j6H62+osbe/de6zqumRQ8cTAsg8sMSB&#10;QAv1KkcC/Ba49+pXr1MV9OpLKgjlhKosunyKkOqVyjm2vyH/ABvx+fp79Tr3UimCoboHgBaPXGqI&#10;Q/psVdubn+tvp79g8evdPuNKQ1IP1YIVKmNpUbyMNEaKQb6f6j26ukMequAVI6FjaORlpKvxQSVF&#10;VNKC1XeEEIq+mNDA440g6uOb3v78nxdIblAyA+nWyv8Ayh95Crr12yZmemMcI8NRCsQMtPKHRacO&#10;BaUk+v8A2m3u9rcgXXhev+bp0TtJbeCx4dbB2f2153AcLHFUR+eU2/zjQubxVw0kIUvYFGDN+PYh&#10;R1janRYYtL9AJujHZGGBauRaLxuK2OCpmqTSwTQQm1PI8qpIzBWsFXQS34IPtJcMHr8+nTGaDoom&#10;+sDVzzRTUYhnR45amopFkX7eWrqDefIiop1Exkdh4ykkYJQekr7Cdx2SH59H9mKxBT5dJefF1cNT&#10;QKpKtLSvJUpSQgYaoSeO32kwlDG406byKRY3DD6hgEg1HRqkRIx0743G4+N6IQGGKi+7avllqKOV&#10;mhqGHiqIZVYFXAb0xEcKDce7a2628RpnoTcJiMZBreDH1FLT0slQY6R68q8KVH7ssc4tpEbD1er6&#10;XA93WVlNeqFSOlxFU08CJT0dETHDHCsiyBIXljkj1uaYSrpADH1l7g8Ee1amor1QopNSOm9q/Hq9&#10;Uj0hhlp4zKtFJHJPBUeK2ieiljJ9XIDaNB+tlPttxQ1Hn1ugPWKBw71WXopp6WjtAXgWn8gavDWq&#10;aeP7hQUZrG7mM6R9SL8ppZAooeradXSXz7USwCvvUV0hErR08frnjmlcQwuxh5soJC8A2/s/n2EN&#10;znUNTpZHHQV6bMFg5oitPJT1ZQVZjniinCvIjnz06rLMzGRdV/Gsaag3BFufcb71MpBoaU/z9Pww&#10;VNPXoUcF1y2UjR5cdP5JwzzFkjM5MEupDWpbQXX8otiB9ATyY0vk+plNTXo+t7RVSrDoW8X15BQ0&#10;iJTa6Orp42jq67QqTSxzv5JaZWqgWCNb/C30A9p0swOjABRQAdBvuvEz0kElJSiMFKxZSsNOqT00&#10;sTf5+skCkVCML3Ci9vrYe9lNAPToWo0gZ6IN3JiqVWrYZqeFq54JtMMVNA9TDDM9qiKqESlHjjW7&#10;wq19P0Iv7TxSs8uDQV9aD8j/AIekt3AGFDnqvTd22WSupWpmqDBIQKLRCghnlVTLSI9ZEuuJNNm4&#10;Wxa6nRf2cRyVUkgVBzwr+w8f9RGegVfWxVqU6CHIUs33NYmQpkZ6eFZnyGMn+3TTVes1UtKoKs+k&#10;BP3JFjI4UX9rU00UxGleAIHl5eVBmvAn1x0TulDTqCyL6BJGamoEAkMlCsMFWlPER9oFp5G4LjmQ&#10;Bip/J+nt8YFVOkV8+B9ftp5dJZPhI6boMpLdGanlgCxTvUY2SNJ6qtSKf9tInYC4ZrHSjaAOAfb7&#10;RgVAIOcHyFR/q+fSfr1XNUyU8UFStRTQ08bGqoZ6hY3jqnmM1OA5GkxoDewJsQFvb3tAoeq0LHge&#10;NQOJ6UD4j+XQV5oBK52mmil+3j1h5IdSCFm5klnQHylr2VUDf63sS2YGABx/1fl0pHQSZbDxVlLU&#10;hY0ZaadVE7S3EYqpdXjipmtZ1W5I0i34HsU28pjIJ4H/ACdLY/h6REeCRJ6qKLgloplcStGC7DRe&#10;6gte310mw/qPp7MvHBUN69WooHSzwOGhSxp6aeRreOaop6RftopY2B8czjWzuy3ZSwAa3N/aC6kJ&#10;Pccf6vLpLLprjpf4rGVZrxWShIZaetSBXeOLxLI0dop2RhqYMD62YccAD8AmndNGkeY/1U+fp8+k&#10;UncDTpa4pBFGiTU0qeRJylPLBGyPpl9cxjcHShPKvwbfUD6+ymcVNa1H+r+fr0m6W+ArEpainZai&#10;CP7x5GqKkXWN5KZ/JBTLKQSEBvqJXn6XsfaZ1rx4jy/y/n1Rl8x0P2z6WKeGnrZq2ngq6eSWbwSS&#10;II5HnJNO0KhdUUgTU3Ia17296HxaQOPSm2oR0aTbcUFVCK2hpo5aiSnSGHLU0CGMrTIHd1lrh6ZJ&#10;ARE0kSgsbgAH2oCeR8v9Xl0exoNA6UeVoooo6WhvG0cNPoSFpquN8hWzAy1VNTfdg1EMUQsNTcE3&#10;0mx93014f6v2Y6dPz6CfcC001OXqqY1E0EBpp6hahJtHjbyQzRQGyxukY/Zl8nkf9INre/aSGHTb&#10;DNQOg0yAgEQSBhUSJW0ppqmGKKiqlha0ki1HkTXHb+yJbhzcE2PuyU88YP2H7Ok7huPTjBmWpqii&#10;gnrJaWjkr3lWSLEzUcKyVA8c0EQhDIQTZmkk4ufTwfdxEDkCuOFa9Pilc9CjS7hni+9p6dodcNTS&#10;TpqiaeugWN7FVq0sHUj9CRnUPz7fijqAxx04RUdLej39XU+MrYqdqdqSBDDV0eRnNVPUxVzeWREq&#10;IQCW/pBe6Hgn3YxLqp59Nmo49N38VrpFkr46SaqnSqo4cbS/cJGlDkT+tJUgAuPGQGsBcWDEn23p&#10;XVQ8OqsxC1HRhNv7xpMhQUcYopKytjgjirMdTU82HroaxG8NXFKqRySyR/RjqDXIsWXj3ZVI/wBV&#10;cf5OlcT1FD0rIshAhyEbHDY5KszU1GJqaOqyNBpANctNTziR0jmK6pFgYAEagfx783Dp3oBuxKjB&#10;nIVtTDR5zJT09IIKKaugiGLgjqlAWfFLVeXyh3BaYlrm9uNPtC4o9P8AV+fVugMrJ8kpTGRCGhnm&#10;lhhea881K7SxeWZXrST5owLIKcEgE/UDj3oLXP8Aq/2OqsfIcT0wx4uevywgSmhiqo6eRYGdzDCs&#10;0t0WjnnQWCkXN7+gmx9uLCXA9OkzavLj1Ml2c0cMM1bR46lq4UnxRmmoFEUd7GSlqJIwDIqKQ6yk&#10;eo8X9mKWKsKEH/V5/wCx0kdpga9OEnTslbJVU2Pnqo62LwiYmGOKjqEMQeCrjlXQYSV9IikbS3BI&#10;PtUu1VFQP8/SZpmB7j1jq+mpqf7iOKiqXSak+2q4ImVI5q12BljQUzRirNuXeEgi9gjEA+/NtLmh&#10;pQ+XVDceVa9PFF1rmMcKmWHzU5oFpyYqOjiq4oaSCICMZKoySxSwFeY0IgOr6AsfbD7KfxV/1fZ0&#10;4LjhXpW0OPmw6LSmmmp6NZYZZKCoPgal1oZ3fRXDyCJxeQAhSG5UkG3tk7e8OWHD/V/qr06JtXWW&#10;teg+3nafwU0TQtWMk0Uk06RCQoGK8s3BvFGTbV/T6H0lvqTHT6MdRHRUeza7+FiGvhqjE5UwU9NM&#10;gnTH0tcCyurKLhiqhmJ/SSVHtFbwLJIy0/2af6v8vV7iRo6HomeVytVUVdUqR/cGF3jxhaojmkSZ&#10;/XVS+IekRtcnnkfjn6GgiRQK8D8X2dI2cv3dCxtHCSZaqoppBeaRKKajkkgUUlRTBAIoaN2GuOVZ&#10;ARquxBv7etLfU1fQmvrX5/y6b8arCIdHg6y66ip/up4aLKtDWjRURO6yUlRWCYemeaY/sBTqILC7&#10;fUMTYexBDY+IAWHR/ZSpAPkePR/No7JihpqeoWmpYhT+KVYK6pnYxrCo86xyBFv+PIrJGDcHUQt/&#10;bv0WKael53ShAU9GfxO3qdL1K46ZjKtM5gp6mFIqWCRP23ZZD4pV+pMeq44tb6e6ttKEVZePRkt/&#10;VQa9KyhwlpVjhiLUYc1cDCoaOFfCn/AOnaRQxGrkq9wDwoI9oJdmoCUGOnRuSEAV6eaOhi8KNLHd&#10;/BL5aWV3mRGLaxLEI1/zpJ08DTYXBFvaI7OznA4dX/eKg0r1JMMGuFpmJgHijR/EqxUyMfEtyy3K&#10;ueL3PN/ev3S4PcOt/vBT59Rv8oLSqwYAzPJJArU6GqjjUR08IuLK4Hqa4Fxb3v8Ady1yOvNd6hXr&#10;nSzyxpFCrRxWmljpnpi/khkhOuqimltfQeFI1BSAQGPuh25DxHWxeFRQdclroXhlljerleQTNOlI&#10;UlkCmQoywGVNBF+UN9QHAv78NvFaBettdgjPSTy1SGppYHnp5ftvt6iVKotOKiGRiU80tKdRkTjU&#10;jqpBFifauGx0GlOmTdAnpNzNJUeSST7j7eRjNHAsMMkUiMmnXONIKkjUgCk8f1Pt1rAuaAdVNyo6&#10;YKnb5CyqFgR6yNRSwwpIztRK14vNDABoYf5sX4I+o/Pug5fd6k9NHco1wvSOym22MplmpZ2ekQQm&#10;dY1EFFIXtFJEjgXvz+bf7H2oi5cUZbpJJuTtw6DvObcnlqampVoovHSyVL1COlQj1hiCTyQLHZjI&#10;FsaixAUWtc+3v3JGhqRgdaS+c9AznsvQUPmFTTJUUlHT0zSVdVIkU9bUVDEQvDNIumRQw4RdbWAD&#10;D2XT7ezy6Yxw6M4rgBe49Fd3/uOjx1G1NI8eMaJa2ujpWyTS1FFN5tcdUkNIvojkPDrGikKSCvF/&#10;b8Vg4apGPPHVZpo9HcePz6JBvDdFRN9zj6Oenx5pKh6jxJJIsUSVbh5lxxXyCZXc/rUBvw44NzyG&#10;0SNdRGegxdTBzRT0HUMOTqKiJZ6mOOo8raKceOMU8ySC8CRqCgEgP7hCkFiCfyS/pXyHSE92D0Ov&#10;XfXmRyM8kwhimjp6l2SGpligo45Hh8CQ0wowA0ILFJH1C5/s+9ntoSOPTTIoUkdHW2n1dU0tHQ0z&#10;w0D1a0zQRBkE1FEPFc0lJEqks4uCrWOr82PPs6tgDGDTpOVrw6GTb2x8UtJHBW0T1MFNiNCrTUsi&#10;ypUiYESxgFSkiEkBlkLH9Omw9qOm+pWZ2RDJBTxrBTO0VVJItPIIYDLBTLpEogEagsj6Wmk0q4Js&#10;b39ux0bsPn04rDg3QTZfbE4mjEplgMsS0hmfx01QS0paaHXErFPFINUJkRQVP+N/enQqetFanHSS&#10;qduVck4aaiilSmBjkkqXVZmrFk0vSzxTE0wIH7mtNY/JAa3ulK8OnRjrurwdTW1FKUH2k/3EjMKZ&#10;5Xpnhp00RSVsKaAgKCxkLBTxcW92KsOvAFuHSMrcFLUPV1UFNWClPkq5G101JW3hbx6MdJB6pUle&#10;1oFUfnk+0rQk9aqQCDw6cqbbtTS00yymU1jxp9xJPGrSwffAAM8bqQxAIZgl2+t/pf20Yy2R5dPJ&#10;JGq0J6UWLwVTRpNQNU0cENMvlFO1U4hr6mE6fumdlY3H9UN7+nT7ukJGT01JNXC9PMOIyNFA0IFc&#10;1TVSKRSU0CxTSxlS33tXTudKhluVeRk55Iv7c8P0PWvGPWeix8jxvLCaWKiCDRQoZo6urc/8p0zT&#10;r4IaiL1KXjJ1j+1b3YRA4r1cz9ZH29Vz0NXU1VTUPIzQGnjp6Jp1po0JkSeaoKCnQuLBSvDc6mAu&#10;DswgCp6qZjTHTRPsKtdnZqCKoq5rLWSQRIY66auX1zU8VLreJtGmMNAhQAEsy+9eGp+fVfFUdx49&#10;SqfrAmulrVSlYY+KkD+eVZZoqk2jD0FVIhvJGQA3lWw5sb8nfhL/AA9MPcjzb8unP/RYq0ddU1bV&#10;FX5KwEtTo1PHHLNdonlSzprd7WkZdJ/1vejCpHDpNJeZpXpUYDqo0eTWolUU9XNTxmpilhQCaMi8&#10;bLDTqdEjMpU+kagLn2xJbB8Vp16K6Bah6NvsfYrUtFTVslKtXFOJ4q1FkWoolkchkSmhqB6YQbNI&#10;GUguDbn2je0kDYPSqaWtCBTo1uz9oLBPG70kUmqySIjVEqxXg1RVES6QUW4uy+NlA5BHuqjRh+k7&#10;sTHnodMbhHlgSnFMnnan9QE7mOWlj9SSU2hSEZSLgMALf7b3ZjEoqCPy6TrcxqDqPDpcY3a880EM&#10;2mWYxjxxwSU8TmbVxMhkRSpW/IC3J/p7LpdxgiNGPT/19moq7cel5jOttwV5Igw89Ws2hBHJTzin&#10;0j1Bo1tqHP4ZiP8AAfT2lG6JJXQpbph9ztqdmfs6ETHfHXe2asRiJYI39WiSNvDqXiMKeNP+w/1u&#10;fbazbjMToiYjpEdymYaY0avS6x3wky+RZGrpo6JXW03gRdU3NyrAA/61zz7TSbZvNw1KBemnG6zU&#10;0ACvr0JeB+Amz6Z/JkKqslZvU2ltJA/IS4sL/m4v7dTlO6caprg1+Q6qNsvZcTykfIdDftz4i9Y4&#10;FV0YuOTQAfXp9XPJIRRz/Un6+1MPJ9gp1XDGT7eB/Lq8eww1rJIz16GHEdSbLw6qtLiKNDHwLRAk&#10;E8mzH2bxcv7TDURxAdLU2uyiwUB+Z6WlNtzEUqqIKKJOBa0aKAbCw4Vf99/vBjFa28K6Y1AH2DpU&#10;sFunwqB/q+3p0Wlp04WJLqbAAC1/p9Dx9bfj27oQDh07gDAp1mCqBwqJyP7I/P8ASw/3j/kZt1Xr&#10;lZeCP9carHm/49+6911+ALfS5P05v/r+/de675v/AEI+nAP+sD/j7917roA/X8j83vyP629+6s/l&#10;6ddkf4cgf1/w/V+ke/dV68o+v/Gvp/sf+K+/de69xY8XB/rp4P4B/wB79+69163PK8C5AJ4B+l/z&#10;7917r35GocAk2IVT/rjj/ff737y6sPgPXKw/AuP9a5JH49+6qDTPXXAtxaxH4I4v/r+/dbCluugv&#10;LL+fwf6AHn37rZOoV9OvEH6X5HJv+n+vH+w9+60KVz17Tq/I+oP+x/H0A9+62dFMdciBe9+dQv8A&#10;7H8W9+6r1xt+eOL24FiP8P8Ainv3Xuu7K3K2ufydP9foLc+/de69p4P4K3v/AIi3v3XuvAWH/JJ+&#10;hP1BH0Hv3Xuvf4/X63t/X63v/h/vuLe/de68Ra/H0B/qfp+fp7917roWv+OLfS39Pzf/AI17917r&#10;rixvz9P6f8T7917ru3JuvAuQGPAP0v8An37r3XuLjhbXP4W9/wCoFuf99/sfeXVh8B67t/Qf4W/x&#10;HFiP6+/dV69Y25HHJAJta39Bb/ff737r3XrAj6fUCx/1jY+/deArjro88f6m/wBPof8AW9+69UjH&#10;XtINr/Tgn/YAf4D37r3XrC7H6kNcA/7Y+/de69cfWwH0sLcW/wAPfuvdd+g88XJFtWnnm/FvfuvC&#10;vl1xIFuRYqT/AKnn/b+/dOLp/PrxFv6f4XFx/sfrz791QfCevAHk2ufyODzf/D6e/dXemK9dkf4A&#10;cE/7G31PpHv3VcfhrXrof7D/AGNv6f4+/daXT+LrofQ3AIt+bf19+62dFMddn86gLWJ5+n+uL+/d&#10;V674N+Ba5/sgc/4D6n37rwp59cGKre+m1vob3JH0Bv8Ake/dbx+GtemyolU3/Tx+P9YX9+63VQKj&#10;j0nKuRDexBPK/T6+o8/T/ff714mmT17U3SNyNREAxYgWtwSo/wAbEjn2ldkJz1ommT0G2ay1FGj6&#10;pVGhdTH1EAg/QcDn2jmkRM9MySLpx0CO5M9CWeOFiCFJYyWCqpHABt9Tf+v+w9k1y6sDTpG1SegL&#10;zgaq85vEouWMk10WMJ+gIttKk/Xg2P8Ar+w3Og/b1p0AGOgqrKOOqUyRobeXSrRrExZgbuyrb6Dm&#10;5va3soe31E16K3iDNnpU7b21FRorvTxyBzrKyRLGEB51JwQZLEEkfm3t+3tY0zTr0duq5A6cJMS8&#10;9S5MaQRzSBWdBqPj+moJY2e3t9ogG1A8T1fwj0oMNs9qiWZyjMqOTpkMcquES6MhKgqTa5Fv9f2r&#10;it9efLp1bYuOn7LYRRQeNfKXhQGKanYa0V+HhkXTdR/QBdNrn/H2ZRQLSnp0pith4nd0XXtPGQDZ&#10;9Wh9IgkV1N/JLGytYzOALGLQCGVOfz7L70eGMfPoTWESq4A618/kdRQ0+/J6iroKl5a6gevLsDPQ&#10;0n2p4lpI6gEBJRYyRkXDgG2k39uWBrbA9CnbgokZfMdF3XzVleksw+4rkgM3iaR1p6jzxePw0tYq&#10;hrgHSY2ZtP8AU8D2uyBT16OOujCqGHyCBFao8GPhhczHwxrZppP9UVf0hXCgED6fX26nw9aI9enu&#10;nqaenloZZD56anWpjME8dNHTzVRGg/cRMdRvyyODY/QfS/tsfCevGlany6mrFaQrDUxRpVzGuk9K&#10;p9vHTKFlJDreJmvwQQShNubH28a+XWuudclMPuaz9tJqghKWXGUCyihotemQOjJYRubqWZfIbark&#10;H3U6fxdJ3+M9QqstRa5KiqgeLGmhpx4qGnlMdLImmhnbWWQOSdLLEiyAm5PutEOB1XpL/wCSLorZ&#10;aSfxNA9oZp55kxsHn8dPPItQgjVpW1OqOXseeAQRY8NPWuuGTaBUmoj4TUFZhlnMMVKYzEgZKaCp&#10;lJi0MpEkjOLgAhWBFveglDWvXukXWy1cL1UVNQQwUkkVIFjhkUQVdJHZ5KWhQBjruQitf88rY39u&#10;dVPoOkZWCnppqemaNquMfcNjsQ6/cVeIdkLoksdNZPuANRUhrf6x4976r59NFRLLUQ08k8s0ZYR0&#10;UwqIKc1ix8vTh4yFVnZxw6m4+jX92A8+vGnn1iq7sKmStl8MsFPBDSzwUX3dUWqPXPIVezNJCFBk&#10;kLLpB0ryQBulOHXsU7v8/ScybQVDyoFphTyQRvApdkpK2oiKionkpFDN6W58elmbg2Fvdlyadex/&#10;q/zdOVBjYZ1mBIrU10MK1GUjnrIisiq9PU0EUYsinhmb/U6tS8afZvtdo11cBB69NTU05/n/AJOh&#10;ZweJEkdJGmVmneGonLNj6SBKivk8mqdsdUTcSJKQNTxBXVCAEZfc+8t7GjRIPMDyH+r7Ogbu14Yy&#10;QnS9oMa8FPNV5CClxryeaN52pkmijZkMklGstOqRhTEf3SqM2oC9rH3OHLvLaPGDMAtfUenl/n+f&#10;UZbvuDA0U9LcPTUtFHQxiKijpadooqgyIz4+gqaVZnWJHHqDD1+oC/A9yntuzRx6IIlBAP7K5PQI&#10;u7zLOxp0Xjde5JfNWUz1UlTR08dOgjljVvNrY/byVcci6gsxJUyILRlfofcx7NsdtFGHKZx88euf&#10;8I4dRrvG+S+IyB6joFa2euqWENIZ4qWWlWKqqYwjVWNhEpdhQ00qF6hmuAZWtYchXJt7FcSJEvbi&#10;lKft8q8fmf2Z6BVxLPcNpQnS1anFV+wEEH04+fSQQLU47GUFK9FkMVJLM89BWNV0tXWiFyZJpq2I&#10;OPuFms7o8S3AJIVb+9ua4bANcVIJ/MA5+0DHHFembaISwJFDpkjqdQIIJzk8PiqCSCuTjtJ6zywU&#10;kMtHUSSvT10NKzvSY5P4lWUSVIaNo6448tGI7pYTwx62tYqDb2WsSCGH7Bk59dIp+YFehGEjFGY0&#10;YfhGaE+uD+2nSEy1TQMBT02QxKywwySrVussmLYSOJ0nyspKSoFl/Z0sWYMeV4I9s6AQSSB/SzSp&#10;yC2KilaZz9nRdc3MTERRsCeOeHGlDwpkaf8AJjpPVNb/ABJ0qKmlIVsYZMlSVEza61Y4zMKj73l4&#10;oUISSnOhVJZVYEEEvCJa6iaVBrmucZqRgD/B+3onmvTcjWyVXSCy8GIAqDUVKgfhxk0GQQeplLLS&#10;NgqOoykcNIrJ4qUy00tRl1o6MiWNzObOshkYsgjAAjBJ5HuhBNB5EeeW9a19TX+R86dLIzbiyD3Q&#10;VSCFBFS1BwNaVJrUggUAyMcFVjMUk+KDUeTrJqapyUbCmisyYxkmEwkpp5lLT1Ekg1R+YlShIsfq&#10;bL6HI9PIfIVzqP4a+XSmOBWgHhSHSxxnhmvEjNT6mlCKg9LOHBpVzVS2oUqIUyVIQVDxzwxRfcST&#10;yIUtG5KnUWdUIQhSfp7WpGDXhUagfT14U8/t9elDxh2IenCgxX9tfn5fy4UVVNiqNMfU1KV0ktRU&#10;/b1onkgjp4qmOCkWGVKDxhp0DGyrJKbA8tYEe18SgLT1zwHljHmB8z0lOkAsprWhqQKHA4fLGPn0&#10;rqalnTHtHT/wirrKyhpS1RUGebbePpoTqekqVfQyyrpVWLExy8qQv19rFFRU0yP9rjyPz9OIPp1Y&#10;FsuuWI4n4R8un2ixtC9PR5c4UQrUTa1elihoptdBGZZ6+PF4vXFGsrFtEbSH021AkD36iKdQH2Hg&#10;a+ukevkP218lkahkDMor/q4fL5f8UFEtBLA1NkIZpp8LVx1JqKaqo4axZo6+mLU8mRgl1OfGQy0y&#10;xqNJ9RJtceDVqK4OaEA48q+f2DyOenGTR+ovw+f59R8dFURYvHS4yHXKsbRUBrnWYy08bNHUrU+e&#10;90nHkRfUWUgXIuB70KtSmBSgP+Go9CMdWU0hGjj/AJOuE5mOGqIUU0VLTVEEmPpKT1SwTTvpioHM&#10;dmqCWJM7RkBb88A+3AuQGFASKD5+WRxzx9Oqy1a3IUgelONfT/V/sn//0NuKppVZXNhqAH4tIFtY&#10;fpII/r7MlGadJpMYbpLVWORkaygOysPGSdbBmBsdQBW1v1D2qRc16L5lU9Jypxo0ABAQV9SsQx5O&#10;nQxtYH+mo2J9ql00x0gODTpOSYoLIutCys2mVpAqkSIx/WU5ufqb/wBOPbg6cXK56wviyjm7IqJw&#10;PGSsboTqJijIs1iTc3/xt7akWor08hA49RRiIvKkiRRB9J1iIBVn1cGRj+SBwfadlB+3pQCAK+fW&#10;WfG06hl0evQUEZPrC/QAn8sCLEW9skeR62tK56aZ6JwCkUaSvYN4ZhHqsRq0kRpcEj/XF7e6sinH&#10;TtOmhYkglCMVVH1OYBctEXcj0yFSrspuACRYfj22oA4dNt0u6SICONo1XxlEUpIvjZpSfU301c/U&#10;8m/49+6t1MEKBmsUbXzr5UkE2OoH/H9X4/2Pv3XuoFYUWNiDdmEYeyLpCXvcAAHTcHkE+2X+LrfT&#10;bqVtJBEa8OCpNnKtawtyf+QvdGFRTrfSgw+Cy+fnamx1MBpYq088f+RxxMLsqMQbsfyPe1ty2a46&#10;bkmjTCnUeh42p1RjMW8VTkQchWx+pHnCyQQEkuTBE/Knnnn+ntZHbxpkfn0iYPIay4HQq+Kjo10x&#10;pqa31AART+Pr/h7WKuMdeOlMDpsq611f+yqlSbEg6P8AXH059vpECDXpLJLmvTNLWyOL3AGqxQL9&#10;B9FIIUe3hGo6ZZsahnprkaxdSBxcksL6VP0Nv7P/ABX28AD0m6ZEnEsyiR0kBZwxRBrspsoJINh+&#10;Dx9OfagoAuB02GBNCeuUpjk8hiULobhhpZQi/XT9Lnj3tRpFOtVByOuUcvjVvU7lgCnpUODbkN9S&#10;OLfj3UpU16sDQdRquR0dSmhBYIVDKNQPJRP62P1ufbyKpBB6ZkYjqFDUJFPK1QbyMBpYhWvb0njT&#10;wTcX93ZaqNHVQ4Vjr49Y4Mf90xkmQrFrJiUWu3quGbgH6WIAPvzyqnaOvLH4hq3U/IMtNBM0aDyB&#10;V9X9Twqi1hc/mw59tx95FB59PSBVWg6LZveWRq0Gt8skUksrL9raONQo0BxKP6G7Ef1+hHPsY7bH&#10;G0dVGegvfswko/DoE8xumbbTVMFGErshM0SxwUlSZ6lKmU6EaaKO+iwsz/XgA3H4EUVhHOA7igHq&#10;PToPS3bRnQmSfn0OHVWwo6alXN7kjM9fOwqfuKsxStIjXI8Ubi4UchSbG39T7DW87iVfwLfgMGnR&#10;/s22Bl8e5HcenXsyKvyOCyVBhaxMUZ6FoY5EpRPPKrNb9pSPRe2ldI+hJ5+ha2YxiZWmBYg16Vbs&#10;jSQGOJtOOPRXMVtqooKesxG3a+TIZmv+2lrDMIo6iMqbVEtbNBcoRyAHBsbenn2M7u5iY+NOulBw&#10;/Z0DbaykRvCt2q549Ge2rtvC9aYPIbq3LW/dTvQrLlMjUyQR06R00essxnsF0LfUygc88fkE395J&#10;fziC3GlQf9X+r/igMbOyj2qIz3LVJHVDXzE+cvdXyg3RX/H34TZCnoPtK1qTcW/cZUxZRqOna8Uy&#10;0M8Qkji9SEOCCSoAUc+zzbOVnvArFwqgjW54U9B8+g5vG9iaQ2ioSzfCvqT5noV/jD8C9k9KdW0G&#10;6d6Usm5OzshLDX7lzucMOVr5qwvqZKGapTVBHrLMFPqW9vp7Gf1tntk42/bF1ADL+ZPRXabIQhu9&#10;yq0nkvko9Pl0796ds7SoNh7g2XFPS0zyY00f2fgQRVUDy6DFDUDStyRpsrI4axA5v7MbKF7m48aX&#10;Nf2Dq899C1u0MeMEY6rQ+MfyU35P2RtLZuQr9dFjc5naSvyIMq0sNPNqWkMVLUgai0YXSfqGHAsT&#10;7ea3+pRoXAqK/wCx0UWsjQNQk6aig/w/sPVgfem26PfOFjC1v26ZvLSxrKwipo3jpYAjrMxAZlm4&#10;EsQILHSFPHtragIiY34Dox3GNbiHUnH/AC9VC9hdJZvaEeWoXxtHKFlqXhFEteRA1UPHK9XSVqeW&#10;I1KaGBSJVjsDe9/a+5tWZS0eRTFP5/t/ydEESyawkgofn/sf5fXoBaTckuxZ446Z5fDjoJHy8Blq&#10;hDWpHpWAyzJqUTq/EjLrjCHUVVjb2VK4gxxHmM/6qjpesTMpANDXH+r06tt+OvbqboxuBoRLNTQ1&#10;UFD9xFUSifxU9SFSOjWcpaRFblHK3IvexA9vyRJNEZQPLh160UrKY5T1aFRZaeGKmhnlSKVfJS00&#10;b1HnSKNE1NIXQaYuAoDMb8WHsOeDV60xXoQTOCoWvl0bzo/ftLk4DhzUO6tThqanlnSRPBE3jl06&#10;RxyL3Yglv8PYb5g24gC4QYr0c7Jeo2q3J4dDC2Ohjq5K9ERInLp+2ARq/teU2Ata9wLf7H2HBLqQ&#10;RH7ejwwrr19F97Oo8jT5A1GNW6zovmKqYWZjEF80Eqaja2ixAta17C59i7Z3iePRKadBvd0dJB4f&#10;Rdd4TZDKYRVq6WqM6zNFL42WGr0ceR6OWEa9Z0hjpuLXF78exTZpHHI2k16Ds7vJTxBw6Yp9yiqx&#10;zYyGrpp1T7elCGGWV4qkR6S2hAPJpAu2nnV9SPr7e8BRN4lK168shICenQUbayk2O3RlKZpUqFhl&#10;EpmgkMRSgKazDC3IQB/rpZi17cj6G80StbhgOkiPSVgeB6NTt/cU1VjqTw+WdY3+4kWaaQJ9ySPE&#10;PGQCCo/MnH+HPsK3drQlmHHo5inYxqq+XRs9rZaCaiooUAEswUDUVOrSLzyM/wBGUm44+n0H09ge&#10;+gbWzA4HQqs5RoA4npF9wYD+J0PleGTRJG8ciUsSySB41vTS63W91N2UWIOm359nPLV6LeYLXh0g&#10;3uEsgenHqpffXXf9waTeU+Lwy1NJkIPu8jM0UKoUknM080NNTj1uTy30C3JP0t7mqyvxd6Ax9P8A&#10;VwPUeSxm3DAinVEGcrt94nsDL1itlqyJ6nLVFFFUvKIaXCGazmkX1qhdgqoRTMQPUrKPZnIkschO&#10;TWtK/wAPyxj7afn0gEtRqBH5ev7OhF/0z5Oj27k6WUtjGjpHr8hTrPThYslGAcek1XRL5qjXewAA&#10;jMnDqeT7aIV8tigyK+flwpWvWnuyBjifToFeqZ8v/febf+VljSsnrzLGWgkCS1jD9pMjVuRHDTQg&#10;KymNQSfT9ePaRYyHZ28+GDX9vCg4inp0zDJWWufnw/l1ez/Lp+N1d2/2I/cO4qOopsHtpIoNtySQ&#10;rJjsrVMxOWf1AFY1f/Nycix0j6e495u30bfbmKM0LDSP8p6FmxbW+73wNKxxmpJ8zx6uM717Ezux&#10;MVH/AAvGVeQoaalHlFErko8foSCFFW5bgEhQTxYcn3Gmz2Ed7KXkOTn59D3d9wlsFWGEUT7PTy6L&#10;hQfKLFZCio6au0JWzFXmpml8B8zC6UkcdlkeUW9ayINNvz7Ex5d0yFkyPl0SLv4KgPg9JHuzu/A4&#10;7aTV1MaaSpalqJ5KZ4o4qSI066/ua2ecxqUiIBXS2oyfRT9Cb7Ltkn1B110jpFvW6wG0/T4kdFN+&#10;HGSyedyWZ3floJKumzGUnemqIFmi8ZllIjWBHQO1rhnlI/x+gHs/3lUjtPDHQY2OTXc1r/qz1Yhu&#10;2mq5qZal4yyLErrPMFVyF4C00PCyEfSSduQp9P09gu0aMMQDXPQ0vVYgN6DpPY2ljzFOI5XIp4br&#10;O8ZVZKeLTd6ekdl1qSBaSQfqtYEfX2qkfwWx0jjUSqQ3Tljtqpi/v66GYOah1jh1IjEaf81KzEXJ&#10;tb0lrk/X3WS9EhEbeXXltFjq3r0/VNGmPxsk0QA1hBIrmzz1JJaSSZlABCi4/oCQPbSP4k2n9nTj&#10;RpHFU9E93h2ZGm6lo4a9GpyXjWOnqLotDSrZ5JvFZmZnHqULcDkH2NLXbq2+ojy6CV1NI91pQ46H&#10;fambqsPj18kCzy1I88ZCiOONZY9VNIxksBqBDLGRruBwCfZFexCSQqOA6PrWQxIK8T0rMJXebKQy&#10;V0nmp4GvP5ozBMZ6k6opfDEAVF7D1Fri4FvaV0onZx6dQgv3cB0IU1ZCkapAzLDEYoI0iZnKJOxD&#10;TU01rXLW/V9PaIRVYs+a9KGlFKL0/YKvpY6lYqvzLLIjlhLaR2aJtAkMlirX/P4tb2gvIW01j4dK&#10;rORRJRuJ/wA3S4nrXRA0c3jGtgita76h6Q4sPT/qgot7JVhBYgr+fR0WxUHpW4eNZaOG8WuSQNNp&#10;EYQKxe07XHAa9rX/AMPZZdALIaY6X2wGgHz6EzI1EWMwBZgE1Ip8akIfSdVyfwf6j2Sxp4tx8uja&#10;TTHAK9V4d377kQSvSTxQTQVXjLzsDLSow/ficKp/cYemE6TY8fm/sd7fYaYq9Am+uPEuNPkOq8u8&#10;u1VxGKFLRvVFp9FM1ZV+uoiWtB0UmPxsdjHM8h/ebULxn9LX9nNtblGJP5dJJJc6eii4jc+YfcGJ&#10;o5KejrqmqhWShdaJg1S0chjneuLaGQQi2lRpvwpaTVb2ahSo6TCle7h1Zv1hUyU+yJq2WGpkNbRo&#10;kIq4hDPkJqdvHCKimZR40NiCv9kcm97+ya7o06no+tf7LPRd6Fc7ge9qeplrKLA0Gfco8dXOsmQE&#10;rIZFoTTfpRFsCXb9ShQPr7M61h6ZXUl6B5U6bPkVm8HXbMygqFSoho6vIAU9XKtN5YsenrqRr+jN&#10;ILhD9Gt+D7fsKI+txRaZ+zoyMi61rx60jfm9j4KfvXLZqkq6ippM3AlaayRBHNLVSemqQqwF7MbB&#10;ifUPpx7hnnS3EW8SSLwfP5+fU3ciTVhCrUFMY4+vRVaaRdRJYoutIg+n1QyMf125/wBj+P8AeyEs&#10;EdZK8u36Sr4TsU0lVB81J8/8Nf2noWMPIppUVmLy+Vo/HHOIEeN1tG+tgVDX9V2S34J+nstkXS+e&#10;HWTXLkyNYKrktJqK6VfQpUjtap7Q34qstDShNadGR6HybUPkoqiMyYqGrLpTyMhiyGQkdFp6I+Mq&#10;0AK8ia7AMpYixsAnv8FZFlHxED5UAx+fDqG/cTbxZXaSjKMD6UJB0hTQ1AAHxeor6dH4wubiXHTe&#10;GojrKjIQySzQU+UhpFo46aQJHHRpJGWmhQ2LaFPkYH6g+wbLAofI004GlePn+f8AIY6jTUCtVIJP&#10;HPCnp5kD/DnoVMZnTSLjWrKqGKrqVFJoSVauroJYrTU1O1PbSEmFlI/BAsfrYtlQMWCDC/z/AD+3&#10;PW1kCULGlfn0IVHuSsq5zR0/2MbpNeeKno4KSrmbxkTNXBQyMLMSilrMTe1x7ReEAKkV+08OjGO4&#10;1NpXFPlSv29P1LmqipgkpP4jAJYRSxOk2qGKMvL5nlRJFusjqAA6qR6bfX220S11U6Voymqqcj16&#10;6ragVMEjNJJBNPAfBDV0z1KyqJxLLUx08JvC11FpCyFhYafr78qqDQ8B6dOkah/n/wA3WGhroXqa&#10;iuiho5aYw+KcPOZngr0jIaWuq0KrC2ltQWexCDTz9Pe2joAD+Xlj8+P5dbShJYCv+f50/wAvTPV/&#10;bw0k7/ZxmuFNrpa6eMs9e9XOBDJj8fUIE1K1gSiqmkA/q5NlWpoeHoPLqlVSppn5+f2dQfuaqWpP&#10;k+0jmkWOmLvGqVAnuGnbIQOdClFXX4kRQRwSTb3sIoH+qlPl1qoZiBxP7a/PoXds7hhOTpK1Klas&#10;pFTtMpmkxwp6Wnm8LQ1lGyAm/Lm4/wAQT73HH5AU6rMEIqp/1cOHR64ctBu/blEKploZMbVwRNUU&#10;ieGmp4/FqpHDhbTQkC6D6hiQeD79Shp0hXSD0D1fSzQ1UuSpVracU6gKyRorySK50QxU0o9esXkf&#10;V6bE8+/dPLXT0tNh5Qq8MtZoapqqWMOhc09OIoZi8VQx4ta6lgrBT/tveums9CFueWKeZ3nIileR&#10;TQR4lXhneuhTTLU1CSqkpiaMkh00rz9W+vv3XugXkpqqlkkpYjP5ImhqFoC8cD/cVZ1o09RFczPf&#10;0jyMrKlwdXBBjB1VvhPQLdjGhosFmZpHrhGITSvXR4xqigqq2Cck00qrcMjSHQZg91IH19iSxzx/&#10;1Y6LrmmltX+r0/n1UdnKqpyHZNf5qdlaaaOCb7VngSOukj1PKVpgGUgBZHY3AsLi1gBdGFFuCOgD&#10;P3XzauFf5/6q9Gu2E1N9lXUcdLXYhleljSeCaWrp8k0oMYg8ipdr8uCLAKbg/UgpucGvQqsNJWgB&#10;H51r0KDYejhpwuPC0rqkqStJ556eCewWWkhazrFHpN4yAVW9/aBnJOOjbw0A7eH7fy6m7Y2/TrkY&#10;aYzVFLTkRxXmRjOqNdDXY2rIMcCtYJf0k21fX3ouWx09bxKh8/8AV6dBN3NtJcZlpayKpqxQ1FZT&#10;U5kmpVlhiU+tmSlmWRmYaiWqFVmlY3PHJVWzYK+nSyFAsvGlT/qx/l6JX8gevhnNvx5X7OJ6oRM1&#10;bLSXSSsqoGtRwMqJZBGAGkWbTdjZbj2a2k3hSUPn0g5m2cXm3+MRVl9M/ZTGKfPquWgwtRSZepgq&#10;YGR9YESNphhlkB1BZmJJPB40nn8f1J07jw9Xr1EUVu6zeFLUEevRveuOvqGfL7Wy81SjYlNw4qhy&#10;Ipz4JvtKqVYnqFVhYaCzXZv9Tf6eyydmaBh8j0rntI42VhT4h8vP+fW/X01UUEfWGzo8K0SUdLtv&#10;FMPtgqxGWKkWLxRaLXDKNZtxc/42ASt8KKev+Xp6/Ws5r/qGOkz31hV3RteYf5C1VTlWp5Jk0h6f&#10;xeSRU0+rUVBXjkEWH190vVBiPrXo75YufproKfhp/wAV0TTr9LUcmEyK+ShWaakaZ4WUNSO5eAVN&#10;RJZhI7gKxJ4SwJJv7IGw3UotJHINYFeut8dW4LLU7VtOKWmrFham+1WGWCGRdQVWimk0sxjku6xX&#10;a/1/Pswt7oghKY6TkIwqvl/q/wBX+ToCc31nmcCJ5sa7Vrx01O9XiZoKr7isjSyS1svCrTsDc6ZE&#10;CBLjQwI9n0dWQHpM5rX/AFf5B/q/YIdFvKto3ajqvt1ocbVQ1E2WjigpaKije0T09HAFVJpPJwwS&#10;OJhf6kE+34zTjw62MCtOlNTR4qqoqoCOAVFRUPUvBlEYmqCDyI9LWTRlIpIb608TAMvBN/apUQ4I&#10;60SwPy6Dreu0cXWCA1NPTpVFvPkaylilramOOqh8K/cCUEIrgBmKudBUFfaa5s4pxopnrynWeis7&#10;06SFbX1tZQYtZGSD7OOZaqKljiqRDpNfIs11BemsBMwuzC3H19l426Rcg46UfTRPU0z6/wAq/wCY&#10;9FMz/SudoRIUoqukkUTU2MkqoY5HoY2JBcKBdg92aPRMFJY8WF/fjqiHdnpCbFzhQcYBIBp/qHRe&#10;MntfN4XVGKSNpA8yPBW0rzyeCAGMvUyKqmFrDzRppJYcqCBf24syOaHH8v2evRZJbSR4Ar61GPz4&#10;UPn54+XXW0u2s5tHMY+vwlVQzSUYj+2iZ6tKR5FmCFsisql5lUgR+MhLAgg2B9qPARsvn9lf9Xr0&#10;nSYq/YQacKVp+3z/AJdXM/GH5T7Y7PoqfB5jILjd3/do+VxkkFLTotJRsEjIgDyvMEsBrW6gEEkH&#10;2U7raRFfEVafzH5enQgtruNlAc9w4g4p9nn0f/HZOiyNT9itWGjn8rywxQzxzy08huq+kENIh/cP&#10;iI4vq9klvGQ1GHTzsoFUNT00Z/a9RVTKlO0cGPnmkcLXQxzpVNNbTJRzqXfS6gkhTZSBqX6+zu1g&#10;UNWnTDXHZQ9BhX7SeCSWJoqmpp6arfVSV0AR4UWIDGzVM8ADELGNMX1W9jcE+zyGMfh6RSTAinn0&#10;wz4SlqFyUddLU01cU+5grgs0U3iEVqmGSMHTI8QOkBCC6WAPtagC8c9VEhUUHSOl23HFjRBGyVbf&#10;xACmkWneqp5okCpVVUlVKsLQKEH7hh5v6SWIv7dKg00jqxnJ6Cfc22JJJMiIIcLNTzSyzUld5kqT&#10;RtGdEmQhydSqMoVdI0HysWOk8C3tJcKRx/1f6q9FLyapCB/q/kP8v+cr/YvbWJwL1m2dk0NTmdwV&#10;NJFS09TRulZWNkglj9nLEkcKiPS2lZI3YG50i3tGEyC3DqjuFBVRVjw9fywP8vSO6n2ZBPmEzG5p&#10;6afLwtBXympmZ3qa+fVM9BURFBL5NJ0hllXkG6BbD29cS6U0R8Mfs6T29uNfiSkFqV/z/nTj/g6E&#10;/tDsfbu2sXU7XwePp6WMLBSebCVUtVV4+vqWFRSRV1TJrSAgkFo1NiFsAp9s2tq0j+I/l+X+T/V/&#10;hduZ1QaFAHljPHy+XRX44adZJ6/JVdfNBC6hzPTfeVBqp5S71EExC60A5Qn1gn82Hs8HCg6KtNKl&#10;ySP256dDl6MpQtVCojnqnqzrowad5pi5qoagx2DWki4cm37l7g+91AHV9S0HqeH/ABXSIrcnmc1U&#10;x0WOp8vJjoq+ancVVafvmvCXmin8irGItVmMch5F9Kk+2da11EdeXURRK0qf9R6ML1Z1j9tRmeOP&#10;FztUQ+ebIRiQTxw/VoaOBIwzJyU0awLgsFH19pJZfEei+XSqJEiFcH/D/wAV/qp0aCShho6VisOt&#10;5qCnbGUs6Y9aTwAhJAlDKC1DJKRaRpGZHNjqB91RR8PThk1cf9X5eXTnh9mT5/IS088ssbzSQ08U&#10;rVdG8ONRF8j0UcbqIvKzsBIqlxYXXSPY55X5Wm3iUPXSqkEk/LPQT5l5lt9ngOsVYjH+Dozh23Jj&#10;ZqCdKSj1yUNLTZOZIGhp4pqeJRSRiFLjSzLfWEsSQQSBf3kLYWEFiipCoFBQmnHqBb7e59wJaUk8&#10;aDoy2z6erqaSmo6rGU08ULwR6KGSPzzzu/lqZDMt+acetnt6jcLY+zImmT0Bbhv1WPQi1dJNTY+K&#10;ZGEMr1cqxNBCzR1FCU8LRukhIBP1VkIIsWP196jfU1Ok/lXoAt4VsuKr4YYBWSoINDEypJPBKJFJ&#10;WSp0iwsAWQHTY+ofn2vU0Wp6bc0yOvUmToZo/G/3KCmT7mthV6F3l8gLeGdJlZUbWweNYL3AuxHv&#10;xOr4fLp+Ni658upmDpUx9ZFFFJAtPBMkw8tEZaqtepXU0S1C3aTQrNpKKpubH03vqUjSR17QDw6t&#10;i+JWdgrkrIEkExipooDqHLJHfSQhudVrKVtYEG3uLOaUPiBj0a7DKBeNEfToaPk1iost0zvJBS+R&#10;1w9ZKBT6VP7UBJNyAPVYEn+gPsi2hgNwQHpdzgCNtLjy/wAtOtPvcXmxO6ctElbTLV01RBU0kkEE&#10;tNG1TSKZZMlAsYJJgkC6ja/1/p7mxIYpbUowrj/J0C9sCyWqiTz/ANjrZ6/l+d1xds9GYWkrqt6r&#10;P7Xhhoap5XVzUqUuWWYAEkEEm/PP+v7hve7UWt82nAbqQNgu0FbXPZ0qfm313Qb86VzNSMfTy5Db&#10;v+5GgnmhR5oVBCSiFm/LqCBxbnnj27sdw8N6FU4IGOknN9uqqt3TuQ8fl1rnZGDG0kU8H8LpqmsE&#10;kksdMqNKaYUzWhhipXA0aS3ldxIVEgBCge5liJMQJyaDoORyrKNR86H+R6k7Krtrz1q0809IjxwO&#10;k7VUYWsApi3+R1UYKl5yGYLIEaLnlr+2m44wOnoioejefRgKTb21qbFPjoYIKOV4FyUWOyHhqail&#10;jaMrEFiCkp5E/cZnKBudC29pGI1gHIz0/NFbs1AOPWDqmfcmzc7BktqZ7NUlGclQU0lCP2aSuZ5S&#10;YTSxRk+KnS5ZlkDXHNwPZNu222dypZ1FekY22GVqr2t5dbDXQHbOayW3cV/eqm8NS5alFUqn1tGf&#10;S0qj6ah+kk8j68e4o3falgmPgn8uhpthlhUQyGoHA+vR3Mfk/LFFURMChAPGklh/Ugcew6ylTpPQ&#10;jSUGnr0pDIpRZE5FvUoP1ueSb+6BRw6eORXprkEcjm1lNgP7P1P0vb3bqvXTw+nnn6XsLkkCwPv3&#10;XuoTRqf1qL2IHFnJP01C3++/qffqHr3XEQi/6eP6Dn/Yn3rrY49c/FY8iwNvze1+Pp711frkYgRY&#10;j9VgTfV9D/T37r3XYiUEkryAAOLW/wCRe99ePWTxfX6G1vwOOPrz/r+/daB65GImxsNN72stv6A6&#10;vz79148R114gf7PB9PAuCb3/AB/t/fuvHh14Raf1AfX6i1hfkXX8e/dVHHroRAjiwBuLfQXP1IHv&#10;3Vjw68IriwAAA+h/wP1HvfVOuvFY88f6x/2P5/r9Pfuvdd+IWFgPyQLAD/Yfj37r3XhGDY6foSLE&#10;ab/4m3v3XuuegWub88G9vr+APfuvddeNfwLE8m4HPP1Pv3Xuu9AP5/3qxP4/23v3XuuIiAIvawH4&#10;4J/N29+691yCqSVJtcGwAuNI/r7917r2j+ovcXAsSDf6c/n3rrY49cgnF7AXAuLfQ2+l/eur9cvG&#10;AORfki/1txb8gf19+691141tawB/BIA4P9W9760eHXtC3NyL8C1tVyPob+/dVHHrloHI4PHGk888&#10;H/Ye/dWPDrrQpAH4NgLC1if96976p1z8f1AUf4D88fQn/efeutjj10U/qLfk8A/nn37qx4ddMgt9&#10;bgW/w/1gB731TroJc+m3BsTbnkX49+691zEam35I4vf/AKGHvXWxx67aMG6n/Y/S3+F7Af77/bD3&#10;Vjw64eJL35K2/wB74v731Tr3jsPooFrgnkkf1+g9+6914IlyCPqPT/Zvfi9vfuvdY2QE/QcgAH8f&#10;Xkcj/bf74D3XuuPiUWNrEg/0P1/oR7917rkYVABspP1JKWJ/NtXv3XuvGJfqFP8Ai3HP9D799v8A&#10;q/1f6vQe67EY/pb8nhiAfwP+J9+6914QqLekX/N+b3/Iv+PfuvdeEQAsVt9eNOkA3/4L/wAR7917&#10;rvx/7TxybfS3+I4/4n37r3XjEgN9PBFr/U/7Ef09+691xKLa2lTcauCV5vrB59+6912qX5ABtweB&#10;f/kk/T37r3Xmj+otx9ONJA/H0/4r7917r2i/Om/9eBzpHHIA9+6911ovxc2Kki/1v+Rb37r3XFks&#10;GuAOF4YA8A/RQAD7bcVIH29aPUGWK5HK2/qP6Hm6n8X/ACPbbRkDPDr1OmippxZiIr34W/Ive4AU&#10;gfX+vtM6fs69xx0l66BQACNI4ItYhGI5JUfXn2lmQUqOPTDoAKjpCZKMN5FY6bgiRratKg2uP97v&#10;+PZJeJg9N9BzlY11DhyULMbjkNb0y2/P449gvcYlFa9Nt8XQb5QqmppHVYo/KV0BPQLXCBzf6H8f&#10;UXv7AW4lRUnh1tW8ugszYkliZlRF/VE5IDvMspsWAZVs54/HH9fcY74Na1HSxBRegyqgutI1lUoI&#10;2RWVRLCFh9KwiVxqiFzZiPxyDb3GV4upyo4Z6XRcT0mjQ05jeNYrnzfbztBedH8Z8nr8gAKqPzcc&#10;fT2TNBUevThFRQ9Zo8UY5I0qA0kJdTCywoBLGx0krInqRb2K3J4vz7tFZPqCkYr1UgIKgdLrG0NP&#10;HI8UcC+WUrKEC6FfQLHUxBFx/ZW3+PsUWlhGDRRk9MdKeDCmVovKkcUDOyyh1DTOH9VmZRa4NgLH&#10;6+z622ZXca10jqpNBXpZ0OBQRFUuqo2iJpDyQTcgyqPV/wAFax9jqw5eQJWMUHl0kllHDpWYzFJH&#10;JEDDdY3U2c+SzLb8DhVP1AsLfX/ADLa9r0MqkY6SnoUsRjZBUJKVB1AXlkiHKnkC30P9Bzx7krbN&#10;s8Jg4HHqtCWp0JNPSLHGltOg/wBl/qpH5e319jKKPSgUdLViAGenEUSaUJs/9Avpvq/DX9vmEkdX&#10;CKMgdY/sircRoPoE4BKgnm9/9vf2nNuoNCOrhanri+PVhqZG8i/rK2LahyRY/g8G/tie0SVeGera&#10;CMjpnqMXp1aUa97+pFvcchtVjb+g/wAfYM3LaFlrivTsbMmemyfEmwZEUCyknxWa9rsWcAWv/X2B&#10;N02F4zWNcfZ0tjuF4dcqah0sGflri4ZFcE35RmtY/wCBIH+x9ltrtTGQHTUg+lOrvIAOlLFQotmF&#10;rAkLbkXZfoQABx9P6e5FsNsjiQFeiyVqmvr16NVV7WFy3pDXun9bA/1+o9nMESxnHVH6zhGlY2RT&#10;e4cDSTYcBv8Affn2ZxKTSnTbA6aDqQlGGLnSFUgBropZubX9QP8At7e1yWwp0zoatOua0an02JBI&#10;/SfqfqAWsOBb26LZBmnW/DbpyjolQ6gkQIRjqIt6iDyAfpb8+1SwjRUdPIlBTz6Jj8o920+29rZO&#10;reqkpkpqeR7xtEGKAFRHDq+pP6T/AIEfn2X3ECtIAfM9F25uY46HrSy+U/ZtHv7f2ezhyFXLCtXU&#10;UEdP4micvG5pxd6f0tDcMCJyCCHHPHuVNotIbKxQJxPQatH/AFWVuq59wtWyCada2jSeaujEywx+&#10;JKIU3qaJ0IjZppQQVUswdeOfZihIBzTpcyrq09JGaehpZBUYulhjglEtD93PVSSxTuyiWqryUClm&#10;Vjq0AAIfSbge/alU9o68Iyw0ny6TdZX0slTOIywhlNPGhjMcqzOqXjmj/CeQg6k0+k2J9sux8uJ6&#10;UrFivn1Bj+3r6WueWMwyRtTLrEmh5ZnNqhLOpMbIP1OQA30HA9tcQWPToGggDNekRuOIY+GotPC+&#10;lY6eTxBI4opJx+zFAEGprgXaUXB5F+PdGag6WRVY4HQeyxzGQ0iTwsaKNTGBaGOFnXVULCB/nCf9&#10;gfdM0p0q0oBq8j08YxVpYmIDQCUmSaT0gCNVtMsklQNDcflQLXsG92WnA9NVqepc9TSxyRmkaNmd&#10;1NGsiXSGMpZI7yD0IX5Glfrfm3u1QMDq4XzOB1Hpa5UmInSKWdEZJW+5IkWXkzBTH+t1P6GJ4/It&#10;70pH59bMfmOk5mslPWTTw1MssjpAI6cuQrC/qCKwGkEgesX+v0+vtuU1Unp6OPTkdBlkGGuoN0Zp&#10;EiiCBL6o1+oD/wCqvxqP09l54npfH8A6wN9vqRVV4tCXkVLOaYAXYPqBtqNhe4+vuppTPWgKhh8+&#10;ptPDrDyXGhTE0kbNFqSK90CRSC7WNuVU6bfW/vfTQFGI+3qdpiWS7xOSbO8ikuqsnJdtIv6uLk/7&#10;b8+9ilc9aHA/6vMdcppwVBicGQqrRER+OHj86nF9X+B+vux0Ux1pRqNOoTyxyNISjRTyKsNQ7KFj&#10;KqLnygf2rc/0vb23UVp04w0CnGvUbTKtiinRLHZrJG3m1H0WYfS1r2PvfTXXJXMSLFMkEb6XaLxh&#10;PAb+oJdebkAH37r3Ul4WkpmMmmRnCM1PpuZUUi/jKj6L/XSP9Y/X37rYJBqOoppwjsiRR1DMmpoy&#10;JZmg9N9LoygXA+lhb/D37q/iN1yp1BtqSNzAVBqFbXdCCQhVATf6XJ+v049+6qGIBA8+lLSGdJYJ&#10;0kH7chdNaRKwd1KSxkr9QAeb35sAQfagZII6p0901L9yNLyxxulTLUB4wDI6AGJxPIn6bXBNwTf8&#10;+3Qobj6/6vL/AFfyG+sc7rHFDG0cEpEpQmjZZXQXLLMpC2t/Rf6+6vxp6dVUUHSarKjU9ct5KeHT&#10;GrSPpLSyXIVWkt6D+eBb+ntO3E9WGektPL/kwMJRYgzh2j9JK35kRNN7HnkfTm3tk/EPz6UIdQHy&#10;6jyPDIJXIDGXR9yaeOzqgX8rp0kkccAX+tr+0/VusaeFwmqmMcSSASOgVpWS9wsLN9R9LqT/AF5/&#10;HvZBHHr3U4MfPPKEVv2Y5oWUBlAB9H7nHqANmBX/AFvpf3ZPiHXh13G0ZljZzDFFIjozEmTVMwL+&#10;SVQoK2vYX/40FHVupk2tY0gSaD7hYkujsyA6rhHdbc6ubG/vRFRQ9ex59Qcik37jCGNYxDG0rBSW&#10;hfgTlv8AaiPof6e6lF68umuOmV5DKOLhpAFhVmAhMBH1Y/6ri9vflQA1HVqADrmz2lMqoXQeKEKw&#10;eNWZBqExRb2H0sQLg2t78/w9a/DnpV4YzM6xeUfclWjsTZRG51sJFlUDn6JySfwB9ffoq0x0xIKr&#10;X06j5hZTLIWYsrKikMQ4ZV4bw6rkAfi55549tyfF1ZPhHSQoo0ap8kTB2aYSQqFZZNV9KCxsSB9V&#10;uBx9Db3Tq5Ujj0YDakAjiCpJQ/dBP2mdOaiWRSWgnjcWXSfoxJ5/B9mluAF6QTp3aR0ro9FQVjjD&#10;KxIE6zozRwzxnmZZStgQbBV+p/I9vNkU6bbHd6dW5fyrIsRgN45/fO5s2pwNJV0VE+HpZDS5efJP&#10;XLDSyuVvpgaRtLAfqPp9hndFWQ+GOI6Vba/+7Ffl1upbaqaCs2ziPsZmlpZadpYppGjMsCMg1vDJ&#10;He8YF+CQAR/T2GnGgaPTqRlbxO/piycERgrUUxpT/uxx/cKtRHVLKLIXTTquGsWbSSRx9PZbL8PR&#10;pbmlD0Tvfez/APcjUMaShWrMcLxVM1RM9XO+u8stPJGrxxR2GmJLXt6SQfoHbkaZKdDTb5C6B+iz&#10;7roahayaPwtUZGSRaFKEQiBmhklDtVyy1ABgVvQJpDcn8E8j2j/0T/V6dCBFqvQYtR1CTJSzn+Ia&#10;nqIHgn0VKinl/wA/S4yq0ho1PqtI4IJFgB9QqVqL14oPPqfHTUXjqKmRYamjoqajxtDSZJEC4ucN&#10;eGqhWQLJrH6J7+kkBhx73rJxXrQjXy6l4+opq6eXES5WdauOCdqpqGGYxujKL0PnqLIHfUCvIBH6&#10;W+o97Vipx17wwTjqHlKaMLDGki42uZKuHVBL5i0GOQVIp6hDdYzIBpJpnU6vSL8+3lnZem2gAPSZ&#10;yeOlmo6aE00sD18EVfXR5ESRZfyVL+SGB/xAsZF0adGY3tY/mjXDDpxbfUNJ8/LoPMnjIpY6uGNU&#10;raiSslByz0VTUoaloQqUWLppfFTftjiQsrEn1j66QkeYlqnpQlqAtOm2hxdYtNRY+iX7+nyT/bQs&#10;0QRJK1FabTOJgNMlwdRjCqhH6T+GncMa9PJDoWnSsnpKFSJ2oVpamOKh00UdM8b1MZXzytHVOLie&#10;Rxb1cgfkj3TPrjpptJNBw6aaqSRa2qnp6tqPKgR1cFNGkjR1lPIhU0NQ6BlimReIjYrcXY+3lpp6&#10;ZbSOHHpE1OUmNXPT0rPL9itKopq+SKaMUzTNJJHFIysvlDlpWlewsCBYG4d0imOmK50jpN5aVKTF&#10;ZGiaKN8fUSzyVKzUodYjXk+Keo1KG0yEXKAekfVSrA+3I11uAOqSMFSp4efRXt+Zlahailo8jTwL&#10;VLRQyUdFR1GNrK6nZfFULHPWlY7IEUsnk1k+mNbcE6ggAoSP59EN3P2FVPH049F5y+XkpJaNq2ml&#10;qnozVJTz4UIHp5JEMVPDPQEKQiEhy0hRm5AcgH2Zxw1BPr0HJ5jUA8R6f5vL+XQd5iryuSq6SOV4&#10;2inFHBNWAx0sdWsRM8qSzLYRFgCCra9VrKw9q1UKuOkEhdyK+fp59clmLzfd42oxsPgKihhq6hKa&#10;OFHm/wAqIilW+m44XSQ/1v78QDg9bUmpZeA4dZJ6wsAktPjvtoZnp6YPTxPM8dchkqqiohUFpIYx&#10;e7qbcj6e9aV9Or6q8aU+X7eoZppsmaeaZ2qKP7SSKHIPGEeSGmY6mhMq6rOdIWMXuARe3vw0rjrZ&#10;XV/q49KkbRZnpJcjQUMVOaGEVFXTvSyTSF1vSwuZmE6+UcN4wBpuLqV918QeXTgtyxBda46VceFV&#10;qmOvhqJIqehgaIUgZaKmWkiXS/22ZqoXBjYDU7NGrAqApf6+9uwHb06YBWq+Xlw/w/5h1PnocRkI&#10;quOf75KJKSiFVVLBUNQPIfVlpMmtC4DVYUKkUjMi2Id1P09taqU68URuFaDzpj518q/5Oo9RHFVx&#10;tX1cmQkiemgXb1NVx46RIcbERH9tUVVGqFmhFwWlFxfgk+9V/CP9X7f8nXtII1MT/R4cPy9Pn11W&#10;x1TRUtNUVbVrQiGurKWmpKdZ6zFyMUigpgwZWaJWRfVZiCbEe6f0qcfPp7Q2FJr5kfI465LT0wKV&#10;cdPDVV9bBWSLEumjkxe3qH9hokQgsJJPwjAuACT/AF9tknh5Dz9T0oCLggVLDz8gOP7eH2npG1NC&#10;hrBjQlXFMypkqExSJVQ0kMJ1TVVbKoFp5VsG4AC2tz79qJFa/wCrh0naOjaAPOo9B/s9RYiYNbUu&#10;LMUlRPV1Ref7moniSQeCjmq6aQM0zSi5QIo0hrkgfRt85Jxw6qooe1agkn/N/l6ahLFIpp6QDHLI&#10;so0KsRqEqolEUmPrJHJZqcN6lSRyfwFHvenOf9j7ft9flXreDhcf4R8j8uolU38VklSqoZKDGCjq&#10;Yo67FwlcrNNCgE0uSp1LylRbUIWVFdLBXNve9IXIIPy8uqsNQoy6RQ1I419T5/YPTh0mEpkjSJMW&#10;VrCpqESurFnheJaYCoqK2MxhoikpARI5R5E4sSNS+3aqDVv9j7Py6aKLTtzx41/b/scemyapqqeG&#10;j0KjUdbK9cY6jxyRvPGLpU0vhXXTuTdXcegkDUB9Pd8EnV5dNEnFMg5/1enSdrTSvR/dVFRb7mep&#10;phEnmVaUqfMJaWeAA2DcSGxHJ/rb3cA6tI8umHIK14Cv+qny6RVdW0dRwonpPtwsrTr4pFmlQmFZ&#10;oacqdSyn6twfpf2+qgYHSNyDwPDporTHd4TTFqWApAHnBFLBUVMQlkLiIahK7Gyv9OR7uB5+fTLA&#10;DtNaD/LnpseTx08lJLEgmSFI6c1MEDQUCSNqNRBGylpZGN1diG/P09205qOm2NBp/wBQ6bauaKpM&#10;CySPI0FOKWDR+/FUFz+21TPNo8S3uGAA/wCQvdx25p0y5B6ZsnR1amopESOnkiRPLGGjdZEktJKI&#10;2K8EgjQS4H5DE8e30IOT0w4NNK9caCBKuSKOqoY5ljRoiyS+FZyGB8srAWmkVQAovpX/AB9up5np&#10;MxqaP5dZN01NBh8HE0cMrVk8M4WnqIzHRCnRwPEvkAOpRe4H1PI9qYVLPU9Ip2VU6KvlaxamSYGJ&#10;FdCT+1fxNrYlmX82APA9mIWlekFBWvTXKvrIl8axCKEH6Noe5KMDYElvr/h791vqEPFK7zPZg7CN&#10;l8gZFA4MoLAE/i4Hv1PPr3XYnZbrGY11BbFY0aJrG0JGsE/6/wCbe/de65ohZyJo2Eit5JhcBjIT&#10;ZSnF0BH1X8+/de65xBQPIretCxOriQIPqsf5J/xHv3XuoczyTOGaykalEUaaTHCvILqeDq+pH19+&#10;691zZYvCFk1yMulSQwOjWpKRaX4UH63/ANh7117rnTRNLZo2qk/csWBB0yAekyK3Fh9AP9j7317r&#10;npgaR0LiFbEOkjXQFuNXp9IZjzb/AIn37r3UmWQ0wEcUiR2CqyMEYsr2uJQwH4swJ/r/AF9+691h&#10;eRpGlLQqxCaJUkMcbzMz38n0AXkcH8D3rrR4jrMYnQwLH5CEAppEAVA6SDWiNYXuPxa1/r72aeXW&#10;+utfjcKs+hiunQwDubR6AkpIvqH9lS3+P49+691lp0SBAoAleSRbpN6T5ACfGpsbC/J59+691MpC&#10;WkZp2DKVEHiVCV1M1mUekhyP7TWv+L8+/de6dKlITCrFYY4yfEYpCQqPCwIEcP51/lWH+8+9DptP&#10;PqFNLdY3JWFGF3imjILppIWPgAWLfRtXuw49OdJ6dy5kjkWWJvIoijRgSXXklVIBKg/040/7f3ry&#10;p17pulAuAV9EvqDEKmoryblOSBY3HvR69080cXpWOK9Q5YODx4hHGLlBq4Bv9Pz73mhp1omgr08z&#10;B4TpmKo0yGeSScatJ0/rkVAbKPpYfT3oV8umgMV6T8iy1FYPHEpeWFkSJSCNUf6WKn+v9LkWHPvZ&#10;6dY0FR0r6dC0EUfkipSaUguo0iMj9tY1jddJB+pJB+tre9dNFicHqMwe8CyM8CqXjUVRMSo8X654&#10;0AOq/wBQAbf63v3WzQHt6kiBVUSyPIyOSvKgNJo5MhcnjWbcMeB9PfgevVJxXqFIHljCyQjy06s0&#10;IDK84bVxoYgEJ/wU3tY8/T24lQw+Y69k9ZkRViFQ1PTku5KBJQjzkjSUaNlCg3vaw+vJ9tdV6lRS&#10;eWcaqi0iW10mga0jItG6PpAvaxJB/HNxf3s9Xfy6xVE4iSMCJldSdXqjLFmJKs0gFzdbfn/W59+6&#10;qAaV6x3k8E8j6kXzIJFYhwkVraQn1e5t9f8AeB79iuOtr8XUjXDJB4dI5jEmmVEuhD8qpKl7j6m1&#10;wOObX9+PW349RaiihaYSRTJ5WKS/uLpdXYBVgkQAEEiwXVwbe/Clc9U65Cndn+2laGMmRCQ0QlCq&#10;v7hUMoClgebjge908xw6eBAA6ztKhZUvDM/lMKAjSfEBZXL2Bt/if96+muvaRWvXUUESh2JEUJZE&#10;eoJKmY3sqLEfwPpq/PvfW+pEEuuaVI/GixR69CJq8iqty0ha5VtJsD7102wBah66MEXiaRJJA7jy&#10;LAkAUx6wfQzOQJGP+3t78a+fWtVMDruJIVhd4VeNI9KuXjXxy2Fm+2Q2IX661+l/wfr711XrgqxM&#10;skE87TOwVoro0aIVP7Yj0gAfWxBtf6XH19+6916pRzpcxBTM3rfxgFZLBISsZAtY20m5/P19+691&#10;lkaZGEZjYSKQV+4TXcabACRRpHPqAB4v7stK54dbAqadY4EKyQzTOKfzIVRWvIqW5UzOQDdiLgj6&#10;j3o/LqzH8PUmOONvIsutp0cM6xrouw5ikUsALDksD791VhTHWV6biKXR5WZnAdIikraf86UTn024&#10;J+h96611gaKRbSjSFDEQIpQ6Ht6y/p+oFyGHAF+L+/de6y+MJCAI41UN5pmEp8r6wQKcsVYsw+oQ&#10;8H+nv3XuuLm6lhO0hMKwROFWOT91hqOki9k+g/H4+nJ917qTTPGCU+3Z/C0ivKXtGJdN9alQW9V7&#10;kH8+/de6csdUBipZ5IyRIiMl7CfVaxsPoeNN1H9fd0+IdaI1CnQh7byIhr2hqJJovKU+9mD+SRxc&#10;JEgWwF7/ANr6/wBf8NV6TSxnT+3q4v8Alxdl/wByO38BFUzzV1LVz0VH5YalqWGkVKwLWGGBx+44&#10;RgAWI+tzz7ToyQ3Qlf8A1eXWtu0CYiQVqP8AIafz63ZIIGzeBoahYHRJaWNpI6hKeVnQRjSZksoL&#10;JcA2uSbWBFz7EutPi6SXCUlauCOgg3ht2miR3jicTypHTxARLUtPSO581xYJGdX1BCHiwYGx9o7i&#10;agx1uKapCtnorO5tjpUVNkVaswyTrSVZVnkSSNjIiCOXSJCljyDIqt/U8+wvdMXfUOhBbTrpHl8+&#10;g0bZlbUzToIoJ0yEV45K9lj8EsKkyy1T0wBMzHhYYh9eStr+0ethimel4uFHA9POF66qZp6GnqKe&#10;rld6dY4pBTiVaSa5DeLQddyNLDWpsPwPbil2wemnugMnpeUHWdfPUTLWmdlkEizVFPJFNUzvCf22&#10;CyqqeNQLv6dRvZfb4FBnpObpDw6yVuyZ6dF0Tzu2gUrVNUn3DwwO2qWpjp7atAAIDlvTfgW9uCQg&#10;Y62s4bJ8umevxL496UzaRC0lQsr/AHC1MEsyW8T+eNA6awUaNYwP6MePaSa6054U6VRDxOGOvFUp&#10;PGjxmhWKoLvUTmRTTxmMvKKalIYLJJ9btcHni/spubksDnpfDFTpDx0lZlq16gH7egfywrMDCGSZ&#10;5vHTVlKzKX0k+rUyhf7OoXA9gjdroKWY9GCREjh0K239reGOolWiopayZYv+BEEtHNDJIQn3A8gJ&#10;LsLhGCj1MTxYH3HG4XfjvToyt4FA6Mjs/aMtFSRkBFimpWkFPUWZEN7lK4jUQ4+usG/1P+HspS3a&#10;Rq9GaqoHDpVZXAoY2eFjUSNEyPRSMqzxAqAwiZls6k2Opubcji/t57UAVU9WUKMHovfYe3Kagx4q&#10;al6WPx1SpJHRVMjp5J1MAet8QAXg8iwFzf2WXKUBHVozV6dVxdlw1s4rVSjYS4t5poadY4o3eISG&#10;JUqJpLiSIEBHYmw4JsPZTCKzd3n07KhKk+meq/d/eGOOlNTPNDNNJPkpKMiDyvTwyHlCqeOpEJJA&#10;VLELYr6h7OolOs6R8v8AV6V/1Y6B24p3U/PoA8upeUU4ampY5SslHTU0clRLLTpEZlgEUx1TPYiQ&#10;RSjUCwAU2PtfGtO74vUnyJ9ONKcCRjoPXERGeg5qKGOhrWqoqWpWsqYXeOvU+Kn8BbVJTzSlSAdI&#10;JaMqoBJ5PHswU610kigpiuftGP516LXFajrqigFZc6Ktj44JaaKi0QmSZ6jS0Ucc4IEQGltHk4uS&#10;Rce7sAopgca14U+fz+fTYjoa8eptPt+uqZq2OOm+9qYZnSYTJJPTQUUlP+6sAkAD+C10ZDYEG/1s&#10;HVrjyHlTzPlWn+rh1ZIyOHn1Aqtl5Z6GV5pkp4ESEyrW/bxwiBDeKeCqXhBe90ZPrpsCL+ze2ZQ4&#10;oKn5Zz6HpdFAW4noG9w7VlgSVsREs7p45ajxhKmR5GfxioWRQrm+oOumMh73uoBHsTQyHSBLj0zT&#10;8ulxttA7RXqZtvYlZmpSJYIZyYtUaS0yPViaORY5ZauUWZISeBUeJz+AAbe3WkAXtNPsOP8AV8ur&#10;CAlfh6HnGdSRNR5CWCirYZI6mn8dW8ZC0tWkdpYaMgxvMttStFJG7EAcq3HtExZqa6DHDyOfPGPy&#10;Iz69J2sXc16eJ+sBQS+Smp6umlgxU9OaOsmhMU8moLU1dJT1qK0AfjyBYfp/bB4KKZTozTj9h+zH&#10;HpuSxKqT0F9ZikoqqoqKunSjp6GsMztTzCWavnMSg0X3kReOURl9QRRcLwR7QuxI0g1rXHp86eVe&#10;iqWPQesW3qiJsrXGSjmdAAqtUwKHRZpVjUxU8Y+t/qpAsLX9tyABFyPy4fmfPpgiop0Oe28/kKKo&#10;WbEx0rVTBpYoahUnmDyuYaiqkDI6oohDFShJ08WH1GljRj31p8v8HT9uKYP+rj0Z3Y+69yJSvDjc&#10;fNFjqWlEdJkxTQCnanrQtRNDLJIfFEZHPE6XtwpNz7fAXiTn/VTo+TCD59KirqQVearkakRUnmOR&#10;i8+RrWjYD7qGWrl03Bf9r9uVlubiw92oDgf6v9Xz6c6D/clWJFikqVqKSFJDFGhWOkUU9Qokikp6&#10;pVJe1lQONZVmK2sLj3yxn/J17oIoMTkshLG0tLSwTq8zRJBWlJPtopDLUJkqtmYpKY9J5F3JUIwJ&#10;K+3VKDA/1fYPTpggEUPQtbdwWhkZpppKSGmghXHSysMnAkt5InrI3DeSLUSt1CmwUn6e1MNs0/Dj&#10;/q4enWiyoM9DHhNg1VXQS0tPSyVUsVfFVUsFHEpnWV1KSVr5CWwMqEMwif0sl7Hge1bWrxEE+fVB&#10;Nr7QOlvL1fWUN3bGx08sEkMofHNeeeCsXSSHlBjcORqZLErb6/T2napJX/V69XFTxHS12vsSObyV&#10;CSU8E8dLLjC1GghemhisXkrqSVCUkH502f6EcXs2sBkbT5HOf8nT6aSKN0NFLsqCi+1pkimp3lgd&#10;TJEZFjrZvF+5UR0cWoxsYwTLJMp/B5BFjGPbytOtg04dPS7XmZpI4IIXSmWmelFRT0lYXo4h4qqO&#10;WE28sa+l1l1gg/ROGAeG31NfLr1TxHQPb02ZFlVyUMNTSJUmnkDSUzlmxR1iWVAsKhNLXCx/q/IB&#10;9ppNuVpBp6UxKdPRfa/bFRDL5I5p5JMbCaeOmrIEpJH8UXmaSlliVhGTyG1AE/lgfdRYhTSnVqev&#10;l1joduTRwyM8FLTU9VDOzRFopkyCSlZzPUUy3ayEiIMvLHlTx7eS3CcB1XTQ/wCr/N/q/kBFxWEp&#10;a0TyVfkWP7GGnmatkWWnQEH/ACLyBboYxwpF76AG/p7M7O3DPUjpHLgFR0LOI2/GGxtRItIkBipK&#10;Zwx8CS6AaekmkiRTGFgJJIlAJIPHPsWQ2cWgYz0SSxjV0oK3bLSjHa6T7tKiR6WhyVTSUbViyiZl&#10;DMI1AhjkdWWJpHLWABYDkqPo08x0wUatOnGk2rDVVEM8tPK0Qapkp6uGl+6qq+GlGiKkpPSohER/&#10;eJRXJAY6jx799BCeI63oYdI7dm1NctXKI8PE9fj5KihZnlrJZquPUqvVvMBJHCzfqMtvrzceyu/2&#10;yMr2jpVAtBnokvYuNrkWsqIaTJVseSgpaUwzRwwY6sNPT/uLCKUq4aFv06VVrnVyLewytuUYq4x0&#10;ui+Looe+tzTZfFw0laYdNFLFE4SPxiKkmpxPDBUo4vN4rITKzAi1m4PCA2UcMpMfn1a4OtQDxHQK&#10;0G1JqjJrPW4+SiWpLTeCCGOSrnaQeRZ2SL0mKRRcqpNjxe59+CAnQuf8n+zXphUoNXR4et9gU0UM&#10;IgoKt/vKqjlkM86RU3ijUP5XiI0pGzsqqkjCzHkWHAi220zQ9MqtGr1Y/sTa6xVUEgopEhneFRS+&#10;WmMYlSPRTVWUmf0NpA/baMAXJIN+PYutLNa6SKdLUjaUaa9Gt23iaSELHUMF8FIwklifyrLJVzBl&#10;miM+tVZf0LMjMCCBwLezMbagatOrC2KGhPQtU9FDUxq8jUVXSLNMzVMsL+oRxhI5Y43CuWU2Rr8c&#10;WXj21JaRDgMdKVZkFBw6coYUmWSWeLxxQxxU766sLSSkgg1CxaSAuo2HJLf04PtG9mjGlOnPFNOH&#10;ThFFBEkN2ik8dMkKxwho6ieaWTyxouoaTxz/AIXv/h70tiimvHqhkJ+XUOpkpxO8bo0bRU7yhpjH&#10;pkMraogI0DXKEXH4Fh/rlNcWsYzTrSyEHj0lmeGFotErwhhUS1NVGI2qTA51CqeJFY3YjS3Dcfj2&#10;RzW2QAOjWGaq93DpvqKiikgl1xrDM3jeZIz4XJ4ssTxhgpuRIyhbfUE349p/Bp5dKPESmMnrBUSR&#10;sRGlUWnnhaukiSJKOOoVE0OkcjAIvABlSwLfXUPbiQHyHTbyUyMdMtTOhtEqrS00BVpqsUGqaPzp&#10;eIRUDi8qEeknU+kkMCb+1sdqBk9MGTPWJp6A1FHS08qzSRU4raJI6pVeJEGqdZDKmnyn6mJluAzF&#10;fp7UxwIvTTSmmeHXUlcszk63hSUIZJ4o2iEPna6wzioAYrflTb6ergcBSiKccOm6jh0ls3k6OQSR&#10;FzXOs38OhpamKQT5eanTyLNBoUAxqpJsSLH/ABJAe8IUp0y3bJXoI9zZCKCGklSOeoeKorICklLL&#10;FTxi3+VIYkUEKCAoL+l/pzb2nkiNNPr0qhcEV6I/2VuGLyGnmqxJjVj82NqJ6AHH080k+hZMnL6I&#10;2BI/aUANbSLXvdJHZgNqpk9enu9KAdEg7D3LVO+ShLUiLV09snVsad8nWGCo8cZp3W7+KQNwNLFV&#10;NzY29v8AgAHh0ia8eRdAOOgEWhmqvtXpp4aeo8gf7mKOpZcZRSy+FIjTzANUJJ9SHUEfW3Pur4FD&#10;0yBqNfPoZtldd/fLCmPqYqiIzGOConpHj/ymq/bhjijtqp5ZraQCT6QGB/HtOCK0fHTUrKna3R7d&#10;g9X1pqKI+GsrPsz9mKGOCCSWGVAYK5kiVLEKC30Bk1AH2pjZPhfqokibu6PFs7q1aSCKSCjq6VEg&#10;enip6pw/2kBbXHkqGRwXBMZa6N+rj+lvZ1BGHQaOHSWaZNVehRh68hgMk9NBNGY2Q08tSoAaMsJK&#10;mRYHXyOpHqKlfr9D7e8BicdMeOnSYy2w6qskapjloKx2RvBOkEdRVrTyTaZiCE0pJa+ssGJHH19+&#10;MJAz1ozxkdBFmuv2epySQioikiFNSs8Ma0bSgKDTqs82pXV00M/jQk/Q2Nh7uoIFKVHW/qEQY6R9&#10;X1tUxVOGDmnkeiqq2srYp5v4TI2uHQRTUEiM0pLEBWjaQvz+1+fenqBWlOtG5rQqOmWPrpaaeFam&#10;mMUdXFUU8kCJHV0/28bFhBSy3+4kIJUSjRGVHAQHn2yQ5FT176gnj1lbrL7mVa77RGSkEipOlPEf&#10;t40jEUqY9YL6Y1bnS4ViT6m9+8NqV6oZj5dKnG9WU4+7r2EkjkRJDUVNN46MsYhF52piP88V/bvG&#10;f9v7fitHk4dU1uxoOPS1xvWONCQJUvBNI8cg+2hkheXH2N/M0tVGGCf6pb8kgAj6+3jYMvHrbPKg&#10;4U6dabp8fw+KOSmlqDW1GuKOmenjSmCvdJI6uqQqmtfqofm9tYtb3X6UVp/n6b+oemOuU/WUdNW0&#10;9VTY2OpqY4ZtAWmliZdB8a+NNLF5ozyGQgk8gst/fvpP9WeqPdSClOnGn6nlJYPSiVMm0+s1z0j1&#10;c7FNE1HUwI328C/UhYgXNrsAbr739JX/AFHr31TFanqVT9OU/n8aCtq6cJfz/bpATTxDxJGla6pL&#10;GYr/ALRCgOP9T799EwFeqGcEVPThD1BS0c8ox2I1QTQeSskR5az72QAxEha0eYOEudKi5+oI4Pva&#10;2bcR007RsanpypuqcWZYEqcZS0kUxB+0pdcrppH7FVWTAcaTYFC7c8Gx92+kkHHqh8FcnpS7d6ny&#10;OVr5hQY+Wsnp5hGumBlkqPAnidJICtlH5ZBJz9VY/T2nnaOBauePTJuYFai8ejgdYfF3eGZqY5hi&#10;2pnRDHEZ4wqUxl9MiCAC0ken6BmB/J54AYudybxCtuletS37u2mEV6PpsX4RtFEgyeTl8L2meCGI&#10;RJ9yT6pg36zb6KdVvx/j7QtZbheOSz6R1oQ7lcLpDaR69Gk258T9mYtI/uImqXUq3q8YDEfVtLXu&#10;P63HtbDsahf13Y/n/k6fj2mTjNIW+XQw4rpzZWMIMOHotQCgl4Inbg8fgcf4Hj+ntVHs9lH3aan1&#10;PSxdstQKMK/b0uqbbOFoVC01DSxgC1o4IVuQePoP969rVtYF4IOlKW0EfwgY6dUo6WMaVp415BuF&#10;X/b/AEPt4KFFFwOntC/hA6zaEUAaQosOAAT9bfQKP979762Foa9ZCeP0qOBa62/P4HvXVDxPXQ5N&#10;hz/re/da69pP9L/Tjg35/wB9z7917rqw+p+nHFwOfwP6/wC39+691y0qCeefzwfqPfuvA0z11YX/&#10;AKf7wPp+T7916hOeuXH0Ngbi/FxxyFt/vPv3WwaGvXVr8nSbA/Tn6/1P49+62RpFPXrr/b2/3r/H&#10;8+/daAqaddkW/r+fr/sOfp/vv95Putk6hX066NibLf6C/wDX68X9+60OPXrXtYf71bn1cX/1/fut&#10;nh/q/wBX+r9ndvz9bcFb/X8XuPfutL8XXZA4twbgGwuOT9D7306aUz11Zfofr/rar8/1sPeuqGv4&#10;eHXVgP8ADi/9DqJtY+/dVx58euXA/wBSTbi4/wBgePz791rr30JHHItwv9GP49+6914j/X/oOCf9&#10;b8D37rfH8uuNv6/4f4/jgEH37rXXdgCRyePwPze3v3XuuRH+B/H1NrC1rt/xHv3XuujYCxAFz9Qv&#10;0IN/9j/X37r3XZ+nNibfkfQc839+6911zYfS3P1+n15v7917rv8As/gAcn+tvyw9+62BU064Na9r&#10;kXHq4uSfyTf/AGHv3XqYJ65WuPp/T6ELfnV9P9jf37rXXVhyVtf+h4J4t+Pr791tfi69YfjjnT9L&#10;/kf4+99OmlM9d2X6EXP9Prfm31sLe9dNmtMcOurC1+dPJH0vf8g+/dV69b6Hj6cX0/054AHvx6u/&#10;l13psbcci3H9L/ke/dU66LDkW4sQBa5/qffuvde4/P8Ah/hf0mw9+6912bc2B/1wLWIFj/xv37r3&#10;XrXt+n6H6G34/J9+68DTPXrr9CAP9hexH4/x/r7916hOevNb86WNjwbkf1+v49+62K1x1wF/6cWP&#10;AvwbWFvfurUU48+uVh+L83PNhyD791onUK+nXRFrj8fk2A4+p45v791Xrg8kSj1FQP6Djj/bf8T/&#10;ALf8e691Gesp0I9Qv/TgWP8AaPPv3XuoEuZp4x+pTbj+zbj/AF/fuvdNFRuaBLjWo/1Qun+w5H14&#10;96JoK9aJAFT0nKveNOgbVKoA+vqW/P5+g/33+2DZkpnqhkQdJGu3/TRg3nT6cguoJ/xt/tvad5Kj&#10;rXjLWnSGyfZEAEiJKrNa5XWBYHi9/bOr06ae4YZHDoMsv2jAytHHULIf0BUZGJJ5tpUE/wDJ1/8A&#10;C/tHLI1ccOmzcBjk9BtkN4zV7AoZGQkoyKBrVf7SsjAFf9ib/wC1e0RWRjVutMQTUdJxppatrGPU&#10;zFvHGjDWun63BBHItyfz/X2lkjNMdVp005CikqFGkPKkRuwdQNDj/NhAgI0EX5+vJtz7QNbM7VPW&#10;mAYU6g0u3lllRpUCr9QYkLJJGTqaOT030kiwB5H9fdWtKLUdUWEE9L9cIpp1giCo0aLouPM0LMdT&#10;INVyRzwf+Ke2xaNSg8ulQjBwOpdPtxppoyUiUaS3if8AJAsrKyAkk/W1vdxYsSKnq4hzkU6XWI2w&#10;kTuXkF5l/eVje2kfgLwLj+hB9roLUJ07HFTB6bszg1jE6RzRoz6yupBcqf7Ooj8/pv8A4/7H2rS3&#10;YcDx6c8GrVHRU+6MFINm1LTLGRDLHNGKcmKwWUXUOV/zf4ckcjj8j2R7rbkIWHR1ZW7eIG614vlZ&#10;SI29vMlX44YMfqkFWk1Xj1ZKzyVop4PRJ5FhYGREJ1RkCxC2962+otR0IbIaZ3B49FfBljK0FRWx&#10;ZTHB5ayBHhFNDQP5llpWpZ4SpjBQtq1ILEcg2uV6gnIHRvj16ztRSzLUlq77aKKsijBSCKNKqLIV&#10;Kss4rABriGo6lZFcgi4seHBorjqvWdf2ayWLwioJqpI6nJSxQz65KWDzxU0NNMLxukVo41UfqJJB&#10;+nu/WulLBIsFquQp9tLRLUCapeGeGsVItUpniYKH8ZJZiNPCgL9PeiKinVWNKHy6wyLNNStUwSx5&#10;DH1NK9LTU1DWt5lrf0mjiSZU8/AIBLHQVuLqD70FANemWYuadQ9cX2tDV0sdBH4qWOmhlzFVEYYy&#10;RreCso5I431oAykKrrzrNjY+7EVFD1SlD6dJWodaGGSkZKgvVeWPIVVdUpUUUcU1T5KeWAnyyrGh&#10;9MKr442XTI3vRAPHr3UGugfzxVwpoJamtMsUpNTCJa2pQGLJzVWsWMRVWTSGAc6DcX96A0jPWxk4&#10;6D3IUlfPNPUUuNXHIfJ9lAojpo6LG0pKySSjn9ZUAySXa5IF7AlwFfXqpqPLpiqPXSxVwohj2mim&#10;krKiOeZUp3JUy1MdKyhpAQrMysSVuLWufdhQfl1Ty4dN9ZFDDIkCpFLCrJLDBW1BqqeSHJaZRAhs&#10;PIbDXoJLISAPz78D1rprinMWSiqYkElK94/GmusWsx92EqOkgURCL0lS/rIUWBBPu3WhXV8qdRcZ&#10;I0QpaqCnx1ZQx1ZgpUjKtVUEsLGahkWrVWNpVVzOvCsOFH09qIwrS0PH59VckLUdClhscJK2Svx8&#10;uSmr62seOqqKeGGbD0ePkhZ5oVipgoMhjJkKeYSKCBZSbGWuWdkQ6LhV7mAr6dFd1cqgNTmnQgYn&#10;G0UlFDRPT0P7Mas8kFNMYjFChanngqaUaobj0SBiXYqSz3bjJLlPZYpoQukCnyI86+Weo23i8AY5&#10;x0rTQVEEFBFVa4jSeaCJ6RDXY+jea0yCqlnBLSoQXkZohctpJKjmaNp2gxqsdOHoKj86+f5DqONy&#10;uVLE16QO8NyvDSsuYpHmrJ20VsdPJSRyRwtH9rTyQRRK5ldmLMVDAWA+gHuS9o2cCTxpBT1/4r7a&#10;nqNd73QRRFOi/wC4ZyxaknVoZZViqaCtpaWaSWjhcrTRNSUVmkZpG9QDuVQamICm/uQIUWOOgpgY&#10;p6fIcfsH29RpfP4jhXqCaAEeWePA8K+hFOOK9N/jjxmSNbC9S8yTvhqevndI6B0p1DVtPNHTq6Rs&#10;7MXcq3qIUIQePe3cE6sgDAqKDBFRwOfP/B07Eixz+IKlvhr5GmeHAf5aAV4EMT0IoKHJpGs9PIuX&#10;eWtgioaGCgxNYzACnqNZDOslmjWVZX5Yagp4CVzqU+Qrn4aA8M8DkCnHgR59LraFYkYLirVOAAD8&#10;sDjx+08fRhytXW0c2RlhyVPQ1FRLFPPJiamgeW6Wpao5mjRCEmfQt2ZUHjs0ZvrHtksQCwOn7CCP&#10;Q1HkeBPDBxmvT8h0Fip0liCaUr6d3H0p/pQKGuegxzkhWvmqNdJTQKwo0NbAczGsNYupKmD7ZCkb&#10;TMzSiHSF9RWVh6R72AAQGIGaeoNfTFM8aYGc9EF62qVp6hQBpOruAHEtgEAkcFp50apoOmiglomk&#10;emarolrI6ZMcZpXBimqpp2qK6aaqp1Ov7bRGkSroQlQqs39qzhcCoPHz8+JJOaUNMACvrinSS2eL&#10;uViEYoACcKSc1LUzSgC1JqOBoQxUmIoqyqpBlFrK5Kuqo6VIWalpq2nWqSqIqKipimAkAmeyh7Aa&#10;SxuePbL1B1cDT0BFQcn1oeHRvZW8ksAudZVmAoCK5B+KhHn5fnk4oJ9Li6qObMtkISBBHSmLCl2j&#10;yFJ/EKYR01PGtGPTJKqySeklkWwXk392xqZmGBQUPFajAA8j5/L8+jEK4dg5B4UAoKCg8/POehEx&#10;eK9X8Nq1FB4Hx8NLEldMxaqWD7uArCqtK0aKitOkzAlpLEi9va+FKHTwpQDJpXiKD0pStfM8evMo&#10;fsJIHyPSthxUcMqx4+hlyMFdlhaGIwrj/t4oTUu1fTvpjeOfTZ0lfljECpZbe1iFeA4E8MUp880o&#10;3nXyp02LcI4IXUCf8nn69TmAlqfuZhQyOlLUT4yjSOpjppJDeF6CkRkux0IzM00DAAKkdib+3Qym&#10;jLTzpnjngPt+YOaAdPCNSxLY9B0/QCnpFpzFJj0gx/jNTUqlRTRwJMtqyaPHqGlYRFyEaSUs2u4s&#10;V4bBXLKR+yn50pX7KnzxTpWgUUB8v9XDqHWU9Qnnno7LDKYZatqaYTiTDVOpIWaqe5KyMt4mRy2p&#10;grWXn2ojVdVf58cf6annxGa1xw6Syq1SYzUefTNOIqybG3nenSmpp3eWiqWVqenpkK1mPyOOtola&#10;Z7FNIDK9+T9S+qgkH7eB/aCOBJ44+Z6TvRiprQD5/L08+oUj0j0tHGkJoaipyclJ92I5nqhE8X7n&#10;hLFgI3QKhZR6XdiD6T7uE7gaUr/L9vqMH556bd9UI04qeP8AxWev/9Hb4qIo14sL8i/6Gs34WUfU&#10;f6309ma/F0jk4jpjqolIIZVXSWGrgt/hd1uQv+9/n2qj4HpDP8XTBPEv6QkYW6rawCtf9Fhbm39S&#10;fahQCuekempp01SUoBKEiU3NgyKWIb+xpH0A/BH49+ZwBRerUKjqK8MQ4J9ZJJ4H1/tIgcGwFrmw&#10;9t9bBJGeo606pIsmlXtexl0BVBFhYcD8+07/ABHpxPjHXCWCNz+4CQPSf2lBVvxoJBNv6e69KOm+&#10;ampz5ZJU8RVFPCh2KL/ZUj/ebH3RsdXXpG5CACUsCqyI+tZdLSExryl42sy/46fr9foPdetHj1nx&#10;dcqN4Xukh9aKfSspHLFHcekAc/X/AA961Ln5deBp0qIqlWiUp4yruNGrS1hY673H9fyf9v7rrXq3&#10;z6bqn96XwRRCeodnRUQNJIxYeoC1xp/I/F/eimrI6q8qRipPQs7I6wqJENXnokjB0GKkjAdgl+DK&#10;WUFb3/SPb0UAUivn0lMzyYOB0PNHj8fiokiigiVAAESJAgHH0/xN/wCv59q1iFajpttEeeuUtbY3&#10;1BU/C2AAAP8Aj9D/AL76e3glTTpkzEnHTJU5AF3J1KttJHADfkeoXH+2t7VLEPPphpl4dMslc8sr&#10;N+lVAtyCb2tzp4HH4P19urGBgdJmfUa9ZNaCEGwJ0ksQAABe/Ab8/n3rT1759J+ur44gttBMrFQL&#10;38hY/RSBcf439qooa5PDpl5AOm5vOwdaXSxYMrKpCrb6glx/tr/X2o7FI18R03VyKjqdRwCCBVdi&#10;97CS1kClubgfWwPFz9fr7ZlarEp06g0oCePXbyxAsQVjbkfQliB/aVvpz9Le/KCevEitT0xTVH3M&#10;rBbGOEBnULZ0YcKbEEAE/WxPtUE0D59I2Yu3b5dOkNChpzWVJs5JtZbk6fppuL/T+i+2HkNfCT8+&#10;n0jUDW3Se3Pu6nw9PFIlhGqAyKpDVC/2UCIRbUb/AEPP+HtTa7c076fPpi5vVgFR0gaPe75VngSO&#10;SOJilhKwEgUHV5I4gBpb8kWA/wBj7MJNt+noTk9F8e4+M1OA6CXsneOFnkgxGPkhqciwaGmpV1TO&#10;1RrEk0UsUHIAsLNc/X2JtnsZkQzyii9B/dr6GRxDDl/9npm2z1suMnk3FmIYytXacUSBi8jJYqYW&#10;K6lCm4IIPtRe7sJF+li/DivTFjtRjbx5Rx6EJd4/bAxppphR3UwvKqTMDwmpjqUWBsG0A/4eyJ9r&#10;Mra2OWz0bpuAjGgcB0EuU37ns7WTbY2mFrK2urij19G8dZFTU2kiV5pVYNdGNhqYkHnSB7OrbbIb&#10;NBc3OKZ+3ovnv5bp/pbbOo0qPLoRRQ7L+POxazd29s5hsdLQ4+auymdz1RGplUMah45GlA9CchAP&#10;6X+p9kt3fS7vdeHGKRj04Do+sdut9qg1uQ0p9f8AB1QZ3R8lOz/5o1Tufp3obI5/bXU2C3C9Fufe&#10;FNNW4g5ynTVE2OxNRQt45Yph6yskgsDytr+xJtex20sPiN+nEDRmOC3rT1HQX3m53G7ufpkWr0qA&#10;Pw/M9G//AJf3xp67+JuzqrDvTU/96KvJVMOWyU7wz1tTJDOSY53iAWwHKtpGkHT9LXPN1otsljtw&#10;pEua+Z+38umNisVgvGuNx7pDj/Y/I9HPngkytXXwUdjSyyyuik/cQpTtLrSVY+VN2Fj/AEv7KkVY&#10;lUtxA6NpgHdgpxnqr75P9d11Hkd21CxQigq4fv1p5qQyRVcqgmoCvHfxOvDL+LgD2PNmcNGGrXh0&#10;Drm0MU5bogey+u2oYMPuJ2d6rHZueQVdF5Xkem8gqKWIKt9JWQn1hQVN7m1/Z8bZY6E54/nXovLk&#10;kr6dHqy+Tzdbs7ZWUirZWqHzVcs4p1Spkq0p4BKXgVP0H6h9PJsdPI9k0SoLlxTj0ZVJt1/L/COg&#10;y7ynmzW35aaGnaFqiOhklydLTJS5OkgnjLClllYGNlnsbqbN9NXs2tUBjYcOmZWAYE56rD39tORt&#10;r7lx+RjrEysFBUz0BnQXpYJyJ4YP8nJaZYowfqi2N/SRz7Du4WhjhkRskVp9hz1qOZWdWBx0pvir&#10;3HVbdFHTZOvEvhlvNVV0kDGjodQhhj82kGO2osodfSfofx7TbdL4sXhyGv8AkoKdbnQpL4qin+Xq&#10;+jqzKtvbGtUxTCSgm8cM9ZR6jFWpAgEUqxWvJcfq/q31+vtHep4B1ca+fSm3LXDenRk+u8xBg8+9&#10;Ks0HjeqjSskpxaWr0IPAk81hpVCfUiC1wb/X2gukFzZ0biBjoys5BaXFfIno91FkYcxhKuBJFeUx&#10;AySxaQ5b9SG6XCkgWF+bc+49mgMFyDTHQ1ilW4hI6S2eVDSU71MbTLCA48cixPpjUG0xkBUAXIN/&#10;zyBf2YWjd58M06SXIwBJnou268M38ONTFI1NBTVMtbSS+EpCFdfJJGZXBLMqggHUQSfx7FtjMPE0&#10;sc0Feg1eQgRawMV6JnFlqzG5XKVuXr8dRU8bPFTVsVmmpoTN571UxQKXmX0oU+guGAHsSaQVCp0S&#10;qzKSW4dBDld3Rv2EuHigjlSrpRVU70KPH5GqH00VEEU+NivqYvexHs2hH6IVh0l1r4tSejKbBzlN&#10;QUdStZJOyxxIfvBUNNTh4zeVpZSL/U6AjAi/F/p7LLy2L8B0ZxUFGJ6NN1/2BTCvp6RpleljjWRq&#10;eWzTJSzD9twoFkLm7aLXP459hDcdrOmtM9GttfCOQazjoxv8QpM1j3jVnYxQgo8ij9yIH9MiPZuB&#10;xYgH+nsNJDJay19T0I2liu4CK1x0U3szYC19LXUrMFiqIZxHMBDCwJk1ePVIp/ULAm9vxYH6SFsm&#10;7LGyhvLoEbht5csh6rB7K+LmHtU5Kgxc0JAVMpFQSzBq6mb1BmqZAPHMJDqUROL2/UPp7ktNyS7Q&#10;IPToFzxyWT+HGMdVgb66jiwucyGPjjySx1NdVUsglWaF6urBDJCatrggm2oyK4ex0sTz78QsWTwP&#10;2/4eqMVlFTQH08x1F2tsDI5ze2D6vwMDnKZWvgo5KiCHX4Pu4lM1RUU0oZZI0F1FrAfWwN/aC+uY&#10;oISXOaH/AFU8x5fz6UJGWUCPJbA+04HW458b9kbc+P3Sm29owaYPtsdTRzmYoVaZqcPMxdbDSzli&#10;COPeOHMdxLuu6FkyqYHU3cs2ibLtKiY1dsk9KDOZHA7mpxTyGKfWQxSNkVKYC4Vprgmx4sFHPulm&#10;tzasCo4dKLiS2uxpIrX/AFf6vn1XR8lei8Zk6J8xiXgx1Zjy0dDmKdBRoikmV4jqP1duNV7hiCeA&#10;fcnbBdJdMEk49APe9tWCs0OAMfLqnfcB3b2R2Viuuqhs5ksPj5VoMvTpO9PQw1Yk1xrWVMcZiqGd&#10;R5TqUC4tzf2Ofp4kXUgxTPQFneSUiOvE06v+6D6z25tXYuOjigpY2koYhIxVEkjZAIvLoAtZmFtI&#10;Iv8AQEe4t5k3KaW58MGoGOpG5f2e2t7YOw7jmvn0o+xqqip5IcZAsEWQdNEUE0ZUVYlTT9v41J02&#10;BBAHDfk+0O2RlgZDw8+lm5FB2J1B2tQzPC1MYKcPHHfysqiSoqIiAUqdCgej6qpPA5v+Pd7xlrXp&#10;i0j1CnSoy8vggCR06SGWIRzsIwIoPHw8khFzcAcqRcj8+0kKh3yenp6heHQSbuzVXXUgpYB94skL&#10;vEsEBhMVKFKylRxoDcfq9Rt/T2eWMKLKCwp/l6LJ5HdNNKjqv/M4AU28Yqitq6dZY54pTNDEZpIo&#10;2uKWKJhdWDj/ADjGwW/PuRrd9VnpUeXQVaICfUTTPRqMBvGjnyawSwzS0uJoqIfeSoJITVstnhiW&#10;xMg50mYDj/AC/sK3dqdJp5nh0cQSpXT6dCRt+smqRNX0jQtLR1UiTkyJAJPLdozGJuXAU/UkAkWB&#10;vb2XSRhKIeJA6UKdRLjy6e9vZ8ZGpmQnzR0lSwaPQUqJwBo80ZcAlF+ukJwfyfdZ4RGooOPWoJDI&#10;xDeXS3pJ6alq3yCV16X0qy+EGuLAesIOCw1fQsgufZfLGXj0AZ6WxsEfXXoUsURXIOXVW0oktStp&#10;pSfURKjKLAA86fr/AI29h+4CRMTivR/AfEUdCXhI5knp6MSCVGOmQqoS1mvx/gTa3/FfYeutBBk6&#10;N7ZTUJ0579yLQ0zUMUkZdICrFl4RtF2kYj/Ujm/tLt8YZvEbzPSi8ai6V8uqm/kLn6vbdLXs9PBk&#10;6irpamXHO8d4WW9lZhGNYKn16jx7k2wVTbgjy6BN46pKQeJ6rX3Dh89umppKebH5nI5KuSmWSQJJ&#10;HVWuGoRCI0a6sL/vsgFvSzqQPasaQaDpDxOelF190hlRvOgrN2Y+okkirKeOPDxvM9DQVDtqgZCj&#10;NBIigDXCpca+WcEge7u3bny6fjVdYPVnX8GWixESVVPJUyBoGq4VbQ0b6BCXkaMrpYCwIjutrX+n&#10;sgkk1zY6EELAig8h0VTsKhOO7Y69qYMZS19VU5aOhpsnIC6RmF9bffRN6SFWx5XkgafZnG9YRXpq&#10;QVu0H2dA180NtZOLr/fjR0NJPNT065ygM0v25fTKPG0jxE6lkYsCv0uefp7eidGtGA4jp+VGjmRv&#10;KvWpL89sMKibZ25Ho5KSSuxqUsqTNHKzTQNpdhJENHouQSPr+fca8/xjx4bgD4h/m6m/knSIlHkx&#10;z+w5/Lj1XyqEEcKojgj9chVm0fp9IH6jc8sfxwPcdFgvHqcbO7e1mDR0GkDJ40OKDpd7dmitEgKi&#10;RZNMhd2ZmH1smkXZWX8A8f63tLcDuB6yZ5GvLaSCJFID41VJqa57RQEqwrgU0n4qjoRtv5qDBbgT&#10;IIBFI0qmOOKMVMLOhYBKggWAsx9IX/XPsr3CAz23b+Hj0h91bOCe0N6iqrIxNF7gK0FCRgHh2gYr&#10;x49Hh25u6CaGlR3SQiKGsgX/ACKRYpJ4ys0asF8iwgEiOJbMbHn6ewPcW5BLD/L1jm10AdDfL0Py&#10;+0DoTcFlUjqKSlo5KZ5XkTT6GqKOgpCTIQZba/EyiyWJOs6dXtA8GrJxT+fVVkFaDoTsFmAKfJIa&#10;kUldHWUlcKPWTRKrC0c9ZPGDKWA9BiNgL2P0v7STQLQYxn7eHSyCQrUVzX8uhLocw9RV081TDDWV&#10;U9FJDElGxWghgkYRFBPb/OHllRwWc2sfZa8IAxj/AA9HULlmGoVr6cP+L9OlsorfDSYvHwrBNSpU&#10;TNUyVMZqZoVI8T15XUVZgefImkWHAPtMVFSxzX9n5dGijgqj+efz+Z6wx1VPVCqjkipI4klWWdEq&#10;UX+L1OPjt9zNIqhnliuSqyOoYC63HHvdNPn1rUpxT/Zpiv5H/B8+kzmKiM1VUZ5JMlHSrSS00kFH&#10;UieT73mpo9T8+IRWZpoxIUP1t9A7GooPIcD+X+r/ACdMSMNRY1NOBA/1V+3y6gZCskmoa6OdpVWo&#10;kkSMUSpV5MxY8hiKurVLCPRbxzqhZSDqJPHtxUAbhWnqMfkPP7PLj1R3JX7fTLY9enag3HP95SyS&#10;zUUkNVJR0ldQrG1RJKGCyiqrchIWGnRov4QCTwFB4DiRAHAOP8/p1Vpq0zxpjift+XVgXRe6sTX7&#10;fqsfFPPM8b1VF/EKsEUcdWJPuIKVoJhrdtPpiOn08A+006sshLeeemQVJIXyPU3OYaNDU1NTWVIr&#10;ZzKsgpojWZCKBAGHhWSyLCbj9sC9r2I9t4p0+vw9MGw83HjaspPkEjyeTqKimpY6infzPRDiVI1s&#10;0aOwFkTSS4N7Aj36nmOqEDJHn+3odsnjqcRUbfbOagxCCKilrhBUS0tSnoSscq5BIuyxllHNiAPe&#10;hnHVegty1BT0LJpWJ1p1DyTzAy0S+V9H2tYIriOUMdJYyWXgkj6e18Py9em2GK9AR2bKY8TWR6Xg&#10;MVLeSko6xEaGKdjJRUkcRQJLCxUu8jP5GaxUfn2JNvIJr59Ibr4T9nVR+5/MN8Zauj0xRwSTmR0d&#10;IY6ipa3kmlci6sykIQCSTdR+fYvjp4AB6AVwtLxj/qr0bPqGbzUdVWT3Vkp6OOWlDagjVC6K2WKw&#10;HjjVdCjSAf8Abn2UXYxQdCvaiGWp/wBVejOUWJmlp8VR0aUcczPWzIaCrZ6uF0j1CilMiaCjw+vS&#10;9rXC8+yksAxJ6EPg1oKcOp2OwFQJJIaFqqgpENPkZ6Ot8aRqJ3/dSSOzWhYKXLWKKf8AU/U7Z1BD&#10;DqyqBwr6+nTD2Ttukz+GpXggWselE0NN9lk6fISyvULphVPLpS68gNYaQbgkCxet5KMa4r0/ETrF&#10;P8P+r8ui35nYz5/buXaraaGmPgpoqSVtf2dNRIUK5AwjQWaQXM/lcKL/ALf4Cg3ARxTo2kYTwtE1&#10;QCBx+Xr5cfOp+zqoTeu0J9t7jq5poYw9NlJoCqjzohLmaMFiFUgemxAW3BFvYihmSSIdQ9udgbS9&#10;Z/OtP8vHz/l9nQvbF3hAKKppKl0o3yVFrapo6dJIpaqka8VMVdbKw5JYhVJJGoi/vTaNNDw6Lbst&#10;KKKMn062T/gT/MX66fqvEbI3xkp0y+2EpKFfvGjp8holmFHQiAC4ddA9ViwA+h9kMyC2nOodp8+n&#10;o0S4gXxiFkGDXo1va/zm6A20tZj13Zg6rKmqeOal/iH3qU3kQSIJ5EW3FxwOQfaO5VZUrEDn5dKr&#10;Q21pKDIw4+XQ49IUGF3xhsNuyKCOXFZ6jbJQqkQePTNLq+2iSQ6tLXDqFblfVx7JBCvi6WHHoQXm&#10;5yRCsZxTHQtb26siqMcViSWSKF7B1qwIKfX+4QsS2d2UWspJAP8Ahb2+1qsbBh0zY8wuG0v+Z6Kv&#10;llyOOy0tHWLe85MNbWMrx1LRQ+ONoz49CLYCN4vFqLH029nVuV0AdCaKZbhdaefQC5PA4qurKjH0&#10;NHTx1tbHI9WtRVPR0VbUyBpKxJafTIWQDhHeLk86Ra4WHQB0YrFVPn0D252r9q1OPiqJQKCSgq/J&#10;jxUy1OPo4ccv+S00jz3R7sQITTqA30Y3496DjUT06kKkAEdR6fe8t8TQ1lbamio4zMqU0UswhK+Y&#10;QwToCS1zd0kXRp+h49qARTHHrT24jOD13lq6mlppCghp3eBn+ymZGiqUBurM6gkwfhEAPN7Gwt7e&#10;xTPV1BGR5dJ+t29icxR1qNNSyUE9PQmpqqqCoetSSWO/2dBBCNSyggAOFKFLcfU+7fSxSDV59NvK&#10;QSDnoEN3dJxZaOP77HtDNCYx4Zftv9zPj/cxtEl9bav92B0mF1UoQt/ac7OHbVH/AD6SOiSDuOPT&#10;oru//jvUIlbU43HPuGChb7k1dQsVDTtmqpb1aLPKGDCIAKsfmPA9EZYj2y9lNAaLWgxj5dJZLJQS&#10;zLqC5r8zg+vD7P59Fzp9n7y6wyuP3nhYMjSz0lXLR0LLTNRxySsokaJ4IbTCFvVGJZ3jc/XSwt7Y&#10;ajDw3889IXiEVJEyRjyAPnwpWnoTQ/b1cH8cflfit54LHUe6p4sLmqARYyoqJlj8lRUGLXBU0lSF&#10;iW8g9BVE9f1MlwbJW2hn7oP2dLobiOdaAaWHH/V8/wDJ0et91YqSGmjqo4KkQhEq4aOSKQRa0DJT&#10;sYzeIEEn6knnk+9xW8sJ0uKdMyFCe09JzI7mx080tSUqKZHd45IlHjsJIyq2+7BdkjCghWJsbn6e&#10;zWDAp0mABbpFY3KR0lErVNNI80DCVEE6SI+NMpc1a19TfWxlK6wh0j6W49q1SuequCVIHSf3X2ft&#10;nBY6TL1cuOrmnpSpo6zI0tGBLTt+4acKrQu5+vjQgva5I+vt2O3d2oOqnTEtS3Vd/YvbGc3pXT4z&#10;bsEmJxgqDL9u0dPO8j1BMTNBSMCYZWuWj0S+OTkMWsPdZrXR8XHpFIQzVjFP9Xl6dIPbHWeOwdBX&#10;1m4JqyiJWCulql+4xc0SSVBllp6XzayszkcxN4y/JVmU+0Rhq3VVVY1Ktj/V/h6DztbvmGjq4sBt&#10;yOkkq2DUprWWejip6dGCVFTWQSwqtpQoF4nlAbjUhNgrttuDdz9JLq909qcfXh/xf8+kNt+CqnNP&#10;XZCaGNXNRlpMfJTTMkRqmuYmChlmMi+uJQS+n6EH26yorFQOHSNFYgavtz8/8/HqXuWfG4s1FZT1&#10;xdpKelmx9PK9RLR02QX0rTVAqAAJGRtaQfixN+ffh8uvSAItV/L0r/q8ukcj1Oby0lFSyZTTKtJB&#10;PVpCJcnVqJNVbUU0U5HpDiyupso40n3VwKZ6bBMj0WtP5/l+f8ujN9d7Bxqx0WQrGqzkIDUYtY60&#10;MlR9/Wzaoa95pAsLGMDx+lFIB4ueCXzOSfD6M4bchQ7VxXj9vRu8LjKnBx0LSrjjlqOOrjrMZNBN&#10;NG2Mdf26mH7cKygNYly0YBuOb+9RpQZxX/V6f6v8OnLKKH8+saY6H7poTLTM8VOMnQ0dW9HS0deK&#10;ioEaw1zCMGYq7ExqSqlRdjcX9irl3YLjeL0IvwLSp6Id53eDbLQu5yRgdCHsSup8dnqqBo6alkqA&#10;IvIEp5dMssYjqTRzajHqfhfoh+thfn3kPte1W+1xeDCtKdY+b/u8+5T+JIaCuB6dGyxGOV0o6OKk&#10;yH3s66Ia6omExp5om8yvNMLkoycRqy30ixtf2erw6DEjaR0YHZePjxkdFC9IX9VVU+OliMcpp5Bz&#10;Kz2u8bMdTBj+QAB7ZkIJ6Jm0mSvSi3F4loKuzRghGqYoaSQOEZWAeFSeFLLYm30+g92irXHXjp8u&#10;ixb+naeUNKVpvt55KmVIoUNHoMQAlmrZAoUWOkqwLKT/AEHswGBQdUPy6b9uS08criaWnp6MQLSp&#10;GIYV100pMy1ElZIGkkDtceNSR/rD37y6diFePQgJTRRRRIY/t5fGdDQsrxxzyAWq+bEIEOmNUS17&#10;/i/tltefTp5lXo5/xW3IcRv+HE1ZDQrjn1zhQ8k4ZAaaOTSBY3u1/oRa3sCczWxePUPI9UspVg3R&#10;ZPJq/wCHo/HbFXBW9cbqppdTK2JrHlSJQYyhpizkjnkcEj2E9ujIvY2PqOhNzMvibTJT0PWnvvSi&#10;yRz+aSaXHh4twVVNQLWUpNSKWeoaRKwyR+oeVQxdQTxbi3ucLU1tgD/qr0ANqI+mA9K9WJ/y0+4K&#10;nanZ0+2K6YLgNx01TIkjokRlyH3ApFSGnQBdGuypYf4/19gHmqwEreNGPz/l0e2L/T3qyJwPHq8T&#10;sLIUOZ2Tn8TkQrQV9BPTNGefICDF4U/tarEMp/Fvx7D232zJdRuPz/wdCfmBBc7azE+XWtL2fs8w&#10;ZzIYaGM1UePrMtM6xSxzVtVBRNf92nRG0htSeB7qbh7n8e5sW3ElulBXA/1U6j3b5SUKv5cOiv1E&#10;dZj8kmQaSsp5w7LGIqWKn8kakNTIa8s+pzYjXIGIsQVA4KQxkGjefRmWxjoYYd35FKAVhrZ4XrHX&#10;GVcklNFEn3VDCJ2o54afjzSiweqWK2kcAA+6tYoeJp/q/wBWenlkUpQ9B3tzt3cezM9Hk/vspXSV&#10;onpajHR2kp545p9PkZmA0RhOISBpUhiHA4JTeWintBPVUZFycfPq7b4MfLml3Fm6DYW6Ln72Aw0s&#10;7yRTVFJUUvpZ66oXSrIwISJkBvpPJ9gXftsMSF0FaZPS6y3Nre5o57SePV+22D9pBFDqElO0UYjc&#10;kWCsCdOq9yPpa/uN5grdw49SPEyugZTUU6UEuUGPkMchtEzWFyCLEe04FTQdV1lCVOeuYqoZm8kM&#10;gBFjYsLWb+oHvemnHqrP3ah0/Ut3U6hYgiw03FwODcgj/ePdT0oGeHUOsgCjUoAcljwBzc8aePew&#10;Rw6ZlT8XTStQqNZr+khSOLkk/Q+3RHUAjpmOUqc8OnWGVHAIsTpH4UhT/Qgf4X9tMmk5/wBX8v8A&#10;V/ILFIIqOPUkKNXKqDY2uBxf8ke69XFfPr2kc8KT+bWYDm3vXW+uRt/qeOLcWA/2Hv3XuuzpHBAH&#10;+0AC9r/kn37r3XdlI5uQAbD6Nf6gj37r3XrKosOLHnj63Hp5/Pv3XuvCx4VAL/1sLf7Ae/de66ZV&#10;IK2/pduP6i4H5/x9760eHXFVXWAAo5Nz9QDbgf7H6+/dVHHrlYEEX4FtXH5/AAP+w966v11ZQASA&#10;PoAT/W9rW0/7D/fcb60eHXVh6gQb/W3BHA/PH/En3vqnXYXVfUALEG1hb/YH37r3XQRSCbW5uD/U&#10;fkfQ+/de69pXghb8GxsTzfj+nv3XuuekHgk2A/1IsGP4B9+6917QBx/qfqD/AEPIuP8AX9+691y0&#10;An+z/sD/AE554/3i/wDxr3Wxnr3jA4I/w/AFxxY/0/2HvXVgKddaF+rf65Q2uBewurf73791s567&#10;0jnjg8D6H/G2ofX37qpz12EXj+gv+CLEix5/Pv3Whx670r+AB/ifz+Lm3v3Vz8+u9C/1Fvp/T83I&#10;H+9+/daFPLrxVdJIHBvex4uB/t+fp79148OuKoLXtyT/AEtfj6f77/inv3VRx68Vt+LXtcH8W/1/&#10;furHh1x02uv0tx+CfUL/AE976p11pB4Om1/oB9bcDn37r3XABRa4sfpfi1ibc39+691yNtI+v0PH&#10;1ABP+H49+691xAW/NuF4BH+wJ/1vfuvdcjYA3Fvpcj6cc/n/AHr37r3XEqBe1rc2I/x9X9r/AIj3&#10;7r3XitrWB5tc8Ek34Bv7917rvSBa4H+tcH+1f6/ji3v3XuugoNybWPJINiLc8/7b37r3XP8Arb+t&#10;voosfqP9t7917r1r3AUWPBJsLn6c29+6914ji1rAcX4t9bXH4t/iPfuvddn/AAH1v9fpb+rf8R79&#10;17roDg/qJ9IFiBcfTj/b+/de67NiObc2+vBAB59+691w0cH8C/8AS40/6w9+691x0aiSQT9LcWFg&#10;Ppb37r3XdgPrwG5/qDf+yb+/de66ZVI/JJ4IIH9eP6/717917qHJYXB08fpuvBP5A/5F7Zl8utHp&#10;nqtIJvHwVP15sB9Rb2lfj14dJSvdQpOjkXPpA/p9B/sPaWf4eqSU056D7MS6WlIidiVHkCKPUCOA&#10;CPp+fT+fZBfPTHSPUa9BZlpZpTEHsoAkRwoYnjhNQH0IB+nsCbmzsPlnrVCRXpBVdHNOQkasGDaR&#10;PGyqbD1K7o4tzfmwB/xPsHXVrJLj18+vLx6RWQxUkhlBVHT6SEKR4fUTJJCxUh0P9bC3Nzb2E77Z&#10;3lY6hUdPoTWi9JWpwkKiZIbRTsHSNgCW0BrPobnjj0gMV/1vYOu9ggWoAyeliEkZ6YThi9QEYIIm&#10;MYhcs6zwBxZ28MHDer1A/i/sm/cIL04V6v8AMdPUWBYgrEgqJETWqsUjQzADTHMkQF24uL/7Efn2&#10;YpsFAABUjr3TtjsZoE6ypFHPMFDySeuPyfqJiEQGngabfQ+zWy2vTUyLk9abhjpX01GzOX0eKExi&#10;3nVT43C8mNBYEt/UcAf48ARW22dwamB6/wCTplmCjpfYikjuhWIKURAI5LngjlyrG3/IX+x/HuR9&#10;ntEkUAjh0gbB6XVPiEN5VBBcBjpICNpHC8g6v9t/j7G9rtKA6qda6WGKowoAI1rf1NIC3JP0UgkA&#10;D8XJ/wCI9iW1twvb04g9PPpXxUyuAAb8BSv0J/o7PYGw/Hs3SOgHp0tACinp0+Q0qKmqw029MYU+&#10;kAetSf6n+v8Aj7eAA4dXCE8euLU/1GheSBa3Gj8ED/ePbMqr1bSB1zWnQ8WJszAt/qQo4uP+I9pm&#10;Sg631BkogSbqWa5uVW1iOTYn/b29l1xArnA631GegVVBaMm9gdR1aSD9WuD9f6Dj2V3NgjDuHWuu&#10;KUEam6x3INzpjsVKi92Ki1v9h7RxbZEpLaf5de69KoUCyg2IJBBGni34FiB/iR7VeEqjSox1446b&#10;2XUVZgCF9QIsWDfQEL+P8f8AD23p7q9MnTwHWSM/SwPr9X4FwD9OObfT6+zCEUp1o9OicciwJ4st&#10;mBH1IBP0/p7NI/h6qfiX8+pEdmuW+twwuAqm/A5H9PbqjUadeTz+09Q81WrRUUjldNo+HS+vjk6U&#10;A/2x/wCRB/CL07UKCfTqgn+Z93x/crZeYxkUmMylbmafIUtHjK6QlFMtOZI45I4P3D+Sujkt+n2s&#10;23blu7gSS8B0Ed2vSzrDWjefWpDvTJ09RUR+N6qSWop6qeGmLRU9Fi7J5H/iUa+VaiTWrtolOtCC&#10;SLt7kYQRhFRPIfs6QQRlDq/nxr0DuaWvnkpKpjT19dTQxTQ0lVTtG1R5wHS1SoZXeMWUhrFV5IFv&#10;bZGkVHl0Zihweg6qqedEyMM8kVPS1c12Jus1NLVHUYKeYAhgt7MgA1m1z9faV9Q+w9KVCCh9PPpK&#10;z00EkvgpIGMVG7SMJAadXsgRSXY2Der9znm4/p7b6fUnTqbz4dPEqVLU4pXoqalh+zlmkj8gLzTq&#10;fBHVVcwsSQeAr+n6H37j1Uaa6q5PQYZ6oqHqUeSm1ChaKIa4FEUcZsBL51NpDY3VV/Tcc8+6sOl0&#10;arSnCvTM9FJMFklpNMEszxQFikVTSK4AmMsUdidRsyFuGNiPrb3oCvHpwhVBoenAT1EFN9ssdPVU&#10;6uYaSOrKgRxK/wDnWkiCmSU8fQt9SG+lvfseXTdAeoz+SY+OWipY3k1VMxhMH25ECBVbyRgKptby&#10;JYHn6D8eFDjp1AqjUCa9QJZDBT3Aj8XmC6/24xGJPV5yv9oE8En8e69PYOekrVTzFhMiIHpqib/K&#10;GZHjnl1coYbcK1wEK/T63491eoow8untIAoeksXhJnaSJ0NRcHTYMJP1KAHFiAf7Vx7RGlT0+E0s&#10;KcOo6rEkKJGVYSC8qyReNGkKhVV2e7FbkkgEA24916cYahTrNG0dTMYBGk7RrYeI3MSxkawGXnST&#10;/q/qPob29+6bK6UPU5/3kmdpULQGNb+uNmjLeNVB+lwfSF/PvfVAuQD5jrjW1TlYaZTFE+gkTgx+&#10;jTypqJLaQB/Z1AX/ANh78WJFOrRLmvTMJZvKNOoNLdgERXSVzyvJ44H10iwP+v7105J8B67VViKm&#10;JkKKLQxhmETMTaYNGeCR+T/T37pN1KAKFiI0GlRC6FNUSagCI9d+eCTf8j/W9+691zE2pNEYZWGk&#10;+SFSE8Q/C6ri4Nh6ve6mlOvdYwGjdJAaiOrlKiOUAl57cqCWH6ebXJP+tb3rrdCc9c6VI4mkXUpf&#10;yGNzEyp52PIRQALBP7RXk+9jPXvt6eaFViEktp4pEaOJBKyhGUnVJHfnS17n8XtyfbqMaV610qaC&#10;WCGUhYJFqJ1NPay+CpjlFpZZSoKseLX5v7ejIBp69aPDqBUNHEk3lJpTC7BY4yGMif5sIrxi2oH+&#10;1wfr/T35ygB9evdJ+oMMRVqd7ERevzgExzH9IJUEMXUnTqFx7TMF6sKVzw6TkoXQVeFHbS5AB1Sr&#10;HE2sXCiw1/iw/wBe309p/wDRf9Xp0+ny4fz6imeWRV8lNAuoecRTFQo5sqtYkCw+vP8AsPdE+IdW&#10;HUGEIq1MryKInm1xBVISnd0uSifTgjkH2o6t08U/ia6KqvGyU5d4ipkDE+SQmOOwu5sOeLH3R/hP&#10;Wj1JjpzczKjl3ll008aiTUT9IoZdKlh/UAWBsP8AW8xAYE/Prx67mo4oyHKPJ5FZ9RYI8EI5YWt+&#10;gX/1X596ICinl59VFeB/1f6v9XoIoVzGQXjYhw0rKSwaMDhUUcXI5J/w90bw6dvH8+rY6aa2ONxa&#10;JkWJ/wBKKQ7JY+j1c6T/AI2596T4urLT8+o4dfLDGwXxaFP9p0VSwQB25+v9pST9LcX9uv8ACett&#10;w6V+OEt/CrqZS/8Aa9bsg/UkgAJBt+ixP5F/dIvPpo00mvULMT0oj+qrBO5QxIFvJp5ErrYsg4uo&#10;/BP0N7e9Nprjqq14jh0nsXCDVFVKgWYFQFQyRkh4kY21KR/X8f0/HvZAJp/q/wAH+r+QdJr0PW21&#10;lWRY1McloaddMqKkVOzuI0MjyC19RuCDfkG3sziFF6LpDQV6WstpIvtEFGkEVTURlZpAop5Q50zp&#10;KOJBIQTGx4B9uHgek0baSera/wCWHTYjA4rsHeJ29D2FnnjosVSbSdkbXFUVJq5MulJKNLtG0ZZX&#10;IOgqSoLFR7Dd4NVyQTQU6XbaEe/qccOtp34/974veEW3KOenfC5GfER/ebZqsY8Vbi2pgYqaFYpA&#10;JY/IokKyMniP9l5AQPYUu20Taia9SDt8qTFoV4j/AD9GHzlWjzQKAWmLKEj+4gnenkqmLFY9AEat&#10;HYWk/IPJ/HsumZTw6P7WI10novW4/uKiplc0dNHRpDVtMi1KSVaiOpDxPBRQfuawfUDH6dQOr2H7&#10;k6pK9DCzQIo6LtuDE3rBKszSRzvXLUySSNJV01DT2qUEjoDqdXLROjJ6jYXPtAeJ6EMDVXpB1OFp&#10;oqSWqcPF5/8AcjTrA8Mk+QptILUlJMi2Qql/QQPUDx7fWtM9O9Rf4DM9O8NT/DqqGjaOrSmq6VZJ&#10;ijgCKNKgj0yKTyzkqLm1voLA+R4dbHUunxeQg0m0P2rUfmmrEj8skqK/kpWhikUEtp0oxezKq3sf&#10;djpGRx69Ra1HHrhWYGGqozOs6PFHWVFTAY/CBHXzKqRxanACqWurl0ZVOoa/fmxgdWotPn0yZqg0&#10;tHJDArVEJpoMtUyanFbUuDpevjjLMpcqtkp4wrg21W9tN8PT0fwjpG1VAmUipcvUWmxlJNWx6MdH&#10;LG33AOlIJqY6nFO7nwHTG3qFlkHIVh1NKdOVxTrsbfjycWhZ8cmR8VDmBPAY6T7RlYuVWijEmnwo&#10;RFIpUg88kk20o0inVJKacdMu4oZp0ZGH8Roa6OF4JAq0+iZGJkoFha7QIvBXSbFnvYe7AVOOk329&#10;Brmq2jMNc2Pm8cx+2NPI8Ev8PUU5VamkxdTEPKzA6TKzDSGUj6e31Wooc9MNSh/1DoMK/JNBUTZS&#10;nqayZo5W+5CyU4xtfUlvIKSpmgXTLJ4xrjRXS6nSzA8e1GkAdw6RazXVX/IOgw3dnHSSnamzeXXF&#10;RzLWwGOgd6OQwxCKajFA9qhz5GEauZCtiSbKt/a+0jAFWGa9I7lmJGknSc/L/Z9Oilbx3XV11LKK&#10;inWthiWY5HDfcQT5Eyy1doKzICN0jWohlaOOFIheOMFgSefZ9DAAfQ/6v9X29Ba9upH7TkcKHjx4&#10;n0+XQQ1M4VknhkoYaKi/ybIxwRyz5SsyUwYJSGEhVlSMgkOtyQNV/rdWq0FOidzU1BAA4jzr0yQ0&#10;qTfbotTDWT3SYVEUDw0sCU0xkX7RpRoaBiAbyNdRqLMB7u2KdaVKgHpwq6GqrU00tBC+RrqoRxyT&#10;Y5qGKRKqnIepjUBwKiSQCPyBwLOGX9XFK9OBCw7Rkn0/1f6v5CPgOvP4nVYpMrU4ykqstj9MNVDA&#10;1U6Rw/t16Sy0h1QQgoI5IlX1cvexPtJJcBK6PLo1ttsaVl8QgVH248/s6WuO2XQUqrkpq1noJA+P&#10;w8MAlo4o6UzkSxY2odGF20nWxKlNNrgEe0xudWAMjj59GMW3xp3sdXECleFfLpVSYbHwUcsVNLS0&#10;8EEsWZyGNTEisr1x8kBaagTKyakKKRriYBmYMbKfr7a8VmNf9X7OlBgRUotKDNKVx/q/y9JyLF1n&#10;nq6ikWor8Y9FBj6pZcYKior0yMnleeVcjIiSAK0UcEIV1X1fsKQPbutRx6QNCdTFMgihx6n5+n+o&#10;dRxRzULw0j0FLFRLJLUUmRIqZ8VenkWINGg06JZ1bUsKy2LEpINai1zIDknpgQlX00AXiCcj0x1y&#10;pcFGZKiLHSB6moyTvULUQvU5Ktx41K6yEhUjSORtKpMHew9R+nujSgUr6Dq624NaGpJz6/6q9RzT&#10;Kaasgjoa1aoRR01HCUSShoQ1X9pVVWMrrAy0ysy/vE6lsDaw9+MmRnHV1jUasEH08hny+Xr6dNM2&#10;Oq2+9lmKUtLSxQT1mQqEUSm1ojFRT0/MpljCieVOGK8Dn34laCmermM1NcAZz/k/ynrC8tNPSPBS&#10;mhpYqOVa6tyHqiSuqNBWlieEjXPHIysEVT+FPFx7bIoat/Lqh0sKjHmT6ny/1f5OkblI56yOuM38&#10;XjycNPdqKiVlpKeVYfuFoqampFIN3+glKObAglQb2Urq8vz6TsCRknV6D/Y6T1fDLSCjKiP+JVGO&#10;jgeNYVrsgBTSGoqpTW04slWiMA4IDX0hbWB93UKa14An7P8Aiv8AL1RgRSnEj7T+3yPTHLDlJqmS&#10;Chp6qtRTA0sYnpKiktNIPvBXR0vqDhdFnZHdSPWdQIF10Uz1QhyTpBP24/wef8/XpsrJpEi0rV1N&#10;OJJZAkxrqaSmRRMBBFTpAqyHyFvGyNEpIIIFwbOBVOQK9NtWlK/z/wA3TM9KIqthHj1pqtGm+9SD&#10;IR1VFQUEa8rT0q+tJGDESwMzFWuP1cDagHIOPLHH7emCqhsDPnmtP832dIWSqir4adqfwNHBTNRr&#10;VkzaYIBMTH5IwuqMDgmwuberj2qVQvSNnLgD7f8AD0wZp1mgkSp+38tAKSOGPHCN6ZefEJ42sSyS&#10;gXZWsUOq9+Pd1wek8oqNPp0l8kPtap6nF+GeCR0oagvM1ekk7Rlv8rhnVUW51IvPpK8f19urpPxd&#10;J3FG7f8AV/m6ivC9MHiqLSGUS0sUnk/ZpIjGBUFlCfuShTqbQeGsdJ+vvdAfh6rTSKHqFT0wYSSU&#10;EUzJ4mMUxRZ0qCr6RUBakJol59IYgi/0sPd80CnpkgcV6j/w7I5FocRSmRqSNJGiWf8AceASyeOW&#10;aqliC2BJvoLNpY35HJuADkefTLgsunpbYnDVMCwzZKngpqekp5ljhfS4mMIMNQFjjVUaYj0+tRb6&#10;i97+1OjSPt6RgqW0t0XjsTdMFTP49dTJT0058MDEBI30MAEUDhEFwOeeNXPswgTtx0X3Z1NReA6A&#10;yb1peRleSRJpVSKyxqrjhDzcBL+kfk+3ukqgrg9RA50IqnWWjZSxW7xug40E83P05976v1wjU1CO&#10;yiNgEPkBB1SNa0dnAsCOf9j7117rkscn7ShIQtmVUPAeb6qYxwCR+L/U/wCHvfXupsemNJA8YRhf&#10;SlVeGVnBBvYXFib24/1/fuvdYydMkSCOMuwaRx4RoW5BLJrB4A+lvr/re/de6imIM4lSONwpk+50&#10;k+Rxp41KR+Ob2PHA9+6912tOSzSRAMjJcOkqojaePVq5sDwL82v7917ruFldhEpkp2SO00kZBikD&#10;vpIFwQwT6XABF/fuvdc0sHZCI/G7rGVeFSgVW0gXUXubAg/7z7917rm0MesaPV46guZHtKsSkWih&#10;uALgng/W30vf3sqaV691ymH3UiVEasJnRgyukZLlFtenj/2n8/Ti3Pp91p59e65p4/BBIZWE1+XC&#10;MyjjQLP9D+LcGwFr/wBPdVb4es0pPmVJI9Z0CNZQgFyy316oweQOb/2Tf3sAnA60PhH+rz65U6Ao&#10;GZSCHaF0AV0QoeGdiONRtpt9f972VIyerHiOplAhgqZpQb8j1SMoj0LzLGiaSbn6W9168aUz06zw&#10;yLEi6Vk1SGoCaNTtx+3ErgEgAG972GnkD3ZPi6oumuOmOpZJF8hGnwyCl8SkFQsigsDqBAN/7JJP&#10;54+vvXTnTXPCruAoaVHJWFogsl786ddwQbmxDXt+PfuvdN0UpeUoRoj0gFQoQekaLqWBt+QQPr7q&#10;DU9e6VdMkK0yII2VYzCAgIF5CbEIALEMbEkk8n3br3XKvY06WYRRllTXO12eZSdP25dluFsQDxY/&#10;j3rqp+IdMlHSSzTGXSrMjMhaBrNEsoLAAEafoLf1va/v3Wzw6UkSRxx/btaRSVVQ7Hys8jAiOQW4&#10;H11W4H19+6pprn/V/q/PrOwkEqHxrG5k8bzM6zvYDWwjRr2XjSNH1vyfeuqdYG0rKqxvGh+6luHh&#10;PlGv/NKrXIVW4Fr+/de6yxxI4dqalklVZTE5BXUZvqzaDwqqfqB9ffuvdcRKjSpdENKsqylGVAye&#10;gsuhWAF2PIA/r9Tx7917qQzyaYp2jjJnHjQxx2JpT61B1/Um4BH5+g49762KVz1HMaok4eJtYdGP&#10;pDaUIvCqAA3I/tD8c/j37rzUrjrK5LU93iJEs6DXINc5VV1NJdBwBY/kccW/A91tfi6jzVEZlDQM&#10;4ZdSh2RSEZyFEmvkgHi/HHvfTpFcHrgqrGngliXyyu7TGldy8t2CeTy1K+kE3cL9T+CPfutZrjh1&#10;KkVLIENkhZY9RZdYH+cVdCj6n8sfr9L8X9+631ldY1ihHqaaR2mSQ+MlCjBdJCAA6fqQSdP09660&#10;aUz1zZYpVmQsUqlLyJI4spYD1sFtpAP+HvfXhSmOsDPpmEKgBlUTzSE6bQQrpkk5BHLE2U8fn34U&#10;rnrTAUr1wkeV40lsfHG+uP0q7suvTqItYEiyEXt9fx72dFMV6bABNOpFNKsrMksRLTB5Im1AOq/k&#10;FH4BI+luPfqLp+fW2XSK9ZDOIlIRoGVZgrxqsTpTLfSCtwwkU31KebX/AMfdOq9ZTGn7jKUqWMLy&#10;Qx65IwAh0uQxuA6i+kck2tx9ffuvdRVXVWCMzEwtEWZZmOkxgWCOn04/3v8AJPvfl1cfAenONYma&#10;JhUa3XVESygxwc6kNh+q9iDb6ce9dU6wOIA/NRIv7ut2MZBeVTpjiJIv43N9X9fe+tgVNOss9WPI&#10;Ikm0ykx2YhkiYqdTaGYcAkBPqBY+/Cvl14DFeoYPllkklpwVLEnyTBUTSdURjkjAuTwAOefqCPfs&#10;U611IaRJAhiAVF/dmRoRIYgq8I01wVb+i3DE/S4v7117rihRVaRCiMFMULsGjV6Vm+jxsCS6sfQ2&#10;m4/r7917rNTrGrOFZ3VB65/6OTdY2YfV0FjY/wBT7917qdFK6m/gDxkkPKh0M3iP10/1X+zz7917&#10;pXYk/vIlLBA8kS+dnnkAKEHU15HOkAL9PrY+3Bp0449MTdHW+PW8P4Lvrr6d1mq8dRZehJhp18NT&#10;VTzVIaYMp5dSdOpD9SQB9fZfeKoj1ny6QK3gy6lFaEf5Ot/z4p7qn3/0xtGuqk8zDGeBHikZqhIq&#10;KQwU3kMoJBKgCXULl/p6bez60ZXsUevl0bblGsknjjAan+DoVsptxzGzeTSjsKgTTCOOaGZD6pZJ&#10;Sl9SHjUVtz9Pz7ZlEZWoz0ViJQajoNK3YEEzFXp2BdTUCKqgMsFQXPllkqdKoPKx0tGHt+LKfZPJ&#10;Ghfh0pSUpw6ip1zSiRnaIrLeOZI8hQ09XEOP3nmoYlUxtb9JKliDck+9CFCcr08bgkU6U1J1/IGk&#10;b7R7KTKqlqWDyaVtFDTBVLR6QCwN7n6G3t4W6kYHWvFNMgU6lzbHgjFMHYX1pLK0sJDqpNkVJVPl&#10;/qCVNif8Pfvpkp1YOWOOkhmdoqlOsUDU7GMzeOKVYzFO7SF2o/Ky20MBchlN9IA90dFAp0+nz6CP&#10;OYCGWopvKZFKxPonpoNS+GOQyvFKq+lkI/tFTp4AFreyS7Cls9GNsBmnQeZfEeM1CPP5YYoQIYDE&#10;qNQzay0ZhaIXtpCoV0AWuzfq9g3dbnwq6ehFawgqCeodFhVetWRYpA2qKJJqYwx0lUaldCxrHp1T&#10;DUCz2C6bXsR7BN5calLMejNYzSg6G/A7eOiFJmaeSaW6JGAReAeHRLNKoBKImp0IIDci1/YPZVZy&#10;R5nozgt8A9DfjqeOKnjD/bwl4X1aICEjiJ0/R/q8g4/x+o+vtSiKBQdKDEOmPL00kg1owjkVPKks&#10;uqeNnjUnSUFhotxccix9tTITnraxkcOgG3lh8xWenHQRieWC8sKppjlV11NG5HDNblGFjc2JuPZN&#10;cIakHpk/otU9Es7D6tzGXlqWNISrVD1EcaJIKhnlAUJTVTqV8QbTK8cguXAtf2WRfpOQR03LcFhp&#10;Xoqm8fjuqRRy1dPka+vUrXR0cUL0qxK01q3JweUSNMxufLCoRZDcLa1gZRs7GoFK/wCD08v2+vRV&#10;LbmQamFfl0WXdnSMmMlqW8UElU3paWjpqlKXFoJyxarqEV5Va5BMAkEjtwSFUAvtPJEADgD1pn7A&#10;f8Pl0UzWb1Klf9Xz6LtvDYi7dWllyVPVyyxJAY6OApNNWT+YhMnDDH6/HpfUrlBdQwP59mdpP9QT&#10;ox/IfZXz+zonutv8FdZ8+mbAYOmq5DQTVMcs9dVJJCtQxeR4qQNUS01A0AYxpa5VVYnSp5/oYaQD&#10;qAIoP9jPqa8fy6RxwLXoSqHDTSyvkY6Wq8bT0uKkhSKYRNJOVeaHwIvpiipgGls131XH0PtRFEAA&#10;APsP+z55/Zw6UpGqVI6453ZdfIsZqMbNHip6ishpJ8VAss0Bp0MlLSStIv6lv5IlI1AqOD9PZlbL&#10;Rs8aCtelsMdSNXDoCqvalTVXaWhyJNI6/ZRT0dPJO6lwv3NXBp/QAdRAYOb2K+n2eAqmFpn9n5dG&#10;awVWvHpbYnbhirDW0sPm+5MUa0WLqCgnfTaoRK6UaEdLGZadpApIFkJNjZW7Qn8yP8A8/t608Okf&#10;5OldHSZ2plWJ6GaOGCQNR49MrO1bL5FAebKRkeOUq6opdZI1BBFjf3ui0P8AlH+DpIRU1/y9N/8A&#10;Fa1hXS5SGqf7Wsdz96vmWOEw+NjTU7h2jlA/VSuisAFKmwPtNcIOC8SP9X/F9J5a0Jb8ugX3xkI3&#10;rYqmGopKPFR05WikakJqfDG/lkqIaGHgTTsziofk+m5AAsSjwzUihr+wfZX0H+HojuBqPQaUWRaD&#10;xPQUxRzVVdP5aysRYKp5FDyzVAUBwFiBcMy2uLfn3soCe4+Q4D0/w9IxGxHQybKzNFPU0cc9NKYD&#10;MAfuZBSy1dCADemelUElDqWUtyVvxYH37w6CoI/w0Pz6VRR6SK9HQw9XSw4aLHUiQLFNWyGLG0tI&#10;Z6OOkmAnhpZPJfUGmYTRhgxAAK2t72lK59PP16PVT9MFelDX7erLeapJaX72ogad6OQUCy1NAZkS&#10;Oa6mcxgIWXwshIIsDb26BUf7PVxGQwrw6BzM4jMTUscFHEaha2jFJVxU9BPpiekmEkdRDM4EfjkJ&#10;R5UiRSBqYCyn3vzq3H7f9Xl5nrUiYqOlHtLb9XOYAtGI67IxteFIHqRJCHEtK08hHkaGVhpQFTfS&#10;ORqIGsA0BwOH+r1634aKtW6N31h1QstO9RT0kVRXVSJOHpWFqKimJaooPvJUJjh8gcGnZfItwFFh&#10;f2f2KlRVekZRWY06OZtfq2I46aJcO0EFSKUM9UjSyxugtqNLTAFNNgqq31BJNwRZe0DTNWnXmZIc&#10;EdKuXqWvyHhbTRRyJA9JPZGnkaOGW6TLDIohjULZFlZePpf3X6A14dUNxH5Dp4j63ChUMAjhmRKk&#10;tNAnmElDNeotNS2GlrKqmU+oWsFHHtVHZRIAQM9XWVD5U6VNN15DLMKWWngk8InmqaepnRYnDRB4&#10;kWKlVS06/puvKAG+oXBNIrRGx07qHTp/o9FRTQR5GlTxvCDYLC009OnogaHhRKkanSxX1Mv61Y8B&#10;ULJT5de19B3uXquOGdvLRARwUE4q6qlqEikeKqJjgnipZ0L+UL+nyBtJ5BUG3tiSwVM06tFPToAM&#10;510jmSnggMMphiQV1VB5KjQsxFJJ5CNTzSLdZTqARRqP49oGgVnoBw6XCaLTU9BM20qSnmpoophB&#10;rnFKsEhjlqYqelk1F0qNI8kaXaSIKvAYXJ4t76ZR5dUMsZGD/LpV0mArJ5MhU4yGmkEMSQv9qWja&#10;TGQkyVE9NHKvoLOxSSOxJI4PNyrt4TqwOkkpU5HQt4zadcI2NXFS6kjgq6iSGnYvJSTwqaeWSkuo&#10;KDgrECWLgm/9BPAp0AdFrIGr0JVJtKmpEeNlWomjmM9HSVLBF8LwhppaovbzXRmawYqpFuPapUCm&#10;vTXh0PDp6hwKI6pTx01OYac0VNIJiFpwwK+OlMEZKSAF9RhUAo3LMfd+thK8P9X8ugE39TUk9FX1&#10;MdHLWT0tGkcrokbTBpZDRzpFPS86nCGSGLjUD6re0M6DQa+XTka941cOiCdtR0KSVlRifvHydSq0&#10;ojrK+KNTB4WqK+tpF/THOil5oz+RYAm1gGr2NKVOOlcarWo6r33cq+OpiWWNJ5POJK6oKH79EOuj&#10;pJYyLCeNWYPqH7gIv9PZBMpEmRj0/wBXl1WYLxPT/sykarbGUqUVPRh4Bj9DO0slVhZ4g9TWU0vP&#10;ijSS2l15H09uQRDVqOf8h/4rr0YDIB0ffqzGJTxxvGaikpa0aIzVN5KqYxSCmgpjJINIRfWrGUEa&#10;lLfUg+xJYUDZ6usYXj0eDZdFBFM7GDXJFWUkDPDGswoYJ42Q0aufqz3Cqw9PkZnT9PsUW2XqP9XH&#10;p0HSRToyWDilpschpKmIVFVFFWTRiigagmhnfwxieXkoygtZldbED+17PCoCgjq7NU1PSvFUauen&#10;kiqD444I6VUWF4AlJCumOWpgYMW0OQvkYm5Btf6lBKuSp6qaDpTU+HqqjWzBppU8cUQnI1Usji8M&#10;dPFGNBXTb1AXJtcc+2fDXptnVRXr2ToZkXwTWWZDPIqUsjxzECMGeRALgjVY3Ujm4K2HvTJ5jrys&#10;rZHSJq56eikjgjlSORgJap5ULyU6f8pTSTP6CVQLcfRbi3tNNF5nrT1r0hcnnlaNnpqWemk8ksNF&#10;JUs8VYrFPIWLRreG/wCoIpJcFbDn2iNuozx6WRfD0wndcZn8IqJdNMKWtmE0UENRK5BUY9C48bOC&#10;WZxMLniwv6vdTbqckdWZtJHp06UecDwkvKtURkA8dXLHM5OOq2ERpw8Ssuqnc2b+zzw1jYNG3oag&#10;daMoPWQZVp9emro4/G6u1THSTsjU07sscc063+2eMCzwvZW55sCPezD6dWqKgevUFWEz00kEFQ60&#10;6FijpBT1Ixc5KGIiL9uQLf0ql9Q1arH3cRgDPVAgVgR1CnrY1Kw+F5ftJmNU9OEqgVaXy0DqCPUX&#10;/TIoNgq8fT26I6UHr1Z/gPSLztQZ4a2WOSCamoXleET+aJw9W96iMG2vizre5Gr0/j3fw/n0mr0A&#10;O98pU+OoTXNNSwcSSTZOaKSGCJR9rUJJwsslS11CliAn0/qbhVHVlZhXT0SHsKZ6qseF6iKBIKqp&#10;qYKOSocmnxcVN929K8ZX9uogJV9TKQ5ey3IIGtC9F9w5Z6Hol2YWpnrXqqV1avSdmx8tNFRVWLtV&#10;KLR1CBHkkmCyF6hmU3kUoFtYhJMuadMpIFyOhX6t65m3DVo4FXT0/njpRLVpC2HaYrqhq4oYmZ/L&#10;OxtDqK2ZbA/j2jkUEU49bN3qOlD1Z51D0RHphXIGV4FqJ4K1DQ0ySUdTUIJYXy0LohSSo0AQyIis&#10;o0+pvbtrtTyNrPHpJcT1BD9WJ7J63hp1Yy0FHS11HLBOKmEKax9K6a+0ca6EW40MyAOzX+nHs+h2&#10;eOmoip6bWOsepTToxuA6+pWiRTH5YKpUlmhVaZago15IQJdNoo4gPx6jY35+iloRH2gUp0iDaPjN&#10;T5dS87sChyJpYaampWe80sslYjzxftC0Ss0f69Vh+okG/PvSKF49NyyEiinpDzbC1GVJKEVEaq4e&#10;njh+1hidVHhWWmNn8N7NJpkYHj0e1SxIw1eXSYM1ePTBP1tBHLBaGkqo3E5YF28kU9SLKNbKqSLb&#10;/dciiwsNYHA39KtMDp9XYDJr0nqrrzxllpMdHBDTCZqWaWCl+0Ss06J6iKshVYgNJsq2Kq3FyfdD&#10;bAcR0oE6AV8+g/q+qmWOtjEdCk7S06xMH/ytTbyNMlVIqorm/wDYQfQXJHv3gJ6da8UHh1GpOuCh&#10;8Lz07JBSCJa2mx7wSrF5RI8zuY7zMWGmVkiufqSfqLLCPwjrwc+R6U9F1nEzAqslYtTqkDQSmGlj&#10;nNmUxs2tuVB1KdJub8X9uaZVHaOqNO61C9CHSdbhGFlgqHRTFMtVSRwUzNKn7aJMFKi30OnkfUj2&#10;0fF8/wDJ00bl2+Lp1h62WJGEkYJkR4aSJPMDCT+plpyFiYr9Ay2J/C/n3YRP58D1UzE46y/6NYwJ&#10;qhw8k6LCV+6TXG8v+baSGCIeZiq2/Xcofyfw6EIFAOtCUefU+PrqKnljSSnkkKwKxqkppKckDkJJ&#10;Txk+U3NlaY6v8R7uEPE9e1r1ln6/SOGVqWmqKaQtFMlOUISx4L1wlB1ah6VKubfRfdwAOHWw8dc/&#10;6v5dSJ9k2iWN6RUpZo4x9vDRJ4o5wdQZ+SSzkWLMbC45J920k4p1stCeHHpd7S6jjzsjwVCeLHuh&#10;arkSBVqkRrR+GOa2lySDbQtrfXkcl88gibQBw6Tyxq50p5dHM6z6copZYIqahFLR0pRHdBH5K4Kf&#10;23le3q5uv+w9h27DTvQ+XVEtdRoB0fLaWxcbiaaFUpokIC/RI7G3HNv6e6RW0aZIz0c21lFHTGeh&#10;RhpooFCoiqbckWsRb/D2qAAFB0uOkDSOs9h9LEE/1P0449+6p16wtz9fqL8/Tjg2/wB9/vXuvddW&#10;sT/X6H/jfH/E+/dbby+zrkFJBJFrfT/Hj6+/da66+n+x/wCRe/de65FRwQt+OAObe/de664/p/U3&#10;08X/AKck/X37r3XYBPH9Rx9Pzz9PfuvdcdP9Lfn6Ef1+vv3Xhxx14DkqQCAP96HAA/1/fut5pn/V&#10;/L/V/Lrvji/+HFh/X+p9+6114AaSbcj88ccfX37r3Xjp/H1vz9P+I9+6913a5OkWH++59+6914gf&#10;pKgA/U3P9fwT7917rohfqo/rdiPr7917rr/e/wA3/HP49+6912v+P0/H0+v5+o/33+8Dx6u/l13x&#10;ybE/Xji3P0+nv3VQKmnXWm1+P9b6G39effutk6hX068B+eP9b6n/AG3v3Veu7fmxt/Qc2txe/wCP&#10;fuvdeGkW+hH+qsfr9Le/de68ACPx+bfk/wCxX37r3XtJvwByTyPp7917r2n/AFiPyLgc3+nv3Xuu&#10;rDkfQ/gfgf7H37r3XdhYk2I0/W/AP9Pfuvddfn03tbn/AI3b37r3Xem/0HFvqb2/1/fuvdceLEEA&#10;/wC+/B9+6916y3Nh/XkgG/H9fx7917rkbW4tf8/8a9+691xX6/7E/wBP+J9+623l9nXKw5PJ/wBt&#10;bn6Dj37rwFTTrrT9fTb6f0b6f7z791snUK+nXek8f0JtyOf6fT37qvXtNrk2P+sL/T+p/Hv3XuvX&#10;X6+m34OkWv8AT37rwr5de9JHIT82AHP+uR791s6vProLzxYi5+nAP59+6113p/wH1v8Aq/5N9+69&#10;Q9df9I8cf6/1Pv3XuvD6Hj/G4sbce/de68fzYcA8/T8j/D37r3Xri5sLAj8kfUc3N/fuvdQZaoRg&#10;ngngWBB/w/HvfTjUqK9MdXlQoPI+n1Jt9fx70SAK9aqg6S1buBYg15LH8jV9Bb+n9PdNY6aZ08uk&#10;fkN3w059dRGPqAPJe5A/J5t7oWJ6baQcB0gMp2JRwFh91EP18+SPSdIuVW4uSP8Aab+/Cpx0nMyr&#10;506DTKdq058kaVgaZTeONArkhxcMoQH+nNyT/W3t5beRsgdMyTjgD0GuT7PranX9srgamAdpVjto&#10;4OqL9S35/V9fwCOPfhYmuek7SFuJ6SVVuPP1jMFnIQxs6RMQ7n+vj9Itc/1t78bREz59ewRSv+r9&#10;n+r/AAtwerndWqZpmchi6qxEXoF/GF5uPz9f9b209unGmerA4p1Ihx6GYkpEVYg6dehlVhqTUnA9&#10;P1a3P0PtO1sScDrXTpTUTFxH4mZljuoYAEIW4U6+Df6KCbm1/bJtCRQjpQnwjp9gowEUiKQBT4wz&#10;D9x3QWD2I4K3BAAtc2/x97NiCKU6vTqSmHjulofG2iyEMRJGdV3VpWFgSDe1wLWFubBlrBB2049X&#10;XANep0GLETo4C31EGThZNLCzibxm9yLHkW+nP49pnsVpjpwMpXA6WMONCqZI0jEbRgEqoje6njUT&#10;/jxcf159pmgoMdKEACinU6Kk0hV0aZBfUupW1f0YFf6/Xj+vuvhYyergV6UMcAXx/wDBbElQpa/1&#10;J0/8T7uooKdW09JbNCRJZJCAZFsikkekEWDBLfX/AIgf7Z7/AEP/AFevT6CoA6Lr2fDFNtWs8hku&#10;7ywOVCjxU8voKlWFiR6f9uD+fZJfovh0Pr0c22D1rf8AzCxUsfYePhZKV1TCh6CCR5JaiimfIMhy&#10;LJcIzvEqBl/UoMd+L+09sFW3p6Ho2saG7dj5gY9OimU5glaVIpZEpRA09dSy0kNRPLUwnwwlknAB&#10;gDa1VFIB9QJ+h9qOIz+XRwQK9emo0JaoqZY6WRjTU+KkpZi8OqNf8rpZfITpAY+ISSn0OLIbAH24&#10;urz4daIznqbTzRwS1LNCxq1nEn3PlQUlNXyIYnC1ViGEKnXM/wDaa4v7tQH/ADf6v9X+Ae6ywJJR&#10;nIearmWOChhesNRSJ5oKWqmCSPMiBlWGeZ9WhLMATf0+9gKOtfPrI9PB900Kav4e0+PNPG0kUDN5&#10;4tEE600dgwRdbrCOWUEn3vpqROLdNtXVWko65YDWJJka3+J+MQyUVZ9nGaZauWhYKDUiIK6SRNpY&#10;XEikD37pvSQcjpkq6pceiKtXM9LQtLDBVQ0yU6ZOCsHieqrqamEjxSRLrMDwyBJFvZQvA91YmnD9&#10;vr0w5FFqIocbMszrk6yioaaSNGQ0kdHathgq1mAaNWUQksoXUxcl7ce9j19OtEMgz59MdfPLIWoo&#10;DDUVlU/hyNQx8DhpZDLT0cgmXUqKkbBHDNpaxP152BShPVCMdJib7opHUUUkdSml6Sl+1cu71FTK&#10;acjx1h0n1+SJixAHBI5Hu3b038+mWWIUUEeQhqmxojjqPHLVGB3hqqZfFO1XRuCzsHIJaMA+oBRw&#10;R7tSvXuHHpqggFDTxwwrWSI1MtTVR5OdIZKurnUAPBFADJCqtpUWGplQ8qSfe+OOq0p+fr/k6fdv&#10;UEc9TR1S08GQhlanWiWolip6ZstHMCkTzKsfidGKgwT65JIzwukGxlt0DTXAjXOek8rKkYrw6GvF&#10;YVf4bR/xKKZppP4pFpkjqsdTUUlK4r62rp4cYzwxqCrRPKyrrvzb1KMlOVdvjFukcg8v8GegZu12&#10;SSF6XlLC0UMrxY+Slp6wY58NJLWxTxzYwKVrZZoINKMEXxwuwYG4OpR9feRfKlqEjqq6QaUz5f6s&#10;Z9Oow3e6o3H165ZanpqagkhjrAZqmox+LnppyYYYII9U0VHHoOqWYKjAu7KrR3B5sPcvbXbx1A+w&#10;Z4eZ/bj9leo+3C4qDnoEM7Xihqa0Ul0OOOQBklx6V1QkNlWqjiEoDERyEJKqm93JQm3uRLGFFXUK&#10;Clc/nn9hoD9vUc7lNWQrStOkS1LXA08EsDQxVzPR0vi1SfxSoov3Y6cZWb/NR+MsQV48bFfqvs0U&#10;BRoFfTjxp8/9VR0HwrFgzilTwrx/PpK1JngqpKuKkFJEJ9MVbNkqfG0eRjqj6KmnxlWhZPtjEwUq&#10;BqNmJ0kAVopaq4r5khQa/I5xTy+3rQLK5qtKH1wa/wCbpMTSyVNLUZScV0tLkaWebEsIIkqYoHkC&#10;Dxx5KQy+QSFJknmZg11bSgsBUwk5KmhHp5V8ic5OQc8fLp1Jg0Rm1GjKCtBQgeWDn144/wAgZ0lW&#10;ZZlrplxpqsdS5OizsOGp5qfMTVckq4yniqqzUJquKohF1khJGokFdVj7oUGrtGVwacanGfNgafEM&#10;CnRdbTGR/Hk01QMrhQanOkVyxNQMUrnjnpOSgxoMVQx4+PGlapqukp6mPLV8j6i1NLWyARGSJJZF&#10;CLKqulgJRpXUW6ClARSh86n5VpxGaZzXBGMp2I/sIVUJ5he418q8K0JUDhQjOAOnyhwuOyONqIYq&#10;PHIajHvqqKavjqJaKDFgQqlM1Mqwy1S6XeQ6ADqszsU5Z10qrYFKVB8lxgAULDJ8qdGEFlbzwUVB&#10;VlGa1NPUmhDNXiRQUPE8SvcVi45Yqtq6CnangTFClrZqnxy1kUqIr0dKY0RRGzqXWVxqbUeCRzpl&#10;DVLAH4fzBpgUFKE1z5/KnRxCulKNgACh/l/qya/l0ImD2/DLWNTCSNcjU1tLPDlEnkkOQrI2MsMb&#10;M4LyPFGEjRjYGNkH4ICiOJaZOagg14mtR+ytAfQjpsRgysAM4JPqRj/ABx6E+iw8TrUy00Es+VMt&#10;VIFdTSYRZWURVVW+vVNA7eIQqNdzpJ4uPb4cDP2/JfmfUH8Pz6UrDUH16fYIp0oZKKvCx1n3SLk4&#10;qiZIvs6iopRURw09fTK0JVgFWVUVioBLEW9ucagY+0+dK/zwCRj16fjTRHpcZ8+sMjUddNDLQU82&#10;Plpaimljp56ejnyVeixM1bQ0NcrBKSGPRc1CSjUVNgCbh5NVdJr5f4MgcAop5g5HWmCN3JinEca/&#10;n101fQwNTVLUGWpp4cXJJj6Qwx1NTlZmYyvEtMiiQRxt4wysw8rSB9bLezsaHzrTOPX1oONB8+Oq&#10;uePVGmjD1oQQB869MFfrpo/uaqlxor6ujhmzCxzp51Snb7yWNIKAkIyzsI5kka0dwVH1HtTGte5h&#10;mlT64yaAf0hQ/PpDcFh3kAMePr+zpJS1dIstLLkqqJlFKj01TiacSiSKa0/3hgHqdERBplcgmUtd&#10;iPakDTQn+X7ftx5H+KvRXLNGGAlNQBxH7f5ceobZqppEiFBkMRRQSUdVlTUVEyzSVqSVAhoziRKC&#10;VDRFll+n1Ypcg23VfM0NCfI/mvnQ8P29MC4mAHgugWhYkmpzwC/Klf5eXX//0tvSeW458fosWOoN&#10;cf8ABZPp7M1+LpHL5dMFVMpDtqs1zyBpWzD/AFR4tb2sjX9v+r5f6v5Aumbz6YZZLNazNovwNAXj&#10;kMHI5/1iB7d0DpEXFc9Yi4kAZR6xcoDpVVW/BuB9bXsLe6lSOrA16gTBWBYBWYH9wF7j+txexv8A&#10;63uvDq6/F02zyqpF00E24RNQRSLLpPI5/Nxf2y40t9vTh64NUMUWMlzdWBkKoxVFF2P0t/sAP8fd&#10;OlXUOadU0FSrI6en1cso4tYgfU/UD/bf0q3W64p0msiiyrI4jhkcl51GrVKqlrOmpgoAtf8AVY/0&#10;91690lTUGGeNtVogbCzXZmtqjurAsNP+qBI96IBGemJcN0pNtx5DPV/8Noj55ZTGZ7soSFS1tahl&#10;/Vb+z/xX3WODxG4Y6Z8YR1HEny6NdtPYtDhI455kjqK64LVU0aiRbchUA4FrfX2vihVajqtNTanN&#10;eltW5GnoowENlJtf0k3HFr/1PPtTFC0h6blmCZHSZmyZmKn13ElyOP0kemzD6/7H2sWCgp0iefU1&#10;esjOZALs+iwJRxcC34JAt/tvr9PetKjrRZmHy6TtXWJO4giLjxykTC4U2HDBjY2P9B7VJEVXU3SZ&#10;3Umn+r/VXqRB4ZCifRuU9TDVJY8sQo/1+f8AkZbZSM+XV1Ktw6xZiRYgIo/GWH6ArKoQj6lgeD7v&#10;boGOo9VnoBQdJkxmplTSbSWvYaGUn6awD+f8D+Pa2oVfl0kUBzjp9po/t4vGSkl/84NNihv9S7Af&#10;7b2lfvNelSALg9SJlXxxubNGjWKWVAob63Ym/H9PdBTWR045AWvl0jcxWo9ZDR0cjyMW5SJSwAHB&#10;UlQb/wCHsxt4wF1t59F00is4ROlHQ46mpaQ1E0kaHwaiAS6Bwb6mka9j+ACf9ta/tJJKZH0JnpUk&#10;KIupug03Vv8Ajpw1DQODVglRdD5GH0DKyIVJv9Lkf8T7NrLay58SQY6Lbu+VV0Jx6DKWmmzT0S1D&#10;NHHUySeaaQrDPB/qtavqGoH6BQSP949nSCO3BCitOicq89NXA9BtmMpkMRkHw+3oKivqFkWhR6mO&#10;SljcytpM89ZZiXLGyngDg2tyTSCGGSMTXJA+XRZLI8UhhhFenzY/XcW3M2uez32sk08au7uRM8Mh&#10;YsRBKV5kBNiwFj7bv9z8a2+mtcAY+3p+w2tIboXFxkkV6HrMy46tgWnSZolmh8XlWMF/SNRNwLAr&#10;xfkc/Tm3sL26yq+phkHoUTeA8ZUcCOiw1+0a+v3LHgdvx1NTT5MM+QrHl80VMmohHqa5QzAqedKK&#10;Lfk/0GKXsUVt4txQEDA9egW9hJNeeDb10nifLp33fn+qvjRtDLbl3JmKGgFBQTZLIS04olmmFLGZ&#10;nMskhQqpawUuyC55/HsoeW73WrCgQevR+La02aMmveR/q8v9X+HXW353Z8lP5pnaNfszZ9NPsH46&#10;YqqmpaopUEV251x9QFaGunYtEwlX9KxKqgXa8t+D/YNgWVmu74+Fbpw9XPQZvt0ubm48CyOuWla+&#10;SD/P1Z98QOktrfEHDVOxcS0EqZrNPWVlW1JTRPLU1ZB+3qTBcK62Khk4P10ryPZruCxTW4t7EFYk&#10;JoPt6M9qd7ecy3xBcgCvSe743lNhN069tZB0q85uhDDRRSQrJ9sEMhmgPJku2oPe4B/Hs32e0D2w&#10;WYcB+fRDu1xS8eSI4Jx0Mnx53dUZqi3E2TqqqafGmpVoqh/tZSyDzA0/kBstzp02tcXvb6Fe82qq&#10;QsQoK9PbRcM+oyGvS67G2pjN14vN1s1CAMjiKGkkhqP24JpqwFJvKEDG7AW1Jb8Ec+97ZNJCyxVx&#10;0o3CHxULpx6py3vtvdOxM/k8Ni8K0VPLlRHS0sMYqVqoHJ8ctLKtniaNVbUpADAc8n3IsTq8FZD0&#10;DjDJGx49DvsikEmLgp8mMU2Loo6iqppqWGSGVamsAknphByY5VI1krqH1Hp9k8q95K9Gtr/ZDxOg&#10;63xunF1e6ZcWKYNFj8bTZGVJHX7U0kkRU5BEiVzVVCgLp0J6ASRYi4OLGIhNXSe4IZiBw6Jtm8LS&#10;1lXmM7QPWT0mSop6iOetUwI9XQFnVIVYFpVkDGJkVS3IAX6+0d8q62fpEjKFCDj0R3C7AytFl9wT&#10;NNU0BpsZV1axpG8MEsL1HlghjhkvLUHkBweBpNlW1/YXii8NmU+hp5edftP59GxdXpT5fPhj7B+X&#10;V7Hwy7Bapxe3cNVVRp6+TBxQVsaTIIvKsIkl+2kT0jQALG4v+fd74LPF8wBX7en7QFU1D1P+Hz6N&#10;zkshJQ7khysExg8LpHDTOoaFaKI/5bVzC2j90WCuxJ1Hj2iijBi0Hr0pIck+XR+emN3jP0dKjRw0&#10;szRv/kQKII6VABGxZOHdw3qY/S3sI75ZeANfkc19c9CjZrsTEJwI8vXoW9w4b7iNwrIqEKlQkYFr&#10;M2pLk3Gocc2/1/ZHZzgHu49HV3bhu4dA9uEU8uMqqOQR+UB6Yxy6A6s3EU0cDgKVP50fQ+xFZ1Eo&#10;cdB+7CtEU6IP2LtyqosLVxJLFE8VRU1i+WjirBJSs5dVhjKlVlVrlmb6D6C/seWkiu4I6C00TBT8&#10;uq+Kfb2ey25ps/PUZGehSskHDTRQlKVS+R1ghY08YGlQrBjpGkc+xAlCKDj0RCORpDJwz06ZLf24&#10;MfU0dLSmupMdNSeCaoarNUK2meYyURdI1BicgHg2P0HJ5928OuW6fadkIVD0czq/cNRLjaWvqq6m&#10;krRR089FUBpUaVYeCtTwSTGo51X0m/smu7f9QrSo6Mbd9ZPiHh0dLq/fn8ToquNpZZEtYTszNHNI&#10;15Hd3kGpgR6VCgD6W9hjdttVKOo/1fs/1f4DmxvRUxjNOhvrcfFlcLJM8McrTUojKHko8KiTxo55&#10;129QJ5HsORStBPQeR6O5YlkttXE06JZ2hR01PDNjZjVO0hWCjM0c2uKSZtVhLEtmaE+pnchbEf09&#10;yXtFwHXWD5dRrvBWKQLIQD8+iBdqdM5zf2Vx1BsPC5XJ7mrZ0ippqMmGnjljjKQVb1Qjen0awQ7C&#10;50m/BFwfTblaRQap3C6R69Er1nYRWqFmODTo+XwX/lpQ9S5uo7X7RzkW5N+5WJZo6KGFoaHBsT5X&#10;Slm1Ey8sVdnF2IueACYk5n5vjkBtrTJPFvL7B/q/zCTuVOTLxnW93IhQANK8T9p9Oha+Xc3bO1RT&#10;1uykFfgMYHc0fm0PVKDb7Waex0onJLD6Lf2l5VgtL4kTgFm/b0s5qlv7Fqx/2Y4enVd+yfnDlKrM&#10;Sbe3JTVONlo5HgrKiGLxwjxyeELUnT64lJW0g0/1H+A3k5ZtD/ZDoH2fNJYlJhpp0uO0Pl1tc4g4&#10;ekyceaqqiEmqtUxJhYI7/uVCyShWdlP+cWP8cWJ59qNt2FrafxSBQHozudzF7AViNcdFT6UfFpm1&#10;3zkcm2brcrXVzY6unE9FBS0hqDMtUtNIE8rfVFazEKLj6+xLfAtb6F8+g3D4aMXfiD/l6t92t2FB&#10;jdvYaI1yQOYQ8SyzQyJSI6FlkqWRCW1X9PpLI1/Tfn3FN9YGa4YkVz0PrXcIlgXS1MdIXcW/cLVZ&#10;laqSaSkpcdA9Y0k9QTX00QBWSpjAuTHIwspJXTze3tZaWbxxaVHHy6bmvI5Hqc06eOrt/JWpW1at&#10;NEladeP0vGVkSGbxiT7dh+4SpDFTwfrc+2NysQCF69aXCK5p0KW6M5TGkpnktTGecJNPZljWZ0uG&#10;McQ9TG2ng2Av/T2V2sWlyPTowuTrWq8ekVlC1Liq+cx0clT4VlWJJQXeMWMUxkHAAHAC/T8+zS2C&#10;tOq1pnorlUqhr0QuaoocrmMxVVIWAU2ZnjSKnqzJT0so/wA9VVfjAPjZrr4TwWswHJ9yNGuiFQDx&#10;HQckRVlOrzPQ7Yqnov4Mnklj8M4ELQO/iqWlnAAllWykC92iCBVK21fW3sP3DHxD9vSxAunoQsGB&#10;SYeanMVIqTh1d9BFT90j/tyPCSVe4A0C1haxsbey2bLg+nTygKpHr0pcbSQY2nWv9L/ezNTvO/k8&#10;rcCR5oyw1MwHCxAsqG4ufwzJIZSUPl1pY9Cah59K/buRkqK/xVMIaQOBIskOtYyW1QtNMANJ02IH&#10;6Sfp7T3EGmKvTltKPF0nh0PtLlIvuKamjqA0qFfDFGFeMOV0SMzlQASASGB5/wB6Ck0HazEcehXB&#10;ICQob8uhv2tDG1UKmUIjQRhdChVBkZPIGv8AkWPI9hK9YqugefQjtFFdR4jpGbwqSZqiodIZoopm&#10;0xP6Vb+muQf2Sbce3rRAyqo8x01ctksOiB9qbIi7D3FWvW0NVJAKeTyxQTNDBCkJ8YiSSns+ok/o&#10;Rk/AvzYSFt00dtAqseHQPvYjPOTSnSk6j6RxWHggqpqOnUU13apqxGFPjcmnhkgZbiReFSNWI41N&#10;c8+025bmFekfn0p2/ag3e5r009oLtzb9bQy5KChMprr0dZJEywo7teohiLAMrOn9hibAFl5t7tZm&#10;SdCQTnr1xHGkpQDh1CwmSx2bxuQywsuMKSCkqqqSWSgEsLmPW8MnraNyNI5IH1sPr7TTxNEwQ9Kb&#10;cLTV0Rrubf2LPfHUuJq66rgircwiTJTx+F66UMKelx9JGn6pA5LlzyEIJ+nsyiZYohGeJJ6cdGlu&#10;00iunoXuwsHh+yKHfG36ePTUpgKt4QtniNLIfto0CVVxGJCPJdvqPUP6lyAkCh4HpbcxmaJhGO4c&#10;Pt61TP5h3Uv8J6imgkniFXtPeLVKQRRGQxUkkf2ySmcgsUl49B/tKx/N/YY542pm21LqM1Ct+wcP&#10;8vQ45D3CdbxYpj64+Yx1RbCY1CqvkHpAZXQiw+qkEgi9iLD+nuHiAf8AL/qp/q/kJ+gkBKkGlaVq&#10;P8HSkpKmVJi0YDj9iVnUR05RFGgxhbEK3HBHJ90kUGOnU5cp3tzHErRioBVi1dNAPLOoBj5EUJ4d&#10;LZZpVWCZWkElPIs0LMq6i7jyrF5J15JNzfSbe0IUODGRUNjqWtxtl3HbTb3Gpgcio46hqCamAqxb&#10;OrNKU8+jBbEzX3+OgkrVnhksrymERRy3L3mqmLrrNjb6EDm9wPYUvYFhnKL/AMV1i1zLYNt9/JEy&#10;lRX0p+Z865rQcPs6MftOSlqYpY55qirJNbTWnKpNSarGCuWRfW0bMbRoDwRdf8C2RSMgBf8AL69E&#10;9qUeoJJ/1cSfMenQz4UEjyyxVk9LjsdTiCqxslLStDWeW1W9ek99TNqU3ktpNz/UeyycADHmTx9P&#10;l0bQqKZHwjy9fn0KW36+CuqBSCdZDUJeueikBhp6aBgtPLkBEOZb2U+IAn6g39lM0YArn5dG9qyu&#10;dIINePDH29CBhJaOOoq65ovMI4pKfIn/ACiXHfqICTSBPKXksCFa/jY2Zre0Mi4GaV6NImRSSMkY&#10;Pp0/y1ALy5SenWOaeqoWpqGeeGNp1SL7ehSOpRCWRgdTqrhrfVT7bAFQi/PP+x5dPk5JP5D8vXz6&#10;Yq01FaMjMHFRFVQmjnqmq4nho5fIR9vj2J9K+QKGpZPT9AQt/byhQApHD5f4f8/SZgSWY58jnh5g&#10;D8/LpMafHTUR1Q+C1ZFNSUNPUtDJknJE89WIjqiSLk2chGBAA+h9vhRWtM/5Pl69JyaqB/g/nUeX&#10;TbBJNSpNHj46mMwIYKFqMUs9wV1zRpTuCVDrdkLk2IYKbge3ioNCx49NZQEKPs/y/wAuh/6T3fUY&#10;vLqpJk1zQ1fkiqlkgeugHjdEimW2ix0VEtyUIDnj2xdKukaf9n8/8ny6cgAJNf8AY/L/AC/Po6Gc&#10;dUpVljgjqHqoYq6ulgq3iMdW4MklKtXIBY+KyxvESpIJP1HsvqKCvT1CPi6CPHvBRVZnNMGAyK/x&#10;fGyVHqGun8/3FLMwDRyRjjzpc3XkXPu+Kdax+Ho3WCq6U4WB2LeY40U8M/hacPXOBU+hJVtI3jKh&#10;Wk5BP6b3Asmmvz6aIoc9IHdizUmJlytVLNSNI8ayUxljlq6uZR541ipwOY5QrMxJUKqnWR7fT4h1&#10;VuHRW+x2GU++ikKTNI0FbWU9LXwT5BY4EtHPFGiGKWQFSIRF+gXBJNvYl24ivSG4FVP2dVcbvpFT&#10;dMpKR0sFTOWolqIzKla8dS0k1RGQCSdbePSSAhX1f1IviYGMEdAi5QfU1AoCcfb0aTqAPQeFaGja&#10;TI09K9RUNKaYQVU1QrNUNPSVA/SyqyODbSF1DkA+yu7I0mvQn2tStF9P8PRssPBHBFULLIkb1lJT&#10;1kYpYl101MXLwCEOB5lIBL6CSvpF/p7IXavDoURoKZ8+u6eOqi3LT1VNHOFvPBUVNVIacSyyRCWq&#10;o5MaxLpCilX8nqA59Pu1Rpp03po9R08UeMoplyKyUdGlPWU9TIEGOVKialDlJazHalImV7EXRUYg&#10;D6fUad6UC9ORqRmn+XoE9yY/FPVZHxpV4qPJSNJQ0H3UFLJM9OBFLlIKCoYwLDGBpHmZwz2DD2oU&#10;kipFadLlC4Prw8vzofLqtL5G7AGSTJ5Sjhkhen8X8Mb7bwQ5TzPeR5a5lU1Eix3mmkRRGFCoCbXJ&#10;pYXIVwtag/y6DfMm1PdAzRj4QKYOfXPmacaAAdV2UOYyS5xsYJ2hhEpgqDTOql9L6S8aKCoueBYf&#10;7Hn2IJI18PUeJHUZxvJ9SYfnTo+nUXWeO3gY6SlrJ8dVyya0qoaioiqpayODUaSoqlAtwGkiH0Ni&#10;D9fZagLmhz/g/LpXc2iFjTj/AD/PrhvPprdWxN1UlZk87UVkMcq1NPJlZZ/t55vOXeKYy6uI4irs&#10;XFmvwePb5UKugqPy6SC2VGDV4Gv59bXH8u7tKn3x1HtalknkGTwdM9K+PqZqUTwUFHEqQTxiAaNP&#10;4jv6mUm/6fYPuoPBuj0I7pTLbLNTy6sgTMqlNEXbxalkZG+3SpkRZTp8MsrAsSbeoKhIB4t9R4Se&#10;R4dEgQk46KB35SU+RSgqMTDBHM1VNrmTwqfNE+to41qSihwAysWIJOmwJsC7HKqtSvHob7HL4S0m&#10;4dAJSdMbxzAbImtSr89MJYaWamlnrBM0olpayuirTGLD6KzRheSB9Qfaj6lBhQT0fPvNgvYSK9A1&#10;2p1nuKnqaSnjpoFpp6iKjqYHjq5xWSuhiqBWRzgxxU5BLwOgspTjUTcKbeVGY+XSyHcrSajRkEdA&#10;rhdrUdLRTU9dLJiKqGoqhj6qoIlEyU4KPSxV6hg5qAoiF76SpVQCfZiNNB69KZZEYdv+r8/PpMVF&#10;ZUY6vpqKkgE9PQoKqMVok8NMaKXXkaEGMM0esMGiDtpsW/II911MHNOk+oKwXp/pdx5imAkpHkrp&#10;pYKrLyCRITFRI8+g0eMNl5AIjAKk6PUvt+OYg0PWmQN+ec9PT7tqquCU1UMUdEFip6VEq6ek/wAu&#10;82k0w+6s0jwMdLGVf3BwCPZtDLRaHpg21fh6YzW0VXJOKrH08tSqT08kc3+VyTSoPCS4IshERDwx&#10;OTf1WjtY+3QEccOteEVNOJ6ReU2vt2qxNcZaqagoKinLw0k8VO/mIBadoPuNbKrBSwjQqLqSbX4Y&#10;a0glJ1KOtSKujIx/q/1U8ui+VuF2jSSU5NRjxIa0R09ZLT0ywPPQKTDTPCCJAZFu4FzGFAKgH3dI&#10;Eh+H9nRcRFSopU9DLi+wlwGNwkgpaCam+2hekq6jKTtlpdLsZJII4WASmVha0hv+rSpFh7u1vE3E&#10;dMtHRvL8unmr7OyFVUksGljSplmhWpq1WSSoqYxG3lpYzraFgP2wqjiwA5v7stlCBgU6pI3hKacR&#10;0qsNkNybjkgnq6Wsq18DQCiDzx0/j8uhaOWigQgGKO5TQyknk6vbht4Ix2cekDXBIo3QJ9r736+2&#10;lkTjNz1RSs0VM0VBJU0MsdcKZSsUCJAfQYCsg1FUe44L/UqrfwErU9NTXNuihZDk+XRK95fNPamH&#10;NNS7To8f43llgZIIPJK1VEhiRrPA0qCxsHWVWP8Arc+0d2scy6Y/Lz6q17bpEpjIz+38sdFe3X3x&#10;vHeKTzVVbWU0tXqkiqnvHK1PoCyx0FVrkbxGO2uONxqICyagDZMlsqkVHSeQeMNbk+uRx+zj5fZX&#10;p065wc1RUU+XqaoTVlVUNHT0ddDNVGenMYnhmqKZ1eIixLmRgEVuC3F/d5WCLpA6SiAagfXyocjj&#10;w6OLS49sFghXyxS/dUSGeN51WWHHyZhRJSyVEZJkk9Q0IFB8aC4HBsXMatTy6VOnhLrGafPhX5dF&#10;7y+Xqs9mshSTRTqKOqM6Q08omJp4IDLO0ykaidTLc6bC9l/A93FKV9eix28Wo9M/5+h+6s2HI80c&#10;1fDV/c06UqY+qkb7epSSoh+4rqIwckI8drNIy30lhY2HtHdTFCFToysbUE6nBFPn6ip6PDt+lxuN&#10;pcYKmRaWkjkpXFDXrJmauaMG8ldqgTSsTAhpFb1RnS34N0qJXubNejOQrSi8Bw6c8hXxUySpQzVr&#10;LUw1xp6WKd6mpnSmnWorq3KVVTGY4IGh0lXlDLzZVPJIh2XZbvdrkQ26k0pqPkB0G933G12yEy3L&#10;BR5D16bafNYOmFZJTPVUVBLRSU/2s8GPlq4K+VQJagVNO00LnU4IWOPx6bEqpt7yM2DZ7fabUQov&#10;AZOKk+tfP/N1BO/71+8rguGqvBR0udjUdNLUNLUzJ+7StNVR0bxTCVayoWF2auOuGKCd2IMlMpZf&#10;SNS+z6g4jh0C5h5enR3NnURjinFJE8tOn7NXJHIUanNKQsEkiEku1rOsRtdbksb+1HaF6QzfD0PM&#10;detDVpj5pUgqo4PFDTTtIZKmWKES6op4hYqAwHP4039pytakdFJDausGSNRmKeR6mQweGAxqIhFT&#10;u7yemJ3mXnSAL2YW1G/tyIheHHq3Rcd+mVmWDxCRUo61Egn0yhq2jYXZIUARy4USqrP6gpKqQNPs&#10;wUaj8uqstc9I7A52NBFIscDrHLpdqGKOngmqZ/2oJHVlkR3RR6lkXSo/1JsTt1oKjpyIAH59DVty&#10;spsv/CKUOn2o8scMKqoNK0d3nyCSyFzpJsEjV7ENwBY+00oCqfXpxlqR0YXqSuOH3rhcj9vHSyzV&#10;cFNFLFM2k0PnMIZEcsRoW1mmt+SOB7DO7wiW3NfKvSUALdqT5HqxPdWZjn21mY5beF6KoRzKbJr8&#10;Zj06bC6uf7Q+oBt/QBC3hCzKR0Lt3kSTaXX1U9aqfaYoY+xt10mPr44qQZOro2mSPUzGoqJDHFS+&#10;e6iWJY5DE3A0EaTf3LFkR9MpPmOgDYALBpHqenzovMUWy98bUrYZ5IJ6GroZoRIZWpaeV2MxDVSq&#10;WHnF2KE/r1EWHPsq3KFJlCf6v9R49G6KXrp6vso+zEym3Zi88AV6SIzyuyyMZ2i/ckkhIutiQSQf&#10;0kH8n2W2u1KrKV9ej2Wcm0ML+Q/ydVoduYChrtz58UdDHHHmFx8ss08f7ktdIGmSgNVCUezHVaOM&#10;3JePi3uR7Ff8XCSeXUdIdFw2n1PRSt47ZdpXmiMGOeGmYaqimZcnNIv/ACgJFIVRiWDrqLxmzawx&#10;UG+pbcfEvl0ZpK3A9A1knq8XBSUbVyUYgo5i6zyQalmnnu8zuFenjUAPctqLAAXB49sEAfb/AKvl&#10;/q/kHa0z0Fm8Mp63qZMqtDHW5RqCkDSSU1OlIaYSRaIWHpC2EpYlS8f1X8+yi+B4scEj/B6eXToN&#10;RXoRum9+5vam4sNkoqiNatjS/wANko6hCauSAfdUlS7oFKiOJWUIFs7lVudXsqu4lms2SUZI8v8A&#10;Cfy69Mokj0rg9bovxX7Og7M6s27lXqpKurWhhhnkeymappoxHNKLf1N2sfwV/p7hHdLQ2l0VYYPQ&#10;55XumltRHIalcdDtunIHH46SqnTyRwgtMwB1+OxJHpBNyPpx7LFhLN2+fR3fuIR4np0F1Pv7Gymm&#10;nxtZTyI41WacDSqjlSguAy/Qre4/pz7MjaMoq4/PopG5wmhB/wBX+r/V6DRtTd9PXxRmR42R1XS6&#10;OjIR9CQAB+TyLD/ewC6eII1B0e21xHKgIPQmFIKpAyFSTc3BPIuPyfafI6VMoYUPSPy1DLCWkVR6&#10;eLWJF7+m/wDX/Ye1MLDgfPouniKZHSbpdwQiXwFwki3UggoF0n8D83/p/sfat7XUupekkd0obSeI&#10;/wBX+r/UArKetikK6m0EgHjT6ifyD9P9t7QPEV6NY5Q46kNLpCsbkX4I0gG5/PtvTT/V/sf6v8Dv&#10;WP7xQBfSCef7P5PFre/EevXuuzVC4JY/WzarWsPoPV/xPv3XuuhWKbDj82va4sbf4/7wPfuvdeNU&#10;pUkFTZRaz35vyLH37r3XvulA5IJtzdSD/UWv/wAR7917rxqr8G3+3/H+v+ffuvdc/vEPKgnj8D/W&#10;FrH6e/de6992p+pXn6G9rH/W/r7917rv7tBa4vb9R4It/Uk3/wBt7917rn9yosAVF/6/m3NvUo/3&#10;j37r3XZqLcX+nB5vpuNNr/429+69141Kgmx4t9biwP0Pv3XuuX3KixLD1c8C/pP15/4j37r3XLzr&#10;bT/QXuODYH/U/wCx9+691y86H/UjgtzyVuf99f37r3XQqFIBPHNvxf6/jgcfn37r3XazqeLrf68a&#10;TwTYG3/Ef7H37r3XMyrxyDYg8EcW4sf+N+/de64+dD9GAJJJvbj+hH59+691y86jnUoAF2/qxPBt&#10;7917rkagAHm5Nwf8PyDz7917rwmGkEgWuRc2/p7917r3lX62Xg/0HPP4vz/t/fuvdcfMl+V/F1F1&#10;Nmv/AEAHv3XuvedbEjkm54P0sLG59+6910Jg30H09Nz/AIcix/Hv3Xvt64GZLAXFtN+TcWHH0H4v&#10;+feut48uuvuV5vp5vqP545Gq3+H0976112Jl+hI5sQOP9cHjj3rreOveZBz9AR9eANQ4BuwH+8e9&#10;9a68syk/UEEWBBXk2+g/2FvfuvdcvKCAf1KGsOAbEfj37r3XXmUjg2a4H+BvzYL7917rvyBbjj/a&#10;he30P49+6912JF/1RGokj9N72/w5+nv3XuuXkQ8H8H8WAJvY39+691yDi5tpAtzwp+p/qffuvdeL&#10;C3Orn/Ef739f9t7917rssmrj6/X6EfUfg/09+6917WlgeLW1D6kcmxFvfuvdcTIARbj+t7/S1r3F&#10;7+/de65Erb9S88fTiwHFjp/P19+691x8ifg8cD6XI0i3Fx/X/ffge6913rW/JS3P+H5HBPuqqF4d&#10;e6xPIoYXIHBtf6n+hJ/1vp7t17qHKVst/wCv6lFzwfofad/iPWj00VJHP6frxcA3N+AQf8fbEnl1&#10;ryx0mK5Q/DE8NYSKFIUn6rf6H/XH0+ntLKAcHpl+FD/q/wBX+r0CHr4QxcAD06R9Rd2LXVFYfm/H&#10;souo1Kk/6uPTKqK54dB/k6RbuSXAKqbghfGRwRoFyQB/t/p7C19aowPVWFDjpE1sCgBWkCsrag7R&#10;m/jT/NgBf94NySfrx7CVzCqCnWgaZ6TVeUjhcqgEgAEbA6WU/UiZeeD/AGgP6eya6ZFixx6dj4jp&#10;L1cUM6TI0KRsqgqmsppJsJHcKAVP1sB+ePpf2D7kRyMajpavHppNIscytphEQkdVdxcqukW/cjHN&#10;ySycEC1h9PZcYED4HTnT9Q0FOAhAAUO6nUjEs7cSDyrY6rFTf6Hm309mdrbo1D14iop05pRMVB8a&#10;olwFSVCwJJ9UraTbUByBf/E8+zNLHNadMnjTp9hpFADOFCsdeiIa2QKuouJDe5bk/Tj2eW9qCBXq&#10;jgEV6W+Ipwkyu7B3jRUZmQBW8ZABN1+hH5+v4HsabVbrCRTpFIK46E/HU0bREFRqJbUrBQkY5uIy&#10;BwL3DWI+nHseWyLpz15Bn7OningjQkJYR6uSSGAS30ZVA4sBY/7c+16xhc9P6TTV0806LYWW4uuk&#10;oBrNuVbSRYD/AFm9qI/PpUen6IKyj8HTa45U/jTb+o/Pt3p/rzCwuFA/K8arfk8/j21L5daPWIC6&#10;3Knji1wpuv4sf9v9Pp7ZNKZ611zWFXtqXSeDwR+PoQByP8b+05AJ6311NFpFm/BPoJ+oPNwLH8f7&#10;f2nljWlevdYEVCGKj0sTYhQpHFrE2v8A7AH2wqLwPWuo8kSf6kepTYMFY/42v/h/h7s0SAYPXjWm&#10;OmianUA6bcAt6R9GQ3Y3I/1hz/yNP4Sg9MkEdYAo1MdNr/RlHFv7Rt+Rf6f7H3tAo4daPUjUAGsN&#10;Q4ZbX16l/sn+lh7XIaqOt9SoJEOjUxKKSAxHp1f2lB/Le7K6nA690D3b+8qfA4mrm8viaGKULJHq&#10;kawj8khCgE6lX9Itc/Qc+2ZpwnaOJ6RXk5jj0jrSn/mQd9Tb07krkxGbStjw5WhW5gq46iYySStO&#10;aQgRxugDBdRuNJI54MgctWp8DxJfPh0CmYXFxqI4efVROXytUtXUZCaKiEUDRTsVjMUaCrCxNLCW&#10;Qghrx6VVQVeQn+thSSqEn06MU7hQefTRLkIEiilUT1VB5aqsZKhahUpxOdM0ksk5EyFgGPkiJLaS&#10;QvFy05BqadPonkOg9yGTgp1mV2aHFs8KUtHMjVF6dJmnpY4Dp1GztZSTe4HHtA5JYjpekYwRk9Ja&#10;iqjpVqqpjrK2GpsYZItMCLLP5h97deVRbykDnV6fdOnSoHAU6dVnpVmiadZ6toah6fzS2gi1VYL0&#10;0cMZuzxhbOwYltQ+oFx72KVz1qhI6QucozNXRyxTrEPuKh5PU1W/liIaVzDpClBcekgWs1gT7o3S&#10;tCFWnn1ANAIsfJNHAlTqa0ks8clRLU+F1HjT7e3jWFmjZEYBjcfUcDWKfPqx/hPl01GopwtTLUrV&#10;sivGioAjiOOVfIZZJbhhILrp4A/re1vdetdNs7RQl9U0wLzIUREIlk87f8CDcE+O40/Sx+pA+vvR&#10;IUV6fjJYUPDpuqVh/eBKVwaO0njfRaRjf7pDp/JGl1H059+7a0PToWgA4dMkcEbPIhmVZkRkDSIC&#10;srWvLC1xbTb0qbfj22oBJDcenRnplrIrCKqaZGZpyskaBWuyAtZIwo9IXix/PtMy41VrXq8fxjpv&#10;JdF/VHKrzK8cTryPIbsqBf0KpHNxwP6+6fb0p6n0ixRNI3qVDI0kUkKaXkhjbVpjuBcfkEi4BAt7&#10;8tPLpNJ8R6cAEjUSyK8T1OsyRo6NZDZxJ6VuVe4IWxuRb3vh+fVQCTQdQKg0+gFktDFIVRePVOz+&#10;li7jT4x9RcX/ANt711caidBx1BqJopZo2WJHSJjHFJTsEjQyj1EkfW/Gkj37rxQgEnrkNEStJIis&#10;1iiGxUSSMbyMQPoVX1c/W3v3TfWVFClI5SoWR0kVFIAJC2sytxb8K3+B9+691ybW9MgUyMJ3IZ6U&#10;hANS6i0gYBhpFlW31vf/AFvde64RlY0MJWacyMWQK1hFoYAVCrp4BuVC/U2a5FvewcU9evdZ1iiB&#10;1osRSfWkXlszldVhKpsWVrg2Zvp/ib+/FSOPXunbFxRyOsbXkYypohlA0ElrOtRUAAqPppuAD+Pb&#10;0fAYr17pWqPC6QPEWUaaaCqili+1pwjeSP7bx+l9PIkP1J/PHt4UPbSleqEUqemzKQhFijFU5jda&#10;lFI0rJEY7NdgVNtZFgx/pf8APurrp4deXpMPqMRf7hlZ20lSivJ5EHrl8YF2KggAE/X/AF/bT/D0&#10;4o1NTpoeeR1jRVjRtLOpmh8MMh5B8jt+fSbEcfj/AB9pJfLpQFAFOm2xCBaxI1glj1GSK8ylr6nL&#10;ogB9d7E3PPPPttTRqnrfWKOJZDJdB4/GljIzU7A3tFK0oFg36v7PP4I+vvzKVND17rPEYQXMKQxG&#10;RHVhpYIzFgdGtQQWf1FiR+eeBf3tPiHXh05xs0hRkEsIQGdCr6Wi5tYS2BOkAsCOCDzyB7UdW69G&#10;Q5lZ38kGo+ERAa40flFVn+oJ5J/1v9YaIBFD17rtohTjRGG1yrBeaIqxfyEqZESxAs11It+f8fdW&#10;BI0jh1rqBWRyqZZGSL0hFWUKizsP0ssSWsbfqHHAP+x91UOpp5dbXj0zNEpalYghI4pWCE+qWQAA&#10;eRbgA86uSD7tJ8PXvI9K7Dxyzy+ZF1BKUI89/GCE9YYJKtgTyLEW5/N7+9R/D02/wHpvzCM8rxhK&#10;eN5XaJWN7PEg1FxqBsQ3BBP1FhwLe23+I9bHAdQsPGGkjkmUIVBJdlUEsraRKQOWufoPz78nxDqr&#10;/CehxwSxpTBDIKmVPHUSgojBVY+NRLGf1gMVBH1FgPZsi0SnSKQ/KvT1Twx01PULLUTgxiUvQvSG&#10;ZIaerNoTpcDT+SFJsBYi/PvekAEjpkszMKChHVyH8pSuq8PkN9VO0Kf+Jb7rcecVSUc1EK6lx+Lm&#10;bzVuVjpxzIIY0RVIGpHcPpNyPZFdhWugG4dL9tUPfUfAx0cvdPyI3b0D8hsDlN5y0W3ctuagmpc/&#10;j9wTznDLSYqVZaGbGrTWhCyRaIonrI3XynSWBjZgGNxhR2dE/D0IbW7g2/dw1e08c/l/h6uv2d21&#10;iuwcFRZWhenrsdURQVUMdNVxPWA5GBag6ZqdftnW51TFZgR+n8BiEXlcSFD5efr1MFta2k8YubY1&#10;1cfl0nM1lkNZpgSWnampZoq1ZCPuBJIwLDRTo/kjBPqBLEKLi9w3suk7mr0eQwqE+fSYr8Z/E5Ya&#10;ymlgVIpZlmqaWQCWjRE8cUUMoBExcsUbyC/5P+DTrXI6WodIp0marEUtO0SRLTQ48zSSSkibzwVt&#10;JHpFFGSLKX5dHvyXY3IHvymg0+fTytXB6R9NRVMlWJKeKenofFVRLFWShZTA6eSKl1BbyGaVixhs&#10;WQDk25N+r9O0SxSCppnVcrUSR1FTTJKxpllB/Zp5CjBQYVPlPjjlD2H5vYe690mMmaqK0c+NqIY0&#10;it45ZKepijSWUaqrzU/+VRePx2USeNQWDawDz7q6fEOoE9KKyCeV61CGV6qamhVUeseJ0lp3qKqZ&#10;XjcWdBEZVYxenR5FJtoiop04cZP+r+X+b/IEnX48R0dDWUeNrDUUMMVJDj6mV4vua6S7U8VIg4B8&#10;LmqMscSXYkLcA2aKkdXU6stg9KfH4eDXVvKYKlp/4akNOkP2+TpJ44WqxMJ51V1AfzC4DD0gajx7&#10;9pNK9NSmpoPLpIboeijD1U2O9cOKb+JUQkkoUDNcxU1Ml9YqJULqi3FnW5P9NAVPSZiBx49Fo3TX&#10;R0lTTJVDI45mjqqehr6CmiraiSUU/wBxOzUkRHi8DsGqSQNasbfXgyt4Swr0guJVWgPn0EGU3EmP&#10;pZ48XWY/xU1FjDR4qrqjR4ZqqJmXImYuitBr/wA6EmsG1BB6tNlP0+Rq6LmnopCEYGPT5/z6LFvb&#10;daVcVY+ZmWCWaJaWhLyNjv4njqar8UtRT1cjDWzKWDDxKJAyaHYanBlbwdw0cOia5vhlJMH9lf8A&#10;V58Oi7Zi0lXBQiKWnqXp4spkTRwmE01VWuICQ0pQyNL+xNpDaEMjl3dR6Tlaaa+p6D8+nVQcTk44&#10;fn88ft650OGr8o9RVQlzYQhchLBV0uLknh/yWSjKRrHJqIjTxVALRpI4V2IYH3V5Y0wePW4raSYn&#10;SD9p/wBQ/bw6E3G7AlyUdFUQK+QhimNFU4LwLR1FJkA2ml+1ESLGBJBpctKrpZ7AkqPaGS+SPBP5&#10;+vRxBs7yqHH2Ffn5Up8qfLpZU22YtustFJlKOtmwOSkqcnjZUnqdL1EFsfHBVOD5pYbvT1Gr0eRV&#10;CWsB7Rtc+J3LgHh0YQ7fHbnSTXScg8c8M+dOB8q06XFPtuOSmgqaSPH0FXIlM09a0clLkYaHIOaS&#10;mkpqeT0nSoaSoBIP1YGze0n1PdQ1I6MkhWgZaV4n7Op+qBq/CmrrZsjSpQTJRVUMVPBRQQQ1QiqY&#10;VpypC1cxVo9MtrJIjkliPeyw0mgpX/V/Lq1F1Lmo/wBnh9p4Z9emWSMzFsZIlPU1U1dXVoyEaaTQ&#10;S0FV97Ux1pqCFMdMzR0cUpc+pGYhlGkuBqAE+n+r9vTBXVRfUnP+H9nD8um2XHVFRV4+nV/Dksdk&#10;RJDk55ZZlyUsVO8lbS1IlUiAJDKZT+2fSTpcNZPdw6gZ4f4PTpM8dWWmCCafP1+z/B1yo2SbFyvi&#10;qKsSuroVo6qqqoGUYiiQ+SUwlhpjllqCAgjCmX1NpCgj3U0DCp4dV0giiDJqPsFf8/7emmamr6+f&#10;FmtmrMeuv+KYyslmoKaZMpGWE0RiS+ulZY0NTE9lVxqa11BcDKtdPTelmILVA4j7f8xHEdQ2pIlh&#10;yM8LQRo8MWONTUGsD04rwUTEUuKdhaEqw8zIQoJ1LcAE7DcF/wBX29a0ZP7P2+QHl031by08tPTV&#10;FAIainphHJS64aeGKaH/ACnHU0WpdDft3UI4FwwPJU+7deIpgilBSnofIfl/l6QKpFClPOyy00sW&#10;Saoghl01FHD4ZLUNNPKp/ccudLNdUYhCrEBgNkUNOk2nhXyP/Ff5ft6Z6iWqSjpwRVyNWz1dVXRN&#10;XU1MjV1HdK5ppCnlcIER2kLiFJEYDXfnYpU/Z/Lphq0HnWtc5rxP7MH04jpMVeRRQGip544YcymQ&#10;o6+slghpq+rqaZl+5+6lBN0CNphZNVo/7Or24q+XmRkenTZdQOGK1BPDh6/Ly6S9TSwyJV5IRtW1&#10;SCB6oIlTUBqGc6i9VSPpFRHUqCYh59YYFWUabl4EVAGB5eef8nTZUMCTUkccfzI868eJP+EtshoG&#10;WQ3oK6ClloqjHZAwyNS0kiSa6qhmx0umQm3kdLF42TiwI4coTQcD5/P59UYJnzpw+XypQft8+kxm&#10;a2d65Hp/4fNJBW1kX3QRqSVaUS6TPKgsjkl7s6KLDkgke3UQAZr0kkbUdS0wfs6TxpWrUatMgpkl&#10;j8SCORaeeXRUGSGQ07qoZpLl3NuBpXkX9u9o7R0xpJ7j5/6v8PSdqqaRCtVSJ5YIT5Eejip445Ug&#10;PMj083rl1Mt3t+QQAbe7qFODjpM6kGq/5vtr+fUSdBNHAakxU6s0TPj6aJpWrKtm+5SR/IAY1e4d&#10;St/qTx7sMcOqMKijY+Xr1AEDmJ5o46V2hja5SZoy3ml8QlfSEaM67BrkljbVcGxcX4umqEg06bzO&#10;7QxTSGi1xiaaKJwRDUVEcviqnqzT2d+R4l5UNx+AfbvSc8OPSx2htmrzUqS0NU4rptc1YI2empae&#10;GePwpCNYiEAAa/laXxm5Chvp7djFR0nmUsMcepvaObfG4t6U5ykm/g8vgnfGw0qOhe9M01SulfLI&#10;0iRqpRArKCwB8gJWxIGY1FOiuaTwscD0QXIGoraytmeoDqvmErXDqBK10jVFsPURcH8D8e1ooBTp&#10;Hq1GtemWpSSJpZ3V5ETxCmksgMqEBNJaO/5AW4FxY+99e64MWCrTtFGkd9Yk0kwksPS5k03vcWVv&#10;pf6/4e691jjRSVeEvLTuUZuUhKzoQCwv9FvyWuRxa/v3XuuS+qoQyDXIn7sd7rGHBKBGb8cWOofU&#10;6dXPv3XusqoGlVXkeM2VPHqiaV/L+ulGsG5uQQzH/AfT37r3UUpKJZIpqeR0hu0sMbL6XFxGCygn&#10;0/VrWH9PfuvdYfQju5S6SRBI9JUESpZtMci3NgSbi97e/de65BVlkiCARqQhlFgodB/m3Aa/15W9&#10;v95Hv3XuucIi1yRNJdGcMRFGNL39Piva/HPAHP4t7917rPErjyOh9KyNpjVUEstPpCj1Pcf0Glrn&#10;+nPv3Xus7MJJBMujStxIni0Spca2uJASrWHJK/1I9+691hkVhMJpo9LiFXjtd1VJH9KlUF9dj6z+&#10;B7917qWBA0DK0M8ukERRlwFRXPAmZAAAb2+h+oA+h9+69135F8TGndX9P63Rbq6XQiMIvCm9lv8A&#10;4H37r3WHxzBnhEYMbozs6tYnxx3byG31N/qB9feutE0FenOniSoo2QqyKQFSW9xrJDyK3Fy1rFeO&#10;CPr+Tscf2/4OqfB+fUtljp3IWQqXEI87jVpqE9LRxsBwTyOL/Qe/Dz62BnV1DmZGkRGChfrH5SI1&#10;jlfnTIsagK7kkD+oK35t791fpimCossdtcxDCMRWUrbjQ7MPSv14+rBbA8+/de6g0kM0s0euUOIm&#10;Op5BaOE/QXFiVB/P9SRc+6j1690taUU8EC0y6XPjmkjEw1avEgZVYAfQcaLfSxPvfVRX/V/q/wBX&#10;+BO1EjloklUh/EZHdm1RguNJZR/QKRdf9cj8+9jry+f29OGNpjBTs4lPlXyBXjIErwyAM8yXuLn6&#10;AH/H3r5da/H08s+iWGRIVhYQL5F8gZpC7ASB5QLqynlbKASb349+6b49dSeaMgRyBpRUKxZ9CymB&#10;udUkmkqV4/PJH0I+p2AOJ4dbHHPXAL5PDHKgM0cz6kQrZCx9MpiAYtb6m54/wv70fl14/Lh1mngk&#10;jRJBrjLl43qUVUQxkEOkiA21ajYve3Nvrb3rrXUIwQzxNDoceJ08cMQvUXb6o4YCwP8AZAHAB59+&#10;68DQ16dNVKiLHOHEdOmto2B80LDlFSRRa/PIH04PFve+rEGmo9YKbROjAtIXLOlPcoA8ZUlfKzLc&#10;AH0lj/T3sqRx60ATjriJYVWKObyCUExyleZSZW1CJoW4urcBvrc/0PvXXhX4euqJCks1XFEPHHMQ&#10;4q1AKMeVi8YuLAXsV4P+v73U0p1dhwUdZWkjeNyYHjceb7i9pwqMwACKQDweQpHBBPNgffgK4HWw&#10;oGeukhTS14zrBVPOyrGSlyPQ/wDaDAlSdPp45Pv3Wz5dYIoZBGWgjGtLKQxUxIdeiYxhuWbSfWSR&#10;z791vqWKc+ISqG0aI08czrIyWfQTALEXI9XP4JHvXVPx06i/buxmZ4tEWuNJIXCk6/xLrsPQABdP&#10;rf6e/dVzqx1NjhjWRCuoCctFI0SARRoq61ISw0sDbUeQf6+/dbOumeuCmOOVzLEtmWRYyYxL45CA&#10;2tVsBZ1sP1fgH/AeAqadUAr1iBjnkesVYo2p0SmVfAUZ9I8iNTx8W0H9Q1G4uBwD7v4bdW0j8XWS&#10;ijapd9WqMSl1Jg0KKgt69CG1ozcG5K/W97n3Xtp8+ttpHDqcsUYjlmjXXGgP7carrKKdJ1yOLBvo&#10;W0m/HI966qRTrqa60sIEQKlHsXIEqeoPHKTpvfm9v8B791tfi6bRJeZfIY3msgDarqyMugHRa1xb&#10;VpB/Nvx791v8J9OuZUpUOUvG91Ad7MiDRpOpWB5J5Bt9f9b3rqnXItDJDJND5lJVkWSBblBousYR&#10;bqGuDpBsTb+nv3XuuVCkhd5RFLKylYXgVAihrHyLPG11DWHpueT9OPfuvdS5A9RTq0ehfHdmQxq0&#10;jyI30F/qBckk/g8cD37r3WcufWWCKwSBlExVFeS+gqxUAFlNuBwDa3v3XuvLZWMCPLJ618sbHxtI&#10;7eo8qLX03IQfgc/Sw917pZ460Bnmeo0x+OClQSUqzMZGfW1qX6gC1gx/qD7dWlDXpM+QP9Xr0Nuw&#10;aiSnyGOq5qiUVkWRpZUenZY3SCNlMkFNIgs0hGhj/qQBzc+091GrwlfXqsYHiAMMV63sv5S/YUO8&#10;+m0i11Erx5VKZUM4lSFp4QJ8TA59TLHLGSzNyxcMOCPb+0zo1l9L5qT0dThbi0Ur+GvVutbhknuW&#10;Eb6x4mad21nUNUsReFWYn6WBUgWPB9uMrHHQaNakNwHTbPgrsS5fXLodUjRY5CwXkKdIGr6amIvb&#10;+yPxTwvXq+lDwHXce2vF+1KoiFmaUTHUk7NzGrtDcW/Oq9/9f3oqoHHPVxjA6nrhYPEZDCsFyE9A&#10;vJIEFif6iw/2P0J91630w5mhlVCft1LMhghWVT6w/qX0kekIoJJBB54/oFATtz06lENW6C3PUU9q&#10;gqB5CAjsLARyysscUkCsLWuoL2BPNx7R3MVMjpYmlhq6CPN4yqqk8UaxmFZJNMM8hiBSOyShQ4HB&#10;sLg6Qb/q49hncGovRrZlNVOg5qcbJJUCRjHrekkInkjlRqN2X7cg60uDoC65gpJuOQtz7jXd5Kse&#10;hbZhAmRx6cMVgqcVNBJFGAohaMVCyRv4gqaZal1BABb+x6rLxZT9SDbyQldI6OYUViMdCrhMMAKd&#10;HT+0xVEmAaGNBpcSwkXAK+lgv4Oq4v7JURgOjQhQg9ehNpqNZUpxIQ943DoiKrPpb0gmwtoW2g3I&#10;te59r1BIp0lZgpz1llpvLTvFLpkjut9UKj0X40MALDi7Bf6396KErnqusfhPSIqcJAJFcUg0hHVA&#10;jASSo1tUci/6nSdRtyGFvz7QPZmQ8MdJpc/EekxX7QhFK9PKUCknxxrCDTI+oiKnTTaSFibXKNpP&#10;vQ20Vz0louqtOgZ3PtGkNPUUrUcuQiYj7yKmEUk9ZVAeeQtfTIH4EVwwBUger1e1LWCJHjpSCFWp&#10;6KlvXrarqIKj7qApSBoad5oNMokqTLqpPuIaUALTgsI2ZHK8AlGJFkM8AK0Az1Z5omTS3RFO0Om6&#10;6dawU0VFBV10Mn2tPLRVkiPl55iKiuo4W11HgGopIreMRJYgEG49ZnwgFav+x6dB++iR0LL0VTD7&#10;F/hddJi1oZxGkkkU3ii0Vk8CRLVJVwRSqWjm4aCwbSEEnPPs9RHc1z/q4ivD/Z6DeoK1PPo5mx+v&#10;lek8M+EeWSipsbCKVAieWPF1RR63znSIzLHL4oX0mTxoL/T2JLS1VlDN/qr/AMV17w86j0tN10GI&#10;+2ZTSGmgkWqaqFdHBTIK0HxsaR0AKAR6Y45gCzuw/wBST7OEtYVHwg9LogCAD0VbcXXWHr8g0uBM&#10;rS0dar4l4wFpIP4dGfK+QrF1FhoeWRlEZ1AISHC+7GBacKDpfGwRcZ6l7b6apGr6apkhZKCZ3mil&#10;o6iOpyMixkQJTBpUib7dyQrODFIxNhH9bXhtCxp6dbMqPgjoRZun6Z6WmWooaObFULw04/g5rZaa&#10;bzXnqaUwytArsrBWllnJcJZQkgW/teLMGvTQVa8MdAVv3qKJGjeLCSUIInroYqZI9NFFLGaa2Rq5&#10;CBIsKh6iWdr6QviUEm/tFc2bKDTpLdIHGBw6Ip2bjKyira5UhpqbyUzx09RJG6TCl8tqp5GlRUBn&#10;UN45NCqqAm12HsNlFWTSTWn+ofsPH59EUyjXpPRfpMhDWViGebTAxkjjCpoqGWVPHDDLIFPIUgAr&#10;x7fEWiPtGTSv2f8AF9MlBTocOtpcpmKiHDYangq6yrm+1kiWndo6eSdhF4nySjUKYgaJZkGqMsw5&#10;DcMMsad7mg8s8f8Aa/xenqOrqMgDq7b44fE2DKYiHJ7zrasP96k4xUVQKhEanXQstdPCunwK5KRj&#10;W8jC3IA5ZRnnakIpTz/1efqOhPZ2odNZ6NruDobZ1DC8Yx1bNHHSU9PSivYVcNIPIJEqMPV1BLq2&#10;si+jxaQQAF9ui2l8QCvRlHZwnJ8uiX7s6dx9DXtTUlRVSwZOSenkTHNXPRQSoxkqKeZ52EjCTVoK&#10;yKdFiQ1hb2okiMdK/wCz0X3dsFNU8+njrzrGWsr9Ne0MFJUSy0ONjpZ3gnhq4oRPT1SVM6RtUxzD&#10;VGGjJjA/TquSFFtAJTnpNHbNQs3l1Yb1rsmhp4Yqf7alSOseKqyMwpIoY8jWEpT18VO0IDI6IIgz&#10;yelvUUAvf2LbWyCKB14xqsZxno4u3Nv09XGKeWip42OqRvLAqSxojCKlWnqEGltK2YqSSQPp7Okt&#10;Y6ZHRVKtTq8ulM/XsLyz1UqtUTR08umRU0oYlGkFI9NyFP6rEW+vt36NONOmKAY6Q9ZtCSS+uKOK&#10;olMXgaWORlDQMJTRssKgyKQPqbgXsT+TeOyRz9nWy2kU9eoFLgqSM1ikBxNq8yyJ6Yo4/wBuRaOV&#10;AfC5HF3+pawHtaloqjrbOagk9ONfi6Pw1kS0lNTmWJYY2lnZ3SpVNKRsyhtKKQtiOCWIIH4VLbLw&#10;HVderz6RVbgZpZan7eNZ5fMYqZ1VDKZBAreYtqKGKQBhZgDp4BYgEvPYKV49acHoM8ntKKsqFiC0&#10;omcTxTpOjxeCKEeIx00LBfFaMWNn4uDz9AUPt6hq9eVjx9OggzGx6LGZlagUcS1kkjyU1PWQQmqh&#10;pIwIZHhkCCMcEMGQAMukG5Psumt9D08ujCECRa16ccXhoaSuppAF0osONknYwUkctO0hatqoSqtY&#10;amElgPWUX8ce1FsBqx16ZAqn7Ol5Dhx55WRPHTQDXKJZkpIG0L4TSwTRreRU/wA5ICUvc+zxVrx6&#10;QA0AHT9HjoXpEdaZo4pXhareBgwKklqkrJWL5HTxkxpEBZSSST+ovKPIdNL8XTbk8TUUaSqTG0aU&#10;ohjr0aNZAtQfHT5GSCNSzeONSGST0sNOkX97FK56dSrcOi2b/mjijqNFSmNMUdT5Y/4VKkiUyw6v&#10;DWCOwmnldVIVLeKxvb2nuFAB+fW6UweqyO6iKunzNDQxl4j/AAJ4PLRf7kilbNI0VG5KgxIGQySH&#10;6r9CdBsA5eqKaulsK9teq593VFT/ABuN2egqzT5PIwRwDxxs1Pp0tNOicOVUK8rgmwZQOVPskkQa&#10;TjyH+HpHOKP0M3UKwVctODDUfcHxVcUlLThZ4ce2qvp3o4phZxDUl450B/Si39RHvUS0FR/qPSy0&#10;Woz1ZV1tjaj7ijkqIKMVSU9MtdU07L9nVQeLVSvU01QCQ0shd5yBddOokE3BvadP3BUEAdHR2Ttz&#10;I1YpaiKgqIazLBBWtRyUiRxQwIaenkpoJLuqqskenUSAwdhY2uJbWREAJPSdsZ49GxwfW2Xaljhm&#10;+yxlIipDWrSgLW1UcSmloRK84kAi9WoWUks4NlK39mZ3BAoVeqa2Pwg1+fQpY7YlHioyk0EkK14N&#10;PKtTGaqaaTSCsjtNqUuLHTohGlrfn2ne4DZ68C5y3U+toEgkYiUS1AYQQh9QRKenQRRNqK30sCAp&#10;1Aj6m9veklBFOqGMHh0jcxjYJJJ4T9x4owyF46QQtHLMv7zIxUWjmUk/X0/W/Pt0SpWh6cUEDT0D&#10;+XxLStUzeoFqMxU7GlZYv8jNo4xBIP3fNf0qPwOb2HtmWVWBXy6uVxjoJc9QhaZ/4jJPepeBFlWA&#10;xeKqnsPvKuaGwUCyrFHa4e+ohfaXWvSuM1FPTpFTYxIZmjqIp6+nWed56GFomhEdJDaOOeSQKEJZ&#10;gXmDv41UD6n3UsCCOvSLjV6dTxBJwytCF0LHTZBZJJsfR00sZjqI0aktHLIjsrKSt9ekP+m/ug49&#10;eAJioP8AVnrLkMg84jSGQxzQgQ1KuqStNEEGmuyDsovN6TGqWcsbcjUfe1p59NlGAqepEUddb7aS&#10;eKUrUUUyQxiKWKVGNiaYyAWKspaSOT8Dg8c7JjAr1UUr3cOn6akEEdRH+5UyU6SrAIVVIxQs37jS&#10;SKF4tfQCx+pKXv7qSPw8OrFiRTy6RWVp4xSgSSOskFQ0mHSSzT3pCHSmqpXA/aNwxRhc2fm/t1TU&#10;dU6KX2LFK8dXU1L/AH6zpPJHRTQLFR1VRA92Sht/m2jjPkhBH1FgeG926sorX7OiSdiVbIZ46pKL&#10;y1EM0Es8jyRPi8hDAKSWKtcLJrSd2BkAUgSHVcWHuj/D0VzZkPRfMLt+esyB8qxqsyLUSfZeMaZu&#10;PNWR0lP64QisXqNRKzNpdOL2YY6RU+XSKeqpTq0DpLr7HYzb9M81TPCgaWlmrVooaZqxqPTPFUDV&#10;G0kaSlkMLuoCuugkadPutvAsr6mHW7JFOD59WM9e7fgYx+WGseGlhp/2IZxPNLUCMTxmqgcFZZIQ&#10;0JmdHsSwtYA3EcCpERUdPXVumgt0azaGGaKKmkNPLBkFEgnnkRF89RczyxSCO41r+hgSbfUH6XNk&#10;aOlR0Wo1Bp6HvCYb9o+WGmMzuk8YhjQJHFpuIdNjqK8lR+TqP5HtidVc16SSA6/l0rYcCaiJXEcY&#10;ZmdfGIfARcXULrBW5FmI1D629pG8NTSnTXhEnHTfk9gzvDBIrOHcEmRh6BKWuXYAKWve1v0/n/H3&#10;eO4RBw62Im4kdNMnWjyw+OXwzsoIYVMStJLGCGlginiQojX9V1AY2Av+fbv1afw9WCNwA6aa3rdm&#10;mi9EleYVfwRySiZPDKNOiSEJ6VtxYkkWvdf1e9G4U8BTr3gilWx0mqvrWnUxlqCJERwtN44yURr6&#10;pFpdVmFv7bmVj/S9vbHiVNBjpnAOD1Fh2VEpJaEBo5SskwJVAjMbUYp41GtLWZ3c3/x93XxPXHXj&#10;w416e8fstIZbSgTs4eRhFTrDDKVtpiUKCoB/LNc2H49qY2Okg9ODgOl1RbKAVEKqEdm8XjWN1iOn&#10;UZI0Zbmx9Jcj/W97GlT03Qk8Opg2pEFkjkgjRpyvkhjZ2VRYBpBTgMDewbgjn8j3sHzHW9NcUp13&#10;/dRGABjMUBkDylYo4rQILL5oyJFa5ufSbkcki3u2putaD1wbaNPpWQq4EUn7JiZo4INZ5nhie6u7&#10;D6BrgfhQbe9FjTPWtB6xjaPiCxrG6RozMYlksskUnqDNJKrMWJ5Yobf4H34uQM9eKEZ6lQ7Oi83i&#10;WNhPM8Q1Kn7c9zdyDbn8KVb6fXj2y8xAr1UjGOhvwm2IKeKlx9KiCVmQuQqeVm8gMwCAcX1C9ieC&#10;T7Jrg5J6UxRY7ujdbIwUNDTRKiAEAK3pUAsPqV9ogig18+jC3iocdDLSxaY+E4tax082/p/t/e+l&#10;PDHUvTyeT9T9R/hcAW49+68BXA68SCL8af8Abm5+o+h/3r37rZUjJ64m3ANrWufwP6fqtz/tvfut&#10;deIFxYqByLkfUD/XUe/Dq6efXXpYi/0/2F+ODwP9f3vqzfD13x+fp/j/AI/6/wDvHvXTXXZt/h/U&#10;cWP+H049+6916w/B/wB4/wB4sffuvde+t+AL/wCtY/n/AIp7917rvhhbkn/kEDji3v3XuurC4HNy&#10;efofr/S3v3XuvBfp/vX9LH+hv/vXv3XuvX/pc3/wHHH04Hv3XuuvTxcqP8fVf/inv3W8067+inkf&#10;43/w/pf37ry/F14c82v9RYf8VH+v7915gQc9d/14I5v+n8/gX9+6114gHkj0m1rc8/kW9+6910Qv&#10;14t/iLcD/E39+6912R/Sw/HNuQo/Fx/xPv3XuuuPp+LWI/wv/hf8+/de69zc/T8/UD+v+Pv3Xuuz&#10;bkG1xyOAeDxyB791tfi69f8Ax/5CC88C9vfutde/1za/J4BW/wBQOffuvdesDxa4N+QF+o49+691&#10;3/vBuRf08A8+/deArgdcbC4tz/QcWAX/AHw9+62VIyevC4P9OTzYG3+29+6113x+bEXFyTc2v+B+&#10;PfuvCvl11YaSeAffutggZPHr1v8ACxAIsNJ1caf6D/ff7Ye62RpFPXrv8/m/HGmwueQPfuq9eOk8&#10;sAATx+T9effuvddHSbf4/UEcWHH67G/v3XuuyP6WH4ubC4A/Fx7917rr0/S5taxHFwL/AI4P5/w9&#10;+69178n6f7xb/effuvdd8C9/qORYAmx45A9+6911cfT/AHnSOLc/Qe/de65WtySvJ/pcf8a9+691&#10;xsCBxf8A2A+o/F/x791tfi67+gHNifr9Dwef9f8A2/v3XjxPXVhax5BtwLG1uB9eB791rriSouSV&#10;F/pfSD/vuPfuvDB6izVVPELlwNPJuw+n59+6vU+vScyW5KClUmSoiSwJF3Qc/wBf6+6M6px6ZMqJ&#10;8R6CnP8Aa238eHEtfTqylhpEqMeP9pH9f99/gy0/ko6TPeIvDoC9xfIDFwmdaPyzOnOsR6IrfjTK&#10;AeP6i3tseNIaAHpnxpJDUDoGMz3Xm615Pt4BEhCuC7a5Hjb8oVGk8/X+n9L+3Vs5Cauada8J3yxp&#10;0jqnd+5K2Qy1NdLF+4CV9P6ZRZYyQeHsbjg/439mMdpDQUFT06E8ieoix1tW4nklllLLoaCsfzGR&#10;VBICOw9HFrlCSRc34t7MYoVpSnSeSNa46cvstawjUJohpLQKlvEttDaEf1G17kL/AEH5PtxkHAD8&#10;+kzJQ46zfw17Mpjf1BdTEIGManTYIRdmtyAePwT7p4RP2dVoepC48r5XfRKCjgMYwgEjEeoW4CqP&#10;oBwPevCBOD16nUiKhCIoQaIgELyJcMof0ByWBAAB5Fvpc+2njWpBz1rqdHSmNX9BDNrUnxgkOOC2&#10;u3N1AN1b6H20YkpTqy1rjpwhhS5ViuqMgoQsbJIDYqGDA/Xkrzfn3RolUVHShK6unRLCQMQIIiwc&#10;aUsmgE6Rf/X+oa39fz7TMtMjpR1Nilj0tGHGoPdgFGr63Jk9J+pIA5PA9pJPiz/qx1vqVGqAgq0Q&#10;ZnZtVxqiZRZ2JKglvoLEe2G0Vx1sAE9KjHTRSxmCRwHW31IDFbaUvqHGq1vr/wAbQSaSxA6VoRpz&#10;07QIrSmMKgZFP1I+rfqNzybfp4/p7Tv8XTvTwlrFbAAggD8D6EW4/B/334FKEmg6cHDpGZWnDpOW&#10;ETTPKyKpBFtIsoDnkCwJ/oCbnj29pCqa9OAaadF/7Zppf7rzaEldrFUdXjiKCVrNMy/pJRlBB+mk&#10;Afn2T7itIgRwH+fo3tTU061yPm60EHauGnk8NPHJhxOaaoiSrDHKP9hUzVhi5jugeRW+gaRbWKj2&#10;jtxWEj59Gu3f7ltT06J0KdGFUKilFRT6LtDFNHVSmja7Y+aORSjSaYl58xV1YavV7Up8XR8RXHUN&#10;IqScz0mXjr1p1yFKXiDQCkqjOhjgpK+anU3pwp8pij4BS2q59v8AVCCOPXU4gVZYYJmqKSIDy0sM&#10;Bo4TTvMIaWpidv8APysUDyQmwKECx1D37qppTPT5JL5IVnp2ystTj2aqZJYGhhneAEx0rRPZZJG1&#10;NbWdI4Qcke9AU631Er5ErfuI42pqg1kNPLBLWQv4aOeSQRVGtKb9xAPWGlUKEOpTf3vqrDUtOoeV&#10;lEYMiRl8mGp6eChl0z4TLSiZaaPVkFURIVcIYjHHGzRkhzZvfsefVArDiK/4OmM/5LPW0kOTeiC0&#10;01NUzUiqaypraZTUfa2VPHHHEUKLFEy6Iz6tZe3v1BxI62gp50r5dJ9cgskMf3Fw1bTkVsMtM9N9&#10;uVj1pLV0Q0s3jdzGjBgjAoAoK+7aa9XNKZ6T1QMlV1einfRPNAlfTtFUU0UyUwj/AGoK2KcKBKro&#10;PG0ikuJCSxsPdqKBXphwSc9JankiDNEkFcMNM9PPTUs1KKMUb08xbILVtONTs5Cx+RWsxOoD0j34&#10;/Lj0zRRjy6bZqqilkqlCRQRvTGtp6aGGOXwTITUtVTPOSzGSX+yTqcab8e7BSfn146aYPUCmIFN9&#10;vGCkksjVMeTno4JsUtRPpnnMs8gDvFJC3is49D8gAg3sENc8OqVHQqbepVgngkeSWmrKucPTKmNW&#10;JXrJUXyfcPMwRoomeSRphyHACjSvsa8p2ytcqzcR/lPRVuTaELfZ/k6FrCURjWu/hs+QcQVRMsFc&#10;szZONYZ/JLQTrDGjyyMC2mSFPHddRdrE+8k+WrdlUKuaH/KMY6jzcrlCprx6XNBSw0EsdLT1dRWU&#10;dTSmokh/yaqqGNVPpkrNE4Kxypys5jdgfGHkF21e8iOXLYRQqQcEV8q/b9vrTyHUTbzdB5CfTpK7&#10;lUTRTwytTL4Kp5WytIlPU48QTqI/JVRzhTqSNA37PFrD8ke5W2uFQA2P8n516Bd7PVdI8ugqzc8N&#10;LLUZCn+5rIko4UpMlEmuaqqZoWqKGopKFUKxySLqbxksD4/VbV7F0BYoQ1eHGuTg0p5cOP5dBW8I&#10;U6lFekblFaUUT1Ehx1O9FTVtW1UZVSaricujw0gJSAiZNcjCy6BpsQTZeigYNRw4/wAqj7fy6JZq&#10;uAeAGegl3Dk6yaOaKopqGYwmsyUceZanfD5CrleOWKloZk03eP1SJCzLE9wvAufbmg8SKDuOcivy&#10;PnT9h6K7qR2UoEDGlQG+Fj5U8qg58h5VHEITOYaRJMZX1OOp6SSrNXUmmyKVFbSQUMLh5f3IiqIX&#10;l0ssNTIISunwXYXa9FHdpABqakHAx58KE+TYIpT0CWa1YlJGABIJ0mrKADXOaetATprQL/SY6hWn&#10;gqMzVQbfpUmihp8PFTx/d0S1TgCfI1GRjtURVUYQeSnkj1lh6fUxskZgeNKHhSpHAedAQQKEg/5T&#10;0qCDT9Uwj4DTwoGxkn4qgilMHAwDjp4xOPq66TE5OppKX7tHyrSmKgapOQeSjMcNL5pV0wTozBpo&#10;ncO2ghgb2LLkhgSK5b0NcYHlQ14g5x59GMEEk6RzzAa81Kj1xTOQaEV+eOFehBxO3jBS4umppJq3&#10;Xi3xtQkdNT46vVK8CtiinoFUFmaNdWgGMp9WuW9taCDpBJxQ0ABoe6lPnQmmCOPRhbRqiLp9Ken8&#10;qCn8vsFKdCHjNswrIk0GGlhqKRoVxoLf5ElI4YSiopnBRCzeY+cKdLWsBcWUaY1OBw4A8AKHiPL8&#10;WelPheQXh0vIdsRwHHzUKVFGsFXQU8CrUU9fJRTVjF5JvIgDhJNKM6A/tgfWxA938T0BHADgc8eN&#10;P2+nWzbKO/h1NJ1iuXGQSSF6yWGChnlQSgRTBViNXMR5dcmqZ/ICnCKF5sfBVK4Hnj14+p45ya/l&#10;nqqdpJX16bp6yGrqcm8cggw0dRkqd4psolCISdLPBJNKrCkNRKj6JJU0MWZbqt7qggVWC+pyTQD/&#10;ADVPr1Qyo5LH4emafJ+WVxR0x+3aaaoGHmPlknxz04jmi+6BPmgsgY08TB1YuwuCB7XLF/EPsr5i&#10;mePEV/CM8T59InuQ7UjII9OmY1cKzUFQmRrcquGMVRGEyOipgpTKY4Wa6rFI0JWFCh/d8YYHgafb&#10;oWM6QMhT/F5evDywK8adVRqkMTq0/wCCv+T9vSPr8+jw5OtbI66Ko+2r6uCLGUiZKBIakxyxLkku&#10;FEzySrJqViwK6gtx7bLiOrVqKVrQVGf4vXiD+zr0ojeNmBJFKmmft/lx/wBRKfqcwIGfIUktHLjT&#10;X1MEdBUwxy1k8k7I0aGqh9MbJKJYAthHwbXufdvEK9wIGTjFTWh4588DgMdIzAKa1IK5BrxNafPB&#10;4+XGg8um+WRjUUlO2PpZqWKnrmqvuGhWrjrMa3kidpKsWWNIWki0XtISxQHV70Hp2nhw8gag+dcY&#10;/YfLrUliPEXSqkUJNeNRwP2AFq/yx1//09r6rzMShx5CTdfG7yxlWB4Lxljb/XF/9h7Pooy2QOim&#10;SQ/F0ytk/IxeIhgLqJZGJVn/AKIALH/X+n9PaoCgp0XSVYmvUf7nhCzIwAZroDd1Xh0ZvyQRe2n3&#10;4qR0zo9OoslYy8lmADMQzBTaxuCzWBAA96IqKHqyrTJ6gS1xdidIMlwjaQRdf7PP0vxx7bKUz06n&#10;xdQDk1IfR5bCb/NcHUo4YKAOP969syN+Hp09N89bYqRKVaxAI9cgDNqtMoHIAFrAe2etCvl00vXS&#10;aikbrET+5HZdUhLn6eldP44A0/0IIt790oTX+LqFU5ANGiNGrr5iJGOkxyN9FDBhdWDcWsB7bNK4&#10;6dpivXPDbayW6a+OkxsYVZLR1tSoPhp6QvpJHFr2/TpI5/H59qIoNeX+HotuZgp0xipPRx9m7Kxm&#10;2aSJaeFDII1SWqcDyzMFAdiTxckC5B9raRqNKjphIgO5sk+Z6VmRqxFGTZlPIUBRza1gSPx/j73B&#10;HU16tK+hSekEoqqiUSSBynmOssLL4yb+lW4v7NP00AC9FXexqeHUxaE1LaVV0iDkOzKF+nqY2Htq&#10;pWo6dEeugHDqdWiWONaeBW1uVjMmkeMEixJYc2/1vdE01JPV3VlGmvl0xU+HljWQqxqJvozlSqLc&#10;3Osn+z/vPtQ8qmgHDpOttpyeJ6mU+PXHB6iWRdTEMC/6Fv6ikcZA+v49ttJr7R06kAi7jjoPdx1d&#10;bNVRNRo0oaVldxTv40i+hGj86ieH/wBh7NrSONFOvy8uiq8eVnBTz6lY+mjxUfmqJxNMPWfIbFTI&#10;AzsQ39kGxUajwT7pIfEbSB05CogGpzU9SjnI3c2kjdgwNo1UyBAP7QPpFvwRz/j+fbZthTh06LpG&#10;4HpLZbdq11X/AAXGHzTk+TVCgcKh4aygfW/6bEn/AB9rYLERxePJ5Y6STXwlcQQ9LLFYqLGrDLLK&#10;xqJbSGyBPSy8LIxA0j/ff6yCWcSEqvAdLreBYgC/HpK7wydfJrjpFmaP0wJHERp1HmRkCgj6cAkc&#10;H+ntVYQwk1fpLfSPwToF/wCG1FDHLXz3WNqqonZJBGDFH/YqmLnSXvb6ym30tz7EwmiceGvREYiq&#10;65OHHqJVZKryjSUGKkjoqmlaGnjn0fcvJIw1u0srraOMkh2KcWP19+8OODuk6Z8Vrk6IcU6Efb22&#10;sdiaGBqxIarMGoE9Q8zliksqgHQG4VSbjj6fS/soubyWViqYTy6N7WxijjBkHf59Tc9iqaRUqawE&#10;+KVH8RmRaaEEarrp/BHBu3AP+HultK4OhM1PTtzDGo8RjToCs0+592TRU206kUtJHUTwTZKJXk8U&#10;iOVaCMrdA3+puD/W/sRRC0tULTipPl0HLhby9YJaYA4npi7m+RPTfwz6+bcPZu5NtYfKS4yaooqT&#10;I5OCTJZuujh808dBjE/yiVi51OIUJ5/p7LDA+5zeLIdMQP2Y86eteHRjJcw7Nb6aapCP5/M+XWvR&#10;sfbfcH83Pf3aW+uyt1btwvS+DGZxexdq4GOr23hstR+ZpqCpq6GoC+dnQB/O1QCtgoIHBHdhtu32&#10;Ft9ZfavCcgRrXB+dM1/nQ/s6AEst/vszxW7FStSz8fyB8h5eh6sb+LvWW2OiuvRsPBYt0zO08fWU&#10;2mcqWWJZ2EGisVEUM4JBsbhr+tvr7Mtwk8WNI4sRDgP9Q/1f4Tnl62SyjkV+5/X1xT/V+XRSvk18&#10;gd07H7Z25SViP/d+Gelqao/dyU0lOkkesSyTRh/IQVkEbSWXg8/gGm32cBtwQOP+bouvLlxJrY0z&#10;0KO04aLsSHa+cAefwVmS3TDIZVqp6SYr/kvimUBikgZ1S/Afgk2uXNZt9SYz00vhXZ1DNOjV4DAL&#10;TLVZ3CTT1FBXM2uIXiMywRG8PkQHRZ00qT9QOfqPYfuXVzokx0/HAyKXh6GiKt/ydvvSlMsuLoKq&#10;SkqZY5Q01wIVS3IRgHAIIJ/HtOkeQYhU1P8Ag6MldtAD+g6L12tsqjrgs1HRu4yQbz1LPGIKRZSZ&#10;aeNopQxQOAytKTcEg8exLZXTlNEhpTot3AEjtFei6ZTY+4MbQR4zITUCUcU7TRxyDz/bxmAgSu8D&#10;KdDkaVUh2JB9JAv7WJIlc9JBGREFJpXpBZjYmCpNyUzVxrUBw2PWWSWMzjEvMGmeWk1qZDGXZATM&#10;um5sASD7MIZ28PH5dJZo9Byeg+fa8Ukuda+mcxrUvUVEcCUVI0amSjamhhQN6VQOXIQX1AgH3qQK&#10;4q3E9FLaqmnRMvkThocFjqXMUrVCZDJJLTTOVMayfburh8RCtkT0t42INrOLkk+w/fIIycn/AFen&#10;RzYjUmesHxE7ZqsL2xgohLS0kGaFOrYipaZEpVhk+3ZEkcBAZSJf27WPABPtmzIlkZXxqGB5inRo&#10;ECOM9o4n1r1fDuFoqTD5iumxzNTGm+7ponERlq3qUUpStESDHFGxs/1HBt9PaRVpPpHr1SSlCaV6&#10;EH44b0iTO00UkjU7GGnpDIAwpK+YyeR5IJ2UKtPGDa1tV+T7T73aia1KoKkdLNncLcB60HVmVDV0&#10;mUW6SeaFYJESygMzEFPraxNvoOOP9f3F0sbwGh9epARlfHHHQU7mxEsH36fbrPDKspjssQBkUaQs&#10;bEavJcmwAsACfZ9YyhypHl0S3kJUmnDohXY9Q75Fsc0YpKRalrZDyNTPRVk8LPKKzygo4S7OgFg2&#10;pif0+5L25F8MP0CbtjrYAdBHNj8Xi6A0rx4+pXIpBJOiRhUqlMtrQJIRaWUaS8gJIB4/Ps2Riz48&#10;uk0arTPn0G2S60xRH8WxiIlZRVNT4xWSpNQ1y1BLtHVRWIkNJqskf11C4+t/b3iqpo3VXtFK6x0i&#10;andH926ykxU1L/DaWanSlREZPDLTCW89W8UtjAapiAikn9X04HtQsAkGrj/k6T1K46ND0Fv2iq4A&#10;tVHWUNRTNO7xallq1pqWQLT0AgFw0b3/AFDkXBtb2VbraF0ovRjZPEo7j1ZDtTN0WWxeiKRmE8aF&#10;44TpkYtFyWmUMA7ggB7AXuPcZ7jatbzaiOhrZmOWIKGrXpf7d6E2pnnbN7owtNlXZZBBSZHW1Nj3&#10;Dl42iiNwZCpszutrcC1vYcvOZ7q3/QtWK08x59KYeTdvvG+ovVDniAfLoZMD1ns7Ct5MficXSEqI&#10;1SlgiUhAb6PKoHpJH0+t/r7ILnfL64FJHJ+09CO15f2u0zDGo/LqHu2TLbepaiq2/QxSeGJpXpXA&#10;j8iINV0f8n/D/Ye9WYS7cLOfPp2+kuLZa24DADh9nRaK7e+F3ZDLiM9Sw4+trZftp6WsEUkWmYBS&#10;0bOACzFgbEAD6f4Ad2dlPZMJrbIGcdBeXcbS+/xe7XJ9eq6PlL8dNhz4nPbj2pjqaj3YaSWSmFKk&#10;VGlZLTxtooW8ZBdHNiEKm5IJ/HuTdh3Oe5AWcZ9fPqOeaOX9vtAbmzPrgefVAOR6C743RvBmqoKm&#10;Ha2L3LSw08VVIr46loZQrzZGOn0qGSU6tYaeM24Kk+zhrO6a48QP2VwK4p6gdBi3uljg8JAQ/rnP&#10;y/Lj0Z47+3B/FKDa6Yp6qLbOMhGVjwsbikhnxbL4pGfQ0QhlAEkhj1aUuv1vczmUspHHhXpo3B/s&#10;zxHr/q9ejVUvb2Zjw1BWVFPAmOp0atjieF5ZYqcw6Z62YEJopSQB4tIWxDSAngEjbfEXJH+r/V/q&#10;+Zqt4yxgnh0TfcHem4svn8hHbKx4QCR55oHnnoMkkYNZLDLJACFjEQ0Ra0YpL6QNNj7Xx2MQXhn1&#10;6L5Nxk1/FQfLo93V3fe36fYz5T7+GGkongmqfvQ0xnkFGC9LMVszMreg6SqgjUt7n2RX20vO2pRx&#10;6Prfc41jBBqf59Gz2V3bgN4bZhq4keeqoKYyV4MawimidSwmT7kASLOBw1vSvN7mwDVxsktvNU4r&#10;0IbXeoZoqNkjpG9tdvUWB2ZUHywpUR0VfVMMWjVLUUXg/blkjZVZzcgIl+SCygge1u2bYzXFTmnT&#10;V9uSLblUFCR1Wn1V2hmMxVvWv5IJHz7x0TQzwun8MacItDJM3E/I0SBgCJGN/p7GPgdh/wAHQUW4&#10;Zm1E4/y9WcYmppJaWkqVWCKCUrLXVysZpac08eueGh8mpX0EjXIq3+oUcWAbuBR2A6P4nUoD0vhW&#10;Q1YjkaSBBKYJBUwKrxPTwel2MicantZ1bTfT+T7LDGwJHp08xB7h0vqSOfKUUlXHO8Yp4oo1jESs&#10;pgBF5md7nSdSkQoALklm9pGcRvoPn0oSMywlweHSQbcVbjKqqJkcuHWnpIIg0JaqK6qeGOlYuZFK&#10;EnWSf6Ja/szW3SaMCnRO9x4LE+Z6Mv1R95ko46io11cdTTRz65VWNiVXVDCgIBAFgp/xv+Ln2EN7&#10;8GKqp69DDZNckdW8+je4WmNFjhJceV4bAgDS0jDUSzEfS97n/kQjq6OqX7OhzaoFjr59Bxu+KOek&#10;q1BkKPEyHxBDaSNRK4CqLeqwA/1v8fayzNCvSWcVjIPp0XfM1WI2/jw3qWpqqlo4GpCkpM9SPJI8&#10;ymxYJ+qXTcgA259imESSt8h0QTGOIAefQgbYq4sft2Vr+YywvLHNPARHK88Ws+OJ+RYHgNyQGP59&#10;lt0niXIr/q8+ja1YR2+odU2/PDtwbXz2KSSvpKRoaoUUgqquoSlmkrJFjpmSOluyS1ErRpTy/wBl&#10;Q+rhT7Gu1xRrAD5Hj0Edzux42gcT0OXx03PV5vrGnrpEqfvftJIKqPJeDyz+rXCNAUJ5LhXBI/Sw&#10;vYvb2m3W2Mc60/Lo329qwgMeHVbXZmdrdxfMDYcW24ETIYjKU1cVyMiTwUdNQVEtLnchFR8iIGQf&#10;k+lSwsNIIbKJ4qAen+r+fRrGqeOdJ8h0aXqTsGtO/wDtCgrs2Mgks08ZeenEkctTIgarijKC6BIx&#10;ZEudAOkc+3oLdQCB6jpYVVKs3RGP5g/UmH3N1vvqso6aHF/xDbOcmpsnHTxy0VdNjqSStnjrI5AP&#10;GxsYUZASC7Ecge3t4Uz7HPbhfwn+Wel/LhSLdI3U8T/l603ZoTR1tbTSOyvDN9sRJH9WSY6rACx+&#10;nJPB/wB7xxdDq0kUoT1kpaTAxhgcdoGK9SHMoDD1MS0YYxgTRkX1FUFrkAgAi4Fzb3UPqxTqQNk3&#10;S4jZbYk6WIrTuFK+Xr9mOlfR14lj8M7XDsypHqa4QKAyyWB0oBb02+v0HtIy6Wz1kBtu6rPbi2uD&#10;XVgLVuAAqGwaIBTtI+L4Qc9LbZ+SkoMlJHV1a3ZacRxtIZmkmjYh4ii/VGQKhUsLCw4Jt7Ltzt/E&#10;VWUZqakf5fzr1F/uZtUxSO6YBnGHNamvzIHmPspgEdGx2jkqVKh55LtCNB8dNKx1sLmOnjjazhFe&#10;/le/0sL/AE9hqdKDT59Q/br4ZJcU/wBXDodcHVpV4qjWVFWZpHikrKM+VMnWVExkWokggt5ALNIs&#10;bWIUgW49lMwIavp5Hy/1cPy6NI2BUDzP8/t/w/n0K+Kq62KspRSR0iVkJrXdRSilaZaGEClipZVX&#10;XpJZdKhCzODz7KpUjKnVwxTPRrC7Agj4hU8KcBjPpXHQlY3JSwSyUrVDg+OhNeGlRYPJXSKKjF1C&#10;yabyNJYCRiQULXu4t7LZVDdwyDw/Lz+zoziko1PQCv5+X5+f+fpf5KnpoKWpJxtRSUlO6t/DXlNR&#10;g0kmULDC/wB4PJGkjEs5jFoyRZCQPadc0yCfX8X+Af6v2Ba5CrQrQYx+H+fTRLHDDl6V5qnG0EIq&#10;CtLixTw160T1MIhkpGOOBIjlN1M7KjCTQNLEhvbqgaCACfn6/wCz8umezWDUA14Y/wAn+H1p0na2&#10;GrjDpUR0qulTI9BElVUVldW0/KJkCqRpIyMnjRWd+E4Ib2pQA0IqcZ8qfLpMRQUIAyaeZPz/AMHS&#10;IykVJNLVS1CimyFPTj00kpWtmqCuujenoaYFVKzjVIGa9ib2BHtbHUdo+E/6uPSeQKSS/H9mfLA4&#10;Zpx6mba3DLiZ6OroVhqHeaKryYqq9YqCirwopq3VjmUSxrMHiMi8IRcXuPdZYQ4zT0GM0+3rUMgS&#10;hXPmc4B/Fjjnz6sc2NuNdzbNSpZ4qr7KoFRVY91V554yn8PrPG9ishlnUmKFCdKIq/Vj7ImTRIVP&#10;+r/UKfn0Yghkq3+r/VQ/l035b7altSUtRPPGUapjWqhip62NhNrJqAgNnjtbUbsAeU+vu4B8umiQ&#10;KgdC/wBX5JJIloabK1KGpjaWHFyuuSnRZ/3JY18I/XG3MMWrzFnYsgC+7IpDV6qaUz0/5emqa9mj&#10;qUpp0mqy1NJNA89V5ms1OKN6cKXqIVQiSMBdIJXWT7fU0NT1Q0PDouHZtNVVsU+ZpBV4uopqDJeY&#10;NRUtM1HJ6Yqd4qHT5g5iskxkmlsshIVXA9n23tGCAfPpLcBmUsPIf6v2jqr/ALNxdXtvI0lM1PUq&#10;8TeFYTPE80eJrIRkamaOGUCZVLMbvr9RDLYFSPYwgdXQsPMf4MdBC8TwiB5g8PTz6GfqmuSSqx9e&#10;pStaZYKF5JizQVcMES/d1s0qAOou6hFItoTSbkn2W3tNBHp/n6Ots7mD+fr69HVwuMDyRUyUi109&#10;PU0dORLHITPTU84cvTNZUXyaWBCAAEC44PshfA6FicOFcdLysoKSomq3koaKero2nqRL9nplhkqL&#10;xSRVjy2vJBLq1CMsGXhSAPbatTz6swrwWh6bJaGoOOeaeaJgwrvt6mjQippKmlCpU4+APqEcg9Ug&#10;YIFVDa5JuLFqnPVwgAoekpTbWpcpk54aWroJKytviphUQLXUFbXpQGSpgrZI1kMVMl1YhZFDSKXB&#10;Bv7uJKcOlMRUZJrX/Uf8nRc+3urWfGLBTU8UlHUJJjlpKZfupVhWN6fITpDXlVKzKPJGv3F7epQw&#10;ABWQSohLH7fz6OYY4Z4THj0pjPrxxw+fVGm8NpHbO7KqWCnSnjarappxLGwitKSynzSKNSqRouQL&#10;cXHsURTrLEAfLB6hHctt+j3BmUUUmox5Enz4GnDo4nRHYS4CShNNrx6BjPWRmeleEvFolFXBNONS&#10;GdVCAnmwZV5b23HpEnd0zd1VRpFK8fn8+jYd8VGL3/13W1eOpZkyOBp6eSjnY6JZJgTJUUFOti05&#10;jhZ2HkPqUJb1N7Vu6inSTRVK8elz/LU+SI6Y3w+29wyE7fr3WComqTNHDjnjGh62uRrskBicurEv&#10;YMVX6i5dd2guqMnEdKrOZVVrUnDcPlTrYY3D8i9m/wAEhqcXX0v3U9HKML9pXwSaWk9QEz1YVg8S&#10;kaA4UtwdQ1H2XS7eqCg49Xt9vcTdx7egD6X7ZTuXuA9f1E8tZjoqibItV10JmkkqqOQU6CoQhCg8&#10;weIuJJEDAWLXPv1rtgaZRJkHo3v5EtbFjHhgOrf8ZtvD09PFSClUGiSKGZKpY52WpD6WJmVAAga5&#10;FmHHAAsfYiG2Wp7QOokuNyuvFLFjQ9Bj2n1di8hicgrUqvWPNJJRwuFnj+4gvPSzpAgICarsdP1b&#10;n8EFqfa4VXUuD5dG+z75cxzgEnTjqqfJdV5TJbpocXjqTVjzV1lKkAoBJGK+CUT1FMtgRHEslmDE&#10;EseUIufZaPEHYMkdSzDvMK2viMehz298TgaXyVNJoNR5KuXXLDFDKsh80cKxMGR6eMk+l21f19++&#10;juZu4GnRLNzZCjaVPQa9h/EysxkS1VHQ4io81dS5B6+YmnMhRgrQJNGygRLGbGz8tpsp9uQxXELU&#10;YVHS2y5mtpyS/RBt9bcqaSrkx0m30qHr2dcbG1WYVospi6l6SrmZCBJLHIHWR5WJLoVbkkAm6Eih&#10;6F9pPDPFUU/4r/i+k49XLQw0uHx9PAtVPVU33WOpKeN4Ja40t4ovJGxeOOX1sfO6GPQrBQpPtUpB&#10;IJ4dWk8NMmgHSlh6X7O3aXqmxmSalnhilqaypjop44ZayIRLWUUo1ySlFsir49AZS4cJYnRahxn5&#10;dFk+4WkZ0M4Hl5f6j/qz0CO9ukNybSzUi5J6YTuAtYzQw5FaSTGoJIppI5TrheaE6ZI4tUes6gVA&#10;97BrkinReZoHyjhq+f2eefUYxivSmpOiMzkJMdJQpjY6PIRU5qFlNRPHUCokEiZR54FZYotQYRaw&#10;NRsoAFz7sZkHDpmW4hQ1FM/nX/N0MOyegqWu3MtPuGNmSkraOd5KmWKsdqLFKJ6SnpHiCuhmZyfH&#10;y3pCn209yeCCnTDzxOuvTX7f8nRlu5uyerfjf1puHOZmeKky9NQrU42SnD01bVZZqFkx8rwaHWIV&#10;ir/qf62AJB9tREFwrZ+XRLdTNGv1DHHkPn1p4d3dy5ft7s3P7tGuggy+Qn8NBCzBESR7LIhFlGo6&#10;SQD9eWvz7NCiqlBmn8ug+80lxMZXwT5enSe27gJGqPLWIzU808bvPVswSN2GrTOiesqQHs40gmwu&#10;PqGHIA6PLGyYnU+EPmf8tM/nwPDofsPiqavrsdQ0sqAtXRrKHibVTeBNdLHChX9qlcXVjHrkAOpt&#10;V/bDGgr0bSCNBpjNM/sz5egI9Kn1x0eTrDDpiMcuTlx7PQr91ltLwzKFppJlgSip1qV1CGokmMqw&#10;3LlAzW49pXJLZ6TwqRkjFSfPFTT9h9PPpq7Z3LSTTjb2Nr56KpqzqrJ4gFelEUpiRZcYVkC8KUck&#10;gFLMADyWQNAJOekl+4qIlND5n/Vw6TPWmzS9TUSVQaLK0k/lmku7yTAyrNTNJWOD5bSuhWEcSKOR&#10;p96kegz+zqtnba8H4v8AJ5fbno+u19tJj8ZC1YI4IqmZYJizeSs81JpnylXUwxgun7hjS8R+hWwA&#10;B9lRJZ6n16OwmlKfs/1fb0MH2tZU100cKUtbmpxDWmnEolgkpIYxCKjHPDGdDzReNtHpYSC54ufY&#10;l2LYbrerhLaAYP8Anqf5dEW6b3Z7XC01weHThuvBTbX27kmqp42yU1OPLT6o40pBUU5iqqSsfH3J&#10;eRmiJQCMpywa6sfeSmzcrW3L1gI1zI3xHrHXmXmiffbsnhGOA8/z6ALb1ejv9rBNHJIk0NHTyinj&#10;p5I40pzU1tTWx06tIv3AZY6dZWLM3qDW/SaooBx/qx/qx59BpDU9Gp65FADStSwZAmmVsdjcfTRw&#10;VkEBUBmepqRGWnjTlvHZis0YRWAsA+VNa/6v9X+Dh1Z6E0PRyNvRSwVCN9rUrFTWpnq5vtC1RMFW&#10;JUFJEdQV4mMDGQHQQDf0sfdqAg16QT0HDpdUWS+5OmOGSJoklp6p5ZwNFRRJJ4vtKiYWDyRlb+rS&#10;VB5sONBQOHSRYu7V5dcTXijpDDkqmlfzQAVYKv8AvUsQ1oy1SXUvHeKNAo+nJBt7tSvDpxowVp0B&#10;u8MgvmcSmjkhkpqahmErF5af7f8AyiPyeNRqZyGRp1XSgLK359vrgU6TMmnoF6urdK5KalxiUrUL&#10;w1/jSpBSlbxuZ6tqeMEM9wS7IrFlW4WwJ9qTwPTPn/q/zf6v5AYNoZYxU1DWSxQ1UU1Sao0saIJP&#10;4dSRjy01Sxj8YaWRWchv0gH6D6opBVqdLY6ECvRkNsVlRHlKCthn1QyVtOKKpZQ8kqLHrk87ry6p&#10;EToIvY61JHpUE14muIilevTxLxGT0bvefY0SbUyrGtELLQOyVMqeSniWOLxtDeNSGKXvpUkkrb6n&#10;2SW1gDMDSnSi4kWW0MXyHWs5v/Nyv2h2DJUVMbQxTVk1XNNVJDQqKR9ENPCUF00QeVFa2oi3F9Xs&#10;W2pIQg+XHohtoVC0T1PSy2ZmqJKnCzY6SCIGv864yWqUz1hp2SKosgHojpgQyQt6mVytxq9sXWkk&#10;af8AV/xXRtFEdLHqzvr7tWql2wihVrtCVkNLPPEIY5mibxOIKKNDLJEFCgLIgBVWJY6fZnZ26lA7&#10;efWr1ishX1A/wdBZvvMefISVMlbUpVSOsMcoaOqgFQkX3ULQxxiRJCobxQyeNWUhV/s2Alt0UIB0&#10;E0iKzOT59BPl6amykBmqKKSpqaWm8yVmQLBPvq+X7WSlqIZv2BDoUxqJL+hiQAQG9uynpbGlcnov&#10;W68WuNeetoxkpKLXUmulXErj68lmSilosfQ1QBaP0HwvEiiyq0gJ+pcRoav+Dj+X+xw49PUUnV0X&#10;XfNHRzSVNBJHNSSY6eoix7Vqw5Osnkem8dPPlqeOzxsf3SsojVWWNVbTcXK75Vp+fnk/n9nr1auk&#10;V6l9aV0sOdpMvV0aaqiSnp6uabREtHkqO1FUUjLGlo/NKzeJgAFCa73t7LCilCSKV/w8OHzz+Q6e&#10;hAL6CKj/AD5/wU62gf5ZHZUdVtw7XbJRV4pph9vVKWjE+Nj1RUExjcC7yaS0rD+1YXsB7jTmuyAc&#10;OOH+o9Hu0zrbbiYKUqB1cHlZkrMZU01QgCSxMqkhSUDAq5JP0t/xHsEJHpZX+fQ1vQZLdsYAPVBH&#10;cW+K7ZO+d10G3c1V4zJRVVSkePWWQwzVBqvJHUCKVhGyWdI2LWVWUh/SBaVtp26HcrRdY8uoplvE&#10;YNGhoyk9C78bvmpn8ZOm3+zaGWoU1KRJuLGI8VLoaUx0/wBzRNGhNtLI1SiLESLgnk+yjfeUjFWS&#10;D9nRvsm43UY0t3LTq5rZXYGLz9DBXY2vhrKeaNZVKv6wpXm6Hn62uSf9v9fcbzwtC5jkHDqQLW8S&#10;VAF/PoSaitjqoLPYF1Cj9PJvf6/Xg39toNPDy6XuFkX7ei89hw12LnTJ0SEpT+uYxgXMZ4aT0/Uq&#10;Dcj/AB9ibaWjlBjl8+gXvCTW8njL13gd9xVMKeR9HpBAtcqL20urfn8e37zbNPAV6dtd0VkGehGo&#10;c35xwxkjJAJYBxc8aV/w/wCReyKa10GgGeju2uhL8PHqdLUch4tKsQQQNNrX+lrH/be0ZjIyelxk&#10;NOov8QAb9ahwQLXKmQfgfTjnjke9UHToNRXrr78WNvqoHHq188m54BA/Bv8A7D3rSOt9djIKTf0h&#10;jzoUkMR+OALW/wBj9f8Ab+90HXuuX3y3vdRpta+k34A5NrXvxb/fD1B17rv7+zA6tJYk8kHix9K/&#10;j3rT17r33xHJZOAbX0g/61l5/wAfftI691zFf+QRa/JBF7W5sLEm3++t79pHXuuf8QsCFZbMSbqt&#10;jf8AA02/4j/Y+90HXuvCvU8XuQNQW4jK3+t2INz79Qde65jIcgXJ+h4AJHH00i3+3t71p691y+/A&#10;uBydQ4JAHH0A/wB49+0jr3XL78/VTZix1EkFQL8/7f37T17rIK+/1e/DEgi9lP5t71p6912K0La7&#10;r/qfopZP9SG/oD+b+96evddrW/TkH8ahYAkm1k1fUfX37T17rn97yQLjSTfSqnn6WFr8+/aevdeF&#10;ap/Q6i9rfpb8cgkcX45v79p691y++/RZhx+bWA45HH9fpz79p691396bNc25BC2uP6XsPr/xH19+&#10;09e65/fgAKWAN7g8G9/oLn/fD37T17r336gi/wBAbg/Ug/Xkj6/7171pPXuujWqBquoAJJJJP1/s&#10;m3venr3XFsgoayleTe2pQCAOSpsb/wBLAX/rx79Qde66+/AJAv8A6xt9BzzYG3+x9+oOvdcGrR+b&#10;AD+yLN/jew/H+Pv1B17ro16r/S45P1tYcjkge90HXuuvvhYj835AZW1ccC/09+oOvdczXEEW02J1&#10;epgWA+ltI9+oOvdcBXg/1NgRZBf/AFx9B79Qde65DIA2AIsSbBfGQSPwSvIv+b+9aR17rktf6rau&#10;eWI9NiB9QptyP8be/aR17rmK5LagxB/s6VuBf6j6W/3n37T17rn9/dQQwsPV9NR9X1vb/be/aevd&#10;clrLH+0TY8AA8EX49+09e6y/eg+kt6lAvf8ACk/Vr/19+09e67FagvYiynUDxe/0v/xv37T17rv7&#10;wC63Yn+gAP6ufz/xPv2nr3Xf3gI0kre5Fgbcj8AD/D/ff09p69141alubjT9R9G+n59+09e65CrA&#10;Nv0g/QWUkkC/9CfftPXuvfdfgnTYfpuCLXuTcD/Ye/aevdd/dj63J/ra59NuL+/aevddGrXjk3+t&#10;r2Gn6WJb/invVD17rA1aDzqX8k6SLWA/2rg/4296691EkrQT+u1r2Ygkafx/xr2wyEZHWqdNdVXx&#10;i5e19PCnSdJH6RcAg29sOPPqjEhajpL5DJRopdiAALA2Cq7uOUsQLkjn/W9oZ2AGemGNTU+fSHym&#10;ZijuNSLpDsAbavEDdW9P9P8AH8f4+w7fXqIKHHTZ1D7OkLksxHJqUMJD42KPdVZDN6ygB+osCVub&#10;/X2FLzcVZcDqrGuT0gK7KG7mNSAipqMxKB9ahiGVbn6HVcD8ewTfX5BIHl1sCvSeqqmS0khllkiK&#10;MhWUpGGaNrtURFBxcXVbnn+l7ew1cXcrE1OPn0sSMAV8+mxba2lY31RRpI4sxOt/KqKLDUVX0vot&#10;Y8n6+y80J1Hp5T5dSFjUtrWMR6LllYK0ZAGq8SJyFUg2H5BsPegATUY6v080KxepCkDs4VS0QCiO&#10;7AIbC4HBK8XsAL+za0KhqHrzcOn14/IwILprRoG0uF9CkkBkCi30/rxz/X2f6VNKeWOmenCitp8g&#10;DKp0BdP6hHB6g50/kjllH/E+zSyH4j59Vf4T0qKSyiK7yHVpdndoyos3oIZRyeAeP62PsV2rKlCe&#10;kTCrdCDjKwKdMZ13HmCEiyG49Fzx+Ln/AG/59ii2uUHbXHXlBr0oYp1Knm1wukKbaNXIBa3JP1/p&#10;b2YrKlNXHpRGoPcfLqfBUgGw8cltTqNShn/sEAn+zx9Pr7d+oX/UelAIrnp5pqldKDUGW5uRypJF&#10;1YCwPH05A9qEuFIz04tOI6kfcIL3kVrE8Lp+v1Fj/vfvzyo3Dq3XBJgfqjG36dQ/LG1uf+I/Htou&#10;PLrXUmKQKSdPJJ+lgdKjkXI5/wBt7b631xnmA4VlUkAAfqtcg/n8f7zf2xNw68esCyH82Gn1E6lA&#10;49JKlb/15Fvafhw611xknXgWUEgcWBJP1UAWH0/1/wDYe9hlBz17qA88aqSQUH6bsoOsn9Si/wBf&#10;bRkUdNMO7pqkmiQi5uTIfSF5KgfW3149pXuY4jqJ6a0CtRg9Q5K3SFN1TVIVvdRf+oAA+o/w/wBj&#10;z7YfcYlFNXXgHrk9YpMmsNJJKPHbSz6gl+FHqKC31/2H193hvkkwM9WofLqp/wCd/eKbJ2Du7LCp&#10;qqWspcVWtTGDxs0LR0jVEVQ1hYqeEurcNptbn2ZWMQu7lVPkf8nQT3u5K0Tz+XHrSt3zlV3Nl5Nw&#10;1SZCOsqVjqEmCxSiWp+6eSeHJqQHUEsY6XT6yP3PqxAl3boxBCIwOFOi+FCDVhxr/qH+XoJKiWGe&#10;paqpaqppJUbyyDIDTPkjEzihpJFVPGQ3qQrKVCKFc/QH2tYgklfIdLgKUUj06Ya+GkFPFRTzj7h8&#10;njfIKN45IlpDSGUGmrWJ1XkdTKmpVULYD1H3SQgrk/6qfYP9X7AoioGwKf8AF9BfXz0/71NS+N6G&#10;KaZ6NDKXdKiBCtTVfduv+aSxWxsCxDC9r+y9qasdGKDAJ49JsiXW6Qyszs8CtA3jaSlFQzeeKRip&#10;1OWs6vc8Aj3Ttrjp7HWOScUsrLHNG0608ipJOzsIzTxGF5qJlGmQn1PdwOfpcn34tQ9bAB48Omyp&#10;nSSEmarFMFjgjqIajxrFEzya5HpRENUxfnW68g3Fhf34sDjy6cAAwOodXXeSCeONTAhqEkeoDCJ2&#10;RUIgSTUfVqJ9RdjpHIHI9063QdJhvJeezPKy3Muuo8UWRdG80kkZ5soFjGQCTchuB7bPDjXp5fC6&#10;gVWnyMlQk0ksccaIiMsQV7lyulR+bkO4+l7WNx722iuenl+XUUVMkUFmISQQzLqMel2hLgyJcKNX&#10;P6Rx9QR72WFKjI6tp/1f6h/q/mWuR9MbzsNccxLReGzmmqYWCqbgE2Xi4bk3Df190Zqj7f8AJ1fr&#10;BKU9IWEPUohVpAqlCAbgsWF/SBqBPBBt7YcYr17ppiSmDiSfWZATL5Y4w5F1sl1NrayV1kGw5a39&#10;Wunv9C/1evU0nxt5ATKz6gfSIR5FPEg4sNJJFlX6fjn3sGhqOmesolBAZFanijN0mZUSN08moSLq&#10;APB1Ejm/9PfqEivXuolTIXGiJXkBmLPI5Q6YQPT+tQCI1vfgXJ+ht711YafxV6gR/uSsy+LyK08j&#10;xmyLGrIRddKjQRfUqheP9a3v3Xs0xw66hkmViJJIymoeWR0RolDIfEkYA5DfpYfU35t791ocfXrP&#10;oUSQLHLDOUjUkrIrMpZAZYdDqLH6j82IYWFufdWINOFP29Z1LmEIWtULCboLBWcynxyQOeSG+gLW&#10;HBJH09+6p1jjCoolkZVDBXJdmkikCE2Ro0W6mJywOkcn8292Az3cOvdc11MkcyKqQTFG+48BLSSf&#10;VkTjnSStzwSfrxc+9mlO3r3U+CLgMUp3MsADLEwEdw5Y6xayuGHCcW/x93VdPWulpjyZKWpOuGJV&#10;hNR9ox107IqrC8+kLa2oBzpOo3P49qI/h6o3HpuyEcU4aeodoo5GhjRYUvJHFGukmQ2uyppGn/VX&#10;/wACfenTGrqy/D0m60GKfxyrEZYwxlkA/bMEa8MHAHqIJ1f059Jt7TP5dWHSbrNMscmuTTTRtE9M&#10;7KJGC/qfwo4HDN6lYn6n6e2T8QPp0rAoAPTqKachJFiJTySJIjVBH3DFgDJdlAu9v7NrfX22XDGh&#10;4der1gYSCKUqsyqkySXuksbEcK7IADZeLWFib8D34+FTr2Op4ASRZHWOQSwm6WWIMDwszFhpcC97&#10;hdVr/j3oeHXz61jqdFC/jDRLEY0MhkLXkaNSLyCUj/klR9Lf0Fh7tFWh6q/wHrMpiLKkaqZSJF1a&#10;S7IFUNTwsQLA/S4va/593VQvDqxpTu4dY2YFQWJkaoS8ZAswk1evREgHKt/YP1+tz7t146dOeHWM&#10;veYRur1LRhoWkqERdErgqsIiNtRvazE8cD3o0pnreKfLplmg0TyRhPLItQhcMUQQ25BlDD1alPB0&#10;mx/NvbL1rjh/LrxJ4dKjFySUkMkTyCZ4yAFWRhGkbyEmNEsxJkufUyt+b/4Xj+HptwStB1Droo2q&#10;mkliKQylZFgHElQiPrId3B0KSPVa3AJsSxPukgoa+vW0NV6lYinernj0qkTSPM0CLGHJBkCh7kAK&#10;n1YWNxwD7tCupuqSMAuehfoMfABL92CzQStTyyUUgjVJqZQ9SlQ6XOoqQNS8XIt+fZqAAOkLGq48&#10;/wDN0+1ba4aaQSsZZ0FNWwRJLKppaM8ioZASDos6Agm9+R9Pe+mBSueHVzH8ouLdNXU9h7V61ppK&#10;LflfTY6aLcZaGEY+npqmSrkx/wBzMCI5JY1aQKotIYyj+hD7Dt4QL0E+g6M9rdUvWaTIA6Rv82Sn&#10;3HtzO7OpNyVC5zdePjrny+8KeSrZaymqqxnwuMWKuQMI4fFOqI7u4KtrYnSxKGCtcuB8NBjoymWK&#10;a+7cLTHUT4F/PF9mJBsrddfVGVvsYMUjQSZKKoegQililjkYtCv27PCRChPEShCFb2Tblt6LGXjH&#10;29SBy3usdkwtJSQCcef/ABXV8u0+1sPvHGR5WirzUTVhaWSE1SVWVpvGAQ0BxgmUuJH0LFIUjJUX&#10;ZWBsDnQg0p1K1uFuI/FjzX/V5f5elXidxVFO8aB6pIWqVihmq4aaB7U0N5ElmoXk8up2aNoY3Aut&#10;wf1e2jGQdXn0o8PGenOWvFRTmOJHWOFqpGeUo8UUs1zLKJ2OhlDKEC3LCNhpubkValM8erKmcZ6f&#10;5mxlZRsKaOCsM1MiU0dPPaoxdXHoqMzNEagDVLCgS8hH+qA4493z1shgc9NGSeURxlGWWakFTU1l&#10;xSy+Bo7M+Rg8gCqJlEmlbgAsL3UWNl49bHHpNPSpSiXw0bpMXjq6OWdYat/NVw2tLNOVBjIC213K&#10;lFFiLEuGlM9W6SNfXUtTOKaGCnnqaxIZamdpKlnkjikappZ4JatY1g1anDkwvMqFEGmws1xyOrIF&#10;YEHrHgqbyQyyU1BFW1NTJPUTz02TP3VVHDN9xLMlJMHiauhViKWJvQ900lAG9+AqadUddJp085uQ&#10;x0dZBG1RBGuPnxjVEipK1aslMoqS6LzEXkKGWdWsCbA2J91ZdWPPrQXVx8ui8bqrcdRwQ1gpqqmj&#10;mr0lDss9VPjarGOFir44F1ssbN5EZCGtI4kJI+imK3Zz0jnkWMVI4+Xp0Ae8s9R4p6+GqoFo5MjU&#10;1T4yB6z7oT1r2yD08WRoLkxwxsPuWewLFYyLH2aRRBBU+XRTM+qo/wBWPs/P8+iibz3ppEMQqmoI&#10;YHpIKv8AiVNGaOoglhasOPyKqPJM08oAilL/ALZj9BVQ1lYiDZPRHd3PhnSpA8s/P/D/AJOgHiwu&#10;U3HV1TTYyggehimpKbHCGoyCUZlhdPvKh6klhUkt9zSJJ+0F1szqBYKRJHEPmfP16J47eW7kPaAf&#10;IcaV8+GCOI8vXpe4HrdqVcfOUaly1VQ0cjpXVizTwY5lNHNIZ6hZY4oZ5nkkRkleJLqGW36Us9+B&#10;UL8Ncfz6O4NmBoz4YjzyacK8KZPzI9ehXweAgoqWHGzS1OaShyKSwS0uLYU2KiyQCII/4gZoKj9y&#10;JJCkUpjPpKSKCR7Kp52kIcHTUdHdtbRwoIyNWk+S+v211fZWnpTh0qTRfd01PJTmnXStd/uVohJD&#10;jMfUR1KPQNTSSlXmYyLMI41DCD9tUBQXKXUQSP8AUcef+r59LCoIAWn28AM4yfP/AAY9OuOUx4at&#10;YUcD0DMXqYKqchqDMUSqrUVdMxQFJA48tRcJrf8AcYG5IsrmhBz/AKv9Q6bZKtUY+fkfT8/X50PU&#10;mlggzNRJKZKesqZWmoUolqJaSnndqLySZFnZCPAQrlYgTZHH0uLe+Hhiv+qnXgofzqT/AKq9QTTZ&#10;V4Ipqiipmp8k0dE1fVUtPNTrKKgxWempreRGqY4ylRfVHGgLC59uoVqM8OmmQ0Bpg+uPl+f2+nSc&#10;l8NBiYBWItAxeLL4ytohK1VXCTIaMzCj1CcRNBNJLGjguSuk6V4D9QTUcPT06TlQEAICjiDnNTn8&#10;gCenDIUcULSSVddS0WSpq+KCoo62k8rvijO3npZ62i1QkPK6SPJKqklXPAA9+FeA/wBR8/5dadVy&#10;xOa8D+ePPjj06iz+aauE5pqqTI1EFT/FYqaV8ZkaXFtQtDTy0lJ+3qEQkSnFUXdo7+pW1gDYoPs8&#10;um2XIrWvmOBp8vX0r0yY1Eolpi9SjV1HKDWLk8DSnHwQmgVMnFlJnRUhEg+0EQWIytKx1KFDH26a&#10;E0HD5H/J/qHTAXSO41p8sDArXhT+Zr9mGWpqvtoxkftKGpy+Ro6v7xZdFbhq2kVmoVoqaQ2djPUh&#10;S8li3l8eg6IwC5p/D5D9vVMAasVNa+lP+LpU+tPzT8kVQ32mOrPHTVUUcAqbhq+fFVOoRUtZVSEa&#10;51kimKmV/SAVK2sbXBqa8f8AL1rSTQMKHzpmnp9v2/n0xQ0RjxctDBPjqyWoqavBGWCsiahoXoal&#10;JIcTm5JF0TxqCfDMqgIHMdyRf3tuIJHz/wCK/wBWadMKihNIoxqRxwPkfWnkfSo6Q2VnaO9auHnh&#10;xdYk+OqGeKKajy9dj/VRUwSS8gEcaPpK288sYI5JvdQPM1PH55/1Z6TOKGpXtPHh3EcB+zhwz+0p&#10;irmNVMMfTy08kFQ89b4JaIzUpNJDHPLLViISM80kiGGWLT+gaytjcvKBxPl/q/Z02RVtK+dePnwy&#10;fn8umFpqgYesyNqWIUFTU6K3GoZXTHVMi0tFWvDIUWT7mYtEgmtJE2qVQtvbtF1UqTX/AA/6v9Xo&#10;1nQX4AHiteHAGh9eFePy6azDNXzePwuY6mopoi+Ohihp3EI0TUU01SEKMJEeZJPSW9dzp4937V4H&#10;9v8Ak6bKjyHGnAfyz+0EfPpGzxpXwzipWKhpyaowTvNHUVFNAQPuaf8ASkZkZREzq1rWdibr7eWi&#10;kfPpGwDVqPX7emeulY0wrEEY+6lWVqOUGsfxwxaZKeVFVdAl1XkZLWvZfqB7dUAY6YfI1ep/wY/n&#10;01VMS0ojimTHmTJqsMZmYpNSViuEjdofogddLhjYelhYMT7tg/YOmW08RTP+qv8Aq9OmurMdHDFF&#10;5jDMx1I9MDVSGKZ2hoZqWJwJBJMfJGQfrcnhAPdwCc9NtpUYx/qx+3I/Pppemjkx/kR2L03iSoTy&#10;66armaXwieAzprkZC6wnUihBpa9ufbi/FSnTLKCmDw/n/wAV/m6j4fH0OWy0lFWxVSY+liD5BJJI&#10;k8Zil+3er8tMjGVf7RQWctfTe/t1UKgU8+kjdGorqPZ2zdr4/cks+RE8MU1PUY6uWSqwa0kTLHQT&#10;UFNIisjecSpUIXaQOrXH7ZUuoWDEDz61MY1i8Q/s/wA3Va/Zu6cTnKx0x0VvDK6pITK0kotpn8jF&#10;QC/5JX03PpAFgDaNCidBu4kErVA4dA7eUIbqVjKNTosN1ljUtqCyr9CwAKf7H271rrGzPFZEWP8A&#10;fSFQRL5E0q2n03FlHFyw5uefpYe691mTySxMv794ze0QQN4pHLNGH+hjDXUX/wAT711o9YpY1FRG&#10;B40S8rXRgQCqaV0MwF0AJH0Av9fwfe+t9ejDMgLMw8eoiI2HhQLcq9l/K83ta4H+v7917rLLp1Mg&#10;WBw6CZvIVVVica3ScRX9f+queOPfuvdQmRHYVK6fDKZQ7eREZppLa0cAWA/oPoOT/X37r3XFgQNU&#10;cQEQDsqagGe50lKQEEF/rdvzYn8e/de6zAu1UiyRaF0rJyAyyRzc6Q4H1IHIvxc8fk+6912sCIVm&#10;i0KzORHpBFtI1csoJ/SLAgjk/wCv7917rkFZtKwsNYkZw7A6SVN7goLEng3Y3HI49+6910iMGsAE&#10;lkeUSTSKDFNpILFpraQAb2YnkX5/Hv3Xus76qdxGBJGGV2N4yEVJW5j8h9RBAIL/AOxP19+691JW&#10;WoYOVBaIOIiwRCGSQnTEVC2t/tZ+n04966qwrjrJGzQltESmaRUWM6o9JEYJdYuPUAAAORb/AF7+&#10;/dacYr1y0xzKw0mKWM6gSh8iBxqaWTVcWuWH+wH+Hva0rnqi/F07RQTyJTJqWJR5S0qpYegWsARz&#10;ewYhR9Sfx72dFDTj1s0rnrI0bJNNJ+2tOEeaa/OjTEq3QFWH1+i2vyb+69WGmuOk/VTyusof6Ksd&#10;RJ442kkSNnHjsq6SHccut7KPTbj37rbfD0zV8qhHeNtZGsmxS8kTMCqyKnNz9LEXsB78RivViadS&#10;cfGJbuqeXgh4WUI0jq3kVBoHKgBmKqCbgfnkb69XpQSoI6PXDeX7iaS1lBcRIllRmA9JN3uwsABz&#10;+PfuvdJ+/nlRkS1l1BTbQZEk/djv9bD1FAPzx7917pQ+LxGkWNDIKiO7EFD9oqm8rfUghrWH9B9P&#10;eumaVqenFoFlqI2cvpl48iAhXLDUEuqjUQ35uGA+h/HvXWuuFQ7pUCMiIxumlppUSO0ix3REXgMC&#10;QTY3HFgQTb3YCoJ9Ovdep2NH56hkLByHkQaNU2lQrAVCgEBbGwPH9bG3vXWwCTTrA87PTieIQWjr&#10;WDKqFWOr9BCkadLWBJ082H0/GwKmnXgO6h6kF6eF52SaQiViZZSEVkieMLFNHccPxpJDWvzbn3rq&#10;xWg49eLRWKi7RRxqJNdyop3I5Ynlm/JI/Fre/daX4uu5U/c9BVCkchdWRWtELGRo0H9r0gm/+w9+&#10;68PhPWJIzVOHeNAgfXqlVRNKPGbKw0kixABQG/54HPvwpXPWgaGvXKcT07wxGFC0sQMel9ccU9Rc&#10;MJHUEXtfhWIjvY8n37q2quDw69T00i+UTpG1/FFeRg6B2Wy6w1gfTqUXNrkm3HvZp5dWqDw49cCW&#10;jkiRCG0z6ZEkGmMxlAoUWHC6vWwt9eR711pq0z/q/wBX+r5YWMUETiTxuNTiayyxxEa7Kyswt6rh&#10;dS/gXtz731frOTIWgV0QAXZVCloijRgxtrtc6uAV/H05/HuvdY3pkRJ29Mqho3d9QCaIjZz4+QXP&#10;+pP5t/h7917qSUVpHRfPDCXFQsmmywyR+qSIGTi5Wx9X55HA9+xT59NuPPrtY1EYZfM8c3kEkpmD&#10;O5/VpPB4KAkWFrgWHvQNOqdY4YaiYInpWBpUmREK6k8YKgSBxpH4Ysf9a3497yv59bBoa9OyQmkk&#10;iWNhG6HTC8CJ45JAuuSOWO3K6rBWNh/j7117Jz1gqJUhkDR29brqhQxsh1qRIZAV5vbSrKCDc88e&#10;/deFaGnUGuYpN9wrjzKI4wyJq0pq4kbV+okEqyj37q6gFadRDr1Fv3FkPljSQorSKbnyO0WngccC&#10;/H+w97AqaDq1QMdTUijkMMqK8t4QRG4BknWNNNmmFhZQT6QRYm9+LDR49NHieuaUPijsFenkhJlc&#10;K5mnpiB5PNGsdlYrYG5sSSbHix11rrKKpqfQCAfLHolnRtM7vpH78usH6E2GpTYfn3vqwQnPXo/L&#10;EITCsrkTFvKCpjYMS7SSQqCycWU+q39L3411Uihp1I8ULGcI6gVPijLOCBKD9AiutxawsPr+f9b3&#10;Xus8UE1LJOKmMLJFLG5JIPmKWMTMfyeb3JFh+PfuvdP9HOr1ZVpCskkUgi1WlllZiCEKteynmz/8&#10;QPb0Xn026ihboYdqkrUfctUCmloqSaoRKinWRp5PF46z7ZkHj1yNbS7WJABBJsPdJADUHPSemnHr&#10;1t4fyHOxEqdt5nacjQPJDlYM1BWOJVWoFZRJT1MEkUguHgKxFtPAY8H+pftoEV86N5jpfb3KmEwn&#10;raeekj8IYIWEq6pOBcLwEjOkeoXFrm5JufZzjUQPLoqkVfi6gy0oUMRGkbNYNIqKp0sdLgMovptx&#10;9Rc/jj3U/Pry6fw9YlpkuQIYozrVgqtqj06rKxW1hb9S3J4PvYGo06sKVz1OSmQK66F0AiwMaqVc&#10;ep5TfnkADj+vvZiAGadXIWmOk/lcatTplsqPpCyFz+6EPLyx/glvoL+9gUUgfLqgBPQVZ3EMWlhQ&#10;AeZBYThfHHCTo8TahYO31BT/AB/1g1KqMmeltuyhdJ6CzMYdC13aXQFnEkL2AYx/5sOoBMnkUKdJ&#10;HHHsI7igodPRlakKwp0jqvFAs8bRsYowY5KeeQyLLHMiyRuzA6hrsqnW9geB9LCMd4QiTPQxsRqX&#10;rukxkIrI4np6VvFFqniWnHngWYa4hAYSI3YEXc83vyDx7Cd1CCCR0fW6kEdCFiqFqaNC8KwuoBlm&#10;8YlMUrHgEkWNgTdbtcHn/AsjhOAOjKUjV0taOhK06wCN9LelGYgkITyqBxqBYXa5BFv8PZnHBRdJ&#10;6L5GBbHUqSlMSxk+PTrBXSVdwrKQVC2te172FrX93aKmemyT5cektVvEGKaIXjeTxqQpXWtj5Y5W&#10;jvyDyLEm1wRz7bYLwHHqjg8emiLESVcdmgeFU1lBKiyKtrxGSORAQxNgV0jUPwLn3eKBitQOk2pa&#10;0J6bcjsyNommWlpo3eIGSU0rgxzJbwVURbVYA8FWswsW4v7eNs1O5cdVZx5GtOg0zGwaSSpdhTwx&#10;pGjxDSiqBAtnllTWrRAu/LlQdQ02IPASSWa1wOr6dQyMdAPvDrTHx0RMOOSQlauTzVi+SR5Kp9Bg&#10;qoSxcg6tYCkFfqTbj2X3Fm3FR0zcxq0dB0SfeXVmOoq/x0FGtNUEl/tKdXqKl7yfcSK8rLrjgIEj&#10;Khcl3YjgEezTb4pJD+r5cOg9LBGuQM9ZVMy0lXFXpTaqKmgkdaumanr6c1ylBFA0YGtVQsLMSbgA&#10;AHn2LrZAqADpKwUNQdBlvlqiVQkNDJWtU0k8Mdangq56rWi0+KdIKmy3QsJpOLKpv9RwYimjPSiL&#10;gOgV26sdVuSgQQCqrZpqh4aSqqpMfGHoI/8AJqmpiITQsSgXEJQPGZAA97CqULgdKywpQ9GpwtPB&#10;R4ySmEcn35pJ2eWUpUz1NQwvSRsBEFIiRRIsUqXUDg6mv7NkVQOvELwHUqtyUFRSNUUxWlaHTTQ5&#10;MUfjamWRNGTEeHqGaKAMxZFaMpdWCXv6vahdJwetFcdBlu2PGVrGLJRUccWZoY4IaiNDL9yxHjGQ&#10;ijuUhhKenxKXYMHBOpr+6TKjIR8j0y5JNOqsfkfhMYIq6sQVlRVPVTUGTjyMipM8NIQ9PB9ki+hU&#10;Cxq9/wBVo2+tx7A1yui6pwAyD9vQfloWJ+Z6IK0giiqaiGtsWqVlSsaPVpmmYskxiCkpbUY3/Cgk&#10;j6D28yhiAwx6eo8/8/TfR2/ipDX129cXRYOieNSKWcRSUzyOI3KoKfHsVsQ0j6WLC7a1J+o9llzH&#10;2lmOok8R/wA/fP8AzdarRgOtpLYWArabBYiGLFGl0UERlSmaFE8qKEkhfyKELi13IILEL/Q+zHb7&#10;ekQanl0NrQgQLX06Ue7MH/EcPVU9ZBEYFo5qnyU9XoihmUN5qeoYaQqSAaG0cqPzew9mZUU6VKNT&#10;U6KBltuCvr4WSCmOTpYY8pDEI5oTNRVpVKuOOM3RNcbFn86eS6WBseEjKS1PLpuRdQqel/hNuwtk&#10;DN/CqeKk+xMbR1fjmEUM0oRXlhUhikiqAiB00gEBfa+zh/Ux0mJAUoejLdd4iGZY6ZYIKVahZBHR&#10;wu326FZ/C4a9yJCCqgE2HH54AvtI9SgenRXMwNV9Oje7XpPFFTQR+OSeIOR5IQwnbXdVZSCqab2F&#10;hqC8fj2dJGNIHRYyrQkdCnS4xWo2RQUAJXSyqoEdrIV1g3CsTf8AB/P0938P59JDx6RWYwgCuhV4&#10;4nCwymKyxwkLd2ZG+jMxUjkCwa3vSR6DUdVJoK9BPV0opZKgqDHqLO6TsNEiIPGw0lSzBmAB/UNQ&#10;P5J9q4+HVwxYjqEXJWqMMS6RokRvR5JZIwFWRTVAL9fU9rWJ/HtRHw6uemiqpFeKrkgel/bjWSpM&#10;JsjO8ZYix/zRKlvGyni1+Pw8DinWs0p/q/1f6vsYIdpy5GTTHSiVpEJDSs8tqSWPx1TRaBbzWCgn&#10;UeRx7QSkIxZuB6ZJpx6T+f6nyWenjmooq2ClSFKaGn1K4fwsBFSlJVuNX6i5PAAH49k1xSRqqOnY&#10;7vwe3rHTdDbhEv3KQOKhpYoYnio1kjJUh6pqqKayekWAKkH8cg+6LRc0629+GBFOlOeqN0l5nqIq&#10;h55IJITNDAjQSRu1zM6utkK39SKoPN+fa5L1QumnSXx1J+3rHPsHclIlPPLiXaNW0yy6JYpaU6tA&#10;IaNdM3lJ1OGaMWH9r6B9LlG+LHXjMg6Se59r1lNSzxTUFTTzQzaaBxGqU4pgql/tigUMWb6EoSo5&#10;UEqb1a5j1jpyJw+Rw/1fL/L/AJgTns6lkjjm8tRNFPXCWUvVLEY45EYeaoLR8mOAwo7hgGfyBGAB&#10;92uJVePj0rC9+g9VT90ZapaSucSGmpWybtQ1BCJLKkgEMVBM6jWSGRGqRckK8ugew7dlSuOPS6Fa&#10;KT6DquvcePknypmp6SjaKCt+zWphRJGnqHjL1NPb6iFbr5bA8Aknkj2W/LpHMjM/RzPjd0rvfehx&#10;clJj5qWnx9JULWS1kcka0r1uudKnwsAWWpd5FKKxPkCG1h7qNA7a8f8AV/xXTqF4lAVamvV2PTvx&#10;ZFDHR/xxJqiVaFKVoHkM/hqJo9VXIZgQsj1CkM7OWCJ6bXufZra44efTk0UrsJCCB0f3bXXWLwUI&#10;io0iSZ6elpVZRpnjFKSSmrRbTELD031en839mI4daIpg9CvFTRImpEp4ooFCFBEVdJFfgppXUSeS&#10;Bptf6ge31NR1XrNHSRiOWWyQu5WojYv5Zo45X4gN7ogIClgGJu3J/Ht5F/F1UsK6ek5laBtcnlWN&#10;JZEVKoRyXh8ugtCU0gko6EXNrAcD639ude6Q2QpYytQpVxA8S07MjAqPQI54bOp0jSbk/U/X37q3&#10;l/q/zf6v5AJMrA1QZ4alJihaKNQXV5UiA9b44kD1KAFI+qH35hUU6fUVNOgkzFBoadfuJZfHWu8l&#10;PINZqqRx9uqzO4VSCxckk2Fr/X20VIFenFFDobz6DzOUdNKup6aSQyN+xTUsSCsqJaVRoqEkn0R6&#10;JYgAVb66bAXOoN6hq09WRiWoOA6Z6DFVlUyU8MTQ08fkjkhgjnheJahhVwSVdHbUuthaMR31k3LW&#10;IHvzMF49ONWnbx6XFJQ1TFaakZRFkqppNE9HStLDTOo+3qT5B+zMkqi6M/JvYAmx8GDCo6bAibA/&#10;y9OlDRzU1JTtTCJ6upqpkkqaiGNI/wBkaYfCk62hdUVi8dixsbA3Htp31YHDppgK0XPXGTGVLY/w&#10;1irPDMlTDLLADYyRm8eSeRObkBbXUEf6n+jrGgr1qhpXpD7ixNZSySeeAlG5hqqxxOys9F4PuZEI&#10;tab1hdXN9Vhe3t9BivWiRWnROexKfxwmNafHQUsWpaSVqqd1dpbxTPR0NQNTny3UuCRpZyB9Pd+v&#10;I1a0+fRFt7GBclPHFUU9GHjlkq6SO9SZKKmdhS1EpQNJGsSPGsgUcN6iCeQnmdaaT0XSKdZB6hdb&#10;7ejyufjjq8ZJLPUV1BSU8UUVP9jCsrjTUGtjsxR9SQsG9IHk5P6gjVgzU6amg1JXq27YWEZUiilT&#10;VNiseUq8dJDGafyUiKawMrXmlPlcBrFwwGr629nVpEvx+nTESaBU9HJ2Hh5mkjykzz1HhkjT7szQ&#10;RxRTVURgeNKCI6VpwCLNYSFgtx6fZjI60APTgmEqmM9G22xh/GodljYpKvMhUyICoXx/QgsTw7Ea&#10;rcfj3pZKDt6J5YirnT0OOFw0biEsFDszBVjW99At5I/8Dawvb6H294vWvDx0JuLxICLEoBN5LM8a&#10;3u/qBJsDYc8/0t/rBtzqyen0Sg6UP8MiWA6kBF2kcKsdpRawDCQG4HA5HtjSK1HT4j4aj1Fhx0ZP&#10;jAQEqpCKCUjY8k3ZTYW4sFAv9Obe7UIz1oovBTnqJNh01hwjhAdKlbSvEHNn8l7FlLfTkn8/j3rN&#10;Om2jHBuk7UbeRtd4UkKqQvkAQKha5RZE5PH4JNvewK9I2tkr0yNtyMa2iLJGSAygx8BRbQ6lNJv9&#10;BY3seT7fTR+LpsRoK56zR4JkIKpEzFdDE/oZFOo6/wDWHHH+t7cU0XHr1ZVPkOlDT4BG1hYi5sqg&#10;OCos31WMfUj8WPu+qvHq5Qjh04vgwEjULGdRNlcqpVkHDKyLx/gGBt70WAFT1rQ3UdcDEbMEQEaw&#10;7IjgvqN1ZkjGlrf6oL/xX34ODw62UIyeuH8C1G+mI2DiygjTf9LBitrH6EG/vYZSetALXJ6xDD6R&#10;pMa+kgsCrleeQjonFj+CST/rj3bsGTXqhAr1OxeGiSoiR1IGpuATdP7Wsn62P00n/Dj21NpoKdVZ&#10;RjoS9v0Mb5COcon6wSpUB0VLgMhH+Btb/D2W3NaCvS9RU9GU29DGkEekKBYEH6j6D/efaI8elacM&#10;dLyILYAc3/B4N/rb37q51efWTT/sOTyf9b6XI/33+8D3Wuveknn8E/i3+2v7917rl6RwL/8AJtv6&#10;j6+/de642B/F/oQP8b3P09+6914i9jp/oL/1I49+691ysARccHn/AFv8OffuvdePAv6b3P8AqbWt&#10;7917rjwbcXv+OeR9ffuvddkAcWAv/hc2/A5B9+68K+XXYHIuv+++v+p/xP0Pv3W8efHrxA5AUc34&#10;AIsP6m/Hv3WuuI08/W115/xP0Fh/tvfj1d/Lrvji/wCPrfgD37qo49eFjxwRcEX5/PFvfuvDz66F&#10;rDkfT62FuB/Q+/da670i/wDvQ4JI+trj6e/de67AvyLfq/NrXH9n37r3XXH1P1vY/QH/AGHv3Xuv&#10;fp+l7W4/T9Bz+QP99/vHuvdePI+l7D+gP5vzYf77/effuvdeIBP6Tfj+l+Ppe3+P+++nv3XuuRAF&#10;v63vb/D+lz7917rq9vrpPP8Ah/Tm9vfuvde+pCn6c/Tm4PPv3XuvEAcE3+h/T/tueffutilc9dC1&#10;/wDH+nF+Prxp9+62eHbw68fobqBYcWBFv6ce/daX4uvXX6/i4/3kfS3+v79148T13x/S35N/xx9O&#10;ffutdeuv9OOCPp/0Kf8Aff7G/v3Xuven8fX+pVef99/r+/de642sRfn+n0N/yL29+6913b/DkH6m&#10;x5t9Pfuvddekm3PBOr6gjj+nv3XgaZHXdgnIvb8fT6Dn8j/ff717rZYnB68Rf8X4v9B/r8kAe/da&#10;Bpnr1rkekX/H0PC8gf77/ere/deoTnrv/Di9wbD+n+p9+69176f6k+o/6n6W/wAP6+/dbby+zrx+&#10;mk/7YC9wfp7914UrnrgWQKVJAP8Arofp/j+PfurY8uHUd6qCPmRxxe/6fyb/APEn37HW+wcOmas3&#10;Ph6FT56ynQi40a1B/wBiB73020kY889IfKds7fojpSbyt+FhRidR9QAI96ofLphp0X59Bvle65CG&#10;WipCSAf1yKvBH1CG5PH9PdxHIw7R0n+qLGgFB0E2c7Z3RUnTFKtMkjaQ0SeRrDiywvpOq3++Pu30&#10;byDvNPs6adpPxN/q/wBXz6CbJ7hz2TdjV5SqlWxYxXdC9mto0otlH9eb+6nb41yST8um1jDZJPSF&#10;r4ldg00YnAawd3cMObSLr+l7fk+3IoIlYUHSjwkA6YJaN2YrpAXVPHpUoZJktyZLrb8+mwF7/wC2&#10;f01wBTr1PTrhHTJqieNQFaCxJGhgsQ4ZBzcKQQQt7D+nuyR5z16nU+mpIxJHMhVLKGLkXYSliBrW&#10;Qc8cXuTcD6fQKY1UHrxJPSto6IMIzdyGiIm8KLK9i121M5ta3N7Aj2p1BVPSdq1z0p4aRmW7RgWb&#10;WqDSNUIX02Cgm1/rf3TWtemtOc9Z2obaFNnVySWtqQn/AHWqIblRe4PP+Pv2tfXrxUUx177A+JkO&#10;lz6gFjFlOr9RPHN+B/t+fdTItOtFT1zGNsW1qBqABi5K+leF1L9R/r/63tlipOMda0HqSlBqCroC&#10;llYiNbuRfhdCkcAHg34t9fbbMo6sFA49ZIqCOP8AQS+m3C24ZjZwykEkf7cfgW9sO2rqwGo0HXOS&#10;nCA6VOlDZNKqmkXN0a1xYgf0v7Zc4p0qBByOm8whnvpQEqBcqyESN6yuogaifr9B7QT9W8us6RKH&#10;1aPpwHW/qP8AqWB5uPq1vr7RS/Cerp8PTmrhhq9WoujqzNpUqh9LBjwbc2B+vstk4HpVH8GeHT3j&#10;co8EgjlhV1/BYi5ublb/AEH9PbCy6Tpbp8KCMdLSkr6MxkMhJew4K6h+SpP14H593Einj1anScze&#10;Sx6BlaEy2LHRcelVGosOL3t/vv6X1x0wT1ZVrnoqfdG4pKrDS46nCrC6MhfXGhm8rAxoXsNGkekk&#10;/wDEeyLcLklfC8h0cbcgLVPWur81KuNO0McYYV81Dt3GUsEK16a/H95IYpHnlXRLcAFUc8gk/U+9&#10;WlDDn5f4PsH+r+RzZhRdtTjT/L0T6MVZdvuH+2XRVCoUUkcKVtQxvIEEq6GZreiQpwGK6voArOkj&#10;t8ujumajruRUhMc6VENA8FKXix2QkLtSVMg107QVVEPJGqkr6JEKkEL9PbifAOvN8PU3HyQpBAhl&#10;jWQLNkaqahfXonEPjFTUtUCwUrpSFbfUXA5926a6kukgjEISekVgPJrZKmGoB4E1Qjf5kOUuJXB9&#10;VmHNx791bSSK9Ro52SWNoqqhElLFNNUVEoMlVM703hlmmRVUOqJ+0RIjmw12vz791WlTU+X+r0/1&#10;fyDOErapVqC0lSKYeeKn+zqMdTzL4WETUE1UACxQtaWJdakG1ha/ut9NFTJXSoJZ2NY+XjD1FOki&#10;U0VHTRkKPEYV1wyyH1maVk1gWJv791RaGrDz6YjXfbtU00UscMzwaJSIVqaapa3jhpqmoAJk1qbS&#10;1Bsovf8AF/ewKivVCwIKnpJ1kla1SkxpqaCgpadYp6eSqjpp5xXTh6dKaWMSFmgCMY7yDUjrdha3&#10;t2g88dNEefp01ywTRVFKJKuajo4pJqmLTVtWQM8rLB9tOkqs3iIOtj+NXFrW97xTqhU6q/5emiWO&#10;Na6AmiWikgqa2AyBFYz0sukVNVyoTxo1o1kYftrza5B97FdJ9OtlaGpwP8PTnTRU0NRJDA7iCaOg&#10;oGqDWIiLE7aKN62rdHjjRmf90qhZhyALXF4U1OOmpCoB9OhixlBT06+GSsrDjaX7b7WlNHG8stRQ&#10;OWmvVEo8IUvJMkqs7MVGpOReXOUtsKOrnNaHoN7tOFhIB6GegxuTrK4yVEklNNLTLBVyxUsVRDUU&#10;Bi8NL9mKvQ8einLK8bhTqs4OpveS/Ldh4kikfLy/1f8AF9RDu12UVhXpTLCtOkcGNmB1rMEp8jSB&#10;a6oWIeOpNVTRoWlbhYlZ5FGm9r/X3Om0QrGiqPTqNLuRncs35dA5uJql5qiWWGET1BSmalq5IfK0&#10;5BFFIlPTr+1Gl1VADqYXXjTf3J+2wp4an7OOfs4cOgndOxYjoLsxlRSrWySVcqimkxFJM8UDPoq6&#10;eVnr5ZZYdWjwuyQML39Tfj2IIwFyfkD/AJf8x/PogupMHOPToMcxWNRPUU8bTshpHKTVErVtNBSS&#10;P6RXzqL+FFOl4mF1UXPJHtVRE7TXhxOaD5n8+Hp0TOjA8ag+vAfb/qx0H9fS5NmyFRFjsYldRvDT&#10;imiqJK/HvU1KiBKg1KprkiWJmsojNtRB08H24uDUDhTHkT5V9fl9tOks0U/hllUBx5VJXOK4UYpX&#10;yHHiOkJS4amWmpKqSqp2qyDS4l5f4m0VVX0U2lUo6CrlMcsoT1RLJEkalV4Jtf0ukEADB4cQGI4U&#10;HAnj5Dh0W7fZDwUkdwXGFJBJBU8Bq8wBgAAUHD1UVBhpMoaunnqZMbVVNRT11ZWDDGKKamqB42oI&#10;qWYRTyzxaUNYn7qIDrR149opCKn8JJoaqcgilPI1ByQSRwNfUR29tqUpXSTRiQKD7DUcaAaqgnOK&#10;YAXmJwUNA0kj0cn2s5SGalgyFVXY7KCl5knTIAJIr2OpWRCy+pGvYD2mKiuojjjBJBp5g1r+wEjh&#10;8gcRKqinl6Cv+f8Az/5ehOwWDpoayCdFoqo0qDMijpDIqvNkPVLNKkwSYyo1lSUWQjVdRp9uA/w0&#10;qM0B4141rnFBn+VenlhAYv0u6SmqDE8s1bURUlE9POtFVxmokqsZMNCJKsCqBpUvwt9RW/593BPD&#10;y40+R4dKQtRWvTR5aYw1UUSyUjy1FWafyK9LSjI1D+hZ6tRckx6Y1Qr+r6e3lWpBIoa+n+ry6RGm&#10;R/PqGcjUfdY5Y67FnK1NPTUE1VToF+9paVWZ6ONJQrRzxpeSSpZhcBLEAABTEgqDUZoP2V8vIjiT&#10;/PpGXYUSvd/q9egwzmTLpIkMFVItOyVk0Kxp9vHS0aFoospRCNnroo2/QI3LEKzAqQSxpBDVdTLj&#10;Bp8hXiKHUBwBqfsHQdvrhu4JXt9Bj814t9g49Jet3BQGNavEZaPzqlFUZTJUVJUQY+uysbeSlFFX&#10;szSwwySL4p6ctYqdAeMnT7UhVWrE1rQ1Hr5UOWFT5f8AFdFrXUcgrDIFK6dRoaE8VzUdp+FlpkEA&#10;sPOFW52UZKvjgraXIZCjjemp8ZVBpajLVb0vnpftKmNV8QMDNCIqhZTdRxcBjRuJBAPpXiSOGf8A&#10;SmlDq+yuSZLc6ZmWNwzL+A8WJFe3OPMd3GnDz6QNTu2mdqKojRkOWiqIcjRY5KWQNDTKKjH1OMqG&#10;cO/2rF4p4ZbRyFXMiAgAJiqsQRkmoFCPIgjRw1FeBX9oBoOkz7wqhXKkahWRQoJC0qpB8qcMmhIb&#10;A8klU7tSH700cMR+9o6ikkikFPFTPCsnlp6808ABjllJl1QKCF1XVwfrRlCISCCCp9Bj1Ipgn+H5&#10;9Jzu1WYwoRq7SKChz8QoKA/FqHDhQ8awM9uOKSo+yBrVxUtDRwny/wCU5ArTBZ6URySHUUmUBld7&#10;sFazXtp9suyRtmukgZpU4pTy/FxHoME46tc3ZuCYEqI6KM8SKVwSRipB7sitaHAP/9TZxirpHIbU&#10;ga4bUrIwvbhUMo45N73sSfYrjCigHRRIg8/LrIKgFR+6rCQsWKowuSfoEAuxDWK/jnj290lYJXHW&#10;T7iUEnULIXvYj1G1nYjnSCPVY/7D201NeerCJWFVPUV6hpipAjIHolYJp1qguUMdvULfkf7f2w7r&#10;wHVxbjj02S1MSqrSSsgbzJIV/wB1W/Szsv4HFgPp9Dz9Gq9W8A/hGem6WZPFGscqcKyBlawC69I1&#10;aPoAfUb8/j2y/wAR6ssJGHHTdLWIzqUljSzeNtZOlpSPVG7WvqWx4sPp/sC3qFenxARgdNs9SkUf&#10;lMkhJKPHJe2lQdVwy8g8H06b39+BDYHW3RUFSadClsvqmu3atLlMvDNjsVIEn8Xm8klUHbWHjjRg&#10;0YkUkOzC/wBLAe1EUFDqfoukneQlIsL8+jXYXb+IwFFBSUsEVLTQIsccEKArwukFha/IH9f8T7fB&#10;rhR00I0UVOenNsjQrq1SoSh+gtYW+mm4NyPp7sInOR00ZErx6aZK2kqGfVKpW5YoLFvqeOP9vb2q&#10;ClB0wzxvxPWXyUihBoLo54RY+NRF/V+b25917z8utgonTQ2eohUSU1LG0gicrM0acRlfzew+n09u&#10;iF6amPHpn6mLWUTy64/xyjmqfDGskgUESFYiVjYH08kAk/6w978IqtevCeMt2fn1mymex+Ojjgl9&#10;VVOmuGnVV1uT/aHH0/r+P6+6JE7tq9OtyXEUYAPn5f6v9X+SJTVVNUjyVTpGSq3gcAhVP1Do4H+3&#10;IA/ofbjKVwBXrQeNxqc9M1blMY+qOmljkMD3DKiCFW/sqSgtx9bXI/x9q4oJQNRxXpLNNCQVTpgl&#10;wM2dDu9TJFDIGRAgUl2PDMWH0B+g/p7UmdYPw16RtaNciuqnSZzOFTF0U8NKgeZ10NKG8rp9QHa3&#10;JP8Avv6e1tvMJZAz46RTWngxlFPHpHYmAbbqlq6rztOQ3lqJlEccUZYuURVUkhB6zp/qOL+zOc/U&#10;xFIqdI7aL6WTU1S3mfTpXx76oK2RZY6mKopxMI5WbxxeMBQGMnNwCQLWu3PIHsnbbJUFCtP8vRut&#10;/GxrWvUbL5zDSp5PJBMv6o4yvikUxA6WgRgEdieRckm17Wt7ctraZPI9NzzxNnpMw08m4jJS1NIJ&#10;KKOAurTyEIFDFmqTpCsSwF0QC30/w9rWdbajK3cekyxm5JRhgdc6anxe3MfPSUcsVJNLI9WpESvK&#10;1/3CLMuoDjVpH4A/2GmaW7kDOKgdeWOG0QqhoT0gMVuuriyuQavMxiqUqpIYZYRpbwG7qkcYL+q2&#10;tFXnjkD2Yz2KGEBBSnHosivpFmYtmvSsxtFlN+r/ALm1WgwwjKimkZqeWqY8J5IrA6WX1XJ+nPtA&#10;7RWP9l3N/g6Mo0kv/wC2GleiqfMT5j7P+I+0sbQ7X2rmuw9/5KpgoMFs/akEVOlVVNG0Ub5GvjV/&#10;FGrKpZjGxIvY3IIV2O2X261kVfEY/CP8/wAumdx3Ky2yIQxECnE0rT8uqu+muict8+dxHvD5abOi&#10;xuYx+cqabafXlc80+HwmKhYugZ6kmVZTKH8p8mnVcWUBV9j36SLZLGNr1FeUfh8h/qP+DoBRxS73&#10;cs0rsI/toT+X2f5urFOvaTZPx9ml2dhaCPCY2p2/NTY+kdzI6inq2iWmZeSkYXSUYn+oJ4Pum5NP&#10;vUKSgCiEYH5eXRvF9Ls0jQKoUMOPAn59Fn7V3LBtbfkGQidJMM+1adcj5KiopYzW19QaiGOOdFcv&#10;JrTUyMtmT6gaj7ObKATWQRhkdFs914MwkX4T0Sb5U4mffmXr6uKOOalnodqxQxSwxxrPRfbPI8EV&#10;SvpDFywlYm62+h1ezvboNEJj4josvJElRWbHHodOiMNR4TZFDTGrNPkKaCLHyipRkelqRSBahpzG&#10;AFiqIxHIHQ6NdmHJPsuvF0SGg6tYKNBIPR/dqthIcNSYOnlaF3SjqZJmlVgss1IZUrFdQLrdSzqf&#10;ww+nsMXAkL+IehDbtGItHWLN1eOrDWU71dLNBHR42Kc08ixvNLFU6lqtLBXj0kEKiG/Lf19qrP8A&#10;TAJHVZNPmcdcf4riK+mrKJRSg1Es1NHJTTRVTxyRLqghMpRmBbRa/wDZtfi/td4TK4cdJpHjYaR0&#10;A3aVPUNTzSUTLFkceiTySyxI0jzprZAI0DlzZDKHAOn+liB7M7alRq4eXRbeMVQeHx/1V6JlhN0N&#10;PPHVVjPFWwVFLQV9PFPUVctZQPOWqalJ21RyCSRhHKrg2IIGkkD2dmJfDFPPoma4dqaunzK5Ckoa&#10;LJ5WZjPRVK/uFlmpoYsWaoxV0VbTIpZpdbGPx6VALKAW9tgEmg6YJHHosfceApNxQigihP3lJgai&#10;p8cqGZoYDDJ9tTRM4Cq7uNBfSLaV/On2W3cQY9G9o+iGvVZvW+fqcPuaCspZtNXt3J1n29M0bfcz&#10;RUdSrB62RwdMYdAEOq/DMAL+w9bMRLhuBI+fHz6NZ1JSgGWA/wAHl1sl9fb7o999TbN3Qs0s0dbh&#10;1NXVmJJ7BmvUTQRyKwcSM7LCtv7P9faqWIJc6kGGyP8AL0ljcmLS/FcHpUbBytHRZGqqvLkaSnpo&#10;mpUi8BfxRO4jSmnjksWq50IJ8VtIBLe3WWvawrXp21lVC2nB6ss6KzNRWY+WHI1ktVWQiOEeVgSs&#10;XmfwxSueS8KgB1BNgQ39PYD5ltEjcNEoHr0KeX53bUsrVb/J0JW7oIvDeKBmlMIcrHZWZA1mlhC8&#10;aj/j9CTfj2TbYxrQ+XRzuCgrUceiP9qbYZsr5aWKmaSpgq2iWSGSuZGV7zs9MoszKzKdVjpVv6Bv&#10;cmbTcL4Ol/LqPdxiZJ+zz6Jl2XJnovt8RWaKv7eqiWqmo6EGGOqli8dNU1FbDYgwJeZo04uQoH19&#10;iy1WE1YDpA2umnrDgIJqSiqaNsrNklloZpKOqTxyUf2sMemGuoaRQNMkgMokeU6idJINx7rJpZ6g&#10;cOnoVIXJ49Fl7CxlPuTcLf5auS/h8dIkU/mkpyaqoJaTBxRxqDPoX90so9LkfhD7MoGVY6EdIXXV&#10;jqTtDsA7MWgMmQr0xn3n28K1sCU1RjJJY/tqnM5VUsX0BgIYmf1KbqtwB71JEritKdI7hwRRTmnV&#10;ufx53vT5ebDGbIUiUDRxTxrSzA+WjGpaiaWAgtCHBYoJW5Ia349x9zTZEWjMi+vQq5VuWeZFlOB0&#10;b/s3vvE9fVOKw8muQZSrgoaCp8cz+eeayxU8jRFV1c+nUwH9eCD7hq22iS6dnkxSvUnXu6x2umOM&#10;VB6kY3uKhyM070lbR10ePiX7xYKk6qbx/wCf+6IVAungFef8P8HP3SV8uPWhuTfFWvQiYjszA7id&#10;qUSeVWivHKqI0YCWVoy54JF7EfU+6HbZrchwPn09HucF1WM9E7+WWNrtsbSrd57Yw7109LUvUTvQ&#10;DVVUTpE7ipZY1IMaP42+lx+SBciSeS5ormcWl0akjgeHUf8AOlu9rCby0Wueqt+hO0+xu0ctmaLt&#10;GPJ02KpPFNSQ5Gkiiepp5agB2j4BYxQkuXLX9NiPx7lm526GyhLxKB6U8+o52q8uL6bTesdB9eA6&#10;PXuLB9eNtGrx8S46rY+aSJkhjNUWWLyI89NHckov6Ga1wLX9hq2mvvravXT6eXQqubLbltzoFWP+&#10;DoCNm/G7AZSfJbkr/tJHy00NRDQyQCaVbNcUkwsVgXQAzL60Y2OktYA33Df1iUQBft6IrLlXx2Nw&#10;zYOQOpXYfRe1Dj4qZoqCmdpKqCCWndqSEqkJeOkkkUsoQyDQ7FY9RNiLe0FruBmORTpXPsaQY1ce&#10;i/0nw2xGcwdVT0lDS6aqnkFVHjMk8ix1lS3mespPHfSQ3IRBqUjiW1rK23SCFtDGh6S/1eklBZDW&#10;nQSVvxO3PtbHLTUrnK0C1FWa2ilqlws607G1XqipAySXI1xoupl5L/4PpusL9gz0Xy7U8Pcw09C7&#10;1P1Xl6ufHQwR5ODHU8Yx0aSMVeukhHj+2q0jJBRFVdAA4AB5Nz7L7++gCk9L7CykklBj4Vz0Cfz9&#10;zrdfbIG2hkFqayoEtTQxU8EtIJVhpQ1PPkawgSFIbWJJuNZP0v7vszJJEZuJPD7Rw6tvAeCQRE4r&#10;n7PP/Y6K58XcPkNxUVLWo8E1E7Q5Wlx9SEjSlNNTKK2v8kQX9uaYvIy/2tYYfmx1K1I9VeOafPzP&#10;2f569FtlEZa14gn/AGB9v+bq1LGZDw0VFi6TSaimSnOPaYiCJBYySGdWsGQ30SkC7PYk2BPsMToG&#10;cv0Iom0qE+wdC9t2KTJCnx7oIRTRTGeKMKkUzVA8FJTTNGLaIjddbDRY6+ePZVKwj7hxPSxAHGk9&#10;DQ/22E2utJCJTO1IzLTh28umov4FgLDjWeFZ+bLyL+ypQZ7ivlXoxJSC2KevQP0kCZPLUTx0MtQ1&#10;DII6MROJFkZ18kjVF/3NYuf6qjWtb2flvCjJJpjoNvH4z0UZB6sE60xKzQUMRICwRiJyFaOaML6y&#10;qoB+dWkA/Qf63uMt7uNLMR59SJscJaJUHl0YpqYLCY4dNo1OsBSdSAW0gf1/P+tf2CDJqfPQxWNQ&#10;KD06AbfNRLDSZGCl9PkiYrOHC+F/84HYf6rVcj+t7fn2fWEYZ1LdFN8+mMiPov23NtZLc2Tpv4oU&#10;pqWlaKeJ0pBGY4lkYicGzKs8lyFU8cXcXAHsRXFzFbRHRknohtbeW5nrN+HobsqkWNxc1OirGiAN&#10;Gz/uCNCfG9ZJwSFa9gT+kr9AOPZFE3iTeJw6EJVVjKgdUz/N3q+g3uuN+8p4RSJXJXVs1BSRT1cZ&#10;pz4XVJZlI0+KUKoIZvIVZAGBIkHZ6PH4b+X/ABfQL3WFAQ1M9OfSj1e3dijBRoZMLi8ZkMbAk9PM&#10;lePM4iq4auv0qGkWmRSSoLFQrBgVN1W4KjyqG8vXh0qsZWa31DqpraWXFH85N/1lflZ4sVtTG5Wo&#10;+1CvUI0mmPH1NNXuwvpFOVKuDZpXEx4cgB1Af3m+ahV/Lj0a2JKjWRxr/LqT1v3TVtursveE0a01&#10;FVbxraTIYqmd46LCx0shioWkrT/YhZVNZKv+cIC/19vQ3Zq7NgA0p0erEzpX1z0ajemdxfZfV1dN&#10;SR02Vq3wkoq55omeSkxi4ySeimpcZKCqiaZo5m/UWHp/tW9ncZV7dyRUMOlNiptpDKBQjPWlV2nh&#10;JNr9lbwwbaG/hubr6eEB7q0VNMVJRpB+i5Nr3uPpf6+8cdwjVL2RPRm6nzYLtbm0jmGa5/LFekPF&#10;URS3kUOGBkMjKE0sAwWRlUqPS34uPqePZcyEcOhZa3iI4lWoI/MYOTnyP7RXHT5RVYQtIjuWfhNT&#10;q5kRrAg3Ua9RJtqFhxz7oULip8upv5X3rxLYyh2L0pk1LA+RqKsTmgbC4yelbH6DDVU8LJNTrFMI&#10;I7KSI/8AOu8kiklmF/SL8fQn2wygqYzmvUibjtttuu3NEIyuqMHw1wcDLFmFS3E6RigwT5GY61z1&#10;PO+HZ3dY0jJjhghsaiSplBqEqiwvGsSACNyOUW9rk3Cd/A0bOAPMV/1fz+3rGHcLUWd6Yf4SQMed&#10;Txr5AcCPSvn0YzbuWjpqqJIWpqQS1MiUklOhjixcayGIS1XGgyoG0M45MZ9IvySSWOozn7fP7Pl/&#10;l6RxsFcEY+zyz5/Pyr8+hThrKZaaRqhklp5J6SKmjEkgSioopjAaindl8llm0sdXHqTT9fZeyMxo&#10;MH/L/wAVXoxV1AJPr+wevrg049CricusxphJj3aFsjSxUxqGWsq6utAMVXVRTrpaKUQ3m0yP6ShK&#10;glh7LZYSCc0/zfZ0YQzBqYqK488+ZBHDFTnoUaLNxT0+oTyzGrrUoZ5ZzqpY6KSpMNbW0lHIiGRy&#10;VDTxgFw4JAHF0TQlTSnAf6vX/Jjo3SZWHrmh9PmRwzwrx6baiOHFulMUVKxZ6+eSDHxk1GQ+yuCZ&#10;ZKiO608S6JXL31ykHUCvt1KyZ4ilM/6uP+TqhCoaHBqfz9afLz+Z+zDGQMpDUUDuZZpYoKzGVpeZ&#10;8lPHU3SolrKttVkjS0MrKNQjHlCgi/t5QqGo4cKeQ/4vpk0ao/MHzP2/IevkM9IqpqIKOOpFHkFh&#10;yiV6iklVAayukgZaX7BquYBpEClkBQhnsGsbE+1qrqpqGD5eQ+3pKzDND3HgfP0oPUD16Rk+Xgrq&#10;ioq2ZTWQ0DPVxeIKjTUsjQrDT1wRTUQSM/7sbElL3uSOFYQqKU48P+K9fTpIzhm1kjUBU+mPn6eo&#10;6OD8d9+oXOKnqcVJAPtaXDQvNKIYMlUTI9PJDHOgZImaQOHY+qRHKmzCxJfWuh9ainr/AKvX/JTo&#10;ytZQyUqMY/b/AJP8tejFZimqJFqxXyjXDVxyVNHTtqpKSQj7dJ5xAokldEZpZSSSCCW4FgkQDBHn&#10;0+QBx/2K9Z9pZ+Og3Ft4RRJXJNI9XD4naAfbs7UyZSCtAWMzLqkkjUyBpGjUAMT7dVPIdMsQDj/V&#10;8+jH5BqOKgqq8zuYI6OA09TKtVMKKKKYxV9RUrTjSjMrqGJA1E/quCBdaA54dayePRdN3NWPLkY8&#10;lTDGrBj6mpqqjIotTQpAHNXSCiil0yz+OKYGZJn9IbXGx0gezK3cBR9vVHWta4H8vy8+q8O5dtJH&#10;npzrr55ciKKvqZmi+/yNvsTJLQNSvpcCWVopUpUa66woPDexTYzfpj8+g1uEI8SvrQ+v2j5V9OoP&#10;SVVU17U9StIYqxHpxSRUlZGy19DJeKCmqGK2ilX1OsliDIFQnkXpe1HaelO0d1GpQ4pTOPT5ev29&#10;H7wtXxDT00dfTUGExeSgEyqTLDX1cyxN/EajlGRHYsssV/8AONyLcETEeXn0Loh6Dh/qz0LcWNkm&#10;goatoK6M08DmgpPO9GyQQxhYFqJWVgSrx3EjjQ7uA36j7oBTh0/1hqp6JqcvJFkK5aqgmqXoJaeS&#10;IeWMf5VTYuCEAu9wPKyn1XNgFJPvfVTSmekdhayqx25cfh/tftsff+MrX0kMEDQwzr9y8MVIitFJ&#10;LDKUcKrXib9uT6+/UAz0/HQECnDPQt9sbZoNybfw7U0H29OVgrK7HU1KtVGiTUjwFTKmoLOF85mk&#10;iJflCSE+jTOVqOjaJaBa8OP5efVBfyV67poJ5MnK8v3GQGUrirBdNXDTSa5IhO6+mWRyDTAqAq2A&#10;vwAf7bPSqnyp/g/wevRPv+yRSW5uCallJ+2nl9pxp6JDh91nB1EwWoSKoCtNA6Rq8VRpZWaimRwQ&#10;iAXUtawK3FifYhMOvP8Aq+3/AFeXUaMYqskufMfl5U8gOHRnNu9ntmtWIl+6qo8hSSw18plfxUE1&#10;KVrZ3x8a/pVgAFkPKcfj2ywdBVukV0kcZ7cg1/Knl9nVgvUHS+3Rjl3BUUzeWHJ4mtxo+6MjNR5J&#10;DEsFesqsskURAOpPVoRH1AnhXbq0rU62kUSUlIrQg0+RwP59GG3Pt3M9a0iFVmbEfcZOpqXhqqir&#10;w2Qq8annxkP+WENDJFGXlkdiyOth9U9uT2rRjv8APo2sJY5TpAoDU5z/AMV0quu+yJ9sbt2/2Hha&#10;+gq2WfGLkIKKqZ3qPLR65Xp4oLHQHRRHTp5ef1hWU3at4c09Ol1/bJNDpJDA9Xp9L/K/bm/9u0GQ&#10;nnx0c7xNHTw0tctVLG9KoGRo8lTxhDHUqWGuGU6wWNhbkmim3JOpsjqLN02GWGUug7T0vOxu+tk4&#10;vE1csuUpYXihSeGnp1kaaSKOna+uXSUuwHjcBiqjlmX6Fu4aLQQjV6TbftVwZsA8emnqfbGOzi0W&#10;6F1VMeXMU2PyNOEMb0Rpvu0aMSXIe7KkjKOR/XT7SWsCGslOPTm6Xk1uTAppToyf8JpohGZIYY0i&#10;ANSgRJoUjifTCBEVBOs2Nrcn2rWMA1I6DjTysak9J3dFDTzUUtK1NSPojVpz9mkviW7NJGqAXuys&#10;wseVIX8W9vhFII6U2lzJE2Ceqxu4ensTuveNNiYKZRDLKr5CQGFJYqSEfcCaIrE2p9UkAWNRqKIo&#10;Y2DD2jkRy9B1Ie1b69vb6pCel3sf4o9dYRxmsvj4pshU+J4lNDSwMKtCsZraKBQx/eBCSiUyKLHQ&#10;gBv7cjtyHyK9Ir/mm4lbTGccejG0+0dr4qlq4aOipoHkeWOqWKKKKOnehgEUTtBTqn6B6V1jluCL&#10;8hTUAaVGOg6+4XE0mqQnogvbfVVJvfsGiiSlxhxlHWefMUqwyUclRLII6igRJCG12XyMHcaSCFPq&#10;HCCfL1HQss53+mFT06T4fCYLb24JKCmXF0cbN91U1oWY1EaWhFEGRdMUJTSkYjFyq6jbXf3XtZaH&#10;y6e8RpGGo/Z1SHvP+YPQdY9t70x2In+xw9BLXUUUk1I1VWfxWjlNH9zCXDRlyilgwIBvcgfhyJVK&#10;6tNek8W6lSYytQKj8+qvPlr8sN4d/V8MUuTqnw9NHJFBUGURyVyzVHlWaSKEKilVCgAD06PTa/t6&#10;GJRJrIpXqzyTTLV+Hr0UHbe35quvoY52kSKeRo4ZpYAY4ixss6OeGYem4DcfQe1MkgVSR09Z2TSy&#10;jxK6ScV6MlhdrvEaQRPDFVFqR2V46hik8cgHhrZGjfSrkfQLZW4+hv7QmUMuehUiLEAqmhxxrinr&#10;VfP+X8+jM9WdeT1lTTvUQyRVFXNXzPkaqkjamoIWOpq3K1MZIjjVR6hGweNmUKCG9p5JKf5ukU/c&#10;aD5mpH+H/YIpjo1u6K2iwWJWipnkeWKCSRZ5RNDRHJPRvJJLQzTos09OqIFgfx8hyqstxZsEEY68&#10;zqB51/lw9cY6L1haDLbjy0edqIIKiaHEqWp4qVBV5XBVN1aonmQX8wjHMpN2KqBqElzVyKUPRdok&#10;kk8U8QP5etf9X8+jebQ2ZTUmLFBDj5TRyxQUEtRURapFlp/TJIuRQBgrlows1roi6T9B7LZLhSTm&#10;tOjaGNYUoox9np8+jvdHfGztjvqqqaHYm2JK7DolPHlc1VukVNDNS1aSVAo6lgUkjdL6ov7VwG4H&#10;s12Pal3O4CynSgOT0DN/5ysdt1wx9zgfb0d/fPxz270/1xXVFNjami3dQKazIUqVCFKqaCYRyxVb&#10;QCyCS0TOojso9K+k395QctbTt9jCi2CggDLeZ+3rHTf+bZdynMcrmjGgX0+0f6vz4dV09lZWvy2K&#10;eOWoqTM8cs1NDiHjqJa6invUzVFVSeNrRKX+8jK3ZotSDSePYqu6slAfPokt3Lmrf6v9X5f5y8bb&#10;rh/FqyR5cY9PjZJMnjZsSwnmilK/w6nNMWB8qNGZJ5473QXAsePZYqiuKU4inD0/P1PS5DmnRn9h&#10;ZPwwBqmnnEuDZ2pKvHvNjIoZHZTS1FFj9TidJDqeST9wlpCNAClvbrdo+z8h+Q8+nZeHRm6XcjBK&#10;apMlLrWmYy1lCXkRaViBTyuLiTRIhlB1p9SWuFFvdlKgZ6TmMMKnp/gyn3NLPJK8MtN4bTTK7JLI&#10;ynRQvCgADsgOiR7KGUkW9uhRxHVPDFMdT5c7HFiaiijlBneGFo/Gg0NXyj7bwUklR+hHjFiR6bgA&#10;8e/FAT1oxVFK9BBu3JZLIpAimOWExyJR1QXwTxvVsrSR1dXCFNMFKPK3lYoQSgGqwFx0imTT+XSG&#10;wmRRcpO9As+PMNPkaJainiXLpJNCUWWmp61QrIFcDQjatUUjFApJ9+BByOkwA4joZ9r6KaOVXqGN&#10;POIakwU0h88UMLCVqengKohaoHmVY/KraHDEta3thvi6WRmjA9DRkMt9syzLUT0tcHZESNkRo0gp&#10;lydRDK0iLF/nFUKQxDrfT/ihK6sHpVMaLTpn3b2RVzbWWd8j9tUzRSqqQskgjqQQ1MZ4XVklIIdt&#10;K2YNdgT9fd4rfQaqKdF01wiRsCOqV9/GJt+byyNKFrv4pnlq62GiXzCIVDfe1s8SN/nESYSQK0YK&#10;gCQH9Q9uooUMR6/6v59IrE1jBPmcdc9tZKda6mNLVQNLEBStamWSRlyF6xxRenmSojjVWqWKlNAB&#10;sRYtSAE/6vPP+r7Ojy28+j7db74np8eHjplydRClFkKWujqhS0k1PSkUkuPybVFnUwtcyNG3qZil&#10;jb2ebaVePQPL/iuk9+il9Z6V25M9+1A1VTA1MMrxGWRWmgp3Mr1VTU0xo0EnlEZS5mAAP+q0+z5R&#10;pHRI8ChyfXpJU1ZUVEUdNJQGkhZ/PTyz1LySTRkEzTVdYVKWjhCwo0oCi8lwTa3jwx1TSFOnyP8A&#10;k6Z85tqhrkFXTV0zCkoI6jK5BpmkjraCrqQ01LjYWCoJ5BoInI4Wxuv09oiO4sTSlOlgjDDonW9t&#10;rxyyoaGAiWlkr8w01Drj1TwB0THz/cKGREDRu0jELI7emwY2LryIMop5GuP8H+c+vTL0H59JfrV8&#10;hDkJ9EUv3c4jyGUli8X2PhqJvDU1MtNLcEGNXhi0j0OBJyCPZQtRXNCcnp63J8UEfZ1dP8Od8U2x&#10;+yME9DkJZaOtrfA0QjX7daakjvUuulV8IEoVFgccpKgH6bkM8xW/jW5pnHRjcN4UyTjjg9bJMNYl&#10;ZSwyRDUlTSpIhDDVJHLDo1sv+3IH9R/Q+4t8MCmaEdD6N0uLHVXiKnrWX/mVJl+uO+6fK0tdHjcN&#10;vDDSUyAtIWyMk+QEk2HjMS64JpZ4zIk8VtKoxJIYAynypKFtxU8cf7HUF36m23aWFPM1/LouPQHy&#10;fw1bn67Z+7YqmCiyFNHPSVmWmhkkppZqjxJjnIkNReQIWEsrgiYKscd9QJ9uOuUllGPT7fs/y9H+&#10;0Xq2Llp+BwKfL/i+r9uhcy0OHpMptTLvVwSRxtUU8NQskc4CLLHTqsiK0ZjvoUhQtvr9eI43a0tZ&#10;3YMtD0O7Ca2nUSxNQnqxvam56fL06wzeiYIokjOn9X0LqBc2JuQAeOQfYHntXhb1HQkhfABz1KzV&#10;Gk4enqRqQhvDKbaQ0kekrz/QD8+37ZzHRkPDpFfWyyx6X6KzuHH1G3csvhSRaN3LWFiI5JWZ/IHX&#10;6enkKwsPY6sp47q3/UPcOPQCuYmtZyFGOl3s7I5NJEuPPC36ZA2gEsSSzh7gG/5HFrm309l1/BCy&#10;46M9unkVgPI9DtC33MKsyLygI0hVuCLAKB+AP99z7Cs0aqSF49C+J9a56RuYqjj5y8jGFGJBk1A+&#10;O54UXvyR+Le0XDHXtWg0PDpmGbQBWD3Ur5I7IFeVtXKgSA34ueP9h7906ZdXHrOM3EzxqWfW30XU&#10;qnSOfSw5H9AGsffuqh1Bqc9d/wAZivYtBEiCyhm4cMfSNI/P9B9T791cyoRw65fxuEkL5VDINPBj&#10;4seHN/r/AEA/Pv3VRIgPD/D1kOYjsLTgMW06QFsTb6Hi4IH4BPv3V/FjOCOuxl47A+QyW5vERZLH&#10;1/UWN/pfkj6WH197634o/AOswy6i9nIUBG029TKWtocEFQT/AF5/1z7917xW67GXi5vULGwVnBID&#10;MgDDjkD6f64P+Hu2hvTrxkbr38XiAJ8i6R9LWjsT6kN2/wCKn3vw261rf165/wAXVwQ0nNhpDhFa&#10;7G4BA+n9fpz794bdeLMRQ9c1yqNx5b2UKQPHoJ+qhbfj+tvz7occeqE049ZxlEsbvdV5JRRpQDll&#10;RmH0/rcn37q2tCtAM9chlIbljyGVXYggFhrP5H4/3j37ralQO4dclya8/ufkCyMulQTchmUWv9P6&#10;f7H37rdY/Trv+JqxUBl03Nwp4VhxcggXt/Ue/de8UHIGR17+Kr/g/wBbESBgx/DgMACB/h7914yM&#10;euX8VBGkkf2uEKuDY24Rj7917xG4deGWCmw0KgA5Li17XIv+D/W/uwRm4de1VyePr1yGXVbssqFi&#10;BaxANib6bn6j3sRseta39evDMKSE1LqJCAMw9QbkliF454HB/wAT794bdeLMRQ9eOWSwIdW0nSFD&#10;jll4KqxH+9AD3rQ3p1oEqajrGcoqryym5sCoLsBe5VhYcn88j/W/A34bdWLswoesf8YjAFiF5IFl&#10;tcN9VYfQj3vw26pTrj/GFAsp9LPp1cab3uCzHj/Cw9+8NuvZHDrgMuLpfyayT/Y4Ko3AGvi4/Hv3&#10;ht16nXJcwhDMpAsGOo2UxktwWte5/wALW9+8JuvU66OWiUMJChU8hZDpvc8lBYkgn6sLf096Mbde&#10;p1yGWUXR7MB+ph5IwxYXRA1voB/iR/X3rQ3p16nXNMqHJYuBYgtYKbra3jbStj/hbn/D8+9+G3Xq&#10;dchlUP1sdTLZVAGlvqfoLXt+L/7z734bdep1mXKK54YJbjlwQ3+BQDg/4e6EFTQ9a6yrlV0WV0sA&#10;WZm/SiqeDYi9/wDX/wCR6691lGSUKGdwf6lrKSt9QVGH0v8A0P49+69w4dZVyKWYB+GJAuAPoQR6&#10;hybf4+/de67TIhrWK3uLrcXHN9XF/wDYG3v3XusgyKWIV10/lluth9CNJF782uSR/re/de65LkYy&#10;LLp0jSHsRqUDktYi5/1wbe/dbUgGp65/xCNmW7AhxYjUoAQcAsLW5/4N79074hrUDHXL+IIL8qbH&#10;TYKCAB9bP9f6D37r3iA4Ix14V6G9j9fUAfUT/tQB5P8Ar+/daYoVxx68a5dJAcBhY8i45twdH+9e&#10;/Gh/1f7H+r/BTU1a14deNcoAuVW9gSAvAY3GofT+vP4+vvVB1YSGvdkdR3yUZLHUDcWF1Cqbm2lX&#10;Vfz/AE5v70R1usZzTqDLkFQkakuOebn8cqgsbXHB/wB6PtiXy6ozEinl0z1uURFlN3Itd2CqxaxJ&#10;srIDew/p/wAjRTOFyeqjpFZDJIWdifIo0XYiy+RxdDduNY/IPsju7gUNOPXug/yFa8pnC3Uq4BFt&#10;IKBrSIrHk/kgji/A9gW/n1E9aJHA9JyvcBWkBRS4k8bqOJIVjC+A/m9i6qP6C/HsN3UgVdTHh00w&#10;U9JWpmjkWJ42jeKYiMxSckRK110XA08kayb3Fh/rhS8nQrrXNenYlPAdRJZWlEkmmzsXURO8dxBG&#10;QItI50KTc6mAN7fj2SyOXNelqClB1jp/ARHoeEuoEKgeRFBlXU6WAXWfr+kgfnj8U7NPz6d6zI4V&#10;lhKKrGGaMhCIm8it9GNrEhbsR9TcgC/18rAYPXupNPLFH4wAvhnkYAMoM8ixL45lCDgfgALybXPt&#10;RBMkZB691OjrgHKsjMVeRQBzCoVf3Ejb6j1WJJ+lz7MkvxqKjqhSnDpR0BNl5Vii64kpybx3JSTW&#10;oAJuQRqH4A49iOyft1N5dNmhwfPp/pJGuodtS8MhVT6WU3UsQvA+pvb6WufZrFeNUKxx1XwVIqOl&#10;ZRVLR6gJCWaJRdYwo1q4C6VvyF+nH9kfXn2JLS8QYBr0z4dDnh0p6WoBVfSAPV67WRWuBdBawB54&#10;Iv7NluqjpbDCCuOpSVSFlZGQFfVcENIyA6SAXX6HiwBt/re3BdJxBx094RAp05U1YiizGy6mF/IO&#10;PSS1gB9Ppb6fn6/X2pS8UCletiI9ZfvlW7g6UZOWB1fT9Nv9b6W9++sXy6cC0FOpsNanNpACt0P9&#10;rSpW5Yt+P6W/w9vx3aNjqhV66eI6mrUJp1iTSFuFa4LBvxc2tz9R/vrqlcN8PWilMnrz1ALEAOo/&#10;1TWAaw1AlmHHF7W4PtqXJoeqHTTFeoxq1U+k6uCBIluDe9irA2IP+3+vtO1FOOPWgCTQdRpKxSpB&#10;NlBb1Wt/wW6/qvfm/wDvP49o5ZQoPV9DdNE1cGDqHBJuVa50lvqqgt+SQbn2S3F8VBCnrZiWmOmO&#10;WtLOQ9kIEa+hhYA8Xdvrb+lvYRu94ZWKk/z62kHmem56m72UFVUyIwvq0qvDPqb8m4P+F/ZK++DV&#10;RTw6d8FQOknvDdMGHxFRLKXBancgx8yKpFlWZyAOb2C/48+zva97jJFTk9IrseFGWHp1q2/zTe/j&#10;nJ4+u8PK0CTy0seTvLHSGmeWQVACzaiCrSRKNMnoY2F/qom7lK2adRckY6jy4uRcXul1wOH59a9O&#10;Wn+3rqivermqIp1mjE09FU/xB2pwY4MhR0/ppdcRDIkbsGVWL8Bb+5IB0DHRnGq6Aox9n+XpNVaU&#10;uRoWnqik9NVQ1NRTyuslDF/FURfIkkUF45I10BS0YYaSWBuCwuGQ8f8AUf8AV/q8hcrRqDiP8H29&#10;IrK5j7uWel8b10jvT6JV8JpYXaPQftHb1IjapPIuq5Qpb6cNNJqNCK9KYkC5XH+Hj59JSroQKeqn&#10;pJ3mi8qF8esHi+7k1BIoUUgOXRRI5IBBGgkE39s0z6dK0pXpml101RVtLHRRxeKklp5QTrM9OQ8j&#10;LIQDriS7MDY3/wBe3trgcdOAA0C9QZq3w0zzsHkaqnnAUlES06l5oYKlVuiEtHOEI9RIH4sPVUCp&#10;49WVf29IWpFMyRrJBIVpyqaHVm+0jnu1QdVhcRt+jUQCCAR7a4CnEjpZRtRIOD1kqIqFoppTRxmI&#10;pTN9w1W9StPFPIY3NTAhDKdYJITgXWxAIvshQK062NVaFq9QooGSSM0ccaTZCScokhaSJIBZ2acu&#10;GYKtuT+oeq9hf3QUB7eJ6sfn1hyFWtQQSlOvhJqUaNXUxmb9uVk1KWZVKWckmwtbi1/Fqmp68qKB&#10;QdNUVTPI4qIVlmVpjLqaNHiPrUcOeQt7C3+wsLe6gkZHTlB1wvFG7/bqXkEj2MJj8bSnlXBbi3JI&#10;uPwf6+7kpTHn1amMddzRUbqmqOUQxxyU7m/idZ/HrDMri4W5tY8cWA59tPpJr5de6YJIrxWdmKSk&#10;q8i6RDGdOhWVZL3IAsCOALj8e2TSuOnFCsAPPrmk7uEQQoEY30SzaXdlj8kjKiq2kDgj/C/AHPvX&#10;WzHpyeHUtKp6SSMPGpRh41WVBUqWW4X7iwu9ydIPBHP492DEdV0o2FrXqJPJrimBSONPIGeJmQyJ&#10;pH7Xil4N9RJAt/QNcW9160VKmh6atSBVkMmpxTfuSBTGkkgbSrvFay6l+pHFx/j791XrKqyFHkem&#10;RPK6NDObBVEdkklYG/IQBl4Nrk/n37r3WRVjW8rxzxotmjlaPyRgN/m2coOdRN7g/wCw9+691KkZ&#10;44oHCRzERmAopXUkEx/Qjn+0psdI5Fzf3duA691hbVqWV5zUmQaWjUoqKiAxyjUANKi9wP7RN+Po&#10;Kde64xgSekfVQwsqu0crE6D+wOBe4sT+QfwPe1FTTr3TvHEoYrpUwJzK5a4ljDWaePSFswYD6XHt&#10;4ADA610tcXUUsEVBG87TSvJJGpWOOCFY0XyCnrGlu37hAVgODf2+vBf9Xr1orXPUCeaWWRp0Czo4&#10;EcYJQJHSzzWOqPi4Fh9PoOPofdmXVw62FoKdMWRpzSyzpIpWBlkdTM6NIIONYniH6GvpIt9bkfn2&#10;kkSlT1saaHpNVDKAouWgkWOFkjUBolik9JDEC5cjhb8fT8+2ulMfwDpvZ10QH9wNEXB1GPySO5YO&#10;/iN1Jvck/wBn8tb3phqFOr9YEmAaJYpVcSGPTNT6lkVoSSqkm/6WuWv6SCoFx7osek1r1qnr1LCK&#10;EaQROsgqZZRE7LrYaNSAqRq0gG5ZeCSOBa/vb/CevHrt5qiO8cSuC0canUUWCME6gHCgm/FwDyRb&#10;n35PhHXh06xOsbaldwJNKiOFBIDN/a1NpHP9D/yIX6qnn9p65yRqjF5tSyRq8ulxoYyJ/mGTxrcB&#10;HNzzxb3omgqetsKinUZUeeMecxqrswNxpYTrwsovwGC6Rf6/kWvf3ps9vr1oIF+3pnqI4maCaypH&#10;BIqPGyF1mWI2XV9Apt+kg3tyf6+2mOkaOrfLp7xviQuoWD9xmljWWQ+EqwCqGlUEhVsLLqP5/Hu0&#10;Xn01Jq/LqTLTySTFZkgijWWMRm+maczX0Oif6kEK3pUW/I97ZKmo60GXTQ9TcXFLHIDYqI2jV50Z&#10;HZSsnqSNwLJ/tSj6m/59uxLQ06ZcqTjobsRSQyR1b0q0lIZRI8c13UipYazDJJKCNY1HRe9/0/U3&#10;Bh0iaqqA3UatqZqePxqBCh88dYbC1UggXXDZAQX/AFM1vo36efppiKU68q41H8urov5RuOym7qrs&#10;7ZWKll21RZfC4/I5je8kklPDjKDETDz0SzwFJVMrSJEroSfUyOGjZvYdvDpvlNK46X7WTFdk01YG&#10;Omv+b9h5Nt1Gy8PSZJ9y4GhGYyUObRkrKeXK5xKeWVP4ggKzRtFDFNES5ewZ39bufZXUNdOQKcOj&#10;Uvr3DWV01HVEOLqZMXXHI0VXMlZE0MlNO80kMnmSTXaCeAW1La8ZBAA/ofbpAYUbh0chFrg/6v8A&#10;P6fPo+/Rnyi3ZsFIaXJZOvhx9J6amhx1nmqaKR/NKmWp5nVXpAXcwIVa7OzAjggiu7CN2PhCn28P&#10;y6Em3bxdWNFUkqOI+Xz/AMnVsXVnzVwO86ajSry8q5SpslLHLEmNp4IacN9k9C0BMUU6yLcl1c2s&#10;rAuT7K325gpJUGnn0PNv5jivMEUb/J0c3b3amDz1JRVtPMklDkpSkaRytXQ4+sklE1GFhfQGZihi&#10;0vHxe6k8j2UtbdxWnQgju1kXUOB/y/8AFdCNHvyQSUc9bFVuXkdJ6mnenaqimpWKwUiUrabxSELF&#10;KyqTpOrm1vdfpfn04ZF6VNPveCsU66unlq4hURyyeAOlVNLEsVI80MIDmBJNQDM4si6bXaxobc1o&#10;Ot+Ih6bq/MU9di6SjnaKEVhqYYKmnJKwVUVQDBSRU8QdpPRFIwYgavTaNTZvfjbt17WvTHVzmaln&#10;r6itjgiydVAs01dNFLjKJcfE1TH9hQS6nAku87S1Easo0r4ySre6mKnTgIIx59OUOWx1JVY7H0Md&#10;cI5GkoqSq/ZpWMMdEJqqmyFPYKGYMqxCElj5AH0soPuqwuRWnTZZRg9BVvbOx0lRVVFZDPFT4moh&#10;r6SesnlZ1grFENNWJGh8UTgeUv5VJvpjZwbAL4bZFGpvPph7hUbSPLovW+t9zNSxVtJk8dC8mUyI&#10;oBRVTz5CCqp6fTU0corQP2njGoq/IawFrj2rHhgaV4dJ5pA6grQ5xTjX5dFd3FuHLyvLFQxQebIY&#10;s08qyCaseKuirglQ1C7aWRmRjJOHW7PfnQq29VfPoskJpRBlh/Ov+r8+kTNtCsqMjUTZCnNfQy0g&#10;yVLlZdc1QYjUaqLEVbMggikWWWR6UQq7MbKf6Cz3ahNKmlPL/L0XHbmkkqw1LSoPH5gcD6+XTnJg&#10;Ex9REY0hxtHlFcHJuDQ1Es9RRiKoiWoqPKBFNUIkpjVlKu5RvGPab6nXUVyP9X+z0vjsUiIK0APp&#10;/nI9fmOPSh832kFOCBQmtxwqMnPjqxa+pniq20U321Yt4IFJTyPTeQBjL/hwhNGPqPL5f6q0/Low&#10;ppHpjOa8f5D1pwNelCuTqpmoFehEkUa0c7UMEtPRY+rgrV0wmqxl/CzqwHlkilRTYoLgAmpAyBx/&#10;1cOrUNQKYHpiv2ihH7CB0/U01XlBTU1bLjZqz/KpknykH8PpVx9PVk08dXHEsf3EpcRvD6gjRhg6&#10;6Rq9t0A4dXFTQHj88Clcfz6xVNLXTQSRV9VMkLY6XzTfxGGR8lMazT9nPRoBo8iMShAKlVAU2Avs&#10;UHXio00PDNc8TXgR/g8upgp0qahV00PiT7eOGtgq4yErJbGokaCIW0TBIYfQLBVdWA96r1QqCK/z&#10;/wAP7cdNOUp6fTixVyPNQVklRPHjnpJS0JqXNFkhIlACtO0jfbyxSSLpDMhIABPtyOtcdNyaTTVw&#10;OafyP2Zp/h6ZZq94gI5KZaKpp3rJIzkpZKmKCd50gqZJ8gmlpxIhDvEgGrSGVgg0e1ACkVBqD/q4&#10;dMEUwQMevD5/b/qPUWSpFStU9ZWVFWkmSNR46+Cmiosq9RCDVw0desfljSNgjwqItAS+o2BtfSF4&#10;Y+Y6ZYA1qa58+B/1f4Omqrpo/BK+YEmWLeWNMnTZGSkoIsW061mTyDbmQSyTVMMixrTNGAihFRVU&#10;n24AAe0U/Kp/Z/PpplFO/Pz9B66vlinl1iq40jy8IU0sWHNQ1dUUUzSZSSNKyJq2gecAyPJLIAxd&#10;nkd1Gln9Tj3vBU14/s6oVowrw8xx+z8z9p6Y4Yqt6anydTJQUhghoq7DVdD4JaOAT10kVSslHUKG&#10;SbHuXLRxxgMzq1rqPblc6BX/AFf5+P5dNIH0hjSoyKcPzHquek3nIqajjaoo6uWtral46yllmWel&#10;y0krlp6WKeCJWkjEaLOJIGFm9JK2tZ1CG+IYH+rHWnAAqpycj1P2/Z6fZ0HbSFo4oKGihjx008tU&#10;aeNDI/krdUOWxgjFvF6Ss9LdrEoLDUR7cxXu4/6v8nSRhVdKDGT+3iKeXqOmuaCeaColpRTrHR0T&#10;rJjqppg1K2PntU5TJ1UFpIhH/m/KitZfSEBN/fvPu/aBUn7OmGBI7cUHA148ST0mKyuCVQkk8X3N&#10;MKVo6zCZB66jWCiiKVVbjslSqKwedHETCpV/1HlQos+or2+vrx+w+X7OmmIrStCPMGowMkHjkYz6&#10;9J6aJYjVzQlKinaCatpY5oqc1mPRyI4p1dAiOrEtoKqLszugLofb1BT7Mfs6pgGoofMA/wCrP559&#10;M9N1RHIyTxzM9O9VRtK8M6VFRBLlJSFSetrFBQm0QqI3VA2pmRgAxHuy8fs/wdNtUAj19fX5+Xz9&#10;ak9MySw09ZKJdE6VlD91Uxy0V8ZVuJA1VW06uCENRrvNIo1aD9BbhylQTwof9Q6TE0Oc1HnwrwqP&#10;t6S1Wr+CQ08xpGp1dogsCxx1ldK5csZpLnSURvGoFlAQAH6e31Ax506TsMEqaf6v8HTXCkgjCGI1&#10;IqqdXEsoi8+PqaoMk8sgksxCEMEiJDNwb2Xm+PLpoinUFzRRutU1MtNUvDReSs8ElTDAWi+0W62A&#10;ARAkiAAMpe6m4N90Jxx6YOgZpTA/1f6vXpKzUc1dkDR0Sy19XUw1EkU/liBkjCuzPEJdMjCwLtaz&#10;j6hW0iz6DFSekzihIp0aLrHZ+dpsS0o29WNSigpMlPLJPR01XWRoQrRJVVMIWp8gbUBFGx1v45F0&#10;uD7d8MIKnj006MRWhpjou3yF7ly1dFU7eqJIpYsXUGOkx0cgMcNWzi9YqxosUnlVRqdlDFi0snqc&#10;j2sgt1P6nr0U3t1X/Fxw6IXU1FVM0tdIFUSyuW0IPENco1tYj124tbnj2ZAkDT0VAAUHn1CqnjPl&#10;ippfHDLGjBlYeNpyQGBZuRfkf4C349+6t1zkgEkay+HRcxjWdNpVjsGRdH4ItYD+172QvXusarql&#10;KKypBGo8shkuqjVpJZfowAI+v5IPvXXusscXlWUgpMrFY2jKFat4z6lMcoBBIA5H9PfuvdZPI0V/&#10;JBJNYBmKL+21hZEVFAWy8fk2AN+CffuvdYpgIowZdEQRWZUCA/eL5bv4Sn1BY+r8WH9B791qgrXq&#10;JpRvMhRWaaMOs0ek3kkW7II/ofqR/Qer/D37rfXJyrQxIQySI2kVAYKgsOUjX8PewJ/1/fuvdSI0&#10;+3aIvIrAxBiFLMqnhncqDwBYC444PvZBAr17rnIhl8bXV7pI0jQgFJBq1jhBYE3Jte4H4t70MnPX&#10;uujLoSXyoix2SNUQCTyTKbs0kIAIiB/Ive5vzb37r3Ul1UhGXSP3wZT5fXHG0d9bsBYIBcLYcf0+&#10;nvYpXPXus5dJlDPpSTyIv7h1xTyKNTeI6QB6gLixJ+n496691HLVMM0ax6lDBkEKMqrKrgkkuPrf&#10;j6gWN/exSuevdZdMccgMkrwsGCxoiEaUbkPT3H1B5kUH6n/H3Y6KY691J9bSukUurSgVpCllldTq&#10;QRBebXtqJ/Htvqj0p8+nWJSIIY5ZWDRFJQI7vHLMrWMZH1KgHU1+LH3eT4uqHrJJDEda6pC8kwmY&#10;xSpp8RXyytptcEADxkG4v9Dz7b610mqhUDVCmUs6O0rBxoWaFuRFoAH9AQeSD+r/AA306AStG6Yq&#10;h/MgZtKtrH2+lo11BHu6MNNzYabAk3N/x78eHWwAOHSlxcTtGAlKiHWyieQMCoKlpC6WIBvf1/QL&#10;fj37qr8Os9fK9OswjYJ+2qsqKqwSlluQrAMAORZRb8+9jh1tfh6ZqGITyQl1CxqrGBDfT6DYeRwB&#10;/QEi31Pv3VulNSrqlhDfswyxsqaCA3lJOlY3b6IEtf8A1vofeumSCOPThTrTvTiKNJZTIWYjy6EK&#10;q1p5IpABYgEgHjmxPFveutdYIolaYRCJfuIZV0PLIViuQZYHCyizOoWzFQeRci1gfde6xzxqRGXl&#10;WDxxSEPGw1yu/pZSLA2J5YsAebkcn3sGhqOtqKmnUaCNEQyofItMrkA/5tk8fqUFV5a5IuBb8+90&#10;JFenCMaR1IgjV6Z1ca2kcDyakWOP0EhX1Cw4HGof096PVXxQddDWpDQEyAhAiXQaYwdJkK8Ekmw4&#10;FiGuPfhSueqqKmnWPxFBHUSTVGqT1+IiN5I3AuIwSLFW+gH+FzwbC9FOF6cFBjruYr4Y1qIpFu/o&#10;cKY2mlAAXT9dJF9C2A/rfke/aT+Lh1avWVXuUiLyRKsbPGieOoZJVYehkH0ZksTpJ/qTx7r59aoK&#10;165NrjcLJEGSLUytErNEjSetPCWAAUAG/wDvX9Pdb6jQl0uwpU/bKKqOo1VEsp0ySN+AtvUFHAAP&#10;F7e/de65zu0HkBCT0yhljOsFi17SKrAH0q1go+vA9+691kRWijVi4ZUGlgVCMjTvcvzxpA+n+uff&#10;uvdR5oktPEqs0JnWTyFb6zGQwR3Xm7MLH8D37r3U13aEIpH7zeQPDGfLHCSmok2Fr6bEXJ59+68R&#10;XB66hpyskIUGWLW8aPCqm7ycSKwF2FvoCONIv+feummABx1MVBTy+MCkeMMXCxHVI0in1kxDhV1e&#10;nS3559+60BU06iyVUDlo5GRXZ4S1kMRjHLx02tACRf6nn6f09+6cCgdYZjUxvBFeBJIUaRXkBZWj&#10;YAlEWwIsLEM3BPP59+6oPhPXElQLh/NGNLrPFpURyuxcqS/0UW408fj8e9dV6zxGGeo51IZIAksp&#10;TUoMbmQyqwubkekj+gB+nv3XupSyUyOoeSMCKZTAVBVEcKfHYA2AH0Iv9fx731ZvL7Osri8gLqJF&#10;lC/t61kAN73OgLZSLjSQfpf3rqvUb1xTWsOY2B8kSiN5g9tbxtwE/H50/Xj37r3WXSjMzRyqqkks&#10;sQWLR5E0meYG4Knnj8AX+vv3XuucTCKLys48cSDnxiRZHRvQYyRqs1rj6G/+Hv3XuszSeYLqlAE3&#10;65RHeQvJyY2B4AI+hH9T+ffuvdO9AkNNUJLURpNyHX0AtMo5IWVgRYAEaSPzb8e3ENDQ8OqtwoPP&#10;oQcFXRwVDK6lqOocCINIIwI1YysqRi5QG2lRYjnj6XFiEOB0nYYNer4v5QfdU2wu5MJha+srqOl3&#10;TlIo444ZYPBC6zeSmp3QjUiO9/NfkARsONXsrZfAv1uG4cP8nVIE/XL18uHW+Jt3IxZXC0c6uBH9&#10;uHBa0gWNhricWAuAB/vr+zyTTXUvmOtP8Wr16nOU1KhNyzghSto9H0U+oXFwDwDf/b+2+qdcgF1G&#10;yB0VCQpWxszX9RIBt9APx/vQ917qRexcFkay2kZ9JlfUOEDD/bLb2+oqlOrrx6bqp0CldAFvqjXD&#10;vYWBAP8ARuSD9Rz73pFKdX6SFfTxSm/CsI3ZQyK/iLcAFx9CxvyPoPaeRcEdWAr0gczjomjkFpNW&#10;oL6o4j9x4WsrMoGoFVAAsOPrY+wtuMYoejKyapA6DjJ453kEkepoSXmeRzYhVjBjBCAsdJub/pve&#10;9vqIz3mKpqOhvtzrTHTbR0aNKitrFPGrhg+mTzPVAOhjlT0gqAB/r/U+whONRI6EEDUNB0v6ClWn&#10;CLOyl4og4un7san9ZjVPS6auDyTe/vUcYQUPDrcr6jjp/ikh0MzJpt5Rw4Niw0l49XIspIt+D7cX&#10;T5dNHpnr6rzppb0o0iJEQF88rAWaNYluRqPJIH4v7alOugHXtI4nrDSYRyvrs51xtZEThr6tFmH1&#10;Btc/X/D2otbBnPy6STTqDTpfYzDpBTjySLq1lWMaFVP9qzoASpta9hz/ALz7E9vaiJQvRbM5rUdY&#10;anHpGkvjUvIZBJKDew/2pQF+rcFvr/jz71JGDjqwNCPl0Hubx7O9QZBYuEMccIK1EkSsfRGiW8eo&#10;Xa3tBLbqM06VLLip6L3vJ6RWlUzBUf8AydTDHC32ssqFjSszerxi2mTTc/0J/BawXVTrVwD4JPRX&#10;MzhJstWV1RQ3lerq6CCQaSlTSeKTTHJqlCkBGbVKbEiwLH2Z2tmrgUHQfkkVcHptruvkpfu6YVsV&#10;V45ohTLUpFrmnZhOclUVKqU1yDhAeBYH6+xBDtzHh0iMgYCnQMb96jnkglNJeamZBEscdOdUGolK&#10;mpMshjNvEQHIb6nUNNuF7ba6p2jp6GRq93RVaDZFRjs1WrW1E08MMj01NDV0LvDrqX1RxY4kRzyR&#10;qA6hhq1EA+0C28iSZFAD0oMqqdJ6F6ixktRjqRq3+LVeJhrXLVVRPBPWU7Mhp4UI0eR/QNKR2BQH&#10;k3Ab2Zqp49PJ/h6nVePplQ1gpZGqKOGJpZZ5hk6SOlp5PHSfa1EbM0TVIvFJGzag1yQSeFCx8Cen&#10;CMdIrIbUmiZmUzUdPUK89NS1XjvRPVOWqqalkULdEcjxRMTcksxYWHvUyAIWbpPKpVS3VW3yYqKe&#10;mbKQTOaJ5WMFJVqUkZKI1DPRVX3LG7Xj0w1DWuHjt9Gv7AdyNdzUCtDw/wBX7fsNeg6/n9p6r9xV&#10;MtZWNKrzzA080Yihpmf7eGoblnRV58ZGk8EEfn25KCqBPn+2n+r+XTRFcjJ6tx+CuHFBuShrnSRG&#10;8AqnyFXHCjQztCJ5Up4n5JqZP3F/45tDGPZZO6s2nFK8P8H7OHRhZ29f1COthfZ+Zp3xscJiq6aW&#10;bwz/AG1TKZRTSEBnqJqdgFKTX1gn6Obf09n9uV8Og6FEAPhjrhvXKSw4+onRV8et4ohTBZWn009l&#10;jNIF9ILD0szFtfB+nt5ulAp59Efw+WyB3rkq3LGcUruslU1dUyR1ipWloZT40DyIhj12Pi5DDUb2&#10;9pmC6wfPqj9DnhBTQ1MAppEgiEkbwUkx84eeNrUb+BLpJITqJRuFAJYA+zC0/tB0jkFTToznXFZL&#10;UuWj8bWnqRVEhRE9YZNJipZF51leAo4Bvb6exdZHH59Fc4Ac9GzwVRcSRlmCy3c60WGGOI83Ei82&#10;ZrhSfoPp9fZ6vAdFzAZPQv0ZWaHSQzN4WS3DOREoGm5FrWJPP5I/1hvpKeJ6TeZ0uGkeOURgWddP&#10;iva7GaRBa7/q/AFiB+PfuqN8PQA5WZVqqi4WQMdMKKxlu0YDFYlUDlRzGw4DE3tfh2Ph1dfi6Y55&#10;VBtLNENXoQNHFPGsZOo/carWYgjUSDY/g/X28lK568taGnSixWFaopZUraaPx6fLFAbrCZW/zxMC&#10;eqz2UqQ1r3sACfdnlVT1QvQ0HQm7fwNPSUkYanWGNIozDC0esxRg62iRk/UNV7lifx7SyuHNfLrd&#10;A2T0saJI4YQqLDI2vVrESu6az6Qy2A1EWAsB/sfZbIBq6uI1rWnSooZ0YoJtYkUNFbQGCgciQFeB&#10;/ifz72qKfn1vQDjp+8MbK2lFSNhZl5WJNTC9rXs1rH6X/wBhz7v4SjJHXtKgcM9MWSgRFZhEUKAk&#10;SOLskYuBdALHizA8kXt+fdTGnkOvaEPEdAlvKW0finpopDZNCvpZ9YJZxZ1ta12I/qT7bcKMdeKg&#10;EGmOqx/kBjqaSlrT4KIePHZT7lquRYl0RVIkgKBLM0ZETSXT6DxA/qPtLJJoB6WxKCvVBfc+4Jp8&#10;82Hmkoo5DlKaKalWYR0odA1dBV0U1jZ/K5Qp+ojT9fwQyT+K5+Xp04pzTpn6m63WvysGVy1Jja2N&#10;q6pqYUo5HEs81WNIadJlt45dOnxvYrxquDb208gkJVSRj/L0Y21lrHingerlumKIY+LHpTaIcbAt&#10;DRJG0UcVX4xfXVzxKAWImIGk8oNTfQ+7QRaXLcel4t0GerENmTyU5FOZFeII2rSxkhgVLSDxPYkL&#10;LcMykc308afZtanup0xcFSop5dD1j6uPxxtyoppXR0iVHjV1tpN3tbUedLc/gHj2aLwx0TOKHp2a&#10;tVZI5Fnj8jFmgXSoKKx5dY2F245FhxcX55976b0Aig8+o8uRgKlo444JnmPgjkmB5U6pBMyj9u9h&#10;YE3uDp93VwMHqvgjpN5DNI0Ey00fkCOlw/qgdVb1BHYBgy/QBvqPrzb26siDPVlhAz0gqrIRqZFl&#10;WZYqhKqoStieJ4kRUvodLelxZgoIN/e1mDGnTmgHh0GGYycWmaTRSRTsq1FGtTVn7tYhJrcwhQoD&#10;/p1fgjULe7u2RTp9Y2p0FW4cr9sryvCs00ZkWqEaJ4pVqm1RpHa5B+jMpW3PH19sySnh59aVdR6D&#10;1srEs0kVXClUskkbysK1IHimVtKQ1UYsbof2kMbaeLkG/tjjnp7SKg+nUSnzKpqSqnemqCZKWOmj&#10;R0cK8nmRUkawV9GnVLICf0lbafeutnpWUGRikJeRFllbWftg84lhlke0pdgNIIJLq7eon/Ye7AGm&#10;ry6b01wf9X8v83+QLfGVUEkcbOEkXyyCopiqiCOoEoMSuVViGkA+iEkNqNyGPt5f9X+qn+r+Q3o0&#10;5Xj0+12UhpqKGYwQvDLPLJU0wpE+8x7xAqkMP0Gp7DV5G/ANvd+rsgbJ6BLeO5JUSVlpHnncxtVQ&#10;pBGjz0SxloUUTfUwAgsFXjSxH19uxlQpXpI8FG1dER7Vz9NULV61qZa6KCeSGlULFQ4+rGln80XD&#10;gSBEWNbkAkki5PtmWdIgacenVjoKtw6rw3TnqdshVTvOfuhJokihamq1gWsfzVctezrfSpsAVXUS&#10;mkX/AAStcs7lTw6RyoOI6E/qSpWHM0+iqhENPUU0CGSl++qJJi4qWllifQumFZGEaHl1BQj0+1EH&#10;9pjqxFIz9nV0/X8EEi0pashq6d4zV4wrRKsMsk8IT7mMvqLecjXIE08agSD7FMVdA6TxoGiP29G4&#10;2pBTNUUuimSR5FdZY4BGtHUAixmGsBTIRyqhb/2Sw91nquekLoIyT0ZjaNGFj5Uv9s6RM4Q6DKU0&#10;o4vdgxP62a/Nzf3qMgkHpG5BOfPof8HDE0NNqEa+kKFV/qB9JCQoOot/vX+v7f6rQHoSKGlQhWZE&#10;GlRqA5NjcXOnjn66fyfeya9bx5dO0sIUEImnUBpOkEiw4Ci34/p7r0r6wR01yy2FilioQFXVf1Kw&#10;X6EE/W49+603DrOaMugNlIH6bqBoKjhAwNiP9b37pl/Rv9X+r/V6CBNQKbn0hmJYvYsT/iUCr9Pw&#10;eP8AY+7CvTLDzHTe2PVhqCKHQllKoFUajYBUsbm1yfdhXqvXSY5SwDKpBc+koo0gc2+n55Nrn3bq&#10;mgatXTzBQemMEBWUtYupb88Af7D3skkU68rBq06mtj0AKhIULfqUqXDj6htVj/T6fj3oEjI6tx49&#10;YDQrYgIARpAZfWU08Dk2t/vXv1Tw61pU+XWNqO9yyISLWZxou1+GDKD/ALcj/W93Gimeq+Gvp1gk&#10;pT9dGptJHI1FgOToNhY/4ajf3v8AT60UQceuMFIqyBiLANqfSEuAeQh0AD/X/P8AX346SMdeCpXH&#10;SuxEawVQYAnXYqNNgVvc2PtBMtR0oWleh5wDqYY+ABp/x+vPFvaI8elSfD0vYWBUAH8W/wCJHv3V&#10;us4A/wBSBbjhSbAfg+/de64D6/73/rf7z7917rw44P4P9LgL+n6D/W9+PV38uu+P975IvyPpb37q&#10;nXiSRawF+QQP6Hn37r3XgP8AED8fi4/rwf8Abe/de69/r2Kj82v/ALYfX/be/de68bEck2Atc2Fz&#10;/Qe/de68fzfjnj/b/wBffuvddKAfofz9LfT/ABv/AK/v3Xuu7WFvSLf0/P8AX8D/AH3+8e69119L&#10;3vwCf9sPz791sCpp17hgP9Zvz/trX9+63wBXrvi4sCT+L2/qOPfutAVNOugv0CgH83+hBBv9Pfut&#10;k6hX0675+n0sCfp/X37qvXIfX6D/AFwtx/rce/de642t/r3+lvoP8bg+/de67sfx+D/QEW/SeBb+&#10;nv3WxSuevC/1NuL2AX6n8G/v3XjSuOuzcj+zc/Syk8fU/wC8+/da66Fje9x9eB+L/wCv7917rqw/&#10;4NzxcXB/B4Pv3XhTz68eR6haw+th9foF/wBt791s6fLrrj6njkD62v8An37rXXYvY2J+trD68/T3&#10;7rw68PpzpA/Njzbj37q3+r/Vj/V/Iev+P8Da31/T/vXv3WlFcde/UBe/AP4/4n37qxovaevAgEDk&#10;82+g4Um/Pv3WgFOB1630HBvYjm1gDe3+Pv3XidQr6de5/wBYAE/T+v8AxX37qvXL8/QH/ELcf63v&#10;3XuuHAHNuDc34Fhz+QP99/th7rwr5dYy8Q+rKP8AYL9Pp+P9bn37q66q56xtVU6kEyJ9CR9TyObi&#10;/v3VR8J6jyZOkjuWkXjnmwFh9fr791uq09Omir3ZiaVC01VTppHBaVOLn/D344FT1QvEDk9Jmr7L&#10;w0RZYpPIwv8A5tFdSfqACP6+9jPDrRmWmOHSVrO1H9SU9I1gbK0pUXJH+pXke7CNj00Zx5DpKVvY&#10;meqNQjKQA3IZBe3qP6X5uf8AYe3RAx6oZSeknWbgzNVrMtZUMb+pFdl/H1FvyP8AW93EH8R6qST5&#10;9J6oaolYlpXBZRYEsxXj6yagfr/sPbggSvVOmyaFiPGwGk2CgH0C3JOkA2uf8T7cCAcB004c4HDp&#10;ukpF1chFYqwAsoI5u7EuB/sCLe706oEINWGOmWooRqJbVq0nmQKQebaCygcEfkAf8QHlVWGeruFI&#10;6T89EEdZAhVUARdFwwBuVPr+q/i/urpTHl02rFOmWpoy4dQFKaQscUhGmWUEnyAKCLAfkj2yI1Xh&#10;1Yy/w9McuLZ2kcqHcoGJCfTSLG0jD9P5sP6e7UoOnVJKgnqDNTsChRI1d28SupBZ41/U8V14X6hl&#10;sP6+29ajB6t1kMSOy/o1elIdWuN1jU/uR641Kklrlb8AWPvwmA4dVYBhQ9K7HwgPGGFzcAgtpHHC&#10;GO31Kji1yCL+6NOAMdNiMeeeldSoALOytewsUswBblR+QOLn8e2JLg0x05QEU8unIKoNtCKBpAbm&#10;3pP9lW5H+uOPaZro8G60EUGvWbStmLQIC12dgLFiDw4I5B/w91FznH+r+XViAcHrvwqhJCaUXmQA&#10;Bv1fRlP1/wBa/wDj7cFwDg8eq+GgPDrmadW+o0MfpKDyoK8qPH9LfX24JBprx614a1rTrg0MZUv6&#10;GCkLZPSiSKf1qLfX8kn37xPl1vQp8uujTB+RokZgG1WDFj9eWt6rcEAgD20zDierAUwOmuSiOtLM&#10;l01MGKmQpe4Pp0/T+o+g9l8zipPV9BpXrMtECOf3kHOmysVJ/ox/H5t+Bx7K57mhp06kZpnrKsCx&#10;+g6bmwsORY/QAEWAv9bD2hkl1HPSlV8vIddoI1BP6mICXYWAYNcf2Rq/w59lrzAknp6nTvTVengh&#10;PTYksfGgIIB+o+t7aQL+2xcU4+XXiB0ns3XU6wSMS48ly40q0q2Ok6Db6XJ4/wB49u/XwhSW6djT&#10;Weipds19PNSyQpoaU+PSnjWRSi3/AG3X/U6fVq/qCPZNe3UbsKefR5ZRNCviHz611fmFmjL2xWSU&#10;lNTKlBjoqSYuYWoqCseQqWCy3VQwREbWbAAlSLg+zWyWsI0+fRpYaTK0p8+i1U00dQkbeaWOiMEE&#10;mS89UktNBHEdOuiZA0sYEh1Jp9LFb6tPtYUoPn0c4Ix1ySopJpKlqKrpoaimSyTtRu89RTX8ctPX&#10;1ABurKAY5QSL2AHu4Snz60wFKjy6yQoa6U1FPQxVLtDE0Szz+OkpIICfFSSUq6ZJpGk9bagQFseB&#10;7t8uvLVmr04wNFNSFUb+I1aEUU6NSRRUKySkHRFMbLJImkaQCePqBf3vqzCooOuM4SsjSWOqYQQw&#10;eKpyNNS/7lPNyjFECmNAG9DmNL/T22ApBA6boRk9J/ILSUsFRXR0WQkqqE0+UhgeedFhaNfHTPSz&#10;SfthpmuZAQb2UaPdwPLqjGmem+R4pKJ2nx5lEyJVyQ0BKys9QDp+1EgDKQWJ0lQC/OoDj3vT17DD&#10;16TdXGZqrM0xwv2KxRwhYxU6aqobX+2ZaeHyLUyCMMbeVACPpp93A4Z6bahY1HSYj80NRO8UMIp1&#10;aoITI0hgizeO0AMVj5HnhGqzK3PA59uYp8+m8+XTBIifwuVJJErIAlWMS+PqClcBLLqMLT1CmN5F&#10;5/Z5UD6+9Dj1T/B5dNlQ0SV09TDFlkSTH0603pZZjW6AKmHwRhna3DTqbI5P0t7vSuDTrX7en7bd&#10;LFK8Ea1RnyiT0tXUJFTGjnpHpZjJRyS2QqPINUWskL+CPp7U2sbSXAA9R0zJQx08+jK4GkplpMbM&#10;1K8cEAeGSCeI1dV4J28zUs9LEdSEyEkTMWe5XRYX95I8rWii1jqnoOgJvjHUw/1cel/isawhExx3&#10;gjkrXnmjkrZYGNKY9NTJXEs7yyrZdQjSORb/AKiR7n/l6zXQJCKZ9aeX8+oj3mXvIp0oamcY+jnW&#10;Za16PDCLJy09JSGgp8pPN/kiww1NSC7QKhCl3DFrXIvyJY25aY+w+nQHuiMnoCtyZWnhlCwy4+py&#10;8YMq1GgRQxSRuRSrVCRWLGNWKL4jYkg/60m7bAwQAAEj9nyrX9mPPoI3kigmnHoCs3l5KGcrFPUx&#10;NLDUOaJ4mmETTSFWlaazM5jlInbVfVf68W9n4pGoC4qD9n2/tz8/y6DkjFmr/q/y9BFn6mtpGjr5&#10;5JWnmyEU1dPT0LtRZI0b+KVaSjbUTPVkAj0ML2AUfUOoFpqPqDUcCflxy3Rdcs8IWRfUVFOIrgAA&#10;cTwGTnqJU4Gqmr3kmo6ihnpaWqy0FJQZRFjlga3hpZZYWM0coa/hplkA4/TYAe9hgpppoRnj5V4V&#10;AqD6CtetTWjTP4hDDT3UDYbGAaCoofKv7euGPw1G5kraShrp6qV0rqoyU1ZROKqvBtRy5zJDTGy+&#10;nyLCB9LPcHht5Kiqgnz4Z+wseHqeBp8j05Z2VqtXRDU5OoHBbyq3CgpUDhwIHSvwWFgSino3ZqdR&#10;rhkq5K8nNSUy3EUby0uqKCEEsqO0gZo7sGvce0bUBI4eue7HDIwB9vEdGsMXZoJqB51/w9DBg6H7&#10;PHGeWFYqFlkjpUCRTRQyqweeKkqHDeeNydSM2iM8t+oe2iTTtwP5D5AniD5Vx6dGsMYRc8On+ur8&#10;ZDT1tJV1JgEKRVE1JS0cUmmihXxiFtAE7srgNrkcxDkBfpbyqakscD7Dj/D/AJOnpGRRpJp0n48y&#10;85jj+9eeWS0wkig005WRSq0qVCBBFEgIKMeNX1H0stCgH+f+x8h6dIBMTgHpM5Lc2iooFcVsdEs0&#10;Ykhn8pqZq2m9UVNE9iEhYKZFkk/s8BgPauJNRANf8v2fYfXotuLoRsAeFcfb/q/1eqOyW9aZIxk6&#10;SfGxyZnIU2monhikIjlnKaqExgsopl16rFUYm7sByF0MFaMKcRx/1eX+z0XT7lbIgkVwA5AB+00x&#10;5cP9kgZ6B/IbsgFZVVFF93VOgzOJjqvvHWKsxKr9w9NFMqyPKFceQeWBoYmuNegqQZRBKaRU0qPk&#10;aeVamufkQMivQXuJ08R5Iqk9y6geKkasUUn0ahBUcakUPSFyO5Mg0JfI/wAXpHnCVE6Qz49KbLYg&#10;gWjaGiTSdLKoZeYwFuU1FvdJWABZw6gUNOxtSjj8IwAfiHADOajpETMwVNdWcUJBZFo3DtKAZAop&#10;yKgjSCD0x1G4pVSKOd5dFPUvUU6UPgoaumnqE1ALBDZWijYI6u6KQf0P7RS3CRGr1IqDpFAwJHAr&#10;TKjGSK1pSvWkWeWMRrQaamuQtRw7gKBiRwWppUVWvSTyOWgqyKlZ4KuYsUTwwR0scCsCs0D08AC6&#10;pSfU99RJJI9lN1eQOuqJxIRWlBQL6qQBxP8AFx+Y6MIbW4DlZkMYoCeB1UA0sCafCBwpTHE9J1sl&#10;5ZJPt4VcI0bVfpb1SQjSgppHF2t+nSLixJsB9Cl71ZGIgANKFzniOGmo4DgBU+Z4dGq2YjQGZqag&#10;dPDAPEtTgTxrjy641GWmkq1F43cFJIYYyxlTSvjipQyfW3LAAgD6EW9ty37megpXDBPMYwop6GpP&#10;kD+fV47FPpyWrwoWPAjzbPyoB8uGev/V2SlyEK8CREAKsslgT6xwoZrAf6ux/r7FVDSvSeSDUajq&#10;Q2XhUKDLGnpY6GkJZ+NSyJ4gV5A5DW5v71nphrU1r1gky0KLE5XzO/73lUsCEIsoJjU8/wCAt/sP&#10;ejSmeHWltiBjplqcxTwyElFNOrxQsmsqEL/pmWWK49JvqUkW/PtI7qp6UiFaZ6aajMqhfxTNpWwH&#10;jiAiZtRKmJAv1AvcWN/r7ZLAmvT6qoGemqTORySKgAUEhnaxCFok1SBwwCuWWx/rcabc+9HSRk9b&#10;IB6j0+VqsxXR0VBFPlshMWPhoEZ7OToijqZIlI0A/qJ/qOPelRmNB0mnnhgX9Q9Gl6r6YljZM9vO&#10;nQ1Om9HiDI0kFIBJ5kmnYWVnuSChUC4uBwPatIlhGOPRHK73b6jhBwH+fo00cFJR0oCQxgKlgWsb&#10;AfgEfU/1H+t+B7sNTEenW+1FoOmZCK3W3ljjhBIYr6hIU+oYn8W4/wAf9j7U6VSnqekx7zU8Okdk&#10;ZYq+rjx2PqA7s6mfxhdMMSNoJd/pqDWKgf6/59rkQoniSDjw6LpSkr+FCenWWko8VAyyVEfnmcBn&#10;cBp5XtzyPyDz7YDFzUDA6eMSQrSueu6aGN4fuK53jhiuzfuaRa17sG/Nvrf3o8dKjj1ZUQrqk4dM&#10;9LFR5Wonel1ikWRl+4T9h5LcMNVrFRwdV/b7aowEf9nTCJFK5aP4fXrhkK3F4wrj6JhUVtSxVYU/&#10;clAtoZ3kjFwoNgWI4IHu0UbuNbigHXpXhjIjjNSeuqbB0UZ/iuSkkaRYyiCecsqAjWTBrHJJA4Ci&#10;/vRmY/oxjj15LaNf1Zs9A3vvc4+2rsXhaynavqppYIKRSyZSnjZfEJ6KdeGk1ceJiNSm4PF/Yg27&#10;bzqEs6mlK18uiLc7oFWhgbJwOmTam0t109BFSSVuQ/yinWSsnqKUeaKWQfuCFUuGIa5VnNyPz/RR&#10;d3lrqNAKg/y+fSKz269RNJYmo4n16WeU3Jldt4SQwyRVM9KnikhKtHU1JUWdoZAuljcfQc3/AKge&#10;0EVvFczd+Ac1H2dGM9xLaW+MkY6bts7yoskkByYlpJZZWCR1sPjmISzSwKSLPYfVv9t/Uv3Nm8JI&#10;iyAP9VemLK/imAMvaT69JjtDO09HhctWY1xPWJQ10lMbBwHKBIgsViLszLcHi9r8ezLZIGknVJB2&#10;ilekW93aR27GGhOf59Vuf6Ydwdf7nymP3TPk8hHDoyMdb40kSo80dkoXMKqIGSRXVjGX4K3sL+5S&#10;bY7a8tVeGgPUVpzHd2FyyXBrw6NP1dWZHeT47eGbr5Hw08Kikx0sfkippmYVCTPU0vpeRF/adI7K&#10;OdRJBPsF7vHFZobaJRr8z0OtmnmviLm4J0eQ6NtFUUfhX7WOlSKWHxKxkDaRIeZC9rkj8AALbjnj&#10;2Birhu40+XQ9RodNVxUdF+7C3EuGycMCVhmqfvHMcNPF5TLGbQxeZYgpZmcatIfhSbj6exdtNmJo&#10;NbjAHHoI7tceFPpU5PSm2Dt6o+7rt47tENHQ0cYnpphKi0MEYHkqKmaScIUK8gAqBbnm3tDutzGA&#10;LS0NTw6V7ZZupa8vRpXiK/5eqzvmH/MAz+86TdnTHwjyGH3L2FSPNjdw76/dnw+0WVTDNHR5SOM0&#10;z10aEyRoWK3CkclfavZOWp90iLhgKYqTQD8/Xoo33mSNHFnaKzE/w8T8/kD0BHxl+OmZ2dWQdmd5&#10;b0z/AGZ2NufF4h8rk9wV0tTFQ5WeptWUWNp3GkQSNHGselbgX5Klj7kNbO22eIQWBq5ADPXj6/z6&#10;JItuuGlFzuLhg2QvkPt+Y4dHE6u3Jtxt/ZWXH5KjpqXFZbIpVUa1bfaw1ZmLvBVq/CvpB1qEsWKm&#10;/BPtjd7eaSyBYFiacOlcE9vDdihAA6Cj5e4LJ72xO3crsuovXYdqisrJ6Yny1+E+5FS9LfSwkWQq&#10;zoWjZRcixDW9ubCojiaGbFf28OizmRjdyJLbZoOgmpcpN2tsHLIYYf43RZ3GYDK08tA6SR06UkY/&#10;h9LFJ41SVW0q4jQcHUqKeAdeFHbPX8J/w9Jbb/G7bRJxFOonY/SNRWVFDDQQZVMVJi8fS5OhQU7G&#10;MRaqatplglIKjSbJMsRsR6QPe4bxUU1Oamn2dbudtfSqxnHSh662TLt6jO33qzlJ0hjlWJqWQz01&#10;HRt9vi6M1E3EhjUWubFl4IHACG8l1DXTHT9vb+CuknPQiUWdrsVmqempKhHhgWSCslnRXFFKY2IZ&#10;1kGp4ToC2+lhYfTgvaKN49R/1Z6e1Mhx09U9HWpt+WbOT4yrq6xaXO44EyxT0MUtYRLOZFWzhCOV&#10;4vpK/wCAorprAjrjpQUJiq549R9lbOrMJn6/PCXJJFV1+ZnpZn8VVS1ccqpMstasNlSLUCAoJNtF&#10;0BB9mDTq6iP06RxWzRyNI3A/6vT/AFfyCg3BhMhWwrnw8a0wd0rJmpLwJT+QXkf0gFZfGo1aSqqG&#10;Fj9TeKVBJ4Q4+nWp4mkGodFByXWmSWarXG45Kenkra8LVU1Ul6GCuqBJPJSpbygEtwKdtAIGtVH0&#10;PFnVVAPRbLZg5XpSzbCol2XuXG5IrkchQ09SkLLTtHU1U9LKrUtHM/7rethocqTxc6xYe2DMTNTy&#10;60LNRGdXEf5+i0dq7dzdRh6OaCqinoKXCTUkxWFHrjI7K9Vj3r5LeTxKseqXWSoBbTc391uRrWlO&#10;mRL4AAcYPVMvaOCTYW8M2ktTN4cnIlVCsTBKOqevpxQGhjDWZWLxM7SNwqNcf19hS8jFtK3oaEem&#10;RSg/ZX8+j60mWaMOOI/yZ/y9Xk/y/Ny0e7Pjli6edpZ5KDIlaGhp4ymumonehSKqmVbrFHKnr0/6&#10;n/ah7UmQPbxTL5gj9hp/k6bUDxHjPr/h6NzQYSalyoFUYwz1M1ZeByA9WlT5fvI2cWjhjsVSYjSe&#10;D7cEoYVHl1tIQr1bo2/T+ZkxGWlp552/hdRTTVUQWFX+3lmP7tbJMBYpOUJXnkrxwbeyvebdZ4BT&#10;4q9HNjMttISfh6NwtfHmMdUVkKiWQ0UpVJGAdWCEqqyjkoj2H0Bvz9OfYNEH08wQ4z0I/GW5iLr6&#10;dAjuilpp8RTkxxpWO89ICUdZJmaPTFD5iPSSS0jlLEsAL+xLYSMkuDjoOXix6AxGeiP9sbKOMGJq&#10;6WWojesNVNLT2kVaiujmDUEU8QC38kt1V2+vHqYX9jjbrrxiQfLoPTR6Mt59BJV0mQ2xt1jUS08U&#10;tbU1MgqWiEMEOSlVSyuoXV9vHGL3Hpbj/X9mVUmloPLqqVSLPn0X/c6tBhMtPjTHkHykUdXJT0kS&#10;RVGPNahopc2skI8saVNhHGikMGJ/BPtag7u4dJnB8M9F9rKGpXIU+Sr6Oskqqc0dIMhUzyVWPSaN&#10;LihnhZdJLLbXJobkBQ17n2rGny6JWU6q9Hv+Ou88ni8LV1VFDQUlTRZGKfE08lK0n30bxl466d1D&#10;amgVREqBNLaWB59k+5WK3YMT8D0Idqu/CzTh0azJblwvZq0VVka6qpq+inhrllpPPPTyS46Xwxwr&#10;UAOqEAlruAfwRwLAW45fa0bREtV8uheNyiu1BZqMOq9O9O+OwOmN+4rLJA+5cPuLIVNBBDLkKimp&#10;aWMVSxojYqmK0zOELM0sslpFKkDUT7bbZkRFqtKnpie9iiHiKceY6M30h82dlbmrqmig3NSpldvu&#10;Ic1HUHw4WnkEYeRcPoAkqnU2VX5VgDp+t/bEmzRurCPNMfMdWstyj8QEcSK/l1Z51z2JgO28HGqS&#10;01RDKTEsE3MeUDRFY9IYEMDaS4P1FgfZBc2c20yiaOo4HHHoSRyQ30XhTjVngeHQI9o/DuulpMln&#10;OqMguJy8lLNLFtvJtJJhZZJ52nqI6CZgHhZ2PoNyByLWI9irbOfg6rbbjQrw1fZ69AveeTLkFrjb&#10;KAcdNP8AB1X7tjq/5XUm5snFunb32uPoKsiKaprxT4+UUrgzywU9Chf1LwAWFwfV/T2Ln3nZvDDR&#10;OGJH+H5dAC2s99ExWeJgoPn59DfF2h2fjqsbUxuw8jRsitBV1cGNkTyVc0moCnql1qIRfVZ1UkWF&#10;7/UiuPpZn8Z2BHl8uhFFf38f6AQg/Z0ZrrLqLN79qKTK9lNkEp5YYpJMPS+TGw14htpo8pTyL5LM&#10;v6mjCE2tc6vYa3Xf1sITHaEFvX06Fe1cvzbg6zXbEKaY6NLvrpjB02zoJ9tUFFjKnHGEmIJHTioo&#10;4k1NFrj9Ia/Id1a9iGJBuAbtvMVzLfaLptQb/D0Kdw5dhtLPxLXGnJ+Y6LLlIsNn8WkdbLDannaK&#10;eSOlCCNeUMUelRre5s63sR6ufY6jeaFyRXuFeghcRwXEYD0rXpfde7Tx1Ms6Q08cRjkKvM9NErh3&#10;X0ZIRKpEYdLaSDc2Pso3S9lZhU/Loy2qxiCEqPz6pT/mk4KpzOQw0NHNSrU1M4igSop1amrUqah2&#10;eIiMaj46dZDIgIuY2U/rHuSeVlMlgAMH/D1H3MpVb/u4dRfjd1cdn7HpWipY5KmOhx0dVMmPNRUQ&#10;RJQEPCkJI1wqxQAIL6S9zcezLcZVjPhY6YtIEVfETh/q/n0aHE7eSqxlNNGFFNStSlmasaaGSeKX&#10;TO8tSgDRhDyY1HIYDVwfZK7VNOjONK54dGD632zWS5Kpr6oTvTyTtE328ifs01RpSJmWMFnCqqoV&#10;0lbknVx7I9xkVEp5kdGtjEZJAfLpab8FRjKZo5G88aqYUAhIMokkPljnc3LRItmSxB1gcAEXT7aF&#10;kep6f3IGNdA4dMPVWza+bcSrEatyCTUZCSZZ5GMlQHeaqcgcsOPGAAoJ+v19qd2u44bYk56L9stz&#10;JPojH59WQ7axlLho4II0vO6RxyvbSmphYvcc3XlLn68e4lv5nuCWPAdSfZW6W4UDielbVVHg8qMq&#10;NIUJtwAsn0Aa/wCPpqsOfZKgByPLo3yMdFn3rn6CkrlikFPIpjWDQ+jmWVjEoVnAvxf1C7Dg/Q+x&#10;Nt8BaPV0Q300cclG8+mPC7hp6QVFOQDUN66y1leiVFGlJSt9NyBwpJPAA5J9qLq3ZzqGR5dNQTIt&#10;V8+mrO7px9d9xQLI8khQzym6ovgjHP3MqLfxX5kVuAv1Fzf3WKB0cV4dPmYHHDogvcW8MTHl6c1N&#10;W1DQxzyvOsaVC+qnvGtayxqxkieoYldJCkgevjka7XRFxxPQe3KNWY+dOlD1bWbQlw71dMKBUMkZ&#10;NQSGjmMslvt4aSIvCZXkVY2C2BuVJJI96vjNrBBx05t4QxELjqrhtnS1ndPyezu3cficnkcngquW&#10;qylTBDSGhP8ADzPDTRUpAtHP40giCcpH5yxLaB79HHErvIeLU6X2emhHoT/hHRFNu4XKyfHHdG7o&#10;U8mUyG8K7LzwGGKCFqClrEjkzFezCz012LPTX1OzFv7I9lqR/wCKtKeLEn+f+xX8+juNkoR8uhm+&#10;MW9qPLU9ZtnL5KokFJ9xS0MVNE+rI5CqhEcVOtRID5BAFhKqSVVkLH6cne1ujxGM5pj7f9jz6dtp&#10;saG8+tZX5V4r+Cd89kYs0z0UtLuPJioppSGkhqhWMKiCOXjVHE90HAuLfj3AW/RiPeJlAp3H/D1N&#10;XKjK1kiIeA/y9F1CuP2bIGdTwP3NIvrdWl5OnhuQOCf8b+ymgrq6G6R/gpn/AFfy/lXp3jcztGrF&#10;og6Bf3UR/wB6NbBViso9X0F/68Hn2yFIah6H3Lt4fFW3ZiqtjuAOf9KcGo8vIfPpXYyrd6dnjEre&#10;IRRqdQBtG48WqN+QQQ17cWI4/PtqRdJ+zqddi3CSS0aSIO2jSoyPwmqjS1CKEN6ijKOFD0uti5yo&#10;xOTpKOSZIYVlDxVc/wCzPHA4JddUVv62Xgn/AGH0KtztUliMwyaZ+fz/AMnUec38tgwvexg6koas&#10;ACVPA0FKUNAfXBGOjpYSc1cdKDlKKq1u80VMzxR1LGWKwrVglULqVW9IYcFTbUSPYSZVUmoIx1Ev&#10;hsG0kg54flx6F6hrZa+khpYmiMDxTUVUjxJTz1JpnT7mmRnFwjNo0xgF2Ufj2XtEFOo8TnpYO4UX&#10;7Mef+r9vQgYXNf5NLKk8EswLUccsaUwoKpaeo8/mGNfS83i9EJlUsxAuLWsUUkA1Z+3559fT16ei&#10;loNQ48OGP2edOHQjYusn1UcXhhp5a6ekatPketWavqXE8c0jHTLTViqXfxFwwuwbgD2laJaE/wCx&#10;j/N/l6M4ZDQKPxY/M/PyPy4+vS3rayWKikqayaamySwmGJaWBoKekqaWcxDI00UiurweC0bRC6FS&#10;0mkuAfaVEDHSvA1/4rpeTglv5Vpjz/1fM9MlRHJLJOaU0kYnaPIUzRTHw/bQgPVJWmwlDBQA8ZtH&#10;49ekG1vboUADVnyz/k/1Vr0yQeA+2v8An/1Up0jcxTUv7CvEcnVz1L1FHURxxQA0kdK0tMVMakQs&#10;h1ygOE4LBube1cZBJzjz+3/Vx+fSSULjiTU0+wZH2f5v2BAV9AyITWVksNFDQzzzQCGA1gXJziOr&#10;h1R2ih8syjTHclVu4+o9r46H4RU8P8v+DpIwIFG4D9tDxHyqa48uPUrBbhyWJzUNYPHV1Eb00E7y&#10;uIkelqwI6RRS2DKtIpWWIHiMqTcfUXkt45o6EY8v8p/bjqkcpSTGcZ+zyx8vL0z1ZHjMzUZXFpWJ&#10;HJ/E6yOeKpi8qz45ZICI46yFApkJnjPDM4BDOObiwaliEbaT/q+XR3q1DVSnljh5Z6TM8tFiaimE&#10;sKQYyg1NjqaprPuIIZUnFWKajQ/soG0uYnkZGDKASADdyIFuHHz6balc8OjbbbzUdRtqmyOTzNUg&#10;NFEKlqONnrqmpErVs0kkM3Dq5ZpESE2LfTUEN6uADQdbIA4dILcVOaunqJRkZkEtOA+RFFDP9xS1&#10;EwqGatoKlEZKhWlWKQppUxXsAUA9uQuARXr2nPGnRIe3MHVx1TzU/gapkikMNG1PNCqU8scjaZaq&#10;IeaMNTrJJ67v5Y/ppPsS2sgCivSK7tC41LQ44Ef6uPH7egX6ZpkpdwT42cU0dHLSpBR10rxrQ04p&#10;ppJp2eupho1spSUMv6XRja/tReksmrzrnpFtyBJippwx6f6j8vTo7e0J6agyMFHJJNWiNtVL48qw&#10;ppv4jF/lNMKWZAqgxK+hJCRJ5AosSCCYk1p/k6FEYAFGORwzjow+DnQK9FQioZwlNNI1TG1SwiEv&#10;khxdROtyIHXXIqsCEcC3BA910iurp4Gh6b6+WJMnJ9n/ABFElycsHmWanyCUsopzUxymIor+qnGl&#10;ioGm0nNwCdkAjPVaaTQeZ6T+4KGqM1FkpYow2Sxsp/u/S1UET/vSq9VVpFMxEcwTQ3If9tSQS9wK&#10;KARjHT0Z7qf4OlztnMvmsLlMdSSxPXULVNTTwmm0ZikEUeiagfHKDJKWi0r9xrViQUZdNz70Y6MC&#10;c9GUEnaVH8+PRCPkh1X/ABPD1lTTHHyLVyYpkokkC1O3nkk8+Qqsg0y6XYRotREl1VNajkA+1ttV&#10;HDf6j0cq0V1aNC9DWlK/h4VJ9aCpHzp1Rb2Ts6fDZStppI4KKo8xjjp4bmCKL7grKUqANMjFirOF&#10;YhL6Tz7GlnKGQVz/AKv8nUKbxt5gumUjSSfLyFc5GCfPHDh0s+uqKowbU+SEEyyGkpkWSejmkhSl&#10;qnMTs9M1kYSMiuSfxb+vutwysfz6SCy1qqkEYGc+ePP1p1Z10/3/AI6gwWOinraeapphT0BoZ6Zj&#10;SmqjT7JoYhGAQCscZCnhVLAEfX3uGQQnVw6YljaMBaVGBw889DP2t39SZLaWTxy04d55VM32+Ple&#10;THQR0zU9LV4+UeT9uSV1jmaWPQbcauSXnvluAFrjy69ExtqhVqTxOcdBZ0tX7wqYJctDQUFRG0K0&#10;+PyKUss0+KipnSlaKpehuhjKgSWkRBKzBi68+3YRqGOB6W2csxGph8qny/Z6/wA+jNY7NVVM9YlJ&#10;mK7blDUV1ZUipxOSyGOC1UEIpq5locZ6IJBcgtOx9ACvr9JFpEHpnox8CCftlUED/VwHD8/58em3&#10;dtJuirwOPoYd55rLYrU1TRYha37Ogqws6VUNfE1IzpMkh1ReOVgGs76VYD2moK5HSn93W0aViUH/&#10;AFcers/i18ncBQbG2ntPK+M5fAxxYuESVFL5o8dTUvonkBIjdmBUHQdVzYcA+1VgtQYyacf8PUdc&#10;ybG0ly06D8uj3Y/tTZuWp2lpMgg1DxSwy1SJUhdd18qONQUuDY35/Hsy+lbyzXoDvYXK4K8OmjdO&#10;/sLjsLWyTV8LuI/MtFDUUwmq9JLmV54yNRCrqKG1hwfrf2+toyrUmnVre0lLio6K9sDcuzN77jrN&#10;zPmKZqpMhWw08d1ijjrKK8ZrZ6edVkjZgAHKtpLfpFiCGYI0LkE16OrqCeKEIBjoxhyGHMaSRV2P&#10;THw0RBqIko5ImmgkYSRrFMzP9GZA/ANgLi3ta0VR2D/V+z/V/hJhBMTkHovvZfdWxuv8XkJcvnKK&#10;Kqp6aSWnoEkSGuFROj/b06PV3Vpp9LSW1kEsFD8X9p/p1+J+l9vaSu4oD1S6/wDMh22+9t4LLPIm&#10;LxTZYRUeUxjrVQ0qC1JNJkzrZHVyVmi1FfoVcC59l8kJd9Sio6F0VzaRp4bihUZ6Jt8lf5oE24dk&#10;VOxtk1DRVFTj5cPkaqkeKHypU08lNLEstOX8JQtHKriRiQiqWHtiSNjhR0kub6O4XwrQUJwT69UZ&#10;5TO5DMVtZXVNX96ahTPUVc7iVxJIeDKZBdrAKCQSTa/Pt6NFC9etl8OPTWvmflXpqplmrpkU0vkK&#10;Ozyy2BiZLaZTEq8qqAqbfVvdyVRanozt42uGCgVp/qP7Ohj23jYI5TDI0EL09FHIvmDTLJAh11Tx&#10;aRpMw4KKwFyWJuQvtLLJrHQqiiSIaMYA+wjzp+dOjM7Z2stfh8ZHV0FTDSus8kc4mkMDVE02lYP3&#10;CxUm6RxNI6ar6lVtN/aYH06ZkKiIahjNOP8Alr+XD9vR1NsYXG7TwFFVZEU+NrZqwUqUrR1ckLQQ&#10;lYhHNIuuSEMyF5aep/bYxqDIL29p27mp0ySlAWxU8CeP+X/VToNa6Wv3Rk5kMMlQIWmDUtTORj/F&#10;NWOklRTUtxKIGUnQxJIay6FRQfb1NNB0yF1tn+f2+Q4gdDBtDbNNIS+IZKc46GGneCkVFniiK+WX&#10;N4rWAzRyaIWEDsLi114VSgupCtV9enyqihUUpig/w9WFfET44535I9i7c2PhI54tl4uqo339X04q&#10;o/BQpEJZsZJUyqLzzsWin0izIzMtiAfftp22W+lLMO1TnoGc58y/u21+ksjWV8fZ9vW5L1N0dsfq&#10;/ZWJ2xtLb+PwmOx1LFDDT0dLGhYrGI5JJ3C3dzYAsSeLC9x7G0SR2yCOIaQOohW28VTLKdTsKk/M&#10;9Em+YnxYn3nhc7uLbLzQ5RqZ5KunDO0cjREzrO8YsGjjBOqMfVeP8BJnKfM/0pW1n+EkAdRLzZy1&#10;eQTHdLAk+bKfSvHrWB3/ALZy2z9w7i2tm6KBK7DQ1GWin8k+JmgoqypLGkx00YsrzVCLTQgPqj8j&#10;xkBWPuU5JknXVHSgzj0r/n6Z2HcYryOg+NcEdFhgyuNp6mjqVhgljiWfINUmNIUjnmJo/sXno4y8&#10;IXlIJmu4YajZQD7S0BAJ+3/Yr/g6FSefRh9pZSWKlCLUJTw0UdJ9wMgIaiSKFKaSSiNFV0RaWRZ2&#10;knSRWPlW9lsSG96lNBjh8/8AIRx/Pp8rXoUqXJ/cQxtUGud6UwQolJU0tNJDj6j/ACgy1EMeiMMX&#10;1RFHPoVxGBr9tCtM9a0gYHQqYeupquGjrE8NGtQI6CWjhRDUY8RA1ppDSsLCSZ1VlkvfSWBI4AXx&#10;mq9J2UA16xZmvSloXRhVxx2rZFcNFJRpJS6rJTySepEiheQqzsBJ9QP6O6jSnWiQMnoEM9nsXTRV&#10;tTSVklVBjMefuYqVJHmqqfKkU8zCMWSZbEs6kgG5NgVN2GZTx6SyoJDjptx1fS440dEhliovs5JK&#10;afwT+GkqGh8KJFT0gCK8ayLIJ5iwYhlMf0YeLaaAeXSZYK1+XQs7R3BkJV+3EKvTUzR0CTxKDSeK&#10;CICGsTEQ8Q6ZUDtOkptG/qLAe6Urx6fVAvDoY5MxHUY2uhDxw0kJjdx939w1LMZFdI6SmlVzIsRR&#10;9axatQsBYcBsKimtersQRQ+XQEdlV0FJt6qjgq6iOl+6goWlihSSnSHSxnyFaZLS+IqSS6KAlwGP&#10;JJVpgAdF08SsjH5dVWby3hT1mdfLR189ZFTxVtBNRUVGYhQQQymWBUnULI0UmlI6mVACqKfqz6vb&#10;B0NV61FCKAcKZ/2D8gemIVEKaAAM1/l0ptr1skcZmpZaaCkyMNJIiVpUiQV0iPFTUTxaSFjIYySs&#10;w03a4Nz7SSGhxwOf+K+XRnbuQM/6vt6MDtbPtjaWCOl8FVkpqqOo1tII50NVVrMv29MgURLIpjkY&#10;hSWJGthYkGW2SBGPmemLxmIz0LtPuWSoFCKD+I1JSrrsxHUVcseMjpaiYNE8qwgNHI8boyVUUTKj&#10;cOWuxsJl0MKjPH8sdEZkcfF0hv74UtPUY8GmqaXHR1k1MJ1aN6Opgp9QrajJ1B1GolrCZZ1k/cRV&#10;0qCo9XtnxIww/wBX+qvV9TMOFadDDFmaLK0kK03mhFbU0cuuqMvmpl+3JemGPcOJKeQXkheSbTpk&#10;AULp91YgnH+r/Y6VxSoVoT0DXaNCammmq4Kp0w+XQmPU0KVePo8mxpZ66SSABGRwJVhgcOwZbqfS&#10;PaW4FY6cK/yr/h6YmpqHn0De0qFKfcFNDSy0eSQxZCWor6VpDWCWkp/DS0kakaND+GLVEB6izEDg&#10;+yKgDdvnx+0Y6UW9fEFfUdWEdb5KOhye1p8XKtJRTti2x1HUx+CprZYQA0XnA1SOGRf8/wAtra44&#10;HsuvkEkZU9GW4KPBLefWzD07uePcPXe28k05LvQUaNLpDPGwiJjilB5JXhW/x4PuJ7u3MVw0Z9eh&#10;JsE5nswla0HVRn84LrJc3sXD7soFH3OLyT09VUCAyPHS5KmNHqEy8xWdgOPw+r8exhyo9aw+h6jP&#10;m+1+i3xLn8Lih+0GvWtVkqDM4fJU0c1DBDFjYo4oZavTTSfbaVmeqgkm0LI8Vo3plRXXm7jXc+5B&#10;eOvaRgY/1cM+nH556pEBKmnjXP8AP/V/kx1YJ0B80N0dVR4x5szlK6goKlCyzO1R99TyWNWFxUix&#10;mJldgQdOkNdQGHsLbvtKSL40YyfPzP2jy6vE11aNRDQDy9Otj74y/KDa3d+3aXM4Orjp9xYuGE5n&#10;BSFYatUb001U1v1ROeYwPoLg3+vuO7+yaFtDjj0Ptj3tLqMRy4kHR9sfn6PceLkeOdJHjRoXW66k&#10;kiGiQMD/AGtQII+lvp7JPpzBIKinz6FDsrpjz6TlZhqfOUkkNVErSxsULMeWdfVpb/H9PB/Hsxgn&#10;MLalOD0S3Fos4qcfPpnocI+KZWhkkZUZgys4MbkKFsU+g0qOD/a+ntdJciVSD59JI7VoWqD0LmHf&#10;z0n5BDHRwFZOedQH5vf0/wBPZHOtHr0IrVtS06ZN2Y+Orx06FArAFgRyA9rAgfk3tZvwR7ROpJqO&#10;r3KUUk9EX3Pv/wDulkp6TMTSUMImYJJUyS+F4IuZPoALA2VXUXP0PHPtNLIIfj6RW8ocmNjw6aqf&#10;unGskfiq4Yom8pYio1vqRQSZQ+k6W+oIOkfke2fqoujPwVI+LqfB3FjCBpyFPMLAwMaim8DMOXp1&#10;8gA1AX4ve309tm9jB614FBWop1mHb+Ga2rKwusYErBIyr0oZuVeZvwxsBc3H+t78L6PgT1Twy2B1&#10;LTtzHeRIkyBeY6LQo0P7SyHQn3M1jcWFwqDV7eW5ibz62Ldx5dTD2xRKgV65YnaoeEVBUQxsIz6x&#10;4nDEWNhpAu31DD24J4a9xr1sxSDjnqQna+PMbH+I05Ni0JjmW2onR4iZ7sjyfhNK/wC0k8+7ePbd&#10;V0MOIp1Mj7QojMsYraZpvG0kxmqYkip40QeiNnJDc/22a5+lj9Pe/qLcZB69p6kR9nY9WQGvjGpU&#10;sFeKZWLHUXeY+n/W0kf8F97+pibtPWiD1LXsmiBjAnIWbyeN1jGqQqeEkHKBgL8Anj+nPu5miOD1&#10;7PpXrNB2NRyEBa6AJ6yBIUDWU+ohk/tA/RT79qhGetZ81p1KTsWjbUFqbhUVGRXUvGJjoH6ABc/U&#10;qOQPfi8PqOtVNeHWUdjUjRsyVCN4gVNpk/yX12LsJOB/X9R/wt7rrg9f8PVdWaU6yDsajDBvvEdo&#10;9beVBG8aRkeoSzCwDW+oANuAbE3971weR62WAHA9cW7Ex4QWmBjEkkZeRoXkU2DJJGtwGVjYLq5v&#10;ax/Hv2uIZ/1f4B/q/YPBq+XXNewoNIIkVljVGuBeKzNa7yPptY+k/UAj6+664eNerinp1kbf1KqL&#10;/laK7WZgXAQa25IIUk34AN7f4+7rLDXHVxxqB1lXf9DJ6RUI3hLmWNvUVkA9Ia4ANzawN/dzKg8+&#10;vEv1y/0g0hjDNUIBqsfLojaUnnWg5J0/TTa39OfehNGfPpvU9c9c/wC/dLeRTNGGi0SM5lUGON1u&#10;IndVJF/r6kv/AFPvxlX160S9epDb7p4xGddM0c4WMKAskklzeIJCVtyf7Tab/wCI5GvFXrwLefWW&#10;Te0GojzLpER1O7NaPSbND5SrIT/iTf8AAPuqug8ut9Y33xTI0itLBoSOPSdYMTK/LTM0XIW1/oCO&#10;Dcj3bxU69XrCN7UjuVM9OI/pqMnrIPIkUKCSrfi3vfir16vXEb3oz+3HOImIJvJreQi9tZ1Ajn6g&#10;W/p794i9er1ybedIjSRj91QiaVQFvJq5b0rYWH1JuLfj3sSL16o6yLvGAhWVuSrSQsJI08gBsy6b&#10;Fhp59Vjcfn37Wvr14OOAPUiPecBuqrJJcF0dEtqVv0mOfgEDm+kf64v70ShyTj06sGp1IO8IBpVy&#10;6xlg4WRdAlubqBMRpDE8hr3NraRf379L/VXqwonHz6yrvKAAq0wTSQ7HyRKqqRwsmjhj+LaufqRf&#10;3omL/VXrZdfLrIN0xqtmkgYvILKhAdSfqI42s3IP1/2/vwaMGoHVfEHp12d3QRklqiFNCgsuom2k&#10;+oSC1if8AT700itgDrZdacOsw3jSvIoMyuupboSA1wt9ZQgDSfx7b6prHkOsq7sgAYl4yql+TJpC&#10;u31N1HP44Uf65t791osTg9eXeFPYEyxiIFw7swC3C6kYcktb+1yP9twPda65/wB8acKzNJCRzdgp&#10;CsAvoYiIWFvwo13/AKe/AkGo61Xrku8qVCRrT0RGS3kKOkX9pijBHIP9QpX8Xvx7sWYih63XrIm8&#10;oHKsGCx6BoNv8635iJ03B/4OACPdevBiBjrr++UDKqmRo9Z9KuqHwsp+kqfUf4X4t9D72OOeHW9Z&#10;9eu13dC17uqDm/7qAyIp5sB9ATyP8PdiUpgde1eh6ynd8F2TySOAqeuMq4RgbqH0AfUfn6e6dbDC&#10;tTx64ndkSq37mrUfR431xFh9HB9I4/PP+v70SOvF6inUZ93wWBudclheMAMX+pBhJUMQPyt7fS59&#10;1Ygj168GPWCXdKgxJriUysU+2IKvwL65Y/qB+SAvP09oJZkjOcdOYpXpqqM6tQT45VOo+kwtqBZT&#10;cFSQBYEANwbGwHsouLpWqAetVr8PTdPkVVHcmKIMxDh2UASEcRgm9ze/1HshuHGksT141pnpM1tV&#10;cg+VCzqWLcLbV6QoRbepT9P6/n2CdymQGletoDSnSTnrFilYOJG1v4xeQjysRxAkarYm3p5t/W/s&#10;AXW4COUq549WKmmR0w1EzRq6OsbRhXlBYAojA+nUF/wJtbjj/YewtebhoYhjjpRHH5nj1FjyC+dg&#10;JEZPA8bzaQ8cWsXMbun6bCwAYnk/7D2VpvEZmoxxTp4Rnj1P+8pgsbtIpWVVj/dDxxwmOMsJYyVA&#10;WO99Nxc8/jgLW3G0UAluPVxH8uoVVlYAUj1JFUBlFOYtXkRjyD610gH8h7A2uObe0NxvltGKVFfL&#10;q4hY5H+r+X+r/Bgpcmk5lJvGqFwHUmKSKUcSO8nqsb+ltPH+t7Sw72lw2kGnTogpk56d6N3i4Erg&#10;ipEdrgB3Q+WRzIVuAXt/xX2ujuHQag1QT/qPVgikUI6WWKq5dVjKSRGiqGCXDHk+sAXX/Ukf0/2w&#10;q2reSDpkPTL24GV6VNPI3jYrcIwBdje2mM3ZQpBJIb829ic3qvHVOqeGQdPT5SVYVAFZbya2DOQS&#10;kSt/UrwDwWF78ji3t2DeUhwTk9a8Ek9KOirNBAFlLj9sNFcDVyAGPHpN+Tyb29nNtviEaa8eno4S&#10;uT1klrFQEB2JsVYKodhd+AeL2HNvVY/7D3ubekVf026UxxkigHUJcs0bG7xldNrMeHt+Hbi1vyOf&#10;ZcOYyjEM3Ty25pw6kvm4/GG4BIUMQQwVmHBsAfSLfX2oPMEZGDnq305GaU67XcUUCEiRCAC7mOzq&#10;Q3Gq1vp/sPay33x1HaeqPCAaHrNDuiEjhpEjbkMFDDSv1En00j83PNvZ1bcwAkLJgHph4Afh6c1z&#10;9PYSLMrIyAgr6lbSOdTi1h/S9/Z4u5QkAg9JjGR1FfNxuWvIqgjj1atIvY82I+l7D2y1+pPHrYjx&#10;nj1gqM1AE5e17qImACkH9JtzyfrZT/tvZXf36CKoPV40AOemr+JSMP3GBRl1EkjUEtpBaw+l7Dnn&#10;/egALzdpASGOOnxHXI6wGcSoqpofUbM4GphIDe2j8C/PsHXV+ZHop6fWI+lOuE0sY1KbtZtRa1i/&#10;41MfpxzcD/C/squL1FGlT/qr054R6J/8kt6HC7crJvJ41ipq3UA4AFQyhY2VFHLJqUMp4Fzzx7Pu&#10;WPFu7tEXIr0Ht5cpAQnGnWml8sN+1O7+1d0ZXJtTSCjqMjjsfUK2qKvozEfstdw0RjlDITddaTHW&#10;uksR7zk5Ys0tNojSlDpH8x1G8YkklLP6/wCr8/X5dEPyddBVyRvUNkoYXraWIy0p8kONMcOlFrlm&#10;1eGTyaFAJUSfuFhYgezJwCaeVehBAOyo40P29JTJ10EcMK0kemciphJqaxZFaolm1VIpzpWBCkfh&#10;QuFKsL2UH6NMFUUHHpSsdcnpMSPDSSKIC9Cai7tSywrPTUqQvaTyRuBI0hGoF4wAz/Qj3XK56f04&#10;+zrqfJQTRzxJGaKF6Z/s6mdNNVAwby/cRVMYuzvJqa30CELzb37UTx6sozWnQezVCVnjgaOOWKnl&#10;kQCnNp6zUoMzFHACWAUW/wBh7brU56UKKHJ6apTFVI8NVLLEkdQiBjOuswySXeoc2OhgbqNNzpWw&#10;HutKjp0AqQSK9QmSogkeYv5ZlqaiCUQxDQziM2Dk/qCxhdCgAAG5ufeqU4dPFQRQCnTTrR5SrQ6I&#10;0gjnqv2hTiORLLqeJRyrmwOq39b3v79XNOrgUHXNVik8iTQlVWKN5o1DKXtd1M8sYsxXVoBH1AGr&#10;+vvZpTPWypXpolPk/ZErTXjtoc3VEv6EWT/U6Lre4uAB7ZbT+Hpyg6b3m0h7NaUOzaYgoTVGuhHG&#10;kBQL8j88Bj/X3TrYAJz1xaOoFM87rG+uMQ6bhG8kh8oqVCjlVFwfyCbDn6e68aVx1LjMUsCLNBEg&#10;p1LSiRreaKxsbr9W13LH6kf1AHvRp59a6T1TGgnbxAANHGjRAEohYWIiL8WFvrYfjj2yaVx0+g1I&#10;R1mWSV6iNpZIpmaLU900IY4+FiNlXSNP1PPFgPeutNHpFa9cmkkI0xs0coUx09wJY2tcsbKA3ANg&#10;bn83I9+6otK93DptZtbMpZEdAEmfxqxSXSSwR7G5JvY2uOPp+Pde7a/LqIAHCwxBjIhYjXpWScDn&#10;RMluCf0/njn6n37r2aY4dTidUSQl2MRkvAjaQoLwhZEdrXtxYsf8Pfuq9S0lkiQlUUxmm0FWk1xM&#10;A9nVW50+r6H6jgD6D3Yalz1sDUaDrHJGhj8o1gSOGQoy6Y3VfWZCRdr/ANk8f61/eiCBXrXXjLDG&#10;jVEn23mj0imK6tAW9lOlAOGPJS4P0/p72pAz1sDUadSRErIJHF1kYTMyXgiha3qWa/p5BuGIJH9P&#10;6XA1HV1rpwjSdVNMGgldIZFczWkiit6rxzqAdV+UItb8ix9uCvwDrXSjx5aJ0pvFTvJKnCvEKs+M&#10;i0sBaIDSwNyCT9APbyqAKHievEDievTUrqKhNNNFxURF0s0bvKRHIaZRew+igfgge9NH/D1unSdr&#10;vFEDIi6ZI0hLtOPWzxEFLSAD9Ten6k+2JFoM9bUVanSbrBOERvGjSmYMzKpAAJBbS5t9CSLkEWs3&#10;+snalM9KQoUU6g1JjUySPL5pYiWgjdFbmUaZFQlbWUAfW3+2HugrXHw9aABoBw6xyGUyI8ZQTNEX&#10;hki0K0mn0SLHTstmDABjoP0+l+D7c6v1xjYsUYKRUJHonnYqX1SMXd4obWHJ/tX/AKce9Nw691Kp&#10;xGy6omVtKXdwvlEtgbsqAehibn6W5NvdFXSft611no52aGKFS0MBbyWb6eRDZWeUA/T66fdyKih6&#10;qUBNepsckk0X7tv3WkiCR6XEkaOSL6l/tn9Qv79QUp1p0JyOsU9MsdPLridwihWiYo4k1n94xrEN&#10;Ie30H+t7qEANR1sMpNAem2siZqYiNzEsSFtUyrJoi/V5JYALnj0ix9spTVnrfXeEKojgRxMGc1Bp&#10;wjugAGhG1ck6hbgX+v8Ah7UZrjh1SQVFfTpYE0ckLGoWN5I2AjZtOtJJyDJoIAsjfQWNhb3vpjpe&#10;7bgxn3FKZaAVCalp5ZTIkC1EqLf9hGBGkG2q6aubgn2pipjpiatMdLyac0NNraij8LS6xHwtO1Q7&#10;ftyuFuwCC5s1vr/sPajpKO9qefSKqFQlQsNponkMkcpYRamVrVELH06tJJF/yB7qwFK9KAoA0+vV&#10;3/8AKHw1JlqHtgb53F/dzrFaPBVOYzEUrx1AroJZJpKGlkUWQTWjMpIYMmhArFx7D97/ALmBU+IU&#10;r0t2sOl2THk06Zv5t8e36eHZdHsOQ5bZFcubyuPyFTO4/iGWstPkqv7OYL+kgWkjusyr5B/auUUr&#10;dOW40HRm2t9y1OMkZHVEWPgkX7YyARIrIq1ITVG7SDmRY5ASpB+sgWy2Nh9QHzwPR2kYrWlOlghU&#10;eVUlSpeGngGsOhVo9XjHkd+Sy8k/4fQAAD2lby6VKF48ehh2Pm8pQz0q0tf4Kd51q4qWBYhKaqNd&#10;EdcAwKaQgIAP6iykW+vtFcAFSD0b2RI4GnVkfUu9dxzx4F5mWlV6kNIfPG8M0kELR0ZycMp8hbmR&#10;lKFtOgkEX9ha6bwmNDX/ACdDSxkkdFLGnpQ1/b/sdHI27vKevapeCpgiElLRS0z1jPVvdYmjqya5&#10;wUuZT9wzFCQAABb6ImuSB0ZpX1xQf7OfPP8Aq9FZjN1VVTQipfIpDSfcy01NE05SmopKPiVZjEDd&#10;SSC7gWZtR9J59sC7Icj16UBSRWtaf6v9X59K+n3vJkqOr8kj4ySqedDJHFWGvXEU0YhWCKjpL/5M&#10;EADZLW9yRZePaj6o0C/6v9Xy69qJNfX/AFfs+fUyHsH7WqfF4yarosilGksOUo8NQ1TypVBPvaiG&#10;ll9RZ/HHBJUBVLA+gqQfezMzdx4dXWSg0DiP9X+o9MsnZUlXHkY3cU0irU09PPUyz1S/cyOYZ8lj&#10;cnRRiZYne5lP6iyAO5Fj7uJqDSOrB9WDxHnx/wBQ/wAvQMZjI7k3As1BUSZFo1kQVEXhSamrdD/e&#10;S1VIQEXwFBGxdgACz61BHv3jD16ZliLkClK/z+fSNl23XVU4rMhUBqU5KWnirGEc3novF/l8UiOn&#10;rPmYO0iHSxWykBT7r46g0r04tuWHdwr+3/V69NzbdSjztGFMX8OpaGaOrXJQyQCsmqqFkXLys95J&#10;HjktHo1XIY6QSvvQuFZCfP5fI8OrNa6XAHw+dfOvn/k/1YgkRQ6UfJywxU8X8Ny8kLGtgjmSAvFV&#10;yNp8lIjK7FUVbh2DA8H3pnrxGePof9nrXhKODfI+efL7Kenl0wzYsSwrBLWxKZIJTWtUB66mqKcu&#10;sMldFiGLB5pI9CJLEWYFmYrwbbWQA5H86fl1QwimT9vnj1p5/b1CraSWGtqKuNaLHUgERp8hLUxQ&#10;YqDVETWzyTN6RJDrUwQSRrfULRXS/vasCueJrinHP869UkWjGnaMZrj58fMf6h06Y1GppaQJBVVl&#10;dO0rU1LNHK1WKNuXyP00yNJoSUoksaqgUIpc8tvw/wA3+X7OrqKcMk8K8ft9D6/sx0uKWolhmkSF&#10;aOtUimaZK5JpaasgjiK0mNpdX76VLIzqZDrXS+gC97Nin+r/AA/YOPVyvcStP8h/2ft6xQLCt4I5&#10;IwjrUHLGenDy0tJcfa0lFMulllo9IUwzA2tq4A97JJ4/6v8Ai+vUQf5fX8vs9OsdFFjhO9JPUOMo&#10;9LVTLnDEiU1Xh6mQBKijpqcaUEsvr0kXLn0mxPvZrT/J6Hpvsp3cc59R5Gn+rPTpMk4kgRMK9ZPN&#10;5o6l/vJZb0rjw+WQRrdajyN4Vuf21UGwspHgcenXiKmgXJrX/V6+X5dQK/HPSJQXNOKpp5MdjoRT&#10;isxksiRMoimZWAd4RKfJNK7ahqsLgAXQ/wDF9NshFK8eA/1D09eksHpGysmLigeGsgcYelkoYajI&#10;JJCsP3dTVQ0sqL4kL3iRraQdKuHBYe1NDoDE18/8g/l0lIXxCnDy9ftP2f5+mRKahBM4gp6qoqKC&#10;pohNShGyCIrgNT5GkmdYqWzrYPTImprBSSLe3A3zp/q/b+3pkqnxUrxGPt8/IfkBXh1nczyLHTUt&#10;HRUUOOjjeZvGKKk+7V1ppTjjGq66hmYBpZ00iy88c+GkZJ4/t/PrWk8BgD8hX5eZP29M1X44Ps6a&#10;KolSugmlxNZNko4K0ZCv+8Hh16URBMHLPGiqutRqOqwJuAPPpsgABlx5Z8/9npqnpZMfViWqMtHB&#10;Wy5pJjTtG2QWockpWmFdbU6CMEwSsb6brb1e7hg3DiP9XHz61oKHNc1+2v8Ak6SGQh8UK081VUVm&#10;diSln0yUq0kNCkOhKStr6yL9KKrA3hDEpYsoa/uwOrgMdJ3FBpr3ceGPtJ/zdJLcjRibc1NTR1px&#10;1VJFBlIoUgQmqpQlTBT+OjCqlPUKFDs/9EZxf6up5HzH+r9vSScDupwNK+tfTHr51+XSCqslHLUi&#10;KmqKanWor2WSnqsfDTLXUKU4gjWvnpY0jtBKQquFDXJb629q1TFT/h/1cekxYHgQK4pSgIpip4Y4&#10;Y8+oEiPUpG0uOyUCYWSSlV3SOkjq8oystSJq10aWpBu0piOkxgN4zZj7sBQ8a1/1cOqkahXTTTj0&#10;Ff8AL9nl0mJZEp6V6zVBCaSijx7z1NTM1PkIKiYxz00McF1e0YVX18KQGBv7dUH4Rn8qdMtpAJJ4&#10;DjXB+zpqycMbjH1NJU1CrLV1TUkZZ6tocNSR2BC6RYNICgRxbSLj6393Q0JBGP8AL0mcDFP9Q+XS&#10;dlGOq4ZZ8jNVZCeoaLyVlMuilpqiQaIaOKJAQzKv+bdeG1E/X28Fp2jHy9emWCMtSS1fP0+XTNJe&#10;opJamJIquOirIaKRJpIzNAUTWHpIGCtqCgkySahqt+PbvA9JiK5GaY6Z8lOtPBJUUEslKs8op5pp&#10;ZfHFW0zgl0eKUMC2m9gFVBbgiw93QVNG6o9B3evH5/6v2dKPq/Zcm4KuLIfxjHYiTH1SxY6OtWWa&#10;aUTak/yR6ONyVLDUF02IN9QX6qAyB6U6SMaNQfl9nQw9tZ6m2ds9aI5iSHJzFZ5CtUXp5mhR6WRZ&#10;sehV4HpQSianClSVKEaLKkGogDz6Y3KZYYQtamnVV26c3Nl8tPJUMJR6wqqQ5s51K8pIsf6qBzcf&#10;09maIFGB0FlJc+I3n0l5S5d0CiSELG6I6hdIPDK6uBpYfUj8ce79X6b2MCTMpWKNfIWKhw9PIoFz&#10;obm7lv6f6/v1RWh691l0CQgepUC6n8Droje9i8ZcWvY3Yfm9/wAe9nT5dez11JCsZKyPBERHE5CF&#10;VZ5vqCFIP4sWPA/2H00Oqr5/b1PQM0d45NN1JEgVT9QGljaIi4DCzKRf6cWBuN8fy6t1EVoUOuRX&#10;JcsEEjMyOp4MqLYiMg/qN7j3rr3UYRxHWk71DSIxRCjxyoquOFmJHBJsfx9Pfh8+vddyBlAEsUUj&#10;RABm0lG06RpsqAcqbc2F/rz73pbj17rg8U9So0q8ixiMyICvjQNzqc8kEH9XvXXuuamyiRGgsYni&#10;8ZUMbq+ixuD/AK/P1PPv3XuuaoqNIvohSIo2kOdLI4Ov1KpJY8D6mxv7917qXRwxSrCkYGsNIUDF&#10;Vl1W9EcLaSWsBYAE/nn8Dwp59e6laZ5ZGXxIvjUu76Ej8cMZ/wA16QVuw5Y35/PA97Ony691gmgl&#10;kRKVNXjiISJ2RHjjb/OM+tbWI/2n8f0+vvVMV6914wv5omlkiLGIKsqMPG6vyRFGPoSRySL/AOt7&#10;snxde6kxKImjjZhMscjs4WMNMnkssoRWA+hAPH/Ghd/h6qRUU6lwxtoE0jokyWRSI1LVNpS0Uw/1&#10;jbUDzc+2etaTpp07zRCSlaSIiGQL5mAGrTLMdBMaW4DC4I+l/wAe9rSvdw6b6w1IUqqroMsaJHJE&#10;AA0RNiiyyAXJU8Lza9hb3c0p2cPPqwNDXpK18Wlpg7RvIqhgY4zdY1/zjBT6iebNYD3Tp3pPxqSQ&#10;ELmxkkVRGsjFALuyowJIH1v9R7oPi630t8Ushm87MYyIkaCJlGhWY3SoYfT6XUjg82t7t02wFK9Q&#10;MjIYZpLnRIVkuF0ywo5k4AVhYcEggG/4976v1xxmj7X6hX16W8yXjUOdZ0gAC17D+gvb34ccdV0i&#10;telGIJnkQQ6DD6hMrciRNFmPjI4XUbDSbXv71jPTZ4nrmIUJjhv5JwsihUXTY6fSPI3Cgccfn/X9&#10;661mnWJ46aLSxiLKLIQ0lizWBMszt6mYGwuv+A49762BU06wuXeZiFQ+RSrQHxJMQg/NxYqRcsbg&#10;/wC9D3VioAr1khihgcRrKsTpJ/kyxxh4WQjVNqtwb8A8n/inurjgOuKOZqm6oly0gfzt4oWF7BZY&#10;tNgBzoH54H59+68ABw6yvSvAJC6keKRXVVABBcfuRRMObEcD+gHvfXiKjroxiLXcBy0YkgF1Mq+o&#10;NeUtwQPqD9bfX3rrxFepCVAcoCqeUSK7NILxVEZQ/t06ryotyWUavpf37r1BSnUR1ikeVoqiFEdm&#10;KyU+m6ODpCwxyKA7fm3BNuffuvBQMjrEtMQk4laSokBuyVLtFNMqkJG0KyWMQ/Fr6TyR9Pe+t9ZI&#10;/I1pqjxuq6EKGUxrpX06YSVB4A/s8Hnn34Cpp17rDrRFkgpYDoZ1HgLqdOt7yyKpA4A5JuT78QQc&#10;9aoD1PMKGaNIAsj3aJKYMiiRgvqnlD3uoF+D9Lf19+631HaMfVHWXxExeiPTC6q2mYSNfkaiCDe/&#10;+uPr7r3XKn9Eogl/b/eIVjGvqiYX1ySSDhf7IIBPFre/de6kwppXTEUZnZ42ndikrL5vWLsOCvK6&#10;hY/Tj3o9Nv5dY6qXTMIokaYQ2ZtS62ik/ssdPrN/9qY/4D37regdQtIl1yBJI0rGbVGdMgS4vK7M&#10;ADZj+bAgtyB+N9X67pgYkTW2sKzq0ksiySm3Eejjjj6Bvr/vA11o0pnqRGlC7v4oz4yhe8is0hlU&#10;fu+n6aX/ADcf63v3VACcDh1yh8ciGoSKSMACOnVVPoUm0mhbDUByOT+be/EEYPWj2jT1yLQeRdAj&#10;kiARkQARyI6+opE/4ZeAw/P09+61UnrnCVmZomCsB5JZIxH45IEBBdZdYUD8/T1Ecj6+/dex58ev&#10;EKkzOGDiRU8azr+yyW0qsYK6gB9eD/if6+9daArgdZY0VgZ49FUIy3osVQzA28iKwAayjk3PNve+&#10;t0oe7rqiaV5QnlKHVK41pEraG4Cg20/ng2/23v3VjopjpxPkCRIkQDKrmcjSGchtKoLXHNr8fQ/6&#10;/vXVOpTOyQIdTLJI5WSPUNNpP0ogIP6ha97c+/de6UuDhMlYkYSRGlYMI0NrHgWQctx9XB/F7c+1&#10;CUKZ6pIKrX06Pj8Yt5Vm1O2tiZilrPDVw7gx1JUVBKAy1TVCFiY4wPLDKGMS2swuASbEFBeqjQkf&#10;6uPSQmhNevo0dBbnjzux8RUJUfdIcXSSiSUMJQJaZA8Lwc6WQ+kgj6j2a2yj6WNvl048OqENTHQ3&#10;vN+ohlZWQGRAQ7Kv1Luzf044HP49vdJPDqTnqTDLr5iUgpptoIdlcjkeq+rjn+o96alO7h06AFFO&#10;sjE2LXCk39QRfGp/UFDWPJ5v72KUx1YdNFVMgcpeyjQNRXkNa5/dYD6kW9+68OPTKY1LAXKswkuk&#10;TJr0m9+TxYfUn6e0svA9PKKkA9Q6uljdJFNlUAIl7LaYrpBW/wDgBf8A3jj2QXqaga+nSyMAHpBZ&#10;WlpYo4m8TgRu8byRIrAEsW1soUkgkkfT6fn8CPd5jUEDoU7cSWp0l6WngLipRUfwJOGICq+p3swk&#10;hX0i5HAJJ/1vYPmhSmroUxseHTs5ihHpZmYRoFWQGNdTkW0FRcAX1H6+0LItadPdRteqRUZl+3hZ&#10;0Mi8SuWH+8i/1Yf4e6aADU8Or9un59PtFSqSJHC6/IpDuymSJJBpUAtcgf6/0/2PtTBCjGreXSWd&#10;yq9LLH0kPjGoxkNLpbyIqrpj5Jdj9CP6kf4fj2IbWNEWnl0TzMS3SgeopofQhQa7GyaNQDDlQx4C&#10;8Dm/+w9rtSLw6YAJz0xZCuWOIyC5IJkUtplQkfoYk6RYfk39pZHp8PSlFA7T0GG4KiWYMLOJpGkL&#10;SoFEaakHrlC31AEkKL8KT7QXDkinSlFA+zou24sPJV1kbRypAEYvFA8JippJFNh9kTcAE2BdgS3q&#10;At7K1jLPnr07VioOg6m2vLTSShxq8hqFqKaKTyNNUVAJmacgBbXZioQi5Nj9PYjsoqUr0FrnVqx1&#10;gSKhx9GaKUJFRqumSGSJfOsKyFpKicEXjkU3EY5/qBa/sYWYAHSVW1DPTflarb1bTRwVyN9q8hKz&#10;1LO62AtSOfCAXJ48gaxt+D+TXs0/PpdBwNP9XHouGR2zQ1tdNlDSx1hxFUGpGjKpVwNPKRFVwsoE&#10;icEAo2liALf0BHcoFcnrzIS1emyo23PLLBNQU/3OkxI9SkcsTRMj6/LNTt+4wv6RK2nSQw1EGxTh&#10;hw6VwjFPTpYN14RAlYYMXVT1cDBZHkjx1POGF5VtS6lLAk2EtzyTx+HQrEV6cDKD0HmfwcWOMEbS&#10;NDGglApp4UWJU0mOooWd2fzJa0qyqQCP7X49pL+VhatT063MVMRPy/1eX+r/AA0VfK6imTc8op6Y&#10;TUclTk6YCCSOs8kUkwmCUwt6QjKoVrcBR/WxBqsHYkmhxnoMupX9vQa9KdRbh3ll5kwlAlVEiKJ6&#10;wlpII4ZyGWnlq6dQ3plAexWym4PHtJeTrGoB4+QHn86eXSmyhaRjQdXf/GH4n1mFfC1lfLHSVEsM&#10;dUIqpwpaqNQfJTwxMGAV9OuN7Dg2/HvW2xzXLkutB/Po28MxYVerVsJ1VNj/ABAvJNj2p3FQzMKl&#10;kk1+aONpmu36tIKm30+p9i2GyZVFelSzsi6adNu5ev6l6fIxSxyiSeCSpjEdQ9KJZo/Wolms4Cgf&#10;pQNYgnlT79Lb6M9OJc8Aw6r9y2Hmwe8Kqahanpa6ep+4qnlJkpdLqzvD/E38rEIL6daeiw5t7Ln+&#10;Lp8kHI6U21s4KmaG1QJ6KGfxzVkdWyt+8xbyUVNYtIACSs6m+n9XPPtdb/2g/wBXl0mIq1B0cPri&#10;qjascTBaVIqoPAaSEMgUQeKOVlX0sQpCLISSSWY8+xZZf5OkM60Un/V5dHE2xUpOIEbUUpFjj0uL&#10;iodFuqsbWIAAvzwf9b2fRk0z0WOvl0MNFOjUckqoFjkcLZpCXYkXY8A3v9PwPx73Jw6QHB6RueyI&#10;CB5GAY3mndnCDxRGwsq3sRYC1zxzx72CCuetEVx0AuTljGQkeNT40aVoEmiDwweb99TSinsVIBI9&#10;f1J/21waZ6sAdFOvY3xVdSZPuft2iUa1aJSyVLj9lZy6kavrYRpciwv+A6XC/n02Tp49C3jkangK&#10;uFkqldHYOkcYZpAFDQxjhb2utrf4j22y5r69MsaCvSxpvMoi0LIw0eDWQANABDRmNRcn+nNh7bJo&#10;K9PJw6cEVpE0FCnJDx6VRv8AUvpK/kfW/wDsPaOT4unlp5dPlBFUJpDK0gClArJYFJB6QSb8/wBP&#10;8Ln3ZOHWz0pIIp0ujXVBGQWBUhh/ZGog/QErz9Pd+tEjppy0UnqOohVjY+koGVLBSZP8RYEgHni/&#10;HvRFcHqykV6LZ2DXTQxSVCTQpJ4PNEZtSiJYv21IlAIYAA+i3qI/x9orhymR/q/l/q/wKvDVl4U6&#10;qi+R+5UFBWGcRyNT000tPWq8Zp3Yjw/aiBQH0MNWpLGwH+Hsivrhgp+fRhFaBYS7eXVFm9aCmyO8&#10;5wBVU0U1WUpCKaGWlpJKWEtFIksulWjkVhGgLE6wDb8ktik0xkjiOi8aVc6ePRw+luta6spIoIV8&#10;FJJSU0M+Rq4tK0Khld6WWNwryyqqqIiEA4+rWHuiLKT4gHQksZQIND8erPettj16zU0iKkgCeHSl&#10;Ownk0x+OlbxsLMxHLW9RuSfZlEr0yOnDKgqPTo421ds5LH0VKHNExgjvOqvKsYkLlgJHA0yEA6Si&#10;tcEW9rYdQ8j0WXFzFpxjoSocZk0dAlQkusEyMV8cU0hGlFSJ1YMY+dKMQ3swVjgk06LvFRjjpQDH&#10;1toyBO8syIk9RMyhwYz6fQi6owPoLqAfoeLn3bxQOqkqOodVgcoiOQxiX9xJgTpikgl/cKLoD6ZN&#10;X+rFj/tPv3ig9e8RAMdJyv29XVETQxSvHGKVqeOONWj8kjnUZElsF0KwsxXhh+PwPaxTj1ZblF8u&#10;kVktqZplaIsiEQLp/aSKkEkB5URWBJa5vewP1HvSutePWzPEDWnQc5ba1S7fd1vnqZCxgCNj9CpM&#10;F/bjeI86DyWIPJN/z7eaRaAV4dPLMjrToCtxU+RhmMUCR6fI0VTGRN4cizy6oQYSPIJEb6AHhbG1&#10;rgN+ICadWj0V+fQRZOqkWUU6UtaWpapZvJV0yCmp59QjWYooMkwdyWZeOB+Pr73ULk9KtK06UmJw&#10;O4MrC8b1ZnjSYuJphRx1VV5yA66yvlSCU3EeoKygBTf6+2muUVtJ6o+lRXoXcF17l5mQUv3UU0VT&#10;HJeCjmrft5FW3hdZioCAW1Xn4/N7e3VkDCq9JfFVTgdCRjuus4IvNNJHUCnMwmjjmCxiWV9X3/IV&#10;Rb6KjMf8NXt1XYCg6b+pFaHpkzmzMtTwPCktUsTvJFUwftkyK0Ydmmmk5iBNrFQB+Lc8eLA8ePTw&#10;nRuiP9wZLKYuDIFpKiSARGkxzR3b7PIRzLAJKSawa7Le/JC2b+vttzRcdKl0mKvVbXZG6c3VvW00&#10;rVLzy5ASVVRTywPV0FAf2hUQ5CWyaVF7R218n829l7tqAqa9Imbt0jou67aqsxuGnqoFnXHmpjjp&#10;lpafTlTNFIJGM7gXkgke8sp1Bjf9Q5BS6dPc1MdM6dTUXo5/TnWeWXJR/cU9HUSVSSSD7umeE0d7&#10;gyLTBQ0l0b9uU6ifpYG59qba4Qmh9eqTMsQ8M8erbussBW0lBi6ZZ6iRnhFNeJ6dlpYI1GmOI6S6&#10;ISLaQoNx7F1tKGAB6SwzIBpPRsNpxrGzRzI8dqiN4oXiQQ08kQCKIjYqHsBI54u3P9fblzpxTpLd&#10;EGhHRmNqgPHCLNLMkRZqksI0N29Dqij1G30J/rx/QMJw6LX+LofsCgVIRcGXSGBdFOkP9UDAHm9z&#10;yPatfhHVxw6EuiS6ENYi8ZGkA/Ti4sBf8X976305lFOgDkgFTYg2Ja4Jv9PfunzGCAPTrnHCOPQN&#10;IU3QG9rm6i4+t/6f7D37ptkK9TkhAuBy1xcWOpVHNrkW5/4Nx791TrDJSrexjVC1wGt67/8ABrc/&#10;6xPvfWjkdQzSoBZtJVCToCqt7ixYED/bgH3sHqtD15aa/wCpQbqC5GltTDkD/C3Hu1c9VIB49T6e&#10;A6kuRbTbTwCAxvpB/wB7Hu3AVPVtJpXpwNKLG4uOStwlgb8gCw/2HvVQetUPWBqYCzaAVJKsSE9R&#10;P04I/H/Bfr731rqOacaSAvpvbnQVOk8OB/vHv3XusZpFFgVKqedNlF2H5VD/AL37917rA1OB+kCx&#10;YEfQ83vzbj/jfv3XunGjID3t6lcXdbf6xA/p7akXUpHWx0Km38ggVQxAAsOeAR+P9j9fZc4oelcZ&#10;qOhQop0dRZl/rwePpexB916c6c7LfgA8fTi4/H4v/T37r3XY4+ikf6/05/2Hv3XuvWvxpHAsR+D/&#10;AK1re/de66ABH04Buf8AAW4t/re/de66NyBwBf6Hi5t/Un37r3XYAH54tx9D/he1v99/vA917rqw&#10;P4/1+Ab2/wBf/be/de69Yf4cgD6iw/1x/re/de65W/1v682HP+929+6914n82/wJ4sTf83/w9+69&#10;11z/ALybH0/0v7917rxtbnn/AF7Wv/rH6/6/v3XhXy68ADcD/kfP5t791s6vPr1rfjnk2tyvP1v7&#10;91rrwF/qODx/Uf7Akc/77/WHuvdd8fX+h/pp/wASvv3XuuhfnjgD/Di3F/8AePfj1d/LrsC30W1h&#10;bn/H8cD37qnXR/I0gWFiLj/bjge/de68NJv/AFH1H+H14/1vr7917ro3IFwBf6Nxc2/rf37r3XYF&#10;gOeLW/B4/r9B/vv9sPde66sD/Qf1Nr/T/X/23v3XuvW/It9Pxbj/AAsP8PfuvddgXNrDnkcH6fg3&#10;/p795dWHwHrsgHkAX+hI4Fx/r/4e/dV66+v9PqfrpN/6e/de69cfnSRbkNb6/Tgf8T7917rsWPH4&#10;/wBhyD/Unjj37r3XAyRqOSARc/jnm/I9+62KVz1CkyFPFfUym39TYf14Pv3Xjp8umyfcFHB9Zo1t&#10;cEarf7370SBx60WQDPHpNVu/8TS6hJVQj1cXdD71rAFR034iVoc9JSs7VxiFljZ5bAcot/qfwfbZ&#10;lbyHWvGVj8NOktWdqyyFlgiIAW41t6iD+VC/7zf3WszGgFOrPWgK9Jqo7FzFXcRSeNeWPBXhf6X9&#10;3EUnFj00SW49MsudzNdpEtXMyMTbSzNaxvyFAPt5YU9c9VoOsaCVvWZTIW/svpcC/wBSEYAf6xv7&#10;UJCvEdaIXrOISTpX6csbomo/gqT+P9h7UBVXgOqACuOsy0w4UKyljZbBNLf4G4Hu1DSvV+pK0BIO&#10;sBbEAAANqJ+vIAsP99/gPdaPDrmaRApIUNZz6voTp/1/6e99U6xNSj8BOCR/m0JDfUA2v+ffqefX&#10;uvDEvNwY4/ULP5QoF78cKD+f6ce6lwp49UZA7dcDtt5EkVJYr/V0OkgqBblmU3/w9X+Hv3ij1614&#10;LeR6aana8xUeMRSEA6BrDMoHHpBAI/33+ubJMK1694bDIx/q/wBX+rASddgqiBgHiWxsArNZeeQS&#10;SBc/X/in9FAljcZ6bKYq3SfmxyKX+gIAGkLHpI/Ohh9DawsPdGpXt6oKV+XTJUUcPkuEJKIGVLjU&#10;4B/Qx/1ufbEjgDPSkU0inSano3Z9QX0KQFYKUZNRvoCgAm/01fQ+yeScBiB1vrqGkks6HU9lcupi&#10;0XJNlJVRYfj6/X22bg+nXunqhoqiwUxSBALhQmmTURxpUepRb/b+6G69OvdLOkoJyAhUOSFJMgIk&#10;mt/Y1Pck/wBAPdHuKmp6cGmnTomOm5ZohISQLqw1Lb6LpXgBR+TY39s+KCePVaKeB6zilkQopQlS&#10;SOVKi45JDfU/65971j1HWipGT1yaBk4aIabAaoyCbfW0n4t794gHA9a67CR2F41P5sOSwI4NiPx/&#10;T37xc1r1cL69ZPAhCt/bb1etFCh2/V41sOf8be2zcE4/y9W0g4A65fbof0quv+gQEG5uGcnm9+ff&#10;vGp5dXEZArTrF9sim5XVqDX1Mt2JH6gLfT8Cx9sPMWqPXp1YxTu6baiNV1JoC3Optd7sDwC5H154&#10;B9lcxySenFUcB1hugKltI0m+hL6gf7RfUL2/1j7QSSxnBPTgBHUV3jTyGwbxE8oLkhuQbfQ+yuae&#10;NATx6coT1DFaNWqJAygMxXULqSLEsbHn/YWI+n09kku6qGLR9PBGoOk9lJIZYz5Yylo5tTKpZFGg&#10;jVH9Lnn+ntNDuSyfGKHp5IwpB8+il9uVlLjKKqaYrJN+wEIa173RdUmkaFcEhhz788qM6ivHo6hY&#10;CHSfTrXJ+QVQ9b2XlqNpTTCKtjMNJNRxyNUxFyHWnm4EoA9YVyLDjkcAbWiKturHPS7bRpBp5noF&#10;aymSOsnpHqa6SWenvFVMaeARxxP5KZWnRV8bEXMehmUDlgSbe1q18uH8+jfFcdcpqyGCGqmiqDIk&#10;CUzyLeBZa5GcIJq3KrGvk0NwQIwCOP8AH3fr1aZrXqXKQtQkrxzzVLVMccDaqdp4I6hfMslJINIM&#10;Okep7mwt9Pp7917Tq7unKKqYO9AIpYleRJxUBU+1lorlqiqp5goCvq48j3P0/Hur/DQdbPEL1Gqi&#10;s1XVyrpx6Y6J44pqq1PHMspHP2416103/cRtV+QR78qheqnJz5dZa1n1I5q3pqShqIppGopEqKqv&#10;Ro7vJS0shH1JCATCQuCf6e/AU6oSKZ4dJusoqCppaNqmokhqPuqmcUH2pnVzUqT+7HTqiFwvBljG&#10;hT9UOkn3bPl1QqrAU6ZZ6eSqJ+1+4WKnRPtEDiDJSs3JkrnqBoMSKp0tGgZxwCPdhQdeKVGPLpM5&#10;gTTRGOhq6KrqaaO8y1ZkjpzJUKAKegeUGNDo4nYn6AW9udM9JZoPtIqqlp6qn+xipSKSmDtVfw6a&#10;pmEuSmDAeRYmA8cciXP5Hu2mp/y+vVTwoPy+XTWFXzRs9Z9vV16LQ0FUyzBpw66lgDAWdQo06iNR&#10;U+r6e7aQePljrZIHHoV9mUscs9JRfbT5T72qjrvt2mgo6qOdIdEdPDT2URxMwJXW97XNvYl5as/q&#10;LxSR0muSAlOh6xbSlJpI5IpAlVTrKsNP/l7VtID5qGhUpK2mJbeRmezAFtajkZLcsWrGigcD1HPM&#10;DgAt0I+HxU7RzRqjSx5NEqHkinSpEis95DStExZFdQqK5cerglvr7nnZ4lhQKBxp8/8Aiuof3Ftc&#10;hp1E3bXyUwciOqFO2NmohSH9uaGOmTxGq0KWBJuVbVrF7/mx9yFsy6pVH+rz6B+4SBQVPRNtwZKn&#10;cSUceTnNZTQyK5qYaeKkWKFvIaR4o1ZgIAy6ULBmJve3uWbWgiC5FPWlB8qfL+fQMuGRzRTU9BxN&#10;JW0tSAJqfGJLEDKs0MhqIaN10Cu+69ShJGu9hYqeSePalWAbtov5UIHr9h9Oit0ZW+XTFXNUSUdN&#10;LEtPE2PpayCmerZZJa3Iv/makzvpWONYxqLqSbm68+7oaUYcBX8z6+Xl6Hj0xIjumOI4V4V8j1lo&#10;aCmVhJNSyCOipaGoqYsYEQ1P3BCNNNVyW1vcl5HXU62BDWuPdJCFBopFBXH+c+fmcE08+no4lYV9&#10;KfZw/wCL/l0p6PESy1TzRO+QpKWvK4+JnR+E/fqKiuqo1enZJU1F5GieRgLar/Vlm/2wBxj1pkmh&#10;GfM6SccelSR0J08P9Ven7FvRGCYRearwxu1LVYCKgpFqZvufIqJi6zTqi8l7tOEUfVVUH20KOKCp&#10;Ufw0AOf4SOBPmafZ07EVBNeA4dKdchSSUtVWVpoo1kpoqJ1hpxPGyI+qmpqiGJTGJ1/SYIwyt9Qy&#10;291EYqT6+n+D7fkMdLFkUjUeoOayqSY9aqTJNiZY6aV2ydV9usUatCYIaF56lRJ42VQEiCFC31b6&#10;e1KIF7qgU8z5Y4Z/wD9vTNxIGj40H+boK8tuMRrjkSSnmpxQNUUclHBp+7pVh0StlqCEgOqSm99Q&#10;IABtb29pwDQHGKDy+Y8xXoouboRuFQgEio+fSBze6w1TJD901XR137LQY9byLJDTasoop5+Cq3RY&#10;1v8AoLJ7MI1PwmtW8gM0oC2PP5fKg6Bm5b14cpOoPHgEg5U+YJPCnbQf6boMc/vbJV09NJJSU9R4&#10;6OaiNNB9rjYDJKBEiVKIQsJ8ekRCEjU1wQfb5naKmhTJwFNSLRvLX+EVGFC/F556KTeTbgddwUjp&#10;6I7AqeJUA1NPxcKAVqQadBXks+xpjA0viiWSUT0aVX3FTFOlo1+3V1UApYeVwSWHB49k15uwWMrq&#10;A4hlDanFDQBcD4a9xHEefn0ZWW3SaxxYYZSQVQ1GSwBPxDCilRx6TlbmYoKlZZjPbSfR9zTVE1TK&#10;E1xeJjYRh+SwQAcfk8+y6fd0jmDyauHDUjMxAqAMUUN5gYx+fRvbbdJLD4aac+el1VQTQ1HFyvkT&#10;U/ljpmkzvjBJYxy6JC2mPxyRKHFmAIXUQTzJdv8Aahb2gfdewg9pzWgoRkcMCp/pVamagdGS7WWO&#10;O5ailcg/4acPhovy6bWrJJKiVrL/AJLTSFpne2tnt46pGFmIU3LqL/i3svaZ5JCxp2qamvEkijg0&#10;Bx5jJ4Ux0tFvGkIAr3uAF9KVqhGRnyJ+fUQ1U8pg8T/eNEQFkD6YzMRqJUAKVJ/q/PttpXkCaD4h&#10;Wma4LH0wCD9uenhBDGHMg8MN5UNaV8/I09BQdZGncxtJCrjUEkeMSKkizEkAKzcMCA1tJ/1/d9VV&#10;LR1zQkVoQT8z8Q40A+dc9UEKhgshHmAaVFB6itQakVrwwev/1tgU5YmQyNKW0I0bMphDqrMDGvin&#10;AsD6dNxf+o9iAXKdPMq1x1DkzklzGPvV0VN3eCCnVA1tIMt+CSf0ggf4W97Nwo6oQBnpon3AIjIB&#10;UPBdSkkpPnDhm1DXGvKfn0nm/wDqj7akuUpU9eADGlOkrPueYLGJpS8XklZzLFFGih+UAp1ABIH4&#10;KkgfXn2VTXSNUDHShLYv00SZipjeF45i4pzJUConNoUnl9MYZOATYFQB/r+0wmAyDXp76VQKMOlx&#10;1ftLK9m7ilxePWeKgooUfI5F3ZqakV5NUkVOH4fyKwddP0t9fZrZxGVfGf4fLoo3O4Ftpiiy58vQ&#10;dWWbE6w21sqhSmw2NpaIMRPVVWlZKmuqtASSomklXUb6QbX49rToQUXj0QaNR8SQ1bzJ6WtRocMs&#10;cgijUjUy2Uk/n1D/AHr26oxw6q5rgHpkro5Ksml1uI40uQrEHkcOJfxx+Px7UR0XuPn0nkVmGknA&#10;6SOTnq40OKomeleSNleaICQQhh65pdQsAR9ef8fa6KJDSVxXpJLqp4UZp8+pWHxNHtqgNUmmorJk&#10;Eju7CNpJtJ9ZDcAn8j/Y+6Tytcvp4DrdvaLbKW4k9RloJK6rgytfMLBHdIywMETMfSAR/b/x97D+&#10;GpiXqphZ38V2x6dYM7HV5eSixcD+OnYhqplnVZGUHS0cgH6rgkn88+9wsIqyHPWp1M5Ea8OsWYyI&#10;29j3w+Kj8ta8JiSSFUkigk02XWg+gDciw+l/z7chj+pk8aT4a56pMwtk8GLiR017TxU2MP8AGc5W&#10;rWV8kJkkkaEQrE2ou3hU2Ohb2Um5NgeL+1F5PE/6FutFB6S2ls8bGa4Oon18ugg3v2rmMhnqzbWC&#10;xsstNTxHz5SFWq6ViQHeBFp9XrKEE3ZSL/TiwOtq2eBYRc3DUJzQ9FF/usrzm3hU0/iHn1n2DsaW&#10;rl/iWWpayErURyxRVACqsqXu6g3Y6gb/AF+nAH1PtTum5RQJ4MBHDprb9teR/EmBwa56MNPLR0kY&#10;igfRJdfHdmkdWtxqPJt9LX/1vYPFZGq3Qt/TRdK8R0k6/Hx5GkngrEiNPNO000Mkd3Kj/NutR+oE&#10;EX4/HtfHLobt4jpE8SupDefQO732xTV81MlE8ipTCNWhlqdCa4wQWhqE+p0/rUn9IH59n1jKQCZB&#10;+z/L0HtyskYaozSn+r/Vx/zV5bz3lvTCVe9VFAlftPaeQiaOjyVY7VyrSR+asrolgGqSn5PhUAli&#10;rAEe5L22ysjHGzCjsPTqM9xnukleMAlF+fWHqPa+I7spq3c+ZM6x1GbFZiqCrpjjI6SlEIlo56aF&#10;tMtT5Yz+49r8gXvf2r3S/bbVEEAqCPt/4rpnaNnh3RjcXYpTy6FHdu632zlKHaWIkqoMaaZVpqXH&#10;tAD4Y7xHHoqqth6TcP8AVT/Xn2TwWIvEN1MtGPR7cXIsnFrCTRfTh0pKvuTKYrAwxRgV2ZBpIaGh&#10;hMxqJJaj9uhVad0aRgGUxyF10Bvo1vZM2xwPOXYdh8+jM77OluETL+n+r/VjoQdnbMrUoqLf/ZuT&#10;pYquheTKpT1SRUtJiopU88mvQbySRqCrlrAACy+013dhGNhty4OKj/V/P06M7DbpGVdy3Bhg1APV&#10;Jfzy/mdbw7wynafw/wDiDt/L7k3JjsLmDu7eoZcbjMdiaFfs81R46LQWlkETmNGfSpJJQkrYqNn5&#10;cuby80QqO342J+H1oPX0PDot5o5haGIW0J7nHaq5r/DUjA9aHPRqP5ZPx62x1L8TEFfR0cm9txPH&#10;lt35GamD1RzEpMNRFJBKCyinQCID82U3PPs63uU7TcQbXZVCAVYjzbzr/ID7D0g5fsTNayX17mdv&#10;P0AHAf8AFnj+yJWdqYnCdnbg2nn8lFSyxZekjiglXxUtXQUx81EKFyrepJDpIugW36vZ8trI9ssw&#10;404+fSaS9fxfCJwD0htndfb6zm789vmlVcPictnpar7dJUSpx9HJ5IoK9mmUeuo1LfQfpwGBAPsy&#10;u7q1WyEDfF6/l0VT2k8ztImAT0enZOHwu39mT0ddN5qmq2/JQUUUxinkhnqZfFP9uxHqldj6F1tf&#10;ggfn2E5pJTOvhYCnP7OhPZW1tHZ0mNWYdAxjuvIdoVOVp/FTMm4dyQzLVSAO6zElwsUUOnQyrZAx&#10;mVr3+nHs/a6W6RSvFRnom8BrVymKE9C3hdqx0mCygqPO5o4KiopPuZUq6hkWbyL46kKCUBshRgeb&#10;m5sD7Jbi4BnAXzx0dRxaoyW8ugVr4aOPsnEVUJqYm+zbFTRLKojpZS3kSmqY4rDXG2sPf8Af1Hsx&#10;fNtpPSGTSJKDpJ7hxGQoc3I9JV0jVNbABCjwiVFmNWY6imnmJt4RHoKkc8k+2omRoQCOmZkYP29L&#10;+l3XikqsBhszBRFoNtCkmmdAEgq6WsESSM31MX51/QsTf6+0307glkxnpet1EpWOXyHS1oMjio6S&#10;bGxytrTKV7UlPCLyRSilLRG6j1K6hmNwUYkDTax97VZA/iDA8+rM0LkqPy6WuFqcbVYhcHU01A0V&#10;Tj4p4I6pTDFMtzT1BlVLgSX1nxxqPqbH2xIkiSGdDwP+HryGP+zcdI/cGG23gWpXoqVI0nYR05el&#10;hhp1q9JhX96MayugAlTe5N+LE+zC1nmnrrPD9vTUkcMZr69An2BtxIaOfLeSXHOVTzNTCRYaiQ05&#10;CJmKeEqrKoIXTHZzYXJN/Ztay6zoPRbOnFyaU6LFnshV5LZ7S1mMxIx1R/EKagqqGelTyVk9KaaJ&#10;I6VhqR1RWZQ4U2cXH1uvSNfEoOJ6KpP1IzrXh59U5/KrBUQjoFoaRg1NT+Cesq6cNLHHKQQmS1X/&#10;AExLDG1zy7MBwfZLvcCrQqPlX/V8qfz6VbU3cVJwPL/N0ZX+VB2FUNVb02NNUsuCqQ+RxlEkgSph&#10;q6NI5s3FRlufCZDqUKQCL/kH2UWh8S2KrwU4/wAv5dLJ0MN755Gf8n506t0yWYrK/IIHgrZ5Zns9&#10;LD42qKiNH0UWJqZHVRHToCGlAVgLWFz7WxoioQOrs7Fs9DLsbPxU2UfGVc0lTXR42KOSWlMnlllp&#10;prz0McRUGKKlYF+f1EEabH228TPHnNOvLOFk8M+fR2Ov8qszTUiLNNCsaiSeYox8LRFZwAAGAA9A&#10;PNuPqPoFNytioEnn0KNtkBBA4HrjvHENJGixLF4oqhamIRi0pSMaXZQxsukHUG/qCf8AD3uwmCtR&#10;uJGeqbhbhj28B0UrsWd8huGhxRCvBCsszZJpgBCtPxS/calsVRGLAqLgnUOR7G+2KscGoDj5dBO8&#10;cvJoPl0UXf75Ksy9fhYq7zU6UVZLSJF45JVoWASSWHUAJJakFgo/Uo5HHAE9nGoj8QjJ6QGQl/Cr&#10;jooa5yvOdlwWhqfRUmnnpqVfL55qeIzrUVdQh1uYV0ien5GsDSL+zTwlA1HpO8x1mMdK+eChTC1F&#10;JlKyeoq6iepxn21LRPT+R56cSyIWQAL5LgNMhDAkkW59pwwLVXz6s6JSjcehD2xkI9pbbpqdY0xL&#10;Sq6lI6dpycVVxL5MRR+e6QtJKVmdpfpc6Wux90p4jA+XWy3hKKefQpYvKGjgw/3rzUsS09PTTVVH&#10;USFKesljZJl8lFdpB4SeQpWNl5JuR7UNbqwqOPTkUxXiadMu5dj7G7KrsZh6+GDMU6Rx1sVHEDTi&#10;lid3WNcjOqK0QkI1MoW8bWuv59pZLaMxHxVGPPp13V30o1a9Es3n8TavrLcmb3LsSeGl/iNS2Rgx&#10;IaSeajys8rLPksbK72kCH1qJVslh9b+yF9u8Osluag5ofXzp07HcLA4jk48McKfPoS/jF80tydJ7&#10;ig2B2NGMljqaaKE5fDwqmVjncL4lSmb0skKF/uXVRdrMOD7ItxtDdRmOVaMP2H/V/h6E9tuDQRdu&#10;aH/V/sdbFPT3yS2H2rtSmzOLy1JWUtTE0cVOXiGQhmVP36app09UUoBGtD7jC92aaGesY8/y6GO3&#10;bzbz2uqQitOlk2W23UiWSFm9dS1MPMnkjWWVdN2YgHm1rHn24sN3Fjpr6iykqVAHTTJg9l0FUrBz&#10;TVM8bVP2zkG/ke0jD/djXP05Ngfp7eFxfOpXyHWvB20S1NNR6WdGorEjOOqI6eKmj8skkw8QjeMa&#10;HSMyrpGkEEgW45vfj2SzqwNJck9GsJUrWOgA8+kLvXfdQ22sniKKFs9UTB6RZ4HjjhuwP0ZVHoYA&#10;qbn9Nx+fZhteyg3aTP2jBp0V7pu/+LPbpV61yPLolm0MZuHPZuPEwrLDE+QFXKmoPMQ7nwpNIoCy&#10;RRgaiIwBbg3PuS79re1tvFrWg6jqyiuLm6EOQCeji5dsZ17taasmnSMmkYO0hQCbxDQGZpeeRqsv&#10;+sPYCtkk3W/CIPOoI6H9ybfabEvIeAz1rvfJTteDtXt+HbWFrKOupNu5YvWyiANVRCorFAmhuDw4&#10;DROv00XIP59z5tO3fu+yUtxI/PrH7d97gv8AczGpqAa/z6PD1ptDLSYWio44qlKKOEGWqh8SzTVb&#10;toStp2JBZGGqTxlgqhrXNh7Du53UZlNTkdCezcyRqqLUdCzlNvwbVgpaKiqGjWtlU0MUsUUpElRa&#10;BoZRIg0oW4WMj6XJY+yqG4EwLHAHSuYGJgnr0bvYmx48dtaOsbGrBLXU8beVUVZCsiagKhmFlCv6&#10;VIX08aQbD2Btz3FZrwxhuHQ126yMVl40gy3n0jdybHn3bV0dHQ1FUs/nElRE6ltMSL4ld1fVYoNN&#10;lLDUACDcD2stdxSyjLy8KY6ST2Ul64jj41z/AKv8PRg9q7GwnXWHp6qVIvuJEQy1FVoapaqZLyO8&#10;5u3jvyi/2R/X2Fr3cpt0nKqe2tKeXQotdsg2uAO9K/PqWN6Yyg+5y9dVR6oA3ipkmQs5YHQ0aqBq&#10;1AEAmwuf6+2n2+SQCNRx8+tpuMCEySHhwA49BhUdrZnci11Tt+hMURmNO9RWxMuldOq8UagkuLjS&#10;tufzx78dqhgoJDUjqj7vLcAtbKei/bh27uOo3diPuZ6meSslgqPtZGZqeRJ2IYVkDAgaAGIZBdbg&#10;f09nlvJELYleAHRFNBdSXSs9cngehzXrAY0tmJG1VsePeGWa7JFUyzAuI/tb3Ok20Mzahc3b8eyo&#10;birsEIxXo/8A3W0cZlbzHVbu7svvHZ26MxJPVV9QFjlgipaFqvXUySSeeXVBGrKY4UBOqzOwA1Aa&#10;j7E0KxPHUDjTonDyRE149El7iqt+VlBnM9UVMtJDh0qHNTTUlecjiYamIVNHBkaMo8dW6ASSRoGL&#10;oDdueAptwyua4/L+f5dMTnxFzxPQK/HP5C1O2cVvPJZWurhDDTzyTJIvgrcbIiGWuytPBWh40adF&#10;QwKpYxuULhA1vb7qJkJckU/1fz8ulm3PHaqSwB6cvhXv+j7nrvknufJV1VW0q/xGlovvmTyVQrop&#10;ZUcyoP24qOW+hSfUNIJtce0dvKZVank3n/k/1cKdGFtodZJFoK9LXrnqTCZ742ZTblJ9xTfxXLbu&#10;SSHyQ1C1EckMjYmaGRxa0CeJdAOkuovyfapYhInht5g9KoYv09YPmOq3/jhVLsru/ObLyctVSyY7&#10;LV9G9F6FenFNj/s4KilhmuTM8tpGZByYxf8AUfb+yaY7mSJ8EA9O2jlrkL1Wt/Nj6yOzvkLNuCJY&#10;qgbwoafLz1cTLratm9DtVIigJK2nVKF5LG/1JtFHP+3Jabx4sXwyCv59S7yerQRm3c1FcfKpr1V5&#10;SyBHePxiOOcqS5XyySRRnVwD+SQCfof8T7AxAPUpWzaW0gABvOlSaf7PUiGUs3knZJSTIoMtw8So&#10;1gR4xfgWJBA5/r71SvR5YSFZPEcgnIFfL0I88HIHlnp9xVXI0xjk4R/TrJUhQhu8t3HHHAI+lr+2&#10;5kquOpf5T3Sa4cRz4U4qeAoQS3dwwKAjgRXFOlUot/lDLI8QnUIyFWYFBrQAWPpb88X/ADz7Tlew&#10;q/DqQp7WO8tpDOrPDIdOO4jtqKf0TXNM+dT0Y/rzc1FXyA1S+qPxKyHxCrqZ5bJHSlSDZQVOi1ie&#10;T9Bb2Fr2za3JA88j7OsfuY9kl229Ote05B88nAp8s/Poz2KqpJpLCniFqF6pmhmEssVVDaJJoHID&#10;RTBHuxYX1Bv8PZDIlO4+fRABUmg/4sf4D0u8RVwU89PSvTNopoxKKWKnRqzGll+4+6jBFz5bDQqM&#10;GLHUDqIBSyKfiHn5+vVkQVGDw4DB9a/n0vMTU6EpJI2nyENdXLWMYHQUoys72U1dNIUdEjIeSac/&#10;ukHxksLAJXUGoOKCn5fb/qHSuAmgpmv7K/MeQ9TxP54XlHXtkGqKXzLTQJUPUHICSpqoo6egUtUz&#10;JQMFcRTMoj+1jCqy3J1flM0YTvpU+n8v8HRgshkqvw541xjif8lPTPSkhrZqlqWUSY6mosXD44Ug&#10;p44q2sqFp2UU09HUhtAqtdnEpQ6vpqHtgoAKmv5mlPz8+ndWruNKDhQcT9nl0hp9FYtDVERNTxwe&#10;GoSaaXwT1lINM1EuPRVZYXvEssgbQeTYhre1SArj/VT1r0lYasnh5/b5inSTyWMhaqmpodMKwxVd&#10;Xk2EhENU9tLx4+FgxAijBjiQ31WQqAbe1kZxWn+r/VnpKY1NVrwqf9kfIDHSGqo6qJ58hBTLSGCl&#10;eQ0ckjStWhh9vFR6m9TGTUX0N+FP1HtegU0Unj/LpK4NC/DHD1+X59Gd6F3lXa5dsVctRG0OOoaK&#10;VaaqR408rfc1+TmE4DjTbxwSRaQocLf6H2U7nbDT4ozU1/yU/wAvS2wc/wBkfIf4c1/1evRic6aN&#10;4FiqT9/SB0ikrmcq2L+3k896XyD7dg0irczeTQuoHhvZVHUHH7OjH5HI9fT/AFf6vQDb0puXIV2O&#10;XG1M9DTxU9ZVVDHKOpw8CUtIVnjxVbS2VRIrMfEGdY2Wyqms29KgGR/s/n1cEnj5f6sdCG2EiGPr&#10;KKSn8NJ4ZpZZp6WRJsijk1QrpDVMG0QhlFPGbKLlLt+WgaGo6so4n06K32riat08lqoU8NBFHFmF&#10;mSltSGqWQ1ElPoJlKsuhokUHSQCSvs7gftFetSHtp8h0WzZO0vFnaeRaFpD/ABmdnx0xEGLMsR+8&#10;Sop4FOjxKwEA1GxDkG4t7Wy3GpNP+r/Uei+C30ya80J4eQ+f+T8+h+1JUZxNUN5QgqZqaJ46WOhr&#10;dBkpddSqkeCNkCsDZyGBXge0VPPo4QFm/wBX+qnQ54TMwSRxK8EEEtZTRVsUgqHvDPkYfHFSGhhv&#10;GhdotSazbQPUBq90RaCvSrBz+f7f9WPl0tjQUcgC1NKsEpk/appPL5KJayJWqo6yWMrpVnXWrcEK&#10;zqD9R72QAp6bdypAHUCqpqVYJKOKCCjFdS/vGGeKiy5rmqvHCiSzRFIKeMHyN4UcuxUaraj70umu&#10;OPW0OkAHz6TcFW+3M8ammpaJTUNSGSWCZqzy+C0UdTU1DHUKRhe6oB67tY6T7dpUY6MozUV9OlJu&#10;7Z1JubFVtPU0DSNmKakeaYwGol/gMFYaolppiPIpAe0pckqQt9I9uIaGvRjbEAkNwb/UeqZPkz0p&#10;HFR1eRx8Jix1FXZaWjLRrB/uOqpBJR1TOFH7hQSCY29ToCOCPZ3ZXDK9D6fz8+md/wCXo7qy+rh8&#10;tX7Dw/lWvzp0VzZrrPjoaL7kJkaKdVjjkdjBFT1EYhpYpS13k9SjRpuVI4A+pMJhRtXkeo+jRSoS&#10;oqnCvCnl0n9w024tv5MVlJNpmBamdaM/b08cSIBLKs9Pw4QaTdV1cEE3teylHWnSW9iljIagPlgU&#10;4fP5dY/9JNWSlGIEMKsqCpWRkrzKGXXXQ1C2XUzgFQV+gtYXua/TgGv+r7Oilni+FQB9nH7QerM+&#10;nuzdrbe2TjlTH1KtJTvUVEeLpIM9VVWQqG0/akzFIykJsJkqpovVYq1lBKy0vYYuxuPS1bdo4xpT&#10;HHtGr/BwI869DdluzNtV9JUV7ZSu/ic8c9dMZaGdqSirFBjkx87BBH439OuDyTKAtkl0i/tb4kUn&#10;dUdWWYICDWvzx/L/AGa+h6Bmj7Qx0VfTUdJMlBXeN46eQmCovFVuIUxU2MsUjXUdStB6VurXYhr1&#10;0xscdV+udeP+r5U8uhIxO5MlHHlmwMAhpp5zRUz1lc1RVPPj2DZHJec6VRmbS8KqFX6fS3JjDFHX&#10;I6SNIJiaCo8v8vS6m+SHY2z2FHDn66KZVoavGY2YR1dYKxgqlZKtiCI9DBpCSVHI/wAfaxQseB0n&#10;ntrMjvAr6ddbk+T/AGduCLJpX5xEoooaOqqKAg0ayaWX72KgSmtMWjJK1IWWxXlALe9uSU6ZS1sk&#10;aoHkOPD8ugqwnya3v1y9VhNu7g+2mqKiWuhVpXqcnkWqF1M+HppkDxugIWTzXkIUNdyoHtKWVGqn&#10;Wp1tmbSadPL/ADX7xohNFQ19MxpnNIlUxE2QxUkq3q5pKmdYvuZLEys0bo44JjW3NzdSUoMdIzDb&#10;gVEf5/7Pn/qx0RDun5Lb43lnJcdmt3TVEUH3EdZLRV80kjqDpArayEMkslwfuJKdDqWwkVtNvaAT&#10;ESF2PHpNUFqotAMY49Fty+/KCioK2airMXKs01R4cc0E08dEtRB9vNJHO6hmWUXBhKqvLWF+fbn1&#10;CsKdMyWxkBNAM8PT7Pt6KTXySVNTkJqYNHT1T3/aFgFv6xHTuPTbVpUXPBt7t0iW3EdQnA+fUCKl&#10;MTtGyCWUnVGrSmIRGQACSw/MaggA8c+/dKI49BC0z0JW2KGVGiAiWKSKNAWBLJTxyyBxLKALyEgk&#10;EXHpPNvqEdwRXoZbLBgVFP8AJkft6M1sTa7S1VLCyTCSMVMsNUqq1FjRGDUCdFYevXZlUkWUsnJI&#10;PtDrBHy9OjyWMKtM4qfUL9nz8h6Y+0nX2hsykjpKCqr6KNmqKJKyqq3omBroUlWZGylFXNcrpRXe&#10;aBAVDjxqvJLRahoOiaQBzUjyrWnH7a/4R0o83k63K5GegxNTem8Ui5Nq6mfINkaamK+NpqSoVFUg&#10;ERwgSgMp8hLO5tdKDuPTLVbtTh/q/wBQ/b0otrbdSBqZ6KojET5D7RIExc0dcfvHR6ijaoqLqiQx&#10;OtmXWQQUNuT7bmlAFBx62mD28PsofsPRpOruqNy7z3dS9edfUL5vN5HJRPkpxHA8ePxc1WIY81Xy&#10;wKNKfRTASGCotl+p91tLSW+mApjoOcw7/b7Pbt3d+aD59bcnwv8Aj1gvjx17jtv0NBBDUTE1+UyM&#10;umStyWTqFvW1dVKwuxd+UF9KLZV/PuQksbazthDCO7zPr1C73h3GY3k5JZuAPkOrF8PXRyRhfTa3&#10;Bsv0PItf2XyJmo6Uo4I6w7jxUVVSVBCBxJGysvADKw5W/wDj+fdoJCjA8KHpq6gSeJkcVqCOtUX+&#10;al1XHtTec2Wp8V9vDXPOtJWSzSJTVImlWWroZDT+oTSaQIn+gZT+XX3OfLd6t1t6ktVlp+fWPaR/&#10;uXm2W3HashwPWvVNFJT1lLmY3xklJQqBTTVRYR1cM4jqNE+Kqo3WGRWkXSaeXVqHqOrV7EdCeB/1&#10;en+b8+pKjULx6FzCPkKZ6uR4aemcQVIGjQs9MnnJlosey+NnldrSwF3bQw/J59tup86f5vl0tiVW&#10;HQmYJ5GxlFPT1JlnWhjjq654IairyDRt5pZHinUCONFYSm4JuNTFmUEsj06rIApx0I+DygRyYFky&#10;iyD7lcjS08amrq42EM7LPq1NG5Q8qoC/T26khXpOy1663NWxT42LGp56aBMhZ6B4lqTF5n/yRHqY&#10;gy+BXOmHyfqS6n6+3fF1Y6Tvlei9Z2rdaqWppHlWojlmWVEpUK0FNSVCwy0lH4wbtUlVWSEi5ViV&#10;KhmJofL/ACf5P9XDqsYB49caaXJWkp6tJKugcvU09A0MVLU09E0oqauloSjETtps7ReQaPo6/geI&#10;J7T/ALPViFXu6HfYMtRFSUyp9zUxyyyRpoSOd44GntSVNTMotHErnwNDoWyv6bqt/e1GkY6YZSuO&#10;hijrWjngSWtVq4NkKepSojp6k4/RTgVCr4wutwdJWBQOGY8r703xD8+qNXTnoBe2ZaSfE1kUVK4k&#10;lE9JPPKi0sWRxxoNVTi9b2QwzxgwrKGOp2a3A4UKOzPz6Yn7Yi3VQm56yal3XU09a0wp1oSiwQaa&#10;eCCCWILPMwA1sY+FlZ7jSLgc+04OkkHgAfyB/n8s9F6rgN0JOCYV9MlPT1WJqaSGOkCUsaSFaieC&#10;FoshDj5QLyDSjmNQbAEluePaWY17QRx8v50+Xp0vhrpoehhoq2pSOsyDVlEZYKGSopal707TQ1rK&#10;sNJBRwgs8kbiyziPkAhbBfam1bT3f6s9Wmi18OpdDm0mrJ4paiqnqPIKabyY+Q00VLEdc4eCJluw&#10;9RNUiXBvwpb2Yx3HdQnPnio/Z/lp0nax7cj/AFf6vLrPk87UPU1f28mPmXw0z0UD1EDz+oLS0lR9&#10;ut1A0NeQBVLIwDsxU+1JkrkEH8+mUiVFoOhB2tlK2j+1FLQ1z4CmiNKkk1UEM1Y0/wBzMlMZQC0U&#10;ktkiMi3Rr6Cq2s9Ea4pj/L/m6ZZQGr59TN0BKvHS1s0iVQhlhqBQLVDGmnzNRJcJj5XDReSNSjyB&#10;mZWVWI9Xvc6rp/1cfl0261I6B7C1GNXNx1UzNSVVRVPFTVAR48bJU+UVFItGiKG+5NQNRllGgqWU&#10;mxuSE6S5J8/yHy+09OxmjAjo3uwcnUy4qjhp3ArUyVRLSvAy1VUJqgeGsjqJ5R6TGrKhKgBTq0kn&#10;21IlTnh/l/4ro0cq8Xd6dbAHwi7GotwbBqsHLUl6vBVUsNQk62laSCTwz1zP9AXIR7DgEn+lhGO+&#10;2zLeFlHaeHS3l2eNJGhB8606UXzW2NHvvpTdFGESeQY+apSjkF42GPgaodWkj/svyP6kAj6n2p5a&#10;kEV8A3A/5+innu11ql2PJh1qh9u7aTGRxhkgnimakylDUR16Ry06Ub+RjesGkmCxRqM2MrKx40j3&#10;L1wirFqUVHEHhTzr+XGnn0EtsuFlk8MGlMU/1f4eimZStlpMxWRKP4tNSS1FbU5WCoemp4KOo05C&#10;SqYTXZ5Ls0UsSSAFhpRgb+yiQEuUPdSprw/PP+DoQMQBXh8vXyp/l6PB8L/kHl+nu3MNlKLJ1kOD&#10;yOQpcbk6dJCcNXUmTYeD7ekDOQ1Op0vI0hZLsCCLgEu5bXDOhYDPCvka+g8vn00W+nlWZMUzT062&#10;6utd6Aw4vKwssmPzVNT1KkAAIJ11LKXT0em4uL8/UD3H15Yk1U4Zcf6v9X+YD6wvRdRCRfMV6MIc&#10;9R0tVFIksQhqBZy1gfM7Ak8D1XFuf9SLeylYmpTjTpU80WoD9vTs9VR1DBoZdBkBYaVGiSS/Okr+&#10;Lf093VHpWnTrqhFVPTji6lqSpKvZlfSzAOtlBNjx9AL/AEsP9f21NHqHTls+hqHp/wAgyVED6VDM&#10;I2BH7YQhhYXNvp/U/wC9/lKsfdRul70ZOiHfI3ppN64LI+CRY8jDH91DJYtI0lIQ8cMZ/sFwpAdf&#10;obMRYH21f7f9VD+mM0x0TaBBN4h4da3/AGN2l2D1pvPMbQ3PPXwVdDLXwULSpPNBM1MLNUtFGsRi&#10;jdWU66dpGI9Pivz7jO8+ptpTHISCD0M9st7W8iBQVPn0wwfKHcNOIZpj++KRRU00ZaWJI0QLLNi5&#10;Av7UhuCyzqz2sDa/CD6iYZr0eDZoSuR0oqH5R7gMUNOz5IRB/uoamammK1EIQmOmqEUGz3sbyEg3&#10;4tbn31Uv8XVhs8Py6e6P5TbpDQEy1k7xQqJqdZqWGpx1R5PIkkb1ANNPwAQGfUv51A392W7kGdXW&#10;/wBzoeHUyk+WO41euaSqyUmQqZrY6SN6JX+7C38uToIjpij50mWNmQ/6j24L6Qfj60dlBx1PHyyz&#10;cX2JyUlUoieGOppsVLj4ZJ5QC9StOamzs3JDtFKoH1Wx5N/r5gO1v8HTZ2NfLA65t8xc1NM1LTSq&#10;UpYjLGXqJaiaOm13C11FUxraNF/VINcY5aQi9/fv3hcnBbHTR2FPI9TqX5gZYky09TRCjB+4euWp&#10;kkgLp6KinjrlaSlcNcaS0gQHhVvdfdv3hOooG61+4VGa16kxfMjKoVnWtjp4Z0njWPyGRpjCQIft&#10;yNAC3uXlRNAPpt+B4bndDz6uuxrT06fP9nHy8kM92qzFDAiVUFFTEVFHVyAHySmoRA8Mp4LKL34W&#10;9vfju8qmhfrX9XifPp2X5jZNlgbVNTytA8SeVZaanheNOKeMNqeVpR+mORV/1xwfad95kFc168eX&#10;DTPU6L5i5aZYJ5pa9SsLNE9PSn7KJGtB4pGOtXYNcjy/o+gPtv8AfU9cHrQ5ZHmenGl+XWQqahpD&#10;VZmsjSleOWzU1BH4qc6p0XHhhUSN/UrFIsnFnBv7cG9z9W/qynr1DHzPDLKgnk1TeZZK2OiceJUb&#10;UKUzVSoqylRYQSxkX+rj6G378n6svLSrwPUp/mFMayCKjXJU5MCPK1X9vXQJI0ZlIrY6QgQPIBpj&#10;bWir9FS5t7uu+T8AevDltF8+u6X5mqiSSx1ORkp/VUTQwxw08xQnRUwz+VVaUqRqWJQC3BuPdjvV&#10;xTps7CV4HqU/zInlpPPSVVQ0VFCIHi+3kp8jDPK4lSUwzm8l0sL8hfqL8e6Hep/U/wA+qDZEBqTn&#10;pxi+Y07tjHqqn7OGuqNMlQ/+UVDoiW+xghVTd9VtEjHTyeLj3r9+T8K9WOyocV/w9O1P8ucuk4il&#10;erhplWVDVQP9+xZPVFDVkIyRsQR5HHCiwNjc+7Jv0ymta9aOwqM16UCfKzJL5XkrIaCNJI2lRp/P&#10;TtC6hfJHMizBZDfhojb8Nb2+OYZPPpv9wofPp1T5P19SGWOSdUUwq8yTfd+WN11LSa0MQQHkl9JQ&#10;flgfe/6wt5jr37gHl/PqXW/KCRWijnmWnqwUDpjfJkXEWi8a1NWAqRSkHjV5AwtY+3BzD8utf1el&#10;Hw06aG+X1OyeFcrWRTQTxUsqaY9c6J6mNUkQJRSQBrVgbX1Lb3s8wGlAvHqrcvz+n7OuUnzHxssp&#10;jWuFTP4mTIGJo2SGeV/2YkZvQRwNUzlbC9vev364/D00din4U6zx/L6gkNvNWGOnaaRqmII9MrQq&#10;AxieIAyopv6gTq/A/pv9/v6f4emzsE/HqevyuhZYZZphULV1CywRweKd4wRYNJSUpHhkX66GVSQe&#10;T+ffv385xw6a/cVyMnp2T5dY+ZmakrkSKVnj8dXTmGJWplIrDeJ4irp9XUzsG/sqx4Dg33rf7nuF&#10;4CvU1vlriqNEkqM9jsZ5KVHiqRL/ABFD5n/ZaTGIFCSleURnViPqxF7urvrHNetfui6Y5X+VP8vU&#10;9flxgo4naSup6momi0oixtjahdBF3kpqrQHkl5ZYqcuFH5f6e7/vw/6v+L63+5bnjpr1Pj+U2Nes&#10;WJqzwoUilid6mAzUolWzKon0zrJ+bFbn8ce/HfaCp60dkuD+HrhB8rsbO2lcrSMInqZZ5pXdGAg/&#10;bV/FpBYj+1Gik35J90/rAOqNsk5/D060Xydoa54I6eqpJ45InKs1XFK3kj9bWpU9RdrelG5twQPf&#10;l5h1cOkzbTOOKk/l0ssf8gcfNJH5aqnpdcAZUkdHVH1aZIHdbCN29IEZkBB+ot7dO90FR07Hs10x&#10;FEP7OlrT9wwT+JYaxC7q07RjwyMPGoLL+2NKtbgXcC3PPug33ozGwSMPh6eafsymqYVmSQQrLrmf&#10;yvJTF2XhRMaH1ubCyFXH+Ib2pXewy9J5NilDU09TI+zIWqAZmT9uJWRhUzSyQo4/bE0MaBSSfq5Y&#10;kj/Y+7fviuMdVbYphkL1i/0l6kjijrZtC+Z9ayRmAMrazG1kRlf82dSLf2vehu2cdaGyXH8PXMdn&#10;wyrZKyDyPq1SRyHxKT9PIbED68gfX6g+7fvZv9X/ABXWjstxX4Ou5uxkCxhaugCRkgv6Z9DKhZnJ&#10;+rK30t/sDz79+9m6qNln8kPXS9lwyCMLX08JaNanwh6iONgwu6JTfq+vNy1gDwB7qd3r59e/ctz/&#10;AAH/AFfl17/SWgFhNTy6WIeij8ojhLDUHhkW0zMRyfH9fyp/DZ3gj/V/s9a/clx/B1Kg39BKEQ1V&#10;LSeVh4wGYSsqi7CfxnUB/qgQP9qHukm9oqnUadNPs9wvBOnSm32J9Eayu/nMgWOJfGixg8EK4UFL&#10;8ghB/jf6+w5e8xwAU1Z6qNvnU9y46UVNuxLhtcbiLxgMXiUCYf5zyRLcKP6aPUfYan5otVYlmGOt&#10;fRPThnp5TcUUio1qcWPndipaJdI5cR8ktb6E3/xA9lVxzjZaaFh02bSUGlOo9bkadZGe8JkKB1dj&#10;eQCbhrHgXH1GkEj6ewhuvM9gCXDCvV0tpCKFekhX5GDTK0biFIyDFIxUeP1D1vG/Kr/qb8gAe4s3&#10;rmOGTU0Rz5dKUtaUrw6R9ZkpwQgmLh9RCvGHQo3I0hxazN6lFgSL+4+uN2vZmqzmnStY0XgOsArZ&#10;R4EETyR+MB5iiL6ibOopwVBB/UGtx9Offk3CUdternPHrl92ZGik0ylrmIxHSzeYyWjhluApULzp&#10;C3sTzexD5nds5PXuoaz2VpJvIESV4VQyKWYyNxBKZBqAX9S34A/J9srIfiatOnAAD084x4kkJDaI&#10;7q1OTKHcyA3Kvr9JuR6gPayKYR9wNB5dOqAWAPSwx058ZEgJmmuy6tFgrm0g5/L/AJ/2B9nlluZ0&#10;6JMk8OqvFTI4dKikjXiUIoRFAEYa1rHyEMx5Y3+h9nMExrrB6rpqKDpVUshjVGOpHJY6y+st5Pod&#10;FjYXubW4Ps/t92MCip4/Pppoq56dEmjKkKU1+RSFZQE0qLguACb241AWN/e5t0jbOoV+fDraxsOG&#10;epprDGhlSQaxdPU6oqBzz41Qarj6jg2+p49s/vZohrRzX7f8A6eEXqKdQqjNutn1WGsBQQVvKeLE&#10;Kov/AIt9P62+nttt5uD3En/J0ut4Vp00NlgPPIZSxcmUkFCugiwFm+ht/Tj6e053KSpOqtelelac&#10;OoFRuFVjsCEUExB9C2jDcDykem5vf2/BuMgYEnp1YUI6TVfuhorsxQanWlmm8ivpCLdZNC/2j9Bp&#10;459ia23IyLRek8sSLWnTem90RrmoiIDKuoN5NJ1GwmAJGprEamGof0A59mkV5MBUdJjpB6nHsJY4&#10;nU1JssokYtGtmIFw7LHct47WJA/2x9nEG7zhdLfl0kkjUtUDqXBvgTEzRSiRXHkluVd9B/3aCukp&#10;qAF1YX/3r2qG5NxHTBjNdIGR07UG5Wkb0ktGzl4ysahED8NeQAFdVxpB4P1PHsq3DdCI6L/s9OpG&#10;gPeKdKWDIpO1o5ASQFdf2wijVaz/AFIufqL8249x7fbkxYmpr0sjijJoOnenqdCkI6h2UhQvjIbS&#10;f3NBUX/wtf2RNeyGuk06deML1Grq0w0ssx9QUEgsCfHJ9WUoPqG5/wB4/PtlGknkAJqa9NSUVdXp&#10;1UB8/wDuJNobRyslPKglkSohgOkPHIZUKy00cr+kNLIyqLckgj3PPtjtDT3yF14UP8+gHvt2Y5B5&#10;161GN65iuzP3MxpZ0bK1NRWeQxLLCVpZWepqXa9olMvp9XpQKtz/AFzFtOy3VB6D/L0GUo8hYmle&#10;gXy1YaqsFRIjxyVYYPRmU00c9ekB8UNX4xrAVizxSBSmlf1KSfepDrOejOFAF0jpI1cjlce0EbmJ&#10;FWelqIYqRo5J/JaTzU0V01K4ZS8jEta319piKGnS5Qp49MtWNEZMrQAMKiEyRREvSaj61jR72LAN&#10;qv8AQkhebe9dXC+YPSSnypnnWmIZ6WQQg0cn7ovTx+hQ634CgAAfp5B90Jrjq6oOPTO1MJoRMBC9&#10;Sspahihk0KYlJY0/P1tyzE/X6fj3rPTwxjy6bVCxRzxo8Wguq1DGIGUrLJdyiuG06TZLqORz7rUD&#10;PT2ksvfx8uo7OtKj+NAoSdaqSSsZIpvHIojVChBMikLygHA/x9+JBFTw6cA4D06izJSymkp4766t&#10;pnEjgOiBjZFlRbFyCCwLfji3HurKvAcT1YV6hJL45GeJy8ynTJIhcRs/KSVBZwLhlvcFbji/ugbI&#10;r5dWpUV8+ocsFNCkyQqsfmBkFRI40G/qN0cWsw4twbC/0PvVFCmnHrYqemuRllIWKNfKA8kjpIGR&#10;/FbUAW9JLX1C39Le6GnW+ufkbUEkp5VheG8Ig0tGxJ9Rctz42+txzf6cD3vr3WVZYknaCodYrFQJ&#10;AjGIrGgMSA2IUEj88n3qorTr3TVXiIES6nU+Z5WFlkQK3pKxKRe5N7fW3+H19tPQnHTkfxDrBT2k&#10;WSddE4km0eN42EoYJZEc2UNJ9WYAEW+t/p70BXA60tK93DrM3jULIInWZmPpIjMKq/EjIosyjmwI&#10;/P8AT3sqRk9aNK46ZZCvkVo4HDIxjqUVw5ZdfKqtgCAAGLXJPuvT618Pt4/7PXCyrOkvCEysY2lR&#10;QoX/AHY7KODccWPv3VCJCM8Py6cnCodMsIELqXQellLNyGRvqAo50n/Ye/dN065LCpEYBGmEJoRS&#10;qRPKy21OnN7g3N/yT72BU061108LoJ1EqIYo1ku9nL24MengAc6RyPp72UIFetilc9YqZUlZY5Fj&#10;ICs8cf8Am4YdP+1BQuo8fq5/x/roCpp1vNMcOpMil5JI5QyNpgTxs5skQ/TNosATe9g3+w92I0in&#10;r1XpxhhkIJhCs5kjikINkiiBDaV8osS1r8f8R7cHAda6U+PhkZBNTOWvK0l2/YRpA3j8MDWuV5sz&#10;XsPp7URrQV9etjqfKkjw+KV40lJaMTTICHZBpckWBW30B/2P592IqKda7a/PpKVbyEKrCUpYDxSI&#10;gp/FcLIY2Yc34AGq4t7SyAgEHrwwcdJOpiE0kiRPJTxDSrRlz5IBq1AoLXINraS3+8e05FSD6dK1&#10;OoA9QpYp5JZhDGWkFhDdQUKg+ttAsOfqfULe/NSndw6t1DZHVwHGlghNnZSkKADSY7j8cDUTzb6+&#10;2/0h/qPWsdZPHNIzNLMEhtZ2VEudI1MysPUlj/Uc83uOfe9SDI69jpyp5/SpjWOCV4i5kY+lmUBW&#10;AIUFmtYccD34Cp8T/V6de+fWWe0ccJjQ6GAN0jXxBG/UmoW0spvc293AC/n1vrms0cQMdvMzjSn+&#10;o9X+pt+op9R/X3vr3WeYrIjeJiKguNN4tLSooCszRKOG5tdvx/t/fuvdNdY8NpafxzGQRs50FUUH&#10;Tx5dQ5Uc3H0/x9+60FHEDrnhaZDIEBnjkjRJnaQ3kSO3pMSKDw30NhwOffum5fh6XqwvIiq5Zo2M&#10;bvE8aCVTIdMEnmVSWAAvp/2Fr+96Tj59JywHQg4OB4NFZqIgqYmx0ctXSxFZJwAXiijAOjV+lJTy&#10;CPqPapEx9nTLjUOnuvMcqPDBLNUy0TGoaF40jLRyRCFfNUsArSJpAQc39Rvz7epmvTKKOJ8+ktUm&#10;ub7aaoEh0yqAZjAFNOeG9NhqKgX/AKcf196atMdXKIBXh1fh/KUxO0dv7L33ursNMhunAS11HjMd&#10;s3GVPjepyKA1UWQNGDGJiYgsIjY8KtyCzL7DkiNcX/Z+EHpfsySXF03hdrAZ6AP+bHk8dX7x2XNt&#10;+njx2CG16lKDCrBUU9Ti6aGvLI8lNUgAn16A8fB5Fr+ysVNy+rj0cIqtfHUcgcfz6ppjiWWWA+WD&#10;/JxqkX9yNBGbO2sSqGJ1cuNNube3XHaejoAV49KKFIkgiZ7COaolj0w6Y0ZfHd5mUhpb3ui3tdeF&#10;+tymb4en100FPU9CBtWCZKqkjWONUWWnlIihWYQgt44PGr35AP8Am9VyT+CPaKahU19OjK2DVAHr&#10;0d7q/wC1+8ipDTUbSxUVUJ3mkeFYJQt6qroKhgf3fUV0XJW5N+PYav8A4Cw8yOhXYBVfT8if+K+f&#10;R6tmZCGPIVUH8VbG07xY6peaojhiglnqUWklhxdOVZzHItlSa3Llv6ewzKSKCnrw+3oUQKPs4H/i&#10;vl8+hnp4Kd6X7aSjpXqKvJTJA9MYYC1IW8eWaWphHqUDnk2vYWNjdLI+n4T0qRCTQjz/AG+vTvBg&#10;9WOyOBXAySRVVFPLQSw1CXbHiYNGaOsppFcyIVVJDqUSFuBYH2yLptYevD/D06YAV0U48Ps6c027&#10;QyU1PJVzVhaj041KQNDTzY2VoPunZXkVfuFYl4pi5dUJ+pvcW+tkBxiuft6sLNKAnNMfZ/n6bn2j&#10;FT4epraWlFBS1VXDLBFBVPUpRY6nf9laenp1b7QysWZ4SHFvog93G4VIDeXVhZhRjh1xpsN5KfNx&#10;42mSrkyAppKnHo0lMP4ZCDPDFSK1zA8xDB5YruQArBfp7ae9Zm9P8/2+fTywAk4rX/Vw8um/JYwU&#10;1LSVsFO0FY6xCkLgNSUUFPH6qE+BbGTSdRMiepbqfp7qtw7GhOP9WelPhKgqME/6qdB5lMasq0bV&#10;Ir4J6ku2OliraWWurKkz+qtKuvj0o/qhsR6WNxx7WxTMhPp01LCrUrWvy6Sb4EUmQhgxhqqCWtp6&#10;iGop6enjrnM8M5nWnmkRWjViwKtUDgKQD9PaxJw4q1OkjQBCAlamtf24r0k1RCDUwY2WolFNVraN&#10;WikdJ2+2qWSmQvIYorsbIwVvUyjjh7y446ThRWoGf9nP+r8+oOYpDNSwR13hXHRgUdemLAqbQ+PV&#10;T12IWmW8lSAuhwzMfEArWPu8bANg54/8X0zKoIGrC8DT/CPnT+XSexSQU87mHK1yvPPPBR1dBLKp&#10;dGpdGPyFHRQAvFUrYU8kIkUX0uzgW9ukg5H8+H+rz6bRQMVI9KcPkRTz8iPKnSwxdekK4Sgej0tH&#10;G0WtauOhqKPKkMZPv56lf8o4u0JlsUOoBn+vtknJ4/7H+rj+XTmkAKKcPLNQfmTg18v8PShSvoHq&#10;YPJRSUeYqPuDWpNPT1uPpKZYbSzwRUwt5qtOWCgtpuR9PegcYOOvVUNwz5jBA/L1Pn1BiNUUoo5G&#10;gioqjN/ZVNDIyUs0lIP8rpMfioVBcU0bgS/usbabWANvdxp4/wCD+dfy6oFBya8eHy8gB6A9T2c1&#10;tQk1UkjwPJUypHiS8EmQysjeJoImjsfFJHpdJFCgtqOrj3sEU+f+Tr1FP7Dw+3P5enWV6ehSOlop&#10;zTRTieaFWpamSOix9YEEsNNIwWSOR2jIBRrBpASWJNxsEkk9UITAPH+VfIf6vPruuSoqRJR46no8&#10;e0khyOZrEyTsaCroHDRyCB1kjWpqEA8cbGwZr6uCPbgpxY/YPl022RpWg9TXzH+Xyp69JyvxYqzX&#10;IfsqEtBDVtVPSpTZTIY2sfXURvLNqWUjSY9QUhpvppJ93Vhgcf8AAPs6ZkQGoNB51pQ/7P8Anp0y&#10;riIMrj5GmjipIsBUh6CjrkIqaWkpkBpmqWeyNPM5EghcE2sWH09uairV9f5npP4SMucac08/z+ZN&#10;MdNFctRG9S1HXJVVFRDHJQ1tbElNO2RqwrV1ZWq6/riRPFG8bWVSbf09u4OCaU6oQ1SF4nz/AMP8&#10;sDpPyrjYquFZpKqmp6pKjKUFYqxpm8lVRKsFJTer0adRZopJfqvOk+7itKjiMH5fZ1QqoavAcR6n&#10;yHSEycVLkJRjaef7OlMVTP4oZWlyEF5PFV1lQ6WEmp2aNEvoOoarAe3lGgV6SPpbsGPOnmM8a1zU&#10;9JDMzfd0zGmqUqa7GXhEUNOlHCaYN9lBJXrpSKofxAK5WSTSyA3IvZ1MHIwek7UNdJ/ycfXgP2V6&#10;SdLNQRUIpXrKr7KqgqqjJVNDIi1tPLHN4HplWoRk4IWQ8t5G5DD2+Axao4+XSdfD00zQ8acRT/N0&#10;npqib7WhiqxVJTmqRo4ZqgCWhcS6KasjpwdUmtCGkPkIDWVh9R7eGkk0pWn+r+fTZPaA3CvAngfI&#10;/n59MuRZwfuFiNdLjawCrTVHCDTliKCKqi0aURlsR42VG+lj7cQCvzI6ZYH9hz/xXl/g6TskpGNn&#10;X7fFxY+orqgVcMU8qTJEyq9oKgaUa7AadOqxJH59uqACCCcDpO3wcBSuemytkiip6qoo1+4o3WFZ&#10;nhqE8slXHIJIqZYXUafCPSBw/wCbWPt0VrQ/4OmXAC1Hn8+kHkGo4ppWjq5fNES3kjLJCkc0RvSN&#10;qAJvqYO5J54+nt5VJ4dIZKDh5f5emeRIcjVUeLlLwQRRj72WOVJqlUaO9oIGIjdXsF0qdXHtxRpX&#10;V0w7B+0+XR6epdqbG25s6XK1tBnZchTY5K6pbEV8dVRyUdAumKI00SaY5XZi7INZRLEgMCS2KlhT&#10;z/y9MKFB1HiOH2dEA+TG9KSvzFccPC9RS5BgI/NPDOwjitGoq5Ka6Oygg2Ugk/W3Ps7tUGWPEY6J&#10;9xmEk2keWeifTNOrGMN6ZVDNJI6K4ewClCObL/aFyQPz7W8ei7qJPEAdTvfyKJbteOSRk9JYs1iE&#10;f6A2J/N/fuvddQI9TFJppUZXsWUqivAoNkYE/m36v6+9daPDqTIj00bF1gjtEgUIoOon6Alf8Pr7&#10;31vrlGZJmUGNQrlFFR400xnRqsrkNYH6ci/v3Xus5iQmV2lDyawslShVoBEgt4TEoBI/r9OLC3Hv&#10;3XumyoeOOS5MPoA9JtoYNyqMoPpB4IK8fj6+/de6wsbSMVUKkjRqEEv6hINJQMB9OPyAbf7x4CuB&#10;17rPJA4ZVUhpgyqsaAsW0i6upcE8/Rjc8ge9lSMnr3XLxnTLJE0dPGNPkhmYNNI45KMAATc/QWHv&#10;XXuvR38U6eOBpZZIgkfpGjjWRMG+o5HqP09+xT59e6kpTs0DkoQzMo/QvoN7F/IP02/H5I+nv3Xu&#10;ssCQqVHjSpXV4RIHAj8X1ZIdYBEgN29X4NhyPfuvdZP+OkaMyQkGKoU6l9V/Srkj1fm2n8X9+Aqa&#10;de66kkhSad2EjMtJGsOlAgjUeksVjvcf7QFP9b393UENQ9e6yxNA88DBkaLQX1aI1YkrYyMF4uOL&#10;2sT+R7u/w9a6kNa5e0UbRgmWRGDTiK9w0ZX6sB+R9fp7Y603w9ZqREnmSKBElcO8lObftldNi1uA&#10;Rbkg839uSdaPw9PcrSroeOCOVWOrW+j9UPAZLW+g4IP+HtsUrnpvrC6LFJpaEDyatdpEVg59bzxS&#10;HSD/AEKtb/D3YlaY/wBX8v8AV/Ie6SVdL4GkVELqkqsrugjk1ycNyeX/AKAWA/1/r79U0p0/0y08&#10;SSVICl5GJ9KmRUaCz3KuQLc/ghuPz7r17pbxxR/tyRkJ4VX1TPpKEgg+gggm/JNrH6/X3vr3SZq2&#10;eWqaNKYS62KlA4ZUK30mF+NN/qSffuvdPdBGViiIDSuPIYdaawCRp0ORwR9Txzzf3rrVAM+vTqof&#10;XUxABEcR6pPTphZF9EasAdX5PIAH9SePfutEDivHqY7Ijx2NM6P/AJ1PCAokRfTGJASQBxze3A4H&#10;19+6qddM9NVSPMBCfFH5qhgpkcTxsqi8hM1ho/oFJF/959+HW04dchBCplkkiNQ7aKZAg1FI1HpP&#10;ley2b8A/7yfe+rAAcOubwyWEng9WtWjpg/jQM5CiYG1yqjhgQP8AH37rfXKeIoskz6BUKoZCoH7M&#10;oN3V2IJ02/Tbj/H34Cpp17rOKkrCZEi0zfoXVZmaVrGRrDn/AILb8W93CUyeHWj5dRo4gxjkkVJh&#10;rf7mSIKqxgC48kn0Gn+lvr/j78SKUXrfWM6dOqGI1Ds14oxaJI0LWV2NtNyebH6+6Clc9e6zMxKx&#10;pOgikVQDpMepnBu6hEBsv+puf8fp711VfP7euWoxNBqaH92KQuDeeeFSf22mcDg2+l72/r791s0p&#10;nrBHp0+KWNanU7S0sqiNgjMbMyRn6C36rj/H3vr32dcEYoyu0cepXkaOWOJifGfTIfUv5/qB9LfT&#10;6+/db65IscTa4pIvuBGfExkDLZ/VIHBHDFeGu3v3Xusg8xjjVhEv7zySRqmgPE6+kxOBYKBYk/n6&#10;fn37r3HrNGpWNTK7TvLe0j8IiR/Xixs/+H9OffuvdYqqT/JolTVCz1CsBOqM8oJt5UYDgEfS63/4&#10;n3XuoDtb9oEEuGMrQyLqcA6AZbjm1/1abKefx78KVz17rMVDQrTwIDUBVZnlvM8sgFhrkAChh+Vt&#10;zwffgaGo60RU16lUlKrlToddCkEK0eiBfrK0hbgkN9P9v+PfuvMaCo65TU/j8NQai9P5QPHGui5v&#10;ZndrAk24v9LH6e9dNFicHqdZD+2LIQVYS6goWKQft3T+zzf/AHv3rrXUaLVMyuSCXL0yaU0hfGeJ&#10;YjY6yT9Pe+vddorxiRZIVjijEhlnM0UrIoBUVHqAP0vfXe349668BU064RyMkKzQSGOCAxwmZmSo&#10;dEvZXqCy3bWbaQDYX+v4976soBqD1yYyPNE6OWjmL+VVVBINPBurWAJve4P0/r72dNPn14rQV6zt&#10;AZwoRUYxMqUjAhBKRy6elQxCi6sTYcfn6+9daBoa9dRqyxsIHadvUwiICrGytpkaPUBdQbkfgfT8&#10;+9de4mp6kNApkR5ZSivMjrYkDyWF3VP8f8ffutdK/G1ppgopisU7MW8zvdqjRxcXsqBf7LcH/A+3&#10;EJHTD/F0PGw8tUUOawWRhaKR6fIQVFK9gKxqhJlbwrJGSBqf6N+B6ri3tq4TXbn7OkM5KggcOvoO&#10;fy7O6MR2T01tSvpGY10ePocZk6WRzro56OBY5YXV7M7l/WzXPpsRf25tsomsvDr3KejKIqLOp6sJ&#10;lyMcMz6pI/F5mLN4UZ2F7WCizG3+tx+fanTUV9OiwPn5V6cKbJa21EOrj/NKosyl/wC3ax4I+v8A&#10;xX2oJAFT0/1InyUcaoqzlvGQTGCiONbDlQRdlv8A1W/uutfXr1emebMRO7qahdLvcNIAUUqOV0af&#10;V/r/AJ9sSSCvV0Usajrh/EITqd5RIXQvGmgI4KfnSLaQP9SRz7SSSjz6UKmnJ6ZMlllS8ZjU618g&#10;liUSPFxZXMJ/s2ve3skvZlUEDpZbrrOOgnzGZWWVTT1CTyB/HKIpDE51AjmJgVZbcgW4+nuPNzlW&#10;RqE16F+3whRgZ6hwV3hKCOKnc69HiRhCrBRc+Z1uWZTbSQLEWHH09h+SHVw6PEZRg9O0NfHMAoZT&#10;YllLXQRg8tZQuq9+Ljj/AB/HtIbcj8unTIvl15ZVUj1IPHdmY8rE8p0xq4twCBxf6H3XwiT1suCO&#10;p9HkVSMMXHmRtbFhp8LXs8KA8SL9CAPp7fhh0mvDpPM6kU6UsW4IiyXmjYtBdXmRlmYKP860K25H&#10;ANwePZxGwGK9FrICT1lGajciQzBwG0kMJZI1YcszaAdKnjgi3u+o16r4VRjqIJXkk8ry3iRSZYyF&#10;WLQzfrQxcLa9gFXn/X9sv9v5dOgDh59JjLVNNSoZz5HmZntGUVBJGGI1SAAAqo4soB/J9opCASer&#10;8ePQVbhzNHHVsjmBx4maRYyp0MV1MyGME6EH6XJ/1ufaZXUNQjpqQBUz0HyZyjrI2kjanhiUyLrF&#10;Mx1Ir6VUqAHIa/pbgkc+z+yNTXoPzKdZ6Ru4aelq2rJop5qdqmBKRhAAomZLWktMCVIUWb/eP6+x&#10;XZmmOmNJBFegMz1VXwyy+EzJ4BCxpY6lL1CFbCMFxYNblYrfW/Jv7MR0rhpU1647CiqclNX0GTpK&#10;GhrqmZQkyKy6KWUa4jWtZl1ahqSPRcHkkfQILlck9WmLA1XpU7pmgoaaklp6qWeoLtQSTRpFNUNT&#10;gCNpoYmXkixVRI12vf8AxJY1A46U2oLoemWjrqOFkShmnSnlWb1wKJZ469Ydc6VLSAqrP/aKw6Vt&#10;puPr7fRqDpQYm9Ok7nKmjy9DJFLHDLE+NlRaykgg+4SFF0tDTLa3pf1NEwuwJUfX2ivRqgK9aeJi&#10;lPXqlfv/AK9FTuFxUOk0zVHiYwUn+cUVH3FRWJpIEIYWUKG1A+llI9gIuY2KenRPc2AjIp59HA+P&#10;W28RiMfElFSNBUPTrWSRQrGipGzBY46qdAPO8rc+Ij0/X3W3jEsmqT/V+Xl0IdttYY4wQM9Wq9b0&#10;gBo55Elp6Y6I4ERo2dpNILoCRq0qSCCT6SbfT2J7WJVICjj0tu4Aw1AcOjpbYErolyqxL4VdwAzK&#10;JmuqyoQRrt9TY3PPsSwpqUHy6J5FNCD1K3thKRqSoZpZS7gxRPHHGrhpDpkDstgQRxpKf4e27uNV&#10;UnpqNa8eqou8aCXDZqGspYRCYUm0zFEip6OOmmJFRrZbatNy5fm1wDz7DMxUkU6XqulM8Ogh2bue&#10;lrcyJpZb0jRyCGsioIaSrmbX5kyBEIKmKTgKoVTblr39v27gv9nVCqgUHE/5+j3dbZB6hvMuiIGF&#10;Zp+FUU9uadYwAdUUigi17hvp7F1iwYdJJU7TXo5O1GjdEqIpPt2eQz+ORdEcc7LZxLEedVuRzYj/&#10;AG3s9g00r0VTKRgdCRVV6w0/lZyFdlV7KqzgDkPDEn6h/jb2070FB0XMrVp0Bm7dyRRfeqkrSupR&#10;HWekQRernTUsoYAkf0HJ4/PtL9QF6dii1ceg0pqz7+p8qyvFA4HpjpCkcVjZppNZf9sEgBgRb27B&#10;L4sg6ckjVVoOhQ29ETNpdIr1DLDFGiMZnCKFdo5rBAfybgX/AK+zRPiHRdKdIqOhaw1IXsE809IX&#10;CTENG6x6OBJA30Cg+k/4+3X+HpMZCe0+fQhU2LAs6OHksrF2CiyE2UyW4B+v+v7Sugbj0pjK06dU&#10;om1Rs8UQl1OSU+pRrA2I+pP4HtkQlTUdO46UlFSMoRWi+oW2sDg30kH/AG1h7dCYz14mgr0/rQRx&#10;R+nxKGHGmxvzccN+bX970r0yWJ6Re44YEjlkhAUWaNwyeoa1OpwVAvzfgf8AIqyooGOnoyTx6Jv2&#10;pVw08dVdzJGwlp46EsqwvLLH+1VKx9SoouWUcgn2TXdQtR0bxjUQOqSfklulPHSimRaSrneupozJ&#10;E09PCkMLxmrWP02epb0XkIUAG3q9hm8kDHSvS53UKEPRKtidbTb33JSrWUdZXpVx0ZK0dIJIoaWB&#10;hJLUMtP6UiYX0SOP63vYe2IQXYRp0XoEDnX1dd0v0bBQ00BloHaIeJ4dcMc/3EnitGwqCAVVFKjS&#10;3GrkexPa2TFaEcOrS3ipQRnA6sB2b1v9lSwRzoXlSKNGn8MST6AxIp4Wsuki9mk5Nv8AD2bwWaBS&#10;COi+e/Y+fQs0uwookjBRUanUvFGSpEaM2snSwYEk3IYi4/2N/b4t4+AHSbxS3Hz6eY9nRIqqKcxo&#10;HDECWRDKzi8kksygr9bfW3Hts2yaqjqviHy6dotn2ARw0gCkNHEkXrJP+bjUqAQvFyw5+vH439Mp&#10;xT/D17xBTJz12uy4wxtCAt7KZFK6TfhXt6rH/AW/3oa+kWnDrwkz5/6vy6wy7LiaJ42i8Du4JVXj&#10;0gDkFLAFb/Uahce/C1AGOH+r5dWDgGo6TWS2XCY5y1lXxjlvGylUPo/fIBY/1YAf7H3X6SrVHT2s&#10;UyOgo3HtGFF51JK92UNqUyyKt0jUuApuBw1739p3tzWnTyzKei6bm2gKiOZoo5YkSq8ksscRBVD6&#10;F0SAMx+pMjkXX+yT7TtZ07unPG0/D0HI6rgaqlcQ0tqeZa2GoiE4azkLp1Jcyqgv6iLWPIv7t4b0&#10;p5daNzJxr0LO2euwkhYNFNJpkeF5ICZDIy3BZCAwRR+VAa30Nveks6tWnWmuCRQ9Djgdg6FiNTDH&#10;UusKmneIA1Cu5u8kUMWmKOw4VnN7WufZrFagACnSRpTXpevtGGCB1MayeRgskZjglWaRQCjzgAXI&#10;P6tLfX2r+manDpvWegk3xtykp42keHyRtrlfQVaNJ4Vv6KaxvqNjpb+nA/PtprMr30z0piehz1WT&#10;8g9vNKkvjEdNJD9x9rTxwoivNJ6ir6xZX0kP9Ob8eyyZTmvS+O4AXSOqrsr15W1+UpsqmKZaieS9&#10;RCodqJHpJvGgyEcgKqSp1eQErz6h7Ky6U0nh0y1wgPr0YfYXTFNK2NempaKMTVU1K9FKZJ6OMyjy&#10;+aR4rokavch0BA/w97W1M+T1qKZi5Kj/AFf6v9XqefYvT1AiQ0b0Mf7DpUVKU94qWomiXSZKBpRq&#10;nbTY3/2I9qottZGqOk10pmkqejRbd2YuIhgp6KOrVxH5anSgq62qgZ7J56mUj9A+jaT/AE+ns7jr&#10;GB8uk2hY+hQpKeOkjKzRlXgmmZ5agqsM0bxARxiNAodx9GAW172P193Z9XHppwWyOhh2fV0xFJCj&#10;iMh9ciyP6GRkuCf9f8L+Le9rprnpG4Na9GLwVVA0cbAizR2jYFbshPOpfx/Tn6+1SstaDpzoTqCQ&#10;FIzpY/qJsAoZforD/W/Pu4Knh1rp8VQV+gJsSNPGo2sOfe+lS/COsyRLrAWMgEKLgKUW31vcfj6/&#10;8T791qT4D06Kg544AFydILAcAn6ce/dJqHj1xkiFwODclhbSLf7AW/4r7316lDnqE0RF72bSP6A2&#10;J51MQfe+m+uliDXPpJW4svCnV+T7917pwhitY6RYr9ByALctb+nuxpTr3U4R3WwIvzdubf65B916&#10;91j8QAuPoPSxP1Go/wCpH0v9R7917qP4Obm/JOoBQt7jj6fn/X93GB1upOOuDw39WiP/AGokWZSe&#10;Ppz/ALe3vwIPW9J6jvGQptoF+Dwr3P5JP0v/AK3vdOvaD1EYMp1KtyL3IsBb/BW/2/vxGM9b0AZP&#10;TlQZZ6awP0Bsb8EWN+bgf7x7YlhDZ4nrYOk0HQkYjdlKyjySopAHpLWuf9p9oWjZK1HT4cEZ6XFJ&#10;ufHMq6qmL+liwJB/ob+6dXDKRTpx/j+L03NXCDe49aD6/wCx961AGh63gZPDrptw4jgfdwAnj9cZ&#10;/wB5961oPPqwaOuOuJ3HhwOauAWH1EqWFm/p/re9eInr1YlaZPWM7nw31+9gN7f7sQWN/wCl/fvE&#10;j9eqao+uP96cOPpVwWB4vIn+sffvEj9et/p+Rr1zO5sQeWq4P9hJHxf+vuwZTw692+nXNdx4k/pq&#10;YW/wDpe39Qf6e99a7f8AV/xfXL+8WM+n3Edxf+3H/vR9+x59bGn/AFf8X1xbcOKW16mIX+oMsdz/&#10;AIge6l0Hn1btGV49Ym3NiFJP3EX0P9tbfUgW918aOtCeq1qe7rgd2Yb6Cqg+t760FuP6e9G4hH4h&#10;1bs66/vXhv8AlbpzfnmSM/73719TD5nr1V9OuJ3ZiOT91Cw4FtcYAvx799RFxr16idcDvDEXI+6h&#10;/BtrQH+n49++oh9evUTro7vw4uTU0/P/ADcX+n9b+9+PF69e7OvLu7FNyJ4SCPqGBF/p/rX9+8eL&#10;169ROuTbsxVrmoh/5LQHn+n+v7148Xr1o6PLrh/e/E2/z8SngX1IPz/X37x4vXrXb/q/4vrr++GL&#10;PPnh5uOHXkX/AOKe/ePF69b7fP8A1f6v9Xyzw7pxsrWWeG3JsHXi/wCLe7CWMioPXiFpjpyiy1HL&#10;Yo+q3A0kHn/Yf4e7hlPDrw+A9TlnhcD1Dg/S1jzyPe+qdZDLFwdaf61wDz/rgf717914YPWJ6qmT&#10;lpYha4uWQAc2vf37q9a8TjqI+XxsQu9bTr/W8if7f34kAVPXuzpvn3XgoD68lSf4/up/vH+w908R&#10;PXr1UGSOmeq7E25DcCthc2LHSCx4/Nh/re7BgeB6aaRAcdJ+p7PxhBFMJJr/AKPQEFz+Ln+vu+kn&#10;pszKPn0jq/surmDeCnEan0ryGt+PVYWHFvp7cWFmz1QzEn0HSSrd35mpH+fEeo6eF1L/AEHKgWv9&#10;Pp7cFv5nrRYngekpVVldU6jNV1L3PKszWQji4Vfr/sfflgRa/wCTrRoePTO0TFizBiber0ahzwC2&#10;sfX/AAJ91MaVwKdeAHWEUhVFDEaidSqL2uTygU/S/B968Pz63jrOkJ9TLpT9KtcgEm9pASB/vXve&#10;gdbr1PWEBSqoCpKkgC55IBP0/wB9/vdwlRTy61XqdDANRAtqUDSLAC/4tb/eb+3BEo60T69OsUKX&#10;uSSf9UPqxt6mGr6Af0HtwdUPU6OCIAC35/H0Ibnkr/T/AHv37rw49SwiCyhVuwUDUoHA44v/AMR7&#10;11frnpAThUv9fppB/Fh7qGqadeIx1g0knTcm+kk3AUf6yf8AE/197dgo1Hqun06cYKFQdQTkf7TY&#10;m/1IFh7TtMTjy62qUNep32l1AY+pLEWJ4/F1A908T5dXp1zWmBIP9u9wdIDG35Yj37WevU6wzUAZ&#10;jpJ+v09Kgfg2I/1/z78ZPl17TXHUCfFpLC1PIPIpBKtpQ2ZvwJLD3oTFTq688Opc8eg9rdveNnj0&#10;swFwPQgJX/Ui/Fv8fr7817QZ6SCEk8ek9U7YkkFraVAvYnhQPzf8/wCsfZdPdseHT+g0r0yttdks&#10;+k3VyVcsDcn6AB/oB/h7LWmkBqeqeCCepdPgJAwupeRQ1wwNgR+kKx+v+H9PetbEUPn1sR0x5dKm&#10;i29co7IoZgAWAjKubjhl/wB4JHt9AVGen0jX8+lZDt5OPRwOWsnAIHHDAi3+P1928IE1Ip054XUx&#10;sCiLdYhzxrBB4+puLc/7H3bwxTT5da8I8D1CmxToNZjH1tpKrpA/GpLEcf4D3Tw1BoR1VolA6Z56&#10;YjRqjtpuV9IsAfqbEDn+nth9KnHVY4wTQdM0ioou4IJvZj49a/kXtyB/h7L5JqE9KFQA46isyIHI&#10;sL/qJtwPrY6h9fyLe07XSDJbpwRgcOu/KARcD6cFiFNyxsR/vr+9C9T163orxz1wlnCkDUmrTcm9&#10;xY/k2Btb343sHEkdWEZpSn+r9nTFVTE+Y6EZCeNHqvo5ZiWtcfi3slvNyUV0UNOnEiHDz6T0k8+t&#10;jHqElgbcAAH9IL/jj6KPYOub+QuSp6VCJRg56itJVSRqqNKqoTIqEJo1N9PI1jcX/Hsmubu6ZNIY&#10;4/Z1cRoG4dco466RTqYBhwyhYy4K+o6JCBbj6c+ywPdtUA/6v9X+ryDmkcCKDpkzKVKQyIWbSyOo&#10;jj0SSBW/zj+Qgc3+p9qbaO4UEOerhRTHVf8A8g2qYcdXssziSn1s8QfWIgITrdowAdJW9mH5+ntZ&#10;ApVl9a9KEADkeXWvt2jPG258rLeRsnTTiWHH1kZnkljAImrqecqSyKvCBCPUCXva3uVbMMbWMH06&#10;OrHTTHQd4+JY6SAwitnLztUvH4UlrclBGn3E0KULAtaEcAsAhtb2sJFSDw6Mh1Kjo2SjWWQPU4hn&#10;euRKuNIVkao9T0ppUF4yhIUoznn1Dg+9DRXHHreKefXavBVianCUclHLFDBOHAaeOi1WjeOU8hw/&#10;piEX9OfdqCurry5weHU+NKpmqaWefGQtSeNaWpC1S6YmS8dPUU4sVkiQesagHvpN/e2IAz1s1Ioe&#10;nGO0lctIZDLPjqZVpnaKOOGfyLrkdFlQpEPro41Afgn3QgKNS9eww+fTXXSrJXU9arRlqRJcc2PN&#10;Ka6VIqj1tNU1vqEa6btDMsVwSVBP093ApgdNEHUD6dM88EMEE88Mf2MItBPUM048EJkEnhRtWpU0&#10;klJXjZ1N/oDb34CvVBShrwr01OYJNH2zY3HvO89OrwTy1GTgpBd5KiLITAMdagA3sAb2/p7cAbz6&#10;1SM4HSIqqVo6dplqab7dlYtXeZIoPsaliY4njZdMjlgQ0g9Q1BQL/S9fLqlPPpNZ5GhUQCmemmmp&#10;qX+HjHPTxzyUqMBPHBUkWlljUm0JOs88j3ZBmvVW4dREaCVNcFRUyxwVapTw5nHrUS41qBwGNPXU&#10;oAiDHVGxPqFyLn6+3aBuPVK1z/q/b0YTY2MeqSqKZGKaLcE/FGyeE/dLCBJFSZB0PpQEKQrWc3D8&#10;X9ypyJtfiHWfPom3W5EUfHiehvwFHTYqFBFTpRyRtHSrTyU8M08jaGimqKKJXancSadRSOMnQD/i&#10;PeS3L23pboNAz/q/L9nUV71dvO2T0oRkqREMUdEaWnop6iV66eSelcARAA009OqNSwREghGLRq3I&#10;H0IlKwjrQdR3evk16CTemRqSiV6Q1iiojlq5MtjRj6qTKGn/AMnlgqqVCNUbvYu8YBc+o+5H2GAg&#10;g/zGnNP9XEHoA7tKS1OHRXsmTLPICKLFAO1PNV01TLItRTTc6BRNHfzgN9JXCr6ebD3I8GFAwvlx&#10;xn5f5zQdBaU6/wCj9nSYpJcnL6lmgkWkojHU+WJK+sq4JJmWjiq4eBdAo8ojJUXBJtf2sFDk4rxH&#10;GteFfn60x0hIkqQMgft6g+NK2hrKSvdqOirYY4a6oq4EqNMFXIQscEYsabSwB1AFUH597JGnOK8a&#10;iuD5fL7fTqhQSRmOQdrYP2HB8v8AV/gXG36DGuaikq5KSQB8dVUKU9M8/jSmQ0dVkmnW1hpGj1ko&#10;eG0+0kr99ajyp+yhNfnwpw6MoYo1XS3GvS2osdFBFLUxxmqnakqFiGNrlpp1poWLGQyQxrHGxh0u&#10;jhNQ+ii97J2epFK4rwwf2j5dKljRQR0xVmXio6x5ZctSmkoqCJlqqmGAhMlUkIMRn45UUByhUGYK&#10;Gt9SCb+3gA41FhwGTnJ8m+dPPj0mMixyHTgU6RWa3lDDUJUxySR5esWWCrxlGlQFghDfuV1NGY0S&#10;Nk0hY2lDqy2/dI59vABfkeBABH58P2Vx6npp7lNdRxPl0htzbnqaJKmeanlihqKalNUFFLkK1qNw&#10;UtXeS1MIgBqEUMjhn5A49uqKPRRSvyrj54oAfkcnpi8uEghaRwSKVNKcPz/1fbw6A7NbopTXqET7&#10;WN6Q1WKyOLLRSPTzwGBTVRpdVYyKY6iPUoBvYArcvRyQhgGxqyCBUUoRmnA1wR8+ghuDtcEtEoAF&#10;QpDBWyP55BDUA4UpjIcV24amaWKCKKloRGxqHlp55pWWRf2mkhJLM4Y/qUn6i1rWATSX7ErGoWPT&#10;ViwJOeGP4hwqPlQ9JIdqtlVpn1PUBQpFBTjmpOn5EetRTpJ12Xp64Tu8AE0aoJhFqeGr8DaEemgN&#10;gjsx1sSfqLD/ABJLzdLW5Vxo7lABoCVfTgFU/CxrUk+Yp0e2u3TWhVVbtNaVwV1ZIY8SopQAetfL&#10;pPSZRiTEGkSQOj08syRsUBQ+RlRQxbVfTq0EAX/Psme+JYpwIoVLDh9gCkmvqFIGfPPRzHYriQgE&#10;EUcCuc4yTQU40qCTTpjerSSmMIXTqljeOYqZS7MwEngRAWJYcOpI0/63sv8AFjkg8IDiQdXxE+oU&#10;AEmv4gSKVpU8ejJYGSYSE1oCCOFBTGo8MeRoa58+vVM7yK7RF51RlWHRogd1RdKS1cYsTp/Qbnjg&#10;2a3tySRmq0YL5AFKKTQUGsYwOHy40NOtwwqhCyUSuTWrUqchD6njQceFR1CEpcVIkgKskOvQJbQx&#10;U1wJUY2AZXI03Njf8e2wQQ+taECtAe0L5jyrU4rT8vPpSY1QoUbBanDuLeR86Ecafz6cqbSVmnjV&#10;1TSuvxMzGdXtC0LI3GoX4Y8ED2rj06XlSvDOk/EDQEZAFRUUOagdI56hliehI9R8Jy2qvoaGox1J&#10;q43MwSWkaB2WKOFDMsqh2HpkGm4j9Njb6K1x+fb06s0miVNJNAoJBzTj6Ljy8j9vTEDqIi8bhwCS&#10;xpTHp/Sz5+Y6/9e61K8SFY3kv45LSzBVDQiRTd3Gm7c3s2n+hHFm938Rujl4ABU9c5ZpVSNpkeEx&#10;yPZixKlYgVpyyR25Ucqykjn6k/SrTaePTXgq2AOmnKV0NJAXErNGyTVLzLEEaEfhaYpqYKJbmwQ8&#10;cn+vtBdXYSOtelNtZlpKU6DabcPnklQvSNBGTWVRleNzGAto2R9IMjyG941HH5I49k31+okDo8Xb&#10;Aqg9LLrHY2Q7TzY27joKmKNojNW1skUqw4yB2B8scYuDc8AXOkEj2ebVavetrc9o6D+73UVkAqnu&#10;8uraestgbc6q23FjKJNbrGJ66uqJNc9VVCMJJPJrHCgCyoPx7F6xjQIYxQDgOgHLIAxnnapP8ug/&#10;7O+UvVfWLH+8e6sdSO6sCnmjmke/7YWOCK7MxPAVAT/hf2d2XL95drqKkA9BjcOadtsWIdwT8uib&#10;b2/mNYPDtDS4bZe+sz94+qgix22q9quvjdbxGkoplVnJ+q/oJH9PYlt+UY2/tH+3oG3nuNBG2mFT&#10;/n6YJfnj2Dk8b95gOhez5AqDRSV+AqMVVzgj90rDKSyj8aAp/Jufr7VpynaKwEsnSQ+4Mso/Shb9&#10;hofz6Zcb8zuz6oEy9B9o4eqiWaTxZDDwU4M1rmdamCRtUFuLuT/hGT7WnlizAoHr8ukZ59nFdUDC&#10;nyPSYh/mBbuyVHkaTLdZ7sSuxzVC1GLTCVbzaKe5SRZKVCG1W4NgT9NI9+/qpaRfqIT/AKvy/wBX&#10;8g4vP7SjToJ/LpD5z+ZruLFbeiy1b1Hu3CYXH1MC1dVkqCakqIKdGvNUS08wDj0cqCLn6+9w8rWs&#10;rFkJavy4dbPPUpFGj0gdM1D/ADctgPLPX4jb+7MwZdDLV0eFqqymhAPrSWoiVkja/wCWuB9CL8+3&#10;ZeTotIUtUD0HD7erxc+jVUDPz/ydCXgv5i/VebzOOz+5dwRbblkojbHVPkSTQG1rHVzRCyz8cq6i&#10;w4B5t7qeVRFAY0I+09GMHNCXMvivinRldu/M/rPfBcYvdmPjV8LUVVM9YgaGeMDRojicIzlv91sv&#10;F/6D6k55VuI2DKNWRw9OjYcx28lV1eXT31Ruva+bkkmqIoKmrikqKyWohqIqKNRM5kjCwKba/oWi&#10;uxFyNR+vtbuVjdRQgLUCnClemdvvbOWdqkH/AFenRg496Y+hxwcrXU0bSj1GeGd2hA1ed4PUyQqL&#10;Et/vPsJSWM7yafOnp0JEu4Ujr5dJyLfGMrqk5NKulSnSbxU8lHMslNUL9FlnY3EQv9bH/Hgc+3TY&#10;ui6GBx69M/UxO+onh6dOZ3VDrWkqmiphJIXV5JeJlY31xBNQ0kfR72/PttbajahjrZuV+Fjx6Q+V&#10;yUW46uux+LqKeqiijljlFIvllE0Z0P6wLDQOOfqT7PbMC2jEso6J7sm4cxxmvr1B2r05joqTOHKU&#10;dNKNwQySTmsgiqKlmke8vrdSNF/0KRZeR+fa285hOtPAb4P+K6T2ewIEYzD4ugx3V1ZVYrP0f8Ho&#10;IqmGHE1dPG2QqpEZWcWVlMIVU02WxOsKFAC8+zuy3eK7g1TNQ16KrzaWgkC2w8v9joptR1/unbsW&#10;c3zWV1XmsxTVXhlxL46pEL0/l1qtHWxiRZpEk0MPJGFZdX1+nsTx7jaMq2uApFR5D8x0EpNru4g1&#10;yTUg5FK9D/s1NnbE65m7H7LyFJiZZdWblNd4p6iKnkAKQQVC2ipmaQegBVsLn0kn2Ed2nnmvPAtC&#10;dIwT5dCraba3itRc3g7myPM/7HVJPyW+W3yb+ZfYVd1f8bIYdjdECvym3Mn2FqGSqtwVccR+6p2e&#10;RVNFHIpZEeNvUBfWPp7Pdi5ZuJ2ErsI4QMtxLeoA8ukO9bxM8bQWQLseHovofn0uPj38Z+tvhRl9&#10;zZzLZCn3JmN7banXKZuvrRUZXJVVTEBV08rVAAZ1csqixuGBDH2No7SFLcxbYCM9zHJamePQWhSW&#10;yk+q3NgztUgDyrj/ACAfl0dP4wdxU248huvb1HMn8CXEVX27RU5p5KeUvppaaoYCzMEUDWn1NyeR&#10;7DnMW1YS5yXUgno82TdPqJHjrRT/AJuq0vnhh987M+Tuwd3bUesrMJnsTRZSrxagSLNJj6pY8mGf&#10;kDUvikcrx6WJ+p9iXYq3FsgpULgj7OP+EdEe5RtFcs7ZB/1f4a9WydCZiHeey8RUwxQJFUR4mlaJ&#10;0Zp30wuKmRJgArAksIxcAfq9hvfoxbT44VNPs6Ee3abi2ofl0v8AOU0dBmsXjIaz7aoQLpjqaWF6&#10;iBUrP25aNrGMNquHc6yfTx7QWzCSEuRUdOToscyoD59PGb2/VZOOim/yiaapyFdULHG3jLx0h1pE&#10;lGAVbkK7SFSbng/2R63uEjcrwx1u4tWllFMn/Y6VuKimFOyPKiKsUiTUzxohhrQNchLjl1DG7H6W&#10;4Nzf2imarllFelsCFe0nh0FOTxEOJ3Fnq+KOlMNfV002PkRY3VGdVaSSVlF11WJWxBtwRb2apL4l&#10;uqenHpA40TtX5f5OkNmszBU5qmwzx0cuRaqR0hWmRWiEMyzU2uQADRY2dh/rH34JpSpPW2lR5QlK&#10;9Aj2PTUdTu2hx/8ADUp66gydWzIlSwLtFWI6o08a6UiIBZVv9UB/PtZBTw616L70AXIWnDprfNVF&#10;Jv8AzELSTPQpFFBJWNUrB9pURQeVXXUAJQyi9lub2NzawcUAx9aWYpMQOhZfsiklrdpw45zV0742&#10;CmkLpFBMnkYhXqIJgCillP7mr6tdb3t7rHb1U6h59allIoV6Euepot40UFBNUStUoVKiCJZJxGi+&#10;NhIltRIKhfL9QBcAgn20sZtiWAwf9X+r/UArRluEoePSQ3ZT0rYJsJWzQ1cstQkUENU8kPojW1LL&#10;BTx/rk1Wt9WuL/j2qty5k8RRjpiShiMbHh0TbcVLQ5Glym3WSqpoY3NLOk9KtKPT/k6VdGyhSkrA&#10;kKzR/q5vYez+MUOvor8MOSnVfPyM2NjcbsDcfl8YqDTVGNxsrOz1FVUTQNUvU5GZwVZw41IF+gF/&#10;aHdFEkDD5H/Uel1pbJFJqX8+ie/y294w7K+T+28LkH8cGdpqmmd6qdDjlnlBWdVI+nlBAWL+o/oR&#10;7B20uFuHgPFl/mOP7Rno0v7cvpnXgpp+R/2etl3eNJWPNBWYtarTjFJeSnSORoaFWP3jU5Kh5Xdi&#10;pTWwUAj+nsygZQSj9NywDDIOkfgMpkKPcMdfV/dxiXERpMFhLfa02oP9qcjKGaaunNj4b3W1gSvs&#10;zVVMeOk5QEkN0d/q7PmoeYQQVyGWghcLPKxEMd9bFiBydIW4uLfS39SbdbZfDBNKV6WWF2EqgGej&#10;BNk4nxlVFIkbCBHaWd1jnCkR6h44goubcaSb21XFr+wwtuROCppU9HZuNcJqOA6JjuyCWsjq801A&#10;yxyMYQgjSaYK0txI0f6THpAKgG9hcex/ZaEKx16BV0NStKPOvVcPZ8tZjaHcO4JhUVWTORmXJItV&#10;MlQ0hkCpHQeNdIWCLQAiW5J/Psa2yowCjh5dB13ZRrHp0BGxp4DWS5QRStJDBK71lVrkepWqmDAQ&#10;wWL/AHDubM/BABvwfam4TT2DgOqWkmpi56Gbb9XU5fJtBLVzQYXFyzvHTxhVrI6hUvPXfxKMEpFB&#10;yqR3JuWWxI9lklEqBxPRiG1t3cOmHL7rnzWSnoTW0MuChr4qYpUUqQOI1Yh8nNpYBgXNwj+tyGAA&#10;uAHI6KtfPpLNKGIXqV212Umxtr42SkyNRjZHxxpYWoVljNFT0kl6VkjjXRFHJKSDdxOEb6W93Mio&#10;pLnrzq5UKn+r/UK9Ah0v3Vk8l2AwzldSTSsBHNReFKPH00niWpREFEqio8nH78t5ePUbsfbXjRSK&#10;Q2D/AIfs/wBVevQo0UmutQOj95bd2P3btNMuixzSUhkqAgpPFTo8ET+WmnRUZv21B1K7/QhgtgPb&#10;cQCtQefSySZJFzx6JVRYLb25t4GHJY3H09VXf5J/EqOJvIMlVN91Q1KwohLoBpEhJCDi4uPau8tr&#10;f6fxHQcOPTlrK8knhKxAHTP1Z2Fvj4t9+Z/aMNfUf6ONywyZjRHT/fVNNUSTLFW1VM05JZTp1CNT&#10;xZbX59gV9uhErRyqCjdynzB6EEcgRBkgg0PzHWx701ujDdg7MxGRNdJVpXR08yVVGFQvCQZRNJIf&#10;pKLjUCAfx/T2Cd4j+mnYRCo6EW2PBcqVc+fQ2bp2atbjoqiCeNxFDN4alDCwQCM6Rpb6twtx/UH2&#10;RWV6EkKSDieHR3ebYskPiRGhA6KLnu4t2beoa/blHJLX17CSAzTUbwChp47xTPAsa+RvG406SQHX&#10;9PNz7GcGzWdwVuWFBxA9egVdb/dWURs1HccV6TNF21UYfZMqZiOvlz88MqPHQY6VZAjGwrBJbWoL&#10;nWfJypAtxz7VPtsRuQyCijovi3kJYkTAlz0K/Se5drxYqTMTVsTmiLvFPPLocRsDI82ma5KgmxLH&#10;UP6fT2XcwW887LFBWjCmOhBsF3Yi3NxMQpBrnonXzI+QmT3v5Oq+uZTJlKmQ01dPi5qeeoippEPm&#10;KIDdZCPSCB/U/UD2KuTOXI7RTeXINadAbnfmg35FhYkUr5dJn4m/CTD0s0W8d1wtls7VQU02Qnyb&#10;2qI1k/dWIvIoLAAKLNcWFjzf2s5m5qS0jMEH2dJeVuRVuitxc54HqyzcW1dtbaxNFhcbRYtap49N&#10;HGDFen9JvMhCgDkDURcj8e4ztb65upjPITTqTrva7Oxtxb26ivTfhOr8TJX4evzskFdXI8TwFv20&#10;hIbWjxpJZQU/qlrDgk8+9Xm7TCNlgFAK9N2mwW8syPcmpHDoWOx9x47BYiLF0E6R1R8SRqjxhpEZ&#10;yhJuGtGLksyqR+b/AJBDtdrLcztNIpI6O92mhtoBbxsA3DpK7ZylLtgnIV8k1VVVM8IgeKNZDNI3&#10;BRCgsyr9ADcf4e1W4Qm4Hhx0AGOkO2zJaDxJKknoMO0ewt0bn3fg9t4ukOPpJWdpKupVh5CBpj+3&#10;0gqXX62Yn+gHtVs+2W9tbvcS0amOinf9xvLq8S0gBA41PQmf6OYKTZ0dVml8kp/cmdvGso8zWVfI&#10;PyDbTYi1/aB9zEt2VhNBTh0bR7OUsw1xk9Kza2MxOI21ohp4RaYzNcgtexAcyOARIQPr/vgVXssk&#10;1zk9HdjDBDaig6BzIVmQyW9IZIKdvHDIqRy6lPgij9ILrY3KWDAAeo2J49myIsdnRjxHSB/1bwaR&#10;gHoU9zZeSmxqxqzzoUH7chUyJIIbS1LOeGUC/pIH1/qD7J7eFPEr0d3Lt4WkZp0QfK1dPubf8WJq&#10;UqJqlTKpSmphDqgD6o1D2D+Y2JLryF0/j2M4SYbOq/LoN6hLPpYefUjvLB7TxfU+4YZato6IUE/m&#10;npHjORpWdW0xrVyqbNyFBDFr2JNj7rYXM8lxWTgOlF5bweFQgZ6oB3d8Rclurr3eWXxeVym2Vmgr&#10;cv4cbVO1XX1ESNM61dNTMYYVVFBd5GLO9gG+g9nNxbRvCUU6Sc8eipbGR0LrkDH2dIT4syt018RO&#10;5a2kinqtw5TKZfHZasjdYKmKlqcctPAU8wVtbRKZNIJOrUeCR7L7SPwLM+JkmtfX5fy6XWitCGSn&#10;pT06OL8Yd61Q+P2yPuIDRR5KmnkoPuSl6emmmL1DuHH6J3UOHc3e1x7WwFQIz6gf6vy49GcDMFNc&#10;56rT75qarYvy423vHHT0uPx+SrKis++pWjqFbKxlaeuiqWUW1sFM3iJ+gHtNcu9vfpMvnWp/w/yz&#10;03ApiumZBxHRdf5tVLjNx4XZ+88U0VQZ4IKcVST/AHFXUxSQrO088YTgmQvYHgLYDm/sPe4duj2s&#10;Nz5+vyPUncszu24CM+YH7eqJFAEl0YJLqAIuCzG1ilgDpt/h/sfcQdTPEMg8Dw+3H8v9X2dZS7Ry&#10;rHe6SMS+sjjT9Sq6ebHkW9+6NImZHVG4H1+X8+Py/PzMyJmSZQpEhMQOu50R83VH0/0PHH092oGW&#10;h6Hu03DI6ohDELk1qB6A0qfspQ1x0tMVUiQBkLAm+ouGA49Loij6j83PPtHJGFOOpc2C+E41IWzx&#10;JqPkVAHEenn69KLE5KXEVZqVcBZ9ENSAQGMaSftSxH66xY3JIIubce0t1bmeIj8QGOizmnZv3ptr&#10;MKeKpr5VIGBpPmTTNc/l0dHZuajq1+7jnjaVqyCKvp6dx56lFjLNPS1nIdVRiJCv+98+wbcwBBpY&#10;Ux/q/n1B72xgkdJPJqHzr60Pn/np0MEdbIZ6qenOqeOaGinoBLMIvCsGuICYKZipQhrqQFI+pCj2&#10;XBFPxela9NYqSPI0pn/V9tOllS5Bft/HBLNVVlXHTLjZlip3ljSAWeeCOXSsiJYkVGrUukEkXv7Y&#10;aOprwA/1f6h1uopRcn8v8uafPpZU9ZG1cssc1f8Ad5CpozIuUiiqYaj7SGyGM06EBVsCkR4sx1SW&#10;t7YZMeVB6dKFcFsVqSOOeH2Cv+rj0pcfX1YpoJoYTWzrWU7NQyMtYDCJjKKp6n/PJDCpIkSSX0n6&#10;DSB7TsoJpWn8v+L6eWVqVArkfP8A4qnp1lyb01e8sr0VXhEnnkbTkYh6YHfVNJG8BEckUjBWsLWC&#10;p9R7tECpoM48v8vXpGElSQVqfP8AyfL/AGOmN/t7xwUMgFPNTSU0b1SyRmtWJ/O9QKRl1RzB9BVr&#10;3uSSAOPb4BpWnTTBfw48v9Xp9vSRyKVctRJVCSanp5HgEzrRxzyyiNBFNNUrLZWUC4Mmm6hja4uS&#10;ti0gU6TuCTqHqPKp/Mf5emDb1bJtvOrU4mlknmn80sNKK8/aiRaoSQJUyyAh9MYJVVtwEuRb2/LH&#10;40VHx/q9PLpPE3gSdgqfQH5/6v5dWM7RzFHu3HU9ZIcaamnKwinMpijqIqmn/dpJaCRtEgLelmu5&#10;0AElrW9heWIxSFKYPQgikSX9Qcf9X+r/AFUD5tLK0+293Y55HSF615A8LR1KUUsMgEVTJSw6EYIx&#10;8aEaUEoUFRcC/pELpjy/1en+r+Q3UKwB6OFko6bKRxTSA10YpTSwzsUM/mik9QXxrc06yWZ5JUYg&#10;qOD9faMjOePTwHQC7225UPVTOsphqIDDHlK+lkaoo4xACt6q40pIqspaKMaSq6r349r4mBp1vw9Z&#10;BGPU9F6/hU8GbpaiRUkp6dZ2grqeVfJmKuOoEcNJWUtOAIoiCWjiIF1PPIt7WilP8nWvCGoGmM0P&#10;r0sdy0TLTtU0yUsUHnDLVQTRqgjqF+1qRJj1GqSWJSIyWIAAU390Q1r0oKkZH+H16ybGrWbEJ9jT&#10;Vaj77IY2Gmq5IpZKhoYPt55Vp1DB1Z1YgkMVtZeT7uTp49KIT2fnT/L0ZPBVNNW0bnIVcNZNT0sV&#10;Q+Kr6CpjqS7OsUs1Q6WgZUIbwR1BDm9tJB90BJOOHTU9Qcf6v9X7enDN0qLV08GJpKGtmeWWCaqy&#10;YnmmhWmg1yLKJ9MjRLHcGOnUpq+vFgKx+fWoWB48ekvlYKSSgFZHi6kVAeKSLK3WKlTzNoMuEUnX&#10;Ii86KddKKLleSfbwzjpdCx1henDbVYIvtcTXeeSWohrqWjqY5WfVHMCsdRFQH9DKvEjuNIB4BPtR&#10;HwPRkvHovveW0MVW4DKIaOlnqKaUhcjDI9TC7ommSaWjAsrCPh1sBfm3PtchKL0cWsxkTwpOBxnh&#10;Tqm7s7rvJ7HzNblcYZhS08tK+QnljWnWmqJrTSfaPECNMasCJBwD9Tzb2Z21ykyCNuPQO5j2GXb7&#10;hrqCvhmhJ4UJ9Pkvkfy6wQ12O3Nja9JaqgElRUCSCKu8NJbwQCBRJ40LSCYXZ1UjmxItc+7OhiOB&#10;gdIordbqMq1KMa5x5U4+dfMfn0GFBtOeuyMNA9My1M1fN9rVClidY4kAgQlFJ0orWRGLhv7QUmw9&#10;umQBNQ4enRFLtEpk0Bc1waVFBwx5Dyr+zPQtT7XlwMCRR42sqqNRAs81SjRY+WZDeqtX+mQBmOow&#10;NEXAA5/HtMJVfzof8nS5LFoVCslR51HbXzzg/kanz6x0uYyMNNNSwVM809NXS0dG33FZLBiIZYSa&#10;paNUdXSO7oo1SBRY8D6B0OykHgKft6e+htpY6hasDQcaKDxpwNK04n8ukZtLMZXb+4JUaqaYSSVc&#10;BmlCNDMyp5ainh8ipYN9WVm5tcNe11/iALr9Og7LZMpeEYOQCeHrio6NjQ/ICKnxNVIarGS1kEOp&#10;1qg8xSAxBKirePQnkiQKulIr/wBCT+DCO/FApXoskguLcEEjFP2fsH8ugil77/vZuKN1qaepoFWa&#10;SphgZqZZmC+OWDGCrUaUA9ShmNjx9APbjXPmR0Ss8skvae0fb/l6ETJdvY6n2/V0rPTV3hggkUxv&#10;K05Lz/cMZqoKG+4YcSQI+n8rb3431e3pcsMrRmo4f6uPr0Umv7QytXu+SvjphGFqmqY1kmeSqLW9&#10;BhqqkM8ZYGxtYn6Er7TsSQSG6SrCHmz5enUrdPbubrTQ08EjIaaKWnplWSeSKIyXQmdZg0n3BuQC&#10;7SAC3IB9tVfzPS2S1QEcf24/Pzr9tegHrfv8oz5CqdkkMssMFSWCqqx/rhMAFrN+lvTYH8n3sHy6&#10;Y+kbVWnyr/q8/wAumespKiVUZh5JSvhpqVJg0cShLizWILD6tYED6ce7oaH5dONCSAwGeFPy65w7&#10;dkkgNU7aZYrT+J2ErHi51Iv+qNmVzYab+7+LTA6cTa9SeKTSmadN2Pw61FS5cxIxiniOp7TKeHeX&#10;1ghoybAgc/7D240hFAem7fbg8hJNDkfP1/Z0Ou19rtixR5GY00uqhFQRUS/smTSY5Kep8YJ0IjEg&#10;kAm49oJpNVRSmehjaWP0cYlJHCueGOI/IV6Of1hsaasp45qoloaako4VrKORIpKGiYCdRQTKphka&#10;OKxAdWEh+vKe0wIrjpi4nrWM5oKVxgcaD/Vn7ehq3Dmlwnho4JMfRUgEtDV1S1lXkzLTrGXpaarM&#10;qrI0vqS6RSHVa2gBR7sFLGg6KZGC0pQA8fMfnXz/AMP5dStr4qtqZo4Kwk1kcOqGtrZ38AnqtLfa&#10;JQqmkiUaiiRyRuV+q8A+25e1TXq0SFhQ+Xr/AJPyz0brp3qvcXaG6aHYu2cBJldwbgy7ls+8kQgx&#10;uNp2SGqylTGl2iigcl/G2mW9lDPf3W0t5by4CAYOOind91ttrtnZzV/IfP7PLrbl+H/wv61+P+w8&#10;ZRY/EUtduSeJKrP7qraVDk9wZSVAJqysPNr/AESMcKot9b+x9DbQ7eumEZ4E+vUE3sku6XLXV2ak&#10;5A9B0cKfFvSExoo8S8KFGoKpN1HIBH+tf2oEuoZ8+koiCCi9PGErZaZgk1zZlAP00i/Aufr7TyhD&#10;lenYW0mvQowtHVU5ACkOvP5BuLD+v1+ntEV0mvl0YgaxpPn1W98+fi5S96dZ5uGhBotz4mhnr8NX&#10;RwpKBUQAzRLLTTARupexuQeeebexdy3vBspxET2sadRNz/y48wXerIfq2/d9qjiOtObL4LPbYrN2&#10;bf3HSyQ5fDVs+38tUFg00Uyp43qxjSullHpkSRiSb+m319zLbTrcRFh9n+z17Yt0TdbFZwKMB3D5&#10;/wCrHXUL1MZggo6IuqxUNJKJVblFUSTVdYiPpk/cACj02Fh/gX3Wimn2fsHHo/jkK4HQ37RydVJJ&#10;jJaeeCodZJr0NPStCgpJTqZKZURVl8hV20EEIb82sPaZcmg6qW1HpUvVY5YqimpjDRQJNNNHpjJN&#10;OZQZkpVSMD1ylSoEdw1jYXPuxVgKnrxXpmmzfhwSU+LyDWr5qOpqYGKqG0zeNMdWKwLxwREGWNgD&#10;ZuDe/HlB4jppk9Ogwzyq1XSQkZOnozUVcMySJHHJPGwM/wDE4KdApV3Fo1ntdFOo8X9vEZFf9Xz6&#10;oq1x1OxMtO1O0tNTU7SvOk07U87TU9PWx+iD+E1ID07VDqxFQ8rBiCDpNveqgf6sV+Xzpx686joX&#10;dqB8ZTJFUCroKVYFMhndKuCUyEtFRRx0bosko/slyUAsxW9vfiQgqPPpPoboX6WuSpx1FWxvGayp&#10;kSGhqooEOVxwp4XR6eQlYjIrIWZ40jfUSbEkD2yWJNT0yy56Lb2fWRVNJUIyK9LSVcNJBR1CTM0V&#10;U4ZGFRr9CxeMtMyE60KgAD2qVqrT1/w9J7z+xp1VDvqdGz+RYijroKWolpoct96y1MsKy2gp6ePS&#10;oZdIsmpvUoAJ49ssvxGoIrStf2U+XHpHECFHEY4enSsxE9fQQCmcw1FLjIYKrGz0DxMlPFOgWdUh&#10;iBJmMfpkQk/kkG3tNKpB0+nDP7fzpXpfAFLA+vQkR1FEgpJaOeinEpvTPKk8BEJiBjeWpluVdXMk&#10;ZRQqg/n8m4oB28P8nRkAoGOnKgnjSSU18NR9kaL7h66mBT+F4uNvt1jqBJczwySWJiQF5fzwL+1M&#10;QAOQaevoP83qPPh03KAUHQj4yljpZT99T0ylEipzOyxpRR0VhVx1JUoZDU3saeEtHF9Et9bGaUHH&#10;8qcKf5/QeXRdKlakdKKmq4UqJqmVDS43ISU7LUKFxn29Yz6paWOkZn/cYgM0odNJ4Ui/tRGwDFhi&#10;v5f6j0lMYYU8+ue4spS/ZSVVSyRVVdJEHyIiWio5CjtTQx0qS6hJMSx1VChVHBLE/VyZlKVP+x/x&#10;fz6YePB6AKryjU26qvEUsFbE9YtOmMp5nBgiAtJWztV6bfuWOsvbSw4+ouSuoEhGany8h69ajC0B&#10;Xo0fX2QkrGkijqDKhMM8c3jaP/gM/wBxSrUTIqgtJIS5T+3pNvrYam0eX59HESK8ePTq5D4B7ylx&#10;+685hK28NPn5UdEliYKtaItTrTlgDd7BhGfwf6+wVzDDSLxB0XWWq03LUPhPHq5TcGDgz+3q3H1C&#10;NJHPSvFMGS3rdNBVyqm1yeSoIA+ovwAhZT+DcrIehbvFmL/byozgdazvyy6Pp9p57c2D+1KrFJED&#10;JDjqOJUhnrjNDDSz1Y/bYt6GeKMhtbNqW3uddrkW/sFkX0H+rNf8HUH2geyvnSU0Kkj8uqV994hs&#10;NlMhRVk9JUwNk/tpIHhqGlqMgZ/MMXS1i3SoVf8AOMTCy3uFNz7L54vCchqEVzXNT/D6HoaRypKo&#10;dePr5U9aeXSi2ToieUNI2OSmrYJKOOgo0hr6bXpkEFaramViVWNSS1+Q9j7ZZQUbAHypkfI9WkQN&#10;FppWv+qvW0x8GO6G3V1jj9uZqqSSqxNMIkqGaNqiKJBaOlkjHJkFiT+ALewPfbfIJjIowelWxXrQ&#10;TG0fK+R6MT2t2bkts4SaanFVL4qaSsSWmUy+KOIgMkqPYkgeoaeWIIHtiHaTKw8McejHe55IIgY+&#10;mnqj5QY/dOFSZq+lkqqN5IWilqJaOePxx8tNjypJ/wBpt+Pb8mxzQvWRaA9ILDmE6Ak9agdCzS/J&#10;PE0RVpMlEIhJH5Zkl8tGrTSeNUqa1hojNwLR8t/tI90k2dJFqel0fMUHiBS3H16MVtHt/F50wlXK&#10;mW6BZdKrI0a3ZoxYBkb+zIlwf949kN1tDwk06FkO6QOoyM9LfPRU1fSGoSSLRJYlVZWDoV4S9jf+&#10;lrA+0USEN4bDpbI8bx6hkEdUI/zNvjnUZrB1fZG1KanqMrh46gV9EiEVFZQ+l5mhgWNywiEcY9Ch&#10;hqYqeLAI817Prh+qQUIOet8vbgbG+0SNVHwOtdl9xARtFTjIM1GErAIdQSUy3EzPUuP0iS4YSeq4&#10;BK6eBGDRmtagVx8+pdjZWSn59P1Ru2nqKaSmearE/nSoWiopZnppk8N1rKuaIKRIHL6oQAkin6ce&#10;2vBY56UVjbHn04yb2CVD04Zan7hsdSmmoglNFLT+PWaiaabgz0+ksQnJUaG97EL8et6lBoevHdtL&#10;RVMcNJM1TI9BXZNKqDVHT0j08vkgnMqjVGx5azMsZLckgW9+8FiM469qQnTxr1zTc1PStVS0lCuK&#10;hq4qbIwZJiuXoopDEJKqjmUBYkDsNflmLKGJItf3vwjWpNaY62dIFQOssW9iaZnydTTRQ5GGWeSn&#10;QQVlMGicCOGIVhedtdgwaOXx3awFrAaMR/COmycGv+r/AFf6vl6l3BRMJ9VI8OtjTtUaqqkrhOyg&#10;pHqiJH2yx3XxhSgP5+o96cOOJ60iqRnqZSZsFnp5JaCljx88sFc7MDSU8YKvCsM6Aa5HFrJFYBrl&#10;hce25CQlTxb/ACdVZqHSeHS0oq6ur56yoC1khiCx+eesiplqqIMq0wKIdKyk21vY6R/U+0hOKdOR&#10;0ZyelrS4fLtDTNHC1OzyTQRtUB3/AIikremBqpAzahb/AIEW08D88e26A46UgBeHSqi2rmYg07LU&#10;GVvtxVY+eEVCwVcR9U+IlBCTIAAxjuCTc6j79jrfT1PsWrrkW1TLOaeWLSqRpD9tWuTIItJRpFRF&#10;JeV2INrLd/exQ8M9aqK9TV6/aVJp0eKaGqhWKCptFSPUSu3jNEkyakeFnUP9Y2P5V/bgU8adeIr1&#10;NXqhaT7WqqlmcCNJTV0tPPIFmX0xjI1kYCxgSWUWh1Wvwo5930Px61p6fqXq6QqZWxrrJSSTGKgl&#10;cGKoeQgytRQgB5FtcRSaSbfV/wCmyjeZ6sYdQ4dKeDqJylHXU9MtIMXLK00RhsIY5iDTwKkqkzc3&#10;aRgTcnSTYe6HBoem2tqeXS5xnUJkaqhel8FI8jVMstTTwyvkRUQiSJUQAGMBxYKnBuL+9UB6Ttbs&#10;uPXpT4zpyfxwStNUrKaqPXFTUwipIJGOmOWtmmuEdRcSMim/C6b+7iIt5db8A6adLui6ppo43lp5&#10;Ypqepdaaad6FjHPPCfUKSlZSYZSeDMRpYc6Vvy6tqT1poCOHWKs6u9DzNSCWrUf5XRVj6YamJDaQ&#10;SNGNQA4IGkRtYDTYA+9NbsOHW0hJYAjoOM115LDJUzwUtTRU7tR1bzOziklSHiaKndWaQ+nllICH&#10;/U2t7YEbDPSsQlcDovW7dqLFTNkqXyNBPU+eGGOBgIy1SUvSBwF0j/dimLgc2Isfb6V056oUI6BH&#10;NpJSyrA1V4YKbIxxH7WQB6+vqIzIkFVDazr+EaThVFgP6KRw6p0yyZiWsaOlplnMmNhOtxViEJLH&#10;JqaRZAV1RqpHKAAAH6+2mWnVlAYZ6nxZhqOWsglmn++rlkr6KuopRTmKGjj9UE1VZZmZ29Xi1WZb&#10;EG1/ftJpXrxhQ9SKfcLzJFGci9ZA4k88Mq6Pvq5473o106xID6HWRCgvqGq4HvRBHHr3hIT1Ogza&#10;U8bzw19NQRJ9tNW46MGoEOQBtSU8kdMhm5PpBQRgt/Z9668Ykpw68u6I2xkSxGWlBeomeVwDk6qt&#10;Vi9YYSLyrI97nxzqyrwq/X3bu8+thFIp/q/1f6vs4PuFZjRyRVEFZJThaajx8kZpoKypKksJKONU&#10;ZnAIEjzsx1A/Q/TXVhGgFKdZqOuqap1QVccdIzwipgUSkUjxsTG8FHGWZYi9xGpc35JHtmSlfn07&#10;FEmrgOh12eawV00X2qSQnwvNQU0oghSod9Ikadl4mFtS6f6kH34AUB869KTDFq4Dox+06Zo/tpEW&#10;WKaKGrgdWulNUJKwWMiYgqZgv+cEltVr8nj2rjBIoOvFVXFB0OmDxrQpFQ+Jy8BLU9SSYtEtQNSO&#10;0jNbSOVcccfQe3ShUV6cRVpw6GPFYr7gRK7OB9zTyE0ypSxwTqmkBpJLOAfowW9xyRe3t6NDSnVJ&#10;UQjh09SYcSpItkkimExqXijqDSygSaFbwNZmaI88qFP1J9uFCBU9JljUNwPUSooJqkEiXwxQPJGY&#10;mF5WWFAonnp1IuxPq0gkMOPetJI6cVVHlXpr/hNfLCkf3XgUMrBaVQ7QSJZhYvZ9J4uSPTewHHGt&#10;PWyqU+GnTdU4+uhWWJpYiTqbTTeuUu7D9mORBcA/qR24HII96Ip1QRp6dNM0VU5Hl8TygLG1XI+g&#10;PF9NSMgBDWspt6Tzbn3o1pjrZjjHlX/V9vWGohnpgirUwvVjXE8rSEO6MupIVkkUkKg9OoG5I+oF&#10;z7akrXrQjjP4epFJDkEFJHBXyQmeZm/iCqrVFM0kemWMRcpptwg4Ym7G9vaK51aMdJ5hEFNR0K+H&#10;psjNJCovPHBCtLL4ZQGUxG0raylnLrzoUra3IPsCboCta9EcnhEkAAdL+kx8iMHjmmeZlQPJBToy&#10;sqnVFDJDIpCtpuC9+Pcf3pdq0PSF1QjPShjo5ISQ7K6xOZIo4oD6JpFvcfqGr8EkWP8AvPsHX7uC&#10;V406RSItTTqSIK9wVfTJ+3q8njAMdSoARPER9QBxbj2HJXkzrNR/g6aK049NVbQySSAxTNJGURDd&#10;AYgUOt2nDA8kg/j2HL4EtWteq9Nr04Id5SHDOGug0RlraYo0LD0hvzcD/be0IUHrfTa1O0ImZoVc&#10;qFMVSsjaizcFZONXANn0ix4593VCDnrXUsU7OIQWh8UcKrPyY4n1jV5F9I5b6MD9D+bezSOKoFer&#10;qPPrwp2qGqAPM0kJ0+EQx/uAj9KVAGkj6XGq9uPdjCrVp05044/TIUjkFomi/bDxhZTUI2lpBrAA&#10;0WNr3+n197VADQ4x0+nwjpVQNGiLJxMoR1aQrYaPq8gABJP4uB/rce3alDUenVjSmeHSkxxP+Txl&#10;Ll4wbHW0kcbNdPQfSb/m/I4PsytZe4KfMda0rTA6UkEZvpazhmLKq6iy/nSNAsCLfQg+zhIz5+fT&#10;TaBwGepQdo+CPRYmxaxUX9BewBVbj9V/6/X2oWFmFCOmyeuC1Uh1aFs5DELru8VgWkUuQoGr8cgk&#10;fg+3ItvkZhUdPCRcDpO1lYmlmIKOlmEIKi6NdgZFP0VrG4Nif9b2YDbWYdop0uhI4dNEmUd1cxSM&#10;HQh4tcSQxyx29Y8Q54+mr3Y7UfTpSBU9JvI5ExwVLEs8crhhIsiRqivw0huCCRyFH9efau12lnYA&#10;DpYiKE1HoM63NSRLPIXjWKKpASFbeOHUCoq5qg8BlXkg8fgc8kW2m0aSKDPr0llAY06Sf8edFiZC&#10;DUQ1LRqZmjSmqQ51MpIC6tS+ofjj2eptrUA6YMPn1jy24dVI5SuqIHCiyUyQM4H6opEDkRSIfp6t&#10;RH4t7NLLYppnppqPXpNKlKjpKUu5qmorFmkasnqf2VigjkanikkI4WoQj0kjlQygH6q3s9flZNJ9&#10;R0nA0Ak9DntfL1tQKeEVLsXAmkgcSJPFYWNNJHISZD9bux/wHsGbnsbRV1DpiR+6vl0OWGq0ASTy&#10;BjHMVaMILCy3Gv8AAQH6L7j7dNpkyVHTkcy46WMTxMNF2BhXyajpFmB1NoAAsLkX/wBh7Cv0ZWuo&#10;UPSrxQzdInsncaYHBTSO5iAXyGYALIdNpXAc/RwBxf8AHsy27a5J510+vSW6nWOM14U61YP5jXbd&#10;fm9yPhaauqKuGSqirabGU0yyLRQwM0j1ggh1I8hH+bsGNw3HvML242IWVosrr3EZPUb7qBc3Pi+Q&#10;6pRzFZVSPVUUv2vmpoRVZClgWdJ3qGqTM9QC4ChdA1PA7qDf6D6e5hj/AIetRwxrQ9B5X1VSzS19&#10;VDE0dV5ZmkggeRjSv/k0EM9KVYxRH6iWJSxsRqt9LOSe5v8AV+Xl0qVFHZ/q/b5/6vyRcU8lHPE9&#10;NJFOaVODpaZPVGQdMUWoNoH4ADAWYm49s9KwoIFemzM1UddG8rUqU0EVOqU3ivJE3lJad/OLt5HP&#10;qYygkDhfr70QPPpxFp0HlJUy09VA5/Zhhl8oqQoaFo5FMYdABf8AIDuR/sB9fdF49KPDSgPmeuVQ&#10;88c0gSJojIZiKUlWSAlTpkjl5usnLKoP+v7114KtKHy8/XpgXTJDTRPNGZJF89T+lfFEh0imhb6+&#10;ZvyPzwfx7opBAr0oGDXrLG8TyUYmkjlLPOywMGec06BgFlkIDG/0CsVt+Db3br3lXrBLNOjeGmLO&#10;oCo0n26IlNTF7zxKVNlIFhccn+v4DRNGpwHVgARnqG8Zj88sLE0jcJL4lDCI/qUgDW3FuSv+x9+Y&#10;YqGr1elcDrFI7rT6vEhaWFk1uiqUcsAsscbAC7AcXF7X59t9ap03kySSaB4V5UAxRBg0SJ/nEBuG&#10;F/qR/iPfuvdRiW0I8OtZfOhiLBY4iAeYolI455IJ96NaY69060ZKn1h5ZVn0qnjUQ+OU+uQlxa6E&#10;3Nz9Ofdh17pryUFO8k6x6AVWSFYyfJUvIv6pY1QabkC9ufp9fbL6a/PqykA1PDprpqeSUENNCJXK&#10;ujywuUUR/wCcLECwFhfVa1zb3UCuB06ZDxAx1NZw0bU7THQLSNrCeVnb0mPy6Rxb8E8ce/VJFOqB&#10;WBBHE9NMkfOiCULJGSYdS+hgnpMQNtJ5+rBj711fv/Hw6iMuuoWOV2jTUXlBYMNUK8pCh+qseQf6&#10;X9+6vVVWq9SoUdPIYhJJH+3czG+nU3BS4ICj6ED37psaGbzz1NpyfEyeHVI146cOBZiWJkZjYD/g&#10;ur37rToVyOHXMAOFErCNVhe7KNbsyGzR6E5FvqNXFuffum+sT6I41ghZhB51nu8WqJ5SlmLmP6lv&#10;wb/7173XFOr6Dp1deVEWaKd11sF0xofXoEXLSBVGkkC/+cNz+Pfvt6qASaDp8ppQyMHglkZ2j8Nw&#10;Ff1SW4uPoTbgg2H+Ht4EHhnrZRhluldSU1RA01No8RsWCStAwNQEDhioWx0C3Cm1/rz7VAUbA6ri&#10;vXKaRww+5Mk1TZfJIwMcw4/XZVYF2+moi1vdut9J2uaICREaOSSVGnp1kt54JL2DhgAqm/8AZ/P1&#10;Nvp7RyEGvz68tNXdw6SVQ04EqMPK5JdkBVXW4/QjKv1vzyCP6/j2nNainShdH4emWaSKKRFLiQBl&#10;cRwNrSMsPXGSBpv/AFK2/PHvzDUKdX6w+E+UGNVWR5NalzdTAnLRMr8G34Ngf6+26A5bgMda6yD/&#10;ADkk8AXW7aBHGBJIEH+7XYgi7c3/AAPe1pXs4efXsdZqYSMJeYJAmo+ILp8Gpby2iYX1N/rkD8ce&#10;3Ot9T43+7pZV1sjekI7AE6CLNr4ItewAA9+60UANfPri4SNY0Vta6irGNVA/aHpRVI4N/rcfn37r&#10;fXOPWDLO2mIKFaOOY+lTa7K8q8sDf9NrWt9PfuvdY6ks6B5oQwJDelRC4Yiy2C2JKk/i62/qePbc&#10;gqQPt60epmOjkRJg58zwFGUooWzyyfV419RC8EFR+Dx79Gainp01JSmePQpY2MVXiiKKCqoVcIZo&#10;2ZfXK1Yj/wC61FigC3J/P49qouHSNjoBPQg0dLM1PLXUMkVOIvEgELCSVjbTNJR00ga4b6aSwIv7&#10;UJw6Tq3fU+fSUyNdEyNFKHijeoWLwRkKYgklkkKFRq1Dng8Hj/W87CmnpSAfLqIaOWopItbPKs8s&#10;ksMhH7gEJ8sUSM/01WuVPumn16qTQ1H5/nw62Tf5Wk2E2P0zm9yUuyKve24s/WLW56WXScft/bdC&#10;pWGvKScRyM91SSD9w8q3p9l6woZGk1U6WctRtLPKWbTpNOqx/wCZ9mPve7qiopYpYI5sVjqibFT5&#10;D+Jw4aOQtLHGECgQowIIgGkG4JUG49kbACZ8efR3ax6bqQ/Pj1WnSiNpPJJCWRGsHcqZSSNUViE/&#10;SPymkgDgG/tt1A7h59HIz0o6RuCpSN5Ui+4qHZBND4VN1hnlHrVA3Okm4+nHACeTy6fSgGePn/k6&#10;X216mnimSaKeKjqKdfMa9Qxh9ZJUxoQzR6D6QSGH1vb6+0kwqtCK16MrUqM1p0cjrvJ1MctM03ir&#10;vCVr58VRJTpUf5jTCqSzizwzlhdQbEn/AGwcvIhpNMH16E1nIcVoRxoOP/FHo5HX8mMpoaR5qQmK&#10;evmxs0Ver5BURgaiJpHf6GmkvFGkQ4NuCPYYu6/Lh/sdCizoEBOAT/s0z6fLof8AFGB6U12YgKxR&#10;V1PSpLCs1Q1Nqe1GlbHZPGutdSSREH+yxufZXIR+HoyAxU+v+qvQwyUiVkUMRX+J01ZVwyqcTSxv&#10;MkcSgTJNDOfJCyPyI5kYNf6j8Ig/r0s8NT/q/wBhf8vTqlNj6eGpjlx6Y/7L1UKyxz5eGmrZ5v8A&#10;KoqmhRpI4ppV9ULgFU5AT36ua14/l1bQDgD/AC9ONCKkyY+rEtPTnG5AGavqK+GmjkWVi/hdoYrI&#10;Te0UMUQAa6utzf3Sg+E1/Z/l6cFAa+n+rh00VtJQkZKWiesEFc1RTT1OIphC8NM8vlENdBEBMk2q&#10;7MwHJ+rAce7VNMiv+Hq4UAUP8ukpNR1UNLeasoVqqtpkyeMqlkZ6PHJH/uOnjaAftvKfVLOxJubc&#10;2PuwOo4GBwPW80+fn608v8nTDVYWOippIanEw4mkmpaOd62eSGqfErc3lCvyyzcaNNhp+pv7dDHG&#10;f9nq2kAZH59Jis2/BPC8EFTEtTUSNTzLTLPTCmnhtJ5qOKIiR5Zo9NlX8nUzW4D8ctGBPAdUZFYa&#10;QTn5Z/4voMslRVWKrqiWvjp8cJEpqx1rYfO7CoXwQSywwkRl0QXmV0WO5K6tRt7NUkSRaD/V/sdI&#10;WjMbkmgHzzWvyH86+fTXTUVNFPCtR/D6yrlaoqkyM1FPi6SnxsdjStS0cP8AwGbWRqNljI+p0jnZ&#10;ZuHD5VrU/wCXprQBTVQnOSKACuKDy/zdJSpweTWKI0kb0NXPNWfYSwR09PTVc9Q5kqYJkQXEFgHV&#10;o0Zw3qVdPqCpZFIrxHSUwsAKYOaeh/yU+zPTLXTJDVvVGZ8otRiSkqTTzT6QSIKgpUQoGjMBBWR5&#10;0uyGwP8ASyiopSlD02QoNfjx/wAX9lPn0o4MvFDJSLQ43GNQ6KOmx4pKl1yNYDHqqoaRpV1yqSTp&#10;DadFjY+60qck1H7OtntI0gUxTOT1LohAaisjmglllSvaOpdXIrKP7uIJSvCj3Vmt6Q0bWuCCb+7f&#10;aethakgjz/4vqbjUq5JoamqqI0+wczPN9yYqmCWOoFPQ09ZU0t9LvGdXj0eMEkMD73gdNkMafL/U&#10;K/l09LDIv2SQ1BrFk80VTBUfaQYqCeqrtLVKCr0hTq0woY7GwuD+Pdq/LrRUgD/Y9fn/AKh03vkR&#10;NVOjUrSrBJHSwwZGvhpzFEZ9BmD+NXllZuYoDG50gWuSCLhARUmnTZbuz/On+Hz+Xy6xaKipmkFa&#10;2VqDOtTj/vjh6k5GlD+uCeKiqQIkj0p60p3BdRq0h+fe8D5f5fz8+qMKkhvsr5j8vKnSbymPV6eb&#10;76kxsgWeKOu80c5alqHQtRVAqBpEXlUa5UmAKnSLn28jUIpX8ukpQZqBXzqP2H8+m2poCppKNsVO&#10;KqOSmr/4pNLNUUMNSpMkVTIs2qS1lu8aAIOOCD7cUjzb8jx6oUOoKVpSmfL/AFev5dM1ZGldWCan&#10;+zNKlEIp6quhKVEsNbI1S9RBXwXQ65A3jZABGvp/PtwDSg+fVGAPd8vX1zX7cY/Z0F2QTHeP+J1i&#10;1sDSGSixyCOOlyJkaUDXBTxAl4EA1uf0u1m459qFHkvl0idUpqYH0Hkf+KH+HPQeZmhrax4MUIZs&#10;1FWVMyQRPC9FLTVLtphq6WGIqjXJJdZHALG5sCPamMoO7Apn7ekckbPRKFq/L+fz6StVXyPPWLJL&#10;FJGYBQ1FDj40p66nmxQtCuQqpdEUS8aXVNSsLmzMDZQqjSCBQ/P5+g6YYgsQMjgaYNR6nqC9PJFV&#10;UtZTY2uSllpzRTwwUaVeOayAyPG9ZyrI7LpquC97geke7A0GkHP8/wA+q0AYOAaEelR+Vf8AD/xQ&#10;TOSSdhKyVMLwwxmnmmZBWTirjQyemRAkYjAvplKEhgQSD7cHz6YfzINfKvHPSfrJmj+3rJx5aSGG&#10;GV1KxSUNVJLzJPHHGoWKT9OnQtgRyefbkYrw49MOaKC3CnSXnaaSOqq6qnpkhqXd2iqHjpkUr9K6&#10;NEuF9NgCDe/+v7UCnAdJXpQsRSv+qvSWqq1ZTLUN5CsdP9hAkSx3YOLrLLDKtn4vcXv/ALe3t1VN&#10;RXgekMhB7h5Y6GDpra1ZVVs1fXbVpaiGb7WJa2ppamrlpYpZQKWvx8MCldQ4jcFXCqSdLW4pNIgN&#10;FPXoQBUOvHo13fO9Yuutn0O1aTB0tDG+Kmp8xjjSNRyM0jaquoir6bQmlLA2AWRRp1EGym1komPG&#10;vRffOYEIQfy6o/3jnXzGRkaqh0sk1R4gjMv3MhNllOlFUahcvZRc+xIi6BQdBoVJ1E8ekS0iMjLP&#10;TsyRhkk0yKro5H7bRtyGH5ICg8f7H3fq3XESl1gEipOtM0nrsXldPHaKMK4/Rb6X59+691mijkVd&#10;aftRrMNS6gblhdA9/qPoGA/w966qfiHWenhkMzxFNQLOSFiv4pW5Mhc20i3+PvYp59W6yFAkU0U0&#10;iqySE09mcIVA41KFuB/qQPr/AFt72RTrXUZRNFHIpMXPjklWSMEIGNg8bJcWU/g/k88+/aTSvW/9&#10;X+rH+r/A2ugsrhlCiV0YOnDO36Xa9ySRyAOPeuvdZ44WVFZVMbBTBLE1mkaQAa5VJHAsBb+nv3Xu&#10;ucI5IEjiRgoZGYMViP6rlRfmw+p4+vv3XusiQsJZHsYvSBTGQpJJ6OSTxwW97HHr3WWHxRtfiVrt&#10;Iw0Iv7l/3dLgcp+APfhwPXup7WaNWV9LeuUUpRI4tTCyKCoIP1JAI4/1/euvdcXijijXQJFhjDyS&#10;MxCutl5Tx2vcHgk825At7917rsIphVxE5hZlKK5jSO4/3ahUekj/AFJBF/r9fe+H59e64vSiRIy/&#10;h1yFlltKqFURtYbUnHFzf0ge9de69EER0SJ4GsnDhI1vzpH7Z+qra97cn6n34Urnr3XMxB5zKKeP&#10;yaDI0sbtd0Q6VYAgrcH+yCR/T3sEDPn1o0pnp5o4pIi2t4mV5BJcxD9mUr6dNgCF/JN/deqHRTHU&#10;wxCVPHEUWezCJ2ikjjCs1zMEtc6jYMR9B78ASaDps08+uOSqPHAjTRwLNMfCsUSIgBVdLuyvwwtY&#10;jkk/T3ajcT5dXX4ukRkk0qpq1EZF1iEdgsir+WJF7n6AHge9dO9RsYhqZkARbQSqVLKyaXJ4BsDy&#10;Pr+f8OPflPmOvdLGWUQxSDylvFIugMAS5c2aWNGF/r9Sx+l/e6E5690ly7wVx1iRQfJdymgzPJ6W&#10;JH0KAAfT3tCa0690qKYLE8CodISJFC3Dwyazqk5+gsLHj3UU8+vdTPHHwo0Cpjd2YaxH5IPqqIv6&#10;Rxb0t9R9ffsdabI6x/cxiiNTHHJULqMIkaJVUyMdTNIjD06rAXB5tccfTyrU06bK06aEdJBJeJ4G&#10;8ZleCHR64mNpZNVR+QfqF4+lj78RQ06uvDp1p5EjjQiORVl9SvUxNYRkftFrggD8XueffurdOElO&#10;scVpZY2F1cxRXE3jA161ksbg2sBc/wCw+g917qC0camerj1GarKSfbMyePQhCs8vFluOFX/C/vwF&#10;TTrxoePWWo8razG0cZUJpdlu8/jtrEJT8XsCQfp78RQ0PXuup4JFAhaaRUqCJJDEi6lVVufSg5Ja&#10;1mI/3n3ZPi6912scM8iaYxPCF9Z1IsUsoGkLILi4UerUPyPfn+Lr3WOOnQM5ilZWQKksxdWsWNgs&#10;usAgEH6/i44/Ar17rqYrAC0OiQCfwr+hPJOw/U7qBqUHkMB+PfhSuevddIk5F49EKxCbyO8QLu/9&#10;pncWIUH9Ooc/0/PvZ00x17rG0zMrND4l8cZLmUl0ZQPVDGn0F/px7117rhCI4Xj8Hhieb1tC3Max&#10;uNWqO5/Av/sffuvdSoxNBKWEbSJFFHI+sgzPDIbKdC8A8fRfx7917r09WvkVg0UCxKskcQVruZOP&#10;IWQHgD6X5+vv3XumiUyzCSpSKMoC0ayhwzzuo/TDEBqP1/WQLe/de69TrwQ37MgHilXQp1M4t42Y&#10;AspH15tzzf37r3TlYUy/tIukaV4jVZPuQNWlA5ewIH1/Pv3Xupsc0KG2grBLGyxvLb9uR+WMagWY&#10;huLN711Qp6dZPPBBNGCVKyIYyhIKhSNEsJjbi9yCGH4J9+6roPWKanSONyHiWRYliWQnXqKNriXR&#10;/aF+GY8D3rqvXApKxiRFjaYpqZZIGfwAcmVWS45P/Ee/deFPPrJoVnbRH5QxUVwBMcDx2N3eM3vy&#10;P1Hj/D3vrf29RVKLqjMTSBzIUeFSYYqdTYiFIwASPySCPfuvA0NepujzvGyMNRYfvMVjQRkBEaRw&#10;Apv9FUH/AG3v3ViNIp69cWgKSSxyPpYxyiOY+iMSK1mWJvqCBa5AIvbn37rbitOucOmRmjZjGacR&#10;PTVElkTm8eo2Go83/wAD9bc+/dVPDV69Z4IYjNeaSykSyExELJ+ybuqawAPr9OL/AI5966r0+RFf&#10;smJVy0jF9apcxIg/adkb+o/Ufx731U0Br59C1squlpIqedvtXjWJVMcUSGNJJuHTyKAfKygH0MLf&#10;1B4FpATCQPP/AGekUia2p1ti/wAmDvShrcVVbFrq6WKpx8uKrcYsjLJF4VYqitORd/Uyxym1wCOT&#10;7I7CY2l20R4N0strdmhJ4geXWytXzySGAypI0lUqlhEyFeW1CJmOkeP62N72Hs7MnfUdFLLpYjhT&#10;rCMkaVGfSkQdH8yCQyGNYR9I3B1DVbgMePezPQZ60KnA6ZqvcSROoiUeKWM+dtHidBpukpElytze&#10;7fQ8n2012o6VRRGmePTfHuJj6U8Rmtr8SlZZtAPrnjT/ABHCabf19pJLvyHSoRN6UHTpDmJprmGN&#10;SrIihwS9QYmHpke/Ba31Q8/4/gIZJz0q8NT8XTNWtWOjHVIAFDhlPllMZNkKkiwDc3BJIP0FvZRe&#10;lypI6MLZUXj0iavEzStLJLpEA1yLIqO+uW11aUEJ+59AVIuR/UewddWzliSOhVaTIqgLx6bTEC4a&#10;fyxKdJjjKIYXcfSxsfSpHDDjn6X9l5ibh0u8RenWlrpLFZRI0jB2DorKw8Q0iT12DIo/SVI/PHu4&#10;jDfF0md9PXI1zknxuS2kNUliDpa37cEkY5+hFrj3R4VAx1pZa9RafJxLNFE9kc+V2YgfsylPRDGT&#10;9G/23II9tRxFRX06vJIWwenqnnknmh1hNRVAisWuJY7l4+f6/UBuL+7B6tpHW1pTpTpGyRxKziMq&#10;5dowpSWWQnW7xqoI4BsxtpPtSAAKdNl1rUcR1FyOciVxGpmiCRyGSWP1yiRhpV1SP6D8MuoAi/19&#10;p52Ar8+rilMefSAyOVaseSKlEtRUqPAArpB9vUadImmSZQCjceQDUbfX/BJrrinXgo6DrIbI3dn2&#10;P2MDeCFEVVMLRxGZCWYCJwr2/wBrPH00j2z9PIzagMdM3EyBeI4dOmK6O3nW1QnrLsk0EX70CyJV&#10;M6EGKJ4ZFswQCwIH+v7Pdtpq0OpHQYub5FxTpZ5TojcSUJZ4qio1ROk88hCvChW8OsBeNB/QP9vx&#10;7FkI0EEV6Srdhhw49Ff7F69y2C+4NbjqhC8Eaw1KojKdBDyVIZQLTOeVFgBb2Z64wlS3RjaTI5qe&#10;PQPYXMjDZSXSHFBTqMhUZCubyzQTIv8AlVT9sFBbWDp8YW/0INuAVXUyK2D0tMWqtOk5u3dYyKYu&#10;qinSeCSpyVT5jpgWSkA8UccU6elb38bRszPcjji3ss8WOQ8a9L7SMxrkdM1RUVjQaRVPQxReE/w6&#10;tqohUxyKAS01VRxq2q/JVoLleC/twMNOPLpXQ8adRpa2qp/JW1+uc1sP7SxGkC0dRF6GlpDC50pq&#10;A1WB+pLWt7Yu3WOAs3Tb0AqeiB9m5alzGcgno4hR/c1lZXJk6WEsWkj/AMkmggaUmB9cgF5LfQ3+&#10;o9gKXQ8jHj8v59JZisjAj06GfoOkyEtdCzPUVLUc8EJpgDDT1M0q6tTSgEk3I0uRa1/wPai1UahQ&#10;dLbVgkXd1c91h11knx9H56ZhWLTpNNKVhjK1JbySwBjZRa4u1gCAD7E9oNbUA6pNc4oOjV4Pa9VQ&#10;wx+SnZJmTzzIlvAakL6S2i17DleOD9P6+xFCSi0p0UtOCdPSe3ktZ9mBJACER7yrpdXVf0+RYgCy&#10;g8MeL/649prxwYzXPTsWmpPVZfyJjxk1BW0uRE4kP+QQyhVjVZJE+5o6uFW/UhPB1AkID7Bs5Ilx&#10;69GyUNua8P8Aiuqyto7xkod5HCz1qU70h/iUMpPljqCkniaKRmVVkQi6RQqAysDclbe1MTKlGHn0&#10;XgUc14Dqz7qTMVE0VLVLHUrSNKsvjoVWSt/ffSRl4n+kaup0IQCLC1+fYjsZiOtXFGFB0eLb2Ymp&#10;YYXmjU3KnwyyKwLFbpMpJABJ4e/0IPsQpcL+fRPIp1dTM9u4UvmWdy8kAjVAgKhqmZdLDWORoA1W&#10;sRbm/tqa7QL00IJJCacOi5Z7c7T5FKCCfUnm+5dYZWHnaVvFMKoKDq0tbQpsB+r8eyZ7sM+n16Wx&#10;24RaN0rdtSyQO8krpCqVBdxXFjUgp6QsUkQKojOblQNLX459nVi2AT0iuQK9vl0NOEnjQ0+uFh5w&#10;XNO8iK/J/VHLKF1f1VR6v6KLez+I1IPRRKKVPQ14YgBFQSSnx6UR1b9RbS6NZRcDm2rn2+RUU6Rm&#10;tMdCbj7ukaEQ29KuoUgrb9SM39R9QB7oY/n04pIz5dKyjo0ll1ukYcRkoWUEhidIVgfz9QAeRb3r&#10;QAKefV/EFKDp+ipNCoSCFWyEqy+kjlbavrz+fx72IvXrwYadXWWdAqMRYldS3fSObWupP9rn6+7h&#10;FGR050He5mZqeQK0etIvSSNA0sDqI1g+v/E8e2JRU09erKaN0QDuzI0VMKtkEvkgaaAy6FBp3lj1&#10;yyvNINMelSHf+lv6H2RX/b0d2bpqAJ6pT7Qp2zW5pK2GriSklmkElRSZJNdZKreYy/YOrXRAgNoz&#10;p1MfYQnOp89PXDqZiAejR/GXpx8hl4s1IrwQzVF6ER0qU9VFEoExlmSEFEglYszKWNmtaw9ibZtu&#10;UKJH49EN7JKGoOHVyOwthU9JSQrGquZI9MpnRT9SJLCw03PC6xaw9i5YKDPRbVq1PRgsXt5I40AR&#10;CVdvSykss6AchmA4Atb+v1/wGzEAaDz63U9KeLERenhGcciRFViyX5uSL/X+ht734I63XqUcXHc/&#10;r5IDMrElfwP2xc2H5v794K9er1nGNiB1KAbrpuXCk6RY6fEDYH+lz/r+9GJQK9bWrGg66ejBIBDa&#10;VsdIQMHH9k6iNXB/tW91CLXq7Iyip6h1NJBFGSRZipJ4AXjlQw/Iv7uFQGv+TpyP4B0hstG3qVIh&#10;oKI1yvpUIPVoI/tA3sPe9Kn4ePT4yOgyzWNmqX5hWou2m7SBYtKqCIyGBAP+pI9syRAcRXrRoo9O&#10;g5qNrCpllYxCBirxlURy2lDaN1pxpDKT6Stz/Uc+0xA9Oq+IeANepdNtOMaAkUyHxBJIooI/CtuX&#10;lRHAdQT+oK3+ufegtTwp1VpCBxz0tcdthIdCqpFtUTu6oHZVAINgBwf7IBuBzc+1SotAemC5OOl7&#10;QYKLwJ/ksQQAKJNLAhlNrEIPWQLeplFv8fr7WIgAx09qpQHj1kyVGiRtpgtpGgHSFudNvJq/sgfU&#10;D8+70HV0+LoCd4xnwy6izIwIWYAADXyvpPIDAaWJ+vPu8qjwzTp1RjHl1Wv3tQrkqw09pJ2iqInq&#10;VR4wUnMBUQ/kkBWK6lHGkew1d14N014ojTPQGba6pStqmjoqWUGC1f4KtDo8BYreprHAWdr/AKrs&#10;Ay2AHHsvhtkdqnqiXPiGh6OBs3pqMlpSKkzCWnilMqU1LTp4AryU1OVQfsm48ZXm39om49ncNsEQ&#10;NxB6XLJ4QB49GSx3XTxJT089LSeOGAIsfj8URLXYys7BZQSOLp6CPqL/AEWKgI4dMPIzHpS/3YFH&#10;EYoo3kCxo4iCqjQllEbywGnFm4HAU3P1IP19tvGfIdNsS3SK3DjkpvLG6szUsP7Sp+xNJrQSFJoe&#10;VJa6lbgEkG49pnOnHn1RDrNB037dzLrUxwwvMhEZ4n0h4bAeRVivyVF/V9Px7SLKdfVnhB7j0a/Z&#10;mUiqUiZXZmAaNI2ULMxjAF5APoAfqP6kezKNhT7ekrgIcdD5h5g0arJ9CBGtuCQDpZeb/T6e31ND&#10;XrXS1hK8AqtlKqqJYnSBq/UR9f6fT26KcR0r6lxamIBFubqLnUpJ+pv9Rb8+99a6nRkAnV9GJ5A+&#10;lvwAP6n37pJ1kbgW+oIY+oA+n8gk/Qe/de6jaQWsLXN/pbkHkBf8Pdum+ukUCzFNNzYC17knjSf6&#10;e/dbHz6nwqo/SOeVAsbWQci3+x9662aeXU4KoW451DV9NVv62976r10Yxx6Re97EWJ4+pB/PvXWx&#10;x6wsn0a4UDgk6eOfrYe9rx6vjz6wNH9SSbXsp/rzqALfn+vtzqrMKUHWF4iebavyVAC+of0B9+rT&#10;rS/F1EaBhclPp+s3UXABPCj3rUD1dj29RJYAb2UAabcj683sDY8/g8e99UX4uoUlOVWyk3Nr6Qo0&#10;gfjkC3vxAIoenTQDPTPVNUx8edwVOkA2ckWvdb3/AB/Qe2jFGTw6oWFMHpP1VVWglTPKUUAho2s2&#10;on0+oAAg/k/j3Q20R4DPWlJrTpPVlVWAyB6mpHClQZGBW4ueEFjb+mr6c+2mtIm8ur9JetyWRiju&#10;K6qVQ9i0Uh1lh+hmRvoLW/P+sPaNrOKteHW+stPV18jXNRUyIEUoWqJfUwFyyqPx/qb8+6m2iXFO&#10;vcelnQSza7eWa+gMGDkx2I4Xn82+vupgj9OrKoOOlhSPUIihpJCjqXHPqWwvY2v+fzb26kKYx1bw&#10;yT8uppqZ1HDsosNNyw9X+p+n9Pbvgp06FoKdcHqp1BUSs1it9LHUpa3Hqv8A7xz72IUrw63TqFUV&#10;E8ilPI4JLBWMhAJ03OnWCSbcm59tSQR0Jp1umOkLkqivBb/KKlF5S4kchSBwUJtbn8BfZdNBGTSn&#10;XlPr0HuUrM2lyuRrQyDWFWpZQVAuBG4tz+DcD6ey2S2SuK9O9JN89uBZAhyNU6eWxX7h0dT+V1fp&#10;IH4IYn3QW6cOngqEZNOnyhzGe9C/fVd2YMuoyWVGPKOrAEG3IP8AxX2qS2ioKjqlErx6VlJPk5dI&#10;NZVFuGkBlOhDe/60H4/Oon2ojtYiMDqnT2i5AlStXMCp9WhmDSEHgu51Bf8AAKvP19uG2pwHXjjP&#10;WVjWog/yuoIblbTug1E+kE/m39R/vH09t/TD060R5nri8uQQgvW1OrUAq63ZLcEk2F7/ANCW96+n&#10;UZ09ex1jaSuBBNbVEa/WqyyNZLctd/z+Le9eCteGevUHp1haqyKcpW1ZDFhHZ2LAL6TrH9m9gPdv&#10;C9B/Lr1B6dYf4hm4BdMhUBhdv1FiwKkjggEgf1PvzQVGR1agpQDqYu+d149IvBlJrDSHIbUbMOJL&#10;MCbX/oLD3VbdhgEjqmgV4dcW7d31TsInyzIeCSALCxvoAYG345v/ALH+uvClU0DmvWwADw6jz9pb&#10;7n4bLVkYktcrLEpVPrrI+jG30VSLe7GOSnc5/wAH+TrxUE+nTdLvLdUwZpc1lAh5TyT306SAYwQ3&#10;6j+B+ffhFXi7fmeqELwpXrNBlctUMFmyFc7LZmczN+8CuoxkMOCPyb+1cUCEZqfz6Zkp5Cnz6UFB&#10;NM+kySNddQk5uD9NNh+T/j7MY7eOnDphiW49K+kR2K3BRDzb9Rb+l2I/3i/tUsSKBpGemyNJ6f4a&#10;ZTwQeNI/Fvpf8e70PWupYphYjQV+gNioLBeSfoL/AOvx79Q9e6jyxMf0gFb2ZQo/A4LH8/8AFfdg&#10;o62vxdQXgGm7AXANtRRb824H04N/p7qQPLpwiuOorU/JW4B8Z0sRyo/JYDg88f1900jz/wBX8v8A&#10;V/hpWufTriIhbgqzgfVha5XgEH+nutEBxx68GqadcxHwGIHJ5UAEIV+lgf6i/u3VusyqWLFf0Cyk&#10;XCgi31C+/Gnn17qbBHp4X08E8EsbEWAF/p/Wx9+6907RxE/QXYgi9lK8jlmIAI/x976oePUgQyrr&#10;soNx9VABHF2+n5/x/p70xAGevEUFT1niiOn1A3NuDa9vqPbDy0OOtrqP2dZVhZzcAtpsBcAgc/Sx&#10;5P8Ar+2mlAHTgXUadOtFjlLL5V4ubD+hHJ49oZJqmg6cEOc06UHgjFgBwDYC1uPwLk+2vE+XT3hq&#10;MdZPAgt6b2tbi1v8LcX9+8T5deMaU66anBt6SfVe9wBe1wPyOP6D3vxPl1UIoNR1xkhK2AVQbkEk&#10;A/Uf0H/Ff+N1aSnDq3UNqE6j6bMfwUVRe/pPJ9tmU+fXseQ6aazE3l1kC5A5AHB+htb/AHn2nklP&#10;l1TQC1emx8MrMb8c3uQL3+lgPp7L5Hata16vwwOoU2DAIIQML3At6v8AXJP/ABHvasWFT1UqGyeu&#10;0wy2/SBc2UEFefoQ39fbsdB8X+r/AFf6vQUaM/h6mQ0ghI1C3P4Cgej+g+i8/kf7Hn2YIVIx15FI&#10;NT07Ky6VAItyQLXsQOQb/X/Ye3Kinz6UaesyWbVwoP1A+lx9SQfeq9e09RJVsD6Rc30/pv8A6/uj&#10;kcOqNjHSeqlV0a6IVvcXNiAPov8AxP8AT2XTuQDTqyxgdJGvgSzMoCsNJ9IUXA5N7+yWaWhI6uqC&#10;vSUm8gspFxqYlOAAOfUXNlJ59klyzUxmvp07pXpqZ5ARr1qwuEWXgE3sFYED6kDk/j/D2TSSy6qG&#10;vTqKnn12Xcft6HQvaz6R4zfkKPrq545/px7YaWTh69PqqjrxQ2dSgLra11FrfRgv0A/r/X2mkk0q&#10;QTnqwFTjqN9vKshPiQgAXYAawSQNa3FiOLcj2UnVq6vo6zJBEz2aNmW6kl1FtX11txbn/Wt71pB+&#10;LqwUDPWaSG3OoDSbooKlGI4AJX+l7ED3QxgHV16nSR3Ef2JrLGqldRlP9iNRaVtP50qLEf1I9qwF&#10;I4U63nqv3vqGGuptw44FEkqjS08c91VpoqmMX8kj/ohuCGt+AT+fbcdAwr69PD4z1rx9pzPV5mvo&#10;tU1PGMgaVaiOEKPHTS3qosUiWcRsngIlLqT+4b3J9ylZaRaoRxp0dWQqo6QjQ04mkhiEdHJWeRIq&#10;elaCGeej0jVBWtIbmWc8QkHUVIuSbkqtQbJ8ujOnl69cZlljNPBLE8VPT1MiGip5L1BEERkgoJEU&#10;BXjmjBCFixZtRUi1jZShNRx63poK9OVGqya0lSnZK6gaspjWwLB9vGX8qxTsvKCNlMdk41aWH6vd&#10;+rKpHUnSaiKRqqhlqK6rJ+5joKqNWljgQPJTkxrrjhT9bsbs1v1D3VjRajreCK+vXGQUkdLT4xTK&#10;HBpZI511x0skSWedo69rmRShCyyyswBBQWNiKAMTqbqhpSg6Zq2oieqEkMNVVfaW+2jpUUGfQxiI&#10;RqgRq5KkrFTyOE0WZuPbnHpsmg6Zq6SpmiMJpckhKGoytPmKKAwtQKbS6dZTySpcFT5NAKhUJB9u&#10;Dj5dN0+38+HSdrhG7KIIjanjidRNdYKURNpFZSkATQeZQBIrAgXARWv78vDrxX0H7f8AJ0j60E0L&#10;1TPKKOYIlLQzUvnlpLVWuWeKB1RpforIzqTaxUBgfbi0Jp1UqQKnphrkEEiQERa6idaplkiE9NT1&#10;D3h1PGTqaU2LRKlitwGN+PbirQZ6bby6VG2sdWxrKFyUMzpWQUtPHHRJLK9bL6NNVSxWV41ZQzoQ&#10;GBY3N+fZrtlp9VcBPKtOm5X0oSD0ZDbVHUYWcUbZEVsMtKlNK1XS0piWsncywSYekqB+wLsxfVxp&#10;DWu1vc/8pbULZlQZHA9AXeb3WCvS2pD9hSyxmlpqmixVPGGpqmkWc0OSqar7ZJhUO5RfEdMqt49S&#10;ggahz7nnbLYLGKDh8uozvZyXJ8uoW4c/HN99iYaiqmqaRBTzUdXFHKtJOlo6erXJyhZY1LtfyLII&#10;vULgWt7kfZrIyMrCrf6vXy9PToE7jMtCPXoAN05qBKqHbtFV1cks1XPVVNbV+M0sOTQKs1BFX/qM&#10;hUMTG2pJWICKpF/crbdYrGwalCT5jz9K+f2cD1HN9MGkKA9ArnKkQCfIVUtVNQoKmgaJImespp2q&#10;E+1oqiGUBUINtMjsbqGHJv7EkYAj1sDSlPnx4fb6Hz4dEM7UepP5enp1zOOya1WQY5qGauiko6ir&#10;qKKi+3WGnqUWOLHKgHinVzp9S25H19v6gDp1VIIrQcPUU4UOP59VMMupirVIPkOGOHTrQRiogRle&#10;mLvBUU8zvSN4f4YswSqFfBOAT4pTwI7sIwxB9taxxGePl+HzBr6fLy6VRgmMdLilq4MNihUtTxzm&#10;NmolekeKbG1aVf8AwCWrMAL00nIeNwAwAF7nj2xV2FT+0cPlX+H5dLVHhp0mjuNIKmSFvFPUUlC6&#10;Q16Tx0Es8kc5FWJ8aui8uoKYpPTrVjdSfbqQrjVmgqDwJNeBXB+z1rw6SmQ1qOgnz266xIK5Jssm&#10;OnqaJUqpKyalGUyENKHMclU9RG7TyS8JTRqy6mBHjkA1e1KowXtqDwzSppXiTxrXtFc+lM9ElxeR&#10;xFg7qmCePoKk086eXQLZHfUEEdHNHWT1NPQSrHVz1dKss+QSVRGaOEi0UCQJ5G0uqyEACNyAT7o5&#10;iRNbnsGKn/ACcCgrg91K0x0nXdEaQRQEnTk1FC4Pp28B5cBUAVzXoPdy7sraqonMVYs0bwwAClaW&#10;J4OWKU9VGzFG1AB+Gcf1YG6+0c1yI2IUgmgyDWh8hThkcMkUrX06blke+IZyQrVwQy9o4g0OfOvH&#10;y0+dA7qc3MDCoqJ3kr3dauR5U0STyE6GMlrAKbnQBYkfX2SXO5uulFckzVDEkUqTgE4IpTC0pUce&#10;lEe2o2qR1FI6FcGtBxxxNeBatc0p0lWzEsshHmOsTSFzH+2YpES37Z4UqyjUB/W3sPtuErvQtU6i&#10;SRihA9fQgfPPR6u3RxqCExQAVzUE8SONQT+zrBNUNOsava4FQoKKIlk0jzQXC2PqPqX/ABLcce2p&#10;JTLpRv6XADNMqKAedaj5kimOnY4REWZf6PHNK9rZzwpT7AD59NWqaSWN2ZBZlEEUUgRlYf52IsBq&#10;QEcWNhc39pQWaRWLAVppCmmfxZoCuKjyHn0YUiSMooJOdRYVr6H0b7a1A6lxRfdTozmcGJwweJPD&#10;HDpBCoCgBEhaxL6Tc2F/a2NFnkBYtVDgjAXjQYpRq51UNeFek8kngxELpIYcDkt6nNcU8qigz1Nm&#10;pKgSLULTJHCYyiVzqI1Dz3JkjjYDyMCCbMpJB/1j7VPC7P8AUBAq0PecAavNVOWIpwINePGnSaOe&#10;LQYWcs1QSgIPDgCRWgPqCKU9Oub0DLAoVIHeJaeomDC6MynxF6l5bOSjWDJp0g2P54dNvSMDtJXS&#10;zV4EjHdXPbQAgCgND59UW6BlqSwDalWnEDj26cZzQ1qRUdOv2TpTwu/1hKs8scQ87M59I0sbeMsx&#10;BX8EezD6ciBXbBUgmg7jx/4zU5FMEYwR0g+qV5WRfxVoCe3HGv8ASAFQfQ9OMWLQaJyNIQzCKI09&#10;5BI1mElS6m1ilyS17MCLe1MdkuJCKUJAGnNTkFiKimn1qAwp0ikvmzFxrpqdWKDyQHPxeQAwev/Q&#10;uQjMTBta62iCmQx6lZViIiVoC/1AFtRVrf1FvbT6PLj0Jzxx1JLR6GYAzKApeSInUs8huplZkCG/&#10;BFrji3tLIaGvWwM9IbNzNxHDKrSsr/cLEpinMsx0owZQ0aqANTMOTwLeyG+di1OjmzjTiRTpCUuN&#10;qMhkYMTjYjVVldLBTRo0MEkpqJn8UdPTuoP7ZJ1NyDYX9pbK0kurgRRjiR/nP7OPS28uI7WAzScA&#10;K9W3dXbdwfRXWkdZuerpaeupaL7rNVsgUzNMUP8AkEDsA7KCAETnn3L1jYCONLaIZxWnn8+oT3nd&#10;IlkkvZjQLw6JlvLt/vT5I7jqdsdQY6faGyVkqIJ97V8BdnjisHXH0XpIeQGySNe1r/j2P9v2yx2+&#10;Px7umqlc/wCry6hnct63jf7k223KyoTTV0IPRPwP21tvcE3YPZtfP2Nvtpi1FmdxmSshxVPwSKSk&#10;qdUXkJ+r6BxwPetw5ijRBDZr9rY/l0r2fkdvE8fdmLnyUZX7ft6OhNsLY2OlM0NFSQ1UTn9+OCmF&#10;QXfn0oY9QX+ig6f6eyNN2vmHE56GP7k2aMhvCWo9QK9NWjaEdQ1Gig1IZmcB6b8/WSYAWA/1hb8C&#10;319qPqL4rq/z9N+Htgbw0jUfkOptHtnaU5kT+GU8iPqLBmVlk18EKjA3W/P4H+J9svuN6nA0p+XV&#10;127bXJrEpr8h0lt3UOwduS0yy0VLSymB2hWgp4FqkktpVYzEp9X+HI/w9mFhebjcKTqJHzPSC7tN&#10;ntHoY0BPoB0ga7ofY+/6BKzdGGkyOPqQal6XK08M81TGxuBVAILpbjQbW9mK8x3dm/hxMAf5flj/&#10;AFfyBdNy7YXyeJIgVfSnQQt8Y+pB/EcXs7bOPw8VQklBKcTQUsFNFSi5YTUsaaGsfpcEk/n2cx8z&#10;XiqDPT+Wein+rG0sxSBe4efp0DA/lsdHtuI52j27FNuqoqY56jL5xmykaMv6qimxUreKBlNjGY4+&#10;Dbn3v+tSBfEkQdJX5LRm0xyGv24H5dBtvf8AlM9f0Wfn7E2huLfsO8gs8sSzZsz4EVUw1aaXEsul&#10;ebhTYEA8G4Ht6w5rs5pqTpozxqT/AIcdMXHJd7ANUUpIGCKD/CM9EYzXw7/mOdb7gyVf1RvLZ8e3&#10;6uqlmSg3TlspTCOnclpoZcVBFOHuDqurF2/BW1gIn3La5wRFKhHkCD/hHQTm2vfobg0gkCr5qR/g&#10;P+rz6THavy9+TnxMxO3sb3fiI8rSV1DLDk67akUpopqwyBaeOvqasGanphyxA8khA/za+2XsrJlE&#10;7qCPVeFfnXP8z0YwbruFqpiuCQfRiK0/LB/YOhm6B+d/X3a1HSyYnN4ykybVEb1OOqKjxCqdU1SR&#10;lWFhTgjTaVQzfU2+ntLPssV0uu2NR0a2W9RSHRIdBHVheyO68RunPrj468UX3GFlmlp4vFlqKcIT&#10;FGFlj5hRTfWoIsD7Ct3s81suoLWh6EMG6WzSiFmAx+3oymyKDHYZ8VPjGiZMkk1bX1eOnFRDPILg&#10;GSBvWhW9iD/hwfZLcSuylGFKcK8fy6O7WCFWDx5J49C5TbqopmkAkgkihYxNPHJYFlaxWeOwZCCC&#10;b2sPZaYCKdGwnr29YHx8W64JnSOKRGEyRvE6TMnNriYjStx/qgPaqO5NnShp0me2W6r0VfufvnrD&#10;oXAzbXzeRgze4amdZIdrU0kNbXLI76YzJpDNCNRsrcH8rf2KNssb/dphOqlV9c9BPdN0sNoiNu3e&#10;5Jx/n616P5kOQ+S3ydyWwdv7dydZsvpuoamrq/B4ypjxpqWE/jrEy0s/hkmqoYwyRREFBqDG5JPu&#10;Qds5R+olDzHsX4h5noD7lzBK1m5VdDngQKgD5fl5+XR5ukd4dMdV9Q7F6/2iaJcnjaeCGShpkEeZ&#10;rC8PjIqTVrJJNUah+6Q3P9i4HJ1d20qzmOLtiUUVeHDpLtu7W8G3la6pjlj61+f+r06C35O/G/tP&#10;vukxO68M8NOmMxRj+xp4XAnpnm0U/llGkpLEttT8AkWt7U2F3aWp8GSSh9OqXtte3luJdFB5HoRv&#10;iJ0vvTrHeeP2vuKLJUFDkduhpmkXyRz1WgKZ6OeUFnUso1hmBH4+vtPzBdQS2TNCQdOOndgs5orn&#10;w5gVqK9Ga+b3XGPq+vtib8xuDxVfWbGpZJq6aOIrUpBHeJ2ilsSAoZta29XPsPcn7g3jy20hwTiv&#10;2eXQg5ss1jso5YVr/ER0Cvxj3kHxcOEjmiSnrcrT5SlSAk0qxlDKsMBtaMKx02Om1uTf2ccwwK4E&#10;g8h0S7Ld6odHp0YTds7UWT2zUETPWS1UlXTRSSeYI4rf3YQV5FwSFIuFIH1/Adt2pCwX8/2dGt8w&#10;WSM+pHQnbRy9TLlMhipomqIMLQ5qtWSvWSSrSSVfuKeSJwPUn1JLXv8AW/FvaadEZQ641ED5fn0Y&#10;2krtMRSoAOOm+pymXqMZS1iispnyNUJZFmijaLxumlZqSUqRoa+jSSbC17C49qEhhEhUmoUf8X02&#10;JpSdQxU9ZsftzKZGtmmycUdNRS0gmjWdDTtPLTJ+zHHClwl+NTCwb8D8+6yXEMYCx9ejt3kk1yY/&#10;y9Ig7dpcLnMjuCWSMxzzNG9QI0aaNCA6UyQlbjQwHC/q+vtSzeLGEXj0mYaLivQJdq0EGRy0eapz&#10;HTUbUixv9jp8lTVPII7uiC5m/wACfTySbC5V2odF0v1S8VXkDIeHQGbgefT9nDL5slXZoBfMqJAa&#10;MU1gjxMLxyxkE+ohW/qfatQvHy6L5BSvz8+l3T46kp8bj8jV0sWUaKlxUVfWQxJMZJ0n0TPVUhN/&#10;HHZS7ICD+T+PdQ2cdPFFEY1dCbtt8hjctt7ccSGko6uHLyVMVM8wpo6aB7LD9snqYAWdQwA5tpH5&#10;dlETxGM8evIGRvETgevb1wVNuDIYHJ0bVEaG0s9TSxsJiUk1KrQQgJECDqe9jp/3j1tKIkKnPXnQ&#10;SPUdFp7Wp6o5eopMTWrNDE/gmWBzDVyuCJXWV5VKNGwsCXN/zfn2cW9CgLjj0mnXTINPRSvkRtKr&#10;zfT25pauKHXjUgyKRlfBGBG9vLAqG7XS8YX+1cgXv7Zu4lkhYH0/wZ6U2spWSp8+qK+iNzQbS+Rm&#10;08hehx1NHuynj8laXSnmp6mpCsrIR6CtyvP0b/D3H9npj3QEEDNP29CS9IG21Hl/sdblmFzMeR21&#10;UzCpiWWbF070EMiAePTBqpqhJ0HK6CSZDYW/3kzuImW6wDxPSG2m1W9W9Pz6BbJ5+mpY8dUxQzyV&#10;UUmmmmScVFMlRr1Cvq4fpJUEBvGf7I59m0K0FD0WySBM9GK693rEaPyhK+lqqqqoEhWrl8EUsiEA&#10;m3AHkNlUarEc/j3qWHxkoeA6RRs0bVHRzqBUrcTUB3ieZ4GkaNAZZzME1oiKVBNjcajcfj6ewlMP&#10;DnoB59DCILJbGnmOgBztPR43H5OKemNSgrzV6WbwKFkTRT06j8D6lifyOPYntNUrqR5ADoL3CJGj&#10;IcD/AGeq6e5I6CBs4n8RKUdRB9qI2CrDjpJpdcFT5LG0kb+vVb9wfX6exzZE+GK+XQclVdZA4dFe&#10;2tTQU9XXpHItbBUK8hqFmaIaAuhq5JFF1ad/0H9It9OfZjMSQP8AV+fTUaBSR69Cfg8lJj4aPFRV&#10;FNUUslBVN9skaiGoqYX80NK0rgD7hTckR3ublr+yx4w2fPpUp0inSAyktJAK2oqKfFfc4+RZUi+2&#10;f/KKqV/LDV1njGhvBflYxa4vpv7sO0VPl0nOlmznoFN55U7vranBSVcyJRrFXjJUocJVV/6amunp&#10;tTMdPEaQgBQBcrf2jkep0D7fz8+n6cMU6CCiocbtCvzf8TXKNUZSBPLLKTFXVTyegVeKmprNKJiF&#10;1xzxr4rXDEG3tMTk18/2/aCP9jqyr5Hy6Ml1f3bNS4yp29l8mj0ccEsUsk0ijJ1Ef2wiPmli1xlL&#10;aYfS17/r9vWza3CSHh+38+m5AdNU6VFPX/wasizMf2tFkp5aeCgSnnHjFPJIZzUhmU6jb0uALccW&#10;+hPpwGh0nq1u5jYP5jpymhp96ZKlqK3RFkKB5ooa+MJUQwSWaaB3lsGW5vIyHSCwtxf2QXMSoKHN&#10;ejmKYSnWekj1529210tv1n29uHLnEfdT5Cq29JVvHhstTsdQrJaBlkaCNigDmMAIrG31B9hi62mG&#10;7YsePp5fb03HO8NxVT1cB8df5heA7UlnwGXTG4HeMNHJJU0k0U4wk8aKBI+JqWL/AHBUkBWBB59Q&#10;HsI3vL6RyAIp48R/qyOh5Yb1JNDoJGoDz/zeXQ7bZ20ezd7V+UesgFDDWrKoglCRRyqQZGALMdR/&#10;El1t/qeb+zW6uU2vb1QDNPz6D9vtsu7bozNwB/Lo2A6w2vQYitlaGkqHaJ3klWmhaaRhHbWai3Lf&#10;m97m3sFLvdzLcqASK9DWTl/b4bZiyg4yeqjO79qbtrKfduB2FVVdNT5LN0dEtFQVCY+aWjkktVP9&#10;3T/uRsp/zwBu/wBLc+5UtI45bdZXNDTJ9OoZ3SOZHeG0rQmlB0KPx/8A5fm3dq0tBvPPRzvuWcpW&#10;VVq2ucVVUvrU1HkGsOFsLg6fxzc+yrc+cltSbG1IPkT0b7L7ePKq310xFc06Gfc2+Mh1nXZmjoXq&#10;zCytHQLSwNUvNLGv/AVxpIDpypJ4sbnn2hjsU3SITSnJ6NbjcJtnLW1vwGB079Z9f9m74jo+xt15&#10;ispkqj5MXgZKYEUtO72Q1elWRpFsoJ0gj/Xt7LNwv7HbybGNRUdLts23d9xAvbhiFJwOh0m2RlHy&#10;VPW5bIGCmooWH8Io0qJIqwA6vLKFK6XvbQRcE/VR7IFvImGmMV1efp0IxtN0ZPElfSB5evQYYnaO&#10;Vze8czlcqq19BjJ3gxv8RnkMywlCGWB4AAxUkgq0Z9QsT+fZwbiK3tFVMFvTh+fRMthPc3btMaqO&#10;HRldmbLp5qKKpycVO9LSR2p11MJFKfpDqgFrW+ltJ+o+vsIbhfnxdKHJ49Cva9qXQWmANM/s6RVX&#10;Hj852VTU1FTNI2L0Com8EUkCvC2tVSbT9QD+q9/x7XRu8O1MSaaukskEFxuS+EvwdKnsjKx1aw4o&#10;zeOnheJ5o4xqaSQMFVTGF9St9SxPH1/Hsr22OhMgFSQejTcRrURKaAZPQXb47j2dtDGfwY1lLJWG&#10;OItSULwz1YCenyLFe2kP+q5NrH+ntbDtlxPJ4hGB1pZIPDEZIx0WHcHyt2FsbRNWQpJlJ54o6FJ9&#10;CNI87aWmCKC7gE2LyOiD6cezc7W8ihQCadJ3mtYMqKk8Ogf3x8w9WHrXjjxNfPNO00OIxter5mog&#10;gBdlSdSF0j6NpDJ/ZJN/b9vs5U6mU46Ty7nGkWR0B3Vnyn25u2tylXU4/P01XT1ssz42qoyamGoY&#10;2Y0sotpSMC8/hmHoFgAbD2veBdFFBx0V2txbPIZDx6EftztTEb12PLg8dk8LXypBLNO0MLwU0NRI&#10;t46SpjkZ5JJ5v0ReYMxHNja/vVpB4Uhahz/q9P8AV/ILpLmGRQtPz6L/AEGSk696O3mYHx+Cmr8X&#10;l5HH2SZDKZTI11EUamo4OTHFGeV8jageSAByYOV1E+lelcQ0W5A8x0RJcDHVfy4N05qtUUs2R3ZV&#10;ZDHpIgbI5urrsqYJBNLbWhUg3N73GkDTb2Xlq2/nkE/z6u8YWEHzJHQp4TAz4XpjZNPQyVVfJjsJ&#10;i56uGaCGkp46WaAIy1rKADIv+ajVeRyfz7eVywH5dPQKoQ19T1XZ8h9vR7h7T2j4lU1GPaPJ1Urr&#10;HEDVUza4qJKRP22lZPQrsQGVQDyfbdwolmSn4TX9nW4V1uXH2dFk+eH8W3RsCWlpKsV2O25jqB1p&#10;VxlPST06sDJKZVT1Iy39Q1NzYA29kfOrPPtgp+Ajy4YPQ75UAO4Bjig/y9UZKFWVH0RhlugcNqN1&#10;4Z2/rfi9/cPkefU02+liJB51/wCL6ygQExu8gYAhLMn0LG/JsBb86h9feujZFiDIzsWoaZWvH/V6&#10;9ZkKQNI0YXyO6hfSrQ/4+NRa6/TV7sp8uhFttzHZPI0Q1yMQBiq8cYxj144rnp1pK2VmjdjIkqSB&#10;dEJEcMcYPPjB/qfx70yV6HW3bpM5SQllkVqUTtRV86V+fr0ro/JPqlYi4F5Fm0yun4U+KPhgP6jn&#10;2idACSepIgae6BmJqfMPR2HodK4YDjX8uhL2duyoxlXDi6+WOGnmdRSyyxlI6ZgmjzeBLE6l9IF/&#10;95+pXf2SyKZo6g+YHn/q/wBXoI95z5Ym1PewDSzVYrTTig7lXiAfT8/sN3tnOvUtJLSyUVf9pDT1&#10;UVHUsvkml06WqqcrwVj4CixOk2APsNS2+njUE9RQniRuVJ4UoDx+3H+XoWsRW/cZGhqIqp44Kt6m&#10;GOStpVIkq0pS0kE4QXWlX1DTADYgXj1G/tE8SqhHp/q/b0+rVcEHB9RQk+f+1+z9nSroMgYpI2hk&#10;qFqMhTUNPTRAJDJOuMDWOPSoDLANJ0lnSMmwFwfaV4wQflX/ACft6dU5GeNPlwxj0H7OlVjq77lf&#10;WtTRx0Cz1k+BqlkpXqpJJhGY5GjKmo8rEXKvz+kAj2neOg8jq8+NP83VwR5VAFccP+Lr0+UEy1aw&#10;vHJW1Mk81XI1BEkbpSywAs1Pj8fVjX6wDFJ5QBH9RY29tsuk0PlT8/t/w9OKVI1Dz8vT5Dz6a8m8&#10;6xIXppWSolmmDTzRmBHYajQ1ToAwkjA/UOCPqTYD2/GgOBT/AFf4eqlsDHH5+nlXy6TlM8FYsk8k&#10;D1EUy+Or1zyzVkKqtoVpY0Wx5KxwcAEXJ+ntVSgAH+CnTZKsNQHHjn/B8/T5V6SVVRpFUTVFko2j&#10;jnnH3UDS1QeSHSiU0bAARubJrLKNZ/SfatOAB/1f6v8AB0kkArUY+3j+X2/4eh66J3pPjIBjJlNA&#10;1dj1aY5h0NSILmOTHxrZJKaXVzDKFZW5Gr8ey3cbbUdfHPl/h6MdtY6PCPbiuf8AB5U+Xr0aDcDy&#10;1uGpaql+yhq6WSCeWjrKxKnJyMRdBTCkS0dQ/BEaN6RYlRY+ydQAfX/J0ZOPPA+Vf8HRxOp8t/HN&#10;pUTo1NUTY6hEEUgl0VUfg9c1NkKOQBWYNw7m6O3Pp9obkESfb08pVgOusljaiSnajpIAkksclfTN&#10;WaagMspKVUNXRoymMMD+2xJ/5CHukb6SK8Ono9A6B/I4ODH1E2Up6PJ0gc08ZWahpXhqZYYdDyxo&#10;qgASGxRlXUPr7WiZnGlunwq0qOm2pwjyY+olVaKmp/t4dNDVyQ1FVj5ENm1hOVjkBJZnItx7sslG&#10;09XCHSf8H+r16AsTnb+Xq6SqgqKfHz1SxrHjEaqnxcyyLJR1VZLCULB31SMwBPALXHPtcKEVH/F9&#10;NA6G7hQH08vTof8AbG66qfKSpFXoCtKtepjlo/vslR0zft1bX0pOhN2lDuzD9Kr7aPD/AFfs6dfu&#10;NK/5/t6GFlWtmZMoDJLoiMFJjiWq6Y1BAWsnljAWCUA6xSuAgW91Nr+3ENR0ndCp655UQH7imhp5&#10;nnSISUdTNAjPQ0kC2nWicKdRuCzRRALY3t+A6vVom0t0jq3GypElfjIIxjpqdvuaamkhvVs0euoq&#10;YxMxYtGReRSwsLBVH09qUFB9vRvA4pTpvqKanzuBjoISlM2XiaU1kapPJNG3oAeJ1UoCBpcyfX6X&#10;IPtaBU06XxzCGTV0TrsjrIQnM48Y4ZkU0dK2PaceOOlp0QmUzrKArRHlTHzyCfoPe/A0tqj6EiyW&#10;+4W5RwGwoAPAev8ALqvHe/Vtdt+rORhihSnnE+SpKyls4qNLeEwMri6ICf7IX8WB9r0eq6TXoKXe&#10;1taPrRaBsgj9lM0x9lOnfrSejravxVNG9XlZ5Y0bGxUokhuEFovuLAQswsVkeQMDYgfn3R1oenrf&#10;w5E71q1eAHy9c5+fGvQ85XbSx1NsrQVlFXQ+MY81slDLAcdLGJXhhLaxcSD1lHkIYclCbe6Baio6&#10;vJaxM/6qkEcK0NB6A/8AF59OHRatx4ytx2Rkq6KM2lqi9dVyU0KUKLUMVigmp6gafMw9agNZja6g&#10;+3VNV0t0SXEJikqg88mlAPQEHzPH5+nWOba1RV41pWbXF5J5aajpqaSpq4qpFv8AdNV6GQsB9UT8&#10;m3AB9+V6MDmnSaayMsWPyABrX5t/k8uHQdZ7aNRJDURz1TxCnmpfuHkMcUkULx3qmaJOVCmyhV5Y&#10;+1UUwBA9eiS92h54ytdNKVr6efQQ0+38q1dVrTzCJYqlNUXpiLwRgrHUwBlsWZLOwANxe3teGFK9&#10;BlNjuw5UA0B88VHr869DRt3EVOYjFHK8yxiD7iSanovGJKSnXTLGiyWS+rkPe9+CQD7RySeGarno&#10;S2m1vdR+EwpXJxTFOnbNdf0AMslBRU8zSmKmqZpq4y1MMHju3lSGMaY7C0giRtBP9PbQuZCcmnSu&#10;Tly3TMK5NAc1NPsA/wAAOeJ6TlTsOSNycZQCvpjFBT6aeR6ifGeIlaiZDay2IsBqQnj0W93FwW+M&#10;U+3gemG2Ngf001Dhipp8+GP2j7OmdtmK0VXTwUdA0aPGZKqsmnhZUkIH3MyaQVFxyp8YJ5BP193W&#10;Ryc1/Lpn90oEKKoxxJx+dPT5UGc9ebYBoaedDTw1rmqUtStCKeaoiaPzlaUwa2h02D6pFto+p1Hh&#10;3WTkmnz8vz60u1JECKVoa+lceVOHr0Hk2OmlqaqhpKcK9RIWjgivGJ4VFpIzJY3NiTqBtwTb2pGB&#10;0ieEs5hVePlw/wBWPPoQdpbAloKha4KqS0StPI7Q09VTUzrDaGNpZeCrA6rHhuf9b2251UX16NNv&#10;2vRIHHEZyKgGmB0Z/qzrWtz1bSySR032eKeWo+5+xkqqGSsqbSx04hjXWyyNyIQNLcm6ge2J1UYH&#10;E9K9zdLVBEpBb5DAr/OlfI9GsqqKh2zipcJTDBYyN1SGqkpJViL17yiSBqNUARU8p0yqwsguqg8+&#10;06Dv+zoJSFa+Wf2V/wBXl5dBqtNJXbjqDUBJlqI56ypqaCV3kero0EJO3YVBlJjFrvLGp5v+n290&#10;nYAscDPoc1Hp8/yHRgustl1O40osZgpZHy02QhnoaWjrcc8hentJGcvVzgxK6sC866Y9N9KBuLWt&#10;4nurgQRrWuP29Va+trWAvK1Dx4/4fn1sufAf454TqfEwbmzBiqtyZgLk8vWPT6JHyFQQzxQSAELT&#10;reyqp0/1B/V7lGx5eTb7bUy1cjrH7mPejf7m1WOgHFfXq6fbufpqlUgiCaFVACvKD0fpFgP9h/vg&#10;C65hZPixTpBDcI5oc9KyogEyalOqx1Hnkj62YHi3tJ0pdVpqXpqkgVbkLZlubWIP+sR/vuPfqnh0&#10;zQVr0ocFkSrJEzaQf9iAL6QNX5/4j6e2pFrw6UwvQaT0/Zuggr6GUaVbWhFtKkH/AF/dYnKMPl05&#10;c2yXFuVbIIp1qHfzc+gKPq3vDAdjYimiiwvZ1S1PW06wzKKHcWOpWelyTPHZLj1Fj6STxa/uWeVd&#10;3EqpbvxHH/J1CdvbrsfMc1iX0xyVdR9poR1UtgqRIIpqiCu+/rXkqhDkKeWpknkjP7syQ0pWNoY3&#10;B1JLIJCX9Orn2Owq1/bQ+v8AIdDFaU6FTYle0dbAqSqtPTrHWJCZnqKv7+q/agajja37ugP5vUAD&#10;clTb20RQ9WWhyPPoc82zCSAaKeeooHWoppKVKSaogDr/AJMy0y6SSGYkMpOk3N/dwmlhXz6d6C3K&#10;jHY+KGojlFNkKxqgT5CriZqypjmBtTU8QF3sSx0qODw1jb34hFODQ9Ubj0zxMJ5JZK3K1ozuRMFB&#10;RtUaX+7hp4tUM1OukhQsYMTeRhdiUBJsPdgKHJ6bp6cOpOKlmmq2enpGhpKdp6s4c1MuOc1agxLU&#10;QRBQjKqh1VpTy3At72xoK9Ufy6E3DmKkgpqljFCg0xivTHStPE9bJpo46ujDKI2tYvPNCWUcqSCP&#10;bRrWtKdNJ5/b0JDZGip4ZKNspU0uQR4HNVDIsiTqzaGjleoVdUpbmF4SsZHLgmxNwGIo3ViAcHov&#10;W8Z0bDZZhV1FTI9VJDVispxHNBVQsYqmu8arqknQG6kixHAJX6XUUFOiy/QGI6fLqsvfdHPT5qnA&#10;leloaGsm0eWihczxpLbz1KKo/aIN1LcAsB7rSgpwA4VH8z9vSODQEFc46k4zHSUsJkpcgwxSCeor&#10;YaN4JslBLK+lPBTppLtYnxtcj8H6+2XAGa1HHHH8h0YxAHNKEcOhYihpPti8cDVgWmVqWlqo4o5q&#10;YOgb7eSlQRuJHX1ANr5JFufehSmP5/6h0YrWvSuxNOtTJPV08tLO0Yp6iHFy+ennjnp4bvG2PlH+&#10;RxqBqV39OrhUYke1ENK1Hl5H/Vjqkn9n/q9el3QRyLTRNF4KVFaFZ6Zqt5sbSyzSiR/u0jAlaR/o&#10;vkRbsP7K8kxj0/hHD54zn/VgdF0mQenE0JlEWRivXrS19X4acrR0FG1VI3kneYaS41qpWMEM+oXF&#10;vbxFRXjQ/l/q9Pn0yor20/PpnyK1EtDE+RplljqFqh5prRVMKvJrfE0JUahAoA1q63LWNgPdz3D0&#10;J9f8A/1cemJFNKdAvljJJXrFUQSY+S0LY9RCzZAtAytJNX8tFpK/7qJBPBsb+y+RKNnHp6n7ek60&#10;B7fz9Py6Mr1jVQySw1lFFUxBTNBPS5BmkAgqLJS1zxyaR6XDD03KDkf1KW4YHKcP9VP8vRxCf0+r&#10;D/jruWow+/MTJSV1O0KVEbU7+WQRTxUiBp4YXf8AU8puoPJFr/j2H90jMsOn5dMzBEYOfMjrZM2T&#10;lYM1t+jroFUF6OnlkhD6mR2iAaOZipuRc3v9Rz7ja4QxyFfn0NbJ0mtQvRI/mh0fT7127V5bHQUK&#10;5Gnp5XkaogicyFh65IpyhI1X0hiCQbafx7kXk7eTCPppMrwHUU87bFJU31p2tWp+fWpz8lNiy7Y3&#10;TNPUrNDIkQoqVSscNdRVFEvkhjWZo/EkUwNw7rrKjSpBPscX2nUJkOTgfL9vRFy9cSy25imHcOI9&#10;f9XHoC9pZCqpIpKiooVp4ZvCzVlRUQRrVrPMxY+mzU7QsPIsjKRq4bT7LgSVJIoPy/1DPQnMastA&#10;a9WpfCjsiDEZyvpB5ZpPGmTjlqJJaasqIqSMR1ldSzqRHIRdbx3OotdRz7Rtbxzy09fX/D1u2jEE&#10;2qQcf9VOrhandGP3Rg5YtVNUzNQSVQhnDSSUkQ5MjI4s6r+oXsFPptce3ksBbThh0YXFxDcx6G8v&#10;8nRM95bcixFaMniamOikqKd5JI6V5aeheoklPlr66ena7PYaSF4uQAPr7GCRQ3EYWVeiBreEkig6&#10;If2VuntrEbjE22cvKlNVeOE0xjFWK2Fz5YYBDGWUFCDqaSKy2HN/ZVe7BADqhxXyP+Tolm24CcsN&#10;RH8ujV/E35W9gVuYn2dvSWRKzHrTqKyrnhqlaTXo+0JpVUI5Uft3UKtxcXB9hO52aSORgf8AV/q+&#10;wdG0c9zbqCrVH+rz62DutN4nO4aJKmRY1nijamWYxGchAFVpbAcg8EgDnn6ewnuG2/TyalHQ52m/&#10;edNL8Og57r2em5cFl8dNHTSJWwSI0s0IBUzJ454go/UrC1m9smyivLbw3HEU6Ubh4yr4sPEZHWl/&#10;81OlNz9DdqZSaSLKwbYzZaXD1NCVhpcc7zkyUdWsPpZYyVZiCeGAPuGN/wBlG13RQL2k1Ff8nQ15&#10;W5lO4RC1nNJEFKdFCj3lLUyotVXrMZZpGaDHzySQpMF0Q5UMiroQsoAhU2BsD9PZAYAK0H7f8A6k&#10;BJDpGeHU2TdtVSqsFTXLHUSwJVuKseSS1MwtBUxJcXlN1aVNJK3uePbZiB8undflXpwG/RDWyMZE&#10;oMmtIKeOgWMriqFKhCZaI1cWnhkN1OpweAFJ96MGB6evW/FGo9Y6bdr/ALy4+ZKqGqxk8KUUXn1S&#10;Y9SGyCpDOR4pVcFxJ6Sx4KWFvejCRxx/q/zf8X1sSVxx65x7vpjHJCJphAVgoTS45aat+7nRPNB9&#10;xE0axJ9qovJqjN7tZ72968EcR1oOAMdTsbvOqadqxa58hKZJaZseY5Io8fkNPrr5KMEuEjHOmFgL&#10;Wfj2xLEOBFOrCUqNQPQ07VqKvKw0SyR0L+CWlekNPJalp5Zqn9+eriqhd0axcu12P1X2XzgLkefr&#10;/k60vewPRxtj7Opa6CjSrhkqvKamsx81RTtHT5AzzCUQM8A5k8gKlXUCwt9AfaHiOji3tWbu016N&#10;ftLrQ1IaralqaVpYalpqad3mWirEUaZlp1BJEViQikAPyQb+/E5p0qa3CUNOhkxfVRqm87qsYlpq&#10;eSnqWovDWTqigK6avRFM39tygNvpfn3tYlbI6bKLXh0scb1cYp5lgWlpauaJ0zBWCGRq0RjVDHKw&#10;ISPUTcNGp1G17H2+kFRXrxiHHpxj6riWB5auipadGhlSCtjjhqqmCN0t4fvcasMiqTw8UiOefr7f&#10;EQGOteEvWWh62hVYycZEQyGpkBaooZYYol8cn+YKh2k+vrLlr2Kr9Rsx+h6toXpS0vXEbmKOemUz&#10;MI4pPuYo3q4IHGqJX8YEqlRYKGYg/W3ttkPw9PKRTHSwptgLTq8n8OULT6YUkkqkqAY3OkxtOVN2&#10;YcqgW34+vtxbcEVp1s5GelHS7CjPEsNDaOTxQSRpLE/iQXv5OSGH09Nm/px7fEKAdMFVPSmx2zHg&#10;ijeWGEorSCN0s4RZTpWR1KgsbfUyLf8AxPu4UDqhiHkenobUVS4jHnfxoaWqm9DpGTb0oikOwP0s&#10;TZbcj6e7ih614Xz6acptaMRCM09MsdOs0njWUxSiZ+bhhd2Yn8ghWvx9PfmQkY6vGig549ApuPal&#10;LOHeKnE0AUFqdpTGIRG+p6nwQqXmcNYlWTStv1X9seF5dK9IIz0WTfW1m/yyGWY01VOkkVX9tTmV&#10;aunqCWiMMTADySpYgqVYEEG/tiSHSajqphUinRJex8GKdMjGtCtVJTxWmnCNi53iT9uOYI/+cKFb&#10;MLBlJFuDf26gOKGh6LZE0E9FRyO4Fjqp4vsY/NF9pKlPj5PtJPtgQJZY6qsGhoISVWWKNTfV9fb/&#10;AIIAr0jEvEHpwTcsZrrOZYJaiSGpMMEpZJl0eI6G0uYXi06mh5DR2IP9WRFgdXEg/P06dqXPpVRx&#10;1Lz0Geljnqp2mK0xK4tr/aUTyEKyz31FdOpz9CB7qyUxSlenVfNePXo9wUjzCsp69lqKWaBJJ2hq&#10;44qATACOKWOVRJIYVJWMTSOLBma3A970EdvWy2ajrk+4oqnySs8VPFUSRtUTQQpIKYrKRA1ElMC4&#10;qXktZ5hoAawb8n3h/wCr/i+t6weHDrPUZiOZ6mTJMMRUNi1THxzzK9VRU7yCKSSoanBDVTk6njU/&#10;Ui/9fdAlFGnP+r/B141K56etl5mnkmWOgqGWWqkC1FfVgSzGCmXQixUgGoCMDVrkvywAPti4UYqK&#10;dKbb06Od160cs3nlMCgSQUsk1YVUJVrF6pUCjSQym+skWII/HtoK1Pt6WNx6MrtelpZZkB8kwmVJ&#10;8iVBiMaQuWFUxe14zwQyDUDb6g39roRXqjcP9X+r/V+QH3btHA70kqRRR6fJ43nEojqpmbTBSyVJ&#10;uJdXLBlA/pf6+1YjLEEeXVFahoehtxOOEkjSABJYAIjw5ExqBqMjCxaMBrmMqeLfj2pigLHq8jKF&#10;6XAxqehahRKGcLIjTtDB44k1RoZF4Jkbk+Rrm3BHPtV4JHHovE1CacT01nDRvKXaKWTxzOhaELIV&#10;ik9ZjLyKLuALA82/H9ffvBXiF6sJm6bmxMNSyNDSOJl8vjCvpkBjsvilFrM31JFzxzYe9mCowOt+&#10;KfxZHTe+GqI5BXGHwlR4o6Z1UCqRzd5Sv10jm1/969tm2PGnVDIhagx1ClwCpFPGisHZFCq6KY/D&#10;UPrKwsAXZ15K/jgD376YUrTPWi6jJ6i/wSGoaL/Ox+eolZoPtoSEDL4jI3pKo7j9ZZDxa1vr7qbS&#10;oqeq+Inl0qcTtynppfuEhZQ1nKxFGv4v2olbygoORY6VP5Nx7J7tKAqBjpLMRIBXoWKDDQSQKJUi&#10;ImcO8pQmolniGrglRx9Tq44+vsAb1CZGJHDopkkAJVelOMeDFciPRIFKJ6C4h/UgWVQQI/qbD+pH&#10;uNL2CUOV8ukwpWp6lijWI2iICafqkYUMSLFihJNgbc3FrfT2Fr+1OrUvTcmjT1gmohoQM6NLLcsx&#10;1XESKSpFgLgkfT2G7myZVqOPn0jYg9MVVSAIf2Ix5Y3OqAMw1H/Gx+gHHH+HsPXELDHVek3U0yKD&#10;rZ7RRqsDFRdix0PpGk/T8khiPoCLe0qQ1bu8uvdQvtYUeOSFoPLEkkEpuzqRp1K0jhTYt9CR9fpx&#10;7MY4UBFOvdNLyLCxdpCpfSbqjKrNAdLrDqW5K2Om34+pv7UBAG0npxeHUmjTySP4o/3C4cr5BAEU&#10;G97Cws31IC2+l7e1UcCkjPTgQt090yeTW7rG8sTC4BZXWc+lEEdvUqgfgke7tCrDUfLp9RQU6VVJ&#10;Tr5hoS3jAGrRdY1kFlhZBwxa1/8AD3RYQz0AoOrdP9NTqCzKxMhPju+lVi8bW9IH6Rxxf2aW1mKa&#10;1+zqknwnp2i1R6poyU1M0ZkAF1P9rTdbhT/QcH6/6wktLEFQ3SeVwTQdZy+jyRFRHaIGVSos4Bsz&#10;XN/QQbE34PsyTb/T/i+mCQOPTJVSRL6PI4VgNCq8cUUhP0imlbkajwNA+nF+PYgtds1pWnTXjCtD&#10;0kchXxoalJU86hfKgSK/i0L/AMB0ZuLDm/5/p9T7WLtuk6SOjK3YFekZXbggiSbyOVqIYRKhOhoC&#10;jLogVWkC+oE8i1z/ALz7VRbVUVp0aKVIx0h3zEMqCMwq0gmKHzs7lXHEhRRb02uEvwCfZlHtukjH&#10;SlWPl0i8hk4Jop4YU00sMctRUR+NanyRtceGomUegsoL/Q24/Hs6trKg4dX0V6SUuaR0Xx0yMWCT&#10;BojFUnwAaIaTUAdLRrZ7/g35/Hs5t7EM1adWMDAVPTDUywVNPWSIa+YUbMkNP9suvyVD6Hq2aWzB&#10;Ubh41u35HHsYbfbKkfSG5QjI6n4vGt6ZJEipamRaeKSpSo8KTCBg0Toul0N/pYqPzduQQapaF/s6&#10;KpqaaHj0M+3JalayYLNHIPEzSUwjCwSBiFDLMwLxkG2rUSv5AA9lm57PFKmlh0W3Hwjob8G08tNF&#10;I7QMoN0AsIfHbhoxyXIa3r+vPAH19xpvW1rEDGox0jRirZ6FLGSRpA0kgUsPq8hv6lH7ZuQTY/Vg&#10;fpxfj3Ft1tbmagXBPRoktMefROvlJvp8ZtvOQw1kcRp8fU1LGSzhwI/CssKqLSIr2uoswF7cex5y&#10;ly60k4Mi1FR0W7i8nhkDrT0+RG9J9076y2TpZqOKeSqGPo6lJZFfQJhBNTLjyCVZwDIl7eNbsDa/&#10;vLDZNtSzswoHQNXWZe/I6KRl6p/uGpVnrok8tGskyxCqFZEk2iGmmSI6VDNcltTAqOVAtY10imnp&#10;cBipH+r/AFf6vIInIrVYuSuqhEsjV1XLDG1WHgpqcW86T008QBcBdTKVAseBxb3orpU0z1ZTqIHo&#10;OkRXZ6euhklpnSlqKOnDUUf+Tk1Jd9NSj1MSAktcSKtRqbm5H590rXJPSlEA+LpHZjJTyIkMng8i&#10;qHqvtwogkaQELECt9Zb6hgRYj8D3RuHSlQoyPL/J0nCgqI9DpUOkRApm1XEZDjVF43Hqja34/wCN&#10;Frpw1prHn/q/ydTJ4pEpZJEgh0VDO0uqS0wZAFR1VlJXR+Be9vqPdm8utolDqPSenli+6ikLQyFZ&#10;DEYyoUGRUsWkcjlTY6tLA/S1/bTULAHp9RXpuadpGEbRxxeRwGEepYvArHQt7An/AAP9Pr/X3sON&#10;WleHV8DA6l+htbxzxVcQmLa5YHd/GkNxSxtEpQgg6l1AG4PPu/XseY6bp2Bh8NT6o1jDySw6RIxV&#10;v2qZ9P0YcW+v1+vurgaTXrdB1wdzUKzwaY5AgYtdrrJGbIqE3AAX8MoufbABOB1rqFUSsFlYO2pI&#10;40tGBYqx9UR0fpLG5uLj3U8D17ptdy5iSMXFyWiWwZTGLltJ5LWsL/n23SoA+3rfT3DKi/trTSsC&#10;6M4ik0xgyJx6G5uP6f4e3etdeq4WqKVW0qfFGq3jiSOSGYteMyOAbqR/qgPyLc+6sKjr3TIpfWwu&#10;znRGsiTD0LxqupI4C3ve1x/re26kmhz1YUrnHWd50Cv5YbtGCXnVFMagrZCpA0FlFrMeffjw4U63&#10;pYCvSffxIFecOiGVfFpAtAqsAzmRhdgWIuQRe/090zXp5tVRTrhJGhVmOhlL6WlI0FjqPjaSQX+g&#10;5cW9768QFGrz6lpGFXxNM7sQgYAHxoJDp1Rtwbggk8f63Pv3VGk1ClOpsGorpjkLTBysTkKpk8Rs&#10;6N+TqHKA8G3+v7902KVz1mdJQZVmAjd2PqUokMaOdL2HJ5tcj8Hn6e/de+zrFLBJSeJmUM0bN5XJ&#10;LKiAftp4tJOv6EDgH+o92ZdPVl+Bvy6xSmN5WX1wJPp8csLSKpUIHNwoa9ibt9bXt9PdevR/GOnC&#10;g1u6ARxxMrssjeZYlsFIV2aXgXHP+P8Ah7snxdPSfAeldj6h6g08cTCp8MfiWaFddWt18jl5JANS&#10;KAR/h9Afa2M1FD5dJuIoentpacU81/AaqaORBrJWURwmzssp4/Itfk2NvbmOvaR0iK6GSMlvOr1E&#10;jaANKktA4u8LMvpJP6bfX8+0Uq062AaH0HTJPdEZ40hhAIkRmAYlV4cgEXDAfQ/QkW9sMaCvSvpP&#10;yhYmYoPGXsVkAZlLai1ihF9f9SD/ALD2ypq9eq+fUJpPLHIzRqrByHmkjcRkuNESOljbni7Dm3t/&#10;qxx1kjaSCUS2WbUFIKkxLeNbGP0+nSBcgf4fn6+/dewePU3TwZIY4DCf8zosssjSH9yFy3A0k31e&#10;6P8ACetHpxQlUaABDIAJG8UVnZG9IOp+DYc/64v78nwjrw67KRAM6qSDJHoXQDIXZdIuzAAD8g/1&#10;t7sRUUPWxTz68GAR/NMA/mYqIhH5YoTa6qzBgHIuCSLWvx70FUGvWqAcOufheUQvBNG8KNKFcEzO&#10;IdJbQSoBVgOW0gXN+Le9kVFD1vqbio4JJUBdncF2TxixldFvHJDEo4N/rdhwbcE396CKDjpqSunH&#10;Qj4GWKKGSSYKIhTI5pi7OryFiHh0jSLfkm3HP19qoyQuOkTVINOlRla6KloaSYRVFA5/yymp6Qxy&#10;0ob9Ksk3DC54aw06gB+fbhJXh59MRrqqPLpIV9SJnWrSJpGqIklqZJbu4ha8MjCFBwC/qAH090J8&#10;+lPAZ6VlBBSTwQx/dGV4vE4WMOjvEzBXRNY/IPAH9Sb8e/SkImr5dMyM6gsOA622fhhhu1Nm/Fra&#10;dbszZGGxm1Mlj2qq181R6q/K104SKConhFmCSIxMUMreMqBIAC6sUMBTw2eTz6OeXkt0tpJZ/M1H&#10;WtH81s/Tbm7z7Bq8dLHkYZd01zVFXNVxM1Q9P/k9WIJQNDwJKj+F/wBJCAggH2REKZCQeJr0v20e&#10;KZHpgnoqUawl6bxV15VnRPEYnLBB+pRUSgRsR9TcFf6390JFCKUHR2qgkUNfl/s9KinpoGkrTDPJ&#10;EDTO1UCTMWlYlRj5lZYwpZgQDEbW+o9pyRpBYZ6Uoi1ND/q9Olvt8pNHJGkVPSxGnNOZNUcq11RF&#10;YpCdCi92/tgADgEn2lmFPPpfb0OKUx+3o1OwqmtaWCoWgkNLDTx4rxNFFIsUkjKIqZZxbTqLBiXv&#10;YrZbAE+w9eqoXTXJJPQktTwYDgAP8w6OHsuqWqi+4j8mMqadY6SskqKr+IPSQEgQ1Eaqvjd6gAKs&#10;qgkXJJNvYYuVANDkVqMf5f8AJ0KLPSRTzGOPD0x88jozW2KxGtMFankoa+hpnpMgWWumWihNRVY+&#10;GSP0Srp9UUruPUAmnUfZJKM0pXiceWfPo4iAOfhI/bgVofX7fy6FPGZGgeGejikyWDlqmSenlpKi&#10;nikyMdRqnJpKgxiRLklWAYHhgzWUXTFTWvH7elikFdPAnPShhmkgkpzDHPNC3jkFIfuKfGPQubq2&#10;PNaVMszqoYyq+k+oKNTX90H5f5fz6cGG/wBVPy6cBUnxxJSxVDS1hcRTZ6GUKlRUXaLGP4VcHTpI&#10;SXlUJ5kv9PCnn051gjjqJ6UU+Tq51Snjq5opQY0eenlg8c9JjGIJaYyaEIdgdILXufe1ABoP5daP&#10;A9drG+LpIKipqsfLUSYUqtMqL968KqPDh6eolV1BY6RomsTdrNp93pX9vXvPpIRKZIJ8jlHpYDNB&#10;DTRSyq0hqMlU8mlqaOQEvBEALKhAHJ5H1sBkf6sevTgHbU8P8vofl69MtXRyUcVD5hjqufISTUdN&#10;S04YQ0qSKZpIqPL2DipgGlkYg+g2ANrB0EEnTX/V69VIwK086f8AF+Z/ydISrxaUU0qwUNU6xuIY&#10;GNZTVSy0lRH5XWc1QIkjL/qZlQN6Siq1z7VLJila/l0xoCnA/Yf2/wCr9nQZ1mLp6PF5CdCJaOCo&#10;qqeoam8KwwrC5aqq3pq8q9Qov4hGZSuptIIsD7XK+pgDk+XSRox4bEcKmtP8tRXHpXrBlUpUpZpW&#10;of4llIqCjosRXyvUSYrF4uuYQU88MJ9cOTiCu0zyMylFCo7+3EJBqOAPDzr8/Ig/LpqRRThVqCh4&#10;0HD0ww86/IV6TeTx/wBo0zUjTwy4tqfHtLDVxVkZhcB5FFHKBKZqqQuHjMgRVJZiAAPb6lT8654f&#10;6uHSZ1UEkdtMcf24/pcD9vTP5K+CrhqVpqHHrSGoo6M0wSSneGO1TBT4vVYvJIT6jGdMZ9Oo8+3K&#10;KR6+f/F9UyGqBSmPlTiAMD/Y4fITKmWrSaqrZqmSpEdOKaKpiKa6XLeNas46t8Q/QhIZSy2uWUH8&#10;+9gLw/l8vXrTVBqfL/Dxofl1Pgaip5GmjEckXlgyf2hneOLRWv8Abh8hUfqCSVLHxJY2AF7e9nOP&#10;y/1fl1ohRk5HH/i/z/l04yj7iITU9FHJ92f4hSYp5ZQ8ubjvDNIYqlWk8OgErCW8YZS5YfU+FPM0&#10;/wA3WtNO4D8vn/m+XU2WoSqeGuq466qCqKaLKJPA9bisqSNDLTUS/vOQwF2+hVnMiKBewH5f5eqM&#10;MhmyPt4H7Bx6wSieqMAqMhM1XjHrvPJVV3io5qd6cRvDUwY/yxhJiyhmEcchJ5Nr+7jHpn0/2em3&#10;UPg1qP8AVwBP+Q+vSfggWqgjEKwQUlEaikqkjjneWKsM6poV5TomijOjwJIdYb0r/aHt04JDf5P9&#10;Vek4jBFV4efH/Vx4fPpkrMhJS1sn8VrMqmanngw9B/D4fHNW1IBjkq8rVSaUjHgjLrTDSzx3Y3Nv&#10;bioCKDhx/wBX+fqpC/E2qvAUFP2+gp5dMdZWxVjT0cVdjlqcfJUfcYud3pKaSmnINOjs6qGkUL45&#10;tVl1SXW559uoKUNOPn5/6v8AL0y9CKAjHlw/LoMKippqWeoypWrqaxJnOIazQ3eRRDUw6nsHVJCy&#10;QagEdFP19qlow0jh0gfSCXzUcPL/AFUP8ukPmppauhFTXeSimrtNRj8nUeWnraieAkU82P8ACfFE&#10;2g6jE1tRAYjSb+30A10Gfs6TSZUE4rwJwfy9CBXH59JqWsrqaopMllI4KhhpmgeSmSOnieG9I9TL&#10;TUuqKSYuVkdp0+pvyOfbwVD2rj/V8/8AJ0yxcMJJBWnyH7fn869MsNW9l+4pYIog1RF97Sl6ikqF&#10;qAXkrG0MxQPpCGNFZg36Pp7vSgyf9Xp00B+QoRUZBr/g+z/igz1EzQFTX1RgnFCHoqmVPHBFFkJf&#10;G7/Z0aEygqLBJ1NwCX+o9uKAR2io6ZbB7uNMH7fl5/n9nSUyUNPBS1LSWAcxRU0jF3SKKQGSKkdI&#10;QAPuAPNoX0ILi/Ht1Kk4PD/V/Lh0w4UAk+f+qn5/sHSJmSrZKaOSppi9XF5hPAYahIGjDB4ZIyPQ&#10;XK+pQDwf6/RSCK46QspFM/6vTrBRYXIbkytNisbEZcjUVtMlOsMRdIqpEAmmSMqF5UBLngfU+7Bw&#10;gLE9JHRpDpUVPVqfRGAr9n4BYstUYzDwYSFolyUdVBO4q4pEqnqp5E1I8kJbxyQuFADflb2I5iJZ&#10;DpFanpRBHoXvH+r/AFY6rE+XPbW4M3nMvi6rdH8boKLKZMUdVBKsZlepcKzosijSulUXwkcAKoLF&#10;b+xVtduFXXSlMdBfc5SZjHXFeq9hNNOFQMGVnm8f3tmCLp8hYOl7Mv5J029nVPTorAA4dR5YpKqV&#10;WqArpCketYBGF4NvQeS7W/BFx/re96W9Ot9SvCwYyJANKt5W0FHg+mtEV05LD+0D9CP9h7117rPM&#10;wfUIlDp+3OhNiksjrpZiD9Lng/7D8+/de6wxq0i6Vco0gAZ7uwleM3MRX6g3sqn37r3UowRNDI8a&#10;/dCwZW8qGaNk/Vw/6mPNvzxYc+/Cnn17puMjSKI3WTSikPJUMqgh29EYIF14FrXtf/H3sUrnh17r&#10;DDFCDIZYU0ozmJY3GouOVAltpY3F7XuPoLgkG9EOB1rrNGbEzKqGqfUXQn0urfrCxPwb24I/pfkc&#10;e/aAMnr3XKKBOUSNT5SkYn0etfTqjZZG4PN9ZtYgfT3o6KY6312vonMNTqtGQHkUBmdybR2Nv03v&#10;c3H+A90691NiMJYJGIk8zyRzQy2LnQCSXdvwtiOPwffuvdZo57rIadFVwFcs0di0TAjzQ/UBgwIA&#10;I+nPv3XusbMsLgBWlYgM5kYqPJILeONnAFm+lr/4Ae/de67Zv84zNNHThEM/jiSSMuRfxKjcGx/T&#10;cfX37r3USBIpQGLgqzAMULAtMQf3PUtrHjUSOLgfTge691nSnjcnQUMrJ42l0oWLX9aqo4FxwWPB&#10;F7c2J917p4ppEjQIzI6RxaRF6QvkvYLduTf/AA49+P8Aq/1U6bZfPpwoo3WmcvHoln8jmCd/3iPy&#10;fIgPpJvb3XqnWSTS08ovK2hYvMhdV0wmO8cMOkD8gklRza17+/de6bKuOGWNXnKyrEjlklcpK0Q4&#10;AawNrgXAYc/Ue7AkAgefW1rXHSbr1iQwGJ0kdVAZ0RZRHAwupkMgI1D6cW4/F+feunusmDkiWY+O&#10;RkRgEa7GMNJzZ2IFh/rE8/T3tSBkde6d8mkZhic6Y5gCqxKDpZjdTqUcXsblx72WJwevdMlIxmnh&#10;QSSKsb2EM95Sjg/2S3qZSfx7117pT+B4wFkaN5yoDlFP2yxobl4wQdJUcHk8e/de6n1USlVtSxhm&#10;EMkUjEESQ/R5dJ4I+q/UW9+Boa9e6bJ8hG+un1RCOA6nhYh4irjSqtIvFmHPHPN/x79QgV9eqqKd&#10;epafyuzyfoj0R3uPIQVLxhSwA0A8Kz/4/wCv791bpz0xNEqiaXQJfXTMjalLjSHCvcFb21EDj/W9&#10;+691lkcpGFqmiEbEJIVjJmIHpGto/qVJ9IuffuvdN7U9MYqhY/IfG6mRSGaRPGOACwtc8FgTxe3v&#10;wr5de6zI8lVLGfUYioaNYkBIki9PgAFxybm4+vvePPj17rNJeFJEWZ3eMhXlCqwXyvqWJVK82+oH&#10;4B97T4uvdcXSiR4YyqSNLYwxhSCRfVLUsHA0tqIstjp+oPtx/h611GlTQ8ccZ0MHldjJHr1xPcWk&#10;c/queNX6T/t/bQpXPW+uSMyBI5HIkVHVo1pEn8iMtxEw/UPxyPwePdqKcLx691FRENMyOkskiTtO&#10;rrLwWP0SdDyyLyAjG490691llhJMcqxQxkXNQl9LEqv9lLaQPqQL39+691kpbExmNAYoQ6/cNGja&#10;3I1qyg/6/wBPfuvdZPJJLNPKsfgEEdksAJJ1ZeDNIOLrzYfge/de6bHq5LppiEMlNDJGhALiecD1&#10;IxYN+kfRvzz7917rFEP3S4PjjLIGeSJJdLgWIU8heb88mw4sePezTy691PpU0+d0kikRpQsjyDxl&#10;7mxaTUNJUGzA/wC3F/euvdTKgJDfWuosDKXLDQjRMDHMhtcK3BCqtuPfuvVr03VJ1KwRoZYpWd5F&#10;Zwh1qA2nj0kXI4sP8D7917riH8qxu0f7IESxyysA8ar+vSLcg/pUXP0+vvXTZXu+3qbAgl8krBUg&#10;jJW3iLMgYcmIOBfixJvY/wCw9+68QoFPPpwMTLpYEiL0DyhgWlU+qKKSE8ICSLEt9L3/AB711Trs&#10;eBZpZZYUKop1FJgr2Q6XjE4F7A3uqgm35t731YfAemsPU6nf7eZbA6wjal/USjKVX+nIFuCOffvL&#10;rY+A9Zad6Rig/clj8ZMcP7ixxyk6Zah/6m/BUkf4cG511TqXFdyxnIKWcLNNGDMq/wC6lTTxcHkB&#10;ufr9B7917risqO0cEwuUGgyhFk1TE/sWP1I+tgOAeB731uhH59ZaZIS0kjuKh4uGl+kdifVFMq/p&#10;P+9fn377evFSOnakaSRo/UiojkglQG0heFs/6hewt+f959+88dUalM9LfblbBQyG1PxI6EKJiYCA&#10;DJpkp1BKycHSVtx9Pe6Vx0nYAnq7n+VL2rHsTtCioS4qabM1VJLNDOiCOiMBMsKapLOsJVllfTck&#10;D+o9hzcP07pZF9f8HRvsyxySvbPwbh1uYf6Ro6vbmMrtCVmujpJTJRStKXAYLrrVIHjU8aSoYNfi&#10;3FjlW1AMvmK9I7jbdFw6+h6bW3ZDVu8kvlU8TxJMppVeU3VfEyqXFrWLMpv9AefaaSvWls2U56a5&#10;Mk05vT1N18gm0Fg4EUieiCRyDqIHqCcWB/r7QTvnT0pWHSMjrLSXq5pRKDoR4oqcyyiKqVyPJCkc&#10;0AuACfoR9PacHz6qcHoVMHQTOgkLnyHmF3BAYOoSUlUGgp9Dc2ta59uxLq61UAVPS0g220cYcAI2&#10;kNLGCJV8iry6eUaLEEkFGA93e3Bzx6uk2O3rFVYBpCLxoU9YjkaEMkkZF5iQoDBgLWJIH9GJ4KSS&#10;zV1IK06fjuWU1r0kq/CQ07KzJDA0bOW4eRZIUUtIzK6leBytrlRwT7JJ9sAbVToxS9NOkPUUfiRQ&#10;gnkWruIdfpkQj1EwkoQRp5swH59lc1m0RwOlS3iuKnpgyFPFBEz/AG5WKNCHkjZo2EiD/dsxvrvq&#10;Cra4/AsB7S+GQaN07HIH4HpnwLfxOqCRxoskw0x0sqMBMA2qKoJN7kaWIGofQfn3VY9RoPPpSXIF&#10;W4dDdQ4pFjgkaJjLYqIpFV4kaPkM0lvU9wTqY3+p59qEsRTUOPTZua4HUXKioQTgvJqEEasGILK7&#10;ym9MsgX9VtANr2HFub+2JI2XiOrIylQV49IlMLktw1TUqLFYyp5RDI4aq0kpHG7qBdARwSNXPA9l&#10;7QPPJRennuo7dak9GP2N1GrRxGtpoilkZkcvIU1C/jaNgf62Jb68X+lvZ5Y7QDlx0SXW5s3anRg8&#10;f1vQwxg+BVsojYkfpjH0CLxx+LKAPZ/FtkKeWeiozyMNJPTlLhMRiUt4YRpF1uFZlINrgH/X9qRY&#10;W6ZAH5daCeJg9B/nauR6eV4Imk0eQAKVVXv6f3T/AIDlW/1h729EFFFOnfCQDu6I33TUVK0FcKqC&#10;SSRUYxiOKN9LNcOvqFidP0I/N/xb2R3lwEpU9KIIwHBXqi3uffA2fmq2OmXI6FNbUTZGpq6ib7Sk&#10;hcOKKno5DHYsT+2Q5TSPUvpIISuL2SXUQ3A46EEBq2kfn0Du2O0slWVU1RHXVFW0krnRU0yT1sK1&#10;BV6eLXpGqBmKtBKGCnmxW3CeK4lRxU/zx+XS5VJwOjC0m+cnkZpYnkkkpqB6aP7utFPOYNcYKUlQ&#10;ZV1S1Dte4R9JXkuSCCaC/YgAHpssQekTuzf1NStUxVklJR1Vbi81PQPUVDTxK4UAvRzov7iGIOxi&#10;5I1BbEgj2kvLkywmlfnTqwFfi6JZTbmq8zkVSKrpqgyZYQww0siSwPHVgr5H8qhRDJ6g0egAOwUW&#10;I9kYQAZHl59JmVdYA6uU+KOx4KfGUk5xcFNOs33TSSxeZljWVfuI2hJ/VFqk1KvAsoHAPs0sYNUo&#10;biAOrSxVjJ9Orftm42SGFGWJoXMTmWGVYgS8hAjEcb+lTb8fnkj2NrSEEAU6KmkAGk9DNSUEs0YZ&#10;1azRM1idKR6BZNBcarE/QA/63Hs6WHtp0kLAk9I7deInjo5A6eT/ACeVnCKrIGMVvqvqY2uNPH0/&#10;r7KL+17cfPp2KVRReqkPlXtNWochVLXRo7u89K1TEZBK9LHpnSO3MUcI1sxPAUcek+wNcVhnKngf&#10;To/Qo0FD1S9icZMm7asPDVZVyZaNazHs4pIZa+ZojUVBqGVVePS7IUBuzix4t7UIKUP/ABfTTEFO&#10;3/V/qHVnnT0uUejpayPIrSVmSoqcVH8KMtSKqShQaFettdWiOmIrID+4Wt/gf2XA9MNTT0ebbFRJ&#10;Ux+KZWKSFYdJcyKkyKCUZmBLxkkAyfTg3sOPZshoadJJEB8up2YnVqKrmdmeaptI7x014tMXpWRB&#10;NwQQo1C9j9Bx7Ty/D15RkdAi8NVNl5YJlaCRVDGrgo1mp46aM6YKN1RQuqa5VGt+okk/T2WKtZK9&#10;PuRpHQ/7UxxDw0n2UqU8kbPHULPE1U4SP9yKVmCllCj66rrew9iuwFVoeia5GoGvl0MOPxUqTKzx&#10;uIC8clPpiAtJKNOieZ1ClbXtcBgfqSD7P0opHy6KpQaGnEdDXt6lCLCwsYLLDGsgP3DRql2VtP1t&#10;9R+Pp+b+1K0JFei9qUz0KOKptUaN+V+mo2upuWOpfoReyk+3CgHDry8Ol7Q0YIFljAcHhzrPAvqL&#10;Dgm4PPupSgr06hSnd0oVpECqwRPSAFJsTe3II+vP0H+HuoNMjpxfDr28fz6Z66JbEqtxytiC6opP&#10;L6f9axHtwAMKnpzoHt3ySpRyl1jniVJHdHYF7AH6FQOCg+n1vp9p3jNeqsaCvVQnyv3DX0eOrXj8&#10;hielqDLMzFKA6AY4pqpkszIysodF9T/oH49hzcTpqvTySEJj06q/6s2/nN1boo0bySTtk0jqY46V&#10;pIgafUxZ5ERl/KxxzeUqyubgFQQSWtr9ROB1SKaiZOer5OiOu6TG42giFEtMfsaZGhMfgPmiF5f2&#10;1BAkDBlLE6bC9je4kG0sRHGPl024eQ1Y46PZt3FIiRoqeFZCJAoIZYyR6igI4v6tX+P0HPtbRQOm&#10;GA8/LoT6LH6Al1Gk3W31BAUW4NjY/wDFPdG09ax5dOi0aX4RLi+h7Bjqt/qT9L+6inl1rrKKQADg&#10;IUHEhVTcE3NtP05/B9+691wkjjjHF+QS5CoC39CSo54tx78RXB691GaIvpCKRfVxa34uBYgG1/6e&#10;66F63Ujh02VGPZrh7KW+l19Ws/UoB+B/j73pWnTqBiQx6YKzHgBSUN1XQXKlvMCPUoAAH1vaw9+A&#10;Ax0+DnPSGyGLCxGyehmJu6Kzi6m5IsCbDgD8e25AvDpuYg0p0lxiNLpeASEutnRgYnu1m9LAHgkE&#10;EcD/AF/bJVfs6Y6eafDBpSwDcSCNkYARlgR9VUXJt+m5PF/p9BYKoz16pPSoo8OoIKoUOjSrNHrK&#10;2P8Ax0IsSfVwCbce9oUBp1o9KEYt0h0spBaOxZtJ41cAMo/JtwB7f1r0+tPDz0ls3T+NHIRhdPQF&#10;syyW9AjbgNz+qx/pwLe7RsG4dOIVY9Fb7Dq5Fhqvt9clRE8ZaNLNriuQYVB/VcsBb6r7fnPYR69O&#10;EhRU9FFm2W2dzUElTTTVISNhURvGVWRKxiEVywuLWY6gbr6b8ew5LESanoouGDPTowOzeqaClp4a&#10;Txa1mUIqrCskQK2eOQyWBC8BWVz+b+3obVTk56siopGjoyeI2ikEEbJFDGzLEqxiEcnT6zTlRe97&#10;aV4H1N7fQ2RVUU6NQQUqeHSnj2xGupfCNYXWFaQNIWZuT4wNIv8AkD6nnVx7vUDrVEPTZkcJanKO&#10;qpfySaygQxhFsrvIg16h9FdSf6c/T2nnbSMdNt4YYEcei97zxno1pFI8kgEkssemOo8PKnSzcAMC&#10;LFwbjg2t7K5idPW1oD0XuCX+H5pDNP44WlLRvMpU/bPd1RplHCAEI1/7Vj/X2hxXp/tK9Gf6+zsU&#10;xhVZ4lZ0W3hUszOs1pSsrfTn8/kafz7M42Drjy6L5lK9Gw29WxugYcAuoCubsQGKWOr6D+1/X/Ye&#10;1YOOmlPl0I1PLHoA1DSxDC7XHAvfSePxxb28nw9KB4YH+fqfHURsbEg6QdN/wCRd2t+PdqU68xjp&#10;1OSpQi50kAC2q9wfoSp+tv8AH6fX37pnrO0upeNJubEab3H9Sfp/t/e+tHh1iNtYb06eR6bBVJ5B&#10;Uj+v5976p1yQ2BX8/p+t7j66ffuvdT4OGW4KgMTc/UXH0t791sZ6c1AVf7JtcgseL/m3+wPvXVhj&#10;HXHTe/KckcgcAj+o9+PWl6xkaeSAAeAPyf8AU3H+HvXVusbKLlR+CPoBf6XI/wB4+vv3XusBA5Gn&#10;6LfnhQL/AJ/w9761UdYiCRcAAML2AA4vbUb/AF96631hZAeRf6AjTpP6Tybe7Lx6qR59RJIiSfSL&#10;kH9Vj/tNwP8AH271ZRVadMtVT/4aCv6RdQpN+bG3JBv+ffuvFB5dJ6rpjbhSLqtmIvZwfVbi+kfm&#10;596x02QQadJqppUkMgAXUpdvSDxpGlShHN2+gH0596Ir17pJVtMqsLaTGLKoZFCSj6XZbXIubXY/&#10;S/tI+GI68WNKdSqOAoEGnUALkoAAR9P2wv0NyP8AD6+07fF1ZWxQ9K3HwMZEUk+lCQLengabah/s&#10;bX/PvQpXPTw/z9K6CG8eoIeVI5IuQoBP+wAtx7eAC49etDgf9XmOpggsPULEDg34Y2BNr/05PvfS&#10;kkAVPWCWLSGt6ihDD0kkAi2okAcX+n/E+/dbB8x1AandmUsoNwVW/DaTzqLDgf73/sfdH+E9eJqO&#10;k3kaMM7HkAPYc/4fqGoC3PPHP4/HtOyBuPTDMa06QuQoEGpUsUkuDpF3ZSnL3cfQgkH2iMOcdOo2&#10;rI6SE+KVnu0cSAIyqobUsiL/AGZUANrf6r3YQA/F1fX0pqLFJaIFXVfEGMXl12Fv2w0pU3A/IPNv&#10;9uX0gA4dUMtK9K6joVUiyqEHp/H7lxb1sAADyBx/h7VCFumjLU1PSipqFGADRrqKhfV6mYE2HjIt&#10;Yi/+H9effvD9f9X8v9X8zd208Os5x0anV4lChyoVlVbkfTW/q1Ne3Dce/eF6HpvxD1G/hygLoS5Y&#10;kBLKUPOosSBbj+nBH4968InB6ur6jQcesJxyWsEsp1H02tdeddzx9bXt/sfdTCAKjPVzXqO9DGCW&#10;CDnQGCqA7uR+ogC5A+n+x968OuCKDrdW4HqJLjYgA5XTdgASRIRbhYxH9T/X/D3vwl8s9Og46ban&#10;EQxvr1RahGU4BsVJsUZQDa9voPdPB7vn1VpAOk3W4WNVayIyS6SVYELZDcEo4P040W5PujQkY6p4&#10;w6gjGoqxBpFkkaQsqmIBuP06TILcf1vf8/n3TwOtGYUx05RY+JCFEfq0hXRgxF2sSVv/AL2OPdxC&#10;o+zpsyVHz6e6eis6ppJjudPCkkkX1l7H6/X+vtUEUUHTJNBXpR01Ki6LqLaRpLBbkNwymwBvb/AW&#10;9q41WnVC3p0raKBbJpsOQXtwW0/p1H8ccf4/X29jh1XpQ08S6QeLm31BNwG40/4fj3o6fLrZNepg&#10;jH108m4JP6bfQC5v/vXuvWuocqAahq0+nUCoVeL/AOH1seeD72Mde6b5YnI4FzqADiMXN+fob/X3&#10;vV14VrjqO0TFrtcWIXgDTf8AoxA55/F/bZ4Z6sNPXA0rt/QqCF/pYfkj/Y/Qe2tSLkeXVtI6zJj2&#10;k+gsSV5VTpKr9AB+CfyfbetRkdeCgdOCYt20nSPqLi4s5/oQ3P8At/etYr1anTrBi3QAW4F7cAEE&#10;/wBPzb8cj/WPv3i0wOHXqdOMePCm7D8XuLgWH4AA4/23+x9+Mv29eC1NOpa01uRGoJJFrXY3FwTx&#10;+PbLv59OeGes60icEhTa1z6WvzYD+o9sNKwBp1vwifPrIlCqkPYMB+LX+p+n+2v7SNKTg9WEQXjn&#10;pzpoAL2sbEcAfp/1I/3r23rPl1cVJoOnBaYHki/0/Vf6fX6D3vV05pHU6OnX0jSLf748cH3qlc9a&#10;00NenBKKIj1DT+efpa/F7D3YLU0HViKinWT+HxWB4H5PpsLX4+v+8e7eEfTqvh164vQRgcKLWBNr&#10;er8+6GMjj17QOmyppEPFvp9Lj6WH1/p/h7aaIHrQBDdM8lCxbgX/AAOAQePp/sPaR4qY60ePWBsX&#10;K1rR3+l/wP68H8+9JGa0pjrXXFsXMv8AuhmKm9ragLfS31/3r3cx44U6sBip6bKmkZb6o2X1A8gf&#10;8hXGke3UfTjrRpTH+r/V/q+WFYXRbiNrC6khWst/zqINx7fD168pz165FiRwOLWsLfjji39feyw6&#10;d6x1AuBwLi9r/Ukj/iOT7YldCKnrxGKHpN1X0W1r8EfS5BNr8g/n2UzSqB1oCnTBNTu7C92PA0AX&#10;AstyBbmx/wAfz7ILu4FenUGemeTGFnb9kAab+pbKWvwtzcf63HshmuT4h6WLCCKnqD/AGchyjHUR&#10;p9ROpb3A9ShuD+OB/h7RNMGOT04tv5jrONs1BJII+jcgKWAPKCzC3H+H+39tOxGR59b0U49cG2zO&#10;CdRDkaTdiQVI4DBv8PyD7K5RKDw49OrH21HUZsHOgGr6qLs1w3pJ/ssOOf8AD2mAkLUI680ZAqM9&#10;RJqZ4dXoKAsI0LspB03aPSPr7vpYcfPpk5anTTJUpqZBy+m5BjVbWYhSG/2F7D2yJVDlPMdWpQ1H&#10;SO3EzmM3WNTpeO6qCup7Oyta50sdQH+NvapaHq1eiB930sckNYGZChM8brO2unqI4wVELRIv6bGQ&#10;rcizKL8e9gEFT69PL8Zpw618O0y0u/MiMi8ldLQZ2pSDHwUcVHT1k9FKZaZRVCysphMaSRm4J1cE&#10;rf3JtitLJCOFOjew48OgvltUz5CiXHgmuy0SSRSQxQU8EVPKaymqI5mDCObw/txpE7Erc2/osQGo&#10;PRsTxHUrRHWHwuZVx2mV2kSMSZAIzBMSwMYBjmKnSrMfSG1Eah7sy6Mr1elRnp0CSVU1NU1T5CKk&#10;jkgpkRUgqXo62hRYaOnSsFhLHNH4lluPSw1fgk+oFFDknr1Kmv8Aq/2enOheKJIJaKuxtZXRwSjI&#10;qtOyjVVVJkpRLOqrIzScqCv0JFjoPup4fDTrx4jrqSs9LQpVVVBVwa6lYq+melhkgEpiqEkqCArK&#10;0gIUxX0D1MHv78nxDqp49Iauq6WnEGQONDQ1kiienhnnafHRSyeKIrX01nk80d0aGNEMmmwJH0fp&#10;XHTb08+Hp6dJarvTpNBEX8TtLJBTJWSUlJN+6IkgkiyCvJIx4eaB14uFGm7X2ADx60FCDt6aHq62&#10;OmrVjiXAR1ppoqGtnBo6pFSpCzhjVk3CMusLY/TQAQLe3FpXPVSCRSlK9JmvFbmykz1CTmeWuRfu&#10;KnwIP4ZN9vGygxrKSWcuFcKvp+l/b4VRnqhBcV41/wAmOmAigRFEgZoKWmFOtRIgWtaVpF1O0DcI&#10;zAKy1AJAFibEH3bptqUz0Km2o8mKSkWClx9Ey1R+9jykP3WRirKh/HD9w8VgbgCOOYWUG/JPPsX8&#10;t25Mgb5jpBcvp+wdC1T1ssFG01BjY1ZqhBVw5COokqaWhimNPTV2Ppo9ZkDBtRlJuBx9Bf3kdy5b&#10;9isB+0dRnu1wGkYfb09FVkCySGmiWnJWnqJ5Zkho6dqawqqWip/TA8qt5IVqFdybXAI9zPtECvpF&#10;P9XrQcPzz1Hu4OTXpHbxzsKjItU01TXxUmNxFIampiEurJDinqhHEf3qdABJUiUDUSlvz7l/Ytv0&#10;qGYGlF4iv2YHEfxV8qdADdLpV1DovNfUxyVc1JEahqiqqlrtNDJJS0sb2Cwy/alXkKwgNG8bSNpW&#10;zLwQAP4o1VNAxU1wcfLHGg4EVxxHQCuHUvTiR1EnihrK2qyNItJ5JqRf4pSF3SDIxQRtRSGJFNta&#10;liIdXrDD6j2rUrlhQEjNODeVPt/n0jaNTKXU5PHp9x+Mq5WxyUMqSJCKWWWjrUhx6TLHRENRxIQC&#10;5gjKRnUSA4YhvUfbbyYCjjjjjyNAPsFB9o6VxxHGk/b1nmyccMdVpp3J8kkOHMtPrmngQEzVUbkg&#10;lg5nYoo0sNNr3HuyIXpStfw+Z+dD/vXXmlCAilBXHz6QOT3VS4rxGCoFHqmlq6n7aUzVYq6kBUpq&#10;/wC7Txwgup5lj+hunq5LtApquDx+efI6sCvnVf59MmWNVqxoP9Xr0E+6t7xPT5VYZqU1wnebHyTy&#10;eaeCmNPaemKqkrFpCEAkqGQO5VkXSfe6nu1UxUipyBTh8PmaDUxAJpQZ6Kb7cYo1aGE0kY0BoTTO&#10;Tj5VNDx4ntB6A3KbjqqmGCeseaeV5YRWyyOah/tYP2/FB9yXDSIw8ri6hSSFuOPbE93ohRmFDUa+&#10;BOlfJQ1e4U1NwA4CvEBpLFp7l2dix00TUTXUc1Y8QpqVWla8SAOg/wAvn6dfNGSyzCZGaBxrhpjK&#10;uqd4VDNZ9J5YH+0BYW9kF7ucEYaMkhgw7TlVqKtpFTQ08wadwFBToS2O0ytpelV0mjD4moe0MaCo&#10;r6j8NamvSVyWTkkCuPt42pY4YGjpmIU0bOQBIT+uT+1xyOCefYdv715MjSDGAtEwNBP4q8WFK+o4&#10;nj0fWVkqGhDEOS1WydY9PRc09Dw6T81YZJKhjHKXlRyISAJFRTpC82ZLLzpC+r+vsqknDyOSCWYf&#10;DXI8vTtxmg4+R6No7cKiCq0UjPkTk+WDU4yceg67hjDxSIxLIroKciMujNEPKsT25AIOkj6e9RIr&#10;xFWNQPhxUEjND50NQD6UrWo63IzJIGUZIOrNDQ4qPLyrX06coKEzQpGyoXmQMFkdZGCq58ckZS4j&#10;P1VA9jYHgD2sjtTLGFcAlqUBNfsIpUIfIVyAM8ekM10qSNItQFPkKDIyDWmr1NK5PHp0oMXJUgXp&#10;2QQCpV2adIZWjgbSKiCskGkFiSo9VmIt7X2li8tCyaQoapLAGikVdXIoMkgZoxHl0iur+OGoV6lt&#10;JFAWAJFdLIDU0wa0qBn7HYY2oCgCCSeR0CRt4S7ytKxFPL9qgLObC5ZhY8NpIsfZkLGXSAqFyRjF&#10;SdXwnQKk4oatStQ2kjPRebyEmpYIK1IBoBp+IazgVNcDh8NainUtMRMJkpQkrQTJ4wZJ7lJeY5Pt&#10;5Iwy29PjbjUfUSAq8Kl22UN4IBKsKZbg3A6WCkeQWgz8R4CvSdtxi8MzkgMprheI4gMDQ+ZYVqvA&#10;V1Hp3hx0TwRxhNc0x0wMNJmSqlP23gqGYAmJ0XyhmK2sfzb2ZxWUbxBKVdvhONQc9ulsA6GUagTp&#10;pQ56LpbyRZSwbtXiKGhUDVqUZAcE6aDVWoOOPThJh1SsgMTtMGEGphIusTxsI2qoCi6TDq08rwLt&#10;ckj2tk21FuVKnUMfiodVQNa0AGjhwxlq1p0lXcS9uwcBSK0xjSchWBzqp60JxQUPTiKGSKmlI00t&#10;PGk8kDwQfewyhmtUM6j1azqXxqCFAB/PtYtm8cbUIjQBipVdYJOGJH8RxpHACvnXpCbtJZVGXclQ&#10;wZtBFB2gHgF46jxJp5df/9G40rMJYSgdzEDESNCwB0UWWnjU6bW+pU3/AK+07fEehP1wmc+ZkMVV&#10;5Igski64okVLXFRHEfoCOFKkMf6fn2llOen0TtqOkHuGZlaYKr00cbahPVxFnSSWw0GG3jcMCNLN&#10;Yi/B9h684/6vn0fWaKaE9GB+J+zBndz129ctSTSUu2mFDjo6yniMLVUsfE0UQXRdBbxsTcH6E+xf&#10;yhY6Ua8kGTgdA/nC/wBBFrGccT0cnc2Bff1fFT5BWSgpmkighcFY445QEmapje6vM1v22A9I9yVb&#10;OluviefUM7jCdwk8OQ1Xy6EPb219vbRpKbF4Wihp2iVIo0jjTyaV5LSlQCx5NyfbFzeT3LanNB0r&#10;trK0s08ONdJ+XUreG76batAfJKkcxX9mJlP77kWRECg8k/4cfX3aysmu5c56rf3yWa6Sc0wPPosQ&#10;3nnJsvkspVGompXEirTeaRYw2jWViSyqVt9Tcn+nPsWrtlqsaxrx6CX19w0rSSVI6CDZ+58zkN25&#10;/OSJHBjVlZYIKlyGhZPTKsSE+kH0lS6+r2b3FjBHaLFTJHRZbzyNdNKOjO4rdxocNV1tdLCsrSXh&#10;gd0OsafUrzD9H40jgXtz7Cc1gHnEaDHQngvtMJkk6nbb22u4Zod153TJGXEuPSSIr9tASR4R5B9S&#10;Ryw+h+lx7rcXItgbaAfb1qC1F2wu7j8ultuPNLWqmBx8slPHPHoeanca1H0kLFr2v9Lj2jtYCrfU&#10;SZPS+4mV18CI+XTfQ0FHt/ExwUMcb1hOsyeqUySMf87UOQefb0kr3EpLYHTEUCW8QEYz1JxjDH1E&#10;tXNrq6ioZWbSolk1WuJFYgen8Ace2pwJE0DFP59ORERvr9es1XvTGLUmkll1yn1GGnmSWo1L9Y9P&#10;0F/qQef6e6RWUunUOHTj30WvQepAytLk6RZaalpHjLII5JIfJIjsxBBZ+SVP1t78ImibuJ+wdOa0&#10;lQEAfn0EPZPQvX3ZQen3jgsNmYq1HeqosjR01fFUsy+pWpqlCApA5AAP+1D6+z7b+YbqzQxpUr6H&#10;h0H915YsN0NZxQ/I5/Kmetfn5h/yiHwOR3TuD40ZiTZC7nSbIVG36WKMYalqk9V4GT9ymH1PpZUA&#10;+ob8yTsm82N/a+H/AGMhwR+EnqLd+5WvtqczWhMiAErnI+2nH88/PqqXq3vz5G/EDt7H0HyIxG5I&#10;MRiaObFRbqmjmfFZWjSRUgqaeaFPBOtiF1IQzf0P1J8LJJFaO9XHAMOB+zyP5dBCDcLqC5Qvip+e&#10;PSoPAnJofyxnrYi+Pfy22tvvBY3IbazOMrqrIpJkGioquGOoVli1Ax03LJHGD6xa5Pp+o9gjduWv&#10;1NUI1KeBH+X8upf2TdgyeGDn5/5OjsbK3U26cdW5qOaOqQFqVqpTHCgqGj/eGRo4rail7Bv9TyR7&#10;BN9bm0lENKHoY20omUsT0Xvs7vjsXG7k2f1N06mIzbZeXJ4nO5T7yeKLBzpCaiCaSWJUR41+njWT&#10;WGsLH6g723aYZ2+oucAft6Kb64uADDZnPWXa3Se29oLkN5b7kodzb0ztFQ1OQrMukM4aVHMOqh8i&#10;lBdmsS6u5PBewC+xLaXxjT6LbwQtePn0RHZ40ge9v+9zgdEQ7+7Ox+5MbnNnUVAsldiJf4RK2Qxl&#10;PhoooKirLPW000C3ZFjvqRYkNxYAe5N2ezeO3MktaEZ6A+6XUM0AgjoTWn+odC98Yvi3hdn1GL3r&#10;XiLP/wAYo8dWmoqqOKGlxkKmyRYgyAMzSKRcTqxt9fwPYY37d44leCD4gcH8v8HRhy9sMKx/UTDV&#10;qPDq2HDy7Xrcd/CFgozTxUZhFIIYGp0LT6RE0RQkPY+pgtwT9Rx7iu4lvQ/j1Na/y6li2isXgWFF&#10;GPLpNbm2lTwZuGrxlOkYxlLLCqfWKOTSHMyuwuVUcG3BN+ePa+13KaSApIxyei++sI1ufEhAFBTq&#10;DBPgNz4nI7OzUNLJTJislROGCVEMz11O3jkN1/Sbkpc8Ee3EFxaTrdwmgJBJ+X/FdJpXgvYGs34g&#10;Eda+W7d4bh+Lfd8u0qyjqqaiyrNU4URUDvT5OkkqGVY44XUqrKpEjAuOBxb6iVvEt7yyTTkuPz6j&#10;FbOawlKMaUY56Mjje7KfddXs6iqK6gq4jQVqvUI8zQy1Edd5BPSyQNf0CxkieS6rcEtb2H5LMpUq&#10;MH/Jjo0lYyqlTw6H9OyaPZFWK18h94c9j8lR+rIsoqZ0dYBBhWYNwVYERsxRgeST7S/TNJRaUoej&#10;GOdLd1djg46HCHfGBylGmCjeVZTNjklpZdMcUQFH5DohDa4ljNhKFj03PIF/baWcglLeVD0vMkT1&#10;VDmtfy6VOO3lHXLTUcVSkohpUutI8bU2hQUgVZJf1Pq9Om30t9Pr7Zbbir6yOPW1nPwny6TUiUWV&#10;xEa1MS1dX93UMqxy6JURtSo8isFDNHZvpwR+falUkjlABxQdJSyPk8egE3HlcPhoJYhBUVFTPTzh&#10;JpIxBUxzspic0T2ZVfTzyALDg8ezAIxbVw/y9MGRR0H+GpKOqr3yFZMmqjrKOnkM1GkVTMlRRGWG&#10;VWpbrKsttLEsbn6qfxs6qUHVIliernrBEkkn2c1PBSrAsiVM1BTt424rDGWnM6g+kD1RswHP0vYe&#10;9ggceqkGny6GSfLRyQRLQ0EVTTlK6miSKRoJFaaHmzaTqs19cYYEcX4N/e1XPcerE8MdYqR6fFY+&#10;KsmmlVmpL1JKvFUFo20IJVYs0gUjSdSEW/tW93IMj0GetYXou+80/h+Ty+XnqHqsVkVjqBPJSJZZ&#10;GH6Kt40ZU1W0SBbKFAvYn2cxCqBadJZVbUW8uir95y0ed2PueloqeWZqqgillq49YxkJjX7iKCGd&#10;uDE6gFL/AKXFvp7u6dhB6YDFG1da1vZWvafa+LnmJSXG5iiqWk0wtBLElXqfUALFh6mYfk29xpfE&#10;W25qW4BgT+3/AA9DCzVbvb2X5dbpHVlYMl1NsTd0aQ1lBmNnYoz1LUVqyup2xyR/Z08EikKtzeSw&#10;B0k2Yezu7aNrrtPEAj/DXortI9MNQMDH59BKZqeXOSYzJ0yVHiqjFN9lCf8AclCw1UeHoIGVfHTp&#10;e8k7sQOQCOPZmgOgHpDIFL0boSto1armKef7+OLxwusFFJAwpalYnEP2UUM6KFSmFizp+oc6gPay&#10;BQVNR+fW1UHo+mxquevx0cMRI+3XxyMJC8Mzt6ZKeKZv1RixYWFzb8+wxucaxSk+vRrZuxGgcB0z&#10;9o4mCbbeaSGoFPWpj1MckieVFF7S6oVueY9Sqf7PH+Pt/Zpj46r5V6S7nEoiYjj/AMV1VB2tSRUt&#10;ZU5Aaqdo2ozTK7+SmChNE1M0diLsdB5X8n/X9yZbf2dR0C2XOegQxuGq6+pzFdTyzU8M0yVU9PTx&#10;xJpWOP8AdqqaptZIo7eqG1mPP49qXAGD16KI/H/Lpo3Du400Sfe1Uz0NEjPjmoI46Orhx0l9U2uR&#10;dWqU+h2tcfUG3tJIqx56VrbBlBJ6BnfG8cfBgMhJSUq4moZQaZjOkrUCAFqZKVnu9S5JBmmiIdS1&#10;lA9oZ5lKUAp/g/Lra2tG416QW1N2MKxa/MVscExoKJocaYZKajjkrR43lknjR3ZZCPWVldi/62W3&#10;tGG829P2f6vtJ6uYf4R5/wCr/VQfn06ZTBYqofJ5etLGB6j72YNPNXLVzj/J6V2kAEgiHq8MBBQ6&#10;Tfnn3UFSaE9baPt7R0TTdW+sjiNzUENNVKIhXtQPDNTN4abEGTzoIKSGx0VD21ay1yVC6SCQhkuW&#10;huF0Yo1D8h/kz6+fSuOxWWPVxFK/af8AY6sM2PWS57G4fLQVLtGYzSCBabySp9xAoL0YnHoEQsxR&#10;SRcN9D9Rcsgmj1A1r0UOmk6B+zoeMBSUdPiqzNySUUnl8q1DavDV1ENGClMJP90pI0nqYyC/sqnq&#10;8lOjC3/Tjqei4bXyldU7gr6uperp4BkK2cuyI0UjwRtJJQtkK1XCAqAVKoUP0vyPaSSMJUJ0zHJW&#10;Yt8vt6T+9M5tuj3nhd14OLK4/I4+lgqXyuDh+/ipqqtnvU01XVROSWYrYaI1KXAZghHtM1ukp7xw&#10;HECo+w9GkXiBtUeK+VaV6tN6m/mHYzrfZP8AGa4YfcWVjpJI65Kaejgmo5IodVKc/jYYy9I8tlBB&#10;Bva4kLED2Dt52mW8Ohe5VPl0bWW6T2RLIhq3qOP+f16Mp1p8/qTt3ZVFlsjFj8dLlS8aVGMncYfF&#10;TqzLHDUHIiOYzM1gqsp5I5/JJINhEEyvQ/n0fwb2b6B47ntbNOjEdL7cxmezRzNbVBjPV09Y9PI8&#10;NQQhfSfJMoIcyEalUgFf8fZlvd/Jb2Yjhxg/4Oi7aNrhlvNc2c1/n0dPeu6cfg8JVQUEkXnjpZJF&#10;QGETExR3fSwHPH9kC/uPLCGS5uw8tcn/AC9DncbmO0s2EPGmKdVtdc1u7+1e1c7S1lNJR4Pb2SWA&#10;1Tqsi1TTQCcSlSDpYlggsSeOfcs3rW21bUGB7mGB1EO3R3m67wVkB0qa9Wb4euocVjaTBxEIlJGq&#10;G0Xq1IP3ACq3IP5/p7hq7LzztOfM9TZahEhECjCj+fReO7Nw7rrcnh9s7VzC0BydXHDlqmjSL7yh&#10;otYE1UgKXAC2GoNcf4fX2JNjitfCae5Xhw6C2/PevMlpanTqwelz/dBMPjsRjo62WWUeNqutmYyV&#10;UkynU0pkkWwLKCv1I44BHPtK98JZHamPLpQm2PbIi1NfM9PO6u0Nr7Gw8z5DIU1IkNOZnapnihjT&#10;S2hpJbkuArGxkYFeP9h7KY9vlup/EIxXo0kvYLaEKWzToqz/ACU662PS7i3JU5+gqaplllpqEOIX&#10;qGqRqjenlPDr+FKWLXva3sSybXNcRrCF4dB1d1trVmuFOpm4Dj1Xb2N89TJT7i3TXSV2OoIqgw0l&#10;RSk1FDSKo8UdPVqFBhDSEI0rhwrNpv8Aj2f2vLr28QeSipjJ9fn/AIOkv1Vze6pJGMangP8AY6rJ&#10;yny+wEVZu3sPf2Umxr0tS7YrHZTOomQkmjhMqz4+CC48dyADaxHNr/Q8WPa7O3LMw1elRn7Pl0gW&#10;Fyf0nZyT5cB9tOq0c3/Mb2vl8hU5itXdwnhrlcU1PUrPBVwmYtM080qloyP0/ssvH19kkO/xR1rF&#10;5+QFKfb0crFdBBXSccTWo6D6t/mO125dxslZgosTtx6kQIcfJqqhitGlKdZKngTMbM8jMQDxpNz7&#10;oeYp1lOmNdBOaCpp+delixrozT8xiv5dCN1x85dpUW+8dEuU3WYcjkEWpiSocQTRwx+CmpKuPWUl&#10;TUwOqHxFSLiNvp7um/W810qSxsqMc4oPs4ev8JHVJIgUqiotPTj/AJP516NhuvtZoOzaOo2pXZ6s&#10;oa2JosumMqaNq+lrcgiy0FWasFqgyj1OhjOhCfUl7j2bzRW/1AMJ1U+ICnpUfP8A1Zz0XGUIaLQ+&#10;f+ry6Fat+XSvhM31zUSx5SuyOKaOhlo0p6vLVksv+SGfcNwTA0TX8kjTI+oEFdB4L7trcO2jJ4fP&#10;Pr/q/Loyivw6eEynjSvD/V/q+wKXvevrOtvhD19syeKSiz2a3JR1S41poHqKSinyQndmaPUss8t9&#10;UVuBrAubg+ySVmSGiimafz6MHcPGqN55/Z0YnG1fl6t29T1gmooEweEkrqCrAqJ1Y016ZchPGLOZ&#10;OZHVRwRb6D2sFPP5f6vt6VQpqjDDqvTsqpx0G8KWSSnhkxL4rJlqeMLV0avTzafJPMt5FQBQVlP5&#10;Kj36EqZKeVPP7evQsEVj8+g325iMZ2XtXc9BuKux9VWyR5KkxNNXJT/eNFURNGEyUTqXjaFbWdkB&#10;soYXANnTbx3tq8ElCWBA9c9HG3TOrF0NCOtdrf8At2ba289zYQR6RjMrPTKv0d4klPjqEJUEq1gy&#10;EKAwN7WI9wPeW/0l09v5KSP2dTnsMzzWKPxIC1/Mf6sfl0lY2F2VtRJXQ4KlY2Fr/pAGkj6CwH+8&#10;e0oz0KIjUFCDnjXh/sEcKCnWaKNiByFj9KLGSLpz+sKwH1/qfdwKGvRrZROCGBIQUFMEjPGhxx6z&#10;LJGvDHzcsQyRm7k/XWfpf8cce9kV6FdtcRUAc+JxNVHxV9fn5GgA/wAioxs7IRoi0uEV4w0n6Yjx&#10;IoP+qP0HtLKgPDqQNkuni/skowUFQW4KcMBw7jwHSmgSWeMzqHcgekPZgus3MkM34ZOP8faPAOeh&#10;tDbvf27S6S4IIo+Vo3Eq2fh4U6F/Ze8EpKaSirWngPnhWUwyxQtkE1iW0aKvkZltdtPA/NgRYl3G&#10;1ZKOmVP8v9X8/wAuoV5w5UkspHurSMiIniOA4EjA4itPLzrno3G3cksn+UxRiohg8FbLAaGVZpaW&#10;sUQeeXHyMYTGW0nWrE3H0PJ9kEi1yf8AN1H5DRtQjhngRilBjh+yvQj4eNqiaCOaaGooadpq6pzM&#10;NhH+42ltdENLzaQVZ440YD9a3C3KWTAqBQny/wBnpTEtTQ5HGv8Asf8AF/n0q6B60ZcTLDRUc1ZU&#10;uaKKjkSf+IUMcRjqKx61taRyg6ZEd0QD6abi4YZV8Onpxr5H0HT4BB4AE8KeY9fl/L7OlbA9HUJT&#10;vQtWwVNO9XUtO8tNNUvFKn79W8coHnVmW7Brn1WDfQe05Gn4utgA0K8ftqftPr9nUxBqxiQNor6i&#10;tdw9ElKIaXxMvOSjSYhopEFoyim17ke9/irw/wBXA9WOVoc/KmPtFeB+XTBW0bUMSQYoRULZQwNT&#10;Vjyn9zHrwk9QreqBtRYRoTZm5HtQjA0YnA/w9NEBMLgnh9n+T/P0zpD97LWY54R57KmVSiJWaWiR&#10;iCQ1apUVCNyZ0UAAger2oUhRq/ZXh/xVOmiNZKUz508/2+fzHSIoYZNv5eCfHwUuSoqiSWmrCtVU&#10;0VcUgk4gSWpBT0WCyzQabsfSQSPao0kUq/5f6v8AAOmU/RkDJ3Dgf9R/mR0fPrnP43Pbfd3jx4yF&#10;FWQ1a4yCsFHBJjqqn8ZqMbX1J8qTs4FyWQs9uSCT7Dt5D4coAGCPzr8+j2KRZRqwDx4+R9Dx/b0P&#10;XVm4lxmS+znkmp5JxLkY5ftBLMtTWSCmpkrJotMfpQKiqpKuzAsdQt7QTw6hq9MfL8h07CUDmvnn&#10;5/mejnxxrW0KrJHTx64I/LV6BR1tJSsL/cBgg/Q5JbUNRsRcDn2gCj4fPp00Gegx3DhoY4qqgo4q&#10;77OGS9NJUSES1qiwrJxIxMjKWJYrwqhbA2t7dAoKdPI3n6dB4lJRLVy0MmqGbxtMssYMNS3g/ahY&#10;Rsml7E3kSQm6gWH5974dLlycdADvva89NWTVVNQSyMamoqqAMswp6eqqogn3NXTxAPIr2Z4iwcfp&#10;t6R7Mrd6pQ9NSRA5H2g9Jvb+XgjpY5xNNFJRLBHLopKSojTHSHxyIBMyAy6g9kgcmQcjke3tNSfQ&#10;9WjC6AT5f8V9nHo0+MysTRU81LFQVmNihiroYaWpqadZWeIU8D1tbGqhNZISVJdIQDU311e6x+Z6&#10;s0akV6EZK+mkxaF3kNHII6OOmqKgvU0ddVMYxFrgVwlO9mMMrAhg3qP0PtQoPHpNQqadMiU8UWRk&#10;EdPHVztiZ6D+HUNDDQ0lEHl/z6zX8blm+r6kc6TdT+H0+H7OlkbcD0kZqVaIp4lMck9aaQVNJGh8&#10;UVJGZvuGo5QLCJv20BHr4+pt7WxGpHS8SKwA6cqUUe5qObEV1JDlampUUqqPt/LkYml/d+0kmUaV&#10;jjAcEi4N+SD7WDC56cW5e3OpD+XRbO0unqyghq6WL+DZOjjeUKyUEckc9CI/LDQ5SWYshlp7hmcI&#10;GuR/Q+30VXanDo9h3mO5h0SqCBjhg/b9nVf1fs3KUWTqsjh58rTQpItVDBl6SifHuZx5IShg8YAb&#10;UfE6AyAAEMG4Lr2wQZ/b0mmiMyme3c040YCmfT7fIjIGa9CrtvemDlcYHIJVrUVYqDm1x09DXYSt&#10;aGMN5aeurR5xTs1iZH8RV7/rtf3pUA48PL163BPDrMb1BNa0oVNKHBoDT5mh+3rjPtHb2Tq0Ijpq&#10;GoDLFDQQmrURpVEtIaXIVKeNPHYMyxIGJuzsbA+1SW8TLXpie3i1E6aEcAK8T5jyB+wD16XGa2Ri&#10;qfFU32sStHVy0sSJQSeNTSwwWmqzLGvMpb1ztLKrPb0KTx7da0iUV6qAjDQVwacPT1qDWtfUivDz&#10;p0Cm4tqY2riyWODKtWac0tI70EMulZAUjbKoAzn8sZdV0Ur6V+vtsW8dRQdPizhcGPIYjGK8cDVi&#10;p+ZrjoIP7nUE2UjNNTvVCCiRjJ4VMcE+LISpixEBGrS59SOWLW/oD7eEagU+fWxZ2hYELqoBmnAr&#10;xoPmeBqT0IGPwBpZZAskqyrhayU1tLErzVFLO4ElFKlOh8AdjpPqJ+pPHtl7ZDw6UfT24OBpIU5A&#10;/CfI/wAIrx9T1iXA1LVFOUoqOCio6dGqjFHFBKJ6inE9FEsYjL1KoCCHmUKzfQA291FslKDpj6ZF&#10;bOnT5+RyMD5+tTgn506zRbKV4mljix1oo4pE/iEaUM+VmZQXjjemLPrh9EnimBZgOCAfbotox1oW&#10;0C4VV/21M/sz86H8qDpHZadYkKyxzVkmpYYZpxKGjgrbxzimlgBlS9ikUUnpsSVW/Pt3wwuBjosu&#10;XSvCp/z44jIPoDQfL0QjYaXOKaOL7+NYYJ5aIUcMtBU46YSCAPkIIEHGmyNIDqJa5HvVCOg+0Xig&#10;otRStPIrTGQMU+fSz2t07Wx1cMuTgRcnOtTDDDOq1VLT1yRAR1b+NVDMSwRmBsHJD8j24NNOrxxx&#10;2tHkoXNcUrQ04+n7Pz6FXB9ZxCSjpJag/aBVmrJpFhSBq9mCK1EwS8x8hVApXSFJ03+vttj5AdMy&#10;37JGEj/P7fUev+Afl0Py/wAG63xwosVEuPzMuPFJPTwQTukYgl+9LTCMWlllYusLgX0AqF9o5POv&#10;HoPXkhLce7h/l/4r5V6RLZOKsmTJUMNCKKjaeSnTIUSxUWUnkvDkKhY4iah6gM7AB2ULYH6AkURg&#10;vHoqc1NVwB8uNcHoRuoOlt79tdi7X2LsLDwby3TnnqMfS00UIo1xNJGnkmyVdWQnQlFThryvNLr+&#10;gWxYA2AaVgiDj0R73uUe12vjOQzUoPl+zrZs+P38sSP4/bQodwZ7J0+5N8GkgGby1PQMjFBdqqlo&#10;mkDskK3K3YFiACzD6CSOVrKxspg0wq5/l1A3MXMW83CNKO1M09eh+jzlVt7xxUEUC0McDJHTxKFh&#10;jCuFCo4QFr2J06fze/PuWfpIrlDUZ6jRtynkPiVOf8/Rh+u99MktHeVTTVcCeltF4qhjp8cbxm2k&#10;WKc8j/Y+wfuu26ammfLoT7ZeKqCpyejgYbK0tbChRhcFQwvqUta31/NrewZLGUYjoVQusn59OU9M&#10;JQWVAPqLgELe39q/+3Htvq7RniOmJjJROW9CgEfS9wt7kce7mj0Hn00WpQ9L7F18dXS2+vos1+Cb&#10;D/H2kdKGo6XRsGXu6qU/m1fH/Odx/H/LVW06A5TcO06iLOUNDFTxyVczUUwqCaVz/bGkmy8kCwBJ&#10;9iblu6S3u1WTh5fb1D/uRt09vdW292qlhEwDgcdLcf8AP9nWpPNGlWE+4p6Kmr6o1EWTxzCYTuUk&#10;JgaSpjEfjAkRvLEwJWRQSo/T7muKaOeMPUZ/1ceji1nW5tVnQYYA9Kqjx5opZa5mCRyw0/8AEaSp&#10;UxxPC66f2Z1Clah5FshRUDA/Qr7tpHn+fSuP59CMm54UMcMtDMxp5NZy060qVyMiDw0sxQXYH9Ms&#10;iA3HJ9XPvxZK8Pz6eLrSlM9MWSqlcSTy4qoqqZ6tI8dXRMtZQ4uGqqL1lNTst3iN2t9wASBdj9L+&#10;9ZGWGPX/AFf4emyanpiwVWaGsFGKidJaOq8h8bxmSPCNUEVQyscwUeJGJZJITc3VjYc+7KQOHl/g&#10;+f8An6104Y+urotLtWVElJW1tctDU1VPFBVSR1Ja1LQVTlft2RFIYMAHIYMjmx9+rip9Tx6owqQB&#10;0Jm3ctjzjKdKuulqqKpp5BUVtJSLkMhMzAmCinkdQeERWlVVjRRp/wAT7aPHHVOlkftJjSVNbJ93&#10;JeKnqoUx8tPNJSvCDjozi0YmUozBZFjlYOpUhrgn28nwjrXQOb4qI6WmmeSB5P4bJNSU9XjQvrSr&#10;H2/gyOLnAkihuR4mYt+OfbgH+bHz+Xl0gvEHhFfl1WfvWadsvLI5y2QmWSSjr6MxIY2SFv8AKElS&#10;U6fUqBCCBdl/qDdsABq5PlT16RRoAoQUFB1ixdUsgxtZUUtIIKuGSkp6bFRiXIU9LPKIljqlFnLx&#10;AeSxW2m4v9PbLgCjkDPpxpX/ACdGEQ0mn+Hoc6iE4yCTKNJLUCnoIaQLWU/+cqAV8NdV1S6QgEbL&#10;4VIsCLFr+/FaZ/kR+w9Lh8Pl054nM07EyxxNM1HBJPBWMkcQy6tJ/l2JhaMhvFASrNOWf1Hgce3Y&#10;yA1Rmn8/UdMO9RT+Xp0JtFkaR6TICGOop1oEajoKmrmjgV5KyEfxLzrIpWqqIFBjbWl2uunR9fZg&#10;rJoJGPQ/bk/nTFfPh0jYeXl1JQUiQGtoaCoo6e8MNFNXTzT0lXHHTlmhpoKhWEVQCGk8ZLALdYyP&#10;bgpXhQeVfs/w/LqjLkKMV6bMzUGsoZHgrRVU+NoWpWgalCTRx0zappzU6naW2pZtKLYqdDe3qgqd&#10;JqB5dJZR5dAo1fDDKr5WlmIIStqsmtSJVyVS8hSnmSlQXijhFvQpBJ9JHHtE4p8QxxPz9Psp0mSp&#10;bB/Lowex6UVKK071VXJLPJSPO8kfkNPIqrTmGJwA6o58gKjUVBU+q3tBcgk93Ho5hACY6ObtPI6M&#10;nhaoJqqII1pdVIBVUQaKMJA8LsFEckSAylFtxwTx7SuocUPTdwupOr5Piz2uldtfH46uyCV7Ghp2&#10;SZSp0IE8UaMyAXdirMX5JH9bX9gzd9sq3iIOle13bW5Mb+fRmd/x0GcwFWrxiUJCjmNCFEha6wqr&#10;8BiLnQgBufyD7Q7UJLa5GeJ6M9yWK6gIPp1rEfzM+rWxsmQ3PAtTFBP4qaoSGlWooMssMqmKScQn&#10;UrRKdIU8caj9PcsQBrmyqM/KnH/V/s9RUsSbfuDGlATjqlvDPrmaCOCinNJWymhmKuaarqfD/lUl&#10;RkLlJAVV5RGQAeAL+0lBQgCtDg044zn7M9CNK4+zI9Py8vT8ujn9K5TLYfcGBraU0c9JqZKearlg&#10;pKSP0s0jSoQC0Lgn7dAvqkXTe4BOoELSjiR8v9XDp2WJXjA9OraNm7nz01FUUbVSOkE321ZHUxww&#10;UTPJCzRCOtZdcdgPKYySJGdR7FUVsjDU3l0TSsyOUX/Z6DrfOSzdPiZYpHq4JKLGRuaaoh/fkleY&#10;xAxRqG0eklo5LWAX6c+1LVRap5dUtyQST/qx0THM9gUVDl6+iyMLJO8xoHlqZhGEgELGZayZbOqR&#10;xi7GFSrMy3N72TtuCKdMvHqxZxXFR0KXx83RhKDPCopKeio46L7eX+JEIaSPHFCKSNdYP2yl9KSx&#10;lD6l1ErewL5jHNIFBH+x/k6VQwrMNLY/z9Xb9Rb9hgwdJU1FbTUnlSCSpeZJUeGYHSyxOSdSElbE&#10;AKxF7g8At3PbxM1EWtB0aRzx2qhFxTox9TurGbmxtS1BV+WSEJTTx+VTqdl48tjZWH11Kx/p9fYW&#10;Ni9rJocUBPRtDfJKlCf9XDqpj5zdE4fubZOdo6nFwxbggp2p8flF1zU61MTCmhrI4XNkF2LNYAsF&#10;/IHsj5q5bj3Gy8eJasM9JrKZbDcFuFwK59D1qM9k7czvXG68vtHcNPOtVjspV0NRKsEtLT5GWFb/&#10;AHDyMqMIyoHKekWv9eBA01q9vIYpMMv+fqdbC9gvrdZUODn+XSJbOmWkoJaa5imVqYoJFyMsSPKT&#10;KIgbOXYWCqx4F/bHhipJ6MgQeHWWm3PWquSWplr6h2KwRwSGFdDMoVahoJl0pYBdGpyB+LGx968J&#10;aigx1unUc7grJ5XjWQhI4o5Hp5I5UloooiFq4Y57iXXI1vTrKFiebci2hfTrxFeuE+5KsLC01gys&#10;aaSnEd5PBCPKQEgEaAhgpUgFgQCXPvXhKevU6XmwsvNW5OKtNcprkdZJaijR4ppXkf8AZgq1ACmR&#10;x6XSIBdI9XB9l95GFxTHW8nHVjnU23xl4oxU0VdUT/d089TTwQiinnElKXRXlAIiSOEMtoyPWlrC&#10;/speMFK9Gljb+Iwr5dWidZ7Op0pIxBSRtTVMlKUkNX4JyzRGcVMWoFEYMQ8gQfW5PB9lRJD0H7eh&#10;bHH4MYoOjjbL2f4JKaonWoqkmRYJqiOSNxUiUaaeZ0FyJr6laRbKy/4/VUkIcVPSORi9T0PlBsks&#10;kMEkcrOskcTo8izrLD+vUJFuT6iEPoIFhx7VpbhRUcekbChz0/8A9zKGRvO0SJGIvtpbGFqgtC2t&#10;lEiDyPG1vS9+CAdA+vt4RkZ61XrOdrfcsJqlD4w5jfQoRSJrfbNC8Sj9BGlkW/PNhyfeyhOT16o6&#10;4/3Ug8MRJEk8MySGBadBI05f0pIWBZV+gIZuf6e/eF14ZNOnqLbdNBL5JQxhQmVoKUXp1qHfTK0z&#10;kHUEIFgW55sOPdhGo49bNBjz6docNTRuVMasvk8zRwqVLOF1oSAvqYAahYAC/wDXgPJGCMdUJoCe&#10;skeISJ5imqAzRwVMcayDQwZz5CGIB1H6H+g928InpvVRQf8AV6dPMeOhVJDCsUXi9IlIZZQ0h1lp&#10;ZlF2PPpULYi3v3g9a8Q16k1VHEqByjVEcTKYommWMTEAqZJZFXmIGwIBAvxwfe/CHWtbHHSNr6f7&#10;dHaFWWVuYWiZSkbvZ50jLKVKWPp13/IFiB7f8FSuB1tCS2egX3PQuZGEENGztUxvAsckkTJDLAXk&#10;b7mMjxq2oArzaxv9SQldM9LlYFaHotG7IZ0SQxU8+SgTIFYFp1CVkNRTxkTyT18l2MGoEiS2lhf6&#10;H200dR06KEVHRFO1sZElNlchV1FZPFJWJXUqxw+SSF6VjFWU6kixYC3B9LBFAFzf35IwM9Flzgk+&#10;g6rq39W/Z7hqYI4fHUvNJHBErRVVJjD4hqx51ryzuXAivpDAEfj28EqnROMN0jYc5UN/kMYLzUVT&#10;HUTmcrTxsroRFJO5BQRlNR1BSD6QSCPeigpq9enNB4U4dPIyjweRKcUuOEohZaCqp4axZ7HW2Tqh&#10;p1OsIJLIAvHKFlHutB1unac/l13DuB6OspEjqIamlcfbNBlFiro/PPGXirpYaq37bx6tETkOCQLA&#10;2vvRUV9OrK7Aj06ynJTwxytUzTzVEyVdPRQmeOnkhx8lQoimLMqyXVdJEaTMI7+lLXA0UXy/1Hpz&#10;XpH+rh1xgqIhWS1MyZeTIpGaedpKekyErQQtqjqTFcJ+4xHlGrUASdJsfftPWw601dK/ZO46mPJU&#10;cuUhikx6ZMPCIpV8MNOR5YKdWiXyrGGAcr9DdQfyfaO5hBFV49PwS6Gq2Oj49ZZMtSxPXULTY+qq&#10;Zo1qYY0MKPXRMJZNBN7F5InSwPCnj6+0yKKU8+lySKxPR1tomSf7OhKSM9MsM9NUqnkkallQpOy1&#10;E3ocRLEw8d72CtpF/a2FSB1diKEjo0G06OHwCmihBrNf3ET1TozSvpUxwUjOCEDIxOjSwVgbD2dw&#10;RKVFc9FzuVc+XQ6YtSsB0RNC9TITMjEMrK6L+4H9WpVPDBQCP949mUVuKcKdULahWvS2ptKxmAQK&#10;0ZjVvOIlEMsCD9ljYFS2q+nVb0jnn2rFotKHpAxFcdQ5WEpkCU0LiM8LJDGVCNbzaDEPow/MY+vP&#10;0F/exbBuA4daDUGemmZyz/ulg1O0mg6AyhbWijhMShmA41OebX5sB739IKVPW/EHUSYSFQS6Syao&#10;5XjsFZI9ASJUIBZX5Fww+rX97FohNK9UaUU6wLG5ks9g5kZZI1CLMhUWeOJuAGsf1Lza5uPd/oV9&#10;emzcDhX/AFfs6k0lMkz6XCopldZxDGrTTKPQWlljFyp9KqBc/RTf2zJZaRjpiS50io6VWIxVKroA&#10;szopsriJXZI1UmGnPHGo3v6Sb3Ori3sP31kgrXpK98xUjpaqn7au7BgmoOrx+QFwNLvGIxa5BOkW&#10;A459hG7sI2+IV6LWk8z1OVQsKjxySEgxaAY3VC/6bxKAAtje9zbn/X9gy+2WPWWIx00bnSdPUmOK&#10;MkaBcGFwBZGjEkSgSBiQOTwAfYL3Lb4onIA6r42vHXGaEtck6vTwQQrxhYw6K5P1/oLewhd2tTQ9&#10;WTz6ZauGMgCPlwoQorKiKb3cqo4HFjY8kX9ha8skJ7OPV+k7U0bGUNHonlifSxcao18wsY14AAIv&#10;p4I9lybc2rUOPXq9MElJGgkGgyu33KxNbw+RQdaCREXTHZhwQtrfT6n26tsEFCM9e6Z5Whhp1nll&#10;nuo0zJIscvklLBEji8agooJCs5U8i9/b8cKaanj6dXQEnHTcYgZvG0WoAHlQscMJYiRBVOP7ANwp&#10;WwJHP49vCBSeFOlaqFHz6VuNYyzeMR8OjXJDMBpXSFDEFirC/JI+lgfyb+H5Hh1fpV0DojuLoAiR&#10;y02klVMZ5eaoJFyUsQASfz7eihqx0DPWun0VBJWwHikZpWSNYo47OQfMZh/aJFwCBf6exNY2Ekii&#10;op0nkddWeuRnaMOSyQpHMZFiLqzqGHocRW4W9mHJFvYrttsooDcOkzN59N9blGEaozDyIXVV03Hi&#10;AD1EkEZUatIIYnSRY+z622oGhp0ikkUZHHpK1+UhkuXljtM7VSTTATI3iOiRYWPpUWs13/r9OeRV&#10;Z7UaZHTAep6CjeW4pqaSC9XKkMiGsMug+NaX9EdPCoH44MhY6bDi/s0GyqwrTPRpCysMdAlW70/a&#10;nkq5aeOmkFRPSzT6pSkkb+KabxFQLMNOlSbhv0n6e9rtRB4dHcMbGmnpI1u8YpVMMRJNMn2RWoqC&#10;qvNWJdpxK4DMf1FdTArpP+HtbDt617hw6NY4GxXpvfMVlSihRN6kSWQU0sMIqaVLCeeWAgPa+lQh&#10;PK3sbe1YtEA6WKmkdcaOqSOHyRmpoTUQy1MqUcKB5mhl1v8AdGRSPGBfSQpJA+p9vIiKaL1t1Vul&#10;hQU7AM9XKsrVJdo5KWMFY2mj1xVLyOCfIR6kvyo9JP8AQRWMOBXz6J7hVLV9OlRBQiP7ZPFcSKJ5&#10;dBSKOUxExxpEp1KVDDzaBZfyTa3sRxwIAKdFMqhgcdL3CukctNG7LG9Q6y2klVnjaVSspkAAQq8S&#10;3QK35tY+9zWokXHGnRdMopnoc8NUQyCm+3Uay8KrHeJYI41TxwxPcWUMn0t9SA3uPt62k1LOKdFj&#10;FQSOnzN5ePD4ieViXqB5U0rZTIEBaSeJP7ZX9Lf4j+nsJfucM4XTWp6ehk78+XVHHz67qNJt3Nmn&#10;llbNUUgpYIYwwipY6iNpEjeKG9zqAkdT+CB7lLlrYo7Yr20wOiTeNw0tpQ8cda1+7c7PlaiqyNQI&#10;PusjU/e11VdleqnrXKyDIQwgtG7Lq8TJ+kFRbk+5TRdKFQOHRPADWp6R7ZKgq6D1U+RippayON5a&#10;d6WakoSP26CpkoTaSVnCtC4aRfVaxuBepoan/Bw6XaCM9B1mKummkqiGnBescUNZPOlbBBCEMUFN&#10;kKPSFigEh9ClWspAB4PtlmBBA6vpPnToKKxbx0haliSeBpIJolCQzLGkhMjxeW6tIzXUaTYWHH1P&#10;trhw6VoNOOmiqEKMqyU8kDa1M8tWiqxR1HgYLCNMahfVYk3PIt9Pfvy6fX9v+XqHFMzSpTyIk5Iq&#10;UNS0jaYEJuuluVB0XYL9Rf3Tz6sUourrjWtTUwpfsZQGhaVqyKUExBkIDBpXBLLJcNwDxf3rFOrK&#10;la6+PSfrHWX/ACinb9nyadBQApOPT6VKkhR9BxyBxzYmmkFtXT6Y7R1IaERyNVBYwwYQmQrBL4JF&#10;XTpEIF1W1wospU8n+nvdASD15c9p6ZKqapWN1haiT93TKgLLBESNSpHIqgqCFI0Bhx+PdXLA/Lq9&#10;BXpsYcRSRPPeAwsknkSQLKVs6H02GoEEF7/Qcf0oQCK/8V1YCpoOpyU7Tt40jjiniLxPAHXXIhIP&#10;E5ACkcXvYEfQe64p8+q9N8qFHdFDxiW5DKAZGRVCP+249Okg+okgj6e6gAcPPr3UQmwZkPHifxSl&#10;F1rZwoLNYm/1BuP9b2yeJ63060TmOXURH5I1QSBxeJ5j6Y5EhIF7C5uT+D7f6104VEdM1DkJXniI&#10;WNJDqieKSSOJwUZpU1fo+sgBGr+nHtzQujUevdJf7yN3YvaFpEWSNPGEBjICyySEgi+kFgtyBzew&#10;t7Tgqa6ur6GC6uuUusx6Emj8ckYj0vHp1oeU9SCzavqDpA4I/wAffiCcLw60p0mvTFO0ZWETGKQQ&#10;skCwPCCyAniV+PQAfrcj8fj6tUFa9KhkV6iIisTFo9KCS6K4Hlcn1SlPqePSL8WHHvfW+p8RkRHl&#10;V20zqtpiAzRoPQyW+gv+Cffuk0nxnp4kSxVoXJgT7dpWDRs0ch9ZZiotew/H+9W92KilV6qDTrlN&#10;H5mhmQgeMM7u6iU6WOppJzpsPpbi/wDrj3rSSNXXq9cFiaa07oryhj4lt41khTmAKxJJKkkam4P5&#10;9+pivVyhBA9esME5EgusMTAtLqeRkjWMki+n+0L8MF+vFveurGMKKt1OppgjzTPEhDLaEHTIFeX9&#10;vSvBPH1Knmwtf3Zfi62BVafh/n0qcbHDEwo5PJTJA6uApSMyllDKwl/V6l9LAnj6f19qoqU09NEH&#10;4vXp3qIAyLI0YhgiHoQhZXMMgPgleIC+hX503HBJP9A/1RWr0kK2KNJBGoAngdy5Y/szxP6lYAfR&#10;mv6m1WsB/ThJIFLY/LpwV0n06ZaiGoc1MmmRFU6YgJFK+Jbs6yCQX0/Vvp9COb39sMCahulHTHPe&#10;SOWdDENBBJPpC8iPyhU/Wy35Nx7SntJHWum6qWEaFYK2vW5WMtdpgeVZfqHtcg3Nrf7H3oCpoOvd&#10;ZKKZXlGpBx5PXL6QNNgUSK1iVFrG5t7sUIFT16nUqONJJkQiNVk8salGDB+bxLdf08i/Nr8C3vw+&#10;E/l17pzVxHGzSlokRWZpEXy2H6QJFAJ9TWJ4sBz+Pajq3WM+ZnEc2qOSQl4SLBWZn/b1C3q/P4tz&#10;x70QCKHr3WURJMZCIo43RvLK8qqJJ5VaxESlbFP6hrfT+vvWhRkdap1yQN60khkfUPNGbqB6pNMx&#10;KgX4sOeRa/vSj/V/q/1f4B6leuWPib7iMC0ssc2pV1okal7goZALKpHqW39LfUe79Vk+A9Lqgr2R&#10;HpQbFo0YpHFHp8bSFI/JI4u7ar8arEfqH59uo34ekbKOPUqqr5Y5J43MTJDKrXiBZFcJaUwqwJXV&#10;xI3JUkcA/T24TTrSqPLqCJSkk03lACxQUzIumRRFVR+RmVVH0dvx/S44txoEHI6tTFOh16sweU3j&#10;2LsPAYOhOdyNfnsPS0WPijAjikusDwT6Vt6T63Vrjg34+jd7/uPQefTEia1KfxY/bjrbk3jR746d&#10;6ki3lmuw6HLbY29sXIruzb2HnMGPxEtDiDHPTPi4CIZ3p5bo7BfKWACEhEAQs4gsQGGeB+3oXQNb&#10;2m3rFNHSi6a9acvZ2ao8zvrKZqCVyaypqsgkU8apHB/EZTKIJVC2ZUNhqA5/VpF7eySlE9M9O2cU&#10;aRgjFek9QUkUz04eWoaSZTFVSVMSAllP1p1T1FV4Btc2uf8AD20TQV6MUUVFcH59KRIIA7SyVUCx&#10;pJHDMsVO8cU6IA0dSUkUeLm1mbSSVNlvcFotXFM9Kwqiprw6W+GFOkkcqxx0RqdCS+SJZKcVK+pK&#10;yCQLqUkDU40hRpub/T2kmFVJPl0sgClhTFejSbPjkp5qaMUZjpHgk/ia0dYK9JZqdTF94WAHjl1a&#10;3msAI0sV+o9h+7yp9f2dCW2GacAeOa1Pr9ta1/Lo1+1owyTpT0TLGpqxDDSvG6eanpVrEipo5rlE&#10;hkDRhnFitwPVb2HLmlcn9v8Ah/1enQitVqKKMZ4flgef7fXoe9oqJKPBwYxq2ORJI3Wojp/uMJJj&#10;62rEZasp6n1maWpILOCrDSZP0j2STLRyW4/z/L7B0e26goNFf8nzr8yeh6pJKkT0tRIIa6ZKCrlx&#10;tVXPBEy1FO7QTxzPEBJHLP8AQDTeBE4J129pDTNP2f6vT+Z+zpYB3V444/n/AJf5DpbQtTippZqW&#10;qGSaJcREkEwqFnp5o2aQao5UKpEFEsgdySUKqAg591ORgdXPD/V+X+XqHSoyVldUTGujVJa5vFNJ&#10;TzQULQSrHXQwYiZmqA5Mp1LGygr6kL3A9+Pwj8+tr8J6kU8mIjpjPOtSk1JXyY0H7gulLKIg9NkC&#10;8ot+4sqMsbILJZQXa3uvXsVz/q9P5dcRHPHUUdDLM8VDUTw0OZmURGtp28BIq2kkVhKpkIVLNcSO&#10;bCw4stOPHq4/kf8AVXqBkknjSnhqMe2Wq2lBoDDj2FVTVU7t5airSSyonhjVgPyDYFTf3cU4qcef&#10;W8kZ4+XSeqNBq6WLJY7I1FDFH9vAtRFpqJ6o1DqlQaFl/bkYO9OZVBBVkIJA9uDhUHrxBrn/AFfl&#10;5V6SmSohSxSV9VROr5KtjoqSpmRYBQ0VSWRKCGkUl2SNYiySIFV4ybADgvp3YB4f6q/5/wAuqspG&#10;SKV/1U/1fPpA1UEFXk3EVE80k9DNRTgyRz0stLWPZ46OqIWamVXu7OAUUPdgOPapaLGK/wCbpM6j&#10;UfOv58fQ5p0wwU1cWgrZoEoZMR93hXoaWMzbfhNONNHWWivJOXVAaeoLPc2B0Fj7fBUGgNa5qfP/&#10;AFefpx6ZCNxcU09tBwHpTHH0Pr6cOknX0SwwGKH/AHH0Ag8jKsVLUVMWTyCsYsZXUwu9PUMwZjM5&#10;I4K8/QK1NQK8R/q4+Y6SyJQUXHH8j6HzB6hmGP8AiULV1JGsv93qXH0NKBCmHpp6FWiqmqK1AGMj&#10;SSXeMIgfyLz6fdwQQdPrWvVCvfRh+EAU4Cnz8zXqM9EiV1JWCJ6JqUrTQVakR4ypryPCmNMUa+sU&#10;qeQLK4sxt6vVf3cEAUJ/Lzp69NlVLagKHhXgK+n5dJ+pgEQYYcVE05jnmyMExKzSNVlnj+0qWQo6&#10;yJG6TKlkjaxJDMD7cBBFD5f5OmyADVK/Ovp5f4M9O6VM0dNj4McsktRUR0mRoq2laCaeNaa7tUiV&#10;XR9YUgM8zEFiQLm3vwAJJPVyAVCpWvEU41/1Y6wRV9X/ABDHNI9NSTZEVAxMVEuqfLVUVV5MtOwh&#10;WPxIV1RsJEsSwuz8+7AYOOHHqlCzDyLcKcSQc/t8zQdYqnKVNW7VArsZRyU9TXy0y1KqZZ4qZ2Sq&#10;pK6oiVVRYiRTiNkUuVZ430kN7sNNMA56bZK8aVFeP+D/ACfOnTUcxJHBUTTQUmUhylZSRyvhjVwI&#10;slBSFhTQx14/fOkJMx1qWLelGAuHdHAKaEevTJQkGorWnCo/LPH1x6/n0xtlxUVUWUjNTI0bzSZZ&#10;IYD9oKirius+UrKkBgoiQjUgHmU6YzpLAPKgGP5/4afn00Rq7xX+ljH5n7B5cekzlpMnXSSHJlat&#10;2iSoMCCnaWohkrGfGYNi6qjyRA+hr3UAX+pPt9AgHZj/AFcemJVc1D5+Xrk0X8v5DHSLr5fNDStF&#10;RIKSWJno8XV1jxUNKup4KWA1ajzKI5S03jA/S5JtcH2oWlc5+fr0glApQDHpwp6D/L+fQc1dZHaK&#10;SoMc0Eqx1YhkRqYNVRgwSVEFG4KxM0ZJZTpRAoBNyD7UKuK/6qdI5NPn+ylOHHHyGflQdNkyNR09&#10;VEKxHWanjEtbVUsUivEJtNFT0MlK0rMG8X7zxSKJUCllJJ9uqRXHEen+Xpgpprn8/wCQ08fTj6U6&#10;j1dJSmERvU09PTwrAVWnWpljmaeIL4qiddMrDUVNM5Uj12GqxttSa4FOvMiAaWIH7c/b/k/Ppm8C&#10;J+/TRyRY6ujkjiCTQ1tbROE9NZM04BJOlGRouLXP6lI9uGhNDxHTJUA6hwP5kf5uk1WxiFqpmiml&#10;gnp0rJ3klknSGaoYwpUSqNS6ipkBGoBdLtYD3dckfLph1ABNK1z+ZxXpK1FLTJW1tGlIBTmWmkhF&#10;PGau4eIeAJMQBpLIJLKS3qA+nPtT8/PpG6DUVp6fPobeudjUiR43ceTzhheR/FSY+jphMC89Vp88&#10;sMY1Gb9KKjMpvpYEi6+2JZTQqor020WgBiePl/n6EXvLfmEwuyqzAeSqiqcfk6yor4qOvpZqgVyQ&#10;GglMlYqltBeRlNOo9bKsvIZl9626F5J9VOPSS7uo4Yip8q/6uH+r+Qpw3RlJcnmq2fyy1dHpVYHn&#10;UEIQLgRI+oMykksDy1tQ+vAyRAi0GOgazM7amOT0kQ0c06Uw0waNcUg1FY4Wb1Bg5HKk/q1EWvY8&#10;e7AVwOtdZ6WKnVeIZhGrmVXFlk8ka+qW9rBOLcHmx5tx72VIyevdeXRM7jU0aRSvUaA3jBBu0iK9&#10;hq1Hn1c+9de6zBPuxYeEQRaSqAqHEJkH7cQA/Sxsefp9ffuGD17rJLThUmdDGYRKfHGrajFUO5Kr&#10;GbWOm12NvfuvdRqkLTu7DRqlVVWEuZCwA1NJNpAK35I59+690zuyyKi3ChwWjSUgCytfhbG5IN/V&#10;9QRY3t7917rPEkcmqMaF0efWJiCqubCN1jIuWD2AH1Fvr7917rOgVSgH7iaY1mjVU8scxGppHDcW&#10;KgWH+35v7snxde65GKONZHSMt+6vmh81lVWIMfhLCztbggcC/AA9uP8AD1rrIqOWYyIoVm0uQP3S&#10;v1Lmw4slmUX+ntnrfWWVR54o0KFwxZlK6vSRqGpl+gt6lH9D7snxde6yJEWKz+NklWSSJZRqWnqC&#10;SQrFT9Bc2UH/AF/devdcpEBkaF9ARrLJGVMhVl9baUsSQL2LDngD6e/de65rAhkZLsI20omsEKjB&#10;dZ8ukAJYAkAgk/QXPHv3XuuBhUQmQp4Y4tbyS6v25HbmTTGB6tYtxpHP0B4Pv3XussaJHA63VHC6&#10;9emNbRn1MjMAbX5P+8WvyddaIyD1OgSxiaNYiy3MkIUeIpKPGpZnuP8AEj+hv78eqPx6njWrUyIC&#10;2oO15Lt6vIbstxwoAtYN+R+Le9dU6lS04llBZZZHMbRs7MD4lD6rsycWJ4F/qD7unxDrw6bKmGIJ&#10;PMC2ilJdqdUiA0gaFZzpNiPr9P6/X26/DPV/w9I6vssarHqc2WVg1g6hvSIwSChU/W5H+xHtg44d&#10;XHAdSMQkgnDxrYhPSjLETO97hRYeoDm5HH09762aefSirJShjMyyhoIpn1GJDDLdP3ZAP1BVAXV+&#10;Pp+bj37rwp5dJ3GFZKiJ3BEiu8r3lBWJjcFiyi4BtYfT6/7eyUr17pc0VMs0MTT+o6pDFILKxMnp&#10;ZH/BDfS5/wAL+3Gppz1rz69Vsmh6ZNKCIA62ItCyrbxh25tq/Tp4te/ui1rjh1vpPUtIkviR4Asr&#10;SzB10jW7FLGwHpMYWwJPNrWIPPu7/D1rpQS07rTR1TLEEjdad3Q6URFXRGNEgAuALcc8X59taTSv&#10;W+uflKnR5IUqIKdo1QxgIUkOrmRB63I4F7fT8/Q6691GDKVMaqCALJ++haRGjteC/pI4uLWNxax9&#10;7Fa4691yij1xyuZE0zrHE6MoZjHH6pQjgeon+1cEkn/Y+/Gtc9e6wC7BRRyARQt4tEdiY3Ua4mUK&#10;ASwJH0P1496691Kplm1eMlQ5ZXMqIEUNq0a5xZh9bXNuDx9CPdk+IdVb+XUKuERsS5LRSSMZBeR5&#10;DIPU8xt/ZJ5H0/C2A9uN8J6359ZjJpRJxCrrHApleQALL/utT5LcFTZwpH/FfbPXiKinWGX0urxM&#10;wjdA88ZW2hJLgyu0QZyEtyp+txbjke62BQU6ySGGLQyQ+LxhSj+WIRCSPiRy30J59I5+v1uOfde6&#10;hkedHvJK6LOplZSviJMepSnAIAbgn8k+/de6zwOKeKRZonKy69EayXWMj0h/9YW9X59+691HnkQR&#10;XDapZEezxBjBHIpHlcMDc8enn6k3/Hv3XumuIgrqEc4WR5LMHEnlUgeMrABYXsWv/UkW/A917qZB&#10;B4x5YFpxPZWSNl0M5vY+O17shJIuLf0sR7917p7pFISISLCwCuxE1pIpCLySa2j0gEW/HNre/deN&#10;fLrDLII2gijLfbhWYvG6szO8hEdMFK6gOOSq2/r711VgKVPWGGmlEqoUtefS2tURkGrS7EEXKk/p&#10;IFuPp7916oAqOpboak6fGpgpwwRlAHjUt+0sisq/rvr4+nv3VSukdTTDDHTKs5M8JcWZWVHddALl&#10;ri3jPpH+w/22uqdRpw/h0Rl3mLhTH6QJ4ST5IA9ja6/Qn/G3vfWxSueobiGo/XpgljZpKcJ9FFtT&#10;xwyy+olfpcixPBvwfe+nRSmOpEcgjQRvVNFJXxhklmRpCZVP/AcxoLAm4Y3W/PHv3W6CteupU0or&#10;XLBwYqiOm0NGWD6RcW0q35awv/U/k+691mRClQY/OW9JDRsi+KMSJpAZbEF9INveuqt8PXIxLrgS&#10;OdbII/3QqlmVSfGyEC1x9eRx/r+9dNdZ08dMxkDlwssiNLGgWN2ANgyMtmXn1H37r2PPqfEaVIi9&#10;Ot0MunxsxeWB2UP5o5WBuCwLOtrAmw4A92FAc9aK1+Lp+o1fyPUysogDxKAFSJnb6tYC/rX/AFwT&#10;ckcgAb4io6aKgNQ9Ha+N255drby2rl6eYfe09aokFVOKGmjZ5Vhp5YJmN3/3UQrBTpJuABb2S7rG&#10;vhk+YHW7U+FdKwxU9bzPXeal3R1PszK0lZ5IqrbuJZ5YvDHTyn7JUnppI4Qb3ZTcsCAEPFxy/t7a&#10;rVfs6FrxIX1tmvTlDlJZJFRkJdTamdHT7tqF4RZksCpJcBfK5BCcaQQD7s3A9Va3QZ6We35TM8KN&#10;GgVIoZm80bliAjrUBJeRZSFjUg21D2Tzf2h6L5gowPy6F3BYoSEyReEMDDJ450Vo1aUESPJKgLOS&#10;pYKP7I4/Hugpx6RyLQ9DNt/EJf8A4DSNoFhI2uJ3BfUGdGGkWB4Tg349rrdARUcekkxpjoTqbDsU&#10;S8Y5YafNCpWNWGvSxPrHN+Pp/sfa3Qvn1VKBdR6kPhJjE99LyaktrT9nUDqs8Oi39LEm/wDifqNG&#10;NaY6trXy6R+V2/44rBHjB16mQlrte/7iONRUfQ8/4ce2XhSlD59VM5rToNKzANLOysDJrTzBIS0a&#10;sg5jKxsLD6sdAB+pHPB9lU9sjE46fjmNMdB9uPFQ+Kos3ieOmkbWsdo0po11SI0bi5AJNwfzzzb2&#10;Q3VslaU6O7JjQdBNszIBNwS0j1LmzxT+KPSzsmpoUKqV+iOWsR+r6D8eyyJKvUdGjfDWnRo6SWOR&#10;QDpdnS0bGwF1P+q4C2/UFtck/X2ZqAB8+kjKaUHUWShSpmWO8zwSXjaPUoUVTKCrP6eQSV12tY/X&#10;23JbCQ6iOvM+hSehp2PsCCmSF5qZbG05bQEVpiAQwRxf6i/p44/x4ctbHvqRjommnaVia8OjE46j&#10;hooFsoBY8kKgIYi7G5HHIHHs/SNUWgHTWgnj1JmrGcKI0ItcM3B+htZR7cBxQ8Ot6QBnpnkxElRd&#10;pludItcC4v8Alh/xHvwUtw694h/D0yVm2FYD9vQouCEF7qefWPdHgLcR1oN69BPvTrfHZenqI6ig&#10;p5xOsiskw1xsrIULKF4Asfz/AI+yTcduWeIj16Uwnz6pd+cHxHqtz7UyNTgsbTJlsZSPLQmCPwxG&#10;pptUkUc7oGIhkRiC/wCrluDx7i67tbjaJ9b1KMaEfLo3huVAq3VBNBuCrwOQ/gecFQ1RjKhqOSkl&#10;p5qN8LPEjFDJTUax1Bm1ETizkCO6hPVw+mlj4sfA8PP/AA9HsUkcih61r/LowOD7g2+TTUElIK2k&#10;okSopYlKw0lJVzFYGqTRkLMxDtYlyXQMbA/UPd4GPP8A1fZ040auxIPQRdm7xpc7Hk1pJ0mrKOAx&#10;pTqsnnra58iGEKLKNYiibRctwTGdVzc+9gOKaqAHz6TXBCoUrw6BToV63evaOOWqR5+GyENHjaaN&#10;KWgkhyQp6Wo+3As5jYFxFxcI5IBI93uIVRAI8GoGePCp/wBn8uilpaNqPWzp8b8PHDjcOgiaCmo1&#10;hgFIJRNPTzlA6LUTACzkNGxX8k3/AK+z7a4AIwePSiSYCD7erL9rU7FbGEIoIKxTaWZmThhK31Ba&#10;1h+ABYfX2MLWMBa06J3zx6FWnt41kjTTqdVRtKk2BNvIp4uRfj8A/wCt7MAopQcemZPgPTFumAfw&#10;2oID6vGpYJp1X1F9Rfn6G4HH5v8An2nu0HhU8+mlYs4J6ri76wtJkFqxVQo0c0QWoQwBy4dGp5jF&#10;dRoEmp4pF+v0v9R7j3eLehLLx6EFvL+npbh1S9uDZEWI3XU1rUH2rPkdD0S1jUhSUMsNHAaiHUl3&#10;Cx6onsrMDYqzFi3BGWjUnzHTrFWbUvn0dTqmJsbQYwfaRt4yq180sJoQ1VPO6pMwFlQSSRNIwv8A&#10;UC1yb+zu0UgdOyACnRrMNU+Kmi8EFRHDAGaNBTl55Hnu9kY+tg4Op7iwYj2Yk06TMten+vEtTBGH&#10;aP7enhjHjaYQn7nRdgqAASIpH+b/ANe/tp+4Y6bAFek5jqFZK6RVD1LLEFhEMRvAUPkciKP0rGCC&#10;bEH+oNxb2nK6erSgAV6H7aeHRI0lR4QKmbQkkTs/ilmPjmExYW1MxKhGH1/1h7E1j/ZjokuHFSB0&#10;NeGxJZI7mONhKVQXMcTKylBHAp1XFuQrDg3H5Hs4QVoB0VTHj0IeHxqxQxr4hERpW4XUreo6tKgf&#10;rfkgsRYEW9rIkIz0kYVI6EnG0ejQTqNueTYFbXsAByLG/J/B9v0PXq0FPXpcUUZGgaL/AEYDhRYm&#10;4a54v/h/W/vXWhTy6nVVWIEYm4CrfVZbaByf68/Xn/evdWUHrfQcZndEVOJSyMscYbW10BKsmoMy&#10;/gAD1Nx/sfbgiJoB0ojrp6APevYdDDj6mR7J46cyGbw2bSPVBewJYMQDqsQbAD6+2pISgqeHVdEp&#10;JFMdUifLbs6XM5iXb+KWmNRV0pDxh43pqctKkUC09S58YdgZDeSMqCosSRwDNxkDSnT007so09CB&#10;8VerambJNkKqnFppnDyRyCehTRGkYpxUflIETTphSx0SA/S5e2mzLHX1YHtIPn1dDsray0sIKx+S&#10;R5WleTxKqys6CxjVRbQAo/SALD+p9jKE6MVwOqkkmp6HjEY0RC4GrVpBNwWDL6XFyoAsLXF/8fz7&#10;u51Z6cZCFr0s6amCLdYyQSdF/qFH5I/1rD/Ye2+mj8upYp2JBVeALgkKLXAHHB4/p7917rxonYAE&#10;WVrfgA/4i3H1+vvXXuuQx6qQSpIAFh9B/sCgt/vX+x9+691kGNuDcX5J9emwX6nTYD/Hn37r3WOT&#10;HWUgIRYFQCvB/wBTb+n9b+2ywJ+XVloGBPTDVY0rb9o/0Y8ElV5H0/2IuPfgUB6UnIzw6ReQxBe7&#10;IgvY3YngOTwYwf1cXB90NK46o+lV0jz6Zhh2uLoyDVojZYw1lPNyALg35t70RUU6Y6faLBoxUmNF&#10;4BUhOfrxyR9Pqb2Iv7YIoadW6WEGLQaCwVFW9h4wpvceg8Aj+v0F/wAce9Z8unAlf9X+x/q/kPVd&#10;MiIQsSonIuoCuvFw3p/x/r9fp7eRDTSfPp0RhhQ+XQX7mRlhnkUgNFG5W40hfR45JGLcAIp1Ef4n&#10;2oiXRx62sek9FJ3dBHVThEE9vFKWsD5GULoQ08jCzOCdQa1ja5NvfrmQ6aevSa6cqevbc2sonhYQ&#10;oixQ07MzaTDJNqDSBrgnXb8/Qi1uD7LyhY9Fo7m+3oesJgVjewijSNSpMSrq/SQVaONRyGNub/4e&#10;1kMdFp0YQxilehMx+JVBxH4lYuw13YKxNyoLfS36Rb6C/t8L5DpQAFwOp5oLKTpUBv0hwr3df1BS&#10;ByF+vKk/1t79SnW8HB6RucorpKVDDxoW1CM3Ijb1I5fgW/sr9D9fx7ZkFekpw1B0XneOLSpEsMg/&#10;fNlUKrK5p3GtwrIB/nJCAvNgfr7RTLxHT6MKAdFR3SiUVY3iiSIzfeTSxSBWaWSAXlRQf7ROhSqj&#10;8sfZXJ2k9KlqRXpcdcZgt9qwASKalkNNHIixGmqYFDqkhYDlSyWB5Nifz7VWj+nTEowejm7SyYkh&#10;glV2dtbo44eUuIxGzAkWJLBl4Nrc/n2ZINZr59ISCD0LlJVkomk30lWVlIUSEKCwYNcgi97/AOuP&#10;apEoKdbWp6cFqfIzHSjqHGgiwAUm4ACjkfkcf19ugaetsSvDp5imIKqCrHhwwU+qMcsSnP8Avj70&#10;V8+q8QSenaGQaRcf2ORb/VfQAEAD/gv+x91Ip1rrKzf4gm978ccm1wvHH5v7917rnFcG50kWP9TY&#10;N9Rf+o9+690404txq9Vvqbn6C3J9+8j1scenVLlfotgBYWtfjnge9dWPDrGwHqJAIuCOBe9uWsf6&#10;e99U64EDn6ki4ubX0/n6gj8fge9GlM9bqfPrCbECx0kf4W/P9AOffurDhnrGy25vYAD8cEfQkgjj&#10;/ff6w8BU062Pl1wIAGokAf61uD+bj6ge/EUNOvEddEKoJK3Fgob8Hk8/7e/vwFcde49YZFQgagG0&#10;A82st7XB5/2/+x9+qRjr3TXMoKn0KSLlgeSOL+nX+T+PfgaGvXumOphGll06QpAGqx5b1H6An634&#10;I9u/PrzUxXpjrKYkEaVFx+o+g6lX0xHSDYH8/m97c+6E9UA6StTTM0hGlVVSEZNCDSIxb1FgT+SR&#10;b6/n2kOTXr2g9Y6WlIYIlgSOFFiBIG12tx9bkf4E+2ZOPWipHHpUUEGnQwt6QFVmKqwjv6kuOPr/&#10;AF916f6VippS9+fUXv8ApBJuCrAEfj+ntxG/D05H59ZEbhFuTcj6kMCbXueP9gOLe3OnGOkV6yty&#10;NOq4sSCyhiG/FuBf/be/dbHcM9RniBVh+fSEN7W/tX0/i3PtqQ5A6q9dPTDW0o9btcAA6Tdb6/8A&#10;VkEfW/15/wCKmnTHSPq6NyCH0kFbXBUlrtqV0H5v6uP9b36g63U9NMeMf7hroFChgBpGpSRqa9vr&#10;f6/4e9gV4daqfPpQUmMtGFc8lFuugHUpAA0lbm/Ht1IwTnrwoTnh0/01EFbSUujLZVutktcnSCoN&#10;r/n/AF/apUoKjpxSlcDp/p6RCE0xoW02uLfQi921f0PPH490ZKmvVZPi6k/ZLp/QvFrhb6Gt9AGX&#10;6j/D3QhQMdN9cPsLXuoAsPoAl+b+k6QLH+n191691ybFlgLIb3FlFvqTf1Gx/wB59+xX59byOHXF&#10;cIxZiLhrepdKgEG97kA391Pxjq+tqddNgrAWCW5tYDUQ31Grjj/efdut+KadRn224WyKwBNyLJwP&#10;66gb/wCwHvxNBXrRLstfLpvl2u12JVEJ9ILKFuPqSoQHn+hJJ/r7YOc9V6gPtORfXZixb1mZVc6P&#10;rckLb/Af74nXWuo0m3XiFgpUG3oYFQTfghQpJ/249+69TrEuO8bAgEC7kXGohrWF1At9bf4/1Pvd&#10;aZHXiaCvTnTwLb1x/uKQXP0FrcG3+Pt+OWmG6bK0FelJRU7EAEJe4ZjqAGpja4B/rf2+JF8uqg0z&#10;0pIKYW5CgAfTgGx5N/eg9er0Bz04pSrx6QOBZbArY/U2+n+x971r17SOsT0qer06rk2UBQLj/Ae9&#10;F1Ar1sDqHJRq55W5FtJ44/xAXn/Dn20ZD5dbp1h/h/Isik3HH4+v1B/4g+2/E9et06kRY8s1/Grf&#10;pHpS9uPrpt7aYgVPXulBS4OplClad3VhwdGlR/iCQPegwPDpwISK9PK4OdCFaBhb6KFBW3+w9+r1&#10;sIPPrOMf4hyulrEXIsbfWwt711fhgdR5adV/BubfgDj+nPujOF631g+30fpF7ci9iLE3P1/4j2me&#10;Qfb1YJ59Y/GQ3pCi/wBRa1j9eeLf77/bpXlUYPVwtOp0cP0GkEHi3J5+vF/+I9sCTUajq2D04QUy&#10;hhwGBH54sbcWv/sPdkrXrZ6d0peOV4tx6fwB7UBa9a6lJToLcAi304vxz7cEbenWiK9Z1iJsAtgP&#10;yLC35F7+3TGp6tQdZVjN7sAePp+Lfix93AAFB17rsoObLf6gfT6gXPvRFRQ9eIr1Elp1YgFbWJHA&#10;Xm/0N/8AX9tGMnA6po68tPCnAS7f6qy3Nv66fdTEOFc9e0L1wamLA3It+OD/AFv+fbZSmOtaAOvf&#10;ag2vbkj/AFrAXHI+nvYjJyOthRxHXBqWMc6Ve9wQwVvzb8+7iH162Vrk9YGx4B1RqoVrhk0R2t/h&#10;/X3bwh1VU0nHUdsWxDAwxkn8mNNQX8Dj3owginVyK9N1XtyOojKhDE31GgDSLf1B9ppLRTk9aYHi&#10;OkfV7eniJUks341Jfj8WLfT/AGHsjvbRgSFx15TXj0n6jGtESrK1yeSOTe3Cgn8f1t7Bu4xyQipG&#10;Ol8CLSvUNqEMzAryeNIU6AP66bG5/wBh7CktwzPSg6MVjC5Hl1ISjC8FFZg30UAXNvUo4+n+sRz+&#10;PfkcDGK/Lq9D1KMQ0g+MWAB4FySf95uPbuuvAdeCgdQ5Yi5YmMX+hfmxW1xa/wBP8R7cVfEwR1pj&#10;pFemqWLTwUuSCWP6jckWYfUAD24sIBoRUdJiamp6Z6uBHST0rcElb+oNxa6AD/ff7wKyQLQkY6qF&#10;oa9B/laeKFhIuoKpGsAWuV/QpDccnj2STQqjBh+fW+gz3FP4SzmM69Pj/tKg0/r9I5J0/UDkc/09&#10;rEK0Hr1sgjj0Rnu6Immnmik8dSkqyR0zSBYq+TQZBFJGoJJawuCCLHT+T7sfjHSkDur1r+9urq31&#10;mMcJGnpI8lWxtBDplyETPKks9VL5NIiQzNpQ2ZkHk+otaTNvr9JHT+Ho0sBXB4dBlTtFVMn2qTxV&#10;NG0ktLT0WQjkaokpj4RUaRGsfrOpTd9agXsBY+1nd+Ph0bilMcepMDM0ORNXE1NJ91OlVEatKysq&#10;YZirNMhjXx64mLIqoxYADm/va6K449bUVFD1Io2noqSHVF46QVMdIajReacOzPTVn2s30aeNtMig&#10;fpNrfQ+7PXTjqxpTp0iqEcmmjoNVJSVks9TUqiUtdJJJGUo6GKBlImiikuFWIqynQ17D2ximePVc&#10;eXTZU5QvFFCytVUsFBE+Vlp41etpapZiI6aYVHBCORKYgGNgCCfp7cVQpFePWzgV6R8zETKlWIBL&#10;R01JBV1UMwxGVSmq5jUUkC49UZZGjkBRijGQIxstyGDnTZFD/q889M8iqaquleKWinMqSx1Wo1VL&#10;W0cShKOd2qGaQFlJ0RRuv7oANzqHvYyetdI7I0r0jR0EMOmpgbxU8lXW01qw1FVeKqp8nIBGs0RI&#10;DiSBSzkopNr+3kFTngeqsBw9OkhWBK6I1irV/cNWVlLP4oft4aaYxCOOXIR3saye2tJo1CkkC6kn&#10;2/w6bYVFfT/V+316l4gR5HcFLJBJPOPG7PAtAYZIDFTWyEJp6vl4TCGlItc6rqOOXIl1yBemWp0L&#10;uApKuWCmkoKOmSnknWNKqeeQVUlDTRMvigpJF1CFHvpup9SEmwb3J2xWunQEHEjoku5NMbOehRxl&#10;FknWKTVUVk9RTVE9RWwmITU0Un+TinZk1MKiCONR4mvwQAovc5E8uWpEKEiuOPp1FG6zjxGp69Tq&#10;qikeJZqaiQRsTVKlTLqNM6prnhjZLtIodi0LENp1/qX6iYdhtgZFFM1H+f8A4roDbjINJJ4HoD8+&#10;GrpZGojSyQPk4KimNJSV+SjjRIRNQUWYxjXAi16Iqm2pH9NiDciZtvj/AE1XAqfIE48qj0/iyQeo&#10;2vzrYsM06SclJUVS1mUoqGlxbzRwwS0Wp1goa6qJFRNRTvqdEVQSYGVVKqFKn6k8VjQhRTA9aVPn&#10;wP20oK+h49EckZ1F6dQJqam8uIgyNJDAkVRTw09S2NdoKajhPi8VclFzDUPIxkNTHHIJLBiV59v1&#10;00CjgaCtTQemKUJ46hx4/LphkRmGsf6qdTsnkqCCKnw0H25aGpnk/h9VN4IaOGbW1VHra7iYWOg6&#10;yFU/TUb+9RoCwqPPgSR/h8/n5A/PrU8kajR6Douu4N9yKlNio/LV0lPk6tKaaWoMeQlxBlAggkqQ&#10;QsdRNaUySRchUW7KW9q1kXSARUZoT5jyFfWlTUeQ6BF9u8kbeAtCAc57goxk54k0J9KGgrgK9z7t&#10;qYZKmSLIQvSx10MuNidTBPQOJfJA5mkXVUAlCkscutQSBySvus91Hb1bUCARQcKEcM0yKjPpw8+v&#10;QXVxdk+CSVrUU+XdwweFQa1HmPLoKc5uaaepLIscc/jCsfElLCy07fvNq5dnqNWtw1yj/QqtgCO8&#10;3do2ogyK+igAHI4VJeoJFaowxSuDG121Zx4koABp8OTqI+IgYqpBqRhweFAAA1yeXqX8wVE1v4pR&#10;Bq1U1hxEh1/pVRZl5P1LXuLkJXu4TszACjHT217fkDUcBUEUrxrXoWWW3QIFLE0GoavxfMj1JNQa&#10;04U+xPz1bSSiQJArSNF91EYpCihVNxql1cF7245Onm3HsoluC7jCgmmoUNKD+kc5PD56SD5dHEUA&#10;SPSSxArpNRWtfQAeXl6auJ66ptMx0wtMkC6gJJEAjMTnW0UQHLOSP22k/pb8j3qALKaRFggrkjFD&#10;kgDzYkdpPp+zU9YxWUKWPkDmoxU/Kh7tPCvWRaY1DKNK0zOzLK6eRWV1jtG3kYk6TYagDYA3HB9u&#10;iDxiK9hYmpANQQDpyfIjiAaZr1QziIfxgAUBpQiucUGfQnNfs6VFJj5nSMPSM8sLwPPD5FhVXMJL&#10;LJMn6jchgv4BsfZ5b2crALoJYadS1C0NDWrDj8hw9eiO4vIVY0korBgppqxUZAPDhQkfl0/UOLqJ&#10;Z2gSBI/DBFPMphCU7pH9XSdFsPWVCD6Esf8AD2dWe1zySmJUA0KGI00QgVyGoAO6gAFQST69Fdzf&#10;QrCJWcnUSBmrVPlpyfhrUnIAHT4uLVo6gfdBFp5aOPwSw1DLOjk3RYhqa0bFbaUsF1En6H2drtOt&#10;X76BCg0lWIYEnAXJoppTSuBXNaElRvirp+nUuGOoFaqcZrQDuANatUmgApgPVPQV4SD/ACUPPTlo&#10;KWaaYmOGJtUvgpqeI8vpBKtJI50qCQPp7NINvu1C/p6nQ6VYtgAgmiqPOgqCzMdK1IAHRZNd2hd+&#10;+iuAzKAAWIoNTMRQLWlQqr3GgqT09R4tWamEUFTUMPt5NeqCm1sSUhrfsotKh4wpjk1qDyTY+zIb&#10;fGzII1Z+B4qta4D6FoNSgaSTRjU4PmWPfEI5d1SuoUozU8yms1Ok1DKBVRQZHT3/AAerWYxV9M9O&#10;XjlrZZlnpI5qiBKIzU88jSaIxG6tYhlBsVsNX1WfQS69M6EAklmDKCwUEVJppC5oaqDSmB5pGuY1&#10;/smqdK6QykgBqNQCpYtwIIJrmleHUWlx1M1HUNLToHpqKMw1g8qU6UUstqgOpAPjYuSB9AWNzcj3&#10;S3soTGxkQAqo0sagBT8QzQ0JJP2kk+XVri7uDOPCLEM3cuCdYFAftwBU+g45PU1sd4oKlTEsTQeC&#10;Ospopr0+t5P8kkjeQC93ALp+FBH5v7WDbxHE6ldJUAMqmq1J7CCfKoqV8hUcT0lW78WRXrqB1FWI&#10;o1KdwIGa0JAPmafw9f/SuLqJzGJ0ihT6xSFlQPG86f5yMFgdJYHTp0/65HtlzX/V/snoWKmo93TV&#10;U111laQQRRxRRuhCs0MbILkFlDaWUEm1gGF+faCY04f6v5f6v5BTHHpOegw3JWT+ArJr8EkTJDUV&#10;Im8ZaRQ3j8EfqZQ3CvJyLgc+yGbVJIFAr0f2yxxqXY0pnq1L4r7MbDdR4mrr0davNmbJVUrGzeNp&#10;CItQYfXSPR/hb3Ke2Q/R2MUFM0qftPUMb9eJebhI4NVBx0L4iFTmvJThvs6OGQXJAEkzLpsfpc/4&#10;n8+z0aVhp5noJOuqao4Dp1RP4fHUZOql5T/NuwQWI4Nwf9Ye6BfEYRp1f+zHiHHRbt55Sry2XYR1&#10;RjdalFeJFElOyAXLjyAW1fQG9uD7GW3WywQVYZPQPv5nmnNDgdJHKzxY2CfHREisqKaWRFQx1BLS&#10;i8dkAtdwbAxpf8f6xjEhkfxCMdJHkSM+GDUnpP4zEUsOCqqf7CKXKTvGZXCl543RrhZ2IPKj8BbW&#10;/tAj27PKWkBB7Rw/Z02iL4emnHqRlKOrz1XjNu0igUFLVY4V8Bl8axSaw4RpGGogC5Kamubf7BkG&#10;KBGncZI6cVTOywLwHRrWZKfFU2IpRGPtYVgNnsiqihHuzAWNhcE/8T7B57pjK3mehWDpt1gXyHXU&#10;GGggs0dhUsh8rINZmZhwSxHA/IA+pHvZlY/Fw6qsCLkcepS49+HdtMca2k8RUu73uBocWF/pY/8A&#10;GhoSAmi8ermMLlsdB5ure+NxMdYRMloIZgRoZYYgEJQ1EsIJN2GkW5JPHHs0tbCSYio406K7u/jg&#10;U0NSOgH2BFmdx/d7jydNDDDXVJej8JkiVaaM6DGhlvILEepSTf68ezy+ENqBBFxAz0TWDS3ZMzjB&#10;P+DowEufgocSpU00UcCamaoQ00RCC4JIsGIAPBIJ9hz6YyycK16P2uPCiGny49AXke+mqdwSY2ij&#10;q6ijgtTpU0tLAlKWI0tIhku8gDXVZBYg3vfgkQw8ukQCRwNR9eg9Jvk73BQDtHn0MeIz+JyVJTis&#10;eOcPEjMsjKdJcEsXdwSy86W0i1+D7KZLe4t5KxVHzHR5HNBNGBMa9AN258d+mO7cZV7d3JtzEZmk&#10;rGCVH3tBDVQ06jmN6cMNUdv7Mikf63sSbdzBuFpF4c/cnmD5/wCz59E1/wAubVuArEuhx5jB614/&#10;kJ/Kr7r6M3XX74+I+562KkWqrvPtHJ5GZaGTHSgzikhrAHCqGNoUUC4HPNvYysL61uE8S2cK5GVY&#10;gZ+XUebvsm52UoeInSta0Faj/V5j8/TpAdc/zLd8/HjonsbZXd+262g7A21H9piop8fV0E1fU1yv&#10;RxVTvUxskkfAB4UyIP639km62KXEn1FwtHTFAKA188Y+f2dHe17y0MX05NQwNSTw4Y9Rn+f7OrBf&#10;gD2Am4+ntrb43DncfX57NZXJZlIaRJcikNPV456n+HQ1MbOKd2Bb9vWApsv1Ue2riwmhhReIYVJH&#10;Do02O+F1NK7McEih4jrn3F8rYoNzbS62wKVE825amlo6BaKogaOCqFbrKpX1QEKPIzAWdmJsSALW&#10;JltNmiEN5nprdNzb6Z7WPtpXh0Lmzvgo2UrabszN1WQp8jma2o3HHjZfLU01HXI/gajFMpZg7cPJ&#10;Iselm5IQfU8uebYLQGzX8PRAOUL+4tkuEPx5+fR+cPiH21T4HE1MdO7Y+jjoWmqpUUTIJVcqAQAZ&#10;ACFQkHgfS3sA31z9Szyqa1qehpt9k1lHHby8QM16aO0P4vtvIzVez3M9amSp4/tBEsdPHDPEssiT&#10;KikOALsz2HB/rf2nsNNyum5GKdO37ta3INsf83Tj1529S7vqqhcpHDRzLU1VBWQq8U1KJVpiA1M0&#10;WolVZSsh+oN/drvajAtYvtHTtrunj3DJMfKn8um3IYCmixFTn8NLM9atZQTMsE4ekeFakRusEY9J&#10;UqbFSNQPP59q7eZmYQygUpivSY2iUa5iNTXPQU/KToHZHfWx6rcWRxtNPm9r4qGvo6pf28lQVJIE&#10;brqKhGOmxGm/4t+fZtsm4PbS/QS5V2xX/J01u21xX1r9UuGTiB5/b1S7vTEZbaNFsujxcKU9fTVG&#10;TnzGSp6ZXZ2nm0RxR0dCqDyMwXU12ZQpP0a3sYvGyyUb14+vQNmQ6QEPnTpYN2NX5Kjp8Nkqp/PS&#10;UFfFJRzJCKmonqY40pammnQRyRPyp01LLJIvILXC+6mBEct1Zoy1BxA4dL7rDLZLbW6qVa56yGir&#10;xX1GMrctUySSK8OMP38VTBNZljIUoQ5L8qOCPetKNjpTGPDao8+jUbC7IxFbi6GNmoJ6umRGZsc9&#10;opkmrSIa7Ry2j6Lbg8Bub+25YkpQefSuOSEIyE91ejG7azODyEhMk1OwhrJo/BKou8cza5KuMWtY&#10;knQNXAP9fZNcwSJXR16Foi1Sa9Avu3CwVzZCWOmeaoGYrExdDHJoE9MCVjjWUgafGpujGwAJ+vtb&#10;FWgD+mft6oUWjEevRVU3FnKV9x0OPoZojhcriKZmV3QrWyzFxpf6LaIqjrMCNZ5FvT7XNBGUDOeP&#10;RWkrhmQdCJHna6k2tX0NbT1PnNP/ABCmaqSkRUjlqbuZXpkHkkD/AOaJjUgD6qPaBkUtVfLpVrIi&#10;r0M3XMNC2JwGbzH+X1c2O3AYaepiaF4qhtSsKSLi7ggG9jqWzc6r+2Lh3roQ04f4el1qitEJJemh&#10;sf8AxSLJ4v7mlqp5aSnFO9Q5o5aRJItNTJHTlLuPpNI9/owFh9QvjkCFWOKdMstXIHQd5qkrVx+U&#10;23XrQQyaqaHzDUFcBVZ5xquzIYmS2gnSbXJsfZtG0b96efTUqmmk8R0V/sLE/wB4Nu7qwyVDJJSU&#10;BpjAFEEX3GoCHxxxgHWw1fqsATb6j282R0VyahU+Q61f/keIaLfc9NVRVmugyFa9TDUxeFjFHUBF&#10;kjcc2DQyAg/Tm319xhzCmm6oa8c1/wBXy6G+x4tGHqP8n+z1tq/BbfcW+fhv1VJ9ws1fT46qxEU/&#10;nK6VgjNMKVVsbSRQD+0DzY+18Qd447g8Co/l0hRgpeD0Y9CtPtmmx2dhXMRzhqPEObmvkiXEUaoZ&#10;ZYZxGgQTVJYGJVNwAfp7OYZRIlV6QvEur9QdNeAyj4Cu3NR5CcwRTwx1lHS0ywTTNQzm1HRxVE99&#10;Bd7NUJ5FYrYoLXscwoHRSnHrUZRS2ro2fQ26bPGa+seomrZyFjMvnpKeSnhPljoG0C4jTkDT+SdR&#10;Iv7K99tC8IYDgOtbfPS7PnXowPZlPVz4+SrgqaU0/wDDZBWHxqjrC6lHvoB4B5Vbcn6cX9h7ZGRJ&#10;gjjNcdG26ozRa14U6qI7ENZXZA4yZIYsjTzy1kZCD7sUkpaY+SC3jcNEvjYgcXU+5atVTwwV6j8g&#10;FzXoJs1j63B7TqlklpKfJ5GMlKcHwUNTjpJrrFLMoKiVhZE/oLhwfanDGnSjTpALdE93PmpZMfTY&#10;qGpeXM5GsyNo6mM+OtoTKJZauBypURQRAxwlAELkED6e0d0BTQDUk46dVjT5f6qfz6DXcdDQ7kz2&#10;MkVcrQUVP9vSQQhBka2HFwQs01fUUdvCHaRQbTyArwxIUEeyuRBrBGKfmafPy/zdPRPVD/qz0tqz&#10;F0+In2/43qK2jFPTnEZM/byVFMaxWlpsbkMpRaA6hBJI+km40KHH1LbDTQitPLh9tK9eVag14f6v&#10;Ly6Ru6t4SpjKekiz8U9JPJNSTBaZKOKimRSGoJas3mlZHvplLeMk+pvyU0sgT4WrX18sdbiTW4BU&#10;8Oq7t9ZZhmkheurhL95HBPLXwQ0tdQ1ENSDBJFLCAPArlVkhf6n1BiCfZFNIwc1OajJwRnjjyB8j&#10;9vR+sdIwAPLgOBx/h+f5dWC9B9lJLQT4+rrAJqV1lnrfuEMlHFAp8SCAjiCpKyldJJLAD6X9i7ar&#10;xJITFJxHHP7PyOadBe+tXiuNSjsPAU/1ZHDo0G3ex6PM7daU68vQiOLz4ukSEVj1FXUmOmFfFpDR&#10;ySKCYrr9V/N/b0zRMdaHj5ef5jqgk0oVI6DDN7qo9vSV1PItRFA8eQepaRoXCrCdb46NyCqSE2iZ&#10;E1MLqWB5X2nlCBtRwOmFDluzNeiUdk7nrcTUVFXgpFw1RkKcVGReJMt4EXJRmF9vU9KgZZNMZDMt&#10;QAL6WHjvq9kV1K8clYu0nj8XnxX/AAHPQgtiTH3ZINPLy8/+Kz/PoBNw/I7cGz2x2Pym1MLlq3H0&#10;Qjjkpa2uxUmOLXjp550xUlkmEI/SraiCGeRgbe0kl9JEQkigsOFDSlfXSBmnlX8+lMcNxLmB6Anz&#10;Fa/LP+Efs6HToH5kY6ioq7BTUkMOTWslnodvSItdFlLt6q5ak/awJKji0R8hOkWZSQD73Fd28yFJ&#10;BRq4FK19T5Lx/wBROelsMMkZpMRSmTSlM/Kv+r9nVuvTvz83HhcX/DsTTZRp8XTxxmY5XG5CeeUj&#10;VJjqOl0x00DpceJpZTKbg6Co1ey672qO7DVbGMGhNfy/z9LbORM6HC04DOR69D7sr5m7t3HuHcVH&#10;lZMvPRPQoYsRmKylWugMi/5RLPloVC3VmJULYf2bG9/aJNiFuwKiukdWuLtwaM2sH51p0cHYHyW2&#10;N09s6uyU0MkWRqVmMRjC1GMrq6oltDauf1lpbsySgekXA+ntjc7G43CiEYHl0nsd0t7FiIV7m6By&#10;b5+ZGpy2UrBWy0VJEZPtaego565FjVdIM4iGupQScftyg2/3WRyaLyqNA7f8/Sz987iW1R4rw6l9&#10;f/NBMzWJmd77n2ylbBSTS0bJUGnppx5SJKWWllTzRy+kXQc3/sgHUfS8vyxp4cS0B/Lqw3C6Lh51&#10;yOHDpS7s/mJY6shqKzH7kxUUpmTHUVLHTSTUjzrGRPSLcsUkk4s0k4ZfqUUe0sXKxQUYUHnU4r0p&#10;uNxv5xVcY6rp71+S2S3DQfxbcG4cVQ0NRKkcUeXyUBx01d92r00cL301C+MkOsFPJ9C1xYEmo2/b&#10;7EAXIBr5AA9EcjkOTcktxrTohHbnz22FgaXN7fn3QuUaaoEWQotvOKiprno41ZC9ZVK1QFDeiD0q&#10;EXlbgEe1j3+020VYBqb7OrWq2zzhY0bGRqHVWvfPzo7B7UohtrZjVG0tqx06wVVKkyVFZkCJSTHW&#10;VEqkv9P21QKPq/6jf2R3u+X16NB7UHkPP7fXoVS2kUiLU5FK4wOiUVGbztZMiZLMZStqGLi09VNV&#10;IyTH9J8xa/pBXji/549khUMe81PT4EaCkeP8vXmpXrKCGpKxxQxs8SpKCHYB/wBUpW5GkkcgHg+3&#10;PC1KGIxw6oT5Dj1HraSBadU0TrqER0QrGsE6q5ETaTbxqQbFj9TYkXv7t4YC0/4rpO5Az59RMe7w&#10;yLUpHKzJNIkZT0iKo8RWmZTGFsCBzoJBtf6+2ygJ4Z/1U6dFRny6OH8ceyN4R7vwVPJmKmtpaaWn&#10;U0809M0Ro2b7fwBJlaNAkj61ugZ+dJBPt6xaWK7WjEqfXyFc9Jp4IpIyKZJ6v968+DYy/fW2stub&#10;A1dbFXYKLKSjAVL02OqpYcYlXUzzJJrfw2dIKpHCauSObkiS8tbZJjIwqfQcD6k1r6jh1vbbesvh&#10;uNQHRcfmxv2rh+R23ej5aDH0G39rZHHzPKtSHSSmZVNKrAN4w0SKro4ADKU4FuSm4jRpVjGAc/7H&#10;S2RiZWpihpToz1PvuLP7Yo5462TDvRUFXPBPUPCXmqFC0cbJSAWdGb1xSEEevj6+3yqFKjHH/N0d&#10;2pUR6eiN9p5PHtNnoTSxUsdXjaeCgSJZaCXJBarWIY0PDRyswhcsQwN9I9N/bMarqZSKVA/PPTTE&#10;DoJuud2LR5mfFltFfUpDjqqf7JK14qWVNX2s9XT+qQxQ8l5l4ZSFb8lXEwV6Lx4f7FR/l6WWkqpj&#10;/V9vVWfzLpKWHu/d1TT08SQ1j46t9CtEI4ZsbG0NPr41WjtYgWNz9SL+4W5nULvM1PM9Tdy2aWKD&#10;yoD6evRXlmQAFNOqNg2gDT9V0Eq9hpA/1+T/AIeyACpp0OYnAQMvFc0+3HHy+Xzz1nVz60KxlCB4&#10;wxJ1kcmQHixt/sB/h7sGqejO2lkCtERUNwBrmnnX1B/LrlGyIdegRoF0hY3uzEcsRGeLn8/0926E&#10;NhJCncw0ilAA1SSOOPM/5OnekkLMDFGXOssTp9XjA5UgcED8+2WWvQt2+ZnYGBCTqJPEmnoQOI/y&#10;46V1KySNTqWZ00qUVXMSWJLM+kfnVe1/6W/PtA4oepIsJY5DEjsWWgIAOkUyS1Bn4uFfSnTmx1oN&#10;DJBUo0eqRAQFlMnoPk0sVLjg2Iv9be22GpSCK/Lo2u4Yb+0a2kCq5or4qtSxAqaEgsMEKQSc46Hj&#10;rbfRirIsfWTQsFVhDSVkkjo0sPokrKby+QSyxBvT5ENgCLXNvZFfWegakyDwI4fYesfOaOWrjadw&#10;YIhMTE6TkjBocniwJIyBwrTPRssTuClrKLFstVDT1NW8cixzUzyI1BDU+KKWielV5qYzKWQBLEgn&#10;Totf2SSRFGPD509f9XDoMrp0L5V9QeANK4qRivD5/aVrioEFYIaQU1G1U0rB8iHOKWppJ3qS2Mqo&#10;GaYkxhmUyMH1W5KkAJmyuf8AZ/wAdXVKtpwKjz4ca4oK1p60PQiQtH9vpqKXHxUEyE+GoqzDIxE9&#10;5SJlUzqA+pmikVLDT/XlKQOK1NPXy6vj5AHh6n8+NPl1jtFBFWHTIstFLU0ADwy1xvJKKiCpkjTl&#10;qbyF1J+osPewK4PnnrRCqCB5Y9fn+zrnJSap66Bnj8M9XG08VHDHPPRS1dEJGxQnqL3pWmOqCVB6&#10;SBx+TZaaR65/w8ft60y5Ppj559Psrw9Ok/XUGMEJp6hGillhemjhaeVKilgppF8wq3ctc63RtbEg&#10;34YBeFUbN8Xp0wyJwP2AenrX8/PppKU6S1GLmjkpPNTzxPkWSVZDIg8EJj+71S6FkBUopAfV5Pot&#10;/aitcjPVO2pWlPn/AKv9Xn0o9kbmr9pZanR6ZyaWvxwklhkjhm8c0Iiggikow0rkB5raW9LqupXF&#10;vbVxCkyZ40PT9vceA+kiuR/P/iz+zo8WG3NHWU4yGNydXjp6eaOJZapoaSPVRVBqtMsYiY+n9M0s&#10;yMZOH0ASA+w7Imk6W6N8EFwaV/4vy/y9H368zcO89vY2uaWIDKSzTSpSu9XLJFQOIfvis+k+tQVd&#10;PpckqtuPZcyBGIHT2GXUM9KvJwx1h++l+xgEqSUcvgpKhK5KWnYQRRosoKtfTGzFALAg293CCleP&#10;VAaHoGczj4RnYKaapibyLNVNDUQvaH7GIJNUS1EQCpy0bxCQggs4IvYe6MD5Y6NYmJUEdB32JjTl&#10;6OtqmUzVjimV4o6mSmpZqaKy01RjZ5FTxtE7qptzewuVv7dtu058ungdQp/sdFQ+3+zqZIK8zVtS&#10;JmwslBRRIXqRFM1RVGZ5OIUiNg0kNwhsTww9mQzkfb+35dVAXh+XDP7eA/Lgehj2pKtLMsJSOyRh&#10;qaWnk+1p8mklMQqamYCTXGpjMbxiPVZ3jP09tqaNU9PAEilP2f5f8359DXQ7gyFdHjGWGkginX+H&#10;R1tXPJQ1mNmFL5UxcmHiWKaaWNVISLQsbmzAf1UgqSek/hDFf9Xy/wBVB0pIMoz4yh+5ppZqjK0h&#10;H3JgQyQVpIKiShCx2nA5eUqps10J/CpKUx1UIAajrPk6KCSmrJKijqYo46lq+BYJYqmebGzQqHNR&#10;NyBT3CGIAkobEcn2/H59bSTv0nHQW1mDrIqyqqaaolaKmo/4dUuiNJTQU8K/eRvFHHaTyoGVC5az&#10;X1Ee1q+R6XiRGHd9nThDu3HVKxYLOYnHQ/wiVJpcjUPPBPN542EFdjYHUhkRS6VHlBUvIFPCj2rj&#10;IUmnVECo5p/P/J/l6S+b2FtjcsdFkqSoRq2Zaqnw1ZSUUUtE1BAolqU8dIisiOriOSNF1X9K6fqF&#10;iuCKeXSuO8eJvSnn8v8AZ4dFP3d8bMjTUecOIxFQ2IfIPTCqhekbRWIxmY0tQjwx6pC5MkburKPQ&#10;2sLdamFnYHy6c8W3dTGARUnh/kyONaHPCtajoIqrrvdeFyiPSwtLSLT0sSS5aumesoIQpjnhYIYi&#10;b21R+KVkZeVZ/oHkhK8OPV9Kq9UaqigGo5X18x/hpTrhMuXFJFTFMvJBD92tKiUklFBVQBuKhKNU&#10;WVgrXcSpCQQBy3J930yA9PKYio0VIzSmK/OnH86dNsWIFFTK5oYp5ZI6mn89a89LCPObJi6nwljM&#10;JpbSRFhceq5tx7vpNc9KokVUyAa+poB8ifPPDz6zQbW9FTPWU7NJT0sNC1RDUskVFHL6HP3qDS1m&#10;Z455CLgqOPdwpOB1ZtAFHyQKceAOOI/Ya9LfbOzKnLT1kWPoI1rFpaBZMjjZpoRBAi6oJYEJBeRo&#10;QjJ6dJtze5Ht1YNWekdzcrDXSBqoMg+Q4UHninSky/XE9Pj4q6mockyrWw0NS4hNY9c+QQtU1TwR&#10;3fVGLIGEAWNWsBcX9uC3HSA35rVq04fbX/KOHCmfz6S0myTkjQUvFJLJWVNVj2gWWogqaiiiZyEl&#10;qB4rhXMJgRmZgFZhGb+7+CtOqm9Utn1qPOpH8uGPPFOs1N1dRQRyQy5OauirqGgr56aqoXiNH5H8&#10;EOPp5ImiVC0kih2a9ueSBq9+8BKdIJboupoahqYpw9AKf6vz6UCdfUNHUCNZEoqmGKGjSasKhWh8&#10;i+iSeONWi1vdAE8hkUC769J968BK9IZriSnxUoKV/wBVOP8As8eptNtuhxtQKmWFUSiFXV19ZDIJ&#10;JaqeT9qLF0qEsywF28qGYMzM3qYEW960Rgep6L2LatTeXz/l9n8+o1VkcZiKepyM0YpvNHQ1Na80&#10;UtS8EsbskdHM9IpRDoWRAsYFuOfp7QTOq8Ok8jqgJHDoNKrJy5WWVqgVU1LVVcWTgWnqfJJVTSMZ&#10;aGUaSWdFdSIlFuWAb6ey4sGJ6KpMmvkTX/V+fSr25gZ8vWUmJhFNXVlbUtTVzNSVFQtTU2FQamX7&#10;NWkkEUbCMoNDWsLgke9hiK9IpgxU6cnz+Z/2Otpb+Ut8ftr9ZY2tzGQpaKfemRiSgmysSoKiGgpP&#10;348dEbB44mDCazrqe4LEkLYw2ka7lpH4Ux1GPM8neqS+XV/9VhabIYoQqi6DFpIAS7Blsf1HkX/q&#10;PYrjlaOTX+zoEXkEdxGVpxHVe3c3U82AmqsjS06vjHqXqmSNSjU0h5UxCJQoUt+pf9T9LAG8l7Fv&#10;STqInPcMdRZu21ybc+rghNf59FUiytZt+viemnmgMrh3llf9kPVLeZ0hjBWNQPUCebgG9z7F01rD&#10;dxdwB6SQyGMh1PRx+rO2PPDTU086zBUjL1BNkdVtE2h2AJv+onTyb+493nZ/DYsgoOhdtu560Ct0&#10;cTDZiCtgjkRkZWCHg3JLGw/H+B/331B0kZjND0KoWRgG8+nqrpY6iJgApY8f1uP8SBxf/X9tUp05&#10;IgcfPpN4+qmxVX4pQfEx0qSQEJc8C31uR9B72wU8Ok8UnhtQ8OlBnMVT5mglieNJoaqF45FYAqyS&#10;IVaJgwI5Bt9PekcowI8unL20ivbdonFQwp+XWn3/ADLvjXP8fO833DtzEVEezuzqupyNLHRTUkEU&#10;eXiRp8tSUflV3WSRRrCi7ekvawLe5c5U3MXFv4RbuHl9nUPWrybFvD7Pc4jNWQn0PkPsPVdMGQx8&#10;8VPTpUColWSeOkhepkhmhqZ4SMdjlq5QFWRZLGJFJcMSHAAv7GbKKV/1fZ/qz0LVNenGSbIRVQWP&#10;Hy15jWpoZ0V4nqcXWzIlJXVNNMoUGH/NhJFGkeo/W/to/wCr7f8AVw6c6eMfFXUISopszFLFQ1sc&#10;FUPGaWJJ5IXRl+3IOuEgETkWY2I/r79p049OtYp1NjrVyTGpr2xdFT/ZMuKeCjiq1qkZWjr6ypqX&#10;MawOI9QWn8mtEtx9T7sM8eHl/q/ydaJFOk8pDzSUs9JT15ctR+aczCKepCeWPIAIAY4pCrSM0cis&#10;rlixf3sj5cf9VemiwJ6GjBRPUY2CorJBXw01NDDVGWejgpgiDXCkscYuEqnaKSOUM5JLM5Ggj3Q/&#10;t62aeXQhYmP7ijjjb7+P7e80TQojZLG0LhozPj57gTLJK0mqSSWxjCkL+n3ZOB6169Az2BRSiB4U&#10;8g+3pmYUo8EK1aU1W3izgqiiEwwzamq9Sqq6nKg6QSpQ1GBX/Vx6SzLgj16rC3/EkGWrqcTTQwyy&#10;1FRUZWmmJEi5OqBokmc8yai7mZl/QCrG1yfbTKNRReHqPngVPnxz6cfLpDQ1B9Mfsz06bWofucis&#10;skRELSVETVOJhEcnioqUNTRny3MUHr0lwPWAGvz7aK5+XDHy/wAn+HpVGKLT88/6uPQu+cU1ZSpk&#10;JIIVraCkR4p1mqUrPIjQZSjpscgcF3sPWqaQLNZWAPvWmh7gBjzzX1p0qVwaDz69jvGlf93FPK32&#10;zPTCGnemeGSip0AliSII5jURggqikNa+q5X26ApyK+nHy/n0lfoQ8HPFDRU8cFM1K4NSZJZDEMaj&#10;zSmKkhgpiZHkZArllkqEkutyvqHt9CukaR6/ZxxT/UD8uqkDUenwVVYqLLK/2mPC1UshxslLV00O&#10;VqJBQpIKOnUx6yq6oFsHiW73cE+7qxHHh5/b6/5eqSKCO3oMs3lYaijqq2PwJLT1tKI6GaX7eF8f&#10;SRLTJUz5EKjPLVK3kACMp06T9PbiOG7j/hpgY4+ZPRZOTXSOkJT1d8tS1hqopqWfIvMi1UaRrRUh&#10;j+4arlcKWm1kK3h03IJsBb3uShIb1PpwHr/l/PqkS0wft6MTsKulQ01NXTUqSRy0WnyQETUU00pm&#10;grIZpNNvJHYBPpZbfX2XTgk/s/4v9nR7bxkx56M9RZWTFU4a8EWhlkraqonipqaGkeJ5aWKjMoZg&#10;ytddfpZgbDUTxRYjxPV2h1Chz0az4098PhM5Q0tbWxFqxabwR08M0laZRLqMcEMRKLzYlWI0hzq0&#10;jVZmWDxR4ZHHosv/ABYCsgFB1clsrs6j3FjHp0FQnm8saJUyQLAI0sumCoJJdS7ao3UaWIJV+B7I&#10;rja/CcPSnT1tuKyIVc56r5+cuzsdu3YOdoFhkaSmeuKURfRHK0lNaKaWTTqSNwWglb+y0hP+sMNn&#10;JaIxH8S/4eghvihrhXXGk161WC8mCzeTo6ml+xqsXJWRDGzHXHSPSVDU5MEF3XzOx8KOVs+kBHUX&#10;PtKVoSKUpX8vL559D+zo8gZZI1kXIYVr69GP65nh8+EyzB656GaOWuooLVE1KiEvOyUoLK3hMfmh&#10;0MQJNQJtb27bACQORkcf85x+Yz69K0qajq2zqnK0IbE/cS/fUVdNQtQiWaOeTLVVcqxDJVbH0B2Y&#10;IsUdv23AvZbn2KrZ/EQkDh5+vQdZtV2/y6MHuvZkeSSGeWT7qSnqGhqlRPK008DaqQyM9mXySWhK&#10;L6Ryt7A+3ldWOk9WkXTk9U4/IXqnNYPcmdrMZFM2OVJZoZaishaVsTUJHUvSxTVS/wCSPHO7lldy&#10;TEVADMfZBuu3yEmWEVH7cf8AF/5urWkikhW9f5/P8uip4Tsvc208tSUsy1GLrl1S+OqSYCOB5DJV&#10;ySfdIXeJEMYip4w8o5ZLLx7D0cssbBZKhhn/AD/l6U88jHR5JHCqiRPOn+HHDqxjrX5IVmSxeIx0&#10;W6MjM88Sz02FMdfPn9CyCUU8csHMsdTy7rJIrIFZhHaxA5sLi3eJRjUfLzH/ABf7eiWcBnbSDx41&#10;x1YN1H8iJIJYYZWyE8kJ8c8NasUcRVdAeCI0KsgCB1iTyIGMh9Ztc+2Nzso5U1cM+nSWK7aE0r0b&#10;+srcdu3EU+XeSSUlSYaaGCOSH7iX9oxTwDUruiEQn1WB5Xk8B5IVzblag46E1rLHdx6h+z06pQ/m&#10;G/Euk3ztnJ722niUn3jio67JCpiV1kqUpikVYBThbhIdUmhGuHb6/W/uIueOVHRjfWq0Hn+3occv&#10;bhLt7iB8ofP0610KzEfw7KVWPmE9PXUDVUcsdQKZJ5KinJj1yxqpHkd/HHZR6VuePcPMKGh6lS3l&#10;WUB0PHqFNjzIv+Vw6lhXzyzNKYpHn4aKpkmX9xY3clVCghv0g3t71UVp0pIBFD1AkpiKhaiqlqBR&#10;TaoquChp10IKd+YEZiGKgku5uTcXueT738uvaVpSmOvQ0jmVIY8fTM2k09RIfUlOrMJIhD9w1g2j&#10;k6tTF9Sk/j3rh1oKo4DoxXR+Ad83SOtLprad66KmkjjilpnkLANIzSKfJqiaSnU2A8jIPqh9k24u&#10;D2qelcEWvuHEdXL9J7Sp6SlaI61yLyR1MFJWM0kkEs1RHUCCCthX9Pg8VOoOosyNf68kZkatPLoT&#10;2ESrHXzHVlWwcQIGpIJ0jWkWtZE8NDBIaZZULwmNVHDR2MbMQDduRx7eitwwq3Do0EhK0PRqNsY+&#10;kmWAxQUyQU5cGAM8cVJJGPK9SAQodWL2j5HOk2twFiRLwHSdyPhHQ1YeJDHAyos6eNj5YEiWVSsd&#10;wzp+TILLyvpJv7UpHjHSCWlaV6UApoFSOp/aTTDGZHijiQAsP1yizEkcBo/pf6/T294IGT0l8QVp&#10;1ylxyBne62SFVbVIWiS5CEiGJSuoWLLpQL9Obm/t0wr5dU8U9RJKKIajJT+bxt9uEYiKZY6ltSPL&#10;a7l9SggC5Bvbjj3oxA8R1cSBsHHXcdE7XSNSLUUqRGMrGtTpFnBRtJLgWANgTfge/LDnA680igY4&#10;9SIoKjyxGKXxIPHBrAiknqldRzdxZB6RyDwDY/X3cRkmnTbyIRq4HqYtMVmKvEkmlwJFhIEQd2D0&#10;8CuOPGWsCRzx/T254R1E9NFgR05wUs80t30mSWKSd3XUkJkDcrHDb+yAQWINgfxx7usAPl0w0ir8&#10;+stRQhYhpYIFhRZImZBEAWJiiAYWdjYBWuCos3uzWw8utLKDx6RGUx7Ok3gbRJPGZkvFHaYShtLN&#10;dbHxrrN0W5YjUfwLm3JHTiyDj0Cm6sNA7zR+OKWSKnhL+OVlpyrkPAlbVMFAjkspK3BAJWwv7Za1&#10;BHSlJyFp0XLduPp1irrlFmmp5a6MRu0NTH5JBK0MkahU0KxHiJv6SzPa9vdfpdK46UJLrBPRCu4K&#10;FQKqWNGEcsNC6wSRzLIyUTCaqrhGg0iSM+FJYwDrW5tdPaF00mnSa4wp+zqrztmil++r5KmVKKpk&#10;qSwWgaKSGGlWYOsctaFP7jCyxEgtqLj+zxZBpAP+rh0U5rjpA0/mmWmpJKuJY6cQ1DSRUaVLvLra&#10;WKKqeS+gkBhIoHpUMLEgn3U6a8KV6d6zPST0tFLNVVdNjYJalcpTeFmqaSOeNnjpoKmasBJlALRx&#10;j/NuttQLaQNUU4Xjw/2f9jqxQgV6lukdT5zPBXJBK0VPJRtSrI8tSYtc9U0kJQsokH7UaSagzIRY&#10;AD3XIPp1UccivWCpMdQkkzR0y49zRO1FKsUDQq2mmPgrZQrqEmIIV7kuGAYH3tTThx63RSCf5dQq&#10;oNDoodJqoIXFXDGNY8cKzD75amWQao/Ez6o7ljc6iSGIFlGo19ePVc+XXLASTnJUjy1JirGkaspI&#10;4GLV1O0zEqPt+I5zpXxG506LkfTnUirSq9ez0enqXcMSU+OhqIZaVHhqJajRUHjGmUSQxI5bREmm&#10;XXUta5WKyjm3tHoUMD06J6Ejqxjq2qRooYqyrORWko4IJKiR3ZfAKjTTROgAPmCGXxuRc6VJGg+z&#10;COHWtQOjKFwV7sdHI2lVSiOl+6o49UNWsBdpkNSBoYjIOYRqEksREZBPpNgGDHg0gQlaEdI5yA/q&#10;OhvxWRpZI1VHiqpXYs0sUhDJqJSFvIoIQOfSEYMzXQcCx9nMELNQAdMSSxqvHpawPTimVxJIF0qi&#10;yTOaeSM6tBgkgsLji4CkkEWJHNzRbSRgKr0WvcoDx66kkjCIIlVoUDq5gjV5fJTiyQEDkn1cAqb3&#10;+vHtxbaQ+XVPHjrk06jv4keSOUGNlank8d0skMp8EmgjkHVwyHkcH6D3b6WT06aa4AHEfl01yTUi&#10;SvplRUgeJ2ZVEk3i8paRWdvrJezc/wDBR739LIPLrXjofP8AaevRS00f7mmZiQbyyIyRQxTSuXao&#10;ikW50qwuL/hRew96Ns9aU6aeRKVqOnKGaATSGMKskEUUOmRRGLO3jiHiRdVuQ3ItfkEgj21LbOFy&#10;OkssiNgEHpSUlZHqWISVAn8hM8QZJNYjszBSQPQpY3C+q9/ZPcWLsKkdIHmQYPT7HWRKY9EjNPGj&#10;ogk1RSTU7HT5XiYC97nRb83Xg8ewre7ey5Ax0yZwOHU+J42lZVeKJSushn0kxhDYAuACNVyL82Ps&#10;K31vpXI6YZxxPUyKdUDkNE8YILKqEpELfuIWN2u3pa5sRa1gB7j3erVmyo6qkiDieu2miukxIETc&#10;xqq3Ny3q0t9frZfV+Pcf3cJDZ/Z0sR0Py6hTxKFCrGAt3UM68k3uvq03dnvYBQSPrf2VS21QKDp0&#10;yUyOHTLVelULhEJEas8KmMBTdkIXTewNyXPNj+faCSLRQEDqjHtqOk7OUlkVvGIQoiiTTJc6In0y&#10;Jp+kvNySSD/h7T6VdhQefXgSMN59NVbSxKsiqoX1yv441W8YQajIptezXN0/TfTb1A+1Qswa48+l&#10;lvx6Z5KeONprrz5VjeJY31GokjEiKpsAjPfTY3HHB96FrpPSzp5gWSMB0m1FvHeV3FihuzFQgFtI&#10;ujljyAPbi2Qk4nr3T5T1ETQxBWhVogsgf0vTyq0pEkUatyRfjSOPr9b39nW27WpelK06amNB07wu&#10;I44wy/ttZWRAjBVU+l9P0JU3Uf4k34HseWe3FUAA6RFgD1FyNZToDMhjBLsglIMUselhEoBA+v4t&#10;qI/2Bt7Elht/iNSnSSeQfs6QmSzX7lXLCoUrGpt5CtRIiuwemNJYka/UjWUAi1r2v7GFntWlgCOk&#10;DOjnu6DDJ7kmSP7l5Q87QGamsixU8cbMFipJLcowS5kidxqIF1t7Glps400AwOqFRTUpx0E+5Nw/&#10;e0tbRUU61lH9jLIqpMiJOCjaJHBFlUnyKqhiOQPqT7Oo9niQVI6UwS0I6KhPuGOaaCFZpKiqRwkk&#10;yVTpJTNTxmaZayGc2WN3/S9iugi449kd9bRxzEcOhzt1ZIR1LweUetdkIjqakUtQwvIDTw3msqKq&#10;CxBW5E1+bcWB9lrKg+zo4jXIA6W9NVs6lVRbSwU1M00iFzTUzTaiVFjd35kW5tYcWAv7TNSuOlqx&#10;LSp6ETDUv3/glAVTVR6FedGlWSOkqBACgk9Ci4FzyCdVjYe9RJV6ep6TTUWtPLoVKalhUVI0yGGp&#10;nD1TmOVXp5xTiNqmAIrC6qi+MAEBifqOQKrKgoB8uiKY1U9T408KDzUscNRQwBZNATzzgjSh/b1R&#10;qFUmRY9RDE2A9iCIEgAf6sdFzipI6daWOJqmkiZqedfFrSUqFpqpb3EkxlGqMAgFSnqvdBdfoqjB&#10;BFfXosnOG+zoads1CzeNJNMsjQ05E4iVZJZHQytFFYaLoo0MAbDg+yTd7bxVIHr0QFqmoPTf2vXC&#10;Dbc3iZpZA0WhImMLanfVNPHI/wBdA0lkAswBUfX2U2O0kyAsPPp0y+HEzn061bvnJv5G3MsEVTkV&#10;qxk5MvXmlj/yaTGLAyU6VKSj/PyU6xlr3sRP/tN5HtIEiKrToI3Eq3T1/L8+qiMy0SNUVFRE06U2&#10;TcxVkbApJVSXq0hp6eKzRQ1RkFQoN7JwLW9mJC+XCvSyEMQKenD7P83Sdr66KqgmoDVUyJUyiOpk&#10;SliEFPUK6yURhkgVfH4tEpk5b03K6m4FHoe3yP7Py6VppA1dB/lZKiGVTEf4fTjyLDIAJInaYmGp&#10;kkq6cMxW4Z09K2U/T2lYAGnTyUPz/wBX2f5T0l859tUS06RU/llam8MYpGB8yD94TAVChQgOpUe4&#10;Zltx7rjz6cjFAT0nKsLKsppxphmCwKpmWUVRpIbkxw8HhmuGN7AqBYAe/EE4HDp8fw+nUMoaeKKC&#10;iPkSENUSU0gAkiMSM8qzPEPVou1yf1D/AAAtQrQV6uwWpr1hnBqIYWlWmp46FJXV/wBcsQq4tUep&#10;DfyLwWZr2UG3FvfjkA9XjAOfPpjndYia0RsAJIYWemQKk6RKFWSIc8KbKWt6hc/4Btsdw49PDJp1&#10;jkjV2UxRRxLUB2YeNnljYKGlapjb1BALkMpP5/1hoJpYEdOVA/LqDVkCoVYx5ESkYNOEW8nps04h&#10;0/rX0qoPqJF7XJ9+Ze/7f83VuokyNBBIvjkZhTwurKqCM09/I3k0gC4I9N9LW4PI9tVoCp60STx6&#10;iuwV2kVwIkhWVlSMK7tKQroVYWJKkA2H0PH9feuvClc9T5AReoenVaKN3jhaAj7wq0frRgbekaSo&#10;sPfiPNvh8ur0U4WtemmUoY4ZaZpI4nbxs7JdHjY6kjVjyCCTf/Ye6E0Wq9b8PyJz13TTMhJ/S7qd&#10;FUFIRYw2pSGf9J4+v4v/AI+/KW8/PrTRlRXp1hU6odcU+mVvHpkKyIZCPL41EYACMGuB9OTf68uq&#10;KmnTfTOTGK5olV/CJ5FSSWNY2BUanfSFYEtfSoFwCfqb+2+0N8+t91Pl1wiiHikjRmuZEaYOEJA1&#10;Wp5ESxZSCD+Pz+PdFFQR1dPjHUAxNF9ywOkBTqe4RdWrU7SRsC7Mt73Jt/sPdOlDDUKdNSvBCjoy&#10;BWskupg3mKzMRokUDg35IHABt+ffuPWiKkH06caOY1fJiLoP2pSwECsoIU6Iv0ux4F7AW+nuwUnh&#10;03IEA+fTkIwyhYQqhGUtG5UaQz6JEZUA5K8WP9D73oPVUbSCfs640bmLXAiRMIXeFVkUBlW+kR6O&#10;Lkj6i3P1sb+6dbYah4nXTaXaRPNJZG0kkCMapAS6gkcAcLwBYj6c+/dezqWnp1GaKCaCQqx0n9xC&#10;4PmL6rAJGfTYCyXYj+tvehp/D04NVc06m05aZmmhVtbxrG0skqKsQtzaUgDXxdiDbi3uwrXHW2Go&#10;U6VWCFLUVaK9U0KGNoDPFAJZYdCmSeoUG4tbhm/oSV9qotP+bpM+pcHpZVCwLDCXjLREDWyypesk&#10;cFaiaOVLcRgqVib/AFRt7f6a1N0iWgjMywaql5NDiIXTVLAXbzyyW/tAi6KP8fadqajTp6M92PPp&#10;M5KSKScyTX/cZgDqIM929dRNGL/uPxweAot7Yfj0p6T9VIkZa0cMZeFYNSHxqxlexKahYBR9Sf6C&#10;xJ49p5fLrxz01SKVjhDKUkScgaH8TPyFaZF0lrOObEg8kW90T4h1oddwhkmLFVanBZnEahViMnpA&#10;kU+ogcAfS5Pt566cdb6c4lpo6cSFS8jy2DuV8hcNpW6qB6eCGH9Ta/tmjnGetZ6dkijl1LIV0up1&#10;WOqKQmOwKsRwLW/N7Aj8+3lUKPn1vrxCgwmFdRgXxKDHpkSQqXUF2A+n9gn6Ef7AW68aefXDlz49&#10;XmndwWkYqSz6LyqsZ4/wA/rz70a0x1s/LqRTAASyKdTx6itRc8gDQkbO4DEG7ekAAH3vrRNOuooo&#10;EuHRo7J904W6vAiMUPnvbyAWu5Xkcnn37rTVpQcT0qqDQVBkNPFJMulW8TNFLCCR6hYWf8gmx9R+&#10;v092XTXPSVlIweu3eF2BVpZfwkh+tUkalFESsoZUP6UJt+Px7udHWhjqRQUzyU8kjSgxRyxxrBMV&#10;Vw59aukijV5F5IBuNJPv0fDrTCop1ZX/AC6uv8vvL5D7dyIrI8LgNmR0+4d27iAikkpsQzIjinkC&#10;iNaiTyNCHZdMaa5XuIyPaTcXkXSicekzRzSyJHa/FUEfl1cd/MEzGD6s6NzGR2Nm67O0e92XExpX&#10;ytJQUtPJPeatSmIPkp4oYhHCzM2ttEZNobe0t5NIyKkg/wBXHoR39zdS6ILhQAQP5YH+XrVNq5oa&#10;rJy1KAJBNVVLRqx8kaMJGEYQsrE3AIBYW/w5HsrdhSnRzEnhoqjyx/qx/q/wvOPFSJ5LkIHfxusS&#10;xVDsyxmNTFqsTq/SxQekEXNiB7ZfTp6Vpx6WT0UkdJTUp0yJ5IZDEqF5XWQ/szzrUgF44g9gkZYa&#10;iLG9h7TVHSwJQBSKj0/1ft6V2Biakmpl+8j+6aRqeJZ6iNitHEfPU00xdPV60WNy4sVuovyPbE2V&#10;Pn0shXTk8eH2dGN2AxlpY63ESRjytIgqKuQUVHQVWgVMn3yAaWZrKhVR6ii3Fjb2Q3gWtJP2dCCz&#10;AbKAfKuKH1+fp+XRqNoNjytDTY5K8lmqMnkMjqtUyRKiiTLBzZpv39CtAoALK1iPYduRxJ+z/Y/Z&#10;0JLYIaBAfX0/P558vt6HfE5Q19NWpIaqqekGuHySxPDUxyUggo5qzHLYRKY/S5kUIgs4YEkkmkj0&#10;04Z/1Ur506PIidGammeGPtI8q9C5gaqGJTE0IpKStpaMTY+mUpTU7VKrlZJkpZCwdWKvHUXNkUR6&#10;UJJHtMw861of24/1U6Woo88Y4ennw/P/AAdChiaikkpSVkxtbTQRwy0dDIJzWVDMAkayrfWGjhSR&#10;njgIjDAhls1vbDCh+3/V5dOHT/q/1f4OnSA45ZEjqKj7ulxdV91TyuyNB/CoQ8EczzonmaZZ5QGZ&#10;V8ehU0kc30VJ4f6j1YYz/qp1jqWp6OLHUmWad4kkrPFUyxU09PNTohao0zuvkbVI4TXLpDrH6GFg&#10;fddNSSvW6VALf6v9XD8usXloDVDyzJE9JMZKzFeCpp2oaoyB8UaRmv5fI13aUg3J+thf3YA8R5+f&#10;r6/z63QcT5eXp6dSp5HRWepq/ta6vrxWQwGq8dRBVSX8xqZB9Yyyami/sssn9n3aoPw8PPrdKUqO&#10;k5WyxosKSUOusGSeop4zWT0klNHTx/ax0cNTJeOZDCyvKCLGMaksVB9uLw68aHDCmcdQsrSQomPi&#10;xFE1WK/HrT09JjnjyCQulSayop2ylawEUcWgQxKpChPRbkn3dacDinWiBTGa/wCrj0GlfhfGEasp&#10;aPH1kkhijDfcxYrLQVxNJI1HHjLPGtOrmGdXjYSCNW8mldXtXHJigNR/Mf8AF/7HTLIvmAK4+Rrj&#10;H+D8h00xYn7mvp0E1RN4SPDRUbCm8NHRQ28cVTWjx1NS5EVPB50MZf6HWWf28Gp/qH+Ty9fl02EB&#10;YEV/KuAPt9eH2+nSWloGrEnepo0kp6meoqg1fAtOmWGPlRqqspYpizPJTJpSUhgwZmETsPooDBQA&#10;Mkfy8v2en889MFNRqaAfPzz+efX+RPTNLjIpJzUyxfxamq5Y4qimp6p1glx1NN+w8FawLERsfNZQ&#10;CighmNj7eEgpQf6j0wYge6leGPKnln7f9Vemyoo6dsXKjuYmjySVbzGZqiRcdj4pErylWQI3lkgk&#10;Yxsyi6gabuR7uDRs5xx/wdMOo8Op8j6ZoKg/nQ4+XTVUlmNNBU0+SFMtVW/YJFYRwmCnhqaOvp6J&#10;gjSrNqinmpTYDS1rsbe3FoSfI+fVCKtTNKmlPlSn7eNPl1gSnoKuvrKqs+1wdN4IMfkJKeFaupNT&#10;WVZZKaeGMeGV2qwDIjN5ERU0HkD24KhQFz6enz/1fn17QpJamnhXz8/2HPkMgADpPVHgWJ5soauM&#10;0sFZHlMS8xpVraWvAilgieoUimpyCk9lCvIofQ4cWNqj4V/I+n+r9nVQoGG4gGorSteP2DgfU56g&#10;TU8EKVEcuOycEkYgpsTja2LRHS01VUiE4eSnkZXnkmPrad52laBG9J/Sbg1PH8/n6j0+zhXqjKvA&#10;g0pgEcB6DgTX1JqR03ZB1kgaWOGnhiijmekpMdNJpJSoWZqhRKFhhlgZQKVo4gJ9enhgfbiUrn+f&#10;+rh5n59UcLprT8geH+ChxRcZ6h5HNI1fNV1YipKbNHFQqKudjlKugjTVLJVRqBDEIyojqFZiwGrQ&#10;oLG78aCgA8gfsr8umJGBaredPt/MeWeP8uk1X1ddSYtsSMfRxvLBUOoqpxLSrmHlMFItJPF+4JRC&#10;hTWl1XWpYAkn28gVjqB/z/n0lk1qmigqfXhWv+bB9Og1y1ZWyRUs9ZFNimy7MfRFE1QZ5P8AcfTR&#10;z00lgjRNGwaQECzIzAE8LURa0Gacf8P/ABfRbNkAmq6v9QB+z19aHpokjr6s1M9atHBlZ0MuTn+3&#10;do5KetYxPJMkA/anMcQmlWwQJGODr5dOlccV8qf6uGemCpauvtY8cEYP+Xz9B06UVBIxoKNP4Qsk&#10;SZTOzmlp1VIo6WGMSRY+GrRaYRSRLFGZpgwDodEanUxoWUDXkjh5/wCTPz/PpyOIkhcAjUx/LiBU&#10;AUI8/UcOmTJmSpqMoMpSUU7vLBAYJHnk/hNVSRFXyEmVZVSMmViUgiHjK3QXGg+7oBpAB9c46blB&#10;Zm1gZoDxNKcTq+0/Z5dJnI0dJ5RC1UvgMdDJPSMbSM2v7hKaEzgiWNV9ainsW1abEce3U4/5eksi&#10;Jwz5Y8/yJ8vs6Y58XLH5KuDIRwy5D7kwYqljciqWFDHNT5E21xPCvlMg9KSqCoA1C7wOKEVp0wYj&#10;SqnJ8vX5H0+fXsFgoqnJwY2avdIEqKgstDTSSVMcMVKZYa2hgK8lnBiUMbppsf1e7s1BqA49UEIH&#10;aWOONOP2/Z0Y3G1u29i4ykzlLSUavgaRaiseCsaqr8rMzHWa4W0rUSuxiQICFRyFF1B9pypkOgeZ&#10;/wBX5dJLgKiFwANP8/t+Z4dVt979mw7rrJxSrIDVSympyNNCkVVOiXa9QiAL5CWIRQgCgEi5v7E2&#10;22piWnp0Cb+4NxJqOP8AL0VkkAxLKJi0SuySGxMyj6WOkXNhbkWIF/x7NSpGT0g6wwwCWZ/UHh8R&#10;qEkMiB5dJ1DxqQARf0kqLcEf4+9de6mwRq0Cs0is8jJUXk/YEUaH9wBv9SbfpFtR4vz7917qO9pK&#10;iGQRKjSRuYkdlF1UEs0wYC1wALf4AX/A917rnDHGqouoU6ousCRQ7GQjWkOocyJqsOPpcA+/de6x&#10;yFYpoZBJF4wVdYIz+2ZywV43BHpNja9/z/h7917ptZHVmZ4DqLzSzLrYEwi4KxaBqK2P6r/7C3v3&#10;XusMSRObaIxKhVwfz4x9DpS4NgLD+h/2Pv3XupMTEvI0kJSQx6WcGONo1/R5GltZL8Ahfpf6kiws&#10;ACKefXusqwKshkgH7v28piikCGKeWOwkCyWtpVSXGoE8D+vv2g9e66khaVxPMRJIgVmQSBHknjsX&#10;ddItqI/AA4tx78woB69e6mLTilWASQS+stKguoc6QAdItyLEizfUi3+voVrjr3WQxxJUmWKIiSFY&#10;hpjJWUMR+Q/1IBYl/wAD8cj34UoevdTlR3ljVZo9KQSKfEwKRTE+h9P/AAQi5/1j+feuvGh49YZD&#10;UmK61CCBo0BcKLxsz6XREkF21m5A+gNvfuvY6xyCES8wRSqrLDNK8xc1EhF45DGoszatQBsR/tvf&#10;uvdclDMoKukyMJAhLKnkcgEllPChQG0gAXJ9+68RUU6lrBLFLBEsUBlmilVVlaPxKX5lmqBYg6SA&#10;LMLEj3rppQuS3UhFcgonjkWOJYz4UEbTktdzIeNOo3HAtzxx7917108OnlDMItClVi1xKVQozCQi&#10;8sc4b9I03Vrf4f0966r124khjkdZJW9bLSrBoCGX/dyMovYhblTbg+/de6a6uzwgTStdZlVlUK/i&#10;Gm/jlKD1XF9Z+lyLE+7Cvl04dOnHSNyDo0lQniQRCZ1hRVGpoo1EaDUALBbEll/Vz/Ue9fb15dP5&#10;9Om34lLozrFTxo6sqmPXKJWH65fIvIXgC1+ADbn37gKdbc46k5yNRC/iuss2uUIoLRMrNa6Pb06R&#10;f6f1/wBh791scB024iMMQ4TRYEPcL63BGnylgbJa4b0/Ug+7p8XW+lgJIFiKwAyC3isGOhHi9Tsp&#10;sNaleSw+gt7cb4T1rz6bK/RqRwjI9NGDNHJfR+6NMiMo/Rcmw/JA91j8+vHrjTwO6QRxU8vmn0wq&#10;DMiCneRwrxX+mkXtqsCDf3oir0630+T05pD9u0CzK3jYCRxJrsf84qmwsyDgIbfn8+96AMnrXXQq&#10;ZgsQ0RxP5CQ4QRp4ydLTESKCoX0gB7fW3059tmnl14ClT1ijgEk2tFuCDdvEivHJChcroZRa4Js3&#10;5tzc8n3W+szWipwrlHLOrpDGqB2nZuYyxH0P9o+9gAnPWiPPqO9MrSOVRW8folq6chRYv5ImC8WL&#10;Hi/4b/A+7aADXy6oB3dc0eWZok/zZRJA6vIkQ8Kckx6eSW+o1fkX92XRXHW6aRUdR5FikmXxReUM&#10;iO08YLxVBv8Ap+lggv8AgX4t+D723wnrfmOvSwkxhpDJJHrAZbJHMUItruo4QN+lmB+v09sivl1b&#10;rPIykxuCrq0iLK6RpG8ekjxMtlJbSB6ySAT/AEN/e8Uzx60TQV6x1aQRlEGhh5E9UyExvHIzapY1&#10;tddBv6fz/X3UdaTh1ASBVeJ6UF41DCeNtKJoeYrqDLwoFvJqIJBvz731brHU+gSP5olSIr6QSVEh&#10;/bKXIBOofn8Wv7917qJqkYgp4UiK2VSypwqlXvJbkXOoEjkWH49+691khjjmqdEAcqsMbmQoXjjl&#10;DBZXS9udLal0/S309+6904tj4/LPErNKihYIkDEzRTIbkKXW2hluzX5t9Le/de6yaAGkRqRBJEY5&#10;ImikJAEI0F0V7nUzEj02sB9Pz7917rhVQ3LsIbaPCI9RMUtKsovKkjEeprgEeq454/PvXVVNepMs&#10;2kR6ZppNPoWR1Dkq8YBjRgBYofSQQDyD/re6qoqCOvB4zT2N3keJfN6wigatKsxXm1uQPyBb37r2&#10;kjI6hVuhvTK0SUWiJQzOWOp5NYlCKCCL/Xgf09+62NNfn10yyPIL30QWYeGaNbkL6Q7SWugW+rk2&#10;I/x9+62vn9vUmCnE8cks+hjG16XREk4R0/dWJEJNytwTY8m3+t791Ru3t9esxWWIJPpB9aGFCUkc&#10;ySep/GDexIPqDAWFhf8Ap7qyiq0PXP12ceLTTvC3kkCBXd0a2tr8I6mw0gcixv791ohaVHWQtKfB&#10;I8ZUOgVY5V1PM49EcYYKLCwLern/ABt791UUrnrCTKqTMRwFePQqIJIlJ9El051fW1vqBxzwPdXG&#10;iuOsUcjRukhdGjHMr6hFCzMSVIT+yDex/JPH59+6sRUU6f45oo6UlVijeV/C+hbRzwMwKa9XCHV+&#10;Byf9h7903p7qHp7oz5J6OGnA1x6RHCsBHmf62Z5r+otcq7EhLX4+vvwBJoOqkeR6HXYOSc1NJUil&#10;mD0tfDM3i0VC00EX7MpdpT63lJBuFPCKAfV7R3UXiKR0xLEcUxXrc/8A5cvZWR7D6YoqKoraeNdu&#10;Rw+NJYEinjmrpiZY0WInVDG+oLxf9zT+T7JLN5UkaE8B0L7YVslbj5fs6O623/FkWp0WRKcR1lMr&#10;tfTGr1AdREY7s8zXARWFhfk2HszLE9VaRfDoOho25hoXMbCnWONDTUkkRl1yEkBWphYgB0eNQGIs&#10;dV/z7LyNcnRQ8h1EHowW39v06JT64Y0XXojEa6BI0dwpJcltVwxP4PH+Ht8QqePSeSUcehgwWKTy&#10;WC67lHs51BJLE2JPH+A9qkjVRnz6RNqI1HoRqXGQEIrgek3Fwo1cWCgFSP8AW/4n28KeXTqCi9T5&#10;cXAyavQQtwxKghbnn0Afj6Hg/wCw9+6oIiTk9JfLYOCVBGqCwJJUJqWwHpRgxuLNx9foLHj3RwKV&#10;6beM1APSBrMBFBE03h0EFVJUBvzdkQ8clrH+n0HtHMmrI6dhUV6Lr2DS+CCo1N+zMahysdg0s1tN&#10;SqxDnQ50gL+OD7Ib1aGvR5YGpI9Oih7MnWk3RWU2phU67PNK7OghppFISBiAQxlIJt9At7ew9XSx&#10;pw6P5O5B0bzGA1aKqhjCGWTxhbp9NCFSTcE8my/hQfa2LvNOkRGkdCztPHJU5CnYqHUBmAdVCkg2&#10;f0BeCf8AA/4/19mcUdadIbp6Jno0WMpI6elSSwMgW6gr6R+Tc24A/wBc3P8AvBiiaR0Vr8X29SGc&#10;znSpIbT+OCLHn9H5/p7vU8OnOnyhoNbKXCkekengEgcMLfQEW+vt5Yq9NsScdKiDGpwSoBCgX+g4&#10;/r7eWIDHWusU2OUhrIOQRYKtyf6i4Pu2gdar0ksviAyaTGpFrBrXFyL3CgfU/Qe00kHpw639nRae&#10;0drQ1+LyMZg1wVFLLFKsYXyaSum6Bvq4Fyh/2HsG8x7cs9s7U4A/5+nkYFSjefWm189OuI+vPkFk&#10;p8eK3GvmhPW5Cqpql2qEq6FvLBlVlQElJf3IGKm6qV1n1W9xxtMrFXgkFShoPz4j/L0e7SawmNTT&#10;T0TCTN1xx7R1NVPMJkhrKCWlhoaZhjI2NfGVjHKpqF4JTMZNV7m9/Z4EHFRSmCD6+fyrwrwFPXo3&#10;1UUVPUiBHlmj8f8AFata+EVc2ZnnaOoWnqIi9Qaxm1XqNLrYqhj5Vh6y16tQippjFPn8vl/qHVHX&#10;UPtz0JHxlxcUXakYjiroa6WtqHnqFLtO0kKBZcVPNGP+UlWjYsANDAaTYn26U1qqtTHp/Kn2cOix&#10;1Umh62dvjzTinxkEayGVZ4o3ZvtljqauvlQiasaAAWDFdaE/RBb6mwE21Rrpx/q8+mbvAC+nVie0&#10;6Z3ghBjLgRxlmIXUJFiAUxsf7JN2N/qfYqgU6adFryEYHHoVKekMVOwex4WyqSwKhef0gc2BuPa/&#10;QQtekxapz0kdxIRSMhAKtHxGCQQAxGr08ksDbn82HtHOhK6R1daE54dV8du0zVNbUipapmcymCRV&#10;tE062aUFABYkOYkZ/wCz4x/T2DNxt9Tmox0cROBFUHqs/PbbqsnuWOUUlRTxy1LGniqYaaWpSSpZ&#10;nkq5XUMJGhdpGFlYrqFrMo9sQxdoAGOlca1oT0YLY23IqeMv+1k6edaSnWN5ZnMlNQf5LTTSRSkt&#10;p8rGYsxuVBAF+fZvHDoUHpVIV0449GExdGNNJJG51K90iBe8VPq0FaaWUXQKPUGcfkX+nu+kHpOw&#10;rnp7lx3giSMxxzGMzVbmqKyGnWQmKIxMttTGz+kAD6XPvzAHHW0TUepG26IRVUshi1wRO0ci6UQV&#10;08DCVIqd+TrQkDjjhjc+6CMA16ZvwVioOjC7MoYpFUNoIAE+pkCQOst2qJmWIXEhBRNX+BsbngQb&#10;eKqAegvM2KnocKHGxkxv4o9DMhGlGsSR6uQOOP7QuD/h+DyJAxqemNAZOlpQY/UunSGUkamAuoj+&#10;lkBt/sTz7XIoAx0kdNJ6XuPoBZAFW4I1BSFGm1tQv9ePoT78ePVOlTBSBV5CkC6BCVWwHpa5HNj/&#10;AF/r7r1ccOmrLITHa4/QAbKLKb2N0/Nx/wAU/PvwFTTrY6L3vWcUokZCwRo2Viqow5YKzi4sVXhh&#10;f62A9roRXj5dOKzA0Hn0SntLOino2diB4lLKqaCwMDapiitbSosU0N/UEfkBFuM+hCPl0uRhSh6q&#10;ayGKTcnYk1bSUVLWQy5CcGnrwY4kqaSVgKqWSTUwQM8vpSMhW5B4BEfGksxr69F7IskxA6uL+OHW&#10;Ue38HhRHAirDSwnSIVV2ExKyN47f5xgX1k6eSSb6rexTY24iUHyPVyndp6sK25gzBFAvjQBFWNAh&#10;LWA44Jtp4sLDj6+zFTQ9VZSuD0JlBidKgKLNfULn6jSABx/sOPbhYVoevV1EauHSgjxyBbaWGoW5&#10;tx+fob2/1/dC4OPLq2lD8Jz1JWg/oi3IsL8/T83AF/etZHWvDb06zigH00jmxOr6X/pY+9FyRnrY&#10;jNe7A6lx44f6hRwBx+FPNrW9tF1HVtCeR6z/AMNtf0AD+ybD6EWPNvfhIpPWvD9D1hfHra1hY39N&#10;rXI59+f4a+nVwgAofPpkq6CMKw0/i3B/x40/j/X92U1WvXvDSnDpKV+MDXBTgX4tYtxbgN/vFvbO&#10;qrVHTRUgZ6Zf4asZJ0kN9GXUCRb68/X/AGHveonB4dV6dKakBNtAsbEG1wLfSwN/dTTrYBPDp7aB&#10;UAIW7W/VYeqwuQQBf/W/HuvT4FBTphrhYWRWYc344LDgk3/xuf8AY+18fn08nDoNNxrH4po7BzLG&#10;Q2r6PclArt/UAkn88H3cmgr1qQ0z0XzN4sLOGZ4ncxM5kaMegCS2uLxgcngKD9Bb2jlkLmh8uii6&#10;lLPXy6fNr4aL0K8IR3/edW5VnJ4kGrix4C2+lr+9RqrNQ9UiCnPn0N+JxgVFAiWMgsxIGsWUX0sb&#10;/g/k+166R0vVsaft6WFNjEKqSGa9wNQB/wAfUDwP+Kc+7Fh15SanT1kmoVEbsVUuOLheV/wUm/B/&#10;FgB71qHCnWizA549IbMUw0ScKFTS8hItqUMY2Nv9jf8A1x7TycR02fiHRfN3xRvT1GovDC8phSo4&#10;ZQiapZJGa17WIHB4Jv7SOK1HTyfEOiQ9myKpP26vNJUTVbQzpG0bRRtKuqWJ7abyJHIr/jgD8g+y&#10;e449L4KHj1E69qXNXDTzH7sNcxMZnMVPNVPYyySHhlUabNcjVf36A8B8+vXSClF6OvszJ+WJJZyE&#10;EaQRPFGSqsJhaJIwg4chbGx/x+nsQQdFbD9vQ80NQzoD+gBlbTq1euwBe31AJ9X+P09rVFOtIePT&#10;zDKt/SrMzIw9OhUcM1woKgAf0N7/AE/2Jt1tgTjp+pJDwVJ0MCCLelT9GS783vfkce68cdN6iMdP&#10;cEi/6kHTrspN+SLBf9iLe9U691Mvwq2vf6m9wxYXNx/t7e6kU691kjsGsOVJNhb/AFNyDb6n8n37&#10;r3TjDawPoBOkHSAv1P6j+fp/xT3scD17pzjI4HK2+gIBY3P0J/1+feuvdczwb8lhyR9B/g3/ABHv&#10;XWxx64mx5A+pNxySwH1Lf7Hn3rq/WNx+kkhrC/05I0gag/8Ah9Pe+tHh1wIWwtYm/qvcfT6Aj/W9&#10;+68OHXRAsOLcaR9eQfeut9e03GnjkfXgAD8gg+/de6xSoLC2nlfUCbA/6pb/AI/Hv3Xumlo7kC2m&#10;3pFvWAQdYv8Am/PBPv3XuoEsdruCDpsCrIVvzcX/AMT9R731o0r01VNMikkBQQSDcqboCGYuq88/&#10;1P8Ar+6PUig62AOkvX0yrqf0i4szH6+P6jV/gD9T9fr7Z00NevUqa9Q4dF10rEOBpb6A/ldP9b2H&#10;P+v70wqKdW6VdBDGAbL+beohwr2u3pP+x59tlCBXr3T4VAj9YIAFzpCsBYHgfm3unn1cfCeogazc&#10;CxChrrpHqPADX5+n9fb9RTUen+pkCfQsbMT6SVUkav8AVjm3+9D3R3UrQde6kPpjNza/9o2IvZrc&#10;f4+2etdMVY6a2NwQztYCzsSy/RSB/t/99aw4dMv8XSZm0m11W7AggKpsyH1G+kHgW08+/dV6k0tE&#10;rMJEVTpRiGa4NxyWa3uwUt1o/Pp+p6NAp9N+BputwzEcn/A8ce1caBR1U9OsVKo0nx2BAXkrYq3N&#10;rre3J/Ptzr1a9PlPRji6qSvF9PIP0Av/AEBvb/C3uj/D1sAk0HU6OgUm2n6g3YCwXn6cf19tA06v&#10;4bdSFxqAj0KPryLi/H9Px711vwyGAPUpMaDY+NbgW4sLf4+6v8J6uYx5dT0xKcHStjZ+FPB/qfbF&#10;etaPXqVHiFH0Qc+r9H1J/Pv1ethB59Zv4On/ABztwTqAsSfyB71U9b0L1ifER8WjsBfjTqb/AB+t&#10;/wDb+/VPXtK9N8+JQXsliOebNzf6e916qU9OmWoxX6v2lVi1+B/U3vduPe+myvkemGoxiqSCgDAk&#10;30ahb82b/inv2Bx6oEHTXJQ+okRE34GhSBpvcm3PPuodOq0WvTlRU7gkMjrfm8ij9NrLYlefbiOn&#10;W+zpT0tOt/0kG36r6rgEDSBb6f77/Xc1r1cU8+HTuKbi2g6vpwjfj9RJb3rWOrEJTFesElKXOkKb&#10;n9IA9PH+qB+vvRcEUPWgKmg6yR4tuLhBf9XJAt/rHn/b+26jy6voPTpSYWSocIiqV+t1+n9eP9t7&#10;rqzTqwjBx0u8dtynpgHeNXZhyXCm1v8AaT70VBNT06EPDpRx0kSC3iQAfgKo/wBb6G4974dbJ04H&#10;UkU8Jt6F4/olx/r8+/dVLE4PUKpx8EoN41BP9FUC/wDX3qgOD14UrnpG5PEvA7FF1Iebf6w/HtqR&#10;O0kde88dJ94tA0gEC9rWP0H+t7L3b06cC+Z68lGzAEDn/Wtb8W5/wv7SOhJrw6t04QUTkD/in4+h&#10;ufbiQ4z17HTrFS6R/Zvfn/iOPalYjTHXuPU2OHi2kgG/qFrnn6WHtQkZBqevU6mrT/SwA54vf6D/&#10;ABP14t7UBKivW+sogtcWBvyf8efx734fz69XrkIbD6WH+sDf+tveilBXr3XFo1HFuPoB9bD6XF/p&#10;f6e6de6wtCvP0P8Ah7917rCY159NrcfS/wDsbe/de6xlPUOAPwfrYk/Q+9EVFOvdZli+v5J5PJ+n&#10;1/PvwULw691yFNq+v4/P1/N+B7sBU0691z8GlSVC/U/gc/7f26FAz1rrA0dje1rD+1bn+th79p7t&#10;XXusDHSWW1rg2tb8Emxv/re2jxPW+m+tiEsd2Rddub6b3v8A4f4e0NxGjJ9vWukbkqS9xb6j0n82&#10;/wBaw9g3eLYNGQOPSiBqGh6S7Q6Tb839RPI4HBN/cX3EZjkKno7j0sg64yBQbhR9ALgBr/01Ef1P&#10;trV06ABgdRZGt9Ao/re4Bv8AWxH+HHtxXK9a09R5JS39kWC/U/Tg+k8/4f09rI5C3DpplANemuZX&#10;a7HTa62Gq5AH1AH5v+fZiK06S9M1bHJyNQU240rYf1Ugf7z/ALH2xMhPn17FPn0ma2geVHDK51BQ&#10;OLhVX+1f6cC/tA0Grq4CMMcegn3LjpRC7AWkRGKErI7FWNmJDfQsDb3sROPiHWlOdJwD0Qvu2gWN&#10;a2FRrBaOZqio/YhSRk0NFHP9VdW0EP8AS9/6+3BGGkVVyen1Klcda9Xa86/33yuUFI2Qpaqujip6&#10;iSYrTVWWBenycFROgDCdZNXpI0qBq+vuSbRCtoitggZ6NdvHE9IOH7mjklpJ1qchNFND5qhoomLC&#10;QGGod2RVNQIeAiprZwLXFvb+ONaV/l0cD4euVJJSzwrLjMpTQxJJLBLDKqmviqvC0Xmoo6sK8bl7&#10;XikBsW9P097NfMV68KU7enWOGKrhlilqZqmrplpaqSGrUGSvkt9qsHlj4WaMlVZx/X/D3oELnT1u&#10;ikdZnlpaJ8iI6Kopp8akYrXleeSZKiJ7zyIIlZRG9jC8guxtq4APvfhA8T14r0nMxlIZleqqqJqy&#10;XxxwxVs5FDDNK7XpzO1LdXCghVlAH1YuL8+7KqjI68aDj0w14mo6PzPPJTyRyQ/f1RpWq3qzWMqw&#10;/wAIyMmlpypOjRGAwYagtwT7tTV1R/4h0n66npKdFknWauUxSSSMXNOIZLGWH75XAdYZuYdTIwux&#10;AAfn3cA9NlaD1+f+fpLEyxpHUmOOjNMkyxwIWQzmMGN8f46xJNJLOphJLMbhiEsbXWhOeqiv+r/B&#10;0kq4vK6mrr4WmlkgjqaaVDTzLJjZxUwQVcNKo8hV9KhlLAn024PtStB00dS4PT9tV62XI5SKBJKi&#10;eqigmq8gzJEYpayq+1X7RlDPG2qTT4COFXk2BHsw2+IzXKAeeOmJiQh6MxhNs0Va1vBPHJjwuJNf&#10;XjxZCGshYDwvBGdEkYChjHGTqLXNzdfc6cu7SJKFh8PQM3a88MFB/q/w9CBhMQY5JPJM0dRQE11R&#10;LTp4MkyzoBVzzVTKEWRVVdMbafIGsbDn3PHLlvRAp8vTqLN1k7i3+r/AP9X7Bi3RhJoaCCWirqaK&#10;oq45pqXIAn+ISmZjG/2604CpEbsZI2WylQFkIsBK+yQL4upTn+f/ABXy/n0D792aMjyPQB1GIhoj&#10;VwDz4uCK82UeI6zW45nAo1qIqYOzM99RYEBBq0qCxPuTICqqE+GnH7PL/Z/PoFyxdx869JzOLqWq&#10;hXHtE9dLDKa+TwVGNp5aKRfFLFBEG0RhEDwPMEkJ1IWa3s0h7zU+ea8Rj0GaCnA8fn0T3IIqvDpD&#10;7gzeNxtIVSSdczlaeKfIRVTmBo6KCXwtHTUECuzlUDsZJGDOoA49rkopJbGqhocVHA4zXHE/IfZ0&#10;gmHYFX4jx/1Z/wAHRct3bu+2p6ySkkkaSgFVHFX1jU8lRNSTOIqStpKRdfmhqOCWdgyOgYgg29uu&#10;UjjaYnCBqHjUeRx5EnzzUfmQre3jq308I/UY6e4gGnqPIgfy4noBsxu6GKOBauOEtRU4pjkKdxLJ&#10;LEqgfu+X0BlezK4Umxsf8Ci73S3gXS4FFBq4ocUAPEUwaEHOKjost9qnvSNHnwUgqT6VIOe0keXq&#10;a9BZmtyQVBkOhmeVdU8kt1Mi6tbSvFUNYyM5u6jjgewtebnE0jE5LUqT5jBqQ3FixOoYGARToY7b&#10;ss0IABoFNFA8vKgKj4QBg5Pr0jKjN1NWZSrPCJQzBAGaOJXXxSRxxtexaxNyAf8AYC/snl3CWfUa&#10;6agnHlXBABFKniOBPnwqBJDtkMAVSNVMVNKnNQSRTAwKVI9ONOmtasteCQ1EMT+MytICXCarmUpG&#10;CxN/QAG+lieCPaETaiYpCygkVJHkDxoBWte3j6V9AYvbhQJECswrSlKV4UqaClO4441p1KpkZWkL&#10;rInjlMQ0t5ZFEi3Corf2rWUX/PHt6BHBYsCKGnGvHyp60xnj59JZmVqaaGornAx6/LicdKuixkN3&#10;q0jmpqoeJnhqVtHqd+aYiw8asRZLcoy3ICkez+0sYyTcKrRyAA0YYyTVf6IP4f4WHkOJDdXcmLdm&#10;V0JIqpzQD4v6RHn6g+vSiosd5pEjMSQQyyy+O9MxI8KBvCrH6yBeVf8ASR9fp7PLSw8UhGXQpOO0&#10;ngK0r5tTg3CnRNc3fhKZA2tlAr3DzNKkeleK8en+ixNI88oYyTwQOrSR3JYxk/5RJJNHyGuQS36S&#10;CPp7OLTbLdpDkui5I8wCe4k0FGzX0INOiq63CdI1pRWbg3EVA7QAeIxQDjj9q5gwMvgp5kUS0rO0&#10;VBCZZloVjiPglp5Dy7SxMyExMBaw5IIuLoNuooKCqg0RAzaQoJWh/EWVqYI8u09BqbcaMfFBUmpd&#10;6DWSKGo/CoI8xmjVpnp/psQtHT008DRxeSB6FPNorYqoQVYElXU0cqsIJUdroEcHQvPJ5NLe1jhV&#10;GRipoFzlWocsylcMGJIAatBQnFOi6e/lcsJFDBqtUU1CorpDZJBUAElV9QKEEvVDt8Qz08U1caGG&#10;OrmqZDNSS0BoqdyHMtLLGJ1E88SO4RoyECqoYlre1KWrJkEAFifh0hakgkYIyorkdvDFeq/VxvLo&#10;kLJp46iammmlRTVqrjHxEAgtwExMNVp4Jqk0oSvM09Lka6n+3YpWkyVE9QZ+S6AJaN1KepmjAJ1F&#10;5LX8blaHOrTnu1HuBrUiowAKZAA49JJZpBpRlID8NRFKjSCQ3H1ySx8xWoJ82Lx0KzJkFkiq2hiq&#10;anIUiSmGteDUsFNBT1Gn0Em87MTq8ZCWDc3FpCatIKMdJcgYNPIKa/KopmlPPHml8P8ASWtBq8Ou&#10;TnGMJQVPxZOMeVcLR1VPSVFRFGgesgpPv4ahIqmCOi85aScCO8kMXpRiirdhpP0t7eaPQpn0gM1A&#10;wbKAeZAFCFC5IHoDmmGI5KH6YkhTWhWmo5GkEkYbVpoSR+wiuf7CnWiaepoYFx8Xiqq6qnrJP9yi&#10;tpEGNpkS2omSJ2aSMFkDWb+padI11JQEUBY8dVCKftIqDxp9p6WWyOyLcMtNDYNaaqimlacPxA0B&#10;00JYjQK//9O2KeqiZld6dxpqHUuQyTSM4sqJbi5ADk82sD9faR20jHHocKlBQZr1AyFQGWaWGSCd&#10;mCQyyxPPT0uoNaVKllB8ropUEkC3q49pJDgk9OwqK46FDoPpZu0t3yZfKxtV4TFSB8hLE5dK6rW4&#10;pKTU8ZhdkKq0n0XTwBflTPY9oV2+uuRQDgPX/Vx6IuYt8FvD9BbN3Gtfl1bV9jDisTT4mjhSLRAs&#10;MUdOiJGg0fpjjUAKoHA/Fv8AYexglGfV5dRjITQqMk8eo+OwDUtO/lId5CJJzxqOnkKn+Ht55lag&#10;XpMlvSpPn0FfZe6Eo4XxtO3lla7RwoEHndCTJGGP4Fr3/p/jz7PdnshK/iPgdEW63fhfpKa9F6kz&#10;Dz42fI1DGOYqkaQlY2QTzk+MM2krrY/TVqK2/p7FywKriJegu0gZDIek5S42qnrKavk8YKzEzR3W&#10;MXHKRwIASQD9C7AE/Q+1UksaIYV4dJY4WeXxW6W7z0OEpMtlqmOGV6mmX7SOKOR6hmRdGloQvpX6&#10;WaxJJ4v7LmVpnWJDQA5PRodEEbS8SR/g6i7BDCmrK/JJJ93W1lNXtE0atJAwPopQv0/ZX6MvJ/Sw&#10;BX21ui0okWQBT/Z6rtRGZJcEmvQ1ZHIx09HVVpEUkrCOOMPaOIEqAVYjgi3qBH+HPsPxx6mCL0IJ&#10;ZAFL/s6z7ar9BNVWzgof8zICPBITb0Bf6fQj+h97uY8aVHXrd6d0nSc7B3uViehxlRSBjNapZ2aO&#10;OFIyNReoTgEEgn82Nva3a9uDNrceWOke5X4ppjPQCS7er9x5AxU8x+wqKmOSSmjLFayWnW7NNKpP&#10;Cm4iv9f1EcexN48VpGQw7h0G/p5ruTtNQeh+hoKXaeFbHQxJUOKOZ44YjHJIjynlSVANgf7QKjg8&#10;ew6zNe3PiHhXoRJGtnb+GMmnQDb53VUUG08yKmQ1E5pRKsePjp5JYCfSYJJajxxxgSAFhclhcLyP&#10;Z9t1mkl0mnFOiW4ncRMXavy6K3hp/Ph6OtyNXjY5qoj7Oes+4hpayaRtUklHSwjXWSBP1agoV1IA&#10;t7FtyAr6FyPPohRgy6jxrjoQMdnppKZaLy1YqMeySuks8ENZAZW/ydWjjIipYSnLQsSxYgix49lD&#10;wrrqw49LEaq0ZuHQs7U3xQRUcaT5OCoZJJ1jrlb7fGvIRylOoHklMZumo3uSfZZc2hc0jB/Lo1tb&#10;+ONdJOfX8ulOnYu36GgmlyUtOUkkaOWOo0Vk8uv0/wCTUaC/1IFzwCRf6H20NvuNY8KoIzjp/wDe&#10;NqI/1O4dEC+T3xH6u+TWHzlNkNtpTx5+kRnrDjKeSqmnjceCaN4k1RtGFVV1E2vccn2Mdv3NIrc2&#10;24UcEUzx/I+vp86dA7ddtguW+otVKnjw49VK/DnqT5GfCXuvM7F3T17vzcPRtblKmTB5umxU9Tja&#10;ENCdORqGmAEQdmWG1/xqsV4K+aSzNn9OhDCna1RUef8AMcf29BzY5r2w3eQshETUAFD9h8uAPD0y&#10;Kk06vm2j8eeqM5gtr7zTB4epy+Hp2rYaLIYuClnpKibJNLPJJNQaQZUdnjudQAtY/wBQRPvF1aSt&#10;bKCAeBHz6lGPaLK7gNwaAk1oeHS73F2nk9oy5jHypFT4rF/aUFLVY2YVEiyVMqyiCpje1yykstob&#10;gW9SHn3SK0S5CzNljkg8en59ye0VYKaVAoKdCxkRj93YgZ7FtR1DVU5gpZ54w0TA06n1RLqtISp0&#10;seVJ/wBsXp4ltN4Egwan9p6VNGtyizDj0XTcPYS4DdX3WZkFdq+zqEkiEaRxrFQyJNNVwyEnQSra&#10;bX+liPp7EFrY/UJWKo+fQZuZmS8ZmNadFJikr9xZGlzexaiHF1mUebPVAx0rjGVSR1z07JIAQKd3&#10;HolDDluQCPYmWKOKGk4BA4V+zpAjO5MkWDU9Gv693vLRbaXD5Wropcl9slPV6WZ4fO1YZ2qIpkBu&#10;YY7DULKW/JsPYdurYGXxFU0Hp0cWsxitijHj0+4/ctSZ8hijUUlZjc7U0tLSEIRVJQrUhajzogJK&#10;6yWQs3IAubXs8sMekT5DJnpRDITCVOQ3+r0H+r+RPPlD0vQ44Z/dcVJIKVcdXQOVk+2pVoWi8dZV&#10;Ryxk6Ws/qCsNZTSLX5Eu03kd8NLmrAf7HRFfWJik1Adp4dU4YqLcCZHBzStj3T72V6WWrpZ55K/7&#10;WVqeONyqtKBTsFkld0YRroKNxb2aOoJAPrj8jTorAJc9GTp67cGb3DhFjgmmkpWylPULJlKOWBp5&#10;8cdPlpgNUjtJGFDuD6WDG1wBfSin8/8AJ06CFcDoYtg4Ksx+KhyrVLUVW1Dgv4lV0tMscEtNU1zU&#10;cdFJBpXwyMdIksF4QkAE39pncAlT0knUmUsPXoSqHdOb21Owycbw0M2XyGQpZJZ0FRHiqeVIKaqW&#10;H6XD6LxckAi/192VY3QhemEaRfi+XSm3J2dBj90YmjydBUa5krJWheeGOLwySrHLKKhHXWTdQQeR&#10;drfX3pLSsRoKdLWuBGQzefXPbCbcem3plaegpqqTJbioWqaUVgiRoRMJKgKJCCrFbSyMUDJzcHTy&#10;lnjkWi+g6dtDAyMx8+nfdWNgl27Wx42mOiowuWlRJEmmlZ5qxZIaVoY0ZykkZeR2RCY7DlDf2iQh&#10;SdXW7lQYiEHUPA5ero8TgMdLWZOeLEYqaNtdIXlopion1U873ckhmXUwuqIpZUsR72aeIGHn1q3b&#10;TEqHy6XVcFXdc9UspbDX27QpJAIpzLVOhKQ10gsXVoypaQFl1LybkD2pXToC+n+fpQaCWp4dQN/V&#10;UAFPlZ0pFqJa9KERU6n/ACRAuhINJX06uGaRv1KQ30X2tsg2VHWrkoaN0VvtbBnE1uRGtNGZgqq+&#10;ppYZEaZaenhaWPJVFQqhtMPJIsNTBQLnn2YrQj7OiS4VVNR1q2/MSB5985h9RZ1rammjFZMizKvl&#10;0RLPZRdmWNmBP11aj6j7j7mxT4wPp/xX+ToXcusPDIP+rz/y9X+fyldwzZn4o0+EhSOerxWflSki&#10;HpUu7ozQx8reS0i8k/pP+v7W2Sq+zwO3zHSGdTFuEy+pr1avnKYZnG4epZUpKhhN/DaapEvnnjv4&#10;pshllQAVJNiaSnXgKLEMLj23byeHIwHDp108RajoqnaU9Xht37fwEFqGlIjrmnydDHUUVJi4FBkz&#10;mXpowCjIzCOmjFpGJA0EWJGe0qktuX8z0S3dUfT6f6vn0ZnrzcNNRZGgqI69JoDDSt4KnyLVUqSy&#10;Azy5f0izumoFV06F4IOk+27yHxImUdJraTTOHB4n/V5f6v8ADYHm4jldnVpihp3mOKkYwgqr1ZA8&#10;SodHAbx+rjjj+vuPbb9DcArcNX+focTATWBZeNOqqOxaSnTK01XUUkklVTJVVtEaRvt20xHwS49q&#10;i3rWQiNy34RW/wBhLtgSY8HHUdummTIp0XbeORo3xVHi6fwBMZkA0tRVuKoO6n/KZlgS4Zi2mNSw&#10;IJ5PI9mKxnjw6cLBgB6dF63TjKCALUxz09Fk8pUIkVI8Sp93S0zl6jDyNpWOBiCLR+VF9Vypt7SX&#10;VAONSfXz6s6qq/PpF7G2jifBm2hqqulqZm+9k/bmp6tKelkaOpqcWlYqwsKdx49aBRICxUsB7JzS&#10;p09VK0QEf6v9VOkR2rljMKejwdU9Xkn8aR15gji8ss1PeWOKmiK6GmCKGaXmOMDRGxPKW6ftAU0J&#10;x0tt4wSdeR0XjIZeLH01fR5GqpsnFQUwp8dUNRtUxozwCpqKakjpo9EglYo3lKiRmsHI59lpdACD&#10;QgYGKj50Hnn7CeliQMza1x6/5P5eXDoqm69u5SpyyTTXSvqpHqJRNE0GPjkmQzOtNkJgYnqUQsZp&#10;CQLEKo44RSROzV/FnjUD55PEjif2dGJC0pXH2gn+Xl6dK/Abgm2LWUVPiXpBE1AjTp9lJ9xkI4F0&#10;EypNcoJlkDqymx9bCzcBTBMbZgiUOM4qTT19OPlxNek9zbrOp11+X5/Z6U6HOk3pV4unmMjRUOKr&#10;amhkqaRasQVFc1HTL4zDLGNYeGdxOjMWKITqX8g3Zq5oKYqAaE/6q16LxbR6s5/yV/4qnTRW7xgG&#10;UqsqtdLXtUrJR4ugp4ZHg+4ePyu0MtWpiKsSjzBtLMW1Ky2B9tmYKxata4AHr8ieHz9enPp00hSM&#10;ca46AXf+WpaoPPHFl3qMTUeOmgciuiyNWIj9/LSyl0lneJysEoCvZG1cFAfZfJpkeqgkj5A586YF&#10;fQ44V6ejUqKDz/1Co8v2CvRM+06xnennoY0ppIWpZFBlklWnkntI0LahqJ8V2kZza4AH9AUXy6W7&#10;KAj5+vEU8j69L4Kqpz5/Z/xfQUZGokVjUxupEbMsDIZUq/MV0xxhrnSjPfUCAAulgWJJKCWnEcOl&#10;go2TX/UOhY6639vykK/Z7myjlKuiiaKSvl+zqftkZopZIZBplZCloNQ9VrDkj21EjtIO45Irk0+W&#10;POnp59ee3iVGNM5NfP8A1evVhHVnyL3PjoKajy8v8aiDyxSVM5mpcjBkW0vLNJLa7tVA2UKAsYX6&#10;exptxXQsbgOPOvHj5+tf5dB52lhLNWtfLjj5elOjJU/dRaDNDNYbIZeqmkSDF4g5l3xVPSqqtFBH&#10;KpaJnVrSqARcDgi/s9WwgBLeHU+Q8qeleH7OkjXBYB66fy6SG5u9d+0FDjMlgcvjcQIKmpfN4+pp&#10;H/h1aYogk811VtaHSBIkKizMoseD7pcWbhQ0bKtMkcRT18z8jQdVjvXRqPU+hrT/AFf5ug7rvkxv&#10;lFqa+n2vtSvb7yVJZFx9bUUlVAFJprKXDwwXRpAUkiIA1BRz7K5IbjSWBUivoacKj8q/MfZ6mqXo&#10;c6KsPzH+r+R6D7cHyo7dyclLHLhduUTxS1cdM9JhaPwvVyQsss3knDKixItkeSJWsCUl1c+w1fPe&#10;mQAkAD0GP2+X7OFc9KRJxIdgPt/2P8v5dE23ju/ee+aibJ7yzJy8xkkiWWCSX7anjaQx0sNRDVXY&#10;o6n9ZUsLKA1reyuWBJP1JRqPr6f7HS21J+E8D6ef2/Pou+Soaqop5qmWoWIr66WSeJTLVCN2ip9M&#10;qXsysNJQNYcD+vspki45oB6/6v2/OnR5EIwaIOmLE4+UVMNRP4tT+esNYswkEDop8RnCCzBCLMSP&#10;pf8ArYMJE4Op6VOcfy6X1NKdPpxORiZaiZTIKryqsgeG8sTwkThGUXJIuYRpB1XHu3hPg049aqOn&#10;WVGlpi0aOsECQU1TFMQkkLMmm0rxDhlNxcC5BF+fb1Kr9mP+L+fTWOkjmC0cFLSRFmBmkWEtEElk&#10;s3jeGZlJRrsVJLHgHj8e2ZAUUKPLpssCdHTepi8dp3IngfXDSiPRA7FgqFoBZrhvSNWlVt/jb20d&#10;Pmc+nW1FB/q/zD/V+wDX0TPQQdrbNkL2oZM/ihOCpjjsK1ZJtSR3PoGogjgfT6+/HRHKsi8Kj9lc&#10;/wA+nVBKmnX0IurtlUkm4NoT5XHv95HsOhaGDH1BpqqWorYPunhlhA06zH/wI9QsvKmx4VXl6x1H&#10;hn/i+llj4ayNUd1Otfj5i/HOp7P+Zu88bSww0FZTYzG0s1TTKC1LW5NmFHRx0VgJmCxmE2ddKOJF&#10;uEFnBW4YMn8Iz/q/Z0nTS8zZyxqB8hx6DbPYHK/HOKmxO+a/I1oULjaGsFGrwxVtU5TFYZEqQQpj&#10;QiVyx03FwDx7cjXStJjx/wAPkOl6ijgL1XnvXsqbLbjeSvnnyUFY2QWlh86qIoYZ9AlrIkA8iatR&#10;0REBf9j7L3uNMlHbUDWgr86fLHr8ulbxDT28epu1MxTpPS19NJTrTJkJqmSKAGiUsePsvNEAJAum&#10;1PIZFAuVNyvK+F1CBhwqfl/xfyzjh5dbgTSxrx6IV8t8gc32HHlHDI8+LoY08t0BiC+oMltSeKcy&#10;RhWuQq25vxEHMrat3kb1/wBX+r06nTloarKLyx58K+Vfl6/LoroVkhYyjUZW0pIoBi1IpQkAgWPA&#10;sPwLcD6+yHocpqSEvLxbgfKox6cf8nXMa2CsquGWEMUZLAEnTqdiP9tyfp790qhMlRprqC8CMD5k&#10;/wCavD9ngCXVREh0sbKi8ixLeu/9r8+3Bw6PbEapAqoDprSn7TWuSfOo+zpwiqRTSal1x+lbR3AK&#10;G/p0/wCvxx/T3RlBFehNa3wsZsakNB2+YPEU+304EUB6eo6mQSKXTVICh06dJdEOppLH+1yBZfbL&#10;RqRToUQX8omUyrqcEGnDUFOWI4V4Cgx+fT3TVUjJ4PDqSSVXPBBVo5NWst9WFvrb6e0rRgdw6FVj&#10;fTOn0hjqkjAniCCGJrU8QRxoBTh07oXMqZGJ5YX/AHI4KoWjkHkDLqjMYPqsCCPofzxb20wDKVYV&#10;B/1fy6OLuxt93jNzcqWR9SqzUFQa0I0j4hTI4VNTinRier+xdIw2JqsjUQmKsilqBHGlRFDXxt4M&#10;U8NNy6yCzt6COPSV9kV/YsCdABB4H5ef8+seuYtmuNqvDSvhE4Iz/pRTiGArUU8+AqOjgYrLUmSh&#10;bJU1TD4NRyMlLPWRq00byWpWmjUAiMOpdUIEmk+JlIIYh9ozHRTj5j/V/sf4ASLIGqy4zWhOflX9&#10;n28B0s8fVBqaK1DRrV1VLkMdkngk8yfdzoGhgMjKGRpLxJI0jqAAwFh7ZYUalTQZHW1btqAOBB+0&#10;+h4/I19Olbj6yoqUuI3YR42Kl+5x86xqwij81UlJPMCTpWN1aN72GjSSxPtkr5nzNeHTilsn0FMf&#10;zofPH8qdcpaMyUNCPJPQyGlgmpWoIzPDHCZGenpqms0X0NGGmnDqWjVCPyPdh2sfP7f8g60RqA8v&#10;sz/qqOPTHXigrIfFUPUSw0VYVdIm88dTSSTrBRfskLNEKmVoCrKpv6hZl9voGBwOm5AjgjJAP2/I&#10;fYOFPn0z1gqqxmpqmAzs0WUpq7LxmGVJVERes+2+9UfaLFCumodENi2hCXsPb66aV4fL/Vxrx/1U&#10;DTBjhvmCfWmT9lBx+3pNUlSy1GmolNOa2ppqejfITRQVMBkPGqdVUweAaGXzJ+4pULYE3eIrmlek&#10;1T+KgrwrQUx+3H8+PRheu95VVI0VDlXpKsvQrUGaoqqmomfH0sfjOTxiNe7ThUZkjOskjTpVbeym&#10;8tEzImD8h+dD0aWtwaeHJT8z+VeH+r+QPd0ZuT7DK1VDWJWUdLC3mq2qJft4jViMO1Pk2mPjCmJG&#10;kglgBF7CRgTb2TXUQCBx/qHnTowh4kDh/q/yf6q9Hgk+6qoRWUrLWf5TPFFLE7Gor4ZYlkqxJK66&#10;EKoU1uCLgMq2IA9sKar1s6VbPH/V8vX/AFeQCLcWOaqrZhI9LHSy10VJWOZRHLTNHD92UleIaVmk&#10;Yo017hhquLj3RlzXozt3QJp8+m3cUVPk6CqeLG132r4WkkjpZgQiU8taYKiJKleDpDGSnPo9QF/e&#10;kw1elSEVzw6JzvbCjF5ekjjp6yiMVfW5NhURCChpohAsf8TmycYZUjZVOuB2MhN34B9miPqUivVt&#10;Kg0Bpmv+z/sdO+16x1oDPjI5a13jRI6msSnpaqTy6vPUIgLPIswUTKXiI06VUgv7o4o3+r/V/s9O&#10;A4J9fX/D+fH7D0vKadaNaTzQR1uVqgiSXjmq6yQQ1Qgo2FYnELPqDSFWVgWCkAC4dQ+nD/V/q/1Z&#10;2UAPqelbS5X7NfJHVoKiXJTQ0NEat6WGimlDQaZhWanm1ESCZi5GoKqfgB9Xp14pUUHrw6WVLX0k&#10;sDVNKsKSUcFO7TgsoaJpjDLR1FEPqEa2hbBHUCzcD2sQ5B6StGta9PsK0a0raI52oDW2ahkkiiqj&#10;lKtQhgSZLloKdlRCxvpVj9QPaxCKUPHpou1SB5dJ/MbNo8jQShJDTvWUVUJQ4M8VIzRKBW1khViZ&#10;J44mIdNS6lW9rge1SNTryXFKq2fLoMqjbu4NrtDPjq+GlooVghwsFKs2Qoko3p3nqquVHBFVNFKx&#10;SGKVgx4KoQPapSQcdKBMGwppTA/ZnpxwW86NGVa+iaCaakghNM3NLH9nLo+7zFc7EM+kL5taak8p&#10;BiYH2sguAMEdWRlDVXj/AKv8HXdLnsBl6uE1b0S00kE/+WY1KKkZad2aN6SWFoljnUsPS7IjeNeb&#10;Hgq4pImlq4x09G4Bqcf6vs/ydN9fjNpZPI43MVYempZo9M0lR9pWQihmmFDTiXISWAuRqhEQ9K+p&#10;gSPal/AJBB6VeKgGpWp/q+z/AFf4QXyu2dqSGnqBDLFVw5GWmnmjRKqujmppXkeOuoqggKHhWSNb&#10;S62tqHBFmVKipHScXUoYaSSfL1/PpmqaHGUkUNM60sNPNFPUZdqiI0kNPK1V9rSz0Ea3D08pVXKN&#10;wSzDjg+3VI41z1UXLAguT8xWgGfLrNi4xiohS1VNQrUVlLNM1IahKeUtDVeSipVgiu4WFCZZEexC&#10;mynn3vURmtemXlZvj+Lzz88D8h1MrNy0/wDCk+28nn1KXnjl80k0EcpVspThPWEnAHoJc3spAFyP&#10;FyRTphpBpx/q/wBg9JJt0tS10sVFQ1VO888c8eEjx0JagpYFMsJ+3rT4mM6usZkpG16dRPquorWg&#10;09M+JpwP2DyH2HB/LqPHXVNfO9TjrM00rfd00AP8URml+3SKV3RkY6G+3VJgF+kjK19fv3TZcNlf&#10;9n9n+fpRVFJFRxVK5LHQRyikq38ldWVD1is7qZqoTjWI4QSoDxS+KOy3RfdSwBp0nlIA7sfb/wAV&#10;/lp0jcvmqOngYY+bG0/2ifb5GTJSp9oKeaE1GPpqd1RSJX0yPHKRqHkjPK+08tx5DouknULilRg/&#10;nn/B0B+SzT5FaCOConosUZ52p6um1eN66ZRTxNJIo0ymYJJGPKCORpsfZXM2o5z0kdvEoa0H8ul9&#10;15snc27cnS0G3cX/AByorkirqb7enWofBpjpjCstTWgIGkqeWhAUei7KTosWQoHHpNKdKlgPnnyp&#10;/hr/AJOrzfiP8O6LrrEzbw7GocWueqvHOIqlJP4dhIquJ5snPUyTKpmmJCRKAqAJpd9bAAegtbh5&#10;yznt4KOiO43CsRWM0Y8acehV+JPyhpm+V+Y2RHV0GO2waqSLbVKNStXMkiU0RWrlSMyCVmLssq3D&#10;aQLKtgJbawmtR4koweor3ucXNwRkletnDbmViqsemoqzhdLfS4JH+9j6c/7Dj2ZgYDL0Tqe0MfPH&#10;WHc23Mdn6CekqadZY542Vg2gqRyFte/+v7V29xJbuJFNCOkF9ZRXkRjcV6rP7w6Mye30qa7FQS1N&#10;BqWNhSwJJWwwSSBtBGm0iIb24uBe3I9yhsfMEVwPBnwf8PUZbjtku3OSBVP8HROKHeOR2XlYZWNT&#10;LBHXhKmniIliiTX5JtZUf7qjBWRF+jAD6/UTXFtHeQkAA4x/q/1f5i23vPAfUpqCerHOo+08dlKK&#10;m8OQSV2CyGLUUaJJgGUqrckEFGII9P09xpuu0vE5JGOh3tm7xXCBK9G+weVhr4UOoaXVbMukf2bk&#10;MbX59haSMo1OhNC6kY8+puUxokp3dQNJW4a/Fx9CLX9tg169LEpWo6hbfygby46dv3IwSA3OpQCA&#10;VuP99/vemHn1u1lVj4TeXRE/5jvxuofkJ8fd2YijpWTeGAx1RuHZWSgSM11Bn6FPuKRqd24AkCGK&#10;W3qKMyryx9m2y3ZtbtWGKkdAD3C2hTAm9QJWS3NSP4lJGsfkOtJ7Gs1DPNJ/D52qpK54K+V4DV1l&#10;RPQZGQVHnNTzZKj9ubTpe8YAAB4nS0mW5txMvn+3if8ALj8uk1hdJdWyXEfBgPtyP8vHpYY7L1Bm&#10;kY1EEL1dJVROQ7yMYqVNayvTlQbFpHjk0gKEMf5Pt8p5+RB/wdLtVe306dp8tTRYynZZYxL9zTVP&#10;26qZgMlWQgR0tSguA0sHlYTC+gseLm3vXh0Ffs/b6fmOq6xwHTnT6KqorK5aWGpy23pqdqAyla2k&#10;lap/Ylq45V0hpDAzBZPE+oq3A4J9po2MkU/1f7Py61qBSrefUKOWngydB/D6pKWog8tNSMnhFQtV&#10;SlIAclHPcayki1TmSKQEtoIAHvxUggUyf8/+YjrQ0Vqvl0K+KqKKQrVVtPDTkyVdCKiMy/cBqeFm&#10;MU00qEvTzssobUoSMWjES3L+60Fe7yx/qwP9Xl06SSOhdwNStbQvRtTz0OPr1hmliNVRyvURSMrw&#10;1NFW0xMUSvfR4NIA8TARnhve9KHh14fPpDdnrj5qJamNHeZUrJKGOJIkNZhPAscpnq/83KkgVXCy&#10;KAWVhaxN7x6WOPLpiYY6qR3/AFcUWcqYJKF3SKsmp4JKeWFh4YpL1mTq42FoopoyYZ1W4RozouSP&#10;emwcj7KfzJ+0YI+XRc3aaV/1en5f5enbaeZyUlUSk8NVLOk8FLlaRWYVCimariQxaVLFhJHEI+Aq&#10;LZiOD7b1F246q1z5U4/5afZ0oiIpSmBxHp0v6KeBGpmp6141xjSNMGZ5NGLEKUc2QFTAt2UVJt4V&#10;uCTKRc+r35NK0oaU/kPWv2+XrXpzieneZof4gY6yRcU4p6acraOCV6upImliSaBfHVlYlMkIp/WP&#10;XyTpAuVA+IU/l/xeM46oc/6v9X8+ljh6uRKyN8etNS0LVMeS8lbDNXUOTqHpzFXtAk1naSMRxxOs&#10;ixH6E8lr2XPw4rn1rX+dRjiBx62CSNPU2tST7SSspP3MfRxeeNamAQzPqnENM8q4/TRyuVkCraNT&#10;fjQdJ920k5/1fZQADP8Aqr1phQ9BdksjrnnHihZImkRsuGWTFJVuS1PDXUFRaywXaMvGfTJ6Qt29&#10;L0fHIH2/h/P5D/DjoskUHj0ncLVJXVVPNNlooci1VV1ePpFpx66j7QxNnKmWcKwVHQKlMt0IBAJu&#10;PblVahJ7s0H5Uqa/4B5dVCUNQP8AV6f7PQ3bQqajHokeUlozTStHWMss/wBxW5D7WhNfF9vKdTxw&#10;zTOUhtxd/aUxg4PD/Vn7CcdHtvTwqn06MDST0tTSSyVOPrclLX0VRClMtZF9lDWyaDBBVVIVohUc&#10;iNFKj0srLyx9uKo4+v8Aqp9vXtYatOPUbDbjXadS6x1LLJAkTrVxQha6OSpDiChi+0Nmne00TnSg&#10;QyOSLLy6AtMCnz6ZuIxNDocVr1aZ0d3ZE1Ji4EmyOOw4w+LpMetbQBIIdV1kUV0heN6lSWAjL28a&#10;+lOAfe0sRIlZM/l0DpE+ik0A06Fbu7MQZzblbSz1lQs9XJjKdhTPTyT+Csk01NPWUsKnSqP4ZhCo&#10;F2ANhrsFNjamFjUdJb9WkjJOajHWsT3Th6TB9pV8dNBBFVV0f3cMMcz06SZGh1PWQtqUmJIk8LpE&#10;3+7WI5HAQ3UIjuiq+daDh3cTn0FPyr0ZbVizUNwGPy8unHq/ItBHPVSvHQGKujroIwVgWtplIgqB&#10;UNHqDhJdF4FYNN+bA29soNILkU8/t9c/b0aqVGeriegfBUYvAo1HRB8eAjQVSoZ6enpZLTwxulwx&#10;1+rXe/BW/HsQbcCIz0QRrW7ZvU9H6rcbjv4Fjayp1VBnoGyE1ZAzCoq6SR9dCz0yehHRNGoPzyxH&#10;JPu6yEzEdGP06se7ol3euxqepqRUzYtK3IPJIfIVp5Udamn+7kWRZ9CmOFpImlicHVpCr6kWxkkm&#10;sUI6QSRiGQoBx6qd732JT1lLJV0EGOy9HzlKV3kaniOPpoCauOGeclxJCCrx+Ul9cbxFSrWAb3uw&#10;UL4qKCOPH9v+rjWo4dKLadjWNm4f6v8AV8qdEU23vPL4PMENXTq0FNFLQ0SNX1kKrTuYoZXx1M6o&#10;1ZGzao5JHTT6SNWq3sMQzvE9Qx+QFTQeWPIjoy8AOoYfmeGf83+Hh0efrXu6roXoan+IDHO2ao/L&#10;EJaipyFZCYGnkydVNCWSRql2vLG8SlVIVbFL+xBBuLMAHNASPUnhxJ9a9IWto9ZxX+Q48AKeXVun&#10;x0+ROPrNGP3BllppcgJjJQPMiS4uopm8a08MUYtGI0UnxsAwLFr6j7fnkjUqYhWvEemf9X7erWlx&#10;HZ3BAHZ0b7cGAo9ywBYftchR10C0dXTRzGNamOWAoQKllvqbX5WYGzAANzb2h3Hw7m2a3kHHj0Lk&#10;u42iBiNVbPVCfzb/AJd+8MPka7s7ZO3Ja6BI6iprMbjoGcglNNJWCKnjbVFApVJGKlr6LkpcjHPm&#10;Plm4tLhpLYakJrX0z0Idi5lFk4trrAJ49U61u28jC0lFPDNTSU5rHRCsoq41p5bGgnjmIlCOwMg1&#10;ck/pFvqCXJjOlxnqToLiG6jBiIIPoanpvanEWmnjdqqQvBUt4kMbkBdDilVk0fRbFmXlWEf9Sdav&#10;xeXSvqJUU8rapm0QzM3k1OhkWdgDLqmRSHjVQFRSUa3IPIt78GU8OtdG86FpdT0dR9uKw1tOMe8r&#10;1Bx6YtpIDkKmoii5Cvpp5JITY8SOD+tfZFcish+XS2zYAkf4erlenaOmBpXqqzH1jF6arU0Ik+2L&#10;+E1lHMCRdoqej9Uso4UGIi+m/suMNW+3oT20mmLy/wBX+x1YdsDHrTUwijAhkqamGlp6lP11WNrI&#10;x9tNc3ImLRmeU6b/ALt7+zNIaLjrayELXozu28cJEBp+YqtUjZ2aywpI3mjd2YH6peN7D0ta3I9v&#10;RwEnPTTTK5z0M2LQRQwEKfGzvJKwh8YSNo/JCWmI1NbgLf8AJ/oPa9YSox0inYFq/s6f/GgZmqRr&#10;kQxrDcRwzSBvVKgkiBQqbkn0/U8n8lwRind0lLHrFaCJ4/G/CWLR05MblC308dr2PCub6T9Qb+7B&#10;FA69k9cTTQRsiR+PUweaCRFtIZJhYTSowCg/4HkAcHn3bSOA60WNM9dLTFhTBXaSSF3vMVUSjyES&#10;IVWwuzW0lj+Ra39LhPXpt5DU9S0pqZn/AM2WRadY9Pp1rTXMjxmNv06Lrdh/X254S0BPSdpXI+XW&#10;eKErq5QyhiZDoJVddlWaAEAcWZr/AFHu3hr02WJ6dSsZeNnEMBuzBkk1BoSQ02plGk6wAvH1BN/d&#10;tA8utV65yCJ4G4E4ZGdS8UbFYj+yaeKSUldCiyrYcr/tzZUUmh690hc9EZQjvGTKPMbIt4aeDx3l&#10;iSNLaipVRwAWvwefapIlPDpxWounoEs9GD5hHoISjjnlSSaOSOeRnZTTzmoWxQj1XN9IBNhwPejA&#10;qgk56URHFOi673ZsdFTLDDTsjPNHSU9e6y3WYXNNNUWP0AkQc+q6jkD2wYK1oOlCMoBr0QHteceB&#10;qvGSzVCUmSrqjGUEswapCPH5KSONGs0wmEjFSos0in+zaxRNb9xJHSaSYaaA16rE3zjZ6uoq4KGo&#10;neZbVKQrTaIpa2aRv9yUhCnTBJC2mJdN9ehwfr7RSLpz0liq5IHSAMEK6I5jWGaeKLxSREx1UqwP&#10;rp5KmOnCWedr2i4Y6mv/AE9tdP6aGj46xzqQ0iVVHGWFTEcZLDSTzuAWQ0ZWliUxA2YFSOUBW7Fg&#10;feurBQPjx11WLNT6Jg+QiWNpFhhXHPNU0yyR/aaTMhEMofVHqS+sINfLCxsPT16qwAPb03lKYUxi&#10;kiWRqKkqqGngqKKVJsXUTS8F6wBfPHG7iXynQLByF1hfe6A5Hn8+tqCc/b/g6iz1ck64muqKWHIS&#10;zUrxXhjaKjnqaiR6SqmBT/NRKCSXkH5MgDDn3cDLIPPrRzQ/Lpto5GXJRQQ1MBAqfskmjHlllUpd&#10;ZVqWAb1HUBItlIYm3097ZQF+zqi8T0ZHr3NiOtpcciMs+UGOxVdi/FJG1FPNWNU0MtFG9xLSsgmj&#10;dy3pGjUL+02gM3+X16bpmnVi/Xm65FjhIaKWZmik9I/bh8OmjjkqASAjzwF0RgSQdf5X2fWNvVQB&#10;0pNwqKAfLo4O0N21IKQrGkKTQRtXTzPMIplLmWokXyeqBwVK6FuhOlrXPsV2W0jifPosur5SMHPR&#10;idrblNT9tGtQqEyLKKmOSnjJjnuVgkcKoZ4yUvbTYAc3X2IE27w/hHRLPdKeJ6XdNuIyFBRlZJBw&#10;JleCfzRwH1tKXAMcgAYuoJJsD9SfZnDZ1A1DolutxC1CnriMwzh3aqSCScrI2mo+3hhi13jWYIvJ&#10;ltqIXkEC/tWNuHpXopfdHFe4jqENwEOWVqgx1Bd0eU6Y2eQeEu6gEpqPJtYXJPtxdsU5pTpId1ep&#10;yT1Gbc1XGsSvND4zpWT0Rv49OolpHtpJ4N3BPPP1Pu37rT061++JgcdYqjP1DuTHU6m8cNMFmrGD&#10;MuQY6mYxi6qLKgt9OT+bDX7tQeXTD7pcE1r1Nh3JFEpYz/dVKSK8pqIJIqdl8fgFIAo1NpAUGRwV&#10;BAAI9sybaGzTHW/3xIo456fYtyGBooXeJjUa6mOJJVbX504WZhdiQAWQBjpP9OB7Qzbajggjh00d&#10;2dvi6UlHuGeSVkaVZ2jSKR2SZJVaPT6I1iYm+kG7I/FypJBHsPXu0xlDTrce4PwY9KmnrvPE3hhL&#10;+tHVllWSMSRG0sRBuAEJXQo/VxpuAPcf7ltSgk8enxdlxQdPMdZJF9x54zKTImqoB8cUsi+lppAP&#10;92W9LgcW/wBcewRf7OrgjT0+lweDdOqVdRIVR1VfH/nI7aYZtVnkk8vNxpNkFuDx+fYD3TY4olLF&#10;c9GEU9e2tR04FZrxhGZnk8gKR6JFsCTCYZSLcG5P559x3d25D9n7Ps6M0ccfPpvqI/Lok1LHrtDK&#10;NJLpqOlWKNxpbSRqBsLADkj2Uy2vi0auertJUUPTLLRM6tCwvG+kr4ysR8UZI/YRVNlLaXYfS31+&#10;l/fotvcdjZ6orgNXqHNTa0lRlERkhSOQtCBOpQ/pkiFxp4bT6jf+n49msdmKFSOl8ZFAem+eBniV&#10;goaF1SEKWAbxM9opIV+ocEreQm/1v9Le32sdQrTHSsOeDcOo8kVnVhCk6xqBVRyBVkVS9owg49ak&#10;WZR9Bb+vtsWThqhenQQeHU7HWkl0NcB5qh43YIHSR4bRxKqcBTpvqH5IH1t7EWz2+uYKcf8AFdJp&#10;h3dKemoaiREdImYMvnjkj1eSNy2px4Quk2A9IXmwP0J9ypt+0s0QOmvRW/xHpvy9ARBKLwiR4w0M&#10;skTSIC/EK1kaAnxvqurf2Ap/r7EFptLI+qnDpFO9BToBtwVc1MrTFXqJYlnXxrKr1JWP9qKRIlA0&#10;KpJKjVaw+gLX9jTbrBCaOOkpqB9vRc89lQZp6JqmsiFVPFSM1L5IYJFjcNNUwSVA0K6srRyCzOxu&#10;wa3PsXQ2yoox15R59JKvrTITFJolo3qahauWlAVHyZTVRQwqD+h3sHIOnUAv1J97lUUqOnU+IV6L&#10;R2HI9NWFY4yamsqEgljFLIjR1cdM71UTMlhIYw0cTk8NoYWN7+4/3ttEp6kLZApt/n0msdnK0yPU&#10;M0zIcfQUVNFA10bGxMI4qutaAD9mWYNqVQHtb8D2F5pmAx0IokX+fQ+YvNyM3jVVRqeno5QZWRwJ&#10;tHlEKpYi81OSRDb06Rp59l31rA08x0bJbq2T0K+0MnH94fPUJTvXQwpFMieRZqF5C9JS01KR400K&#10;GepiX1DV/UD2rs7zXLQ9Jr6zPhao+H+z0ONNVTHz+PwNTlJIW9LFYDUFfO3jj/zbEKUSP86jq+o1&#10;DSzk1Up0FJ4aYbp3o6OIBmlWcIzQK7Uqs9M6GQskvgh0HUWBjGrgkKeQwsKIKMPy6KJyy1p5dKGh&#10;wyNPK6VE/jhLoEqEjilhWX9taJYmQRGGMAaSg4B+l/oaxQgnokuJ1ppPQv7PpDFAkksc8EsVXK8s&#10;zNEZFXxapDTxMFUs1wGAH6ixUkfVJd2+puiViNdR0XL5Hb7oMRt7JU1SzxJEjPS1EQVzSTRKUuzW&#10;tqfWgjH5Nr8D2og2/wAMCTy6Kd0uTHEU9R1qUfJnc75vfWfgqsy0sdJRz0Mc0yuY6GTHVuilqZJE&#10;9bTCJjrP6QHCnnV7PNMfaR5L0RbZGwiZ5PNqj8x/mHRIa2GoqKqOpMC07PCar7RFk16MdGJIJSGX&#10;QHmjkTSSDr1otuT7uwBHy6PIa/Z/q/z16RVX/ELvBBI9LSZCQCnoaiijcLWU9QfHjGSnD+t2Bcqw&#10;4LKDa5PtOSTWnn0YRKPPy6SsMs9NSeGojqqQmap81TOoZ01sYGQQgCcKtnVg7hQzEABTywR5dOMg&#10;Y1HTDPUTVVXCPuKh0mkfy6aaCKf92HwwxyxhVF1jQqzKLX5BFx7qQDg9XCgDI6aTJD454JHhLR0r&#10;/wCZh0GMSTeWovUSC5ITQgB4I/J97AUdPCh4dQaeeNNVpBGsbyzP4VBh8FRCKcW+pdWFrJa/1t70&#10;DSvVylOHTdK0TqEeN/MuqlaQOkX26Qya3mVLaWjKkKpP5LA8i3upoTjp1QQM+XTdJGz0bPHT+KNd&#10;Gn9uUSC85LOUFwEZg3+sBYAe6UoMDqy8euNOJDVLUfb+ValdccvAmTwG9fKsbWLLbUPHezC+n8e/&#10;CvGnHq1KjT6dRBG6TTyRySPDN41MkYjA06PL5Y6dhdS3B1N9LAkA29t6SG7uHViAOPXg0joyhAYJ&#10;fVAZNLRoYvRGPLLe+i1gzf64PJJ0PML59exXqHGqv4Ibr5S8hMvjIWBpzqWEMBZlXSebEC4AN/dO&#10;vdeqB6dMbK0ZMaehHjSMSNo8seoW1EAPe39o+/de6apJFijC6/MizyTq1tETRn0uQpFiwXlgDcEj&#10;3TSqjPW+skWmUKxWIqIQEiC/tSQg+gzmxsWsHJUfkX97BXgOtdT4yrCSFoY3maNVkXV40pk1eSSa&#10;R2sAV4A4F7Ac+7de6a9IUao4w2pJX8amRo1a+iER6/03HquSLC7Ace9UAqevddIY0hldYlLaGEMq&#10;szEsotNaymwBP+cH0Puh0/h49b6Yq1pQNT6kD21FUu0sgSyRrqBGkG3IP9fdKHpTH8A6hu0rLaXx&#10;QSpEpmLgMwUelFLsLMR9Rbg3966v1IpQ0kckZkenRWV42Eaj0a7mORmBGonnSPfuqniP9XkenhRG&#10;7Ixn0xePj0/V/wBKGQqPSV4s1uT791qT4D1LkhaWGNzBEjF3/fkCr+9AuoNGCLqpv6XItew+o9uU&#10;1AHh0zH8Y68fHCZJAnnCwxyalUs58x0tK2qw5a/+PPH090p09J8B6hySMxMbBBEmlvI2iOQs5Ikj&#10;kC/RTclXP5I591PXo/gHUuF56ZtDoRDrZZI0VWUEJ6VELg3jcEAkC3Bt7sGI4dNgIxI8+lXiZmik&#10;tpjErlWgiETDynQVCSaFY2UFtKggFbDn2qjYDj59UkTTgefSrghhalBSreMSKkypNBG7xkya5KiP&#10;8aCyn0j6AAD290n6T+XQRmSanLPI8oeaRlERh+4W/ljB/tSAK3+Fzb21IFHDj06mk0r0iq6WNqiV&#10;nEakwxoz6SHOk2JJK8ah+o8FueT9PaV/i6WAACg6YKqlMilz4mCrpdKmG37Y/TIYwNEci/QfXgEk&#10;A+0jfEetdNfnHkkpgqtDEXaWYqJI1bx6YUpw1me9rFSxsf8ADj37SQK9bCk9YGgZZFMktoqjwyWl&#10;iEUqunKpUleFDWuABYcEe9li3Hq4qTU+XU55PPCjr4iq6RI3LKCHJDEuDe5OosPzY/n35PjHVStD&#10;04KzRtHGAh8ouVUhoVVbs8t7XsSOOB/r+3n+E9aNKd3DrOmo6vIiiWQhkLMxj8R4Zpgq2/o6r9T9&#10;Cbe7db65aDxB4gCHh8c36WD6tRkYxgHUG0iwJBF7+/dawOPTo1M3h1EsZ7Ss5gAiZAr3JuwVW1f2&#10;WI4tb37qmur0HDqG0yEqWRpNUTIQx1Rp6gpWWwC2ZRawH1B59+6sy6hTpSYuoYGeALI6TARKIxpg&#10;ilnQLTTLN9IyRdQTyVsPrf24h8ukzrpNOpc0SRya/FenSVo2BXVLE7p+4ySqoV1iAvpuLEnjm/ur&#10;/F1rpV7eoVKK0ksbwpoWM+jxSyIRMKctpKqJFYJHzc+r+nt6tBXpiYgDq8j+U7sDb2HqN7dt76qa&#10;nKYOjzEmyZ9m4l6XXV5J6UZOGsyVK5Eb0mgTwojMVeQm90De0DS+LOFXiBjpZssb3F9rSg0r5/Mf&#10;6vz6z/zXNy4vE4zbu0tn0bUm0cnQT7spm11Zrnp8gUTFUtbHKTZ1jMaNGgVFQxekNc+0F7IuoRvx&#10;HH7ejadzNuKW0vFR5dUGUC+Vl0wq00lUYvEAulo2TVK8JIABhAAROeSPTfn2XuKZHA9HaipHmelN&#10;Rx0BYrL5oHo7+No5g0jTRWEkcwVU41XAIYcLY3Nj7afh0pQJWhxT9v59KvFoTT6DLTzDySGmBVY5&#10;IEBNREU+4HCE+gENYHTqv7Tsc1HSlAQmenrHiqp5I5/G0sjhHEEcKiqgTmR6m7KUPqLFoSbMOD9B&#10;7afSVzj/AD9KYQaj/V/q/wAvRl9iwsYvBDSpjqyaGqWoqIG8yS1VMVqVrjQPfRDHKYtTouoCw5Xj&#10;2H7zhk1H+H0z0JLMLwppJrWn28SD86cOjVbUjp0wbYaRIElfyx0+UylXFQ1ck9Q5rCaSmj1CokHM&#10;rw+lWk0gizew7PUyaxwGaAY/1Hy9M9CK3CeFoP2VJzX7PP1PQ7YC7Nj5MwsEkjlJa4GiWkmrpTSf&#10;az1MkUpMsAC+NJYlstkKqukn2VSgAnTWnl+eafPzz0ewUp+pSv8AsUJ+Xlj5dC5RwTU1D40oQkMt&#10;KkkVdU01Q01RDU6545YqOgDyQgStKWLxBXt+plUD2iah8/8AV/lxTpcAAKqP9X2eXQjUMclPQ01H&#10;XrQ1Bib7urmakSgk1U9KsFVV0FOqymUwHTI9TTCMtH9Qztww1NVT/s/n08eH7PL5fn+3pWu1ZTl4&#10;qLDz1VfD6I5iTFV1i0lP90VrKiMETUCU15WmDEeQxqx1jT7oKf6uH/F9ez5cf5/8VTrhBBQKadq/&#10;7GoUZSgmoI8lW+euhklpdFPjY1FhJFeQIyzhV0N9CPdqAmi4/LB69ivUPM1dZFTVVHFFFHI9ZBBk&#10;6uqphPLXw07LUZKKhlazxWpEMUKljZtVvr72FzU8B141pjrM1OrUtMlD/EEpkrIjUVVRTa8tA81T&#10;4fCJHRm89mMFjYIha/JB9+x58f8AV/L06tX0rT/V/P8AydQqjF0sdZXDGzUFDjZHlSopqsy1s87R&#10;0/ikyVJj31CSSNQtKI/7QEjg/j3vyFePl16ikn0PH1+Z/wAnSchraivoaGKWmpaSsVarDZiamCUt&#10;TS5IsvlSnlo0BYNEsbGBY9MY9LjUxIdoAccDkfZ/xdc9eAx8+B/1Z+WOk0YY5IZpKalp6Kmmx+SQ&#10;pVTS1jT0X2zRTQ0kMrk0b6SJGTXF5OFsCLB0Gnz/AJf8X/qPVSvbwp/q+zH8q8OkFLTpFCHytFP/&#10;ALkEbHUNBWVkkdY2SNMEEwnhXVNBo0SQVFrwSmxAFn9q1ILUTy/Z/q+Xnx6Z0gAlhWuBX1pn8uFD&#10;5HrjX0qUFIlVprKjJU9BTw4amZ4qnG0mmoEFVEA6Ew1Ct55S4Gj1KjSN5FA2jhqqfhrk/wCry/w/&#10;l1V0AWoFTQAefn/h+f5Vz0l58UlLVPXUE0soFLPJRtGq0s1NUUU4o6mFKO2nwzTyaWY2DlJBYgai&#10;pD4oRQ+fz/1DpMYxqLIak+f8v5npppqP/J8hqqjV09plWhipWqJ6zOVLxtRwhXVTEkao8sQZdBBu&#10;LKgX3d3pgCh/ydNLHWtTUenz8vy49OWVpoqitlk8j1IhMUEJaJamkx9RTRERQpWG3leR5WLyw8pp&#10;tpYEe/RsQBXH+X8vLr0kQLE8f8n+fPn5U6Qr0c3mp6HFpUy5Com1VlPRY+OtaOCpqAGytZUViiKJ&#10;47uRVBZXBjDFAOPaxdJXu4f6v9Xz6TaCO1Rn5Cv5k0NCPM8ek5lJa56zIwx15zVFQvKkVBXpT5fP&#10;1ILq1I1RNCgGuJnJoKREh1NyxJW3u6hAAQNNfMYH7P8ALn06q2qpCnUB5UBJ9DwGf4RTPTNU1Jqa&#10;yTH1GTgggyOQpqqGSWOveqjpaSjMWZrTkJFFRBKI0EU0TGygsuq4PtwKQNVK0/w1x9o869NP3OVL&#10;ABiCMGtPM14g+RHlw6apJJ66OqppaKiSSWjrqqSinanhno/In22NWfw3/ZhRzZoZHkIfUVUoD7cW&#10;g7gfz9fX/VQcOm2ypFKVBP8AkH+oEnpEV8csyzPQwxWE8UNNjWmky09NTUixvQhp5ACj5BV8rNGj&#10;AAODe1yrWlaHic14Vrx+3yHSSQV4etKVrThQV8tXH7Om2pohkGqIx9wKXE1lRjZaukliemw0tTGu&#10;QZaB2sXnMrfVQS1mUm+n28pC4Hn+0/b0ndQ1QB8JI/0tfT8/PpuGElnq4GrnpDLVg/YUs/lyFNDH&#10;GiwU6NSAa9TyKNXkbUHF3+o9u+IFFQP9Vek3gs7Zpn14Y/1V+3qTHtSvjnzk+Pqq+heGooaGetl8&#10;ddMklSoqZBJJGxMNLrQR6ykrB7RllHHuhuUoAc4J9P8AUerixkDsYyRQgVOfn+z8z6dSK6mmRptw&#10;z1iUlXHCs9U1RHDIjPTwtj6wT0kagBZmaWNQ0YUyHktwTVZFP6YHnw/n/k6caMis5ND5n18v8p6Q&#10;9fhIYoXxtWMhFNS1cIo0ihlMdPR1qrU0dZkaRNcgkMrIsbCSxD2A9LD2qSSh1ev8zw6RSWwpRgQR&#10;w+w+ZA8/T5dMFRQY6pp3glmoFlRmqWprVsa/eSJaEYyRNKWNvFINQkJVl0g6WLupgft+z+f+H8+k&#10;zQoRpquPkePy/wABrnqJT49Pv6zJVcX2FNDlopp6BGZcbiXp4xPFQU8r3LJOwJBj5HAa59uFjpCc&#10;Tn88/wDFnpsRUcu4pnI8lGMfn/l6G7aW2svh8dW59cRQY+SojrKTKZavJR6/C104kTK4g1IJVYZT&#10;MZJGAvpiPCmxorq7AFq04fIjHTcyuiayNNQak+hPEfYa9A339v8ATBUdbtjFU1DL9xBSmoMUN4Ia&#10;iNRBlKSgedQ66SiMJR6rG6kDkm+3W3jP4rcM9Bnd7gxQmOLBNK/5eqsc7ka3MZiarQEOZKgME0RI&#10;sUjt55DqGkMGN1H154uPYmRQgA8ugaTXurnpMFBJFEqiUSh2QzCRdOgn6urEAKw5tfi5vyR7calB&#10;TqvU2ni0IyrEmv8AzIq/EplWJzZxGqEDR9fp9fzce69e6zTyRGPTJIhieyxuqqHd1WwDxKBpW2kL&#10;+OffuvdQ1olmu5IPpDrpmW7eMa9IJAIA+hC3tb37r3TifVSsriBHjWxJDKsN3BCozC1iTyrf0/w9&#10;+6902MgHle8UocCYFhbzlXItotYMQS2r6fT8+/de6gzGoXzFzMkdrsLrGwjlOgB0HKqCPqOef8ff&#10;uvdYYw0SsyqkZFjqRRyFsLEAX/xs31v+Px7r3Uuwl8blbghHECNYSaQfUFAtoBs6hx9Lkg3Hv3Xu&#10;pUZihQxgJrlH27VFMqzRiQjWyjXa5tpUgXHBINzx7r3WcaIZxHrgC3ifxRItm0KPIfJa9ydJHPAB&#10;F/wNdaFfPrkqF520ylJTTvIsRDMyCSTnSWvZi3Oo2HP+231vrLJDLAXKxtVhmBtZVKlk9OoWswAv&#10;q02/1iR7917rsRNGyFmjjaU8KEOqRLglJmP6g4+vAA/1re/de66kkSORvHpUQMZfSBpQyDRNTw/U&#10;2Vmuxtb8/n37r3WCl8MLSQTM6Fw5gkMaGaMsmjUzW0aABqVSL8fi/v3XupEKytGZUhSSEmWLyvoY&#10;MwH7Oq/4IJvcXAJsfeutHy6zfbGntIirPJoVjIqsZG8nKamdfqCL+kD/AIrvrfTlACH8aMyaY1nc&#10;yRRuJL8ynzAXABv9ebrxx710yeJ6dY44AZy7iMtFqp2p/wBQlYWkFSbH0ix5te9jxe/vXWuvEOkb&#10;quiyq0qv6TI7JYCHx2sWP1Yggk3ufewKmg6900TxPG6s0Y1NF+5CumM/unUocsdKnSbW1/qHvZBU&#10;0PXukTkZtUp0zMKhZGiN9GjSnoEjBOGa4AJtfn6D6+9dOr8PT9t4PLHZ4laJAyCVJNC6WsGYygCx&#10;v9LlTa3BHvx6q/HrhXzSwp4qc08yskjSNcJGqByEOhhyVNyTcc82N/fh1tOHXPBRq0DBr3MrMS2l&#10;1ka/kCjULkD+zc24v+fd0+Lq/SkqpRLTMFjWKEQh5J40VWEoNikXHrUA/wBn62Pt08Oq4r0nzMJS&#10;sEazNOFAUS2dp/GgUSaytmLi2ofVSPdcVNfl1vp4xyllScx3EcjSSU8qLHyUMLyRO9iPrddP0twP&#10;z70NFcde6nM7IwikgESIYpWd5EbUp58TqASNXBHPFyD72wop+fXuvVlQ8sKtEjlG1x1EgiEsqhiV&#10;DeFhpUi4BP8AXm496+JPs69ivWNpfHFKXRpoy8anWpKyqOCFP1VTybXvbj/H3UVPb1vrm9PARKPI&#10;LlRMNKuXSS3pRm/SotwF+oBHvZSgr17qORG0KjQJGcskYgEiEVEBCyJJbhgwJKv+L/19t+fVD8Y6&#10;4Txh4kvG5dtI1FUDPCf0xiUfTRySf6G/19+68KqCT12kYUqEiqIvHJGo0XjiZJEIaSmK8kpzc/gn&#10;3sV8utEVGrroQMvOk+OSTxSR6gqKuvQ+i4P6gASwP1ub+/Ypnj15RUEdco5ZpPOlKoXwtZQiq0Ri&#10;12leRJAbM1wEcDSOAT7ckpivXio4nrqTySOjLOlP4xHGEXxTMzRn06434GoixA/1/p7bOny/1f6v&#10;9XzcHDqG5lvUoUkVWKiKOF1QshPpDuoAsTfiwsD7917prq6lqmWeX7OOJFHiqS7CzqCFJQf1P9k/&#10;g3v7917rnFRwztfyGMeNZPWF8mhWs0Ci34NuLC9vfuvdOFNG0K+OaItECCyIBFEY2YkxISfXzwS5&#10;uvBtwffuvdOEv7hdoZFKOoV08qEOoUEKot9AABqPNxYe9dUWtCPTqO1OwLSHWtTJ447RSIaXR+Qi&#10;oov6fSSeBY83Pvf+r/Vj/V/gtn/V/wAX1IfxxwrGVUKDpd7yN5JYx6BIp5U/0/wP9PeumjxPTasr&#10;uqu9kjVnURmNFIEpLSOGtYr9LOOSLX5t7906OA6yPFFoZniSWGyLpW5enZDYTHTyBc3APNif6+99&#10;b6yGCWSWpNPEnilVvS8eq0IQC9MrCxuOQQb255v70eqPTrKkELQqAKI/aqwvLEZAzGzXQ2tx/qTY&#10;/X37rxGkY6l0yeMgoqOiC6SRwgO7umnySxoDbRwODf349ac8OuKzS+bV4AzKkh5WPx/11aiBpvbk&#10;twePfuvKKrTqMrzTxyXP76zh5CANFwtkCgAqVI9VwSL+/dWpkEdZ0SesgVDIZpgT5pZrxBjrA1xE&#10;WAKrpUCwB5976sTTJ65yGESPHIG1QG0jKtgtzZoyQbNbgKD/AIc+9dU04p69cFCILvDA0c1SNETE&#10;IWdOSXB+tzp5/B9+6tTNesyPNCFmjk8kiO7U3is/Or1NJC40lB9VP1te3vYNOHW+PT9QtJGxVmZZ&#10;quFlLBx45IJm8nhcFOPUB9P6AX/A9wz1QqOPQt7OqXgqE+8eoEklRAyyRNDACqkIojE4u1n0sy3s&#10;QBew5GtIPHpqRVBGK9bPX8l7tGjyLbk2DMY4awyQVMBM7PPNDCv2tFBRlrKYyfLqIJuURhdr+w7c&#10;OqX2j16EG13euE29OHWw8mBkoJ/MsOlfED+85MiubACUgEKQACpAve1wPbsslO3qsoBqD69Cbtqj&#10;jiaNZIyjomuWWeJPM0k39mbTb1ooMZP15B+vHtOnxdFcwKnofsFEt1PBZFI0sA+piPSB/rIByPre&#10;59rl+EdImPdQ8OhbxaIfE31ZgNZ0qoEhDaVIP9Dzb24gZu3y6sqoc9K1EVI7C5LKNR5ZtX5LKf8A&#10;eD7eIK4PT9AB1jkkb9I+t1JI4/Fr3sb8f2fdl+E/l1rtpjporLXDHTa9vWA7NqJ1E2+vNh/h7bf4&#10;T1Q9QK2FJKcxlASV1RpZV+qm9v66fwT9Db2mIrg9aHHouvY+I81KSqnWisltEbyqrks8vH5UEXt/&#10;Qj8eyW/iGio6M7RtLEdEUxW3HO9DTCOpm8JqWVZovH4aqYlJZJ3W9g8JOkHji/59hoREtn16P1kG&#10;jV69GvxOM/bjKs5JjUljqhCMi2ZQwtyPqtv9b8+zKGBmFB0w7Dodevsckf7xYuUGpZAtkJ/Nz/qj&#10;yq/ix/xPs3t4qDSeii8fUwUdGCgLGIA2ChVCN6efzyq/X/H8e1LqBlekeKdOdBT+WQFQFDAXso55&#10;uTb/AGN/d4ow2T1rpeUGPAAFuPr9ASDb8D/efakIPPrdelMtMFQahzYcG5B/pz/r+78MDrXWGSmv&#10;cAcH6gfS9uf99/yIe690nMnRqY2ugAsPxwSfpz9PdSAePXugJ3xQM9JUA6bhJEBYoFJdCArX/wBf&#10;6eyTc4wbdgPTrYYDA61Lv5pe1VyXbmAjgeoDwUWRNStJQxqIKKeDx0tN5JlCNHVOvhKsRyI3+nuF&#10;7Rfp7+b0PD9vR5s1XmKjA8/2dVwYjYNIYTHLHS0DzSxTPT5PxSyCSaIeFo7ao3DaLqYi3iVtKyAn&#10;k11MSD8Qz9nQtS2WnCny6V9L1VSwUlRkqyshp4fsK2mIhAljp8jDH95SilSdxrIsWijdhI3pKi1g&#10;fM9VpTh/q/1eXTctqoBp6HrB8ZWim7jqESOKKBKqomkEMzSvLFMqNTxGRhp1k+RWYHji/wCn2thQ&#10;alr5/wCo/wCToN3jmKNj6Ef5Otozofbhgo4FiT9o0lGtPX2OutQ+pshIfoV0MeF5ub/j2NNrt9PR&#10;TLciYVPR/tr4lo40DoObCVrrolKiyFBYgXUD8fnj2Joo6Gp6Ss1ehDjx7Og0oysw0vcWS5PN9Vr/&#10;AOvc3/3n2/oXqvSVz+KK08rNqZHDhxYm4t/qDc+n6gf7b21JEDnqwJ4dEm7TwkEpyFQ0IRVYC6rd&#10;xS+MokhsNWscyW4JJJ/HsNXyKZaHh0pWbQoHRB6zB3zqz/aroSSSnkqKrQJhVJaOGeEx2cxsvph+&#10;jMTckgn2wqCtB0eRMpUfPobNmbPplWCcN4kaZpKMrAxaWIczRSEDlh+pTwQxP19rI4zpx06XUDPQ&#10;wUmAhSnRP1F5B9xZUElUrXLzVTqNKqeNQQ/UAe6GIk9U8VeslfhfBCixRqVp4mCAh9InRwYhq0nV&#10;ZQp08k8i39KGM9eEg6zYnGNG8B+3MTFPIVRAZAqgyvG6H6O68A/ngD+nvWmmTw6S3DhlKHodth0y&#10;u/mWNZUSOzNp8VO41aodWv6WNyw/B9nlhnPp0GZiakDy6Hyho1BBMd29BkJ9Opl4u4UEEjjgDk+z&#10;mM0Feqx/D0r6SGMnVo5DaogRYrcXaMBrf1P49q6mlOmpeNOldSRIpsqXLHkXvxa6gqP6H0/7H37p&#10;sLU46dr6Q2kLe4twFJNrH/ff4e9de6SGdnCRuygAqGZdRtqb9Ng1jzwLX9760TToova+5xi6Osbz&#10;KFeNo2URhpft4T5HVUWxIIPLEf7zf35rjwxTq8Y1mjefVTneHa8itU4OlqKWValqyGXRIn3EUcil&#10;5XrokX9ohdLBtBUj+1wR7DG6XzGQx+R6UPGUFF8+uvjd1ec9uKLKT00007JT1uMrZ9NYZKNhZHqo&#10;TbxStdySjFGAtYH2isIRJJU8R0xAAoY+fV33W+1I8bQ0kEUKI/jTyE2BZ7Xd24AbUfob/T/W5FCD&#10;FerJUtXoxeKx6qgNgNV/qLgc2IBH5/p7dZq9PEAih6WlLSrYMFViBa4H0H9P99+fdet0Bx07pTp9&#10;PHz+R+P6+9MaDjTqippz1JSAEiyjkC1/xf8Apb20Wx8Vfy6scih6krAgt6R/U/145v8AX23XqoUD&#10;I6kJEpF7X5/xsOPfurddlRb9PAUgE3/rbg+/de6gSj0gWBBuSLjm3Pv3XumWqW4NwOOL/wCp9+69&#10;0mqmJSxHIJvz+QPww/2Pvfl00RV6dNjwBbtYE6uAw9ItwTb/AB9+r1vQOucKqvPAN9Q4uBe44Fve&#10;urgUFOo1RVqpa7L6R6m/Av8AkG3vaipoerhaip6TOSyACyBWjBC83C6VY/UiwBJP9n2qTiKdWyvD&#10;oLNxZaIA6Wj9LKQZOY1MnC/tr9G/x92d+0gjpiZyF6C6uqJZJ28bgMJNdiBcoBpPIvYmwGn6W5+v&#10;tDxb7Oiibueh6EPaePl0RyPaTUo0tbQX8nqCj+l+SF/AsP8AD2thQDuPSlAQB0MOPpAhUsoNyCDp&#10;IQWFuQP9f/b+1DEHh0oA1EDpTwUy2U6Rdr3LEDVf6A/7D+n4916c8MrkHPUGuAsVX8Xsl7WvIdZX&#10;+nFre/dNGtc9B1mCoAZGAW84JYXJQx3Fxzcm1hx+PbUnHrR4dF23nIEgna7JEIXuos5TSDofwAf4&#10;c2F/aU8er9EZ7GDLIlKjyxRSKsMsfkvHJSlQtO0BII0NY3Fwbi3snm8+jS2869JnZ9Q0DQxQI1E7&#10;/ciCHy+crDG4SljZGFk12Z2Go6bD8+6wGnH16vcAUr59HF2JkNQlCVEIYOsqLK6gU4KrNGdScelD&#10;oFvqePZ5C4r29Ep4joxWKqdcUZQtI0ktwy+klUUAMw/2lbcL/sfa1W14PWlB4dKCKrYuoYoLuVUa&#10;XKkk3LAqL8W4A+vNzf26FA6sRjpR0cqmyk3jJJXyaRraP/VMnAC/ix5/P092II49MUBNfTpS0zag&#10;AFN7KUOiwsef9jb63/p/sPeut9OiAhByukXJ4UlT+rkD+l+PbfW+s8ZLFbIA1zYeksOL3Or6XH0t&#10;7917pxiuTp+oDAi31AY3P15vfn3scD17p0jOpQGJIJJuQCSL2Fgv5P1596691zNuG/IB02tbg2sA&#10;vv3XusZXlbXBtcXsAR9SDcf8U9662OPXYQgNZeQb39NrE/T0+/dXJoOuiFIJv9eQT/X37qvHJ67V&#10;GJ4tew08A6v66eB791sU8uuaqT+oC9wbEgAH6Dm/9fde2vz631hljPP6SeeCQfURYHS3+FrW9769&#10;1AKG/wDqr6gRZU5AsLBb/wC3Pv3+r/Vj/V/g31wkhDAkD1Gy3JseRpIC8e9MaCo6100T0ltahdXB&#10;udBBJ+hP0Iufxx7Z630nK2kQEsY1BYH02UsUYWLNp44H19660RUU6YZaVUJ0hgAwKoq6LWHNnP1H&#10;591b4eqqpDV6UVCyRRRkJpYK2kED6H1G9/6fQe2unep5nCsL+piFXj0qpPKhwf8AC3vXWwaGvUI1&#10;MLuVNyzNYKpF+BdlLN/sLX9+1aVoeHVi9RTp4hrKdYyb6ifrewY/i1/oxJuPp7r07031uTUK4TSL&#10;W1A8leb3BXi5/IPvWoA56q/w9MM1S7vcJwF+osf1gkH/AF/zb6e7Dh1STj1ACsXjRwbWuPSF5Ygc&#10;W/1ufds/6v8Aiv8AV/hb6UVLpsPQLPYcg6gCPqf9iPbicOvHpQUyqwYkBbaBeygEfW2g/Ti3t+Pz&#10;60enKNo7XFgeBfSPofx/xv251rp6pyoCgcWsLEAcfSwH+HH09tvx6dRiSAfLp1RY/qBwBxxybfoJ&#10;P/Ee2+lHTjFEvHNifz9Txzb2wW79XVfPpzihT6fq+mkf15sfr7p1oiuD04RQqeNBFzf6L+T9Cffu&#10;vcMDpwSAH+zyLWUD/D+vv3W+pHgBtdePzYA/63Hv3XiCOPWCWBbEaeD9fT+PpYf4+/de6a54VsVC&#10;8k/0A+n9Sfz7917pskpDISFQknj/AHjSfp79xFD1XSK16cKHaqzlXnQFf1FSFsB/S490ZSxr1rw1&#10;J6WNLtfFQAWpoWa3PoQ8/UDm/wDvXv2hfMdXCKBTT+3qf/BsYw0mkgYEXW8cf5+v0Ue7gU4db0L6&#10;DrGMJi1N0pYUN73VQOT/AKw/33+8DfW9I/h6zjHUoHoijAH9V/3q4H++/wBsNdeovpTrBLiaR+Gg&#10;SxX6hBf63Bt791uidNz7cg1gx/Qm5U2AP49+60VFKjp6pKCGkWyoA3PJVTYEfS/v3WytBXqeLf7e&#10;4Nhzxzaw9+6p163+vb8cfXj68+/de68Vt/seeRYD/XP+Hv3XuvWHFwv04/ryOT7917qJWQiaJhbg&#10;Lf8Ar+PrbSP9796IqKde6Q0lEvkYWvZhzbj68cc+y+SIK9enhgU6zxUq/TSePx/T8cnj/be9rHqz&#10;1vpzhpTbkW/p9OR+Pb6RpWnW+nJKQAXK8j8n88c+3vDXh1rqQlKikemw/wBfj/be70HXuuZiW3pW&#10;w+tzp/2/vfXusZS1z/Vv8fyfrce/de6x8fgf6/8Ar/k+/de6xhgbm1rf8T7Yb4j1vrg4vxdSLDg2&#10;/HHN/wDX96691HP1+nH1/s/UcWFvbEnxdaPXAJdv6D+lh/T/AA97j01+fXh1JRVtbk/4cc/1+vt7&#10;j1vrKFH+tyAAQv8AxHuyfF17rx4H04/5O5/Le3utdcPHqtxwW/3xsPfuvEVweujTKb3HP54P+sPr&#10;7oUHl14Yx1CngTTpAJNhfix/p7TyoevdJ2ux8cicgkHgfX/W/H+HsjvbJZVPVkND0ja/FyxEyR2d&#10;QD/TUBe4Fl9xpvGxyoxmh7h0b284ChX6YpYm5WxXgauRf/VAAH2DrhHjJr+fS/tIqOoLxNeygkkg&#10;kCxtfgWA/wBvb23E66hXrVPXrAyE2FgR9CD6R9eSPZrC9MV6bYCvWA0xkupU+o8cf0+jD8/4ezSI&#10;ggdJn+I9YvsoypuhJVj6iB9SLFgT7WxxxsM9NFqY6iNSDQdR0xnUt2sCb/2h7ULbK2PLptpCBXoP&#10;s9j1kYi9ydTa20mykWtYfS44v7altlqB028hHVbPymoIKXD5OtlQvHTx1QlgMjWaGGM+SGOKI2Ys&#10;TqjvySAB/ikWBfqB9vT0RJXV1rjdjfdDPZaojn0olfPM9JBAPuEq3CoBSRKGVZJkXX5V4vcfUk+x&#10;5HpWJR8uhDtinRX/AFf6s9B/LUp5kiggWohqIDDWiqVahFkpRphoqmpe0cctzZ3Q6+eNPvwrTUeP&#10;l0c4P2deqXx8TTRzzrFJLBIKGlnhSap80Daf2axAdY1foL8W/te7prOTw6sKDHWcGn1GniEEsFJ4&#10;6FKWElpoqWujUVRDxn9+YanaM34P1+nu5FRTrYpwHWD1xy12HWGpQK7COObImlyppKtQqfxUEPG7&#10;sAG8PJLGx+vv3z9f9WOt/L06iPM0NSa2KqldPt5KKKOenRtQVPEsy0qF4pZIpAZAicg2uAPeyKih&#10;60a0x0yTR1Mhoa2OpNPWpSVFTTzV9QtS2Shp3YVsqY6msQqkm9jb9XAPv329NUYH59JepaSKhp5J&#10;6egSKCaSKPw1LqXgrmLtkqaaoDv4wxsyzSAI30Fh7uKVx001dPTRWmogSDGyx1cE4gkUQUdYklZT&#10;0wAnQVrRAxzObKTKrBnWwNwbe7qK54069SnaPPpjjWaX7YNVfdUqTU/3TQ0V64tUzlVWnEkY4YKS&#10;0oJ0/X/H2oUVxTqhGoDNf8PQr7HxSR5SCpiSCgKZGvq6RWZtEkYi/bXKzadJAZ7C5N2sf8fYx5bs&#10;NdyspHDpmZVEbVNOPRmsTSKKPwGmjmkanFQP4suileZH8YpxJAB42jezBb+v08+8kuWLASRgEDh5&#10;9RTvc4RzQ9KmjpRTzvM0lVErQBH/AGxC0lIgMlNJUvL/AKlyUp1P1Bsbi/uWdttUgXtr/q9f8nUe&#10;38gepPSe3SF/h9FU180T0Uya5TQyU8DYqopiz3SGwEwCgGqXRcarjk+5B2OKrhvI/wCr9nr0F75u&#10;35dF5zO4hFHT1tLOtHQQQVVRV1K0YvM0k+iJqVypaFlUqY7ogUNc39yNawFgK4HHhwzimONPkMHo&#10;JXVyE4YpXoE9373qohVirbLUchGqR5ZMbWzV9M6+VEZ41MPlkNy7I6ycgD1Ej2dRQGM1eqnHHScf&#10;bQip8+B4efQS3Dc9AIC6uitbg3pTUeQdquvqaOBqeSEYgI6fe01Wf8mlgDeUqFUHXKXSzD1KCQfa&#10;mRVjNDiuCorkH048OJPTNnfxvH4spKinCnGuQeBPAEDI+Y4dFyzG83MlUBkEjkepd4m8AMLKOYWL&#10;kkgKoUItyPzbn2H73dBbqYUlCsDjtBU0yOPp5evReuyC8uDcPGWDVPGjZPD9n7KU6C/Jbkkd1klV&#10;HiqomSeJ0+jEkoxYAWuTcBQPYDvd30sGYArIKMCBX5H5VOQAB0LrPZURSqEhozVSOHzH5cDX7ekn&#10;PLM8kYkIJkJk8XqMcjxrxGUcEWt9QB9QPz7I2kkklUNxbNM0JA4UINMccenR/FHEiFl/DiuKgHga&#10;/b/LrlQxGpZI4oWdxeXSreoXb9whv9Xa+lf6D2ptozLRVUmlSaHI9c0OaVoOFBw6rcSCKrO1K4rw&#10;Hyx6Vpn16UkFFE86xxvHE5lhkWT6RsnHnuRciQ8Ar6VHHF/Z3FbRvMEjYKaqa8BSvd5VDfLC0pjP&#10;RNJdOIS7AkUYEeYP4fTt9DQk+vSpocU1WJ09Ahi1iKZC0jRwq2qRB6V1M4F1IuR7EVntguNSGmla&#10;0OSQK1OeB1eVK06Irq/W30sa62pVSKVNMetKefr59CDQYUeNRTs0Uj033SmUjzBw4Qxy6wFlcr6w&#10;Auom3Bt7GdrtaBQIO1mUvVqVqSBQ1w58/UkjGOgjd7l3kzjUoYLj4aEE1FMotccaAA8K9KikwUqF&#10;AC6x+WVg1zIjI1kkFpeP9Vew9IvyPZ/b7XpoBWlW+eDQHjjGa0+Gv5dEdxuiNUkBmovyNckcM+n+&#10;mxxpXpYUGJ/iFTLQUUAqy8MjrJRxJHLXrTAztHQqF/zknK2PGkDj8ezqO3hcmJFFKU1BQNdM0XyB&#10;LYPlSlOPRQHnZloSXBNFJZqYPEUJIAFVoNRY56WmOw1H4IJZqLK1M8K0eQbHSzM9JWzTDwTiH7dY&#10;XSWOUIsoIKBVsGLEe3YVUnWa8VIBIy3rilTUAZqvpnpU9tGsY7WYgfCAaENQEDAYUPxUNRTJOKvM&#10;OHqIsbBWUf3IkkrmLy18fnqMfXTgmeHJSIIzFQy31swN2/tqDa7qoQ5zU5+LyJ/MYJ4Co9Tnqht6&#10;2sc6AirCuKspGDqI4JQ5Yiufhpjp8w+GjlOVDQU8U1XTUkOLrqajiQZcgfcOaXGVjNTEyNHFeRYF&#10;IK6yyhje8miNgy4rX14/Zw9PIHArQY6WbfYeOsySBalVCOqjuHGgU1FO0eQFDilSesMeLQ1dJFV/&#10;YVdWFX7mOevmTKDIRqxxr18JH2I1HVC0bF2KkBXPHu5lBFR/lJr88Bc5rxPp03Ht6eOI5tDOKagX&#10;IbVxUMACtakLpOqo/ExJrDlxFfV0s8dKI48hjaid2x9V4xQmnlUin+2wi6xG8LFwv6WPEjHk+7B6&#10;YXjTFRX7BTjUZHrUCuOkrWMtxEwA7o2NVrQEEH4VyAa1pWtQSxNTiBHT4+NKihooqcU4xsOTr6kp&#10;/lc1RQzfv0E1XTlo449HpYLG2qwAPIJ0VIOpBp/1UyfIUHnxpT7Gl+n0taLRwqa2JJLVDVKAioA8&#10;xSuQKEk16TtY4ycVJSwKqR0+Q143Hxeaq8NLWXepyFNNMBpa1iUduLXaw+ujGFGoqDQgg1qADjUv&#10;oQCTTy8+m1lNwohjYgCqiMAtSvc1WOSKgVyK8cU6/9SyObc6PrL1DpIkilPMHSRDSjTKK6VR4lik&#10;bkgOQQSCQfZWGz0NyKih6ELrPZGb7b3PT7ewkk8GOjKSbhycKf5NhYJISxMstMpjLVJF6ZXvxz9f&#10;qZWG2PfOXftjHn6n0HRNuu7x7dbUQ/qsMD/L1cPsDY23+sdpUOEwlIsEVPGdDFYRV1c0ra5Jqtol&#10;XW7MxJuCQP8ADj2LI4kRRDFhV8uo2mleRmlmNWbifn0uqOjeZo6yp4bksD+kA8hV4Bt+f9f3uRgo&#10;0r1RI69z8emjde4qfFQGGOQedlISIFRJwL3uP8L/AOw9v2dq0xqB0nvLhYlp506KFvvL42Jo8rVC&#10;N4aXzyVJLWRWnbxpCUHNygNl/Jvx7Hu1W0tPCXz6A25zxr+u3DoMYZqzdc8FTTLNQ4p45pWqJIVD&#10;TU0Q+3XTSSAahqFgwGoX49npSK0XS+W4dEaM94wdBpTP+DpTYqpifEVMUa07U0V4/KpV2aSHhoI4&#10;JVLlrBQrEXuePaGZT4upuJ6MoWjEOleHTniqIVkgnqVl+3WlABGlpyyOZFWoUWLOFswUg2t+PaWa&#10;QRCicSen4ozJ8XkOpmKpofuqrxoDIzS6ipDyN4jqNQCNI5/SxCgN/vPtm5LGIE9XhRVY049K+Rqf&#10;J0MMUssX1kaoV1FtX1Kp+LLYAj/G/wBb+ytVeOSq9L2KyxhW6YarMwUq1GOEykUUMUq6B4zZnswV&#10;ZeDey2Yf6/09rY7bWRIfPpM06IDGPLpHVMT5iSaSNQYauljHhCrG6GZzG142Avr5JY8n/bezSOQW&#10;6D5V/wAB6QMvjE08z0NGFxVBtDGg6qeF2jCo1tcoLRhynkYXYhLLqUDjn2SzzPfT08h0cwW8dnFq&#10;Pp0Cm6N3TO1bVS1cLwsG8MTVCxTBUUxSVCrCCSBzIoe4t9R7ENnYgqqqOiG5uXLFq8eHVfHc298r&#10;m8hlttY/JUmuI0VRDS1UdRU00cLKIwlNSUgPkDFiyCobTqGqxuT7Gm37dFbgSMKH/Y6Bt9dzFimq&#10;vSCxW5M1PQwwUiGalwdBTOwitW5WiihlKLT1lUdNNj38x1OkcTPJGSqnUt/auWBA9W8+mop5GQK3&#10;l0oaHcU2Qiqo0q1qRTsksmS+2nfHCunIM7JO/wDlFW8PKQsQfGfr9B7RzwKhqOlkTlsE16ExMmyL&#10;RmkEtOvghmqVRvPmKeGYalWvAUmEm+sKi3ZD6jx7LkjXVqb8ullaKD08dS7dye6cnkv427Q4LFVD&#10;PSPTuqGWn8xmaSrmmGpUksniW97XJHv17OkEQKipP7OnrK3+pkIbgOj5bcqts4XFNPWCmoKWCZNF&#10;XVywl2JCkOII9TNx6UsLt/T2Cr0Xc0lUqSfTy6FtotnFFRxgeZ49JzdndfWFUZcQJqyYESxJ4McF&#10;ikdV9csdPIvkZU/SwdAfwBz7V7ftW5CkpIAPzz1W43XbI2KKgJp6f7HVR3yM+WXcfx937sbJbJ6t&#10;3j2J1ZujITUOfo8JhqifIYpKEIafIxUlKiwogDlrTyIp0j1qbgDEbVDLbanj1HNdPEfb0ELrmNrK&#10;UrGDpYjBGKVHr5fZ+XVimFyeze7dj7ZyGOpaZKvKZWesrqB4RT5OhgpIGeYVSpZkdXADAsrKf9V+&#10;QzLFcbfdEH4KYP8An6GMM+373aIwADenmKf5Ptz0VDMd97g6dz0eKqMO0u2J8nkZ6fLjIgUdEKqh&#10;kCssEy6VjmKXjH7TM4YAO45PYdvj3CjnjTojn3J9vuDCR2r0FuP3DVd2ZnGz0sRBSnxkFUY9Ecka&#10;NUOsCwNFyokUHV5WJ18Hgkez+2hSwhNfTouimF7JJKndWvT9iNuybXWkmpG+0kTHRE07BqdKhZ88&#10;aGemyPkGkEL6gV5JJI5J9+Mizof9Xl00kfhRk8P9Veg+qd/TYrtTC4XTWTqmfk289HTunhjMs/no&#10;v4a0w/ziIEeZW1Bn5a1vdmt/EtWAFP8AiunEYmGteOejKV3YC7Zbac0tSD97lsjFreFKiaeKjrFi&#10;qJpZljcAyKbqLEWPFtJPspjt2kRk+zpR4k0cAZOjHy5La3bm1cdjKmspJRLLmWqYFQQFnadUhhmp&#10;ag2IljDMLym30B9oIEudrlMyDFB/l6M5WS725BIwD9VefIX46Y3Y2cNdR/wunggZmoqWZJ6WGoeW&#10;0TVVFkYtSxSRLLHqRyBLpFyLEexNb3ou4xLTPn0GprSSFyNXHoHvu8RsnddBBk8elDU5PDV9bTOI&#10;0fHxZF6BKIfZhrSNG+kCNWJdQbji49r1Yy5Hl0lkIDAHoymxMhg8hsvO1kVRT1mVr89s+hioaaMN&#10;JTz4yrDKkySLokkRVbUq2sQQeW4RXBczKF4Uz0ohMSxuDxNek3vaj/jFJizQPPU0lOm6aqYGn0Tw&#10;07ZFINNPLIDZX0mNkYnTw39ke1tqQAa9JZY8AqOB/wAnUPNHC5PJ1WSqMdRxutRTUMH3J1witmxq&#10;U2pKplKBClw4Ui/67j6+1RPhpQHr06qyjUOkZk8FV7RytRI9JTjbksped4KiZ/sa2PQRU01NNqYP&#10;chUWRSNDOrEXud6kmi6pCmhTo6EDN7lzdTjHOMq2rquhhziiORm+8qJhIn3qkkECRSLxslhqYhbc&#10;Al/04ANePl0r1FousOS3jIsldRtFEis2mCIxutVKktIj1UtbMjSRvIqiSMMo1AE3Ufq9tNbjSCOv&#10;DsUV9OlbS7rjhzeMp/tzHrylPQw1qSGDI0lKmLbVDXK/khmkWVA6spUWNwCPekjZWHp1uuojy6VO&#10;foErsLDA8c88VfFSVNPVyTL95D53ec+coOULqIns1yNSkjj2Y25AbrUoJWg6AvsTDVeSxdPXzPCa&#10;eDGMkv29mrcfQ45lDY2rmXV5F1KjLYnUQi/Un2tQitD59FciEkU9etZj5z4aLHdmV4kgoGFVPTMk&#10;NPKrpG9VFy1RMwHqWG0Tg/kL/aPsG86QqrAimfT5/wCr+XQo5eqj0X59WS/yQ95x5HaPZGyJpQ74&#10;vOYyqgo5KgQrEs0z3rQ7LwYmTQADYj68D2XbO7ybUw8kan8qf5OmtxoN2J8iD/Ij/IR1e5vmsqmz&#10;+IpaUir/AIVK0v2l1kpJpRTjwRUVGCP+A6M8kx9X7hUr/QLbNQUJI49enbS4C+XQPdhS47KyZDO0&#10;4hmroXpfDUzVUk1bkKpYiGpqZLBVkhAkIRfoyjUDwPYh20tGRGOB6KL5hJVj5jqF1jl6qvxFCYTX&#10;0uSx+fqJ6+KrdJpJIY49NbPVVixqrFlUhVCuCCdVjq9m8idxDcD0WwBa/PqxPr3e71cq4XIIwpps&#10;crJUSGNo6r7eELUxRKvIZTYlrAG9wLW9g/dNtVf8YjHnXo/2/cSZTbScKdE++QmHmp9xVjY9xSwY&#10;0y1U8MA0rS1kxDCspJwCCsuqSPxWv6rjn2M9ilDWqluJ6JL5KXZ08Oq3t5VtRHvbRRxTwUrLSiCa&#10;qlgSlieC8kkMEUdiEqbolpfq6W/PJ+RpIK9J2BVs9BHk6Dc+4cp/EpYMl/dhBk1lxdYwKTVqreGb&#10;FyIgX7Y6BJJUMFbWLi/09obirGpyPT7PT5f5et1GmlaH/V/PpO5XdM8b10NZUbhkr5qKmrkaKjje&#10;PcOqHxgRJJpWGmpabl1hkEjnUWCf2ilzStanz+3/ACY+XHp6FPE4/wDFf8X0FKV0WUmbN1DUlZXt&#10;9199WVEdSlTlKVIzRU0vhkKwxTOEjSKNGGi4bUxNvZW58Q6zQ/b+Knn6fKnRqsehdA/4r/V69BLl&#10;oxm8khpIXaJZYtc0de9XQVr0cLVatUClW6SSRKyLEQCj+q5v7QN3vQefzqP9g+VPLpZFGEXP+Ch+&#10;X5fPoKtxzHMVtA1NQSyUFTUQY2gpKczzR0mLil8jTwUT6mmLNYNJJp1KwBF/ppgrUPkaADPDz/1Y&#10;6UhSB8xX8z0H++HqI5jOSY8pTVwo1pmk0zQ0qNfHwTxQpeIwB2IYALYhRf8ADMxYEk/HWn+UAj0F&#10;fs60FWgHlSpP+HPnXoVdvZqh3tt2soaWoihr1aWfG1FSpnjhSFo6b7ulUrda10bxVJBBLErb8A2t&#10;5kuYjoNDkg+XpX7fX59IZIvDk7hUfz9SPsrw6x5PKLjqyioZKuopPNM8a0lLT09S6eKMU8KM8SFW&#10;Ebc6QpP5JDKPe5mAahqK14fsH7P8vTZAqaCv+TzPQI52lpMouYgfJ0889K06w5AT1TTCVV05Lyxw&#10;C7GpcpG+lg2q7Mthb2X0Q1DMCRwJ/mTx4/5vTpxa1GONMf4P2Z6L9uPFkUNTLUCWlelMCxIY4Z6O&#10;qSWIWgrIXHjlfUQgDlG0+pbEEe0txEhBfhSnzB+0ev5YHSuE0f1x/q4/5PPoJ9wUmqkijpvthi6b&#10;0rVGNoWaaQExKIGJuEYaSVuFsrlh9PZXOgCilNK+dKHP2+nA/l0vBqQVFB17bTCKJoTV1NJJPMok&#10;enVapvJzA8qtGput9KLJbSLt+efbERoaVpX0/wBX+odOScPz6M9sesdM9hmSGqaM00ELxyPG33Dy&#10;y+hKdXOpzBKAJ2flg1lJFvYt2s/rJSvClDxP2D5cG+XRDcIKMv2/6v8AV/n6Nzi62lnwKzz1bRUV&#10;dV1kVEyUpjr70A8UrTBQYWEc2qMEWYkKFuPY0jZWjqCAprSgocfyweHn0RTrpkKUqRSvpU8Pn1xy&#10;tFTSbYxVLLkZ6impJ52my0kc1BXeZjHJUQU6VIKMvl8N1H54J5NvSKpiVScD8RwfnSvzpXpKfiqB&#10;x/ydBQtJkBW6EjkjpIHjkNc8DGfFSMTrglgTSxMkSmNHOuN2sNABv7LWjatMgftIP2Z4jANSCcdL&#10;oK41Up/h/wBX5HqHitu0dRBkMllA/lY1dG88qR1tLVIikxSSAIxTx8xSiIJp8ZlQkqbFYsYXDSyA&#10;k5AJyCP2YpwOmnCoyOl7Mx0oD/k/Z6+orUEmnQQ5rbcE8E8byukdXHMlNV0WhYVehl1S1cIcapoY&#10;4x5KaaSQsiAKSGYAB+a1LoVrxrQj5f4VHFa8AKcT0aROUo48v9X5H1Axw6AzduHWHGnHpHJVNT1F&#10;RWQU5EceimaBZ6gzGMeqynyFlsSw0m7XsRXlsI00ZrUmmPUZ/wBXpTo12+fxZi5FB0HFBRxySOrG&#10;NXmaNQtkWPy07azdG4j1pbWD6b3H59lSrXypX/J8vLo8rUdPs1FTwmIRMxpoFEt5JGX/ACoNbSsx&#10;v6Rwum3HJH1Ht3Qo4fn9vWiQBU9Yr48manZa0PTpMhqooAVnaD9+KqmqGujKWPIPqFrfn26qx1Cn&#10;+XDH5f6v5BMWNSw6YNxav8kCCKoMsRjuq/surRiSaXyBASEtq9IP4549p7kBWHn9n+X/AA/n09DR&#10;lFekvPFBHUR07zrVO1xUTqDG2qpIdI2kCsAFFiyEcE2PPtJRdQTiPX+f+rz6uTQV6EvqSZ8F2DtW&#10;u0rMtNnqNI0ichmidkdpIka5IUgBTa2ong/QtXA8NQT69XVqgU6+lL0SuP3BiNjZemnSQrsDE04r&#10;ZkLVE3lxkRqlqPySCg1MosBZQbEj2i3NvDqPVq9LbRVmnZ/Xqr7I7Sq8R8we2c5kKV6KDc+HhyG2&#10;DlHhqEifDTIubqa0zg+KsidkWjVTez3Xgn2f2YHhavUD/V+3pi2QJeHV5V/n1Wh/N8q58PX9e11O&#10;s9IiQ1steRE/2tbkZvCHqQQuk2jddJcX9QC8K1mr1tEQZT5npWwpdEDqkfH4es7K3BHicM1TPPDI&#10;lMtHjaPUsOMaNpquamiUAhy1ne7j+v4t7KYoWvJRGnrwpXHn/PpcZAqamH/F9PlPQZ/bkNLT5JpD&#10;RKkdXWVMZaF2xj1ngSjrUnVQ7rJGJPHDqYKb8WNjFElgiCtwGaj04U4AGny6tFollCrxOPz6Jt3v&#10;mIcxunXTVj12m4YzhWnWUylnSq+gJKkMP63F+QfcT75IJdykZeFcdT9y3btHZxoOIA/b0BbRDxFS&#10;5mgOolJDz6R6LqP9q5I+vHHso6GCwAxmOuuM5oT+zH28cA9c20qgVASpACpzqWT6Erf6La/qH1/I&#10;9+6UKyqoUcKYFeB4Hh5EY+fmMddqGRlKlUAHHqUrwfSq6Pwfrf259nRrY+JHKrR8KHzxSooBTyJ6&#10;yCUfcLLZSH8YYEeRdStYrpP0Atf3oivR3FcRm6F1hg+mte4VB4U9Bk/4M9O8MkbMZHLvEPL42J/f&#10;Z35hlVuf+SR/Qe6EeR6EltNDITMxZk79JP8AaFm+Fv2/hHoBx6eKOoVnW0fKklo3ZhLdPohbkE3s&#10;1vaaZVAqOPQj2u8VpFJWhGSpJDY4CtKEg0anlwoelTT+Cohj8ixhp0BREml4aO6q1SkY0G5I0H9R&#10;t9PaFkJNR1IVm1tdWyeMqhpVBAV24rUAyKvaQWoEOXNOBHUfwT09VFPTMIKgK9RF49SX0nWx02DB&#10;gPw1iQOD7cIVgVcVB6Itx2RL0GGRV/UVmp6jiWppBVwPI5IBoR0ZTrvtbxiagrVMMUj0TzztDHJ9&#10;rTQosRq6JUCt9T46lvqUZVJJA9kV5YAfqA1GQD/k/wA3UNcxcsSbSTLFVomoQ1KUFPT+TceOTUHo&#10;5GIzmOz1LG9PTLVJUZSrklp6doKc116JYZIjUIUSanRwHjVtROnizE+w5ImhyK0x/q/PoHihxTzP&#10;Dzx5kcR/l+3peUMiQUsCrStWwyXMsrM8EcaVbakq6mgS8sUsUxB1oPVERqAsfbWkE1Jp/l/Pz6dW&#10;gHqP8Hzp5Ef4Op9Pk6aBFpDla6uXFzGmqKOm8cV6mqBNUlVLIulyhGnzC3pZQPU3vZi/FppXz63r&#10;UYJqBinz/wBXn8/XqPNUtjGl0wxZCpq6SSSCELEjTUkV4amsmlb953ljIdIkfUhQ6TzYOBKipxT/&#10;AFfy4fn1rUFBxU/ln/V/Ly6ZXpagxVMVNDPkaSeFJqOno6hIKN6LJusdXRSxVPEbKfDUNJEhQpqE&#10;nqHt5aVzg+vHprSKFR3AjA8qHBBr58DjpPV8dfGK7G1kMVTD/DZp4M0/2uaix1ZDL9qpfIjxN6ad&#10;RHMwDuWSMhfz7dGkgMD9maV9cf4OmXVgSjZxxNDT88cR8j5dYIKuaipxNHJkZhMfu0qKihSjRdRt&#10;VQhIVtG+pSvlF1b1BVu4J8VDcf8AD1RQVUHOfXA/2Pt8zUefRt+t9/YSoWnjrRSmlkjx9LCKyprP&#10;vIcYrqHxuLWt/wCBMFO6RySXuWjWQckj2T3Vow4cD6cK+vR9ZvBImSK4pWtaegr8+rber90Jura0&#10;dPJNipZIHrYG8TNRLFBDKpeqgp7WeWXUs0YPFz/Qj2TmIo+n16UTKpJI8ulBnKSmmQxwxFqFo4aZ&#10;EEQeKeoETqk3ljQ3k1MLMTq+gPFh7rJH16FyPy6DX7MUk1OslSlJWisX7yur5Jaqpp1WlLmnEKAR&#10;2lfyO6FDdtIKXHLZULg+f+TozR6UB4dAF3BjJFp6jJRfb1M1TTV1ZSRJLU01dkxTaYXkyC6SolRQ&#10;6MLIoBKspvcOwEAivDpYhUpUfy/n/q/LotvWtRDW1M23q0VJmp51ltVUssCNG9Q6UE5ghOpY/EBG&#10;phlKgg3NkF1U9AwYUz03BQr4ZrUZ4U4/L5Dof0oJajG04evx1IxpZsPVpWTq0FS9K5rIK2R4lV0I&#10;DyCF4QbWQtpNj72pqST/AC6U0JOaYxn5Zr17FUzyTpXS0VVX3lnjWOsdIMfiJ6CnIx8lUZPKnmkj&#10;Uy05Ul2Y2N2Yt7fXh/qr1sevr68B9n+HqbiK3ImbFpLTiOR6iprMhSTAGamlpqMypjaaRiGVYwTM&#10;gkuCTGP7JHtQjU/PqrCpAp+R/wAn2dTqXdgr3ArsTCSED1dbkNRihea9NT+MRhA0pQFzL+W/BHtf&#10;HIK46aaMEVI/b0sqLdmNqoqWuSrzfjrIhKuQoIklh/hiICY6iij9KpI6iNgg1HQ7MAASVamo6Sui&#10;jI/2OnSGomqYMbSSt5qSMVbGixiwQyS5E1P3UEaMmiKZkN2jVtdlQjnkFWhpTptO1uk3kaCDI0P2&#10;dbHSVBYNJksdBCFqKr7shf8AKni8NLI6xBrHQygKFYhyD7UU8x08r149IvPbaoKxaqrgmWkmxNTU&#10;NTF4HgjgxRtj8tDTxoiRpLGFEMIjiMjOoUm7Fy8gAH29WqCKg9IZtpVVHDSypXLFU1ctRVR0eblp&#10;RCs0i/ZGkhooNfjBWQyGORQP0lmBuPboJr1sk0r/AIemeq2XVR081JFULNTv93VVBrBIKpWQLFFG&#10;tXHz5ZWUuxU2CWBAF736bxlc086/6v29RaLAFNLpBU19NR0lTopJDEwo45YRTDFTVFiJo2Y/doti&#10;wOkEi3uytT7Oval9OHl/kr5jz66balNRPMsbY+8VDFXxZmvkmmmqnkoxSrWxtCANJkk8TIz2DgMy&#10;nSfbocE0HVRTI9PP1+f+r06xS7dxdTQ04jirqlaGilnpoBAtFU46QIsclFSpTCJp3iKtIiqQjFta&#10;62TT78/wnqjKpXANR+38vs/Znprhjo4K01FQMmlbJU0RphSyQZOlrpHhZahpROsSM8jkioeG4Vmu&#10;5ub+2QQDU9UJ88jh/q8umSuzscdLUnGqBNjaGeWmpoMildV5SWSf+HGon/h8aMkWPPkVo1UKoUEh&#10;rg+9mYAY/wBX8umXddJzkDhWvnSv5dMeQzNLJSgzOkcdVi5JloJUWkrlpMfMv3MdAvr/AGKrSyPF&#10;K3kXUzM5IsEzT1H+r/V/q/MoLiQMgBxUfnj0+R8ugW3DlJsiK6GsElGapwcpFXLFNS11WCK5f2x+&#10;5ItIFgihflpLsGFlF0JPcT0TGvCTFePof9WKdOWydi5vL5JI6qapoaiuURY6mpo0mgoBUMlQsSQA&#10;G/hjc6NY1FgWX6e9OYxHqNKD14/6j09HGclqivpwHy/IdbIHwl+IuP2HtbDbw3NjaeOslp4vWYhR&#10;PNNQaxQ62kFiEQDSZFJsGB/Hsus5JLmczP2jyHRXu9xFEot42r6kefQUfLz5TxSZau6l2vPGMDSP&#10;UyZaQTvBVJBJEnhpqSrsJCCwPmSlErabFxdrAebPtM1xSaTCg4+fQFkvVeZolFKY6q12Zuqv6r+Q&#10;G2dx42reCm/vHt6uedKV44ZKc1EU09BQxVRYhZEIZ2DaizFrD6expeWoNnpVc/5ugpfRq1wwOOPW&#10;8j0hv+n3nszAZ2Bgn8Ux1PPURXDtFVWs6+ng2P5HB+vsMxJRaUp0RxMrIQDWnQ/4zNxuzU0zr5E9&#10;XNhqW1ri/wDtXu7IQc9bSVSadTMthaHMUskE0KOkyEMTo+hFzc+7RyvE2pTQjpu5tI7lCrLWo6IT&#10;3h8WMfnKOprsAv8AC6xWlnj+2gURMSdcsbRJxd7WLf439jfZeZXiYRz8Oo93jlpkBmta48h59EEw&#10;mO331pmFokoKyAUjy0001QkrzwM5JpYRMgIYLGQvH+t+OBrKbLcYtdQajoN2pngkJoVPVg/Una0+&#10;RSnp8nFJHOXSN1gOqFNIC+QXUMt2sSrA8H6n2Ad22tYWJj4dDratw19r9HXwuQjrYAl0KuoCn63O&#10;kcXNufYRdSpofLoXRyLIKevSc3JjZaSVcnRWM0DgsLAFoTw6/wC2vY/74+8ukk0Zik8WPy66qpIc&#10;zjmSRFMdVAwZW5/UhuGBA+lvz7slVIK+XTlzFHf2jQyCoYZH29aWX8xToOP46/IzeVRjWkp8FvpX&#10;3PhIqtAMfBLkKojMUuOp4/WZIZSZpBwT5VHJI9y5ytfrJbiMnPp1CmymXbL+bY5s+Ge0+dOIrX9n&#10;5dEEjqauhNZWeWlr8kzIrVpoJqaGejlnaSumpadP1wywmWBUJBBSIqPwBsFAHCpx8sYr9oIr/LoX&#10;Oe4np6paiqhq6qFIKuaRyViEEaQTVVJLItRT+hhoaRlHmlkH6XjaMNYEe7lQDnJ/1U/l+wgjps5H&#10;QgLPHJi4IHqvJBjaKcV1PRxrTUWQqY5tVRI0UV5RFexaJwNQV1jZb39tMpOCaU6t02pF4J6hpKCi&#10;NLVYoB8U0VkytDIohWuhycpM0R1yNGlPquCAWuNJ960mp8scPUev+x1tTRq9Cdiqtp6mSlqmnLQQ&#10;QVdFVuqGEjFRpS1uSjirgGcAaWmmkZXU2CglmtTTqxTJH+D/AFft6UVAyehJxFWImkkgNDUvjZBW&#10;U5mMkaz02oNVU4WVVYypO5GqWzLqLBCtrbC/y69x4dMu/YaeqxFUI6mOWDyrUAUs2uJqKsQsaakD&#10;geYxSqv230ABuwsze3Yxmv2dNyAFSeP+r/B1Ur2etAmbetNVTBYJJ6dQ7CE0dHNVMtbSTkAh42cF&#10;4ARcEE/R/bExXVUZ9PkK8P25HRPL8RFP9Xl+fkeu9reVaSOkTGxo9PDJPA1TVSUc4FTMaiOZotI1&#10;IYWigDA+oIFIFyfdAmKU/bg/8VT9tOnI2AIINP8AVn+df29DJQLUSYOliglhqXdvDcLBDBjTGxeO&#10;ir6GMB4jI4kjEzEjxnhSAD7dAqoBP7RgfaPmaivSkHt9P9Xr59SaySaKoliNM1JHT08MUkWKkqaq&#10;R/K61lY1Hk9BUSASfa+OyiMAASLf36hDU4fIV+3B/OnVW4dLTB6UngoxWrBkXqyHyrU0VVSNUiCw&#10;qK1aYrDHLFCI9egu5Ku5tcXvngeNeIz9hPlUfInqyUpn/V/senWTOVNJKcjJAIYZWdKqOjkRsdUY&#10;6mqqUU1HkfGnj1xNYyRtEWCizlixA967QxPD5VpT0P58ettxx0D2ZqaR6wlaVnx1S6DJSeI6JasH&#10;xMxpoyBLHKsWmBra1cFnuGB9uro/Lzx5+vzHp51r0ikBNa8emRq91rRA9LPVySnVhqirgVWoJvL5&#10;I6OV7C5ZRH6CAq6SPqSDZuNAKk8DThTgOmkWjVGP8vz6G/a8Uc88IqcjivNXNUoyY1IaiminhbXT&#10;JVyOAgmL61VU4tFZQOCWqVrkUPkPXyr0cR/2Z/L/AA9DZipGWnmmfI4+KGKOimlwkMFdAs7RUrRU&#10;9W0QVj5wurVTpLb0obE3Hu2AckAf7H+rHTXA1p0w5Cvnp6pY8pFSq1FR1VfNHSUJkkoWgBiNAbF1&#10;XxQK0pkv5Qr+lQdJ9vLSlGpj04/Z+Q6qTU56GPYPYeRwlDWmhkmhneOHLZDIVCTihqjVISpx9KPu&#10;EqLEM0AdYnSQcjTckwtpNOCOOfkfs4/5D0U7nHGU1BQSMY6OXFvyKv2/HjaaKK4ggnqqcJHLWUlV&#10;XQXqHoKliGBEXl0lVLh1ubABQaLFrbUOg54UsqEEY6p4+XGNjlzGNzNMGZGrXrK+KnghieCsq5/t&#10;ZaZ6xQHEtHOHQamGtFVjdlJBRutuAVfh8vtx+0H9vRtt6iOPT506A7Y+XWKQ11JUpTQ0yRiemnpm&#10;fGeKuqPtWojTP/nJEdUBkJPocsLEey1QvFeHpwGT/hrx6XMKrp9a5/1evVuvw+3WtdBktuz/AGVW&#10;9PXwPJUmTU3hipC1UYZUJCxagZadR9TKlz7O7No418PH+r/J5/n0UMpiuc+Y6txodNVtKeJ0j1xa&#10;khMQWeGCDhVqS0f1I4dEPAAI92kQCWnr0axaDHXopHeuTApFqYRRaZIaOiqEqJhFFNj5llNTSRVS&#10;qTDVU8sbyJNb+zY8kALYI9DVHRVduvi46qe7UoxlsvU0MMYStqYVq6inqIqgmaOnP8QAeiRQkav4&#10;o5o/tlZ3leQaCH4Y3O3NyBHHlj/gGRWlfTFBx6YgkEbFm4f58efl9vRP870ZNnspI8WLpMdWyVVP&#10;WVa1DS0sDUcyNHDSY+SFikUEAcLMpBJKKJAGUj2F5djnY1K0PEgg/sFB5f5PXHRnFfqmFbUBgcP2&#10;n5ny+3HTjguqt5bPnYNQztiqaSbE5F45XaWnoDIKtJ8ehTyCBWtJFKSWLXH6OS1Ht1xbmjLQDGfT&#10;jjzp6daa4iuDUHuOf8n2V6E/b+6anB5SkrK6SuL2gijqKaGUVk1PTymohyU0hVfE8LrF5LJeREf1&#10;G/t1WCnURXy/L1+3pt41dD/qz6dX0/DPuen7FxcG38gNdSlBi4onn8Xni+8utXDUxSj+yFZo2/Kl&#10;dRvx7bvmjK+IlakefSnaZvCJhkagr1bli9k4vJ45456daqB4VR4mXyXTSFenJVQQqkXZb6eeQfYH&#10;vGBqp4dDEWUM0ZUniMf6v9X+epD51fyp9h9vQTbq2VjIcJvFaSZRHjv9xcNdLBaWGOaKnQIuliUW&#10;w0knki4Ij/duXY7kme1Glv5HqlvuO5bLcLQlox/g61We4uj+x+k9x1+1+w9v5zGzYx/HHkJklioJ&#10;/unaejgE3Mcq2iAs7CRdJBW4B9x/d2klo5jkXSfsp1LG1cwWG5xDw2AanDzx8ugdakFPULWClirK&#10;mjpnpXhYmAPDPIZBJTrJeSWEMwc1DepiGuRwfaXUSuitOjuoNDx9OjedIynH5OjakgSpkpBFI/3U&#10;cs8la0ckVStTA8OoB4w661vyhIvYC5TOtahuH+Dp62OmU0/Z1cp02I5hSr48THVJUfdLG8hqqY01&#10;OwoqbHwxqobx08TRK0Y0q8QUOD+KKi1x0JIK6KnqxTYqKsMdRUaHYNFJHHToFlvTxrRT0kKngKqu&#10;RHb66Sfz7M449IHr1qU0i6M5t+i8kMLlnKMhaSJRocCZiBIUUXVOFRh/W59rFiHE9IRJQ9CzQRSo&#10;oJkWRpFWnkldtNpATM6SRng8iwP1N9P0t7d016pK4OB59Ozzo3iBiQ6mZFgqYw7GTT5C7aB9WsAq&#10;MbMosePftHSfgOm2RwolKRiR1CMIGg8bQ/7qnZgg1Mqg2EbHTcHkD3rQenfFAGePXB62BYw6OsjG&#10;NDGC8IFRDTsVkWKIatIZdR1SC/AAa3HtxYj9vTLOhNesa19My86F8ss0/oqLurIOY43e6tZuCCf8&#10;QLH28sJOCKdVZ1px6yNlYzHcMIxZZ5ZFMcolhfgzFlHDcglV44/pb2+sJP5dMa09euD52K8UUjRO&#10;yqC4LP5Ig66QAYr2DJwxAIFyfr7fFox6o00Y64HcJcJCjK0nlshAjECQoNUcRIHBv/aOki3I9Xtw&#10;WR+3po3S8B1lGdV5ZJFEKSJEsJT7tisCK5a+ltPJJuTb+tv6+3FsX4gdNm9Ucek/k6xZ0ZYV80sT&#10;u0ciTfZyUzyDVIf3LJZh9C3I/wAC1/aiOzkGKdWF/HTOOgh3JkYFkp3anhu8TqgqZFiWcg2FGZmt&#10;pCcLK4JuGC88j3d7OXTQLXpyLcLcggnop298olU9VIkrRy0k0dZHTChIgMo1pUUjpYoZL6wjqRZm&#10;HAJsF1ntpWMs4rXpuXcIaUU9V+dmz01pakOjaG+4x2TqZ/A1ETO70NAAR+5rEtmCgaBJwbC/so3K&#10;zVBVB02k5dQQeiKdgUM0eUoqyGYxRxU9PQNHGQFmmgqfDi3eWIFpY4PEyzofo2kLcewfdR0Bx0YQ&#10;/Hnh0DzmeiEbJJEz12ZEv0jrJFp46phVLOFBMfjOvSGUlFYNcH2hpXpXgKaev+TrqoqquWNKOmp/&#10;tPsa4JEwlrY0P3ErPG8sSM8ohkVm0vGx9Y0ki3HgFHEdeY0og8uuFRHDT1kVP/EaiFcpIXp4seGr&#10;6apqUJZqmDVqELXVSAiB4wbubDV72OHDrenSeJqfTj1zerg8EDlMuk+Oklgr6OGAQ0sUcw8dIuTe&#10;W+tpTIkZdw1/U9iLk+AqaCmeHXjw8+mzV4HZvuzMKaaKleop1ipkjpkiCGN6WnUBF1nWWRfUGsQB&#10;e1lC0r59N0xXptEjmaikjpYJ9dFXuxlgih+4kppzElPDVwi8UjqASqqRpCqpPNrPSh+3rx6FfYA8&#10;r0MySVMsFNHkp1apZQkVfNCJwslVGbpCtOwUsTy6Oqi5b3qNR4oB9emXxUjo7GxcxKYaaqSKCB6q&#10;k8s0eho5i6jxPLDNELysqNMyRoCQJLAX59jDaYFZgPToPzyv4h6ODs3L1NLO9M3ipafGS08IrKlW&#10;jhyqZKDyebxPdZi1SFQhNJQ2NjxYfWkSUAI6DlzdMktK9GNwGUE8cEGr7srDPTRmeAwVSztF52+6&#10;0AsY19RMrC5awUH8HKogOOiy4umY6eHQoUE1YEUtG0UKwxrp0eRZBEQq08UiL5ZiH5KOLN9Wtb2Y&#10;wKhpXoruHb149PUdJVzLKn78sbwSSyiaJIoIakWGuKcrqvMDpaMqOAbXHtbpUYp0XswHHrP/AAqq&#10;0iDXLIrvHMIJY2hEhQDxxR6fUYzJc6F/1z/T36grXqusdd/wqdkMqiAtKJWnhtpkSaFggWQNwo0k&#10;qpXkkC/PurLnVWnVGlWlOpkWClSFHEM15xpaWODzRpVK4eKeQVQXSCPUbHg3P+tU6TknpoyqOHTl&#10;TbWrj9o8qVNTpaVPPIiQpUec6pJgV1JIeQQCy6SARc39sPpYaSemtVTqp0+0u3KhpUhiQRS/vM6e&#10;BWnWMRhII1njCteQqBKzMDwAvBJ9opI1YcenFoT8PSpoNul545PFFQuqLHMJ6P7YTppC6k8baVcM&#10;AFdGZSALj8ApntAy8en1B406XmKwkkaKwjkSSSOKAzJAoXhyJGDIqgl7qC6pza1/ofYXu9sjZjXP&#10;TysR5dLGi29MYY0FO5kNw6TsLeKO2glQLKGtbg8X5PsM3m3xGtB0YQoQNXT1DtWoWRx4WSJlDCzF&#10;2APrUMDwLc/p+vF+PYJ3XaI5FpStel0aODXy6lSbekj/ANWp8ZDr+2vlCjUQqDgEG3H59xruXK6o&#10;xkQfl0vSRgNNeon8G8llKuXCOdIh0DyScMlnW+lRaxANvrp9kR2LNadPCQeY6zrt+R0dDHrdiAP7&#10;CupUCRCpB4/2s8f0A91Oz6MkcOn0Go46jttry/8AAfQbKVKGKOZS+vWxSaIkX/Fzwv4t9Pe4tuDG&#10;gHS6OqgA9Nz7PllMqzIw8h+4AL/tlfpIrgIwNj/Uj+vs3h2YSZAz04Xpw6zrtEyzNVqTJ5boxaNV&#10;iLyJZmRdNwBYerj6cgfgxi2JNVSufs6oZsceoVRtWSjvOkcSvGwiQiJkvGot4lRhYs97m1iTYjn2&#10;bWnLyBhIi5HTRmY8On6gpJFh0tAxIVAxLGN4b+kEhLrcH9Rb+gJ+vuQNtttMQQjpM4JNes8+MSZX&#10;8njEcqurWAQSzxIYySRw3LXv+PwG9iS3tgGyOk0yqR8+i9b72sGULNGjKJGeQwvHTlKeVSogMygO&#10;DHpEjDUb24AF/Z9HEKVAyOkoUnopu5tnTxEs95JKVZF88c032zt5NcVNDLULqEjIyjUIhpAIJf6+&#10;31mp2k9OKCOPSYoNjxTU7VEuOqpZGf7PyU7x1MUol9Uxp6JNDBY5F1AoAF1XAuPbNxPikeelEQUn&#10;Jz1x3r0j/HMc8646RqpGWrSrkMtVFQKy/bMQoAc6VJkIdb6uQLjkI7nB46lxxHl0JtuuTbNpJx0E&#10;69NVtFKs326qnhFJrRFRmiiBT7hIAARaOxBZf1AW9g+aFjVSOhpbypIdSnrLPtCqx1KlTO0766mC&#10;G81GkcrS6fJT1UojBIKogVDcgkG9tVvZFcx6ehDb1Kk9Pe2wuLrJI2F6j7ymqYKl/HVc+pxO/wBF&#10;EZQgiwHqQA8k+0MLtHIB8+lc6B4yG6Mnh69PsJW+9ooy0ZklpEpWaKjlreWZGA0vMwuPGSV1BCef&#10;cjbXIHjFTnHQIv49MmBjpT01VBTMUZZIWgjj0SpUCVtNlKwzMPQhU6JChJYHgLY+xvajA6DVwMMO&#10;lLRV8SvKJNbSIn27B2QeGQya1iNTpDMWFxe2m5I4FvYghpTPQbvUz8+l7QZoxUkzvF4hFG0gSXmO&#10;UhCkCpKtm1yA2/bF2Nrc+1UVqsrBj0WaatU4p1Wj82Ox8Pg9g5T7iU3q6CqiUU4Vsk9dRJ5GaA/Q&#10;yeNgL2uCQ3tbLABGVXoP7k0c7+HXI61Yd47hr83npcjLkKKprGqatAPTGkaSs07vJK6WllHkk0qb&#10;iQKGIvb2khV1J1eXV4YlSILT8/8AV69AhmKiRomiqq0AQiSqXIh5Iqyernn/AGzojDNJwUC+Oygo&#10;QCbA+7MQft6WwqAcfs9OktX1FX5PvqWoanrWp4qquhqJBS+U1yWlp6CZRpDkancFNKmxPqAu0Qa6&#10;h0tjAOD59IrIV3liaKr1eaaqd3aqJlgMcRuiR+T0s62RmueLfm/tl/n0p0fiHl0mJJ6qERTC0klP&#10;LG4qmcyhWmPkKMjWswC20BSLfQA+2waGvXqVx1Dq0kaayUyhJmCMzRgGFXN2ZWtoVhKRfSDwBYAD&#10;3bHBenI1U9N0dOy3nqmaFY5o40SONIYnlhA8KKWH9sWGoj6/6/utD09g9duv3P3NO8VwxAlAj1yB&#10;pX1RNEoH1Q3YA/S9h79StQet9cZaf9iUQO0TGUQ+FnLKGVLnyK173A+pAALG309+pTrwp59RJII4&#10;nSQzOhVIpHbVGwR4BaNRGoJIS4CXHNre9UHHqwrQ06jM1NJCywghWjPledEV9aHUZI1e7C+oErHc&#10;E3/HIaNNJ09bFa56xmYpG0cIJQwxGIGFIRK4bxsUkkV3TSxFkt6ubcAe6gnTTy6tTrgrTWkV44QU&#10;Yo0NMwZpiy/u+MG6ngi4vf6f6m3uvXqdQZJj5RTB1ginCQ2j8TSsqNzo8g4IJJv/AIm30968+t6T&#10;TV5dR6oMPuhAI/ttDowEOrQgILmLn6lgCxH+HvT/AA9a6aS5p9M6kpGzxMjJZgH4LRuPovHAv/ZH&#10;+wDQJBqOnxGNOenOemRgJVjScTiRWkWpIKi2sa4yLBh+fTbnnj6O6V6bOn8NeuFUJEs9RISXVGhi&#10;IRC6hbNIUT8sAALfUcjggnxIHxdVx+H8+oMQil+6tSSwUzHyFGcgr6f1CO19LG1irEfT8+6ilCQO&#10;vdNNaChjWRCxaYt+03EbKnrD2P0PC3H/ABX230pj+AdM9bFUxlWkREWUCWMFhMlhx42l+oJNmI9+&#10;6v060TjRGhQvosZZJWXxoHH7TaBe/wBD9f8AD37qrVA7eJ6ckbhY43aMwzGWNfHFHpZuUspB4vYs&#10;ST9Pfuqr4le7h+XUtJZXNpNEAeVX/amSVW9GvxxEglR+F+nJ+nvYr5dbk+A9SG8kyLwSimx8bIpU&#10;afIgnC8aQOdWkc+9nV59JusAhaohjVogpYm0hjC+WIAliAoPpFiSOL/Xj3oCpoOnFNEb8uud2a5K&#10;BGRGjjnTX64v0ssi2vqaw4A+ovY+/Z6tTTH9vSrxLPHNHMkra4YltK8Q/YECgqsiEXZSAwuOS349&#10;qU+LpiTien/yRTxTlokmpqeSXxNGzLPHDKoNP4pmA4DmxVvrz/X2/wBNdMeVqFMcJMQl8iU8UQpw&#10;BFBEjWR5C1w7k3sTwouPbUhzT06dQaqAdJKriUvJ5JhDrYyeN4lIkmTmNYpRe4Ci4t9Obe0klK56&#10;WAUFOmqWVV8rrqn9S+S7Jdf7M/idR9CTYXvck3+ntM2mvb14Cpp0xyyQPUkrJ4iol8aJa7TMAVWR&#10;igIH1I4Go/U+69WK0FescySMJJGZ0/cWWpj9JAU28RQSXsptdufT+Pfh1pfi6niSmg0l5Fe58kYC&#10;qBqsEJjSw/s6QSfqLWPv3WjxPWYzRtHDoSRnkkISP9CvfgBj+Bp4Cj6H28oqlP8AVx695dToG+4h&#10;0t4ns7KIVe0no9BZy31sBYH+lvdwKCg631whDRyjVrVkmaJlAQxkMbo/iIsAPz6ufe+vdSox4yRJ&#10;paQTMVSSUspLKC0+uQWAB/2A5H+Pv3XushKxuzsvlm8eoAESsH/SdQYcn6HSQB9CSfp79/q/1cev&#10;dPuKnCs8r1AMaMKmFpFY2lC6QGVF5A50j8fVRx7stOJ4f6vl/q/wpZMsR07tBT1b0wgkKwtZBrJW&#10;CKRjdpyrBdZCgkykC/AtbgOFQeHTYFB0tNrY1HBcSzRwpN6KQnxyZF6eQsKal1AK8hsOeAoseSfe&#10;yAFIHSW4Y8KdbKH8seg231j0hJuij2Rkt9ZzsCoytfko4qQTY6imoKn+G0mILyqUesRDNNEhK6QZ&#10;AbrIbFUXfM7E8Oj3l6AMsjk0oR1Vv/NG3hWZfuzIY5qvzUlJR4yjoKSNhS0+PoJqYV2hgoCgkyFg&#10;B+g2UWCgeyl5PFuH8xXHRksAa+a449Vgw1EMUTmeNkRDOlItnEULAgALIV1MQSba2Atc8+6smcef&#10;RmGoOn2kh0U80kjF/uXiSpk9SRz3S/jjqgpt9SGHJte39fbTDFelCLQEn5dKmDxIv3CIkEVpYfvA&#10;pOPerRCsohqrXRhYiNRa5sSPbBFcdKFpjFP8H7elLBUgxRinV3mkRX+4paolIJQgbz1LFVBHqUFV&#10;Yg/Q2vf2y4xnh0rUgDt4nhnHRldmTqQKjQtIop4Y5K2CLzPWLUUi001MHcaQryCMfUadOoeyC8XB&#10;FPsHQisyC1Rinn64/wA/+foxe2RR41pYKpabMUzNiUdxN5KJf4lUa5J4aqXVI0sIGq7kAyEAcLb2&#10;H5qsMYP+YUz8uhFAqqNJoQafMZPEHjUU4Hz4Y6NHQUoylVLj55KrIMlDohraejd6qNKoaZqevMf7&#10;LNEkTHWrKNZFxc+yVxRa8Pl5faOhBGAe0VJ+z19fn0I+IyE0tXkKiugmx9bSRxUQosZVy1cjLGoa&#10;OpnqoFaKVVUiZ6JixKCxUAH2kkUY0mo419Py/wAvSpaEnFCKD1rj1/yeXSu+6oKiSOiyEtbS1W3o&#10;5MpBQUlQ1NmKunqlRIKilyDt6ZRMBMUAJKlURLggtEHj/F+zpwDIU405+ef9X+rzWtIszypFQ184&#10;koJXRq6CCsgmqKlKZKiro63HSBRHDqQq8kcMQYa9Qfj3qg+Wf+K4+fTwA4CuP+L9BT+XTkTTM9JL&#10;j6eSBJ5Hr6Cmp0aoxMnlpWpaqatq6tSV1xlrAMpjKoSt/daHj+Rr8vTrVADT8+uctPVZCZJ8WIsl&#10;VinjNljZ46qCrpNDySxSegRAhZCI9L8trIP08CKEHqw4+vSeaXK08lMdctS2KYQyZD7id3eunX92&#10;hlYcS6wNZe50uVAJt72AKV8j1uhApxp/L/V5/l16jhqyk8dRTpVVsVVWVBopI28pjSqFQaKpVtRn&#10;jgca9NOULJck393qp60ATkivWCsmNfRVc0s0dRS1EbVyxUbpLk21S3FHNAVMjnya4pZorOdZJW3P&#10;uwGnHXjlag1p/LpmeCkjhE0xx0NJSRrLJj6plemlCN5XSqOP1tTzAFbPIxWV2I0ajb3sceqE0Feo&#10;4o6LJUkc7U8E9VLVwGZxST0+Tyc+nWKKrqZEYQTJEwhTxxlHIX9FgRYMy4zQfPH5fn1sCvCn+X8/&#10;y4dJvJYaaCgr5DpQySSAzV1ZBV1lLBApeZqyphvCfNIieLUXlYhUstrl+OQFgeJ9PL8uqOvaSTT/&#10;AFf6vn0kZ6KlEGTMkslRV5DGYv7iSNxHU0GJCj7imggPEc1POZDJpY6hKWJuCPboY0FOArT7c/4R&#10;TpplWjVOSB+z/YNep1SlIteM1jVgq6VlIqqeRmpXqaSWBYaaopX03lkgAcKgHpH1uD7rqOnw362Q&#10;ofUMjgfWnTHlMUtOcdRPSvFLi4/PSSU1Ss0FHWvOJqasijjskiTxlYJbgsCSbaRf25G7E5yD/q/1&#10;fLqjKpofT58D5H8+B+38yx5bDxT1oo4Kj7yGjhyeRqqmGWMU6zZBV88E1PCFh+4jj83hDIyapBwr&#10;WPt+KXsqccAPs6ZkiUnTx41p8zn86cPn0G1ZBNDJJNjq2GipJJaurpJ6eT7enpaeQ/5fPURyqJa2&#10;eQBC6H03ACupBsYIykDVx/1fsHSNlNSRgfsweP2/P/UekRUwzVtPFDSZF6tDTU1TNlqeiEE1BTQy&#10;mrkxNVDGXliNaQkqaJZAAgDamPtSKA5FPl6/56fl0nZddAprgZpwHp8tXHz6TrRpV42qmSjWdIqe&#10;t8tHNPKHqlOrwvk3hXyTM76SgSQXUErYah7eAKsFJrnB9Ok9A0dVFaA49f8ATep6gvGTS0yuKWKu&#10;gihFLkIJS87Y6ECCdccvCokkxETayzRqbEDj2+CATxIzX7f+K6aYYGRXFCD5fL7TivEdcoqTyYyn&#10;o46d6OnjWUSJKsS1tPXT1bPPWUjcrOHkPhB/srcqRb3ssA5c/wDF4/ydN+GCopj7eNfl6/5unmhx&#10;9JQV701TWUbP9isdTSxzyipr3yMRm+4kliu33NLzJ6ARILXa4HtO8rEalHE9KI7cRuFJBxQ+rA/5&#10;v506aoUxlIrwqmSGSipoMfg6iaijXH0kVdOfKczQwPebUQ7sLNJ6gWAZefMS2TShNTQiv5V4en8u&#10;vBEUECtaALjA1V4gDNftr+fXGpiEsU5jiyGYkm+wkjXH0/2kONirF+3n+0kqF+7mglUMUjVbRrJq&#10;azgN7sjUNQQv2n/CPXqsi6qihY4+HFPWn4jj9nHy6Q7U9NSGjRYaCKJKeojkx1Orq7QwTutLTZOJ&#10;2aOaqkNzG2pJF02Ia49q9ZNaV8v9X2dIvCVCAQBSpoAeHlXjn54Nf5wq2iMdNIx1SJXSvV4bzxvP&#10;m5YnIQCrnVf2UlOpoWYLYqwYXPN1cn7Rx/2Ps/y9UeIBSTiuVPn+foD5dZMLs3I11VDj8JUJUU2P&#10;oospNIaullR0pKv1+P7kCIx6xKwBViD9WswHtwzAfFxPSdrepCxnAofyr88ca9CF2Llm25R5fK4/&#10;O0dYU2/BTCkkqINJgqZQYRG8o0S6KhY3nESkFTZr6jZ+yjMjBCvn0V7vMturSkg4pT5f8XnHVRfa&#10;e88/lsh4MnlGmeAyh55VUTLb9pKcgFtelfQGvewH1HsbWcCQoQo6jC9unuJe5qjoB5XkYQSpIvkS&#10;a5dgJI9JU+QzINOpf6G/AuPp7W9Iuul0Sep2EnlcnxqlxECAv+dAWx/oALGw5Pu7cB17rkbR67IB&#10;AkJVzTiRbxk6AsRcE3/1SgD/AHn3Tr3US5p5Q15NF4wYxIkkgI+rGFRxa4UAn8H37r3UukE9lLwo&#10;0pqSPM6gQAEa1l8MYsbcKSCLng+/de6ymZJAYJJ3lJHqkjAKOQxdgE+l/wAEf049+6901MsgkeT1&#10;KTdnY+MKtKT+5G5PFxY2X3rrRpTPUUszyytIFIbx6o9X+UOp/s+Q8XGn9I4HBH09768KUx1ILxMR&#10;JHo1SxEM0di8aE2cMj8G1rEW5P8AaHva1rjrfUmngVdESLIGmvLJ5F0EBjoYJq1Xaw4AJHP0N/dg&#10;CvcevdZzTxhhdFLIjRodV9KEGwCcWf8A17ki34N/dgKnX1rqQNRi0mmGkBVedHQamtaJzcCwtquv&#10;9T/ttv8AD17rpopEfxowDyakDlkdShTQQ9ubAWOn/D2z1s9TxDTq3jld0j1AyRROFEZdLiVOCCCb&#10;gW+l/euqk/6v9QH+r+WLzRSM5a2vT+xIwYyRqh0BS0Y9WtfwRx9fe6GletniOsRR6aCMKixq8fl8&#10;kxiclmOpWXRc+rklb/Uf7D37rfXFNNTMhd1cz21GTxhI/wBq6qYiDpBNuf63HvXVW+HrO8UVyTDJ&#10;4Q9pI0JYsUH9UU6rE8kr/gOL+99W6nUsio4BLuxmSMq1klWC10Ui3+bUc2Xn/Y8e9daPA9Z1EIZo&#10;o3QkyPGLoSPHIfSCVAJ1Hhh/sT7900PPp2TRHFojjRo1VIzJHZZfIf0vUPJwSF4K+9da6js8gBiS&#10;IR+Q6WlfT5I2CkgJIv6TpsSi/wCq55t7917pmri9REwNOglmWMyMDqRJXXSoK+m7lQLjkG3N/p73&#10;1scR0i6xLSR2iZpFiaMBggkWQGxWVv06rf2QPpz/AI+99PdPuEjDPaSBZGETKZZPSgZxZYok+vHP&#10;qKk2tY+9dVfh1iynhhLUiDXGV1Xku+i3IUWAJ0j9Jvb63v8AQbJLcevJw6csU6yQomlSlOgmmam0&#10;xstNeyhEBsQv+9ke7IDWvVunbIyU7QIiylRollpy6ra0guXmX/AngfT+ntx/h610z0TaHCVAKaGB&#10;L3WzrINM4jVuQx4sP6D34/EOveXSljUr442I0r5JHHjDoFZtUN2H9SbuLX92IqKHquPLj1jKQvI5&#10;T0CSJ5GaZ7a2vqQK0YuQ30BsObe6hQDUdW6lQxiSJ2p3ijICQko7RzhUUszxsi6L/XUGINzf+nus&#10;fn149RisE0MLSXjijqkjlWQNLIaYfsxtMTwfpfj3c0pnr32dc3eOF1k9ehpXBDFUjOg6SFHNlPpb&#10;n62A/Htg0rjqr0pnry6Ud9OseRjokjBjjZ2vrgGr06rfXmx/HNvdem+oRldjIjNKDG6xrEhaGMqv&#10;1DF+VJv9fybD3s9XeuOpKFg8EZaeRUR5W8RUlTMdKgEepjYeqwva/wBLe9dU64zfbSafIA6zAiSM&#10;hrU4DaYdCILuv0bki/NwPxscerL8XUKSKJmd6mVvPpkMZjZli1AafLLoUGzC5F/0kAf4+99O9cVE&#10;jx6pacqGRdc0iRorRJzPJDMADza8THnk3NvfuvdNlZUJHokHogYh4oQxeSa3pTUhB5+hJP55+nvw&#10;p59e6bIYhOkzeW01TKSPIuvTMGLiQugIBtcW9+690/Cm1vSJ41bys8kUzgIUaFeIXtYgGxUW/r79&#10;17rO8sEh1pqSQIys4VmjkZWsKaEkAX4I+l7/ANffuvdZqSniVw8ylSBP6Es7KpQ+JZY0/si5YlQT&#10;fg2+g11Vvh66acRwJKyCH9tZIG8IMUkbeoPDMo9QPJv+Cb/X36nVQlRXpslqZ630XEcccDyBvt5F&#10;8chkC6ZwQv6lNgWJP5+nv3W9NGFOp1PHGhV5YG8bIoMDAOh0jSdKG97/AFtcf7b3vFPn1tvh6xqF&#10;+50ILF28TfuaRptqDsALMADyCbcXvcH3rr2dOOp5i+3digLKsq+ZUcuwRIwgEUn0UHgKg4AB/r79&#10;1QAHB49dGcSRuwWnhkiliaONIgyTFedMwNrD8FtP6r/63v1COrBSD1lkkHjVLl/ouiNtOlWBuomP&#10;FgxIYA/4XH0976v1hgjeRtLQNocqBB5QDGEGpo2UX03AvYAk/k/n37r3WaUlJJFjUJCsQIkCaBGh&#10;+kWpgTcD6gE3Fuffv9X+rH+r/D7rpwskg8QdpHVX8UUjKqxkhjJrb6MfoQRe3v3XuuoZEEmuRnjc&#10;qqMhQadQe0KvYXbj9RJ/p7917rOzSzzEoQPJrhtJGrxqieosqfUi59X/ACL37r3WaCIuml5I1ZWu&#10;jIqiJtVxpUR8KB/t/wCvvXWjSmepsYmCKXamFQrpFLFDIlmX9QuSOB9LKCL/ANR9ffutGmnHSwxF&#10;QROhkiL2TSIpZAxljZvyWDEMp/s2tb8n3ZaZr6dMmpGOrff5c/a1fsrvTb2ZoDGRX/Y0cdBTm62W&#10;dIzMpe3jt+4DGLfrYqBx7C28RmNllHkerbbOIrwK34sdbttPXjIYPD1tJFD9pX0f3JIm1SuHVZIQ&#10;9VJ/aU3sW9X9Pp7aMolAYenR9NGQx6U23qtQ8K6ZPpJCTETLK7EAyMjflgVA1flhf8+7xmlD0WTf&#10;FnowG2pkkhp25ZWkFpLi6WF1NgAfx9f+RAyQ9vRfIKHocsVHqVdQV7KGBGkjy2u7s17f04t7e/EP&#10;s61Gc06UOjUq21arA3Vl/UfqpB/r/h+PbnSkGpHWKVRyFst3BbgcWt+n8H+n+8+7j4D1U8emCtYK&#10;SxCouotq+rlPoQwP5/xHHtthUU6102T1oSBCWju36SVux/NlWws30+vHtMRQ0PWugh3O8VTDOkch&#10;WVr6pWF5ESRwW8o/LWva3FuPZTd0YEDz6WwkAknoBMXtYjN1lTJHJIDK0zMGBMs7Gwf08mwsQDxa&#10;49lCQMz06MdYEYHQ+YzF6I4WZV0hUUukaHQCLhrm5W3+t9LeziKIKoB6YaTBp5dCTt2kWlUhI0C6&#10;+QjE2UG6tcj+hJPtUqBRTpI7auPQl0vqjjPFuAF0+oXOn/eSPdmUMKHpvpdYanHB0Dn68KNN/wDW&#10;P1uObe3owAOqnTq+fQg0cC2HFiRa4/P+39udeY0FR08LGg0qAT/h+Ppbm3vXTRYnB67enWx4v6bk&#10;HgD+v+Hv3Wuk1lY7K1gPpYgfQlfpa3Hv3Xui/wC/XjipJ9ekDSzSNYH0qPqNVxf/ABt7KL8EwsB6&#10;f5enQQFqetYn+YhFT1W7GydRBDU0ymliaWop2aGRqardvDUzJxGiM36iObaP6e4hliKXbr5kno62&#10;NqXVPLqs18xiqepp3bL02Akjklf7SeEGBY3ZVnainEJazKq6UFgFJHP092CkigFfs/y9D7tpWtP+&#10;K6yVW5aPKwVW3MfPSUuUnmkrIWqKET+hR4lmoJlvd54hGvqX0gMV4t7uVKDVwA6TTUK6V49Jb41Y&#10;CPF9tQAwV8mutRlp6aNoGmojVgGhenN/GmouSwJbT9P8V8cgDqfLoJ7hFot2J9f8vW3h0DhdW28Z&#10;54qYTU1LCxSn1rEjMAI0jV+bW5/1zz9fY921g0eOJ6Da0GPPo72FxgWnTWgPoUprUD0sOF/17fW3&#10;+HsRRrpXPV+lQtKSNXjP0IX6G9uL3/F/d+vdJ/cNGftWPKui3DEKxBPPkP8AW34H+HtuQArQ9VLU&#10;NOiIdzzUkCzIFdpNboXisrKiRGc1UhI9TcHTwbEEewzuAAlHV1UvQDz6JdjqGOrmqchPT1UZqYkM&#10;U0hijkpiHPjkj8lxqZixKC7gD8ce2EFSOj1O0BPl0YDb1PTxR08UXNOuhFaRRob0liXjIARS3Os8&#10;n6fn2aiMaPn06wb8XS5SJdZiMUV4yhkjUgxSve4tf6sefqbfT20RQ0Pl1Tpymplanl06ndYEmYs8&#10;Sv5mb1KqjhbAkAfX8/T3QqOP+r/B/q/kKM9DTpqFGomnYQiYFVAjEpilVLAuwYgEH/UEE2P+HtLI&#10;TWnTUxz0L+zYiTTgMrDxqNT21uxAX9EYAuwAueAbAgfX2dWGOPRHMCagf6s9D7QoSF1gC6CwFjpN&#10;vqzD+n049nScOk8YOqvSipUFhptq1es2upIGq/8AtiPalPh6pJ8Z6U1MoI1GxUDgD63uDdlHu3VO&#10;pU8gUC2kgWYsP6D6gj37r3QZ7nqF8D+VDoIYsoNmfm4Atza9v8f6e9MSBUdexXqtv5J7ggw2GytV&#10;UVYpTHSTSw1USmZqaRQyQEAfq06pHCf2uL+ym/uPDjr5jp+IxqQW8uqUsJmh2VvhIcWrT+KtjipJ&#10;UmOLFW2PkvVGNJfJMSbjyuGKcMgvfgJsxlkq3mery3ETMzj4er0PjX11RY/GQZFKN4pqhoTLrJad&#10;k0hF/VZVXUNQVAPxx7EdjCsa6h59NVSnZ59WSbdoURIhoAsFA0g+gL/UEHn8/T2apw6qKau7h0KV&#10;BENKAfXi/pSw/wCQSOP6+79KRT8PSkgjVQOVvwSR/iOf8PbMpyB149TFVefpYWt9D9PbfWus4H+B&#10;NwR/U3t+B/S3v3Xus4tY2J/SSRz/AE9+691lH0Fv6c+nTf8A2Hv3XuuMnAN/xcf4W+p/3r37r3TZ&#10;ObKeeeLBuQB/Tn37r3TFVkn8C972uvPF78f7D37r3TDUDUwHNrE3Yjgjj8+/eXVT8Q6gyDSbaQb8&#10;FCLm3+FvfurdRZXVEd/qw59K2/wsf9b6W/2Hv3XuktXVShSGMen1LruCWY82Cng2+nq/1vexnHTi&#10;cOg5zWVtHISrOqa01ErGysP7Elz9CPpbg/19rQoUBj14lVyeglyORaeUxGTya5WDxKqn0BAQCoAZ&#10;APrbm/8Aj7TzSBjUeXSG6IY1Hp1Co4zPUQqY7vJOAjhtTLHa2qUWuEP0tYe2YU1N9vSAUrnh0YLb&#10;OOVIYgBqa9pAVUICDa8dwOb3t/h7M6UFOliUr8uhIpqcKqekLcc2HBv/AIn/AHm3vXVzT8PT1p0I&#10;W4FlGk/Sw/oLcj37rXSeyZX1C5IbUPSo1er8qTz7917oM83wB9UYl9LOF1Wt6dCji5Nrk+2WWh60&#10;vE9Fw3i3+SyuhALMy6jZZJZnY6yQ1+Pxf8fT8+0zcT04OiZbrj8mRiSOmqVjgdw31WOJQQwjRZAA&#10;dIHIHBvceyuVf1OjCHhn/V/q/wBXyTGIhSnnyZiDq+qIeUQ6QsanzRLAg/QWcXLWHp9togDY6dkN&#10;VA6MT1/VkGmfwB6erU+aZ41Ds8YMkiIq8izkEn6C1vZnCK1A6K2FGPRm8NVNJCjs6sIlUeUoxMes&#10;2ZCg4t9Bq9rYxQgdU06cdKSKYooEUmmyodSEu8jXuEY88/4Xvb2tBqOtMainr0rKCZEuVJ+pJVit&#10;9NrACO3JuWFvr72BU0HTYFcdKyjkuFHCngcEkrb6Hgf0NrX4PHvRGevEEYPT7EeCPSFHp9PH15vz&#10;zc/n2317qTGbfQLcn1FjZgD+f8Pp7917pxpyST9TwA11vYA3Yj8/W3uy9e6eIQCQoW1+foACR9Pr&#10;xz/h7r1sZ6z+K4Bsov8AQC1+Te51f4/096Jpk9b09c1pbm5sL8G1ibj6f8i91Ljy69p6zrRMbFBZ&#10;rfUJYE35+vuhkPWwuesgomNrqTdTcgKosDY3t71rPVqE8Oswx5IJsCdX1CBSLD6XP1HurOQM9bC1&#10;NOsq478Bb3/J08D6ixH+w9tGQeXVtDdRp6EAObAGw5sD9fwfexJU6etFGGeoL0q/pAvwL2sb8X5P&#10;4/r72XUdaAJ6wSU3HK8f2bjVf+oF+Ofe1bUK9W8NumuqjsRYj9V2BsPoP6j6n8H3vrRBU0PSWrNO&#10;ggabtYXNxwL+on+g/Bt791XpOmOeRyVBmdtIAtpCt+Sxsf8AYH3UtTHXiKjp0hx9eYyRSutgFH00&#10;/wBSbfn/AF/bBYDj1YAnh1BraCuiABjKMeLhGIAte3HHtmSVAtB1UnGOotPt7LZCUspJWwB0j1Fl&#10;+hIcC9v8B7ShiTUdeJoKnpcY7YuamRbBAGAJVl+rDnU97c/4C/u4MhGB/q/Z/q/kK954DpwfY2Rp&#10;hzSeQf6oAAA25YKn19+JkAyOvHWOI6wfwB4ifLEkTqNK+gKCD+Sq8f8AE+7itM9W6b5sF6iQqoG/&#10;pzc2+lvwD/vv6BTHUDPVippnpukoZIFNlkBa/qU+k240j6/T2oVqj59a6zQvpuTz+AbaR9OQxt/x&#10;Ht5dP59a6nQszubGwGlbFfSeb2BA92JVetZ8uldjKWSZhpAJIA08FVP0JX8+07SDiOrAeXQgUO3n&#10;kCvIoUc8abE8f4e2Sa9OrHU56f4tuxWIPIsLXsB/j9fes9OiKmR1kbA6P0W4+oNvxyBx71Treg9c&#10;RSPHfUv5+lrfTgkn/WPv3XipAr1KROPpYkDn/kfv3WhSueswi1Dj6n8f65/r731caK467amHAt9S&#10;eCLXv/j711pRUEdRWx6yX9Nif8ObHnge/db0qMnqTR4eISBrL9bm4JPv3VTopjpQxxxqgVFA/wBg&#10;Twf8Pfuq9c7D6EAAAE/n/efx7917r3Fr2NzcX/HHv3W+P5dcf635+v8AQfXi3Hv3WuuwBbj+nIsA&#10;Prbm/v3Xuu7fUf631A/J/qPfuvdeb+0dX+w/r+Pfutitcdcbi/0Ivc/n8+/dbOumeuR+hvz+PV+o&#10;fn37qvXiFNgLL9OCLN9Px7917rojg/6//QvH/E+/de67sLEADk/gc2/xJ/2Hv3Vj5fZ10VJBDWI/&#10;A+pOrn+v9Pfutcfy6TNXTqsh0qvqYk6R/tvbUkYbuPT3XKCIX1W/5N5H+sfe0VaU6306QoAL8C1j&#10;wLkW/wAOPbvVTxHUkKoW5/Fze31BBuSffut9cwB/vB/3gce/de64sAb/APEi3IHv3XusDqbH688/&#10;UE/0PPv3XuorqR+OPryAP979tPWvW+sR4JsD/TnT+fyLe6de679JW/B4FvpcH6fUe/de6jSHkavp&#10;Zrf1YafdX+E9WXj1h1Lq55+tvr/X8c+2ASMjqxFRQdSoms1h9D9L8H28oB7jx6oRTj1IFj6v6kfX&#10;/kn25qNKda6yot7/AO+5PA9uJw60esyqLD+q/wC+b+v+9e79e64sOSbA/wCt/S3H9Pz7917qHIur&#10;6Dn+tr+2CNRI631Bkpbhr2ANuPz/AK9v9f2w0NcHr3TW9BDIpVvz+ofTgHk29lsthFICD59XqFA6&#10;TFbgIVYssukc6bgfT/XPsEbpytA76kbTXpdDdyU0npgqcS8JL2DqQSjqBYkfUnRx/t/YTueW5rcl&#10;wa09Ola3SthhTpjmXSdLBjxcE2t/S/p9lOjwm0tWo6cqDkcOsIKXOkhtSk3P0ADC5N/ayOajfZ1V&#10;kDGvUedhGDcXFuBcH1f0H+v9fa36nQK9JXGektXVEtnUajf6L+CR9FP/ABPtMt5OWpmnXtKjj0G2&#10;5pphE2lkVivqdxdjYXYEH6AGwuPasO5jFcdNuoOOq6fklK9RSZGGVakpJjqlvLRqkj1BI0nSjggO&#10;o9Ia1wORyPbsTESL9vShFpEada3XZqmn3JkHRp4IZZKmkpqg0ckehYDqp4hTvy0hP0ZR6R/gfY8T&#10;+wX7Ojzav7LPz6R8EjVDOySgVVJFFJLTV1EK208i+KeFhHYl2NiJY3a30GkjmtSMevRwM/l1Narq&#10;5ZaYxlaLUrrAI4Y5XgqIOGp5ampW51EAqLC30JPu6hDjz6tjrCscxix8EsNJLWy1n3McU0cdPFoj&#10;YyVMUdQpGqUDkSgW/F/dvxknhjrfn1GohAseRlqg8ghkkmVY5Gq6+M1Mto5JF0+RnjP6JGvxx9Pd&#10;zWop17rJM5EkazGsqI8boespYUpI6ykqGsaaU00YLaJBZpDEp1fnnk760eHSVrBh0q83UTYmJamt&#10;/wAqFc61E1DIrHTUGGsfQgZ/xCbMebLfn3vJAz00dOo46Y6hpQ8rVckUlI8DNFU41aKl+8oFUKIq&#10;yCt/cWKMmx8UZLkfn24qg4HHqvrq4dNUdPj51pvIKxqeGoqaWXFyBaKbITVFnhr6eGRf22Q6Vlcq&#10;3osRf8PxqeB6aZl0in7OlnQ4tqKeCGqbHoaOjMlXWtNJV0afcDRR0TZCn/cEcIsjK55/H+B7t23t&#10;NKABx8+krzBOPQx7TwhxtIj1Ax1VHPHE1SsZqIaaXW11ioKeZPKDdrvJLwLXHua+XeXPARWIGeg5&#10;uO9RqhjQ9DRRUlRSirSerihM1zEHWCupI43URLklqFXl1X0AxAlTYgXHubdmtfATSBTqM9zufGYs&#10;epdfVNGkkFo1Wsx5eeSqqIaiOnqKNAaWoqEkRZJVexOh3FvrwR7HVpESQB0EbwrTHRet67uSieq8&#10;RORmY01SoxzPTx1MqKIzeOnDeZnW+pqdlYcBrgG0n7PZaYxKB/k/1fl0FLs+IDTy6J7v3e1LJPW0&#10;pqNDpkVrHmamq6ipYqgkq8dVyUgSJTyqHX5Ft9QpU+xtbSwR9pIBqDU1JPqDTHGnGoHnQ9Ay+t5C&#10;CRXoru6924uhqKl4Zcm0i+WaK9bFUU0FXOrB4JlFmjMbkOWiWx4AJHPt6e6hgJc1WhrWo4ny9fzG&#10;OHQNJiExjAYvmnAipHzx+zotuY3Qz0xjkqQ7hXEk02h55Gkf1AStZtN7HTYWubfU+w/d8xqlt4Zb&#10;gDUmmT8vOnDyHpU9Gdns7mbUVJFa0zj7fnx8zmppmpDasysrBoy0TkgSSxNpRFaIn6EchiOQP9h7&#10;Ad9uryLoJXIqVOACOB/2OhfbWEanWQRQ0B8yDxr0yLIs3jqT5Y0LuvikbXIZGGmJ5AwIOknkD8ey&#10;PxI5gJsqMihy2RRTT5E1p5Do0KNHWEUYjNRwGakD7R5+vThSUU8jIahGkGlY4VicapHH1ngdz6CQ&#10;bMv+9+11razMf1gTiigHifVSfh+Y/LpFPcRIp8MgZqajgP4SBxHoelbRYmGR0EzNEIzbX4nQkAAD&#10;yeMXIH6dQBvc8fn2LrXbEkYGWq0oK6SDwxWg4eVaH7PPogudwdUPhDVXNNQ/lU8TxpUU6EfEYWAX&#10;Bp4ngX9iWdQFWKRxqjsklvIv9pvITyLWH09i6x22FCQyAoMFhQUJ4ChGR5ksTmmPLoGbhuUhGrWQ&#10;57gp4kDjkV0nyGkcM/Ppf47CEpBJFHTyj7tBRztSyxU4dB/lE00Di6wOos3jSwP1t9fYvsbEaVaM&#10;K1WGg6SFBGGYqVwh4HSKV8816Cd5uYDMjsynQda6gWIPwhWGC68RqavpXyXNJh1ghgqSUEZmXxGO&#10;BYPupIns9NSwPqH7QI0sjBitvz7EdvZJGqyVAWuKKBqK40gEGgAqAVpUZ4jIZub+SQlNJyCCSSQu&#10;Aas1Bk1BKkELUDgcqrF4JJnVo6CpSmfySTw08io6UsYLVkq1FZeMM4sbO1+Cv59mCwxxpWMaNVce&#10;Yr8XHILY+eek9stzeSqHBlVfiYADA4UJAXtyBTFR+ZWVNtypoapcwSop5YpJlxy0602rzRlqejpl&#10;pDzHazBlPLXBGm592C1TS5OPsx6Dhw9PSvpToRJZy2tz9aACCG7AKaq5CihoCRTPyz5kqebF5CvQ&#10;rV1VLTfayUFdHQUFZBDXUMM8WuqoZ6x9IlE/Csq3SNrEc396otKgHH5U/M+vCnl0ZyJczp+owUgq&#10;2kNRgPxKTUVrmlDQGmfIu1Fj6mjgST7fElMg8tIcBmo/ua+vlq28pjqswNWv7eFTIxVQ39Cw490k&#10;I1acA1IoaeflU+ny6W2kDrHUBSrCmh6lmJ+KrUINFziuPOnBvglkxtfU16KmMiNK0W3qMY5arL01&#10;FGwp5qiCemJlallk0kS1K3X0ldIBvUkFQw4cRip+Z9aelaH06vFW1uXlcaBSka6QWVRQEgjJUmhJ&#10;OAKfCOmFMTmJKyajkoBmVNJK9Tl8hLDAk+Pgdamppa3wiS2h9QDBtZIBGkAEPVTwtC1J+eeHr6D+&#10;fRSLS8F8yTxiX1kJoClVNCKHgf50OPJszmSw+WaOpoaOCSgyDvTwUcQaoyMU8JUTVcNdMBIZwqx3&#10;hcHUp5JHvdvH2+QHyNft4ipNPnWnSHd7u1uGVok1rJVdIHeDirVpWuEAU8RTNOk7UvifsUyMzZFG&#10;grqhIPt2hp6yKUqBBBPQyalLRuNOqMKlj+n6gOvqajGoUcKYNTilOJNa8eNK9IEjs1UOSxcsaHtB&#10;x3DUDUBQAMrTjwrgNEM9PFjMhPWSSUVTFOteKRYxAXmnQxmsha12idbJNEn0HIsPbbHSSzgrTuPH&#10;ieLfZgVH8XTtvoa2ZTJVi36YGkcageSgjJFAMKK/If/VsZ636/3j2bnKbD7fhWdhLHJUV2TSo/hF&#10;DRtCxWsrpqVHRmdQxjDpYnSA3tPtu3S3r14L5noRbrutrt8Z1EFzwHqf9XH5dXZdHdNbd6k2hQ4f&#10;Dw+SVIlasyNT4WyGTq3cztPVVUSqXUFiI1t6Rx/iRlpW3jW3jwo/1ft6jaSSa4la5uDVm/l8h8uh&#10;n+z+7kSV0AjiY6vpqZh+QObD/Ye6awo+3pkIJGqeA6bdwZuHG05UCxIIswJHpHH9PblvbmUgnpq5&#10;uFQUXy6LDuXOSV1XVmqkVI0PhiRRdlVxr1SX5bm5AH1H+v7GVlaKijQM9BO8nLsSx/LoJ6vAw5qH&#10;JPUITSM0bLJ5B9sYqZbeRkAvcG2kWJH+w9iCO4MDAJx6JJbYTqdfD/Z64DHP9kmIxMEutVgpmnQN&#10;VMEf91hCNQ0qOSDr4NzYkD3cyrr8WU9VS3ATwYR+fSnwe2TRxmnrY1eaeoldJSwaTlSYyqhQsZU8&#10;taNSTe7E+0F1dCQ6k4dLbezEQ0Px6Vs0K08aXVCz2BZIwsoCgiaTyLy30ICqeQR7Lg4c6m6XuioK&#10;KOmylp4qTyVWiMzTFooQ4JZYIrnT6V+oBsytyQTz7tIxcBfIdJ1RVq1OPWGemmo8VTzyhAYS7LGG&#10;UJpkJDTM4B/2BP8Ath78jK8ukde0FYRXyr0FIrY66klgAC5DJTyRL9ygZJoIiVC6rcWAZhxb1X9m&#10;4Ugg+Q6KmIcEeZ6X+2IKCipmhsZpZnXzvLJqYNHdY31EEhFIsPaK6LuwJ8ulVqETA8+lFvWvihxV&#10;JFPKsMaeMpMy6xJJcGVVVAWYj6aVHAHP19t7bEWmNBUjpZfSaYlB6JDvvNV6PHRUNWa2PJrNDj5Y&#10;QkVRHK0xeaGpeCN5GSUhhYBQo4ZSp9yPYQR6ddMjy6CN0aggHHl0VyajqMNuit+4SEU9XPRFDFCt&#10;FRu6Rs0ETmQSVBWnQMmiMKpYgcfk6YhlAHl0HmQpMS4/PrnTY1Kbb+ZrpjSCbJxNIkL004o5pIqt&#10;o4KmoxkFn8iAlkJkAVgHuVPtI7fqAHp5IwkZI8/8/UvbWOJYzJSSRGopU+9ygPkq6REbTEKydFEM&#10;PnYAppQFkWxNzyxclfStOnoB20PS4wGYeTcowMMUDUmMn89RVofAJqic6pXMzLr0BWIKSk3BIWwU&#10;e0zQgReJwr0qjer6DwHQu7Y3LSUdPkKuGoiio/vTR4ySGLyA0ySGOoqPt47mcpZl9Y4sLey67hL6&#10;VPGmejC1kC6mXB6CjunuKtxVPQYLaE0FJmq+oYOh0fx+VTb7ekrpZT46J2vLKwIuy+NbD6+72NhG&#10;W8SXpy6uWCUQV6UfSG06nee5MNkazLRPSUVNJWVMriorGqXqk+1MEk1WfICE8hDXvcgj9I9qdwvE&#10;srRggyeHSSysXvLtdRoB1ZdQ7P2hSYmCsrMZSNFQeWGBqowRiNZgPOadBxybAsdNz9fyfcffvfcn&#10;nMcTkavLy6Hy7bt30+qaMNp8yOqZfnP8jtqfFmvxXY+zKqamxmLq3qd00NGheilx1ZMmKDwU1N44&#10;A8rM5LO36ka5Nvch2NlLPtRuNwXCgZ88kD/L1Ht9uVrt+5KlgaE14cBQEnH2dPWYynXXyx6uz+8e&#10;v4cVm8UmBwz0WRxlSEkNfVTxNPTNHGH/AHI25AOrSQ1jZiT63H7ulBJqjk6Txx/k/wA/RhI0O+QN&#10;Kq0YDPy/4vpE9WzYLofIjC1eQ+zWprsX56bNUYpcxIaAOSlXK10KsWbwuj6SvJ9Q9mkw/eETAdJN&#10;qtxaMwbz6y/Irf8AiaDaOPz23qilatxOMqa0UdZWBpq6nqc9HJTGmlAKO8Jk41fpW/1HPtqzt3ji&#10;fV/q8ulV5Es8LSJimf2dVmdldlb7yG5MDvWTGzUOXwGXzOVqYIJYPt8k1PJHDRy18EtovK6Eoqhw&#10;zEBo9RFlP4U/R0n5/Z0TRyMIT8gP8Feje7E7JzvYHX23ZMjNVxzsuWp3oaYSiooZKutEkmNvKizK&#10;UFo11N6QxBDBbgvMZWtR/q9PX9vRtDI09mUPEf5uhW2jv7cm0cpijks3S08VdVZCCjSeNUqJKilq&#10;YqmqUZFFlDlIf0CMkszadVrj20yRyRlTxPSWUt4IJ8iOHRxewKrAdr4PNxpUJBppTBTSVUKGeSQ0&#10;6xgijkIbxaNXn+ki6rryB7Q2kMlqCpGCelUzCeLWDkDqqrsSXC5PeWLoctAaTIYx58OsWHgE1OlA&#10;7FzUJEEJWwFlKJYqb2ANwfQrRa+vRBLR2z+3qBsXOf3blw+1f43BUxLuWPIU6Qraqg+2aanp6aSZ&#10;AHljZ7r5vxoswX0+9mPUanpy3jBY1/b0ZbMdpY6PCYGeppXqpZduZOWoempo3RZK7IiJQg06FjjI&#10;YnUS2q5t9faWJFRiCfy6VyMFUIFr8+ldhBhq4lMm9FV418jSxwFYtVA9TBj0FzCFvHABdVY2IYXJ&#10;IPtRNq09vTRCYDefXPeO36epqJ5sdQ0jYSsinanqI5WrYJZFCvKlXLGL06HSkui51u3BAuPeoZNM&#10;eluPn1eSMKnb5joEZcDnjtaKmx1RDWz0JyUrReJpqOGGfICqV6irj8chZEZ1Emn0qLLdrH26ZIwO&#10;kwVvDI6UWcwTf3TxtcpLPMK5no5pYmellx1KQ8grBH5Edoykeo+skh7ajf2k1jUR5DrcgrCK+XST&#10;6+iqJcnTzzY+oR6C32k2VeaqiST+DS09PLU1E+pnkPPmYabhQSoLajeUqKaeqx6iwPkOhpwGdNFL&#10;HR17U9YTtrECgrpnkqKoKKy70lcH48dgFNyxDEH6en29C2qgHHq4k0yEP05Z/bmOEdIsUNNFFWJW&#10;RxQxmSoWGnD6paeXQFvqdxpJ/QwJ/FwrRicHy6akQascD1rT/wAyrYYxXYs7/YpAkDIk0siJGqgB&#10;9c84ThuWC6v6qh+jD2HOb4vFgWWnl0abHMv1Yi9B/l6Un8mTcEuH7a7CxjMIY6jAQyskiK8TSxV1&#10;oUdAORLqY35JAa3J4I+Uf1Le4tz8j+zHRrvUEPjpN8utj+mmr9y74pKmOgSooKODHUBiEkkVazTq&#10;yMkKxg2eOQ63ljX9rgt9Lg9kjSCDT69FenxpQFFR0ju3R/BqLOVtG58/gFDWTUaqa6Ob7hYJcXhZ&#10;qXUGkkJWSsrUBIWygDVYGO199CfTpDuEaoxFKdB5tieHFY9KOqkFNV1wnbHormqw9BUXWUw0zU95&#10;WMTeuR5n0k86WDEexCsQc19OiA4GOjP9WZmpp6vHVc0lTTZieRY6uSqSOcVdMqeEyLTkWiRoyjM6&#10;ixJtxb2h3CNXjK8RTpXZSUlz0qe6ITVZWqDpHX4nIYdnm1Bo2iq1j4i0oupZVj0yIfqGA/JPvWzg&#10;LEFpkHpzcVP1FU4U6qh7TlSjlcz/AGkI/ailWQL91WVVHGI6SdqlwQVLrJJexBPI5A9igKx6Qua0&#10;r0jcZuTFxUkFLkXrzSzKyzLkqhWSnoaqVZjSpLEB9yHayrpfUoNihF/aOdKf6v8AVx4dapVaL0Vb&#10;sHL5Co3HuOiNerUdPUTxVginjoZUoKm8kWPgRQFmAXRK0ccRAUgPfSfYZvJGEzR1x/qx/lp59Hdn&#10;bqIFemT0G+Yz2VjwUM2IT+JwZKjMUECQiupa9JZGElTXywreJKUoJFCqTK2lfTzYuklbQNFDqGPM&#10;GvmfSn/GuHS8IoJ1Yz/qoP5dB/gZchjaetEWWlV5oHj+5KGSogrp/wB2aauhb9oOeIfXYxoQq8c+&#10;08dUNAc/zr6n/B8hTp6gPEcPT/AP8P29ZMTtuvc0cEEtY9XjqWeqlgWpg+/x1HXSsViFSbSxt4rC&#10;QDWuoAAA+3FUgBRXFT5YB+fljB6eoBUjFegW3bRNJUZYLJ9zTusywVNBWzTzLGrhqSWSeVdblD+z&#10;IzW0BQRbT7bcBgwGQeBBz8vnxxnhSvTZ7WWn8x/qHzx009cZVNoZKvaH7mShrYqZFpalPJBU+SZ3&#10;QhT642v+4sifpZFLA6vdLGRbaQ6gaGmDwPp/q/z9UnQyqvCq/wCYV/yfb+XQ4PjaaOGTcNM4rKae&#10;lWuIqGVEaoCslTDOSvoBP3Dguv8AnRzZbezdgKGRTXAOfX5/z/OvRe/HS32ft/1D+XQVU1GlLVId&#10;EY8UlRj6lahaWnkYvGypSPVqfS/6HM3qP0YCxt7LwAmfSozx+z/Px6saNw86f4egV3zipKXF00Eh&#10;8NNPVTU8MFnkSXxyM9ZXVVXp01bIxDxx+MGzAsqqB7bYDw6cK4z5+pJ/Fmhp8+A6fTLHSPKpPDj8&#10;qenQLbhw6NEslCtFSUbwa6WjljNqqWojWCoggVdQjVyoIjc8C5A/JQ3UQOVooPAfbx/z0x0pglxp&#10;PSRwdO6VZopwaIQwGKdIdIqKlVBaGmlPACh08asCLjlvZYoo2lsAY6Xli6noxuw3qvv46mppX8yC&#10;MQu08RTF1VgtMI15VZWW8pjYAE6Tc2v7E+1sQ4ZxQjh6L6U/w/PB6Kph3EDz6Nzsuso6iKjgEtPP&#10;/uRqqmlqQ6xVrzMQJJZqCQBQ0heNZNPp51LyL+xrZSKyLpIOSa/i/Z5GuD8vn0G71QJSDkfy+wdC&#10;VFNTVM2PFVNWV9Xjoq6rrlkgQ0qxSVXiaTHUyp+8BGWsrAsSdQI0ava4ANpBqSMn0p8vs/b0kIAH&#10;D06Teexy12OrHxs1FTtTzzti6KWQNkqyarqxV1LQU9OoWYPpVA7elFIckFT7Ynj1RnQQDmnrUkE0&#10;HnWlPlx8ulEB7h/P/i+kRjsNEaKlEwpqWFmZ8XCEeWqGmJnrIoKhG8Uk7i7u51AO9gPqoKTFRQDj&#10;jQUz8xXzPGpzknoxZ1r/AIfL7PsHlwFadIfOUNRkZIqOnpTVyVAqpXvWRVhxtNGmungqKjQsaIAA&#10;sCxxooNr30ke0TQ6u3B4+daClacKfZwz0uikRVJOPsxX7PX9p6K/vLby1KnH04WKOeZ6j7xXlV2Z&#10;CSIqJlGtlcgIxYBdWr/Vewlu0GrsUD1/Pyp+fHy6N7EmM6zw/wA/r0GtNtOpp4lpq+jVoqZpa6Wd&#10;nSOxJ10kTm1y/wBfQtwx+v09h9LcigZeGT/k6MzcKOHn05VOKpYnppauFniWNaiq/beNZkmTiaZY&#10;xYMrWVhbkm3Nvb3ggcR8z/k/PrRlx0zoiM7vKaR5qVooaqMJ/kiBXKpUMCCCzqBGXCkf1H59uxqH&#10;fhkcf8leqSS6UHSH3UFpJ00osngWCQTmbyRyiYeYxGFrL4l1aLqLenT+bgtvRpk/If5f5dGFsNUf&#10;TdQRTlhMkLeCnQvJUJCmiKWRS8TSmYAckqht9AR9R7TIGJrTHr08or0M/SOMbK9rbJooKU1Yqc7t&#10;9y8FKyMI/vEimQRLzePW17cGw/p7T3LpGFYitCPLq8KitHFOvpTdOYeHbG1MdUOaI1lBsDCpLNo8&#10;dHDTHHrJDBTDiwAAuw/VyDz7Kr6QXM4RcKW/zdHahIXlmSlAOHpj/L1r35j5ML2T8r+xKekoZ58R&#10;t2slxxpKx7Vk8NVXCkmeMp6YpDUeKcgm6IQg9ii0YBDCOCCn59B22uWnuhK34q9cP5gmxqftHpap&#10;mqsdX5TMRLFXUa3ipY6TOULXAiaT1R04p5H8l2tqU25A9+u49VnIKZBx5Z6P3jQ6ZP8AVnHVEXWe&#10;Bk2H2BhsnGKuGoyFQ6mkkvTTqkEtnFRUp6GtEs1k+tuCDf2V7Wwjugciv5YFD+fn0pvYUSACo4dW&#10;V7z6fxXZewlz9NhYMbXfYY94JKNqZpZAHENJGZ4YnLQF0iDanudRAGrn2OZVt7u20SKFNBnz+X5d&#10;B+2u/ppAyngetbHvTa9Zs/srO4rIcyU1RK6TMVZZ4nb0S61AHKkWBGocX5HvHjfYDb7nLEeIPWUf&#10;KNylxZLOTllBz8x0D9OY5JPMAmhEYIhUEv8Alrf1AH5W/wDt/ZR0M7cJJL42AowB6jzAPnTjj7eu&#10;KoH8vLjTIAruq2F/WoBYfQ/Q2tb6G5+vutRqJC2sk0NNRHkeH7fPA8uuThVCh1sTayryXC8I2o/g&#10;f4fj3ZejSIlWHirQkcBTIGOP9H/jueuMRWKUtovE4uGsWDgfQAf737t0aWckMU1UUeGwqPOvkQB9&#10;vE+nTtTyjQjxtaSzwoGsVQj1MxB/qCLH+t/bZ49COznCxI8Ro41KK8B5k/IEEZ9enGmaUmMkBtLF&#10;7kKT6lKPqH1AuSVY/wCHtqUVWnR7YvOzoSA1Kk8PMUNfMCpJUnHDpQUy6ZUibyJDG2iKRf3FkQqb&#10;PHEn9q/0P0uTb2iYfhPQysVKzrA2pY1NFYdwZSDlVHnXg3CpNM9O8DutQgDrJ9JHq9Nyr6SsTVSS&#10;Af2SUsf6k39tlVAr0I7WWVbtQGD/AIjNSpBoQplUgfhqtD6k1x1jnRWkWSFTT6ZPIZQwJmsCVddA&#10;0qL3JA4YfS/uimmKVr0k3Sztr4GPQEjY1YkhvEFDQgAaVzq4YcCoyOhP2Z2RV4yqNJkHeWGWB1id&#10;55IkUso1V0Msx1I6Aa159R+v9PZbd7aj0kTh5+o/2PTqCOauUTt7+PtwLRsKgZwKDuFRw9PPFPTo&#10;6HX3YVHk4x9pPPU5WoMtSagk001SlJTa2qpasAjxXLuyW1HQ39n6Fk9iVFTwH+rh0BYpmBMbAhv8&#10;NBmv8+hfpMmKnHNR0b0mLaWnqJaltME0dXJKqy1DVryC37to3j8Z4OoADj2XtDpYas/5OnQ1VKg6&#10;a/sP2/5Om41jmGaQiO7UsckVM6ST1JFUwjgqqcBf2o41Ad1UW9IUnn3vQo4jz6oGJOPThxrXzH+H&#10;8umqrp6mFpIEqK7J5B089PTxQQpHQuxLLHSwgo1HLqeSQggKyLbSb293XSeIoP8AV+3rRBAIBqfT&#10;/IPTqJkIpamWCnkpqhK37T/Jnkpi9N/kjKajGSxErMVZiCJ5AwcFQQSfd6hR/m/1enVGGogU8sf5&#10;vI8fWvl1lariyYkdXmMUtTNVCkrZpVho6+CBKemGMq1VDDqT1PGIbJpUaTb3rTQ/Z5+tc9eGlx6V&#10;yQfIj0Pl9nSgw+Q/h+XWsKwxrG0FVTwVlQ9RGj4wKJI42hW7eRbQKWGnTdf1MLaZAy0P+DpyMhJN&#10;X+E/yH+D8urHvjP3OGyFJiKkCdsq0fjimjjT7IrdXnvYgBZnWKGNibJo59PBBfQKj19Ojq3l+oOg&#10;/i/1V/yfZTqw2at89TJUU0yU1PLTT0shadWjp6wC9fG7ACMMpI0lRdRp/Iv7LzpPAU6eWHQ1Dx6R&#10;Gbxk9PTQVVM0cSw+IDyz08sU08LiKCvM1apDtCocShRqcG6n22Vqajj0tjIqAeg33Hhaysp4/HU0&#10;SqswrGfx/eUz0k8umohoKlgWhQMpLEq4NzqNvdgCelQkVRT/AIrotWR2q+FzlZCZJa6niqYYXqoa&#10;h4oKQV48UdVR+QAq0TPCK6MlwCS66QPburXn/VjP/Ffn0+mRwx6/bjH+X8ul5h6ak0QiOSGTIY2o&#10;bFYtH0vBnJo4bzVsckmpZVkkMzzRopLCyBrgWfXAFfPP2dPADgM0x9vzHUKCpljiysMNXVzyvMtT&#10;XUdKn8PlxVHA6UwfI0JBYqB/nWVizfU2Fj7fXj145Hr/ALHWGsMCPk0kWi00L/eVlZ9xO0VbRxod&#10;F4qS76ZEcvFIpIIYF+R7eT4utAdhbqG8LGdaJGkpK6fGnI0FFBVx1gq4aaRf2XWRTZ9Csyqo5uvH&#10;09rY/h6b8usdHJV0k7FEl8dVXfdIaS1LCI2kFRj8THFGVKsZAxjkOkoAVYWPtTGaCvTDqT+f+qnT&#10;/R7g/i8QiNPTNCFqaqpr1qUhoFqYnMjvTxwePyuTfWW9RNwF4v7Uq5Ax0nIzTqdFmI6qGBqilifE&#10;FamNK96mqOTaqrV8UkEWNTTIqlEKukjFGUllbkXfViy9V1H/AFf6sdQqp6Sjx1LjKSaoocVSOXgi&#10;ScZQUcFS4lqKmaidV0yM6q8om/SxVkTWfavq9aKAfLqLWZhnMVTS0lJUHIFauYStSzw1kcURjpbB&#10;kUhvH69Qs5fUDwPbiN+Hry4OOk1UV7zyJLY1dJKgmoFrQaJJ63UZKn72nhJd6iRkeTxr6AlrA39u&#10;jB6uRUf6v9VesD5eQ4+qMqPJJA8lV9uscaY6qOmz4uungCsJDIztGRY2Cfj3fB6ZpxanSTr9wQzZ&#10;KamhyFRNSysCtDXwxUtLSMMYUUVDwgiaARll0BhqcEt9Pdu2mOPW9QU0rSv5eX8+kzV18zy00AzU&#10;stPSxwSww1dMa0UbxMYonjgjASBBq/ZcvyGH9PdK5p0yxqaV4f6uHkek9k4lkFM09DTu2KiqEgly&#10;VRNOpNdOJKmvNdGVURRDQ2mnZgLAMB6rtMaCvTLKtMitPX/P/qp0y1dfJCq0Qo6eGqq4Xp6eGCBa&#10;WX7eKqFR9vTvTgxJDVKrBtJ0sF1FySR7TlieJ6SFjwoATj/Y+w8fnxPSPz1XHNKtKrvkqiRHgq8n&#10;HAq1MMdcv3lDYAgqKdb+QwoqXIWxa590etOk0ucDPz9PT+QI6Y8VQfxNQ0o8UtSqQVE5pZZlgimr&#10;FkFQamoBdozoMgZbMpDLbkH2wSAc9ICvGv8Aq/1cerfPgF8Ym7B3VRbyzIkl2tR1EyzPUQPTTfxm&#10;jrBlQnlf0ywhgYo2/wBQAnspuWlnugifAOPp1q7uYorNmBoxFB9tT1bF8m+9dt9dYSLYOAy9I24p&#10;fs3eAlahqLGVpCU9VMq2jvIGddKsNDMXb2MNo2h7thQdop1HrXLSzUrk8etervedaLehzoNPkqap&#10;rmFNDUq74yl11REIWSJfTTNTgKZ4m1ONOrUQT7li1t0hgESjAHRJvP6UiuvQb7/w6zx0G73y0pmd&#10;XrsdSCp+/popKUraipaoJrGkmMzNoBC6V1sGuFBhDR6TwPRBuA8RfE4VHWzV/Ki+QUXYPTmM29kK&#10;j/c7t6mpYZ4XrKapnKeH0qPASHIjCt6Baxt9QfYQmgMNyyMMdEltEsDaTmo6trz2cONhizMRWOGn&#10;sascKStlA1KfxyP95PP4vFb6iUbz6R3rC2fxD8P+odCZtPdlPlqeF0mEsckaOjgqbhluy/Tgg2B5&#10;/p7SzwGI/LpfbXCTICp6X08FPWQsraXDqAb6W9JH5B9plJBz0pkRZFKngegJ3f1dgsrM5qqCnkVy&#10;zFhGiOD+LOPp/r+zqz3KeAUQ8Og9c7PA7EkcegkoOp4NpZCWrxcIlo5mYtG41yxsUUBkZhqK/gC/&#10;B9mcu5G5jCSHI6Qw7Z9HKTHwPQ54GoSKOMAhXCIrIWF1dBezC31/2PsguACxI6PoqAAqeHQgBlqo&#10;AHAYMDr1WH9mx/H/ABH+39pCOlopItD0j6ujbHiZYxeC/kQKFYhSD6CQCbXP+++pshFQD0whML6W&#10;4Hqib+dT0xJvbqHa/bWDx7TZfrTcEddmjBEJJ6rbFQPtsrj1Qi49bpIWA4CA/j2LuWZjDdqSa6TW&#10;nqOoz5tt1sN5i3SIVEtVb/n0/wCTrWLgesQNSRyvUUcVEZpafIeKk/hpqq4TY2v+6iUr4p4UChWY&#10;FT9Bdj7meJtYBXIp+wk1Gfn0pZwyhx5+fr0908lM1PJFK01IlVMlDV1LUdfK8Szv5aCOlmIA/aLT&#10;K7KdIC8g3Pu50Uof8Ffs63kjHSvoUq3p6+hgqMZUUdCWejqzTxJVywNzKjSWESmoVX1eZLKNNlAN&#10;/etLVIHl8s8fl8vXrfUrI5WOnbXS+SiSOspftKtwUpMZkQdNU9TUsGeQOusK/wCiwJFyvuukf5v9&#10;X+odb6m0+SqZoQj1VPBA332Pp/OZMjHBSzOWhqfWFad5UL6UqGYOPVY6QBUIMUzxz/g/y9e6EXa+&#10;Xpo6VcZFOYU1004xOToZIEkrTL+19xGBqjZ0AJaHTEq6QEOo32EUDSOI+X+r/N1eM5p69St27gqs&#10;uk0axjGz0cVYIIqbGpjsdRZLmSHI0le3EaNIF1qQXIJULo93QZ/y0pT51+XHq8v9mf8AN1Vr3P8A&#10;ey1kVDW08cWqlmFUopY/uDXT1QetWtlRVUSK0jSXUm0ekfg+0tzQkBhxH7DX1+XEfLollNHJ+f8A&#10;Knp0x7VmamWSI1EjVMmJjhpJWqGq6emFLWKro6v+qWQf5q36SpP490XGOJoAM8M9VjwajyPp656H&#10;nHTimSOCikeilItl5OFZcbWXZWWpcEvFJd1QlToVGvcnl0Upj8/8n+r06MARx9en9YqtcTkqRIqq&#10;WGJKKmhixLARO7z+IDDGT1SFhpacqLEauV0j3anFRX8v8n+X5dVbST/n/wAv+T59ToErDQVFHLBS&#10;Symqgp6rH0ULU9OkVM/mrZaedh4jIB/nJEN4zpDBlHvX4Tw9Kf6sVp5+XTigAf5+PT5maygpYqpw&#10;0pjjloafFCsQZOlixMcPjNNWU9ChDRreRooyV+pJPAHveFJpwxSo8qeY/wBXr1Vs46CTc0k88stV&#10;TyCrL1Aenmhhakip6eXQ0zGml9IbxWjju4BJFlJBPtypJ9fnwA/1eXSJ1oc9IqISJUTVIFVU4dY3&#10;ggSodauaogP+TB6Wmi9R0fqDm1jpIPvVPOlV+Zr+zptdNfn59Dlsanjp4MJIxFYTKhSVRGmQpaik&#10;j+4qck1DKoOhH8UBVvqjnTcn3UAYzX5+fzJH7B0aRU0YPRhacywwwVD1NbBLDDBPTVFI1OlFUCuk&#10;DnK/cSJaRWmvII2Nl1Bbe7gitTUf6uPWmw1acegw3fUZBTKr5CrrYhOKilVaVIKaIIPHM2hB45b6&#10;PRpVnUIX0fn25U0yf9Q/1f5ek8rhM06RNJuaShrK6LXSQSXesqMpjqqeoda6QJoqPE58EUdQqrHJ&#10;FUxWUm1/Vf3dXAPADzJFTn19AKYOBx6Z8RGxIK/y/wCL6M71fvbz0lZiZZaSKtgpqWtyAFVUS/uV&#10;Mv28SzZCoLq2kFT4oJCPGWWRfUbCXaZkmBjODSpzx/M8f83TYVK0Xh0C/wAi6CGtxTJTQU/noxWZ&#10;CpRK2F1FQgX7Sqgji1CcKkrTeMnVZnY/qt7SbygAoKVFa5/YfnQVPSIjw5jnj0SnZ1LJDVIk9RJI&#10;8tQrw1sYSkngkpAZaiStST0rGq+tSeSAE/PAfCUI1VORnzAAqajyxU/Z08xWuMU/n/n6P/8AGTdC&#10;43dL4+phXHplnMVUsMIjpVGPZWw1QaiG6mOqfQlk/wBSQf0+zGwKySgHPHA9Bw/b0jvVXw/EHEf6&#10;qdXa9e7kjqNrLR0WTWXyUkchilkd5xRCQtOyRhS0jgnSHZLX9P0sfZzNEuoOR0ktZy0ZHRf+8MzT&#10;1uAmpKhYqiOoMkjJQtTCVmqp0aoKflJlQGSPTZQ4Ibn2pjiANekksgaWnRA91UxyLUbQ14mx86SB&#10;pWQxVdOtBMI4Y4pVu0ckraUVShU3LlSQW9qtAPwmo+zh/q/2ek0opn/Vnp52Tt+GtqmWsxeLnjq/&#10;tY6lZchLULRT0I0aZp6MBonRQXhlsULAGRiffmRWHcMHz49btzgjo6GH6rXKrUO9KzwylJKiSaKn&#10;FMk6RhaTGx+cBpmZP88rSBBwdJJBDDJFSj/l0pCpSh6Lp3x8eVmikq8XR1SPjJ5Gl+0iApPFNCIv&#10;2TSjSzBSVKSklOSCbeya/sVlXxUNKdOxv4YJGQeiudJb6zHT28MVUPkKuKOhrDHLkZax5hUpDXlZ&#10;KWlplGoIQuqNpAAFS59hTQo1RPmvn1e471VkNKEcPs620Pi53thOy9oY6oeso6yeSKKSSpox6Ly2&#10;sWBFyGABP59V/wDWBu62LxSGReB6Eewb4Zm+mn4jH7Ojd5fAUmbxxWNIZYp43eSNUEiScWZI3PFm&#10;sdQP1v8A4eyRJNDUboZywxSivkR1WZ8tviRsLurbtdhtzbfiWpaJp48pHBCZqeOKMR62Z1BklGlY&#10;09QYrwGUgN7T7jtFtuNuWoNXkfOvRGYHspxcWp054eR608Pkp8Xt3fHneVdi8jTy1W1qeSeXF109&#10;LJPFPBXszrS5G4BEijSkZ0rGWQFQX1e4l3PbptvuGikHnx6lbY95ivrUK2HAofnTqT05L9pUxSxx&#10;zpSxxwUjVNNL9nS4iidfNV5KmrjrPEpiiWOVXst9V7AeyCZc9CK1ekwI9OrZulcjSeKLxVc1Cc5H&#10;SVFHXzu0s0LzN9vDHk5/GEHlUOFkCgsZL2sBZZBa60rTo4W7Ak0k06sg633FQ3VIkknM7yuxcBWx&#10;wpG8Ro6J2A1KQOZSR+kDgsT7NFtG01A6eeZKaa16NNt3OwxpEyMTVMnhcVeiFo4zIXVKSNbgEjlP&#10;qeASQOfb0Vq7HpG0saqPl0vaPcmuR2FPMNQi+6krAHUxHl1CwgB31BSzJdh/X2o+j04PSOW8DfD5&#10;dcZ90gGcgokeoRLNSGOKWWpS6ICsZJa/6tT3t/j+HBaGmB0nNyT0xVG5amJHMb6wixRSO4djZzao&#10;PmPqmY3F2IAX6ge1Ue3s/l1Vrkjjjpok3JG5nEVbqdwHaSNIoKhFHKGZZwdIsAoPJNyQR7VLthIo&#10;emjcqc6umpdwykRMwRJKiVZhTyESQz1KC5EjenSjLZ9Vjc8kkX9qU20Dpl7la8epq7liiWTUBVyt&#10;GPthAUiKTG4WNomW2i9joA/Tc+1ce1BuA6Rybii/PruTcsscgMjLHNTQxPIkbwu8jVAu0QEn0W9g&#10;SxBBtbj2uj2phgDpDJuyeZ6hNuKWWHyhCJGkV5WmDUqBom9L1AcEsmogMijk2JOmw9qo9soe4dI3&#10;3eM8D1xqdw1KSUs5mLfb6WmjXxFNBbTHJHDcK2ngeNFVvr/W/t+PbVOCOk77pXz6g1+dqI4ylU8T&#10;NxK6PLGaWnE8o0R1MCkEtLcgK/IAF9Vr+1ce2ITgZ6ZbdWHbXB6DLP5dpEeqR5vDTS2igmArfMjS&#10;GKJ8fUPoWQj1sUsSxsB/X3ZtujU0I6rHuDMQQei37rrqiaXy04nqpjBWVEEcUsVOYdJ/ymoMbgsZ&#10;QC0kSoSC4/wHvTW4jXQBw6XfUFgKnPRNOyPuaikyFWsVNLFK0IlR1jlqqOlhkEaRQRSLZZ0UhWmA&#10;IvqX+yD7C24QV6PbOVdFD0T3ftCtJBNJDFT06eYh4Y1lL01C9QpZyxvYyuqTalBa+r8H2Ct0tREo&#10;YDo5tJE106AOSmpqGqp6gLHHRxNLMtXSxFamTV+1PKlJD6ElYaIwzKrup45JIC9cU6NlGkBxnrBG&#10;WnhhmlqK+mrKmYRmJp6edUmoZSpkZAjAFVZ/HSujgFy7MG9I11bwj5HrHop1hMmMAiqqSrqXq5Wp&#10;ESSMSeiGkRKpv23mULCHDBjzcAk33Q9a0rxQ9NkVRUNVy+LJMs0jnGM1TCKqOCKqjLVMFbMCrzSK&#10;zWgcuI0N7Ak8XoPxCg9evBiM1r+3qPUUNPNGBLHXRZHIQa6+GaSN4aejEl0jiRwrhZCuqSY29I0o&#10;Da/uymuB8I61RNPz6gTga6Coi8sNdLM09GqL9xTwJCfHUwyIxGmRzpaEf2fSSLe9kKUOnqtB5dCP&#10;sjw0zyUdGtbKKgqb+VI5GaKoaohKRgaWeJ3kWQkEFWsfx7rGO4HpiTAp0dLrqOOtq6Ntaxz0FU9G&#10;tKRIaDVV0ZoxNBOVARfJFqUgXtcHkj2NtnpXPQduh3H59HW64wEk2Og0xh56Ev8A5ZUVa1NfFGhE&#10;7VFPFONMbqhAWKPVpIF+B7HNsRUU6C1xGDMa56Obs7aSGSDTDFEP2qimSUD7qqsyys6CHS37chBZ&#10;m9DXFhdSfZ0q/i+XSGZVK0A6MPtrYSgSkJNHKHmSJpJVkWki1XNLLdQ2m/qXRcE21are7tcKuF8u&#10;imSuvoQYNjDxK15ZLm9O0wimlWReAZGKqvo50KOT9Lfn219cwPaadMGAt06f6PF1RstKqj9txVQg&#10;I8jHlpJYSCYj9QLaefwfdDuDgEBuqizJPTjDsSlD6lgji0O3nDqHWWQG8c2pl1lv8F4/P19tHcJP&#10;XpwWPmOnGLZEFtDBKxkZrPSF4bq/9h4ZlYSW+hNr/wCw90+tzQnq/wBExOc9OEex6OXUz0pZpTGk&#10;yXRUjkUehwj8XAHJVRb/AGr2214BwPW/oT5r08RbMp5EVXpQTayiOIrwjgxtGKvVz/Up/sAPp7Ya&#10;9JOD08tkoxTpQ0mz6fSsTJCHuLOkaIy/kDRMNJP9Tb/Ye0sl05qa46eWzWlKdKqh2qms64Y2Yoh1&#10;zp5Be1l0xNYj+vFwf8PZZNcaloT08liK1I6V9FtmGIRr4AnpIaNUVSof6lz+VJ5A/Hsnn7lJPS+G&#10;1C+WOnJsFEFERRlGk3C2ZCf7C6T+fp9PZJcwqanpWIE6banAhtIMY1G4ZFH1AF9JW3H+39hm7sQ5&#10;oet+DjHWB8DGp0eJFZ+RGBoiJUXOtCL8WHJ/437LZtuAWgGerRxCtTnqGuDM0rtpAZVWN2FmDKbA&#10;xBBfgD+l/p9PZGdpaSQlh0uTQKAcelDDtinEUatDrQgaihVGOn1BQyBLn82IP+tf2aQbLCFHb0pF&#10;NOes0u34vTeJDIVCx8BAo+pHA/25A/2Hs0g2xQ2B17s6xf3ejbSjhW0g3ZgboP7QQ2vb/X9mS2EY&#10;A1DrwRBwHUGr2/TsvjaEsnr9RtckrpUXI/2N/wDevwpis414DqroCpHSCqsUaGTWCjhjb1B49WoC&#10;NkdAvq1Dm/5t/sfZvbRqG6RMOI6ZaiOGUmKdGkRgVj8Si6BfSo44Y3B/F7C3s7jUUAHVdC0z0x5D&#10;bkFTAZZVimYSiUECO5YL9ZY7XuLcKCf8Rb28HKinW/BRhQDPQS5Xr9ajVC6xtCZJfLEE80LTSsZW&#10;ZacoSwuSWUP9DYkC1kry5p1VYtK6G8uo+N62o6eRi9DHM9Q6eURI1GrNGQqPohGjx2/R6NQPOtjy&#10;GzJUUp07FECfl0JsOzKBST9upZtSBWRv8nRl0sF1g3P+x59o2gDDPRgqgY6SOf6woZ5mm+3WVAkc&#10;QaQCKVQx1x+lF9QY8aBwfz7KrqxqSwHHoys7l4zQHHQBbw6tQGeVoGgYCQKVRCzaX1AEKNIUC3pa&#10;/wDTgm/sL3tg6guw6GtnfqIgAc9AHm9iz4yqLR0kbx1BiDQSBIw9+ZXMP5NyLKCALXv7JPpFbKCl&#10;D0vF4WFPI9KzE4KsYSwyxzwTNHSATOwh0vG+uKaZ1Q6GVtDcgpcX5BPsW7SukaD8uiLcJ0WpPQo4&#10;/adcxAlCVjVAh8pZCPO8I9U7pSK2m/8AtIAYciwHuRLGIsBXoG3V1Fk8D0v8fsybXCXVpFX/ADU6&#10;UbGpYRrxOKiZdJcC4Gsg/wCvb2Io4gOHHoI3N0STTqPvbH1GDw/ojRdMkMzTODE0EVy0kkzP6TJp&#10;0upBtce19smkknpMWJXUetcr+YJ2OKeKr2THVpJVzy1j6UkSWekp6wSVDtFa7JIIleJnF+GAP49+&#10;Dl7jR5DoOvbargyVyeqKM3PJI08giX/I6VdBqbhZGrEC46Qoq/7qQWeX9JazH6n351WuOPRxFGKg&#10;evSCjqxC71KNFUzR00tNeoEk0MHkjKyzQvB6o5Y3LFSpI5PH4CIsQK9KDGBg9JmoXHspmaWY1QeG&#10;WKeB7mSSI3lXykcSl7FBYXB/BFyyKZr0qUU7fLpHyrCWcVc06PUSNUrK0EbAyt6J4l08xyWXSddh&#10;9R+b+6mnn08AKV9MdM0jM7R0roZoIWkmEbMGktL+qaVbr+4rHhlLW4sSL+28V6sFA76064MrSQRS&#10;S0pYTQypBK7+umSO6GslhS2vUARyL/0/Pu3EYHVl0eR+3qM3kkmp6mVYmYKTATaalmWIX9Mdha/6&#10;hcBtV/8AWHjXiet1XKngOoZpIYZGanFRLSyMpeR2ajlkLgsWjtcnQDp1D6396KqMjqwNR3dQFZSN&#10;FWsdIsbmPxu92kDP6ixAOt1Fipb3XFc9ODjjrF9r5o5GSpjMEV3X0t5pSTfySTBRc/m30/AF/e9I&#10;p1YceHWJIXkWWVmheQo0kRM0bSQmJCWaGFQWUkcMGAVj+b+2zGPLB6vTqKpaN4ahFbQ8atKhcKWh&#10;K8Lch2Bta4sbGxH091K6TUZHn16leuFQ0U5ZkpIhCzJHKYZHeyP6ox6hcOotqv8A7YD3Rgp+EY8+&#10;tg6Wr6dQpIgwjkRFZ4i6pKApWLmw5IBLW+v1A916c06e0+f+TqIJLT3WQ6Y1YgFgw8ZGmaIW5Nrn&#10;j/D22aa89bMYAx/q/l1x1xKWiha6BiYn8eoMn6xFMhBtpv8AW5IX6+7DRXHVFUt/q/2P9X+HPTa4&#10;5i5EQFmUJHZvQBoZVAOkhhYklvrY25936ow0mnXKohMV5TaqiD2WMiN5pAovHT6WJ8YI41A2/wAL&#10;/SpFDq68M46boZVeYo6S6lXWQjGMuZeAmoJY2BKheLn8+6Ke7q7IVFT1FYo8UvkjMZdtJ1BVMKxX&#10;AUg8EqADa/1491FPPp6P4B0y1FNCrwIztMFgeQKbM2uxF5AOASDxb3s6fKvV+slC0MdOrIUR4DG4&#10;UjyPIwuS0yt+rTwb/ggj3XqjDVQHp4p2SVk8sCujFmiTxhLysb+hvqBa97+/dWUBRQdOdOy3VpFp&#10;7yupECRgya1BPkCICCw5JsRcWPvY49Vk+A9ZmVFbwPD5HZDxqVWs5veplktY/kBxcfQW/N6VxSle&#10;k3WOqikp/wBqKRUWJFYgxNqpg3JRSwW7E3BH0IP9PdWXSenal0+zptRXjk1Mx0SR+uLX4gdJ1O2o&#10;A6GVrAkf1P8AX3XrZOqP7OlNjaZo3K6ljEqCJXeVJ/tJGGoAk88j0g2v+fbyLpPTL8T0uYxCkcEE&#10;bvJU0yqIoI43BnTx3hZlt+kFuSfrwBz7VYx0x5lvXpM5KdzGaVTGUgLGNvGIpoqdjqkhQRr9Ga+g&#10;NyDc+23JrTy6dU46Ss6whHbx+NWczJTktUyKv0VSz3IRT6ib8c2UDkJG4mvS7pqmRVJaO/ocsrsy&#10;3OgXUB1BNv8AVDnj8fj2nPh161jpinSlHrqIy1TM4d/DxG39Q8lrhR+DwP8AAi3v1dR0rgdeFTgd&#10;cyxmIihZnHk8Ks8YAI06385IBKi1r2IPP9fdSKcerEAL8+o3gMskpkQzsn6HKBSpT0sqmMAW+nB/&#10;21/biVoadbfp7plYIsrSLI7MsRQ2Ai12IcAAEkW97emnPHqh6zQxpJHPIUidkWXUqBkcuHNyqD6g&#10;cg2+t/bnXjSmesMY0lWkQfuBSg1mViqfrWO35UX1g/T3o0pnrXbUdPNOwaFUM0bQsJVWNwoaOGU3&#10;lF5AQf8AVXsLH/b+9/Z1Ra1anXF6aOCNNWuERmIqyDTMgb0ABedfA5LHk2t791arDJwOpVC7tfTr&#10;Ph1x+SVLOjEhljdE4Ln8n+lhz9PfumpQAa+vSqWF6paCN6cuIvLr8sohhZQ90uun9LMRe4vbj6e3&#10;iCSAeHTHAmnQjY5BFQxUnnjp3p8lHqiKkxuXhs5il9R0IDcSC3q5/Hvb4Un5dIZhRj/q8utp34lz&#10;bi6++N+1MfsjbEuU29VbbTIV9cxkFEZ6ijNTlc/JXkBSBMTJBCAzOWbSbNYFSwqFaQcT0K9gSN9q&#10;FwfiauPs61tfmJuODdXb26ZKWesq4K/N1Fe4r5ogaauf0VkYFheJCtlQkWUW/B9lEcJTLceltqwc&#10;H7f9nos1GDrUvIlpiwZ1AiM5jH61ZrryLkBAAbgXJHur/F0YoCTnp6pHpqcJ+2ja9dOpq5HWnWNu&#10;UkKRWJZTywjIXkAgn20wJGOnIyBxp+fDpQUk1KAnmeaQzMsIu2lGZrBGiptN3QMLhxayn6X9tGvl&#10;0pTT5g/6vTpZY6F0eLWlPGkEzPFWSRBamS8YSaOaOIEyED1EW1sAOPaeQgggdLol4VP5+Z6MHsiC&#10;B67F0Mr/AMPpqwTSvMZHqKGpq3sqyUcCX1sVDaY2tYX1AWv7Ir7CFuNP2j7ejy0HcoOP9XEdGy2h&#10;TRCobTPpMFfLHE1HQQ0ki0EcQkpqZY6jVE5lcM7h19KC8ZuB7Dc5xw8vWuehPbAVqDwOMUwMj9uS&#10;eh7wgM0UVNMkckaQGmOPpquaKjjadvuYJ4ascuGVBeJ1c/Tn8Aqk41X9vmft9Oj6IAgV4Dy8h54P&#10;A9DNjKaeWhrY5acViV8EAy8ct6WpqfG1sXHK1IAsMdOFZpRHfXrBIJYWQPWoA8uH+X7eli8TqzXj&#10;Tz9BTy6eYNVdBQ0uRkw9TCwrKjHTV9THHVZOqok008VLCwMl6c2hDzRMB/vbdACdNfs8h/xfHpwB&#10;SAG+2p86f5ulNS5Gqm/hz5WSRamap885iQLXg0VPp+yFJG3jWjne6+WBdRLBgoN/dKDIX/YHzHzH&#10;n1epIFeP8/z+Xp08YvIPVSUtIlQUo8h91SQUySkRPHfz1mNfyDyCJSphlmIDabc8e/aaEn/V/qPW&#10;xTj1NnqTVxwLBPTpUVElTGtDTyrjy/0BhpuQEjUJfzPwyiy3Or3YDSNXW+OOsDR0op8dSmphp0pa&#10;lUCY1g/nqC/kM0dLV21RixEpFmFl0/kDVakkdbqaU6bTiaeKSoqIJ87jqjLGR8ZXxV6NVpAf2J44&#10;AwVXiJ8isXFwvJJNh73WoAWhpxHXlANesP2U4VT4hUJQGtghqYvBSa/HS6hWR1CAq7xQfuEsy62F&#10;7Ej3cmg9Or0NBT9vn/q/1fIYKJ6GlpkxoNWYpaeL+H1WKWKnrJopn1fxNQ8a+U/rNRNG7EKx0sCo&#10;90JJ9Pz/AMH+bqlBp0j8qf4eo80tXPHLVUnjr0jMuPNPFK8uPu5Cw1growzSREEsyt60f6Pe492A&#10;HpQ/z699tMY+X7fT/L0ka3HvWN56Weom+0RqeGOP7egoo6SmcSQu9NGpjqKiMoyamQyWLNYj1e31&#10;OnHrn1/4rptlzU/Z6D/V/PppyIxU5oxlcRVw0GSpZxCRoC1FdQzWo8jVvTgkBSNRU2MnNwfzZSw+&#10;E1p1ptJHcOP+ofz6gVdDk/t43r7JIlfRYuorZ1p1xjQVjeNJsTJTi7CNSrVCEK3P1BHu2oVx8/t/&#10;PqvcBnj1xpmFFJU088FHSZCpqzi0yq0ctTDPJCpgFVDTS3WGNgyiI3JB9R4uRskk1HpWnVPtFDWl&#10;f8v+b59J/L42CmaWrrIaNKXG64KinFLFAtLBQg/dz5iMhlmklkJRBEputn0cAh2NzTQONa/L8um5&#10;EGSRjhkeXqftOPz6QFbQQ1KYmthpqeOGqFQkdG+HyFHSYGhkQ3x8tPW+ZiHcaqeaZkjIIVBzwujb&#10;QxBNfzBqfXy+zFekpQEBgKfkaAZxSmPUE0HSOy+Ipz9ny9DkqcGkq1FV4o4qCrJqo4fJSr5IDK99&#10;GsyLYkI4H1WRyg19Ps8/s8+qPDwr8XDj5cRkf8V8/VOrjIpZZaKBIYjPDJSiWhaqkw6pCl6Sinyc&#10;AVtYAZRIoUqQI3W5N3vFC93p68fy6Z8EMxQCvliun5Coz69YqWIU8ZpWxdNXVa4+qx1TRgiFqiV3&#10;DPQB5VQEugWV44vWtgRdgR720mvzoK160sent0gtSn+xn9uOuE1LWVVKkv2E0FdT4qad8QhiWqo6&#10;Ty/bVn2lLZtREJDRagGYqWtc+9awrFdWK8fX/UevGMumFyBWmPLjx86fn1DfD5Gk+0ixtNBWUbUN&#10;PHJXVdRDMngq5TPRpVLKvlgFOdQiVeWZiCQPfhIrVJNM8PmOP+z1RoXWgTIoASfnkV9KGgFOsEmJ&#10;ipVEVa+NauSGU183llnx6U1UWRMbFWqwkVnUhQFUMhBu1j70Hr8NQOtGFU7XoW+XAf0a/wCrh015&#10;BMeatfBQzmprcKlKsEVLkcviKXwyaneOlTSxaFbeQqwCWLes8e3FLaKasAnzAPTciJqooyRSmSPt&#10;+319OoNVTxpkpat8mKaKkgKRmOmpmnyqrHYSY6Y8QiF9CrKQX/sOoPPu6t26SK1+f+qv+Dpt49Ll&#10;i2F+Qz8x6U4AnNekpLTzU2KkpfDVNUulTK1XMZCimhH3KT0aqPIVGo6o5lCgksCfp7VI2pgxIHD+&#10;f/FdJnRkjPH7c+Wcef7Rx6GmjwFJtzHbZqZqpKnK7ix6O9RD9hS1G3oqyjUwyUyWMUihFKzSOF4J&#10;sCwB9ur3GnChP556TOwjFSa1FfSmK+XH8/Pqt35C77p8vFEmNYw0mI8+NihSQQlKmnlZJqiVOCXN&#10;gC1rMOeeD7Gu02whjq4yc9RfzBfJeMdJwlB/s9EAq6meurDLWa5P+OjzsJBEiG2sX4s39Pr7PaUH&#10;DoK+Xb1EemXX+44mpmVSiorHVa+hpRb0ixN1AN/6n3sCpp1vqZHDIkQkX9oOzLGFt42RSGAUqL/7&#10;wB+B70cGnXuuRknkEv7oQgKwm1RrZf7TBh/aF7H6H/X9+691hSmhaUXQAPoYOtl8qjnW2pfS315/&#10;Pv3XupjrBCjxUyarqshkJKxqurVri1jgAjgfg8/T37r3TOaeRtTK5dY31tFwokkkNypksPxfTYc/&#10;T37r3UORkkLRQRkXkDNHIz61Y+nh/wAgccD3scevdejieV2EjBS0iofVqdGUWKobC1/6H35RWo69&#10;1KWnWF5EaFGWLSUfUrA/mSLUo9DH8ixB92UUah691NAkkEEccMIjUFmRz/m+eLO1rL/qQCTfiwHv&#10;cfn1o9cGSVog8YH2gu0kZ0idGjN3Md9J0kgcE/7f6e6A0NevUp1MjusQMstMkdQkdQPLpNkU3jQE&#10;qBfnnUPdiAe89b65RpPISqBPG76ta8rPqHChiLXAtf3U6fLr3UgJFNGyxwsZ4o180aKSFiJ0kQuf&#10;7RNzYe9A0z1408+o0rRowiMTzsqmP7hC6skriwVdIGoi1rWHPv1OvdcXIQKnkYPEqRyIyj9px6ll&#10;kVhdY/8AG4F+bH37r3XFELQyVQDiSOxaVoQbqG4CMF+hNibC9vfuvdOcRnSVDCXmYws5QxWjYst5&#10;CVsTpvccDUfoB+ffutGlM9Y441jk1SIRMiRhvuNTQsZhcgACyqONHN/6j8nZ/wBX+qn+r/B4Upjp&#10;4pICyEBw4J1H6AKYx+3LGx9R5vZvdRSuemeJr1KkitAZJI1UwrrDtyJNTEaljW4NzxqI+vv32de6&#10;6kNMYDL55zpfQ3kQKINS6pOAP1/UG/496690jqhGZZRHHKyxlGFjaOQatStGw030rwQ3BI97FK56&#10;2oqadMEtSJHchiscZBEsqAO5cWL+NbDn6fk/097x5dOhQM9KjBgrH5g0TRFVDMI3SYE8ugP6io4s&#10;f9ce/cequK0HTdmY1QmOlkE3iJ9aoNSCY8+V7Xtzxf8A2/v1a/l1tDUU6n4qmmECNTyhOCjzSWaN&#10;mcaX0cfQf65A9+6saefUquCa4gW0pAFjVV0M8iJyrS/0sOQT+Pe1pXPXvLHWaFY4p/K8LyE6JASi&#10;NrRvpO4+iC/+INube3s+XDrXTzTumqVmEVQVcGNnIiMjJ6iwQc6VFx/vPvfWjw67dI5zM0shvCLP&#10;dEEiahrSIqy/QAjgkX4+v09+68eI65xlTHDZ9aFhzHH41a5AeNnHB024K8jj37rfWB4QJmeOOMH7&#10;glmjYkvpXTF+44uQL8kL/re/da69HGai0QVS/kZGiqrASD6qAzAC/wDQ/X+vur/CetEgZ66DMAwm&#10;fVTpMAxLFCj6tLMyLxa9gG9sdeYKB1yaGnIk87KWQKokLKeFbWVbgg2/Fh71031Fmp3ZDJDIsiK5&#10;YyqVUhy10Ebm1gDySL2/p72DQ1HWxTz6lMgmETO2lkGqS0ttU9tbRmR1AU/6w59+Oc9bOmmOoUVT&#10;TLKaasGowrJI8YYMgDm9MsswPI/pcgf4e9qaGvWwuK9NOSrFlaI65RoPj8Ye8UgTnx+KUmyBubn6&#10;/Qe7kVGvqyimOoAgWeVZH0xMY9TWbWDc6SYl/SCvFlHunVun+koSGZA1PDGH1ROI0DAhdCEN9dTH&#10;6n8e/de6kOECwleVRnjAcljqVvU2r+0SeRf6fj36nWqCteubXLNpi8xLjWiKEQW5LMLE8fUk8f4+&#10;9dNthuoVQ0SOgsDp+s50CTjmHQ/Ckn6Hj6e9gE4HTnEV+zrgJVaqKSRyOjpqScTACN1F9K8FrKeb&#10;j/Yj3ujLnrTfD1xh0tGFlmlJBFkuGHqa6q6kXJP1BLf4291qeHWn8unWNUjdlRJUayABmXSsQHFn&#10;cfU8BgtiPfum+uClVqI00w+MxvqEjiMKdVrqRz/rg8n37p3OnHXAvIyO7QWp4nCRqxWHxre3pNrt&#10;f6A6vfutDRXHWTTSSSy/daUQxuEVQANRXgTlR6v8f8be/dWJoK9cligWGOmALI0KtTpK5BV4nDp5&#10;fqSvH0Xn6e/dNkGmo9doS3LIpk8jM+pGRXjQn0RKvPH1FzyBaxFh711XqHIZDeOI/tO7s0aqvJvd&#10;9QYXLW45sbfT3bp/7ep4pxIygGVkeMmlkYBIxGkdvFIt76v6cnkH3rqiGteo8FPKJKYSlZUWISl7&#10;lGItbS7Efj+vv3W2+HrLEjKHJ1MhlllAY6iI2BuslvoB9QPe+rdTCXJkqJ41eSZNRldCgcWANQ2k&#10;AX4sf62t/re60aUz1yoVhnl80TPHIGMqSmLUrhFulOY9LWFxe4/HP+A0eqvSnSixLCSujaCSmDyD&#10;WrmayayvMpYC2q3ANx/iOPfgK9N9Gx6Q3RJt3c+Iy9PPLFUYqpElG0WpJJpXdZrpYAKykA62/C2+&#10;h9lW7ReLCadJT+nKHPket7T4e9jR9ydO7VqYpFmk/hFMJ6kSM58sdOqE+NhpGpgx+hsRxYG4CcDs&#10;qlehQZ/HiWX5dHh2tsmamWz1McCK6GMGQFwpOuRbOLi4JI0ta9/ZnDUr0WSsztWnQ+YHFx0oitLZ&#10;A4F2Gpio9TEH834JPszV6Ch6RGM1q3QqYorDGBYMqm1lFjYtdWW/19qk049em0+PpRpKova7A/pQ&#10;kNYgXsxFyCfbnT/Dj1Gnl9H0FyRrN+NX1s1h9D/vh7917Bz0k8hItmP6ixCgW9DuOfrYcL9b/wCH&#10;tuRvw9VfIoOkDkaoLqju4e5mDFrcA8kPbm/5F/aGdqdOItBXpDVtQjyxOXQgpL6XsryxkW8jIP08&#10;2A/p/sfZdIynB6fTqPiaKKafURHE4m9SaGJvfjVo+ot9D/X3uCME1HTgJpToUqGlVVWyhCVtpAuu&#10;ocDUP9UPrz+Pa4IB1TV0qMfTFY04LH/VH66ib6GH9fz/AK3u/VCa8el5i4jL4l4Fm51CzMfpyPwP&#10;6e7Ktcnh005B4dCriYdCoWseB9f62H0BA/33+2DnDA6p0sYNI5+nI/1P197691NQ+rm3DX/H0/2H&#10;v3Xus7ugDfgEn+h9+62wpjpH5iZQkg+twxHAN7fn+vvRFcHrXRY+yau1DUqhAleNvGL/AEa1vUfw&#10;LfX2huoqqfs6pIwpTrXK+eeEp5qlaqtnbStdDqaJQKdizFIxVw2PoMnBBHItbn3E+5povWIzXoQb&#10;IpFwp+z/AAdVAZzBzPXRMKmGokm1TGkxENwI4XvA/nqNS+QWZJYkt4xYEG9iwCv4h0PmWvSl2RhJ&#10;TX0dPGIaieolFROzQyCq8LsENPVNoVNYUnxjSLD06T70ULKSOHTMkdRTow/Uu1KKh7ypqCiQQVS1&#10;EDwmjYR42SKUjyqY5AWSUKSwZQEvew/J9DrLqvz6Ce71jqvr/sdbQ/SWNNBg6RG/cvS07CZvGSQB&#10;ZgGUG9vx/X3J20JSIE+nQYRT4hbo3+JdUgRnS5CX+lr3HLEfj/bD2IRwHTpFcHp4NQgUaQNNyb/6&#10;x9Okf7H/AH34tTFetBQDjpJZ+SQ0sjIupylxcre9+CB7q3DrTCpA6rv7+vDT5OqlmdE1eNCwVQY3&#10;UM4klQADS3qP5sPYQ3VtB1Dp+E0cefRHNl5uKSpkleb007VCVUM05mDskh+2qI2ewYyLcgryLAH2&#10;zbNrAr0fBTwA6MltnM08sRklbyIApiaALIZIybRpK7ki9zYqfzex+ns4SRCuermOgHQjRZeliIT1&#10;u0IAKWUsL+pi6t9WXi/P09tlkrjqvhNx8unOfJROklpIk8qM4lSNnJstgPAL82uCR+fdC4pTqvhU&#10;NR1kxwjmpJHjPm0OiIbl3EZILQtDpZlsbn1D2kcjV0kuAQaevQzbLRdQIRwACl5VjVDGDqiF7C35&#10;tp/3r6nm3/5+iK4xjoeaGEtGinSrgKwAK2K/gGwve1rcc/X2dJw6bi8+lHCliAHUsCFUabq39A3+&#10;t9fqP9b2r6bdCCT5dP1MqqgsACdXqJ+g+v8Atv6e/dN9dVHNxYWJAuVH6bWNwfoP8ffuvdA9vKod&#10;aaqMYjMmgsVOm5RPyt73PBsB/T3UqvHrTqVNT1Tv8xt2/YbeyaeURxiQyPUIl5BBLN4YaimmI0ao&#10;2JUhhyPx7C29ydtOts6+BTz6JT8Q+sP4juBJalKeomoMlWStUqnjqzDPP5oXV+AxJf12Avcm1vZN&#10;agSMoPA9Vhj1R062JestvRY+hpUSBYnWNFZIvSpuLM4X6auQSfY0gRQgA8urigFB0Z3DU2hUX0sQ&#10;dIZrF2VRxrYD6k/778BQFHkOno14N0u6RCFX0g2A4+p/2P8Avfv3T3TylgL2WwFzb6nj829pm+I9&#10;V6kqOBYWH9CDz/S3H++/3ga691IT/YA/TnT/AK3Pv3XuswOk3BYD9X4vwbH/AIn37r3WZSova1vq&#10;1gtrE/63++/3r3XusUosL8AG1xxq/wBUP969+6902T3/ANTck8sDf6D+g9+690w1gAB5uL2P4PBt&#10;Ye/de6Y5mAZTfkagb/Qj8j37y6qfiHTfNIASpGm4AJA1MeeAV/H+Hv3WyaDpOZOrRI3VyhvpHJs9&#10;yp0tq/1/p/vrbAJwOtLRmFf9X+r/AFfIO8rXBYS9k1ctckk3ViPSANVwP6cf4+7qKNTpSaeXQN5z&#10;MRDzFmikRwQgZiXYf2gukaWN/rYm3+v7s7U7fXpqSmnPSVpGElR5fCokAIXVY+IEXkBtp1Ej/Vcg&#10;3+v1LFaivmOkM2nSadLfaNN97WLM6K5QMijQI9fqsA39nSPrce1Vstc0p0XniOjG4elCRRoFPpP9&#10;Fsb/AO1fn+o9rCKDpYnAdLKmi0qosDa45UEi/wBAtvx/X3Tp3rPUPpAAKgCx4OoX/wBqBH++/wB4&#10;HuvdI/IzLbQp0s4IBFme4+mmwH5+nvY60aefQWbgrFVTGDzG4YliLBiOVjJ+n+A/1/dSgbrTeXRc&#10;N3swiqQ0agya3K1CkiJ3b965j5W49Qt/gfaNlyT04D0XLO0L1VUWMkhkh0pCj2aRmkOoKrFedIse&#10;L/Xm3tG0QJqelYanTHLj0SN6hPpEieWQOI5hM36YWdOX55s30/Htoxr5db1HpabJqmnEZZ9TUzPE&#10;aaFBH4SjXMiuf1hzclvpfge1EQoOmWUCp9ejPYaTxwqUnqSx0ACoIMis31WRQANN72Y+zBfi6YPS&#10;oMyrKkYb1ICedKhdQ/cLEL6j+ACPp9PalW8j17jg9KnGzOwS4hZCp8SRqSQAoGpgebn+l/dzjrTA&#10;AY6XFCwFgR6gWQtYhfTf6f0v/T+vupzw6b6U9MpITSpuGJa4voIBBF/8OLe69e6d4qUtYhWI+pTT&#10;yATybn/b8+6F1Bp175Dp6pqEmxII+tv6/wCHP5/1vdfF9B1dUJx0oaWgHAtzb8D8f4A/T20XDHq4&#10;Qg0pnpyFCByV4sLggc/0/UD7ozAMK9W0MPLqYlAv1sPoL/pHP4H9P9596Z1K0HVhH6nqQtCo5It/&#10;X9P+w5+ntqvW/D+fWb7Nfo3N+R/sP9f/AIj36vW9A65fax3J0j6H6W/4n36vXtA64PCAtwPVa5vb&#10;8c/g+9V62FAyOm2oQBfUL3uSPT9Pr9CP99/vA91vpplCX4B9X0H0JNrX4/w/HvZr1RdFcdRXQWNw&#10;LDkfkN/gxP8AvXvXVyaZPTNWQhbng8fVrc3/ANb+nuw9OmmFe4cOmY4wTktILAn0oLBbjkH1+/dV&#10;pXHXYolgsUVFIsWPBPB/qR/vXvVeriP16eYR/myQDqBvb+ySvH/I/bUnl05QEUPT3Q48VHpkjDck&#10;C66hwf8AW/33+8BgqGOOPWtC+nSqo8JTQssgjTWvHEai5/w9uLDTJ62IlrU9KWmUJZdI4HPA4/wP&#10;t4KBw6uVAHbw6mHTpNwPpxZV/wBvf3vqop59MtfjaWrQhoxq+l7AX/II4H0+v++sKGNTkdeMStkd&#10;BllMTJRTMQAU/Fxe4vf24MADpnTQHpj8AnvGR9SbG3HH1Jv9CfeyQBU9V06sdNsuLETAEAjUb2tf&#10;+tv6/wC39tG404HTZjoc9KLE4pJZVLobC2kHT/QkH+vuhmJ/Pq6qT2joWcVjoKeJToUNYmxFrWGr&#10;26pJWp6Uqiha+Y6f00oQFH4H+sfxyPe/Lq/4OpaMTYWI/HI4/wBb6f77/eB7qo6lg/QGxPHA4vx+&#10;f9b6e/deHn1xlhWRblbN/wAatf37rXTaYArWNje5uQbH8fn37ra/F1KhhAAuBb/WNvp/X3vpxvh6&#10;lLEv+H+FueB/S/vXTXXMIoP0H5tcIL/0sTzf37r3WQC9gFANjf6A/X/W/wB9/vfuvdctJHP04PB+&#10;p49+6917Tf68/wDFQLH/AHm3v3W28vs67t/T6n/WPH9Of9h791rrj/UfW5LX4+trfi/v3XuuX5IA&#10;B/w4+n+xH++/3ge69163F/xa4HpuSOfyPfuvddAcC9/8CNN7fX8c+/de69aw/wAeCCL8349+691x&#10;sbcc8G1+f97+nv3XuuQ/obW4HHBv/U/6309+6917gC54IsLf1I+h9+62OurX/pf63Kj8/Wx9+68P&#10;PrrgAHg/Xj+n9PfutAVNOo0kCyEkDk/X8+/UqKHp4YHWIU+kngX+nB5sP8D78ABw631kVDfhfoP9&#10;T9efyT7317rKF45W39foPp/gP9f37r3XYFhb62/5H7917ro24NufoSSOPyOPfuvdY2I/w/xP059+&#10;691EkkjBa315P1NvqD/vHupYA0PXum2WZUN+Rx9OCfrq59pXkANF62Mmg6wLVc2/wI4t/wAR/r+2&#10;hIfXq2g+fXLXrI/x/p9Tbi/vVanqwWmeuWm5H155555/x9763x6nRKpUf4BR/hf86j7dj4dUK06k&#10;aADqa3HHH59udV6zRrcAHkE3/wBh9fbqcOtGnWfSoHp4/r9VBNv9593691xClv1D0j+v0Iv+P8P6&#10;e/de64+IEj8XsPqdVr8X96IqKde6xPS+QcDm1rfX6fk391ZARjr3UR8YxBNlv+eByb/19smDzHW6&#10;hc9N1VipWBJS4H9ObN/jx/xT/iAiubFpEx1sMAOmGWkdVKut0IAYH/H6fX/H2STWMqpRxjp/WGGe&#10;I6QmRowkzIqgeokHj6f0Nvp7AO67W6z9gpXpVBOtKMf9X7P9X8hDGMP1LLx6vqCP9iPaWLaJWADH&#10;p17hSDTh1hqscLMTKt7WAH0sBqHJ/wBb2tOzjRTVnpM0q+XSUqsbIzFUmU/X03AFyL3BH+HtgbO6&#10;nDdeEwIyOg23Jj65KeS0IqNSMocKp9X0GoEH/b+6y2VxGtKV62ZErXqv35L0JrMBVU8EBjmajcRt&#10;A5jeCUW1zym3+bW5YgfrAsPadBpnUcOtM4Tz49a0vZsTvvbPuJkqalJ/GI6pJ4USKNykxWQcJ5k1&#10;Oj2v+DyR7H6GkKj5dCTaaGIEHoOo5JaaKskgEdPSL42DzRyrTyAsIqdPubJPKUAuiKgAYXZre9DJ&#10;4V6Ox1OaqgpEFNNkIKmZZnmlSGSFJZKcrbXXRkW0qSbkEEAcKfr7c0VxSn59Wp1HMsULurpBUz1c&#10;TU9LDA7TrNoTXFDR0sYFn9S2swvfke3KDHy691DWQNEtTLHVYzS5kaOQNHXTVUA8QWFXUCQMSA6G&#10;9rhgD9fdqefXuoiGb7mmleeCOrldmNJM0s8q5Ar44xNEVRRoVrqVc2P0sePeqVOeqFc1PDppnpz+&#10;5j5ZKyqoJPVE8VX9xJX1CMRPN/DomV2TV6XvpKn6gi/uwA8um6nh021NKZKinq4fDFViQxyVZpKc&#10;FxENEfnnql8CcN+EsCP9iFEKFiOmHOT04/wyjhmk+2jpJqunb/J6qaaeeWEFQs1RPHMWTTKSfGhV&#10;kAFlC+xLt+2Gfh59JJZQMdLTB4ilpKOqSqpaCQa6aStoo656cSzahLDNTVPrXSgs3iBGpuAD7lnl&#10;/l9IodUgzinQX3O/KmkbdDNi6mlnSnWqmad5arwSSeVKaongkiuYqqNlGgR20/Xnnn3Km126qApH&#10;DoE3kgJY8elDLXpjojSJSvkKaWYQoYTEsMwiHANYmkrHDcMIwQpUE3PuQNvh1FQOgtcTBKnoL97b&#10;zmxsdVjqSTHR5NKYRO9JVs08NOGLVtQtBWRlbgDRe1vpYn3Jux7SZG1sB+3NPM0z8+gjuu4IikJx&#10;6Jvufsek+5qhK9GySMixZCmFaAFEfmo6qsrJtUKoltLFSDqJ+gFvckW0ESKFWgB4EAj/AEpLEUHo&#10;Tj/J0EjfK6tXBz0TnefY+UppKqpx9fWRLPUf7kaCrloJZJKSJWVzTeMlpqcuQRJ5fWB6o/6OXStb&#10;oZoywFKkYOB6eq+da93pTosm3Lt7BQltNGoMZoQMkivA5+weRZMhuiR4RD9y88kbTrGscmqNEk/d&#10;kipoIxoCk/ReD9eLfQEXm+BE8FW1NkYOT6gACn5VqPs6Qw7U0jh5BRMHIoAa5Py/IaTx49B5ksqZ&#10;w0cjLFHOo0O0WqpdWOkx6I7pweL/AF9hC73Iy9kh0hxgkd5HAgAdvH86dCqy2/wjrTJU5Fe0eYNT&#10;nI/LqBDSSMvkkieVUkChuI08aKT5VLfQg2Uk+08dszLrKlqGg8hQCtc+flnpbJOobRGQtRUjia14&#10;Y8vPHShpcRVVDioMZBYOD67O8S/q5IA0gf6n6n2d2213FwVnK0rxznTT8hT7K9E024QxJ4QPpTGA&#10;f8Nft6ELAYEtpCLTqJXAg8mt/O68TA05W9+balA/r7Ge0bIXI0gUbC1r3n8XaQa09QOgju26ha6i&#10;x0/EBTA8u7+dD9nQkYfEE+V6WGUmB/EY6CMFVomPjl+5qZNSorsQqg/W/wBb29yHttgEU+CO5Tpo&#10;h/B51YggVPkcn8q9A6/vGZKSmooGJf8AirggChJBoK8M0+0UsTt+MUwfzQyGSkjeI1YR0xCxSkhp&#10;VjVyUJ4jZYyxA9SWIJPoduQx6hRqqCuun6dD9mQeAIHl3A8egPebmzzhaFQHIbTq7wdIqT5ce4V/&#10;0ueIj4XCSmrmmarhr6SlpFesrIUlEFLNNTnxT5GqkH7Ub3IjZI7BhpZUv7PLWF4n1O2rAFaHLEZr&#10;8j5adP2dF0Vqt4GUKAi1JNToAIOnOnFCDUtqNRTz6V1LtbKY6gx7w1uKVaj7t7T0K+ShjkTXXzzN&#10;A0zeWNAkkbysjFbheOPapT4Y06aZ4kU/M0Jr61NDQ/sNU2i6KRyCUVIIoQCVLAVIIX4hgCtKeRpW&#10;q1x+BUTYuR5q2qiqoYo66om8cuIy8ESFbCmdPMKmN/U4kUCRCObXPupNTg8fPyI/1cf8A8xFZ2AR&#10;kDFmUqAxNCr0rx4mo4nyoeJz06inl89YlJTU8KSrDVQU9ULVVPSQzCnqtSxeiBZEN4STcE/Tgj37&#10;t0n9uP2cPLpVJHIGIQADBAIzQHPpT+j6GnHPWOvoKGqkircjiMXMKSjqaSCCon8VV/D6lx5kU0tr&#10;LG2hGmF7Bjb6ke6KxU49P5ef8+P29buLaCRg88anSKAHGCPt8uA44JAweuNAtPhNvVsNJjqU5J54&#10;kGQqshPSrE9W2qhx+OgnSbyeMjQJEjBjQg8j22+omp/w0+wUoa/b5fLj0ps1WzsykCDV8ycVJ0gc&#10;cCoAoMADpK5euqYar7aYzzjILHDoro6WCtQ1HK0mJyLBaWoDyABwjE2IPpN7qFhLChxX1/yHFfyr&#10;0mu71o5AjZDcakBq0wEJorZ4iuPM+qSqclHWPUxwSmafHLJHQVvkr4qTE48poyKvBWgiKeST0LPB&#10;IwbgcLz7eiiQMC3D88eR48M+nQcvL3xmlERq6AhWqQiKeIp5MeAZa1wMAdMkCxpR4zIVVdPhwfvZ&#10;ol0LkJaaseErDUxsB5IEmA1JFUN+4xJF15FyGYUYEYND6VpT7CPIHNT0jVI4kSVpCnE0HcfPNBkK&#10;xApU0bSxGAW6TWQrnq5Er1nDutPS0sb1GPknEEYTxzJXVMdnkdjfQ6LexvcWt7qTT9VaVoACUJC1&#10;4gkDUa8O2gGfzRySfUMqT1NABTWoJpUAiq0xxOrVqr5EU6iy1EYmkbzUpjxMfnp42CE1VKzKKqOk&#10;kb9ahSWtIQyi5IJHv0jIkhYY0ZHoVpkKRg4/MeeenIEZ41DUappThUlsA1WtdRqK4pUimR1//9ba&#10;i+N3QOM6f2olGyR1WYr9NTnMm9mfKVpId5S6gEIpNoozwo4H49isLDZwrbw50jPr9p6Ckktxe3TX&#10;tyTVuA8gPToz5QWCRhSi+klfSq3H6VJH/E+2TQ9w49WpXB6ZMhmIqT9uNgZGbSdJvyFvoVfoCb2P&#10;t5IdZrTpiSQRjSB0C25dwF6mGJYyTI8itIWDhViXUzlf8b29n9pailTx6Ibmc1pToKsorI0U8ixo&#10;8kk8wnceUKpAKAgixuLX/wBgB7PrYZ08adFMqgkFvPry4qOrxjpQKsaypaSo4SPU7Dy/tnlmAvb8&#10;fj35pNE3d5cB1XwNUVF4dLSixtDjVjSNEaWoiQr49KglVsSx4te/qX6e0Mszynu4A9LI4IolAAqa&#10;dQKsSU1bj0ip0K1BnMl5dd1A9ImIXm34t+OL+7x6WjNTw6o4KuABx6c6yhhDUZIWU3dwOERmIF1h&#10;Ufpv/qiQePrz7YV+IHT7qppXpvyDUk1FTQGOKLyzSofFpDK2rXpVFH0FlHJF7n3tdasWz1STQQAe&#10;kpn/ADLRVcbMvgakAuoF1eMaTGsZHC/Um7GxPHtRbAawfOvSWbToOnh0G9JRUsFW1SVTzY/F+UyM&#10;iiOdpLlgkZ4FrgC30+ns2ZnIAHmeiwRpqPyHUXbedpRW5an80RSnp6d3KD0xSy+sJq+pFtKqo/q3&#10;u1zAdC6vM9VgkQOa+XSpzVNJuKOlmm1QxJphd7MsyswEbfaKgvExP6tAJtyfbNqRbOQOPSqdPqFU&#10;ny6BPf2IEAkSChrE+znkFNNFLRU6NIyhJ46jTZ72Xgs7Mb3I+vsX7VcgjXIcdEV9CUGlBkHj0HtR&#10;13R/aURzHjnfHwNVNRxRSVNRqqm1MRUkKq8kBfQD9R6gODYXqliE9ePRVJZMRrk/Z0msxtSN6eMR&#10;YoxCnXRR09MFpJw97SK0aX1Rj0l1bSPwFsx921q3wmp6bMdV0sPs6SWHos3QS496gyxQJI+rHR0M&#10;dBrsbU/2mNjXSS1rs0q6SASpv7Ym8MqQOPVIUdBnh02UFWtt26oqOjpspWAQ5uqZXQNJIxb7xlJZ&#10;ni5VIkuQzc291cUCtXy4dOqckEdMec3xBs/CVUzSy01XT3kp6SWOL+P5K8ehaZEFkp4mFpGkl0nQ&#10;ATe/vRhaXAz0tiAjUs/RbOs8id+b+rcpU0tPJj6GULSVE6PUx441CB3ylfWRsGq692Yqthoi4IBH&#10;t2aMQwimPXrUAE7VXh1ZJ0fQVGFzVfTStLPWZ+uSZ/HpjjSOniApVYaAoDXBGkKAAbgfT2G93fxL&#10;f/S9Hm2wiO4xnV0Zft3cj0WwZqHHVUFOIgZHJYReIrJ4or1dQtnaSUtdRqBW4I5FyHYLZZtxEjDo&#10;33qd4bHRGadU2fIz4URfLTZe49tHK5bE5DMtGarI4Whlro6iojdWQ1+OJRW8Y1BDEVXksR7mSSfb&#10;0tDaXJ0oafyIPy9PX8+olbar+e5+ptsyCv8AOo/y44/Yegp6++P24P5V2y8dU5PdFTubqzNVMTbl&#10;q8pSVqVmNpoYtLq0HlkpUh1uo1o6st9IN+PZKYttu4WS1clUrx8v58K0/wA56OLSHc9pNbkaWcZ+&#10;Y/ZxH7PLFOlZ8o4KbsTaG39w9d5GepqKrBZDdf3siCZYKeWIPRxUE68B1P7QUk3jcn6i/vdlbTW6&#10;tC2KfDT55qPt4dGxkWWMyx+fp69U+7d+RHYtJvDGbK3KyV8MkVHQ5NNw0zxRztHlL0zJDItoz4wB&#10;LYkSAXFvoH7OWUy+DLT51HnXH2Y6ZMZETMrFlr6/LP256s4GycNu/bGP3tSUFGHrlros+8Mhemkp&#10;aCpWKgSSKcFTcWCWUOpsAbkkrhII2Kjz6ThNVvqHl0C9PlMvS7q29s/amLlzmDpsi2QzGOp6hsbB&#10;UUsLtUrRfe1WsRVVM48paoAWY6VB4JFaFl7cg/6qfaOPWrQsUIHGh6M5uXEZHM9Z7Pyi0+cEmDqN&#10;wZmmnaWD+KMZ8kGp2EUqlJopAWils4LALpawN0ikajX/AIrpRIuq1LjyNOh86E382aw9BJAtBLlo&#10;/vqjNyiCRJYqbymkSpkFRYxGTSqanlYM6tYW49+cahRuklu7CL/V9n+r/UAn+6+jMfuH+728qWsq&#10;cVlaHLVOak+xpoqha6eCNftYmqVUalVtOoOrDQCqi59vwTqRoPl1RrddHiDqsDuiXN7E3pQb8jrf&#10;4jR0eSrUahiUUlUssYjpqWmhiawdFLmQRuT6hqP1J9mCSoItZyB+Xy6ZRXDenRmesd44TI7GrY8m&#10;KtGmx1JBjw+pC0c+QFRP5SQY/NqJQ20jhrnm/tG0bO2tBQdKaauGejY9a7p2zX/c0QWj+xpqvKVU&#10;FQfGHSnpaP7Y/dU4U6VIK8C9zp/Av73IGKAjrTgKo1Dp4p9zjE7T/gPkp6rKVtXM2OiqPC1DLBIj&#10;rK9GKYktcMoKggqb/Ww9+8JWYH9vVddI9A8uHTN1vhczVUuTGZWaOR8bU08MsEkdWs7z1etJhSuA&#10;66Yrr4WDEjkFfbd0UVR8ut28RZSG6e9zbdnw+Dr8XkYkd55a9qNYjGaWRjTCajq6WMKGVmBKupS4&#10;I+nGopUdGNR1eWLQoDefQU56irXrcTt3GeKmEtNDUZSrgr1qaOaOah+4EVS8Q4/cUqwQgknkce1C&#10;0bubpLMCCoXqXTSvkqzPyyVtGkUFLtqamooaVY3qnowRkoQ31PCGSUa+Lqv1HtwdhFB1SQVJ/n0u&#10;MbmpKnDySPCFRzIKCSlDCKaDVpa9MRrib1BJA5s3JU8+1sZ8TJ6ovA149UefzKsDSUuWwm4Z6doq&#10;3KRSp9lJOZYIFSn8DRSVEvDOYlRWjP1Ki3I9p97iRrFZeJFR/Lqm3NJFuJXgD/xfRQv5W+bTAfJj&#10;I4mokhpMTncVVQeGSYxtOyJ5KJIHPJlvqMQ+h1Mfx7BfJzFL6aP8JBpX7ain5V6GG90MCSfMf4Ot&#10;rvqTFzU9THEKqtvBG9bkK2ek1ZSGkqLvNHFLUKyxK7ExqWTXoBsb8+zzd5O0KfXpHZxlW8T5dAj8&#10;iM4s2Znp4GWn8CCZZ4RJRwY2jR7MYamDUkb1PP77q17DUDbg12WMCH5+XRfuRJlIPSKiyS1OJxsd&#10;XRRx0aQQ1AhgpZp0VqK3jWpejA0uxPrkCgso1EkcexNAuSK9EM4qB0IXW27Zcju7EVjzSSQ00kkE&#10;NSxeFSZpNccsj2MVqhyIkAA+jccX9+urYGE/Pq1qvcG+fRq96TUdft+srlXw1cLT+SOKfWGLWNRT&#10;RzcmMRlbl2+trAgeyezVo5/D8ul1yqaSzevVana22Zq00+Vx2Ghqa2dnY0ELxSS09OZiRIksxKeN&#10;ixfQBZVBJNj7Fca1BIHD/Uei2UIOiabuygoaZKLGVlLUVlCKxMSkhanqkrSrTVckrupQSBQ8MJ8Z&#10;QBVuwb2ium0RkrgjhX1/z+nz6U2wRgAeHn0S+TP1Ncmdq8bX1WWhxdZBFHNPRUpq8XUVshlnrIKq&#10;QhmdWd0a7KAAAwsVPsCySaizqdQBpUjOT6/LPQiEagKCNOOHr/qHUfdGQgip3gpogkNTQyzSxUq1&#10;XlZJ4lMuRSmAaNpF0o6xxa1Vb+tWFw27KarQ5HlWv24AH7K/b6+KkL/q/Z1j2/UyzRYumSSGqqKl&#10;43q4qqBvsdy08QDmHJB2MqyQ3L2LEtKQwJUFRVa9oBr9ow32+dRx62KaSxBrT8x9ny6WONn/AIJR&#10;5zzvSZPL1tZPHi6+4XKTY5zriqNRVdNPAygFJY7tpKBhf3ZSRX8TE4PA0/zDh0+ANIAqAB+QP+z0&#10;C2TocfNSVkVTVnIPWqwmytMhxiRIlQXanp40F44JJSVYOPUPoeffqAjSxqPXh+z5V6ZYEmoHD+f+&#10;fotOYgnwiU9VLI0807VSSmhnmadaQTa/JHO/p1BVSy/SwP8AW/ssZSgBJya8CTiuenQakitKcP2d&#10;GS2BuZd2YLIY+XLSGspaNfHka2KkkxlNUV2ktPVsPG2sPF6SuofUtx7O7acTxFC2QOOKCvGuAa16&#10;LLmExuGpg+QrU0/4sdNz7UpoahaysraOnqKiFJ/uFpZqxaqGFjC/2lPGWQSS/wC7ZWDKgU6SVPtl&#10;ggILUB865+WPmfP5Z+QpmtKcPnTjn/V+fQLdiq2OalinlkL0FLJT0sKSQ11Omr96NlpZAig+I2aQ&#10;KCxIOo2PujAKuT8OKcQPPhSnDzx+fT60KEqOP+TB6CGelyNQsmREVAt0gEdLCWrCYfFZpk1hYwSw&#10;PhZ72PBPA9syhipcAE/t/wBj7Pz69ATr6RawyUolqopQAXJ8UscaT1KRsEq41sDoKkKQoBuBc2B9&#10;lWB3L/Pz6NR59CbsermkiMs1Ozp5XeWeN4zLP430TTyw2C2039ViB9F4A9mtg4KHUMdIZVo/Rreu&#10;fE1BWUOUWrTFy+KpOQnRBWQQTTeSlnpJgCyhS66SvDafoPp7GO1HUjI4NONTxA+XQd3FF8UUpX5e&#10;vz6MfTxSNTU9A88lZU42URU806tT1NdIkQa328OlvGYjcyEgar3+pHsQg1opNSOHlX/OKcei7SKH&#10;SP8AV/xfQeTx1s8OQx9Rj45qQZCdDi6Vo6GasUzBzTy+LTNEIGI0FFtpB5IPtl1LKRStTwGK/I+Y&#10;p8unYWIYGtKjj01Z+liijocZjMnXClM88S08kUN5H5q4ajzNF446iBg6LMigy6R6lN/ZdcpQBEJ9&#10;KU/Z8gR5EcR0sRu4kin+r/UaeXHptqcPM2GQPUPV1ruZaUVE9PGktXNNrgjaRHBmUNr0+OR0XlmU&#10;k2CcxExaSan1NKV/y/LJpxPVmko3y8/9VP8AN0CG4trVlA7tWRNHLVTM9StbSNVS0cjKRI7V9Mpj&#10;/b40eMKVBF0vaxJd2LDL+fGtWIP2jH2UOPTo1tr1GUAcPL/YH+r7egjz235IZpqgQTGjiOh456lp&#10;aqWGJftxUIXGrTc86RxccDn2HprFg2oDHzPlwqOjGO6jbtrQ/L/AemWsx0VRjwpp5Emp6Wpj1JLI&#10;yTQBQyzF7ckcG355P1Puy2qyR6iOFfzFOrGTS1AePSOYrRK1TFTMJFhSlGnSWn0x6GmlpkWwRA2o&#10;ktckn+vuphCHWo8vP7OqmVidLfl0EmXfXkJaVRRACNZdcGpld5TpNLrAI/bUm9hb/Yi/sMXlPHIF&#10;Mfz6EtmtYVI6ixWkqdCSg0sqAeeaokhOqBbSRDwjTZeWVWubgDUb29padKSmlujh/CLGff8AyY6p&#10;pp5I6WN90UDeOQskaQRVAkmRCgK65FJYKV+pJ+lvaS7TXpHzH+TrUY9evo6T1OKoeu8pkIhAUpdo&#10;wqs0pUUkK0+KaWNZ1IBZVubfgDT/AEPsoiRzfKvo3+Xo5u1RbN9PmP8ACOtU74HYD/SP3H3PmK2k&#10;hqJJ965l5YYEtR+YVslT+7UyC+j0QOkerkFSPofYq2864ZJT6/5+gzaRj6hFIrQdCf8AP7srEYii&#10;TZtJVVGRnmyNKVpKWVcXQ01KtADJA1U5OsspZFDXDSFmub+1Mjx+EY28yPz8z0aXV6ImEYPDy6LM&#10;vx9ff+1Ovt07Ioa6ngx8NNm4zWypNlGaNx46KUOn+ctzK12Sx0tzf2cw7Nbyok0XYAK54/Z/n6QT&#10;X02B8VePRzenutsxh8QY5qaox8lVjkyMNHFrjxoqoJ2aqoMdjmuUZB62FmUMV0Gy8vvGsEgT1/1Y&#10;/wAvSfxFoaiteteP+Zz1mu2+zE3FS01BTU9bFGlUsERh8VfMvnmhqKdlX1DUqmReGI1fU29xBz9t&#10;4tdyWdPhkHl69T17Y3zTwLauR2Ggr5jjn7OqtzGrFFsjHSquCPHHGp59Mkt73/1I9gLqcxFHqRcE&#10;0zjtX/bH/APs6jMqRsUeTWqPZdI0umsaiwFr/wCvq/H09+6r4cUbmNjUKcYznzA9PWvXIqpKFl5T&#10;g3/sm30RR9f8fdhSuel8Cxsyu6jtBr9pxgfYf8PXGFVWQAAKGuqagXHP+pH4uCPdujGwRI2ooArU&#10;AnP8vL5dT4Y5RFIurSV0kN4tSsoP7mll/wBsfdG49HdtBOtu0YJGmmdJNQPioRn7fQ06lKXiTxxo&#10;z+UoR6QGAPN+OSf6X90IqKHoxRpIE8KAFtZHln+WTTiAeH+F5oiJERXlkRYyGVz6JEW9/CFX9RJ5&#10;H+p/1/aeWMDhx6Eu1OZI1SSRlCUIJ7WUV+Cg+IkivkV+3p5hnKzKxRhrGmSQOqMwY6hdnvqY2ta1&#10;uOfaf5dCi3upI7hZGUjXhmDAE1NRWoOpjThSgIoeNenlHkRFCBNdy6RogKtqOlZfGxNrAgEHgH6W&#10;9thaNXoSxyTRxKsWnVUlVC1BrgNQnBAIFDgVqKdcZ6V6gss8cQOoPKVBK6hf9qNCP1W/oSLD3v4D&#10;2+fVLqxe9YrdIoNQzEVpXPaq0pUj0JXA8+p+I3TXbYkK0lfWmnhXywrHISI5S2loQxAJGklWsbAE&#10;i34FHhEuVWjefz6hjnXlC2RTc7RXUBUgH5ntHqy+dMfLHRk9udwOYoKWskiEUcdFCsrn1WYa6iCF&#10;bAkE6TeQXUrxx7Jp7MSdyjPULSSS27mOYYFKV/aR64+f2dDDSb9gqIqaqesllBp5KX7iCAExUJJM&#10;csmSkLOpSQ3EOg3tc3/Bc1qymhH/ABfShbhGoxbj8uA+3/J5cenyk3DR1crwsVk+2omrpg9Q1LUZ&#10;dKc6kyH8UkJeZATaNFdiH+iW490MZXNP9jp4PGxIHlnjStM1r59cJqxJUlr5K+so6aRGfJ0RQQjL&#10;pUOHJlnC+sCy+h41Y6A62a5920MO0DrR0/FUgefo1fyz8uH59Opr3rKWoZ6p66D7I1ox81TT1CJN&#10;GQaaox07ks8bXLOsTlvTpNjf3oKAfQ/6q9WFXQ6uFOH+Clf506dDWw1lPSXgJjehBpYqZfNVmSBB&#10;DD93rLEoszBzrTn6XuPeqEcetmhUCnl/q/Z0p9vbtyWFydPWJUVGRq4qugSaqWbwGOKiTU8EM0Cr&#10;rQt6zrA0qtjfg+2J7ZZlIOOvCeSJwy1JqBXq2jovuXH7t29FSTx02SemheetgXIpVapq2bXBUy0i&#10;rqOsOLKpY+n/AFI9huezkgck8Ps6E9pcw3sY0fF556M7K2Pkx8aSwfcy2jZxGo8FS8X5jjP1KoFL&#10;yL+RZlsCPabp/TpOeHSTpqL+Es6pK7gSswrqeTyVdXQVreSUw09QoV4lNonSnU3sOBp5uFqK9WZl&#10;qD0G2T2zHknqxKlMVq6ytq46dT/kzVUEZqEX7hlL6gpLTNLY20oL292CUNelMcgGD0laOleoK1E0&#10;czEQNTSVCOKCYJAjNJSQBwsGma6o7FCVN2Vjf3fpSD6dcHlqRU0K1ox9JUV0NSamncQyz08cAH2y&#10;CrQD1uoAYTP+kCwtwFPn07+EDrLWY00i1tdFT0dJVrOstclHopY1llQPNHTSsHMkZT0GMEryPoAP&#10;bqitB1RSCf8AUOk7pi+2g+xjniqKkvkYMcYI62UaJgokSuGg0sLAaWYMVIQni/tfGKL1rFf9X+Hq&#10;DVtHV5OuRaZjTTaKusaZPu6h3qoRAP4RElkk+3YeQcBeNIJ9qI+HSduHUSWojiqKCkhkpox9vJTU&#10;+QnhUM9XhmFVDKCiFE8oupMiyJewvzb2+BjpM1dXHh/kz1wyuReqgeoairpJauhNbC9PJAjVRqZg&#10;pr/tCoi8ihfEdLWWIHgA29qImC/6vl01WpqfPqFUZ6qnOKrftXxdYB9pWTff04lqngi+3hlrJSpj&#10;WAhleDxxOxJYn6e3ozmnVw2QaU/y9NVZNXtRmpgnx1LLSK1NXZKojM6xQxP9vV4mI+ssPGfJGNIY&#10;G7XBI9vdXriv+r7P9X/FtgqFpsn9xQv5oaKrpZYpao/f1U2PpdMaSR1L2VXVLhJGudI0ken24rUX&#10;7OtV4lePz9PKnSbqpzBXVNTBDJQ0DtWT4+nllkklraJgROtMygrLMGK6ZJben+gHvZceXTa1B/1f&#10;6uPSXFa5p4aMz4+Omo2inrcZ5kLBKWXVJPW5G2gTRlgJAbA3IF/evEHp0yz/AISeHzp/qPUqB1im&#10;WurWeoFRSy1UzmGWiWPEKSjJBLCqyM0Q9UfGlm0/ggC4IIqOtnA1eufy6Y6qSjqGSTGZARYpROaS&#10;OY+GrovMf9yM7wTB41keMF2WCFTGQLqxa/tlzVukjMpHacf6q/yzgCn59JSolofLV42anrKmjnpa&#10;SNMrS1UdIk0kMwWmxsVRRq5KeMGVpjolUNZivPtpiQRTpmi5U8Kcfn6f5a8emNVpap677eekeSD+&#10;JwzZqplVqKqqZVtHcQC+u4bkErqA/wBV701Qwrw6ZfS1aEeea/4R/qp0OnVXXuX3LuPbmLxc/wBv&#10;UZGsxFBQuaBhUVULxaIyYpiUDQIbkSKQy6ubgD2VX8wWIpTJPWvAIXXWgp5/Z5dbNdVXbV+J3xay&#10;G5BkMSlXtzbcf3UAMMaZTNK4i1RvMvrk1sotY/mxNwfZrs1kJdEXEt1G3MN80MjFe0eX+DrXvqfk&#10;VW9g75ze6MnUZLJDcDyvG1JjY46CVKWQNTmaB/8ANry0EyWuwXgc+5psNuW1t1VF8qHoKWm4qj0Y&#10;1ZuPzz1M7vfHZTFYvJUstTKhgKGkiD0tHip2YSvkKeqsS/hks8MBIKc6bezFF9R07vDCWEOOgHwu&#10;5KOu2pU0DRamkSaaesxFPHWR5DKI5RUx2NrwkdJICAZajVwwDAA8+3FXNB/Lieg1JKr2+j06MF8C&#10;fkbJ0x3phaGtnosNhquVEqllmkpooA0njq2qW0iOWRnZI5rPYlr+m1yX7paxSW5YU1Dh/lr0VtJE&#10;I6vgjz63M8FkcRvjakU8ckM+Oz1CHieKWNwqTRhioJBB0MQbgn6XHJv7DUTkEeZHHr1xbpe2TIPT&#10;j/P/AA9Ad072XNtzsLcPU+48hF/FMM/32MaYoHyOMqJCYWjjPqugsGJ/w9r7+JXgWYClegjsl74U&#10;72MzZUn/AC9WD4rILPTK6MpDaSDwb8WOk/7wfYeZBWp6HQIIqOm3L5R47o8Ycr/hyQf0i3t1EqM9&#10;JZZ6Gg6a4J6esBUKmqyqQ17qPoWtp/rzf/D287EcOtpokFD59NM2HloqkzUpvC9zYLf6/qDMAbH8&#10;j3QSDz6TGExOSOHSlo6gLEhIP+ps17i3HP59stw6WLQAOPLj09qkNZGFdB6hbXb+o5F/99/xAqST&#10;09oSQVPQIdudW4XfO1M7tfP0EORwWboqmgrqKZLxyQVMZjkBKDUD+VINwefxb2utLloXDL5H/i+g&#10;/v8AtS7jYPARnJB9DxHWjx8p/jxlfjN3buzrnca1NRt2oqpcvhMxHDM61u0cjVlqOKsgUaapqR9M&#10;cgS2hRrJANjNXL9+Lu0AbNKVPy9D1G23Xh1vt8gpJDQZ9fl9vSSoMRVT42oWurKiqp6J1eiWmlZK&#10;eSt/VTeMaRphZPUSxve/6fr7EhqRpP8Aq9MelOj5aU/1f6uPTTXR09LNUfeVLVkBijkyEVFTGro1&#10;NcQoaZodDFldbLoLDSoLjT7qwAFWp/q9erdZMhTpPRiNpMbWVVVUUdPI0NcUamgpU8qz0dJBGJZY&#10;hGq+UuLQglgTz79ilBT/AFfLr3WHHStUmZo0rsjHV0OlI2yUUSQSRuy1EtK5BeOiljUEkSGw+hUt&#10;zpqEd3+Gn+odVXz+3pbRVbDFQ+PzUlDktEwrsZViSB5VAix2Qoq6QBkIKkSP4iAOCD9fewAVqDx+&#10;f+DqwJBqOmbcdWuTlrcfVGskyDiSDKzQP95SwKIQ8U1OV8QeaQLwEQEkg2N7e701Eoa1PE9VYmla&#10;9Ej7cYvkgaTzOrywVP3uXkEtJFGE+3p6qSljAAqHAMfi4ZmJ5PHtNcj9Qn7OPDhT9vRVLls1P2f6&#10;uHSKwkdRQKJ3gpqmGkkJsaiE1BdyXqHhLfRgGOsMCAtkH09shfUVpn/ij/q9OqqATp4f6vP/AFfP&#10;oUcbWSimmhhnhqI4ZaamBWNXlx1FVSCf7L7uXm4ayatWlFLAKeR7uCxGM0/kOIHS0NSlcf5elbjq&#10;moH21TUqHjWZamRQ9Q4pKppvFLEsAs6IqBSZREEAt/ZPu5rSrf6j/q+zp3pXU2SifKQRilp8ijyV&#10;JerWpko6Ggp5E8kclJL42WZTdyAhKFyLqdI968/UevAD7D59bC0Hp/l6hZCSKoolpXq3pZ5KoQLo&#10;opYIlrYJTV09DNPMHc6oToaQB1ZuUUfjw0kUrQ/6vPzx1roN5jW1ONlOSeaLMzRZKNkowqM0vkeS&#10;KeppyumKRUNi4AYjT6VJ93UsV7yQTWvqfT7P83l0ifj8ukphEofuKK0NZAkVTHBl5ZPKHkC0/ilq&#10;HSEXp9YsbEHX/gbEeog9QfP549OI/Pjx60uTnof9s4/LGLF1NVRoaISs0VIYhHWzUrysaYU8rEln&#10;QlXk8xu/4AsPegpIFfy9adGca9nQ6UEhlaSlo55KqfHRxST0qKwqjpBLRUsU49Li+plRTwLrb25T&#10;uPWioAx0FXYEtJVJVUkcazwZAw0kUtNO8D07lvuaqreGDXNM3k0iRWKFQTpb+m6KVofP8v5cT8+k&#10;F0dJHQB5uvqI6n9ulq6nP49/t3npooII5GaMCnlm+zLQ+ZVv/wACyxA5ZuB7rprTjqGPT7K0+Xrm&#10;nE9FrNQ0Jp/q+f8Ak6FLYe7nx808iLDkoKd5qCfGQQJTVFZlpKdUEzxILozAlZAsJSQKsn05C+zm&#10;eB9QzTFPU+v+oU8+txyAmp4ngfl/q/zdKDf2XpqnGzMUghEbxQSQxVtLVUwlhgZZYolgS8J8bhXa&#10;4DMp4Fx7WXs3jRksP51zT/B16UUfHn0TnGwUuMri8tKZrxrUUSitC1FWJ5ytPHJSRFxcSMFGs3ZV&#10;INgSfZKFUKCVzTGf8g/1U6dJJJBxw8qeXr0Zzq/JvhKyFYasU8cM8cs0fiAeopolM1WsiqLIyzPd&#10;IQ1xZiCPayxdYphmgP8AqP8APy600YkBDD/V5f8AF9W39Mdha8ZFS5ARNFUHXTNjmjOSpKdk8fip&#10;tLAtA51WBa4+twT7FA0zCoPRba2uhirCnTJ2lWU+VpEpqaoo2FPVyUdJJFSs+SiadgaWnnpUUSSF&#10;3AEqqAum7FueVKJ5+XSe6iEco6LVnqXJ4MUhq4FqGqKqqpI2WOmoqenqJojr+1oZCvgu7EReRpNT&#10;Nfg+kvKun7D8v9VOkMwIFenLqWmzb7lhrlehaqm8eOk0u00IlM/NPl6N0VFZCoUCMBHGoj3U0pU8&#10;eBp/l+f2Y61bgkk9WV7M0xU9RLXQ1M8hMsFetLUF1pyNMbTTBOPGzBAqo2qyhbgey+eoyOlJFDnp&#10;ebj21CcVA0MbRzxRCyxyI1HNqpy33k0DqIiLldGnn8E359lolLNpJ49OSREp256p2776/jx24qas&#10;GNWKevyEmHkqcYooxTyzA1M09X5BpaMj0qBxbUAb29k93aoJQ6DjjHTMJkoVby6On8G+4p9l5ehw&#10;mYq4afFPTvDQVBdZKw/aNoeplpoL+MmRgwvcFbXt7Qbna+PAFX0+Vcf6v2dKIX+mnEo8+P59bEOy&#10;N7xS0MD/AHKz+dYz4AxUNK8QZ5VLC2n8jWxBP09x3fWZR6EdSDaXmpAa+XDqHvGfFZSnlqCYUkEX&#10;hnZTeaJNXEDRni5fm68W91tVZSB5dOXEiOprx6qe+S/Q23u58JWYHcFLGZHerp8ZWQ6KWvpatlLR&#10;y09QigiOH06kkb1EEDke0fMuxw39prQdwr07tTvBMJFPHrXQyXUma6Y7ErNm7op62COkqZpVrZVM&#10;TZOn8j/b008gQoiH0vMJFLmy6rL7ha6214JSjDh1J21XWujk5z0eTqutqKqCSvT/ACqurpKSor5Y&#10;pV+0Io6cRUKNL+nxpbyRAC54HNvZttdsppUdGc84EwNej5bEyMdPjYKrIUpjSnqLTmCZfNUzlleW&#10;oMUXLqbLyv15BHsWLtokwBx63NfKgr0ZnDZ2maGaRZmLLIs0UkwZDFI8IHjeNPUn1AGolbEgjj2p&#10;j2lUwBg9IJN0Vgfl0r6bck2iGNaqeGUIipQxFZ4wFW7xSFgoLN9SCxAHNvb37qB8ui1tzUV6wy7s&#10;jjFRPJNFTQxMaXVT0kbInlGh9EoATWw+nAI+oPtxdnFeFOmG3qMY6Ts+clpWkhX7aV3x7tEGBmmk&#10;eZvHCstUU1tqWxvYci1yOfa9drjZc8R0jbeGrReHTbUZ2SoV2a48cPjnhpxTGV3CiJy9rsSo/BGv&#10;kke3125EFQM9MNuxc1HUOLLyVANOJKeOKSGKKBkMka/a6rzU3mlBPlBAEfHIFr29uizQHh0w+4zN&#10;xPTrDlSZVmRWClGdUnN3un7EbQ6lBvcH0n/EH6+1cNstMjotmupG8+spyBaQllV5tKGecqIzJrW0&#10;Uar/AGkCG5vxcc/j2tEAGOkJk1Gtc9c2mmZi6LUuFqlJqjOYqcFl1M840ho7kKQrqbj/AA9uCOMC&#10;nVWcg9dJNXVE5jSlqo5Hqy1RVR0lPZqgxElqaVwFYECytGBqP0v9PdtEaivWvEPr04R0c08Mk8aG&#10;BgNVQHikGjQSHR4GUskg+oF+Wvpt9BUaK9b1gCtekblMZXqJEFJJJUykKskuiF56ZV1hWp5gDqS+&#10;qM6Vs30v9PbMqgnHTkVxGhyegu3Bs2Sp+znC1FZUUoaRKOeUtN4pbq/jmpQBH40BsXZjyQQL+0E9&#10;KAHoyjvi7aV6LTu/ZzRLJTy0VTOlZBVwUamnWNjRtJrbxRolmYycnyPybkD2SzrC4oePR3azlwCT&#10;w8uiXbuwkNHPWY9Frq14qOahlneM05pfKfJP4ZCp1PCn1ZQbEKL8ewXvESaSo8uj6zuNUgoeih5e&#10;ji/ib07oZ4oYGoPuKaZaSGRJpjIcm5JAjeQcEgszE8AE+4/kFHPQujIZK9MkbCGWZZUagpI/AX/i&#10;0EUtLWrApjCY6hiX1LI1jI7qzE8gg+2+no+Br8uuRklqaUtMjyGP7dnWrppKjE5JZGIT7eGfRMJ9&#10;XAjvKqn6+mw9+6s2n50+XDqHJHj6ZKjxxjGx08c1LEWZUh8lUms+FUH7Lo1/VpQNwQB9ffuqEJTB&#10;z03PDTCKVsetTDVzGKprROIqoTUKgeaSSV9RDFU9EcTcAm4N7m4Ophq6p1AgNPWTyTyioCRz/wAS&#10;NRTt9wkEujRJPStwGEcen9tiGvxbj24WVRRevYr0tdsCqafEmvrKuu8LmSmqaN0ohUU0shaCVJ1W&#10;7i9o5Ba9v6/X3QlQezpqanR8eno2lq45hJWzS0LrNJCzvCaOA2KKSAUZwUu3+q9X9QSKdqlooB6I&#10;LsL4h6tC6n21TTrB5aaArUzTO8gjdIJnqv3qqWpB5YN/mxyLrYD6+xtbTMEDDoOXQUNXo9W0NuUx&#10;hSrKROkuqnM1hRtTNELUelUAdFtwi2II/UfZlHuDHtPRdp1GnRgMFh4UigRoInVNMbv+vUCoOpmW&#10;xI0/W4A9tyzVzXqx2+NhUjoRKfDQ6GiEZ0P+hdOtwW+qoSLEAXsfx/X2l8Vq8emPo1TA6mLgoiQR&#10;6mRFjVDCyK0a/QOoBGr62JJuePfjM1M9bFsB1MTFggSGJVI0h05UqQCBqsLWI5IHtoyU6eWEDHl1&#10;OhxIVkMcYVDxKoIPJPJUabEn8Xv/AI+6GfyHHqxiWnDpwgw6hdJiXUWb0+NSy3PoIJH6v6/Q/wBB&#10;7bM568sNft6dosRr1AowOnQzMiuxUf8ABje39ef9h7bacUoT054Bp07Q4ZQqhYolUWIYWeTU3BKm&#10;Tke07TE8OtiFh5dPVNi/GV/bVudJ9Fw4P41/73fn/Ye2GapqelCRgfb0/wAGNsrEcWsBb6Jz9FDe&#10;r6f7x7Sy6Tx6fVPxenXcmN1caCBa5Ucf69j+f6+0UyK4x1YjUKdY0w5AJ0l+P1abtcnhdJ+nsvaH&#10;y614ROKHrjLiPJZTHwpXT9AV/wAT/vre2XtlbiOvCMN8PXcOCQHUYhfTpDabAgnlW/w/xt7aNnGP&#10;Lp+OEAgnpy/hyrxpDOfSfVp0gCwVbX9upbgCijpSKeXWCWjNgAlrBWJsFv8A1JNhc8/g+3Uh+VOt&#10;9YFolBY6F/To5VRYk35UW5Pt4Rjz63Trqox4aM6VFuQ1wrjn6jj63+gHt5IlXpgmp6DbceP1hjHp&#10;DjTpBTUR4140/UX/AAOP8Pa6GNWp0ml4kdA9KPDMyGFm1hlAVtLRuWuokYi3B+pFiPa8Cg6quR0o&#10;MdGAirKKdtXBKx2j8YN2iBkUgEH6A/8AE+99W6m1WGpnVyioiSlgRKAVANmALWvb/grAH200eoU6&#10;sQlKjj1Bhwojl1CC8bNEOWIGkclhZVPN7gHV/sfdFjVT1uMgH59KBMbpUqqlnIuWsiyaGPB4FiQP&#10;zx7eKCgr59K6imeoFbjEePgPJ4raEawjLnh2uvN/6e6Sxqy8OroSDjoPM7ttaunlJiCmNdTaR/bt&#10;YKlwLXH1P59kN3ao4oRjo3tJzHSh6ATO7FWoc08kcBRQHiZ49dTFKOYlMwuTdjYEAWH14v7KV2+O&#10;pCjj0Zvfsi0J6j4vZaxKhEQkmfVDUCeXymNWOl2JUkH/AFNwL2P+Hs72zbqSevRTeXgkBr0K2M2u&#10;TIkyRukjwQxSFCmpdAALgIApPAFwVJ44J9jqCNIlAp0DLmUyMa9CTRYCEKZf3S4gCkySSSRqqkEl&#10;tQ/ryfyfaqtPz6LmhLmp6Kn8j5qiHA5JlrUiFPQ1TvIySGGOOZPFHYi4PPKL9bX/AKezWOOkeOkO&#10;4SmGOimmOtOn5e7sXO7+yM/minpKWeahppFlSSvrlL+eOR5Gt6CVYu5P0FmH49pVDpIxfz6KbCUS&#10;5bogm4xR1Ukk0c+TqI63XDVNp0Uf2aDS8MkgA0aWCmNVbSFF7c+/SMrLU1z0IIwK0xXoIRXiildI&#10;1cQxeapRxpEs8ajnyGwspIBCrYX5PsvOmuOlZRWA/wBX+T/V/IM+WkelmeuhqVFWYhVlqRECNDUp&#10;plSqgBK6lUgF0PI5+o91JUHq6gcD9nTLLkI3hpkCxzVKRIslao8emJpfRfSNOof2SVJ/x96Jp1cL&#10;Q0Hn0yzp5J3rlCLTozRldJ8BsQVphVFWYO59THTp/Hp9tdeFCKefXJhItNOkcIjglXxsryM8hV+V&#10;WNV4C/0sv+x592FafLrwz8XDpqRIYJ2kWd4ZZAy0sjxyMwljW6GcKrKqtdkJP9Pe6AefTwbV2gY6&#10;6ae+qAzSVBiVZNGhWVEmP6GsLmI2a35v/h718q9XoBwHUGoiXyeZ0ggDSxs5ZhO+rTqSaCQ3JRfo&#10;fz7r1vp/SlhEaJNTNOklK9S1azBYXQKBGYKdRePQxuSbX/p+fd9I8+tV9OktUwfbMssBSZp6f7eo&#10;a6SK0ga8fgma1mYXJB5W1j7ZcU7h546cXh1ATRTssfP4a8rwzmIjlfWoOo3/AEgc/W/tkinHq4BJ&#10;oOsfnc6FZQ02v1zKjgxkDWIhEALkkag7XsLAe/dW0lcsMdQmqjD+6YmZpZAroFdg8Tr+5UMF4sOS&#10;bge9EgcenApYY+H/AFf5euMckWhppI4xG6tHHHoaN1kQ+l0vewYfVLc+9AAVJ8+qsrKKDh1Cl8vr&#10;DJEqKuuRoiugsCDZWAuCVve/+t/h7o5AyOHn1tQjCg49ZopoHaJ4ABAVku6qnkZ1H9AbgsvpZ7D3&#10;sadQp1po9K1r1NMXnCqzBmY62QgMVvwIWkQcn6G5PP8AXj3ciop01WmR03SRuszRqUKx+NjouCQG&#10;IaTQf7IN9LMT/h7aYUPVxT8XDpqqldpI5JNcyRsxEKgtG7XupDEAtcWvqFvfmrivTieH/wAX1ClZ&#10;ZpSppooWX1pGjg1DcFkZnsAP9ZSRb3Xp37OosARbK2hpHkY+j9dgdSqEtwRa178+/fZ1vpUUbrKI&#10;pS0an9wkaPQB9Eie30J/JHtxVNanpIBqNB1NWTySPcLCZ5QxIiQKDGoAWnaMWuDcEn8fX+grSrU6&#10;3pIBPp11VI0SyU7lUEqspkkvI0qHkuXIDX/AU8X+nvZGkU9etAVBPp1haWzyRwpCizeJ2LsZXiDJ&#10;o4BGlXb8kLewIv7p1tfiHXGGJaOS7R+nQquhsVla/wCjyf2m1ck/T8H/AB2OOenpK0FPXp8xo8Vf&#10;FbwNEWjdISl9Rl9MqrpuoK3uWbj+g9vx0146TPWmehEMtV9lUkVEDVMbLEZUZC6wE3hBlH9lOAi/&#10;Q8e1XSdviH59JmeWZI6ppYwztMgSaR7RytJw06MBqF2vZbW/3v3R/hPTi8ekjWRWaSzBFu6GWFOT&#10;M4sSQo+ht9L/AOPtG4Na9KYmodPSZrWlVDdv3dUQ8zxhUkIck6Ai2PJAtYn+tx7TEVkof9WOn/Pp&#10;uCJG7GbUKkI055e7L+WBAIJtwAOPxx7sFZWoOHXusbWbWY3MhM0TK0pRFhS11sQSCf8AVm/P+w93&#10;NPPq68OucSygwKq+NmmeXUHJiP11SPr51H6j8e9Zrjh16lB04rNAnhRw7SvIIxI6HSyte5JHBsOG&#10;I+n19+cErQdU6mBWvHGrI0ia4+AwXQD6Vv8A2yw/UPekQDJ49ex1HMQQRR3Cqkjl4VVVKK3DMQBx&#10;/QXNvdiadePDHT68MHgjRRedgEICL+kn9zSQAWCj6A35+nHvfTCV19cRGEikPqKKVYB/R504WwQB&#10;itjb6W9+6b6y0jOz+SJYWeOeIOpBjEbN6dcoUNpHIFxYn/Wt7917pc095Fp4JfAsEcZkrCCJGlCN&#10;cxpUR8gs3pFmLEG9jb2pX+l02ePQl7YfHT5DCUtTHJLjqTJ0kdXiyjLLMjyLO8MUxU6yf82v0tc3&#10;Hvc9DCdPl0hmXjXj1tgbbx3Yy/HqlraWox2A2KdnU6f3eqJWpZsfQpjSYmwyU40GQSaGDLyhBBuv&#10;srqgtK+fQw28ww7OAnEdalneFecl2XuKWSCJ6mWsllnN1aOV43MbyakAsZCPI5AA/r9fZYf7MdOW&#10;JBXPn/xfQZ0wtTRxqrSpGzIscaghZpG13jLghFH4sTc/j2lf4ujVeHSgSVHWNYkjMGr1wTPHGYC6&#10;WlCSzAMgvy3BDfQEe2n8qfPpQpWny6cf20WRaeri8LLTNFEkYp6uWPlXWIMvkEN/oLm/1PAt7bzT&#10;h+fTlRTB/wBX+bpb4RqeOohhWeXyTVCR1EkoDNDLp1LTGRbqQRYCWMgi1rX9ppASK+lel1vpBAXo&#10;xvXcEZNDNLUGWSZqtKdYYpIzSqr+CXRccyLfTdQCwOoci/sjvzQHGMf5+hBZUDLU1Of59Gi2zUV0&#10;JoXrKeXHpjFNI+PMDS1FVG05FNWPUR3vpB1uR6lQBSACT7DkyjIGa+f+r16EtrqwWxpxSla549GK&#10;24XkoL+JXlnhrDUVEssNFBkoFk8gENOoeRk0BfGWj9P0B9lMoFc/8V0fQ5Ufnn/Y9OhCxdRVTUdF&#10;LpyuPeWkemaOsZ8iKjEVMw1SZCdVBjUKLQrIrsOFIA9o5FUsRUHPljPy/wBXr0oUVo2RX19Pn6ft&#10;OehFpmeKUK7SfeVcYAihoqD73I0NLDqoqWup6ghIqfQNZKi8n6gtxb2wVB4/6j8ulFBTGT/Onz/1&#10;fPrwEdbDDp8UP3VcJ8rmscgE7JEvjooYfEqLDEremYpDHqYcEn1e68Mk1p14KpAAGP8AV8h/k6e6&#10;jHTtB91FJHjZ6Fo6yprKERGeZVUJKjRzkqizoNXoJeQ8nn3oHtp1YqKkg8Onp6anqKqjkqaWGSmo&#10;JjUgRp5YRDJTB6aQVbi41MSVQk+E3/rc1rTFer0WoJ67EYNMJa4QyHXUVVJmI445lhj8v7crogJM&#10;sBufLGvrH1+nveOtn5dONbVU0tKopaeNcRjYovt0aJYqZpa43nqKeeQm6OQ0kgsADwR79wx+I9eA&#10;rk8OmqagglieoidoaWojx70UctdT1E326ShDAn2Y/bLMCI5buw5ueONhm4Hrx00x1GzIrQ9XWxq2&#10;RapMFPVwVU1JVSpI8ixQ1ckamOQFTbxMiLqA/UeQfL5fn17zz/qz0mDTvQxx0rT0UdNPDU09YKUT&#10;VfhlgqA32V5tDSGoY/vSeECIcC/19uYORnqun8I9D/q/1fZ1yrEiM0+Vhq2pxBVUrzilSR0lmNMI&#10;no5KlyWiWGPiJZAv0B02593HpT/V69aIoa/Z/wAV1legemjXy0MgRxUx0tXT1FRJO83jM8+QaeVF&#10;R7AgpEUUE6l+tr+Hp16gAz59JWVKeoqKA02PfRPRtWMAzJTz041U2impJRZY7XapZrHnSnIv7c8j&#10;1XGofZ/qoP8AD1grQqLSVFPBRqmPVXhSmZ/sEhok86UtZTOdTO41mJ1JJIAvbj34HiD1U0GQPnj/&#10;AFcf8vTHV4yGtWqyVa1ZTz13+W0+Ppa2nFcKYldP3+Pq1UySyGy6YSrKPoL29uoxFKUxjPDqh0tk&#10;1zn5/s9f5/s6Ttdj4XliMtVWUckNa1M+NFZLWZLHQTWenh8mhjr13dfKJSoP14t7UByPQ/PyPTeg&#10;A+lPLiR5+h/mK9MuXhZIp/3JhRVlRKKmvmND/EZEgj1aocg4ZKoQSLyHGpALKFb3dH1Z8/5fs8vt&#10;62wovqCePn+3Facfl0kp445LCegyzVctNJF94tKuJgmDgMa6FJQhaZhpZFZrNfUoY+3qkCoYU8/P&#10;8vl00dPmpJ9aUr6n19OP29RoYKmQ0kNNDNDTY6peOskraZJIampjbyVMpdI/ICmoKZyqk8jURz7t&#10;4iipYip4D0H2daALUC1oDk/Pzz+zOOocGNko3WtpKVoZqmsrKeWphqIaqpo1+3ZaaSpZ/wBwoLkg&#10;kn9QsNI97aVWXQxrQf5f2daCaSXUefGtf2+o/wAHTPJQU5p66OedGiyUiU9U6mpqJCwgtH6qdT40&#10;AAZCbFn41Dj3YS5GOmTGNJFfi4+f/FDptydBBMs8k0Kx5TRRQ4+saljNNVsgCfsmJSJXcAcOHeNg&#10;2pfz7cSQ1xw4/wCqv+TqskSnjSooAePD/D/qPWB6NYWEj0ccLJR1CyVkGQlnnoGkTxvWVVLT2ljZ&#10;pDfWjICvDf0968Spop/KlB+3qvhqCSQB865HzPHgemCtxdAKejp6hacyxU9JVU9eXFGwyVObQ4ek&#10;rZA7RPVLeV1qFVZLWBLG/t5ZGJOn/V/k6YaNAoDmhFDUGmfIA/PjQ8fLpe7CwA3BlcbmsnS5Gjwk&#10;lNkXrslVUTijrZseRIlOIYopJy1iQXlZVP0HpHtVCjVphh+2n5/5uHSaRlfJqAQc0pn09f29Br8i&#10;964zGYitqqKipMXFVVZppq2mWOCrzVFJTeKBGxYDKixD+2kh8i/UX+om22xMzajnT/L8/PoC7/uT&#10;WymOLBY5+Yp/Lqlnf2ZFbk6tAZDAk5Opn1GT8BrkX/SLWax/r7G8MSpEKdRnK5ZiD0GrlFFoYZY4&#10;ZDeRnjDq0JFi0bgC5YWAI+n+Ht0Cpp0zivXdArvUMyj7dli03ZFdUg1cKpBFieL8/wCv7sUIFet9&#10;SZFZI3eSJS8k+owxsZgyp9GiUDlSOCLfU/n6+69e6bKmOnaRUpoQseq0SjSSHk/tBP0i30HFv6+/&#10;de6co4ZRGkkz3MatGH8dyV40BdPJX/arWHP49+691gmaOKnQyWjnlVlDFPIblvQqEC2om2oM1x/r&#10;e7J8XXum+pijvK8gDSLF5JNJEcPmtZV03tdfzbj24/w9a6bz5CpZQpZTEKhUUakL8KY/yb/8b9sd&#10;ePl1PgpXhR0Xxy2OlZVX/KNLcsbAEf4Ege3lWmT17rMkehH8cQZy6BWlK2V2NrHj6fn1EG9ufe3+&#10;Hr3TgskSwSM8axwyKyzEIGMswNktHY6QDc8D/Hm3ttvL7Ot9cVdowI6eNwwJBaOFGWRfF+35WAcF&#10;j+Qxv/re6ilc9aNKZ6xFXkj1yeIkKqqr2Mlzy0cbgHUQvIN7cf1v7udFMdeHDHTtRO6QhXvEEsKd&#10;JgoVA5u7sRzf+i/n/D6e2z1R/LqPIZBKZVIEYDHVGzMXuAotGOLm9xf/AGHNve8U6uOGeoatH+sy&#10;u/kciURIAI2X0l3vz/gAovf/AA9+631zH9ohfMxJiAZFKLGo4NRJa5DjhTxb+v49+Gcde6cISgem&#10;k8sUQmDxzMZLyQqoNkCxqRoNuL3v7sVIyevdZKfy/QL9GKBFIUNY3JHHII59JI/At9PdevdZ1gDR&#10;NGrB4yC5EpLqVLnQhDgN/UC/H4/wGutE0Fes8LxJI0HjhIZGKSKWtE1rESKOQOfp9P6c+/dUIqNX&#10;U2YyyxBJmkLLpVGjveKM29IZgOPzY/Qe9dU6hlJAZIGkEZMcinhQ6XHMshbgkj6H37r3Serp4y8h&#10;ZZI44owp+3awm/sFXjdTdR9QV/H05976svxdI6r9TatMfjdgVMCkDQPSUJYE3/rcf7D8+/dO9KbG&#10;JDHTSzs51roFPCpdlAey6XlAIv8A6oG3+w927tPy6apVqDh03ZKeQziB47xPMjB/0q7H9YX6G314&#10;5A/r7105TNellT3ipY444pGSNTNLGyxl4tPJKgckP+B7uoqCOt9J1tVVK80YTTIpIZBYabDlU5t/&#10;sR7cGBTrXShpKeVPBPKqMkkccV1l1yyPfUssikEW5+h9tGmvPXv8PT0ywQtHJJHFOzK8UEIQLHBZ&#10;rmSOUC5txcNcf4W92Ph46b4nrg0zKXZSJNaqBHHEnjVyD6ZVsdQP9kMRf8W9uCnl1sgD7euohI6u&#10;8CmIxsjSyBkVQXFlam1LYG/9kKbn8/n34iop14U8+s1UKYwNVySxxVUWmnW8bGV11C8jyEWHqIso&#10;PurLqHVs1+XXGOMNBIJoVJ5llct5Kc2sRJGXAIb62t/r/j3QpRanj1RsmvTdVFFgfwuyrMVEcbad&#10;KxqLjXfkr/qfbXVQKmnUl1jpxAXjQSTupSL06DZSUJUXJZr2t/Uj37r3DHXc6l4ZVm1xNZmSGOL1&#10;SBf91JGANI/1T3uB9ePe+tCvn1hs5jik1I7RxQsQELhlfhVZLcafpf6n/W96631BqneF5n9N5gEU&#10;Shft1Vhy13tqv/YHJH4976cUYB6TMsn3M7KPW0kLFXjTS0Txn9tdDAhlP4vyPd1rQ06v09Y6mPhW&#10;VNJnphdzLHqRdf6nKtYg3/31vdevdSxT+uORiscbNqJZvJE6udJCx/jyEk3/AMPfutGlM9ckd4Vk&#10;dyRDArOEfT4yA37Tx8agxH1ufrb3rrxAPHrMlcY6dnRyBbUFcJJKEe1l1HgaiT79TqhT06aJ5zOW&#10;siytPq0/seQQCMXOkp9S1ufdlwa9WACjqTSI0UMc3jW8zL4z49IMD/qGgk6GPB9QAb/Ee/Ekmp6t&#10;06SgaGYLEDGnpZnXypb6Mz2/WP7K/wCt+PdOmBTz6xBZpVSSPyOIywlSe0epymosrWN7A8Ae99XO&#10;mmOu44I5LKwkEjXEkkbJJLEiqP0agLAC31966p1yqlVadYJpFmIY+OQ6TOw/sm449P0Nvp731ZRm&#10;vUdIVRzNMWkiMawhFgAiuwOpZhIfUTwQw/PvfTlR1ygYsyMgiRhIqeMgTo7fRIw7gaD9bmxubX96&#10;603w9cZ6iRJJnaOYs2qAcAwPNH6pHR7E2twdPH9PfhTz60oqtOs0SSTI1Q7eSRlTyRpoUxKPSh4H&#10;F72Fr3+pHv3VaANQ9Z0o5IXjjmc+GQpqsr6NR9SJqYfUAabgc2t791tipHTkaeJPU8rl5wV8IjTx&#10;rCP82X0C4PP5tx+PeuqdcpaOCnAdWhmh0hvQQoB/JdT/AGfwf9v72Knq6kk58uuiVa66fJA5DIDM&#10;siq7j0t400kqBe4P+HvfTnXIIgnUxDwooLsjMquyL6ZNKgAKSf0/Sw/r710yeJ6dIIlEryrGkcUi&#10;+NAzIqqL3WOa40qbXOpHsfyQfdkNGHWh0M+1MlOEjxuLmp1qWkSNHmkiaeZWAKtSlvoUP+7G9AFh&#10;yfbNyikHXw6beJGOetu3+SD2q2cwuZ2flayskrcTSrS0tGVE0dMsMgilqapLC4difWD6f9Y+wVcq&#10;q3JVRx6WbdMO6Bvw8Oti6mZ2qLU4VrjxIzCzaU5d0NrXt+Da3H49rkoFoelElK9CTgYKx0g8cbgX&#10;IPlBJQnjxx6eLkckni3tShWlB0jcrXHQm0NFUoNLrzcWYBfUQPrcg/QfW3tZGwbj0lf4j0+BXWO7&#10;WVlYEMrDSSforEgfX/A+3DopjqnUGSMyJe4jBb9BuOfw5v8AUf6/ulerBSeHTBXoUhcsRKLnQojA&#10;ZUPB9Lcmx+hHHuv2dPKCcHoLNwh4pWZLzBz/AGTZRp+qm44B/NvaS549PgUFOg8nqG88qyXldJUK&#10;I0YibU/1Q8Hkf1P19lrcT1cY6XGAT0q3pUO4jRCELBCL6iFUe1cApTrXE9CdRQxj02GtiqHT9f8A&#10;gxUcj8/7D2sAqade6VkNHpZABq+nqLWUE/kBR9Pd9ApTpkk1I6XuIpbEEopJtzYWLHg3A+nu/Vel&#10;9R/txrbSALcWv9Gv9f6+/da6eI6oDi5sWIv9T791vqdHUre3HIv/AFbgfT/D37r3XCoqCFYX44/1&#10;hz+Le/AEmg690hMzVAq6hm+hJsSLAj6kj6W+tvdxGa569Toum9nMsVQFX9Q9TAX8YYafq3At9Sfa&#10;e5FY69JuqM/nljqqHBrWwQUheKWeaYeFZIpaFLiZ1lbjy8awH/SRcc29xJvYC3uluhXso/VB6pwo&#10;46Kvr5IIJoppNKQ1ApqB6miV5V+7mrHkbTHCyt6ZirX1fUm1iXtRQCf9X+r/AFepHyDUtB6f6vL/&#10;AFfyAk7digxk+NIm11CRySOy0zU0awDVCKYPGAZJFfU8Q0iwt/re3EIK4z022B0NHS0iN3XRS6fv&#10;Jnio3FU8QiaSjZDHBBUBRpL6mRSRzdgLX9s2/wDuQnQK3zDjrZS6g8abfoUiUqniiT1i4j8YGoG/&#10;OgkG1+bD3KW0f2X+r06Dg+PoztCdMCLq4a5ZiApv/ZJH59iNPi6v1MeSymw9Vvrzyo+n0/r7cf4e&#10;tdMOakZqFgqj1pYXKD/XUEf7x7TSfAf9X+frTDIPVcvyRfx4yqBNJOsjTJ9pUtopZqmxKI8n1Vxb&#10;0kfS3sG7yaOP9X+T/V/ILbOLxJR8uqyNuZaefMVUMaSU2hZ1WYvFJNJPFLpqY3ldDZNfpVQn059l&#10;EM3hnHQnSFMDz6M3tDMyRUzakRZqSNBNBIRKampmtZY5UAuFJtrtx9Prf2bQ3IIx0rNuCtehVgrD&#10;G4kmgJWyt5VnVnV6heUeNeSfwxHJH+29uGQnj0w0Q8sdKabIHxxRq7HyxxhGj8ZV4go1Syk8hVPD&#10;BufetXTRjK1J6WO3aqKXGVEw8gdppNUqnxtGIlCg6LGyP9VA/Fj7qJAcdFV4pDg9Dlsdi8aO/GuN&#10;ESFwWcspCOzE/gm2g3/4p7EO3kkCvQeuMY6MVikZ4ohoTWAFYKQXsv8Aa1fnjgf09nMfn0nT4x0p&#10;YKZhY2NyLfRFJvyB9CL/AOJHt5TQ1PT5AIoenRYtKg2BuBybnkH/ABFuPpwfboYHA6bKHguB011o&#10;8aO3C3D2BUckLyL/AFFv8ffmpTPWvDUDou3ZWTFJj6xwdISK8Z/S6lX9L6x/XlQB/X21IV0449My&#10;jCn5dUQ/K3Lw5/NrjZasaHrZKGtanmdh9RUR0kMLDSjI1/WVN2sPz7A246nnK1qOkspqoHRtfhp1&#10;TDjKCmq0oKlI6kCQyVkOiSplmtG9W0ZGoDSNKuSQfwLezDbrOiK/TsJJjx1cNtPCrTU8UaJpRAAp&#10;CKo0rwDqQAfS3Dc/n2INVDXp5FJwehfx9GoABAvZTcBef9iv59vLQD7elCLp6VEEGm/A4tyo/H0F&#10;/bcvl1Y9TFSx+o/239Tbj211rrMqm4vx/ieP9h7917qQpFjzf+psL3/I59+691lBWwueeLi/5/tW&#10;t7917rKGBv8Akj6AX+l/zf37r3WN7fjgMLf7H+nv3XumycD+yDc8n+nA4I9+690wVbLyAbMQSb2/&#10;2J9+690mayZQp1G3I0m3IA5v/t/dhw6Zf4umCrrlXi4F+GUBhZgPwR9f9f37qopXPQd5bMxanBsq&#10;Hli7KLIrEKQFBP8Arce61rw6ciz8PHoKNw7giRPO8mmFZH1MzoreYDTEiqwAJY82UD/H3dmULVvL&#10;pWvHPQOZTPRD0yrDH55DEBJImuHV6pVXULk35bUvJ+l/ZfJcEnSox0mlePVnqRh5/M3gpWRoXcnX&#10;Y6lYJqJUMDrZhyPwPqBz7VQior69IJCrLjox+z8b9vBRqYvHqiDmJgCxBW4DcfqB5+v+w9nCKFWn&#10;TEaKxNePQy0KWVHZRqv6rAAavpfR/tufejx6VkUHT+G06j6APxx9P9VYf7f3Xq3TZWzjTcXHKg3+&#10;n9OCf8OfdgK9VOTTpF5GYkSMWNgASQCWX+j6R+LfX/D34jrVSOgrzzMxdQ1mY2cmzKWJ9JlvccG1&#10;iOR7114joFtwxuzvqi8qRrIsmsnTI4JKlNY/sj1Afm9vaB+J6fT4h0F38GZ5I2Ks6TzL6TEBLE8o&#10;JDtUcH1D02FgOAfbfT/SYzOFRYmRQ1LVTpJ4mSMXnjDaHjlUAgkEgerkfX2xKdJr1sdZds4+eGSe&#10;GWNnkWNEjqQ8ZvDGNUcaLF/bVrjSP9j7vCaivTTt+EdGMxBL0qO2sI8MQlDgNMumTS/H4Grj/WI/&#10;p7XjGemelLKXDRrGqh1iAKlQbLIf0BLX5H11NYe3q4r69a6U+H8bSKFBS66BIoGkFRrjBv8AUXJH&#10;p49u17RTrTUoOhHxiPpHKHUxUOQpZrHgBbA/65/H191rj/V/m/1fyFBnpd0UK2B4Dfo9IFmJ/Tc/&#10;n88+2JDU06c0imelHT09rNa30JP1A/FiV+vtuuaf6v8AV/q+QcEdaVGOnymiRbLp5YgenSPxb3vp&#10;4Kqn59P8MagCwHFh/gfxb2mb4j1vqesYubEAC310kEtzpN/euvdZVQXuBb6Gw5+h/BH19+691kH+&#10;98fS/wDiffuvdesSQfwPzYfS1vz7917r1tV+QP8AYf8AED37r3WBl4sPyDzyPqLW9+6902zxk8f4&#10;XsQbc8j/AGPPv3Xum14/VbTc/wBf1H6W+h/x9+691FaEWtYcm1yA35v/ALD34dVYVFOo7UYYgG4D&#10;fUW4N/8AVH+v+v73XqoQefXGSmVEtYAfRQACbXsfdSaCvTiiuB02SwLqJKg3urEn+lrXH9PbJya9&#10;PBKdZaSBSSrenng6bXNgOTcf763tl2/COqlaZHS5x8QjjBULyNIKi1v68393T4evKtcnp7hkCmw+&#10;v+wtb6ce1CcOraQDUdSWIGkWtq/BB5twOfd+vGlM9dhvrY2/xI/42feumzopjrE8hHAt+P7IBHv3&#10;WgKmnTNk6VKmI3A1AGxUerg2Jt7q4qKdUkSpp6dIFoPG7Je5Buwta/N7c/kf09pnYr29XAHUOqUP&#10;c25IAHoPFhYaVHtOxp026VNR0psBCBYmxNr3N78D6H3eMivW40znj0u4X5UWt/vHP0/33++srXiB&#10;0/oHn1PSQAgWuSfqPz/rn/D291sKBkdTY2Fwbf7bkj37rTfD1LBW39rn+n05966a6yK1wfx/gP6f&#10;j37ra/F1xZbtfg8j/D/bmw976e6zJwT/AMi/2/8AU/8AEe/de6yc/gfg8/09+691zUfX6XP+xa1v&#10;6e/dVb4euRFh+m3B/N724+v4966a66tc/wCNz9bcn/Y8/wC8e/de69YfgWP54NyTx/vPv3Xuuxa3&#10;H14vxf8A5B9+691yY/6w/wBhzb/G4/4j37r3XAi5+gP0/pb6/gce/de66stjz9eeL3BK8A/0/wBb&#10;37r3Xdr/AE5Nxc2+nF/r/sffuvdetY2/N/r9fqOBb37r3Xf+vc8/0uf6cn8e/de66tcA8/pC2/r7&#10;8erv5ddgXHAF+AAD9APr/t/fuqjr3N+f+TfqP9pHv3Xh59dfpuTewFj/AE5/r7915fi6x3FuFHPP&#10;B/43730913YD6Di12tbi/DfX37r3XrC9xa4NvT+f6k/X/D8e/de67t9Txx+T+Db8fTn37r3XArY+&#10;r62/P0/pYe/de6xMRzYkH+p/H+Fv959+691BmkIt9P8AX4BPPtp+NOvAADHTZPMbkfkj+n4+o+l/&#10;aV2qaeXVwtcnpvkkAY35J4Ivbn8fj2hlnVeHVwvkOuBmUWstzcc2/r/r+2Dcg4PW0jrWnWRZTc6Q&#10;bg/X08j8k29+SQsar08sYGT1MRxoW5/pe9vyb/n2qEmM9e0DrlrYEFXtcGwvz/vHP+391Mp8uveG&#10;vn1LjnOnnnUPpf6W/FvaiOb1PTTx5wOnCGUWU2tcEi1ufx7XRyKRTpgih6z+VQCLW/H+08/19uBg&#10;cDrXWRL2/B/Pp/4m3u3XusoA4vySLiw+nv3VW+HrnYC54/pz9fSLfWx/PvXTXXWm54/1rf1P+8H3&#10;7r3XWkfT6Hn8Hn/H/ff09+62K1x1HmgilB1Rj6fWxLAji1/eiqtxHTgPkePSTyWMpySSi3A/UBZr&#10;H+vstu9vglBqOrHAr0ja2jKByp9I5BJJ/wAOP+J9kE23JGO0db6TcjIxMZA1HgkrYC6/Q/8AEey5&#10;o1roPHp1QxHr0xTpYsWVRovp+nJPAuB7Z8Ja16sMGo6SGVWF2enAUMVDK1rjgE+pfx/j7baNWcrw&#10;/wBVenQgddR6If8AKDbYbD1WToatqSNqSSlrPEivoW5d6pQ1wUW1tP1/pbj2WXFlHJcLIhpn9vSO&#10;Q+HWvDy61X+0A9Tv/dksFDBPMcpNTQxVMzusBpjolnWOLTIpkTQAgJ1Nb+hAEiqFjUN5dCzY31Wi&#10;sfPpErRPDJFSSUy46Klkmq75COoyUqxVMdqipxZnDAhLC5v6Pxc+69tMf6vt6P8AzHWKKVIFino4&#10;8RkWmmRUk0h/uYJSY2SOSoUlCkY1K2qxvbSPr7vGAQQerjptSZUMRki81JVCpn0QUssNY7u5iUCo&#10;iHolRrKHWwfi39fb1AMDrxpwPWWoqahooa6rSqlosZE0LVVWytNjhJ+1SRtEEDeQvdFlIDEWuQPf&#10;uPWtQpXpkRqY/ZLURtHUFSKeZvPK8gWUvFWySsC2t7sI3QWUW5tz73p6bNPL/V/q/wBXyyxJjKme&#10;jyFT+7DFV1cc0ckkRZohHpYRim9U4ibm0RaTVf8AP1ejjLHHTTsv7Os0VFBQU8kk0M+OlSaUmSdD&#10;X0plqFH2Zp6itMTqsTEK0Uv7iAm+q1vYo2vbxIC8g6LZpiOHWWlxyfvu9HOyrVU8k1dU0kcsTSPB&#10;pFIJpERiBxIp8TCx5GoX9yRs+1xoQzLUfZ0TXt0ACtc9LXH0Zp6eB45zPQQ08tZTxh6Wehnkp3N4&#10;JZZ7OqqxDIGUNfgXP0lfbrZViVQOgRdyktVj0rqfMNSU7VdUNUwKqsdNj/vI54GUJO9ZUTjTdyWK&#10;KoJKqT7F1jamuBToP3c6gUHTduzeFVRUYMH8Lk0y/wC4unSJgs9MsVyJ3BAaJktqX+uke5G2TbDI&#10;6nyPDoGblcsBRT0SfsHtHHRTpL6qaKCcxy1fmFJPC9YzPJFHDGt3RypKKwkI+oAFvcxbTZCBBUUA&#10;IqRj4vs4g/n+XUdbpuMMVfHcCvr/AKvLomO/d/T/AMSqY6hat6x6mIVf+ULDS1KLIZUp1oqX9t3A&#10;0FpTpl/sunB9q9xuUtO2SuuoqOH5CigVGPOvy6C6Xkk0zNCKhTRqtigPAgcK0OTkEEHhQFhzucmD&#10;ymcJIwaR4kVtY0SuWs0aFVKrcll0g8/X6+wNu2/y+GYWANK6QDWoOBgChC5qDQnh9gh2/b1lo6kg&#10;niaac8cfwknhTA9KU6QRyBeSST0TXlVYnAMcyXFpNQFzf+nNwPYEN6GkMgo4qKEdpHrgef5kjoUL&#10;aaUCZXBqOI+X2iv5Vz1kgg88iNIoA1usDA6F0jlf3St+T+SB/j/QPRQ+IwLgUqQPT148R+yteqSy&#10;iFSqmuAT9v2f5OlhicT904WeOWojlZF1u/oVWB0kheBqIup/Nj7F217Yty9J1LqfMnFDw/wY9aHo&#10;O7huAgUmEhGWpwM4/wA3n6Y6EjCYFmamjSeaGRqiWExsrENxaPToBKm1rKRa3+v7H2zbSGeONHZS&#10;XZKUNPQUoCfsUjSPPj0Dd03ZVWRmRWAUNXHnxwaD8xn9nQq4nb4jJpZaZHqZnlcChrEepeaH9qKW&#10;i0gw6mBYMqyWsLkfX3I9ntsKLoZRqapOlxqquAy40AkE1UGmDUcegLuG5uz64nOlKL3LVaE5ViO4&#10;itNJpmuDw6F3bezZqpoaaQw0IRYcjSU+4ZKvG4jNU8Z8UIp6nHKJUeHUzLJ61uRewPJm0KqgSPgu&#10;RqOlaeWUFQVOeJBPHyois1N4x8XtLVNG1AOOBOaYoTQg0yBgVDDZjcd4q+B88+CSpn8OPaelppTU&#10;tU1Etotu0v2ySq406z4iyeUH1xCxPu0KHXqr3V4ipPqFrSuM8SK8aDyXeCNY+sKUJABANSTjSBUj&#10;PlnNSKefSogoKCkkoqqOgp1ochNPi6M1KSUkk3ml0ReegpVaUzQ2KhY6gi6rcAtb2t+NBUkkkj7f&#10;8J44wfL8g/HBBbkNEoVWBVRSnHhj1FOH8vR3xm3aGgbLVFPDFVz5aGOtrIKLHiko2yGOY0brLCSI&#10;7C+lIuHLeR3v7qzYNPxcaAgVGPs+Q8/Ph0ZWlhDFKz/EXyaCgBqfyGSTTiSSfM1UWXijmqavQMdR&#10;FKGkjncRypOlKkQp40yFVHbwVKFkVmgQg3sT7bBGonzoK1z+R9D/ALHRjJGGY8APl0ma+jioqaBI&#10;oHnWtFHEkfkT+JQSyMIv2GWwcuTqCSsSFYFubj26Ktk+X+rB8/z6RXMUcIogrX5/PpnzNOKaBZK/&#10;xVEsczQ5KLC+GU1VHGBUwV+XJvYQlv3QgBP0IaxI2q8a8a58x+f+A9IrxdKgyAkcCFoTp/iYeg8/&#10;OnDPUHIyR0y0lTS5WGDK+WsY1v8AB5qyFNuUlKYo5qppfUJW1cOfHdUXTcA3djjq4NK1xWnl/PjX&#10;9nTV0/hxgpKFfOSpI0gfi+GnrUkVyAPLoIqP7bRT1UVdQTUmKnkpRVRV9bQUm4spkAalaA0mTjMA&#10;VDZXQvEwUtIH0gAKQ8aqCjCn9EgAk1qKMTX7K1HEU7j0H4Y9VZBlIz8TVXxGPcBRhQDJDGgqCWJw&#10;Kc6oU/hFAk8WQlvMTR0OTp8XQbaq5YxWpm4ocf8A5LPAhdo2nmVSfSmot7rQhtBFK8chSK51EDtp&#10;ilT/AD63MqtGU1CbGFDaY0agOpSKgjuIJNMUAI8kpUVIqZKCmpVMlXW1kA+31LFFNWxxinjkq8hY&#10;NrlVnkXQCqBuSfqHGYRlaA6iccFBPzagpUZBWpH7OiUK9xUIcMFLClW1YFRWlavUsCR8WDXVSDM6&#10;mWpp5aikp2p6yeFsgldNUHIrBZGp3RVsZB6VpmQKLA3/AMGdQMhBYL3EatVdQHEEU+IY0n+iTTj1&#10;YoqqEC6mC1wpoONKfENBI9AM5NCCINZDKzrDJhaWkmroQcbT1uuSeeqjl8NRXPT39JmtpW9lsOP6&#10;+2iCzEMihnyisQTqGGqAMVx5+VfPpSv6SqVL0CqGKhh2nI0k8TqBGBShIpUA9f/X3RCeBHGAFU2A&#10;CgAA/jSR+P8Aff1IlK17m6DFcADy6T2ZzMONikj1L5dN7ABbf0JIFr/0uPr7dhh1mo6TTTrGKHoN&#10;Zq96uokQ31T8Ah7tGbagVW1x/Xgkf4/1NVh0qC3RYzmRiPI9Iarp0ofvJ59UhUP4fSXePW3pm4HO&#10;o/0Ps0iPiAKOi6VRGSXHTT4DW4t5/B5fHeNAv+bUXALKP6G9wv8AX2pDCJ9INR59JyFljqB07UmM&#10;RKRW0oWjRNRZQRELW0IlhY2IPH59tySkkgcOnUiAHU3xJIwdAHXx6FkRAV1KLkcg/wCwA+vPtoEj&#10;j05pHEdQ6DGmjYVNcjTzO7mJRKFRebjQxsQWH6r/AE9uyS6xRcDqiR6DqbrBVzU4mhvJHI8kzKE0&#10;aoRxyruPSV/ow/PvSoSKDy627L69NkICpUO5iQJ5SIwmmOYFreRZmF+P7XB/rf3d8MBx6Tqo+I8O&#10;kzkRCKBhUyobkm9mCSRL6uGFtRP4C/7H2oiB10UUHn0zJoEZ1noIJaqpWPKSTnxrWv4KcyQeTRRh&#10;SjEp+OfofZyI1YqBxHROWOa+fSGwsMsrZ6pjbxxNLSwjSpvIadgBMByQCb25PtfclQiqPt6SRAkk&#10;/wCrj0uM9npYaFKWnkcNojkiqI0dKoroAfw241k/VyBb6Dn2jt4VMpZs9K5ZDoCg06bYsp9wnmno&#10;VT+HoZKovF5GdJE0Kz0c2ksx4uzycr+n8ezJQB2p5+Xl/qp00ZARqPAdcqB4Mrl4q6CeJqepo/t9&#10;dODeean9JSPyAhLD08Lb6j/XecGGHwz5HppNEsupeFM9Yd24+NYXFPjkkpJYoQTVu0LLI12ecTL6&#10;rqf0xoLjgke3bNyWGs56ZvokA7BUeXRXa7GbhylXW0Jr2pKKWVRHFRxVMhjkU3ktVEXYhfoupRyf&#10;z9T4xR6Qw49EYDlqVx0FvcW+qXrtMbSw0Ziy1VNTqldNTRzR0SSIYzLTYWO+ickaw8oNzbnn3aC0&#10;D1LcPPrTyLEwBFeiEV25shuuLc1HmcjVwQZzKpjlxVZL48nU0tPKWp6nJ5SwtJVNYMkXCAgXHteY&#10;QiYFKfz6pLO8i04dG++Oe24qLHU1RlKRaSWasAyGLSldRAqAw01PUTJcIrL6hNqu1r3tb2T39SuO&#10;jTbzQfZ/s9H36jMVLkqrKVssdTT4yWWlC2K0ix8hZ6acAM50nS7N6iQLfS3sK7ouuLQvE9CGylVZ&#10;yz8B03dt7zqarMQ4eVRXmfRJQ1tXAs0XmB1RQ0mOnEcSKkfCyuxDH+zfn25stmsSeIuCMfb0m3m8&#10;EraBwPS16gyWFxaVbtURsXWOWVI3NFDAZ5LstTWJZJW8gOuOM3C+1+7tLKAo8uvbN4cZq2OkX8q8&#10;dhe8+l+yesSIap9x7cyeMoXkp1SCGuNnpapJ6lA1/Kq6XAsfz9L+1HL9rJHcBXqEfB9M/wCz1rfJ&#10;0uoyicUz1q6/Af5FZvq3tnsH4s/ICPOU5rnO0dnz7jSpq4qb7XIPFHQs9SGKwyIEMTKbWJtb6+xE&#10;TKsjWk9QyfCW/Pt/ZkdB23u0WQwAUqD2/LGf5j7fPgQDGfIDqFcNuTHb5jploNt02YlxmTaqoI5a&#10;ymoKOTzUlVQzSC/hZx6fIbgfQ+1dq9XBf7D8ursjojMox1N+Ke/ancWaxmw9yvCmBrMjUQYuUVhj&#10;gq0rMo1U0EGtSrFo1QEjnVci/tuTUyk0qc59f9Q6RbZdeIzxOcA/6v8AV/xZO/2BsTrrZ2F3PveL&#10;7ZI1psrJTQ1krU01J4atZqiFlqD9PKv7gBW4A4N/ae1lL6lIp0I4Ioo1Z+i90XetFnNs7SxQfH0N&#10;HM+Smpzjcg8kNOstSNclCJkaSKFgADqCgG4jJvxYQ91RTPn0lMtu8BjTjnpFdYdy10G997xYOOOa&#10;GokhxlCY/uqYyhq1f3BE2uw4Mt0YAn6hifbioZCVHAcOkNnHqkMfnTPVlmzd6LuOjkpY6kLFBU1l&#10;MpVhGX8caieaogBPgVW4QsV4vYH34xBRqXpWigKUY/LorfzE6LTcVHtibFpRwGvaepq5paVUraVa&#10;CAyvWQtTBUZyGGoyKCwta/u0OmVCg9T1SWDws+R6Il1zlaqDdNTsuWuesjxeVx8OnGoZRQ1csXha&#10;OenewKEWke/AOq/NvaiAMJDH/CR/xX+XpGjUkCt5joxfRu6pMfWdi43PyxArS5VqCZqdojSyPWCm&#10;ggooX4Ov9S3JUm1vp7tcdq1Pr1Zsmh6HrHbwpqHsX7apaiWkoaejhneop5GoaB3xd6h6gMtzMo/U&#10;QuhWNgfbQZWTT1XAAcZ6FTFb1p58olOj49qLJUUUFFU0bqXmFy33PkYh4gR6kDobtex596kiDoD0&#10;7HP3aQKdTd25WatqU2/kZI3RMxSPCXj8lcKRMe06VUVSFvCE/UrRCMN9CCefacQqBrQdOXDE48h/&#10;l6DSKRcJukVn2sWQSTGR0ySSQ+cU0Glppax2jF28jcn6sLD/AB9uMpZR0ic6WFekXmaGrxGBlzEO&#10;S81dXZagNQr0z/w9qQs93m16mYyKQzm68ixJ9vo2ptJ6860BP2dLTZs8VVjWw8NRLTVElBA51PJJ&#10;PBDNWl1qYjJ/mwB9SpKhf8falAqOadeWMcPPojP8yzakeW6po85TQUk02EzUH3MlRGrmKheI05rI&#10;lX8s/qdm4vyPr7b3CjbZITwGc/MEdNTRrDdRyr8/8I6pW+IORO3flPsqtpsnFSw11RFFIXpUdzCL&#10;00CJBICNZDGMkD0hiR7AXL7iPesHDV/1DoR7q3+6oOR8J/w063GNlxV1PgqzJ0LvLPlMafJHkneV&#10;UFMniasrKlR6YYgS8QBGtuPYg3Hw3udFKUP7c9VtQfB8RfMdFpzeErc9X5Rq6rheOlpGq8RTV8Zl&#10;o55Im9eXycUoQ+BjdofIQq/2S30B7ZsixBR0UXCliSePQP57eM+39iQ44/xGPM11Xko8dR43wpXr&#10;HOStRkKuOMAfbOhYQwgsSCLfT2IbaMM4YdFM4olD59OPV9c+1ZtoVElaWxOYqYQ0LS2FLFrLKEiq&#10;FDl1nBUhwNJJufa6ajAqPTpqBSi6j+XRvps7U7g/i2JpkkWpnqHNKIkWKKrS/qiSdLrq0312Jvc+&#10;y8W4hIc+nVpJ3lbQOgQ7axVFLTPTzUtdGtFiysn22mjlE73l1ySw2IjEaNEx/wBcHkj2YW51rjgf&#10;9X/F9MSkGlPLqobteLK5GqrNx46nkq6Wqq5Y5UhrIaKsjhhiET4SgVF0eJECSPePW3J1E+ynd1bR&#10;rArj1zjFPsH+x0vsQC2cD/Vnotr46LHbYkyGYmWnmqq2pemxaKX1pCdElfHTt+5NPMoX9qJgq6AS&#10;bcAGyABNTefAf5QDxPyHAZ6EUfHGfyp/q/2el1QwUeYwkUVfXZOqTLY9AY6anp5UWQWeCneejtIk&#10;TEDVFIGcWNxYe9HvShJII+X+Th9hz1sgLUgZB/1cf8I6wxYuOSv+9lGKqzXxU9LF9klRT0Ma0dlK&#10;vPTq0i6SBGsoQMDce6AAnWfMUFCQMfZw9B+fVgg4Dh8/2469vWTH4Sgqmarp62pmTz1MNHHFI/2s&#10;Mej7b7kAtGQx1ozFWf8AK2N/dmoBUnhkgUr/AKvP1PHq/AdBLtWXG5XD7gWpghkE6ml+8hq/PWqu&#10;sT00AqtPpCgjUxFgLqOffo9DIQc1xxqR5j7MdNnyK/6vX+fQH7sppyauCqelpgrSmOlfHzRh2A8c&#10;MVFMARYj1l/7RP4v7RyrWo8j5U/LB9fP58PPqyKtagV/1eY6acHkX2xJTUA0iKqhjglohGjSxzyR&#10;6Yp52jACqASJo9TWuTa55cibwTp9QMfl544eop15oxJ5f6v2dC6m5Vqa2kxYrKdJ8djA7yUhsBTr&#10;GBD9rT1KhJY4yWZwGRnBNmZhyrqC+gUqBmnp5UqBivyHRe0TAV8icf7Pz/M9Bxumlp8rk6yQzwBp&#10;aOnjp56aQZU1KxHxxQ0kEqa4bSG2iZjIoPHAt72FDk6jxHHBrT0Hkfkc/l1dQdGV8+BFKfb6/aMd&#10;Bll456HEmGpiyCxGSZ6lJ46eOd3chWrVhW3pV1VkLem1/bVwCsJDAg+daD/VmnXoVUzVwf8AIOgp&#10;pYIKx6igaonqaiZ5JaitEcTwTFVEl1mS4T/A3Uk8D2SFfIcf8PRsvDhXpdbXlEdRTU/8QlgpqkSL&#10;K/hVKl44F8iCojAtpBGtQgF/8b+1lq9DpLUBrX1wK5+XTMkepTpGR/xWOjP9bZCprKpYqOaQJUxQ&#10;pT5SWGPVHTrMX+0ejswVCxbxyDkMBwBb2LdmlLPRCc/i+XpT08x0G91j0gas0Bx/q8+jcddNURbb&#10;yVTj/vHhyTZjFpVZOop5a+Zae/31avlDGCyFksR6/wCnsWQV8OorQ1GfP1NaGmOHRVTz40p/q/1f&#10;b1Fr9vYxcC4qMfWUM9Uk0uOqqmCJFzBjsxWjw8TF4o1ITXOrKJAOf6e9kIU00pXhUDP+1GR9tc9W&#10;UUIPH/V8+kGZJqzHUtRWwUWVgpKuKhbEZBUpqSqna4bKrVVQ8kSRHkKWQcFU59oZ6uoLAMBimKE+&#10;tTkU9D9nT2Valaft/wAmPl0lJY67L7i/heRplydHVF6d3hjaR4KbHnzD+C6kSqeW2lIiqiPTf1H6&#10;+0WkmTw3GoHFf9Lntxqr6Ux8+nl06Nakgj8/96/2OmPfEtdPlHx89W1PFFi6GugpkSNTNTiqMctP&#10;WS09kSZbonkUi5vqDH2zdanJjYngDQ+lRxpj0/y9eQLxHGp/y/y6C7dNC3hqqSmoMXPPGslSXnp5&#10;qepmd7IzNUAaWUxg8khTa4HsuuIA1VABOTwI9P8AV6Y6fglCPlj/AIR/sdBHlfDi6eXxTusJpE0U&#10;8kYNIqTm4T7txdmPJVAeAOR7LnjEXA0FOHl+3z6NVcuNR4+vnjpKGlSPamSrqqqjkdVmkqTLDE7e&#10;RyHhpKEqAfoQWQG5/HFvbUkem0LE58/8w/1cOvRNqlCnouOWleqqJROsBgmkLzPCvgjic8+OSpsS&#10;wAFtH0U/X6ewFdMGkPofT/V/LobWiERAr1noKhY2lWp8OipjHimkUaUiLXlljAAZZLW125b20ppU&#10;Hp5q1zx6Nl8LcxQ4X5GdYZOpqSmPg3VRLUVVWhMQBlCq6o4BYaQPTYHT9CfaW5ZQy14V49bVC+B1&#10;9FzIYyhr+oMjUwv/ABCHMbHWVI4JmWFV/hmmmebycuGLabfm4/A9lqSU3AClBX/D0aXiA2bU8wP8&#10;nVCX8vTY8G1N/d7bCy4hStoN3V2RGExLGOreOd2qZ5p6xuWaNXEUQX6KCPx7EsAMNtJHjDeXzz0G&#10;7FVacOa5Hn8vTorH8yTozeuf37tKqxmO+7oMjlxQipx1PVyU8DqvmpqeUw+lwotEjf2SDf3420l0&#10;yMh6pfq6SmUjHy6OP8Pdh7r2xsX+Dbyp1qf4bEHiqpJUrIYKGeK0WKeq02VHaxYAEkjST7FbeJbW&#10;yxE9w4+f/FdMwyCRaqD0Z5MnsqkMuLq6anooaelf+IzpJDRVUVWkgtTRRVOp7RsVv6DyQQw9lkjS&#10;MdVa9LKRmgPn1Vh/Ne+Mbb96qqN17aoTkarbtIMpVSmmgkqnWWIPMz1VMpawj0hUZ+WBPA9hbm+3&#10;bctp8SlXhz0OORrx7LdFVGwRTrUYqKYUktRSzRiSWndo1Wb0ujg+pipIswP9Sfr7hv4j3Yp1lVt8&#10;kN1bhqeJQVXVxr8uoGiGRfR/wITjTpY3ZudLMFBNv8LD/ehY0pjpb4MDRAxk+KK1FMk+lesd7WHi&#10;ZZAbux4CW+roAPp/rm/va061EwVQPDIbzJxp+YHn10AfH+3rBdrqgILFb8Fbgf6597HDoxtdX0/6&#10;OoFiSF8yKilP5k/KvTlCzyKsbgDU4F2JF3HBYFfwfz/j703Qit3klRYZBSrDJrx8yKeRxXqZ5JIb&#10;qoRlEgQXF4o2PpIVyLt/U8e69GYmmtqqgUjVQVHapPoaVb1bhQ5z1NpmQEzOzI/IZkJYSAmxCIAL&#10;EfggX9sP8XRrYyRj/GJSVY1qVNdVfJVxQjyIBNOnUOsRhVEjszsBC9kdlZdUZUOLXJ5Nzcf4e0/h&#10;06ECyrAYljUULHsbDEEVWlcVJyamvyFenWjbxvIDoZ0jXUrRkorMbhFklH0BtcDj6G/tpl1DoQbd&#10;IIpnB0llUVBU0UngoZsjNKhaA4NT05ITGzDyrJU6eIiPuURgPVKGsLg/Ti9vbTKV6OoqxOVEgean&#10;wH9RR5swNKkH5VA+VKjHIFqI6hJQiRmIpCREisrg3cqCBpN+AR9fdkrpx01MEu4JUmACFaJ2qDUc&#10;SMYNcAg56aBT1VBEKmllmMnlV9LAkqYmBVizH8/0X/X9vAwyUDjSf8PUU777d2lxbG9g1CRiSRT0&#10;8zXhU+Q/wdLTEb2mpHgvKtO8ollmp2V2Csp0kCwAsfqAv+x9p5bMEfZ1Ce8bLPtk5ikBU0rSnz/Z&#10;Q8cdCdT77qGahqBPHLNG6qlK2jTLGjeiMLpJiRF5UMBzyOefaA2q1oRToPGZ1Iz+X+rh9vQgJvqa&#10;eITMksiiL7eSjg8LU749LvGfLVCWaYK3IllYkEcMtwPbBtkzQZ6VfVPQk/s8qfacn7T0o6PdlLkI&#10;ElCB4lp0GuKpWpajiRP0RQxAzIpNiRoexv8A64YNuVanr08t2jDOceRBp/q9KdPVDnKGaoqZIPPJ&#10;VHHB6OqpKgU33JsQvnd76khFzo/UOPr7o0ZAA/l6dOi6ievmaeXn0p6bPQTQJVXlmVlx6wNRhRKa&#10;lgYmp4oT6SbjyTF7Eji3tvwzXSenldHUPxrTh5n/AGOhq643xmtiZ3z0kskEeWMTVFfODBj2oqRx&#10;MfGYAfHK3qWN7AD6D6e008Ec0efLpfbhoJNSY1eZ4f8AF9XFdM9t4fedFBUgzzV0qvLST64pMdQy&#10;QosENFTAqqMXuSy3LsST7Cc9sYpDjh0KQFmiEq5B9OhpMOOrK2VoXq6evp6qpeaulkVIqKpMIEa+&#10;Z2dtCnUqASJEpN2H496BqOmnFAR0jc7StDDNlBKJmaWloa+voYUkmqKCS5mleOn0rG8YujSENqHI&#10;b27oINOrxmvQfZGTHSOs9GJoY3ngpWaujjaeGnikCyTxIqNBIFT9SsDe/wBb3HuwT16MA3bXpykx&#10;+Op5q+rpaM1VCniFHX1ePpqaKB4zqo6eiSov5llOppLhWUfSwt7dUeQ6r4wOOmvM46YmkcUpVEii&#10;FIjVUH3FO9Z6qgT46fSJHcE6XB4j+l/biipp1dCOPSIyyxRVyU6JBU05aSOoqayplpaEV0KahRYz&#10;7UBxGiDTJCVKtcm/PtbGoAr1YkcD0nEjjTG1NS1QcoYg0j00VM0clDQTz6JUSoA9MIN/GCVY/X8e&#10;1UfDplypBz015DJP4IYI6tpqSngEMbRvNHRRxRyqY6Q1JTUzWtrLuwb+vHtQKgdJn4dNk9RV1aOu&#10;mnyP8SWpaFYqb+EqzhRDI8jKdEkROmMauWtdeT7unxDpnif9Q6SE8LUVNSVNXjpmrvJClZQPBJR4&#10;ulkp5CkMproFaQWXhYhy5IuR7VIDWvWjXGM+fp+3/J1wp8v9kjU9bBGJFrGyNatRFSwZGGOb1RQw&#10;wR6vIwSxWFmLk/qAuAXutlwpz/q88U49QcvPSPFUT0NXFJT5Cro65JZaeQSKlM5+2VoEs8cLH0Ip&#10;Fh6hY8E+6tqBFa8c/wCr/N00mecZCSOUw4yiFTHVVbxVX3MdDJVxangoZqmxuwBXTa1jx+L66pXu&#10;7jQcfkPs+3h0i55fJJ+1jJ6uhp0ydTU1Bji/fhdvHQwCGANJK6gtNOQBYWv799nSKUjV8OM14Z/K&#10;h6a48xVGnxmOq6esSSmSd6WKpq2oH+zV9dKjJUahIAAZEVvGLenST73U+vTAkYqEI4eVaVH+r7Os&#10;1VkDSOa2OnbIvDNTzrHKJlo6allQvV1FXJEoZJJn083kuo5W3PvXWyad/wAVPX/P8/8AJ1KlxeSq&#10;4qf7h/4fI4WOlanpqP8AhkElQ/mRKmGkV455ZTbQ7ESMP6cj2waajXreliBqx/gzny/lXy6VOGwl&#10;RkpVDCjf7iJaHKYiWkpZaiR6eQRRSU4CqJoidNizftte309tSNQUHV6Cmo48j519PL1/Z1cX8Qfj&#10;njtsUSdhb7xqwZCqgWLHxiolSHDU0B11U9U0issLOLaRwzAW+liUMcHjzB5D21wOi3cJmjiITzH2&#10;9E/+aHyT3Z3BkqzYmOikfZmCy8f8HNEsMdJklxk5hrKqrliuBGgUaURSW+v9SZV5c2eCFVuG8+ok&#10;3rxJ5eNaHoglfjcxiKyoydM9AkckURrZamX7XH1FZP6KanijIEZTSdSyKeWvqF/cg+KtDp9Ogr9N&#10;JDMXp0usC+c3DQVOEr5stj6OgpZpJ6qSVPBBUVqaKyKnla2tHjCrC5CqTwp/PtjxKdL2SW4i8POO&#10;gkegTA7if+I0zLjo6xDS0gkCU1bMqeMY96SA+FZQnqapLBWY6WJH1UK6MBnHl/q/y9BqZDC9G/1f&#10;4ek3ltw1OM3XS5HHjJ0zHICkjhqzBPSQ0bFWhgmomWylZABoMmi4VwxHHusoU/EKj58OkrBGNGFQ&#10;f9Xp/q/w7dv8s/5NUu+uk6DCZ7MGuy+3gtPqqJI5plpYrRLAxi9Mjqw0sUBB4/PACr2lLxiBQH9n&#10;Wre4EJaBxQdF2+d3c2V6++Q/W2/toSmAUsTUWclo9UNRU42pfyyRVZcKogR7K7kkg2/1vYutdqS6&#10;27SfiB6jmfVDv8sxFEPDq7H4q984vuHYmIysJhhrPtqZKuASiVL6AFeF9PqBt+Dz9fYDv7RrWYow&#10;8+pF2258aMA9GgzMMM6LKGCODcfQXP8ATn+v09pFIBr5dK7iNQdR4dJ0vHAhlL+NlDFibANb+z+f&#10;6/09uuNQx/q/kP8AV+wUaLSmpen3FZalyUDBHDtH6WRdBKEcamAA/wB5A9s46URPFKtPTrPMiiVH&#10;iB1H9SCw+lrt7rXyPXqRg0HUijleOUKoIA5IPJCk/qIAPvRp5dUQlX09PlXCtVAUYizoQwIFio/q&#10;CD70MGo6dca10+vVD/8AN7+N8+9Os6DsjA4CbI7j6+rJ8pTnH0bVdbPj5YCldQpFCpZ0YeogDTxy&#10;PY75V3MQS+EzY4gfl1CvPFk+0bnFvEXwOdL04D0r9nHrWpwM9FDTrNLPKstO8agmR66aetqh9u8U&#10;MI9CSQvqRgQAFXSefctxTJMmtDXHrXj/AKqdGlpdw3sAmhNQf5Y/y9RanJQGrSCB46iohrZo4xLS&#10;x0EFYskBhqKGto41ZSsf62eJQbXPJF/btCMeny/l+XH8ulAOKHh1DKVcktNIsIGTFK8VImPQPjKG&#10;kgBWT7MTF6g+e+mFKdtEx5ZR70BmoGflwp8q5/Z1cGv2dSMZVCM/c081JRuhhppKid44IsnWRKzx&#10;0OQx1So0rGgs664yG/Tq97Ongv7fX5U8urdLIXaBZ5QIokpSNVFFLWUVNT1Muiux9HNMl4UDsxhS&#10;YKqgkLcWI9poKn/V8v8AiwOqP5dI3KUbSY+ujo4gtFBHTRfxGkb7ugWlxk2uh+4lmvFTywm6sFfh&#10;ef6e3QpAwOGB9gyPsPVDw6Jn2rL4SBTU4ixwyT1tVUNUSVlU0kiXo6vXKo8kLtd4LHhiQf6BFNTX&#10;XiK1Oan5H5jouamrPGnSB241NLTyQ1H2SrJTSS1Tl5fv6lIZPJCQhDLdyT5AVt9B7ooUpTHA19ev&#10;L5cafy6EvA44V9LQtQChp62KWr8eO8bVVfMlPZrHHjhZQCAjTXVb3HHHvwAOBSuceePl0/npfUxr&#10;pcPUT09ccSciqPlJqiKqbKCKglPjo45ovSXv+3O4BRVIP4ALmSuoGhPGozT7fX+QHSpQAAPT/V/q&#10;8+lTiYaaGoqJgldJQ0SwuZaGKHIUtDNJ+5WSE0CoJkW/qMaaieCg+vuvAkrkDy409fkftHVyMV6w&#10;19VOs1VSEIlRLGK6KqgmE07wQkywyzUwX92PSVAisWUEjSLXGq5NP9Q8senVWpmvDpBzI0jqpZKi&#10;OotWvNKpAqK9mLNSSkH0hVGkyCwX+1Y+7rU8RXzz69IXpXH+odMcNS9EyU1PLPXZKseR6xJ3eGIG&#10;mk00tIlWVHlgjJs7BmP5497agGn4mPGvl9nqB1VFqa+X+rPy6MXga5a+nq0o62AzJ/D4qqBj4aOi&#10;WONY5YRK40tr/wA3HKliW+pHvfbUkHOP9X2dGsZ/SA6E+hLvSQvNSuhvULCaWvgqaxauP00tHTTo&#10;FdlblZC5Pit9QPrY/wCqhr/xf+o9eOB0Dm+pY3qo5YU/hs1K81YnnRjSw+IeOu/iFREjxEMxKLIr&#10;3Dcjn3sUJFDT/B86/wCr8+im+JrRuHQHZF4asTVCyxUKzeIVUbx/bmqSKS/gkmaVit2IZ2jOkrb1&#10;g8C+lWFQQAf9Xp/q9ei5hQ0JrTrjiHShyuLnhx2QjEM0xqqpJ5/L9q/7c2Qglj5drsqhilgnH5v7&#10;sF7gQpp/P/TDj/xXVk4cR+fDp1z2Sy7wP4aOOMVdZU0kVbkHo0q6ujWHUI6uSPSq0cnEnlsWbj+h&#10;Jfo5GBxNM+Y9DQcPOp48PtudBGSMenD8v6XQMUFLJHl6SspaxY/3amlq2MaxSzyIhQy0JYMHeAk6&#10;SbKykc3t7YKBcjjkenl+H1I8utMc0P2/z4H5Hz+fQ54GsFNQweSXyTRxxU9W0lOFjeAS/wCWZJI4&#10;uPKECrIxa3P19tjC1/1fM/s49Koh5f6vs+zo2GwuwP4ZTj7Semxwx/8AltDXY9Zap7Vg8cNPNEwW&#10;0TlbSpGxF/yD7XWl54LfLyx5dUnjLLTock7Hx2VpI/4nUp/FZGojFVVdfBGhWoN5DCUCrJDHINBp&#10;mZnQ2Aa1/YpguoZlFT3fbT+XRHMraq04dNe78jt6tpKiQU+PWtlVp5aSpnjqGDBft5qqN6omLWn6&#10;o46M+QE8gEe1RCBc0P5/6h+Q6STMCvDpu6fzOPizb0YndYqSrpV+9p3WOeugYAs9RTzFfEtPYPHY&#10;s5XUQWJI9tkqVK4x/P8Aw9NwcD1Ytgc5RBU8+Rpm+4g+6paujZYqWpo5joE89PCANUbD9TLc/nn2&#10;mdVpU/6v5f6v8KoqfLoesTVw5Ojji/iVPKBTQywaUsiRxDTdWtbQ1w4duL8eyOdQsmB0rhyNJ6J9&#10;35iKHLUNa1TTzzimp6x6mt0QTrA1FINdYjhbsFUhFQC1zf2zMQUJPTZRTNjop/XVU+E3JLNTYqSO&#10;L7tfvo8eIliq5KaIS005Ng6ShLB1A0sLj8ey65FY9NNPD/B09JHqFD1d91T2VUVWDxdStaZEakgn&#10;IX9uBIVhVIJm1kEsp9A08D66Ta3sJXMGmXS+ejnbQ4OOA6bewu7n2xX008cuuKdo/uYY5YZIonkN&#10;rzNUiOPkAuX0xj8ab+0MoEYFB1W8mkjn446U+Ky2L3nRpnqSWGanryv+46IxukkzppLulKrDSdJe&#10;wU3/ADf26GDxjUOhBt0omjFD0Uj5W/Gui7HwB3Th0aDP4aH+JUaxyoHWrjiMMgrwF8Shhxawa1rg&#10;ngAvftqieTxVA6PI724srgV+A8Oq+th4c0zmGrx7iWgqsdTVlJGxEclRG37wi8aBZCpGoKRz9OL2&#10;AehtFjkGkdCKPcdbCp49HB2hipYfPU0dNHJJRuJC8kX21Q/+7JaOKka66RyGF73FwfYpij0KOls9&#10;zHKlEPRgsYlRPBSwU8y6GimHkkgFPDEJP3ylROQSZDexkJ4AsD7WxhOieWVV+I9KVaCujijeKA1I&#10;YK6hZJqiam4/dn8sQBVXAALtY2/JA9v4JBPRRc3CmoB65/wqeoikikWZnpoPDBIiyTxSNUnUXneJ&#10;WB0A2Vl5/GsHn3rWgPSDx1PbXrkuEyMvhQUQ00zCOSn8crSBAlkbyrzSqx5sWYn8sPe/HiAoT+3r&#10;Xief+r/V/q+zN/dGvlpIYHp5KUmphidY6YySuYn8gWKan9LBjxqkdif9T7obyEcWFOqmYAVp0oqf&#10;YGerS9WKRtT+kQNCmlgp8ccrOoIDKn0+hH14Pth9wgGNXW1ct5dKii6uzkpYFHcFGmiPhvTf0ZpA&#10;o5t9LcEnn3sbpAoqD1bQxzTp9oel8zIdEccKLJGB9pPFaJ3QElknW+ix5AFgfz70d8gHE/z60IZC&#10;e1elVj+kMnZZvNzLGRMJpJDNLJq0iV1jGhwLWH1/HB9p35gtxw6t+77h/OnS2o+gppRF95pcQsss&#10;UsraA7Op1p4lQEr/AIiP/Ye0r8xjguOvLtFw2WPS5pei4I0UGIt5Y1jfVGI28WnjQ6WCD+pJAP8A&#10;qb+0LcwuTUHpYu0SBes46Iol0lKRo3jjanDF0aoaNr+hBIp0Kf7RBUH/AHn21JzBJTB6uNnPmOmr&#10;IdA0kkWqSghaRGjk1mGMM8n6FUeMKqgc8m9/6+0Em8ysDRulkG16fLovO/8A43Q1IqzTUclOoikW&#10;EiJmjjlcXeRU+mr62NyP6W9pDuTNknp57KRXpGaDqrfvb48V2FFZWTpNUUFSmRgrbSS/cQU0EfmM&#10;cEyqCpY+qRksS9lUmx9k95cPKCy9GljG1uQTnqpHsnbNZhMif41T1FFBTwqJZJaLHwxVdU4Boqas&#10;jl4RFjszk/UqWPqPsLzFWqfPoc2MyyRAn9nQSSCKKoerrVlo1hU1UiPqqxVR1dkSSmSP6swsIxHY&#10;FeR6h7TdGihPiHUmQ3aegFTOzyzUyU9RNNFS1WCFbHZKKnepMUcUw4kLxKzaDpZAxufcetkqwpXp&#10;jTGQpNT01NEXQVLKrzQU4+5qYrJJkn8yiV3ZjwGUi3IsPe+mtAOB/q+f+TrhJ93TU0M1VT0USR18&#10;spqpXSeqSodjTxVcM0OlpBIDolUFwnAVbW9+Ar1WjEV8h1BZ/s4q2GlU09RHE0pjjQRw1oDDVDTx&#10;utnlXUGbUgNhcj3Ydx7uA6r1Pwy1MGTiniqWkhpJqCtphG4+6lST0E0cKi1w/BH0tc29+fRwHTbr&#10;UH06ss6Io5nrYp4lSKaFKWbNxGT7yB0mqB5alQo0k3YHxE3seP6kzsJ1Vfs6JbuOr9W/9WYUK0FT&#10;LCs1PLGykyShhRRC8VEJFQWLAhmVha3A+ov7HdnMGgoeiGeHzPn0d7ZeGp0NP5vDVzeFUicRyFnK&#10;DyieaA6jcj+1q5tf8+1KS1NB0jaNQ4HRgsHjC0QeVI9LqGbSFuChsJmVRb1fS1yffpZainDpQoxT&#10;oQqTFq6xkovFrACwQ20m6n6A8cfX2nMxHn020IY9On8FjJu6lbW0oU03P1BVQP8Abc/7D3rx26p4&#10;IrTqdHgwHewADsGOpCVY8AgtYc/4C3ttpm6uY64PThFglAUrFezWLaQrNb6aWP45tY8+6eMeteGB&#10;kdT48Kv0Eaiw/tBSATz9LHn/ABt7oXrnrZWuD1PjxCKxDICCvIPJDfUMC4J/21vdS1erBenCPGIL&#10;EcaSAbKoLEj8m3/En22XAx1vSOnGOhFhcLa4FgqqVH49tE1NergeQ6cRRqqWCcH82A/ULc291YVF&#10;B094Q8uuDUVx9ANJH9LW/wAD7ZYEGnHrXh/PrmlIEUABVN/yCLi99Rt7bIB49XAoKdcxSox1FQD/&#10;AIoQTza+r/eh7qUU9b6yrRJ/qeRcE3vxa41A+6aDXrfWNqP6kKp5/wBTf/C4A+n+w4928P59eBoe&#10;oklFYk6b/wC3JU/1v9R/sfftHz62WJHHrGlIvLaRzc/4gf0a4A5P4HuwUDqvXGopVEbEAMSB6fTY&#10;gcG9vd1Utw60TQV6QeaoEkR/SoHOjUosGPPBFyRf/Dj6+10YoOmXXUuvoEsvhtc7SPoLMXOtl/cS&#10;NCAzn0m5P0BI+n+39vhumASOHWPGwCE+lW0qzeokeq49LlnBP+wsPd616cDA9KxUFheM6iFPlIUG&#10;wHKu4BF/ybDn3sCpp1brIKcEkC5ICltNydB554AFv68e7eGTx68H0nHUkQgnQVAGkhbMpLAf2jfg&#10;/wCNj7q0ekVr0oWhAJ6wSUpbgiPgghVUfpt69IP5P1490PDp8ADh0lcrRwyMCApLIqln130RkDg2&#10;FiL29oZ4wenEkMZx0HGSxkXmllZ0E5eNYpQA37YFiQlha4/H5+pPtLHCNWM9OPPqFKdN2Ow0SlWE&#10;ECyq7MEkjKkKGu5kQfViLCwseDYg8+zqyjIfhTpNIdQz0I2KxyRKrKpUump302BW/Gm5JFhYN/T8&#10;j8+ztRmvRBOBqJHSteCCkpGkaNisQvwSTICLt6TYA/W1/r/Qe3U7mAH+r+X+r/Cn6qv+cG9TtbZe&#10;5a6Ss+3imVkaQvGlPE8kRRHpwwPriBTSDx9fYmWiQ1HGnQW36USN9OrU60tO1M7Jkd1ZScSiYSyV&#10;9TWx2SeQVMVWzQ1VIALRoQrSyfUMrEfj2UGfUSOt7daiAaia1oB+zovecmaRkNFW1hpq2lQZF5Io&#10;Y4Ipydc1NDTAXjU+keQi2n2nr0Io/nx6DmriiiEc9pZVCLDIkjAy00DSeQF1HHoYBAQSDcfT20y0&#10;yOlC5x0nJSJWebxQ08E9zUtTSAxCcft0wuia1uLM6rYC/wCfp7oRUU6dPCg6jUtL6p0LweFdCqsR&#10;haUWYJIlSZV1EjloiqHj6j8+9aB16g66qVTQyWj1Rs8LLOAlRUGRrhJZmVVkf+yiRi/P1HupUjIP&#10;XqU6Yqh6eZ7GnEQEVpIBKf8AIHjbSLFh+oH1FRyPpz70aUzx9PTranSanqAlVQJTGnMjmRJpTOZT&#10;4YSx9UCo9i1gfURcXJ5Fr+/VFKdP6R5efWB6h4kl8caGOawFRxrEqr6prEamCi6kfTi/+A1U8Ot6&#10;QSOm+WWnklpJ6dCGpQAPUWhqJxwpSCUCwvzIF/23ujA4I6tpK9SY83UmOpSSmIkjJMbxN9uRUMOF&#10;8Q5ZdIP09JH1+vvQkxnrXhqDUdQ6h0kiqZ5pw8LtS1Vwiu7TNaIxSQqoUkfk8ED8n3pwrLq6dCgZ&#10;6ZWWojkLtFErKB4AEMCfuG506vqwWxBH5t/X2zQ1qfy6stK93DrFEYwTK0uhHMgZZxpGuM3lRdXL&#10;M30PNveqLX7ertqp2/D/AKvz49c1qIxM8kStaSJ4hDqDJTgnS62/1Rt9fxcW9+xXV69VHwN+XWJ5&#10;XkPkEqKKZ4yAFCt6Rou6uDzxb6e/MBSp6cUEx0H+rPXCohiZFDgkSu2gxkKNZ5VCB/Um5uLe6kKc&#10;Dqqgq9D02rH4LLHpEkYaKyxq8QCAGQax9dQsFAUc/n35RQ1Pl081KZ4dK/DqHDyvAjk0zfbNLUuh&#10;janQGT1J9XIsoH5/ofbkagYPSR/OnTTk44xGg+3SOGP9uSOnjEato5dZFAsxVuRex/x/Hukg8x1e&#10;L4h/q8umOVfKj+GJXdIGle8xEUS3sgElgbMb2B5B4P4A0nn06iFePTDUeOPw/bxgxu/ldZFsxlVb&#10;uJHIB1f4D6D/AAPtvp3rLRzzvMFQQhGXS4KqzBC1yFAAOofjV72KVz1R1X4j0/whpXlp1RxGySCW&#10;FAEcqltE1l/H+qA/3r3sAFqdUYouV49OVErCSomRP26YIk0fjZIFkdtLGPXbXe4JKH8392AAOryH&#10;Tbgg54nqZKsUkbtJH+28DRSrKNMQeQ3SViPUWX6R3Yf6x/O200x59V6ZkqY6WFvOskLG+lGihRbn&#10;j90IDckFSCAP8fbYNOrKAzUPXFEl1opsFKeRA0o+4MgOpgqtf0sPour34imD06xQAgcen2gqVbxT&#10;m1ll1gQrZiq+kITpNufrf/Ye7K3cK9MEGnS+p1SogrUgpqcQ3ppzNblIYf8AgQIUIvKWIIt/re1w&#10;JPl0wwFQT5dRMszLGstMsaweDSlNIuuoXyt66tfTYoQoFjcqb+6vWmOtLprp9OkPWKqLKwSUERaw&#10;sKFg0gHqkiUi7f6ocAX49onFG6VxDux5dJSYo9QFYOvpGqOVtTPNLxrdXFlb88L+be0XT/USS6R1&#10;MgiWNtPgp11eVoZk5B1spuL8kXOr6ce7jRivWxSueo8ZLxujooYzapD49ENQwUWWUtcFvoQoIHu1&#10;UGR1caa46wRs8wADF4ne7aQrIyDjxafrf/Ef0+g937dXz683l05UTSqQHZIx+4fG4DmBgASDKTb8&#10;j6f15+nu/VepaSzRGKa8SLb92NTpbQxs8ylgL3H1t9Db37r3UyQAtU+IxztULoDRWVZCLW1A38ZH&#10;5t/av/X3VVC8OtdSY3AeJjphZCg9Tx/qty0Z5vYi5uPdutNSndw6nIZHjLSsJpGJleolJ8spjazQ&#10;TagfSBYiQ/jge94p0nale3h1EVyZyQ3rVYzaNFeLyM3GqVQAwXg8j/ivvXXiCOlzRAeWFIlQyARs&#10;ZEXVTl5Ra7nSCVI/TZQB/j+H0+EdJ3pQ6uHQo7P1UmXwU80TyUoydHJTDyDmZZR4vuVI1Wt9fTex&#10;4592mUCFh0gkKkEdbVebwObg+O1Pm8xvKgxWG/uTRSLt9Kg1EdMs+PWShj8fDosoIsRY8nUeW9oo&#10;whsiSPz6F8TqOX2oMheP7OtRTf1U82/d1SzRGkmqsrU/cU0Om1Gsk5MlLE17hIyRENN7qt/zf2Ss&#10;vD7P9nr22OTCCTSv+x0nVdPH4FR4JIf3Qq6mnldgVsvhAtcckHkfU/n2yVJOfPo7ULSgx06ohcQy&#10;x0gDIY5C88yXfjRrCoNf5Hq4Nr8H2ySOB6fArQ04efT00jRGWlqV8paCOSnSmWEI0LqNDSaLso1e&#10;q5YsD9QL+2qVWo6epTDDpXYebXNjjV1FI80oZIawpLAceIhpbxwxqNYa/oBsB+rkX9p3XB09LIaV&#10;FSPt9P8AV5dGB2QqBvJTCriqJNEFLTSVRijq46r9uOqjLA/UBmkKnggf19kt4AF7sj/V/h6PrQLq&#10;qta+nrXz+z19KdG82fHXR1lJWJV19MTC1JVLEsLQU+RmT7aCkr0cnmpVb+aMgcjV7C9wVI0mlfL7&#10;Bn/UOhVaAhg4qAMGnCtOB+316MDjlx6UmOeoZIY43rppqqJ1MdMZU8U1XSyVXjNXFGRZVPAv6QwH&#10;sqlqSdJ4/wCrh5Ho7j00Gr/V/nHQmwV8OvHV8FVWV2IoYHSozELouRp6aCMiRYIJlL+p/TIZIrad&#10;Ogjg+0LADHA+h8/9X+r0CoGgBBqB5/6v9XDpT46aaEyVlNW0M1DHRRpMK2Z6eOsrVl82uOeoHkhO&#10;hkU/uRksulgfp7abSTQg1/b08h8we3y6eqI1sFa1L5MOjQVdNX07YzFy5JZmqAxpZZK6rs3kSQ6C&#10;YUtYDVq90On4s+nGnD7P8vV19MeuBXj6n/N0501UainniqZGqJJ3pIJ6ZKU1M9WaWXWzy1cwUwp6&#10;gEkeNQfpoA496Nfip1aoOOP8/wDiv5dOtI4+4iOPo55qaOcxSoJCcdjqmoukTxqvPgYBtbWKM50m&#10;xt711bPp1IeWcpUxNKIYIaVZRPV0sYRXkfyy0tDJB6TEsQEn9VvY/X37qwPWKriq5dU1Y601RQWS&#10;upvAElqaSdVkiq5xHdUYIURCq3W4vcn3tSB29a6kaXqEpJRDoeR46SGkxjLBOspJLRVkVOqLICLP&#10;HUSFiSbSob3Ph/q/1f5OrMB5fy/1fz6zRNTz09bJLT1uKo4aSGR9VPTQ1ZrqSp+3SCJxGyrUXuX8&#10;cckYjAOkFuPeQzX/AFf4PT59Vx59Mj0uqCScvDSuapHrzTKa6mfFg6oq6kqqcmIVCx8aZdKvqLaL&#10;/S4YAU/Z/s9b4inn5/7HUKog+4jkmloloKLIrWywLVJFLOjxIIDDUR0+mV0eNkmFRFZVOpRciwup&#10;Naen+r/Y6oVB/P8A1f7Py6xRO0CLStHXV1Tj8YHylVTZCSsTFxhRDFTwwVQBR5Dok0v/AGrgMbe9&#10;mnEYBOBwr/n68R6Gop5Zp/m6wqsdQ0Ebx/awSyympyFOxkilZIvHPiZRKqoCTpDRof8AOc/m/u1a&#10;U61g46iGjLY/7uR6mGWgU0MtS9LTRvHSvLoWKWDkLpUHlQTGOWOn34GmPXpvh1HqKFJqGlxNVjoo&#10;677uaCnogFfywvR+QZX7z0vJCyh2HiZRf6lbj3ccSeH+rh16ilQpz/q49I2po2go/uBJA1LBG0cq&#10;QUUUs2Tp6ecU4jnyMdmRAfUtTA11jVjc/qN6j8/8H5da0UFRn8q1/PpqrI8aY8tUtS5AuIqeGGbI&#10;VURNFQSkh3pUeJqeJZypaMVCyPIQDq592FcAkEf5f9X5daIUAmh+3Bx/gA+3JI6DqrhmWJqvMGAf&#10;w8wUtKYpp8yHqKhjHDkKuKdgiHSdIjgYIlr2AHtUDTtXz+X8senz6ZKj4n8vmTnyJ9Ps4dKGCimq&#10;J5Frq6aOlWNpKiWqkSOS6IIIZo5aUBTTlzZ1cso+pLfX2wXAFF4/L/L8+rhSTVz9vr+QHl9vXKTF&#10;fc1mPoTKZE8F62SCOODLROsLT0Ms1gFkjCAxyMfwRpN/T7osgCk/y/w/z4fn1sLqcLxPn5n5cP59&#10;J2Iw0kFCIYElWEVCVtTUTrFkqWLIkwpU4+M+KGWVUAWK7Ep/rke3WJeoJzjHljOf2dUBCgFRjOa0&#10;Ir59JrIYWsqWMKeP+HzJ9vgqihqA1ZjhSRF4qjMQVSxtNPIrNJK11C6jpkuPbyTKB8/OvA19P8HT&#10;TxMxpWg4ChzjNT03R0MdfWUYWBqqKqSiilxU8EVGxBg8aUVOZA0jgNeWVDKrGMD9wfqN2koKH/P+&#10;0f4Pn1UoCcUOOGB+X5cT/h650WNSry1PSYupooMk9oWrhTFoKiWWUpSVFNBkw0Ui+RVpwruphD3W&#10;Rxwdq1csMeXmfsNP2/OnTbAIaqQp9acfmAeOcfL16GWtgynX+16WpDvQ1KZXHV9TTVtTqelmkgY1&#10;NRQGoMcSRhCzCJFKhAWsxGknthR+wDj5/L5+fRFey/SxGWXAGck/OvVNHyV7Sy+ezeVmkhdqKKpq&#10;YcUlQqfZ00MUrvLUUsZVNKSG7I7pazWFrgCSNrshDbivE9Q5vd99ZdG4U48vs/1Z6IRlKg5aRqt5&#10;ElqTxJoQKJD+p20AW0pYMp/IP+t7OdGkZ4dEFa9YKYySsoZbh6aVULWhIXm7lbfVgOFtz70dNMdV&#10;b4esPodmVZPFDG8cUytGqSyxSx3IZxz9fp/h+fx72PhP5deby8+otR66hIFnBu4DQrGUlMkagr+5&#10;9Bc2t/t/dRSuevD7KdSoYCfK0arAdarUFkjEsDrzqSUgizWuyg/W3I9+NK462eHWaeVo4qcgRxwJ&#10;NdhHpLPNfjzqwub/AFF7Lf8Ar78BU063011QD3YtM4kldo08EeqKUmwkZlABj+gNvpz7cVCDXrXU&#10;J0p5YArXkVH8gCgEqV/TIyMA1r3BB93NKZ691gWNGMrqwSaVA12AQuA3+bSMg3YD8n6m39PdVC11&#10;Drx6cY1u48MksgijUFAYwQGJQer6swP10m4HuxNBXr3Up4EJKTSLAhUXCv5FLg6JFSYr6Lm17m9+&#10;Pz7ojVND17rsRzIphIhZ/CbyRxkNofiJxHYM+k8i/wDZP1593JoK9e6zeilUjxz+T0Gaenl0ogK6&#10;nf7ZV9KXJN+fyPbTHUK+nVH49crQkq1LDyqiOFXj1y+L9RkjcfQkfQn3VaVz1UUrnrLUMwSnimNx&#10;Fd0j0a3lawIj1AEFkFmYXPF/fqAmi9XGmuOunr5AsKGUNOBadfCoj8bH0slgfoOf9t/rm2huvFV4&#10;9YxTNLUrOhXkjxFCoSayAq2g2bUBcMf6+/Uo1G6sOGOsdbTSMvljKGITaw7AgkEC4JTkgtytx/rG&#10;/u40Vx17rKkETRl3TS3kCyOr6QrNYKulVuCf7ABufqfe3+Hr3U+xlaNRKGIkij5hEPgYfg/W9xY3&#10;H1J59sdaann1MWnp3EzGSaNzIFctpukoN54wQD6CBfVxb3sU8+vVoKjh1MiWGDyloNEJdGRHUawq&#10;2u7VBB/ULalufezppivVT3DV1jspk8jqzpCrSHWQCYByjFbfS915Fvp70vH9v+Dqny6gNGJXSWn/&#10;AH/IzCXzMpZINHEJJ4HPH9fr78OB/wBXmOvdNtZSealRHWOMLL5JoUdQ4ZbvEEcAWQf0+pHvy0rn&#10;h14UrnpGVUUYkaR4QLD9tWYxs6X0yeaK2si49JBv/rj3408un+n3F3kQRRxJGZEKtx431MLhSi+g&#10;hhcAk/64v7snxdePWQ0okrB5tMSjxxM7ok0QFgyNDoXT/tJH+Pt7qvSlneOCPVFTKZVLRS1BUeF0&#10;ZdatdgfotyEFhe496PDrwHTLj4kqaoLII0BLMyxq0YClwGuoHA/1v6/X3ST4evE0FR0sqrHU8bRL&#10;S2SOA+inBCqsSjk+WxJPN9X4HHupBJAHp1TU3XDVGyLEDrhRAU0xgCORzwWR7lTza4P+NvewulwO&#10;tefXGmEAZXaKQMgkCyrp0yFfUWRWBve3OogAW9umlM8Ot9dqNSO37ZGtPI41cte5aJG9IN+VP0BH&#10;1t7aUhakcOtV65VEZjgkugZ2BYPpBcRj9cpIAFjz6v8AVXtb34jQKevXhQHPUSRGEUbsp0qlRrsG&#10;0myqIXEIBAY3sADf8nj231Y6KY6wW8ulJiEiVVcGyFFVVudAVdRN+LX/AAfeuqdd+BjaKJYnaVTo&#10;1MWIliOpAkx+ilb2P4P05Pv3XupSBykzMf32cwMsYuwRTZvBx9biz8A+/de6iyMaaNpZlVZA3lKN&#10;KpUtGbBfIALMw+i6f1X5976soJx5dJurq3k+6lYECfU0KSxB01KNYiiC3HpBKk2UX/x5976d6wUK&#10;vIsiq8iyU6BkkkA8hjY8iNrXZksQB9DY/T3YgqKHz690/SrMkaQgGbWocMmk6gh5PFifra35t7r1&#10;7qXFoDSMyKIvGhfgBkVPSwMbc2YngD37rxFcHqHJURCzLJGyBlcyMQIYEb0BZPrqF/8AYj6H3rrQ&#10;UDI6bwhdJZFmhpvJLJFYNGysuo+QshDWQ8gWHHv3WnpTqRBRelv847wqgQRFUprRjUwRfyw+gP1H&#10;1/xPuqnsNenf7eOVVlgRkWVBFOGXVK4HqbQrFfUCeOB/X8+/cOvfB869YpXkRC8MYR2cssUgiBkC&#10;nQkh1rcG1tRB/wBv7914qDk9co4ZHjVZV0fbuzSimYFWB4d7cXdQR+ALfj37rx0gY650yyonjBRn&#10;YkhtS3aEf5sSMALkggG31Pv3VQKmnXExQQyGaNSLpErqV1NGpOnUB9R9CSx+tv8AW9+6se/h5dd6&#10;SA0jQguqmnil0WjQtwX8J5B/trb6e/dVA7qHqIICiNPKQZI2YCYqH1arD1wqDyfx6R7308BTA6cA&#10;J4yNTWppKYQ6vHHC0T6vJoaIgqdRIClRf3rpk8T04wQoA37UqIQs0X7bI06oL6JEC/uA3Ng1h+bD&#10;6+9da6kzTwIsrVMCqxQWjY3CkcpruNI0/Wwv/X8+99aC0HTPJURLLIkbFpGUtTEhpGkbjUXcDki3&#10;NzwPfunAhPHqJVVcTu8sgeVwBExhh16CbegKgGoAcN/qb+99XAAwOuURJeI06haeFhE2osszSEak&#10;lUAGw/1h9ffut46kU7+SX7iOJFYCQSEXi0sBZ2UNxosR9L3IPHvXVW+HpRY83lpwjGRCCEQqpE/I&#10;vBTJpC2ubFGNze9wfdk+IdNDoSsRUiBoJ4aagKJVqsUcYEUZEThKl1K6igAsGUkqeSD/AFtKmoHp&#10;qRqHHl1e5/KO7jk6+74o8UK0Yel3I0tJKYRFLDVhLNHStLMTaRWKK6jgx3b6jkF7rC0RE8fr/hNO&#10;m7aYGbPmOt8na20MblcPjsgihppIYJ1YkHWHj1aWCfi9jz+B7sq+LGH+XRjICG7T0IVFtx6T6cXJ&#10;LW5VSfowP4HtREpQ6emAmk19elHTY4KOeeLEkE/pX+g/2B9rI+HXmRiKdOYx6FVJA/GrSqLcXsPq&#10;CL/1sPblem/DHTDkKJIi7FSwawt6Lg/QX9P4/FvbLO1erhdPQd5SoiRJI3UekOw1t6T/AEPHP1P5&#10;/PvzulM9OIPPpA5CWGfnym8QJKFUVC5HqIsARf6WU/Tn6+00lCcdXPSek255G8ovrOl2KKNchbkC&#10;9h9AbAqb2+vtM0ea9eqaY6UFFRLBZVVVAdVjRQLFlHoFz6jbkNf8j2/EtD9nXhUnoQMXCJJFsvqL&#10;qfJcXuOSAfwBwB/h7Vpx629c06EiipFZYgwBYDTY6W+pva/0/wAePbvSYgHB6WtHEiqosOAbDSth&#10;bg2t73QkE9bp09AhFtbk2/wBv+feuvdZVksPwOfp9L2/At/vXvw6q3DqbFIoIAJ1ccm9v9hf8n34&#10;mvXlUL11O403vzyfx9Pza4v/AL7/AG/urdIfLX8cp9I9IPIvY/ggW5/wH/Iy+/xL1qT4egC3eLwy&#10;FwBpSbWL/qQqNSAD+1a5X/be09z8Dfl/k6YGcdUefzDIY0663BA8ZqInjlZIoCZTUzsVbSYV0sJE&#10;X91dJtf3Ee9p/jyn59CbajRx9vWv/Q7tmMsiVVVDMDQ0sv20FQuO+5RikQjnZl0sNWl2hiIk5sfq&#10;R7RNFQBvn/q+f7eh4r4/Z0KeO33j6ERgVjNULN9jOkMdSsUs1bGrwfe1wLqXQLfQqsxuFNvqGWD0&#10;IHVJGqMdDT8eN01uV7tnNX/lNFTxTxwTRslKyT0aw1NciUiABdbyI6B/VcAg3JA9HGqshHGvQT3p&#10;CQCePW1h1FKpwVCyKl/tqZyNQcyTGMPOrn/k7+gYkDj3KO0/2f5f5ug0GqadGdo9PjQWGkarkgKA&#10;SACL/wCHsQx8R1s9SpLqC2lSBYEGzjSfppb/AHv26/w9a6SufkSOhtYj9x1Qn0lkZdL2H+H49pJf&#10;gI63x/1f7H+r/DVh8us+uP2/XBzE7SMkUDxOg/yl5PUYyP7dlAF7WuT+Pcf7xMPqNJ4dGdiSj1HV&#10;W2wcy9dlszWOHleqatjq3jqC81BHASqeeniSz3QcPFcjUdRvb2gFOPQhiYlwfXo120paeA4000bM&#10;oxyaJ45JJ0pZJ31t51cFnUSnRfnTp+lgfamJgpFejpvhB6GDHVswp6KPxqkwq42qFMiCIIp1SotW&#10;v+cZgV9FgQxt7WF9IofPpI0ZGR0tZapD4tHjVFRtKyB46nxu3okSC3BQjS3q59t6x0loa06WeIyn&#10;+RuFTzVB0LKZlMaK0jXijjjUEM8YHJ+ljb3VZB4vRTer3Z6NP1/StaK2ptKwetwodrL6LAgcmzGw&#10;44U+xft/wjoNzrR69GZxVErIqnSPQzG1ybfX6f0IsR/iPZwGKjpGBUkDh0q4IolAVlsNPpsAbgCw&#10;uDe/+xHu/idtfPp4AKKDqS5iAHqTVYX0nm3+qJYcW/wI9uDIqOrDPSSy9SgimtayI/q9IU6vSwW9&#10;z9P6D6+9sxpny6bl7RToj/fudlocTUmJ44/QXDTGyoYgSHBP0a2oi/1K2P19lt5cGKHHSRz6dU/4&#10;zaMu/d+5Gp1PUzeYNDUfaeShCicRtHG03AkMrM0l/qSp+i+wgGM0nf69NEA8ertui9h0uBwWNiUV&#10;DvHDCXeqsZp38dmDsv5A5I/2319i60ULCKdeiiK1pwPRzMPj0iCWC34Nj+Da/wBf8B7U8cdLKaQG&#10;HS6padFXgqBYcH/D6kH3qvTmkUp05WFuebWW/wDS4/Hv3VuuDFLfixIP+3NuPdkw1evDrvy2IF/p&#10;Y2IHP9n6+68c9e6yeZdPP0vxddIt+ffuvdZFqEvq+ljcfT6D6EX9+691kFQpHB55PGnTz+ffuvdc&#10;XqBbkcc/0NvxewAt/r/8iHuvdNk8oI/ULi5P+p+v1t7917pN10yre5/BFwCQv+P09+60eB6RVdWr&#10;GSWdUS4VgAeQebEWPPu3TFQOPQXbj3BFTJJZ2HFtdriJEBLEWHP4Fri/096YEig6qx8vXouG699G&#10;nN1MMixmRpJjJ+hx6UlR1sFFz+lvobAg+07CSvy6VQJQaq/l/q/1f5Csbt7yX7yCghqZaiSZZqeW&#10;CaNWmQEktK5ijHiYWuh5P9VN7+0k8te1Oqzy0BUdJ3b+5a3clRTRRsfAWdEqJJBBUChibVLJVT6S&#10;FYn0xxRW1j6gE8NRoeHmeiuXJ+3o5nXmASRaSSaEq+k6V8mvxyI+hgoW6i44tfix/PsQWdvoXWeq&#10;6W+AeXRrcHRRLECEK61CAn6aVYjVrPPP0N/a/pyOM1qePS+iiUBAL3/FvoCf1WP5HHtnpT1zlay8&#10;88EgAW5+nP8Ah731446Zaz6BhZntpuFB4bgHSfqfwD/sfdl49aXB6SuSQkSaOLqoL6QA9joIVj/v&#10;vp7r1U8eg4yQaSVmLBCQVCqAutYgRZtN9P8Aa5I96k+H8h1t+g4ytEXFQ9vGo0shZjKpn1fsiJCN&#10;XC+rSPyb/T2hk4jp+Hh0mmwmvTePx6mNQxV7zSSabvpvzYEWYEC3459t9PdJ3NYQOG8UTRvIpnaM&#10;yay0QP7gWYgeLUo+h5vzY+9MmoZ6aYr5cemLEYTwTxvArLHq8EqOCjHUuosTYWYWHqXlvx70kYQ1&#10;HTeosc+XQzYikQqNd/JIHjUqGVI0QLZQCLkkWJGr/H2pTh1o08+nOqUvGxZXAZrgqrankB9IYaQV&#10;OmwBv9R9D7fJSmOvDpTYOJ3eFnBBkVXT7hwfG7m7s9gPoAwtbj3YlBHXrRpTPQtYqAq2oqtjf0+k&#10;+pjxI1/9V6r+2w5/Dw68FA6XVHCSAApubA3sDxyAFH5t9f8AYe22JGerCtcdKSCEhQBqJ4vcf059&#10;s9Wx58enumiYc6fxbk3Nh9T7qePTqfD08QoL2+p/4p6ffurdTlTgXAvzcm3NuP6D37r3WQKf9f8A&#10;qfxz+B/re/de6yBR9TpBv9LcEfTi/wDj7917rnpFiUH+3A+n5+nv3XuutI/pf825P+xt7917rHIn&#10;+02tze9vx9Lc/wC9e/de6gSxk24HF/qLj+t/fuvdQZI1K20n6EgD+t+TwB791oiuD1DaJQSwT6AX&#10;ve3PH09+qetaV6waV1cj/bgcf2gVb8e/dboOsU9rMCo5HF+bW/IP4/r7o/DrY6Z5StwOTc/i+nUP&#10;6+2x08nDrPSafJay8CwuOL3t7SjqrcelrSj9tPpyCAP8ALn/AHr2rUVNOtpw6lJfUTYC/wDyO/Hv&#10;xFDTq/U1yNCAC7AcDn8/6m/t4cB1rrgqh+Rx+SR9L3tY8e99ab4euiDq5twebWvz/X3rprj+XUeY&#10;Ao1gD/gB9Rb8fj6+6vwz1d/LpEVcDvOzItrfnkWN/wAW5+ntFIRXqnTZV0s5UaFuVN/1XHqY+r2k&#10;lc8B1qlTXpT4SCQRi6EcC1/8RyT/AMR7chGOHWxx6ViQi4+oYcEf4j+t/a/p4V/1f6v9X+FxiiW3&#10;H14tdeOfqTwPbqcOvHqYqkfQ/wDEf7z7v1pqUz1lvYG+n/eb/wCFj711RdNcdZVZSbcW5/rb/XH1&#10;976c6y6gfqLcn8KvOn8iw/33+8+691mHGpR/xF7gfQ29+691l9+6q3w9ZAFJ/IAAt9Pp9P8Aifeu&#10;muuR02sPqORf6cH8A+/de646dQv9Pp/rX/FrAe/de65EC9786hf/AGP4t7917rq30+n+HAtY/W3/&#10;ABT37r3XvSbkfqJH6rfW/H059+62vxddfW9wQQSeL2Jt73043w9e+h/2F/wRyP8AD3rprrwt9fzY&#10;8fQ3ve4Pv3XuuVrfUf1HF/p/W9vfuvdcQACb/j+lv+J9+6911xY35+n9P+J9+6912R9bgAc21fQH&#10;6X59+691xJUHm1ufqEvqt9QLf8T/AMVPurqKrTrG7Lc2F7j63H1H9be/E0FergUwOuOoE/T+p44/&#10;xv8AXn3vrfXJbNyv5Nr+/de65WH0+tj9LcG/1IPv3XuuQQfUC305/wBgLAe/dVb4eumW2o2J/Te3&#10;P5tb3rptfi6ivwCQNPP0taw+nHvfTxFemqdrBjaxA/tf8R7SSEAaT1YZNOmljfUT9QRf625/2H++&#10;/wB5KGZqCg6c6ht49RvckH/YXPP19ljaK5Oet9c0jicg6QCL355P+JP+t7sqI462tdQp1lsq/S/+&#10;2LEj8NY/7b3bTp7elXXr2+h4/N7Ac8fn3ovoz17roSBuNV78j6H682v+Pbf1BJ6tppk8P9Xy/wBX&#10;8zyDFb/4fS/44+o9vIxqKefXqKenKCosCLn8/XkE/wBfZlFJ6cekckeajqQtQSR9D/h+b/W1jf28&#10;HavTenp5hN1F7XP1/wCIP0/33+8lapqvTL8OpICsSLf7H+oHvfTXXioseeV5/wAL3uPr7917roi4&#10;1fT6fn/G1hwPfuvdecgEm97Hm/0+vA9+68DTPXE2te4HN7fn0nm3v3XqE56T2Sbkng2vx+b/AE4+&#10;vtqYVXp4fD0jK6TUSNP+Fh9Lfm/souDjrfl0jKuP9wkoAvB4KW/Nr/7x7IZQQ3T8VKivTLWgLEzE&#10;3ID6rhQA31uB+bD6e0stFXUOPTxAJAHDzp0H2TkDSNZvW6oL2sf6cKFF+frx7RBhw6fjXSKDos3e&#10;1PEdpbiVlV/8ikaVmZFiiLxHSSjDkJZWt/QH/W96IVZgPPoqv1/xct8z/m61I+xIBT7+zQ+8j+1O&#10;crmr5gJjkqqWmkJE8MMVmDsrhlTVYpdgLg+zl8ADoVcv5tFI8h0HKlNcMwjFHE0ZirRTQy3nqlmK&#10;pNWu2mFIAq3Magks37jMeC10Ihx6x07+WSanxjxJFermyEaRQNXTwt6aalo6adReOROYTDp06Tfi&#10;3t1NNccetqTWnWVnpBIHua7x0Tz1UWkQrTrTyXiSOFQGEqWJPJtpb6m3u4AUUHTnTHWzVM6wCrn8&#10;f3Qjp6iCQ6i9Mt5qZq2MgknxkuXIJDBfe/n003xdONPST1kkFLDFTweGR6RVyCzNS00SgVVJRxtG&#10;DMWeJQ8liouVUWvw7FG0hoPPptmAwc9PlIKygEUJcJODJNLRUFOr0kTVupaOCG6CeCpILFjNrAJb&#10;hgAAJrDbSVBI6QSyAHH7OoT0EklLjI6ikeoipKKqCwVlLVTTQ1VXKGiSTIQKC7szhrxaSHUXH4Ej&#10;7TYalAp/q/2Oie5m8MV4dM9aYaKCoOutSeaXQ9Q2ThnTIKDdxV0WNDGQxMNLkkyWksWtew/sNvUg&#10;V4dBe8uFqc9TImkWCZ1jaCbMOjT0kHh8eFrad1eqXA0017oihGkIcBg9xzf2PNvs+zAoT6eXqR0F&#10;7yZa5NOupM7UQzV1biKiOeGmmNDBSPUoKCjEBEM/giQa4pedSOQUCtcE+x5ttmGICj5fL5gef2V+&#10;fQWu5hTj0X7s7fj0UOpXZMllZ3pIxLVQkTQ04MlMYpobIqIoDh1sWIdSL+5T2Wx8FFcrQsaZzUUr&#10;gjApxB48R0AN53NUOgHP+rHRAt/7wn+6Q1GkVkaT0zz0k7TEhgVhcPNfRMFushZAwC2vwPYum3IW&#10;NuAAQTVarx4GmSDkCtajgDTPUX3No+57hqfGjJFSQRq8wCPsPDyqCKdFwzO5GeKWJJZ2klkQPZlk&#10;heaNboyg3ZDp5Y6rXH09xxuu9vLC0aFizEA+akjgQaVBpSprx8uhftuyqrK5VdKjGKEA8R5AitQM&#10;cOkHUu886NGGEmkzPI63iPkFneNWABAAP0Ivf6+wdMWeZWiweJJGKHiQPTH2mpI6FcCLFEQ1CvAA&#10;cajgDx/Z9nWegoFllMTtGoYo33a69Ak4KBHkH5/Njxfk29u2dmJX8PGaHVXFTwofU8fUVzjPTV3d&#10;MkfiKCaVGn5edQDinz4+Q6EbE4eSplZUKgRpGzsVVpYo2bSXp0tYqOTcHjj6W9jnbdqeeQ6PICuO&#10;4Dh2ilCK5qD6enQP3Dckijq9asTTNFJ8tXnX7QPOnQq4bbr081DEJjDGzOss1NGjVc7Sm8aRI3F1&#10;H0I5Ctb8e5N2rYXheKPVpU1BZR3mucA4JHqBhTTy6AG47us0cshXUaAhWJ0LTjqIzQ+h4kV8+hcw&#10;O3Io6L7mpklx/mlZnqoacVtDFEZWgSbIhbSI2pSrqoNwS2ngexxZbcsEPinsZi1eBWlaAsDTPHVQ&#10;+fDoH3l6J5whJKKFoSDgmuKg4FQuntJoMAmgYX8Rs/NfwtGhpYKmpnrqWlwsdN9t9jGlTHJPO1NU&#10;MUPiZWLqNN1DIDYkr7PoCI49AAp+EAAqtQAaHt8q040B6R3W1XNxH4ikks1AVINV7jqJJODjyqSQ&#10;eJoBqxe3aARY1amvyi01NLBgMZHHIkryV0YBetpy0KyxMTojdEj8dtWsk+r3oFS1FrQYr5n7MeYp&#10;5evR9BYpGEEjNRQABSufUedaYOaUHCvSxpNvVc0EVQ9NFJNNUU00OPiempM9rjmLVNZWRzh3IYep&#10;StKrNbhrP70GQdtM/LiePEUNP95/nkmcdnKSWalARj8QNTU8c+X4fzzQOMKUsD18VSc7LLUJF/DJ&#10;crQl8jlEqJxW1mTSGZQQ6SW9ETxiFCt0DH3YkZAJJHyqTXJPAcDTA4YqOlUESI9H1HzFfOprU1rn&#10;ORimB13NTjWIzPlaB5aiSvyMFDHE+SydPLzfGZCdZB9qzESLeMsSQgf6+9VA4fsHH8j6enz6VtEO&#10;BJWh1GnmPTpvq2L0/wBhXOjPWu9Njq+GPwSPAYzW0lTkIrEK8aDRKHkOskcXIHvwQA5p+X7fsB/b&#10;02wBXwnyWNAf5ivE/tp00MkkxppJqKGGQJO6S1KlXqaQRaZ6qQWP27QyMZVYr6gUt7uBVqgVr/q4&#10;eVKn+XScpUgMtAKkH1FOPypx6QdKktRkKqLFRUNbTU2RbISVEdL9jXGDDRfd1EmfniIu1Q8wIZYn&#10;V1B8g0t7UhFCjzP2UwPX7f8AL0RKJHmaOAIY1YsSO1jQA1ehGSSOAIKglsEdJzP08FfT5QLOjirW&#10;gORr83XmKvoHmiWtw4mmKv44p4nWGKnMaKPV6wzC1kUaaHI4VJyK0pnNK5A/1DpHexrJDKYyO4KS&#10;XJVlOWWuCQvAKpCgUNTU4ZcvXZKo/hc7V+OwkOC+5yM1JkqWoxlHS0VV48XSxUFNplecMy6Q9Mry&#10;m/LaTYPktG3iscVyTXAIoAMY/wBrk8PPpgtNcRompYnhBIUgoFFQKqvdrFFORWlajPwoky1aSzRv&#10;UYyop2p4qeWWnxlLj/IXqDJLW4qmdUDprIQNKxkPDhYylluVkFFJFCBwAXu4goKcOAyWJJJAHmSy&#10;PDVmQUxQGgNVrQ8AoLA1IwrAceFU4K9XTSSSIyUVIZqhgyvE3gEKineqpK2YeQyTFtdQIlAbnhVA&#10;91YFSWY6Vq1eFAKcalajV+Lt9c8SWTIQoWMEGi6TmpOBQUJ4eekjFKgqAAnJaMLLNA6+DHyMiMsg&#10;RZZZ2AdpwUuYYuCY3X9LAofaN4F1NE66Yz5H8ROa4yq8SreR7eHT63A0LIDrlWpqKkADAGaamPBg&#10;eIIbqPU/uRg1tVJI7VsMNNM8T1E8aQweWgYTJ9INDKshYi2q9r+08iKaeKxOpwFNNRFBqU1A+Ch7&#10;q+vr0ohbuJhUDTHla0Br2sKH8YK9oB4AAYr1/9Dczy2RgxtJJM+lnAJ9AAb6WCqoHJ/33+AEsURk&#10;ag6CcsojWp6BisranJZCSdy5jYCOBWICRte+h1tYn/W+ns6SFYkp6ceiR3Mr6h59SK1Fo6DzWCTg&#10;EsUX1nQvpKg8f63+PvaHxJKDq8lEj6QVRPU1P+TsytrdbRtcMmr1WkIFjb6n/bf4A1RVXPRa9Xwe&#10;lIkVHQUUZY6ipDuyAImr9Sxqo4/24/2P5LPczdPaUWMV6Z6ieOewDzsKgyK8cMWhS/1KSA2P9PUB&#10;/wAafVAD3eXTLN5r59R6Uz6aZn0x/aPIqtPICwQmyAsnNj/Z1c/6/txwmT69URnoPTqaJUlaVpyC&#10;pDEKI+ZLCxIZlA9P+A/1zb20AcADpwnUCCcdJ7I5Clhx9FNJViQRVUqwqsIgpUBvwTpvq/BAuAfz&#10;zyshhZ3IQY6TSOixguc9JWq3VSSxpHDU07mGQ+VI18cMYJ0yNUKRexFvrcfnj2pFgwwwpXpI14rC&#10;legx3bnKysSlqIZJY8Z9xJSRGBVEiBSPKaeMjVZjYC1wQPp+fZja20cYKn4j0X3MzPQg9o66yM0F&#10;XHS0tPUA/cwLGjOuid5Yx/ymMV4X82+tx7qlUJYjh1ptLAKPPpuo8X/C4KzH6IdUnjneS4WPzE3I&#10;kH59PIHA/wBj7ceUyMG6qsYjGnrg0cFVk8bRTpKYKdZKmS7oUkU3HiZSvKXsfr+Le9glYyw8+vdr&#10;OFPl03VlbTzZefGqkIp5EY1PiV5Kqo0AiGm1KCS4AGhOLD8+1MKMEEg49UkZGfQenaGVMVLT4TFU&#10;hPng11Rj8InpBLfTHLMAUcA8lF0sOSCb+1YjLjxZDw6r2xsI4xx64ZKD+BYqpgqpGBkLS0RryrHy&#10;tyFSnQMzG9wS54A+tvbkTLNJVOA6pODDFR/PoFs5R5nIPK1G9dQLIqm9BU0arZo9Mkn2+n639YDA&#10;G17N7EcOgJQ8eiJld/h8+iqdubPw0MOIzGZE9ZU1Mk6RR1dTK61NSrCBHaNA0j2/UELaQTe/Hs3s&#10;gGDL6dIyqh++tei+UfWeVyW8RW1cVP8AbzCObH0T00ZrYaVQI45ZIYAY6eSRAVDOfULE8+7zMAn2&#10;9PBlIwOjeUdNSnJbHxuOopYaF5isNPTFg81VDZHq6qqFvLMh9Gl20gC4HHsNTKRG7H8ujOHLqKdD&#10;w0S4NzQRzpHH9w5pXgDzwYt3fXUVkrxoPNPIbrFCLj/ah7Dzr4/cfToxI0tpGK9BB2LBV7l3FEiU&#10;LTUuOoEOQjq8lM7Gmb/NT5KrhImWVxdhTxltI4JHs029ViiofPpBeKzOK9druZ8dT0kP8Senr6yn&#10;FDjJoKlY6ioqVGmKmpsc8Zgp0hjA1T1Si/8Aae59q/BQnuFR1eIkLg06Z6vdeXxG56Smrp1nZ6GC&#10;qyMktTPuVpZpn8FIBWLaBQQCZkGuwPHFvZ5ZxRPH24p1SaUIwFOkn3/8JNld79f5DeW18PBtns6n&#10;pVrttbqoKSCGspc5SkzRQTTQp5WpmY2truFNhb2w19G939LcnuHwseI9M+fWnsEP+Mwj/TDyI6rW&#10;6X33X77xnZ3x77Xmp8P2911ANsxU9RJ99V5vyygSZRMO2tGjKEA6Xb0NchSPa6Kod0Ao6YPzB/FT&#10;06tapE9UbKtw9fsPQTdxbdm637E2TXbPx1R4MVRwU+doNrWfHw+IiEZ8QyAJGI3sjGL1BrXNvbq0&#10;LjSMcCB/h/4roultktZXVaAnIJ/wfl0Ke29yZ3ufbGU66rtxSzVUODneppqpJZMnJNkcsYqKorae&#10;pQiQOPQy06D1i5Yg39tiOJSwGMGvrx45+Xp1e2LTPprUHh+QqadApkdsRbFyWY2Z/FXr6za9HFj6&#10;CAY6mpkSZKvySivFVaCXxOzGX0lmupBcjh2JQRpQ1AGMfPpOUEEjavMnpi2xmqPbWfpaqomqp8ln&#10;awRU1GtXTrkIsbSVgnM0cJvpjY3AjK6wLEC3IonZNQ4JOBjh5/lXy61aTGKUsvHP+r7c9Hl687Ez&#10;GHxu463dEEtCtWMhn8dTRxsTPElalNTrSZQjzyAJZmSThW+nHHuzkGtPn/h6fZmY48+jgJlk7Z65&#10;BEstbKtbWLoBVZqSKOhURrNI4X6KQwdePpce0qMsctR0shJmtaA9w6pa7Yx9d1B2kHikqaMVGQx0&#10;2akjuq1FMjFqcQSKFYs6MfK9/wDX9qDpjn8ReB49FxWs1fStP8vS72529i5K+rpKWqqoP4jSSY6n&#10;hamFXITVzXKzTFQ0qxgiwDAR31j+nu0ksEhopz/s/wA+taiTQjoY9u7ixkG0MrVVcrBqBMg9bNFL&#10;FU0VdSKRAlQsJDeGSFrKyS38lwdNwT7ZIVceQ/P/AIrq9VbI6EPYFTkN4D+KIVp5MTTUWQjyMMuj&#10;IVLiL/JYZaOYFICE9brp5A4K3Pu6soGeHW0UcVFOhV3DuCorYIoQXoyZYYTmY6GZ5ZKeKD/KIatZ&#10;klEYDEMvijU2JIc/X3vFCenHHZ0gcxmMhjqfGZXB1FfVmmWlb7yIQzUEkqKzrFT0srSTqpW4Op7M&#10;QTY2t7pQHB6RTeXWOj3Pk9wZfGiuUyY/IU1XGY4VeemMzU5eaohSRQ4IAKO51AsLC1vbwVFpTpyp&#10;rTp7psjV41sYlHVPWxVKY2mipHqInmeN6s/5G9VELlDGNaxlj/qT9Le3U416soJbHSZ+TeBpux+n&#10;dyY2miSV4sblKyctTrDOaekXVHTrT2GqNmAKKR+of4+3ZIPqoXt/4xTpjcATGrDipH+z1rCdP10m&#10;0/kx15k61nT7fdNMGgJu8LNUfatHUaAQjepboRyPcZ2EbWu+oH4hqdCuSAXmz+GDTget2LZNfVrt&#10;rHwvBDkaetSnhrFhN6CSKIBnilYkPGialZgqsPqTYfQU7jEhuGYcRn9vSK1fRCE41/zU6C/tDHVc&#10;FTkKpGVaeSmQ04rKdIsdXT0d2jWsgIjLY+MACNS5DEA29mO2urrSuekF+tDq6J1uwvl3pqaqpajx&#10;RWrxkqExwCrqozafx1yBSKdfS0UJA1KbavYwtVKjHRFP3AHrBitwUdbDPC6U7VODrIVrqmrLCKno&#10;9Hn9LsuhnIVWYKOPoTcX9rXU1J8umQSoIHRnuvd0pUZrFzpmMbXUs7wz1MVBdPF9tH5I5BFMPQWU&#10;gMI72Nz7bnjV7c0406bVmEgI6yfIyemodu5HIR1LlIsdWsWhLXWSZDPprtCi8TGyhfqoH+Ptnbgw&#10;Q6vIdbuDkn7OqQc3kKkUktVkpZIaKqlE6PCkr0rSa/uC8RhN4pVFolUgNbgmyn2XboToJc/4f8n7&#10;OlW3HvoP2dA1nSKl4qGCt8USyz5J6oxGUPMrrJD9uzaZBKQdB0ubC/BHsHyD508/9XnXoURkeny6&#10;VO2zWVddTRpHWxw4immrnQSQNHTT1nDvJURKq1EhA58xJUEAN7bFSxGe3P2V+zj+fVzSlcZx9v8A&#10;m6Uc1bT4xJ2WnZ3nh+4FFRyNo8rP5FMtWFC+IsR43ViTcn6397wAcf6v9XD8+tgnh0h9z0JnSlLv&#10;SxZHJ0aVEkGPqYZ6Iw1TlWpa91BXUH+jMb3Gm9+PejRQPU5P54z14gkEf4f8nSSxK1GJIShSrpaG&#10;uyMdA1V9vS0qS1CWWdGp5VOqONv807KuoX+pB9+FBhK0rT5f7I6qFUEBuIH+r7P9Q6gb0xFIcoke&#10;ijaIhfuJYnnqoJ6X9Eelo7eIu9jLo5BBAAHu3hqXFPP7SP5YFePVo9JBp/m/4voFcvi0qJcrJHJT&#10;ipio4JfCDGFjnjlKiKFI7fq40iQMbkXBv700asWYUrjH2H5f5ernFPn/AKvP/J0j8NV1bbgqDBpm&#10;eSPwtO1Vrqo7MPPHGrpwGP0lJCqB9V9+gqZiy0PzrWnrT7f5DpqZQUoelnJ5sciGsgbIxVtU7Rxv&#10;VXMzPwI3qKW4Vze6mNgeDdgCfavSUILCoJ9T/kwPy8vPpLpDV04/L/V/q8ukluw/abZqYp6fHU8q&#10;zyw2nmvUxBn0svjYB9Vj9bsP6cm4auxpgIIAz65/z/zPXoP7auTj8ugQgqkpoZaRKaKmNOgVK2SW&#10;OnjqXdf2aiV4f1XsFVHI5uDyB7ICKLSn7f8AD0ZqwI0t69ZNsvUGeqk8sZNvu1NQTLO4Q+OWniRg&#10;zoeSRYm4+n196jqDimf+Kx6dXSlTXh/qp0aLqmvoWmk0yyxBEdcXJDGyVdNV31zxqtrM5S8iFuAb&#10;39ifY5Yw1OA8qDIPmP2dEG8pgfz/AM/RwaHJ42h2v92jTOkyyVtLBFApNRUwXmqZaguWWjm41EB7&#10;NY8A2JHaFBB4maUqMcSPX+E+foeg720p/q/4roTKWiopdp7fqKirNMmYqYXrqelNU2Snpli80lS0&#10;LIzlSCullKg2YKDp9+4qBWhJzx4Ur6A/6vPp1VOjUf8AVmnQcbloKevM3mw1Pkno1jVKCilqqIRU&#10;8tQIzNOkdnYONMqRhlfUCdP49s3CahUrqI8sig+fr5HrSnS1FNOgvSokxuZrZaXIJioaWnqKajaW&#10;paGor4pX8z4/IO1pHYBWaMSs/BAFjwEIAEp0tSmBk/aQa5x8/IdKSaxgEf5h9g6SVfmWrK0VMwHl&#10;yiijaVsc9AYaGOS6y/bohIX6eXQAzD1aR9fbExzX+LzpTH2f4fXrcfCgHD88/wCr/N0natZJo9wy&#10;T0ckELUB/iKxzLNFXUMcijxUKkMzGQ6CsF9QUnm9/aU0OvUKCnd8xwoPzzTrxANKfF/lp59A3ksT&#10;U1bVr5J1nhovEVphJEYqEzKoQNFa7yFSFVbXHOrkey5oi5PiZoP2Y4U+zh5jowSRFjGnz/n0h96U&#10;UGN20xSERfcVFTTKkKLKWiMQmiMasQvkUX0FuQL2+ntJuUaxQEAeZ/ZT/D0otHrIPt6LG0WkRwwy&#10;M8EymUoqRuTeysrLKFuQPqbgX5F7+47lBU/n0PrcAxAfIddtTkRxyCWB4khEbfbQrzJqsYjFIqpr&#10;H0urfX/eGq9OFSBXpX7Oy9dhMrh6qhqZIqmmyUFck86KDE1JMGihjNiWYAX/AKD8X9pbyMvFpXyN&#10;erw8T19C74Dd1/6dPj9suuqTHU5TF7bo8XnI6epjkx9Qj0oipq6KZ7ao5FW5X6xuGBFgPaOWIgJO&#10;eJp0bRWxWHQzageq3e7tvdh/Gf5M7i7joYK+t2Pu2qp6bLDFLG0sWrUs76Yhf0oLGTV9b/X2f2X6&#10;ncvcrYI9D0GZI5ILrA8zT0p0N++u2Nm9k7NxW4oZWqqOgpI6+SYJFDj5pyfEaJJms33EBGp24HPP&#10;s3tLZomIT/iunbh0ljqM9C/sDM7PyOxKeqjxIwscZhV4xOkg+yxaeQvlJoAyIZZL6Yv1G/1PtTJ4&#10;gNGPWo/AMQAHQV786wg3rVRbhoKpqatlqJK6NaREUztJC0kJpyVdo1dhGswl4a1ri/thnVePTEsO&#10;s9vDpOV1JFSbMyu0t7RSNDmsXUULS5GgdaeKo8BcCugqmDqgYWp9SgFD+CRdiRYpxooCGwa/Po02&#10;uV7W4Eg+JSCOtOP5wdHN0n3NmaOmonosJuCM5vFs5TywJWSF3p5goVOOCqKAVQpqv7hfmLam2rcn&#10;gYHS3cK+h6yg5O3IXNiNRIFKAj14njx6JRKtizqSi6QGSy+K5t9SF4/1r+yUjFeh/LCyfqRkgUFc&#10;dv7eAr1wH00HUAobxp6SCx/Lf4e7Lw6cjjK9klQBXSPtzk+n+HrgjKEuUUkSDV6fU4J5Krb8f7z/&#10;ALwN9LLbQkfeorqzxqR/RHGg/wBXHqfGAGLsD/uxdLXAP5XUv0X/AF/dG49HMSqGLvgnUKGv5VHB&#10;ftHTqAz+OV2Q2iYpIETTcelrxLx/tNz/AK/uuOj9UkfTO5GFNGAFK8DVRg/w14nj8+ssRk1O6WSG&#10;wPBUSmQixERF7W+un2060yOlNu0upnTtjpXiNRbzCnNKVyPyB6zwSCREjlN9WpQPHYlyeAjMCAP8&#10;Qb+2/s6WWkqzIkUxJrUfDSp8qE4A+YIb59PKzS+lTPCriOSJQxQx2f0uAlvoOLXIA/HtgqeJ6Ey3&#10;FwNMZlUNpZQO0rQ4PaRwHkSQAeFenOmWnFlZy0ieKTWps91YBzHbgAHnj8e22J4Do+sY7Ne2RqyL&#10;paoOaggHT5AA04YpWuOpYhI8xZUqA1kZopBIUswsTCoGgG4sV/23uh00+fRktuVMhYLMrYJVg1Mi&#10;hKADQCTgrkniOPU0wokTATRspMi+bUzxlRYqBHw1z9D7pjz6Mfp447c0kVh3d9Sy0FKY+Kp4E9Mt&#10;fhVeVKmMLTStoKrG4kiCaeVup5udJ4W4/PtSk9F0v0BuaeRLPd/1XAhZgKaSGAWnCorxOSNNVrmn&#10;TbQ1k9FOhkKFo2McisVc+Sa4WZSgJZbfpubD6H36RBxXgeH+r16xi5j5du9kumimWoHng8a0II8i&#10;B69KWi3HL6UWM3ImaSQsdRWx1l1UX02A9K2H+H59sNFUZ6BjSSqaU9elZjNxwxQRCeqELU93p1VF&#10;WaWRm1CJmiAcxmw4VtX+q9sPCQcdNK4pQnHl/q49LWg3BIIoZUeWNA8mt/Kqqss3JlhhYEvc3uxI&#10;sbcfW6d4gTQ9LojVAehAoM5SikmkMlSZ3IhieI+SkMzv40lkkjAVWUnhk5N+ePbZizTy6MIZEUVq&#10;a/yr0vsPuGgpXqalkr6HSsVOWlychoJVhOip02VvEf7cXo5Yn+vtNLCaACn7OjGO6jAJyPLjUfl0&#10;PPW/cGV2lkKWobIZOPE4+pgyNPiYZ4mWeYuBE0hChQ4LBn1Aa1Okeym4tUlJoMnz6VRXssRALNoH&#10;kDj8/n1br1P3Pt7sHF0whqomqKvFO0ccQnnhjnhmDyx6AjSs7EEPJLG0dhpUg8+yKezaFyf9XDoT&#10;2sq3cYZKYB/1f8X0OldUxztRywST11PDA7rJEtNBSx1EyBJ6SkNORLUS6SHEZuoF9MjFdAaAqNJ4&#10;jq6jQc9IiegggmqUrMksNXU1sSNLI9F/CqPwwl4Xy0kiXJKsqeNyNEi+oXsfbgAAp0pWQgY65Gas&#10;qaWjjFMJGeTzTNIDDJWIzGGSWoPqUBz6YYwfWAAoAPu6g8evJxqemieFqqbzZCKCS9GacTOFMNXT&#10;wyNrVKX9cPi+hZiWBGnjj2+qH4undSJx/wBX+brlBiZ2irKN5ITNNSSKsldTR1dQQoDRT0hjAMKg&#10;2WSL9RIHNre1UdPz6beUg4PTXX4aQyRor1Es0UUtDImiKlgqStMJQ4ghRCx1WWnMgbm5twT7WIoA&#10;p1QykjPSTjxcxYrXQ1lNURwLTrTySwSxkEfcVsbU0elpWjH0QBW5upP0D6qTgdMs9cHqDU7VMVO9&#10;eo1fcTU4mmoJKWGspYYZ2jp8XXULa3pubsNKkki78A+3VjNajpsui8emLK4apeSpo6CGSokrVkSu&#10;eOmjmEtLRMr/AG1JFONJZ0uZpqfQS4IUC1vbhUjrRccAeP8Aq/1HpIZnA5GqrIaz7VYIWFTXwTUG&#10;ONRjoahU+2hGRIvI8oGhPLI5ZTxpJv7eNKZ68e5gf8H7M9OWO2xQJjog9PE2c+1hkp5gxstU8pkq&#10;5zTyjxmONAQyKym1yQG491amnHTfijVT+daZ6T9dtelMM6VlHFW0lQayop65r1F5XuqxmjCi0aG7&#10;ob3RPVfj3frxdfxCvz8ukhLt16MxUviOMgel0ulHTVtZolqhaneimUCRZAfUjN9fr9OBrpohD5gD&#10;5ZP+x0xSbYrqsBa2Izz0ZigaqniMktRT0p/ymWKpPjiFTbSzrUtcfRVbke99MkDzz/q+Xn1mp6F6&#10;l6WnpElp5JJpKOkqshCCknmPknqWoYkjCGmJWIyaRf6AXuPempTPDr2PLj/q/wCK6UmH21DLSiml&#10;pDPTzZEx0z1s2h52VnSoFQabxnVIUdaRpGIJB0rfkpZOHZ00XVV4YBNK/wCX/J0eX4vdF0eezEG7&#10;d0/cS0dAzIVYxTxvjBL4xB9oEWR6aNxqkeEa7qSzH22sEj5pXqskuuIsf5/4Ok58qPmdixlajovr&#10;HMTQ0sWWjXc2RiqfGZFKmk+2pqvHaWhVpVWNncNcMFRV9Texxy/ysZFFxe1pxC9ADdeYYpJxZREV&#10;Fan/ACdFUTx1aUdKZ/BPj6QyJXyRRR+AznyiMNEFBBTUgcKSRy3JB9j76cRJoXh0RSlWalanoVsL&#10;tXF5mejeKKBddFVl6QxxS0q09HGBGce9QFQeRtWtAwLWuDYn3SMsGx02Ykfj0pH21i8BjFlShoch&#10;4ctNLkoqPXT6o2hElPIsMwbU6ghxCGeP/Ui59vtRk/Pqp0xgDooXeeJinrZKuhiCwRLTK9LNDJBj&#10;8pOh0Jj6CCn8PlqYy13DPGoBW9jce3ovgoOgjvSfrFugDqv4Tkoo6jFU9TT46WGpikLw1EVPRilj&#10;CtUxvVADQGN5YW8gRuCfz7UihXtHH/V6D/L0RZ6PL8Fe9avYeWye3cTuCnw9XkGx6aEpTFBJLUOY&#10;S8NS4UMJLAFFiBDAC7XPu9lBC9z+pSmP9Q6fa0imhMn41pj1z1ZP2ZPT9iUkeTytVFlKmGAQVNSs&#10;IrcdRtAbmmeR9TRwM7XkJUXJP1A4G0UEMUdIgKdBzdLGOQKxFD0IXwa78n6o7Jl2dmdx0L4KryU8&#10;FKnm10lI8g0xY+CqsFcoQQmgWNv8B7jzmqxeRlmhGPPpbtkTRrX062D8jvkZnbP3eIIlqTT+SFVe&#10;7CQx6o1JPHJuLH8ewbHGENHHRrfTJ4NUFSOg72Pv2tz8dXhs3qpcpC7oZCxhUhuEB9F2KG9/9h+O&#10;A+YigqvA9FdjePMDFIKN0tMHFm9vZiKuR1qsZUakqGC6GhctqUyR2NybcGxuP94aaFKZ49KoopLe&#10;ap+E/wCodGCoTDWwh1CIxRSVChSLgGxuAP8AG1h7RkEdG/hg93XGphankjk/TpufooLc/X6f0/33&#10;4HhSnTDARsD080VXBVIIpLLJz9bfn+hAH+3/AN8dMPz6eQq4x0wbn21R5mgqMdWwQ1dHVRtG8cgu&#10;j6xpKsDwAfzf25FK0balOekW5bbbbnbNbXChgwpnh+fWpv8AzPfh5SfH7f2K7T2PjXxuxd3ZKWkz&#10;9BhaWJIabJVchqaloowoEa1HJYkgX/TZvco8pbv4pELnPn1DBtG5Y3U7fKSYJf7Mny44/wBXl1UJ&#10;l62OmpMgZca+QlhrqfCiCnklovsgVKrJT1kiO0bKpJ8wQgnUur3I5A0ksK5pT0r0IGcHINK5/b/x&#10;XXVDVV5jnp1NWJY4VxeKoPIJaWR6iHwPTIKgannjRiF02iS2s3PvZFKjI8gK1/l60/IeXVxWlePT&#10;xHkJY5Y6EfcihjhjxNNTy+KOCeqjQGOKKmiu0oK6JBM0+k+rUQuoe/UUfYMD/iv8vWyfI+eeldB/&#10;EaXG0tEakvkljZapIoY6OleLIRlKjXJRKgVKdQqgGIiRxx6fUfAUUDz8/wDUAOvVwR0yZuXHmnaK&#10;pnlE89JBTukDoVlozSn9+UY/RAFBjJWOaIF7/qY2X3YBSaH0/wBXDrzVK48uiH9rT08daIql2dWa&#10;OaoiSUhaNWVpMfTU7QArJAiKyMBfSb2II9o5QNVDj8/9WAP5notKkk/6h0icbVS1f2FbSxxwIqwO&#10;pniYVTxTPoWohqFXSsastgGDH8N79QlfEAp9vH8j6dXRQOP+x0O+2TTyu0VU0OMoS8sUlb4kY14S&#10;/wDEIqeBQJJHZ2QQsGC6uBe3vwCnj2r6+vr/ADpTyr08gA/1f6v+K6ECj++lSaNjMF/hwENLNL48&#10;iyCrUU9JUCXUKdypjlZTG4kBANh72AxpU+X7c8D6Efz6UCnn/q+z5dKiknPhq6mpmrYqtKeGnx/8&#10;LCxw0wp28tXGcdRRqqrIAplM6hjyFS3PupDHiaH/AFegx/qwOr9vl/PpF7iz1S9NU1EeKgoqlJPs&#10;qGKiMArC0SiWsWnnoTIFp4g0j2kLodQ+luPHtBoKH+eeNKeQ/Ppp/wDV6fn0hZJ4ZKdMdDGlXj0x&#10;9Q0FEImT7WOZCxq8fUnipBIaSaz/AEIAuTxvBFBkCuOH5j1+fy6SMtDWtP8AB0yU1HkYjTSGefJ0&#10;8VJTuIEdKaSlp4rwsYZZVGhSxKx2BZmIBJ9+AIoTUj7afz/wfPrSkHypnoXNvVhFVT0i1E1QkXhp&#10;YqavWBKNKWoj8stZJBGA0skXLGRiTfkji5tpHAV/aOHGvzI49LlPaB0NOOrqPFxwxJUpQy186PT0&#10;kWurmMyITOKmOMWikqVI1KzhDYsWBsPbgWmDj/V/hPV+2n2dA5ujNUMn8QSlqqurMxhyEuOjUrTJ&#10;ol8KYqXFVKiOo8eoOrIAX0s6sbE+7Kq1IrWuf8lKefRVeFmpUdBdli0kMzI1GqVsVTUzzTlXA8Vv&#10;PSqkWp6aAIEeYIJHLMAbEe39JIr5UPkKfZ50Xz9anotYj8/9X7T/AIB01QIkjUBmSaqoav8Ah6QS&#10;UlSKTIThSZmqaNJi0c8UP006YZEuLke9ECtaAg04HOM1Ap3U4eR+3p2MZNP84/2D/LqZmIsTIJYZ&#10;YaiSnnP3s9Xk3qI6OWrSD9lTTxXd4nUhLyXKPZRdefdiq1KkYrU14E+nr9teB6eJIUHH+rz/ACHQ&#10;ZYmmSnyAFM5qnpIvFU65Yykv3Ml/tKmmCgXhGka0N2I9QAX21opkZpx9M+X+cj5dNNQmg/L/AD/6&#10;v9gDTtkeWZKp6+KvEGPqYKjIUkobHwTVUixHGUUTqB5SbJZja51A3+lVJrqPoeHD7B/g6WwqNNOH&#10;28T8+hXpZ5kpEgiqMhjZMfQ1TmarpTFLLJE/lkoy1MulVh08SWIYkn8e6cT21Wgr/sf5uruqkHFe&#10;gXr+0KfAbp+5Jhp/tpI2pmoDFVPNNVwBzWRTUxaKMjUwmIQkkD9sE+2knaCUPWhB8s8fOoBp8+kc&#10;sYkTSBX+XQv4/uZMtHRxtDTfaPTzmV4aVY8gD/mYqmSussQaaT0+RI9VxoNr29nkO6M4AJ/ln7a4&#10;z/q+ZKJ7UjA/1fLoRevczuKuqoauKCmqMTFWx0VWDj0+6hkrQdaulMPGrqNS+FZLop8mm/AMPGla&#10;j/h8/t/z/Ly6ThAp00z/AKv9VadH32Tuyq26KQ/rhkxk1BLSLG0tNB4AEasjhqAaqMSDSWAYIWDF&#10;dP5eV9SU6sGKjo1e2t2L/CYhQPj6OI08dPNTSwCaJzVeqPwvJYo7LbUpuFb8D8I5kXVU9OJLpFaZ&#10;6AHujdieCslMhirClJh8QhcNDJlKpWR4JYohaOMOA15BYaSCTYe0VyUVQo88dVVi0mo8B0TLZNef&#10;47SRZGrWgqGhnSvytPXSSO0UcjSQ1EVUBpKSuxV2VfTpI5HHstuiQlPMYPSyNgzGnDy6sk6b3g9B&#10;jRjGP3EUP3tD/leiOohaGMySUyxghCs0rBIJBaxJ4PPsMXDFmr0Jtujj8PJp0E3fu/pKzGRUC0kE&#10;NVUSDDpUZKteti1CnaqMdbJBoAEDgxw1MRADA3vYj2ybfxFr0i3WJQ2oHh0rvgp2xWDIR7Xra+sq&#10;sZIlR9uMsXGQimqjpo0p5p15WUiUl2JA4CjkamXiBjJTy9f8nTO3ztbSgjgT5cOrkV2bHmMYKaSC&#10;CsWqgihkNRG2nSoI0SahZzr4GmxBUkED2HryYFSrHoaqTcRBgOidbu+IGb/vpJlMZjwKLK63q3WG&#10;RZxKDpkJgT0WY2Ik4IsPrcn2CZdxht5NB6WQxyCPuHQy7N+KOWp1SWuWQsJo9KPIV0x6Bqn1qg9f&#10;0WzXBHvy8wrpovRiqT6ewceh3xPxm8aQwSOGjCvZLHwsZW1Sao7DUDx6WuP6Ae/Hfj+DpNJt9xMa&#10;k06XdL8a8cGSXVWefiMv5pKdgAbkxJHbSABpAN7j/D222/TfZ1X9zPTJ6VtJ8dcDGwY07SOPrTC8&#10;MIRuQGjj0rIb+okgEn6n2lfe7gnj0pXZFFNXSjpeiMLT6GWkvIFEZMa03i/VcaKZQVSw4J/I+pN/&#10;adt0nbNf2dKRs8Sjh0/UvT1DC7GOnRAxDBRGgCcWlsukAXt/Xj6j2w9/O2ST1ddpiJrSvTzB1dj0&#10;0FaSJZENg5VVIF7kvxYj8/1/x91+rkbienhtca/h6eo+vqNQI3gjtrGoJELXHINrD6n63PvZuHHE&#10;9OiyjA4dOCbFovp9uNPAW8SgoT9W1KLk/wCB90NwzHB6uLNP4cdOMOzqWI3SnUEBVF0WwT8BeLj8&#10;n8e/GVjx6uLWIDA6cotuRRgDxAAcliE4sbD0jj/Y+6lycdOLAladOUeCUA/tcsObEKLDlQT9f8fe&#10;unPAUZPWdsFDe5gjAsFICrybfUem4/2/v1evGNOmSvwcelhpCixBNhYL+Qxtz/t/dWoe0+fV1RBn&#10;oOs5tyOaOeMxodS20qB6ri1r6T/yV7YNBk9WMSE6iOij9pdVYzKUtW1XRWh8Str9OpZI5OZ0VVsx&#10;BsbH6X59oblmSunrzRhxSnWvB83OgztetfN47H06za6ud6ioikcSpGxnknq5RdTOP1xqieoWU+n2&#10;SntJr59LLKV4pgo+HqqmR6umrjPROKPzU5hnqZaJpGlMN2Rvs1HoMhVj5QBYABSRx7qQpwehUmfg&#10;x69NyU9I82jyYjyy0pq4aJasVENVPIT/ABOPHPVLoUOi3k8ZD67XksCPfsjh17SgNWNeodU7x/aV&#10;tLMavGKy6Gq3ppdNNI5p55KWkX1HxsfBIA2pjaSxXn3cU4HH+r/L1QEBqr1BlxdPUyVtZFJ9zFHr&#10;X7mtJWHD6EEdX5Im9Soq+lYlKkm5BuD72H04Ap/l63pLgnprl+4lhliqaiXXSVCJ9hUloXnihi8/&#10;3Kzxhn9at6SDqKm31HvQJFQOq+XH/V69S2iqPNDKjTQZSro2roKIAGgo0f8AbxtLEABJIZUUmK7D&#10;S9tX5HvRz/q49VYAih6tG+MctLLRYXzUlTTimw9KjwxyKa1637tqeriybGy+ttMcTMSSHQjlPbts&#10;2moX16KrlQX/AC6uw6dxMjxxU1VAZvUPupgWijZkpgGiaJr+s6/IjD+0CPYys5QwAHRLKlcdH42d&#10;hI1p6eMaJjHEjCWIfbvLGq6EAQ/qsq/RuT9R9fZhqKmvSdoQBgdDrh8XGACVVSFQkGNdHq4smoHT&#10;yB9Bxz78zUz1VV8qdCDQ42MKLqjg6S1/SzKx1ayT9ObfT6+2i9TTrwQkGvT6uOQEftrcjj6cWPJF&#10;/futeFnPDqUtABzpB02BJK3uBxwf949+JoK9W8FOs60ajgqVsSTaxv8A61vz7oHqadaaNQKDj1mW&#10;lQfQNa4Iv/U/1H++592Y0FR1UIa92B1mFIOeFYEf4lv+SR9PbRYnB6cEaUx1nWnA4P54YAfW/wBO&#10;Pdet+GvWdYBcEIObC/FrE/0PH+x9+6sEUGo6kiGyA2/wsFU/7Gw59tn+0H+r16359cDDwbpYW/pa&#10;1+L2HuzglaDr3WQRKfqL3AAPIH0/J9slGAqR1qnXNYlH9SfqAORf/WP+HPuvXuswgNhdRckEEBeA&#10;wvfkD37r3XP7a4HP9ef68/4e/de6iy01wLWFvqeOOfx7917qGISCQV+oNzweQeCw97CluHXuolRG&#10;pX6XtcsQLHj6W/w/x9vKgXJ49b4CvSRycKlOVFx6v1WuLeo/6/8AX2qHAdJa1Jr59BRmqRDYrYWt&#10;6XXWh5sQbDVyDe/+P+w93HA9MSHSKjpnhgVGbUAjlk/TcvoHKDTazAGw+g4HP+Fm6Y8RunWGI6VN&#10;mIUFShP1a/6pFKi4ueBc/wC293UVNOveIx6do0CqAui4IJRxYEE/ldI/23t/p1TUVPWKaFlYenST&#10;ZWsAEuW0AgD8EcA+/EVFOl0BXh1jkjULdhwCNBuoLW+ihj/rH2nIoadK+mSvgimiaPQCsaFCrFeQ&#10;eQpZeTx9D7ada1HVm49IDJwouu7I0kCtd9AIJXi40g/W5A4ve/tPGlDT8+mVrXqHQRxsoKqUZn/z&#10;ci6LMB6bMy88XPJFz+OPZpb4JHVLgnRTpeUHiGj0xhY5Co0+mRb313Vh9Dz9PyPrf2aAVNOiU5Y9&#10;Z87VU9NjmaTQrCMeO76Q0v1XWPqP8b+1ECMZcdMy1FT8utc7+bP2CmC2XVY4VH2tbN9yKFoi0glk&#10;nl0wJMrcArdnkLfjgc29m1xOEhCDiT0BrxGuL0eVD1qhbnqoopZS0lQKV4IYjNJZjMurT546yG+n&#10;SoRZIxwp1A8G5Q0VRRuhJApCAeY6QmQkiix8is0h+0ZGp5UQCbxVt4zqmK2eJtOvU3pvx7b8+lqG&#10;tK+fQcVcoYGrqFR2Lo0VtUCMglEdTAlOvAT1Kv8Awax55Io6jj0pUKcdJ+SlqJa2mRaM06PWywQQ&#10;LKkbBtfKq8aiNTqty9r3a5tYBs9OmlM9OjlITJUmm0HxGWOEkxwn7ceEQipsXkZm4Khl+gNyfehS&#10;vDqo0Vx0kcnUVEflcvNHI4hkjMQj0wnx6mHiYn0ICdDg3PP0ufemHn1Yjz6YgsTwr40fxI50RM6P&#10;HIt1Z2llIDKNJJVwh+oHH4b6fbLL+fUaZg080lSjFZCWjhhKtGIFXXGGDgEhRwW+vHvx4dX6ht/k&#10;8yU8srJMdMyB1WZrSKZJ7k+nk2tbgDj6E+2uDZ/1f6vtP+bdPMdcah0ZEZYI7KFEPmk1IlQWt5Y0&#10;VQSCTfRe3A/x92kNF6uKFesEWpHqPMxBN4kC28Ik0+tPWDqNufrwP9f3QE1OrrxFes1PLF9qlPM+&#10;qdVkjpFiRbIZQWcMwBPH0AZTyfqPp71Xtofy69Q1r1GleSeEuZIpJqYRuCPXUmU3DF3CnUbAagfp&#10;/gbe69OotHHTOwVQiwxjVIxdiqgrE19QkEcgtYngfX6n3phUUHTzUp3cOsEMLssUqOsMrDSVe5ZZ&#10;y/jsGP4H6iGHBsB7qFpnz682kkA9ZRO2sRM4lhgZiUkjRj4ydDzM45YyNyAPp9feyWGT028YAqOs&#10;kIZpAhJXS7lRGgdZja+mO459JsBYWPvQGk09erKAY8/6s9YjFNApuohlmbyEkC8kRbx3CKLlb3uy&#10;/TSeffjpUU61VGyfLqdFPMCv27K6hOEESGnViCCiug0g2vpb6/1N/flrTHDpo6a+dOsUszExRs7e&#10;YLE0Mcx9DeRiksgjNwCDcMb/ANT72aeXH/V8v9X+BwKlNVcdNs0hk5FLE7Lp1z6mJjkU3UlG/AAI&#10;A5B/BB90NKZ49eqi5Xj+fScqXUVPl8DM0bIhg9Ik/cOsOpdRY/XUt7WHPuoFcDp1VCig6nxQ2NRI&#10;YlDuyeNBpDy6fqzj8AsLW/2I+nvZUjJ6t040zyPI9SjJF+yzSLI5sjxjSvkkH6T9Q/HPPuvDr3Tp&#10;SPexY6/JEkYZwGW5YuU0PY20+nVe44Nvdlp0j6dZYJGEix3YSyAAThS/jddIHjA5S2kqx/1uLe3G&#10;FcDrXTHNQpC00Kla2nVY43qJERpnlkb0FVtxp+pOqxsB7aI9P9X8h/q/YLgmhpw6jEVMqywJHCWi&#10;K00UkrIqGnHrY6ACLW4JPP0H09662KKe7gR0+wQCGVoQjAel4oYmCnyKtmU+MepNPJHN+Pdk+IdU&#10;NPLpeUp/yZaitaJIY4otIAbVSzM+kXVV9IaxTX/ZOk+1y8B0wxHA+fWGd6RJXUVcss6wTp+/AVWG&#10;QghJIpALgRj6MFIJBNvfmpTrwyKU6RVTpSKoP7a1CxxRs0gbwTGSS6xkxElD9bEBr88D2hf4j0oj&#10;01FeHTHUxL5WeVtLiHUiMQCzqDpIk08re/BNiCCLe07KqjpV0xySVIeNQ7FWXzus0scfj87AEsNI&#10;JuRZWFrW/wBj7r2afn1tQCadYJl8aqpWUxaWKhvooYmyIWX1Hm7PY/0v78lc062gzXqOhpkZkgUj&#10;WSTTszPUN+36njkAGk/1A+o9vrWmevNx6cwgh8QV/JNdVZy6cqPUAf63W4N/6f191+JseXVeJ6ni&#10;JVWRGDOpRQqEIJI1NmWKMgDkfT/W93691zhijVhr8aDy2CBDHIp03k1v/aNuQBwf9j791vpxp4aZ&#10;ivmAjjIKqxj/AHCXXWjIp5YNYAEfm4t+PfsefVH+E9SWgD0b6nYAuyztGBC8kP8AxzNOy6VBHqAZ&#10;b/4ce/EA4PSetOsDLIzUyrGxSmQRxiNUUE34LcEMSLWJHIvxe/vxNOrAUwfMdL/FQUxnS3ngpKiD&#10;XLKQs0qVMBBkRWP6V1C7FgLgG3t6MUYhvl0lcmlfMdCbhZ6ilzu1kZKerqEzVNXiKLTapijlBpon&#10;dedBDLx+AR/sHZ/7M/YekTgFDXraerNp7RX46S7ky+dmzG9907CmmfDrC0+LwVRWUCwpRvS31QIk&#10;MkYikdTqVm02ZwAhhBNgwA9ehZC0h2B0pig61CuxKeSg7Ez0cgjmWGtkpg1Q2mI6fQ0FQ45DLYoz&#10;A+orqH6vZM9GU/l1TaiVtk9anpvgJeRI6jXBHFKLTovkEReK6FZrXtL+rQxBHANhx7TsoAqOj9DW&#10;lcA9ToqiaGOFo/ChEhhlrDqkkhLqVaN4ihIEZt9Dbngn8NEVFD0+rUAp08RwRQRzz+YLKQiCmWYC&#10;YEW8MxAUppZjdbcMCSWFh7ZalaDp9FpU1z0r8LWGmm5cIh8ck0E6LKJpoNKyRwqga9ywdXJ+nP0u&#10;Aw4qKDpbDhuP/F9Gd2TWUcklM9ZJop7QMaahi+4koak1Opmpmtp8kmkNKouOCq8+yO9XsPn/AJej&#10;+30EjVgefqD/ALPRoNlqtEzeWqX7zJU0tG9MjhvCHqSJ6nJSOt4BEthpRCx03Xg+wzdAEYHA/Z5e&#10;XQlsQFyTk/6jX0H+boe8XjhkZKGmeGDETyNUXpxUfd0tfTfa3gSmgqBrgpwFKevhiqoOXuCiRiK5&#10;r/kP+U9H8aVAFNPHzqKU9OIHl+XQm42UJBjqCfG0VNkFNFTKs9Iz19PEk/jEbSQ+Rr1L2iBUsqXQ&#10;MgBLe0TDieP2ef8AxXHpQK4VgOH7P+L4V+zpe0FZFUOs+XaKmjep+0pMjUfa12OWrnEjUmI3Csay&#10;eCmZ0dIaxGkKagJGiIt7ZPonoMcPzH+UdPA1y48zxyMjgfT5H1p07w5CkDoStRPR/bin8C0zYyno&#10;xo8MtJRVEhkd1BClZo31O4ZtOkj3UqTxFPzz9v8Asf6i4tAfOn2U/If5/PrLFM4V5I67THVrR0z1&#10;AmScPVzRtVJROTyrIAt6lVJC6+NVh70VB/1f6v2dWNDgf6v9Xr040cMkkUKzVs+iWneqRKaG0rVa&#10;132tV46KPkKsguqPzq5+l7apXI63x8+PT81TKGiXJQ0iTU60gjoZdMdRGGnLTPJSwgpeyanYmzj6&#10;hQffvLH59WHz6bZKmlppxC1VVCGd3jy1L40Y0lXHUM9XHRNKoEpSMF1ifVxYAcD3uhPDrdaYP+r/&#10;AIrqfjpamCWqkiTHMkMVXUUU1fFXSPnHnib7PH1VfS6tR8JXUsgUAmzWChveioH+b0/1HrVKn/L6&#10;/wCodQII56KSCf1TUlXSmHIDw/d00NVDSkVkNLNAG8JZOAukySR6eTpubFRmnl1sD/Vx/n1Iio6l&#10;XoMfK1GDWpXfwrKUlL5fPWQUbVccLKAE1mG6QpUx3F7atQF7VH+Cv+T+fVa1Gkf6sf5q9RmhaOn+&#10;ySCkWCDGU1NWSRRiWskqq0eaCZ4aovoILfvAy+OQFkBU6QNjPH161QA0FeHUSKQyO1RVCiyOVjMc&#10;NZSRtHF9l9lOBDPlJnsrxFgWCSKCoYFeFv7tg/Z/qr17j+XGn+XqPkoTUY6VjUQVqmqiNZS0ieWp&#10;w+QJFZNPj6WMaZiwKLKoJN1B/sn3sEA+n+UdaIFK8f8AJ13HE1XNNDY0GMlpYpo685GPItW0+XHk&#10;rIpa2pBWFiNcTsV08OpYce9cBRePD7Kf4eqZJI8vX/Vw6h5mlZaijcxU33kUX2mKQVMk9JX4yPSJ&#10;q+qpIPXHAoQx/b6RHOq3VroFO1ODmo8/kf8AV+zrenOePl9n+ry8+mTI6pmo8S9HQx1FItQktYrv&#10;BS46KogNmWpRNDxkMyEpGfGF0sik6ve1p8QzX/V/q/b8hagpQgCn8v8AY/4rpFywSSvSPMYI0pqB&#10;aKiqoclW01NDR15Pjp6yhMUlS8jorySO8Jisqk2v7cBWnb6+n+ofLHTekUFfIfxHz/nnj6dRqWji&#10;NNRgRffiamkplpJIKejoqN6djJ4aZYlMU0IiRgqnTY8soZtPvxOT/q/w+fWwpoP2Z/2Bkf6vkI5x&#10;nilrQZJykTyLQy1lNC02iuRfvoUXT4mdVaPwRP6Y1LkC9re1Vp8/9X+r59V0BakGnpX/AFfsHkOo&#10;eUovv6PHYwV9HVU8dLHrqSZ6Kq8kVQKg0UcsALyq8Rj9Mtk1qxAHuwOliaf6v8H7OtaC4CkigH+r&#10;PE+XHpkzeBq4hLNPDM8slbTqlLkNNRKtHHULJCqUdKf2WKcxtFwdLXW497WRf8PD7D5+fVXiNCT/&#10;ADxivy4fl1glEaVtbDlKOlnkpKr9vMTtLBOaOqgZxLSRQApDKpHjSOULrXUSpY8eqKAoePkPt8/8&#10;PWivcS9MHj6inl/xWePWerpqlaz+FYxad8jUThnyVBQvGKekiovu3r0y6AljOW8Y8vpsNItfiq0K&#10;6n8vKvz4U+XHqrDu0pxPmB8uNfn/AJ+lLtXDpLljuGpqI8TicZTI2MpxTY4Y4PVKIq2tWi1Xj8js&#10;oinp7mVtQBLc+zO3hBSrdzHz4/7Jxxr8uim6l0yY7QPLFPtA8vtHz6Jt8newJqSlrMdTZSmpcwtd&#10;FXYyvXINV08lAEecBTLeCGCLXE+l1R1MR1Kzlz7kHYLAMgZl/l1E3Ne7u03gBsL51qD/AKv2/nXq&#10;mXe24crmcrVtUVbzeRBHPJUTGcLpPoV3N/qb6lFwOAL+x3CoSirw6ALNqJNePSGiaGRPKY0WRwrG&#10;LyhVpQvGvgcrp1C34/p7ef4etr1JaErE8nlRRTBERVQoXLkLoLC5GkC/+3Ptnq3TVV1Gu7KwVZCs&#10;ksaCNf8AdllLO63Ctbkn/W/HuyfF17rjTAPPHIIpUmmQKoJuqhDy9wCSB9GuTci/0Ny4/wAPWunr&#10;Q7I4lhMMccbSPrRJCkwUSKKeM2Hr/t/2re21I4Hh15sjpslZgNUqqsjXIR1jKBbfuBI+OLHUQ2rT&#10;xbn3oCpoOvAUHTNNUeGJbOVT8MELnwgEXuRp/UeVP9Pp7cVKZ691HaI1LlnMJj1IFZG8biJl9TIA&#10;B9Pyf9gOPdiKinXusqxxwSu0qh5VZtMxYJTwqlrRMyLzzweOfz7qEoa9e6dKZADdxCFtJPEkS63Z&#10;pEsGY2FowosQPdTXXjrfXJ2jjiAj0rGSPIkjAxsXPlUoirypP6S1/wAj3ujnB6o3DHWAxszLNTSS&#10;RlFLSxGMLPAl+Y6d14OgaiVBvx6re/VA7G4defrJHI6iZtIuZB44yih5FuDrjmHOoqfWLmwuNJ+v&#10;vR0Uxx68RUgHqUoQ6QC6OVkM8ifssCw4HpAtpXhV4BFwfp7b62FANenGTxSxGBZQfQszFYh5E/Ae&#10;z/QkDSdPNyb+/efVR8fUBHRGh8UbCRhJBK5Ams3+6nsOQb/Qm9xb3vpwiuD1Hlnh0IjowlVZSJol&#10;WSOIzOPGPGgupXi/P5+nvafF1XSBkdZYZIy5U20xsHkp5kcjyRWjW6xrwRyxPA/A/Pvb/F1brK0U&#10;Inp55ViaOdKgRJAzl1kRdR8Z5P50uWPp/pb3UUrnr3UuFY2RVjj8ckcsdRojZ3plcf5xbsOSvIIb&#10;63Fre90PFeqt8PTlGtSjERp5HiWbWjSRr4VYaw4UXJDgAHWf6fkH34ccfF011iWSOqpxRmOaGI6Y&#10;3H5XyrqkEZb9WkcFjwOf8Pe20Uxx6uw/F1n8h8LtJEisjaWYFRLJG9kjhsvAX6aR9L8jn231TpuM&#10;QSJn1tFAzMXCiNCk1/Gvm8gA1X4A/FvfuvdMdbqdpHiKyIsQmIuNUZKArNewULovfk2/ofex04nD&#10;pJ1Z1SvK4kkJsAyvp9S2ULYgnTci1/r/AEA59+6uaefSixUU00AAgWJUC3Y2IFuGdIm+jXvzcMfo&#10;Pz7cXj/q/wA3+r+XVe3y6m0kbJKomdgkpLRhdBZY/IWKSqV/H1F+QOPqOHevHh0518sXgWRgwEC6&#10;mRFB8gZ7xpLf6m3KflRf/H37rwFOo2MZmkEqmFXmkMLSDUFdka4dmb9IAIBH9Ln3Vvh68aUz0rZE&#10;nqFeVhH9uqhZVi/ckVP0mEQgXKEXLEfT8/j3oB2WjdNilD03TtHC66WVJEUvBDdlhMKfgy2PLclF&#10;PJtY+9eHQ1r16nUsxM/naMRxwaddRUPKsbU8kkVxdAArAXJ0cXFve9NWNfl/q/l1o0rQ9RpHhjBS&#10;JpWWXxQPKtoiNSC7imK/RrW1gABhfm/vRUINQ63qqOFOuWunjiMCOwZZEMn2s5KBh+qMPYi7g6mB&#10;JvcfTkBsGmDwPWuobiZCkpkk8TsVKSEKRIvr1BgOSeARa1vfjppivW+2nz6nxQOsl5fGvnAYtoWR&#10;5HH6VWNbadQ4Yfi3uvWuuJRY0ktBeSQ0qiUgWid31lHv9OF0i/0Hv3Xqnrg3kpplEzBCwaX0tp1B&#10;zqjuoUWYkW+vHvfWwCeHSerWRiB+yZYxyjELMNVz+5e+oKRpYAg839+6dAoKdM0rTFBIU/dZhHFc&#10;RrqKN9WVlBKgDltN/qB/X3vrfSixMaRo8BWZWlkAXRFp8c8S3EhqCP0mxJQj9Qt+ffuvdcyC6SmN&#10;vSpWeNbWdxa7RxyWsAn6jbk/09+691knlcmB3gCrFKSZJGQaLrpj8gUAlWY3559+60BTpvhiSSSo&#10;gLgmOQrOppl0ldBf0AC3+0hje5AAHv3W+s1NTOxdI4aeARegXQM7sBqPk9IuxAtYD8c3966qxHA9&#10;OtOtyqR+FpDKI443ZVZNK+SZyRYD1eoj8/7D37rTfDjh11WPA5/YHkIaMJDcrpkvokqboAqADkfX&#10;+h5APvw68nDrnHAETUTDMyJJby6ViiU+mIHUDqOnng/4fm/v3VCamvXbfuyQLK8kKyBUEyoojkKe&#10;uJUjUE3YAhlaxPF/6+/deFa46wOJG8DqIPAzu5p408c5TXcWDfjjkE8W49+6sdNPn1zkMJmmcRPd&#10;Y9QkFgkiXAOuMizE/i34PPv3VVrXHXBYiXSSKV4oBEXDm0kihwVSUuNWo8Cw+i6T/X37pw0r8+s0&#10;FI5SFiyyAEmRxCkl3Q+lZdNnBCm9xcC3FvfutkgYPTgUZSiugOlUuFkBcTMCxMbOPyLekn/Ee/cO&#10;PTYIAPUearqQLs4NPK0SFlnBkiAOtgVQcsGsLg3/AAffutlAOHHprqaqSXWihKmCKSOTRIDwCwLJ&#10;GSALk2N/xxf37qwUDqIEacs+pI5WlIDRgr45TeRmYiwFlHNuOb+99W65wQ+qOX1RJJUSDWRqjIYc&#10;zKR9FYgWP0P+w9+691NeOnRUCRuiyGSKWRnVydDmQ6HTmy2/V+QffuvYOenKko2Lx+QBlZYjHLFI&#10;FLvdvIskKqxBC6gVtzYn3rppznp4h8UaqsvMQkaSBVJZeAVQSLYrY/quLNc297UgGp6r0o8LXSU5&#10;SeaLQE1RCq1L+0XIVGvyTpFlAY255ta/twtqBHl0xIKk06PP8ad9x7I39tXcFE61Fbh8jS189WxI&#10;iiMqGOeeWNjaQqTCV02UNruSCCSHdrcyW7BfToumqhDKeP8Ak6+m38Rs9FvrpDrPdodXXcOzMFWu&#10;eGDymjTyFh/W5NrN9ORxb2g25a24r5Y/Z+Q/1fyOLeYzR6j0aGeiWxNrBRzx+L3HHtbpCmh4dKOm&#10;z7bTINI0m+rgW+h+p/3r3ddPl1oiuD1JEV1Gonjg/wCJ1cW926rpXpmydOGicABh6hp/Jc8ED/iv&#10;tpkpnrekdAFvinmp4BURCRfU8UyqdLGO2otJ/QC1x/QEe0kvHq6gagOgtxORMlfHSyTCSOXQroy6&#10;5eSBFG7WA4NvV9eefbSnyPT8yALqA6GjE0MUlNZ41PjJUKSCtjz5B/rWsPdqDpL0nqlEhqSoUA86&#10;VEfAVW1gXH5sRf8Aw97HTqcOlngkGryOisoV1bgg+YSWYgf7G1/8Pa2IYB6oePQm0QFoybC4jVU+&#10;oBvYC39eLX/w9udMHielVSekqSQOB6eLsSf6L/hY8+/dV6dORz9bkD6cL731Ucf9X+b/AFfyHhyS&#10;CLci5X/X/PvafEOrjqfGLWLi9rX/ANt6fr7eTz+3rY66mYAEGwIH1/AB/B/3r3brfSPy1tDf0tb6&#10;EcsQAf8Abn37qrVp28egB3sAsUpbRa0iFjyPV6g1j/aVQbf7e49pLr4G/wBXp01HSvVEX8xWpWt6&#10;9zdD9wae8gZ6dZo6dWjiHl8aVaDX5CTEzWI9AK3+oES75pW+FONej6wbSwXrWpTKwVDPJl6iBlp3&#10;kjq6VJnow1Uin+HSQ02hkCl9UPmljLW5Jvz7bI0ns8+Hn9uehnG6lAW8unobhkjx9qWsEdTHpFRL&#10;jxD9rTVErBacu5LiNwt2kmu1rsFFwR7ZKhmo2fT/AGOrtMNJpx8+jRfFvLRr21HX0kSx0eRqKeJJ&#10;HqfLPTSUarU1RNMP87IUWVvL/aYx3/w8Iz2V+IHhSn+r7Pt6I93RZB+z/V/s9bdfQeSSXCUMZQmd&#10;qel84WQskLIul2uONQAVbD+p/p7kLZ0Iir0D3pXHl0czGsr06FrEqbkngamT0rb8gnn2JY/Lq4NR&#10;04yBArG+kkcFRdTfk8WAP+w9uv8AD17oP921KLBLra4jiEbWYKzLKpEmlj9D9Tf/AA+vsuuvhr15&#10;sCvVE/zl3akCVkMjzQ00sM8BeOHyUskNg9dC8SgM8ilUGtD6QTY3taNtxcvd/Z0bbWBIKnqujrXd&#10;tM+SpRCaCio0KSSzrWfey08MIJFKjRqksrJOAiRabvH9dR59pwxyfPoSwxhXqOjw7V3LTvqlSqaG&#10;ogoKirMYKywwMx+2WAwINIAVtTox1gkH8ke7LNoyejUiop0OODrhLNFBanf9xJJ6aKn0vJ5U9Mpj&#10;N9NnNyf1WAv7cNzqxXqhjx0pctllogstRXQ1KeQyxGOTQ8TlRG0SKy3Cni4Yj63HI9p3uAp49N+C&#10;DwFOlvsGrqslX00Czwjxn9pnkSpMBawcxhQL6PUsgJJJUD2pspPGlH29EO4AKaefVhWwsd9tS0q8&#10;obJrBAIieIeMqh+o0jn/AI3f2PrSiRivQYmIdySKdD/iVAQMbAfRVItYf2QWsb/1HH9PZqOA6TMN&#10;Jp09mQKT+AFIYAC5N72N1H+9/wCt7uPhP5daHTTWyDQW4A0gHnkjVe4/A/2PPuyOFFD16tOgs3Hl&#10;Pt45iWARSS7swXxhF1TykD9I54/rb29IUNK9Vqr1HVbnyX3nBHj6vHVTvH5gzX4OrVcMGXnWOFQj&#10;jSB/U+w9u8ihdI6ZlVEj+fQUfHza0FRmIKoUslEsrRePz2qBHI0h/blNiFRbNCDbkOGvf2R2SIzj&#10;5nqsMKSmp6t/2TTQxUtOqKURUVPGxDKFiA0gMAL202v+QP8AD2MIaaAB046KhoOhtxun0gAC3qTU&#10;Ddr8+s/69v8AePawcB08vwjpVwOo030ci4I5JsPqR/jx70/wnrZ6zSTg/Tg8D6/Wx59p+tdRGqlW&#10;9yvA4I4IN+QF9+691GeuVQQWU2tf/jX/ABPv3WiaZPWBsiPpe34AsQBYXufeiQDQ9aDKTQddjIqB&#10;yRwR9DexuP8AkfvwIJp1smgr1lXIobDUOb83X6lfra1/94H/ABAtTqoepp1wbJLcj8AEFgALc2v9&#10;L/X/ABPvXV+mmryYIIGokKTYD68g3H+PvairU60RUUHSSr8mRqOoC1z+ADq5Bufxfgf7H294fz6Y&#10;YFTQ9B7mciygsG16FZmVWVFe6/QMQb2/r/xPv2leHVa9F93vuBqOlqpGXSCYSrMwVSWNnuUvZr2H&#10;A5sSf6+2HYDFadPRx689Vv8AenbS4BWqEylGklK8stR55I42DBWp5oiiLeQKrMAzswb9f4U+0s1w&#10;kUdB0qtyE1VXHRJ8B2kN05enlo6VgwqamMK8/wBmZIUXxmqiil/aWQn9tgZHLMOFAsPZQXBofXpL&#10;NKhqOrG+jtv1NdTUPmDzLVRRSxFI0WkSpo3LR00ckqg/qFyT/U/63s7soQza24dFzBWJI4jqyLZm&#10;EWmp4LKgXUsiEKArsVCmV7AEX4bn63P49ngKjh04FHGlOhyxcAVdJBAKhRcEgKAS3+wI+nvTEU6c&#10;UUz0oiqhRp5HB/1x9Lf7A3NvdOrdRXAAuwXgg2uLXA/N/wDeve+vHHUOePVey3JF72Ueq1uL8gW/&#10;J9+rQVPVTgdMtZSM66ihJKkKLWVgVuQwF/re17f717bMijqwGOkPkMPLrLxxWZVZvSeA1rML21C9&#10;/pcf19stKG62UqK9JCtwM7MgamIu6NrJAU6SZGk0hSdRvpYkke2XdTx8utjt4dc6Xas0ri0Ugu+o&#10;y+O6CNjxHcj6X+mm3+29ts4Ax1dct69OM3X0VUHilAmSQAE6FjCAG4BA5NvbfiN1bQWORQdYV62g&#10;iCsEBkSPwmRyHZQTYHS17fj/AGHvRdqceqCNvIU6m/3SakdSmocgt6uCQLXLMpBH4Okf4e7CXNGH&#10;WmQ8WHDpqrcU4axDNf0pe5bW3BLXH0Xmy883P0928QV4dVqD074GhAbQBcj0ItgyspF20ysNRt9L&#10;XsL/ANb+3A1Vxw69oHCnQtYilA8ZNiQW5Nri3NgpAB+tvfurgVND0uqOl4FyRextp51Mfrx7rXp3&#10;SKU6UVPSkfgAGx+hUk3v+be/dbAAFOnKOCx+q3v/AK31Fvfut9OaxLx9L2HJ/wBf6f7x7916hpXr&#10;OIrEcWvb6/1A+gHv3Xusmjm3+A/2wP8Aj7917rJ47D68D/AWHHN7D/if+N+6914qLgEC/wBDYXAP&#10;1sQR7917rzjT/iQP6j8j/AfT37r3WBxx9fpf88f0v7917qM6gi3FuByf6G6kWP8Ar+/de6hOFHNg&#10;Lj8c/n6/7H37r3TfKRYWH+stiL+/de6b2cBrfXm1+ef683/H09+691gnNwTcEWsbW1XP+vxb3R+H&#10;W149NT3JtaxYgkXGo2+oIHtvp1fh64QSeJzf6fn6ck8/7f8AHtMxq1evHPS6x7B4U/HpJ5sARa9/&#10;+Ne314DrSefTmIjq/FrAG3JuDx7t1fqVw3HJsDa9j+Rx/h7fHAda6lRRAAXUcD6cA3P0+nv3TJ4n&#10;rm1KjD+l7X/wsb+/deFK56xy0qIpLG9wLccfT+17q/w9XahXHDpOVFLCjMzD6/hfpcm4uD7RSJXP&#10;WgopjpnnhBf0hf6f003F/aVkqethOnfGG3pI5/I+lr/k/wCx9qIvip14qAOlTFCXs1r8cgm/4/A9&#10;rQhOenOnCKH+igG1r25Fjz+P99/vAvpFKdVPEdTREeOBb+n4P+wt/wAU/wCK2603w9cmpgfoF4/A&#10;v/t/x7102vxdRZEMd+LfX/H6fTgm35976e6wJPqcrY/W3PIPH9ADb3QsAadepUdOCEFb8fnj6G/9&#10;SLe79e4Y6yhwPrYfTi3Jufr7917rMD9eBzxf/X49+6913weLf4fS+rnji3+83/417qrfD12B+SLH&#10;i/H0/wBh710112Ryfz/iABz9P+J9+691yI/wP4+ptYWtdv8AiPfuvddGwFiALn6hfoQb/wCx/r79&#10;17rs2t6jfgX4uQObEH37rYrXHXG6/gD6c/kDn/W/33+8D3Vu78XDrslfoAB/XV/xHv3WlAOD1jJU&#10;fQ2/re1+De/P9fe+nKZr11qUD8EgH6Ec83vb37rZFcHrwkS9wR9SCDb6/wBePejQdVKDy6xPPa+n&#10;/WNgLX/HHHuhccB1vSKU6jmViOSRzxzf8/7D3TxCTjy6tpA64En0nk/48/W596691yBF+P8ACxN/&#10;63P192T4uvdZ0P8AUr/Q2P8AU29vda6zgXsbcN/Xm/49+6q3w9ZLW/H0t/vV9Nveumhg9eOnm6/9&#10;CixHH+Pv3ViSRx68VQ3Gm1x9b88f6r37rS1rjqBNj45L3uv9AL6eP99f3Ro1bj09qAPTTNip7ME0&#10;tcW5NuDzwD7RTWZcEL1fWKV6apcVVpyYyLf0Fx9bD9P59lb7bOM9OB09OsX28yXDoBwePVc/n6n3&#10;pbWVOPV/EHkB1jsVJVhbj6/n8WP/ABHvRBBoenVIdc9ZCyW0kgkg2+v9P6fT2yzqQV63gCg6gK5D&#10;2BA5/Fhx7K2chzTp7yqepImHK/4/0B5HN/6/7f2+JiKDz68V1CvWRZQbX4b/AAPH+v8AT/ifaqGc&#10;nJ6oVoK9SYKgCQc3Cmx/rybWP/Ee19vchmC9MyKGXpV08isvGi39Prf+lgfZ8jBh0jPUtTpPp5/A&#10;P/FB7v1Rvh653P5+l7fS/wBOR9QPeumuuJtY8c8X/SP9t/re/dbX4usbg8i3P+Fv9h730910BweB&#10;/rX4HFrn37rR6TWRcXYMAdI+n1t+bfX8+007Yp1vpG10mjVwNVjwL25H5H+t7JrokCnr14enSRqp&#10;gxa9hYG6/wCP4t/iD7D9y5yB0pjUDJ8uk1kaoeC5AYk6QDewP4Y/4fg+0DMSM9P6asCPLoOsrVfu&#10;HUARpFzotxf9JI/qeCfaJpCrU9T0ohjqc8Oizd4VMUm3dxSyLdf4eFaMFQG1wsvjdmBA/UrD8GxB&#10;t7okyteD5f5uke6xKtpRPM9am/aMZrd3bhNRUTS6MnNU1VA9A8DfarVmaeukkh0tPGqtoLIRoRVS&#10;xuw9iVuA6PthQfSBG8h0HSTRN/EVjmerikqvtYQ6RqsUdZAsc9e9I3GhFIClgOVS4HPunQhHy68Z&#10;GlyCmtXVJQQ1tLBSvSaamGCGnWEVEj2IUzkHwE2QLyLEe3lUqMcetj58OHUT7WKdIa6jo5aWOppk&#10;P8PWVKmRZGqPHLHTo4VneK1pkvwAWB+vu3l14/AOpdNRUf3clXFVLU1KwOrVcU0ho/Kk32kUVQ0S&#10;nU0X6bMVuQNNwfd0QuaDpsmgr06w0wgnmaXKUUNXURxJNWyQNAuPmlmEb1NXlANbzN6SiBBcE6ra&#10;b+z7brF3kFMdIpZcE9PENN4KuuxhgemnrPGy5GlM1dHUVKJ5K4yVsoAkV0IHr0ldQKEHn3JNhYUF&#10;FH29FMsqpk9IvJVUUrmZaiSqRZp6hYWqp6WjlEcppRFQ/cXczSvZlR3TVIOWKj2PtqsgAoI49By9&#10;utRJr0hq6vpIqKkqqxpsW8iyLoLJSV2NtUFY5XpqYHxliVaYohsgBuAL+xtY2gBC0x6Dyz/h9fl0&#10;Grmaor035nLimilr4IqefL0EVPBC6VIpWqeNTZMJGTGz1KEIzILsArGzDgdbZYU7qA/Ph+YPz/1e&#10;gDu4TjRjoKN0b0bDnyzqKRqmBkjhp0hjnr4XGqSlD2CUyJGY3jqJPUSun9Xsf7bZKJFqCM+VKn5V&#10;OAKUNT0BL67Zajoim9+wYKp5tZkmq4q1oTNUS66P7eGcsHpqaPkSPHYNewHJ5JuR5+hZWqliKig4&#10;+WTgDzoOHDqNr6U39wyRoSVJofLBIx+Z+30z0WXcOfmqRqE4katJlnuziBmWYv8AVV1AkcWBI45+&#10;vuP953hmARGqHpXPbx9QCQfsJHH16EW17WisXYUKk+XdkZ+Xz9cinyR7zVEpaJZ5lM7F4wqBKfxq&#10;QJXiKC1tXHptz9fp7DRlklJjDkFzUUA00880FfL/AC9CDw41AdkBC1r/ABVPDGKY+3hjy6dMfSTz&#10;N9YZJAShlv5FSMKCP22U2/HOmx5HF/ZlZ2ks1Thm4E1qABj4c/kaAfn0gurmOMasqvELQCp881H7&#10;K9CVhdt+aSip4oLSzMwMUsi/ayc6Z5KaNwDGoBALs36vp/gNds2NnkSNEqzk4r2mgoxUEdvH4jwa&#10;gFD0DN03lYo5JmbtUcQO4E/CCQc1/hAOM9DftfaMJWpe5ilo0aOpWdYqU0MasFaQK/rlckrrRFNw&#10;Lg2vaSdm2tYy2kEMgodQClADWuRVvKv+HPUYb1v0hKjBV6MKEt4hPADyAGStfmSKDoYNt7Opa6FF&#10;pziWL5J6LGY2qlqfNCY4fumqJqtdL6LEPGb2A13/AEi8hWcFosWkKNIJ0A1JWhqCWYefxCnw1p0H&#10;I5ru8cMHBkeisGJGqo46VOKDtqahiDwpkfdr7K00FStLhXw/2MldPR4+WoiyVbX5ChgjmVYKioCs&#10;WnkZFhZuNOuwBPt4IEGlBgA8TUk4J+2vlXy6P4bUyo7tFoINQtQdRAHwk0FDSgrSorwr0MOI21Se&#10;OlqIqdHirp6ECoqQtG2Qnrk+6loY5Cp0FiqyeRY+GCqQptd1GU/DQg0yRStc0/Miv+To/itl01I4&#10;n+ZoT/n+3j81VT4Cl8UMtbBT5Oepyflo2ytU4mgMw+3hFXT0GhlJJMkWk8qLG1xeryUOluJPmf5U&#10;8vljy6UrZxBdTCprj5dTaukZqCqMooXrlq5KD+IV1LJDU1CxzBpkxb06t5lKhBEqpYqNQZCT70CC&#10;1SR+eOGcYNf9XDj1dosVA7ieJ8+uD1clRTLj444r0dRDDkIj566nr56/9w4h6x7yh4XPmURXhuBr&#10;BAHtwDSangPLyPy4E1HyNOnQwaPQKY6Tc7LAlqnKqJcLCfvKtooUihx9NG8cHjLBIo6hRJ47JCb8&#10;XPp9uKDUCtaef2VofSuaYHTTKq/GaEYP2dJRsklEJq7GuBjUIip48y7ygVlRAYaWshkkVUaSFxJr&#10;jN1YkEXAB9vFAEoePz/YPzFD0iM2g+LGaqPX1OMdNWQE8VNkK+vakrMes8FTSz0NWExWg0opGoai&#10;eT1ymqrJE8oU+k6VHpUe3VVPiIxUfZw/yn4j5dJLjUis8hBSo004CoAAJ9SxH7eg4zLVFPRQY+U0&#10;dHWS1NXUqchDOtPX08UX2+RVvMGkWMNK609NDZiPHZ+OFOlXeh4f5u37ccAMVweiO6EkVsISQrtq&#10;Pdqow/EK0JyTQKCcUoaCnSUqK96OtO4nctHWTwVNJVsJ6TIRZDE0xoII4BMk6xOJGcRwy6omV7Mb&#10;x3D4CNQkZ+fH0H8/LhVjXoreV4pje1rHIaqaENrQFSeDaTxopqKLk9uEwyGPJUFZQUIStmp5IqKl&#10;rsfNNSpLNTNNk6yhVJJ4atD++fKPSodWjT6aaKqKUHwuAQhOKE1JIoaNxORwqOk7LKrnw0qHAqNA&#10;ZTQAEr8XaDmlOHBeBVtyq00/lpscIpKDyUs3iVKn79pEQslXWVEiQoYbGTwBAgWFvI8ern3RlEuo&#10;kBgCuBUHjxbIFMGmRRW1UOOmJGSGiwVX4sHNaDJ+Cv4sUFTpodJJq11LB45JpRPFSRQRlallDQBv&#10;DpigKsjO00gJ0Mx0uLcgchu4ZdJkaoQAHUaU9KUPcWNfPDcPTpqCJgwCgayaEUIyasCSO0KdPwih&#10;BqeFeoryeWRDDSy0NU1NUUlQml6eeKqnTTJEYX13VU1u4tp+uk3IHtOaO36SlH0srCmkhiMgDNQF&#10;qxHDzUkkUdCeFUSuGQMrDOpSo8yRQgsaDNCK5AUU6hzF9NQv+USwm0bRl2MonEX3E04igYP+01lT&#10;Vw10va1vaeUPpde5l4EVzWmokKBq7eGeNVr07GIwyMNKsM1pQUrRVq2O4VJpkUbr/9HbhzWbbJVL&#10;rAdaAKqU6Aq5f+0FYKb2+vB+vscwwiId2Oo9lm8U6V650OJ0xGeaGJYo2LRrM4UqR6tbixF/68k2&#10;/p788lTQHq8cFBrby6Ru78wnnp6EhirsgiSB40u1/STL+F+jf43t9fZjZQdviDj0hvJxqCdNFDP9&#10;qzNKbq0riNUKhlupIjkLfji4P09rGAY0XpMlVHd01xZWaqhrJJyABUtDFCbRRuH5CArxqH1JHHt0&#10;xKNIB49MiTUG15z1KgphMaPzOyWdnjjSS+tHGn1leVA5Av7qTpJA/b1YKCBXy6iSQ1X3okpI4zTG&#10;cw+iS8cRTkSTRjgkH6g/T3dWjC6X49NMrGTs4Dp2q5DFHNJMXURxR+OMQBpJHb1N4IvqFtfkf6/u&#10;kSF2AXp9yFFT0EOZqKnJGgpacztF5ahrzFRFeR/TF5VJCqOfq/Ivx7EFqiRBmNKkdEdxI8pCrWle&#10;m6uwlJQeNppaaSAMsktPH5AsWoXkkSjADOOLBF/pe5NwXBKZKheqyQLGB8+mzHu0kEsgVNFPkh4a&#10;iWnilsJD6DFTyDWmlbcgDn/H36RQrU9R02lDWnCvXCu+ziycsVIwkqQsTPGhBV1/WSjsDcA8sv8A&#10;Xj20qvpq3+r+X+r+Zs+gN2dYrBGE+QWT7ed1LI8atF5ibeKSMjlQASbE83/Hv3lRPLrZoKM/A9M8&#10;kTS5KokiRIaaOkJ8qxqimItr0RRPcLb6kn6i5H09vIQI6E8emiAX+XTHog1fezRzR1PltT6jCscI&#10;n/zEiBbNaQWLHUzDjTx7UAtQL5DprQmWPHrjNVth5oaaYyxpVIXp2ayVcNSFLymWpl9MVMq3ZWb1&#10;Af6/tZbgTIQBw49JZnEBHz6TUOeq6+epNdVmOAVpFMaTV9nPC8WmCalqJtbSHgkmNl+vAF7+zX6e&#10;OJQYxnz9fz6L2uJJCdZ88dJ2fNCD+IfYw0sjxrFGKmeBKZS7k6DLHOwJJI/UHN1/J59mccAwT014&#10;5jBC+fQN74fFbikoaDNT0ci46I5GWGN44IFqVkAkMzR3eMA3KKeGNuSQfZnAkkSl0BAPSBmDv3+X&#10;T1gtmUyYqqy/gWEPIK2gNK6SS1AmULonQGxRDZlR2te4ABv7LLq5IlEQNT0tt46pqPl0naPFZhNx&#10;QyTS2jjjQSzAeeKKESmSomqKmH/Nqx/bMcYDL/W3tm5KeCa9KYf7QdCRmGnqMjRpO1qlkMsUCM9N&#10;SfaQpemgiYMFjLLZmlN5PyT7JEVdJA8+jIuC4J6B3dW7futyUMdJWUkNJSVFOJMxJCZcfS1bXSoX&#10;GY+XTJUTU/AeqYMrHgfk+zG2gVYq9JLhw0nb5dJ+CbDTUmbaStnavx2STKLh4K3V56OquFn3NXOp&#10;tFMupxRFEeO19ZHHtUAUYCmKdb8WIcT0goc9Xbi3LHKJqeSkpq6Cgo4KWRYMTCWOmc4CigBlmeNC&#10;sYlnVFcHVc/QHNt4cSV8+kBkaWf7OrAcNvSmxuMxWOrno6Zvs/PAlXU/dZGaoUERxU+PogVH7d2a&#10;5vc2P9ASXFn4tyZY/M/l8+jtJ/DSh8+qbPmD8X9zxdhTfMjpNBR7y2bKcpubA0njWTcGMxyvNkft&#10;KZf21nKWGlrlz6f1AH2IHhiolxGaSouR/Eo8vt/ydE7JNHKWB7Cf2HpL4er2r3DsHO77ohUU+axn&#10;V9bka6CsqGSqxeSrJWnmpmpIVS8mtfHNT6VY3J5tYM66NrUUqP2E/wCqnSpUW+NMB/n+yv8Al6rd&#10;2pv3dXSPau0HyVTH44aKirpnoHH2dZSV9T908eVpqsGExU8qMrKvqLDUPqPbSalnWJzXGfsJ4nyx&#10;x6J4jJDcEr5Ej9nkPt6Xfae8qvuOpz+5duVMlZkJa2p8Udc7THKLHMqtJhE40WJULHIF8iAG7AcK&#10;GXUhEPlUCvnny/1Z49VuP1J/SucYp9p/1f5AIG19h0m2tr0W8d0y0/mwG2WmqdvfweOmr0zE1R4J&#10;zNJVxxlyQWCywBHXgI7rpb35YwrDVig4UzU+v+odbhioxHz9fLo020s7V7m2tU4qvx0lVV0m2aFq&#10;NIAI6IUNQ4N1SzPGXQtqkRdTEcgkcWYFZKjjTPSxQuoDhXoX+r+x46WjpMbSLJTxifdWNWjYKMol&#10;VTaIJaNk0lWRYyv7rWBBWzH8txxeI5+3pTbARRuqcaCp6Df5J9cYveWOy2RjirJcnRUcElGsiJEs&#10;tdR03neWoLAhkkBCDxm+op7UrCHUhuPl0x4KlfEHHqqrb1cuJ3ljqKoqIoKqqr5amvkdysdH9vUI&#10;gOP8gUqagMiyAElGLLYfgthWlyEJ4mp9BQ0xX1+XTGkEmvRsevsrVvs7dzVKUkFRmamSlxOMNPNC&#10;9M9blRHCRCgLKzj9zVLp9X5A59mMkfbUileA/P8Ay8enHVQ1V/b646GrqveU9DTbsqKatSSKDH1K&#10;y2ox/lmUp5Ps6upmgOqN9K6WBLWb1uRpF/dQmNI/1Hh1uIDz/wBXn0IR3zUVO2WxEkNHDW5HJzU0&#10;SUhrGo52WltVNDTVGkKeSfJCtuP1Hg+7CPNT04ShTSTw6Duq7FoaQzYCqbJNAsrQ09X9vDNUFjDo&#10;kghp41uJVf6sYy2khibG/u+nVjj0laMMMdKrD9i46lompKSOmqpRgZJqaeWaGll83iCtHSPNc6EU&#10;lJBGD67kKfr794VM06sqKop1I2ruSqq64UMyvTVOLU1FJXLSxRUyhIBLSrHTsCRMrsqAgW/J+vu4&#10;YUpTrWpAcdKnc9LVNnYcU2Qm+y3Ht6noq2WMRvMKvLOzSO0XOgRkhSNJ5axtz7V2rhCHPAdMXQrQ&#10;evWtX2xtGv68+T02IipzGYd9QVNH4k80k1L98tZTzMhAuddreq97qefcf7jbNBzB/pnB/I56EtpO&#10;jbSdPFBTrcP6Pz1Pu3Abd/iOOY0i4iiqJJBDGUiWWjWWtdYITra8khMgVS1lsAbX9nu7xlWLJ59F&#10;1lJrUV6j920lTvyufalE0k1LjqSjWdlVRBnDD6sdhIH9KCQ2I8rlSunTpube/bUVgj1N+Lr18TKd&#10;PRP93xY/E09DjKOg+0rIqxMZWQpWXp6eoP7jUFDDMAXqWIT7ldOmNPpe9/YysWL/AKg4dEdwgAA8&#10;+gNqq/H7fzFJHFUK09b/ALl5/vrLK00lX4J6U1CKoSKO/i1OCCGBH0Ps5QJpHrk/zp0j0H4T0Imy&#10;dyfwOqappqjD1lF/EiceskUgrGrq0XaipERfWo1Kqt9P1E/0F9AZTXpmSicOPQmdt7oqcltuqpYa&#10;5KMS4urWspJIvK8MDQX8M1ORaRZ+HDseBf6m496gh8MMeHVHcOOqwew8bX4CregE1LBE9JTVUMlN&#10;UJJFkKq4hqUp4WR1lJdgrAgFQT+PZPu6FaquPP7cenz6V2Io+RWv+rj0AOaloUxMdJXUlHU1mXyU&#10;cdKsUiHI09ckxgaGrp0NnjUKWSQSRqQGS9z7BMqqRRgCWNK+dfP1rT1/LoTxE4atAP8AVjpS7foM&#10;VNFJhKqSoggrKiepSgmk8bxzQgJHVU85DQU6yMvkgWNmYWZS5t7Z0JpMXr/k8wOAHoOn6EnUvl5/&#10;b/OvrXrLVChpcpBiEpJ6OnaioTSKtbUNSrA8jPVNFNkNbBkuVZVVQxNr3A917QKU8h9lPOlfTz+3&#10;rdDxJr+X+b/L0l/4pTUua+xyNLQSVgY1tLNQKzxxwRsY6YZcEOJI5rAM6MXU6SUW9/eiQG0uB8vL&#10;Hz9f2nrdKrVK086/5Om/dc9VjqJ6uKtw9RVVMqwwFqiSKSi1XleWZ6pdBCHUlgNQvx9femYgV1Ak&#10;8D6fP/J6060UAFADjoLcy1S+WZKqKXECoESukBaso0MJEkdVHTID5ISCzx2/SWbUT7uvxUPbXy4j&#10;7fs9Pt6tGe31+3BH+z0251YnrKN6SnqK16eMmSnx2Mp8e80TuAHeeK+pXBvwoPHPJsHiBWhq1PKl&#10;K/nwz16g/wBWf9X+Tj0icht+KbLQ+GKokqqikWpqsfTxhnOgMKWR8jTqZELi4eNlPqGpjY+3PAUy&#10;AgGtMgfyqRnPpwxU9MMxoR5eRP8AOg/y9ZqaFKmnrIHovtadFaJchVzWpGrkckw1S0QaQxizBGiR&#10;mDD8D6OKqknFB6+VfMGlTT0p59MuKEEE/kPL7D/l6Su96ulpaLHY+Kro0lMPlgC0sVTFKA+hxFPM&#10;G0mUavrHrDH1FTyGL1lVFRSMDyyPsGMV4Zz1qEVk/wBX+r/J0X/J02Pjz8DmOeIFo5pYZII4o2jR&#10;R+1PclUj13Adm4spFjf2RPpBrSnyp/Lz6MhpLLXz9OnOGKSB6mvlZVd7SIJEaPxiQWm1SC9x9AGX&#10;g3Bv7YyTqPn0rVQTT19Ohl2LUmKWkyU0tQtFIqmR6UxvFTjR9ujhLcML8h+GvYmx9nW2HS6yNWny&#10;6D+7qNOlf9no++1KRm2yoWbHNTCmqnqi1TFQ1ElXVxhKeumx8qukivAjEAegPe5vb3JEIpbgVFKV&#10;9M04kedR+XQVCVwf8/5V8s9CTVZCQbcwuEx2Zko46ijihkyUlDPBW66aXxiF0kRwkEesIjo6nVdi&#10;hS/tz8AGqlfPzxjNa0GfLp8MuBxp5f6uPUaswFRS1cdWlbWz01DTx6JKYaK6gE0TQ1EDVtKSJ1rZ&#10;WvGY0lsL+hOfdCAWwTj04j/i/s62QQa04/6hjy9Og4yu2KzOUSZSk2/UVMtLXJDUNA+OhMcsNxIF&#10;oqrRBPJEbCOTRqZnIsCD7TyRll8QKSeBpQcPkcEjgDTienhQrRjj9o/zivz9Ogo3Ri1wckDQ46vr&#10;q5pKsWmqlUJBEqm6vFdI3WNwFi9S2LWYD6Fk/wCm3Ak/5v8AVSnV4wDgUX9mf8v29JVHVMZXR0VH&#10;VRVEdZ44aqeqk8n8ZqKVpVbJPOv7ejm/4uDp4IIYGihVQQa4qfxEeY8sflWtOtstBx9fLFPl0FIp&#10;Q2Kb7Hy1Nea+L7gsn2qSy1T6Kms8s/0X6hJVuByR7YRV0duSDkcOPE5+fmOHThfABOKY+zoM+zFk&#10;ihp4HeaRqcTLHT0tvFSSqjRx+m30HGp2Gp7ccMPZZufwaak48uP+r5+fS+0AqD8/9X+ry4dF+OPq&#10;DTao5aWp0SzpSK9P6/uIrRlZ42HGs8IbA/p9gea1amokH0/ydDW1nVlCjqHWxmOCIxoadHYap0dZ&#10;IFk/TUSR+MDUdXGm17W4/PsvkGkU4fl5+fS6qkcM9RadoqOfyxfpmj0l4l8cx0gq1VHA4tY8+jhj&#10;w3tntqT6/wCqtOnP7OhHV838oD55N1RuKLqrPvWVeGyVS0lFS1Mq00VXHO4haGVWGlVpgTPq8gLa&#10;SoBv7bWSOQfSMpC8Qf8AV+zowS4lMZBwMf4etpvfeE2f23svI0eRehrqHMUXkoKmlkWKFqOeMOsj&#10;SubEx3TWAbg3Pt601276VFVPW5Iknh1Nk9azny4m3T0z2LR9aYAVNPgJhQZIVMTVctEY/vHp5lqq&#10;cKujR6NTKCXZW4K8+zi5uZI5EWMYYAn/AAdBS5UozLXhXoz/AMcPkRipdr4/C5EiWsgSupqqCkef&#10;VPUUZ8v20lBNdpZ41CSF2IVSBcc29vK4uYgUORUU/wBX7enbWSKNdEhNeP8ALqwXYu95p4qUygvR&#10;yRSCE1clLLNNXFgKuulnp9KToym0Sal5YgAkD2kmZT2vx6MIlEvcOlNvXGjceENNSvHDmKtKqiiW&#10;P7f7yOV4xIsUy1QYEGL0xa2tyGIAHDETmOSvl59LFUAY8utYn+Y91TnqnF5bKZOjnqKvbdd91SVc&#10;lPIpmxsMv8NcVFQVbVO5KOUNrJYglAp9hbne0N1Gm4LkJj/J/l6mr263FJ4fpGNWjNc/6v8AV59U&#10;VSKjME1F1ZGYuQqq2kXt6QLt9OLHknn3HAocHy6nkKk6Ijk0K1J/CaAftI4U4Vr1HcDSEJYsVIuS&#10;UXUvpsbfQG/H0/4gboOnpYFKhTUtT1oCRSlfSuKfKvXMCLVFc2PjJAjHk4P611/4m9v8ffulcaw/&#10;pkkgla0Xu4/EK/M1A+f7epscLB2RvUxQBTq1EK3JjlH59Nx7b6NYrZ1lMTEsxXBrUgHOl8ZxUH8s&#10;9OMFORGBAJELsqxI66mk0tqJ8ZtwPx790cWtowhH0oZSxAUMKk0NT21GK/D8+s0Q0F7rAZIUkDg3&#10;B1FyZEVbBif9YEWt/T2w/wAR6V26mJ2JCa4wwNa8anUKUBr9gI4Zx1IikiMfj1tG6l3HIYI7fr1y&#10;rySAeQTYGw/r7p0tt5YWh8EsUZakUNQCeNWGagYOQBQAeY6krpDs2mJiUBBWJZQSosgCoBbV9D9B&#10;/T6e2pOPS6PSrl9KnAoQurIHbgDGqtDWgBJpWnTrFLGvjBeKRnj8giILGOSRQpi8aAll/qotb8m3&#10;tsgEUPQggmhjKKzqxZdQWhOlmxp0gElfVe0LxrTp6RY2exUztFGrqaciGN4YxylrC3N+STwLf4+2&#10;/DNcdCWFY2l7x4hQBh4Z0KyKPhoeBripNaCgr1k+6SWUqmmEeMNToRpWRlAXwvcG66iWF/rz/r+9&#10;MlBXp9b9J5yi0jGkGMHAagHYcUIBNQSASKnjnrK0McyDyPGsVldvChOmWQ6RrhYHhfp6W+nP0Hun&#10;Sp7eK5i/XZQlKnQDh2wKoQaBeHaeFWOB02ZPHR1DzPFJTmaMpHTLTnUz6VUSh4tNytrlTY3b29HN&#10;oGkio6DPM3LllvBmFYnZNKxhMk6QNVUAqRSukgZaucdJSRJad6ctG6TKzPBIuqNQDcLdLMVX8+px&#10;f6A/0fKq2UPWN3MfIN5ZzLJZozBySBShAPAleIBp5mvXP76anBkVVEUceiF1iLeRFe8p8rC68ng/&#10;S/5PvTIlKE9R3dWM9m+iddJFeIPrnPSxxuaMPiuw8o1MqraV0WVRZJ4f7YNtRLfUcDm1kzQr5dJK&#10;svD/AGfz/wA/S2o89HIsV6uQ09NZCsQLLVtMQI6aBLWUfqNyPTb639smD0HXlkJYKTwp0q4M9AqT&#10;UcTGRY6hxPGdclJLTErMKcH66gf1eocKR+fbDRnifPpUkgrpU1of9Q6XlLuSsmqKaB9JFXGZCVeN&#10;aZBGguJRGFaNLWKhrgm3BI4RvCtCT0tS4ZmHp/L/ACdC71r29ndi1JrsblYpZaVY6qeA1TGoEK1i&#10;xwfY6tESqxN5QY76NRAII9p5rdZBRgT9vRrY30trVkYY4gnPHy4fn8urfOgflPtXecP2GYqaCHJL&#10;NBI7eVaOkkhqFvroYqlX0Oj64xqVCYnuq6gbBy4sZYmwKg9Ca13CC7qG7SMn/Y/2adHCkjxWTRYo&#10;IYGnkheooXx/idZ/vC3mp6ytqVcLDFH5JZZRqeS6Fbe2FUHB49LwSuRw6Z6rDLRhafFzvFAKsimj&#10;imkaKGZYg8lQqSlmvIbagW503CgXPu2k1p1ZW1ceoVKYUmqvtKeVZZ600spyNPHN5o0ZZNMjREmN&#10;0mGiRVUEXXVe/t5RRetOcU6a6erqpqgzUOLluLiKdamFaqOGzSZCshkm0lYXCyIFZeXAA5Ye1K1p&#10;nqpoeHWFBNWQzDGB5gXdIwZqqjkoCoFU+ReeVda6ImMaD035/wAD7VJ5dNswGOuo8ZDogrMVJTLk&#10;p5hPVVLaK6pWohH7RqIqnSpV2KhJGsWKrocgn2pVuC9Inck/LrJS0KrkIYy0NVLS0cEktVEtPKY5&#10;Z5dckVOakIQ5FwrJKA5DKyG/tzptqgY6jZTH0Ip4lvrjpK2TJwx4+OrqxPBVy6XlydQ0Yek8xPij&#10;Zv21N7L9T7UnrQPUTJUVFBSU0tVhDRCtRRDFLWTTrPPO5gCTZWIPJ40QiSLWQr8ekct7oUBz1puk&#10;VWQQfwjIQSSU9SYqieipl8UtLB5dAp2rYFT1xhwFQMCyORcHhvfj8YHWwBx6S9PQU06RrO9ODRrT&#10;zyQwVghhkSEfbok7uB+1LNZVX+lrcE+2QaGo6bHHr1TGszVgkyC10tYvkCGIwhZ6WLS+PjWEeZol&#10;DLHHHGeAC+sX97AJqerUrgf6vl0jcnkMdj2hVZ4qucpBAEqKWQgyGn9EtVFCG0JTOVXyXEpU6SrN&#10;z78mGqeqGo4cesmIwnnn1LW00yNIIMZLW0VeuLo6uuTz1lNMkRlnWGZ1ZtTqhuFJA1E+7s2o08uv&#10;EkioNf8AJ69CVhcRhcSgmzNfQwjG1EEmQpoKqANXVFDZKOGeeq1yJSvHplb7lUVnsF0gkG+gGgpW&#10;vl0hkdUQvIaAZJ8ugZ+S3zbhwu2ztjq7IjEZ0wyU0mTwVPA+Mjgnp2jq8JFVUbIlOwVDHPYk/iA2&#10;Yt7HnLvL6Tj6m7U0/COo45m5xIjO37ac/ib/ACDqq7Ym/MpVb2jqMnUT5k5Axy5CWbzTTV8cLlzT&#10;1M5DSEofTE+qwABFwB7klII0Xw1Hy6jaxmkW9EkhqTk/6qD/AFfsFg1NmYcnj6Z5YVpqqnNbj1mh&#10;YM6UNK48Ui6/0yQAAxmQHVZka5B9qZLAUBA9ej2XcQzH5f5+hJ292BLWU0GPkkq8hFRRxwlaeaTH&#10;y/dU096dp8ays0ildLhkbxH1E2+nsuk20qa0/wBX+Xra7uGon8+jPwJLlxT1MeNmmqjXRyyU8bmn&#10;pJ28Sn71qpOdTuW106Oxj0Jb0/VP4ek0p0YrKZFDdI7fOzP4pt+uqIKeur8lFjayPHR1FDSrNRSZ&#10;GoHhaSSIaj5yBH43dNasNdyB7cQrw4npHfW5kh104dV7SUpxWYZarEZVqcLO9NUY+mkhqaDIZSRZ&#10;pPHS1K+OQPGNMsIaQKp1aUIJ92KhTw/4voICOj6SOmObLTbN3IM3NSVcVMrfxAPk6hZY4ZxaGJ6e&#10;GiGh4GkPkVlspkIDENH78vadYr/q/wAnTtTDgHj0bTbnyWypRFdopWkx1RQmaKSaWpl0gxClyVSp&#10;WmVRe+hjJZRZmBBscpubpHQdJpIFkIZ8jy6ZavtPPYTIY/cuLranHz4bJUMlJ4olByQg0+aspxp0&#10;yPO9wt4wFjVQeH1ey25na5jKNw/1Z694IAovW2l8C+zZO1OuMbX1tXLVZGkgWmyVPUPG7rMsatTz&#10;ymJSt5EY/Ti1v6ewXdx+CxUjpbaQwSKQ3Ho3PZdLR7Xo494Y+j1JiHWoyYp1R5HoCP8AKJ/EbAmN&#10;SGv/AK9z/SkWokq3n0Sbsn7vf6uIdq8fsr0+bP3xg947aps3t/Ix5GhrPNB5FJGiqhP+V00xKKUd&#10;Wuq3QWtdT78Y1c6G49GVpdW25QB424jpzw2/FwW4EweSkdKeq0yUFTKtkszkSRCwY+ix54B+q35s&#10;hmhKnHTUU7QXBtnH2dGESopclSRN5I2SRNSurXuGXgqQL3sQbW9p+Bz0aFA66T0gqjORYXKJSVco&#10;QTMEhYspMj/VQFH0sOf9v+Le96SOkQf6eXQxwelzT5qkqovt3ePWyaoydNin0W1/9h/r+6lADqHS&#10;+q0r5HonvzS6i213P0hvjauZjhSQ4asmociyK7Y2qjp2amrAPreJrNqH+I9nWy3ElreI6eZ6AXP+&#10;zRXu1fWcJIe5T8x1o75egq4qncWHrqxqWsxFTW4mteqISSWjwcxjWSNwdNLwFkiLRu8haQWIFxPV&#10;nL49sGPEYP5D+XyPQTsJRNZo54UH54/4vptoslkQ0OLmaGiqKKOKrjmpqhZo43mk+3109aqNJCZA&#10;5SMKrGoRgbJ+FVGppJpQVHn5+vl8vUU6XxkcB/q/1f6vXp9ZymRjiWkgldqCSXHRRj7OmpYkuuR9&#10;Darzk+gIyBlBIBvx72AD8IqPLyp6/aerGnmfy/1f6v8AAOWGqqYwR1gSbKLUVIAp5p5JIMhLMwqc&#10;Ykq19pY3pGAL/tDi6sCLH34BdNVz/l/4rqwr+LrJlJ6Pw5DFNlYoclklmhFbDSSGgWB5Vr443Zw4&#10;eaO2uJCQI1urC7KPewBq0E0J41865/b6debh0R/syJmp8XJSBEoqpa/HU0dS1PDVNRY0mRJDAg0q&#10;hPJ5DM5fgBgCmkUnTQHzGeJAz+Wf516RdpdgPLP7cdB3iIFRZKmLJitRool8r+UG6gJPEtK2kI0S&#10;8FbWcr/Q3NNGC1dX+r0+XVx6AcOhkw1dJBjqcxZWCqo2ljUPVqxqimPj8mikQoZQ6XRVRTYlWuTa&#10;4dVKgHVUepr/ACp/q8+tFlGKZ+X+XoS6SWZ4qRatYoYquu80MDKs9TWILmOesMBMsbNqEcTROpYg&#10;xyg2HvzKBg4zX1P2niR/L0OR0ojNRXj/AIB9nSkmqqejqnmkM1HVuaqatoEoS1Y0k0Yhlp4XjsIk&#10;iAZWJYKL6h6vpUIuqoNPsH8sfsz69PFjTpM1FW1eyxvkooYcbDRFRRU8NUKaojkbzTtUxBD/AJXG&#10;wCoZiLalK6l97pilcChwK/z+fAD7eqVBOr16Re5cYaZDSQs0pkqNFXC7yUdFLSTIsgooKKIBShbR&#10;I8cPqRvSb3v7akUcAajh6DOaDy/L16SNxHSex1X/AAuapno4pMjEH+xWuqanW07LEYGjlUhk8MUi&#10;Kp1f2R6WB9+GlTVe7yqT/L7B5/Lq0a6m0nhxp6f8X0I232jnrqNpIYaPK46ahrKSGVWahoXllvPj&#10;hU2uwZCGuxtISqH62F0AJGrBH7PsHyIz0rpUah/q/wCK6GmCabHLVz0sFLRRmpENVNU/cw0wqKxj&#10;HRSLG4LrG6ep3OqMW/F7BSQoBZcZ/L8/9VOqlCQAc/8AFdA7uqeKFMqr0NNV0skUNdMtTRVMsKVt&#10;Uppf4jA1EI5WSVG8cR9HjdGK8Nq97QKCQc+fnxOCfsPl8+i2dfnT+WOgjnniqhDkIsZJKKcQvRRX&#10;FdTCOOQwUkElSA5ZhIwYw1RkKg2Y3UH2ooCK0qP2j0GeNa+RrTpAxyan9uP5H/COnLHP9ktL5Apo&#10;amOpp6+GJYzHBBPJo+2WUHT9urFhNPTESFhYIQtjUgBRq4GtaeQ8x9leJGSfLpxQuR54/wBX204V&#10;4dcstCJqapxEsta8cNRPFFHUxNjp6SqdEEDovDy0ycKpnUEEamF7+60BBQ18/wBv+bhx6sW09wp/&#10;h/1Gn5dB3S5CZK+WVxSSp5F84jdYJ41eAiOKjqbKSZtCSGNxqvpX6X9tM2deK/bQ5GAD5k0B/wBj&#10;qukHA4eX5f5uHQ97OFQ9F/F6WSi0QVImDzvTY/z0stMoeuqMawZpJPK2gMwIWTQPx7qCxUFeHzFP&#10;tJHqTjpbCvaB/s9KvcE8sNBWRzNPVy1H2wgxcUrxtVUsjrDNSv8AcaZaa4DCY6tOpyOfemHZ6k0x&#10;5Eemfh+0dON68Pn0WfMomUq6p6GkNAj/AHk2l6a80jzHzQ0JSZNDiMcM+lCeGvYe0ZAc1Hz/AOK/&#10;LhXFekb1HE4x/h49KjYMuLXKUOPgD0ktSlLA9DJE2pMmzBhWIr3Voll0t4EuXT1ra+n2ptPD8VVG&#10;Pl8/X/Y/PpLcKxjJ4+h9R/l+38urZOmcJiaihoZzi2nq6mSmqKf7eqgxrLknqQsQhMGhHLJdaqoR&#10;Q2uOQ/X6jyKOIw1pTH5An/V/I9FSAAj1/wBX+r8x0ZeTadPhJnr4fHJPkq6aGWknenEtVWxnXAsO&#10;Rp1HiWSzDmIKVvrc6gfadkUA06dMYZSx6nfxB8TSCGBIBFKZhFDKHemhnDXrYldAfEVk9EbMVV0a&#10;9/r7Qzjtr0yFxjoCu3YZc3Q1GfyU1PTJemx/hpGWJBjnApHrayWEMjLHI2t9I5LObgj2S3bgMFP+&#10;r/V/g6Uwx46BXDYGs++etMVFLNOzUtYqiGlpcbjKUCjkoqBmLK0UPpddThmlJb6EgIbogoKf6hXy&#10;+z/L0phiIbuNf9X+Xo3ex8oY4aqdKSliEsz0VDHXA1JrJpXT7eoSenuwDEPe/wBbWBH1IekUE9CO&#10;1PZToJ+266mlo8lTQ1sc9XWYuSkjoZoWE5SqrUeNaV6k6dLCORFiVlCfUrdiCrhi7c9INwJLdCp8&#10;a9uvFuKhkBrxRU+VikL5CpSOqkmjpCEghSxvSGZBNTsDckC36faySy8KFnIxT/J5fLorhkqyp/q4&#10;/wCHrY86tgXL7ZxNTMFeRIis7FQWWojWzSaVX9N1BHFwxYH3E+7mkzqPOvUkbUNUCg9Gkx21aHI0&#10;EEksKvMAraiOTx9Ftb6DixHuO7yMBz0MYLeNlFelTQ7Yp0VUSAaQoFvHcfTlVB+lvqfZeikEk9GI&#10;iSlKdPqbciFiIUAtxZABf63DD63v7dp14QoDUdSUwP19Ci9vqL2P9T/X36nV9A6zLggL3RSf0+kf&#10;Uk88c/7b36nXtA6zjBqb6ohbjg+kEgfTj/Hn36nXtA6yrhFFrogt9QFW978WJ+h9+63pXrIcMhHK&#10;giwtx9APqDp9+69QenXMYdAbhFP9QFIAP4Jv/h7917SPTrKMQATZB/jb6Hjj37rWlevHEqo/Tb/b&#10;Hi34B/x9+69pXrkMcBputiDckaeSBxdh9Pdk+LrekDI6yLQKA1wLmxINyBY8f74+3uvdYpKIC9kU&#10;Ak8jgC3JNz7914iuD0y1lECHBU8cG5U8Hjn3o1pjrQUA16RWSx2pJCVOm3qI03UXsDYf8R7YIrg9&#10;W6BzdWFSeCoLqwTQQoCAlPxax4YOfSR/X2kljUmh68MHHVW/y76uos9tTMB6Fp5ZYkp4jJCskaKl&#10;w00cB+rgFryfUAADm/sjvwkfW3kMf6ijPWqpv7B1O3t7bjwtdTLNW02aqqOpoqYrT0WY00yyVNVR&#10;CS48CFQ4kBQDkEjUPbCEMoI9OPQkspvFgDMKk/6vT/V/IID7aOEvU0sVJlzHVU7rixTJWZD7Wam1&#10;08U0asxRowdTs82khAxKqwBc8+lnhnTq/l1Gix0NCkpo3pWkljjlrAKQVlLJV0paGsp45m9M0gVv&#10;8op3LSRlgIzaxXfXlWgqD9op1nEM+RE1LUCKl1WojSxUTSKZaFTUmMa/Snk0vIfPdl5Dcn3rr2kn&#10;H+TpiSZ3BmQ1EUqUqSvUNPG3ggSRpY6imspHgkYHxW+jWXhSPe6evTfUOBHGRc1NbLBWPDLFEJpX&#10;83nUgimkq4wFjBDK6OtlFjpPJPvflkdVHHj1ZZ8RMk1RUB/uqacR171Vc0hRo2qf2qH7WMD/ADkN&#10;JEGq+RZmHpJJ9to+mQqR0Vz5mPWwz01SGWk8pdk8qRPLCP3VqXjPiknWe11kE1mYKfVG4I4HsVbc&#10;1FB6LZiNRp0fPadGFijDASMwRdbpomVEH9oLxe9gQOLf6/s71BuHSRmBNOhkxdMFSK40sApQ+llY&#10;ldLh7A/09N/8Rf3oV8+tdLqkitZjbVYa7gA2/H9P9h/h7af4uvdPSRAANZTxezWBP9q/PuvW+s4i&#10;T/Utf/WU8EfX37r3WYRBtVx/rmy8hR9B+R791ojUKHrII+RZdIsbE/SxNvoffuqiMKajrl41BUkK&#10;bD+pvwBxce/dX65hAByFIF/r/Ui+kk+/de6yKqmx0rewI4uf8QR/vPv3XusoA08LYf6/H15/3j22&#10;f7Qf6vXrXn1k0LybfW3+uTbjn24QCKHrfXZWwBIA4tbi7EHi3tootdI49ap1y0AXOm3HH0/PN+Pf&#10;vC9D16nXNeLEgGxHDDgX+vH5968NutU6zqEN9K24Nzb6W/qfeihAqevU6xSwgA/RQSP8Da3JFvek&#10;GokdeHTbMir9BY6jxbVqX62uPpb2+q0wOt9M9S4VT+nkix5/PAK/63093owz1WT4D0k6+RWRgdJ9&#10;PAPNz9PQD/vPt4A0z0l6QmSjU6r3dyvAIWy2FgALfQi4I/w9urw6bkAPHh0kzEQX9D21FidXC348&#10;TXB4H+0/m/vfSKq1oOpkJVbNYXZQ3rYh3ubj9I+nNrfX3ZPiHW+n6FYTp/2mxWO4bRf6BGP+H1X6&#10;+1B6upoa9calYgD9AQraBob0HUGK3H0v/wAb9149KYiUIA6YqmdIzJ6B6A1z9T6h6Iwv+0/U2+nt&#10;ooQaDowjlBFDx6T1VkIdUyiQLaMhCpvzwVcN+T+Lf7D2yykYPT3HpGZevTQwjjjZihkkVSiR+myt&#10;6m/Uym5K8X9sRoVPTSJQ6h1HxbqG0Syq3qRpI2kCv5Ga6RxFwL351MB9foSLezK2BLmnVLgVSvS2&#10;o5w2lnU6HjkBAv8AVW0+Jm03AHJuWtwB+fZooHRQwGs16SXYOUmpsZKsADyOnhjtpeUzSqeF4taP&#10;1MSBxe/49mthEHYs3DrUqqkJkPp1qU/zcuwzV7up9qxzTSrBTVk2QeFjI4jkkSno57gWJkqiJkty&#10;mm/CmwfuUikZdPEceo0trtrjdpUAwvD7eqE9xZGkjlaPU0cMcQNMqIFjhaOL7erhipJLlYZGVFY8&#10;hmTV9b+08xVTQcehhAhIz6/6v9Xz6Q2QroS8OOllmlipgQtNZYw0Fagnp6KVAA1g4Hia1ha1wDf2&#10;lOOPl0uUUzwr0hMnOSft6em8dLN9vMWZoJqmN4JCX1WsWT1FzGPSLi97e2q5PSlAONek+9VqnXw0&#10;7JIjNNUymXwS00kaGOOXzaWIZgfHInIDGwYe/dW00FB1NfJBaOr+2Amo0NG32k7LP54Z0JMiOQzW&#10;0kH0yWB44J96OBXrWgDpINVU8iAGkqqqoSH7eKSZ41hdZJGIW9mJuGsEkLWAPq5ADdR5Dq1KCgNe&#10;myp8CyLMUnjkMjYyq8QWRAsa20aVFhcNpUHmwHH090IANfy6cQUNPz/1Y/1fyER2DRkAaAjGLVMg&#10;YkMwBpkdQNIYmzXH0H+PvxI8+nuoDyR+SMRIrRRMrIDGS6jTcNM5+qG5sg+lyPx7bYr5db66SCnM&#10;aOy3ImKp47zIkEp007Rw/nxnUST9eB71pXTq8+rN5dRvFDCBon1f52OWR+FJR7xO1728g0lCL2J/&#10;w906t1lLxQeSNggaVoo1dtMUBCr5m1AKLgML3Frta/Hv3W6Eivp1DKlhGI31tJJ9xHpiERs8hKkA&#10;/UE8jm3+Pv3W1pXu4dYikum7NpQzOtRJNoLoI1OqyJwtr8fn/H37qzeHTt4/n1FSnkSRiUOhT6QS&#10;pgjZVGmRNX1sbXH05F/funl+EdRJZo/LJCylxGvkeZrBpJPoXRSOIxbm3H+P19sv8XW6Dj59O61U&#10;EMLKiRxk6SDIjuT5AFE6KwurEm5CkADgf0D1adJgCxp1zalCgP8AcUzyCFoyk5cjxv6H8DkAn6Eh&#10;DY8nn8DRQA1rXrZJai9RIFBLossEcaJ5pKdmB02XQXFgAbm31t+r+lj7315i4Gluscas7r6XgWRv&#10;PKp0vKhRdUjQEluL/Xm1ha/ujCpAPXl+Bvy6xSgSmoSNmRHYKDq9LM5P7kdwVUXALE39V/dGpXHV&#10;iKoG6Y6hx4yJV1+BdcjNEJWdGGtipIHPHI/H+t9a9Ox/AOscMuqeKfUjySOI2UR6S6i3kFjxYKQR&#10;b+p9+6v04KIW0BtThp5DGobTFpUkwhtPNrC4Fr8j37qknwHp8pi0KwP9qk5lcpB5VVBEGPrDORpV&#10;eQLMeQeDxf3cfP8ALpN1OZA0Cx+Es1M8YhVXsxBbxpxyLAkg3J5sb297YUBFOHXhSvWOoEIildU1&#10;sGRZqhR9ulr8sIbc6S1mJv6rWB+p29MV62BU0X/V/q/1egb6gQowhGmJnVdEsXoOjWGAlWQWZ3Fw&#10;AABxc8D2114AkV9Onij4Ecr0ixpFZIjEFjRv3woddV7E2W5+n0/HtxPs/PqrdLiGRJFr4oqlIHR1&#10;Dqyh4HghUymBZjcANzIvH1sByB7Vrp8uk5UYBFem6tko0pTCC3nlpS8nk8jqdU12WBwOBpu1rck2&#10;9+alKHq+a1HSTrBBTzPHBG4aWFxBI7K7SaSFEiMb6WBIJ03PBHF/aR1A6dBqOmR4lSOSSQEr4mgb&#10;V6mMyGzStEQAxAANzf6WH09pX7eHn0qHwjpnkpIYKp3aIHV6hIXjmQ3UBomVvozMWIQkf1/PuqfE&#10;Or1J/LqHFG7TCNmbS4bxvI/pVD6lEWnjhrK3HABsfbr/AAnrR66jppxOZXVBKjrLAUVC1hYFqb63&#10;H4Yn68W/ws1KZ4dbx59OWmmSQlYmEbE+uQiwY+uRQg5CfUNzxYn2y1KdnDz69mny6wxxI7y6nMiR&#10;lmgj9SyEgcSgX9QAt/sR7cPxD8+tdTkRy5lDghQzxxTAWQgBWmuADqN7Mrc+79e48eptOyz+qVXc&#10;TESOp5qL/VPGv5u1yCf06QPejSmeqsgIoOnU1DEQCIoWWFi0jlXVfqHSTghuPUR9FP4976ZVC3WE&#10;zqShCRhlCANSjxvpZeP2yLrfi7D829+60VINOlJh/JLWIjGZROEAUNoVgllmNSzDSga5uTwzE3PP&#10;t6Ph0zIMV/wdLigy9VQS4ypjpKSlkirkjSan0mseMVayiVoySY1v4yRe17fj3dyPCZT0lkAKkmv5&#10;9bZPWtftx/jjt18/FHm+xsjg5KWtz9eHlpcVSZjD/wAVqax6WmXS8EFNIYY5Sf8APFSttUS+08as&#10;bNqdCTblkl2ZlBxQ461Ie+cOMD2zu/FBopKKHLV0kLxziXTH9wxjdprASWTT6kuG1Aj2RqBSg49N&#10;7aNMADeR/wAp6Swl8iRhLCONQruUIDlYgW0hB6w9rgPzcji3tgrxHr0IENVHTnSx3fxvCoJjjdWE&#10;JVJZHQypHKIiGvpFiQTc3/pb2wccelKYNOnDHxwRmVAJpFlpwk0Ueg1LurCWCKL0kFidMpIuqpx9&#10;ePbcg/2OnkFKgcOlBQTwo4AgUJ5U0R1Kv45SwJaVjThCebA6SovwLryE7dLIqAivD+fRmuuGpFak&#10;iiDRyeZIZ4mjePRjpU8TZhfEDYa0u8IJZgLg+v2R31TX/Vn06PbTTqC+fmOGPX+WR6dGp2blqR5s&#10;KIcS033Ec1XHXUYWTKV8eKq/HiKeWrmH+cdY3Do4uI7AXNvYZuUKhqkYxQ8AT8X+wehRYONS1BPn&#10;/SNOAr5Gnl6dGC2/T0s71vkjkppp6qpkydfOiuJaGsX7qspaCscgwIs6xpBE5dRqDjkj2TSnANai&#10;mKeo4V+dK5889CBEXJGKnPn9oB4gVoAD8j0K9DTJS4yWoL00ktI0VRTUWW8Uq4nNU8a/bVlTTuuq&#10;ZHhJD1PpBkZCi3jDBIwqaD9vr/q9P59P07aseHkf8v5efQly1FJ/FPt3w8JrqiDD1FRBNPJJjFfM&#10;t97/AA6pq40k9EaxPKiSQSuZCQSQt/aXT2/IVA9cGmP9XCnSiqg93E0JrwyK/wCT9teuFLVY6meo&#10;gxhyclRNWvCIcfTCcNjaKKQyZSqnfyLGGaQRRpGEZUWzsqnjxBJBag4ceNa8Kf8AF9bBoaCta/5D&#10;k8fsHD/IJFBSs1DPRlJjUrQUclNWz0tN9nTXrvJPkawResPTaFMUZ1vqJLsVDe9EgkVpSv8Ak4cP&#10;P8utj518ulYaomOpzVPSxxVC09I9ZUtC1CIp5mSnjWCKxcMVZlaRdK2LyBSeRqgoFGR/qNenRkl/&#10;XH+x/q9ep7VLVFUIxB9xT4yjmyLaVhjlp8tbwT4lw/rjpkYxI9yxdFkf3oU9eP8Ag9f9nyrTrdKf&#10;On+qnSTrFmnhWaeWWPEtjIK6ekpZaapqaetVhUJJIZbspaNkdi4bWrEWA93FONM/5P8Ai69aJFPl&#10;T/V/k6WL19SZDP4cZVk0ReligcmKCGGUYmtQUDWULPECU+2JZyLDQPeqCtBw+f8Ak62Sa0+eP5f6&#10;sdNEFbFPWSUsM6VGYENTUQVVDKtDBIhbwRCnyDKRNSen7eXTTlrvpaUpb3umB6f6v5+fXsEk/wCo&#10;/Z8vL7euBrse1FSzU4qqKrkgeopyIlir6OOoW1NRUYmaRA6trWSr4fgMQqlfdtJqa5+X+XrQIABG&#10;P9WB09RQ0i1cki0D0Uc1LCyZQsauhiM7BKGZoFGqVaibyaRMupZOLILe60qa+nl1ugIz02R06Tzs&#10;ogo8YcpUDM1clTHTg0tHDC0SzViU66KhZiWhALEBWA4I435Z/Z9vVaCvCnn9nl/sddQwilq8fV0q&#10;LNQVFJU5XI0FEqw1kFXUftRVdKxAaMTiRBFY2tYm2o29UUzWvCp8+t6aNj7aen+z6fPr1Zj6mSny&#10;EztAwo60UFXTSLCIY6NKcySy0axaNUi3Zp0YaUZfqSfe1IpQfP8A1fn/AIOm/PhX/V/k4npvemSp&#10;o6/+LBaCSmX7aLLRy06J9jTWqhFPVcMr0irpjbR6n5tc297FAe0V+X+r168Rir4A8/s/zf5emKoW&#10;mrKbGYtK+so3qo6qcY2GqSN6iuLg0VNXS1CM3iqQtRJLfU2ofTSebAGpYZ/1fL5462tNIFfn86/P&#10;+Z6hPj5qqrpauraKgrnWrkR66tjramCiCmZ5IJqcGmCMdamR11FLiNAQD7sSAMcPs/Z8+PVtI1Z4&#10;/bX/AAY/b0noUYSV1PO1WlLGlNVzQUbzfbHNrVLHQs0AiKSmqLhVQoHbShB1i3vZHoP+K8+vAACn&#10;px/03l/n6cJ6TJw46KNV+8qv4zVxzLGsDS0dcjkhAkYNpQ5ZpGW+uHRpAvYV7dXypj7P9X869a4g&#10;etc/b/q/lTqDVRY2GGjylGzVT00NUHLUIhasmeRgaWqFMNdMscTkq54YKAPqCdAGpDYr8+H+fyp1&#10;YAKdS5P2cf8AN8/l0mp8fR6dVFSxVFTV01PVrNLVGlyUGPll8c9Muq486znRGnLCPW9voPdgT+I8&#10;P2V/4rj1QqMlRx9eNP8APXh8uuFVSwjcNZVoaUHF1GPpMgslaAry5KgGKo4lqa20a1Ucw/SACWZn&#10;IAJPv1f0wDWhrT8s/sx1VwC+o8Fpx4en7ek7Dtyslkp8XXz1dIJq80FG880mUnpIqasULTtilSLX&#10;HG7rGsi+ldLKJCrAFXEA0gIzgHAoP2+XrT58OkM/6cRDcRgVNTx/nxpWnAUr089s1uH2Xid0bdkp&#10;IMXS4XHRS53z6apErlp3hjlxjQ3q2lWKRJYI49KAAxuFR1k9jDZ7LxGjcDifP/P0Ct+nAt5FU0NO&#10;OKV+XVBHeO/pdz5qfKPknnq55BJHTiOOPxY+QH7byTxDQZljOlgQDY6gBc+5Xt4o4o9Ip1DN9MZH&#10;o51MDk9FoeF5tQ0p5YpkkjZVLKDK5vrABBsR9Tze/tQtK9nDz6QfZ1xp4UWy+C1bM8hZHjUv5I5C&#10;xaQAadAFrH6c2+tvdnppz17rDUkySyAPaRfGk7qo0uUGgxqG4NjYX/JY+2Vp58OrA9vTTWUzMCkj&#10;IV9DI8aLpbxHW1ObjTY3BPP14vYe3BWuOHVhSmOnmnpvBTfdaispEalTdnlRh49EKtcBB6Qw0nm9&#10;j7Z60GOqnUeoJNoJWmp6WnIeSRJiZqh358izsCWK/kcHmwtb3ZPi6sABw6aHhjSIIZJTIks7aRpC&#10;rHb95SzA3FzZiL3P1Pt/rQ6Z5ft1LIipYq76lZ3BcnT4CCAABzYC/wCPfut9c42jiZGDo0YZQAyB&#10;3ZS3rcqoB9P4IP1vce2/I/b17pzjm1rEJD6NRLNLGqBBI2gBCB9BwH4P+8+7BQvXunONUpqhnc6V&#10;gl9UZWMFIpE02WJvpGb3tfj/ABt78/w9e6xVWgLZFV3Duqh5BpMTH9sTSMApU8EAm4PAHtnrfXoY&#10;2jItEjvG0QQnlFWb/dzhuNJa4/qLn8D3eTy6q3wnrnDBGJZFkaWqEbieXxpaNtbaVaJgAFsbsxAF&#10;/Te4uffpPLqpFSB1LpIgnlD8VNRZ2LjXTs2q6FlAGlXULcEi4/oPo314nUK+nXciCpUxlR5Z0ZFk&#10;h/bZSp1Ai36o72X08ixF/wAD3Wl+LrHEHjCX004uhSOFb1EiKps7a/zp/Sv41c+9inn04eHWBlhR&#10;5DFGsjSRzBh4yjTPbVwo41E2H+PI93NdOOHW+uWjTGZGdtIMQlkDp5QEHLohBIIPBVQb/QkX91Fa&#10;4691liKKDLDNFxHJZXUxznWplZ9JX/XIYE3uf6+70BwePWj8us0U4RSEo5ZozHG9RJCRHIxl5WVP&#10;HxpC/kC9x+Bz794fz6qK1qf9X8v9X8hLCxI6iMQlh+79s6HTIzDW7LKeQTYcf6/0/DdME9bb4epc&#10;zAFGWPUAWp3RkVowGTVKsrW45bSFDH+p+vuvTXWWUaf2fCPFHCPE0kKs4ikJSJFUflSQwJ/IHt6X&#10;y62emp5SJ1UqrOyCKSSpF4zKBpTQ5+pdbgH8Mw9tUNK9a6S9bLJA8jyRWlcAxxeNPDEz3tCSvDcf&#10;2RzZgD9fexwr08OA6T9brLHUkSNIsbyRrqtotpDEsTweOB/r3/r7rfTpixDoETzSESFlJikIUGJb&#10;n0SgqEY8m/0/1j7917pT0VNJ5pGuVjaSPwlZ1AMhUfuXcAaWX6KrfUXPv2PPqrfD13kJGqAyxiBV&#10;eZESIlQfE3pWW/8AQuS315vf8WGzp8q9bUUFOs2NhQR09o7S+pY5EVSADaN9SBfrbgMR9b+9AajT&#10;qj8elUsQEAnRbvOummYEemMngkKLlm5Yq39fb3hrSnVAFpjqJ4IXXVJJrSFJbKFjupRyrwJcHTex&#10;Nj9Rf6e9eEPLrdOscMUaNM5WQxujEq8qg2jtoazg3Ia4LBjYW9trQEhutdd1aa4Yz5EhMojkGmJJ&#10;IqlVUKVKqNQS4DAOBwbgj6+7N4dMcevAAcOozmWJgNMMKTRxCNIkSPx+T6k6gbueBYn6n6/0a691&#10;3PFEJxCGNQbrK7kgNIsK2j02AUPe+oW+lvxY+/da65wU8JlEscpDFGUxhnDOqn9SueAysLMP6Xv+&#10;Pfut9SpVpnk0TytHHq1mEFS9REfXoP1H04N/pz7917pP11V5fOgdIpvDOVLJIq2j/cWH1A6T/Qgm&#10;5/w59uIDWvVwvmekyqpUTCbQnjkjjWWdkYOhUiMJEvFz9FBY3a5v+PdenOHTnjYJElkR44ZXW8ay&#10;sitFKmq6qAblAB6idP8AW/1Hv3XunsEtKANdqbURI8gZZGlXSrxRfQodRAUfU39+6913UTRCjkSo&#10;KiaNz+qMKjF21KAAACE+g4vyL3v7917ppLxTosvlWeeMetFjK084+mhhIAWcA/jgfX37r3U+ljIZ&#10;Hk0gL41aD6AqZDY6tJ+p+oP5v711ok8B05+hwq0yFapnkZFYCT1RN6o2DCxUf6q4v9PpwPdN/i7u&#10;oLyRtUqjxoFIYkobKP7QkkYKGYKboFY/4Xtb37qxppx1LmCKjxBYjDMSqlQFjiZPWW0rcsq/gWsC&#10;R/r+9dN9YWEfjV7xSFT6S6ABW1XVlU/R2P6iDf62t9Pe+t8fy65anZGUsI46gSKGUqVhZBYuwA1K&#10;xtfhrC/P1sPdbX4um16giOJh4gBoDhBwzX0WEv58jeoD/D3vp0iuOpoiJnkaoVmDRx+GIAeExxAi&#10;QxnixsSLX/r9feuqntGOp9JSUtOsJ0NIyXASK7KRex8qMCLM1wSPr9PfuqULZ6nEQRBo4ogkbOk4&#10;qIZhLJHGwJdXH0BudQX8Dg8e9dVp59NdbMikxhXvISylZFdIVjUuQSv1uoJDkWB4/Pvx4dOBVI6Z&#10;Kh1mRfDIwvEs5MViWiJu0rPyL24sB9bn3bq/XTQMYleCUiVfW8Xi4jEgC3deb8HlQRcgm3vwp59e&#10;6dBIES+mO3Mc8H6kLSAaSpI4YDSAuq/FvesdeIr1yp40eF9KKs5i02PqcRwGzeROfQthcf4+/daJ&#10;A49SocfMqRK5WKEgTt6FVZLNayqQQpYGxB5J/Hv3TbEHh0+R0a0ged40YlESKEEK6ljoeRZ0+rrb&#10;i4F7/T3sD8R4dV6xKUTWsZtFdpPDI8bepX0gMyr/AFGpj/QWBBt71Xr3UnFVKQhAg8AkqNaNo8up&#10;X1GQJFICoFzpvckDj6n34dNutT0YHZBjgpKWsppzGajIeFvHpjcQsRV1TUCEAsAQiA/kC9v6N3K9&#10;jDpNo1nS3l/qHX0QP5HPyMx/bHxP2btJqyWoz/W2OgwlcskVpFpKapmpqaOT/FI1QKf9Ra/J9hOz&#10;bwp5LU+WR9hz/h6UQhYZRCPMfz6vbZVliVgARpFjaxN+bD/D2bSeXS0dNDoL8BQb+oj1fq/Hui/F&#10;1R9P59Rvw3H5sL88DgC3t/rY4DqHUpqRlIV7kEsLc/63+Ivb3V/h630DW96JJaCqRjE5dJRdgdP+&#10;1aivNi30/wBh7LZDQknra/F0V/GSSwZiJGZI3iqqiILrVpZ3ZiQ0qfhXJWw/HtOpo9ejCUViz0Y3&#10;CVP7cB4Kyxrf8n1XIViP8P8Ae/arovKkdMmXISuBVSFdHOlTyBq9LAj6C/B/qBb8+/dXTh0ssKFj&#10;06SGKINRIBVmUXFh/t7/AOIHtTCfLpp+B6EfHerSLgem5Fr2t6rn8D2o6Z6VFMOVuRwDYJ+bD8g/&#10;8R7sPhP5de6dj+n+g40gCw5+ouPp/re69e64Je4uRyTbkGwv/X/X92T4h14dOEdgpJ5sB/T/AJF7&#10;ef4T1s9Yqh1N+bf64/rxzb22pohPz/zde8ukdlpQEkbi4HJFiDYEgG39fpx7cJ7gOvEVwei/77q4&#10;ko5WYawSXKXuHUKCSbf1HKn2nuvgP2f5emjReH+r+X+r+Q14f5lGXEW2q2njYvNM8qM3gDUsM0cZ&#10;qkcKvJ/tf4ENzyB7ibfI9V/r6Wwn9VAPM9a2VPUB4Kqpp4zU17SRTrNNTuYqg5Sqb7maHJOYwiw6&#10;WW0ikBmIH1ADbAagp4U9acPl514/z6HEZOgEcadOMiz07sxjdKxop6iKlakWhaniZ1jigWjH7TxS&#10;KzEO0V2Gof191BWny9eP/FH06t8z0bn4nyTjsGIteo8VXFKIUjEIEMnjjx89JKVuJR/naqEWAR04&#10;FiBsaS4I/wBXr/kofkekF8CVz6f6v9nrbg+OdTNFtzHQPq1Qr5SZAFnmlnUyxMzC+og6rW4CqPyf&#10;Y/2vESj5dA5gdR6Pbiq0NCgISz86iwAV9WkgX4vY3A/1/Z+BQdWCgdOtXUeglm1aiVXnhfT6tTD6&#10;cEfT3vq3QQ9hZiOmoKphZ9MRphGqeRRI0YbVKq8sBwBb8sPz7Q3rBUJPp1RgCaHrX5+bM9VVy5CQ&#10;TR15klSCipamaGkMLtVR6YCxNk8h9M55BII41A+4yv6fUV+f+foTbWiqhIHVWWwd2Ljs9M0Inx81&#10;TkbrkZ1eprbJMa2asp6StEgKH9xj4mXxOoSwQ80YUWp8v8v+r8/y6O0XuBHVgfXW83qiIKKmEqvS&#10;JWtUT09NrrKejn/4HNpH7azKthCBdWK24JshlfTkdHEaK/HoyWG3v4oqidGpJa3zSLGUvTyOlX+9&#10;TwTTzAgmImQEnllCD639pTcMOrtCDw67yG5JZgkUfhd5ZD4mqIyizvK48OpUuqvclVU3uPUeLe07&#10;S1PVUj1cOjcfH6gonhgkKhFjhjEjVC2eSc1BnjMMij6MSXv/AFYA/T2JdoQVDDoLbtQyU6sh2qiR&#10;xxx6WuCNXksp8iqbggf6w/1zc/j2PbY1QdBaVaMehexreNFF1IkQWduL6zqHH9Lgm/8AS3s6X4em&#10;CoJ6cZagaf13ADc/QNwdJS3+PF/dutaB0ksnXaVP7iA/qJcqVI/tICv15tf/AAv+fd0p5cevFFPH&#10;oCt+ZuOmxdQzOigrJbXYxeKOIl5pyedC3N/6iw/HtLcyiFTqNPn1aOFCcdUi9/dlVEm8ZMbStBJH&#10;Q0plqI5G+4lWkmlVJHRWBC+tkZvVf0m/09gbctz8SXSD01d2ert9Ojg/FOEmMzSxhBGYoYdZMpmF&#10;lR5FLC2l5LjQTxpB+p9rNuJJB6YhBWq+nVpW02VI4TrudOnQqgJHY2Kqw+o+jN+R9PYvh4fs6tKM&#10;16FrHzAqNKg8AgEgL9BwbX+n49vHh1VPi6UiVPpB9II4HAKggcqOAfrf3UUrnp7rBPV+lrtfi/Au&#10;Lj/X4/2Hv1QM+XVX+E9Ms1eo1XcEAm7LxpJ/JU/T3RpVGemlydPr0yVGWRAwBFha9jdufpa/H+Jt&#10;7SyTivVmKBdI6bjmfUEvb1EEeliD9dVub8f4e07XKUpWvVNRpTp0p6uWYWGo/QAAgOCOQpFv9ueP&#10;x7us1Rg461x6co1qCt/ybX4At/Xj8/4+3lkUjj14qRx66KyWIULcci4DE/46R9b/ANPahJFoM9XX&#10;4TXppqC4BQA2N2PpCqLCxZT9bf4H6fT2pXSMnj16qDFK9JmtkJDEmT1MSRwfotlEl/6m1v8AG/t0&#10;EHh14lKYGeg93BO8cZYfu2CK6gaWbWmp/GDcWAIP+x9pxx68fhHRQu2c1T0lLWS6iIYZhqljlCGn&#10;hggJmaN2BC8G+v8AqvHIHsuvJdOR5dKYQVH29UVfJzeWTTcdPi6WupxVTVsNPmWdITHlp8oPuaWq&#10;SwZhSwMWbSBdbA8Xv7KZLnxjpPVi2kaR59KD40bRlzdWlfV0FO/gyESCdxIrtUQhamWqhMoIjkl1&#10;HTKP06R+GPuyKHkoOiySpPzPV7HUW0TR0kUbxQsJ4xI8sUTePTUAFoY20r6xp1SOwBJN7cj2I7VF&#10;jQA+fSeINUg9HEwNEqRoAqjmzCwYXA02Ur+APpfkW/x9mYPn0uKIFFeJ6EmihUAekF+PUeNVxc2/&#10;w5Nv9h70TTJ6pTp0+2cjhQCL/X+gF+V/4j3TxFHXs165R45msxW5sxFhdSQfqAQOLf7z7o0wpQde&#10;0149T0wzNY6LAX1Gy8k/jjj/AG3tgyHpxUr9nXcmCFv0m4tzZQzW/r/UAf4e6FiTU9W8P0PTTU4C&#10;4f0C2nhlUXHN72INv9h/th7YZeLdb8MdNJ24GZW8a6Re5KgA34W1wf8AY3906oY2Bp1MjwIjUL41&#10;K6RcMoFgOQVA+n+t72tK56eRdIp59cXxyhQulQACD9LD/XP+t7uwWmOndB6xLj7/AEVRZgfSouTp&#10;4Ov3QCpoOvMoAqOu/wCHKykqnPAvYLqH1I4/r9Db3soQK9UaMHJ6TeXwqaCUjX1AG3iDBSOQY3tw&#10;Qfz/AL4V6aESg16YKGhaKcagpcX0sAFKMT6yDYW5/wBuf9491fQvGnQk42nVwrWA+hJvcj/Uj/WF&#10;rn2+pqo68qUNB0uaOFbK2nk3N7XJ/oLf4e99bp68en+GHj9JuRz/ALA3+h9+691MEQ49NwCLf0B/&#10;x/2Pv3WwKmnU6JL/AOBIte1/8Tx791srQV6keKxJ+n1/2PPv3Veu/HY/1uLfg/jheP8AiPfuvddF&#10;dFv94AH4v+b+/de64t+eP6/X6A/7D37r3WMtf6aeLfi3+H0P19+691gc/wCH9eePrb/D37r3UKQi&#10;1vTza9uf9t7917qBKwVv9f8Aw/Nr2/23v3XumqeTS1v8P9txfke/eXVT8Q6ZppPqP62I1cg2HB1n&#10;n37q3UcVV/23bgKbHjg/lST7ac5p14dYpW1Lr4It/ZIP1I549tk0FenF4dQJWIQKoKsTfUtvre4P&#10;tO7Vz1fp7wuZEThJ+IwAPJ/ZUDgBh+D+fbYnVWyetUpkdCHBUQyxhoHjkBWwta1vrz7XK6Eagc9U&#10;LKw+fUynIudQAH9eCBY/Q+3gaivXpPLp1QKBxp5F/T/r+99U69LMkS2Jvx+OP9Yc+9VAyetilc9J&#10;+ryKk6ByTcWuLj8/n2mkkUE9bNPLh0xPK0jMq3J/HAP5/wB9/vuAieQk9Ojh1lioZZh/myLEc2uP&#10;9v8An3vTXr3U6KklRriMqRyWtb6Hj6e7AHrR4dKWia4CuPr/AF/r9Pz7WxeVet+XT9CIlHpA54vw&#10;R/X6+3z00/HrMpW34/F/r/xPv3VeuRI/qP8AfGx9+62BU06gVJDah/sL8e/EYp06BTHTPJ+3qP4v&#10;xz/X6i/tFIKMD1YCp6yxVAAH9Stvrcf14A93EvketsAD1MVlY3sbkcf6/wBfbgNDXrXTjE6aQpIJ&#10;H0uvHP49v9VoK16z6bc/Qf0H4/PK/wDEe/db6x2HNvp/tPv3XuuBJX/ah9b83/2/v3XiK4PWA1iq&#10;Rrvxf02+oB/qfdSyrx6roXrv+IUxuNXNuQwHH5918SP169oXrj99B+GFwABa30v794ieR63pHDrg&#10;9dAv5H0+tlAtbm+n/iPejMg6sF9OocmRUjhuPqNNrc/0/PtNLdBRXq6xVyOoj5An9Je1jfm3tDJe&#10;+XSlbdSM9cBWkg+o3vzzfgD2yt6SfTq3069TopwTe9rW/APN/wAGwt/T/fWCtJi/E9NNEBnqaLN9&#10;b82uRa314/3n2rTIB9OkxFDTrKkIP1vb/XH+w9vhK8eHXushiX+h5sAeeB+fdtC8OtVzTrg9N9dN&#10;ybAkE6h/xr34IoFB17rpYirC/IH5I4v/AI+7AUFOvdSwv0uF/P4ueRfke99Vb4euQU3NrHk8jgH+&#10;v0966a6708cW5tf/AGJ/T7917rq1v9c/ggf72ffuvdd/j+vH+Hptz+P6+/deArgddXuRY/QAX/px&#10;z/xPv3WypGT14rcfTgD6n/D+17915a1x1FmhU3uoItb/AGNuPeiqtx6e6T9fSpYlFALauQbi/wCP&#10;9v8AT2gngV0wOrA06TVjrsTYhrNe3Fzb2HnTS2k9GC0ZK9RZB45SLK3+BBJtf+vtBKhElRnp1cx/&#10;Z/q/1f6qeMwW7FTdb/Rv7NrfS3umqmSKU6v4ZqAfPro1a/i/+B/Vfjnn3v6nSdI6t4XkT1EXKMk9&#10;vSLkcAWP1tb2yL+RJsdNeArJ0t8fVCSNSnPHAv8Am3A9jKzuPFiU9Fki6Gp0ooZdSrqI/pyAbMOT&#10;7NVFAOmiO6vUgWubfX/W/rzyB7t1pvh65Wt/Tj/Hjj3rpoCuB1xbTY8XH1I+nN/x791dVINT1hlK&#10;qhNvob/Q8gfXkgf77/eN9OdJatAOsg3PHHH1+tvpb/ff7AJZ+veXSNyKt6uBYcn9P449lF0tVHXg&#10;aZ6QVY5Zn0AC9iDcDgn+o/1vx7DdzGdVelkQHE9JbKRyNEqhzZwb/WxseCf8CP8AevaOWM6Pt6VA&#10;rqqekTXwymZAr/tqqysGBdXUCxDMfrb6n/jXsvkUlxmuOHSuPTpwKV6KL8icrBi9iZxhFAz194i1&#10;QzIIRHGwEojAJYarBRb6e2LdUa4UqKZ6R7iA0aqPw9aqPZGQppd556tpngmqGzGQlbJtUyU0VZAi&#10;+L7agx7KXWMhw4RdNyC5N7exg4XSAeHR5tCgW606Rz0VLJNSCCplmEVNMk8n28UYhmnUB3eaUgFw&#10;hcNYni3JaxLGejrr1RWvGtXCFyENO9OlEKaeda2SnjllVTIngUySqjBAVYFgrEg/UlxFBFT1o+nW&#10;doqVMrV5DIUcOOp4FpJTLFHLWTTUh001ZUUwHoTULMgA1HUbjj28q1NB1ptNS3p0r4sL9nFFKEnh&#10;+6jZaKBBBSS56mjZagU1QQCsUixai6ObXIIFx7ObGwlko1OkUsiitPPp0LZOFJYxT4ydapQQa3Hi&#10;OsMQsxjnJVoWlj1FAzIQwsQAbD3Iu22hRApHRdK1TXphyxEdSixh5qV6QuzRiZYoszTThqd6imcG&#10;YRhSsWhQjMLFbgexvt1oCOHQfvp9L5x0Fe8K6GheSOCqrJ6zI5aSeejSGGpGRcQh5IamRSJPC1y8&#10;dMrtexQgCx9j/abMsakVP+rH+x59BDcrtYxx49BFldyzQ00xgqTJj5KuSbA1cMIapmyPhtV0lJQS&#10;IJYYF9SyxuzoDcBwBb2ObK0RACowSdNBxPmAMEAeh/l0G5r1nqteHQX5neaY+lpMtNDj6N6gS0tJ&#10;TvJG71f2SGMR11MiIWm1EMHiFwNKgnn2NNugj1KaAV4V86CmR5mpxTh69EN5cnR6dFM7B7IlSkjh&#10;kSoaH/Kkp/IsValNUMAZyxazvT6rGOKc3Ujj6exasa2catSqjArnNan509A2B0EZblJGo/E8Dj/i&#10;v2dFSzOfNSzmb91WlkIkCeN1eUBS5P0uxJ9J/H049h/eN8BXQ61XIBGCMUH+o+Q9OkVltmhzJGcn&#10;OaZzXgOHr9vHpHedqhncGCEL/k6oLljouRZ7en+l/wAcW/wCMc5ncyVVSBQD1+fy+39mOj7w1hUK&#10;QzV7q/6uP2dOWFxUlRLGCs5dXs5bUscQf9LFlF/V/qhwR/jwDTa9sadwlDUHhkAV4cM5zkYPyPSP&#10;cr1IY2ZaaaelSafbj7Ac1+XQtYLALIYrQ0yLdIqW2t44iG0PJM17hWPAJP1J4P4knZtlWSRexFzR&#10;eNFNaEsaVAPAE+ZOOo/3TdWjDdzHiW4AmoqAPKo+Xl5jgRt2zt9BURURE0MlRVGlalllBdlVdUi1&#10;XiU+GEMVVZQo+hJJA4lraNogt1ETgrUkFS3H1Bop0rqoAVGqvyp1HW63s85BTST5Nwo2MgE1LZJI&#10;Y04jBBPRhth7ZgrIqOkegZ4kqJpYqpl/ynIUkbaZ6V4ZgwdC7epn0kgGxtb2fiCK2iWNBgVyR3MD&#10;61GamvEgmleFOg1Z2TbtdGW5UipVqg0Wq/hAHbTAyM5pWtaDjgtj0hxdVjqqjZU1MEoQ7xTVUkc6&#10;+Wrp8iNTQyFQqxRrxpZl5Ht6EsVKE5Apx/y+VMBR0J7baLWGAxaPOueJNKVrxr5Z8v2AZocKtRLl&#10;qRo5ZDknp0iaFPts1j4ogImaassBEpsfCygMSx5+ntUwrX50/wAHrwx5U+zo6jt9ZZPInB9KU8+I&#10;9P8Ai+nqtooo5fGknkjiQ1MdOkgqsVT1cdhPDEHVWaWVgwYlhdgq8gj3dNOksMf4BT0+3z6VmAii&#10;5NPz+Wfn/q+QUDB8dh4J48fjKbHVElXWZaTHLKJZqSWRYaNKjy+RoSvHmiJ0/XSSSAGCAz9tADU4&#10;8/T5/aD5dKmXRFwAHn69JiordVFVxTz4tMVPFPAWy9eKasqoWIZayOohHmpp1sEhR1bUACVtwHhA&#10;OGKH1ND+318gP8PDpGznSSaafL16aaupjkrBWAxUkddDTUksGTerpqpo54RFFqZBes1AlYkBR0JH&#10;JW1lKorCh+zJocj/AI1/qNPRo0BEi8CKGuP+L6SlbUkjG1Eghp9eQSkofvqqFq+lnoZS0+pGVo1a&#10;VBoKspK+rgt9VEcddOKeQr5U/wAvl+3pln1FWei5oK8cZx6cOHSLrMtJSRvUxTy1c1M9RVPCZ4qw&#10;V09NL9vRJDTTJ4BDHKSzHSrDhuF9vhAoq2SK1qa/ZTy/bQ9IJpljUsncVrjjUg4/n/n6ZK0GOGoq&#10;hHj6iiro6mWWlyFH9rT18VOoFQkM0RVFJ1qYpETSdIBBJDe7aY1rQeucCoHHI+39vSaZGZC+CrZK&#10;twNBwGaZqKmhrSmcHpNZKSpc1+NMmQoSsGiWonq4ZttJXRmKtRqWWoAcF20GdHLFYw+lefd1jYAi&#10;h/aKeRxXNeHHgOkF1IXMlvqZCFyx/sq4bDEfMVB/CTjpNVuS+0grZv8AKPPUQvSYmcR0j4zIUs8p&#10;jrIJo4wKVhd5JNSR6wPGTa7XdoDTwzT7OHpmo9ft6Kri5METk6s1CNpDKy8GqBVK8aYBPbXNas81&#10;fPWiix4yVFg44miqIS8shxdZXUZDxRKCGZKAKiN4U5SV2suknTQxlYwFIBNNNCACVpinmnDAoQa+&#10;XTUV39QVi1BFWpqQxFeIOoEhQCtQCCAx+HNVY8tXQZCShrHrpDX1Uj/cxz0xyv2NCDZ6zXELTrJ4&#10;7pBI4ZE0RaNKqfbLn8Nc0JGNWlfNsCh1UGC2KgEDybYRyutzIwGojUBQdwoBxGQNTGlMAaQSor1C&#10;qp67JVVccU9f9t9utZWUFbDDLpxdMn3DINBV2hMxmmp4yoIFltdQfbDsxJKmh4kMgPbmg8mydTKD&#10;pOaeVOnHQSlgisV01xJTSQNRHkgVcVC4Aocmp6TjzfdT05nqi8scdixqXeaCiQqIKMSxrdigKEax&#10;wBa/q9pzpd11PkDOe4JWoSoGSKqSTU1HHNOqsrorlVLDA+HDNShajcBQFRTgKYFMY6uWdKdDUY+O&#10;KrNfLDSZOKSVI3jpea0SSRk2UlklZWvwBp9sTu2gF4wH1kK4JAIA7iSDgV7qHBHCpHTlvGnd4Tlo&#10;yoLKRWhIwqg0BOQKjIqK0rn/0tt/D0XjjjikMCuHMkiLGTOEJsWYuDe//IvY8mauV8+o+hQqKHqb&#10;n8lBTUT0sEiRksWLSx+QEWv6VtckgWAt9fx7rbw63rTpy4lVFovRfamavyWdLy07xwQPJSgtGjWX&#10;Xp8jQ8nTa+kqoI/HsSxpFFbinQWZ5Jrrhjp0yVJNE0dGHWoVgXQO2jxKw/aVZSLnn/VfUce6RMpq&#10;/n0rljKnScj/AAdT5JaCCijikEX9hiNC+QkDSzJELkMzcah+PdVDs2pernw0WjdQZEnSFXx0jX+6&#10;jayczhZDpIXi/H4V/wAXN+Ll2qD4x/qp00UqAU6eosjDQ01XTw6ZJTMFkYRqsmsLZiWCjgnm68/X&#10;n2wYi7KTwp04HWNSBk9MLGpqquulrnUpUeJKWmeYLp08SAOF0hif0gg3I4PtcqRKqrGMjj0nqzMT&#10;Jw9Ok/VZHGJOgijjheKUxyOyLUGACTxIsTxjTfXqJZmsD9frwujil093n0lZ4NVFA6SOfUoJ6iao&#10;WQ1jTus3D5GONANLRKg8ShWtYDU4I5sefamLTQADh0kucAsTx4dM+SqJY6SKER2ipKNZZJXZjPNU&#10;yLYu8v1IJJLlywBsLAAe9qlSW86/l0zqKgD0HSdrKZaOnhqTVCRpJ0NTThgzKksWqWeSYAEW4JBG&#10;lQOLH6bWrMVp1Vu0aumKsz8lYaeEJUypHUhIJkfVFP8AbnQYV8g9MYuSzn682Pt9bcL+fTBn1Gnl&#10;0oqGcZSGd4fDI0tO9N4agMqGcuQESwAN14Uk2H+x9p5E8NgD0oRhICR0j3mkiQUVckqmbJQUqho0&#10;kZUjfQvqXhY2AJuSQSAAObFVoU90fSdmIOhuk9unIU1TWO5aB4NuzRNUPV63iiI4io6i1/uatyAv&#10;2ylQBp+vtdYppFP4v9X7Ok8/6jaR5dQ8PkRU1GYjcVqx8VqLD4TXo0qlpmyGSqV+1pYqUXtGG1oQ&#10;B9fZlIjUX9ny/Lz/AG9I2j0k16C6nzPlyOWqaKNZKeepsHmgGbaOYgFDJX1GiM+OIaSiW0k8Fvr7&#10;EawIsCB/L/Vw6JTI3jMoHQewbZyNfuOuzNXPShpq3xSxUcJmk8wvomyMEa+N6cPbQgPBJP8AQAyl&#10;mgEAiTptVYufn0qNy7pzOOxVTtmhdsjPRUiTVNPTwpTypIzaEhaKMAyaieU1A2vzx7KRZxO/1D4r&#10;1ua8njpbp0Mm2sJQYTB0JLGpyNb9u9RGKZ5SAIQ5juCdP7n1cKzfjn2HNwd2lKjgOhDaKngqx4np&#10;i7hy2M23go6ikpoKmrrWKr95K6wfxOSAspqsXTqaiq8alzGB6PwdJ5CPb42lkKuaDpVd6AgC9Ex3&#10;Xla2PG0e5GFXisllft1iiSOkiytRt2SJlpJy0JdqCOomuCyqxQkK4J5IjiiAqvGnRU5IGr16y4zG&#10;49cTUZaWtjipZKStrMdDSoGp1zTponqZFW8mRmQoUdiFUEXVPV78aBwB69XUDRUnPTz1jRRY2eo3&#10;FkaCnjqah1rDSQzJQQV2A8fjpaeurGMaUvkcqzxJ60K6S3qHtx31Hw0NCetQKEIZusOU7SbcW656&#10;LE5NKLGYZYmlqqKkSmxE9Gr66mnoavSKmpdJhHTr4/1BdQP9Ta1txoq+SevSzM8lFPDo221P4HJt&#10;2h/iTwA5OO1bRVcOnzRyxfcVCxUpDOWAP6nHNx+RYF954qykxigH+r0/1f4TS38E29GPEZ6oz77o&#10;M98Q/lHkG8MVB0r8i83SVf8AEMgkCx4bK1E1pMVP5AzfbaLSojBPUW5sPdwAsyyVpHMQCf4XpkfY&#10;eP59IBKbeapGUzTyK+vyPl0V75W7Fp9x4PcW5qFqGHIUWLiyOLNKxfy4mkqzT4yinpYRq/ygymWN&#10;ySfS6gkED27LGBXVgqP5DH8+PTLeG1ysy/Cx/wAP+boEv5fOZx9Puuh21vOnrK1slujDxrUOXkR6&#10;eOtAhoZig9MLajG1zduT/ZBN7dlWPTTuJGRnh5f6uPTc5je48RTUU8vn/h4U/Lqw3vKvTbeO3NjY&#10;KeKfD7h/jJhkSB2lwuFgzAgTLwQSEyvGhD6kK6tI8ialHuy1DVfHGvnQV4/lx6owVZaDzp/g6Djb&#10;O9avAw4qsjMi/ZYIZ81FFUSU+MrcQlWj41cjHKnlf7hPXPBoNnOoAte25Soep8gDUcD6Y+fT0ZzQ&#10;+Zp+3H8ujRbQ2+mAy0+Zy9YHwu5MRFuiliiLSxY6DN1QqZKeksGMsiuUDeosUC8Wv73ERkD/AFVz&#10;0YQIobu4H/J0IOYyzZaOlrJKiWehmyWWaGakBZZqOhiFKsgpbMtxMwZFNrlACOAfaqPTnT1vQoqo&#10;6qJ+Ve3KvC7+ocnhqIJj4lgEq0sKslZXSzssuVjhAtBWK8ypIlyOdZ+g9ld8mmdZAK1/y8CPnX/P&#10;0VOg8Q+X+x5fZ0+9S9iR1ElBRxZKpkejnxOWyalI3jn+zElPUUj1bBwXIOtzpAYAElQD7VwTpMoW&#10;pqKV8wacftNP5U60/r9op6cCPs6Nl1vWPUUFZV/Z42gw248waT/J5ZKaKmpTW66SpocZS6yVeKzF&#10;ZWB0+TnSNPvekU1D1/lXGOrI3cSP9WP8/S+xwpqCr3xlZ6+lESY7cywGoWlqq6ooY3ShSTHiEaSl&#10;PYukb3GkuwF9RHvxZ4f7P+bpwAZJ8+ij7/3KaDK0WWoMpBXTU5jxla8tBJTGB0UwQVdQzhoHZ4ZP&#10;DMVuboAFt6vbisE7gajFceuP20/ydXswr6hJ0w0G7v41Xs8shnpKKujp1naCanqnSxjyeNok5U6b&#10;MwCqtyRovyPdmkV60rQGg9fsHHpy6WNItUfRyNlLJX7nwazZWMQHb9RTVEtIscsdRJUzJSxTrrHq&#10;jKKkzu3qRSGA490YVGPn/q+z1/Loq+Jfz/ydQaPOZvJ5/d+UjSpU4XMVGDhy9S76DQU6ropJaRVt&#10;qp3VZWmVuQ1xc8e1MFK1PkadaKlhQH5/6v8AV/mFT/z6x1ThO29kb2EPgrqqSjp6yqxx0K1XT1Ws&#10;1MbkDj1M+u17kMfoPZBzJGiz2t0ONaH/ACfy6MNjZZPHt5OBH+XrY6+M6jNdJ7F3FQPSUVVWYLGN&#10;/EqSWV5554onGugZC4aeJ3eFdSNdiWIPFnb5gZVLcGA/1V/1Z6raI2kquKE/yNP8HU7dO6s3sSj3&#10;LufLSTQ1FHSPBOzyxVM0GLaQSfZ0aNxJmasqFZi2mK4BADcOQRJMQqcPPrcrMlSTnoiuT3cd0bup&#10;czjacU0E609kmqJTR4Ki8n3EUk9PMhlfKVSjTI7WUoL6hwALbOIRoABT/J/snoonq4rxPr6/7HQW&#10;b/aelrsnPUijjqYFqcpHKyaJMbLPOVqaOsSX06YVIsP0sHVvxf2ZAgIafbX/ACH5dJiCh+fSe683&#10;PmI8rCa+rnijelq5cYIz5zRyU0ZrKard5ASsUwEqWJPqK2I0ge9wykt3HB4D7PP7OmnUEVPRgc9u&#10;D7mGGupsjR1z1FNRYY09Y3jmkmrW+5jrKiMrqenALpTR8DUpubX9qh6fl8s/6sdMSLpo1Oirb92z&#10;UJuPM5OaEPQ4mKDJUSVJYY6ikpwlLUSyU0IGh4yySrH9GKHnn2U7jD4lZBwXI9McP2dP2o0sP6WP&#10;256KDulZM7uipqJamIy4b7N4amSmekvF5xLTiehiUutPDG8jyz/VWGotzYAK4VTMxNBpNK8MV9KH&#10;tAJNaY49CyAqsa08/L0/znGOlvgoJ4aisraY0M8VJULJURwwfcU8FHHGrRy0vlk0eeW6eJTKEl8b&#10;HSWBBZPmRSg4+ePUeh/MYBOeHT9RwaueH+r/AFU6d6pqM5KTNTzUsckFRVZCoqMqqy5GppJIfs6N&#10;USJBoYyEOIzA30Kk3N/etIVg5PCpqeNDw9P8HXsMNIPHGPXzr/n6Se0KWippZMrlX+xnqZcjTUeO&#10;pJPFUmGqbyQ0eWgRZIaWmnQlZQf0MtvRcWbRQoq3bxxwwc58gD5/YOnDRgacPM1/LB8+k/m8n4cb&#10;MK+mX7tdymSvWqkpcjizF9sZP4a0kYLhiEjlicAkgIt7ufeq4owPHNSCPmK+WOtNoZiR6Y4j889J&#10;jOmUYCky+NopqjI1L4mOLSFWGhx0yyPkEarPPjc+PSfomlx+D7eQmgZBUmn2Aedfl1ZVWpXyFePH&#10;5dNGIWGMwWo5X+/xkc1WktQpaXzOzUtAuRjFhLIfJIIDayqNRNuVEY7gAtajP+QavU5NOvOa1zwp&#10;/g408qdIStrYp9100tFJLTU2J+5ilkhnWOr8FQ4MtdU6EMbmKyEFYtelyx/qHlALjTjT86H7T5UA&#10;zj7ekr8Djj+z8v8AL9nUhcXJPLkMhBlvtnq5qySeqkhfzT/ZIDBLji6mWQTFiPKacxrq12Crf24I&#10;aszhtOqufmOGmtSQfWhx1RqYU5p6cPzxT9h+3oKN+ItZWRyqzU3gFDMlVIaRJITBGRUvMkBdQ2ph&#10;GWZ7XVhpB9ILtwFWP4aAcaVHzoPn51HA8OHVYV7seX+r09PkegcqYHKB2kaOJpGFQqrBUo8czh/t&#10;VY/t6hExZlsTrI/IHsjfgfL5f6v2/Lo3VKgHz/1fL/V/M+zc8tGIVWWqmiaohcPVQtHBBSCMw05l&#10;ZbFOQvkVv6ggWPtp/QVxTiPLpwHzXzx0M2wJZYY6eWk8SieOjhPgCSy1z5FgxMcEqlA0YMQGpQtw&#10;fZttbUcaPlw4mprj7BSnRLuyh0q1BmueGOjvbRyNPGfHUGL7qopqWiSdqMU1XRZLy63e82pfHURx&#10;xIiIxcKdVl5vJMNKAkZpThkHz/aKAAeXQQOKgCg48a4/1cSehwwdLBlloa6Wqkrp8bFWM0T5ZHzN&#10;fPLI8DYaSmW7vFVsjlXUBljRTqsQS+QGUUNaV8/OvwkfPiPlTp2PSeI4/L/B0qZwapzSVVS9Jiqa&#10;KKapjEFPS1FJX0tO070dJUUyp5I6YqFgkjRmJJcyfpAb+bcP8B/Zw/1V6eYip/1fn+z/AIrpnyGA&#10;n/uvXVsD0uRyK1MVVVt5GiqxiMhH41mjXSEkmugV3VNUS2diGJ90kyhqM/zocft/n69PUBj+XAfl&#10;0CW5tmpFha+noI5pK+gngqZvtyaSNIaxdGGVJoxpKIC8EoPqfV5CAQCS6aCldI4U4f8AGfy8j69e&#10;iYk1b8q/z/nT/B0EH2s7bbnV6eraKpr5YcrHB4lxtYiwNJSNU0zAlKgBV8zL6jG6kksW9pKVQ4Jq&#10;TX0/MevAn5Hp9xQAn0/P8vl6dIClp6atsX8SQUkST06iF9aJFE2mtqHQMRD6ijxWLKSur0391VQ1&#10;PIDPCn5n9tKcRivTHy9f9X7fn0DO/Y/vK2T7YpVRVVJTRT0ocQytkNRSpnnFtOiRUXxWbiNFJtf2&#10;UbgNQoMkgClTk1oT/L9lOjWzAQ18v9X5/t6C3MxLTUqU1Qn208op/GJIVmlaUIYJYvuKfgsUFjqv&#10;zpAtY+w7dpRArYJ/4rj6/wCx0I7J+4U/1Y6S9bjF8UlFGs0TCKH6LFCSWYtGI519LR6bljq1B+LM&#10;LeyWaAfD6f6v9Xz6PFYDj0iawMuh4wirK7qj1wIURj0KwmjVTb0kAkcAD2VOCGx59KeylOFep2Hr&#10;snt+tpc5jK4JX4+qMtJLTFlEtRCPLFKXQAKqkFmD2NvaSZCVzn7OPVo66cdbKPwE/mN5LfcG0+ve&#10;xa6CbIY2oxWJjoJNNLUxo8H2cWZjrJNMMkhMmtqZlIdFJ/UB7OdruLeZPp5T+ov7T/s+v7evd8YG&#10;s9vl/m6t53b0vsXtHLT7srWopc1TI0+OnlpocmMiILtFLaVR4kWK4kjtdTyOfZqWMb6SPs6pJaQX&#10;FXPn1T38tOkdw9Kbkl3513M0BTOfeTfb0aRU1PE9MMhK2lAPRJokMrDgFGuSSL7aJQpljwSc/wCX&#10;oiubUQMNRqKU6NJ8bu6sTvChSOeWmjyiUFJVN/DWD0tZNGyyVaQ08wVQPPpEgQ6lBMqkD6JJUjP6&#10;kZFOP/FdGtnMioEI4cejMDfFTR5HJ09VU06UcM9RI0QjpftTVOQJKpKUBZKpiAI2eFzY6lupW5SV&#10;1HTTpetDkefRbPlh1phe1tl18Aijx+VzeKnxwYTK8k0TpeWBYmjdUinjdx5SxMTMoJJUe2rq0+vs&#10;XtTgkUH+r8ujnZ90m2i9WeLFaBvs604+zdmVux915/B1UEtGMdlshj4qaoS0sTUNT45I5IX9SEXB&#10;t9CbgXtxDMsT28rQSYZSR1lny3uf7y28SK9SANIORjOB5cf5/kEAUASNpJFSLWdJ9LGYldTKy/0U&#10;W906GZRQiPK4WPUacCWxUgj0GOuEcahwol8UaKJVUj/Oam/bCE8gH+h9+6bihUOEEmhFAYA/iz2g&#10;eYr6Hzr1PpwAjPbSSzRBzwQNVrE/lgeD/h7b6NbNR4ZkpQkldX5+Z82BOR5DPTrTgnWHkRP2kYCx&#10;LctayD/Vk/pH0/P0t710e2akh1kcL2ggZr9i+YYn4Rw8/TrjK3r0I6vJokKiyvFqbmJEdgP0gDV/&#10;sfbL/EevStpk8OJtbUJAwVqcqASPw0Grhnhw6yUkJN/WiBSzOpkVJne12uALGx4b0mwF+L+/Scen&#10;bCBmr3BQtWYFgHY+eKUNDg9p0gFsdTPLGpdmGlWKn0KqWK/5w8KNSWP1H0/p7TycejdZ4VLO4opp&#10;woOHxcANSkHy4Dy6cFmIl8sUSibSpdqdAEIUXIkVxxcWB9XPtvo4FwwlM0CASUBLRgAUAzqBHbUU&#10;Bya1/LqRCEKr5JClmjaQhvMHCf7qA+g+tlA/4j34iop0stVTQpmYpkFqHWDpPwgcOB7acePl08xT&#10;ltAYxIap40/QrrL4jxLU6rCMgfpF/wDD8e22QAV6ElvdvIyI5UGYqDgENpOGkrhDSlBXypTHUsVE&#10;2twGNvNIko0ICsUZsixuQVL/AKmIU/Tj230Yi8ufEcKxw7BhpFQq4UBqFS57mIXJAp1kjiWKNGlh&#10;mDSyCRhqhERjiu6ktGC0TXPqLX4Y259+6dgt1t4la4jcNIwY5XRpTINVBaJjU6i1TpckVPWdY4jC&#10;jxoraruUWRZFlu2l2lFmKC4sjk3I54t7q2Fr0sjhha2V4VBrUkBgwbNCWFGKCuFcmrL3dtMMbbbi&#10;nqJZ6UzqXCo/mjRoYhIDyqgtqQWIDi3BBv7dW54K4r1H+7+12z8wTPMgkDPpBZgBo1VpShOpFpQN&#10;6EE9Jj7KakYIyvHYtFGYD5CqyP8ATVz/AF0ljew/3lSAsi1jIPy8+seN99rtz21mNoNa1IAGTQ4H&#10;28aGhPl1kinmgVksSPSp0zBWsHui+RbAc/UEfT3Wnr5dRXPbSwSurrpIxkZ+z9o6fKLNS3JV1naW&#10;WRKldQCs8dlW9v1i/H+9+2njV+PTGpq48+PSxo868cdNMRqKqFdWbxkSxn9rlwQbFm9fIYW/I9pm&#10;iWtOlMTkAY6VVPnhAkENWKcKiSyyRAAGateXSsU08YszBWAi5PAGr9PDDIK09Ol8bAAK/AfPzr5n&#10;z6XmD3vkMDPTZekqnxlbRf5UY6WoSmqpJJmNN5o6+BQ8ICHV+2SxFyLXuE0sGvH+Sv8ALz6XCTSt&#10;QdJ444586jI9a9WNdDfNKqw1HS4Xc9VWSxJSGJfvK+Ovp66lEod/ta4hZYJ5IwsYWU/WMkMCzISK&#10;5sP1Kr+eP8nR1tu9JDF4F0cjga1H+cHyz5Dq0TbfaeD3vTpXY2upGkjooJzikkow1R9wXjmhaSjD&#10;FNTALNKobxqNIZD7RSQCJqE16PYbqGYkpmnSgx9U9PIkbuailqKeCnFXEio+Kf7p46irqHN/uGfg&#10;fcagbKGb+p2lK06efIPT/DhBX1CZWT7P7hKyKlWGNllimoaaDzjKw8EBpXHkMLkr6QP7R9rkRSK9&#10;IZJypK8OnKioKOGUTR0U9JWMatp4xU+F44yjQ1Na7yqUIUkMFJCaXBH6fboFOk5lqaV6QtPTjyVI&#10;qKiSV4kpcXURSIfsaCB5yYIRjSjSuUsxDQepVBuVUX9qF+HrZNRx6lZGkqnmrGD0pM1WtBS09FSU&#10;bwUOPSwoAuPAeOZYlUStDqDort5HBHvfVOm6heiWXK0dTWHMplDNFHU05q6NKyWlUmmhTHTgzU+s&#10;kiJZZmRJmbSNDKvtSvwjq3U6tajp8dTtKKf7jIQ/cNQ1U33i42ix1OaM/aFV0NIVV3Ysps1ghFrG&#10;3Wya9BJk2heteWmyUL0lPBW1K1U0TaYDIoSkoawFfUBIJzHGD6VsCBcH2nf4j1oDiT0nl8GIo5vu&#10;4MbJBkK+SOClqqeaVlhTHibHUyxsCoCzeZpLn060HuvXqKD8v9VOssxpxi6dahoGypjOQpaXwSpU&#10;0MFbH5MzXyClUtTqptpaRjpjICBWt711oU/PpHzUrVEgqKbOY7E0pyLQim8tLPkZY6I/Y0+QiyFU&#10;VieFlMkrQzlS7qnq1XtuoHHrWlmNFNOnI9obO2FSQ5rKZZ6Gemqq6TC12Xq6Sh+7y4RYguQp5o2h&#10;Z3ptHjN10rcCNiQ3t6CJ7mTw4hqPn0puLWS0thd3Y8NPVsAkf7GR1Vr8hPkjl9/773RHgfsIMb5o&#10;4pKoRskVLJLMFmrEalbxAqVEYW/AN/UxOmRNl2COICW7FWNKA8B1BvM3MM1xdtFbmkYx9vzrwz0F&#10;kVDQ1MFYaqpkrKuakjq38xnjik8IDUrq6AiUva4iChCGVdWrkj6KKJBpA4DAH+r+XQDdi2Sanj0y&#10;UUNRR5KeqBenkq5IWppYY3EuSo42K08c0kQEdkVRGx0i1ueb2fQmpBPHz9R/sCg+XDplTpeo8uj7&#10;4bLhts4ymSoXHSGfFwVMMdNFXz5FpaQsA1Q4aMCSf7hZiefL/gfYkGiiLWnCvz/1Gtfn1qSU6D8u&#10;kXgd/wAGJqKOojmndqetnnKU1S9NWzpCZJIJKsyowkgALr9vAFv+QfdAtuVFTw/b58a/4B0Vresj&#10;56OJ1L3HjoTjRNJPUishjehyEr/bpJVtA8VZPkIZLwRyU4kj8UEqafHGhZ3IIJZfWkTJqh+2vr9o&#10;8vs6Eu2bkSdDtg/y6OdhqilzGE/gcdb5hW0uNxL0tVknNfRTZHVJR1coqEuY2XzalSM2AjtY2sHz&#10;2vjy6GC6JYtIyOif9t7Aq9uVOEyUeSVFr58ukn8SmqSZY6CYvJBLR47V42pmd5Hi4IXUrtYG19RP&#10;dXojnskiJp59Fp3Nsipz2OSrpY6syRffp9uKjHxP97EhrYKOKOYuohaPXJ4UeRjf63sBcI1K9E80&#10;WpcdSejtqwZdp6XMa6U0eOrAYoIQlVksdTiJxTWFhHFKweQuy6gl2N7+37eJZDR+mVC6O7y6GDdW&#10;06nbmWgiqhLT04qcgklVSRxyHGBNIrZWicFiaZVgMUKj1RqzA2IHt2S1MTfb/sV6aqCMdWW/CT5C&#10;VPUP8PqabJZCHb0VVFQT4+OJLVCySl6S6x30zSx+qaORS8djayn2i3HbBModF/1f7PTKTUOhTw62&#10;EMH3ntPsfZkGcxNZT1omjljrsdIFDRMYfBLTTxuCurWxUqPqAfr9PYeitDHMY3FOjAxwXdsyPkkd&#10;Vo7X7+j+P3f+49vZXMUtB1bvC1fSvPXLPHiMsajyZJp1qVfwrIoV1vZVZdF1FiFb7ZMHB01HQS2y&#10;H913pBNFJ4fhp0YPvL5PbS2jt+DclbnMfDi5npa+HIzVqU6rCwaeOqp6mob9F9JCgspve39v3Y7e&#10;TxFD0bbvf2cbI8ZGT1C6q/mp9Iz1VLtPOb0xpr1pKerdkqImalikXX+7Gq62icWZZACoH5K8+yq4&#10;2iYv+itT0gPMsMTCvw+vQZ/LT+ZN1vSUVCNibphyOZ8sNRQLSFLTxyMVMsVWLqURvS5uWN/SL/Qz&#10;2zYpJCROtOiHeeYfqGAtvw+nT58eP5lWH7Tlo8dURT0OYwlLq3AGYmng+2SzrDPKFD61GuxAIJ49&#10;ubhy8YSRDnPl09tu/wB3OyRMpHDoy/yN+Ve2MF0tn9w01dS1DV2Jromp1mEtlWjaomhJAXVIQoAV&#10;QCTe3PHtNt20Tm6VSCADx6d5t3YptfhUrr7etPDNZI57dWSyr5FKafcuVrczWQ0d546f+JziL+H5&#10;ASRyRvSmWRKZHn41RyabXJEz2UCw26x14/5fI/4PyPQVsYfBtURR5D/V9vn+fTFTVVDR1KiCujkr&#10;oG+4oKSgekpq2NIZyk3iiqVZIp6mNXSGQt6AVWIXAJVDQPOjHh8vLzHE+XCnl0sWtf8AVn/Y6h1E&#10;8VbXsJa6aK8xqI6OaCtnkq5oojka+gqp4TG8waeVArhfXL+4I3CE+/EgmjGn7c+ZBp8yOHnnp1aV&#10;x/q/1eXy6e0ydT44lq2x1RC6SQ08gqVqZ6Kprv8AK56OOVUjlkjeRZVcx8BbqzavSNkmoVqGnn8z&#10;mleJHHyHz6c6wU4qauU0tPUT0JSiyGRq6RljrpquPUGWWBQQEhDluKeTVp0h9QFx5FzT4aA/n/kp&#10;9nWjw6LD2TjJUkkLRzPLWZTLwmGNqWSnpMSscdeKKKL1CNSHWfXquxIX8e6SKSaepPzxxp8uNekR&#10;868Mft6Qm3zT17NNCqOaGsin0rD5JqaKBY4ZSfF+uMxshlLAhnVVHB90j0MdS+R/ZTH+Cmr8uvAH&#10;9vS8pIaKAQuaiKCoMz5GvxjOzwVMEc7VH3ePW2hSSscEsCMCrBzypPt1ABk9prUj1zkjy9BQeYPV&#10;T/qP+Q/5+hbxX3PgoYaKmnkWWlcvj6GCGKtrpwv8RyJpKmptwpYOpLCQxL+1zYe7Faj0qDgUyeJ4&#10;/l+VKZ6VR0oCD/q4D/L13uCvlmlqZZ8mryY+WkEJrMOamSaKWlZ1qWq6Mo+hk8jgSmR0fSCF9R9+&#10;0gEmpHDiueHqKHPz6cJDY/1fz9eodK1dJWxJ9pFRRVcItWR0lLUwyz0kSTGleipCZPFVCV5ZEdrk&#10;mwY2t7bdaGtKfPHl8hmh8/8AUBWiH/V/n9Pl02bmp8fTR4laTM5KaShqsimNWohjmqMbXVs3karo&#10;6R1S0c3rWCQo4XWvkChLe2XVQVCk4rSvkSRwGMEcONK9MvQE1z6/P/Z9emTBDFRyx0tNXPLDJLRU&#10;+OesxZhNRUpqaox1fDY3DTqiBzYG7G1rXqNIIFfSmP5H5E+fXox50/n/AIPy6XO1Y5KtkjiZMfL5&#10;5a/KK09PVTZKijbUI6WF7pq8tiGJUKvpX1Jb27GNRoMZP5ivp9tPsGPLpWBX5jy+XQmV1ZVihiim&#10;nkppclk4KOjrGRaulrJKmJljSpp6gGSBoVdRIhXTZlFza/tSVx3YqaA8a/5ceder6RSvQF73rpIx&#10;+w1QtLPJT0U1fXs611kk8Jn8GiRnMgKcgIqh2jC6l1e7IpFT64qTnGOGf8mDTomuTTH8ugnergyE&#10;0KyzKZZZGlnqKZycjVCqYxooiFzT1CNHoilb0eM3FiLm1VJqSPt/Ea/4GHD7D0hAIqAP837fMZ/b&#10;TpeYOi1qKiamEdMfNDk568mWkoKZk+9/3HPMVmvTponZQG1BwR9QTfSCDUYyDXgABWg+QAB4Zr+f&#10;T68Mcf5/n9vUTP1EVdXSNlKyokLQwU0lVXQwLNUaFZCKlIgTLBPFpn8oBKkMbck+6VBNZPlUnB+Y&#10;P9Gmf2npt10/D/xX+o46D/EMyT4yF59aGKuydZV19OZIhjFmP2sVR6CGnVAvjYk6brwAD7pmgr8y&#10;a+nlX1Pp6YPl1sgGpz5DHzwfL9vQ/wC1aKiqBRyrHihPkHio4qKnVapCYNTyOW/IELaEjci0hDkH&#10;ghnSpoQAa8PMY+f2fz6XwA6a5x6/PpR7kpMjkFWBaeGqpTUL9tmKd1mraWOliElZGyRkN9rUREC7&#10;Mbyeo6SD70yaqDB+fmPX8iMfb1diOJx8vL8ui85VKyvyD5KKSoqqohiJJ5oqehihhcSSmseiXUoj&#10;EsMbMkeh2+g/IYILnUDVvU/DTia0rwqOOK9IqBRQ0x/xXmPl6/5ynf4hX0NbRpQMkUcOSjmvTQhm&#10;hylFIJxWVRQmVAg0oVV9IA1XP0NTVcJwBxT+IfOlcefljptgKkt/qH2cP8vVmnxg7Yq3mi++xT0s&#10;aLNGMxEIpaiolOuGWpxdLOsaslPIahZZI/3C2lVS6liKbC/eSOhFAPP1PnTAFAa5Fekk1uiUK4J8&#10;v9Xy6sPosrSVeKFRUQU8tVHjIpIKsWlpaeZ4fJUNLQi5tUq6Rxy1DMdWvgCx9rzKGHb1V/hI6QGR&#10;z8H3poKaSJGaopl+yjmuvgmgDZsmonusrSW1Ri4EaKONPJKbu6QVC56bSIk8KDpH5WZcjTVMUcse&#10;JkmZ0mSuWCdsehcpVIyqPHNDUKhYOn6CGB5N/YclmJNR+zpfHEKUHSAqqKOgjpoaVqWlljSaaPIP&#10;IVplpn/ySeIRutxG0jX1SEFQ2oXsCE5k1gmvTxQKR0Le3yuPpaJ6SlqUiqaZ8VNX0IjrWny8EYpo&#10;aStpv24EhllXwqC+kMFd+Ln2VSEhuFejSDCdB3vHJ09I0sVRDQiqZyYqOpp55MfClKpnmosbNWqz&#10;PpRbyPCCqulxr9IJtaRGQUHRVftpap6HD47V/wC3hZPA2NmnXG/eFK5p8fFMlQ1RjJEFYgKRicMI&#10;o4zqEcYNra7iCeNfoAp49E0TfrdbDfx3zMNVhKWn1rIk8EE6yE3aRqgGWaRUP0UOCeP0lrfj3CXM&#10;EOmckdSTsFyJIwnR9tpmMIFci4/skKQHudVj/iPceXinXXqQLMg/6vn0KlNQwSAEAernkeo35Nrf&#10;j2WlTqp0Z9OyY2MADSSfoODfj+p920Y69Xrn/Dk/ov0/pf8Axt9f+Kf8QPeH8+vV67NCtr6fofrY&#10;H/bfX/eve9A61XrpaJDcEWPHPBH9LcfT37QOvV6yCjW30v8A7Tbn+lgPftA69Xrj9qt/oTe/BAI4&#10;Fre9FB5dbr177VPobcAG1v8AH6Ee9hB59a64mlQKwCi5+o5vxyP9h73oXr3XFqYAD0L/AGubHi1r&#10;82/p/vvwPBQMjr3XA0634UfQ/qBH0+gDe9kVwevdYvt0/AFhyOD9f9Tb8+9aF691EmgX8Ac2J4/w&#10;5/1/fgoGR17pnqqZbWtZSQAQL3H1/wBhzz72RXB690kcnTAcEADS3DfRfxz/AL37bZaZHW+g1zdG&#10;rLIGCkNHIo4vZLFWBH5PDG3+t7TSL+Lr2RkdEu7z28K7BZawMUkdE2mdiESMBgsshJHCWLMtz+sc&#10;/T2R31u0tCOqSutDq61AvlrtlcH23uWl8CRR0dTk8gk0Mwhq1fL1sE9dT00pDACEmhX9DMVllQL6&#10;TYttU0Ag/wCr/Vno32iXxITXy6KwphppJBFBBIkOWFXUwyyJR09fGGWGY+KYIUfXInnppXULGqWH&#10;19qujxtFO3j1kFBUPURTVNDAafHfcCULWVSzy+CTyT1GNOmxDaU1LKSWuBqYL79Ujh15V/E3Dpvr&#10;aaulhnl+4rZKP76lWHx6KaKGOdVRjDUuNRknYiUoGDPoLqvJHvYoR8/9X+D/AC9aFaGnDqK88c1V&#10;kYZ4YIS0MEEcEamJ46GiYTSTxyEcRTSmJnRm1BUIUXNzvT2huvcKg9dE0JDQVZhWSTy0keRqEK1t&#10;fRNpiNJZV0RyRPIXaMjmIAar3Pvxrx9P5daOimP2+vRzviZlKPE7xoKJzNTySSzGoaOGIVH28cYx&#10;C1E0S3UPNNIoVkUrrqNQ9MR9pDGfHD9FlxHRyw62ZuiKiCbGxQqdRpKahiq54wkcUgEAp6Z1jIAG&#10;sLZyP0MEA/xFlj8H5dFc4oKjqwfapEsUCKAC0UVmZhYxlB4tGrm7AksfySPyD7O24DoscVWvoT/h&#10;6GLGDlObm66gQFKAcJpt9QeR7d6tH8A6WtKlxcjgk2B/UTbkm4H+v70wqKdX6fFUABrc2H1B/A/P&#10;1v8A7b22UIFevdZFT6WFhxYE3+n1IOn/AB/r7p1vrmEAt/S3P0B4OngH/e/ewK4HXuuZQi1tIJ5J&#10;IBJBHvehuqs2kV694yD6vzYni7fX/evr78VIyem/F+XXYC3H6QQb3Uf14vb3XrayajSnXhb+o/qb&#10;cgE/m/8Are/dOE6RU9ZVaw+hP5H0I/p70UAFCOPVQyldXl1y8n0BFifqLXsD9Bb3oIoNR1rWnXYl&#10;BsDyeeLgAW+hAI/p7sQCKHrwKE0HXfmubHVySBcLwfp/vvp7qEUGo68XUGnXQlXjTpIuAQCVuPof&#10;p7vpJHDrxkTrxqARbgnkH6WBBuRc/wCw9600zTrXir5Dri0xsf8ADi2kA8D/AHn37jx614vy6hTt&#10;q1Hgg/S4Oo3I493CE8em3fV0n6sn1MLsLEjmyj/af9v7dA8uqdJWqAlJJNrkFGsAL/0b+o/33+u5&#10;8NOtHB6aJ6MMrXRQhVrahqYgfUhj9De5BHu3TLglSB0lKqhCkNZuCBIBYkhvSwC/4kcn8C1vdihC&#10;6ukbKeI6hGF4tX6DpDai66Sv9oEK1iQOP7N1v+fr72iGobqg6c6aa2kaQt1DKdFyt2uWY2C3P5/p&#10;+Pz7f6UKe2nWdxqA9TWNrggKE51gK1he30v70ePT6GgB6SOUvfVGGYqXk0MU9DIb6ZG+hB/Nv6n3&#10;U1pjp5X7h0FOWrZjKadSjpqXRqjVCQ6ao5Cw4KsRYf0/HPtMa06Mkyo6Q8uZklbQQB42hlmlLRmW&#10;SO2uQRROD6jwGS39B9faV3Aep6uELZHTvhs3EPJCSEPjUKzRXDNp/wAnR4GBKjT6vJcXPHtdaXKg&#10;06rJHjPQkY+cTiG58ivGLM4HEjizBv6H+mr839m6uCKjommjGo+v+z0D/dW56fDYeuqalggpqf7s&#10;iN1usnhZlWRrCwkkULb68kEezuyJ8EkdEu9XYtrTTx49aSfzm34d9d8b4yv39FQ0VDJPBQwpL5Z6&#10;2mnpYkqisL8JLMrSRIh9NwrKRcn2njp47sTT0PQT2dVlrOVy5/z9VqZ+Nat2r3khipacwVFBChRp&#10;JRO+pJZYiNZY6C2l2AAF7XPukp1NqrT/AC9CeMFcfEfPpH1omqayWU05L1EtK9FWvo8vrUPOrStb&#10;XBJpjeNhwi6hx7YOWI6WJ8z0mqqmWASUxpaeWvkETxQqGqTMs0xb7c6bMjWF9X6mNgLg+/UFPn0+&#10;nGvl0yzxT0/3cM6x06iVaaSQreo1slwrwqLtZLGN5Bwx5F+ffqH06cBByOoVZRLHE7QvBDIk/i+y&#10;lkQVbU8kIPkgC6gytJdmZtIBtotyBU8Ot+XSdBi8cQgEnl1xo7IAZYKUBg0M6quiQM1ysmq9r6Qb&#10;CzPVRxznrKXSjSop/Krqzu0oRNTHwk6DDIQt5lUgK4HJ0k/T3vHVvjOBTplqGKrJK6sTIyRlGUKC&#10;5GvU5UAEKW5/2A/PuppTPSgU+EeXXSvAsoghgkjMchaNSVljeouDOJn/ACsVio0/lr/QH3QlaUHV&#10;qHrDIiAxSRySLE7VIj9OlIfEv7QHHCrqsvJsSPfn+LPp17qL4g6U8aLHKxV0WGQK0zrGLxg3AC3I&#10;9BBNlB4H19t9ukU49OGlM9NBdvQGKNapkVnjAkCxIRpgKqCVBH0Kkt6Rxb20pFAPPpxQvAcT1ORm&#10;aSJSsjKI5PGpVIoY2VvQhVPSXAsQeBZjxxy51QCvTfUKS9SznSJAvpVVaR5UI0s4jAAUn9ZIHP8A&#10;thRuB/Lp0/p6fz6xuWZINbRrd5FiVQ2iyLwQo/sEXH+uP8fdE+Lpwmqg/Z/h6gsWdZZQY0LqrS6N&#10;LroRvUityRexXR+fr+fbjfD1ugOD1LCvTBDK4ZZDEWZRqaON7FrH9TMrHSALXt7rpK9VOmQUHUvz&#10;iqbUt2VWkCq40rHGi+nU5AJZSuojkfixPBtUE46oqFWr5dRKhY5y0jFWT0MtoyZWE3BdxH9Vax1X&#10;HF72Nl9+YahTp0kKKnqRpNzHGpjmMenx6xrkiDGTyHi4BNtP0JHHvdDSg6o6hhXqLPTrLoMaPGIl&#10;kPglLQsSY7lmksQeeQFFyPzYn3opjt6stFAHTFWio1RNFM8z3uHCxqqBh41dkFxY2OlfqCAfbRFD&#10;Tq/UQSPHPG4aOSIq4TyBlQhPQ4Um1zYghv6ce9daalO7h0+07IKb9xofJqYwAKWHlQC+gvfVcekh&#10;uf6e/dMumQF8+lDEIZWgSJXAWNE9UbKDrX6ubi7KxAIH1A/w9vUUgDprPU/xskCVRKTfbLoWJpVb&#10;QqkgLJHZdJLaishtyfpx78aDPp1rprngao8f6g7ylzDEFlMjW/cRZFsCVAGqwNj7armvVhSueuE8&#10;5cyeSKKONzEYQINMn24QG0hAN3QXHJ/HHBHvxNTgdXUITQV6cYZqmSFmk0RmGRWBkKr+xCmnSoYD&#10;1XHBNyx5/Pu6knB4dNsorTpY4+VnohGtLHTwaXqneQWqnemTyQxTSi66GNyDa4sPatcr0yRn7OoV&#10;fJUyt4L+KSemiZIZAiAQyWaGOJvoRouQQf8AG4+nurGp0jrY+fSfr45NKNFIgp5CNOsKi+WmUeV0&#10;Z/VGGW1yPr/vPtPJ5DpxTjpgqFQEFmaTxg/blgQDzeNJggOk2sr2uTa3H1DDCq0HSpPgHTDNHGIG&#10;mC6k1NK8cmlyTfx+OHSBcMNQDX4Nvzz7oqEGp6sKjHUJommWIl1RlfxMgCIUUG7sXIH6b3BY35Nv&#10;bhoBnrfWSGMQuJVNnCtKY2OtnBa/ldm/B/oB9P8AW91LKQQPTrXUwK0hS8rU0irwWCsHiF5mW4Fi&#10;SG41fj6jj20h0knrQ6kmNET7mWJSsUaFEEiepwpSRl0g8FtOm3H493007fX/ACdb68samRGkla5j&#10;1r+8bKzJqZiCtuFJW/5P491UUenWvPpxoZlcQTrE7x3JhUrpvDANJGggAc2PLXP5J/L/AFqT4D04&#10;EO0bo0ClGd21RGmcr/bkWD+q3suoGwBtf37pN1DkK/c3iLaJIxFOxKFQoF2HkVf7IIIC/kEX9+6u&#10;/lXj0ocBKaWoheaeSOJVcmtA1O9PNxAskH0va7KOP6/j27EaVp0xINQp0sYZER0lSRZJNZrRL9qq&#10;tNVSTBVpo3jvqBX9Sn+0D/r+3iv6ZJ6ZcOVINKdbTfwU7Cf/AGXvA0Ixibr3fmcLkKOglpaSOono&#10;IqCqkp6aCqxkuoyU8DaY4nUePx0xkb9EalFZkvE8bep6EHL1JbNoyaaWOPUHHWvL8+dhxbE71ycX&#10;8DGElZ/Dk8bKyTClqZbyuphjsEUE6o4frGtkPK8F00QQFPPpJt7FZ5Ya4BNP29FMp5YWWB5irqYg&#10;FlgdtPkC+rWjKVLqLXBX6XFz9Qi6EcTAqOnVWmEXHjikX1I8jvT1bxBwYpJEa1lVl9Cqfpe559pz&#10;xPSxdWmo/wBX2+nTrT086GmeCnklqWOuCjqqiOOarVwX0qosoLOWEa6lutrX+nurcKE0+fShVNAa&#10;Z9CeP2f6uHT/AImRkqIYZQ05lbWiI6yMpjGtaWUS21sCNcq3X0AgD8e2JFqK/wCr7fz6VRFgQDmv&#10;+qn+f7OjN9f1EDS01JUVUtAvggC5ykASD7af94Iin1FzIqquoWjOon6ew/fKdJoK/Lo9syNYBNK+&#10;Y6MxtAf5HVVdW89DU0i43MJoEdaKlKXIEV37MIADJMI1kZVBMd2ubXIbu1IOlRWtflT0/lXoTWNK&#10;amrgg/bQ5/nToxuCaomnK6aI6KCsemxlOPERTpeerzEMU5ILyqonpXYkCNQwN1I9ksunjwyBX7Pw&#10;1+Xn6k06EUQJPkDTgP8ACB6ny/PoXcRLSoJKSqniqnNC4yf74r3rBEn3T0FLVSBUSJpZCi1enREB&#10;Yk/QInB40pn9nz+f2dKhpXh6fbWuafIZ+Ly4dLJMhWV0VD99UUtOYsJXszRMmOlNLMVmSlTIUsRS&#10;GoggCRKEReSpQMJSwaooJp6/6j/lr1tSDQt6ft+X5cKfn1KnrBUVH+Tx+KpSjp6UVGOkSjiasqWW&#10;WooknS5vTwwLPLLraPUJRM3Gn3RloPz+3y4/5P8AY6dr5eeP9n9mD6Yz06+GvemyU2upqVq8c74/&#10;IJG0Bq8RVkU+QyEktKuhVMYf9sKoRFZlF2PuvaKU4f6v8vWyHIYefr6+p/Z+Q8uszzU0lRBEaiZF&#10;ajoEoqVjBIEqsO7wq9dNAdNVTmNtCSsFc6if6W8aj9uf8nV1AqPsx+WOPmOs7y1ki0Mk0KY2rpmy&#10;ckdelUzvj0qlM9RTpTi7TqFGg+XU4c8aR7925C5HmOvZotR60PTFTrUec0qUc1GsiNXZytMcdTUz&#10;1FO5qqaCrr5VIeR5RGEiVbOhTmwsb4pXj6fL8vLHVRQmlK+v+EV/P+XSoNP93VpWYkv/AJRTVMDS&#10;UVaJ6paOjRIZaLKCsF4PE1p3PhvcEaSzA+9AGhH+H/D07g9w/wBXy/b05z0iPXyw4+CeoqTImKgq&#10;qWlpqaipKqaD7iqoFpaoWp6fxHytIq6XJUoBo0+/CgX5f6vPz63Q+Xlj/UPLrBUtJ9nWNSY6Wtkj&#10;q6bG0gE1M8VVWo6TySxyEnyq0ghDQnwsgVmEekAe/Kq1r/q/Z5dbOnTWny/n6+fXdBX5Fa3Iwmtx&#10;1VPQ1FX91JiW0MiSuKol6KVFikkhdnZC8IJKHS7EBh5lGn5HhX/J1XgTnINTT/V/k6f6ujpY693m&#10;p1loaeqigVzKkqmLPaaiorqylGkxwwASPC/C6tOnng1wRRft/Zjj59eIoK/6s9N1djamCsE0kMOq&#10;OteolyQWSGWshp5DNFi4gBYM0DRsItOm/wBLEe/AilP5en+o9a+Z/P5/6h1Kp44fu5KWlpqtse1f&#10;DWwRRJFPXTvFS+Kvx8srEosDGLRUGS7yNYoCTb3vHnx/1U/n02aV+X+rj8qdQK5NFyWoqzJU1AGL&#10;/bGmGPqKp1pMis6NG0VRrU05V2UsyBhZZPV7sKeXD/VT/L1vyr/qzg/5KfLpMijilp46WGhUzYys&#10;raIT4/8A3G1UFMYLRzVZAlMXjBKmOIsG1MxJZiDaoU6iePW1Gc8Rj/VX/J1HND/E6ekoY5qem04y&#10;tqaSCNxh6vHU/wBos1PWQQXA8syoInp5JNZsGRVXj3uorXJ/mOrEEinDj8qY/wBWPz6gVM6zUsFW&#10;KYVFJS1kM1NFKJqKoyFQQJMhJ91pQu8cY1WhRSJo9Yc6edgUJocn+X+rgetjK5HCn5/Z/h4DPXGO&#10;lY5BqenyFRFBlaEVVPU5KRZXibISkUv29AqhjVU0SOUE8hNmVrfX3WvbWnDGPP8A2P8AL1rSQStc&#10;ccnh/lr616xfbS0WSir6jIo38IpSuSqkgSkpsjNSyFqAy1JULPenLUxBQAGPUfr79QHAHH/Uf55/&#10;PqtKHVXI+I+vy+eMfl0nXo4yJEihE9XEK3Iy1gA+3hqkAq5q+up3JcMsjCBGUcKQ/wCOLUqKHHl1&#10;6meFfP8Az/swB8q9N1TPTPAKp6Kpmra+fH1XkpMNLU4/INEfDVS5GBAk8rpCHkiijb9wqGAFzfao&#10;SwUcOGTn8v8AVjj1qRlClz50NQMH7fWnH8uhf2dtDJ4DauWqarCUlPmTN5cIM1G1M9RR4mX7zIVt&#10;cZ2VlhlkczXhk8sQ0cP4Sns0ghGC3Hz/AD4f4OPn0R3cgAIHH/IPP8zU08q9VW/M3uaXNZZ8VAtB&#10;LHQ4mnQ5LGyzBGSZfIYKyOyx6lh8KaZm9RHrCswCydy5a6IgTxPUOc07jLcORGRpXH+r8qdUz5rJ&#10;vm6yokcRo3lYs1l/ZY3iCcjSPQB+T/TgfQahc6T5joBD+N8nqGo9DpTSJ5I2WSPwHSKmOMatUl/q&#10;DzYcc3+o97UEBget0BNeoj1hIUPrTzAiTSqPIwILSMr/AEXSy6X/ANb3qP4urBa93TNU1SO+inVY&#10;pvoi6rpL6AFVWYDVpW92+gsPzcB1v83+Hq4NB17H0X3jAMNBBkjp3DeNAPqskgl9JS99IPJP19+Y&#10;VoP9XDrWo9ObQhgoCuFSMB2KhZKReY0ZX/UNdtJYACxvzb22FAqW6sooOobzTxFhaN7lZA7J5Y/2&#10;fSpmsNJa/qsVBN7WFvfjopjrZFRQ9NctTK5aQtCrQFtExtrXx+p2C2Kvq/PH1N/dgKpTr1AOHTcW&#10;ij0RxQ6onXxhXjWN1mVwT5XAIC/Q/wBbe/AaTT1691lpAYXPlQGRiVQrIGRomXVZdQ4BsSP6Fv8A&#10;b7Xz+3r3SgjtOsYeNKcKGc0jrzG6ABFaUckHgsR+kge9k0FevdcFEkrM9o2kk1RtMAplBR/TNHE6&#10;2ZwNQNgLc391A0mnr149e0wq8kbpA0moqFdXlUllu91/BZQW1G1ri3uxNBXrXn1xjgGhpBBqpo4Z&#10;5QFk0HWnBhLANY6f0DkAk3IvwyTU163UcOnSETyRQqpUDSulKbQSkLQ28axMCQQQedPB/NyPdemi&#10;aNUdRgUjpp5Fdo6khQYyXZQsZ8YDTWYs/N7f0IHPv3Ww1cNw66MoEhM8ZhdU8cam0ekGIkBJFFlJ&#10;LfUkEg8C/v1K9bNaY4dRZHj0KpIkeNV+jswikQCz3I1NzybH/X+nu4Gs06scr1xkKvGS4eMh0RtR&#10;0kSpZlmII4LcHUDYcAfT3cDSaevW+s0YRYFA9byxmFvHCrCFkbUpGrkM3PpQfS34sA11vqeqyhlQ&#10;JTxElFVSqs/gc+pI4mHJ9JsCOLWK82GxSuevdZligjhARqlfISYPGPt2McbaR52AvYkDi1zbi3u/&#10;Z5da6yoryRzMY9LSc21eUu7EHUptew+hNuQefeo/i683DqTEVBj0BZGiBRRpvAiG9/MQOVs34a4F&#10;vzb29031yIV5FRFeohkGiF1K+U+sRmBpRwADcgn8Lz7Yf4z/AKvLry/F00OwifySv5FBdYi6hlV/&#10;JdVmKfWxPH4Nr+69O9M0rooqdbvNIVZI5I41KxSMbgMii1rgDWOQB78DTI690j3hCyur+VpUid2N&#10;lddDHQdWuw0gfRTf6XH4966907YqGnIEUyuYywkRobO8j28iLMCNQCcM1jawsPewaDT17pZQfeeS&#10;BJ6ZTH4mVJZGiBijsGEojAGtWvZTYEAG9/euqt8PUOoiljqpkSKJHlilsFKsjal0kMAAVNm+lvSb&#10;f092Hwn8utjgOnDF6YwpjjNRdCrSBvDHTqOJNP8AqlJI/wBf35TRqnqr+XTuYJ0lp3hqFlCqJDO3&#10;7YihU31xwuCDoNwCRcgEDj2+FAJI8+qUB49d2WCeSGIBnM8kzsVF5pNA4Ebg6Q5P1Fvo3+ud9e65&#10;FYFmd/CHmkpWAjnIePUv1cSLb02LWS/1sL+m3vTHSK9b6kwOsYepaGCN/AtOLKWLK6gMkq2BQFfq&#10;6qCeOPbXi+g6qc9NcpaYOKZY3RGYLCiAOI2e7GIuCfUTdQWvx+PbfWiQMnr3ikqFDmIR+MakEVk+&#10;hAuyEel7ekgNY8e/dewOpEEq0w8CsklMjO6vKipJPCy2eSVD9GH1Nvqef8ffut9R5kWACpeIEaXl&#10;ib6PJqGqOJA3IJH0/wAbj8e/dbHcaHpKzVTTRtOfKkLsA6Eh5VkZtIsliCFtZrc/4e7aTSvTuOHW&#10;KgimsySgmnDrFJJUWUpzeIRnTa5/SdXK/wBOfeut9KeBHpY3p2p6YySwGWbyWOpWNopHdV0rcHSN&#10;N7gG9j711VhwPUSfxiN9cn2pIjYTuwcTRg2PNuCv4Fvqb+99W6iyB5WWfxvKzkpBTFgYyzIA7lGH&#10;6b2kIKj6W/Hv3XupZp7ATQxxqlmussev12s8yXtoOnjj8n37r3UuGQx+CcJG4LxRKiD95yp1q5Rx&#10;YKPzqPvXTbU1Z6yU0k8dUbANG0xEocELYtZolIDN+QW+gv8AT37rxCnC9Y4VgplqxAZDK9Q8wQ8h&#10;Qh8c0au4PB49bEkW/Buffuqknges7RSt5yJYadW/RqRL6yVFpBcj1E3ABP1sPfutilMceulIcMoV&#10;4yZJIjO0Ub+mP0ulmB/Iuzn8fT8+/daOrz6wO0XhBUQLKD4WMHr1xM5bTFKeLlTyL/j+t/futr8X&#10;XdNBEAqBkSNj5KeGWMCRgASjyD+zyAV/43791o8T1PgjXzxvMjGMskklM8mryi9uY0HouAVuptbn&#10;6+/dXPDT1n+4p4hJ4tI1qGdVusqSjmMISNP0srAi39bfX37qoQ1z0xtVKkjTCVEaV2cU8b+N2AGp&#10;ZAyjksbKUuRpFje9ve+naAinTUkkvhlaRX/ZuzKjhFgTV+3FGAv7ik2axHp4HAPGjw691zpaZaNf&#10;G2gzaZpGkVgZUR7aWWQKQ+s8FQbC3H+O+vdO8UCRQh5HkmkSMM8qAL+OJnt9TYsvH+v+Le/de49Y&#10;6a0bvFCjrG0gkkldFkTkWN1H9Qeb83sffutEA9PdPRBUilSS7FpI4JYrf5stZwykHUACGDH629+0&#10;mlfLpnp00x0c1NVPHFUUztM/2sx1RCrgICGS/qW9gbfn6fQ+/UpSvVT3Cg6a5shTzSSEBCQzyCKQ&#10;BR5GaywxolhZiNRBNgBYcm3vXTgQkdYIWWQaljiLRuIwxUQupACyiNDqQALYgrxxyPfutEEY6d6J&#10;II49Y8vmRnemEgQxo6HyatMl9Q5AsSPUebge9jPVGr5cOhh2nOKeSNo6yOnD0YBmeQyTxmqkEieO&#10;kCllJcFmKKFCXUk35rIoZaHppR3Dra7/AOE7HdUG3e/d1dWVmQZKPeGyq7K0NHNOJP8ALaGtpoah&#10;GsABKjFwB+Vf/aQSD7qH6bc1nJoD2/5R0jeRortWfzP+TreCoHWajF7EqCh4B/wBNh9ef999PZ1T&#10;zHRzXVQ+vUOoQK7abHkcBSPp9AT7ak+LqjVr03tESxsCVtcXFhf+h9ur8I62nDrBLH6SdFuL8fW/&#10;6bn3WTh1elcdBVu1P8mmVUjOpgGJBFkKkAr/AIk349l0+CetcDQdFBqF+zz7GFIacmsCXkcSSgo5&#10;VEBsRps2ot9ef8PZae169GQAaKnQ/YaYtBG7aUKXT0qCIyyglbCxawJAb2YqaqOkLKRXqPVl561W&#10;CgGPghQSSOCEckmwvb/Y297/ANX+r/V/s2UUXHS3xUdm1BRckFSp4sUAbVYD8i49rYPg6Yb4ehAo&#10;QLJxwSo/TYnni/8AsLe3umulZTEKfzp4XgLxY83P0/23v3Xup7sDHaxPA/1NtOr/AA92T4h14dY4&#10;T9Dc8kfQCy2+g5/r9fb5pTPWzSmepvkAFrjluOOQQP8AD3UaK4/y9VGiuKdQp5bC9x6eeTcC4ta3&#10;9Pz7sRUUPV+kllqgBZD6bhCzsfxb8gH8X+nuhjABp022GH59Fl7HrxTUNVqiZ0B0P6wChU60DFRc&#10;29ANvxf/AGDFw1YjXqv9owB4da438xvIRVW288jAx1MzSw01cyv9vBJkZQ6KIXIURoSxJYemP/AA&#10;CK96kX6sedD/ALP7fT59GVvAWlRhwB612MZXVUtU08tQYaahqpasrJPq87wyGlNNSLCissJUeOZ/&#10;yBqRdS39suF4AZOP8v7fMfaehfGagV8v83TxMz1UtNSwRy+CO8NOyeeOKglrHaelmhqJlMqRFTYO&#10;3B4Up6tXuoVSNR8/50/y9O5PR3fh7ilrt+41JEq0qotckdKkwjhh8E1quNo3FtLoGeKQtqKBOByP&#10;bZbuGjgfl/q+w/Pos3Jgkfz62zugoo4tu4jUj+VqamUyS8ojeQrO6f4eQMFt9FA/FvY+2f8AsR/q&#10;8ugsB3E9Haxmr7eNSWV7FSrWuCefJI/+tyP8fYiXh1RfiNOHU2bylXUkiIhVOohSFA9duB9Rzz7t&#10;1dhUUHQE9hSeOjmYvIVDqqqlhKNbXQj6kO1wqAfkD+nsrvzpU/Z1dF1Y6oX+YlK1bJU6PFFB9zLS&#10;VJaD7i0HleoRYYSLkyM/hmdW48YYfUe453EgXHz6E+3CiU6qPx71lPmpK2fIrPjvFKksQZninohU&#10;FZNbqFYTVFQb2S4ZSyldIFmn0FKAZ6O0BFCeHRt9g1s6/ZwyWNVTPNTGFFFFR2kg8gipmgALQpEq&#10;qYyQTIwN+beyu4Pl0ZwgYI6M/g5qiUQSUrxTPUqsSIzrU0YDRiMIFUep4SCY7kmxJJt7L5PLpV9v&#10;S1gWapZqRJpzSmaIRukYLwSaCaua4GovKt4wwsFWzEA/Wi5I6qCgqV6sn6CiWPE4yRJIZ2hINQoS&#10;5M0oCRqqH9KJJ5FN/wA8ji3sa7QKIvQI3LUbhgOHVgO2Y1XR+hQ1yQy/uA2s6P8A04AuP6+xtBw/&#10;Z0HZck/LoVYvSmnT9OL2U20r9FB5tY+zPprqHUS6A0h/UrBVNtOm44K/n6f7z7urUB690HufyEME&#10;MrkI6Krta1gQzAkRWHJvcsf9f3ppQoqR1YITjom/bO+YKPE5WUyo6xUtShpVGqd6WSwnkZyACqki&#10;6kXYHTwQT7C+97hSFqcAD0rjtSaE9a1PYnZmW3h3bR0+Nqk+8x9dXwIKdXkoqhEV6ipeu0DSXWO9&#10;oxcCxv6rewPG5dDJJwNOmpmOsr6dbAfxa2/X0m3sTG0VURTR0YlM6opET0yjUht6yy6CW/1YJHsW&#10;bU6kLTy6K10lj616so25RVEUaKy8Iw/TqBb1WDX+nqFyR9Tb2MIpVHW5KU+fQn0YkVY7kqUVrnSV&#10;IuTYMLfT+vB9veIpyOtp8I6c3nZIyGsfpxaw1A/1t9P9j/xT22zmnXn+E9M09W1/wLnUSVDAACwD&#10;X/r/AF9pmlIz0wAK56TmQrmiUuUkYHUzE2YHR9Atub/09oZrsqKnpzSpwpz0lJa6SWUx2sTpa54W&#10;55UMR9bfj2Hbjdu45oPXq6RkZ6fsVSmRrkBy5uzaRxYcg8fn8ce0K7orGinpSIdXS/oaONQAq/i1&#10;zxzbVYG1h/twfZrBeeJQdb8HT5U6U9JinnK6eEIvxYhSBb6n/iPZvbu8nVCoPSjh29AQPLdyx/PH&#10;+wJPsziSuSf9X+r/AFemtGOpEm0MfVKR4SjcqSpte3At9T/t/akIaY6ZaCnn0n8l1jFUI/2dS0TN&#10;awbSbkfgEr786ygVU9NNbuPhNegV3d1bm4oahholi0PoYKtlLixuUBP+2/1vxc1aaRBQjpkmZW7h&#10;Xqtz5BYLM4LGVrx0t2ELpKXQzLGgiLiWWEL6izjUVFxxY/X2U3M6MpU8T0uguI3JU4PVEOa2nlux&#10;Ox0xtLRoZWjiaOopY1qxStA7x6XQsGj0nWl2NwAthcD2Q+LoJb16YupliyRU+XV0Hxw+P1RRY6lm&#10;qsOlGzpA0yzBpkmEa6RKHYD9VyAB6rWv+PZtZuzEY6RJItxQ06s22psSSkjVCI1LCH6BBbQugJ+2&#10;AOB9VAt9OfYjieooelQQ14dDFjtrvGAWsCCRfR9dQ5uR/h/X2/rI6sELdK+mwmkAWBtptp/oBbn3&#10;ovUU62Is9OkWKQmxAI+g4uPr9D7rXq3h/Pp1hxcY0iw4PH6SP6WF/fqnq/h6c9OEdCqqAqgfS/6R&#10;cE3P+P8At/eurhaivXT0aWNgLEWK8D/YXPv3XitBXpqmo0LfTj/YEfX+g5N/eiKinWgKmnWNcfGb&#10;+lD/AMFPH+sQfdPD+fVtJ6wT48aGsoAF+OAPrweffilBWvV1FOmOegUAnSPoeNNrW+q/7D3Tq3UL&#10;7RST+gfQcgM3+t/xT37rxFcHrmlKpFiBbkAsLc/0A/Hv3WgoGR02ZSk/bJKKoH5sCbAfki9+fdWH&#10;aetFVGekhFjw0oK30K7AK3Or/agbcfjjj/W9tpWv+r/N/q/kGul7jKRE40qeBcc8C54tY/nm/t9P&#10;i6uq+fSzpKcDkgAc8rbjn/G3t/q/T7HCLAcXIFjxdvz+P8Pfuqt8PUsQc8D+lyOf9v7102KVz1Kj&#10;h4B+vP5sf8ffut0BNF4dZdC2sRq54Potf37rxWgr1icIPoACPzx/vFv+J9+6r1GZlBvfn/Ecf09+&#10;691HZwDwTf8AFgP9b+l/959+691haUD68H83PJv9PfuvdRnmH9FB+pve39fr7917qBLLwfz9bDj6&#10;fm1vfuvdN8r/AFJNxx6bWt+fr791rpqlOsHiwubf7E2/xP8AvHv3XuP5dNc0ZY3P5axuDbTa3BNu&#10;f9h795daPxDqIYgQAFB+ti1j/je/+PtpkoKjq3WAu6WCjgcMCLcfTkX55PtO/Hqw6hVUs8gZYnjB&#10;+ijQvNuSFv7TSqxHb16lT0k66hy89wK1YiCCV06RY/2rgcW/4MfZXJazPSjdULUz1xx1TujCyAJX&#10;PJErG11DJY/7SBY/65sfbsUdxD59UdnU/LoRcbuvPygeSCKSw5KLb1Xt9WuL/n6+zRJZKZ60HbzF&#10;elLFn8o49cEi8/0v/vf/ABHHuxlamenA44EUPXKXIVU/LsytwNIP9TY8D3UuSR1f7OpFFR1Fc4J/&#10;zeslifpYGxt70qFznrxFOlXT46CnAGkMbH1FRf8A2559vJBGvHpxVp09QxRkAMo/oeT9PwLe31Re&#10;AWnW+pa0sDD9ABv/AK31/pf3fQtKHr3XM0oQXUX/AD9Afrx72FUcOvdR9TITybc/QfT8e7deIrg9&#10;c1kvyxNrX/1z9bf7x791XSBkdZ1e1ubD9X+NiLe/dW6xSG5so+vI/pxz7Zf4ut9QZUdgdQAH9Tf/&#10;AHge2XQtkdWU06hWZG/1rj/A/wCuPbAFD1aqnPUhKi17hbi31+v9L29uKxAoOqlR5dSUqbc3X/XA&#10;/wB6Ht8EjPVepK1x/tWIJsTe4/2B/HtwP69ap1yatitySQP9v73rXrWkdQ5K+NVuDzbj+tv9j7qZ&#10;FIovW+mmasLiyjSW/Atf0/T6/wCw9pncHtHXiekxVVEyktqa4Nv8f9YAe0z/AC691BfLTLY6yLEf&#10;UlgLf737YYv5HqwIGesiZmUr6mvzfg6h/t7C3tpvEOCerDT1MiynkB5ubW0kC4/PtK5Ncnq654dT&#10;BXqxI+tzf6n+lvachvPpQGUmg6kxVUMnLnj+oHJJ/Hva1634mnHTjA92AANmJ+vA+lvr/sfZnAlW&#10;r1V5Fp0pqZCVW9gAAB9CGH14Hs5iQgZ6Rk56maQLcW/PN/0/ng+1HVeuX5/pex4t9G/1/fuvdeN+&#10;eR9AeRpNj+f8fp7917rsAX/w5vx/vJ/1/fuqt8PXMKpF7g3/AB+oc/T3rptfi68ADbj+t7aSCbW5&#10;PvfTjfD12bfS1ifzxbn/AFifeumuvW/2P9BcDheP9b+nv3XuuN+fra5PNgbcf1Hv3XuuX45K/Xkg&#10;3b6+/db4fn17jTf8j+o/N7j6/wCt791rrDPbQTa9if8AW4sORYf1/wB99B7q64b7emWc3LA2/wAB&#10;Y2+n9m/tmUVqOnfLpL1IAlJ0Wuf8L3texv7I7uHur0/CwANemioKay50ray3FiSP6H2WyR1anSmN&#10;tQ6gvICQova9hcAg6b/g+07Qk46ep1iIY3NuAPqdN/6WA+g9+Ft59eLUFOm9IJZJSxb6nk6QOL/Q&#10;kf4e06WLyPqHXmuFVadK/GzPAArAEfji/APFj7EljE0CgdFkramJ6XFHMsgsW/pxz+P8PZ7E2pem&#10;yK56dlQHm5P+JseD/r8e3Oqt8PWQr6TcXH9fTz+Of+J966bX4usRAHHA/wBt/vF+Pe+numyqqQik&#10;X4Jv+L+n/ePdSwHXqVx0lKuqQfU3HP8AT/Ye0EjgmvWvkOkZk6uMh9LqCfT6jfUCOQLj/Yf765Kr&#10;qeNcE9XVSxp0hquZ72QK1ibgt9eQ17/n+nsPXNzCwwR0YJEF6TeRracqxeWKJFVo21SDi44C3+v5&#10;sP8Ab/0BLLulkoIZwKfPp1I3JwtegV3FvTGUBnSGfyEBozpFpNRsLR3A4H1/r/T2EZ+ZrZWKq1el&#10;yW8hAGkjojfyG3o2R2tuKsYiGlpMZJDDLqVvt5WjaEVElNMn6yWuote9ieLH2v2vcBc3CuTg9J7u&#10;28FaPxPWtpvW028a6aWaF5PNGlTVVMcaOilPDHQU1OyFFfhVve5A+tj7khjqQEenRzto0xgdI98b&#10;IJFFVNU1kirV1MQqWhpmampzaGlSyizMpJBEZI0KAbD2yaeXRp07Yen1R1kWPaWnennTVW08Rjkq&#10;BNH+/wDszKCgVT65FtdhewHAc/h61WnHpdY/EzLFRClr4cgkcTGB66nigjSV20RxVdMv6ntyjElb&#10;Wv7P9tsjOw8x0inm0g0PSxmx6u1TIFjmr3ko0hgq4nETVSx62yNUk1tKsqtr8ZI4FuPchWW3qgCg&#10;Z6LWkFa9JCpqKMQ1KT2P2Kx0z1zTPTVokrqkpK9Oqa/P6vTGClhYN7ElpbMAABnpLNIKdIDP1dOt&#10;TBFBGdUM0j1a5Ev5q5qSINC9HKC6vILcajxIBYD6exzs1ka0Yf6v9XD59BLdpwBjov8AuLNzSaYY&#10;xmYp0lqly+RTxUiJRVDAJLLkAHdiq2jA1KUBJJtwZN2yxVFrkepwo+2orw/Kgr1HW43hLUJ6APdO&#10;4aujrJHRnoquCoYx5VZYJopSsIPjLQppaCJB49ILFw1yfYusrXVIvFTXj/q8gPTjx6JPFIjLE9Fb&#10;3b2KsmHqmoqfDUlYzSJAxqJHr4/FMwNTR0tdqsRzZQoWzCxNvYls7aG3UTAqp8s5FPMA+fl9h6D1&#10;/uLOhjj+Lga+VTx/Lj0VbOZmeeSaokgijNSygRQyMgSQCzykG9mf1Egm3J4HHsr3XdpEXQVABoAA&#10;aUPqfKp8x0itbWOSQuCBxJIGD9n+rz6RHneoIi8AdIy07kPygBsfKSP6/S3sFm4e5bwymoL3etM+&#10;fH8uj7w1h/ULUJooHr/pft8+lBisT5yQqah6JCVkjhe7tayBwdekkfTn8/T2fbXt3iNRc1I+XE59&#10;a0NPToqvL9YgWc0oDjjw/wAFfT8+hVwG2zKyeCkqXyCyaIXaqSlMrowWBIhKQzEk2URkH+nuTdm2&#10;RGIkVGEinBLaa0OB/wAUB0C77dgwMbONLeQFaVP2Z+wnoetubXJ0iKLyinhmSWFa+joaqOsmW0hr&#10;4atSZIorn1OAeLl1N/cs7VtYUKtuMIDUAgNUihDqQAQPLVUj16i7c9yDazNjUQATQAUGCoqSBX4t&#10;IAI/h8jK7L2vNS1kCfwvHPEuIjpaeMrJJUTZFCHn/wAsldjJERqLkBksAqgDn2K9AgUIo4LSma/t&#10;Pln/AFcekm2+JLOXlRaEfYdXGvzJqa+XAAYNR7wO2EjkpTVrVRyyVaVklXUVhnhy0MYtRU8EMIHi&#10;lgJCeoMsihdTN7oTqbifzPEAY4cCP2HFehbbWUKDWa6j5+R/L5fZ0LePooKSWmaqysNWICBjKWKg&#10;UVFHVuhlrYJfCBHPGlwVOrgHgj3ZFwakfZTNfOoGDjh0pZAG41/LpU0+HrY3nnNTLQ8wzVVTRSU9&#10;RLDG8en7aoimBvG4LMqgko1gCDa12kCj/VX9n+DpRHbtXVWg9es9ZS42hkheaOsqLKJI6qoQB6Qu&#10;RU0dbJRFbl4yLNp+qgE3v7bjYScf9X5evr8ulLQpHStSfXpP1tXGfHWVdRRT0c0sArFl89I2ZrIW&#10;MmMpPsUAWoieWx/sKrKdYNvb8cS1APH14V9BQVqK8OmJqHur2+n+D+fSLrJltLNkkpHyKZIqDS/Z&#10;z1L11Spmehq1AWGQKvGphqQ6QFa3tcsbgU86/nXj6Uxw+X+ErkIpqelQf9Q6Z8rXRyCuNbJWVNI6&#10;QGaihyWInFIlOQKmOnikV2mbXYuptJEQLaefb6JQedPPI4efEZ/wjj9rMhViQ51DGKiox6dB1mqR&#10;ayhdayKiqqvMVGiqepeoSpaidxLFS0vnsHaOygyK4cNYgHn2qQaTqNATx41+VK/lniTjpDdQLLAQ&#10;4Da8Gvp5D7QOsL11BS6pGakYtFLQZPG1EbQwU1JTqIchJS5MrcxlQY3QCxbm9/e9JkPbj7fTzofm&#10;PL16q0sEOXpSlGB4AAZ7sYzn/P0ks/XUkVsrkJpq+iyELYGIssUtJFhHYT0FdTUagq72EYeQgci/&#10;J4OxEpBT0FMjy8qYzn/V5Auv7qOOl3LWRJP06Y0hSC2oA8a0FTx9BWg6aKyppMjVRRzY/H180kFX&#10;TUlbWwSYxGShiCCjpaqpDxT1UcjnzOqlgllAFvfiipkEEig9P5+ZrWvn6dJ5JYbmdVaNZCVajt2i&#10;i0oASCGIY5IHD546S2YbJrTQtSVjNTwus9DkKekNB9/XTSGCp+yBIUrDZlOn9z6kqVIIdWmkhcMf&#10;lxPnjHAZrk9Et2ZgqMGLRKe1wNIYmvw6fNfh8q/ZQhiqaZ55Wx9fXwYny1VOK+szdC8lRRQxxsYB&#10;TTuPIVkVjq1pGrEr9eW90mYaSQyqKgEkeXkRgDPAk4ocefTdqrPcCC5qrNQnXUEcTQnLDBBoCM6a&#10;mlCE9LP9k8geMHIrNNRuZIZMUYNFkqXmpZPRK0iFVj8foC34ZrWTPKFIYEaq0ONA8qnOHJ7QCAR0&#10;4Yaa42DLUV46iAS3kB28TWrYHlmohrDEY1uagT0TtLVVEg+3ghxsxVHWBJjqaSIl+SwsCCF4I9pW&#10;QAjzKDiaqAp40qOK1wTShyB1eqvHgZc5FVarDTpNAB8RORXPA0+IQK+SKeearZpHigqoFSvooBT0&#10;70iR/uPBTgC76dLnVw2n+t/aeYo4MxBGkr3LhdNDqKilSwGkmpowFPl08gKt4K6e5W7WoDqrRa+Q&#10;BoRQZUmrcTVtqaqVpGhJho4ik09KsmoGsVojHFPJ4bgFgFXQRqHNwfaS4djWM0iWhKg8XFCASBWh&#10;wBTy6ft4EVRKA0jVAYinYQQSo1eQqTqGOv/T29VZRNLUKihPCFYfj9WpEaT+t/Y2yQF6AdKGoHQZ&#10;Z6uknqTGGMxlkljiMdtcLKQbKxWwsAWY25AH+wNreLQNR6K52LMR69MdGIqGQwuqa0lZtbXeSSST&#10;hryEAqbi39D/AEC29q37xqHTCBYxQ9Y6KpevqqlpdBlhmKxkKFKxE2iRmPGoNcMp+l/6e/MgQADq&#10;sb+I5r5cOmPIQh8iskkyPUAHSka6XdWcCFLEWDKFIsPryb+1ULDw6AY8z0lmX9TPUijKUNRU0Sys&#10;s08S1kTSBZNSaiE8Y+t+LE2+nHvTr4gEg4cOtpSNio48f29PFNTRRRxysyxPWKzamcPGX1XYAAEE&#10;gf2CL8fT2y0hJp/D0+iKo1E8ek5lJqc/b0lY4jEUjvFS6hGtSlNfUvmVfoFPoVjcHi3F/Zhboaa0&#10;HHz6R3BDURjw6Q1TRIclURI0EdTP46hY0D6oKd31teNx+/8AiPSg5IJvz7Nkf9IHiBjorZFEhp59&#10;NO666np6KKHU8U6ReWl8DnzN5yT6CQWjLFDdWFkAUE8+3rSJpHqBjrdwymPRXI6Dys11E0c9TO8S&#10;VGLSNWEoaeWeU6DTRaLIoY8+SS4/P09rvCRVKqOB6Q0BIJPEdILN51anIfwiirGRo3pYprqWpxHF&#10;bzwmWQfvBxcMoNmHF/b0drRfFYcemGmUt4delniK6lSCupcgYFqPBLBQXRYiS8gjSHxqrWKAhNIJ&#10;4F/7XtBcxPUMnAdPxFaFXz0oqKmmxtJA8JFQK7IwR1AYRMaRwRrdivpUILBgoN/9fj2jkpITq4jp&#10;SiCMDTmvXLdFJSz1qU9KJYpvvKacGjaMyOyyEKamnlFmQyjWS39rSCL391hLKmpuHXplVjRePQW7&#10;lppsfQZBIYHjnyD1sIqKcAtFW12qQqqRrf7+YK51sAsYAsB7X20gLgcP+L6TmMAkdATLuOWhix2I&#10;+2ploI6Uw5F5ZZ025TVkFTqbH1lHR6WyWQnIu4NlIFwT9PYlt/Mj/Z6L5wCBXoRsYcLmqNcmYzFU&#10;KXhX+IUevIzVGr/Kquhw6EUlPDrAijkmYsALN/it8RxgHB9P8vr0h8KLJ6Ulft/G01PBVmuaSo0V&#10;aQ0MdXGaqlRYAHqpnpQIwNdo9H41fXj3VJnaQoRgefVnt4EQPWpPXVLhaKHEyyVdHAtU8MsptAks&#10;sExUGmValQXBvx6yQCf8PfnlJl0pw6bWJAlWHd1ko4cjF4KgQVVPJTRxT0qxCMQvTJH4pgJZRpuS&#10;b+oE6iDYj2huVjJI9Tn/AFfb0phLDNadAtvmuaVxULjTkjEmRbP1tDWw01HT0iOqVj5rM1wBjjjB&#10;0nwkkHlVAt7bgg0mlaV6UGSo4V6K6uR/vVv7F4uuSnTb1LKTFVwYsvgxmYlMksVOoIlykngEV01F&#10;TYlbH2btGscdV49ICweWhGOhSjkxOFzuPgiipnSeWBYVq4hJnamhZykaSLYUtJSsRqAf90Ip1ckW&#10;QsGKlvMdL0CCQKua9K7sLG7Xwe084maixNJTUGEra+D78VbUUdSwNZWT4umiAmr5aeNgwEfBJt+r&#10;gNWkkrzAjh59KLqOOJTjomk+8MPt6oeowsRmra/AYqoxcs2uqz+J+4GmkXGYwKIIFTiWRpEFmZSx&#10;BBHsWo4AGo/l0QmSmEHRmOkN7rW42nFW9aM3Uh6yKkZkNTU0ryWWqzGccmOnZ2LPNELFLcCxsKXM&#10;KyLq6W2c68G4jqF8qundo/KrrzOdYTnEzZLF46TN4bNYmU1kmJr6OndYHqa+SwkqHqHUgKwGg39p&#10;4LZGtzBOaByaV/Cx4EfZx6tdOSaxfEOPz9eqOfjvUDeG3O0ent//AMSouwNkrN1s1XIiVWTFJRV7&#10;RRNHTkaZjDOpAVPISFDaTa5pCCxeCQ98fYT8s/b8/wDVkoIQHlC0Ok9wr9g/yEft6Bv5MYCHqOmq&#10;c1t/QlFjHxNAuawsgpmpcidcE1PVPTMumVSjNHNYKCDZQSPer3sQMOAIAINKcR/sjqssP04Jrxq2&#10;f8n+XoWeotwbj716vidxV1GTGBptk4hIapVq4cjXBpJ8xPTOwkqrxIOQXklAkDBvUwtCzzx1/EV0&#10;jPnmp+f+UV6UQJ47DR50PDy9P9jh0YbcPVc2K25SUxqIX3BjsNtzF5XLKJqinq5Fr0w1XRwU7aFi&#10;hjkZXlMKkBSy+M2De1VzblFFeNAK+VOH+HP8ujKeza1VS3rw9MV6bKvftXX4zKYehyuTmiwI/uwk&#10;TQR00Kw0RFXPNEkYjUPpV+EGpYwp039p+KkqeHafyz/xXy6prEain29C7gt0VI2/hKGkq6msyUtB&#10;kMr51ekpZ5omq1TH5iMSaR++oRI6cqNSHV+q/tRCwFAPSv5evXhNXoO+zdn4zcm1MnBVfcV+Xr3q&#10;amSOGCRqpKusjM0Kzyka6djo9LqCNWkf2/e5Y45e0+f+Hyz5fb0nmTUC/mOq5cYmV2Fk6aSnWOhh&#10;ywnxWQqae1dHR1b1YRcWaY8NpW0srROpkIOu1rEpRGtmHkDgkCtDXhTh86+Z6TOlRTzGfTHrX7cU&#10;Pl1Yr0bUxZqfPU6JVLS454MjTUyU8FG1fWQYsU0MEFOFRlJGmoMDKU0yaWuDyZKdROK0P2eX+Xj+&#10;fWoAQanzH2/6vt6V1U+SxNauHatpYqaU0EFLFHj6aSpf+IVbefbbz0jNpMi2DOoWMG/qC3Hu5wRm&#10;lSP+K6eYGteiGdgbilpdy5zaiTz1k2KyNZHjkxFE0EFPItV4ZKqrnto/aDeEyFGKrHrHqcn2w0lH&#10;MSnI4ADAzxP2cPlSvn1aOi944N6/6vPj+fScwWXfGR0UYnyKQ/xJ5ckXlSspqdAFljrWnKlVjqKk&#10;J5BGdSqtlALM3vyNpohJ45zUfIg+hNP2dOzd6EYr/qxwz/qz0enbuf8AFUYXMeearylBgZmjjipn&#10;p4paueianoKh4tI1wLI/LWJKg/2QD7WslcnjT/V+XSBBUaaf6v8AP0oNx5qq2xsh8hSTSRV/8dwr&#10;TQUkixU+pYTPlYqokEtVq/kur3DqdS/pt72ARk/L/B1skgFf9VOiX/zCsUmS6s2Nko6RfvBk6HJS&#10;1Ms5athpqhtRneIKNLMxen0G4API44R71GZrLIrpNfsxx/Ph+fVbIul+oQ01Cn8+rm/hLVVs/THS&#10;hx3ipMXkcHj5BLEi1cUU7Uq0/lniYP410xxetB/nASbaiQj3ERiJWP8AAv8AgHS6zVxIUH8TZ6U/&#10;e22Ekqsw1S88tPRTy1VLTVc8opJqpYGSpzFRFe70KfuXKOCfGL/j25tcqhAPPy63dREsy18+iL4X&#10;HUlClTj2ppDmHWSfHFMfIgr1q5jLUV9EtrR0yeEiGSUFfWRa9z7FluagU8/9Vfs6KpotAAP+r/Z6&#10;B7u+fL0c9HX5DGRvPMKfI1OSWWN4IsbjIDSTS1OkEy+EkCaGQEMWX66fZixpEDSg4k/Icc+fSGUH&#10;Xjz6B/Db7qKWln3HUVmLhhoFShnmOPl1IGZTQTChViTGjkamHB8jXAt7YS4iUGUkUHy9eBp5j/P1&#10;ooVYKR0Jm1N+0sWHkzNTkxHWV1dLPNlZfFNURyaNOESjpyB44EKO0YjJ/bJf9XtXFLGyBy3HzJ/Z&#10;T8uHy6YkNezhT/Ufz6U28MvSz9f1OTlkqa3K1FNTZSpgMcE9VWSVAdziqirKhCkgJeTyaWT9N9QA&#10;9tXi0t2anlwGK/L8/Pp2Eg6R0SSoilEhOSKfxSqqpMlUTyxVCLL/ABKj1U8dAIQDPTLFaOVtarqj&#10;YNa3sDTp3EyU1Eknj55xTiKcfs6EcZOmg+HgPX5/Ya56dh4aXBVePlqaOSSeCOqgoqmJaSSoqYXW&#10;qpIZAFBklcK8kcEeuzE8hWN0DoKEEg18iKVPEfy8h51PSpDQ1/1cKfZT1PUfCx0FStZVy0M9SEoH&#10;Wvqp6iWCoqq+mfSkCIAWWSmjBkj1qg1IdRsQS1oWpNCfmeJPp+X+GvTy/DQYPy4Aev58Pz6a/vKO&#10;lSNKWrqqUVWUX100MJpqyOnW9VQ+GNT9xCqBlmqNQ1v9D+feqigoaVPpx+VPMep6tTJJ4f4Pz8vk&#10;PTpP09LgcnmqulfHLG0sxkxReoaZTC4KUtRkMfEqiOnUi8kjHVEGUEenmgEZYqFpk6f8hI8h6ny6&#10;1nicnz/y59eom4MlSVeBhxktLJimiaOgydPEbh6aokb7t6SRR+1DA5L6CblCT9GHt1GVl0sNNeI+&#10;R+fkB/MdWAVRUZHkf9Xmf8PQawstb440lRYVrqjHPVQn+H008CERok5JBML/AKURtL6b88j2qAUn&#10;8z8qjgAfl6edK8PLVRT50rTjQ/L59MAlmlr55kbwijaqx8aN4Z67HUdBKryNPMoidlWNj4lbTcpp&#10;Jb6e1C1r6UqvCpABHHANB5V9PPpM6gt9ua+RPyHr69T4KIw0MzyVcNKyz1wqFnfTWCgqIgC0lEgT&#10;xjWf3dT30s6xg6QfbyRgITWmT9tPWnl86nzNOm2GMfLhwr9vn/xX2AKt0QyQy0s9X46mOSlCxywr&#10;R/d1tNSs0Mi1d19UTRONDByb/q5BsUbgumjNmo4ilSBgg0+RNM/b1a2Clzj/ADV/z149BfkanH0y&#10;qTDGscEpmicQyPWRwJd3gmS3ql1FdUiqf6AkWsSvprSlAOHrTzH28OjiOgHd/qP/ABXSaq6x66VY&#10;ZFqII5Io6/8AebyS1ksr6C0SKT6VAjUIbjSNRA9sOMUNRXOfX/i6dOIorQdDLtquhgWlhivVSK9M&#10;2RqY7R080ksnpjEsa6gkPIZVUgOvPB9mNk4VxQV9T6/7A4EeRHRdfweIhY4AGPl/xfl0drYEpq3x&#10;8GRqIK+kra2omq0WmhZ8rRTwLE60itePzQ+JNKt6wNZBAI9ybbEMihiCCc8O71pT0oOPD8+gJIgV&#10;yKEU9fKnr+3owWFxFIuQoqSF4np6dK6shy2UmWasoKPGwx07beknKK6hwZnSeViVSNCgOlx7UKij&#10;DDhnPEAU7flmpz04i0zSn+XJIP8Ag4f8XOy2UenyFZOFmlq6SKGDIU1DMksleQv+TVKNk4iqedAt&#10;PJouWZWdY0Ue6DiT5jjSnn593yx/OnVnK1of9X+o+fl044maoyOyBBO0EWLNC+QyVYyfc1mOejma&#10;RmrMgBYpFNGnjkjgvLMmgkgMoqAhAFQARx4kUNcnFafIZ6fB7P8AV/g/1U6SufpchkNuT0UtBIY5&#10;ilaWpdFRQZDIxqlS1e1VwJGARE8QGlFkRb3XSG5RqjKkV88ZFa+vn5CnlUdbiOfn/MeX8uiq7nkq&#10;IvLQs0Kx0uWqan/KJVWnnopyNTSS0f8AnZIHLQqHNkUjVe49lDgaijcASfyPHPmfL5CnSpvh7fSn&#10;+r/D0HVXR12MqMheopnnjmnSRlkFOjZKaIx1MMZIsTIhYRsOHCf1596oUJApXz+3z/lUV+XTOkHu&#10;8qY+zy/ydADuirRMut4ZmhgmMfjWMGGsmeJEU1MkmpBIn1JU/UWHHsnvSNeBgfsP+z0ZwcAT5/6v&#10;2dMdTRw1ETCnnXzSVMKSU8cRkankQn6/cait5gTIXtqKj63BBPNCHHbxPAf6v8vR3byBD8umqroT&#10;DCYkx0sCMH+4q5JoWaeYSWkmhicMqxI99IU29RuR9AglgCDC0HmfU1zT5V/1eQMYp9ZBrnpCV0X6&#10;vDR62WoKrUSTLWzRsIw7CaFFIZzYIkisLW5+hPsluIhqIA/n0ZwyGnHpmNPTmJo081NJDIweK94m&#10;+5UOUBKkA2UkeQcMCCeD7LJYwBRcEeXr0pWT+LrjgN0ZrYufoc/hayWmylHIlVDJBoZZY1exgqLA&#10;gpYfqv8AT9NjYgsZCCDGSGHDpyQCSMoeB62YvgB89sXvTG0Gwt01VpaeOkmn+4lkqsjiKutqhR5K&#10;t/ik/M4aaRGiUixVijgAX9i6xu0uEWB/jA/P/Z9ek0Rkt6IxqOA+f+r/AGerZNx7Y2v2xh1we6Mb&#10;jKg0UD4L70VAFFlYJ8gUhpqYeq3mCguUuUU/Sx9mLx+GSjZ6ckUS0qOP+r/Z6IrD8dch1PundGXx&#10;MggoMbS5KqocfT1KKamuxswWCeeoVLieJD9s4UODGigx6iW9pHVMheP+r/AOkD2xjVn4eg/1ft6j&#10;4btCejqMYm7JBjM1QeOooqSjgx5ptNWHp5KqeqgIhRpI1L+GVV1oS+ly1w2sAIBpTj/qx05ZXI01&#10;b/V/If6v2B22jl5O1N7ptXD0dXlcThKFjJVxTK2OpgKhZKijrKiZEepIVwyMoaOLVJpRFAtZVVGI&#10;HAf6vz6UvM0gOjqoP5ffEim3ZufeuQ21RMtXS5zLSQ1dG02WGTaPVMfuKtEVIZDKzKdRKMNKqxII&#10;AQ5k5bFxC19aijLk/P8AzdS37ec3RxstncPpYcK/i6pB3Bt6t29lqjE5emajq6V5YngeHxG8Z0mQ&#10;K31JtyBz9L/X3GOQaHjwp6dZQbdd2O6RLJGVAAppoBTAq3zr8s46ZClrsdZ5Gksupiv9l0X6gj3R&#10;uPRh4WmrHV5Urk08mUeRHAA+nTjEz6VUqfEpkmFxZizLcuqn8tbj3Xo5gMugIwOganyM1I4gepp1&#10;NpRqgLgiNS7eq4Q6T6kCyEfW/H0/I9+6MrCr2/iA6QWOa6SBxA1Zz5ehBHXKNY0k0tYx+t0dAiyF&#10;idQcxWujC5sBb/Di/tP09EkUUuhqFckEU1VOalaEq4FaAU+WK9c44JJ2AKx+mP6hQQiKTZtQvYG9&#10;y5v9SP8AW109DaTXLAEL2r5Z0gcDXyB4ljWtSMdTlZIRAX06FDxhpNTJcEsFWZBpu1iT7ab4R0aJ&#10;JFbiNpPhAIGqp9SAHHaSxrUHFePU11eaPU1iHUyOoFtShPTAz2HP4DD+ntvo1dJLmDW/4skeoAwh&#10;NeP9IeQrxHUiBYk8beMaEj0opa/Aj+r/ANC1msfzf37pZax26BH0dqrQAn+j+LhQmjAGlcnrlEy6&#10;44/KqrLofSoChSG1+KQNxcXJ1fQ/Q+6v8J6ctmiEyRl9KyENQYzx0sDioyanBoQenaQgsXdVeKOP&#10;XKJgpkklYalJjFhq08AqTa1z7Z6EElGfxJAGjRdTa6amY5B0ig1AYBBNABXqTHZWYlkdTEQ1O8bJ&#10;rhJC6HcX8bn9Sknkj68296JAyel0X6bFiwZSuYyCKoaChYfA/wCJCx7iOOadTaYszSlJGjeMuxUJ&#10;GQ0QIDGaS2k+m9vIGU/ge6AKrCnRpZtK7OVcqyVNAooVxXW1KHt4eIGQ/hAPCREjDxyDVJHA0kUa&#10;KpinqZn/AHJeQLKLWuEIFwAPrctdLYI3TRIKusRZVUDS8jN3MOACjTTCMq6goAoSTHeninE7oYlQ&#10;wvO8U6AFpY3BeJGYcWDGxBHP+Fvd1crw6Ry2dvdiWaIqFKM7K44shGpBXhQFtOkjI9CKslTgKVSH&#10;inSjp2Z5JRHpdToACuUcEEob3H5+vtSlzUUlz1HnMftly5ui+JKFgjJYsyU1CgHqMlTWoJz+fSUk&#10;p3oyIJAYZC5LRBLKWS15GmbkI1jYA8G/J+oeK6+5cj+fWMvM3t3uuy3fg28bSLXgFqQB6n09CMY6&#10;5x1hgjeOMMBKjNFLUWETAThlBCkkovNjzfk/61GUEivQGNrLbExzKUYeRFPPp8p61yo8eiPVNqcM&#10;CdMaqHQVCLb0AcsVAN/r9PbRWh+zp1VJHb/P/L080deFlEalC8/kWRlIeORnUEq0cl9IY+puLXsA&#10;BcWaZPxDp1Vz9v7OnpMvUCk8hNV4lk1w1ARSAA+uslhpkC6nWwCEtwtiBc39tmMDDefTvhApVgae&#10;R8/nT/Vw6Gvr35Cbn2TUwzUNVVQUkyxGSZZZEqFp43BiFFMFWQgMGZtIF2Y6wfqC262tZ2qDQjI8&#10;+lVvObd1kStKZ+wfb/qqerD+sPnvj5nkoN01AyT2FSKiamXGzpAqeJaCvdCfOXv6Qqgcepmvyhls&#10;mhSumnz49CeHebR6q5JPHIpQeh+fR7dn/KPZG4YYPtsu1MKelqqmUrT0uPpjReAtook5LzrcsYmA&#10;IspH0t7Sjxk4jpSDbXGVNOPQ1Yfs3bWVFOcXlGqnrcJUV8c880VOK+N401/bNMV9bBFjlQvaEXLC&#10;50+3UkDGlOmzbpGRkZz1NhzkX25qopKyoSho6iWfHTUcM0VZPWj/AC+TBz0oRiyfpWWZwSC+lW1G&#10;6pVoKjqpjYitKj+X7entfs3higoq6lrlmpaeplrqtYJEgmqnXyU2QkkUKJYnVVEcr2dS0ZFxcXz0&#10;yFqaUp0mZZYzDNS007SVOMlyVPi5shkqepyNJM8YPjx1LGCHpjGHaNQw0FEHt9Ph6dAHD06Za+ea&#10;qaYl2p6inp4qiTyCKWOaKOBRMI3AUsKhtLnVYFi1ubj205qetkEjoPofLU1cwWspYVp/tVoYDJEI&#10;DUyUxqKioV2BM7xaSjwEWa/BFgDXqmSaHpujbG4mgimkq/4v9xEzyT1Uf7/kEx+6WPyHxL4mIGpr&#10;M1iLXtarMq5PSyDbr2cAxRlq/LHQdbs7x2JhMpVLS1lJUVU0LvUyVTVNJQ1eQdPHTCoqNNp4AVCf&#10;bLG30Ave3tNJc6U7RU/t/wBX2+XHocbJ7fbrucwHhkA+VCM+QzxzSgFT+fRF+z/l9h6aWWkxKQ1V&#10;fQxVEMVRUJO2LxmRkRIgMbHNE14yGssDRjx21cORd+y2rctwPiN2JXzIrT5+n+XqVovbbbNjtDcb&#10;gUjZBnxdQCtQeRB+VVYDSKHzHRG92dg707DydE+eylcrzNJPLRiVJit0EchWoqVB1ErZ2CgIQw5H&#10;PuRth2mK2aqDh5kcR9nn1jJ7o8x2lxINvs5Fkii9Bxag1ZxmuMYwelZjP4dTYylqwEWaQVdJWrHP&#10;HKZqdo9aGOlnF/7OixJYrdw/0PscR6aA9Y13ZDSlh59LvBhqjGNPTVU9LJEwjqKXwtNkoKAkVl3c&#10;oVMYCKYluG1W44v7XoaLUGh/nT/N0jZdQ6Zstk28qSxyRR0yyirNEg16oVa5iyDr6lL6RDIo+h5J&#10;Jv7vroNQP7P8vSJgQejAdepks1i5YoawxVVZRiKk+2ldoaugJFTLM9NpKwvAWEMLqbgqT9eSvtZH&#10;dqk5Ix9n+xw6q0ZYUHSb3RtzKx1lV5KxJ42rHlmlZJo3ohVQiOsjqmgBYNx4QwIs+ogAN73cFmJI&#10;Or5niK+v+TorNrIGJpx6WGyzmaSqp0mSr/h32tQgaOkZUp6KspDF9szVAKoZNSNBNcOTrJBvwxEX&#10;rRuGeHCn/F8Pz6URxOtCMHq2vq2tyA2xBJW42nk/htBSUcNdU09VNLAqY+KTHZHGpGoMssjMsohL&#10;lkX1Eh5CAguYgJCPn/k6H23SO0ALZp04dmQQSYd51qaSkStgiklFZAolyMUtAwrzXtIrER1aNIRA&#10;EH7gJdrFSKRITw6vd5jr0WLZu14nWuwuSpaYVtLOZKeKKokq4MuupDBJTRvZp2pP24zzHqAKhyCS&#10;FCRgNpPl/q/2OiOJVcMG6bsJ5Ng9ox1HihjXMVVLJmMsMeafHxw0kv3SVsHmvo+3S1LUUxHqdlA1&#10;KASthjCzVpk8TSnD/VSnRLdXCQzaG8+jb57ZmI3dh4crJVM4pDk8thMiqR1k0Yj009HTiEkJUI7S&#10;hWJYvdbEcW9nyWiTJV+PqOqUqNSnpM7Wm23sSupceY3r/uKqStraaudIKqKuaBXMmo8NrUFC4jJ/&#10;XxYg+9rt/iUQeX7ekJuI43Jbp+rPlxunqmrqJNtZOWLDSwRQ/a1rUdHSqDM1RPVU7RHySRy6i4gY&#10;m+nhD9Q0+0qJcJqPr0V3W9rbOVjz9n+XohfeHyxzHYucNXTNlGr0rJpWrqMtLXVcFNcNjaCniMcs&#10;CDUGfxzCQAsPJdrBWNujA76mnpxNPT9vrj16JJ9ynuG1MQB6nh+3z+XRT+0u+e7d64tcZUZPMjFz&#10;KtHCXnqnmipoIdC0tUGCiQFbJF9xG8qqSGdxz7Q3NuUBWBKA+ZFSPlTH+U/M8emwyyv+sa0/1V/1&#10;UHQK9a4HdNDno6vM5OtFRQmKueKRyxWIC8EtNCVsWR2VFRWVQ3P+Aptm2SLdD6heGTjy+zql5IhQ&#10;aBxPR+cVgJ4KiKSty/gkydBTVTST1jQQ1MsELTzAzxtMrH7kKkjPp0Ap6COSLntIYvhAyB5eY/bx&#10;P88dFg0vilKf5ej5fHrsKn2fUUtRLRocBXGGtnpZWpq3JqlQlpqmsqrF7PLqURuLEf6m4AL5bRJU&#10;1KtfQen2/n0ZbRJHbuWf/Bj8unD5VfI7H9nR0HWmxBRR46CWGavy01UXpsZJAddVGI1HNSs5MDjm&#10;yBbeok+0tvYqsnAVrn5D/PXp/drhLyVSTULwHz6JUsck8Jkp46KWulNFDSx1sM/2NvuXVaWthcAS&#10;VCFmR42QRhrm97ezkDGAPLjw/P59I1GKcP8AV/g6bsI00jyY6gkpRVw14lp4qdJJZa6m85SKasgr&#10;I3/sSoCjkJq8mkI1idqKdo8jwFa0+fHFKfz6sB5569Nja+N2Mv2rRTimp6mtkp0jyOQmlyDYulyl&#10;NFB5Ghp3iMSQyeJrxxtIguR7qRRa8eFcUJqaA/IemOFerr8XUrDxSNK9DE/2tQkj49aWRmpzUPIG&#10;NXRxqmuqUL9QCBFYglQzke9rSmkEVrT7f8v7ePHp4Urj7es4iqaNcKlBBjzJSmmWlepgaMvVwTNS&#10;y0NHLTWVIY4gjVJlVbrqDc+9AGqqtDwp/mFPQUrXy6seHRY+0EpzLlYaZI5KeGIlavHzCGmr2WpM&#10;lTVU78hwWMiNET6fGtjYge/SqoU6fTB9citD6+o/o9I3+LpGbchppcdSQGNtEkdRG0lPRNA9Gat/&#10;HBr/ALMksZOvyBrEqgA491VRpof5Yp8/yOeq1IqR/n6FBqNGpzEJpfuZainx0BkmgqvuaqtUfcPV&#10;xpG0iyCGIaJYgAJG9QIYkv0xTNTQVJByeNfSn+E9VIXUD5/6qf4el1ixJ4qomWmqXpEoKSqgq6ky&#10;QtVVDn+HVlSoFmjWK8IEZJZ1/wBqA9+Kgk0oaYz6mmkn/BXzp0oiPmP9X+o9cWkfH1jUdSlRBTVB&#10;hqHqjAmUDzUshhozj48grSI7KS0cMqESRl0BJTjZ0rQUND+fDhQeXyB+wcOrV1N6/Z0/UtM9HHkK&#10;qlpFoaCTT/uRjib/ACPIPUaajNR0Uty0bl1UQLexJKtGFGmhXTVh2j19D60P8gOGer/Lj8v8n+z0&#10;Gu5aiigaQT5uSZ6OuEf8TSKStaqoatND4A1FOvkmkQ2aTSfQX4JJJ9pTpByeB4/bxX55/ZXpLJ8V&#10;KU/yfP8APpqoqo0wcPK8slHVy0CSUrXqDWysDJJDG6/VbJHEzG91k1WJ96AK/EeBpjj68Ptx9tfP&#10;ryHP2/6v9k/l0J+GqaQTSeGripZZSRIHoRTSzUwpb6ZxACPFUSushclQpDH/AB9uoV4Ag1+VP9VT&#10;n5U6XdLYUeS8dS9DNLH9vTVFRlEhrY4S9fWUKxNBQo6M8kkasrxsSP3WXkEW9q0UcF8vT1+QPn8/&#10;Xpw08z0WrfWQjoKcSJLHFURisiSlo5ZjR1eDD3ENSay0yTRSmXyKZiWbUWtpQNolYxqWg9B5EfOv&#10;+rzPRFeZanz8/X5fl/PpHYWmpDlZaSOopi9Y0E9NO6SUshgqqZpz/D5Aq+KBlNgjxuxLEoSTf3dd&#10;OsqKeo/MVxwx+2ta16RqCRq/1cafPPQmYJ6enx+O0QvRrPR5JPEDarxuSjn8iZgy1YKSo8JWKall&#10;IDLoVQbG3gBQBccfyPr8/mv2dKs6jTPD8/l0kNwI0lFkS0MKzfbUb4vDx0r0cNJNFItLMaZ5C8im&#10;SnKv6vTqdvwoHtojjjjSgpQA1APz4evr8umn+LjUVNT64/z16S2Jq5DLUwVCSSLSTRT6KCrFfSUZ&#10;eRaQsZ0BVpFZtQgUWLcFSBb22z9rfLyBqBn9nz0jz68oBp8/lQ/5+jR7RpZXpJofHUSNXUzpDXwx&#10;0sEBlgq9FLSUzoFk8tQjQAyoPobXFuGq6iQua+f5nH2nGfLoziA0D1/1f7PTbnpKukp4KMSYxsfT&#10;Sz/xaWhhjlUzSSFarGqYtImBvIJIVJulnuQPfiBQKCKDjT18wT5/Mfn15x5Dj5f5D0E1fWU80fmq&#10;6itgpqieatpXpoaZ1xZjLmCtzFOFCtEIQ0iIg0lAVX1WtqlQK1FeFOIp5n5AcBwP7OkZGTj/AFf0&#10;ftOPtPXtu4KkqY6fIXqqeOoyU08WRRvBSSTRR/dVsdQw8rw/cWtGukuojU+sEn3RIg1GGAx48Ptr&#10;6V8h6AdNvQEg5p5f5f8AOfU9Hp6w60hpUTOVUAp8nQf5RT0xrG+0xUqQf5LjqdY9SSCaINOi6G9E&#10;wd1ViCBDHbLCniHiR68PlT7M/nw6Tu5Y/wCxx/4rh+XRvKbN/wAOpKWFnhxlYzxGGjWWUx0tHUK0&#10;8ySOt45ZYTqEDFQoBKEWU+6MSOHXlTWR0gchlauWZ6iOghpj91jKCCqqGeBoZphop6VIZtSrJNGy&#10;U7BJDHGusg829l84FCW4+vVymjHSygFZRyijNPTxShnqHrYBA8v20NADULNFVDx+KUvGkb35ZHv9&#10;T7JHPcR6dKVWgp0k0pRkarH0U1dUGnhpIJTEaaAkSRsdJkTjRBLGZCC7aAkmoC4ADBcKlOnFXUel&#10;67T1WPijlkmyKmOreIVarSHF+QgI0D0niZwCscjtIxKootdmNy9hrlAA6MFGmPPRedzbhos1XVMU&#10;+XK01PPAmR+5DPUQU6r5KmamWcLYeS7NM5kDkmN9I9jPbbXw4S/+r/J+3PQfvmq9B0YPpatioWx8&#10;k9a9YsVVi6KWgM16yeejaSCnqeRo8oilYJpAuSXHDD2YvDqtsH/UP9g9ErSFJetgP46Zlaaix8oq&#10;GlQwmBqdURTAWcSTlCAP29enQF40yAe4Y5khrKw6HvLjFVDnh1ZFtbKITA5ZFLiPV6wyDUANIB/2&#10;N/8Ab/n3G11CMjqSbSVag9GBwlWsgX6EGwA9NrW49k9KH7ej5DVQelciXH6bfSxtcW/1r+99bPl1&#10;zMfFyAOPz/vA9+631x8Yv9L8G1hc/Tn9Rt7917rxiHDabcEccWBFube9EVwevdcQqn6c/jg/1Pvf&#10;DA6914pc/Q+kW5H0v9Dc+/de646CP6fUf4/n629+691j0Dnn88G3P+Nj+PfuvddFASOB+fqL3v79&#10;17rAUuST+ARa1xf/AG/v3XusZjW4JJ/H04/2HJ/2Pv3XusEsYAuDxf8AqtrfX8g+/de6ZamMXN7E&#10;j/AG4/NrD/ifeqZr17pK18QIJ0i/0te/0Nxcn6c39+oK1690HuagAVuF4Dm5IuAR6V/17290ZFbj&#10;1pjQdFC7ppUlwGXLI6N9lIlvKqK/jAcDSwIJLHxqCP7R9o7mNSCo8+kc7evWpH878KYOxMnkJ6Oi&#10;npZ4paWjlmUhqif70SGRnFl0TM3jnZv065GBsikB7w9BNejXY5VZio9OiRwxZDI1M5np2y0zfwmr&#10;rYykEUSVfhMUs0cDgufHGHu0yAqIQWDEi2sdCpAWJJ/1f4emGsUU89dNVVtXLQw1FdMPsJIGWrhY&#10;rHj5CwLAShgI5El06eWUizH3YZwOPVtKjjw/1fL/AFfzOPidlrFhqaOiohSnHx1CvWkGujFJNUQQ&#10;AMjU6pdonL2DklOGA974dgoa9aBPx+nDpvj8dZMkjpjY6erjlilp/wBcDLG7TUz11QPSIlVWmbSB&#10;YgqQdI914Y6a+3rHK9KskzUdUsSRofvKmrilrauqoIEsNMNhHG/kcIdAu6NqsbW97AH4uvY8+h46&#10;AydXt7cmKqGMlHBXoEj1NTnJ/wCWkCKoV5eUZ1jeKBCoA1fQM9wzMyp3enSK8YItetnj44ZNGpKf&#10;7d3ngqqRko2YxuZ6GuQV61Snm8OkIsYNiulvyrAiDan8SEMPPoN3Euomh6tA2lIFjhVmjYuUaPlX&#10;jVBF5G9Q/SEJFh+Cx9iQLUCvSMgBQfXobcUyFUW12CqFuLk2Nrf64sef9b3eg4dOKNUdOlvRtq5t&#10;9GAJvyABd1sOPrf6e/EVFD0yRQ06forECwPNvz+LcfX3UIAa9a6zgKLfW4+lx/Q82I492691zFmI&#10;JBFrf1/235/3r37r3XLSP+K/0YH8cj6n6e/de64Ef00/Wx/T+P8AW5t/X37r3XuPze31I/DA/QH/&#10;AGFvemFRTr3WMgAc2UHUeBc8fRR7poPW69cb2a5bix+o+pH1+n+2978P59er14ML24/pptp4+oAH&#10;v2gder11cG9iF9VgCL2Nrkn37QOvV64ar2uSORyB9APqT72EHWuvahf6tc2Jt9Lf6oD37QvXuutf&#10;9OOeORyPobAg/wCx97CgZHXuutX0AuOBe31/5CsB72RXB6915uQOORfk/wCv9L+/DGB14/PppqkB&#10;B9N7/UEgf7Ubfn3YAnrWKfLplemNw2n0nT+EAC3uWAP5/Hu2nqhIrQdQ5KRRb030iwFhpBJ+p0f4&#10;fUn3bpmQkEEdM9VQ6rWU8cr9CWsCRe/1F+fd4ya06bZM6ek1PSMOWRyykA25LOx1qVS1ww/B59uq&#10;gXh1QIAeu6akZVLq97krpA1ARixvqsBckf0Fve6itOr8MdTWo2ey2Jf6rqAKpG3qFtHJNx+fe+vd&#10;JzKUGmnciyp9UACsQwPqVj+bgE/4fT3VhXHTqNQZ6B/cmNJFS8aa3lCuqqtmYhRJHHGx+vNmUL/X&#10;2w606NLdg0Yp0DmQp5BOSwjjjMrU7pGC0rVCcSQo31I1cgn8gn8+yuYUanRjARpI6m4mld5kkVWc&#10;ppp1RZFNPGDZmA9NyLqTxx+L/kv2y+fVJjmnQgGu+wo5JqlRJZI5NEVQA7M6lV0E2ZCxGhJCOf6H&#10;2dQgsQg4dFkkJZsefVQnz6+Qb4HYe54qGWWnmyFL/D0eYrBBpqGFPTuaiT1aD+4gfTcBbg6rn2bx&#10;StbtoHDoKcxWiqgDNUkY8+tR3sLKS5zcdXX1ckNM+UrUd6tar7qrVKoMag0cs9/8lRdcvF2DSKAw&#10;0e1MlKVA4/6v2dEe3RaYgvp8v9Wei+5KnhcuJaqk0xVH7zimkpUKzElJkSQ+qMKDCRa/0N/z7Tyf&#10;Cej5Pi6TM8ev7XXDHGyy1sMOiXywJAI9Sw2YFVQqdGkenk3N/bb8elKcP2dJmeomIpJkq5BJGZXW&#10;opdDTQSR1HlhkhKi4KKLFnvxx/S1elCCtQek6uUqZaoPUSQzTS1DeYmQIk6i2l5tQKoUtaZjwRpH&#10;NtXv3ThCEUA65yOwqal446Zmq6Ro42hpzFDEXfxhA8hte4bQfpxce/GtTjr1KmnTFF4wkS1CEQxV&#10;CiaGmkjpnKxAMk8tiGZ2IsYywA0mw59tfLqzAliR5dRWqGNUFl8TCGX0GV/t4lVk1QuqhbgE2NrX&#10;J5JP0FSQTn/V/L/V/Lq4VSpC9N1TM0vnMbS+FJZnaIqHiMskdqiRxYMdXDcG3At9PbePLh04BQU6&#10;bvuIQ6ukYEgeGKxNorLFbUNPH0Gok8nm/uhIJx04BjqUnKRwyPri8utUjlEjGGW5RiQvCvc+QD/D&#10;6fX37rQ9OuE9OC0jTRCJg2n7aNlDFkOpOGX9P+0D8A3PPvXVumwMfuZj4YGZiJBMimn0OgsJX4+s&#10;Y9KAG1h9B+atSor1sceFeuNNJCkUbNUyTMI2b9yDVHGFcuqBVtp9Z9T8fUm34Ph4fn1dsj4adZjI&#10;zP5IwGjEbchGYQm15EUuATq5uCBf8D8+9ih4deQIcNx6hyszDRFExiplZpJbBvUT6khsBqBvquv+&#10;F+Qfe+nPDTqCXiLGJNNPECtpQqCON7BEMjC97jTqIHH596IqKdb0J6dcRI0SRsQjCPUsbIS15Wa5&#10;lKgC8ZIHNh7qGodPWwig1HUhUH70UxXQGLOYgpmeaQ+UWY3Wyt9Cfpb3sgAUPn146dQ9epqCi1I4&#10;qRM0bFXjDeBpHZfUocqSV1hdata4uo0jn3bStA1c9NMNUlOu4r+cSTs8sr60cQ+GAaz642j1LbQG&#10;sR+DYgWvxqgrXq5qqUHUOqvPTo92sszLLFGdDRMTZzyDex/SwJFuLXt7o2VqOrg0oDx6TbQR/dmM&#10;IU1oXCJIAFi03Z9aAXvb/jXtvrdfTrpIF1Ql1kYxq0hissgVpBbQh+mm39eeR791rP8Aq/4r/V/I&#10;O1M0LSI7rGWVxH4y93DMtlWJAFtYk62BNwByfexSuettwPT7So4ScLp9AeUrchGu4UeHWLng2PNx&#10;9eL+7x1p0mYAAf6v9X+r7A9mNDTMTBGQUkh1gKFWNbWUzKDcqRZST9Pxzf251TpjlEEQjVUnjZGV&#10;rQsoncN6HieULpsR9bAnn8/hltPl1dQzYHDrBI6ioYJL5VVwpkKkCSMEksiLYDR9SV4sADa9vejx&#10;PW1XzPAdTIoHAUNMVgnf0zOqWRCvkCx+S+lSdJ+nqbge7BeHz6oaeXQgYKerZFgRJValBj80ywhJ&#10;aVk9GsAEAiyj+vJv7WR5Xpl1HA9Y8rEBBSrLDIsUEUlLVmMB/IHlM8J8jj0nnShNraSR78wxnh1p&#10;UAJI6SWSaKVKRHCmolkeVmhDvDCyKYlR3K2CBbhihBN/UfadwCABx6fQlWLdJefx+WXwMtPKkEcR&#10;WPSXk40nUrXsG/VYnk/7YMdKlUKKDprqYmjkjnlBbShp5oo41YSKo/ycuy3sARzpAJ/rzYe6t03x&#10;OPGiqsczSOAxAsWV76NYYcaRwOS1vqbe/de6lB3jcFwrMYykazaAvDX1soAsOOLk2/2Pv3XuucAi&#10;1yMqLK0XimdCVkUuX1nx24uR+r88+/de65KEdmKwlSGLFGN3QM2khV0/oJsAB+efemOkV691JhgJ&#10;XU4EUTuHpw7DyLdi0iOj8MGIBF+FFiPr7ZYahr618+nLUjf50vOzSsTHfS5Mi6neIoLEcBjfiwPB&#10;92/0L/V69e8uskjyldSABWjkhUU6aljZQC8rFtNzyFK6ufUTe3t3pJ1xptEIZ9KC7pH5XRy2vSYn&#10;gSOwBuLtYj/A/wBffunZMt+XTjQzfbyrdYwiF2PlCyo7myqoKg8Kt1UD6D/W92T4h0yRUdLRJfKI&#10;FWQwGGBUheIBAtpNaNdbgXa5VvqwJP19rAgI6YpQHz6vu/lHduVu3IN17XxU0FbvLcMdDituCvGp&#10;qWio5Zak0avIjiCGV3leZlUWbx6rgW9lszx20zA/i6MNiMK37CQ4K/lXoMf5wvUW49vy7f3Dn9v0&#10;/wDFqinirc9lcaGrGhmkLSx0eSyQ9TN6/LAXOpoWi1FnRj7SSSq7E+dKDpZfqIN3DoKI6j8z1Rfi&#10;quE0/wBuuqEOB5uDdFAEonGgMxvwD6bkAgcX9oXBU58+jaFvwnh8un+Bg9MIlniphE+qapEiNKj2&#10;Bj0pY6Esqs7MOG+lr+07BV6XqK+dB8+nWUGZJ5FhiUrOz1avIHeRKiMBXLOFEgNtV1C6Qfze5apQ&#10;/wCTp4ZWtMg9O+LraqIKlRRwtHK326TyR+Q4+DWrqyyIASQAQvBJvbUPoWZEUjB/LpTDIwIVhUev&#10;p8+jIbOQ/cGVHiZp4E+1og16amo43vW/tSC4adWfTOP03AH9AQ3lPPh/h6PLZQHqD9g/w/tFTXo0&#10;+z6mnlllklQSVNTHj4cewZaFHWCbRrmqiCED07LGgNg6l2IDcgN3akYTy4+f2fz6FNjp1VHnSnp/&#10;xVKU9ejH7fjWpghwoo8fSrLA1bizjgZsfQ02Pq1lmWbK1Y1GWEJoRZW8fIRdauR7I5cMWBqRxqc8&#10;PIcP2Z6EMSrpEZAHmKcBnOfX7cZ6EyjeNKWZZnjkp46VqieOljkp5ftqUFpcXFTKNQ86sojNkjUs&#10;7AEBSELcaj/VXz/L9vr0pwVqKcPLH/F1/wA/SomyM9JNX5WkOLIrYMZX01PBTxy0P8Oo6Yx09Blp&#10;aX0RywMVdJBFJNH6C5CkANgKQFPzGfX16vUatYpwH7Bih/1V/LpaU8dUaupeZ/LNj8a1IFmFABU0&#10;NRRioSrrXiVVbzsGAI9bAOrkamHtshRQj/V5f6h0+B5caD8jXNfz9fPrh/EpqaOakiNRkqmN0oa6&#10;OgqXiwUrPSK1MlDSDQgEfpSZEdgoY8fUe604avTz4/n1sEjh/scP8nCnU4VRupmhWGGVI5BTVVMt&#10;O9Vj4kVPuJpYgZIIvIEWJ1N3Vf0/X3qlc9OHhT1/1f4eotBFlPuIsa8zTQVyTU0PhWKSuoB92Kia&#10;Cnr+FETR+N5mub3Zj+R72aDuHl/g8sft6oBQ4wP9X+SnWVKW4qaUzNk5Z6c+MtVySiDxoY8fU1aI&#10;qo6ooJ1qP27Lz7tShGKf7PVqVxWp/wBX+r+fT1gJZP4Wr0tbK1NUBf46KSkekkiFEymZaXIMPI7z&#10;aQtVTkuspsUIa/vzDPd5cM9WWjCtceeKZ/1YI4HHTnWoklZTSTa6QUkuOTH18KSwywR5Z2ip8elB&#10;AtwkQZ7TalcMCnpXn3UYFPX/AFV6tQefl58Pyp/q9OuESrNRVVIsUlNQ1FXQRVFUqLjvu41rvtHp&#10;6mWFTIKjykuoMhZrN6iAPexx69Uef+Gnn69cPtWpK6opZ4chQ19NVvHCYsf60oKKNo6FNbqXZIiV&#10;qJpVdwuoXurH34aQKj/UerU9fXGPL/L69O6K0uLyMsFbR5R4sSMfDk5Vemllp5ahVeqrLjVLNEyK&#10;scIJUOL/AEbnVRUDh8j/AJOqHh/qz8+puo1lU4ydNGWgKFo5qmQuJJKcKuamSIHRCFARgByRcc39&#10;7ABwvz/w8OtkUx6f5uPTd451enJWpceapjiVp4aQLWPKlPR+URKHWI2Z3ZxYkhh+D71kHps/H1il&#10;UwTUz+ejnpVmqhT1Ku0kdJHdnqhBPJ61eKUyEIAwYaUDfj3YUp/q/wBXDrdKZH+r/Uem+OopZIcg&#10;ak1qy0Zhx5p6WnehqnpiwqjVVLPFpRjzHEfEG9XFyA3vekgj0Of2+XWq4zny/wBnrhUyY2IGpyOP&#10;FHVV8GNDRwxx1cMlRUVX3ap9wGFQzyniGUppZV08C3vdGJoPLrRApUYJ/wA/+qnTdloaYyCqlr6d&#10;6CetaohlrJXopZZ6SYvRU1NDIjeGNY0mFRUlAWlHBIcH3oA0xn/Vn7fs8hnq+KVrxP2fZ9n2+vWB&#10;5o6j7h8pQJ9zVSUuWjqxURTwVE9JaipJ4aew8VQq3cxyOwkhCkC97bC6aAcBilPz69gkhhxzWv5f&#10;t/4vprqYKWpqEi+8kmaL73R9q8c6VVbTKgVnjm/bQFiP21A0m6MLke7KCOPWjSopxHTDWK1OK7Lw&#10;01ZSNDBTVrxPHFNkh5/8kpZ6SpnBRlD+QStIraRdQn0PvwAFFx+fVSaAkfb+00H+Xy6XW3dpVWUy&#10;8UFNlKvbcOMxsmSnrqGohWZyZoZcMKxZwRFUNMyugCPqQlfSPai0i8V64NPX+dOk1zJpGkmlfT+V&#10;cfb1x+Qu+odrYVq+jnqNyjKbdq8NW1QkhqKbFeRGgrMjWUbH7aJYEYXmjaUyrYqyv5LizbbaKefQ&#10;wFBT/VXz6CXMN0bS0LgVLY+z7R5da0Hem+czl8jUU2UZnnq6uRS0FMkUh8cpRKeU6VLgEBbtcBVC&#10;j6D3Ku32kUSArgkdQfuErO2g9F5pYSqCWVkuhIJdP2tct1kKxkepr31H/Vcezagx8uirgwp5/wCT&#10;rhNHYI0chKkmJRHCqSeNbngED1fgH6fj205Ieo6pH59MlQY6dY0dWiM8gdvEgIU2BaKQ2Da3A0kk&#10;2/2NybniH6d+fTMyPVVRlhjVIhIkWuoOrSgb96KIgW4W4AAOq/vxBUdvEnrYp59KrSopYrvaUIxB&#10;03ilOrVpvb1Ei3NuDxx9fel8Ovbx/PrWOm+qcqI5pahFRdIanZWaR3PMMby2Aufrxb8+q1j7uerr&#10;1BfxsPHHDAyRtK48LeCN2MYsHVvSAbkD834N78aJoK9W6ZJA/lmdYpGbRr9CBlKxELKVW1yASQD9&#10;LWt7bI0inr1vrgYRPqswWmQNIZEvqbUvpBcj1Am4vc8WHuopXPXjnp0hhkKRCcQJG0ivH6AWVVs9&#10;iG/B9JP9Tf24NFcda6cJpWJMpcOiESFhEI5GIOnWrfnyG1/6W936915X8oEbPBBComDVYiJqImYj&#10;0xswv6jqu1yef9b37r3XaodK1EbNVBnZyYyr6kUhT4I7B2UcDU1uR/Tge691JSGIIyOyeASs8klO&#10;7awHtKiTRINLAHhyRx+R+fabz6qfjHXMRwgSOiosjgoJCTZypBZmdRdbn66VA+h/Nh7qhrXPXU0Q&#10;kCvEsiKq2RXlVxMHOpibAC97r+Dq5t+fe6mlPLrwpXPUeSdNcMEyBQGV52ctrSw0xqZACNX0Kt+L&#10;+7IM16dxTHWPQ4g0ovjvKskMsgW7qXsBPYG9hdrjg/U+3uvdYS8iCSV4x4AY4IZmEbTPqOmRlhAJ&#10;IHAva1vp7T9b6kwxH9lHEaLTl3KQyKs1QLlk8hbk/wCK2/2Iv78DQ1HXunWnnZ1kAaEVCapGnERC&#10;JG+m6TMBdbfUW5sD9PdkBLV6aIoepMSRvIzBwulI3YspVVQ8F0jIBIPCpwTbj6i/t7rZ65ARQMyo&#10;WU1LhAFIRUNzIQGILHkf2uPx7314g8T1KDGyTQRogd7IdATU/wCAAP0rfjn88/T37rQ+fUGSYpIh&#10;jmVFkie8appWWbT+9FFqAI4vyfqfdJPhPXvLprqLAyx+O8bRzSEEAiY2ut7g8qSQlh9efbI6cHAd&#10;M0hWJfNGryjxRxVGizO0ix8I/Bst+f6/q9+630lpVUep5WCeVxE4vdhxdSW5ZRa3qAB96Ir17rPj&#10;qlgXgiAD+ZFUqihpnB4j1Pe2okgi1iLe/Cnl17pd0rXp5igIaTQtTxrjDQ+t45XlGoaSTYLxz731&#10;7qFVTrTmKSSJmeSU8oPQVfhvLHGD42HAII5Hv3XunzHOoIXR4QEEtQqsjNdvUwWwuVF7fT3tPjHT&#10;J+Lp4qySI7SMIpYWAZVvGjlP2yCoFz/RQB+L+1HW+oEcE0MSQF5BJNLHKsmqMzRrENQFzcfQFr3t&#10;/Tn3Q/EPz611JieByZzLEUjDPof92IGwRpEmT9B+lr+m978392alO7h1puGOJ6zTNSrIkYDqZNQZ&#10;YwzSC/recvzqFv03sLX/AB7YbR+Hqq1Iq3UfSsZ8iKQDqSEaUCGMD0slgCPyb2B+tvdOrdZpPHKq&#10;ehhHqeWdpXui3WxYL/UH/Vck3P59+61wyevakZ1kWNZXWDxxGRU8ccYTUhnQX1BeLMP62974daww&#10;6SuVqtQ8bTtKEptA1lQqukmpEAVbi17/ANbDjn3dQfiHTyCg6TyI5laOOVZIl8Tr+2fOkmoGQFAB&#10;ptyf6ni492bVTPVulZBT+SX7anRn1sZ5owELsyr+2rCQG+v63ABB/I9t9b6nQxrHG71DpTmnYkXc&#10;urRlbNFLO4vcHn63BFvp711oiop0z5eYSshR4EK2VyqKdGv1eQm2m1rXuCR/sfe+t9cIYmkFPJM0&#10;gSpS6vdW8gi/SiPGP02vf+vPvXWjWmOn2H7eRjpSVCEUOqyB441B9PD/AFYgE8fT37PVDrpnrLG8&#10;sLyeHxzqdbu7IgWFXXSzfQgnSDqUA6TY/wBPfuq4p8+sMDKIwEiDMZlt4iWZI3/cK6yCLXub8k/4&#10;e/Cnn14UrnrGyVTU/mMRjEtUYS0TIzPHzfVEf0aebC4u34Pv1B69XohwOumkWRWKo5u4e4BDaY/Q&#10;rM0nqsPoysw5+gv79Tr2gdZ0eFgIJHlZradbhVZAqcRxaQALn6kL/rn37rxWgqOsDMXKxBUbxAo8&#10;umMRgHlboy+qxAJYfU/09+x1oaKZ6ypSgOHYl7iQSKNIqtAF1i9QuvIFv8B791WlTQdZ/uR5mWBY&#10;4w8QYAIJFIT0PG7f2R/T+h9+p1fQPPpPV9cEkaFBDCY4hoWTmneSVyJJHktew+ttRHPv3W1ULw6g&#10;vOwDOjReUBYFZQulI7grI+scm/0uB+Pr791bqfBTN5oS0YjbQuo3ZQkbKS7ekaVN7m7c/wCHv1Kd&#10;e6cjDFDZUjsjN449V2k0x3YyrH+ef8LD3vr3XNFAmiaT9Gln8oVkfQLq4ClQpFxzbjn37r3UuGnK&#10;zt5UEZ1L+6LiN45lCgFQCBYcA/0v70eqsRTrNNIkCKInEZLMoS/qtG3GqVQLA/Xj839+6bUVPUc1&#10;yxioSRlUVJ0kyFZQyWDM+pgSASLBLfX/AF/funAoBr01IDK0ZVSZVcGNdaEJFIPVISwsDYcLyV/p&#10;791siop09UxmmWMSEtUamEf2qrJHKv0jBU8kkXDGw/pbj37pploa9O9NMrr4Hp5U8bSXlk0ySek6&#10;ydQBF2N7AEXAtb37qvS2xNXHFLSxwEoElV4mpgGnmaVP3o284Vrk3BDErxb24ApwePVIlq1erQP5&#10;d3yAfob5Q9X9jR1QegocmNv5YsppZUocpCYHnYqNN0lMJY3sQB+b+yPmC2V7bWvFDXpJu0LaPGX8&#10;PX07+pNz43fGztubmxUvmx+ew9Fk6ViU1FKunWS7W/qOR/h7T2sqzQq49B/g6U20omtww9B0JU+O&#10;ub6BzxwL3/Nvag8R0+oqadYRjUs1wf8AWIIufxYc3926cCgGvUGro0iQArb0n8KCPyLmw9tyeXVq&#10;VFOgm3Rj1mikWzc/2l0xsGXlXVv6g/T2guFJ4dNspqM9FZ3JgPBWCoMX7kNQsysiMSp1WdHUj82F&#10;ueR7KnQhh8ujKEkp9nSqxmRjRFiDq6xkhiiAkMw/Synkkk/Qf19vpMVFOqeDmoPTtR6Z6tZCFvqI&#10;/ZWxIHILl/qOP9hb2qjbVnqjqVHQl4yBTp5/WwJA/wAR6Db/AGr6D2vi04p0lYVFB0saVNNr8XDc&#10;ADixuP8AYcce3+mun2CVFAYlTawIuSRc2I0/69/fuvdTGkRrAWvYWCmxA+v6Tx7ej+HrY68rKLEf&#10;W4Av9CdXHA4PtzrfXpKghbBTx+Cf082Y3/H+t78RUUPVHrpx01TVY0sT+L354Kg/W35596AA4dNB&#10;XHd0jMzWIiP6hfxsTxYtci4W9/zbj24q6uvd0meiqdn5CNaSYu66onMuiYSePyxtpheVlF0D2szf&#10;g2P+JL7sUr0/HESKda6Xz8nSXbuVpY6pEkL5OWgirBFJHNTR1JM8Xll/VraQxh2/Sqsfp7ibeTpv&#10;gDkV6PbKKhz1Q3i4oXkQGCOSsjaSOrnxqSRQmlp7r5pKhVZkNiNEkQW5uCjfX224/h4UFNX+r+XQ&#10;jRV0gf4Ol0uOUPTyzxZMLNDItNURGGomtM2uKWX7QgvpVR51aFSVGoBTwE4fBpT/AFfaP8BPT5Q1&#10;FR0fz4Zbf1blxVZW46kbIGsSSN6bUqpS0z+eFpYY7qhQX1Bjco4H1t73BIjzlATT/L/s9B3dAzk/&#10;L0/y9bSPRVGi4ShEUHgjeANFHJKZLQhvRYkAqy2AP+3/AD7kHZT+mF9Og+M8fLo5WNpQ1LCqAAqB&#10;rLMLk25XU1xwP8P8PYmHAdb6lVVLpS5ZS1m8gYLZ2H6bH62v/Q+99e6Lz2RHppKgKzeZoZUEaj1p&#10;+2Ssurm4Q20i39beym+yhJ4dPRDuz1RH8taaZqmolEUsE8aRNQ+RzU0EWRiRoRDSFFu5dWlmW/Ck&#10;/wBV9xzudPH+VehLtwOnqpKmphFmomWmZ2pKt6iaSINKFmgqC9PMtKF0K0uorEysfTyR7ZPw9vR2&#10;goo6NPsGdEXGpH+7G71fmyarFVVRamqS0UxMd18ob1SkhSBZbkcey+ema9GMXEdGv23iWnqIBFTU&#10;okil8jV8M3/ASoqvX5hTqNL6xdUU2I1f0v7REahTpQaUz0POJ25JVrHXShqKmBVhNCVW7ABdPhAL&#10;qAQuvUSG5tx7skeekr4wOj+9JY00VFRQtHFG80DTAC6PUvJZjJGjDlQB6Rf6m9uSfYu26i6QOgjf&#10;kNISOj77OoxJGj6fGWICs4/cfixDCwsPwo/5EBjbGq9B2b4sdCj9mkcXN2IHBH5sP7X+HsyTVT5d&#10;NjPSPzMaJHIdINtQXQxVfrci/wDX+l/epPLp6NamnQC7yyEkNPUGNHBCOW8jKl1A/XGF5uTxb8+0&#10;0raUPSyKMagKdVo/JXeE1BtKvqllpaGsqqarpIfJHrq9XiKTO1LCP0qDex5sbjm3sAb9dDwzGOJ6&#10;WtoQ6Oqv/jT1FWbo7COfho6eeKCsqGjKUnmWGSsqVlnminK+oznWreQC9z/WwD8T4EY6QxRxhi7+&#10;fWyn01siegxtCL05McQ0p4NFrnyMoDqLC5PANv6exzs8biMU6K5VVZCV6OLi8ZIqoHVVBtcqoFiB&#10;+Afr7FCKBTV03TpTrjiBchTpJAuo/Te1+RwP8Ln25Xy8ut9cmx4kFmUHixGm4Zfxza3/ABr8e69e&#10;IBFD00VWHC6gFVb2v+gX/Gk/4Ece0dxVc9aWIDpMV2KBY3T6MAVZebgfUA/i9wLew/fTMEoOr+Go&#10;FB0yrg49X+YAILHSQGAublufYKvZJmBABz0qjiBx0/47EPGPTHcagbW555YXP1uPZRCl5q7Qelsa&#10;xBaHpb47HTM6KYyCCvOkHSL/AEBH+H49jHbIblmHiKek8xShA49CHQ0QiRRoC3tcnj83+n59j22h&#10;8NcDpH09wUxIuRYX+pHB54/r/vXs1SM6R1vpwWnAtwTb8cD6DkEWHt4Cgp1rrqSyC4/qQf8AbfkD&#10;/iv/ABrfXiK4PTDlVE0b6RzY/UX1f0BB49syqCKda0rTh0Sr5J9fUm49mZWsp4ClZSRSSOtKFjlk&#10;iHqMmofkEX+nsLb1CfB8WM0Yceiq8g8MCaE09eqq+j/j/isDuWsqq7EQVFTLUrVFmESzw65PK0sN&#10;SF4TnUy6gGY8D2SWTiZhr406bgR7kjWK16tJ2bi6Whp4ooaaONUAUrGBYFDZCCgUer6mw+v+2Awt&#10;oVUdvE9G6W8cS9g6HrCQhVAIH14ta178gk/U29m0YoOtkLWnQiQxAIrWBvYEDT9B9D7v1UqK0HUx&#10;BcDjkXvbkE/XmwH++/2w91orQV6zqoHP9T/T6fm3v3VepcYB/r9OPof8PoPfutr8XUsqFsALf0Fr&#10;AE8G4P1976e6iTFfpf8AIFgLcH6Xt/j7917pscguPrxzze1/yLe/de6kwqvJNr8Hnn6/gA+/de66&#10;mRRcWH9rngg8fi3v3XukzWrYHgXF+Ob2A/N/afrfTEGGo2twSSVHH+sePr/sf+NbJJFOvdTICrH1&#10;C9/xY/7z7117rjVwKyH02454sNP9L8/7f/evdH+E9aOR0nvAI5CQAp+lgEJP+qAsD/vNv+J9tp8X&#10;VKAHPT/QWUL+OLj6cC/0P0/P+P8Axp8YNenOlZTSC4H/ABof4/n28eIHWunuFxwCU/w5/qfrz7t1&#10;7qZrIAtfgH6E83+g9+60RUU6yiQcfgkfmx+n4ufeumz2jT1ieT68W/A+nIP+P1/23v3VeobyW/Nr&#10;G3H+3tb37r3WB5frY/Tn+t7j6H+nv3XuozSm35A/Nvxf6+/de6wNID9f95Nzb+tj7917rA7AXtwf&#10;1AnT+n/Ae/de6iSfkWvcm36QeffuvdQJSovcEfj6fXn/AA/4j37rRFcHqDIYyQdJsBdr/n/ED37r&#10;3UB2AuAODc8j8fQXNh/vv949jz631FsvPABNr/Q8X+l1+n+x9stp/D1vqJNKoBAAUhb34N/yLA+2&#10;X8utjpsd1+oBYKQQv0IuOb6vzf2317rFJDJMToF2HBA9It+Sx/3jj3rrTDUKdPWOwpqdAlW6n6ix&#10;0m/5v/vXt0Rg8eqPQkL0IGLwcNORpVSGB+oF/wCtrD/En3dY1OOtogBznpZ02PhCgMi8W40Lz7eE&#10;a8OnAATkdZ3wlDPbVClybcLpA4/Nvr70YYzmnVqAjHWRMRHToBEF08cW4/r/AMR72I1HDrwWhr1H&#10;kjKcWsAbccf7Dj/ff72bBQMjq3Xon9Vib/S/P0/I+vusfn1s9O0Gm31HAH10n68/T251U+XUv0kW&#10;+t+R9PrbVYAe/db6hTxD6gCwY/g/7Efj/ff7Ye691hRFJAH+N+Dccfj37r3UtYhpFrkfn6D/AHk+&#10;9EVwevdd+JR9V5+v4v8A7ce9aF691xeNSL2/5EP6e9FVA6903yRJq+nF/wDezx+fbLIhPW+orw6S&#10;Smki5Ok/j/X90Ma/Z16nXDSwAHH15sOCD/T3cCgoOvdY3NrDi/J/2H0HvfXusTk8A8XH9P6fQAe/&#10;de6hyC/pGq31H4H9SOL+07/EetHrAyMwJFzyARb8kXH4H1906102VdPIRfQ1rD6gi3H+sfdD1vpk&#10;ahmYMSgt9BcW4JsLXUf737aK0BPW+sKULqtmDE34JBP+wJC/8R7aJUYPXusqU+kWP1ubAckj83Jt&#10;Ye07UY16snn12wINxYcEAkgWP+v9fbbKBnh1ckgV6c6GGWQhQLj83+lvyb+1EMAPVXOKdLnH0elQ&#10;WFm/rwfqf8ePZtDb0Gem+lAoAH5JA+nAufzfT/xUe1oFBTr3WYXubj+lj/h/T6/717317rl/re/d&#10;e64MSP6W/H1v9PfuvddIeQOfr/vB/wCN+/dVb4epB4A+nPNyOb3+n5966bFK568LEkcXP4sD/r8E&#10;D/e/futnh28OuyOPoB/S1hYf1t791pfi669NvyOV54vYj6W+nv3XjxPXL6AfUcC4PIA/oQPfuvCt&#10;cdcbr/hb/AG1z+SPfutnXTPXgFH0I4sb2/p+Bf37qvWCcHQbA35t9OOLi/v3W1FTTpge5J1Hgauf&#10;wD/sfaeSgOfX/P0/0x1aXk8moAAWF+CSfoQPaGdQTjPWw1AR0wmma5Ja4JuRwCAefZebcaqnp8SE&#10;ADrg8NOP1amPHHF/9gRf3sW6Hy6sZSeA6xtGGYELZQPoPzxxY+3ltx6U6oWLGp66ChL8EW/ra3+2&#10;IP8AtvbyQKvWuuRqfGtxYfUn8EW/JDAf7wfbwUKOmmBrXqRBlniI9TG3P5+h/oB7uHK9aoaV6eY9&#10;yOgUsSeDYD/D6Dn3f6hgOtddneCxm0iMePr6QCf+QgP9bj3R74JluvUr021e+KSIEvdALm90Cjj6&#10;E+y+ffbW3WshpTzPVhEWOB0ka/sjExBiZw3NtIP0P5JPsL33PuzWoJkmH7en1s7h6aVx0ga/s9ai&#10;0dJE7BvSCBqB+o+h9xlvHvRtkDGK1UueFfLozttkuJV1PjpM1G65JgQ0b+RvqdVxe/B0j+n19ga8&#10;91pJ8BSG6OItjVDx6YarKTVOsvNLHp+pTgH8AhrEH/Yew/LzvdXPc8hUf6vTowTbYlAJFek3X+OR&#10;VinkeVmDaSTwFIuDx/Q8+yiXfi7BjIx+0mnVjbKuFUDoLM/Q00ceqSEuS3BZND6h+nWUvwfpe309&#10;qLTeFmcVNa9NyxkPq6Id8g6itqMJmIIYkoU0VPieqp43DymAshEdtPjUiw8g5vf3KHL900l0ijh0&#10;UX/r1r/b4+8pcnXIZ2jiSeCrZYqWOSg+1mf/ACmmknmUfuMQdILgr+D9Pc5RrWJfs6WWTBohq4dN&#10;a43QklPBT5AqacS/Z0s0FRWM1QxmSoRJU8w4OgutwP6fn3SlejIKq8Oljt2hMtNBVFJGx1aDG7uJ&#10;TJE1Ivjampdaszvf0yFlC3PNxb2vsbZriUKOm5m0r0I1NSR08z1YoY6haqaWkgernggNBTmnEbS0&#10;xgUl5LEgcXHIHPuSdt2xbdanzp0TSvqNT1iydNHTIlOwpq7xyKDLG9UGgpv00zOD+4TEP1uhbUL3&#10;W1/YqtLbt6RSSAVp0gtw1zS4yoapx0dZS0LA1AgamphKImEcclRJEFMgVbMsYW4JHJ59iuxsGZgf&#10;XornuRozwHQI7ry8AqJJalZq2EQCeEUkbPDBqIaOGp1EmSSJiGMacgjke5K2ba3oDSv2Z/l0Ct0u&#10;gxNeiwbr3bQ0M8kVbI864qQywVzyJFV1NXWi7U0iBQjQgEl4lQyISOPciWdgq01mmn1OST/h+wZ6&#10;Au4Hz6JjvjfM2qqhrKqIpX1dWxgpTGEqEHpM9RBGRKjKllUg6WP1GrgnwtGjSpIAb7M/M+Y9PQ+Y&#10;6JJ9xt4E0uKlsfP/AAf6v5Are4c7HNLUQIFlpSqCCqIDVUEUf+bpxYAG5t+oXHsl3LcUQmIfDTiD&#10;UinlQfszw6KoYTK5lIqa4DYNPmcYH2HpBtLJNJGniIcP+3C7M6WPOsv/AL2v19hYvJK6oy5JqFOR&#10;9tf8nr0bBEjRm1Y8yBQ/s/y9PlBjHm0l4n8MpaEIPSSdV9bE2+lzYX9nljtEk9GZTobFBiprxNfT&#10;gOi26vUjJCsNS93rj0HH8z0Le38EwVZ40lmljV1SJIlkbTEoEhUqQeB+Arf6/uU9o2IRqJ1UswwA&#10;ACaLThj/ACHPn1H27bqKmNiqqckkkceHH5/MfZ0Pm0NrLUJTpSRk1xpqiaSOaOKWFpTEStNT004Z&#10;hM6+lZIluP8AAi4k/atuhigQioampq9y1J4BWGGpxZaEdRnuW53M940KUIJooBoxABqdQwaeSnzo&#10;agZ6HzauxWqZqNMhi6zRH5Jqqnys8eNx89RDYx4WKmnEcqeMep3kZ9dvSljf2M7EJ4emQEjjpPav&#10;+lANDj+lWvy49FaWDyyI+hgQDqJIXUfIcNQJ4gqc0NABQ9GY2xtmgjkrJolpzFKkVc1VERKuJEBA&#10;FFT+FDGhNgqvEQTyNPtychmNaetfT5Y4flxAp0KdusY4FrGKA/sGBw9MD7P29C9SYpEiEqKKmnrU&#10;WVZaisSkpJ5ohdY6eSpUzCUNpUqQqXHC88UUjT0IYYyq09fPpaLRzUaMlU1ZU0zxU7TCoSgpwtUx&#10;HmtNACWRRbUtlZrcD3svVaf7H/F9LBHpz6/4epOQxtERKY6ydy1PHHV0ePhWppv4ej+QJHFLpcSs&#10;5uCf0Xv7YQ+ox59OmOOldXSbqppopMhTV9dPkIarxSY6GIQzZOAScU9EstSbSiNgNXq9A/HPtbGo&#10;bh/LJp5Z8+mSSKgmo8ug9yeSethc5KZ4pY5YKHNpAFeKKMS2jXFwWNpHF5HkCtY3Cg29mMSBeNK4&#10;B/2Bn88dF7nxF7/zHy+Xz6RtTLAaf9pagxQiRaSZoqeGaWNp9MQpqwxg+KReJZ1pwxbgsLXCtVov&#10;Dj8v9gY+dASfs6L5BGUqtQBwx/g+Xr02VSU/k+6goqB5YkNOa+ii8Nbjmc+J3nkx+vlVLLJOjOVN&#10;tQJPuy0XAABHpXH28ePrnpMyKWEoAJ/iHEeXSQpIpMcaR4srNVTE16YqgyLUtR/HpHlFRMzz1w4M&#10;TAH9to5QLMUIJ9+w3BaD8uPnxA/1Zp0XwobUqqTF2GrSGKnX55JzjypQjzqKgt+Rq6us+6x9QMdU&#10;Z2rWF6PF5B2ipMlDF+7IJ7AIUjbUVjQnyMuq45Ac0kjHcT8yK/n8uPTVzcGQtbS6PFNCqsahh8wa&#10;edaD+jX1ol6+pgjroMVj2I0xxV+Veix81ZSLUo4kNNjYLkRRKFs5Q2Q/TkkCypxY/wAhwPyxTy4D&#10;h6dFVxcxpcR2cJwvc+lS61XTQKoqVWvmAQDiuoNSG+QWqp6k4pY2FNTVNStdHB4WwrVMhqK2tfG1&#10;RCzCUakkKlTY3Km1vfmj0ipNCeFBT51p5/6j1s3qTq30gDBMlgKGMfiIDYOrgSP2HgWDI0uVoaKg&#10;nqZWehqJIlp8dHM74SuijiFQKqQkrNCH/wCbMaC4Nm/rcEswUDNTg0C1rxPZVaCnD+YPRVdwXNrZ&#10;o8xDRsRQAtQigaoHiAEscYUYqQVqB0mKiVq03r56lHdZamR2r/t6CJUISOVIq71roAUF5JlLAKNd&#10;z7ZcaUHiNQ6SSSSFwePCtK8SdNR59NxTfVORQmretaVAA44OBw1GuBUHpgyFTAk/lo5ZPsmroq6k&#10;jrZ0yNUgkpxDI8dRToIQsjDUB4XIFlLswuUDsUIdmBqwYfi8skEKQBWtKBj869LW8OV2jiRlAUij&#10;HzqCdQOkEnGqumlAKEBiWuWoWSoljmrPvKlC0E9Ukci6o5xd4Xdx6lCm4Lx61+un8e07Muoo7AsC&#10;QxA8m4qx0kED1I1LWuOnmV6eIoorGoqa6ivBwCNQNR692B9kSWpo40kpKCpqqmaGJ6UTrDLPQJFK&#10;wXXJ5dILKR6JB9Qf0j2nMkQUwWzuzhStaFkAPrqABp+FhWoxTpwQTM/j3KIqFg1NQVyVHkOND5qQ&#10;DXiemepqqVDLJT0kuQmKJHTyxKQkctOQJZTDL9Sw5cpzb6D2WXM1upZ4Y/GbAUgYUrg1DAZI+LTm&#10;nAV6XQwTnSk0oiUElgeJDcBUeQ8gcfPr/9Tbi3HkabBY3xc+abVDEl1vI8i3DSMB9DyfoPp7HlrC&#10;Zpc8B1HtxKkUdDxPQbfdwyPji5h80iPNHoXUIgyaCAXF3Y8C7fTjn2biMqD8j0W60NPn1GE9LS1k&#10;BqZbVNXOVETLqVo3azB9IF7m30+h/p+bhWZaoOHVSYo2zxPWPJk0EvlUJ4JZtLhFXTG7OQgkI51N&#10;+o24twfpYWiKyDSfKvVZdKE+h6TzY15spLVysRFFQSzCWNyIyUbXE7Mfpb+n1uTb2r8QLEI/M46S&#10;eBql1nyHUighauraXJ/5sJSfazLULcGMzAnRpv8A0Wxte1/dHIjjMXz6tHH4riXyp1nz9fU0KuFk&#10;Lx0qCZBGgVJGd9KpYgaW1A8/X/Ve92cayHOK+fVrlygoOkVSzF66ebJO7yrQzPT01KgaJvMwVP8A&#10;KLG7r9PEAQdRuTzY2MdECxcK56Lxp1lpPToNJM/HX5kyaZZ5caZqRdcyxMPGpjleV0CyBS1ygHAs&#10;PZ2toY4AD+LPRO06tNqXy6Qu58nW19eWopkp6d8dLATi0FVJWVNO/rjEjjSZGX9wki625FuAYWka&#10;QxhW6SzuZTqTh59Mgp6Onplhmq2qLYyY06SztNUT1cyWjnioY7ckqw/VbT6WUG/u0hDEhR5/l1VN&#10;Okaj5dIyhwUAqamvd6yVo1pzT01Qwi8ir+41PJIgBDuOYlQcMTzx7clmbQEAoPPpuKFNRcnpQbdq&#10;KmuzbZOpWODHY7XUOdSzUlNMo8KjH6xdqlgE/afktz/j7Q3SKkIROJ6et+6fUeA6HjDxw1eSpxTq&#10;scXjaqSl8RjV3kHkVZlIOp3u/qP0YaT7D0/Yh/Z0cIoZsdJHftXU0LVTrT09569WgqCXWZVcgRzw&#10;sn1K6dRUk6jcAf1etUVxk1oOk1ySvAcT0CW5s/8A7kIduVkQeR2GVnqRqE1CrsDKomhUL99UHUWM&#10;nCAEALf2YwxID4i9Mk0w3n/q9B/q/YEDPUJj4a2Kqkmi1VdO0VXOsOQnoYqpyi0mP0rxOyWUVGsl&#10;SP0g39myMaCnl0lkUCvT/ga+GDG1mOoYFSloXkpYI55ngwiViR+OOky+aIMtVVyE+apjQgWH1Fva&#10;mO47wp6bNuSpP+r/AFV6f6DHVFNi8Y1RJMZKFzV4XyqMfBVxsdUS0WKpwzy/5QQyvMbyADXcezBX&#10;VidPmPLP/FdJWiKoD+z/AFfb0J9JkKPLVtJFWoKlzFFIZKWFKUz1MK6WLY2AfoZ9ZOsggkA8e0El&#10;u8SFounI2V2HiZ/z9BZ2vuiXFZp6ZgkLxBpqCnmtX1bSBSsATEUdhIssgckO2kABeCPauxtleIV4&#10;npi6Yqx04FeiT9ldnV0dDXUjRYyvzEs1I9Ccs6xBagSa6Olg2hSozftMGlaSosjMiiRiBb2dRbZH&#10;hiOkEl4UAWvSv2vjqKhwG28pTfeSZ6thXJ1mVKPLWR0811qKusoWvTUpnchVjp1QlCLKdIHsunFJ&#10;WXyHS2LuRW4k9CHiqLFYeaPLV2PnoaeprYZMTrjNfPJmah7winxJUTMlgWZ6g6ACALX9lkmqRdCd&#10;L4mSN9T4p0Xr5Idl46fJJtygrK9MzW45Mc0GPipaqtaDLVpo7UWUb0Y1JWBapErKVUWvyAFllbGF&#10;STxP5/z6bvbuJ3wePRbcVjotufewvPNuCCnVKB4rTUH8TEk6jIDI7hmD+dqqXTA1JTObBLoRZvZv&#10;FTPr/q8/Ov8Ak6KmBNCf5/6v8PSwx89ZSZQ5arNPBjWxdS38Oqo6ig2ri8xVkCpnpMfGVqKyoig0&#10;xAOfGXuoB49vLRjQ/wCo/Lp9EoK+vQ7bQ3kcfWY7LzV1PDJX0Bp6BslAuOqSJ18sbY3D0oKNHEi+&#10;NXqFBsxXXcezEQpKgC8fPpqZtDV/1f6vPqvH+YD01kOuM5tn5b9UYymoclSSSUvZ2EpKiSGty4yO&#10;qrgyOUpqJvoiL45JIlWRF0c2Tgs3OF4VF/Cveva49V4V/Lz/AC9Ot2sZdssaHh8vl+fl6fn0APbN&#10;BRd/dPbUztGsNfFnBhEzhpRepWmjpXlkp3pseoBkpjINEbges3uQTZHLGLiEFchqE09KfL/L9vS6&#10;SLx4irHhUD5H/N0oPi5Ftjr2hpcLWz0EqY/fmOWojrXpkqsfi8DRvTzy15W5jX0nS4bQqlrsLj36&#10;2AQ0GdLUzxAUUz/qp1ex028iswoKeXCpzj5Z+3pX9jd5Y98nio8VXfxily1TXSU+QiApqGpf753k&#10;paGlCA+Oq1p+7UMI1Yehje6qbi5EjKQK14H1zw/P14dKtwm8dyV4D/P/ALPDosW6MvlsYcdT4ifJ&#10;Ve5clMubaOGop4qihTK1sgWkpY1BSZ9eqEvKSLR2uLW9piGWgWpYgH5ivp/gr8uixmHHFOGeGPPo&#10;wu1splNz4R66SmnoMrhKrA7bWoraT7CpjzKqJp4pEQAEpGsn6QeORxb3ZCGJIGRjIpnz/l14Bg1T&#10;9v5dC3t6kyWTzW6qqpjqKXG1FHVDHS+Z6imnknP2yV58Z1oYzEsjRstw2i1ifakFtRby8vtPTqUP&#10;RLe5cOcJDVrQKK6PF5CF6uajVMXTjHMTDJDFMbhKiUn96RfW1+be2blf09S+XHy4+QPqTx6TyAGQ&#10;V8/lUfs6FT4/z0VVNTVlTW/w2qy8lPjaqryOR8kS2l+5aVZQV8Ooo8cUkaCQgIVJW9t22kprNc44&#10;1/1V+wcB1qOimlR/g/1f8X0PW4ZZJXyH8Kr6iCaHdkmRpWodvrPVYzBxUZj0/bzeORmZ0jkYKGK6&#10;mkYPrA9ugENivHy9OnXAJz0TDsSgp67cuDzMoWaUxVbZKlqaipgEUtSDR1NcktGVHnqFdmmWTk6S&#10;1gfdZVOtX884rTjiuMVbz9BXr0VAGUf7J/2PToMMlDTOKzBUswvRUdbNIaQyzUhmNOGVWMgActqC&#10;iQ/W1gfT7aK6qxj0PAkjh5/5+nz5N69G52fnaXcuFwsUFVmMfULh6Z5qN6dWrKZIoR94RHEPPoAC&#10;/uKdALaQObezJG1oGyKgYP8Aq/n0mpRiB6nobUl/j+1czHCiyT45oZmrBSF8YpggAjq6IshJeRgj&#10;ySaT6VYabn344B68U1dvRR/klmF3dgd24EYKTHvHRBcZV1rsiO2PxySzJUY6b92JlVHdnChQRqIA&#10;PvVyA9rIAKkr9nAV4dJhSK4SQ4oeHpXHVqn8vDcmTl+Lmx6eKkmqqzGxmCELJSpFT1JmlinoK5zp&#10;eOJYxr5Nz6bWubE11EHhhdv4Rx/ydGEUpQll869D/uzyVNHknzFTV1MObgp2q8dkJYg+dkE2uKJZ&#10;6dQwwka2V4QLkE6hc81hCggDp+PucE9V7dhPGuQnrqSspIKbByTXkopHpKrK11LVLNXSQ0gALYmO&#10;JYAtOocOV+gMhsLrT4K+Y/w+f5dJ75FL0Ax5/wCr16LP8gd5NDR4KpwlEpC4UywCWRkM0FTV6szN&#10;BBKPqSY1EMwJKI7W/o9eXHgxgxjP7Pm3/FenRQ0AaXS/D/VTotFFCV2jWxZRVhbTUyioOuOq+/o5&#10;xO1002MEayBrOSCGWwOg2Kg1IG8QZof2g/4OrOCz1X1/wnpwpspWHJ4iCijr6bGVMFCNUdDHKs/3&#10;CrFSGJWKroBsq1GoH1EKAL+3ElYyoFJCmnlXyoMeY+flw6Y8AaGBHdn/AFf7HQ507JUQZGnoJZXp&#10;lSso5IEqHqP4RVSQMk9VUxyqqeOQfu3IsHW1zcn2dysvhsB5ClK8DT/Uei+OqSAOAOHQOVi1GMro&#10;pKeoy9XFQVdO9VKjKkLQqnnWKsljsGjeUaFC2hPk02a3IQlAVjSpANf8tD8ify6EsRqgBpw/1H8u&#10;Pr1Bz1BKYZK2IUKx0tRJW1aS0tRUS4mpyv8AlAmaadQiQRA/apKv7ZYtYNq4L5FGTXgfME0J8/s8&#10;q8P8AWxU4Zr+z8qfz6S2Kr6ysxtT9hlailoqeojepkmiU1YkUqMhUVVVUKROWVh+00KqFQAEH6pV&#10;qy1U4HHGfmSfPHyHAdOj0IyeHp+Q8v2nqLT5J0rxR06UlTS0dfUY+irUDiKSKtU1CYz7q3kDPLYN&#10;LCRGY7gfn3UMK9vkaA+XrTPn5mmKY6vny9PzrwNaeg9c9SoMVXUVNEfBFSzV9LXU+RWBWljyyytp&#10;bH01ShLPFGHGp09VlOrkD35F0ilONQfnXyr6Dj1ZqHz9KfL5/wCTpr3FjYf4TTrMEjiro2pYxGJa&#10;qTJV1OA9PFpHIUWaBZlOrQGBub+7BKKAx44+0+X+avp14UB1DiPP0/1cekdQ4dHoA0qUYWdPu2jp&#10;MjFUU0ENJpE8eVoyBKXRgJYlS7O7KjcW9q40DDu4H0NQAONR9vDzJoOqkkH+XCnHz/z/AC6D2CKS&#10;TL5QzRRuZ3o6zxGJIMiZRUNM5pFOoGW7O2kyHSpAZDosFKLqYlgCTQ/PiSaepr9tP5BOwoRTy/1f&#10;spTyFel62Nq4qDI01JMk9JkoI5Hrnp6CKJmyKNNSUvk5SRVXyGNSNYtqIFwStVG0kVwwOaDz4D5i&#10;n+qtOmzQgE/6vX/Z/LoA8/V1EB+3mqHSNovtaZaOipxJDTs+j/K6mISI0LSa0UNe73IUDn2Hr12B&#10;oSfTAGBwz5UrX8+lFtGta+f+rh+XQZ5ilFTVSTyAVFZS0+iNIJvHpp4owkU0sLcF/ox0WVufob+y&#10;WQ6jUGp4Y9P9Xpjo1iQU4dMVHEktTBI/3K18iRENKqxw6FkIcQFF0oGa6KWuQTa1hf2nOTTPShVF&#10;PUdCXtKIpWSCnU1AqHnmgMrRGGCdEsxWLgsFP7h/LaGAHPtdZds3aK+n+rzpx+dKdIr5QYqE46OL&#10;15kGgqVasp6Wlp6ylU1OWokaeeBMhP4/tqARqSKd08kkjWFmsuqx9yPYydgZgBUVqPn5DAx68PTo&#10;DXMVGwSfL9nr8x/g6M/tuqoZvuhBImQo6mopsRjw6zy1VZISJ6YQRSAuyreRmkBMYS92CggGSleK&#10;9w8uNf8AV/LpNgY/P06mVFKtPnoKiukyW5T/AJS2NaKKHNNQmM63cxoqI8nKpKDrKxsqpyfeiRwy&#10;/GmNVM5/zZ4Y68a1zj+X+r/UejCbJjkqcYlCKinyUbGV4GyWNp2oJqeW2nFFEDLSVVPKt2Olm1Lf&#10;TwxKOVmLYYk/y+w+hHHpZFpK/wCz0H3a5xeJx9UaJJYKd6KaEvRpNBNXSuq0dYYK+cjxJE0iGUoF&#10;iAGpNTeka1fpsSTw4jj/ALFD+Xpnp1UGsBPX9vy/Ph0UDJbcoqLHz11LDjKNzUvXrSP5a2nSX7fU&#10;lWtPKvkXyMjM0TMVZUVyBaxSiFAupQFoa0rUeWfX9uKAHp+4FFJ9R+f2elfSnmei9V1RKqSVcsQW&#10;lqZYIj5LvURZCBDSk+SRfV90xZrqNUashvf20a/FwrQU8wR51868fkD9vSNKF9I8h/LH+x0D5gx8&#10;k9fJkoKiZmq6iaKmlkSywK6pV1ogNirJGURQp/LNp+vsplEZY6wTn7Pz4caUBx8/l0axKQoHSJzN&#10;PVDL1VRDrpYqh4mxcMnhiSlkZgFo6qYHgM6l0YkljzpFz7JrhCZarUDy/wBVPz+fGnRlAyqlCf8A&#10;V/q/1Y6m5mkq5aWd4aKt+6qY4Inp5Ghjp44pYgtOUjCnxggs0geMKf1fW4GrmNnHA1NBTyHpjy9f&#10;n07DIqNWox0j6zAPAKR44pZJZJPK1bpUSCh1CnipaeNbAkAEBhpIF2tz7LJLMihA4+fqOA/PjTpc&#10;lzkgeX+r/L0nMlRGKT1vTzpIKlSaMGIOukSQ+NhY6wbhlfhufZTdWhVsU/L0/wAP7fPo1tp/EGek&#10;RkqNokpYGgaGSldP20S8g8nrnim/B5IAN+B9PZNNb6CMcOjKIgrTpe9JbxyuxOwcJuPET1dLJHWx&#10;tMKIHRLQGX/K4JltezrdTdberi3BCzbolkuENaEHy6TbiQkFfl/PrbF6h7tpKrYdJS0lNRVtLDT0&#10;eUqqaiqGWqwdfl4hUrmaeae8kpgQoqGIEfQEEEkShuG0tpWYCooOH2V6IbbeIpRpLd3n+XRxNkbx&#10;pdw46LD5atpshiMnT0skNbX0cDVmMp2j+2qaOpLArIsgNnlnUGPUbG9iAXdxaJCwH5dCK2njlTSf&#10;PojHyR+MWcpM7iKjYlMcXgIabLzZOWnqv8lp6WKb0Ugr6hSNb3QqJC5+iotm96OkoAmOmHtAshC8&#10;P9Xy/wBX8gazqLrSn6l6Kqda0EOWz+DroJ6xIpaZ5qzIUn3PD1DyeOaJS7RiJlDAyOy3AUNmmEXH&#10;+XpcsSRwEdEO3BFHtPO0UOWo5npt21LZaSjo6Namlp6esjs0+Ql4WCQ1ZaRI5GIjLjSPZjDGgjCO&#10;KhvIcM+v59ErNLbESxmjA4PVenzV+G0O6aWu3ttTHxw18Wp6QQ6D/F1Oueph8MEKKlRCE8kjFjqD&#10;+rlbe40535cFsv7ysVrnuX8up79vOc5G0W8r0dacTg/b+fVGWWxtXiclVY6tikp6ynlME6yKFb0P&#10;chieAfr6f639xqp1oHFc+XWV9heJuMC3MWC9A3D7TnhX0Hnx6hPIS13JRiqop9K+O3CBNP11LwR7&#10;3io6MZJnJ1OaEgAHA0gYULTB1Lgg+vXJRpjsI4xZCGLXYQkn9SxqAb/gcGxN/dG4jq6KFhoFAxkm&#10;pCGvEKADXyAoQCajPTmiSNDE5hXSoYSBghmkW2vU7KF9SqQQX+vNvdTw/wBX+r/V+w6iSR7ZHaOg&#10;WoatC5HGrEAVYAggvUZoD5deiRSshMqo5dtOp0szjiyqRza9rAW/3v231e3jjZGLSBGqaVIyR6VF&#10;aDhgUrw9epUUZicx+OwlC6ENpFUScg+r6Mf1fjjjj21Jx6M7aEwOYSlPEpQHuA1cOOAx+LyxUUHT&#10;l4g4jdQbIfwSI3aJLqsKEfqa31HH+PunR0IFlCyLwU/PSSgwEH8TeowfI9dFHA8aRgqEecPcsXEj&#10;B7Ej9PJAB9+6qYpVHholRpZwfirqINCR8NCQoPyPr1zIUDUf3HkWMMEQmJQSOdAFyf6qD+f8feiA&#10;RTq7AJ3/ABs4UGi1QZ9ONf4gK8fnUTxJCKtNYdlbU3jPEShAGaVfqL240k3PtgA0J6OVmgW/TWCQ&#10;xJ0/gAFCXGKVp+Ekk+Q6kxIVTTqDoLSCwYOn1H7gHBLA86uf6e69LbeIrHoDalHdwaopUHVwBLA0&#10;7u4UGkVp1Ogl8cSlUqCILgCVlWF1c6EgiNtbr/QMCvAFh7o1K/Po1tZjFECiufC8nICFSaCNcanW&#10;vDUGUUA0jqfCIIkELiZ1Qp++7FNIkPll0xgAA83v9R6QBx7o3+r/AFf6v8gN7dbe3j+nlDsBp7yS&#10;KBjqaigUHGtaVFFouMS0itIRGnmlZzDM3iSaBixEkSRSt9L3BYtY2IFrj3XpfHAfHKQp4jklGOkO&#10;hqQyqrHArgktpNCMVHXJoTE9PrWlmjqqkrBG5VlZ9OiOnbSPQysObm/PP5966ce2aCSEOInSaSiI&#10;SCCaUVDQVVlIoamvdmvUWbGQlG80sMxSnjgWbUC6zTSaXjGr8xAfn6XBP193DsOkNzsls0bC5kSQ&#10;rGqB6gkOzUZc1zGAeOQSCeIqlMngIZWEtDDeSMuktgFhKqulYwQCpkc3/Tx+PzcqI5wcS/t6ifnP&#10;2323f4i1hFSVKguoGnAoBWlGdmrhcClPOpSksM1KSGgmGsB3SYhWUk6SsYsbMCF5NuL/AI9vhQw1&#10;Efs/y9Yxb3ypu2wSEXkLKD5kUH2ZqQftp8qjrItU0KCSSUlzp1mAgSoi/tsw9NrBgvqJHJuPrx5g&#10;Tw6Djdg7yT9nHqR940EXjUVJDFpj5A3mijdQNSuQE03+pPH54+ntvSGOadWHatM04/PPXOTLT+N2&#10;diVLBk0zhfGkahXTx2FkH4AsBfi4A92EaDNOqvIQlc0+3/Vj+XWFcoXKGOUrUSORF+45ZS4AjLTS&#10;gEBWs4/wtbj3rwkOCMefSOSdWoBx/Z0/4jsvcuEMTQ11QZ4/3GcylolEDaWeLV9XZhct/T3r6OFs&#10;6aDy6SfXyo2Ca+efTA6FrC/LbfGLDM+QqJZZHKu09QSEQj1BaaUGJj+Q2nj6/Ue2P3XDWtOrNvF1&#10;XUHJJ454dDLgfnPuKJoDU1uTSWht4ZpMnW5CrWJ3DSQUs9UxEYYAEj1L+LW4F3syi6VFejC25ou4&#10;oxHIK09SSf58Py8uhuxX8xHK1VRRDJvDXS0tV5qWpySNHj8fK8oMr02Op1MIYoB5JPD5GOohh9Pa&#10;OS1dTXTX5dG9pzFLdTBWQceJqR/g/wAg6Eqk/mL6jZshSUbwjIGohp446agmMs4emyFFT1aSSwyA&#10;3DoZiJPqy249pvAn8oz/AKvsz0NrA/VnSEaorWimlPIgUNPzOeNOuEvz0Wsi+1l80lAkOQhZqJPu&#10;5q2SVxUxU9V97GFMUjckxlQp/QV91a2m/EAPt/w0Ar+3qUtp9tNz3K2W4pHGhqMt3VGRVaVA860p&#10;6dJbI/ODcNTQuoiqopKpJ3pfBhsdSx0cTAxRRTU5cySycBvOJWtf+tx7ae0cmgcD55z8/h/l0ObH&#10;2gMKpLfMgDiooj1A/wBKVq2cVHp+ZA7c3yU3zmaao8VVDjBkFNHWzzZCerqp3MYLyRFljiTULkN4&#10;r3Nr/wBbR7fCWHiMZADw4D7MZ/n1JljyVy1tVuJZBHltFWbTqIUE0FOBHnUGop0AW5d7TVMKSZPM&#10;1NY3hg8FJVVrSRpBH/m59IGkyg6lsv0B9mlvaJWkCBQfQcc+Z4mvzJ/Loy3PfOW+XLMfTMkZZFKx&#10;6hXRghywqWfUCNINAM0PTZtVBuKqkllhLwLCzQRq0cQRp4iktS0dwA1gEUkj8tbVY+xZt1gG7Bw8&#10;/wDN/n+fWIfu/wC6wv7c7Ztz0WtX0ig1EAGoApqwK+pFTkGq3qsZDjKqkhIdpkppUir2jWNnoipE&#10;sKxz6o2l5JUjm17AH2KEjWIDSMj/AAdYgXN3JO5YkkdTKkV1Q1LJUGVmqZPAfKI0I8cQEYWQjWjq&#10;Sq8izcXsOArqCPt6JrgUz69LXD1NRS4xmSp+4q4ZoTLC8KKs8MsfkeZ2gOnyKAkaFzZmP9R7d1kC&#10;lek5FBXpVbf2uM/JVPLJLSyTYaprTGKUSLJPSSLqkqgQWLSKw1BeGdh/T3cNkrxr0z9OWavl0bDY&#10;i1W0TS0FNT1E1dMFKYWIQQy1DyQiNopKgpxCGZtWkA3JW1lB9m8VI8cKgedOrqNNAM9DHkNn5FEn&#10;yM+Ao2pKNoqyqo0qTTVtP4UV/JS0hR45GZSS7EWsCSQfbsckTNpNP8v+z1e4UooYrT8us9JjP4bV&#10;V0y1kVNVfbzySUkwYRfau6zUdeYI0cyskWpHFO4EYB0Dg+1+gfh8+i1ZVY6zno2ewcxUPRViM00F&#10;G1BTmnpKKrjijiljYTVb1ESho2dfQ8LuhFiED8A+yq6tCSXHn0I7C6RUA6HDN0lLVU9PkXqYGpoc&#10;fLkJqaEJ56Wim/4HwRxVWvVE3rJnIuACqL6fbNrGK58ul9zlNQ6I9lM7VYPsGogxDR1UGNhjYpDi&#10;xS5ozVTgSPGkxVJ2UurTH0eMowsLEHciESll8vQZ9OHn0HlnEchTzPTZ3tVxqmLyeMp8dP8Aw6ri&#10;dzHUz4qriqJqT72kY0U94pRFGS9RAl9UgjLOouPZtZxh3Wufzp/q/wA/Qa5lkCaZF8ugHj+W0+OW&#10;mpoGrGSgeOaniqKemlko3WAQtlsbiwytojI8miza5PXy3PsSLbx8FLA/YP2hegku/wAyeYI/P9hr&#10;0HGU+Q2c3hkKhKHI/vPFDFQZFVmirMjMjl6+Wd5FDM1ZbQ66giiy/n2piiQYRjXyJHH1wf4uHp5d&#10;Ibm/kuW1tUfIH/UcceotNiMjuX77JbhylJUKTkFakjnikxyCnVEqYaHHuLx1WthBGI7IoIcG3JWp&#10;boAWkockY9PMAeRqaenSRpGcClfz4n5E+nn69JU7XqcfXN5aWSmploUiqJoHepeOl8gVIYkq9Gt3&#10;e0sym7EA2tYE0NqC5x20+3Hp+fn1XxqLTian/V/m6XwwEOS00tVX0lRHU/ZVkFIjyHEUuSoWKu8U&#10;tUIp2kqIiKjQvIYlWLAE+3zGDlqUNPsBHE5ySRmnkeNR1UZJK19Pnnjw+eP83l3tzCYbFtCtHJUP&#10;UZNamqE9alFNSS0k9UYZKKo1AoagtrjV5LINBst2DHYjRUIj/EOJ/mD8/IeWOA89vq4ORjHz4eWO&#10;H+Xz6EGoq4ZGraqemmxb10UMEEc9REslNQND9o0ArX8nljJBCqsSm4BsFW/tto61qCtfXjThSvn1&#10;oE/D/qr/AKv9nPThgc9kamnFPj6o4v8Ah8VUJ5YKqKeLIVjp9rQQ/dcSq3DRuhDA/wCcAvyKJCK4&#10;xT5jJ8v9Xlx6ewBT/V8/59Q8JWyOkVXoE8UsGSpItSpPX1rSTmZZpXIUq8clxHKOObG/umhdIC4q&#10;CB6n/ZB4H16czrz/AKsZ6VVNVU8kFDRxTJNXVdDLBTS1lQsbl6m/2dL4HVZI5mWOQzBwFb6W5Vvd&#10;dIFKen+Hh/gNen1NBnqFJFQKjSJJl4Xqqj7eCkidile88bSwVWQMQAiZZWaeQh9axlVFx7qQpGk1&#10;FfLyNeFf8P5jq4qMg1/yf6uH5dSKamp6aFKmlqY8f4i9NkZcXIs/8LijApXiowmopKGkLgKxkVS6&#10;I1rD3sABSVx5VHy9Pz/Z1dCS2T0444nxz1NVHTGGuicr5aiHRM71P2cjzViFaopIEIiiZiSxuQbC&#10;1fI4r9nD7a8TXgK/Pp40pnp9yFbBJFXU9bS01L5USJpJjPXQyUkcXjqaekVFQmRNJJDIF+mlrHm5&#10;qdSsOP8Agpkfsr1WqjIpXooPakcKVM1TFSilo56yolpzTzI0FTkDClI1MTGApcopKqtlZvVbnjUw&#10;xw0iuPStAKf5h6586BE5FekhteCrGPp1p6gRUdQs09S9XPano1p6g1dKlOIufMWV1S/0aQXHp91j&#10;XsCrgH18s1FP6XVaj0/1efQnUMlO0MVVHRVkOLSDXVZGkMYy+QakJCmsqGvaGEKwP0JZfTYXPtQA&#10;lNWdPmR8RpnNfIcPy60SvDjTy8h9nSs2/W09d9xLjv8AKGnjY5ClmppzGaXITB8ea/IqiwwrCY1f&#10;7ZC5LG63JNqgK3cMk5I+34anhigx07GT6U/1eQ/y9coVrUyEs0M8VJUGfJfd0ckofHUdcsoSKhjp&#10;tKGnleWzho7MhuSSGIFgoB7TQitRXFajFPL1+Xz8rn16cxXVRhp5YaIyU8yTQsogaWqyFJQD7XIV&#10;lNM+lZlkDykoVtdkZY7rf3QpUlqVr+0gYJB861r1cuNPHP8Aq8vLoLa6pqKvIfdySNQFqVKCER1D&#10;VFDNom1w1JRYwY5SgUs9idIUkD2wwYGvA0p+Xl9hI/kB0hI1H86/6vz66x002OyE1GixRMjzXyGY&#10;TzRsrJokq3kAdIzGf0SJcuP1HUfbeVNPP1OQPnXyp69PR04+vQh4ZpIKVpaaanx87x06NHS06ZGp&#10;pIZpyaL+JxEF5oJbMZAgIAIGn6e3YwaYx9maelR6cf29GC5oP9X5dLWadmkWNhDQvHj9eRgp5WNG&#10;cjHKRDmnllUnXGpEiKo5kABtwPa/QgAIx8hwr6/6vy6cb4T59Fp3t+/PT1MhgmkSWWqpaiWn0x0J&#10;LFZZMjGSHWGWNBOwljWT1Cz88pyowTnzHHHzPnQihyAc8eg9cEayBw/1cPs4fl0lduL95NAtGlXP&#10;HVVULRUVNHTvFXVFK33UPh8wSSNwygKFXSIyVJYi/u8VCoCitTwFCDT/AAZ/l6nptEp8RpToYY44&#10;cqyUQqNUwrHZKUUhrAmeJEslbLM2g06RVF2WNRoZ0a50HT72RqNK+fAZz6n0o32dPqqgV/2MdBjv&#10;Kc+X7YymrSOWRIZHpWvNA12mqTUuqvEZHWQiOzBVHpQXFmJMmhFRX04j1/w44U6Z0gGpx+fn6U/Z&#10;nj1A6/H31dDXI6memCLHFTk0y/eCpVoMnPE6ECN0KqJZFuukm2r6NjUy1HEf58HPy/wdOIo1Aev+&#10;qn5Ho49O1OtKmRUSpWY4PJH95SxmpxcdM7NLj44aMFVSpW8hk06tWleL+2FJL14kf6iB5ZPA/wCf&#10;ozUaVoeB/wAnQL7ujqa98qlAkdLT1D1FTWUMMkMUWiUIqGmpgQkEkUYVUfksNSMbA3toLE0wDxHk&#10;a/4KeXTTEV7v9X5+fQa5FoisD65pslVIKVZSRTUsc1OVSOpl84CutPGiuItFmLcOQeNVznJPn5Aj&#10;gf2Z6T0Ymnl/q/4r8ulv1MKibcWLydCMkaxJKYz1bPQRwyxCvWB68U0g8bRU0j3dlLOCACWS59uW&#10;4Hiq61r58B58ccQD6dNSqAlG4eQyf+Krw6tZ65p8XDtylq5q2WGqminyGLrqqnWKnhxM9SVfJ0+O&#10;uqPr1pHIZrsQIyAQfYjqvhAZ8yPs8j0jZAG/Z/g4fl1nztW1HBT1GPo4KSQVlbVnKy0kcdSKiaMw&#10;yNNFLojmRlWRkWNQkYY2uPqlb16sO1q9JbbckObqoycm9XjKjJCWaKujJjOOnATHzQTIqhEUiXxs&#10;4AV7Dkeyq6cBaqf+K8un0Gt89DPV4qOPHzRR08EyVMdVjqWOuqI6mWqkD/c0VG00YC6RMXPkPAVr&#10;fUew8zgnPS4RmmOuG3ttTZBK5XoIKdo4Y1rIon86+Nbs1OUiJkUtICDGS3pUFbA+0s0v4R0rtLcu&#10;xJ6RnZmXo8di5cZNPWQx1WRpaSc0NM9PU0FPJSeXG1FQyL5TBGVRAUDm4UHm49q9thM9wo9CP9X2&#10;dJtwl+mB+fRX9r1NLuu8uKplpVWvVql5aNq0VcaVJhr5Jo5ryyIWIqFWSPSDHcR6j7ka0jV4gEGm&#10;n2+WP8Oc9BeR9b19ejy9UJPIglqvsMgTLHT/AHCrBMFnpJRNPVQvGq+IjgCMgFjHp45B1eJphP5/&#10;P/iukzqK16uh6CIioMYqEtBBGpgqXKGYiVdLSKEPMRb1abcaV/Cj3CXMeJz8/wDP0PthU+AFHR68&#10;Ruc4+mjnkZUSCI3KsfGAD6v1fkt9P68f09gG4h11I6GETGIAjy6NlsTclPlsfS1MEodSBcjTYngG&#10;xH+tzb2FZ6BivQp2+dZogfPodqORZYlJ5BQEm5Fz/T37pcfLqWVHJsOTa99X45ubf77/AHge631j&#10;P0b+lhb6/wBPx7917rgfrb8Amw/P6uTz7917rq4vb8/8aPv3XuumPAv9R9Da5tcXuffuvdcSV4H9&#10;bDgEnSf6A+/de6xnTx/h/sDe97+/de64FlItaw+n0Nmsbn6e/dVb4euBZR/vJ/SCePxz71011gZx&#10;f/H/ABC8D37r3WNnB4JHFr2CkAX/AD791sGhr01VBWzfQf63P1+hB/r791bTTt9eknkCLEt+QRqt&#10;Y/0+n+H49+62Gzp6DnOOqK59JIJbSzEMQxAb/eOePe9OrHVJH0nooXb8wlxdXHd4gIZpYpSEK+SM&#10;64YpQRzz6iR9NIvybCklvVa9IJpA1R1q3/PnAU33kmUWiaStSpal+3kE8ktZRZeuM8lFhaeEMNek&#10;SLMZAf2SbW49ks8QCknz6f2NtN1Ty6q5M6ZSfzUjU1UyTMkhNNUpEKtGKJNHbxsqRRIxiUzHTd/0&#10;huSzTT4sdD9dJWvnn/B1HtUqccUiOOeOWpjhq6ijZ5oYoVZZ5JXmAWNTCwHlQcar+o/XwpStet+S&#10;/n1j0wohq5ZKzHUdLBVrjoxL97BTUcMonhoGiptDztqI8cvGpjbgCw1SvW8ef+r/AFevn1HlNGjt&#10;Uy09NEsL0zxyzjXTsaonVK0iga7j9tlYHjyEC/13Q8OqnRTt4+nWNp6eaN4aCmVnmpHgiSTyNTGW&#10;OXTHVRSsB5pPTdVBXSFGvj35aV7uqDPSt2dXrhtyYSpdZJahauCrqCiCeWmpklSSaeQSkoNTRpGl&#10;z/nHFv03LE8fiIQOkd8muA/Z1svfErc9NU4WkqYamHVJPHGsLRmBvs5Mermn0t/mgByQpt5PIBw/&#10;s92BQqiI9ApnCEr50/y9W9bGrb08BLozx+IU4iAB8Uygq+n+v5f/AB4/HsYkDy6ZV6rU9GGxEosp&#10;IHLDTwoJGk8G30/1vpe/umn06c1dL2hIICgqLDSwIswH14JHupBHV+lHAw4C8AafoFvpv70evdTL&#10;g8f6/wBBex+oJPvRFcf6v8H+r/Bvru4t9R/tNlIvbnn/AGPvQQA16111xa9gB9TwLD+vH192Irg9&#10;e64BkseFJ+o4uBf8/wCH+v70FAyOvdcTKfqSeP8Ae/6An6+7de4dYXk9N/oCeCD+ALsSffuqk1HU&#10;bWtrgj8j6cCwNh/xPvfVevGQ2sAB/iBcX1fj/inv3XusflNyD9LE/T8fgj/X97I6912SGF/STybH&#10;6m/4v+PfqHr3XJTwP9bTptc2uOB/h/Q+/aT17rsG5PHNgQSSWHNwP8efftPXuu1YW+lhp+v+qB4t&#10;/t/fgK9e65X/AAVPK/i11vxx79Q9e6jOL3BtbVpswHHHva9e6hOgJsP6/nkcnm/u3WusDRkgD0/U&#10;2tyL39K8/Ue/de6hVNOGBsLGzaQEUAH6lQfxc/09+60w1CnTFPQszFkGkkkEXJ0kgckf1/xsPbsZ&#10;pXprwyOvRUKgAELpAJAKrZx+QSP6c8j3diKZ62EznrOaYBGuh4B9XA4+liLDn/Y/T20aU7fz62Yx&#10;Sg6TlfTILkC7FnOokHxqVvf/AIn24D2inXlXTk9Bdm6MEuhW9nJUohWRObo+pRdbfk/g39tSLUE9&#10;K4D5dBVksVIrSRGJAssyfcz3BAjZSoZFAIuw4Wx4JufaTwQDUdLxTy6b8fRILJJZFgbUUZNIEat+&#10;xIVA/NrmxPPPt1EC4A63TFOkd27uCHb22JqoBCw11PmlsjuU9MSKqD8uC4LKAF4Ps4tVwX9enoUU&#10;Kznh1q+/zB+yDnKypwhyEFDFTaI8zFT3rqqrmk1Gioqaik5SNTIYWb9KgyMP1r7M7ZdbZ4dAbe54&#10;5rnQRUjqibMV38Tlmeb9qPDQr6XgUNjYhUfsNSQenyPr9LpwFB5uAfb8oBJpwHl6dIo4ljwMV/n0&#10;gclSfch58gZStTKsolcrLL/D4ULEpTRcalkLHjmzfQWF0zKD3eR6Uxju7fLpOyRpTCTSZ5FgjkVj&#10;Qj9w0Ul5aREhkBUxPIAZARqFiPz7bIA/1eXSxATx/wBR6Rc8Rjb7qKWnEcUXkZaeHxK0Uz6WhVmH&#10;6mJJ0W5IAtY8aFPL/V9nSlaU/wA/+TpmqFjlLRCmmgQOIVmFPHG7gL5NTG3k+h9SqlwLA/W/vxFe&#10;rg0NR1KeWmmEkMZQ0ywPqgGuN1lQKGSGOULpRrBlVSWS5a3PvXEnrVc9M9S4qpWkkx8Ipok0F444&#10;4rSyi40zRgXUNa5cXPP0+vtsmp4dOLwwcnqDKYZgi2hjls4cmNjapi9Fo0cW0Oo1C30v/ttGnA9W&#10;CBcn+fTQxSaOZ5dEDSO3hSG6xQxr+2FQc3JUC9/bJAIJbz6c6bDTFXZHMLxyxPTxm4JZmXWr6R9C&#10;AB9fbdAMdOV67ok4JjkVSqrHG0lobTRni2kH02BKm3P0/PvwXFB14/PqfLEHjeaalkvHOIRC1QXq&#10;H8o8vkUuukqeb25Jt/T3vT5n/D177OmyaMtHIzqxlDmOFpZVil8bk3Vr8BQOPpcfT8e9EEih691h&#10;SMF4lgUhxradVUBQix3QISoPqFrm5ub8fn3oKAajpxvE093DruWVqpW0yxxKGMssf+qWMWs8pFgT&#10;bTYH8e9NU1Hp1ZR4Y1HqIjxxIJSdXpkVQDZYnY3W5Nr8cfp91VqA9eMhbAGescalI5I0jAMhQI8x&#10;QkxX8kgYf0Y25H0Nz7rXFOnDTUK8eo6l0hlV5PF5iYmFtOtmY/R2B0rqsAfyLe7CtM8OrdcoBHBM&#10;yq0d4m8Vk1LFrZNUgIA1AgWPHH5977PLrRFRQ9dioRJAUCyxXZ4VjQOqeMAl3DXsNVrg3LfW3vSc&#10;eqmNPTqU8xb6jxeNlIrAgmSRLXCoOCzLf6C3H449u9eCKDUddeMywhWXwgtMZQ6m88a8tYKAnqt+&#10;Pz9fp7q3wnq1adNs1PHO0U76A9w0UcRV9RJ8arNwNIA9Nvpxf2z1oAJRR59Nc2ol59JgQu0c8RVn&#10;JERAjkuB9SRyBf37q/Uym0zGGoaJVKqypFIupzCx/XGALi31/r/h791R8jSPPp9olM0zRSROjFfH&#10;GNdlhUfrbUvpbV/ab68e7L8Q6THh0pvNUU8cQeLxNBIdcsccZjaB18UjxmHggpYr6T6ibn28TTj1&#10;oAeXTVNNIxlIj8sCyKEDhInVR6vUEtyeG02/xt7oSeI4db6aZo3lZX5VZXAY6E0q300ho7EFzYcg&#10;f63trqwNAR69OFO8twkUMWqohNMI5QNK6nu8SySLdvpf6cH3Zc9vr1XoQMdGaGKntFrlq44JIdEg&#10;9KRm7Ryx8W41WJ5P59rUXT9vTTAN86dZKtaqetmiCIzyxmWMVDGCmk+3PlhZivBb8KTxb/H3ZgTX&#10;rQ4dIuqS7JNMFF1cyhnj+zkLvcNFFGAwAtpuPzzx+EzLnP8AsdPqKKek3UxqwPiMOtxJFFKDH40D&#10;MCDI2n1W/Ba5P9fyU5446Ur8I6ajDOWVopVKySNGoQWklKRkEyArZbAauP6C3v3VuorRzySCRXVj&#10;GBGzqrp4zIdKqgI4uRYH8c+/de65GNoyYZWjnlQBfKUBS6pzG4jBBKEAXPJP59+691zpUIWDiJdQ&#10;MgYFiEF9QLGwuL3Lf09+691MZEmaF2RHmhBW0ZdYpH1XSy/nSCT/AEv7qqheHWuo0gYNEPEyPHMW&#10;eFiJAoLXVVuD/jx7t1vp0QeJWF40DEauOY/KOJLsLsbADSg02v7qQAMeo/w9a69OtlhYMUAZY0/d&#10;DRuf1WKL6jcHkMPoefp72eI/1eR6bFKHVwr1LchgGq2mmlVV0yBLRyN+VLKPqBpGoqLe99MmlcdS&#10;KQroMMgSNDIUeNBpMWpg0dxJySP1FlNr393Q0wetHpbx+CKnWBpFhp4IzrZls8jlgyUqxj63XlX/&#10;AAf9f2uAAFD0xQkk9H6/l/8AadN1F35Q7jyWUOLpIsdXUYqJFV6REr4FfXKkgIeNinjYgEi4Ycge&#10;yTd4mOmRfIgnpmJ2hvEl/Dqz1fZ80OmMv2v8fK3c75ukrcnvaGpzmM27kizUeMpftBHR1ME8l7z1&#10;IvoQ38dgDzJwWs3CVcgGp6Fu+Rtc2K3FvjTn8sdaelbiarbOfyWFrIPt6ikqqmjZ3D60kaoILIrA&#10;EXIKf7SLAfT3uQq4DJwOfy6bsJBLEJAa1oOnii+3P3SiGUhViimFX4jrjVyqLG6Lf6g8WIBA1e0s&#10;gGOjqMpnTXqXIgjiSnSRVkWSSJ0nPjCLYBZpFlBVyeAxH0H0I9t9OnC6R084iGoNbS+ND4ZJWiJD&#10;D99vGQyqzCxYWvxcKDx7Zk0Uxx6VQ11j06H7ZVfLHG8SvJIlUDS49maJ5KWZqoR1AYuotHIosvJC&#10;/W3sjvFBHdxzXo7tSQdJzUY/b8+jQbaz61FXJJU1DSxSZNKWH7VIJKynEloLR0aqJJ9MglQoBpCX&#10;YfUew9cxVwB5V6E1rKAxYmtT8q44Y8/Ov59GU25JQ1UQUZmGWfI1rriqkV7U6JQ06XqMfPTEDS91&#10;+soCsQAAbew/OrVrpNAM1FfsIPQkgKOmGBJOPLHpT7f29L/DZLFxmJapkp66aerhDVKznJZOGuTR&#10;LW0uRqgvgkjRAkNPIRGAtwGBHtJJGxWoGB6eVPIj5149PoUrn/i6+YPy6EHGTRY5ZqnG46JshRT0&#10;yJT19dTRypUVAH3VXVV6BBUQVKD9RWyScBGAv7TsAxo3A/6uHy/wdPrRcrxH2ftr6f5enYV6pgIT&#10;R1FVFSTZlVeDJVNEcxh81S1X3lQaeWRBHLFKvkkiiliRiWBHH00Vo9Txpxpgjy/P16cH9mCuRXhX&#10;IPy+XpgeXShXIz3raX7ag0mRqhrIIoZU8XkQB39KxqlhI1gxKnSSPbZUUr/q/wA/+x09qNTX1/1f&#10;6vXrmhk8Ly1EdKIalvBLQ1s4WrpI2fyY2qhl+piZzaOMkEgkDg39+OnhX8+t59P2+X2dd01ZXJLk&#10;Y4sfPQU86QieoVwTDaMwV0ctKwYJ5QAXeCzKvBv73RaCh68NVTin+r0+fHp0p0aExUFCaKoakiir&#10;qNaWBoJopvIQZYpJ7eYBHZXjsqAKHAPPv1AMmvXgudI4j/Vx8+nNRH4EnqGUSUsqwR1MKJS0+Sao&#10;lYUsiNH/AJ6VWupmgOjVfUDf34Ko4dW/yefr08wVE5nkebENC7q1bUVZkGXqphUxnHeOfWbCMsCV&#10;aEaibqqA+9fhAr/L/B1and/qP/FdPNPDUSKKSLH1GPjqJ4aaOpiUQS1FJFDd66hoq4qY5lGtxZtR&#10;4YAsReuOJ6vxx02pFSSsYKeolWbI7gnpK6fJvVsrJFCHjpazIFIm8kift64wgYNYk2NvZ4n0692j&#10;HnXrOKep9YjoVR3YTChmk101AkcngFZNWgL5pSEU6UQ3VBquTf3rh+fn69bP+oenWY0+gyrC0hid&#10;kipzBURmvyVUB5KihrhKLOvFolVgVt+Affh/qHp9nVaU/wBXHqYoSpqKiqRmgjqEilqxWSU7yLHB&#10;S/Z/avNbUZCSwsBYaQT/AF92ahH+r/V/q/b7jjpqhoaKnlYy032yBkgaoAWrqKjGRSgFJYS+mmVy&#10;FKyITrt9C3vxFeP+r8/PpkA1+zrlRRVXnqm+5qcnUI6YV6KprnqRMauoNQ0kiVEfqig4CWsUFhcm&#10;9/EDzoOvBRXJ+X7c9YpMfS09fVFxjYpa+2My1XTF8lSvJTEy4WikaqPPjdQI5A11ZgLW97PwihwM&#10;gfb/ALHVzTUW8+BPrTh1HYytjBUxsZpCk8eYxefoIoYC8kqzg1DkMIjKFAQ0jBXIGr66feyKmlfs&#10;z1sZGOk/NQU9aRWSNUzyujV+PlSmjFdTzStendDN/njHo8aw6QCjcf0HlJ4HH2+fW9NRWuR1CrvD&#10;nJIqsVFJTQRtDR15o6BoJGqnm8s1aUKi7sSdRX08AH6e9gaTT/D/AJOqUBNfLzp6/PqVKcfGtRLI&#10;JEFbOtNFRUrqszRQSWngamkUiGVEu/lViGBY2vb3dFrQdNyMoUkdCrtbE7R2ZtHJZB6Gaui3XAlP&#10;LWqzVE1HjY5mXTUS1XomWUuyxRk+NeSdPHsQWsBCaV4noimmBkrwA49U7/N3tekjpa3BUGZxFPTY&#10;XK1WPhxtLDNDk44qkfcTNXRRXhmbV/bZQBceMmxtIGw7UI1DSKakZJ6irm7fS0xt1IKjhT0/wdU2&#10;ZDJSZHI1Ms8rshjcr91dz6udflYkgfT1A2/p9OR1GirgeXUfM2rPTRKWJFLpCimEk76SBJHKw9bg&#10;OAW1A3H9efbvTUnwHpiq5iZF5lWXyry10QxfrDmwAAX6t/Q+9GtMdeT4B0xZKoWeUKE5mGv7hpmK&#10;lYzeJ/LYaufon5HvQ11zTqwFBQdOeIhDInj0jws7POS5ieQqVZlaxHN1JH4/P5vp/hPXjw6c5Asa&#10;vPCihkUgrGGZIAeJYg/qBubG4HN/9u0nxDrXn00VbxTO8zyq2gxsIFCg8nkKdJvzf9RP4Fvx7fPT&#10;i9MlSUneQRU4jSNykcY1hYpDy4mdrDUPqAOf6Ae9GtMdW6jSBVUgupkfTaQ3JIT6qALaltex+v8A&#10;sfdKA4PHrx6coIVk8hQGSmRERYC2hUuLgX0gEf4gEj3sDQaevVeBoOp9PDpbRIsRWS7Kxa8YAF9H&#10;r4P1tpY3/PvbVpjrZ4dSGC6XDoeXVIrmyWPEaRt9QD9OR/re6LSuePXjxA6z3aJX8ixGyEqjeJpF&#10;YDQiLGBaw+uo/wCxHugp59W6xvKrAPNHoniji8ixvGGDM1gBZRY2sQoP+PvYBOBw691OSwiRwsCy&#10;PKkkgiDJ54YWs8Ew/V5G9Vrf1uPeqkAjpk8T1kkllR5ZYkSNXcaYwBppwnEYh8i88kAWUG/1/wAN&#10;AEmg61SuOonl888gkEwlaNY2iDCONWtr0Ac2b8lrC/uxQgVPW6Glem+sWJiqa1DSgLLFEf2I5EPo&#10;VZCACG5J/wBj78vwn8uvCnn1B+4cziTTO8SERQU6FT5AP13tzYEfQfj2/wBXFPLpxkj+40Q+KGZA&#10;VlZiumWP+0UjBFmHAB9X+tz791bqTTxRl0lcIsRickBL1Gljay+QAhTb6/X8f4+9Hh1UnHU2CMnx&#10;S04jjhLMUhdfItWIwbeSKwbSD9OSD/r8+6U8Pu49VwB1Piggm8bm0C/cCUgKonHjazxQi2n6AaR9&#10;PyASb+/CIVyetU66IZpZUlMc+qV0i1JrkSOb/daFQDf8tce7NQjSPPr3y6kRUqpTqYx5EZRDIQdb&#10;642J16ABxbhrfQ3/AB70qaTXz69Tz6wTBWeRAw+5mBM0RTSkccS+RNJP6b2/UPdGFXoOvYrnpmqH&#10;XSXdxJKqmdvRpYIwuqxMvIKn8j/X96KkCp6uMcP9X8v8v+wl5ZYr/tiSdov7KuodpJPoWcAfpvyT&#10;z711fpMTBXLFndQp0xrcktJq/wA3cg3/AD+T7qc4691Oo1ji8WuRwXkIjs9izj9TSelv7P4uPewK&#10;de6X9IhpqQiGKdkkiYqVcNEkshMjsZAbtf8Ar/sL+/daIrQdNTFVkdCWLVClmWBk9V7mMSuPpb3Z&#10;aVz1vpVYRRHG7QompgUmMkOsk/6jW31v9b/1v7dTh023HPThM4kUU7oI3aXxpH+2QJCf84GUgKQS&#10;LA+9nTqFePTbAefDrmKWKSSWBpCpVViaSVgVRTzO2tRdQ34IF/6H3sgEUPVhSmOu2oxTRRTaENLN&#10;E6RWDRKzK1mlCWOoj62Fz+frwPEClDw6Z1FmFOoc86RBRDKZiCsbxGI+UKw0etmX6fjURe5PHttg&#10;gFR1chiKGnUKCmFQlRqLOFcqq+bxMAovoEzDlFNwPr/rD6+2ut8KAdOmPjjcyJMZmRilzGtlU21M&#10;0oAudNh6SLWt/X3tRU060xoK9Qq9XpzLNHURRzR3supNEqhL/Q8/4Ff8Pp78Aa06stH49IUu1S5k&#10;EkaqFAbWLKkhbWImJFzc3ta4/Ht4YAHT3TpQUq+IGoIdaq7NYsTHoblopVszf8Euf8Rb2z1vpUGk&#10;VYy0El2+5jmZlKRtG1hdXUi5AubsvNuPfuvdNNbVLGGE5hKvKFSBpFlepW/pbSwuoUch2/1rH34C&#10;pp17qPLTICFKqYnRtQjQsJY2N3b1WAINlOkj+tve8AEHj17p2goYyPHERH4kQCPyBo00jVHTxAg8&#10;2tc/4/7AV60TQV6kRVMFN9w0iwI7CMmPQEmdohYKoA9V/wAn8+9jgf8AV59N9zZ6wiSN2BFi6qdC&#10;3DKC51LI8QuAt7A3HvXW6EKa9Z2SbxMk0UdO0AWdFj0xxaH/ALREdvURckfT/ezrqnXBojJFqhiD&#10;3iY6UIiBS48ShgvqYj1Hj6/n3vqy/F1hQH0KkKWl1RyVXlOoInqZAi2AJItY/nn8e/dWYClesq2j&#10;MzLGkpV0SON2UMBp5JOki9voPoffhT8XDrQ+A9YISF8bFY7tIwpPKobxlj620ji7HmzG3+w9+6sw&#10;qQOstTLFBEqhZpXkEpmZWufH+r1yC914FrfT8e90r1sqD0xz1IXVHBIIUZYvOrWYrAeXUuLm5F+B&#10;+bn6+/db64QPLL52ijSRPEDaJY7vE3pVnJXg2/J/2H9B7r3UmChKqLr4Ha7x2linGpBpJuy3tpH0&#10;/BsbD6+/de6d2b0rAsaOTZnuxEgNhcrq/SSfqCP6EH37r3XmisjANJJL63DxaHeEHlAzWHAtY+kn&#10;/C30917j05UqrHGJXjgmadTo5LAhSPMA9rH9Nxfj/D35TQ16oxUjrBU1MMFOulSQSU8AXTEsZ/T4&#10;bepQPpY/Wx9+Y6jXrZANB0zNP5kWSmRpIjaCUEEKdXqYBmF/x6iB791sADA6jNGTJFEsMcehhZXk&#10;Ux3+pXWLHk2Nx+Qb+/db6yqERXjSPw6pBySPMr3/AHGhKfqX/H3r7evdPdIimFVUBXndmmCyCNJE&#10;RdSOp+qs3F7+9VHTb8enSBzHDI2hhFEPI8SMTJ6vozgAn9X9q63+vP0976bOcf6v8H+r+Qf8OJXn&#10;EsiSlzdmTyxO9RIFut0IHJHOm/8Aj+Pdk+IdWQAEDod9gZuSjykdbIWjkjkpKhAIwJKeegvLCZgQ&#10;AC5tdb/2b+6XkImhZD6dVvI/HhKL6dfTE/k293UncXwo6YyU1bBVZbB4CLbeY0SB2+7xMhpC0gf1&#10;D6AC/H9PYV21gNcBPwMQPs6LdqcAGE8VPVvcvj0AhRpP5AW39L3Hs16Oump5EDcAAg/j6WP4P+v7&#10;91UCvH/V/q/1fJqq3UqQStrH8fj62I/H+v7afj1sKBkdB/lI45A1wD9S2lb/AE4uLg/T2ll49bPQ&#10;I7pxcckUyug9WpoVU3u4Hp5PP+Jtb2WXMZALdOxMQwHQGUlX9vWtStJLF6yniYC6+Fr+ZZR/jYG/&#10;PtDEe49GpTs1dCfgJVl0s+hv0AuDbX/TiwsDYf7H/X4Nbc1XovuOHQtYtwRwQlz6bhTdV/QQD9Le&#10;zWL4cdJG+HpSI/ob1aT/AI+r6ch+L/7yPbvTFBWvXBal0J9a8H/U/nT9QdP+392HDppq6sdOdPOX&#10;tc3T6CxDC4FyQ1vahENMdVOrzr04JPf6m/JseSbD+lx9P63/AONmxUjJ6rXrFLISTci1/qABe44U&#10;AfT34KT17pmqn0qzAFmvYKovcEg6bfUf6/u4QefWwNRp0hM3UERllKKLMASFLqfy3q+vFv8Abe7g&#10;AcOn2Olajy6Kd2bPPJTVMSPTx3jkklmlAeJqaJSWJ/LBv0aT9Da3srv8qT05bydwr1rofPqppanD&#10;14kydPHJJFVU6RcQh6VItTUtQpVisnNzp+l7H6+4j3c1vh9vEcehPapRhXz6pYxP3n3FOqJWOyLE&#10;tHBAfFHTxq3pjqKuFPG0Km8nrubm9uPbLsug1p+f+rj0fpqBHr0vqGjRZnlqYI/u6ay1lYJpFkpz&#10;K2ukNHIihZSvBclQpUkC4NglPwgIe3y/y1/Lp4fNadWz/BzCVNRVqGi+2QLSis89Imlq0ya562OU&#10;D/OTelUtwBfj3WyANzn8v83QcvpBrI62Suo8RDSUFOqa5B4AVEiWKqPQsesADj6/61v9YSZt60X8&#10;uiCZFRqr59GhoFSKnUiMKT+rj+39SbH68fn2I0+HprrJVhPGylRyhH+H1/QGAtz/AIf8it17ovPZ&#10;cqChrV/ca0bgeOyM7SKIkAlHKEcgEfnn2U32Ij9n+Xp6Klc9Ud/MCFvHXzQRtZ3qaVI6eo1JVzfb&#10;6HgEAGqOQNpbyp/Qn6X9xzumky4xnoTbf8vn1TTiqmg+7i0y1qrTztA2K+zEf+VUlSzmUJB5JGGo&#10;FWkIVvVzwQA2VNOHR2lAgz0a3ri006Vpo66kWoM9IYHplSCihrAGlYCLiSVWRbutyo4Nm9ls4/Ca&#10;fl0uTI6sW6y2tJlcfS1dRSSmJ6VDLEsQpo3SBfHHLELa5CthYuefyPdFhxU9XkcUwa9GVwG26eQ0&#10;kckLeNoTE8axooqBGbpHKmgeonkggjj6+3UiqcdNyfD0b3rzHjx0JmjQiMxMpYprjjU28MRUcILA&#10;ED8+xHYR1oT5dBK+TSWPR0NtIsUMbi5OsMTYGwt6LH/D2MrdQFx0H5EOo09OlBW5NQj6WAUAgtp1&#10;I1jyQLAj/G3tSXIFCeqrET0Gedz8cSyM9T6AupkjAJCfQXc8XvawPPtl50QEnpRHDnHRQu19+0mP&#10;oss1TK7zQQtMYjIiSgXsyROPSrqpL8/g/T8+yXcL5FiIU9G0MKKgNOqrt253J9nbmqaKijqpMfdS&#10;hlhjM0huIKeeGNbsYyTpbizLyDx7ju51XU9R68OmJXV3pWgHVkPxi+OtHgMRRyCkenFWVmmpykek&#10;Hg+LzrZ2W9yEYcH2f2G0KzAkdIp54gNKj8+rP9s7TWhgjjSIBY1UIBGLBU5HPsc2losKhR0V0BFT&#10;0KlBjNCf5sf1F/wWP159mix49enNA8z09fY8fpW1h9R/sD9P8fe9FM060UHl1Hajt6T9LcWv9f6c&#10;An2yUavr17T1HkxTTgm2m5+uk88m/wBfr7TyW5fB6t1GG1ldmLC5bm/+I/ofaFtrV8t17qZFtWnG&#10;m6qbW4tzx9Tx7bGywk9w62CRw6dYduwqQBDfgsCR9P8AXv7URbLAvdpHWyxPHp+pcMkY1FAtubqB&#10;z/UH2Zw2MEXAdVqK06dko4AANNzcfgEnnni3++/3tWI0AoB17qSIlH0Cjg/gAgn6AWA/p7v17roo&#10;DwVABHNvr/h/X8+/de6hzw+m+kWsf0i/+3IH++/3v3Xuk3Vr9QLqDweALD6/U+071zTrfQL7tiM4&#10;q6JtLxzwyRspVWDI9wQw/p/xPsivqEUPTMya4ivRNMBtiaHP5CFYQscdVIB4o1ItE91LKBwB/rj/&#10;AFv6Bq2dVnIpw6bso9A4dGQwOI0IjBWZgosREeRe5Vj/AIf19iq2lBHS6T/N/g6FTF0LIEOgW/P9&#10;QT9eD/vfs1hf18umqV6XcEP7XIFgBbgWP+29quPVWFcdYPWpIP8Aqvr/AI/gW/1ve6da0DrKGPNw&#10;AdXNub8fj37rYUA16mRNa/8AT6MBfj8j8+/dW6ku11sbfj/XNv8AX9+691BluSeQb/1vYf7xf6f1&#10;P/G/de6gEkv/AK3Nj9SB/T37r3ThERa4tYj020/T6m/59+68RXB64VBuCfrYXAsV5t9Lf7z7q3w9&#10;aCgGo6TlYBzzzb6E2H9bk8+2erdJv6O3+35I5/2m9v8Abf76/uvdS4GBe3B5AP8AZIH5v/X37r3U&#10;ycjx2tzYjjgW/wAfdJD2068ekvUsA6gXsCTYC/0+pv8An/H2wOqnp2opDpB4PP15/SOfb6Gq9bHy&#10;/wBX+r/V81JSyEAfQDk/1I9uDiOtkefT5BJcAm3Fufr/AK3t/rXUoy/1J4H9Ob/0+n/E+/de695L&#10;fULyeP8AkIX5596FfP8A1f6v9Xy91waXgngEH8f0+pY+/Hpt/LqK8wJP0I/w/B/r/r+/dU6jmUcr&#10;bj/Wtb8c+/de6wvMCBcqT/T8ED6ke/de6w+UCxJP+sObi9/fuvdRmqUHqBBsCR+Ppfj37r3UOSrQ&#10;2Grm9zbjg/2uf6Hj3rr3TZNWqLkG/wBBx6bf7f8A2/tsua462BXpqlrF5tbk/wC02I+liwBuf8Pp&#10;/h70XJFOq6RXV03S5BYyLagfqbG9lHHBNr8+2TIBw6t1gFXJKDYfqu36l5seLEfX22XLA0699nXT&#10;QzvZgo1MF+jG99V+QP8AiPbRJr1ViQK9OtJhK2ddQjXSTcBQRa5AZjf+vvdGPWgWbPl0qcdtqo1e&#10;uIG344seefb6xk46oENe7pdUeG8UagwgaQOeAQfqR7UrGF49PrpAz0+R0CqBdQp/r+Tb2514igxw&#10;PWdKdlNhwL+ofkf0/A/33+2Huq9TYk0n/Af0+n+x9+691KsG9J/xP+2559+68MHqJPSBxawP5/wt&#10;9bj36ma9OKTWlem16N4z6Vvx/ZA+l+L+/aRSnV+uaEoOfx+P9Y8e99e6nowfTf6AW/p+Prx7917r&#10;0gGnkA8G2kG39OW9+691ijVbgafzb62vx9D7917qSosPpYW5txa5/T/j/j7917r3pBvxew+n0v8A&#10;4e/dVb4eoszgf05+lvpp/P8AvPujnFOrdRfqCeOObfQ/Uc/4+2ut9cgLj1DUP8FAH+uPe1pXPXus&#10;UsS2P0uAfwL3P5/r7uwWmOvdQXjsxuOPw39bH3ShpXr3WExlrhR9bgBf9b/D3rj17qXFjgSGcADk&#10;8i/H5493MQPHrXTilHAl/QDcH6qL/p/qfdgijr3WZqKmdLGFTYD8C30970L5jrxNBXqBPiqZwdCA&#10;N+BoUC31+vtprdGBp17pNVVB9v8AUD8j+lub+lh9fZXcW5XI69x6Zmo5nvp9It/gP9f9PtCVcnHT&#10;pIBB6xrQszAMp+h5A1Frfg+9BWfHXiwpjpV4vHiw9IH0JNlAFvx/X2bWsAAAPTXSsip0QABb2t9O&#10;eBz7MwAOHXupKgC1l/rbji9+AvvfWjw67P8AUDkjiwPBH9Afr791UHPHrsWP9BYkfjgH62v/AI+/&#10;dbb4evFFN9SggfQ2uLn88/8AEe9dNdYwig3AAsP95/Fh795dWHwHrmf8Sb8f7Ef763v3Veuxexsf&#10;yTZRa1/pz7917rv8f2R/rfW31/2/v3Xuur8WP9CR/X/XHv3XgKmnXr3A+vGrkWva3I59+6sMGh69&#10;xx9fx/qDwTc+/dbohwOvD6i1v8OApuL2HH+39+6rxFT5dYKlgIyrG3Fh+fze9vfuvL8XTBL41F+A&#10;TfkC/H59pyARnp/pBZfIFpmRWBVCB6Qo4tf/AF/aGQKzUHW1FT0n1rZGNgT9f6H9N/z/AMj9tmMD&#10;JPTlKdOlO+tG1WvcaTYXH5Bufbiqo4dVJUZHHpwQWI5uCvBA+oB+p9uUHTfXcy6VP0vb/A/48/7D&#10;36nWummYhoifSQODxcfX8e/Hh1dQQwr1GALC3J4F+Lc244916d6zCmbTqJIF+CeRb621D6+2mk4g&#10;daOcdNdZTM/Kkm34I9P1/J9lN2xK449WjFGA6SeQxxZZBwCx+hIbkDm3p+n+HsB73GzxkDowhNCO&#10;g6q9vzSSEaZCDqY3YgH/AAsB+B/Un3j5zLY3asx014nB6EFvJGTQ9YodvePTqjF+WCg+MoDckLYf&#10;kc8+40ksrjVqZSBxpkefRwjxgUB6lHGHVpCG2o8f2h/T6/73714b69Jr04GHXf8ACHdRpH/IRVeD&#10;f6Ee3lilZRpJ6sZIqHrDJhQdQKX9HqIsLk8ALe4t/X24to5GK54/6vTpO8i8ekJuHERFLBJGFiSA&#10;ulWKiwIJH4/p72iNFIChOOPSYujfF1X38isXSyYfPoIr/cUFS/3ZfwqixpoZXEg5A/2m3/FJj5Qn&#10;1TLqOTToiv2BU0/1Z61190FJdz1tPNRVlZpyFVTy0sq+Gmp3jQK1QkqEedUXSCq3/IIPvI+P+wU/&#10;Low24VhB9OuOCxE1d97MR5xJAKaJWh8U3nhk+tAq+sofp6tKH8+1NvF4xCjy6XOwQah59C1S46ag&#10;o49MzRU0lPBS01bScL9xUWWqhEC6iskX01NqBsbEexvs1gsTkkZPRdNIWNOlA3+QvPVxVBkhpzDH&#10;9s2NhMkqQxfvVdPDYcjg6wbm59j+2tgyDHRVM+k9JDKTfaU02WELrDDFJW+GWKMvJpOoVSUUpDLr&#10;Bs6E8nn2IrPb3ZwoFKdFM90kdW9OgM3ZlkmNHlaIvTRPKMlTQGiel+yr0gMczSSVhB5FzJHIGX6a&#10;WBt7kTZduUEVGR506DN/eK1AnDose/M3R00SioirEijh/iDClqWpYKSurZii18AGuXV9Wd4y1zf8&#10;ce5O2iyTSAV4ZwSACTTVWhP206Bd7OS5INeib763zLFDWJG9DGhnJgnqFd8fVRU4OpTQS3dqiVx+&#10;t3Xi50/j2L7aDRhqBa8T8J+1TkknzNPsr0Ct73FoYSUPcQaVzn8v9Q6JpunPVNTLJLWx0yPJcJDS&#10;x00byBpC6JGI/oBf6AfT6+ybdd0a2jMMyqPktNRzjPkKeXQdsrc3cvjgkk+ZBCqM8OFft6C+ep8x&#10;dVUq6v5CGBuAzW0AHgg+wFNceMSACDWpqPXy+zoWwwiMAscEUx8vPp6xlKahVWzNOCEjstkDMwW2&#10;kC9x+RexHs/2u18ZAMs2AMYqcfbjj6dFl/OImJFApya8cCv2fs8+hbwW32VmSaOKohQotpmMaS3s&#10;SFlW3o/JNgRf3LWybOoHhyqHGAa4r+fmPn5fb0Ad03hMNGSjZIoK0+0Hz6MPtLa01NKrfbukgx7L&#10;RCKGSVZI5z44/vp6O4VF/wBVNYEAXH59yttlgtiRKwAIUquOIP8AFTiPIVAr1G+4PJup8FSSGIbh&#10;qFa4/wBJU1J/hp6U6NBtLatFTGCSOrbGr/klFU1FNAa2klrqUfcVNTVyuNY0AjVDBbTyS/Hs58NC&#10;tFotCBgVyPUcMeYHDj1SHaxbTK5c1oARxFfMitaV9B+dfIxWD2VFWUVE9Rpqchi6+oraOUt92uZp&#10;w3lEePMil3sh0hpHJU8A2Fvb4l8Fe0Zrx4gj5ef7eHRstujxrqzQk/PoYqfD0NGuLpkokp4nc1mk&#10;1klawlla0f3EzqI7KQQ6ofT9Al+fd4pGfLeefM/z/l0bQRCqoo6Uy0SNW18lQIKk0OhTTY6lVh4q&#10;sDSRDNZZFP1N0v8AkC4v7dZsUHHoyWIayXxTrzUEiiqqsZQiraVYp6EQSxBSYWKpUvTy2AccrJDY&#10;W97AYih6toAGpM9JarraWSpkmpZqdMrSg1Uscs80TTGnb95oY476YuTctqsRwPaqKI4IzT149J2Z&#10;TXPd59JeuqZGixsHnglinyUkgqZ44xPRUzQmpSrgmht5FkJsY3IZhzx9Pa2OLT5efn+3y49NnuAB&#10;pnz6QOSrJwtBjaVJ52/iUlZlT9waJ6mKWImmipsrAthH47ARO6gNYlWtyujQKK8PkTSv2HGPl5fy&#10;BdPIQVijGvJ1f8X/AJOknlDTvS10+Qx+aSlp8dU/wpMbWGeKo805UYeUlUsbghpIY9XOoEWuXRWn&#10;5faOPCtKD8gfXorvGiEUjzIxCg0CmtR/D9p6Q9dkzFPiBR4uGg29BhZozQU+QGSxuPmhbRXzPjUS&#10;OpqZY5CBJLJY3N7n6+/eGrYOD6VqB+VKn1JP7T0RSXjQzRtBHSAI2AQVWhOs0oGbSaVPqTVag15F&#10;KuZRTYmugdnmSu1T00VVDi0niKV0tPkJiHgedTfxxM+lOG08j3tagkUx8hjPz4j7OPTzo7qqWr0Y&#10;HV3AnSDWpUmlGIPAE4xgMOmitmparH0ePpIcdXvVySUFPHU1FOlJj9F1gkLqVqaaRVDMVBsxY6ef&#10;dlUnNO3y/wBXH559a9IrqW2khS1jCSlm0AEjShAPzqDQGlM5wek1NFS1ppMfTV1PjMfhK+sEuPkr&#10;qmomjlx8Bqa+quoWZoZVvHCq3LHUW+lh5QCNAyQacTQUA40AOa8PPpE3hOViV1iiiZiyGpY6alyD&#10;xIPcBpFaV4cOmaPJJPV5HJUlPRvS1oNdVR5SeKnpaXGMfthTzY5BqbQwGkG7Mo/Rc+7toZAzZU9x&#10;rigz5U+3BAFP5I0uZVupZIVBrUUJUrSvAgEVIJAwWJFKCrElNNV1UsbzIk8jmAQBzFMS9HD656Kk&#10;hDlTTqrBhHwyi1lH5bBGkmMEmnGmSAc6RxK0zx1Z+GuAjd5ncCV+OMNhaVIBoKCmNQ0lBQZA4slY&#10;0UzAQRRYykZ/2JJJnqK1xEutBAJjCWLWIWGTUeLFtQ5Tydw0qBEv4WNS5pw01APD8Jrw9cdK4RGZ&#10;S51P5svbpWoo2RUYyQw08RxqT0zSS6qxULzULV9Q/mrQ8VNTidVCwRRrCoMStYM0Y9ak8KfaJiFl&#10;A7kMhNWBABI+EDApXiQTqUnhTpei+Ims6W0D4aEkBjVmNOOnyoNJANKY6jFqeJY40rEq1jWeVwmq&#10;JIJhL4pZSJ0Xym5IYsLkcgX9pmkiVAA+sLqJ4ChBALZXuqSQSamlSB09JE4YkLTVpFRU6hQkAcNN&#10;AARTHkemWrqJII52keneIRxQ0f2tak0MTCQhV0DiTV/qiARwbey24meNW1UKgBU0vVQakAU/FX1O&#10;mmDTpfDCkrKqBg1Sz6lIJxnOKU9BUHOem1qqotH5K6WSMwyikkpxHFL9zIDcyyaT67/U2GoD2XST&#10;zigklZhQ6CtA2ojJJp8Q8z+IDpYLeGp0xANqGsNUjSPQelOH8J6//9Xafr5zn8hJDURu9KspqNK6&#10;VUBOHjB0k/X6i4vfj8+5QhTwE1LxOOoskYzuQ/DqDKKaSsJi0r4YWp4kaGzIAxczRqo/UfUGIJ+n&#10;t9S2ih8+qFV1V9Ok7kk1ZelkRpQYninOpowFiMZRynFvVwQPqPz/AECyEDwTXz6L5wDcBvT/AFf6&#10;v9QDlkMhqRmkjiaPQ1PZQbxlgNJcLwxFueB7TxwUOPLpVLKKZ4dSKKOMQVlG51ROsR8gW0jrMouu&#10;hvop+gPvUmG19WiAClSOnCOWCANSpppxDCreGQxh9AFiwdeSb3P+t7bKlu+la9OBkVdPCnQfZuoa&#10;oNdD5Xk0TWBjQeeN401KYyQQzGxJBBPPHPs2tU0AGmeim6kDEjj0G1ZuB54p6WopZmNOq+tawUKm&#10;CJdB81rkPYveyn1fQ/Sx1HbiqsDT8ui5p9QKEfD+XTDitqU0lNUywu9PPNHLKI4aSWYzQSqJPtoZ&#10;WH9oADWvFhew9rHuyHCUrTpIloNJf/V+3oPsruNcJWwYueoWKGpjlgfw4+SpMZkHKfdU4VWEgI1I&#10;pLCxFrn2bw2vjLr4dIZJ1iOhuHSFyVU8dbi63FMr0UySRwag0U8bTHx1M7I4XR+LrJcK1rg+1KQr&#10;oIk4jpKWowK+fWDc2XofDicZSTU/8bmg1E/fiKsq4wx5lKXiAFmClQGJsBYe24LZyzO4x1ea4Wio&#10;pz064EVuUrMbi8YgVGycNZVxVJiE/kiFqu8C3XxiMqC7WYG/0t7RXixxIXk6fty7voX8+jE4dYaa&#10;epdSYaaGGSmSOWRI6aWokOqUIWP+buFIN7g3/wBb2GZQX45qej5FAJBwOkXk6oVT5KEGKWaKOR6u&#10;rZ/L45aflUpddrOFP+TLblzcavbyJooT0ncBiadAvJV4qaPLy1tRSxmOsGGnaWJpkx0FSfJqyMpQ&#10;BslO3pDenTexv7W/qalC/wCr/Y6qBGV6CLfsn3OUfDPTU9FPLjJHp5qWadfsVQhYqKIQ+mWpcBC5&#10;40liT7NrftAJ/PpNIBWo4ddbUjlotp0MqtHTLRTxhfuYlqKHG001QDNTUVAtvucpPdglQ2oLq549&#10;2dh41R1ofAeharMrL9oy42KenJePyJq8uQjBj1XzGTkAWlhpltrji51WA+tva2CRa1Pl+Q/L16QS&#10;CuB02yyZeCikngFPVQxRx1MkzVK4vAx00IMitUZRz56krbyyqliwF/atZI3IX+Xn+fTHhNin7egI&#10;7V7AyUG0jPTVk9XPWwvNC+DxUWOxq0wWz/7+KrV5tEKjynQt2Lrzf2d7dZDxDjH206Zu2EduR59E&#10;323tqt3VXNU18qSVWSaoqpKmUPR7elmK+R5anKMTV1bU4HMUDILNpcC/s6n0Rpp+X2f8X0GreJ5Z&#10;9TdHW2runAYzA0eLyFJHHX4Srpaejk+0fRVQUkHjo6bD0ClqiN2c+RpKq4VSTqP0AQu4GMviA4I6&#10;GFtPFHHpYZB6U25p6GtwK5KpeCNDIabIUVTUQsGWqfVXyz7jhuojayxpBFp0qbDSRf2hjBEuk/t6&#10;fuGV0Djz/wBXz6Jl2NsOmyWVXJRPTZI4tv4wHqXjwO3cchpyYaYY1lNRlkSAMPTpZmf6km3sxViQ&#10;B0ga1jPf5/6vl/q/mS0bk7Ipd2ZXEYLVL9rhcrEhqTQSQ4vAyUMDHRhcFT6Wd6dHc3nJLSAEk2F3&#10;kNBXhnz4flj/AFfyDiRHVqbzHWLcO7MzuPPZDZeCqcw2ThxkGQK5Gmirtz1HhPixsKrFaCipHBFV&#10;IGs8ZFyD7c1kvozXj6n0/KvHremjdKHZu7n25RQUWYrqiOpkVqfIxUZlyOSSsSfToqM5Uqft4ZJg&#10;ZJVjuVBGlSLj2a2Mixmhr/hz9vTUqIU1EVp0aiT+D702xl9k7qhikxG4cbNTzCoQ0mHkiyFKIjla&#10;SRL1FdVks0MPoTVzx+PZm0SSE1FQRQ+lD6dWs445mCDBOeqmtz9P7g+L3Z8/Wn3dVV9abqhzW7tn&#10;NWPTxVUFZS0609DhclLTahFURqF0TuyLc3BVjp9hqS0Wwm8CM1jcMy+oP8J88ep6UvHIjtr/AAmh&#10;+YPn/sfy6J7u+szWxFO7ainrJcjW11fJXV4qRPR1FU0ZVoa4wgGEkEIREQzAHVI30BJITE5nyT5n&#10;yP2+lf5049biTxGZOA9Pl/lp/l4dcelpY+z/ALunzNQ33rR1WSVaOeVqtafFA1ENIplYvo1SaoDr&#10;45UaeLOWjC5GmXif8AyB/PHVJY2TK8PL0z/l6W+R2xuCvz+MqavGz09NtitpGkWmmk++hpKWQTPS&#10;JKisZZKlvWIhfQxbXwR7XGNmYNSgX9o/Pzr6dJxGy1+fyx/sU6NPt/dVfnf7wZuhqqfM4alaWuzE&#10;ktI0Fdg5oKBZIafy+nyTooEYOk3UlTY+3kYO7MDUcaniPl9vW/DCmlKY/b8/s6MHQxJVdS0u5MWq&#10;/wAUqKjG4ykFKDGMn/EYxW0sVQt9Su5jLVA4+qsOB7sG7RT7P8vS5Y1a11LxrTorO89vVWfwmVxN&#10;fjnWvyENbk3WZmphBJUOwMriZbExoCI78W0OClvbroJYinmRX8z/AJfTosmXQdZ8ugD2zvSq2vV0&#10;9LTwUuUGPEcxr0+7w1bB/D4RQRS/dIrx1EaI2gR6r31MT7LYpfBfQQGpnzFKfPgfl+fScKG7gSCM&#10;U9a/Ly6PxSTYCfZdbufKVMWRan21B4xTZCp+7ip884mlinoadgwbWHMbsPE/F5E5X2ZEUYPSuPXh&#10;X5eXSxSrIG8/83+Hok+88XUQZzKZCinrIHnroJaE1RijpKOiooQKnFyY6C4HlQKCgUSMNJ1MPUay&#10;RsHYgkGooT5D0oMD/L6niawA6aGhGeHz4H9vQU5TcVLSbgiWaPHLJDHFG0aRzUMDQVbmemRKI+mW&#10;SnYli0x08kfX23VVkoaAinyFD6D5HPSpa6M1IP509f5V6GbpnfKRboqoYw9VXz0NZhDNMPuKbw1j&#10;BqeFKsBWF2QSKoFtd14t7VWrLK5A4kEH0/b/AD6TysENV4eXR5+m6wZvI7woUSRZ4KxHrcfWvoEl&#10;DBBHSTmF4gI0jDJLoAHIYf0J9vSKFYg/F/qA6cthrFT0Tj5OKke6dx1+NbL/AGa4usxUFEhtVVKL&#10;C0lctcACzJFKPE7A2ZEI/ti+pqGBmqTgig+z/AOB+Q6Qzn9YClMjj1Yn8Aa7JQfHPYNSKM02O+wr&#10;aOarpY5PNXStWyLD400HyTu9oldvoNI/r7QyrG1nETQHT5dKgaVoTx6OL2dlcXj9uGTN19Nj62vx&#10;PjqPIKeNaOrEnlkx1FPGAxrkRnBh/wBVyfx7SWSFpTTh0oVwMnqpzcWUmymdqcVBJRxYaCasGVRk&#10;8y43DrItTjMfPLEhdpJ5NMk9gbKf1A/QWQjSNJ4DiD5Dy/M9Mu2pvl5f6vToGu8J6SeKhxdLUYr7&#10;xaY0jwtCaiOfzVKzziBUuV0KEeNix0h5Fbke2bwqVCihP+on/IR8iek+n9XUP9X+rz/LoAq2mMeE&#10;bDz188aSSlFphPqq6pKGFmn8MhAHhCly7Jw91U/T2XuAI9BPDFCc4+fp8/Ph1pV79dOH+XH+r06g&#10;7NpKZIspKk2RrF+wMVDWz1X21HDDCfPXQiBgYoSiAJTkAsbKVH190t1pUrnGCTSlOP2H09evSgVA&#10;anzH+z5/PoT9uZyOv23Lkzk8zBTeargSGqjhSnnrkp2+28k0IE0kisvJYc6ubC3s1t5tcGtiaeQo&#10;KV9PWv29I5YNMoCgfl/q/wBVOk9icnNUUwraqtnaKkmpa6CiZVp8bT0vIqYKog6mmQBhEJAxLc3t&#10;wCllBFST608hxwf8nz6MU0gaafLPH8v9XDrvcWcxU+0s4wq3pzIkNNk45ayWveixjOfDS4ulcKus&#10;NZirwFl1sVNvoX3Hh+ETWlaV9QPQcOH2H9nSqHDDFT5YxX59BBhK6aPCQZCGGLHPNUlmeWbXVSSV&#10;CtAKqKeTkSyoRpQqSrNYqbD2WKSYw69tT65J4VB8iRw+fSogA6ePp6AD/UelntQrOKqI0cEVVFTw&#10;PIKiqp1GSqYrvRU1LROFKhT+qqS9tXqP492iGKAU+08eNKDyFfPrRGajNflw/wBXp6dPmByVDNLV&#10;rVSVVBVRVM70VZMFd6dlVqlqKmpVFo/M5ZzpW5P+08+9roavEHyP+Qf6vn04eFBw8/8AV9n+bpJ5&#10;w42qEdbi6mppiSKh4aubWyRk/wC5GmiZhwS7MFKgBSxIN/ekCHujJXz+0ef+x8+vEH4W/wBX+odJ&#10;tzFT1OMlpsR9xWP99FFPQQU8kc8TsFpamBwtw+gkzyePUH5JIUH2vjUAqQuc5Hp5fnStSAOm6A1B&#10;OPn9v+H06ZsTtiSsyVI1dHHBG9ZXV1TPVSaXBxx85jiqacFlgKgreJReQ2fg29q4466S9KVJNfl8&#10;/Mep4V49Ji4LEDh/q/n01bppFpIK6OrxlNRJPNJHCTX6zeNxkY4qqlQqSShER8i30sQihQPdpdKx&#10;sXXTX5/7YcP2Z8j6U63SuQTjyp+Xn/k6BPKMk9XNUBRDLGQqQSPTpEV8X3P26R6QI44tVg8jX4UA&#10;+w5dPrkJGPT9nDHAD5+nS2FABnzI/wCLr5/7PTXkVNXQU9csFHU/c0scRqHslTQrILSE+MEyKjC5&#10;Z7W+g/r7L5QSA+Djjwp6/wA+l8a6WIWoof29JRqRIofHTvSXm9ZZoXjWJkYDzwyv+XFnve1xew9p&#10;zQ4H+r/Vx6UqQePSpxDnzgx0awwRRjyNJIr+GOWQJJ6wLl2NpAQLD1C/Nyoh+OoGPP5f6uPSa4Wq&#10;U+3/AAdGq2BVtizXqgV0qaanLNAFr6NZ8eAJKx/TYcMwEbsFJC2Iv7kHbX0RkL5gfMY8yfz/ADOO&#10;gddRB8/7Bz/h4dGUxcwnZmkMlZkZ9VZ9o9UacU0Yj8UcePnx4f8Ac0s6RRs2nU59Lpf2dgVWoNSc&#10;5x5eVM/l8+iWQaW/l0JWGqBHXpPIk9JhVgoqB6yV6UT4kytZquqp6dZCZo2Uxl6WMII/U5BNxpyA&#10;OFBQelR9o/zY9erChoBn/V+2n29Dw0Mf22KpcQnioKCSmlSLHyy+KGUkyyJWB2DiqdWZ1F7AMeWN&#10;x7RFSDQ/y/1fn0sjIpRf2f6v2f5Ogv7IwMO780uOpYqifH4eKkEiLXGUUFRFIZ4sVDQoqLPQSSE+&#10;VdDEOEJJCe76Ay0Pl8+FM0p6ef29b8RkNV/wf5fX/J0GfbdDFR7TlxkslKk0VAccchTL4qqjq6tk&#10;88Esjr6gIPJFG2nSxtyL+2Z2JQgmgOPTjxp8qcOn6UiJpWmf838+q8mNbRNX0VfDFSxxVlTHjneY&#10;VcxCWimcQHhJHj48jf272Bvf2mK6VzjjTP7ceX+fpJE5Zu/zyfnnHkOgyyMdO88sMFMKysmqJo8R&#10;KGeeRo4VLUklXU20LNqLGVVAJSwPBNiiZULlUyT8Pn9n5+vR1HSg6ZXptUlPEaGSeeQQCpndY2WO&#10;CmbxvUIh9PkRr+NuRYkXHHtCyAmhGT8q8PPgcjyx0+GPDp7rMHSvXUEbTVaY6pEnhnyEMzfcIsxM&#10;s0lZThJJAHBXgEKpuv8AhuS3QsoqaYpUHPnWoFf5U6sJGX5n/V/g6z09FAKKtlnooqKkvULSyVMs&#10;9SZ6yL9svJUqLSED0kstkurW5J91VAFJOBU0r5muc0AJp60Fade10NFbPnw/1DoL8jhmlSujmp4o&#10;4G1rK0MghhopEXyI0jzC7MWPr0lRyRbj2TXcA7qigP7B/s/y6ObScAAA9ICoophj6epqJIpadonh&#10;ZYpFMnq4icIPyBpOtW/HsikiGgVyKdHUcwY06xbao5qLdeHWZnp4JqmHyOrF0RSgvFIFFxG1lW/4&#10;P+Pve3RmO9SuASOq30iyWxB406v42pV1lPt7aVbjsl/A81BR4uWN6CmieHy1NCVgxtVAbfsRLpkS&#10;Mgg6iGB4AnqSFZYIwRTtHD7MD7B/h6ioOY2bT/Ef9noxmw+2s3h6vCpVZCSLJNXRiaenlx/8HzWU&#10;pnMQo85HUKUZb/qWMAhCG03AHsPX+yxSKSFqflTj0e7buzREKT+3qx7YHdO1sriaWSvXGLkseUVH&#10;NdDX2aoP+VJDLKVdGZgCiAFgukaV9g6Ta50bSqn59DD9+WwAMpHQN/KDvOno8Vt3CbUrYamryWci&#10;pwlNDNLDQLHIorasUscbLFIFOg65bsfJqWzD3eDaZDqMgNemLnfYHRUgPHpL98bMFZsPZ+YxdNWy&#10;1nnwjyUlJSkU2QRZmCrPVwoSYpC+t1CmzA6rAABttIkMY4LTr10CYFkXz6b8BtSoye1K/GbmhyON&#10;np4a1qF6yOFci2NmT1yPSxI9mlFozGBpYWawIt7QXgSYmN+BrWvp/wAV0osbma1dJ4W0stD1rxfz&#10;DPinkOudxVHYOGxNacdW1cs9eogX7SAyWaKpgkjtrhdTqRtA0kFP8TCnMWzNtl4ZIxWKTI9Af9WO&#10;syfa/meK6tEFy+oilQTgP6n8uqtQomZWijjQMmplLXHJChQD/a5J9hk0J0nz6n1VFwweBFUMKkVx&#10;6AeXd+fn1kOkeLxpGqx3jf16ruRzrP1K/gr/ALD221a6Bw6edVCp4QChaq3dXPDJ40HmufSvWUqi&#10;ejWp1WUAkiOQgXcsvP59I/IB910kZPSkrHGDFqrqoBkhW9aj/jI4EA9SUcl1BiRwqCMmNLKFX1KE&#10;KgsbEDSRa/55916VxSVdVaMNRQtQKCgyACKsxBpQilRUGp6n0tKQBC0MqF1d2bV5JhI1xqXT+kEC&#10;1nN/bT8ejqxsWC/TOjKW1EmtX1HFQR8IIwdZrwFOsscZSJ7XGggSKLEhy11QE/pbnn8e6dKII2SB&#10;vLScjiQScLnCt68BU086dThFoEcsykMG8RhUtFbWupTKLeoE2sPp/t/fujcQeEFuLgEEHSUFV4io&#10;1Y7qmlBkV889dMrqp0OIizx6UkQKfIo02OkEBeTc3PuppTPDqjpKikxsIySKBhQ6himAaLk1OQcd&#10;SI+IvSH8a+kMUtG8gUhZgR9Dyb8i4HtlqVxw6XQhlg7A2gYBp2s1CA49Dk6uAI8jxHSstLHJCJSm&#10;oIXvHenKrylQFQNfUvH5P+x591pUUPWkkXb4XgDldQWpK1Sg4SUUMTqX5EivkRUTUURgEyCRZHNl&#10;8jmNG06kaMMCbg8OpN/9b3RypFOjREMNGZw6ucDUdIJFVKgitQcMCSR5AGlHGjkTSoeMyMwdnVgI&#10;5S7XNhcHyAn0g8ED3VxVqDo42uVAg8VS5IYkHtcsc4OdYJwDhgpz1Pppi36IkidopAhjkcqV1aUD&#10;IedYFzcm5JP4HupUgVPRxZ3PiH9NFjYq1NLGhFaAEcdYFTWpJNfIdZYNMbt5RFI6aZ7LwGUenQJD&#10;w0hPqUj+lveun7fRFK3ihXZaPjFRwoGOGkJOpSOFKdd+MrUxpKFkGoSMzqIdSgX8cy2ILMAAw/JF&#10;/fuvGHRfJHMA4B1Esumo81YZDOwADDzI6lzwKRCmuIqI3MMSCNJ5kazGSeRBYAcfUfUe9dGF3bIy&#10;opZaaW0qtA7g0JZ2GABgdwoCOmmuxdFWPoWJYm8MSCaNv3dLDSXhdRp12JVtZ5vYH26krR/D0Gt8&#10;5d2femNrJEqgog1ChJB81NNOviDryT8Jx0jq/AS2khp4ZZIliWMRNoeeHmytJJEqsVHJdWvYEfj6&#10;qUljkNT2t+0dQTzR7PxTuRsyNHoABX4yBWlW0gEcasCO0UNCOm6LFVCxFvDKAIWR4RUK6yRoNUki&#10;EDhP8b/7D25RScMP2dARfaHdhCz6hgHtrUlVGXH9Hyr/AC6ZJaVo4tZZQkgVViUJEy6WPk+otxxq&#10;LEE/ge76M8QT0C9z5H3exh8YDxFIpVeODnHH86DpqkpHaRGALUwQqHuEkfn0A2+ij/Dn8+9rStDx&#10;6AF1tt3C9ZI2C08x1BnEr6GKOTDG8XjT0gi9vSRe/wBT9eT7vGKZborkjf8AED/h6gNTTyS/uRvy&#10;iA8eNArfpHKi5H/Ff8PbvZ8+mvBc40n9nU+CgmATWsZaV1hiWNgoaEHUdakWDc8f4+9D04A9CLau&#10;Wtx3KVFgT4yBk0H7c/6v2BXUeEllBSSOpLxhmYKt3p4gONbAW02/Jt/S3ttpIk4/t6yE5a9t0gh8&#10;GaOR5lGpjp/swPP0AI/ESPs6X2H2wIzTPNEkkU7jws8UdRE8EpB9TWuH12HpHK8/j2XzXIbCdT7y&#10;1yCtsYJLlA6SkBCyrIpjanE0qH1UppGUyCKE9CEKajownhlpzDIxpiaZ9fjYNaSlYaTbngEjlRye&#10;PaA1JoR1Ma2NhtyL9PInhsTH+m2rSa90Zw1KE0BPFVqTXphzm4I8XK0UJhMtNaOW0pmjg9Ovx07t&#10;6V45YHn8D2pt7Z5jkU6CHNfOMGwTtDb6C8NFaj6wlM6UJ7VoPiHEnHn0E2S3nUyzP4lXS5ZFRyZE&#10;CD6sjkHSCfqAOPr7N47GONatk9Y18ye7sguHEVKEkaPioPkTgAniPIDpI/xB8hVQRssbSWZAiHUm&#10;gn6XIt/rG319q1REGlB1BHMPPN9uLDSAmkEYqcE8M4p0eXpnblP/AAQ5irjiSOBqYGVopnGtHE8a&#10;zxNoUlLMf1AsXt+PYq2yFUg1Nx6iK/u5Lly7EknqPvCqpps1UlYonoTXFqXwTPBSQQ+U6YYlmXyM&#10;Hfh1AFvqCbe1ppXHRO3xdOVBAJlFGfHkFppPBEiQ1EdOZ6i8oSGSNTI8oPBSQKWUAhvdlyQD5dMS&#10;R6+hXw+zKxad655KiOmp2iiqJI0gmXzVCgCRBIPHL49RUroDEfi4Nn9LkagMDj00Y1XDHj0P3UO3&#10;o9vymatqmdZvKYZdHnJkiqFraF5JJVsouoVo2awWzWt7VWsPfrf1FOmtaomgdGK6eo6Dd/cS/wAU&#10;qWjhly1O4ZFp/JUrzorDGVULCWYKoUW1AX4b2onJUMwOenLJFmu1R+BPVxPYPXuw6HZ1QqY+marn&#10;x1LHjonpPuq6pqIIhB9uzUy8RQtpEiyPYj0/Q+yi3kPjVPr0MdwtoWtSlAaCnVJXYeVm2jufLYye&#10;N8lA+TNRUVOPiIrKaF7/AGFRPR60VljVeYGYrb6/W3sXxyakGK+ZPp1Fkw8J2T0PTrtrcFW1UlVR&#10;CkqKaSmo5XpwRQ0GWikYySS180q+VIVVVlaFRZnXT5FQ29tTSZp5fIYP2/Zxp1pJJVYHgOjIYXt+&#10;ryNPXUtSZ9SpSilqpl8lTlIaaI00GYqo4CWgo1j1RpDK4HpDh7ED2jMgU4/b6/P7Bw6P470yJpPl&#10;59Ff3zBn8hveGtFdkyGqVEmPqp4AmSC8fxPH1aJF5WkVgAyklW41G/uzsDRifyP+EdEcscjXWpfX&#10;oyPYXWNTndgVNVh4KhKJ9tx1iZGUGetwqSqBJWUtPPfSJmvHWerWoVSCR7XWkoWQH5cfTy/4vpze&#10;9pa7s9QGc/t8uqY67bVZHmp8dWwu01BklSmikhmWqrVa5+4j8o1BQxHpsBpI+t7+xXAyyKKeXyyR&#10;5H9vUPzQtBIUbj59Cjtnbkq1ELhjHnoGeaPS0E1LGjAxmWPzjTIipdhCxX129V7ezaOFuAprHrw/&#10;b9nl5Hqi0C0/D/q/1V6HLH5GOGjpqkUj0UawNSpJk6WklnNHTRnyOKOy+UF9KMXa7AC17A+1RXAP&#10;AZGaE/Oo+fn1saR8/wDV59I2cnPzARZGtoIaGmephfNCTw5OtrZj91JVy0g0jSFKFlZrAcH8ChTV&#10;wJFBWrA5J48PT/MOvVCGhoa8fl+3HXPI1wxr01e2QeStlpRF5Y4hWJFFHAbGkjZZJFQKAVILMoOq&#10;xv70RQ6jUn7K/s86db1Bfs9P9WP29c4s1SVNQk0MMdBRNSU3gheGJqjLpJ6KlaFkYFP3CWRqkcyc&#10;snFvfjpPEYpj1PrnyI45ofl6aLFsVqa58qenHjj8uoktU8tVHFBSMlVTzRihx8riarpnk1GsmqG5&#10;tJNcyeYfqtpCAc+9ECoFO708xXjX7eNerCvmcHz9fT/iulpiaqkNXA1TDFLSa1p8fSQIlOPvo7sG&#10;lrQAFMXqjaU3B1NyCfdSF1Coxw4ef+xw/PpQtaUPEcelNLVChiatVYo5MlPKWSeVljCpH4dQSEa1&#10;pTUM0bN+ngWve/tsgE+hY5/wfsr+zp3SpGOsEeUgqJaGRabHGsmelp4E+4qKmjrjikM0cMkcSq6R&#10;wE/rHqkYaWuBb3QqhNcCvzrWn+Tq61HHy6dmzb1Va6VUslMJ8bJXyY1qdqahp4YZ7zGXzJGHQCwH&#10;kHpLej6e2wo10+VaZAGerA06bosriKkNWsyvXvUfe1PgWSnlMsZ8OEhoVOiXgNaoldQjM1g0n48q&#10;ocmhPE04/L/oYnz6uD6fZ07feTqv3hp5qOmEsKLSY5YshT/cB1R0mq54xGG+ujRBII2JJZb+/Mpp&#10;UrQfLOfzXH+rh1bHDpxlqAJYI6ulmpcXjpUlra2aonSSelqDqpvJTQ6onZALr43C3AOkGw96CKTR&#10;hQD1Pl9lT8/Qda+Q49Fs7El+5qLRwvYGQU9c8yQUUMzuWjlalRbMiR3jUlVbVx9Rf3WZTQUGfXgB&#10;6Y86D/D0mcrXH+r16SO245I2SniIqKIVdOJMbSHwVKVp9aVPhcegRL+6b31ILk/X3RF8hQqfL5+e&#10;PKg/b03XOePl9nQgUizxt9zTzzJT1BjqqaWkVHqBRwOVeGsXiPhdTyiJizD+1zb2o05LA8fMeg9f&#10;s86Z68c8f2Hy6WeJr6ilgp4566A0008jYWqilmGN+4jUEVVfSKEk9RJCnQzLexHF/egSAGalPL0+&#10;04/2f8PV0oGPr51/ydKiqjqIqRWVnSixXjik+9alx1fFW1MPljqKyvCM5EZZS7VYUOCbKxJPtw10&#10;4JoPXBqfU1/w+WPl0p7QMdQZmozHWGKoTGZGpo6aWhn8k0lLkIoYvFU1dHIylZGuWKyGNAfoFtY+&#10;6lUFSna1MH1+Y8jn7Ps6qxqv+x0HdVDPHNNNJJXyywinkoaqsQSTz1TXjpiscIIZqdEbVdiXABI/&#10;ATuKGpqfmfsx+zpJj/ivL7ft6wTvTKkskMxiWCVKSOuiYmOsqJyE8niqQATILh3Isg+gv7abR5Hj&#10;5+pP+xUHp1T5fy9OlptrIUePhqKmlj8X2H29LPMITKtdV06l5hTsSLLCGs2s6XIDD29EoFdI4cfm&#10;fUD0H+z0ridfPy6WOTknnxtRS0FFVyuIqdK/IyVdPFJ/DKSmMljE1kOvUSVUliQLcD2uZDppQn1P&#10;CoA6USFSlT6dFj3Y9F909XBQx+enMUuQjmr56vIV8yOPDU08EPNOqrZWAAAtcuQfaRlANVHAVIJJ&#10;J9CAOFOHAfb0RSmraSaV+VBTz6k4KeOvWoqo1gNPIalIYYTGcoKyY+BZKojSypoukrlmZiAfp7eA&#10;V9RAFCTT+KvnWmft61GlDp9PMcKdCZJVyQUk4pK2crIlNS00NWtFRGXFtaGempVptU5h9JWVXOoX&#10;BVbsfdnFB+wAGgFKZA8yPt/Z09pBNfIcePH/AIroE94skKwQwyuJAag000dUyQpOjgCealYaV1jV&#10;HFG4UkAG5PtJLRQFBp6GuK+v+QdNkKxqeH2f5elF1Pg4ZaykpK5NNNkn+zlZ55KaaeeOQ1caVa2N&#10;oy10BsFXV9SAPdFjGnS4oDj5k8c/6qdKLdSWJP8Asfl0brN1z0mOraeop6hp6enmkqYYxHSxPGCl&#10;NAzVkdrqkNoiS1tRDfn21Q6jqyfP/B/gx/Ppe6hVHr0BGUy+MDPT09PT1kFJLTw0/wB40xkjcEyv&#10;Rs8Slp0it+64ub+n3Yqi4FGpSlf8H+z0kIrg9NGbhpI0hqMbE8EVoxj6WaOGsraqoqTor5smlZqj&#10;ipIS5Yu92UkA2AHvbUBwceQ4n519BXj+XTYWrdwqRx9Py+fr0q9k0EMElO2KogwjqJaBq+FBzC8D&#10;ffyQ08vp0pqeRW4aS9rn29FGuoPGuOH+enlT5/5eq3FQmk8eP+rH+r+XR9dpZVMfQw0ktRkqmnoI&#10;kenloqOqKU9BUU+hYngmjJCRtZmDIVdQrBiVHs8VRoArWnD5D/V69IAAxqPP/D1zz24psi+LaGsp&#10;55Y6KekpKeihUR5WsQ+KaISS/t6BxJIqHSygMLMpHtNMoxQ1Hy8/t601B0o+nppq+T7dKilUPUNE&#10;ccqaqahqKQ+Tw1mSKXKSNdxGWKf6k349kd6Ro08PkPL7elVrQtQ9GDz9TS02PqJK8wBST/D2QxrN&#10;HW0a+aqWF4h4wJDcBn5P09hvurVuHRuwUKPXoTOqqLE5CgrMjRQRVC5RDNB4VFJXSiCn0OmQlBII&#10;ZixaQj6f4e05+LozstGnos/yhpZMVhqd3qo6eoq5q+GZaeAyZDxaRU02PopoTr0KC3r1D+qn8g+2&#10;P+2NPToh39V0V+fRaOsgXqjLEqxUuDcU8OrwU8iSVKfd0FFJDKWDQ6joJ1MXvwdbWEi2oNKHgP25&#10;4D/D0EAwIr6/5MdWEdV42Ovq8VUKXiqK6KOpqJftbtJJ5NX2tXDYabyIGhL+pVtfj2XbxOI1IHGn&#10;+r/V6dL4LbxqDq4/prbv29H9xS0iwwTU66Z0YBqWRCJ5EGjhQrfj6EEr7gvfroSzEfPqQNntDCgP&#10;S87T3f8AwDC1dRTvqmpqMVBpRKkcFYZAFFHBGP0svLhvxyfZBDDrNT0b3bBYiU8h1x+CfykoOwdx&#10;7p69q64TZPBOKyjJKt5Me0viXxFfqq/pJH1N7+wrv9m1tN4oGH6a5Y3kvctav/qPVzu3a1ZoBduR&#10;pA+v9Pr7KYjVepG456U7OtvqLg/71zb/AIn2717rAzD6/W5/H5P19+691gaVVvz+eGGm5/2H19+6&#10;91iaZRyTbVb6m9/9h/r+/de66NQhFuP9bkgf8U9+691wNUvNv9t/S44+vv3XuozVSW+ot+n8D83P&#10;P19+691gNat+DwSfoR+R/Q+/dVb4esD1qX+q3/2H/IveumuoxyC8gkWNxf6f7yAffuvdR2yC25Fv&#10;yCfz/rfT37rXTVV5NNLWYEAg8W4A592VC3Dr1R69IzIZYWsGH9oWIuTYarMP9693EROOmzJnHDoJ&#10;tw5uNElIJOpipBPAW3pbjm/19qEhA6YeQcW6J521mHehYmWnaySx+Iulp4wCTqP0Tm4JPP09uNEp&#10;FB0gklDHHWv580qeXIR1EkdY1NlGqIoaPwqlTFSyRQGrSKvji/c9TqVjMXIQ2+nsNXoC1U+XH8+l&#10;21kpcg/Z1T1LT0ZjpCHZZ466GjCUqJkaWjys8hkWrheALC68sFiqZAQL2III9krHj/qx1IamsfXO&#10;qgXx+HMSSEUzmmiq4al5XaaqlEUq1TyBoFQAJyHYC1rnk+6/6X/V69XaoGj0/wBX+XqE0MiRyJTE&#10;q7VeqtqoFgijgko/X9vSVM4ZDK6+oIq+O9wvP09Ufl5dbVcaT+LqBPSyNCZfvBUnyN4oYo1j0RVK&#10;WmeVZB6zGlwD9FY+m3vdR5jrfhkcD1Fqmyr0sVK9NJXU9IrSR1NII8fUNSkBEipo21CSbSWEtwSR&#10;9LfX35dPn59VpijZC/5eusO9LItU1KkcEVMC70UYlppUlp5VqmSujc+No1KLLOsZ5P0H197aoOfy&#10;PTMqCRGU4r1e78Id9xtSUNBC0tNDOsdZHC6xOPHGnk8UUkw5WIubIeSvsz2Z6TkHqO723McjH506&#10;vo643BDV0tNJGVEchXxICqVHH9gxnlb3tz9AT/h7HiRrp1V49JlKrg9Ghw1av7ZZr+OyEgjWhPFg&#10;w4IA+o90ZEGa9XSQAEDoRaCsWwBdebqW/stzwDfj2xQdOrIhOelPBWqFUX1fUm5t6v6Er71p6uCK&#10;E+XUwVYNr8gDm5AHH0/T/wAT79p6oZF9eu/uwQLEKbHk/wBAfx79p694ievXRqweLjSRcLpA1W/p&#10;f37T1sOpNB1xNSDq+h9P4AW/P1v73QdW64ea5PLgWtYfW39OPfqDr3XRnBHLAFvz+bH/AIr731rr&#10;iZybX/4KRawv/qvfuvdY/Og+n6tVr/qBPHpJPvVB1vrryjmwHp9X1H1v+P8AD3vrXXYkAN+DfgKb&#10;kc8kah9PeqefXusvksf6H6H6kC/0B+vvfXuuSyD8lVBPN9Nj/j+m/wDvPvVB1vrl5AvPHBvYkWI+&#10;tuf6f0960jr3XISjkXH+q+q2sP7I/wBt73SnXuuBYfngD83NjzYLYf6/19+oOvdRmZLjkflVvfm/&#10;1t9P9b36g691w1RkWGmym/H4sv1Avx79Qde69dGAAAu/5tc6Rzw/vfWiARQ9RpKeJmAKg/W3FgSD&#10;yXA/4j37qpUFdIx1iaCMWNlsBxex4/tWB9+6oIhXJ6wSqgQi3IIvYBtK/UAj/Ye/dO8MdMFVEpDl&#10;voBY6QL6T9Dfm3tSePVIxUUHSDytGJRLeMWIOshwvo1A3+h+g4I/Nve10/i6vw49ICqxcRkYOC6s&#10;4kCxLpd0X0hwfzb+hHtuRdXDpQshAA6iphlVpWspLMsiHxlY1RB6JVUj9Q+p/wBb+ntoRnp2OYuw&#10;HRJvk5u+nxi1AWaCHHUUKx1TSwmWGKG1kWZbBnaVyQ5H0svs5t1Ah0Dj0faYotuZzxz1qR/N/c5y&#10;3Ye5/tKKB6KklpYqmaWqWlkl+7p7CCKaNdaxu4Qh9XBUg2+vsQQxBLcVGRxP5dRDcM016W+3qszK&#10;U1VkVWV5BTmeoljrJAwmgpxAtlZiPVYEn94i5BFjf6JZU4EdLVNDTz/1fL/V/IMVTQxRPNJAPtlk&#10;daWmjqhIv3FBMul6h2P0cuL2+pFr8e0pXOocenVzxz0nstHU0BKLLHOio7tO08YRVk/bZZYI1sbW&#10;9IuT/UDn20UK9K4gD3Dz6D6qrmk1zLLDHNE7IkSPoVp2GhqhYQpINrBdIYfW4/Pv3DpWAFGemuui&#10;qIrq0t8iIoFTxx2M1H/nXqYjcs0hP1RQLW/ANhpuGOrDPDqDLUOWmqPBBIawD9qKJ/DNHEdEz1Sk&#10;Xufxp5HPPurE5J63QaQPT/VjqBWVUM9OzMJpn0JEkUar4pRGf2pUkP6UH0tpKi3+IPtslQpr1eJW&#10;4+vSehep8vjYymFpSw1yaNEiR6fWWUFmWwHHH049sqW4Dp8gefUuemkdDAWWOThmmCpGzxytr0kf&#10;TgnSp/P097OumetDj0zGGJNYZ/JHqEUUiftLIYzd/wBVytv7V/r+Pbf29Odco9Tl6qRypeTRSiMK&#10;kRAX0aQy+o8/X+vveDk9epTHp1NTzAwqwZqVbyNckoAAbvJJ9FZW/Fx/re9de6gmdWaQRxo7mMre&#10;QIVdgSWWKJlsD9Dccn6k+/de6bIrm4WSVHqpFRklUv5lThTHLbhfxYWa/wBL+6AVBHz6df4V+zqV&#10;LDqkREtAdLsVXRwqEXDFlN/p+feyoPVV0ae7j1DnjWMMr+MSsfJGVUhSr/oKqQePrzf3UqAvTyVx&#10;Th/PrKhMivGUhhXSFOoX0NcsSzML2P8Ah/yLYFUoemHpqOnqM8MkwkpmJjRAshbVYNq5kjdrHV9B&#10;xcH6f6woue3pQ3xr+fUAwy6JtBj0OGYI0ABjdfT5LL9P9Z/p9fdtR/DwHVuosL2hCK0inmxjVTHq&#10;U8x/pCaSTe9vr+fbfW+nM1AEcETFJHAM8cMjJHJT3SxAMFwTf6KLH3duA611MdX+x+3LBTDpkOgF&#10;WTyDUIyHJBP9bm/5/Pvf+h/6vXpn/Rv9Xp0x1CySxKyhIPENYkBUa5E4N7Dg2+v0t/j7b6cRtVeu&#10;KzSKrRLGam5V0ZyWshIEisLfUfk/63v3W2pTu4dcqdY4anVqQvMrgsvkPhH9qLX+R/S1vfutMKpR&#10;en6jlWMoih51WRGZdCrqK21IGF7XNhb8f6xHuyfF0mPSqYidHi1xunmClQ6xPF5hqePXYCy2+iHn&#10;6+3utU6awyB5pmeAlSUVTEYGmYnxEmG3+8n/AF/dAKsW6302sY0Zp4TGslirxuC0RUMC5WNwSHJA&#10;/wBYfQ/1bBpkde6yxySvKrPCpV1kmdCHDrq9BBNjYg8hV/1/r7sGNc9ep0s8ElYjpGXjL1AVqeMG&#10;KNZJU4CmVh6WI5uT/T8+1UVaZ6qadPeRlpmSnBjqJljHjl8cFvFUxsdKxFuZADcE/Qm/twiuD1Va&#10;1x0hqoUhmDBJUsfJIJAhdBJeyKEFrj8g/T+n9EzhK/Lp0ULU6ZXWlCMiKgkRHK6XUOuq51BCOLcD&#10;0g8n2ydPl0+qsuPLpkYFkLr43NLpleLxhYg/0k/Tzdb8N9eT9fdDWop0559RZWMHkRRJGkw1PNcy&#10;WU8hUCi4b6hQWsPyOffurYPDrHHTKYi6U8kKB7r5WBLRpy2qwHrb62tb/E+99ayOsiRhQ8ohZUns&#10;YgWWyr9D/iNX59+61048NEkNl1NHGiTRuLRlXGtCWAI4/Rxc+/de6x14tIwEb6hE4SSRAFRowBcu&#10;gv8A7Ye/de64wuZF1NCEn0QyB9UahXbgFYWBbQR9fqRfn+p91o/Ph1L0xxojVCwMTNZrelyH4IEi&#10;m9hfgabj+n59+6o9dOOHTkkgLhmZWlaHSFiuG0/SIE6RqI/H+P19+6T9RkPgamAMcUmgmQtpnUMz&#10;3KMLcavqCSPpb/Wsnxde48elfj6iN50dvtWLyi0sqO4ZNNn8MrAcg3seeeL+1kfw9UK+Qz/q+wf6&#10;v2BZYTIDE5Chy0K1ytjayOeJbyLTxus4likedxwOLMhB5JI90uI/EiZfXpqWMtGQetub4n762b8j&#10;OkzvHfM6ZLGbZxVRtagxKVE1Bhp6s4sK0VXTKX8jrJ64Z9AKvyrBiB7D0EbUaCnDHQn2yaW+236M&#10;8QNP5f6h1rc/PXoyXqPs2nzdNqGI3bNX1kaa704ppZdNO0NQFAKq1orE6ib6rEH2nCKNUfmuKdFu&#10;3qbGZrF/LIPmeiVwyLpgkMkLysrA01RAIoI5r2TSyArYCwOr6/19smmajHQoUqQCD06TzpIrcxs9&#10;MsKx1A/cvUA3eOJHDarCy2+nFxcce2QFHHp+tc9TEaf7inaekETxmOanS7RfbkkCWaXxgobgC40j&#10;62t7bOgqdPTwJqNQp/k6GDbGSo0anhanN0kmqJq2HWk+mNdKRRo62vGSQrKCCGsbeyq5hJqa46Ob&#10;YrXh+Y/1cejS7KjlWVZ46JIjQ46rL5GAwirp5K6lApamqDkOJI1JR3Ugkn+nsN3YxSvE8D/PoS26&#10;kcB8I4jjkcT8+jF7OioIVxtPHQhTWxL4qiCaBMjLST05WpipvuLs7tIC1wQvJ9Q49klwGNc+fDy+&#10;Vfyz/k6PbTSAopx8/P5joY8JIypFQTtLFh3xjtA0+QSoqcf6jDDTRLpBVVYAymYm34J9lsgqdXFi&#10;fT+f+boyU0IB+GnrnjSn+fpZ4maPGxLNHU0MitTQQy1MMb1Cpi1JiHgjCq61MMjERqdSWOrnj2ww&#10;1Y+fTyGlM1/zf5PX+fl1OgjpwiTSaaibJQPDn/DXR5GoyM8Ehlx9HO7ab1EcYB8KMLC6sdNh70fI&#10;UpThigHrT5dPqFpU5rxzWvoPtHTxi6hJ6LGSQyVEIfIIMdClTTQRpSoQGpGMSAIjC6rDyL3U+22C&#10;1OK9PKFNPkf9Q/L06UjyYrJ0tRDQ4VoaSilrKvy5Gjdqetq6d9NfT0pUFtUCG0YsOeU/xaCsD3NU&#10;kfy68NHkOFaf6qf6v8POnpqEy0U0cM5pKHzpPA9W0EtdHkAJvvBLJdrD6BdJcAEEX92atP8AV+zq&#10;1ApBpwx+3PSk8SmnhStiMqzVdRCUhmASoCU+mlxmTS2p0C+tdX1+n1J91Tj1oHy9es1DHJHFj6qW&#10;T+Fx0tJ4P8rjFTS08yS+iGmp1KeAngOdemw1H6+7UFDiuerKcAjyx04xSGkgmeopZlNJk/LJSVs8&#10;RZxMVkpJjPHHGWpnN3jQKUX6arkr78a8Aa/6v8vWx6n/AFf7HSqqIarJ4phUzTpGs6ePIoXqqmqo&#10;1qFngdpKu8UepxpKh7cBNAt7r2g9v7PTq3TbXtSy1M1PTynK1FD+9X42cGP76olaywpHpASbW2qI&#10;qrHULXANhoUpkUHVjppg16eo4UnhkqnCPS0MlLriknkEcWXph4zFUOTqdtOlPHGbeQng3sKmlaD/&#10;AFDqp6x1dCi4+tqqeVBBk3ac0tMVrXriJQs9Pi1KhqVoSBFK9r2P19+AXgPL/V6f6v8AD4H06kVd&#10;LMsEdHLK0cksMVNWx0FHT1cNJUysHpY5zYm8SkrMg+pub8+7deb4eoVPT/b1UhkpMYyY9jS/d5if&#10;RTVHmW1N46eUiRDFIA0UcmoPwq8D34VOBX8uPVcFc+XWNVmpqetSSiydXWvBFHuH+IS49Mchik+4&#10;gr6Csn0r6/TqRmYxqT6EHPvwoT5U8vX8+qeXz86/5MdRslWzLRmVFr6erWMT0jU7QaGjrFEUzUmR&#10;jQrDoH10yFnNubD36nn/AKv2dWXgepFLSU5kqcZFPUw1tTDSCmp6+KjRquNkMs1TJUuBTGcabhxr&#10;5/WCT798zw6sRT+X+D16T1YDVzwz1MVVC9FJFIJIdElBBLTpenmpWjAJqZCoWTSxVQSQLfSwAGB/&#10;q/2OtcT9n2fbj5+vTbPWisjk+6llaPxDImSDGj7eqq6lyn8Mx7KovTxn/OMATfkgDn3sCmR9n+z1&#10;VjUcfn/q/wAvz6ftt4cZXO0xq8ZXzBauniq4aanj+ylqfB5VqRqRvDAyFYmv+QdIJPtZbKGcenSK&#10;9koGX/Vw6T/yU7CpNrbQz65mObH/AMCr8VUYOjw5p0ro3KGBaLEQQFXghKs3kk0W0nksTwN9qtPF&#10;/UFMYzw6jTmfcRbRCEMQeOOPWtj39vUZ3P5KDF4ubHQZBGqJxWVKV1dKom8kpM5VSxYngkBiAb39&#10;yPtkREVSQfs6iK9nF3Pr4U9ei4RhEGgPHHFFyGkVyshkS5ppmtyg/pY/j+l/ZxT+XTeKgdQq1hK8&#10;ccZjWQXlc09iSo4bRKwFwpvct/vXv2K/PrfSarpIgkZi1vGGcOJShWYtzcxA+kfX/An3vr3TZR3r&#10;Z4rBJGbWuiMKA2m6gOHFrL9OLe/de6WNOVoqcxCmsXXxyRAIQp1cIQP6n6296b4T1UgE16hzStKV&#10;jBLNq1iNmQRxi1ndjYEhbWVW9pxwP+rzHXumWSIaXSVxI6yFoEmCsymSS0hljQelCbW5P+0+766s&#10;CerLk9NIVZaoxtq1GQ3hBZ0JUWLxMLkp+Lnk/T/D34L5Hz6d6jilTWfRFohdg+s3bSzehUYj/egC&#10;Pz7sEoa9a6dFb7lDG6clEXnTpcRm6eRiAdS/UHnj3frRwOpkAMCsEW8ypp8jLqVWY2U6G41H8f19&#10;6YDTnquWx1JhgMH7gLa5z6o6l1dHnUfuBnP0P9Av0Nh7bXSWx16urHXMLNIhmkpwTTWIWKwHiVrL&#10;5SRdtJ4Htwiop1vt6xKH8kkphDedw0IRFbT/AKmYSWGkBrggfQ+2yaDR1sEcB04UiTAeJ7eaQr6g&#10;4SVH+pVGCm7KL6ifdhTw89UPn1MkKRRyExSK8cixg6ANYcXvqUDQb2JB/wBv7Y6r02SaHjRUISpL&#10;NIwIUvOdQABJBtb/AA+vvYJBqOvdNs9QgE0TWKPYKbAhVbh5Ihp/s8n/AF/d4wS1evDrlF5E0jye&#10;EqryJJ41bXHp5WxXh3+tx7cf4T1atMjrJExkRjaL1ufA4dtcf+0O1vo3JLAC1vbT+X2daJPDpwiJ&#10;fSsUyF4pSJ2AJFwt3WJSt+Db6m9/dOtdS1gMDRgq0nkmKwMf3HLlSZkKqERNVv088/X37r3UuKSR&#10;JUnV4kMiaUDoGkZg1mjZJ1tdP9oHq/Ht2MgAk/LrY6yvKzt9ykXkljksR/m1TV6i7If02+igE+3a&#10;AmvVgR59ZS+vRFE/jQK0hWKyiCoPqnitpJYMw/Uf8fe+tDTmnTY9QpWW3kjDrokaexZlvpEaWBJU&#10;29Qv9Le2pfLr3mOmidBGf3Chp5kLIFXSzWNgDpHAvwAD/r+2+nemGbR9zIxmRWX0aHQLqZV9IBtY&#10;qD+ng+/EU690np7TlQ2qQCT1Ra0jcavqx0L+o/2h+f6e9EAih6911HMIZ+IleOVVVwo0hrNwt3Hp&#10;J/JH+296HXul9j0SWN5NU6rE8UUUYUKC2m7pEQAePwCB+fdutVzTpvRfXJ4kZClRIZGsGbTq/RpI&#10;uxb6BjwOefdjppjj1vpY0bwGCNEWaGbRciUlVd7WUtGRbSfpcce3U+EdMt/l/wAvWdzK/kISmEc7&#10;iORGUmo1BLKVDA2X+z9Rzb3vAGequKgDqZHpdgsUyzTCMwpAIWDvIGAEZDXKsx4tcgj6e9jPDpss&#10;FGg9c613jiNPKqBqSVmmpy+h40Vbgxpaxcn0+nn3plxp61Guo19OmQAGdpQ3E9hIAVYR+T9CkkEH&#10;SP1aRYf7f3RTpOjp0kEcK06nxssSRxvSrHGtQddWmmWkijClWQRqo5YAE2P1/Hu7Up3cOtNUDtx8&#10;us8NZHSTXplIWNGemqnAuyObmIHTdh/g3P4+ntgkA1XrWkkdx6SWaqKeVZWkijlkZy9gmhV1m6op&#10;tY3H1t70Ca6unUWlKcOm2liernVUjhihhj8jIyh1jEfKsFsLE8/4+7kaRT16d6VlJSMsoBWEPIGM&#10;LeMuIgy+ljwLFhc2F/dAK4HXuuEiT2RIY42EoZEiZDdwT4y8okAC8cqB9frb3sqRk9e6aDELxioM&#10;MtSjFAWKJpmLaELRqOCo4AJ5HNveuvdOENJZBNKyEQMTLAGJYQhtCPZeWAP1CgAD34CuB17qfpkW&#10;dYX8CIKXzo5KgOhP1iNv0kfS5uTf3bQ3VXI0569NVxUwZ2jWVpWRFqJIh/mitrq31Yg/7x7p1UIC&#10;KjrCE1DynQTUEI5ACFUU2XQV+v8AXn6e/deLY09eRIZ388DsdDywSeR9UaFLLZofyS11Vl49+68R&#10;UgfLruaWMKq6bS3CG/EOqP6RRKBdntzyOP6H37r2mmeoEIKvBLK/kEk8soRodTxzn0LGY1A1Lb6g&#10;gD/D3vq5FRTqZEDU/crJG9OUHlmqlBbywC59AQDTzcW5AH19668AFFOsM08McAbVxoC3VVaKNSf2&#10;wQoPq+lja1z791rSBj16Y6ydKhZGZXEcfihWSNyoYm1otI51Gx4/H0976tw65mjldEmhp40gksQW&#10;IaUKbLeXTxqH4B/Hv3Xup08UCQxBoVh8gkEknk1aRGQI45VUABGPK8n+nv3XupEhQGlEjaptPkqY&#10;5lC06BV/ZMcUYuBfltRFjbj37r3U4O0wWX7aNI3UxW131ljfV6lD6B9SCD+LH3tR68OqgUx04wx0&#10;UTrI1OPGANMLAGKeUcfqABVb/q0sQOCR73RPXrzV6yVVUV0U0CCONoyRF4Y20q5+v3VgWH9D/T3p&#10;tP4etaAM9JKpqBGrFpiOWTjxsuqM+m7D/eLfn3rq/WIRVDRPNG58bEBJAyrI7PYsViJsOeLj37r3&#10;Wahx8LLLK7SXVQyyyOpLTMOU1k2Vf6W59+6908RwLMIRMaaOBFVIowpdPKFAR2mUAm9/p/xHPvXV&#10;S1OpHhZS6xxw/cB1id5VMYi0DUJIzcqVYfgn37qpX8Xl05QqXm8ZWSWQpdzB42aWIDVxp4Aj+gHv&#10;XVOnOnEeqB0qHVv3GVlBi0ugAMbvKBz+G08W92WurHW149CdtWanbyy5N4k+4ikLzs5F5k/zaKE5&#10;JIsA/wBG+v8ArOOCUINOnu2hr1uEf8Jwfk6uF3PnOhcpkQ1NmqKev2zQtOD9tVUqmorY/G3NiANP&#10;+FvYGuIntN18Vvhkwft8uimG3WK4acHLHI63TqOt+6pFfjUFPouoIFgtiR/gPp7OuC1X16N+muon&#10;Idh9B9ACbf4cH3pWJND17prlmJvf8j8k6QR+ePd3+HrXSerE1Bja1iT6bngD1AD/AHn2ik+Lrx6D&#10;DPwgRy2AJYkKGIGrUeeT9OPaOVdQx07GF4nosmcplp8upBYRyswUxL6JHLcx6v6Lxcn2XGPw3p0a&#10;wuDGSPLpeYEopjVGYKAmuwUxWPpkZb8jkDSD/r+19tw/1fPpHMAQehdw7EKoZueFAJFol03RL/4f&#10;n/W9m0I7KHpA4oKdLKIXRieQwCqOLC31uT+D7e6Z6bimqUcuf7ZsFP8AiB9Dxzx7cT4umU+IdOkA&#10;HB/UxsADYm97t9QBx+Pb3TsnwHp1UHQbjj86rXNuQAPp/sffuk3WGRreoC5IuVJBN/qDY/61vewa&#10;GvXum6pcaG0qT+q1hyGtyOefbmvpwmihfXoOc/JaKey6iA2lbgaha63J/JJPvYaoJ9OrDw9PRN+2&#10;8nHBSVALeHzyiGOaxKx1QjL6CV+kZtpI/rz7JNwLGNvkD09Cg4r1rlfOqsM2OyIq6mmeBMlM88vg&#10;illDSqzSHULsATpDC3IIP59xLuDk32OI6FVgAQv2dVWYQwxaHeGSoSKCKl8VI7CeWoqmZKd6mnNn&#10;IWOxADaRcXA9pZamoP8AP086dCJNJUU8uljiY5HgpIjU6QJmgmnecGBYlqrY6Z3UMWkBJ08nXzew&#10;HuhoGJA9MeuM9ekDUx1dn8HceyxUlbWLDO1bPFWY1qeqUaXjQ01RT1EAFvXpE0bEWBJHv1gAboAe&#10;R/w56Cd0p8dutgjrJllx9K4WFQ0WrSCdQeG6OkoKgav9b/X+nuU7Ifp9Fc4zXowdIgEaAm68cFQR&#10;yNQtf+n59nSfF0z1wrXURMEvYkm7W4Y/UKCAFH9D7dJoK9a6Lp2W6ilmYKXDSKSrhVESW9QeQeoA&#10;C5/oPZJuMmlKdKoEJNeqO/mSYVpJJfJO0oqHgp2BjgSFKsNI00csSn1MnpjcfkWPN7R3uJDSV+fQ&#10;h2/HVQuCw+SXOyKjfYPVGo8tRPoqJpHhJkkSaIgLDHIoVtVmkNuPrf23rTQDStOhBGhHDo3nWGFn&#10;r5caR9xRT0tU1WtOk5qWqFjZX1xyqoXxkjWF0gkgqb+0MxHln/J0qZSserq3nZG2lpsNSSNA7R1F&#10;PE608riOojnJBqGj8fDIGJI+n0PvaAuOkqMGJ6GbD49wsfkDSCKeVImBRFSlKaJZTMvB0tcIPqbj&#10;n2YW0dM+nWpZNGOjBdfUOqVXVCFEYMaXUONLavDoHFr6mv8AW1/Zxadr9EV5Rj0aHFVLRoqsyBdC&#10;aiDYaW5KD6835vb8+xPAxCDoiaMVrTpvz+VSGGd0JLqpRYuB6mP5YDnnnkj3eWUKtenY4i3RTexd&#10;6yUdLMytHKFkcixWkaeRONMw/wBST6fSOP6+w7f3lFpXo5trZQc56p/+T3fW55Yava+L8FPU5Ksi&#10;pb6mZomYg3hZF0qyKbqjmzfkn2Cbq9kmly3b1u8aIRaYh9vRxPgn8f58ji6Ldebp52mrDHUOa1Wk&#10;q1kiN3gnkksQAST4wAo408ezfaNvluJBJ5dA43JllMa/COrydl7Lo8fTxLFTxqAE+kQBAUBbKPwP&#10;8PcjWloka09OvFQehqoMKiKvoPN+LDm3IPPs0EKjI62BTp/jx0aLbQBb8WH+x4Ht0KAKdb65miDX&#10;AFv9v9R/j70VB691wGNQG5vcnkcc/wBOfevDXr1epSUMIHIt9Lng2/qD/h72FUde65/aQj6KAR+R&#10;YA/n6WP4H9Pe6D0691kWCMfQLfkk+km/4/A+n9fr79Qde6zCNV/sj/Yr+R+eP97976q3w9ZLKCAA&#10;CebD8Ef1/wBh9Peumhx67/5BA+vPHH+29+6seHDrwFib/g2P+t9Qffuq9d+k8Dn82t/jf6/7x791&#10;7rFILgggfS9vwP8AX9+62OI6T9ZCultXFvyORzxb3RwKV8+n+gnzdB553ZRqADAi1h/r/wDE/T2R&#10;XkOqrenWvt6CFMElPlauUp6pplc6FVAAp9IsOf8AH8ewlGoju2rwJ6ehiWgPQm4ihCBBZTexFrG4&#10;/PB9ia1YcB1aQAnt6X9DSLpVmAPq/C8EWt9B7OIePSfz6f8A7dUjsBa4Dfj6/wDIXHtSQQK9bOcd&#10;NzQ882APHFj/AKwJHvXXusLRAAkqOPqONRtzx7917ryADgAXJANxcf1BHuyfF17qVwVNh9DySOeO&#10;ePb3WuoU4/w/2FgxN+Px7q/w9e6gMLEXBF72uL3H5N/x/T2z1vrPE6jg/wCI+l/8ffuvddSyDT9R&#10;Yn+i/wC2Btc/77/WHuvdMdY4s1jzySDa3P1Bv7Tuat1o9MZTk+hR+L8cf1II97TjpPn14dZEKx8k&#10;hTew4+ovb8j/AHv/AJHUuxGevdY6qsCxjV/jw2kix44t7pq690lJ6ryMRqFgeOCCAPwP8L/X3Ump&#10;69090M4YCwNiBZRa4IH1a/8AsPaiLz68OlRTS2X8EEi3C3BHBHHt7rfTzDMGA/IuDyOb/n24nCnX&#10;j1NWVT/he3+p454Fh7c6112JANXA/wAObgi1g3v3Xuoss45A+v04/wBa/N/futGlM9QXmH9QBq4P&#10;p1W/xt711QlaY6jvKPr6LgEi5+vP4H/E+/dU6jPOx+jc2JNh+P6H/Y+/de6hS1AA5JH+tx9eAOPe&#10;iaCvXum6WtF7c2H1NwByOBf/AF/bLGp6303S1TE25J5uAVAHNrf4/wCv7117qBNM9iB+WLchSB+P&#10;r/xHtp2/D1vqKHZlYESC3KsUCH+hBC+05Ynqpzg9QXjdyyAfp+oKk2Cf0v8Ai1ub/wDGq9a6d6SI&#10;sqxxj1ccmwAFubD37rfSvxuOVSGlUG/PN/Vxzf8A4p7cQDietUJNfLpcUFIGsQB4xYLYG5v/AMU9&#10;rUjWler1A+3pY0tKg03X8fkavp9Dz7dAoKdaoTnp3VFUfpX6AcaRf/XA97611zsv00gf4/0v+R/h&#10;7917rxRSPot+ORY/T6fX37r3XQVF5UWNzz6eT7917r31BvySeb8gm34Uf1/r791YmhB+XXdweLHn&#10;+nP44N/xb6e/deK41detx9Lf4/Ucj8jn37qvWCSFH+oBvcXsfrb6hrD6/wBP+RDw6unn1iWHxng2&#10;UcWP+9c+99XalM9cKiRF9Nhc249P54Nvr7102ta44dY4nBH0+gA/H5H0N1976dIrg9ZtSgWOni49&#10;Vjb/AFiAP99/vHuq6V6ivOoBHBt+Be5/pb220lOrgV6iGQOBxck/kD/eT7brXPW6U6yAXNv6/wBR&#10;f37rXXakD62t9Tf+v4tf37r3XJiGAJ/P9LWtb/D28BVaHrXXHw6xwpJNufqLWvx79oXr3UmCiCnU&#10;6i/04H1/pf3sADh17qWYwBwv1P1sD/rD6e99e68F/BXj/ED62+n+t7917rrg8WH5FvqDwfyP6e/d&#10;e6jySAEhrfTjg8G1vp78cZ691BqUjniYDTqW5FwOT9b3/Ptlwkgoet9JhgY5Cpt+R9B9D+OfZTIu&#10;lqDrYz04U0St6iAfySQo4Ht6JK0+fWiKGnShpVVeACLAW+ltP+HB/wB69mMYVcDj17pyQAi3B4P9&#10;P949uHpl+PWQAG9+Lckf0AF78+/dV66twBYG/FyASQP639+68K+XXK30BHBtxZQCP9Ye/dbx58eu&#10;rLf6W/NiPrb8gn/D37rXXXH+AuBwLcW+l/fuvddgX/w/x+n15A/1vfuvdetz+Dbg2twf8Qf8Pfuv&#10;deNiLKOdX1sDz/h7917r1gPrz9eGA5I44A9+623l9nXdhew5/wCTr/4n6Wt791rrjb6HTbhrEX+v&#10;+Jv791tfi66BAuW/SPqebf1J1fn/AH3+sN9OkVFOmSsqFJsCCo+lgB9D+SfbcjKq0PXlAHSRyuWi&#10;pUeJCrTFTe2k6AeL8f63tDJOgwDnrdK46DOoqi8hJBJZuLf1J5JB9oGlDGp6VxxUo3XEOpZQQDpt&#10;e9uQG5tp/wCJ97VvxDr0iU7h0oaP/NE/0P8AS/A+n+8+1imuek7U1CvTqpsFAAN7Hk2uo4/PvfTf&#10;Uhog6G35BuBpN7j6f7x7917qF9ozx8L9W/P0Fvzf3QnrYpXPXNKSQX1Lf8EX+v8AS/th66unO3y6&#10;lJTkKdQ+oseL3/1v8PbRWpr1uoPUGak1av6/SwHJP+AsfaG4TBB6ejFTq6YamgLXJXgm1vTcfm5B&#10;A/4r7Cl+ihTXpUhoK9Mz40eS5Xm/0IBFrW40j/ifcWbzaJJORTo1gagqOuLY9f0smoWvybk3/wAf&#10;p7C13tUTDSRj16WJL69QJcaqFbLwDYAKCyk/Q+w1dbTHGagUHT6zaxTy6xx0V2uUHFgSQOQfre31&#10;9spZHXUj86deLDrhLRqFIAHI5KgC2o3tY+3mtdKn5f6uHTTP3AdIrN41WikOgKU12AtbkWubf7x7&#10;LpbaMDxKUI6q7EDHVe/yTw7LhawrHGqSwS0y1MsDTQwJLG3kc0w5kCj6gcn8c+xdyo2m+jU8Kjoh&#10;vyVJA8+taXL4ybMZnKvTS5E4umyNfJDHVzSUdLLBGzCemiDXIQ2GlCv6rqXFveU0SaoUp6Do726Q&#10;C3XX6dK/A4+noopJaOmm0VtLH5IKimnjVWIH2lTBSRhCqkAeuJwDe5I+ns/222KyAkcerzTK5ovn&#10;0r4qJ4lYiTHUdWpMxyFQ1RCyJH/bjinUxpcagWDG9ri5PuQLCFTwGekTHNT0x5arSmhqahp5FEVR&#10;DFSHGvPLUGCZSan7SSQemzNrecqR/h7HW22jVA9Oiq7kFTTj0E27KiSGRCFhggNM85rI3fKZCdqR&#10;/wDdhDBR6eWeQAXNgDYe5C2mwUjIr/h6BO6XDx59OgD3fuib7SfLV1VUVME0KIKqWkarBkgUpBSS&#10;xWFytzqAKhwLhuPcgbbtq6gxGD56a/yHQTm3An4j0THfu7hLIGQQv9nTMHpMeKmWhxFN5NUwaKq0&#10;yIZZP3ZdIsq8AkD2P9usRHRlUmgqaCoXOeNDWtNRHD16KZrmNiST/q/wdEU33ud6xvD4WjlpHmkq&#10;I4OIPLrurVLmwDqpuHUNcG2on6JtzvltYjEoGoVJAxwPmcU9QRWvCvQSuovrLmvAL+fxfIY8v59A&#10;tVTtUOyoIiDcLHbgFhrkdG+lh+b8/n3HN9MbmVioBB4AHgOJI/y9GEMSxKNVQfM+eMAEf4OpeNom&#10;qJIxUOrRqwVrLrCahwFYfU/4fS3tdtti1wwWdqrXPnT0Ff8Ai+mLq4EQJjBUnz/2P9R6FnbGAMjJ&#10;eJ54RU+lh41IeJgkt3HLAAkqQTyP8Pcu8u7GuFCa1qPIA1GGzxODj506AO/bqYqjUFbSfmDXIp5C&#10;pFPs+3ow+1trMadaeMY2okWoqmandmhqIZKdwt6s1IUSIFOtFViSAT+Pct7Ls8ccfhIFNGNOINRg&#10;aqjuA48Rj7eoq3m/kklEoZgSuRqGAACacNJPCorSh4UIBnthbOqsLHDMz1FH5oWYwssTU8tHPaSO&#10;SdHufICAAvCrfnjgC0WogjEcZoBX8wTWuT/Lyx1vZjcK7XNwSGkzpqKCoHEev+o5rQze2sXVwUSq&#10;tNJJIjrFFT0Qoo3yUjL5DOiSoscU7AgKzK5kBawHtkqymhFK/Zn50xn55rw6G8UaSx6itT0LVFRr&#10;RBLJ48fBEjxyzUarR0SwRmP7OGigCmGQkEyhV+tmAN/bhRKVHD8qfICnD5n16obcB+FB0vMVSTzG&#10;JY6WShp/tBNAIqpClHKzERw1LSH91ZF5Ma3K/S45Pttgq9q8T5en5+dejG3iFK04dcEqozUqkVHA&#10;sU8ogR0EdPAI1BjnMbwgges601ITpsNXPvWjSAfPp9smg8+kxJTxw1dQIqGrqqiCnrJT5C9OtX9t&#10;6RHjUiYq3BDCUn/C3tYkepRqz8ukZABwCekdkVfISRJXxHE06modaSnip5637SC3nosgSNQjEmky&#10;K3JNiCPZjGAi0H+z9nSfQZD3/s6SFaz3ZaWmlo6lIJq2qI+2WLGPLKIIFrUn4aEBhyA7AC1re1KA&#10;gVIyMmn8q+v+odNOAPgFKfy/wjP+DpOCnp6JclKzRxYs00tPST4SukkDTVJFRPV5KpUeOkWFlusa&#10;ajyBpv8AR46a0TAzShwK8angAD5fy8ukJVUMniCi+Rrxr5mgwQcjj0jGrfLlEoKdVqaP7GhMzvWt&#10;T050hmh/i9fWpH++FCyxuZlZkawW97vMtBXzx55+2tRx8jj0p0SeOHuzbR5QDjU8fPUSvGlD8VaG&#10;vlUpSsqmjoHpZMxBTxLVQ19Ck1I0GDRmkaOniirIIvKXncWn0uPQBIynljVADQ+WCcY4Hhxz6/L5&#10;9FN3MYomRpVQEhkqKJxqFqtCa07hio4ilT0z1le8tXFXjFxT12HpYkFCJovCHlAnjmjdAsZhWJy0&#10;VgWH9sc2DlNGfL+X2/6v5+aaW4aWZbhI9UsApp1YznUDwK6fhoKjgQPJIVqRU+TrqEUGMWuBrYKm&#10;uy41TJohFfLXUaUZ0IELa4nkVnYML/2gN0jPcSKqTkihxmo+WfOnRVKnhzy2yKNRDVZ2JpUVJAAA&#10;WgB0kajkAcCBiysNRjM3TrT0VTXaKejr6WKeOOWeeJ5BUTSVBp1HlaWRyqjVqC2BAIIFhKHSpqcV&#10;8xQVz9pOKfLpPNZyWt8qopbSVYAipauRXSOAIbJFaUB4dI+sVJppw1IkVR99Uzxwy1KCoo2Goikn&#10;1aY28X0W359NtX0bkVWFW7n1VFWGoHyrTtOnHqPLj02x/VYRjw1oQRQhaV4CvdXHmFNa+VB1DWWe&#10;orF+1pm+6kaNUqY5Xx8z1MzlGhotXIYgE8stzx7ZZ1Lkqhrw1V0Ek4IUEVrQE+QJqPTp6KKQlV15&#10;JwtA1MihalBXUQPMgZ4dN88kcspU0rloK6oaCEoBXLG7+JWaNTIw+gYlW5bUSwAN0+oM4MqZVyQK&#10;DX5gGlWPlxrk1NRTpQqeGCsL4ZQKn4T5/IV8qUwKAA9MmlLVhqhEgagVkp9SS3qHm8zqGqbFHXRd&#10;nQK1vTyOfaUx1D+NQAoDprjUak4Y/EKZIAI4VNOjMNQKISSddK6fIaR5A0BqfNh5YDEdN4MqGOoe&#10;WKUuRE1ItMZJMctVCYrQlgW1Nc6SodUtfUOPaM+JiRm1cBpC1MeoUopNTXj5Mq0qSOHSn9Mjw0FO&#10;J1lsPpP4gcUGPRjXArXpP+VNU8Ea0vgiijp56aZUkOmWYo6B0A/cXTyRz+PZG7J3RJp0oArIaH4j&#10;6gDuFOPxZ4dG3ht2ysXDEllZSR8IrWh/Ca4HDqIJABPHHT6lEb6U8iySRNEWRxGnI4t+2zD6XB9o&#10;aqNaRpgg41Cqlag0GRig0k8M16d0mqO70NRmlAQaEV+38QHnQ9f/1tqGSaCkpPGC7STFKbWdIXVI&#10;2nQlgSB/iSTf3KGnW1fTqLS6ItDxPUSvjZAKWNZCJY/3pdClV1ABA8yiyRn6FdIP9fbkZBNTw6ak&#10;Wo09MktAE0u8ul44TEzOFeLW35jVlJDDjQx9qlfUCAOk7QKDqJyOmUUxSqNIpnenmYVM0kjF1ikh&#10;UciYgk3+hH04t7Vak8LWOPp0l8Ma9A4HJPStjo5Q0NS05K1KrcBUMw8XAKqR+k88e0BcU004dL1j&#10;wG6SWXE1LWySPKn+VvIjfS7MbCC6cEN+NI+n549mNssckYFKU6LboFJSxOD0kKyrLR1MMbSQlGTy&#10;+mRmcqLDxiEawz8C9iLf4e18caggniekTM1OkvkpFGMpJJqalkWqyMkU0Ei6Wj50xfc+FdYI+thw&#10;SOB9fayFCZSqnh0nYjRU5r0h907wyclJisTgf4kKg1X2khaop6G1FG/jkDwoPSmjV/nXUkEem1vZ&#10;tZ2CB2ml/wAFekd3dOdMcQ/n0k5aekx6aakUrCeoqGmjorTiGORDCZTM9lFuVSNLkcm359mSVdqp&#10;w/1eXSORERaHj/q8+gLrMlNCa+FzXTvjp3Sig1aasU0r3SpiZB6rLZSNBFyAfZ2sasoPr0Ts7KSB&#10;5dQ8nQNRU0+ZqIQtfWPFPToDEjpBcE1bMRpUKwF4l5/17j35WqfDAqB1sRse8+fSq683U1LXFZx5&#10;ayuP2tTJT0jrULI3qcBiLmNhbVIvJsBb2Tbrba4+NKDo1s5BHKPn0aH96ow+aaSmaKWhlgqKbTH9&#10;wjwsmtYjGdIUsbgj6qATa/sIkIJQFNa9CAVZCT5HpOyUkFBRyZutq4ov4okMkdX42qaaGNIiGnoo&#10;VHk8qcqi3ABtYD2651P4aD4emvDVE1nopNbuNJs4cHC9MtJiMjNkauop40akx6yDVBW1cqqUkzdR&#10;waeFzeMH1H2axw0UPTj0k8ZD2jh0y01Lj8fV1W4MlV18MtNJJHHEs7VkuFpsg4WUZWoAYvl6skER&#10;xaggtbgA+36mmmnXiq8elwlBMlJEsMccNJDDUyQtVlaiupI3GtaeBIgQ0wU6C0l2Utc29tgrXPVw&#10;tVxw6m1G4sJLB9qk1LE+HpYIpWmcJjMVOxEyNXwcPXVkjizqBYCwN/p7URAq1fLpIwRjQ8em7d88&#10;uJxFFklmqvu6yB3myGYSJ2miqE/y44Xa1rU4lNoYZHWw/I9mlj+rJpIwP9WT0xOoRA48+iWbjrMv&#10;klZqKGsq81KlZTy00tQuTnx1GZPLP/uPsKSh8r6I9fATk/gexxahI8t6dE0paRTTpS7H29ksRiEy&#10;s88cdVVsYIo18FWcbINM+SR8q+qGNyQomjQEuBxf2nuHWRqDh01DFoFTx6d63LyYquqqkxxRJNLH&#10;kKnKwwrBjRCY71M+bq63RNULEl/8ngDFg3AHsueJXWg4Z6UdR81vhWOMz4qaHJ7ayLUEeIqKrHmS&#10;ix1Tr8FGMRtWmCSs6f5xJKlzzx9faAwKB8+laM5Hd59BN21uRaIVlb/FKWDNVdHDFiK7cFKchuOa&#10;RphFFBRYzHqsVO0slpESWMyIqgsSPozp0/LpVCtTpI6JHgBLtPdmRGT0Q19Ulblq1qKWKQZOcyLJ&#10;VPXZRy0SyyPoj8akX+vHtVEoyKUPEUPH7T1ttIf/ACdN9BUY7D7h3luKfLV1ZQZiGtqq1cRVfZwU&#10;9fWKI58TX7iNpZFkcJHoguFUtb+otGoDMTwOTT19Cw6Yc1bPHyr6f5PXrNs6trGzMWQhqsHG+Glp&#10;5jTUkuQqKanyNUwkmgioJEdshUwRgLG0pVS36hb2qtjpkWunA4AmgP8AlPz6YK66jz/wjjUdHQpt&#10;5Uw8+Uqm+3zAQVk0ucKS5+kSOHVF/DMbZUpaWIHya4wNEpADjgA5WQVz/Pj/AKv8vVI45I2wafZ/&#10;l6AztTbeY+RvV0GMpMrDhs5tjc7ZTb2ZRqXIZSajhDNKmUqKl00zVJJ4j8ytYa+L+017b/WQBYiV&#10;NQVPmD6H0r0rRnDlpckj/L0RvfW0chkNs0+19101Xt/ef3WT++gyNLAtPXz0VN5HrJUpws3gljC+&#10;vQ0Saf23ve4VuIpFHhzYcnzpQkfs/wA3p04rIrdnwkfsrj/P8+irdKbez+F3LW5THwRtHS5Knx0w&#10;pLukUOSrlLr5p4/FKJkUt43ZrgAMLe0ljDIshkFBkCnpU+vnw9SelE7KVUZ9a4zT/B/q+023ZSDC&#10;19LDk6eOGWpytNWU9DKumgecxUwo45I6UjxrGnqs6Dmw5B9nLOQ59Ccf4Py61IAQG8zk9ARnc0u2&#10;cTNtpqyVYquaUM8dJTI9LMkQAeo+2QNPTk6mZ2ufobD22ziMeHxr+VP5fl/qoETmjYHS4643Fkcj&#10;h6DB49Glo6mvqsqa6maZD5sdGKKR6uCK41FNI13XSpBsAD7urgKD6+nHGOnogaaelTu/BLVZyvXK&#10;19Xha3+FmlmTxQ1eCninpC1L9/XjSIEDgB3aQl1stj7cjkBNCcfPh+Z6cmt9dT/xfVaW/MTXYSqN&#10;G71dPTPW1TUsNHFKuiKX0PDSM4tHTyFiYpLqWUglb/QsuVZWrkVJ4eX5eQP+DovMYRzWlPn/AKuP&#10;RpuloMllYcPjMhXQ+U1NJOmNRxUr/kkJlWCWancMysAEMRaTUQdAN7ezuGphXWfTHp/q/Pq5C8V/&#10;n/k6gb8xFfRVuQz+LgQ0z/xWoy64mWOsemgjHiSOspGjURlHuWnlaM2sjobe96fxj0NaD/JTH+rH&#10;VgopQ8eim7/pJFxi7gxy1GQ+9jp6V6dYIUWlllFqiqrJyBcW0kBRpVibEm/tNMtIzIua8RTgaZJP&#10;+odXYADNOPU7YGVTGZSPcDVUFTHTYuE1ZqqkQ/ayxPpj0yQg65EcE8MSL+3bMqkhlJ4Ln/i+k7DW&#10;ugilT+3qynovdseSxlaYKrTmIMPIk2Jo4xNUyVNVL5lketgF51MZZRdiVJIIv7XyENQgioGR6V4Z&#10;+zq8DaGK0+f7P8HQEfKKueSukpKDFym2KUUtTCNMOYnr4A1fMGGmTgqEkUr6bEkWPtuZiYCBkeXz&#10;rnpNOAJM8fP/ACf4erDf5d+Xycvxu27hKh2khpsnkBS5Jo5JIMXRvVa3jrKeNbM6N+1Aw9IYXcgm&#10;/stmA+ljJNaY+z5dKEpTGOhN+SmSpTncTS6o8jS0OKqKKSikg+4GBmeDSmZyyVQW9ZIWGiSx/s6W&#10;4Pt7bkotW8+HVZ3oaDqu3cDjAUrLSutOTCppY5Y3evaKRyKnMGeULHPUzMdLavoLL9OAfoaL24/1&#10;cfmfLqrGh/1fs+zoE91yS1CY01MENHXRRzY+WiaFY6t5pz51rKnQdTQhQOLm1z+PbFyMDFDwp/Op&#10;+XVUyx/L7OgjzGWpJqrEUhiWoqYaeKkyM+qnlhhhj1VENaJVVRFr9SGNOCv1/Fy4sNSg5PmfL1r8&#10;q8KenToC5KilDj5npMbYElXmazDH7URGKvmqaOGRUkk+6hMWNdDGbhYwV8RAPqJuAPpSEEuUYA8S&#10;f8n5dedQc/6v9RP+Dpf4iOuxu3oaQ4ulqshR1mmAVhkq8hSBnCBcfCgI16go8kqEDjgAX9r4QUhH&#10;AsD55I9KfPptkBkOo8fT/L1Iejp6TFTVSY6rgr6fNR0uRippRU5KOSsbXULJGbq0MbcNqJRdX6Be&#10;3tLIoXKihrn1zx+0fyFenlANATXH5Yxj/VXoLa2gV6yrwHl1VmWqaSqjppnE89NeRiTKmmKnMd20&#10;+IBjyzFT7KLhBmH+KmP9igH+HpXDwEn5fL/L+3HSk3PhUxuN23iYZ6+or5/LVT0lbQ0saGrRyDHR&#10;VkqE1Syi/ihjCWH9ngH2nniCBY6H1yKf4eP2UGPL0eUZLUFPl/m8vtr1zpcfkqbAvLSxQCqlqtIl&#10;qCaaoxv3fpnjeeqEjqdAMRhDMgupuCPdFQrHgZr+yvEZ/ZTrdBX5D/VXH+E9J7G00uOxc9dOZ6U/&#10;f1VJSeGB5PtKmXiORDID6SdUbFlAUWINj7pGNKFvnQD0PWye/SPMV+3/AIrj02x4+pq5KeaKCOoB&#10;p6uJHiUVbPHGA70lQKcWbRy4JB5tb3uFasGGeORmo9MdaehU/wCD/L0ohFQRYuibJ/5PkIXgnp0j&#10;1w1dHPHIWR3SnCN5CnDQa9NgLi3sxipQawQfkfP7PX5dMGmogfn/AKv8vT/Q4iq+wqa6m/hdXHFB&#10;LSE5hI4smtHWv9zMaeFNELu5JuzED8M59mCKdFFA4H4sGh408v29UoPPzzjI/P8ALotu/qxq/wDi&#10;rU0EFZSxSU1CalKvz0paNxEIYjGI0k0Cwe2kj6Ata4L7xwyMAARgVqSPsxggefp9nT8WGFft4dBI&#10;lVJlqtxPF97HRrJSw09X44ItcfLrQSxqB4wP1tJdgf0k/X2QSEyOajVTGf8AJTy6XBdA+3OP8vSP&#10;+4Z1lhroKcyQySx0+SjfxTU8U7Wijkjpbm39n13uOTYcAvJB+ID7f+K6WogUdvXKdzVxNSWSRUMi&#10;yFQY2pmCW8UboNDk/wBjTx/Xn3QgMKca9O0oKnpxxdFAplaSouI4R4pIYGWRpVQLHCzn9S82cBeT&#10;9OfbkarSvp6f6v29Mynsp0brrCWGAUAqJ4sfUK01KqRRqaby1VJp1zxSL+4xTl1vxbUBqt7Hm0uP&#10;CAJocgcM16Cl5GNZ08PP/Y6MvgqPx42GZkq6SvxcIrJlx0VNR00Yi9NPUSU9mkqownqPjZSoNyTz&#10;7EMeI8405NKAH7R59EU6AsSDX08+hRwE9ZNuqB5KSoleqxSiSSOFEiys5g8lHUymSwWCKIs8szC/&#10;IA592cGoPnSmPPzz/h6YBwB/L06XdRXvQ5KLIY2kqPtamBIKNoJPt1r8hTxlJ5K6K4YoV9SOBeUA&#10;AEkc00gnAx5H1PnX/J06ZNPdWg6aqjN0E8FZVPX42lytfkqdJsS5RY5aZ1sahZEJWSZggKGVkCvx&#10;f3phUaf5Y/1fZ1dX1Cp6DbsSrc4qox6QCvlqKSl+8qq+qEqT0dVKZJqCEzKGaT6GIx6gLaWIsPaa&#10;ZCF08a+v+AV8/s6UqymM/LqvHOxK9XkXqlr56KSR5QfBEs9ppCNNS63uyqq2iJGqxPtKyppNa0/z&#10;+v2dMwgF/wAv8H/F9IunMLVy0SVVNTT1lDNLTU8VRFA4n8oCT3lUIl1AEiOxIHA+vstK1cKTQkGn&#10;AH5ZOOHl0cKF00P+r/UPPpgqXY5NDJViVKOrSGKOiRqaCQFB54qeWI6pLtbQQRqIP449oXH6mc0x&#10;SlPtpTpRQU/1cfKvS+xTwtTRz1NVR19TjayYGgWXXW0tAwIijaolAMihmBESMo+oLg8BVGoKVJBI&#10;ORXIHpXB/Ko6bYfhpSv+HqFjsaJcbXVLPXaYq6TyG/jjlqRLpgioYNJ1TaWsSrMW+msn2nWKqlqn&#10;j9n2U+f+qvl1UtkKONP5fPHD8/y6D7OU9LSTqqgIFgl0aZ4mjEbFjI9TTPdwNR0ThvUCfx7KL9EU&#10;0/wH141/Pj0vs2I4f6v9X+DoJq4wmGGklRY44xK7yKLwRxm8imGWIEKrH0x6hcD8+w/IFGP9X5dC&#10;GEgnPTJt5VXcWB8qiuVqyKWWkjm8pFFIfVTegXcqAZAPwRb8+9Wun6uMnI1Co+XWrgVhYfL/ACdb&#10;AXXtDS0+0NvZDN0kUETUVNQvJURmaoFU0QkaOjnS99AKrwQ2i9uR7ndMwRlxxA48eGafl1GcmJGH&#10;Gp6S+856V64VbwYuooqMsZEkjqNVZNOpEVdSUsARpV0qqhpEAGn1OPdyisKNpIHkc19MfZ0ikcoa&#10;gnpVdFV2Ur8iaKjnr5aeOrqKqRKk0tRTuJ18j0/iqlZacqF1IzLJo4C3vf2w9ulD2nHyr+Xr/q49&#10;VSd2OT/n/wBnoYtyZDI0IxldSSSpTNm4zPXRxoymlaoMddBU0L+QwvICI5HLaTbUFU+0zQB4iqin&#10;5/6qdKYJSkwJzTy6tW6/3FtjeewcZjs2Ep6jFY6jkpIo5qV6mpeP0tWJBFc+LxgNoZAG+pIHPuNd&#10;ysp7W7YhTQ9Sxtk9tdWy9wJp0Me1dqbKYKtFW4KeeopIxNJH9stT5H5WlNQ10Rf9UI11L9Pp7ILk&#10;yA8D0ex2tuRg/t6Lb8sPi1hO3dp5uGagppaqowdRTLSxAtFJ4kJnVHC8uosVZvzY+yvcLWHcLN4Z&#10;h3Uwfn5dCjl7cJNkvVeMnw2pWnz+f29aO3f/AE5uPozsXPbPzdHLThKuqag1KroITMXhKyqLMoX9&#10;P9bEfj3Dd1ay28zQzihXH2iuD1mPyVzMN1svCUkuE7aAHApRjxyOgcFMnjkuGXUqv6GW7i12KKQe&#10;L8n+ntExp2+XUkLZR+C+oEagpwRnGdIIyCfsp9vXLxl41Pj5WOQG66Hib8sQBzc88XP9ePdOnfBM&#10;sIOnIVq1FCp9TjPdnFWznrhTqy3YAuvjPEjiyOD6gqLb+v09++3pq1V1q6gsun8R4HzoBQ/y+z5u&#10;9FHG2pxIFA1q7uXBmjA1MtOLEgXHPHtqTj0I9shhasiuFXuBJqC68SI/MUOOFPn1IhUxzS2I0MoV&#10;mAL6YyNS+RCPUWHGr6e6dL7dGgnk0ntIoTStFpUalI7iwwWwOp9OimnZ0AkUKJ5gX1uReyBXP6bG&#10;30+g9+6NrRENqXjGtQNb91T6KAT8JB9OAp1ndImpiap2MjqpSLx+qKJvzCPqOP6+9E0FelMkUElm&#10;TfMdTAELpyqn+DzGPM46xxPoCanQRhvCA5N7FdKMwUWI59X+9e0/VIZNAUOy+GDoFa1yKAmg0kfx&#10;epwR12ujyNpkbWFSIrpdtaxm76ZlFkUfqIsf9v791tFTxm8NzqoFpQnUF+KjgDSv4iKGgwCOppnG&#10;qnQmyICNMg/aAb1oiCJdVz9S/wBfwTb3oiop0ZC5/UhiJIVRSjV0eoC6RqqfiL/EcBjnrIJ31tKY&#10;+E1KsiJeJYf7TpE1rv8A6zH/ABHunhjpQLuQSmdk+GoDKCVCeZCGlX+YZvmM9comRoS8qp5fU8M3&#10;71OykHhQqgmzLf8AAF/p7qwFR6dWt5Ea2Mk4HiZZH74yM4FBU0Za1qKE8OnBJ3JEahIXdFWRAFUC&#10;N7aZ2f8AFvpb6n88e6U8+jmO5dqRKBGzABlAA7TwcmuCMAjifPFes37wEqJOkjLKpVgD4y6C8hQv&#10;9RJxz9PfulVLhRIkcoZlYEGh06gO6leIfGeBIp1Mic6gJkSyxeSYR03rD39JiUgKQv5J4PPvVBx6&#10;MYZm1hblRQLqfTHkNXGkEAUX8ROCKjrIJQ7aYo2YgyU6qQsGsuNYaGK1gv5D/wBeCfe+nUl8WWkC&#10;lqakANE1FhUFF8l9HIrXBamOucBjqY/tnfRFBMSySSRmGKSwicTSBeWK+lUDWIH1v791e0ZLyH6K&#10;Q6I4nNQzLpRsKdbBcsRhYwaEfiB64ChhDzUUlPIhi1lmsiJMzcw+Odw7qLf7rAI/Pv3Tf7stxJJt&#10;ssTKY61OAHPFdMjBmUU4xgEEUNepAoqZLq0NO0cMKrDO8VJOhklN5UsgOpR9AzLqvxx79qb1PStd&#10;rsoSVaNGSNQEdlikXU2WUADuUHgzKX1VB9OmV9s0MjF6lIgtQsriVQv+cc6fMskajSAOBGwHNvbg&#10;uJVwDX7eHQVn5C2e7LfXxpplDnVQEFmPxghQAAMCNgM06a5tj4xmliV5hIrhIZLMVkQKLSeFDxzx&#10;y1ufbgvGGCB+zoLXXsrylLLJEkX6gYBW04YAfFoU9prjjTiesZ2PRJAZCZGVS6XlDSEy/SSIBWuq&#10;j662+n497+sfyA/YOqD2b5bt7UyiEaRVe5ASX/EmCCAOOtsjiD1Lpto0AuFVlMISQSL+6RGjDVJL&#10;5LktzpUWBtz7q1zIeOOjvb/bXZIFMcKeH4dHquaKCKswJJrnSKAGhr8+llR4yiopZJFjjVGZE1Sy&#10;SB42DDyxvcMsl72BIv8Aj2lZi3HqTdt2PbNsneZUVVJVauzVU171Y0YSVGKsKg0AOOpdfU0uMinM&#10;bLPeeKQIsiSjxKbSOIIjrDm+lLKeAbke9IjOdK8el+77hYbHbytGRKNatQMrdgrqOhe8PnSlFNAO&#10;5wOgwzm6ZHaeOiqnSnETLDGixUpEJN1jkRLgsp+puT/iefZvb2KgAuK9QJzZ7gSyvLDtk7JDoOlQ&#10;FiOjyVlWoLKeJrqPkTnoJ5chUyeYO5Zy/kkIe5dvxeI/UEXUk/g+zOipgAdYy7vzHuLNJAXJYmrE&#10;H4iRkkHjjFR9h6bJUZx5AUCMwCreyKSbWV/6WIH+HuvUf3ZaQmT1/l9nTttfHCfLwa0sAygMxUoA&#10;TZQbfg/Tn/X9uxJrcD16DF6pjFfy6szwr/wzatGF1IK5k8cmqNWRBS/uyweFXC6SAdbKRY6eT9Bm&#10;i6IVX5dBe4p4zaeghy9FTRVP3TN9z9pI/jhdwrU00iXZoWSxbUeRIAfrYWP0bIUGvn0jb4ul7tTF&#10;pLS0tVDGnmWtp5qqj1tHBRzR2WOSWecqxllLaLKVbTf9XvaU4/6h1WlejcbZo4TjIFpzRNJMZa2l&#10;NJFHPNFNST6qiWs+8tG/gJYhkcvay6T7P7ZFKeVT0UTsQ9fn0JONnoqk5B6WplqZXcGSsrFipcLS&#10;wzQ+BhfSdbG58ckgDBSVP0X28vxNo8v2f6v+K62STx6SlFuOt2rvKjq8ZDiGp5aWOGlmarGoVMXF&#10;R9hUi4/Sl9Mhte1vbciBjpFKEY6pHIYZQV8j1adsHt+v7Y2PNTrmlgrY9urRV1QKRzHQpSnyQ1In&#10;QqPPLGhBS9wSGH1ABVNB4L1DVr/LoaQ3X1VrnyHVfPyC2e8uTny8EUyMtdjpq+ijVpBPDkF8k8bS&#10;zhRYBF1mzKNVibgD2e2zK0ODWlMdAbc7Xw5C3Cp6EfqzY2NzW0KxdVVWVQpYoaOKdY5EpoZwZp6P&#10;Ay06+CONlBGlojIbFQyk8emqWoMf6uA+XT9taxPDqbp8o49v7fr8rVv9jTFo6LHNIklRFJO0BWOX&#10;KLTy3M0zLaNIZC4AX1LwbsGPuqvVC0UHE0r11l8nt4wRZHHywZ2noKiAzS5ioSasNHr4nhoUCRGS&#10;GoKzFo0Sw/SrgX96MTVqB9vW1urf1HQ+9Nb5wOZpThIsg2ThlDQS46ZX+wmnElskKymnBcRAfomC&#10;BSP9f2stUVWHSpLuGdCi+h/1fs6Kn8pOqsRha/LZmPHOcoK2uzQr4/HTStT0jKKWlFS4BYSQtdVb&#10;66RYcexhZShlpTIyCP2U6iPmKFYdzKpTSw8vXoo23aZZY4SiMKeOu+1pqiNEXIpSzx+dp8jGAQYV&#10;9S2Au30/PsQRgECnDy9acc/LoPnFT5nj6enT1n6U00611PSTAyUsUcdIfIyLTzcxmMSAsEdVDLwh&#10;Wx0n6e7lSO6h8v2Z/l59UDArTpgo46OpM5lmUL+0iw42geoj+8lAElTVYyYmQyBPUswLLzygPPuo&#10;UH7PkK588HPDzz9nVifl+00/YR/gPTVn6VDHUeSSSvijkWkTLUtW9SV8ADRUqUjLfzgAWYCQqfqb&#10;C3ujDt418q/5KUGf20/l15jUenyI4dSMRQR1DVETTUyRRxQ1DxyBZskKsKZI6WGojDt+5/u5ECkn&#10;6gcH34IpJ1HH25r9v+HrQFO7rLLAksXijp6SmjSOkrcglGjCeJFmu32lYSzNJr9LKsgbVe/Fx70Q&#10;K4AFKE/LPlx6vUVqDU/4fy8unvGYqjjh11mWb7PJGeSu1Fo0oNMwUU9BGw1MZb2kkFhdb3Nj7ppW&#10;ncahv2Cp8vt8z69KUFceY/1ft9Pl0pPKMYtXIkpmoaWipcey+dHq1p5ZSUlQzDyEKp1aFBDcA/Qe&#10;6doJIOAAP59XpmnTxBFFAQ0Qq3+2njrYmdUhgWnRfK0tPKoUySN+pYwSL+k29+7QuK1Gf83+x8+n&#10;B6mnXKeWqnqL08lOWc5EoWiFScfRVEAap+8gcr9uqAAxRqQQ4N7+66ASVH8/QjIPp8utEr+X+r/V&#10;XprpKc1dRDXNHRxzVLRIk9RG1U+VkpY7U7U9LNoiOiSzmJ5HF7H1fRfaQ1TgE0pXzoKCnDgc9WSl&#10;SB5eXp0INJQYqnjpI1RqasqatY6JJtdNSVNfVxFK+voUIEieMr6vCFRWPp1fX3QKmqgwfQ4qfM04&#10;/sAHTwqRT/VTrBUSLFBLWSVmRqqiCZZrxrClU8UR8MkOLqnARm16QyTKSbXHPu1K5z/gPpinz9ev&#10;GlKdFa30kNHkpcO1TPXRSvJXzRCQJUieqYhaV6bSFdInOsuOSQfwL+2pgoOipNc/P5Cnnnj0XsX1&#10;61x5fLrBgacUpp6mSlU1ytTwuI/3Hh8erxSfctw8kgYjxAfS4v70oIzQV/n/ALP2deLK3njpf0kg&#10;8v201JFTpTRinYrEZmpYEHlp3SnQljNyQYWHK8qbgD26VoaNwXH7Mjhmvy/PrwYfhNenuhoqeXwU&#10;cB/ylJIqpFNVHTRVdNK5kFREbF2nSPUyxrrcqdL/AI91IQmi+teNP9mv8/Xp1ATk9KuGdaykrpkp&#10;4oHapqDTffQm8FPAAF+4FSFjmqaj6OHcMFNrH3cfCcCpJ8jSn58T59P4ApX/AFf5uoGSyEiu1BNV&#10;JQfapT654qSnipoFmg1TGLJyh1ihjDXNI6Ip5Ooce7eZUmlKeWP8H8sfn02xPpX8/wDV+3pB11QY&#10;FjqBJV1XorabGvLU07B4XIamankgC+IMy61csQFP1I9sMhoCM1qBw/IfKp8/TpMpGogilemqprKc&#10;w2Rw8s0kNXVNAsFVj2UJ4YxHHIokVo5eJNK2K2IN+fbDqoaqnJpX0P8AqOP59PgGmeP8/wA/8nSh&#10;wLVBr4YHpXkpR/wIpaapjNbTxQjyVVY6v6WpuW1qbtYaRyfb0Qq9KVHmB/s+X+Tp2PPH/V/s9KTM&#10;FIqeGBXnqripyFBTtrp4hRUzLK0iRxKyqjKVuZbhRYXX6hYVXSK58xXgAM4+z59KSRRgvRYtx5Nf&#10;u8rLAmmFZi9LTtSvBRKjsG+5kdfK8iPzpkN044t+U0mkBiMDFMUGfMn/AFDomcVfNeP29KHbGSQu&#10;RSeZ6lqy4kpaX7+IoyKzwVs2QMiGNR64lBuP1ccj3aM1+GvE8AT/ADatR6cOn41A4/5Ol5W5Ompq&#10;auSkeggULMaxzTpJjqmrteD/AC2S7yVCtcMEIhJ5Nzz7cYqurSRTzwKV+3zP2Y/Pp8rXjX/L+zoH&#10;8xKlfl/AaXIQfxEU06w5aSlFI2iINM/mW4CMylo41e1j7TPQtQ1FafFShpn/ACfs6TVyDjHpx/1e&#10;vRg+u4IKXFpXzUklSlTjGemljiljH2NPJ6aenju0kccIBL6RbV/QH3siiam81PD09KeQ9Pn0Ywxh&#10;QKeVOhG3buaprdUE9dPUY5qAs0dHj0jD0sFOtjG5X98TX8c4NwtlI59s+ZHlTyHlTy/wdOuSVP29&#10;ADlckphq9S1ENJUPTrB4jC8dO0It9mkSqX8wWxd09LcX597kIKmtaHhwxjhQZr0lKgmo/wBXz6l0&#10;WXoVyNfDSyZOVloIphT5RRVulfAgeWqp3W0ipHG130k6r2YW90qA5oScDjnNOI8xQfy6qEJFTQfZ&#10;6eXRo+psPh8rkcFUT47WBDU161FRKrY2tMKaKetR1Kq+iQsg8yEoQbBlPBzaRJIVqAcVr5faKf5e&#10;mZU1NpB4/wAv2/5OjHZTEnF46qnnbKSxrSGfHy4qGfF0NdWSuHECFyU8VvqSoXg6Uv7Xunhrk4H7&#10;D/q/Z0zLbiI18j0EeUqamtqFPn+0oauJPuZ6eMyQ0epfD/EvBTFGBv6WlZEcWswIOol75BatK9Jq&#10;DPRyOo8FHQ4igq3qhWPMIxdKQU8dTHSxl4ZqoxqsUwNrg2sTwLm9g5eSa2IGejOzgITWTSvQV947&#10;uyeGhq6eN5vvJZDV0328P2kkNFJL+5SVFH9A2o3LDgixP09lEq0So6rJJR616OJ0BUKmz4J6t6aW&#10;EUUM9OQI4pp/Jj/HWKk8RILkGzRkXJAYfX2mkU1A+XR3tjakPQLfJ84yvxNAtLUh6poEFXJG1KJI&#10;KQyeRnqZjxDNHHZAv5B/r7EOwRv4xNMU/l+fy6Jd/IAHr5dFQ2Zj4ElhejPmpftoGijqNT1MtJBU&#10;fdRU88X7cYiNzI5mDsABpawt7kG3QEALwp58aV8/l/qHQSUAYHl+yvVk3xYelyldBiambL0Ec0s1&#10;dEZY41gljjm8STRy6S5ikUlIiyAaP6ix9g/mqcwKGHp0fbb8ar606vQ2BjI9vbQoaUOPL9sfEkyp&#10;G8i6y8RYjk3vYkj6jj3Bl9IZ7lm+fUpwRCK3FfTqtv5wd2R7E2dm44qiFa+p88WNkpGIWOukBhlE&#10;kq8aF/T6jZfrcW9mdhatcUCCnQR3zcTF/i6cTx6r7/lt9p7i2131h96ZaoWKlr8jNicqadvBSx42&#10;ocE46Slb8wzMGD39QYsPajmfZPH206AKoK1/ydE+y3KWt+shJpX/AFH8+t1jr3ckWQoaSoikR1nh&#10;jdSAukq44t/gRY+4eVXj7W4g9TxbSieESA8ehcarXSSDY2AHNgP6gk+3+nT5dN0uQsDyAf7VwAGt&#10;xcW+v+HvTGgr1vHn02TZFgbGwuLggWP1/F/959tFyRTrXaOojZQD83J5HPPqP9D7r1ao6wHLizc/&#10;9C8m3v3WjSmesLZhRwGHqtwdNufp/vFvdhTQR1Ts6wPl159Sn9J5tYt9BYg+7gVWh6qSvl1BfMoF&#10;Yu6AXtqY/pP0sAf+J92+zqrFR1FlzUXJvdhcW/BP4/A/1/dgrU6bLLx8+m+TOqedQ+hP1QEECxtz&#10;9P8AW9uLETjgeqF/Xh1EfPRtf125ueNNh/Uahz/t/bogxnqhceXTLXZ1PUfSeCLlrcW45/4j24Ia&#10;DHVC/p0g8xuGKNHIlRbAtfUgJAH6Rp4P+I9uqmkdNNKNVD0CO69zxrE+tnliXyySR0/Mvjt/bv8A&#10;WzWNjzb8+1Kqgp01LKjCg6JX2nu0DVDLOfNLSHyRlY1FRTgFndR9UMa8lxc/i3tyZYlj7emEhdhX&#10;59UrfJXM00ksEMqJ90oyh8tGqyzUlHTxGelqGjT1CTUQoRvUqm/Bv7A+46Kmgr0bWaAXNKZFOqqK&#10;3H1QrWJyFM9XF5jBHDbHJHR1h+5l+ygp0Pk0/VpHjcOxIVhySTkj0p0PYQ2nt9OodRVRy1gUwNMX&#10;SGKXFy07wxeMi0FTWAhI4WDhrxqCWP8ATgnVDx6fWle74v8AV+XTZIrLG0k6mrdYqieNQNFJAofQ&#10;rtANPgVPqG1ElQfV+D7Hl1ZjpWvXBnoKQyTyVMVDUVkSvRyOrpEEWPxCKok9SKGcmRBYsf7R497A&#10;LcOqEKooOPUSB5EpgFlSSGJpA8n6DTwhT53pnfmd3P8Au1CPTYW49+K0GTnpupINT1xf7CnqIoKh&#10;46lBGoZoo56hI6Cup/IkNCFUyTzNJYPc2RQRf34avLrQ6s8+Ee64qCkw9DWQTmasrv4UY51DrPSM&#10;fK85ceofos54KkAG309qrGUR3RU9AreUMcugDiethHqHdKnHwVSIgM7jzosyzzww30RRstix1W1E&#10;G3B1X/HuR7V1ljC+nQTnLRNT59HM25n42jgCPrOvj9zQWldQSL2sun/Um1xY3HtUbcEZ6skxPDHy&#10;6FbH5YsqjyOQrKVYhdLavqH+tubi1z/W/tgxJw6VK9RU9K+myDqSpIUi4bVY8W4/rx/T6e2TGvl0&#10;+HLLTp0GQuDxY203tYWBve3uvhDzPVTQZPXYyNuAFa5GkliqsW4tbkf6w978NetAqcDrkK8kE3uE&#10;+q6l4JPAJNvx/j/sPfvDXrZoMnrn9+PSGOkf2gLFA5+moED6/Tj37w160GWueuzXDi5XVYMQosQG&#10;FuB/T37w16vqX8PH7eumyALWLINJAU6bcf0JPHv3hr1su1Mnrj9+NX1BN/8AAXH59J/2/v3hj16q&#10;GNcHrxrQbEhR+CPxyfqL2H+v794a9bLMRQnrka5eCREeLk6luCeAVHvfhr1WnXvvxa7H6cgLo9R/&#10;xZl5P9bAe/GNfLrYA8+uX3y24aQEH86SoP0tqH0vf6XPvXhjrZC+Veua14P9oAahcMqkBm/1INz/&#10;ALb3rwjXj1vspwPWT7wWJOo8lWvY8/izHn/YH37wvn1ohaYr14VqAkcC/BAYMBbm6j/ewffvC+fV&#10;addtWrptfkH0XHBv+W/4p794Xz69Tri1Xc2tYg2N9Oq/9Rf8X9+8L59ep10ar6E25+pGhbgH+1b3&#10;7wvn16nXkqgLANa4uBZbEf4ke9GOgqT08jfh6k/ccgmwFv1WFtX9NP8Are6hGPVyRTPWJqldIu6W&#10;/IF/rf8AJ08/7f3vw26rWP8A1DqM86+r6WsSwAFvVy3K/wCw+vvwjaueqkoDVRnpgqqgBLcXbUAo&#10;IbkmxH9B/jf26F0inW0OKdIqqm5OoKyq5upKqW0/0H9B9L+3XUBfs6cPTC7oZTISkZHpZSwRFvyN&#10;LMP0n8n/AJEGutddVTCKmkmTxtIkbTRg2VChXkH6/X/D6D3ZAGYA9KLZdUoHz6ph+ZW6qfGU2drX&#10;KwRRAzJOCXUVEcEhMHjl0q30sV+lrEc29rwpilBHy6XbzP8ATWZUeY61F+490Nu3O1k9HX1NRHU0&#10;9TTNVVyKKOvgo5zUBDI4DIhZvEWkA+hCk/X2fq4ZVp6f6vL/AFfyEc26Fi0knEnHQD1yUklEaUwT&#10;tUVMjpDJIJ2kpqSGIPLIyxgSyJqXTIjheACF/PtmWhNBx6VjDV9OkBVZWkT7iFYTVVFNpSKeKUlA&#10;yAWqSHXQwDAKAbN+CPaJn8qdK1iaoJ6SWWzzIkAghKT6zJaaOnjkgF/34lRgVb1X5twPbda8B0qS&#10;POekfT0q+VpUmvJUJLLAKqCISkMxWenMpt/bNiQVABvfj37p8jGOor00Vo0aUFEM1PJEXtGtUv8A&#10;ulHGohh9NSGxIHFrH37r1ckdNlU9Q/2ePiR1qGZY4LyQrwyXVVkVf80ovqjNgSbke22yadbAHFuA&#10;6Ts2uSR6WoV3nUtFC8CR6daEhGKg6VsQbBW5+vtpgtaHj0oUADt6hxxmoV5ADLEEUEqGKg3vJM4d&#10;QwIPFr3v9bj22ASCR05wNOpMazNQh2a6Q6gGXSQPV6Ws/JP5svveSnVSQGoem8xrL4FllglCEvF+&#10;2Iik7foeXj6sL6xz/t+BUgU49XGny6hVCLpmQMgSNhMJZR6IyfToj8gACn63UX90IqKdb6lU4hki&#10;0fuinmUTzxKzyKksY0Fgh/scf6/vdBSnXusczSF4QZXQxFngMiRaRf6FioH4+msk24v72a+fVgF/&#10;Lz6hSPGEEjxGOWJVkkkRrRmKd7RtNAw554CgC1/dSaCp62AzYXh11EElJeVFTzB0jRXDyIEHKorL&#10;woP9fpfgn36gJr04/kg65LCZEd/GqmM30aQwRlULGWDAWF+CPxb3oLTqikAgn/V/L/V/h9NMjKBL&#10;442iKhzIEvLIwuqgr9QTyP8AW9+JB4+XVvCNcHqOPLMNKsUKEmXxlGVISPwxGksf9Sfp70AK1Xq4&#10;VVx59YnjiGqcJIBJGyrIeHeVOCSoXlVH1JH+A9tdXIBFD00TLKolhSdY3HiCjTGY5NI1lNMdywJ/&#10;sgA/19+68AAKDrlHPTmS8aDVcTVDpGqswjA0+s/pNzxYk/j37r2kV1efTpFMzxWjcz6yzCVlQxhW&#10;awjOrl2ubE/W/uw+E9N6NLgjqPPDCyp5CoUKCkZCrEs8Z5f+pv8AlfdeneozJJDPo/akR4br49Ks&#10;rFdToGXg6hwP9a3v3VWpTu4dZYAhkDEX8kapFFpjAZl5kY2IvY8H37rYpTHTjTEJLA+tYT9yVnp2&#10;CTv4vHrug4vcWs1+P9fgWT4uknShpER3cvJIiJHKsbhUZItR8ivIpA1C3A+h/wATx7unDrx6hyGB&#10;RCVCKsx0PTh3kXSws0kbSgC1+Sbn6/4cbOnz68K0NOokUiRiVnKM5OhI5Qh1KTZiCV5H1HH0+vtv&#10;tpjj17qXEZYZUvHqSULJTSNdyqSjhVsPrxY/m3593UFePXulNhoxG3ndL+MvHJrXUJQV1GSIPxdf&#10;TpvzyfamMUGr16q2B9vSjrWZKOI640nlYNIamEogVT6CrG1nHGlVP+PtzI4dVXj0jqqFzUENUwNq&#10;E6eML9u4iC3jccE3P+Oq/wDX2nYCuSPs6d7aUpnpNT08EPlniSPUnBLH1ys5sQ7NY/8ABgfza39S&#10;mYKDjpQpwB69Nk9TEJvFpQRvCVsuiFGjC3ZUJUXAJ+rC/wDj7rQVr1fpilJMC6ZVdwNJWOykIjGx&#10;UOLcng6fr9Pe+vdZ4pDE6lfXPJGbhwFSKNvVqt/U3+nvRAIoevdSYwkn7TlUeGaysVCqZGIYrGTw&#10;wP8AX8fT34ADA691OXwTSl1MRZXKKoh1KJ0F1k0X4A/sk/n6f1O+vdeJVdYEpmn8dkn9ClJH4kEQ&#10;YD1f4E8/717r3WVKWKNRJLGitEqoahjplGocJ405UC9zyRf37r3XBWCsabSjl5NYE1nDRp9ZDPyR&#10;wRYg8/Sw+vv3Tb0qNXDPU2GVg1xMkrTrI6zKQ0aCMAeCo9N1WxBW4JsDzx791RtVO34f9X59d/by&#10;sZFaRVhMcbStGYmjR1W6IjoLsB9eT9Ppz7soqadNdPGPlSnZYKgSSK2pLwpHpVpU/XApvYHk2POr&#10;n2oRtP2da0g1PStoKqeaEwM7zQlbyKitI7woNUUkiKLa2YWJU8C/t6upcdVYKBXq3P8Alh93viey&#10;9tdI52VaTb25d0YzIz+RvMKosh+1gpHpz+20gJVjpv8AS6k8+yCeNrWfxh8Lcfzx1vb757S9CrhX&#10;ND9vVnX8xfqKh79683PmNrbQoKyi2Ri3qaSrx2Fkp5KXE0spo6uqpalA5cQatLUrlGdxJp1m+lJf&#10;IoZZ4/PH/F9Hu7W4Rlu0PeD/AKj1qhVFFJiJq3D18HinppZaSQlBLO3ic+FVLgBPKAGAALf4249p&#10;HX8Q6MbSZJYQRxOT1jEsemBStxIV5hSwjccfcEuAbKB6uBquPbfDpcCtB0/QThfMKuWcFI41pEIt&#10;UVBdgoeNQnIS92DcWH1/HtpgKAL0+pA+I56FLZaTJKxqKn7CnpkeOEVCQskNU0XmkiBsGCTnlgf9&#10;h7K7sCg056OLEmtSafP5/wCY9GR2eSJKKk1UNXUCC9XTiRpIqmjmJqTUV8UlmjBUBXYtwNJ/ST7D&#10;12FNW4A8Py9OhDAKUQEE+f2cf+L/AC6MXs9jULVxUshU1EGP8gpI4XvRtP5Wo/4fUrdopfSrIlwF&#10;uByR7Jp6ABj+3o7s6HA9B+yoxT58Pl0Mm2ailgpZ8pSSGMwz1mNyRVFpMVTYSskAjoKGmqCrRzSS&#10;BvGmohdOrUpJHsvmXIRvkfXPqT0ZwlaEjAFQfQD0FfM+Q8ulpR5KupqaijrjLR0lbBHQVEUeNasm&#10;Wmp6gzQF6SjjAHkj9MszJHJqVSsnPtIVQ1pxBrk0+3P+AdK1Zl+OoqKYFcfZ6fPGelfT4/HmamaH&#10;DZFWhlfIx0lTUUUtNSO41UTVVPjLTpJOLgI+tyLrIw9slic1H8/8P+odKFVcdpx6kYPlwz885rx8&#10;+p0FQLpFTLHRwxPUVb1LUIppJZ5S33FHh65RoVSPSitGrA/k+6kClT/n/l08MYHnmpHmeNCP8vSy&#10;x2Sgq/tY8ZHFRQVNFFNKlbWJNTY6bGOYzJSU8BKioLEB11anOosDa3tnQV45I+XGv+Tpz4jjH58K&#10;f5es8KPE6VuOBybTSPDDFURLSisaa6tW/wCULrlqIACy20KD+D73QEaTinn/AKvXh1U8dYyTin+r&#10;zHHqdC0dNFPi/wCJwVR+3WqrZaSlqFyFTXTSWWbLVxVg6klXWxA4sSFBPv3nwp/g/LrSgDtBr/h+&#10;0/LrtJVm8D1ksiVOOro5ElrqYU6mEet6iKOjJEzkAiXS2mJLD1cj3aijh/q/1fz49bBPFuP+r/Ue&#10;ljTZD7rK1sdBMGgnaqhhxUbQSZNUWLzPJLVSKvipwpM0b+Qa1/Qtz7qQAoFP9X+fpxT3HP8Aq/zd&#10;c6OlnUUlbhoqafGVU8dTKlKuSy+QpoYZPC8mWjjDRqTKQUZGAFwRYA+9GlTX8q/5OrDh2/nT/L1l&#10;+3Rad8hVTeuhrJDHUJEiZCkyUb+DxSPTeXVBLrVpDGAQQCTYX96zwHXvs6caFaCoianb+FTtNTq0&#10;2PieczQFpiamGvrYwbvqDTR1HkJQgC1/ftJ8/wCf+T/N1osP9X+XqbD9tEkUElNE+TibJQzMKl4p&#10;osfoCSCKewUEDSUJAMp9X1PvRAAz/q/1fy4daLAig65zvTVDrQyQxpmZ8ZHN92hIo5J3Ig8U0sdj&#10;JI8ZDEW9J9TA+/dVz5enTfUpS5OajpoxBRVdKq/fSTVPkrMlPATFFTTGpTXKFb9KAKqixX1W978q&#10;1rXr1VGfPrPVUGNln1RuAlNHQyeKjoxXY9auRW8mQliq9RmBAuUlLk/QspIv4Y69op/xXWCKFJlk&#10;ylSjU1VJTVaVEkwjoKLJvSSCBKmfFqCzX5EbuLgAc2v78eNB5f6qdbHxD/V/LrkKbEUtKZRUpQVF&#10;RWyUuM/ilcZJ6oCBdFH4qMOJGedgHaMjTYaAwBA2K562uf29J+Za+jWol+1WhWjxk1JSzOqz43GS&#10;PIshzEZpr6pb6lMM6BzG3H9BsFT2jgf59aK6Urwwfyz8sftz1LQqrPQwZOJsnUVIjp4ggngqoPCs&#10;zVVBj6YXhknVjpAsDcFj79pFcD/V6dUZgATX0/wcaeXS4SjyG1tlZSrlZ45WEs9V5cvT0ldWYdGK&#10;IrqBqhWEeR2cXOpGsxHs0s0q6j16Ir2UULHgAT1TT8w+76mr3JUUKUKSU0OAjw0WSSd5HjjijE7y&#10;UdVKp8lSA3iDhdJCFlDBtQlXZ9sXwQa5rU9QRzNdy3U7SJimPyrQdU0ZTM1WarKzIV80jSpeESXX&#10;zyUwmLIkYPqT9VzoJ+p559jKGKOJKDh0FUxSv5/b0w1SqXIUkpGRKonZEmjgkF2aew0j/g9rD6cE&#10;+3V8Ovbx/Pp7HTLVyU8JMtNIjJPE0cbFbxQWNvMjFdIUXNgP9f6H251vpOVMyTSMnhjUxHxU8qqV&#10;cs1lDCL9JUk8f0F7e9GtMde6WmFx0NPTzSSRzNIwuU0RrqaJdTl3bnSDY2H4v79QVr1VtJGfLrPX&#10;LMtK4DRSfcEJGkICOBa4Zha6D8hib3P09t/6L/q9OtAAHt4dMj6KiSJKeGQCNUgmBZAbkXk1FvqS&#10;Bxf6+7uaLUdWpQVHTDNEk8+lZ2iEc0isGjMMkZtZklOk/wCOn/efelFaMePVge3qKXWJ0MbeRUve&#10;0aAaSbQxmSMXBP8AtJH0vce7dWHDrKFKHTIj09grjUtnP9NLyDSwvcn1X/qD9fdH+E9abh04ogkj&#10;RXePVGGcmUWjdtWoBZABew50m5/ofqPbIpXPTfTgsUNarArK8gTS8sZEcN0sVdUIF+b/AOPuwJGR&#10;w6tQrnqU6R6Ak3jKRvFGdVhIC1rMbfRibWI906r12ZEIE0rMkQAC+n1MCdNigChh+f8AePz73x69&#10;1gWII+hR5I5JNUUjq7z+UsGQKkA9Av8AqAt/ifbw70p6dWB6c3S0vmkhnV0J0OhBU6l0EERDTzwy&#10;k/jgm/ujJpFa9a4DqMJfWYnM3mmDDwadIfVwI42P1BHP+35v7b611AkjhsFenkWWF2BkgZKiOJ3+&#10;iSSFbiw/Fr/S9uPbiVoaccdbGOHUWKSVkkiCjxtqCJL4pFZhdUYyWFvpfSfx72SBk/F/q/yde6w0&#10;6xjWDKSCpjKuuklk4JeMjkBrfT68e7MCaMvXunBAsoNmjL+NfUsQRXW+lm9IHJH0P1Atx7o3iU7u&#10;H5dez1Jkp4UsqSWilJeMyO2slbXjKr+rVzdjyDYfj3QEg1HWupsQMkZia0FMsqeAVBYGOWbnUv8A&#10;sRf6i5t/T3eMEtXrw6cKelkkQxNLFNKJG1kusSo97Bm8g0+o3KqLEf728RqFOrdZI5xrmg0yFihk&#10;aJ4/KzIXCv4tIu3P+PpHvfWiK9cJ5SEgYUtOpuY30VILEqbOWuFsBcalF7f191amnPXqdNNRGqQv&#10;OtSzrM3hZrRlrL6tEKD9NhcEn6/X22+mn+r/ADf6v5DwpXPTHUvYEPFKkMcehYo7vcqNQmje31F/&#10;9v8A7YVT4urgrwHTJK6uyxgEhlVDIdKqxJ5MsjC6kcXsBb3rq/TLWB0kuFjYo1xcC0gHDuh/IB/P&#10;596PXuuKm8YYxo0jjQr6gxj9V9SoDc/63+29++3r3SxxTK0GgBmU+OQFZNLSsfTrMgsRcXYFl+th&#10;f3vr3WCV5BXyiNJRK5YOmoTR6T9CzWvbnj+l/ewKmnWjSmel9jCGhp6ipm8smnVBqCNTCKMXKWA1&#10;ek+lTe1yb/09vqqjpvFcdcjTzxJLU6GeKaTw2LIQJWj8kSNJ+GIBNxxf/H3ahAr1o5FOpzIxg1za&#10;QYYo49UYUGed/wBMJews4HHAb+l+L+/UNK9MoCr0PTdUPN9xTlTdy0bTrOkTMrKQCAT6bNwGbnj6&#10;e9dbK6UPWOSEvM5hBGuNkCogcBSxMUi+myqDwnB/r7qxotR1dPgHXkSNFVVaomjLI2h9Khhb1uW4&#10;H14tJ+LEi9vdAFI1t1sgEZ66r2jWKUxNCCgiYA6QsUjoSywagOeef+Ke/fp/6q9aRMUPSCkqWnDR&#10;+ENUeRjdom/bkkYXYqOLsSD/AIe9rorjp3TQdP8AjqYakiVmY/aoaiSYLpZkb9LqBa4+jW/2Pvb/&#10;AA9W6f5JWWCERSiNon9OlVZFYclDTt/ZYWI0kAH2z1vpnral3LtHaZ39IQlmmEkg4ZUWxdbXYc8e&#10;/de6xUMRqXXxmOMN5HmkKC7gC1m1AC4H4H5+g/A8BXA6905uxQeJv3ZnutNJTlfJpVNChlCgAN9f&#10;0n6fk+9lSMnr3We9PJFSs0+qYlI3EwQeNL2Z1KCx/pa/+BHHuvVW+HrDVa/JKsmiphRwsRmCRmSH&#10;8SAIDbxixB+nv3WlFVp1glV10RO14pQ2qZSFWJLXQ+n9Ibixv/U2976tTNepFFFHHTSRNDGZHh/Y&#10;Qi5kCH/OBxyLf1P1966o3xY6b2eO6xI8KUxQiWRS0zM7KChlLK3quLhlB/pf37rYXFepiwq8d5S0&#10;uvSPuCQxN/2x45ACW+the1uffut1FadSKh3p/KZafRNAqpHAjxuDTXAeRdP5vwwIvx/X3sY68F8j&#10;0nJKmRqiR42ARwdYjACBYxZIApA02v8AVgCDz791brPTUBqE8xpkMyxtK4iaypKOVJexDNptzbk8&#10;e9daqAadToIptBiEtlqIklWMqqOJbAa2RVtweebX97631ySOIQJJoUvbxpI6GRZPXpLSx8m4AuL8&#10;A3Pv3XupslJAWp4w/kSop4mMrDwfbViSnVFFONTOmkK2oBb3KkC3OzSmOvdO1OiQo/mdJ/3VBijM&#10;Bjp0X1FodQLOGFyHBBJ49uJpp3dapmvULJ1tMhEURdhHGQoKaCiuC8rWIJBP0BVb/wBCeT7o5BOO&#10;vHh0npZXkWJopFAEfrVdQYiQfUuwB02vqP8AxPuvW+oRiWXyiMiNECkI0YkFj6XHpA9IB9Fv9f37&#10;r3TtBBSusUbGW8cRKNw0fPCAj9IA+tvrb8j3rr3DpwoqaWRZWvHIirGZaipZEXQ7aVeEabi45uAe&#10;COfz735dVbh1OeOniRY2VhHVTWeUuFuIyTGlMpF/rc3Nr+9daI1Co6jxywzs0CROqEGRNRC3RG4V&#10;xY6y3JDW+tveuq0K56cqZBHA4pQy1EEyIF0qdSOPQ0Ztc6j9ef8Ae/fuqk1Nep1LI5qImmjjWNlk&#10;9Ejl00/QzsJRZWY8hb/7D3vq60pjj0qcIsbyyVk7SKhKmeSSEsohVdMTxwD9PrsOfoP6DgePDrb1&#10;p1aZ/Ld72qOkvlL05vGGqjgWDcFPjK2SN2giq6LLSCgqKppiOAkT+pb2Yhfzf2HOYoh9CZhxTP7M&#10;9F01a4NOvp2dVbsot37G2puiiYSUm4sHjsnAwOqwq6VZCNf5IP190srhbm0SZfxCv+D/AC9GMeUF&#10;c9KrID9y9h+fr9L39qOnOmxxccW5H5Fh/vHv3XumqpA0G3BIvzxcagCD/wAb59sSfF1o9BpuL0pM&#10;Sl7/AKTdQyahYmy/4fT2mk+E9OJw6ADOwJLWq2mypq9UY4AJ/Qf9q/J9oJB3V6MEOCOlHhFjurlV&#10;IBiW4BUxACxZwP8AUjg8fn2ttx29J5ePQpYtbAAaALlQDceg+rjj8cn/AH3JqnHpFJwPSvDWhN9J&#10;CqASNRNvqDp/P+v7c6Z6gFh5VsOAVIIKqVt+pVX/AB9+6159OFO17ggBtXpBKgg/ptf6cAHke1Cf&#10;COtP8B6cDIqgG5IIX8A2/oDq+vPu3SfqK0w9YuCCbgEAcgX4J5/2A9+69011k9kdbhiLAEgrYsPr&#10;cfgD3YKTw690GW46r0SEsWupZUNtJNzGytb8WJJv78woCvr07RmAC8OiOdzTRz09VG7q9PMk33Mc&#10;EvimHgJEUUTHhX4ILf4eybcMW9PUdLbVKHrXP+bNdVVOOyFTTw0qGoqp6ySZoJElkhFWkDxU0jLo&#10;XwINXrAEhULf3EV6Qb3uz0KduFOq1sLUUtWXkSV6/HU05knpXlQ1la9USBJWRUahzDIFJHJ0G45A&#10;A9tSKVrXDetCAPQAn/V59HykMB/q/b0LDUCSxR01ZRyVOUljo6mmolQxE07sppIUx9OLwBNXpSUL&#10;I4tbjV7Trg1Bx6/4cnpyRarQ9XQ/CRqdqXHotTqnaR3yAigigShfyuYIiLXKM8RKqnFiOb29u2A/&#10;xoYpnoIXv9ser9+tY2FFHxEoBUx6RpfxFQy6x/qgODfkke5RsPgP29FdwtM9D/SAeIFLhASqG1tQ&#10;/NxYc/77/AHYpXPSfrDkz+0z206QLXvYksCSOD+P8Pen0/l1vyPReOzJmanKqeA3lNmVJZwFJhku&#10;9hp1AhwfYe3NuzSOlloleqNPl0+Oio8u80yUziOZY2kVoysk8itHTQWBDSGMkXUWDFjx7AN53Sr5&#10;56Etmulequ8Zhkmr6qpjoJmzlNkKmrp6+dqmppqij8SNFHLV0jOYnMIJWOcALbQP6+2C9MeVBUf8&#10;X/k6O0ApSnR1+pMU0GRw9NTVonT0vTVtXOizyTiUPJQR0kQsUBYKkqllA5NifaVyrceldxm3AHHq&#10;6TaeCpKjF4mOhQFGp6bWJFZpE1oG0awOWWwIso+p9mVrEpTohinYVB8uhYwG3owCWpYkHmUxxyqD&#10;qYyEBDGo4LWHH0B+vs0toq46bnfUPt6Gfb+Hp6d/IkQSZVdgYzpUtYBlcm4PH4H49nENqobV0WuS&#10;Tx6XqTwxU4EettIFiVJUyD/EWNjxa/swVtC9vSXw3LdB5uzLvT0tUHMxVvXGoKq5aNbqo4Kgg8lT&#10;cnjn2juZSqHpbbxAEA9Vtd3b9+yoc3BIBEKeNZ5pKgiWOMPKfK/7fqQ3DEupAAGq/wCPYQ3F2CYP&#10;HoQW0FTqbqr3rPbmR+RXfuNx9DxhocoarI+UGZGo4ZfsHekplVFYE6XEsg1E3IJ59lCw6yq+bU6C&#10;vMEkcUbCI8cDrbT6O66otqbcxWNgiGmkpKWnEjBGZvDCsWpmA/Om97/n/D3Key2XgWyqfToJWcGh&#10;aniejY4rHJGiXQfS3AAHBv8AT2JI0VVx0selKdKuKFQAoA/Bvxfn68e3Om+s4UfUD6Gw+n+82A/3&#10;3+2HuvdesP8AUjn8j6C5/Pv3XuuWkEjj/e/r9Lj/AA9+6914KvNuef8AX5/ra3v3W+P5dcQoF+Be&#10;/PNz/rn6f77/AG591rr1uSSp/wCJtc/Sx9+691zNvzze54FrAj6n37r3XEW5v9NXF7c2+vv3W1+L&#10;rrTbkD6f2Rb/AHjj/ff7wN9OsKig67Fr2seLckKfx/Qe9dNFSMnrlYG+q1tR+tj/AKwufp791oGm&#10;R1jcIAT/AIE/iw9+6sGJND0wZFl0MDa5/ra17c/T/Y+6SFQDXp3oPMpNHTpLUCyFVYkkLzYfT/H2&#10;H9xuY7aEs5pTPXh0G1H/AJdWPUEBxI5v9CAga1xb/be46tNyW8vncetB9nl0ZrDSAV6EXG04FhcE&#10;WAP1H1PAA/w9jq0NaEdJGCgkDpbUsaqii1wPoLH8fU39n8PHpOOpEx9IDAD0jgMTY/g+3mbSK9b6&#10;byoHI5Juf+Iv/re6eIDgjrVesDkfQgn6c3HF/r7sChOOt46jEqG/H/RX++/r7sSAKnr3WQyL9Dcf&#10;7C31HH0A92DqV0jr3WCWVL/VeRq+hBvb3UmgqevdNsssfqLW/r+L/wCx90MgHDPXq9QnrY0P1Yg/&#10;gWsPxyfbLTxrjgetdRpsgCpC3FiP6A/7b8j8e2GuEGSevdNE1aHbmx+osQBZv6C/59tC6Rsg9bp5&#10;9RjVaFLEW/IWy/U/63++v7uLhT1oCuB021GSAJsw4AuWHH9dOr6e2nulB6toPSfrMpzcWIIIHN1Y&#10;3tfkC1hb2jku1I49VPp1DScSupBU8/2tN9DcKdLcgfkEf19uRSeKwbr3n0qKJ7aRdSbWLKbiw+ly&#10;eOB7NBw610oIpxyQbAWNhY2/4Mw/r7Up8I6sOnaOqvb8fS9xb6/k+3K4/wBX+r/V+Z91NSq+lyBe&#10;/wBb2sP+I97X4h1Q/GOuTValT+Qf9hY/4/8AEe3urdRjNe55B1abfm34966YOTXrEXF+Be9jcj6X&#10;P9bD37r3XFzaw4/2Ivb/ABsb/wC9e/de6hzG97c88Wtz/X6W/wBtb37r3TXMWuTYjUPzayn6Dn6f&#10;4ce25PLrw6iaWP6bsf1GwBAB4JJ/p7b631weH+o5sP6XsBcXvf8A2P8AsPfuvdQpUDHi5JI/1J0m&#10;9rMAL3/P++5Tv59b8uorBxZtJuLre4PLG35+t729pmNM9V65i3DciyEhWsDY/VdK/T20TU16308Y&#10;lEkccAX0W4ueDyT7snHrR6XEMZ1IqgcnTe31/wAf6W/p7WClc8OnV4dLqgiCpH6eFH04uTbkmw/3&#10;3+8BZHTTjqnken+Im4B44PH4/wBj/vvp7c6r1PAuLH/jf/Iv+J9+62vxddlQPoOfp+T9ePe+nG+H&#10;ro/Tn6/nnmw4BI966a68bav9ib/7fn/ePfuvdeIF/wCt7n/YH/X9+6910ALm/wBL8crzx+T/ALx7&#10;917rnYDkA88fji/HHv3XuuiQeCTx+fT+f9b/AIj37r3XHSpuD/Xgf7H8+/dbXj0zV8ToxkF7fUgD&#10;8/n3VhjpxeP+r/P01rUHm5uRY2PP4/r7Z1EEU6v1JjaWZgEW1zb/AFv6397IZsDj17qWlCTyzcm4&#10;/s/Uf4e7CEHLcetdSkoY7fUkX/qBq+n4/wBf3YRoDw61qFaDrk1IljpBH45NwCPdtC9b6iSUbKSe&#10;CBxYcH/Xt71oFet16yw0pJuwFgP6cn8e7EAinVScgdOSoqKAq2P0+h/PvfWm+Hru1vqR/UgHm30v&#10;710117jURz+bAD6G59+6912Vv9Pzzf6WB4tb37ra/F1EaIjkcC9xwT9f9f3vp7ptmHrJPJHFuOCT&#10;Y/X2y/xdb6xggg/gG172H590Gn8PXuk/VIplubc8W4/2H++Pssnw3W149OFPYKbC/wCLe1UPl/q8&#10;utv5dO8Bvb6fUC1v8Le1ifF1Xp1QA8AX4/pc/wBeSf8AX9vHpt+HWSw/1Nj9L88AH3rpvruxNvof&#10;oSCeLnn37r3XVh9dIsDx/wATfj/ff7wPde67IBHNgb24+nP9f959+6911+Rax/w/wI4t/h9Pfuvd&#10;crAfjUfpfT9PfuvdcDf8/W97H/b+/dbX4um2uqJIEZkKji/6RYf6w+p9+Y6Vr090jqneT0SsZIRL&#10;ot+i1yP688D+vson3TwCdSYH5dVGk93r0yL2pTHWHoz6W/M0Laj/AEJ/417In5zsomKyLkfMdKEt&#10;GdQy8D1Gm7UQAmOlC3+hZ4wBfgsVPPHtI/PdoPgSv5jp4bdIePTZP2RVVKkJGi3Nib/XiwAt9bn2&#10;y/OhlB8JP59PDbXHn03f3kyFebSylFuAUDafxa3tPHvt1dyAMaD0681mEw3WKSW5YvdmIIubEgj6&#10;/wDFfZwjlsHrQjC/COoMgGpQAouQT6fwBbm30v7WKaqD1vrOqrqWygcepvrdTzbT+PakEeXTEvl0&#10;+01jEbAXsFFzcW9qU+EdNU4Hp5iS4jUWNwORb6n6j/jXtyvl00RViOlFDShYRrsF/wB7uLE/7b3d&#10;V1GnWusojjVApUf7AD6n6/T3rTpNOvdSEVdP6bn+ll+n0uPzb3ug88/6vs691yaKI/VFP45H9T7q&#10;QvVlqQQOmqqpFA1qPT9SD9bfS59ll5Cuio6cRwuD0n6hEN/SOf6CwJ/2PsCbo4AqfPpfEFwfLpva&#10;C7X0j6X5A4B/JB/4j3Ht1GXnJP8Aq/1fLozQrTPUZ6ctewBN+AVH4/oT/wAj9lE9u7thf5dO1HWE&#10;0JIJKhQBxYAWN+b2/wB69pzts0oJcdaLgHHHrmuNv9baSQTYcf4H3ePYToB/ydVM3l1HnxeoaSdJ&#10;/J4Nh+B/X/H3WXl4tgNQ9VMvSNy2KnETkR6gA30AawI9Q9XH1sefZFc8u3QBKjAr+fTouF8+PVfX&#10;yupVh2fkp6hCBTI7NpjJZA6FQUZfpYlgT+Abn29y1avHuaRyKQQR0RbtMNXHrWsbER1G462atjkd&#10;qaGZBSPS/cR05krzJTJHAtmkWTWwMlyGY3cAAE5cbXbeJElR5D/B0ut5dMCrwx09sIJ2ljQVU0sb&#10;hEhV5qOkengh80n2kri4MSWWamT08gA8exvZ2CkgAdO6iMnrueop8lS0ymp+2p6uKqp6eesKiCoi&#10;p4DImOegALK7MpCsAWA5FzyBhttkQwFOqvINJp0G+aylXjEpfL4qSH7GOpkpRoZxPS3NfioqoXJZ&#10;1JEjuFAKL/j7k/adr8XIGcdEd5IEWrdF1z+7kWXJfw+hSKn+6hqaSnkmlkD09XDeWSWOySCUoSHU&#10;nxqw4FwbSPtm0BaADIp/s/6uHUebpcaiacOiqb93x9tT1dLLJlKCqf7GeNcjJTzeOJo9EVRj6aK6&#10;TqoaOMeRnI+pBIPse2G3LDRjVDjjx+0AfEB6V6Bt5dIqEkio/wBX+r59EI7K3vUZ6qrVkpmpqjVT&#10;wTSiaS1S1HH9sI2Z7EI6D9xHJu/9ACPZrdzpBEwKkOQozwqADStMAjj6kHoEybjNfSBF7EBIOc4q&#10;KkU+dei6ZGsEhkaw8d4U8HlMwjkZTHM0gl+rcarg/wCsLD3G+5XAkZmOQaYJrQ8DUEZ9eJ8+hDbR&#10;AUCjTxNaUrQClKcKn1A9Oo9PSGqlZG1yhCqaRGSfKLWsUsLf1J5P+vf2XQWhupvDy1KClPPy4Yp8&#10;znz8urTTiCMPXTWp4+Xn86/y6FnA4BxTLE8gbVaX7T7ctCrhWjaaV3sQVU+ixIP59yxy/wAupoUM&#10;akCunQceZrUemRnI6Au5b58SAdoPGoySKYp/m49GI2btdZGpGSKlZYD9jIjOTTy2gMzzyzi8UbJ/&#10;aB/r/qfc27FtVvGEKhR4Y0kfEGxXV8iDXA869RTu95PcTNDU97BgeAAzUVzVaDiT6UBNaGc2B15U&#10;muFVmaWeKHD46OrnahqqWR66hlDx06Y6NgEBXVpkeUkaFVRwfYjSFrc6gKGg4HFM8AR+0+g49Fy2&#10;M8k4NyKCPurUVYZpwz86HjTh0Z/auzKbHpSTUNJXmWoYGSSCGBaeamDlXjmpGJjVxYrIsYW9wFW3&#10;qCwYXxM1P+o18gf8tOj+ysFiUeGtBnhwI8scBxzTz6GTCYjxSUtSJKJoqmqYQ08bRUnlhYahFLPP&#10;dEnlb0CIPqUgEjTchlyCccf8nzr5/IdCq2UqFHS6xtAqGR5qqOF6ZcgktVFEzHH0JlEP202QpeGZ&#10;GAPJZeSAtiPbLvQdv+r5dLlRa14dc8hPRGGox+qSqZqijhrTNjqirptYi/dkpo6dVLFlKt5Y0Wzc&#10;/Ue9IhkYn7P8HWnZVFKdNxmlOiqg+9p5jFClE0dFSQ1FFSRk0v3tSELpKpTQzrUIGXUCeLWe8Og0&#10;+vyz/L/L1VjgHgekhk466KGpjgjebH0GUhqqkrMj16Q5BPFUFcg7L5FS6tpA8YY2AFr+10cSgVIP&#10;l/q+dP2dInLA6VOK9IavjcVuXaGdKzGSyrWyQQxSVFfSUkdOqvR1pX1OCdLsEvfVe9x7XIEFa/4K&#10;4+fyr0yENWdTUH06RVfUCr8a1Mbx/dyImPyEdTEXkncM1VT18dTHqUxCwVGNivpvdh7fCgjP+Efm&#10;DX+Xyx0ilfGgjB4H/CD0jsjl6iKeGtSCpiFbWNTVElPHPS4uvy2i1PWZKRV9Ma6EjEaoCn0DHV7U&#10;LUita/PIqTw8s0pwx0TXM7pIpCGjkg0HaTQkFj6Yp9vSazEmOjqqqiqnyMMUkEVVPU0EDwKtbUxg&#10;rWYZIQ5rUSQaJfIjoiFlvdtPtzTTINB6+nqR/F+fDoqvGtw0kEmumCStRk/w6alqedMUNCeI6hRx&#10;RtT08rJUQHFy+avjQs+ZxkUMa1Jp5MOAjzPOlo/3tDaCRGjAe2iSKgCny9Py4/tH2L02sKypGxLD&#10;wzqbJ1qAK0K0oSRg1A7SekfkK6mbwzU8TyTyZDMiunr4DSV0881OSiLX5CMJC1PERZJIljKAgcr7&#10;cCkt35rX7flxApj1x8ui6eSHSJIBrfU+ot2mtOGtl0roU/CRwFMlek2K7+ILj6U06T1VM4kEQjhi&#10;roquCn11ssBu8FTTu7BqUFg8mnSot7bQdxVx3cSPTy+xhX4fz9Ok0rxzCJIe4qcUIDghdT4AIZag&#10;EZBxpA9WmPKSy5MyVOSqKRkfzoY2/iD0yszTlpFU2uzHS4UDS/44t7eR1WoPbSh0jNBmpJ+dafI0&#10;6L6ytMsksjKDU6zU5wQAAV86HyxWqjPTLMQ1M33VQZ5KM0/gL0hmpilRIZYUSrh0ypNKzMbSKARc&#10;/WwLDUACOdRUAjtqM0plRUMa5P50FerKpk746jiuCRXJrxqKDLAY88gihY6uOWrmIrJZJKYSQvDU&#10;SFI0EZHiihkjpTpPH1mbTcsbjm/tPLGJWpMSY6ghj8NK0CsFABHHvamT5jpVBKIlDwqBIRpKgegy&#10;wLAUx+EVwAa8emusx9XQxUrTJTiOqqJqYGaUM0NTJFqigZqMrLfSEkUQho1awY349l8sUkQVJBp1&#10;MVq3kT8Iqp1cBVdIKg8fMg2ieOVGmXu0gHtIyB8R0tUVFQGLUOQPiqvTRUSpFDXNJFTioiklFRPO&#10;RUvVNERriopZBYlnXWDfmzML34SyyxxxSMVUMCdRY6ixGSFJGSWGD/RY+fSmGNnljRWbSQNIXtC1&#10;rQuATwBoftVeHUCpkhqPCKWKrp4Y/wDKY6jUXjnq3pxHU2gksfEr2VlCkLz6iB7Q3LrMo8EMFFXD&#10;eTPTPaaHQDQGgoDU1pTpVGGjZvFKljRCvmqg4OpRTURUjzIoDU1JaZazHw+CVUWQTLqaaSB0ijqL&#10;Mk1Q8RALEC+l149IHsnlns00uBq1gZKkDVwZivEn0IxgdL0t7uTUpOkqaaQwJ04KqD5eVQc0J6i/&#10;drJFEscVQlDVROl2lhEgrFk8RJY2ccKupT/Z/wBf2maYNGukMIpARkrXWDTNQGGAKj0Pz6eFs0bs&#10;WZTKhB4Gmilf9Kck0Pr9nX//19pfH+LJ1As0bftySgm4ikf9PDKpUgfgj3KLkov+bqKlCynpzrae&#10;R6SJVWaSVnAuBDHSx29ActbSV/BPPtuKmok/7PTsiDSB01y0DQRSFpTUBo2KzFVeJGjXlIAwub82&#10;YED/AA9qQwLCmOmDGFU0z1AwdF92s87lkMZLqQoXx2B0gIVseOT7dnelFHTVvESST5dQ6nKxfdCm&#10;ppCzRjTG62EbPYERg/S9/wBIvb26luNGsjqskrA6R5dIuvWWSolmqpPLMsM8sLyRko7C4kkSOP8A&#10;obAezOEKFAUdFswJqX/LpFwHJ08qTeKoIqomRkhh02ci7TGWUFLDgi4AAvfn2u/RZQD5cekXcBUe&#10;fXdY1JDha+adfBKkxWdKWVZnaolTQmupYayxXgrGNPPHu8SMZgF4daLhYi78a8OgcoVo8i9ZUtS0&#10;izmSCKnp6lZZEpZYgbPFTQ6TybC08nJH1I9iFw0aqg4efRQjRysW8+mPeVVSYmienFVQrk5RLLIi&#10;xR1QWrK6keoemApoHY2vGz8f482XWEZkatDTy/1cf29J7xlVaAjV0XVdwtiatszXL97DRUMivTQQ&#10;pllWc2vUUTwXjSLyW1IzMFP9Bx7Pzb6wFHREZSkladBnltxV276irlpJqiIY+VfDT186rF5Kxgry&#10;iFfSoW50WJVfrbj2pFssC1YV6ejbxDUdGA6xqZMXnKegnaCrgxFAwqaikdqqmlknUMayeqIBkeMk&#10;KPHxbm3sMbqgeElTxPRvakLKCejNUGZpspJlKRZmFDRxiPJ1JmEEdT5QGpzFI3Dgg2UA3PsIvAY6&#10;E8fLo7S4SSqDgBnou3cW6MnLRYrDYb+LR42mz0VKPt4o4agIoBC0k3LMV+rNJGVH5NufZnb2wAMj&#10;cTx6SySluxeA6K7uDc1dTZ/LUVHUxUdNTn7hqqqhp5KPABVMUuVzlWb+XKzSemiiLNHzcBbcGkES&#10;lAW6SuCmBwPU3YOXd8hV0VVLLSwQ42SYUtTEWjxk9df/AH8GXkJlFZlqm96eJJCEFrIAL+63SKBU&#10;dWiqa9GnwdVR00eEwMzVQkGDkgEDIjTU2tdZkr3Nr1U1wZtVyg+gHsoZGqXHkejFGqNHQbbW2LTy&#10;5jdeYq2pdFDWSQ0Mkl3hoVdTdcVCR/lMrHiORv0seLW9rpLoBVUefSFLX9RnPQH733NUSZyl2+mO&#10;q46yiqYoK3HffGry0ikEU9Rncsx0U1NTqfI1Khub82t7Eu2qFXV8ui25lJk0cehc2pgsZWwRY0UG&#10;KShhx0kVI8aPT4eqkqH8Z1sf3655XLPdyUU2N/ZlLKUXUDx8ureHqWnCvWXfGOx239u00Ly0n8Ro&#10;YwKGpr4/LJLFBIf8lw+26GMs7SyDSlRKBa1tQBHvdq5mfU3A46rNFHFHpPHogHa27M7kTGlXSmPO&#10;VNV9hi89uOppafKTUlS/7+BxO1oCIkqZW4aaoYCNFuCx9mEtsEQMn+z+zpBrFadGF66wDjY9Fg8v&#10;56vJ4bHVNZlGpDBArtp8sNNX7nqbqJIk5CRIif059h+7LJN0ZxUZajqujvnca5LPedtwzGkbMRfb&#10;YjHQz4PC02QpVtD/ABHdTLasEcd1lCqW1EWP093EaaASa/lQfm3n04G8MED/AFfl0DeRi/ilTBV1&#10;lRTrBSUkprKOoqJKLbUicyUVRHSLeSpjhUMblQXfk/W/tzQD9npXH+z00WFa5r6gZ/2OotHUw53c&#10;6YzBQ5PLYWbD08MFWaVZcZT1EaWimpsXCCYEAvqmmH05vx72NGvFSCMegPyA6aoCaGgr/q/Pofpq&#10;XG7D2xW5KfJVFfVJLRRUUmyKaKuzMSugh0LkKpViQSSEo0ql7KL2t7fik/Hk04aaE/z4dOCNEWpp&#10;+fDpE0W+cXVVeex9VMlB4KTVlUjnqa3M1ImXyP8AxXcdaQjQyN/noImU2ACx/kr0dG1CtCBniTnO&#10;T/q+zrQamW8/9WPTrh19uOfZE9JmMJno/wCHZthUUFMceDVib7jTUR7SoJbyjHJHcyTIWKsTfgn3&#10;uEpEpatQfl/x0eS/P16cBXJPH/VSv59Ch8o9lUvZlPtbf+0IY0lpaFKPddBQMmaqnpMlMkEtRXZB&#10;zZ6h1uWh0qI1+o5ICHcLH6mkqnI4gZ7Txqfs60rKDX/VXqvTsGvrtjZDMR42GvXFS11BjYI63wDH&#10;1P2i6aWrxCRAWeFV1AKfEqhgefZZMDDqpUioGaU4cRT0/Zx6tIwVFrTzJp/l/wBVeh/2Xvyk3dtC&#10;OhrUqahKPF0dKHq6dT45a+pBlrIjR30Ja1gTyDcE/T3bUkihiPLNf8OP8vV1OpQfX/B6dBT2hUDG&#10;0uajnr5qaXbkximqlkeWLLY6WMGnFApBMbXOkoOSFIvY+25k7WNcqPyI+XVJY+DUrXy8x8z0Oe0c&#10;ouJ2hsbL455sZlJtp1FZWnG+OqllaqnCQLc/tussd2FjrW1jzb3ZcKhpTFftr1aNdQ4+fQuz1C5q&#10;gpvLLI1Vna6Gpkhnip6OKloki+2hjkxs7eWWYMOWYkJyx+vt9U05zQ/6uHS0BXovRWe9Nl46gjlq&#10;Kyd55qdjkJqinDpOFpmCS000MYVw1yUgX6BfUvJv7rMkci6z5ZqPl/qx8q9IbuIq9RQ0xnh0G3SG&#10;fx+Jr3rKLJJHkcflKmRaXxmaWigSAzfdxQKG1sqhleKQrpPqF2v7tYNGyFQRg8PTz8v8HSPuYj8s&#10;+RzToydfmqXdOx9wUGDVo/4pT09RUNRo8lXUYySpL184E0ax+Rze5te11UE8ezFUUxlY/wCX8Pmf&#10;9X/FKPw/Z0SjfGPiONqi0axRtkqZKV41nWnjWkhIp6aOmYamkljBEsklgSLFfpdJIgKkHArUU4Y/&#10;y+RJ62Rj/V/PoAZchkIjTmCWjjpz5Z2i/bjijp1YokNRAwuCBcKtrkkW9lzStG2Dg1NPT7erxonm&#10;M4/wcerAfh5vKhoYc9TJJPSuWoT6aqFaiOmW7CnhupJYv6nUC/0/BHsztJEdWC8BTj/q/b+XSOVT&#10;HKHbgf8AD0MnyHxlNmcHuLc1JSVVYr0SVNU7U0VNk6WnpBbIVUJuVCjg3iKMASP6j29NiM/6sef8&#10;ukc8gMoHl0eP+XpuD+I/GHD1sFD9vuCqzmRONFKqRvJQNNppaempkGkRxBS89wTxc29l1xWWKOT8&#10;JBOKUyf9Vfn0rj0gEJ5U48a9Tu5cfrylQ9TRTTTGWQhxAtPU5etJtNSQG7UtRSg3aaapNlUWDD8m&#10;FqewDpl6hqnquje24qbL1ZpcfkKbI1EddNRT/wANPlirYoLxyY6gopl/yalitbVGJdZHoYcezdKM&#10;g0nz4evypmgHEfZ1p3qwx5f6vz6BzsT+F0lNhaSlaVcoaaSpihNIpn8KSWq3qpSzTOWJ8aaiNA+o&#10;F7e090EQKowaH9n+H9vTkYBrXovOUxrpW1FRT1csVPekjghZG88MMv7slbJCQRNIy3j0kkL+fZU6&#10;0ckNThjjx4n5kjj0oAFPn5/Ppuxi12O3P/GYjTuIGZJiKSGOGLzraOGp0m9gPUT+lbk+/ICsuvj6&#10;0Hr6/l+XkOtFSRT/AC/4OhZjzbUM1NUWGbqHnMzVa1jKonaEhYEdBfwR3AJDXI5t+fa8SaaY11Pr&#10;T/UOtaRT0/n/AKj1FgfMw0zRUyTh8zeSB2rtLV7xzFas00cPDagwiidrl1Fywt7ZdTQhfOnnSvr/&#10;AJs9WxXPl8v9X5/Pp1gxWLpc6wtk6YV1HJQBKdo6yKtrDTg1D11UxJVKaxYC9wb2m/HtJLEivXIB&#10;xjNT5k48v9R6ejqe2ox/qpw8/wDUPRP5SNqKoaur8nDTvDi2UpFGtZRSR07gQVdMCGdC621Eqp1E&#10;jUVBsWzIAdbGlB9ox5in+r1PT9C2AK54+f2dOtFlaqTbORFGIJvumSpp5TO9NPJ5otE9YVVXiaOP&#10;9GiOyk/U390wY+3Nc+fpx9Pljq4waEU+f+r9nWXH01StBt9GaGaXJVUMTUFIGpS2Qmuq0pmqw6zo&#10;Ygrul7ISCD/TwGlF1cSfsyccfP7PLj1tgpJH8+OPP7M4645DFrtmbI1FCtS9TSZGaDRIggSCDxjy&#10;RY2KnspcSn/P8gEAX59uRjSxK+R+z9nrnz6o4qNPy/4qvQe5ATHJQUVVPW1VdW0xBavR2ydTTF1c&#10;1FLPTKAGdWsQ9wfoW49qVRQQpJNfXjjzx/l6ZBHE0AHp/s9LDfNfQYvbsr0uNi/j0USx000DpLpo&#10;SoWanOOpDoUqn7kks40XsRcnldKAkVQO4DGPLzwOGOPl1oGp44/1ev8AqPRV8jUhaS0QopzO5EdW&#10;ZHlrYVKXU3pxeVYyTpi8dl/p7JpH7KCh/bUfZTj9lMcelQC8eA+zB/zdIXN1ccVDRKqrUvEp+6q6&#10;DTCpqWS0NLBDUAeT0k+SyAXHJuPZTcMpUfi9SMZ+w8R64+fSqKtakflx/wCK6YMbRRSxwVEtFBjp&#10;6VdCInjhWqu+poYWcqG1fW5ItawB59otKka+BH8/s/y9LNVBTjX+XTnkY6hoHqGphIlRKjTmSSOK&#10;np2BsrWp1DayQFVjxa/vzAkaiMH7MdaQjVT09OuGDWoqXearo6iWWmFOEp6WWMQx04k41S+n1a/V&#10;q+v9ePeodR+IZ/ydblIC4x6fs6NHsKJqqjlnl0xrQ1lKZKmeI11PBFUP9vJHNAoBk1niSSIMbav9&#10;f2NdsasPHgePGgOMjFfmc46DlyhDUp5cPX/V6dG42lIsbUy40WpIQuMhpquSGOOQyy6IpaOhms8C&#10;RylRDa5ZSCw9iiJlIBj4DAqeP5cR8ug9cIQ/cK/Z/lPnjoWItvVFCKjLfxOnbJYaobGVk0VJPDV1&#10;GSdRJVQCulugiW/jI9MNuWTnjT4GokV4E+p/1fl8umREzCv+qnT7uKhpQ+Mw8tOsdWv2dXT00Uqw&#10;LVoYzL6q6n1xrHEGPgUM15Poqrb3pdPpT/V+z/L+XVWUnt6Ru68LHgsHSfc4ujixckjGqyVHEkO4&#10;46w1BZRkccQzOpW4kMZC29Q5+lsAHH5gZr9nn/mz1tY9NAP9joFt3089VTwHHLXVNQsMyw0cWhqB&#10;zIn3TxVVd6TE6RWLaQx5t9faacYAQEnOBw/2Kf5enoxRTWn7f8HRQNw0Tu8w/wAlpWrIUqFhjlmF&#10;NXVX0ajWU+k+IcFrGxJ5JPCVqFcdtRX5E+YH2cOvRZepPQPVTPRV8iFI6uKppolMbUscclMEUtJT&#10;s8oYNHax1I2rm1ha/spkw+k+Y4cKfL59Ha/COs9BDTVEtLBFSRJLLDO5llbRDD4/3NFTMAzBI0F9&#10;IB5IJ4v7YVFdgoxUef8AP+XTxNBXrs10tFSy0U9PFS3q/JDWrJIlSlOziSGaSdx/u21lQXuCSx/H&#10;v2oxroIAr58DT5+lf59VIq1ehGgrar+BR1Mq1qywyNLSwMYZY6WKmQyLPSS6RIXj5ZkRCpJFjqt7&#10;U1JjBqfWhyBTOPs/Z00VUMQAKH/V/PoHd4VkM88MUI8leQ9QUNKhiVRH9xU1ZkVQ+mUEXVjcs17e&#10;yHdNBAHnx4fnX8/TpdZtRjT/AFeX8vWv+wD9fQzGWXS6Rt5VmEETMyQGVB9ujUyL9NOoshFxwSfY&#10;ZlWrfz6EEOadNmAiNPmcWZ4WgkNejtUabIuqS3nZFUMoCXKr/X6+/W3+5Cf6Yf4erz/2LfZ1sQdS&#10;xw1/T235KHzx+eiakgldwr1leHHiyVJHUI4KzIDHGNIuwIB9zvbBTZRAZJHH1+Y6jSdR4jA+v+od&#10;IfdWKWWr1RrkopasCGKeejRBUUNMTD4qekuWEsTXL3ZQoH1sT7dyOFa/5PL1oePRfJGK8ehN6E2h&#10;jqevqZJcWJqpEkjopMkstS+Vhn1Q1GSykEgVdKsBGs8blQBYKxHtiXGSM+vm3zPl+fp1qJADT/ih&#10;9nSv7HomjjwFaodKt6psVUUlMss+Kqccz+OdcVSxKF1yEBhO4VwoNwT7pGRg/wAv9QI/OnV5Eqxp&#10;/s/n0pKKLP7OMk+38hksc0U8dTJ9lPTvW42lpogIpkiqiz1ALcvTeZAyi6x8+6T2lvcVV0/2B+zP&#10;8un7a6ubVqxNTp72V352jRbwnhnytPuBWkEWQqDRri6Q0ery1kkiFTFG6Kv7kMf7g1Lx+fZVd8v2&#10;s0WhMH7P8P8Am6NLTmK+SbuJI+3qyTYHelPuHHtjMxTLTR1ixLDTy6pcnNqNoKylNreALYMlv03L&#10;W+nuPNx2GW1lqFqK9STtHMMV4PBkwR1W/wDzQPhNhu3tl1m99v4umiz+Mjpammy8bRCOaCRQzQAx&#10;AIC3JikJIJNjx7AvNOxRXVobmAUlj/40B5dTn7ec3Ptd7HAzUqRQ+XH4fz61Es7hcjtnK5HC5eie&#10;jrcZPLFVU0yqs4kWUxForenQNN7r9Df6+4fdaGvl6eh6zR2vdItwsReRAFaAsPxBjx0+ijBoMg9M&#10;seqRi7xi8jeNdErIqyC12sARc8XX8/ge2+lsJadzLKmZCFFGKgNTjgUqRxHn6dSgz0jFksQZH8sp&#10;XyXmt+hPTxYf0IN+be/dLlMlgSYuBZgzEau+nBe2goPQg1zTrPSsocPMBHaJ9Ws6lGoahZW+tyfx&#10;/vfthuJ6W2BAfxLkBOw1LZAqKjtPqT5efz6nwsVUEsGRtWkaQpYj9Y1fhbfj/D3ro3tWKqCTVW4Y&#10;A1euR5U8h+XU5SkmiKMoYGuygII3TiwL2/Vb/Hn37o1R45qQRU8I5AACsPmf4seuadSjqOqNJhNI&#10;semUyquhEPCxofyf6H6g29tn4x0vOtg0KSB3UUYvTSB5AHzPoeKmnHrjFHJqZjGrBQGDLMisp/Tr&#10;UEesE3ubC3ts8T1W3gmDM5QEKAQQ4BHlqAPxgknUaD0qeszK2qKNWKLC/me7mSMFuXYQ2+hNr2Pv&#10;XSl45C6RK2lYzrOSwqeJ0UzU0JoRiuD1yjE4u0cr6ZHZvI0YUvLL+qnWle7BSvIZhf8AP9PfunIV&#10;ulOuGQkMSdRUAszcUERqdJHBiK0zmg69JGttbqbi6MGBlMrDgRkEAIoFrEAc296PDPXpYkxJIM1K&#10;kHu1GmFpQBRSlCADUjrmSyI8aIzsBoQBi7BY1uIQLXJBP1YkHn23+L5fy6dJeGJoUUswFFzU0UfC&#10;PMkV4mqnNB1yhCK1nikklRFljEgDDWy2cu68354H0/Huraa9vTluERqTozSKAy6hUVOCSR5/LgOG&#10;OpcbssqFUadaZdLxtKrelmBMRH00hiLH8c3916MIZWSdTGplEIoVLA1BPw+YoGNQfIVrmnU408sg&#10;CySLUAM8qCJx5KexGuIwsLsLkaWUkWv+PfujM2s840zOJR3MApq0fDUmgirCtKFTSgPXcsd/GZJm&#10;lKwSRpL4y6LFGbFSpCsRHdrg8n6D37q80eoIZZC5CMqtpJUIpApSgYiOpqDluC9ZIdSBWA1AMwQM&#10;hSRJFW8KvCnrjLrz9SP62+vv3TtsXj0sBXJpUEMGAqgKgaoywyMlafFTj1OSQxx09R5lbQrBoxCq&#10;yBvMEeSMj0WB4FiWPPI96Pp0ZxztFFDeLJq0g1UIA1dVCVI7KA4BBZjnI6lLOurxvpbz1Eiolo44&#10;ZSy31MAt1ADDUxF7/n36gHDpetymvw5KEySMqjtWNqjiRQFVAOWIqD+LrDA9OjTRwvFUJETBTqjE&#10;sJXOqRKhDe4NtIIPHDW9+6S20tqjSwW7rKqVSMKchyasJFNajyqD21DafPrJDUI9S80LKviR1kRE&#10;CIf2bMpuCxBNlJAsbce9AAdP214kt61zbsBoUhlAoPgoRkFiCaKTShAqOvNWGCAyS+BXRrxU0JDg&#10;k8tLKGDcN9Pzx9Le90Jx1tt0+ktTNcaA6mqxoQ3zLMCDhhjNe3hQ4689THrljihjRXEfnX7mKRWD&#10;2P67E/qsApHHvQTqsl7b+JJDDGqhgviDxFIIOeNCeNAFIFBg46T2R3HOzzQ0yt/m0jIEniLk8CcI&#10;Q19I4uDb/W9q4rVXIJ6Bm986XhkktbEHKhfi01r/AKJTuJ0jBIJXzx0HtRmqp5Gi8wV5dStV2cSB&#10;ANAAIAOlbG4/Pszjt41oadQ3e80X80zQeLRnqDLkNSlBQinaua8a8adI2s0t5G1nhygZR+sA2DBr&#10;Dk/Xke1YAHDqNNxKuXYscGlR5jgDXHHJ4dNoAaTSsaB0SwmWyhjz6Ln/AHn3o8T0Ar5Va5ZVUVH4&#10;gP5fM+vWF1YuItKaVQs4DawvNiVANlF/68E+6joiuB3hCOA+2n2eQr0NfVWCkyW46BIxHNd9TIVQ&#10;XjQgsSTwxtfgcXtyPr7MNv0+OK9Bjcsk+vR4M7BPjKWmigoZaSkMtRTeVV8FPPJIqvThUlB0sSLz&#10;LYrGRp4B9iZyFUEDz6CL4Y/b0lZMXMcJUZGWlQp9pNVwzUxeeqcwyASPVI6+Aw6vUCfWDyvAt7Sk&#10;0FeqlKcfPpR7Sx0zShFqoVq0gedsjWXaniRYvM0lDHJyHiLePzAhr3XSbD27CdTY6rSg6FzCVUzY&#10;wUr1LuySRrF9qjR1c9QHPkjkq7oxEzAMzG90Um4A9miTEIVB/wBX+zx6RywktX/V/g/1fyEGs3Ln&#10;MZNDTE1aGMtHL9os9RDJHWvZFliF0nAS41ktpI/HuwlYYz0jZaYPTg+Rhqlp5RSzyKJ0WqpHQCtp&#10;6WkQojrRgAGYy6fIVNip+n19qNSstf5en5dJyg1AevRvviNv7LtUTbdMkFIAS0VPXIkGKkEU1po5&#10;5V9QJiLeorqBHH09ppDrUKRw6PNql1AqT+XRie6tpUcU9LlloJ8nTVRqEM8tdJPJBTVQ8bSyaFPk&#10;kUkgBYyY1CltVyQ9YT6ZdB4dW3a3LIGHQPbZ3AdlT0+2mnqBFRvXRWgo3pCi1ERmik8dOxjePUCz&#10;1DNZWUsIxyPZpIuaDoj8f6dBH69F67Wrd8UdbJ9xDkq8rODNjYXhydJHRTRGojyVDKiCmLSCzyRx&#10;uj2JLN/RPJrXyr9mfzHl+zoP35lMhrw6DbbW8M1njQ/5Lk66Ch8sheWjWjo8b4v8zG0VMIpfFE3F&#10;pS1xYI559tJLroACafLh/q/1HpEiygY8+rBfg91xvDsjuzE7Uq6eqxseckqKipklpVopF/h5WWKo&#10;p+GkWGUemQyHU5cWNh71eXTWtsZQOI9P59G+2qakMaV/1ft6uH/mHfy1sjH8esx2n1hW19fuDZNF&#10;/Fdy4CuiFcc3jaZdVXHoAGoQR6igB1DSPr9PaDYuY5FugkprU4JyD0EucbC529RuBFUrpY+YBPxf&#10;5+tavGmvmws1RTQ4ulngVTUzCLwUc0KwlKOKKnClpOBIkkwN1c6T9L+5ttpFlthLFjz4/LH/ABfl&#10;0DA6TKHFaHy/w1+3FOmfLU1PoTJS1CzCSmoqKppfLVossFTEWokpo0u/lVAVEKsgYi9/b7Bfi4jG&#10;DXz9Kf4PP5dXUMMcKf6j0kqWSLGVsqeeaqpGqKiUwUtK2nHwVkJhpI8zUDSZjExVUXUzIb2F/q2C&#10;q4BrxwK8KfiPnT7TTyz1ZuHofn5/YOo0k1KlHJCy0+iKWKsafF+NPSqsqSQrYR2LqqvI0Su/N/ze&#10;mAtDT8v9n+ZpXrRHA5z6/wDFfbTJFeHUqJ6lIYZaeGmXy0MEypXKv3a1ay+Geqk+kU0q8iOOyuyl&#10;TpNr+90xVQMgYODX/Afl50pjrXAVPr5cKf5vXqWj4qFqqJWiFPXxx18Ymv5KIUDCOb+JUaEsjyvq&#10;QeEq2oXFuT7bYJUqvA5Hy9a+hJ9OnF9R5Y/bnGMin+ryDti8pLV1QjyHmg+4So+2V6BK6mkank1L&#10;FWxp+5pS6lgWPAJve/vRNcHHHyqPLPShWAGOA/1f4elNW5A1LL91WeHIZFRVUjU+Ojkpqd8cDSww&#10;VNbELorP6gAAUH9ePdDniaFuFOFR6nyr5cOrUC+VAPn+fTjBW1EUNRLUSUtPTY2Ckp2oZYVkmqcg&#10;rliYTURsACf0uEuSL8Ak+98Qa8P8J6spXgMV/wAHSf8AHPUS5Cesx9HS5hJHVFUVFesMuXZZIpG0&#10;lo1JjAldY7kkgiwB9tkAsWIGv8zx4cMDHGnW8Hif9Q6eqWKGKQR11TVPXVEv3rmYGKjnNInira6n&#10;qIP2kSIXHiqITI1gUbke7hUrk1JzkUBI4kU8gPUAnpxQKY8v+L/1Ux0s1qjTJiDTVlVJWlVyL1U1&#10;FM80+IhDM09MyapDLNbxnzsukgkD6D3VqUFD885x/hzwz1cfCepeSgx6YiqpxS1dPU1UQqYaOpaH&#10;INRSvVfsU+Pmo0DCZ/VJ+5E1iGLEfX37SKEEU86cf2U4YznrQ49F33wIZnqGWjkkgapaCpVkSPL0&#10;i0aBWyVPIBqmAYGKVeNQN190loQajBJx5jhkeo9QPy6RMO4/6h9nSUw6LEkMVQUpYXZjHTVH3CUs&#10;UgYqlJNUBdRUKVlLX1BLj3RQAoDY+RrQeg/LiTxA6pU104/L/V+XS0xkkFLNAgx8lPS5JvtjUZAr&#10;FEUC+YVKO9pSQwvFK6gFCNRt7c0jgRpDca+Y9fX7CetjFRXh6f6qfb0saFKrI+KqfIUImgyUVEHg&#10;pxVZLDU1afEz0qU0Z8yGTRFcpYKRpe3IplzqJqdX5gH0wfkOH7Ono1AIwf8AP59OiVFIr+Ob7aai&#10;1VWNhlq1rFih0AyVFPkoKdmikkchVQySXW5va1hZSnA5BqBx/mBiv2np+tBT8+k1lMhM1KyULY5n&#10;yNQ61VFSxIs6SUsZSKpSmkshp4LFAhZlZrF1593GoqNNKn0+XAgeg8+k0lDxrj1/1cT0kqyjpI5F&#10;kmqKynaohketrayOJsfLAYVFBLDEqxhrGxWLxiylrEab+2nRQdTE54k8D6U4eflTqqGh4AnyA/n1&#10;FWWmEtfk4VklnlejgqpnpSlNjoqM+jx61uzXX9uP9NhYsfr7ZIWpYcagHGBT/V/s9PKMKoFONPz/&#10;ANX+x0tdowUlU1NTFxJHFTZQ1k0NJ9pEQ5+4WGtechiWP6j+i44vf2/EAaUGM1xTjn/i/l0+nEn/&#10;AFY6k74qYMZj4qaSpqqepoEgTVCRLLSUUp1TweSJtTQEMq6rsA9lPAA9qiQqdxpT/B5/l09Icaf9&#10;X/F9E6zFcYcy/nq6ikWvqPG9WZX8cKByYXnqY0WN2b9BAsqi3PB9l8khD0LEavP5eWeH7OA49Fqx&#10;A5IrT/Vw8uhV2PHlGEcVNC/lR5RU1UrpPj6LHaC8j0RgRLlwVKSxsshsQGP09qYQ5wMU4k8APyHn&#10;xqM9OxhONf8AOft+zpa7hp54KN6eni1vCWgyEklHSw1a0CRD7WDwT+oyM5ZhKEDFLE+oe7yrQHSD&#10;86gA0/Pj614049OOacf9R6CrGU9ZWZqpYQLQtSGir54IpUqIVkh9MtTW/dE6lkj0+katQ+tgT7S0&#10;Jc4CnDU4/Ik14dMxLq01zx/w/LoylNVVWFxiPR1CQSZShlrKJ6akeOepqqk3khpaFdS0+plMJACo&#10;6G6i/Je0igAIzwoKZ/wD/AejMqAo1DAx/qPn0hcjnqvINTeCqNLIZaySohheWoaipKhSss1HGfrJ&#10;5F9KGyg3uLcijlWApgnjTyB9PzGPz6ZJXy9f29MlYwOMq6Z5YZpqWthFVIlPTQy0lB4DIjSRsAjS&#10;vcPKYiW5Gnn2ywAVgTUg8acBTH+c06ppyDT/AFV/bT7ekhWUho3o5Uejqkio4Y1aOeSKSdppy0lQ&#10;85/eB5VSGfVxpIsR7SSLpPkeHyr868f256uP2Z9K9GZ6c3lWYieKknoqlp6b/J6XGyzrUtXFnMVX&#10;BSyAM6zJ/nYXcFSQQWP09mdncMjaGXI8vX1p544/5adJrhPxj9vDo5+ez4k25Qx1Yqk8UiR0mPqK&#10;lmnjUMEUTx0+qAw+MmaRncKTcBwwI9nEsoZK5Brw/wA9PL16SvN4i5yOkDs/Cpl93RGjhSnq4fNL&#10;LALwx063WV4Y6GYOJZ5oiqinQgEEEXPssnkWNSQP9X+ry9OmY11NTqw3C0UNHs2EwI9MKJUkhFTG&#10;reOiUmSj8kSKNLQsGdlPpBsP1X9hxyGep9ehEqqkOkDy6ru7UyNTkt2YtoHlusstRVQyeTIVDirn&#10;JZmqACIgkZ1NARchvpYD2mlGajP8/wDiuiSUHWf+K/4vo12w9z0e08T9qwmo4Fp4r42WI+OhgY+S&#10;SWWJbPNIpsfKvCWsVK8e7CFXGkmlOjS0nEK19egj7e3bDuXJmKKirKhqwo7FYKcY3HU63WSvpFhK&#10;yTSSHhmZgbesJ7E+0weGmBx/1Y6JN1uPHatfy6bcLi5JKMCPGQSNkI2x9XUTmRpVVYhKAKeKxMyp&#10;YQhWBb/VNpYexdCBpNRQkdEiii1HDqzb4YbZWo3BQRSReWlplpSK+tkMuRZoYxTy0mQGkeFEA8aK&#10;QFH1IuOI052uk0+Gv+z+fQk2e2MlwhpwzXy/Lq3ncGdTDYiaoMzoYoZpGEskYLQqhSOOJHFw5/2o&#10;D8kG9/cSMucjiepMun8GzJPkOtWD+YF3dl98dqZXY+Hqo6rF42eBKmn8pVIpnl10uMeFQB+4SZCY&#10;7knSrC7EAdbLDSEMVz8/5D8+okuZ5ZbhpJeBJp/n6Fj4W4PxT0eThhTyPUR09RVGJxSfew/uS1eP&#10;im9QDKqxhTe/Njx7PL60Jsy5FQePoT01auPFA8wcetPn/q8+tvf4ybmkrtoY6CpqGlloYoaXWzAv&#10;aONSit+f0+q594/b3Zpb3zaMKT1OnLs5ls1T0HRw/v18SsdJAt9LXF/9Tbm/09lGlehC3w9NlRkk&#10;Ab6c83JLHn+tvz70VBFOmuk5U5kLcqeFBHNuTblbfX6fj3Xw/n16vSdqdxePyBZAbAMfHpvc8i4I&#10;Fv8AY+9eET59UZ6YHTTNuKQfV7FiAg1KQ1+dPAtfnnn24I1889NFzWpPUGTcxOpfKi8H6mwJtyoI&#10;/oePbwjx02ZB1BbdB1hSzAgBtIcWZW/NwAf9v7cELHj1Txs06gNuWUk+hrKWu50sugG5Btb/AHn3&#10;cW/r014zV6hHOyyLcCyqrshDnT9dIYuVHH+sD/r+7rCoPWjMaZ6iHKTurkT3YFTa6rG5B5dZLWI/&#10;H5/1vboRRw6a1lsg9dGuqWaxkLKbMS2ku6nkaUsCD+OTYf093oB14saZPUarqpmHLFgE0NpWxQXB&#10;kFyLGxsAQD9T79XprxGpQdILMGofyLZZEvIxcWZdKrYh9YH9j6D28mjy6qGJND0Au7oKlLzzipnc&#10;+R4liZY4yKdiFEluCNJBQfm/tzrfRDu4JahFkaeCeZkWvSGSjZmrl0G8XABVlTUfMh/CahwB7Lp3&#10;YA9GNqTSnVM/d+VylQtZppqmgero6pXFaqxPGJqXV97WGFSREYg0IlUgrIy3F7ewdeVEv59HUKr4&#10;g6Iw4o3y9VHFHPAZqOiYtUKZFoKa2ijoLweuIvYlBrF/q63N/aNvhP29CqLTQBusVQj0+mKsrKuE&#10;TQ1jweFFkTGwRkmBaoOA5chX0HyuSbWXk+6U86dOqNL0P5ddTNH91CkOlqumpkqIJnkd1mp2gX/K&#10;qimUAxx2sFhZB+ot+ke9dNgkGo6bRJDpIkSlrIZVpXpa0AGF6ioJ1UjUIS5CKraJw1jJwRb3v7Or&#10;gKpo/UF4FmqaqCSIyCdIzjJPEqPS0SPqngqKaMBAzxBgoF9VrC17+94oNPH/AFU6r5Z4+XUGOopJ&#10;lx7wNUuZpn+2pKcRQwUWNaRo3aGUaHpyGsxVgQ3Kngj25Q5/4vPW/iOfTozvx43Qdu5ecY+gqpVq&#10;KqCpM1BMWeCK/grMTFSO6FYYwBLUVETXDEauT7qlfEDV4H06Id1tkciU9X79I9jQvjcVK86OKmGF&#10;6eCUjHlJagmKUQwvcrCpUmXXqYgcC3scbRco4FT0Fru0ElSo6sD2VvCnnaGoV3KhpfN5g0aw1QGm&#10;IwxtqILBbEaQBb6i9vYpEqsmR0UvoVdJHDow+A3RE0cXqYRsqsuqzeRuNIZRa5PJB/w9pjGK616b&#10;jkBag4dCFR5hbAeTg2sbt+p+LOpvzYX4/B9t6QDXp9mC+fTyuZjUANIyBbAOAQrOASAvFvr/AK3v&#10;dBWo61qFK9Z1zAZPUyG9jf6tf/awyg/48X/1z9PdSoOevax10uZjIDazoOsK62KAj8MDzb6Cw/23&#10;vWj59e1r1yGZHAbxo3ErANrMSAX1SRW9IP1AsP8AW9+0fPr2teuRzUYGpJUfWB42QaWYDlUBPIP5&#10;A/3j37R8+va167GYCt+5ZLsvAYOeR9GVgGv/ALD37R8+va166GYQ3KTI41s0l2U6VI03LWutv8Pf&#10;tFPn17WOvfxYEEBg4vcpcMef9Tf6gcf4+/aa+VOva19euIy0BHLt6QFYi1gCbqD6bXb8C4t9fftH&#10;z69rXrv+LoGI1ax6SYy0bPGfpqKHjgf6n/b/AI9+0fPrwkFOsi5cafS8ZBvfWxU/8HU2sQ39LC3v&#10;2j59e1jrlHmNQUgci4/b0g2I4voBJF/9T79o+fW/ErivWX+LoOPIVCsFP7eqzMPqjMP6/wCqAPv2&#10;j59bJpx6yfxQN6CyXsTYSAvf9PrB+l/rwT79o+fWgwOB1yXJpodbPwdIBK6Ay/2tS/Uf0v78U9Or&#10;ajx6yjIxgqbgOoF/y8Yt/T+jfQD37QfPres+fXv4mACxJBv/AEQsFH5INxb/AFve9Hz69rU+XXZy&#10;ai95dQK6vQNScmwC2UH/AF7A/wCv79o+fVvEUY65fxWMAfuxx6lIsz2slrseRcE/QDj/AFx71oPX&#10;vFXy66OSD2uwIH1k/I/5Jv8A61v94/Pv2g9e8T5dcGySulzLp1fpOkKCq/6wJv79oPn1rX69M1fk&#10;1Q3EiXuF0gLc3+iggEc+3kjxUdOK+ajpDZPJKbSAx+j9tXNgQ4b1RH8X5+t/fitag9OeJHWpGemh&#10;szTM7BTCY0IjlV31M8pGpjGmnjRx6b8+07LQ0HSpVB4efSc3busYjBVNYzQlfFMsfoLAsyaUWRUH&#10;1Y2/T/rXuR7UWseqT06WW0emYE4FetbH+ZP3ZS47Z2eoxJT5DIsmUoZY63IxU7mFqdmkraWjjAOu&#10;IIBGxFiqkE/X3eRg1x4S+Xn0Q8y3Uj3IjQ9pNKda1FXWzTRpTNkhU1E9N9zH6oo0LVEImVJZCGEa&#10;xk8Jyj6gxtquDtCVUR14dFghEaVp8ukjlcnElNT1NPU101SIp5PGIYlSSqjjFqdp4/3IjflrEqV0&#10;WHJ91mYBRnryJU8OgsmrWqHeREAp49UlWk4McbygMTWTiED1tJdJEHH6SBf2hya9L6Lp0nj0y5Wa&#10;auEctRTQLIGp01JF4Y0hjUDyBrAtqGkqSObn8+/cc06cjWnTe/2yVdS01M0cIlWGOnI8aTSFNTA1&#10;K+lkY+sWvYGxt723E9OHh1xgZqdWqDRyEF2V0WZUEccqmNoaKMA6WJ41G9iB+D7rgdVIBxXpmqip&#10;jj8DRLDKdXhjQeJJeQ0dQ0fq8rKAqrp9Vj/quNNw6cUDgeHSdqkMEdR+wkrExfUJanRW1XjFrrYj&#10;kEXtz9T7Yf4elC0J6jPMLG6WhaQzSxRgxwoCoCkxkFvp+D/qr2Htk18+rUB4dZKdYZaeYylogCUi&#10;1oAsjzR64pCFt6gOGYEheL+7oFpXrRrWnUJ5qbREGB0+NklkKAoXt6nYA8qAbLf3UsNIHVwKdNk0&#10;t0C60d4NJiJVHdoQb6oeCGUA6CCP9691Jp1YAk0HXPyhoIkis7uZJdLExhnk+hZFvcarhr/T/A+9&#10;Hh16hBoeuKTVHhhg++4cuNOlDG8rNeRUR1Ok3sWcE/2bn3oV88fLr3WFVilE02qFV1lZVmlBhZkY&#10;AOzN9WPF/qL/AEHuunUSetgkGo65zRKj+ZyizFw4kKlkMS8GOMIvBvy3H+wHvekLn062XYih64Lq&#10;kJVEQrNH5ZGBsAwb6RqPyBb/AF/elNag9aWgOeHWFKeHw/cCO5mkZpViQeTwOLmQpIDZweAPp70F&#10;Gmp6dNUNVyOuCAxxRQtKojDErTxMiLMGBJdJLn+hJX6i3Hu7Cq0HVZCCAeuLxOzvJ4GMLKECmZRG&#10;ota+gCw4/B/1z/QNlSMnqyDUhHz6aqhIkeRUTUpTiOGwlkkUeolQo0350sLD6e69OKNIp1HR0WSO&#10;WeYMVuNMakQKLWMaEi5a4Nwb3JJ4+o91bpzo4RYxxs0cYfyGRxYKgJPkRUHpAF1Nr/1497AqadNy&#10;fD9nXdczuoNPDredWWJOGsFUMZiOD9OQwH+v71051AZ0ZYWjUhPHGXjN7rIGs6gDkcH6+/de6nsA&#10;rg+ORnKKIlAQrGhF9YcWWw/Fufyffuk2NZrjj1hhRzO0xeONFDgwnQKh0p2Gl7NyHPFmHH0/2Hut&#10;top29KukZlikgRRP90yTSxuFVQxHAWV/pa4KhfrYe3VApp416b69U6YESINIAGZDEbMsUycM7a1J&#10;Yg+mxA+n9Pe2AAz1taau7pjWMieG/iWXzyrTvKljdhzHKSo08W+nA5N/bPHA6spK5HDpwZ6n0wrL&#10;EkcarIrxuZkMmu1oWQDVcfkcD6+3cgAcOreGBknpX42TVURRtJHPFTIjyszM8T6f814yoFzY6R+e&#10;Pb6ZzXphuHT5kqmJomRvDLIs8wjcRlDCrqEFS4+lzZQo/wAf8D7ex1pM1r0kJWqJ6iKJKcGVVYGo&#10;cp5SqJzG7FdAF7kFQSRax+ntlu56Dp3SSNXSfq41EpR0Ro1UgQl/IJfJfRqlI1sBz9Rx9PaVxRun&#10;oyCKDy6Y60wt44KmF3YxmRUBWQXK21yMFA9IuQWsQD9P6V6c6bJPGl0AgKRpC0JZGR9UxuWcqLks&#10;QfzYWA+vvXVhw6l08jIJjpWwcM5EJYA6bxn931WB4Krybcc+66RXV1rTnqRJAsiRySHSpCyFtB8U&#10;KA6maM2BK8XC/j/be79a65RShZnkMkHjjgRY2QtZ0JJLKCbkgcrxz7917qUiMiiGVVmkDsxeMBWY&#10;kkq0kX9ABcj6839+691HAaFZeLyvKSqzaCZFZbK+gXBUAG1gP6/n37r3Xo3eKNixhZWIcOzXUMFI&#10;EWlPotriwb6/4+/dUK9wbqcmnxxmJ2DMgQ6o1D8+sxsWA1nTfTxxxck+/dMyfGes8cPj0yFkWOzO&#10;NLaZBISQsZjPDEC4YiwsLD3sA8eqdTqMsl3SMRJMweGaQgtaI3IH5XgcE/X28ooKda6UdHVlv2IH&#10;SBwtU4by+ON4XHlZHUAMFHLA/wCv7eRvLqhFOlzsrdmU693Bitz7dr6ukz9BV0mQpq+CR4aqjlBD&#10;0/gMIDMVNyNNh9Cfz7YuYkkj0HPSfLvrHlw621PjV3ZV/IroPYPX+DmhmyW6qtavc7HK0Pmar9X8&#10;UmyX2qpJeRYZJlplX0gqhW8hlAcaqq0cuGHCvp5dCexuLW6gpO36nAjqh/8AmK/EjL9Q9o7tzuIb&#10;DV22qfIU7+TFNGHooMkSI4fG37knhkUx1EiJpEn0sGVileWh0P58PTqtoz29yYD8B4dVqq1MA0bq&#10;TUiZfJkBqBkZfQ4qZJByi+kAAG4A+luK9CAaaU/n5/n1KonnhaGUh1iCiOWOWx5eXwp43+oWxuC/&#10;9SB7bfSft6cjLA18uhK2kktP9wscfnb7v91JHZ4KaMSaLzD8iR7+NvoLkfj2guVWvGmOPr8ujeyO&#10;kkj16Hzb1TOtLBTUkKyT1VJ56isV4TVTI02iojkABvFpIuLXKqB7ILlQSS54cB6en8+hDG3aEUcR&#10;Wo4nPn9v+Tox205aWnqaUfbUlNDTh0irKmskp8x5Lf7k5qeVWHMakyQBgoW6Ecj2RTDUSTU18vLH&#10;Cv8Al+XRxa0BC0Apwr/q9Mj59C3t7NVlQ1LMxbL1dPUjGxRB6OBGkkBhopa2smjWbyFXWaPUrLI7&#10;cH2hmjVQRwrmvlTzAHCn7OjSJ3Zga6qUHlx8iSeB8/Pj0LVHO+PzUX2tWiSy0rUVRHV1cipW0b2d&#10;8qtMLJ+zMvqUh5HOn02J9oSqslCMcRjz9P2VPS/4Zag5oQanj8/TB+0n06e8bWZGoqCGjmhMU7Tp&#10;HQRB46usZ/MchV0wCqs/h0TtEbKgawj1iwbZEC+v2+XyHy8q9PpqOBXHpn8/8tPnw6XENC9TTTzx&#10;LC1BGsU0jQU0poashvu4K+qMbEIyOHR6eZmLsSfTcXTk5o3H9n2gdKgKjFD+WPkT1wgeART1Plx9&#10;W61sKtNTosCSxVfrxdRNio1X/KkkdtcT8oIw7W97IPA1/wBXHPXuz5fb6+mPX1H2dKOkqSjwR1VN&#10;CAJZ4K+iq0ea2ZFL+1Ji54CxdpGA0sw0qGIa55900gZHDyp/l63pHmPtr6/LqYmQp4MdMcpka+L7&#10;SpT71aeNKNKKpKmhgxsnhWRXlkBYhyLFLMCDb3vSa4H+r1+zr3aPi4D0wPs+3/i+u8VpmRfJWVVC&#10;YyTTTVckCTvS5CLyQotCgYzRSOqLNWsysjkGwB43QA8B/q/wfZ1UUJ08Pn/q9eBPr0pMbejhilpc&#10;fDUedK6arkKMtZeSYQ4+iyFVGS6SpLZQ7OLg6HsiG9W+eP8AVx6uoXyFB5/t4f6sdKuRaqhrMdEI&#10;qqjp56B5Egx1QrV9SJYD9tVxw0WmmSnV2fTToFHo8hVvr7apUf5f8Pkf59OAemPlw/2KfZx+fHrG&#10;ZTRpSZfEyyS09C3imrqWgpsvHUxQSNS1scdZL4wbTjTJqQ3jUGN/qPescG/1Hy8v83Vz6+X+Tz/n&#10;05GprIayuodVPBhcZJNUUpoKcTPVVFYqz1T1NSyp5QIW0pAQSpY6WbT7rigPmfX+X2dNsqgY4eVO&#10;lNTpTV9WlRN98qsIRQz/AGccqwYypPgoJ6oLYL4WBRVcszAA+7D/AFfb031gkeCSkmp4KeikEVWU&#10;eSnCR1klek3gqqetMhVolIcFJGJsSQL2976913Epoo6KnWWk+wMVRElLUmnrKqIO5mq6aKKBUYzL&#10;b9xmYG4X1EXHv3XumCpiSd4445PPJWSRxU9bjKpoKqjqKo/cTU1SxUJSnwqiwRFH0XsGsdXvWPPr&#10;Y49c3TM1ojL0UizNJElMuNEdZQyS0r6qbEV1bObxyrArytNpOtlspYggbpp/2T/OnVuH+r+RPTVk&#10;4Eoq+GsrlUHG1kscjSqhgWWQlZWxIgXxxUxLMmt0VvILG/JFhQig/wBX2/P/ACdbDAcf9X+x1K+x&#10;VKauoWpKalipaNKmQvVSzrX1LMZ6KSlaO/kMjOoNltdNN7Ee9CletHGOFOlL17tldw5WbFRvS4+g&#10;w2OrcznsnWQtHlqugYfb42shrIPUitU3HjFtKqVsVHswtLYTsW8h0W3lz4I8NeLca/PH+XoIvlX2&#10;3g+vcVTVVFlKeXI1mIqsPDTVmGc0v3CxiLJT1Err4zG8Esf2wFxKrl25Ugn+0bfJcXJYrVVI6Bm/&#10;bqLRBCBQt/xX+DrWg7z3jlsrlJsRPlZKyHHTNS0/iZSggp5HELTMBpuitpjKenSzWHNvcybfarFA&#10;DQiueoS3Rw12xU4/l0Aa3jlZisMUa6FErqJkqWcaF8SINOkta3BPI4H19mQAUUHSN6VGrhnpgrBG&#10;wu1yHQISjtHEKgE+iQn8aVIOjg/6/vfTn2dMFSyPKqoYUEUTjRI+pUJU60UcqR+QSL6effut9ZMB&#10;jGq6gylEjjeSNFkdtSsYzpCwlhyD/S/0/wAPfuPWmIAqelnK8tMLatcUbeISvp0wAr6Ve39q/BPv&#10;3VQEBxxPTPPW+SOSI6Kcg+NGUWlZ2uEWNbWJF+Tf6Ae9aRXV59X6YqhldOPCWZo0Zg3idNA03/1z&#10;+kkm3+t7317ptLRNUQG83g1F5FRwTIYzYqC59Vz+lg30vc+9NWnbx691yuCwY6FlSWRLgKCIZTfX&#10;IFAUsrabBQSBc8e6DxK93D8uvCoPUmKKNiZJp45HjYLIz+SqWnZDcSRJpvckaX+pAI936tw6minA&#10;sS0Zhi1vExVREsjqNYt/Z4u17D68e9MSFqOtHhw6dYJUcMJHjK+l9BGgiJl0qwAH9r8k/wC9mwYo&#10;SCeqdY2j8+po0hSKR+D+rxk+lJGcc61F7e69a65iNIFkEqyORrZozol1Rga41iVhcamF+fd0+Idb&#10;HUimLGJfGrBjG7siICxVzdhcW/dtyAGFvqb8AvtWnbx6t1mkLxiJY5JAsllalYAQqjMdEzMulTo+&#10;v05vf8X90XxK93D8utZ6jzTrHqfWJdLOxndWdlQJ445fG6i6ggqLA/T6/X3RPiHWgtP9X+x/q/wN&#10;M1RYR6XKNoUhhDojBlsthawLNdSWHH1J5Fg/1bqGr/b1EiQyeeNQ4qFsGcEG1iwGk24tax91YVFO&#10;t8V67bWzAr6XiiJWQorsZJG8cwQLca1Wx54BB/x91B0nR1ocadThJUARTEosbkwLLLGqSyAD0+V4&#10;1H15sRYfTn3t/hPWyKDp1ivHEodUM0kgWNiqr4gxvrZlW4PJ1f4c/wCsyo1GnVOpkEKl3jgVXZFM&#10;ZkCqEjaPmRpyw0vITyCCSeLe3PC+fW6dZdYRHjqXYgmQzqsMMUcAjIQzCb+0b6inBA4sfqPdgFU0&#10;HHr3Wd/NpmcemNlXxGFBDUMDz4zIFUBgBc2N/pbi3u/Xh/q/1U/1f4GqbSHgUu7l41aMJCumlnl5&#10;lmZbG4Nxz/rH6+6P8J68eotVOxNWIaWO6LGwkYggOFCO72Fxzcg259+PxD8+vdNErBqdllqWS/q1&#10;R3EaiVyECTWJ9Q5t/X3tqac9WXj0yVMbwAot5V5qCrrG5EbDT4gUH1v9D+Ba4PtjpzpoqXVmJ0vE&#10;pVECuivoYLyQoWygi7LcC/v3XuoyIh/bLqFjZWhJSzMxHp/UD/r2NveuvdLDCSNNHJEul3MYUG6r&#10;qN7uViYC2kA6ApItb+vuyipqeHWs+fXGeEU9YruzQzHV4R6WVYR6WlWQAW9VrKf8fd6IcDr3Swxk&#10;sUdOruhmjCKYpIFAaI8gSSADkC134tq92ThT06aKgNXpy/e8IeSz08o1kEeEeVDcSxpYgAEcsfpa&#10;345coaV6qdOsevWdmp5ZYUZ4UQIhjChpRqH65IBYXIa1ze4/A96625op65Vkcmr939lSLrKqRSw3&#10;0nW7Ny8bKP7J4a5t9Pfum0QEVPUOnigqIzrZxThlZaoOUsYyWjkaNeCOT9SfpwPp7907Whp69c2i&#10;QBpKtbs8crw1EIMaTRxemnapBBZWkAsVKi/B+nujKgFT17HSXyc0TLoC+N1jk0CKRdYtwspcCxuP&#10;wT9b/wBPbcda9bAxXpnpqddTSmVVAAYsj38iOtvX9RdfybcfX8+3X+E9bXj0uKZ446eSnlg4gSMG&#10;TSnlXzi6IYj+rkXJU8fm49sjTpPr14fF1DldRIwJhIWOSTVOdHiCp+0trGxvz9Dx/T3oCpoOrnpP&#10;qY5/FKgem1Kyx6Ihay2MspsOAw40m9zYAC1/e6kCnW+lJR00UTBZjPKfH54pGhidC2nVFeXi2kel&#10;iLn3XrRpTPXbSIJCXDCRHDtLIEUxuCCsbIRqsPqWbgjgfX37rVFA+XXJ2dlVWpxHGPMFcIimPyG+&#10;oo31Yc+sE2B9+61RDjqLLOdQqDGHpo9YIUWXwhdCzCT+jchr88e9gVwOt0UY6y0cS+YvIDGGjLMp&#10;dUVVjXWHlX6XIACg82H+PvRx15vhx1z0xyz61H7OgFryKGMsYJjWnaIatP0AQW5udX49+6qPgPXP&#10;wytKPA0blg0xF45THIfV5Zma/wBF9RsOB+b8DfTnWCdRRB5A0tz4XWBPGsDa2F51kt6QxuVJJNr3&#10;Hv3XiK46TrvM9RIacmOKSV3SNQUdpC92eIFb8/WwWxIPHHv3XunCkp2dpXVipkJTzJHHpBk4eRjp&#10;sSAfp/r+/deJpnpxjYaI44JI4HWXwyRufHE7RrpC3sbamIGr6X4966qwHE9dTiSIhC0ELSRqWRQW&#10;ZnBIAWS3PAI44P8AvA91sUpjrLTqQrPLJGdDqbKyo0PmGoKV+pCgEt+ffuvEVz06RD1F49DRyLr9&#10;fjISNfRcXFgxAsvIPP097UVNOqkGn+r/AFf6v2cWrYaS8EVOFDzgL4TEUV9OoLSl7hVsAPyOSB9f&#10;bnifLqw4dInJVMtXKVkV5WP7awRyKJGtcqdRHC3BUgf7Ae2+PW+s0NHdVMshSNojJApSz6wP80jA&#10;sZLjiwt/iPexXiOvdPOPQtG8ulpBHqRoTGkSwSH9uIlAAdI9PFzc3FveqdaNOHThBTyRSkVMF4YY&#10;5U8MaJq+6t+3HKWBC2NyeOB78BU0PWmyOnSOJnS0QAcQB7zARFPEWLJbTZif0i5P0FrX97KEdN06&#10;gpUKh8mrQTIsaxRBWCrqAQ8gEWPJs1rW/HuvVtNf9X+wP9X7BxmXSICumVXkZkqkj8EiMDyIzYcX&#10;4B/SfqPrYe68TqFfTrsRSTXRJ2ilV1njlZxE7InAiLLyL/2Lc2uPx791tqVFenKmkB1rO8CvqDxq&#10;dYDLHz6AFtqNrcgEEj639+6oP5dKfEVKU85WWWaVKl5KiphgCBTFKLATyEG5W9wLgEkAj348MdWe&#10;lBXh0PWzq04rcWMmxgqnby0olZTGklJTKdVZFIpI0M2hmQr9ASfaDcIhNZuh/hPTCRrJmTr6eX8s&#10;DtXB9p/DXpjPYvJRZCelwtXiMkiyCWSlrqHISxGJyPp+2UNjzY/7YLbHpS0MHnGxBHT0IUAheHVg&#10;NYAxBtz+PyOT9SPZ10903uLj6rcX+vA5/r7917pirpQoLWBUA/pAJBAsAqm/09sSfF1o9BXuSqQh&#10;01XuRwNJYMBdgpa1/wAHgcAj2mfgetqadApVktNIQFtoOgQtqS5JaMlT/qQQpt+APaYiop0YR6Qg&#10;6f8ADSKFQaUVlYlNcYCJ6AJA5/JJ5H/FLe1MPDpiX/J0JuOcBD6lHqB0k2AFrOvHN/yP+N+zOL4f&#10;2dJenwzaVGljI1hq0glgDyoOm/Hvz01Z603wnqN5Dr9KMzEH1gXB/wAQADe30ufbmadJu3V8+nWl&#10;WUfRZBY2IIuQeBpb0/UfW/59uhl00PTPU5oZ2U8PYXK3T6Nb6Wt/sfx78CoNc9e6wtR1H5Ugg2A9&#10;PpJXknT/AL0fdtY61SvUefEyyLwCLqQwA0ekmzG/+w4/x978XSMdbC1NOkFnNvv4+L3AkVdWkt6h&#10;ctI1rWPH+v7bknqM9X0MMjoiHd+Br6aCWZIwFDELCESaI1Eak0q1HNmVvXrIPINzYgeyTcZ4/CIJ&#10;pUdL7XAq3n1rRfMeap+1yqvPkJJ6OWJMnUOHgWjhzU+tqaShUESRESKwTlrKrrfQw9xXeaTe0IpX&#10;/J8+hRtx7iR0RbEUlfSq9aKfHU33tTUwS4nHz000NGYqdXZ6AUWlwZNEqzBZC6KWYRkcFM7I3bnF&#10;D9v2/lT/AD9CBAQK4+z0+zoUtokh2p/tKilZ5EqJnXVMyVNM/knaOpQBmmp4nEqu3p/XwpABaNBw&#10;NR/q/Z1enbkdXD/CStkEscmulnfLpB4olgjWOmo0m8aVJKcBkCosSjlFYM319qNv0rdgeh6CF8tJ&#10;j1sI9aY61DSFtbKUZAxXQzKlmilnT8FblG/APuTLE0GOi2U8Pz6MDTUcaxgBT6VAtyPoLre31B9m&#10;uaU6ZIqKdN+SpksyOA37fIayhRY8pYfUD08txe/u2rt0nqukUoOiv9sQRjH1Ss4uEKql2eR1MZI0&#10;EflfS1vof6+yDdAug/Z0vslzQ/6sdUYfKOopJp81HW+CWZ5kpaakKLcR1Kr/ABOQq4KRinEkn7yW&#10;5kBHHPuPblgZajy/ydCq1GBTqurAeVslNA8ixStkDFE0oEI+4ifws00y/WKbXFFDIPwQw5J9+Pqf&#10;9Xn0YKQOjl9VUKxrhWjg+6ngaF6LUyotJU/dCDKP5QB6Ka3pIJD2H4HtIelkp/S6vM67CjBYiOpk&#10;YTyQrNHaIL5Y5AGjkLAX4UiP8er/AFvYhslXQB0Fge5tXCvQs0IQPoVQrSr+m48jXYkPJL9BwCTb&#10;n639msNFPXpf5UFOhGxkyiLyj6DQTo8djqXixsbC1gePqCfZmpIGOkZXNOsVXXtTyqglBR3WMqgR&#10;G1gmQ3jlFhfkMoIF7e/E06uqah0EO+dyQRR1UTvEsoJhiDORLKHFpG+30kmRASupTxbUeOfZNfXV&#10;AR0ZW9kzCvVN3zH35R7b2zm6mmqAiVy1eLp6djCKmWbxMJhYg3NOqhZARpKuedRX2D5JzPJ4Z9el&#10;F1dfSQ+HShOP8nRjv5T/AEwlPtpOw8nQQ/eZamVqbzIfNTU00iziEGT12BOnQTxyOPoDnZIBcXzN&#10;5LgdAXcH+onCjgoz1sVbXpYooYQiAKAotb+yBe1/9b6j/W9yjbroAUenSdQFwOhWpE9IsosRYG/0&#10;H1+nsx601aY6dQSLf7f/AG3vXTXXMWII/wATYfTgm/v3XuvaF/1Nv9awtz/h791sdcQvpJ/33HPv&#10;3XhwPXRFh9fqL2t/xPv3Xl+LrsWFiB/W1wLi9ybE+99ON8PXQHP4/wBjYj62sT/sPeumuubf42/N&#10;rf1tzf37r3XtIsbcn6f7ED37r3Xgun6LY29R/wAfzx791sUrnrr+mm9v8L/X8Xv79140rjr315/B&#10;4P8AS/5t/vv9j7915fi6wSuiD1WA5N7Xt+OeB/vv9sN9PEVwekhlamCJWd5FAW4sTbm978+0N1NH&#10;GpLcPXr3AU6ALeO5FqXXH0pb9xyCw/Qy/UglR/hz/vgII5/5qVB+7bY9znPpx9ejCytjK+tuA6cN&#10;vQ6UQHSB6eeF5IuQLgXF7/0/1vaHlfUNIY1Ip0Y3C6Vx0KuOiF1+h/rfST9fxb3M23UoCeiY/Eft&#10;6UWuOJbcf4AG/wDjx7OBLoGD0wASeoTShieNPF+Txx+PbfiqTX/V/g/1f4N6fXqDLUBQ1zYHn8H6&#10;e7GRevFQPPpvkqgLeofjk/i/4v8An3QzqOPVaefTZUZKKIt6lJGolSBf8kk+2WvYlOT17prbcVMu&#10;kGSNTc8Eg/6172/2Htg7rarjUOvdR5dwRMCFdSb/ANkr/tiPr7828W9KBh+3r3UB8l9wdIZSPz9B&#10;ZzwOPaGfeIj2ow/Lq4RuuCxTyMdK6vre9rG/0P8Areytr+SRsZ+XWwnr1mNFWEemHURbm9hf8nk+&#10;6+PdH4VPXtA6hS01Sp9cDf0IZbrYfn/W97F1MvxqerkLQU6iTRvb1Iv+J5Uj/HT7dF/Tjx6rpzUd&#10;M1U8ca2dwT6QAdP1/qfx/t/bT3yUyerAVNB0mqhkkmJRlZvEGC8Egg2/Sv1uD9PbaXCvU8evMpr3&#10;ddQuIwrN9RcA2BOkC/Fh+OPz/gP6BdbXHhkBvPh00y06UdNVAKFclfSALfQj/a7g82549iSKVWUN&#10;02QSR0+Qzob3ayg/qDAcf7G31/1h7VK4X7Ot1px6co6pIzpJuL6uAL6m/PH4t7dEqnqrFSPn1L/i&#10;EenmSy3P1Ggm31ANjf3bWvVOu0rYb2BuPxcEgX4+pH/Ee/a1691l+8iFhf6lrW0twB9bi9vd9S6a&#10;eZ6320+fXT1aLzddRBYE/S315v711rqI2QjJvcXAve9wSP8AgvB93BSmetdYmrUOpRyRa9jcf42v&#10;9Pfjopjr3UZ5Y2GvjSBewuAQ34H9SPemap62MHrozxDTbg8kHhDcc2sfx/X3QsBg9WJJHHrEZlbQ&#10;L/qJsdKtp/qGN/8AfD200oHXl+LqNLOh+oGn+0wFk4NiNX5/1j7TPKg4npzqMxV9HpUaTc6Rc8n1&#10;FQPp7StKpPHpo8eskcGscen66uDptewuSLEWHP8AvrMtMK4PWwtRXp5xUDLJqFjqIAP0Po/UdNvp&#10;9P8AYf7YWgfPWiPXpZ0jssqI4uLk6rXI/NmU/T/D2Yoxx1YfB0IVDYov0Pp/r9Pz+n2ZR5XryefT&#10;tGUUcj/in1/w926o3xdTVYMCRe1j/sbc+/deAqadd8AC9zcDix4BP9fe+rhKGvXIWHIA/wAD/aBA&#10;5+vv3W2+Hr1iTzz9fqf9sDb3rprr1rf1+lx/Tjkg+/de65FfqfryDb+th7917r1rekD6/U/mx+v4&#10;9+6910Rb6fj630/T/e/futg0NeuOq55sDx9Lcf0sffutkaRT164TRLKpRrWtx9L3HFwPfutA0Nek&#10;w1MFmKjlQ3PFvzwT7bKCtDwPT/T1BEiKAo5PF+Sfr9T7uFA611NVfzwefoBY/wBeQb+7dVb4euZF&#10;v7P1uedP1/I+o966a69wVIIA+t/9bi31P9ffutr8XXQVb8r+Db0hfp/re99ON8PXKw+o+hvweOBz&#10;9feumuuiLD68WH4/Tcj37ra/F12LC1ufryRb6j8E+99ON8PXVuQTb62AP0/oOR/re9dNddn6cn8c&#10;W/wH0P8AsffuvAVx11wf8bgW/wCDf19+69UjHUKopwTqRByLkG1gP68+9MKjp8H+fTc0TDUSoFlu&#10;QNC3t+b+2dNc+nW+k5VMomsRfk/gWFyefT7J7p0Eg6sg8+pkbrZQQP8AA2sSQPrb8+1UZBUU62Fw&#10;enWnYEr+bWsAL3P9T7WR9oB6pSmOn2MXHIsPzYf09qT00/l1ksPqPoePryD/ALz791TrrgWHJ/wP&#10;0uP8OPx7917rsWIIsB9SSP6fU/X37r3XtIAtp5tccLwfzYj37r3XVuNV/wCv5+tuSffuvddH6fX6&#10;c2t9Ln8n/H37rY64Nb/W5Nv6/Tk+/DracemHKs3hYjSSAeD9b24vf3SXCE/Z/h6u3DoB901ZpoZQ&#10;ZLtKw9I+oCn6WB+n09gbfZfBheQdeiIdhH0Es9SHkYj9IVeAAHD/AJ5F+f8AiPcM3dwZZ2J+X+Ho&#10;VQRgRgdeSfQx1sqn+pfUtmFlAFvrf6+0TTaTxp0rWFeHTpTVQLhbXIINrAD9Ooi/+Bv7X2N+FbRx&#10;6daPsp090NU6SXvYOAL2HPP19iKwuiZdXSSeJCOlJ5Gewv6QbE8EgjjVb/Yex1bzGgPRaUUCo49T&#10;Vj8hDcEBQbWI5B/tW9mfHpKRQ06lRxcNdef9Y254P+8e1Kmor140Izw6c6cAKo5Ucj6Wsf8AD2+h&#10;qvSZgn4elDRlbq3pKlbm9/ra3HtYOPTBFWoOng1Cqtrg8Cy2HA/rY/7z7vUdb0N1jE6ekWsCLjhf&#10;r/r+9agOPXtB6lRvqNr8fgn8/wCv7sCKU60VIGepelQoub2Nzx9Of6+/UPHqvXYhWTgKLNf6/m/+&#10;v714YkBUivTi0056ivjKdj60X68fW/8AT8C3+8j/AIgFlzsdjMayKM9OiUgY8uo5wtLpuqkD/Ajm&#10;34swP59k78n7YwpGKE9PC9cCleocmGjBsrC4P0NuOPzYf8R7J5eTIY2JjPTou28+oslF4TbTxa11&#10;Av8AT8H+n9OfZbPshtCQFqOnBPr4dYoqO5Fr6QQbcD/Hi/49swbYGNSKdedz58epLUcKWuoJJHFh&#10;YEf4+zMWFspAp0zUnpqydHG1NMCEOkarBbG1vxb3W5sYDbNQDz/wdbBoa9V3/MfDSVvWW40p4T51&#10;oqptUKpraOJPK/rawHpXUtvzx7Idr22CW/RmXIJzToMcwTOjR+lR/h61jo6WKrq6mdahYqqdsjNU&#10;0tTcQR1lRLeakoKqnAfzKoMkZ8gS/wDZK8e592m1QRKPQ9CizJaNSfIdNlbFXrT1OPkqfK8lHUVM&#10;UD1UWMyMsQbXUyQvYBpU4V1BAYNwebCQNtsgxGnrc8tM9IPJ5uSdF89RBVUkRKU1UlGI6imoTTjU&#10;i6f3I3jA8hLki9yDz7kXbtujFCBk9Fz3JUGvDoC9zZTHsK0rTyCCimWVYvvKhXmikGk1lbk5B+5U&#10;SXfzRKCljf8AA9yftG3qFFR6fL86+vy8ugtuG4q3b0WXeW7TTh6GqiWgqKSWdoFPjiqtP27StLHV&#10;D/PN4mBWaUAE8gc+x3ZWZSQa8Gp/weo+XA+vQFvtwhLFGxXHRAN+77jSy08TMGuZp52fXSVccxcQ&#10;0zgg+GONnDWPrLCxPFhCxht7fxCKAUz6H5H+ED8yegPulwZZRDbnUxB/lT/D/q8+iwZ7L/dzO8pD&#10;3mkkNi7NKWfUrr6V9J+v6ePz/iDN5vxK51UoCTxJJz5cMUzXNPM16vt1i0YOalhxOB8+Nc/5+k/F&#10;RvPIXaJ1+41NoOlhLKXsqx6+TyRcAeyCKza5l7lI1kY41avl/Kv+anRo9wIYxQiiYrkY8606E3bu&#10;353dY4lArJJPHpdhHF+mzGZWB5vYktwpt7kHZOXpUYBcSMafwinnWtePqRRegPvG7xKpeQ/pqK4F&#10;T6inqAK4HxdGK23tRXMUDwMDTHTMjpeSWZUEksNQinQ+vTaNxpBBJ/Huc9g2BRGsTrQpg1GS1KkM&#10;Dg1pRSKAgnqIN55gKFpgwIfIzgCtAVOGFOLDJFAB0a3ZO0WqsVS1MGOpauOKnUfZUcTySVc1TIWW&#10;tmpQPADBpSCUH/OAFbk39ie3CRS6QABggAU9fTGOB8qdF1gZZ08VqPxHEtWpGTUAAilPOorXoyO1&#10;dmGljnq66mpKiSqqMfBXxQTRUsbz48a6haGFtUawN+pEPquvPH1NXjTz4YqPUjyFcZrw6FNnbtKf&#10;EkAqaA0xkDNB6V8q/t6HDbmLCVLVMMdaSkE0kMk8XMFMJNEFLHi4yqIJJL6CzC4VTb6j2mkZFFAc&#10;Z/ZXhTgPX8uhJbWqrmnHoQcZSHzlaiKHEJBG0wqGiheliNrSQyxToI3eRGLmWVY34ZQxNh7RSPQY&#10;6MUQEksOHTh9hQK1JKtRTVUdLT1FMZ4IZqahjjYa1MdMvpeUALKyITdl/PttWrj06cKrWvSbzFRN&#10;kBRwTGSGHyRLTV8BZKKrWNDUUdS0coTQrSNYifUADcEckL4EKrU/6vn5Gn216TTHWAD00VUqQrLQ&#10;1axS09XEtOIIGnWnppJm0x1FVkE1TStJ6kVQrKUsSQAPb6RajXy+f+fz6ZdtIKsfLoOpZGoTHW3o&#10;K+rcVi1k2ipp6VvtoWWdqalk1JJGouvqF/Rx/gYAKaUoD+fl8vPovB0d4NSePSfyXnpo40oppKM1&#10;oxuQvTukn+UsCrU8dLxLNFI+lnQWAXkekH26tVXPqD8vOmPn15zSgjNK56SuamrFp5Y6dWljlkmY&#10;oy2io6whkrqiX7kAiPWgsYmYX/oR7cShY0/4o+f5dIrwusdFFa1r8vn+XSEr56lKySi+7V8fHFQt&#10;ErWp8i1RRQmrmpZfGfIskzlWi85AdRo13HKoLQkfZ508uHrU8R+wcOieUnUYmaqAAivGoyQfSoqR&#10;XpJUlR99UKs0lDSVNNK01KY640FBU0rKXrcZLt4M6osBVZH8kw0yAcOrEF1kCCq0p6E4+yn+ok8a&#10;9EUEn1NxpmojrlSrUBGdQMeaaccaUIrw6TudyeQkTInwV9a/3EEVVXwt9rJVxqwmo/BNFrKmllUh&#10;5Fu0ZEaNHpY21hRmufnT+fHBrU+XkKdJLmSebWyqWo2WUGrAUIAoK1Qg5zQgA8TpZMrTSSYqipY5&#10;aCJJqhMlQwQZIV02VodHnqIchHJaFYom1yNVOyubCMqT9GR3OKE0qPRtSg8MigFfxYY8DXNbzwul&#10;ksXYK9yjxCeIDHVSg7aMamg+VaEJRddTUtElOgeoMtPjTRTOuOp5aRtcjQvKxKqjfgPqHkBAHHu4&#10;+HRiuRipGK5+WmgzxFacB0UtEZZyQvEnTpJABqCdNa1BFTpOKHVTK9NySyUtPDWUhghWoqvu1SSm&#10;jkraWGnUrFE6m5kjkcyKpFx6VLC5HttHYLqRQoPd8OQPSgGQTUA+VQeJz540AGpg2aAVxUedTwFK&#10;VGa6c04FNeWNJkRTWGNqiOCKoqW8lHR0s0hlSDLsiAsUZhJ5V/Sp5W9h7LWcRsGBY0Omp+FQx1Ks&#10;mB8JNQ2QqkenRgsaTBgQiE5pWjGgKsyAA8QACAASVOkGuIdSqrVtSxyyK8E0sDGTX5PtZ49TftEW&#10;RXBAEjMbmxXSAPdJQqz+ApoYyVzWukipxpooIpRjWpyNPTkNWtxOVBDANilNQNBnJJFMqBjIOo9N&#10;s9SQKVaNBBEslWYYKhPA0qRuPHDJUm6ytGNKrKrX1FSyjk+0hk0hFgUIKuQpGgtQ/CWIOoqKBWBJ&#10;1U1LXPS1YULSPNU105B16a8SAAKV/EpWlK6TTHUF5auJmSKSSkR1DRuIlj1aYwa5YpKkHTMly2hr&#10;MVB0tY+0Tyzx9qMYwaUNAtcd4BYUDrxo3dpBCsdVelKpBIoaRRKRxFa0ydFQvFDTJGASNQx0x17t&#10;OhJqqaak48mQIk1Sp+hjG6AagL/5trFmW5J+nsivp/HXUXVo/NzWpAxiiio/ommojJPRlaIsTBdD&#10;LJ5IKUB45FTT7RWgOAOsQlj0SLKsLwxLVNCYoR9xCyoGU+dyUZJB+lAbKRce2hKjRUdQygPQgZU8&#10;eJ7SrA1C8ARjz6d8NwQYyysxWtT2nPoBUMvmeJHUWanL0il6UVMSRLK1TKZFmSM8nywpz5WAZLj6&#10;2BPtNLCGt6NFrAWuo1qBxJIz3HK/OgJ4dPxzBLnD6CTTSKUJ4Ch/hGG+VaDr/9DaOwriGipaeVlE&#10;6LpaVfHGHsxIQrGpUE8ltRIv9bH3KUoDsT1FUfaoXqfHLHU+UllAWXVBqbyJF4x+hYTwR9SWFx70&#10;FC/D1atePWKhZq2SphBkqGMgKvbTSCyWIFOblVC8KP68/T244CgEdUjbXUcevGuhkZsdRMiQUysJ&#10;WIjCj8gNLGTqNwLfQj+nvZiYAO3nw614groXgOPSFmlo2+7/AHYY0LuxqRpEa+m11QrzITwLC35P&#10;s0RWoGXpA2mpBNOkwkNbFPGqOXpEZnRF9Vntf9xyCTze6jj/AF/a4FCtPPpGyupxnrJDmRljGho5&#10;5CNUboNKU3jjbQ8rEhWlJ/Km35496MPh91cHPVVfxToA4dAzuWoq6bKV6U76Y6KCehlmTxwimllT&#10;yRoQVK+W10GlWI459iCyRGjVn48eiO9ZlYhTToG/BUYDGzpFKxTJyrlirmSWaRkNiZKGmBc6HYeo&#10;2B5PA49nyFLhwGHDolo0Cmhw3SGy+Rm88ZrKuGpp4ZC0cMsSmOabTqPmwlF+3IoexYysGuDyR7N7&#10;aGPT2inSN5WrVz0XGlz9Tkq6TEUsk1TTVuQyNHMifa09HUaXISoo8IoVgDIdSqzfpt9QfZx4SpQ9&#10;Fwqzmp6COnytfTbwyeCqISKekpZ2hWqlFTXU9RRyCCOaHC0I1DW17pIeNN72PtfLEhtwerI1HoPL&#10;ofuvN41HjqKuFqmWeGphatRoGpHTHiRY3miijUxRRlj6YmBdh+OfYY3CyRlr0b2s1ULH16NXj87D&#10;WvlctFLHSmOiSlminkX7dURRLE01OAPG/N7XsL8H+gSkgKEBh59GscisGcGlei/VVWMJtndO8c35&#10;6qprquRKesgmBM0TEp/d/akUxk9LKL1dT9BY2PHtW4EjrEvAcR1u3ooLt59FJz+9Go6Wknjnp6ZC&#10;Jn0S0sMmOwNFK4Qz7jqas/v1rXC0dO2v6agAbAGCQaBT06ecI2V6GfadPUxwQ5PEw1dKsVJT1+Qg&#10;ytO1VDC7m9DnsxOP87VzLcUlPoVgCLhQvtHNpJ0P1SJSTUdGo21KsuFWuqqKYV6Vnjo8LV6EmpjX&#10;xgSS5DkiWslUmQ2YhV4uLEeyicaWoOHRjGe04qfTpx3bBV7Zx80+MyMMNY9LNO0klErw0zoumMYW&#10;BwdbAmyPq03vwffrQrO1G8uq3CmFNQNK+XVeVBX5x+wMbWZZaSPHbkjyUeRoDG5lxtcGK0c2ek4F&#10;RVTvaQxodItpt7F1tQKAMjojlILfPoyW095ZLGUgfIZNp5cAq0FbkqDCR5PK5dXk1GSixaAJQUtO&#10;oMeqZfp6/ZjIiMoPr1RXcqRXh0zbjy1FlazLTwTVMMq1B+5o8FK2WzbUssHllpqnIsDFTxQrZnET&#10;D1H/AAuV1slAFXpFK2o1by6r8yGBi3z21iaRMVFFj8HXwxV1StalTNJVVZElDRZHNFv3pIo7NJTR&#10;s3lDabfn2vuosA0wo/1Z8+kSNrlp0cDuPc+2+keu5NwrBj62ORaenqoa6eqWTFxTyiknmxGw6ZRH&#10;GZJ3QGV3NuW5Xj2F5VVpGkl+Ff8ALj8/To4RjGoUefVHfbm8a7c+/MRKcrl6s5Set/h1dX09M0kW&#10;KWQOFxOBogkVOtUQyKZY0ewVgfz71Mw8RUBPnQnj+QHCvzz1oOTXVTHkPXzyfT5Y6xV/nSaLH02V&#10;hiZpDSUdQhir83jYaizVTZNv+A8UDkBFUNrve17n3fNaVof2kf5q8MdW+L/Vg/5+jNdR7eXbGLym&#10;eyVNTUmSmpTT0mTkrZcbSVzeIrVTNpUPOvjN1RQVABFiTc30rTgK/bj8+nEXT/m6VnZsT7g27g8P&#10;DWStSihkqZY5of7vbapJkUCOkSjplWpqA8Zd1MhETE3Nz9HIl7aNwPrgfn5n88enTh/1efRR9202&#10;2sIlHPVVUeOyuQWiaZ65JaQPRQVCx0H938ZIQiiMkGaRoyvHANzd5liUaqgMQMnGBjtBx9vSY11U&#10;9PQ/4T0ucvVfe5fHY3CxkUJoHytFlxWj+8NO0UQSpqM7l5wKeOKaS+qlAS66Qg5t7dk1aggBIya1&#10;7vtJ4AHgR+zq4NBT/Jj8vX/V+Yv9b9y4Kiy8PWyPhJJKmjqsXXRU9LlEwk+RSPyVf2CAGpnqLSFo&#10;LMsfp1K4HvUc6V8AUH2DtJHpXP2fn14Bqn0/bj5+X7OgX7u62oXkqtrfwytOY2vStdKiu8FNlMfl&#10;m+6oq4S6Qgqqa+kq7WIspJP0SXdsCdAGV8vUHz+0fz6coZI6PwY19f8AUD0WDr3cNftyuGOgrY41&#10;w+TpMS8ryfaVGSZqnyzUlDT+pAllUSyy3FwNP1v7QQMUqh/DQZweNcf5/wDJ0qWPSlCK1FfWnlx/&#10;wD0+fQpds4+syea2/goKiRajcFJUV+ckeCz0UNU/kSrEKj9+UL5QH1cheB+n29LUFYwaEgk+VK/4&#10;ft6tKlYqkf7PS323g6GTZ24dvrk6lqXA0uBg22WrE+yFbU1hWRHaTSdUxAcRWNgTzx7a0gxmOvaK&#10;Afn/AJT6dVCKlNRya16V2LyFTjmwmap3OWymDmgx0UTPVU8jVFdKDU0UhqhcD0SMkYcrx6eLj2oV&#10;xQMTUjHpk+WflXh1ZNQPy/1en+Xp17RSTOYqLMQSSochLCKqKWhDzUlU8hSOZ2RTqU/rBAJXTYoD&#10;f24oH4cV+QP+r/VTrdwpnQk+h/lnolO1aOTCbuqcbLU1ErVU1fU02lKZKeKoqGP3f3s0ZMtMYyyz&#10;M5HI1rpI9tWkYhmMZJIoSOFB9vmM5NeNKefRaiUJqM4rXj/gz/qz0aDaG7aXrrCY/GZmFsvNXzPL&#10;VVdJGZKCophqeleOmCk1Kzg6lWygXLtyPZojCOMB8k+YGP8AZB4/n09wJ/1ft6T/AG/iqKp3BP5Y&#10;kplqqKCl8B0UNLHV1VOtTAwpnFoU9SaWDEs4axABHv0ijVnzAH7fl1rGmq9V67wo62hyE9DaBY4K&#10;tZvNDJGrPDSMYkQhh6pDy2q9ja/sM7iGRiopQGuPl/lpX8ulUAQ46MB8WM9SL2pT0UZp6ylyMWmm&#10;idGEpnQDVHIo4kVmBBcfpAB+g9v7VcK9yY1OCPsPz+3pq8UrDQjz/wAPVhPzGFXtbps1NBFUyJl6&#10;gY2paV4KZ4MLSqzLRTRixu8sbJdf1atX09m10aQvQY4f6sefD/VQE7j9ZSOAGOjlfCikgxfxb6Yn&#10;ljkJr4NwV9VQVMr46UTTVTCOnjrqVfIgR1NgbBo3NzYE+2Wq0EajyX9melsSkgk+f+YdKjt8f3uL&#10;01LkaynkroFxuXqaKlaoxv2iAOMNhqx1Ma0aj9upb7e7FtZlNre1FsNCZ6bky4HVWXadNisN2lPi&#10;vJTYNNOJpqUQU0kkWPekBWChjmpFcI0vqJAAR1Tkg+zfsqF4EhfnT5A+Xr0zo/h8q/nnj/k6QHYy&#10;UtDm6vLUmh56aDz1NRD4G/iEM0fiKr5C/jeJhqemuNX5Xn21dgRsZOBAyeNR+df2dPQgEAHI/wAH&#10;QRRvjqSsoWYQvSR0cjS11SNQajqnu8lL4roDJfhDaz3WwvwXAoCB8sn5H+X2Dy6eOQft6aciuMVK&#10;6rgmZVE0XkmipBDNSmrJWliycL/TUbmyD0r+bj3o+HTxAftPzPCv+rh1U6j2kV/wUGTT8+mjCvJj&#10;8bklr6uOmenmlpHWmdPDWiaBhTVKJaxlLFSCQg+g1Dg+9Q1VWLmlCRjzrwI+Z62QCwAFaior5fZ/&#10;q/2BAwMFFBidv1c1HVtJTGBa6Spqxjo6ioqQzQ0cUdpNC3XWpe1yeAP1e310CNCailK1x+VPP5dW&#10;GWoeldLFitr1iz1FRXYrJSU9fOsMUMNTS1aVESTVFF6g7mWJZFTykAXN/Ub+2pFWM57TQnhUZ4jz&#10;yPXHTqivzH20PSayNXJJBPNT0oSOslV62B5Y62orAsRWjmrMnOjgMCW0RsLnTw1h7LpVwaDB8q54&#10;eZ+zIHTlRqzk4+X+r7fz6ccbkp8U6UdUiy4yB4mlo8l4TBkqqZNMM0dbTDTC66tX2zOBYBj798Pa&#10;2RUVB88cK+R+XW1IIwM+v5/6s9OOKqGx+WkrPFEKWGnnWhknCVsuNZphT5GCjiqPTr0OHChjZOVP&#10;tt424jNAaHjT1AHToKYBP7P8vUfNZKJ5qzNUlXDU46uwlTBjnpYyHhjcGnnqESqPkjMkihuR9fT9&#10;bn27CoPcOFKcPy4nhnpiVifj41z/AJOg32xWS5mWPM1EMNS1BQGjoaxIpF0RwS+GON6eW0Supf8A&#10;cET3LAED2qiqRr40GKfLGa4r608+mCV4fP8A1fP9vQfbhzVLLHmoaWtamoZ5YqDD5GpSWWvbEoPu&#10;6o1MBBY0xe4aJV1AHVq4sLSFPDYKaA4B8yvE1r5V9Oq8XBPlx9Plw8+gohf/ACwSVApaOdYNaUf2&#10;bh5YP83G8MkIdYwhs/qkFwSSygEeyftDj8PypxHy+Q/b0tFSnGv5/wCH7fLpgraSoyJEVfkKy8MN&#10;U9LGf3qcU5YGWZCqM1gAxIDatPINvZdKjP2sTUVpTh/q/wBVelkZVOAHl03VFB4KNakfbLDFPG7G&#10;oKVTwQFNVKY5Y9XqkUahF9b2A/PtK8aqlRwHrxoeH2etOlAfuIb/AGOoTtRVVXBSlpY6KmMbKlO0&#10;v7sbOWkjqo1GpX+pYWsByPqfac6GIXyHp/q49OVYLXzP+r9nTj68WjVIn+1CstQ1Ojx1PheZrRpO&#10;BxeRSBpYEC5J+ntygQ1qF/Ph9v5dUBLD1/y/Z0ZzpzcFTUwR06ZRI6SglopGiyAhp1op3do/s18i&#10;6Lhv3Br9J4sLkexbsc2qP4uBGDimeAP8+ie8i0Ekjj/P5/5OjSbIzFRlKypZaapqKc1LxzPKkFTA&#10;1LTzLM0smtAosljTx+K8pexBK+xVDIHB9DX7P9VKY8+g1cijD/UejKY3dEMWPyNRTjI42HzPJWpD&#10;SQ1tJ9vTLqaaEBfuaU+I/vWpyovrS3Hvch/1ChH7Pw4+XVUdVWg49RaiSKgrMXmfL9vSU9E0lbja&#10;uM1M4xtbCXpXpspGugoxfT4yUY3DPwD70qitBkDjmpp9v+r59UbSDU9R6/Fy7haKBaGajnx8C186&#10;SMlXRfaKNEUsVQ7F5SU9HkpxZfoW49+GlGpwP+r8+H5enWifEGroEd8vTUO3pK96Va2cwtTVOUVp&#10;GFJVvMYokaAaTIGjPisNTFtIf8e084LRah3H19Dmn+rj69XUFBT4fl69Es3DTw04yBmyFNTITBVQ&#10;0hqTWyogv9vHJoX/ACfQgVnW1y5Grn2n0hUIrTgf5fyFPL1PXoqF6j/N0B8qaa6WRK+aKOt8lRBS&#10;1CRgT1srXrZYZZ1KCJUIsvBNmAN7D2XFRqJ8jmhpk+dPl/qGejlSAanyx0ocRiEKTCokiFRJTSxy&#10;TQyeDFvStIEnhdkXyRxoLvJHIQx0sAWFh73FAhqTk/IgLTzBPHHE1zTrxk4V+X2+f8/Tpsp6LLT7&#10;hZI6dFSqWqpxNkmtDPCsXhjWikisop9OmSNW1NZgQB9C0ImM2B8XrwPlQf0fTrVe2o4ft/1H16FL&#10;E0BTG1lXJUxeGi8UFHDG7oaZKBAJaaPJRokPjJJJDDUTZixBPtQqUBf04U4Y8tWBT8q+vW6Yz9p8&#10;/wCX+odAlvOGaSSQl4KNUmkdKhoFpWAq2EU9NNJCBIwUFBE+kpqtbhh7IdzjbOKfOnr5fMeh4V6V&#10;2zAcPT/V/wAV0F1XFNReSn+2Z6lIxMryDw1P7EpV/K6ggkqrA6vVYX/PIYmUpVfP/Vx6PYDVf9X+&#10;b/V/IJ2N1/iVMixzeWGuWeQllkEiyMLwRt/hezi19PtPEQJV0+o6VTH9Mj5dbD/R9JTf6LdtDQZG&#10;j23RTIjzymbHw/cClp4xJCCisk7WjitcN6j9G9zvaFfo4i38C9RvOo8Zx8z0y7ohjXL1tBLl6aTJ&#10;0k6JPRGGonaGKt0rWRyVUrJDFVymzEq5sCAL82UEKcA/5ePl9p6RSKaCvn/q/Z0YzrPFrgsfElTA&#10;Kevn806QNVy5GJcSIDG+OikYWEhQPN44whRzYg3uGJ0oaD/PT5cPz8snpyIKo6FGk29jNw0tHlNE&#10;a0cTPVUOPqUjEkCLG0ddJmacAmnfVxcSMqsLrY+0Zl0HT0+sav0g914GGTFUs2LEdDFQxViUr4ej&#10;qMjVUc7RF6lpqWoIBleNb+WViGFje4A9vxuFx0zLHXI6Se1MLJinWuqI6+HFQ0NPWwVElCtbT1Nd&#10;A588dStiJFkkBaaUXCrouSPbjOG7QeH+r/V6dMxRaGz0schXZBKsZrB5dsbX4ymhNZBqLUUoqrVN&#10;T9rMQFZZAAukAFeSOPbElvHMpVul6zPCQ8Tf6v59Hj6L3vR9qbUO3NxUkNScxh2q/wCGTzGodpml&#10;VjHSxSKQiQxOr6ibAq39Pceb/t8cEhCjDcfs/wBR6lPlneY7pEFaOtK/l/q/1eett/Nx+I56r3gn&#10;aG18NRDb2Rr6qjyE9PK7SVEhiExrqiBvXEUY+PUoCMQSLs3MB817KNsuvqIx2Tfybj/P/J1mn7U8&#10;1W80QglZXYihDVw3AEU4fL59UoRpKANSkXFkZ1s7OzAeVQosxB4P0P8AUewWa+f+o9ZAwpOqZBAP&#10;wkg6iSfiAAo5BweBI8vPrOrtEGiDuFlbTIjBSWYLcVVx9F/rb/WIPvRFRTpYryQBoVdgHNGU0yaV&#10;8XHBfI0JpwPWZZ9Tx+RgQW8i6FUaGW6hGiZdLC9wAB/sPackk16VRXJ8RPFNQTqFB8JGKFSKMKgg&#10;Yrwx680K+UsAYlldvJHMSFldF1WAAOkgWBta/Pv3T8TDxy1GQOx1K3Biorig7SBSvCtTig6dYDpU&#10;u4jaM3EciFVTyW/bWM29QBve/wDS/vXR9bMEUySAFPwspAGr8IX+IcSeAxXqSt4xGX8ZmkczOU9c&#10;cIWP0srH6lhb/G/09tyeXS+KsQVpKeI51tpyqUXBB8yy0Prq4cOskaguplSJw0YEErAxhVJuPKEu&#10;CpNwynni/tvpRCi+IDMqsCtEY1XHkGpUaSxIINWJHUqOIxsR5UV0eVVVpliT1IC8b8WIP6RyPwAP&#10;ful0UDRPpLgOpcAFwqiqiqnFCD8IrQUoKddrC+gvpliRpQdZqCzJIBpCeNkI5I08NcfS1j791tLZ&#10;xHro8aluPiVKsBQDSVpkjTh9QOKZ6yujRiB5DIUUEKyqqmTSfoQwYOAxFnYAngAn3oiop0olR4li&#10;km1FVrQigLUrgg1DgNTuahbABPAekkaQKI6iMK0iyOvhEUkaxtxqccXH04uefbbIAtetSSSTaUim&#10;XSWDHs0soX1PA08qVIBx1IUIq+VF8iO+tdLMvihRtUxVR9WLAEqeQPbfRgioifURrrUmooSNKg1a&#10;nqxIqQcgdZZ5IC5mpAdU4XWJ1C+CPV4zA8cQ5DsSOeePewKmg6fuZbXxDdbfXVJx8QUEYrpKFVGQ&#10;5J41NR1jitNK8ugQKsYF6YhWKePSFhkkFgjG4c2PIt78VI49MQFLiZrinhKFGYzQ0007WYYRjUPg&#10;9wpTPWVXK00U+sQxoY1EFQxE88cTXmFM4U8qbMSf6ngD3Xp9ZSlml0G8NVIAjkJDuqmriMgMO00Y&#10;k8c4FOsbHVOsyyu5ZmLsgVvtiW1rI0rEqvPCuLccfj3unTbEm5W4WRmJJJK0Ph5LBixOkGooHFKj&#10;FMU6zzVUatTSFQsjPZkhtM6oi388YYBTc31MB9QfT+fewCRUdOz38StDMB3k0KqdbBVWutajSamu&#10;pqHUwJC0oTHmmmiAaRWkbSraTHoZYhNZmkAGkmxsSLW/p7uEPn0mubq5gXxJQWagNNJBCByCTQUJ&#10;NaEilPTrrzmKRIdXiSaeORCIghleP1Xif6La+ksQB+T794efl1o3ZhlW3r4ayurDtprK57SPhpXS&#10;WpTzJ6iTVUumrIidHFV4VmDhRESfTE4X62AIJH9ePbgiWlfTouuNwuCs7KhDCXRrrpCnyQgegBqR&#10;5k06xTu6y1Ds/wBvGkahho1pAobQBd+eTqIYC/Pu8aLnpLdzOtxNIX8JAo8tSxitKVOcnUwIzn06&#10;gvkLKkjRwkkEx0w1eQgRW9EliQTfUAeD7dWJSadFMu8lUWZkQnOmPNTRaGhyQTxocHy6Z6+tFRTw&#10;EworBRFJLYOsglbgFR+kj6EH6cf19vKmk9BrddyF5ZxFogDTSzca6jUCg+EgYPpjIr0napViIVBH&#10;45pAEdJHKpxw6sf6Ecg/6w9rF4DoF36xwHTHQpIwoQxIXHEH0BFSDk5FadMUhusi6y/jYsF0hbgG&#10;zEj+l/oP9h+Pbq8OgpO3Yyai2hiQKUqK0P5fL0x5dRdUZ8t1UAEBVNgouQVNv9j6m/2HurceghfG&#10;NpX0AUBwDwGKjH28Wz6dYPM6nxsFXV6ZUQqCzP8A2WIsSoP59+HRDOSKxsaeoHzz+wevRpOh6AGt&#10;WYOAIKWWqC2Vo3ho11zwyyuwIEpuNQPJt7MtsTVMT6dBLclCg08v9jo3VY6b0yMMFKlbHQzNTRUl&#10;NFIk8VNXRMqyO0cgOmMtqRDKwNiSWI4IiIVx28Dw/Lj0G/7WToWG2tRw4WSpmrZHoJIkkSVIIqKr&#10;M8UTNXUv2tL+3K6ECSNzGAw0qqluS20XbUmtel7RL4fd0BNDVLjK9vNLGsKBVgdIFj8eQlYCCSGr&#10;IsoW6yOkgAJubH9XtmM6Dny/y9FEgpjpVSS1keXpq119Ff5VeZ28VRkZIwsPmjxsR0lHVvUXULa5&#10;PLe32J8So4f6s9UIp0abD7Dp8jjIJ9Zoocf441y1J45H0UyBqukWNidVyzRxlUAY2IJ+ns6t4hIK&#10;1pTPSSSLUenao6WpoZptUVUkVZTVdSyR1a1FPRTSKsKConqwskzmR1iIVgQDYHi5V/RgHtz504/8&#10;XX+XSd4aKTXHQJ4ivm2DvHG5Glq5hI9WKN561xT/AHtLLH4WrRRoTpMXphXiw5JuT7QPHoen+r/V&#10;5dMQSGGYHyr1azS5qLtDZWLrZohVxQ09Ms9XT1qUv28tOAdKRMFWYzFAHUTeohl4uB7YIEUnbivQ&#10;uGi7i7eio71xeciRlfA0eT+1zT0lZNj5JonSIVIqKuhmpCoH24WMibxgftsSblgxOVOqKnHoIbjE&#10;Y5a0pTowu0tq7Z7JxWGp3p4RVVVRVVL0sayVUNLkccvhFBS6yhpKb7bRrj1a0BVRqDMPb0MQuDpr&#10;Q/5v8nT8dpBdxAHobtl/GXb8jx5DK4rFVtBSTw01NRmuetkppZWMU2RpaapjjUycqomET+m+m5Hs&#10;3tNvjVtUvDyHp0nNhb27UVQD0bv4x7MwfUveW19w0ul1rM7S4hS/n+4lgrJY2pmqTUAM2tQym6gB&#10;VB/p7QczWkI2pyg4H/J0V3alZUMfEMOtmHdmCpNxdf7uwy+CWPLbfyEYhnUNCRNRMCsgA/T/AFN/&#10;x7h23kKToR5MOlHN0P1XLM4AqwjJ/YCevnlb/wBt0W2N/dhbeKztTYbem69uUdNE0aR01LSZk6qY&#10;yKpaONo5BOSg9Ila/wBOMleXpC+3ornh2/4P+L/PrHfl+7N5t0c1RlVIPrUGn88fl0C+UhxsORnT&#10;JQhaJKmWqeVQs8P2EEAiolpvHcxCqlKlnkUmMFH/AMfZ12Vo4xU5+XAftP7OhGC1KKf+L8+kkki1&#10;MifcxKrqfAkUKoKhh9uU84qkIFVKQVZYkhcnTqb6+6UyC/H+fzIOAx4GlPL0601NOP8AV/m+3png&#10;kpDR4xJI6umqKmhljqFWkiqJPs6V/JTIKea2hnCh2dVcAuEXm4FAV0rWtSKH7Bnh6nifQmg6s9AT&#10;6ClPL/V/l49ZNFVXBZWp1hpGagGME0cuqurY0aOGloaWM+Qqsd0cEJ+WJQj1eoWzwGKfPB+EceFa&#10;1A60p8vP/V59OWKNLHK88UMVGpVlrKSOaKSrrJ0jM09NHI6MqNceqxCiMgXJ59+VUDauFeOcn5V8&#10;ut0JFD1KxlRIlLSSzw04aaF5kkp5HgbHxySaYIJ4Cbu6q1nJa5VhbkW9009o1D5/ZU8D6n59OCgJ&#10;pk/PP5j0r0o0yLVALVNZL98tU95ZENPVUUVJAFcQvGhQrMCsRaQc2vz9fdSK1q3z+yn+fh+fTgLH&#10;t09Q3mllrDFPHW5GGKWoomkkrEf7mmqY1EeNvPph0owNjdXlN1Vh7qy1NDU8fTgfLPXiSopWn+rj&#10;04U1TK5hLVC0aUMCtJj5XRahoYJ2groqEVGiV49CD0BmdRcIpuCfD4gOAA4Gn2Hjn+Z9OrL6gZP+&#10;r5/5OldjnnSGnr2Shgplr0pZMRF5mTOpIvhra6Kgqh51hCso8RUgn1kce7AUFcUrw9fU0OQPl+fT&#10;qkVpx+fp6cMevS2p3ocZXY6qp4KmCCvSrNClP4YabLjHR6v4nNJGTIYWdhBGdel1DK1geN6F1YHx&#10;cKCgNMVr6Hh075dQFljimrjJLWQZB4tczw0zVUctSaZpF/h0kQdY4lj0xtGWBQh+Wvf3pQQ1PPzx&#10;XPy+XlTqp4dFr3XVGSskUViV8k5Sineec08qaEQv4tY9GqSRbiMXKDUv9fbbrXAOo8DnOKf4SR0X&#10;MO4g4p+zrBDHG0Ed6hjj5a96epmh8iwU0MqeH/JKiUEyrpBvLYtdQCLe9UotWyK0+Q+wef28emwc&#10;/l/q/wCK6UtHPTu1NSxyx1ojaCGircgBXGnhjbyrF+jWIndPE4KEchSR7r2nsXPkCc0HkD9px08K&#10;fEcD09T0uMQKioaly9HLSzZGorXijoSoimWlgV6eWGipZQUEUbL5GLKY1EZ/U4t79QEhgck+tDjF&#10;B8h+zpStBVaUGOnCuqa8pSKZ45J5ZUqFq6WGOGgrZI1aoqPsJqhXSXV9JJDEGa0jKo4JsNVaDjxq&#10;MVp6Yyfn15qVIH+yPt6Q+Qq4aqKrkx6tkarHJDX56MUkdHJNRqf8pq6QVR/cijHiSUTx3Y2ceoWG&#10;yVIYpkjLYANPlX0HGo+fTZGaeR4f5Ps/L8+mGpppnaanerEtQrz+T+ISzJTfb1aBmpElAHmKBmRS&#10;LR2dSAFN/dXTjnI9a0ANMV88cKYyOqrQeX/FjHl/l64+QQ2DPI60CVf8RxcqeA+ZaUeGIR049aIi&#10;6UZr/QKeSfbLAE0JOOINMYwPy+fp0oQAHhThT/V9vSr2/wCBqpXWaOFp6KI1NXX3q6+pxq0uqOhh&#10;h4p21IqxygHgFG5J9uRqCc8SMk5JFOA8vtp04mKgfy9emXftbX0ePq/CtJFLj4FrKWmlo4JKukiW&#10;TTklpKma3lhXUWVEYglLcabl2RmVCR+EVFRketD5gDrchWg1cD/P0x5dE8klFVOqQ1Uk8U0rO9DM&#10;5nnnlL6lauhVbo0iMZOF8dio+v1Jg2uQacgnhx4ev21+zrRHE0zwr/m6MHsdZ6enKU6M+mGQ0izz&#10;1EXkEUiy/eYuNCsJ8fMDKVYoGD6frY4hBpjhTHHOeIFKY4U8hT7AzH8VT/k/n9vHqRuuYrU1EESQ&#10;Uj0dPV1Mr0zNLUK9VGKcwLVfuMQjEsUEWouw0/6r3qegc6aClTUfs9M/Z6/tPpnoMZrj/L1n69oa&#10;6pSKqNHTwmqWIGWsBrnpdD+KCgdoCwaGq5V1mDOipfSAR7aijZgCBSg9a0+VK+fAg1Ip0/aqC1Tn&#10;/L/q4+mehU3HU0woKT7WnsMjFMzyiUq8VLRKY0gnjU6xKBGjwW0jTqIAIPt8hfiRaavX0HD9g/y9&#10;LZdOmoxT/P8A6vz6AWWaonpAsFaYpmq43bzwWkmig0v95FkIyOAqnyD6srH/ABPtG4LIKNxPp6ed&#10;eklaGv8Aq/wf6v8ABkrMustLX1711BTzNVxsZjFd5Y6lhSOY41uGEZVV9YHpPFwPad5OLlgM1r9p&#10;pj7PP5Hp5UJov+r16Uu0NsSZmmRZYy3+Urrg+3XLRVE7A+eeldrLFpm0raJiwFrL/XaR1oGFM+Qr&#10;x9DwHlwJOetNSlR/m/2f29GPwWwZMKYK6kraWof7JknqHp1NdNUQDzR0UMzMpgWKFfKZIvHJGbB1&#10;LEj2Zx2uijV8iDjJPp8qD7CKefDpFLJUEH/Dw6ESSpnjx0FNSSZCZ68UDRVGQqFq52h+68oxUE4V&#10;UkUlpNbFAwXUoBupL5BpTOaZ9T6fP9g/yAtcjVjy/wBXDy+3o03x+wZz2SqMxLgaSKnpZGjjqKSB&#10;3o8vHJIrY+WKmDFqd4NarK0LBZCENgR7Kr5gWpw/wH0x5UHRptsPiPX/AIsfb69GP7EzJx2Fqw9W&#10;9NTyvRR+CKEpAa2tJixsrJGodjFeFjCOGIYkaSfZSMk0/wBVejO6IUaR5V6I/tw0mbgyGWNIxyMt&#10;fPMYjBEorWoZfs4q2nW9w0qmNo9NgAqhb+6aSw/1eWK9FarVq/L/AGelDu7cpoMRRGmmp1rqKnAq&#10;6atMtbWTY+viJaILCnkMpkQkJq1D6k2HtXbxFyA3l/q+fWpTpjp0CFDljlJjV5GP7RpayJJ0aCWS&#10;EVELMlW8AS7awgYu8jO/qZQNIBIrtY1jUA4/Lz8+A8/mT0QztrY5/wBX7B/k6MrsvFR17yUqK9bj&#10;IXikGPoJ3WnWVfHH5pamVdcaIrqyKps6mTWV0n2avMscTEHy61aRGVtPy+zq9L4ubLp8XiajKpEn&#10;lyVFQPRR1cKMlRSrANElTUxA3U3Z445P1BypNlUCEeY7n6i6avAV6kTYbTwu/py+Tu/oNm9f7qy7&#10;ZBaNocRXVRqPCZ1m+zpzVTpixYHyniOAMBdiWFwL+yexsxPMoPAdOb5eMLZo14mtPt61If4vU717&#10;Qzu5KwuZaysyFTURyMNFdUa2mE1NMACski654nQAK3iU/q5kHbrRRKsYx8vWn+rH5dR9KxFvRsn1&#10;9P8AUf51PVz/AMRsVFB/D6f7bxww09JSATq4qHlhl/iMMApm4R0jLCGT+2NZ/p7EW+xRxWQRRSgz&#10;/hz8+mLPumUj162VvjlRNQYOnQhFJVHUjmZyyAGWY/4sWA/wHvGzmABrlh59Tdy0D9OPs/ydHWpZ&#10;DJSqW030hWsPpp/4g/X2GGFDQ9Ct/LppqQTqsdFyf7Q55H/G/euqdJXILKbjWVsFBUKD/gv1HFj+&#10;f+RDaipp1Vl1cOkxPRszHl+fUifQgAfReDx9SePdypAqemijEUp03vS8HyKVOkt9LAA8fuD8gXuR&#10;7dAwOmNB8uoj0D8J9PSPU6WOm9y7Kf8AG1v8fdlNGqeqmMkU6w/w1wQixg2szv6VW0R4LsvP5sP9&#10;b2+GU8OqGEcOuX8OZWC+NpLguEbShJJsshb6EfUAH6+7da8E167OKJ0/tKQb61GkeocaFBBH+uCP&#10;9Ye9cOPWjF6Hrs4txYen0G9goXQfoCsbA2t/ZW/+PPv2pfM9VMROMdcDjbMi6Cfwmrx6NSG8gtYD&#10;/gtwLfjn3bUPw9a8EjI66fH3BZ7+oEeI/wC6ufUQPpz/AFb36vXvArk9MeQw8ZSSN4zYg6tChvrY&#10;BmH1ubEXAt7sGpnptYwTQdBTuTbqPGB+qXVKum7KphQ2Eci83U2uoUXPvZkJ8+t+ExNKdE57O2U0&#10;omMUJEkz1LyGCIvI0TU5EiiIDl3bglvoNXH190dUdOn4o5BlRWnVO3fvVNctLm56Khq6jJV8Ygq2&#10;eBZZnpkl+9o6RleysZGJknWOx4sBb2G72zxrU9Hdukkh1HHVVW8cB/djJrRUsNetElRPFT1phmja&#10;hppIgawZKCSOTX50k8ISUuVaO9wb2ISFU0Y1Pp0KoTpQDz6SSypHQ01AapGqYZkpK8wRN5VmilBq&#10;clMzmaJQsKiWVlOnT6RoZjauCagdP0HGv+HrHID5TLSVV4qjIVklXUT0BhaOopIft0gLxWGpqUl1&#10;gZlLNoNip978u78v8vXiSAftPXnp66hmlhjdayOohmqBT5GCFFkonh+4+9iq41tCZk0ugUt69QWx&#10;B96JU8BTrdGQ48+mCojXHmSRZKuPGSpS1CmanmmpqMyFKh4pGUcon6IpGP6VIYcH37LUHWqFT39c&#10;K56mT7qKmloamjrqmOWneGCCI1B1GaniEswtIkTjRKF0XsDpJBs4AvEihHWh5gdK3a1RU0dfHURU&#10;88UlR4Z554npVlhkpzpjIMrEsAzM08C8EWc2sAGGJpjpPPCJF0sOrPOj+1EaqFSslakmVnpBSVVT&#10;UK3koaRuFcppMHkniZUaT9pkV7hvp7V2V80EgX0/y9EDWtGJJ6tf6p3rUVUS1klXShWgBijpzPUm&#10;FGlWJ5VhlTyyT/RpNACg/Sw9jGC/D9vQW3C1CvUefR2dt7oA0MnjnDtp+4TWFlmWPQziWQcsB69B&#10;I9X1NvYhh0sgavSHTpHQk026I0SOQSAGVC19SusgjbQssbIbAkj9I5+v19vVXpO7Vbruo3oYUC6n&#10;Z5FUKSwWRze7eO3CkC5svIH19+ony61rYDpsbsOCOeUrOxMKx3ezR60ZbFXuuon6CwXn/VX92ASl&#10;OqCU049Sv9IMI8fmmnSOoQJEGZERG/UFRWuQG/H1a/49+CL8uva64r10ew4iYwGjKxl1knaVlFj+&#10;gqGBVdNvU3HP49+Cr5dX1tSlepJ7DhU2gkiIdC0zS1auKyVjYCJ4l1Gw59J0/wBQfp79oU461rb1&#10;65p2LTqjkv8AbxxNoDllVGZ1ssMl/UOT+AxP9B7qY1B63rY+fWQ7/gR7PUrGxZo1cAtALLeVVkt9&#10;eRwwJJ44/PtK+nWqn165DfMBkWOSoDTRgM8RUK4itculrW4tYn829+0L1rrId+UqsgaWS0mrxPGV&#10;Lhgt4ml8YOv/ABuL/wCw960KPLrfiEChPXR35TrHZHVvGfURKH8b3/c1S6QEJNj9Cfxb3vSvVS+O&#10;PWZN9wFXljlfxgCKUvJBG2siwLeUsGC29XkCkD6qPr734anh1XX6ddJvuiK8VSv9OUkjZZUDaTKj&#10;LYkX/taSv+1e7BAOt6x59TP78RaBJ5gysGRLvGV9LFFBYXIJPGprD+v9fe9PWw48jUdcxv2m1kNL&#10;EwQpquVu0YHKqxFtQ544v9Rf3sJXA63rHlj9vUiPfdJrkIqNCK5MbB1/cRk5eRACLD+oPvxiNM9e&#10;8Yjj1Ji3nTyxXWoZEb6StIJBYNpARVBKkn6CxIH6vbfgr1sTEjpx/vP5IxKulUVlDqWGv0toWY6f&#10;oRa9iRf/AA918Na0p1vx/Qdc5NylW1GrAnMZYK8oi1KBdmZQCwLD6aQQfzf3vwh6daMx49RjuxFj&#10;9czJrTUq6IXhuTaONhcanPHJN/6X+nv3hD06r9R9n7esa7ujkawkcFGC/wCdjlCWX1P6ACRf/abj&#10;6WH0978JRk9a8c+vWaHdYlkfRL6LsAXdLs0Y9fo0kqL8ci/vRjUDq5nYCnUOo3BJInlWULojeVV0&#10;hA1gBqErfqA/p/t+PfgBSnXkmkr8ug3y+4a31xxj0GRkWSDltX+ceZ9Rtq+gFjc/jjj3Ro6Co6Vx&#10;HWajpKU+4auL1OllAEcq6jH+0pIh0PYM7fkhmsf6Xv7aqAaHpejlei7/ACL7UG3tvwUizTLDKmqu&#10;czpFKqzakc08A/UikJqYOGU3YfTl1W0Lnj5dGkTpFbl5DQ0/n1qgfPXs6Tem96fa1FWuMPhl+5ng&#10;y/gbJwSVQK0lK1WqMhhKrEzgksHlGo/0W2kVT4h4+fQJZmubsyE1zjqvHJiDHeGSlnhql/h9O4Z4&#10;UV6ekrWLzU1Ii6xTVjG8axNqFhe4BB9rHAQ1H+r/AGel2DUH16CfcOREVYjCWZqWjrqgxII4hK41&#10;az5aemAsnkbhuOBb6Wsmdh5fl0pVF0U6avtpKdv8vWlqJoog0iSTgUssTSGQTyVES2B1DWtwbtcc&#10;D20KVz1vBFFx031KSZySFaSYuZFlK01UIR4o44jNCqsLAoDf6c2Itcke/AVNB1tKJx6TymTySa3l&#10;MtvBBGxjeGONYh5wikaiBYgupHAvq496oOn8dY6qOigjiQJH4hIWkVZGmYNINaxw/kMSNHkub8lr&#10;m3vxpTPVV1efSdcU1jZZYKaOLyrJI0PkaYP6oRUKuly1vRcahyD9PbRp9nT6V+L16bpgojQvEJWm&#10;DoCLhCEN46upAAIcg6UVR9LHgk+26UXIr08oHl+zpsmZ0kJSdQCPNraNX1mIgPGAOLqLcEW0/n6+&#10;2vXy6vivXF5HVUjWHXq1LBCdLsYilqgIFHHB1Ekfjj6e9fZ17rATG0WhdHhaFPE2nU0S30yElPqb&#10;kgEn6MD+fez8uHl1vqDP9qofwxxs6GOOPQjBFWJdTDzm/AZuWH9B/X3rrXXUSh1jheVI43jCTNpV&#10;mXXIfKqslri5BDA/6/v3XuubSaw72WUwJ9stP6CsYPCgqgJYm4BY/wCvxbj3VyjA09esA/bcBmjN&#10;oxNEGjVkMiG5jYNdmAFzcsf0/S3vRAOPXqxNE0nj1zQEsrufIl5vHHThUnWy69ZiAI025+g4+nv1&#10;M16bFK564KYyZnCSRvrWKMaFBUuLozBQeDyxb8XH5914KfXq6gsaDh13TkhpJwWaJl1TsjIs3mk4&#10;UDULX/qLW/P9PekHn1tm0jw/9Xr1DaCNozIFVliHiSBSg8TsNSvEwAvb6AEfn+nvxQHh1qP4x1wB&#10;CxyiQJIgjUeGDSjCcHyuTJYA6vyPr/T3SpAp0p65SohPpijiuNcjS6rRU4XSdT2OtiDqCkEj3rr3&#10;TFJFpiMkjNFDq85DKC6RxXKvFoFwGPqA08gn+vv3XupFBNKi0qxRqFkWomLLYBo2NmhjLcliAABx&#10;+f6j37r3U118hhBcwvMzeCKGOzOoBkdnZxck30n/AFv8efde66sgqNSwRvSpYNIDqqeR9I0Xj/E2&#10;/r791R/hx1xrJ54ZYiDpSaQBbxrI6NGlisYH1ABK2PI5/wBj7rShiKPw/n10lxMECFypRImBjlao&#10;WxdEJkUD08hfpwL/AOHv3VF4GPpU0FQs+m8sJdC5/Qzwl764RIVUNe/pLkaQbC/Ht5CCM9NspU0P&#10;WTICFzHLI6O2iOoq/CS3jMh1SD9oAAqDqspNr2vq9+bJq359a6YvNH9wmhXOoeOHy3GouDoBfTwB&#10;9Dqsefr9PdMBhp6dUOwoeHT3EtIgVk1Bmp7zAKvpEcp8zUgAF1I1KCCTYHn26KA9NsxY1PTxhVov&#10;KZGppQC+lUZmMHJOmRbcJ9QFv/Qg8e3Y6Z9eqkVFB0pZyZaOoshg+4iKyKoQyXhHi8OogAcBm0/g&#10;cj1e3sU60FAPz6TsgWmqGWnSeCARhgssDxwVIhi0mrIcEoq3AKg25ube2WFH/LpygIJ8x0lJjEzO&#10;CFjjnEsJVgiu6qhWOVZTwPoRxc3NrD8pH+Lp+P4B0xJ+1HC8g1IilkLmzpAOJEZfqylvTdluBYf1&#10;916v1jmpkaU2YRhwDpjUyG6tqWViFH14ZSDx/T37r3UeGoSWWlWoqT4EcLIVVFVQpJYOg+mk8k/X&#10;/b+/dbAqOnDy6SxaU6WYBLgagHNronP1X6Bhbmx+vv3XqU69GadaiSGKFrEgOJuUUi7W4tYEjUQP&#10;0/j6+/da6kQsUMLSGIvJrs7sQzgNblIwDYEBQy8X/px7917rkFcSRwRIYlmLlzIqayAvkeG5GoA8&#10;HVe1voT7917qICY3YsVSnWVZAtgzRGwCxBVALEngm51Fb/j37rRAIoepKnzztM2gyKpWOY+QywxA&#10;AeW7XZjwBfSfrb/avfiK9NuihajqTBomlDyhI5I1jCyQgSRAOdPmK2tdSPUVP5/oB790x05xkguq&#10;tGXkhELk30FiQ2uG/wBLNYWA+hPtR1rqXAgpzTz2iWQxyoJoeJZ3W0bqAQTa1wLfqPvSjtHVSKYH&#10;TujyHTNCmi8beR5ZgJI/FxMSoHAA12X/AFvoLe79VoDx6sb/AJe/yXk6F7VjnqcpFR4qoxdbj6yO&#10;d4lkkirmjMmOp62YBacyGOPU8WnUuuPXaQ+yXcrdsSx+X+o9etl+nuxOOBPd9nV/HyV6b2L218fM&#10;XVplqrO7n3/UUO5IKwZGnpIDiqqn9RpJ2hJNHHQCSQweMyyTiIxjwRhCVywPcJqUZH+DoXywfWp4&#10;sI+E1B+XWpN2dsqXY29M5tnSKgY6tqKelmktBMYVqWRVrIJBdJogNEquRofUGBt7Txmq9K4H8VPn&#10;w6SUbByImeRmlkRj+2xkgijGiolZQtyVOpWWx/BF/emFDq6Uenr/AJul3jquCGuASKd6WrWmgkVq&#10;hx92qoBDSTQx3NxpVrkXIIJ5vdJItVofLh0YW7AORxBp+f5fb0NO2ZqtmKY+S1ZTQrJI9NElQTBJ&#10;KWloaSwtHEkeoWsWNz/W/sjuAte/P+rj9vR/bktgHI/P8vs6MFt6rpqmnSqCeZZPLHnqqSnSuFVS&#10;V5ankoqekkGoW0qhdGuVANm0geyKaMq9Bx8h9nn0c27Ky6+J/EaVqD5U6G3CzimymPx61WTraSlp&#10;pqcSJTxSV+RFGn22Uw6UUrLIVQKVjqJpPHCygBQdI9l0i1RiwAJNfs9CTw+0DJHRvFRZAgJIApwy&#10;afEKegGAxpQ+XoJtKI62nKx08axLQvMlZVPLRV5l1suKoqiOpRSkK3KSsQYmsPUoufaIqFOSa+VO&#10;HzIP+TjTHS8CvAClMVFPsFDTA+WDx6VkEKR0GOmGQgp1WNYKylxpp/v2jqEEslesMmqJpqdS8tTU&#10;P6HKAxkqCQ1xJFPzPD1/nwA49PqqhQa4p5cft/IVJPA/b0vqKqlyEi/Y3nqZamRamWtr44cPlphU&#10;JRUAp/JYOIVAlV0hCamY6iFHtOyaRn/ZFcnpahL0NCST58DSlOPp9g6eKWueVspXQtRzUU1caCOt&#10;iTyV7Y91WN5FkcHyNUxhNHjC8g2AvxUqKAGuB/q/Znq4JYlloQTSvnTh/PHWWhmppqdUgjeeXFZi&#10;npPDL5J5VpnkeOpMlREtopCB61c60l1KbAAnzAhvtH+r/V6U60CrCi8Qaf6v9XHpxqKtI5oal6uS&#10;OlySRfw+vganhqT4oGgyCV8citThI4zqiLxXY2tcm3vQWmDx8x6fZ1Viq9w8+Hr+fWeKZ6mnQUUT&#10;TwCCq8uQeGHJSyLRxeQUk809o3klcqFKrGULJpF1b3ulMnrVaig4HjxP8z/k6UWFydN+zXSVUcho&#10;aCFAa2spaeWqnnRvPPZ9C/cFNYd2jKO8YAkL6l90cCmmnE9WVkrUmtB9n+on/J0rqSV4vGuNqqao&#10;hpp6vItJPHFSiSjiCx1FQciBp9LFI4RKum6tpVdYPtplB+Lp/Hl/q/PrjLRwTVVBFTz1lLTx3qaH&#10;M1jLFTVM0zim+ySCFUeNhJH5SZA0aI19TaiPdFFMAV+Xp14jz/n69KPGUOiRRVVQqkNM1JBkamql&#10;lx2QyMlQzVoLELpVJUkiUkJcSXF1t7t8uHy+XVSf9Xz6VWPrZqehpsz5Ja2grZoYjNVUq0i0ylXk&#10;mEVLHdrU4jMSJIq8qSPr71pAx1Q549d1cSy18pnPnSZmq6pYYlY0lJT0/wBssdVPoEjtOH1xJ9Ud&#10;fryPfj6f6v8AV5de6Y8lBT0NLR00FJT5U/fyRU6RUFUITGYWqaqeGop0eRdKLaZpdHqXW7BSb+FS&#10;etdoAAFa9N71NVHHS1YqI66hyDpUOoFHSS5wPH5Ia6MwqxZoARTqitG4VFvKb+6gA5P7PT/i+ref&#10;H/Z/4rpumYx0tYFlgrZ56eMZNcrWLSVMlKf3a2jhFL6mKLpKuryyIQ93tx7titf9X+D/AFenWyRQ&#10;/wCr/J1gpZaeWZmeqEtVE9AExzNNDjY1ipTFjFyFToeM1dVZIlBkQeRwdC6ifdzWmeH86/6s9WHH&#10;H+xT9n+r06a6iT/cPLLXTxVwRpPJLLUTUdTP4ZiuHxs88IYvHGAW8ix8vf1HTc+CksBTJ/1E9Vk0&#10;hCx4D9vyB6MJt+LE7B2hFkJsfXa9wCq+8q6yoQVUVDLQ6IqbE6+KiKnBPjDEhVV2tqcN7GO12fiI&#10;I1FCegZud9GjGVzgda8Hzp7qg3nuiSjhra2Oi2xK+LjxMLPEYZ45GjZAW1I4URxrGbXKq1+fcnbP&#10;t0dvDRQD1EHMG5teXBlrw4DqqCsmWuqnlm1s8rGVBKXeYOpMollWwGkG2q39Bxe/sSKoAHQTqJXq&#10;eoNTURrZYoSqBPGQFfxaZV1cFgoVbkFbjj8WtxbpwIoNQOkvPUktEE0OkaEppUnWknpaMlBcr9LM&#10;39n6A8+9V6vprx6aYYfuasgyEqzBkEqkqV1gsobTb6jT/tIHI96Yalp1psY6Emko46W8R1JTiWOS&#10;PxDVH4Jo7iQPbmxuENvpyfr7rGCBU9aHWGpqI2WcGIU8Gu0ry2Vda+qFmjH6mJAc25uT7c630nZJ&#10;pJBocsKn7zyh2RTJGNOiVzfgIFFjbn6H8n3puH7P8PXvLpmq5DwGaIQtLIEmEYIqY73kRdFjpBJs&#10;Taxuf8fdWNKE9XPEdRHpY2DSqRK0SBVjiATwsp1JLa12F7tb/Y8/X35QpNR148Ou44RUxK8hQrJO&#10;BJMNZHIsZYo1Fy4+h9Nr392IqKHqnTxT04Qak+3j0ESREtdwPJ42EkRWxdSVAJJ/x+o9sFO7SOq0&#10;6cZGaQSvDb98yPUJPGhRlVfFz9AhPBXgXBv+Pe9BXuPl/q9Ot06ypG0bHSEAjidY7FZFa6fuRlRw&#10;wQsdB/PHv1F4nh/q+X+r+Q91iomeKBkd4JUc3lhS/lIF/GwNuSTzckBbe9vopjj1406mJ4oNZkSR&#10;2mJEbtC0+n0AAiRQSSpufqeLE/X3uLz68OptKlSjRXqaOUFBpn+ojkdf3UJUArqHANja/P8AUu9b&#10;64WUSRRtOOFqJFKMoBWRwkdK0YuVt6zdjzcC3urANg9axTprnnc6lMaziK6vF5WWSKcfo8uldLLp&#10;5YAf04N7e6eHTNf9R68BU9NUrGRQ0qU6FECP5CfAsYBcK0luOCQvNyALgc+9quk19evUp1xidYW8&#10;f7gaZRCG8ekwRodKFlNxqIsFb/UgD8+7t8J62KefU1UVFW5encPpGlE/fjePSqP9bG36n/oB7aj+&#10;Lrf+l4dd6dOjU4anZAJH8JkGljwrql7KDfSfz7e48etY6cxeSNZWQNPEElXws0VTH4zZJUiZSCoH&#10;6dQBP+A+vvs6906RKgkgfySuDaWCEBf3m8dw7mMHlTcOpN7gW9+691OjjWuWpvGQ5XyjQqvFZRqd&#10;NEn0PGon1Di4t9PdKawainWqf6v9Q/1f4Ic7gtJG0mkKSjLJZo0qSAysSoCo1zpsAbEi/H1v1vps&#10;nM0Cs40R1KofIGGtZPFwTToRe9ywU/m5JH09+691gmjUEJMksZcJTGRrBlRV8otb6hzcqT9OPbX+&#10;i/6vTrXn0zTxiBGjdGhUS6iyH9UbkD9uG3qUEElb8G1uSb2f4enF6bZTLPG0cKqyyRu4qEVYEkEX&#10;pWLSoJUj9RUC5v7Z6t0n3ISQ+R3KyAlvJ6S+m13cW5FxYNcj/WPPvXXuu4UIlMbKqgSP6pAdFgNR&#10;VlNyQDyOf9h7917p1xjgLUGWRUiiBk1AgaxJa4dAB9SABb6ci3Puy0rnr3TidEUkIkDPTltetgJD&#10;4JF1C7chlDECw+o+vuyVrjrx6WeKey1KxCGRZqcnQYyqINQtTfQ8rpFyRb/b+3V+EdMMorU+XTgP&#10;JpVpIXQx1I9Eciya4GUeFlRvqCf12NySbAe99VpGTTrNdJBQ3dqeHyTllCxz06oGKOZWQDn08qeL&#10;AEn37qwRQajqBJFK7KQ0plV0lV3NnljVCfI1zbgXuLiwvcgH3ogEUPVupdJQySoTEjxs0isDcVUs&#10;NzZx4wLAWFwCSP8AYe7AYr1okAZ6h5CoWGnIWOQmWBg01QV9UsTaIgrqAPrzYjm1rAe6kitD59eF&#10;DSnSHr5SXgieSNI5YBC5hGoFxc3qlcfkcrY24J+p9p2FDTq5FEp094XHxaaZDpcOsosg1rbkzXZ/&#10;wVFz/U3/AD70K+XVQe0jpSTxRRRU4kSPXGVGi8byLMblTKSLn0ghRfSP9492FPxVr1tDmnTJUyLK&#10;k8rwVCSOhWnVSH8HkJaUSGQeokfQMCASLe/HT5V6c6gUcaP+45SnhjlR42nkfyryQwdQpswY3AK2&#10;v9Le69aPD16U0NNUPrenKPTywOJliuJLSHR+3rIDA6b8C5IN+D72KVz1UHPCnWHSyIjDwMPRAJpd&#10;DyRoDqWWRl5BBA1W5X6839+6v128jR/uzSxTuRGjNIohVdYIRAEBH6QQ2oD+tvfgK4HXumtj5fBr&#10;SXQZ4o2SEhUQiTUZtP8AasxVtH0/Hv3XupFVFEHeCcPO3mDX1KkbiQXjEqKLXUgD+gub/wCHuvH5&#10;dZ6cRtIiIYdKiTSNBEUTufWkin/UgcMeCLe9dUatM/6v59cKyQpI4kjSR42WKQLIsbNZ7qsjxjRz&#10;YkkcW9J+vv3WlFVp015SsqnSyNFHF4Rre406mYsrGRBpcAgaQoPpPvYFTTqyrTj12lKJYSzxLTnx&#10;weIpySTzKxZ7FNbeon/ePfjg063UVp06IqmKOnkmkk0HzBqaIos7yD9sFRxdfoS54+n59660Fp11&#10;GiR6NHgWmldnlhCFagu/7Pjjdv1G/JP0X/X976sRXHUpoTeIIkeiW8EDTMpaOEepSjHlW40rfk25&#10;9660acfTqakEHkiVolGiNZGZEjIUqAGu5B8kjC4a/wCCB9ffh02uQR02SzLTqAJwT4i/27N5BFrk&#10;1xMyaNbNwQVJH0JH9B7pwGor0wy1ImMaz3MfkbV4pPWjOSRZjdCLXIDfQ2vz73Q0r1vrjTUzPIIH&#10;lK6Xf7fTGBTQR6QdKzvYkhrDi4+l7e/de6VGPo/SUmMqmJZPtvDTox86+tSddrKLgG3P9OB72BU0&#10;6qxI4dTI6IKNN1RmTySTghtYuAzS2sSAfVxyAPd9AGScdVqenDzwBkEEgLRxhmkktKpdCFIZrAWP&#10;5X6kfT6e9Nppjj1tgTjqBNUkIIxM6SP5mkpiLBDEwdtFgLox5ANyfbfWlUefTHNMzq00gijOkgyK&#10;CEDm7PG5UE8A+nUD+VuPfur0xQY6lQ2EaqI21pTyENLcFeQ6gU6i4/wbSfp9ffuqFaCvTnTs6q7Q&#10;PEDLEDMkkaMZQD4ZETWCBFci9gLH1D6D37qoFTTrJGutmj0lTMqGIFfUZfoyyOCbILH1c82/Hv3V&#10;ioAr0/UE6IZ1kcs8v7rlWLPE0SFvKZFAUhSF1KPr/r+/HrzjoS9mZGoacy1c8ioKWWnWSMRKzRCH&#10;iKaRhcsYxJoINxpv+fbToGUr69NjSg63iP8AhN93ZXy7G3503WmKup6XM5DcOIlScGWGKooaGWaV&#10;6c2sjksDwLPqX+oARWL6Xc2pwkGfkR0itJWEzRny62sdAkCsWBBUc/nVa1v+NezhRkHo26izQhQR&#10;6fTe3AubLx/h9f6e9Manr3SFzZVIzpFmu9iFKg6h6QB+SP6+0kxz1R+HQIbhafTKwWwFkVtBkZXL&#10;keXULn6H/fW9p2+E9aT06RdNiJqiZNOpPVMgAVVGlzqDaQLE3P1/wsPp7TaTUkHj0rMwVQF6Ffb2&#10;yE0x+VWZiou9hZyDcNID/avb/YfT2tiQgdJmk1Z6FbH7OhVADGNX9rUAVv8AQmx9qwSRnpsmpr0o&#10;otpxD6qLFRey2PHPFv8Abe99Nsit1ITaVMqqCoAWxCgKoP8AidPHB92AYGo68sJrk46npgYo7WiH&#10;04uvLW+lyQL+7jxK56voUGnWf+BrbiBePqbC4H9NJB9+oSKE/wCr/V/q8h7Qn+odcv4Bfjx2PPJU&#10;ngf0Gkf73714fz69pUZFOuMu3nIbUt72JsLE2+gNveihGR1rpH5ja4kRx4ypcXAXjkX9tvXSa9Op&#10;8PRSO4tgzVOHr44IAwkppEu0Xkb13DSBG5ay3VQPrc+w1u6UTXxoOnEpqFeHWrF/MA2zk9q5DMz0&#10;i1XizGRxrSmGJalYslU1+iihj8i3C06JII3fhIxp/wBaM554p74qfKuD8h0JNtkUSaR1Vjh6f+He&#10;N6aKlU4zJR1SrBqnemFXMsVS2KqSZGnETgyMGQKV5HHt1zq+KuR/g9R5AjoSINPDyP8AqofPoRcd&#10;NTUrU1XTxy09O7zy1yYypnqquotWGnqa0UbjmmY+ma7fS5F4yPbWmtRjiOP+D7fT/P061AtR8/8A&#10;i+rlP5dmIrsnXUs6x1LCbyyU1XVQxx0nlqK8wVUAgC3WN4IYgrMAGLEfRbe7WhJugi0r8vsHHoHb&#10;gyrKfn1srbCw/goqZWVTJ44tekcyDTeQk8W/r/vf49yht0emMV406KTk1HDoaoMemgeiwHIZeAbf&#10;6319m/Wuodfi4mVg0XBRwxIBsD+efx70wqpHWvs6K/23t9P4bWOupEibWGQBmsYSpQOOWurLf2Gt&#10;0YxqSfl0qtWCyAHrXd+WNR4Mjl8bkEpFiltFR04jlErVc13qZTUILrMg88JQkA2VeTp9gNjWYkep&#10;6F1oQV6JDtqgeOppJKmAU1SbU9PHVRSzQ0M1dOfuauKM/SZEZ4QutirFCQgX24QGWqefRlGOFOjv&#10;9X4OhfJ0Cwwz3Lxw+ZGqPsZpIKhg6IrgAa7cFbjmxtq4ZCGuenpBRKnz6uG2NkIJKbHR07ySIYhE&#10;rSqA0dNDdXjnZ72BAMo/BJB/Hs5tmGkAdB8LpYsehrQ+CnB1amcIQUjDWR3CA3H0W/JH4ubcezVT&#10;QAjpr42qeHSlxtfoppIrqkWh0ViFdUCkFlIJBIvwAPpe359q45Krxp0xJGNWOk7ks+sUgR2JVyY4&#10;2VNRsrFwjeZbAkWAAUHg/wCuE01yq1HHpVHAAtSOi3dlZ/FyJk45K6KImmklWqdooGhk+3KKNchB&#10;1ObLEVuC/H0t7KJpYmqSejKGSihadUZfKDP0O7sjBtFft3zEmQoJKWN0n++P3DwvXxsVDIxnWEEp&#10;xcjk8eyI0Sbxl4Zr+zos3cdg1cetkX4WbRoNp9b7exlDE6CnpYVheoILPCYw61DIvALt+4wBNj7F&#10;nLCKWZx59BFxQBvXqy/AFRGgW2kW+gItzcA3/wBv7H8RpjpodCVSMCAQbE25sP8AX9rlNRXr2K9O&#10;y/S4P5H+9fUn3vqrfD1lNuL/ANPwT/rWH+v71011xIFiNLc/1+h/w/4n37r3Xvpfm/0/xB4+nv3X&#10;uugRYkfqB4/4p7917roC/wDgBwbC/J/w9+6912LcfQ3/AB/W/wCPfuvCvl12ABb9Nx+RbUPfutnV&#10;59d2Fha/04va1g1zf37rXXX+wA/P0X6H6XJ9+6914cHlQP8AX4/6G/4j37r3XB2sP0j9I/H1/wAf&#10;funFFVp0mspVaVIHAsefxY/19ty4HVlFB0Bu7c34I5/NUCMrqsGb625A0n2BeZr9bS0Z3amD07Gp&#10;dqdAvja3+K5B6lWukbNCoA4ujXvYcg6vz7xgurht03FrgGtTT9hr0J7RFjjoehjwriNEFgCGHLf2&#10;7/UD/W+nuS+X20Ioppp/P1/Z/l6auEVq06EWjnFuOB/UD6XFrX9yjZ3PZ0UvFknpwapAVSSCB9OL&#10;j/kfsw+pHTfhHy6jS1i202uT+Te/HN+fp7o13pHDrXhnz6Zauu0auQSPqo4B/wAR7Za9NOveH8+k&#10;pW5ho1c6tLBRwQP9YAD/AFwfZbc7mYk1enVxBXj0GeY3JUqkvqZtK/UEfQGwElvoSSLe4r5l50uL&#10;GNinl6fs/wAvS6Hb0lp5HoLYtw5esqXUMwiSQ+Qa2tw5sTpv9P8AEW/p7hR/cjdpJGOshQeHRkNo&#10;iIwK9LKhqMlUzRxFvzwSD9AP0/T+n4sPa60593q7mWJHyeHH/D/q/wAg2drhRakZ6F/CY2ZoommG&#10;q1rhwDe3HHF+P+De5p2CW9u41eep9a/5OiyaKNDjpbQUllUWA4H1HH+vf3ItpArYPSN1Bx1OWEoP&#10;SFAH1PNyb3/AP+9ezlIkUdMGNuuTBiCpUEG3DKCeeATZQf8AD6+3dCsKHqhQefTPX0Ecik6FFhb6&#10;W5/op9lt1Yg5AHTkYANPPoOcri0EhYqoBU21KX5H102+n/EH2SNZxhurO2lwekvLQoDpVPUZCV4D&#10;H0j6lvbqokfWzqYeQ6xsoUcynUpU3IUqbH9Jv/trn28r1FR1Qx4qxx1FetkhYBlBRgQCSFBb/VXs&#10;OD9APp7MILqQZY16TsKdSY8xMFtdRHpuGAupF+V9PI/p7MYrwnj02wFK9ZDm7MxGpCARqDk6iBwt&#10;j+f959q1vAB01QVr13HuB2IGkAsFVrXAY/RQAwNjYG4t9fbqXgbA630pqGrMqCZrFSp4I/SfzqIH&#10;1/2HtYrlhXrRzg9OYmNiAig/UEFTxb/AW/3r24Ot0r1xd43WxDWIF7MDdhz6hYcf049262aHj02V&#10;NPPCBKjCWMHUVtyqj8MQL2/1yPbq6vPpuUVXpv8A4kqBg40hlIUj1fpPFkXgD34tQ06v1zTKF1ZX&#10;1KFsLiyqSOB6v6f63tl5DWg69w6lUwkqbFuP03Dkm1j9SR/vHtLJMqZPWwuo1PSkgxzyWGgt9AP0&#10;3H9PqB7Qyzs3DpwADA6eabBNIVLxGwuLEAX/AAARb/iPbIDv9nW+nmPb0QWzRpyBeyixI/2nSB/v&#10;PtQkCkVPVdA6z/wKmAFlAtf6f4cfj294K0+zregdc4MREj6kAU/6/wDX8+9pBpNR1rSOnaKgKH1A&#10;afSdQW97Hgn2qQaetnIp0r6KMMLE/wBBwOP9gfZjCap1vp1EIF7X5+n14sPqv/E+3uqt8PWeNAAd&#10;Nh9PpzcWtcj3rprrIfp/ZJ/qR6R/tN/futr8XXha3H9Rfi4/2A9+68PhPXXFuLfgfXk3/r/sffut&#10;detb62454+v+HJ9+62PhPXdl4/1j9f6A83/FvfvLrY+A9dW/IABH1PpsR+L/AI9+6r1631/24/AP&#10;9TY+/de66+pt6j/r/wBSLA+/de68QADbnkAHnn+o4/2/v3W1FTTqO1KrHV9L2uORc/nj8+99O1Ax&#10;12kCgi1je4Fr8Ee/db6zcDngG/1IvqtwfwD/ALf/AI0PdVb4euduORx/gNX4+pv+Peumuuhz/ZH4&#10;5HP+HB/Hvx6u/l163+0n+n1+p+v09+6p13pIH05/rfj/AG3+Hv3XuuP/ACT/AK5+h/w9+62vxddm&#10;3+03v/ZBIt+Af9j791rr3p4uB+OBcfjkH/Y+/de67IAt9CQQSfyLH8X49+6914afze1vza1geb/8&#10;b9+6910QDfixtzYryD9Lm1vfuvdQKsHxOq8X/wAQeB/if+IPvT/CadPLwHSSnp9TMWBBHpB/Fvpc&#10;f6/09kNzamVtQwen1AC/PrNSwaiqX4Fgf8T9SPb9tEVGk9eNQOlJTUmghm54Jsfra1vr+fZokekd&#10;J3+HpyA08AL+bafx/re3OmuvX+lgL/4gW/q3v3XuvEXBFuOfpzzbi/v3Xuugv1Nvx9Qb/U24P49+&#10;PV38uvEcfpI/H1/pz791QGmeuwLX/wAP9iLEf09+69QnPXv68D88jkH/AFv6ce/de64Mt15sR+f9&#10;759+62uT0mc9NFT00rPYaUvY25BWwAP19sTsiKSerP2IadFY3XkmqJpLAWvpVBpN9TWsCPz/AF9x&#10;HzXu6ktFEa+X8+lNha6m8V/PpCFlKuXjK2BBIW1mBA0/m4/qbe4rkYUYsM9CdAOA6jCrUMFsLArf&#10;SEsT+FJsS3H0+nsqe6iU0PRhHGQuOpK5QRHWELEEAFBx/Ukn+o/w91+vijIdTWnTwiLGh6fKPKLU&#10;ug4UjTZSzesf2eP8PZ/Z73E7rqalP59MS21AT0taasuAxCkAANZb2soNiR/xHuSNt3WN0B1VHRPL&#10;B0oaaW6XIFnHAF7WH5AP+9exXbXKsobz6ROlD04xsL3Ur+LEgA/43W5t/j7XCccT02UJFCOs/wBw&#10;l1Ukfq5P1ufz/jbn8+/Ncx14560qFVovTpFWLGoBKkarcf0H04P9Pd1ulXgemfCPUWfLqpsTdQTf&#10;8W54so+ntFc7ksdSTw6cS3LddU2YM50KrfqtbktptwfaNN48VtC9Xe10LU9KanrdHCg8i9+Tf8EW&#10;9nkNyxH29JGiIyenalcygsfySAD/AEv9Ofa6Jiwqeqdq56cFcoPwB9D9P94v7Uq1DUda01z1jZxe&#10;5/NvryLX4t70WNc9bCUNa9dB/wCp5B+oBFv9f37V1enXm0/qNj/X6Wt+bfUf7x7bl0kZ611idEcf&#10;g/W/+I/H1H++/wB5JZcQJKtT1sEg46gORGSAoH1HFreng8j2HJ9ETEAdKYzqAJ6iyS3B5+tvrfji&#10;359pTKtMdX0npPZip0Uc12CjS3B+ht/Ue2LiYfTnNKjqvE06rh+X2coKfqzeH3+RNEJMfUJTzszL&#10;FFIsEkw1j8qwU3H5/wBj7L+WYhNuVCxIr/k6DXMKBxEo46h/h61wKt2BFVDHBTzxwzSzRpHHHjoN&#10;Ul6Z56VdLOyRaUjlDc8XU8+8htrt9KBTx6EMBCQgg9B9mq2kbyVjiPJSwR1UtOatDHWRSNT+Ux4+&#10;pKR6ob31mX9vg6R/WTtks9SAdJ7iQHPQRbsz8jY+KZhSQwyvEld9nB9osDPCJEVPCqvUwyAaZLkW&#10;Nrcce5G22zAGa9B6+uWC9F63tmKqnyNPWVFK1IlT93RLDMIzQTUNIorEmpYoi15XhPjFwPzc6h7k&#10;/ZIAdIYUrUUOQQMmn2iv59AHd5yjFk6r87U3tPQMoqnWGtqjP9xBDB4XqKfWZqaerqJdX7IZgHpx&#10;9QunULex/b2sMcSyzYrmg4nNck1wMVGeom3m/unufBt+Oa/7Hz9Pn0SnceSkqpqmVUiLyv8AurDI&#10;qwrKH1rJSotrKCfSl+LD8WsQbxcs4ZIlU4HA4wcEY4VzSv8Am6XbZbhSDKTmpFRmhFCGxjHSOjoZ&#10;qqXyyFGExEauh8kpe41MVchQB+bm1rH2ETZSzv4jgHUR8yajOCQP2mg4no+a5ihQRio05OKCn5Ct&#10;f8Jr0IG3NurUrGGjqHqXlIY+RGiWOI8wlGAHlItyHAFgBe/A15f2MTadYctXPpgio8l18PM0wK9B&#10;TeN4WEGhAAFQaYyOPqVrX5cajoxW1tsBXhijU089ZKlLVOI5PL5HHjEIujLIoazsqRlrj63taZtp&#10;22OI6dOkth8UIxhcqVYcCQFrUZPUP7tusl1KIwdYxoB4ZNNXadQPlWvngdGn2z1kJPDBEZa2OnWR&#10;qmso5Fpmhp6aEPJo8vkFQDMIzCrpGyjVquGHsbW8kcShIwe0EVFBUCh40qRUDSDQ/kekM/LrXK6p&#10;Dq1mpIxTDAgDPr5aTiprgA2W19swRRypNJXlaanjnr5IwMfQmuiiWojVpacWeNdZYBXNiFWwJHvT&#10;Zf5jJ8s8fz+Xp0bWVgwOa0HH7f2dDFt7bsdFR/cy09M9PXVD5CsohBN/EKuCeMaaqNWBEd4wsbKB&#10;crc+9vLQaT9v+oeX+Xj0LbC1WGHUfPPQpU1GlNJFWI8MkRxS/wAOOPkpJqOlSilEs1Q8cmmNGWyp&#10;pZi1uTa9vaVn8QEeXRosYDaz1NqqqOSV5nlYfeVsEzGmoZFeCRIrU7VkAbxTx3a8zIzMbcLxf3VV&#10;K8P8/TtRx6R8+VolysVJl6uKlooqSsjelhrmp6YOzlYqClhhQRxrUSXLNIRJdSG1LyVqw/p6iPyr&#10;T8h9v7ekrSASUfHSbqnaopqWXz44SSVHjp/HUH7aPxDxVqPNRgpMYlspawUkcKb+10KgU9fnn7R+&#10;XTElSK1+zpI5oy0whiaoC+OUzxyVrSfxBy91dqRqYBPEQ3LyPcAEEAW9r49JzSnzP+Snl0klqBx6&#10;TLzfa0eiugqIK9UqoI64gzUr00z3pZ4ByFvr0aWAHL2v7uVNCw/b0nVlVKPx9ekblTSUdRXVdO0u&#10;P1pBRy5Krda9Ur6eEJQ+KScA6HU6dSDl7ADi3t9VoCQKfPjny/yj8vXpK5jRywOk+RP8ukpX1NZr&#10;eOTIUpjkpvLVrXzNH/DZZiqSNiI6s3qxUSAqytoCNdkVr+3gqUIrn0JxQ8aV4/P0NSOkE8lwHVQw&#10;IIySaaTX8OCGBPHh5+tAHGRkhrokRBRHXkZ4MhTw5iCOtVaaXzHDxUlXGjI9RIscrrGzGNfJcODp&#10;DyUHAZPlUVHnQDH2+YHnjoPTlZwMr8feA9CdJwoBUZYgav4c9NmTohJXzzwqY6GuE1TUmZcYKqmq&#10;mpvtqagxkVMrI0rnSrmCHXIbmwNvb0bOB3VP5cP8I/Zx40Br0hvbQPcs6YjcEtXRUNpAASle5jQH&#10;TluA4DpB1U5oqWhxU0mboZoquGoqMw9QtIxihjJMdGlM0zKEukVkZQWUFxddITtHqGk6hSmQQtaD&#10;HDPoppT9temFlS2VInDRNUEkgmgFcACtMHy4EAkDyYvuKZ4JmMNFUjJfwuSSh1JRxvQUczSZKZoo&#10;rRqxlULGFYsSP82NQHtnSkh0kKQ2mo8qaqliM5Hl5VwetKyxIXbi9MZU4GQCuBqZaDNaVIXI6bHD&#10;GvrVWlqJ0WqyDtShGpqvHhBppIJkA/sKAfSnI+pIt70WBZq93c2ACpWnwClBxHAAZFCa06YeNDJh&#10;CgpgcSeOo8DQqSNQOARSo6aqqYmSORZag6i06zSiNWKyJpqZXQXCiEKfQV5uCB9faZ3oy6SwPHVj&#10;gcMSKUGgA4oK1FBjrcaBgwYKfKmeNaqK8SXJGa4pxz01tWTT0gLCWWCop5zMoQ0onYVN/IdZIsVK&#10;EAEC6WBAPtC0hlgqQSrK1RTTU6uNTUAEEUAIrpwR0tSBIbiikIystM6qDSMYpWhB9aaqkGnTRJPG&#10;kP36khRXKSv7qyE041JEYF1I2pSHZyfpZefaKSWNI/qhga8jNe3IGmhUkijFq5GM9GCQu8v0hFT4&#10;eDgjuwTXDAA1AUD5464LNSqlZPUzSVCVFNM8Ml6ehNJ5G8miCCpu7xkav0lDqIY3Vbe2fHiAeWd9&#10;auGz2oVBBOlQ+dP2UPyOOnBG9UijTSyFRTLhiCO5io01pUAH1wRwMAq6CGklhMSvNDIqvPJWsiKr&#10;KzO40x6XuUVhf9TEHj2WuSumGVdNSCAWZzTINe0LQk6Rx+IkVp0pqrl7iNtWlSCQoQGtKU4tUUqQ&#10;aV0gHj0xkSKqgeSGJZG+5l9E326RuY0U6QIyRe4IQO3At+fZLRlwoZQDVjhtFDjy0/mAGYUFOjOq&#10;udRozEDSPh1Eip/pZ9CSBk5641MlM9qt56aDVCpRGikeSYRroSqVFUKOL31fgX5v7rM8JH1EjolR&#10;wocgVAYAUpgkGo8q+fW7dJU/xdEZ6Mamq0BP4cmpz6YzTy6b3qpFdJIHndxI8ck0dSbtI8Opqho3&#10;X6B9QvawHA5sSkkncUMRJIJBZWzUjLUIIpWvl0sSBCpEgUCgIUr5A/DUfKh6/9HaRlbxzSXiZDDG&#10;eNCqXNrsW0i1rWNgf6j3J4qQK9RcQAT0ic159cL0xiZUEqSGRnWH1G7I0agEmxJuOOLfXgGFv4Qr&#10;4meiu61ah4X59OmO1Y+Klh+4IlKSfcQyMx4YF1eF2AZAOSl73+p4HurgO5oKdPR9i1JyfLrni5ox&#10;DW1KiOJo6gAzOI0pipBKuI4yb2+gI5LDn+nu8qHUoPmOtR00s3SOSD+KzVLCWV5YpYlRkhUMzNKT&#10;5VjfhdIBuB+ngn2Yg+EoAHl/q/1f6ggCiZzngeouUqpoKlqfHeUpQRRt5NQECszDXrnCgyhgeFtx&#10;yL+3YUDJrfz/ANXDy6rOzBtC+XSPytfU7dqcbTYmlra+bK1M8lQsEaLCkdtTzKvBSPklSzKOGvce&#10;zC3hW4UmU0C9IJZGgoIhUnoOdx1oxclTWTTRvVSyxiommMEFPBVTnVArZEqItWglW8QLcWFiQfZz&#10;aQ+IoVRQAdFFy4EhJOT/AC6DaqymOhWqyWQQ0tGgecSVJeMzxpePyCNSa2p9bEACMLYc8WPs1jt2&#10;qFj6QMyZJ6Qmb25U7hEGTmzQw+LoGmJiNNBAlW0y2jK0WJ/ccM5CAM6ki1le/BvbzCE+GBUnove2&#10;Mo1s1BnosdVi4KQ5eDDT1FRLjq6CGFURMRioZImMbs5h/fZmZnLESgiyKVsR7OkORq6LYwA5Az0E&#10;LxUuxabP5eoi+3qMlXCfHt4Gx0dUi/5NUGlMpapqXX1SMhsGH1Hqv7MSvioEXy6cAC5PUnrrK5vJ&#10;boOEimkh21WyUtcywsyzRhbrBRtHYqDFK3kkLGyL+SL+0O4QRrDnjTpXDqIoOjXy1cVTmMriPv1Z&#10;SlKa+Sh/cinmQAy0VDkogIZII2ZBUTvY24UnkewY8QAEhFD0YKpQ6Sa9IrsfOVFbV/3QpSgo/FTQ&#10;OtPIlPUzRGISnb+3YwqCHU1jV1bkEghb/U+7QQD+0Pn0qQ1x6dE4z0lPiM3/AA2nGKgrsZV06BXj&#10;kzu38dU1FSTXz1smkvVVMcegUKrG2mTXddP0WYZCR0+BU06OBsN5cruKOixlM8GHwlPTvJT1ks8z&#10;S5GqUSx1uShVQstZqU/b8KlONPpCngnu1CLqfj5dOJiTHDo3OycXRVc+UFbS1gvVQtBQs7NOKpV1&#10;SKlTGGjlBUl5pVeyx+n2RXkjBQF6NbYIzd/SR7xrC9Tj6jDZKigpo0MJqFvJS1skcfjan29TDmOn&#10;gsxle2lm0kc2Ad2wacv/AKvt6a3Ao5Ai8uiqmHERVbvPNT0mSxLSyYqomh+9hxss8qxT1LRW/wAq&#10;rqgNphB1aGI/oR7Equ6AN5dE+hXJHn0q8fj5tq0b4KreWpqd2k1WQxmhY81lIAhfy7jyC6fDHDGS&#10;ZSpHpH6fahL0TPg/Dw68ITEpPr0XLe+7sPtzFY+lhrRW4TGVslPJFSJLQ7NjeaVxTJksk3jra+aW&#10;2oK2lGVdLargkT7Y/iDV6dE92oTNehI6y64pVzO3d0wUMddT5CKbNSZoY9nmrLQkTSYvElLw2RvF&#10;T1Lsqxqb3JHKq+niEZQnI6atwjHt/PpRfIDZeF3HsHJYuOurcdUuL5DG4aipMlX08EkbVBlyO4al&#10;HAEMId38ZW7FEQFiPZHbhpGMbVpTiOPS1gq0K0qPXrXu7HwEeJ3VnWxVPJTRYaso4D9hkZpRRzCI&#10;vRnM52uHmaNafU1QYAxVyY7XUj2jmiCTNo8sY/lqY+QFa088dWB1Kuqmc8M/sHDP8s9CBsGrwtfW&#10;4GGsoVqKCTxooqMU2Ox0U6TePHri6aS81aTIWl/yhwq21FRce3EMbADFPLFB8tI4mvHPD06ejDAk&#10;jj5+Z+dfTo4efqaybCYanlxuWof4RX09MDWw0ubzjJE1o/t8RTXjp0llskMhYr4+ST9fbpqRmv55&#10;P+x089KY6Q28MrHgA7R1gyO5qfT4qWapfL5+sNcw+/qKxEBp6MQsfFTwt6PGtyD9Pd1JVq1qfLzP&#10;5+Q9OqUrg/5uirw7dHZG/a6tyUKrSUkOQrqbIV2SFZiPDGjRVrzZGYKrqJQYnji9Iawv+Pe1RZpi&#10;TgDhVqjh6/5OHl1VkJAWp4+WP5f6j1h3lvSPbeWwONweNXK1WNwNfS1cKUtdR0FGAsbI0EB8LEwo&#10;Y2LkgyysCnI5pPKEKrGtaA4yKZ9P9Xl00VValzSp+X+r/Ua9KjqCvwU2dg3Nk46qnrslXiCoy2Gg&#10;knyFRJVyLT0dNPWMohxyVTjQTqY+JDyJD7dtSrHxTXUcEipPlg8KA8PP9vVqYK5OOHCn+f8AyfZ0&#10;eT5FbNptx9aQb/x9RUT5fbONqKKtYRGnasiq1Cteae0tYiJqlVradYP0K29qrhQyM1MqPs/I+o6X&#10;Ko8JWHmR/sfz6pt3jjVnfadRhqepra8V1f8Af1lMWhfKQUbLWU8dTCVDCeJgySOBoK6bG62AbuEB&#10;CGPJqa/MDI/MHj5dK9NGq3yx6H/N1YVi8dRZLYWNz9fQ0711WaAssLNWGmFPRR1iV8GQkF5I4gS7&#10;wghV0vHYm/taO7JGWof5evyr9nTxjUtX0x+35eXRUd/9iUeI3Th6rGZGKTI5GvWhrp5YIJKGsjxC&#10;hKyjrqGEqFnELRyK4sdQ+vHtuWgdWWlWwcY7eII8j516SyUIK/yPz4U/Ppc/6SKakz/2uDp43fIw&#10;SVYkiqRWpBR08C1MkcCxj9xhqJjCG9mK3t9VVAJdKefDPl8qfy/PqoUKgLf6j9nl0L2L3DVZvHVN&#10;dTpUwRVcCVkVIiQiCGip4mpaiqZSPKafzkl2glMv1IJt7eVRWo/Fn8h/Pj6Z6cQrpr5f6v8AV/h6&#10;Ljk6Y5zVX08fgyNLEBJUmlhiaSOlf7vRNBTKJWdAD6aq0hbTq1AE+7ada6vxev5H0z+3zp0ibTrz&#10;/q/1fLHUfcmSosjUbZmrlgrKYZGF4qvHVTNI1GssStGkZtG7t6WmML2iGpQLsPe5Sr6dXCtMHPEe&#10;XmfWnDqh7Cfl69LbuDLNkaz+89FSVEeOyMraI6uJXpamhw1L/Co4TE4DqUKNxwV1FyCLe3ZRQ6xW&#10;n8sfl/q/kKgimkUx0SDsWqelizNaK9naSOaqnpfHRuzRpCoaLFpAp0oyvrdWseLDk+w7uxMaMQcc&#10;fI/7zTgP8o6VWo/WUEef+qvSg+GOSnre4Nv0NREaqIR1cTw08Uc9esUkZkgmgdANP7g9FjcqWQ/X&#10;2XcuSF7qhx2sPXB+fl/xf5mG+QRpGCnE0/1U6si+c6ZCh6yoMS4kKxGDISCFJnoKhnq4sakbpVEm&#10;AwypCreRufKCOA3sUXmYTp/1UNP5dBsRd2r0BH7RXqw3425mnxvxx6mFS1PjvscJNHWVEparjpJH&#10;hEepJIFKgtLcLIpICqbmzEhxoidH+lX9tOrhlQfmf8I6XeVwbSbbn3smXnxccdOmTNHqigx9IrTi&#10;Ctq66kWO1VLKhARfSCjA/gn3uNv1Qp60wBXxPXqlfs6pyM/cOYo0C+WmrcjAkEYU1cX3M4mo3+4B&#10;8as6iOGJ2YJEUa/1PszDMJdABxXA4ivmPn5V8umEAZM/6uPSS7WxVLtuvr6ukd/sKGio8jVVEdT/&#10;ABCkmr3p1E1dPDLqE12LKuk6tH5bj2xfgISw4ChNDUV9TXj6VOafl05FkUJ+Lh9nRfcnknr/AOEU&#10;lLTCrZvDBR00MEiBjXHzNRyinGiJLfuDX/aQ2Fx7KXbWVVRU+lPXy9Pn+3pQBxYmnnx9OhJ21i4a&#10;kyRTZBq7IwPVVM0sz6KaWKJft6FCJU0sDUKD5RynIP09qo1qMtU1qfnTA/nQ16qRTIHlj/Cf5dNW&#10;FpJsjlxPRzTq1PGkGQy8VHDP92sEDNLilpzcqPCD/lGvghSSdI92hBZ9SHPmcEcDUf7PWnUDjw9P&#10;8vS+wmLxlfianI0VWtLRVqK8lZKYaqR6DGsZ6OKGllI01B8ciKsmmwAtrPt0Kjx6kwG/OoHDHrx6&#10;eGGz5flnz/LrlmWnz8tHkPNLAz4ynyMs00X3pjesdpIYoAQrmOGMO0spPoFgAxNg1KNYDg0NK+vH&#10;0xUAcSTwp+Q2uKr6Gn7Om2hpqXy5Clp1algzVdTVNKKSOrnnSLAoIJxE8pusZcSvZ0u2pTpN/aMI&#10;upqY1UpxNNPGnp/s9PAn9nr8+H8ulfiaetyPloK2jwEdJkknkqY6xpfB4w3ix1TT+MMyTltIVSoR&#10;v06lJYDZBoQ4XOT8/Qjjn/Z4deoOIrX5f5fl0ltzU1VtvIUQnyn3enIxxUdAlOJsiaSZDDLVZGiQ&#10;GOKocgrpLX0EDg391KkFdRqaig8/zAHE/MnHWj9mP9XA+n+Xpo3FqqaHHQoVqUT7mogeiiFVXR5L&#10;VaKm1QqvrjFqhIT6TJqC6ve/DpQeQrSmc/7HGnr01IQc+Z4/s49JbKwzbaoW8NqeHJ0cdWhrHkau&#10;UpMZZ2WhUCCMySMmuEsP6KCT7U0p8qgHPH1wOGScjpn4Vp/g4fKvn+fQbZejpK+Zah6bJVca1ST6&#10;WpkfHwzeHSummAVtYLr+1KfQCFYtYe9SqrjuBOf9qMftrX14fs6smM4/1f6uPSHyC/Y01YGpI2qa&#10;WnWoZ6Wqjgarp4z46YpRxMWW6H90tYeoEAkeyaYaFaoyAPOleligEAVyflXrrHYa8VZWrL9s9FAk&#10;ckAqGVRU5ODU4TyhmdY4nDesgMCwUi1vaZIa1bhTHHzYeXn8zXp4yVoPX5en+z0nsRSUrUFTF5fO&#10;VpIKyGnUgxVrCciV6RnXQHg0o6BrfTkm/tIka6COJoDT1p6fZ0pb4q8KE5/1evD8+g9nkqKiaaKj&#10;rZ/vKSenrY5RAIZSJZvHNrVV5MUQKMoUc6jaw5QMCfhNSDWo48f8nn+fSkMNNCKV/wBX7PTpb0yw&#10;4+OlheBr5OapqIoK8xsYx4iWmh0hgxkUqqF2/UXsP6PBQtKfiNQD9n+UUH216oTqJr/sfZ/hp0OX&#10;X1PUVIhhxKxTJeR6mGOONy87RiOCRzINIhVj+1GSCXXUPr7EW1Akfp5/1ceHAeQ8+P2Ft0VClSM+&#10;X2dHL2j+/wDxOOib7eYfZJIlOklIIZ6RvIENZCuvyTN5TOqxXQKqhgB7GluNWoDHD5Z/z8SR+Vcd&#10;Bi5AwfL7ehsxNFLUV0RrJqUUdXI+OizlBURUtfRVVTHaqp2x1yZo7ERlJRp0sBqUi3vUmDXj8xin&#10;2049JUWpoOnTLUpmr126KoRGtixsLVAqY8qaBKGoEbRTU2R8bxTGIxo1IHcKjn8X91/ARX+YP/Ff&#10;Znq7KC1P8n+boTquoxu2Nr1E+Np6KnihpKmEVdSlU5p4I4SEFF59TS8KzPHCdIQAowAHtKBrbH7R&#10;5ft9OPT7oqJQHogfcuWqMzL/AAOMZSmoXokc4406rKcrG6tU1MUsSjVBBEBaZz63UEMSo9uzDt05&#10;Apwp5+v2AVz5kdJVpk/M/s/z/wCDos+WXHUdXmMLPTO1c0NLDDSROOZGkVp5yzqzSSMCJVYsbk/4&#10;e2joBZTxIGB/P9vl8+tx/ECOgazGHknCeOFqyKOVTN9kXUVECz3FOZNJWKUD92RBwTcfQElA8QOP&#10;iAPl/g/LiR5dGqsGAH+r/iulXOWqaDFPIaVY7yUWQp0RIKcRRzAQVBdLqxAYv5Ev5AOSCVHtxl1R&#10;rUAeRFKD5fb9o6sCur+f+r/N/wAUMtDX0VC1Q8UNQzyRyz17SUCU7U4Z7rOlXIZXiMV4QiaDf0+l&#10;QfdVIjJIHzOKfzoaUIGKYH8rEa19PTP+T09fl064vIVKYyDHVtHJDR0k08U2mSON51yZNTE+ap31&#10;hmsBGdYIRX+g/OkqoEbrQDHGnHPcKH7PkD15jWprxp/L04dBjuOGKqSWmxsFPPJUWqERnmqUgKAp&#10;aNLsG0LrCa2/dZCQg0j2T38etKIBU5x8vIY8vWuSOA6fjIDVOP8AV/h/1V6CCqrqxkV6g1fhtCr+&#10;UxtFJHC5SExkAnwekK1iCLnj+oRnZ/x1pQcf8n+rj0I7XRpqMdJGAUpy2MlVlWKGqiJpVaRZGk8+&#10;kRovJGoBm9XNuf0+0cekzK3kD0smAMJ+zrZA6C14zpHb8VEEgqauaKeiyhqxTeXXKY8v5PMCJG8b&#10;ERK3oMhk/wACZ0sqfRRaP4cft/1fn1H1yoEjHz8+ou9cZDS/w+hlx8FdRCfJ1f39RUKs8GOVVEmQ&#10;lWl1NDI0rhIo9Cl0FuD6vavBWlMAn5UFOP214/s6Qso8uhn25RUu3tsCtEtAuOmoY5ftVnfPUMNW&#10;zhIsrBPT6GDD9tnaVvIxlZkYBQvthipag4U+38x1Z0Krn16FLYGYkbBthshTJDV00kyxV80ohoxO&#10;9StTPDWLEwleN2d44JpyfUFQhuWCKaMKdQ6egaq06XGRxtFDPXU4ptHmilaPyrT0f29NdZYhU6QV&#10;dpnJd3trA9JA1X9s19OnXjWtD0y5bbyxbWmkoalzRmOiRaaOAFoqHT5zRLTVH7kpkQtPMqmxuAv6&#10;eLo6+JnrckAEWodBTmKWSnxU1YyRrHkaKGGKCOA1D/bx3aGjXxDiaVlbUUuVUgXsPa9GVjTpEwoh&#10;6cOnN+VW1M5ha372NMRT5CnZ4HOijxcuUB/hIijUeUfcszpNFICETVZfp7QbrYxXUND6Up6enS/Z&#10;L0214so4Egf5+jF/MbqDCfJjoKoVqVK6eLbtfVwyGZQtBW1FQk8VXVTDTaKAK6+Ijkekrz7hjmrZ&#10;Y76zltX+Jcr9o4fz6yM5L3hbTco5EOHIz6fP9uf8PWkDvTalbsnde4Np5BFNXhsjX0s7aT4h4ap4&#10;kWNTybBfS8Z/I59wBIrI2luIqD9owf8AP10B5ZvxuW0RyDuOglycioxQgZ1cSGXIr0lxDFO2mFGL&#10;tGwZ1k1hYx6pWRyFLcWW59Vzbn230frbwXcgS3Q6ypq1ahV4sQaAtUELU92rGespCATBZARGuhEW&#10;O8vihXmSTWLH1XFuPp9D7q/w9KQIwJFVgQmAAtW0rxc6hQ91RTHCtCKdSKUukcoYRRyMV0+q8UEZ&#10;WzuGA1A/1INuf8fbPSywaSKKTXpRzSlCSiLTJFBqrQ5IPA4rXEt5IQP29EZiETxQNGzLIix6WZgO&#10;OWA4P1uffujKSW2ApFRCmkqhUkMAtCTT5jh51Pn1Oj+2n8crlSWYDSEukYt5GXQlrqv6l/1j/X3Q&#10;/EPz6NIfo7sJPJxJGAKgD4iKClVX4lrSlDU0PXXFPaKWyLG4kn+rpI7myfo+gAte39Tzx7ab4j1s&#10;D6T/ABe47VQ6n4srFj28OAApw/iJrigcdSR+ZZClULeUvJBoTSgLLKka3UhvpZ+T/sfeujkyRwiV&#10;Zis4+LUyaRQVIYKO2jeQbJx69cIZYAb6VeSINIHmOqnDzcRXRLAG4C2FyCOePfum7e4tBRgAzpVg&#10;XNY6t8OBQA1AAAJYMM0HUhWl8KOJSsKSK7kAPKwDenWJLEEAta1hbm3IPuh+Ifn0rR7j6YS6iI1Y&#10;MTgsc4rWhBALAcBShoQQevLTFSwtEsC+kx8klVBmKoByhK3b/auP8PdiaCvXksmGpRpWNcac+XeQ&#10;KUKmnceOvAJ6kIksUI0BkMutwLallEY1M0a2/WRzb6Wtc+2CamvS6OKWC2AjBXVVh5hgoqSB/HTI&#10;HClKmvWOaZz4UtEsjJYTs1jI5F1YlfqGvyTyLce9qmrPTF1cSUijoqsV+MmlTxBJHka9x4grjgeu&#10;DB2SIqXbxlnjBVY45NZ0yID9AAfUhbk3/r7tpI7fX/J1R1kdIypY6KlcBVapAZfQAHuTVlqnz65L&#10;MsbqYzoRSAXJja6WuygSC17agbXsbC/vXht1tblYZAYSVVaCtVJpk0GvFaVB40NATnPnkUxtIkUU&#10;TzC6sjoEeHgyhadFAsoUhiSL2uBzf3rQ3XnmBiaREVGlBIZWFCmNdEAFAoU1JoCQTSpB6xhYrga3&#10;iEkgcTBlcKGTQQWABQ8WKrcD/X92fu4eXTaxwghdTJraofVWgIpkgAoRShVdSqPt6xsjk+SLyhXJ&#10;b90KhKKArXccKGte3HBufbmKZ6YeKRv1YA9Hqe4AGgoDUg0XVStO2oYsfTrwCtIPuE9ckjRRs8xE&#10;kZP0juluJCRqYen6AfT34deCq0/+Nr3OSqksQy8e3FMOSNTU01oAcYhS+RjHGEMKylyzhlMFQI7q&#10;WEf9llCkf63PuwFTTorn8V9MYUxq5apB7HC4J08VcBSPs6xvyNRmZgZIzGDGHSFZkPiaRn4ANmAv&#10;9Lf19vKoUdJZiWXU8tQWXTUVCawSpYnFMECuQFrxNemaulJdJQXE2pbWVQpdbl0qIrei1+Bb6D26&#10;gqa9BndJ3DrMpbxKimMEitRItCVoDUY4A+Zw2NKkxDvG2pmCqrNp8bMCRpey3uB/geADf2oT4uiK&#10;S4iuT4kqGrGgBNNJOcGi1wMcGwAaig6ZZNFysgdQjMDcfo51AlLcswve3NrX/F3ugxNoFUnqApNa&#10;+Wag0plmFdVM6aV8umaoDKzAKbLYL9FBJP4UA2tc3/2Pu/4egzel116QaLgeWfLHlxP8x69YyVch&#10;0RFWO0TLo0lNd731W4/2H+P4916Dl00chWSNaBO0jgR5/wCHP59YCjswbT+iZCyooF0YgIXYc2Bt&#10;9P639+6Dt2SQZPQ5A9OA/nT8+jq9A4mnjE9Q+mOGCCOoZpV0RRwGoADpJICpUWDBSDdxpt7P9piH&#10;hmToIXrrIGx5/wCr/J0bjZmEaqyhqKioopKKCaulaVqeeJJYIaYzGSKqQA1DQoTLHpd2D3IUC59m&#10;wYFtPRXBD36z8+hZ3FnYMTRUk2LalmhpKAZaPzuv28Ty1Y+wWghhEjsoiaTzagS0mhW4I9+lKgY/&#10;1f6vP59KZqBAF6JlnsY1NlqSu80NNLHUZCeOKKOVoIEaXQInRg6Iw4JcyHxg2Ave5W48+iSYUfpe&#10;xVWMyeLgpzCJsirM7LADSK6UA1eOeoQEO8+oh3Z7lmBQDSF9q0KFQF4+fTbkEdGS+P26xPU0uMrK&#10;Q1VXBOKymWqm8UNcJiVYqzr65I/EUiFQeDY2sPYk2+jKP9X+T/V/gL1c+L3dG2zVZDSUs0zx1FXB&#10;WpElLNDThoJIKkt9lSywW/ZlhUtIz/hio5JBByVGgn1/1ft6tMasfs6IZ2jS4urzEywyUrVtLRmW&#10;pqIYZ6aXE5ETmWQa2BEtOSESPg3VCBZjySXKKHp6D9h/1YH2dFMvnT16Nx8ad90tVtpdtTSrS+es&#10;p0gp6WoarFLk3ZxNX01NPpDjygTTqp9ELx6ebktSxh4w4/2K/LH+oU/M72m+Wotz69GwqerMjkIY&#10;Mqiz1eOpYxU5WSoeKSmqoa2IwQUr4aArL5F9Ek7uTIkisjOVvpZjuAhoeA6ObnbBPXzr0Xyhy+W6&#10;v37JgKqIYXFGpof8hr6iJ6PHYiWQR11Xj3d0jDicFDMahk8NuByfZ9aOtAUxXgPQf8X0DbmWXbbo&#10;wn+XVmHSvauFzdTFl6iow1XHLjamtqqSlmarbFHHH7GkX7gJHKwqAoQCMPH5CpL8n2IYmE0YpTh/&#10;gPTy3SSGrf7PRiJZI13hg6qAt94lZiayGcNHBBFU1FfHTiGBUGppAugL6ifSUubg+y7ekb92yK/+&#10;rHTUyCSWqdbHO13jqtrUCTi71G34UnZgW1A0YDMwNzc8lr2P+9CESAr49f8AB0rvog+zyxN5xsP5&#10;daD3y2oKLE/LX5AYvHCkpKOLsvL1dJBVUpTH00mWxyq6M0IP6pJH5IIXQL/VfeRHKLlrGpNTg54H&#10;FP59Yw8vqkdgiIKUBFPQK5/wdFMyYaNFSGKKpSeqXIzUyQxyVdVT6Tj4Z8bY2EJKPBLqVihVLqtw&#10;SKiF00GRxp5nyFMHGKHHGnQjQAkgmlPTy88/Pz6QE8SRVkzSRU0FVOi1EtdHEfD9pZRLHjnvwYAV&#10;aonOlCGZShCj22VoxHBuJx68QP5VNQM8MdXI8z+zzPz8/wBnr1CeJJKmqVBUTzVE0c9RRVNbBS1l&#10;TJUIJNbSPGqEqSJHjRUW2m5JItqgyF880qKmvzOPtAAA/Ogu3DuH+r9n+U9Yaigli0zsy0UcVRFL&#10;XzSVQSi8s9K1NDlYI1Id0dQyOYr3YfQ+9Fatmgz3ZFKkcfnjGPPrSUr/AIMfy6cIvDAqVHg+xhGK&#10;vHJSRGWGrqalzQVVK8dlLRozB3V41kdUNrgAnVQMjt7TTzHoQR8uPAHHV+IpxNc/L/V+zPUkUfhr&#10;RXUhpPCsEIk+5VRRiSmj8vilpiCUdo9LPcDQSPr9feiKHUtPL7MZ/wAgr6Y6uADUH18v9X7Pz6UN&#10;Q1RTvUzXnrvCIZ6l5yi1UyV8iIsReFSY54Fe/jsQFB/Jv70QRk54cfOp4fIj/Bnryqg4Gh+X+r/U&#10;emOrpJ6af7gztLRRVcdIlMIyyRskbzUkUDovimsVNmf1gglipNjQpT7K0p/McOP55/Z1WhpSnzr9&#10;vSh29Sx1cFP97FRVU9dO+bp2Bira96udlpp6qnp2VY0owqrTyoGD6zrW+kX0i6qVpk6vImpxUVxT&#10;7M16cUAdw8sf6uOfP7OlhHNTJWGvhx7GqyaVE9FItVI8eApYqn7OtnnmqSsK+YLqWbxgguSUKoWN&#10;gBXWPxV+emmD8hX9vyNK9XqAKE8P51z6f6v5dY5IKBTFj1WqamqWbFVNZT1FLNFNJNKZ2iYyXjhl&#10;1StBA8kIDqXKsC3p8Qo7eNcE+tc+YA4k04VHDNOt668f9X+rz+dOnmpkhj+4iSvehpfFLSQ4+UDy&#10;0WUmh8qVVUUDeNwRIJTMxUC3Gm3txgorU0xSnoeNTTgag5P29bNKVpX5+v8Aq9PPouO/slKla1qm&#10;hrZ6iGOSGakSCoiaqkoy8oppLAL41Y+Oa9wGEfOnhiTJpUVpx45pmnpT1/zdF5pqyPMV/b/qqPz8&#10;+k7jqqM0bRj7VpKWLHotPk1raWnoop4zTVQgEY0+USeORZANLoDzyfbZGPmAMEEUrg/Kp4/PrVdJ&#10;r614fLhxzwHD16X2AWHIz1FROsctfNI7tUkwwUSTUUQpZdCBTFJEvqdAbBpRz9B78NLdx4nz4A0x&#10;inED5+dOnkFM+X88/wCX/JXoQEMGHqHpqmllyclFFRULxM0kgD1LB6Wkxlao8nmiVkjnUSCMsZEY&#10;Erc6bSpIPEUFPtPl8/XyNT0pUEUCnj5j/V/qx095TH/ZtHNJGonmrTFkq+dTW0kTSg/w9Y11LHao&#10;exVqYARImkqVufdgmmjfPJ/4v9tRwp1tiCKnh5f5fI8Pn69IPIGCWJvJOY2qnFJDI9KHqqiQSfc4&#10;2sqTUIJv3l8qx6GcOLu6oPbmGFTiuOGT6E1ocioFK+uOmxx+f+qvlT/B6dMNa0tFUVBn+yp5Cvgh&#10;jeV6EQpGv26M7ThhLKI/QwUkaRc6hb3RxpNSFHyrT8/mfX0HXkCnA9f9X5dQkhrVnoWaaKuroqIJ&#10;RCCYGpnlkq2jaOdo/rp0eeb1HUGjAA/LJVqihBIGKHJNf9RPToAC14VP+r/Y6VuHjiZDWLR0a1k9&#10;OIYqKSRXxUuRkkEcskkIAUMjpb7ZCFBeO5IX25GoIqABX54r+wcD5fl5UDqHhSpp6cf9Xz6CrtrP&#10;K8cEojqKGSSSWaDHySrLS0lVOieSlhmkN3hBCl7gKrMUB/V7TX8iooIBBpgeQJ/ycK/I06qRVyDQ&#10;/wCHH+r/AC9Fo2mpqspRNJkDDK9fNTlYqWGeeaWRz9rE1gpUMG9R/QLqAbgAFdkfEkBrQ1+X5f6v&#10;Xq8wpHSmKf6v9XHo2u36OWopJXWkp1gp6RkaCpq0enhgM4SoieinAkk1v43aRGBRixGvSV9iSJTT&#10;hinmcDPp51PmOHSSGvE+v7cYz9n+boPt1SfcVNZT1EvhikqfBGaVakl2jYpSvPUaBJMvkTxyzmM3&#10;Jj1C+khFcgM5WtPLFfX7BXIoa8fTrR+Kop/q4+v5DFOhr2FhsjHSzRy0azVdJNPFTV+MnjSlFW1O&#10;JKnGxRw6lhn0k2Z1LH1Eq40n2sjRqGoqRWhHrThQcDT16MLVVoK/Djjxp654/l095TC0NTPUQK00&#10;8S1q1cutmatlDUhONqfOvHl8glppVYqP3bgC1vetClyDw4/M4wftPD7On2UgZ/1Z/wAHAjpF12BS&#10;M1NMI3KVVDLko5TJGlB5Hp2gaKljQWRBI0iSkgaEXi7H23LEvBs1Ffl6GlPIGta8MdJytDj7Pn0G&#10;dZi1ppaJKiI1EbUy02UrWSFkWCQNDPRrCo/eOpdEUgUsqkXI1XBU8a6wHNfU/wCEfM+h6VIaqQvr&#10;gf5f8H59Cz1CKJcrHh8hFUxUfmaMSUcwYYk1MDWkDSW0ylYo45LA+pixJt7egChwsgIHy8j9nrjP&#10;TcwbwmdfP+fp/l/2ej146khqsZVyffU+PmpaEGMZmMyVtCuhZKuTxhLyRAGRDJIG8xTSrkX9noJI&#10;OTw/F/qz5ivnTj0T0J+ef9X/ABX8ug2ljFbk221RTwR0VbkqehWepemL/aU1MDSyUccOhS1Y95qa&#10;InW4H6lKA+2ZCoGmvyz6AeVPM8RX/J0nYEMCBwr/AKvs8j1Zr1HgKXbeIirFhfWIZovNj5j9ktQs&#10;/hkq6SnrlF/uKoSrTxhyNKxqG/oS3JLkkY/wA/8AF1p8uhJtcaLBrIyf9X+Clfn+0lj+WfYM+OE2&#10;Px1RLJX0jVzO1O8SwLj6+Vad8VVRsW0yQxCINUhiyiRgo+p9swwgqT5j/V/g6LL+4BuNC8OH+Xoq&#10;Ozd/VcU/2ArsdHCKwNJWiENUSwSU5moYaB5PrrLO+s2VUCAAEe3GtgxotP8ALSmKfP5/LovM5jWo&#10;r/qOf2enUHd28spmq+FXqmp4p5FqI4HnjjqjDToYklmysYKPLJOddhYBRoNg3swtIlRgRx4jNMD5&#10;/bx6o8zSDPl8vz4eXSh2FHlK2qpKiGrix8dbRVM1TUkaqSWXEN9nM2LadHRIJtIDoEYqBZOWLKII&#10;ywpTAzwAyVxgnFDT8iPn0hlFDT0p9v5/5Ojy9EtJk9x0mPrJZ8NRSaMUlRWUtH4qaR/JWLT6aMui&#10;+Kz0tmdlcOFJBKr7LN2nMMJYVrT/AGfL04eXSnbsTivr/q8h/k62AuvMXBgNmY+OiSKjp8liY3gj&#10;RgskCwRlKWKJ2uNED6jJ9W5BFzwYau5PFmLn16lixhEdnqpSvVSP80rtqTauwcrtqDINTx5VMVT0&#10;fhPmmeWpvFU08jfrlfRLGZClvQp/tEkmuz6C5DGn+r/V/PoCb5M8l0sSGtPXz/1eXz6oz6pxzsXy&#10;s7TU1UZaSiaN5FqqKHJVtcmKhhWPkwNU094pFe+mySXGoe5C2y2Bl1HFCBTiATig9Kjy6DF8+NIo&#10;QakeRIp/PJwfmerzPjEBFlYKcR0oqQ9LSyVEcpqKRKuhq9OPimdwCXMatTq/9oaR9Pa3mVaW9fl/&#10;g8ut7ZUutetkLoWnaHbmLRipY0sdMWEdiWiB9YZv6EXsP8feNO99121ep05eBEA6N7QoPt7f15+n&#10;H4BT1f0P/Eewy/xdCqlRTrHPT3v+kf8ABlU8/mw96FK93DqhUAV6ZJ8eJNRCklm/s+ni1iOL396N&#10;K4632U6bHxS/lL86tTlrKPoNNv8AeTf/AG/veo0p1o6aY6iPiEJBCqPrYX4Fz6ibrx/W3H9fdh/Z&#10;n/V6dU8usDYdAzEqRZbaUuOPqbEc8/7b26vwjrRRTkjrGcQDY6eFGlLhfp9SSBz/ALf3ftp8+teG&#10;vXZxJAsPVfnlADpP14PBt9fegKmnWjGoFTU9dnFWPCEPdWJLW0kDg3AsTb/g3+t7dVKZ6oVUjtWh&#10;66GKIUkatPJZfECAW5ZwbXv/AIkf7D8+7E0GeqGM8T1ifFi+jkk6QD40U3AuNJFgP8RYX/p+fetS&#10;nHVSgp/xfWNsW129PIJ5Ab06f7fHFz/T34afKnVdAbHTPV42y3KgcEqQBrIJsUH9ORYj8/X8e71F&#10;OrGEKK9IbLYhwHOlSRo1aUV2RraUU/nkXDH8Gx9+A1cc9XjjB49AXu7bjTxVCxRAiR5bB0QoAyWS&#10;VpiAwIsRZOebe/NHinDpVGoReiH9u9dUlRBV1b0NfLBHGaaCrSYQml8kLB6hYov1gX0Tao7gWYXI&#10;9oruPTHQHpv6h0cheHVEnyR6/GCrZMjS0czSCSkTM0qpMlI+SxxeKCspI1R45qhZZndY5EUFvHqB&#10;5sD7qLw3B9ejvbLsyMUkPDohcMUElMkVdT1TrLOamShw1aiyUkMit4440m0SSyxsPHIR6RqZWDab&#10;e2OjwU6ly1dXGlRNVxwCqkFPURqNc6PXwD7SryEMChUmMcDIyB/SwZbMSgt7HVx6EZ8um6SkZDLN&#10;90ks8SJFPSRs32zVFOjGSiiMyhlTx+uMEERoGAJPJtUUoBnqtBTPHrGKuhkoJJI545Kalp6ana6T&#10;SUEVHlKh5ag1diDIRqkVWUmxUC3q960munq4KgVPl/l6aY4oKk5GWgf7RqLTVVFIUWrgip4oizjE&#10;yrpAcwKx8w9SFCCt2J92I0sNfDqoFf8AJ1nxdVK4qIajH0cUwkV1pqet8ENaqEyeOoTQWLNaJqZz&#10;ZWIKvex96IUsAvXqihB/1f6vL8+jddE0uVauq6xvtnplydPt70yyCKsjNIKyWnqqRzpjRpFp1jcE&#10;sur6KVcFGxXxl9Tn/J0XSBcnq5Lr7MDHUVJRy1ySUk1LT1aVsmqJ5JJWFZUVVI9KpuBJHolicjxW&#10;GrgD2K4FGjV0V3G3+ONY4jo0eF7HWNZJdVKiQkpHAzx0sUk4GuJo5F9WqPl/3EEbah6mv7M4rl0F&#10;K/l0UT7cK0Iz0pB2zFTaDEfQ00E/lZ1E/ndBEKaKWG6+ST/daItiPqR9fb31jHFc9IP3cRwwOmTK&#10;dwp4qmZnlZo5JXkKSaPGqnxHQYQ3jZQSCoA55J97+rk6al26SlQK9F23h8lcfgJ2WXJoIDEskGP1&#10;eKSUyE6VAIMblh9IyxDf2efV7YbfDEdMnSNLCVmppNegxi+ZOJQmnGQjozG0U+qqq2mKqFKQwtTR&#10;KwSYE3SGWML/ALWPr7b/AKwLWtenf3XLx0/4OlI3y4xsTRzQZ5JqX9sZFqs6IaUv+1LJV1NNIiLE&#10;97mWNQ+s6QH+vv39YEHA9WO1SheHU/8A2a/DiobHHK4cVLUf34pgaqjqa2nU2pZmiZFklCqLLZDr&#10;P9oNb34cwKfOn+r7P9X8uqfuyVRWh6VND8pMXJLUU0eWxRqXpKSpnLLVwvHLKNS02isjlePQv6xJ&#10;42U2sxPtw79EBUt1ePbZWxpPSipvkZRvRS6ckzLU1JggjlkCanjt54aelqi0k0n5T1eofQe2H5hh&#10;GNXSr9zScSp6eYPkBRr4aeafmZ5KdZ5zMsnmjHkipqdJEDanANl/DfW49tjmGIGoPWxs7U+E/wCr&#10;8+nOPuxIlnp/vampNRNBV1lQsCxJjlkASOmkgX901BH1ERIUc2F/b39YIaZbrw2kg00mv+ryr1nq&#10;+76GkVqOWSnlFOomqgFeqrqWOaTRTzJEAkg/1WuzDV9TcW9vDmCGnxDrx2ogVKn9nUKo72x0UjRy&#10;V6awI46ZpKla9siI7ymsb7aMNMEAsVYIYz6SUPtxN+tzksOmztrEdqn9lOsc/wAiMXHIZpakRyww&#10;IYTCVo4Jmn5SpJYXY8W0MBKv5Lrz7VJvUDCoavSR7Ex/EOmqb5JYSF5ov4oXrYoEllrKWqpamUVF&#10;S5eJJwociLSPSQoI/I/IUpusQHHj0me3Fe0dY6f5OYOolnhkyUFPY+WvmSaKqp51EHomh0koj3Ok&#10;6CefwT9HxvFunE9N+A3p0sML3vh6+JGgr10wkRSygSEwBDrRYmRT62PGpwAL2v8A0sN3gl4EdUNq&#10;zAlV6GrC9gRVjtURyu01MxkWVmRQTOimeBokBBf1KNNyLm9z7WCQOKg9JxAwHcOhNod1RM7vM6NI&#10;iLNPL50hlWR0GhCjaCvGotq0ggAAkmx0zqOJ68sZHEZ6yPu2m8LRxza42VWqRJKqxokj6dcck6ny&#10;Dm5DqCPw1uRoyqmT0+sesUI6xf3gJ86mZwY29ExjUqk0X61IGttBuvqa4U/T3rxQ3DrxjoaHqZHk&#10;p5Rea7GOSCoSNVUB3A0vLNNGPE7c6zqFiOCR70ZG6p4KV6VVFNIJmj8zwhEdZrRoweWcXhAbiyaf&#10;0gEC9wbk+9F26djhQZHSkhh86BVaVrKI4yQqupZgJXPkFiFP6h9Lf6/uyuKd3V2SmR1DnwZnF5LR&#10;xmQyRhFGh4o1CXUNyS/BX/goA496d1Ip09CCo4dMRwEcRCOJrFUaUvH4oxK0hSSldyLrc2BIPH+9&#10;M0Utjj0YxoGOeqgPnvvzGY16mkiEeLFLGENRUO0VHMUYUqwSOgLAGd4YxpBazsxFk9rTEGjAbqt9&#10;cQQWmgHuJ4dat3aueos9ma+qp0iZ3edy1XVTTeGFmer+2Txqxlglo46dSsikxzsdRU29rrcAJpX/&#10;AFf6hToP20ZoZWwG/wBX7a16LbuDLSJqjWthLzRzU0dPKIZKgkR+RWrZIrmZokNg7nShFla97ekP&#10;d0riUE1p+fSNxeJmrEjqgqreNm/yj9nRzzXUJGrXYB/2GuLAke2iNSgdK3dUB/1f5B/q/YHQUFPj&#10;oqOmijM+JrmqEKAI1ZJKi6opopZLapFsSVPFxpIv71ooc5r02jhyScN0mMtAlZWOaamhx6xyQmWo&#10;Q21K0RMju1gIglwzBrhpCB/Z96oK5FOlCYGc9JSaakBNSjkRQMYxO4kWR9No4JZNI9DG5DKDb63v&#10;fmrFRw6fofPj/q+3pnq6sQ0zpcPFG9QzQOqo9RLUBRJLHJGlyCNLKr8aubX90LeQ6usdTn/V/L/V&#10;/haZ6hTEjOtM0hTxvCqSk3qFAp6mOT661/V+BquSDcEtFhpzw6dRKDHTf44xUIzlxGqyR6hFpID3&#10;TRUQpzwQAw+lrm3urL3V8ur1qvUUkNBKw0K8QYRog8bpGf25DICORYgab83tb215Eny63TIUdNrP&#10;GsoqArtFIsqJ4nQCV2/bYoyC44BDpf8ANvdCBxI6t1IAp4kP2x8U59TIrlvIq+hX8ZB0n8fT3ugH&#10;DHXhxznrJNHTrGDHV07VCoS8DRlSkLIZV+ikEg6gxJFrAW593IWmD14cDjpkVS36Xj8kpWeGOcpF&#10;TrHpChrsD9DZvoRz+PqG2yw6stCe7gOs0qRvHMCEdkKyFUCuketrOqyxgaif0gX+n4vc+/NSmeqm&#10;lcdcY2ikp/OI4lkSRkSPUJFuBcEsoFiVOphfgWA+nHu2nbnr3XYJTR4440sALMV0yO1wVEpHAKn1&#10;H6MRfgW9+HHh1cRsRUdYpqmSm0anVpHbUZEha5QLbxxFbqAq6dR/H097JoK9a0N59Y52MUh8UD6K&#10;shpF9LSXZbHwX+nAOkn+tz9fbZGkU9etg6jVuAHXbKsSDxaCGXXHL4w7jW1hG0P+qsDdh9D/AK3u&#10;or5dbUofiFOsESO7ThbRRxtAdTgLEVALiXWq30tY3Yg/ULzex33efVqxrleP59R1YxJWPEoBBkMV&#10;Oy/5or+7J4WblgFbgP8AUkWsB71w/Pq1QzKR8+sFTAREissVzEsyOqtJUSR8MyqVFhYlQAQ30sCP&#10;qNdOdcVNTJJBLYLJJcshiGpWBEagm1lBP+sRwffuvdSxIRFLqSOB5GZpIQxkHpOlyGb9AYk2A+vJ&#10;9+691GaSUOBGw8vkYqrhY9AjXUYw6/Wy2ViffuvdZJXDROoMTq0wlkGgMH5JXQP9qOpWt9fr+ffu&#10;vddr5EaFRI4ZXlBhI0orA+gAsLk6tOjgW/r79023h1z0pcU70zU8ztLE8EjSF1iQuGU3cM2kEgXK&#10;Jb/A359uR+fTDUrjh1OrQkq1E58UTSM7ItLHpkVwotKUa+pUJuFt9Px7cNPPqvTUFbQkDRxyD7YD&#10;UpKLDG/Cx+WwDgkBjwDwAR9fdWrTHDrfXkKNNFRyOYZaal8caKQwKEtcx6ASWYBgWP0+v596AoQP&#10;Tq+ntqeJ4dK3H/5OyMRA8U9LJIypJpFPEkZLRrwOTa3PIP09vxmhp003DpWwqJabTUVVPHJLFHJH&#10;Kys0BYw+SWBnVdIDL4zdlvckX9ugggdN1pnpH5G4qxLM1Q0NP4qWpV5QJnLfrjjj59APpB+h4Bva&#10;3tpyCadOLSmOkxVCWkkMj06GB2MelYUeQurfW817llC2QAA2v+fadu04HTyBGFDx6YnpnWQv4VR1&#10;kkkk/c0WKDyosvlBGlgeBxe1vr7b6UdYWvAgMOhXuZFJQraO+oAR82IPBIP0H0H19+68OophlKGx&#10;jZxrdQ8QSQsxEt2Uj+n6j+fp711s08uvNHMIwopmk8rh9SG7woy6XYXBvpOomw4B976104RpJIq2&#10;cQ65jE05RZ2dEH+cZ1sUvxe/5BHv3VcefD/V8v8AV/hzxxtI1pXmBjXx6RFG6jSLqvpHAYfpWxNw&#10;RY39+639nWMeRzrKnyaZvGZGu0iueFKxg82I4INvwf6aIqKdUkIC09eshKxMgLKZJSI5pSxkES2J&#10;IRWQrcNYG6jn8+6yCor6dWalM9ej8xZdau4VGcVUpEckmgaRH47epdRFipuBcn3c08+m2KFe3j04&#10;UjAsWKpGpDwCFShJKDUzj/aQPyv5HPv3TPTrCYxDPGFFQVljUARhmIVdKMhsAFU3V/63v+PbqUp1&#10;49c0B8cSmQzOCYG0lQFYMS8oA+oWwbj66be71wD69NjgenOnCONJhMKRqivUAo0czRn9931GxLvZ&#10;i34sB/T34d3l1rrKap4qmJpJRrhm1xTI0ciAowePXPGOeAWIuLWAHvbrUFX8+rgArQ9bOH8uf5K4&#10;LuDE0+C3dBLUZDrnaWPiw2KrJ4ZsZkcxQpHR42poEm9Zq08PmijmTxAxyTSyF0jAKDGkRaNej7Zb&#10;vQFsOB9fsPRSv5kvx5pXxx7u21tDKUkGezs5nqqLD/aY3+N1LvUZWEVDa5alofGhkLlyJXZZHSQO&#10;nsPy1hn0rkHpe6R2kwct8Va/b1Sb9pJ9xFCTUl/udLaZHp5zNKl3pS4Gq5H9m9jf+nuxoRq6XrpL&#10;Ag9K3B65a+lNCWo8kWjNOJSoMkrsEOoyAqjafUXbi19P09pZaeGa5GeltsayDQKH/D0M2AeaA0pk&#10;qGhr1q6gysoWKWmjJVRPE62VX4aRVNy91H0b2TXIUkhBUUFPt/1fs6PreoAJNGqc8KfP/Vx4dD9i&#10;J2TL01R5f4fR1ayZiWOoqoI0qZkplpjRwfaqxpp2isWJVlTU7C3NiWVKoVOdOB/hP2gcPn0eRYkB&#10;A0qe7j6eQ/hNKfZx6HHD5OaqnokoKvG1xV6LGQ01SrfxSKmxsf3lK1HKbMyLFH5nU645ZWTS4cN7&#10;KpIlQMCD6/tx/loBxAHRvGxagBB8vnQZFPXFCfI18ulhhMsBTQyvMXIqMhDjsZUzrJVV+p2LrkW0&#10;tUO8STOkKLF40kYhZCrmzEsR10GMCp8v9R/bSmOn4paipzk0X/PgnFeFKfPpd4SniC04TBtka6oe&#10;ir4/BNPAKWvjQT5ATrDr1mlGlBDHLfxyGMBDclO4xxoKftFMeXBuPlkDpdGBShWpJH5GueFeHDj5&#10;/tXOLyCsmLpqOCkZXqMhUNQUtPTfb5E4tTElUIpburGOYCMoxaRwEIOkt7TutCSx8hn7fL09fy6V&#10;xupoqUyT9mPM+YwRnifPh0rY8pSGOGmNRNT1MEdPPXrXUscMVBLFKWpJsSkS6x9rMzM6szDlSLAe&#10;2dJrkV/1efT5cH5Eft+0fZx/LrDW5GaFZsRSZGeopUhmrZMvTLGZVq5pP4jkJswkaIsr1CszmS4/&#10;sDg+7BAe8j8j6DFR+ynTTOaaAa+dR6nPd9tenmSpeponFZjyIFgfSlFTiWSsgMkczGihRbeN3K+S&#10;QjXyuhiqn3QgA4PXiRTux9nnw4fLpUQ01JOtIK2eTHUVRWzUE0dRFG+Vra6kQVDzVtKreAMz3Utq&#10;WVVNgurT7pgdtK0/Z1aiEUqKfz6c8VHTGinr6dKPJSa66ZMhpWvWErNYYnGLOkcwgmkuJ38gkMl0&#10;Qg3vojyPVlC6ajy/P/Dw+f8AqAVcdZFM9NUmGaGvqYadpaEzU9bKZ/EaWroAESOmQyvG85jaPXK3&#10;oMge2lkqP9WOn0IIr+fr+X+x58PkH1VMySS01SuQhWiE0sMlNUQSzn7fXTxiGo0CKnKkqsPlt5gW&#10;Gr0211atMn/V/mHy6m0AjyFPGGmq0Rlo6mSkqaczUa4uqYtTRxUdKoZCD+75Y+WiOu7E86PVGauB&#10;w6UUdNPKJ6kvRS0WQlqpJZoKtaySWOKFBLj6+GK6xFliDrO9ioYL9Sx96Apg+X5f8X1XqZVVFO1D&#10;Iohr6fyUNFDVTxVGrJ1UYJqpaiOnjjuT41jSWKdfWdRUiw97AHl/q/l/q/wMoWDaT0nKvIiekMtA&#10;K5aGpUSMYYZC9EZ0CJT5I0p1TLUwI4MY/cREUXNwp1QVqf8AV9nT2fLpoEVPFFFTRtWQ0FREZXx9&#10;GMdSNT1TfuTmthrI5GilgmkjkiiGkFFjSwcEe9nhU+XD/V/qz1fA4f5P8uf9jrIJI6xqiCfGhchF&#10;hnx4xq0rQRS1ysYBWVGVrbq7IodgArTmMkKGBt78acTjrx4U8v8AV+XTNX0s9Kad4KmOgqFoTmcr&#10;jyVp6gV9NGIpmkiqLxjVeNIudKkNKArL7soPn+X+HrwzmtP9VOlH1zjE3Hu3HXw8ywYqSirpn8lP&#10;UU74yZXeqWtuAsstNqEaxOpFwzlvUCTLbbcyygt3L6/OvRbuU/hwELgkft6DL5y9zR7J2TuLBSZK&#10;kpqzGZPFf3VxCGOapIdvuc61W4+qCmAhRo9I0tYGzA+5C2Oz1Th6Yz1FfNF5EkP06MNZpWn7etYj&#10;tXc1Lnc1kY6f75zO0BpzO2l5Y4BeoMjMDck2dWBubWvzf3JcEQiQAdRTPJUlT5dAhILTvK0iOIgX&#10;p2XgzRNYRxzBgpIDerSSOLi/Pt/plSBnz6YalVWSpkDNUtDLqYPpVZTbWsKWNiVH00C4uBf8D3Sk&#10;dJuoqtaAxWEkk2tzIgMhqL60IQ8AWa5Wwt9BcfSpqOHVxw6UmDx00gaQsj6p20eMgxLLH+9JHH5A&#10;Bq+ltP0FwOL29QkjpqRgvDpa1EsKJ5YneONZIpPGoUJDKYwkil9IBuRwLWt9PpxbphPiHScyOo08&#10;0uqKbQ8GtowqRu6m6PpcfqIIFxYX/wBb37pT0yzNAiGOFvN42aRI2J8jyK1o9TH9RA1EkcG3v3Wx&#10;x6ZWjs7LMAh0MJHp0WUOjKZU/bIIBAL67f6/vXV+sQpvWy+VpDEqFjFYtrKjxKrkXcJ9DxYW/wAf&#10;futHh04pGXHnf0yBxAQoJk9K+UzaIvWdf5/oSQPrx5qU7uHVOnOKOSx1RoDTxXiJW6p+ZBwACW+t&#10;/qbjm4HvRAZaDrXXIszSxJLCkqzjxJcaVDuPJO8yKtuALk2vyV/p7qsek1r16nU7QULrFKsE8jim&#10;CKUEaR6bRM6EHSSbkt9COPxxt/hPXj1ykpw5ZEjKSkLBK6+MxqA2svoX62bVY8fX2yp0mvWus8UU&#10;kbH0SrFYKojewES/tSTiLm7FfSG+h/s+3KBu9uHW/n05VEVJJHqhiqGjiX9syKqoI1sIZKqKNQQx&#10;+mkWW9iTf3tfDr28fz69jqCAo8cssMMbPHKCGhZDBrItFCUVvWBYtxyD9fyHOt9M1W58U13WNPOr&#10;K0rBUlZW0641QcgWOkG5559tuKkDrVKmnTbETVGZisKorzNPAJFDTNxJG+lgBptc2vqtYj6e/Lg/&#10;6v8AV/q/ZbSRnrtzG0BVA12W0cj2UpGBeORF/pwQL8kaf9YOHhnrQFcdTI549MLxlnan8kbwLEVa&#10;MmP1uWkB1AC7KwFuePaXHWytBXqXTqlhHBLrlSKUxsvDspYEpLpspIB4vzc+7J8Q6oOpUI0n1zB5&#10;Yklpo6kaVqJnJAEcNwB6FuPUPr+Pajq3T3RCbQTdkMTRs05EMMkYcfsatVk1agW1X5AJUe/de64z&#10;RtI8aNB4WUiCEeQpGxQemepiYBtGm7A/QjkD+nuvaRx6wSDRoV5Fgl1pIs8QRrmIBX8SsrWB4IFz&#10;f68/j3XuoFTEXYooMgKyBdN0ZLnU02tl5Ki/A/PFr39+691DmhgupWWaoWQQNdluUAbQsZhIHqK2&#10;JUi4ufbX+i/6vTrXn03VBlb0upA1m37ayeSNP0BWf82sP8Dfjn3Z/hPW8U6Yq8xRxoyxEMZmaV2u&#10;JlcfrWVtOkuf8Bx9SR9fbHTgNRXpjlRfGpjLq1y5RY2CxSG50kyfTi1ybj8g+/HrfWAE2MTSf2gz&#10;IBqMsmn0h5V5vf8AT+PeuOCevdTaKQx1IAEaKQPTJCsixMTd9WoA2BFh/T/be9jj17pT1UcDrSyF&#10;TFFGA6IhAjcE6/VCPoBbSR+OP9c2Aqade6V2F8csLiae/hUyRJGQFXUAFVggLeoAabn6gD639vrw&#10;+zpo4PTlGr+URxlvA0JVm0J6ZW/dVgPqGU3KAj68+7CpwOqBFBqOpEQSUSiSSNBAgVqdNPlOhQIp&#10;aho7LbSFSRr/AFN7ce/AKePHq3TZMVnnCfbeM+NYUSYXeynXqEy2ULxZieGtyD9PeuvAAcOpYHiI&#10;MtRoi8TyjxBSWIN9ICgBgCwHAuCSR+n37r1QDT16Yc5Vk8VMbBBT/bxmPmaXWQ5tCq2UobBibk3P&#10;059tvQinp1tF0jt6SDKrVE6mAalRAscpUoo4ZpBoAB0gAqfxdgR7a6cxXoQ8bGJFgRUp45Ejjkiu&#10;3jUav3AQfoQwt9Pz/T35RU06Z6j5A+mQyxxRmTyOFJ8okp1NvJEY7k6TZlBtyT9Peutr8XSbZ5Zo&#10;pY4j5JCmuolkkCzTeRiI4lAAVRo9Q4vcHm1j73inz6dJyB04UL+SRY0p2mQ+Pz+RVEE0dMt/ITZg&#10;FsBYDm/5596603w9KdpUiWQlkhgqjHL9s0qBJNC/5uzC5IsVB5Nza/5FipXj1VQa16b6mPzCV4JN&#10;EkuuSoXQNVMjG8joxBJZrfm/1v8An3Xq5pTPWKORJgEniD+Ql5XvwzWEOsyFRqIIH5Fz/T6+9gVw&#10;Ot8OuLapvMtlaaBzeZgLKQtgAiixNvp/gR9ffqUx1oADh1KkhkimklKhiGWdi6esz+MaowV4HH6l&#10;/wAR711RaUNesFdVwU8SyKBqaZHhKgqpdxpIC/X9X1t+PfutUBNF4dQpSzKCC8TP+yzMB6mDBheQ&#10;2BW4Iu5uQP6+/dWC0NeuC06RBaeRoaorbSiByY47XKpqU6zwbgXAFh+Pe+r9OmiEF4Z7iSQ/5SbR&#10;y+VVW7g2ABtwAAQQL8e9dV091eum9UfipIPFCqrJUlwBqZXb/N6BdbWsicqbC/v3WiCMk564RQMo&#10;mCwszwgJTGcxyOP6Hxx/4/Uf65/FvfutVrxOOpwlVEWoNNFM66l1JpR1DjxyNIHFiij9H9f9f3sa&#10;aH161QE0XplqaiSCJlXSAIpzBYMJPLMbgIPqNQ5QA/T6c2966cwBQ9MkQesd5JmJRGRSmkmaWXT6&#10;VjNuLN9L3H+qN/e+t9Tlp1tHrSVidUUkLqiNCUbzSxByNLXNtX5/x9+6908RUyzr66h1AhdltElm&#10;jf1rRzaQbgADW19RN7H3rqrY6e6eCJ6eKN/SSYyf3BE5SO7uwkUfTm3+v9fx7fQVXPVSf9X+o9ZJ&#10;2iSJVZkjmhjZWL6VWGGe5LlwAA7WKsv0t9Pqfe2pSp68BXpilrJITNBTiNVjZHhdl9EhhTUsgQ/0&#10;DWW35t7Y6cIrjpulrbOI3JklKXMcrAFg4uZEI5UX4Ck/S3v3XuuaoNC/q8jRw+eneQDQqvplTykf&#10;nhbajx/r+9de6dYBCFSJZaeORfIYfG8rhT/aQEpq/SNNgLXPv3VdPdXqQ8bFoY0gjcQqVjIjA8S+&#10;K0iMxuWL+q7N+bEAW9762aUz1l8shRbFvATGikaAkUbGzlmUAsP9pLf4+9dVovAdP2LVkiqYoacO&#10;jxl6cqAyqKdgwSVnAPpGvUQeQfoffuquM16XeIkCVkDMimRZIZKVaNFkpnrZ21QzzAgWcHSpFrWv&#10;+L+9HPTTABTTq9r+Sx8iqvp75idV0FPlDicZvzIzbY3SlRKIqOaKeimNPRFyQrFpwov+ZNNh7C29&#10;QmJ1uk8iK/4Oipx4U3iep6+jNhMlTZTHRVUDK0csUUq6CGFpF1k3sL2/p7VI4dAw8xXo9UVo3y6c&#10;pIjICB+f8F4H1/HPu3V+k1kMYJQQ31s3pP8Arf0Pttowcjj1oivSByO3UYWWMgi5W1tIv6raW+vJ&#10;/HtK0erpsrnHUXG7YjjmWXwpxcar8gf2jp+g91WFVNR1sL0J2HxiqI0VBYfS+gDluCfauNaCvViB&#10;Sp6EOixZsuoWv9LfX+v5/wCI9qQg8+tArXHSgixg+mjg/wBRx/j9fdwABjrz/D1KGLS/Kg3/AMF/&#10;23v3TXWb+GR29SLa3+p/4p/vv+J917rKKCG3IXg3PFrX/wB9f37rwNMjrv7KIk+kADjgfS/P5459&#10;+62WJwevPRxW+gJH4uPz7915fi6YcljI3RrJ+Dbkc29RHvRUN09XoD95beSqpZUMYFhdbAC1hcWv&#10;+bX59lF7ArxFeOOvcD1rVfzZurpaTZOVzlJBBSJSOlY1REgNbHBQMZooADYN5i7oR+oayR/T3Ce5&#10;Q/TbyFI+I/4ejHbjqvFAPAda4GMi/YkholrTjo6qop66WCro4IZqlF+4FTFR1AE0skajyMkTLoH0&#10;RitivYUALkE0qOJPpmmP29DmPIoornPSoZp46xpYo1r69aSR4poKiapWlVofHIlCxVQfIpZY4XVd&#10;dkZyb2FVppBJ0j7OP+r8816s9QCeNP5dbIv8sfryhxmzoM+Z5Z6ysjoYdUwkWGPTCkkcGhweVuXO&#10;nhXLC9/be2fr3pYYp/PoHX/hyTV6v32nDGlJC7gEnkEixKH+zqsL3t9fre/+sJasFAiFfLpBIAaA&#10;/PoQhVRqn+J/BUH0j62K/wBPz7McU6a8MngOm2sqYyDcjSwB0Aghv8GFjx70adW0Moz0DG+1gkoq&#10;iOSSNkLCT1INSjUVaUAjkn9IFvYd3gKYSPl0/b/2p+3rXj+b+2qOkzVZl40aBqsRmtjiAaCBI6sy&#10;ReZZVIWV2f1gcFgpb9XEaR+ILhg/CvQjsGYPTy6Ijs+maWrpUkieiRKioqKhYlZ5os1CPMa9YYNU&#10;iMwuHQMI3DLwBz7XL5/6sdH8ZoRTo5fW4qHegJlnDVE0lUsdPFFTUUsNJKuipiitaFqhbO6AXurE&#10;3uCdaAGr59PzkaerI9hvI1RjSsolpnaOczEBC9HKgRDKgA1sVBc2HH6R9PZlEKU6J5ACoC/OnRjq&#10;SpK05p202FlgeVivkjQ3aPX+SeGH9SSfZjG9Fp0l0d2rpsrc22JgJBMiMziQAaWWFwWkJJtc8AAE&#10;3B+vFvbElx4dV9f9Xp/q/kLrGHPz6BLdnYWPgjkZKyelHk5lEcksLVDcxoYdPlWQA34sv+BsR7K7&#10;l9a1Vul8MLGitnqtf5C90rDV5SKBqwmNoqc0VX6ZK5qpD5oG8QsTpKPDIy3VvSQfZJM0hbQWoD59&#10;GTQxJHVsHqsTaW8V3j33tSkorSfxHMiRkV6SCSjqqOpEqwVtHGTpZlpxE0h0tJGUQrqBu5PG0VsS&#10;3l/lxx/yeXQL3lsEDIr1uIfGQ+HauDhYIFSmikug/bj8638Fm59H0J/oR/T2LeU3AjA9OiKZa0PR&#10;+sA10QcfQH8Afix4/HuQ4iAft6TUIOehIon9Ivfg82Btb/X/ANf2uQilOvdPCOAOARcH882v/T3f&#10;rXXPyfknj/G1/wCnNv8AD+vv3XusZmC88gWuOBY3/J9+60RUU6jtUpxzxz9Lf7zf37rQUDPXJZwT&#10;xxcD+nP+Hq9+6t1KWQfU/n+tv9sLe/de65GVfpx9AObn6m3Hv3VW+HrIHXgi3Av+bAn+n+w966a6&#10;5Aj6HTxe17255Pv3XuuPF7m1vz/T/effutr8XWF5o1BIIBsbc/48/UW+l/8AfcDfTpFRTpkrMrFH&#10;wZADyAtxy1vx7ozqoz1oKB0H2f3BDDE5/tMvpsPrbk/7D2W3lwqIXpw6tx6Jz2ZuHI1VctMokjWQ&#10;MFCaWdlZxHexBsQSGP8Ahf3j77hbpLcUtl4Hy6MLKI69XSk2Hh6mOGJZkcuQpJ0gLq4v67X/ADa5&#10;P4/24P5b5fmnk1sD0bSSLElD0YHF4aWyMAQtvoRq/NgT7l7b+XnjyK9IJLqp09LCkoWitcDgWax/&#10;2wsfYqttuaECvSOSZSMdTHpbAkiwte3544sfx7WG2+fWhNUU8+oMtOtvpxY8enSP9cAH/evbZtg2&#10;Gz1vxSMnpmqoEueOTqIIuLccEcf8R70YIwOHXi9Vx0j8pChS6gEAN/rMVF1JYgfn2SX9ujIceR6v&#10;GaKKf6s9A9uGnFpYoraitnKKNJJNyri3Nv6+8fefYQUMcfn0f2Bqat0z43GxxKgMdrsRp9NnBHqN&#10;yBqF/wDHj3BVzZspVT+z16EEa8adCNt7GoZVe+pVYEBrMAzcWW4uP6fX2NOT9qae5ElagEf6vy4d&#10;JbshVHp0MNBT6EHAF7Dj/XuOP9h7yd2e3MUKqB0Hpu6tOnxFX+1Y8mwA+oPP++PsY25IFOkLDz6y&#10;FR9bW/A5F/8AY39r1NV6p1ikGokfX6/2Ra9r349qBw6ZYVenUOVCRYqCbjSf6n62JP096Y469oIB&#10;P29I7K062fiwIDWAUchuBf8A2/snuQoOOqDgf9XmOkRVxqzNb0WD2a1gGuLgm17/ANb+yWSXJHTz&#10;AnI49M8sR5JZBzcoFX0qeLk6fp/gPbIu6efW6VWh6hz02ooBpAF/STdlIPAsfx+be1kF0hWnSaQU&#10;P2dYGpZLEBQvAIZUUA/glSBYD/kL6+1ouR5dM46yri5NKganUAHSQv8Aa/VY/W/9OPa2OVzTqrBR&#10;06UWDkIL6AWudIK+kH6MSf8Aez/X8+10QbiOPTfSqosbIikMg0E/RQCC3HBH+v7NrdnAAPW6VPU/&#10;+HkaAE4cMCukEAf4cWHP9D7V6j59bIIFT10aIDixJ4PFrkW/SBYf8V92Vq8etDPXXjsif4W/JAFw&#10;Byv0Jt7dV6Ch63pPScyeK1yOYwqFgCNChQrg35/x/HukhWmOqadNfn1zxuDcm5U8/UAX+vIa/P0+&#10;vtBcSkDqyip6ELH4VFCkxgH0H6Xvb/VXFv8AH2g7nNengPTpW0tAq/RFHIIJUG9hb8f7x7fSGuet&#10;kACnn0+xQKosVF+L8f0+lwPa1EAFKdV6ysi2tpUX/wAD/sfr7uUXr3UaSC/0H+txYWvfk+22Smet&#10;9YhHb/Cx44t+P6e2yaCvWwK9S0dTYMbHkXte/P1tYe7JInDz68VI6cKWQxv9QRb+l+Abc3+nswhe&#10;lAOqkeR8+lCkiuB+eL2uDfkj6qDb2tHr1oLTrMoAIta/4N/z9bkEfn/W97603w9cvzz9P6f1/wBu&#10;P6/0966a6649VuP8P9iL+/de674KWP0II/3n37y6sPgPXGwuPoT9bkj62/P59+60PhPXKwI40j/U&#10;kDT/AIm/v3WuurWub3/wAv8A7ce/de65EA834+n9Poebe/dbAqadcbAHkk2/rf62uLe/dbJ1Cvp1&#10;42sLfW/N/wDDjm/v3Veu/wAH6/UfhTzf8ge/dWbif9Xp16xvfknj6rb6f4+/dV69pvxe3NwCLcH6&#10;+/de64EW+o/rz9b/AI9+62vxddAWsCQb3+nLf7x/xPvfTjfD1zv+SPrzzYjn/H8e9dNdesbcfn8c&#10;XH5Fyf8Ainv3Xuu7X+o4H4H5/p9VH5/offuvddD6mwAH1sRx/jz/AK/v3Xuu/wAfS/8AtVgbf4AH&#10;8e/de66/B+vH14Uc/Qce/de68f8AXUf044/x/wAPe+nGFSB10bAFtQ4vxa459669Ty/1f6vy6bKh&#10;9X0N+bfi9xyR7o58unB03Oobj/Y82tf+pt/t/aRl7sefVlxU9cqanYSfQD83+ptb6e3Io693Wi1e&#10;lCv0+pFrfXkab29qqdNMoyeuX+825/SAP6/Ue/dN9e9X+t/UWAFjxz7917rwH+FrcXH9q3+vx791&#10;7rog35twDbgE6R/h791tfi66sPpYAG5AIFh/XkX/ANb6e99Ok0FevLxYWF7n6AfW3FyQPr7102Vx&#10;q65fQWtbgE8Xv/sD/j791Ucem2trYqdGN9R/sj08H+tx9PbMtzFCCXPDp9E/COgl3PV1mRWSKFW0&#10;8i4T6g8E2P19gbfN5nljZLT9vVhAGbU3AdAvkcFWlkLKmlnBuQeXYcXsCf8AX49xPeWm5ykM6Vqe&#10;J6NYXhUBa9J+pw1YhdfGSSSTpZbBgP6n6j/D/ePZHPZXUdQyZ+X/ABX+r/CYxPGc16S9XQywk+WK&#10;RSEICeLgtflyeL8fn2F7q1fOpSOjaKRaY+XTHI1gqk6VDaFZTpd2DHUS/wDT8W9hO4ZlIBbFf29G&#10;SKD1mp5aiNl9XjQO+iyj06RawJ5J/N/dYrmWNxU0HSlYUYVPTpDn66mUqJLxiW/r0gaQfTcj63+o&#10;P+w9ndpzPd2dVVzQHpubb7eQVpnpWUO8JwvqcMwQcE3RR9RoFh/sfY0tPcCRVAduHRXLs8eqo6nD&#10;eMo1MV08Dn9HH1+p/r9efaoe4rjLED8+mv3QpwOsS7sklazSkXOoelSCD9OADf8A23tj/XCLtpD/&#10;AM+rHZMY/wAnSyocqainSTWWA9DMBe9/yRHx/t/Y52ffzf24dWx59FMlmInKMOpDSswY3uT+QB9P&#10;xyf6/wCHszeYzZ49eCKmB09YmP1q5H9eOLKLXuPa3b46y6z59Jrk9oHSyjAJRRcX+h+pAH5P19i1&#10;FqQB0WvSnz6UtMAqC9+R/wAg3tx+B/vfs2gFFp0np3V6mWNr8f4WPA/1r+3xwPVFNAT1hkdQRb/e&#10;h+Pr9PbTsRjqwHmesaSK1ySBYji5+v0/3r22rFTXrYGnrK7qF+q/04+v0/N/epnBjz1s5FOuEbAh&#10;uQWAvb/Yfi3tEGUg063TpmqpQrkWIB+hufwbm4t/vv8AeAGNwYI/T8Y7OmuWY6DyP62/x/5F7LTJ&#10;ivl0oPxDpK52ZUpGZ7WMbH6fWwvdr/7b21cUaDPp1RviPVG38wzfbQU1Lt2lqXc1FQ3mpaeSFXkU&#10;us7MYpeG0hSrKPoGHsz5D283O4Fx5HosniDvqPkeqgaitSlqKGnVUandwiIaT7uI1MwMyyySylJa&#10;V0kAKxRHSVIsGF/eR1nZ6s+nV1fFOgw3LksrUTVlQzyQRQtBBKzUhrquCJP3I4jP44QI5WvdfGzh&#10;b8lfcmbHbAAA/LpDcTcei8b2zMZx/mqKrFRVJZZJsTSgU8kENRUeOCddNvUbIdLIW9TG4B9yls9m&#10;HIqMcKHiMjoMXk6HBOeiW9p71hjooPvZ6N6qiSqlraimmkikpZKuoKr4ixMelrAyMTdSfp7kbbtt&#10;AICitBU0rUV4ceglvUsMURkY8BXqvffO4Tk8xWtFM1TGGkjp/uag1cYg/WoWTSLEm7+kWux9iK9d&#10;YF+mj7tIPxGq+R8vPj1EoiFzdvdtXSxAB/FQY/YePyr+ZCN6SSskXSz8FwxiFhqQHhS1jz/h7Bj2&#10;rXT9pJ41oMflXPQhSdbZSSKUpx/L/B0s8Jgml0WjE1POurmEyTUyRKTOYwgGvSDqIDDj629iTatk&#10;WQVI1I3AlQWTyNBTupxoD9p6D+47kQT5Mta0OG8xX+EUrmnQ+7U2zVR08FFTSPJDNPBeVHjGNElS&#10;gVKk1BJCSuAIwjKgB4Lk3HuWOX9qFtEI61U07h8Jr58BQ+goB8yT1HG5bi1+xStGr8J4D0zWlSaj&#10;hU44UIBtNhbXKQwzziekl+8SVBSRmqSingHjepgx1UilJJvSjtGSpDB0IFh7FjRqhrGdPngVA+YX&#10;yr8sE56LNt25175q11ClTXhWvEVqeFamopQgUANFtnATVFBR1BEMMbytFRpPKka5CnrIiXq6mSnH&#10;LrZgvkSyiy3uAfe1B86+nHjXzx59CpYtSCgpx/PodMVixIi4SJZJqQwwqsSginglpyZY45YgAsiM&#10;f1caiAL/AKfeyQvH7OlkMAC6FHQmYqijx0dM/krKWvtIFo6ZmmimrApYRUVTIrBwY7It+F4FuPad&#10;nLtpHRtHHoXrLPPj/JFPNU0i5F5oVjLRRijpdWr7uCbxKE/VqLOF1E/4e7opFK+XXmIJ6TNdUxRh&#10;Up6qtoRE8zR1FHNJJjpZqZ/+BJlkUN4ubaGCFr20ng+10MdRU1p/LplyKgDj00VmY8E1RJFJi1rf&#10;tKebJ09ThYl/iKzsKfRFUqt1l0+qJ31C3p4sw9qkQjIPD5f5eqswByR0jsxVtjqeeuQQyxU6fb6B&#10;BR/eQRgiSPxTBTGXtZLRwq5J1XNr+1kZWn+r/iuk0jaV1Yx6dIKszNPNJDkT5EaeOdh4a81H3VbE&#10;vhkejMKlAgUkVEc5OsG62t7XRKKgfPyJOfl/lr0WTSqQH6QstfN4FNTl6Khhr1nXz/avNVVUkc5S&#10;nx1JSLcrqBYawCFJH+v7VBAoFP8AZ48Oi1pnp3uBq/afl0m5smK+d6RYcjj8gtLRxRxIsMoSahLO&#10;sv3eRF/JHI5ZWjHp0c8+3RGwGBj09Kfbnz8vTpGbhZpPCIKvQHhjHnU+f+DpIZKphrayHFVeTyJT&#10;FSeWGnkxazViSU0mmneoyciAP55eYnazggkGzD3bUFFMnj5V/P7a8Cc16Jrh0nlW0eVh4ZBA0knH&#10;CrmoNT6ANUHJr0hMzC8bzS5Slxsxq6whqisIpcZRZBNP3dTTQxsrVckzA61fTpa2slSR7dDKygAD&#10;8/X1GMk+nqePRHLAyTGWcKdR4iqqGFNZoGBbV8x20FcV6TU9TTV080kGOyWJkpjM2RmniXI42jla&#10;mbw1CwSB/AdWpobpw5tGRw3vZKBjEwbjxxTh5ZI+z+Rz1URLPpkhHh6QS9AWUDuA/CCK91BxBOMg&#10;EJPUv+S1FLkhJWToZJaOvWSSMzFjKpoZKdXNn/SPLMoDEHUP7KR2kBGg/FQgHIFc1WlSB6AmlT5d&#10;OxRW9AwIV141BBLcBkdtcgEkK3E1FTpgZQhWoKMzxRxCKOadqdKeaXGismM1dTRlixlMBJCLJOGW&#10;wIbk+0EhNBF8Pmcglc93EGtPQEEUBHSuRYlkGqjKowFANK50nIY0qaaiQTUVWp64yZusjpyfuxPB&#10;ULSGthjVap5KejDQY2r+8F5FlQXEgVuSebm9tPKqKsvxKBlVq3YQQr146sdwr506arO/iwklS5XJ&#10;0g6kAOnI4ZqCKcM1x0nnmgkV5aMzrVJC7QebTIgmhk1yiYP9OAQb/ggD6+y95ImBkgLawKrq7hUG&#10;p1V4VAp+YHn08kcisI7gKULDVpxUEUGmnEZx889Nt5J3Q09QICrBRJVU7GyVEZFTTCLkE8XUMptz&#10;Ye0hrIR4Lac0q68Aw7kpQg+oqDpHDpbpjjUrOhaorRW4lT2tXFBXB7hXzPWCOJVix09HS0sho6Wr&#10;1t9zMk1RCJmR2qaNz/nFBtIVAWygi3tiONFjimgQP4atXuIOkEggoQO4fiPAUBBpQB6WTxGkinZl&#10;1sowtRqORR8ih4KBTHEE1JgVk03jEdaPuotMphasmWOmojMt3herKgJ9S8UZJ1G1rfX2hu5W8PRc&#10;0dTUgswCIW4gvRaHJKA11Chx0qgRCdVuSjCgIRSWahJBVKmoqaORQLmteoLv5hAkoqIDFTJQwIzm&#10;z1Kw+OIxlNKhnQ3csbC9gx9lbt4gWOXUpVdCivFtOKUoBqBqa1GaByelQQRszRaXDMXY04KWzWtT&#10;QEYpmuSAOoLSEeKmRvCscLNFHAheLSj+NZauFAQX1C4cH6j8+0er4YlNKLUBalaA0qygUqD514+v&#10;SgIKtMe6rUJY5qRWiN6UxT064K0STRwTKaWqRDLMojEtOzrIXDRxoLDjl/8AXsPdAY1kWGVdEgBY&#10;0AZSQScU4Y4+fpnq5WR4zJF3xkhQSaMBQDJPzwP546ZJrtM6lxLM0v34qYyIAUcALGE4IVrLwef8&#10;PZXN/aEVDMSZNQ7TQ+VPQ/PJI6M4qCMGmlQPD0nuyPn5keox1//S2jJplpkVZWvGSwYkgrMzkI9y&#10;BqIXkX+gP09yeEqar1FpIUZ67elxuiGNmUxP5TJqIUPHbUsSOfWl1F+SCbc8W92Bk8+qlY249M2Z&#10;Qz1eOpqMIiJGsdUyDyvJGfVCiXAI+huSv0P49qLdgikvx8uk1yutgkeAOmKrw8lPV089LVR/aEzS&#10;TKY3iGqwCySqoILKLar/AOpt+T7XxTqyUYdJHt3RhpPTJS0WVgky9U7Tk1x+lhDDK0YBWNYipMf1&#10;UFU4JDX5PtW8kThQRw6Txxyq5I8+oeaqPsqCoklFOs7pGVrNWjROWCu8NHa/BbSxYcXB9vwR+K4A&#10;NR6f6v29VuKItTx49B9XbpoKUUmQaNJ5MmZZHoayfxywpRD7aKmqHiAlqDK7K2mOygEA8X9m0Niz&#10;tprQL59Fktykahia18vToB8lU1E1TJNX0L1OQlrpZJJK8AU9E73lbwUMJNLSyRIEiUH1kkEG/sSw&#10;xRxxgA0A+f8Al6JHNXLEZPUQbUx1bU43cuYpccaIwNNVVdTVztixKsniglFCVFXPI4IWGw0KxZ2P&#10;IHu4u9IMUZ7v9Vc9UMCufEcY8/8AV9vQbdmUEmcw1Xi9vZdsfRY5JZY2pA2IGRp4ZNMtRS4uhV6y&#10;crMfGrsylfqf9V7MrAeCwkmGW9eiu8Bk7IThfLoOqKjpMJtPF0EM0sFHkMdJNSJNSUyw5CrpJRG9&#10;QYh5Jh+6HB1MWUhWBsbk2DrJKdNMdIhGUUV8+iydw4iM7SpsxOftkiy9P5C+QjZfJ9xzOZay8iok&#10;XqC2DPpNwQPZtZtVivDh1uYKFX16CTB75zGZ3jHt7BwUkdBHNTRVMePSoocdTKYhLT0tVlCDNVSC&#10;LS/o9DhiGsD73exIsZJ/zdXt5zJIFXh0evA0keLopqfzUAigpYqullkkb+FpHV31R5iWNQAtPq/Y&#10;UkGRufYJuAGfHDo6HEA9Ims8e6KiizDx5Yz46OqoaikoJaany2UhmWRKSnV5yVojIyaCrC7RkuCL&#10;g+6kaQEHT6AAk9Fyw8dXmdwT1s2OpZqZaUjDUmOlipY6uv8AN9vLLjo9IaYwJcVhHpUgaQfzZjRa&#10;9PoRxPDo7vU+1pMLSUk1W7VNduISLWVVPNL56+qHKUW2I5PX4ygArKm6gKgt6h7IbyXV2+nT0aH4&#10;vXo02LR8RBTt9mtSk1NPSSQU9YIaS4ILRY2oqbPIA3peSwdhqtfgeyJwJjQYp59LoaoK+vRXu1dz&#10;UG3MxVNPVQVKZWUUTPi4QzXntD/BNs0ZuaeCBijVMzqpfk8+zyyhLpWnw9JZQWP29JKl2vFgP7uz&#10;5esp6TMa5neR0SqloTVy+OkgghmGiWpZGDXuArc+1LytICieXTRiVKMfPqN2IaisnpFlUVWPphWU&#10;k+3Z6iOKuqpJ4xLTVGf3VbTHK8uiV4SbBLItzf3azABIbrU1DQ9FM7gxWP3D/AK6TImtyWJjZp9w&#10;1ipHhooJZloootn7dlCjIVDFRFSyHUV0M4UswuMNqk8MamHDz/1f6q9E95CJQVrx6PF1JlMnBtnG&#10;02WxlTPlaSFKNcGKiKGpqMfHBqxU+88vH6MeKWIBpoHBcqLWcke67iBJOWU4+f8Am9ek1svgrR/9&#10;X+x0g+1YKjdeys1XYSrrsljcIyRz0tLOMXtmSSacIlGYnUVlf5pF8rEaU8Sg2BI92sSiyCNhUkY6&#10;cZGerDh/qPVIXdm2KZjk6qOOScF4zFkFomeTI4t5vuCcBt6Meg+ciOJ6k2VD5NfJA1uNroVnPpg0&#10;rUfJR518z5efT8C4qeP20/afPHp59d7KyUddVYSFEqIaijpoS8DlZ6GBmiKVGTz2fnusN4xoWKJy&#10;C1vpx7SJQ0ArXGONPmTTFfkSOn0UAf7P+Af7Ax0ZXM73oqDFNXy1sEUcNfTUsgwqxUmPpEijCVIr&#10;MxLczxeLUytHf1MoHqI9uEAdzeXpw4+Z8/8AP04wLjSor0V3dtPkZ56vLY6Y1UIyUMVNTylscmQo&#10;awNUJTTv/n5vtyryrMy2XSL3DcaOBqXyPDhUcftNOOevRjALZNK+tCP29ML1P2ddZopvuMoZ6qgn&#10;ry+Dkaj8SpGMPiaZPGrrJepeOSVbsYnJa7AbqMV4nOcVHyHrXPzJB6qwx6U9M/POOH+yPtDWrwNJ&#10;m+xJKvcTVa0OKkqMYmXqZZAlT4oUnSsyXjZjNLBIyhQzsGYIr3AI9tPGstxqkBIXFfI+efs/4vrR&#10;RdApxwaft4fLoZsXj/tck0WApHjoqhY/tUpcYk7aqi0kqUVHROSnlCwytLKoki13RdI9rkShogoD&#10;6Z/Kg9cGp+3h02Ata/6vzr+zH+Hoxe5+1myGHq8DkqLJtTV+BhejoquWOvr5I6mM0jQJQ0gSCniU&#10;g1HklkUjS1wbn2od1NQVOfLjWuOH+U9PGSqeHXAP2cPt49V9mkrMfTVlFRUM09fR49KdKxaynqIK&#10;p6muZ43gqGssrkFmsrC4JXm3BIqsF0hTUAAGuDnyP8/z6MHZT3H14emPTy6WXWXdC5fZ+d2OXNBT&#10;UtFV0WMxtOjT0OOead5shV1szWZpGvJIoUgAMVF7e92zxurIO2gIA8h61J8/PH2dXkk0qWBrX+Z8&#10;qD06I3WZuozWTFNJTqk8GW8D0Ucq051ySftVF5P0roUCWXVcg6bWYH2V6xI+imQaUHH5H+VCfmR5&#10;9MmPT3q1cfs+X7el7i8jlTkKLNUlRUYytwlY+PqIaWSJDClQ7BtMDAINSkBlN0vqC349roy2pZK6&#10;SpoQDwHD/i/LqkhJXSRxFerDNl4HOy9ZrjppI46ujxUmOp6h5IoMW1PWSyVLRzVml2kiWXXHGgTy&#10;K4VlYaiPZkFKoFPECnlSnHPnSpIHngU6UwKZEJAwafyHSBo9t46OipzTxTmqrKeqbI01HJ5qSuns&#10;f20rKrUFkZBGzPHqOp9DGNz78gSmAfPy4in+anA8Sa9J3j0GvQKbpqvsc3tXC08is1HBko5PtYlp&#10;KeF6mQVFWaNZyxChnChZL3aMLdefbTVWRFrSlfszkkftqa4qOkMxoW/2v+r/AFeXTxS7glq4J8JL&#10;RStPQ42oxdDJXKrLF904qmSALwqSty76GYq402A9vRtU6ADUClT+3+f7fTqiSaseuf8AJn/V9vRd&#10;e1Kmjgw1SkNKaCERNSx+GlXxTtIxL/w+KRNbnyeuSRibqo02DD2Rb2VW2NBTFP8AivPj5ny6X2or&#10;MPl/qofy/n1m/l50rZL5CUE8g1LiyjsYtSxvAgaN0QcMQocldf5IY+yblTuvWJ8h5f5ejLeiPCVf&#10;y/y0/Lo/Hza3nPnMTT4qGlSpppswmPpa2Kq80lfVTvqrBLFTEowRo9Ijk9QkMTLyD7GF+QsGBxIo&#10;fz9B/P506DETnxCp4fF/k6ux6i2Nh8H071u9dWU0VFhuv9tR0iSoVoDVfw0eGtyqIoVHQu7TJwTd&#10;G+o9tyzsswhjHAAf5B1aPTJGZT5kn9p/2B0DG8+wKhdj5PAU8ZMtRk8vTNjvCs9XmMjGhkfMVmZZ&#10;VjAicr4aSNgrx6h6mIssjQhw548OmZJdS6R1WfUbQFBl6mWsmpEq8nVV1WJ54mrWyMlUyxri5aWM&#10;B3pqdS5jLyFByzEH0g2jUKtCPizkE1rilONB5dMamJ9Mfs+f2+vQE9uV1PSZlcOtPiKP7zHUspp6&#10;OWR6kpj0Z6QsGvC5jCGNwgtIvo1G4JRbhpEgTtyK4+X8vljj0piAKls8f8OP5+VeHQJRxVIrUWaK&#10;trcbVyJVZNKbxxVkEem1FLJLCAsNnIIC3upccG5JWozQ1KtxpT8uHDPl6dP+X9IYH+rzx/PpX4Cn&#10;qKzb+cknnlqKdA9Ji6x5PHTtEjAVM7RMNekBQlzcEtqH1Pt9FLRNQ1AqAa4+3/J8utgqGriv8/y6&#10;hUbkUiZKgpjaaKoH3yU7009G4qfDH4nU+Pzi8qj8SC9r8AeWgAkUevl/Sx+f+EdeoAdNeH+XPQn0&#10;WOo6GjMUWNgpMvJDT1FZBPTLG9RWTWnAqII2Z44tOgRyF/GTr1DUeVAUCqgCo4g+Z45H+Dp3AzXA&#10;/wBX7f8AYp02GWuxL1WZMwqYMtIJp6HJVgpaCvrMPAWo6mSqolPj0EhI4W0DxryhJZvbZAUl61B4&#10;gniV86jh9hAx68evVX4fT/L/AKskdK3C4Zi+ByVZDJt0VFH93XUtE0dStRTSx+UYuelBk0oEI8kQ&#10;kDqvrYg/TQjAIc9uKkDOOOn0+0Cnr06NJqQdQGBjPT+1RQ4msE+FaSjgpaSupKh6KF6+pg8n7dNR&#10;CWsDhoqnSq+XxsIy7Mtjz7beMZ0eVeGaYwKn1p+VenAagh/9Xz+3oPNyzGqbNVMp/u/kKiiqY3LU&#10;4b+JVwZBUZCIKWJMXMUZQfufrsCT78EA1A9tQRwySaf8VTz8uk8hrTz/AMn+rj8ug4psuaxpV8kM&#10;uTgMc3hLtSSV0skgpEjpkUBZZvKzNG3HiWxPI93IDH+l6cK5A4eZrXPl59VPlj/V/qp0ybopaPIS&#10;4qgxk9VBiFnr4YWqKpxN4o0WqyLyvVqxEykSQIpupkChV4Pv2hDRUJC1YeYwMn8+IHqfs6p8VdQz&#10;iv8Ak/znqHkWiipcbOgjlp4K6OdnmqpIaypmSGVZI54WH7oMWt9Lnx+RCFBDKPe5CojDHFCPtwDX&#10;GammfIVr5U68qihFP9Xy+Vf5dAhX1EJyhrSak6pI6kx0cSJXw11Wh8ZqI6gCVQi+gw2CktcHTb2H&#10;pQusyZrxxStcgfFmg9B+XS5RUaQfXjwpitPz8+up6yaSpr6bTQzq8cNFJLBV/ayVMtNGddX9tcIJ&#10;I1ksRM2i1goPth6GRhg+WDxIHkOBI+fTlCQCOPEClQK/P59cs3SGipqSngaazUEVSY3ihjjiXUTO&#10;k1I4ul3WMRvcqbm3HtqUFVCg+Xy/weQ/lx6uhBJp6+tfsz+3pL42gMM8dasSidJIjVH7gzzgZCNp&#10;FULMuoAaWMjWuWfiw+qZV0trH+fj/qz9vTzOCNB/1Ux/l/z564V0ryZOFpmE9RJPTwxfZVEPhhpw&#10;9pUWlA/NozpJAUksPr7bclpO/wA/Q/5OnE06Aft4j5eXRr9gImEw4yFWaaOrkptRnhT/ACeauyFW&#10;9FDUVVOF5iRVKkAME1pwTb2K9tCxw63pU/s7iQCR8h+zBz0TzsHYrmn+QDh+f+fob9q0UtI8uhaC&#10;kSmiGWkXKV9aY/AieCWnpZIbo7NGw1wK2pmbSyBfYitgFXtpjOSeHoDwOKVHnWlM9Ek4qST/AC/1&#10;eWf9WAY3C4d6Oj29TvQPM833EGCrZHWmxRZVV6WSsx7Ma1TVNKFJJ1J4wF+hUKdITTj5A8B65HGp&#10;8/TpGq1Bp/s/5jTpUiSdo2yGSoTUy02YYVFY9NA9NXYuaPw1OXWWnAmsNMqwSOqPGqp5A7WBqSpX&#10;8/yp5n/IMA9WAqxHTvvKkSbAVlSZaysqKqV4paSvEk6QzwT6sa1KB49ET/WURx6UA5UgWLKcWrw+&#10;f8v9XpXp6YUUacf5vPolW6qieCSQST1dTHRzTxyUVO8CV9Th4EMNFU1MdUusxtqZ4mSwcOqkfn3d&#10;gahcmnlipUcD60ySPWtOkainGlP5V8/9n7Oi6ZCkylTUVdVR1UEdGkMcINRFF99jqmNDJUZlYAPL&#10;AI9LrErkloiCOeSzoYr2mgxT+jx7vlTNB6dXTj8/P/NXzr8uGOgwytbBj8e4SnqaakqV0pQyzO60&#10;OS8xb7mqVeZmlHkcEMLsLXFyPaViFj4Gh8ieB/y1/ka9LVAArw+Y/wBXl05bdpKI4ab9uFKelM33&#10;0NcBNW1+Mo28L1eN0HxRzuzsiEEHSFIIZTeqJH4Z4UGSDxKjGP6XkD5V6cBauK/b/g/z/wCrHDJY&#10;yamzDUdSIpKIRLU1ngqjFIrx0psszBRJN40KBYiwMjmxJPI08REmlqaaAnNDw9fMAeXn04pGkEcf&#10;L/V9vTtjMfR09DTzGmgmSKv8dNC1PUVU+TqyVkiD46cWAkQokhRpAiXPpax90WNQoODnt4ksfLB9&#10;RQHJp8unajIP+Hy88+f8ukTvynOPjroYjNBTipr56GGGOWHHUNPYNG1LUXLSCJ3CENOwUNIV9X1S&#10;X6eGjKMCp+QHpx9CfOvn1eOmr8h55/Mf6v8AME2Yx1R9uC8iQ+dYS9nianpq0WV4yiKAPSgbSPwQ&#10;xIv7Bl5GQ2cCvy49Ca0AKD16RuLp6p87HqpmqKhKtEWMSIFplim8jqrMPU7ojeo30j82PstjQmcC&#10;lTUU6MHUGMk+Q62Desp56rr7Z89NlaWuxdRhI5anH1UaoMPV0wjMOMraemCujRwTKGVSP7LG5De5&#10;1sdLWURHmB+XnT8qgfz6jm+AExp/q+fT7kFbK0suWjphT1UWVepjyhEUggqMTF56SWko4gXNOkPC&#10;iW6uNTtdgpKg6RXTxrX9mf2f4ekw7ujV7UWKTZZLU9FUQ1uNyX20s1MsbqmOVVXI1ciL5W8wad0D&#10;gEgIpBj+iFyVkr+f+T/KeldF0UIp0z4BY6avoqajiRneD7ikpq6kWHGzCKnMWuabT4zLI7OBTwMW&#10;Gn1MLMfe3oy5/wBX+T9nTMfHpb5bckdfLQpU5OnWUUXnqMYxp4qlqKKsFLL4oZAJJJKk+SVokLcJ&#10;GByB7YEXHpx2UkV8uhGqJhk9vY6OqljrMe0zUM8lTEsFRTR1Mv8AklTRRU6mRGjJEuuwBUmNvofa&#10;RgUcn06VgB4wo6D7fu3hiNv4THy0sdVKTU1UGSo3YtWVCvqiq46mJbBZWKRrFa9iwB9v2stXJJwO&#10;mbiEKgA6AjJ4iXHgyg6ag5ChnemqYilLDOQGo67JQLaV1hV7wk3PJc88ezBnV0Pn0XKhRxTj1Zn0&#10;hUf3u68yVJk6ZKutqqWIzQrTWiFNjagQ1USodIa8bR2a13YM/wBH9xxvMai7BbKnqV+XrxkjWReK&#10;cPyz/k605P5lfXR67+Te74PD4KXKTnIU8ehKepZvGBNUShAbeSVZGVV4sQw4f3jnzVbR2+8zrF8J&#10;bV+3j/ProH7Rbsl/sdHJqArAA0OFIYg+pYCmMk088EBkS5MqpFpHikdizRM4ceQIGP5ve3N7D6Xv&#10;7Cr8eppli1N46KukaWY1KltWQAc5rXTmoC1pWvXioCK0rsv72qOAKG0Wv9A4s6q1jc8H+l/e5PLr&#10;Wn9IGdiO+qoBWlPtA1qrZqag8KVPXJ9FpGZZJARGREqrGdTG5dntddX1QfQXt7b6ccxUeR1ZwQp0&#10;ABTUmpJJGNVKoOArSnUyF0R1jSNoRqDPIzecuEYFl0MLgE3Gr37oytpI45FhiQxioLMTrLUIqKeh&#10;OKig6nxyhotMRRGkDGNl0IoRZSXEb2IsxsFB5sv+1X9+6NYJg0PhwEKXqVIoAAGJOk0OCQAAc0Wn&#10;4us0aNciORkjZyp8pjCyMxsEldBf0/RB7o/w9KreJ66Y3KqTQ6iAGJwA5Arjgq9Zv2SjxRoC3kCN&#10;KurVVJTqHFSUckqpIvotyLkH8+2elVbYxtBCtTqoWBNZQgDCShJKgkV0gAsASCTkZgFWINTwvE7o&#10;JWaGKKTyHlUEbS8KFBIFwXIJPIHHulIRVt62kbRsy6iUVG1cQNJbC6RUZBdqscqMZUkZ00qhlkSM&#10;+diyusrHT5Cn0BsukErwebD3Q/EPz6fSVnjEagu6qdZJDBjjURkVAXSCRgioAz10B6pVkJUxEeQo&#10;dT31alN2H9ki7BbW9368FOt45SR4Z7qGrcag1I/CRVgtKClfTqZ5JKgN9xICKeBFgjWTSxcnySyR&#10;avo2mzNb+vuj/D0YCWW7r9W9RFGAihiDX4nZQfhYLRmpxr1xk4DSNHHIGWNWbTpCSlgBJKrXFvof&#10;T/rfn2z1WauhpXVXDhQcUo9cFq1HDu7c8aceuJkKiSMqVVRokjeF31sp1RkagOLnltQsAPewKmnV&#10;WmdVeIqQoqrKVJ1EHtOQMV+I6hpUDiQB1zkKLqCrTRRRaoxUogjerLqJQyQyAkoQPSR/SxsT7sUo&#10;K16cmZU1BFiREqviAaTKWAYFVYMShAwR6AGhpXqMxx/u6fCdDqrIgBkceoeJJDpGsXVr31WuBc+6&#10;qKmh61DoiHj00dpAIUAseI0hu0BxVWrlyCQK0HUdJpqt00iGFEQyRUocRrGy8NGXlUC31LBvr9QT&#10;b28FAz0hhuLq/kUqEjQKWWLVp0kYKkuAPmQePEFqZws7EFzO0sal0WGwkIJQuxjuosgIJF+FuLAf&#10;m3TDvIVMplLoNQC010NCx0ig7AQaD8NRpA84xcOoHhf0yxKhlClmZl9AMoH0UWI5+v8AX8e6QtKJ&#10;AAYzhkA1UqSRgF6UAUUI+fma9Y5i5ChtPlTlQuoiNDq8kTJ9DwCA35Nv6+3xlQD0nuGlZQWprGRS&#10;vaprqUjgcVAY8Wp6jqC7zeKbyRpZhEBrYtLCLEKiLGACSObEmxv72ABw6KppbnwpPGRaHTxNXQUN&#10;FAWgNRmhrQ16Z5pHKAuWLRr45lD6CWSQoRLqXV6v6gcf63t5Fpk9Bu4llaLvJquHAOnKtQhyV1dx&#10;8wCQa+WemqWp/UyqskflVn8iq0g1cP6DxqHqAY8n2pRKZPQcuL1iDJGA6awSGALCvxVHDUMgMcnB&#10;x02+VTLLI6Ex6nYJbToaQ6SdD8k/kcnj6+3KGleiXx0eeSWRTpqTThpLED4TxPmMnt4ny6g6taCQ&#10;h0RrB7LqLEX0Hm1zbg2/IJH19u9Ezv4kHjMpCnDedTnT9uK1pgEH16xBVklF0aIaOdXCuG+pK2Fj&#10;/qOb2+vHto8eg7KomuCWUqKcCeNeJI8jgAev+DtdXnEcGlgzXEQQqjNyGJOkn/aVN7G1vfvKnQe3&#10;AhQyIeINQMcMfn5U8vTo93SUDUtLLDULTPFIsRmp6oo1N9oSqSs4AJvERFNGOAdL6eT7E22LS3z/&#10;AD6BDUNQaceHl/q9OjhUEqtj4E8xq55mmp5g1ZFj6HCRUiCWjrYqSJBJ/lcY/apwx1EEsSg9qa0b&#10;Gf8AAOq0A6YVpqeopKVlVZzlHhyNVVTJOYIMq+vHSQFKdIZI4FcFmaxKnTo1An3U0Iz004omOge3&#10;aYYlqcWtIk7UsslMs1LVF4YYkvqQKihU8bEt4yWdnLM97ge0z04DonnOadJjZ+Sq6CrjgpKb73HV&#10;c486zxCtevpqpSgnemBR7wzJzZ1FwpZR79Bh6Dh+3pIxIx0aDb1TPtfJ0mdgnpo6CsMMmYrPCjM5&#10;MOr7WWjKrpjnIEbFUDx6iv1FyM7FQO4Yr5/7Hz6Kp20Sah6no9uykp910c086VU1VPEmTECMYRAY&#10;pVNNQKI/27MQ2rjXaKV7adIAhhtwfiFa5+z5f6vn02Z/EqT0E/aXT08tNJIkFelc9bUZn72hjP29&#10;MsjI9QypUKC0D1fiMKNoVQJQp9Le0V3tRNaZNa1Hl60+VaU/PpDIxXLdBx03QbkwW+8XBQqtI8NX&#10;PVVkCLGssVbPRGmeOinn9SsQ4ZCt0Gkm/wC2PZc8BjUp6Z+derWElLxH4cP8PV5uM2S248F/EfuM&#10;HIZqhK+kpsfH/Bql1mpEhipMjXyeQLJVktU+RHV7OFHpYuCp7RpKgCtOpJmuFiKk8D0SH5L9I0u4&#10;M1g6nDJXVdfBBVifIxwtepq0rRSVFNUU1e0op/GrSy1SMG8loWBKOzezqxspUiFQSf8AV/qP5dAr&#10;mp7driN4aVIzT7elDg+it2dcUNFnNszy0sFDO4yMeUkm+3LRQxy1dHHPRGR4FLuHMAuksjk3ZCAp&#10;/HZTwnxExjPQOkhuUbxl6FT4+dlbvzXbm3tq5egnqZa3dGPqsUj0ZiFQcev3UVKkLa5Y4G0LG+q4&#10;8pUqQ17E3MFy429xINIPD9np5dLdnvXnuNEp4A9baybmTaWwK3IV7iKPEbbWUtP6THTRUvkMcrkf&#10;rU+lmP5vf3EEEYmnCDOojo55juxabJNMMdpH+brQc7Z3tk+we3O0+wBTS5ODd2+9y5aiMksUFVBB&#10;R189JRyTJ+hI76i2ocoiMvq95JcsW5h2tDT4s/sFOPyNfyp1jvt1ulvaqgNDSp+05/y/tr0XOqtT&#10;1sdRDQVJLY9TVTpKKtcfWAtRNHTQJYS0znS1RazEqHJvyTntDVA8vtocjA9DxYefRyme1j9nlj5/&#10;PpJ1s0OmoQCCM0LpMYBSaKKsmliZ46iojqnHhfUXjZKcqDrUgPot7oyqajGKeWCfUk/sNPl6dXHq&#10;PP1Ofyp6fPqdXVSy1xSujqvuFhihjaKR6eSGhEMbrTzypGTUyBCzq8zBtCgetzYXbjRq1z8vTj5k&#10;/M+WOr6QFFPn/h4/L9nHrPSrE+uqiaRMTT2lxzA0/lpaSKqMc71MTpJpmkY+RYxEG0lUAHJ90GnS&#10;SuF8qeQ86ihz5j5UFBx68QeHn59cZfvkRxXotMa7zUuMaZvFNFBKB53q4I7+JY1Zizs4KcWJLX9+&#10;JoO4fFwPmPWuMUFc4p9vWgAeOenLJwTRJ45oKBjVxS46gpcbSyODFkECZL7mYENMYIPL+/IdTMqD&#10;1N726fIZqBT50r5ZoPOtcfkNrQ5FcZNflw/afLrNT5CnWmnqREylqKjzGMkEjSzV5hdsbPLUPGCZ&#10;dYDBwP0IoJN/beoadQ9AR8+I4+eOPW1U1p64I9On7E4ajhqoqivnj+0p2lnX/KGR6eWG0cjTytZl&#10;WFuUKWdiIxdufe9EYI1eXmMcP9X29XJ9P5/P06daFaqm/jbzSU0U3ko4ZWgopZUr6zCuZ0opE0Fo&#10;2lD+TUFCmUJyQeNKCtSaA48uNMgfL/PTrzU8uHEfYR/n/l16Sno6yGacCb7GrpchNJU1hpKCvate&#10;cvNNHKA0ayAs0Kq6SRuhCmRWYlfAIUrQ0IJNRmv7OPkBwPCvW81x8uH2efy64VWQFLU1VKKKTDBa&#10;XGVP2FLHDHXSVCMFoauWNdQmjQ3kkgEjOW9aqQ3tw0UkAFaUwKV+35j1FfnwPVTWmc5PHNOP7D6H&#10;/L06UssNdRO6qk1PDlaitpaSjpClHU1dW1kqMrJONUbnXMI4HA9SkX5t78Ch4CoBqABgk4yP2462&#10;QxWh9P8Ai6fyzx6K3vxIo6vLoZ6GrhkyEGqrjqFRHllmMszwU4UadIUroWyx6Smm/tMQpDKSGBOT&#10;Wn2/8VwFKdInHf5in8/9X7eo9BfIoInMBlLl1kEzP4YppDHQUssSgnRoURaZFOkISAL392cFgan+&#10;fCvAfnw6ogAbAr/m/wCLz+fS+oYspJ46KJTWUEFLRhHHjhZYak6ZIZFX1SRQkFxpUEauDq49s6S1&#10;EGRQfLHmPmOliBANXCpPStiy2eqGZcdQ1gZ54JI46oIgpKykazUnilsfEGYyrK406LLqVi3u1JCe&#10;wHPkfUeWRwrQgn7Bx6d7BxP+Svz/AMn29Pv39S9PXUymSlxVM9LNXUlXjgmPkpMgyimyjzrrngmO&#10;hYITEsjJZ7Ooc+7UWhCghRQmowQx4mgr8hStPl17UxUE8T8/28Rwrx4fn5s+VlkrKemhFPG+SSOU&#10;U0E0bUm4cdMlT/EPuaeap8xlWaBQKcofNbSQUub3HfRTSvoahhQ/tpThwPWgAO7y8/T5/Lj+VOg/&#10;yGSDmtycVU8iUtFTRU0efp4qqlkgp9MdFWU8kAs8y6iAs3qJY6zYj225wXqcAZbIp5HHnxGc9WSg&#10;AHmf4ePz/Lh8vTrjBTyUswraqN2QZBlmoMf4YK3HGaBB5MWxDNZZAkP5uoYKeL+6Omg6iDTVwAyM&#10;eX2cPs6uBwA9OPkc+f8Aq49Cdj6Kpx74uvlVoqeieEyGOKKWmrMfTxM1RLTkAl5kSVCjmxZwwtdP&#10;bioy0ofT8/s+fp/sdOA1BB/2c9Fe7myDSGqmY0Pjnmq3oBDOjxVVJkCatlRTZkYSOsyqwACrb6r7&#10;J90kJBqBTypmoOf5H18uqqay+Y/yHh0FHXuLmrZKaeU01MJah66CprpXpqTHyUpLvK00Cu9pSumJ&#10;SunUoB4I9pdtTUQWIGa1JpSnz6cuXVQQKnFMcf8AVno59HKlLgpvsad4aeSVK+kqJJ46WDMLRRFq&#10;yjkqmBlBjkYzqNKhyHGn6H2LAAq6lBpxFTQH1FeNfP8Ab0XxsNBBIrShp5emP5fs6CPHUTZHJxKp&#10;kq/Eq04p6UPE8tCC8rTVFSlvRGCZ5yrkMQtySLey9QWk0nyxQYxnNfQVqfnxz08VFaD7f8GKfyHR&#10;jcRjqnFY+mxs6yyVC0cFUs9FVJNEIqeQ0yS00apEZqrxOElCu7OiqBxce1oTQoRuNBkHyGK+WaHP&#10;HoxtyACwxXjjP2HpqrMvTw0qUi1EtX9xrpk/hlEtF5aWmnFTHRyNOQT4X/cika31tcsPbWAONa4w&#10;KYrWn5eWB1dnqajpny2Smnpp3myMExnjhiNXj4UCTAqKzD1k0LKvg1zFvuAv6n5I9JHtuZ+ypPHz&#10;HmOKmh4VJJNOPTRNWz/q9ft/zdBZkjjqmWlltW0n3DyLTrRqSwaVFSZKV7ESPIyEtKRoCnSQPqCm&#10;Ro3evw19P50+316UKDmv5/6vs6FnYdEmKpqCSqrJEydLPKfIlAtdT45HAiniyqAI0lOsOnWyoFXz&#10;eXUbAe1MY0hanuHyqF9a+vz8gWr025BDac18z5/Z/q8ujWVGSpkWGrqYq6nV4ZllylTEctQzrJCX&#10;irsckBQ/bGQKsatqUJNfRazA2qpGeFMmlRw4g4/Ljg9Fug0x+zh+31PQkdW4ldyZugyE1NTRhK6g&#10;o8SJ8fRzU7VENL9yhipxFY+KRJAYo7oTMgcgISKTNVP5cP8AV8+FePTYhViaD/V/s/5OjmZDc9Pg&#10;cHkaqeoo4aCjgkgMFVRVdJi4vtYzNHPJTTBlHjb9sRwuURg7WD6fZUIzI+fPozWc28OkdVQdy7zr&#10;dz7gly0s1RBTZNfuFxHhjhqpGoz9nViraPXGsrBWUeoBkjB9RJJVSRqlNGARw8zTGfn/AJuiiWMF&#10;ix7ifP7f9X7T0EZzMOPowtHHip6alkFEtTTyCdKiFIdcVTJKws2hTpKqP1FfwD7pihK6dIwKfLz/&#10;ACz+fTBQF6vX1z+2n59PuKyKLkqNXmpo7RUlQ1NNE8VVE+WTyP8AawkGEQQOoSWK+qS9x6hyrgAW&#10;UDhivz7vTyoPMfPGeqMtFwK/MfL/AD/5Ohc2vaipoKnHAlKCoqRFh0nqIK6jVmZjVTNECIizIVmi&#10;dVZtZsxH1NgQkYKcBXB4j5+nHiOPz6RzGrGp40/PqxH4o0sGU3bt/HVGOq6RqavosrXQwU1NHRtB&#10;k5oRX0s0DemZaV10zOrHiMS31Rm4Y5hm8O3pwqK/t8vy6XbZH4lxT1/Ph/q/n1fXW5c4jHmkDhGj&#10;Wqc0yyqsSmM+cyxxMCuqMEWA0Fmv9Rb3F/h6+4+fUmifwLUDhQdatv8AM57Tk3n3DS7RoJ6U0WOr&#10;Kmokppsgsa+bxigomikkX9i7M8h1G1wi8soHsW7NbxaF0/Ec5NPKnHqObmRpryWZuAoBivzPQIdL&#10;RyRVmNesSBI1kmrq6paiV3WA07GV6ua5jaQ1KNLRB+QrRk6TYGQ9qhIbUw+37D6+XGtPlTooukDA&#10;+g4emPT8qV+dere+gqmjpZ8R5mjqcjFV42oqF1iBsgn2ay0bVEcfGoRGGaM/2G1Xufdd+TXDQ+n/&#10;ABXVbOTQ2oevWyL8asjLkNoYqaQASRs8ZViQ6qvqh5JPqZCpc/1/1/eNnMUYjvTp6m/lWYy2o+Q6&#10;O/jEJh/TxYWsLkj+zb/efYQm+PoXilc9SpIP8Cb/AKjYAf4gD211s6KY6hNSA8hTYj62B4/4Kfp7&#10;91XrC9EvLWBFvSSCSP8AEX/4j3tRqNOvdYjRj6BFB5JvwDbjn26sek1r1unWM0IH9ledIGn/AG/6&#10;j7c631xNCvIH1FrW/SB/vvz7917rgaFb/pP04P5+tyDf37r3XE0SsbBTp4uOD+bnn6fj6e/de64G&#10;iBv6QRZrWtYf0vb8+9g0NetEgCp64/ZWP0AvybfQW41D/H24rEmnVQynAPWP7FLWC8/gAepfySeP&#10;z9f+J97f4etmgGeHTZVY9DqvGouF9RVSw/oBbjj3bqulWGOkjX41GWxjuQDcvpC6geTqUEkjg8j3&#10;7qwAAoOg4zuEQI7RKCEZQGK3aONlIJIt+k8349uAg9eqQDXoq/ZO26eajqWRVhWOQztI0QVjFKLT&#10;RzAAkIQACF4sbj8+6ywF0BU9IG8QtVTg9UifMvYkce3cpO9SjvKGgiRpJUE1dTxPLHQxxBRqRY2b&#10;1E6o5BIxLAchbcbdjJnoxs1Mcgr1Rm5vPF9o0kklTUZGnp3ZmlaSJQWmkryul/KzgTIitdS+kX+g&#10;JWXSadC+M1QHrqH7Kanjpo4K6OmQ6JoIKhIBRzOoelNDIyP6W9ZdEu2oqhIIPvXTnTA0M0800T0s&#10;+Pqpq01RpanyOlgmiISOCzQysbSNE0hBZlThfq4xICkdb66mgkkWmlCikkpoKOgjmp5YIqyVjI7R&#10;ZCellCwEKwdfG3JNyLG3uik8B/qp1rqLPPSGaopIP4jO9PSpXtTfaJAtOtDIsdNQwogBR31FpNCt&#10;rtwSDcWAJ7q0r1uta18+okFXE70eQhoqWiSOslqlqGqp9SHHt5g04UiRnMMdvGPR6mAbV9PMtBSv&#10;DquOrKviltOnyEtNVzYuYLIuXilgZmSrmyEk0cdHXvQsGiRZIlR1JuVPp/U4PtPHF4lyK9F1wCXo&#10;OrPafbyQU9XRwUFG0dNWTSyiV46eeeryhQzSilqCtPGjEAxi5IDXIJJUiuNdKY6fiTQvWd4jSos1&#10;SkXjMLffWldqtWp3NNAY5lUNI8hCwOgUKSNXA5926uUVuIr0208tV66impgjmWdaA0+nU80CJ+/U&#10;pJbQSCzmSwBPAube9gVNB1UwxE8P29R6zHVkmJb7QytBI1bNDUNGzQSnUfJH5bhpZHkLoC/AY/kG&#10;4eVAM9aeGPQQAOB6ru+SeHlx33kUdRWkVMzDTFpimgiR2vmoJJDpP+bmaND9fJHYWT2RbpStfPoN&#10;ABZ6U4dVk1+48itdU0dHW1bUSPcU0FetIFq6X1nJRy2bxxx/5xpXVrudKgX9lKGqVPHo/SKPSKiv&#10;XIbyr8hU0ssGdmNmKw0HrpK2plkm8NPV1UmPVRTyMbNIx0M36fUp1e9nAwOrskPkOl9tLeOeZqim&#10;/iFTg4nK00EeMpFpDVQuGqZayMWmljkNiArMQDyGOq3tHN2dwz/k6vDbxymjj+VOhp2nuHfGRqQU&#10;z8uQqcdG5aGqr/E89NMfFCMmHCNMwKcJKz2JUoq+0cstVqfPo1t7CBRgcOhWw+8c/JTxP99OTDUG&#10;QzV6NUTvBV6Vr4oYlUBI1DGRXe8gC8G/tE5KnB6XpZ27YZel9QZfdFQzB8llamu+4kjSnqK5Zp3h&#10;gl8NFiKZlssXlj1TlyA6gKSbH2w8zr59KP3da0+H9v8Aq/Pp/ps5nqeGqlkTOJT/AGz1c8dNXSCo&#10;WNp/tohLUX9c5kuvkiHMa34J9tG4k8m6YNlbfwjrmm5svQOiVWa+3DQSzQ65Za3IUa1cIV6X7eIu&#10;GkdFsBbljzfUGG0upfwk/wCT/B/q/kLpYWxNNI6DzIb+3TjWbKfxXIK0FVGamXGiOlM50lVevPkP&#10;3HhQXTVIgC8SIx49qUnl1DP8+qy7fbcNI/Z0FWe7K3fiqKKGPxu0UlRkXp8bFT0ETrVuxirp2qTU&#10;eR5SWMdOItS6SfStvZlDO5amr9v+THRVc7RbOnDj8ugfrO5N4GpjeLL1UU7U+utjqI0SGtMEeieR&#10;JzrhEkS2BmmgVHU2AB9Xs1S4m9cdBubYYAagkdIcd4b8qIpaKlnpTj3g005Ez00NpK4SGllq4h4p&#10;ZElsHZFUE/gj1e3zO9PiPSZtmhUEnNOj+dFdgb3yjUwY1tPAjwTZCSmpGQZF3AgmE8EmoMsxBjhX&#10;gWdGsL+1FpK3iCpr0hNtGq9op1als/NbgixCPWpTxk1FOkvgmvNplp/uKilkKqoTxLpWNx/Q302B&#10;9yBaOTCNXT0FjbyE6lr+XQrx7qqYjSpC8ytDJA85qHqRDOHYs4qK11d5E8Z/bLArdeRb263dx6Vn&#10;bLYjCD9n+r/V+0qfbuWymZqJvuDGImkcxMgi899ZC+KNEsylQVDvGOfURb2mZTq0r0S7haQw/wBm&#10;vRgMBha2pMPkRYH8tUjkOKhmkUBpHEy/5xbmwBuLAEWN/apUKpVuPQdeIl8CnS0jwM5qJxKhdUAC&#10;WuDGXtpXwKAw+nrbSdQsCbe/Mxbj1v6ZjnpS0GJqCixyjxMpVGeNFjiKxsTpX8gWt+oA3+nu6N+E&#10;9KY7RqU6XtBjZbCCUD9wJpEiCVQbaQfT9b3tx/sffnYfCOn1taGh6UK4prKZETTEytGDqMepRoRQ&#10;SPTZrcf74N9PC2/PpMZ2hkix9aRGGKNMGWTSy+iz3so+oN3a/wCLm/u8NS4r0pVAlAw61kv5l5rs&#10;c9U+SonmpKmrlpQtOryVlJK3mHkkgcgNPPGxVSjcIwP6o7k5Iqg6De+Oj3Sqnp1rx7lp/s4kyVMI&#10;lkjheuoZamSN5KS37bNIrHSJHIWUEggFrX45fiHYD/q/wf6v8Pqjw9P+r/UegVkxVNUV5eSKFjLG&#10;ZsfTO5iiafTrauqckVJVpH1MVI4uF1AH3Ux9w6oHAFfT/VTpb47C/YUMK1EMtHJKw85lgR4qKORb&#10;GOBiW8bSjiRGKsTYcKD7uEAGemnl1MT0kM+lBC6009TLJLVlK+elWMvDBYeUVUNSAPHZgolQAFgb&#10;i/19sMq1oPPpVbliuoD5dBXUVLypUeNPCytK81PIQhlpmuZqf90AlGDa7H6/Q839tkUNOjBQMV8+&#10;kjk55VqDFL9tWKscQRVkYEIiaAZNGkMzsBJf8Hnm1vbbGmOlSKtKjpnrpIZHANKsIqIWjlaF3kkj&#10;ZmBhkCra66x6lNxbgEEe22zinHpxRXgeocEfihk9PjiqIJ7NEsbVJ1EB9XkH7algApBB45tf3pU0&#10;9OFQRnrGEqhDAkranjil1QF43ZKUP4eZIwvkkFiyXfSb2J9tEEqKfPqtFrX16i+SRpS7wDTCXaF6&#10;iEBhLEgVDEiAKCoIYA3F/qf61z1bTTpt0ozkq4giSYAL+lEBJMb2AGlmIOoj6kj8e6aRXV17riVj&#10;kjAgcRvqdpbemSBI5LRvKT9QV40/439+GnFOrdyGvXOHUHu66FnR1jWYrGWjvdncN+r1KCp+lrA+&#10;7dV67khlaRW8yEN+yQIkEeqYfuaI24FuCLsLmwH196pmvXuuDMl5XkaJpYLqaaOIQTSAIVUqmkKT&#10;qtwPTb8+/EVFOvdRmgZIw8hjeQJE0ysscNkkX1hFA0cfhjYWNufdCoA/1f5h/q/YLClc9coxUGz+&#10;EvAp0NLPJGVUFQiRNCQSAB/Qc2sPfggOetkpTFevSVJe0EMZBgDeHWqgSRX0uOR9SRcluRwPe2II&#10;I6r1xklKCFpVt44nhJA0r5R+oFTe/wBfoPxa3B9+qhyevDj1GpUlmijjMREAhYhtZjneIycE6gbA&#10;fn/jfvVCcLw6swSlRx68EaKRS0RaS/hEzSK8wEZ1xHxWtoB08Ncgr/Q+6EEcetcfy6jSxxxOweSG&#10;YMImZmJWQGT1BWDKGBBNh/ZuDf8AqddOxp+I9R5otTQ3AhXSVkmpHBBWFiwjitxpXkWUC9/6L790&#10;91CR4hI1T5ZYj610k62lQceUqBYFOdQsP6359+60AAKDrNGYv7EN5ZB/kx4I1aizSOrfqvf6j6f1&#10;9+631hMkscwScSxmZ9JkZUVWEY1FTcWRWFg3P4/x9+691Pil0Bk0yBSA8U0arL9s19QKlRyOP0/W&#10;wtcXv791ogEUPWOSRi2pBArSBfIZmCyCXVeEJHbjSCTa5+trfn37qhjXy6UOMRIkEknkh+4Z9XMj&#10;EsH0Ijuo1FWK3AHNrEe3FFBU9NSfFT06dHWKBlifya9Q8LwuDSXNwWqBJcjkaha3+Iv7uKDA6b6a&#10;neWNAsQAdT44ifG8dXGvqdifyH5JbVYWuPbHVxSueHXcUS/cNoGnUXRjGD+2igFJUkYatRA5AFuR&#10;/r+9qKmnXiSBpHDpVY2np45owzxLNALolrsQFKMak2ILC41g/qJ/26pAo49NNWnSwh8sELEQUyLU&#10;JDC3gaN6RJVPj1NA44AIUtYc8n6c+3RSmOmaqxpXPSclhWFqiUUXjKwmEO0wSRwD45C6yXt5PUNJ&#10;H0tb+vuhNPKnTmTjpMVxhaSQyKPCGBSJJNCgCO2gy/q1H6MLni3HA9pX49KYiB2npkghl8rSTrDG&#10;P29Klr6IrlURSwBb+lyB9R7p0/ivTbMkcMsMvqLeea+omSJlIKXeM/Qg3I9+6tinXM6pSiEtYa1k&#10;kVLtUE8IbKNQ5BY/jnT791rrqngX9t46h4DcuVYBYiDe6qfqCQLFvz7917qbTxLGqzIIyrOFmbTo&#10;jlVwWVAp44IIDEi5Pv3Wj1kKyAxyF2Cs6qIAU4kINg5YAvdj6LgWFhzz791qlRQ/6v5D/V/KPP5m&#10;gkiWnmE8j6NAa5i0ycgArpJdQw1Dj/b+9NSndw60EUZHUiqZZKrhGkjjh/zBCxSoNAMsWmQWYAfR&#10;9I4FlPv3l29X67jV3hCxGTQCoaL0s6xn1XikP1j5AJFgD9feqMcNSnTbGjAnrlSCAERLp0QMdEgj&#10;IBkb0xxBWsfrck/4/wBD73gY6rITwHDpxhQxqswXwOmlNCssjy8apWktwFRbAD+p92Boa9M9SPJ/&#10;k0jlgviaSWLXAyTN5LWZiV/Sq3W44I5H1v7fB7anqhFTTrLQVH27tD4VYyLaMDU0MJ1DSpZlsR+H&#10;uf8AY8e6J2jSfPrdOlBHdl009JTazK0jQsIzGRAnDojD68amNrXBNzf2rTKDq3l0YT4491Zfp3sC&#10;CbG1NRBFn6nH0eXNHEI3WknrUlrmgSRSqtJEZIiwBdQ5K29l19brKO3iP8nTREyypNEaaTSnr/q4&#10;/l1tgZSSi+U21dsbW29Lj6XauE67yTR1q1xkx+Co5caRV46tonWzyRxteqE6+TSCNUkkhZQrLEC5&#10;B416GEcdvPEHLaiRU/b/AMX1qhfI7ozcnUW8atcnBNJg66sqf4Vn6eJlxuUigqf2pcfVfQroK2Lc&#10;g3H596GGoeI49etbgOfBcEEdBHTSO1mTTELEKQmtxJYGBgSPqqsVAP1a97e2H+Ho6joDUenQq4mV&#10;C9TNPGiw+GKRsc8muncxIPKstSlmikRgApQnU1lvx7J51/4vh/xfR3bsPibA9PXH8v8AP0M226tR&#10;RSVPkoqqicsajJLC1LV0zllrVoII01Hzq+sXK6TEQha5t7K50zQVBHl6/P7Ojm3bs1VBH8XDh5fM&#10;1r0MeEyzUlP/ABHHyMi48PLS5NaKifX93Gxhp5IyGDC7tGZYCjRMzC7FbApkjVjofz8v9X+Xo1SS&#10;i61/DwwOPH51/KnQqYmqpKCealx8Eglo6WnhWpx9FqyNLVU8K1eTNNCRI0tCZJSZBUMqysTdg1rI&#10;ZELDUaZ8icemfKtPMcOPSuNkViqZNBkDNeJp56fkePDoSael8dTXDH11VT0JoYajHIzrQQwZep11&#10;f3+OEYZqZVLuJI2lJQh04uAE58qjPE/6UYofX5cM56MFUgkK2KfZnjUD/ZPp05SxRsK2mlWnrVpa&#10;PHPHkkb7Sox2QWM/Yz5aMixvIrGodSvAT0KxBLdMBuBNccajzp6f8Xnq7BcjjQDPCh8q/wAyfyx6&#10;LHCZGWsq1QUkMcE9PUJHSVFT91QxVKU4NHkEqiDIkZnDIysQhQMPqb+23jCggcfP/KP8v59OROSw&#10;B4f5fI/ln8j0sIpUf+JI1Tjsgy0qVFHWQUWmL7WCVRWxNE9o/RMqmV3OoJqCAj2mK4GPt+XT44tn&#10;7KeY8+nGKWmkP3UEq0jLX4+GrR2meOop8hUCP7nFSkMbQSO6oqqy+HRY+9H5/wCr7etgqe4eX7OP&#10;+qnyp1KlidGCsxqVPliZKytZ5KGOapHip8hUxo0zeJvHJJIiI2gEn6WGqAnH+rHVqUx5fsOT5/L/&#10;ACdKyKpnpqmipKnHCGhpRVVNOaiODE4w5owlYqjH0dU/kaFpSstMmssWkaW6290PqDn8z+2nn/xX&#10;VsghSKD9mfl/q41PUnF1lVAXoJzBK6vDUU6SQTlqiY04dq+aop/HEINTRKVd2kV1LIzEt7qy4qMf&#10;6v29XSoxx/1ceH+r16U01ZUU9ZTyNSQ6aiBqujytU+k4wuLmTLUVGPC61F3WFGIkCtFc6iT7bCkD&#10;/J5H7Onak4pX5+Y+3/VXpZ0EFVJUwVSQS0dLRKKTXSJJjvt4pNNdQLBFpZXkijf7eJbNeMWJPvRp&#10;T/J/q/1Y68xoc9TvtF0ZbIV+L+zmrY1gqaQNHQy5ExzrJV5Waki0p9vFSOEWNfUSfoSPe/5/5Omg&#10;VB4U/wAvUGqy9DCxp4Gq8ZTCeWU19XS1JatqXGjHRSvEpkWMDV4kSO947MdJ9+6sAAKD/V/h6wSQ&#10;5GOr/hrGmpYq2Kop/uauJRS1JgZQ1bULJZGnZrLGsq8AKyyAqQanQRj+XVgCP9X+x/q/wxsbNj5Y&#10;vM1NmKqSDKQU08dHLHBS5HIUer7+smmyCEvESIy8kZGlhqBJU20K+fz+3q3H/VjpP5HITz1LyQwG&#10;qqRkeCJ3rIaan0iirJ6dQAx8cIjRqpIyNTFtQ4BsAB+z/V/xXXvmc/5P9Xr1Grr19HLTiEVppqhI&#10;IIKr1Sy1aqY6CKjcKXCU6EQQhTaTUXI1E+7ompgq5/1f5eqM4RSz8B/q/kMfnXoyMG36TrXrLP5H&#10;J5Ckx2SzcDZyWkhhWpqKSgooY56oZBVB+qraoSE6ULqSLggDrbtuMNqNP4vToH7pfL3Tv8CAnrWl&#10;+Yndzb339l3oaiGpoKSmhoMR5oWWT7Wj9LIuslis7apVbUSQQDYWAkXZts8KJWFfXqCtzuxd7hLd&#10;L+M8PQdVpZXJ1Vc8tbM8wqQ04hhUAz+v08MPx9Xt+Li/sTAUXooNGkIPn0m6jIwSQzPrZJZtUMx9&#10;PiBhNkVFW+k6Vv8A4D8fg+6cVQvDpN1BiLeRZmOtgPCSmiMqAdALXtqIB1EH/Hjn37q3WLHUc1TX&#10;BJk5jsKgCP6i+vyKWXSxHAYgW029tgaQaZ6t8K9CVSIsFAvgpmjEtQvkmdtQ1IxVRAijSikXUKQf&#10;6iw93HAYp0lehNa16i1LMIJAIQsNpIyWAVGmX9wRlSOOLj6824496emnPWk+IdJ6omM6rBYteINo&#10;iUR6gGuGkVv6H/bAj+ntkEg1HDpQF0jHTUY9Sz6mgjWGVRJqEjxghAB4mPNh+PbwOoV6uvDqMyLK&#10;8s7MSutnZx6JNV/22QMoBB+nItx731brkqmOYGVWCqg0OyrGAV4J8lrnSSQT9T/T34dUbj06IjnV&#10;NIVe5RHij0QI5Y6mnXQAVGqwXkA/U+99a6n0qRhYTULIzPrayl5GAS4jVZDxrUfUkWvbm3thKUOr&#10;hjrQ67kilhaG8itHEBp/b1ExKdSNNp51AixAIH9b/UXXw69vH8+vY66kLzSJ40imiMLsHiHJdTfW&#10;HJuLHggk3N/e3+E9ePWWkOpDSsy+QzrUAHXaS41/50WupNgx55uPfk+EdeHTmgRGR24kvJ5BJ+6q&#10;wK10VdPA5sOfrYH83N+t9SkV5AWl8kRvI4csDHMLeuE6rfuAW+gI4uCb3PuvdNNQ9QXkaHUKeySG&#10;YSlI4oSNKrNEV1a+WsSL/T6D66b4T17pnrYzHHAHCkmS5Z9DBlb1IIpF4LfkH+tv6e2Y/i60Ooky&#10;wNBLM8qwM/7kZfSJbE2vMqgi5A1W/N7/AJ91U0NevL8XUmnRSLNpKPEjxpIqq5kuLISw02vp03PA&#10;uPx79kmo68ePWTxSSIzxMphDGUp5BqkBFrREr6AH9LD8W492SmrPHrw6nU0NUs0btFBGqxmRtLAg&#10;xWLEKuk3J/1xf2/1vqWsal5AxjMNUFlLsf29B4cqG4Bv9b2P9PfuvdOkCx3aniD1cmokuU8fluvC&#10;kSDlV+oNhwDz7917pwpdawyIqqxQzyzKrrKY0P7crQtICBqtqB4FrkfX37rVAePTN5QVApJXMaCS&#10;Fp3jjkB8jXYMZQLBeSxuSLcfX3XUNWnrdDx6gu9Ukl0mjmWJHYuuhlV1N3DXUWBX02IuQt/z71r7&#10;tI61xNOoTtFHIGhceSuZ3WUN4xrkXl2Qj9ViSBbjn3SMAgg9eAr011sgiJkmeQ+LUi+L1UxK+ppU&#10;/wCbgJJIJ+v9fdyiU9OvUHTBUK8iswLeotJIzOXKtyWVEHJ4uOT/AFP0HujKRw4dOjh01zFmtIWW&#10;RgoJ5JK3tZWsLFrE/wBRbi34DfW+uCwxyM0bMB4hxGFRdIZf1B+SSxAJt/rXH51QHHXuskVTofSE&#10;aQxjVE7WeNLNxIgYcktxY/7f34U4Dr3Sih1SqCsMTXDSObN/nDZjGkKg2YNc3I4Fvx7sKVz1XSQa&#10;16U+IUyC8clPFwY2lb1xrJYM6MUsdIvcH83sOfb6gAY6oxAP29P8Q8yush0zEtM88R8TlmOgtGjf&#10;0BupP44P09261pANR1IMaQxyxgvGskaF5JNLNKoYlBoRdJDcXPP/ABPv3Ve/V8um54ZYZ5BPTzxn&#10;UrKZGSHkceMKpBP1s2lR9Offur9O9OVEcIakjRVkkm8bosqpI3J8aRAMUOogBl025/1/Cn4uH+r5&#10;D/V+wVbh+z/D0isqyuEsDG8dXNMsit4xHEvJiLEXZdXIJUG1gPbDaPw9Opw6bccqtNTBom8aPKZJ&#10;msRZ1LlZT+bm6/X+vuvWyKinS9hiihp6bxx05LxuY4piDoWN9J8ca8qrG31/Fvdn+FemjjHSfyJi&#10;eORo42hSKPXHJfQ0cwIDEj+1GObAfX3TpxVoOmyNGMgSGNvArq6MsF9aMA4VdZIUsf1H+ht7915h&#10;Tu6VFLQsjO0iqxjjuhjEgRC66oYnUABD+VUcEgj3vTShbgemvt6nTqjKLQKlaEjch41Am0C/7ZKj&#10;1FeAv1sDyPr7sQhwnHreOmWpKUMaxyiOKZp4gGZymmIyExhmIJFxz/rEfX3WhrTp0cOskKqlPKVp&#10;3aRC0ca2LoFeTXJrY2OrXc8cfn3ojND1RhVgOuCSFEMcUEwu8bKAULSyxcOSSbgAW97AqadWKg9T&#10;ZqoRpGiliQNCPKRrnZvUkrFPqymwX/X/AMPeuqqM16YXkCSkOxZkMkx9LMyaxpJLAC1gbC39B730&#10;51JpYpJ2p45I/JEy+Yyu8iGIx3SIsrADUv6lAJ5sST+ddaJoK9TooIYnhkimOmEgoZLiYksVd2Zx&#10;a7EH82/Pv3VCNIp69em0/uS6VIKuVdY2KvI17tJrW173tIoIsRY2t78Otpwp1lgUQU8aujN5Ig8y&#10;qzLIxlAAhlkF7lT9CvFh/X37qrZJ6zIPt4SggjURkrThSykiRAxmeQgki/JJt791oCpp03183mXw&#10;m4ARI5Qir5JNIstgPqq2uOR/X37pwKBnpPOs9R5mcuJS6EANaKRVTQHQA3DDT+n/AFj731bqfRxV&#10;DRSAooJZCAIQVkWMa2bkD6H6W/Hv3XunaGnLIESJkiqlLATsFg8X6pD/AEAPFgxvb6c/T3WqZr07&#10;PojjiRFk0yF2pPEUSIvDcSmZAurx8EBWNiLe9AkGvTf4u7qO9VTtEkUypCS84R2sFec3LxRKSbA8&#10;gc/W5I5HuxNR3cerac/LphrK2Yiala7B01CSNgSujmzJ+WQf7f3qmK9WCgHHTdIZpCqQyIjLDBoV&#10;ItP7chvqd2/H1v8A1I/w9+62aefTnFDJFK7sqVMgeMMrImj1WHnuwDAA21j8W4+vv3XupywASrKy&#10;kzhXEiEIGkQg6RAp4AQWb8k2HvXVW+HpwjEyiaSm+0LIiRlVQmR78/vTWBN/1Lp4DA8W966aFK56&#10;6ghmmSZLywxoCrVMGgguf0SkEAC3Li35sPz7304xAyOPWYRxPKVZ5vEFVJJGPkWZghVWaJQLu/0+&#10;g039+6oWJwenulqhG6wVDOsYaNFZWCxJEvH6FFlLEkFmv/r+9dV4dP8Ai6tZNJdirrVeK8iskciJ&#10;d1jAUCwu115uPx73SvWytMU49G8+PO+Jdg9ndd7vV4b7V3lt7MU6eiaGBIMmlXVNUaRzJIAwF+Ro&#10;U/U+y3c4Vms3jbzHTDxU7qdfUN+G2+27N+PnXG9ZJVZs1t2lqZ+VZlqY49M0UgX6MGuCPrx7JNtI&#10;NqATkY/Z0riJKiop0aGRwOfoPofoo5FyLfj2v6c6hTHVyByALhVBNz9R/j+PfiARQ9e6ajFqOkqA&#10;1xbUASxH14Ptvw1Br5dap060mMDfi97fQCzG39kD+n596KoRRePXsdLTF41QQSpCkji35ueLf7D2&#10;/Ggp1vpcU1MqKDpVD/yST/yF/re3T0y/HqcBb8Wv/hb/AFvfutAVNOu7X5F7k/8AIPH5Hv3Vq6Md&#10;dCxN1vybfUE6bc/QH6H37rRGkU9euX0Nufpb/H+l/p/xHv3VevWIt9TciwNuebfkf0/339fde664&#10;/P0sRYaf969+6soqCOsc6BlYW+g9NtNre/deUmtOg43DQq6OdIIa4I5P4t9B7TXCahXp08OqW/5o&#10;mwqPL/H7fVdLR/d/wqgbJpTiMs8s0Uy+NkcWNwbH/YW9wvzrbmG7huENO6n+TrSXBtZVYfiNOtMn&#10;7n+HRfuVULSyu61VehihL/ulaapWnmikeQlNSF1Q8huCefbAGujKKD09P9XHqSYGJiV28wOnGmen&#10;SoaAV8VRQxDFRikpNKyxyVdSKSNav9MglAv5QeWuOB9BumpcD1/kPL5dWmFIyK9ba/wNxkVJsTCQ&#10;UxjK0EdOJVVW+0CR0wDPE5FmLE6vrcMzKfp79y/HWft9T0Cpf7RurdcNKphAUcFRz6RfULiyn+g+&#10;vuVrb4AB+fTXSjc8AsSyi3A03v8ATj/ifasVrjr3TXVEMNA1MfqQLEfQ2Hu70p1s9Av2PIiRLHIU&#10;h1FDYEiQ3bT6pB9P6j/Eewvu76VofPpTbrU16pD+aGTWGLwmKkWGsnnkqlmMcokmpi32scchA0mS&#10;xQhjZmsGItf3Hpp9QaevR3YjvPVc2xUgiqkqJKihaatldjFSQyNVuY2tLojnVf8AOrwzBymk2FtA&#10;Psw4tXPl0doeHR0ev6AtQozRpTSRTiplpPM8sdDBKoiBNSyqH9AVmC30rYXNgTs0156cbh0fTrmS&#10;k0wOwTyUtUEp6eJjI5p6dFjSrIPIj0eoL9Lm/wBLe1ygdF0oqAOh6MoVHj1hI7WDyNbSrXIZWFwB&#10;zpuBcEe1GAMdM0ANBx6DHe+cmjxjillh16VjExIRjJHIPK7yMpFiv1Njc2t/T2U3suhK+nSu3TVJ&#10;Q9E1352JBDFWs+UjS0ci1cU8qPM8XqaRqd4Q2jgayzBmVbgEHj2HnvWThno8igRe706pH+VHa6lR&#10;Ni8hJJKfu4YmkfXNRTrYSiCrkC+bxgrJGRYsp02sT7WWX+Mz9wwOiXcpGfsXh5dFV+LWSeXuvbuR&#10;jSqpjDkqNnqKKDy0+RoEAliSRGGpalnF2ZuSp4+vtdvzeDt5JzTP2HFfIY/1fIB+aJZQFPW8v8YM&#10;/T1O1MCwdTUCmiRkPBfyKCZGZvqGPI/px7T8p7xFKaKciuOiy4tdIAHDqxXbtYNCk/qGnUBpFuf8&#10;P8b+5etZxKtfl0VutDXoTqGqXStz9bfQX/2Ps2jkXqhoRTp5+8VV4Nv6cC1wODz7d1r1oKBkdR3y&#10;CqP1G5uebWLWt9PdHmVetkCmem2bKopN2Fvz6gfx6Ra39L+2TMpz1XUoFB03yZeNeLqP9fTcfmw4&#10;P+9j3Txl49U1Zr1zhzMYIJYfT/aQbX+p92Wda16tr9ep38ajPpBF783It9eLEf193+oH+r/i+tgo&#10;TUddNlUH1dRcn6En/W+vvQmC9Wr1y/jCgLZr/jjnn8n3bx69ex1nGVc8AG/9TYDj02/r7uHJz1vr&#10;J/EJSpsAOL8fT/Xv73rPWiAcdNUtfM2r1ekf7bj/AA90ZyBU9b6SWSyP7mjhyL3F7f4WBsPaN24k&#10;9eAJz0FO5szI2uOEFbDSCLMo5ub3/Jv7Du8XixxGnp1dY2bh0C9Nj/47uFGY+T7YgEMDoB+hAZuT&#10;9f8Ab+4bnsP3vuWTXT0YwMYl6Mrt/CwUsaDxAsFUn9P+2Cf09ybtOyxWkYAHp0mllMhPQk0sIjT0&#10;j+nFuBf6WPsVRRBcL0zx6c0JVbfTj+n5/I/p7VBBw6Zr1xLE3BF/p9bfX/W/1vfjH16vUGdgLhgA&#10;NPJ/H+w59pnh62MGo6T9WFsNJUH62JsbH8+0kkfl/q/wf6v5B0Go6Q2T1yrLGkil+QB/RSb+ye+t&#10;2eMlePVl+IdBhlIpVm0yJZnYqpFrAgenSfyBz/j7gTnC0uFl/UXj0IbJlOeosUSBk06r6QB9GsyG&#10;7c/7C9h7h7c7JVk1mtcdCGAgr0I+3IeLkXUlTY3P6rWJH0+nsf8AJFqFFafEQeke4FSMcehRpUCq&#10;oU/Qc/puSTa9v6e58sItEQI+fRA51VXz6dIkN76QOLf4n/G5+ns7gQjpM3DqQU5Nhxbjn/b/APFP&#10;ZiqkHprrE8Vhxze314JH9D7v1rqG8eq/pt/sR+P8T70eB6ZdKd3STy6elhx9PVY2v/Q/09k13JpF&#10;eqYrnpE1ERLtYcaVANlII+hDAA34v9fYdmlqTTpVgCnTetBJJdV0xrqDMD6rrf8AQAOQD9efaREk&#10;kagHVSygVr1NGFk5IjAItp9F+f6lPzb8ezeGxmrVuk0jgmnUlcMyg6o7sf1GyXYnj/Ngcf43Ps3i&#10;tivHpnqZBjFQ/pIAtY6QCAPooJ+o+v09mMMZwadVNCaefT/T0saoDpHC/Qi1yT+f6+zaBfLrwTpw&#10;hgW5vpUnnTpFrHi4J/3r2uRR8XXtIB6kmBDb6g3vckFTzbgc8e3OrdQZoFUnSBYi3p0gkE2Nx7sD&#10;Tr3UB415Ui3NhwAf9bjn3vUOtUr1iNGraQQW5vZrkE3029tyN69VKV4dKrFYdTpYqF9N9IsPr9eP&#10;+J9sCESceHXlHn0tYKOOLgIn0te1xb83H9fayO3RVqOr9OKQIRzYA/7Dj2pESeYx1vrI1KlvT/r3&#10;/wCKW96aFaVXrVOocikcMLf0+v1+n09pylDTrYFePWAoD/rc3Fz/AL3+P9b3QinW9B64eFSb/wBn&#10;62Av/vJB/wBjx7YeItnqwWhr12sSA8IS3IF7Wvb+lh70lvU56seGepsFPf8As8n8WuL/AJ4HtfFC&#10;RTpo0rjp3gj06Qb3P5/A4/1h7WqtOtdOCBQB+m/P1v8AW3+H+F/duqt8PXMfgWT/AGx/2HJ966a6&#10;9bT/AFP54+nB49+691wNjwBze4/1h/h7917rkVtYkA2/29vyffuvddC35H4Bvf63P19+6913cXPF&#10;zb+lv9f8f6/59+623l9nXv8Aerfj6D+oF/futdeZbf4A/wBfpe/0Pv3XuvALwRe/5t/Ucm/B/r/T&#10;37r3XI3t/wAV+n+8gf737917rj/X8/ngqPpz+PfuvdesLfUkf4Lb6n+vv3XuvEKBcKQb/kcE/n37&#10;r3Xv8fqP9YC/9fp/h7917r1wOPqT/sSLf4H/AGPv3Xuu+P8Aab/Xj0n6/S/+t7914ceuPNgDb6f6&#10;/wCeLkf4+/dOClR/q/1f6vz8OD9G+tz9dPH9Pe+tt8PXgATYH8n/ABuAP9Y/4fj3rpscevW/1uPr&#10;xz9efoPfutk449esAfV9DY/S31+n4/33+8n3VQaZHWKVgqN9Dx/QD6/X34mmT1YEsaHpnNyText9&#10;LfptaxH/ABT2mbVTt6e68kLlgSBz9bfXn8G3ttFNa9WqKUHTlBCB9BZuR/rW5/x9q1WmT02/w9TC&#10;De3FrfkWP+xsB7t0z14/T6f7G2n835t7914GmR14WtY2twbC/wCT+Sffut6icHribLxpAN+Obj8c&#10;8+/deP8Aq/1U/wBX8hy+vpFz/tgCfzwPfutddNpAIsb/AJ5PH+At791scR1gbVxptfn/AF/8be9H&#10;UeHT2PPqPJFM/wDaIvwLX+n45/HtmSORxQHqyFa5z8umSox9QWLEBuefr/rCx9lNzt8stVY1r5fz&#10;6UrLH6UPr01TUFwQyaL3BJHH9SRwf969lh2rSaEdadg2Qfy6b5cbTco0SsCPqwHP+IuvvwsIlww6&#10;aIrw6ZKnCUMiWakjuouGXhioNjZgOPaabZ7KVaNGD+XVlZ14HpI5La1E/rgJX8Ms6iRRfg+rSSPY&#10;X3HlGylGqLBP+XpXHdyqacegY3PtmbFTs6qDAwLBlB8QH1GksDc8n8f7H3CnNnK1xtTeOg1RnFfI&#10;dCLbdzR38GTj0iiUMZ0m7BvREeAT/j+Le44kb9Oq8fToTDSGBHA9M9RKyNpKpfku3rBRr3BUfSx9&#10;kF1OYzw6MEjRlr1gjqZAHJ0gx6mAUW1aRxYD6g/737K3vJSCS1KdPiFB1lQ1UvrMkjAKGZSWFgOL&#10;G1if6WuR7L/qrhyDrJxWnVxEi8OsyStD+pGGohgYwSAH4BJ+v096F7LCdTVz6Hy6dSMHHQgbSz0N&#10;Oxpp5CsUl0F/7Jvw5B4t+Pcp8gc5Q2Vz9NeudDUGeA/1Hoh3jbGkHiRLUjoTI9H6EbXexSRbGMkn&#10;j1Di/wDsB/xHvImzuYLhQbdg4PmOGege4KmjCh6VOMaPyiM8NptYgckDizfn8+xVYRoJfmR0Xzg6&#10;ajy6WNNa6Gygqw/pfn6/7D2KIlqop0XScelBG4/1NuLXI+uo2Bv7MY1AWvTfXKSfxIeeTwP96+nu&#10;zGgr15vh6heZif1G5Bvf62/r7THj1ocOvJIRfkW5HH1JPF/fuvdZ5JlWIBgLkAnn68/4j+v++/q1&#10;KapnrwXNeuMcqBWt/qeB9f8AX/3j2i1L1ao6Y6ydtZ4vc8AW+l+fr7Dm5V1n06UxGi1/1cemyZtS&#10;EWAFuP8Ab/7b2VCHUOFOnWOnpFbvq1pcRUz6vRFBIzNpvYBLkm//ABPvd0hjtSx8h0yx0nrWZ+Zu&#10;8oc72bXTNJSy0tJK8FLqdYqh50jIdYakDShblQpsWtc/Qe5I9t9vrB4lMnP7eqswaE16ItmMvV/c&#10;s0VZgqKBqeNnpMc00dUfIhieGaOpAZSwvrYq4t6gPeQG2WqilR0WMwAp5dAjuWqq4VoopGNRVTtU&#10;1CU8NUFx7U9KDJDXSGIhHCACPVIiNe/A+vuRtptKsqgf6v8AN0QXs3h1JPRU+wNw0dRUCeaWCILA&#10;yfbY2k0KCFMsbVlRKCZSH0hPGTwOefcu7FtzNTH7Bj8yePyp0CdxvwjlpDSnn/l6rr7U3ZNUyQ0q&#10;NTTyaZJKmppaZYVqw8raop6VhdpAT6mIFgAAOfcm2Vm1pbiaRQzfIcTXzHmeFf29R1zDvX1kgsoz&#10;QH4j6A1/w9F2aneZ5EVlSZElb1xKvjNrtHKHsTe5tb6ey2aB3Yxqe8A+g/Jq588U6JFlSJQzCqkj&#10;g3H0Ipj7a9KLAbdM86/dQ3p46aR7pGsheeVdCFla2iMEli49VgdI9qLXaWWjSqCoX0rU09PT+fXl&#10;u4rl2QMc+nl6AmvEmh8xjodds7WDfZL9z9s0L0fjGPkFIQnCLkoZJ1bys/8AaKxpcD88+xbttuqC&#10;hIWlKUx9hBIz58KcOivcl/TBVqnHw+tCNVaHUT54FejHbN2gqGrrK6M1UOLrKug+3koY8XPXGqVZ&#10;nroI6dL1IiP6VmBjP1AB+gvgZk7QKgHzwTXzx6fPB48egHHt/wDjbzy50tpppC+mcAVHpXH8OOjV&#10;bP2uaN6eoggqanGssU7CkpaaOmoCiaZlxtJV65jLNe4ZLD8ALb2bLwxw8qCgH2AitT8sV8uhhBbo&#10;EBXI8+hpxO2cWjyQySpN5K3zYsQ+aq8Nws1NEYrKwLW0ysb6foD7bfH+r/V+fStLSIH/AAdCbRN9&#10;nOsJNVAI5SCkKRK1OGQK1PJIwICAElT9bE8+0rkuKDHShAEIAwOnWsyAx9KwUXihlmgjM0wkpqf7&#10;qyI8zBSfVy2qNgR9Pp79DHVtR6eZhp0j16RuQyhpZKjGU4SnrolRqetpJoXhEdRHdkcVKsSJLEF2&#10;syg2FzyTSKEEZ/1f6vPpGwIqF49I+ur1r4ZKaaoCikWl+4p4qc07zzsfIWooUIeypfSpPJ9QHtcs&#10;fp/q/wBj06YYmtGbh02ZbLUvlomkqniplXRR5F6wZGVEeyxPU0yxhiur0yRtpZRcq3PtxUIFQKE/&#10;n/xX+bqszxhhU/n0jchlZvNTtFV01TV1U1VNFJQNSV0FOEPiSp1uPII9Q/zcjAi5De3kAJFOJ9Kf&#10;Zx40r0XTStw49I7NbhdpoVpnFBR0pWjyEUdPTpUVdRpDCOlpQoSAM/pkKXFiSzH6+1sK6fiOOHz/&#10;ANivqOkFzcg4XAHEDieg/mrWENS9bHjqKro0Zkip6tycC8jF3p4WlW7luHV410lgALD2YRju7f5e&#10;Xy+309T0UyTaYme40qy5+Kun89I44JwM/ZQBfX5rFZCmnFdMmRpIFnqaConNbC1TkGj/AHaORECv&#10;fkFnuAL/AE9vMo0hloQfXA/1eo6CFxuFrcho5x4gQVQkNVmNABQAcPXhnh0la+vnmkpIIq6r0QUW&#10;Pip4KiuZJUoYl88sCyKhLIhuFLrqI0lL2v7tpTCClSQaVzStTxBPH/J0SSXErMshd9CqF4UpjC1G&#10;kEA8CPKlQRTpqrchTrWJJQU0VVHCKlWhekny8ck8yMs09ZHWglJHFmZ/VHcBvSbhaaV06AK5IJAL&#10;D88VBJrU5X1p0vV1E4mhAoF1UYmh4gsVaoJC0OKGoFPklJcqtYtEglWCNEnooKF4xTyxmQGNoqvI&#10;wpIKinRTcKAHW9kItcIJJAwShA8gtCM6aEMwBUqM/DQivRqgKrpmOrSKaxTCsdVaadX26j6gADin&#10;GkSKN1NJGJPJHStKjznRSi5KHW5dUkt9FLC3LEfT2iY6VNI6HUFJqxovpmrBW9FqKZY+XToBdgRI&#10;aULAELlvXACllrnVQ1wvXMSXiEUOqNZpI5WCzR6DGPTHPG837juDwbaV/Fj7b1Appi7QxBNGHw+T&#10;AkamauK9oIxQ9a0d+qXu0gjga181NBpApwwT8+o0hpqYO8NUIKd6m1U6RK/kR00TK1et1L6j+lVH&#10;Fz9R7SSmKEEq+hC1HooNaihGsAitadoFBU+fTiCWcgOmtwtVBNKEGoIQiumnmSTinA9NZEHoFUw/&#10;YLoDSSJJUVERsFgcmwcHjn6f1+nsubwmoLjilaaCCWFcA4z5ZqATx4dLqyipgHxUPeMKc1I9PP5+&#10;nUKFaNaiTXO3i84UeVpHqNM/DF45FOho7Bbji30NvaZBaiQktQE0ye6jeoIwUOMeRND0pkNyYxRO&#10;4CuAAvb9nEN8/PrqZbyM6yVBkcPBC7SRyVLxLw+nTyCRdUK6QwBufx7rJpLlwW1EFQagsQONOOaY&#10;U8Ctanq6Hs0kKFBDEUIUE8Pkc5YZzSg6bpXaXSsNPYQSiIVFdK6tCZI/GytEpsxUEkvJe/Av7Lrh&#10;jJQRLTSaanJBFRQigHdQZq1ajHDpXGBGSZW+IV0oAa0NcGmK/wAK08zSvTbUTo8KQwwyfaRzRUxi&#10;dXeZ0iOpnViAqAi7Ac244Ueym4kDRiNFJiUhSDliFySCQAoIqfP8h0shjZZTJIw8RlL1FAATgA+b&#10;EcPLzyT1l8i1zuY4QI5ZEp6c39UUaNqcgC5sAbnmxPuzN9Qx0LgkInCopxOM48/Lqnhm1ADNkAs3&#10;oa4/bXgOPUeqmX7pSwl8MrPEodvBJqRDHFok+quW/J9J+h9pppFE9aEK1RQkqagUBB8mJ8zg8PkH&#10;bdCICKjUtDjuFCatjgVp5DIyfLpLP5ZJj5IREAQjNMqtNKYhZC2jgEC/I4B59kcniPIarpp/EO7t&#10;4VPCvpTA6PUCRxjS2o+inArx/wBRyev/09n/AC8lJNF935dSQOGWEDUscmsCOKNUHIsTqJHF/cpw&#10;hlNB59RRc6GGr06baeExpXyvMmgRrKq2EkbJcFZUaWzHiymxH9bc+3WINAB0mUYJr11JLWoVlL6x&#10;IJGsiqomRVBigp2dQwYiwIZiLXPt9FVm0gcOqMzV1evTFTR5LORVk1LP9uKFpDG5YTU6GUadOvSF&#10;sTcxc8t9PaxvCt6BhWvTCK9zVgaaepFPFU01M00rECKNBSvIzEu0IPlLRkAMx5JP491Yo5AXFenI&#10;0ZU1Ma9IjdVdRrQ1NVk1F6tjFTeQL5SrLeRfEq3IJs1zbkA39m1jCwcLGeGT0W3kikEt58Ogwq8Z&#10;RLT01ZVvGMk5klpVp41+4ZZYvHEiZJw0aggFy0YVmuPVf2exSN4hUcOiqWJBGHPHy6DWkTMNWQYy&#10;THu8EUqyeWKlZlpiGad6shmGqVvrJNUuFWxsLkD2bv4QWqnNOi4B9WRj164bu3FDDAv2M8yVmKeK&#10;PKvjkx1ZU0SV1/4bTZPMTaYkSKEzTSyRCyIAG+in3uwtnMhLefWrqRQtK4pTotFJlPtazL5XBxmH&#10;E5GpXGpLj6q0FS1FqXGfxLdOUQyxBld5VMa2cMovxq9ifwhoCtxHRM/ZV0x5H59RdyVuOyG3K2GO&#10;eGllxCSGjmNSmJoJzXU7RLJ/eKo1NMqMZZmBUcLcg8EuQxlJK+R6Y8VXNDxH59EZ39u2GeiocG0V&#10;LL95lUealw9BLkoRNTUpLyV27MiTCQYFZmCqB+4Ao+nsQxKikHzPy/ynHTMoBSh4dRelZsdj9wS0&#10;1KyRPmaupxcsdHIZKta9ad5q+oOTlQwrEkbJHaL8XHGkWQ7lQx1Pr/q/ydO2KIHIApXo3mfkkwO2&#10;sNglNZXZCqpporUkTfb16SMZcdS02FdfK0pvYs7WRfVcA+wmqB5C/R5poAPTov8AnFqc/uXH7boc&#10;hHUTyS1ElXNHXSVLVtQkB80+ZnoQskn26pojp42Yh0K39+ZaLU9aYVNOjB9Z7VolpqWomhgaajgl&#10;paZZsclLT0FE5L1lRkwyhadHY3dCS8hNrki4LLqWgA6WQDu6GXYNdk8zvrPVs0MuMxWBkxmPByf2&#10;9HS0uNnpGkp3oFsBSwyBAV0C7h+SLqfZTdBFhwcnpXGzvLQjA6MJvmvxNKu1aV6J2esnctRMhjrK&#10;iKCn009bWuLLDEBZ10ryOb/gE1lCzMSOjGcxUUDquPPZWtyu7t5ZGUQZCqzNdj8HRTUVCFp4xHIa&#10;efF7age94wgjeoqRYXUEt+PYxiiWO2AHGnRbJp1dCzvnDZaky8OZzj0VVR1mOpKQClSSSDBSGIKy&#10;Y0W/fmkZTZnFwbaSbe0UMiGqjy61KrY1Hpr3HixFtHL4rJUiSfwualr6HExukUWPnrJNcVbuDKAk&#10;VE8n6xCDZY72X6e3YSGnqnn1WRaIV6KbV4Fs9vzCbyrdwTGekqGxVDl/DR08dOsEbR1ku1sLUJYJ&#10;Crfbw1DLYELINLH2KLd9MVFGa/6qcei1kDGp8uho3D2HS1FPV7GxG3quuxCSY1cngRXy0OHx1QHF&#10;QZt97qILPW1DoJ5lLSKUXT9Rf35RRtZNW/1fL/V/h8VVhgceltWZ05rCUdLQ1AkXIu1XSbqyUSvU&#10;xUrxCKrTZG36QEuGhvR0pZbsF8tgGHt+FQJDNWh/1fL/AFf4feHpFB1XT8j+u6fb6UtRgo6qliap&#10;ipM7DWVMS5h5aib/AHDRZOtkURx1FMCZGpoBpZCwIupPswulNxDrXGc/P0/y/ljphGVJPBPE8MV+&#10;3/V+fRUJ3pMYuQnpZYY3rIKWCWozE0iUIkhkMcDUm0Y18srycLErEr6VcceydlVCSppX9nHFF4k1&#10;9ft6UqQDpAr/AKvX5dJWsq8nkcGkcs1bUAZGoaheSmWaur6dJh/Eo6TGRWioGX0tTtIAFZRbkWFT&#10;8Fa5rioFT648vlXp0KoFf9in214/l0uI8jisTQ5GWhnpY4q6CJclla4rVbyp4SvhraePLDXBSJK+&#10;hPKYyzRsQNJ92GKkGn2/H/mH2/5eq1qKHP8Ag6BDNbjbdCV1NQ5aoDidaeLKMfvauSRZkeRKtIo9&#10;VQ3hVoSKYrCQvI+numrWpUMfkTk/P1J9MYxnrWmjiox/q/1ZyPs6g5ajWvkSWdJRLlq/92KKRJsi&#10;7pOviqKeiveK02g1EUjtYOoBuPe5EV80pqP2nFKYpih4gk8erAEYrSg/lmv8vPoxmCimxq170Ece&#10;UpJaRqKorKSqp4afI/cOgzNTUZ9VBjkBBj8EEIB5UOSp9mCLSp4g44jPCpJp+VMdMEVI9fn5fIdC&#10;9/ovps0MFk6KsOE/jbCUDKM8WIqchRKgq3VKhFqKuGGnWSNopVCkgBSST7eEStwNPMVPmP8ADjGe&#10;PT62xkH+r/V+zotffFLtzC9wUu2aPC0NPS1WFglp0r5np6Kunx9O00sFAkYtTsk3rSUoQoDLYW9o&#10;7+ONbtIlUUPCvnTNB6UOa+mOrRgxq66q0P5jy6rrlrchtzdmMnpnj+5z82Ulr6ZKgRU1NXmeURxV&#10;ES3BURMShuf1qfYfzHMprUvUnOARX/If2mvTkrmpWnaMD7P9WPtHUrKddbhJps7T0lTPLVV4Ji9D&#10;wM1V+wUWVlFlZihuSfSdRYEC1JLRzJrWpJORTGcY6vqYrRsL5HofNn7Zr5tj0WVnx0UENDka6kzG&#10;RrZIlkejo6gRy09VTsGl/UyoshXg3H0GomkMdYAWAGaEnhQY4fbivV2hwWXNc/y6OB07uKXK4eSh&#10;UTwUVC1TVVFH4v8AcdVUOPbUtRS+A+SUu4vdSsStqQi/JVoQ2AOHrwI+R86/sGR0otBRPX7eI6R2&#10;7a945qlcaskMb00+QpKWtp/GaeOorBJFj6yKiXmXyMfA8TGT1RiUEAe7UYKQMYJz9vA/P0pn16bn&#10;AL16AfsuoGM3JBX1n2aV+qQTo1KKmLySUQh++cqCQ8sLqdGhiZDdlBAIZnAWQMaD/AMfF6kkUr8w&#10;eiiUeXCtOH+DpPQZKKrpf47HVPWSRU5oGikgSCtoaihiP8PZ1p7SyGNZPFpW6FD6idItUFVPijPl&#10;QihBHDHnTgPl0nA0tQ488HGeP8+i/b1zdZV4ODHTSSVlXjJ5InlkjR6qFZLyu1GQuhCv0UnggH/U&#10;j2SbvKz22g5K1yeIJ9P8GejmyjrJrP8ALh+fSj/l+Syt33nEd6hRU4TM+V6csXgaMDxW4Asz+MMb&#10;2P8AsPZXyjU38gbFVP8Ak6X7wo8JSPUf5eju9tYP+Jdi7fxNIr485fPY2nOIN3dKOgaGux0iQAlI&#10;J5mjR1lALOAwY8kexrcR63VF7akVHyGRj1NK18x0G3UnUT5Vp+Y/n1etFlfudq4Hb1LA00ONoKNJ&#10;MXQklqmKqCNR1OQZ7CVLq0yhOGUBWsq86aJVmaQ9MqwWIR9Fa7EoZaLeFSwmyZwKQmlrayiXy0ld&#10;VLFbE0MFNT6QiF5Y3aQD0OSGIQX9qo+FT/q8uk5Uas+XRIdyiipN9QVcWQo2igiXBmng0V22mrgD&#10;PWnARFSiimf0zEBRJLq5/qYJoGa/KnFa/IeVOB+fXiD5Vrx+YHz/AMI6ADuKdKzfeDSSCnFJ9jBU&#10;+PH0i08vlhQ1MNDqlL+PxtqmsoX0okZF1J9or/E6ggUArgU4ZoD/AD+ynSmH4WIrWvr6+fQc0+LO&#10;KlJkgWpr4poKyFFnRKd8gzj7ZBSw2R1eJgzLITZmIHPtCq+HkDIzg+f+XH8z0+ADiuOH5f8AF/4O&#10;sz4pq+WuxcLatcT1YhMohjo5FVzJRnxrqKAkS06W/Hqa5PtzSWDJxPH7KeX2AnH2dbAVQPLy/wBX&#10;zIwelbtfAR0Qhq6p3rlfCQmNaweEwNSsY6HJ04F4yiWkCM7alkJN7Ae/Kq01Vr2+eOGQRT/UDnr1&#10;M0OM5p/MdSs5/D3zlPR0JbAjH0pZK6atkyddPLkIHclGdfF9qZToaGsbUbgrKoIAsAPECDsoMEkk&#10;5/lSvk1STwPThGpdXr8iBj0/2PzFOmfCtSZaXEYAJLU1OPmipDXyNRtMJpKz75K+KLiVXZ3dQJyV&#10;DDTY6gPewqkAcaYrj1rX1/b9nW60ap/y/wDFfs+3oYa0AZ1Vp40oMPTxNmK+izFLOlXKaeI0bqYU&#10;UqzSXXxLEbay1mIFhZ6aq/COJB4ny/2enqYoP9X+rj0h8lPXfdfbvFPM9BLJ9pFG0sK4qirUWrqc&#10;hI9vJ4ahGjkjSRiUYBV4FvbenNDkj+QPH50ODnz4dNmnl/s+n8umHd+QnoqPF1DRNK37LY+SaWnZ&#10;qKgkZ44Y52ClDISbLIf7ak/69iukA1qfmf2D/J9vTZpUg/y/1f6h0nNv4Sn1DJ1UktVjMbFeB6VI&#10;UoMRO0chinqKlhqlJiM7VEUZN7qbg297RFweKr+wHPH189Q6qACPVjx9T/m8ugKzGVydHnauOWvd&#10;vtqtVpJXpRNC5ZDOmuBlAa7u7LEf0yNquQLe2q6clhxwaVrXPD7akD1PVdIpw/1f8V/LrjmJsnT4&#10;+KjfIRQTVFOr0yyzjUaavlCVZ86R/rikvM5GoNGTyB7YuGYJ4YIzkCtePnX5cT8h8uno1Vs0+3/J&#10;T/J0hKWjmbMVBaompsi5alWeAPURzEMFaraqYMskRaxiVfWw5DeyjQfFJOCaiv8ALj5j08+lIApn&#10;hx/2KevTPNNU0+bqI4qTyVZeSkDiKIVuWML38NNSxqyCoZbM6ykfT62v7SMD4poDq4E+Z/ICgPrX&#10;j05q7B/q4fPzH+DPT3WUjV8NDU0szVAmhk/yKtmNFIGo4vXRisewk0KTqiRggYFQHsPfpFVgCDg+&#10;RNOGCK08vQYr1ZTpJBHDzGRnOf8AIemfb8T1GUigjgRo2VoKyQCT7OSVkIpKcIAHugU2ksANIH1J&#10;9sQr+pQD86Yr5Dq0pwCf9Xz6yY7bsMtaDNRo89LUVNRJGjxQfc07LdYoGsSrSXChdXPH0Jv7qkIL&#10;AEZBNacfsH28OrtLRajz6MbiZ6/C4mGojjnnNXiWhjUU0UsGNixkvriSKQlnX1NJIxBYaVYWvwIb&#10;ZnhjAFTVfThQ0/Pzr8+imRwzGuaH9tc/zpjoadkVOVqFrJq5FYZ3GimipqiIfbrMsixxw0MEwEQZ&#10;4Q7I7x+m8dr2PsQ22potTcXFMYH5eVaZ+WD8yUzlBn+E/wCqv+Do4O2MpjTU0n2NBSBMhjlqq+nn&#10;eYUslH9iYSr8szM9hMZqZTocFDoL8qGoTVeHE/s+fnjiPP7emVIHa3lj/V+3pPVFWMZUUNbTVVTW&#10;yjKQVEtBW4mTD0MdB916qKlgVvG9NTkmWodJTcL6nGr3XgvGvyIpiv8AgHE/6iW2NJPX861/4vpY&#10;9hmWbFJUUkVSMjBUiroHinajpMebEGpoXqOXp5QssrMrqWKoDqAJ96StTTiD+Y/2P9jpy4NY8+n+&#10;r8/L8+ij1+OiyeEyDZGklxVe9PVfawU4kqWx1LT1BfGx0GQlBmn1EeCXyXALoFtYn3siqZFMeWaC&#10;uKHifRq8K9JUHdk1/wCKzj/N6dF+qsfCjVRSNU0RpSyLKktDuJabIuKVEqX9QnZCVCSWBCXP09th&#10;RrofOgNRRhUgUr5/b6dOhR8PA/tH5fl0CeWjIkaOVZlgnQRVE81XC7Ry09Y3hjMcYLlGRZJT4kFy&#10;3PHtMxCiprkZ4Ef6qCvTzAkjHz/wf8V+XSxo8fXUdPLQ1NBDS1Mq01RjVWCCqo5RF+3SxvFTXMTM&#10;PrM/61fjSxJFzG6AgjScU88D1A4V41406e1KR2kmnHyp1zykL1EEDwQ1czRnHU9XVR08qJTiWUSS&#10;S5J9BlYMQrU8ixkajZi591pWgXPw5p+0t58cggAVJr1euSB8+J/47/gPnjGOp32tRisPTvLG+gNk&#10;TUuK6nlkEk1WKf7yWrp1LKUZtDN+izRhyoU+66SsYI4Z86nJ4kjOPn6iuOnRRmPqKf8AFf5umrcE&#10;z1tHTwY5sfLXwL9vUPXyFaenedXbISLTy+hECjysVIBmHHBB9prihjolKioNTgfxYOKUz6aq9WQU&#10;fH2/5vz4/PTToBMpWRzRq0oq5aYy1ERd6WGCKajdBT1MrNGCxdlAETNdjaxZgL+wVeNVsVIz5AVB&#10;8/n/AJuhVa/AP9R/1f6vsCqRaikyFPJQmaQPWfb09Uyl2ZEcEmAICSXQjUfo30H09kwFJVK8K0H2&#10;dL3P6RI9OthvoOix0HUO3auaKFaavp5JVniljNbVzV1OkP8ADFiYN+4yaZDOf0i6j1AEzfYEGwip&#10;5qD+3qPbtQZG1cR/k6F+HGPVwR4vyUscZZxHLj4oZ62oppYx93RyvLdHpVVUBkQ3DagVOn2oY0z/&#10;AKvs6TxqDUeXRmduYVP7qVjxfbUa0qySZFXeSSpkjxdIsXgqVmX/ACgeOxVkGmTyCMsre0DvSQDp&#10;ekYMRPl0H+EpyaCgytPXxGOSZ4KWQ1v3E1TNramlpYaaqWURK1xCJXN1UEL+q4erkV6SaaZXj1go&#10;sTTyZ7Jzz4AtVNTYzH081UI6hKUQxPFL/BWl1BoYwF8oie7y6iq6gR7dOnT88dM0zXoTtvw1ABgS&#10;pMclVJBJDWwlddLNTxmPITQrUqQDMNepWIUK7OE1AEIJtBNelqDHSnr4YclS0v7sMbUMv2cngcSw&#10;/Yyzao3xKyj0PovCXPqvpe1vaMUU46WsgYZ6Ru5NlJX5GeKCFzN5ZalqyUiangp5lVqCSOpA1q1P&#10;GGIAJ/s/UE+1CSkCnSKW2/UBHRsfjglRSJk8bTRkTVNFTPG8s/mRzDJ9sJJ9Y9PjUzK8YtdVQewl&#10;vqgsGPQ25eFAQetbX+d5s6LGd14/OxJIIKs0tPaNIBHTmnH2scdJUkXdJY3jmdfojsVva3uBee7V&#10;E3NJh/okdP2Gv+TrNb2Gv1cJbyV46cEA/EPM488/LqjNSof1o6ouoyxLpCoztoiIhW5sDZgVuDf2&#10;AFNDp6ynVo/E/UVlUV1KOAqdK0QVNAaEFcGuRTrqWEDzKokmSNSxcyJC7RMwUyRgAgAXC8Wt+R7s&#10;/wAPWp7dR4iqGkVASTqCEqSKstAQoGFxShOR1IIVwLOfEhjgXgBZQfVEZABe4X03HA4PtnpW+iRB&#10;oY6F0oPINXK6vOoGKgkDBHWZIpCryon+URRiSI61KiBj4iQSL8E61H5/x9+6VR287K1xGtJUUMhq&#10;KBCdNa0GATrUUqaHqQpe7o5jD+Iu0rIr3ZSCjMIhYXH4+v0uPfulqGQlopSA2mpYiuRkEhcCoxSp&#10;PCo6kU0l21QIwjjtM0pjLLHI66BMocWNuQn9L+9HA6V2Mo1hrcEKveWoSFZhp1DVg0yE9K4FR1nh&#10;caZGiliiaJHJCwhgoqLiQwqwuUQ3Ac88fi49pulttKNLGF1jKBsBQQA/xaARUopqA/EUoaah1KML&#10;KFLQgljEVlbTEGIsESxIVfoTbSLfT/H3vpcYGQK7x1LaO80UHgFXJAXgSFoCDUDOeumd45gjfbq6&#10;k6njDpok1lBHEz2XUB+nT9T+be/daeSSGcI3hhhWrKGFGqRpUmgqB8JWobGadcoNBR4JJGMryEs0&#10;8Sa0uNChOeTaxuRe/wBD791a2MTI1rM5Mjsal1FR5ALnJoATUVqBQnh1Oi+2VX8hinjZ9KVKxOQp&#10;AvoYH6M5ABJ4tx710aQfRorCYrKrGgkCt5DgfRmIoTjBp1xkmbVGYrgWjMapZvtzf9xtLcsStrH6&#10;j34iooeqzTvrQ2+MLpAz4dD3YPxHThScivp1jcQ/vJWzz0xHljty4jcMCHW1wVsfxyCSPddAHTcg&#10;twZY9yleD4lpk6WBFCKVBFD8yGJGOuUk0cU/glg8xAZkmpHbxssiXVpUcAkKPr6rGwv7qFXh59Wl&#10;uYre5+lmj8WlSHiJ0kMAQWUgVAHGjUJArx6xeNmVAiGNTaeGUXdWjFxqLTfkBeFUMP8AAe7BADXp&#10;OI3ZFWNCg+NG+IFc5q/nRcKFZQfIVr1wkSllEl5JJE1DyL5glQgUakD61N0DEg6RYE8ke79NyR2N&#10;wramZlqCw10kUDKg1BqgJIOkFQT3HriZVJRiDKJJGVUl9Gp2+srqB+m4ABLXsCR71x6oZg5ViC4c&#10;kANirHi5FOAIABJrpUkefUcxrLI4lcCMgh2GlIyVN00Kv4IAXnkGx/1rLxHSN4hPMyzt2kZOFXHw&#10;0A8iO3OagHqHUOAGknUiTWBGy8FVYemVVH0CgAkfkge3+iu7kUAzXSkPXtI8gfxADgFABI8yF9em&#10;1l8bgreplnvJG/qKySEXWR7gAXFmsf8Abe7AVNOiJ08CQFD4zy9ynyZjwY1AABADU48cV6a6hjPI&#10;pcBJTG0byNYfuBQpe54bi2tm5+tvp7fAoKDoivZGu5Q79rlSGY47hQEivxdvxE59OHTdUeJPUhh8&#10;E0QcOImshjOlIkWw5Y/Xkmxv/j7fT4R0RXngxnUhTw5F1VCHBU0CgeVT6EnS359MkzeN2cyFdXrZ&#10;Y2uE1DSNJf62NhoP9Pr7uPToM3L+DI0pcivdRTWlRTFcmnAofIceopLAXddMZBZlAUfUaSvjXgfU&#10;3I/r7tjz6LJGdVrKKIckCnnihABAoakkeuOsjskZ4KsGX0q63bQwuCBYG9+Vv+bf6w0aeXRffhIG&#10;7CGFDg57cU+zORWlKj16yY2NKmrWISlD6ShCCzEOCWP5v+R/re9fLoGXzoI3ap/Zx+f+rGD0erre&#10;Cno8PCTBFJJpVNHjdpXp54zEZQx/KTRqQG+gJ/r7FdqgS3AP+r+XQKc9pI6NbtmhyFVFiCsy0cMF&#10;NBLV1Es0cmOqqtIWo62OpSmDeaSG/iRQh0AgE2N/buglw3+r/B/q+fm5GO1ehO3nTk4enAgWuZK6&#10;XGwmudIsQlXkIF1wu1KNc0odmmjlQOkYYqTe1tykDJ6dnGqGnz/zdACdnGplp1yk9YHhqV14zHiN&#10;JYPMWgmp4KqYnyQqQAZX/SGJuwHtFgmh8uiOaPi3SR3Dh48dLVVtPDU0EscrUK06jW8dO9pKzxwl&#10;QGi1cn1R+m5/IHt5FTVqH2dF0jLwXj0ImDzVDk6F6HLNX1339fTiOJnWGro6aK0rTuxAWcsy2SSL&#10;U12IsDYexdt5DLpav5eX+z0TXNa9HN6SzOQ2xWY+grY4sfBVAVtJknr1qnk+zh8f8RonF/N5x418&#10;ZALNJJa3PsVwKVC6gP2/zHr0mjPVgdFscbpx9A2Tmkq5xkonmiqInBNLIH8cMFJBaV3kLv4ZA3pV&#10;yXFyPapqa6P0vdUKUcY6DnI/HRcZuOCrx2MqpKejMjmtYwYxzAZDVSSVRlDvNNSyMoiiKiSRAY9T&#10;XsE823W8o1j/AFf6v8HRFVoLsNHkV/Z0azrfKCioaLGZBpaCrmr4U/h7xO0dOaWkWDHw00k6M1NK&#10;sapFZUDjWSLfQIIrFFYnoQ3m4GVI1XGOhN3bg6HIA5SSChjpaQtlJKNUEk9XkHKzz5CnpYUZairR&#10;xaWWSwYMq3AAHs1hRFGkDojuFWQ65Dw6YMp29sH+G1eCQyU+Vxi07VCUU9LWVFO00N4kWOp1oZ5Y&#10;zrl8I1o1rg8t7U+MAQuoV8+mze25Hh1+XRkvgD1BtjMduUe+I6OmFfFQZmfIrVNFVpjDRSxPStRl&#10;49Ucs6vdo2JKKSVcmwAJ55uwtoIdIz0Y7ZtsQYXB8z/q/wBX/FCxz+YZ2LF1H8Q+1Nzp40rv4BLR&#10;0MHkjjmq5KuQRSQQluTeJpNAW54va49xltcZa7QIK5z0Se4dykO1i1U5kIAHWj3Sx1k+LocrLFGk&#10;srtFkMnjVkRaeeasepp43Vv25IPF4WeIi2pSDcn3k1t0Bhs41PkACRTH2/lx6iBBgKfn/q/ljoJs&#10;scy2RNLTpSyvUSVok8MIiixZmISGWpUfpg8a6iYvQrGzAn6OPrB0gcQfXHpX0FM1GOlsZjK5/n5/&#10;7Pl03V0UDT1ENQkIoWeYVArKSL+NRLGiJHUTJQkwt5ai95zI4KNyFPHvThc14Gp7qVx50pnPmTw6&#10;uKUqPl/xXD+QpnqJPTzM0FMK+eCOllqNK1RFTMIIBp/YnpLwyudZeXySDxIVUB3sPetLVC1wK8eP&#10;5UweNTX1p8urjTTUFyfT/Mcj8uOT1mmykFXG1RSSuiQpSKZayRIZJ6mhQoKmkaBVX7l4T42fx2YE&#10;M7Fl9+LoVqpxj4jQ1AOa4yRxNM/l1uhHaB+z/Afz6YZUmeCespDV0qVyPKTJFPU1UyizhHki9CxS&#10;K5BZGOr0iysvtug0ll7QcmvE/wCxnjU+nl1utO05p8+H2dLOhmcRSQRymoFeWxVbNWIqUs9ZTIs9&#10;LK4j4ilpif3GUDVIVJJ59uYFVGa4z8uB+0f4adeB/ixTOPn/AKq/t64NTTIEihgqKYRs9RFK1VDF&#10;PBMziSCWigsYjDMqnyrcqAxI5J91pmgBAPzFfkQD5GhJ60NP29KChqpVhj0VDZaMwyrkp1KtRJUT&#10;1C/w6njnhCRsykLyVdW1Mz8EH3riMksfOnCtceg/w9XFAeGPL/LX8ulPicrTvT01WkNVR1NP46ep&#10;q1j++jpq+Bnp5qOrptA/YeLTFDJEW0f2dLCx2tCA2QRgn/Ifl6Ux14ioI/1U6eZIJ5/unMZyddO8&#10;tZSwNSRPjY8dSQ/bS0sC1ygqKiOR1WEBbkKTbg+7hfI9xOQKYoMYrnNfLrwK8BwH+XP+HpPTrAtf&#10;QLEFE0NHGWpcn5YlxsMBWKmqoqrWTGocReOljc3Uufoun3sALQjy9a49D/sD160VIyc/5T5/y8z0&#10;7tl5qbC5Gphx5romlMKJQ5BEqaOudvv4Y4KJEVnhqAH8gYGyE6PU1/du4qTxz5HIPGmKYPzr1sso&#10;FD5/Ly9fy6KXv+CnlyEZqRh5JUmliaRFNOWmW1RU/blfSiofRFqJIuw9pdKkiumv+okj7PLpEwAY&#10;n/ivs+09M+LI8AlrYhCuQqY6kyRaoKuGCJPtxXFoFJENwvkLgj1FhyfdZKEHWKVNcYOPP5D1/b04&#10;iZOniP8AL5dCVTlxUSpSmnmd4qKCliGj00NSrO9SKJjeUK6GW0fDjxtaxt7boC1B6LTHlQ5p5jzp&#10;546Vxii1P+o/7P8ALh0q6QPI5psdUQ088WPkgoAq1zMaeoqF+3ldJVkaFqm8ZQm2kK12ALL7cA4A&#10;GhAxxPnjjwrj7OHVGNDQiv8An9c+mf8AJmnUmOUmGgWWMVb40Vnj80U9FR4z7Wo8UkuTp1Z6ZZ2R&#10;mYTs/jMigpFYkF3tNKgYr6gDP4gKgmlck0r5dNglc5z/AD+zzp8hn16iNk5IIHM+Rrz44Hanq6p4&#10;llqApNMvhlxtm8kULalic6QjFzcAD3uoX4yf5Zp6U8wPLhTPVwdQpQfzx9v+r5dB2kNJRiHyUpqJ&#10;o5fuqWmjvU1jitJjWcn0xv45mjHgYWKAEAG90pRVGRU8acTQ4HDjx4Hyp04oJJP5fLGelbQRq9RC&#10;1LVQx5Skm+8lq6xRBO6QqIpMajyDSXNwzRn6Gyj839QAhgasM1IzjFK/4R5Y6uCDx4Hy/wAv+r7e&#10;hQhpkocdljTRyVFJDhqxvKZdUcdUsweKpapHoDNIS7GNdKMJOeR7dRRmmaAiv8/5/wCQ9OeQB/1D&#10;/iuiL9yxO+SlrPuEir6mCKOeE06x0lRUSS/cSV9PIF/aDtYrYccKQBf2Ht0QeJX4SaYpg+hB8v8A&#10;V69NQkaqeWf+K/1fPpQ9R0cUBpWidRLJSz1NbUzQWjp6ulPniknVg9mQ6l1p6ZGS4+lva3ZY9JBH&#10;kCT55/1ftpXy6bvWFKHOR/g/y/5ehpy80EVLh0WdGq5PIgkrEgqV+3VTO1fQyQACYIWEYme5D6vU&#10;QPZ+y0Uev7eArUU4j5nzr0jBwVp+z9lCPLpQ7MxNRWT08ppqFwiRRmLI1P21GJIajVR0lRKAkhVL&#10;xTSHyX/Qh9OoCipXuNPlXAHoDitBgnPGnSxFoB/k/wBX5dCXW07o8tFUVVQZJ4J8pB/DZEq6KQpB&#10;/D4K6mp6q86L42bSBzq1GxAv72wFc+hNBkcKVzmnH7DU9L4iKdv2fMfLoJs/R09PWTGeGekpYKdX&#10;qahp/u6hhJAEphPTJwIo5WGlgSNQFwLn2nkVKmuBQVNc5H+D59VNQe05/wBnpMV2PrxRV89U81XU&#10;TVNFMyUckTmJUQ09HQlE9DtrZpnQW0arnjgILhWCEniaVA/ZT0wanHV0NWAHz/w9JugnrczXw4xc&#10;jUOIauZpamlp9MUyy2llo/OFGgLwX8K2+p0359l0TmR9AYinnTH2Z/nTy6VUopkp/sdGYwGNmalg&#10;q6VZjS1Mkj46khpFqZaqloVWFUyLxapZKdl0mUyqGUXLBggHs2CsQGXz4AZqB6+ZHDjnz6QOQGNf&#10;Lj+eehMx6VUJoqWogmir6uqpKN6gOBjcXSu5pcLCtLCA1RSSX8c06FFURqxS3PtWtUALY+fkB+EU&#10;9K8T8uHSciuRn8v8J9erBOsdn5HA7Qp6WOeB8pVUtDlK6qVoHpRMJCtfU1NTTqHRVhQPoWMqXUhX&#10;vc+2ZCR2k5x+3P8AqHT8MVY/EIp0XP5Fb9kwcdRQU2Vqpzk6Sqx1VWzSI048r/d0gp6aS3lnmRSJ&#10;AbPpbSw0lbtr2EH+Lz4/y8/s8+imWSV7jR5KeiOzZebIRBizVKQzR08iSUiSLUQQ6YsfBK1vXOG8&#10;bKqhVUhy3B5dJLUI7qUFKeQ4Z9eH2DqzeR8yCf8AV8v8PHpM1tRRSy1tR9rTxPSxfwuFDFF9pWzV&#10;VSWJTwAanhU6fNptxYmwHuh0nJHDt+VSeI+z16oKmg9c/wCr7ePShw9XUTO8cUq16+MxEVa08ReB&#10;IgsKPI4K+OJVDzlLHlrcX9qYBnjr8s+n+YDLefWnCgEfn69ChticisjkrFiqWVIRXSzyPGaqZofF&#10;JCkUGkTpKFC0rwMREzK7Xf2odh+LPqeGf8HyH+fpE4Jbj/q/z9XG/BvagaNtxg088ksNXQ0y1ZNW&#10;IPJUGSI/ePdmLIxiewsbM30IuDt+nEriNTw/1cfP06F2w2Cms3n/AKvLy6OV3V2tSbT2buTJ5aqx&#10;9FRU1BUzzl6yoqJElhjMCGFUHrk8mgiOAswuGJ0+wuLQiRVHmejjdKW1vUnJFAP5f6v9VNTns3fF&#10;d2N2vurcUsNXlxlamfH0suQ+1qKmfGifxRxZGmQKElgjRroUFiscgvqv7F9lAIyQAWJFKefz/wCK&#10;9aHy6BWlUUZpmp9K+VP8/wBvRpeqcfSNQ1+NirKLw1ObpII5xGZoZfKyeWWrjIALxPE6GEfQvEG9&#10;Ki8g7eiiI0zU+WeNP2EUI+ynSCdQeIzQ/wCr9lOrIeq6m7GqqKRaWoqMtiInpml8ccctDVtLTTwy&#10;WBjhQyaZ1v8ApUp9Le0+9RloGPH/AFf7PRXlaU8j1sh/ELKpVbeijFSKgKIFcXDpFJEvhk0u31Lf&#10;rDfkEe8a+aodF2TTz6mLkuc+FSvVkOKYeAcgkg6bEH0kcmw/xv7A0qUNfTqSjnPTmVB5tza1z9L/&#10;AJHttPiHWh1wMKH8KAfoBz9P6X/PtR1brgYRe1gbm9gAtr/0I/3n37r3XAxIbi2m4+lhzzwf949+&#10;69114VA+lgB/tyPzx7917rgYARwtwbD+nBPPv3XuuJp7An6gfQX4H449+691x8A5PH0HFtV/rwT7&#10;917rH9utwSoOo2/2pdI+ll/4j37rRNOujAovxc3JPBJK/wCufdk+LqpGkY8z1wMIINxf/Cyj6fTk&#10;An/ePbr/AA9NAVwMf6vs/wA3+QQqmBSpIRWsLfTm1+dRt/xHvS/D08BQU6TFfTcPYX+tlsODe5/F&#10;ufoL+7jjn/V/L/V/h90hMxSF1ZRHw4YamAUni5S4/oB/rf0927emjICKdF93ti6aWCoM2pg0UssR&#10;Qqggk0+ONZBzruxYEn6AG3NvdqkEU4dNioOPLqob5bYal/gclX454HxwlyJnpVWpc1YH+Q12QikX&#10;0xMRGjoouE9RuGt7Dm5EsW+3py2l/wAZFfXrWw3fQVGPz2YxhWgFTHlpGVMdJEsIqcjOapZy06pD&#10;J40D088BYG6E8en2ROtACfn/AIOhpE2qPHTHJV+JspkY3pBDDUeamo66GeKmmlrJjCKqKn5lEmsh&#10;tCqYzbSDz7ZABNOnakVPTFFNO7tIcnU1EdTEz1QqKWOkaUxMDDWQxKtpl1qIZIyVJGk83v7swAH+&#10;b/L14evTZLHTZGCOWZKyqjnqHrPvdKUESRK2mGkahawePzqut/onNj+BZe1ivWzTz6iTT18tMIal&#10;noar7tauIkQ0hE0TF5I6aN1ssSXUeRGs1v6XPvwRa1HVakjpvFZSqkavHVZCERwpVzyUzxU2RVJ7&#10;+ETHQSsT2SUo7luQCAR7tp9ePp6daJHAdW1fDPKLkqQLOxqJaXMYynpHkd4KOWnkKNTNO7gaXaVj&#10;EiMSA59ZtGPaaLSLkDz6QTrR6/6v9WerNZnoEeacU9RVTPXVDVMUsIakFPVVLFnp5oygeNTrCqdR&#10;P1A+lxUPhH2dKvIdMUxghkAikSWWVpPBJDTxxyOKhvFV1bGFiieO59L+kuA1rn3rrfUB6SGGsp4q&#10;qWWohhoZKGOaRPHItbLMXqJkaK6NMQVeTTdQi3HPHvfXunesZWmvPHUCjpQ9YpknEQLw0YdCYoQE&#10;dmf9wCwu1iPqfalfhHWzkY6rz+ZM8kO25Ueko4g1NUUdWkN0eieLFhcZXVKtwySaX4WwUAgW1X9k&#10;m4pVyP8AV/q/1fIBOUFb418+qOqjKrUS0yyyxCurWkLSaTHAwVTFUVGQWIK6XAEZAGlibk259lIQ&#10;gE9CJQop69cnyVnWmEk9Oa5YYTXIUWaWGmWxmVEUxsHUtdiSVNhqPv1Kg9WZ1XB6HPbbS1UeRSlm&#10;Mi6aGOnjyLQww5J5JBOjVJmIdoZZLWUKFCDSW4A9oJwBQkf6v8/T9t3Njoz22cdl8hJTmKKpavMy&#10;UeJVqKCbKVNWkY+4yoESunjiHMKzDQyrp/ofZc+muOHR7EpoCfy6M7tTqvIVb/dy6aevqJzStXPS&#10;S08tdNVR+daqGifVGVXUYpFU6Vv6T7TeHM47B+Xp074yxN3dGQwHxxqZZaOV4oFnpdMieaoaGrol&#10;8dg0kSm8isp0xu9mNv6cC62csi6SKV6091X4TjoXU6XjjoUjqKB2jeQpWTtAzH7Txaqf7mi4V1V7&#10;LaO40+6Hapa4yOqCdfz6C/dPUtRBV08xgxtLPDJW1EsjRKwWWSm+3hkiUASxrMDoZAFRVIspIv7r&#10;9EyihHT6z6aMDXopO+9g0OGoWaCGnoaSWqjZ1gLzioUBhHHVxwjW0d7szlL86TcHilG1BadWM4fh&#10;0VLcFLaokpXiqKt8lFPTUQqI0ov4fJJH4qErWpqjgKlSrC3qXSwAJ9r4uINaU6Zmow08a9ARnqVh&#10;RSUktTUVgSAUEajTT0dBKkhJpKmRwI2k4czVFQWLKUVSPp7OI9JOBTz6JpVocZpj7OkDSimqMhQB&#10;jDS0vmmTwqJA0dP4G1xTo9tUraSfIgIBYG5IuXmFBj/V/L/V/gRyrVSfl1dt8XdrQ1FTHJPT+WTJ&#10;fwyrnmpZ5Hp3eqp1ajSnhHCq0f0jA1KsSn8+1W1qJJQT8+g+xBFOrTKDb1EftomVp4UpZKfVq+yl&#10;ZJZSZqg6VsxZrr5P1WFj7kWKixgL6dLI0VUr59SqinmV6ZJyYUV3aOONBoaRU1I9VcAslrKQxtYk&#10;8e7kgCp6eBAWo49GM652sqx0jxw6PNOtRUOaZYgZZouQsDJ5Ht6T9WsP6jj2whJcny6JL0pqzx6N&#10;Vt7a0UdOqmKFCxAIli8kiRCT9oRqim4c8kk8Djg+3w1MnotKI2eliNtxMbeIFAxYJIWJuo+sZluQ&#10;L8hdX+wHu3iqM068EAyBw6n0u341AIjjeUi+uWOzsv09b83I/APtkyCuOrpWvSmpMFoFwgINyWOk&#10;oR9CY1ANvdyaCvTnTgcQEjAaONlvZtKj9I9Q0sVN/wDEce2141PW+kfuLHwR46YuCmpGSVkiDKx0&#10;ljZSCbc/7GxHtTbnUwr/AKs9KAAVAPWsL/N1qMMu1sXQjIR0lZUZcVLQz3SGaJKV7iqqAA0Yafx0&#10;36hp5a/s6QKcD16AW6N/j4HyPWr1vadK54tboPHHRU0Fme+mlkCSZCFUGhEDcKSbsfVwtrPlQFz/&#10;AKv5f6v5BTGewDqRi8PparSSlBq5GSCipgY6hK6OpINSyUS2UzBf3UiUXBN144DwjxU46bcimMDp&#10;0zz0uEhrlpGjrpKuoeCNJ6kn7SjemVIzWxyqCZgdb+ERKyMx1kg+25AqH5/6vlx/Z0zGC5HkP8P+&#10;x+Z6BXeFfEmWq6fHVKwUMgSnra2pjFRVzLCt5lCEA+MMSkZHJFgfaRiNZC4B6NbVP0wWGfl0EmSS&#10;WVkPlWU6i0AkW1QEDF3LP/UAh0VuOQPbbVHA16MY6eY6ZasI0dMvkgp5mneKphhiEUzUyR6YpJSo&#10;tY8kFTxf6e6H59KowATTpidhAkINM7qWMf7V/DUnyErZ7egEHhbAseb+2WxQD16dPCnWAqwebzeW&#10;JjH6dMauVBa12+hBuAG/r9QefdT8Zr8v8nWgFoKf6v5D/V+wcJzGZm8ZESNEkaGNmjljXR/qDdiW&#10;W+q5+t/r9PdWoWI631CUxSVBkSVfEmlZ6cBXfwISW8ZtwQ1tRA/PugHE9a6zSAlJGZEkWSRZ5FIY&#10;alYB1Qr9NSDhR/j7917qHPLDNr0IY7yB2VFVGjNgWVg31P6Rz+B7oxBU06sVK8eocc7RyBW1zqZ9&#10;LMoLSBSBqZV/IDfW3PPHttePVn8vsHUucLHMNEDwp+yFmF3SFgC6lnF/UWLfX/e/bhqGwOqdYirI&#10;8Ws2ZgY/O8aOUUi9QFX6WAsyqCP62v793HB4de6jpA7yskBSp1RktJrMqPGG1a3K3IUAAgH6D3Qq&#10;a06stK93DrDpqoGiIILM/mKxWbUoNh4mcWtb+z/sf9ayqwPTlIjgdduytUX0tTtUlZKYtxGCgu1g&#10;AODa5v8Ak/n6+3OmyopqXh1zDG0Qqfy3klIsVVj6RJEo4P8ATnnn8e9GlM9U64zIsYKpLd5AVUAW&#10;9K8RqqWAUn624v8A71pqacdXj+MdYFEXkESBjJFCzF28YaRm9TklwCtzx6SD/S/tnp+T4D1jDxuV&#10;hVFimqoSJGsZJTIHFo0Ey3A5IJ/p/hb3sVrjpkL2luopiCatDMUDlVCDxNHNfQzaipBAtZz/AIfX&#10;+uzw/wBX+b/V/IPR/COmuZpBPKqCJZQEYqQqBiebiSxIuLcj6e9AVNOr9TVJqaiPxxujaY4leUBQ&#10;JPoHDgfpZgfp/r3tb34gjB691gZZ4qmXzTCdQQjq1pVWQNdkjX6EXAt7117qU0jQao2Y08MlyIiC&#10;Q0zEWmUi5OgcAWsQT7917rLNpSRNTrP9miyCRkRWRZfRfSotqLW+v4+nPv3VVULWnSkxpubgvHKQ&#10;o8cn7iFb+p1sCVKi1lYEXH+Pu6Ur0xJ8R6lVkhasZJYhMWidtKskc0UaR+kNJCpUgGzHSP8AAgHn&#10;3tstTry00H16bgPKZJI6OOCGkkiX8tHJIVBeYoRxqPqIFlH591Ixwp1rSageZ6n+d45FkSFLqY/G&#10;qrHJEtwdJbT+bm5A4HvfmPy694bUyOnmlECsXmmdyZzqNIAI5x473jJ/o9gwP+wsefahQtKn16bI&#10;PS6RKeSkmaBoVooqenedULEmaYCGNpQygsSLl1T6Hixvw7TFF6SkBCPM9J/IwzB6oEVFQzlGFfUR&#10;aB44xYOtNa2ki19Y1WFwB9TQr6CvTwOPTpCVajwVAJmkhjLMHMQQs+viVAoZmX6WAIBtxf2kZTUn&#10;pQhoa+nUCpvVQB1OotLGTO6q2gx8Mn0H5AJ1AEG496oaV6fRdIoeosyazHMp0RxoSZoSpZ3U8I0V&#10;vp+Bbnn3rq/WF9assjq0MjXKRNKkhGsaGZrXNj9UJ+h9+691z+3UxrqVDqDhhq1IyLwFkIBu5+o/&#10;1/8AYn3XuudNBLpHkB+1SImNSY0X9XCayOWvYG4/qfz70QCKHr3WYrKDL5I4GjEaIY2VSXbUSgZ1&#10;NhY2sb/X3Uqq9wHWupASoSJJJUfzAiKYzEr47i8RCxj02Fhqub2HPvy1r/q/1f6v2e6xKEk1sShE&#10;KBpfJ6auNnc3NOG1Kw+vI5H5HuxFRTrfWaIhEaSGoeKBoy7LCAdcdwAjiQHSG/wBF+ePfiaED16q&#10;1KZ4dRmDqjPfSsL64ogyPLpYaNNS/PIX6+rg824udL5/b03SM46eaJURCZXWXyRSeYuW8VP4/USb&#10;8m/pFvz7t0yQSMdZ5ZQ0BbWzs6rHKzx6NEKi6CJRww/SQQf8Pb7UpnqorXrIFhTwWqfHIIU0gqQK&#10;hlUM2trWUn8G3Pv2DSh613DPT5RtHPURs58ETVCwR05lWVwkn7iGQgBwjHlijXFzZTf24mWFerAU&#10;4dcnNVS1gnvEjowMMwLPpVWIWaGIi4te3qTWOTb26V1Ch692eXVzn8t35VUex8fnOr87VSPU7t3B&#10;TNR1EtW8dXDUywpQ42oqJ9SSvEWtEIISGIZtWgEN7DV7bNDOZ1yPP/AOl22X0dpdaJR2N5/Pqxb5&#10;2/FDYvYeysOcD/Es3vDE4DIVddWfxDyR/fNCchKmNx0UYWraWQu5nhWNEXg6iguVz62/V4Hz6Nrj&#10;XG31MS0AP7etYWpxk+Ay1dha6JqWpp62WOpepSQaNN4JQsJOo6OdRH1J45A9pZKU7TUdGtlMk0Yk&#10;GK8elRi613paehkkNTQ00shpKakj8VULLqZWqAvqjSxl1G5N/wCp9l0qKGLrgnj59HkEh0iM5UcO&#10;hX21WPTmhkgigKCVnngq6xKKnqIqiPQIo2UjV41/dW7A+Qnn8eyu4UMCP9k9HVu9NIHr54qP8tOh&#10;pw1O/wBrS+ZanGU9LGzUNLLGDTvUCqWevyctBCya4ja7xROxXUW0fQ+ymWmo6TqJ4+vDAr5dGyig&#10;Baq0yB5ccmnmPl0LeLlqAddNNLSVM1HJE2SoJJmo8jGZTU0tGZMeFZYTIxJqHidGYFXNh7LXAAAb&#10;y8jgj7Aa5Hpj16WRGpxUfNeBHEcAKj+ka/y6ENMmZlRXeCJcdVx1q1NUpg+5kiiAhx2QmpUIaVv3&#10;WqJaeA39AIP5T6Qor/FXH55OPyoD8+jHUKZp2kH+WAaefqR+fSk8+PnyNPTV4mXIRf7kqMwv96aO&#10;nrEAOOeUWSqgFrxSS2Kal9KkW9tKCFJXhwpw/P5H/Dw6cOlm7uPEcTSuafMf4OnvFT1KTVix1bUp&#10;pRJATJIgEVVFIKxadIVWzpVnSVCsFQM4+osNOooKrXP+rPW0NGOnH/F+nQg0k0mSKGujanvVUgqa&#10;GYR4+hVo4i0dXTqQEkjN2JAZi4K+0jADAz8/z6Vxkt8WPl0/PWz6Iax4aino6WplC09Qq1dPQJTq&#10;YxkKaSKzSRhpCyRi2i4CrYe6UWtOJ/w9O5IqfI8P8v8Ak6eSppAarGVEWTYzrM9eZ6iqikqKqMs6&#10;TQfWRzzHI2oBTpKqCPdSBwP7PTpxQB8P7fX5dSFrKIVSVLLUs0lIKXL1MlSKmqopMhETPSUaTrHB&#10;ERdvVZ2AZTdCLe60NCOP8vz61TNc/M+f5f6v8wfKV5qckI1bLC8MdPHV5KljiomigHiqoamsxwKM&#10;GTT6DGqFdTL6wT7pQV8vs6dXFMGnr5fyx9tenzXTT1BaNYFhjipnSF42WCeiWVVjVRCT5jIFBRjd&#10;ljA4X6n2aY/1f6v8PToUVJP+r/V5fLoScVLjqkFHQ1D1btVY6dayelljpYGact9sP85CX1wSSKus&#10;fT6Ae2+ttp8up1b65aeGm+3oRJNRV9DUO0lXTUlZC/3VRSeapDSOoIPii41qQp+vv329UI1CnTTk&#10;clK0mT01EirPXSZMM9DIoWadhJNTqPojI97RsdI+gJ91Gn/J1sY4dR2qKV3AjrKiGQvH9sh1Gupc&#10;g8euGsmkcPGHdgYyjKdROoACx97x58OvY8+m6R9ENYHpKyqEslRHV08sD1E0VXMtjNLSRkokRTyS&#10;Vk0WhmDagLg+/DSSKcf8nVgAMj/UesYhkWlWOkpquqpRKjyVQqoqhsrDV0fgMUlNItxBAmloEAHK&#10;AyOD9dUAbHH9lM/zPXjQr/qz/sdLrrnBx5fKSy1+QrXw2JxsM6U0VBFUZGWWhqPLQtDPQXLK7I4E&#10;MZ4YfUk+zLb4laTWfLoo3SZo49CGhPRdPnR8kcXtjajUe0a+rg3JmcTlKaKWrhi89JQ1Y+2yiSkK&#10;AvlZeSVHjJPAck+5M2RWuKqVqopTqJ+b91+ntjZk5Y1PWsHu/cFblqyRppqh5S9/PdJUt5CxjDLz&#10;b8AEWH9b+5Ht0EUYVBTqNGCt2g+hPQZ12qkWpCoytI3lmkc+pFb9PjAudTC/HH4H493JoaHrxAJB&#10;PScq5Zp9d4EbSlkOmENK7eoiNlF9TD9V+Vv9ffqitOrdNM8DzqpjiiRwyqiorhy340y8nWvH5I/w&#10;97IqKHr3QpbaxslLBHPVSJG8pfSSEqTNPo0vBqtpBsLWJ/ra59uRqOPp0nlap0jy6z1UymWnCgxR&#10;m4hglbhQ40kCBAo4N1vyfdHBDY4daRdVek7VyVASZacQ00U2ryvI4eNpQ1xHFq+jaVALleAfaSvT&#10;oUDpOPdIp2mJvpBjeKMFkX8xIQOARyb+/Dp1DmnUFDLULIjRi7FSY5FCcK3+67/4/wBPqfb6fD1f&#10;rlMoZoyJyq+g/brHGUDxENZn/Dcfj34qDx691njjWtjOlHmSaZp0CkxxCcH6uhA5AAs7E3F/fmA4&#10;nr3U8KVPnaaaKTyCGWGONQksai8EXCcAkt9F/wAb+/dun5dabhnpypldmkBjsspjlRVLeOMK5Bup&#10;ADX/ACw5v9ePel8Ovbx/PpvHXF0mk1KqyA6nBkjGsKwYsCwAvY/6gNx7c6316elKM8cIjhaFFkZS&#10;wEbAi8kACcaj9b/j88+9NSndw6906U6RNDTXQ+QKYv3lCkCb1MoCCwKCwFgQbf1Pug0V7eP59ax1&#10;6V3hMSo/kVpAFCQAtoJKqJWNr6jpGn+nu/8Aq/1Y/wBX8h7rHUCZNLN5Y5NTa0HJg8n0Yn6X/wBT&#10;cAgcX9+IzXra1P8Aq/2P9X+BseQ1HlkkUR08R0BUVZl1xjSPIbjkgi4F/wDDUfeu3V8+raaZHUYm&#10;nkMqK0DQxjySpNqjnhFrLLJDpsx5JH0/HHvZr5daIoOoaw0xa0QRvMVaOBUJLBG5J1j9V9Ni1rf6&#10;3tttVM062KUz1OiUzPLTzwlHS87QlQVchQZHLAAHk8EEgf0/pRlK8etHTTHWYCEsSseiGMRySRiw&#10;eMqbs+lrfXgMOb/X3UEg1HVAKnHXOGnlguiynxys0ytpdwQTpWJ5ACFB/TYCwt/X3ssxFD1vJHU+&#10;CGAqp1RIscYAafmBFub+NANWoG9iTx/vJdjAK0PXh090srQu0yFZxDTMAQqSkPJ6VkRSBpNjYEc8&#10;e3OvEAih6jzQQFQwXzSxQNqLjxmRjy0cqsP3At+C3P4HvRIAqet9NgDaIGnQFpVDGnRARO0V1WSw&#10;GrheLpwLn8+9B1JoOtdQSsStqiXQ4LkqVV/8+Cp1EflRf9X4PHPvbGgr1vh1BkrIguhYkQJp0yOo&#10;V2b6a4m/w5PHuiira+vaTxPTXWFFJWJGMTSqbOvlnkdgHeyH02sP6Xt7uerLw6bZ/QAoQKplDO8S&#10;AyzBlsEUWB4+hFvafh1fplmX9Y8DGxSVrnQq3awZiONQHN7c+9Hh17rBJpQTu7KdRbU9iQQVsqgf&#10;UH/W+n+x91PE9b67jQMCUNgqqQJP81w13Oiw5v8A0+vvwFevdKXH1UcULxRKfO59TKP2nhYWldQ3&#10;IP5/r7vSor1RhXpTYsx0wEK1CmIaCZJYlEamY2HiKgXI4/JN/agdUdQ3HpTRRtI7usaCdA4YTLoV&#10;kFtaurekljzx/sPe6V611L8M/jenYiJz+/LDIUaJI24bW7gc6bafrfm3veeHXqAmvp1wp6SKWVJS&#10;krU1MVdXc65PF+mQesfS/wCpT6rf7D34UrnrTAlaDrnlJop2aSkZJZlGovFaGyW4Cow02B/Atxa5&#10;97Yg8Om0Urlug6rpzUSqXhC6lZ3VYjIH0mzOjMLIf6LqPP5t7ZepIA+fShT07YyhNSrQxHxeJhNH&#10;DJZA0Sj9bOf6n9I/P0HtsKSadWJpnpSOuqNhEFiSGP1qijUmjkxh3BNiLnSB9f8Ab+7HI/0vTYrX&#10;HSUqVEjNK5Kh3DRnXdAZR6ZGUn8fWwvz+PdOnep+IhkUTpK7OGKtqeQL5I1B9EekLoJNrmxPva/E&#10;OtHy6VdNGrSmSSfTK4Z5Y3gZiJKcakmOgKgs1lUk/wCt7fIqKHps9Q6yUyhjFpWoYh2WYlWS/pMi&#10;tpvz+LcX/PtOWLGp60KVz01zqZmSF41E5CSxI2h4xH9ATJY/j+ySTf8AA966seHbw6eNB/ZOlGWM&#10;B7RtbWR6QrMoIuR/VQb2966p1DlmRPMbtZDzIq+J4SDewBUi4v8AQ/X3vra8emmd5QrEwqbLe/B/&#10;b/V51YKf9dgPp+B73SvTtB6dc0Uxgyyq7tUBCyySRkFRazx6Rdbj6Am5/A966pWr9So5Jmu0uhI0&#10;UrDM2uOZqY86mJX0tf6KwH9b+/dVPnXj1llX9pBo0xDxhIG8VkP1A1qCbt9V59+69lc9dmKqd3QX&#10;lQC80dUV8aoPU8EJXSBa2kXBvzf37r2KVPHrEksSMZS5SkaRrUyHV4kjXTaMEErb+oFtXv3V3FSB&#10;03mo+4SpcSu58wj9dl8er9Bb/Yf0/PHv3W6AEdYI6eabXN+vWyxlH9GhYjxpCf2jbj+vvfViaZ6z&#10;/Z6nL+NVRVLIs8ZQ+cHmRfHfSoF7qB/ifejjqjUAp69OtMklU/7ahdLRIwCCNS7r+lOLEf0dhx7s&#10;BU06v06eFaVZKlYvGIihbWwlMbv6JHaNR6QL3YFb/wBD7vp093WjkU6izk0yojRyeBY5qiRIVj1N&#10;dtXjljtqF7grb0/W/todVB1Gvp0n5KharUkhKOrRlZZVjEkP5jjYINAJ/tW976sABw6axHUStqRI&#10;00yGw0gzsFNibAEDn6G59+Ip1vpypYXUkSCFdEhKSIxmSZgLlX4FmBvwQOfp70aefXj8+nwanhi0&#10;Mktzqd2iCVEB+hV2KqGDCwAv/t/fsdUBQZHWCmdoZETxBGgeX1mJXjpkk9TE+W+q55N/oP8AD37r&#10;bfCeutSrVRMzU7o+qRVgDN4ZgCBMx59PHpRhb+nv3l1X8HTgsrtT+c0umKZAFqAWOpn9I8hN1Kjk&#10;gL9PeuqdSNcajRMyqf29YI0/tqNKuoUFiSAAPSf639+68BXA65GqjNTJThPEjpwQEOlEsGlAUC9v&#10;02PN/wAe99WKkCp6UVCnmZoFnlR/F5jq0qUjuELaGB1P9LW/qfexSnz62nQybJyNPT1UC09NKIqU&#10;2qfuogga6BWlZJLhRp/TpNxf2xcLqjIPmOlCR6+voZ/yA+96jtP4k4/alWZ5KvYm4sthpJZjqMtN&#10;O331MQW+voa1/r9PYTtNEV1Jbpw4j8+mVUhjUdX/ADYm9jpY/Sxt/jfkn+v+Hs30ZA6v1AqcVpub&#10;MT+L/X6W44PvxSgr17puWhKy3KgEDgj/AFrH+ntsgEUPXulPQUo4BHHH5vf+nuyqPhHXulrRU6i1&#10;gCR/hxz7dAoKdNSeXTwBcgD/AA+g+lvxz731TrxBta1735/wPA+nv3XuugL8k3IHH04txY29+691&#10;3pv+D9LH8g25Hv3XuuwP8L8X/wB55+nv3XuuJ+t7fXn/AHn37y6sPgPXK1ydI/3vn+h9+6r11pIB&#10;uv49+690ks1DdHNhdbn8c/1+ntuUVWnTw+Hqsr+YHi4qn449qs0Usvi2vk51WDQk94Y/IkkTvwGR&#10;gGW/5HIPuKOfIQ0CN6OOP5dF25OI40f+kP5kdaIxpqenjeMlwPNJUY+qVaenpqGCJzNVRTZNxI73&#10;vfxaCNX0t7D6EsoqATwOPspjy6ley7rVCa5A/wAHWehbGx1+MrElp6eOry1PUz1U8hnqITptBMsi&#10;i4AlWOR/rcj6Le3tw1ow9MU/1enTstNBPketsb4KZiCfr3bf2s/E2JpqqSKRWhdasHRNGyNaxZgW&#10;T8EEH3XY2AuCPmegbJTxjTq2fBVLSRxBmUOqIxFv1al+mq/49ypZmq16qRQZ8+laZW0C4vp4AAuW&#10;5+oJ4/w9rumjp8uoUzH1ennSSQARa5Frj8f6/vx4Z60OPQIdmGZYKmUuskcSF3UsisfR6iNX9P1e&#10;wjvjFFLeWel1sARTz61x/mfuqfJbggxtPXVHip8+op54oYHp5EdSZ4qyFLuTI5AjkICpp/q3sF2x&#10;SRyT6dH1uioq6fPoF+sEiqJKmWSrBlNM1PSyVzCeRzrMVRFHIyERKg9coUMPoy8n2650AAdL6muO&#10;jx7CxGOSCijliioqcqf3aaWSopKhIwEklIYXVmb8Ooub3HuqTUNT063anRrdlQtQzRqjMKp4kWcm&#10;KNlenJLQmNVF2LC1iCABbj2tklOkMvSVaOO7oWmzekCGYoZhqljhh5WSEAkmVnGlGNrMovzb3Rbz&#10;GlureEKaugI7OzQpcfKIXgBkjE60jOPHUSsp1K7gekILsVFgb+yvcpVKY8+ltpEuoU6qu7h7EloI&#10;65tMGiejrpIZqGOBWq6eUiCWup/Lcr4rFWZuSSQq88k6KshFT0cSeHEKn/VXql/uzdpzNZ4YHx0d&#10;LUVlQ8UtVOHqlWGLwDxVrp5FQrchCVH9fx7FFhbBCWauof5c9Be8ddWkf7PQj/FbBeLd1FXBMqFr&#10;paKspmgoWm8sVP6KlFqbnQrMRzbggEH2H+cL5YrLQSAR2nP58OkJRTnrbC+NHYFRjMfjqKuMqrHF&#10;TQIxkE1TURRKEheZ7BfoQDbnix59w1svML7Ze0YnST5dJ54FYVHVqezN90dRBCPuFLIArksvpmXm&#10;3qHAI/F7+8gti53tJol1GlBmvRFcWxU1HQx0e9KSw/fX6/UsgAsfpcAn2M4eaLWTgw/b0haNgeHU&#10;mbfUCLfWh/xBGkC17k8e3f6yQEGjD9vVCCOPTPNvny2COCeSCLlT/SxA/wCI9tfv6N8A1PVCp4Dh&#10;1G/j1XUgAuV1n9J+r34BuQf9bn/jZdS9aQfb1opUUPXmq5pNNpJA3PpBIAA4Is4Iv/sPasStStem&#10;zCK465QVL+QBpHYOb+ofq5+n0P0/xHtyOXPHrwhANT0pQ7EIwa50gixvbSLEfT2sUhhXp4KvU+Mi&#10;RL3PpuG5/P159qVNR1vpzpH1WA/Pq44Fr2v7uD5de6fYiGIH9eb8c8f4+1SkBKnrfl1ImcKh5P4B&#10;vpB/w4921KTTr3TDU1KRxliLAL9OOTfj6f7f2xJ8R61SpoOg5y2RWFZZ3tbS4RhawY8c344v9fZd&#10;d3KQozPig49OhaCnRc83u5amrkhhfyHyGJI4hqcyH0344tf8/T3DO9cxC4uTbwknNMdKI10rX/VT&#10;oY+ttoSinStrFtLWN9wxt6l1AWCmw4/r7GHLGyPHD49wO5856TySh8Dy6MRQ4uCNLaAWUAi4+o+v&#10;19yBDaohoB010/JRQECygD/gpB5/JPPtV4Cdb64T0ukenmw/wJ+n1ta/+8e6tD/D1qnTS6srlSAN&#10;P+H0uR+D7Zp5de6gVR9LcWI/PFv9bn3ojy68M8OkrVv9VBDAC5ItcH2mkWmD06BTpJ1aO0jOCQxX&#10;/D1f1A08f7f2WTrXAPT6AFaHpL1NGZFZWJA5tqCkxE/0/Fj+be495g26GaBlYVOelsDFXB6bKfGF&#10;JLOyqy3sSBbk6gBcEc/4D/X59wNuO1+FIytxr+3oSRTr+HpcYKMRvpsrc6vqGsf8LAW/1r/7f2ec&#10;qIsE2jHHpu7YuhPQlUgJThRb08AfVvoLj3OdhQqB69EElA5r09Qxg6QFta1+Lf6/Nh+Lf77gH8MY&#10;pnpOTnHUjxHi6j6H6G3I+ntXpFOmgNLH59Y5YVI5T6g3t6R/sf6+6kevV+m+oREU/S/0AIAOn/G5&#10;9p5iqL6daYkLXpE5OzsUXnVcn/Cw4Xn2G7+YVpWvWtC9McdKrMwCXY/QA/4fq555/NvaG3j8ZyKd&#10;UkXQK9KCgxMbhToLfThgbAfm9rm3+HsU2W2R0BpnpMWr0qocPDwJEWxAIbSb/QgXP+H+t7EcVlGM&#10;EdNsK9TTgaR1Asg9Jsy2vf8Arxz7UGwjpw61oPTTW7ekhBkgAlUW1LyWH+PtPJYlMjh1UrTj00BG&#10;B0EFSp+mn+n9f9j79GoXy6cXI6y3IAK8E8kgG3HHI9vqQM9W656ifoPoeTpP4P49uk5A611ikXUd&#10;V7DmxIvY6R9fdWNCD16lRQ9RGiLObqCALi3J+v8At/bbNU561oXpxoKdHlAKj+unn6j6E+6oQzU6&#10;oBmnS2pYgFGlBxa30A/43xb2uQCoB6c6cok4BI+v4/4p7VUHW+p8apZePpx9Pbi6fz691KCLZuOb&#10;fW17f7H251rqLLBcE/U3vfm/HNrD2nljqKjr3HppaMqxWxNj9P8AX4PJ9pCM0PTw4ddrEGFtJ5P5&#10;/wBtzz79p6305QUd/qAABf8ATzf6/X2pjhByemmNT04imVVFrfQXOk/73z/vXtRpXh1WuadZ441X&#10;6fXi5PH+tcFfe+GB1Vj5dc/rwPza30J/rzwffh1ROPXQv/Qm/Fzbk/73/t7e99Xb4eu/oLgX/N7f&#10;T+z9feumhXy670qbW545H559+62dXn12ACbfUWufpcc3/Hv3WuuvT9QT9Dx/ri1vfuvddixJKgCx&#10;H1+n0/oPfuvCvl13z+dNri9v9f8Ax9+62dXn11+P9p5/6G+nv3Wuuufz/sLgH6c2ufp7917r1iP6&#10;cnngauR/T37r3XR+n5t+Lj/b8+/de64/77/inv3XuuR4sPzxa/8AS3PNj791ZaUNevGw4awFwbWv&#10;9Tf/AFP/ABPv3W101x10CLkAfnm4I/P0Asfe+rN8PXLhuBb6f4A8C3JIPvXTa/F10LixN/z9Tbgj&#10;+v8AxW3vfTjfD14/6oc/m55sfpa5966aFfLrsKvHPAFz/XkfX37rZ1efXhb/AFxa5/w9+6110bXB&#10;A5NuP9jx+Px/sf8AinuvdRZgX4A4/P8AT/XPA/FvemFRQdPLSmOsaxAAEj6fngfXji/uunSK9W65&#10;KvPA/wBsB/sPflFDQ8evdSI/yD/Q/hbX/wAefbh6bfh1lK/0+pPI4JsR9SB710317/YEW+npuTf6&#10;3v7917rr6f1/2Itz9Rz7917rkT9L/wCBBtza31Jsfz7917rq345t/rE/Xm/0/wAPfuvdeIAFhyTx&#10;zcf63Hv3W1+LrEQD/ZLfS1ueL834H++/2w3091xY2H+v+fx/sffuvdcL/n/eePoDa3096IqKde6i&#10;zRhr3UFbEWP+PPN/bLr5HrfTBVQBbhRxbUDcWH9fp7LriEcenF4dJ+WTTqU8g/1vz/jz7Li4XtPV&#10;gpPDpqmYEMhC6STc/wCFvx7SMRSvShVIFOklmqKGtopqd1B0ozqzAXBP4BPsP7vaQXtnJbyjiCer&#10;sjKVlXiD/wAX0XLL41aGZgjHQxYlRY/ufS4J/wB6HvFHmLbRtly8SHFa/Znoc7bcmaMFukjUklnY&#10;AAmymRvwqf7wD/U+wHdvU48/P16EUQ7BXruKO3LKt5GBte/1Xg3UEEH2VTdoJoOlKAk9O0SNJGoa&#10;yqSLAoD+n6/Vf969l4JbNen9I6krjg4LhEIYkjhUJJ9P1UX/ANgB/r+1EdvJINQXj1sAfZ1LTGlb&#10;SFBEwPpVRqUG3LXC3v8A7Ae1K2egCQjQfQeXz6qSpNK9OmP3JkcM2gBZ4VJPhlZm5Dfq0gAf7f2M&#10;OX+dN55ecrGdaD8LGv5/LoovNmtbs6hgnz6V0HZmOXxNUUbwzEoZNDDQoJ/q3HuWLD3mttKfWQlX&#10;xUDh0Hrjliep0PUenQg0++cXWwJUUpeQKAsmm2uMn8sAePcybXz1tO62yzWz1wK+o6Ctxts8Dsrj&#10;pXYzckddTh4QSDccizCwsGt7HO3bjFeIWQ46LJoTG1D1NFW00gBN7i/04BA/1Xs30g/n1QigqOPW&#10;QsVclUP0tewW35t/j78I168Crfb1JjUsB6mItfT+f9sPezGvXiwAoOo1RWWlKArp+lv8frc8D/ff&#10;7YIbldPDryAE1PXpq6GGElioJ+hJ08W+gB+n49lcsqQpVunJASwQdMMlWkxDoQQDyoI1f7D/AA/x&#10;9huS9t7h6qwPyrXpVFGUXI6wySqVCkj6XBFuR9Db3dAnl1egrXoLO18mcbszOVkbG9NQ1ElwF40I&#10;ZOdXBtb36+g1WpC8Sf8AN0lmOk/PrUw7zzyZrdm4aqdpAFzFTVlI4l0o1QxAgWEkM8l/VqjPAP8A&#10;h7nf282oxWCtTiB/g6ZdqRADotuZrXEclRDUY+TymnFXBTS01TVVJjbRJemnCtKTdRpLkr9Dxce5&#10;u2uxBkCEcOiS5mxjoCN35CGCCWYJTUqMKlaqrgEhmUgky0qQqnjVjwraQVT6EH6+5J2XbB4gBGD0&#10;GtxlASp6JX2jmIoMfWRVEWMSoXHzT4aeTISeGWWV7tSIQFAmXgkRroP0Nr+5x5e2sJpDBQQMVb9o&#10;Hz/l1EnM24pFbOa0ND+3y8x5/P5dEPy165gJCCZNZaVDeQsjetHcAabm97c8Afj2KbqNJIwhFFIP&#10;w8ccRXyz6dRpbSNGzSsSzE1OrzJ8x609Djz6y4zb/wB3IGeJoy1zTVBgeT7iONfUihuGC8amHPtP&#10;DtscrFnFG8mpxFK0zg08yc9NXu5SQRhlyDWq1pQ+Z/2OHQsbV2kjVeOhemnNNWxVUiwTTeCLJvS3&#10;KuayKw0hhbxXJH0Nr8n9nY26qsYBAIrkjuzhiwFM+S16IP3rdG6EhFQxxQlVwCSvzo3E+vRktmYW&#10;tk8D1OPGNrJ6ieOmpKmnp2ozID43jpRxPTrp/wA26MVYcn8+zGO3CkBBSvDAI/IcR8iMca9GkG5y&#10;3CgzDS2cEf4PUf6hgjodNo4eRjUK0VfUzGeeaZ6qpgopJhTsFkpoIoQryoqDVbXqta7Pfgxt0CAg&#10;1yfWnDyHE/z6fRVlck9GD23gadfs6qjloS9Uzyx0j+akqq4Uy2ECpU6k0xqb+OPx6jyGJ9qdSkA+&#10;v2gn8j/sevR7bwgKNPS7w6QU9FUqsUHkhlheSr41pLJUtGkEgVrjxoDZNV/6X90YE4HSoBdJr1mO&#10;Up6GGtZIvt8c7mFpfO6TNIX1SZIUzAtUqTwLWsLf097EQr69Jy6r1CyuWhiM8D5OmqaCJIpo4qdG&#10;aOKKWLVFJVR6dXlv/m7Ehfz7WRQMc/5K9eMig0J/LoP6jc9LR1E9Qap29ESVMFTRRTiRyp0QVjDx&#10;+FyAGBkksoBPP09mccIoK8Ps/wBVD6/Lph7mJc6uHl0lqrL/AHApxkPtpaetUzUtB/EaamlxsHlI&#10;jqoZ0EYmlka5jnkAGkBUQ/lSIQBT+WMD1rip9DT9vHouluUI1NTPl6f6uPSRnyWQp6iqYnG100sE&#10;qUmYEDqs1HErSS0ry058bME4aVLNe50D83CDio/OlP5jH2nouedkchqNXh8/l0hazc8suETKiB6a&#10;ip3eYUFJTiRJZxJoknqKfJLGyUukejUFVjduCPdkRWPy+XD8/On+HonuL7TaC6IKqPw0INQaHBoa&#10;cfQefST3DuNRPlPtoWpKw01JDBJUV0c4iqKiPyPSJUDUfMVOqOFJZEtYEqLD2sjjCklzT/V604+g&#10;BOOiW93T+0WJSJKClaEBiK6aj8VMilR8wMhC5bcXlSWgy9MtTXU81HURw42tYVq1kSeFGMKpc+Pg&#10;uwdgDwqn2r/T/B3cDpGWFDj7aHP2dFE17JNGYr1QXVh3AkAPp4V0nIFQcnuIAHHSwV9fFVGedKap&#10;Tx1q1EbTKlTR1GVezzyZKMgRlCtzoUfXg/U2u411TiQ1OFRqpgn5AkVzxp0WGRG/WUEKe7JrViwL&#10;DOKlahVAOPUE9J58yEqcrU1MAX7qkYM1NaSmpqjyKy1+ttRhViPSmqwBI029pmmVCxc6cUqO4Y4M&#10;T+AEU41+WenvCWcDSiNrJxQqakgkKMliDx4A1pUDHTDNVtC5MZNCulo62qimLBo6xLrGoGjQX9Ty&#10;tOT9eAB7StKENWIRRSrVFQGyKcAK8SX4Dhx6WQqTGCtWYg0HCumgNeNacAqGhPEdMz1cQCw/drdZ&#10;JCIopkMjEoQmqOUgLFItw0jFrf2QR7Svcx0EYcVB4BhU/aDwUivcdQHkOlkdtJUuyECnEqaD1pTi&#10;wNMChpx4dYkqEgSKpqoKFw1O8CGqc1CUyEWUU1PTkrI6AjxuqjkjUD7TPLpVJZQooKCpBAH8KqAQ&#10;1PIqBk5HShB3vHDqPHypUkU1EmhHrRiQKVHUGoli8dTLdZXiWNwZ4QGd3ceOHwMfS1uAOGt9Vtb2&#10;mllQRvIRUrTioya4XSfhPywT6dPRI+pIvh1EjtJNKDJ1UyK5JyK+da9N8kkflSRGhT1K7/t6aLXI&#10;LNTJTvYIlrhSedXP09oZXRXV1IAFCcUSpGVCnAHlX+LIx0rRWKlGBJyBnvxwYsBk+vy+fUYVAkMk&#10;UAjo5Hl8gVPD+0l7wxtULqUEAHStx9b+0XjK1Y0pG1SaClQK4BenkOAJ+fT3glAHkJkAFPPJ8yF4&#10;kVIqQPl1HeepWSI1iSTU0zCHTURLGsUGrUZYWi4Ic2uT9T9PbTTTBx49XQkDuAAC14rTHceJPHiO&#10;nUhhKMLchXAr2n4mpwNf4R5Dh59Q3bwNaVdMctbopTCzswgQfufs04DWvaxJsp/BHtI7+E2mQYZ6&#10;JpOdI44WhIyKVIoaVB6VIviCseWVKvqAA1HIy2K4PD4h5+XUKqm8RM1NUSO8hE9XUxTtDKGSQRxL&#10;VtIp5sfSyC9r+0F3IqjxIpCxbuZlJBwaAPUH8iPIEdKYI/EAimQAAaVUgMMipKgeXqD506goxnkb&#10;/LTKjO9RU17G2ji7It7D1fRWKgEfUe0NdchbxdQJLNIcfaBgccBTQVFOlbKI1FItJppWMf4SaeXE&#10;5JHl1KNp4VcmQTaEaKKmiWLzwklWeOKOx1JwZBY88/T2+xEsQbOogUCgDUvnSnDTjUPz4dJcRSEC&#10;mmpBLGuk/MmuD+E1/n0xVMs61E5XzPf9pqmqdVpojwGjJUaRf+qjk2/PsnlkdZXK6iOBZqBR8qjH&#10;2YGejaFI2hUMFHnpQVY/P1/b5dQpnqAySVi/bOEVqeJImeeoj/SUa35f6n8j2kleUOHnohp2qBVm&#10;HAj7T5+nSmJYSpS3OsVoxqAqnjX8uA9ev//U2ZsjRtFDLE0mhJ/2vqAUCH/N6xa7vc+okj3LEJBa&#10;vUQTR6RT16xZKtWf7WjgdmJiMckihWZYxHd2jEIBW/8Aaf6H/Ye3oYqVdvLpmV8rGvp1jpw+VqKi&#10;ipXcLFGtOwThpiyfvxipYDTJxa/5tfi3LrBYVDt59aWsxMY8unNqX+D4+njhTxTHV5wgEkCiNy4N&#10;QguX0clbj6m/49thhcSZx0oMawxinSczGQmr8bkaiOA09KZFC+SVHlWOIBmmeJOOSL+giw+vtdDA&#10;kbhSc0x0jln1KSBSnQJbyz8+4s1RY+iopBjLjyyxQ69dOVVZPMRzIwcBlUW0rb6+xLY26QQl3OfT&#10;oivJ2uJQFHaPPpk3NNDSU8EcTtW1mJSd3poKuFZXkliWGihqpSPFTpoF9IJNlIIv7W2gLSVI4/6v&#10;9X7embkCgUZpx6QFHW1Em08nNV4+nqKWKl1zGqkrYqaYJU+SeaPHQB6qullYBCrqEHJAt7MXjQTr&#10;Q5/b/wAV0iWpiNF/Pos3eP8Av8698DhKyKiOaoaKnnqZ6iQxyiILUZU4fblDqhpxEFjiJqaggguN&#10;Opr+z/aomhQtLnjTorvl8ZgsfpnrJW09aMfFQrOsM+PEVbB9lRncksMyUixT42KgVRT0wjpkQF4i&#10;R+nm9/a5XRpNYHH/AGek88JSDSeI6JP2IKmatMNbkKJYqjISVVW2RaXcmZdGlV3pzjsQwpoZoFCw&#10;KZSq2JBB9maoD5eXSIoukMPMdFX3ZX7tq99ZkJFkKiLE1tO2IgFFJWxVAmRJZ6al21Q/tIk0ax08&#10;jMQFY3JuT7VIfi8uFKj9tB8/9npM/ilxTh0YvpilySbwZJYq+DHxTR1S1FXj4Ymw0wpmrK6ihp7C&#10;KBqklRISSAvBNz7SbiRoz+z0+XSyyUIw6Mc9fkqdsrBlpq6p3fUBKqimp9D0MslWheCaorKizl46&#10;cWFNCoXTp/wPsPlUA1pwHHo3jfuIfoS+m+lm2ruWp3JumOhqanK0i/ZQ4upghWihK+SsjinqQ32n&#10;6rAAqZLWJI9kt/fB00RceH8+lsMQ1AtwPS6pKh4KncVckNHDQyV7RYmIQtUjI5eCQxRQwYxQ33QK&#10;g6/3LIQXX6+0D0dFBOenlGlySMdC7tXG43IVKSmRvJX0kMlfUZaCGYVNXDIskcmQMagSSxAWSBTp&#10;QWHIHsruWYCh6XxKrDoP+xMvFn/vInQv/D2qqqFI6rxZCujjiMJq8xkb+OGKWMWpKZSzqn0v7VWU&#10;Hh0Pr00xrnopG2Kdq2o/iFYtVVNN5aRpCxomrKCCYqm3toxC5hijS0dfVPYsPUCPZ++Up00aDLdD&#10;VNuOp3PmtqvTJFLhBW/ZVy0ZM1PJJQr446fEmULYwGySVDiws3N7ey0RLHGT5nrzS+IQPL/V/q/1&#10;ZTvbVXTUzU+36yamTH4eaabI0v3cqYrG/fPrp8pna6MK1VUTKFSK7WiH4s1vb1jGSS3VLkqpA6Kz&#10;uKmhr6VJ/AcdT5ep00UdN5Y81uKmx6AQ0eBYr/kVDGD5DNpjEl7Ak+xHbGvbXPSFsr02bE3ZgKzb&#10;FdsKnxMU9BjM24zFbU01VU4XbwlkMizVc6Bpc1WTP+yojMboWtqK3JceMK1QMDj8vz8z1pJUJ0Dj&#10;/h6GumzlPs/JRSy5muqs3msfMqVi0cw3Bk/som01OGxs6sMVTQx6adGQkMzA8Wt7dgKuxVvPqzEA&#10;dApvHa8u/wDAZitjplx82OlkleKnebKz4WXJqFhlSbSVnzMhtqBQiPU17DkHsSxiPQcY/Z8/t6LL&#10;iurxB5f6j/q9Oq89x4fJbY3i1JSwxUuRpolpM1WSzpU5KWaQCNZMvUT6oaWeIKI7RMeGspv9CGWI&#10;x3BCfma/4fIEfLpXbv4sYY8PIUx+Xr1Gqp4MNs3LeKWnq6jK15eqgpP8kooJUlM6UmVzlQBIQEDz&#10;BIwAzsFJ/ozoopKnJPlw/M8fnj7Oli5bI4f6uH+r16LzvHdKnMYuhx1Lj62npYQKyloqafHJ9vUx&#10;6qSUJLZpSqMWWR+VbkAhfaeQnWAoBA40BH2fbiufLj14MVrqxX/V/q/IdcqJ8Vg5lnnMmMzeSYVG&#10;N8FW02WeE/52KOeCMxCmquQqBVYCzM3Fvdgqo9DUMeFONPtpSh/bXJxgbrX7Bx9P9g/t6kz0Uu4t&#10;zQ0iaarIx0lDM9PQIIMfPkI6giOWtjjDeaVVKlXjjjXyepi3t0RmRtI4gDAwC3lXjWnqKAnHVSwC&#10;6vt/Z0ZLZ+N/iGYxGLqPvIMxkcxPj6qAPRZGSKvhTTPNLQwWjEtQitIZJBeIfj0H2YqFVRijE/b/&#10;AKieNTwp00w8/l/LoxkecixG3clSYtchU5DH1WiScI26q6qqBXAQxLXVQ8MYk9Ls0DLYHSVUi/u4&#10;bSKr/n/nTHTomEcfbj+X8uiCfMpqrFVuyO2vuqmqaiyxxWdmZFmhpaGvpxR1cdLNEumWFFaViF/t&#10;lwWsQfaHdTQRXVa6TQ+dA3l8x/l6pZkyMyk5IqPy6K/vTbS4+SsrKalp5qHEUlDm6WWpipxXUaVg&#10;WJYaOLlWWzJ5NRLKqg/T2WTxJHqoBRAGFRnPAAD0xx8h0q0ByCfP0/wno2e3sji8v1fiMfDVUyZS&#10;lnpa2pnkIgjp8dUU7fc0zRSLfUjKRF9B6ipJ/K5NLxKFOKjzpQEZ6MVaEQaDx/y9B5QdiYw0lfRU&#10;kb0NKaeenpWoUjM7orPHJUVEBSRZamc3lBVbKuoghgCKpMjVC4Br5eXD0NSePoAOkrzaV8P9v2/5&#10;v8vUXpnsyKPP53a8uYTHUGaoqfHLBXwCSkilpZvpTSSWkggqIzIjqNReR0Zxx7rDMhcxs2kEAUIx&#10;8yMigIx5561HJpOmlB/q4/P/ACdGA3RtuvNRjZZKnwU9nSaWDMyRpBUTTLPJ/EDTiNJWji0NAkE1&#10;1DC4UmwWiNqjXiuPip+Z4flT/YDk8dU1Dz+XRZOzqOSqpKOqx01Ll5MJ/FzVSVUrpBVLXN9vR1FP&#10;Rsmo2iAGtyzE6m1Ei5TTjUiutG0g1rWhrwIFP856Jrj46VIrTgM/7HQc7KqIK3a0kkk8v8SSpeMr&#10;NA7xYxwxUxRTSkDy1MYMvkkIA4WwF7J4aPCMkn5jH7T5txPTTAhxUCny4n/iuH59A72PVwUWmR5y&#10;8UwljZ4WT71qx2Eq0qQQLpBCMP0kjSeDb2Q7wwRMnBBr618h+z8vz6EO1BXOB6f6v9Wenr4GZl8P&#10;3dlkWhqMg9bh8vTz0dBMErJBV6aeNqeRgFDxs/kCD66SPx7Q8liu4yLxwajz6V70FUIPs6sYxtQm&#10;U+R/UGA+/bMUzZudIainC1FZW5utaWhhSZBd1ippGYpGOEJLA29yFKEW7irRhQ5B4mhB/ZnHzPQa&#10;nI72H2U6uemMu3kNNW6qsVECY8UWIkEOQf8AhI+2xtJi5rlHE2i5M2kBCbWNr0ZVckgefRexoAeg&#10;a3EsjxbgyTrCMtURSHLS4ZyYHlrENLTbY29R1gez6CwrZp7E6WKMF020lVb/AFf7P+r59eGk/b1W&#10;z4J8fu7N4xo5JEoJEfH4LHUbpQJi8h6pqHEpMRUU8kIYfeOJHV2Zy3FiDKHB0gVp5AUFMYFRUECl&#10;c8anpthWh4f6vM0z8q0x0CPbNbi4901dGXVIKZsSh8FPUVTUmPihKT42CSmGtp2vLdyrCx/qD7Q3&#10;5HikN5afInHoKefHP7cdLLdaICopWv5/PpE01PT5mspXxdLXmCWtqJqWsycbJXzx+Es65CAhR+w9&#10;jGqi7Oqi4HtEqrIwI4E4JwSP6X2eVOnG4ZI4eXr506l4agnp80jV9amOqQKCjoZIaj/JzUZEtTz1&#10;Usz6vGXUmMgmyswItb3dRRquSpxQj5+fyrwp5cerijYXIzXz/L/V/wAWLmOx9LSYzK0yVlVUwQul&#10;DC+tRFXxQTAY+nlzMQMMCM4Efj8bCSyuzD9XuwUBaGtOH25xnyr8uPXiAG1HH8/tx/qp0iKrJVgx&#10;8s8DQ0VSKucNjayaimoYaoTGiqaWlnI8P3I4fyOSosCPSLe3BWhIoDXIqKVzivCv2163ioGf2Zp6&#10;nr20aKhr62qzN1yNZQ1f3BrKWKLH02Mix9EZv4pki4FQWVwHVYYlVnjVgTqPvQVTVhRqGtRQUoDk&#10;4rWvoM0qOvKKD0+Xrny9PnX16EwbxkpaDKZGL7nIRyJTRvkYaYU8jxSQa2z8wmXQrI97JNGWLesE&#10;Eke7lu0tk18+B/03y+ylendajj+z/J0x4rMxZTc4kqS0dVNjY9VfV1T1VfX0chAo/wCLTRRrE8cK&#10;lVjWJeTwxIUH35Vq/lWnGuSPInFMHqupSMZFTj0Py889IbK5KDLZyp29VffxNBM8UEKUyLNkYII/&#10;DTO2oMscxYkLF9D6j9T7qaNJ4bY9BSlfQ/bxx55PTRIrXiP8H+x6np6gegxGOyfmihx1FSJI0ksY&#10;epgjpaZdMtDHB/Z87afJI/8AuwlTwbe3QI41JbAH8h5gDyr59WGVIGT/AKqf6vTovm46IyxR1sBE&#10;NXOFnkaOcGOvyNZV2o3pA36VMRHP+r/TwPaZxRePpwzVieI9BT+fVV0lqHP+T16atzVhiegRqyPJ&#10;RuEKYv8Ah6LkZXlTxVcbRyqQ0SFbKzoGKsSPaW5bhnV8qZNeOKcDxGAcnp2NQAaCnz8v9X8uk3Vy&#10;0FPQwiWgrvtwWkRqAMrTVCDTFDBWuXWSRQ2jysFCLwgAHstk0BaMDT5evkAeJ/l08pJIao/P/N5V&#10;/n0ncZSmtr6aqleoa1JIKmoBeYYmaap8fkr1ju/l0F7tpst+be0qoGkBJyBn5VNM086dXOBUgD/K&#10;PKnXCtq3gqJ4sfFM9Is81NG8EMAEVS7Xpp5Y5yVJayoGRrAHVz9PbTECoUVFaDhx9c/7HTxAOTx8&#10;+nfA4up/iQnrK/7GvNO1NF9rGap5f0mrljRAoBIDMQTwfobe7RqQas1DwFM/b/qP5Y6p2laBcefl&#10;/wAX1MtD/GqeCKjkM+RqzeLHw+JfAFZWaB5+I7SadMangjg396XTroF4nyFKgY4+WeHpTrz6gpLG&#10;n2nz/wCK6G+jMGKTbkORgEc81XJTajMtUlRJXwNT19W1PU+kLTysrOysFcDQAbezWIqioGFSTTjW&#10;tRQ4biBXj6dFrZ1U9Af2EEcPl0LuHxVHDTKYpKWScSJDT5FqqqqKaaWmTx0VNT1VTf7aNxrVo2AD&#10;cANaw9iG1CaMHPrU0qOAzwB9P2Y6K5wQaGtPTzFfs4/aejN7PlaoxNNUvlUirfDW0kmMWhpKWhq8&#10;SwQ1tbkY1UlqhH8bUVhFpKjSWBN1JqQB5+dOBH+U14YHTCBeJA/1en5cehRpMTh87G1YJZpanGQN&#10;Ry01B/lMsAMQL1RiyFoadGHqcsqqTdTqIJ9tFqGnD/V/L/P1ZkUMR0ms99rPiqek+wFTBVVFRTYy&#10;XGViVX21NimVpJKUVbBr1RZopmY2XnSQGA92jGRjz/1U6ccAqKZH+rj0WPeSHET+OmqqbRmUkSGW&#10;lmf7mgSkqy1BHTSykqplqF0TAXVnufwAHSoxoxX9ooarT8xnpPoo2c0/mPP+XDoAM2a6maeWakkO&#10;SyFPUVFTVVsX2yUcxltUfaytcOKaIhtH9jVwPoPbbDJ41PmcUzmn+lGer0Q5Bx/q/ZXoH9wDyVVL&#10;LHQ4mdppnk/iBk84N0PnqWqZBqVjbTGy/ptwtiPaZ1rRgozXP+E1/LH2cOr0VqY/L0/1f5enPGR0&#10;qU1JpFVLUfw/zI9LJ4oZpgRS09QUYW8iuDZyOLKTfn3qkekccitR5mtAftr5/t6fI7KV8+plC1TW&#10;VMlPkGq5q6oUrT5CZUpsPjKmJzHI1TNRMSyciaFWCqkltJC3Hvygt2vWp8/wr5VJH7RwAPXgoU1U&#10;UHy4n5f5+lDkcRLV7epqerpauGmiqq6pgylC1MaiWuhpvtq6kzFVGI2YOFRDImtfUAxXknbIpUK4&#10;IFTQjjWlCCaVp8/n06oFSMfYfIcQRxH5Y4dBZuiaSlo2EyLHUeBKqePGoy1ZqKmNYZKWtdSzSRrG&#10;i3DuQ1ySQTb2W3ZpF3YNKmmDU+RxkU+Z9elESjxMcPn/AIR+fQI52Gpo8g6Q0sJhqKWKdhBUGKnp&#10;4aeIiKOPgIz6WJKhSbE83HsG3vbIaDy8uHDoU2oXwgf8P2+XH/J/kAefcL/GcezSMWjMcqR050RS&#10;a30COKPT6DYkm/IJI9lQI8dT6U6WPQxmnWxX8b9v1Nb0LihUxQVETzSNVTaAkOIRuRUQ06jXKw0R&#10;QxBGUFldr2v7mXa5B9DGp9P9X29R9eKROx6XGHm/g01Nj3qCMa01TSUSGop66u/iaN56SF62VVNN&#10;HESJJFb0WAX1km5g6h1A/wBnpNEQW6O5tmlqKTr81bGoRpaGpgefI1kPko6euX1zVNaEKMxmkAZm&#10;HouDYACxSxX6ih6OFRhalx5josG26DLChInnNFJTZ2thx32LJDQ1Ajl+0nkerKsyRsB6iU0s3Ki9&#10;yDKoVKn16JlViSOhSxlBUJuKF6mppJxOhRFcmCepIjEkNRSNHeK1O6sISkaluWP9q6dmBWnSnwyM&#10;kdLnHyosmXjkqtNdRikneiqJI6lKeKpJiMkkkYtrku66wOUsLA+08qmgPT0VK/n0rK9paKlpKhcX&#10;jK+O1SRLTMxQDQWqy8MYVmDEiykHRY8+0gGT8+lp4DpryCO1RHVU/wBuKWWioayAxyzPHApcGVJo&#10;msX5KrpH4Un82FhTh1XSTQ9Dx0fRz4iTJNXiqlecmsjromMNK2NivJ9zPOo0s7KQmng2vwSvsNby&#10;dRA6E2yBgrdUD/zyMfCc1tKuEWReR6yenFU6IlKaWIRJ4aeykB9P7kjHmxtxb3CvuAv+NQP8mHWX&#10;XsI4+sRWrQuQacaFaHyPl8sda80d5zJGNMUjePytILX0OWSRNRNgB6bj6X5H09xYeJ6zIiY3WuEE&#10;JIdOotj4SSHBNaAKdII4A5UVqOhxU/dTqzRSGWSQPYwRXGkpGsa/6rnSoFuLn3rq2nTefW3QLRuX&#10;ZgfgTyoukfxZ0gDiCTjrtS6yiKIGOJo/W11IcHlQ1wbXva5F7cX9660niLcCC3qkbLk14+YBrWlc&#10;ipFaYJwOpiXlsFPhvdXXguqKLhgh9JvZrFDxf3voxjZpwAv6dfiHEhRmoHA1o1CpwCa56kJKXDTI&#10;ER2cIILKqIwX/O+MfQlSLD8/n37pbHOZFNwgCsSBowFBA+LT5EqRQefnnrPLLKSEYCB2MXhYFnIV&#10;QWJZoweLj9J4F/bb1xTpXLNOaRsPDYlNBqWIAzkjiAR8Jx9hJ6yLGum7pGHa7vNGy+aVXN1CKo4A&#10;4B4/r9PbXSmOEBNUoUM3cXUjW4bI0gcAOBFPXhSvXa8JZ0/bDqJZQy2APClCf7ZJ5H9b8+/f6v8A&#10;Vgf6v5bQMEpIvYCNTVwK4xx7zwI8jU1Nadc0QQhgIzKl1WzkTlAwMay+VRwV+lj9QB9bX9+6vFEL&#10;cEKhdagZOsgN2htQ4aOFGA4Cladc3ZUlaGIq0bKqKPTqEiiylNQNueVN+f8Ab+/dPOyxXDW1tRkI&#10;CgVFQwFBpqDTOVNRqoPn1mgSoD+YkiDz62aQKIA5H7aug4YrazW/IHvR4dKLSK8Ev1LEiLXqJamg&#10;NTtDKBRqU7qZqAfkOKWV5ZDK8jFXcyHSqDVe4J/UD/qSPxx9T78eI6rHRJJJmkLkgmpppyTX5g0+&#10;Gnlg9ZWjWZI0vJUqyDxykWeWQ8GBmABIJv8A72ffunnhSeNI6tMpGG4MzH/Q60BNTUeWaluskpjk&#10;aJWZ1eF9MhjlWN6eIqI46dZQGXXwSRb88/T37p64MMrxqzMrRtRtLaSikaVjDCq68EkUwCAxx1Cm&#10;aQSCTWzPpkkd0kZVChgNABBW2ngDj1e99Flw83iiQsS9GYsGIAFRjgAAVBFKKNdeA6zELojmUCVK&#10;hgq3JFQY2Yq5Z7WABuGW30sefr790oKKEW6UeIsxoKk+IVJIYk0oADUFQoGmhyc9Q11q8raeNdyj&#10;SqFSFPSqrJa9wP62/PHu+gkdFyOySyNTGr4S4ACDAAbjUDhw8xTrhemC+OTUlw5YG96ZCwOt5VFy&#10;Sb24H193CL59M+JZqnhzVSoJPH9NSeLMOJrWmBx6hyzLUSSq0d/IupZQDGqDXoIZG/DWBAP+v7t0&#10;VzXC3cro611AENTSBmhDKfJjQgeXHh01zTBVMVpH8cy+Ry3DrwCAqgg2NvUCOOPbqAUr0R3dyEQw&#10;AM2lxqNcEcDQDBpjuBBpg9NsoSN3DFljKkRuCrtGhP6wBwbtwFv9Pz+PbwUmnz6IbgJHIwYlVp2n&#10;iVB86DBqcUrUCmfLpmq5mRY0IGkFkF/oHIsWV7fn8ixIsLe3gKCnQb3C5ZI1RvhyAPnTJDU88VFC&#10;RQAdNkaSMwe4kZSW1uCyWtpddRA/3kX93Xj0QwxSyt4hOthmprgcCK0HkfMA/l1lSJVDGwL2bg2Y&#10;/Xj/AF/T+r+g93Ir04IERC1O4A/M5/w44/s6jyugUI6syspHqOkMRwLP9b82A/p7b6DO7MkdA6/E&#10;P9WeIPyOadO+21SXIaYokX/NhWsTy8gjZTGQf1A2HHHu6fGOgVuUqiFgo4/Po++yaWNaDHQw1DoR&#10;MJv8uh80cyQFXlidLECNWU8yXAcAW59iu2yip0GVAaoPqP8AVwH+r9gOBs1BisZSVT4lfNlJJKp4&#10;aVbTUlO/+SxVgpiCVEyEPTuwDiS4tpA9miW+hAxHHy9OvGTSwQ9C/tjCSZDO4yPEs89Vj5mlpMhU&#10;wt44KKqP2lZBloV1hVUMNIUAlgp0AAn22lm0z6VzT+XT5daVGT0N9D07QZCqOGxlRQJNUqypVSUs&#10;VNJVmnnVq6aWk0l0i9RUIDExb1xu1iPa4bPGTpXj0WSupJJ6R29+m4cRTUMy46io5Yz4XAijeqGM&#10;p5HebGNTSr/lAZ1MglmHkYjkv71+7fBdR8/+LHRTdRKV1IOiHZLblTj8hLkgtTRwQ1NVUoJI3jai&#10;q1l1U0iHT6yoB0qoUA6eDb2YW8RjOulBX+dcdEM3EMePRtep9z0kzLBk6ShXPYuOJgzeIxVMhqBJ&#10;RrQNyqowOuU/6pbALxcT20intcAMPT55x/hPSTUqGp8+rauhc1iq+uagStq6qqpFmhD1MSBKh6pB&#10;PUB4nFnVXjSIlPppBU8+35mqSV6MEdJEAHDHR3zsPbmQpDPPDC8tTCJKyGqoWFDEjIZYKCeKxRll&#10;kDXYI5FgWIIHsoa5kUkDpS1jEx1dA1vXHYXb2ThqvQZ62OKb7aSVKhUx1CLyw0FbGDIIg5EcSkgt&#10;p5J029roHZ1q3RNc6IjT06CrOZ3Lbwjp8fiw+iNpzPTBhRLR1cwJeojlg1CV1AQt5JjGCApQE3Cp&#10;QxwOi24Z5e1ekHtrpMx1cmeKzpMjS1UVNkWoaGj+4qX8838QiptSAy+uNZysr/hZFCizK28avr8+&#10;kkW2aZA7H/V+wf6v29Ws/D3IUXW8eQkyJxdLltwfutDRkO9Ni2cyAeRr3Y6rekn/ABN/oDOaLeS9&#10;k+QPQwt5oraILJj/AFf6v29V9fzn/lWOwK7r7oLamSM2Kx1cdwbwqqKSJhGsOmow9Ow5u6yI7GNu&#10;Ap0keq3t3lLYD9StxKKgGp/L/Zp1DnNt+26b3rU1SEED7Tx6o9r0pFxVJUpTQ1Kxy5A18YyMlIsN&#10;DIiy0kaQSFNEpYIscJDFpBdvrb3Ly6QooK0JBzTHEfz8ug+Fpj0/1f8AF/LoBsrSpHkmkaqo4qVY&#10;YayeoqhWH7mGskCxxV7gMI5Yr+qMoFLKeLk+2HVdZFcDjg5rjNeFPTpTGSRX18vT7B8+sU6Sxx5G&#10;WixLRQwU8UMYeOndfsaaMzzrLFI2iR5DpqJGMmtbAWAPGmBoWUUp9lKD7cfOvljpwaTQE/8AF/6s&#10;Dr1RV/dPRSR+CrNFjqFsdTRwTUILUreU+KSJQY4lZg5SfW7tzcx6QNilVIp2gUABGR8/T7QST8ur&#10;mn2VOTX1/wBXlj8+nHwUkypWPlKNqqcVMUlHJAaEUk1VIftmpHjuPIZC2sITrP5ANvfqD4g2fSlA&#10;KnFDSn7Pz9OvUNNQWnn88euB/q/YMEqwvO80aVmLmiKUjMHEVLSuiashXTUSr41vp0kRXdjybWsW&#10;yFOVDIRj5V8zThn5cevUxQgHzp5kfb59d4hmdHp2ivT1o+4kno4WrKiWOoYj7Y+fTqkNhN5j+nTp&#10;Ivb35KmopQHJpnj/AIa8a/l1sgcQaf6v9Q6lUzrWPR4xKCFdUMtLLW1NRPXLFTIHVTSwlfEsZ0kS&#10;m4KkkA8e9gAsFAGcVOcfIcPt63q01atf9X8/l8ulpT1lGMPTCpxrYsTijoG0GOakjjgZlx0M0I5i&#10;Ey6mUnVpLKToCi1gy6ASumtBTjw+HHz4/Lq34jU14n/P05eT76kott+CWKnczSUn2s0xrjA9UJZ3&#10;q5KTxxys7qoLi5TTqZve9NR4Zr+XHjU1pn/NxPXi2S5/1Y9Dw/y9TTUus1DTUBIpauWQLMsJpYaI&#10;aiksdVWkJDLHLpOmoOl2OkEk2HvYUAilQDwNKf4MEdabhT/DT/V+XTTVytUT0tTomWpgEaTNDSp9&#10;tjMgXeKCOlmnB/a9btLKX9IPpKt6fduI1H5fkeHH9pPWhjB/1f6vLprqIcgVqq3+IUlTU48Sxx1E&#10;aCaL7mNwC9QXsLKgcQusfk0WIubn3fQSCQdRUYPz+f2Dh59UYgAAYrx/2P8AL5V6LNv2uiFbUNHT&#10;xmGWKmaTwulUjGVfuFVo6iwSU2a55JHBsxPtDIVRmqBSg+fzHHgeJx5dUKGtDx/Z/wAX1C23k1lq&#10;Xkp6pac1FCWMTt++wMnjkigSZSAoj5H9QPoeD7orhiWVvLpQsQ06WFKU6EOBY5K2N6SIxl8ekJ0s&#10;ivMum1DVNDKVkclVBiKstrL+PeqLqGnFR+30Of8AJ09hU0n16EXAimajEcvnL1ghpfv4a56OsmrK&#10;EF46aERW8ZXyMXEoIHGkswALyqukV88VB4lflQH9vn0lf4vs/Og/y9KWf76RxMsbUEKOauSjdaau&#10;m8MEOlBWVMyrHGgIEqwsRI+ostmPt7SzEHKgfIE/mTwrxpxzXqtRpJw32GhH+r9nl0hKmkqamhrP&#10;BVfcUktcwipzQmny3mqFUyxySOmoMQPQFVAFtZ7Ej3Rl7TpyK+ncfXy/ZSn29WGkEEimPXH2in86&#10;k9Jyv8L1UldTY+aZTTFiI5BSzyx0/wBfM0oYiReULw31X5YmxDD0J1KD+2hx8zio/o+XE9PrSmlu&#10;I/y/Z+3PSiwOToJDTySUs8qI8lVUfxKDT4nMd6o45GUSNKWZSCwNzxwOfflZWUYJ8zUcPXT514ce&#10;rUpUinpj/L6dLXIVkz4DIVMkbVlNTM6Nj3YRtDJMgWg88agK9PYFqgEnS493Wukkd3y/wV+VOPW2&#10;C4oaHy/y/n6dEk36Rk8/NT1Mj0UM1alIyvKshSH7fWk0JcFdRkvqDWFiAD/Qk3CMST6WxWmPy/w/&#10;7HSdSUoTnj/q/wA3QzbDxtRSYuMy0Ubpoeerq6EpVSQiMGGkppoawgJLGS7/ALZZlUtwSeT6xgMU&#10;WVGRnT5U4Ch4EfL18+kkriSQsD+3/iv9Q6fzFHXVawRx08DRtBIksGuSOaBrqjRzVSBvUFH3KzFC&#10;BY24A9qSobhj/V5fL1rSnVVyc/7P54/ZQ9DXtmOSmhWaepWto8rKiffGhZo6SNVZlgj8w0GJnDI4&#10;ZFJLXUNYXuFxUmoY8aYHyHy/Ieor0tRRShAFPL16a6vIwM1XU0zUtPWVsxmB+xkSJ2jlKRUSVJCi&#10;HQ2o+ZEXWGswIN/bRUHuUAV+Xp5cBw9RTpUjduP8PTak2JmSshlqazJ1BoQauhakQin/AHxUakkY&#10;+SSNDr06mIVD/T2zRK0y2OHpnFPXp4evSJyNdQmhKE0wmkqKqsmqaQtJFGgTxx1knj4LlggI0/pC&#10;259lNzJGI6edSSR5fM9OIO4/5f8AJ1A2ZjFhqMfka2pmimoK0hoadUnqKupqFbRMYiNCxXI/HpLa&#10;T7SWaAFXY0IPl5+h+yv+z0+4oDilf8nl0a3GGhxsNLVyVVXDmWp5amKKiCwRQVdUximOQMAMjSRR&#10;a2KgLGRzZr+zwAKFJJ1cfzOM/Zn5dFc3Cg/1DoeOj9tw7p3bS5aopKqfbmHinTJ5CdaaGOtkRDTx&#10;S4/Hwh44S31aGVdMkf1H5Nqj4+I8z6/MAcP8vTloiSvpI/IeX5+f5dH53HTYnAbamyElQ7x0VDTP&#10;WVOFp/4TULE0hNPXrTuPC/jUkTgoFP6FHI9oyQzk+R+fr/m6MbsJBbsR5V/PqnvuTclVuzeWXykx&#10;gopKTJrVUEyBMjT0lK9MtLFFLj4SWSaZYkGrWPQP6+3CasW4FTUeeKea+pp+z7OgugDLqUVLcan0&#10;9Ps6CGO0lNLDH4YmpAJfGIGpoahpZfK1T5QCkBLkqT+pdI/xPu1MUU0pn0rX/B05TI8/8n5efWaS&#10;mxrqsUdxQ0uPeeKsp6dZZ45o5l1T0NSwt41kPqaQXazEe7UTh+EAUpx/L5V8/M9UpivqT/xVPn1n&#10;SkllrvJURiB0MVbJRUsMD5FICDar1geErKbSiNrC2oH6W9vxqC1D6gkeY+f58T1VydNB/sf6h0IW&#10;1nU1mKplkWkldoHo6uKNayoctU6sxJEs4ZGiWLgASB0lCaVAHus2EHAYweP2/l8/I/LpKVrJ8q5/&#10;1ev+TrYH+N9BHiutsZUxrUVE9WJKqoSGGnp5ftdCQJR1KD0i8ISVAv54+n0BdwGe5LHz/wBXDqQ9&#10;iiEdvUefROf5i3Z9XtvrSOhoqiMJVzJTLWUU1HMaWmkqPuFEkC2Yecgw6ObDXqN7D3WFSbitPPj0&#10;TcwymeYQV+Hy61/9vVNQ1eiGjSCmq66SprTPPJHMy+QSUiQQxWYysbCzkEoTqI4se24UOBSgrn1O&#10;fT19Og+7CtVyf8GP9X59WNdLs7w+N6WHGT+dMhSq0cTiadZ1aomqliuoeSJNRMNxwF+vse2ApAAR&#10;pJNaf4flX7Oks9NPGv8Aq/1cej/7ODY77c1c00dpXaVZIo3kfE1pDfdy6eQ8Tt4mI4u6k/Qe6bmm&#10;uM9FDqOI6v8A/hhnYRiaWLUixyRq8KoEEphUKjPUeMEahawFvxf3jtzhbkXB/wBX+T/V/IShydcU&#10;ND6dWw4OvR4UYHhgosRwCP7XI/P+9/7zHUsWs9S1HIrKOlKsqsNX1/qePUOb8D2nMQpTp2nXjJz9&#10;AoFx+b3tf/evdkTT16nXHVe1ueLC3+A/Pu3W+vD8mxvc8n/on37r3XQHH1v/AEsBxf6/X37r3XIN&#10;cmxtb/Wt/sLf19+691xIA/AH9OPz+fp7917riSAL3v8A0Gnjng+/de6xkC4vZrf0Gq3v3XuuN1uA&#10;CLH8W5IvwOP9592HwnrXXEhR6vqCPpa3+uf9YfT3XrfUaQDSTb6/kf1+oPtyPz6qSAKnphrEBUk/&#10;lvT+ePqb/wCsLe3OqGRaY6QeWhUiQBVQkkFSLqRb6WH9f6+3V+HpitBXoCN5014H/wB0+mWzGISp&#10;GSvOqMcsNR1J/Qm/49uKK9eLBRXqsb5NYUVGDzMkESmdA9TVR1FQscMYdAiVbpa+lGUOUXg202sf&#10;ZNfwgqSPt/n03buniY61iO7MFLit2V6GmH2zrlKiaBgBSp93IHGRYSD1XlJCh2Uq7Gxt7CsgBPz6&#10;GdrJqSnl0EDRieOlqq37GShkppnyKzT+avVkX7dpEmjB+0XSAYrj9Sgnlr+2QWGB0toOJ6jukqzv&#10;OscctK9LT0+KozMKimq2lJdZ8rNKCSyC7+SOyk2/p72QpoF49X88dNrxQrDXUx1VHmjSkrkF5njo&#10;WcTlaSFBZplcXIH6g2o392CEGvVCCBQ9Mr01O7wGpamENFUvU+eMlvtYxFdYqmWMMyqQAGi0k8+j&#10;n3fPn1YipAPUP91HjEMkpWOAyxJFJNWySmMiT7l5LaF0cER6QFGkkEjjfVW446Pz8Nt2UuJyVVjq&#10;iprIIK6jlh1TSa8lJM07NFXtEytFHOpYPptYKb3B9lkzmO5Vvn0guqAj1PVxG287SZeOOWeTH+WR&#10;ZZKmeP7ZqcxU0XiOg3FidTAquoE3DC49iq3nSRKnjQdOxvVQPTqS9FSvA1ZE9PAsPlqKZ6eIfvGF&#10;rCmqyLM6m5UMEK/UW9vVBPT/AF6ajjEokhhVowqTpTfcRRJAjL+6tN+VLajcMAdNwCb+7da6as5V&#10;piZHgkqUkkmmijhEkQjRZki1CSOHkP8AUJELWA+vtxZFWitjpmaUJGacc9VF/Mvd1VksXWY2mWok&#10;yVTR1BirKR3EFWQ3+VMY3H6yAYVQWFgbC3sj3G4jafSpx0UW9sZZPFbjTqoM5CeeGrp1SaprZ2g0&#10;RJTKYaX7Zgv76sp0xlSWZl5X8W+vtOUUHV5f6v8AV/qoDICtVHy/l1PoVmaWKJKg/cxCpqCvM7Q0&#10;TnXUyqzBi9OSbopYf1DMAfdXoQWHA/6v29e8LHz6On1Jt+fcU1PBDT01ZS1v8O0pPSRIIqGMWCUV&#10;LWIXIRyTJJqYC4sPZVNGZH0r0qgcRcc9WzdLdJirhp6qGgmp1qadPENC2ipo6oeHLVMbgsw1izJH&#10;Yn8j8e7w7TM2W6XncQiigpXqyHY3Q2NPqko4dLlKf7NkCwyu7CaoqEqn9UQe2oRov+P49ndnttBQ&#10;josnv3leo4dGowPTmNooQGoqF2nW1xGpUQj/ADcJkcF30j6EkezGLbo1+IdJpL5/Xh0oqnrrHxhG&#10;NMqLGFjC6WMsoYWERciwQfQAfT+vt9rGMjA6ZW8Ynj0B+7erqRI61YcfTT1w1+KJIUMdNJIbUxnq&#10;CDGjICQllH1uT7RNta0Jp0tF45WgPRI+1OpJY0ZkxckjipcZGqVIqfVBVXvTzAL457PyjBbNbSGv&#10;cknm2xE4Dj0YQbgjLpp3dVS94bMloIK407zU9FHXSfxDwsuumshGqihRLqjMqCaPxkgixNjwWy23&#10;hPgdKI5S60PDog25J6Wp8ofXSTzwhJYzC5WqYzhqitnpaXXpQkaRHIFve6lTcBbbqdP8XSWWmroO&#10;KOVY8i8UM8cyGoMtE9VEZamiUyrC7tVISojUm2mxH9Tce1TpqQGnSWUAqSethP4cS0f93qWvKJU0&#10;zSQVME8NQHXIVNJRinWqSSMAxCEARufobBhxf29s9BLR/wDVnoNPx/PqyjGSSTUsFRaKaGOn880j&#10;SMZKeeUXik0RC+k/QHkA8n6+5BQjRjoySmj8un7F4dKmspljjqZJqy88f3Ta4amoJ0sxUDTcD9IH&#10;J/x911alIbj0nkmKA9HO2HgBGtE2li/iQvM8wBdl9DSB+eCLgKABxyOPdFoDQ+fRHLJ4jE+vRk8P&#10;j41jClP0sFt/ZCE3Sy2Aa1hz/vA+gcegFB14aKdKf7KJVNo1ANv7I1Mb/XSOB/sfbXXqMcHh1Mpq&#10;FDy0RZ9XJIP4FyQo+l/6e99OdP8AS0CnSQCCWBJt+F/Gk/T34k+fV1CkfPrupok0Gy8Wvb+yTe59&#10;1rn/AFf6v9X5DZQAVHQO9mVf8PxFZoMSNHBI4bX4zaNSTZudNhf8f7b2sth3V6Ymm8KAn0B60pP5&#10;s3cDZrsyq2XRgVLYuoSGpo/uIJfJ5f8AK6qjlgPF2BDcH+yD9R7EFshr1HWtry/aY4UcP8HVNUcG&#10;Zq6stBSUtPj8l9vD/kD+WppUL3rpaVJrmYFBZo5WC3HpUj2q0E5oM/6v9VejhAKca06U1ZhxiqB6&#10;uolgeTHTmoWSnhllqTA0oeiY08SwaFsB6Vv9DY8WKgppWhxTqpKmp49BlnctRrVozZObJOtW0yAU&#10;8kp/yyO9Q/3ioFeVB9TIoIUBTf6gvnZQ3Hq8MZYcKf6v9X+HoIc5LRTAGCRWrZnKTysoipY6anY6&#10;P3F9JkYEP6T+faU0c46NIE0DPSDqJY2miSogdDDFOqpADJ5ZZjy7MeCVFiL82t70xBNR0sVDSo8u&#10;mOsppYnjjlNPWU0ZM0cpYrJNFbW0drelrm1yx59sspB0np4FSKjpl1SSFTArRRajNoLpFD9dGlRI&#10;L8AWY/j8e6MD5Hp3AFD1gnMgZaiVpGMqaY5UlSfTzpbUEF1CX4uLn8c+23A+L163imOmqUETMqkO&#10;Ayi4ZWRyLfuJIVvYng3PB+ot7b691GaNQqqUjDPJZQrAsFU3ZpBbm/PIHP49+6905L9x4TKoEfkI&#10;jKaCxNjr9aqB9RyAQPfutgEmg6xeMSTMdKCCV9CTyKn3LHTeQyR/gAj8/W3vRFTXrwBrp8+oUreF&#10;9f7beJJo7LqS4Y6/IUHJNvwvH59tMunr3yPXNJ2jWIaol1hJNWohpRIPr5AOGB+oAH197RqY6t26&#10;T69cnhQLMG9RnZWbzL5gWTnl1Asf6kf7H3YovE9XHxr9nWGqlkpyUCpEpF0aDSztrW9pDGBqXn6/&#10;7D6W91YaRQefVY/jHUKWEgwxameONiI2EnqS63kaR1/FuAF5H0t7p0+3wnqRUqirRyvplgWJlih8&#10;YDaTZNCD63ubjV9fr7cNMV6TrkGnp/l6hyRmAxhomNKCAgkUByWcMdarew/oT+Le9GpFF4dXjXOr&#10;rIVhlBadXeJXZ1aMlisw9MbSOn0sP0n3sJ5nrTDVJQdcJ4ZniEivG+tjHpARXkLrb6oBcf1Frn3t&#10;QKA9Woi/Fx64SRhi8s5iR4ooUXS/rKqQrAEgnV+PpcD/AG/vb/D1smlFTj1GmYBBAYXVDIJI2LKj&#10;SBW1hX+nKiy25BX6+2etr4le7h+XUN3WWaRmhKRaUaRkSzO8jFVUFxeym/0N/wDWHHv3TnXNjNod&#10;kmjc2RYnKqHjg1WIB0kC4+oJJH+Hv3XusFUI4yzWPjZVYRIgkMZewUl7XJH1uD7917qJEy6oaZw+&#10;rWVjDXmKsfUDcgkavq1x791r7enTS9QsoJhRiw9ekQu7qQrR2IOoL9Rx9ffutHTqFePSoxtN9wwg&#10;AUM+kCUEIfJGQwMtO3JcfUkXH0NvdlXUemZJK4HDp3q4jG0kDunjp5VkNdrM7VLsnIZ2Ukgnm+n2&#10;44r9nTY6bE8aSv5A+uRzqkDNHDACP0tCoJIPB035/tX/ABQFOHV38vsHUjyQPGUv4fP6EljGlAI/&#10;0iNSLrq/qbWv/T3uiH/V/q/1fsFOnXFwVUE1PHBFBINQIRZF0urcMrqwPH5JA+vPt1KjA6bfTQ6u&#10;lkryGO8GqKdJdEMS6I1jWxBRpVFifqwuLEkkfT2o8ukg06s8OmTIK8UskLRukZp4dckruwZh/nZq&#10;eQC12H0BBH15Ptp616UxkECnSTr5I7o8cYdpHKxkyNKDGo06HQqLD+oU/wCNvad/KnTw6ZpYp3kR&#10;w1NIshfS0TjzIV4kinccxg/0Ykfn3UqFH29K606ioAyy6I47JIAQrapYZB/bu3BQGxOrg/Ue69b4&#10;dRJREBT/AG4WSRpCbrwgUflke97n/Yfke/dbrXqbNO76aaMLqVQwKwrpeVTyEl/tH+p/rYe/da66&#10;jhYIadGleaS7LrGqONfoUut7Pb6gj37r3z6zpDG7iFFiddJEj6gusgaXU8er+vJAuPeiKinXupEY&#10;kLxq4DIweN1DBWnMXIDSnSAo44vY/T8+6hADUdVIWnd1FgUGORpEDyy3jSnhjMalVa4iU2sbfV7e&#10;7EAih62a1Hp1zCvKlO4cCRD+7GNIAk1aVuy/pvwQo4/P1974Y69QDh1zUBzJLFFDFoXxShiAyuAS&#10;xkjsLn8/48e9EVFOmTmSh/1Y6k02iZS5AgeNQqpEABOSbghGABP+J+nvfVWUrx6cmE7QrUs4lPnW&#10;mDMERFbT6o9J4IUWufr7v8Qz5dNmnn1jqJESGSN4P3iAHW6GN42/zZkRuPSfwvP9ePd+1VoetAAc&#10;OnKlno0dIpoZTSJT6rB9M0kjizRwADUpVrORY8f4e7IUrTy6304000MpZmV5Vj0yQnxXi1tHoElR&#10;GdAub3Dagtx9Pr7fVtVajqrU6etq5yu2huKh3DjpT93iK6krZJ1qvAzzQSCRQk8VnNzbXpAsPo3t&#10;PcW6XETL69VHEV62zvgv8nNl969abs3Pnlar3Ti8TT4OCmkZFno6SnpRBWVKU8AYUqMbWIdpKhR6&#10;iq8ANeAY5DbycKdCTb7qO4Q27nK8eq0v5ivxT3JhKjEb/p9nUdT/AB2nqp6qqx0pDV+hTU081Vj4&#10;VDq7IQ5mUFSAB/j7L7m0e1bWD2Hp2CVbS5MbDsY46qMxCmCZo6iGSnpIIx/kUzyRy1NVfRIitEAw&#10;INyeR/Qj2hk0sKqc+vy6FNtSlTgenr0J23mxUphSZ2nl1NUU0LUdqWleMFhFIFLPrkPAbT6SP8fZ&#10;XcB6HRjo6tzDUefy9P2evDoWtu1lIUSKSnEstRV+QRmsRJJKYLraaeGMmUyQsTdFUXS4JHspuIiO&#10;HkP9WeHz6MYnBUA5JP7R9nEnyoMkdDbt+WJ6qk8tM+SpsfNDjqmsaSeno6CnBFVG1IaJrK0o9UiI&#10;dGn6lW49lUq0qAaE5pjPlmv+H/J0ZQfGKioXFfL18uFf2evQlUK1FK0FYKqqZ63LTxxmCvpTTSrT&#10;v5FyCCrBaNDCVhRoh61Ul5Tb2kYKw0jyHofsp6cf+K6NUBFDk1PkR68f2Yx+3pXeLISU8AaTGRUX&#10;2U9LHXPPDMKovUmqmpxT0t1Lxi0f634IcA3Nm6xgkU8xinDyr/qA6dKuRQcKHNRnz8q/4elfh4qp&#10;vsPv5KMkUM64byxRBDWzfuRVjU6BFcQIPE0cvH9q/I9tORQhR55/1H1+XV0WoGr0x9vr+XDPT+kz&#10;JjcPTzwQa5zUTVVRJUx1VFjqqpBSkEUc9jDHIFJYRA6SQAfacr3Gh/yVH+x08nwCoFfPzz0/4Woq&#10;Kqlr6mioKeGDREaI1BMkFOscZimkoZW1MJJVW2qRPTxyPr7bcAGjHpRGKitMfP8AydKenj8sdQ6V&#10;dVT0aokqVNCKVZoKinp/LqqZSPFV04QFXU6mJFh6hzQ0P+rH5enTlAcZp5ev7fPrlQvUGBMjPXSU&#10;1NlyPuq2oV46SvikYpRU2NoJvIs6uzancgXJK6FHvbAVpTh/q/1ft63TzJNDivAH0p69KDGVa00K&#10;00tJI7YNxRzNSTGFonLa4lip4/RcX1GniUhU9JU6rGhX+f8Aq/1Hq6igwCSvH/V/k6fJ/AlRDXQ0&#10;7SUuZq55JqeGOKoqHjFMKCFMeqKGhqJj+4RwF0gem596oOHp0+BTu9f29LXBh6ILjY44aephx8VT&#10;VLWkVjeKOTQFGUUDQsqgBoF1XYXY8e2moe7/AGP+L69pp2jy/wBXHz+fz6W1RIamohnWuijirVFI&#10;qGMQza44vJG0zaLSPwIxIoAAFvr7qAOA8uq9JyuFPFDBBVGWOIawYY/L9wJqb1pLWyMCFs7HQxWw&#10;B497zTBp1daUNemx6pPtxWU09PQU9KHp6+hiMLyVeKv5JRWwhfJHNGdR8qhpLG/HHvRHy/Pr3+Dr&#10;lXSxO5E1KtPFVU9JKKSYzY2GhpNP2tPWx6jKNbqQHj9Jk+rNbj3oVH+f1P8AxXn5daoPLj/gH8/2&#10;efWShhqFjpGhpq6okp6LIKkVdemrZHibRfHU6FvFEEIcyFWVQOLE+7pEJX0r504f5fXqkpEalm8s&#10;5/1Y6GHM1NF09tjGNS0BpnymCkaoqZaieGoikenNTOokmBFS0ly0asEYEkgKtj7F232AeQRAcfl0&#10;Ddyu1jiaY5pXz9etZj5d9yzb+z08sFalNSY2apxdBQ0tpEiikqGmqEqatrmZ2f1SsSRfhSbXMubV&#10;YR2sQUCh6hLfL1twnrIPs/w9V71c00kryyuIyQwcKR5gEIDv4x+CbX9nfDA6J1XSKdJHJu8kkzkv&#10;qEiyU+sHQFNlZmsDqH5+n+Huuvu0jrfTFURqC+p3QxKPGHbxuZpOC5Cg3J+lgTx/tz4hCaHj17HS&#10;kw+MZ3Mk5kMIXyL5AnhMgax8pA1av9cDj3dVViDxA6ozUFf9X+D/AFf4BGl0oiqVjpURlYSoonpt&#10;Pi/zccK6v3Tf1MGIA+vPtQSAtAOk4zgdJioqFKvrJaKmkURvMLF0cC0arGCLkm9h7ROQy1HShU0i&#10;vTXJVqn7TRQozFZfJoTlo5BKkWjm1/8AEHi/B/LXVumfIGUy3iRzC2l2CLGoV5HvpKp9R/S3+xA9&#10;3jpXrw6hKysZVd5YQ2qF5LKWKJySx/sgf0Ht/q449Zlp1XSAyxmzMgIViNa3OiAcabG5Y883966v&#10;1LjjieKJGM+pAEHiAe+k3ChQDYAXubH/AIj3VfP7etNw6lqfDJG0KtImkQrFd5PNJ9VBkI9PjH10&#10;6Qf6e9mlO7h1pupJ1wqhjh1lTLJM0h8PjsDcwf2hYm39D+fdR4de3j1UUr1wSOeNBIamTUI9EEdw&#10;1M8tS3p8iEWMoFlLEm30H19ude+zpwhjcSFfHqJZI1Jjs0eoBCpY3ufyv9P95LX+i/6vTrXn06rG&#10;IlFOZYFlBYGQj9/RflvFbm30JHtwADA69QEUPWIqlPHC7qwnY65QqsGMX0NbHIPrxxp/s+99bpXq&#10;DVvoHjQHyDTJI6GNnlDH0uDYhWHFk/4r7917pknLKDbxeZJQqrMirLoPK+RhZb83IIH+B96PVl4d&#10;RGbRGRLTwooaQlGQS8Afqj1erTf8km5+nHvRNBXrdKmvWCGqAp5CsrKoGmNTAZA+vhxExAZb/Tk/&#10;6w9+pkHrxpTqZFIzMzxNJIkKrDHr8bBVe3kUoPqBx9effmFVoOm+pURimkeIyJVyFZDGLCKVHj/W&#10;ktuD9PT/AIe2ShAqevcOp6ysVWCOZF0yR6adLemO3q5+hYn8cW/2HunVenBZaRpCskoOjhoooUWR&#10;QBpZzrvcj/UgfXn2r4cer9S18MV2WRGClSUkSTVPq5jhkKAKp/Nj/t/fuHVE8/t6wSLI5nLVEj6w&#10;UERiikZD/qGeUamVT+RcD6D3VuHHq3TfKRCYy37rlLIzj0o7cL4goAU2sbn02H0v7aj+Lry8c9Nt&#10;TGkLlndgXKiedIQf3GHp/bjAsB/ZYcH3tBUEdeHHHUebQ7RweK6ugddPqljWL6yMzfVmt+PoPewh&#10;GQerAmuemwyeQMFJZwSIykayGyn9cn+AtwPqeR7sFC9XOemaaVZVXz+ti8ouhEZMqn1AKqg2JHBv&#10;wL39s9bAA4dN09zIZv3JFZY+RwSDwVe/q9Nufx+fdTXr3UVbaNelVDyNGC/q8ZX1XJ/JNuPegevd&#10;cV8lxIvjPBVI2S6FW4Yi/HP196+Y63070MSia76UXSoNz+XN+Qfz9L6fd+tdK6gFOgPmCyRSypxC&#10;Va0a+rSsR5DA8g/19vp8PVG49KcStIzQswqKaLxSiFZNCTv9Fkd/1g2sHA936rw6lywXe7SgOAVk&#10;LtaNFPqs6MDqCiwUgf63v3XunKKdo4441hKoyCMvMWVmp15HjK8AEfQj6/Q/4e690x5s2jZ0SOKJ&#10;I9ZSNVZzqa4EpiAJZQPo1/8Abe9HiP8AV5HqqrpFB0gahBPWRRh31ePyeuYKr6uY41st1I/1P+ws&#10;Pr783wnq68elpjo4Ig8/2xKhFjvYXZiQpLa/8be2VNDXq5FRTrllpGpm1QXlkJEYRnBEI06mewA1&#10;H8En/Ae6k6jU9UUA1r0n6WmjqkmVWMZVS90VZSJCbGNb8JYm3v3TnSlxsAUCNhK+mL/NvCW0qBdm&#10;YEekcfqufdk+IdVY46f7yrBSoIzIgBMqSnTHLpOpGjJvwLfqt7eOBU9U6aKyWKWpWRNLOJdIcgmR&#10;tS+sNa3pH4Goj/X/AAwzFjnry/EOuGsU8okSIQqEJ/ci106F/wBbolubmx/w96FPPp0iuOpqSQrG&#10;sbfatUiQeIEoqxr/AJxmVUA5b8XJt72QvlXqmgdNNXPrSOFGSNwzytICRJ5XYgyTNJw4A/HuvWwo&#10;Br1wTxkHRdnkEYJBBTT9AF03sG4JFhf6e/Hqr8epMFM7sx1aXNT41Z0UKhhXVqGlSbfjSQR/ifzr&#10;qnXHU1pZGIMhnMcgVS7eJDYhWcAKD9LjgEH/AGPuvAVNOuRRrR6ESxfXEhGtLg3JkIXkC36r3v8A&#10;4e99WFRn069JVFAEU+XzWSzafHdm/clIW5BtwV5Nub/k+6tprnpmmq0mnkiSRA8CPqlNkJFrOyBb&#10;Ax/0H1Jt72KefVgoAp1GpBWCVIYCFM37klQIklZV/Uz6CCCABxb6f7D3s6aY60QKZ6fKZDOjLMVk&#10;Ks5ldRo8iBbxuWUcHkcafdeqtppjpygEP7JeQPCyFWS5Llh6dRQeq444uOOfd4zRqevVB1ydI4S0&#10;hZg5CIWViNTKbxqYmW1z9OBe3592fR+fV1pq6jzVMaCqlDh2AMU8SIof7hhdDHG5NwPqWvc/7wG+&#10;nCKinSZraqUPGGYEun9rUZb/AFZvDwAP6Nc/Tge/AVwOqgFfPrDSxopFSzJeb1eRgyLLGfrHqcAK&#10;1x9Pz791bpx8QjaNjIBThFeQxtG7K4a6MzAXA/FvfuvdTmgSVkMQVWLR8/pBDsGB+l7t/W3+8e/d&#10;eNPPrNKyxN5JolppGI0LdnWUk6dRA/tfjg/nm/0Oums0NOHWUhZH9SzU7GJ2ZEImZ2A4I+o+nJ4P&#10;H49+68Dmvp1wNKKp3CqkaKiCTx6JGlUj0+SUCxa31Fv9tb37qwGk09epKeGKAo3rNnigpyTLGhBA&#10;UaV4UHi7A3A4t791StGr13HD5dXkOl6cqVRAr8uQ/wDwKIB0qfoCb+9deJqanqa0YDRKyaXGr9Gg&#10;Poc3J1kAkn+v9PfutdPYqEEVQ4RadNUZEga7KVOmO8jclifwPewaGo6svxdCTg9UNNDJVmWaecCo&#10;MVRGVn/cGmQlyNJDx+qK/wDT3pl1DpQMLXrcM/4TXd/4rGbi3X8f63VHkdwZeTc+36tgqJW0q48U&#10;csa6rEt5AB/qSASOR7Bt1F9Fugl8pMfn0lW5MspjXgvHrd7pKdJII2sCWRCfqGuFv+fr7PABWo+z&#10;/Vj/AFf4Hh/S6x1FEjIQUBGkC1uT+OD78RUU630wvQgMfTa/+HK3NgSfbfhny63XpwpKZRa55va9&#10;rA8e7BKZ610qoUVEuLc3/r+fz7t0znVjrMDze3+P54/x/Pv3Wzrpnrsm/wDS3+wuT9eOAffuq9dG&#10;1vpyCOf9f37rwp59df7a4vx9Offutj+XXrX5P1P54HPv3XjT8PDrsAEfm/P9P6W/Hv3XgaGvXXB/&#10;Nhxe9hfm35B/3r37rZGkU9eu+B9LW5/pb6/i1vfuq9JnNW8cn0Fgfzaw+p96b4enl4Dqtj58VUFP&#10;8cO1nm0ANtTKopuFbyPAQhViCB/Ukj3FPP7abNP9Mv8Ah6LdzCtGqn160O5gIGrKOemaGN6+WNpd&#10;LQ1WPqU5eKbUpVqd1ImDrYleBb2GI6FFalcD7D9nz6lfbwBZIG9P8nUOkqI6E0eujhKUmQFOmik8&#10;+Pq3vqp8m8yqJArqOUsUuCCSRcPEFq5+eeP2dKnXsof9Xz62LP5dW+p5cPTUVZO9Wy0kFUlQ1XHU&#10;U9XJr0PHjXiW/iItoU8oFIPtFZH6e77fXh6f7PQQm0/UMh6vo2nVq1MhQEswjkVm9RKSC66web2I&#10;H+Fvcp7dIDGCem5UC49ehFjlXRc2B4upZbhfwfT/ALH2chgT0mZSOoNXOseoBl5ZibAc8XAufbck&#10;ihevBDxPRWu9t0R4jbWQqzNpljpqlhrjWaMBISS7ItidH1t9D7AfM94BDpBz0shWnWsF2ZXndXYV&#10;XUBLGqqJHFbURyH7WkciWqR6exuJFIeFfGSGPBHsEW1x4UVW8ujSNirDoa+r8TJLpkq6/H+Sg81L&#10;BQS0tPSVcUQslNM81lWclLlWRibXufqPdZ79DhPPo1iXUdR6PV11gpIxSslWojn8cZhhiinowuss&#10;0llBJVmtdVPpN/qeQyL4Bfn/AKvt6ckKgUPRmKTD04ura2jVbaoqdSDJYf5+p4dVQ/pU829rILxm&#10;Gh/9X8v9X+FtVC/n035ZUjjCuskOlSwkUeSWR14Y605IUDUQQP8Ab+7GYaq1p8+r9FB7qzcVDQVk&#10;E0xYxIwpaK4RaoykSmVb3JJuLcgXuB/T2nuHL8DXpbbOFep6pw7x3dXpFlZIagxU1JSpJDTTQRR1&#10;USVVT4ZIaWT1o6+W0YYRE+oEci/ty0hSQKfX/N0qnlBBPy6q4zNa24dzwF4wY5KxadMVSSipq5qp&#10;6nTUU0zst9MhAayoQWBBtb2LERYLYkGmPi8qfKnp0G5CJJa/Pq0n4mda1dHWwEU3jqYJZ0eJEcxx&#10;U9ZUBqanKH0nwEHygBSL2AuPcR84Tx3zYOB/hH5ef+r0D8cKBTmlD/qHV+XUW1ZJ6PGB9H7SfbyT&#10;VKmGoaNJbwxx04HpXVciVjcgD3Fk23NLOCvCv+TovkYAEAV6PftTb70sSQ+aWUhUcMjEWkvcaV/t&#10;C39Ppb2L9q2qULRWJ6QSSAGhxXoZcdQSQxFmaUlmChvoUJHI/oLgj2Odt2u5iUsxOekEzpWvTkkE&#10;haxbykPa7PrYWPGk/wBR9P8AW9ncNnIppUt+fSN2U8Onyjgc3eS5e/LKFBFjw3+Jt7EtjA69zjpL&#10;9nSlpnCA3AMeoAW0a2B5Vb/73x7EkFSKDrx6leTSR9R9Tf8ASACfULWP19rmJVa9b6xPPpYFQL6g&#10;xOuxIv8A0a3tO0zIdXWwCRXp9o8ipVbkg/p9QCg3/oR7fjuUOT1o+h6eqeuiUglkseLH/H6+j/if&#10;a2K9QcT14Anp7jmh/VrVQV+voI+n0A9rluoTkHrWPPqfDlaWIHVKGP0IOkC3+Nvexdw+Z62fl1in&#10;zNK9yZYx/wAkAcEfQH6+9/VwngevAefSPze5qOnhdi6WVSxuVUH+t3+g/wBb2kn3O3jU5GOnEjZg&#10;aDolXd3eUGBjixNDNTSVVc/hRRUxrIxZbM0Sr6iU/wBt7h7nLm4LG1tasNVDWnV1hnZgKY649AYS&#10;o3NMmdyWuceWWbQ6adADelGDi/05t+D7D3I20vul99ZPUhSSf9X29XncJ+mOrGcLSRxQJGgshUBV&#10;Nrpb+yLe8jraNY4gFx0iAoKdLCnSMKFA+nH15/x59mfV+nBNH04/HJueRx7cSlCD17rmVVvoeT/r&#10;hrH+o9+Ok4Xj17pnrqZVGr6H6W/BH+F/z/Ue0s0ZU1HWuk1VqAhsLcEn/G/+HtMfn1sCpp0l6mMn&#10;UbXNv8SRqPPHtLIyrXpymKdME1OdVrW1H8iw/pyv49lc0i0PShEpk9M9TB6i3pPJItpt9bX49gve&#10;AdNRmnS6ILWnn1FkptWgkAMbgqD6Tp55/H+vb3FG+2wYhvXy6Nrc91OnnHxkWccE3F1TRfSfzf63&#10;9odnhKyalGK9Pz0056EPF6mCLpu1gb/Uf0tf6D3M2wGa4AhCkkefRFcaVNelnSY2WRVJVVU/UmwX&#10;j839yRbbW9AzmnRa04BpSvU44g/2WQcADgkX/wACPaz92r5n/V+zqhnUimmn+r7OoFRjJ47sCGFv&#10;pfUL2sTb2lm21lUlM9aDr59JLJM8RKtHa2r6gAMR+OfYR3LxYKq46fQxk9vSJqEaaQkhLf2TbkX/&#10;ABz/AL2PYTdZpc9PkoOPU2gogzqNP6SD9LXP/Bvz7EOz7fQan6RzOGNB0uqKmSNQSACNP14B/wAO&#10;PY7t4VReHTHTiFFhwpB/Ci3I/JPtZ2accevdZo1uLH6cWuR7UgVNOt9TEg1/T+1/SxY/4mx93MYP&#10;HrRIpnqPNt6CofyNGNXBuvpIB/PAP+9e0z2cbNq6bZQMjz65jbFCwtpGo251MT/Qm3Hu30cR62re&#10;XUOXaMTANExDAfTVccn+lr/7z7o1mv4T1fpNV2Eq6Is5QyItzdbiwH+0ED2imgkjFaVHXiadJmWQ&#10;oTc+q/5FrW/H+uPZU8uk5690/YYeQiSxLX0345/Fv9f2rtW1Z690tIgAi8WuQDcEfQD/AG/syHDr&#10;XUoWt6f6fQj/AG5Uj2r6t1IR7XP4P+3FuPewaGvXupqc6SRcAWsbfqtz9PbwNRXrVKdZ7BlYFfr9&#10;PwOSOB/vXvfXum2ZEDBfoSbkfQ/4AX9onU1LdXXj1ygjBP0/2H1ufpa/v0aaz15+nZFAFgtrDhhy&#10;f68+1gwKdU65BTxc8n/ber/ieOfe+tNWmOuR/IPJJP0+lz+Peum1oDU8euhz/W5Jvb8g/wDG/fut&#10;DgR1yI/1+eeRc8G3/E+/daArgdcAQf8AE3+hP1v+be/dbKkZPXKxvwoBH+8f7c+/daFfLrvj6H9R&#10;Fj/sfx/T6e/dbx58euJHpPHIv/T+tre/deX4usSHmwt/rEAf7e5976cb4es45vbgfS+kX54sCPeu&#10;muvX/J/PNv8AU29Pv3XgaGvXvryR9P0j6Xv9fr791fUWweurccgWN7kjke/dV4ip8uvWUFQBbkX4&#10;t/vHv3WuvMQAT/Q/7wvH/E+/dbUVNOojyc3W1+ATb1c8fX3vp0Cg69e5Fyf6c3Isf8LH37rfXRkA&#10;/IJv+Of+IHv3Xus6G/P4I5sLGw966bZQAT1l9P4vf6cgH/Y8+/dU664sD9Cf62t9f6e/deFfLrkP&#10;ray2H5ItwPfut48+PXf+P5NwdPNz+BY/4e/da64f2TYHm/10/wBbfj37ra/F1jNvrwRa/wBApFgB&#10;z73091wa1gDwL2+ig883B9+691xNuefwPoV4IFh9PfuvddiwP5Nr/wCxYf4e/de6kAAr9OQSOPrY&#10;2+vvR6afj1ysLi3HIuCbE/n6e/dV68fyfzq/3gcf8T7917rq9xb+n/Efhv8AePfuvddWNhyP8B/w&#10;b+vv3WxSueujYA3sTf8AHP1/x976uK1xw6x3HJHPH45IufwffurEVFOsJI1cfW1+bXvf6+6E94HW&#10;/Lru408Dn8/n6D6+79e6jSMQSB/sfz7TvXNOPW/s6aqs3U/4A3J/ra49pHqQa8et0oKnpFzN63On&#10;+vA/2/sjlqGPSiLhU9Mk0rXb62IsQf6fQ/W/+9ey+V9JIHn0pUVz0z1c4s9lIITSS35sPTyP949l&#10;9xJ2N1tlqtD8ui5buqBFUyL6VEhIsSW0sT6Hsfz7xX9wJvDvJfmT0LtlTXHXoNEndpiJS4YBwokK&#10;jUP+CnjSfcNLcuJCHJ+VehZF8PT3RWkZQoJZr34DFXP6hG/0t9Le7uxfAyf8v+bpbGo/F0raOnCh&#10;CQFsdNiwDmQ/X1Wtf2vtLMVDv1ZiBhenZAQB6QovoBARfobWa3P+F/ZooNQAKUx011wkZSpBW/0s&#10;V50kfUWsA39LHn23L/D5Dh1sKTw6YK+TVe/JDaCBpu0f5XQPof8AH/Yey2V65Pl04qZ6SVWLk/mJ&#10;iy2YkhdP5kX6AC3HsvDMHxXT5Vz0pZAw6aKbO5HDTvUU1Qyam9cZF45IzyxMZ4txcH2b2G73+1ye&#10;PaSFSOI8j+Xn0U3tlDOuh1qehSwfeG26ZY48sJKKZAFZ6dCYpJB+q8dj9fr7mnln3thskWPdYmBG&#10;NSef2g9Ai95andiYM+nQ0YHtvr3JwI/8cp4pJOQJmVQA3FyALi35uR7mjaPebky9QCW4ELej4/mM&#10;dB242bcLc5jJHy6W9LufbNQf8lzeMquNQRaqK54v+kfj/H2N7bnblq6H+L3sT/Y6/wCA/wCboveG&#10;dcMhH5ddVu8MJACGyWNiRfS5+6iBB03sobj3ubnDYIRVrqIf7df8/VPBkbgp/Z0Ged7Z69wqSz1O&#10;dhlnUMdMUof1W/SrIDc/4ewdununyfZFvEulcgcFIJ+zH+fpVFZXsmIIz+zov+Y+TmHrqnwUcbU9&#10;IJBFDVyMskU1zp/Qgumn86h7hjmn3oS8Qw7UmlOGpv8AN0f7dyxeu3i3WPkP8vSmwfZEeS/dp6+m&#10;blbeOVWFvybjm3+w9xla88331HiCWjVwPL9nQmbZY446uOhNpt707IomCM5UepWAB/BJkH4/1+fc&#10;s7T7gytEPqFBb1HRJNtYDEqaDotXyr7Px9F1ZmqDHusVdX08tOxeSNgNUZ1MNdrqBybkf7H3K/Lu&#10;7fv2WKHQVGoE5/P/AA06D13ZlGLenl1q277yFPUZypqGraianyHnORmMIaClZy2ioZCAAjKALc2P&#10;Nx9feaPKFikW3RqMY6Irp6CnQNbgSm+1jykUjV9OgFMz1immhp56m0FLItO8cct3X0odAjbghgQD&#10;7lXZbOr6qV/1f6vl6dEN1IPM9AJuiY401sVC0c+Nx8hjCsjVcCq0epmlDFjJMsoYFmcAgfm3uaNh&#10;2YFldRhflUeufnXoGbzdrFGQT5dEn7GD1BTFvkKQpkfPUoueC1M8M1Rd/ClTEoCFX0+lWNrcqfct&#10;7bt5iKpXVUH4hU5z6ftAPUE8xX+sGLWorWurGB5jGD6HNOgBlxbSyELJSzRKVEMiU5iLyRWExXSB&#10;ZLjVrIuf6exMm3K3eStOIAFcjjw4DhnzPDPQBk3FU/TpkcaADFMeQYk+h+00OAs8Hh6mGrpZY0k8&#10;LQgtTS001UIaeZxI5qIolZo0e4ayLqNwPzcuT7bVdcYoCK0pkeefSuPKtajy6RR7oyziI1NOPFqq&#10;aAmgzxzX0p5EEjth8DNUwPRQU1DRwwQxZLGVGUohHT15K3npMZGrOkMU4CmWORWkYkhkHtLHYSI/&#10;dw4ioIHHy8qH0oa0z0sd/HiKQqq0GNSih41FPKvzznoWsFhaVIGhbHrJLEKaKOWeWSkgeRh5nipI&#10;oS0jQxRi76dKjkFefZisKKNJH2nI+ZAoMj8wPl07CunAFKUp/sD0pSnQ44WmlqKKLIvKaBquB6lT&#10;hZ6eOSDwuYpPSqv5NcS30SSKQARpvb3csePCvpj9mM4+fQjtUDDUfPpf0YWJMekVFHJ52iip5gs0&#10;WTr9B8krisqQE1ISD4nX6AWNh7cCkj/VU/n/AJOjeEhVAGestdn6OirFSrTRVSmoraE10M0kjTQK&#10;Fn/yqkDILCzxRMx54/PtUkRJAII/1V/1Z61LcAGlK9JOq3YaRK2qFbDSTQ06vUy1IhlqIqqvl8cE&#10;gjUFUpiLeSxJU2+gv7MI7Yaa1p5/6vl0jeURnUTQH/L0gc5uKkp4o6uojpKKGN55kkx833dWQhC1&#10;csdFLYmGN/WJFFgCLcA+zKO0BwBw9OP5fL/P0TX16IF8R+0DNQa/6vn8q9JLJbxM9YklJlMWlRWL&#10;AtZkI44Z1/h0NOZoKiUykCSeRVt5nf0L9APauO10tTFT8v8ADXifmfs6JbneNRUo6qWAJPypg5pU&#10;0x8uPQbndGF+0SV6txT1UMjtLRPRsZiJyrqaJ45JSYiNSTrCRa4Zvb/04Cg4o1aedaHNPs/i8s+X&#10;Qe/e9uRpZyo4EigIJJoChyPlgg+vDpMVGdxs0sVStXl6Z6Karr6CaIPUJjonAWoMRncpC84XSrhV&#10;gGoHSB7s8KqtfLJrThjjw7ft4edeisbjDNLrRpVZCSOJoGI1KASctgAAUXUMA16YsjuqXISwzSio&#10;yuOoJV8kGYoqRp6WGdRodsjj/wBuTVYqrhEv+Re59tBFXJGQRXFKDjUMKhgflT5kcerXN9PcFa/r&#10;RrkBxivDSaUoak8QM/hPTOuTqoUqaiKuhyE0kj/fztSR1XirHH+Q0sgqEGgxIty0agX+hNvb60FV&#10;BBKlgSBXJppBoMAA5x+fn0Xv44YTeUgTVUcPiJprXjg0pw4A0UEMy5GZ8gHq5fvaxpF11EgjVnli&#10;jMcXjdeUg50yXtx9P6+66mWTT8R+wDywVFKhfI/tzx6dzIvicAaHicU4BmNATw4HTQUxQdM8teaZ&#10;YJy0rzJUHw02oTUdKzLZp2cHQrEhdIlB4/pb2lmuBFR3ySTQVqq/PAoM8NVfy4hVDAJFMakDzrQA&#10;tw8jUmtBUKtDQk4p0xfcaYsgaeRoTLUU4lpwBqLW1mEBQx0W58gNv9h7KzKNEvhEqSUqvmT6UAqB&#10;568jpaIu+JZAGorUPlT1JNKmoHb+fE9QZqlWEA0wSiuEqSUjEmmSYXWOoAj0uHA9JawLWF+PaOW4&#10;DBQAreJUFT8AbyYUANR5mgrw6VwwldRqV8IghuDaTxGagjzpU04+XTc8kSM6JL9/T1gRZnrcbTx1&#10;TSwrx9viaQ8KoBAlEhJ44Xn2h8Qiqn9RZMNqjXUacNMaaTgfiqakimB3LjGpIKgxmLK6XIUBuOqR&#10;iw+I4WgxnNQBypamC7eKp+1VoWh8UbU4cQBtMZp4SAqySH0tHwfqdVxf29Bcxn+zk8MEEUBWumtB&#10;pUigZsgrx88kVLdxBKcOniEGtSDTVSp1NxKqMhqU8gKdNcsyxpViRqdp5EMRqlgk0PJD9Ykpphy5&#10;+plJu1uOfaBp0QSKdJNKawuKr5BWA7v6VakDFeHS1Ii5jKagoNdBYVAbzLDy9F4CuacOsEjiphp/&#10;vNJF4xJaJvC1QPV5KxrWaw4VAB/j/X2nkdJ4lFxQ8K9p019X8iKcBinTyDwZXNvUcadw1U9E9Kni&#10;eHXCzRLPNGscxRbCmg0yKS8umWV4lAP7cYBBJNwLe2zRA0tA1B8K0INTkkDgFWnVu1ysbkrU/E2D&#10;gYAP9JvTh59cBSsFmR6lYE88LRJ5WWpKzcK5pjeNVDH1EkWH0F7e6iEjUjuFGpaZox1DFUNVArxz&#10;w6s04JVkQsdLVNKr28e4UYmlaYOfQdRHmkp1nWGeRTBrTyL+5RQ1VM2ieqjeNSyxkWXTIpVif9j7&#10;RSzmJXEbEFcVGYw6nLghahfLS3aTx6UJGkpXxEBDZocOUbgpBNC1c1UhlA9eoE0tVG7xvIwpXmWa&#10;OSCAMJGkj8h1eK6gKLsiAW/LLb2hmedHZCaITqBVajIqa0NMZKjgOLCmArjWB1DqO8AqQzUpQ/PO&#10;cBmJ+w9QDJSCdZ4WlSUEGNZobNMl7O3mplaPUvFiyqBfm1/aJjB4okjLA+QIyR55Wqgj1IUDz9el&#10;YS4aLw5ApXzINQp8u1qNQ+g1V8qnHXOpq3qESVIo45wlSyRRJJDNJOoBQtNH6SCBZjpAP4v73PMZ&#10;VEigB6NQCqkkcCSKggjBwAa8T1S3txCxiYllqtSSCNJwQFOajiBU08wOmqea/ompDVRP+4XrXCR0&#10;0gQSHRNCfUP6XFv9j7LJZamjx6wcnWaBWArhlyanhUU6Xwxgd0cnhkY7BUstSODcD9nn8uoZnIaN&#10;2m0EAgwsoJgjca40MrDklBz9OPaRpWJBdvKunzUHIBJ4kgGvy6UeEO5UWtfOvxEccDhQ/wA+v//V&#10;2X6vKx1lW0ZMTwIoEhgqPUGcDyMrKBa5+i88fn3LMcYC1HUPvJrbPUWtCUs87qSitDAKZI4Io4pG&#10;QXliEigsb8eogf6/t+KpUdJZigJpx6d8S0VFWXhH27z0z1LRzgvIFDBPWWvoU86SSD/Qn36fujo3&#10;kelECiN+3zHU7J1Ximhp528sszGRY1ASyvF6U4F7H68k390gjJFVHT0rKCK9JzNY+mqsRVU9EzK9&#10;cjxEoqveSQ2mLOQC39P6fj2utmZJgz+R6SzxJJFoTFegf3GlLtrFZkSJTmI0sCrJM7xyTPCnrDSx&#10;LqspGnSlr3/PsQWlLuRQPmeiO6QW0dKfLou8WfxddQyymOJMpLNIYfJE9W61kj6I1nxxPijZV/Q0&#10;xsOGsSPYq+jljcCuOiVZUIPr0h85vnO0WMrxjYqikyFcstPUVFJrqZaWJD9tRTVW5pleGLU9yIYI&#10;if7JFufa6KziLh24Dh000rLhRk9BktBhtixVqZqanrcbkKSCaatyNaMLt2XJ0wNRXTrExkrKuoaU&#10;iIRQEh7CyWPsxBeYfpjSAf29JxGIWJc1LdIXdGdytRhloqeSaspp6aqP8SyJl2jiHjZvukgpcJSg&#10;ZKpAYJGEWIKwH1FyPayCMB6n8+qlRInd8+iM5vMVGfwOQgx8mQTE+aSF6bGSY3aeFrK+mn1VCRUs&#10;i/xCSKWcXkQuHJSwAufZ80cZjBHD9n+z0UutDoPl0yJviCuxNHR4xK3y0NDPS1MWHQY95AieKmqG&#10;IBrJyZbsQSFT6ci/tuOg+z9nVSwCgDy/PoZuoE3FuDEpi8jjdBoIDNThWeWurKBHE8rJRL+2ZXsq&#10;E1Di9uP6ey7cJBQBunYdRcVHRw8TiMbLujB5qrpvvG+34qqvJxvS4CZ6fXNTyX/aV/SfLoBC2CX9&#10;hm4kbwyi4z5dHKKofUfPpfbnmqa2oxRxf8OpRRRq0dLBj5GSujje9JHQYzn7mQEBj5yEIAK/n2UQ&#10;oiqfErU9LpGLMKcB1myVTWPW7b0JJWUi1Mv8WmoJ6ejVZpFCzjLZmljb7KKEWMYij1MToBH19tKg&#10;0tT8urt8Q1dKSaqhwWHyeTWoU1E0w+1jokqZp6hJJCkFBt7GyAnzM3E9RKp4BJFre0nh+JIq8elQ&#10;0ivRO+y99T01S+GqK+jqEqad5KrCYyqTHQpUJIWqZ8/l5RqBpwNESRqNTEg2BsD+G0UAUHWpgiKK&#10;+fTJR0mSyUtPkokq4MRV09NSVpE0IydfRlPHHR4dYB46aGSwepmC3kW/Pt6Qqq049JXFaFfPocsa&#10;+LqcdV7TiMjxVH2UFXX45w09bSaw8uHwiRqJIUhsDVVKnUxub8+yx42Z9bYHXldSuin2npAbmoKb&#10;sGGswqV0YqsfLVUtPUUwL7fw8WPkGusrAQtRkKmUKIoYeQhF+eQVEX6Hf5HpmSkuD0Dnb1HkqmWg&#10;2dj1qlqoKSikkx1FLEmfzKyRBo6XNVseoUNFHp87gCM6bKfoADeyav6lK18v9X8+mHXyHl0ium9u&#10;rtnEjKtXPh4krsycRmJElixWDn8hjy1VtXHSllr5Wf8AZgmVS6n1es8e1M8iMdIz/L9nr16KLRUn&#10;/V9vSrkxuVzdfQ5h8lkYDDk/tZPJkYYtx7hVU8kdJuKpiXRQ0cSDzyvoEjnhr2A9uwOit4f/ABf5&#10;9akQN3enT7iN8Yms3RXbZwmY2/i8VNNQU75Cghq62JZ55NFW2N86KtTWVTAoJma8Ybhfp7PYYx4X&#10;iMeA/L8uiyWSN5NAx0UP5Z7Rh6r31T7lhwxp8LOIIaqkhp5K7H4iSrBkVa+Fv+BlbXElpP1+MKpW&#10;1z7RXixiMTBe0caDtBPy8yf8nSu2URMY+B/1fyHRNsdT43eFVuerzGWePH5GBxTT1EEf3NTLRH7m&#10;UYvF037aO7hIlklAIJIJuLkr0o1Wevd+RNMmgHDy6NCQUCjy9P8AL0AOahoqvJRxZCqrampqiYqS&#10;SmlQzTzBirY+qqANImhi0q4W4PI5PtI2lmo5JJ/n8vtA6ZYUNAOHH/P9nTwucSvgpafHRYyOTHIK&#10;HG0qRzJI2UdPAwMAQSxqVH7csShCdWsgc+7rRv7Og04HH4vs8vlT51px60TTBrU5PCtPl+fGv+Hp&#10;f9Y4aWjzFFlsqc2YJq2nw9bVRUUVFHhhNzNHUhTG6RyWQySQFwwtfk29qoI6HWdVDjApT1x88ZFf&#10;t6bkyukUFc+v/F/n0cLO7ew+2sDjNzUUeJxtXFVS1dL/AAwxYTCpUBPt1psnWOolr3MYu8dw7En1&#10;G5PtUFCk8BnywPz9cdW8NQtak1H2n8ukThN4UdRQZamyOLAmk82Upkra2owW30lnlK+LHoGaqqoS&#10;oLaJAw1+kOv19+GnzxXOagU+XmR/xXSZ/lQ/Zk/7HQSd2U2S3X1D2ZQZGmmnpnwEVViKqvpYsYHq&#10;o5FaGkw2GCiSFEiSzSG+qwa5uffrtWfb5lIJGnB4ZBBFAeHDqsJAmXNBn5+R4nokHUmbTePXFPFl&#10;KT77J4GumxWZDGSXJU+DEFoK14WFwwYMCVFiosfYasphcwd4qUJU+oWmP9X/ABQOArpEKmmoVFfM&#10;g5/z/aT0uep8hl56zd2CzEdI+PpqVpKdKmfw1U1B4mTFSxVGmwhdtDMLH6A+1FmXZ5IpKUFMH0p2&#10;n7Dg/b1STBDL5k/Z5V6D/bb5HFbpkxxpKwyyPV02iGOLyTTTKyw6KgB9Cj6hlBW9ybce6wF45NJB&#10;rnh9nr6dVm7jRvL/AIvoTZevc5jVWrx1JjqafDwx19UkUjy5OOpabyyyaZUDSWFpCBILkKwWx9qm&#10;hIwgHaBwNWqc+mf9WOvUoA4xX9lOjzYyoTevU1LXo2LaoFDVZOmgasp4K37jGRBKVpZ9BSSU8PKg&#10;RizFVNiPZnrWSAOtOFRX1HD1qfX506Mkj1wBeNOidbzxn2080/8AETBUZT7Opp6IKa1Kaoii8Usl&#10;YKhCYir+pF9AsfyF9opdNdQOWII88+dajyPlinHojuFpx8qj+f2DoGdvpX1ddkcWI4pokaeSf/Kk&#10;USyyI1Oa2SOQDhCSFKC+n8W9pYw7M0flnz8yKVP2f4OmXRQA49B+wGtK9An2q1Xj6WjgR2Wlp6uW&#10;mlqVpFaop5ApHjWYLaURklVKgEC1/p7Du+ArEFXgMH5fn5+n2GvQi2YKWJ9aHpT/AAJgdu68tPEJ&#10;J0hw2RmgdJFR4KgwuaarMz86o1DkW/LD2l5HX/djJj1/wDpTzBhFA4Y/y9Wa9I4k5f5WbTy9PHNT&#10;09OZKqKaoihapkgakdah4Y4iPDLJIFKFrFmuQfr7kUoGu9ajFMfsyfl/l4/Mgm5YCIr5k/5erXtx&#10;jL1mfoWpclWUOOgdKPMVtEY2goo5FMi47H0TKY5K+ccPPKG8TE2ZdPu2KGnWiCegy31uehx2OlyK&#10;PM2SgpTCkdXTyfsRQTGnfzVlIto68oQdSxPrI9Jtf2wAVav+rj16hXjw6rz3lkIc1vev3FgoJKrH&#10;1DNQFY2hSs/iDqZWylKz/u+iQsJTBYgEqVNrAziUfGoqKUHCtacfy6o/Ch/1Dz6BPsaSWpr4c2FE&#10;1bQQ49aLKUBaJViDWrsZU6gQwY3Id0JsPqD7TXwJcOMkUAYf4D0qhA8GnH1B/l/LHSApKudpZVbM&#10;RiISzy+Wp8lXDIEi8kjJXxANF6TddFwGB9oQCclvM/Pyzny6cAVcgeX2f8X0+QZtpqfD1FGrlDNJ&#10;BWtS0sEk9FSGMfbxRTygrZwolaeZSwYMOCfdq1VSo/YASBT/AC+pz05Xjq/1H/V5dKDMZeXFtU0n&#10;2uPpWyYihqJY5KiSnNM0Rljc0MYMWmw1Fljvq/Sb2Pu1AHKgDPH0pT04fafX59Vcg0b0/wBX29Ie&#10;RYKCgUVbUuSyFMtRWpHHGzY+pXIj7akybyENEoMYId3DNe1rfjXaqUejEZApg1wCcUxw4k9eAJGK&#10;0Pr/ADHTo+KrKDB1h8UT5KvhoJjNTEUFNUxma1PN93+mGFLurqrRmS/Ok2PvxQ6DjuIHDFc8a+QH&#10;5evXiRXPwg/bT/V/I9OGRyNTFjvtJ3hytZHSxxJi8b5b0PkJjo6l6ho9Bi5KGOb9YJA8nDe9tQJm&#10;hp5Dy9DX0PCh4/z6aBOqnD7fP1x6/wCTpVSUVHiMTTztWzh4ca9FW09Oz01TQ1bQao2p55LsyO58&#10;SqyWX/C1/bi6RiuAKEDFDxx8jwp/m6dJUCvAn1Ff5dInFRZNqWqzstXPSz5HyxxTishlhpgwtSzy&#10;ZJl9Mkb3jPHJ5vz70mrRrB+LANQRXyJJHEdNYL09Pln7B8j1LaYUmKxtDOscMmWE1JUz1UyzeSXW&#10;JZqihooVIYyN6n8oOrgge9jSigEUrjOc+dB8/Q8er1qTwx8v5dIOooEgqPt5paXFvTT/AG9SlOkf&#10;2ygqY4KqGMt+5UleSoKiMN+k+07UB0sQhHGn8iB6n+XTqgcBw8v9Xp0iM0jS1FPR1sKx+KMRUdVT&#10;KlOZmC/txmqlUFfJa4SFAXb9JX+yjmBLUcUpwxTh9v7cefTigA46DrJGrep+3mjl8wqKh0FL5gzC&#10;ojMbkyx6n1qvOlnP0ZT9fZXKuaH5nHHgfzr+2vDp4aTgU/Ph/m/YB0+YrELXRVEclZVGgmp6RC+M&#10;jJjeog9bfxEVCrMItX+cjZNNzYE+9rEHrUnTQYH+WorT1GOtnHpUH7D+Xl9ny6xVRjopoaD7AO5E&#10;0lDJKY4iQg1Txx0jgmIAA2j1Ei4Kg/htlAAUgedP8tB5D5dXUCla/b/xfmfn1JbImdcdPClniqbt&#10;iqt41gaR4rulNVpZtUi2ZtQFiTf3TOkEcR5GlPyp6+fy61ShPp6j/L11X56KozlCuREtLN5EREkW&#10;FZYYChkxgDUi6SVOpWYcNwTz7q7rrUPj0B9PL5fI060UOkkZ/wA/n0INfNVV+fxNLUxyCQYqmWtn&#10;dIJrLGRPIIUsNIZDZrn9QA/HtdTVKob06QdoQleAJp9v+r+XRmdoT1OUpYMZNA1TNTUatNVpUUIq&#10;6BKOtWSJZlqBCsYlXTJCTqc6bBufYjtDqUA1JAz6jOK4FK/mei2ULqJ/4rh5Ur5/6vLofqCFKamy&#10;kFSlKauWmWplqayH7bJ0dNV1IXzGYGCmlp05Yqf3AxFywAutOfl5+h/wAEfz6TLppj/Y/wA/Q3YC&#10;op4Nr/wSajNDV5JD9tRilikqMjKspqada6ajAZaZQfIFk06dRNyLWTOuakUr0pQKVHSB37hfBtuq&#10;plp4qKrsKoP/AA2TU9XQSmSV8PUrpvTouqR2juWso1H3cDHD+WPy+XTci6RVeiy7/wAPX5tMdJNF&#10;SNjYKcTPXUzeCVadIROn2mj93U8xLKZR+sk35Pt5k1gCgp5n/N51+3pkYHnX58Pz6B3PQLk4Fnll&#10;qxV0tLkpfGLT0tNHKopp5quWThXlsPIhFgfULm3vxXWKmoIDH5CvHP8Ah+fThUBMU/y/8V6fLoF8&#10;/AHKVcssRmpKORqqRaK9PFBDGqrNNSgCSZmIFmFlI/V7TSKD3egNcf5PP7erDtUj5+XWWjr44IKe&#10;impcEaaqMS/cQztdIGj1pMY1uzFLWdZ7j8Lx7pnSF7ckZBpj50yf9t9g6dUYrn/V9v8Ak/w9PcBo&#10;IKAtG9fLFSZCoiqKaihjESUr0t2b7iT0qWBU6EWQ29JI96FAKZoCa09Pt4D1pn/NYL3GmTQfbx/P&#10;8yfLqVDk3nhfyxLUVFFjDTzNjKt2qYYKolEqoqVwgfUf+BDNI+q30AFvduOfiYDJBrSuAeAHpqye&#10;nBXzpnyI8/8AVw4dBLWtD/EIqeoR6fGJRTeOqpZw8T1UU/neX7JFtoLekrZLED6+yifTULkKAcg4&#10;JrxA9Plihz0qQV7gAc/n9n+zU9BBuqc19WaqnljrVgpmdZJ1THBYr3gV0iBVinP1At9AefYSv9Ly&#10;a1OoAelD+zz8+hPaLpjFf8PSFo6Tx1dLUo8T+VZKudUQP45klAdpGYHSp4IH1JPHHsrVdMgY+dD0&#10;sJopX5f6vL/N/n2JPihmvN1BjpY8pWVAo6P7esgjjQSzIkavj1yKKhAjRb+MAWex1G5PuXNqo9ih&#10;rw/b/q9Pn1H18SsxHQpxePK5qoelxUdRGr05P2VKKWkFCDetklE6MTVBrHxKBqFtIABPs1bgfy8v&#10;9WekMDAvQ+vRvc7mYMV1PXQy66Oeamninxx+1kqqOF6fx0tdP4dccXmUKWZg2k8kAn2Uqmq6LeXR&#10;5cTCOwz0VPam4qmtxdVDSUU1LTeZGmqqGrhr9FC9hHU0VINEiSyOp80BF3tqC8j2aNGNNOg7BdKx&#10;Py6V6b1qq/dFEiIGWoQ09LXUJWeoeemTUWraVljelJCNdFsPqCt2udLEo4/6v83SgXQZ9I6VNDWU&#10;+NylZJLSyJLHSrWGkCJKiR1DE0tQzS21hr6jGDeM2BX8+6GPxEp0+GCOelzU7hkhoKzJPMKF5aOK&#10;maCt0GnqY411DxvGBoZkJV1S+si319pPp+7pUJ8Vr0vNt0qZnZwrGgIE4klpaONTRSNRAiOnjdyN&#10;bEXaUSXAFwH9opiY5dHS+EB4weh46upjLDDSxTTMzR1EslNGPuCI6JgscQKDRDE7epQ5sxJPsM7m&#10;dL1PQl2gfpkdUOfzvKmKDDbfhekq1liyLxUUkssElNTI0SvNHDTC7NJILh2k+oF159xB7hKqtbnz&#10;Nf8AB1lZ7EM0V4CoqQ5PCvBfTz+fWtcKiOJtRLsHuxVtCR2b9X7cgYgH+pHNv8L+4mf4j1mYl1BA&#10;2oksHqaEgL3ZPawYgHjU8aYp1JDaZELBCjqJDTROxaFH4UOGHLH9RKG5HuvRgrlJlLAaWGrw1Yko&#10;G9R5k/ESpzjHXmMZEtwzn9Zuv6YQbM7gi4JNmFvz9ffuvSNEyyA1YjuPyXgScVFTQ488tjqUJFPi&#10;VEiiYyEwMrXZEK3fUoFitvre319+6WCVGEccKqjajoIJqFIzUea+tSBnrNaEzRu5S6xMyzQRhLFT&#10;ZQ6Hgn88+/dKqWxuUlcjtQkMi6eBxVT+Z+fWZJBJGfFHciYFZnJiV7i4VFH0ZvpqNh/Q+2mUCrdK&#10;YphNEfAWtGw5OkHFQFXyY57iAPQ9SUZWTx6VRRG00iKY1UFv8HLFh9QCBx/T8+2+jCJ0dPCoAoUu&#10;wGkAV+2pYeQIFBmtTQ9cVmj0ISSVRApjZbMFY2jbxkEEL+GHPv3VI54vDUsSVUAaTxofhOkgghfJ&#10;hmuM9c0EwZ9YhMiN6m1AMVtqjlVOLEj6/U+/dOxCdWbxApZTk1FaUqr0xQnz4n7OuoSjsrSoxDFn&#10;jsWLjwm+shV1ar8gX/2H59+6rAUlZWmU5JK5NezNcDVqrkCoPoPPrJK41KwZ3RmuySXBkI9QKqRZ&#10;AbW4sR790/PIviK6MWUnKtXuPEEAjsB4eRBOePXl0zSOJy8clyzxiJdKPbmEJH9b8Ff68+/deTTP&#10;My3JZG4sukUU/wAFF41xT1Fa9Z9fkBjfUdCOFQsIlUIwYRkf2dVr2B496NaY6UGUTfoyEkAEBa6K&#10;aaHT/RLUrQcKdR5GidmZZFLnRJHImtUie121hBp+lvpcH8+/dJJmgdyY3Bc6WVhqAVqZrTt4AcKh&#10;vxdc08swCEp+2pNXUSsnqU8kRk2H9LKo/wBh7307GJ7hRGxWqAmWRiMg8QtTw4doH2DrFOY4yrNw&#10;NN0Y+SNSGBVHdnGksPoQQPoDb3ZPi6TXTQw0c8KVBJZRQ4BYkaSw4EEChANOoqqq07+d10x2IaH6&#10;u0h0gPqtaw54Nv6X9vEVFD0XIirasLlhROBTiScZrSlOODmuK9RJR44ndXaPWrq6AsSVUaTaMgfq&#10;uLEH36lOkMwEUTSKxUsCGUVJoBT4SPOoz+fWGWYBmhdBHIiK72kUwgGOyEE/U2/A/N/e+ks9wEkN&#10;tIuh0AZu6qUK4oeNaZpxrWnTRJLEhAepMKLdkWEBryN6b+pRwf6Hn2/GKgAdB2eeCMgSTeGq5AQV&#10;7uA4gdp9DU9MtTNI+r1IG+pCooY6T+tja/0+oA9qVXSKdBW9uJpSe4VHkBQ/aTx/YDT+YhpFIWUO&#10;ytHKjel7eS4JYEC30J4B4Pu2PPosit5yyh21JID8Xxf8UeAOCR+zrqYXA8bKjXRXtbll4D/8gj8j&#10;/e/dlp5dVuQSv6TBTgH5kYr+XDgP206jGN/KUZEMgX0sX02JH6Azfj+1zz7t0gaKU3HhyKC1MEtT&#10;PpU+X4s5x1iceIG7BlU6lsFdCyiwBP8AT/H3VhToPb2gt00kgrxFCD/P06Vmwk8mXp2jicyeRHQk&#10;DRcAhm1HkgfXn8ge7wj9QH59RjuEoZwo4HPR+dhtdqKar1SQyFlTlfDT0yr40qJIwpL2cltFrFiC&#10;eR7FtoAaBui9GrkdGoxDfe05jcSKoo9FLAtUshq6akbUs1VTIHJmJuyaNTKOSV/AmWDxE0/LHRZL&#10;MFkr0aHZuGaTHQ0xkqjWS0dDVJW00kFXT1kjyDyeYx3qJYUB0lmAFiWJ4NjCK1WOKlM4z69KIpPF&#10;BLY6OpsDFyySzrSQz09EFklgqKhJamCoqREIUpoknAnWOMtIRoJiII5PHtfDAFGojotmlUvpB6F7&#10;MddUuajmmNN4Pt2jpqqjjMddT1CNSCjjGRp40aRmAJkhKsTH+AD6vbngI5qR0maYxmnEHoqm4uiM&#10;Jg6+WhyEFNPOap6ad/2K6GWGtHkonrJuVilUgN5AzM4sGAsfa6K3g0UI/wAv/FdFUyxu2snopO+e&#10;kshga2vr6SllgfHk1UdJE5xyrTQXqbQ168AGwKoy+q1hxb2X3lm6gsgPb5Dh0Hb81rp6NB8bcjks&#10;EKB8zW1EtBI8iQZeUSyyxU89Ks8+Md47TOqXH1XUrLqv6vaq0Um1pJUn1rX8vy6W7Y7G3OocP8/V&#10;wh3Pn6XbeAKTeWJ4Y53yVJaF/t/DrkgSRBZ2ICMVfk30k8n2WmJfENeHRibuUroHQDZfBZbcjS5O&#10;ojeOtm80j1YB8RpJpP8AJ/K9Mt6OLSLKNBQXIY+oEL0aIKE6Kp0eVix6fcdt7E4fDxvkoRC1LWwN&#10;JBTwLFRTzzSlxJTxx3ljQMF8klz9Cwksbe3EydKjHXo0VBVug13f3fjsHW1lL9nHXClPmfHy/cTe&#10;OqluIzVVKxsFCMAYZHuGHFwLn25RU/pU6LLndY4GK+fRZN5/MnN7OxAm29XFc3lqapehrKeenqMh&#10;STxuYpqeIReWGnQg6I3icAsPV7aNgt436n+r/V/q49Bndd2upgUhanVZ+Z3FuHfm767O5vKSV+6M&#10;my1+Uz+T00tXJHVP+5BVsD430xhbyRqPGbWBv7P7O0jthpj+LzNPL0PrT18ugxTFWNSeP+fqXlPE&#10;aSXUtVVTGKVoIjHFP97VofFLNFURj1T30sVkUHTz7MePxZP+H5/M8PTHVCigVB6C2vSuhpZFKFZZ&#10;J0euil01SUegFvu6KnFtSE3DMSxU+oEe2jqC5/MEVA+z/L6dOKRTjU9J/wDbmuqwwa3ljlir0njl&#10;r50jAZ56CKT9tXBABZ1csAQRzq90pXAFD617vtA/4snh06pP+weH59Q1lajgEENVXVUEQbJs8kCQ&#10;ztJJIfFPTwuJEgUyXEiq5FxYMv0GqBQVBNBn/Z9AK8R05pFcD5f6j5/LpRY2fFv9nLHGcjeqNZ9r&#10;UU7R00ypGVbxxzXMkivywIfkAgoBf3tWQBSO7zoRj/Zp9p63TJqaf4fzx/m6m1kzUi+CmaUZGKnO&#10;RinhH3NLSjISWiaogkDl9S3Q2YAG4/PvRquKkHjjyqfT+XWjQ58uHzNOmmrigL001TTVxaFaZUIm&#10;lp0m8cupqikeACOMKdRUG9/0k+6MF4kEH8/5U/1HrwoAaH/J/wAX1xEiU9ZTQhKySWSmrMnpmeJK&#10;8id70ZnDFY9Mpu0cR9X5tz70NIYIAfM5wfkPzyQD/h69k1/IfL8ul/i0hnmZqysUUkiGnqSwQQrL&#10;JCHiq8lPVoolenK3EGlQPqpNre3VyCCcZ/b6tXjT0oOr0PlX8v8AV/Pz6ejDTtGZIEJqaKoiSuim&#10;qZ1SKCRPFJkKOt/T5pLl4gGsqkg8e3KCmPIitfT1BpTPl8sY6qaeg+VP8H+rz6wUE6RzVcU9SlW8&#10;VRJ4oI5XdpYlUCmlpZ6gBbLGt2Zi/qAAUAe7KcnOa8K/7H58etUNK9RIcgzS/dx/xGr/AIgujHpE&#10;TSrJpl8VRBPUufCXZl88q6PUwAUrfnwIJqoJrw+frXyqPPrxB+E+XTbnpZoKCpigp4IFeWepjqaq&#10;jEP29LHEJq9KinjGmUuBoiY3cMTz9D7dAFDSgFagnAHmfka8PWvTRpxr0S/d9YZanxTx0jxy1U8k&#10;L1UjyTRqlpQ8I4LD+yutjpbi/sgu3yRQUJJFeI6utNY6mYIwSPG8sbQRCeiqK15mXRGjKVkjWVQW&#10;VtP7hBBH092jIZcjGDn/AFfn0rj4CvGhp0KtFV0DTI2PpVygauqJ5XmIGmjEQgDtVS2OmMhHs5Fm&#10;4Qc+1ChfwjVn9g+3j+3q79ooxpjoX8LBIHWsDq8NYaOKpSGJZalYYICglqY10gK1yL2dtNifb4qM&#10;0rWn28Dk/wCrh0XvStB5dZcoIKWmjw8NbBFDUyUxkQQxpFURu5keojqBpCDSPGEkNlv+mxHu2kaf&#10;DJ9MUoD86/yp/LrVSRX7ek1VVEUFXRV0MlTSVclTIlDQtTTQRKlQhSOpydXMZFnYIDpBAudIW4PG&#10;norBxVSTgUPn5k+fy62lDw7hTJ/zDy+fTNWVEcckkkFVTq9o6SlcM6ZGFZHNRMlXBP8AspKzgMCC&#10;V08afr7ZIpnUAcD5+pr6H/J0oFBSo+3/AGD5449O2Olq5q+Cv8FdJU18SQVNRUeGepdk1M4opkFk&#10;DoDI7aACAFH1HvYqz66EV+w/z/n5enT3bp0+nl/n6U1XPfFQ+PITwUxSZFgyNF9qksMyuja3dbSo&#10;wN7mxBsT9fbi4ppODXBFB86+vVXFFwAPsz/xXz6KRkaA1ebRjHJVxx1q08STxI/3AhU6ofLH/mtP&#10;Ds7XuLW9l8sQecNxANBX/AP8vSYcDQ0/1efQ1Y+ixmPx0ogSvqBVxUoDwhKmnw2QeypV1Uo/bVXb&#10;gBhc2uAvs5QRotFrT8iAf8Ar8+kYDE5x/Ko/2P8AL0IOEooJTJVz1P3Uwnhp562rs+MgjV1htVUV&#10;MF03IIMoQoeC2qwsoQKxrUk4Br8I+0D/AA9WjXPCg8vOv2Hz+zoXXnirYqqjE58dFUR0lFlcdIk0&#10;NRCSJHpKWMqBJHG1vHKXUC3AuD79IdQJHCtARw+wV4j59K0oFof2eY/2Twp6dB9u6mqJK3JzTxmQ&#10;GSjptImWQzUwQR1ddPIoETmWLghAqqv+1DliUHJbFaD7fnX5jp1RUDT/AKvl0kK/IwU0Jq2gVmrJ&#10;noYaqiVmrHxyr9ulVPXKulSfo0dgCoANgeUVywRC3kcCnGnrXy+z06UwoWOn0/w9AxW5mpjaegeE&#10;1FOk32dTIIPtZiSdMZQUwJGgkH6WI59hSScs5j8q09D0YJEoo3n/AC6GjbuPSOdZU+18cdNTxNQ1&#10;BMUbtEVSLVkGIBBku7eoA8AsDx7OLaI4by9D/n/n0zNIKaR0L71+WaLSlS7CB8fAaWOGmWWpWeoE&#10;b01JVUyamcJyzohNrgn2akvpq2OHpXj5U6KHZGeh+fnT+XVlvQ+Hxu0du02IoZa6erq56lZa4pj6&#10;1aeunIrZVdgFkjuhGlv0lbhhcc6aHQNC1wc1+eelu30Zi32fyx1I+RHYuIw+ya3H0tTi4qnLzVFB&#10;SzU1PLUy/eU1Npkjy0FGpAjQsXN0C30nj8suihSWPHh59V3WUN+ko9PPqrHyidPsxlccsy1Q+8Wq&#10;X7cxT1UHoNVPLHreR7eaOFZGUXBst7e9RRkDTXNc/I0/aa8R0V6QBkfy/wBX2HptjptU1LX1Lwyx&#10;tIIUx0krTPkJqGnYQVQiVbiJlGttbHTyTe/t3zDHzrg+dPP/AFeXWwKgilK+g/kesFFTw01Okn/A&#10;lOaibyxyRw4+OuQpSQNTqLPEpBPqAAuDb3ZUUCoNRxr6egp6dUpn0pj7enikjomehWE1LzPBPU/d&#10;UNL5o6WpjX9hXh5YwFAfE5BANwR7ejUYpnjkZA/2P+K60QNND/s/8X0u+ucM+Q3Ji6Gem+0oairt&#10;k6+lVDLEJLVVIrRX8i+Z7FiFsTcf4e2riNtFKU9SMU8xj546pDEJJa0+zq8nC5rG4LZ1JQyV6RvE&#10;9JS09JipmlK1bKEpKuGnpypVIf3CxmZR9V9VvYWMRMxPl69SHYgRWwKmlB59U5/P3f1Fnd0UuFFY&#10;IMhDAQuNVIqmkqKt5BohnqKS6khbyRg8WJ1Nfn29HEmsk4byHr0D78tPeGYU0jj0Q/Z9KlfX46OA&#10;0U5jyhiq2lWakpZ1nRo543UK4VUF/LJxcWsR7M7WPxJVC5zQ/wCrPD8ui6UBQT/qp8urGOkdr1dM&#10;tC1BTq8NNRVcBgnEyzz00T63g1SnSkgtqieMsJIxc8m3seWkPhxKB5Dz9P8AV8zjosklWQMRXo8W&#10;3qenpoacl3dJJSafJgCrgMFZH9xUwyMo1GIMFVU4U/U/T2xcisZA6R0qM9XIfCLLp/CIKeHzQ1Yk&#10;eeWGoOswaidIIH4dBq/p9PcF83xATGvQ85UIjc049XC7byoenUO6BvFGePryBZSP6j8/768aTQUO&#10;OpWimIAHQjUNarqgGnkcm45I4sSfr/re0Tx9L4ZfP9vT8jK4DX/obC35/H+PtOQQaHpSGVmBHHrJ&#10;wfpa5+t/rx+LH3rqzHSK9eJtxbV+fxxzYDj37pppNQpTru45P6iQbggLawvb3sCuB011xJA/P1Fy&#10;Rptcc2v7tobr3XAGwUEg2J/H1/2Av/vXuyoQa9e64ahyLfW5+huQf8SOf9493611ivb9IP8AQA+m&#10;/wCNJ9+62CQajrrVc/kn9IsDz/r2/p9L+/dbLsRQ9dcWNyBcEWNzyD/U+6v8PXlOlq9YjZhyV51X&#10;4+lhyQf9b35Ph6uz6hpp0z1gFmYgi4NwBwDazf7b3bqoJb8h0iMooa+kC/I9Q/A503/x9v8AWiKi&#10;nQObopjIrrc6yWkWPSCoIQrz/h/T/W9uxgjj0nkroHVfXem30yVJV0cyM6COqWLRFHrkaCEywUzF&#10;uT9CR+C3HPtu7t43iJPTCqUoetaL5a7TqqLdL5Kg00VXUyxpWwVkc09OvLKXxsUNidJDmQc6WBPI&#10;HsEXMGgknoV7RJrGn06JPMmMmoqyBa2kLUs8dPBPOyxvPK66pkleEIb29T2TlfS309ohUNQDo+xT&#10;qFOxpIJ5o3ElRHHFUUlBRws9CMfSRBWiWyhz5OWS9ywI91Iq9D16uOo1erMyx0hpIMnpSqoZppWS&#10;o0rHr+3gkChWMauIiWH9L8j3caOA6thvt6YXSCklgWnWVJZBaohkpvNV1KRXmkFRTrwrKxJgmUgk&#10;fj3emK+nVSAMefXFy01TTDwrFRVFLJWwlqt6VIZkUyxpVwwaWVSFDFeZDew1D3U8KdeIoeht6R3N&#10;Pi8oZXWWnrqyOWoVaD9qpkmnUR1BgNYHR1kh0lBYki/pvx7LryMBgw4DB6aaJXYEjq0fYPYzU8NC&#10;4q8fU0sNPNDjnrTDBX0njjEs9O8FLpMqmQcoqXHBKEkAKbOcK3yHTkkQoMY6HjF9l084cstJRzSm&#10;mIrJ6hEpq2I/57VK6IihDceIKGJuHIFvZ0t0CKV6qqHqVkt+mIRSpJj0qJnbT9qywZSCOm4mqaOF&#10;gY5UeOygMQOeD9PdfqEXPWxER0Ce+d/S1UFTO9SKSsKiGJKVCaqnmYaaaqSKoPjEgS4dUa4HKn8e&#10;01xdCla9NPGSKDqr75EbmqJ6R6aOdgYZhkpJq6rAlRqyNoHlgCobRyoCUiXkc3/oCJXM1wWbgetB&#10;NCAU6JB/BagU9KYIRVxwQrUutOroIJ5ZWkeOSdgfIipfyaF1D8i3q9rg41EcK9aIBIPp0rdm4CDM&#10;V9TegrZyPHL4MdHTzOaWOyA0NUurzRFP91FfQbkEkW9tyuUQUP8Aq/yHrTEAVPVxXxm6kWqnxC+a&#10;lniqIYkqKWKSPJTSVMreWkoa6erCz/tqAVPjVuTYkcj1lGzN4h8/2dMJdxliKcOrvep+r4KSCKFf&#10;LRNLBH93TRFHlSBxdEp5WBUxiQaj6tYvawPsaW8CaRQf6qdIpros9VHDo72zNnU9PR00D6ZTGSQx&#10;iIOiRQGUysCWtb0kk8ce1iQU4DpHPJVtXCvQv0W2FSMMKddTRAIzckqjchmH9Px+fb4C+Y6qHUjq&#10;XVbbRxaUks6hNB0FEsL6lXkHT/U8+/FVpw69rUZr0Gu4tpQeKWNYg0bEyyJG6qXcLxIAQSPpyRyP&#10;qPbSxI+T5dbikJaoPRV987DlaCb7JZGlEh+3IjMqQSFAKopKw0SR2PFxqB/H59pLy0VhVePSv6xU&#10;elM9VJ/Ivrc49MhkI6SMyCQNjPuaA05YTN9uaaIw3Vg5Jml1DU1v6D2ELy0das46N7e77ft/1en+&#10;r+Qok7KoKXC7gy9En3MUsM87y5GLzUtBLGJT5GpZlGolhz4ZPqw45Htu3DGnSksCK9AjU+OGoebX&#10;TSmSBSzUShSsFTLoSIjk/gmp1/k3X2vC4p024BGerr/hru+Cl2tQQRCI1FIUDQKzw09JqULLQQRE&#10;WdZojeEFvUwN+PbFm3h3FPXoolg0ksOrZ9n5+Ny0nmZ42pUp3Es8NI60UiXRGZFITUD+ptR/A9ji&#10;C4qlG6bEwEYB6Mz1waSvl8ccaJAJI56SFR5nV4rLBEGI+g/VqH6v6D3ouHlx0guSzsadHY2tSwft&#10;sDC8bCyLps66DYqgHC83At7UKei74Wr0M2ORVj8ag3HBA5cHRe3+Nvpf3bq4FTq6UyRoycKDfTwD&#10;zwbEFbfj/X90/H1vz6eKSFdSg+lr2JPI/wAQze7NkdWpXA6fYoV/Km9v8LADgAj8/wBR7aqeHVcj&#10;HUCrRRqZ9JAFyR6b8WF/9j+fbi/D1ZKVFeiFfL3sal2L1zvHMvWx0wpsPWSCYhZGTxRkzsIn+q6Q&#10;QSP63HPsxto6gN0HuYb1Le2Kg0J4daB3c+6K/uLtfdu7co8LU2YytRLSRTU7VDDF04MVG1NKq2XQ&#10;gUuWGtSQfoL+xLbprjBfoMWKeFbqTx8/tOek3i8DBjFpKx54bU9NMaKoM9VFWSyUz+uL7pxE8kiq&#10;SQyKdNitjf2YRxhBrP8Aq/PoxVyykHpHb4z9LSg1kbfxGkpad4qPITVq1VRDeTlsvVRqJDolLaad&#10;gGRLECze2pnUZ/nX/D04qFsev+rHRTN4Zn7eqnqKasUtOi1EslGJUirVqpSZKiCGZdaK1tNuCDfj&#10;n2SXDKDXy/1Z/Po2tIdQpToOanLPIkSJUwIiSLMsMjkHx/RBUsoYKfqbgf6/PtPrrw6MlhUDh1Dl&#10;yUTVUjxyS0kgAC2IaJplH7iXtbSwvZj78XHDqwjK56gzVsM3nkDpIQpC6kbxwlvVphhKj8ci/wBT&#10;9PbetTknqwUjHDqLJUQOBylRG9OItbRoJmD+lqhkILKyixH4sfei6Uz1dRTj00VEFNGCglj/AGpV&#10;SMltRlVx6THqFhYXvpH1+nPtplStK0HVuuM6MizxIn3UIjuC6WkjZRdnf+1b+v0P+HvxFCaZHXuo&#10;MZE0EDysl2YcMNLpoFmkdlsFX+ht/r+2wFIAPW2+I9Z44/EWELo6TuFaod21sU/tRMeSP6Egf4f0&#10;GwKYHWgCxp15I9ZCo0RmFtUkkVtMymwEbEjUSOD9PfiKinVqBWo3UWGB5/GJwUSm8/3CIiAykk8e&#10;R/oR/sb/AEt7ogzXrz6fw9RXhQMztGJ/CRGiOpKJAOVlLoAbc+okCx9t9eWte3j1lgQQESySo7Rt&#10;qOoPKqlj6U0obyaBYnURcfT6e7J8XTopXu+L/V+XDrCwZ0YXeTzEzRNHGkVjf/dh0ktcWsurg359&#10;uP8AD1ckAVPWN/uXZIyFanBZAqIVI0/WVUI4f8arn/W9tp8XTTCMLjj16ExFpWl86o9ibxtdGTlS&#10;hIUj62uP6X9vdel8usjgyOoVj5FQSOQpOqO12RnkNtSjm3v3WwNUdB/qz1kihW5vMsZmdf2ypYh1&#10;W7Bkv+krbke6LppjptcHV6dQ2m+3glj9MauXKsyPMFCtZwSitY8+m3+8C3va4qvp1YqXOoefUBXN&#10;PK6utOENhzqmUl/WxljtfUOP8QPbPDp4EOOsAKjwTyQM7rKxR7F4mjJ/TCW+hvawuB/Ue/V62QCK&#10;HrJJFKtLI5VoWdnm9bKytqOptZAIS34AFj791vrBUqsMKfvqTIVcxMgIEbrYqPHx6v6e/de6iQEC&#10;QAxgnRceo+HSFOllC39f4A9+691DSQoREqyyxlmlichXkAZiC7MBfnkfU/8AFPde6nxCNXJAaM6U&#10;jEZMlmRjdwGYFkv9NX1/p791ogEUPS/xEccuggX0gKrlQPCrGyomkeog8kuvP5P59uRgGtekrChp&#10;1LqYA8WpPF5IjOGMdhO8a8MdAsrJxzySD+fd6Cteq9NskxpgjeNLOSLBFZm1D0kK3It+R/sbn35j&#10;QV62oLGg64JVRvKSYopNehvGf82n9nzRmT6m/DA/7Ae6AqcEdW0EAn06U9DEIzGZZI42DehoXJR1&#10;bkxoV+hI+rH6e31049em24dLiGAFEpadtHjQ3VtUmgswKa52B9HPP5/p7f6Qs1Wr0mKuJI3SleYS&#10;TUzPPDISXRmW8podNgrW40lrj8e22A+H0/1fP/B0/Hnu8j/qr0na15ZKWFgPKtS4k1IiwsuhiY5i&#10;6Ly3FtJABH+HtO9dFfX/AFen+r+ZUAAYHl0nZIg2oiEKxmHrJWMlmPLzlQwsf9SLX+v59s9Lescy&#10;xapbD0sjpJfUBKRYhiOCfpZbDkf4e/de6b/2YUEU2kLovpipjIoc8aovHfSPqWuPz7917qVCDSRx&#10;SNqSNzLoVxr81Q62RkuP27jn+lxf6+/de6y06g3MMv7sKepSRF6ydTOWbhgv0uPfuvdZZ4kNo9cW&#10;lo2nquXQrbnWKhBwCf7HF/eiARQ9e6yh/FB4+HIjWoJX92VF+jsGH9B+oH/e/e+vdcfJToQUM9O2&#10;nWpldAsqy8E3jFwSbGzKT7917rChvoA0rolLF4kWSxT0XIIALH/Uj6D/AB5PutGlM9dsiI7S6jO5&#10;LakVgWkBB4c/QEX+n1HurAlaDqpBOBw66pS7xlBA8iSOshYMqstmtbQeQoFtVh9bm/vwZTgdNyAA&#10;1HTtHMqStFFIptrk0X1xAgXIMTg6dQH5H+Pt1WpjpoivXKJknTWyhoyFlklT9Be5QtExFwLEA8WH&#10;u4OoZ61QDrDCpgqZY+V0kzqSV0qV5jBdQS/BuVAN/wCnvS4Ygdb6VMNRI4EYSFzHpeCEvopyAPLI&#10;ySoB/U3VlI/BF/apW1dUIHHqPIiM5DRrAIhKIFjUwsHl5EJSxsf6EWv9SPdXpX59VH8ujRfF3vzc&#10;HS+66Gipa2Q4HJZTFNlKGYhIZVhq1laSUL6b8XNyCw9ori0imGofF01J4kf6kJ0nz62vp9yYP5Z7&#10;fOTxTzS47bG1Wq6uGhio6ipWerovHTRYmlqQpVXP6Xb0D9X4Clr6GO9tmt2PQosrm3vbcRx/EP5H&#10;rWT+RvS2Z6f3pPNVRST47NVdXEZcheMy11NUGSpgKxrbXTsQjvGFV7gg/wBAjd7bJZfot5cOj/br&#10;gRkW8xq3z8+gXxs1IkcVbUiCMGrUQSB9HlWVNMc0aIC0SRH9LScE/wBfr7KZFaulRXHQniI0asHP&#10;2H/YHnn/AA9CLhqiKcxRtjqKCoqC4lrJIketlqaMmWmjoXqdJSV+Xk/c0txf629oJYyRUkkfy/1D&#10;h0riNe0gA+Z8/ln546FvH51l1VGQoailnqKeNJJoUaKmljgj1RTVcTaJVYEgztTw3sQOQfZW9uv+&#10;hmo/1emKelejCObOpxQn/V50z9gx+fQs4fL0OTp6ClhgaVatUFST6qqcUDLIaKkn8VwpU+QJpExX&#10;VH9efaB7cxsWrw9c/L9v8ujeCWOSgUfsx86fZ5+vQiYvcNRSQRaKbD6qYzVscFdDGq08zEwxHJS1&#10;AZopEHohUAs6izEXPtI0NW4n8v8AJ8vXy6XBqAEgYB4/yr6Y4efSmx1ZWvNLk3pNMFYtLRTvFAFk&#10;WrKH7eCmjm1O1PWuwjk9IKEjSTf2w6KoABOM/P5n7RxHW146mwD+X5fMN0pcfNkYMalXIcLj6ijq&#10;TiZsBmRFS42gp7+UUhEoZzOxOiIBhqAsbW9sMIy9FqRx1DiT6/Z69PLqCVYBaYKnh9nSmxU8MNP4&#10;aNVadqV5SFWoieCiIab7eojg0iNf1FCCwCgN9T7aYZz/AKj69KUAp/q/Z/m6e8XWURNLGc0Ip8hS&#10;eOlE9NTNUVM9P+4Z6SKYfbDWLI80kWprDQxa5GmQgHGAf9X/ABXTo0CmaEjFacfl/nPTvT1Ad1ii&#10;heellkkfLrkY5PCtQsNohDi6mMM1VIbOpSIqVuEN7n22QSM/6v2eXVx9lfX7fz8/s6ekqKqro6aJ&#10;5aHIVksq1NHUU7UmPqaUSx2jlNfEHDQpYLIEBZLgMC1h7rpAJ8h+2v5f6vXpzSOGD6eVPz9P+K6n&#10;w5daZqWGprKuGorYp6mjyEEcuQWsXR4mjwsyo0ojlI0ymSOIIfUCfr78UJGB+X+fy/Z/xVyVBGs0&#10;J8/X7D6fb0JGHrKc0sU0FTO1HQ1E89KJFSoWgrIqbVPE8gDSCJr6I0kGlm5/Ptsqfl9nV1pWo/4r&#10;pVVNLUZOkomSSSITFpBVwNF+3TCDyx0qyJ60C8iSwuf1D6e6001HVjSmemfQyS5ESRLAZEpBAtPW&#10;vX0tXMOUBrv84ZSLu6i1gLN+PeuqgDSadNNU6Q1xkSSgr62hpYaeZqPy/bSQZCTS1RLTSJGY3MR0&#10;alcISSxB+vv1AcdaoOPmP9XoP9X7BHzVRTVkkTskAoYKSSJJZapayAGn5MsOgAQpGimNgsgaQAlU&#10;tb3oCn2+fl/xfXvKv+z0OHRu3f41mP7xPjoanHUtLU0tNXUbVOQxVG2i9KEpcg3klVG/ZmjAkiTU&#10;Li/AO9rtizeKw4cP9noj3S5QARr5/s/Loh/z0+QEGM2/k9s5KpiqszV5d6Klp6FvJS0eFxymLKUt&#10;LWNzTzNK0YeN/wByPjS2k6RI2xWpLhlGfPqKOZt0iUi3jbUR1rnbyy61NTOkcZYSyVM9ayHWKiKq&#10;l1eYM4vYMDpJAYX/AKc+5ESPTk8adR6zaqt0EE9U6lfAVqAQ8cZBETCD+2I2b9VvzyDf3fpsZ6Y6&#10;l/UkkUk0KrAxlRhqV1J9DAG9gpH4Hv3XusdDQR1lSttUzFnLKbMEOkaQtwAP6ji9re/Hr3Qr46k+&#10;3p1kmWB5TECfKdUUZQgL9wIwRYjlfT7fjUKe7pH1ArHTTK0D21+QRukepjfh4TcWvf6MfqD+fbTm&#10;p6sgqadJ2SRLxQTK0Z8aSC+pfR+mN/Lp5ZiCA9jYA/4e2n+E9KAoUY6a5FaKaU0oVKc2kaHyLM0z&#10;py8qsRdbi/55/p7ZUajTr3WFZrrBUpTA2JLItwYw7cPLcagbD6H/AF/bgXT2nNet9R5JVkkFIpVI&#10;j6pBo/cT6tZdQtdhwD78i0qT1tePXOGnHli8cihk8oE9RGQ2hOVMl/yRYOPwP9f3c08+nOpKtMNJ&#10;WphBOrWEQ+FOBp/aYDSLXNxa3+PupCnA60eGepskcmkSzev0RjyxmzVRH6XCD0qw+t/T9QbH3qoX&#10;sPVezrvx1AaFp5JGVkd2gZS8JjHpbzSkEggHj35ClcdVFOsyKoZIQY3jDFLLyodudII5FgR6wPrf&#10;8W9u9b6djCYVhRnhYwNJeVZTcKeSNQFzb6Em3vRIAqevdc1jVGjklRJY2DhXW7EzMwsQ36r/AEsD&#10;9R7317rqqcRz64y1JArWVGczRgiIGSSQSAlRq+nIA/p791ogHB6b3iWRQ2uFlIMglcFY2UXOpiQo&#10;Y3/Ta/8Ar+/db6YKtP2JFVkliM6RtyHBdzfUi/QAf1P1+nvR6svDqEQX88hlp1mMsJpwJSzOYxof&#10;VcegafqLnm/vWa9W6cKVoAZYCfKGOuKSJVi8cmnXqCMLn+vIANvp+fbcnl1ojFB1ko1SGSeby08k&#10;upeURFnJHqsoXj6G7cWt7bPWn9OpqQSCWUjxQu5RpGRVAk8vLhlA1WVR/Z5J/HvwBJoOm+p3jFNp&#10;DkwRkyeKQ6GlZv8AdbSEDgEfQfUf6/Huy1+H1698us0cQaijmaF4pUnUowCiZ0J1ytJrvxa2q/ty&#10;M1FPTrYr1kWVhK1MgmI0LMjKSIJAWLaow6/g/X/YEDm/u5AIoevGnn1nqIHPmIAeeOFJ2eVruzE8&#10;soAUkHkEf1ve4v70EUGo6900yvCjABfIeZWh8mshmABkd9ICKl/rpt/vfvbfCet9QaqSNHv4Zmka&#10;HVKhYyXspMaobH1XsSOLD6e2EGqo68OB6gCrWRHZZNLmMN5DZRCrjkofrq4sAfdjHpFa9eUZ6gx+&#10;SSJYzEsFonYyBXDuXuw8mkWP1toIH+397k8unB00VS+JmW2mRCgZCIwuk8gxsAbE/Ww+lrH231vq&#10;A0gqJHR00AXupVYiWC2carMRY/gn/bX96ND17qIIm+2ZZEZI0ZCzzxgKxDXIAQEA8X/N/qbe6jrf&#10;XKzoNMf6CfJdhqUlOUJjAv8A7G1vfiPLr3WaBnBMzIkhiPl1FjeWRuSpcg8AfkcD6e9g4z1rpWYm&#10;QSNIwhQ06whiwGmW55cKLXa54vp+h9vx8OqsOlPG8RkpvDC8ZmXUoJ0ui2Dfbyv9SfxYj6fn8+3O&#10;q8R0ptEc9POulYQoLsH0kzF7KRKxA5Avf8DixvwPdNt8a/n1IpEjMAd0BhhkMZmje1QWtwiI/LDT&#10;a1jp/wAb+9ilc9W6R+YqGZyyJKpkaWNo41WLW0XLOkekkEAEfQarE/T60DAmg60oAFB0mqWJKmaS&#10;VpUjK6DHL4tTRNqukqyFSzFuQBwF54H190k8urj4h0JdEscFFHPJEXE8ZPB9Tk8xtMoHqJAIDA8E&#10;e3F+EdV6SWRZI/3yjIioqqvKpIDJctKpBII+gBHJ9pz8R6unn1Fx8KNqIZRA7sxcDwtUFxdwTwQP&#10;pa35H9Pfur9K+jLwrEiqjMhUQ2AqEMbOQ3n8n0sRdf8AX97T4x02SNXXN5ZUXW0Pndta+lvEddyd&#10;FQbegAkkfj68e7OW4HrfacDj01TaVZopFpwVTR4wURJS/AMcigkMDcc8n63Av7b62Foa9TqNYgp1&#10;Rl3lVkgSZ9SOzDSsh1ghtJsTaw/x9+62a0x1JkkhgaZSIqginVHkanEijyC2iOUKATx/Xgfgfn3V&#10;RrrnpPRw/crJFILNHI+lZrOX8a3MqOOSg/I/w976sTQV65oZFIWJlMIRSbII4mZufIWUXCjiw/Hv&#10;XWjQ46cyRFEqyuA7jzqUIH7IF28khUjm3HBNv9uddNgYJ6xELMFJ0xQlVVlju0qygfqfyfquP1G3&#10;/Gvda6jT1KxDxRzSEePVLG6KqRAL6W8Ti9vpcLwfe+rqtRXpOVE0jhnaeFo7BTGHNO8YMnqEbMLc&#10;cC+okjj/AF99OdZUpRI7JNJDdfGrXhKuuldSFHX0/X6H88n37r3TpBTGC0g80oEZaUAhj4340qw+&#10;gP59+60RUU6cYY1ZFIidINOkaQ94+NSedlHKnkc/8i0KVz03p7qdTppIYYpBJALwtComBjCkSkAq&#10;HQXawIe5Jt/T3c6AtBx60QOmyqmYoZDJrMbFIySFOkcCRVYDSwIIB/P19062vxdNbyqzgmCDyVI1&#10;0yqjK7Oo5nlBseL2BJ5/HHvfTvTVrlqJC86skkYWNdK6n0K3LvMQPTe/Fvrfn37r3T5TpL+6YYzq&#10;kHijFUitFUKSSwVVB0v/AKlgB/rn37r3U+npRBFUO0Q8sqCNlGgoluCkshHNhccD3rqpoTTrkIVk&#10;hKWKGIBVZJUYhgNWpri5sAQoA/offuqstMjri6xzSwQz+IWKswcmEr6dPlvY8v8AVQfrb37rS/F1&#10;lelpYAGlkby6WBESuFgDtaOR4lB5tzqZv8T+PeuPXqtXrlT6RTBo14pW9T2VNETSC5kYDS5IN+Pp&#10;9b8e99VII49SZooz6UAbWWaOWR0SPxMeGZ/qbWI0H+t/euvdcokRZlOo+N7q7yNan9PqkluoHI/s&#10;gcf4e/de65lppmnaQKVKK0LIVZ3WJtP7hZfp+T/h7914GmR0oceI45o44ZEZZv1wy+qJbAHx+aUE&#10;MSuoggjgW9uIAePHp0KKV6WeJyHirPHO8jxVMqU0izx+WDxqQYoREtwAt+Cpufp70wB/1f7H+r+Q&#10;t1dj/J87bxnV3zz+PWUy+TajpMvvCg27XSOfBT0S1tUlNSpPUSqoPkBAKuSFUrz7DG9RLpScf6Gw&#10;P8+i1mNs7SUrqr19OPbdX93jomcq5QmMyLazaGKqTpHHFvqf9vf2rjaqdLiaj/V8unyZVsSf9cf8&#10;Sfd+qdME6oHJ/wBqvyB/qj+T7308OA6y05RdJFr/AODf4Hj6W/3ge/dab4en6LlRxf6fUW/1rf19&#10;66a6yi9wOL8f4GxNx7917rvnn6/Tk/U8e/de68Rbn6fj8gn/AB59+6911/gOeOR9PV+Bz791sUrn&#10;r1h/hf6i5X6fW/8AvXv3Wzw7eHXRv/h9b/8AFbe/dV67Ave3+v8A6/v3XuvEHSSTYEE/7YXvY+/d&#10;e6R+dnCRP/gDpA0/0549tTHStft6eUUGePVRX8zDdNLhvjl2R9zUvBHLgauEyxEsy+QFPGqLe5e9&#10;v95/PuHuf7guIrdM1YdIrmOOSWNX8yP8PWlDQTo/25rKuuvkp6utxy1SQmammlBpiaiIDVZEAiW5&#10;KggG1ifZLpAXtAwAD/sf4fz6lizVUt0B9B0yw0sWpqCaSqpK16yRaf7VhUmqhpP3TSfeQoIGlZQr&#10;RiTT6iLC9x7fA8x3Y+ylccD8/Tp6iioPmcdW+/y6t+UmHzsNDVv9hHWD7yCiaIf5LRiT7XTTMBoE&#10;hPrk0kALc2tz7LCTDc+ITUV4/PoL3yKJjIv7PTPWzfsXL0VdRUslJOjpJGjK7NdmLqWAJH05N7H8&#10;W/HuRtpu43iBrx6TNSQdCX5dCImtyXBDG2q5/qxTn/X/ANh7PBKAMHqgiPmek/l6+WCBpNDMkZ+h&#10;PqZCdKiH+t73559p7ieiEnq3hrXqsf5jb9qaTBZSio5y1WaGqBjuNMIkGmIVAHC/WzA8Fbk/p9xf&#10;vczTORXC9LoI6yU8uqH/ALqVt1UVdk6j7eoeumhydJE81SErFjs+qoCAKOYwhUEKBwePYYaakLZz&#10;/kqOnaASY4dHP6qxkRgpGho46p5Hgqlp6WY5CaQxu3lg8dmIgIW7SM6m7BbXIBD01/oehPDo7Sgj&#10;Fejy7FjSjpcfTNaCoXyTY/0h1hjqJPuRTXjFjdOW1HUCL/W/tyG78U6gemzUsCPn0YKkkWKg1uNT&#10;S6i0qgkLGT6jEW/Oq/8AsB7P4J41TWzdUdasPn0hdz5W1OsMMUM0rLLGWYaUkhXhrlbaWF7g/wBr&#10;n2+14riimvT6Jip6IJ3JuATpNMaqjEb01Q0vlVJElqadSqJA2n9pQoupH1W/597Dh06eSiseqOvk&#10;buGnjrcwkV6xgTFBDMkhnx610OqKYkDTdFV5Iif0EG41W9n20RuxFTT5+pH+zTpHd3NDpr0CfQnV&#10;mV31uaCmjpYKqGsc5DH2lX7kUUMmmSvqJZxojKWMd1ILW+jX9rd7vkt7citCKqfSpzQdIxKIjqfz&#10;62T/AI29BiioaWavWCJmkWZvHqjqKyWOIBEy8ca2Z1GnTcgEhbqb+4XvR9QHYHj5cadKmmhW3qBk&#10;9WpbP2UMckTPFE7tTQQg2ieR1uGVPSLAG9yPpyRpX2zYbcSoeTj59IJO6Ph0OGLojAIwEZw7NpDI&#10;UCH6aG9PBuL3HHI9jHboNNKDB6KJhRq9LenhXxqFsQylXQklhpPPJ4J9jqytVZAgyOi6QkEEdPNH&#10;Tp6l0s2khkJX8lipYr/iPYktLGFVpTI6SMxPHpRQUycEBWVhdSAdNh+qwP8Aj/h7OY7SKlKdV6y+&#10;PS5Kra5twBpAH9kWAJ/17C3txYFjOB1vrJIfSeAGQ3A5Js3P0t/T86j7uVqKHr3USoZuT+RbSfTy&#10;OGN7gc/19op4a8OrKQDnqG7nxFiQg0n6nhjf9TW+lvr7RTRlY6+nTmPy6T1Xmq2mjJEtgwuNT/2k&#10;/BABNvoV49g6/wBxureuhsf5ulscKOa9MS75yMMhjaQksBpXWqtGqj/dmpQATxY+yL+tl9GSpPT/&#10;ANCrCvXKffc8WkCpRAdI0yyFXvbm+kWv/QaiD/X8l2Pmy4dgCaV6uLJPTpgyHY0cUTGprRTOVd0J&#10;Ji0KnJMtweTa40k+1n9ZG0EF6V601pGvl0Urtz5DY/AU1XI+YnqLRFg1DUQ1TppIQ+NCdVwSvADf&#10;8FIv7DF7zBO7ELIT+fTkcQpQL1W5XdzJvXsegkqY1qpRUBpKmc+kJIxVYqhYfQrG908YswNyFt7B&#10;90s1wWllNSePSWQOupqYHWwD8Z6OFtkYmtiN1qoIpLsvqP7YCguotcCwb/ED3PHt1aRptYlX8XHo&#10;jWTxJ21+XRwsc3pVAoBubXFvp+D7lRCNIp0oYDpRQsAxH+w4/re1yP8Aej7WK2oV6r1J8gF7WBF+&#10;ObG3592691lQ3W/Gr9XI/r9eR7sPhPXuup1RoiSefxbn8c+6uvb9vXuklWBeVsvH+Fm5+gHsslIr&#10;T/V/g/1f4Nrx6TkxUuyFR+LG3q+nAP19oZuB6UomNR6Y6tdK67fQFSQASVv9DYD/AG3ssmppqeHT&#10;wFcdJiokAfTwA9xYgf2R9Rf/AF7+wfu7r8PSyFaZ6ieW/jUXa5up5BW5stkPAufcbbrUkKuQf5dG&#10;UAAOo9KnEwNVTRxqvDMuldPGj+jW/P8Aj7X7Dtkl/drCox59N3NykUeOhrw+Ihp40LKpawbn6kj+&#10;v4495EbRsttt8CrGM0FT69Bm4naRtXSmCqt9KgW/ACng/wCH19ntKdJWBBqfPrs2t9P9hZB9P8Pr&#10;791pfi64WB4cXt/rGwAv+Ofe+nukzm8Uk0LyRqpYgm4B+t+PZTuVhHcxk0z175joJKhNEpjZbMpN&#10;ywuRp50g+wIbYRSeEw4Hp/VqA+XSixkS/wBNVuP6gn/H2JrCJQop0x0p1Xj6AEj/AFP+F+D7OAMd&#10;a65hSeD9bf8AEfS/tQgBSh6t5dTqeK5HpuP8G/3k+3kUUr1pjQY6f6eABRdbE8fkAX+vHtzpokkc&#10;epZA4/rxwTyR/th/vv8AbD3Wl+Lrjb6DSP0m4Btfn8m/vfT3XZUf7wRb+vHA59+6q3w9RailWdCj&#10;Af1H0PI/HPurKGGetg0XPQX5/bcwkaaCAsT6mVdPNudQFj/tv97+oD9/tzEl4xXr1Ao6h4ZXiJjk&#10;jKstzyCtiByNJt/vXtPY1XsbHW+lpGwPHHPP+xt+fZuOHWupCG1+eQOPpyRyb+71bTTy6sfhHUmO&#10;1lBP0P8AW305+vtR17qdGwUg/wCN/wDX445HuyfF17rI0q2va1gbfX/efbrUpnrXTTNOpY/U3/oC&#10;Rb629oHYFsdXUZr040YAAZvpc2HI+gv7VQrQV6p06Kt1/wAeLXvx/sf9j7d6ZPE9dgWsTyP6f0uP&#10;qffutddA3v8AQ/QD/W/2n37r3Xrfn/Y6T/T6fX/evfuvdd82HpvwfwT/AGvoffuvdd3NhYWP9Lcf&#10;6/v3XuuiL2HNtI/1r/4+/de69o+p1c/7z/hf37rwFcDrHKVQMSRz6ub/AFsR791YIa56bxPGGJ9J&#10;uSOP+IHvWta06d6lxzofoeSDblfr+OD73xGOtEVFOs44tfk/X+yP9qvxz7902TqFfTrl/sL8hr/6&#10;rn+n+x9+6r10fwBcen88H6/Q+/de68Rb8j6gccH68Ej37ra/F1xsDfj+tyeb24/2/vfTjfD1janR&#10;iDxfn6AA3/2/upAPHrSsKUPWCSnYKCt/9b+tx/r+6sg8ur19eoJexsykG/0Nv9b0+2GbSaEdbr1O&#10;pn1cG/NgL/Ui/t6PIr1o9Sxz9VvYD8X4W9jb2717rorYHhRwRe3qIH1IHPv3XuuvrbkkWFxyOf7I&#10;tb37r3XrL+LXP9bfg3/4p7917rx/pYHm9/6cfi3v3XuvErdvpyOfpf8ABN/fuvdYz/ifxc6bA3HI&#10;/wAfeiK4PXuugg45v+Rzb/H3rQvXuu9A/wBhf/Ek34tf37QvXuuaqw+v9CB9Px/ZP0/3v/igt17r&#10;nx9Dzf8Aoeb/ANDz+PfuvdeNhyRYgWA+vP4P5/3r37rRFRTrjq4t+b/S31H559+p1XQOvXv+L/4c&#10;/wDEe/dbCgGvXX+w/wB9/sffurdY2tf6lT/W9gf9j7q/w9e6xD+tr25ta/8AvHtnrfXduL3/ANhb&#10;n+nJ9+691HdebnURb8e6P8J68emioaxYc/Rr3/SLfT6+07YWvVz8HSJq7mRw1raib/g/61vZDP8A&#10;2h6Ux/D0yzqSxtcjVzYXBuL2PtBKCCelC8M9JbIStGjjSdba2twx0p6vqfp9PZBfzeFE1ONOnCAU&#10;B8ui3binM2QmJH7cUmpQbWBbkk2ubf7D+nvEbni68fc5FAqoP+XocbTCotQV8+kr9g9TMBobxrIh&#10;NxwQfoytbkf4e47Nobh9ZwvR7ECuelZj6VYgkcRtze7gBrhuR9Bb/AezW2tQSFB4ft6WgACvSkWL&#10;Qmktq5/p6rk/S3+9ezkwoiaa+fTdanh105CWvblQLrcsVtYq4I4/25Pujqi5OOrYp1DkYW40vccn&#10;kk/hlJPFhx7TSlVFR/q/kP8AV+wPqCTQdNNWqkFrf2SRKFXj8H6f05Hsrm08aU6c8MAcek1WMpAC&#10;q7EMupm/S350kf0I/HsrklCkBc5z07Q0r0hc5MkcEzabjWFfVw2kuTIpf/GwsP6e/SzrQU6TvHVu&#10;gyylS+gESKq+NnZhZwgPpdSSPra17c2+nNvdkmULXq5hQ+XQf5GqOl5oS7BEflZnSQu9lEY8J1C/&#10;Nyfxa/trxqmoz0xPbR0oRx9emGTM5Si/Yp63IU0jQNqjp6po1aMi7OBr1Aobazck/i449qhdkDtw&#10;fUY6LmtLYnuQHpnlzm4ms9Xk8jKmmySVEwgjaNV1lIpKkANbi50r6r2v9faZpHY6mLH7SSOq/RWn&#10;kgHTfXV2Tq5BHUSySR6E8LCqMkuthf8AbUgFTb8hdP5B9tsSTnpRFDFH8AFeniGlmlcP93r0qscZ&#10;FidRsSkxK+oEXsxJ59+pXpYDUV6W+JjqaR46mOWYPzC5SQsNayXGnT+QPx/T/bnSQqZQ9KnpR4cb&#10;LnoV4dy5qmp11ZCUo7BlE6KtgouVjUcA8fq/417lDlexa5kEYJNSD0U3UEIXURw6Jl37u7IZjGZV&#10;5qmtFNSs9LTsHSocz1cPihmmQgCRbuNN1H0I95g+3Gyqk6CnmM9A/clgSIlRx6pzzFXUGueeoBoH&#10;WeWkjmFOEellikZpnggktrSSy+RiSAvI+vvOLYbPwbdI6enUU3E1JXBxQ9B1mBMtXJXR0S5l56S9&#10;W+QaojnkKm0dOAiiOaBLLKoRbBfq5PuXeX7FWKkrX/i/8HQYv59PA9Fu3hA0lLWVNbWvTVEMM60b&#10;0/8AuMqpaAAzV1XIsKsuiN7LEZIyHC6VHNxPPL1soRQ3oc8DTzOOIBpx/l1G3ME5MLmtMH/V/q/2&#10;eiibjoMhU06mqkws9K1TKtNXT1ifbgreOWlESqJI20uinTb+0RxyJKsLRRQtQ+mcV9Mdw40IA8/T&#10;PUA79PO7lSyaScMx9K4GOPrnGaU8kXS4GIRU0kksmPeUPFS0iU5ZzLSSaGp4WX0lWJGhlJJYlSL+&#10;zoRoAKVSlBpFMUrUDGRXPEn16BrRySCsr1LlgKqxLN6eXyHHjjyr0946kqY6hnXHxVDU5EUlVT1d&#10;RRhJomVGaN9a3mGoaU1fU/p4NrzeHprQZz6fyoa/LpiCKYT9kRbRUYJGfXVXj8vMfh6GTEUNM9dW&#10;yVv28b1MKT1cd6qTw1VKwjWekR1bW4BsvjVVfk+qwsWSaQSCB9v+Cn+TgOhXb26lmeQGrUJFTQEC&#10;mK04U40FcZx0LGIpYIIBPDFRpK0SU86TTSTY/HmqrVQ5jJ1kasInljXRDEbBhwFHtI9eHD+Y+0ny&#10;+Q6NYUVVDKKHzr/h6EWOaCGWpqZjNi0rZ2p0r8dk5KCqglp4xJUzxVcJYBZ04jjVhwADZvbqozed&#10;PKoNPTNejiJ1Tj/sdMk26DRpk8bUwzxS1FQhp6dpVSJoZAG+8yFSFKPUzrYNJGoYkMGPF/ZnBa6j&#10;Qg0Pl/lPqT/hrw6rLeCNTGxpU9Btkt9S0SSRJ9sauOUTpHWZqWhVKqZm8LwsElYKIlILMltVtTkg&#10;2OIrFFXPE/0jxPDIr6fL7eiqXdfDBHaXGaFqcfsB/wAB/wAvSZrd4Z1qzFLVQ49FztRkFrGiohVJ&#10;DJRwC0OPbjUJTp0A3D6SbD2tSHTnzNa49P5mvl5HpqW/uFmhjdRSQtqNSQKAmgI+fAkcAceiL3Bn&#10;aNj9xVU1TXwh0QU8jMmQpDUExV3nNOPRTtFZQrAhef7RHu6Oq5Pnihyw+VfIevoMdF+6S27JqlTx&#10;FFcVoVw2skjyIwPWtOOQksln6mSKnhnydE0c1PXYyOjpqSkdZ4I5lNNNWGmJmDOviFOGiZlKf2QW&#10;9uCVVcaz8qGlePDGfsxjoOXhaeIBHU1DABVBGmvaWpQhqU04qKVx3dNseUiheSWtxKY2ogSpgbJU&#10;ElZS5LzQr/lMjUkIaCJFGmOWGWJASS2tR+nRloxc4pjUMk+p4GgrTDY8+ABKMQrRYmj0tkNQspDg&#10;0IpXTwwQAK6qVFTRMHJVc80ksz1VOsrwNBPV0KJdoxpjjpXRiBqPpAuE+hc/0aE8zPU60qVoWQAV&#10;qKUoSM/mCMk+rLWkIj0nSxoxNHJrQH4u2uOGBxxgCoi/ey1FLM6SSrFj0aiWjqiIKhWqZG8rSzup&#10;SZY/UVaOP+gv9D7p4zmNqFh4QK6WwanBJahDAcVKjNKDp6SBFlWtO8hgwocCrDSoIZSSRq1HFeHl&#10;1Fq5o2SdErqiJY4khggpqZ4WmEOgzTTtIRKVB9QOkhuCQBx7YmkDgqHIAxpUUqBQkmo1H8vKnl0o&#10;ijVXqUqSQakhlzXFa0X5Y/IeUNglQjmKZELWQzhnhWlMkg0vPKLawWsCoW4Bt9T7TyFJEJQgYpUG&#10;mmpBFTQA1Ipj1p1dAYmUSqTQ8CA2qgPAZIoDX50r5dQFrSGCQSRIQZalqpY3kp6yHyaKwCI2DPI/&#10;0B+g+ntI0+ltMRA4vqAJVxWj0XNWLcAeApTj0rNsdFZVJrRAtQGQ0qmeIULxPWN2+4X7ilDtrMuu&#10;FKV5YdUV2FXGDZfXchlNgD7YkZJAZIP6XboJFRWjDFKngQT8qdbUGJvCuKYpQlgDQ/gPE0HEGmeo&#10;kkifaos8cPnk0imq9c9NHTo6/vEuP1kg+pQAQQLWHtI5UwgSBdRwrVZaV4moA1EjBAoagDIx0qRT&#10;4zGMnSDVloGLUrQUrRQfImtQamnmzzKiwCRmqoqYLI0NRHLS0888gcrFTVDCxWFSPVNIeCR6RwPa&#10;KUIsOs6kTJDAqrE1ICseKoCKF2zUjHDowjLNNpCqz4BUhmCjzZRQ1c+SKMgHPHrJqnhjhiWJRUxS&#10;HK1ULU7SQmaZAupZ2u7sNYYSOGQ+rR9OalnhCoqjWpMjLpqtSOIJGokBq6jqU1bRw6pSGRmck6CP&#10;DUhgDQfLgBUfCCCMausErz0z1FVJHdjKokUETwVUoa5nDyi6rqY6LNwfqbWHtp3lhZ52HEgEfEGb&#10;+KrCtKnFOBPH0ejWKZEhQ4oSPwso/hoOJoM+tOFeoUkrIPEX8sIqKiSGVajTElTJZnghlAKuycgk&#10;8f0PHtK8jJ+nWqhmIOqihjSqqaUJUVBPz446URxhjrAo2lQRpqSoqAWHEAmhp1mUvT2WnilSpimX&#10;XFLOmmoMmlmkiZSbRoAB9eb/ANPd6tB2QqVdWyCw7jipU/wigAzxJHTZpMNUpBUqaMFPaBwBH8RJ&#10;J4Yx1HkkjWpicyBYY3qHmLXVUANoTwtpXU/osD+Ln2ndo0kU1og1Fq/b2n0Ygnt/KuOnkVzCyKtW&#10;IUL8/UU/CCPirxzTPUZw6LLeqjdGLCZfAJohHw0DK3pAJNiSoJ1Wvexslk1ANqkBFe4U1Cn4TXhk&#10;0JIByBXgenlKkgiMg07e6hr+IUySBmgJHbw+bPUGSZ6tpprys7Ky6HhhYWuFnEQuhfT9Qf8AAix9&#10;l058VnMpqzHNAQvCtGoKjURxH2Uz0ZQBIxGIl7QMVNWGeK146a/5a46lSFhBFBNIpaKTxtB5Fjuj&#10;oDC9P4RYozWDlvVc8C30cct4axu1SpoVqBg/CV017SaAls1IpivTCKrStJGtNQrqpXI4hq+YFSAO&#10;3FOPTXVzMFeMa5UpwEl+8UJ54L2kZ1UFrJr9Bb1WII449oLmUgFMsI6BteNS8DihNBXBOaEcAelt&#10;vECwY0UvkaDWjcQBwFTTIGOIPTXURwpLIxibTGhNKrajF+5Z4zMFuWRf1i4ub/09lk6wrIWK4Hw1&#10;JI7sgmhyBTUMZ1fLpfC0jRgBsn4j54409CeFa0FOo0Q+7naSWYyxMbvUOgDU7RR6wywk+vgWQkfQ&#10;f4e08dLmYu7ahxLEVC6Rx0n4higPnTp6RhbxBI00sMBQfi1Hzby+Y+fX/9bY+pWSLHRVkvjqJKiZ&#10;yrxoixSxR+nWrWUni34IH09y/kuVHl1DY06A3r02SVEc2fhpEWbQkAlRhUIvjEqlVapF7BRaw5Fz&#10;7Vxx0hJPSV6NNp8un5pIaWKgzkFQ5nSWWkkjkK6J/CSG+51gXABBUAXP5J97VS1YWX59O0VAsoOR&#10;jrhUVsVLladpZ1qY8srsHdzOqvGgMaeHlhc/0+gt7cjhDRUA+HqskumSrnj0yVNVVrNDRJEyQp5X&#10;o40kSWcTAlpZZygAIv8Aojt9Pr7VRRR0r5nph5nDUHQRbp3TJl6taXGCSrSYGlyQkMSSrHRm5esr&#10;3XREDJwoi9R+nsRWFmsK+I/lkdEl/d+M2hPz6A5KbG4jH1NDURQwTy5WetWpMc4f7lnM0kFLQwKZ&#10;J3RLgM3Bvf2JQXlZWBxTooDRxqSwz0Bb7rqs1k8zkaevkx09LFMcRBNTpmK+ORpft4IqTDwhYKfx&#10;xgs0lSS3Oo/puTUW6IqqFrXovFyZHLLinDoAN87zeXd+Ex7GOmq6GrppMxPRwx7q3NVUUqn7I09a&#10;oNJioWJaWT1qEsPr7MoLZQuMHpULcugctWvRdd/9sfZbyfJ4HOvj2oXEFFUYmSHs/dFXj4w/omr5&#10;yIqHUdbsAiEcBTZfboVI+05P9HP/ABXSC5lMUmlTUfs/4voueN3Zlt05ysixeNirfDknlqsvVzQZ&#10;bLww1rmWCaWqAWkpGC6vJIA5DXUkmx9qTNrAFBT7a/z8ukpOAT5/kP8AZ6ELZFVhMvWw4Ggjio88&#10;ldLJPFSw1FZJPSTS6IWym7SABA7XcQxrdLhb29tFyoJH+f8A4106qqz0px/1cPLo9G0ZJHimxsEF&#10;PHHG0EFHEkUmOophHaOWmZKf/KazyS3cNcAW+nPsnuSfiJ6WKKtQDoS8LkcZX10235D4ayjlda6W&#10;OOkp6krBEJKtqLEj0UqtYRmola7AHi/ssmjYIHHA9Kw2oZ8ul1n6+OgpIavHKtbljQygxY+daIQr&#10;oCLFkc2ptFHHF6hHCNTHgG3HstiiMhIIx0rrpUU6a6zcUtbQ4eZvFJSwyUssMc9MMXgnnFhDT4vG&#10;xJ5K6qY3aVpbhjY8XJ9++nWMkjrfiFsHp93rLXbe2DW00cecqKysjqa6np6NkjztV91aR0qayTUu&#10;NQcoliLC4BBNvaS3USXNV8j07IdMQHr1XhXRVG4t1Y+uy9PBUV+3lWWKinpVO08RFOtkhAlBkyU0&#10;AGuX9w/uckfj2JwtBWn+b8vXpsVboYdnQ5PJ42rx2JWrdq6OqnmjcpQ1iRpOGjyNZMv/AAEpmI0w&#10;R8EqdKjk+0VxoTJ6cYMzEDoeMSaeavipp6qKOrrcXDQ1s+PgSgr6+oWM+DEYgcNEqkBaiqK3P1/P&#10;suIqKjqnDB6AzYk+VqZ945Cpgp8Su2N2uaDORVH3mHpK2zUstAmKRdc88KXk1WCO/N/auQIAAePT&#10;KjJ6Sm3dt7hrt/1dfnaaOTb0v3Es61+UaLNeRJDLBW7tyoVJIvumIkggiD6FPjsBc+1WsLCAvH+f&#10;59UUMXJP+x+XSjr6VRj9wyzZSOiixtPkBTZA47ypUyxxtKuJ2ltucMkccF9T1RgcyPZzY8jcZ4au&#10;naLTSOkfnslBt3rTAYWagqKmoMNNmsjt7ySvkMjTVM96abdm5blKOSVj5XpoakWThhYlfay3jLz1&#10;zjpqc6IT0HVbRJAmB3zQZD7ASZKpx9fl8bRpHBTyi0iPt7HwpZqeL/MfegnUeVJHPsVwmop/xX5f&#10;5+g46AUkTzPSr7u3XtnfvXWb2rUQ1T7jw+CgyeLgoFGWyODaeJoYp5q6NS0uQqL3ex9AIBH59+MA&#10;KvHU5BwMkdGCTDtdgK/y6pO2bU5LHVOUoKWepoY5YK50xE0AetqpaeQwVEeXq5OWKveVhF/rH2FI&#10;+1ioNK1x54PmfWufy6NC2QTw9fIeeP8AB02Z6ijostQ5Y10dLPRUEOiLxJST1IT/AD1RDhplJTUW&#10;MasPU36r8e25MOHBAoPs/l8+H8+rOAarSo/1efn/AKvybZsfBTxSbmpIcrTRtk2qqmjjro5oRThR&#10;EaeSWIeVr6jKyDURaxAF/dQoCeKNQFa0BB/mP8/WvQGnCg+X5eXQ57Lr/uMdFLHVy1lZjvuaiGao&#10;82ZfH0pQeCjXbFMuqJpTpAml9B4I0n0+zG30lagkkDzzx4do4fn1Vvniv5Z+3/J0MiZefK4uowtZ&#10;BDRT1ePgp8Y+YUZDPY658lZT4rbl3ipZJJAAJap0ZR9VKm4UBQRXgSMVoSP9rwFfn1ugAqeH7B+0&#10;/wCTpty+bxMWCFZQGsV8dBDqo6t6St3jla0yeGRaXGkCmo1Lj0mAhbckk8H2KEknH2aifsGB/g6T&#10;MFpin/Pv5/7PSSOZhrZdwZPcVDPBHV0kFHHFU11G0MbinMbNVCSyvKBdSkZbn8+1iKO5nHHyJGMe&#10;fqadJiOC1rT0/wBXDoj+3MBF1T37Ji7RptfsGniWKRyTRyTVIMqw3U2UEfkHjnj2DhCNv3kx0/Tm&#10;wPTo8LCazGjBX/DT/KM/l05GHJ7T3XXbilhFTFX5OsxcKrJ5KakEUhaijigg9cg8ZsoIK3IuLD25&#10;oeGdpSa1JH7P9jps8QBjAP8ALp93DDBT7mw+4q6ANjzRxVLmwgeCi4VFpo6Jf3JYiOfqB/a03uH5&#10;lUSCVx20+w08gAK1p8/5dbHovH/V69DJuvJR52l22uOppov7xY6HEVtQjrU0rxRnzmGGiJkmSXQF&#10;MgaXSPqoHt9kZitcaxSvEH5U41pxoadOluw0/CfX/L5joT+pd943yV+0MjlDClL4YaOoWBaapgx1&#10;FfTR0cVTGqpK0hJMMqAyC1mJHtTbujMYycj5UwPL5fZTp+GQiPRTBzx8+gR7PrKsZDLSyyaKimMt&#10;op44hMKadj9lUVFOlo9bx3E1jaMHjn2zcaslhkcR6f5K+tfLouuETUB+Y6BqjyEmKg3FWTxNU1Zp&#10;qSmqJR4GoaU/5ymgo5z+4S6+gsNSf6/tkHSHY5NACcU+VPXH5dJAmoqPwmtP8tfs6ADtvcsOQxsU&#10;1RAFSKCRU+1h8cD1E4H7E6xDRHLGB+sfqX2Ft9nVo8jy8uH2EeR6E2zRaGav+r518+uXwvyqUPaF&#10;Zk60wiBcbUT66hmSESRtwHiisz6iQqqPrb2j5MYC/ZnwKHpRv4qi6f6P+X/J1dV8R8Idw99bvypo&#10;x59t7XjkmeKMwmiqKmUx0MN0uklomaQFLaQQeOfcj1XxnkpkDPlSvAfP16BU8WtkXyrj9nVhu+cx&#10;kNqR/wAMxi0dNkGxxnx7ZKKop6qhx9Qb5CrLIGQy1JJjVmJcG1jb3tKOKjr0w8Ihei/S09blsHlY&#10;czUSYyknAnekq5YWgSSluFy2X0LFN4IxcrHKSZD9dX0LZWjZ4f6uPWjpKin+r7OiPJUHG5V6bI04&#10;mh/iElJSVkVPTTTyRz1BdI6emCRRzQcB9SIkmi19Vr+zSLCDVnhnjWvyPl+Q6aPx0+3/AFfb5cT0&#10;AvbmKrV3xV0Ax5apENO9VRUss09B/DpV8jTShQEGogNaMal+h+ntDeKGuCgXPmONB8xw/wA3SyID&#10;wgVrTy/2OkhS0RMoxayyCnmkarqYKqkMVdLE8RRTjZyAY4tYCtYkuoufrcsBVDCOtBxpTyPp8q/t&#10;49eC5rg/MH/D0s6Hb60WNoaCaeORqaOfIVH2xZIZHifypTVDOAQgOkowNnJ0gE+7BKIFPzJp/Lp6&#10;hBLf4ekjmocxX5OnP3zCipZIL0LKFmnraiG7UbgAsXiS7aGIFgACLe9OKuBXAIBHzPl88evTbDia&#10;VP8Ak9epcz+amoMT9zW1dKEpdAMYienaSo1NHVVMqBI/G3+b1sL/AIb8H2NGipP2j58D9nl1tFzX&#10;SPPh/k6UNZPjsnHBhaqGuSDFPFBDUSZJKetmgaXytSZWaZCZYWb1SF9JJICmxt7s+hsMTjFScnP4&#10;ieI9evEEUI8/lj8ulJehpzHV5tAlLCvmo6ildadMWsa380jKss8ykaVipwunm408n34gUBkwB6Yp&#10;+zJ+Q6ooGacfnn/V9vSfzE53DNTTTU+RghXyU9E8kEVZTyRRgfcsJZWCvKuouXiZhGp0vf341Yhm&#10;BBHyr9v5j5E0rnrZCldIp+2n+z+3j1LqpI8c9PRUUb16UFOlHPjspGFMuLr+dU9Cg0NHyHEqElRz&#10;cW9ukUomSFFKfI+o/wBVOPl1Q4GaCufzHz6RGWx/kydJQxwyRfaztHjFI8DLUQ/vvXeU3MtOrAIC&#10;DZuB7YdRrAHlwx5jJNfMDHW1Ooccnj/g/aepNbPUTUC4+GUrWrH97U1LR0cUdZXNMRUySLJpYQSX&#10;IVr6v6D229Suj8/LJr+0Dp5FFa/l+Xp0EmV1VeRSshjSpq2MMsMxp5aeldNYgkljpwQY1RfSJihI&#10;tdTb2Xyip1DJ/l+XnTyqengAO04H+r9v2dY8/SYnERLQ09dRxKJI6fMyiokYTSyDzpjnqKdQjEE6&#10;vKSDb6Fj7YmjjjGkMOPd8/OlfP7f8vVo2Z+4g18vl5V+XpTqfj5JKbE1FVko5Kf7tIRHDVL9rUgU&#10;8l4FouNAQ/qVpbs4JbSEHvXBKyYrwHD0p/q4nj05jgv+r1r86/5ug+raYJST5ulpauFWrUjR6dDN&#10;HRzGUy1sVG9TcJJ+GZQykfpIvb2hcAAuopny8jXNK/5MdOgAnQx8v9VeuGMokq4qrzq0McVYktTq&#10;RddWkkepJ5JiAqygNp4IuABbj3QIGDUwK1NfP5/b/k68SVOfTp827hVlymMkppbSU8hFLjp6Z3hl&#10;lF0QT5CQEAablQfoR/T3uOPuUqa54U4/n01IaIdQ/P8A2OhLiwVW2UR0kmmoKWlDZAzolHUGqkqN&#10;UtOFb1TpHw2hmsV5BHtWFq1a0FDX7fT59IyFOTx8qelPPo0O14F+3xsOPXxxwwUzu1VR09ZSUAZi&#10;sWnw8z/cerxUjPYD9dwB7ENvwUZAA86Gn7OJPkD0gnCrmmf2f6vt8+hi2ni8lkGr5nxxFHSsUGLl&#10;n8NVURHitjqadwfFE6ESlWVWA4UaT7XVqKgUHkK/4ft9fLhw6SKAWzn/AFev+r556WuFky0e6Y9w&#10;LjMTDj54v4fQnJ0+VGNnpqdBE2OmGPbQwK/uxShWS1rfQj223rSlfWv7PT8+nYq0+XSo7My1FU47&#10;GmJI6urNR/Dp8XEKaWtpoDT+RqcSmyyI6n9mbT/wYg+/KpX5/wCrz6clNU6LfnI6LHYqXDVYkFfk&#10;j4KNZR45Ckq+aCkqbfWFRZZtLnSPUCfbijGk+fSQ8fl0W7cUFVhoEjjgoYIYY5p62loJ2lSelnc0&#10;6LPBIDeJX1HUSb+75jGABTiB5/7HV20aeNCfXoCM9G1HTR6JqWSupX+4SrMVREYqNb+KmMQOqSM3&#10;MbE3UD6X/CaRFUAAioz9lPL5jranVU0p/n/1Z6YKRjWUH8PrMdSvIMr91UT00DQVjROPNAKgAAFV&#10;K6B6dbg2Kn6BiisBGQONa0znP7PLp9VqNR4+VOH+odKKTOQlJpo4oaaWaoZpq8vOKuKjWPxR4lKY&#10;J6XLCzpPHpK82BuR4stSRStePnT0/wBg/s6cVDgH0/nxr/xXXWUroWx1R5KyiakTwGOspyWqpdS+&#10;T+HJFEhBGoBx6tKnkEW96kKeGdRGnGf+fR9n7K9WUKWoBQ/5/P8A1Z6SdayignnKwA1tRHXhZXX9&#10;1ftxDJLUzyBpHZTb0q+hjwB+QWXOEZuFTXPnimTxP7SOlUQFQD5Y/n0ENd9g8EzCNJar0x3jaRqf&#10;xySafMaduVZr3AZm/pwPYPuClSRx/l+zy6EtvUIAOH2Z6S0dPHSCWMhm/wAsWGGKFkDSRs3Mjjm7&#10;KbsAo+ov+faJaDHGv+fpRWgr1fx8FqiSv6Xy0ORp5KWV54Kc5OhjAlqqGq/cpvtxpPqj0EuDxc8M&#10;Bf3KOwyF9vGocDx+R/1ft6BG4oqy09fL0p/xfRptqUlPTbhldqmpgj+8gjXGSyifyhn+3krZfCrv&#10;GJeLgBRf888HU+Vp0UwFRLToZNzUqVuytw1kVRTUkE8lRSmvxzU0QVqGExCig+4WTx3ksjGQGx9f&#10;ItZDFUShft/wHo1vIy1rj06KHR4jLwYEZWlqKjI1aRwU1ZJTY9Za40tcvjp4vAWUOA3KvZSWBbSQ&#10;fZqrKadBM20qwErnqDga7J47LYyuNTXVtNDWxR1tNSq1J4npG0U06VcinXO7+hoYtI4+tgfd6KRp&#10;Gfy4fn6/LqloJY5gzCnQ057NRTnIzpWzKjmjNcKqmiFZi4JWHFNo/U8ch9LauLn/AA90VKA16PGO&#10;Aen2hqpsx4KJoxUVLyITVVzR/YvXqoFMtJRDiSJoiHldALSHn3Rwqio/1f6v8PVkJYhejB7WyIpM&#10;XXYunpw9RREiSOSW60onT108kN7JAQrOiahe49ksyAyauj+Fl8PR5joUujczKlUIJpokoFC1EsTh&#10;BPIPORS0qxn16iCzOPoFAI/xIN5twylgPLo/2aQCQqeBPVQv89Takc+ysZuFI8YkFPmaORqmNX/i&#10;EIK3UP8AQMGk0J9L6Wv+fcOc+wsLWC4PqR+0EdZY+x0ypuYFQNLDjwocf5etXGWhapL1CMh1MFZo&#10;7i7WsS0fNh+Lf8V9xCxAchus0Lja3vdV7CwyaErUVPCpA4LTBHl+fWPTOjxsA8XiHjbxIAWRhf8A&#10;bZQbH/Vcf7b3U6KY6b0XcciPpK6BpOkCpB/hNDSvmaHh5dZUqwpk1IruyhdRAWOMK1+X+n0+g/J9&#10;16URXyrqDLqZhSpwBQ+bcMitBipPDqVE0etBEpRox5R5I1AMbcC8n6eWvYn37pfBJCXAhGkqNfco&#10;yp+fDjWlepccQWpIdnIcrpYaJXLqobQVsRx+fx9PfujCGJFvCJWNGpQ4YkgA0pkH5nh5dSZV1NNG&#10;qEq+iRdbaCGA0h40AsQeQfp7o/w9LZkq8kKKSrUYajQ1ANCopShzXgAK069Hp8oeRUiVwsDl3sUT&#10;SAzMVBOn/AX/ANh9fbPXogDP4soEYYBDU0oKZJoCdP7Sfl1Ihgd2YQIkwj1R2UmMRBD+4IxNZmDA&#10;g2HA+t7+/dLba1kkYi0UPo7cEgJQ9wXXQsGwSAaDjUnrtgGlkZmhEFkUCMGUoqD9KxzkE/Sx9RA9&#10;+6u665pGcoIjSgALUCjhSShORQ5IUcAeHXaNqjYjgF1UNTp+7EXPpCFeSSP1en/Ae/dbVy0JZcVY&#10;CsY7krw0kAEk/iqB6A+XXBiJRGuvWRKwdGcKz86iFC8KRbksfT7902xE4RNWs6jUVAJ8yABgEUyT&#10;lT1JSRKmd9JYysy+KS1ogEHESngk8WJP1/Hv3S2OVL65bQSXJGk07cCmkcCTihJwfLrijXWSQWEv&#10;rMsh9QDRNZlKm9ri688/19+6qjVR5h8fcWY5ypoQRmlRVfWgz1F1REOiAeOQ6v29IggLm6grIPox&#10;4IuOf8Pp7ou1RENHF8DmopTQleAIYHDHB4Gvy66SYjWhmuYyjSL4XDRvYhUVrHUR+BazD6G/uzLp&#10;6rHcsQ0RkylCw0tVW4BQSO4j0pRhwJOOuFSWji1MygBfJNEqkkDURGUDgDRcAHm5ufp+NoAag9NX&#10;0hhirIwx3OoHD+GmofBWgOa5NadRJCsrJEXKqqs5YBRplf0trYgadP4t/vPt0AAY6LpWWZhAzFQo&#10;JrgUYihqSBp0/h+X7eoNRVDyOsDDWAvikBN7quguxf6/15492pgn06K7y+XxStu3dQaWr5jBYk5P&#10;yrgnh00SyyKWlIjYKCjlmBOtx/aH9R9QBx7cj4dBu5uJlrOaHThiaE1PqB5j0Hlw6itSy2jVlI1x&#10;iS4Ak9C861Uf71+Pbq0rnpC1jNpRHBGpQ3DVgZqB/k4jrphAsiO0rLzfxrGCWJW2pkb6XH5ufbwp&#10;THTci26TLLI5HnpCgk1HEg+dPPNfTpvf1MUWQi92uECLYP6lCabhj9ARx/rfX3bonkOuRolelc4A&#10;UUrkaaVDelMEenHrhIiEgKGEmo+OSRfTLx+gKoHA+hJJ/wBf34Cp6ZkjjJ0rqDVOlm4N8gBinkSS&#10;T8+sAZZAI21kPd5AFAjGg2Dci3H0BB92BodPSXtlAiap1ZbA0ih48KYzQ16izKqICAhjdyEvZlb0&#10;/wBq17n/AA9+aleglzAFjjXSBRjilMj1Pz/ydCl1rROaynlaNmUSeiRYzIsWkj0MqfTV9CPZhtyL&#10;JIcdRjeLrnofLo8WF8U0NCsFL4BWVVPS2p5Q07AqdMaj6xxeRbBSPpwefYrijApQcekTFUbhTo0W&#10;za0Y7GQz1kGNR4fCTJqWN4YmqzC6yVZAXxyMraVjWRlN7pa3sUWtFiGsAdEE3xN0djqvHTZynir3&#10;gpaioWoqBURlJK6nlmt9ykNGtGgkdjTWaJ2CLrIBU+ziBdbFv9Xy/wCL68Jlhg0+Z/1en+r/AAG2&#10;xLS0lTBUw4yCZMcIMpU01VUmrampBBpi8UpbwnVJ+3KtMzOj2WRCPasrilOi0yDXqPQ47W3jTVOM&#10;qmozLIPGlPUsqxWpz4TVGsmqFDCOWDmMxlySBa6/T3UAAY6rLMGYAdP9FsNt0zSVTYilyTZOh+7D&#10;LGlDSIkcmmL7hyTJ405Zj/qiFBYH3syKgz0XyqWanUbcXS2OkkSmmpqKuq1ZJvt5KVJKWFolAgkm&#10;dRZ4om9cqObubACwsHVmVh3cOmJLYmmK9NuG6GrMBSwVFRjFrquTIzVE0oEXrq1fWMjHEqowhkjJ&#10;YRPpU8KzWHuodWB09XWORI6MKdCvtHcO1qGSXC1mSDUVVI0bU2TgdZKadm0tBAGtFodiEjljGhD6&#10;HFwD7Qz28hOpemI7iHXoJHTlX5XEYV1oYZooKdPuMrApl+4x0kMafvJXVLlWEqrcKioguLMOOapC&#10;7HuHW55I0NRw6Kd3J3Vg8FSyU+SzFDRuZFrqyavo5QaigqSKeGkohj1ZFYKUdAzAvf6kXBUnVHQD&#10;/V/q8ugzuO6CFgimo8+qs+zO2c3nc5Ux0ec8P3ddSUdZU0FNL99j8PCh0eKha4VVACyR2sSNepRx&#10;7NYYye44JIrStaf6v59BS4u/GdpaY8q8OgnERr56urnyVVU1mQqJIqmqFLDEYIQhEf35jst1ChlN&#10;MChJIa/19ro4wK0/EacPL5+X7MVOc9IZGqASBgV4/wCDpspYI56iGXM09JDTSVAq/vo2WWWnp2kE&#10;FI32psEAWPVKjHm4NvbgHBpQKcSfT9vy6boBhfLHSx3DPRo0MjxQz6IZquOiUOKylqo0Dy5Q10PE&#10;kVREylY3AtyL29qDStT9tM4PrUcQR5dMlc0H7f8AJ9vQYZZ6ioo6avo8etUayM38M/3kYUEolRT/&#10;AEkUIVKLCxB5OkMOfbZqRUCvH5/sHH5U6utASD20+X+H5fPpKZGGU+PXj0rIPNBUx2hJ8NSECw3q&#10;DfwqPUsssWtiLK1rH3VlqciuR5cPThSn5fn06KeRp/l6ZvLUwRtWsuQZ5WrqihipkpK2jgnRiLPS&#10;1yvdkvqSaxViLgAm4pRh3dx4kYBp+R4/I9OKATT9uafz8vs65hJZXZYmarrquglKSvVrFJUaoxLU&#10;QjHjX4pUJOsrpDL9Bf3plY4pUkVFSM149prT508utgrSp9f2f4MenHPTpj8jTVFVT0sVHV0MNVRa&#10;Mo+DncmUR+iSaSWqBEaQhSFVGKs5I4uPdVZa6ApyM6f2efl5dbfuq1fPFf8AJ/s9O5kpKuGVpJpq&#10;MU1G9DArTTBauMN4onSIrpebQVZl50/g2b34aaVY5ApSv7McK+vWgCaBaH/N59RVgmnaGkqmhy1X&#10;TUwkYw2pgIV/YVnoJABIUjsXVZCSDfi3vdKnSe5gPspX+j14qAKrgE9LXGV7UCVK60qoauhWiAll&#10;SGOlemexqFeZSHiMZOhwSb3VuOfboxXzqAP9Xy/4rq1aZGP8vUqkqVaqaAVbtR0DJBKZWjo1gpEi&#10;Bjk8caMokdGZYmQ6T/bItf3tSCaDNMelBT/NX/LQZ6p/q/1cenqiPlpzMkwxeIx882rxRRV9RQVQ&#10;lMdBWwVDB/3HPEyzM9vVpFuPbinFQaKPsND5Nw4/aTXy6sAvn+Xz9aY4f6vtw11FTRx1KVMdZRGS&#10;GpipoBEKKEZFVDTUMlLT6vMtQjeaRyUKf4gEe96RTuqPQYGR5UyTXjXFOt8af8Xjy+ynQcbrkCxC&#10;CmqYvsKvHJHPFLVtPUzPTSGSrppz6yul9KowCLwF08g+9sFC4OCOFamvp9tcjy6bZeJIz5f6v9We&#10;iZZepop6uojenKFTLSyyyFRGEaqMglSKQcMS2l/wfSbkHgLSMrORTH+z/h6fWMKKn5f4Olvgaaoy&#10;NLGuhp4RUmloo6dSQNcXpldmsZVuNBX8H6e18CloxXOaf6j59KEVR/q/yeXQkUFFFJAWknhpaSir&#10;aen0SoD4hIf8rmmUgiVfIBGFOof4Ei3tUqqVzgKaU9P8+etSUAr/AKv9VOhEoZXjaasZnpTTgQRu&#10;kP2q5QuwCGRZ/U2gkKp9K2NuQfbxAy2RT0xX8z/k+zoterYOf506wT1dNXCeiSSlxMgBqfDDTyzI&#10;vncUlbRT1FTdqZF/ziuzsouVQEgD3VRUaPhr5eWcUJPw0/ZnGetkUAbj/q404dN9PJBTRvT4mlMd&#10;MamSKrp62t0KFoXCqJPKNfjaUqFi0+oc8G/v2FwgwfIn/P5fZxHV6A5bPn606wSwMyoJI4fupJ55&#10;ZZ1EMgqPNH5YVMsd28QuW4ZuFNyP0+2mFBqODU1P5evoOnFNBQf6vy6EDHU1OtcPDHX0cEdPC0n2&#10;9KtRS1kYjWOSWmqoAwBkW44IJNgRf3ddOvh5DgMH5g9PKC3H/Z/PrLu/G1lNisjj55KqSB8czUFa&#10;j3hqZKh1ILJKNWmFbLLZRpAv9T7dKEAjOBj5/wDFDB6rIAAPI+Y6LNQ46SOsl+1lSGRo5GnIRvt4&#10;h49YZNQGoHnS2kj/AB9tRpSQ6fTPp+Xy6SE9pLf6vt6E2lmoYaPHSUs2QipanwRiZoYZKCQxqBIZ&#10;5zpg+5LfoR7L9LHV7WqV0gqSAflj/NX06Ypkhqf5f+K6WVDlfFF4JoaYLTpaN3gnnkkE01oHkAU2&#10;qJWHrVp3AFrJ+CpUgDIAp8q/tGe4+eTjryNTjiv+r9n5DpTUu5kglFMkFGIo5RHViV2ihyVFHD5J&#10;IKJXCCEpKwTyWGsm11/NqDgKUHr+IfI+WcfPp9SKf6v9XDrpqmneJqamgyZgrpallmqpIjR0lZSu&#10;A0f2oRXghS5jYEuCCGuxv7TOgBIFaeQrjHnSi09PP16UKQV7v9noPNzZuI0GRlTVjamSeanaGhlS&#10;SBl8Xhg8C6QFJUEmRAddze1vZbfMFicjtr/m8v51PS62QeJ8gOgexImTJrVVVbTtTRusbGUTeVo4&#10;1GuWqmRGADk+OQMCbD625ITQfrBmOMDPRkwXQRTy/wBX+x0Z6jokmxFBSxzL5VpvJQSUWhIZ2aXX&#10;WCQThT4lFrCQiMqCwJtb2LYoQYVAOaYp/P8AKn5dEkz0kZj8v9X29KPbZpsXkqerMcuPoII2q5Ja&#10;kpOjTRrrlENLTA8OwUsylPGLG+m59qY4dBqAVUfsP/F+fCnHoulkGrhX+X+HozuO7Oo9vJQlkinq&#10;5o+auorKOmFTPPFrkr6xrBjDCpJaXVLZtAZCvq9viFtWo/tJH21zxA8+PVoLzw6jj8qVI+X5/YOi&#10;7dh9lZXeWcNQuRVJKLJU08NDHULTzJCAKaoiqMigFRHPIp8jPEjIRbUSpv7RyrqelRVfL/Z4ivyx&#10;1pgZXLyVz9v7afLy6QNRkqMyO71aQUi1sxoZaykkrTVxxj1zVM1OgaqlX9MLldJUrb3Q6AdRIpXF&#10;QaY9T5kcKnrenIxmgBofX/B6nrPSPOtLUytCs6zqaFHoFSKWKld/PDI9RGGALm6yQrZkU6SB78FO&#10;nIrXAoMUPz4fkOt6RWmfsJ/L/UelnHDStUxxLDVQPIYa/JVNOqv5no6XQI40sylV/SQWIJHA+vta&#10;EUGuc5P5DH5V6ZJNc5p/n6hlY56mglSjjqpZ618dTV33gMUJniLRTVMCKpjgEZaQM6lLj6i9xvSt&#10;QaZ4Cnz9fl/l60RQEVpQef8Ak6MB1BQUGIqaLImJxRo32M+J8X3EuOrqSq10uWpKqpZpXRmW6xzN&#10;p1fT0+2nj/T7RTiCPTPGvHPlXpdbxhTrPnmv+T7ejA787fTC0FfJR1FPBLSPUyGakrIq5smGXTUP&#10;URsql5IyHaWJtWkALG68kJRaRwoXb/i/85/w9Hj3IjttNeqft47qm3vu3I19cYmhnappJYI4ndpK&#10;RJjXUreNm1AhSJEeGbSBYNcH2UnQ7nSABwpxqOPA0/LPHHROUUICDk5r9v5HoTdjUctXWSU8NZNC&#10;9U8T0ME1PHishWIkKzTVNaBF6rRLpRFNjaxJ+vsQbfEGchW40oPhPDJOM+Y49FN2FVa0xn5j5AcP&#10;t6s26yoIaOKHzSVhlohADGKZqueOepgSGGOnnAHnVb6nZVAj/Nxx7FzDStK8AK/mPXz6JrZf0qHj&#10;n/D6dGI8FRjKLxU8sWKpqEGrd0CeGnopoykEXjk+rh2LuIyRyLWHtG1CM9WpnT1Z38Esv/k8GMSp&#10;p6sRRxQpPcJVVdJBMFmrjrs1pHfxpq5IU24HuFOdkpcVH+rI6F/LcgF1pPr1dRg4f8nRol0KEIB4&#10;PGq2okf7a/uMXNOPr1Kuk6KjpX0NU8bgM1lD+pQoIWMGxLMfqT7YkjBFR05DKVND0u6GqVwn0BPF&#10;2F7XAP8AvPtA0YBqejOOQMOnhWv9D+LD+v8AS3tnQenK9cuLC5JuR/W/H1H+396FT29e664ubXtb&#10;0/7fn/ifdwlDXr3XRF+Ljn62sPx9Df3ciop1rrgefoPyefxyOfp/r+6hADXr3WNz6SRyRYX4+p/p&#10;cD3YiuD17rCTYcgE3A+tz/Uk+66F691jJFhYXuP6WvccgW/4n3sKBkde66Nz9Rb68X5Nif8AePe+&#10;vdYy5P8ArEfQAG34Hv3Xumyq+hJ4CkqQRxcC4Hv3XukbkwxMgGlQfSjLpFif1WB4/wBh7dTIoOrD&#10;h0E+fjBSSw9WhrAqrENpsugD+1cnV/r+3woHTT8eieduUaR0c7CiSrlIqIUEbwwyFtFoz5Jb6FVr&#10;G/8AgR724DLny6SszI2PPrXN+a22Wo6uqamx9PVz0BbIQ5mtmlWGgYSAU2Qlhh5ERcSIyWs12DcH&#10;2GdyiVRTo32SRhMdXr1VVBRY98rPJLFFSzVU0hdo4y03nmhE86ImkxxILopUi6g+n/AOMAEx0M8c&#10;fn1BS8eqrjFMzvIZaiVGqDWukziGmFGj3RQ7+MIrG4t/Qe/Fgft+fWhxz1hUI0dKkUFRUNI87M9d&#10;45MdJKkbx1pkq/0xqJdTMo54W1/fgSPQD5dW7emqsrCkNPTxUjwpT1cFBVUkkyVeNdJgYnpPv0DG&#10;SNbF/IbMCbfTj3frXD/N1Amo44S06VCTy0lH9qlRDCzzClZiYWQFtBhkQGLyOQUPIIJt79SuOqkU&#10;Nen7abf7laWghOSpompytRBRSOyz1CIK+GGimq/G0EcYddSM7ahfQAePaeZe3Uc9XjoTpPn0cPZO&#10;/DppamV5sgtVN4GoqZaaQ1FKwEUkNLH4wRKir5madPIhsxLAn2VgFHp0YGGIx18x0N9BvqGjgw9N&#10;E8dZi54qwPUykIyY6K5T7lSHEVRAdQlSGNtYv6QRq9qPHpX5f6v2dJ9CKKdO0G7xVUf3CVtRSQxa&#10;KXRRIBV/aIhnWEmvGoJI+kF2B9NrWPHvRuAOJ6bAqaDoLs7n8hUNDO0cEkUUbRT0zrKk1BPHqamQ&#10;mX0u0qMSTYEWB+p9ppJzJ21/1V6cEKg1PRTt/QyzK4pFptUtR546mqketp3oHb/K6qoaddLRxFWj&#10;BIKqhJAPvyEBwT0kmGSB0CceMlhkmq/DHPLBJUCgNPIUV0MfkqEmAuNKRk+JwQ7ccWHtSZRwP+r0&#10;6T9C91Ls1slvLHvTLI+PoqWkkHkhaOoNW1aJjBSyoirE4l0iRnDa1YagF9tmWqiNuJP8ukt0+igP&#10;Wxd8cuv4ZaGA1NNE9DXT09fDAiGhrYa+rjVKo0shRgmtxaSND/m7EBL8n1hCGAC9ITpjTHxHj1bF&#10;sfa6Qxp/kzKIGg0yQjSXdrIQkY9RFrGQglW4P59jKGNUUAdI2ZRhvPoy+EwcaIFiiSHkHhdA1Nwd&#10;N+BqtyLW+vt6tDTpiQrTB6X9Ni0VEAAJKnXpVRd/9UAOBfn6fX6+9nramo67nxyj6qQAouCAQTaw&#10;HHPP09+p1tmA6RuXxMYs7KoN9V9BIsiXtoUAL/wb3VR14mgr0A+7cFGUkeOGzBnZFZW8aoyfuOIw&#10;OHCmynT9eb+1Hh1Jrw6YiUmTUfLqsn5EbOjOLqmaCKeGieSIVZQ6qaOv1VETrKvHjdrR+T6pdeLe&#10;w/ulmXWqjowe40sBWnWsv8k8OtHvyqp6uZKZq7JTJCgdpYKSrBeOSGoKiyqrIdMoBBBZ+LewyIjE&#10;SCOj+3nWVBTosMsciSiWP7QzymBHMaIEkmkk8czUsEqqVXiyvJ6T6v8AD26hofl0o6P18c9xTY9K&#10;Kkr554aWkfH66ppkhhmlppWkhZQn1LJpWO45Fx7SatEmtekN0pJoPPq1DZPYcciCGNzTzufCPBGa&#10;ipjqWkP29IiEAsjQ6pQHB0ixUW9ncF9VaenSN7MqoJ6s06RqA4xskbNZovMSr6gPGpkngdioCgAq&#10;bH6NcAkW9mllJrNei+ZND06PztOKOIQXYmQqjM4U2MzLrOpyAF45t9Qbg+zdeHSEcOhkxralBY2k&#10;GlyWULZCeQQv1PNif8PduvEVFOlfTqCsZ0x3LEN/WxN7gj839tN8XWjx6UFNGoUC+r6ccXJIHLfk&#10;kf1916105n0pwPp9eL3v7917pIbgr1pKWZw4U6SV1abc8Ef7Tx+fbqoDTrzEIuo+XWt5/OB7rnpe&#10;vcrsTFVklLkM+tXTQzQoGqNCxg/ZRRLyxmF2F+CDb8+xDYQ1cBuox3a+S+3MW9cKanrWTpsVQYeg&#10;ooam68SNlqKukd1nhMP+U18MixsvgQXCyTBl5t6fYnCIh0UrTo0wq9BxvjfEWIhhoYKSGKZIoqjF&#10;VFUstVW0U9afG2PomqQgtEqloGk1m2kx3HHus86xoEXNPM+Xy6etxqrXoo2799TVNaqzmFIo0GPd&#10;IGiNbOGYLIDDAiC7KNMkhAuxN2PsnluATno3ithprx6A3PZaeonkgqYxKkPmtUtIEnhjmY3gJIA0&#10;LYrawuRe5B9lczEmlOjO3jRRqXz6S03LIRLGiugVGMQJCoSQ0gUC1rXFuD/vAT/Z0q6i/cmetdpJ&#10;YlX7cDyRqjCoVU9Cqp+hNvUfwLe/VJbJr14AAcOuKyI5jLhy6KyBZZVMd7BwhCDkfT1f63Pv1QDn&#10;r3WNqgqJXmSMpMAkaiNY9Dy8BI5nvqVjf1Hn8e91Hn1qg6zSyMzqo8cV0jjeNooRTm12WNGe+nkk&#10;35N73+g9662AB11KkscYCSGGBXifyMQJp1b1OACFZh/j9D9foT7917qOtLFJTs0LjxAKuhkAuztd&#10;2IPBSw1Kw4J49+pUde6xyRLDFMYQXaUqsbqgKRKSNFtX0LC4/wBcH3RgAuOt9cAiteWT9+KnVlaC&#10;H9uVww4PkP05t6vpf3XSBQnh17rikoV4oyBMLNGl1a8i2sXYqPUFbgn88fj6aJANV691ElDSGQya&#10;4yEUiBQG0NfSIroptqA9QJP+PPuvV4/jHWIK/iij1PENLh42KmUMDewsPqR6QQxsBY3Huw+E9PSf&#10;D1jgSSJrN5dCgyRTeZ9ZjP8AnUKgHSR/qhwfp7r1QNqcdZYVjYwNpIJRwX8pZivDoyx2vYC/Fxc+&#10;7J8XTjDUtOuFQySBkLOSG8vmjdQSgIH2rs3pBY8W/r/gPbj/AA9MmPSK16iaFiqFjqDMT4lVQ1rK&#10;t7EyMvpDWsRf+vtnq6JSjdZlV/TMBUuztdWdQQBGdId7DiycD8e7L8Q6uw1LTrJLq1edFWRGqGHp&#10;0l2bRpfQ5ACkWHAH+P193bCn59NaynaPLpqd/PNMDE1O6qyMskQL+sETNMoNgVtyQ1+Qbe2unVUK&#10;KDqIpkiEkSyq0apzSMQmqw+kberSXH0Jt/iLc+/dbwTX065RtNIJFDOkKIrCLTbR6r6P6agQbgEA&#10;/X/X91vqPLLOxlCRqoZvHI8Yu5UL+4gR/wAkfUqTb/D37r3WE+GNCBIWaRgdSKGk0r+lCB+kt/Z/&#10;rc+/de64F1KOkaANcRobWZIy2pf2xzdT6tP5BJ9+691mpjpq6cpI1nLRLH4zKhtzI7ycfk2Ufi/A&#10;Pv3XuhFwgmhhEkbRJJZlAkEckqsRYaYGXgEXN/r7cj8+kZ6yVVlmWKCNFiCqUBmRrro1tGkhUWuQ&#10;RYHi9ven49eHTcS7qmudZLq7PC0aEq6gWiVrE/TlrD6X/p7p1sAk0HU2NaTQjpCZZaeFbhwEZNYJ&#10;MyO9gYgdIKt6ubj26qjBHWj6dPEEs4EI00/oFytOrNPNLbUzyagQoQc6bcAH+vtwdUbpc0c4lo1a&#10;eKSUFitazy+OGClSKxEIjFzwV0qzWb8c+1HSFwNWOmPKyLFLNf7cxlhTxM6lX0rHZZQ6i17XCfj6&#10;XU390c0FOnogpz59JSrCiOcyxgHV5IFMlomijXxxgwAakubkMRyeQfad/hPSodJwRxqkoJD1BiEk&#10;k0ccmlmQAppcgcEekn/Y/wCAZ6W9YvGZRGpCiwJdWICyIqCRjGxFvT9CTb36levdN0hjjEkpZaVZ&#10;QFSMOS0RN/FPrHFmt+PeiKkH0691JkCRmD0yTgwrYjlF1NZQLj6r9T/h7317rNJF4gsVn1yqWlIY&#10;OCqm6m7gFWY8N+P96HuvdSIWjREhRqaNb3SKNrkav1oyuD/auLW4I449+619vWeJJI5Gkgpgsc6s&#10;HqLx6GMZvKioQtuCBY/6/wDh79Q8etAqeHXU0YAkmdI2MbEu6AF3QDhFf9IA50+k8/UD6+9NSmer&#10;dcL0ykAPrMUDkqAumnif1RNUORpLPcfkah9fx71pUEdUYVWg67lk1xGJIo45GULqjTxqSgvp8pHC&#10;nkarfjgm3vT/AAnpvTpcU6yRxRRCKokeSKAL4ZLgCV5LeqFQLkf4f4D/ABub4/Fw6b65kqWVw8Xj&#10;KyRRKVKvUwj9DMx4LMv1Xjm3v3WupVIjOFpbBw8jKiOoWOFF9bao19PHHH4+vu657fXrRp59cGSI&#10;005YQeRhoXUrRSMY31CpLgBUW5Cm/wBTx72FHAf6vn1vp+xNTEEb7mFaqIQ8QpoXxzBf2T6QAS3O&#10;rjn63/IURYx1Rga46mxLPJVCeBKdnggcuJIlSLxMLiRVk+vjLEBz6/xq+nvZqWqMgdVIFKHrCugM&#10;9VTxqr08CyNqszmJDZ53kBOpluGYC7fTm3upzkDrdK4bz6tQ+BPynq9gfx/Z+a3JXQ1m66rb1JS5&#10;GOqeKdKHGy3m+7NSNPgEZ0CykrfVY24TtKLVw44cT1WwdtuvfFUUVsEemergvlP0hsXs7Z21cfgc&#10;DS7qzi0ByNdAn3lVlXyW5IBJMxlhBZo6ONqenhki1LqYk8BmCTcbJr6PxF48R9h6E8ZfxRdyZ05H&#10;2V61vty7VzGy9yVeMyFI0dPBV1lDTvL/AJNkp6OlqnpVi5BEa6hdFcHVzbg3IKnhWKqGtRxx5+fl&#10;/q/kBftl6l7CJQB6fP8Ay9PeKaSOo+3nbRURA1LVVRWaIqYTwH7imqpIFZVedV0R2UfUfQ3IK5VQ&#10;ioFR9n+bo4DUbux58fXy/MY4efS9x2SJWSoGKl+4aWnx6RiWaskFTpH3kVXTopdVbWrI1OhJKjyP&#10;a/tG8a/DqqOPAU/L8q8f2dPRzZ1BaE4454+Y/Ycfn0Je1K+omoZKvREzCn+2rqqoqPHUz1aVWmJq&#10;OpUq2qIkuwjVCnpUEm/tLPEurSK1NDT0FP2dG9k7FNVOGCSaEmvkeOP9joYsfnKctWSNQV1dTLUq&#10;YmkWkXI0FVMgp5Fq8YQrPo0tPENbKpYeq5IBbJBwodPH7Dny9OjtJAwJILAEUxkGnp8+I+3OT0rc&#10;Tmfs56ehlyaVtRX42cUlTWxNVUtV4qoyU1V9zEl453DM2jSPG4j9Rb2jmi4sooAcgYp5U+dK8fn1&#10;bVpIUtUkYrn8/kflTy6U1IsMNJS/xhJDJFHUT6UpGqIFrqRyKmsqaqe7PHCJSfO92m0WT9PtI1S1&#10;F+Xnmn+ry8unUARaP5fLFR8/z4+dOlXisgqxiVVqVWWq8dPV2EWuOChBglq2TTJBFNGqxKF1K5YC&#10;xJ5aaMcONP8APw88jPShGFMilTx8+HH7Dw6nRVVSs70FBUYn+IUbK8y05pzlaKjqraEFdW+OOeXQ&#10;8fjFkAVrtZvdggpUg0Pn5H+WP2nqwfNKgEcfUfn5/wAun6OoklmqZazJ1dAlPLRojwO89dReNQ0K&#10;ySj9wwTSsrMTI6yJdI1UA2qUUDA/bkfljj6cKccnp0EE1Ykf4R9vy8z0+yVNfRx1Cx4qhen+4pIa&#10;PFmKLGGjkq5NOQrKWnQFo4amc3lLSKOAkQNj7a0qfiND68fyJ9QOnCxFe0eVBQL+Y9Af5+Xn090m&#10;YrqWtrpoayVlRjDTVFIq0E33ESpFlIUgqg7qjEHS0f6LWCjWCWmVaAEf5c+X7P8AL+Qe8QqxINRw&#10;Hl9ooeA+zh+fQl0tZkZZDXzQ0cv3Mvjx0dNNHQ4qtlnpCv3FOqqLzKR4xFIQJCOfdKDPkfP/AGen&#10;QTWv/FdOsWTaVaXRQI1dDHSGXCya46tS1QYJ0EP9kTBf3WB9NgosD7rpHr1vH546YK2rioGbJY/x&#10;xyY+rKUNTUNJWx4sifS8NTR04WNF8zBLSFiyBjqJU+96dXaDUdeIWlT+X+r7esk2SpanKVzRiNo6&#10;RgKWpSqp1ovvauEpUrVROVaSCP8AcVZFV1AsCCSSKlSqjyr/AIOtYJOK0/w/y/y9exDxzyfwvHUT&#10;181TXU+Mo0poIzUZOtliERkmxCLC03gk0ozIoW2kkAsSbwQvM4RfPy9P+L49MySCKMycafz/ANXD&#10;ox24qrbXWfUv8GlzdVVZPYCVOTyU1JUT48VMOTQ1D0MmQ0qZ2canpvWHVvSDqFyN7G00hLcHjToC&#10;breeHHJdNnSP9X+r5dayPy67NzO4+xd0VNbLHjaNax5sTTIaesQCWPxLU1sCjT9xU2M00pHJP5+v&#10;uVNss4oYgwyadQpeTeNM01Kaif5/l/q/kK8shVx+LyEj1BmDprIAF1nQkaiCSQwCiwHPHs4Jr0i6&#10;SElMrrSzKTqCapFPoj1F9IJY3sbnSAPqT/S3vXXq4p1GlJMnimammbT4fQXksGcB4uF03NhYc+9E&#10;VFD17oQdvYtFJnnjCLo1vHHDGJCgHqkkMdvxxY/gAj6+3oYR8R4dMu2aDy6eKipSJUjj8mtI2RkQ&#10;Qu33I9Su9QQfILc6W4Gn68+9swGB02q1BPp0mnZNUmpp6UFl8buSyTSSMAIQtiqsSOGF/pz9faN9&#10;RPy6eUUH+r/N/q/kGWuLI9RfSpErxRhdWlKiwUozEEG5uVAPH9oi491T4h1YdN4YozKwjQsiMvkH&#10;5P1kQfU88FObH6+1HVuo8HkkLRIkgmLFZvXpR3cao5Cw4KgACw/PHur/AAnrwp59ZDTPojW4ao0A&#10;K/7ZFzIQ/C/XT9Le9J8PVgRWg6mGGOOR1hVzI7ojeddXjCj/ADqsBdb/AEN/r78vn9vXvM16laY4&#10;1QrSNHIG8SEHyB0AGshDdbMOGvyfr9B78/wnrRFcDqXdaVkClSyJExYsJ47MeTKrCwFiLahcWt9P&#10;bFK9Up59cESQsqKyNTiZjGdOkQrpOppNH6voHBGofUce30Opfs62OpENODJC6IEYyOTNEAokQLZY&#10;yLE8my2K2936306pDHHFLHMigBQIJIrPI7OBqjmAWwFx9SQL+6sSFqOtddpIh/aiWGGdDaGR42kR&#10;ZHOkiRl9NwAx9+Vgw+fVX+A9cpmEkgjhk0GJDYsNMkoZLeONAD6Abktfn/Ye7dai+HpPSLOyrTpC&#10;bp6JFskwkYjUIkhNwLix+twb/wCx9050zSxz+R1hSF5TLrWOHxxrYrZlaBhY2sSTexAN/eurn59R&#10;khRiYjEEYozoHCSeYsNTRNx9TcC97X4+t/fuvCnl1MpgzMrafWChZmC+YRqLMFuAVQfX/jXApwbH&#10;n1vqW0b6/NGoWVSkkYLKHMf9lyxHC/huB78/wnqrcOssDq1U7vCYGgY/cykssRLkaNJIsVsbgjm/&#10;1/HtkAk0HTfTg4VQpMhijZnS6xGRpCf0Bhz41a/pvzp4Puy1J0evXupsMlY0cEemKOme8OsDyMNa&#10;3eEH9RsLC97hjYfT28BpFOvHT59ZmeSJ1iEs6LKkwiHihA8bANIsk34sNIuOD/QgX9+JCCp8+vCl&#10;MdRPJMyyxRanIKxmukTTM7NHqBOn8AgA2AJ/rbktr5uet4GT1Anp5InjUvAhDaWF7JIsqXKD8E25&#10;Ug8/n6e9MNAp69bxTH+r+fUNgHbSjRvFI4eNUcjTDFw58n5OsE2P5/w96T4h1pePUS6O4YmQTo48&#10;wkhVY/CD6FN1Go2sCRxcH24/w9OHptctHKpMjQxzySPFJE2rxvDyItDCzKf62/w/oBRvL7OrdNE8&#10;XklnnkYXJMq6wqgHSSZOF5C/pP8AqjY291oaV6903KxZWkkBZQF/dsFEYICWW3NubW/3r3Qj1691&#10;xujoC9o2LsnDelVUalaRiLm9+CSbi/PvQ631jQiRmKPGqMrMHN7gnhCCP6gf0+v597HXuu40QIi8&#10;GR3ClkuSbn0qWF7qw/Tb8+/Cnn17p6xtQIqjRG0pYTgsASCYydBRSR9FuAx/pf24h8hx610I6gSK&#10;JFKGQOBGVFnUqt3cSH+yDyB+bD3ZKVNePTWNWepkdTE8Sh52ZJQI3Ai4pkdrCQEA/q44cXv/AIe3&#10;utaVBqB1PUpFRa0ABLeERLC0Zkj1ftrCz/VjcEgN9B/S9rae3V1vpI5t1hEJ0yRgiWODzOGEc/1d&#10;J5EANmX1KbkXsLFfbXfq+XXgCT1gwsclROsDU6SyySKV8VkqRGVP+VIFUqx03DBV45tbke2VFWoe&#10;tUoadK+SKSOMpHP4WQCThQUiRbiNGFtOon66f0kG4+nt9xVSOtinn0lqyoeT0Nrest4hHKEEUkBX&#10;W+pkseV9aG/5/wBh7YAxXpwUpjqfi6Lzj9ymVIjUn7arlmuKdAnpN1NgWKkAf7H24grUHqrtpHSm&#10;Z1hZGKrGukqsUahxOymzSWYAk30spuRcn24SOHVem6oURLO6RKjyKZJnKF3EquAtol/STcqDazWN&#10;z+fabra6q56Zna0Cy60eCa7NGFiKiRP0PGyqRwSdQa9/xp+vvfTnT9Sor6SCYVFPLJIxjCgssd41&#10;jNrC/wCnji/9Rb3rrR69K0UlHEYXLuUELq4XxiYtZWTTy5PPBF1Ck/T37rR+IdJ8PCfLqco0I0PF&#10;pXwn7hwqtcrwpOr/ABtb37rZ8undo6eNYZFjiBaNVqI31R6JB+VjP1LLaQH/AF/e+vEVFOswliqk&#10;DyRHR6ov2ysPjgA/3SPwDyeOL8e69MkUx031VT4lBDRzqFL+NgE8igaViVWB5C3sVP045tY7Aqad&#10;bAqadJ2WpFQzlEkWPw+WMK1ytm8Tx3APpXk/ueoggAcXNiCuOnQKCg6mQ0v3AjWpSORQxXxlVWPU&#10;EuvkUkaSOEYHkHn3rrxNBXp4oRpuSXjjppuY0QS6vTe6hgLaQf7Vxe3PvXTb8epQWMTtAjhmIjRm&#10;ZSoZNOuRpo1J+n+t9LW966r1K8rwxxl1kOrWgAcLD6Ws4snNzxp1f8bO6mlOvdM01VUK5YwQxhEF&#10;40h8gjcAqsTBSRexJ1C4HHIPv3TlFOB0nqirmmiWNVJhklh1lEsNaMQUdjp4NhpBJH+x9+68O06e&#10;s1LTayTLMjSCQTsAHKIgYqY2QqG+v0INhyfe+r9PkMEAMjh5BGI3YMoZPIgGlnS4Nwp408X/ACfe&#10;utMaCo66gtHGPGAqJIVJjjZW0BjKk0AYDSoAuwYXIv8AXj37rTfDnqcqKiyR+MsLh3RpLWqCNcIB&#10;+tvqLn/XtY+9dNdcQI/O5lSOJX0yftEyheAoUSKDxf0k/wDEe/de6kimSIGVILCRda+R1fWVbSNB&#10;YEDSLAFrfT37rdTSnUGRWaMyEGMRs0rOQut0J5Csy6jpBHLcf0PvQ4nrVK4HWaOEqodWWRSjrKzm&#10;zyu51JIjAXBY3DAf8i314imD1xV5Em8U0CzTFFkJUepPUC763+uk6QVOk2/r7917rnUr9xMsKzsx&#10;aR2KxxaVLkWjdrXUt/TjkAG9z791sEg1HTjGVqbTzk+ONfEAmlDLFCmiUqQo9RH9lrXuB9b+99eq&#10;aU6zR1MaSBUdjU6hIqMAVHJEZ8J4R1X8HgAj3vHTi/D0pcXIPPBWxIJ0JC06OjSjk/5Q/jIH6QC1&#10;/pccce/dW6Nl0rm63b29sBnqGpcPtzOYXOma4lnilhr4qhaiL0DU8Ea3lUCxjVj+B7I95Utasoxj&#10;pBdnRIrngD19Xj4ldoYztfqLa288RXff0OYoBPHMQF1EOQfoP6EEH8ix9leyXJuLBCxyAAftGD/k&#10;6WsQy6h556NE8yEEcAH6AH6fg/X2cdNjiOk5kJwp4sf8QR9B/W/uknl0+OsFLVgkEEfg8W+v+t78&#10;jfh690p6SqB4/qef6/T8+3OqN8PTqORwRz/h/X83966a69/sAefxzexsLnn37r3XrE82H+x+g/qA&#10;ePfuvdcitrf1/pe5/wBgPfuvdceP6AH+trm39APfuvdd82H0P+Jtf6f1P09+6915h/X/AHkAD6+/&#10;deArgdRamRY4ySb/AOt/tvq3v3Dj1dVIPQSbqyohhl5C8NYsACvFrj/W9l95KqgsTQDpzqgb+bF2&#10;FH/oZ3DgYquniOQhkp5FaQ38cY88k5jj5bSoJCH9WkrcX9wPzNetc7zHGmQG/wCK/n0z4Amuo2/h&#10;PWqtEJpUET0sEYaljjrsfJ5Vmepp1WXTCqAmHxIrSHhgW4NyR7foAOP54x65+fUqQj9NR8h/g6xV&#10;k9QVmnEz1VFkV+4hr443SqqK6FyZCpptIp4oVTxoGib1KWce3EVTgihXiPl+fmfP5dXPr69Hd+J1&#10;XUY3NUS0MgEfnhiihrUkCz0tTQ6fvqdLEmnNTIH4NyrSA8KPZPusgij1Dj8vt4H8uP5dB25AaZge&#10;FetkXpXfk0OKpUyPkSCKOnQSoAIzMIgulrcqAunUfx9B9PdNo37wVrKaDqotHIqmejg4/emJ+3SR&#10;60P5FBR1UsSh/OkKW/qDwPY5g5ht9AbXjpl7d60K9I7eXZGLgppY4F8w0OGkVXCR+S8cahVBY6mF&#10;rpcAn8ey/cOZYtGkHrS2zAYHVPPzB3TLXYmrSIFZIqqOlmCsgqQtVHanlmFh5I5ipuGvbUGPF/cb&#10;X2865HWM9LLaJkNSadVC4fJVVdu8wxV71k0ORloq6CGk8zUrLJqmp4tAAqI45SESaLUHWJi+n8lj&#10;z0i1PioqPn86cQfUHhUevV1FZKV6sq6Zw0k8VDUVCT0cYqqqnR2d0WpQiMUsk80YW/jGipVbadI0&#10;tq59hLctwUFgpDfP/V869HKCkYr0enbmNq6dIkeoC1UYP3LNFT3H7upKttOpXM176QP6j8W92s9w&#10;qB9nXtAOelrKWWnaCSolhj0SqvJMEjMPJIT+bm2gNcaT+Pav6iUuQzkAdOhOgS3tkqmAT05aWXxx&#10;SI8dPURwvUzgDQGnkGnxxgmJmY351r7O7S4oACergKAeq0O9N6U0dHNRwpG1dNV1NTSVOQnMcCwU&#10;6CVVaamUrpWGMSqGF2FlH0PsTWTl241Hy49MF109Uy9oVdVuveMNBR01ZXRxZCRpaaorKeGnrzUM&#10;gWGj8JDLGxJkQyunAcA8n2OLJVtrYyMQMeQyKV/1Y/PoOzys02BUV6uH+Ffx+x8VHjahcclKtlSr&#10;h8Lu1fTqNdGwro7P4nhkjl8ZZldpRdiY/cT80cw6pyqNqA4fL+LHrXH5dKjEs/HHV+fWmzKfD0dD&#10;A0BienAMxJE0lTIY/TNVSKCXI4VFI1BQAfYUhuZJ2BXget+AtMdGexOMjjC6UhZlOgsq2ZgRqJkB&#10;HHH0F/z/AF9jTboZKU8+k8wNBXpYU+OTQdP1bm6qSilxcKQ3N7D6/wCw9jDbrXUucnopnJrTqfFT&#10;+MG0ZX6EAAC1iQNaH/Cx9jCwhI8uiuUmvU2JghJAAuR6rkG/0sAfxci/sQwLU9M9PdO+kAhf9iT6&#10;b/Qgrzz/AF9mca+fp023xdSWIN/03NwQg0EAH6fT/iPbjKDx6svWLWgW1vxfkC/AFhq4t/rn3Uqo&#10;HVum+XS115APGoAW55ubi3P0sPr7TyAHHWwaGvUOpkSNCSoItZgP02H9UtwP62HsuuggSnTmrNOg&#10;9zszqLBW1An1W0n/AFQkB0+oHjj+g9x1vBoSV6MICBTpAVbgnX4x5VYFuDd2/sNI7DTo/rc8fkew&#10;JIAXJ6OIAGoOgyz2UaNZYi7RKwUuYkBKKSCZvJb08gItgb/0t7TSSLQqf9no3iWOgQjj0XffO8pI&#10;Y9Anq6Zp43iV0/dngmTkpBG9wyqAWGqy/X6/T2W+PVtDE9KTYIyFgPLqtXubsExVlVpryrKJJqpD&#10;SJSyVEAUwvPA5BXWxNxHD9R9bfT28lsTk+fDokljMFfn5dALs3PCiz9NAqz0sMMsc4npJo5550pU&#10;M1RHJAgvHMVYIzSHj9NufbdwSELnj5/n/k6S6AwI62rfhhuCLNdVYYAMs9PB451d1kbzlTK9iP6E&#10;kEjgkE+5w9sblZdoMFcoeH256ChXTdsCKdHYo5LBeBcMNV+eb/737lSNlA6VMimpHSiidLqfpqAA&#10;B5Fv8fahaVqeHTRWmepqkH/W5uAb2/4p7fUpwXrWOpKG4FvoeLA/42Hu/Xuu5XVY+Stv944+o91k&#10;ZQKDr3SQq5InLkWPP0Frgf4+yeXSSSOrqrcemKdVteMqxYXVT9bj8Xb2gnJHw5PSpFPBuklXVZBZ&#10;JAAQCGIUXDE/UAf0+nsLbhuDRHSwp0tjgBFR0j6mpaTyFSuklb/nUxN1W/8AUAG9vYK3DcGljJB6&#10;XJEq9RqbXLLe2pAAQR+ObXB/x9hIF7lyaVWnShgqCnn0MeyKTXJ5SougCgk3sL2+vuZeQtrVIvqG&#10;FDw6Dd85aWnl0NKLpRANHAH1sSB/ifcrcMdITxHXLk/Ujgf7Dg3/AB/r+99b66+nN+P8AL8j834/&#10;2Hv3Xuu734AJ/wATaygj/D37r3WORQyMhHJP1+v1FyQLf4f4+9MARQ9e6B7c9OKavWw4lHPF/UDz&#10;67f1t7Bu8QCK4BTqyV1HqTh9JAFhc3uB9OOQfavb2BWnVelSii3AtcfU/S1rf8a9nCrkV8+vdZkS&#10;/wDTkX4/AH0/4r7Uqo+Edb6eaKEfnn+lha59vAUFOm3OKdO6i3Fr/Tn+nP0/2Hv3VB13/X025/rb&#10;8fUH37rw4Hrr6fi4/Btctf8AF/futde5NyFsf6n/AI37914V8uvf65s/+x/4j/D37rdK48+uiAws&#10;QpP0J9Nzc8/X37ra4NPPqBLjaSQ6tADn8jTcf65/w9tmGNjUjpwV8/8AV/PqE+KK38RBsCPUAPp+&#10;B+PdDbqfh63jqC8MsRKsv5F7Af7D6e6CMqCK8evDrtS4N1U3+l/6WH+sf969+RStQetjrL5jbSV/&#10;2JH4B4+o/wBb3YmgqevdRZ6nSBf6n8Hk/wCxb/intNNMF+zrXUCFy8ouRyPpx/rge0McmuTP5de6&#10;U9H6Y+P6cf8AG/Z1B/Z9e6c1Njz9LfT28eqPw6yjTbUfr+fr+ePp710314E3+i88XHH+39+69176&#10;A+kjm3Buf9hf37r3XV7c8Hn63uW/2P49+6912VN2/oR/vZv7914V8uuio/FgTbi97fn37rYocHj1&#10;xOlVOq1wOfrb6e99boQcf6v5f6v5BOV9eGbQhGlbi4HP9QP+Ke0FxcogI6fSPFOmR6xhq5tY/k8W&#10;H+t/vr+ys31PLp0QnrB/FCh/Va5tbm4P0Huv7w05p17wD1IhzM5YAMQeTcE8ED6fn27HujSNQdVM&#10;bL1KGXnY6dTG/IBAJ5v9fp7Ui+cHB6roFM9ONLNUTsCzsbECxPFmP5PtZC8r0PWmUA4HT+icfQ8g&#10;D+oPNvr7Vnpp+HWQD/abD8f4W966b69+bWvx9L/05HH/ABv/AIqfde69a1yT/rgc/m1j7917rC8K&#10;SKQUFwL6xbix+nHvTKG49O1KAenWCGIRG31DWN+PyB+LD6fX/fWGkQJw6t1K49JtyOL6SbgcD8f8&#10;R7v17r3Fz9OAbg/Qm30+nv3XuuPHFgAfr/i3+tx+ffuvde/5JuPxazD+gAtx7917rgeD9Rx/Xk/T&#10;8n37r3UGeos2m/5tcWtcf4N7ac5p1sdYklZvqSb8Wvzf88e6de6lxMzWFiD/AF+oFh/X/W93QmtO&#10;tEDj1MUC1uC5+hI+t/xb26eqPw65gfng8gf1+v8AX+nvXTfXdvTf+txb+t+PfuvdeAv9OP7P+tZf&#10;+J9+691x4v8A64J/w+n44Hv3W+P5dY39N+Ofz/vh7306OA64Bwb2H+v/AK9r/T3oEHh1vrtiADb8&#10;i/8Atzb35jQVHXusB/rbngf4+2Ot9e4H+sP6/Tnj3taVz17rhIqnnm4/4ngj3pgDjy690zVgUK5J&#10;FwPzccfn2lmCr17NMcOkfUqdTEAtY3/Gokjn63/w9kctNZ6Vx/D0nKqRI76/RxawB5t/ZFh/j7Lb&#10;iSKNSWNMHpQnSB3FXrTQVDl1QaNITi9nH1JP++v7AHM+929jZSOWFaYH5dK7eAzuEHr0BFVH9y7t&#10;9JJXLKNHBDerk/6xBt7xN3SU3s7SnOokj8z/AJupBtI1hQKo4ddQwRjgJ+ltGoAABQfSyf4fTj2W&#10;og9OGOjRONenumjAN2swKgMWGkM5+oJPN/zx7OLaJK5oR/Inq54Y6lMumwSNR9WKFvqAObW/Nvbs&#10;qBTQAYzx68K0z1FlZFUFbhipYAC91v8AX/Yf4+0srgAaTQ8flTh04or1DnljVNJkUlgGATnj6nx6&#10;OB/iD7QzSIq6Cf2cPy6URqSajpiqSXuZFUspIVlZQhU83cD8/Xj/AGPsolAc1P7fl0pCgGo6TNdU&#10;iNSqhWX6hhcooAupa/8AvY9k80qoxAx1YgefQZZmpbxuVIAkZzJqj8kTq3ALkcp/qQR9L+0okD5H&#10;XiAePQcVkjyHxyhJoyHd/AxjRVUaSDp5Oi45P19vq2KHh17SBw6TtZSLKgkjdHaoiVdbSGnVmJ0h&#10;A6i6sPUfpz/U+30iHl0jn4DpH19JTU8khKxpLUDyBeCCkC2FNdbBmFiXY8/6/u7BFIJ6QdRqYCua&#10;KKGJSqq7SMnkZ/3U/ciZgtyB+GJb6WFj7vVW6qTpFelJjsL90qiOlIJiaWBo1U+JFb1pVSyLdmJA&#10;KhrHnjn3vVHSnW0kB6E/HbLqJkhMVEbKqPxTiIOFszSFWCsD+AljzyD7oiyyv2r0sRkC54npX0+w&#10;q9FjqEpmKyMdKIDEFLC5UhwQxP5Lf6x9nEFlKQH0mh9eqmVRVa9NGd25XxUjA0dU1Qj+XXpUlQFK&#10;jSAFUqB9QBb3KXJsBjnDMKEkdILuZNBBPVbnf2RAhrsZLOaWM1ZafXMY3ZIRIKtJ0XlfHcNEFHBK&#10;n3nL7U2S3DpIRWnUb71deEGSvkeq2qkS00DXopDBLTVGPiq6hpcl4JZ3HmqTEUcgSKAIi8ZLWFiB&#10;7zI2iBQqdvlTqLLmStanj/n6Dvczy09Tj4Eemx7w6pTVpUGSikkDLCsFTRxHzI1igZaZAoLHUoH0&#10;mPl61HhCgoRw/wCK6B26TkSU8ui8b/ymLrJarEp4ZKkNOtfST42akhMKAx1SyTVA0uvkXyWOkhiA&#10;D6vcxbJDpAU5PmKEYpn7RjoA77Mrwsvy6K/X4CmyVTHSfcVdqI1KnHTLBQPRI+hZ4lnkOh/FcLqX&#10;6Rnj+vsfWrtGgxkeRFKDzGeNOoX3SxivJtLkgLWi8B/s08vlXqNjKJIJ6eKp+/p5KaetqqzTTQmo&#10;pKbytG2QpIZAUhVAhJK8PcH6n2odmp2mlfT09c/tx0X2dtGCBLWqljkCozTUAOA48ONc5r1OpTS0&#10;0mXyGkw00tQTR1mKjQJE0kYncPicit5KuoU6WbknSdOk+9Ehx5U+XD1JofM1/Ly6dRI4XlmJoG4F&#10;R+yq5qzefrQDBqAuqOukpslUGSrocKK7FURermqFq0NZDHfwClaPxqYA1i01tIPANi3tggf6Wvzr&#10;/qp8/t6WM7hizUUFRnjnOCKYHDzJ4/nKpa2WjCT0go8vK9RQ0dbryhgx70yVDFFXGrGzyTMxLzSN&#10;AVLKojuPUNpF4nEVz64/Zx+dTj06TiUxd695Jz3UH5Y4j8hWnlTpqyu8q2rGVxWLzMmCmXzV8sgx&#10;ZFTTU0almqVEjfvRFQ8UkitqjP6E1ED2aW1oDUDGfQA/InjXzBOKYxXJtPeMyvBFJ4bKKksCaDiS&#10;ARQ/lWnp5BDZvfMmSoklo6zERx5UY6ChoKeqmXKU0lEmmpmrUlRY1lmkDDW0QGn6uAbk3gihWjUA&#10;1AUHnitcGnE/L7cdE+43088R8GRKEqAATqXOdVVAFTgHApQ5xVHtm8rDR5OneoMQqaWbIQz5OCBq&#10;yGggqf8ALIqiRlL/ALzWtqFiwstlPtSzrkqaYrkUoABqB9R5+mfSnRfFJeRxPC1SGFQWILEVYUIy&#10;asaKK/KmT1AmyoooDTRNHKtTD58r9/LMk8dKlIJqbw1XCpoEhjp/HZjJ9RYC+5CQxqBprU18gOJJ&#10;9BWgpkk+tT1uOcQqEj72dRXVUkmmpVBxwBJBAqCMihALCuUapV2rJ8ikHiV8fV1H706Y9IzHLSVK&#10;RmO3kRVNwbllI5JuGVLmMeJUClQWH4QMhqDHy8+IrUdNTursyFyxB0gV/KgBIGcas0xwoS3UQZKG&#10;mlkneGjqEmWNZ6TxtPI0EsWoTrKR5WMn6lMcikEckC3vRaNSSaU7ahcmh4HhVq8fIjz9emolkNO0&#10;GpYd2BUY4k9mk1yDWtfzhzusNRE61M1RS1b/AHUUFTUtaqZm4p6mtpGFxoOmePyhywtccD209E0h&#10;HYiSpALEajwprANQBhlLVJGfIdOYaRndFLJSpwTpPdXSDXVXgwApU8CD01tVxRKft44niSWqjp6T&#10;yNUR05qIgs2iJ7MZJACEZ1Zo1UXbUAfaYtCF/SUMATpWpOmvHFAxLUIGqulePd0rVJWIEjEVAJJA&#10;FfLzqBSgrSmpqU67ikEMcn3jSNT66aKejgQWchhITTFyDKQyj9tiF/xufe8IreNUrUVRaAEih7cA&#10;s2B2mgAPHqrL4kqCDtY6jrJrQcDqHkKedakg9dTSGXRG8ixsiNS0UKJrLSyBiKvSRr0kMVKqTZv8&#10;B71INWlHOkgaEA9TXvH4tOaaQcHPVI1EYLotQSGdj6Cg0elcVBIGPtoG+OrqIk1ySGW03j16P8mR&#10;ooTH46l5B+pidZB5Bt/ThIJnVQzmpBocdoIFKMW8z8VDmtOlj28UjaUGmorx7iCa1UDyHAHhg9cZ&#10;KeRIikjLd4hMlIyFESUyh0VHi/IPrYqRyf6A+08sbKvht6YQigGagCnzyaUyaeXXlmR5NS+RoXrU&#10;kAUJNfKmAD5DrJHJVLVCajvThah6cyUeQkhZC9PqkcQqFIUKTcRlixFje9vbZ1mfVFjvodMhHEVJ&#10;04xn8Gpiy0yTTrYKxRDW3dpqNSA+dKavU8O7SAG9Ook5pi8pRnl8Q1+bUxFRa8s1SkLL6HLBgUHP&#10;FibclK5iJNDUgVrUkN5s1CMGuNNK+poal5BKEUEUqSNOOzgFUkGhFKHVkGuBjpsDqYpIKdoJZpY5&#10;wJK6GQVNWklmmdDCdMjabBYy/wCLBSSfaUsChjiKFmDf2gOp68SKDualKIT5U0kk9LitHEk1VVSu&#10;EI0qRwBqO1a1JanzrQdRtZXwwQ0zLIkf2yHVKpj9JZnlmfhQGPENj/Tki/tO2AI40oyigOcY4kkU&#10;HdWiAfLJGHgoOqWR8MdR4ZzwCgVOKVavz4YHCSIm/gqY1ZygqYp0LJJNbwLCJwSJFC86WA+n+Htp&#10;k84WCk4cMKgn4QuqlGABrpxSnVg4FPFjJA+FlOdPHVpoCpJ888em6GAL9vTRSj9vy/5FIAI3lhvq&#10;eJGFj9eAP1Dgc+0kcajRBEeGrsPCoPFa8ccKcelckpOuaQcad4rUA+Tef2+nUqKQTic1NImqJWjS&#10;REIkp6fTpWe5sLgEkm9/p/QgOKwkDNNHUqKAgUKrQZ9AaVNeOK+XTUqGIp4Mho3EHgzcaca/lwz8&#10;x03VP7oaLyxTQlo6SaWJTB4LkMrvJLpBT6qSbC4/N/aGc610awy4VitVp51q1McQSaCv29KoQFYS&#10;aSjZYBqNX1wK0PA0yaH5dQJsfNGsZaOC0conl+4nfRql9MJdVK+MAf6i4LG3tDNaOiglVAU6jqY0&#10;qeGBTSM501Bb7KBXHeRMSAWyNI0qK440JrqNR58Fz16Fp1SRokjtLCagepdClP3JJfGw0sAFKFZR&#10;+r9PusZlVSUAFV1D0BGSaEGooKEPShHb6nciws6hye06T60OAK4INSCCpNRx64+eY0yMqRmFY4Wl&#10;p9Xo8DzNJTqzixszfr9TEggC2ke6GSTwRQDQAtVrXtLVUE04V+KhNQaeQ694UfjFakOS1GA/EFAY&#10;5PkOGABxPE9MUzxOyKwm+2k1zNFpH3KAzeNyJz/nAjm4U/UAagPwRzPGzBSD4Zq1PxjNPi/EAakr&#10;541eXRpGjqpKkaxRQfwntqO38OpcV8icdYaqxkeniUsaapMrPAy+Qgi0zR+QAE+MW8eqwufdLg9z&#10;QJnQxNVpWn4qVwe3y4AV+wPQfAszmgdadwx6ivyqa14mg6wNLA0oMSNTRQRkMIlWfx3W8CBwf3Wv&#10;6nIFubfjlhpYmkAjBQIPIaqHiBX8RrQmnrQZ6cWOVY6SESFj5krX+I0PwjyA44r1/9fYVoa1aTba&#10;tEjOYRK5d49c6qkhDSx0x4cKTYqFvzf8e5qeKtxnqEg5SEHqJQ5ZLMJVkiMj+Omjjp47M5BZTDJI&#10;t2S13YMAebA29qvAGqo6TiRfPqBU1LZPN0dPRZDyUGOjedqNGJElcw0h4klujEtwAdIB/P4CpESO&#10;Ilhk8Psr03JqZxnA8uneqrJ3rMbAY5II451WNaiNIpqqpZbyNE6AmNFNx6STbm1uRqNFCMequ2R1&#10;CqtwPDBUxw06xPO8tLd/UulRod5p09RjFiURfUx+vF/b8NqG0scjpqS4IU48z0CBrkyEuTakp5qW&#10;eBlkhcUwNQEhcrT/ALT/ALUAd/VrYav6+xMsYjVSx4+XREZBIxKih6C3sHx0WQxNMuRipRlKuODO&#10;PDK4nj+5gMk89TlJfrqb0hYBwCQfZ1ZZQmmPLosvaLSh+3oh/b++sbg8Xuja+16uSvFJMZM4cZNN&#10;t7buNhnlCTzVmYZRWVLkaY2hjZSXJAuByJrWHVGJXXy8zTovjKg1Pw+Xn/Loqeb3ljm2Nuvb1TXz&#10;T5LL4d5UxmFx1RszadOlEAa8wbuyl6iuksRFIYowCxIPPq9uOpOoKBSnAAqP96PH8ujRLhBHn/P/&#10;ACPRSnoq6r29kcdha2prcL9kk2Ukx0MO1trwTxyCWrqKvccn+UV9ltCiQurPpYrpHtKqq1RH3LTy&#10;JVfL8XE04Y+37C2UV+Lj5Vy37OA/1DpvpOx5qOrxOxlp8fk6WdmSmqjDWYzbFFFEfNVVeNpwiV+S&#10;lNhEjSsA73tckD3czjWIqAjyOQo88Vyx6cjtwRqrT5YLH7fID7PLo/PRe3qebMS7mqZcnRZ2uofs&#10;aeGdKJsvA2gspx2MssNNAqDyCoqCZBbQ/IHu1xJUUWtT/q4eXyrny6UW0KaqmmP9Xnx6NvsqvoaM&#10;ZHcGRfxUtJMtqKkYT5iQoh+1ObytjHSh1DVEhhJKXAb8eye4DYQdKwEBJbz6a4txYtaXKZ3GRLTm&#10;GskysDTUpgxlXG7lYcXVV0wNRkJpmLSMASgAuv8AT34xErpY9VAStR1kw+5Wya+KqpfLKkj1OMpK&#10;2g8dTVCrJj/3BbYpNOku90gkqW406rC9/bLxLGc9OK2rh0sdrnLQZ2pkyElZUr/CykP2+QiyNdFW&#10;XH3XnqHR4MaIFKpqVUeMhgC35YuFjdKJ0+oqcdMfcvZmOk2Hut3qqapoMBj2jpqzGSVdJt77kLxR&#10;1manYPXVAALzN+lj/Tj2xbWaR1Y/z6UuylgD0S2jyNbRwYne+QmrpJM9haKgWjeipo81Hi3HkiOI&#10;xBJWm8gNjVyckAXPPs0pgH5Yr/k9OqJxNOFejSdT5eaixkuYpmeopqOop7RVM61cEkyL5JP4tmSP&#10;8s8ETBxArcNx+PZdeIGOnz6sWKMSf9X5eXQgsYs9vVnrv4noSgp8pA4EGJepxdVII2ELpzSwm5L6&#10;vUw4+h9pdOiPHTBIZz06w1lFgqOojEUNOlRnXpabI0tHAFeOpl8ceH2rSSD1nQGkq62Qkfm/tkq0&#10;jA14dXppFek7JR08CQbdoI4mpf4xV5GSud4lxWOFX6P4tuvKVV1nYG6pSrdgbWH09vqcaj1XSK9J&#10;Pcu1paWaSGinzaV+TU4hFNMZc3uYeO8eOwWHXU9JRqf3mrJ7AqQSQB7VwTA5bFOt0HQbbuzGEwuE&#10;q8RnaWnhocBjZxkI6vIK2PxFUVKSZXcuWpQRVVTubU8EetQbkqLD2aWqgsZNVB8+mZ6adJFa9EXq&#10;e3cjFk56GkSesxVbjRQ0mWmWoeXJKzXjxe38LpRqani/Wa6ZNDPcgAgez5bruFB20pXzPyA4gD+I&#10;9Fws0yTmnl6fafX5dCt1Vu3wbngwNdJRSVX20dVNDiF/iMe3MLWOI55Z8uU1VeTqJbiWI6hGlieO&#10;fa2FqsV8wM04Afb5k/5ekk4pQ14+f+x5DoOPlL1Hj9qbkl3Tt/DmogyRpVD0FO9VNTQ1xaWoFPJE&#10;NMbW1NMX+jEfW/BVuNsgInRTU4NPL7Py4ny6MrR0I8MmtPn0SXPVu3MxmMTVV8VXMMPPEKx0ggy2&#10;RFBNH4zTrIALzQcMIIg1iSQPZLIsZcHJ08TxIHp/tf8AV6dLaUrU0rw8hX/VjpJdguDV0WMwK1NT&#10;HDU0wr8k09NBjY9bCrp0qqVLU4eNfQ0kgVgLllJvasoGrQnAUqfL1yOFaeoB6rWla0r5DP8Ah9K9&#10;LPam46ylVspLLW1aZB1gnqMVkKTByPOJfFj4P4w8KtMqcPLHCvCjUHCn2qikYAs1TU0qCFr6d1BX&#10;50qPn1rSpoox+RP24z/PoaWzmNwL46hWSgqYMlLAMlkKGR6Vqqvq0Jtks/MfMVA4JjcFLarc2C0s&#10;sQCmlDxI8z82PHrTE8Dx8qjy+Q6hJh5KqLJ1ESU+OxmJoKiepaahm8MlSk946aoq5D5ar9s6hKAx&#10;UAvcA+6oBqPAAA1qPP7fP7ekx7vL+f8Ak8uglkhbclSrVkkM9FStRTU9HBEscCUsbeRppkayqBGt&#10;9QbW11uL3HtzEnGhAApjHz/4vj1WoAIUUz/q/wBX8+kz8gtvpuDaVduPD0dLF/c5KHNY2tgMaVVK&#10;KeO9THDBHy0ai/7yj8sCOPaDd4PGhaVB/Z9wpxr5/l8+nbVgrBGNSf8AV+3r2Ug/vb1hsreOMp6u&#10;GjxOBgzE+QoXo5JEz1FIXrYq1WUTEpH9XUMCH0/ge2X/AFrOO4SoAXVUU+Lz+fD09elYAEjIeJxn&#10;hTy/1fLpH5vJy1OM/vOa2jpIZaKnpqasip1E61NaLyPKsIL+PVeJ0NlLWv7ozBk8YsMgUNPM+v8A&#10;q/n1sqcLpr/sdZ9ntV5DaFZFSUdDXLQBslVUUTS0mYq5Kmbxoz+NWYJGRq1OFvr0KR79EKxEKK+Z&#10;H4iT/k6sakVqft8h/wAX024utyGA3RSZbJVNRjIpEQoaoPLNAIJhJSUlLqMrUtoyVAWRy4vq0k29&#10;1DeFMHclceeT8h/RxXzNetIjNXTk+VMfb9ufkKdDJ2ZAFx6ZJVpKmetohKle1GFpFoqmnV6KRaXQ&#10;fWpcRshUvyCTpB9rLkUXUOJ86YoeFP8ABTz49NyUIFfLy+f+rPRS5snjEohSA3nmkp9cDOIafRRt&#10;adDMw0grfUGQc/puBb2U+LFTSck/sxxzw/Zw4dNCMs9aUA6Lv2TMtTicgscEeOijmeQxRmTxyTQv&#10;6ZY05V/2xywPN7Hn2Et9p4bUAXj51/1fb0L9tjAAHyH+r9vTp8SZJ49+5LIRiNxS4uTzLUNEYXed&#10;hFTyOh/sC4Z9HqW1/wAe2uTCfqncnhXqvMq0Cr6/4Oti74EJBX028NxTvTSrFNNA2qX+F1kkUshh&#10;xeT+54LUsahkaxJ+hI49yaM21fMt6fsP2dA+T+0GryH/ABf58Ojd52jps9POlZXySSrR1FRLTV2p&#10;VxyUJ8T53J1kgXTRxKDy3D3BDEke7oNI09J3/UardEt7Dy1BRPhIqCtpv4XkK0mOulzUVNW7iemc&#10;/cZDJwsB4cfSqPJT00yq031VmFj7dWMGjUweHlX7fl/hPWmMYHZn/J/sngegTwUuGym5Jv4hR/dx&#10;5GplgkrJ2jGVydPHIBS1NNRx+uJ4Y2BSaNTrBAuALFSi1OQM4JJz+Q8iBn7Om1CkV/l/q49AlvGK&#10;qG9Mp/uMqK7HQ1D0kaU2SYQ001BK0VNTzTEGRpiE1S+STk/pIW3tmUEymoJH24BHD8z8+lcQUJj/&#10;AAf6sdB+lDNWDL5Z6mtlmpVV6irmpQP4XFEW8REpGnUpVUDR3DW9Q59p9AYliTUcT6fnw6uRQ0wK&#10;/wA/y6d4a+lzNBTfdZZqebLYeOlesdoaWKrnhdkip441BXWx5dm9IIuBc392AVwDWmoAV4fYPz/w&#10;9XGMeh4dIbL1dTTxJjYaQtWUlSsIo5pEjkfxLaaSDIREaGMmkM5cEkiz2NvbZUhdKjIxT/Mft6ba&#10;uqpyP8H/ABfS7xNLNU01FFTU33mUnrqWlrcVU1ktXjoKbIRaKFpvGEZ4w+os2klCoYswNvd9JIoA&#10;ak0I1VGRQelf50OevKEpXhSprT0/b1Bjamq951FKIGqqKSSKmpYUpfPRpNi0EdVStT2VDyymOUhi&#10;PqT6eNEK0tBwPDzApgig+fAmvTZHyoRxzk1/wfZ0+52rrsdEE8mOqoaqqilqpcVTJW0ckNOdNKIy&#10;Y2iPjAF5o9AU3UG/J0ePlQniBUH+Xl5mnHHWzwxX8/8AVn5dI/adbUnINQuphi8QeoSpXy04pqyq&#10;PnfG+VntI7Fdf6QxBuDx79GDU+vE+eK4p/qHWj348sfbw8/9R6WeVxFI9fUQ0tVJ5ceq1E0VXA6V&#10;fiWHwyQTTAAxOtwrj9FgT/qvd2VSTQ8P2/n/AKqdUbLH/Vw/2ek3ka1j9s01FS1eTWkMSUcoZ8dF&#10;S0wtEErI7CORBedXDCwsCDf23L8wCwH2inHj5ev8utqKnNQP8v2dIxs5Rx+eqSHIo1e8M0qywxiS&#10;eBotEjQvIvpjV/Uxtew4uTf2naRM0rmn5+tPl0+qGmk+Xp/l6DLLJ9lkaLxCWSGtmqIInMVOZ46C&#10;N/L5KGOWySSWI8YkS6+prG4PtBIpUgLXNeNAafngn0x0+PXphilfIy5aKvx7TV+OmUU0daTPPUGo&#10;a8dGftRpZiPQ8gHoPCqLe0gGpm1CrA4B4/Zj+f8AqHTlQAKHB4/6uNP8PT/layeCkSCcLUwYWKBF&#10;pQqGoheqW9HSTNTWWZV12Ou2lCeG9uynSoHEJ5eleAxx9KenW1UV7cE/6ifl01YqiqF29VVSytMY&#10;HrXpoaURpAVkj8skiUcijQiAgMlhq4I5t7SohEOoZoTSnzr5eVD5dXJBbS3y/wBR/wAPUDBQQyUK&#10;qaiRsl4XeqllPjjikLXMSQycSuqnUqH6C39PbCBCgya0z5U/Lz623aTw49CTgKeop6jwqYpZ0YTU&#10;w1fZtLJNCY2lSMixKIA5H1LHi/tQgoSpyRw8vLjTzpx+3pmTSfh4cOn+gSaqyNTRxR1kyVr09RUa&#10;4itVSTPFpE0EJuPHUJpLFrGzEfj26FLOVAweOOBpxp8/8HTJAByP9n/iujR4PDUMNDhK1cYop6ym&#10;hapycMlTLFTOkwio6uSgiYw+OQgRrG7ghrEW5Ps6hVAoegyBU58sZHCnSOb4ip8v8vp59GaoMNRI&#10;Zo2jrtdRHXVU4rFlFRUAaYZ/FMjU7yQShlkEazelRpKlRyvwTQ/z/wAny8+kwQA4HHp5wVSu2I8p&#10;j6eVKHHzRxIsSmsyD4t62yCLGpPplkKxuz2kQCMX9WkD3ojiK0p9v8urAV6DrcWKWnzcNTVUFBR0&#10;NNH4qY1c0wxNXHHVKy094ApllaN2MwuwUkFTdb+9gLTIof5f8X69VCeX+r/B/q/wAb2etdW7iWuq&#10;6mhWKKi8FHQQa2KYZ30UUkmhQTDH45fW1rBbgsG9uKBUaiOGB8vL8h/LpiSgPA/7PQGblqaalYx1&#10;Nqyko6KRpqpaaeGbcCSfvLj0lZSoMJ0hQT6xzYe3AVBoRgD7NX/FcR6gdVbIxn/J0Am54EqKOCp+&#10;9nppZal4kEDJVvOiWmocZDMQV1FiSUZRYLb629pZB2B3NCfnWvovy+zrSrq4f4P59M+DqpaBjAs8&#10;lDX+eWpSPTHkFWUEKtajgF5FkA0NAV4Pq9JHthTpNMqePrn88H0p69LVVdIDCvU6KsSpemnvNIZ6&#10;maarir6enmgqZo2soSBFd5DquysR5BbgN+r3TUMMPPyYcT9gr9vkR9nTgSlVPl86U/zf4OpWSNO8&#10;lQ0SRV1a9VjnSCjinpJR9S6fbyAg6WAMWrVYuBpNyRqYhq07jXyqPL/UaZrWlOrIpH+etfLpG5qZ&#10;izVNLTVdN/uTjpqqOcRvUHxwNUVU0iGyRRpwoW9uAbX+hXc0rqUECtM/IVNfT/P6cOlcdARjy4+X&#10;5dBpmqmqgh8bRvNEJ0kij8MCSwIiFlhqkpx6hctKASRwPp7Cl1UYHCuOFfOtf29CG306AR0mnZZa&#10;eKoRUjigXzQPKNUzyo2qV0jUfW1tR+gFvzwEoVaBhw8vt6U6Q3Hq9/4O1dJ/olr6NZZoqzE0yijm&#10;DGVYKLLQqKtJlP63Rypj1jguQv19yVy/Q2Okfh/y8f5/4egTuqgOGH4q/wAj/q/Z0a3aOFjO550p&#10;Ux+jz0kVSk06LFVCiQPPkKEMRK8kAUFpqUsq8gqfZ3cGiHopto9cw+3oze+duUb9dVEjpFi2lFQl&#10;JSUNOYqudpI9VPRpBMC00ZTTNM1ySF1E/j2UQzfrmnkOj24hBtqdF9OJq8fDgopJYI6F8TUUlFFS&#10;Us4xtXW1JYZE1U4JkZ4gGSNTrjccqEtf2aCQEZ6Klh0gA8OnDOYSirMjtqhp8bAtRjKRZ6OlnaOm&#10;o6KMxeGSho5qX9MkLJrEhlIsSGW5Hv0cnrx8v83XngjJ7R0x5yDG07PHU0FPExiqJBCBoOSqaeMi&#10;Ugtb1KzAqyKCwNwNVj7WxmuemGCg0HXtoz08C0CQ1n3k6QpDUSJD46nHeSo88zxGpA/c1gx6WYal&#10;0k/X36VNQ60pIYHoZ9pVMb5uetlyAlOTPlaMeNVNRPVfa0qTygBSgVNBvfSf9e/ssnXtwKdGds9G&#10;49ChsXLom8sTFSxR0sUFdPCsVQseiaeWs+3caNIe/qvpYBl4/BsCm/hH05Y+nQg2mYfWCP59Ey/n&#10;M4Vsr0NknljohKKzFZGSaS7yVkcd1NLTmPlbFVd7f6hr8+4R9wW07Ikq/hYH+fWVPs5cCDdSwNaF&#10;TT7CD/qHn1qI45ZJUSojfTJIGZXkjXTcGzxSJcKAeCCTweL39ws+HoeJ/wBj/P1n1sqSzRLdwtpd&#10;wSCyimOKsMKAeIJ4E0JrXqeKaB43ZDKGmi0BYisR/XzLrtbSGuWsLWvyfdOjRbO1miLRl9Ui0oh0&#10;41fHqyNIOWoOHA+fUZsXGlMTTXUB18etx5G40vPGpuGCtwQTxYcD3vpOdihSyL2eBUaat3H1dRkM&#10;FbBqcUGB1CmoL3QOphVCzSAnRdBqaAAfUsfp/Tm3vwx0V3O08UVgYwtS1TTtyU/pFjkDy/LrDAtX&#10;FZ1biNtCyyW1Rh1IUWt+Rz6gPr9feq9J7OPcIaSI2ENA7cVDDAApwPzoKEZ6kiWaHxUsjFEkksXZ&#10;1MYUrqUIwF/6cDj/AB91KL0uFxcWwjsZSQrt8RYUpQEUIz5jHz416mtkQxQGS8o8qFo4C7ixFrIQ&#10;PqeGB+tvqRx7r4eejN94D6UZ+8alJVCSOFKCgzUUauDStT1KE9PIrEykyOUSOOSMGAWFmDSmxFzz&#10;6bH+g91KEdL1urKdCWkJclQqsOz0NWwQCc4ofQdTJQPXIH1CLR6kIEKMFC25BKm1gQdVx+QfdOjO&#10;YKNUmqvhkZFNCmnzFVNKKQQ2ofiBqRwK+unKRqjxyWE8amF6dSpJElgRb+h51W+vvfTRQ+JCYlCu&#10;rUDgaGQUr3DIp6H8VOvMgBQwKPGY5FVkjSTyOWGryAD0vf8AURb37rbRqpU2w7SGAKqG1MSK6gB2&#10;tXLZHWYQpTMSGQsSkcVJM2rSFUO5DfW4JuAeffunlgjs2OlgWJCpFIa0oAzf7YE1px64sIx4WR7S&#10;Nq8kgOmyyHSyxkjg/wBWUH22nDrUgiAjkRqOa6nBoAGNCFJGDx7lB9K9cZGhidooFLolnUMVZJIt&#10;F5hLGwsSONBPA4934ceqStbwube0Usq0YVoQy0BcMpGSMaCcDB6bDXCKRXYm7E/ts6DS5NkUzaSB&#10;fgqNJBINrAe3BHqGeiFt1EEwkcnJ+EsKg1wNdDxwVGkgkGmngG+fLSGY3DSaXcFXCTRmQ2ACNe9y&#10;BzZrf4D24FA6KbrmGVrgk1ahYUYB11D0zqqQM0anyHDptmljmFlaR41bXIUB1WX6RoDwwv8AU3v+&#10;D7upoa9El1LFcLSMsyA1YitcfhA4EV4nJFMnh1w/hskzogYhXkR0JDASueSpP9kA8KDwfdzICMdN&#10;LslxcyLFqorsCDkamOaV8gDgA0Bp1NjhAe769Y/WfGpLqTYAsoKggg2IHuqfFnozhtgr/qVLeZ0g&#10;1B9aAqCCCRTPlg9Rqq0YkZGha/8AmiLgRhh6njX8n6jk/wBfb9Cei6/Ig1yJoYH4afhB4so8z61P&#10;rjpmqGBZVVkQMkbqW/dAe2kHSfyRfj2oGBToM3jgyBUIVSFIJ788OHqc48um6/kKyHVFpZltpsJH&#10;BtZhYm3+v/re9jolJ8SkhqmkkUA+I/Pif219MdekKMVsCCEMjODa6sbMGJGkW/tG/va8etzNE7DT&#10;xA1Eg8QeNfwrTzyB+2nXWoKISzKqaWQSi6jSeR6APpa3JuD7s3DqmoKqFiAtCoYEgU+zHl64PTaz&#10;BpNOiPWW1KeFjVl4LcAjn6D/AHxNOo932RzMymmT5YA/yZHp6dGb6WxSTTI7NNEkavVVLUoXzRRQ&#10;G8hQOLHjkXFr+z/ZIldyx8ugDIaysejkU2NWOppg1LWSS1JjSClMkESVTPZaYTTwgWkUaXnUhQNJ&#10;F+fYxS3UkEA58v8AV5+fRFcz0Jp59DRSSzUFbiIIa2kCYl0q6iopKOP7SknCftmm1gmWNWBNRJbQ&#10;odbD1cnMa6WAJwPyH+yPXonkclSR1a/0bhYKXF0r/b44qYw9PFBWxx1+Hy80S5HJQYyaEXmR2lhF&#10;OZP0R3F1UH2I0QJGP9VDxOfMenRZOc6ehr3dSY3GgUjyfw2q8czvPHRSoPs6umeR54UpiytHTlWm&#10;dw4Gthc3AHvePPqqEspXrh13sqokmgqaiqgjd8bFNj4adzPUyNDMGGW/ykCOSGoX979uNn5ZWIUe&#10;2zTz6a0Mjaujy4CdFVYmpqaJ3hhp2VPGwpKGm0/7koFkI1FWDHSzenV9L+0Eo1Gvl0oBBAbpYR0t&#10;HBpFZLSaJAkxqjCniaOT9zwVaD6tJctYj0m/4HtPV3aiDqxYAVPDooXenyM2tsPGVdStbC3grKnD&#10;fdyVE8v+46khMlQjRoF9MAJ0vKbXCxg3t7ObeFRHVzQjoMbvzFa2n6PFj5dV34P5E1b5+urqHFHK&#10;Yyu/ypWNMaqjxphmBirJ6mUqiSzAh2hAZI7lgNPq9qoxU4WoOfl/q86fn0B13NY7gy14+Xn+z5cO&#10;nXsv5YVGQgloMUv38IsaqomalqMfXSmPx1EbVcKRzkoQeJI5kBsFYKwIcMKOw8NeHHJIPrTga/YC&#10;PTq+4brJdRaEJX7OiEZ/tDJ7jKx1M70iy0dTkKvH0sj0dI1H5GjhSDHsHgjBiYlkt5dcY9QLe7qk&#10;akVFDQk0rT9maY/OvRKquDWU66kDPr/l6T7QYigNKZtclQyVCzVNqkyVIqERS8U6WZoheNlkJRnU&#10;20MOfaghFIPma/n6/wDF4J6twFR5U/y0/wAvU2kamqHnb7ycNCyUEH2rLUDHwqpmV6eEKRNTtKDG&#10;WX1gEcfT3dRU1B+XCtB8vkeH8+vEk44+ef8AVx6lbcgnR6MuY6yatmhZqKtRWNUjsaWTHrkplW0k&#10;LqhZWQAamAN/o6mGrUdx8/2Ur8uqkYpwpmvAfs+fTnkIKdqSKOnc+eOrlC45KGKGniYStTPJU1Zt&#10;JMXZjFCUbQApv7uKfh+eAKD04njXypinVGUUqRXH+z0F5p6yolWpFRDUVS09LJDQsulCsMpjdIqd&#10;QpRqYAFJmfSbE8X41QuKihNBjy9Pyp5HqgAHyGf8/TBn0pn+6SoljMcVTTH+G0ryUyQWvIEMxDxR&#10;Ta9YqDM5121cXHusgRiangRitKU+YFAeINeNOnIwcEZ/1Zx6cKdJ6AzyvU0wqfHVNO+QikjgNYjU&#10;KkXpYJISgkEcdxLUJHqBBB9Ptshsgca1BpUU9BwrTzI9KnHT+kcf8v8Ah/zdOlNDToooaLxCetm+&#10;8pmy1SgyD1VNLckT0qRhUqS4hDp9FLNa4J91KqBoHnkEnJ/P+lwx5daoa6n4/LgPt+zj9o6mxQVE&#10;MsUkyKYoTEz4mSoeljooKyTyNS1HjVdZZtLX1EsCp0ke/BQM8afhJpSvEf5vlnr2K1H/ABfz6l0s&#10;n2TSrQQioRHYPHUH/IqXVIXd6JpFGkAaUJKjki3HvWV+DP8AgH2H+X59bYkZf+XH8+pFEKirqsPQ&#10;RxxJGhrPt2mjUpRllLz1stQttRBHCf2gbfn3te5lSlONPOnzr1r1J4+ef8nz6UUvlqExjpFitNLJ&#10;TwwYZiUqIjMng8MsCDWHEh8+p0AAvyfr7cA1KOHkKcfWv7Dk9epStCft/wBX7OsTtQ1VLjS8FTDS&#10;vSVMtYs1RFPiKypoKpjDUioXSsLGZbhXJA4Sx+p1RWAxjPE9uOB/b1sfEStCfsz/ALPQg47VPQPM&#10;6NWJXUdMaadI0qAldTARV1Ir2ipm1tpMRjY+RA3DMRdSAWUNk1AHCucV9BxpSmaVpnq4ArRfL/B5&#10;Y/z46wSPSNQxUlNWVbCCrkpopPJHTY+kp0QyJSUyzA1CmCS33bMxfSSoKkhR4BadtTQ08qCnlXjU&#10;HjU1pjrZ+I/6jT/B/qz59BFv6oo4IAlFHT6i1bRZWlppRN5KKujENY7tUhZkH3CNJEgLCMEtqvwK&#10;XGkR0QeVDQ14/bmlcgeXVQNRo3Dy/wBXDhxp59Ekr5VWpknqTAU87U9OVVngpyp8TxLIRdvodOo/&#10;gN9W9hQldRLHBwP8Bz59KWUKB+XQr4yBpaOCqneV4HcwUzU4ayGOm9H21NT2tEBqYSM3L+zWFSUB&#10;NacBT7PT0+fmerL2mn+rj/qp8uhOpJaKOhx1VDLDVeH7OSnRZY5zUpTtpEdZDIEJUyo00pUltQCg&#10;39rRpoumhoAR6GleP5/z6rJp+E4r/l6XEDTyzQ5Cpjx7U9DTSTyY+ri+9M+QrS3hgg8wRlJf1LSJ&#10;cldJYH8OEZqwBABwc5PD7PLtHHovf4aDz8+FKceHy8z1BzstQEpyksONkWYtX5BCsWOrpBCZJKWq&#10;RF0xmRzoUPdSwJI4t705oBmnqfImnD7D/Pr0ajNRX0HmPnT5en+fqAGFPCZ4cbQLRzx0iyUKO1NA&#10;WZDJFT0sL65EiVhJIYkZdRvcqOfdGFKEKDXyzT5fl/RHTiqtaAnH+Dz/AG/y4dOGI0VtVToKCaik&#10;iqjP985hNLUVsSBzSUkcdwsRQ6jLK3pK2+hPtokEA00gHj5E+gpwHzPDqxUjNfy9B+f+ToZ9v0tT&#10;QwVkTR1KYueClopqahhC0iw1TXaValVuh1uFSRBqMhvwF9vICoIPaDigOM5z/kPSiKmOkh2MsM0i&#10;o9NPG+Kjq6NoauvcV9XE8Yjp44hANISNmRWUgMw59Qv7s6qXyOFRQnJ/2K+ufPr057TQ0r5+XRZ4&#10;0ilyipU1E9VVQwzK60LqlQmsXlxsptYIrro4BBtdRc+6hV19xJIHAcafw9F4OCAAK8K8PmehGRQM&#10;bVSqabKpM1MJ6yRTQMGjiLS1EVPU6YKaSRihhqDFrYxtYk3usFCpIIatM8PtNOC5pQ0qaevTVOC+&#10;lfUj/Zp5/b1gy89Gks0rK9Oi0iVENJTTRyIVp0EKVBqoisLStZ5FkMhY8jQxtfTshNTXhwB9PmPM&#10;8a1J+XXkSvEf5P8AJw+VPz6YsXXzQVEeU11H3cMch+5qAHmjeNhUyiSCU6p4XVlWRLBh9F5PthZy&#10;n65Oc8TU4419R5EYp0qEdTo/1f4OnyTcUZpRraWIGWWmeDHiWGNpJ2HhoIKeqIeEB2CzOj6WXiz8&#10;kNNdqq5BFMUGK/Kh/nT06fSEjtH/ABfzJHH5V8+k7VZw1UBoKiLXSw18hjr5p4qnI0VQV0VxhqAF&#10;8sSEEqjL6VYA+yy5uTKnhn4QcGuR6/aKZpQUr0vgioQ3y4eVP8nz6m7boyuTpm+zqJ6tIK8xu88K&#10;JWxaNVNJ9qwIaSPWmsD0i5vYc+yuCOs4NCeP5j/Y/wA3Sh2Ggjh8vT/Y9OjA7boqV8PRmYUdfWU2&#10;KpXOPasajp6iMysgpaOZbGR1uTKkgKWe54Hsa2sI8FQaMQBUeX5Hz9T8z0QXRJkYfM58/wA+nio/&#10;h0H3SHG0izvCKuteA1uPoEpwBCZRCQZGRJnV3NOB5k9Ngtvb4jUV7RnJpUCnkacaDzI4j5dIpQaV&#10;J+zz/n0w5rKioZaRa2mkFPCscThVajFNBEI3nXzKxknCAqFcmwIIbge9Tt+BT/L5cc+fy8sGvTcE&#10;QB1nz8/P7Ps6QrzxjIpIWr18cFlpq40VRLPFUkrJGurRoN2vBonY8G5BFvZWwGvurw86HBxTh5+W&#10;f2dGAA04/lX+eD/gHShxconh8lRjaepjimVooqupnlrKVwnhpoMgQoMS6Q0aQy/UnhWuGHgOGpfn&#10;QnI8gGwKY4V48Psq+WweP5D8uAr9nSnjw1RCYKKKmeGpp62lyCvRsyw04rZxFLU4qlmUAaxZfCAH&#10;HL/p9vJbvUKRQ1BGccfIeX2dN+IgGqvy/wBX+fpR0sVVFEIXdVko6WualgCpFVTRQ5DyV1IyrbWX&#10;BVYJZNJBuq/X2sVMAH0x+3I/M0AP2jphmVmqPPp2li+9pMl5ac09JFGIFx8QjgnkLTLJHR0k8QZ5&#10;GU6kZA11vb6H3t1BDVx8sfsr506snxdLGn3HBiKaojaOkqoMkmPWummk8dXHQULW0yUrrLDEqyBA&#10;psJHIW9gLhh1By2a8fXH+DyH+qvSsS0UJ/q/b506LV29vR8nST4+ON6WmVoqJkjJmkqqJWEtPj6K&#10;ZXZYipYStJG7a3OkssYIBTfzBh4QwMfOorWg9KcfOpxXp9CXYd1af5uPQE0ENQlXNGEo6OoeMaoG&#10;lb+HPHFao8wraUsUkMQYOEkHP9sk29oIl7qU0n51A+2oHEDP+XpyQDSCc/7P+To3fUtFTTfcp/FK&#10;mKSB6auhny1CkFLQwMpjlWCV11ettRMqgXF2Y/X2NNtiHhldRrx7uAx5eZ+3ojuyKKKYyMZ6s22L&#10;jEFJSGD7ajq6+plx8kkMmvHx1E9GvohmuGUGNhOUjH62CXu3s4kAB4U4fZw/y8ekPhKBQdLrI1kA&#10;hgqZTFLUkkUwZJZI2+1b7Z5gs3ojDc+NCNLAf6r2mbtFeqR/FXo9/wAG8jHj92y0c8olnlrY4YpT&#10;eOo+1hZowxLC3jswRwLEOpb6j3D3O0RaUuOhDshpej8utgfa7CWjhIIdliRHJAu2kFCWt+S17gfn&#10;/H3EkgxT59TJAdcY6VpphcFFsw08j06r/gmw5P8AvH+8CigUNevFRXHT5QSyAqCCG1ANwQVB9K/Q&#10;D6cf6/tl0BqV6djbScdKyCSy/QcngBb2sbcf7x7SMoPHpcj1Fes+r62tcm3q9XvRGKdXqOuLG3P4&#10;H1+n5/x/HuoQA1631x1XFx9Rbnn+n1P/ABX3br3XRBNv8Qbg/Un63A/p7317rgV/w45sb/i3+t/X&#10;3rr3WIqAObX/ADcfQX/r7917rGwv9QLH6kC5/wBpHv3XuurD62AuDwRcCx549+69176BdVtN2P0/&#10;V+B/yL37r3TfOo5Nvpe/Av8ATg+n+g9+690kchApDFoxflRqsQdXpvf83+lvbw4dWBB4dBnnqYGO&#10;VbBZHvdiCSzcA3I5X+q+3gwoB1U9wI6K72RiY5KWeIwxBZgsMruI72Bs2hiOFJsSxP5b3c1K6emK&#10;K2D5dUXfNnasUm28jWT0VKkASsmNnPjlmaTxOrSRDyeNtEoUEkDRrsL+yLcV7R0tsiqOKdUMZJnF&#10;TViKOlrIHyByTzPFPLPJLSBkhqaeoQ3aOZFKinKfUkj06fYUkADGvQzQ1UHpudnankBqJnraeu++&#10;m81OtLNT6vrTToB43eGP0R2HpBDfke6BSpxw6vinTbVtC8KmAz1MFVNWRrRSlI4aKgYLUSSu9h6z&#10;pKwk2F1ueSfd+vH4R00StOtPXrTNFTtRJSQItMkLwzOp8tUBqHIhiJWVgt2bkHj34dVz5dRUgpq1&#10;DCkcdJTGsgpKRUDR1E/pMs3kydSRG6KUD06FrsSoIBsDY1r/AIetmn5eXTziaqWvyFPGgjklKsnm&#10;irp4JoqIOBLLDHVKiNUEu3leLiylAbgANSJRSf8AV/xXW1Oehvw9Y9LSrIDDUUqS/YJVUz+EwQST&#10;rHNVVcVPZ44kPMkiMzjU5bgeyp1XVToxRuyh6EejymQqIqg+OkpZMdWz19RU1Dfay1sCMsPhaaH0&#10;SRFGUa42P6xq0sblOx86cevaK93+r/iunufIS1E3gifKzS1H+42Sqnpwhoo1qlqhUS+MMEacEIqi&#10;xUFTxz7TkU4+XViKCnTXlJHnq6iA1vjl+1p5FFfJ6Yaiqls8EbpdHgZB63kOoTKoBFyPdkIA4dVb&#10;j0idwYGnjpvJU4mvp6R5pY6SSPXNL9qVPhMlO4/VUupjeMhQIrqObe7VBY5/LpDKpBqeglpsPClL&#10;SxwUETTnIM3jlEtRSY3Hx/5UzNIpS2i5jlUsHKMBzY+3DQVOr/Z/4rpNp6NF8ZNsy5re+Ka9RT0I&#10;pWoaiKrq/OGqVilljqixFxToRFJzqb0xoCxJ90ofFCjyP+boq3A0ZQetmT49baifB4qTyw1RbH0Z&#10;epemZWaq+3EM1TMLelyq+B2+t9Jtf2OduiwGI9OiYzBiA3Vhe2MQipoYoyHQWVGaR3CWUI8jAfQa&#10;WC3+p+gtb2KVWijphn1vjoaMXR3jjQppkYBrst2Xn1K3H6TawF+Pr798+nBU9o6WtPS3SwX8XPps&#10;Abfi/wDW/wBPyPeicZ6t4Y8+up6RdF2FhZhewFuOebH/AG3vQI8uvaFHSOylJpjb02XxcrrvGVN7&#10;C1vqBf3YdeeowOHQPbnx5KSFS3MTApdGkFyVkjb/AGm3Av8Ak8fX2ojKUoemNRANeiC954NqnG5S&#10;OJ9WmlcSAQQMs8xXyK7xy8O9MRoRPpI4AH1HtjcF7AetK1SS3Wr38x9ty0O5vvhHERSoXkp5oESP&#10;wVUho5KXWtn9VgEJ4WR2UEAiwOvYgGqejTZ7omdoz0RF4YdURnlp5naCelQV0UhISSOxLeFbSJ9V&#10;jfUoBBH6iT7QjgR0KskV/LodOt8xUUjCRqGSmpplo6SrqjKn2sVfRRqGpQWBAlZBGtO1rRKwdr3P&#10;tPMFP29eWNZDVsU8+rBendzV2ZylCKuIRSuskdTVNUxnQ4kjosXHQVEA/U6GKMudWkGQi3PtNG2S&#10;vSHcWo6KMdXw9EUt8bigJDKk8FHRVLVSJD99NS/tyx1EdhoEVjEGAGrx8/q9jDax2g9EdwKP1Ybt&#10;dAYYgVkKlwVABILoSkugrzeygaj+f9f2fLhei4cOhgx0fGrTfUFUXsbyL9eW5A+pB+nPvYIPDr3S&#10;2pVF9R5JXgC30A9JP+A+vtnqvT/Txg/SxuB6gFu1hzb/AH309+691yqZBGhuC2kXX6Ej/C3HvYFT&#10;Tr3RVO+OxqDaW2szk6uqSmSmx9RKSVOqVY01OiMPzxpQf4+18EBchB0Rb3fx2sBFc9aWny17byvb&#10;vaFTnoYKg4o5KqxLwxVK1U0tTS1emlsGPiWZl1eCQ2IUj6kE+xlttmIyJX+zoAbVZRs7XsvxMf8A&#10;V/q9eq3Oye15aeDMJQ5PVSvWVoEFTQmizLZF9KGmr/D6DAgWJFtILKpYAG49qZ5o9TMpxXzwa/Po&#10;SJGHcACo/l0R/du/psnM8U2SknZKuURVlRJHVTNXToJJqyendT63UGMNGtkCjTYkkkMs5c6SejuG&#10;1jQ1XH+b/V/PoHa/OyVcxar8bNpWmlYSa2kjSQy08ssY5LA8sVf62JB+pRu+fl0ZpGoXHp0yVNdJ&#10;NU1UplgIiVIpGIXQzO3iYlWuARwLkDgD2wxqa9PKoVQOmwSCOe8syyLIxgaIsD42vcBLHgW/TYW9&#10;sk0NDw6d6jVoiEUQWaGJ3jspktJIsakh0k0gWDCw/wB591elevDroTqjxpcCpEYj0ogaXQ9lWbU/&#10;6rkGx/H197P4fLrwpXOeupYolZtVWWmACMixtrRWYE/QBWAFrutiDxYfT3UhR556seFQKD8+vPII&#10;y2ljOQjLKnjCmNy+sAxAAGwvwP8AifdydAAHVQK9T0qI4oopZJFnSoBQeZdU9OL2p9bNe4H0RR9A&#10;APd+tdSE9ckb3QeWctKlo1EmlP0hfpY3NwOLg/n37r3XBHjmRtfjiZHYU5EsYjcoSSoH9tzwqr+L&#10;e9VBx17qPNH4V8yl4nmGkxXDK8bGyjgem3B9X+A/PurUAr69bqT1xEsMSRR6RM0AnGjVYFnQAtEw&#10;ANksQVvY2BH1917Kdez1i8Z+6jREljmmu0Ki7RyK0YkkiVol5P4KWB/PP191HHqygcTwHWGqijmR&#10;pXip4llInMcThRDJUHxgqP12VRcAta1vd+3z/wBX+r/V87Kzk0HUYxfhfLHErSMkYMbTOFuzLEyg&#10;gCQ2YW+l7XtY+6Hzpw689K54/wAuo0MLE6lkqAIys/hQBZmRm1H9yQG3BtpJ4F+fe0+Lq03l1zYR&#10;FfLcKrTMGWO0ulEbV5ABwoJ5N+Sv+HtxvhPW2FWAPz66F53Eto2N1iiSQeVJolBDMbg/QWAvwLf4&#10;+6Llh8uqhAAS/WSJJImMsqSzwOXCweUCSSOMBYoyVHFiPVf8X9umnn16iNheP59YZVgqW8aKLIyy&#10;WDFDci7vcCz3PBYk2F/zf20QSaDh/Lq6gRip6jzgopcSwymndyZdRUIWAbxB24JA9LuBbgj+nupD&#10;DB6sAoyOmkywRyPpitEsiRsCNDiTV5mmY8MutTp+pHI/r711brLKtUjxeSJY4zJrvGFaJ2lP7MWm&#10;36xyqkrpte/Pv3WgQeHWFJg6yMFiVlEmlJboIgWs8kJ08sCTYfW3+Hv3W+sDxoDGArRKgF3BATTf&#10;TC7m93/1R/p7917rqSJTCoZVWoZi1SVAiCmE6YZ7c/rU/j8Xv9Pfuvdc6SFJdHisahmVRMmtI2/c&#10;IJkMnP8AUEDj8j37rXDj0vsPHAVkEkgUKUMjoDp1MCQ41EagOSAD6gD/AF9uIK1B6Tu5Y44dZpfC&#10;ztHEonlkdUu8TKImIuHQAAjTckcGwI+o9+YKBQceqdQo5VUjROpl8jujuuhJXv4rubWAZdVx/a/p&#10;z7oDTI691NQeV0MqRzrqKxpIFQot7IznSOLix5+t/blCSCevVpw6c6OxdaVoTH+3IzTidWXSpsEB&#10;T8MeOeSDb24MdtOHVG9T0vsPIwo4vuJX0SSwf5MEijSSzlKeK8g0spcF2ufoB7VIP5dI5MuembK0&#10;s8lWtTTCd9UqLGESzRVaho41RrAImlWI+oVbC97e6OtW6ejPbT/VTpJeFPURJGJ/JJ+0EdnVLeMw&#10;kH6ODcsx/rc/X2npU9KVpXPDplIaSmRGAHlLuLW8blSQ0c5Kj1af06Qeb8+2akinSkaKinUZ4lmb&#10;XKg8kyLEY9CtHBGp1tccWLkDUfrzz7r1fqHVwaiscyo8pMTKNC2sgCr4Vt6r2JsSLfW3Pv3XuuXj&#10;aMMRUJdWJER0MsepSXsfyL2/3j+nv3XusylXSSQwvHqEcWl+XDN6fSD+tmPqFvoLe/de6lwJFTuj&#10;opXxxhGcKLhpfQ4OoEng8kfX+nv3VdQ1aepiMlp0Y+FBDIkBdBNHcEWmYqLNY2LMD/t/p791brpp&#10;fLGIpZI5EIhWl0pEXt+uYNMyjWLr/qbi/wDj7917pqLvqkjICGWTURoJQujW0tHFweL3N+B/tvei&#10;aED16rQVr59cnBCyoZdJkhibRbWzxyN6lQoAeFGoB/qB78aUz1ViAwJ+fXKFUvZUkmgcN5TKoMrK&#10;Hsrax/QEC5t79ny4dNuKksOHUhtUCwW8E6eJkZYgTGnie8aWP9tQLcfn3s449UFKH16kRysJzNHH&#10;IY+HEsaKVsV5Q8fUrwQP9v791rrIjfdQvEUZ9SmURw6AJGALMsrHgG2ohQ1z+BcW9ugApQ9erQ9Z&#10;sS0xhtTiCJ4ZlkRiLBFZvQXLCxB9INh9Ta3192Q8NPXnUjB6WUtHE5XwRi0kUflPlsXqAA0ohRLH&#10;x/Rijm4+tjwCpKg9M56Z5KCoJkZaiCSJ/LGmn9orKyhCY9YB5B9RK2Yn6cX9skHj6dXBrx6n4Sqq&#10;MFWUmSRpo5qV46iklMugqUKlFkuCCFABFv8AY/j23LErRlZBxHW8EevWyf8AAD5g7c7DFXDvapyd&#10;FuPb+2Kqipa1nWogpoKinFHRmiqY9MkQkYnys/AF+VHtq0JifwHaoHA/5OjHb7xpmNvMaaeH+b9n&#10;SJ+bfx5rajZuE7BwePxVFUb4zmTzdKgpYnb+72ApxSY+SrqrIFZ5JvFEztqZP3LDx+yjmHbaJ9RE&#10;K8R0INvkktbg+F8J4/Lqn2WnqcXkIsdJAKqo+5qKbMRy07UeqQKsdNO0gHmLJILAnUrEEkaSLgdl&#10;OmjYoMdCkTrIA0ZqCc9OGMjhiVXhknhFPJURxzpPMJSjIY3aEwkWcrICyn0ALYgNz7TsKmhFa/L5&#10;9PxgKMYz6+v+r7OhVwuVX7eignhoMgTjI0WJLRVdEtGPuIY8NVQro1aRJJJGA3r1KWJa/tG8eWOR&#10;U/l+f+T5dHdtJQAHS2KfZT0Pr5/M9C7j8jV1E8xjjbMsadsDHGaVchjaJpYxk6Z5YZiGj8L+iZ4p&#10;XZQinhiLJHjQUqdPnx/LjTJ9Bjo9iYtXGutRwqB5+mKHjk8B0t8VW5GSJWolop56aiili89XTySP&#10;VCpEVfE9dUBZPtRMiSEG1l1FR7QTRx1o+M/Z9mPXpzWW7hQ0FfXPA540Hz4DpXRVM838TrDUJWYo&#10;UmRmix808yxSGfRGiwvGCwjGplgBuz8SEDn2jMajSCM4zxp6n/P5Dy6uGY1YHUorQf4Py40/acdK&#10;HG1NTRUEdLVvTZEzS138Nkwswly+DyJVasU1ZVxmyxFGtMZBqUKVUfT3RlUmqinD4uDfMA/5Onlk&#10;KppY1BrTTxU4qDT/AC9TsPXRVNLX0aVkT01E7U1b9li6fJSUzPdonp45kdJ5JyWk88lmvGNKk2Hv&#10;bRlCCQa/PH8/QcKfPrcToykAig44r+wedeP5dKF66nTHmrqGkjp8ZSii+8MqUbf5dOpTH1Cx+T72&#10;pWV1pnhMapEjNqKAAmmhmOgcT8vz/If4ePSjWmgk4AH+H/CfUeQPSkpJxt0UwraFv4dSVUy/e49H&#10;WTB1NLJ9pGZpKxnleOqZtcNPxGWkeyG2op2XxT28T6+f/FU48eng3h0DCgFcjy9PXBrgcMn7OnXH&#10;5B5aiGjhpoaqvp6pa6moYKUUGOpsjQuJ2qppVv4HmLGN4yCqk21AoLMsmKngeJ9a/wCr/J1cMCwW&#10;nDhQYqPP5V4U/wBREfC5GmFEYBrjqCKrLTVNKyzPkKxq0FqqEyjSCg1xRQL+snUvBB9tMM4x5U9B&#10;T/Lx6VxEaaHJOfzr/qHz49Pk9VCZUqp6rMQS1kVTk0yCUsa5DLyU76Z8fNBIFMVJFEFVpAuon18k&#10;e6KpHpjFPT5jpwnNTivn5n5HpkarmYiWOnkqmSpEH24miMElFFGwRchEAobSWZYiwLEMx93oPPpu&#10;p0/t4fnx6fIaGmic0qzY1YEpKeio3NKsWTySeTzTzLLBG3I/tUxjZj/ZJvb3U/Ov+r/Vx62oA4el&#10;B/q/ydCp1Lh8HXbgze6K953pNoUrwTJFPIq04rV+6gqaaUsjlVZXgqdOnRI0En6VNjfabfXJqPlw&#10;/wBX+rHRVuNwAPDXiOi3/OHtSnxONq8RiM3/AHP/AL4YuSGGLS9RXGmoZo5MtHRVk6IrU9ZIYmpl&#10;qQkrKjspUKocdbdaM0/iBajqIOa765QG3hPaeJ61nuzc8MpmPtxJMgp5ZoagBFm0yQs0J8uq5Z7r&#10;qP6gFsq8jmRrYaVC/wCodR5UnHHoE52Swjp5Y6cU9M3lWNxJJqvcBib8yDhgDaw+nHtUaUz1vqOE&#10;HjknlKSMEUhWDK8ZlNzKsYB1aARawsD/AK3tulWp5fy6105YaH7yo/oI5GhKskarOqL4gtioAsLM&#10;HB/qPr7uI1Jx1V2CCvQmT0sGPgjf7mKUhHDqhZXip1QNGYrKb6gSPUANRAs1rhYUCDJ6ShtWekrW&#10;BC800MlQWp2ikiayGMRvZUaQaVAJBu5FiWFvz7TOVFT1dBVhXpiqKkpFOUjaIxyiSXn0vo4ZpHkF&#10;4iTYE3I4Fj7TLQmrdKB02yGSYRvDKI1mms2uP1yoDqjkMxGoAkEEqB9Bf3ZNFcdWFOooC08Uk6IX&#10;gR3DyvaVWea+tg5vYn6jj8/63t00pnr3WGJJdUWjyJCtjccpF6isjlj+AbfXgHn6W901Rjh/g68M&#10;mg6cYoUgU1MaO2iQIpJWw0OFd5Cf7QF9QH1B971qcD/V/I9a6yLrebSYVadakyKGZ4FenKelyCBc&#10;sttPBF7e9+f+r/N/q/mdjJ6cUjC6dTS+YajGsbqpWSNdJuj3AUhvUQbn8Lf34iop14568YYKclGR&#10;ZDLHAJ6dIkdiUcqDRlbC44LM1iV4/FvdNOr8sdapXqY9E91WaINGUErtIVPjiDB/3NC3VjwbAD63&#10;96o6fZ1rgep9PHAkHleaNUdiFhGm80isXdAXF+De1+fdwgU1HTbnS4PWVUYAz69ckjSsihEd2Eg/&#10;RNGoAFhYAn6/X8e7MaCvXsjsHEf6v8vXjHAaadw0jhDGqpAEAB0kB5XA/UpAGn+l7/1Pqgip6cNa&#10;j06iMwiJNNTiR30A00kmljIgDFjKP02JISxtYH3pdNO3qqhiCH6Z5GR5amQkNJc6LeMKpuGY2QLq&#10;ZwLAj8A3+nu3VwABQdMORkSX7e6H7uoL3qY0CQiPVaJdagWC2ZdX0IN78e/dbFfLrKI4o3ZkcQSm&#10;njqJSEVjTIw4WEgaCVXUzaeSSLKPr7acVIA62Qxx13HDG0bVDyMGguRJyZ9TmwvGwBdGUj02BHu1&#10;aMFHXjig6kSCV1nYIlQYadZlcKsbvoIDomoCyC5LD62F/wAe79a6mUcLQ0yvLNqIIeNdQlSPyPqk&#10;B9JJP6Qn549pOq9TDEGkJV5XXxoECkRrrXjzFgDZf7JH6j9ByfbqqVYV6304RsyNfQscqesQSEPG&#10;s6HUFaJuCXuS5/HP1sAXuvHhjrK0KoLxRwsZVeQxxSlhFOilrhZwASVvpYf4jix90YAsAeqLqr3H&#10;rDNLHEghjdow8Sh6nSBC7Ol5D5CA3HACjgfXi/u1QDTq4IOR0yoDHMrtUNrEaFIzGJlEaklgpVSB&#10;q+qnSD/r+6v8J62a0yP9X+r/AFekaojSFTKNEdx5/IgKmJJJAroqsvpbVcFSP08i5PtlRU068ta9&#10;QJahFDTM7l4ZGSEyWAEBNlYACzHk8f8ABf8AXL2kU09OdR6p4npeI410syLayuZCupSIvqATZS30&#10;b34KKg+nVSABjpj0iPVHdZJxHeTWB6UJDBY2IsxvpIJ/pbn2z1fqEBZ2j1s4YerQEQ8+iNXY8Mgu&#10;PwPwfofdfPPXuscgvI8UoiUyxlowAkgjVV5A0ixNhwVP5t7955691FMJAjFlVJNIYxsAdNgSCg/P&#10;II/2PvVDw631mC6ZFMTBlWT0gWLCNvoGjP8AaPB/2B9+oR1rqTG4iETRyGVUmZJQdKhQ54VTblWH&#10;1/1re7Cnl17oS8RNTNSWMAklQsop2Y2iRRqV1sL2UWBYki4HtxADUH5dNtxz08xooijqoljCOX1I&#10;WDiN9JsyoAANLfhuD/UHn26FA4dV6dEXyUsayyJriWeojYroNPLJwyCaIFiGt6SCBdiL/gufhFfn&#10;17oP8m8UkrrCDVSQxyTyRJ6UYswJV5TYWC2/JN7hTb2yvxGnDr3UzARN5jJFDM0sGgxTJEyMJ6j9&#10;0FLgalVfSSAR/U+79bpTp7yLkyureRkdg/lsREKOoU6lNgAG+twObX49svpr8+tin59I1WjqppCr&#10;qxBCKApDqkTFlVnHANr6rcEcD6+7H4Or+fS5w2vl6bxJFIP34GTzQxv4/wB7wKb3cDUVP9QB7qmq&#10;vy6o48zw6epZC92mIZ/H+uVUR3WP9xEVrWkJWyfS4PHH19vdaWnlw6ZKpoQyraNWZQY1BVHWdjdY&#10;jITpQkFh6jxf8W9perEE4Xh01BCtT42DR08T6wYo0msJFPiQ8li5Ja5awtY/4+/dbAUGnn0+qwUC&#10;EiNozEHeUlk0AMFjQIQPUbWIH9Ftcc+99W6i1UviZVTxSlXIjdQqyOZF1RsTYepb6SzAfQ8/n37r&#10;RFRTqDLrqJI1SCBRMFkkDroLMBaIypa7NpIKkXFv9fjXVSKLTqfPFJJ5Gbh0RJPA6oQ5QcSG45Ng&#10;3puRb6fn37qq/F1BrHFLTp+6PLIJGKSIugr+qOlijAuNIvqYEgmwt7306RXHTHJViZtRpwzfbozu&#10;1vCFHpXRGttDAGwZSD9bi/v3XqDrlQ03kp9YjRVMgZ9IWOpWLUTGGgjWwF1Li4Or6k/T3rrRpTPT&#10;1FTRKmuZQrPEqxy+MDW2rTM1Qqgi5AUrcfUnm3v3WjTTjqeIJYvJKFURhfEFaW8pQrdJY05LrYkh&#10;r/0B966a6ykGJDph0PEIvLqYNKyvDqeUC30Wyk/0v7917plnqoyamnQ+NW+38lTq/wAnmWMGQGN/&#10;rcEjkkfj3vp6g6bFknMc0LyaAzAQD0O4MvLRq30JcHUpv9ffuqn4x1zo6ctGiS1DxPq8ZEkWqnp3&#10;BCoqrY8Egeocf0597Ony6oePT2sX25jUPFLNYsr2KIW1lHD/AEJ1WIUkkWBJ5I91611M8zSyRrGf&#10;HHCkl0jjj0QsE0rJIi3+l+SAbfi59+68QRx6iGPwmJkVRpkkVXlVpEZ47Mpb88ngk8W+oP1976cH&#10;cKHqRNE0ssNpVZ4+XfxFYp4x+mN2PIDGwJH4+nv3VQdNQevRCOd4z5SCjhrKqBl/B4AAkTm6/wDF&#10;ffutkaRT16yzzJLG0CKzIoCTFlFtevUky8E6SCAAP9f8e9dUFPPqNGRbyy6fuHbmUSAxCMEKadlc&#10;HT6DpUfTVcj37r3UuCmjpyIw0yRqZpJXcxMIFjOorBxaQvcKi2PJ/wBifde6xGFjJ5ZCrKixyOVB&#10;eaz3VUkEQsSb2KnkfU/X37r3XWhI4ykiGI60dQSNIL8lvNEP1AafUVA/HH5914V8us9LK71MKxwq&#10;8CM85s6FmlLai6agbqCB9Pp/sB731vFPn1MEcDXmZtLPVzklYysiLJ/nnqGAuwJJC2AF/pfge/dX&#10;UVWnSnx83hdHVZo5UASn+0UTyMQw8FgwsAeddxc2+g+o91fowWzquSKSKKSlZ0lDRRUy1K01XIZx&#10;4p4wZRqTRIRLdlLMBpX0n2gvIvFiI6TuiySCvX0Uv5B3cNFv34f0u3p8pHU57rzdku08lSmVGlgo&#10;odu4+LGPpABKM0UyrIQA9iwvc+w5tMP0zPC3EsWH2Nn/ACdGNwIyFaL4aU/Pz6vpKOVuRwVPFr34&#10;H0/3n2edJumaviupuLm7fUW5txf2nlpmvW/LpoQeIgccWvb/AHr2k8RVavWunmiqlVh6rgfUG3At&#10;f8+34plY568c4PSuppklUeofQWH+9+1YNRUdUbt+HqXw1rWNv6W/P4Fvfuqgk469p4vb/H/bW4Hv&#10;3Wh59eI/5NPP+9e/da674A/A5Fha4+vv3XuvAre/F7cf7f8AAHv3XuuyPxY3H1/P+9e/de6wzRxv&#10;GVZBbg8jn6W59+62tK56BDsbbMtbjal6GQrMqOQpYWvbgXJ4H+39lG6WrSwkR8SD01c+JSq561bv&#10;5olJn8Xi8kucUw01HOtTEsirHDWLTP8A5RCHmAK+ZHCl29Ookfn3AN7E43ZopRRuH+r/AA9PbTMH&#10;mAc9wOetfigkWkgSaoqoxUQQYrxQUEMktbi0p081RkKmokQNUxs5DaVZlJkKlbqPZoyhmOkVBr8q&#10;+mPL/Y6lOEUiFfQY9Pz8+m6NLzGrq55P4hUrMsNVIPBU/fTVIj8OLCr6C8ZjJikW8hLt6bEe3QFH&#10;aBgeX5fi/wA/r1s4qTxPVkHxAxz1NXD5aOWSooyjSJUSgJT5tyJpZoZGUhoo0DHwqbC7Afj2BOZr&#10;zwCKECv8x/q4nolMZeU9X39a4Qw0iVEaLPTzH7/1DxIY0f7cszNb9WlrL+AR/X2Q2l9E6BAc06M0&#10;tyoDHoeESKEMSGQyLZvHGRGCq+nVIb/UixNrWPs1jnWJasePXmUNSvSH3J4KinMYkjvoJIDqksZI&#10;DgRTOOSStlWwFwP9cp7i4Dr2nq3h1FAKdVtfJnDTmjqqjwPUPAHqVJkhkmeekbxQU0MHPlWVpzEw&#10;vwSn9PYZnnEclGPH+Xz/AC49NCGrV406qb2xSQ0+7JVlloWdK5QDDHW01Z++5p4o4pCEU+R2V2c8&#10;n12sByrupSLSqVGPUU+Z9ccOm44R4hFOrVuoaCJ6XELUit1rTrUVhqVEUlQlK6xQGAWCSee8gDJ+&#10;o6lP0B9xrNcku7NShOP2/wCr9nRii1Wg6O3g4KdRUPHTRtEk1L4apishd0jZpkYccR2BV7NcX/Pt&#10;RbXWmmnp3wzp+3p0yFdS0+NlksGeRFeKN4lZIpJpNKMikXAdtKWPP5t7P476MKCDk9UWMlsdEz7k&#10;zkEYnpnkpfPWz/bTqsvipxVPTkUESSC/Oi4+n6hf2e2khkTUPL/V/wAX1bQTJpPDqn35D75jMdfN&#10;POkdHUfdpG1GyTOFpVWGkjmnVdAhiu0aeJAXUm925Mh7BAZAGySPXh6n/V606avY0Rcemeim/Hba&#10;Cbm7Cjz0lI1LjYq1ack1CVVHVTzQvFIalHJDN6o08ZsoV2ewtydcybgLPazDqBYjGOA/1efQdWKr&#10;FwMHraL+N+zYdtYahp6dGjFNUGgp1qIYxG7xj7lLpCP2oYVkaFAf0lNI4UAY33E5vb1j65p9v+Xz&#10;6NLS3IU6/PqxDagIgp/HEiMCB42szENysjORbhfx/Ukj2MNkgIZUArnrdwqpjoZMXEG0MVsFTxOF&#10;DMAkTabux+t+G/2HuT7CzDBWYUoCOiad1UnpXU0ZeJQGJJbVqYA6j9V9dvxzb/fWF1nZtpHh9FE5&#10;QnPU4UnkDMV/UoBt+m44Okn62/PsVWtsumhHDoucgtjrl/Dm9IF1RQwA0qbfm92/5H/X2ZJbUyOm&#10;W+XUtaSRUssbyEFSFCgMTfj1c8fn2rQaRQ9V65pHOzEGO3ABDC3J+qiwN/8AX+v/ABNnMY611Jjo&#10;/KxHjUqQAWPDAqebX+l/zyP9b2hlu1TA6c09S/4WJFPBK3BBIB0seDyRc24IA9lkl8a04dPiJz1i&#10;kwsX63PqHJ1KDyePoVuL/wBf9h7SSTBzUnpwWznj0mMliqe5CxlmABRSAwFzb0MV/wBjz7K7hIZQ&#10;Qy9PCFkNT0gc3QR+JlNOhQIFMIjX9xzxdmA+tjY8nkH2Hrzbo3j7VH7OlsLFSAOi376xQjhmNNSP&#10;UqAxljEnj8sUT2BhA+r6wn+BGofS3sD7pt/gJVBTo/s5PEIr5dVydtZamoJalpJtVQtTHjFp3cCc&#10;1Ji82mqYDSqoF0iQ8aWIJ1Eew2LcvIHA6EEcijtPl1Vv2jn8dVVFekqlqeFtCQsZcklNUyh5Hqfu&#10;p2/fmRkdYQFMSlSum9gT8JpRU8x+X/FfPoO3wDkhfI9MPWtRV5Lc1AI4nllpf4bUVGSoKaoiWXFQ&#10;1AgqKVoyCrzSkKsasqsNThlAsAU7sUitXavxVoK+dPs4ev5Z6SW6apKeVOtl34Pb1OBpKfDVFU1R&#10;SS+JoGdSiyPIPHUFUIBChtIGrk/Ufn2Y+1nNS2O6tY3DUVzT8+ifeLTTIJ0HHq3CjlhlRZ6ciSKY&#10;KwKm4Ck2sb/095XQyJKBIlCOi9GBX59P0YDLpuPTYA2H9Lge36V631OhDc/gngXFv9iOP99/vAt9&#10;vVGpUV6nK2j1MLAFg1wLE24I9udwXPDrR00x0y5KtCoyKDe1/pzx/W3+8ey67uqVA49bRCT0jpMh&#10;6yrj1G9yLk/1Atb6f1/3x9kjXg1UY9LEhxUZ6jmqhsG8wtc2spI5axI4/H+v7aa5ipWvT3hmpFOk&#10;7mfBOhlQlnWwJT829N1/P0PPsLb/AOHJCZEyQM9KYKqNJHQcVNS8ssca/txtq9XN9em12BAt9fcR&#10;Xt3JNKIUwvy6Oo40Ca/Pp5x0ZX0kWKsBYD0hrauP6gk/Q+zPbYAB3eWPs6TTEHh0O2yDGI2AsvqX&#10;g2PA/ofxzbj3PnJpX6Sg6C90KTHoU1AHIte3Oon8EWsfY36THy67At+CSP1C4sf6fW/+9e/dab4e&#10;uz/rW+hH+24+g/r/AK3vXTa/F1x0WH+P55BP9TzYW/334sBvp7roi4P0BsfrwCP68Ae/de6Crd3r&#10;rI0jF2UXP4sL/W/+9ewtvK6padXXj0x0FZ9tKodRpY6X4IA/AsfaazlET6T1pgAcdL+G0sayLpKf&#10;4XH1+hH+w9iSIg8Oqjp0p4wCCRf1fSwF/wAA+1CfF1vp6gUD6L/Tj/WF7e3emn49SbD8/T6/0t/y&#10;D/vHv3VeHHz67Gn8W54/23v3Vl01x12fof8AWP8AvXvfVm+Hrq2oAm36gf8AeNJ966aArgddWH9L&#10;+o8f4fj37rZUjJ67tb+zb/G4P+9+/da66sRc2AsfyF/4j37rbeX2detYW5On/Bbc8/kH37rXXF0V&#10;xpZAfpwbfU/Q8D37rwNMjptngSP9Kj+p5+h+t/ftI6eUkip6appb8FRYX/F/8L20+07vgn06t1Ck&#10;ClSNPIH+pK8X9opAHBB8+tdQY00SAi9iR/ha5ub+0SR6XBHCvXqdKalb0/g2/wBsf8efZ5DkA9e8&#10;unRPoTp/JtwoB/oePb/Xusq/W9r8Gw4+tvfuqt8PWQH/AAH44/Tfi/0HvXTXXfH4Fri1+eR+Pr79&#10;14CuB1jZ1VQD+L/1ta9+APfurBCePUV66Bbc8i/0vfj+nvRZRxPV9ApTqO+TjtexY/U/gc8fn3Qy&#10;xjz62EFNI6b6nIM66QdIP1AAPAP4B9pJrmg9OthQMdJuadWZ7Mt7cAsoJH0It9fYZuLxGcgnPSxE&#10;BFT03vKDfVcadRb1Dgf059oGuh+I09On1Wor02SS8kL9QfrwT/r+0Jug7UXPTpixqPUuiuxNxfT+&#10;R9L/AFJ/3v8A2Ps0286ya9JpQoHT1HGt1AFrH6fX8XJ4A9nUYBcA9JiKinSuxkIC6iPwPxxwLC9/&#10;8fZ9AoVMdJ2+Hp4t9Sfpbjgcf09Q+vPt7prrsrckkcDnm9r/ANR7917r3H+w5+uj6ixH19+6913a&#10;30HHA+i3v/Tj37r3XE/71zYi1iDcC3++/wCK+62vxdY5FDA2JuPp+Bb6/wC9+/EAih6dNKZ6wJOj&#10;HQTypA+nBvx/X3XWvDr2gHqQPV+eP6/7G3u/W+HXivHPOkfkfUng2/3n37r3XB/0kk2/x/1v9b3o&#10;0pnr3TZU1UMSkggm314uLe07yRqDTj1YAnpOGqaRyR9VP+AH9b+0nihm6uIwRXp2gk1AFhYgj8fU&#10;n6G/t2M0anr1Qihp07QqLcDnm4/1/wDW9rE4dVPU9ALfpI4+v4/xtx7ueqPw67+l+R+PoPx/jce9&#10;dN9dA/g2tf8AoOL/AOt7917rsgclrW+pDfQEWF+P8b+/de68dPJIFr/6kLz+Lf19+62vxdYn+psA&#10;fpwR6r3+h976eIrg9QWkVDZrDn/Af43N/aJpdDZwOnFRm4ddrJG30YE8jm1z7sJlYcevFCD1jeRV&#10;44FuTbTc/wCA4/4n/jdGKN59V0E9RZahPw1uOOL/AO8e2XkjXz6ssdT03TZSOnB1yoBbkEjgf7H2&#10;gud3trRT4rgU6f8AALsQB0kchuuhBYCQhrkX0rbj+nsE7jz5tsZ8NWpTz8v9Xl0th2uV80x0ja/e&#10;FBGrn7r1AXayrxz/AFJ49hW69yNrhXEv5dLE2mYEdvSDyu9qIqVhiLyjUFZmDB2/UtwvsBbz7p2z&#10;DwbVCzHgajj0ui2h6937OgtymZqK+XySmHxre6f659RYWN+eLAe4i3nmO+3N9czCnmPn0JbDboYR&#10;gZ6aWrI5SqxXuFBBiCgavybmx/H0PsOvcrIcE1H7OjVYCvxdSYHS5veQfUEAXGr6XFh+fdonTzFe&#10;lKrpHTnFcgsBbiMltK8c2Gm/+vz+fZghJXVw9er8eubr6hdkW5vp5uvH5P8AT88e7EcAT14UA6b5&#10;WdPIbtpZwQCy3P4Frf4/T/efaCclQc4r0qiRG48eoE8x4HqSNiTyigk/qDkAfXjTx7K5pD59KURR&#10;kdJeurIYy4uAzgBQg5JB9QvYX4vxYn2RTzorEg8en0Qvw6RdfVhvIzMgIPNl1JYcBSLfT/A/48/k&#10;ks0mtuPW2ioKnoNM3kEMugAwTKC6lSCH0fqjeAixJ/JP9Lf4DSNU+nVQMFv9WekLV5BVMb6IGAYl&#10;3kNjJZrK6Qm1hY3IHHsyViDjqjEAZ6iZKQCKaS8ZlUiSVG/VLCxDAUsEiEcDnn6fTi9/ahWqPn0j&#10;uGqKdJFaaarWCero0mAuEgdXSmh1v4hzACVY3DANb68L+fbujGo9IDTz6EHC7dSZqRpV0OkkhGoh&#10;NK6uVh0C1xxqJAv/AK/tHMzk6V6QOc06HPbO0o4AjSQAq5WRgAqEymzRzEkkgni4+h9rLWwdqF8g&#10;/t6eHh6QDx6GbF4qJdDxwkEBjJ9C73Ngb/UW+v8AsfYy27b0UjQP8/VpJaDB6XdLi1eK3iVUKhSn&#10;jVlBHAK6vpyAb/19yLt+1I8OQM+VMfl0Uy3OhuPTfl8FCaeR5Y1kEKsSgUWOk61Jcgn6j+n19jDa&#10;dvjioSANJ6L57pSCB59Ud/OCimxGeqJohRU1LVQyM96XyT+eSVXlkghAFz9QAt+Wv+PeYnsnokw3&#10;p1He93GCleqwjkKWkkkaiasrBkquV6NQ9VS6VWnLPMmpXcHWupSdMdlIBHPvNDbLMFRQdR3czgEj&#10;16C3ds9P9nK4agEi+QQJNTh6t4qiMyV0MVXjwYVZ1uBKbmMm45NxLXLcFCBT/V9o4Y/Z0Dt1lBye&#10;it7tqQ9G9Lk0WtoDX+PJ06ZBJqaWhqYRGuiGqDSSzlljfQxDenWOD7l6yg0ppY1XzFfIin2k8D64&#10;qOHQC3SVTAwPnXoIM2IsdUJkqinFRVtJQQmihnLQrSQftrUohBU1DR6SUDf1BQkD2JkUhayjOP2D&#10;z+2nD/BXqN78JFKZwKsaCgOaVPlUcOPHNB8umaurKDDZCtqJsPVRyeFIska6oYSP9wAY6kyU+uOB&#10;DbSsJ9IP1sePb6qDj+RNM8ePl/k48OiySaGzLyNE1T8R41rgGoqKfKoz5AnLAM5BFU1lQcnV1sUd&#10;MuQoEr6ZGhoaqQr4arI+lXmDahoEf+bXUDf2sMOoAH/P+Z8jXiKcAOid9wiSWR1kL0FVBAAUmlK0&#10;FTXUKUBIrTy6fY8vlaKodjXt9nHB/EMnQRvjYZ8bHFD5mp565lLSoUD+MytGFLgFnYj3ZbcGoOBT&#10;PAEeufSnrQf5LrPdNLp1BlpqZe0lTpFBWmR5AkrgipxlCVe9aienkmKCN5chLV07VUdPV0heNPJH&#10;T1xmVR+2vpH6lAZXQ6iD7WpbxtQmmeFcitD8RNOGfUUKlTnCEXrhSKEtr1DGoUqMAYrSo8qjJwc9&#10;NOS3XJlEpJJhPPkowhnp0lhpsdSJTtqjqcTHHdqdmT9codwWtqjNhZ+JGC0XuYDgCNIAzUVJ0ig+&#10;IEj1HV5rxZtDTAjIrxoP4QmKh6U4086DAPSTra95zK8s4j1NIJJmWnplqcgq+WcJXRhfJ6T6y12u&#10;QV4axUFkyNWkcKkhQzUyA1MilQeBOKV4BLolfS8ihzUmtKkAmncAMmtCMkDNfUyqOpnpYKmfVLLO&#10;aSalyFJLCJqGOEqGE89Y3016vRElmNrtxx7uCRVpK6lB1DBUFampb5j8IzipHWwFQfo0oxIwCG0t&#10;QcK8Q2NR4Ecc0LdUh/toJmqI6kNFTTSU8M8VRE9OkjJTrVxfVXFgUcH6cn20wHhgsagBSQGBBWvb&#10;q8wRUEMPMZ4dejULLoVdOvVQkEMrZDeVPInSR8JFMEdRKmRQJJm109HI0cNSzTCYPJ+uKWmiI5C/&#10;0vzc+9S6aPIaojEK51VqeIKimaGnnkaj1eBDURfHIAWWi6aDgQx+f2enUnzTzKZBEk5o5YqYzU7G&#10;Myux8Ribyf5oFTcDSLcfX3bVJIDJp1aCFJUkVPmpDDsx8gB+dAz4MMZ0FiokUtQitAPPHxZwc56j&#10;STMk2RpYkmWSCd4fsqyFalmgKi1NBoHqLjiyotyAbcX9py1GliWtVOnSyhqj+FcZrWlBSuCanIU+&#10;EmmKZsBhXUrFSCCcvUDKniTUDIoOHWPx/byQyS1UsCyCOKlgnhgDSwqlyvmRSC2r0khw344PvzAR&#10;SK0khWpAVWC1IA/iCkVrg0YH8OD1rX46MiRhiKlmVjg146Sa0pn4SPPI6wkEOstbAxVYv8klMkdK&#10;YS3pUimsxILW/dZweOP6+2mUAh7lcAdhqFpXHw0J4/iYg9uPXp2o0lLdsk94oWrT1bAGPwBaGvWZ&#10;xDHSfcRQFPHFG70LwtTGJlIUVdLUMWZmDAHyc3Fx7q+hYfFRaEAExlStD5MrnJatO7NVr00viST+&#10;DI1akgSBtQI/gdaABaY0+vl1laOapEEMojaCSCqEaRO0kMbFRJNXzQMLqzqQGc8/W3090fv0o4Gl&#10;lYChqPUuwOamuTxPEdeWQQhmjLakYE1FDQ40qQaUFOA9BXPUMxQ+WB45amShliWGoqWihSqJiTmO&#10;ClcnSrEFC1vUBqNr+0ZCF1YFtBFGeg1EL5Kp4A8CRggVPT5c6HWgEoOpVzpzxLEVqQTUZ9AB5Dga&#10;UBqWOFpJGecTww1PiiilFQCifcrH6grjUQqkg6R/X2z4NdCKSxLVCtQA6sCoGQGzwJytR8Vet+Oe&#10;+SQAAKVJWpI00PaTglccQDk+lOsctRUwtQmJ62N4/wBvRStDTvVo7spp461w0aFkuqWDFgeQb+25&#10;GlXw9BYEYAGlS1TgBz2g0+GlSw+Z6dt0hYyFwpDcaknSNNCSgFSMnVwC/YOoDCSCDXA8RgkLyiKP&#10;Vr0CbwzNMpHkimHIYKwuBdQQR7Sk6Yy0JGhqmgwaVoSQQHV850kBqVAPSoBXdRMKOBSp0keZAFCV&#10;ZcVGoEior69N1WCKuM+mOmqDIYFp5zPNGIwrMElqgobU99Sv9P8AVe0c4HiqT2xtUrpbURTjlwAa&#10;txBpT149KrehhI+KRKatQCqa1pULWlBSlOPp02Swq1R5ISKhn0K4lK00kMQAGuop2uq/QgsjcnkH&#10;n2hZAZdS0Yk5BOkqPPUpBUVApqXicg56XJIVi0v2gcNNWBP9FuJ48CMDy6z2kJqQlTqp0QVUlS9O&#10;HqYUlP7XMl9JEhs2kkW5/PvdGq+l6pTUWKnUAeAqRghjQ0NKZ6aJSiF0o5OkKGoppxqB6qKioBr1&#10;HqhDSrBVyGogqITI7RG9TDO0RA810sCXUm6kfQe2bkJCqzMWR1qafEGI88YytePp05B4k5a3UKyN&#10;QV+EqD5euCBnpqEqmGSNWkMLJKI44nWoWpjf9yR5yBc6bKUUrYWP0tf2XB0EOhCdBBoFOoMDk1px&#10;pig00GfToyKESByBrBGosCpU8BTyzmp1VOOsYgpogHKkvJA3j0upVXVtStNItxyfpxci444PtkQw&#10;R0fjVcEGoB+ZFa18uJpjBAI2ZZ3JUUADZxTHoAfT8h55GDgWFAtUgMMhp/BM85lcCKoe7GWEFdIs&#10;f29Mo/x+pv7TiNQjopDaNJLVNAxzUVUAEfDRhTzGSD088pLo2V16gFoMrw0nNc/FVD8sAU6aZDTJ&#10;JKVnEtlfQZ4HRoYtIZ5DFEdLkt6QSpLX+vAHsrleLWxVtRpgshGkcfhGCScAkVNag+XS9PGZFqun&#10;NTRgdTcKVIqBTJAIC0yPPqNUzBjHINMsU2n1x+MU8syDSzsFGqOWQnSeOeeL+000msrIaOp8xQKS&#10;BkmmVdsA441qPPp+KLSCuVZa8algDwpXDIozn8j1giSURI7IZhPDKmiGPTKrQsVtPJKCoUD6kEE3&#10;PHPtmMPoDEFg4I7RkFT+JiKAUrXzNT047RlyAdOkg1JqpBH4QMk1+0CnHqLFZKZJIHip4XnLq8Da&#10;9CRr/lFOdX5ACsD+T/re0kemOASRFVUtUFTXh8S+laUP29Pyd0xWUF2C0occfhb/AAjr/9C+/HVz&#10;LQz0qrVBII2keKbxBZUcgiDzhbhvoNNibj1X/M8vEA2rz6ggOumnTFKFaCkmSUxxvkH1CaXinj8V&#10;pYgyq2m91/N1FiAPahPip69MsVADDz6y7Xr4M3kslPDV8xTQ08LwiBysEHDziS2gAXuylrsCBa/t&#10;64j8OJVI6pFIkrFq9KLzO+bhqY5qg0yQ1KVE7U48dIyXQ+DWt28ttHpAAuOT9PbSKBHQDj1p/wC1&#10;wegtqKzN1e4cZRUVEftoK81tbkWlip0emV7NR09rqs5a7TTsLAAhefZ3BHCsBZz3U6K3aQzhV4Dp&#10;+akMkWZkjjpjUTz1KxQQN5vuKqJVamp0pmChihYAyuQptf3pWIKr5dOsgoxHn0A29HwGLgy+Qaoy&#10;VVmPDFHrx1DT5eux8sQs1PNVzKKCiWSX0CU3aw5PsT2QkbQKUA/LohvRAkZ1ceq8ey8Dt3AJltxV&#10;EC1e4szG9N/D6uafd9YJJpdOlKPHhcfD5p2aUvUMyKY2JH1AGFsS66fy6JUfQtW4dVu9nyZfsTOr&#10;tzMUdTRR0ngipxlMpQ5jMpBRqYqeXAYTDeKKCVWWSaSGZ9Mi6rXA90u4DMfDYftIrj+EDA/Pj0vh&#10;lUIZB/IUB+RJ9fl/s9Fs3nuzMvQQ4uBq2tailghw4zNdBWT01LFenoMvTbbpkSlo0ljRp1WpiAtb&#10;Ux4LFswYClCT5VNTTgDpGB5nNOqxKhbNaedAQPUgmpJ8hg/Z0Ovx06+/im6abNbira/KyUNA9RS5&#10;hisYqFidRQUdfkCGpKGKOQswMcjuQQyrb6OW8DKPFZtTetMkeVfL+Z/Z0+zqxCoKf4PnTzPl5D9v&#10;VlCY3Gw4xKrHVENHi8dS08VbrlMGGUSy+Wur6nOOBU1r1UwAEQuPqwFvda91P9Xrx6UAAJVTTp2o&#10;srR1ePpapq0HDQ12TSrp6ijkooIoEUffVWGxNHaWsLDTFHLKtmNx9PepExkZ6bqCcnpP5Ctjze5o&#10;f4OayooKCi0SoJUORd5gyQq8BH2eLipYrCN3PkvqJsb+2gNC1fj+3/iurLUnT69HMoqLF4LbFFFO&#10;jpI23qWpiekjSnws1UykU7bh3RNaSo+vmnjhBNwChIPshLySSkLgA9G4jijjBbiegmyuQlrMVSV8&#10;dSaDG5KqqaFZZnOK2sppmDSii2yoasyM9RKNcT1ShHCm17e1gXS2R0yCuadFb7czMOHyn21b/Esn&#10;jc1E8dZVZ+WhjqZ2dVikodrbViusFQ5OileogVgoYjVb2pWg+Ift/wAg6qWVP9jpE7cxVfvDKria&#10;IrHRUuSpIJqeWVYq8RmIPNQblzg1RhKSEF2pItRW49Kt725UISPL9v2H/N1bxAASB/q+XRtMzW09&#10;IMTt7EU1qetpTS0c2IxYoEqXihbxUWGwyjU0kpQuamWxswIPJHtCBrrI3+r7Om3YlcdZ9s01bV1s&#10;zZBp1qaOH+FZajqqvXS0phi1Gtz1QQGnigQlFpof7YFzyPdJNIA6rGD04ZWWevhhpJqjJyR0ST0M&#10;hWhtV5rCFwKfH7ahQaaFKgcy1FwQhH15IqsQ4AZPVmbSKny657Y3DDn6SuiwrY+p/hOQahWQszbW&#10;23V0qBfNDSELJkJY1+pe6NJY6iLD3WSBVIr59WRwy1HUHDZQVmUq8/XjIwx0MsocRVM0mb3Hh0Zl&#10;EeRyh8Qo6eqcO3291eKIaT6Tf254QI0L59XVzWp6I/3T2fh9447c9FQxYktic7PkcNXNSvB1/tvL&#10;4+nNL/EqSWOO2SNMD9tFDGjrJKHZjxf2bQIscOaEjNTwB9f6RHp69JppCzkcPlxJH+TotAyNcuVp&#10;aTH0b1m48ptuhylOZcnS0+Tz5ki8sGFpWVf8lhd1eWpJIZQRcfVSYxPRwAe5lqKmhb0Hy9T+zpvB&#10;FQQQDQ+dPnT5cB0a7YbxbgO3d2wQR7crsHSx0GXqoaCKloKTJJF48tS4iOFA+QqkUC9Q66SQdNg3&#10;s0tmFQw8h+VfOnrT16R3UfbUf4M09T6fZ0YjL4qHcexMvtkUWsVtDWV8UxdVqaVaqGRVmqKpFs2R&#10;qXJvEDaNTyoI9vyLrrXz6biYAAnyPVBNHia1M7XSVeQp1fB5tamojrIZIaWGJaz7NqqRQoAlmdNM&#10;cJJJUXtz7BukqxGqmkkkH7aVPzPp+fR2KVAArX/i+lpmcJi1rspVDFrU0VRAHWekE9Ji66OnvV1S&#10;R00QBkdwGBeUsjJ9LEn3do46mgND5jCt5n7TxycderUgV4ftH+x02VcdO9TWTxumTjpJKGpxt4BU&#10;R00MUGqRcRt9FEcjKwFOJqgiwsyrp592IDAniBkYBwPRPOnCp8sjqgGc4J40Pz828vXoQmng+/2t&#10;LlPCcrX1mPmoMHJTHI5PyV0Jmqp3gQFadZLqI2lMmhyFKlVNn/NdYqSRRTk8M18h+fDplxlqZAxU&#10;f5P8vr0st0bqTaujH4rzz11fQVdZOmS0189HSPVeKuhWJgkMEMCkoQqksOUA0ke3DJobGTxznFc/&#10;IU/n1VU11rwxw4f7Oegno6b7bEz0VGaWH+M1wqaXKwq1WoWepNZJjyxtqanKeo2sVPKi3t2MDwii&#10;UGo4I+fkfs6q47tTfmP5V/PoR8wMTmcPT4+txyA1+KqcbZqeOOsqKeeEyVkaIn+7i3kZFI0lCAL6&#10;vd5lR1oy8RThxB4j8+mo1KyBh5Z6Kh1glRDS7k6+lq3RcZuGrjxs2kyA7dq42eqesgb0+CUeOE3U&#10;KJDc/T2HbFGETWrcVYgV/hzX8v8AKR0eTkNIJB5qP2jOPs/wDoRKDA4/L7e3FtbDQ0bVOOdaWKuK&#10;rM1RCCDUwCu0aIP3QkbTFBcXGr+17WpGjRNFFQ6eHnX1z5ZoK9V4kavPNOH/ABfr0vdg7Jk23mae&#10;kyclHXUGTojTTxipiMUmTPFT99W0ykOA2sRQBrF1BJBJI8qlWCk1qM/M/P1zXHn1dFRQSRw/wf5O&#10;gd3hFjsHkczSzyCSiZq2fFU84qI2/itLK1PFTVVWP2W8gPmim1MyoulSun2nkCIGVuFCRxrUeRxQ&#10;14g1xTrQ+MV/M44ca/l5/Pp9yuaoc5sKCfIMchT02PeCranmkpZa2sjpllnrp6pQARHrWEs39mJW&#10;/U3tQWWS21yd1BnNCftPy/596Yn/ALQhcZx/q+fRU9zSmGljkrKC0sVKXpqumX72AgsDC00jfUor&#10;DXyQBbi59kdwwCVYcBg8f2/l1a0C+LpHrw/zD7egG37uB63ANSNJJK0CU8YkWGJFCsQwjVAAb/QO&#10;wAHFrf0DG93Cy2rZqR+X+T/V/Mi3bYl8cKBx/wA/Tv8AFmvios5kKufT9t9vJDIqLqqESVigMdr2&#10;swFj/VdP5905Jca2duGa/t6a5rT9UIvEBf8AL1tMfF7AnaPWeDKUlK8W4MlR1BhyyQwNGtcRTUVK&#10;9SoDCIxny1ESXtpUf6r3LMoC26oPLP8Aq/LoCNTxM+fHocu2cZi9sbSy9Ng1bK1e5J48bAXVoos7&#10;HLqM9NkJz44/4XSyoG8wCrOl0sbXKe3YyH9T/V/q8+tXQSKOqccdVOV9DlMpnKk5GGPJZDN1tA89&#10;dkY4oVlSkBjXFKir5qGBYD5VQNJ6LWa9rmA0AagOPn608uAoPQdITQkU4DiPtzWvnX/Z8uus5t7L&#10;bPz+JpIMlFTLHLKoydLT/eQw1E3+V09VHCI9aUyjxoruQzAm49upWorj7BXPlgeXl69WAUDAr/q/&#10;n0FGdnqYty5mur6xsgsUhrsq9BDNSQy08LrPTPErtoc8IP3Wvpsq21e2ZgBIzHIGTSoGOHHowg/s&#10;sCg8v9npN0azLg8klQXqfvJ6jJvxMKZpIqsy04VVAaWEyBS6OoTxi/1JuxSkZr5mvoMVP204Vr5d&#10;PZ/ydJKbHUHjDZmoo6fIfbxVdSIqeSdVMr+eGepWECNRJ6YwIyOT9QBxRhHSjkVp/h4E+WfKnWhx&#10;xw8v9jz/AG9cqHDU9XmDU1tRLAr0UTY1aFY5RNLHIKhQfKl1DL+4yqpOthayi/utAz9xpjHmPt+X&#10;qfmR02wBFfmf9X+r064xQGmnpKuna1U38RNFBTZKqGPp4xMDSrkqgeuHVfyU8flYvY3KKPetPBvP&#10;NKMafKp8vUAE8PLqwBFfy8s/kM1+Z6UtKuGjqIZ5IxLULLXmpnZmFG7lg02QREUuyRPrjjAkjN0X&#10;SXU8epErKTnj9hpxPqQOAyMjz6pQkUPy8qn+XAnjw8/y663DVM2Zx2Mll0z5mSOnpq6mP8FpKGWr&#10;Hkwy1k0OryWphMrnUoYhbsCSRqT4gK8cfw0r8Ofsr55pTj02QtcCv8z8/wCdOuOQGKxORxoFQssN&#10;NSVUMMqxzSmGWScU+WjkWlXzq0rIHDylvSbo9wT7sDGKHiBUD7Tx4Zzxqf2+XXjqWrefn+zGOGB6&#10;fs6fBXTVUkldkI4aejnEch+2rPv6Z0LfZlZmjAYw6jrcszNpf+o93B1ZfNfQ1HoakZpwr9vTTVrT&#10;/Y+f+r9nQdZeKCCnqaKSKqjcz1Ecc7VtPDj4UrUMFGyURAaVYhoRXv8AU8nk+00ooCDXjSpPbU4G&#10;DxArQdPx0bux/l/b6+o6Q82Qq6mlhx8s1PUy4sGn1zoJ9FNGdMp8trGGNyW8ZJJ0HTfTb2l1Mw0V&#10;BK+voOP5D086YwOlKoAaqOOemmthiaixTRw0DTDzSxLUpGxhpKiQCOajl9LF3d9USR2RVk0lgUID&#10;Mg7VwK/POPUU8zxA+EVoaEdWAArxP+f0/Lh+XT1S7XpKCLHCOuqTNNPK1XCNEVZNXRzXalo8hFGU&#10;iDLZmGhrSWYseD7p4KIFAP5Uoa1zkYH+Q5r14MSxrj/IPn/k/wAHTLuuGqikMVLRYimooKamD1UQ&#10;hqaiWWSQwSUFRWqxjdQXIlZRe4JJXke2plI+BVoKVPn9hPCnqQPn06lCBUtn19PX/N0mAjmPJJCz&#10;xtVRxvGsdWaeoZnHiSSgeRS66WUKui6OiMSeB7SsuGArn50PHyr5DgKYIHTg01p/s/6q8T5566pM&#10;S1PS0waKaGOSWnnklkqNJpZprhPBBILGaRgzN5PwptwfbIjCrU4rnPlX5eZxXrfnih/Lj6/l5dCF&#10;g6Wto6mo+2qJpgaBaiGGBBLM1mCfaVLTq2vyKRJHIvK6lPP4UINLMVzj8/8AUePyr009CoqP2/5P&#10;8HS32fEanNvPVGaoOJTyy0jzl6I1HlC0yVWgCR1byeJZEdlJHI/UQ7CBrq34QMHhj1+WaVqfPpgA&#10;8fX06M1tmvyc1XHLRtHRU+MqGio8RkI3fbKyUK6oaiqnphaliDmSWmaxJLqmsG3s6t89opxwDkY4&#10;VpwHmPt6STldWc/Pz/b0aDaEku6MT9tSV7NWA10Zo6SWkgykmRdimUEM82qpWZtKxqFUq0TAgcGy&#10;ygGT/qPn00o1cP5en+r+fTjqiWBKKtWrkmxshFNFTSNaZyhStinjUa3ZVDQiMsPKzEAAAgbpX/V/&#10;q+zr1AOkLuGtCwvWxwrUUmONXl3mqI4jjaKsASOjNBTxi6BPS0sDSD1M62IU2uFPxDy/Z8qf5v8A&#10;ihVyAOgjr8rTZqmrK5VLVNNAlPTzJClaY6fISrIZ5zqKmObXGGpUJ8Qvq4YkuoKE08vlXB4mnD0w&#10;Okr0NAeH+r+fz8+i9V1EuTxGciZK6IVORgkMVX4qfH47MiXyQFioBjgJATWnDBdB5b3tVqhHqfPy&#10;auM+Q8vyp1pgpAqRT19R/n8/z6Afc1GsFEFp0CUyeGSsjrGvQVGRSUrU+CyBmqaiX9y7g6FViOAf&#10;bTqBHj4RTj6/IfxH86DPXomzT/Jmnl+X+XoNMXaCumqDJj6SZpp3rZdcchijnQWovuDeOnBjZGjZ&#10;WQNyAAwPtANIapIBOT9npXNP5VyPPpYtBw/1f6v9XHpQ00lHFFLUyzRQUqaTIkK2PjQeNZQXGuK5&#10;KsjxuSyliLC496qg7mNB8h5f5PlTiKn7HxXNBn/V9v59egnaYxpW68s0UC09NCJDHR0ckcTSJUIs&#10;SgqiIqFnNTqIHILEe6k6j3VfGB5DBz8PkMk1r1tBStD/AKv5fZ1CzONMxmr5pYamCrpVilrNckAl&#10;/bCLWSJLcpCxDFGF+SVYAXsguUJGriKf6j9nz8+Hn0oQgdoFPl/q8+gYySTyyT1EUdG8fijSIM6t&#10;JoQhrpENIjVf13PqZR/gfYTnFT5ft/ydHsBogU8emWeEo81MhSorIwpJTRE9NTzRguwVha6ciZbW&#10;I5HPtKUqNIyf8H+rz6Vqe09XOfA+qirOu68Rz0LV4qaTyeZ1g1wUVK6x0mZ1A6oZi8QRwvBFvci8&#10;qkyWjH7PtxUZ+Xp0Et8jCuv59H56yxUWUyc2SoGaOAVaQ4xYYbY/b01LIzPRxxPcmnnCKk00epS8&#10;unUOADu8ICU4/wCTops4dUmr06NNvrM46LaeQasagrFjhiWH/OSeWv8AtTTU5qKBAohRQNLtCWNl&#10;IIKkkE1vETJXo7noIqdAzRTPkIMRT5BJjJQ4eHJVWTSpp0ebFUA89CTRRgx0wjax8utCwLIFup9r&#10;2UxmvReuRX06i0GQNXuWpgolnqAGjppZad4lxrUVWFqY0ippY9XrKkSSLwzsoA5J9306VqfL/L1U&#10;caHoNO0aDK4CXDy/w7+EoK6oenjilWcNMK1ZXhrRN5DAHS9SZC2kgKoVQtyttpEdPs6R3EZRuHHp&#10;7h25O2MH31TJAJKh5lMVNBDkjT10fngTwSm0hMn0Gosv4+h9vMwJp00V7a9KjF1y09Pdo6QVEsU0&#10;Jq4ZPFTDFUcUVTUxxxFfS0ZMOmp+pAcfXn2xIoY9KFfQOhV6rqKSbddPNIZKrIVtVN4ZqjQlLFNU&#10;Qh4cxAYhZ2lDmJDxdyDcsAAT7shW2Y+Wejzl9w14urj5ft6T/wDNU2K2Z+NG56yno6asqKHbVPPN&#10;KlNokieOoSsqaylHHjTSJkN+dMjEk29wlzkqzbBMG4rQ/sIP+TrIz26vWtd+jjGA3+TPWkzTxtA9&#10;TEEkVqaFqch2VAjeQwxsF+mpfpqIN7H/AF/cGNk6h8v5jrpHsTtJYiZASVgUV1ADvwrAEUqK0JIN&#10;aHhxHo5FiQoDG8ZKr5AArsb6XAPFjoD8gWAHuhAIoel0My28ehSrISBqwGOaMAcUJQNkYAUdOZnj&#10;ETeGjDGI6hIkmphDJ6SZEkVQoZT6dNx+R70Fpw6PGu4xAfAgDaMhg1SEPGqsqgArUqRWmSvr1gmS&#10;GKLVoL+UGSOPSfHYre8QbmxH9s/W/Hu3Sa5jt4IdYUt4ncq0OnhxUHyK/iPGpp1JqIllp0Maqi+K&#10;ONY3URuWZgSgBB1rb1AEfS/tj8Xf0uuoFntVeEaV0qoUjSSTSq8DrWncAQMZr59dw42jnaRo1jRi&#10;NQKKZaiZVBVxFF9D9BYH6fX6DjZc07eHV7fY9uu3Z0CqSK4GqRwAQdC8MUwMafirQdQxjkGltc7y&#10;yzKiyLqAU2JPqUXJAP6rAfXn37WTg9Fi7NGtGDuzu4UMK9pzXIFWNM6tIFKip8oYoamP1shXSwEl&#10;OkQLNMZDcshFgCtrWt/vHu2tTg9Fi7VfQ1kdSpU90YXJcsckcACtKUP28OuMkLoAsbPFcsdeosk0&#10;cPLlFPDtqubfn8fT36qH/ium5bedAI42aMEk1qSHVONBwc6skcGGQOsoFWYXiDyiWFDL9VCyxzD9&#10;pZYyBbT/AGQf9t71+n/qr0rA3I2zQhmEkYLeQDK/whloCNPkDj0HXEw1kDp5TPC9oqhmNxbyRh42&#10;JX6nSQ5H5vb8e91SlPLqjW242rqZzJE3a5Jr+JQVOPPTSQ+oYDy6xvHViWIt5+JS7BgVIeZSUMQP&#10;J1/k/kfT3uq6fkOk80N+ZkLGT4iTxBDODTR5nVwPqK+nWWOCoiRjd5Io1jtd0MK3ezPJH9Tw31X8&#10;2HulVJyOlUNpewxsxLOihfMaB3ZLLxNNQoR+IAEHrtKWeR303QIXOubUqpGjELKJCLXHA/N+Pyff&#10;iUAoB1uOxvJZW0koF1HU9QAoJo2qlKjA89VfU06xNimdEkWUTAgeQ86kBu5lk0j6j8kam+n097Vw&#10;MUoOk8mwSTIsqyeIadx8wDVizUFAQPMamrkAU6kQ4sO6E3VUCiOSmjWoUuynx6ktcLa+oj+1fj3Z&#10;XB6VQbCHkVjhVppaNdY1EHTUUqFpWpXi1QFqOsn20iyiZUgIUpGIrAD1ExszobAG31ZTw3u3Tgsp&#10;FmFwqIQKLooP9KSVIABpgsCKNxoes0s3gjghNMnljbQB5FOtH/SGX68fpseRY82976Vz3P08MVsY&#10;RrQ0+KuoHgKYNBwoakUOadMdVUMzSMf0yyalhQBE/bS8hdAPSqn9P9fdkFT0E7+8eRpGNQJGqEHa&#10;KKBqJH4VU/D6/bXpOy+W95mYIyNdVCsLatSOpYCw+ig/nn2rVRTUegXcePqrcE6WBwKEU4ggkYXy&#10;BwW7um7WigI48jaX0uLEeQNdOPxxa/twU8uiYyRp+lKCxoaMOGquPmMcacOuAWOZ0XyWCgrqIP7R&#10;ItcaQCf9hxb37ppVhuZVUuaUNDkhcccAEn+VKV64yWWNlksV0opEKl2S54Nvpwbm3+PvYp1qUhIm&#10;WXKkAUXuIqfThggmnmCesDoGiZkIssijSD+m40apSRbi/IBPNx9PdskdI5ow9u0iGgDDz+HFKtX0&#10;rwBNCSMDrBCjTz00TKrPrk06Rp+jjSDq/wBuOfdeo93qYMtDpJWoqMYBpnjwpX7OjldURtjKMSQq&#10;jzVop4olnhUfdQu9zUmob9IXQbj8sosObexTs0eiPUc16AOvUzHo5G243EVTVRLRRwwPDBjsjU0v&#10;8QrCYFJqxoGlmVozIzvB6mawUmx9je2UaKjApg+vr/LoOXZrKehT6kwYzefpY1kadq6upsdkY5qc&#10;ZChfHRM01Q1XDUjVDMFjVxS+QgsqLYc+zba7YTyimanPmNP+ry/LoteWhoOrPds5Oi21QUUQpKCn&#10;etpWTIvjUjErSVdM1NiqKvqarVJDM7ia7QnREhQSMy8gRSRCo4DGafnT/Afs4dF7sHavSt2v/Edz&#10;1TLU0FdR4iSkqKWppqgaqz7WmHnpkpciDJIvrVSZVujG5AH09pWFD6Dp4sqAV6Njtqilx9FQYpV8&#10;lcjMchk6mCllrIqJ4ViokjqEsupYmcOkYDWDO36Tdnz6bZlYV6ELGz02Cio62upWqsa0FRLNHUSr&#10;6F+60jxy2VXiTStibhg9yfp7Y0mY0rTh0zKwhXW/AdE/7p+YW3tstkcTi2qIpaLI1a1tNqh8tTWQ&#10;I0zRSS1BAOmnDsoU+k6frwCZwWgVNRFaHz+XH+XQbvt+hZSkBqeFR5dUw7+7W3Fv3N5OuqcxUNRU&#10;1TksnNGZF+3qKypbzUEFXJcCUhArIbqp0uGFrD2/BbFSWY8M/Iny/wBXrXoJXeiZ9RH+foOznJ8U&#10;I6Oiz9TX09TG75CGRZ8W0Dkqamuh+4ASOExv4v2SoOrjUvtS0cY7a1HEilKepFcUoSMUrw6TGKNm&#10;1slKf5fL/L1KqKibLUlZIaarVqQVsaZKcN4EiniVDSAHTE1LIgjidRKwjTySkLpJHjGCrUUgiuT8&#10;/wCWk4HHAz02VA7QRmmB/npg/wCrPT9jdczQrLU4w0PlTFNTUtRHVxStURLpGLqIEWZCjxsohiSS&#10;LgCZyDq92JDDiKE0OnIyPKmfLyqPn0m0qOINaf4DXPz/ANVOumFOHWStNLTyU9XLRytH56WhlTIi&#10;8VHS0kQd45HiXxuVkbhSQLAH3Wi6hq4jHoM+gOQacTU9aIxp/P5/maUPy4ft6cKZaVomg+3ekpWx&#10;Mk9NNDRQR1C1Hn8MVDS+Ml28TRmWczgshH459uALkZApj8z6D0p58Oteflgjjw4fPp6xSwRZKlhy&#10;dVI1DJ9vO1FXK09RHBRUTVASrqobGKaa7SQFLtqQMb393X4tLnB8jk8PP0rxHp1oAgVA/MY8/wCf&#10;p1JyFSgw3+SrTRUMf3cUi1ZnWpSjRddK1HVKCHMBkOhNNy7GRrge79oSuKUP7PUfZ/hoeqkKWr5/&#10;L/L6dJNKB2hndkNbJDQCnovvGb7qvocjTEVVLDRx2IgjVSNZZHZidD3NvdgtaqRqNKCvEgjh9g8j&#10;69NUFTTFT+ynmf8AVw6Sk8GMFJQQ09dJIaWmYVyxNClIVrJF8clQ7qVeciwloSjyNZix+t6gIAKG&#10;tPThn1NOPlpoT516eGakDJOP9XoeNeHTBItBT1pp5IJ4JYAafHzxNTpApm5jp9VIrCElWDXjbW7N&#10;/Q6A3RFPDhwOABXy4fnjJ6utaV8j9v8Ah8/9X29T4JiJFRKed5qOISxxRypO1VOkbSmWlnmjs0Kg&#10;hGgY6w7g/q96YmtB5fnX7McBwpxqerUHA/6s+fz/AMleuMU+mkrhWyKspq4Z1p5Y5XqonAaUyNNF&#10;645nuI44nkbSVA/Kj20T2sDTjWhyeH7QT5Ak9WpUggev+o+VPmPLpQxUaV9K4x7DK1SjIVCK8C/d&#10;1VPTUyT0mR8UOkLCZORGw5kDA/T3agPwZOaV4mmQceX+XrxGak0Ff9Q/L/AeuTCoglRZ1hpjVDH0&#10;tVTzQRNTI0UBq51WUWDEFREFYfhje5Hu1CcMMEDFPlU8P2Z9Oq0X7aVz8usM3grvJkahPPT1hWOZ&#10;pKeoirKurVDUwUtMW0eOaP0SlWcBr6B/T37tPe1TX5HJ4gD5itfnXqwB0gDy8h5fM9dxRJTTCikr&#10;XSeqmjp6WKeP/IK1kCmqWdWTxxoYmErRyRlgVADkG51pK9mrJwPQ+uPLHlTiOvVHxAGnmf8AV+zp&#10;/jrZ8bKgp6J6rGq1N4zQzvJTmCmqNUNVVpGWSng1cpqkDAiJZNKrpD1QACBVcHGcD14gDjSvyrjH&#10;VqKeH+Y8P8Pr05VNJHUz+WqOUmrTVzTRnDzUkcdVVNGHoKtaRwsLMUiaRSHLmwKjksHKd3dWta44&#10;E+RoceX21FevL6CmRxPp5/PoHex5KWhoFir4aVjMKmKmr0SRcjBXil8WS+7qUCiaWMyRMiOrElW9&#10;RN7p7rSkWl6HJFfMHgSf4jU+da+uOtxUMnacf5PKnE8AfTooMNf4ngZYoHijkkL07R6o/KygFFDr&#10;q1KVDsxAAubfT2GAVVq0wDX9v+alfl0scAmnQmYqshjxiQxSOs8MHjqofAUjSpnmApXk4OpdTeNp&#10;ACGFrAWPs0idQmDkccYBOQT/AIK9aGDU5/1f6sfn0KWFenqqujEtFRzrUU01E7mEfcUs2PiEgugH&#10;p8Nx5mj59QtqIJC6Mo7BaA1FPnUf5q5+3pqXgR6Z+X+o+XS+pmSNKSk/yuGsYTVFIlLVRVUdTJAG&#10;kaOocRkWcqHk0liHBAcEEe3sYHnxFDUGnkfT1+2pHp0hZak0yPM8P9VOm+orKTxRTSSGrE9VQU2u&#10;cmrUUqRNVHHCogGmXxqqr5ZhqI9QBsR712adRyCV+eKVpjj5ZbraofWnH5edK5yM14dQ4I5qesqa&#10;+WlqoFmq6eOSULS1KNAkt5jkcVOA8EM6XNFGxswFlUg8NfCSxrk8cfnUcQD+EefVtNQFB4f6hQji&#10;R5/OnT5RztDM1RFUQaaao+/alp4ZTBWVKuTLj4knGto4YnkNlX9TckAACrV8jWmeFf8Aa0PlT04E&#10;9WUKM0wfP/CcfP16FbDNX0tLHPQ4SpVcrSa46afIFVr6mGU1MEVCF1LE/lVpHiCaV8ZCFr8uRAgU&#10;VcHyJ4+dB6V9Pl1cMNVGNaen+E9B7v7LULw5hkq5Jp8jjKfKw1MUYFTH4WFLDCZWAIkpwskasfwp&#10;uCze7sFLEoeIr9lOGfl/xeetSuNIrjJH+r+XQFU3jFdNPj45npkSONLoqy1NHOFlaL7ywAliYmVm&#10;YEtY82NvbgChqqDQAfmv2+tc9JCARnj5f8V0vqCKvoaPyRUNFloZp4J4K2aPS1bDCS6Sx0zn9l0c&#10;gPqHJdCoubl1VaNASNY9fMj1pxBr+WcdNkK3Htp5eVft868ekfUwRT5JaZpfFBBedWZKdxBJPEjq&#10;Tj0VRNYkmyK7tcFVYAkJiupwn+Y0qBTAGfsFf8PT0dKFgP2Yrk/6uIr0009NHEswqJw87UrwGop6&#10;oVmWSkgnMtPCki6RMv65ZI1dZCoXVpBK+0rABSXIrkVrVqA+Z8/Mkcf8HShFyNI/bgfs/wAHAf5I&#10;Way9L66pJa2WWmp5FWTIJTmeNUg8tNUYoABWUmweMtqBP1ueSm8nBJYE49acAOIr5fLo2t7fHAZ9&#10;P8vTXibulQs7wLUahPABLGY6cGPyS1E0cnqbx3S6RgqRIATce0kQJDBsVzimK+vnj0HGvSh1AI05&#10;/wBX8q+vlToVtmU1SyK7ZP7iN4dFRpx0plyAiuJovI41w8k05C29Kgn6+zDb7dpJAK1BPpx+Xy9P&#10;y6SXMgjGf8Nf+L9a/PodMNVNSUslPCmPpapKNWOUmhieI0iVIx6ZVw37a1DavCgUKWGtibjgYW8e&#10;lKDB9flWlfSp4UHl0HZ5NT8cHiP8n2dPOXyEeSoaecUcimGn+1vG8tBOKWYaXoJaSpu0zmYarQuy&#10;kItgAxHtSQGGoDHD0ND5U8zUftA6SsfnT+Y/aOFB69BpJ5Z6hRUQIkyRNSaorU9fFkZJAFyD0dIF&#10;eSKKIoohvp030ke0EikvU4PD0Or+Ijz8hT7en1IVOP8Alx6V+Z4npvbFvjqKhMtJrlpKispqDHTm&#10;Svp2q6adY5chE041UkUnpZ4GWz/pDFm4SNbNGg7cioANSKjz/o5NSDx4efTyyq50jhxPD9lfP7fL&#10;pX4CnqI677SFainWKSony1ckXjj+4k/fxzSrpHifWGdYyCqgpf8AVYKYLciaiggCtT88EfYfOnz6&#10;ZkkUqGP5fzr9v29CzG09FWeZKXGzx6p6KeqmkaCioqloRSVNQpk/eQhnFPEX9WlWKqoa4XGPSa0F&#10;K0qeFaUr/Og/PyPSYMOFf9X+rJ+3qBPG+P1x1tDFBJBBT46rkUmGKrp4GYSxyeUG+qwmazXN0Itx&#10;7ZICDuUAgAHyB+Xz9f2dOV1YPU6no4v26WWNqWrpZoqWWsoZjPFUUlS33CuPN6VdrCPzKGdSpAa/&#10;upQKNLftxShz/P8Alx6srVPrX/COkNvPLw0tHlqGgpXcCJWhdJIVeA/cBYoK2slH7XjqEBQhTrsr&#10;M1ixKW47Y2p6YyAfsJINO7h5E+nHpRDEZHBBx88/8X/k6K3uF5aiqSOBpaq6VFWKXJNB9vPNLLoj&#10;gp6GEu4mckyeXyGNmJ0DSCPYblGo4NQamjUAPoKU4k5rWhrXo3VAtSQPTA/y/wCTpz2tjqirkMJm&#10;kTxpTvTYuRInhysYkDywQ1j3ijZgALMrKzFfTyT7fsrcyyaBg0wOOr86Y8v206TzlAtTn5jy+3o/&#10;HTOMaFKKetaCSSkp4cTFS1Nmllr4mNGEyFI6ELTvFE8ZN/3LIwt5be5Es4lihFeIxT58DXGK0p8+&#10;PA06DkhMkhpw4/IfZ+2v/FdHixlTSY2CDEY1KoRUmMhWfIzww+etqayfS4og63PkZlVDoQhYiqkg&#10;D3Zlrg8B/q/n/gHXiDwHl/q/l/l6iZndNBPUyQ0NRFPTyUVVjaySGKdaDHvFUfcwF6cgv5VeOWJR&#10;Gf18X9pmUZ/Z1pIiADxPRuPhBujHNuqhmE84nq8jUUcENTIJJ40Us8iS/VfXGklRMwNlew+tyYv5&#10;vt9Zx0fbUgWQMx4dbNfX+Qiq8bRTxnyCSCDSTzqLrw/P9m4/29z7ha6QK5VupZsWDRqQa1HQsaQx&#10;BYAcAG2m1yb6f682B9owABQdKup8GkfUAt6Pqosb8A3/AMPdXGogdXTpQ0wH0sL3tax+lvyx9sMO&#10;lETAdvU0ICBxzyRxcKR+LD6/1906e64vHp1FtIuoJJJ/NyOP8feurD59Y/r+RaxBA+gBt+Pp7917&#10;B4deIJA/oOORf6D8e9dW64WsDz+ALn6jnm1/fuvddECw+n/BV+lvzawH+x/4n8e691jsCTwOODxf&#10;n839+691xZfz9OLHjj+oHv3Xuurf0Xm4U/Q8f1IHv3XuotRH6f6Agm+m1j+Tp/P+t7317pNV8IAa&#10;wVh/qWWxN1vY3/2/+8+7p59bUU6DzMU406vS0l+DyLkfpT/EX4U/gm/49vpw6aOW6Lvv+gjkp63y&#10;khfFI0iCETeQH66UsPTe7FRy1rfn26D0zp7wB1Tx8t9qh8JlZoIkM6Q5inpxdPVLPTJSpW06Si2t&#10;Q2hLg2CyfhgfZXuEPZXpRQwzdvDz61vt142eh3LWxwx09DUSSVNVQ004R5qyjoKSNcbTo8a/RIYw&#10;vF2ku2oKYrkGzjSxJ6GloxaFT69B5NJTiohp3kmjlWSOVKeZSlW1LWw8TLXfQTwyXhNyS0Wo6fSD&#10;7bww6U+fUeSGBCWrq4VdRFU05emVFklrZNP3UONpBTgRiGRmWRmsbKH/ACPeqU4Drf59N0kfnrEl&#10;gSrn+3ihgnT7aFf8ommPiFS1gv8AbVOFBuwkK2W3u3WuorLWSUDPJOYEapZ6sUgjq1pqPGwvT1kt&#10;Osg0EzFNMb+P+p/s29+HHrXUeKRpoqCnZJKrymF6SNqaWjx8kAiYeSsyVPpmeTQ3lmMcQAOq5B59&#10;+KGhIx17ofMXMvl+4oS7wGJKilyMFRBRnIzUUYjNJr8b61MvlU+dTYWJJUg+yyVQOP7PTpfGfPj8&#10;/XpbY5YYKmgrWWsqVqKymmxSyV0LUFTO0WmupowissFPK4aWdohovouPofaSQGmn0+XT3bXt49LW&#10;hxVRYWmkrJGM9TlD90v2E2NjbySvRCIAh4RphS5uLLKTbgpGpX/V/q+fVqE9OkUbSHJk4SGN6iGB&#10;aL7KcVeNWWeqFVRtIzqJREXLOCyWDAn3qtKZ6oR8usFTjxNTZBTVStWwFIomkd4KbPyQ2+5vLGGi&#10;WRtMnieQKHew4uT7qCdX+rHTLgEV6B6qxhkmqYzaGFKWKOCb7Rp0mDVj19VJ4YwsMkhiIjlDnSCL&#10;E2HKkGi1PSAjNOjo/E3b4yGbjzctGkbzN/D6RVkeSCGnWFK20zEnxipgYx09+UliCqSAR7dtWjN0&#10;IT6A/wCr/D+fRVeoHLV8h1sodLYhqfFwaINEYaOOUK0UhnaSb7r71pEAUpqDXAFwRb6D3JNiiIgU&#10;dBdvQfPo7W3aaN44y5CF1szKAVS51uxX/aj+gn+ns061ChU1PQrY2BAFLrZeDc2JBHCW/pfn/be6&#10;s3l08T5dLOmhVV/qQpP0FyCoJF/bfV0fSKdd1EA0W+ikXsAfoSCb2/23v3Xmk1ClOkXkolAb0AG2&#10;q/PB+l7c8HggW/HtSnxdVPQUbipFEchMS3MYCggIhZFKjm39LAfT6j3pfi6ZYgmo6I73Tjkkx2Vj&#10;kpnnH2yNAspVIfPTS2o/G63uVcM+r6ABb+3p1BjFfTqjHH5HrWs+cGGgjqayRo4nX76aCWETpNNF&#10;kJpkpGiWYAXpqmojMMj2tE7mVPofYN3KMh8dGG1IFnVvXqrB4Yi7mokpxQoVhkjjhk1hpl8pVGmC&#10;u9O03jaW41Lcn9Oq5VQcehoKUzwr0qtvViytJVyPNC6ijqEhoXEtMZDIYAY4bEzxyeiGSQAMvFuO&#10;fbTqPLz61WnHqx34qYZDnyXjqKkR1SU2KV5okjb7uHyUlUX5SJfI00ZYXu4Zx6R7TRd1xp6Lr/SW&#10;UnrYu6Rx5EFBJGrTUxg8F6gBJppqYtTq8r2sW1Jqax+hY/UEka2KaR0HrpgZOj57WX9qJQXLCJFI&#10;cBXCFASkka8ckmxB+i8+zYii06SmgIHn0MOPQaI1ILIyfqXT5BfjkfkfUj/W96QefWx0sqWNbA6Q&#10;RewBCjj/AFh/X8+6da6eYlIUnSB+kXF7m/5Fvwfx7917poy01oZSoOrTpUG/BJ/Vf26gqKdb4qeq&#10;OP5rG+s3tPpLc2TxtVJQR06RP95CWLoshMMvjhXll0sQ5P0tq+oHs9srbX8uo75lDCdAwqpPWntv&#10;fejUG3s3LHIZvucjRVWNpaeOOTUtKAij9xjqdnSISMEOvQWJF+TxpWt00A+nVLSIPEEjx1W92Dm6&#10;zM5Fq2prJ6g11VLcxrIFeYS+cVMkb2I8xOlgPowstyAPZTM7OxJPQnsYFhjAHH/V/g6BLI1MoqJZ&#10;vWJVdxd0ZGV0fzKzKRwGbUxUHUSCbj2kYtqoOjeIDTjplmrSWKiKJHKoEmXTqJkP7hUBQBYj/Xa3&#10;H5u2WLdPAU6bpGMRjAVZPE2nUbapFb1OsqWBAb+v5/HtO/xdX64h/IQ7l1s7KYRHo0RRSXkeJ3+n&#10;PpB/w91691y0JLUSWhIBSSTQvJJlI/SGBsBb6XJN7D6e9gVNOvdOUMatNCp06CiXZSrNIskZcmKT&#10;8FBY/g/QW49uBaEH/V/gH+r9g91yi8f3CzrKv7kLxiCRdM0KXN/KQtlYfUWH4ve/vZ+Ida6amOqR&#10;4VUyssbMZ42jEsQlJWdtDi0hIFg6j63N7+r20QRg9b6xeHS0jmB2LLB6SzMzRQ8KzluNSHlh/gOP&#10;e0+LrdCcDqR+5H5F8TM80aSF9CrGjMTrKXA0avqLCwF+Pz7cf4eq9c1kVWkhdY0Now8kyhkPnfmS&#10;GQDi5tdh/r+2hTz6305wTo0rqY2MKoGd2KhJWYkgIxAufzc8Hm309urXy4da6xRyLKJY1jTxT6HV&#10;WVfKskfGosReNTzx+f8AWHuiioI62cceui5lIpYSsZCTMWZmYRKvrk8Uii6E8Nq1WuPe/wCh1ZR+&#10;I8B/q+fUSoLOIoSur7cGW6xIxjhLAnTK4tctp4II5JB5t70xrg8R06AnH/V/g/1f4cZhjUy65CxR&#10;kaXwB1aSUqWjR1VRYkfrZbWCgfQj3UUrnrZ0UwAT1HpPMkt5CsocsxCt+3aIFhSav9Y8huSvvafF&#10;1cgcfPrCKVgHpwVjAKzLISCClQCpaSMcEf0A+i8fn26TQV619vXcqOxTwNpeMCMsgBinZDYiEjkL&#10;xc/4c/j3TWDg9b6yQmzh41KuX0SISfK5/Uwh+qqqg/n3saa/6v8AV/q/Ie6whI5JmdR4FjOssVQO&#10;ZL6dBuLfXSSV4vc2P19tdb6aqqnX0si6fKxaTUR4AGm9NQpsAup7jQBfgXBUkj3XuokwDI+vQspk&#10;JSSVwSJFQKgkNtNyvAI44H9Le/daAA4dcEq/OrnyxRsqkTrqOi6sPGwEgtZrgkD+1+Offut9dgyy&#10;oNLo0SyOih9MglJUyAD0hgW+ik/Xn/D37r3UcBrECMql7SRFAIlMikEJceoW/H+qJ/1h7r3WVyJU&#10;tB6H1KikxtIoZBbVawNrXDfWxt7917rhTMIZlneo8h1aqhdKrHGhPiljeMi4t9AR/vH19+690IGI&#10;ETPTxAItO8pASQkkQBSQ6SpyNJ9QBJPHtyMMTQdJnJLGvl1PnFG08s08sshIccKDG7I5jSRZAFc/&#10;gAEfS97/AENyoJz1Qgjj1CpxHO80Xi4iWMqJk8UAXVrT1lQRZyFsbEnj6H3UKvHqzLpA+fWUo85L&#10;tKJTH5NSKumKWWP1BCADp4N+TyQfz7swqOtEEUJ8+pVAFg8MzRI/kqEEqu9wjK3pBQcv9Lk/Rvp9&#10;ffohSh9eqNw6Emniijkjx1QWZoxInlZw8CzOvmWNZgLLGysNR+oBvx9Pa4KMdJGFSSOomTgg8IrG&#10;liZVWP8AZhaVQkCzeJFRrAufzrI9QJIBt7qwX9nTsYNKdJOqaCaFYqRnQanSp0xqkAYy6WdJ2AkK&#10;lebk8qP9h7StoIov+r+X+r/AoU6DUdMEzIXkiENMqGQaubtKYm4luQSCOC30/PtljTtHDpQxrHXp&#10;s0Swvr8iJMzlzEzAqS7XYsF4OrgEH8g35v7p1cgEUPWJ4YRUEqyioVWIDr+45bh3svpIsQV/Fz79&#10;17gOukOtZfKr06sFZVjCFC6D9xdTfQXvwPde3V8+vYr1LXSiHyOgbVEfF+tZDGl6WJCoupAZrN/r&#10;f7C3W+ssk1xF5EWndUUTRuB/myxY+IAH9Xps345vz7917qQb65WQxxq8QP8AlPjdl0ra1gLCwF14&#10;5PFuffuvdZPAHp4qea0sGtirhAWWVuWUtYHUFsWCkAD8Wb3pRQAdaJCip6inREWvqVdDRJKi63mk&#10;WwC+FRfkW1aSbXufz731SQArq6wVcUbWZCpcMiDxsP7S2KEaQFAAOgseOPfiK4PXkAKUPXXjjgCo&#10;VfS8HkS1hqhJ0KkyMOCL6SLkHk+9BQMjrTqoWo6yB4ZUl8IfRFGESVFvyxEaroPpAA4J/wBf3vpj&#10;rMh8sEt2kgdpkjkAWNjAzXTUwH4bj6fQ3P49+691Jg0OlRDKijQwjaSJiDaIaQgVwvpta30P5v7u&#10;pFCD17rzRvqV3C0wlGuYBWqZXH+6mZgLAcHhV4Onke3KAjrXStpa2V2gjpRTClSTXKrRLJeoWxik&#10;klYfkFgW0i9rG4X28jA0C/n1UqOudSsQoakrGzxmQzST+n7owREDxpKQG4vexAAvx7qPhPXgM9Nr&#10;KKeNVkJcRL5ZqiUmZDUSN5EYxgcMqaV9PBsPxb3Tq3S+6w7P3J1huiDMbcr58TLphpfMAbGmmmDy&#10;rJAbhg4DKwYfpsPqfaaSIOacKdNPGxUMhoR59bSfTfZe2flbtukparJTZLbu3MPBkKqPHSU8MuNr&#10;KXHiWrw0UVeusrJHeBBGSTLN5mDMIwHJ5leDwGOsgZ6EG2XjSQhNOpgKH/BXqnj5U9H0uzd0bh3V&#10;ipIIqOuzmQlhxBbISyVUpkEzYxKtyWWoo5WC+G3qSNWLhyUEfXtvNBLpf4fI+n8uhXbokEQRzQn+&#10;fy/Lj0VnENhqx6PwQyQVbpChyEjSPBTyVLsJ5Kmmn9TXkEirpiW1wXcrwSlxIpIbI+XH5fy+fRrA&#10;YjQp+3j9uOP+DoSsfloYZY2pUnFYUL4wmBJK6gqIahJBXQ0BUrEkszXlkPI1AKLXATutak8PP7Kc&#10;PnTiB0cwuFOOPl50+dPKvA+mOl1T5OXEyxqSkNSuVgkykEMj1QqJmcVxqZpIyfKI1aORyqkNIypp&#10;ADH2mKK9RkimPs4YHl5/Z0aRuY6HC0ORx+f8hT8+hRw8kD1FdWEURr5aiWKvjpqk15knqKgS0pR6&#10;kKjaHBWcP6fEApP49lswqAuaeWP9X+zx6UqVJLNSp45rk8P8v7KdLGDM4+jhmnoZpVpoWMc0tLSp&#10;SyVVfBLJLHFTo+pX0zWu6+lfGRyNPtIYiTQ+fAeg+fTokRRUcB8qVPy+fz8qdT6U5JshRff4qaIl&#10;qjICTHU0Qq5ZzSeTy07RXFgzorFxrZtbAgD3ukemitT8PXlMhbURnJNPWmafLh9vS9hqfvJsXVmJ&#10;chqrYqOCupPuMRPlsVR0j0QyVOjWkAqKgPNV+QopityQ9gxQKGXhitDkKeNPTAApTpYCWIYd2R8q&#10;gDiPM1Jqa4p1OoKygkx089VS1WRqsYcpkKamrqhMXWQV2MU0FNjYZaNZdUKFFnnSiu7rE9rF196d&#10;WV9OKGgxnjkn5E8M46dRlMZbJI1EVwcYoKcQKeXTziK+CQ09Wa2FppfsJngw9JUDD5GgpqE+amag&#10;kaSaWcVIYyI5F/JG11JKhqRKdvlwzSoNccKU/Ko/w9PRkUBr88DBFM4NSfXPr+XSioKePQi5OWnx&#10;DVU4x9SfN9tRQfdztU1MORoSqyIaqZhLDEWIjVbFm1j2mevFBwzj5YGflnPn06FFe4j0NOGeOPnj&#10;HlQdLPG18iO2tqKeKhrUyQpZXix/3FHRxeCremWJGij8eqnmimV7lAVP49slVGcjH+z/AJ+lMZoM&#10;0NM04fI/ZTB6cHy9VXVb5ELXQwQ11BLJK9A9VJPRwz+BMQrVI9IVFETSqCJiXYcW9+0Kq6fP09P9&#10;X+x1sOXOo8K+n8vy/wANT1xZJxPXVYqSMplM/FX09UuPp8hSxFZg1PojjOlIjUQWaQx2RWRR9WHv&#10;1BQA+Q/n16hLagfP7cf8XXpUV0tTLkIqCow9VU5PKVFPQTUElS9RWZuR2NWMjTov7cEiookD04Ki&#10;NE0aCp91SPURQ8Pyp/q4fb1d5AitqHHyrx/zU4j5dGYp6yq2LtjD0r7aWjxFft+D+LZmqyMVJFIt&#10;WrzrTzaVE0Bp9Qigm1hkR1sJI5GZRVZwUULGKE/z6BV1eIZGlc4FRXrXa+WPcmK3dlpslGlWP4XU&#10;VuMFMGanjlw1LMJNv0kmJKyLTGnQKnpMmq1nYug9yrtNoUiAb5ftp1D2937yOUOTU/srUdVdV1fN&#10;V1FVVSxQF2Z2jUE6iNJlGkMbmQ82YXvbkj8nbKqrQceg/g5/1f4P9X8gmnkikIkeKkhlkVDIkUeh&#10;2MYJiWVGBC6TqDEH6n271c1qKdYgfuJ4zGSieRY7uPWA30eUhQCL6gQOLgH+oGmAIoet4p0KGCxY&#10;ollZmjljghR4JG0uAxB8csjkWVWsHIPN7fjgKYEoSzdIZiHPWTNTPKtQYBFHGSIKqSKCMVcs8xFU&#10;11ThVjf9JbiwAH59+lbUOtxpU0PSKqJ5hdSssUbtoEfDq06pa8oAsdRvYOLarW9phWpr0pWMKa9N&#10;mhyysQHM0chfV6oUNrRjxAfT6jUygg3H4Hur/CenPLrGTdI1AVG0Qo5YvJ+knRxpIW4AuD+OPx7Y&#10;HHhXqvTZVtJEkcceueMuuqcqopwOfFE0Q5BvzxxcD+nt1aavhp1vqZEypAzU8sckQmVLFGRZWPpI&#10;kjt6Qzfq/rYe6tXxO3j/ALHXvPqXDHFNHLEAUgJYWLDl/H+4ShUFNH9g/wCw9+alO74uvdSkph6l&#10;0SzqQiwSyAFo/KgI9Wkc8cgfT6X+vtxPhHXh1zkVQETSHIXxx3Uxm0hspYm/osNRP4+vBv7v1vrl&#10;HCVjZZF8klM48UolCSyIyBGV2jbSLD0tc2J/p70RUUPWiQBU9OTNokmWYPASsUhSMi6pICdD6hYE&#10;8hdPB4sTx7roUdMkVOry6lmOmaMwUsaKYGWpmE7eWRpJkCFFBVS4VVBDkCx/rf3YADA8uqVIPd1z&#10;iWN4/Iqq8YEolYHTH5z+sIFBOpByg/rx9B78aUz16hX8x13VRqZBEv7a2ilYWEUhD2EcgQKAfooc&#10;D3o/y8+rIaAnpsrUMkQMWgh4mVBIAzPKqlNTIBez2PNjYW97zXHDq8ZJFOmOR4tCEKserxiUH9yK&#10;Mh+AjMAxbUCV9VrE8e2E+IdXHHpqXwvH5FjheSGRkKXDxusgKq1rfuDlmQcW59qOrgV6ywKsTyxz&#10;O8f+YEpZBI06WLhVmIAFjdiLklbC/urVp28evHI6mRUarKroxeOY+C0iHWhkjKxu6hTwxJ55seb/&#10;AE9tFmYdaxTqSbwRmCFNRQpH5P8AOxaI49Fn1X9ZB1MTbn3UUrnrwWoqep6J4oRUCKPXrsGDrdTI&#10;vijSyr6dX+qsefx78oZsDqoHkOphp9J8R1SIy6JqdYlSI1BIK08UkfPFg5Ym54/HtxUIap63TrOi&#10;xkeZYCSJHeRWId3RI9FKqqVsxXnSxBJPt3rx69NI8wigIbVFS+aSpbTGmpibRNwpBJ/ST/rD6+6a&#10;xQkeXVVULkdNEsMsTVIUQRUphhanRwmoO/6vGARqZuBbSeAOWPvSip19WABOePTXK0ySMjnTEzIF&#10;kjRFSJSNZldQAW0g2UIAfxbn3fh1f4uveiVZpTdkH+e9IDtIgPrdCBYabXBF+PyR791oinTa6Cby&#10;zsBojUuQAsYiZ/SJPGw9JYWU/wBDbj3o6dXz60OPWCWMHRF+jV44lqX0GopzGPReRlAsPoSP6ke9&#10;MKinTnTCy+AzJKNTgsrmxJQOdUZZwCCSASL+2a068TQV6xMI1BI0RxSRMU8RDNJpINnDCw+oJKj/&#10;AA96NPPrfUXTpE1QoVFVkVX5ZxKWDXiY2GoEWP8AvXuo9et9cDEwdiiH9DOvpBADk6gji/8AiTfi&#10;1vesjPXuveiOQEjXOwT9NgulRdAHUAlv8L/6/wCPdhg5611mIQSjSjAk3VUAC2C6VkdvwC1wyn6e&#10;/fi690rcNUtFDTxGbUlRK8JKsPIkpGrxsPqwa9x+OPe+qMv4ulnSyJEil5KaAxyFRJoZo2Dp/u4A&#10;X1JYBWPH+PtSvwjqhyMdKIVirAZ4qenh1RF41VlcIn+ZjEiWI1M9iVZf0gG/19uErTHHpLVhVegy&#10;qEk/yqXVHC3mKfb6DIscYA8M0ca/qY3J0qSovc2N/bGlNVPPpWKA16V23aepkofPFNfyjxmSYaZn&#10;qA1mQD8giwLH8g293VdIx1VygOeoeVrSWNFI7qsryusbKopw0TakV9IJQn6KQLfUfU+2CWNa9bCj&#10;ST0x4qBZp5qh1ZWg0ho7COIrI2lBH4xc3/II4+nuzCoAHThyOhBw1OkDiWojX7eCRiQLU6CNlLAx&#10;twDclbgcj24q6R1Qmpr1ErHVkaoljZqmRRKyMCs6pDISFit6QOWLBb3+pI96b4h+fXhxHTBXtFOs&#10;kTRqjSKgAV4pDHc6VUra7hQdLKvI/r/Xz/D1ZenHHRLG0lmvaJZYUeM646hl8ccgdRyNKtpueDfj&#10;ge2D1p/LqfUTxUoC1AarCpTw08tlErtIWJDyMLDSxsQx+lit/fh1tBVadQEX7inDpLTPaRkqFdQJ&#10;o5RfxeOb6FCvAP1PPv3WqANTqXDcwN91FGJKNxBdhYhXGsD/AFgb/Xn+nAHv3VWABp01ZCs0o8Yj&#10;0KNAI1eRbxAq0asQSbD6gE3tz7905Sq06YaiqllSmjDeUFoTBPIinx8F38txewtyCD/Sx+o31sCg&#10;oOpENAkoWWNbMoM8aSOY9QjkBV2kF/oo1KeLcix9+630/wCgg/cKgQumicM4RJGuWDRH/aD9Ix/Z&#10;966qKVoPLrCB4ZDLJJNMjNM8njRSTIbCFIVf0gM3BuxIDXt731siop1JlrVdSqROk8ob/JnsV0sA&#10;ojE4F1K8ljwL24/prpvT/Fw/1fL/AFfyDXWS1WuNAZT5Yz5NKr4whFmi1sA1uOb/AF/Hv3VwF4jp&#10;hKtdkMn+TRuxd4xoRrGyAoL+r1En/EH3vq3ThQ0zEuXdHeNdFRazSCOVLoZIm+gUE/Tn3rrTGgr0&#10;oqOmQkLSW1TgRKisrRBiP2WItwzE3EYP0sT/AE966aoTnrKqLF+wUVSQ4LRsjyF0tpLFVLBmYXAV&#10;R9NPF+fda6xeJWR3s8KhmiOhV1KCPXIVYBiTyBrJF7EcA+/deII49drUPOkhUyyxIVhpBpUCZFX9&#10;0uCB9T6RbgAX9762Vp1hmlF3V3Ua4o2eKNWPjYsYwskdr6Re9wSLm/vXWuu46cRlfM/mUIJYZIV0&#10;No/SxZWHpt9P625/w920mlfLr3UhvHUKJLtC8QVZpdWuOUMxEZEJUXupCj+lr2/PuvXuuIiokSKV&#10;oIXZjqEuovIx1epZD/gCCL8344HI917qbUwSwg1Ajgd0JGmcg+hTcSi/DekqQyngn+liPde6hyu0&#10;EGgCPVUElnUm6Mv6fSinkchiCeDb6+/de6mUqS3MR0Vby6y8sSKB6k1LpDgA2AAvqup/Hv3XusrR&#10;myJJGjwlDoe5jlYhvRFGIx6WBuG59R/1/fuvdORKxwFVBDsGGtwjGS/Pg02/V+VuB6hf3vqy/F1m&#10;oKhYqiCGop5KaniRBK0U1neZkLK7zfqBa4LX4545HvXka9OMKinQn4TK/ez0kdRREx0kSRrOkxi1&#10;GM6YKaacA2VYyC9gGsOWuPeioIx0yV1qR1tUf8JyO696YPvzcPWFE5rMLujH4OvqaR5GkWGXHvJT&#10;sTI30vBOsyAkm0bWsfoDdwY2+5xMn4sU63t0E7M6E/prqP59b9FOmqnQuAGKC4AB5t/tX+w9ngHC&#10;vHpzzFOmqvjA1Egf102Dfn/D2nn/ANX7OnF49JOr0q17AAKTf9Jv9Pz7Ce43ghOelEcOoVHUWGpC&#10;Scf0PBH1/wASQP6/778Autd6XxtNfLq7WxArTpSUmRC2OoD6fW97fn8D2Mba+jcYPHpK6UwenlMk&#10;tuT/AE+nI+vHswSZW6b0ilB1lOWjBvdb3vzpvcf4H/D25qXrxAAzw6xHMwkkAoRwP7PFz+Le91Hl&#10;1SqjI6cYKxZRe4twf6fi/Pv3VOp4dOPyfqOLjjn/AIj37r3XZsvJsePx9Rf37r3UGeosLc/045/w&#10;9+690nK4x1EbobFiDwfqb8D+vukihkNfTp4ZWnVKX82Tptdz9C7w3Hj8dBV1uCx0mQl8lPTyM0FP&#10;dgHeddIQl2WUt9V/xX3C/PO2CG6hvo8dwBPpU9EV1JJt17DPGKqWAP5nrTRw9THSxGOjpqoMk7SU&#10;9NJNNVvXSUbsfsZRCoZWYBZCVfToN+dQuVOtfjyMfKnzH8/zHUy2civbI44MBj8unClp65KiSehj&#10;JpYEWrkykskFZWQKFY07JQyBUhnia8SxEa7lV+p5qQumjHPCnl8/tB/z9K6E8P8AV/q4dWtfB7bl&#10;DLHT1tTDMWSspEVdLulPJVOrvLLCVuAzqUZj+kE34HuIOcr1zOY1x/qp+zpm2hjCs5yQerydoxRx&#10;0UbvbnXEY/rFIkThaVCqjm6lCdItxf8A1g3t82lgWPl0YOgK0A6XczBA8za5Q2hgbAJZrgEfQn/B&#10;T/X2JGuQBrY1HScR1x0iM8IU4Wm9Dg+CZgNUXhUxopC82lN+T+T/AEt7006FcDB4de0GnVfnyHle&#10;Oiq4p62DFpURrTUMFTCJTHUTSLVUL0zRchQ8bc/kqSb8eyC6YtIBxof5ef8ALpqNcnqs/D4sVu7a&#10;iearUJkaiM09WImnqJKZqp5ImoI5AArxTSSvESPVz/ZI9v3EhFsFHEDI8q0Az+zP+evShI1Z6+vV&#10;oPUtFCkEf3UaBKCGlQwaHlij8VOZ6Z6YS8K0lw0gX1LIzA8W9x/drpclfX/V/m+zpYIwFoejZUR0&#10;RQtIlPGzxlo5YpFDKJIwIYpKW1/webk2/Nyfdkqor1SWOuR0j91ZZaWlldgiy07DzlWEOtG9UlTG&#10;p4ZkBGpPqG49+hnkefuPDryIFweq2e884QclWJrQUX3FHLDUuSJYav8AyaOohVP1SuknkSX+xxb3&#10;JOzPr7D5/wCr/J0pEANG6pJ+QnYNRA8uOo69IYVcoq0bjRHAj+SiiWcIFEiT+QKbHXoNx9LzNyxZ&#10;gx63Ff8AVn8qUP59BvdZ/DYxKfPowHwRwUeVroDLA8kwrg0o/wAnWjQSnUtPkaPn1CpMQedSGMSg&#10;gC1vYY5/Zh2A4p5/4QfSmaeRJ6ptqJIaN1s5dR0gix9DpaGSACnlRKAENMaMClrxOkguS02p4eeV&#10;a31HuGbW3AnNPL/P0Yyqsb6R0cHbiCONkaUyFWh8xVAhMkZJVRqA4INjxe1h/X3IG1QBDx9Oiu6c&#10;auhlxQDRwBr82sFIupYAkE/Tk25/xt7lfa0QqvRBcmnDpa0kCNyLodXKsB6dQuz3H9fp9Pz7Gtrb&#10;qc9E0rlmK9PsdMGsVUA2UkHSfU3oJH9fZ4iJTpg+nTkmP13D3Go2J4HA+l/99/tvbvWupyY9GUcj&#10;0r/ZuQLmwuLD/e/bUjAinl1YKSOpJxKSDkLqsAupdRt/U/7H6eyu4MhqP2dOLDTPXD7MQnSUUqL6&#10;SPrzw1/9j7D80sqSUJoOlkcMdKnrjpJ9IUXPpHA5F7gc+2Y9bmlOPTwoPs6xSJe40gcgXYjkWsb2&#10;93KP5jpQqqM+vTNVUSutzHdrkrdVL3j/AKj6WP049tmKmT1ZgDjy6SWRgAVgIksynxh0GgceoXXn&#10;gf7f3VpVRdNOnEhWmOgC31RRCKR4o/FMEukvpeNZLlQt/ppuNTE/0t7Ce7BWHDj0ttlKvXqnP5TS&#10;DFTZN4abwGpAmx0U7wutZJqcTSF0N9KGzTKxuLA/n2EBEqT1IwOjeFtR6pF3tnKncm4o3likqIcX&#10;iqymjp4MdKauGsnmWVqf7umLKEHjldZWL2LKoAv7NGCLGx4VI4nFBjIOfPpFdoAdR9D+2vRx/jjs&#10;yuSWgrpqeTGvVsKoUL1UldUVCTwmieoCRXQRyk63djrVmJUcE+4o5x3YBjbQ92kcaU/L7fIfIdKt&#10;utGZS1OPV4nRGFqsF9pK1RLPNBHD5KmpHjmMlOF1sqWsYpC3pP4sf6e462nd7i3vxdJgoa9OXG3e&#10;LGVI49Ww7E3M8lBDaVZF8aa4r8qSt/R/Uf4+8zOR+eotzs1GurADUPMHoF3m2SW76aU6F6jzdJKE&#10;4ANrWuLg3+pHuV4N3glAp0X+Cwx08LmIS2kKvp4/H+wI9rvrIycdVMTDrFUZIOrKtibcgnmw4+nt&#10;qW7FKDrYQefSUrq1SwQm6sDr+l7Wta44t/reyK5uSXp0rSIDI6TVRLZy31sLC4uLf2jb/bey1ySc&#10;dPgUovTcZbAh9JJN7C35PH+H+29saG0kdKgQCB1FMyOxRiCpVgPzcN/tP9P8fZddJWJyRXB/wdOE&#10;gL0hBJG1Y/Ea2ZiVJsSD/tX+wuP8fcPlV+qbHA9GqkGIdKeiIDN6lt6QvpX6geu4X6H8En2IbFlC&#10;0U0PSGagJr8+hM2lkVp6wIxAWT634Ab8Xb3KHKG5CKTwmNNX+boiu48lh0OUEgeNTxzb+yTz/T/H&#10;+vuV1IYVGei+grXz6kEHj+trf15tzyfpf6e7deNKZ67AP1IA4t+D/sfeuqCmrt4ddn6fj/Y/T3vp&#10;zqNUSJFG7NpGlSeeOTyeT/sPdWYKpY+XXugeysrVdc8g/SrALZvqFP1F+D7Cl5IZpy3kOnFAA6ho&#10;ikiyjUbaiRZgRf6W9tqo8+t6K9P+PqZoPSxBjawI4tY/0DezGCfw/s6oUAz0rqaqjb9IH4J+ha30&#10;FwOPZnFcIcnqpyKHp9p5FKXP0tzb6/X8j2rBDCo6bZQBUdSza9+P0i2r3vqnXY/H6f0j/g30H19+&#10;HV08+vH6f8av/vHvfVm+HriLX+gv9PooP9bD3rptfi65H6f8av8A7x73043w9dfXgfWx4IsB/iR7&#10;101161rc88/Tmx/x9+6914iwP54P5v8AXm/v3WxSueu7Agf8FFh/QE/X37rZFTResEgUggj6A/1+&#10;v9ffuthSD0wVEUasbC1yb8+23ROPn071FKjnjUD9f8b8/wDEe07otKjrVOuAhiJuFsTx/vHJ49s+&#10;DnhTr2enWkp9IUnhQBckGwJ+nB9rIkoPs6907KU/SAAVC6vyTY/4AW9v9aPl1kGm3H0tx+n6/wCw&#10;59+603w9ciANX0+gK35H+v7102vxdYnIUXYgAgfX/go+tve+nSKinTDXVw0lVNiSFDXvc6hcWt/v&#10;v94CeWYKKDrYHkOmUylje/AUcAX5P4v+PaIkk563Shz1iLEX1E6i3P8AQcf74e2ZCRgcOnBTy64V&#10;cgijZySCq8A/g/4+y+8kEcRY9WUVNPXpGvWl3LAC+o/j6n/E+48nv3klLLwr0cRwKqgHrqWoU6bs&#10;A39BzYn/AGP09pZbosQxOenFjAx1yp9BJY2tqNxb68fgD2rsXRiST03MhNAOnSjcK5UKwBsLkm31&#10;9iKxnCPpA/PpHJH5Hp/ptJcfQW5v/gfyb+xNatqavn0kddOOljQC8QHF7D/UjgG/HsQRfAOkj8On&#10;LTc3HAHBWwH1/PHtzqi/F14gW4/Fh/sL/T3vpxvh67sDcN+o/W4BB/APHvXTXXWmwvfix4PHv3Xu&#10;u+Pxa2kWv9P1c39+6320+fXWnmxt9B9P9e3Pv3WgKmnTdPRgnXET9RpF9XP/ABHtpoQ3Dj0+pNKN&#10;03vJVU4/BH0PAuCDwLD2nLyRGgz8unAEJpw6xnIT6fpf+pt9CBz/AF90N09Mjp3wV9eoc1ZPJcFi&#10;v+08j68+ogD/AH3+8oZLyY1AGOriJQM/t6aZ3Zyyt/U+oAf64Lar39pfHaQ93Vgi+nXkjWNRcXZb&#10;G91HJH+sPayKgAPn1511fb1OjlYaQbfSw4I+v+PtSDXHTDoeB6eKaXkW4PB59qYjQV6ZpTHT2rAi&#10;/BNrXsD/ALb2r6ppzXrle/4H0/A/p+be/dW65Dk/4f0ta/4JNvfuvddsoAuOLcW/Hv3XuuFrmwAv&#10;+fyfpxc+/daPXBh6SPrx/t/9f3VsL1vpPVx0nk24UWI/3j2R3uoEsOl1qKjhXpnklKg2utxxz/X6&#10;8H2Rz3EkYJB6XBFP4emaqyU0am0lx/tVjb/W/wCJ9kF3vNxCCQ3SlLWN8U6SOQzlUFZjUOALelbL&#10;b/aSE+nPPsC7rzTeioaWg6NLfbYcdvQd5XPS2ciodj+dRBGpRwDf8+4z3PmS5cmspb5V6OrfaojT&#10;t6D2t3DWAm09gBwGZkFybHWxBJ/1vcebhvt5rNH4/b0cJt0IXh0Gu4t3VkHMgAYlzrt5ANPBF7Ws&#10;Tbj6/wBfYO3Hcb1m8TVk/wCrj02bYJgZHp0mKfc09QqSTygPGWRoxZTDqW/6rDj8WuRz7JkvbpyD&#10;K1adeW3q1AKdZ2ysn+7ZVZLeg/hjq06z6Tci/wCf9h7dF1JXuP2dLEhC/D07w1DMCVI1XVkayoHF&#10;76xx9AOLce1qStXjWvT6oKUPT7T1QspZ4lfUGKn0nlvpYfj+p9rUcYNet+GK46fo51tdgNGrj1Wu&#10;P1W1fkXvb2awy8ft6uYyOA6zCoV7gWJX0sQeF/J9Y55+nP09qPE1Cg8utGMjB6bKmaNyrK3pViou&#10;FZTq+l3H1tzz7K7iVWPyHD/i+lkKlFz0xZGpgiha1zKRdVDMHIBu17D0/wCIsL+ye6kjjBpx/wBV&#10;f2HpxDqbSeHSDrK5FeQu6SsVBUejzaSPqXZQLAWtb2G5psn8Xz6XgKor0HW4ty0tBHJ+9ESELKtP&#10;IjFEH6ibD6L/AGvZcWJPTbSCtOgTzO4BUykxOHVmSS8EygobeiVWYAvxcv8Age1yfD0malccOmaC&#10;vRtIncM0jCSZpF1qWjXVZJLC4TgBfzY249qoR0zIaDqZJkKaUASBneK0qvFdLavrojcArxYhWAU8&#10;+1qRksOkTiuenHGB55ohIzMh1StKSHgEhWxCiwMr6f7LAaT9Le1RHbTpJKKA9GC2Vi45QjPCrCVQ&#10;Fb1G0ZN1bQ4NjxcgG5/r7bgtDPLjpGy1PQ/4fExIiaUOkNdbuCLg/tnSw/IA+v09i6ztUWi0P7em&#10;5HoMdCNjsYVQfp1nTYtpI5+pPH+wHsdbZtoHeBk8Oi2WQgmvStipBpF1F/rpAuOOATp9j+0tAEpx&#10;6KpJhq6iZjHGWhmKtaQKbKiLdgLHTY3Hs8gtdMZK4b7OkEstTQ9UmfzHRRYzb0dZEaVK52MEM1RC&#10;ZHomXmeenmC+lyhAYtwVtbm3vKD2L1SX6x/6uPQA3wgzMR1SjkKmspqNZJqireSoipftzDDDXNSV&#10;xNz9vMGWFAFuS7sbISCre8/Nos9elfs8v8v+rHUcX0+ipHQG7mz8M14kDY6GirVNVRwyyyUaw1Ho&#10;mjgqxoZ2mkAMkCaVYEaRo9zBsG3LFRiKAEcOH2Y41JyPPoG385cU6LPuXMS1EtbSpDTVFLPJUMZK&#10;daeoipke6pUo5CPEY04N1AU+kN+fcmWluAnBTxyMj5HgNNB9lPn0BNwndqilRnoK58lQwzCCGNaK&#10;aRqOOlr8qzV61T0zakii8GoeRX9UUoYKo4Iv7NYoz9g9Tk/l8z5Hz6Al3JEH8OmljSjMKgmuABUZ&#10;9PQ0OeHSSrd0VVHh6tMjSy0zNO7V1TKkTLk2mnMhapoX9RhudbWPLhQOCfaxIURS74Ay2Knjiozi&#10;vH/USQvPeNbeBo/UZqZoA3E0II9K5FRX0FekvWbrngZGRnljpH++eZKeCmqcnBJH4Jo5bhgqAEkK&#10;bqbm49qiyxnVk6BqP9IHHpwGDxzT5V6QRrPK4RmGWIrQKQT5NSoNQCAPLzB4Bumr/s5KeGoeGtgr&#10;qaOSrj105hmNPL9zS0jPFeLUf84QxJUHSSObOPoV1SUBgwoSdOSMhRSq1JqfMeppTpuCBkQvCSAC&#10;CVBOKk5NatwAGACCSKVBHTc9XJLJPJLHSxAziaWaacQJJEnrDpBAHicm1g0R/FiLe7q5YkuFU1BL&#10;MxAIHnpoyOT/ABKTkU4dWaBQFoWYkEAKowx4j8JUA/hIFBwOOuDGJTSzeFq2OKpqIKWp0faU6hrG&#10;CqcqrQE82kQMGOn1L+fd6x9jMuvSSFb4UGqlGwpU4qGGC1AdPV9LHxFDaNSglT3OacVNe4cQR8QF&#10;aBuB65DHPUy11OsStUCL7p2JiSKnp1IElRJUNeVQQLCMixuAv1C+3fCAd4yBrIr5AAcCamr1I8q0&#10;9DTr0cpMaSpXQta+ZwK8KBDT+Kta4ySOnHxwzRxJR65PBGtNRTwrMn3qCRhPVZISHgxBhGNCkv8A&#10;pPHPu6hWCtD3ClFpWppQMWqKdoJA8zkcMBiZ1FVloCDUjSM1JIA7iQW48KAAeYqebQ1EBZmpI45J&#10;JZ4lMlGqx+akADN4obKF0mzWHpJt7cowNQFDEn8IpVeBooIofM0wePSdxqy7EKP6RrnioLeammPM&#10;Up03xUlHUo87tIIqVmkjpqyKaNA0jXQUslOChCm4Fxe17+2AkDDWQdKVajggAnPbQUoPsrg16UtN&#10;NCfDUqGcAEoasaYyGFcg1NSoPlmnUqaGCcLUhj9zAqzVVS8zNGVhISn+3Sy6gb2exbUCL2APu7Kj&#10;t47tUqQS1SfhwOHxAjj61zjpmOQxp4IXtNVA7c6smo4gjyyaZI6zCFH0VcH2UtRWwVANKksqDHtH&#10;pEFZ91GCVnns5WBbgKLk2NhoDW5dadwOA1KHiDqHBm/CnpxPTkjRRQKkh8xXtNaVpkFgpHGpNRkU&#10;GRT1NSyTLUMJ3EdIgqKuSm+2NbSzVPoTxKVIjidypJRdQuL3+nvyehc4OdOjWC3pQNpDcSQA1ceV&#10;emWpTxNFcUANSjAGgLDUpYg0XJKivrQFujDQK9MZVp6mmeU3+0cXaQ3+5kE+stcAlyV9P+F/bCUj&#10;/RVtDoTwQ5J4MdWryyx0ilPLj0of9QifTrVwPxA4GNIoBShwACQT8+s/gVYKh5zMniUIslRUwvCV&#10;mX1TLGt3ZXJsp5Atza/vzIBExl1Cg4s1VIPE0AFQ3AelK8B014haRRGA1SDRQQ1R5H5jz4caZr16&#10;jdIYayWSU+Z1iQvTI32qY+KnaOVHKC/oLKGb9Om4+vtMoADmQ8QASoOkKB+fwnieFAOnJRqCrECD&#10;XFSASWJrWtD3YAA9TXy6hVAjf7bJpCamOWnijEtYg+4kA9Mr00aWAiLKdLabgcfn2ibuKXRUPqAF&#10;W4kV/Copj50wa+tAoFELWakx07qD4QaZqfMhq4r6DiD1Aq1aQrJNTK0ZgAi0IZljgke6q0VxIWRg&#10;FCg2AJ49p5V1DW6AjSNOCaKT6fESp4UwBU0z09blUHho5DBu6pAqwHkfhAYVJrknz67ppFp6pEWj&#10;jnU0Fci01PBqkWOWAxyZK0Vyvj4Y2YEkXA+vun6cbqqKKUbtUCungX4GnAAgEMeIGOn0DPG0h7jX&#10;8RNKhTRcjOnLVI0imSOIaJKlYJJklZ6xVkhLiKRIhHrUoSayEM1lQ+vVED/iLX9pWfw3ZZCZACta&#10;EDjj41BOBk9gNa+fShYPFjV4wIyVNKitaGvwNQVJ4Ub8iD03ViGsiWmhaWcaUEYdYmqvKX9Lxsps&#10;wIAIRV1ENyTfhDcKJo/DUluFK6dVa8cHPlQU1EcTmvS62YW8nisAprmmrTSnAgjHzJNARgU6jNoj&#10;CU3onmhssR0tJWyShdTExvYaARyGNhzzfj2mfStIqh2XgaEuT6EEUoDxrgGua9OrqcmbKo3HIEYF&#10;acRmv2ZPpTrKglmmCxU0HklgLDxA6aWVkJLM8npAZxZ0AIAAI/r73peSXsjWrA8K0UkZqStAC1Aw&#10;4UAp69NsY446u7UVgO78Qr6DOAaqa1NTX06amkWZg6U9LCjaYvPL5LyVTxES3D6uCSdGrgC1vaBi&#10;JDqVEQYGog5cg1oCDxJIWvAUIx0vVDGNDOzEVOkUwoIpwp8q0yc9Nw8Mml4Y/C4ZUZy5mjBjXQ6y&#10;qhKgMONTEcj2jHhuNcClCcVJqCRUEEUoPSpp0tPiLUTMGBBoKUOeFOBJBzQV6jp4hC81BEYVceGO&#10;M1AEdw/qlfyfrlJ/sqeOCLe0g8NYjLaroB7QK0HHiaganJwAKDhSnTrBy4jum1EZJpnhhRT4VA4k&#10;/OteseReGImmE6VhEyuVVHUcgNIhC6dUif6oci/59t3rxR/ohhLQ1Iz+fl8S+vEV4npyySSQeKUM&#10;VRg4r50OeCt6cDTh0zTzgqIAsjUZcoWRUWePVykS3uX/ACLWsbXJJHsmmloPDUEoD5DIBzQeZzjg&#10;BjJ6MYoc+KSBJTh5GnEn0PA/nQAdQj9u6LF4o0WWRvXEhVVXT6IWNrBr3NrD/A29paQlQioFDE5A&#10;oKeQ+2uSNNfn0o/WVi+onSOBNc1yaelMVr1ms4tI/lAuGkWNhZ3hHBqKX+0SBqBt9PdqMCHfUAON&#10;PVeGpceXdX06bBU1RQCfInyDcQreQ8qV49QamNzHHNTtTyiaQzOFKovmP+qpyBzpsCAPxxz7QToT&#10;GJISpDtU0wK/NfkPsGOlULqHMcwZdIoPPH+m+3/DnFev/9G7Gjnr6TP1KzrHoqKOICB5XipppxN9&#10;oJXYg3seSRwQQt9QPvIqRY2tgR69Y/LrWWhzXpUZvFvDiJ8nS0lPFPR0/wBzUeMhlQpLomqI4bBS&#10;fHq0mQEgX5J9pLaUeKI2PV5kpGXUeXSK25FGBWTQ/cBpJ48jG5Ipo6pxIxqQsFOuhViOldN/WRfT&#10;7NbgVAVui23A0kjrnWVVbRYCTNUstSYZa6aSuGu1d9jBY1ckCqSF0BRp0qSeF5v71FHG0mhuNMdb&#10;YusfieVep+PydHNIaii0CmLxDHrJCGaabT5Ya6rdPS0KsSnj/tve45t7deIr2t5cfs60jq1GX8vt&#10;6d6TA5Cix9fLlp4JIXqZq2epMjU1I1TVxk1T5Gp/UQkXqWmi+h9P191WeNpFWLJGPyH+rj04Ldgh&#10;aTAOfz6ADJYMQO1fWpBPQVVPV/w2KrWoejGNFxjXh2tR3WYXbUXnOp7crex9i62uEZQg4imP9nz6&#10;I57cHvYVB6LF2J/duolxWMrrx08dfDUS0eSSPG0f2CQPSpW1WDokEhIHnaKFSWJJJW/IF1mreGTT&#10;y/1fPohuvDGFFD1X/wBuSYgVWfpcIseFxWVaTGNWHGQ7VxtVjkoWWqqakVANdWyin8UCWiZuWa7c&#10;n2YyKBAdeK/Onlx9TTh1a2YsvzHCmeq+oOvcKsCOaxJMZWLPUVGKMM2DxtFmMlEFyFMtdIjVlVBT&#10;U6xxrGifqINgTf2H0jSlDwNTp+EAnjk5YAcKenV3dlen4h+LiaDh9hJJ/LoxOzWq6bE4XDYuihbH&#10;UNUiVcNQtTSYZMhUBTFJR4+H/Kqv7Wl0HXUSadX15X2qCgR6UAAHDyFfkOJxTj1oO1dQJJPrk/Ov&#10;l+zoym8Ny7iwOSGero5ftp6GgxmDiyUMVUaTMvHrSaLbdIDFGkdArzJJN+iRwC1rH3QqgFQOPCvr&#10;8qf5fXq5lcKPTpMbVrc7nKqfF0M7fxHL5N9eQnlkXMTY+SNTQx5DMTfs0MAdzJJDTXIuCFP0Cc0F&#10;SePn6/5v2dNxO7yZ8/y6NN19s/LnbFdS11DTK0FRWLUukn2W26mTHVIpax60yB5srPWVCh0Voyjj&#10;gcEn2XXUyBdP+x/xfRzCnn0vewtwUlVDgsXUZPMVWVmrKKNKbKUi1Rx1OkQhrqjA7Xpv24IokJp6&#10;dqlSFA4BYX9oYY9NWpx6fZ9WF8ugT3VuXLbcqq+moqibHPVLHUPNioItzb1kpIIfIfumrWNLjvt6&#10;YiwnYKrSjR9CoVxgH1r8qE/z4dbU0Wp/zf6v8vRaIcxhdx5jcdJkftZRR0JqvuqnXX5etyVRGyGP&#10;P7nqVeGEQB1YrTsPFIwZRoBPt2iatPp8zX8zw/Z1rUDTVw/Z/LodeoZMMMHHuKheAY/F1kVJ556I&#10;0uHpqhQGmgpMXGXqshWzkuBWDVrX6LwT7TSmq0H+Yf7P29ebTx8v9X+qnRmMXisFmc/TZeGCvqqa&#10;hqZIq+uqJUhylLKAomyeTro7CjhjVlRKZEVlFx9SbInYomnp2JVkYenThWR4yLesE2MlpapJccim&#10;jZZWp46fV6KXEQEGSapk4knmlHN9P1B91RmMIL8etsgEmOmrdey2bb1ftnB1tXBuHPl3enp69xX0&#10;j16vC2Zy+WGoUsUNvFHSRgeoKfofdoJjqBYYHn1WWLUtBx6ibBwuP2ngsfimegWpqz/BXaSGqmw5&#10;yVLA8NNQY3DOCs0sfqlqKyoARiLEBgLWncSOD6dajiCKR0Hm9McMDtis2ZVTS1T19RVzZLF47ISy&#10;V24Dk4+ajcO6ZRG2PV1VqWnhgIARWIJuD7WW6hzq6sRpU16KhuHZ9DUT43G09RS/a4sVimso4RHg&#10;MC0FKFajxGNiQiuSnLeT7y8+upYM63PBopqopinn6fYMVHz9f5I5FAz/ABf6vyrwp0GPUm0aXa29&#10;squWlaevr9sZXK0dVmIYxnMpBJXKy5LchcvFTRVDDxxUCXbS2pgCPekXw+JqSCSSO4/6byH2enWw&#10;AOPCtKeQxwH+U9GEm3a+CeuosJLHHWV+KoaPCRSYdErGq2Aaox+2MYAwNPTxsFlqLEa1IY+1kUzo&#10;o9T/AKqDpubQxCenS72dm63FRYvG5GrkiSuANXRymKqOOoq9vuKvJZWaAkfxKoQBI4V5Ut+CCPZp&#10;CxaMHz/1fz6YcKGp5H06rq+RGHj2ruTM0FJTyrR7nyGaq5sbDS0ktPSUCzBzlZKcqZ5qqtcx/bqS&#10;BGq208X9lu5xJENSiocmooCPmT5kk8PTj09bt+uV8lAp6+eBTyHn0AarWV0FQtT/ABChyuOx8CRx&#10;y1JqK1FpUSekek8AFPSxQx2SVZPUJNdz/Z9lCqSM1DUpxqQBkUp2ilM/OvS+opVacfT/AAjz+XSE&#10;pdxQ1GXgxBEVTP5WqDFj3hoXrZyStLQ1eajUypKzEyPAFSO63vxf3USLr0YJ4ihpX0BYAmvnSgHn&#10;02PXy+f+Qen+DpQNuDIVGTSkqxQLTRwJTU0+FauhoKus0mpipM7lgXqVKKWk8iyqjSMRcXNnlZ2Y&#10;qQKf0agE+QduOMmoNCcefTMmlSGpn0NK/aAQfs9cdK3buRk3CKWGtnoqmkpfuBTUjyOKbJtTwNNC&#10;0LSAiQpIqmaCaYK+nUWFwC7HRqCoIz9hxj1/ME/PpzSoUmn50z/k/wCL6wYWatyLB5qqkK0dWaKG&#10;tZoaWmo6Odf8kq6toPRBTyNqQMFaU+sPJ+n29CTxPAefAAeRwAAP5+pPTLqtaUp8vX/Ofl8+sOeo&#10;kgo6eZJ/BTyh445KevkZKoNIYa51pdAZQjlDFOrWCx2v6j7pIo0+dM+fH1x5EHgfl0+qnHmfs4f6&#10;vT1/YA2aPG7J7r2jKKqT+HbswWO25mZIw8qMucjIUghdTEeioLD6O4U2t7SGNIL2N1btdVU/PVw/&#10;nmvqelSVeIr5g16FHAUGOwmf3NTRZKSsysWTqAsFPFHjKOnwkg8tVP45AEaVVBKSKpCtcm5YAWSN&#10;UdkB1Nq8u0AE/wCHH5HPE9OFVFD8vt/1cekZv3s2PHbhTHUNXGstZHRRgwhabB437dmMGPggkt5G&#10;12eScKdTuSykn01k0xvp4Vp8lHoM8c+f29UeSijy+3ifmfSvkPToDtybtny9ctZ90sk+LoahQzyG&#10;WkoNc5Z4g1aiW/fdlenKqRqCg2A9ls0lZKqfh4f0f2geeKYyR6U6ZUnifP8A1f6j044/OLXYasw0&#10;9OlIwLqKioySTJPiJEE5pVllTyprkDMoRCGuEtpAPvSyqyGKlPL4q44+dKV+Va9box7v8n+boIc2&#10;ftBJPLNLHpkiENLGmsTQQggNIGuqxnUSYhqvGA9yfZfPhCxOc0HqOHHyHmR6CvT1t/bCv+r/AFev&#10;5efRXNzzSI1QHIQmVpXh8f7VhJqdIh9La34FwbC1vcebrOYyyeX8vy+XUh7dAjBWXj0Ofxcoklky&#10;UsUbNNLUUdJTpAoE4qKqdRTSSu4I8SufKw/2gj8+xRyVDqtnkX4iRT7SR/l6IuZxquFX0H+r9vW0&#10;71xBUVewtoYGklqZKfHYjDGiESAUUNZTTvUR18jNZ38rhvKGYK0QFzx7lEqi8fs/2R1HsjYb5E/8&#10;V/q/4uVl81UvtjMZbKUORmmyM01DPkKZab7CZcfUWoXpaeYpHHSxBTLBG8bLIFJ4DXNNIFQPPpkS&#10;MUq+KdF0lwOL3RnK7dclK5xsuEkx+Uip6GSmo8pk5KjySY2khFmFSzszCcOGRlVVDIAvvTsoJxUE&#10;UPz/ANX8uHDpsuqpUYz+z59FX3zk4P4lhMLT1+cMKZiowQi8k9UmHemqVMlDWB7BpGVIp5kRSnpM&#10;bAEkBYgBVVqcmnyHqPz4/l0+Brz8gf8AZ+zyHzPQe9gGukkziQVLPkJXx9BWFTSRwVsUdYpnyVFY&#10;lFip2AUREatKs1gGFq3KuGahqcA/PIqw+QxjpbDhB/qP5/5+kjGWp6StpxSSyTJWU09O5rylI5WE&#10;pqqXdbmKPhZNJAJYACxFkxFKih4jz4/b/gP29OKcCv8Aq/4vpsyta1HJi/4gxVa+nnSXHmohgEFP&#10;AQrU8LkEsQJJCgYm6qtuePe27NIfGquK0pTFB/q8utkrTt4+tPX/AIrPTXlq3I5TKUUdDJNj4YaV&#10;qylappYI6iMRo/kylTTLxEUVFghD/wBl1dRwD7qQWaiYAzwyPU09RwFfUHplyAMiv2fyA9fU/Lp0&#10;2/RyZCWjr1OU+3rIpsRkIa1hS1FZLMypHBA0q6miEdqlnL2V28epVa4oBgMK0IKmo41+30+Ko4E0&#10;xXpxATg0xkEcP9Xl0M+0sLRYE7hM7U7CKvmp8d+zI9NXJHCKaqyOalgEnp9UbMxWREkl9bMwKq4o&#10;MZapHHHz8iT+X+Hj5B1ohppThnP7RTH/ABdOHSFz38PhyMctZWUNfLjs1T0rU9bCIJq+ghU1Mc8f&#10;3SCKZtbOQpVdEbME/UvtqTQtdRrQ0ocHH20ByTjyB9ek+klqAfP8/wDJjz9enSjx9VVy0VdPTw00&#10;zM8gFUscL5XHhgC81Einx1EykIgDkWABF7r7tHWobgf8I+zNCftOOtaFU+v7f9Rz/M9StyJQ4yjC&#10;RpTFYvGs80MU1dFFj59TCnqJqdBplIupTReO62+l/b76QOH58cenyP8Ag6TkZx/qPQE5tYZMdOlN&#10;T1IauRaclzEJNS1JqGhlMv8Am0VVAKvpuRf2WzhdJoKk49Tg1I+XDpTBxqTToO8dDVNkXURrH5oW&#10;SSmSqaCKulpzqH2UqC6hQSCVsdTkXN7e0iqddacRwBIr9hrj1NP8HSxiKV/n6fb0o6Q4tJHGMpWi&#10;rolRllSkiqafETpVkLUVsEnjepaWN5G8cYMcZXVoJ4XdIyDo4+vED5ngSePyHH5CmCBXI+fn8vl/&#10;h8vPpXSSRwRUtJGtLGtK6yY3LDKPXxTTVdOY5aWjijRHotcQJnYKNBI/otrHA0inyIbV8qAY018z&#10;T8+qBQak+fEUp/P8Xp9nQf5b7x46OKOGJYat9ePq5UhFLrcmkytY1IQyGKJCbkFjGysGIJ9pJK0G&#10;gUrwOPsJz5AV8+lMYWvd+Y9fT9p/b1xrKVKQ4WZajwU/2k+nKQpHU1FDPC4NTPCukSrriuAixldI&#10;ulySPbMo0hWrQAHIoSPU5zkflTq65rQeeRwr/wAV+3ptiqhV5WJoaOkqZYp5WVNaLRVNZUkRxyfa&#10;OAbMCZBE1tJZjxb2m1a2worU/YSaAGnHPEA+tetsNK8T/m86V/w/l0+YHNwplKpquo1zjEUlRS1p&#10;LJTxCnyTY+ogp6cKNbSwOBGUFwUJ+nI9G9HOo1oBny+Ig/y/wdNuuKAUFTjzOKj9h4/b0KWzsitR&#10;URUdBRJJDRQyCfH1ioiVmLilaqQ/cKQ8YWR/Rb1KX5On2tgoToUeuD5geXTLigJY1rTI8j/s9Djt&#10;iqqxWw4pzBkhWyyymOeu8+P+1+4Sp/h0rRrHYoS8kWuQRs0QW31Hs5hBwp7s+tQOFB+3I8sdIJtI&#10;ye3y+Z+fR1utKWjx+WzH8PxAgyH3Qo6qqyckUleIaqFJqPIVM8oRZEMqNJGsUl72CvZx7VMtCa4N&#10;c149eg4ih/1fLrju+nggq6abDjwS/fV1eogqFnpaybUKhVZKghCwkH7sbzXZLOrAg32gzT8/2dak&#10;GT9vQYbk8dDjsnLHCtJT5N46daGaaSqq0lC/xJse9NUWQBZSQ5RWKKShdiLe3gAM+X+o0IPz/l02&#10;47fs/b0E9DhqZ8FkKaqkyVG9etRIJIzGcPQ1cAE8bVFPTgPGvi9IfSmpmayEBT7vWq0aufmNOM8P&#10;Lh6DNfs6TBc6vP8An0C2VochLDnKJapWimepycVFNEsZGDhjGTSGKY6x5VmYI4YcKoUEMw92pUFS&#10;cGpFf4cH9tcH5DqxTybHz+fD/AKn5noA94UFQsZEs89TFLDDkaGukkLQU1fWMIqqGWicDS6yK1OC&#10;G9Ie/qGr2zKKrViTUAg1wCePb8jgfI9MR9j0pngR/q/b0GD06fc1kDUMBnmUVFJErfYiiplbUKfI&#10;iONvJHrLNF5BoYgi9mB9oGUVIHHyzSnyNMUPz6XKKjV1Eo5KopW+GZ6ZCUpGatpqaFYWSralpaek&#10;lh1CVwdaPSSnkqGC6fbbagTpwPnQeZAGOP8ApTxoOlEejz/1f6vX/UcuOrhiJoWqoamFJpGpMhMk&#10;ElSlHGJQkdK1KVHjk9IWRQp0DSyKytpCdXEdNVRXBIFaZ4U9R5+gII6f0Ajt/wBX5+Y9OpssrzU+&#10;TRKWOviSrqJFqIamRYqVfB5cjJNjjGjSOU5iDFANVwnHtNMKoxpWpPnTFM4p/hp1ZQAwz5Y/yZ/2&#10;ekF9uaiTyzY6DGoxENSZdBpXr2nIleRiAURl0jSoAJP4F/YccAtUimcn8/8AVjo4jagFD9n2f6q9&#10;I+qWM1K0r1FO8kpqoYJIbGeKgeTwsKiTR6iCzq/5t9Dx7RkUNCfXI40/1cely6SuerMvgYtHLis9&#10;Rz17+Ktwc0mSiZQlYTQ5QzQ/w2RR6mg8ZYAA3Rif7J9yHybo8B+FKVI+xjw+wf6vQi3la8R5/wCT&#10;q03pCsrPtslBLR1cktdU1KVVJJpDjH5CdYsjPTVSArGYZUjaJQLGwcjTdvZ7uIFBXjx/z/z6I7ME&#10;P0Zfsajb+6dAlRDSxzQ10FJVR1kcFRFXwgKULValwEN4ZDJE7MSzO1lDL7JrU6pD0YXKgpQ9Afhc&#10;3T4rcQxs0ONTxuMfLSTSTQR5CiyE2qhKwy61aki1akcsQVSxS1/Zo8GpNXSBWCnT/q/4vqZgYKat&#10;3TBDkFWqoaWuaWStjRVqq2CCRjjqmiMDRxSyLIq/dzgNaNb+kryzJiML1uPQZAehCz2Po8zk4mjl&#10;kSGKqmqKnIeBKyUUdJRiGNEllVf8lqGLF7HUzXsALD2xHIyLT16duEWR+mHKrE7UrVOMH21IKmOo&#10;qMdGKilqpU0o9PjmmGoSBtCqwtYlj7UwN88npM6KPsHTJm6Np0oJYKiN4VqK+FRQPC9JFWkKIoHm&#10;VdIB1LIsDLf+zze3t4OKkHpmUA0p0seuqJcbuOCulkmEayr9tVGWIR0jwt4mbxAWkg9ckkKaLlwA&#10;ttC+0e4lXgovp0YbOpiulY+vQ2fMTDjffxp3niYENQanbmapKKYpLNJM64+ahraiqVLGOOCR9drk&#10;CMxjn8xRvNitxtt1C+Tobqd+UbgDfLbwz8TAftx1oj52kNJm8tQS1EbLS1kqxNYxl4U4iKGwJXRY&#10;xh7EG5PJPvHCRQKUFKD+fXTzlVhcbHbCWRQBGpFTRqAU4jj56Q3Bqnz6ZGanYgiOnVY40MbSRFUj&#10;JIiYFh6nBJJ5ufqfp7b6O3e1ZtQRFCKpUstFHBSK4ZwTU5qRk5HXIqzxspjklebyBDHKqwqqDRFp&#10;kA9SKASqi39fz791ch5Y2Qq0hl1AaWAQBcLRsakUVIUAY41J6yTM0s8XjCynxwiLWdMiMnETuPoo&#10;a11A/rc8+9GlM9P3DvNdIIAHOlNFcMCPhLD4QGpVQONa8epKzOFVIzGXsYGMylp0mqGJaWG9/QQO&#10;APpc+2To8ulsVzNoEcZVmoUOoEuHkJJZPPQQO0eQJHr1ypklErvEI4jHEtlV/KyB7skh4uGBUK5X&#10;9PAPv1VI+f8Aq+X+r+QdsoroXDSW+mPQowDqI1EkN6hgVCsR8BIBxXrPI5Klama+mnEhjUOyay3o&#10;SQrwVvqZgf8AW90pXHSqaU0K3claRhio1EVr2qaYK11MwbyqvU5ahZ/BCYFLxSsI5HdtFQrxCOFW&#10;VBwxHOkfQcHg+22QAVHRrHdpdmK2MVWRjpYk6ZAVCoCF4MRnTWgFa4PXcYoi6SyU0SRa/HGlQX0r&#10;E1hdGWxUAG6XJ+v9B729ainXoRtrsLiSFVQnSqyFqBTjBFCtKgrk8fQdZHFNTHQ8KS/RTK/jf9l1&#10;00jkRGwMa2KjkHgn6+6nXTPSiQWVm3hyRCXgCzaW7CKREhTQGJaUGVbDGhPUuamiZqeOOxjianao&#10;id9d5ACWRkt9WtrFjc3490z0YXFpbl4YIaGNDGZFJrVgDUEU86ahQ9wIocUPOSlpoIvOIzPNYw/c&#10;+SMrTMWEqlw30ABPI5tcfg+/dPT2NnbW/wBQEMso7fFqpEZqHBYHgKE5GaVUcD0306QyIqpTRyAP&#10;IsoMaukt5NX7LWHGon6ji3197II6J7OK3mjWOOFWGp9QKghu6vYaZBJJyKqAM+XWJ3p5XlQeRFRC&#10;8dOAJkQqdCrM0o9V/qSPoAeT+HFSnxefSaSWzuJZY11KqgssYowBB0gOWHccVJ/CgoCSOuArKWIx&#10;ySQCw0Fl0QzhixIWMhwFUMb+m7/7Cx970A8Om03KxgKyyxCi0JFEepNQBkBVDGvbWThwoD03yZCI&#10;F5xJHGxmi8VgxZwWsIH4AWOMWBL3DWJUX59vBGPRLNu8AZrpZFRta6aA9wr8BwNMcYoNTFgxBKr5&#10;9Nk9SI3cD0H90iXy/rINtKwuDpP0AuBqseb3Pt2lePRFdXwgkZFOmmru1EljXgEYHSaUpUd1OIzW&#10;C9YXj1hAlRGESIxpqQqB+dVyjB/Vfm9254Hv3RVJuJlh8RE0TJRUKiqkD7alSHOqtCDVvQdN9QX0&#10;6yTpkhDAP+pJrFnQMoBuT6j/AL4B5FoK+vRNevLTW1aOlRXiHoagH5nup+3piaVni5GtrAM0gLep&#10;X1LwPoFJANv6n2qQUXoJSTvJDkFiMEsCTUGor6Ba0NMVJ6jMUYqG0rp4ZlIBkK/5wMQOG/wsPduk&#10;TGN9Iai04kEd1PiqeAb8h59ctLFWH6tKLwpDTWPIEhAAFv8AA/7z731bw5GRhWulRhcv658sY4f4&#10;euFyqyNqTiNWK6C3N+fCxsC1yCbXPPvw6bJZA8gIwoNKE8afAeDGpBNK0BzjqIxXQFZQuklv7K30&#10;/VmT6C4N/wDX92PRRdyRi1KvRaAn0z5EqMZrX7QOpOEhFTXxgt9W1RsgVmiMQ1OHv/jwo/JNve0X&#10;WwHUWbpMCrMM1OPP7fs6P315jXlxmKNLRpUTPAogjkZQv3zHVTQxhgbaYwskfFgXa/F/Y8sIaxoq&#10;ippgdBmtOh+SnysVFBjYzThC1NHrpaVqSOuCB2laM8mGOGXXcOOQp0ekk+xIkbhRGD/kr/mp59B6&#10;6bvJHRlPjpjfsapH1QyRQ1Qk8lLR1Esn3clLJAKp1IK+dZtRQyMNTRxiwWQ2FOywBIifKp8iftr8&#10;6/zp0STtqNOjxCsj3XGtPLi6+ChqaascVr1K0lVjFqG/hU09Xj7GOZ4Asc5EboQHZV1C3sxlQaq8&#10;B61yPmR0zGQG6OB1Dtj+H4Z0rKWGp3LTyUNVC8EkjR0mL8amhgpaOmXRHqSNXkAIdSwezhvZXMdI&#10;GnH+b06cloBXz6MnSbUus/21bSRKUMolKiCNWT9yrkpKtLeKz3iaeSI+lmb6XX2laRvh4npKHBND&#10;0S35O9+YrYeDzsaVFPHT0mLaqNWXjZ6qfLUwhpoIdB8a6QphAt6ivmIUstzK2ijjUyS8fIdEXMt1&#10;HBa/Txt+o9R1rsbq3/W73zslZuKvllpHqqpctH5XSrkqKiXzrXqzgKRESvkYXPjB5sbe7p3n9Ukr&#10;XI+Z8/yx0AIYvBXSnE0OeFOFPz6ecNNQPSZBCzM8za6mrnWWHFpUNpVoKUkXmWpEagSEAxhyRwbE&#10;wjC6G/nUdtTkgetaf5enhWtTSnl6/wCodP01LHPT05WaJkq5aaLbkdTE9VBJW0qfcmkMcgAU2YxC&#10;yrc+MAMb2fKhlBrgkaa5Bpmh/wAH7Pt61XjUU/ip5f6uP7elRRwPLJFSRVzzw1mQQz0dY2nHrUlf&#10;vMdXTwVKFAXkVzHDGrBlcRtbVb3rTqYAHzFanHqvHhUjh6dMsCoyKY/P5/swK+XHpQ4qgqUCpLNV&#10;4eno5BFQyUmJpctNJV1Ls01ElKnKO8oLwI+nxRkIznUqioDBaAlQOFADxyRSmKnI9PU8AydNa8f8&#10;P5H/AA+vXHKwVgo3WKhYGOpo6eiNONCU1LUTBpKQxFXIWIlwhlJ0NK5VlC6femWi0A9OHlU5B/yf&#10;b1UaK4/1fOvzPThW0tTUQV4Wl0RVUEGSp/NdYaTFzyhXngMWpxJLpDSQRk6z5Fe17+7UrUKKA5HH&#10;A/LzJyR50PVe0EHyH+EdPVIk6tk62RauCMUNLXxJaiVWlpWWOmgpimvUYgY1Be+lS6k8izgrqJ+Q&#10;4UFCD5etOvaVNPz/AJ/b/k9OuOZyTzrQTIrNoI+7q3pVONokiT7ikhyCU62eadBIgsPJyh+vAsWw&#10;Gr9p8hTIB+Z60yA+n+rj0xy0i00FVT0MyRx1jwzy15pnlq4Z50atWKbULzIZBK0iy28aAEcx+7Ig&#10;1aQePnxIPGh8znj6eXVDRst+z18uHlXpLV1EkVQX8hjL0dOa3OijFbDXrBGxospCSGDRMFLa1lEh&#10;YorEaQRZlAJY18qtStRmh+z+fr1pSKYyfT/CK+vn0mamlmpUUGpEdbWvN5slEiCfI1Tny0quGBjo&#10;4yQr02jV643Vr3B9sU00Fc+bebeY+S14rTzB6eoCM8B5en+f/IKHrxi8NRRVrxvlS+GNL9jQI0Ci&#10;Ktn8yTlqjTqaQpO7B1AP6lIutqMMhviqvlitTUH7TniMnq2KEE0z9v2/Z5cOuFPFI9DTUCTtkFWr&#10;ln0xRy48r9/KCkFWXXyNHVOgMcwBMZLNcgr7bPcugEkccY4+tfXyI+HrdF1EgU+3P7PSn+Tp1g8S&#10;TPHMlRihjhJ+1RxOAaeMGSHENMum7F/3nfUCbkAWFvfiADRhpA9P+O1/y+fW9NMDPz9Pn/k65LCK&#10;eQw1ru06V9JqqKuinkoGEkYrDI8ynWquyxAXvoUWP6z72QFPfk1ySMcK8fKuPsp1ulcj+XH04f6u&#10;PShj/Ylrp/taqqOTpzM1IJlkpayvFRqkRKyJW0y+NJPUqjS/1F7H3bTQtpBNRWnqftp6f5PPJ8CK&#10;CppTz/y/5fsr031hdYvLJSxRB5JqfIonjR6kyA00tRPTwF2aaSLTEHRnuVI0rJx70SacMZr/AC9M&#10;1+YJ6rQE9xz5f6vT5UFOnbF0wkxkNF55EWR6d6im+78tfKEUxBJKSOMRiMTGTy+WIOXb9JYLe4HZ&#10;o8uJzU/sAoc14+fHPV8A19OGMfz/AC4eXSgQJ5qKKv01L5GR8gs9NNDWwZCugpWpHgZzoX0yhbmR&#10;DIj6VRAWuHlywD5rnGa0xTy+X54AHXhpCmmKYz5eYpj/AFevRae1chNW+ZRSBVEMVNRmmjWfX44X&#10;p46OcyWanCEag8l2eNRqsRyX3r1SmngPt/L5fackU9OnYhRq18z8v+L/AC4GvRcaUywlHZ4Gklhj&#10;LxyR+MQuoIjZWKkoFUBiwJ1SNY+yLgc5Pnin+r/Lw6VOtTnpYYqSl+0qfPUU9HPKIYoKoSvIz0IU&#10;/dRqhU6tEgd4zwQxZfoQfaqJ0C6TQE8DxqPP7f8AIa9eIIH+rj5dCNtqWKOfHS10lQaGKGokSHwG&#10;mnrKGecNJOurUys7hULG/pHB/TdfA2Qz/DStKUqCcfnXifTpiSlDjOOGaH7Pl0KFPW3io4qbzGKl&#10;rMmUihqddRLC48zzQvEqMjxIn7kYVHJEvJVvawHIArxPnU+Rrw8vTBOekjJkg0z6jH+rzr5YHTZU&#10;SRKjZCOqkpKympfPSNM0dXBThHPgjo41XSGMbR03ifUY0LhnBFhomi6wdLAGnniuAB+wZ4CuRx6s&#10;qH4SKj/Vx/z/AGdTlyHkWCSKZxUzZDzPklphU0v2UKIk9JAHS6GONFljdIyqg6Q5Ja2ia/CcluNK&#10;ilKED04elOP2DWkBaEcPI+uaE+v+HqbQVEkdEKuOtFLWUmTklx9P9rTtkZdM5Wnp3mVCLRF5WqAQ&#10;VbQWUgc+6eQYGlDgUox9K/nWvrT9viuSpBpTPp0rcPPO1LC8v3NNJio6uo0STo8kdPFJ9xUTU0yn&#10;hI2JNOxu1wVuysD7cjUYqKaa8TxzU59BxHnSvVJccPOn+DH8v8vQcbyy0tUiQVc9RNJjjPUVkwhj&#10;pX+0rYhB/DoatFTUIWLsQRdjIWW7W9v4/FU6ck/I/hB+Rr0y1CK+uP2Zqftx0lcIYjFJFNDD5Qsh&#10;WGH9lHqox4oaTGQrfyNbUXkkuA6fVQbi6BSCOJP5Z8gMGvmcjj1XTkH/AA5/b+fp5dKeqGM8Qhmr&#10;ImqHqlqIZnE38NqnhpdNZTkAkwzH9vyHRoeVEC3C3PiEp3EZOCeBxRvTJx8iaUz1oZHn9nmM/wCA&#10;eXn/AJEFUUjvTw13jijfGGaZYk8dRLWfcXSiyZA9S6CQrM62VWCgA8e0rg6QwHw1p6nyDHzwacfI&#10;0p08gNSB5+vAfL8+kxW10FJHEJZqUG61lPPKuqWsK+kwoiGyq+khkLWYKoWxv7K7mdI8Gmcgnz/2&#10;OP28OjW2hLk6fzHkOk1VzvWzzwyiqjSVyV8cIWGnpltJG6xuA0QB0Kyk3/FyB7IZWMj91R9nkPWn&#10;l9nRyiRonbx6Wu2KEedZkjM8VKrBKA41Y2khItLFBI41B0NpHcXBYkH8e1ltG5NVFaeVP8H2f5+k&#10;srKKV/w/5POvRhdt4iWlQNRzZClqJcbjq+SkFQi1k5kkEzok6DTGKiJhM7E+kgJ+rj2N9rsPDQSK&#10;Wqyg0H2+vlXj+VPLoMbjeB3CYoDx4/6qcPz6VWOp6d3pxSN9yHTRSpbmeWlmaY01dNwql4jI0mkG&#10;zMGurAkmKRLgLkYpX7fMn8/216L3YFa5r5+XUpZfIlJJHU1Us6VVWlFTVkrT1n3Eh8cn2DqAkVRY&#10;XgMrAE6SA35dRFIFDU1NAeJPqPQjyr69Jzmox/q9fUdc8fhnpaWauxKeNpQ9G02So6KXK0UtJVeS&#10;tq5mYJKfGJGhqFhT1B0NvTf27FahR4kODwyATUHJpg+dGpXBB6qZySEOaZxWlPl+zHU2rxdDRxvK&#10;yxxCipAtHJRVlX92tfM3npIqxawBYJQEFQIAspVb6Qbg+1LWkGnIpThQmtfKtaUNc0+2nqa+I4Pn&#10;niOGPyrX7TT/ACBzxtMK6onpKiqmfLVOGApZMfAywVau/kWdhJH4JT6YvH6dRhbVa4Nqtboa1+Ir&#10;ggcR6nyPlTz09b8Q0H8IP+rjnjX869KHxVOUo43oEp5qyOGllnrJ5Ejhh+1omgqXqqX1FpRZ/FM7&#10;hdJAsTb2jeNm7gBX+WPXjn06dWi4PD/Of9VeoUFXR1tNTRSfey08c0dQuNRPLPPUCyRU8kLhuQpj&#10;UOp9SsL20khGQlPOnED/AFeQFP29KKkHOP8AB+X8/wA+sNfUw46nqZ4MJ42oHmSTx1Zho5JameOG&#10;maihqNTLLBEmkpcxg2e9jc00BVJ08PnT5Y+fTiU1ZPH/AFZ6LhvTPJLVTfZzUx/iVS9PNUIahq2p&#10;EE7SpSZakIZVkRkYskakLoBU2kBJLeSqe1Txx5/sIPCnyx9tcm1mop3Dh/l8x8jw+f5dAtNVSSVL&#10;PURMzSGljhjmUx1MUdKBppIpkVQl1ZXWT0BgFYtcmxMaFvnw4fy/y+WOjBx5j59CrsgIuSgRaOeW&#10;N5HipVnSUNCsieFY6yCIaFKuQ0T3ZIlGtj6Rc42lVM4FDp8q/ZwPpnNeAGeiy5zHk/5vy/yjz4dW&#10;U9YwQYvA0tbLpyUtZTCmrainqNMtfWUdqSKpinjDDxzpHTzRyKBIrxggEM3sfrQR1OfInjUjFfsN&#10;B9lPn0SugD1pQ+np8vlT0+fQxO7xPNI+mbI0emmzE9ZMJUMjDzTSU1RT6QZIZJFgXQvpY8qgvdO5&#10;Gr5/6s/l1sJUnoMq3OU1O0lRBLXrGa96OhamntUyRtS/cCvVY0Pj8gZ0UBbo5Jvq9op5FC/t/wBX&#10;28afPpQkVaE8Ohp+LW/4tubuw+NSJ45PK58Ec0ZghM0i/wAQr4qlxraSfTTrblXKMVt6h7AvMUI+&#10;naXzI4f4T9h6UCTwpKjzp1t2dF7gGY23iZip8r0VNBrIVDI6ID5xAANC/UhT9LgH8e4KvIxrY/Pq&#10;UNnl8S3U/LozyKAqcKAQL29IJ/UG/wBtx7LujrqZEQWvyLrYWGk8H6Le9h/vf196IqKHr3TxSSgE&#10;ajc3Ppvxp/qvp/23+x9suoHDpxTinT/EVZR+eP8AbX+g+n++/wB4DRFOla/COuTICCQOVB+lvzwb&#10;+9dW6isAGIsOb3vpuNIv9P8AW96PVl64XAFiQT/S6gEA/ge9dW69wbcC92/4L+kWHHv3XuuNuG/B&#10;uBYcn/XH+x9+691jtzc2/PAAv/rcgf77/ePde66CDkAfg8/4fX6f4e/de67Kk3P0ta1rW5Xgn37r&#10;3XGVAVvzc3At+q/Gof8AFPfuvdMdbBqUkrzYAAXNiwuNI/2PvYxnr3SGydGQNRW+lX0fTiVl0gBm&#10;45JB5/1/x7dDVGOtkA5p0Bm8MY88Ewe76hJFIqqupIZQEeQA8WAsbfqFrj8+342HA9MstGqR1Vx8&#10;l9qmpweTmeiWCqFQkjzyTiR6ZqGEpQLFH/qZWdnLfTSjg/p9s3jIRp9B0me4pID6dawPfe3o8Fvq&#10;ohJipYo4MfjqV0qoamup6wVU8FVM8MfCMzrLMZT9DpQ3BI9gm5UatQ8uhZtFz46EcKdAC1Z5JEel&#10;poGjGKgqaZshC0sFTUUcj0siyONJilkJ0Jc6AdTE6XA9pAvH/V8+jz8uo5igp4zkqdJisCiZJqVo&#10;jLQushd28dRwXCMsKyICAObEH3vrdKdQ7+TVC0ks0NS9UFkR0WtFfIC4njpLC6sD9wyuDpewuBx7&#10;917psS0NPBTuYKxYXqamGgeqjoxBNA2mdYYEQhSwDTIlyC7vdDY+99xz69a6hVNRGtdT3+9eOJo7&#10;vR1nhkWcxMKxaaFyQVlLawrurRmy3K+7BcU/ydVb4hXoYtnZGmmhWGlqp3jyFLURCHIlp6SaCl9R&#10;eGhiSH7byT6olKzEalZSXLAlBcRmtABjpVCfL16FfEyRy0Cwx1FXJSkUklLkg1PBEs0xLQrolGhH&#10;iL+ORY4jrDIDYckukFDw6WoRSg6EHFyRFJ6aWuoaVV8sLVUMphaSnen8YEcTjyOiSI0IAUBrD8i5&#10;SMM8KdW6VekRZJJI5i1MKWkqHqaLRDVRxrCFbGy1DalWneQeRWF2BAvwG9t4pTrWB1glp45KaCoW&#10;SGCk/RPFTJPFVwTxuZcT95UxC3nngMmtgpW5X8kW8BXH+r5/zp00wXpA19JLQ1cNIlNDUB1krIoK&#10;RVn+3jrJfHLUSZCe8AtYwyq4sZDruLAC/wA/TpHIpGB5dWGfDjbsMNZQt/Dvspnjq3NNDCtbWPBk&#10;QM5R5Svj/TG8ZaemF1sjNGqW9qbWLVMJP9Xp/k6Dt3J+swXrYG6gpYY6CjlREikljhkRzE0Y0Fbx&#10;/tP6QqqECr9Vc/7eS7P4VHy6D7CjdG8wMSqVVQf9rBXUArHUI00/Wzah/rWP59mbfD1Zfh6FLHgg&#10;pYL6QDdRZCrcWt/j9T/r+2ut9K6mRdNrEgWAJ4uAf7P+t/T37r3XOoVQo4P5sAL/AE+vP+8f4+/d&#10;e6SGST83sQLfUH1MbElj+Lcr/S/txOHWxkdBdnoh4pQAtix03JKrIBaO178qRZbi3Pt5M/l0nK92&#10;r06Jr2xCsEMtUBaSJJZqjUqqvIKfasXFl8tw0Vgb3F/ofb5OqIg+XXnyh613vm9t5qSD7ikWkKsa&#10;rEUuqj8sdDUVtepo5QpX9woXdZLnQJI/KDYmwW3BAwLenRjth0gHzJ6pZq9ceQSnhgmqal2yUs8g&#10;hRZaqqV2hyFZJMeDHKVsYVKn0EW5HsO4IIPDoYRMSg+fTtteUzZCMY1jBPT1mt5GjEVYayeBoabG&#10;QxsoQWLJGGB0qGST68+25ANJr1tgDgdXBfDnBy0NPi6N6MwIkWHn0rEKieSupqLXTz05mUj7WOWV&#10;43S512kHtm0Gq6DfP/V5D/V+wEt0TUn06v8AunqCGjx9FTs0RR1MkCiZ2CUzQiSlWAsPSHXWGkYj&#10;g/1Y+5At10joNzSgua9HY2uoWGPlQBHEx0geS7OXkYEfTk2v/W59qnFOvCtK9C5j0GpSVF306fpc&#10;sHuLaOAefp+Rb3UGi9XU46WNLGAotpYAW4BuUK6Q1/8AY8j3Qmpr17p00AJyoFltdgLWtwp/PvXX&#10;uk7lSqQTMSANB5axOq3puG/p9T/sPb8YrQdWxpNfQ9UefzSKvBr0vu+GsqaSNhhKz7aGXxmN53XU&#10;tIVlFgJZDES5+mhv8fYn24aDr9eo75spIRpOajrSJ7H3BUUdBFi6U0FPVx0tFUVMemFahKuljaml&#10;jZraP+A6xPEn+LflT7WX7odJWlaDqu1RMRqNaeX246Kxmo6eoeqlYI1quDTaY+K00HmT9zgsqMG0&#10;FtXI4NxclfE16FUI0oMU6D7IYJZLvF5ZQ5ETyv6jE2nyI91UqyH+zpA039YAtepTX0pSTSc9I+s2&#10;9M1YEKRpIpN4SQkccJQRxs9Qo0tcW0qzX54HPtloe6g6VLKKdNM2LqJR4nYM6geS4CPIgP7buVXn&#10;gGwt9D7ZeMnj5dOq3p1BNF4ESzoYpI3gdZI9UqBm9KNcfg202t/xAZKUFR1frG9PIvjiQM1oyzGA&#10;KZIJFPMC3Ba1h/sLj/X96Kkcevdc4LJGskTiFhKGj8iFXlVBy0WkEqYzbgj9N+ePfh8uPXuuFRK3&#10;3AlaRqdwSAfGfGWMf7ckbvqLBr6SpB+n1B497Jo1fPr3UUkEzOsZurJEdMhVkkiUMGOkcRsSAQOQ&#10;wJPF71rXJ49XZCv2dTCi/bgx3CTwtIHOjxRsH9QcfQr+o6VGo6fex8J6p1xkSN2RHEskaqzIxJ8r&#10;KTaJNHHLBdI1D6X4H40KefXusMgrXpypaMalCCCZQ37MbalLKACCtz/xPv2fLh17rJ559JhTxMWV&#10;BouE/U3kSQav63Nwfpz79U0p1sAE56ymqit4p6cawEsqnSZJ2GqSTU/9k2PH0F/dtWo93XiKcOsY&#10;lMMlKvlEccg8TBpArMdWqJbMvMYJuwsb2sOPdTTy6eRKZPHrBLF44LzcmVmE62CRxkPaBuAbaQEY&#10;Dhb/AOFrbIK56uQGFD1hkmkHiMYOvUW8iMFeNZH0ylo2FiHFrEEm1wOB78WJwevKoUUHXBqh1En3&#10;CkuJlKSxoscCmQEyB1a5J0gLqF+Bzb34FQK+fW6Vx1hgmQSRTxvP5FDvKhWPTLpJUKQw/TfhTxwf&#10;dvE+XWs1/wBX+b/V/ISo2Hl1RuYIyoVYl08fUC7vcML+kFeeLe6rlq9b6wKtQrGIFSrAxiXSrzuG&#10;9Ss2j8Bb+m1yQL+3TWmOvdYGWcRGnVtcCHx8KqeXTe5MjA8huC55/wALH22WZh1rStdXn1iaEM7R&#10;Kk8bmFEvKNDED1LKwsWZVBPIBNvrf348R9nWzSmem+SGWIszDRNDNGEKCMgKy2iOu2llYccC4tzb&#10;3scaf6v9X+r7PeWOozBY0bym6xveZV0P5EdvSqKFAa1wCbcWPPtvrfXE3lfRqaL92IpF47ArG2sq&#10;XsLGwNxf6ke/de6w1D2Zk8jMKkmeAoT+bExoX49Jtzf6g+/de6nRaQ0ZSNzImpZF1/tLJbyWU/UE&#10;tY3HA5J9+60TTqD5kMxkSGMSRlGXU4kMzXPkjdCACdVgPp9FP09++3rfS+xiSNFHF5UlCEOdCesA&#10;G6+eIcAI/BtqvyQbn25EAcCnSeTTXHHp/mo5mEbj7aNoGLuEP9rQAyIZBa5BuFBY35IuT7eKeYoa&#10;enTfTeYjAkn3ETO3kDK8J8jAfQAyE2sCLnULiw+pv7r16ppTrnFMCVK6ITJ640a372sWX1CxNwPT&#10;f/YEe/da6d6SmEzpKELyfaNURI6RpLDTJdhKQRpuD6xp+vPAPHtxUqKnrx4V6WdEDUR+CnbSGeyz&#10;yA6gyKI2fxEgHXqYveykD63F/apTUdIjknqLkrxKI1SIs8LTUtSqiL7l1YpFHHZSBqJPAUf6m9vr&#10;VuPT0ZoAekjVF5yjqtPoVYkWCJ1KkiIxlhGRdtHBYOeLn6ce0pJY1PT/AE01MDLIihh4kAUSxRoF&#10;aJgEMhBFr/TkXuSP6e2WFWx59Po6gU6wV6SRiKQiRZijiRo4lRlllYqHDAeojhixt/Xi9/dWFD1p&#10;XBBD9QGjlKfa2BmESiS8ZjuHN00OQdV+JCy35NvxxXrf6X+qvWHwusnkkCOtjqEZ1RyMq8rIoBso&#10;+otyDe/BPvTCop1fBXt6nQ0xkLVDftRvFEViKq0dkuIYlOkekL+pj9L+/KwYVHW9XcF9esyxuDqd&#10;oX1x6UWQCQ6wCBMzAcCI2sATf/W976t1HiCxJDFLEirN44lKKE8CpwuiNRzqvq/o355v791o0pnq&#10;TTq5vBrcIPLDHKpjWHyXHpcBdJtzccW/2Hv3VD4dM065zU5hZ1WSHWXOtYneVNBuZfHJyVvzcKLH&#10;+vv3VaxrleP59RLpI0fiVNcDPJ5FAfUqjWIw7gc2tq1C/A9+69QpgZJ68kjSaZ0DyzRJ5IzaMRFW&#10;JVluRbm/4/rf8+/dWKimnzPWOKyxgKgBeMyQrwATcgsQLfQG+o/kH3RK5r1QxmmOucB85ELwppUM&#10;AQ3jSQOwCTeUcML2JH1sf6e79eClO8+XUqHzayDcsqyJCdC6YyrBDJHGQA1l+nJt72K1x14rrGse&#10;fl08IzSJNEDIgSNZo9LxszzAcBEVSWVtIuByD+rj6urUrRumiKHPWJVjgKimcLUyKJJ7shKxx8mO&#10;zAAW1EBlPL3F+OPUANBx61x6UUEiywoShMRk81U5RvCQV8dLCOOCdJZVAsbi5/o+tGFB+fVKEZ6i&#10;1KKtP445HaWIKwjUBoh9wRJJZlBsSNI5v+OfenSgqOritKnpqAkaojqQCDJFZJXsI2iU6ZCEIuCX&#10;GlCBwPaZzmnXjwz0d/4afJYdKbiydBlb/Y5yjqaaOorp6uGnpK9n/wBx1UwpDqUwSETDT6vStvp7&#10;RzJIr+LGc8COlljdpZSGUDBFOr2914navbPVvWWExphk3FPFjcvXTUG34twL/FZ0AxU+WxlCmqV5&#10;oTohpnChYm0oJHWVlK7y0W+jCtg9DiEi5jjkQ4IBHy/1efVJfafXu5ti7kzwy+IlNDVVc1bFRQVK&#10;VEcND/EXxqU8NSAaiFYGjCozoqqTptp/UD7iAW8nheYxXh/sE09OjW2LyRGRgaeYHlQ0/Lh5+vSF&#10;opI4IaWenqadZ6hKha7yaJmp0UGehoU84D/sziR2CaBITcXGn2loGJDDhw459T+Y6MY2AUEHPn8q&#10;ZA+yvH+Xl0u8E9K0dFi6fHxVn3cawU+iWWJHrXV56nIRNKFEkqyK8FKsZVbkBiTp9syLWrE0p/Ie&#10;QNP2mvRhCy4jUagcD7eJOfPyFPz6FmkqZ8jBDQpTmqimovDBSz/b00YmdiHmqZKUa2kQrGo9R1MW&#10;13sfZa6IpLE+fzP/ABXz/Lox1Fl0inD5Dj60/l07UNRLURzJDMIEpaWNJaLKMInhkQh8jJLrH7ge&#10;TUgUAEgj8+2WUVz/ACz9nVVIOU8h54/4vpZJJXUkdXVtBK6BkXx1OQkAgWjVZpYpqeEXcSIY9BUE&#10;aHIYqb+2Sqk6fT5fl/q+fTwqF1cPtPCn+rHyx0+rk0qYp6SSOmpKnN0lHWSFayaRKmrnmCz1DMR+&#10;1HJHGglo6aRhHcuvPp910UII8jTh+z/LQ+fSgPUEYBIrx8/P/ZGccOlActQRwuyl6+oNXRLPBRU1&#10;RqASJGlkxtJb91pEWJdLFZliYEo7A+2fDOrhQUPp/q/yV+fSjXGq4zQjAHGnoPPFPnT5dONNXyvJ&#10;V1EaJHVNPTffOqGOFaIRjJSLiKaj0mWpjjjESSTlSANUguAvttgtAa4pj/Bkn9uOnEfBJ41z/hwB&#10;54pnhx6UC1MVY0VdXYUKsEFS1XH55jV1jzx+WCsUxeSOaqp3CiWEa/7buRpA9slaYVq1/wBXCmB6&#10;Vx0pBU97L+zz8/sJr6dLhK+lmliFTj66rxgpaGvp8xjpIQhVUtV4IzSHxo4dFZldQH0L6Be4TaKL&#10;xANaU4/n0+CpFACRSoPl8weGfy/2FOubMH8UqJZq6mnqqijhyCJC09NDHFAEhp0rpBbywBk1yRpZ&#10;pC540g+6GPgBQ04U/wA3+rFOrh9OotX5/swKn/UTXrIgo1irqzCw0phjoYaSGCqNWorkeRIjHFUw&#10;jUxVVidzJ+lgbr+feqGtHNc/s68NJFQKY/b0YLora+YyuZpd1QRh8PSQzFZZ2ljqYK2d/FW0VJDV&#10;6k0+P9kDWH0WK6VBub7daK58VxX06K9wugq+Epp+3oA/mj26m1tl57CnKVYrWy5lfH0oFTI+zqim&#10;fGVtFMxVIqeB55JFpXALumg8RggC/arIvIJCOI/nXqON/u7cx+Aj0cHNPTrXH7Y3rU57cFc9Gj0d&#10;Oyw+GnrKiKaVi+pnaSq0AWRy/wBuSusKQdR/Mk2cZSEA8Rx6jO7ZDIQtSB59ANPKRMwlWZGUGQsP&#10;GP0sLxm2o3Kgkki9iTx7VUFa9Mror29MdUrSB5ZWV7ltLJ6vDHP61jFhcgr9fp78ABw6vUAgevS7&#10;2xiZphG2gFowSDMqiOOWNfuAjFgSSbAWP5J9uxx6z9nVJGAWh8+lnla1lSmkjnpYHUBZI6aIMPJC&#10;fJzHGObNz/jx/T2olOmhPSRVJ6QlZNIZnqaeRpKpwjq1yBI5fW4KoBYICb3/ADc349oGbuqT0rCK&#10;Bw6aXlCVHlnVJJYzrkHr/dke5pNYjQMF/BUAXNx/j7oG1SA9W6hxmRn/AG4YZNSiSfxylJdGrUWu&#10;Ab/0WwuD9eD7u/wnrZ6bqiUmRoQjxRyamaWNgkjGX/NXNrD8/W1ieB+BWLz68OscELSS+qwdwVZR&#10;yipqHglW4BJP0C/i9/bvW+nJVeGUyRxnl7pBGoeREAsQzqD9WIctbi1vfutEAih6lQElQsmoGewY&#10;iO4kKNdWGnkD+rC31t+PdH+E9e8upUatqaGGWT7ZCCIW/wA5USSnSwJIFkU+pbkXJ5uPd+t9ZUhk&#10;RZ3+qx2ZdCqqtDF6AyLpIAa4BBP15HvRFRTrR+fXPxwaRYyP91EhRNccccgB1uZZprWAsNGkklj9&#10;fbYQDPHP+XrRoBU9TwyzaI0RpGNi50r55EHLLLJLcC3GgC5UA/193YVoD0wynLeXTsI49LsfpKiC&#10;BmChyF/bKFQASOLAj6m34PvYAHVeo5SCLxGKICTQUqIymmFJkfQXY2HJHquPox9+IqKHr3UCVpNb&#10;05BeRmYRmK0phd0BDKxW5H6bg+2x5oenFCNjz6bahnBQSSI8oLKjTRIEAJ0zMdP6f9pP4/2Pv3h6&#10;c16uh1Cp6aZoljZ42tE7SaaeZGE82gCyhHYW025FwOSR78K+X+r/AFf6vk4KVz1CeGOOpIQ64VkL&#10;/bpDcSMBZk1qqlYz+kAXAH596YvTI68flw66CSMVVWVTIWUyMhkWMg3kRkl4FhbSfr+Sfb3Xh8+n&#10;JopI0p0RA8ryhPEkmqQqo1EeX6JpUelT+CLe/dbHHHUiC6gskqiNSyBixZ1e+qUSAjTrAFi1j7o/&#10;wHrzdcacTGQ1dOPUusWB8l5Re7iLTp06bDn8ke23+Feqnp0hkt6GkAaQiw1lCHV9R9XIXRwLjgE+&#10;9D4T+XWup9LCTHVBF+3Vk8VMl7kKfwhI5FrgFbD6/n2o68eI/wBXkesEtMI9Ei07MsekxuifcU8E&#10;YWzyVCjgOWsVJ/Nvzb37q3WCoCqafyXSYyPKnmBdWfQQHRT+g/0T88fQe04+E/l1Xy6T+rUGkYvK&#10;S4hR/GqiON+Da4tGxP6rX/wN/bjU1Cvz6u3l1FjSK88R8iGGUrGDLqLyFfR5EI5C/UG597bVTt4d&#10;eXj1g0GQtHOyKGXw2DKrKyrZmfWBqCkBtX5/2PvQ4fPq/TbUCMQ2kYyqsboBAp8jFnBhkIYeoWBK&#10;3H1uR9fem1UzTr3WFnPkWKORaywWcq0QRrqgLBCBcG5AHI5/AHtvrfUE1EKS6gsTzGMJqcBo4jcg&#10;pawVyqnkf15/1tVHHr3UV2N7GSNQQeANKnRynpF7WJ4J5P8Are/E+XXuu7MsbEmRVcEGWNQELE+o&#10;pe1rjgj8+/Dr3UVjdgVX1t+ohLaiv6TyLD83sfdOt9S41VKZFZBIOXlGk+UKJLSQLIPqfow/xv7s&#10;BjrXU7HTyxuWjh9KlSqyWUC50/uf6x5AHtyPjw68el9ADHO8kkcShkjQ1cEysVg02hpvA6nhDf6D&#10;8/W/t1hVadNHpQNTCOnR7wmMxBZl1Ai4FhI5blibEWXkD6e70NK9Uf4ccekLJBqmiCl3XRIkirqR&#10;QvJjVI5ebKv0YDn8qfbSfE3VxXoQ6Aw0uHIQooaJPJoBeplkC3E0QsAED+ltNv8AW93ACqfTplu5&#10;wnSSyqS1LyyABiQo8jktpjYciMixHF/688/n2nDd2rp0HNepOFUvIpMiLNJJ6YES6xpo0Rwy6uCP&#10;qW/pf6j6+3VShrXrZJIyeljGq/bza2LMzCLxEoVg8oJYo1rEF7D6ngDn251UAf6vy+X+r/Amq4Ip&#10;Fmd5o4pIIZJ/RFCSdc0cgAJIDHT9SSOB/X2w/wAR6cVc6um+nhPm8ixxsiDxpIvjZogRqAXmx1A2&#10;X8gFQefdQKmg623w9KK0KRyhFn8kcyMsMyNGkbyLqWZpPrYgEAfTn3soQK9NgEnqJVyNUx0/jlRY&#10;Zz4nUqGEqq3kMAuBY3s4sRxyDa/uvTgUDqfDRiJVjaBFDDycFJFKt+ryJb6/QWJ4/wAffj1V+PUG&#10;WcUyyxRSGqlDSORKEBeNuTcf15KlvqB9PfurFakE9J6SVSCfIIGUnyISpjV3Foo1P9q68kjnk397&#10;6tw67WheNGcCHWEjQNGiTw1LN+oKSoGq1gp4I/PHv3XunqGkV4BLqkhMenVJqQqisvrjjgbluLgk&#10;cX/1/fuvdZAQZl8SuEiVlUSet5WkAZ2kiILCwH5H9Be3vXVWFRTrJUVNGCsDxyhoxYQsEZLuPS6y&#10;cWIHFgL3J/p791VVNCD0mqqpjCtETfW5WNw90dAb3QW/Ug/oTe9jyPe+nAKCnXa6naNESokDlZC6&#10;vrRiPUsMwblb/UN/S4PHv3XupiUoRW1wrEHZXkEhA8/7hMbMyghWUmy2HPvXVW+Hp8WARspnaBYZ&#10;nDqka6Kn0rZlmYqR6m+htyLe9dNdcbmN3WzoE8kyJGqyKD9F8njF2K/lxYji/v3XuuOmWZVqEemQ&#10;3dTJEVBRn/UChHLAaTcLfV9WP09+691igk8rSIyl5GQSrpVi4Sn5IcoOWFjdSObn+nvZ6u/l1lSV&#10;W8jU+hnk06NOhHiUc6Q62A5JAt9L+9dU6zovhkEzLYrK0RYx6lYaLWcuLm17Di35Hv3XusTNHTOw&#10;VLSgE2jvPIRq1IXJXTyeGt9Pp7917qP4zKwdQ0dwNHlKrEy/Vl0chrHgseb/AOB9+691zENxLUSk&#10;FULU5aDQJCZCCiDUDYflm4+v+w9+691xBHIenMippXl/XIq8RtHq4Xn6sODawP09+691OSOGSKRz&#10;EJb6Ws2ptNxZmjb0kC9mtb+h59+691MFHEtMfHdYyGk0lmRSeHZWcD0auTYm978e/de64JUeCIxw&#10;oUJlELuE8qhQ+tBzewBsVK2JH+2976sEJFes3kgqYf3FValZtTzc/cFE5SbSP9QSR/rAX96B62e0&#10;U8z1IZNEcV0kWR4TWSa1WpR25WEIVBIQjkg/kWsPdOtAGtPXpb7aqj97BVPUIlNEY6iVhC706zv/&#10;AJtZ6aAXvpADC3qH192HA9XC0Gc9Xkfyae2Yuq/mp1VnaqTTi927ix22p5IJ/s6WaorMpBE9ckdr&#10;gJ5NJj+ly444AA3NMgthHe/76dS32Vp/l6Wbc8ayPE5prUjr6Z+HycVVRxsrA+mwtp5X8MD/AEP4&#10;9nMF1HLCsoODn9orX+fSYpoNP9WOuFdNqDKDxe/9fxb6+09zMqgv09ElTU9I7IyWYgWII+gF+COT&#10;bn3FvMN7IGIXo3tY1bJ6T7TFCTYgn+za/wCbj/fW9giO+mSbJ6M2t1IoOua5Xx6eT/radQuo+nsY&#10;WG/aCFYnotlslbr0uf03H0+twB9P9ewP+wFvYoh39TivRbLaMmRw6TlduqpEb+FdekEn1Hixs1rf&#10;7D/Y+zm13MTEEdIbiFlHTfitwV1VVKjlgLrcXQKqn06QF5/1/Z/ASzA/Z0WgtXPQ84cloYWuTwOP&#10;xa9r3PtZ59LEFaDpWQXBH1N7XIt/vNvfurE6hX06lP8ApP8Avj/sL+/dV6ZKj/W/PJ49+690n6o2&#10;1HkG54/JNvdX4dPrwHRJfmoKWToPtdayGnmg/uJuUulT/mHC4yRgJRY3Ate1uT7jjnjSdt7uNV/w&#10;jh8/Tom3cJ4Sk/xD/COtA2GrqInVzDGgaqc0c1ZUrSSYyMylIZa0RDWzVGiNSrMoVV/UPYJ0qc1/&#10;2Tj/AAf4epa2s12+EnHaOpkfkWmtNVpS01pi8KhamfITLEUeR8gBdk16ZWlFjrUfUC/ujCppSp9f&#10;z8/9XDpf1cR8Mnq4sNjY6vyGSqkxyffxPCY0tQFxoqYxYqUL+Qv/AGhb8e4O5vX/AB5tBpn/ACn/&#10;AFD5dO2vE9XM7S8woIV8Sx06xsIStnKCQ6knjv8Ag/2j9LW/r7DcDsg446XUBHS1qZY3hezRsTGi&#10;yh9Kq7AgBhIL6VJsRb2ue7RlpX/V69UEVD0hNxGBKVpVBjtLCpYStJFEA13WRW5VFtccc/jk+3fq&#10;YhGDWn59bZK56ru+TWSp4cW8VTI7Rs0k0NV9vE4WKD100kAaxP7jSNGAQxB4+ntHFOLi4KLmnRat&#10;Fc16Jb15j6fJ7lilFCYsdUtSeWGScTolZUoTHNSRlVaNSy2ZASV0i9hf2uvu2Gnnw4Ux/qz9h6Vw&#10;UZz1Zx1vD4qamV6WUloEWudQI0GTDh5HjLcoAbqv9T/rewhIoY1Ir0a+GNIHDoZ/IvhaSG8Qgkkk&#10;kCQq8krKNciseVLBb8CxH9Df3tYNSEkY6oFTVpOegU3/AJIDENAriKoZJJlSdEHipSfI9pACRJIg&#10;JCc8/wCPtqK0KyhxmnXmhVs9VN/IbfdNSDLCpqjWJjqSoWgMM6LWVs00ZgpqUsUEZSBAGW51cgf0&#10;9yjy1ZSzsgUUqRX0H/F8Py6tK308RY+nVGnY+40yWekFRNTy00mQZ6mamS0VID6zT1RIsz/lAvAJ&#10;YgEm3vIParQQ2o0g1A4evz/z9AK6ZpZjI3Anq0/4DNFHkIqKmp2+2CMWnykFPC1RJFUJJT3pVAci&#10;NX/zx5Yr9LKB7jHnRBJL38TSlM+tfs+zpfauIlBGOtm7q3GxJiqWGMQz6hGDNBxLUx6tCTNoA+rK&#10;2q44sp/PsA2O3aZyQtc9emutTaq9Gww1EBGsjIBqYNKihbohsBqQ/T6X49yFZbf2hguOiuWfUcdC&#10;LjVWIArcsSqWX9P+0qv+uDc39i6yjMRA9ei+5eq16XtBPGUUeMWBuVPqYAcL/vH59jqzZNHRITmv&#10;SspBq4C6lNySNRYD6gEf69vZlqxjr3T9HCWS+kBQtxb62PP0Pu1dWenFUU6cIadALgA355Fhb8f6&#10;59tNWvTgjU8D1MWC2k2uP6fQG4+n/E+2mXV08oCinXpIQ3pYBgRxwLXAuAT7RyWqthurivl02zUN&#10;rsqACxI5b/YG3+HtGbIJUjh1cNXj02tGzG3FltqPBBs359sMtTQdKlVQKjrBJCyluFK3vwfyeAGT&#10;/D22yUJPVxnpN5Okhs5KizCwVfUysRbUl+PqePaa4t46VOT0+poaDouHYcSJSSu/7cIWSJmZ9Cxm&#10;JdUflsDa7fQ2/wAPYF3U6QVOBkdGMEZqfXqin5xZaop8YsFNEJMv9zJLESYw8fliMQqUj4GiQERm&#10;3Grk/X2FFmQTBH4dGFpC0khoOHVSeFxozW76B5oaanpQY3McXljqoauE/uU3hUlGVJNKL4wdasCz&#10;cEe3725FvYsakt/hHl/nzwpw6WJYNdXIUD7eriPjftR6ahxESRRrJP4PufFDGkOqgh0JKGceSM6m&#10;aNlDaSoBA5945cx7qHvGJNSSf9X8v216HNvtBhgCqPLq0fZVLElJT6kjjSQxr5dOuRRGt0Qyj8lv&#10;x/X2QQXqGoP7ekU1iQTUdGP2/X1WNCvBM6tpQMtgAo0gKFA/s2tYH2Jdi32+2m6M1rIRwr0H73bo&#10;51oR0KGO3y3jAmSOUkAsQADdf1c+5y2H3RuHiAdKkennnoKz7GVNa06V+P3lDLKkQ8YB1WDG4/4L&#10;cgG4+th/t/clbVz3HdSKhGkHHHH/ABeOiq420xpUnp5kzsjFg3pVv0aQrMPwePr7G630sgqeB/Z0&#10;gEQAAHUWWvVkDAtyLEkAck/Sx93DE93V0ABzw6gzVSs6jUGsgBRm/QG/JA/r9famNNXWzTy6aqio&#10;KgkKHIZhGL/ULyb6vx788Xbw61x6bZasU1PUVEpu0MLsxubooH+P1A+lh9Pr7J9zKWtnJMRmnThk&#10;qKHoOKPKiSoeVmT9061QDUHOr1ckcGx+l/r7hkOzSM7j4jUft6MvFUIF9OhExVQGchri+k6QFBIu&#10;CAbfn/AezWxcCQgn06akIIx0tqJ40MZVtLrIpUXF7Bh9b/4WHsY2TaDrTyNekcqA1Pr0MO39xRGN&#10;YKhxcC2o2uQP03J4/Fvct7NvUNxEEmbu4dFMsBBJ6XiTxSKGjZTwOOOP8R7E6sjCq56ThKGvWbUB&#10;ZrA8XudNv63492PW2FRTrBNVQxAlnXhSTawuR+b/AOv7aaSNRViMdV0Z6QuXzInZo4nOm+lrWsQe&#10;L39kG4bnESYoyOlCQ/s6S0oja454+v8Ar/6n2VLKrnSp6uyFR8uuoVS4uAP6arX44tz/AIe1EdPP&#10;rQ4dOkJUFRY/XjlbG5vxf/iPe2dDTqwQkV6faRteq/BF7Aaeef8AD2utWDEkdNldDDp7ppdJBPH0&#10;5/Nxxx7OIWoOqFadPccmofg8fQ8gEe1PTRUcT1luLi4W1uSARb37qnb8+u+OLaf9j9f+Qv8AD37r&#10;2fLh12P9j/sP0e/deX4uu7X4PvfTrCop1xuRwf8AYfT6f7H3rpoV+HrwsQT/AIGw4445+nv3XipG&#10;T14fn/WX+n9P8ffutddnkcAf65t+Ofx7917qLIbBr2v/AIf4c8f77/ig91scR0y1FuQD6Tc3P+t/&#10;Ue6SeXT46gAqCOSLfW//ABH++/3i3tvjx691ljUEg/WwFrgf7A+/AADr3UwVAjax5A+o5tzz9Pd1&#10;amD17rL9ypNzcfS1ufd9a9aIrg9ZkqlW12+v0uDf6+9B0PVdC9Z/vIbX1Kf8Pra/BF/x73qXr2gd&#10;NtZUJKnpsQASRaw45sfbMrilBx6tw6ThvI5LC1if6kAW+ntDxPXuuaR/05ubgDgH/XHvek9e6yOq&#10;AjUukAXP/FPdH0hSW8urqKrjpN5aqVkCKbKRyotewNje/sJb1eKw0A0HSy2iJavSKqJjESw0jg2H&#10;HIt/X6f4e4yv5/p21g0/y9HkSahT16itV3B9LLzyF0lSCLfq+v1Psln3OopQj7On0i0mp6n0dQup&#10;RYgtY8EEgD8n2q27cR4gjLHpq4SmR0/fcKFRVUgfgk21c/X2PYbgFFWMZ/w9FZQiten/AB9UkukG&#10;yn6aiQQwtxcC349izbroNQHiOkMy92OlvjZQCUN7H6H6D/D+vsXWzhhTpE4x0+BTe3+sebfk/wCs&#10;P99/tgq6a69bgk34v9LH/ePfuvAVx12QD9Rb6/S30Avz7916pGOvWUWYDm/1P1H49+6914/6q17/&#10;AI/4m/49+69116bWsvFuQAR791tfi67IBFrKTzxa3+3Hv3VkzXrAaeN+Sq83t/T63+h/3j3ogE56&#10;szFTTrwp4QLeNL/0spufxb37SOtVY54DrG9JTOBqiQiwsNI4F/6j6cW91MaEZHViSoya9Q5sNSvd&#10;kARrfQWb8c8e2WtIG8uvCWnTVVYmSMExkMBzxx/t7e2XswB29PpNjpmcSRsB42vxyPxc29p/DKml&#10;erl1YcM9TaaoJI1cAWHP44t9fbykVHTLBR9vSppnVkFrXP1Nvr/sfZgvwjqhGa9Sbj8X/wAbjT9f&#10;pa/1926912Px/wAa/wBvz7917ru1rg/Vbg/05HB4H/RR9+6915l+npt9fzcHj37r3WF9KqXI4C8c&#10;cf7D3Vvh690kshUpqa4J+vA5t/h7Dt+6g9Lrb4adJatycKjTq+gJ/skCwvz7Bu43yKMno1hhYmoy&#10;ekVkcvGLi6gc/UXv+fp7AG7btGoKg9HlraE0JHQd5PJGQvYgg6wQvF/zf/YfT3Eu77n4rEVx0KbS&#10;xAAJ6SFaTKpWz2a1lYBh9PoCb8/77/AA6eQtUMD0dJCqrTpHZWNiLxw8cXEg5Fv9pH15/px7Cl8H&#10;LfpggdPpGAM9BdnKepm1IUUkBzGQ4dFX+0oTSbX5/wB69lDJLIKN0XTJViKdINT9vUlUCCJGuYxq&#10;iHIsjILEFfra5/1ufZdQo+n06si4oenqnqR5F1yBCBou4XRKf7JAsRYfT26pXVXh0+sWMdKOlqE1&#10;eN2IMjaY7EOGb+1pQcqLW/p7ueFG/l04qUNT0pKWoEegsF1KxAZ/U51fVjf62+lva63lAw35Hz68&#10;0ZZq9O0dQwZ/oTwrsGULY8jQv+P5HswjkoSR/q/LqwUgDrlNWeJBcI7DkDVywvxpsLC35t/xobeY&#10;qtDn5dOKtT0n8pnVooPJJIqtybajdeLhWsP+N+y+e7ES1AoelSRaxQjoL8xvGGljlnramFFCa9Ik&#10;WJ5SeSCbsSq8Xbn/AGHsguLwknWePl0pFngFB0CWf7GLiQUksC0oZhGdLVDMhH+6pRaz8kEEf48+&#10;ytw0p0x9OvaPp/Ux8ugczm73mSmqLiOFZnSWQkK1REVICqVAQ2/Fh/rj2ohtPD+Pz6LnjOvt8uk9&#10;QV5lKzVBKwmNjFdViiEbN6BVTLZyf+Ci3tQY6EAdVZSDnpW0dV6UqII4kXwzFLMJYlK+i7Qr6rc8&#10;/wC39rIVNRjpNL59Oay+uJx4EeXR+5q88P3A9PjXQA5FvoGH14/x9mcUROadJW4dCDiUeKaSPRBJ&#10;TFBFH4ZhTmCqk5bxwlSF1Hk2P0+vtzSQpHRfL8I6M/sikV0hldUWywx+EShgGUBVK2A4I5v7VbcO&#10;8k+nr0wzUBUefRjsLRqUVjGF0nTcBS3H1At/xPuQNltRJIGYdFd1IUx0u6WljUoo9QB4XgWJ51W/&#10;3v3I1raolFTIBx0USSk1bp8ihRdAIB/AZfoD/sCfYnt4UVRU16QO+rqPk4/LTSEgKtiA1yOG4Lez&#10;KBNdekFx1r5/za9y02LXZmAWJZJq3KrPNBHOsBnihiMmhXPDFrnUH4tb3lr93LbfGvJJWAIGB+XU&#10;c75OFn0eYHVHu5c9EKKnUQwyVVXJUBxS1SVcjUnj1qaeKPSEaMW82qMg/RTz7z+2SyXWCB64Gf8A&#10;iuo93VqJjor+59y1EdTRvMa8UmRXRFBTvCXvAGQy0dw6iQKCTG7rY3CgXv7mTa7eka0qAeH5Yxjj&#10;8sfZ0AL68WMkN8+i55/eEEdTlZpDLCphhp6SkRYPv6m0+iennRFKhgRrXU55J/1vYrhjehc1HlTF&#10;T8vLJ48f8wj/AHLeIlkdFI/wkGpqT6ACh/Pgeg2r9yZCoqzDC80K0BIhT9rH1Hl0l5YaiEFvLIP9&#10;UpBJv6QDwZRswcoorTjwU181oeJ+YofkegfeXEsxUsxUCoWgINKgVbSccKGuPkOAT9RVyMpDmeSG&#10;qnppJkmkd6uWXUSNJkuy6PppJt7fFF4KdLEEgnuqSCaA8KUwDjpGiu+okguK5FNOAQCSONanPn86&#10;Y4pItQzCaCljiVtcfknaVtSyapBFACCFJsW/Nhx7fAWQlXCgDhU6vPNF404V+VadUZTEtYmYsRQk&#10;KB5YqeBPGnnWlcce6OUQ1VOYzBLFW1FSWpKnlFSVDC9TBXx2dD9RGpsT9CD79CdEqMumkjMdLeh7&#10;SyvpqMYANDngePXpVDROJFNY1A1CvEZCsgNDQ0JINKipxUdOlJSrAngqBVUiU7OsdESJJBTtL+40&#10;dSgvFoU3SQxkX4Isb+1METRxhASgWtATUhanIIGNPEEivrjpLNKjSGR+9jQlgNNSKYIJodXmM+VB&#10;0+pgq+jNDTrC9NNUuoopJI/so3gI1x5YVcYemnQoxuF0yluLG3t2NTHpSFdJHDAHy1Gna1a/wqSe&#10;JHltoDJIGmNDJQipNM0btP8AD6FXankCRQxIcbokliic6URxVgztrycnl/bKwyDWhU/uMx+nAYfT&#10;28sKjtWtDXVnLn1Na0zmtcGgpSvSWe5GlnqKg0GKBV9AABUEDhTyJ7TQdKAYOQ0irV1H8PqYEklp&#10;ambG1VOleVXymmWRgAk+kWsq2Yi4uTf3amoKgb4Tg0p/LyJ+X7PRuiLqeUeH21AOqhNK5b+jkCo4&#10;4qa1LQlEzIJA0oIZUZWkkd5BJ69BmA9KC2prAEH26sYChgD6ZyePDV+FfM4BqM9I2uEBKtp+VABw&#10;qK6eBPlxIIpTpyio6umBWN618fipVcgFIKqGesC66nGykG8Q0ga2PB5IBI928F4yUowVeBoK1Pmh&#10;4FfWvHPTv1PjRq4ZSQQcGgFTQ1yxBqooQMGhoKmvOcyvLPUmojpZa6WRKeSKniXHxUscXjaGdAgi&#10;Z3b0EsltVif9V78ykVq+ksaAj4VAHBq4qeGfyHTf1GttYWmDUYFa1rp0ivCnCnqTXIgQiakZZah4&#10;3aOA05ZKAVV5XBiaLxygrcKbltTK17AKfpQhgNUuaCmFJyaggcSPtqVbgKdb8SMuGgwSSaFgRT51&#10;FM+WKrg1PlxR3liglaomiSaaChnyMn+TyGjZzDJDLJT3jdI+AEmcFQABx9GGC+EGJJyoLYU6R20J&#10;AKkAjgxBHSiIyGbwydIppoCWHka5oeHGlainkMcHpyayWLGoa1aWeR4FqKiCn++eRfGWoaCW/kjc&#10;28am5bn0Hge6moYlFrpYsAzaa1GdK0FQfInBPrjpxUGvQrA+QYJ/CRStSe+v4RVjUDFSBDaGggSn&#10;+9poKYyNURVFI+umrFYWDxBI9QIJ+ihb/gqPSfaUrCqKZFWOtag1r60ov+DhSmPTdZw5VGd9BzTy&#10;p5ksCARU5OQdQOKE42Snj8ck8M0dA1wKWnnTzUlM3pKMASSFHqAkFyeCPyW3BCjUpCgcBUFV/wAO&#10;nzoenUKmYNirEkkEEnOKEggHy4Co4EV6wNDTSpLJNNXQQCNYqOXxoaqmUykq8kdlWTyC+iIleb+0&#10;ki6lLsWBAAU/iGeJFKEMaUBGenUdFl0UDAmppkfZnPaK1INK5rjpsqZDP5KQwyRMsVOtMUi+xVET&#10;0xVdVEg4Jsbkgkk2ufr7TuKh4SpQ4pxWn9Nsf5D0+poVuQysBUHgxP8ARWlKmnnWp+IkmvUMy1Jn&#10;jpKAIkqutTWS0xQTo1PFoSEy2RiVvquxUG/0NvbTl3cW9vg1DOVIrgU01oCaeZNK1pTpQnhpCbi4&#10;rTIQNwya6hxoD6CvDy6aalvBVJLLCFle/hiEAgLCX6NFUyBrSkXtquOSBe/tHMTFKHZdLEEgBdNa&#10;4wxB76euD5DpdAviQmNWqo+I6q8PVRSqfZmlCeHUIqJ6gqTGyo8js9VoiqlWJR4z5+WQqOQzAabf&#10;Q3HtGVEkmkaSASTqoGGnhVqVUjyJpT06U18KIYIJAHZlTq49uA1fMCtfM9NqMmidkkhb7iUeSmld&#10;vG41esrUIA3IHNgLH/A+0I0aGKsO8/CSaH17hk19B59LHVtS6gRoGGAFQfLt4Cnz8vs6x1Sao6h4&#10;JRBIsRjMEE7EOQQQaN1H6wOCjAc3vcce2511K7xtQrUUU8eHwt/EB5EeecV6tA2l0Ei6lJrqZRj/&#10;AE4/hJ8xw8s9NVSJtbBJFAXxyRiZFv43TQShThnvfUfpa3H59oJhIWIBxQEah5EeVBTVxr/g6Xwt&#10;HSrrxqDpPmD514D08+OeoLST3mlg0MrLBRyLNIBM8kd2vLHGvKgcE6RcH8/X2k1OVZ46EHShDEai&#10;R5kKnCmCaCtfPj0rCRALHLUU1OKDFD6EnBJyBU0p1nuNUb+SAVEcsZgjp6aR1NkIdAtRdQP6NcMP&#10;rza3v3brUhgHDAqFUmtOIGoUGK5rXzzw6aoSrLQ6CpDFmA+YNVyc0xkHh02u6SMsHkuEnMjxvIsq&#10;IHvrKvb6k/ruFv8AUX+nsskZGYR6vhapBNQK1zWnGuTgVpx6WorKpk05K0BAoSRSmPkPhpWnnx6a&#10;JY5IWcPGkviMk/nJEcwQr6WjeK5a3AXTcj6fXkFckZRirqG0VbUe1qHgaipOeGD0YIyyKCpK6qDT&#10;xWvnUEAD51p+fWAwyOkU6yEQyH9xm0kxO3DalivccgB3Oq5+ntgoWCyKexjnhgnFCADUeVSa54dO&#10;iREZomA1AYpXI8smhB86CooOuLEiqooCJRLE7Mmpb+o/5ttN+dPHBJsByLe2XYi5ih7qqcY4nyNK&#10;eX+Dy62NP08soIIYZp6ef2V/LPA16hO61NS3ljvUvUyL5FKhGQKVMjabAEta3AA/p7L5WS4mIlFX&#10;LHNaA0xXHAk+XAEdKURoYR4Z7AoNKVI86fs9an59f//SvezEDssIRYZZmnpvuJI1jV2pGfXEZiBa&#10;Q6+WC3Fubc+58Sma9QG3Dp+TJUtdSV1E8KItROYqgMqhZZZ7K0Lsg9IHrC3sADyL+2fBKSCQdOB1&#10;ZSp9OgkwlHVUFbuDEzPLTtS1vloJKMJAz0ax+KMqnqDOqjWPrchvpb2eO6vGsq/n0UohWR4z1Lhp&#10;kxNL9pNKs9DVzVEZSWQSVHjmPlUySAAXUDTa31AB97VhK1QMjr2kKNLHB6faWhw1Dg4mhRYaPHvB&#10;IlNEr/dPVmQMObfVwf27EgG5P0HtlnkebTwJ6UCGJYq+n+fqVvetlyePxtJC0dKtVBTSrSJMlkxs&#10;Uv79HT3BAnkOlZapgxtcD+vt3b4/DlZmFT/q/l8uvXbCRQFPSc3DT1A2/NU42LUyUjQemZKKiTJy&#10;qTb7hkaoq3ihLERwBVdh6Rc+zW0kH1I1Ggr0juFHgdvRFO1cJnRVRZjG01ek1PiZ8nNQ0lHQYuab&#10;H0KGdKenGQLyNVyRxsikMCVcaUJX3JW1zwspWvQPv4X+ID8uq+azb2Qy2+IqhqdqWvzAbcVNkKCC&#10;XMZC8pSXI00+49zRx4+nbU6wA0yNJGEKqnNicuFI7f8AP/M4H5dJI5THHWnHy4fyGT+fUuu2Xts5&#10;xGnpA+dWCdc5WYdJMnko6VJS0ctbkcyfsaYSy+iUxAFwPSq39omiTWaDPn5n9p4deD61zjqfj59r&#10;UtXloMdDSU1LRU8tDN/CIEo6JVBElRX5HL5ZUjTU1qYrShyzCRhcEH2xoIqEGPl/lr/k6VR+jfz/&#10;AMnQJb7z9e/8dqaiCWl25gmgqqtaRZqSLJ1v3Iir6mPKVYE1a8iftmOJVDqkYUAE3TuqhSw+Efl/&#10;h4/l1pgxIA4H8/8AiujG9aYiarm27maeBaZchUY2nmqKiAqKeSemFbPXY3baKXSalhAjhadbE8Nf&#10;6BDc9qmv+biKjpy1jrICP9Xl0Zfcm6afbGXxlDtNDXZCSlanriTR1G5aeWoUJTnyyLJSUaxgguEQ&#10;yxMfUPqQVJbmUEy8OjyR1jI8PoEaChqcrntx5eeHLPSCaOpnpxkIMdBpodQNHuHcFcXqKyBpi89S&#10;lBItkuVXkD286AAIv8j/AIT5/PpiOrSFj0Ee896DK1GKhpvs4sZQ5bxz0GFo67FbcnjnnMI+8pYh&#10;9zlqmqnF4AJGXxhb3uV92SOma4/l/sn06UEEcf8AV/m/z9NNNtPH0FHlYqyeaho3GTmpZaumTF1M&#10;mSqVLClwu2KRGWRAdKxmqdi/KabDjwzgfzx+wD/L1YRqCSf9X5noQNkYmtx9BX4DCgpNk8XRy1l1&#10;iWuo6unXzg5XIUxaChhp11L4kbXGWFxccNSLpP8Aq/n/AJuqkBRj/V/q9fPo2mApsfs/qqVcGaer&#10;ydWkVeauvcKlRT0s9/OKJl801TNKSVkcFWFvxb2TShpLju4dPoaIT59TMjubH4KmxYzwqYc9nYwm&#10;Salgpv4okczGprWrMlpEdNTRM7U8awvru4NuOLrCznt4dWDKBQ8T1HoduSLvGkrsnNTtBUMk+GoE&#10;eSmx+Pqy6xUNFVtT+vJzQhVlkEzab6SPqfbjFREQPLp0RqSCOnXeOWpdk5bLLXpnsjkKnCTVK0tN&#10;HS1mQqUrZNaLTy6fDQwM/kigV11pqBuQ1xq2ha5GPLrUoEZP2dV2b97HrsnLvBczXQUM2Fn85xcE&#10;zUmHoYp0ENLPkMjEjCaWnhOgUSErM4Z1uwJ9n0MaxKVFMcfQfaf+ffz6LJZHA0nz9OP+r/i+gc6w&#10;GY3HlqOvraqsrKoR0OIpKqlpPFV0dGZ5DFiMLgKe0fgZx5p6uaKPUv6zqHLyfCGOcCh86egAAx5l&#10;jSv8uk6gliM/4ftJP8uhhm27isTvF8xuFnymFxWJmhkeqk8uMo87j5jLWbiylZSiOSomp4WRKelS&#10;Lwv5I7AuGb35qOMZH8q+p9fQeQ6cQaZKHH+b0/P9vUl0gyPYu2Nza0dc7RIkVXSSIuayNLUN/k+2&#10;sVSCxx1CSWmq6lm1fpY2sb2U0NT5jj5/YPQeZ6tImp6j/V9p6WuQr8bjt/iKKlxkVFR4mWSanpqt&#10;qehxmRqpllkzwqLMa6pbUUgjUkpwwsLezG1buofIeXAf5+k7rUA/6sdNPcnUmH33jI9w4+npI8xR&#10;xV2NqIZIoTVg11KtSclVzk2WXyCLUw9UdmB4JHsxktlnWj8QDn7eP58OmRMIG1rnV/q/4vqprNY+&#10;Xa8GZpayjqB/E6urhEcYE2WraV1+1mlakYorwEiaSSVmRSx9I5B9hR0EOpKGh9Mk+Vfs4kn1I6Nh&#10;KJO5T+fkP9Xp6dBXgsNQ0W5qHMTvHUEU0qQwOI6nLwRVMRoBiKsVgEMZRSupgjNGxKp/qinjhjEw&#10;lNDj7WA4UOABSvHyz9vVflSn8hXjUUr/AJPU9Zc5DJls2aoVDVRt/DqqgaR2ieFDplq6KMWigWIM&#10;oUMx0vdgh1e39PiOSTU8CPL508hTzGc9NvRcDA4jy/2T8+ljhMk1IKugyOOFTjWxc0ssk0ZaleJ4&#10;ljFUtRQB1MkZWNZNF/QEvZiw9vDzDgEEV+35mnmDStOGOtoQBQH/AFf6v516hVlPRUuToGSKs8zR&#10;xRVHgSKZqmjLGaRpcYCuqCULIsYkA8ZGs3uD71po48iaf4OJHocj5Hr1Qa0OK/6s+v8AxXUimzRq&#10;8rVZCqinio8TTxU9c88v20tVTmo0n+H0SqAEhCgeMKNfFifd9QLFsgCgNTSufIefy9eHV/NR5+X/&#10;ABfTB2oRLPj9yxTmOv2/uCGupqr7ZUKYikhWqp1SmgUDxszWduCpIB/TYJ7tTTxQaFGqD/RArw/y&#10;+vT0LjVp4hhQ/bXoWdxV2Oq6jH7spI/uKfM7Vx0cNNj0Mkj0+RnWvhkhmQfsyCYIdb/6hhY39vME&#10;MolFaFRSmSQc4/PPSiQDwaAUNf5jj/Log28a6rr9zY+LKtGkUmVqpleIL9x5/vCxVWNpHMUa2VGt&#10;YsfybkimYu4ElFzinHJ/yUwDxOOkraS3GvD/AFf7P+bp93tSVWOoao1ECmKoMlTDV+ONaWsgkg/d&#10;q5ygMhbSQ8kYHr/1RK+63KFAS4/2cVr/AJx/PHVQVYV4U9f8ny/wdPFJmIYMPhWq1EVMMTSwPUww&#10;QStWSQqqw0MN1a8KKySeSxZtK3A0XLfiBApfhQVP7AB9menY0LKdPGpP2cc9BhvfJfYYutenrqV1&#10;NcniMpRauqjVWWVaJ3BRVkuWYKvFgotY+01zIFhZgf8AV/mP+Tp62TVKAOP+r/B0U7P17TPM0kov&#10;OWkmZb2iYt9FLC4Yjgjji1/wPcXbrMpnND1J21IRCob0/wAI6ON8PFE2e29RNTh4cpujDxT0satr&#10;yVNR10c8lO8i38SGOcyFvwEP9PcjchEC3UcQzD/bAGv+Wv5dBTmEqdwJPkP8PW1Xh4U2/uGnimje&#10;LHumOpJqukmTQ0roqLMraQ0CeExFkVdBk4JA49yDcEsxxQ1/n0ApKK5rw6S/ZVZS4/J47A0cFXkc&#10;Xn1eSeCF6KKTFVs8rUFBTUqcHxILa443Om1zpBPuqcKt0mcqTRPPpAVtJi9tbTgoKeuo8bRQ4+up&#10;6/KaJKeegzGS1U64/EipZCmQkJ1LKjXQgEHUdXtp8t6U8+FK+nz6auUCrRPPqvbL4qmoa3bNLFTV&#10;oatlqHl+4yd0jVciFWaujUBzFI/iqJJirMQdILXv7MIl0xogB4evz8/lXJOelEQwSxpQeny4/lwp&#10;0Gm6IaVc/lKfHRfaCTJ1Iaip4kp4Y5oWFOlQJZvTIqITK4IBbXyCvvUqKZSFFKk44VPCvz9fzHSu&#10;NiFGr09a/wDFen5dJOaAvUs/mhekDyOQ+uqqQukQGqmZbkwIFWUOnpSQ2K2t7SlKmp/Zx+VceXof&#10;Lp0Z/wBX+rP+TPSG3DUVDz07pPNUrRiN1hnESimWOZoKCGkp7GaaQqZZ5CfS683Htp8moNfl6elB&#10;xOKn0PDrQpTP50/nXy6daJjlsrLRwVFCxkgasqpJj9sR9si09RXSM+o6lRIQII7ooV1Fzz7s1GqF&#10;0gcc+oxWvrQZHDy6ooNRXjw/L/i656GGGCnlUZB5KkVuHNNDTxTUVZBBFKmmfFx/byL5W1SlXleU&#10;tE0d1I+mnxAbuNaqRTB/LHHjQ5xSvSpBpx/q/wBjrlmM42NfJTSrKkOTV8XOkFOaGN6+pomnqkrK&#10;ql8iFXu3k0hv3I9am1gfEhK6uBqOFMnjXyx508x00zk0p/nNK4oPXpt2DUZCEZGoytHLuX7mgpq4&#10;1FaHq5ponTVJD56lQ0UVyxeRNWvSnAUge6wk0JYa9QBqc+vmeA41I+zqnZ5Dz/1fn/s+dehBxky1&#10;gNJHM9XCFralqkPBkciwitTS46hWiRVAiUa4ZFsyMQTHwWDkYqApJOa4oT6UFP2j0OadWOAP9X5/&#10;6v29BdXVFPTVlSY6lYKKkyERlsZaeuSlp+YhHS8LLIGdowVUlipLW59uUAOqtADU+tPkPX5/I9JG&#10;ydJ+f2dIndYWbJQ0+immgllFTTz00aiGq8atF53VSdQ1mdpIpOHuqixHtDcju0nIrUEefzx+ZPzP&#10;T9vp4n7P9X8vy6Q1XPGzQYtBT1CMP4jTylFjlQsmmr00otZqZFJGt7f6nUQPaQ1/sxnFR8v5jh0q&#10;xUsfsP8AxfTjj6FhVA5KomoIJcYyRQJKBlIjKpNFLVTunKKxBipyylmHLDkH1KEK1Rj/AG3yqacK&#10;8BjPWsUqBX/V5f5+lJSSQ47ExzV9WayskaaLDV1LFTPoiFP5pqOajKXRpDpS9xIQwQmwF9jtQEmp&#10;yBSn5inz4euR14KCeHz/ANXr/g6TFBSmqoKWplpZ5RFVOfOKZHjonmBFPVV1QAyrTs/nkMRQEy2u&#10;319pwtVB459OHoT8q1NONen6DgKcP2/L7QKfl0j905SqwOiGKjgp5IqyP7HIz6JFdGj/AMoqKWKp&#10;AdjVHTJLNf0EAAhD7QXMphagxQ4Y5/ZXJqeJ/Lh06qKwqD5DH+ThTHp+fyCKhqcmTRZKKkDkmSpI&#10;eRo56uJ5PHNO05GlAzKFIAaw1aT7SCva6DjnjxqaE18s/wAurGlSOHl6/l+X+r5iHtuooWyIfJsj&#10;CkrEMNHLTA1cqS2CxYqVl0oHLA2kN9Ltp5t7URMmvv8AI8D5/JT6H/L00+Ex5/sxnu/1eXQnbcSK&#10;kyE9JULTVTpHLU1FTDK8dXV0S1F6zGYyscafNIkiUbLzqSM8ADldAp1aSAT504mhyBXzPw48h0ml&#10;YBa+XD18vP5ef59GZ2lR+TF0NTUCKOrrMgs0U1IoMZp6ad1qKw16iSFmp1fRUxVSBShcAK59ncK1&#10;UE/xfL1NaH1HA16LZ3Aeny/4oUPkeOOjJ7by8+NpnhSGqpcdW0AioKWr0yxeKnfS8tPSKxjMEOrz&#10;UqxlT5XsHAjChSQPKvy4evy8h1WMkY9eP+r1P+Tp1r8gYK+DHwwRxpVKmOosPS4+opKedFSPIVEs&#10;M9b+9C80TloWeQjkl9IU2sqnhT/J/Pq5YBiT/h6Q25ZqCuymbgpKyqrqWkWDHvVzUkNZUz1tdMNH&#10;jrU0eRaWQRlKgklAGurfm4AJPn5V9fLj8vXqrMAan/V5/wCr16Byo3XHjq/IRnCxVcMixUfn/iMs&#10;QlioPJHS1NZR6FaZBIZyrv8Aq1EsfSPbmnU2sCvzrxpwJHn556aByM/y9cnP7MdM24Focm9dUa6f&#10;7OqoaNqmipnSorqlpofs0aOX0hKaeS9UKdSWUqhP6vbwQVIYih4jzzjHyPGnlQdKKVjqBQ+R/wBX&#10;n/q+ZLXmaZKxXWHJ/a1YEqSxSRpkYKeXHOYKunEhCHQG5VHViqkm4JJ900Arg0bNfMCnlwB4/b8s&#10;9FrUD0/1eo6CPIJT1qtNNLVY+ribVEZ4o4KaOpjmvJBDBxE6LJdAJLMpAYMQSAWSBWyaqa+eBX0+&#10;wGoHnw6XRYFf8tf9WKdJCSsNK1StRQRO+RNPHTVdDrnqI0peadxDGVHmhIDXeUrIXY8GwKOVgK1A&#10;OrgRk+o8wKj7c1r5dLYwKU9P9n+XTXRVGSbIVaS1FUlHGzT06SGKnpxKqedWipqdT6vIFSUSsxso&#10;LA6b+0mptZAqBmg/2KnzoDUnIyOnUrUk/wCT/D5jqfkKqsra2aKaUpU0cCTDwurSxCGmLytP9uvj&#10;kdSFP6RYaVIsOGJ3aR6McgeXpT7P8FKHFOlCoAKAcekfW08n20stMPuHcUkc0JYzoIpIraG0EgiE&#10;ixZr3Y+mxsPZJOuSyZyP9WPTz+fRhEMDV/q/4vpMZNpZqhUhkijCJpq544kgqo9Egh8HlVSCFQ/r&#10;+ouQR+faJ6asf4KU/wBXDpeqgrpPn8+rCfgTmKWfcmQxppqZpafC7opZqiaXXTQ0MjxRRQQRpyqs&#10;BOfILElyBwfY05RmAkeGnAHNfKooP8OeibclLrq9afyrX/J1dL1dBT4sU+IqKWtgpJqmFFpSqGmp&#10;anDSK0FKmSkYyCQx6lTUwMg9djqBAlv6lMfZ0TWyqj06WnaValZXYnHSVUmHx0VYixZKVT55Fmje&#10;etnmorMWmkTVHJJDrjN04Av7Q2SADq9ye6h6KvlT/Ed6pHUNJLQYuXGZJqNIqmk8lJS1BgoMQacB&#10;/MdMgjmd7mVQGugBse9oiIPl/qp0VfFJjoyFDRVEFW7xQIa2oSK8hrqfxOWiY+JYWvC0MvDTLAbq&#10;GOkkrb2UStU56VoCB05182Rx2JkelkaukWAtX0rLPK2SrEcCsX+JMqnwKSIoFXSupSi3J9toqu1D&#10;jq0h0ivTxjkrK/EwS1dVNSVFbGkjxzUhSgo3rHXxUMqU66lCR6Xjkvq1h9QJv78xVD29bUa0z0kN&#10;2rW4WkoKbGUtPRtU1tVDI8RMsz1cMUlRFUmcAxRiSJJZi+kFnFiPT7VQEPnz6TXB0ADoYMDDTHHY&#10;l4IaGnlFHQVrQSKzZL7yop1CV8dSDoca2MhiQepGHI9l9wTRq/Po4s0qFIHp0Pe/aWkyvSO60nlm&#10;qqdcLk6Wllol0mfXQ6a9qfjUJJGMTBGtfTo/F/YLuEDSSxtwZCD9lD1J2wStFfW8imlHX/D8utDX&#10;ujEz4TtTfmJqJaVTBuKvDtSwL69VlNVCltCo7BnVAPTc/QWti9fx+FcNF/CzD89R66e8iXLXPLcK&#10;tIq8Q1Fq4NANQ1dpX0Hka/LoLzJ5WKv/AJSsmnyGJAoR0XxuyNbkMOGH04+vtD0LvE8Zysn6ytTU&#10;VFNJA0kg07gwwfLAoaHrMUMiataFrhoysWjxqp0SAOoC2Qi5AH1P1976UsjSx69Q1YK0WmkDDUIA&#10;FEIyAOLcepOmDgL5ItZkid0Qv43C2UK4/WwBtb8f7D22fjHS/TbaaJqQtVSQC2k0oKN+NhXh5fl1&#10;kgiewSPX5YE1r+2GdLNZF1Ne6leNX+v7bPE9P20EoUQxFvEiXUO0VXNAKnipX8XrqNes83kEiyye&#10;NZQA0+jRy7nQVk4tc/27jg3N/eulNx44lW4l0rJQFyunLN25/DU07tS0qSanh1yRpvGqq8JiVj5P&#10;MxHknZ/VoiQHlORxa/459+6dja5EKojoYw3drJFXJFaKAcr+Va8Rjrn4yjhF8bkyEPHOxSdQg1Ja&#10;KE+gH8Xb8ajYce/dXELRSaFo3dlXJDgDIoiGqA/hq34dbUFAe7FYoQ3MBlY2YkRuQ1zSgm5VDfmT&#10;kWtz7a/0T/V6dOUMdrHrzEWJyTpJrmIVqVU1p4pqKUz1w8pEYcoqxBhHJzd5EuWj8xP0K8oGXiw/&#10;w970AAgdMm4dYg7qBHXS2csK1XWfwkZQMoAx9nXCOrkjaREeoiWQWmeQro1nmAOWHN2Hpt9B/r+7&#10;BVpSnTcV/NFI8UTSRrIKOWpp1fgDEjzb4aZ4+vXNK2VEWIRD0avTIhDNpH1YDjkalW/v2henU3Gd&#10;IhCErp8mBDHT/FT17lFcgV8uvNUE3cmQFkMS6UTx03kFwqAAANa3Nzwfp71ReHXnu3qZKtldIoBS&#10;PVmg8g3DOTpPDqPUNJI5LI8/ljSSwjVIyVJjJmjXi3BsRb3YADA6R3klxLKWZWm1qG+EKpKnT3qM&#10;UNDQgrj1r1Hs6H6kCFuXOlWlmKh2juf91qtguoE/Xm3vfSSksTVBNIjk4BZ6Alc/6Gq0ChgSRqAP&#10;UV0jnVmjusPkmLTB0EasBbyLHYFwLkrdQFuVHHPt4dtF6LpI4rqNnhqI9T1cEaQf4gKAuBUkYAWu&#10;kYqeo5p/2iXiE0liqlbWWRD63ZG4Nx6iAfyD+fd+khtKQkyx+K+QKcAwpUkHBqO4gHzB64TReIAx&#10;ySSSC/7bCMFbDhr/ANoW+g/H19+6ZuLcQKGidmf0NKj04/EM4Hlx6gStoUtIFIYtHG4s0k06gEgA&#10;fT8C/wCQLfj28nwjomuX8JDJNRq1Ctgs7gDFBw8gT5gfLpO1bFFljFmdohI5A0p5PLYgkc8gE/61&#10;vav5dAvcpDGjxCjMy6mpgatVKV8q0r9lD1EilBczadRDAEpwxS9yhXi+q31Fj9Pe+i23uQZfqaVo&#10;c0rUrXgRgEH1FDwPWSLUI0VEYeR5I+EBVgpuRpvxa4JH5Hv3T9v4iwqsaka2ZcLUECp4VwRUEjzB&#10;yajr03ksis4AVeCCANKDlGB/TxyD/sPeuvXJmoqO3wjjwAArUf0cUNfIUHTWxjCrqUMSrXQD9tlB&#10;sg4/29/x73SvQCv7iIL3jJFMDtxw9PnnPD59KbZ9J9xk4iqhmQogN0j8R1a1deDqJUHm3tZYx+JM&#10;PtHUf7i+pgtc0/Z1YV1wk5mpKdqFq1oxT0atSyHH/ZzzVLRVsRn4DyMGKo4+i2tx7He3AiSgXh+R&#10;4/6h0TLmo4n16OHt7Zj5WHOUaTV9RSVAiGMbHwwSsuUmtFUY/JTTqPHFCiMCpGiRVY/n2N7W3SVG&#10;rVgR5eR8weg5uMvhvpXz6FTb7S4/Lw4fF19Rj3pIDWVKT6Vi89JClNqrkBKLI8KHQ59AkJb8gexB&#10;bgAiNCRQE/s9f9VK16JTnJ6sZ6d2zU5JBuGSpMaxRlIqmp+ylkx0MUoiNPUY2oViS5YIKwW1aVAQ&#10;It/dLnjq8/8AV/qr0yPX06OvtbDUbS1VPSLK719XTSNGY9dHArEU1TXPJpLPK8lnkLenSU8a2W4J&#10;7g4zw68zE9JDvftHEdVbZCV2SgWnqKbIw1slZW00ka4qhpzBXV+Op4keSMvJKAgmurIpBN0ANbZU&#10;Jq3RHuu8QbZESx7zwHzr1rb/ACD7tru4M7NLQvGmDxM02OpqSRnSLL0FZVqkj1tQtgqRMI2C/rUB&#10;Ta9wF6K8jGU8Bih4Hy/w0P8AqwBmupb2U3MudXD5DNKfz6K3KtRT5TJzVEA+3gMzGWZoRP4YT9vJ&#10;4kW4Cc2kBA1A3H1HtQQwkNaHJ48fT/i/29VXyX/B+3PQr4CZ6YpHFTNDXO1BLSyvVwyI1VU/tVvm&#10;ABVlCXURrG3pW6jUR7WxVFRTNQRU+Z41/L+XWwPI5FD5fs6ECKljoZmMdSldS/fYirilpaQLX0n2&#10;8cs60lNSxDwjyzkMzLF5ddtRtaygLQnPbVTgZFBUinDjmtAeHVSe6pHrT+Xy/wAtOlFGuSnWjqpK&#10;mmjiE002Gp4hFjI3RYGp5cTSJTq7a4FDvIzKySK2ltAKkbOrzNM44D1qBxyAMnz6ZYr6fb/n/Pp2&#10;EtSslPO2ZWZ66BIJcaiQ0FT4pTqDyw01zDKCFPoLkMPRpFh7aYGoJatfLhX8qjPoc56a8iQPz4/8&#10;X/L7epdRTNLRoAKKlyTui4/D0uTWuyEsRcySUlRFIIqdKdyHV5WDSC9/UVv7bbtFDSvkAan/AADB&#10;8zk9bSjfZ5kin5+f+QdRsjLD9oKqWrlaomaqSWjpGSsocXlZGEEUVBUcJE31BjDBl9RUkNxY6eA+&#10;eONG8gPIfP0/PrRX8IzTz4Ej1Pr15ZHwGJirHSkpvuYXpK6lEbzST1dDXtUPUMjElHVWV2I4Ia7D&#10;08OBQq6mxXBHmTnqnHAx/m66qMlpo6ani8cNBkKWWsejiq/HLTTyy6UlljRGkMyOqqg+rqdQsOfb&#10;mAKHgRWn2/L+L06bpxPGmOu4K6NjBR5GYeYNRySAPZZYqqLw1IxqEaE0vFqkm1q3qk5YNb24NJNG&#10;4/5x5V8vX8+tEmlQKV/1Zp0z1lBQCJ5atlmijfTIKWkq5aU0UbEolPSU4ZfFK6P6zCEVzcPcBvbh&#10;iQirfyBIp5YHkT59WB8/9Vf8Nf8AJ00S49MvRRmk1ywyzvjslIlI9PG8rLHLgoKCObhhSMmol9Ak&#10;16R6iT7oUEiUHA4PEDy00GR2+uOrZDUOTTFT+0n7f9npmywqq6Vf8np1F4IlyAWNq2SZ5lpjkMfG&#10;1lWNlB8NMddiJGRlsPbEoZiGAH2+deFR8vQfs6uNHGv+b7P9n7OoGNqwzZZPvVqaGmn+2qsxIVNV&#10;Ni451vjaR1Cm7TXMjDUUVQosLe2QBVjWq1pqPHT/AA/ZXj+zq2kkD140+f8AxX+f5Bbw0uSrYYmn&#10;CzyyTJJSlnppI54qZfulkY8CREUF0LC5kYJ9PdyHZc+fD/CD+zI+fW9KUwKf6v8AP04TUsaPLj38&#10;k4WiqsjT+RYmnjrWi1VEGotoMkUei6ykC5uDwPfjQ48qEgGnGnzxUY4+R61Sg1DIGOmT+H1stRW4&#10;9asSiJRNTiadLRVckUciedqVLRRqqCVk9a6gwBvb3TTxWvA8DnPHy/4qtadbp2j/AFev+r/J02yw&#10;M708GQnrJvvKyqjlrvEWiqgYCKSNCnCskpM7L5Na6gwH9NVUkBzUkmp9cGn+QkeVQet6SCaClPL0&#10;/wBXDpd7fglIeGQ4+WvrlgxUE1YTBVqZdNO9TV5TVqqI0BCSoJNd41l0kgkuhcU8z25yRXGT508/&#10;PFfl1ui+Xw8f9Xp/q8sDnmaVUpZ5ab7eulxYrTT5CUoz0tZTyaa3KPLEEjkLVMZmhhjUkorPI3q0&#10;+7YZarQkfy9T5A1IqAB5Z607Af6v5fswfmcYHRMOyMl91OJyKaOKel8C1Ikled0hQMoqFhAiBKlp&#10;QoF0sVa5uSTX0lWrihFPnjhwx88cOldqv6efXh/l/wAA/n0EcNQJ2hlXXNGrO0QLRHXBK4VhBLaw&#10;DMuqRmvZTa1/ZaTnUPKv+TpVQfZ0qsPUGCoo6sU6xtDUwzyVEh/b8FJKRLCyaSSrOrAk8kAcWFze&#10;PtIalKZr02QukqPPoU8exmqKyoqZpEpJp2mlniCRSSCQrPAMeliUA9AKBCLWYC49msWo6mYmnGvz&#10;4jT/AKsDPSRwMACtMf8AF9LsVVO09OHqIamixtSYkrJaSXxQP49NJSVixWmaC4kaaWQ2k06GP19q&#10;wV1AMRRfkfMYB8/t9Tjz6bKhVrwr/qr8j8vXri2VaAwCkqB4JchUxy1uOiWjp4mkAWpqqGerBEPl&#10;lW4TgXUrpUNqO9eAF4V4jH2kV4VNcde0BhnjT18/KvzHr1GFchgaWWfwT0bTSigkVUmytOTanjqz&#10;F6Y0PCCE/UanjLAge6sw0k1oQTg+Y9D6D5HyqR14Rj0rXz9D/q8/y6fcTopJsbCREKz7eolSli0t&#10;NSTVKEpQ5KuYBnj9YTSTa10B491VQpUUzTh9o4MfT06oQRUn9p8/mOlpjQq4usWaKkgpIKmCkd6L&#10;VNPUNZYkkq5qoHTHAoADEBWJ0/W9lMa0U6gFAPl5mvr6eXTEhqQAP2/4B9vQUbiyk71OVyE5qPRU&#10;P/DqXRGYqaTy+EslwRKixoiMqjljqH093ViQXIPHA4U/z46qU0qFHTbFX/w3GJG8NPEKySMQzUs1&#10;NTZRp1ALyJUEMqRtHcpE7K3P19XNwfDjoQM8KGhqPQ+X2YPVPiP2fKv8vX+XSjhyNGKsRy0wpU8/&#10;3IKSU+pK77U6U+9UWmRZNUKs/lXklgOCNBwMHtofUcaeuK+Y8+J60EOkmnl8/X7BT+XTHnmip45p&#10;aqNpzWQUUbRrLRCokqpnH3GijgQaYxo1RsqX8kagOQeU0rKq6nyCBioqT9nAD0IAyvT8SVaijh9v&#10;Dyr6mv8ALoJM9lXiyTnGxQTU9c8tZSvLTwFnSOMRPTRNa6NEV/Swb1qzFSOfYZvpz4v6eQ2QcfZT&#10;7R5/t6EllbgJ3cRxH2/6v2dNGKpclPUU1TJHHMtWqK08NU5aqkjk11aK4N5SVNwTa+my/S/suRXY&#10;hgKkn9v+fpa5QKQcU8vTobtpQKPK0EM1TUVy6ZFkEkUsFOjadUYiATQ0Vi0RBJKpdvz7FG1Qa3Ok&#10;VJ/1f4KY9R0F9yuCopq4dDRjaeiSFJKefJVcNQSQ9HEKWoKU8zyrixE1wk7Mzkk+kAAqBcD2OIY0&#10;RB4dSD6ChpUkLT16CckgZyXH7fP518x6dLCKLJEq1LT4aop1hhraJqIaqWgppZftslFepsZKqd2Z&#10;ZRqBte1rge3zFkmikcRTgPWv9I/4K9XRgcHjwJPE04fl1IhoXSAR1NI9FTSSLLBHVu002JsPDQZi&#10;0vrWMAlkdroXAj8ZKm9kjXgQQvl6j0P2UrT0ODWnXq8STU/4fUftp05Q1UESU7rBVVz4pKeaGGen&#10;iWF4qoHH+ZayYmWKMuEMJJLNZdSlTq9rFCIAQK6aYIx6YPHjw+wVHSUfET6/b/xWOvR5DG0D1ELy&#10;vlno0g+8ZoaerqZRFL91RVYmkBk/ydHDI5QsqrpDDke3A0SArlqUrwr6g5/hBr+X5dbPdT0PD/MR&#10;1lVplhekqctBT0cIqaxopcrGMt9rW0f+RTyVQ1lKqGBxCZItSpGG0tf23LQKQWApU5bORjJ4ECgr&#10;5DHTiqSa0r5fL/ij/hA6iTTyViaK6OYF4lkWbEyQwS1dAoUityDyD1eF0AswCkDUCQfZVKK/F/IU&#10;JHqfs6UxrQemfP8AydPGOyMFBWUkS08FC1Rj2qKh65pMgtRHUN4oq+lyMABjZ49CKNNg91J5X2lP&#10;YwGFqK+vyBB8sUHT9Aw4V/2M0p0luxMm2P8AsaWZZIKegp8dFTy1NOhjmq/uTMsK1YBCCSlMb+Rl&#10;I1Ahrt7TzuIUFRQLShI4njxHlTz6tGe/7amg9Ps+2vRN90ZqefJQz+KGJY62onoxSginWQyXWYz2&#10;V5qgsgDMwNgBZeR7CF3OxlrjiTUcP2+bep+zoQ2sYCHj+fH/AGB8ukxSvWSVE9UaiRI5GD0tKsz1&#10;EsLAM09HM8gXSjqzECRPUouLEWLCBjViceXHjxoa08s8BinShqBaDj5+n+odGb60oamqmopYIWrK&#10;eokjjhjqP9ykBVYBJTwfawKkiJBN+60iswkUEGM3PsWbVBpAkpqVuGaivzAzg5rnhkdE9ww1aDx/&#10;Z+f59H22slDQU1DW101AuHqanzySUrQRVTZlzor6lHi5hSVQz+ARlgwSyIPoKi6AamI0+Zpmvmfk&#10;CAcH+XSEqA1Bx/yf6vPp/wApmGk++qWH28uZhhMnl8cUaVMVQGlqVjJCq1RGkDTSPcggubHgIZZA&#10;STwB/l/xY6UCNR2jiOkIkVNUSyV9LkitLkJ2rqWTHNeo8kUwnji1ONLxRMuldLEtZrj6+0T6SC1T&#10;Q8KfLPVsRnPn13iMm2C3VT501FGk0s9KXjoKSSeSmlqKw1VPUCOMBWjjcSN4wLKhsfr7I92t1ntW&#10;qAcf7Of9Xp1okAFW8uHW2j8BO1sVvzrnC1MNbFU1MUUVPI0U3njndECCcSm5OoAIQfqwIP49wXvN&#10;qYZaDh0N+W7sP+mx4Dh1anjpUnp1B0kqOfoST+r6ew4woadDygOevOskRuAbKbsDZVs/Jvf/AHr8&#10;e/KFOD0xpoep1LUXcKObfUcHm30vz/vPurhOrAkdKWjm/oy31EjgX/1r2PtKwHl0pjJrTp1DXF/T&#10;bj1fk/j6W/x/331NOlHUWoC2sLfljxydX1ufxx7917puMgX8A2DC2kKPrb/Y+9dXHDrxlB9XNwOO&#10;ALXsDa/vXW+ujKoI/oSfobi/5uQBz7917rvzKRxbkDj6tYf14P8At/fuvdd+QEfgWsbm30/wP5H+&#10;29+691y1KbfUgf61uPzx7917rK0i2sNILXHFgdP59+691AqWjb62BAHFgCSeFPv3WwNRoOklkfCV&#10;ZSouQB+Lgg3Ln8c/Qf6/vYNOr6CuTw6CncNLFPFLEFXV6gui36peTb8Eng3/ANce7VIGem2UPjy6&#10;Iv3ntGPJ4nL+AaJKmOKnRQEeURlNbmIsLF+HCNp4F7/qPtNcq2kkenSKWPw6Mc9av3zf62lw+5Xy&#10;EWKpoq2oko0pYBTGkkajnjSkQQVkS3dfOmgOwBVWYyct7DMsRAofPo42eQLMQBTA6IA2EysciVhS&#10;PXWtPS1scwb7audItVPjKamCgaJioS9vTpJU8+0QTFOhWGGqp6hHb81bRTQSSzQ1VJFTVK0axoUh&#10;SND4YqaAgsYx6rIRq0mx/Tf3vT5+vVtSdQpsdU5E0TSzLHIZa0SCLHSRwY2lmpBTGvmjU6+XGpnk&#10;lVVLBgCL+/FSMnrxdfLpO0tM81h9jG9TDjGiSNpDNIVp6gPJOJ2VUjdiD9vEjBvoBf6e9moHyPXt&#10;a9Yvt5ZY8hBNRSLQtJHUSTfZQyNBTVLLasnyCG/liFgdL/qNmAvb3upGQa9ULVFD0udsz1bec1E1&#10;RNQtOtNWw1FOrxVEioVxZp/Etvu5LhpJI1S+kXBcg+081Pz/ANVfyr0ot+Irw6F2CJjDV0k0UNLL&#10;GYZ4K6rIjif7s6KZxRhWkVo0EhM6eliqEkED2WOBQFfPpd9vQk0jNIkeqljjWogWkhkq4lFSsavo&#10;pqKnEis+qo0K5ufUSSDa5KFuJ/1f6vTp2oP59LKgqBTukeMpqSlFNFE1TRyFqmJ4AToo6qnUMBLd&#10;5AWX1LdTb+jZAJ69wHTtNJWxmJ3qVihkUOxSFK2PxUc6hYmERUsoRgItfPF73FxrSBnpunn0jMpS&#10;QU08gjOPSnqIsjBHNF9xLPEtRMFoqaf0pHDCwPiVrFluXZiWB9uKNQpnpuQKVqerNvhxipaSDHCm&#10;YtNVU1PUtVVUcsVVAzuTXpU1bi0zMBSJGU/AFgL39r9vUySD5dBG6j06tXCvV8nV9F4aGCIOZEWO&#10;OLTKLyRqycBm4J0tq0/7Tpv9OJGtV0oK+nRGVByOjT4GFQgJjsVWIcW9UthcBT9LEAX/AMP9gFp4&#10;deXoSqGPSv4IHDH0E8kEDn8g3916t0qYEAFvSPV9OCADx9ffutg6TUdZJ1BU2JH14sebcgj/AG49&#10;+6s66TQdJLJIGFipIuTZuCCB9Afzf24nn1odBrnFULqPq/c16QouFCl2Vb8En6D/AF2H1HtxaA1P&#10;TWk56Kl2dRxPSVMaurTq4q01AFn0/uRa2e4tCQDEfySy/j2oTJ0nz6rTyPVEnzZ23WV2NyNRSRwR&#10;1J8tDTQEM0IVgGXGaEBKyIHkllY8lQF/r7D+4R6A2vz/AM/S6zUUCjrX2zlBNR5mugjp3pknqqlR&#10;SSTmCeSOKdfvqaCd7sjLKrMmojyFgfYV1KSadC+Efpj1p1Fw9dUHITymSaZFkYzUsRgFZS+S9JSy&#10;TIv6mAJBP1BCn8e6SaaZ623A16u++IKi2IqK2orBLBS6kjZlP29DNB9lDT1VS1x5YizSTC31LEfj&#10;3bbwpmqPI9Et18HV/vVcSSUdEsRUD7WnEkhjVvuKKA+OmjaUgWBChgQf1FT9PY2t2BJHQYm4fn0c&#10;Xb1IX0FURFCRkpGCpBPqdhwRY8cW/J9qjw63ERpoehcxtHyCeGUD6LfST+b8X49I/wAAD+fbdena&#10;A9LKmpGFgbkki3H+PuuoZ+XVwpOB1IqYVjjLObKLsW+gTT+T/sfdUapoetspXjjoufa3YeL2jia7&#10;IZOrho6WlieeWQyIDpJOoBfpqtyoH549rogi93RTuN/HaoanrTQ/mmfPrBb8zWY2Pg8lT1WMoqWt&#10;oKmWGaOSngr0rfKaOdlvqcRKulV4u5/qfYlsZ7Yofl1Gui83e/8AFUfpg8PX5jrWu3hvqTKV2QLM&#10;sMdTNIUFXMHkp3qCGmnjkjHLWUrc2/Uw/I9pp5tUhpw6HtlamGJVpmnl5/b0g4s9LrWIJ9waeGVo&#10;4nSnMfjPK6WCqWKkFw34uPqfbPifZ0vEZC1pTpxptwUsxAqEpY5F0tDIGkQpIFKaJI09XkdbK80g&#10;sAOL/hxZEODTr2huuQairGjSOppAFkL/AOVxK4nVUMkkchjXQxiJurIdJtxY3BtqVjg16uBpxSnW&#10;Gaigq4KoDS2qYJJThArupQLFUs6gCMMbgIvAIJ/r7bZVbpyP4sdNNRjKdo1p00NEJQwqY0R6gRQW&#10;VGkW3pYsbk3Nx7aKL09XpOripFmlWlUI7SeGNqhkheXyMTchhpUAcMSb8/T214RHDq9adNP2r0pM&#10;zKFdWcXL/uxCL0pGoN7ahzx9Qf6g+6BChoenANRp0x1QldS6h5dMgmY2UymJ29Twqy+pVHq5Xk/T&#10;2yck9XZQoyc9cWihln0okYVFVQ12IYeMsA6sPra2pRwP95Oum+s0UrRyQxnxqFkp1jLossRQnQ6h&#10;UW5IBIUkix/1vdk+Lrx67H+clVJImfysQXUrKn27XtqW7DWbfX3oCpp17rOC8tpp40RQfuZAvLLE&#10;7aHJcC9m/Nx9b+3AGrU+XWsdQ5i0T+WOBmQq6lCVuICx0MOLnSTxz+n/AGwaGOHWwAMDpsSnWeOW&#10;UsgSKPTG8kgacMANBjQ8aeOSf8B9Pe6de65AmKJUZFmdwW8zjXKqk+QxMHAsxtYBfx9De/vw49PR&#10;efXQjnkkDR+IOoWXwMxUgMeE1P8ApUm9kItb8gj3ZOPTjUpnrHUBli8khUOitCG0kmMI3rbycq1r&#10;2ta/9L+7v8PW+osuudDKmq3AIWJXXTGPT4j/AGrrYt+QP9f22PhPXuuvKBHTRRiEkANJMqlDGQdS&#10;q7N+oAG/0H9PegaZHXjTz6ioEh1yTtFIlQWSMOCGjVTdSEPHH6ifxx72WJwet9ZVqCRFUU6pITri&#10;dEkPlRlOiSpaEgXuRcW/r/jYaFPPr3WSGYwqyEyySPZJFIVvTGdcTKABcnkMPr+Pezp8utUqQfTr&#10;DJWM+t/CFPjdI4nZmYKvOlVK3DkWJAP0sPdet0r1heJRpqD5R9xBG7xl2nACkBppCBxY2/xH9LX9&#10;+6911IKfUfSq+OMTwlrOrkLd1h0KRZibgH6c8D6+/de6bjeS5lRp/o4gsdSsnLPYC5F/1G9/p+Pf&#10;uvdR3kklYKY9bRfoYEKoVzwW08Lzf/W/Pv3XuskLLqa12Kr6VcBXJ/tCR/obfXV/T/W9+691lWNp&#10;EhQQ+d4lmZieGbnWq3X/AG/H4PvTUpnh17oS8O7vTU7xFDIieVXIJcO8YjdxKoC/0AB5/r7ci0kY&#10;6SyU1GnTvWuskUSCKMTF3d5aSQJ9IdLiSEggNx9Q9j/vJfbTinTYFOm0sk0ZSN5fAPAyCSP9dl/c&#10;VzYEIxtZebC4ufzUiuD1vrMEdtTzAMjKjRaViUWiABWygEKBYDgH/H3bTShbh1vpwSdKmSC0ZSON&#10;3CRxuqyU4c+Se0rAlQ7fpuT6fdwQWFOmyKDpaUdF5EdZqlC09MskCrJaeZZfSXCsum6gEsNQDcW5&#10;9qF4dMMfMeXTZPCIBF5Jo5RBMsKCdTElTGgIkC8MI9F76zYE2+nup4AdOLUn7ek5Xf25ZZR438vj&#10;WOFQFZf0lZkt6r3ubW+n1vwncUbp8Dt+z/V6f6v5CEFvEp1EyFX8hkURSCMD0mBSATfUAbKB+AOL&#10;+2yAePXgSDUdNtQgAEDvZECgQaShbi6q6sLryAb3PP5/Htk4NOrpUHWfLqPpaVFAIvIo1S6+EiH0&#10;lVm9VwvGk8H3rrTKVND1BpUjUuiB2Ekssin0ESKyFywcfkkG5+nNvdWHA9Pt8Q/Pqe0QTQok+4RR&#10;5DIhJtHLwYtH00fQH/Ee9niP9Xkettw/1f7PXJpIlchopJSgZuFt6Zf0IxuOD9St+bW976b06sf6&#10;v8H+b/IO5JTOEpfOkmhl/wAoWMJoLsCyQxgHSL/pDA2uP9f37qyx6TWvWRAFk8qamUM6HyAmKov6&#10;ZAUUXF1va3A/x/HutyfAes8pjqHm8RUeBI0ppblHhhCWEURP50gEk/T/AGPv3TMfxjqHGtO3jFOf&#10;WFZpCUGkqRokjdwBfg8sBb+vN/fulPXPToV6dQnhZfDqCKY0VeYlAIvpN/rb/jXuvdcRCFRYlaNZ&#10;VTUxddFgfUI45GFrW5sfzf37phqeJ3cP9jrkC0ilggIWMqVlIUIZB6VAQWJUXUA/7b37q60r2cPP&#10;/J1jSaExyLNH+1FGi6pC6hiDf9ooCSTyGB/P1v8AT37qhp4meH+x08qJbIP2Gpr6xzfxFwPpp5XU&#10;OLWHPPH193WuPTqraPw9SzQ/tkuKn9+EmN5jDJHVx6vGsLuBYIGPBViQbEj24EA6aLdP2OSGRpom&#10;eWFxTCOclo3geOJdLRU0bXDEXARV+n1459vx6akdUNePUCqg0gRL5lplMaOix6C6/qlKjm6qCLG/&#10;I+nvUg8x1YafLj1ArmiaFkAFSI5VkMykLKsVgoUADlLAXBF7+2HGK9eFa1/1f6v9X2tsdQUkjr0a&#10;SJ0kch7KOIhoB9QsS39eLD3UqAta9edQ2Djq43+Xv8qHxu5hgN45CKmpsdiq2rpKx6kQ1FZUxoYt&#10;Dy1EiQxyeJnWCSVgy8lXUcEsmSSKZZFNVJyPTo72ndfp5RazYQjB6sN7d6OxPenUtJvGjJye490b&#10;mqKegqsRBU0OPrMHTL97UnNjQFEiyeOFKqGO8klnCaBymv8AbkvQWAo44dCg37iUR27duOHAjjQ9&#10;U0bp2tBsDP12DkWqmmgqKijm+/geOopqmpCCSmnSYGRqlCukFBYJpsCSbge4t5YXKSChH8/8nR/Z&#10;3EUq1Q5OCPTHD1rX+XWPEVtVFkKWWCujkVIKhWd2hlr5aYxgS0lHG/8Am5EeIWS66PUwUk29pGRS&#10;pFPy8hnz6M4no9VPzxxoeIH2cf8AJ0+0OVjMlJrFRRjHtPXUizLJHSxUNdIRLSQohEhkdj9TaxLE&#10;W+vtl4a1pmuPnUf5OnVkBpxFKkDyArT7an59LyHKRTxtIuWhnr4JaavljrqcvPDJAdRmjkADPTxf&#10;pKy8lirm5BskaMqcig+X+X5nj0r1giobIyP9j5eRr59P2H3BjquZZKilUTJVQtkY6apl8ldLHIbi&#10;hWQa3MwOqZWIXSSoWxB9tSQsoKjh5V6tFKjGpArUVA8yP9WehHpayGkpKRq3Kmggp6rJ01BE8axZ&#10;WokqQWhSKWZPGiBtCh5SLaVBDJb2lZauQq14dLUKqoLNShOMAmucVxnhnrjQZrLotVTVGRasrazw&#10;yLIkMGKqvDHcS01DT0iaWNOw0PVl40IPoV7e6lYiQdNAPz/w5H2ca9WWSUAhjUn8jT/Y8z+zpQUs&#10;4omSgdoKLDUdXDNj5aSeOdZZqkE1jwVlShYT1MxYpDMgVQR6QvthgGqyirHjX/V5D+XT6MFOk/AO&#10;FP5586nGcdTsZkYEgFJBTUU61cldWY/yPWvOKNH8VZVA0waKX1IsLPEdIkYtpsfdXSrEk0wK/b5c&#10;c/P7OnYnqKUrWp/yH5fs8+hTx0+NrMWkMUAEMSSzV9aJHdxAIxMmPlAsi1UKkxI7BtYA9WoW9pnQ&#10;hySany/z/Z0YLpdaUp6n/Ifn/k6VaR1U2MpYa37syJTVU9NT1UwdqSCijMlOKOZRYIVfxtIxJIa1&#10;vp7YIUMSuf8AL/qPVwDQV8s/mBUft6ecC9PWwUGMpa2nR7SyaZPKfLUZOoC1hqqyEKyzSqXYLCed&#10;KqnI96CNJIEUZPVWdI4yxPD/AAno49ZQYbYnWseJlzuXTKbZiy+Slq6eoVa+SjmTzTU0ohQRS2Uh&#10;ERlZ0HJ1TAexfbW/hqkdPipUfP5dA/cZysbz/FpBP5da8/y+7oyu49zbpqKOrEWN3NUQTAVCLC+W&#10;FDTeGgkqfN+5HAou8UekXZnksL29j/Z7BEAJHAEdRBut00zNKooWNT1WHWZJqiWSSZo5jOzzya1A&#10;jNQPS5cyC7IpC6Pr+R+fYmXSvaOiAAsft6SFTWF1IAXUZQyso/dmOrUQGcEhfxa17fT+vu/Tyx6c&#10;+fTrh8NDXyeSaJ3SZlJVNUbIryhl8hbi9+De3HvygOadbcFqAdDEqwYqJ0KJpjgaH9soJ5pePXJc&#10;DxuAfqeCLc/gK1KquOPTDLQ049IirEOo1CxMVWOaQCnkNpZLgKJGbj8WcLwPp7TOKHryCpp0mZpT&#10;OWndpSPGmqRpI09SqF+11aQSLfleCP6nj2x/ov8Aq9On1ULgdYXaEO8musp7KY45HSMMA4HiUK1x&#10;xyFPFrfS/vTAM9B1bz6gT+Lzo9Mpmk0CNZF1JAj2t/lB+txyRckf0H4G6BMHz6sBg14dYwIYlWSc&#10;GeVtUZRALxA+mPxvGLrYizaze1gBx72tK9nDz6r9nXCjWVUGpgsyT2Uxi40E2SJVk+txezDj3t/h&#10;PXj0+1RcFxHCNCzx3lpzGvjJAGkr9W5vf8fn20nxDrXHj134QrMykExROGuFQwi1yB/S/wBT78Ph&#10;P5de6zUtP62LKvnAWVJXLA1EWn9uHURYEDlhYi3I5t7dSujHW/LryQpJIKeZ3gkjk1EpLI1OQfoH&#10;CrqLA30kEi1jb8+7Yrnj1vqYkEFkghjRYhOZQ173SwSRFUglWIFvp+b+/EVFD17pwhjLmMLHEFWd&#10;ljSnJ0M4YBdLBSGNvSR6b/W3HvdOqSfAepkjOlQ5eB2EZkQRScmNbaFjmjQEgfUAH6fUc29+6Z7N&#10;Pz6gTyaRNHOyRmSFGCOLSU/PqVgANfH9OT9SffutxirV9OoiQs7RHTF4VjZSVkKLJM5u4c31E3HF&#10;hYf6/vRFRTpxioNTx6aqpoEkIk0CKojIcLUamiQNfWwIBsrfX2mp1bpuqdcUkKorIdPhiYLHJHIT&#10;6rtf0j/D6fT/AGHva0rnq6qCOm5nnHpR2LtUC7I6NIpU3jYOotdQOVU/T26uiuOvFaZ6zw6Y6krJ&#10;MPW/iEkirLpl/VrcWA+tgoIGkce9v8J611Php0YESKZV8jkjyFDfkawirdWP4vxb6e2D1txw67Wl&#10;WFGpiytIWEikDSx1G8YAI/UPoDc392T4h1QdTaeNAx1aIKrUFmQPcSFLMgWN+ASbcf64/Ht1/hPW&#10;z1KiYTSBVp446h2YTaz+tVOl9AUWDMebgWNv8PbKjUada6zu48ciOqlVSSN14jSfQbkMIgbAcEX0&#10;39uUCYOa9b4dcHq0cs1w7sAhmjmEfoUcR6mFwo4tq/oOb/WwKE469jppqlWYEr90Fi/akibxAVAt&#10;qLuHBuCbjg3IsT78/wAPV1Hn1AmELRpDHNqAdZYYQEACudQRNQuSPpa/Bt78nw9WOeoDR669DIQi&#10;3Gp1CamKKdKzuLgL/UAX92NaY60AB1HnSlFQSqyTgPdTIgZUs3MhLD9P4PF/de7zp1peotS8rvLK&#10;FAQTXZEX9WkBNcQdfoALBbD+o9+f4erdQpHUq8kMbU/h0mzRjW+rlz9Lm31vfj+ntnrfUSUJbTJ4&#10;5pJUtIY2EcUbfVBqC3uAfU35+nH196NOvdQkTVF4ySsuq8aMisdIBtzbgD8ANz/vA1THXus6+nWR&#10;G1gSCHUSDURZdTaQL25sRwb/AF9+GevdYtKsfJIzF1JCKtl5IsoVQAQP8bc+6jrfWVtaRrHpbkLI&#10;QrDiO5Zl0j/X5vz738v9X+Af6v2DXWWFtUmjVfyKFVwoWaMj1IyFuCTb1e7D59e6V9C6VAp4HRoi&#10;LKRIbs0ka3Ekkq/1PtwPQU6owpnpdQSI9BGvlgiZiytA0aEExrfyidlsb2/Nj/j7frinTD11CnHp&#10;IkM1T5PFIULL45lc2JW7WDyheQOLBibfS59s9gJp0720+fSxqZY6dIiHWn88ZZLgsoMa28UaadWu&#10;9zyLc+7OdIx/q/l/q/kGYxjV6dI+rnUlNKNLcMgR1KtM4uWVyAD/ALcAe2OPTnSiwcf3DxrMEiEh&#10;BaONT53uNJ1AAm6rwB+fbsQqT1onSpPT/VsthRqP26a0ZtpVmKktrZgv0sQCfwD7d69GKL9vSPqp&#10;SnihEUmpSSFUiSOUBrFZlYX/ACCrCxAH5HtPjUa9OgACp6ccZBVIkkzRstkc+OCPzNAHcXqmVgLA&#10;8nU1xa3uxNBVPz6oaHh1IyMkkrKglCyyKqDyKulpBZ1qFYiwFuSCbf4W91ZmPHrYrx9Os0dMhqIo&#10;WBk0RoV890hWNRdHDOvqI5C2Fhf+l/elGo069qPr1KqDBCDFC7RatWupi8ZRBJyQF0sLEWF+RxxY&#10;e/MKGnVmytekNXTySNJKo8oklTx2KRnRG+lybfqva5HHvwp59WAoKdZKSmYyTtEiPGIWbVK0YKBZ&#10;NSGLWpI/Iu1jxYcfTZ0+XXvPp6aOUx6kjigClUZApVaYsl3sVGk3FiPqR711vrI2l1iVWVIGZXMg&#10;1M2tfT9UGu6kfUsBz9PfuvcM9cJ5hTSMJyrfpYsZNT/W58UaLzc8kk/63vXVB8I6ZqmrDrKWVjNM&#10;4a5ZnILtpBYhQefqP6fk2976uaefUb7ZI2AqoizXYwpEt1U29Ts3JDf6ri349+68KeXTxT+MxCIR&#10;uSdIqvxEsb/pDMRYX9661mvy6dYoIy0cZjiRI0CMiyl2di2oPpk+mr6ADgf7D3rpompr15Ug1+SX&#10;Wv78aMkjWOsNpYlgD/Z/Ufp9PfutdZK1FeqLwiOGCOUDyyuyrMp/3WviAKseBqsLe/de6aYoZGqm&#10;pY41+31NfTqLuOW0KbEkhvwx/wAfz72erv5dZ5YjEplRZWV5UAZQxZ2DgaWAFlZf6jj37rS/F1Kp&#10;qaEvzG7Myu7ow0RCxt5HkX6MT/Z/r78ATgdV6yo4W6ySGSPQyuGACqxBFwbHn6D/AIp9feuvdQvK&#10;iGRAzJGNOinsrqrNxKR4xe549Orj+n4Huvddq5WKGl8qyfuMIn0KyqpPqVlP6jyQb/T/AF/fuvdc&#10;qSNjUFA4dWSRapGQDSBYrGt1/NuL2sOfe+PXunMUUEwSNVUxRLdkikZgoHr8epgAxsRwLj/H3rr3&#10;WNaeNjE0oK+t7KFDMgQ3BZl9Rb6Di4H+8e/da6zNJJIgWJYY1d5bLq9RRjd1RtNr/Wx4tyLe99b0&#10;17vTqKjqxRQskGp1BRWWSzr9SSAAWBFgT/vfvTcOrev+r/J/q/kMiTAVLJLGk7BGjVjYMn7ekO3A&#10;u3PF/wDH/WFRx6sVop6losq+BpFZXYE3MoV2WI6WSI/p0kAHj8/Tn3o8em+lnhxDNWTF1nkh8Z0L&#10;QkipqCVsYJFlGldNtX6Gvb6i3vw6cTz6NT0zvKr2pvXam44aySKDbe5MHl4ZKJ3pGpJsZXR1RQKB&#10;qBLIrSSAW/J9hfmKzN3t0sQ/EhH8uk2PqFLYAIr19T/4l9t03bHT2yt108glGVwmMZgZxPIkwooz&#10;Kssijk83v+f949gTkndnudv+mn+OElD69uBX8uhDdW8YIkiyGzXo0r2+tri1v9gRa3sW3Tak6Sx+&#10;f5dJ+vj1HiwP1uSLAg30+413qBpGPRvbPTpgniYCxseR9BzY88W9gyS3ZW0gefRoJFIr02PHzex4&#10;ubgXsL3tpt/vv96X20ZL5HSdyKHTjpqqVJB5Uj1cjkKLE3A/3v2e25IP29JJFU9MFWispF1JZLA6&#10;dIP+02/3m/sXbd8Y6Jrlamo6a8bMKesvYqRb1BbC4f8AH/FfY5tWAp9nRKw0n7OjJbXqlmpISCCb&#10;LwP6aRzb/be1x49PRU8+l9CLgH888WH+vxb3rp08O3h1KkFxfj/Y/X37qvTVUorah9f+Isf+Ke/d&#10;bHEdJ2tUIr6gOR+P6D+tv8PdZPh6e8uqxv5kO9IdofGvtOu1oWbbGSpUjfSiSSVNOY0ic2Bs/Km3&#10;PPuJ+fplFvHEpyzqKfnXoi3Uhnii/icdaIczouUqJ5aqCOeupFqYmrqYvSzLU2jqoqOtLG0an0qx&#10;QMLccX9h1QfDUUwMY4/n1L1hH4VrHH6ClfXqQlVDNWxGrrwI4ZYFhmgWSWppqcr4Gp6WCJTG0rLY&#10;yFfSAbk397YDSQor/g/1f5eloIJ6uF+F+T8eIpFCGfHx0ophFDKkkC1E1STGaimAuH8RZtd7ckC3&#10;5hfm+21XDHzrmv2Hz6UW6hUZ/Q9XTbVycDY6l1SvJEkP28aE6FKxi0kmo8+m1mt+fccO5HaeA6MI&#10;SJAKdL16+CSFBH4RpVRF5bMVDc63EYIYC9wAP95938UaQQOnAoJoePSKzs0KxVAaQNHptLexWINw&#10;rFwPU2oC3F7e7rL2kdakSg6q1+TecSSRo1qIYpWU0Ihn9CpPDL5YZ545QY4k/UL/ANkm30I9rtog&#10;Yu0jjH+rh0Sy1U06CDoTaVbmqxxRY1pqSPzyQVtJ5qmjqp6mpEk6K9tcc8Tkut9IK8Kbc+zXdCCu&#10;niTSo8x6flT+fSq2U+fVq2z9g1dFTwppkhf7eRm+7k800055uHSwGsknxyadJ5DE+yePbJZsHo41&#10;IF6U2TwVZRUo81LWTM8YlkjjB8sQU2jeBwL6Pwxb/YE+7yWpt00stevKVOfLoqfbDVVBiayWvopR&#10;PEFPlglUM7udNJH/AE5OnVIeB+fbVslZ6EUB6u1MHqiv5V7rlp4XM03maZal5Uhjp5DDWrKNCxxx&#10;D/OEpGlm4spPuaOTLMOaUpw/Z0U7tclVCL1UwkdXn87LTvTQ+WslMssJL00z10sgWNgGUxxpF6md&#10;hx9Pcz6Vhg+zh9g6B7nXk9XY/Braz0z0+XSkqZsjGsTrNUVEcphNGfGaiqpEs7U7rdnYcWsR7jXm&#10;ewluO8Z8+FOOevJdoo0dbOPTkypiqWL9l3kgo0EsUsetgIw09RTrbUYh9LfgfX2UbZtpBGocekE1&#10;wpwOje4eOHQxRzqJsq+PUXiK3AVbcji4PseWNrHTSRTpFJKdIIPSsjjii0yaSAbFdJFweAulCB/t&#10;vZytiiAFekxuGOD0q8eAeCFvdeANJKkckt/h+R/X2cWiEV6Tk1Nel9jqWy34UXUA2uGFvoD7Mlj9&#10;evDJp0/+IKb3IuB9OeP6WPtwxEdPDAp1njVhY2HBItwf9if9hz7YcUPT6fCOpq3IvpsfybH/AGBP&#10;tvq4ND1kMZIBtcfW44Av+foPemSuerdnXfiVgAygG35Nh/sL+/aAVoeHWqny6giiVr6QDY/0Gkk/&#10;jn2y1vGTWnTjMVFOm+rpQqkWC6Qf6Di9uQOfaeW1UCo6dRmqB69ILJqVJ0nUvOq/9kpyLA/6/sP3&#10;VUGOlqAHj0XrsPwrQ1E8ugoUkV9RuUmc2BCDk2PP+8+wHvZRR4h4GvRzbqTHpHEjrX7+dQhqqyKh&#10;kpTpbJRQUWRDkyOVu09IyW5hlvcPq4C+49a5VbkkHAH2fn/q8+j7arUvM0dM06KB1ZtUrlo6iGLH&#10;F2DyGaCkiaKmQygeNGUaomN9MiIbEDix+oa5n3dRbFAT9hOepG2DZCZNZHkM0p1bp1HgVp6UN/k0&#10;beSGBWx7ERlXUa7ax9VGkkD/AGP9BAF/IZrgsa0r0MrmxjjXHmOj47UpljghSRUjOkywxNpVkYCw&#10;U/X6jke1NvbZ9fToH38PdQCg6GCjCfbEyAX5LCwurPzyQP8AD/ffUn9tCvhkvx8+gvcxgSUXrPE+&#10;ltfpGrm5uQB9CSB7P9qUIxenSCaJStT0/Ukjq4YHUUt9V0k/2tRvxf8Aw9yFt0rJIsqmumnQavIk&#10;KkdCVjKyLIU4cKvkVADE3q/SNJfRaw95A8u7lDuFqCfjXBHp0E7mIxOR5dOPqYH9AjYkSG1lVh+L&#10;L7FiCoA6TFgB1Ek1IXdgQip9dJszHglQB/X8A+zGKMBanpsmpr0y1FS50xAsdDahIovp5/tsfoP8&#10;PbUroh0jy60TToI987rUA4uhns4kT7mojJCnVwVuvJH9R7AfMN+sw+nj8jQ9M6nZxQ46YcNOzaWL&#10;OxMiKNAEejTZkT0fg8nj/Ym/uNL0mJqr9nRtBlQehNw1ZZz5SjKCvqXVyCfSth9Lfn2Uxbl4M36h&#10;qB/P/iuliR6h0IVPVxssZ1Lb6gXHP4tYD/H2L7TfIpFHdSn7eqPCQelXjK0yHkkaT/QEEf7Sx/2/&#10;19jCw3NHFVND0meEVz59Lejy1SiqomI4sAW1fQ/gMR7Etvv1zFQKxI+Zx0nazQ5p1PfOVYBHnJJP&#10;NwPxwALE/j2ubme7ApUdV+iTpsqcnVOP84xDA3BPH04ufx7L597u5jg46cS0QDpqWWR5OWvfn6W5&#10;H4BH49pY7qSRxqPn04YUC06c0GonV+Be3JNx/ZI9iO0+Ovy6L5RRT/q8+smkBlFgbEG4b6XFjfjn&#10;/ff7Ezp216TeXThERwbLxwDYcj/A+6dPpTRnp2pGCv8Akc/15AH14t/xP/GltodJr0yeOOnuNwTw&#10;R9Ofof8Ae/ZwjAUPTLDT1LjneMgXtzz9L/Ti4HtVG4OetGhHTxHUKR6iP63AAtbnkn/be3xQ5HVN&#10;NMjj1zWaIGxIuSLX+n+PPv3VTrpnrKCGFlsfryNPPPv3VeuYFh+n/Y+n/ex791tfi68RcW976dIq&#10;KddAWNwRzxyth711Q1XtHXLn86f9he/v3Xl1Vz1xf9J/2H+9+99OdRJVupP4sR/tuffutHpqni/V&#10;YEf04/rbgke6stft631B0KTyvA+liRyRyD9PbZTGet9Z40iCkhfr9f8Aev6+7MoC1HXuocgsTY8h&#10;jybFrf4A+00vl1o9Q5qjQvP+t/rAC1/959sk0HXgKmnTbJVSqVOtgLn+1f8AFhwfadnatAeraace&#10;oq5KaOQ6mJW/0bkj839ti4oaE9bCV4dPMNVHMimNwQRzew5H559vLLGw7T1Ugg0PUVqkozD0EXPI&#10;IYc/n219SgbT14KTw66NZGqk6lvyeSOD+efenu4UFSeraD59M1XlVA4PJNiBYggnn6D/AIk/8UD9&#10;9uqaSFPSmO31EV6Tks5m+v8AuwtZSTxb+h5v/tvYOu7ozDSPPo1jhCZ6aJYyxIcenn6j1AgfT8/7&#10;D6ewrdwhuyUVHS1TpAI6a6h0DKoYKbD+3yeb2P8AU/X2CdynjSXwVxTpdEpYV6509SFUmwZw9/Vb&#10;6A2FiP8AifbVpd6RrGT1WWKvaelNQ1a1S24WQXBUnSSALcf7D3J/L+5RXkINe4YPRPcwNExPl0oK&#10;bhwCv1N/p9NX4BPscWZCyA+XRe+cdP1PUyQuAGIReQCLj+tr+xNBcacA49OkZWo6WeOyCzqqP6WI&#10;4Yn68fQn88fT2IIJRKvTBUBq9PIANvx9LFr8i34B9qOtN8PXE/6/+H9SAOOFHvXTYpXPXZvf+z+f&#10;98b+/dbOimOuXNvxb/AAn6/0+nv3Vc069xY3P+x02tzz7917r1hzbkkkD8Af8i9+6916wuOCfzca&#10;bG3H09+62PhPXub/AE0n+v1sPwLD37rXXZsL2sb24/pYgf4/717914Cpp1j+t/8AXP4ufp+Tb/if&#10;furmijT1ysCLHTY/7Fv8Pp791QGhr0nshSqrFlFrk/1+v+PA9szJUah0/wAR0nZW8TFiRcC3J/C/&#10;42H++/2wLncR5PTgFVp09UGRjIA1A8cj6D/WPtRBcxnz6qy46UEc0Uo+twfoQeb3+ntcrq3wnqv2&#10;dZRbj9J/PP1H4/x/3r3br3XKwuRwtuL2+oH9OB791Vvh6jSzpHw5/oSP9f6e6syrx68FHSeyWZgh&#10;BDMtjq/pfn+tvZZe7hb28fc1OnVRm4dB3kM7CS/NhzyBfj8+wHuPMFurMGz0b29m1KkdILKZyFmK&#10;pKmq10HKA6fwPcXb7zHA7FUOehRt+3sQCRjpF1NY8pIJtc6m/IXm9r/7z7jS83KSclB+fQrt7NEy&#10;eoni8mpmF/objTyD9dN+P8ePZe1t4o1OePS8LpwOorwLawjH0UnSPpzcDn+v+HtNPZLpPbXq6mhr&#10;0zVWPV9TSIQ3JABFgLf0P0/x9kFztgyzL0sR6igOOkPk8fA7DSvIF1UhBZx+QWH+x5Psgkt1ibhX&#10;p17fWOguymFjjmlZCYhpAdbKFcMeC0K/4+yO5tkZiVx0me20LXpKowEksZcnxekWVNJb+hYgC1uO&#10;fr/r+yof2hDeXTqr219elFSNqBdNP7f9lVsySC2k3/Orj2vRQwJHWgM06eVq5NaoD6yQZZOOCeQv&#10;N9P+N/dwhQ54+Z6dVa1I6krXIn0Zwef3DoWNWP1P0N/bqyqh+fVwh4nPy6aa/cEcMUrmaPUV0uCT&#10;r/oB4gCCB9bj200rOTQ9OrGDxHRcN7dn0+O8kTVB1hZAsR8DFQoJAUOLaiOQtuBzbj2jeKVzpIr0&#10;bQQqQD59Fiznaq1dVGstfMgjDN/m4ZTIknokIEdla30Kggf1X8+2m2mQnU3RmFQLSnSLqd9R1CzS&#10;QTTxgVEQpZEKyKpTgzvBpCIn9Qt7cf6wcTbymMdJZUL4Ap1HXdB1S/ey+R21NcPFUQsR6i0aKgRW&#10;PJKoD/j7s1sTw6QPaA/D040eQaslunlp1KqzsJlAaJBdFeR1KrYf2P8AkQdSAKM9J5IdHaelVics&#10;0nhKBYKtZWKVIZdEkaHlZ0QaHFubAezC3iT06L5oRWnSuxtfSyzTSIapm1rGJdMM1KgU6nMcSgam&#10;HLEH6Xt7No4kYUp0XSrp6FTDTxVEkMyFn1FShEbmdVc2UvG4Fr/Xji3A9oLq2KnHRfMaY9ejUdXy&#10;Ky+EMrIsll1emSQqbyI6sSRpP0Hum3JouKHzP7ekUpotR0bHDxgoLWP4J4Hp/r/T/D3L2xwg0K5x&#10;/q/Z0RXRHE9LCBQFUMVAuvrI4IItY+x7bxkKPENAfPosfSTUdT2YKlroB+Sf7Q/AF/8AW9mglVV0&#10;g4Hn69JjxPSd3Jk4cdjaiaVgI44ndiStkQDU1gAf969nNnGkgApWvRbezJGM+XWp7/NA7Pot7dxL&#10;SU9RFUUe3MfJ+2K2OJTLUNaN4pSLRsLadbDgm3vP37vmxtaWH1DL8YHUXb40ZYzg5J4dU8b63bJR&#10;yx+Os1wxrSrEZlNDVpM6aHpYLRq7On6vK0TRkA6vebGxWrVBA4U44PHgMV/Mgr1GG+XxjU5xTopO&#10;6t7yPmY6mbNxiXAtU/Z1UcPlaerqgWkpqNVCxyxxEjXLMos3CLY3Mq2EcdvGrSkAjgeHHyXGfmSP&#10;sp1Cm6blPd3pELf2QNNNTUtinpQUrnNaj7QirMtUSUpVWK/dVEs1c5poVkMksnljeeezFGZvWAH9&#10;N+FHs0MgECqnbUnVgVFcrU0wTxpWoHHoPRoXncy0auRwyad1MAkfKlK19TXAjz+CAUhoppKmokZa&#10;yUedzZbGOORwBrBF+OfyPahdWhPAKMWc95zwHAEgZHr+zPTRWIyOZ9ahFA0L2/mQK4PCnU+nikeS&#10;SQM5V45KeaRg0rRSTf5qalR7uFBFjb+vHtbCpJLA0FCprU6dXAqONAcV+fSSZ0VVVgKghgOAIXiG&#10;IxUjpR4vGSSrJVNSUqRxGOOoimRpTPQQk3liSIeTSXFpHU8AgE2v7WxRgUfSqioUilaqvp5ipz9v&#10;HpHJIW7UYuANdKkUJOa08gBQ6eFeIr09YLHTST0cVJWQCpyEk6vilhNNE0ZJEayZEG3mb6xqFP8A&#10;iwPBdhVlagooJJ0qKD5VbOfPA68hSUiOJtUjVGSwoAOH+28sGmM1IBUNBtmSmgUZnF07xyT6J5sh&#10;rohDO0pjp0WSJ9UyDgN4Y3JP6yLD2+kUegB+Jp5Chz8hUgcOHl1cQSw0eZAE4VLlSp4DIJ7WFT2g&#10;0JofhFFHS4anDnHT4bJS0zVZhlxtPUVsmDlqkb9iWfJUtyYwTZ1DjSTyn1Bu0S/C4oCeGaH0/L5V&#10;FfSnVoQupo/DkNTQqCSleAYuBXzyeKnyx06SYWkx8jtkMdS0sL1ojhOHcxVBlq18a0a3JnnjQXVl&#10;jJuP7IsPbwTgEGeB8h8hjNPlwHXp7eOE6rpQF1dugmtWHw/xHifhOa/CKdMtdHkEaCsd6iNMPMtE&#10;0dRO9fJTTNMXpNbiMJNrBGj0lwouTYA+1Ecagg1oBjiTxNBwrX5VAI8j0Hbt7onxlr+lQdxUlD8X&#10;EhQcela0AIwOoFVj5x56mH9mI1TmuK1VPWKjyC4lYQfuFxcnleB+OParw1RtCGhrnz/21ONRw4n5&#10;9I2WV0aeRdSgjOoccYNOGSfL8616inHwxxQs8VYYQzRy5GWWerppUlFx5Iol9Vvq0Y+nA4I96ZIY&#10;20ZNMZJNfPPr9lBTh1pfHkXxNOlSR3BQFGQMEilR/pqt6VJAiy0dJDFUGaoyNIgoylDXPG8OOrJT&#10;MBIixMAqREellkYFSAfzb2kdVC5ZlIA4mi540HkK0FDpP5dLI9AqxGoNq00FWZlIGDQE1BOQTTic&#10;0XrBJJWRTZGCmjYzCkiiyhK/YzUMJZESSmWnIikjY6f3OSVvc839tyNVmEQ7hTUPhZajtIqApHE1&#10;qcYrUdPhXjjbWKVH8OCAy6gaNwPaK6e7VXSBUmHWxRU8dHTyR1NPDU0/3Qr1FLVpJFfQ5kipvSI9&#10;asrPDJqH9tSfaZnjACAUUiuoaWFOBNBXtIpUoTnj08IglGcCuCO4kmoIGmp8mBADUwPMgKItTBT0&#10;VDHV1aqfvKcy0lQImk1QQSkyQI76JRIbek30gXuD9RR3iC63IpStdPkM6QTRqkcO6nqaVrtYZiFC&#10;1GsigrQA1KlmHw4NPI8fU1HA0BrHJxVHKID46wSZOelSeiV4w0jeWcR2e34YEEcgn234dFARaVIa&#10;rUqpPpXINPI1BPA9OhfEmkVCdKAgiooyjhqYaVpWpFKGnlSp6Y5KyCRVZIU+4gq28NXK2qrmkUaR&#10;TGZP25YWsWUEXH+29ojJEziVfiUkAsQW1A1I1DDKfKvljpQI2WLwDTSw1NpBoAQPI/CQaeXE1rQ0&#10;6xAPK8InknlgDS1DK37MpZv0xPEeLAelSeLH2yysxAZmYdzehqeA0+nlnFOtVSMHw1VWwopkU8zq&#10;418zxz1wqlieZZ52njp8qpjrqaFnmnhpoTqWKGqm9LJ6fSGJtYC/5KWVQxBkqBMKMOJAHABsAio4&#10;Hh5HpVA+dC0/SYafIZIrVeNQPOprSpHn00LolSZYwyy3ImSaWOZlhhH7L1ELqf3D9PK72X+h49sg&#10;Bg2j4s1U0agHwlga9xP4jSmOPSpqJp1cPwkVAJPxBSPLz0itadNlQ5h1+bRIsjiSphq6dpVqo47S&#10;XiqoGaM2HpuCB/h7TSkR/wBpkMQWVxhwPRl7T/L7B0shQSAeFUEAhSrUKnhlSA3z8/t6bnljqkV6&#10;0tIbNLSIaeMkRg/sxRml/wA0BxyxN7XPsvdllobireaDSK0rgDSOwD1LZx0rVHt2ItscA51Hj5k6&#10;vir8hjy6gSOsYYKuiOodXnfXFUOawMI/OtgGZ1HDL/QXHI9opCqA6RQOase1jr4BvJiw818hny6W&#10;IGc9xqUrpHco08aeYAPr58PPrBLWSyyNJGxqmo5VeEmnFOUEa2nMuq36ubX5tb2y9w8jlkJcxkFe&#10;3TSmGr+VacT04ltGiBXAQSA6u7VWpxT7P2dMsjNJqcKstOskkoCyaJFEoA9MbD1ML829lrnWKoAU&#10;1E8aEV+XmR59GagJg1VyAMioNPn5ddwxyozHyQr5BeQlgk76BdI9NmKsRxyfp7qiMuSQNXHgDTyF&#10;PIn/AGOvSPGygAE04eg9T8xXqJUFjCA1RLAJJZEiSnuUlJFnAlIsbfRxa3+x9o7hmMVDIUBZgAlA&#10;D+ZBqfIjh869PQhRISIw5ABJb8P5fzHn02MqPqSfy10ZR40MMgpzLOg/akj9NkWP6Fbm/wBLeyuR&#10;Y5KrLWVSKDSQtSPhIwQoXzGa06XqzLmKkTce4aqKeIPmxbyOKV49YdYHgKvFUScJ9GYNJbUfFpFr&#10;i3KH888e0upQVyHbhwOT8vQilCp889O6dQcEFF4+XD1P+QjgMZ49YkSSnVZHkkjIdp4WEQ8LtruY&#10;gqi+pf7QLe2wpgUOzEUJYY7Sa5GPxDzHrTq7OktY0ANQFOe6lMH7D5H0r1GrphIWqFuEZyXYtomh&#10;dluCqpxZhyGA49ort1asyjFanNCD/s+vlwPT1rHppEaVpQCnaR+f+rz6appuB+zM6ysCzGMRurML&#10;NqmAAII5Jt/j7K5pFPFWo3HFKfa3pT08s9Lo4sk6lBXyrUGnCg8vT59f/9O914JKlabzgySKIUme&#10;jZaeIQzEaFSME/U8BlUGwt9B7nsdpx1AfECvUSLHVEWbqMbTs4p5HlqmvKkqxU/iXSyagQ7lQRaw&#10;IIsDzcuNIhi1t02ikSaRw6nZajp3rsZlGYRyfuY+bWhSExT/AFqxDYA6rWKsLX5vzf36KRvDMYzX&#10;PW5Y0Lhh1kzeFo6nC1UoWCVI9K08jRghFkW0MyIgB1arqeLc/Tj3aC4KShT1t4FMdR0istW5KjpU&#10;wmLjad3paUVTJEZqgT/5mpNLMylVZkBVCTxqPA+vsxiSN28WQ0OeksjMqeHH5dM70MxBqKiOA1MT&#10;qcbSyzkxh6VPFDVV0oHpp4Dy0AILt9b39rY2WukcD01pJyemGt3EMhV0eI8YE0cyVdeqSrTVIRxa&#10;vyMtQ+lKSnICrEFXWF+l7+zi3tAqmb8h9nl+fSKSU1Efp1G3djq3JNQV9H/D6WhpqVoK8KYAr003&#10;Ig+5q1aZwIlFnKBeSb3A9mW2zLASrcTw6YvYjMNScPPojvd+1fsMnBkIsdQCmkxz0cEdcmZ3PSUF&#10;IHMoykWEoRFEjPNIWEmoXAIN19jaxlE0VCdRHH5dBi7ZIhpYUJ/LHQIYWahoKiLB5ilNa1fMlTiG&#10;zDtWrGYoRTU2Nptt4sGJoZWMs0UdSxZLaG5597npx8vn/mHSeFkPDz/1cesO9YYa2WbE1NHWx5U0&#10;MEeOqMrjsfl6xqmklH2uHweFx6quP0WSpDTRqyc+qwJ9pEJ01Ff8J/IeXRhHkaf9j/i+gz3LjJqK&#10;eap3g9HNT5mh+ypWqZ4MxkiacosU1PAqmlpTJLrnRy3mUqqgke/KyvWvl+Z/Z5HpwR6Tngfy6MH1&#10;ztpYtoVGWiNXSQU0TwxV8dQFnkgX95KjMZyZSz1VVIwElPHchVAX6+ye7kHihf8AV9pPmelcUNRq&#10;H+r8vLpqwmMy+3sfn6qTGUz1eVSo+489OUpJxWOZszmaSnN5pybILvaxb9P19tuqstF4dWU0NepO&#10;SWhzsVZUSRUkeQjMFbJBkWmy1VUUEdAGnOG2rSKY6UpFaOOSRWLSGzADkpSCGpx/LpQp1CvQO120&#10;XyVaDjmyGWqHzmOqKumWhSXcdKtLS+XGUdbUUo+1xUNPCfJLIV1ahb0kkh0k00j9lM/n/D1bP+oY&#10;/L16Su5JKnfe+8HsrDtSUePNORl8vDVzmb7+jg8VDicruZPIZJWFpJqSmKC+q7llJ9tcHoDgVz/k&#10;r+z/AD+vizN/q/nTy9Olh11t/K7Zzg23FWVE1KuFqJEyE8SrRZWOmqmkerx1PCCauaqlJhVqnnxq&#10;C+o2PvTldNP58P8ABxr8/TrVPXoydDmJdtYislq6CnqchmJvtKiKURmsgdV0R/xaqN0pKaBCzNFE&#10;oOq1vp7QtEHavp1dW0jHUGplx0daczmooKuDF5ChFBTyVL02IpJaeMS0CpilvLVT+T9xixAe1j9f&#10;bgWi0HW1oWqelm2cpMdFma2uDSzVc4eiqaqJaXLSUTwAvkYYP8xQwS3EaSsdYsTb8hoxa2p/q/wf&#10;6v8AAo1oi6m6DzsLdxyuPzMlE9BPX/w7TU0NETTU04jgEddJlt11alZvtYiIhTwAet7hha/swtIT&#10;GSKf6vP+XTZmEmCc+XVbXalXWUb02fdqUYuKopPGf4c0WCjykQWPF43bKeo5GWlh5kq5i92+gFz7&#10;WGgNTwHyxX+iOJoM16STLmg8/wDVn0z0OnRW1BmsXm9x5mGvhktW14oqOCHH1tIlNEEnyu5KmlZT&#10;FSVDoBFSx6i7ANZCx90lYgfaf9Vft9OrQxVHzA/L7B9nr0u920lDPjaHL1MtLNNkKjH0sOTrYzAM&#10;NMEum3tuYaNf8p8CsJpHqLkPYMfTx6Inj/xX2DqzKoBr/q+fSexceAq9s5YTw/Z7g21uimNCtPNE&#10;me3JiXb7dpc/Wp6qWnrHkaKWkUkiJbjj28S+unl/P/YHy6qpUig/2Py6Re4N21CbohhgrsWvho6n&#10;LVpGMji2zt2CjlVFkxcYUvVywBBBDIPq/LAgEe10HHFDpFceVPP7Rw63+nQ1/wBn8+h76fyGE3PS&#10;VmFqFQzyzSZj7VJwuXq6Gpi8x/iUag+J5pmeV0NiIWCtzb2aLIRGNP8As0Pr9vRJfMEei+X+rHVa&#10;/wA4dlybV3ptLJ0iUM2J3BPmKzKPDSyU9PLX1EpSWNCqORRpGmiKO3BXWPr7Jd2QAxzClGLVr6n9&#10;uKD8ulW2uWDIeIAp+X+z0SfdGSNMaGnw1crTiKB55alBA8tWw00VRj5lUyTIikJ45ydanWyEi4KZ&#10;nIoqEf7PkRTiPKhOejGmcD9n86+n5dKuKkjqMJj6xosnWZyJFpqvHT/ZYikpZZW8s7UNJReObRJI&#10;wWmQuA8atytiPakEFA1CWGKGgAP2DNK4Hlg9NuBwqAD5ipP7eH2/OnXphUYugqaCmLtVVUcQyULH&#10;/cfWVNFIZZqSOM+NCXPp1ppUmNBdjx7cpRCg4+fkDTNPIGvDHoOvBiO4jI4fZ/sdMMdZlKpv4YdJ&#10;qhJBWvBNj5llphSSXmoVldVdl06T4gx1XstwD7our4Rx40p+0A4+2mePXjXB8vkf2E9LTG09RVCu&#10;o0hnrK5YKeOGrrKZIUxs9TUB18NIfW2pkJcuToQKRa/t0iuoKSSPM8AeOB5/5BSnTgFKeXy8j9vT&#10;VmcUY8ruOj8T1GTq9u1VFUVFZIDjVWsCvPM9S4MRSQ3MJUamPpI4v71Ine651FSONRQ+dT5f4T9n&#10;Wx8K0pSv+DPUvp6sn/uNXYmaan+82jkcjSiCkSesqp6SWleaClovEpSolhuwaMPwE1gW5LFjURFC&#10;coxFBk0pimKE18vl08+Bw4jj/q4cB0S3fbRVe+K2qjeORKKaKrp3kQgTshDTVM2gcPLIzGRACEaw&#10;+g9kdy1bgkUND6UrnJP2mtfSvVAgfDeQ/wBX5D+eOhWXF4urpZSaeWGegw9Aft5q8RU1K9YPKKmk&#10;rCp+4iALHxNGNQ4vYe3WWM8BlQOPAV8wfMfkOrZpnzPpWvyp0Gc1YaenfGUUVLkpBVuorULUc1TN&#10;oLiogjddIbSDG2lVvpUFeeC2R6AotGJPHgftof8AJTy6WpHgH5cKg0/Z0G29KqnGHeV3jRnF6VVE&#10;c+oE6ahJ4SP238gFyjfUG4+nsqvp44bZiTSox/lx5HpbZwGSceGOi6VMjIZmIjYSo7+oh7a+FGg/&#10;QtwOfx7ji4cliy8Pn1ItsFCAdWLfA3Ys24d7bcqkM5jp5o66rC6jBBNAWjiareM6kUHWGt+oXU+5&#10;Z5Eg/TU+XH1HA9R5zJcH60sPs62TMNmUl2fU1sztTPhcgJlyFY0jJj5auQrSpMoFp6mVlEixM3Bd&#10;SVsLAeuAZMeZPQPchwSeHSSV13Lk/uc5j6qgjaaN5oWCpT1EVc95sjHkogIo55zrCmVI1RgFVW+v&#10;uxCgaB/qr1VFQ0Hl0E/a2doRnf4Pg61MbPV0dVVqklFJVrjpwWo/I1bMjr/HqhdISJXAjbSQ/wCf&#10;dCorxofX7P8An7pyVFLVIqP9X/Gf8nRE67H1Ue4YZoZFq5IIY4paaNmrK+jro5ddTGsHIEkqufJJ&#10;G5ZHJsCAPamMAEEZxwGSD+zz9a4PWtIK0Hl/g+X2cekzviKRM9UyNUJSRwZakojQ1UjK6zx+iol8&#10;k4OpKxrCR3a6j9F19+uMvkgUIFCfTz/2xwT04nCn2/4P8nHpK5allxdZV/wXGU8dKKg1lTR4956y&#10;rinktE9ZBInqSnR1j/ZKnWLgDk+0rp4ZIRcVrjJ+31oDxB4jrfGhJNSOJ4fZ9p/2Og+qcVU5auqr&#10;TJETJSVVbNdCJUdCq0yykAFISpUqpGm5H9R7ThC7tQgcCaeY9PsHp5V6uSFXI/LpfYWgweLip6ta&#10;imqPBT4Z46gwS+B6rHOTVQLVBFJlYlGjWMEEJpJsT7vSMACvADNDTHE+eT5UGaU69po9W8646Uk9&#10;RNk86mRasb7edIlo3hrHx9QtTO5Z6dqSr1C/22sM7hLlSpW5F/Uq2uoHlioyeOOBOmo4jAOOr1Hw&#10;kY/LrvckVE7BKGshlitU1MMuMM8ctJRVTrC9MwdGemeJv243XTYa2KFSLebSVwccajGCcjPDPA+l&#10;cefVXpq/1cf9XH8unqpoqnDwQy5NfAMhgtUeGNa0lRUxTzgx1EVTUi6U7uttcDBX9DLzYLZloKnF&#10;R8Ncn5gngCa5GDinWlx5UyfKlP2cSPnkZ6dqKmnpMU8tNOFeDGy05liEMFTDS6wZqqqpoWJ8y2RW&#10;NPIZZQG18ge3FSqUPkOIoPzoPP1IyaevXiSe4ef+qmfXj0FEm2q2pr/9ytaoK1qVdFuETlqGCqlj&#10;8sL+OoHlRlswQsTqZiCPUCdlOGqnEdwwAfL5/Z5cfXpM5z2iv9H/AGeBr0HNSuQlrqynjpmpp6dX&#10;o2ljmU1EkDymSonMSDxyyshXSq6RrIPB59lkgcyGmCAftp544Go4U8+lMRFKVr/q/wAnSAycoheh&#10;daeCphkaKOR6sy0MdPTiYgUFdVrf9wEG5BOvVY+kX9o3IxioJ88Y9CfX/DXpSSyj/N6/5unqjzf8&#10;QgnpmqZft5S0f2VEwqPLlpagIS7taUIygtDc6Af9q93DKykVJBHlmrE/toeI8q9apmuPtOMf56+X&#10;HoSBT1M2AoxFC64ejpUV6l6hKmsgqaCq8dXVLEnjendgFUpFI8jWL6fwHNI8PtHao45J7eJxShPy&#10;JrTrwoDQnPH5U/y/b5dM1LDRQxVErJJDJjoqnwVoSaVESFgPuamSUI4nkYsdIiYLrOoDke2CiKNZ&#10;FNPnmmPM/M8fTOen1r8INfl/k+zpF5+vTNxwqPuIWxjs9DHTSx5Cix1LOpZ3p5apNTO6rqkL29Ol&#10;VGm3svn0yCmRp4UoQAfQn14/ZTy6cA7qHNfyJ/yfLpP01ZBQY8O89IlM1Us7a6VHaunqadoqClkg&#10;juFCtra0ZC2IuL+0yEKtTSla5pUk/D/OvV2AB4ZGPs86/mOlxtrH0c8GLFVUrVvWrUHRD+xPBrBl&#10;oqOpqDysgFmAj5W4H0B9uwgFVqak144I9AT5U44zWnTT1BNBT0+fz+wjH7elfTYuGZ6M1YqgaWWM&#10;SUNNUSJiUqqiYpUorIpmikK65ZdIBUL6QSblZEoqoIrQ8AaCvn+dMmvAfb0kmB0kA/n50/zeXRud&#10;uRTY6ixuNTHGtp6o1VNTY808MdHNW1lL4pzAWZFlBA8qrqtKzEsQx9iJAAoVRg+VPl5f6s1r0TOd&#10;b+tPz/4r/V5dGbx+Ilpp8U1HWy1rYPFx1Aoq+nhngqoKCAQ116lLKiu7tDDS1GvSzNpS/IeGCB8q&#10;09af6uGelIUE6vX/AFf6j0jsslflMpFkZKerp3llnoaWnpKtJ8gr4hnkjZKhC8KQRBhT8gGQKfSF&#10;1e3FUUyOP+T/AFUPr004LnH+qvSOrtwyUEdPSRRUde0WrFCpQp9jV5KVDNS4KdbJqDzj7h6hHKq7&#10;OFsPT7cVR8jTHHBPHSf8JPDiPsqzMAfn5enkT+fSBeGllo8hW5Op/ijV0KpkCF+1psZVLA0bRLHG&#10;A0qQguoWIDTKLsOb+3Biururx8qHh+weR9etaQeOB5fZ0hlqK6hfE4+jp6WWio5onlEUFO/2mPqo&#10;xDElfFIQXnePSscwJaygixB93CkUVaUB8gKgfOvmcUPlTpQh454/6v2Vr0Ge4qHGU9XXTS0mQp8V&#10;NNXiashhiirRJU2pWIxsl1NlZACn6nB/HuhQDyOk1zTOccD9vlxavSOVf1cHNP8AB8+gFGNesyOR&#10;hcuqyhobypJLPSUtByq0kLDRIYf1SRAh2LqwFhwX+Hrkann+2g9B8vTjX7OnkIA15zn9uP8AV8h0&#10;kckxp8hlJY6eUJ4oqaCplh+0FRBDII2kkecABnGpHNxY8kW+iCcUlYgeQp9lfn5nhXyBp0YQmqAH&#10;88/6sdJeippFjhmh0KpNVM9NUyxxUlOY5C328EfpLKw/cZrjjUNf4JaQKVFPPjw+z/Z6UoQDjrnD&#10;LAXlMTs6IyJCtOGEUjzgCCnWVgAFdlBkaRRYGwJtwkJXIAr5UHA1yP2+f29KqMRXqLDHTNPJStWw&#10;yRUjNFLTUqNI2rX9zNPSsqhpINTLwSWuvp+h9omVdemtQPTz88eor9vDpUmKHz/1fz6aqvx0ctR5&#10;6WlaOKCqgMtMt1NXJKHglSCMfUNfUSeRc+0ciqprT14cM9LU1U4/5/z6O58G4qKHsiCJBSUSVsc1&#10;JV0kIENZKlLRNPNHTt+m88dzG1rkpxz7EnK5Vb4haZFKedQP8B4/l0XXqLwXhk/z6vL6qVU3NLV1&#10;dVPJPBSo1BVGmqKmHxmTTPMkGkRCoqQFpiNIvpFmsfYs3E9tBx/1fz/zdFEC956XnaMEFNuOm+/S&#10;KUNFQU9NT/dUiuVkS1SRToSIPLNEtkCNZwy/Sze0lgSFr8+vXIXWP9X+T/V/gBjE7elnyH3DxVMN&#10;PU1k8NHFJCrVaKshcilJ0mGMgagWkUKzMSTfgzklIQj/AFf4P9X+FEIQGr0LDTYqgmjqK+ShOMyJ&#10;mVkiozFjyJ4kjMk1QVtBORYNLDLqDhyV5PsqyenVCqanp7roqGrf7WreWWjQGDGUtXUFJ/sKaMyU&#10;YlRD/mzLqZZXNwALj3rh1ZyjZXpc0dAlPhqeQw0vh0ohowHkpqmrpl88VTG0oVmZ5PRHKPT9OFB4&#10;a16pCp6UqiolegZy9VhMrjJaivFfRUtfV1DzpTP93HRVfmNLNkHDKGaNLEuvqUh5EAH19rYyVbHR&#10;dMA+T69DTs4r9li4llxmSqfuccIdMaS0zUbsYYHldE0+S93ARrx8KALX9l92TpJ6OLGlAD0NmVgk&#10;xuCyzRwVC0dVjq9f8m8dVjwzBiauVpeQgdzK2sGwSwPI9hiRo2LA8eh7tXbcxkfxD/P1pA/NfbKb&#10;b+SXY2PTxTNJmslUxvT2hp5oPuy+mFGHBbXzH/UcfW5xn36NU3O5UcRI38+ulHtVN9VsgjI1MNTA&#10;VC1AoCuRSp8l8zWmaUK2BC0UhEsMBBVlL/WE3HlKr9bkkC/BPI/Hsk6l3TbvAzLIkZwanin8VBSv&#10;EgA4NKjgOsRj8syI7FmEyoqWCKWJDSDXxdSLA6uefr790x4RnuBFKSzBwAMKCcau7FVIoCSK5waj&#10;qT5TEsqpIsb6ir+OzeS1xDDCLfj8tYD+v9BVhUU6Xid4EkjjcRtUg6clqVCInoQeLgDHH0HcbB5l&#10;LnzBVWQi4i1KFAIYn6nV9V+lufbRUgV/1f6v9XyDsD+LcBnPiUAYjC1FBUHjmvFeBAr8+ss0cZHJ&#10;Oks8qMyW5BC6Q4FyDfkXP0FuPdenriGEijE0OpgSPyoGpmteGeA8h1lQ2eX9iNTZWdqrVHIJJTy5&#10;iACs39ofj6fi/vVK9KInKyuDEBgajJVW1NTuKAULGhZaVU4GM9eZ9aAkwxmmWTU1xrMVgyQGQ2LG&#10;/wBBf6Xt731qSUSICSiGAMCeJK4IjLYJPpnhgV4GUro0MV2MiSM0jwsrKr3X6gEANp/1Ist/qPof&#10;bTrTuHRgksbWyBiXVyWKkEVqKDyGrT6Ci6hkYB65xqXheOMUcmt1iiUkJGiS8s1m5sP1MB9Dcj6+&#10;7H4h+fV4VMls0MXgvrYKudICtxNONB8TAUAYkjj1GEUcXhqHDM0MkyPGSpEkkYsmkt+qwIKk/wDE&#10;e79JBBFD4V5KCTGzqyk4ZhhaV+KgIKk/lw6wuwSO/ilieWNo9Scs7I2tSZG/Ib6kfjj378q9JJHE&#10;UVSjo0ilSQSalSCKsc1B4kYpUefXKOr0FEji8h8cfkdS3kVo/wDVMwt9eVP9OPdSgBrw6ch3Dwis&#10;UMes6VLEE6gV41J+dSp4EUHHrKZ0l0sHjl1AJIFhBlIHq0yNa9gQQb/T6fn3Uxjy6UNdx3FHVllr&#10;RWoncRxoxwaChr5CtM16wimGqXTIjtUAh5QhlHjPrQl5rW0t/Y4+lgePd/s6TCzUSSFHDGUdzULj&#10;TxGXpQhuCAKcUBx1FliD6GMC+bSadGjiIgkMYGioUW54uD6Ryb8293T4ui64t1kVXMQ8WnhgqpCN&#10;pGJAKelQcAAtXNOshVZW1oiwgEKIwAyeSwDXVbBfQCxfn6+3+nHjSdvEjUR+WniurgcCir21bV3c&#10;eoskWmMRkehxOpdypj8g5RFYjlbEEG/9fx710XzQAQ+CR2sHBJoV1DIUGmVoQQa8SfLpISOigqIU&#10;1XBJDGxCto0rIOAP9q/x9qkFaDqOriWJQV8Na1rgmhoaUDDA/wBNxz0yVUmq4VgI9RHClfoL8Eix&#10;4sPp7UAUFB0FNwl8QlY2GnPqPL188UHWGlQ6SzFna4shXjn63Zfr/sRY/X8e99JrCPShdqswIopB&#10;/PIyR9ooePUu7h9KOdDKiE/pZA11McQtzyeSLG1/fujFWlWXTG50kAHyIrUaVFM5OSKUFePUWcWY&#10;BQoZ/SQl0BUN+oqfov8AqieT78OPRbeVhPYBU4oKrgH09PUnJ49Qn0fu8roSQ6Q1lCa1t6kF9X9Q&#10;bfX37qP9xkDO61wp4DAH+c0pnoS+tqVDXkiGNrRLHHrNlBkBMsvA+ltWkkfXj2b7StZa/wCrgegP&#10;uJ/VI+XR/wDpPETZ7KUtMvirAKug5qZXSSJobU0IgjUAtqBXW5BIIJPI9jXa4XmmCj+fREbhImqf&#10;IdH2oYanC1VIZI5KKow1QsTJXq8dfkLaohDAEX/KEB1LMW02JBLcW9j6BDEACaEHz4/6vX/N0F76&#10;5WaUuOlRhNjyZaqNNLTSfeVYjym4srFJULVQ4l6nytAtbUafKkjqPInkdFRxbke1cJUkqfPJOf8A&#10;D/xY6LnlVAW6sy6dwRxeNpYaafHLj4Ma0sFU1JPA+cjo4wPs5Hb1VcUcd7R2tqJaygge9TSIRQf6&#10;h01BKHJr+zo30WcxextsTbinEFPUVOIlegqRJBHSUdNVaSlQwIW6u+oIjD0afQbk+yt08aQeg6cm&#10;kiiQu/AZ614Pnf8AIev3fuFOvtumSKnhrhU5KqimRayRZXMj0aVSgEU7m8rRE2DX/U1rNRK0lwdI&#10;wPPqLdwI3O+aeTMYrp/z9V74ivp5TULVTRiSaqmdBSwComqm8VhSpTxKNCFCNZZQS5LXuBY7iKiu&#10;o8fTz/IcB86DPWiuigAwB1gmxd3ZZIniyZoI5ZUclEWONtNNTSRS8yFlGuZweAoNvftKnGdRGa/n&#10;So/mT6DqurPy8v8AP0IuCannhp5JxF9KF5oJYxTTSmjT/LoIJXA/alTW0TD1ckj6+18QVlyaVpXy&#10;4cc+VRw68R5D/V/s9CBHIGAkheB5pvM1FUQVEFNXCIMv2dMkCjVDMNKgSymwHDKSQPahQMU4n0P7&#10;BTiPtP8Al6bbBx+X+U/Op6dMYzpTpUUmSr6iSGKpo6ilpcciZHDR1TCPKU4yHETkraMuilirMdIt&#10;p9+AGntPr5UIzkV4HHmOqNjypX54P5ef5+nU2GNagzUEGFSrq45Kl4Y6ed5KgxGLRE7mnCSSLAS0&#10;gaNVSRgEP59tlQwKqAT8vT/V54z1U1HnQfP1/wBXl6Z6VFHBVVVJFMFWmo5qmjxrLCI4aOkqqYK8&#10;czU6q0tPLqvrnVXBYsrkXuKUPlwqB9hHpxIPr8uvUpxyRw/1cCOomUqpaYxvV42hp4Frfsamljjh&#10;T7yemqQPNkoUvE0iqqiNlRNdySTew2B50wTSnCp/b/g4kdVbj8+PTHkqxPBWtFFTF0yEsTz08zvS&#10;M50zVVHDFLqZWS0Sqo4IL2JHHu9Fzw+3/CP8H8+qEKTT5dYcdJBBDNK9POrQU0tLGogV6nHTS+ls&#10;nV1Et0dLn0h1uY2JABHt6PTSuRT9o+Z9f835dNtwov8Axfy6jqZqqiZJskauWkqiuMmlkghaY0wV&#10;JHhWRQ2mn4AErFGufoVI93GEoSCRw4Zp6fZxNetUFdWnHmP9Xr8s9Kanx8MkNNNSRNSPR0sP28CV&#10;0cNRkF/zs0L1dmkWKAqEYrCVBI0OLn2sSNTQ/CQMZAJr86GgB4Yp869aVhw4/wCr/L+3qBVeKKQ0&#10;VTkJaV3UZCjp641AjrvGzQTGhKWZFZySyvMC6gvoIFxWQgYJIJyAcg+WP+Lr5nrxNMheGKj/AC8P&#10;8vp0mMklW9LUNUVVFFBHTywyQY/FrFNNLRG8cC5BlN4/G5kiMfCksGW41e0UoY1qQKYoAM0+fp6U&#10;6cSmDmvzP+r8/wAumGH7WFqdoFjpzkm8VHSVEULwpQuokaSmR1Ejvy6eSQKSVtqPB9pgFFAvBuA8&#10;gPkPsqKnzHTwFGIbgP8AD/q8ulfjIqmP96KkSojaeuhxkFS6xw1cc1p4ftaIHyxC4LTNYmy8cHhw&#10;CvwiuTQcPMcB6YqetmlPn5/Z07NULWxtHFLSJRU1YBNPRRWEdPIRIVqRYvLGrjQpbm5ubj3o0oaH&#10;tHp5D5/L+fXsfn8/59ZIo6WOWpqY6iuk/hYih8UNPTyYySM6p4q+uobKVJcvadGNgfWPx7rgHicf&#10;socgkeWa0PW1ooFaf5fsH+HrhXpG8UFPHNQyzQ0VNJV0wkMbyyO3mhqJ4HTwVUcnpYWdGjGpjfgH&#10;wGNOCQB+fmDSlG/kQPXh1o4OKj/V/L/L04Y77eeOnrY6WTImj1TVD1tLFDST1wN2inkuxiBFxSo0&#10;IDagRqtf3cGqioJp6gUr6cK/6Xh5dbCkVz/Py/1fz6x70rjR4g0DzYipdMe1RLHRRVTy4hZ5dUSS&#10;RraNND2uQSztYMjKT71I2haMRUcRmo86UGAP51+XSeQ0WtCK/wA+iBb9rq2ryaTK0UbRJLCEd4iK&#10;sKNDTpSwoo/qdSoAdIv9bewzfSyPJqGKflX50/zAdHdjEqw0/wBX2fPoPIVtDUw4+VSkci/bzaLR&#10;pq5nMQCkai2rWum3tArYITh5f5f59KyoI09CBhqcSUtBAGMsVzLPTRTFXWphj0wiplkHp0n9xvpq&#10;Usfp7XwjUAK1/wBX+Tifl0jfSGI6GnHrQUePjXQ9SiAPWTo/qHlIDQ0SFQfWCtrrccWA59m8egJg&#10;1A4mtfyA9PPpAVJb0/y9PJamaJKaooqynWGZUVXeKGR1hvPRmWgZdLPYq5EzA6iRfm3t7BGggj/V&#10;jB4H+fHr3E8a/l/l6hGvaKaB542qIpjFA9Mi+GOZiDA1VPFUr4dKkKUgY+pwfUgNzrxADkAj/Vk+&#10;X5fszSvhGtKE8P8AV/qPXQEMNYkk0tPTz48pJSS0tCkNdJVBtKyrDYjQLsSZGCnhVFuffqpqBNAR&#10;woKf6vtP2dbKY+314ft49KITRJLj5Zq6u+5ljndpZ4oVqdaMzpUVVDSh9cQazKpuqggq1/d6iq1J&#10;r+Q88Ejz/wAHTaqDXSAR5cf8J6US0aT0mPVqilpZhQ/cVUELz/5fDSu1RC9VJFq1SBn1NHxb0rYH&#10;6OpGCq14gZHrTzJ8+PD1p03wBoKjyPp0DW7KtK2thRWFTF49UEVQJKAQQxP4I3ijjJYSyP8Aqj+o&#10;P9PemfU1Bmuc9tB/n9R15UIBH+z0nZMgAZ6fyeWYeGmVY6dIPo4Wmpw0ga1xq1SEX1XLcWsxJcAg&#10;oPs4U+zPz9erxwYDf7P/ABXT9QZuppQss8kKzxVNQsf2S0rSXaHxmemgjBChWARmZ1V+TpuQfflm&#10;IGpiMEjFP5fZ+wjrzW4bC+f5f5Dx48OoufzSOrPJkYEZlgaeahx9POlVJHF5KlKqrCqVfUNLQgut&#10;2PB9p72dAp7q1pwANftOKfZU9OW9uwYVX9prT+Xz446CB/4xlK6RvTHTXWohqEZXipfunJcQtGF0&#10;xOC2rggG4sPyGGEkrnyzX7Pl9nr0JYjFGKfKn29ClgsK8s0cFMtAkszxUyVUuuKjpHlcKPtpR+4I&#10;iLq0iglbi4K3PsytLFpnCpTPmeAr/k6R3lzHDCXeuBX5n7ehp2/SLT5P7eYPGI6loVGPqkSsn+wf&#10;XVNVyq3jVZ2CGMg3K2Wx9jLbbQQPofBB4A8aca+WT5/l0BL25EwrxFPPhn/VToSqaSVhSOtM02RN&#10;ZWVaU858VLTyIn27hRTLYTmLhJGN9Q4HsRxj4TQ6iTQHAB86D19D0VagDSoApSvr05RmnpMfFUUc&#10;7Y+jherqpUaqSjXwW0sGVtfksdKuFUu554v7cpGE1A0Ga+Qp9nmeGPM5+24Y6iD/AKv9Xl8usTVr&#10;tPFWukD1a+BVWKpknLEqWoKeCF0MiJdvJMqrpBPGlj72wp3kCopwJxjApQkepHVlavb6/l/PrJJK&#10;nhkpKespyJjS1uYqJHqcXHTQSzhaplgmeQMpYKEaR1ueWiAW/uzOuigPHLHIoKiuOBH5j7OqotXr&#10;6YGB/hx/l+3phTLwUdZ+15K3H+Ssqji1+0FRMhcilmpZKVUCQqb65G/bUAH6Ee0huVjNAdS1Y0xn&#10;0IpTH21HSpYtfybz/wBX+brqiq1ZqRUWmoTURTzU+mhSopnqUkMlT9zSzgKZZeVaUWBIGgBfaM3B&#10;cheFRX1Ffs/wH9nSsRAA0z/q8v8AN0p8LUa58eJo6fVTxVE89VGyyOzCNlix0+sftiQEOI+VDeni&#10;3vangDTFfLP2VPCvp/k60ygDt/1Z49PlQ1HDQPAD/lBp1r/upIvFFDSQnVV04mhvana6nxW/WPSO&#10;fen06ePz/wBXyPp6jrYFW/1f6q9ANvfPNVPFHrqmaqpZzBFLVpUYqKQz6FpTLYfsFtMkamzADUeP&#10;ZLfTRrGo8yD5448Ps8x59LrW18STUB8J9M/8X5dFjzInqyKmor6SRFkq6UTSBox5Y2Cl6WFVbxxh&#10;rASyAElT+OfYNnLM2okHiM+X2fL59H6osa6VB4A/6vn1P23T0/3US1DpJTzwHx0sjTyUs9bHLqiW&#10;VgSzE/X9Q4HA9rLNVJCk1rT1pX58empSdOMf5ujvdUUs7Uc08dLFVis/h0OTc+jH42aaR1aWyBJm&#10;lsAshVRf0ANYn2OdvH6GBXVSvkBX9hr+Xp0Qvp8QkH7PWnRios7jKbGU1cj49YFkTFfYzIWklj1/&#10;bLX1NRII3jdCAEmkD6tOgJYk+10sihAMeQp5+lT5/n1UcT9n+fpt/j7wzUrvHSqaHIVlLEZEE/mo&#10;oqbUI5oXGkTWkX0LZmKi4sfaM1BrwoSM+lD1rVX86f4eo9FnKZRTwzUZFKklRrxdLDT0tHJQzo08&#10;MtOsvEDBmH+1M3A96JXTwp+WCD/gz1uvU+XIaEamWZoZlw8rUrwMagxxVKj7mMSqpLuI4x41cEgm&#10;1/r7TSrUFT6cP8P8uvfb1Zb/AC4fk3B1pv8ApNl5nI1U2KzDIaWqeOCBKGkndEggqRDdAUUrqZAT&#10;+WKkXEXc1bP2mZM/5unbG4ntLxZR8PDrbc6+3LT5rG01ZTyCRJkVmk9BDqfUunUASLG4IJv/AF9x&#10;VNDpbS2OplsLlbiEMDkgdCnLQrMuuO5OnkAcn/arn/bfT2lD4oelzxYr5dNhpBGxbS3H1IF7lh9L&#10;2F/9sPdwQcjpjRQ16caaZkAvwVt9b6SDyb+25B3dPLWmeniOsF9GoXNrDnhb2U8+2aDy6fjf8J6l&#10;CVXFiR+TfizW4/IPvXT3TbURi/AvfV9Pr9L/AItxx7917ppM5VihJtwFb6j6XINv6e/NTy6cqPLr&#10;GKlXLfThvoAq6gP6n/invzCnWyKdZBUAGxA5H0JF1FvoLAn/AGPuvWuuS1IuBYj88WtpX6m/0/2/&#10;v3Xus6z6iBYD6kEWubcngAW/H19+691n89vqTybfX8kfT/b+/f6v9WP9X+DfUGqmsG9NrHlbcG4/&#10;Vc/4+/da6SlfMD6b/wBbG2s88/2v7X9PfulBCsAP2dB7mGDK+sepldlNlVV/Buf9ckA/4+9gVNOm&#10;3FCB8ui7b9ohPDUqgZ1KlhqUIzyKPJ5IiACyg3H+tcfn3qZSY+FadJ5FDYPl1Tp8qunYNxLUVBx0&#10;09XVO1WwlmiigipkBmeSin/VT6gDHLobSTa6G4sT3Fq0jaqdMxO9vcB19eqwKjo55jFSQx1dQtQ0&#10;k1CjQU89NjpXQyFIpJgNLwp/aDt9AFA9pfpyPw9CT94F1oOodR0Z9q6x0iyQSCiWlpMjHTSPUMHs&#10;9RLKrqD6zcXEoH4+h9++nLY0068LtjjpnyHQEkGOySY4ySVSzJBTY6bHPPjqikkjtVya6ECQoxN3&#10;Dngj9VvdWtD6dWFwSKN0m5+hoYqH7CroaxdMYmNbBUxtIHkTSTR4uKOOSIlrkmoik1L/AFHPto2Z&#10;GadOiZSMY6Ysh0HG2Php0aSppauvgEKS1dJBjlqqNP2lo6JIwmsG5mVyoY3/AHD+gUMBBwKdVZmp&#10;VD1HwnSL4ymMS0NLLE1Q9H5AKimNK09R93PTR6pJNf7gV3EbAggcKvttrUNk9OQ3Ei4r0J1J1AKg&#10;SVMsVQZYpXaZammkqKqWpSIaHoVg01PjZRd1KNGtv6H2kkswDSnHoxS7YjPSrpOuagSxRyyB4qGW&#10;lqUnjpzJXyeenKkTv6vWh0gLETyP7J9pHslrUjp5bvyr+3rIvX8lM9VKtDXRnHpRw0lZjKXRG7Sz&#10;eeSKqLKHuHbVrsXJJA9Pth7JT5deN7TFelFR9bTKjxFWeaZTM0sQijhdZ5DKaepFg4IHpexsnGoc&#10;n22bOnAdNvfCvHppruuqqpnpWNGSlKoaSKaINSz45n8bUsWTpwq+ZgPQpNgPwbn3T6ZlBoOmJL/F&#10;Sajq0L40defwalx7BKmWWeOmSKlqqlGFGob7uSrWaGNVLEgIQVXQukW49mOzwPr4ceiO9mSUVXq3&#10;nYVHBDS00gplhedg5V5dZijKhJgAn6mI/r9Ln2PoEoBq8uixuHRjMHZUW/qPBQEAFV/tjV+R+Rf/&#10;AB9vtg9VXh0IlC4Gln+lgSSigsL+pT/Xn3Xp1VPxeWf8HSohZTbSFtzbhRZbXsQL+/dU69NIh54I&#10;+lxf0/7Ej/if+Kn3Xuk3kJB45OG9JK2tflvwoPAtz7svxdbHHoNc0VZW/TZiVN7EFW+rj6/X6D/Y&#10;+3lyadVLVB6Ldv2AVdNWxSU48DoI7roDwxx+tzGWH9sAKoubEk/X2pCkDV0nkB046qD+Vu2KmXH1&#10;dZT06vWLFWSiLyIhmjmGuOtqGPAsoZCTz+fp7J90HipQdLLKdUlCt8utabs3addTbvyUkFJVtCZW&#10;qXiyM0kkQeuBk+yWcgHQSWmjmH0NgfSB7B0qCM6Pn/l6FdrNGwND0g4MLVnL000uNqYytHStN4vE&#10;lZlI6WRdcLz0w0qdAGl/6Akn20aaT9vSl2QilQerjPhFk8vVvTH7WoMs9TXUbQ1LK+JjhljBnrZZ&#10;NJu3iRRBHb63N7kgVsxouK+vRFdFak9bI3SOMi/hVBHEJHiNJDTOkqlyphUFlQnn/a2P4+nsaQtQ&#10;A+fQeNHJ+3o8GBoVRISAFsIyFsbNpFghFh/t/wDkQv4mmuePTiRjoVcfTD03Xnng2sTb9LH82/Fv&#10;dWfQPt6VeEoFB0qoYlA5UEELxcED/b/1t70CXIb06cUUFOkruyd6OhmdPSVRmsACbD8gfT6e3U+L&#10;pi5cImr0HWpl/Ok+Zue2Hj5Ot9s5SWkyWTlnSZqY+MyUsA8kpd/qEIvpYcAj/H2cw23ixivUT388&#10;u47ubdD2jj1pl7z3Xk8pk66uyEkdVVVMz1LNPJ5J3M/qLz6hoNgbaiSeB7WlFgXQo6G232UcUYVO&#10;FKdAXkWaoaRfXqklaMsFJlZh6lH00kAXBt7SOyk0bo4Coox02tI8MkYjLoNKuaeRyzEg2azgelCQ&#10;LL/vPvRYk0Tq32de1uj641kaP9qSaMxa41jUlnMDqukEm41EH/X93FQKt14dPtDlXpzKtRHJJBUo&#10;8TGVUkNMsZ8iGnWwKMPy6H6/Qe3Fk8zwPWigcdTocwsTROfVGsEmrxyFjov6RrYDVpHH0HP1v7t4&#10;gr17wwBUDp5OZgZqYR01KNF0VP8AORSCQftVD6eWUctpH0b3bWvWgvr/AKv5f6v5CJNM6LU0dVTp&#10;40kDmR5Y2EkbnUBH/RASSD9eOfp70SOD9OAVbUeoU0SyRhAq1TOTFqkeMokqtcJAzf0Fuf8Aevem&#10;0Uxx+XTgFTQdQ5qJS9NUSsqSSqaZoZHQmNdXBkRQNCgALa5v/Tn2yR69V6bKmiCFniGtdayW1FZY&#10;gp0+ZBYnSPwBwP635FCopjrfWB4mEUfgRAsUflBklTTIS12RXdSSwP1TV+eD73poQR1o08+vLTgK&#10;ouqOiGcFiPIEcXCSm30t9NX0/qfeyKinXhQdRNKxRCPykySXYjh0khe7MzG1+fqOSPdK07Ot9QpZ&#10;Fmjni8au3j5MhZAofgOtv7BAHHug4Hr3TdHTRqJBAzRgQ+TVIVMo0/2IuP0k8i/vXXupVPKxWFuX&#10;/wCOpdACupgIp3jAGok/2wbAXv791sUrnrDoid6hKoqdLOhUrpj0MNXkQgW1XOq9iLc+7DTT59Pr&#10;or29QHEqhVkYtpZornVNqUepSjup5tbgAD34/L/V/q/1fO1BWvXUsoCx2YrD5BMZVViGA4Cjj1Fv&#10;pwOPz+ffgaZ8+rdYHenRnllQSyNIqRFFCtOx9SpUpwLD+yV4PNx71QkV691iLup1OGVGIMLLFHLG&#10;pY+uyvyCD9Rb6296691wqIvDU/u3kkKr6418RYWvKJv0kBrBeBxe/v3XuuTK37TG8ZaeSUQqA7Rj&#10;xjSCtzzYCxH+v+PfuvdRWmgZ1KU8kUhBEKu99UBbkqlvUx+vv3Xus4lKTeGKOQlgR43fXdwL6Tou&#10;QSPz+kfn37r3UOUsgIRoYmlJtCwWRkdP1kOQbnk/p49+691jEkps6GzIzlidIY6xpKqwAsR9bH37&#10;r3XnkEa+CF4yUCNpjjIcNI1pBI44Nrm/+Pv3XuuA1o8viiikQEr9fWxtdvQ/0H9WX6+/de6z0rMk&#10;yvEkjEG5jLCwkPBCEqePqB/vXvRpTPWiARQ9CDhzTMUR10SPAfGutVvPclNUrCwH5uDa49uwgNhe&#10;kzijUHTvJdGRTJHJJpKw+KEqHpyfW7lrFjf8k3P9Le3SCpoeqdQIwYnkjSWd0kjVpQoQwFlb62Xn&#10;UvJP0tf3rr3UlSWVGEa1Eg4jlGrhUH7aPGn1ufrfn+vv3XunSkj1GmCRRai7h2ZVC+ZxpdXTk34s&#10;txY+7J8Q603DpbUtVTpSGDwrU1UlVFIRCxvSxxftJHZBx/VbMAORbj2rUinSdwa1HTRldKxy1sf3&#10;VPMWWGZWCGlrLtqcR2uS49OtVJH5+vusn8eerJjt9OmSqjEtXPFG10aN2RXiYoxaMatUEYuh4svp&#10;Fhe9r+07g6unhw6amieKySwCTUI2tc+VGIsqlmuQF+tv9b22UpUHz6udNMcemqqTxxu0SLJKsgKS&#10;I7PEB9SzNKNX+v6jb2yRQ06tH8Q6wXhcKsiFyg+4jMdnWR1OpVZSB6T9LH8Af1966ecVWnWGIyaW&#10;ZNMDgsrPLEGRELaiLiwXT9Ln6Dj37qnhgEdcoiYyGRBI5JmVrFFUNw+r8FR9QPx/sfdQoXh1cFAa&#10;L1PpwrRhZNLJITo8ZazSMfQXLAFrfS1ha9/dumZPjPWWIJG4EiKr63a6sjSRiMaWMjRL6SfopIJ9&#10;+6p1EIMTRrFKkjSOzSIZ1lYqb6tBUEI1uDrH+J/xrpUDPW+pcaTSqftykYWJmdlZf2gOWjmaVQCb&#10;fVtNv6e7fZ1rrEgjlQOgTnQFgiZVEwHMzqbEG5/PH+t7rRSa+Y6fWuKcOvLKyBWhUBVaVEVhpKre&#10;wIaxDW5F+Pfn+E9Xbh+z/D1xdGulldonk9fkQXRralTRb+vIPuoUKwp1pgcaeu5aeVwqCPxBdPlC&#10;MwCK/OsG1uTfi3HtzrdQDpPHqD4oQatknK06RKvhUaota/6uX8A/nT/yP3WpPgPTmlRKsMTh1Mkk&#10;KoZLCx0HRodSouALabHn37pOKefTtTaGEUcUEq6RI5miYyR6gCXZSLH6/UAGwuPbsdC1AM9UYefS&#10;voKdIoIZKpKKNTD5HL+SaWRGs94PGNMIY+ohweTz/QLFFMdN9Rq2OVRUeWPxh/SnnH7UUaL5I7Fb&#10;gDngAgf4e9MKggdWFD0jKqeNGhKtHBGWBqY9QJdEUsXYfUXP+w/p7SSHy6tpqM9REkgIlq1RSguy&#10;qtmWMKdTStF9NFj+Pz7ooByeA623p69OOIzE+IrYKugq3pXkEc+pWZVBjkDI+scsV5AB4sbH3Yoj&#10;DHTbxBxTzHV9vw4+VK7vpOveocrlJqyRs9UVk1NUz0tBRY1HANRPjJKbyGUkKX8cxRS9zZiVAaKm&#10;BlJ4Ho+2m6hSIW718SvH1/Pz6Mt8oOg9sb2O9907GpKTL1mOx8+RqssRV0+HWRnEdQamrcCVKjku&#10;4dyLka3HChFvW0R3EBlh+KlT0KoJVtH1KKV4/b1Szk8NPtvKvj8hSQ4+rpyk8lVj9cuQZQf2408f&#10;ohDmx9KXA5vz7jp0Kkq38+j2F0kXWKCucevz9OninnlyEAWoallqHCQ1lXVLIitC95FWWpVdNh+m&#10;KZRdSbH2wyKhqK/Knr0uRtQ76H1rx/1fPpRwVUf3cC1k0lFHEq0/kaenqZ6kwoDTwLGAONPBqHY/&#10;Tke2nSoOmmc8P21/zdKA2RrrUY4/sp/n6V2MrJHqY5qshaWGr8sTaKWCv86oRFGmkqs7GP1iQgoQ&#10;Ppcj2ldFpQDJ/Z/q86dPq54seB8+PD/VnpbwTxzYNFiPnWqY1lbFUC0lNTpKW81TTEvP46lAF004&#10;8i2+n0BRstHr5jHyP2U9Pn0qUgx0UYOaH/CfPPy6cqSqgoYKirWmSOmpBeVIaaGi10uWTStPjI5C&#10;xFuZHSoiAPpLuhPujLUgf5fP59PAhVwBQYwBwb0rn/Vxr0oRNT0hVoKmnr6utmoliytZPLDXQ0FN&#10;Doaio42UwyRKLK050gHgM5F/bQXXx7aVwOFfU+f2f4On9SrTSak0Oo4NPQf5/wCZ654ud4a3EiCh&#10;T7Z4KuiiWGpqKUUbSVRq2ljnmDECQhXlikfSyi6MnHvTIhUmuTQnzr5fZ+zq6EhgAMZHmKef8/Q8&#10;fl0KmKyL0uOR6BUmWSV4FxEUP3tZlP3/ALielk8+h41Dl2jkdv0kadfB9pXjzkfnXh+XRgjdgKZ8&#10;iP8AD5Y/1Z6EGTKY0wwLRSSUqUdOKamxiVF0WOb1pCKif1SyqbgxkWbTYH6e0qxOG7sj/Vn5dPMy&#10;cFPDy/yfOnp0NvQeKwm4c5uTO5ikZ4ttR4uesx8sS1FJWVEa/dVL0U4CxpqZImEBLNF6idJY+zja&#10;rLWwlcalHD5f6vXoo3G7WMGIHOKj/V/g6b/m/wBjoNv0sOBrKLblTvXE/f1umqipNw0TRWj/AIfQ&#10;u2iaQOi+YN6UAXRybH2MbO2SRtVOB6AfMl+0VvohYCoz1rJ9pbpnz2eqnqJzUVKyya64j/KKgRSa&#10;fLNI4ILslj9FBJsPY8tEEaBRjqLppmk/PoFq6r80ksbKiQKSpjCIjguBZ0VL3Y/nkj2r0iurpged&#10;f9WR1BpaF6urWBgJYydaAWMmoEKpjbTcf0Ba4P8AvJt06CirVehWxlBR0UQ+4ikjnGtAkj62mfx3&#10;g8sEYGkXv6ibe3QoHHqkeXqeoNa4ZjC8mqqZVSYMul11Ndmhb6NoPA4/2/uraeA6UZ8+mOo8JaQS&#10;NKIowogjSQgu6cHzG3Ck+okDn+v49tMaLUda6ZkqKaMTL+480VhLaLUI3J/aT1CxB/JPtN1rptim&#10;LGd55llZJWLJIi6FeQcRAKCBJb9JC2t7eHxL9nW+uMYMmuCRJIon0yeNAuqRL/TVH+SR9ePp9Pd3&#10;JC1HXusrUsYYSmQHQfFKyw6G9Y9Otfpe9gtlufyT7bR2LUPXustKFgOnUGkMf7tPLaZ0ZjaPS4AI&#10;YDkg/T6W9utWnbx68cjrPBAeA7OUpk8sbOoRXOohfE6AWI/Or3RaV7vi60QCKHqS0bhnAUTGM+MQ&#10;PpBOoBpBr+ht/Zv9R7uw1CnWwKCg6cFgaweNV8YR9A0XP0vqAtcW+lwxHuojUDPXsdR4dEsYaVkg&#10;eVdBdrRTPKpuAeCLEcAAC1/e9C+XXqdO1FFEFid1aIs7K1kjSRoSPSU12C8/0+q/7xcAE56TyfEe&#10;pPjZfPL5jLICkSrTxLxCG9RLIAS4H502/wAffgOJHVQCTQdd/cKrTVEZk8hZYTpAJkYepWkUAgWA&#10;59Vv8Pfvs62Fq2k46bZpkqQxdAwjuIjKbMjn9TxtpAYX/B91xXPHp5UKnqLKCZYU1IjLEXcDTaTj&#10;0EGxCufowAv9L/j35qUz050n6qJ0klnlEJKMk7OE/dnWQ6UhUf2bWF+QT9be2u1u1f8AV/L/AFfy&#10;Hh8JHXCdUaCeNdLRsDpMrFadr8tD5iLKw+n0H+v70UIFT15R3dNIjUOBTs8MbRyBmQh5g0dgyzO4&#10;AKkkjUt/9f24fiHTnTlCsbyGES2LCOaEhdahQLeJXX6s3Orj35/hPWjw6c45rGUsKeMM8L6nBeQx&#10;ngxtb9IFrfT/AF+fdR8S/Z1SnA9cZEeYNLFG8kkPLeIhY1UG6hA444/P+8e3evdZ44iCtTULpU3j&#10;ZTKJLg8xtcqPVz9b+/de6mxKiayqgwAAxjlXnN/wDewBPNuD7o/wnrR4dcaiCRT42Aj841+C1zYe&#10;q8ki8AfkC3vXmv8Aq8uvDiOo8rpKFeAQs0cCxSRSxgJ44zpurILgjm2pbfm/u/V6U49RrExFblYi&#10;UCiNkZmsbxE+Rb24tcn/AGw59+63jpil/wCBLKyRVBkYF/IyrIp0ghgVHLD8cke/db6xyaIpJ1lP&#10;26PGJol8d5GEbW0al+hc/n37r3UeR2VoiUVm12fS2sxhxdBM30sP979tSeXWiKinXCRlYtBrPOqR&#10;Hd18eoKdTJJ9QQOLHj3uTy68AOmwtpe2uMiSPQJCpUKxPLcj6f1Nz/h7b6t1DkJia4vqVCGeL/NM&#10;jfVlS17j+pHvR691wkWosrNp/aUyFlKG2tramNtN7/XSb+/H169xx1jOtySWkUsoJVW4LKbgEN+o&#10;D6/191pXPWgoHXaKhk8GrwM4EkxdLkX51X+vP4A+nv1PLz631xEsJIQalcMRrH1bU1z+bEH62PPv&#10;dQevdZ1ALcERlJFJKo2jTazGIf1/rb8+94I690742TxOUZmSFn9LhfLEz6rhmU/QgWJH4+vvYp59&#10;e6FCkWH7MmcJIxjCPNCigSBuQGawTUB9f68D6/RSunTjpO41AAevTFT06vloP23lhV0eJJH1kzXt&#10;ERE50lSbXsD/AEB91qrH7Ott8J6VNcs6Uk+v9sBpJGEcEOryk2WJJSNSD/BQP8fepB29Mx8ekGXa&#10;arRSEXQkyxA6k8EoGoMCwJu3NwePz7Y6f0kDoSsJFSUeLqKqYeSpnEUSTInj8KsdTXYqdUjE3JHA&#10;HH59vxadJ9emGBZ9PTflHVZROsqTeNuJZCIV4HKtHb8/4Hk8+9le4N06i6Vzx6Ta0hr6h3Z0pJFA&#10;eYofI4WwKxJH+OOA9uPfjTz6drjpe1TpDSQQRNoEsMcipEloUhRbaVmYAuxPJuSTyAAPdumwSa16&#10;ZY3MpRQqzxQGysQoIDm7eMul73/s+2ywdTTrfUxB/k88pSB46RngmFTJIR5Z+FnFwSpQccH6fgD2&#10;zTrXSUrq8LG4iYK0ZVXYRi5lvbRGrcFT/sLe/dOsK46bqOm+4ddOgmqmKmCQgmOw1yCOUG9yb3t9&#10;R731atM9PkdMyy+AQL4l0AspROQfzIxsTxa3vXVVzU9O2mFRJEKhESV45wJVMkRdiFTxkKVJ4sQf&#10;p9Pp78Oqp59RKuoanDhZFZAwspognlTTZpVdLWvyAbW/w976uRUU6TlU0EzrJTtx40fQx8caEmyN&#10;I5FtZvdQAb8X9+631wgSonVTolaRSV80yqqNpuHSOKwIN+dV7D/ePfuvdOa0LwRQ6oTMQoVnvZlL&#10;kuA6H6kHlhbj+vv3XunCkR5S1FGLPcvIJBo8i/q/Rbkccc2vb6fjXVGApXrOBDPAxRJUnjYyKLx6&#10;pNDWJaQjgADhR/xoe60AQwr02FYZJTMZHkOpSIyyxu0IN5ECkWOni7Lza/09+6s3w9ZKinXyJUyl&#10;5qTTM8UBbwlUH6xz+oDj6kH+gPv3VB8J6kQNArRSOyJdtcjE/spG62Ebuba7ngsPUPr/AI+9dV6l&#10;zK0crF4jCWKghAwTQy3jMCMAxuP6k3F/e+t0Uj59R/OkFnjDxBw0bjlkldjydBAuTx/re/da/wBX&#10;+rH+r/Djkq9LCK3iIju7lLxXB1KSp5uPzf8A2HvXXgK4HXjTeUFiCAyCV3AiFpweRHpA/V9eef6/&#10;0HuvdSYkk1qSv7avaZ0ijK+Qra4QjgjkE6re/da6mwUrxhiFiSa8r/tPqcx2sUck83B/2F7C4976&#10;9UdZVUJNCsqIFiiCujskLPI9ylOGUEf7xqP5IHvXW+sFXXU3pCwSfcUwZXVk0oo5STVKb2b62Y8/&#10;4W59+6901VDmUayxjZj43ijkWSSZF/SxFgb/AINj/j78enFXz6ww1EKTpDrLaECBQotEXXT4i7Cx&#10;II/UTf8AHPvXz/1f4P8AV/M3pXB6z0/3EEkKzRvNGsunzl4ywBTg1FgLnix49+IqK9UIWmOnvHki&#10;N6jTFpDyRpqKvOSz3do4z/T6qBb/AIpXpvp4pqtBV+eBqf8Ac02XW0f7qn91ylrqbf2lbjn3vFOn&#10;FyuehV2xWSNVyTXZvttKFYpkDinYgyKmrlrj6WvcX/PtHcJVGU5qOtPGGXTXr6Hv8gvtul3j8U6b&#10;DVWWqK/MbQzFHQ1iVba5I6asptdMw8lyBpTSBf8Ap9Pp7hbaIo7Lmu9hPashDKBw+dOjyNK2Cpxp&#10;1sNyooSKVAdDrqvYc2FwLD6e5Du41ERYcOkaNTsPTRMqubcG5NgOfx/j/rewLeKsrdL4qKDXprqI&#10;VHJUX+oU6fzwT/tvZBLaxhjXpUrnh0yzRrcjSAObAcgg+6RxoDTqzE8emOtpuAyWUkXUEf7cH2vi&#10;tchh0w70HSHyMjxOSQShKG9gWUx8H0kGw/px7EVjUSU6LZxVT0xUkqvKzNfWSzlwdK6if0OpU/j+&#10;nsWwXIwD0UyQg5HHoX9p5v7KSNKgFUJABALJz9L8f8T9Pa+O4BbPDpoIYzU9DvQZCCpjjaORSGHN&#10;jb6/4e1YZTwPT+nFengMrC1wBf6A/j8e7da6bqlljVmGkHk34tz/AF9++3raipp0G2581DQU8sjy&#10;ICA1lLKCQBe/+t7LL+6SCIsTQDqzsqL1rRfzhO/48psaq69wFcs9RUTJN9vGWY1U8cpUrHInAMF2&#10;k9RsfcEb7un7131EXMUZ/Kvz6b2+wN5fI7ZVSOtWcMKSJ2ZUaleqpvs6rIGKsmpjDKyzVEEzKWEW&#10;vVG6Rq3jPqPFvZqe7AGaEEDgfSv5cOpRVAiaQMClOpc7ZCWrpqmSOlpjOJaaClEkYjlp2Otpp5YG&#10;uxWwIMrKyg8oRyPKqadNP9j/ADfljq2a1Pn1ZZ8Kd8SY6vkp55loIopZI0EEcdRHNTNpT7t5Iw3K&#10;sVAtxaxHuL+d4FQB481H7D59b+o8NfD9erstl7j+5ofDS1Uc9SgUfav6nmdG1yylioUXIOsIfrYf&#10;S3uLVsGkfVTtIr/Po2t2QRArx6ECXc1RDrQ02tlBaOJlZQgddUcIZl067gcA/T/bBV9JCO3T/q/1&#10;f6vR2prWvQYbq35Vw08kceiWsmYHVMIkIhuFkC67n0kELdQABqsbe9+BbpimT1ZlZkBHVfHbAq90&#10;Z2oJranIrXPFj2iaFJaGedn8nkrqoKQXjAbxpGjFrk+1cAWM0QAU6JXBL6T0ano7b8m3cO8DUTUU&#10;Ajh+0kaKQpLK6gJB9tEl11+rxsVBI/ofe2ieWQuBU9GUUYWMUPR28YchRUsZdZYVanjlii1odcAW&#10;xSadQwITk6b/AE/oQfZja206k61IB+XSrsZRXy6Y83l8nBBLDGyTSSrHJHFJJG8Cws4VWKxnTp/o&#10;V4/wHtm5tSSfn1fQgz0TjvbL0eXwuWxsxgaqEPimnNQ9JHCSwkkl1ADUgFl4P59lCWssNwr+Vets&#10;VK0r1rKfJ7cFBFl6qgSOqqvv5p2eFJG1TMKhqeKWY340aSFK/qABI595A8nWrmESNgKOP5V/1fPo&#10;JblItaca9Bv0TscZfNUTVrmXzTQoVTXXTztF6mpoqEBXchAA+lgB+L/T2MbyejaAPt8q9EprXQet&#10;hH4u9XwULUGXghpIaipNM5mgLpMaa3jpaExU4EKIy3tBctYes39kUkqvJ4JGB/q49F95G0OR59XM&#10;da0M1FDA/jWBDTxokNRCqyUnjYxlY/Gx9IANxcggn25bWarNqUY6LDIWSjdGiwdWyRoyspULCEaY&#10;MToW7MAF/sj8/gcexnaWUcicM9F8ly0Zp5dLVMlE2kgqDYlrto9X1BUkc8cjj2aptox0w14SOllt&#10;6rSZgfqdQHOi/Avq1WHJ+h93NqEPb05by6jnoVqBlACkBTYaPpxc8/T/AHv3ZBVul68ens+oA2sB&#10;a/P1tyB7cda56d6zooIFwLH6r/vNiPaYxgGp6cVhTS3UwLcXAB+hPIH0H+P9efadh6dPdZ0uR6k/&#10;3x/3v34Y49e6ym1rcc/S/Nrfgf097OevdcIkszNbjm/pv/hYce9AU690218atrA4JLcWF7f0F/bU&#10;1CKHp1fhHQVbkbwJLJGVsLkOVBBYi5U2/wBbn2Dt5k8BC3kOja2CuQDw6Jh3Du2DE46uZvEZZIZE&#10;RGcASMV0mMKeL6Tcf63uGN+3pC5TzOOhVt9ozSCgwD1RF8s83WZLdOLpIqaJftfDWDIztqiphCvj&#10;nWmptJuVQj1MDyefz7AKXOoMSfUU6G+07eDP4w8+mvonbUj+Kq0tVST1U0cUtXTJSxU6O/kkkbQG&#10;KMxsy3LKf6g/QG8zTmQ6V8qcD+Weph2i0S3ttZ4nPVofX+HSBIYxHqVXSZGIQpP6bax4x9WN/pa3&#10;+x9x59LJLLqp59bvGQgmnRqMGGgWnSUKDJYGy6wQ63UaiBY/4f8AIvYjtoDFH+oPi4fs6Bl4gIJH&#10;QhTVyQiOILqIREeNyAw/o7Afj/H2/I/g0XiaZ9fz6C0tsXYv04Y+RPXqkF73uoBZT9WUX/3n/D2d&#10;7STqoxz0TXkZUAdP0BB0gORpCsUW2oEn9QB9PuQLAhmUVpToL3YGcdO0FdLSuJqcmErdmdlVrgA+&#10;op9L/wC8exttF5NbzBoCR/l6Dd6ile/pzXfEESiKqpjM7NZ5I5ED30n9MVgSfzaxHuU7HezoAmXU&#10;fX/Y6DkjFSQvDpuruxKOOLTHjp9CfoDSJo1X+rMihjf6kH6ezU79+n2ocdJ2mPA9BfmN+ZmuaSKi&#10;RaMVBZRpR7hRx62ItZr8cn2WTbhcT1ZcA+XSZrhjgdIagopaqpkknk1y1LyGRJLtG4Q/UM3Nzza3&#10;Hslls2lYmta9OJIR8XQjY6gMaEq/kuyM2gqVQLwApP5tx7B+62bCoGf+L6OraVSOlTBGIFBF7+rg&#10;oFsx5YhR+L34/HsAX8SxGp6O7fjnh0/UdROQCRf0gWABJ+lihHAJ/wAPZK13cRNqHGn+qnRgio4z&#10;0scVVSKRdrBiL3B5uOeQBa3sSbTvN2uXJp6dNywxjJ6X9LUF1Tm4tYBv0kqbA3J/x9j+y3SaRBQn&#10;pGYV48OndG1D1GwA/IVr8/717EcMxloXP+qnSYgKaDrESBwSDc3UjSNXH9q39fr/ALD2YRSIMMeq&#10;twx1jBXjRYkEmygkah+ARf2vjePUPDOemG4GvT1AQVDaSb8sCLG/4H0/pc+xdY001Pn0Wy/5f8/W&#10;UsFuW4v+n9P0Xm1m+n09mPZ0x29eWdWIUkGxvYAWv/jYm/ts6etA6TUdPNPKrC/FgbAgcXHPBHtT&#10;B59XZdJoOnVG5BBH4J9r1YjI6aPDqbrvzcc/QGy2/wBt7Uhum+pEbkWF/wAiwtfj/D2qjaq/Z1sd&#10;ZiLi2rnk2+p/ra/49qxwHVHNBUdR3lePnUeCbX4J5twT7902WJweowy88TAcMq3/ABa3+t/X/H22&#10;0gU9eA9enOnz1NMdLoVJIvYW+ot+PfhKhNB1daV/1f5+nlJUkA0lSOCbfW3+Pt3jkdX6yErzx9bf&#10;W9vrc/T37r3WMuq/64IIP+9fX37r3WJgCbXvf6cjn+t7f4+/daPWB4tQNx9CeLf7x/vHv3W+oE0S&#10;qT/j9QePx+R/vXtg8T1vqOhUGwsf944/ob+9de64FQGN1/2Ngbc/Xj3VhVaDr3TdWKug2SzXsDa3&#10;5/p/h7SuvkevL8XTK6klI9NgvJ+vP+w9pyo106cbA6hGmBLEFbMTyRzb8m/+PtMyCnWweuE3+TwS&#10;SE2IU/QAg354t7K76dLWFpSaY49bClzpHE9B9/EaqKZ38r6WcnS3IPJ45+nNx7iV+ZbtblpVcla0&#10;6N0sotIWmepgyDzDh2b8aW0hiCtzpvfgc+zSPefrF/TY/ME/4Oti1VTkfn1kYsLcEqR+k/Qauf1f&#10;8Rx7s7PSpP5dOKq009ckdVBZ7JcggfX6f09smSNKsxA/Pp0CuB1Gqq2NUIH0AsSF/wCSgLfT2Hd3&#10;3WOOP9DJ6UxW5fj0mZXWSST+rAG9gTwfopP1FvcZXLieZ9XE9GyII1p1KpwFiNgNLEEEFNQt9eT7&#10;V2oCxUHy/wBWemZBVj1Jp5DE5dbc2sL/ANT9bj2b7dcNbSmSJqf6v2dJ5UDLpPSko8lIFUXA50gN&#10;pJBt9LEf77/eBIW275PpArX5V6LJrVa16fosiWbTItyyg67cgD8W9jWz3Z3OiUU6L5LcBajgOlJj&#10;akxsrXGhiBcMDyefz9PYs2+64Fj0gkXNOhApJlmivwSLf7f6nmw/33+2AqQhlBHSZlqa9TCPVew5&#10;tYj9Vvx+fduqE6hX067b6AC36uL8/wCv9f8AH37rS/F1xF7jhSOTpFv6e99ON8PXI3/IFv8AU/4f&#10;63vXTXXuPp/sTwPxx/Z9+6910Przz/ha5/3lR/j+ffuvdd2H0KgWP4BUWP59+68KefXvR/vP4vfn&#10;8e/dbOny68OLWvf8/Ugf4WHv3WuugRYggEXBHAH59+6902ZEL4xZQLAc8H6c+9N8PTqcOkHko1Gp&#10;r2B+puCCDzyB7I71BQ9KoRUkf6vLpEy1hppT45CSHbTa/HH0sP6ewXeXbWstI2p0bRQK6dw6UOO3&#10;JOmny/uKPq19BC/Xj+vtfY8wyriXI9emZbFOK9PY3jTBiLyAA2IAW1vryfZl/Wuy4NXpgbdKc068&#10;28KfTZWdiQCosOf6EcH6f7D/AIgafmyzAop49WG3Sny6TuS3iyhlijN7E+RmuP8AbKvsgv8AnFVr&#10;HEPz6ei2tm4noPMjm6ipa7yhixJCh/8AeAfof9h7jnduYbmZiWb8uju226JOA6SlZlJNZ9ZANyxL&#10;6dRP1IW39ePr7BF1us8poSR9px0cwWiNQU6Q2UywSVlNy2shza5ZQf0hrHT7Be7bisbevQp26zIS&#10;ijrlS1wkVnjbh7H+zx+BrJFj/sPaCGdJR4itx8ujc2ugZHSghqQ6LqUMOLWUA88tpB+v149n0Mi6&#10;QGH59JHho1V6mJGjk6QvBF25AUEXNx/X2tSJZRWPps449YZqe4a35PqsNalfrcf09sz2KsCAPPpy&#10;MmtBwPSercYpRypVDbi6E3t+bcj/AHj2Gdw2oqrOBk9LI5MjoN85QN4JdKuxLKxKAf2ePT9LC3JB&#10;P+sL8kCXcOkEMM9PMmshh0D1bjpKeSYiMFtQkdWLNpjvw5YDTybcXJ9h54CCXAyePTXwmhx1xgnl&#10;XVewkU/u3NkZQNY+v4+n/Gvb0DE4Iz59WIpQ+vTmWMXGtUR7MCo9Tsw1FSyjkLzb6/639DIRYAPn&#10;1Tzr1AqKg/uBZoxcMT5VKek/RVNubc345+nun0xkbT08hULXoH95V5li+1pxOslQAI/AoWVl1kMQ&#10;UFwByxB54459mMO1CIaiMnh05BJrb06LPnOrsvuB52OTqzr9EU5RjBKur9yCRCkjP/SRglx7eG23&#10;bHUiY+zo3imjiFSemCT475uOm1rWTGNH1EpCnhDAeqKSSDySt+P84qW/w93faNwI+DHTv18JxXps&#10;foXNgWd5nTiSNKT1Uz8+sI6gui3sWV2uf9b2gl26+T/Qj9vTUl9FWleuoek91U8zu0tFLovIIoYn&#10;TzKP0xAzKB/rm9z9Pp7Tnb7zgYyOkp3CPy6cYtj7loVKnFyK7uXkMjhYUB/SphKm/wBLHn6e/Lt9&#10;zXKU/wBX2D/V+wJZbqP426cU2/LRLaaljheZVJKzxeOAX9XjEY/S39Ofrbj6+1sdnMtAw6LpLlW4&#10;HpR4rHXk0BqiMQ+OcKRFErqWsY4uBov9Sik6he/szhtzWjY6Rysp6XWKFfDOkMcjOoknqI2mjEcU&#10;elfWsKj1c/QEP/X6fT2v+iWYaWFfToun006HvZu6VpPDM4C+II0s4mElNIxa2iJhc3/1RN7fQH6+&#10;0z7N4SeKBw6JJ5xWnp0dzYu4qTN0sS+SNZwi6xcaHt+UuBz+b+xPyxuMbSfTSdrDFPXormYZI4dC&#10;iWjsEsNQFzzfgfm359yc0qaRGtKjovPUY1kdrXP15+npA/I1Aj/D6e9xyNKdCdMk+fRFfm13zQ9Q&#10;7FqFqKkQyZOnqYo3aeGAp+1p9MjjgkkBePqfcucjcuXG9bnHBEKqhGofLoMbtITG1PLrTb+QXYa7&#10;u3FnMzlaxj45Z44IHimp2l0vqmpRUqJGckMumS+hSTwBYe+oPtvy3Ft1jDCq8AKilK+vr+3y6ibe&#10;pEERbhxP7Oq9N97/AKuWpo6Y18k1PNDPEktVQwZatoF/zbUVPk3ljjlMR/TZh9fpf65NbXaRQxIe&#10;JI81DEf0dXA/tBPlnHUFcw7pM8vgoaJmppWnzoacPsx508wderlyMtRS+KalWV0FErRJIGjt4/uG&#10;o7kQyS6QWd2uP9V9PZ7CWlY25DITTQCATThXTTsLeppQefQGuBHBpuFYOq1LgHSAaCtDU6qChIUk&#10;E+vHrP8AZSeSOSBy9RHEIxxG1Kqp6Xj0ufSQ19PHJ+l/ZnHC2pXjbvUU8itBgjhjPD1PDovFygUr&#10;KKIxr5hs8Ptxx8gONOlnt/bgrYhHEaOJwv2KTVYZVjr5DrNNDScszMfTqAPN+LezO3t0EelACwBU&#10;HThWrkBaZzitePl0iaSe6uCNQVWYEdwGr+ABhmppgUOPnTpcYralJUQNJAZjItXHRR5CgmhqaKsq&#10;UKq1AMcbTROrsBb9L8m4FrmUMYVg68SRw9R5U8s8R/s9V+kS5gK6i1DQPgqS1CMdr1pgHgRkEArV&#10;Rf3dejxyNN/GaSWeqn8NPT0orqb7UzLDV/frR/uRNcAyqGIsLAE+1qKAaZUHOBWpODXBK58h+eK9&#10;JjtzR248QyKxJA/GApoDq008gCcn7C1B0r5Nq0OOho08D1DQ6hO2JjmmxNNJUpoStp1hR6iecyaB&#10;4/Sw5P49qVCglcD8sH/Kfsx+fDpRNYxwLG5BbTxK6iASKB6DUxOAMnHHFMOUW1MZSw1FF56ikrZn&#10;WOqqaJag0lb44xNHS1CZITx/utyQ4uCWXTbn3rUA1BQeXn/lx/m9Bx6uljbohiBZWamqhbSx9KMW&#10;BBNeP2GoOVTT4n7HDrV0eFylBj60E5k4yrhxkcsptEY0p1cMDqItKj+Pg+r8e9FRqJUUH7B+w1r9&#10;v8vLpbEgjtdUcLKrDIBCkYApggV8gQaCnxcOmKXbVPMamGNaqsNa0E+OklkqKSuw1NT8TzVtJHEY&#10;mYtx55X1MPoB9S8rKgpXPyxj50wfz/Z0Xzbb9SWDBiCV0GpDJTzoRx/pHJrxoOudRR00WUq6V6vJ&#10;qI8XJJUsmiixkMTRiNEEmkl5/USCRcLcKbj26SfD1Vp9mP8Ai+rNbw/WPA5f+zJNKBBkDyp30rQj&#10;yPywmMnQvSQVcMcq0mGFLTmlpcVSw1NTPHMqCqKV6qxRXBYgPIGve4t9fCSMjOGp+f5fL08+i27t&#10;ZIVZUYi37aKi6iRjVVqV9clsjjgdzfWZaGloanD0dc7Xp4/AaTHyr54mj8QoqimnCmOZ7q8k4IJb&#10;kLe96+HV/FrUZ/yeVKA/4ePSeW5jitjt8L0oBpOgdwI+Eg/iPEsoHHgDxbZqWMUZnX+ExQGkaaoq&#10;MfWNlMn4Y0UVtNPBUgRpIboS6oui31INzRpDqJGPXINPXqi2cJhDJ4YXTqOk6noACQa9uqpB7dOn&#10;jXJ6ZxVpQ08j0oSqoq6WOneLI0UPj0xR6qMztZlD/qdtDFXA5AbgNTKsnbIfQAYyKH5HyzwPVIZP&#10;pUaW3XXGzUIda0K00ggcSCTwPdxORhsqZazzUdROkM8br5/4dRU4jgNNAv1jpINa08bqNbRIEIF2&#10;0WteiqyAAYBqOGTQUrQk0FPIEHNaE16qzmWUNLpandpqCoHxNUKAACAeI+ZCgqSy1MkFelTkAYJI&#10;0lSOOjWSNaynjnuqw0dI13aCNQPXLGiHlQb+06tEx7QJKUwPizStAeIHqQoIrSvSh45qmUkRgkgA&#10;mo8yAKcKDFRWhoOJ6jRzLE9ZUZMT1kgoYRQ0kTxRrPJSOq0ccspvH49HpZU5AI9Q+vtmXxVDGUFi&#10;VFFFBXTwoRgV+QxXPTkZgkZQ3AVzxo1AO4fHpFD9tMU6ZajxzVkrwtHTLMTVSosQ+2pGchkpm84N&#10;kQkqWXkKPzf2jZF8X9NsYZsYQ0wDUAUHmRQgcM9KfEbQWZPOi0JqRn4aGuRTSG/PqHV10M1TCsdN&#10;4XpYnd5ZHlanmKKFkNMHHMcgAdVYnm/49pZZYzKAF06O6prpIpwA8wRkV6UR25WEmtQ+ldIpqB9S&#10;fwmuDT/MBEFSzXEaRzU9S0AVaxplqI5HfVHJCkRWPRay6Wa1v7PtgMxNEAdHK4eoIJ4EAALp4AAn&#10;8jx6UeEgB11DqGytCtBxqT3Fq1yAftr00VUpU1MloYwkRDaI2laoCNZ3RnC62YjhRwo+nHtJOVGt&#10;6BQB6Fi1DSuQtSeNMgD5dLYI66EyanzIAWowKCtAPXiTx6a5Z5tAaNoz5FE+mehEaUqSr/yiQrqW&#10;9g13YEfT6e0UjsF1IVyNVGjoFrx0ChFfmccOl0cUerS4IodNQ9SxH8ZwfyH8+uCkp+08U5tCyzI8&#10;qKZUkQGnkd01Le9ydI1j8X9tEU7SGNB3AkVII7SW+E/OncOHV20v3oV4jSaHBB7gBg0+06TxPUM1&#10;Hhkp2NPIIhZVtC0ywSXIDRgi5P5/qP8AePaJ5Ajo2k04DGrSflUcf59PrD4qOusauJ7tOofOhpT+&#10;X+HqPLLE07qR90DIzI+vW0oCEyoIwAFYmwseePaZ2jMpDfqZJBqanHACgCn5Hp+NHESkVTABFOBr&#10;QGvmPn03mdBEkUdRSxklEWaqu6MXJfw69NlI+rEA3NvaUldARJEBJAq2dVTwrwBp6efSwRv4hd0Y&#10;8SQuDj8VDkj0r5V69TGpEWhIQGZpkijd45TUBrrELsptbkjUBxb6fUNx+MFoqkcQoqp1BsDyx50r&#10;5cM569L4Jk1M2KAkgEaSMnh+w08/l0zMZI4jBMEXxRzQiSaZUeOK/wC4mhQSDwdIa9/x7KHZ0QxS&#10;/hDLVjQgeYpTHyrWtMdGIVHkEsdTqINFWoJ8jXH50+w9cGvBBH4V0SHQWWZVdFEgtC0v6QCTyGKj&#10;+ntKwMUQ0DuxUNkD0rgZrUg0Hp1YUlmbXlc0KnP9KnHhwpU06iokUKOEWRtdRL++ksPgZRGWdZIb&#10;foJ1BQoN/wAc+0wSKNDoBy3EEEEUyCKGg46QBn+fSly7uNZGFGCpqDXiD5ngWJpTqGxJlvDNUMER&#10;NMMwaKGnFreOJB9P8Rb8829o5GYvqiZiAMA9qr+XD8uPy6UKo8PTIqgk5YUJb5nFfzr01yTSSs5l&#10;dAmu+lCFdbf7qkksAQD+o8/0v7KppXkqZGoK+WD9hOOHmafLpbHEiACNamnE5H2geWOAx69cZGjq&#10;b+OeSXxsut5uKdHtZhGh9RH41fT+ntmQx3B/TctpplvhB+Q4kfPraCSGmtAKg4X4iPmeA9adf//U&#10;vvjldshS45IZYWp8TTrVNHGjQxyM3oDaQTcFbni3ueiqlS1eJ6gUNVwtOnCGlWLMPUHVGZKVo4BU&#10;RwtZolLsyIlyL3Yrfj+vulapTq4SkhK+nSZyM71OPenqFllqfM00XmTS8pia7LD47jSBwfqPaiJQ&#10;HBXpiWhWn+rHUjDZNMnj6miQgSqsUQVArM4pubGSxCg6Rc/gki3Pvc0HhOHPDrUThl0+nUKWrbHT&#10;/ZvEJVyLalp7iJYEk/akCgAkspCn1ccX4+gUxqJF1+n+Dqpoh0+vTDnKVcJtFFhjCZJsjUODLNGs&#10;ywv+3LXVMigjxQpwE+hcX/HtZav4t1/Rp03KoigqTxPQbzRUtWYmhig8iIklZnUplqmjki/4CU6W&#10;9VRWSXGoG6KPqNPsRRS6DRjj09OiiQIwqv8APpgmllximJauZ556tqvLQR+OqydOZeauryGcnVoI&#10;o4ogqxU8KX1Na3Hs0gCSZpT+X7OklSlFrUHy8/z6UO5cFgsxhKKvqaWKdjSRU1KHoJIzBJK4mppZ&#10;JJAZJZYuC7BPGTx6b8PWtzNDKUU4Hz61fWsEsQkIqeis706wqYYsxmsL99CDMmSmp0aLB0Epgj11&#10;zTTwKapX0C2lmZLHUGBuPZ3HdGUaa16IFsdDExmv2/5Oiu5Wjw+SiyUn2s2LqKSGWrqYMPI+3sPB&#10;lYow00tdn6689YZEKoVpk9V/1/0dyh0Dh59PoFoQ4yOmbC4Gv3X/AAGbKQ0DYOqrTLJRVtC9JiMZ&#10;NCLRTRRuDVVU8UQVYSfS7Fv8D7pIVjUn/Y/4vp1IXb4uHQw4fGZSfPnA0ElXX4ahrteR85goTgZ4&#10;YAaR6ahI8MZijK6TKNQJJ/Hstn0FPEIyelOllOgHA49JaJK3cm6t20NRSVMOCoHyBxeYkknSGcY1&#10;PAKmq3DKV/bklLFo4RpYk6QQABUBAgp1ZRqYqOHQd7lqdxPR1eVxL0ox+Gx8yTVuJqf4E9ZUwWjY&#10;pna5DUVJkYrpaBQjKpUcn35BGDVvPrxDaqL1MxmJyz4mii8y0dLWT4vI5b7bG1FFSSRVH7mTfRSF&#10;qqoldQ0Uk0wAtYaeeKMg4ev5f7J/Pp1QTny/b/sD8ulnR0GGxdLuQbFgwtXmqysLtXxYg5lMZKkJ&#10;kfJwUFEUMdYVOp55WHjuA4sD7TkDzNOlBUaa8ekztPHZLAYSvrRP/eHK0NaldmK8OI5kWpc1GmXN&#10;uPHTQKCzyw0usg/1A96YIcA1P7f+K6aC51Hz8uH/ABfSvotz7b2/gcnXu1FkjkKuSuxNXO874Wec&#10;rpjEcTqXrKl5RqJK2dLkW9tNCxNfLrYkQDHWTa1KctKm6c5V1NHW52OouZKKGaqyJi9ZrcfQpqSi&#10;gUKI4pWXUvHF/fmNBpXp6NQxqesvY2bXF7fr69qaKXblTQynJJlppKSjjlMYFFX5bISqWqJ4dPkC&#10;QWDKLG17+72yqz93l69bugfCAX/VnojO7911W49p0cn3tVnoafIUjYyWO2BxMFQhMUFBg8Cug1s4&#10;Fp2eoRkYhQzc+zRkQrq+L0PAfKg4Ghp0igJDkHz/ANWfTpL7Ux2W37u3AbWeWfKV+Aeqmqq2uqvs&#10;s9Biqgj+MBql9VJQxi+nxqQ6hSI+Dw07AEaslfM4P+YZ/P8ALpRIhcUHA8PTHp/n/wAvR99rmg2t&#10;kZaCvOMXAYvGz/YPVec4mkyDIoo8fQQyqJckwssklS8hB5Vb8H2klJkAP+x/xf29OxDwxQ9E17Qz&#10;u88hlDU4GmyVfR025KKrM0lMaTdC4+KoP31L/DqkGOlhke6idwCylfqBcr0UBBTiKfb6nHl0T3Du&#10;ZsV8/wDS8fXz6EOXY9LWYyLdmKeIUEdPNl8hFNUrDtClzkAIC1Ty6arJVlOh0/tkoWNrD6+2/Fja&#10;QoPWo4Ur/lI6WJGSAxJB4ef8vToDqurrN5bgochRrViHCYeemmyFbjSlSMxTzmoFFhsEnMcLRsWa&#10;aQFFI9V/r7Mo9QKkCmOJ9a+Q69p1VqeHp/lPS26n3bHt7e0k1LFkKEmqikzFYDTVL1VLUXVcnX5M&#10;KwhqjIQJKOwPAKED2YwFalW/M8f5+vqOiqeHxcD8v9Xp8+l18pNuVfYnW9bn8TT1Um4tpBq2kgWm&#10;o4Z6XCTHy5KT7R2ZJJ0RSU0MXKWutyfd7m3Z7Vlj+IZFP50r59atykLjURQ4NeqXsDjVhgrcrVis&#10;fFUk1THGaqop6rLRVkzfd0sddEiCSGAcrN4Y/KPoGAt7Cca9urNATxy1Tw1eYH8RGejrt1VFM+la&#10;Y9PU+nlXPS8gyk1RQY3LU0FLSvQyrWS5N8hCIfHGhanZ4oEJmiUt6WVNZuQxX27QlFYYpkmuP5Vq&#10;P5049eYKRT18qZ/1fy6Z8j/lkdM1AsdItYKh6mspynnfzNciGmYBxFUNe7xpwfV/gLhKqCgC1rkc&#10;c+gNKA9VGMHJ/wBWftA6z/d1VLXiLGxR+RIhDBV1FR9zUUOSipvFHPTy1ABbjhdai31tf3fuDEpT&#10;AoK5oaca8f2gdbNFHd8vzFfTy6UO2o3ElTPWpkm3BUYySSOuq3/yAzwWFQ/mRb3eyqpPDHkD3ZFz&#10;3V1U4ngfXpxa08qV8usuTx1FDtnJz1NJkY6mtaSVDPU0yUrOGHloYqWUNpcsGcGytbgC7D34oDES&#10;Qc/6qU8vXrYUKwbh9n+XoPeh8utZN2BgKRJlq6jI1GQosVRp9rTLiftDR1M0b1OnkkRoG1AhSxHH&#10;1Q7eyHxY0OdVQBwpSh/yfKlenXQ9pPClK/PB/wA/QCdubeh21uhYooqeo8UNFKqv5BMzSnUrCmjU&#10;LJGp1KSrXuPzf2VX8QhuKLnA44OfP0IHy63EhfgPM/4R/wAX001u6ZY8RDk8u8U000FYJYNKtKKG&#10;aUQxpUNo9CgLcWCsptZG59pZ7rTGHfubODjBPn09DaF2oPhx/q9f29AnDuN69614/LJVRT6o0aNX&#10;qoKKCSxmjqnBAA9KlGXkc+nj2Hjcu7EfiGc+Q+R6OooY/wAOR0kN/ZI1CwnVBJLMBIx8fjU+K6r4&#10;7AXte5Xn8EsePZJvcgMS0PHPRztdvplIA8v8vQUu0ZhVSrXbSrqXDtdnGp5D9bWvz+PYVYBqA+fQ&#10;oVdPDFOrhf5cdBU/33oZYfPDRU2KrJDDTAhsjUSaVKzCxuqv435+g+n59zLyYulfQBafbnqL+ZWC&#10;zf6amer2d31eJxO0cZS1uUkqqrOR1kZko4VfHpVAaEqpYtI8mSABipnkGmMglib+xogdpKtw/wBj&#10;/D6dBeR1RAOo0FLNF1drpKSmoa2BjUVNVlJpYJaeljpDomqIG1+PIzyEeKJrgOLgWI9+NRKa/wCr&#10;/Z6qCGGOi1b++7w2Ooao1X22ReCLNNT5NmkbCmXj7zcaqAZcpUD/ADcMiBQpDK/Ab2657R+2h8vt&#10;/pf5P2m7KukVyfl/q4DopMr1J3HRVVGgjpjNJLLFExaKmmm1tUV1WkSvI2qQszWBMZKKHsL+7pxB&#10;H5jyHz/bX7DivWxppSn5+v2f6s8emfsBKBt1vMxeSrgpKRYYqmRZaR54o0K5FI5VYP5F0qQV0ghh&#10;YH3q40mQnzAHH/D1ZF7KfM/8V0lq2KGkrpqyllxdH5o4YGraWaaCpjqfBp81MZxZmS+oq1lDDi3t&#10;gij61IFfT1p1c/DSSvSAweOefc1ROMtElNEt5ErKcCirtSFpo6WG2gyvMVe6+kXJJt7aWMaySf28&#10;D8h6muf8OOmyaAUGf9X+Tp7zGTravI48y1H3NVizPCmJp6NYEXxJojmNRTgFXH6ndnsLnQQfezUk&#10;NkkYoBQcPUefn6Z9evMwB9AeNT/q/wA/U5sg1RmMVI9ZWyNFSf5RH9vQyKIbiepllmrI/HUPNMqo&#10;4dGBvdjqF/fgNUgUE18+B/OpwanqzSDRwAz8/wDAOGOnjbJjqMjJn0hj+9oZqxfDSmr8iPIpiaeU&#10;GQQRoxbQER1D38YWxA97QAtrpXTXGT8uFaD8seXWlOKDz+zpY5qWXK1OEWmw6HJQU2PgcZKSmC/b&#10;UMxaF0xKiNIplBJSCUBAbAKD6vdnjNRpXyHGnl8sD7Aa56dLBviag/z/AOH5/Lp1z+PbGUyw0VCu&#10;ihIro5axFxslIji8jT/b+lpbtpWRDYjgc+3fDoaKKjjkUp+zj/l6bJNCTiuMedP8lOkFk8kaalaW&#10;uqIAuQjUw08KRfZRGkQywGollCxMVfR6kOs6Rc291agGfP8AZ+3h/l6ZYasjy/b/AKvX5dF4x1Wk&#10;U+TrJIn8U5E7xMrzTfcQSG0+MqgRp1MzeNRcG2n6C/snIFWcf5ePqpHl0rXy9fl/l6dZqCpy9RST&#10;BYlFW9HH4a0QrTU2PZtUE1RTxaVSRV/ckDDkahq59+0GQgjz9aUp5V9Dx6cLqBn/AFH/ACjy6SMW&#10;Nnw2dyNLharF1xNWaY1cP7Uv2tS+jXBCqrGABrcBmfQtuLi/trQySMsZBNeI40OMf6j1vBUF1IA/&#10;1f6uHQtyDFUuBelil1S0qRUpo68PDBkHCGFVyJVXNUpv5oZhbg2sCoPtxlRRp8xgg+f2+vqp6cXP&#10;55/1en2dAlurLSitpVhrHkeiIkTHxVU8U8UVLTiFskzuGLiSwOlhcj8eym8mo4ANaeWcUxqH28el&#10;cSLprTjiv+T/AFevTDD5vOy1Rp5JKswmmCz6zRGFfKlZ44OC4Fone2kG/pPtGagnUfipmuRTz6dr&#10;XuQU/L1/zcepFRBUu9RWFaQJpXRUPoeKGmcWDlYRpWRLKqcXBJYjn3tqmrDHzPl+z0+YHHqpUVEY&#10;/PpcUbSQQUj0cUVdTx033kVMC71rUlUQZkM4X1TIwUxaubEr/iXEIqCo1ClQPOh9T5kHh8um2U8O&#10;Hl/q+X+XowG0cbX/AGeNm+7x8Qr5CsVWqKlXSiOnMqazKQksmoeOVoruRcW5HtbEXBUggV/Ij/IS&#10;eBp5dIZ2AVsHH7D/AKvL59GTx1FHFBhoGpIG0JSy1L0oqYaWemhVWegoop1WWkpi1jYuSpNtP0JE&#10;aCqLUcfyH2CvAf4OiKp1lv8AN/hGK9CRRZrENlazyrLGKqagw1TQtDUw1F57fbQz4+MIJXpWA1TR&#10;nURZ73v7e0qAT/sflTz/AMvSlWBOn0/1V6XWXw6YVYhj56rSada5auseJc889XIYjXz0TwolHTLZ&#10;w2lG1IP3GNyx0poe3y/P9vp08VAH+foAd5YLFpk6XI1Jxxpaioghqqqkqar72V6knVlqSB9SeSUX&#10;0rHGRFcBB+fahQARWn+X7R9v8vz6TOKtj/Y+zqFNiQmIhqY8fTD7aOriDy1v2lJJTiYSU7y0jBga&#10;p5RqAU3a7XUe7qBg0qB86cD6ev8As9OBQVr5/L/Vw6CrKYA1tPNNHJXUOXpGMdKamKCnxdc6E1Et&#10;O1FSEtIiqQ0bMdKsCOCfd9FV7aqw4V4Gvl86f4cdPharU4/wj/i+gK3JNLDkvOKmMF6lXqMm1SPJ&#10;PIsRQwU1P9UtdtEemxNiSTb3p8NrxQ8ST8qUA+yuOi2UdxBzXy6R1PQQ4tK6oFVWwD+FNVT1NQKg&#10;TUspqGSnraOJwGWpZbr4xIpYWBUj2z4YSuaYqSeIqcEZ4n0qOnV0mnyoKD/L0iMvQT1S1tdU1UtO&#10;Keemi8E9KRltUsX7tQsjqY2DhgSTz9Qurn2WXMOurk04YpVvt+w/b0YQPRQvD7OHHoPJ8fPV1j0o&#10;WqEWPaGJ3nxyy0cKTMDC00iFWKyEFXVk9P8AtI5JO6ktQVx8v9X+AdLFOf8AVnpmWuada3G1atQV&#10;cUk8EkEMC+N3DFmqqeOnXUAwsF4IA+rN7QyEVK/M44U+yg/w/t6VR0c0p11HJ5mpRTloqqCFEurx&#10;WV1P6KaMBlk1cAJ+r6+0b1ZqrxpjpWlFGnrlUUuVMVTkKWGGnioXTzGB0CXkXxvKyyC7FmuWW3AB&#10;HHtOyP8A2iDC+n/Fev8Aq9VUbD4ejg/CF2Te1JQSrTCkq6iSM5Ssp/uJ5K+J1nqBQypYxArpjg/C&#10;ck/U+xDytX6s1GCOJ41Hp0kuUqa1z/k62K+sqKjo6yFHSnoZjO33MULzSzQxoLYuKolmIMsZHrkd&#10;DZWt/S3sRblXUei6FBrIHSe7HEGNzjxK+NVjAagTIqJHQ1GRn+3WukSqjEkjqiqqWSzMS1hyfe7J&#10;ap0muRplNekNS1VZR1eRrYU+6ghNEuVb7qGnWlo6Y6KmWoaMDS8kZFozC11CkMCL+10ialp0nwOl&#10;DmKgT4+mrccKKhMcgq6fGk/diqWcXjjmp7BkhY2srEEksx4PtEi0ah6oacen9pBPh1rAtTCTCj5H&#10;7gR09SJXYfeeEhS7RIt0Ed7qSLH3Qihp1sZHQvUdTT1WBpqGGlRTJRSUkCVEwkWGmlDSxVAmpwWV&#10;wvJj+o4vz7RspWXV5dL6ho6DoApKKshhy2H8RahoRKkCsngkhaYmSqmloGHkcflgp9QIJA9miMtA&#10;46JmT9QqfXoTcbR1eJo8FFS5G1LVijnpJkEFPVRaQFlZIY1Eawxi9r2b6arn2ll0uDXo3tgY9NOj&#10;TCeSq2TWUNMrTSVWJrVqKaqKkyuvIgEpA1IWPB+hU3bjgAu4RVnJ4jofbWwEsZPqOtIv+YFIJPk5&#10;v+ByGlpMg8aIhIFlA9XlINmZgRp/sWB944cxqq7tc08366Ne1XhTbAD8TdpWmK0FeNDSp8/Lj5dE&#10;yu/i/wAmdF1MJJiyLMWP1WOQ6dIIv/qefrf2H/8AV/q/1f5hMNZBb1s3AqdTkgNX0DHSQKV/hzWt&#10;eucbVLJ5NSysI2eWndUPjZjZvGALAkcgGxH9Le/dPwveSJ41RIdJLRkL2k8dNBQEjIBoR6U6lx0x&#10;eRI5QBMY1kiiCrqCsP7Lp9SBe/8Ar+6P8J6XQWZlmSKcfqFQyrQVCkeRGDTzrwr1m1aHjewV+Qkg&#10;HkLFTpSOw/JHB9sgV6WahE6SU7vJqaiSO0KB604/OvWNYpJzI0qhUiZF8aszxlwbpGyjhSL82/2P&#10;v3TSRS3RdrgaVQgaQSVLVwtBhCM8M049ZDYTOPRMqyaPDqBW4GgKLW4P4Ifn+nHv2T06xUXLDEgD&#10;U0VqKjtoOGPsfupnrLNGmtZo10Q+Y+R2QyOqIPV5uOCTwBbSOOSfeunriFPEW6hXTHqOokFmAHHX&#10;ila4GNCinca16zmMlHBq/GUKGOAIJXkD8qykelVYcHSL+99LGhbw21XGjTpKpTUWByCPwqGHHSK+&#10;vUoLTyiOMReOqkUM6eK0bI50apZjyBb8gce/dLgtpMEiWPRM4BZdPaVOO5vLFMgDTx6xU8Ka3k8Z&#10;IghmQtcSRiYHSFQNyRb+n191f4embS2i8QzFKiJHUn4lDVoAAc0ofLjx6gmTUFGlpFQNGgRS17gq&#10;QC/4N+SfezTz6KzNroKFwtVUCp+RoT5GuScdcZFJQa9QeERm0yhrlBoFmAANv7IW5497Bpw6alVz&#10;GBJUNGB8YrwwMgCun8IUk1Bx1Dm8USSCJnRgwaRtEhYcWaYyNYgn6FSt/exU4/1f4B/q/kXXPhW8&#10;TiFihB7jpYn0LljQ1PArpr8z13HUqsrBWid5IkRP3DoKkWLCO1wbeghf9f3YqTwFOvQ30aTkKVdn&#10;QAdxoR6hSKg07SF+3GD1NinkYxxuscRikMEQV2lCmPkWjtqVTexJuffvDPRpb3krlYnVYyjGNaEt&#10;Qr/RpVVNaVNTwoOuDt4wkixwCMFYyy6ruGPqYSOF4PJt9efdhGPPpiWUw6Z40QICFqNWa1qQxUV9&#10;aZ4/l1EmZS4MrxspJZUBtHccRgxIoH+xt7c6L7mSMvWZlYEkgfhqPhGkADjTNM9JutZ2UsRrdJCC&#10;sEYWLV+oDx25Uj62/p7VR8R0Bt0klZSzZKsahBRa8aU/hpk0406TEhSMqxRdLk8EWJkDer6g2uPo&#10;Le1A+fQEnaKF1crhv26gc1waVrgfLrGrXZXOpVBa8jKb8crdR9efp7tx4dMRyGRxKCVUE5IzjhUV&#10;zXy4evWcSR2aUBkkY8Bgx4+hUtzw3596K0z0sEsZrOAUcnzqfyr6Hz9B5delR1ZPp5OPHdbu8VtT&#10;AhAOLfQjj+vPvf4emNwSWJAw+MfDgEshyRQClKYBFB+fTTMACDMoDiVlhAAL6WNwX/Fh/T3QgdRX&#10;uJbWWmFCDgV/P9g6GLriPxO0rE2CrGPQvieRn1tCb+ogixsPZ9s60rIOgZduDKwHy6tp+MdJh4pX&#10;aQRJV5qpCR5BPFFJQ1X2/lalpdY1xiYcaxwDrANwD7k7l9EyeBPn0QXqgq5T0PR26+GjrdwU0dCJ&#10;J6OHFpRVJjkFTW4jcMUoqVkprhpTSSArqZgxLCxUA39ieSlT6DH2H5fL/L0DXNGoD0ebrbrqpmx1&#10;DTiipYKyqpElys0NL4jLSVcP79RLNJqajhZrNNG6fi6X+vtguqLg58+lc9vGqAg1r0cHrzYeIxlL&#10;FVUlZR0kdHS/Y00NklpJsjMTGPszIWjeNxqeSUi72ULp9oJZX1aV8+i1I1V+q3vnN8kINl0NXtG1&#10;dJmJFmw9LS5DwU8zUMhKxTQQUC2WOKSxE0r6k+q6ifTYpJUIvD/Vn8ugrv8AezSSi0i+EceqAstP&#10;V1s09XVTx5Csrp3GSnM01ZLPUl7Gqjr3DkhQLqVI1W459mUcKxx6VpXg1M1PyPn8uiULRQB5dZ8Z&#10;Qzx0lYUk1NTxMxaEQIok16xJT1UA4Fro6MbqeT7fjQgH+jn9h9R/MHPTbip/1f6v2dT3Y1EEc9fG&#10;yGSZZoJZHaWSipkURy0FMzAMTMl11Nwp+nu3EAsM8ePAeY/PqigLgdKiSohjHliilkeCmgkjDTIJ&#10;BSyka2STQ2koltR06lH0Jv7VgjTXjT/B6/l1oCgz/qP+r/N0tqI1LU8kskdE1XVUVFJUQyBI5WNQ&#10;5RKovFpmmnThkCIy6vrp/CoCq1biQCRgH7cZPlTHTbaNXp9n+by6VFBURUklHEFl+3oKV/NMFDUG&#10;UkYFBSZynKLIoDanElQRY8sW592IFRTgOJ8m8qMOI+049emW418zw+X2eX7Op9PV1lS0apTKyUeO&#10;WA1OqSox/wBms5l+xoJKRE8KyNd3mlUKtgEOk+2mDHgK0H2rSvDFKV9TXhjrQFPln7D9vz6VkNTH&#10;9hUVfpyE0GNFdQy1VCKI0H3L+Onx8NRB6atQfVL5o4xYkgkfVhjViRkgVyKU8qVHH51A6vjRwpn9&#10;vzoeHUCtpqNJZagRyOZ4IKltfinqpWghVTC5qArKjv8A5oAuljYMCPdwqA9noPt/P5V4eXVWJoOk&#10;jlhDRkCSlpRP9jSrD++TX/fSyagNMg0PIzlULvzpAF7e9sFDcBUD86n/AC/P8um6hqgevUSjrqtD&#10;TyT1SQTQzPU1VHUKsgkmkUwU0JUi6u9iDrOlW5tbn26lRktw4j5+X+xXrRVTn14Hqe00E/2pqaeK&#10;Kqqp3+5hjovs6OMgXfGVAsNJB9TiM6XtcsDb2pWjccGvpinz+f8AI9bC6Rj/AA/z6UuPr0xxBhjb&#10;FxRSSiTNtjIqapmjMetJRUODHLaSxQFWsPp9faqMhOA0jzalK/5z6dNHIxk/aT/m6iZN5IMbNIxo&#10;zTSK9VQVOTppq/OV00llqamgkLRU6ygXaM+BXVbA3Av7rICqZpQ5BPcT8x5fmQCOq0Sv+bh+fn0w&#10;5MJFRxwzQZGoWhx5qJYKaaLTJUp+8tRVROAZkmBBm9ZcgHSLe0cy0wQTQeXn558yD5+fpjp1dLCo&#10;oKn/AFZ8ukpFnIlVDUy0MuRvE89XUJ95pRz5XejAj/bjaM6II0/12UEe0fiCg1EFuJJz+z0rwA9K&#10;+fT1MUpT/V5/P1PT9TVUMUzJLUCKqqVfMQ1lRTExSxf5tTrpRqhWI/pXSBYm492BUEqTk5qRin+S&#10;nVuOacMcePThivuZgEiglMFNUx1KyaYqNBTA3qMo1cp0SISWHjaO4uP6+7KCy0XIHzx9tRxz69eo&#10;F8/9Xp094yqqaY1lPRywRQ1QuaZqI5BisjELUWkChYrc6mQmQEra3uooKqvD7K/n9nWzxq3H/V5d&#10;NFfCKqGq8FLU66fJUdArrjxUw1LAGeppxFqHjnQWYBf0x+kEEW9+NDX7acK1x5/P/JXrRx+ef9Xy&#10;/wAvTxi5I4sc61bGno5skJAWTw1EtOyH9vxsVMMXBLhpDq/1IJ5vSidxpn7P9kfn1YAnI9PWvQe7&#10;+qpKOiWGmqnrsXRwy1/3FNUBsbEs0ZSetWjkRWjpY1IVUsuqS/PAsivTRKA4GcHGcVp5DyGBnqoU&#10;MfmfXj+R8z5n5dEb3NJHNOauKeARiZpldpmcTwiMswNQFDBD9Qo9I+l78AKzEMa1r8/X/V+zoQwr&#10;SIL0l6GomcQFbJNLonhEhEYtcsIW8a8X4I/rzf20hOAMdWZBw8uhZ23R6mrJGU/bSQeWR1RZUp6t&#10;WuwqNABMUhPj1fRfp7NoFHxDz4/b0gkNaVz0MWMhqZqWFYaOpnNMYZ/uXkhkjp6VYz5xIkVySp9C&#10;2QNb+1+SbRKSo0qcfZw8+AJ/lw6RsEDZP5f6v9VepZngeOcVFUMfARHFJW0FLPXpPOWstPV09SzX&#10;VhyS0g1nm6+3RTSc0HqATU+VR/xXVaCo0iv2kD9h8umiWd4IPFT1P3VaJXYOhaeeeFiJEp3iKqgT&#10;StyUuR9NR9s1CiinU3nmv5f6vsr07p9f83+r/L09415KupmcGh8FTjreU0MlJErBtcUtWELFpSyt&#10;GQhJIPIW/t5CWOKCopWlB+f54/ydNsAFx6+vT3TZKI0kH3uJjok+5Z8RVQxGSKCKMlViiqFQyNqk&#10;Jd9Skg2FwBp93DDT3ALntpwpwGfOpyf9Q6ZKgsdJ+31P/FDrnkq0YmgRnSWpqpa9vu5o/JS1Iilj&#10;BqZlkHOprB2bi1j6efe3cRIDmpOaYx5nqqAVp5Ux6V6ATctfFWVjOlREyt5ZZXVJIWfS2gCSodfT&#10;KV9TMFsf1W9oJ5VY8R8/n6V+f/F9KYo/M/l/q9K9Nwkob0kdPRqkNSt3pqusNdMGp2F555k1SNYe&#10;uEgXsSDf8Ma49XaKV8ia/mf8nToTB1eXDp6NXQ0wknpTSyUQBMFQyFQ+vkozxqz2W1xEyji4tc39&#10;3eSJCaUI9f8AVnHofTryKxajVqfL/V/h6D/LVstXPVUvliMdQwhcU9ooK4O3lM6gXKhF5VUW/wDX&#10;+vshnnLyFQRQ/sPz+XRzDEoSpGR08bZwMsEkeuqpYvDomhNYlRKsqOf24IPtyY3hKmzK5v8AX6e3&#10;7O3Z5B5UPnX/ACeX29NySqq1Oeh5wtJRihaGs/hMNapakhgaScxyRTtqWmSUXjjREP7cS3+tyOPY&#10;02+2WOP9QKGz88Hy9ABxoOgrulwZHohOkD/B5/7PQlUeNofu6YJV4uYySCaaOmR0hU0kPjApaqSw&#10;8atpD6gAXsbWFvZ2irUaafYOHpj5evz6DkhOg0rj/Lnp/WSlp71NbBkIESSBMfHT1xkqlqJGMc1X&#10;OlNw1OFvIjgG/INva5SFNSDTyoc1/wA3z6TYA7fQ+WP+L9emWsroKaWqq2qonqKnImropaWn8cyY&#10;2lAjemiidWQCpJ1BXFnufyB7bkmVGLE1JNRQeQ+3jU9XRCV0jgBmvqf8gHXvvRDNFR1Ur4uYVUlR&#10;RTY0GTMYuSePyxJjahQftSysRKJCVt9FA5FTcL8DHSa4ociv8OO351/Z1tIicpQ+RqMH7f8AJTpy&#10;81M32714mmeqeZq6UQ0qPB5GKrXfa04aN5Ija41gG7Otifdyy6Rq/M0GPyHp6H1J6ejVvJRTy/zA&#10;+QPAdRFrhRV9C1FX01RTCCsp6h0mgM9csg9En8URLQuQFM0Duq6RZrfT2illCEeGwPlxFT+fr6jy&#10;6WRR4qRQ/wAh8vn9tOm2lpICseKWR1lETy1EfljeGVKucSRYldGlIkFyyzl3Fz6R7RqopoGcfbxN&#10;acMD51PSs8NX+T+fS/x8tRSVElTX01HHFBHJjRINMtGDoEcDZaYGyS/2VcL9Ob+1aYYs4FMj5fn6&#10;Hy+zpqgK0Hnn/iumTdO6EpqSvo6lJKGSOKGloRNCEhpVlk+489kBSU6vUrk2CEce2LuZI42D1FMD&#10;0Hn/AMUfTpyOGpAUf6v9Xl0U3d2ZOQqwYq2XV9yTVxwrpcvEpELTiMaFjQXNkW3IH1PsCX9y0r0D&#10;fbTj8v8AUOhLY23gx9wyf9X+DoLpWqKuaN6pJ6iVJZGhBkKwRQMCupWTS7XbnSOP8PZVVmPdX/J0&#10;tdKLig6F3Y1KYJsfUCRz9s8bGKCNHqpZEBV0gj06Abfod1PN7c/Q+21e8MDw8vX9n+XoovDRCtOP&#10;R5tiHGQqRFoKyRmhWGRHemeNoxIkk0FOuoSSOdIm0hgVNtPHsbW2ilMenCoz6j1+fy6KBkV/1en7&#10;OlDmKuGbG5WZaGgkn+6SCen8YEFPFRU/ogNTKQ0UlyJUnLWa9uT7clYupNAc0P5D18vWvz6tpA86&#10;fy/4vpNTNUF6WskaOc0dKfP9nKZZaSknh0mqWKxDAyHTMxOoix/SPaNyA1Twp5HgOH/FnqiqDUcK&#10;9S6StHC01IKiupqU1c4qacPT1U6xmSCopfJwQoICox1ADVax91WQVpksB+VfKnVjEVHSuocjNNJS&#10;U1R9pJDOq1VSlAwpnnq3h8M0OMqJ1KmdXOpkIBC/T+vv2rUQDShz9vrT5+vVSoNeP+r16dMJkcpt&#10;XI4jLbemix9fihBT42eWEVMMwjqWknmr2AYmM3KK17hgT+i3srvrRLqHw2Hlj/i+lcIVgNfDrZ2/&#10;lz/NfHb52/Q7V3DkdOZoj9u5qXV4ysb+CEwVEKqmktdRHdtIH1/HuHuYNjaCQyRrjgfToQ7RvCWd&#10;yLdmxTq9/bmep6+nR4pEkQopVgb6gfrpH9PYGlTRimR1JMMySoKZHSqljilUsF9WgkMvFj7Z6faN&#10;StR0w1DBPqxFvrf6MR+CffumQAOHTcMiI2s1roObBeVHOkD8D3uhpXrdc06d6SuV9Lah6l12uuoX&#10;ubAj6/T3QgdXV9Ip08EiaO4PJ/oQbi1wTf8AoePftPT6tqFemWppdd7Kbi/IFiVI5B97p1utek3M&#10;8kHkDJZRwSVGnRb8k/X/ABt71Qdbr1iFcoKepW/UNI0+o/VSCfx/h71o6cXPXOOvUmzA2sRe3Goc&#10;6lsB/seB79oPW6dSkrUIvqBHPIB0qBzz/sfdSCOPWupSVsZDXbiwH/Bbn+zf+vvXXuo1VU3+jA6e&#10;byFSvq/qnBHvYpXPXuk3Wz+g3VVHIMhaxDEfhiDpB/3r3sKerZPHpCZeVTGzMw06QGYqSAAfo1v9&#10;4/r7uAB0yTXoFd0U7lJSJVlMf73pDXjRb6IlLAFQefpxf3vqjtpGOifdqbTiy9OYKqCwn/aUOBN4&#10;mlbWZiiAjTa2qK2kGxPtI8RNQvTSujGrdFYqOmaSSqm100NbCZHaNYbrFTqy6AUYgBS9rksG/opH&#10;HtsQN08JkUdePT9TBG0bQGXFzqHho6hoZ6SF0HGmr0ghT9ViuvPva25PHp0XcY49Mh6dBhePS08d&#10;Q0q/bGFb0wc6xNOy3lWOP6nRqNvow9qBBHTI6sLxfI9QH6ZEk8YgxVFJJAUqp6/+GxlapIRoWuWn&#10;qzeVl/HkWO1gST7ae2Q9XW6Y56bW6bWCgqI2SJ4ZKqXxxT46jqqqqqaltU8lS1OBoi+hVR5LG31H&#10;tMbPPTouTTqG3T1G1Z56CFKGv8DpLmFpopKpKmBQB5q6eOORKbTdWijSED+y5PB01ooOevLcgcen&#10;iLqLHxz+alhjiqqsRs1XCY6Snq4PHolFNPUjW+r9JV5Sx/1V7e2Dbpq6eF0adZoul0ip41FBNFUE&#10;zl6hZojRxwhrLFJNDeXyEC66y5/B490a0VsgdOC7JoK9SP8ARPDNGfHNJPTtRGiFAtNrWNVa8s1P&#10;IwWVZAP7V7D/AA90Noo8uqm47qnqOvU6mjqaaLHxtLHCkeMmR9ZFPC95WeA+sN+ZGaQkkcFhx7a+&#10;jQmpHXjLU16jw9UUn3dOYKeOKcz06PDSSCB6lQwMkkhkvFJZvUQqqRzZr8+25bIlSB1V5aqadHg6&#10;q2k+LjgjkpPEsD64FpYy1JKtrVbKsw1am4HFybXFwL+3tutCg4eXRYWJ6OptmJRCrJJC63DpdPGD&#10;Iy+pjxfgekjj/W9iNF0jr3DoZsSxjVOQOFAP1N7c+ocEf8a96YefVl9OlxRThF4uyllIIXhT9Lk/&#10;0/qPfgtcnq4HSmp5zbkAcX/si/8ATSLD3oih68cdc5pgVH0LW5sfwObD8W/4n3XrXSWrZfxwHN2A&#10;tzp/qp+lvb/TlaDoP8uQY3OkMpPkYIVsTrGjT/VeOB7uCCQOk54noEt1xRlZ/S7IGvICNB8gJe9n&#10;Fvx6h7VR/D1oUIp0RLt/a38RxkrRl3lrpZYpljpUV5YzGxiVTJa8YvYj8/jn2jmj1NQ5/wBjploU&#10;OT1Sf3L0OsuZrZnxq1FDDJFTiooqeSOeGrjUyVE0wj0h4tNo0p5AWNzY+w1eWSmavRzt0iIKevQB&#10;/wCg+amjqoKXFhTOJWhgdIYBRU8pAqZZowLuuj0pF6St72NvaZrEcSOj3Vb6a+fVg3w669GI3Kae&#10;nB8ZoYIIwqeRBJEoeEQwlbtJpBDORyB/j7TNbCGUECnQbvLlluCp+E9bBnVOPWlx9FG9O0Z5VlJv&#10;IWtrIsFAAJ5J/wBh7OoiSuek60J1Do1eFUeJf1AsqlC1mS1+FA+tvr7cPSiPz6Eai0BF/FgOeDY/&#10;6x/r711fp+VwF4tYC9/SQf8AaR791dQD9vQab+rkjxVf5H0qlLKXZj6eF1DV/gfz7Vwg4p0k3Gi2&#10;rMfIdfPw/nH5yk3l8oquOLKealwmKq6RikwiWKUPZ0VVHP1AI/P1/FgJ7CpUAHHn1G2yW4lnnuQu&#10;S2Ps6pdO1qKtglj8DeaCoSjkx8NP5pKyMDVIxlYaECfVyxAK/X2YfTCT5H09ehKszp8J/wBjoPMr&#10;tKNBLKtGI0hltCfMvlu8hjWMxpyoH4Ma2/IB+vtFJblTw6VRzu47jXpHDbNSxk8cSTokkt4Qmmqb&#10;Qh8r6GWxX+yHbgn6C/trwvXPSpZaihNOmKox00EDVLq9MiJJJTguHJWM6WhSKNQY3U25IA/I9tsh&#10;Ga9PowIoDXpqlpqiKBYYoCJbPM1QVY1LiYhzJI9+Qo4U2HHuhrTHTop59N4kdQjLESxMSs5ZJFYI&#10;1wBEAuu/IPPFvfs9bx1I800sglVogzGSFXQIDGw5MWlBYi/4+pP549+68APLqLVzyeRIPFIyFFu8&#10;roZQ6n9EcnPH1IH0/B9tuTw8urDqYmZMdPMYxGVii0mKpRQoVv8APWI58h+i+m17e7axTpxYycnh&#10;1gjyccyO4dpVC+OP9tSAEbygsSOSfpf6D3rUrceraM/6v83+r+QdBVzGOKN01MDrp1doNc3GpzOe&#10;JFQAEjS9m/Hu2K1PTLIRxHXBpmqQru0GlWWNI6YRxnT9Y2VbcEfQPoH+vfn36qsKnh1WlOHHptKa&#10;YqhYUmDK0haVLuZGBupJkHLk/jkH22zClB1b7esNejyU0TBUcemKodUEMkodf9TYaSp/UoAAA+n9&#10;NHTTHHrQp5dNzBoYzA0N0p764rhjIpGsRtMv6Qbhre9Cnn1vqE4E71Pii1JoS0Tsq2AuSqym5YLz&#10;qUC/9Pr711dPiHWNWlJjkUQvEqvE3ifSFlP0RfJY2A/UT/tvfunFTTXVTr2lmhj8gjURSsSsl5FB&#10;JJBTgErf8ngfhbWt7q3b+Cleo8vmQNoKxq41PGB5EkZeVf8AAt+DYAW9+6v1HckRp53aabWWKwg6&#10;VUD1eMoB9D+LDV/j7917rk6wsdEcaL44wQXS0wcHWqrGv+N/8ffuvdeKSMkE5kiZlBKRoQrtyTqk&#10;QDgAfU+/de6jSojP45HZyA0qyDUqGVhb1MBz/rn6/X37r3XbxNRlTMzoWXTGiNC2pXXUTM66rg/Q&#10;H/Ye/de64RkJJA7LUAlPC7SFImV5P83FGXBJU8fm3+9e/de6ws2g+JxPRrIWgkI8chDIfWyOBwHA&#10;/B4FvfuvdYbRRkI5V5grrCqr+pCf259RA0k/m3159+691xdeD6XaaPSixadSxup1Aa7DVxbm3Hv3&#10;XuvN+6rl5BG8focwhQ0RflSb3DD8K34P9PfuvdNrrG8jeMeSZyby3LMPoAQLDkCxuCf+IHuvdSUl&#10;Yp42UxyRvqha5QufoQf8PyT/ALf3U6dXz610JOAmDReHS0bIVeSPyRsxjkJH7cgQlSfqRY/14Ht2&#10;PGOmJfi6UJSTxrHEglbzBmjKkyxR/oZVZBdQR9SGIJ/ofb5U10+nTfUIBI5ykF2ptZKERDVHoNpV&#10;kjQ2uebG3P1Iv71/pf8AV69a6zoVjqGkjOtI0m8yryS2kFGityv+Lfg8e9igbt631LjdodLS08yM&#10;oil8piPmiVzpUHUBzzwT9f8AH6+7lsYP+r/V/q9NHIp0q8LT61hEkzMkzyOEhCD75YnuxdrXjIBO&#10;rUQD9QfalB5nPSWQ+XUusSAwhYqmonFtFLNoaONIZZTqipI3H0v6QxY25JJ+nvbaaYz1pK1r0gZ4&#10;2gSoCVM0TLJLGWOr7hk16DM8yAgi/H1P9QRf2kYFat/q49Khny6xOmmnLVEk7lCiqzaWjVnX9xZo&#10;0HHFioF7j68+2tIIyT1bqLNTxBE4vJGVUqi3j8YGqOVYwFH+BVj/AK3PujKOPXgadN6KCH/Z8cMr&#10;MGi1LoVgf840gANj/X/e/r7aNPPqxBX8x1iqZ4TZIjMkanSsUZLNqH+dlYsOY/yLi/uo0ascenE1&#10;V+XWGkIYKzuJGcERsjD02N9EhA9BA5HHu/T3UxJGWYsxSNwNUMjyFBa+lroBquR+R9f6D6+/dVcE&#10;qQOpF4AFbVJaaVZJWggVVV1PMuscsD/gPr9T70QCKHpOCw7R1gMZNxE8UcPrkSZWjikLlrEsXSzg&#10;j6tY6f8AYe/BQMjr2KZ49T6OK7s0wlm8o9IiZWQaBcIqxj1auef+Re7Cnn1Xri6LItOiGOGBSypG&#10;0bLKik3eLyIBe3H+v7rg0I63kdQw3jkkiMTGGMSCJUAIktyscTfQD+t+b+9aRq1dPoKqOs8L3RVl&#10;Qu7NqUSehmVxYJpP6lX8n/iPduHVa6pPs6lFgylHkdvEVZE0gpdTaw1Xt9fzxYcc+6inAeXTvTek&#10;RbySoZInWU+QGNJCCTfSYbC4P11Ee9P8J68euAkhIBUxTCVyiKsbKzMDoB1qCoNxZeB/S597Hwj8&#10;uqv8B6ecdU/bsY0mVJUQQlURjNNExvJ9QFTTyLMw/wAOT7ejYg06TMhpnpVw5RPAIUSNEN0JYFZG&#10;kv6Q1P8Aoui3IN7kX+vtaj1HTRU9RamaCljmpZP8ohnhV30uLRJ/ukLE/IP+qX/W491cilD59bqW&#10;NekdWutoWhW7KpaMNEgYxKLSCS/4/pf2kbT5dOCvUSNTPGwdC6Op8nkY6dN+AHS31Pptbmx/Htvr&#10;fUmOQTGnhdRHFT8vCxtAluVa7L9Gte17e3AS2Dw610veut7V2w9043cWOq5KKsx9VDPSVVNK0bUL&#10;g646gAK12U/VTdSPr7rIikfPpuRXKhkJBBqD1sj/AA9+UeJ7H603pj9zx42bOZSOGkoqMTR1ibgy&#10;MUgiWVcFKkr/AHbai6RhfCbhUQE3Cqxq+pZTw8/XoR7TuDXqtHOaOv8APpN/K/4mtGuM3Li4Z6bL&#10;VlNTokNAiz4iq+/i8oEpqCpjlSxNSqt44iLKxF7EXMewoYTdWyDzJ+fRxbXVzaT+Kx/SIpT0PVQ6&#10;w1+NyVdihPMsaVVXBIxdZNEkUpinnljdLR+oBlJ4J4UXtaP5EoaMKEU/1fPoWW06TisLVU/nT/N8&#10;un2iycdXAlG8CS1rzSmo+5haCaqQP4vDNEo8nlkNnRlNubfQe07R0OrgOlWsU0kUPn8/t+fn0rMd&#10;PBWQT00uPSspb/dTV1WYUlxzeIhoZ2fUqGPSREQoJFgfr7TvGQag0NeHkfmOlCMpWhFfn6fb1Ox9&#10;bR1ixzQ0sUkr0wk86VVVDlMhFG3jQ0yShoo0jH+dHkTV/Z4Ptp4igoa4PA8B9uB/xfTkboTVc8PM&#10;gn7PL/Yr0tKGTE0tQf4XUYqapNS81TFVzSyUslLSQf5bQ1k1YnjhuTqkej1M5AF78FK6ufjBp6j+&#10;VB/n6WxmIH9KgOeP2ZB/2OPDp9FcZMdiaX7WnamnmWBsTlg1fUrQtI0xbHysEdIlH7sEbOmgHV6u&#10;B7oIwHLGv28BX5/P1+fShmOgKRT5HjTjg/4B6dOcElFOsIyGKykq0pahhSqy70k9VjrkQ1J8K+Sq&#10;8X6BEy8KRdjb3QoQe0jOTQefp8vXrwoaalOMZNCR6/P06Um3M1jcdIYJ8hHJPV/bY15VqDJCsFPI&#10;zo9fTsC0kYXTEslwxuAQoF/dZYXYYUimeHSiGeOM0LA1wPSnz9fToRkzNLVZRcPh6mCf7KroFx38&#10;OiL1dXWSTBBjJzMpOlHZnDpfSp+v0PtMsBI7wanj0+Z01UUii8D9vl+Xl1ZZtOCfrPY1FBU0uLxW&#10;IyzNX19E1DHWRpi6hWlyf78gU/cAqTLNK5sedNhYDHbrNUt1U/Ewz/q+zoF7neATuxOATT/L/wAX&#10;1Q38yO6qbdebrZ6KSR8glRU0Cy1d5aKTFRu3282Pl0jwxMoUMygFmU2GkkexzttmI49HUa7tuYuX&#10;KL5dVSZqpqXE1TO1vJJeS8qyxpc+mRCtnZrcnnT/AIfT2Z+EvRQlPhPEdJuCLz+RDTtFrlBpZ46d&#10;uUiFtLODrck3OkAEfWx+vu2EXHV+HQhYKiKUbSO2uEzJCkhjAfgaisUpUadI/ULXH+v7diUDj0kP&#10;T3k5ZkZlih0+OmWUnULzXHoj8gBJIJtcf0+l/d3pqJXy6vH8Y6Ss+mRFsQ7xzAsX4dGlTSAzfgrz&#10;b/bn2natO3j0o6YqibRJ5DTLLICE8y/RxGTpQqvF/oefp7abw6dvH8+vY6hyzTSB3eDVGjJHYskc&#10;kYcXYK6j1D/FuPx7b611gbRGVjVHZ0kuqsqmILpuiMF/SwP6Px+ByR7917r0cl5I5HjVkbVI5bUk&#10;aQA6VWRyt1cG9h/sefbmldFRx691LDQTSAOklQ4f/JyLqscCMbVKswsFH5N+f8Pp72iGobrY64zl&#10;5fKdEMccTRiKaN43Znf6yMRYg2/r/t/b3W+pUMMQhXxyB9SrKpjJPCXJJIH1JB/te6P8J60epKnX&#10;T6fUBMI7NYI/lDWUuy/i9hpP191/0L/V69e8uuV5I2RYGMNQtqchSpEyvy5C3sb/AJtz+Pdo/hHW&#10;jQjPDqZUUeqMq7K8Srrki/RJ9RqjXyesc/QD/evd+tAoDpXp0p4gImWap+2Uwg+Sd0WmnU2MYEMa&#10;kgL+kMPz9PdlUMM9Mp8Y6yR+JY9IR/uJWZlp6eRxIyJwZJVIb0N+Wv8A6497CoF6eagGeHXKslhp&#10;g0cZKsNX7cCaWp4zHqaeGbTZiLj6m/8Ahb3VtPl0wqluHTI7KJFMiq7OGlj0FWQpa7NLGB6Sbg3H&#10;59syHh04AGUV8umydzAZDaVVYlpZAl0OogSKtwTqJPBHuifEOnBx6bCGZSk+lpA7yW4CgqPRoDDk&#10;fg88cn26/wAPTi9RykTg6HeJANIKsJFWVgS7gycMQbXB5/I+vtpaA16tQDh1FiiZzUBAjeto3m8I&#10;bUVbhzpAT/XKtx+VPt0MDgde6caam0ugWQBE4CaNJVm9WuLgFP6cXHH+xHnyuOqtw6lNJG4ZEFN4&#10;Vk8rSsNdWt/SURrAaAOSDz/t/bQIClfPqgr5dS4QhUreIBiHdorrE2sWRVH4IHJt+Pdx8S/Z17z6&#10;6iLJKoYKqooVI1VXId+JXRrAj+vI/wCKB3rf+r/Vj/V/ISUcmQsJY5jGB42dQyJJyCQVHJAupv79&#10;17rkXllkWWWaOIENKW0RmnKqCsi3YAjT/aBJ/wBt7bcVIH29bGnz6imJp/MUKzTrpRWhJ1SQsPRH&#10;oAU3/JYGwH+39tgENQdXxT5dMbHxaDArRw6izyhhIqsE0gKfoVt+CD+Tf3cUrnj17qHIKeHxEupk&#10;CyGUDQoSPm0n5KhmN7j3fj+XXuu3UMVkkjkdCukiUprbUtibqORa1vpf3vy6r+LqIj+P0FfLFL+i&#10;9i8hT6MCAbqRxb37q3TfLKyBvKI7+NQFUAFpNdhYsPSf9UD/AGbe0/W+sE00LoFfXG2pZHUWMcjL&#10;YakKr+k/gA/S/vXXuojFPOZvCVIcsbqVUnTYGKKwGkfU8EH8m/v2OvdYJVUl1d2V2caQVvrut+VF&#10;yl/qBa3P196PXusCq0i6AgDlyCg9SggXVlYWN+Ob+9D0631lIEWrVzIbAcKHdW/Upf63/FvfjpXJ&#10;61106611iP08Pew0vp+gRWN1t9Df6+/cevdc/WlzGHYMbIxtqIC+pNQ+g97oRw691mpwsMhDBo3X&#10;S6hdbKxZrlm0gfQfW1/8eL+9gU690LuDqvuMdK8UcThof3I5AWZ2U31RlVUq1hzYHj29H8PTEgoR&#10;9vUikjgkrowhVJLIohWVIEKkX8hnYH8/rBvwR9Pfho1449b8+s+VZSkRZJIpbSgRrOFdRf8ASbAK&#10;CCOWHBsbc+9zcP2f4OmY/PpHUNQhrJIhB5n+5jUk/VbDTIxNrsQLD9XP+8BtUqK16eKVGehJiikp&#10;qGalj8yed9QWSPWEj1FxOW/sMzC3+t7fAoKDpPjXj16Sks5dfG8fl5eKScKNAjJvF4I1+jqb/X6+&#10;2mKk08+HSkUJp1OxzeFqcmDXJPG5cjxvriRyKdR6b3AuWF/e1XSft6106zR+mOSMSyOzKygxu0Mi&#10;GMqWEYBsUJ0kaT/UG/tzrfXcFMjJDqLtHFEjLTwOusrqLS3jazAW/Uwa4/I9+6900V1WyoXhSOAM&#10;JEKurOPDI1okjAGq4Xl2Nx/T+gS9aArjpLqJZ60BDEFNiGdhokBGkvptww/IK/4+/dO00ih8un2h&#10;oBBG6zeMKQ0jShS6x6TqWyoAVsLWa/8Ar8X97pUV6qxGnHTnOolVWp2WOWMXWGf1kScfulVAvqF9&#10;I+g/3rXVF49RamqSJgiK5dI19Lj1xFReSUGNbEHj8c+/dWVQcnpN1FbNIxLlFYsxRphpjV1NnKIQ&#10;Lgg/quOeLe99OdYI4HeVo1RZF0KZQ6vAmqQjx3iC+vT9dQvx7917p7gp6iiMbsSySsUleM6iwAtY&#10;I4utgOLE+9dUJUn59Tn8bMYQH8gjDQtGxQwPI2qQljcODwDfkC3vfV+pBgdljaBmhmMYJZQnqjvY&#10;BJAePyQL/S/AHvXz6bJo1eos85R5IliZoSg0lY/HE6KP3Q7NzYm1wOD9ffuvFcausShmEpRFiEDg&#10;KHCSeQlbFCzf6m1iLfj3rqnXKmjLM+uBB5YDoTzNImtDqUtHx+4fqLEcC1vfuvdZhcv4nhMShEAD&#10;qsdrDyP5VcDTdTcFL2+h+th7r3DpxjfzMGncAKhjgV2Zmf8ACKTIBZT+PyP6W59+6901LTBDNrWN&#10;oYQ5ks5ayFrzBCeFIP5/1vfuvVHUVl1xtGSviKmWN1AmRI73ERYgEk25v/xoe690/wAaE0tOXiUi&#10;QK4MTJqLG6lwn9njh78D37r3WWNvE8cRjji1ailO6iRGk/QvlAHJ4v8AqI9760eHUOZNMDtIGHiZ&#10;HeB5AjuynVoYjTo0G1uP6e9db6gVE5cSMoSX9sSyCZULXUk+kJbUbfS97+99bK6eoIqV8NOJHlTy&#10;epV0gWNiQZYyRq0/jmw9+p1bQaddwr5JpbJqZkUhTd/TJc+JXdRwAA3F7f191Pw9WIotD1KhZ6jV&#10;GQgdGsV0i6oBa8nHP+B+vHuvWmAWhHUyno4nWUomkGEkhmeTzSI9gqt9fryb/Qe/dWJoR07Ugoy8&#10;MVWrgCZQzj0KIlB1LEyhgW+gLWP49+6rp/EOnGCjSaQSUsQeIEusUYDTjSSzROZR+6bAto/UfqB+&#10;Pfh15Kfn0I+zVjFTEJIl1y1MUaoodJ4owwYSSO4A4uFB+oF/6e2Z6ac9PpTz620f+E6/elft7tHf&#10;HUU/ikoM1j6XJxiTWp/ilJklp3YNJ6dJVwqgchv8D7hnmJGseYrS+j/0Q6D+dT0e7ZH41rKh/Dnr&#10;eTpq1KzDRSM0ZKIQ2k3toFxe/wDj/T2PZpA1jU+Q6JXGiTHSWORQMeVB5H4IA/x9xjNcVdlHqejW&#10;NAVDdQZsnDchnWw9IsCRe/1F/ZVNdAN3dKFjxjplnyiev1A21WvYf8k2/wAPaeK7DMQD08yCnTTP&#10;W+RPSbAnnm5PquLFv979iGyBcV6QzYNemKppBPfXKBfkh7ktzcCw4+v+H/Gj63Gg1OOkTDWKHppT&#10;DpEdcZvyZHJKgXJ44AuP8ACR7MRKBkdJ2hIFenenbRZeQQA7Dn6f6kE/73c/8SXUuTw4da8Gq16W&#10;OMy9ZTFfDIVIHCn6E8WUn8e18VywFQcdMPHp4dKqLedfGNMkOv6gkck2+tv8PawXxAoV6ppPSaz3&#10;ZFRRwyMaOQ6Q3AAHAH9om/tqfctKk06o7Mq04dEZ727wyIw1alNMKNRDOwlE3288bJEXaO8gJLMA&#10;dIA54H5PuNuZt7knhZIjT7OvRWrTuNZ61TfnPuyv3DU1tVW/cTQ6vLSTx5ArV3q5mhq6WrpyAZJS&#10;LiKNfqTp9gDZu+4ocnPl+fH+fQms7TwJB1Wbj3IVloMe5jLfaeeeNUrqhozonp48dGXiUqgDSI5Q&#10;8ayy8D2MmXNJGzxxw+0nz9K9ChCCMD/V9nl1gyjnzyshjaSnSJ6WnaKFFlpo30T0sSC/kN9SsbhS&#10;QACw9uRItATwPn9nVJKE0HEdHF+MlcmGzP3dAftFqKWSjhgH+YijE6PS+aFri4Q+Rhx+q49IHsAc&#10;3RiWEKwrQg/4a/5OqUAkU+o6vu6tirEx1HLO9PDAkNNOoRGm8kEsilat3ABIqv8AONYm3pH9fcdR&#10;xGhp5f6v5dHsekLQefRhZhPLTFJQjStO7IzRllVksdaxAH0j9IuL8e3RBqwRTq4qM9ApvfalHlyz&#10;VJuyFxHVBTF5pglingWwZl/ShuAbmw+vtibbW+NerCYKpB6Kni8DkKXdOVpsnJDKkVVHKKSWF2+/&#10;aNwYIqOSUAJMsYBd0LAf0B59sQWpMgDCnRWz/qVXqxzYESwYpapYaW1V4VaZ4kdJYkFxMxIuLEDT&#10;fn8/T2MbO3jjWtBXpdHQ1J49CtVV0MeNmleKEsFLSBmipDEoGhtekW0seb8k+zSZU8AUA6cWMmQ9&#10;AtlYzVyVdNRQ+rxSztTRFT5I4l/bjDWuAAS4IHP549h24tzkqOlFUAz1Wp8sIMzjcPWVdED4Kihr&#10;RPHLdamCpmiLkUpUcjRZtBJBANufbFlApuF8Uen8ukVzJpBI8h1ridu5Qbo3mBEkVcjSQUtZYtFJ&#10;VClAQ1VKyj9sfhR+bX/te5t2KEWtiNWOJB8s+XQXu3Esur5dWK/E3qWJ1oM1NSpMklKft5Y42aai&#10;EnpAR19YqYXaMa9F73J4t7QbjuqqaVofT1/2OkalVmL9X19LbDp8PBjBUQVAjnpo5XkSWNLOiWEs&#10;aoDGZGAPqAYsBwBf21b3CzkNTpPc6ZFr6dWAbPw4jSnieMjSl0+7JDqAgWORCo4JH0vYsfx7GVpG&#10;r0PQclAII6GvH7fZgBI5sFZ49KhLKeLNYGwfjkfU/UexbZwoAD0USKxbHT1T4eSGI6WVlOleVDXU&#10;m5CfVhY/n6f0HszGkCnSfwWHHp3xbz0dQGCsBcKgPMfB9YJIBLG1/p+PbUlNJb06ej1Rv0MWKycU&#10;qoCQjelQG+hvypB9oEkQNno6jYECvSvWVSRcg/gMBf6c8gf8R7cLJWvT4oeHUtCpUG6/1/I/NuOP&#10;99/vAoSDkdXUVND1nV1sb2FlFtIBvx/qfadkIz5dKKBR1lWVQpuQpF7EAXJ4t7qRXHXtS/6v9X+r&#10;/DxapVVPIubH1c/j8H3U4HXuo61wCMw02/NiAQf6m/uvVyoqKdMGVzKxxvcji7D1C9rXB0qOef8A&#10;D2X3M5Rc9KIYgx6BbdOdYwTL+oNq8gayxgMv1k/IF/px7j7mG8PgkeXz6EVnbqDXz6rp7/r6T+E1&#10;c1Rrp5ikk8fiYWcairFXYEa/06EuCRb3jdzBPquv0/M/l0N7AJFGCeqYd9PLurPUMjT1dUq1DUtT&#10;JNJ5ZURT4FVVgUKkjK3kdDwCQp9p4lMULa8kjH+r+XQ32WNH0t6no43Uu0kp8ZSvEJIRURJGY1jS&#10;P99QpQSFOHOnQZSlhf0j+gC24Ri5enUnQlUjC+g6PLtKhaFY3kChHMLtwhjC6NKoEThGUg/48C59&#10;tx7YIl1Hh0U3smonTx6GbGzRxF2UBYlXSGJDOGUfqBW9ibf74W9rVttfco7eg9KniY8+uFRl0LP5&#10;bmNygBWMMxQf6qQAsLkf4D2S3kR106SSWukU9On/ABGYSJ4tWmI+RiiKBzEf1Ekg/Xgc/T2b7Vri&#10;K1HQW3WJCKL0uqXLUkltcsSBmYG63csvIMXBBt/X6ex3aEMBT16Ad+NAPXKXJS1ZMMMQJJjRX9I8&#10;ik3vYFvpYlrexps8U88ukKST8qdBS/mGnJ6fcdtifIEmWJfGw1HWTeNjbSY5ZR9P9b3Me1cuu6h5&#10;hg+XQWeXW509LSj2XRfSSnZ7XJYqpW7f2gVAJP8ArH6f7YDCDYrZMFf9X8+kzRljUHr1X1/iJIig&#10;RYtJuTGtvWfopFzx/UDj+vu8mxWrKaLT/V9n+r/DvwCRUHpBZbrp6RvLSuUuSySLYH0m5VlX+yw/&#10;HsK7ltUtsC0XDp1UPA8OuOPxskKIskdtFkDRkC5U3Y2X68+4+3NCwLEZ9ejWzHADpSxxeUaCqh7e&#10;nhAWU/W5H+t7AG4RGRipGej2EgUr13FT+N2ujg8AWYnWv9WJH0vx7Cs1pV8A1+3/AA9GaOFp0qce&#10;F1Ldbn8+NQb2Nr3sPoPZnZQcNX7R59VfNSOl1QtHpWy6uFA+hsuq/q9yDtUCxqMeQ6RyElqdOglV&#10;BZVAtcAXtz9dXHsRqqqNIGPLpOwz9nWKSZWAD2/PPF/9if8AX9uq6qM9UIPUXyhCWuulT+r/AFII&#10;tZveheGIgqaD/Vx68RUUPThHlIyhS6pYgANp/T9b3/JP49i3bN3WZKMaEdFs8dCQOsAr9TMAQV1l&#10;QQAOL+oEnm9/6+xLBchgB69ISM06cIGZ7E8ArwB/S99QPtYw1LUdaBIOOlLRtwL2+n9Av+3/AOKj&#10;27FIBx63X16eo5EC24B+n+tdhf2sWVQOtEVHUlPWRb9P5P1B5seLD/ff7YKY/wBQV6aOOpmpFHJv&#10;p+pPN78WX2viYKKHrXWU1EVr3C/j63PIt9D7WeIvl17ptqp1kUhX0WJ+vqubXuSPdHc6TQdNshrU&#10;cOmSKGoqJzGW0ILm5/SVvybe0wqx6ZVWBocjpRwUsMC6Qql7cueSeOT7eVFAr59KFXpxp5AvBb8/&#10;04P5/Pt1D+HqxAPHp0SW9gP6cgBeFve3t3quleupIwwutxe1v8Lf1HurLUdW6hmVlJUn/AXuL3P+&#10;Htkvp7T1vr3kYj+oP+B5tx70XHmevY6jSNcXNr8+n6AD/Y+2jIfw9bAJ6jawunj0350qB6frzb20&#10;z/xdaINadcwUI/wP0svBtyD7cMmoU62QQM9QZ11M17EW+oW4/wBt7aNOqdNM0B1Fl5uLf0tf2w5W&#10;tRx6uvA16iTPHAArsAQCT9Lf7Aeyq7vIofjPTqgHFK9JPJZNKi1OhIQek/0Jt+k2/wBvf3GHMHMK&#10;XLG0t2xwPRhbWxqHYZHSdkgXm5CkkgtY/UE2P5/2PsIJaqRWvl/s9GgYE16wpA1wbr9bFFH0/I5/&#10;oPam3taUYYr/AD6sSKdZSpuq/UA8KCbn+tv8fa5klqErw+3rymPz66b0a7gE2JueT/hc/wCH59sT&#10;RvpOrpxKa+3h011Fy4vawPJBFjyPrf8A1/r7Cl3E2vjjpfGEIoePTM8pSWQD0i/BIC3/AKhPz/sP&#10;yOfYclSk7Hh/l+zpaoGkDqXS1Hq8Zs31/s8A/UAm39Pay1jAOk8OmpkFNXTlAqKbNYghhZbXtq5P&#10;pH5/339Ac2dqhfSQc9InPkOpyHQ6kFQVUqLC7j/H/bexTbWwSgXy/b0ic1+LpxpKoudLMWkLFVF+&#10;LfiwP9fYjsGCHvyekkqKelJTNKhWxawNyBaxT6k/7D6exNAzJSmOkLoDUHpe4jJKmhJDa5sAD+P6&#10;j/Yexnte5Iw8NzQ9IpIvMdLZXEqa1sytaxAB/wAfp7EIIIqOkrAAmvHrnxb9PIP154P+Pv3TY4Hr&#10;1rf8SfqLHgEe/da67t+CbW/PH+w4+vv3XuvBbctxYix/rbn37r3XEX554+tvr9b25t/X/W/4ge69&#10;1kP1Ngp5/wCQv8ffuvdcb/Uf1B/1zx9Tx/vv9791scevf2R/r8/63N/fut1NB13+B9SPxwpNvzwf&#10;futY8+PTRkyunjg6TpNlvwPyPdJKaany6cTh0HuVkBQjUqj66tQtf8k29kN66qmelUSUavQZV1XR&#10;RVTGWeJbD1aTe/8AU6vx7jDe9xs4rkiRgMdCWxhd4e1a9YUy0TKYadl9Vgz2H6f7JA/3j2G/3/CS&#10;Yrc8fPpcLI/E4/Lr3kZQeef6LZRp+pJA9sfWEE1PV9KkYHDrC1WEJOu7HgaRquL/AO+v7Za/QHVX&#10;J/wdOCHNaV6bauqbUfWebXGnUTfnhf6ey2a8OuurrSw08qdJqsqgxI4vqYE3Ww5/UUP0PsN7hcl2&#10;oD59L4IgOPSfrJn5TUXAsVBC6eTfURYsfZJcM4Gkno2t0TjTj0ia6pVa+0y3V7g+r9RT1L6W/wAP&#10;YK3OULcVfh0KbCOsdV6f6NI5NIVNJIBF+eD+Af8AiPa+wVZSABxz0rkqAa9KmniIWw0kgDhb35+m&#10;n2LYLX1oei5zSrdPtPB+kA2PqNrfU6r2/wBf2dQ2nbnpC7Zz1nNO4A4uLE2sAwIvfgAH/e/al7Yk&#10;U6oGU4PTbUQlgylRb6q3DEn66Rq4v7Lbq2qlNNelEZUZPSPy1EWBvASvIOlYwwUDksR+fpf/AA9g&#10;Hddrd2rpx0YxumjjXoK8rT0smpSq2VraDZYwii5b1/U8fT2FjZwjtYZHrw6sYlbK9JCSjjIJj8SK&#10;xKuQF1PbksVf8D+nvQ26M90dBXpl6rjqI324ALAytGjCMqoVdZ/VoSx/H1sLezCLbRKAEFT0w0mk&#10;0PSdyWTp01QKkTyKnoIWMoxH6lYmxB/H5t9fYm27lxARNNmg4dbWQsM4HSZTGUtW+tqdNIks5AJj&#10;W4uxLj1EC3B4HsTQ7RbSGoXpwErwPSux22BLErUyR+OQlkdggSN1PJjkYEm3+DLf/ejqHZ41UFVF&#10;Oks14Uwxx0pqfYuUqW1w0DSsovFLIFX9w/mNX1oQfrzY/wCI+vswi2CSUVWPUekL7pHGctTpQr1l&#10;XTENU0LBpF0tJFoKoT9LrHrFv62f/YfgOtys8gq0NK+eOkb7zGSdLdcm6/pRGIqjHNeNgFlljDIG&#10;B5b+hB/x/H49p35XjXsaOlPOnVP3lXNeoNT13QzJISkIKEkaoFKN+BpupNh9R/xT2U3PLCGrADHl&#10;Tqz3rSChNegh3n1XLTJPX09HHPEyMzCnplaFWUEu4FtSsRz/AE4v/h7Ip+XjBWSmD+zpOtyytR8d&#10;APVbWyVIqoT+3PMXg80IYICLpHqkA0N9SNVl/PsqO1FxSMdGHjJT1r1gjxmUFK00tO63kY08qmeJ&#10;o3V/GitT2CKbDhlB/wAPr7eg2m5jOsivTM0iHB6yxZCspGjKUoZfNpaOkWoRydPLz6k8TKP6i4HN&#10;/wCpOPpA6aHXy6IpkRmPRjuut11lE9PURaYQltSFnKeINZnbyC30N1Nx9fYen5fa3nF3afEueii5&#10;dlPh+XRyaLdMNTSQTfcIwkRdRBFxe1wCOOPYpt7yZoFMnE8a8a/LpCWoadd5HcNPBSyTq6ao0Ml3&#10;sosPUbADn+v++sD3a1klmAU1z0mupljjJ61Pf5qPylpt2dnZbbtJkIhSYaObERSNMayNJ4z63+zi&#10;bSpBOrUyltSgD30O+7xyE8lp+8Lhe9+Hn5enn0At7v3itieAIPHrXu3/AL+qMhWUmIpMjJk6dGWZ&#10;qmlgcSyhU0SrJKpLsyxgOYUA9Vr/ANT0I5e2WO1gQVrSmQvn6Vp5CmAOPWO/MW/yib6VasWOaeQ8&#10;/wCXQHVlbJJPVy1KVFZFJEUijzMoqK02qbJNC1Hp8bCVbhfSByCW/I3RSsR1AsKcGoScihBUGmeF&#10;aU8+o2mcPOTXJBFSTgehOMjJoKimMjioKGimdaqD+HxoK16H7qGqUusM1cL0tRAyWl06lOjx3HNi&#10;b+ziOINqQpTXpLA/DVuBrUGlfT7K46Ip5SjBl4AUX+IDjjFRUZ86rQHV5rnE4mREhlncYukopZbV&#10;c9BJO0lW3oWGnYqzvoKWU3shBuBe5PI1KadOAuPM5PpUE9vAGtfI4z0QSs51PMdAOQxHnxoQAKkl&#10;TUcBk1BJBEjFbYooJal6jCZSd2FOlPFDNG881fHpd4opoLRxKWCs0iuSVb0sSCPZjAoUk/4M5404&#10;Hj50rnzPk9a2yHUJYnYLQKKjUTxNCCKAYFScDAoar0I1PtFKESQNRU+H/wBx4d42qIZaiOGdy7SS&#10;QRHUJ0bQvlJMn0HHsyRNP4Qv20+3hgjPR9Ht8cQIp4Yp/Fmh8z/SFBRuNelbj9sjHRQeDIQxskqz&#10;pEZZpHE9T6q9mlh9avUR3uxB0Er6fz7uBpyCP9X+rj04tl4KBUbAPqTmpLV9a5yelVTYE0tCVppP&#10;tqI1kMlbHSTmrQidj4GjnKoX8tlLziXUnH1vpDer549Qa/s4V+2uOPT4swsWheFa0Hz+fn9vU+fA&#10;19Qs3liqqZW1pHS0skaUta6raCGDIVEUzc8vFGixqzgEyAED26HBrQn9uPyND/k9a9Uawkk4VA9B&#10;TP7c/sA6jQ4op46Qr9goijlWjLn7pKqI+CCP7mvaVZmdrrKJncC4C6T9Klk1VGD/AD9OJrX8z9nT&#10;8NqY1CHC+Wa0NfsNT5ZqfTPUCtNQa8rBUpSw/YRUVbi5kYPkJ0djPW1hSMJLHGLAqkmkDX9Pr7sC&#10;GFCfTjWtfn5fb03KreL+mdI0kFSKVPrWg4cMH9vSPhipZKow0D0FehSpORqGrS2OqaeGHzRU9TNH&#10;rAkEhURQEqApJLc8vdxFBkD81/1en7OkCpC8pEehjwc1qKAEgHjU1NQDTBJr5FnyuRlw1PWCmYMr&#10;U8OVWnp6NJ8dULIo/YaZB6UVyVYyNwbkXH09Gpc0z60HD+Xpwz0hvp/oEbSQe3UAASvoBUDGTmvD&#10;j0HOWqavXXzU2SophVtTQaKLRPX1jVEd5PFpBZJlv4l4IsP8B7UAUQ14Dz4sa59Bn08vX5Bi4eXx&#10;GeKRWZ9IoCKn54BJoceRpgUNK4Kk11LFQZZqimqJaWjpPBT1NDFXxwxRSG1FkWKr425K1DCMBjcX&#10;Nh7Z7XA0cAPSv+Dh/SoKU6cYTWyC5kIYDTRaBgFrTS1VGaYoaEkstanpmglVfv2eqyEEbVT04/h6&#10;wSYqGrqUJMiQTDVpBLQHSWFmAuALNplGsFSTkCvEA8aitaUJpxIrQUNMMxuphfxaqDqaiU093aNQ&#10;qAe2vwgMVIowqNTADRQP4akV9MI6OZapKBI6WogqS/iWCfyk09LEx0+SZkN1uNAvf2mfQFEagg0z&#10;p7SDq4H8CA4OojI/hHVoI6StJMWalRQjJOkilcu9DgilQcUPDppasCmallkpGaRwlbWBYZJIlh9L&#10;z01VTDymB+NKjgtY2IN/bZlVgaspLYZsCgHEindpPkKUB9K9O/TulAgNFNVXiCc0BrqFVqalTQqK&#10;5IHTXJKI7mnQLTfcBzUzRCGqeljIFM3hGsKr8BlNybckX4QMwUVjUBeJJADaR8JA0ntPpSppmnms&#10;CKzFWJZqUA4ip+Kpr8VKnDUBNBWmW+araCEmnNIwlq5I3jYa2ga4PnmU3QGTUUjW/wBPrz9UUkxj&#10;Q+Fp7mpkE6eOWHAHyANAB69KUtllYGbVha48xQYBoKgcSRU1HljqPBX0qNUM9OY4OYIpBE8rGTQW&#10;mj0kEpGVLWt9LcWHtpbiIM5I0pXSDQt3EVI8yq6SeHpig6eltZm0BW1P8RFQBSuD8zWnH889NrsW&#10;p/2EaGDU1RDWSI1hSx+kI7cuACWkhaxuRa3PtHQGH9LtX4g5Bwi1FK5IAPchocjpYBompKdbfCUB&#10;4sc1p8JrhWGMGvTSNM0F6eSMT/cykz/eM9TVrotTosMwtGz3/Ggj88ce0WJI6RMNZY92urNjtABH&#10;aWrmmkjzGejAgxSfqqdAUY0UVD+Ikj4gPnqqOGem/UQsjVaSRM7qphnl8k6RxMA5cN6n8hFgXBX+&#10;gHtI3apa4BXVjSxq1BxPCp1HAqCK+nSsAFlFuQQKmqrRSSPsoAvEgUPrXrI7FayWQwT0iQvrjVXA&#10;CwlSGmFObepQQFKWC2PP496kAE7MUZFBqADwHmdJXy4VXTpoaGvVFANuq6lkLDNRWp8hq9D6NUnH&#10;USWVGgKzuVMd1MdPPJCsiNLYTUUSgeUkj1NIbk3+oHtHK6eEVkNKeQYrUE4KLQauGdfdXhXpRHGV&#10;lBjHHzZQ1KDIc5CjNAFx8+mxXSGfxN5m1RTwAIIkRJZ2vGVkNh5EW+pbXv8AT8e0C6I5ChDNVWXy&#10;FCeBBpTUBWoI48M9LaNJDqGkUZWzUkgUrjJ0saUP7cdYaiSCOOlcXkCSSwLrpwmpGX9tbG31b+pJ&#10;Iufbc7RIEfiASoqlMHgOHEn5+p6chSWR5E4YBNG8xxP5DyoM0HWORnSkEcs8kLLOGjcFTIkuvinj&#10;kjH0Uk2Vrah+R9faeUstvokYoQ2CCKg1+EEemftB4jj1dFVrjVGgcacjNCP4iD5nFTmh8umiRA0c&#10;8qSLqjnCeHxDzIC90dYzq8hf+z9bDnVx7KJFQo7A0ZGpSnd8iBQ66+XGnr0YIxWRI9OGFa1wfIgn&#10;8IHn6+nUOZNPjjjjt4kWWZpY2eKEFtEX7RunFwLs3Fzb2XyqARHGKFQCajA8gdOV8xknB6VRvWru&#10;fiJAoaE+Zzg+R4DI6zaZPtmiljAGlZUGk/cTTXuJjGliFJ+n9TYC35swpAUddIwQPxM1fiIHl6f5&#10;umgU8YOhrxHHtAp8IJwSPP5fPpnnqgHuiGR7OC7Sa18guVKRm31H1vqII+v49lE06q9VFT6k1Ffk&#10;OGfOtSPXoyigqlGNAaYAoaelflilABTrAqtNHHf0xSaxIGi8bzmwZRMSPoSODYfnj8+0ZXxFFeB4&#10;1WhY8e6v7QaeR49OFlRjTLLSlDXSOGP+LPlw69FpqC0JhSKKK61K38XhTT6oww5YEiyhbEi/vVI5&#10;QUYBVXDDI0geVfMHyp5A/np9UQ8QMWZvhPHUfWnkfMk8CQOv/9W/+mRZaxalixkqaSWkVoIyyRIV&#10;AMkjk/iwBIvb6X9zs3w09D1A6Aa9Xy6l1OIq9FNXtJLOsNG0DaYv356iRj4lOsgCMgXeUn6k/wCw&#10;bSZSdIHTjxtTX5dJuKVYpqiSQS1KS0k8Twkx3gkKFDFHJZjy3FwtiPz+ArUCoBNOHSb1NK16DXaN&#10;RW1O5M3jWRKCSjxRmmSJRGvliewaRG5WwtqYcnk3Ps2u0QWqPxr0jh1GYqMdKHNyU33lJUxzSSO1&#10;PLC66xpM8S3bwsPSVvZrj/ivtu1U6SpHV5iK9pz0FG6snuGvEmPqamNqJYrFWgZZ6ssLxS3jB0ql&#10;/wBGqzezyzgt0Gsceim6kmb9McOlVtXCSPQ0NJLkqihaqx0kK1tPSpBWY9XBU0tKZh6qucggSqpK&#10;qeOR7ZuJtLVUVoenoYarpY+XUFMBTxzY8w4+QYfFVrUddHTfb5Gioa5pLxUpWQCSetlktLJPI2lG&#10;/s8ezGK9AU6jRiMfP/YHVDbZFOHT9m8TX0Gbo6BLxFz99VrAzVrRGQeadamprbojRIo1RUwex+gv&#10;b2/aXMc0TSMM8Om7uJkYIvl/q/1U6RebqEzQ1mCVDO1ZRxs0TLLXRWIKjWoZGYX+qr+Da/Hs5s1W&#10;KhrXh+XRTM5Y6gKEdEc7E2nTUlPW00NA2RyOLZ5I8fNTSZaorEMplIOQqfHFBqYhLopKqL2FvZ+1&#10;Je8cei6KUNIwbHSImpanHYTC5s1lJjpZIjPOMXJLlqmCppJtdSKjM1IEcCarRmKEEm1lFzf2lZQX&#10;KnpeWVYwQKdKfZVfPn9009VStTouQqJK+tmqhJT4mryyxlxWxUoHmqjHFqFyNOo+q1vaG6ULFjp2&#10;CTxXr6dKTcGTwcYraejdxPSVTJBPmKQS3lA8qw4XbVOSuiFSX11lkDG7fX2nSJyAfl06XjVjTotm&#10;4t0ZLMVi7c25U+fJVUE1qSlmpG3DBQwsWWOsWoC0VDFcmVzCz24P1A9qkhK5fj0y0uvCcOlZjaHD&#10;Um0cvippsjSplcZGa6ppcjN9rBUwnxM1bnJREsnml/WINOq36TwfbDirFl4dKY2XRp8+nfCYnCbG&#10;68arpZlrZWqPFXZOuM238Eyuf3qYYeJBV5Eu1o4iysZDcX0k+0T1d9J/zdOrhf8AUenGtzMecyMV&#10;IRSwTS7XnpRHlKNsZjBUtHrepx22KYa3Om0KPKfSDe1j72IymW6p4gbAHQFbe2NnYKk5OrTM1dTR&#10;V80NTBRZCjkq6d6ldUcaQuv29JCsYAOka1+otYgOahw8+kenNehu23Sz/wAUoznZ4cfjafH1vioq&#10;ImI48OumGPcGVH/AkvbykxcP9LX49svT8PS2Argtw6RPyQ7Kw+J2dT46KipKGkjx/gx248lFNk4W&#10;yQcazgtvxLq1TCyweRSbA/S/ty1jZaysaV4Glfsx59Oyuk/6SCoHVeeQmzW4MRDlVmlmWlnpK+my&#10;mTFPSbhgiSo8dfWUwiSNKOiIFngKPMByHBIHs1NGTVStPM/F88eQ+XHpIVCS0Xh9vb/xfz9ejedZ&#10;0tDjZqHLz0mOx2K3DjambGtRQSQ46fLwRqtG6LMJKqpnna76XYBz+oW59pJc4Xgc44f7P59P176n&#10;pbT5tchlKDF+V4crVzw0G4Unlimzlapk1Qpj4qi9NjYJWATzI8TFeBx7Z0kHP8urV1f6v9X+r+Uz&#10;PbMGKrajK1cDZeLH5aCPI0FJWeLEYiYAGWs3Hn3UpUmFLRrBHxqt+Tf34ylhpH+x+f8Aq49MvAqH&#10;X/s9MnYG+MaaIR0GKxpxGPhSip5svTmGmxUsjaqWh27g4FEkkkhJnE8y6dQFyR79BErNqJp9uP2e&#10;vV3Ipj/V+fRSqOgmpf4pk6WetgiqK6aKZnklj3pnqGouyQ5KSK0OPpTL+rgNo5sB9TuMD0NfM/iP&#10;/QI9T0nPapJNP8H5Dz6BeiyzbFxWSzwhmqMPT5mnlrEpMmXjXK11SaeSV1k1PVzxLZE8cgX/AFvr&#10;7tGRCmsVoDmhqK8PPiRw6a0rIdPnTjTy/wAnRr+s92YzKbg+2pKiBdtJQ68rT5Saoix1BJXRBlbL&#10;VMRLy10mqy0pva9j/X2b20g1FRWg414Zz+35dFjxnVQnj/q/Z8+q6u/Nm1PV3cu7du09JBSUVRWR&#10;7pxVdPoWjqMZkIPLKaRp1ZDa+lQy6o2HJ1G3sN30Jt71hGKV7wT/ADp/k6N4HV4lHp29IKeqocDs&#10;2rSmihMc1V91SZM0833SmoYrWwViVS6JoDrOhgF4vax9ptSxwGhAFcED141B4jyqPKvSgrqYfzHl&#10;+Xz6RG3KBqvdW16WjyyS1eNxlXUR/eQ1MOL0wnyQ0tFTyL6y/KxPdg9tJH091hQGWNVIJCmmMY8g&#10;P8oGfs60cBiRgmn/ABfz6WWMxtVuffGQlqJ3ggpYTkp5FpZI5KbJ05ASlNPYBSpUERlQx/1vb4Xx&#10;ZzUnGTQHj6UNPywOvMdKqfy/L16WUGdhocvQ4ZKk1jVFatToWRY5Gr4z5bUVLPY+oks0bkDV6QAP&#10;o5qGoD18uBr5U/zdWoaluHl+XULs+voYsLmqAUs8NVV1TZbHVc1QFMmQgiC1U2RUqXiIb0COMBRY&#10;G/4FJwiIwINT3An1Hr6ZxTh1vVwKnouvU+4E293FhJ69oqdKwNBUwx1I8dVOYB44ZF5VpIyVJC3U&#10;nj+vshtZhHuiljTUKEA4J456UyUFsT5jOf8AJ1h70kEc+cyIjjppKPLTUUNTeOdHp5jx5YWJ9aO2&#10;oIgsPwPet4KoHelNLEA/z61a98goeIr0WvFxxbkx1ZS1E8CGkphW0wU1DUsN20jyeQGQ6/1JFpKj&#10;mxHsKo5lBDHgK/L/AFHjnoQUFBTz6YtvUceNyFRDO2nVT1EWuIqiPO66wtJE/wDmy5HDFuefaVSE&#10;erYBH5f7HShB246DjfzzmqMtSQFm0Rwxg3enCcIvIH1tcleDz/rAM77JUhWNK0p0J9mgq5NOkdjk&#10;aZ4YzHAhEsZcgAeTU1x9fxxz/sPZJbEPIooBQ/meje6RfDLenV7n8tHAVv3u5dzx006xUlFHTURh&#10;eOM/dykLKswblVaMEMR9ANX49z/yhbBLIzkYpT8/PqJOaWR3RB8QNT9nl1aLlsJlKjeGOzuQEyYu&#10;GhrBVq0sUmEaOdRGsqU8tiK+TlYdCqWa5U+xQNIFfT9n5f0v9X2BFkdnq/Af6v8Ai/l0p4a7F0uK&#10;3LhaOSfENDQfc0q1tbqpKKhlSxzW6TWXIryzeOljk1GP0uL2v7Z0HVXyzx4/n8+lONFP8H+TomPY&#10;lHPV0tNS4vHVtUcVjqmqyT19Sc1X5Rp3EYq8q4ApnmNy0JdSwFtKG496mALABcKOHEmvmR6+nVkI&#10;0f5fL8vl69F6lEtHWU1JNT1qrHU08P3okDZamySyLOcLTUsf/AiKyqJE0opvyLgj3deADA0GK+YP&#10;EAeo8iKDrxya1r9n+En/AGTjp33HQMu4aTIyVkOPpquKaWoQwfcUtJOh8lXTyR1KMwkBPpjAXSbj&#10;Vb3eQfqChoD+YB9P9jy60CdIxX/L/q9fPoDN3V1XW1TQSNS1azJOmPRKYPLEYJOZ2qVGlgzai0IN&#10;+QL+0clTxoQQaY8+PH/J1ZiA1BXHqeumSXGUCZeh8MQSihVoZo2qYp3qH8f2lDC/pQqoPpX1Emx4&#10;9+ppXWmMeef2Dy/w9Ms1W0/P/B6/b/k6gArLR10ss1TRyCpVKWprUnphTvUx2mpZjR6nMEo4CIGH&#10;5Nr8eIABqSB6mo4jhQeXXgdQ1U/y8Pt6ddu0kmTWnx0BDvj5lpYJknvRxaLz1FTJjZA0KwLbSLvx&#10;bkAn3RNLUUGtMccY/o0pT8z1YZBJPHPDJ+VeJP2dLujymJ23SSJJD9lUZmjmpPBC33ES0UU1myyp&#10;Ghpru5H6/wDNkXvwPdwUXPwlgaehH8QFCOPyx1cUHaPKn+Dh69KLBbcpCRksl9vT1MU04opoZauO&#10;asiEYajqZTFd3Qm/k8cZDN/X3cRLqq1POhB4j+VfnjpwVA/1fs+Xr02ZXOUeb+0xmqUVUaVytS1k&#10;E1PSw08D6xNWFRpKt9Ef0yMCo0/X24NLgDzzg1FPt9f8NPLqhJH+fH+T/iugz3bHF/DJKF6ubGxC&#10;HVHhG/yn7esYgmojjkTSwkYqojNv8fbcvhmPSTQeQ+fqf83p1rQTkft6D+sxAXDQtXTFqoSIYBNK&#10;aWJaaA+IJLEV8cSazoiU86iWv7L5IxpDSZP208/TgB1eMAGg/wAFf+LPXqV8jU0DSOXOJpKsvMsc&#10;MEqUqOv2rJj6uoX1sq2Vk/P1T22Fdlr+EHP+CgJ4/wCH06dIUGg4nz4V+0Yp9vr1BtRtWLQ5ChgY&#10;uqPHSpHLBUO5b/JnyU8ZZpVcABmCpIL2Xj3RlWpWRa44Z/41StRT5AjpxSPiGB/q4cPPpbriqeiw&#10;OTlhaj8wxa1Mccsssk1K1NNxjZKirJ8aEEmFQ4kAsGsbe9FFCt60xxx8vl8uB6eFDSprn5enH/P5&#10;U6Ljn4qiZ1mpJQaKFnrp3rJY48tBU1BGqNp9PlmjPCrFqLDmxPsguVqdQOBk1w1T/h9P8vS+PC5+&#10;wU4fs8uo7MaRVp/sT4yPLI11iWtVxrkokGnUpLNq1KCL8Xv7Ybtxpx5+X5U8urkV4Gh6VZqqOJsY&#10;6YqWnaeKKOeNZWqYVo5AESeeBdQ8tz9DcgDVxe3t6qKQdNKjhXgP8/TYBYHur/LP+bpf4SWWkrFk&#10;SGtqmlqEjZaCGGKkkimH28GQpQ4usq2Kiwt9TYX9urVGrk/Zw+0flj/VlthqwTT7Tn7D0bbEYyPI&#10;x4AtFBRJiY1yFTpi8/8ABiq6BBFIwAbUAGLSD/OEEmw9m0ECystfw5+a/Z9v+HoquDoBK1z5eR/1&#10;f4Oh7WHJYbF1VXOMflGrRQz0KGpX714JI9JraxlQrIQDapOh0C/g29n6qdNONf8AVUmh/Py6KiKD&#10;UMf7Gadd7OyVBUy4+vbIU0FX/uUx6gUS1FQHg9LtBWTGUiNdQEJeJGP9hAPbgAKDT51H+o0P5ZH2&#10;dXhrxP21r/qz0K6Zk5cCiZaDLZOip6lWo0r/ALLJlPAaaOHKfd3d6aCwUzl0JBA+nttUKtwP2ef5&#10;/L59KwwIz0CW5o5WqsdiIxFJkI3jddc8E2P0xDU1NNUov700T8KqMNItc/n28ANQWoqf2V9B6/Z0&#10;lk44/wBX+bpIzZitrKn+FU8dM8cDxKr1yRVFNDR67ET42JVUzRNq8DqbJ/aYg39vBSWNP5iv21+f&#10;p6dXjbFD5dI2qqaUZCGhZ0x0NbT5CnjepySvXVE/kLUng9JjiSsIuzJyFAXj8WUcNIpWvnnjw88N&#10;8ulFAR6/Zj8z606LvkKCOTKNjZMeBFWVRmpoKidErK2rkf8Aap0j9bGWLSWjaTSAByTce9ECuimG&#10;zSuST9o4gVpw6QS0Mla/7Hz/AMnUHKUkc1ZHiqysq4YGp6mVY6iNHrchNH6IqWgqFIiLOwKzEy6V&#10;Ui8d7e9SAN2Ekfbknyop4Z88n7Orfh4fmOH2n7OI8+kPmsaTQS00S1tbUUU8YgxoeEwoAPNDT0FU&#10;VjqZkVrhjdIwL6Sbco7lKxkCppSgxSvlQ/EaefAdOxyAZr/s/b6f4T0D8/njyMgWStZpIXelP3aT&#10;xLVVl70VNJpCDQoZYwwYf1Fxr9h1xplIzX5mv5cBTFfXo0tzVf8AY/1V6D6qaeGU1MtZapnAxlLF&#10;NSzO0Bppf3IaqNeTYWuUkKt+VHsrlJXNfl8/sP8AxZ+wdLo/NgcnhjpZYeji8s8U9RBH5JNdK01M&#10;YY5J3QaDRhgjgBv7dravwfr7oACaH/Bj8ulS1/F/q/l/q/kGfNR1QqaikNXDQSLOrmRydJaNNc8T&#10;xuPUrjkL+fr7RTVEhUmlP8PSlNJQEcT0ab4VZKoTtTH0fjFJS5GrjpnldozSu4BakMMcgtFI9rAD&#10;1AHn2f8AKjD94kDAI/y+XVJolaLWeIGP8v8APrY367qpnpYpJKOWGOGIwxUskqSV9TCXs9ZDLKNW&#10;lDzZBqY29iW+jBYgY/4volhI1M3z6TfaeZo8rlai8WMBw1M1HVPO03kMRp9TyTzHUjag1leW+l+A&#10;PbtjF4Y6R3TAuSPLoLsHU0cVNV0kuNepy1X9qKI1VaFpa/SdMbzXH7ixNp0SyQFSnBkt9FzrXP8A&#10;q/1fPpJGw06fPpRT52vpYqOiyiUcFZinhjkcxD7h6upNyHxyiUS/1tG4BAHqS/tkRKDXrXiZ+XT5&#10;gNxSU38TxTKgrjUGroRlYJlxywym0uSL1GvxQ+UWkRiLGwDH3WW2/EOrxuGweh12nBRisjq0q6k1&#10;c1OvmgWEwwCUDXUGlILK9PYEKTzyBwB7LJdQxTHS+AKBXpGbgqPPk4pqWhqGqqbIZBJJ6SeGVJFq&#10;FPiietYhGmt6Vjf6j0g+1EKkDPSW4YF/z6Vm2l+5qIqTITySVkUa+Uxxf5SaOmjEtTRzQTKdCOSE&#10;OkBSPyRz7TXJCoW6W2ZJcDo0lDDSR4LIeek8WmBvRFGRJHUGj8cc0KfQJp4QrZSPrf2DLgkzkdDW&#10;y7ShHy60j/5jVGKX5W9haRPTxTZASfuGKSoiLxIJYmjWwW5N2V+VBt7x35pXTvNyPR/8nXRb2blE&#10;3L6mpUUUllAJ7hTSAfL5+nRG4QhKpGHkcax4UdNCENw5BA9PFuWP+HsNdTTAIyVjg1Mw1DQpFAa4&#10;NCB209WPGgHU0RLqkM4CqQHHjXTLLMy8IrcC9x6ufp730ZLAgd2uu1eI0ijMxGFBIAr654Y69FGJ&#10;JIxrcyFCIwSyqCCT4msLnULabe/dbgiWWZFDNrIxUkAf0DivcB20xx6lqwZk8rMpVxII0VGVih0a&#10;I/6f7UW+n191bK0HRkjqzr9QStG1aVAIJGKL6U/EW4ceuE1MFdnRWEi63jCM4ab8mMScadI+hb6/&#10;63tmppp6auLJVkMsanWKkaSwL+q6sadIrRjhiOFOuKIoILxukQkUMG8avLJp5Rm5AP4P0NuQfeut&#10;QxoKGVCiBgDXTqZqcCT55oeBpUgnqSq+iRnLkRho1UlbRsOYk8algFXnm3J/N/fulqpSNmcmiAqK&#10;n4SMqukEgKuc07jxNeuDiIxLK8aynyAym+lZVBAZmU/p/pyP9j7903J9OYFnkQSHV3eQYYqSv4fT&#10;I4ZBpjrMDoUSpI8crlY2nYgxrETfwuptYf0uLH3rpSpEaC4hdkkaimQmqhOOkjyFPUUanUxahxEy&#10;mSOCEuWMIjUSaiNKeJvwh+oH0v7rTP8Aq/zf6v5Ayju5Ft2VnEUZJOjSA1eC6TminjThXrpad0CK&#10;jamdGkYgaZmj+ssUbj+n+HPvfH8j02lrNFpVDUspYngxXiyqRwp50FTwHXvGHZ41WLxxgvUSOjL9&#10;vC49JZh/aP8AZ4vf3vrZgDu0KhdCVaRmUjw0IxU/xk/DwNa1B6gSInkSF2K+SN3LEgiURG6FnYBr&#10;sbWB/wAffhUip6KZYYhMtrISupSak11heBLGj1Y8KgClR03tEs8iRzSGnBAkQNThmjBu3ktF+T/j&#10;+Pd1I1CvRRJCt1IsNw/g1oy1jyK1Ort8z861Hn1x1r6jaVmIaIO+iIyANcyR6QAOBwX5H9CPboUA&#10;1HTXjoAT3E0Kgmi6s/EKUAFBgvkehHXCodjER43RYpg5Et2MTyLqVi1hz/rCxv7t01eSM0GkKVCP&#10;UhqkqWGDWgqfsGk46gyySK+prq76ZHkOhtUbDmGLRxz+T+Pd0Ga9FV1NMkmpsM1GZjpNVP4Fpjup&#10;xPwnPl001kjuCV1CMWKoSpdW/Bv/AGjb/ePauMefQa3KZ5ULrq0gDGNQP/P1B/LPSbmfVKxJVOFF&#10;ylgy/QtzyCPrx7dAoc9Aa6m8S4YnHDyoD+3II69aRUOia2tilyAb35sGtxx9OPdzw63pnjQmKSmo&#10;kZzX7DQ0/Z6dZQ/C3cJItzGkf6UZVtr12v8A8G0/nj3X/V/q/wBX+woSQKijUEcZABwGHnqpXP4q&#10;UNcUp1hAkALnSyIdLhWLRjX6iB9bf1v70ePRFuElzDG0nECoJBOkA5oB5Ecfnx6gu4vBFKFbUdWl&#10;woLWX0Ki24I4sb8/4e9dR7eTs40v9ufP0pT0+fRieraFahbtTO1THaQOg8oacp6bQsunUxATWTxb&#10;g+xJsqhozX16BtwyiYvXj1YH15n6nb9FiY0dkrBIuo1MUcBSnkkCrTw1KKeVcm5P1vwb29j/AG6Q&#10;wqAOJ9cfsPQe3KUZUHj1YX0tgstmd1SZNoKvAxUdG/ili05FnqPItTRtU1IB1Bnuq6z+knULiwFg&#10;V2QuRQAdBWaF2UugwOrqustr12WqKHHFaxvPRLV5FbQCB5dK+WWqrmW7hlJWOG59Q+lj7LHk8x1a&#10;2cznSfLoOPmF29jek9jL5NdBHDUnG4n+HCmpsbAKZddNPVGJTIpZl0jRGfUdA+tg2kixvU+f+ryr&#10;0Rb/ALw21sIbcapG8vl6/lx61se2uy8x2PuCr3lkqirmSvmepSkp4RGKSVpissEByHnfyM9h9uGE&#10;Y50C9/Z/EAItXl9g4/mP5V6BKtPM5luPib8/8GKD8+gPyUEjU0csePqaaNAJKpJ5DKgFU/jSkWlj&#10;H7ch5kCN9SeLe7spAwCPPzpnFMYB86dPJQelf9WeseOkpYqeWm8jeRJxJS6YQ8jRqwSqp4oBZNX+&#10;q8l+QeD78tANJ8vh8/t4cfz603HPDp+ggjWNWrayJaV2NbjlciSvq2Qk6pKbTZUiA0NGDyCSBx7c&#10;VFpVjjiPX8/8FPLpvPADPnTh+X+HpcUFFRmippPt08uXngq6eN0VPsYJD9uIKSVePCGNzHqax4Nv&#10;axFUICfxcBwAB8h8h/h6bI8z+H+dM/t6VC46ZHLV1LBLW0tecdUz1A88dDTFFNTO8s5EkLABfEVY&#10;gM3pVvbwQkUYVYGlfT1yfPhSma9NHJrXiK0/ydKOGJFqI8nUmo+0lJEb01f97PGIEMQoaiAhRNIy&#10;/okksgW6udVh79QE6zUKfz4Yz6k+px+fTZFcefnin8/L7OmOjCMHroL0jJOjjIVgFNF9sxMEFPDQ&#10;UNnWJlNpnVXAI9R0n2xpUqCDThk8KelABQevH/D1o14cf5/zPn6eg9OhOwNXUUmH+1ZcbWxRZI6p&#10;IWmFXkaCYeOmlam9KwBHJWGYOImH0j9tlSMYIr88j7PIDyPCnkOr0XByKj5f4fP/AA18+mbLRulI&#10;YZ6SmJYzNSST1KZRasmQRU5qVpdLxNGxsHXSl1NgPfgO3uAP2moOf8n7K9VFK4P5cKf568ekhV0W&#10;MM9NSxQV9RNIIaWuqZnM86PGx/dWqmBWNFl4DeoMBe/u4VKgCtTgnjT0p6Zp1U1Jzw8qY/b69I+a&#10;Vxma+ZlFO9OIbyatdVkSF01NTHGo0OselfWpAH9PesCUsuKftJPn/L/L1dKaQD+z06UlAUBngkqI&#10;pKvJ0czQ1ssUxRlkYETQogBhnJGiRdLXB1AgX9qo6VPq2a8Qfs9D/h6951/l/q8uhBxmqJKCeOI0&#10;QpRJSR0uRlWmq6arlIWKvWlY3aCp/TTyKVRCdTLq9r48AUNKCmcH7aeh4DyBzx6TyVpTy9fL7Pt9&#10;esWcxjyzy/b0ONhSmyH3FdDXVOmrarCAMvhUpFMyi4cSqhYXu5HHvUgBJwMHNT50zgcT8zTpqua+&#10;fl9n7P8AP0kdwRzVEdPBQo6uxaWKokSFKeCcufvYkqlLeQsNMdPDEunm2v8AqknQlQEz5g+Q9c1N&#10;SeAHCvn07H5n/V8vIf6vLpEkx09QzmWOnm+1kilo5paeNp6KIEJRp4RaKQMSGjksbXAF7+0Hwk5I&#10;wcHzFOA9DXyOelAXNB/nz/lHoR07Y+varoKCnGOMFJTxO0kMpbTSU0D+t5p0u/ilY6UUGxsTYW9+&#10;U1QKBQAZ+Q+3q9KEkGv+X8updZVPUimidkaR6ZaGikqFkpoqaCSTXXFTACrOAtm1JrAGpSTx7uQT&#10;x4U/4vhxPp1ZVwWH59K+ibHsscE7mhpIaemSkkEv39PJBUeiSgidB5Z2lYhonXUYudSrYk3AFQvl&#10;5UyKf5a/y69k93E+eKf4eHp8+Hn1Fr5GeoEUEFfkZ5qWaN58rVJTJQU1OdM1dDTwBZVCLdPuBKHe&#10;36eCfesEilTx4mlKefr+fHqpH2AfIV/nw/LpypMisEUNcXx0H8OMkRjrFklbORvTABaZ4kcxo8dr&#10;SEyBT+u5NhtSAQ2BSvHz+dRX/CfnnrQUEEZofTy/LoCuzMm1K0oZZ9QSejlZBTFRFkFWan+6gsRM&#10;yAftfouOSoJHsv3JtEf+rz9a5Py4dejKtNT/AFY9P8vz8+ic5MCtqKsziNBG5aKOCIIGiUAyo0DB&#10;mXW3qtyLGwFuAE2OpjX/AAf6vt6EsfwDqHikpq2pBjgljMjSSSyqEbxSrYwxqklibjhrcD8H3aIK&#10;x4cOtv8ADx6FzCQxSVEkcdNUV0stMlMKVCJZYmjHkWCV0C2Vze55KgfX2aQqCe0EkjA/1evRe+Mc&#10;KH/V6/5OhVozJDWWjeAUpoYJqJ5H8Mc0yDx1ZWcWKMAbNb9R+otz7NYwMUpQDGaVPnT7eHSNqEUb&#10;1z/k/bg9Q6vIjGO8lJTvVxTiKknpnnZpoZQ2uWsSEraWGEG8LRrYNw549+aQR/CK1/b9tOBp5U86&#10;dbEWrNaH7P8AVnqAs6NLStArVEUPmZ6sTCIVMbTGOdZhAJAkpbhJHdV/FwLj21RQw0541Pr/AIcn&#10;h5dXK5Onz/l0psPBTyr5sfHTSpDUQX8qTGQJI5DzV70hksEaylpE0a/02X6KI1X4kpx8/T50zjhn&#10;FaU6YkrXu/l6/L/VXpcYR6WqnnM/nggWGODIEVWivijMpCPFNUIT9qXB1FNIt/h7ejCkn7D/AKb9&#10;vHT0mfAAPHyp/l+fQe70qo6NXhajeORlqDBV/dhzHBRG32kjksjzaTeTS5uDb8cJLo6VyAK+deA9&#10;P9N5n5fyvAA7f5KdF4hys81Y8VT5GijV3GmaNo2CuQsU0bAlmJ4UKPZGlw5fSxwK/Po9MCKtVGel&#10;CNIpzo1VM0ZiU0608cEGguGj+9mUApKoJEYDHjg3v7UlsVGfkMD8/n0nC1ahwP8AV/q+3plyGYyA&#10;q3Xy001U/kieNKZIj9xHHZFcjUsmgC2o8k/j2WXVw5cgEYHRhDaoBq4/z/4rqDtgGpm0ypGkUUT1&#10;Cz1MQHjBlMc2qaIeRlAIDFY9VjwePaazUySGopitfSv/ABfTl2RHGSPXy+zof9u4SjSKHRHi6iCm&#10;IqCkc8kCrC59U8U1QGFRBcabSfucm68exvtlkqKHIB8/MfnU4I/n0F728ZhoUkcfT/B5H+XQhUIx&#10;tO8lOKieRqutiigY0dHHBQyaPOIjUSC0rkDTGwBcBWsv59n6CMMVByT6AAefH8qD7OiOQlqEjgPt&#10;/wCK+fz6foFpxLJJJlqW+WQ1MhX/ACeCMBdNfSUllIAkFl9VrNe449q00hviHdn5ehp9vA/PpA4x&#10;gfDj+da+uOP5dTKUU9JGtOv3SO9OkdHSRyk5BRJJqNPGZBYosZDoWIVP9v7ejaOOiioqMCueP+Ad&#10;NmJpF1UGDx8j025B6lYpWqFpYBUxj7mSop1hkqqZ6jQnmhhuXJRSbBgtvUvNvaW5c01Eju4mnHzp&#10;T8vL8unoUBwKkj0/1f7PTGJpqOqnpaimjjpsiYakyJTyG9GQB965qLyDxHTpBBAAtYA+ysymNirg&#10;UbPDyPnnOOliQiRKqTj7ePp+fTpT5KooJYfJ9g61lRFDLkoqiOWWOihQutTEYDJHBUE+lZGTSDwx&#10;H197+taIhQQ1cE18vWtOP8vXp5bYMCcqR5cM/wCE49OsdRUKy1EVDUY7IicS1MtLNAJGSZHtOJZg&#10;iKpdf+bpW4OmwI97MocnQwavr/lP+z9nVtJUUIIz+XD/AFfPp7oPs50hdnqaCnpqeJaTGz0xNPU1&#10;KOXp6e9mkj1uS0JhZvSPU3t8UOTVcYB8z+Y9eFDw63QBfn5/6qdKOokgwsU1PVWpv4lF6YsixZZZ&#10;hGZ55XhIEhsWAOsAg/193ZlhGcavX18z/k6qKsfs/wAHQD7szkiOJYAZYIsWyQ42eovHHWsxh+/h&#10;mt6vILKkbgAkW+nsh3G5BWi8KYB4V9a/P06N7SJGFT68R/g/LoEaqlr2pYgzyI0crR+SoWEpGsvq&#10;eFY4rsV5BLA8Eccews6HTSlPmf8AJ6/5OHR4qqHoB+zqXhsZK8KF4aiaGkkkaWpmjeSRaknTF4oS&#10;o1o3IUWOr8EfUbihYgagTT/D5U6pMy1Jrk+nRhti7SyEIividSS+Op11FXTYv+HVQA0yxxyo5DKC&#10;QY5NSnksBa4F+2WTRoGK1rkZoQfXgf2dB68uEkfSp4edK16MBiFWjpxTQuahMmt4Zaerp45cKYpQ&#10;lI3jr/8AgRrmsZI3kVyRePggezqIKFoDWvA47c+h41PEEgny6SDB9Kf6uI4f6q9Q2qVlmOXnqkMM&#10;q1dDMQaq9TkqVzojn8o8kAU3MYliLLqIXUBw1IVr4hPkRivH51pT86kV9OtgEjT+f5flj8+s2IyV&#10;LqaOGWXG0uUopXqKKBmq6mULFrqEnqdDFhLyj67WsCqi3tgGhqKqCOA41+Z9PLq2nIzWnn5D7OnO&#10;mkE0NGtLRmCkdppaWnNSGqdUEYY1lfIoOt4wNMXi4AX1A8kNjPlj0/yk+dPL5dO6aNX+fr8v8vWT&#10;F5LwVvjRFyUKxVErzTgMqzTP4vKojF5XQ3DeGzN9Bx9aCQA/xfP/AFeny68E9PPpVJVTVNJTx1VR&#10;DNUUUAr6qeMJTzS0yz/5PRUsrBfGdBDaSVI5uCefdSe0E0JAyfz/ANWOno1Az5eQ9Ohc6x7fzXUW&#10;8I8vj8jWU8RqKIS0sVQs0sUtZIKkrTIUbyQOoYNJErrrBJYEeyTeLJbuEoONa8fX9n+XpNNDqIkT&#10;4hnra4+Fny5x3ZOBx9NLVxPN4oo5PLKryU7lF0w1DN+jk/TnkEX9xBvGzvAxLD7OhXy9vUgfwZeG&#10;B1azi8/DU08cqyBgwW9jq1NbUW/SeP6W9hR0KNpPUjwyI4BrjruurUYkqWsql2uFtYi1iCv+8e6g&#10;VNB1V8jHSAymXjhaNydIvoX8amPPNv6fXn2+kTDI6SvKEPUvCZtKiZYgRxytiDpH40uv1vz7baPT&#10;x69FOCadCdSVHpUlgRexseVP+x/PulF8ulnEV6zVDBVLWuhIuQAf9YgD/efe1XUadbWlc9MFV4pN&#10;Y03HIPIb6c86Qf8AeR7c8Kvn1bXpyMDpIV0bU7F47eMerxsQDdeSYyo/3i4449tadJp1vxK4bh02&#10;/eahY6UNvWLqFAY3X/WP+t/t/euPVmkoQRw6zrXK3pUovp9LfUcE83b6n3rSOrrICaefU1K8abMS&#10;dNvUAFVuLEknjn37SOrlsZ65vVRk86CzDi2ljf6kXb68fge/aetageB6Y6t2byC5I1AcaLH+yCws&#10;OQRa3vYFOvdJnIaTHJqZQQrDknkkaQ5FiDYngW97AJNB0wJGrnoPMrj45F1DVqhuHAspu/qLAAXA&#10;At6SLX+nPvZVhx6ZkkNc9BTnNuJUtoEAR2mWVpZURpJNXAhKLw1/ra4JH1492RGrw6aU5yOkoNgq&#10;jlfF6o5JJKWOMaotZFiqxMCEsPrxY/i3t8RAmpHVjQ8B13JsOlqo5B9rRKCFikCq0cdQ6ckSRMND&#10;Ef2W938JRwHWihOKdcTsWjIjQ0gkYM3qa1nTTpX1sPTq5AXVf+lvqKmInB6oFoa9QX69pJJQ3gEE&#10;cceladnRdVO/PjllqEYvob9IuzD6n3rwQPLp0NTHTZ/o5pY5ZZ4qaOmeURyJUeCSSskZDZLSgFZf&#10;6ATx6hzpYD3XwAfLp0TkCgHUd+u4F/aNI7wCQGSKohhmT7lzqaeIRKHEv+DLIB/h7b8EdOi4BFKd&#10;ZP8AR5SyrNGII1WR4ywcRTRzEWGiWyFlb+tgP9Y+6m2UmvW/G9P8PWWTrynjlKiidHpAD4UjKmRr&#10;BhNFrCgMOASLm35P096+lQ8etmYny6x/6PY39UdMzawxIUhZGZj+9FK1rax/Z+h+vun0i/LrRlal&#10;B1gk680yiVFigsVip2lgpxFCVF1WYhWd3/Csun/Y+9/SL6DqniSevXFNiRRN5DSUSwySGOVqaFNb&#10;lz+9M/m0mS5+jIRY/wBkn3o2ikU634j+Zr0KG3MC1OI40gCxXMqSxMIZGhiOmLSaj9JK3FiQf6c+&#10;21hWM46aeVq0PQ2YWiEPiTQgVCzoNSyMGlIFnUc2/o1z/tvb6gcOn4/h6EnHfpRAOdWokr6Qfo9l&#10;H0sLC4/1/daU6c6VlKwAI1f22+lgbAXsB/hb6+/ACtenVI4efT5FUj0BihJI/Cn0D6A/4j6+9nh1&#10;bqQ866bMQbX0gfQgg/64vf8Aw9tDz6r0xVjK0bBjb1EKoVjcgfQix/Pt3qrNXHSNySFlXWEdlDXW&#10;QWDaxoBayji4JH9CL/j3ZPi6Sj+0/b0F+dgeq8oaRv21B8iMiRuWFipLA3N7C9vp7VKQmB02XZWq&#10;Oi5b1wNRV62p4qhjpcFITDEAnBdwZAbAAEkFb+ngfgMOCSPTpl5STQ9E23p1PR5Guf7eJZqudmqJ&#10;YJ45pp3LNYMFAQXA9Lg/p/Uq88MTW6udZ6MLGYrh+HQbVfTCPNJI1E9LNKIx50RFg0Ub/wCacSRl&#10;wz8ixFj+PaYQKD0vN3EOB6F7pjrxsPuGoYUsOqeJqyBY4kSSgBlWEvSVEN/U44Mbm4/A59pLm2XT&#10;qHRfdzLIar5dWlbGgCU6KoOlH5vcPGqKNcZv9SR6j/h7ahWi9et6U6HzEsAqKCLt/tOlioN7n/D6&#10;cfj/AGPtw9LUNOPn0u6FuBYiwHH6Qv8AWxA/P+t710707STiOF2ZraQSePyPe1FWA62DQ9FY7x3X&#10;X4/bOejwmJymdzk9BUw0GNw9K9ZVy1MiMkAjiiH1BAsD/vXs6sLI3EwVmCgUqTwp0S75L/i3hxip&#10;NetRTen8mT+Yl8p+1N59n5Xr7bHXWIztbVVWFXsvc9DjMjHTIzLRq+NgEjLI4Otr8An+i3Mt2UfJ&#10;1hAovJwz0yFBah/LprYLbZrKyAvZG8RhkBTx+3qv75D/AMqL54/GypjO6umK3dGOfzyncnWNU296&#10;WOkjstTHJDilE7a0sxjMTC3F/Zkdt2e9txcbbcowr8Jww+0UB69d/QMAtu+T5NQU6rkydHlcNlq3&#10;C5SgqtvZmOdqPIUGewzxZejjC/vUs1FkEQU7aQHZZFBBAN+fYWvbVreRlNKeoz1VLdRGdOfsoekR&#10;X0UOrJPQvE80rqDWUlS9HWmSIft01OkyskijSWmS4W49J+nsOSKoc6f9X5dMqc0PQU5uWCKqVpZY&#10;ZPGzxQztDNFGwqVuZHRPUJAbnUpsWFje1wkf19OlsKgg16RLtT+SWSIv5ljZaOZbxVRjVgjReRfS&#10;GbkKNN7GxPtqgKk+fSwDFT0xVw8wCh1jVgSmlEFybFA0a8K3FrKLfX+p9162OPTc6SoW9ChFUVFg&#10;FickAKJ3sOSP8Pzf3rrfXUsKmAROqvUNOCh/bJbXdtUmni6kEkf1t70RUde6aIwkXlikZZJ2eQEG&#10;IsdKcpHKw9Klvrc/T2yQVx09Ete7ptkerYERp4oo2LsjGySog1eOneJSWDC4PBH+PvXT/XqeoGlW&#10;EHpi0SeOOPWsZa6uX1DmxNvSL/4+/daIBFD1Ljya6AiRuonDKZISHYHy/tq/k/5OIbn8jj37qhjW&#10;mOnKDJz08zEcaBJoBaNoYpNGnQSV9TEi97cfj3sGhr00Y/NvLrI1Qko8AASyXqJ5dRZJgbpLIT9A&#10;36bgfg8n37LHqtCOPUSWLxo0yXkmMephG4jE0a+jURYKAbXB/PvZUjJ611Cp/HLG+gqUD+NpIntU&#10;eYjUzKeSEP4IH1/1vderv5fYOsT05ZERo9AQK3kRVCkcvpkEf1bV+rkE2Hv3TqjVHT/Vx6wM5VAV&#10;kvCdass7qkby3syzQrdk9X1Lc/T3Zm1dWCgcB1yqGaOBATqnQm0YhJdY1W/g4F7/AIIA5Fjf3Xq3&#10;WLxaolkmkl8PokVmsY4pT+66SSIANX4U/wCw+vA917rp5Wk8kqhqdjBKRLpS00bDQgGofquDqK2P&#10;v3Xum4waELurqyRqQYyGjOr6qbAsVYHji/8AX37/AFf6sf6v5DXWaPRCsTtLJG7sLxxlXdooxqVZ&#10;PItlX6Afk/T37rxFSD6dY5ys9lFlaRWkjikWz/qs7wlhc8fggW+gH59+631wEqRSRq8Yji/zTFhr&#10;aSM/RBAb6bj6lAP8Tf37r3UWaYKPEto9XrZjEPKgY2QEfQEi1uP8T/Qe691ypliMIFSXXUxLGVVE&#10;ukf5tQ4te/8AQAe/de65JIJETxwhTranKt9U0/oNjzdf+I9+691GdJluoZUid2uEjOp7rbSQf7N7&#10;nUPoeffuvdRyIFRRErIySEPVBgJKoso/bQf2bEWQ/n3o0pnr1K9e9IlQuysWkRNZLP4Da/jJA5J/&#10;tW4/3v3QhCaD+XXip6EjDmJ5CjuZn9AnhZ1AEZUANEpHIt9SLsfx9PbsYCkDpPJ8XStZVsAIjEXD&#10;eFGGqR0jcKUgKA+Q3sCthe/PIuVhyO1emyaDrGIvA8h+1P3Blt405jQW/fbUeQ17g6idJB4+nvQU&#10;Ke7PWsHrHGlOsDrHCVtVNK7s6oAZRaRQLfTm1ri554+vvw0t2gUPW8HqajlZjKxkqysLs/3LyFlO&#10;gII3LDm11N3JtYWv7uI6EEdaIqOlVhwvgEqQRSSTOsAJkVlJQaytPSx+o3PBH0tzx7eTh0mf06cM&#10;x9jJ4YnqZ/LFJMZQFFTSwwSKJI4YHhUFVudGk/k34t7u4UjHVEJr/q/zD/V+wB3VMp8iIEjZZZpD&#10;BM8hQIxGmMsRdSBwNTc/T8e0r0P5dKwcDrEQq8whk9CyCmZ0EVrWTn6l/qxt+D7bOmlR+zreOoDR&#10;VEr6+ZP9qMbagAb3YEWACn6H8XPtlwePVu2mOPTbEyhXLTqYHlKRwQqJoo0X9Mt1HqBPBINv9t7b&#10;6cfCrTrEYY45WAqJH0qEmFRGuuGSU6lsF4sePpz9B7r26vn1tAxIY9djTqhQBi0kqlNMIB8g9P7i&#10;2F0PJbV/r+7dPdcyiLIWkChY9L3P7g8bNYq8RA/Ngf6Dk/Sw91ST4D05RF9AtTCmqF1uigyPCVYE&#10;Notf9YsBcWBNzx790m64aIo4UY+QvcQzRFPIEB9ZMZUaQfxwB/jb34kDJ62BU06lSJpEbwxTqzJq&#10;YBdKtDKxQLGqDgK3FhyCCbf09T062oq1D1jDaoFQs14HZlXV+3DI36/KxFwQODwOLH6+9Yx/q/yD&#10;/V+wW00bu4deZrk+VY1IVgiqLLI7f7uiVeSv5b/b+99bHh+f+r9nWN4pRJGrBBIhR/KV8kqRkf2v&#10;9Tf8qf6X96IqKdbrEMjrl4mWnkpZAgL2mZ7axELmyrLY3BH6Vv8Aj8W91VSBQ9N8TjrEYSjgoZZF&#10;aGVKfSh0tKn0ETsOdJ4sCbEkW9+0L1YPXDcOuJjljKstG5hj9NS11BWeS4csF9RNyp1EWufp7sAA&#10;KDrbeHTt4/n1wVnBiFo3KMZX8Q06AG4hHkAEhI5Lk8nkD3vprqUtdq1kQtMzyhJZDKrFadiRDdG4&#10;H0Ktpub/AOA93DkDregldXl1NQsElWWJW1M2mXUt08ZLCJXP1/NyTb8fX3ZXJx69VIzXpinOh2dT&#10;anlUq4kuZCg/1I/sqv4I4/2/unrTh1vrlGlRFT/pM87PaNLBVVB9I3Qghr2JJt7t+Dr3n1kVqiWI&#10;KkUMjFCxeaIJDAgYSEPYEEBb24I/w97Us2MdbFK56ylYnQSu0kp0N+9EFaOVG/QiRWFtBH+qF+OB&#10;9PdtI4nrXQydR9n57YO6MXXUOSr6WNJ6eTyxVL46NjHKPRLLBYq111Blva3qBFruxsBg+fVFXwZT&#10;NDx62kPjH3Ftn5M1uIj3PuGNKPB7SmWspKuSj/ySrSDwq08yaFDyASjSkQ8sNwjRi916TJN/i7it&#10;P2f6qdH8G5C7hFqTViM9FD+YnxrpKDF5Dd+z4pKtmzX2r42DEQ0dIaepgaaI08MSKZZEYqyEk/ts&#10;jkG2ogrmfZ1hYTwJQcTTox27cVtbgWdS2rPyHl1U5kFqsVUJFL92tZQU8NdUy2NQPNC3ihhqNQuA&#10;gYqOeGsT/X2CkAIoT8gPP16GjPwYVPnXjwx1NTI1E0cklUsLrT0p+4KqkSVK/wCdRKuMFRI4a4IA&#10;IFvra/vRRQaA9bLk1LeXGn7cjp5wGalMsVMWaGCtrYbLkI9NHkkpIwslM1KpVBGNQEZUaW4BPHtq&#10;WEaakZHp5dPwS6SFGKkDPA0+X+qvS3rq2SKSnlxxgK5JqxZJEq40y9S0UQSopq2Z1ijhVeBFAHZ1&#10;S3AJt7SKgI0uOAH2fl/n9eljSlSDHxav2+lDw/ZnHT1R5ep+3x5iyEqV6Tsyih+2pYpaudVob1VF&#10;OoESwKI43aRdTA6VJ1AmhgUE1GOOf8h8/XpSkx0jOfKn7K5ApQEDNPlnpxqa+hNPUSVAqHFB9xSz&#10;0AqVWsFTUDVLlcXFIoPqsztDLIrkkLbjiscTVA4VIIPy9D5fs6szoVNTw4gEVB9R51+3/YD9icrU&#10;srPDD9vZaIUc8Bosi81EIGghD0ji0LyvFaQAOUb0lrX91liCjj68RTNfXz+XVRKxxw4UoQTTyqPI&#10;nz/Z0c/4nbKzO9N/bU3DPjFj2/tbI5CoTI1ywQ1NNVPinaF7hSKmRdUelCNTsVWMXT27Y2YuLkqa&#10;0/zGvTV1dOkSlMGppj5U/wAFOjM/KnsWXrPqqt2+1HUZDIzVEFUaeqpTDM+350dsxXvPApIDhjKk&#10;im6FfUDZx7HFlZrNLp8l6A293SxW5UHuI/4vrWF7i3RNndyVSqlU1ErzAU9Y6OREJitNIZUCg6ls&#10;7EIAxJNgOPYjhh8IZ49R2h1dx6L5VLrJEyrLFG4l1qwYRc+hZFCg2PBFj6R/X2+QCKHpUxoFPSkw&#10;dFUVHjLMoERKiSUKYYyx/ZkeW1gGJF2YD6j3aNAccB0xIQpI6V9fHDBDTSQ0scMk0Q1VLkRjQQdO&#10;uIEqpZla4cFjx+kj286heHVUNeks9ZIW+5aof0L4omdV+4IB9TJGwsAP6W5uT7Yqa16dUajTpjmk&#10;aQic+F9LWnckeSYubRyCw4P50gWBPugILH5dKesMz/vSKqGO0bJA+lQo08yF0A4H+psLk+03WumR&#10;45l8qyxiIPPGtQwk/ZdG9XljuL8HgFh9Rb3dPiHXh1yhjQvM0UlPUSsJAFZCjSeLiN2a1msfpx/T&#10;26/wnrZ64ieRVaaEBkZPW8hDKs6H16lA/qbAtx/Qn3pxqIH29ePUuN1q44UVYw1R65UR7higJIZW&#10;UKACDe4/1gfflj0mtevU6500WmMsokZyGEhHjcsbhUVbizH8Ag3tzxf3dqU7uHW+nWnihj1QiYXY&#10;FUQBUCFRrWU24ub+kDi4591AjIoOtY65zSJAGY6AGg8c37YYsXPpBLLYEfUEgjVb3YAAUHW+vRRt&#10;LHGsSBZHdBHygZfT9BrH+cJtfmx/F/eiobj1o0AqenGljiBjeqRkm0qzub2kjLeNbCQD1K2o/Ug2&#10;uR7uAtat0w7k4HDpzcyq0amOJkAaJSQrTMFe1Ozll06wbhAgGo3uLW9vGtR011n8608ck7aW+5ZN&#10;bTQaZpl/S8kMh/zYUhVBH05t71UDu9etgEmg6ZakiYJEqpIskrtC2vVIin/Px3k5IAsw/qD/AIe2&#10;SQTj/V/If6v2B5U09zdN1Q0UMiBdayD0KulWjEScEOW/2490Z9Jp04aDHTUwlIl1PrjKPLpmGliw&#10;sVJZuLc2t/W3vSyVNKdWqPLpukOpIZZRpZEkVlUgrFo9KkWsWJ+gB/23tzrw49Yitv2AfH+0HACq&#10;Y4nKatQK/QnjURz+OfeunOuoVkWMRvUeRirSKYWDqsTDS/kWMAX4tpA5/pf3o0pnr3TpGyvGkUzr&#10;VPq9EzwhfW/LK30ui2FlJvxe9zb20tNeOqn4h1w0RteSNUOnUzQ2uE1+hpefUWBGlRybfU3A9vde&#10;Jx1Mh8MjxtIWjp5II5oRCp8qFjYSRgrexsQwIv731XqUBarD6RUqZCwcxiMk6CSnjA9Ok2u1/wCn&#10;tr/Rf9Xp14en+r/B/q/w8ZpY7NIsaiNphHIEkVRGWS9woFioBFvp+T7Z6r1GRNL3Ro2X7dGhkbUp&#10;fUSDO8Uw8fqsqldXH9b+3I/i6uPhPWEWcTSPoEsCLIpEZGvyeiSMqLBr2YFFNl/p+fb3VjxHUWyW&#10;iKTJMzalRIUKpZuPCdagEc2a5uAePdX+HrfTPPEkc0hFOrrFwbMhp9QH+ZDabhvxpP4F/dEPl1vr&#10;Ez+SInUGLyBGjUa5FgMd0CngI1rAlv8AC3t3qp4dRYFSORULFkieQxq3Ggp6XEthwRe4H0PvTmi1&#10;6bPXddBDptM+kyDXTrHYCVbesymw+gAAA/40GWOo168OI6bGMkZhPoKBDJIVaNizj06mLcEj9P8A&#10;sPeunusEgmMkjC6RmGPyqyhnAvdRKedJtbVpHHJ96pmvXusE8b+QsqoWc64wwBdE5sWRR6bW45Nj&#10;9LfT3oivXuschjOkhrtpPr4BVmHoGgcjngE/1v70aeXW+uwTG9pblxfXGyhtLqAyFhp+nIJN/e+B&#10;611xkGlz5iY43chgPUpDrcAW+l/x70cHrfXasnKpI+oKrlGJKAA+oi/ANuPexx4/6v2D/V+wa6kR&#10;tyCH9QJCswIddX1Rnb9I+p97HXuhL2zULFTBgyzJK4iSLSv3GqQ6C8MmnVpuOWBBHP44D8ZxTpuR&#10;Q3HpR4+NjWzJ9v8At3RnmkeP7dxJykTFgdTWFgyk8A2/PuwABJHn1XpkznjM05DnzwzAoX9cMqRe&#10;mKMMn0QMbckAfke6vqp29ePUfbFOwrBqP3Ecco87+kO7Nx4uRdtJBbg8/Qe6Lq1CterNTy6W+Yne&#10;lPhKSeKeKODTrK1CqtvVwADwB/iQB/Wwe6rQE6uk9HSIsrnwzhQyimRlDay3IkeGxCi9+D9Pem4e&#10;vW+lOGdYVlpvFSGz0T07aVWoWeMsZpCQG+i6eD6bGw9+6q1Kd3DroQBV89S0kSwRobJqZvNIBaVY&#10;hewtY+n68H+nvdAcHreKY6hy1S0yvUFKd6V4ZBq5MgapPJLfqQ/6sszL/h+S05ULpHXj0maiSIoX&#10;hIlKOQVKMrypIB/k7GThgW+mn6Afge29NDRuvAVNOuqKiZNcksCuZDo/QSdUg1GBVP5F+CP6e/H5&#10;dONjPp0rEkZaWnjHhEtRFNTsjBEUxInpaVvoCLaVA5PvYrSg8+qkY1dMGQqKOOCMUwAqpo2FQWuS&#10;jA6LFbHi1mu3P+w91AFetJWvTFUV2p5TEoE14zZReYzwrpqFUNYFLW9Wqxve3HvYHmeHVeo8f3lQ&#10;yPUzxyC5jhQwINUQ9c8cpAGkkE6hY3/3n3vtpivTievT5R0iogdHVREHMUcbu4uTpWKRJASDe+m/&#10;+ueD71Q0r1tjQdSY5WqIxJGkjeGwCm4EbryXJsS35J/GngD3rptaVz1OOpGjI8UceqNJJk0FGLX9&#10;XpBIJIIBuPpa3v3VjopjqP5AElh0JpjYroIs5Utqju4+qjix/wAeePfj15/LqPFK6zKryPeIlCHV&#10;WXQSFs6DgWvY34vz711QCuB1klhgRTCpPlSR3kcAhCocq5ITjXe/q+htb6+/dep59ZIzAkgCoJ/E&#10;GJEoaDSfoJV0355tpJPFjb3vrRFcHr1RKoKRTKBqfWqKrMVhci2sEWKk2H1twfp7117hgdcSrpG6&#10;cmnsBTa0EspCsfRIVvpFgWQDg/S/Hv3W+PWeKFREXjOuOWNXdGjAMag6SgRgCPxxyP6C/vfXupCU&#10;rIjCWFIo5ItWpgvmeRmKhhbgrY2/w/p791omgqep9V4I1Pqj1RQCBZCqKJNCjyRggA6VuSv9SLfn&#10;37r1ATXprqaiO0rCNFdYkVvGSsrvpuipGeLKef8AbH3rrfSalrdUTxpErwyo0ZL8VLuTdiVk4sh+&#10;pPJH+HvfV1SoqesIpiIXMZRUcCR4abX5TEo0voU3BQH9Q+v9Pe+r4GOssBjmdJ2WUi6xu/rMeovp&#10;R0L2BI+nNiOOT9PdTXh1vp3ipxdCxEaJIWVWmUQ8elNLgC5/4MBzb6/X37rTfD1Nh0QyMp9LTuQZ&#10;GGp3mP8AYtpNx9PWDa3P596PDpnqXJUGMu8UGqaFdbWULqKNaV5WFlI+mlfzf3XqwFTTrFFKaqom&#10;DNd2hYL4VRV9cdn0/wCouLg29+6uQAuOn+klijicxLNURullj8qxxTIEur+MANdRyDxcXX37qi8e&#10;nSky8o8YjSMFpFWOkTVIyRodMRQuBp9ZZToIP4t+fdWUNxzTp2vn1cr/ACq/kcOn/lB1xlZa2hTG&#10;ZRqPC5fUzOnjXJx1bV7yN6UfyIo5OpiPoBb2AOatna5h8dRmNtQ/1fZ0rs71rdqA9r4P+qn+r/B9&#10;JXZG8KbJbdnrYGR6eSlgqY5Q10ZKmPyITfi5BB9sQ3GqxNf4R/Lq92AtH+fTeudjdiQ6gPc/UP6f&#10;qSQPce3EbCViPU9KYZ1KgdcJsshUkMusJr9RsdI+p0kAD/D2R3Lg4pn59LEYY9OmNa9pHLmQtqBs&#10;wZTccj9J+oHtmyg1PlqmnHpySVQOsy1pdfGWuxN1ZSDqDcm9v6X9jKybw00g9ImIY16nRSFhGrkE&#10;2FvTck/quCP8PZiJx8PTegE0A6dYyojsbhjyQAgB5+v9fe0uNRpXrzRU49Zfto5AX0XYMSoY2uwF&#10;rgD2uiZjTPTDpU06cqSnYFCeRwP63X8n/iPZrCQB0w0Xr06FAFIVVJ5UEgcf0H+39qhItKf6v8H+&#10;r+QoYxTB6TOV0TxSxyRxmN1ZWEijSDb0kuvJ+v8Atvrx7bmZXB639Orip6I/3/1njc3ia+empiKw&#10;wkU7+S4SWNxKj2YcFStwPyOLkce475kskWMyJ1VFa1kEg4V61H/nfTV2LzeRxkv3MNZRZgyLU1dK&#10;DTz0tXdBJaFSUqNIiZCB6A2q1wfYS5eA+pNc1H+X/B0JLWRZqMpoeq+MXLS0gSYEyPBWTTSxh6iM&#10;qaVlhHj+45MkTMiysAyck30g2GLoW4+gzjzr/I06N42C5Jz1yy1dTM8sssaCSlapKVyqHp6mheRZ&#10;J8l92ulTon0RhSSoW62AsfdkTs0rivEDyPCn7M9ad1Zqj/V/qPR0/ipipKvcv3sziop6aSqikEVE&#10;3grsYlBHMxrDKSJJIlmiihKfg2vx7BHNKVi8NRQ448QQTw+01r9nSmGJpJaj59bAHUrBcDiKO4Ie&#10;kFJFEI7SIacAUyyib9JaP1Af4MRz7jxEpjo2WPTQ+nRjTJST0RkleRqhpGRWpWU0zIkYeZ41ccAm&#10;zM1/6+1KIhGRnrzlqU8uktkZ6VwFkRInjpmMboBrmLsUIbUvp5BuxJsxW/F/ZtBENNGHSduHQIbl&#10;2VFU19Hk1WZQzxg00atIJgtijU8ESlVkX03vYE3H0HtPNYASB0HHoukbw5MefRotp7YSkxqSmSWe&#10;orkU1YLv4/16YjTxkBUCkDgL/sfZvBYPp1evRzA9IwT0s56GhanMcrmzN5ZJBGHDhHtJFLx+lwQs&#10;f4uPb0kI0BW6dDnj0D+ZrkxmTnljV0koIK2WcMEWoZYBpWGNj+v9WkkfUWPsqljLVAwenaasdVsf&#10;JnemNnwSRCGnCietTIQSSaaunp4qdtFSmq+omQqmlf8AU2H09sxbe5lx8qdIb0eGCfl1ro42il3h&#10;2W0FHLDXLkd1S1EEtJSPFH5KadY6qJg4sviiKGNByzBiPp7lMyJZbaDL2aUoQTn5fbmtfy6Caq07&#10;6V4k9bC/xn6gqoaXFWxsMNTFNFJFVSzNO0lYZFebz0cShQmt2VSzX0qhP09xlcbvbTXFNdR/q/1f&#10;t6UC1RGoeI6uC652VJ9vSvN+2yTGNpArFlKSBlWISAcgWu0fpt+bEgCfabyB1BU9F17EqGqdG8wW&#10;CipYInAblUdvIqll0Ncm5/FwTYf6/uTNrmjZRTohkhq1R0IKQ2TyBeUjU6goFz+lvSL8W/wHsWQy&#10;oUC9F8sNK067j8iaVuzMbqVZQrhSQdI0fi3F/wDX9rUYsekZ4065f7s/SFNy3jc34PCMn+9Hj3t6&#10;aTXrR6d6Gp8egO1/VZXJsIx+UI/w9lksQJqvSmCTSM9LKjzGmyOwZCvLWuRY8aiL3uP8PbNadLla&#10;uelBDlEKjTYlhwR9bD/adItYfn3bxKjT08pr1NGQRyDqAIANyDcW4vccn3cJivVia9Rp8iIwWLC1&#10;wLXA4P8Aa5A/3j2+sYYZ4DrVSOHUb+IeUABwBz6rhjz/AK4HH+t78UiGD04gYnUeHUaWpMY1a+Lk&#10;sRYXUfW4+n+8e2XjQVI6eAr0j8vkwsbMHjL+o6ZdLgAfU6VAP9OB7Jb6MaS3S+ADA6LT2Lug0tPU&#10;SrLYqkhKnSQPGty0KgAEkcL+b8e4U5skmlqFNAOhbt5iQdU4/JzuapqZJqKgyXixyFB+3UItUss0&#10;pjt49IKEHV4wfSw/NrN7iu32eS7mM0gJyf8AB0eR3UOqnRWtg0tVvHdcS05gRKWaL7SOpp2RGZhe&#10;nmEEIvK0jkSk8qqlSNRPtvcLQwqFjFa49f8AV6dSDy+4elfLq0nr7YUlDSUq1JsngKFI5FejSeK8&#10;rPplW1i7SXsb24/HBMuzOW8RhSvl0M33IKukcR0ZDCYGmpYUQvLG+u1rEIV/XaM2/r+dRuL2/Ps1&#10;G1RBND4x0Uy3ms1PT8xaKnnbXbxXshRUZFb6EBfoD/j9fr7KpoPBR6Hh1pCGINOg9qshKkgVLApZ&#10;UuNBiDHSsTnTYFjfg/jn/WCEjgy0PS2WFAmrprXcVZTS6dbGN2eMB3RdUxGtPIwGpwpOl9JF+OfZ&#10;1t+gnh0EdxtkY1Hl0/YDN5HITwRtMoBlVJY45CoaF1J1OrDTbgEMxP1t7kHaY0cAU8x1GvMCLECO&#10;jbdebOqKhYaqckhgjDyQssj6mv6tQ+g+gP5/oOPc+8ocvAhbmUeWK9RlfTLI+lejEUeGggVFCq3B&#10;Hq9RHPIFgB/tvctQ2scajHSCg6eVplRAjRIovcX4/wAAD/vXtV2jrfXFqGF1N0UNY8jSAD+Bb8/4&#10;+6sAwp17pP5PHIYXjePWNNkbSLgHm6n+n9PZHe2oZCp62BU9BVXU6UNUwOnligfSpuzHkj62vyP8&#10;Pr7iHfrdbWRm/i6MrfNPt68qpEykWs5F2IFzY34sv4/17n3Gd8QjVrx6OYwSoA6clSJlAsCLi4sL&#10;BfyLr/T2WNHG+VNeHSwCgHThCGVhpJU3uQBpQXF7g/n6/pP5/wAfa63gIlqn+x+X+br2Dx6UNHUh&#10;EUkXuSFBBOphwWsPp/r35/3oT2swjXPCv+rHTLqPy6c/uUbjWbjn8i/9bv8AT/D2uFyjY1fl/q/1&#10;f4A2Vx/q/wA3UZ6gLcggEDgL/T+0AbH3U3kSAkHrZQ1B6aqqpVU067XBuRbTb682B4/r7Lbu7TTp&#10;HHj1oio6RjZ4UtWqSFgpLh7SAC2klUXgD68fQfSx9obHfvo7pQKmpzQ46SzQ6h0qcTWS1iCSMOBJ&#10;cMpIuLHkaR/xHuXtmu3u4g6A0PRJKNLGvS/x0Uzqutmsv6VC2st7WDf19i2OOQp8x1QUHSiiWQWs&#10;f8BrsSCv9WPvzRzDNenwUpUdTUqGDKrAckc/1UcHSB/re9JJIHCtw6qyrpqOnA10aCwuOPqLXuDY&#10;31f7H2dxzqnDpjRWpHUR8qq+q/8AtNwRb+nOn2pW6Bwcda0HqBJky+rmwXn6ar/7D+nt4TqRWvVd&#10;BJ09cGqwWUs/6rXA+hJ/B08e7+IK0rx/1en+r/DqnSrx0amEsLXfkcKTx/vv9f2rjyK9VC149SQS&#10;GsQDc/Qm4J/1vbvV+pP/AAX6kf65N/r/ALb6e/de6mxSBQLmxte39CPewaGvXupaSngfi9v9h9Sf&#10;di5691FrLgBlN/6/k/7z7TTGgr1ZaV6b/M3IuP8AXI5H+29ovqAOPV+uJcH9Tf4E2sLe6m4B691h&#10;dx9FHIHN/wArb2zJPjr1K8eoDTSISwPAuWH1At/rey6W6eI8cdWWIN0yVmbkgB9IsD/WxIvx9f8A&#10;X9hm/wCbFshkVp08lprPScm3PKrNfkfhSNV+OPYPuPchQSAD0qXbCwr0nK7KVNTIXIKi9rKbH/XP&#10;+9ewtunN17ftqjqB0ojsY4+Jr1ChuzX1eq2k3LEXJuSSPz/h7J7WRpH8Qk1Jz0s00FOnEIXsL6vy&#10;OF0D+vPsU26FvPqh0jh1yWnHBZh9RqP54+oufa6K37gWOPl1oydSGgGkaVGomwLgE/1K/wC3sefZ&#10;qbdT8PH18+qajXPUKpikHIQMQeR9b3HP0Avf6ey27ikB4VHT8TgHPSarp3iX1rz9SeTqT6E/8U/1&#10;/YRv9UYJZaHozgoSKHpjEkrM7lGKggC1jwf0i31v7DnczMXXHr/q8+jAUApXqRTyo1xyv4uzqFIv&#10;za4/B/of+NLrSON2p5f6vy6pKSBq6cfvxHp/stwHGhRp55UH6gj6i/19iS3RUYN/m6K5ATUcepS1&#10;8D3UMpIP0AXgnj1MOB/jb2eC4txgceH7ekbahjp4o5IYTrdlUgWC/mx5BFl4v/Wx9mVvJHGRITXy&#10;6aapHTymT9ahLGwJPJHFrFeQObf4ezAbkQw0/wCr5dJTEBw49O0OTOpbtx6DcAD6cAA+1S7kVIet&#10;KdaMSnj0q8fuWWEqtgyf42tYf8SPr7EVhzUUISYVHr0kmsxQkdLuhy9PVxg3CsfrexvYfgexxa39&#10;vdJ4iHj5f6v9X+QveAo3Tj54if1IPoeT/T83/F/avWh4HqmkV4ddeaHgl1+ljpI4/oPoPe9S9eKC&#10;mOsyFWF1+n0Bvc/6/vfl1UqAvXK1+D/yV/X/AAv791TrocXsbm/Bsp/x/Pv3XuvNa3P+H1sRf/go&#10;/r9L+/dbBoa9eBF7C5/3m9xbn+lvfutlcauuVrgXFv8AWNrD63Pv3WgaGvSVy8mu63AA4v8A8VsB&#10;9f8Aff0DFwe2nTo4fb0E26q6GippZDJbQL2WwJJvZFBPPsFcw3cVraM9cgdLrSN55giCtT0WeTKV&#10;FTW1Do2stIWJsNMaluLaeDc2uT9Pp7xY3O/lu7yR1auT1LNlt0cFsocUOOlDS1tTF4A4e5AseODf&#10;9LH+gN/9h7KBe3EMoBJr5dUltUdjp6VMNXNKSPpwVs5BGpfwLexJBe3EwzXP+HorkiRcAVp1heeQ&#10;uy6QADySpJFjewP+9e/G5mU6fT160I1pjpvqZpCQFGk8MV+lx/Ul73PuslwzN2n8urKgr00Svoa7&#10;EWPpYMFOpfrqBAF7f6w9oJXKkN6/Z0pRUpQ9MFa4/AJllYsDexLk/l/6HkAey+4Q+HQcSTTpbAwr&#10;U8PXpkotrZPMZDUy6dWkaktzz+krY8r+eOfZXbcl7tvNzrCEA8D6dHMe8WVnDStT0L+L68rSF/eV&#10;fzcoNZ/GkEgcf4X9ydtXthuEajU9Pt6Krjm224AdKuHr7KKAYir2/BP+xBcc8f7D2J4vbzc0A0EH&#10;oufmq0YkEdTP7n5eA3NOCBcDSQwDX5JFh/sOfb39Tt2gGopX7OqjmCykwDTqBPjKmEWmhkW17l4r&#10;KD+TcD2juNpuYiTKhH2r/l6VQ7hBJ8DDPp0zzUqsCgIVlb6WuLf1LD2UTWQK08/s6MFmqRTh0yV9&#10;C7xnTZGswudLB2/1II/BHPA9kW4WBK6x0uhlWufPoOMzhDP/AJ2JWAZgri37ZZbq5YAj8afYUutm&#10;EhFUqT/Lp7xVBrXHp0HtZt+oWRR9pMUjjYgBVV9Frl3BUAm/0t+D/sAhOxS6wdBp1V7mOlARXpC5&#10;eExR8pKqREMb6VKpbT6FXk8gXP8AsPZnabRLG/8AZkD7OkjPqbj0i6rFNUFigdNUetiygrZzZV8b&#10;D683v9PYjjsJAgFCK9KIpFQU6W+39tiZov2bonhTxag7nRb9wWAvz9Dbm3s72/bizaSMdJ7m8CLj&#10;HQ3YHbiU4Q+JXBsU8kYcWv8AUHjSb/gf6/sd2W0qCKjoM3V4zqc9CdRYiHhkgVQxsVvdCB9B+QOf&#10;8SfYnhsYkHAdEkkpOa9Kqlx3CqqgIPrYrot+RpsP97PtdFZr5Cn29Iml8+nP+DwzemWKJwdJOpFJ&#10;APABN7f63tyTbYpBRlBr00JiMqemet2JjJwxiiMUpWyvG1lAtyCo/H+8eyW65VtpjqjFCfTp9N0m&#10;TFa9Ier678OtY5ZSjfqRtJR/63/w9g6+5NmVyY2NPMdL13UTCjjoMM51X5ZJNFFG5c6/JHGq6gBc&#10;BgoJJH+t7IjyvcI9Cten13FE8+g3n6izoDrSY2bxantJBojkjLH1aBGB4zfnUi3/AK6vp7Vjl68U&#10;1WM0+zpYm62jLRznpNVnTm8NBLYaeWEyXd5WlqJNC8g+ZFUkk/Vhb/Ee3Tsk1P1IT+zpPLe2VNQY&#10;dRqfYO80qEhfC1GPidwFkeJWp0AFy50qCxJ/DL/t7D2kuNgu3NI4jT5jonmmhkY6DXoUMdtvOYai&#10;n/imYgghNPrLMNHidTqBJdQATY6jYccn6e9WvJF/I9JFw1M+nRTPKqio8uq2vlf81aDqzF52hp8r&#10;SSSmnqMfSVUc+iead4mQOsem5jUgksoubekfj3MfIXtTNdbjEZFJAIrj5/6v9Veg1fbyYBplGOtO&#10;L5Fd+VO/d7ZTOscbTzZGttl2ofNT18y6gpkmsGRphdX40/gkHn31R9teUoNg2iJ1ATtAOCDT19Kj&#10;jjqGud+ckmlFlbgEAgEDiB58K549FcllqshPWvTRKxkqDHA6xO9ZFDJIW1h4bK7SWOsn1N9F9PHu&#10;ZrcPpKrQVJoeJHCpB8zxJ6g67mNzK8oUsCaUp9tB8q+fE8fKvSuwmKkkZl+3aH7iRaQS48SJV0M9&#10;JGJJo5vP6CjKdXjuCXHp9iK1iLMTHwOO3iMcKkcMCmeOc5qSyk6SrAkkkYJwRTiMfMkVzQUIp0LO&#10;HwcNfPHJR5GmrEpamOLIUuaeSojxhEZdsw+NnERNjf8AbVX0sCLupv7EVvCpqTmlKg+Xz0mlP8nR&#10;QyPKVaGTxACQwcGgwatQ/EKYocV8/QX9uYSpgp4q1Za3IxrkqsQZNoKirh8QAjWGGmltEYpA4ZkB&#10;sQSyqfwaKq0qlQanOfL0Bxmtf8HSu1taIGdvEqTRuIyTSg/h86DHn8gKeH23EsuPSgONpGlqbCAs&#10;8NSaVm8YigjQ6I9Kk+qzMNP0AHtRGoDArj7Tx/Lh/l6OYbFBpEdBn+Xy+Vf8HSlpNrw0kZpq3bby&#10;xQVNbB5qmojyMdZJUzgNmBURDXJ4mA1cgEAEAW9qRSmmlPWua1PxfOnTq20KdrJXJ4/4en7+EU32&#10;lJLUw0lOUrmr6aalqlm0TwKQpSrgQm7i2qNrgavrb3bWVNCRWvkeFPmP8B/2Bd4YyAaAUOP8/SgT&#10;FTPFT5CpmpnqVpX+6ZatSVBnH232NCNMesDQjgAgj6tb6teLUgHj55+fl08ICE8Tz6a6eEzTeeuq&#10;HzMMzysKKsUUOQjMsJFPQikiAEarY2a6Akjmwv7uaEfPNfX7KUx/LpqNKPqkOoE9R2bTHDG1bUxT&#10;UtE81FL4KPxyiC/mc4gBp9Ln0NL5nRGUElePflBoFqRQegP8uP5+Rz1d9GmlaYx/P/D0jpJ4XaFH&#10;qaueecsGx5WGvgq6irjvUVVZkTGUpYlW+ulVQ/HBsR7stcefy4/z4D/Sjj0WyBAwBrU+XEH/ADf6&#10;uHSQ+xx2Qhy1JWLHmoUNWssVRJT4sVUqSiad1oYlRVEWq0MhYn0rcknh/VUUHd5Hyr64+XAGpx0i&#10;+nt5YZI5u8H7BWmRSgHDgPsGSckPKuow7pj4amPK1lKs2mOkby1hligYvT0Ikp1RWSG1njcnSRb1&#10;ckKgrN3eXz/yf4flXoLTz2KhIWDyKCaDLcCe00oG05qtTgZ9eksIqmCStycctNTV89W1TFCaWIV9&#10;GkMTGiEWOsFtPyJZI/0opJvf25+IqeOK+XAADHA4rU/lXFeisJIha5SisalRpq6ipIotPxEiuDpo&#10;Sa1I6bKvIPPS1kpqZjVzvrygyQpPt6mOjIq5oKMVCpGDDJqKwoQSpAAa9g04TixwOJ/w0wBUfKho&#10;P2U8aWWM6GbxGoW16aEgA0AIPBz8OCAQADwCUyFVVT5CqrElkdXciedP9xsUyzRFairkjKsrI6f5&#10;xmT825N/epB3E50nHHSuRlsqarTzK+lM0PVdSv3OwLtWhAqTmlO3SVLEnANDUlhmnTbUVf8AkaKC&#10;UqI5gXUVEVRHwB9s9Q0iuNCgegyEhwQukAX9pZHHhUJpT5hhn4SSajSABprhhinmLwwjx60qDXJF&#10;MeYVRSjVrqpXTWv2tbzwQRIGomM8Mc0NXJX0i01N5p2uv2tRTuxDIQrxLrCm9gvHKCQoqBWjIZQQ&#10;xdAqkk1wwJIIxpUMFNcBTwMI49b1RwwcVVVYsRQECqmlcVJJFQwo1QMwK5555oZNBqC5gjemRtbT&#10;0yp5RWTsRqdVAEbfkD0j2luS8kysql66QVH4hTUHY8W9D50xXp+3EccbIW00DUY/hbC6FAJC+ozT&#10;z6bK6Z5IKmNqZYkZ4nXVphndtWgJJCnIYXGlrnjk8n2gun1RuhQAGlK0DelCq8D6Gp9Tx6WWqKkq&#10;OsmoiooKlQKVJDHiPl648uoRMtMzP9w7zRmJ6iJFaKbSG0yH6DQotbV+eb8E+0pZ4mLByXBFRQg+&#10;QNPQeVRx6VUjmULoARqhSSCK+X2nzp5dQa/7YxOpeaMo33EYqJNHkhlbSksckXElr2CXIJ5Itf2l&#10;uvA0MCSD8Q1GlQcAgrxArQD8yMdKbTxfEDaQ1e06RWjDiCDwr5mg9Bk9RJvDBokijen8c8iBSn+U&#10;S00kXrkmMV38srAqG0gci3AHtpxDFRlGnSxBFO4rTJJFTqcg0wAMHhTpTH4spKSHXqANa9oauAta&#10;DSAQaVqaGua9Qo4mYSzhHAqEjNqmRmeeNW8ghlqogNK2CxMpPqNwRcX9pkQkNIBXUAe4mrAGtCyg&#10;UWnYQT3GopUVCh3QaY6/AT8IwppTUFNakfECBgZrQ9e8jXFMDTRxSt9zFT+WQxh5TfXZAGCoLcC4&#10;vcW4uG2YD9BNIVu8LU0qfMU7gF9ASASR5V63oBBnOosvaWoK0HlntJbOTmlM56hzTeN9KTGfwxBY&#10;ZjAGRn06nY1C2VY0HP1vYc+0Msio+lG1aFABoDU0z3cAo4nzoDXPSiOMulSoXUxJANCBWnw8Sx4e&#10;lTjqDTBGMEjRyCFG+5JkKymqrJJR5PEjjRpZbWIBIN7n2kiCnTIQdI7qnu1OT3UrQUbyoMZz0qnL&#10;UZVI1HtAFRpQDGojNR51pWox1hcRSSiQwPNF93NUokobVCti010F0cNaym1/6e23VJJdYUspdmAP&#10;EDzOO1gaUU8QPn1dPEjj8PUFbSFJHmfLJyCtakftxXqDU1JVkiWGd0cKKxDH4o2hhjMpkAflgE5D&#10;AXuLey66mCME0sQaa/IUHdioz21NRQ1FOllvCGUuzAEfAa1oWIFKjh3eXDPTc0cPkpGMCxwHUoa5&#10;qJRGZP8AOEKLaOQFBBItdRx7KZEi1xMU0pkfxmleOKimcAgkcRw6WK8miRQ+puP8IrThxrXGeAPr&#10;nqKoMdS76SYKa0ep6gPTOZCVQJpJDAA6iHNrgDj6e0oWlxq4otAKtVcmg00FPmQxA8qDh08SGgCg&#10;0dzXC0YU41JoR6VHka549ZXKQxwRh4Qagysr0zM7xsP20p3EnI0G3pH1Nz+PdZCsarGCBqLGqkmh&#10;rQL3enGnlx9OtKHldmINEoKMAKjzbH8Qx/h49NagGONW+2QuZNPle8s7s12KKRf6jSGH+H1vclQo&#10;UCkgelcFia1oDwrSgPr0sJIcsNRApwGAB6/Zxp9vUZnRXMcUnkmZuWILRqGi1N5F+oKMCFsSDf8A&#10;HtLI6KxRG1OTxPAYJz81IIABNen1RmQO60WnAcTmgp8mBqT5depkYpOSAZPt9Z1AM61OsESafoTb&#10;kE/QfT3qBW0sxGStfQ6ycGlCD6ivAdanKVUA41U9AVpkfLOD8+v/1tjOkw0clP5I/PKTKsFqZlMI&#10;Z7KXpk+gUfQ3tzfj3M8s/dQ9QdFDqFem/P0dTRxz0LORJWVNPGkqOEmNPEAJYfD9GBFixHpJP+x9&#10;uQNG3ePLrcsbr2tx6SM1PJTVMtN/uujgY1B8cX+fVS0EUZXlSfq4a4sByR9F6FXAJ8+mNFCR6dBz&#10;QGaSozu5qqmWOTwfbLpVULpEn7pllHpZmW5aL/FbfX2bMV0pB0hC0Jl6wRQrKKaVZFihr4ZTDJHG&#10;VCyLD5LeOUekfVSDY8/09vVC9q+VOmytRUnjXpM5NBU44Q0kJqMjEqSzJ5CTHHFIJW1Lz/UElf8A&#10;D2sh7GBY0XpLIoK9oz0hJchnRuSSroKyNmxWOqWEdXLK1JEssJkrGo2N9MoQMFsLkcXHsyKRGKlK&#10;1PVY1J7vToUep944jMbXqzRRUlPQQxK1VR0SFZg9S5lhaM1JPjkZbyO7B7XBv/UuvLdhKtDX06U2&#10;0qKjA9KbE5td1VkWQgndqLBvU4inlo4466elpi4eppMa2kCSWT6TVUqDSD6W9qPC+lhKrxbJ+3/N&#10;6D161HJ48gLcB/q/1HpHbzoY4q6pq6VKeD7Z0neSGWerEc8h1JTfxOr0hpliuWiiV1BJLH8k82yf&#10;XGFk/nj+XRZucAR9UYx0B29dlw57Eff4vTNV1Dq+Sop4xMskVQ1jOygBWRB/qDw1+PZ7DdGNjG35&#10;dELwDTrTj0Uft/ZufjpKKkpclPT0eDklnpKSJVrXaoCCBoYcJRho1lYuCnneykBube1SFGNevU/Q&#10;0n/VnoJ8RSZva25cXQ1OZraTI1EWnI1dJkIcnn5aKZDJLHLUxA0uKEj2jl8YuLH/AB97aNJR8/2n&#10;8/TrUFFf/V/qPSS7h7Cxe0KOowGMyH22c3LVwzmsxNf/ABGkmglPirKrcu4Ki14yLxNTRj1H/W9s&#10;rFpGRT7OH59PzMqkauklX5Cmw2VwVBSQ46XJtQxxVJjxVRTbYU1AHmqKWOl1VVVKq2CsEMSm4kci&#10;493cIVp/0T00j5qv+c/n6dCnmdypDUUdRkMYuNqKbGoqpuOlmbJwxyC1PHt7a+Oc08YWwdJZ41Ys&#10;VIA9oTGKV/w/5AP8vSwvp/1f4a9DJgI4qraGMnxxyWQyOZrxUZCCJafKZelihGmM5LMVYWkpGYes&#10;0+hmCAlfZZJiU0/z9LFFU/1DpL5xa+krMVX4Ot/iEuDesUR4rGfZ0c9FK+lJMtl8qtmeVyUkFOp9&#10;IJUW9vwkOCD0xIgU48+llg6aCHBSUK0sMlLVVQzEtQ8po8NWSLL5pYkLoKifW+qMK4NwT+B7SSCr&#10;Y6UADz6SG8ausn3FSZTGzyUUWSxjUyUEFOJ2oTGRDVvjsafQo0ftxyT2KHm1vb8ATSQePTcgyCPP&#10;ooXySknXJYLG1dOuIztHGq0i0mQlq90wU7QmpqHqpiooooVivFLKWuruAvq9mESKQCuCfPJPCv2A&#10;fPyPV4FAJp+fWDpvZmN3tgjJn6XIQ42LRkseXeCsx+Ko6Oe1BTyRnXPmZ5Zbu06qYRp0uBa5s7UX&#10;h/OtB5V/i9fTqrKokJFPT/V6fZ0PeUranHbPqa2CrX+I4SqymMpq2kplq9x5WCRdWQqGj0vDiIIk&#10;HjZWSJVHrDW9pqFpM/8AF/8AQPW+kDSTU224qWlx8EFLJmqUZGowVM33WIppeJVO4dxSPIleijVK&#10;8tPquxCi4HLwi1AoBQedP8p8+qFgqhvP5/5PToT9tSZPObdFTmKEfwaKcPR5GsdIMXHLE5mopNv4&#10;SMMlU0jjXHNJGpte5X6e0kqopA8/2fs9er5dc8OkXu3PY3CUmQzuZoGrqqskpKNpqqCCs3NkGq2M&#10;fgx9JEPFj0b6CSZiQo1Cw9uwqcEf6vL8uqNoUUOB0R3s7M56llrMHga6MUkGVjrlx1PMtaayGyyz&#10;1u486LeXQl4Y4EJDLqANx7MyHHap86/bTPcfT/ZHSYsmW8j/AKhT0z0HFXWtkxS4vEUGSpMXmK7y&#10;5OcwJBSY+sk0xpR4OBgbRFQWqJXU+lgbi1w7Q10KpAc8eFD6AHy9eqoaYqCQP9Vf8nz6EbrKpx8W&#10;8DJtjx42nosiafMsC1ViMVX0sXjhyFUt3ikqkb0hivjIIJI9q7bQspMWBWh9AeH2V/lQ9Mz5+IVN&#10;PPielt8s8HSdhbYw2/q18dRZrr/DzrmMXX6ZJKuKN/24J2pVaPVI9pmRgRY8em4923S3SWDxWIBj&#10;BJHr/k6atptEmnyY0Hr1Wjls/Pk8PTYzIGmGNmFNXwTNMkdUsFPJ+xI3hXTyfSkQUFlJsgPqIXkc&#10;ugjY0Boa1ocfP+VPTo+WMLVkrUCn+r/D9vT/ALJNNlstRmsipWalikqK2qjkBRPBL/uPeWpq/XE8&#10;hIUKbWABYXv7eg0yMGfNBk18waipOfyHTTIAMcK4H+H5f6qdGEq2xmExdA8Qo6LccNbNJlKg1KV8&#10;dTj5fXEldWILO0l7ohZmWy/T2rH6dD8LAkmp8iPM/wCDqhzXzHy8vy8ugGrcp99uCuyKy01PU4ma&#10;VJJ1ELGbWPuaZ4K7Sbqhtew/Ni1/bVVdzQ00/wCX0PV8DtFTX/V/xXSdkc5fLw1tbSVNTN9w0oSS&#10;R/tFaOK8qT1jsLQyc+MMLAf14900qzh2BP8Ag/b6eY60eFDTP+r55/LoEt142nxO+cNX65IqP+Is&#10;lBqQLEtRVyKGc3RWVUJIDjkgXv7DF6ixX6kYGr/CfTGPnmvkfPpdGA8DV4gf4fy9fs6mdwY+ukpK&#10;qfIRTRVDPRwxzCnIoapgxgnhnAGoNJZdJALWsfdt3jYxkyAjgK+RxkH7aV9fn1WwYKQqcPT/AAdI&#10;HbNHR4GCsCNGz1JiWWmjmiKRGVNLhHmOtgL2BsCP02uPZFGiRA6c18ujx6yUFOkFuaehWvr/ALSm&#10;SjNHGJnRCZphK66deqMKqDkApcsPqbD2S7gQlSg00+fRlZLUgMdQ6L7u2ZjUU0mka2jjSRjYus4F&#10;ymhTYXALXIP+v7BO5OzyBj/qPQ42yNBGyg+fUHA6aitSNef3VQltBsCw1kGwsQOR79tw1zgH16tu&#10;AKwGnp1safAyJtndYQZmhoqhjnchTU1UWBnjgp2JWJp41XUklQ2oLJyoQEck295FcuRNHtQDDj/g&#10;/wA/+TqEN6kMl9T06sV3XV/YTYVaqimhpEenqpBW0Rekaq8Qlb7+db6yLqtKAgOo/qDX9naqpNP9&#10;X+qvRPI5FOgnr8rlcnWZ77Tw4qXJUdRlMXFlqSGuZ6GjBiysmXJV1WTTpDRzcxggoC1z7dKBUNPy&#10;/wAtfl/g6aUnuJ4dEhrd2VFXnKGgkM2Onnr55clNFWSzwSR0DGGmyPkXywpTQDnwOb3CPdSbe0I0&#10;sy1xU1Pnw/FXhQenHz6UxYUoM+X7f51+fWPGwVke9qw18EM0lKviXJQv/uUgSVTUz1FSshKs8iLd&#10;52ZiOFW9+FCgrKagVA8vi9ST9vmfy6se5QAa/L7Mfy6g9jVv8MxUFRTwJWQTmtFJlKOQyrSxVFqo&#10;iZZ9LNKjHhjcq5sRb3qSgAYCo8iPL9vn9nn1o8Kf6vy6DKnoo5a+iRxUVjV8Uk0tLWVKCuH8NhE0&#10;RRolsVdrlyoHPpa/19saKMMlq+tKinVSMV/2eOOom4ZhEyNGKeOZJBTzJBW6/LLPJrWshp4kKRS8&#10;AKoFyeTz7840nV58CK+vnTy6ZcVBH+Sny6a6SWko/wCHxS1E9ROMk9FLL4o5DQ0lQfN91JTDVqfU&#10;SBUf2LglOfej2gCtaGnDIr6j1+fW46MaEVqK/sx/qHQyZHAbc27BBRmvyFLagbIJW1Hhnyjwvy0R&#10;qIkEhaUFFaLi5sSAPd2RF7STUA5OSR04xOmtBQ+XAfs/w9B5U+TIMstMkony8MdPNBV08ePop/4e&#10;4eM1mNj1APJYB51s4tyLn3QrVagHuHmKAkcKjOfmOtrSvEY+dafn6dK3J1+Yp48bSVNQ2DqKajXz&#10;lzLj4oVqZAEpw9UHW4YEiUKguQlgb2u3EKTpNM+n+D+ePs6uBU/6j+fXeFwlLnAtK0tPSTiVxHSQ&#10;SyyPHSRyCZa6pThNIfSRK8gUAkc+3I01fpilfIVr9h8xx6qFBOr0+XE/6q9JXf1ZX02djoTNTfcR&#10;UyUdVkEpYmq3ndi6wxwqCH0KGkJUWBtpPHvVwzg6TStMnzr/AKvy6uM/5ug4zohqcXlKaGtNWryR&#10;TRMzifWI4w1RCwK6y0im2nSQhYH9Q9l861RtJr6Y/wBXn1YDuAA6iPULQYGCGnglqYaKKCnixrLN&#10;VRI9epan1ILSELZmCsPSNJN/w2WAioorTyyePD5/6h1rTVvt/Lh9vTFV0sr1FF4oZJKOmjpV+yo9&#10;EuVpZqweaonaSMCaQGRNbr6QsZ06lJ9sMp1D0xgZIqa/ac5PyPTyUIrj7f8AVjrqlyjvI+qloJaS&#10;AVcxkeQRSPLODHJU/vkSSOpIIinVgnK6jx7TagTWgoCfP+daVP2Hhwr6K1XFK/6vspQfaP2dB7kM&#10;VMJqujSJspHRzJJFJ9u0CrUOQ0Ea0nqC60YSeTy2AB5AW/stmjJJX4qfKmTwx8xmtTw6WJp0gnH+&#10;X8+vU9B93JWwQwGrFJFFNWyVMElLR0c8huaX7k2coigECMnU1+SB7YEasWAFaD04H0/L+fHqwYdp&#10;OK+h4/PpzSlgikjla0FQtVBS0yQyCKlcmzSFdQN7Agszc/j6ke96aHVShqKenDrwLEV4jPHj0LmM&#10;eGUwQ48Qyyya5oquoeaRqGoDaPtIVQXtOoMimQeg/Tg+1HFu3j6nyPp60PHPr0magycD09fn0aPr&#10;jJV9brxzVZHgNHJTQ5WkWoqMjS1DWq5xTwJd4NKMscTXDEBgvqFjnbmJYox4cK8T6nHl5U9ei24U&#10;YNPM8OH/ABZHRhXx9HmvGaOhp3emmFL9ichJLLJOXC0p8tUqOYIrXaGNLix/w9ntFPwgE/6vPyp6&#10;dJGiMnDpxmwT4yup5I8hR5OpamrKLyfdU4iemqCGraaSGBBLM0bHxxWUOVuSyke3F4jz/Py8/wDY&#10;6q0Ogdp6Tu2dvn+Kz1uTqpZ8XLE5neskn1ZKnhOmkSXGRp5okppfErWkseP1H3ptNaeXqfMeWPKh&#10;p15FI4Y/yfn5149I7NbnbEb5y9LkIPD9tT6avH0L/ZtkojABFVUte1w8X10hXRpCQGFvd1Uhzqx6&#10;itK/Oo8uHD8+k8jAvTy8v9Xr0j8VjIoabLbgq45sRJPHOlFS+WGGOkgV2NQZKaHmoVX4kVxquNRJ&#10;FvdggALtUVHrwx6Dj1eOrMM1/nX/ADdJoUEmZqax56GPGjD01FVRMuqWKkeQaoMjRqwBEk6teOHX&#10;YkFbC9/dlqcEUK0pTy+Y+306WVIofI/6qdBNNQY+r3itbDE8Lznx1882j7OOinOiiqnpWUgSWVr6&#10;xcta9gPe6AvUefGvD5Gnr0mdSTQ/l/l6jZ3jKPFjoFnihgljmlp446YVUMSkVErUr+mOYkJxETzp&#10;azc+/AUY0FacSPPzOOFeHD7eqPT/AFcf9n/N+0hhWSJLLUxmhWKMxNUNT1LMuuGU6JMhPCyuDURj&#10;VdjqADBgo+gSygMCpFPOh8/ViPUefy6snw/6v9VP8vSIzmEqWp2WFE80imRppmj8kFOLPFDAjaWp&#10;ok4t5GVgfUtgbeye4tiV7RU/P08qV+ED5+tR0ttmCVr+f2/6v9VegOmnrosycVVyeCT72TT9rA8s&#10;SRxLq8wkhB8kkwPBueFF739h6eqvoOD/AKvyP2+vRpE1T3dLBJJ9LTpBVPVozIiTLBUGREsVhTyc&#10;JJcgsxPC3vcj22cjgSfnn/ij0uXT5dJHKstbWJS1No64ytUGBSWgLW8oiknF3vpK8j0s3+w9lstC&#10;2mlD8v8AL/n6Ux9wHp/q+Q/1fsBl/jJWKvamHgqjBT/c19HFOsIulNUIvhhaRlHLOzLfTyDYj6ez&#10;zl5v92Q1YrSvypw6s6k2zEeh62Pdi4XJyR1jVq+OphojBTNDWfcVKicMiI8P6X1aDI9mBHBDA8ex&#10;leGj/wCr16DcAyR0k5nhnr6mgvTGokgWtqPtoxWTVFJFN4qhImyAQkVBuHaRZJLkaQdJPt2DAqek&#10;MgXxWHz6CfbNRBWbgr45kqZqRPuhHF/xb48fTQy6V/jBnCTP9vN+iF9GqNQBdrL7Wkalp0iViG6e&#10;s5uVMctJCyJU11NB97VePyfwsQ+byRPV1EapKZUULKsMijSGAJYED3tICc/6v8n+DrzGhB6ea3NY&#10;w01DmhUNSrmjSzVLwmKniKSP4PuNVSoWKmdgrGEAhrlwlxf3tYqVHVqk56Gjr3MSVNHPryAoFEFV&#10;UUlEirNJNFJamqXLrqtBO7ftrcOFH0APsuvItLVp0qgJpTrPJTUxiKkRT09RW0szQQqMelWEjI1Q&#10;lOaaSPRpuRf1avrb2wFqKU62T0/4HJLS5CareKCk+4AWNI5JJaqSmLeGClNYuppQ78j6mynUR7Yn&#10;j1R56U2cqrLQ9G7ws0Ndh0pNTw1EmIpp6k+QT1i1FPIfPQq7D0xwsjDSxFrabf0BV1GVnLU6HlmQ&#10;UoOtND+ahTvjflbu2CalhL1TUGSjq6OLRPMKqn1JqY/VmFle/wBWjuPePXOC6eYLjPHT+fz/AMnX&#10;QX2KuU/cMdQxJC00fFgnquHX6zJOLGVQQY0SMsG41Kyi7X+jE/4fT6+wr1kCZP1TLcj+0HFQASD5&#10;ggVNeBY/I0FOua+LxBQjPTqpYKGZTr1AOYRYhrcaj7908vgeAECl4QKgAkZqNRXiG8qk+fWZCuoE&#10;+RHjZF5sZI1HDqoFhdbn6/7D37NelMZUOG7lZCoFcsB+IDy1AE8RX0J4dSJVu3ivoYqqxBo7Npdr&#10;2kkPGojnnn3p/hPSqZAzeADpJACVWhoT+JuFaU+fy64yERxwG8rBnEDKyCOaID9X5N7/AEv/AK/H&#10;tlaVz16ZvChiNWbU2ihAV1A4+Zr6E0zU46xNpnZ5jGWddCXYaliZj6RqIsTpBIAB4ufd2AUUHn0w&#10;xW6ka5KEstBkVCk8M6aE6QSAAxAqa9TQYGZEd2KoPIzFk8bNEpP7TAfRv1abjn8+2+jWtrI4jlYl&#10;V7iajSSgJ7CBwb4tNRVsfLrKzy28kahLRJKxYo7uC12mYC7IgBsQxP8Ar+/dPSSTkeNENI0qxJoS&#10;RWpc8WVaGhDE8ePWBG8ThUQSFVMiU8ShlUSm9nmPCtY3Bv8AT37pLE/guEjUOQKiNRUdxzqfybzG&#10;TQdS/DZ2hqAY1mKyByyiEOOIxGfqQCSCv55Pv3Ribakht70aFko1ajQGFNOnzIBrUHjluHUtYZNa&#10;RMiyurN4pFNo0QEeRzJ/ZAtyV5It7qfiHRgltNqWB1EjKSVYHCgHuNfwgUyVqSCOsJdDPMzqST66&#10;iNVfxoycw8OBew+gP1tz9fe+k3iRm5laUVPF1UNpUr8GGA8gKA11U7hnrC7pVLqCxIGMYkkkjRZV&#10;ib6SxBiOOB9FsCT730mkkS+GoBVBI1FlUMFPBlqccBwAUEnhw6xGlR/JIZPEC5SRo1eRbElFKlg3&#10;4B1N9f6D37pO1jG4aVn8OrUYrVhTIBBIPodTHIr2jFC3sFaZvABOHQwtIVXWUQcOTb0hQBqH1P5A&#10;Pt2Ph0TyBZLpvpv1Qy6C1BqoOB/oqABqFKnzAr1BkhBjbW86xAqhaR1kWPTdoxKtgbEji/8AiBc+&#10;79FU1qrRHxWkEYoKsQwUjK6hQEA+VaihIFT0zzhk1FVutwqBZA6xxPyCBYFW+vB/1re1AUDh0GLw&#10;vFVlFV4Ch1KqH8hpPyPGoFOmiaRQdL3kVU1K5HrEhBt9Pof6j2pVaCh6DlzNGraJO9QKhj8Qbj+R&#10;9fl00M2qRigSQMCW1KCZLiwYAg2I5N7fn27Sh6Cc8ha4Lx0cMM1yG+eeBHH8+uYjAClWNhcadOlV&#10;1/rYGxsOBa/15PvRHn1fw6IrxsRTyAoO7jTVWgrw4eo685JUAWuf1HSqqoPB0qvDG9rH378PTskj&#10;GMBePnVaAfkOOad3H16wztou3iLsSobSv+audPjcNbi1yoH4v7o5NKjoL77eCnhqKtUVpnT5UJ/w&#10;D0r1whTyVcSiNHmVgqM2kySmT9LRAn+lh/vXPvQYMOgZcFXQkjI4H/N/l6sC6T2PMcB9+1FKKWpR&#10;qOKvEiRMs0QWRkAsSZAxvGACSAD9D7HXL9vSHxKdAvc4SqBx5/6v8PRmurMbBmt24yjknLQrPXR1&#10;ZeFHqKyKaEQUgoYXXlvT6QABzqH1v7F+2qss4UnGc+vGnQZv1JQfLq+jpLrDHU+2sNLKgp1o4Yqc&#10;43FVKwwVmOpJRLVVuRnqFYNM8uoxBlYrYgC3sVSOyx+EMDhjz6RNMBB4Kjo0u5ezMF1ZQrDk6rRU&#10;LRpGKmbI/bU0kQcswljjRvtFjh1Ss6spGkm4/BV4K5ZuiJporNGlc0p/q/b1Q584/kxjO6N1UOI2&#10;7NUZLBbf+5oa2qMtRJSzzySBVq6GSoADRoWKiWVG87D0kIATuCATSiWmB/qr9leHQLvZzf3H1LCn&#10;oPPHr8+iU5V6doKCYVcaUEtQ+OhecinSaMRaBVy0MWnwyq4JspuxI4vc+z/BC5FK0qfP508jXovA&#10;Gpv2/wCo+fSTrZpYyIaamq2mNQJ6WZJhLTx+SXxVWrQgKa2UqFY/gG55B01QCorWuKfz4/s/LpwV&#10;OGOP59c6WGOuT72go5F+50NWyZBqR3iY3o2qKaUaNSNIQxUDUBxc2ubhVYa0Bz60+zj5549abH+x&#10;/l6U2Kxry4+CKClpJqmKvmjeCWGRaSVscytWWyBuxDF1JWw/Cj29FGDHQCpB+wdvHu/Z1Uha18v9&#10;VMdLjERw0UoSGkxUrRZNWkhR1rqaF62maeV6W5XwMWuissgVbg/qHtSqBT5HP28R5en+rz6YY1+K&#10;tKf4DTp1aOFqihpMjT09LUxwCeRMhkVNPFHTsalqUTy6VeSRnCXYawR+s2970jUocUIHm3DP8yeH&#10;r00WNMZ/1enl05vFWNHUVkFFS189ZVxP9zICkocqfFSJUlliaAqrpJKulwuklXuD72afGBWp/wBm&#10;g8v2Zp+3qtKnSa/Z/sdcppKiAy1FVDTQSToKj7cxSwVKUd9EclJJVJ5VEpF2il0gRqSbEge6MaEn&#10;Gc08/wCec/sp1pQPhHl/q+z9nSppKarmgpKJTj8f4aWNFfLVFM0byVCeeI64/VKIS2hNbmMHSAuv&#10;3Qg/AKcPOnn/AJuAqSKDreOOfy/1f7PUWeKWR5mrqQU8qwI2XmlkghnVYA0VQ8z0fpLlwbQRqVZA&#10;HAVjf3QKa5X/AExNAaDHl/IcKZ62Qvlw8vT8v8/r0nNc1QmucRyymmhhoJ4ZGSQ0YGqhooKbTqaC&#10;wVopJBcsbsbH3YAZJyT6fyoPT0PWhTz4dI/IPBQ1QnlStiZYZYAqUtPkHqIIG80zxqQEMczMRKh/&#10;oLW9+JRGrnhSvHHn+R8+trUmn+r/AFDrtavTDNT1rfb/AHMlMJauLiOGmqiWauq6SQOpEtwFNOxC&#10;raxHPu4egKt50+wD1YHjX/Bjq2gmmPI48+PlT0+fQlYWGqq8djaespY6uipqhIkrUqHgrjFFNrqM&#10;a0srF40aPTPGkBDBFuRp59mMSlkVSKrWlRg08x+yhFPLpK9NR0nj5f5f8n29PExjylTTLNBW5Ckp&#10;VmnoGd44qaQTTeGjhTKCPTWVCaGk0nRFq4Z2I92ajkE1YDh6Z4CtO4j8h869NUoDgVPl6fl5D59I&#10;7KYyGc1DqtS8s1ctZWxyyIca2QUaQaoqoNO62BaKFQxaxII5CWVQ1QQcmp8hUeuBQ/L/AA9OxgjP&#10;DHlx/wCK+fn0E2SjqIatJs3NSx1T1QlEVPRa5rXMkNZqjB8gUBWdjcEEcgkj2WSLpfVKRX5D9h+f&#10;+bp8DFF8vX/V/qPWeg/iL+CYEVUlJk3DUalqSlqi6mRJKuWMu0rWKrBBchhfm629+QSV8iQeFaA1&#10;4E+vyHTq6fWmOJ/wD5eZ/b0ssRQwfw9ZHqHqK3VJHJTxmKnhjp/OBUVdZFKrHyEsYFjI4Xn8e1Cj&#10;StcsfQY+0n51xT0z1dRU0IoP2/6h516VtHQVtP8AbJUUTpGa/ICnmpBSwWWniVpGrI5TwImbTpR0&#10;uOefp7cWtcjzPCn7T9nDpslT+wf4eo8kUeQoaaSJJqFameuahrZtUVb49GnIE0VVdmf6xRsjKi2J&#10;VgxC+60DKKdtSaHgaeeD+wUwAK9e9SRw4/6h/lz02TGpkpJWyTRpRenH4w65Gp1qoX107rSOFZ3i&#10;ZD52mWxjvpJ4HuwBOWwOA9Kjzp5+pPp1U4FCM8T6/n5U9KefRWu1a90LCqBq6i8kdZUUk8Tx1NWn&#10;r+8g8XMaopWJYyDYKSLFSAHd0dgKNk148an/ACU4U9B0otIg8uocBw+z0/y/n0W2ZHlaUidaaXV5&#10;GqC4kBElmnghRgf0/VbC45v9fYfHmOhCBQU6UWIhn0yPKnnT7oqJJTAfGYidc0bWUhiAbfgHj6+3&#10;olPHrTAEdC5tpIEMjTJLrhx4qKNxUPE80bz+KUeaAHQ6m7Dgi1wOL+zWAKD3cQAQeFRj+dePRZIO&#10;404f6v5dCtSqPDFO9XSpTOSI6aWONq2epkXVEaIBSJGRyqsSOOSdPs1QggGv5U/1V6SkEn/LXHSG&#10;qZKueZWrK9I5x5oqekNCFkkS9pvs4/qTKlnEgYAMCCTf2nfUWqxp6Y+f5f7Bx0oCgYA/n1nIqqeZ&#10;hTVC09TLTvHGGhhqFq4oogPBNJKqIXP+7CAxBW6OePdsh6KaH5+Y/ln9v246qwxnh+zp9xApY2Wa&#10;jp6masprPXxUuuEwQFQksrQRBGlRv0M81zf+0R7ej0DIBqONK/njH2VPHhx6TvXgTg+fr+fD9nQn&#10;UlAMn93Uy1suSqJKWKokjaMqfuPKJ3p6CtqRqYRhgrRSAG2oKpK39qVAkqWNTT+fHFc1yBQ9JW7T&#10;WlP9Xn/n6CfsGOhokaoE8NTFK8zQw+L/AHGUUMaCOonRl4knlmNkDD0jg8W9oL7Qqaqg1r8gPs9S&#10;T+zPV7YFnC08/wAz9vyA6LvCIFip41p4543k/ZkibxVRnWWypNKRePjm7cggn2HO0AVzU+XH8+hM&#10;FJGrPD8v8H+r/BNnykopa+C6pT/tR1EjIJ6qJ40sw8i3BkdOCwJHF/r7obhtLLwHn/xfV47ZKhum&#10;Snpny00WmDTSwqqU2hiZZJmYMiSX/sMRdnA/N78e0oHjMKA0xSnnnp9isS08/P8A1f6s9C/tXAUr&#10;a6wQxU8UFZHPI0EtPUkS6reGlSdSrJE7LJIWcax9bAX9izadujI8VwMH7fyA+R4noMbreupEQPxf&#10;6v8Aivn0NUMcMuJaspsbqR4pJ4yyE5EeaTxvFU0TAs8i2JiVFCmN/Sb+xUEXw9SJWornjk+YPE+l&#10;PXGeg9qNO48P2f6vXzqM9T3qZVmjklpfLNVRGGKcJBHHT1HjSngm8lSGMbRWPjWMIypq1XPHu2o6&#10;8ipb5U+Vc+Y4AAcK16oVxQHh6/P/AD+Z+zpxldJY5GpZaapmmh8+Yb7Q1dNFU07eWM1IUJoQrdUI&#10;vZnbV9PajtCMVocVONQqPM+nSbR3DVw8vspwH2cT1iqalneMlIHmYGL7xIpdUUTUvnkx1NUgAkOC&#10;GSSxABK+07uT5DHmPsJpX0PT8UKgUz+3+fWKWukkoJZZXqEeTxxxPLS+QrBLD+1RSsQAy6LaJFtY&#10;i4HHtqS4rGTny/Z6fkenFt6SY8/9VemquqAamSaqiXIxhqb92JTLBDDTyFfHSuysyGRxeRCPUNd7&#10;eyqaZSxJyARnyH+Y+vqK16XQ25GB24PyP59M0VZW0tTLkK6oeklUVDyyQU0LtG8xAgMlFAjwyRvE&#10;wAVGGn1arWv7RB21mRjQ0NcfkMeYp6fnjpS0aBBGoqPLNPtz9v8AsdP9JOGaheZF+7p44qjIx0EE&#10;MDRULSXfJTwBXivIpACWPJv/AFsaQFWoTxFK0xQevp9lB0hkUCoHDNK5yPL8vn0qIKJ8fHNNPGjl&#10;KmKWCVahogprWALuzm6yhAAvBVVQkWB5XBdAP2/zPz8jT5eXWgAwGnFR/LrDu3LxJrp2lojIkdTU&#10;VlTWxOKnI10EQqp1gmfV4U9UBCxngP8An6BNezALoxwNSeJI9D5f7PXkjrwqM+XoeHRa62sqcjPR&#10;0ywrHZKimhmjtPHUxz/u08js3pKINWlibn6/2fYWld5GCjhw9Qa/5s56EFugVcf7PWGnxQyFZTro&#10;gSTx1HkYuwFO9Of3GjgjGl3KaiCQF9Q/xPtKsIdwKZNf5YOPs6XBgEq3lT/Y6EPC4WWOqSOrSWOa&#10;ugTHPG/inlldAJqWlWnlbQZCpVS0rKyEWHPHsxghrIFPmKeufL8/t4dFtzLUFV9a/t/2f9VOh/xV&#10;BUw1kH3sCUVa2HqadI5PHlJhT0wSeSkraiMshdon0B6hFIIsp49i2KMqRqFGofmQMGhPCuaZ4U6I&#10;icE8RXI4D7QKf4Pz6eZK5EWCoaXHV0tZHDSwQT49sbi2yizLdadqlgJ9XJkljfSbrp+nt4UAr2mv&#10;AUxX5euPMEjh1sjupwA861NPy/y9QaiWlWqef7WogokocnUGsx1Isk02QLeQ5AU8oCmSIrNrDJYJ&#10;pAN+faaUAHUcChyBxJ8+AyM16svDBqajH58Pzx04yQVk8ayK/wBrVyTY56uooENT9gkyq85oKQKG&#10;VpQ0ciKwXUZGVBpU2YJJOcHFSMgev+Qj7cY6uFUUPEZp6n0r/MdZ6uJ8fK+Th15Cld5aOhZGEtP9&#10;xWXaavioU0yRVDnyRyx8gfpB5PtqQgVcZB4UzxxUDyPqOn0XVitCeP8Amr5jqJE0Qr8bTpMtQwhh&#10;nxVHEz0tJSU6yfZxNWpb/OrqaNgSvrVjyR7SFgaCtf4RWlBwz8+Ip6jp4JQFjjpQ0NbXLPFDXBUj&#10;hjqqKpyJqFndhBO800VFDRrpWY6dUjSXQRhULXax8sjagJK0yK140+Q8/X14dOlVoaccH+XnX/UO&#10;nuA5SdTJDWmadKd6ilho4aSmomoSwklp8bk6xS0OojQ8I8eg67AAi9hqbIOaGmBSnyJqR8xjpMdO&#10;qlMefrX5+X2Hqw34I9o1+3N1vjRTxRT1PgkePIPWvUQVEkrLUDHMfVNCihVcsLGQoynTewI36FJQ&#10;cUP+rzPl8x0tt9MUwI62xuqN9y5fC455GCGWigZ1MoZYpCmloI9K2KIysASebDk3t7jG7t9DmnQ/&#10;2+b9MdDvVZTTRxvI7AspRdRW9lF39J5P4Fh/X2XLGNWOjRnCr9vQN7y3LFSoW8+hTLGVUKutI7gB&#10;9H5/p/X2tih8z0U3MorTqftHPR1Bppw0ar6w00BuhS5REC/UX/sk/wCv+ffpYsY6vbOooR5dGKxV&#10;aJKdXuqsRYk2LKzfpt+CWH1v7L1UFyD0dLR16dmqbqRo5INgQTzaxvb6f09uJEK16rVumdp42kKk&#10;hG4ax4BYixsP9e/t/wAPFfLpnxKNpPWGWFZLgoWsWDHSDyRrL3HA/wB9/rCjxhhjp0OSOkzkcNcF&#10;4Uj5I9B0m4U3/wB5PPtK6Mp6uZCekwzSxsySK0fpDW0IH13+gC/j68e9hGIr1Ze4V65rKAXVSwS4&#10;ILHkgesEfW17X+n4/wAffvDbrdOpi1KE+tgpBJW3+bVmFvXqtz+OPrf3oowFT1rrhI8bBzcfoFnk&#10;VeCfwoPqAB/rz7r17prqY+GATUVVithqCMBbyAWHp/oSeeDza3vaipp17pgqaMuTJHJpkIUE+gFo&#10;9OnUy2A+g+h/2A+ntQQDx6bZc16bHw2ovKIlkZlK8GzFRyxjK2Vb8gC17/7b3sGhr1qlcDrH/d6F&#10;dQaJWJDD0ExvMrAFPLYCx/B/r7c8QjrYJXHXZ2+DZXOrSilYHRfFz9GueCAOOefevEPVtQ8x1gfb&#10;6B1LLwtwFIPoNgdR0fhR+Dxb37xD16qenXf8AFmOmIaW8jSLGjn+i2+mm/4CqBf8fn3rV5HPWuz0&#10;6wHAklGd5jdQwp0UFHIbSvl0qrE3A4PHu1UpTrx09Y228hKiSIqAWTSzKkate91RF/b/AKJqYf19&#10;+/T/ANVerLp8usf93ovGg8Eyxl3bQ2hEQm4YSeP635Nz9fdDSuOvAVBB9euTYJG0NoRkEis118sm&#10;hFtwr/6r8+/UWnz69oHWMbep7XMMasCbshKBUY39Ybgn6cj/AFveut6V6xjbcWltIuxZlve8qm2p&#10;rWF7f002t/X8e/dbApw6xrt2ECW1FE6h2DKNMqqrx8TMGAN2N7Ef7G59+63040WFSNYkeNUMMaqC&#10;1OC4hF2iUxktxfkMRwLEWPukgqtfTqrLUdKiho1Tx6Y+VNxf9axW5DPYXuf1X/2HtgY68KgU6VdJ&#10;GEQRhTcspQA6xaxHBP002sb/ANPfulEZqvT9T+m7MVtf6sQtj9GYgckWt7902v8Aa/t6cUnVbXtY&#10;fUWBJGojWt/x71QdKOsomBHFmJOtQp9RVgbGxH+H9ffqDh17pvmfUrAO9zc6gFVdWq4HkP8AW1re&#10;99NSVqKfPpP1sXlY6gRpjZWay3uxFiNX6rG3A+tvfgSDUdMdImvo3l12vESoumgWuzkIxltYFuQP&#10;TwLf19qeI7utmlM9B/mMClUJWbxs8qqmpUDAC11BaxuxtpDfXnj+nvQI8uHScqpPQeVez4XacVSm&#10;USMSiTKjjQE0i0wAOkD+hvf8e3hGj9WBI4dJ9tkxM8xiSFVAhSSoRJDOY4zYwh5RYqy3DEWN/d/o&#10;0pXpzitadT8LtWlx2TSpjgtqlLIJQpESJ/uqfQLEc+Tm7XA9sy2YaOgHXtLA0C9GQ25HAkcbI6aF&#10;EisV/wA6WB1KW9PIYWViQDwB/rlBgKGgHSyKtAW6GDGK0vjKRu5KIPQCtx9dSkrY3+v1918FqcKd&#10;Pa4xxPS0hb7ZFMyqqj6foUKSef6cj/in+sNi3qc9Ua7iTAHTTnd6bcxMB/iORp4rkqY42WR3NuVK&#10;oL2tybD2shsXbKrXpHNfgcDToFsz3Xj8Saj+A4uKnRYnmbI1TwU6GNB6yWNmAAs1rD+o/Ps1Xb9K&#10;1lb8uiia8XihqeiC9/fzJugumTI/and+Cw8hjaZ8Hia6nymXZOWjjpaSiLksbEanYEf09rksY0QE&#10;DrS2+43ij6eIt/g6pz7U/wCFFGAw+ayeN+OvR25OzKWmdDTbq3ZJkMdi6pFuJ1bH0tmVQQVRzIAf&#10;qRYe9sI4yNJqf2f4OjSHk7c7uOty/hedBn9p8uiAdyfzVfjV8wsfVbZ+anwwo9l5irV4cD3V1Cz4&#10;vde2IakkxVk/3alMiiOAJYGlWN0uDyPakXc3hiIsWXiQf9nP8+lK7NLt40rIT5ZHHy6pw7k2ZQ7F&#10;qHyWyd34fsDrOsqJP7rbrxkU9K1ZOzfcRYXI4qcfcU1QAvIqEKOQCkh9Vks3ausGoPDpmS3SOTSD&#10;Unj0W7MSyyxzZCBKeIVLRyxmGVZkp/JICY5JIywJLaiq2IVrjgW9o3Hn0/GFXs9M9JGthjhkd41p&#10;SruYhTJqJR41AckJa/1DDS31NyBewoykcenx/Lplk0IYxKulFlZZPUpLEqGhVJRb1KL34sAbfXgV&#10;+3rfWCN2KzNUI+oKQpujM6sdF0utgef0gcXv7917qG0TLpSSNotQBQ28jFXPDMQPoTwfob8+6kCo&#10;PW+sD6k8kaoBKPVoUCQOxOlEJZRdfqupiOTbn3tjQVHT0VNOfXpuZPAfJrkp5zLpVyqyCnUjUJHJ&#10;Bsrfp4FlN/bQr8XT3WKRVlkerAKypCU1xFGVTpLSMsElgVJBBBubcD+nvQyc9appwOsMfi0wStCG&#10;nJMbg2toc/qESD9RUG5NuOb+/GgNB/q/kP8AV+we6yLTxCdpDGbRxPJHJFJoVYieY/pY8ek3IsP6&#10;+9deIBFD14zMFEzSx6nCKzQlSxRTZmkBB+nB/pp5HPv3VDGtMdeMtVaNEVGYxuy03AcKD41dX+hJ&#10;/AIvx7902qV4+XWMVAjWJ/GsRHo84UapYw3rJiAGkfRgP7Qv/T37pwRgGo6xeSTSQgCpTVEblyNJ&#10;K/rWpQvx6rlghH19+62UBJr59eqEp5WdmVkiOjUqLGscrzfrkMlrGwsTweeOPfurABRQddtG9iY/&#10;HF41EKzMxFyRdVSM3YsvNyL/AF49+68QCKHrC8kFRKyRrIYZVA8cjDS5itpdSberjkkAC4/Pv3Xg&#10;AOHXGUXmTXHHZYVZYigQQOANThbWBP10n6n/AAPv3W+vPzEyiAF5gjedmEaBb6lUsfytuR9LcD37&#10;r3WIu8KPNIY0aMrFIxsJIhKOZUHN7j+v5sffuvdQlivK6/pcKV1yPHb91QI7X+p/1PIt9b+/de64&#10;FnMq3RC4AVJpFGiMRf5x1QqDe91JN7/QX9+6912TAzEWVJIJAs0rhXOtvU7LG9jb6AHiwAsTf37r&#10;3XCogicu1izuAI7z/q8DWMmlrBTcmwte1jx7917qMZfUT6j5KhGk8hW7IBdniKfW5sbj8W/1h7r3&#10;WOWWaWUsjSE6yjCSOzqpHj8VvyQOAB+fr7917rEwjjsjt9P0Aqg0C9hEZgvN+dP9D7917r0bI8iR&#10;lJdKOrGPUFlaNTZY7sLAoLAWt/W5+nurV04610I+DCkrJHo0iJpldoVlaNgmrQxZeSi+pgD+LDke&#10;9w1/F0xLx6V+vS8LNLO0pJ0sqIPHdeainElk8TkAN/aBA+v4Vg0IJ6aIqKdY/wB+VpWkZI45GLtp&#10;ZiTOCfAzI4AMbX/QLkWN/dkqWqOHXgKdejiilKRFS/kiRSxcaLrcqZWluSbCw/rYWI9usKinViaD&#10;qYIjTLTzPLMrTrLJC8irNTmQSeKMygerUxDAKRYAKfz71gGvr1SobBHT1QiOlMdNM6QyVMc9XUTs&#10;BZnVjHElN4xwxNy5H9QCPd4wBg8T0y41CvCnSvydEkLBIqoLf7do2p3TV4xTK1Q0yIpV39YOpAee&#10;BwPalwBwPp/g6Tg16DmrjTyVjq05mliaOSMPpKlyBTtHYBmWS+prkct9ALe0bLXPn0sB8j03LGs8&#10;MhqI1jipl8c+gFJAjDUyRrYm4ZrMQLEEG9re2wC/c3l1fHUISwpFHFp8s2tD4ZHZ5BH+SokFipvZ&#10;WIPHFwR7ZwBTr3UOTxNKQlNJAJP3RZNKspOmSR0F7A/Sxbk8+2jpJwOrqdJr1CBEfniFOsbQ3dpS&#10;VkmYTE6m0kG4t9Gufp7105p19x8+uILhQY3bULs7xKp1m1mk1EelBYenjm59+6uIwpqOpcK6ntHF&#10;GdcZbX6XKu0dmPI5DCw0/j/D8e62w1LTrKUKt5fB4SVjjY/crOCgS8sRSMs1ueGI+t+OPfuk1D+z&#10;rJGkkszEDRaGaR4h+3Ii2C6dLAhgx/P15+nv3Wup9iIZAjOJmIAj1qxVtOpZnDXPIPPNrgce/de6&#10;iujBwqA1GqQLNIIwApVAzxsj+o8cgaSCfp9dXv3WwSMjrFJFoiqZUWXUAstOk4QyoGktGIgPqv6l&#10;IHIF/furxk6qdcdLqiiMs0gvpaUFme1mdZL/AFIuAL/Tm/v3W2oZM/6sdZGqajwRAFbAlxI6Arqk&#10;a0iwx/RieVsfpa/09+6aoBw66KhEjSJZWfh1kb9wj18OIwAvruL6CtgOR70aV+fWxSueHXcNO6s6&#10;/cwJqeWSQsoBLW1KNRta17IbkG3FuPfqfPqx0UxXqP431jRoMemQyoWVhEjcKfIPob+pefzb8e99&#10;aFKGvXAoRDGYnjNPEXfza4zoVDZQ/pFrAGwIF/8AX+nurCtT6/6q9ZZbyNII4h4IFQawx8Wh1BMh&#10;FhqBJHH+qa/Pv3VRShr1wEisGjlUOChJARdLhXBaLgcj9Itf/E+91NKdV6yyS6oil188Lj0qVe0c&#10;xChI3kHJIIBtyP8AWv7vWqY8uvefU6OaNo28zmoYn9wkqfCoQaBBEOGX+gNtX9kBvdxor5HrXWKC&#10;phKCWnWSnYO1JKXC/bmpRizWUjVp/AJ4Uj688bOeHXuu5GkmqEj8rO9gZw37aeRhe+q1gyqB9OSf&#10;z71mv+r/AFf6vyFgtQT5dGt+MHyHy3UWd8dJJI1ZXOaSikVkVHapcKIMnFZvJTgqszU4HqZQCwF7&#10;ui4EKHSO6nSe5aW3i8W2oGNK/Z59bY+w8t13230ntfYlGwi7IE+Poty5oIckmI3DUQxT1NfStMJC&#10;8VQzpLEzkqLxh7m0ftWAs+3sZclsZ+Y6PtouYYbbx5yHZ8D+Lqmf5vfFTdXWG493b1bHClwlZueU&#10;1cFCWanQ8KsrwABoo5nkErxAaDJYLwLe4uv9ulspsig9fLoSW26aSIrjg3D/ACf7PVbkcieeGlEu&#10;UDUJqvLDBFA9QyG8qw0csnpWMSXL67ldVha1ggK/i9fXoQKVJHqM4/yV8unDHVVTUTQ03logjvFW&#10;LVZJWjLVcJLwB5ZAVEghOlYyhQsuorex90YKBXPpjhTz/n06rFjp/PPr/g/2enVM6DSSUjwpXwCp&#10;nq/vpYhVPHXK2mdHWwR2AsTM7CPQhCoSPbPh1OocaUx6f6v59OmSqkUrmtfn/scfSnDp4pq6F6qZ&#10;6aIVVRNNTUdJUsjUlRKs1OKiKec1FlBJEccMC31XJD2sDQppAzw8+NM8OlCUL4GTQA044r5/lwpU&#10;dPcVXWU5i84+1nEIBqa6oihlyNZX1HqC410/bACSoZpuSHZ9AsPdSqkaVyPl6D/D69OamU1wK+bH&#10;iSfTjj59LPF1VJPVhiTJlahhPh5cbLJEojpn8bRxJOp9Dy2iNRpKHlraufbEi6VHoOPr6j/iunAy&#10;li7UBOQR6D/Z8+r3fiV00+A63iwWUyUKbgyE8W6qVfVOafKIurG1lYxteZ4QzLE59LXLabj2a7SC&#10;FM1OPD7OijcZTA2MgZ/y/wCr0/PqtX529256s3DkMdlcpNR4RYC+36eKkRY6mpFIs5LTyESmOEy6&#10;2gJETMqgDlx7HO2RKE1kZboDbzuNpdIVAowBH+r8uqFMzlZp6jJVNQBVy1kiMWmLeQSRyBVkQj86&#10;SVKaSAtrc2sYtSuOgwqaQAP9WOkzT08lfVpSSRuqJJ9xEVBaSFIlJbysgBYWubMTZf1X9+ChjQ9K&#10;GOkKehMpXmo6CsSORTTaIm84pEE6xqNckfjsqnRYMEZ2UixUA29qVUqny6ROqs4rx6TuQqpZWdgG&#10;dlZpRM6KqiRhplR4lVfqSNI+l+B/g07eXTyqFFB0xMySIxEaaXJurqQ0dwH8t/r+s/n8e2unYwdV&#10;euJKkROwWSVpiDYJIrJq9T8WuFABtb3phqFOlHTJVvHHP4i37joyqDI2t4ZWDK8kdr3sdQAPFiOb&#10;W90WPSa161TqOpIld5GV4KiLxa2/TG8K6HjS36tPDXtcXsDf6Odb6yUkYhTW6OsSDQpUA2SxZ7uw&#10;4/4N/wAFH9QKP8J60esCSSvA4IijjHqiZ4dDOrLwXIH0PNm0WIv78fiH59e6nxmnpoY7LK/oRmM6&#10;IWAmXyJAR9SGawJPH+H9LEAih631JpyiylpQQXjEpWOD00okUJriZeWIJW4P4+nvQRQajrXUnWwm&#10;16NSWDL5o0VHI9OlQv0NhcE/Uke7db6z+mNNNTCSGkaRXZo2cJJ9JNX9oMSeCPSAPfuvdSvtpHjZ&#10;lhVvt0R9KvHINDDl1ZOT5BdlA+lrEgke/dVJ8hx6cqWMyU0SrIJaaRyfHV8oZVT9hqcgakubqurg&#10;/k2PLqqaZ6Yelc8f5dOA8CK06nXCJKeq+3gYwIsljG0pdbhSh9ZQ6Tc8ce74HTfWAJIRohWB552t&#10;Dq0DwmJtTRsnKoCDaxBLEn6+6nA7eJ62KVzw6aq2MJXRxhHmjjYCR0QIQ9uZIiByLhiT/S3HthtO&#10;oU6eQA/D01TF6WSVYmC+eo8cETKsxAt6l8pGoMo+h/B5/PtmSmrHTh6apIDKXDN5JT6ZHZwsZqG9&#10;Qlst7A/rUj6Af6/unVl+LqO02mWGJYx5jfS3mRGedBZgGIKk6b2NgG/1/dk+Lra8DXpvCyepo4VJ&#10;DkzRMSiyuXu8aLNxYqdScgC62+g9vGtMdXFOpSJS6/BGVhuJ4xruDFIkYl/tKGYIOb/m/FwPdKuM&#10;nr3WaNUqirvJKwewWSJFt5fGQ8knF2UgWJ0KQSeD+NgaTT169QeXXNI31aWgSVFDRxSv60WKSyeQ&#10;DjVYjjkWvcD251Q8epSxiMmaOQKyMZnjWIFEI0sV5FwDYXA4FuPfutcesxkWCN1ZgUMhK6XXSGYX&#10;eEv+om4A5/Bt7Yauvt68VIz1JS2l3jS0zBWCiLWC4BHpW1gSt/8Abf0sPdqBsN8XWsefTdIYvFLS&#10;Ts0hBJVIrSLFGw8hkaMhQzKwUgArcn/D3sDQaevTgpTHUHxlnhLzVLFwOVgZIZE0aG80UgDFjYAf&#10;WwBPFve3+Hrw6jVLstOaYPHHT3jGkBFjpyl1kjkLWDA8lzcW/HttPi6t1C1FgNAEiQOR5VjP7ZRC&#10;4LD83BCobGw4vcn26aUz1rqOGWFJHl84WWLyOJBEIpWNiPEUF76yFtqOkAX91WtccOtHh15WKIkX&#10;24QykBJF4MJZbxeS49Rta3Hvx/tB1QfF1FaNYowPGEbzeIlo1aYE21iMWNiP6f4j3t/h6c6jPGUi&#10;kjlp4iZJiwhYpww/zjyv+lQv6iL/AF+v9PbHW+obMNUYAK6KdnuQpmQq5KhjYi1rX4+n0v78evdd&#10;zLIPFLqvI4LnhbL9L6CAbj6en/eDf344691iA0Mmsx6fHJHGwsr6XPq0ggEixNhfgfQX91pQ9e64&#10;xiAMzksQEPlN1VNCi1gTY3Jtz/sDz7sAOvdYz4opmSIu3IZFlVdLnT6XZbnm/qH9PeqAHr3WKUgE&#10;InoBLNEWRWLi/qaw4v8A6/4t70SSade6l+lFZJeFcIp41JcqNDID9T/tJ/P0497AA49e6We13kZD&#10;HDMqodAculnsjchXjVvoo+v/ABX29H59Ufpe0c1p2by+EvHoNo7oyaxJHaGOzEhgCACADb8+3eq9&#10;JTNa4nZW8azNKUkgRVeKRnP9qoZbHWLtcr+oG9j9aNg486/4OvDj05bWpZZKl5ZfJK0gJSNCkTuD&#10;6YxZgPyp0/k24t7pFTVnrclKd3Dp6zMkr6X0cRKpSNW1qQVGt0UjUuocC35F7/gPHjjqopTHXOhi&#10;ZaqIAk+dVlBcNNIkcw0lCtvVZhbT/QD+nv3W+n+rDPLOkKiS8yXqJ40EvkVNLp6OL35FuORc88+6&#10;90zvKHpUTyuaDVJqZuKqEuSAWUWK86ioYj0/Sw91alM8OtdJ+olX96JZUjEcnhgCxDXV64xYy6PS&#10;uvi5N7m4/wAfbZCEUXj16mKjrlS0izGzslLNFJqEGnU7SRjxaUC3Cqy3ax/J910N6deqQKevShih&#10;1hikGma8JdonCKjhwsRnR/6vZbi/1/p7vootBx63TFeoFVUUYJVlifUzq6q4VH8P7bMit9GvYi31&#10;It7bqQKdb/BTpIVbJ5NZ0x+FZblTeQBRojnK/wCC3U6fyL+9dVAqadYMfj5pZFMkceqmUL9wOHVS&#10;uqNyrD0kcC5I1e/dWPaNPShpqWP9tjqMrBVdygjWSKQawS7LYgr/AGhY/UA/n3rqnTjNGIj9u8VP&#10;Tgo0UKRuCHIOoMzRj1vawsAwt9bix9+691ljSiiljikRrzjXHJYojuYx5HaUj+yAq6SORYgC3vfW&#10;wME9Q3jiNpB4VWOV0XS+qVkJ4jVR+foQSBf37qyk1p1iPpaSOEEeT9EzrZY47epwT/ZW35/H+v79&#10;1tgKV680bul/LF5EIcDT6qkPwWjkAt9SRY/j6/j34Ak0HVKUOepNNHLHIPFEdYtqkCAM0tP6lnKH&#10;6+qy2/qL/T3YqwFT140p/q/z9c3Zf86iQSsqjzNIPFEJi+qKCo0gKNXL/W5t6fdOtdYJYyFLylV8&#10;kjgqG11MJI8gkPlPpAubqtx+LC9/fuvdZQkkYjeGKaV3VjJzo9DC2qErex/1J/p9fp72BU0691NV&#10;XgAkmdkfwqultA1OrFmlawFwObMq+on3ZkKip69TqNWZRUImcMYIKcBai41yWclmuwAVSTYgAD8f&#10;g+69bAqadNE1d5E8YtIkqu4cAEFof3JClwSP6qLG4HA9+p1bR0ySSxztLGY2ZZJEjSSSUh+VuFRT&#10;9bi5uD/hYnn36nVgoHXoooy0Yfy1TRaIRrOgoS2lCSouw49BAJ/rxf3vrZrTHT5HS07S+OV1gWYF&#10;1TxF0IjF5J554hcvqGnTyNNr2966oddM9Zk8moQjxo9QGYQllEbopukhIH1I5HpuPeqDqopXPXON&#10;WjVT9utRrEivFrVwlzZk+hJUAqR/X6/j34Ch6cGiuOpsZKxRpp8gitIHMispY8oYXFigQEApc8C/&#10;vZx1o/GOuEBeaXyR2VA0qOGsVcSKNTsgvawIFiP8fdStB1Yrinr1LkEcKQJoT7oqdZJTSaeX6yJM&#10;g9I4CaWHJ5/PuvVCdQr6dcVLuhkOiKVXNoywD6QNbCRSAR6eRa39ObW9+60vxdPFNVaHhRI2kgLQ&#10;T/uosnjmiULqjkQAjWX18MFuSDqPv3TjCop0PHV26P4BurBV9DUUtDJFk4a0CNbAKk6nRCyXOmMr&#10;6A4BHN+OAW7pGZbN09QR0nYY1enX05PiN2DVb8+PuxtwQzFzldu4SpkhLgloDjomj1lOA5Qo5W/B&#10;Yr+PcPJeSx27xA1INKfYejW70yIjV4gHof3d0GpmdBGQ6qdIFzyxuoBuOP8AffQjmnABZzjpKnHH&#10;l1xWomJK+TyqQNZCgWZjZdLuDx/vfsOXUiVOlqg+fRlFIxXpR46lOgaRrYKEY2K6tfr0agB9Laf6&#10;ce123x0WoFcD/V/q/wCKdZixz0pKagWyXQjg/gC7k8epfxfkX/p7P45dC009VFD59OiUwjXSykEW&#10;NioPJNtWr/Wt700rn4sdKFUD/V/sD/V+wT1iXi6kNZQTa+nUbWB4vc39qIWBI9evP8J6dKaJddrc&#10;AA/pHB/r/r+xDa8T0iPHp1iisLaRe/BZb/659mCMfh6q1Kd3Dr1QHCmwA+t/oAfwSf6f63u7EgVH&#10;Wk00xw6ReXn8JkdrstiwUgFWIHCi39fULe0zTFDnh07RaY6BDeNRT5ClqqYxryuksLaQ6Rgi7NyW&#10;VeFsPrY/j2SbmEuYWFPL/V+zqqoHwc/6vsH+r+Wq7/N12FU45qHeFG8cNOjtR1zoVpJB91OHM9ZK&#10;o0rYLFBGV5EjkmwHuP8AaHSHdWt2zXhTPD/D69bs9cNwEPwkGnVGGMnlDUuQdzS0BmSKFZp42rXj&#10;jU1FRRpW1QVlSKVmj1Rn1M12bi3sasq1KYY0zThxwaDjUU6ESgdrDp7cVPipsfHEKl0/eUUcCsKN&#10;6yTyVCVZnDQNAQyrJNzewI5JtoAULtw+fE0HkP8AJ09XFPTqz74i4N6WWKVESeEU8+OqCjhmhN1W&#10;kmWlPETESREi+q4W/BFgPzBKrnQft/1f5Pz6MbFxq6ul2asdNSwOA0zVvkjeSsiCSQSRKFkWnhFl&#10;8cIHijcc+kn+17CMUKFjTo5C9vQjtXFoGUJIkEEsjSxvJ4QxKDyQSKo+tgAoBHB/II9msNpHSpFO&#10;mJFFPmOsP3Uk0YSmW04YSxRtohmbT+08Miyj+zbST9Gv+km3tQ0IB0r0mbAz070k8URhxhakqpKy&#10;UOZyJYZaamJDGkaRACC5LA3BBFg1uPdmUKQjdFMxrJUdDtgDA+PWlppFL08jCljVl1pEyhA5mQWO&#10;jgWBGmw/r7NLZVZNA8ujdQBGD69QMyahJHhbQlPCkjRhpEghmhRB6mZwQSha6lxYfji3tNPESSel&#10;CUC46A7sHHxVWJrK2veSITzw0EqCCT7mP9vTG8Usdx5A4t5E9LG3HsqeLJetOlETEMaefVQ/zBp8&#10;FicTkokrVkqMfjUnZlkE1fFUCBzBFTlBZnqv82L/AKZJA/49rbMgOo9T+35/YPPoq3d0EZJIr8vX&#10;ojfwv6Jym/8AeVRWzGBaaV6aSqj0Rmmr55ENTelut4Qut0LaVYlRY2Psm9wd++jsRb21Sx/KmSPz&#10;J/wdFFhQVauKfz62l+kej6rE0NG9VTmGpKRLMukSwOIk0rFHEVFrsx0uWPPPII9xFsq7jezaqGnH&#10;pTIIVrIDk9Hj2ztGWmjEZgCxoqqFYKpBRrK4JUBfr+gWH+39zly/YT0AKn7PToou3jrSvQiU+NcB&#10;Rx+m12ChkIGgkOvF7f19yhZRlABwp0USAVqvU5acov7gH0CgLpAuwIINvrx9TYexJC9VpWvRfIg8&#10;/wDV/If6v2CJNDojDxIVKN6RxYBgQSx+un+vsxgkr2npBcQgdw6h2PH5sEufTypsxkv/AFufx/Ue&#10;zIUZe7pIFJx1kEhWJmX1KhJX6A6V5YWsTccnn228IpXq4Shx1npskbLGVCMtvGVCi4Y3UcA/iw4/&#10;I9oZITkjpbGwAyKdOkOQEb38jqoYCP8ALM1/p6Rccf6oke2liYmvT6sB08JlopUYeVdUZ9QJBUOT&#10;cF+Ab/7x7WCMUz1bUOuJn87MynyBxo08jSy/quCBwRfk/wC292poBI63x6clkCqrC1voPpwwsLEf&#10;74e2Samp6VIukU64yVI0trZbIuphqFzq/wBfjj22xBUgdWr6dBxuSdbOEdY3Ic86E/xV1/3m59kt&#10;6cUPDowhZdOeiNd1Z+LHUNXI85p4Y6aaCWaZyIYYakM0lWFAJ/YIOoAfSx9xXv0CyMdP59HVnKAD&#10;q6oZ3/UVW6dxSvJSVUkU2bqqORGqqfH/AHVHRRgrTmlaxYpCPLqBIdgRZSw9h17aOCMxx0GOjO1k&#10;DvqPr0dv429Zy40CryFPOlTlHiqNNbTQxDHBVAolgSn4aPSkTF1XUbgNwBYJzxLKxB/1f5upO2mZ&#10;I4Rp6s12tipIIoov+BZg8M8azogQfVXVksObckMoJJJ+hB9qYYKKFIrTy6WPdI57fPpaT0kbRahB&#10;NF6ldASFCRKbIzqFuv5NvyDe/Htu6tlaLUFoa/y63DNpcgnHSVyTPFNKpLAeMCRf7TueFvf8fX/Y&#10;3/w9gDdGKzsvAdHsGlkDDpIV9CdDyBVeQ6y2hgJmF7hGDX9QP5/qT7DEkIBLDz6VSy1Gnh0jquyh&#10;FYMHEbKVWnUyhpmOgxcG2n1lm/JAH59mm36DRT69By+oCSOjCdY7dgmalqamlhInKyQrGqFGFrqz&#10;G3AW4uv0ubj6D3PPJeywXAV5x9nUQczylydJrTo8+36MUtHEqqokCIP7BuCot9frb8X95IbXbx28&#10;Koo4DHUbFCWNePSrpxf1aSQfqLAEn+0SLC35/P8Axo268y6upjIGUFlHp4tz9CeP99/vh6nVdHWF&#10;0C2IT0kWNhc88C3vRpTPWipGeoFWEkjZVH04U/Ui5sb/AOwvx7L7nSykDq6ggdBTuvHsyh0vrVWd&#10;wAAQoWxcXJ5ve3uJ+b4R4escR0utlJPSRo5ZjAPJGh0kMQqrILDgGxAPPN/8fcJ3k7BK9HsEYrnp&#10;8glQGJSCSwLEekfqBtqJ+v8AasfaOK4XWF+XDpXpPl05LMguFK8AixKWI/xYixv9Pp7PI5QVAXy6&#10;0AT1xeujUgEgjngsoIuebpYDj6Ak2/w9vGZxw/w/5OveHUZ6xrmALqxawYFTpUkkGy6gvB/2H49s&#10;fVyJXV/q+3q3hjz67lzEa8a1vIPqW1IFUXIF/p7an3FY6Zy35j8vTrYjBGPLphrcuCGWNi5nIjIu&#10;GS5B1eO/4/xP59lM+4Oz0U/FinWnjBU465YbBfeyierjXUp8oDAFVJ4WP1Dk2+v/ABP19jXlXln6&#10;6UTXi8BWnpnokupSBpToWMRjoaNF0RoF4AuqWsQL2A+n49zztu2xWsQAAH/FdFLK2WY9K2GyhRYA&#10;29IAHA/5F7O1QU7T1oISOpB16ToYH+1cfn8j/bcH2zJGSD14Lpfu650t2LFxqK/QEkFeOT9B9fr/&#10;AL6/tpIwct5dWkFaAddVBKAh7XNxe1rA8gkfm/uxxx6siBR8+oZS6p6RyeeLqAPyF9uKfLrTIOI6&#10;wugXzkfXSSSRYCxsLe1fTRXAPWajh8ktOSvGlSTf/G1yPbsIBep8umn49CbQ0qIi+nhVFvTp5P8A&#10;j7O4kAUE8OqdSvDHr/SPrew08f0Jv7d0ocDr3XNqeL6W0m9x9Pr+fp70yLTPW+uDQaCTfi3+08f7&#10;H23w4de6yKbfT63+n+Fvpb3o569jz6xVLLo0sBY8XNv9h9fbFwRpz04i6m6bSB6v9hb6H/Hm3+t7&#10;Jz8un/C+fXEoCAb3tzyP9ha/v3XvC9D1wZCfoo/2H4/H49sSNpJ6qUKip6bKuwDAWHFr8/VT+F9h&#10;vcbsBaDpRFHWijpJ5CNXDDg3/A/x+gI/1vp7jPeJDKSejKNKAdJKaABmNrngAAWIsbfX2AJV1SEd&#10;K/LqO1PdTcckD629LH8gn/fX9vRQLn1/1f4OtdZIqcqEAsbDngXPFr2H9b+zS2hIUKeA/wBVeqMx&#10;4dZlikj5Tm4I9R0hebC3s6tUkQ9h/I+X/F8etMVbj1likZGGpTquC9x+L21D2d28z4Vhk8T00UB4&#10;dTEkINynBBFrD6Xvzf8A2/s5im0nqhHkescw1gcKLkniwJB+mof4fX23MqSrQ9bBoemSrxzSqw9J&#10;vc2/xv8AX2UXe0idNI/n0pjuCh6aJMROgsIr8FjYcAEcWv8AT/b/AO29kE/LkyrREr9nS6O9Tgx6&#10;a2xzITeN0DBSSU5T+uk6f682/wB8CsbZcQv3IRjjTpaLqJl416hurB9bEMouJBcNa/ADX4HHIHtf&#10;CukVJrT86f5uk0hVjjqNBKHqFUayg9Skp6CG/s8cHkHn8fT3pZtUlPLj0ww7T08Grb1xrcn9IUcH&#10;gWtq/p/T8e1rXZqYx5dJvCoNR6m0laQLC6kWAPpKlj6Tcn+n9fbsFzqGT/s9NlP2dTlq5VZSbgML&#10;lSQeAbW4/Ht8SyAAseveGBw6VFDWq3B0m2nnker/AFvzb2ZQXKOvdx6bZOl9QTKtMrqALnnSbWNu&#10;Sfcg7VLptgU6LZR3kHp0+64vdbi39Ryf97t7OlvJAKA9M6F9Oua1THT+f6gf435Hu4u5ePVfCXz6&#10;daPI+IldRdR9VI+gv9R/X2bWt8rGjdMSRLXpRw1EU4up5FrjgEf1BH59mqkMKjpMyaes9wSSf99Y&#10;/wDFPe+qdd8H6WP54twp+l/fuvddekBtWkAHg+nnj6+/dbX4um2srEjRgpFh9TwAARa3ujuqCpP7&#10;enCorXoL9y7qxuLjleepiMgBIjVoy5IH0K/0/oP9h7DG7b7Z2MRZ3FacK9LLa0muiFgStf2dFg3b&#10;u9s/MfC7rAHKxhb6WkXkBiB+Pxf6i3PHvH/mrmiXdT4cBIQH8q+fUk7By8LM+JcZby/Z0l6cBnBV&#10;CJLEcqCCP9Wij8fX6+4/KB6sBQ9CplAUV4dPSVLCRUkVVVVFpGNv+DcD/H2WzKA/eTw6b8BTUgV6&#10;fYsvBoCM0Y1cF1/SAvIcqefz7r+80jjC1/PpBLt5LagKdSHzFMqWWoW4XmwVjYn6W+gB90k5gWKL&#10;QraiOkMlmy5I/wBX8+kzV7lo11BZIBZyoZjbUW51lvr/AIWGrj8/j2UNzHKT+mAP8HXktmpqHSeT&#10;OpW1BjhqI1jRlTSgGkEm5ZQQP95t7MNrubjcpwkZqK5p6/Z5dOSQiIVpnpZYnGRZCYatJAUNJIba&#10;jrvpXSOL/Uf7D3Muy8qRXLh5hWnH16I7q8MC0Bp0MWDxFPTqixR+pCGX9N+eBzYH/b+5a2zZbe0Q&#10;LGuR0Hbi7aRqk16FPHUcaqhYaiLfgcc3PsVQWiIoqOiySWpNOlJDHGALKCQAObX5BF7e1yqgxTpI&#10;7EnPUgwKw/QOPrwB/vfu5SNxw/b15XPHprraCOVDdEa45BVSLE/05/w9l9zt8UgIoP8AD0sguXVs&#10;HpD5DblLMW0x+Nr3BS4vz/TSP9hc+wbf8t2s4LKmk/LoQ2m7zRgDVqHSGrsL42kQELybKy2vzYcN&#10;x/tvYOueWmJ01r/q/wBX+rAEUG7Ky1HSaqcXFFqLICGbUQygEkcWuv4/5F7YTlyOI/qDp47iWGD0&#10;y12OgmiMJMaW55ChlIH6gf6fi3swOwW7rSgx0ia4ZjUZPSCyG18bKdckGsEjnSpUhuTpt/S3t1dh&#10;tlGR1T6yReGOmR9l4mZHQQRkhlkVpAWA0fpAZfp7q2wwt8I6uu5Sg8cf6vl0oMRtmKlZnipYmBkR&#10;pF9KtqUW+hBBB/qCT/Xj2ttdlWNtYA/LpPNfajpY9L+gxsepVEQX/BrMn+NmAvb+g9iGK1jXIH5d&#10;Fsk1STXHSmp6WMN4wg06tRBAGnj9SxgD/ff7wtESAYHSYsTmvSkpaaONdWg3Nr3taxNwf9f8+1Mc&#10;aLx6TtUsD04AFhYgAMbf2Rc2sL6fagYwOk8nxnqTHGF0kgG978fUH6e9gKT3dU689Gk1zZbEfp02&#10;I/xB9+NtFJk8Oth9Jweo8mNpkViVjOlb8qrE8W/p/tjq9trtsJ+EcOmJHPHpPy4+Ly+QJpAIb06Q&#10;WH9QT9bfn3YWUINacOvA4+3rnqjplJ/bbX9AwAAB4DE/T26IIl8utMNQp0hM/PP9vKIAJJG1FUOl&#10;ufr6QBa5/HA9pJI464A6dUKKAmnROu0chTUdNkKzsDJnbu26GmlnqJ0qjCtgpCU8krAgk2sVPHHP&#10;F/Z5se0XG4XaW9qmpmwP9X2deNu10dFuKk8OtNL+Zx3rgM9vOqxWza1ajBYQ+DG5ZJFNVV1zzsYj&#10;VSwkkwxqCzledTE/S3vPb2t9t4NutEu75FLGhPqD/hoKZp1GnuPeQ7HYFGP65+HzoT6/meqVomnl&#10;iqqupaYVMuuWKZA4glesBEqGcj9altZ1fUX95BxRrFDpUFcErp4Uag9PI/YfPrF64YSytMxJJbNe&#10;JIPcK+hB4emPToWMRs1KWko1qKyaKqkehE1HJVKI5spKA8lNpjV/UoAYLo1afoxvwb2e3SrGuo1J&#10;pWp4sePr+z7M1PSu4s4FjDSOVatdNQMgYX5+fAEnJrToY8Lg6qmanoXSOKVYDVPTYQvDpoBN59LF&#10;hPJUQstjKYEj1FrM9wfY022yMICmn+1x5+eM+ppp49Aq9uNMvh10lc0Q8Bx4UJIJ8gBXoXsDh4DS&#10;VP8AduCjyOPmWKvijaKmp66lMwu8csNWCq6wWVA7BTdV1exC0SqtEyOPzHrg4H+bz6SW00QiJtgC&#10;powAAHr8hxyPkKZ4HoXMZtxaFlSqhx0EtL9nUUMElZUJBWGSFpKlZEswuBcKEUwm+nVxf20qoCV9&#10;KU45xw/P9nRqjAHTwpQj8/yA+Xlin5CNR4Y3MkYoIXqaf7mGukh1yioaG0k0DW9LodSrzpYqRc+3&#10;wVBxSv7fz/1Y6NIg5FMdSqClo6ChmpzDWeipgaVZagGo8UHE0beMAxft69cYBB5t7tUAVT/V/q8/&#10;kenQAselvP8Az9OX8PNFWVT0FLRU9D9uhx0NNNDDCtLVxFQ1bM6lY5CNACr6vG3HIPuhlU4PH/Vx&#10;/wAnWxGQToGBw6bas3oJqSs1IY2o4RDQUkdXBkKARFUilr5FVWhlLBpiulkVTxxf3ZK1qM/z/n/h&#10;9BnqshIioeomQhpPPTD/ACTI1k1GIKmmnjnqqioUtqaSilQeRYkSwjlW4VTqNre7x9xz+w5P+r0P&#10;W38MU05qOkPXYpaiL7iGgpjPSTy+CspaqbIVL1AhLRQVaOrAu6cyFlazqAwsS3tQoHCgr8qk18q8&#10;eI8/l0llh1AMRkemP2n59JLIZKeor44MvRVdHLDSo+OpahlxVBUTAeSKograB2aEpIrxkTP+Tp4s&#10;of8ADx+X2fZSn7Mk9EE1y31BjnUqV4cApPlkVIzXj9tKYKVzuUo6mkr5aJsdLVvj0qIxW0U1jTyO&#10;ZnUxxqq1MrFW8cxUsnpZlPvax1yeB44/b5CppWh9ekl5uEbQOICusLUVBpp/L4vhHDh6EEVD6qrB&#10;VZWrplqZ6k5ajoa+lniiYU5qYgWmp6xYbyJ9wgCGeOzA24/o9XHd/gxUev2+X59ETkTXTJG5YzKr&#10;AgYweBAyA3DUKEGmCOktVVoD1MaVcmPpYDFPjoMmEyFTSNSyhJ1pq9VBIpn1LyxLJwefdwBSjNTB&#10;buoaaeOR/CDmvy6L5JSSyqSihk0qakhgeCtQkaTXTTiBSgqT0xtUvTk5emydDkpaWT+J1Cww1U6J&#10;PK4iSeemqYlSbyegM6AaW4I+hNNaFCykGme3UamlBiprWvkBQ1614UiyJKra3rnUPhOoE5cCgBp/&#10;FXA9Om2F2lppqp66iapqo5H+zw2PWvnpRM5vPXzgLFTAMFSNArsATwtgSn8SQ4Vlqwz4QLkE5qx4&#10;DhQAio448nnt4FQyHVUGtHAUEVocYABNCNBNK8ADllmqadpRWUtHVJFJTFa4Quyx02QjUosrEli6&#10;W9TGbW1yVHGn2jEqhvHiQgEUYjGlxgVpxHEnVrPp08yAqIWZVI+EHOpT/DUkitAaLppmlMdQEq2k&#10;SNvJTVax04VY4IpIIi3k0DXEwKK1ybSeMHgX/HtOJyVVtSyAKMKCAamgqNJUH0bSOA6u1uqOyhWj&#10;q1asQTSlcGtSKCunURk/PpuqJECy0f3coU00q6PDHFUOsR8jQtVAto9JDOQRew0gE+y+Zlo1vrIG&#10;kilAGIXJUtmgyCTWhAwK8VcMZLLc+GD3D8RKiuKhaCprUAUxXJ6aqVZFeKNYdZlbXBKAz39N1SCe&#10;e4bV+k35AsfaBFoyhFqSag5P2aWbDV/lgjNOjGZkKs5amnDDh+bKvw0444kEdRvA7VLLIyJPwgjh&#10;mdhPSyArMPuDYu68qwBA+vPHtOY9U3dhuFAxoVzXu/Ew+EiuSD6dO+KggBjBK5yQO1hQrjgoPEed&#10;KevTeklH40oddRqWnnUoZRMpNPITGaf03GpbBoiW/wBVq/oiVoRH9KxPwmorXC1ppFK/IpU+telz&#10;pMZPqgFywzSnxDzyBjyby4U9G3yrFJG8bRiR4fEk0eubxEnVI6U6hh6Bdbjjg/k+0wZUYOhGorpB&#10;WrU9SFpTHw+fDyJr0rVS6lZAdIbUQaLX0BY0Iqc0p5+g6yrI1TL5Gler5jdmkkHimmsbiFAVVAVA&#10;sLh1HB+o921CeXxGYuCRkkULegzQCnlhlHH5NFFhTQqCPiKAZUfPBJzxPwk8OsE8vkaFaiBYZKhn&#10;Co1KqTjm7MsSlbRX1cqFW5Hq45TzOGISVdJckAFQD6kgYonHhQAnBBBq9FEFDNCxZUAJOokemTSh&#10;bhxJPyPTUkkoZoRJU+BnlaWFKhZIikR5mia2oKL3KEc8Xv8AkuDNrMQZ9NSSNQIoDxH4qZ+GgHz6&#10;MHRNIl0prAADaaGpxQjhU041+fzESsmeWVpNMsJaVYD4bslMCbKyRofSGFtWn+1f6fT2mnkLuXIK&#10;ZC9uQuOIXgK4Jp0/BEsaBMPjV3fi+VfOmQK+XWQioigrA7whHApnaOVElLsgkTTOQbGw1XA4sR9f&#10;emEkaSVZQvwGhpU0BFG+f+cdNhoXljKhqjuoQaAVoe0fs+eD01o0qD7p4Z1jnQUsn3F5I1EiaULN&#10;ICWULpv/AFAt+fZRrkUfUMrgMNBBytCKDiMilOHGnS9liY+AhBZTrGnBxxwOBJrT0OfLptCJTkQl&#10;I/JLqSF5JWICAXSoBX1KrcaVF7EeywKkJCaF1McEk0oPxCgqAfwjNOPDpdqMw8Qk0XiABx/hzgke&#10;Z8xTrEBTx+RkapFRGDKFF3hX1Bll8VjdQx9JVvV+QD7YpCCSCwcVOMrSvGlMgEilCa9XJmfSrBSj&#10;Y9G4cK+RIGajHr1gNRJPq0SU6z1LC0l4kkihT1Kn25BKsxBN9RN7ci9vaN53nOpWUPJ51Aoo8tOk&#10;kE5+fzFadOiKOLLhtCeWTVvXVUAgcOAHyPUWQT1J1IoeZfOwVUAeUsQSIpXBIKizBL3+p9pH1zHs&#10;FWGrAHxV8gTw0rkCtaVPTy+FCKPhTTzwKeZApgmorSnl1GgeWmVUMPliMTgyEJTv92x4QOw5sbDT&#10;Yfk+2VZokCadSkHPwnX8j55/D556fkVJmLatLAjGWGj7PLHn5GnXRkEehSUhkDRCW5LAlVLKJZLX&#10;ufpxwPpc39sMyxqtQFYaa8SPlU0Jr9g4Y68ELknLLmnAH50H+fj1/9fZNp4Wmni8SxGGOOaWomjj&#10;0xO6i4ihCAEuDyzkfXg+5gcADS3HqE48vVOHn0ka5chX5qKqVTJ45GZISishCRePwOrj0WIuAOT7&#10;WxJGkWk9Mvqd9Xl0mKqMSV0ZH3CmvimmrIpodJT7fhvuGJIswAtGtiQR+LH2qjwv+DpltNcefWLD&#10;Y2Gr23laP7NaZKqollSNE82pQ2mNjAg9PFuL3A4vxYXkkKzKxPl1VI1aIinn0jKoQeShw7qiNSUr&#10;OEUN4451ltJI5UfhRqAJ4BAPHsyhODL6npG6qOwDh0F5iqcJnPulnAo46xqeWnmsWeKucOGpIhZr&#10;AljcEr+bez5NM0AQDPr0XsDHJXy651VJQ1uTp5KOplEDffUtWgVFEaSRlVkkJWxAOkonDMCQPd42&#10;aOOh62CuogcCM9AdTx1+1dpb0x9A0sqYyvjpjXU9Kv3MmubyTmmgGlyxjZhHqFtPp40+1pIldCfI&#10;dJT2o3z6Enr7cwxeNw9ZlVakpaSWaBac/tVCyTORS43JeQoqeNLSvo9RuBpb8sypVmQZr09buqEF&#10;vLoYcfn8FnzuCprZg0tTFAlDE70+Uqlpo4rV/wDB4ahFhgj0aS0ky61vwAPegsiKog4Dj0sLxSKx&#10;m8+HT5JtbATYKn+0eCSEmnkgp4nMsUM1QNcEdTUIBGwjQlnCC1/p7bW/uFuO77OmWgtxBRQP9X+r&#10;/V5FK7I2lkszJUYWmMlKv8SiMkR8FI9TSRExyQs0Cl3RtTkXYNfSwvb2LbW4TwgSa9BG7R0kOkdF&#10;G3l15Q4emytfkoo4pMdNGkNFXZCHAYimgGuOjavh0merisrOschBfm/19roXJPZ5/wCr/V/n6eto&#10;FPc/Gn29Vz7vqsvu7fGGx2ZJkoqEzQU9NSYSOihxLy1ISiahw6q01UoXTIstQLc6v7JPtWPRs/lw&#10;/wAp/P7emrhC76VH8+hO2nlaHZuZ3TjhDmNyZqkixkeEr6iqjrNzzJMmgR06xj7SgpZZCwklV1Ok&#10;hijH2w6fEDxHz7v837PLq0YSLhwP5D8vXoV+vwdyZzN7nz8Jx7RNFQ5SYV6QYgSL6qk1u7aoGSpA&#10;HiQRUaaXYLGEAu3tHL2qdI/zfmT/AJOlsSiQ938/8gH+Xoz8UmLqYqLadfX0yZOuQ0+Pp6hDt3E5&#10;UtAaoQbfwVNatqVgjFi0jcOeSA1vZRJG7PqpWvS6qKNPp0HuakqM5mdr4D+H188uGRRLj8jUaKr/&#10;ACqfRQx4bb9Aft40hUGR5atmZfp7fRfDQu3n0yzVbSPLoSMdjUxm68TO1ShkwVQ1PVn7iOoeQeEt&#10;HHUeUGFFQmSyRIAQBY3AJTSVdaDpwEDj0Evb2/cZFQ0lbtqjkqsRVVsMmQ+1gTHUEoFcyQTZfcjg&#10;SiOWW7SLF6TGpU8j29Zw4Nf9X59NuysNS+XRD+xcVnu1cnSVa1VNTIKypo8lXYdKtMDjsPHVBxio&#10;aeQCqrjWVKq6lVCWUXOkH2amioAop5GhNAPSnnmhx163koDqyf2n8/Sg6MDtXC5batLRbGp6WZ8j&#10;j1BasgWD75ErUFVUUuVmjC0tHojWQsI3Ci1zc39tPpbAzT/VnyH5fl59bGqpLYr+z8un7f0Uv2VL&#10;hsFDQVGFkxlR/eCjx0r0eEmzCsk2Hp8tuR7LWVCWMtQ1ITx6CHFvbcQBc6hj/V5+fVJAcU6Dzb2D&#10;fMRbS/iFfDHLtisMAzFXjvuqWnpqtyktHgNu0YWaqepk9MckrQ6bq5R1F/brSaFFAD/k+wDj+wda&#10;jSp7j/n/AD9OhI3rk8zHDkNr7br8wGp52qanJ4qlpc9uKvaljVciJqdV8WKjClokQaTpXVqVjcsB&#10;dRq1fyyenmyNI/zD8vXoG90VgdRhq2opZKbMx09RJLR/sSvlKWISNR5bccrFZGgiBaZIJGIDBRyb&#10;e1KhRXT5+n+U+fTEyii6uHz/AMg8uix9lYmnlqHgwC0EdFjaKqi/hsiTUuApcbNGajH02LgfTU1U&#10;yMXlkLG+tgLgEe3eAAWlBXHkBQ0p5k9MEU+Lj+08c19B0m5ZodkbexUVSkorsthKqDzGZ3ztWmpK&#10;eGesiA0UdNMSqEvp/bX+0ST7fBCKK+hzU6jwyfIA/Py62pqT8j/q+09LPrs4va7NkaOipKaUIaaK&#10;sOPnNPUR1EXlp8ft2nij8UqEsZJKyrDBCq/Xkh6IqjDRTGP8oC0xTjUnz6akowOric/P0qfQ/Loe&#10;dkYYbn6tyuKz8ssQ3RW5zBUsWRpYXEkE3lWsrEnpdSy+WO7yyFn0gaFIJHs1hQy22iTg1R+R+zj9&#10;vDHSUhQdanIIPVQWYxlbgM3ltqaY6ev27WJBTGTEQtBOkTmegqKujrxwrgrqLEhFYEfS3sDSRtFI&#10;YKZQ0HaCPkSG/wBQrXoRRsHiElfi9P59Lx8pTYSlrWqRQJWPU0OQrKuGjky0lTKwCzwLCqj9iNtP&#10;m8Q9Or0i49rNSxo1eNQSaV+0ZGQPOmPTPTZVTQCvyHCn+r59KXDZCgyNG/30EMdNO61jiomkamxq&#10;o7LPIFIBeR3Ktpnu8f0toHtxGVhkY45yB6/aftyOtMuKCpPD5n/N/gPSMyWHipmq6etp6L7eSmkS&#10;lyFPEaKhaWaXWhaQDnUQoUKultJII900AVqAMHIFOP8AqHWwq1/2fTqLUpS0cFXRS0q1dXTieOpx&#10;07yU8UAamBq0aw1S62KGN42U6Te4A9+fQoK0qRWo4Uxmv2mh+zrRAwR50/y0+zot+9HqqyKiqfNN&#10;UUtPUUMtCGCSM6INPlj/AFMkcIJW0zgllPBBB9hLcizEOGJAoR6n7POg+fRpaICCDxJ8v5V6U3dU&#10;1XJgcPk5ZqqI1GHpZF8JR0qJ4Ylx1OwqYmKqkkKGV0W5Z/TxckW3pibdJDXIB/lQftABNPTqlggE&#10;xRfIn/V+3/B0V6gzLUcZhnmjKyXeOkmjAeFlOgpWaLgBOQoJ1N9b8+witz4eDwzx4dCVbYsBjpjq&#10;Mka0Ea6VIa4POGlIp518L6VjqI410h2IXSVB4+p9obu48ZMU7s/P0z/k+XS+0h0N0Eu7qh5J4Qv7&#10;ZGog6B6pL8AMo+nFjf6+wZuDfqaOhlt6aYu7h1N2ZCJMtRrPTrIk1RDA0LMFVlncIzBl/IBJJ/wH&#10;tXsiq18mK1oP29Mbq6rbsfQdbRnxfxVThNp7Zw8T0ORp4MSGqIaZXpgkdTGrY2krpluXZI3SRWAu&#10;rX/p7ygs1H0cca0NFFKenl/LqArubxbqRjjuPH/V616NVjc9j96UGSq8Tj6ad8LXRQZOjqmlmlxl&#10;RCr0sByNKW8SohDPFJ5GQOqHSXvbbDQc4/z9NA+ItOoG/wCmxmC23jnSrosdlK2USSwVsJqctXzy&#10;r46fOxyUylR4yPHIHiZCCzMtiG96V6g19cf5/P8Anj16syIqAL+fVddbhhU1WfMkmJSU1gpKb+DT&#10;MFmEVSZqiCixsi61iSSOY1szOgawdFZbD3SOpBGOIAp6Vrw+34jj5dejB0VNfz/y+uOHSd2o1Rmq&#10;+aDCV2SzByktdBSVBhpo5vAh8tVKNIE7wExq0ouXjiPpU242NLiiEkPWnDFeOeNMVxw6cZaDI+H/&#10;ACf5c9Q+1aulzztVFqhaSjkxJMUEENNG09UUpViq4UUKhmPrtbUgf1XsPe5hrqwrxH88Z+3+Xn0z&#10;pwFYft+Q/wBXy6SlTU0KZ3CHHNTU5eH7GJ5H11K46b9SKulmaeylVZvSdF7i/urafEBU/IetP9k+&#10;fnw6pTiD55/P/i6dRp8dj5Fy2PicRZCZJ2p5qgBY6CjMyyY+rqIYxqeW4VjGeRdhc8j3rSgqv7Pk&#10;K4P218uqkK2T5cf9Xp6dJCPFZKmy1ZGtbWVsvjfySNS0jia1lklSSICSSBpB6YY7MFW/B+mmGSmS&#10;TXOM8M+tK4oPTqioBk8K+dfyHpX5np/3buunSkp8MlVBOYCHrMclSRDPXTKGmM9VOpig8EqEtSs5&#10;dxpY2a3vTH8IoaUqKnjTzJ4cD21qenyqkkkUrgEgcPkBx8s8Bx6w4pqKinpc1k5aiR5qfwUtbVJ/&#10;D1MOPUyRSvRBjI0Rmf7dkLa7R6lfkW8VRSJXz5AkAVA86ccmikHIp1tQaUA+frWvz4f0qjoQMzmk&#10;bEtJPiqiH+IQQw5eooh51rcpSuKemU0dawmeF4LvFIju7cutypPvbdsZYrx40zVvLBzSh8ifXy6u&#10;2gkLWpHD1A/IAVrxrT+fWXaxOJxuRhjqG9Edak2NbHpLUGKU+SWpmx7FNS21RpEykMASPVp9upVA&#10;fQVxTP208/TPVRpqD6/P/UP2dBLnMiZchUDG18Ymp5KPIpLFTiCM1Ua3qKWmr5gQioLIkdwS3Fvr&#10;7Ylb8KHNQeAFT5ivp6Dz6uo4M/zHH/V+3pkljnyc6yYqWGAtep8zypHGYqmXXU0141DfttqnCgBi&#10;oP1Fh7TspYDR2+YyPXI+fr+XTZIr3DHCn+A/5OlBW09FU01TMcrWQTrK9JM32MMVLQSRWhE7omny&#10;Fw3jjl8otG5YrwPdZAjKTqINafIcM/5B8ierrg9wp8q1/LzpTpJ0VL4K6pq5amGolKU8NIlGzyTx&#10;zl2UtHC6COWVkDsrWKhrFjo+qQKQ9SQTgChyPyxUnjU1zxx0p0EqCRj/AFfbj9nyz0l6mlvUFaXE&#10;vAk9XVTvXtF99WU0FMxp1qJjAJFDSTagyQehgBYLa5QyINVVXFT3cTjzODxPoKUp0tStO48B9nH0&#10;9R9vTdmKjG1VN+zUTQD7AJBT0NCzKscD+KqmAlk/bSdXUKCQ9mbkaCPaWdkYVBwVwAM8cn88DpRG&#10;KUrwr6/sH7c9SaYxY+qhhdJJaenEjRw5B5I2jkjiWVXVCBGZWd20pqJFwLH3XtVqcR6H7PT/AAef&#10;XiCw1VGeJ9c9c8Xiqt8iJGoomhjoZFraiSKKV6yolnafXDRkFfI2uN2ACkFQVB49tqjBqn0yfU1r&#10;j51p+zqzmPTx88D0oP8AV+XQ7bIxEdJRwsqxmpqaaqOHhCqctLkJG1TvI9vG8xTi0pARbAD2qtUB&#10;AI9DTzNa5yME/wCDosuZavj8/T5U9Bw6MXs0ZLD1uMys4cSTSzxyRz+OOuSoWmEFJUT1aIULI1m0&#10;IyqANS6uQDyyi0OGfzr9taHz/wA328ekEzBgV9P2cfLoxmyaFo6g1NcIMnJUU9ZReCuWmWiqo9Wm&#10;qWkUDT9yG0aGcKzWab9INzTQxNCM8P8AV/qqePTtuUDEn/Ufz6S81TUZOrKLi46JUinTJZI006zT&#10;GiqTDTU2PmkBhkZrIySOt40V25Hu+kAYFPX9tMfb5V4Z6Ykyxoc+XDqJksnkIVyVPFjWo6iraCaK&#10;GreSaul88OmWsipyHAohInlf7Zo4yFsU/Hu4QEkUp/h+0Dhp8yR013Jj16LvuY5PJ7tysc2QjqZJ&#10;qqlbJ3ggXIZDG1dMkdIEqpjobVJZUp7oYlZSqniz2njQ8aVxkg8M/bgDy6QONUoI9MfbX/VU9ChB&#10;t6ODGUcDTN5ZcjT1ORSWlapgjyVJbwy0Yks7VmgBJL2STk24F2mFM8P5io4Ur5+X/FdL46YP+r58&#10;PLzz1F3bTVUFPuGCmqP8mrYKefIURaGor6atmAghWkh0rrWWPUI3U+mxZbW93apLKTg/yPyHz8vz&#10;6eTgOi0oSlf9y1T/AAmOAVFLK9WHKzP919pi4kUggo7Bjqd7hmA5U+9jtOomlKjJwc9v5f5emHBL&#10;0/wfzp1lzEARaeqjb7OoxEiw1s1ZRxy0c+RnmDLLNTKQqyISIpJKdNQdoybBTfdKEEYKEDhgk54f&#10;yqM5HVWWoofPy+X+H7K/PoOd0Y6SCgpq2MP9vUNUV1OWkVJqCmqJfDX0rVIDComniGsQtawc6o2N&#10;mCa4VhHqyBkippQeYr5kihp8ziuetgKPnTH248x5U6R9e0M33P2tI1DU0rlNdRSLV0K4SaLyUqsq&#10;hlRpADGOCzKCRp4skkCkEIKEeoqNJGKj1PShTin7ft8/y6L3lllpJZxCIJKgzyyvUpNLIkUVQvip&#10;/HxcJG3Ks2ogKvP59hC6GhzT5moNaA4/YK/tx0fQg+HUcf5/4P8AV/IQoaEmhjoXmNM61dNPM0kr&#10;LDLrDRiV4wdRWZiFtpBIBb6e0jK2mnD/AIr/AC9Pr/AeI6b6iP7arpqw+v8AeWnadb3MRb1UzagD&#10;aM3N1JBuCD9faNlo4Y+vH/J0pGOHRgPjSMpP2fiafHzQpPV5ikqaeRadJxBNHU65KepViAGMSF/I&#10;T6bE/Qj2abHqG4qq8aj/AA8P2Z6tM3h2rMfQ/wCr+fWyzs40U+KFZJHIJ5qCJnjoZZI3RHp/HHGJ&#10;SDGAsYDzhhqX0i4bgje6+Op/1evQfhzU9BZmq2ix+4qmnRPPJIaeTIz1EH39TTzVURSmrjXAaJ5I&#10;og5uVkRWc2ZStg7GxoAf9Xp9uOi2ZisxPQR70zcGK3PU1FLXPTpljJjnkwNG8MFLkYf8lFZlFqdU&#10;bI8mpnqGJcelojYBivWVYxpPnjAxn19P8+R0n8NpKleA/wBWMD/V+wBjnc3W0BosbXTTU2Pmooch&#10;USQPPV5Caphq28dUSR41kkKrJCxdwxKhgQbHb3SxEKTgivrwP+o1/LqjRMRq/wBX+r9nTVmd+T4i&#10;mqaaN62QR1VXKkX+T5GUyRqsbTmaqIiZpoZCXVERVH6RdD7o15oJxXJ4fLz+01+WeqHUmD/q9OhF&#10;6d7NqZKhsZFkjQzVlEqUcVTMjTvNE7VFdWI0P0mKnwmG9m5IN1HttLlZ5NDeYwMZ/wBny+zp9Ubw&#10;9Z9c+nRp6zdPkySS42WNaWjp6Wtrp6ypg8tJXVmmKogr4pVteIBi7rcBAbAMfd/p0AJ/1fZ00WIO&#10;eHQgS11LR1WPb7V1TFvP/FGglMdVQVNWBTx1DVg1RzBFcsIQNLLpBGs+y9oj3A8erxzKrhujZdZ0&#10;/nwr0VLWSTXp56mlOoeZVZBJHK0Ruy2Ct5I2YjU1/oPYN3FNEncPPqRtrdXtQadapH84LGU9L8j4&#10;qwUbomSxVFIJpZwJp2qBO0M9Yo4BWNREuj0lQmnm/vH7nuMLvTPT4kU1/OnWff3fp4jtiwzLqDJQ&#10;HVQKSxyf6NMCnE0p1U0wVYv3XMTMAQWBLtzpu7H1ajwVU8W9gXrJlwqw1nYoSAQT8R8qk/EWOCAa&#10;rQYFeu5TCAoWM1AjRYohFII0R3XV5bLze5sV+lz731e4MA0hE8YINK6WoFZhXUKedTQjgCfXhkiM&#10;xYecwzlwvgkUFQgU6GWZU+p1n6/m3v3Si3a4LD6rRJqpoYVFKYIcDiQ3meNPTrKpVFZJiHeXyku2&#10;qRjNGdJmVh6b6gVt/X/WPuj/AAnp5GjiQxXJ1NJrySSS64Lhhiuqq/bkYB6kTBCnj8aiRl1rURsv&#10;+UGRbESKeLq5AFv6e6yeXS2dYzH4QTvIr4ikfqlhkMOGpWIApwANB1FJVRMiNIiLOkJUhSIZkAJk&#10;WL6XJuCx490WtcdIi0aLIiFgodUoadjih1BcCpNRqNAa0HWaCOUlNLaFlDaWCKxlV3EZeISLZS1i&#10;GC8C454966U2sM5ZdB0iSuaA6gTpqtV7S1CG0gKAR3GnUqNWikkEcEKxHyc+UykLa8YFv6mwII+v&#10;5+nv3RhEjQSOIokCHV+IuafhH54BBByT5067JZGSbwJGWswCnWJIlXxyhwBZQl7f1H596+3rxLxO&#10;twsYQnIodWpQNLasdoStPUUz6dZIIreSMsEMpYpCXWaMg+nWhtcMVubWHAv70a6hTp61twuuFm0l&#10;66ULB1PlqGAQxGfLgSepLWigWNhoZYXUCIrI8i2JZkYcDQSNY/r7p/on+r06WsFt7MRPVWVCAFId&#10;mGasD5aDTWDwb166DSoWllBIhULrmdFZ5pYvGl3Ci7hrkX4IH1593YEinWlknjczzZEYpqYgEs66&#10;R3ACrq1SK9pUYIr1gcegpNDpkiaOSR2eN9MgfWUVGHPFyFS1xwQT78o0inSWRaoY7mPS6FWZiytR&#10;q6tIBrU0BIVKArgg1xlbxzLHoa0rlZWlnmVWdAbyARMNIVCt7EG31ub+7dPP4VwqGM0c0cs7gFhX&#10;uAQjSFTSTpKtpGa5xCmjEkskUQEjF/HTuIvE06MS0885IuTe6kkD6Dj3tQCc9FlxEJZ3ggGsk0Rt&#10;OlnUkl3fGTWqsaDAXHDqDXODArxyAwIpp7LGWRKiCwl18XK8/qI/1uAfajoo3WYG2EkT1jUFMLUB&#10;0I1VxUr3fEePEYB6Tk2lRJqjiUPEGhVGDqTKbvMWH6v9pP4Fv9ioXgB0CbjSgcOijUtVCmo7uL1A&#10;7vUHywOk3UWM0jIRdk1hRyVcHUDc8Akenn2rQdAW/oJpJUPFa0Fag1FD6A0oP2+vUK4mLk3LKG41&#10;KGlf/AW5Kj/Ye9dBgTx3cjNIKstcVpqODw86evDj1Ik8SrF442RT+25V9XmZSG8jfW3BHAFr/wCx&#10;9+6MZZoFiTw1K1rwNQ9KGp8hxGOGcdcFCsrosdv3Cum4YLoUn1EaT9OQQAL8X9+6TxyLKjQBKd3C&#10;poKDgfP4c1AFDQH5RZE0sxcPck3OpTewUGQJ9WsLBTY3F+fwPdArcgySsJK1JyajPzHnjh8+Fen3&#10;a1AtZncZ5Y0kQSCT7ZmEZLK9k8v9B9CB/wAT79CpZ9I8z0G7p9KDz/1fy9erneu9s4zGbEw70OOa&#10;WqNUKdnfygz11eiRwNQXDBY4Uaf1RrqJQ2P09yttlqkNooUZr5+vy+XQX3OQ6lFMdGd6H6TFRuLH&#10;ZJ6Kf+8qZGsyDNS1EU0SYahvTTyrMi6FMcoZDrFlKAjnUfYg220CN4jYYk/sp/q/Z0GNxB8ENTFe&#10;ruNg4mDZG2aCapnalgxdB9pUGriV5XnmVVWnNRGClSy+lIipGokm5Y+ziXScDojldEiZ2NABXql3&#10;509+VGf3TldsURipYBNT0s1Ri5mStkiehAjnnRCI1Ejg60KktDpLAC+pNpWU6PKorT/V/qHUY3N3&#10;c7jfO1axKTTyGP8AD9vn1W/TQzT1NFkK2Ke5jeppXklEpSGF/smq4aiXSmmCW72c2TVfS3HtbEii&#10;hp9n2Vpg8DQ562aAFf2/4aU8q9PddRU6Ujn7YKkppGqZIItCzRSQmXyT1FUSzVC/tsV0AlpRoIsV&#10;9qgq6e0Dyr8/28Tw4DicdNGjNTjx4/4B8vzPD7OoX2UVQ9Kz0qJV1TQR42Ba6H7M1K3hK1MLDVJ9&#10;uwZQighhIh1KRzfQCQ1OPDIpX7Pkaj8xXPXsBTThmv8Aq+fSfpIhQn7qoo5p6SorqpA8qiOlQrLp&#10;qKNo5tT06K1iQpLABWA496VAtWIqDXPlXzGeH5E049XJrgeg+35fbjz6EGlrpjNlcbH5KiGrlp4o&#10;RinR54pYqTzwyzGUK7xltBmLWuLA8ge1QIFUBr9n+X1r59NfhDt5V48OPSq25QhKimiahkDVMAoK&#10;es8QNZSx0g8mTZ1UDXGpLCaRr2GkAcEB1AoppBqRT50HH8s56Zfu4k04/L5dT6CDHLlHSnC1tNBT&#10;SVP3aaCjmOUwLMIa5b6hcPIHsNJBJAFjtApOKUya8fl9mPP5dMtShJPH/V/xXSneatkp8LR11IcR&#10;S1VJPPT+SvNNUZA1NR4KWuvZ1ioIJ4brENJNy1imkHR1ErrGkEVArTjwPoFHoftAPDr1ck11cPKt&#10;P9nqLWNDEKFJ6Vwte085qKrImeIQUcvhqsjUwT6DD90AhilYx6yGBXQeanTjApnJPkDk0+eKHFfT&#10;rVMmn+D+VfP/AFfk4Y2npJseIKNGqaenkq4qFZJ1oIqelnmtVZinpgjEMs6FWeGJEIswJ5HtoKpW&#10;gyM0rgetafb8gD06Bju/1H/ivz6xRUsle0c9NUNNT1lK2MxaQQ05Rsqk3jp4Jo4gGgOkso9JBJV2&#10;FiR70FqapwpQHyJ+zy8/8PVSte08eJ+zptn8fLUkNVTw0tXNJNMkzSNW1cDilFLj53QyJTSRh1D2&#10;0gaQLFT7cwTUAjJPqTT0+XH+XVdJGDn/ADcf21p/PpMZKWmmaNII55RItPk6uqVRJFRUsUhmTGVF&#10;RIunzFNCqwGnlS3J96JUdoJpxJ9Pl1tRT0r6f5em+CsFdQiGGkoKeCGVdeHqKNXq6Aw1ytVUWHqG&#10;sJZWTxuiDmxkDEBR78pDoF0gUPw0rShyFP8AP7K9WYBP844H0JHlTgelriGx9bNLUy5LEa66Ssq4&#10;hDNMVcw6qRVyEFO1w9UFnjkWO/7QBuLj2shZGNSwya4+0jI+ZrX5dJXUg0oaAU/y/wAhSnz6U+Ul&#10;pqydVq6MUSLSx4+jwzSyq1NiZ4/PJVTM6L9ukUxM6EAk3Rf1c+1EmlhpIp5aSeAOK54Zz6nA8+mR&#10;UHj+Y9fyzw49RZ/u3pmcjGU9L97DBU5Cm8wnp3SnEVLJ/CsiDKfEFEYkZmLA2YiwYNvwrilRkeow&#10;BQ1P55qD09HTAz54PAjz4f5adBjk6Smo8pPJSU2WppkmdKRYQs0lUZ4RHWGWarUKzD0t5FfSFIVB&#10;7LpFVZCyaga+XE+vl/sUx8ypoSKGh/yf6vTy4+XWDHJT3EM1HUQJi6BWaleVYvFTefzY+pqZiD5J&#10;gxEwIPpGleL2LSafg9BX7BXtP+m8/wA6dOYqDjP+r/i/29LykqVgSWQRUsbS5Geeoq0gUpFPIwBm&#10;VHuH/VMJApIRmHBsPb4xmma1OPPFTTz86/PPXqgjj/xWf9X2dPlTjaynhqppKNpqOlrjkIpEqUr8&#10;cDXgUv2U9BdZiagI0tNpHNyDyvu5VakkYBqKZH2U9T+HrWD+ePQ9MoqIJYYKWpUUTRU1VX11FVtL&#10;VmV6ms9dbRLGCKZHlCl4I0cqwuGABI8oU0Vu08SDnz4j0qaYznPl1vj3V1eVRin2+v29Jvcj0s1L&#10;k8rUIhnpXnoKaCRblI4oDfI1tE9w8LyKtIJnAk0uCw+h9+KoQZD5VHrwHxEZweFcGhFem/IL6+f+&#10;AD/D0RvfGSp6tRPD5KYTygmKCP7YyqSY2FPqJZYw/kdgum5a3K+whuDrqJXFc8KV9acfOp/Po7sY&#10;jxP2ca/5s9BtG0MiorvGIyI1jlkbziOSFizaEQXDSt6VBHNrmwF/ZUPTozcYxwHSqxDLGGgjjpnC&#10;xGsi0BpFdaY6yZ78WI1EIP7QNz7VReYGT/q49Mtw6FnC1ilY1NqKKNjTkRqpiuYhHBHPMiMIldS9&#10;hyWOpgL+zSIjFMflQft/b+deiuRaNwr0JFAyVFPLUNLahp6uaNpp6NtDvHCHjljpxYyISyCTQVKH&#10;k83HszjA0aq9owTT/J/qp00w0+Wek/X1VTUsKCkpIUBGPMhnRTBj44VeqaWNWKuskyJqZUAPHJOt&#10;vbLsW7FAAqOOQMenH5n8unFX8XHjnhXh/g6mhKbRTeKlmT7urbTPIr1Bp6OMCONacuEK+VibfqJ0&#10;Klubm3ZTAOT9v5Dhx/yU6qwGfl6evz6csfTSz1hhilWX/J6iVlpA5yBennEcQqaqAqhL3DMrs17k&#10;JcDSHI1Brw4Hh8WPWmP2+vSeTAr/AKuGehOqJ3psTNTpVU+Q/iFTLNNlnmhf7ernYGqiMtJo/wAp&#10;jKs8MjPpkWwA4A9qwRoIJB1ZrjiacaDiKVB8xT7AiKAmvCnl5EDz/wBXD8+i2b0yoSqFHTZF6imU&#10;1AkiSnUyOxlCS00ryJ6pQdLSBuRbT+CPZVeyKF0q2Psz+fz8z9nRnZxBqMRn/V/KnQPZGVMcBIFa&#10;Z5AdTMghskl44BPLymgeoC3Nwf6XIanIQV/2P8vQigTV1EhrZ65YIoYvBFpkeNQvlZPGCXNUUDFn&#10;Ngyta1jzxf2nj76BRx+VelJCJUn/ADdCxs/Cx0KeU+FTVjRTioqJHZyBqNRkJo7iKzG5QnggDRYj&#10;2I9u28KfEbgeFTn86cPz+XQZ3K9odC8R/q/PoZMdFEExFNSU9PUHyVBn006wfw6WVtM9XFSoIyqM&#10;D6JXuCClgDcAX26oAqKAaVr5U9SAPlwJr5dBWRi0jSNUV9fP8zWv2Dhk9TnyCXnmhSVJ5PC9TLNU&#10;y0tVVTrN9nCtTUKPXVQcNIoHIYkIAC3t5mFajifyNeAqaZYef5Y60AOB/wBQ4ny4H/UT040KwpUy&#10;wtO1dpxrEKojRobsJ6WqrFkUeQHyHz64rCMXIBufelpqK1r2/wDFEjFeOflXqzU0g0p/Ovy+XlTp&#10;QmKlRaGnpahRLLVVM9RAsTiCpqIgJPv5vELCMaovEijQGdueLh8tGqqqn1x6n1P8iBwqT00ELMdQ&#10;P+ry/wA/y6j/AHMLUcsKw+GmikqoIYml+7yFJFX/AL9JUQRPYopsEjcMdJGgf09pmkVkKgUAJ45I&#10;rw/kKD0p0oWMq1Sc8fQV8x+3j0yJJJLPNABTyVKz0skePr1qoqYCli8FYBTkW8oXwkqxACsxBuB7&#10;K5JTrZaivGhJpjj+dKV+3oxSBRpYjhXhSueH5cekzkFAhahp6yBDMzZGkhMtTS0JpIkPggEiqiMx&#10;jIn1sbkJbnUPZc5X4BQg5AFQKeg+0Z/LpYq1Osj5E+dfPH7OvUKI7Gal+4rqati00sYmjp5oYXBW&#10;p+4MPGqweWGCQairghSFN7RKCcdwOBmh+dfnTgD616amAGPMcfMfl/qwRTpa46ghkQsHr44qZXnE&#10;tVFUqGpiwpdJqaNLmMB31ortqLEaQAbG8CUWuRT/AAcMH09c59PQscktimfT/NT/AFevSorMxDT0&#10;clGqRJVVMjDGxUs1PkzEJwgrDU17KI0pyiaFjI1EAte4v7WOyhaClTWgBBpw8+AHy48fTryrThw9&#10;eH8vMj59F/3NnZ5DHP8AdRPJE8kdJUx070plirQZYxVQ1I0+gB4kW5DWDX9IuHrqUtmvrmlK19a+&#10;mQP29GKRAEA/z+Xp9tc/s6R9JPTZAxtMusT1scbLSoPDH51028Q5sJA5b+g9I+vsuFH+IE19Pn/q&#10;PS9KqP8AB0ImJx71Dx1EkTmKCOSVJ8fRyTipnpdUMcMFYwUMFiV2kFioZbWNx7Vw2xfvIOPNR5jy&#10;/Z1XxAPy8q8K9CTicdNTSSyxeApVTY+jqq5YY60gPpqC88kxGmKYMyzPOwFrcWHs2trbwmLDGVzx&#10;/M14A+df2dFczaiPlXjx4+XSuiWJlqWE3lSlmmXw0zRSmrx33ejwVSxeJJITJIW0IRZDqX+nszUK&#10;FI9PIeYJp5YIr6eXSRgdVAP+L/z/AOXqfEDWVAp5JsbU1tNqxlBjsgTHFBTSAxZBYqNNRVpC0cUc&#10;wYWjP48YPvQAPoWGAD5A8ceWafl9nWitBqFaeo/ln/Vn7epSQxCmx808aaaV2pqSaNUq8fLLNKIP&#10;OxNvuAscWhyacNf1XNx7pIBhiMcB+fz/AJcAerKvkftPr9lPKten2EorzxVWRydLVETUtLlaRpKh&#10;ahKcFKmKPzgeV0BWOkZiRZiEKk+05w3Eg8K/6vMeR6dCjyFQPL0/2PXpzjoJJKIU1TFTQQJElZDJ&#10;RhkklSkZHjyaUkgDtPIr6LAjS6k8/T3RlqKNwHp/hz5/Z59PgDyNf8ny+z/J07UOBaNKidlpH019&#10;UySZCnDyV0pgZ6WmkjiX0xvVc6WBYMSSo/V7TmI0NPU/mfIf71+denloOPp/Lz/l/Lp0p9syUSD7&#10;mmpoa6SppqkJ5JZMfHLPCIamkmrYlu58jK+hlJKgc/Uiy25SpIoTn5DFKft68zrSn/F/I9Z1oxTE&#10;VchlhlrHlLU8jwIs0tc4fXVUcQ0GnZQyK4BmViBoXQGOyorWvH9tT6+VDw8z5eXTWK0HRwPhngay&#10;v7Immpao1aT0IpKNjBHHU0NFinSZZJiS2sVU2qOyOXCMCSTwAbvh01Ynjj/V9v8Ak6UREtIo9P8A&#10;N1tbdF4apTC455kEZeKN4x6B+yoV545R+BqCrpH9SfqPcZ3p7z0PNsjISvRgNy1/21I0ysCFINrX&#10;KarKBptywb6ANc8g+0UEOp+jS5dUjz0RLtjtCGDKQYyGqME/lbUESOVWgEYaaBigPjdwbpbj02+v&#10;0EVvZdtTnoJTXgaWgNOln152LCammQ1T+IRxoEkVET7gKAqKyWJX9P6rm9z9B7YnswQSo6U2l0A+&#10;TXo5+2d0xmSnhGktLAjFQ11Hq1jyH6EsD/tvZFcWtM9COO4ViPToW4qmOUXuHDeosOLm3HP+v/T+&#10;o9p0UHpYCCK9MWZc0zfcRt6QFDGzWsG0A8fX8j2Z2yBxTouu6p3Drhjc7S1SrEzKsgUroJN9Cmws&#10;GA+vHFjxbn3eazZO7y6rb3sbDSePTywR1DWurqADZeSPqLfQ82HHtE8Q6MFYEVHTNW4qKcagFV7K&#10;CWW2rS2oXJ5t+D7SvDQ/b1YHNek++OOpw0f6bqqsTrQF7hQADciwFre07KV49PUB49cGo7gnx6mJ&#10;PjGkLoVP1Fl/qf8ADn3TrWlf9X/Ff6v5Di1MVUWu51E2K/5tbaSqEgMRcfT6X/2PtwRkivWwPTro&#10;UfKKAT6TYXUknSb6iRzYfgAA/wCw9uKgBr59eoCa+nXjRAhdMaetQVXTGulI76XZSD9Rxa4v7v1u&#10;g/1f8V/q/wAHvsFcEqsehDfxqVVEP5ZhYG4P+Jt791vrkKAAFgikAhg2m/kOn9BDAen8kH/X9+x1&#10;7RXup12cYFuqxKFazkgKRrP9kFgQp/Nre/Y69orinXhjEUOnijUC5JuAVt9ebXuT/QW9+6rpANeu&#10;P8OAYssaoXVVYoFEwt9GuFP1/ra3+t9ffutkVFOuL40apAwGkkjSUS9xewuo+oNtI0i973P19+60&#10;FANeuDYxblAfU6q7KEBVXBs7MWFywH9kk+/EgCp6tSuOsbYkKukKQbj1sA5cKf1hXHP+sLAe6hlJ&#10;oOvaaZp1wOLB1XUs1wHLKLqPqF0sOL/n1G31926910+NOkei6lf7Vn0kcEKG+v8Arj3pqU7uHXuu&#10;L4wqrLpVlIJYlY1N7fXUo1Ac8fX8+6Dwwcdax1j/AIQjAqI1Y/qjiKKFZSPoLW1Ec/Vjz9R7vqUe&#10;fW+vLiQqoVhktYEIT+gjiyhLD+nDA/7Ae9B1JoOvdZ46MR6iCWQarCxQrxZj6AACLfTkf48+9sNQ&#10;p17qZHEADYsSAABpC2Ym5L25JH4v/Xn2wyFetcOp4ZY7iy6h62JW4+l2UX4/F/detdd+W/0VQnBH&#10;pU+l/ov04uefr7917rkZgdR0ldIAsllN1Oqyn6kc8/63v3XuvM2pTxqFgyqbKCb2L+rg6QffuvdQ&#10;Z41ZbhF1rIGb6ehgthZf6n62/pz7917pqmp7jWX/AELqBCkqpK6rG31sfwRYfUc+7Lk6fI9VKg8O&#10;mOXG+bVIixB3s2nSrHli7KFAWym/0P55/wAfb6oBgde0AceuNJtiXIyx09PTRsX9WuwtFGPSwbX/&#10;AI/T3ckKtdXXtApjpXQbB23jY1kyzmpkQCRoi6xRXB+smg8n+gPvSzykUQdWUlBjqNk22ZpjxMNN&#10;S0iVEqRK6osTrKzBBpdRbUfzci/t1RcU1HqjTKvnk9PEVBsXasPmlqo5pCA4Es6kM5sxHjXi9/x/&#10;X/b+2KTTEgDqj3FMFq9JnK9zYymWSlwdE2mENEZZvHFHEQt0kdGsxjH11Lf/AGA5CiHbHc93SNr+&#10;McOq9vkJ/Ma6L6co6qXs7t7A4VqZJT/BsPXQV+Vq0XgpTY/HGWdm+oCqq2+rWuD7N4tthj+Kin+l&#10;1qKC+3E0gjYj14Dqiruz/hQDhJKufDfHPqfcm65qiaoT+MbrlamikUK0a1NLFRmZg4OkgPxa4Iv7&#10;26GLyqPUdG8PKF2wDXEgA9Bx/b1WBvz5a/zBPldN/C6re+c21tzKtNEcJs0VWFookhvK0FVXUP8A&#10;lCuFXT43nGsfReb+0ssxYBD/AC6Edhse12K6iAzeZJr1B63+Ame3DXrnd81WRzZkd6zIT1tVUSsk&#10;EziCGpM4LrIfKQNKkueT9B7vbRSulaGnTt5eW8GENKeQAp/LqyLrz4Sdc7S+3lzkDvV4ylWZYUrg&#10;2OFc8ZVJPFCiu1OysHu1wv0PJ90ltanu6J5N9utOkNQ9Cvlvhh09ubAS4jI7MoEx50a6nTHSRJTz&#10;gTSVdJDGrGYf7sSL16uQNB9PvcMBhYgCvSJ90u3qjmo6pZ+YX8tjeXVtJlN89NpltybJoI3yuVxs&#10;8FQGxVAsDV6ZGGVmVpojErM4iX9oadQ5Ol6S1KqGTNelEaRT98WDTPVQ4mWJ5zVQwU1WjENGV+ym&#10;WYOIp4mhPp9LE6it2YHUFsD7QFRXTSh620ZVqHrDUSQrKI4YzFZPMkqQxpC0/lCeKUEABY49RMij&#10;ni4tYjYGk04169pHTXPEmhGikpksJFIKRt9uXYllgLAhtak2IJ5NuLD35xivp17SBw6ZpUcmIeLx&#10;zRsI1CRERSqoPldmI0qbc+n6i5H1Htjr3UKZi3kmSWQariVZfRGkKPpPgdR9Df68H+th9G2avDpy&#10;P4x1Gkki8pljAZv2llkVyoSmRb+LxhbGxP8AsDxf8DzDTgefSjrBGYpZNLs3BAhjASeM+NruVYiy&#10;gcIACLfW1re2+vEgCp6wmna8izXKeSYRywmMoGCBzJIrAlQStj+Dfj37rQCk6h1EEFMqBPEtlc6+&#10;SXRra49RccsAAIyo+lifr791brgpZERoqaR6csSIfTplYXc3VgGAIsxtYG3v3XuuXjBkjiSJIomi&#10;JQqmqSZpF1eESN+lQbDnn/Ye/dUBpkmvXFY5FKw1MgSbyK9y12RrEMhZRwt+dWo/S3v3VsMPl1jE&#10;MqFWlvMGsnkX0hh5CwDagbC/9eb3/p791oFWyPLqNLJHf0Bqlo5FdVmfUrLGdMag2B455I/BAuPf&#10;urddRsGdpHljjSR38YYA+WF11uV0gAfS4Ui/4/SffuvdZHSMstTFPFTSJ+yJJSj0fkk/Qky8kegk&#10;a7X1CwP5PuvdYJ6f95njK+FHjQGRDGDIQdKo4B+pBKi/I/x9+691z8iLZRbzELBIEAClrEmdDYEK&#10;Fvfk88+/de49cDLG8k6IQIUCWjiCuIFQ6S2l+TwSvH9L+/dU0Up8usMzIgqKcxyyug0qwUuJVRxq&#10;H5AQ3a7nm/F7D37q1ADX16wQpG0pDIX0RkgkBV8aesQ+tTqIBBuDe9gLEe/db64xeMXZ/wBsyOHW&#10;OUjRZf7Mp02j1C30sfzwTz7r3XK3knJKw6UXxxyImtw+k2lkQ6WCC9hpv/rfge691BCySg6HWRyC&#10;t0YFuR4mcmRRcm1h+APqPesV+zr3WaOGBY1OhnWM+KM2CMsxXW/kLDkLzdvoRyPp7317rFChBiAV&#10;vUzlbFbFfwSH5sWsFt+Ln37r3WBgCwLCFtbka2v6GK6tcoXi1reQj8ke9NSmeHXqVx1nEjeSIGNJ&#10;baV8ps/l0/oub39R/s/pA+v19+FPLrdKdCDhECxReoOJC0ioWEml3OqUKtgfqLD0my2sfeoRjpK5&#10;qelu8sU1BHTGAicTPMlQkmqOspVtrgZTbxlNN0Vbar3J+l14oy6fPpmma9RDEDF5KR/IYpJ5npQx&#10;LoI7s1TC5sVAUAggC5P0P49pBHb16hJoevIQ8fkj1q6xSWh0gkR6LDyMVAVx+OLkAW92oqnrRGaH&#10;rsSuEpo2ZiAkkUJBH70QOuRVtexLXu5W9/zx78uAOvEKCa9KTGU/kqInmemhWnR0kDFVjEq/VIXA&#10;OlWGkv8AQ3Nh7dQZr00xAx69PtfLFWaWjGMo0hp43f7ZNPjjVyII08gBkYtJ+6SAOPrwPbrE08um&#10;1C/PpGV9NUvJPI1GvpmhgR0ZBSMKYGNGgkHDabG7m97gEnge2SK56UqQOmhqaaqDtDVMZdBAn8LH&#10;1FrvCHsCwsRqZrIq8/4e2Smrz/P16uSBx6iz2aUrFFGEWQLrkjF4QgHm/eIHIP0seLE/k+2iKHr3&#10;WJopXZkknQKgdQJGUO7RJpVFcDS40es3B5AA9smpPVu2nz6hJBB52JeS0MAgkKaSKvU1gwYAFQF0&#10;GxA/3v3Sma9e64BViKo0RSK1R4lRlKqLqCkijjgW5+h1Ee99OvpK6vPrPEXuzShYov1Kg4SVUJWQ&#10;aCCwLEgC3Fre6rj/AFf7H+r+QufiX8+ugqM7Q6FUrpdowkShwz+pS9lGrm5b8g+7dek+A9ZHEjsZ&#10;GgujzoUJYr5HVTEI5PywsbkrpBuOOPfumY/jHUhBEKZ9JZJfTJZkjnjJRrxBCo1li59Yta4/AA9+&#10;6p1yiqJXjqhZneeZZCrmNJiknAaOQKBpAJ9J/sj8W59X06913HTkyxloSZrSx6KkgrqgYJEVZQQW&#10;+gJBH+8+90r1sZ6w6NKD917zs0UrOugpURG8upbXKXN7jg2J+gHvXXuszQxyAySyhgSpLALZXQaF&#10;iIUAKCRqYkc3t791rrgsdTTSRyxqaaXxyVdgFWMw2KvHDKBqsVsBcAWIsB+fdb65QSJOzCVQIAYi&#10;ZJNIezg+MaCBrKAm402vxe4Hv3WusopyzJJafzwqB+zHG0baAYyYgAtyv+sOCPra/v1Ac+nXusb0&#10;UADS+OOKRmULTxskwjRrM2lmFrX+guCAbfW/v3XusSUrR+VmGgFgg9K6Qi8hZV/Kk8qy/T8n37r3&#10;XAwK2tlmURMQX0sumE6QpKA/1t6gv+v72BU0691Ee4lMaRaQoCPKiqftgeVkS4sXtqBYfQ/X3dQV&#10;anXuulUx6S0jQPKxCKpiETLGbRyMSSQXBLD+tuLkge7P8PWuska+RvCpLMxJZAVjVmiGpQjm9hqI&#10;DLYG1xb22vxDrfXISNAquRGFSYFmlYkqsgKJHrUA2AW17C1ja5t7er1tRqNOsqzmjqqasx2pZoau&#10;GaKd0aN0AGotrXgEnj/Ac/X3R0BH+bq7QhlIY4p1fD/K2+YeU2duPIwblziT18LYfH41chUUEdPD&#10;ioWknqXK1K/uSFE8ccrvqW5Md3Ata2qsulydPl0WxR29jcrNdkiEZ/Py62Id89S4T5G9SZ/sLOx0&#10;08e4Md9rjdvI4aLLwTQffUNMJmt5oIywaRojd1jIVgiait3DbY9yiKKMUwfnx6EcU8O7FJY6iMZD&#10;elDiv59aqnyw6AyfR+76H7HG1wwVZjUrqOsn1TCmrEqXjyUSPTi01O8iieFtC2if9AHJjK7sTaSv&#10;Cx4EV6Eu236yStC1TpOD/q9eiimvqZY6mqjaRhSymo/hv26GkUTpqu0K2kRVUARqCeLji/tIEX4K&#10;U+f+r/VXo9YkqWU1pXtP+X/J8upUVZUDzt5WgxtQ8Zno4aRo4kd4RFTyGSnAkRVRgXiClSDzxc+/&#10;MgODx8jX/V/sdbVzkg0HpTHp5fPy6yLmmmMbxGrkjcSMkPm+4klqD+1j1gpUsYZEKkOUZmU83A49&#10;68H1/wBX5+f2dWE+r/i68OFPQ+pGelLSZeaeWv8APGQrVNFOremoqUCr4kp7SACaRHC+aX9Xpe4O&#10;r2wYxjT8/s+38/IfZ094xINeAp9v7fM+p48ejYfFPZND2v2xTbZqZlhxtNFLnhQ42kaeWsx9E5ab&#10;H1L+vxGZiqO2oKsTtKFvEvtoQGR1QLg8a/5OmpbqNEIVtJ4gDzHDP2dbIm5sPten6hgzOLrU2NlM&#10;pTUWAVKkFJoqjL0H2uRMRb/Ozxa5EJLBvI5UXOgAWrbwRQ0jHDHRbJcM+pXONPWoX8od8VO4d3VV&#10;C9YmQGIq62Ezx+R1q6VaxxF5KqU+uOQAmJgdWgA/W/s+tB+kPs/ydRkYw11JIuc9EnmjaqmVUey1&#10;Bls7AKFBaxvLYgFuPX9bf4+3hnHTnS4xeMGPFPUVEayedZYR4tbR0soJd0Glb6goDOD9b3X6W9qE&#10;jCUJ4HrTcOuGQqw0Mgklk+58cUJDJoiYQG0Bdgfqi3sLkEWJsRzZyoB09VUE9JP7sGIQmSpaJg8Z&#10;SMJLGqAXchALabc6foOL829ptWNPSlFo5r5dY5WKNP44w6skesFlZoY1BZLgi5Yg2IP14t9Peunu&#10;oLmSOYR6I4BJDIlOsBRlLKupjH9SrWJAFvoPfuvdM8jKqvK0gmN4SGe0bQ6v20UMBwzMWIuALEj8&#10;e9MNQp17rt3+6BjTXFojUaAvjcTBi6a4350so/ULA3v7b0Be49ap1HPlMKppIdX1yOp0x3kUoH9A&#10;twLrYA6vz9PfqRkdex1nJljaNJo3njESPLOV8kb1ItaWQ6bMgHAXjSQQb+7LoPDy69jpzjjETyTA&#10;62nR3YMiu7PNHc+NTwGBGoav6H6/T3frfUlVlhCVDFRN4/JLLZUB8I0rIqhf8CCum1+be/da48es&#10;yQzzvrhjssqqxilUKs7FNQvqA9N73sB6rW96KhsdeNAKnrIsUswplmSRLOyl3iHiWMH1+MfU2Ngy&#10;n6nn3alTTrxIHHp0ipUjWKRk8X7Jm+4i5qZZWk0RxD6Kij9eoj0g2/PtxUoa9JWbUa9OUUPiUv8A&#10;5O8bJIitI1nj8cg8sZEdrWvoVylj9eTz7v1XqHMZCZkcxLEGIcxsY43jJ4qDGoC20+ku30P490et&#10;OnI6a+o4nEkXjQqIzoDRMhuJRwrgKPQoH6TqIIuTf6+9VqnXpPjPUaSrDM0SzyyJNB5IpkZZH1wH&#10;9qPW/AUAWAHJUf1v7bqOHT0fwDqEheQvKI0YaFUQwhDZkOqYuxF2JUkelRyLe2XSlW6sR011axCd&#10;Akc+hoZZWl4sr6y0QlQCxBUaBYfSw+vtrrXTXKfLM0iQx+L7dYY4eA+tGMixwRsCTa31X6Xta1/d&#10;0+IdbXj1wdW0PHZCHCujOoeSmiuGtGrA8EiwJNzYcgC3t4mgr071lfwtGVMIdC3hCjU1TGWOr1OR&#10;/jdl5/1P091A0mnr17qdTzVAlgkjWPWoeNIhaQEKuhnRgoUlf6Wtfge9sSBUdaNCM9eSOeMCaWON&#10;aMXJRGDr51fk2Hp+p1EEW5HPHvykcDxPWmoOpPipyHifyGfzRsgQhBNC120yE/ks344HJP8AQX6r&#10;WmeuNUkYaBAlljj1aHsAysNUckugEtpNjp+pN/x7917Jz/q/wf6v8MintEkau2qnW8izuVUpJImq&#10;KR1UXst24A44v791rj1hmhcVEpRQ7GJxHUFDOzqORMxQekgD9QBsR9ALe6tSmenFNeoVXVCGIuzu&#10;GiAmiWO0jJIg9coGnWVNwCCQOLke6ile38+tnhnpoleKCdalFhlLqZnE6F1mLpdjIsYOpidVtJ+h&#10;55JHu/Xuo0rr41vEEpiH0hTZIJZI9OhVPLMP1Kp/I/xHv3XuotmemsVEskEkeiNwygg+iZ5FP+tr&#10;Yj6G3v3l1X8XWZjM83jiUPErK7sjWWMkXRAzlfqP1P8A0APvRpTu4dbbh1BJK+QxIkjSep5VcuU1&#10;G7Mha/04ANvpYn/Bp9Pl17y/Z1BB8sSxsXDlWYeMKSWB1EFvyWs3H9f9b3TrZ8usMjaVusbLrgLB&#10;nNtLM3jLRk/qNwSb/X349b6xMkUSKwSRgbSAFPGsesfts4FyC4FwNVvz7qQB17rwIZFD2u5ZkswI&#10;jCkmy/kf4/T8H3YcOvdczZ5NKLH44l0uQo1lD6Y2sTYlj+oj/D3rievdcdSFZAIirLDoU/QC5Bc2&#10;P+3uP6e9/Z17rGBI7MwuS5A1BORp+jaT9fyL+/Z691njR6eUN5EDaQ/kOmVUVwUXUljpIs349+Ap&#10;17pRYOVI6gxGURmokDLLHIvpEagyxuQCFBHHFhz7unxDqrAUr0KdEIZEnSSAU6KtpJjF5A8GrytB&#10;qjuSNRVi7H+g9ugVUDh00TkD16RuSMaTlQ0cz6JCyhI0Vjq/bKahc8nVYE3Frfn3plr/AJ+rjj0o&#10;NuUylDM8OhhGqNN5A8izIC6MFHNnW4AX6eq3vyGop6dVHWaeYtK0hVXqWMfhfWpKam/zLrbgN9QP&#10;9f8Ax92YVFOt9KXCY+Wp0yTNSiWKSskWQswk+0p0FQ6xRE2JBCovPJuAAT7cjUcetHqXWypUrM0z&#10;yrAEH2kUgUxvMw1iIWA0FjbULX54PHvbipr1oBRw6RmUkiMB1JFEkdwb3QIwHFO5camYLYANwLfX&#10;8Bjiwp5db6YYYJFqZLQhUOmSB40VZVldLyOyN6XVbg2W41fQ/j3tqaTXrePPpW0YSCkeNhGKh2Vk&#10;mCmHXfnyQAglPyWP04/xv7aFPDNOPVeoNdOIdbLKrNFAjStBd1jk16xpLk6ih4BQm/1vxb3uT4ut&#10;0qadJWplMszv5A6VBgklDqqSxuhIhkEo+gbjWBxf3TNOnQKCg64U1HLLOZ/DqQB1RlYSFJCNPJbh&#10;gLX+n9T+feqE4HVWrT/V/q/1fsUuOpKcU3j8r+ISajPCQ9p4wH01FyCwLAEre3BH+HvZLNk+XTfT&#10;iQGKi6PMjaZpZig8ol9SsP8AdZb6gC17fn3Xr3WRyJHC6WL1d5oWEKovjiTQHUve1ufUvF/yfxsC&#10;pp17qLIyiJTJCHaKYq0SuQGUAhSSw9Zv9Bbix59+AqCevdNPpSeQqzpAZjGUiiWSMOEN3UqC4Ck2&#10;YrY8c/T37r3WWlWolkYXjHipY4I/1MvjJ8ZcI/1ZrKSASNPvXXunWd0iigjSSRkjLPIWpyoDouuU&#10;oSCWt9RfgH3vrQNessz63p5UmHmXxys0PpcrKQruNXF7AXB+hN/z79XrQAHDrDcGdlhnQrIZZm1g&#10;BfKBaOOoUgcf1P5Nxa308ASaDrZp59SKaGRZHkqaZGChFVEjDrEskJDF2NnaMgAs2m39OfdwtKk8&#10;BjreK566gZIPLdkaN49TfpQxrcg+NgQFN7AgpcD8+9DSAanr2OmSsrYarxrC8ccsEd2kfUCJC3oZ&#10;ieSNIVWH/Ffdc9WCkGh6h1tYk0CwF6Z/2v3IkfT5HVtTI6sBbnhgvH9o8n37q4UA16Z3Ov7d1ugG&#10;tFZtI0EoWC6l4DAfQf2lsPqPfuvL5/b1Phx4SNQytJqCqo4eOBI47a9XJCm+uxFxcD8e/de1ClR5&#10;dO1HThmhb7ZV0K4jtIi07BP2whLfm1m134/BH5100TU16kKIFYSAyJOXQyBU0yTlTd0LgW8bAXuQ&#10;b/W9+Dvq4ppNeu1kLyTP44WBLSKdAQ6raVVUCm+q7Wsv1Hv3WgCRQdYROY2dI43F4QZKtSqlb3Eb&#10;SMP0kLcFVsBzfn37q6rTPXBg8SpGkTy/bSK5lRlBbzLqcwnn02souTce99W6dGEyRKzskV5IZPLp&#10;DxyTIp8aqigcWbQyH6k3904t02Pj6xhlAbVGsvk4l1IDM3p5KSIAbBgxC/iw9+PHq7fD1zp4g40S&#10;PFZleWTWgLARACF3kA45uDcE/wBfeiCOtMaEHp5xSuZJNQiWIeBZSCdEqS/o006ctp/Tx9b8i/vX&#10;VSNIp69CFjpYHrcfPTo1I8EyU+lljEtSYWEgnaQAi4Nr3/Vc349p7hdUZX1B6oQGBB6+hB/J/wC0&#10;jvD4qYGglycNVltvxYmgyBpUk0+eXBwSTQzBha6MGXWo0ko1uDxjNzJdvt15PClVFSR+09GVtCk8&#10;AKGtMdWj1NXVAXnnkJidwukhdasLk2NhpP09xZd8yyg/qucHA6fW1Fcjp5xjPIRGUYNZnvw6aD6m&#10;DEfU8C1vaqx3U3ZCVJrmvSgRKgz0LmAopDCjyEoLj18C4BLAW/2PuVtitXePU/DpPKwXh0v6angX&#10;jTqsLk2v6vywI+tvY0itIStGGekyswOPPqcKGkcWCkX+t7kg2tx9eT79Jt1u44dOrI9QpHWM4vxu&#10;HCqyBtP+qNvxfjk/T+nsvNj4L18untYAz0601KmlbixFieOb2uAfx7ObZUAqek7nUdK9OSwIobgm&#10;xH6uCbfQAf7x7MFFT0z50PUGrgUoxt9NRIHFuL3AP+293MRIqOrqdLV6DjPwMqsAAVKj6sFUEC9y&#10;Px/j/X2hmg7enywqB0Xnd8MscVQyrK7FjGukDTFLINDzADk2F9QPsNbnVbdj59PxUJoetef+bVV0&#10;zdTok8RraamzuLhkhNOJIBJIzeJjLa8hRDIjKePUp/Uo9xzYy+JvijzAb/Z/b16U6ZUUf6s9a4VI&#10;7G881aJZIFqKOimZYqqnZKeUxp4Y2S8akB2qJ0kstiSGJuZFoK0pxNacD+f+Qfl5dH6ZFTx4dP2M&#10;TRLQ0UdGRHXx+eW9Z5qIPAPLDVHVY8ufI8RBkIsLW91elGYnI/I/6vT59OZ4Dq2n4azrS4M09VDC&#10;mRrBQwVPISoql1NBWfdUzXKzCXVCZB9I1UtylxHvMDDxqqajNP5fypQ/n0tsfj6tjwNbG2Ioaeug&#10;YTRUSENBMXjpGpJRSS0ZqRb1aQjXYXbVexHsgtm1H8+hClKZ4dLSjSoqmeF4y4nq41aVZFWOeFLh&#10;5ZEc31IwuSAAV9IueCdQCo/1evSaUgZ6WtHjKeGU6qqCdopRKjNE00kMSqrRzyOApuGFgvH1BPB9&#10;r4why38+HSCRyR0G2/dyx0NZJDTzU6O/kC/ZVcCPUiJ7GVEnHo8ZOrzEC7Gx/Tf2T37hpgV8ukrW&#10;7u2pehW2nvr7nHUc8Yaq/wAljJfG/bSyh0j/AHRKHUellcSCRQb/ANCbe18DVUH4T/h6N4lCpR+p&#10;+e3vTKTeOdm1N5I5qeZaSNHj+kxn1cMOSSAQfooHt0srDJqR0oWONjRSPy6Kp293hi9uYesqqtKi&#10;KnooJoqGKYosSStEY5PtYYydWr+wTZjbX9D7KJtUsuhPPrdyEtouwceqNd/73yne3Yn93sYcrlaP&#10;JyY+mURJFT/buk10anePkSxMHMmo8gj6EAe1BpYWv1VyQjJXz+X+qn59Au4me6mAPr/g62GfhX0F&#10;tvrmho65cZRVVXlYaCGepipkjRkWlDPKXkB0yliSUB4uR7jOBH3vcvGnJKZoDw48P83SoRBIypFK&#10;9W/bZxtJDFBCKVbxBVTQwAaK3C6iL8fkW9zDsOx2ESAeGCa/5OiySRgtAcdCvQ0NMwVlij06VOkL&#10;wPSPqDYW+l/cj2u2woKxrSvRS7Fia9eq8WIjdVXSxAtYiw+tlYfge3zbtEcDHWq4p01z0frPoIjs&#10;4ufre3IUnm39PZpAvZTpmRa5HUSSjDpbSV1AI9lsoC/UsFte44PJ9q1QjI6TuuOmqejkGvQmoPci&#10;JSFK6f0/U8EAcj/W9rkIp0XvDpJZem14maJnKMrugKlmWyhfSeP6/T2rf4T1VBmgx0wSxzRm6sNU&#10;upJL8ra+pRyBb8/QDi3tPSvSjrLCKkkxtIECFuPXZvTrV0bkgXsCv592RR+XXupEMFQdMofTIouj&#10;AWRQ5/UyOLM39DyR/h7eoKU62pYcOlhjpZCVjcSA2sdfOoD9Aawve/0PtNLgEDp5Wz9nSn+2mKAx&#10;rxa1gBqQ/nSBe9/6+0xifJHn5dKBIgpjpiyQrIgzinduJD+i5cXNtS/Qj+vPtllYcRTp1WRj0Bu8&#10;8/8AY0s89TCdMScoUA1WOh0Dt+QACLfX8c+w1uNwyKSwz0thor48+qufkX2pj4IpKGW5E2PqKuFB&#10;4zTygSCljhqmP0LBWR41N7HUfp7AF3IZSU9OlviFBTopHUHVr75zkE2XiiMdXWNLBM4ao1Y6oH3d&#10;JT0sh9UAdixAUkkAFgQfZc1p4oouOjC1Mrmi4p/q9P8AV/guU636j23jsfSR0aRhI4IIWcr4lMyw&#10;jS1PGwJQgE6l54Nrm1/eouV4ZDrrQnPQkg3G4t0Ck9DLFtRaTQsZjZBqQ2QqykKbK45JDfQafpcg&#10;AHn3eTYtJwcdGsG6Fvj49cKzGSxRaj6FjCkIqczFQQCHAHC39N/xf8+yjcdtaGEngB0Z2l4HenGv&#10;8ugxz6eaS7lXRQsT+jQ5kB4dHH1N+L/1v7h3mAEzFv8AVx6Gm3NSPT0iMwypN4fUFkjVS0a31RO4&#10;MvB5uSBz/Qn2DpZArkdGQAZa9BqJJXysZEjpTRVb3lUXZKdT4kSSFgD6R/W9yT7VbTPqu1JPaD0V&#10;bgg8IgcSOjpdS4/zQRVbtqQePxa41iPiN2Mem2k6TaxB+lh/r5TcgosiK9cAdQfzIgRyh6N/jAPH&#10;F9CoFzbkk/6oqfp7nm34DTx6AZQgaulFEihT+BzpJtyL3H1+vtb5d3VeuXH6QBwCR6b/AOJBA9+J&#10;AyevdcCCeSQQQwFiPrb8A+6yfD1o5HTa8Z/UeePwqnn6WA9oHBFa9WUVNOkTuJV0lbAM4uoOm+kG&#10;/wBfybj3F/OdDEV8yOjWzWslT0HtTHHBZlVVDNqbi9r/AEZf9fjj3BW5xJAuK5Pn9nl0fxLrOOml&#10;JpFkLE29epbj9RHARgPoR/j7DkLv4tW9elzINFOnhRqJ1WvdSfoqiy3Dafpxfm3sYW8fiCny6SkE&#10;GnXbU/oNhHewYn0j0hb/ANDwRa/P1v7WGzJFR/q/1cetVp00zxmJmk9Tei1rKiBLWj5H49opbYxg&#10;tWtf8HVnfUQOk7JVesoA7X9IKD0+n1SSjXxbnkf7H2TSQgmr5x5dOkakHSm2/QibXVyqHUkadSAq&#10;pTiKNf6gfW3sUcqcvi9mN3OCy+XoPs6LryYD9JehOxlHo0MyqxsupQdfGq4F/wAj/kXudtq25bcA&#10;AUJ6JZdLfb0roqfUdOm30YXHNj/Z/wBe31HsTU046TMKHp3ig/SWN7Lxa97BfoB7fSvnw60OnGIA&#10;LYfQggfVvoL8/wBPbnZ8utMKig6yJEB9Levm1/8AHggn/C3toppNB59UkGK9YKyAFPobhR+FNyOf&#10;xz7bmSg6tH8I6a0UCP8AN11En6H+g9sx4Xq7cesAYASG4IYhRdRe/wBPr/r/AI9qUcg9NOoIr070&#10;aCIx8D0gAX5PPJI9mkC0FekxGrh5dL7GThk5+oA4P5/p7NYWJAHTfU+4Jvze9x/sB9Pr/X2o691l&#10;OlrfkfX/AHjn37r3XJQvItybn6/14PB496NCM9e6xMgDc/RRzcqL2Nxc2/2/++uncKny6301Vcy6&#10;vqNIOkWHHH102/Hsg3K7SFNHn0qgU0p1D8i/kj63tb/eb+yRLwg1rjp8qQK9czKnA4P+3/HIPt1t&#10;wUih61x6xvMoBANza/8AxHPsvuNxwQOrBK5PTTUEPcgraxAsP6cmwPsK3ty7knpRGqY9emeoTjj6&#10;G5P6W5sb/gewrdKz9KlIpTplejV76lHN7abcE/Tn8ew+9mSxBHHz6dD0FOsIoACfTxb88gX+vI9q&#10;IrFQKHh1osTjrIKJQCoAP5uxI1EH8Dn2YRWiqNI8utEnrl9ppH4PIHADab/ixBH+8+16Qshzn8+H&#10;VNVW+XWN6RQL6R9SbX9K/wCtcH6/4Ee1seDT5dU4dRTFoHFypLMwPJuBx+P99/vS1CB8PWq0646Q&#10;SLcG3Fja5HJuLf77/enYwGbPXvn12sBfU3HJHNuFsbni3++/3oxt4RKxbpuR9Ip1OSnCckKeL2/U&#10;D/t/p7O47WOtKdJjITivWRoImFnhia/LBwrDkWtz7W/QWsi0ZAfy614jKag9MVbgMbUaisIikYEB&#10;oABZhyGOn+n19kl5yrt8ykxqUY+n+bp1LuUHDdIuo27NRN5YWEyC9yTpdeb8D6H/AB9gS+5duLB9&#10;cPcv+DozjvFl7XwesMdIZDey8cEEDVccljpH0t/Un/Yeypbdq6yKHp1ioNV6dIKDUdQW5PNtR0hj&#10;+s29q44UZu0V+fTTH16eYcWSFY2trsb2At/QA/j2vjtGYA/PprWBw6nR4/xOGRuTe1xax/4L7cax&#10;ZW1DHW9dR0rcWzrDLGxBtYpe1rj68H/C3sX7G7ohifNKdIbgd1adOBl0Kt1H4uPSSp/NgPx7EXTH&#10;UiCa5fng8g3/AK/4+34RUnqknw9SFB9JU6fVc254/p/xPtSiea9VelRXqfHJOh9Dm4v/ALED629r&#10;kkkQ0BrTpnShyOp38SqYY2kZ/SgJ0ng3FgOfp+Pp7UG8kRK+nTTKtOHTRLumrjve3+FyLC4/33Ht&#10;C29SBcDp0QVFfLpkq93Vo1WRTwCSbkX/ABcH6e0c293DCij9vTiWwIz0HOd3Pk51lX7h0AVyfEdF&#10;rD1KAfpxzqX2Fd03G/kViJCBTyx0ZWthBrBcVyMdF+3TDVV8hPnlmYSBnRzIpIK3ueDe5JFgP8T7&#10;i7d457g63dmz6k9SFtCwQMAqAY49IOSoyVI6RuJPGhj8Xl0qsf4t6frzccnm1rD6+wXemWJtBJp5&#10;dDKBLeVdS0BPp04/3mNJF+9rMx+sQRgzAcBxYAEfm3/IgUNeyW4OrLf6s9XG3pI2Ok9U7x8TemR5&#10;GaQRqmoAAk6iSwFlt9Lf7D2Fb68kdq1r0ZwbYpWlOk1kt+mFCQWV1kZRdl8YNuWYDlv9f6eyCedj&#10;h64+fRhDtAb5jpDZPsXKagRK3FljEcrAOR+krcEKP+Cj2jCPK4Kn+fTNxskIqdPHpIVe+szLKUWR&#10;5SdU00dNMIZlJOkeKRgQ/wBbG1jf2dRbX4lNR/Z0TybVEhNBQDobNi1Ms9F9xLKL6kCq5N3kZrs1&#10;rl7qQdQY8fj3LXKeyx2qh0HHz8/l/PoIbnhiq8B0bzaVNopaUEl2Mas7aQA0jHUSSfrfgf69/eRG&#10;x2gW3WvHz+3qP9xk1SEHoacJT2Uvceokgfm/+w/PsZW0RWvRNLJ0tqYaUA/1jexNj9De/wCfa7pL&#10;06wsLgfXVfjj6af6n3YcR1VuHUxGtb0jjj6c/wBPqD7fNPPqlMV64ORpNx+L3+gBsf8AH202jy62&#10;tK9MNWoHq0hv6n6/Q88c+0EqqTw6WRcB0gM6i+QH0+rgHi/9bcKOfx7D9/CCoYdHti4GPXpHyo7I&#10;8bqNDAr9F/PAYH/H/H8+ysISNLcOjJivFekzV08nkeIC5BAQEA8AfXji97+/eA69tOt+IhWh49QP&#10;4dPNG6MoJsTe4DDjgEn6+1EVu5Q16TTSqueu4sLKVBcrcAWddBNyb2Yf8T7ULaniOkj3APHpyp6N&#10;owysgvqtb6jQfqBb+v8ArX9qEiAFKdNlwT0508Kr6lW9uACoBFvwthb/AGyj3bwwuevVB6UlHECA&#10;HTg2P09Vv6NwOfbsagnPTDsQccenNIQSQFFh9FI+gt9SPagADA6bdwVp59SEhC2AXk8jSOFv9ePe&#10;+mepcUMhIGi4P1JFybcfX8e7opY9VYgCp6dYqRyv6Txx/XT/AK1v6+1SxkjI6Z1rXrBUY6oKkqAd&#10;V7AjnSb/ANf9697MbAf6v83+r+QqXRuPl0wz4+ojsQgZOQf6/wCvx/vXtsqwOR1YOrY6Ya03FmUi&#10;wCqbE3a/0A/3r2klko1OnVWnDpF5REp4qmWQISoLC9hf1fpH1FgeeP8AH2lB1P1pwX7V6on/AJsP&#10;eVHs3YdThsdlqdKs08q5Cmdg9M61UAb/ACiJgLKxAUn8kc8e8m/Y/lv62+N644UFfT59CjY4Ustv&#10;n3OYYQHP+rj9nWkXv7cNZuvO1dUsYqDrqZqGijCtNUvqIlnRm5RLDVYfW1h9fefO02otrYaUyBgD&#10;if8Ai+sM/cPen5h3uR4jVKnSpycYOPTzHmTw+TZi9sVBmpBXLUvNUsVp6Knr6VIcpLHaeeGJeUjW&#10;IFgdfLkgCx4IhtbMzSKZSTXFK/EeNADw/wAJ6jKYNagRyA5+EAr3f5gPOtQfKlR0YTb2EgyFJFVq&#10;8+pGZ6mlnoYKCaGWO0NI9RDLcR1Ebr5UnQkFALgcH2JoUVRRScccAfIVHkfMEcRjqkt2biKtSNQy&#10;CBUenHOCB+XQ1YfaMdMfJWESNUVkMdTW0EkkAqWSK8xiakIdpzct6mkjVWBPHHs5hcqtGOK8QeJp&#10;5edftqKeXRC23rq1tksRXFKmla/6q9DZhsFkInmqWoqyWGlq4oGm/wBxtF9rSLBppYqeAaUqYZBw&#10;zMBZiSq3t7WamYZrjzxw/wCfv2AV4Z43jtGBLEGn7P8ABx/z9LPH4WendLLDjaIxtLUx10UvjpKW&#10;VzJGhpagNUTKP91SC4GqwULz72OzuGPyOP25P+TpdFaEMCeB6foaMyrE1KgioFjSWpa7/cU8cLCW&#10;mpJIbemGUeuJ/SVuQ3190L0BA/2R9o+fRosYC9nwjqRWtS3kikjmepqYbzViwRNVfbQ2lISoAs5V&#10;RpZbamUEX/A8quw1Dz62aefTSahoY56uGkWWllijWSCYxCc0pP7FW8ZKsjgH1KCD9Dxp9uiNf2ce&#10;qMaDUuek+71VWsc65WCSSjJScZGQUkIkiJkWSox8QAXRGQiS8ADkk6uHxQYH88fy8sefTRq6As1f&#10;8nSaq8rj7yU88VHNS0RWox0NTUS0lXO0rfbrGKtQFjjjBLK9yWHpHFvbqx4xQgZArTz8v9WeHSYz&#10;xBirUoOHSMz1VIKIPT09dWx49oa0NSxGOk1NVAU1fG1VJG6M/wBJJJPLcJwpJI9uhAwowrTOBjjx&#10;8uPqa/5SxO8nh6owxCkHFPX5kYH7fSuOkXuCrpDk5atpmrJZ5DPk53W9LRz0yiSnjrK+wdoR6wY0&#10;jEXqIsDc+1CLqDAGua18gfmfMeuAKdB7dHhS41vmo7jSgWgqKnjT8iDWhHSArKiE5Crr4P8ALsY2&#10;Pb7DIUtW4p6CjqQZlxxeTkj0nyoBqQjTb6D272sAPStD8iQRT8hn8ug076byS4QeJGVABqQFFD2m&#10;tPPypqFaU6TtJkqWR6ioqayenNdTxRxJTFTPQSUrlcdBqhFnBW4eRQNJ9LLybVaM40Co8/8AV/h6&#10;1b3NuWd55KaxQBKgoVJ0jhkEeYAHkR3YYqnTWTpHLjJoaYPTUslTJGY6SmqZCRLXrTILMAxJQqdL&#10;ADUL+7Ch7Qpah9K/yNa/syMeXTbxmRxJIvhqQq1NQAWPce2gFc+YpSpyemeoyFfLJPLU1sNSkC6J&#10;Go2pIqOrFLMRBGKHSFmBb1hZEFh9B+DqvaWkNVAPAihI+VMk8aYp9vVJZpGlKA5qoypoQpFOAAoK&#10;4NDUcR5dJ+aonljplD1flk8kpiQqkkbmypIZ4wFsT+iLQp5JYEc+00jyOFUF9RJNAaFSeB1Baca0&#10;SgapJI8+tpDEjuSFoKDUakEDiNJqeFKtUjyBHDqPVSTOphSpmEsLGrVpKemWM1fCyxCZP3CtuVOr&#10;RqJsv1PtHMXYlEdgy9wqFpqHFcVIH2HTU8BQdKIViCB2RSrVU0JLBTwJ8uAGD3AfaawKqUiNPOzR&#10;I76JGaFYZ1AfXC0THUsik3va1jf0n6+0U8hCgyHSCaHt0txJUrxBBPHhQ1x59KIIwXIjGojI7iy+&#10;jA0AIIH21FM+XTRVokjPULeWWJ3SljksoPAMk8xS416fSFJufpp59ls2lmLjuK1CA48qljQUqKAA&#10;E5pSnRhbl41EZ7VYAsRn1oq18vMnFK1rjptVxaGr0/c6vKtKj6qdnVR4451ReEkV76WYD6Wt7SBl&#10;IWcgOTXTWq1oCA1OCsCOJ4+nS1ky1tXRSmoijUPEivFlI4gcPWnWOakijgdpiiymjEkMUYl8jFX8&#10;g886ELYsW1aT7TyQRLEdVK6KqoDVqDXuYYoTWun7Tjq0c7vMBGDp10JOkjIp2rkggUpX7OoBDxQu&#10;JnCSCASq00sRIUvrZmNOAXYiw9ViAfx+U36ioRIQGC1FSOBI4lQCxpQd2acadLOx5B4QqC1MA5NC&#10;MasKAa8Kiox1hm+0kZynjii8/nhXV46GE+IXhcIFKtI1j5AVBNv9i04gckpQLqqBWkammVwoKlj+&#10;IUB+fV4zcKBqqW06WNKu2eI4ghR+HJHWERJJIjOlRJK0t6lKaJ1eMtxGszP6QigawdJLAeprfRgK&#10;jvVwxevcFU49AxI0gDiDQ1pUmnTuto0IQqq07SxBr6lfMk8CKgAntHUOUzxtNpgaVZZ1jj1VEMyR&#10;rGdc6SSJdhqtqt6VJuLe08rTKXohIJoKspUAZYEha5pWg0rUHB49KY/BkVKuFKrU0UqTXAIHDt4V&#10;7moRnpsqWKtVPHUhI2aOdFCiKUMW1PEkQBuhJBU/63svnIq7I9FajAfCfi7gBT4SSKEedPyWxICE&#10;SRKsAQTWoxgMT5MBxH2/nJ0raJ5EFE8ZWOplB/yiTxGyJMn/AB0sQS3H9fxYbCpQGRfDK4Y17jTh&#10;qHm2cny49M6iCwjbxQcqKdorxIP8OMD7OmzxO5lZ1eSkZXWG6q8c7RvrQSgC2sX03ve3059oCjMW&#10;rmM1C8CGI4A+WocKjNDTpb4ioF0GkgoT5Fa4x/RxXPnnpsdWZlCOYTGrXhlMjIsSevVK0nCg/QMO&#10;R9PZPICzAIdOkE6STTTxyTgVqKHiOlyUUHUNWrGoUqTwwBk04kfb03OHbW8qoCJAqySR+WRNR1PE&#10;hW+pAtiD+BwPqfaCTuqz+oALCp+a/MUpny8uJ6ViikKhPCpANAacCfQk1x59cJm8kphDxqQyMAFN&#10;pINXLQiPUVNrMNI/Bufx7akbXJoDAUpjjUV/DSufPt9Kkjh05GNEfiUJr/I/0q8acM+uB59Y5n0B&#10;jNDAutxZZVWSapl1ek+YXBNuSfSQDY+0sp0AmRVAJFA2WY/6amTTzxTz6tGuojQzGgzpwqinpigr&#10;igqDTHTe0ckfjKnxCF2YsoMkOtzZi7ennmwIJueCLDlCyEEMhppJ+aknGT8+GCfTy6VhkaquNWoD&#10;Bw1B6D0rnIHr1kjWWVi0gQQlzw4YszkXLyf6wuPpawHvarIx7qaa+ea+tfyx9lOquY4xpSuqnlTA&#10;8gMf6jX8sU8UitGEhZnE0lgrLJDPERdpBfkafqp/H09sTIwdSq1NTwyrDzpXOPnjy6tE4ZSWag0j&#10;iKMp8gfLPn+3r//Q2RKWE0lG2looyYF1WlkilVWW4kYaRZVX12vzb+vuZHo8nUJRhkStfy6StLNU&#10;z1tRoiL0tHPHLHKhDxVKxixVpwNLkkFmJ5/H+HtY6Ii+lek6ElsdcclWQ5Orr6eCkljqZoQYXMyt&#10;Kksd1mJ5sA34AA1Dj/AWhQRoDXHXpXDMRTPWJ5qvB4xTplgdX0ySypHJJJ5YwHk0KoY6v1KGBK8C&#10;/vdElkz1TKJ0iJamGkniaraKZZy6fc1DIzilm9Mhn0r9XtpX/Eg+16KzAhPLy6TMVBqegj3JQrXZ&#10;6KMF4BIUho0sHSL7dPOYxJzwAQVb8gN7ENm2iDornQPKAvTTjKSVM9m8fJFMYkpqKpmaeSPzTy1Q&#10;AhrAtiEEYUIEP49X+HtTK4MCv6nrUaaZCvp0l92CemxNastI1VLVVUmSrvKftIkdJUWCpWqgViSj&#10;mPQlrm51cc+3YmVjUHh03LVFz0CWezVVR1OIhjCPiaXJMXSvX7iR4pAY6xaaA3aJUYOqOJVswB5u&#10;CTJIwQXHHpG8hwvr0q/76VMG8Nr7WRKibHzZSnOWg8ENW1QG0yY6my+Q9EjxCMtJLDGwYrYksAR7&#10;qIqI0g49XL1cRno62OyeD/gk1PNViYUElRTwVUcEVfkJKLUZvHjcbCo0oRaOnd11aTf+lyFlkM4Z&#10;BSvr0aiJVtu/PTFVbfi3WZJqSmoKfIskX3PjYu8M1NTjxQzVR/b80elbqtj6nB+ntfHd/SEK/wAP&#10;+z/g6LHtDcAhRn+f/F9Ea+T2xsnS7XlZ6ANOaik/jGinDVclN5BVtUSVVb9NUMRj4FxqAUcgEUbV&#10;cxT/AAHHl0ia1lgAWTBH+DojmS2ekkMWWwwylJPkFD1lVViGk8Qgg/eOX3DXxNLHCYm0qsEVuQOC&#10;fZ1Kyq3bw8+i+VwGA6LBlsFlaSsfb0C4c5yXMVc1b4lrcVt2COODy0X3FQ4FTkY6SmLxwyCRR5LL&#10;oIv7Z1LpoKVqa+Q/P+Kgx9p61Ulq5p+0/ljH+b9gHTamSoMRSPHVVFFPUyNhKnG4hsS0+SqFhlIx&#10;ox2xSzQ0cYULJLNK+kqmpgSbhh1qacfyPD5Dy/zdKUag8/yP+Xz+Q9esu687R7mzWSyVLFLSTUsl&#10;NW1eVnyxqd2QUVJJ43ir89OTT42SskDaftla8HjH1APvUcKqpBHH9v8Asfl5fy9Uk1/2P9X5+f7S&#10;M8OVpoMbPUU9C8rx4amGNk+5raLFx5MsZa1abNSH7ms8WrxpIwCBnF7k8I3iFSPL+X5HpSh7ccf9&#10;XHoS4sc9ds+TI7pqEwueyNLSpT/dQwtDU+dxDPLjNt0n70emn0NFJKRaRi/IJ9ozRZKJ/n6demg1&#10;6Jn3rvOCOlpsJRUNUk1LSvTRy5eUVVYJA+laOj2vRAxHwQevVKupWn1n6E+zOGHRVqft/wAg6SPI&#10;qR6BxPQdbGps3ic5FjMhJKf4pjRXR1i5B58xVywUhONjrcsU+3pViYBWipwXsw59Xu7rWlPtrWtf&#10;tPAfYPs63FqCn5/6sev29C9kZ563rXC5OqoZcdS+RoMlVV9VLTbfxjQ5YKIBTU9shkJ6mVTCdYEa&#10;ASfUEkpgoUZoB5+VM/6uPSxxVcccf4OkQm4aqm3tDgs8panpMZmKrbdWmOkqsVSxywCbJrj9rxxK&#10;upwymlqDExUgIoJe/t0xqafnTFRxBOP8vn0jErLJRuPn/wAX/k8uhs2rVYrJUmaz1E+Tx2RhoaUV&#10;OVxFGg3Lk8jRUxgy8mSoqoS0uOEEaKkMJcf5xdNm+iWQsr/b+3548vLHStCpGqnr/h6RIjtS138F&#10;pDFW45xPV0jT+DCz09RAZqNslmoSRWGxd3KkFHBUaVBJfQKBpXj8j/hPn/k4db6BLtSviqtq4rP0&#10;a4yo2/i6igXA5bMxNDjqaaprQJ0oMPTuZ601VSC8LIxZUSz3W5LjACPUOA4VGPtA4k1/wdM3FDQC&#10;v5HP5+mK/wCDoB8nmpsfkcZujJVi1tOKow0VRkpo58jmo8k+iStOMVClLBI7JGDpuqxk2uPby0B1&#10;sa08zxNfOg4A+vpwz0jABBT9tMD+fHHTpR7So8huqjmz8dHUUNaYIWStlepwyVeOLT1UVfW/qqxS&#10;alSnhiARgQrXKn3egDdwBHoeFRk1PnTgB8/XqwqI65x/qwPL/P0qt1mionWWjnzU+LrxTRUySIkO&#10;6MhF5mjipdtxH001PJKdMpkiF0YggcXeqxqxJoacPiOeC4GD58OPTAGNOD/g/P1PQpbX3Nh2xMuL&#10;oRjlmpZMTXLTQGopK7Fo8gjWlpgVVL8iGaOMBw2piQ1iTqBl0FQRUD8x9n2cD0naoPDj+w9ER+We&#10;xK/bPauQzrmOebO4uOuyD4+jZaDH1GNWFq37CGUMzxR0bUcTCQ/54yE+nj2HN5tGjuDcpkOM/LTS&#10;v5EaR9tfLo221/0PDP4Tj7Dw/nWnQBVGdxlRNXzhWoaopTrC9RTJB5qlIfNG8+ksiGSG2t4QiNJY&#10;2ubey3XHlqaT5Ypmn8scaUzT7OlC0JC8R9vz/wA/CvSxxcVVFFVvWNJkYHrIcjTSrCsVBNLNAvnk&#10;olYGQGFD5LsTr/PBuViggEHIrUHyJ86fln59OEAD0oKU8x9vSSy9RW56oNIcd5qmkysdNOI6jTBX&#10;U9K2qeERxi8Ug+nkUAKraR7YesnbSpBofmBxHyI8zw6qnzNMfs6cN1VENVj6mnpcvPkpg3jmahoI&#10;vu6oCjCUMTSOvEQNor/UqLni592nYlSustT0GTjA+Q/w068y0YEinDPp+X8+itbyhFHgMiiVXqZG&#10;8dE4Y1kskn+UqJJUULrWWJ+AtlVl59VgD9yKpEc/l61zn7CM/aOjiwUM1NPrw4Y/4v8Alw6Dne2e&#10;yee2djJhMxYxrFURtIIwlTS06LLP4OVjjCgLq41BC/59kW5XLz2ajz8/tpnHl/l6OLK2SOckjJI/&#10;Z+z/ADfn5gXS1iR0JikVlZoZ/HLcOSSbLI6MCDzwwJBNtXHFwwk2mIqT0fmL9So4dcHaU4+iqvGG&#10;AYq8v1Fw41GRrDVYaeATx+efbUzH6dXHT8KL45Hr0gs+xas0sQ7s78eRfoL8aBcC34t/rfT2GLvM&#10;pPQrtgPBr6DoUeoMJPnd17dw1KWkmyWUpKVGVNZaoeoDlrIDZeG+n9Bfi5In5TtjcXYVeJI6CvNd&#10;2ba2L/n1s89eU9JtnBw0mHnmNVXUNBjY8W+uCsgSBTS/f0VZYoq1UXilZ5L3DtpWxsMj7aJEiVFr&#10;TAA9KYqPtGfz6g/UXZpDxJ8/nx/n/g6H/pzEVLTZinnxkFRDlaakniXCxrETNQajRUdTBIAPtxMF&#10;jpy5X1rJJbnnV0VCitDgcPzH7PTpRbr5D+f+r/VjoN+3a/Lberts12Uq46vJZSqOGyNY61Co5nqA&#10;J8VtSjUNP5YgWOQqHjBQBAj3BAojLoVhQEn7T9i/5empgUbSR6nH+X/V8ui3bgFDnNz5fMYagWPA&#10;SS47EOMPRxUSzVCURjoqOmo5WZrDSsVZKq3J+qjUWNUA1sVFRwwM+dB9h8z59KIq6QTxyc/6uPoP&#10;LpH0EdZt3NY6vp4f9weembx10cUbUK1lEGp46iWjoAj08lQfJFIXKr4g97grZ0dtHzpbzxSo8yF4&#10;E8Psr06wGggAVXyzWh+fnT/L0H3ZWLrq6sqK3H66bDRirpI8cJlFLTVONqRV/bwxv+0JJ3LSR6mv&#10;pKjVchfepFLHHw5AHoVINAOFTxz+WemGoVr5nNfM1Hn9nDpHQ4yGfAU1U81StdOhjqaZ0SjggRy1&#10;YaKKaUax9tGbeQWDE2ve3tkqCuo1qcHBA9aVOccK+vTBUrw/b/lx6/Ppgq6ufH52HPRfeNUz4dVk&#10;ofLTFquopZRj9U6SC2pG8LsG/ULsLgH3s01iUg1KjFeNMftGD+VeqBKoR6HjTy4/5+oVdWPRYH7p&#10;KWUJRQvVMWeSmx9VVVtR43qPQBIBTC1LN4bEub/Q+6EBYq/nkmhJNPtx8Jp59WBqCP8AVQD/AC9I&#10;6n8eRfDVs9TUT42QPVSTx4iLJ1ApkqDj9dJDNb9giOVnIVmHjDEcn22oV1VmJ0kHyqaVpgcaUBr5&#10;4FerqM586edK1FePAZP8z0IW8AKs0NRE8QerrTjlpIQki0dXqWSZVXSPBPMEiZI31AhWKKObvzVa&#10;jUFWNKcaHBPzUmgoD5VoPMuoAvDNKfsz+RAzX5dCAlY2XxW1qqmQZbJwUuVq66sp5Aa6dqWqEa1l&#10;dPUKPLURLYwaxqgV9AHJI0NLKrr3EAkkcTQ8T6sPLzFaefVyFFQSAMU9PX8h/h49PGSixtNt2OtW&#10;soZJGlllnrJXapqqOqdhUwwwVFNaYsXYB5SbICwuCAPezpCjIPn54JyPmc0r6Z6owoTj/Z/2fTou&#10;k9atPNkcLlYcslHUeQRRRUtPJN4XrPFTMHlUGocuCVksFZDySw5RlwpMUmoA1I9TnFDxOfMcRxNR&#10;05QEhxQmo/LGfsHCvz6XO2cdicb/AAha1Eqnzs9QKaOjgkmraVKJz/uRMJ4uSgSDkIW1M11Fvdwq&#10;IQpyW9MnFe7/ACD/ADdV05NK9vr86Y/Pifl1C3fNR+fKpShlxVRUYyKOJ0jljaopwZjNlYYvUFld&#10;ZJURFAKaA31F2Z9PdntOnyqKjNW9K/LGB1ZFGB5iv+r5+h8+mNslRmrVURono5aWveaooqRhOklP&#10;9vGYqSEGM8iNgGiugYC/B1J3KqTXiDU1A9Plj/YPSlVamPPHyx61/wAnSXrshCtNEtUywVlO1NBI&#10;Fhl+5pI6+T7uGGKNv7Pit4XUeTxvoIRwfaGR6KFbBFOGKV4fywPkeFakqUUHKioNePy/1ft6S33V&#10;dWV8WRkpqOGkoJZVrazwmWfHHz6oYK6NPIWCmwkT1MLkhgCbImOoh2AAHE+YzwPyH7c9KAABpGSf&#10;2f6iP8HU2qWaqld6maBsjNHUVbR6mjkmid2ZMkPIWjY6C5jjLi1kVSfbbrr/ANNQmmc+h4enD04d&#10;WSgAoO3h+fGnl0psTQzZKeaqopJqWlxqUkMNREQ9bRyOlqQrT8BhZisnBFrMWsvvxVWYsuAAKEcR&#10;/sca9NudKhWFSa/4eh92piZ46agYwRRMk6VcMUdYhkaOcLKi1EFmJ1lo1VAwJ1uD+Pa+zjyDQDP5&#10;/wCqlOi6ehNK1+0cOjG7UikyNFU0b1a0gr6ZKuVKpVkEn3jeGahggVQkfhYSyF0bXpIC2AJ9iSD4&#10;aHzAOfn5U8s1/wAnoENO7h/q9a+fSgy2XgoVqKeLDeXHRYqXHxVNPWrPV19PIgjoRRyRBoRLLMGc&#10;zOkrJGzk2VLhVpGmtARSmONPL/VxzkEY6o70wPKn+fpI4bc75bLz0tXJk4KzFE0+Tgq3qMfFBUxw&#10;MaRcfUU3rlkWSMg1MaJeNAmljKt7Joc6TXGDU4rTgDxNDX0FP5sBsYpnIp9vn/kHSxmqUhxhyE1R&#10;JPl6/wAIrchMFenrYcWl66tyME41xInjNI7MFULd5NBPF6aeOT5moyBmp9KUp6evV6Aj5/6v8PGn&#10;QfUeD+6z71zwxZsZCuqcljqmX7ajQRVNMlTHRYkoXaWVJSYEkK+KWNXKtwCNkaq8WBJI4Cn2ep8g&#10;eBpXy6ZZe4HhimPX5/5uIPSrw+4zWbyrJIWrlIxslUMd4HDZA1ZfGyY9YpgVSphMBZWQ2K6HB+t9&#10;L3SHicV+2tRTPA4/ZTpxfgHyP+Dz/n0hN61SYyprYq77qNZaB8ZE5eCSMVECeKWkkq4NVpkPmQzJ&#10;9I+RYn3bgc14U/2K+ta59KdPKR+XH8/83p0E2NhhkjqMpNQxV0k2Xkpnp4q1Y3gx88SUMTU0ShxK&#10;kYDeOXWCvjJ1XZT72taHUKktwr5UoKYOPQ+VOqgIaH5enn/n9R1EyNEmXNelE1KsrZNaLzz1K0Ii&#10;hhlMVcYaiTW+vwxK7EsHcuGJsPewgIORWtKk6eBIOaHyA865r8uqstRQGvn6/wCr/Jw6CfMUNTDu&#10;KR56aOamVxUxOiGgnqqKSbyUtNomciGa4EwRVEjwhSpIc2TyKDKSR+wUP2cMGufI0Hoetx4oCafl&#10;XP8AlH+A9YKwmqGV1Ucb088xqZ2FYMfkIYoGMEcFTiov3AGkBS7uwC6VXTz7ZkGpWJFa5OaGg+VK&#10;/KtT5enSgUqtDn7Kg4HA/wCYdF63XR0UFXWL90opY5EkM9IkaUL00ymDIpA4LciOxQ/U8MBdrgI3&#10;sSiZqcKg44f0hX7OHR7EaQgH/DnpIQQx/wASZae8kVNOtJFTzITF4qalGtqqaUXWRiY4kUJYAsBf&#10;6lAy0OlOAJH5DiPt6ciHf0m87kAJpI6WkDpTSGOQ1AMTTBYdXjhUcAqoa2n8AE/09l05VW7R/q/2&#10;OlYYEYz0YH4wA1PZm34/BNWtJWUumlkqRROPO6iOOqluB4iIwsjE2ZXspu3sx2car5B8X50+f+r9&#10;nVLkkWbEHz/ydbNWyK1U29LPh6Skkajx9dlFdwIBJFMAzTwGNS6uYQ7ggWfQAwuPY6uP7QGv8qD8&#10;v9Xl0SQ0KnT8ugGyNAxzOckqKqSqF6SipHqaWqpaH+ESAzy1S1lLZmsY5bMihhIxIX1gja44/wCq&#10;vRVICZCF49Ff7Oqs3iRRY+mOSpcbi1L0tUsTQ5DJ5TIRCP7xHqCZKbwRvaYTqrxk/UMASmuZSiji&#10;FXz8yTio+wfs/Ppbt8QkYila+R/bT8z/AKvIJykw246utxsUkdNTiTHTrA9Vk63I0dfVEr93maVI&#10;0WWMHRFqVPIolj0nU3JD19v1rt8RaZwdOKaq1PEn/ivPoS2/Ll7fOI4YyK5qRQfZ/m6NBsr4P5rd&#10;u2Xylbl9xUlPDRR0tRMMO1XiazM1RaOKmxxCBqRZCdYjMiEs2iwJIARPP8DNpgNQB5/6q/P8+jhv&#10;bu9GZVyfP/VWvQDZHozdPVOZqqOiWs3ZicPUY+eTKKr0dK9DMfuGq8KI11PIsiqJEmYHXpU2Jaxx&#10;tXN1leMIy1GBFa48/wAPr0W7jype2EbNTFD+z+ljpbYneuRzuQxFNJop653qY5YJoFSArQwsauKS&#10;iQlRHPGlp6pmLeUEKNPuQ7TcDcsEbia8MD54/wBWegBcwmNieAx/qr5/5ujgbKrqaooaQy1NdJE+&#10;EKRQMBBBVNWWlpknpp1BWRV1RLqBGtHcMSBZZcIBkcPL/V/q8+k6U1dHO6GeBaLLtFR0bQw096eo&#10;WeVq00tNGwnNSrj92MiWSNV4YBVJHN/YK31dJB6kjl99Vsetb3+dttZcT2psPOQ0hFDX46amaNiF&#10;CCMNLRUpUjWqxpLHGoP+7BJp+nEDe4cAS+jmH4oyP2EdZ3/d8u4VgWF6PUMCpxqIoQK0OakUp59U&#10;hvFrmAlDqjGRpPGvkDsx0nxsw4F+CX+gI9xivwjrLKS3L3IWcMFYsW0jUCSaHSTwFcEuRQEY64yR&#10;6WLPFHFysbPGOFmP6VlIAAMg+pH0/wBv7301LFofVKgT8JZRwfyDEUy44kCgpnz6kuqlURqmFQkK&#10;Qu9tAjCyFlKleSqG7avpY+99LpFQqsTzKulAjHgF7qihGSqGrBvQ4z1yFkcmDTEioFTn0tGf1zKZ&#10;L6S36gtvz/j7qwqKdWX9OUm2oiKKDOCv4nGr4S3EDPHOSeufiXwkiSzwiKRVRQTcfVTFbUt3upI/&#10;PPtooQK9KBEgtiwejRhWAA4EcRppqWrVUmtfOmOsjxGVmkfQ0ctLCyOzACPxjSsLhFYkKSQB6r2B&#10;Nre69OvAbhmkfSUeJCGJ+HTUBCFBJCkkUoxailiAD1HcU6LKLGJnJhVA6mcXNy4RD/X0sDwBwfpc&#10;+6TTLaIjimgt2adQ8QV4sFHz7SDRQOPCpyLMWRIzoVFQ+R4kZIXZWBAZBcfglmAvb6WPv3TqTs8S&#10;wNRVCnUUBCEggioAp5VLAAhfhoadZ0qfGQwMju50X1rHC4kk9euI2uL21A/X8+/dKo7zwW8QFmZu&#10;2uoKpDNmqkUIrSoPEZOakyoagRzlTAh0t+88OkXsLStKH40kEEafoOPejUjHS61ulguihiBoe9ko&#10;OGGLBsaaEU08FJB4nrI8TSNFIeHUsDOCEURTJwyIv0QfUNbm/wDsA2lQdPTslu0zxzNUMCQXrpGm&#10;QVqAOCilQ3mCR1yiZYzpbSVkQo8bgm6AAKYS6/m503+ljxce7P8ACenLdkiOiTKuCCpqcClCmCe6&#10;vbXgAwAr1j+3WM8p5UlYFTMhU+RWEfjAt9bC5YgAEi/HvZ+Ifn039HHCe5daucaxTuB06aUOQBXU&#10;QFUkasddFJZ1keIAHUXGuPXNpPAR5eNSagyghhb6W5t7t1Uxz3SPJDg1rldTUPkXxqTUGVSCKcCC&#10;GoYMjhWdp2W7x2Z0p5EjjcWDRiLSP0tbU4S4I4ve/vYFcdFMsixM7XRFWXJWNgFI/DpoOBpqcLUE&#10;YqTXppl8etihMgbyHyAHQpN0aNbfrBNymr+oPtSoBND0HblofELRHVqqdVKAE1UqOGsEklK8NQJ9&#10;OmWpdQmmyjUxF2j0tFp+jEj6G1gVHFjf2pRRWnl0FbyZBGVoO40yuU+ZpwIwCooKGpyD0mqlBqbl&#10;5oy2s6QquqDhACP6cXHtVwXqPN6pHWpaRSa4oKKOGfkONfl1i0BQGtZnsQ4UA8cEt/Ur9D/yL3Xo&#10;OeHGieICdT5B4ft9SMA+Z8uvKEU6SBK3kMaDSSLsLqyseOOQD9Cfr9PfulKtEMEFiG0gEVzgDPDF&#10;cHhXj1yYLI9lYnQQzoyoG1MNMgZP6/0/2/0v70a+XTNy/jSHQT2mpDU4nDVHrwGfQkdQZjyoa0kT&#10;a7qxQon9vSHAtwP0qTwf8PdTq86dAu+YmQhjVan0oPl8/l8+lr14iPmIZpIhO0VRDInkKixhdW8b&#10;BvqHQWuOOT7UWQBu1r/qoa9EF3Wgr/Pj/qp1dv1Zl6bK4+mWE1Igx8sGKosVJBZkOTgD0T0j2LHw&#10;GMws4F1LxngMT7l/bmV9I9DSnpXz/Lhw6Ce8yUFfQdXKfGPZFJT4sZN8TWPkaytpcu1hHDiKWCno&#10;/tZqeJ5Fu0FRaWaSJuHspHLk+xWFQJ9v/Fenn5/P9pCn131EQhrgHqN80O9Ydh7OmwZrfGlTQS0F&#10;HDj2kxFdCsd4p5ZY6fUgNPC0UsTAXJcMOR7fWONYjr4kdBTfLitbaJqVGf8AN1rsZbPRbs3VPmK6&#10;amaWor5KjwmuSmWnkp4tc+RVNNncILMoDM+mxGoke0cMSIQOGfX+f2+X5dBdYWii0gUx/hPDpVCG&#10;XLlRDT00wnnmp4Y3YY6JocnTgyxmJwZZZIwhm/blvp5jAvwvAMmQK1NPTj9vE+eCeGOmTROPln14&#10;Y/Kv5fPHUP7qlDVUUwd4p4m8i05VGhdp9FXNFTxK0kYuPrIqPd1I1WHuy0qa5rxH24J86fnnrRWh&#10;FBWn/F/n+WOotRHj1pKSqp4VeanrmpzW1EbsKOeltPSoiKviZbEOyB2ZigBvY+3AEwygEg0r6fyp&#10;w8qkk9WzXpP1k1Xl6oUyNyjzZErDA0MWuaENGZoiCyl7kIGJb6KB6iPdzWRvDHka8OPzp8/9jqtQ&#10;tSaenQg4+jlxy05inRYqiVpamSqpAmY+58Wo1lZNH6WQuoY0wN2CAH1cF4LpwDWvy7seZ/zfIdU4&#10;g4z6eX2D5/5+nVMg4Ms7Ry0lSGkGMoYql1hjyk9SsVJHTSuwXRVSBiRIQQHc+7qMZFCOA8tXyOMM&#10;fz4+nTLjApkedeNPMn7B1mqND1tbTZCkyMstVLTvUtT01NTUdHWGsFODJUyGIGGYlAEksCBr0ta/&#10;vbBdRBBz9gANT9mCf8/z6YqKVBGOHz/keH+x0Ik8HmxdPXU1MkstRVTwQeGsd6ekqqwIFeAhCkrt&#10;IoZZUUaGbnWje7sKjUo4k+eAT6Y/nTqopWhPl+ePXgfP9vXJKcS1VRRVU7mkrKZAuGkpsfS1FCgm&#10;WKNYfKZIJvG2h5A9lIBYOpBA0Rkr5HyxgcMYoaH1/wBjqyhcEcR58a9SkZ6GaiT7tqON5YauWeJ0&#10;hymQngj+0oZJ431BoVhKhoblX9KE6291oSwBP+c04Vp5Up/qr04PhNP2YoPPHTKojrKeh/h1I9DU&#10;qaiqjzlO7U3375OskWnpIDHxpAACyRqWVQeeCA0EBoyinnXhWpIoPXFP8HWzjB4V4ef59TKuKKro&#10;Z6GiyMzTNVrQy1KIDULT+H7qrip6+NVSOR3DRAS/RXJHK2FsUOk+dPy88+X2nrwUDLj5/n5dB7ue&#10;gymOQo3hx9FXY2odyHglSj8cdqxchTKbeZoUWNF+ia4msWFvdZFYDgFUr8qepqPU0p+w9aAQ5HH5&#10;+fkKfL/KD0naetFRNi6T+Ew1PjaCslhnq/NTlPtyiVs1SoAYCYwszXLAJoUm9/dF7ii6eFDSuPtJ&#10;+2h+XDrRxXUaeX51zT506VG23rJpKyFBHgapkqBGVii+1x8Sw3mpaSrtGIqqKntGWEyiQSsZGLi3&#10;t+LUC2nsNTT0H547gKD4sg14jpqi0B+L18j+YofOvlgj0PQqPJHUYurkpMrT1MVC+NnopIYaioho&#10;zjQj7YpqOrroQRUz1L/5Uga7Rj1hUGorqgoShBAoR6CnwcR8RPH1Fft6T00uNQpWv2/0vTFOnfKw&#10;ymhp6utgpZMjRzxT5ZpCzK9aJ/sqmkXI4xJIVFWzCV0ACDTwws3usg4MckcfLPDyqMnyx05GAKle&#10;B/4v+VKV+fQXZPGMtA0FSJJTJTLUwU65J5FqFqsj4xBjXS+nwsWd1m0t42uvp5CGRe0qfPPH1IwP&#10;s+Y4dLBnNaU9B8vOv+THr0mnoZIayOKJ4qWKadKakpYZlpBDSUkTVkUZdg+jnUrKeCqqxuSPbQVl&#10;anD0AxQDIr6cCPyr1oZ458/z8/8AJ0+Y2np4xQxSVL/w2bKRvQpUQ/5ZjZKaLS1bjVgB8sZDENDL&#10;+oDUx59uBVxqwK+mRTzAHEfI8etgcSePn5DqXDUPPGlLK7PXUkz1DSSxGGgp6ailNbEIa2ivIIPC&#10;GkkQqxWayW9Q97UUyeIqSTUDHoRmlKn7cdeJX8Pw8OP+rjwHyz1K0UlNNXVsDU8zSVuSx1PjI2Pl&#10;qa6aA+P7p5CskUUsbCodVUvbRHGUIYBxQATpIOSKedfQnPkan+XWgKEA+la/n/qHQUb5yBp6Senq&#10;DJ4neJa8xDzT1VVHRpEaemBVmIlIicupTiIkizD21OQsdGr6tTzNAKDH2GuOHr07Amtq+Y4V8qmv&#10;+x+fRINz1EUmQYCZoXSWWOCG6SsIo1ISORYbkzi5DOjC40ni3sDXjBpPT0/2fn0IrZCiUNf8nTLj&#10;WM0qo0kuiRmeyQR07RpGpeclraeEuRciwNyTz7TIK0pn8ulD/D0u8VDPBDGqwU6AGVxKsRSKSnjt&#10;K70yMfrKoCyA3A1G31PtfENIrThn5UGaj7ekzcOhAxlOU8cMFYKXzQJUUtJTh2JqZbmKjaJ/1BVI&#10;JmP6RYj6+zKJaCgODw/Py/2ekMnE1GeB/wA/S2pHQNTtJJW1sck0tNPTxmGBYisQc07HkgSz6hNI&#10;f12PtWhXGqpJxQ/6vNuJ6YIr8QHTbLkftpbaVqamGSpp1qYyHeaqknC3QsoXxygsLuG1CwVlA5a1&#10;DVRRkYr86/YMeXTgU8eFPL/V5j/L07U/28BStgmiuDPTNFAJMik2PldaeQVlcqN43YARgxguii2o&#10;Hn28NAoykUyPUaajiRwPlXyHp004JGnypXOPXy8/9R6Xe3aqlc0ZmEUyfa5FalKSQ0dZNEyM8Tuz&#10;6dcaMru2l2sAtgrMbqIipp54bhWtPt4ca1GaeQ8gklUg5NMj55+yn+bp8z09PTYdqqLJ0x1VtNUO&#10;lLj1oIAlOirMiwquoxojpSxxzKNLJ5bkFmKhioj1lq0I4ClPX7AOABAoRXpKqsZKU9eOan5fOufs&#10;NOiibxzC/wAQr7SVGsJUvXiJIjK9c72cKrCwkDMIyyks5XVfkEg3cb0LIwJ9Sft/z0+3A6Eu32p8&#10;IEjHl/q/1ceg3nrInWqAZZoJXi8sUzE62WIaWpyQdJTVYgj/ABJuD7KBMslc1FR9vR0qKoAGP9X+&#10;XpXbYooUfy+WSGMQGZqkolWslp18kBpwPUdHocWsSpI+vsy2+JXcZoPM8a5zjpHeyFYqD1P5f5vt&#10;8uPQ84OamhSVUkjhjMxqa2rakepRpdYp/IGqRokSKa0hiBD6mBFwvsb2qxKlB2g8TSueFamgIBzQ&#10;+tRw6A14GeTu+ePl/PPEH7OlIapqcVVPXV5lqqeiMFZBWSaaeWnSpvGGNKIplee0LEIZBcCwtwF6&#10;OFqJCCQtCCf+KOccK+XSFk/EOH+r5Hhn06csd93kcfTUbBJPsKispZFNVFP+6P3YDNTtGn+TvdbV&#10;BW4a/kGm/t1CZECn8NRxr8xXhg+orT8XWqKCWPn8v+LFR/xXTxBJ90rCOnyyz1cLPNV1UdMqTVch&#10;8VJFDXznXHE0QnaeSMqugItjwDokEVANT5kDieHdxApWp4eXToC4rQ09D5f4Ps8+oZMyQ0geJ6VJ&#10;KlavHxySv9tWtSlqSeAzw2aJqpyUVDp+moAgj2gkkagHDNQCMGnEV8i3H+fS+OJSTWhI4/KvA/lx&#10;+XDqZHVun3GKrY4oqmGumS6Rp9/RpAFWmpqSQknSjmRTK508ji/uouFUmOTyJ+0Upwp+YqenTbV7&#10;0FQR+2v+qvTfVT07WmmaWCjcSxI1JI71eSlooipaMzf5sylg7s2rUV0/UD2gnePUWJoD+1qeQ9Kk&#10;1OPLpbFEUTH/ABXTE1AKyeFjkhSVlRh6upWQQR65ooqgR09HHANURQyqUYMykhSRpU2LAXW4yAaH&#10;5eYxw9a1+XmOnWbSDVarUfZXz/1UPT1jcTUNFURwUq2mmTKRV9LT+JZJqecrTeGEXQynVKXWUgJF&#10;cI4so9rra3ZlJVaV7q8BjhjIJ/yZr0W3EqVya+VPyHHHDhT5+XS+oguOihyUSViU9XDPOyVS+BaS&#10;njhKYSkpqaQlxpdlq1WNyunUsgsNXs1QBBrUGhyK+Q/CAKfmKE4r0XMSag0/y/M4+WM0p0gc7uGt&#10;ehpoasu08wnmaGOmaGSnknhZfHLSRgCX+3CHN1jtIDxb2xNM5UK2Sa8Bwx6edOHyz09Eo1kjhgD/&#10;AFeX+Wo6CMww5WOP7+sqfHSxwPJFVaXpBqcRwza1UBCgYXC3DBifwfZKV8T4jwA+zP8Ag6MK6GqA&#10;Mn7OlHTYswyY3TC9HS5CsNLOBHGY6AUraVWNEAZkUpqDNYgMCb39upb5UUIDeXp5ft9PketiZSpH&#10;mAfz/wCL8ul/tyRKyGnMzTQQ0tXPU0b1Os06y+RaWGakFNwkUYUiU6W1X/SdV/ZnbsGQA1ABJFcj&#10;8vkKZ6YNQ3rw+38/t6E2nhgIkWKXD1UawGnaOs8j0MFSGYy1kdRGsgd5wZYgsy3KsttNlPtWFBFF&#10;Kn7eAPmagHiMfZ00y54Z/nT06wzNFLWVj1KBUmgrcPiD5aSjq8tWSBYJINUgeIQa3aOOQh10+kEO&#10;qsNswZiW8wVHAFiRTzFKVqBjh01p7O3PA4/D8z8/yHTfDlYY5I4oWlMNCad6bI1yU0dbqaPTNQ5C&#10;tIRfGAXgcpZ7BDc3IFAyjK4ApQmlaehJpQHIP2V6qQaZ8/LNPtA/mPz6daGSPWZKNqSircjkZHp5&#10;lqJJFlqcgyfYQQLbxMkcarTeRYQGYIdbsSfdWoTXALH14luFPyoOHkM9bArg5AGcD/i6+ZFeB4Dy&#10;EHEUtaKswrV4ynNFkGMHnqJFp0qaEmGkFHTyJpWo+4Kfc8XCgPaxB9pmajUFBQ4+enhT516dVBio&#10;NAM/4f2U4dCNhcJDSx47KSSmSVqyCgbFyU+sUUqSGoqqPJfcfSFNT/vo9nkKsPqB7djiFBJX0x6c&#10;SQfsPn0ppggcf9VP2jy6Eylxda/+YElUMlkMgtSGxTSrI8MInWpJK61qNGkB7AsL3tb2rWInI8z6&#10;f6s+ny6TNKqnPp/l6xV2AmeMY9qY0M5qpJpUfV5JKSqp9EK0kU11iZLMIvW6qDyrEFQ40VB4dD64&#10;z/xXyyemPGJOodJiqxpd5lo0BebxDHyMY66eQPL4J2pKWjC+ONpyyyyM935XTa3tDcJ4aFl4DhwP&#10;2/z8/XpzXoXU+OPy/wCLx1cV/L76JlroqLcEtKXWqhgrMcrwinYSRLrpWDFdKpJHcsgsLaQD7ivm&#10;O/EknhjgOjfY4XuZjIfInrYd2ZgYNv4lFMUMbFnlEbMxsZEtKkTEHjV6iP8AbDi/sCTt4kgp1JFt&#10;F4MYJ6Bvu3f2O2zgchUT1EkcaKXfTIpMUFjHLL4ramABLccjUD9L+znabH6iQUHRHvm4xwREHqjb&#10;dvd9buvdUuRoJgKCjyf2xkSTyFaieIw/a1SLyWkgbzrwQgYFTwSJEt9oVYRqHQAG6wltNe7oxOwO&#10;1VoJaRpSIJKaT7V7yB6JEhQCENNICXkMh9Eq3LMPG309oLvba1Cjo2trpDkefViewuyKev8Asmp6&#10;rzMxihuC7NE8kQcxkoCHvyoIKgXI/HsKXm3kV1Do+tbzWwAPR3tn5sZGjjSVkEkaaGAb0SWu5eJv&#10;8D9V/B4sbewxJD4chUeZ6EttIXUV6esrIrwPdrrJwL86f6LZh9fyCbf7G3K2Be6vVL1ewnoFGram&#10;gyVRFEWv5yEAUB1juFLAtdeCebf2Rf6+xWtvHNBU+Q6BzTPDMVXoV8Dn3kWKOpCHSSBIpBRmH0LI&#10;VBF+bn8eyG6sgtdPQhtLxwBqOOlozq8epPXEf0lkvcX9Rt/Q8WH59lDRCtOjpZQxqOoc0KOtyAD+&#10;HIvpuOef8fSR/tvaOSOmPLpQGJHUcU4Opje6FgoK3uP6g/Ui/wBQfaVk0npzSAajrj9ogCFiHT9P&#10;IFj9TcHngfT6cfT3XrdK8OvCBSCdDMRq5FrhilmF7XHH05HHv3XuvCkBF7ANZW0hQxDH9OhFHH+3&#10;449+62ASaDrv7QEgWuFA0oeCB+q97D6H8e/dW8N/TrKKUggEIfqdJGolfwLc2/N/fhSuevCNuua0&#10;caj/AFNlcDj0lWOm73H4I4+nvefLh14oVFeuvteRZRdfyRYsx9JLOeLfW35966qASaDroUq8kBVB&#10;YC30BIFz/iP66h9fp791bw39Ovfa6gfSU030XABZzwHHAI/4Nb/X9+694b+nWI0ikAaVe1gWIaxc&#10;N9eARwfwPqfezTy/1f6v9XoNFGAqeunol9WkaD/XVdg55sCBb6X1FiR/T6e9dV64/ZngAXN7i+nj&#10;Vwbj6f7H+n+N/furMpXj1xeiUf2CF4JL2NiObgDkcji/v3VesZog5v8AQFrm9mBa1wQTfg/Q+9jg&#10;f9Xn1bQQuo9eNIQBwACvCooCr+DpZf8Aeh7117QdOrrxpFAJ8YD3HGnUfSQASb3v+Tq59+6r1w+2&#10;BNtFraipk0XW/P0NwCbc2/w9+691wamCgmyh3AT1cjg8gfQ8i/Nh/T3sUrnr3XH7QEXKjgsukN9L&#10;i9kH5v8A73x7116lcdcDS8AG1gDawtw4tHcfkj6WH559+68UxkddGnNrkAKrDUWFzdRbgHm9j+ff&#10;gK8OtBQOHXX26ppFiNWolmUsmm+lNQ/ra/497VSxx1vrsQ+lG4DAklSgGoDhW4BF7cc82/25v4bd&#10;bp1yhxdTOYzFBIyhTpdbBS4J9LgWI/2I5Hu36Yx1ZdOdXTtDtLWA9ZL4uFLIrKoBXn6r+P8AD3rx&#10;etFkrjrPmM1gdr48ilkpxNwjBCGlkbTwp03Nwf8AY+9xwyTHI6ZkmjTz6rg+SvdvYO1aWqzG2KRM&#10;lFAkqNTGZI0nXwnTNOpsEVX0lgTb8fkez6C1t0izx6taT2U7mOVsnh1Rp2T/ADLsnQbpx77x7Nw2&#10;3MHh8jBLlMft+c11ZVJC16kxPTv+2ik+PkHQwY2vZvdluYErHjoyh2yOVGGgk+p6T/b38/LZtBj/&#10;AODdSbFzm881Gh+3zGSnkp6KKWOPxxl6SNGaojP6nMjKSfx7SmZEaqZ+3pOnLDyt3SUB8hx6rC7W&#10;+cvz1+T2VqKN91ZfYG3KuKOni2/tinmxdOlFWm0XijpdDTXuSZfOxUfqcXt7UC+LjRGNFPTj0IbP&#10;lzarOjSCrDzbP8ug/wBhfCTdW/pI9176ymWyb1MUlNNXbjmqpqWHI/emBp1Wy+SNVsCgLaXIHqFi&#10;1YPFnkJbA9T0ouL+zssRU/KlOj39d/CHr/bCqJ6RaioWKWRBXx/butVAgUQ2HhgaMg6jAwWU3+un&#10;0lVcWwaihuH7OiK93xpDSPA6Nttzq7aW1YZI8dhaKkaerp5EaKpSGbyiIQJT11dRhWkjVNdoGNo1&#10;IAb8e9R28SL3ZPRU24TuKhqDoUaXAQU0+N/Ykg+0oGSgWJVNI0jt4o/t6WGxeGAG6NL9G4a5v7eM&#10;qgaeHTJmZviz0paFdFChqIUpKyomhxSV+QpWqausx9MLwR1Yi4Rml1pKbWYhPqOPdK6mBHl02SWP&#10;Skpo5F8dNU1JikZ45KRY1gqZ4ZDq8nkp7BdUbOkhJCaQGCHj3t/hx1o9PmQpsfVRNiRjquojkopj&#10;Vh5I0M8NY6xVhkp28ocNIY9cZBVERxcGw96XVTuNOtamQVHWud/Mb/l3vt45ru7qvCscCrzZTceL&#10;ooKdKOgopnYRVtLQx6G06AFlURmzXYaBx73coLiINp7h0JrOSC628s50yqc/PqiylmqqYVkZVo44&#10;mJEdQYiIo0BMYBI1tcn1BlIsLsPZMv6ZII6T0ofXrtalp7MsIWUtpVbQ6Cz+jypGF5Cm4DAEqeSO&#10;be7hg4IHW+PXnxyFvH5xKut4Y1jN4xIra2AQjnW17SX4C/j2yUNdJ6rw6bnx8mrS7eRFIXyTRiKy&#10;adWglQFKoAQP6i3+v7ppAx1aopnj0yVSoZqpoEkMZZmhlqtBkijH0d1VQCeCWIAF7/1ADRUgV6UR&#10;/AOm08q00SlFWYjSrxsrOF1FXUgXLXNr/QD+vuvV+s0QjgZnjFQ1RIqRM8gLxy6SDJKSFOkC1ibA&#10;WBvwPe8U+fWiKih6bhBHc1URSpZdZWIMVUvf1SDyiz250/7wPeuvcMdYaiOQuqo0iGUGcNE+mGCM&#10;8GIQjg3BvYD6E/09+631zZUJdI2meJ4YZWdGXyStEPEByoCqTYuBz+ffutEahQ9YJYo4QipyWlgQ&#10;Q/XQZ/Qwi1AEgHmxP159+60CCKDhw6ySySnyxF43jDiTTq8hPi4UyoltIX6sB9b3/Pv3XlUKKDqG&#10;io8okeOEinAEh9JkRpFLRyRKbBlAN2Fwbce/dW65yp4rxq9PGC4maQr5HVSwH20aEaQvGvUBq025&#10;4v7917rEPti3hi8QWTVKn7KmKoAOrQ7sLlipvzxb8+/de64pTlbvGIwI9bUq/wC7AwYaZZI/qTf0&#10;gD/H37r3XRmgMXjs0cjAxxllVWQaQZAt/rcixsPpcfX37r3WFnMcfghERA1FUW+oaowXleYC5JYB&#10;gPzb3oCnXuuMsjP4wg1GWnjLScqiB2NkLqAbj8AD63vx731r7esKU7mNRVkrIS8KJF6SDyFWRlsf&#10;VyOPyR791vrlKqsq6WtOGQzVCkt5GiFrxIFAAWxFiCSBxx7917rhJqmeUQfbh2jIjEC+RlZTrkOs&#10;izBz+g24It+Pev8AV/qwP9X7B4fPqKrFZVeOIJIGT0SRBpSW9GhiBexJ9J/w/wAfe+vU8+ueuRio&#10;QKyAygIpRF167IrBfpwbrf8Ap791sUI64TyvUOrwKqJBrVkLAnRENAjIH5A9On6E3Pv3WuscgkYx&#10;ftKQqSSyxAKfMttWo/Q8jlrfS3v3XiKddwCNvVCQr2HKBRrUHlX8g55P9bj6+9UFa9e6FjYO3sju&#10;ac02PpnM6ERoC7EzKxuRBNa0YP8AtVwp/J9+hzIft6RXMiRZboWt2bB3HtKGmiz+PqsfUFzH5qpU&#10;WWEBVLAxEWVQhQxtYG/IBBuTEqStOkiXUUhoP8HSMaFmp5jUMgVZDPIDpDkhv24aaQAa/wAAowJN&#10;hYgX9+AotDnp7BOOuCxQvBAY6ZpJfJ5ndn0xsUchZIVPNlYM0hYcAWBtwPACmR1Y4bPURUMcUaSR&#10;ROySO0LhwsjUqzFm4NwBqNlDC9xf6e60IUAjrWTw6UOOqJHmWoihpVIjvLJG14hUynRrnAW/6NY4&#10;Uer26hODTpp1UKfn0o6qR6UV0qBEqJIoqWnVUUlKeddEkMMrXjbXrs/BJBuSCvt5jWp6Z/EAeHSR&#10;qQsEitrY07NE0sABijk8SBEUxhdPqWwQ2t/qjyfbJBBz0pUrTHTTUiSbXUSSJAUeVJ/EEkjkJFjo&#10;WKwZ2N/x6T/T6CjV6up8umyqk1SeJJHeLUShkkMjx2A8kvA9Ul+WuC1hx7TyUqK/6vt+fTo+fTYD&#10;Czzxu0YeNCFnZWVJX16onYHg3uwHIOni1x7YwT29XNfDHWGXVC6pEI9L/pWK6rC7DUEkYkkgjVZv&#10;qAP6e9deRdRz1zp0WJJBIpWFZIwsbL6zCxuk3nBPpLNqYfi3+w9+6swQqSvl1NkgaCSVCWk0BWjk&#10;QgtAxuPpa413+gUHgj/W3SnTPXU5dYyqKWdVVJpGUGcBOCUdbem367fQ3tc+9dWXj+3/AAdcBpA0&#10;EBhEjGIKTJbi5VFADi/1cm3+sSffuvDgf9XmOp0Pi/d1pHBHKUmZ0Cv4/EmolSoJ8huP1Cx5v9Pf&#10;uq9YyJrB447AsgkMcaPrhm/XG9wBYgkXABvwPfutilc9ZCIo0dmJilUjSkRYtTgPd1ZZB6jfSRb6&#10;f19+4depU0HWOZ21AOyuhJVoivj1RgXW8guRY/X6/X37qxRgKnrmVQqsUmnUx8xZY0RFA/bVWHI1&#10;Nxdz9AeR791TrjUwaiUEFShkT7lJJHUOyKQsiK9udQuwHHBuAbX97II49bFK566p6dZSzBEhEDST&#10;uskoaoMcFryBbFdQ/UFJAYDm3vXXvs6cHis8qyIT5VhlCIzXj8q64v2ioBDXN1U2NgfwQfda65RR&#10;+Nkm/cZUjZpisMZjRVazR2YkEX0qbjUGIt72KVz17qOIZJFRC0TBiCrs5GpnuUhBYcAAWt/X3sCu&#10;Tw63Ujh1CkpY1JjMLI2t4IoVUWiZEs0qD8i5sf8AX97ov4ePWuo5pJboCoClObkEPJJZLkC9gFuy&#10;2/3v37QQK9WBSndXrA9KEd1lQmKPWgikkVJtVOfR5ZlF7A6WUAX55491FK93W+38Fa9cotSDxOrE&#10;OxlljcGRQzElJXIA1EE8E8j6fn24GFaDrxjIXUeuzCsjxqkQWaBnOt1LMhdggkWKRSCt783Jtzbn&#10;3frYQKCX6d5EC+homd541UyK4KIsSl2IjC3XVYWF/pf6e9GnA9VGjzr1Nx1e+36/HV9EF+4gemMq&#10;wa1BAYTr5nBNjYNdb2Bt+ffgdAqOmbu2W8haGT0p1t0/y2Pmjsjtqg21tfcWerqan2XhcPi8hing&#10;eeLIVUKR0ccyUZsIoJ2JiAUCwWNTZA2o6tZxMotohnoqsbq92+NdqXANaEela9G/+ZPxqwvfO08/&#10;X7GpsfLgxisjUpXkrTvji0Bamio4yp/fEt3qEuNcKOrMTIieyXmbaUezrEhabz0/lx6G0JFpEhU1&#10;kPGnWol211fuvqTdz7N3RTS47LK1RWY6WmginqK/HxyPDG9Lo4YOU9AezDSQQOLxuE0khhkU1A+R&#10;6FsExljAI0kD8/n0DdZNHTpK1NUTQJ9tGVjrwjBZp5TJeeNw6raO4JjswBIJv7fRdXxAdWZimUPl&#10;59caOuMUjeMjz1kTQTVDTikFRHPYyQl5gSHaxDSabaf8fV7sUBxx+X+r/V/k2kgUkDz+dP5+X+bp&#10;T0lfTpHTxTlUhWtg/wAljcSJUGClP+UK+khlVzxJH+oXNg3th0NSwFcH8s9WMqKAG8s8a/6vt62M&#10;/wCVh0rmsP11TdkQ7KpqnK5bJVX8Wy8sIXIriJKqNW24I7H7emqID9yZ5T5SxQBfFdvbdmUlmYnA&#10;HD9meiqWaN2IlagBp/lHQ5/zJe1etMVsXc2O25NWf3k23ItFJiKZ5UosmlLE1JVTQWUBPs6x4zFU&#10;oRKssdrFNLezmIt4gjrUHop3Sd7SzKsa6yKdahG+85LuTcWQyuiGmhqJvKtGsmrRAfRA7Cw9Sg/t&#10;n6AfXjgiqGPw4wPPoNxKiirefTRiMaI6SaR/Aj6xCjtolpamJnBEM6MAUUWDxlQD6hc29vqqgGvV&#10;Txr1yrK3wwRIlM8FNrR54nqDJMUj4SwsCFJAIt+ngXHvZNBU9WA1Gg6a5JojBK6gzSF2SHyKsngo&#10;z6GLK4HBJsuocfi/B96JFK9b0tXT59JyoEzvMyhkJMqoqlYA0JP+d/bAAY/lAB/vPtjp6MFTQ+fW&#10;OREMCa0lSb0KdaBo2SVeGmdfpp+lj/S/591bTTu6c6Zqt1tExk8r0vA+oZQ7aQzE/Ut9OP8AH3T/&#10;AJp/n/qPXvs69YGpYq1zWrHIA6FFaREILHSCCq3LA24FwOT72viV7uH5dez1jOhfJUSSiKdI1hiY&#10;RhGeQnQFcabni4J4+vHu7DUKdb65wICoecCFXQCRRGZGcx8BGkS4UagGAIBP1/PDLR6RWvWqdZ3p&#10;4nQlImf7mZZnd2YRx2X6tGnFwP1Lcrf/AFvdiulD17y6kosI8hgWR4gzzSOz6hEbCI3a1xyDqAN7&#10;m4+vvYp4eeH+z17y6m0gRVWoCoXVQqlpPIxkY+qRkIsADYkaeQR+fe10fh69jqWYoS6QlmdpJfJU&#10;BHkLOqepkhPOgE3aw/3j3frTfCenF45Fs6IqShFChiJWp9TAI0QIFx/Ujk/Sx92oRn16S9TqWJqe&#10;Kpk9Mo8MvnjZSyDT6hHUSkAEFryaCL3AHPtxFoM9UY1x1wKRxU0CQAeaZVFQWiVkYBxI+l2v6xwA&#10;SFFr+9NQJQdWzXqHNV+aB2jRoYyWK05srosUmseYKupgCALliP63vb3t/h6sQRx6iTs0qo8DoXq4&#10;9crxwaYkSMaFUNxpP6votuf8fdGzRvXreg6dXTK8ccTMqxamMigellQaR+7JpP4BClR/sPz7p0oX&#10;4R1Ed5USZjOiB/LCFgF2VL+QAun0Oo+kf6/tJ17qHLG/iCzTieXTcrG1wEQa4w9vo1xyPyb+/de6&#10;wpJdaiw9AkjcNDp8jWGhHSRx6QLEWB/JPvfWwKmnWaWNpJdUaxx/b04jMlwF1P8AoRgeWU/2gvJ9&#10;+6c4Ci8euSxxpaOPTpCMZDJF6NYFyUUfpJ4YAgW4t9fdk+Idaz+Lrg0YiKSIpPkdEtJOLTNIp9Ok&#10;/oA4YKqkgm/+s/16g4HrJeIzQxkTMHSZHjaM64vI3oaUEalBADav6f0vb3vqv2dTxHGCiRU8UrRs&#10;qqXPjOlwY/T/AEt6mKn8W96IqKHr3XlKq9QX1SssiGok9AaMKNCRq54urcj/AA/2/vVQCF611EeW&#10;E2siwkoyFreRCWbXzGP7XH5/P+HvT/CevHqSpCftKJBzpkcswaS72YRCML9CDc/i9ufyx14Ghr1C&#10;maKF6qGaCF5LDyJBdtDtxG9wQ2pRcMGsBb6+/dO6c16gJIjmRC2iSCGYGI6UWUMQq2JFtKgXOkkk&#10;/n3YVrjrfTTM9NCt2EZSJWt4VbRM7MAHJkHpAuTpCnixv7cetOtDrsTLqmEMYkD6TJM9tSBx6zGh&#10;HN/6m1hcW5sLEVFOtNw65x6ZpJjKwKSQiMBFW8k8SloY1t9UI/Uf6ce22Qrlem6dN0zpKI0qI3hm&#10;VBGDThI4gVbSI5Ljgj6H/e/dMUzx6unDqDIbktAHDp+3pD+UyKObqrqDpBF7e/dX65NFGHh8jMoC&#10;qhjciZSb6QSQLcc+iw/rq5v7117ri5kkQxEhtbMQAzBRocAI6tcDSfp6uf8AG3v3Hr3WNRoCSfsk&#10;gvG6xKt1P0PrHGn6Mbf19+691GceuT1Mso40KLAaf0XP0Fj9B7r59b65IURgVdZWuTLdGBswvb18&#10;EX+vvYp5da6yyRq0vlP7KyCQqBdxEFGmOFPyASNPP/ED3vHXusBPqjZiiFkI+l5FJPDTfUEj8EcW&#10;+v0967evdOmPnWkkBjOtPIHlvCHdkRTq8YYWta9z/rf4e90Hl1oiop0LdPPeiSZXRA/juI18bPGz&#10;FlFiCC4a2q5+lvz7VdMlakE+XSarVu7zSBVMQE07qilyEDHw06hfUzkt+dS8W90f4T1s9KjCRr9k&#10;A9PImtBOZGJWpikvbWARZiOABwbfT8+7KKCnWiBgHrxqITNS07cMjtIrLDpceohwW5HAJKN/UkfX&#10;3vrdATX06U0Kz00AnVUEsYaQI6qoYGQHSY3W1jf6m3P04IAutaGnXum+ojZklmnaNm9TSIgW1NDp&#10;tAoQ/qVh+FsV+v1t7balO7r3SYrWldmWJoKmmiUSOXWQo4ZdURaQrcG5uCV4te5v7ZIUmidex1Kx&#10;sMLwiSeGodihj0JKgVLniZ3UEqw/oBzwRzx7siebdapXj1OllenVoZ0il13LSJIJHRY08YAdgAvq&#10;HHA/JPJ96NdWgcOvUqfs6RorVjPjEjqyITCHW8aRsCI5G13uRyOT/j9PeilBXp0AUp03xwSVEqxS&#10;IhOoyMLhEcOLgoB/hYkfT1W916tSnSyoqcQRsiqFZ6cGE/omYxOPoovqLD06bW+p93TuBXponUen&#10;Er40aYxhpEbTHHCixJEAA7+NFFyBf6Af7172VCCoOetcOsUTAsGjUCQRrKsjaSrmGUlXdHAHpHDK&#10;Tcm3Humpmx1omgqeuqurp44ZVYuzI0ZpXhTRTgSS6mqZXe0nib+gsB+PdetYPTP5DFKYY4jP52LC&#10;ojZjTyNGSQDI/IS92GkHn6n3rq1MV6m06h4ZNelUQBWeAjiSQ/hhbTq+vp/rcj37rXUoO6r6oY0u&#10;/E2lRenC3jiXjhbk2a/4H9ffuvdcJI21mSJ2jp5wVjEsh8oUqEYG9woNuCPr9eLe/de6wwQO8gnm&#10;NOFeUQxwjSvh0G3mZ040kAXXm9v6j3sCpoOvdTn/AGjIBEsusKxqvQIXLXN7ga145HAIuR+fdihA&#10;qevU6bmdDrCNqMjLPIIpNLQtCdBVPHcEXtqFydXI/PunXumqtrBN6H1EhiimEhBOX/SGjF/Va4Zg&#10;Sb/W3uwp59OKtOm+SllFTFUtG05LqkMcIVmV419DAAAWY3JP5HN+PezppivVgP8AV/qH+r/BMkiL&#10;aZJRFAixr5VaISPrPpK6jcjk+rj3XpsfCenamoRDBNeGnkjiMcky6PS8wPp1NbgX/Gn6Ae/AGlet&#10;Clc9c0idSjM4hhCAqwKmWQXvxYcgk2uefqLc+/dWOimOsZWLzeeGSR0gjdAJSqsA/wDnYinAYEm9&#10;7Hi1vp711UgjrkFYND9IViWQqRHYLJfW2vVyqgcAkG4At791rrnPGWAlgkkUFXdoiwQRx3ChbldR&#10;dSQbBRa34+vvfW8U+fXIQh0j1SJ6YFSWYknyyatQZkH4vYXY3tf3U5611mVZ0V5jSRNTyIiQyRsp&#10;QkycAP8ARgB+Rz+ffqYp17rHknjEqLHpp7t42V3aUF19QdImHA+lzYHj36lB06nDrhHPNTrcaGcX&#10;UoEA1jTpYxgf2QCW545/2A9+HrZGQevCaSORVfRIrpIVdLXe4Fg1l/seoaQf+Na6t054kSxSQpAE&#10;kSpbUpWRfuGAOlkYMCqXLWXVyP8AH6nXVW+HpdYUTPVKAsimnarPjDRs7OI/3I1mC2ZvpqP4JHtu&#10;QakI6YbKkdbhP/CfztxcpiuxdlM0rUUKYOvp6RplaSBT5IQjqLWdFVRb83P4944e5tl4F2JDjWG6&#10;OeXYCYHD8a562b5qGqMkgLC7opSWYrbxA+nVxwfxx7xhvo5RcsCc/wCTo7aOlKDp0wOOqI51kWRl&#10;KnSoLeiRVYFiqH6EfQc8/X2cct28qzCQGtKDpLJHXyp0NuJqzHZZBp9IBJAs1/y1+L/j3P2yX3gx&#10;jxOFM9IZI68elnTzRP8AuJpGni4/SP6qL/7H2NoLiJ1JU9J1SjHp8hZGUMosL2Nv0k/jUPx7WRuD&#10;jy6cx59OaLqHAXQRYDVfi/H0/F/x72+k9Mtxxw6kRhVupCni4JHP+P1v7pGVRtHWh8J/LqWumwt/&#10;sBZR9B/rW9m0ZWmOqjqLVkMn9Lqb3I+l/wAkfn+nt8FKU690H+YgSQSWtqsWSwHLJxxf82t7bl00&#10;x1o16ATeNGhpanWRH6WOsejSlv3XkIHBAub/AOHsG73GghYn06U29R1rC/zh8sF27hqGGrjpoZqt&#10;onWMgnTr8a+ak/446izecC6tZB9PcbbGEl35qCtAf9X+Xp2Or3ig+Q/ydUFUUGhaaNKaa81C0dNT&#10;rTRNTPCv7jzvITr1uEAeMqAf1XJPuRGoxJJxWvHz4fy/l0JAoUUHThSVbyVNNTNHSxRz1MBcgtFo&#10;nbk1NNUFQRJMoEarICQy2v73oUKXrw/1fsH8uPXmPaQOrRvivXPDNQVFRNAXmSSDJVFbTiKvoZlU&#10;0dW32Iu2kIEfUTc+Rh9fcecwoNR0/kAainEZ/wBXDpdY8RX/AGfz6uB2biZZaVHikE61McQlkk9N&#10;NHIih2nmD8KXchhbkekfT2G7XVpoehCpFMdDPi8XBFpq6oFXkmiiMnh1VKSxKUiZbjQPWCw/s2Nz&#10;z7OUYUA6RzZPT5kJBHFEI5Dj6gq8SzhozzLGzt5PqxYtxpFwoAIt7emlCIdPSVVGSeiBdrZefHVY&#10;YH7bRPTxyy1ASqYVDO8YkapQfsRITJpYD9RBP0Hsutv1GIYV6MrWMFfUdM2G3zPRUdPJBkMhRVMM&#10;MaQ0lSKiucvfyNPBTUjXKspGkmM/Ufptf2ZpTgB0qNujHI6Sm9O3dyY2KSSLMkuEq6fIY6QPCpop&#10;j/lFQ6hmEmg2ZAysbg30i13liEuG60bWICoweqzu9u2cvX0q0rZqWu+4K4yGKJ5/LDK7eATRVMgC&#10;elWQMGDahbSAt/ZjY7Yhl8QgigrnzpkdFW7NpgCxmnQ0fCnpmtye4IsvUM9U1TFDUutKHq2WqyAH&#10;8M+3q3UBW9Op5YxYMXBHHsFc8Ts0XgxDINBnGOOOgzAUjY6uJ62mOhdlyLtXHmr8ay0lXFO9GFYe&#10;GaIBWu3GoXN7/wBLD+z7LeUNve5QE/hPT91O1BXz6PPisPEI4nRLK0YYgqL6jybkfn/jfuedv2hY&#10;wGHmK9B95T8PS4o6ONEUabFWBN/ovP0HH5+vsVwwBUAHl0jNTL1Nq6IPTyDSG9N1N+QSLWI/Pt2W&#10;HsJ6aABIHSJqVHH1GkMAb8m55H+8fT2ntiaUPT7CiU6jxi9ixAAIYsPoGA/Cn/Y8ezCPh0weuRiT&#10;1WSM8D9Krck3N2X8Afn2rCgDHTR49JrKCMFVUErZlvY3AIszAf4H6X97NPLprSS3SXmVFW0bPcgi&#10;1tT2XkMCPr9P68+/dXAoKdcqRpuP2xqMZKMUAlRR6rWW4B5+lzf3dDQ9b6U2LxzyljK7Xltc6OeO&#10;TcfgXvb3cNqx1RvT16XVHQQoAzrGWABuAAxI/SSfdgq8evAU6e4pI41K6AbAXKgfU/6/vYAHl1bp&#10;pyE8BWyldRuqgkaP8SxH0Fvr7bl06TXq6Dz6Ln2bQtV42qEUMbErcXjBOiP1HTGfqNRvb8j2DN7h&#10;1REgcOjSI0OeqM/kFi2k3lVUKiWohp5JpofHD6GrViMUlFFEAf1Kyg6hyCfcYSvRmY9LGOroWeg6&#10;RYq6gfVFoP2sYEKmJqeWKmEMukAEeSNV0FDypA08X96ilGGHR/t0fYX6tY2evkpY2jjcRiJSQ4Bk&#10;ZgLM/kFuQeLj+h/PsTWjgip9OlEv4ft6EIxksjWsLAWAsWtx9R9Pr/sfzx71IBWp6Up59ShS01TF&#10;LBOiHyglWITX6eAQfxf+g/Fj7RTwRzwskg4jpQkrxsGXy/1en+r/AAAXufFtTSTwjUEWUMLgF0Or&#10;UoDNxa/P9feO/NNqbedkAxX/AC9SVs1wsqK/y/ydA1ueECB5HI/blQnUTeSNWKyadPJA+tvxce40&#10;viQlfn0KIz/q/LpHbfpFqM2rLoVg0zxCwKkEXRXLfQck/wBbEe/bPKRcgfPor3TtiJ6Ob17OKF46&#10;Q2CyPC2nUrRRMyW4Um4/rYfT3lHyFuKWrLExorEH/Vj/AFf4Ya5hg8Wsnp0anEShAouCtrEkXIb8&#10;A/4e8hrOZXQVNfTqOpUqSBxHStBFvxyCSQCQP9a/s1UoaU4jpN1yKF72XUSf6fVQODf/AA+tvdhR&#10;qMPLrfXMQ251AWI4+obj+n+8+7EAih691BqVWLn0j0fr+oBP+N+P8PZVdSJGCetqT8I8+gxzU33F&#10;SSNIj4UN9U1D6hifyBz7hTma6e5uzQ9mf29HVnGFSo6QeUlQyaWLgBAf29Nm8dzdf+Ke4e3u6jku&#10;dAzQfl0ILWOi16YFqzd2NjoUlm/SXb6hdJB/H0IHsORy0YsPLz9el3hjqdS5BJLBkWwB0ozML2Hq&#10;ZL2uLXI/PHs923dVJCyZA4fs6Zlt9J9OnZJGl0iEhlIHo03AH19bkCx/wt7F8TmZQIDX8q/tPSTA&#10;Pd1Er4J5EcIDq0kmw9X9QQB9W+hP+w96urWc8B014kWrHSNFHU6VV4pra+To49Xp1kD6f7D8+yn6&#10;O4Y0dTTp6qAalOehdxNG0dNSsEZQoVVjsvqW36j+D/rf4e5m5asDBZx0UrQD8/n0SysGkbGOl7RQ&#10;abKOFZFcg2BDWAOn/inuQ7eGgGnpAwBGOlVSRqbsBa1lN1U8f1v7Mo4gR3dM9O6QJdQCeLn/AF+P&#10;akW6qR8+qa+7SOsrQW1c+gEj8XPFwD/h/T3oxdXr15wBAp/1JIuOf8OD7TSpoUH06ZOZKf6uHXT6&#10;JYVPFwDcGxJt/X8+2WKugrxHl1sKVb7emGYhW8nADnxldNxZv6Dn2krQ6vI9PUrjrDpAZNQW31J0&#10;sSAP969qox3g9UbgenuEegNwNX0PI+vH+9ezWEgLXpN9vUmPLx0jLCxv9GbnUBfj6f4e3FulQ0Bp&#10;XqhU+XSrpquGpQMHVuLi31/wv7XJKrgEnqvDj05IY7cnkg/7cH2o1JSnXuuy0Y5v+kA/65v/ALb3&#10;VigFR17plyGRiiRrEC97DgfT/EeyPctyitoyScjq8alj0knyjPI1yLEgDUPpb+p+n+29xTe8xNJM&#10;fMV6N4rZdIPWZcgOLkAm4uLG/NyLn/G/tJ++amg8+nfpxw/1f4Osn3moWueRe/8AUDgg/X/evfju&#10;rP59aEAGeuvMCBYG39fqQP6/T/ff720bsvw6t4YXNOsbyAhvx9OT9SB7YkmrhutgZ6hyMulhqHB5&#10;4+t+fr7QykGpB62VIz1EZdRF/wA8XX6WH4Fvz7QFCzY6c65GMAfo5+gH5seLf8VHt8QgU63TrgVU&#10;mxFjweLn8Wub8f7H2/QHFOvHh1x4ANrXva9if8fq34/1vaiNQBX16oSCMdcGXg302sPoPwebW/1/&#10;a0U8+m+o7qlibc/8Fvf/AA59ujR5de6gEAOQyggWtbkgHm3tSrLXh1phqFOp8IX62F2UmxAtpBtc&#10;+xFZCiA06SOMfZ1nYj6kWsoBIIudRsL/AOA/HswU0avTYFTTqKzsAbD082t/h/j7VCUYHW6Zp1gM&#10;6nhwRdlNuBxbj6/192MyDj17SeorKkkgJQWJI/BFv6Ai/N7+y67WOXiKg9b00FT1ibFR6tWgLq06&#10;STYf8hDSOfYNurCHxCQKV8+l0UjUp6dTYKBSyghWseGFgLA8/Tn2lS2VGzmnTtajt6cxSLa9jb6W&#10;5AP9Px7MECk/b1XSesxo7KNK2v8AW/5vzc/6/t7whQdV6kRwCNl0lV0gn1D02/w/1zx7X248Jw8f&#10;l/qp0zIcafXpzRYqi5IHk/CECxHsUWs0NwM4Pp0iCFGxwPUlKMxg6VsW5uFurD+t/ZksCrQjz6oz&#10;BlNPLqVDCnIF+ADytxe9zb2oRFBz0z1nKKp1MVUC1rEH682t7s1Py610019QrLoXhOQ1z9ePoR7R&#10;zPr7enAhPHpK1cDPcK9ltYD082H0N/x7QvBq4dKAaf6v9j/V/gS9eJ4kNk1AXBK+rgccqL2H19l0&#10;6vH9nShKMekjV1YkZVMNwRa9tJKjg2JUAj8/X2Q3swNFI6MbcBTXpK1sEIaVzBIxYX9VgoA5BZl5&#10;P+HsI3+gajTj69CKykYgAHpLV1Akw80VDEJgBdtGsf0BaNgFu3sC7pHVfEjUavPz6FFnMUOgnHSW&#10;qsYjiXyR+p7Aqbabki5RvotvpYcD2Cbo6SQ4yfl/qp0IreQkCh6Q2V2t5PMacNGCCtgUL6v1NZj9&#10;eP7XsLTpWQmmkdHttdFAAc9AZuajrMPKVlRncnVFMpDRJCSAwZG+p/p/X6eyO6dQadCfb5UnWo8u&#10;g3rahy6ycMZD4PItiFjY2nsAtlFr8gcf19vWemo/1fb1S8FDpHUKeohpXjjR3VEczxujRVDxRR/W&#10;eeT66Cb6FA5+nsa2cIZFJ+XQVuuJH29Gi2HWw1WOw8xkPqeQFpAkbS6GsL+Pjmxsfrb6+5e5eCGJ&#10;V6j7dFKuy0p0efasaGmo1CHlEPH6TxcDV+be502pR4Kgf6sdRnek+Ia+vQ1YqILFqNr/AIAt+fz/&#10;AF9iqIUUdFDnu6foTGPqt2vzcfj26F1dUNaY6c6eRWNwEFv7Qtf/AFvbgjHn01T16magRa9h/Q25&#10;Fre7BFBqOvdYpL82PH+H+t9PbT/EerLpr8+miewRhxe5+v14PHtLJwPSmPh0hcwVN1ax1cnj/arD&#10;n6fU+yi5WpIPRrajFekoI1kLKNSD8/QqSPzx7LFgqT0ZmWi549YayiQKraQzELyFHq4+vPtZ4QAz&#10;0jLkmnTZ47X9AX06foLMR9LEe3Aq060wGnrnDB5FtazE3sw/F7c/4e3EQHA6TvQAV4dOsECgsG8b&#10;AX/SAQQPryfbwAJoek5pXHDqclPAwDCNf1WJItw39B9fp9Pd/AU56sGZeB6eaanQJpGkDm3Go8fQ&#10;En6e9rHH5HqrNXLdTPtrXJAPBF/6j/Uge7CNeqhgT1Ihp/I1tPqP5t9bDjn/AA9uKAe0dVL+nSgp&#10;aRVtbR/iQOSR/r+1CRgZ6TSSYNOnIgLfSq/67W/2P09vAICK9Jiamp6jFrn8C31Fv9sPblIzgda+&#10;zpoyc0ccLDhWt6R9ebf0t/vv94DMoVQenkFaDoM62QfuEgH1k6h+R9bW/wBf2H52AYnpeqgDoJd9&#10;7gp8Piq6tm0iGjpqiolJK6fGoLm1/wCttI/xI9uWUT3NwqIK1IA6sqh3CjiT1pH/AM1/viTsbfNT&#10;hsRMojirKv76GQFfu4JG0QeQqDddQJ0Di1j/AF99E/ZXlg7ftEbsvc1C1eHSf3H32PZeVxtVs+mS&#10;b0/wHqmjC4KimqYaWZ8W8ryOIJFpZBPDbk46LgN4WYDSzMTyQfTb3klbxpI6xVXjjB/ZTyHWJM0c&#10;UQ8dgGPr8vQHjTiR9vQlY7bmMo4o/v8ADU1GFrIqaKKKnn01E0M+toZKZSYVTUQ8l2W4HJ49jKyg&#10;jijKOoXNPtI8qHHz6jbfXTtJjpRgFoKivEVAxTzNceuejGYDbVTS1FJTNjkyCq0VUabGU9LeoRir&#10;feQCYExJGLAq91K8C/szECh6AVHHAGfmPMfOvl1S0MmsCUVp6Aj/AFfn0MWLwssEiIXo1rRUCaoE&#10;DtQ5tArXpoZMfOAlQNI0gw6A1uePa5U82pXz8qelRQVx6U/ydLGPceHH8+lzSY2jqX+3aGTKGdJz&#10;J95HT44HWyhVphZidA0skaAgHnVf346R3Ur/AC/4vpxRGSQPPp7xkUaVEUlXJQSSwGpxdFk6ZppT&#10;S07pdqasFUWCTA3XQpHHIUm3urjI08fX0H+f/J0ohVQNUpBpgeo6gy1dMlJT/cqxpJZqqkSqxi1S&#10;GGv5dZa2aO5lV+VCOLL/AEH19+SM1zx6dLARgdJieShnaaMVH2U89MuiVvuZUepd7ymilIAUtb1X&#10;IUc+1oUgAeuPOn5dJnKHFaHpkNRN/lyNWzPNJEHp3gMU8xnkISnijRhobUVu5c2WzfX6+1Gmvd/g&#10;+fTNaAgtU+X+Tpqy1fUSKizSUkJlj0Vcc1Ei0ML0zXlkq5o7MVlt6kB5P+HuypQZ/wAGK/P5dMSs&#10;xxX7eknWZunqKmjr4BRVdFJEqKI4TBJRSSHxwSU7oCyi/JJv6LCwt7sM+mcdIHarhxQjh+3pF12Q&#10;kyVN9nU0FZPHj5TDVVGLFUlZLIknnSYywsg0EDgs0jWJPBJHuwjp5E/ZX/ivt49JZbgyRlGDBUPF&#10;TQ44UIzSv7ekhlM3jJ6SLILU02VqpNcUMUP3FBkJI2k/bSvpYlRAIiuoSyxfW4JYGxfiiYtXiPX/&#10;ACdB7cb+yaATqQ7ZAWulvOupcCmK6iPUitekbVVVQzSRVa01ZjZkkhmoqCClxkdPUtIrfeYBKbS1&#10;RIr+oNp8bm4I593aPSC1MgVpwA+ygz/g6JfGLUimCtE1B2hVBJIFYwGq1CK10muRQgghPNP9ixae&#10;asJpHV6Wgr6aBm/ck8rR10NLdHWxDtdgQx4HHv1D4fiMTQ+tMY+X7f8AL1UTLBJ4aEjw6aUK0Fa6&#10;hqBP2cSDqPDFSy5aoFeXKT1szDiKWtTwimjS8i01LBGdGksS3kY/04Frlsx6lKgk+WQRSnoOFCfM&#10;/wDFXnuUkkD5IrjIwDxGC3Djg/YB5s6ywWkpZ5aWgKWeGhyERSKQgDWkMsSsDKR6gxYj23qiH6Mm&#10;mPIojgKKedCBQnzBrx8vIVEDsfGQlxQ96klq1wCKGg+RCjFC1QB1GaapaSaplmf7qEPAk8329TGI&#10;Jl0LPGWOlzY6QyXZfyOPbLCQVcmjoCAx0sukniKChPlUGo4EdKKoaLQMr5IzqLAUoa1K/LUdJOVN&#10;QOmarp2SKGKSm0GWQxRxUtO7wVEZJZql6iZiXH+o8YOg/Ufj2WTwkKIylCx0gItQw/iLEEtQ8CoO&#10;n7OlsEoZy6uTQaquQCvlQKBQfPURq9Tx64VXkNLFRzCrrJIGkkhWdhL4mAuYEr0uHBsWsClueLn2&#10;xcKxhELh5CtSAxrTHAOAdVaV/CRTAr05CyeMZk0RK1AaClQTx0H4aevcDXJOatjzSNSyzMgJjnhl&#10;adHSAq6rZI3gYgyBfoXPI+pJIB9oncmEswqQwJYELQ04FSKtThU8ONSR0qREWdY1PxKQAQWxXiGH&#10;w140H2AU6ieOBb/cxSTFgIYUYgLDLIfLpfxg3VR+Bxckk+0jxxhv1QW1YAPkTkcPIfsqc9KQ8rf2&#10;RCUySPMDFc+f86DqFUkTir+6kMCxQxRKhjBp4ZANIjVb255U6TZvr7TTaZfE8Y6aKo4DSDw4cD6Y&#10;qDWpz0phBhMbQLqJZiTXuIOa1/z5XqBaSYJI5QuwSJfJTqDUaF0IyrKbMqrfUFXi3tGFklAZ6VNB&#10;laavIYOKD0A+fSqscZKJUAVOGPbXJrQVBPzOeudRIHKeGVZirx+SVYJkRTGwE1PPDKVCkm2lo2A9&#10;7ldSRoIalATpYZBoVYNQCuCCpAx1WJCoPiLpqDQagcEYZStSaDirCvUGulZowuqKUR+RykUYip4+&#10;f0EJy3+Bs1v03PtFdSEpTDAVJABVR8qDJ+RoafDXyCm2QKxwVrQVJqx+dTw+eR60z1ClnWFvFJ5W&#10;83ilimmVUj8r2VzpUAoQPShPJ/p7Syyqh8NqktQgtQCpwTSnbT4QTn5dKo4jIutCAFqCASTQVp59&#10;2cmmB69RnDSagbSlYyksav641Q6hDDqubH6gA/X8f0TyjUWHxUGRXI+S14g8aDj08lFAp21NQaYJ&#10;4VPz+fl1jIqA0lOIX886ByA4E3jdbJCYmFglr2J59tt4gJh0HU4rxFaHy0nyIHHyz1ceEQspYaUN&#10;OGKjzr5mvEdMdWBGwgVJoWhdTJ+43iV7WklVlHLAfr44/wBe/sjvD4R8JQyFTQ5JFfNqjz/i+Q6N&#10;LfvHikqwYGmBWnkM8AfL16g3g1uzRVMpVg9MkrtIsjhgWLDSAUY2PP4/x9lx8EuxYM1D2gk5P+Yn&#10;18ulVJAoAZVqKMQADQ49cED08+uFzJNcxBZCRMiT6o9JJu+mOewYH6FV+v49tkln1FQD8VDUEetA&#10;cEYyBx4dWICJQNVfhqufsyMg/M9d1ZUopE1AilFMT6Ggk0qbyxvpt6Ab6VYG/tu4KaO146UBDU08&#10;OIOB2+gNR163qGoVkOSCKhh8iP6R8yKdN4CN43YKkcUb6Q0bCCqJ9WsQkMf9YgW/1vZcwU0c9oUG&#10;lR2seNaUP7RUD5dK+4EqMliK57l+04H5HP29RCpOlNCBFT7lBpNgVBZIyl7Bm/qwPFuPaNlB7SKC&#10;mqlKU9BThU+RP7OlKmnfXuJ0nhn51I4DhQUz16GOJooVu4lnVpYqUSMzF9XoBmb6En6qfr+Pp72q&#10;RsiihDONQWpqT5Atwz6efp16R3DuwFVTBYgYFM48x8/I8c9Rmj8TPMZJpAkpjVzdZ4SqXkgsLiyt&#10;9CPaR08MmTUWoSK1ow8ytR5A8KdOhg4EekCoqRxU14N9tOv/0dmGqx7M08cD/urJGfJFCGkkVl9N&#10;omudHHrvfi3+t7mFWFAeoaMYaqjpuqMNGlFFTU1lEjOatYAhc+Nv3He4VfVayA8k3Nre3Fc69R6b&#10;aLSmlfz6TMtGlNX0UiU0BlonkmpoAY7sh9LPLOR+6TYgAXt+LW9rA2qMj16SslHBPUXeNfHj6N3E&#10;QCVtNqmqWX7gp5rsuhSC1rLb8H8f4e/WUOtuPDr102kVpxHQZRUeNG3KRZ3LVVTViGCB6YtLKfJ5&#10;1K6rBI09JlYG3p0jk+zQswnOngOPSDQhjFeJ6Qu7cNVebHOtXH56XICSJREkUbU6+nV5V9fp1MY4&#10;7G63BNiPZraXCaGxx49I7iA1WnXGGmI3ZmZ/GKORqSmhRjod3+0jOmSVbX1EykKpFuFJ4B9uvIot&#10;lHkD1VFPjn59M+dxC1xbGThIqLI0emlSWb7aWojabVURTCcapGd2Cxhb+khri3u9vKAKjy6rcRmt&#10;Dw6Ajdm3abEZGKsrDS0uFrIajEzVCxAxUVaJlpKBMhXVgRS0rDWqAFdSsQCSD7OreXxFoOJ6QOqK&#10;M9B/koYqOlrMzXVsMUUE1Ljdvz0QklOMmp1EWRrYQ5Ms01SGEFP5CdQOj9PPtSuewDpoFdQYdDjt&#10;jfdBBFTZgzIUq8fFS1cE1UhWCPxBaPG09LR6m88jlbqxvGVK2tyUM9ua8OHSnxzppXoaMHv2HbtX&#10;QGup46csoT7VKFqiHHRaygxmEpTzWZGte/3Ezk+NbH/EpTYreIyg1p+RP2/L06egu1tZNTDj/L7P&#10;n0Kue25ge0cDlIctRU0FXPDeJako7QOEFp6w/pjAsqRAfkc+0UE8+1XKqhqMA48ujWYw3iFqUamP&#10;n1VZvnr3cWMyGXxngrcZV0kQjo9VE+bylVGs2oQQ0xT7OnidnQhyDpjsRcofciQ3CXSCRTUH06BN&#10;1bS+MSRj09Oid7yx9bhaddwQ09BmstTzPhklTKQZfc32dRK8eSSCWCNYKJtYaQOUkDorBmUn2t8I&#10;Imo/7P8AsHptoig1Ecacei57vpa3D0bS0VVj5MhJVSx1H2ZqDFDJDKlXW126N5VLJ5WjZlWNKSMO&#10;F1RxsSTdvBBHn/qrqJ8/s68K66j/AFfYP9Xz6e58xTYnIYsVpImq8fUTUzRwL/dRK+WBJKaLE4sh&#10;aqtfxAKUmI0yshs/0Fu0H5eXp+Q4n8+lFFpn/Bn8/T8sdGo2Zl1raLZMFPBVw5Gpjr6bJx1WPE28&#10;K+GSHyYvGY+CnBp8Z5LCsq2mABVWYkcj2gnQqSw4H1FD/sdKEA4j+XDqXu/fFPjsfmI6GWpmymOj&#10;aE4/AVVFW5avqY5nRZM1n5g1PAKyXUUSmuFgjIH09tQxUNePT5CAd3RBpdzCtr6/MLBHkqOjjqcf&#10;XQ4mokmplra6qEEiTZ+tHklWol/Ef9ksv0sQYJp8OvEedOFa04njX5fPopnYs+lfyr/kA4faeh82&#10;3sjcm4MXtaqrqxtG3mysUMkdAa6FJp1WeuoEx9GNVO8aqmh6zUihC4Iv7YcUoG4j/VQDy+fSqMEp&#10;qPD7f2Z8+lrmJqfKxYhMPRrjKmHzTQ5JMlBm85Sz0lNd6tKc3pqE6QWd5NSsTzY+2dBByfs8z/Pp&#10;SSCuOH7OkNhpKOv3xW19c2RFVV4mmSrSHN00rNTU8flp6Tdm6CECp4bTyeBQVCAAkBfe8qMedOH5&#10;8T8/l0kUKZCW/n/z70JO0MfjqShrJcDksdFt3GQU6z0lDLlzgfvZqj/J4oJNKy5WSZ/FJ6ywVm/V&#10;pvZK5yK/4MfkfPpaFA4cP9Xl5dBxBVVMlVvrbeOpZ6c1tY9Jt5KqmeKspqEIz7lh23t2FbpG7lVj&#10;MoIOpjyFJKkBQfl5V/nQdUUmpAof9WKnz/z9FO7DybYHadbgI3mSuxNd9xQ5eemiq9yxVL1v2uXq&#10;YKKHXS0sbkvSxPBZFQm3Nz7s9FQ8ajgeLfMj09MYz0xKCX00weIOB/s5zn0/IBrRrlt37lqsTVRU&#10;FFgdsT4KtphQIG++ycqio/hi1jXarCPr82nhAH4JI9vAapCppRCpA/pUrSvmB/LpMo7AUFS2r7MY&#10;qB5dGR2nLLQUNHuTPYXJRU7Tz4fAgJTvuGVK3yTVcWLwVQulFqTc3kBK095SwuPd17iGocmn9LPG&#10;g8q/spnp/wAOiU+WacPz9fs9egxrN101fkROaSXH1k8dS2Zqp5osplIE8zRVq1O43IijjKqYKdYA&#10;ZVRTZGIHtQtAtT2nNcgkUwatwA8hTOPXpkxlSQDxIp5Cv2UPWCv3bDtFx/d6BpK6pzOLpZIKSuhM&#10;bU0SNPWxbfrWBlchRprNUALho2fgAl5ZfBNUyagcRw4kLwJ9CCATWvTbRBhRhSgP+HFcfszw6Fv5&#10;ZYKHdXUkm7MdTYuordqYSitV4mvqqqelxuSKU2YhyNTOE86ktoMkMSlzChDXU2WblbiXb3kUDUnC&#10;hqKHDfl5/Og9OvW7lJVX1GcefkeqnsRj63G08tJOMeKRJ2evZSQjQFzLFHSSzXbxQRg3MzgNYjkk&#10;ewcsbIpQUoONMehx50A9fU/mYQrpYajXjT9v7OPGnQnmupaH7qqhXxU1fQT09DURTiZKCienRJSa&#10;CIKsNRMwsWjsUQj0259q8UZgMMCBnAFPTgCf5CvSvgtCakUqKeefzI+3pwxFFhIqikqqp1h1Okte&#10;sk6LLXKkgotcrKNYbmO8bH90OW+tve0VAwrj/KeH7K0x516og4+f+qv+r9nSD3HkC2Jz2RlkaOZK&#10;hJpEpKcwLSJFIYlkjcKJEc3NMI1J1IjGxJPtm4b9Fj544eXlj0Pl9gPXjQsBTHkfX/Vx/Popm+Mi&#10;1VR09Q9RGJKpauGeCKRXd4GkVzIEF73ZSEcgEalFvr7BG9OQAajNf9X+r5dH20KGJJGeg7q3Rtuy&#10;COKTVErUsFWNPhkaRtT0lXTyKTIzfVGPAFx+PYbdmMBp9lf8nR8opLk/l0j8dSUyU8wqWMVSwZZE&#10;+3hkUiMa2lDAMT9SSSvFrfSxKGJI1QhulzmrgUr0yV1Wv2xpUkaCGRHdo1ij0Eqf81ZRpAJFwVHN&#10;h+R7Q3rp4ehf8H+ofs6W2iPq1t0GeeaFauAKIlkCqxcC4K2/Qrm3N/r+fYYuaeJ+zoW2/wDZ59ej&#10;h/E/BTVfYe0nEngelylHUyzxhfJTUQkElQWktdSyEoWI4BI/PseclQy/Vx6MZH+HP8ugDzkyPbOr&#10;CrUNOtkDA46sxeeoMZlZYKyGolhiT+HQxpWT0GJpDHFQhGUh5jY6wxP7Y0ixF/c+iNo0Eda/6v8A&#10;Z6h+FQoGr5ftP/FdDttzM4ps9WVtVNJSw1sKwx0OFnNLFksxRJaPHYpYyGk1xtrKxlVV/USDb2nm&#10;jMi0/wBX5dLEZVavQcb9z0dZ/GMzn6+oko3qZKdqClpYoqlXrXOKWgxcFAh1VBjcpU1KEaVaSVpG&#10;e4FkQRJ3cOHrx/y9NMVkah49E13LT1tFLjacY80a1FdUjIVkdZj4aGkWjlaemXFTxKRI1PH5Fuyj&#10;krqbUt/ekUCmoUJwTWlKZABHGmePA/yumFND8qeefM/n01YOeubed6+GgNRTrDQpQzVJd2erbzkV&#10;q0vl0roUeNonKRm5JYEj2/SjmoFRgVPrwB4+XDgBXp05Sjfbwx6Y6B/tSqQbrWmpKMTSNJPRZKlF&#10;dJ9s01QGmZ1qFJ0yVKPHVzaQCPGi8AFfdZkUsO2pOD5cRUfmagn7B0nYginl/q/wHH59J+vrYJMd&#10;UQQQxNC8FJT5eFHZIqpXBeQ4+aezKwP7smpeHVR9L+2yqlTgGtAwHmPkfyr9op59Up3fPyP+fpi3&#10;OuOix+P8LxyVXkalrHkVp4FmEXhORklHqJWAiSmKcPY+6yBQopSvDP8AMn8sinHy62qfEWr/AJfs&#10;p9uD9vUDIzUp2tV0VLUSzTRYqskrzO8fllq66qWnjr69a0C1XHNZoY4gV5Rj6l91IXwzprwPmBUk&#10;ihJPnXhT5dVdKkgmlcfZQeXyznpkinx2NxeIxMRq2mp4IyuVqRLQ17zyEwPjzBKBoDxhlKpLpYi9&#10;vVy2oRAqCuPPgR/RzwFK+eadXj9OFMUHCnrUUr+z5dKaEVkdJRk08cxEYaT71RQOk0ZKPXakCsqr&#10;G6xfca0eXRdWIB93YMEGkAkeuKYPd/krWrU9MdOUBwcfKn8vz9PLoTcbT0DxYSuVKdqWgmp3WenZ&#10;6CbF1zU5q54FjpRIiwkMJZwF/dZwhck+7UBofJSPkQeJHnj19TSvXqZIY5PHzr5ef7B8qnqBv6vk&#10;goamlo6WdYEpnCCRKcVz0tYxlqaqnkiuhTzRNH4nv6SxGknik2FIAJwf9NQ+YI+YIoR1UkVyePr8&#10;sUofl5joAIqqTxzwT5CZ6uqSnd5YvG6xyKn3MlKZCSISbqIlQ+hbMVuD7QawKqxJJpWnl5kV8uOP&#10;TB6fopI8vt/yfn+3oZTSZhMNSTShKKrihyNcJXQU1VTNLGiCmhnSwE7U6lliAs+ouB6jZYVbTU4N&#10;CfQj5faRXHnx6ZCqWGK8BTy/1V/zdIDdFTUrXPPSUYpxLDQx5JpAklYyinWVAoYBQkkZ0kfqUxj8&#10;X9o7jUshZRStKknPDy+RH5ilelEYBXJ4E/l/s+Y+3rNQ0I8rfbUdJU1DwwVCminlFY1C8n2wnpKk&#10;J6JpbE1UxCqVRfVz7Zoa6QK+eDQ0OKg+p8zwpTp0U0+Yyfsr8/UDy+fSFrxHHkpGhatkxn3sU3ln&#10;WCWCStqJH0V1XxqqJI5BLfyLclwLaFDEvkUaiQTSvHiCT5nzY19fMjBHSlBjSePy9B/gxinyz1zw&#10;WLoaoiSgglHgL1dO9ZG8sktSlR4JXqWjKhFW4KRxlj6tJ16PaZY1xp8qfM1r5+QoKUA48M0woLED&#10;JrX/AAU8vzrnrNX4ktVUFVTSU8/39FVRSLTywijgNK1jSQzMoCKgR5HcqHay2AY+6uo1Bl/EDwNA&#10;PQA/tJ9T9nW1bBDCtKUPE/af8H59CBDRU8NP/D5krgctSRpNGYUovFVIb0lQ0i3FyjNFpezONTD6&#10;r78+RpP4hTI/Yf2VHqaenSUmrVHkft/1Z/zdC7hKRBJS1px7UVXVNSUIkhjaaUTKQrZsqTYywMyS&#10;TKSAun/VL7MbRQJAxFCaD8x5/tpUfZ0llzitaV/z0/Z0azDM02KDw1ImqaaLRXQPT00cf3s0v2s1&#10;ctIVuahkF43IGk6goJa3sU0onzHH5n7Pn0j8q+v+D/Y6wZkY2jnmEkEMikrUwzU9KtBRAUyq+Roq&#10;GAhXiWGFo3Z1u7nUqlfobrpp/qA+wemKfz6adamv+r5fz6iRYCB8VjMvT06IclDUYumrzM8HipYK&#10;ny0NbHlpb+IysgdUqgVuSFTVf24BUDHqK8McRniM5z6/l1rw1Uav9Vfn5fs6asgZqGhrqmkh/hOD&#10;hqXGTiWGiqSteIfs54Psaofu+d1PlYW+4YIy8/W+jB0jSPPHE+Y/PzONR/myc/F/q/1f4OmDEVNM&#10;9Y9FNW/bVmNnpHxbCmZat6ZOSlI8Wk06wSOdI1MbCwLKCvvXhkHSx4H0HCny4UqevHzPr8/9VenP&#10;BbdrabL5moWsSrOumnlglqPTR0MFeqUs0E7aJaipLDTGzqFCK4HFvewpGK1rTHGg9TwJPlkDHXgO&#10;2tOkNl6M1lXVLBTVkcVHJkqaKKRUQUdVm6gPWLkiQQ2gDV5E5COg4IJ910+goBqFPQtxr5cOBHka&#10;dWrX+X8hToIq5ZaCqlw1namWupKSGWJBTqaaUtN5ZTDwIXkQXI9cYtdgF50y/gbhgD9n8hX8x546&#10;tVQQV8uuWJfEQ5KreSljfHNBDXtlqlan7SpmgkWl9VOsbapGJVo54o01qLMeWb35fDVmJApg1IxX&#10;hwpQn5ilQKdeVTqAGCcU9K5x/lB4cekflMNTVebroZ6UYWuirMbSLFTo9YtFRVEZqaEzTI0o8pka&#10;KEGPUEX0swUFhRoo2ejdpwMZoDWh881xilB1tfkSRk/I0Of5Vr9teg33xSVuIqalKoy42WKJWyLS&#10;QkZCKqrI1p5Iqiopr3inS08UiuUAkIdww4S3KMtS3aaZxkEgYx5MMqeBrxr05GVNK8CcfZ/scD9n&#10;CnQO5d6dp5HpndaX7ikxuOp56aESN9rG01fUx05B51pcOdelNK3NyPYXukjMp08KjT/lP+Yn5CvR&#10;3EaRqvn5/P0/Z/OlekvUU5k0kSVHjellnnqQ6LV1CQyF/HMsY4k1GwlBuFtYWIsWOBXPmDnGaZz8&#10;+lyovD06D3LqKqqqWp5Z2ghljeSAXWSlBtPIpNrlmaylVP0uh9lc6BmIzjyH7errSpAPRgPjQ9JP&#10;v/GyVsviWkqseY4mpnamrIoKkT1WKrXA1hZw5SA/WN/re3sz2hUN0urypjyOcg/b/h6auT/ijFae&#10;nzGOP5cetn3ZNcmOw1bHGTUzVFFD5qBKNI6NqmRiuV+3rVXXopwZ2iCEhlkYAcD2OpgWYH/B/P8A&#10;n/h6KITSMk/6vn+fQF0NXXVG9s20xaikx1LBFS1FPWxzOaPHUmnF10Ekg0pI1OyyeFoiv65HLehR&#10;vSRj/V8v5eXRUWrKfLoN6HDVu6971DzAhDkZIKCmr56KCnrIK+metlytVWVKF5aiU6Zp2jjDHw6A&#10;fUgAR5k3P6CKlaEjHzHr9pPHA6GPKtit3KZG+FT/AKvyH+XqdveOTbeKlKOlLVUFG1PNWU1FUpX0&#10;1DRkPT1eqbyNUTzHyTEadSn/ADjg/SCt6vJHQyls+f8Aq/1f55029FCjSMD06NR8dPmzt6g66rtn&#10;ZHIBchTpW0lPtqvppUjy8nikq8VkMJXFpDUPHVskEhezWAkJGhiY8W4uHn1ocV6EF1eq8Kqy0I9P&#10;8vSe2zvLIdgQy5Dc1HFily9VXx1dFWhJIEp54yhpIgg9Xiv5Ixb9wpqvdbEWQzSaVlBofUevQZkK&#10;XDlZMg9Fl7z6zyGw8lDuXb0j0uIjFJhw01M2uaiqqla6lqRPEg0OkqvHKunVIJAvBv7lDlfmuQlb&#10;WcnUODfIHjX16jLmTlNIZWuYR25JHzpT/AOhs6dyB3RDFT0tZHknmr0pvunrljzUNTQQq6GscgwK&#10;EMpiUw3JDm68E+54iuEubZZVNSfnn8/L9nUSXMRiuAlKefR2+k8g8+XrqWGeeConRqiscqiJWU6O&#10;aP8AhkKyFjFNIVaSSZwhZAVCgWsFt8SqA/6uNOhvy6xClOqW/wCelj2ik69yj08lNLVVeQNZSPNE&#10;xi+2gpaig8kKHhl88gjk/odQBDG8F+4iL/ipP8Lj9lOs1fu93IS/GoVAZjT56BQg+RByD5HPWupI&#10;UEMyzh1laMyOwDNJOC+qOGbgABeNRuDxYAk+4i/F+XWbcpj+mlS51B2XUTks+aqjdoAAFNRqD20A&#10;Jp1jMTE6mJZmRC6adNI2mLyMQ3Fhb1fT/H6+99M+A5OpiWJC6lIpEaLqJqaUFO7Ir5/F15I5JAfI&#10;wdQYiJl03mIsCVcgaQAVFiCLG/v3W4oZ5gRM1QNNHFO84BIJHaACuDUENXy6l+FYUgeYuoLM/iMY&#10;lEyxtpk1Kv0I5/w4Lfn3vpebdLeOJ7gsKktp06tYU6WqAO0j8vhLAZ6zqHAMccIJJlnEUhE8rRSD&#10;yDUQPSQnOr8Dn6n3Uiop0piWSnhxR1JLPpJ1sVYauI+Ehc1zpArgnri9OgY6U8BiSKV5Cbq3kFnI&#10;UEgMFPoAe5P9fbZ7Rp609pEH1IvhFArFq1B1YNBqIDBSPDGrUzVrWvWJoaazeMIIdRQz1EbLLqEl&#10;2klisB5NNlAJIsb/AF906bkt7OhENPDqRrdSGrqqWdafHpooqWGkk/F1yZNT6AqNIRokCuUTRp1Q&#10;CygjgAD/AFuLe/dWaLXL4XazHDUNFoRVBQVGAAMcFwQST1zSEshR1iBi0yQaAGkaVwTEXNgPGOGH&#10;Avzx7907HbmSMxyqgKdyUFWLkVUk0HYMNwFc0oes8dPFPLDG5a5j4Ac2aR0vI5P0u36gST6ePfqm&#10;nSuKzhup44pK1K+TYLEdxrwqw7gcgrg9ZmSSOebkyR+BVVZCNQlY/sRLEv5AHIH0491bh+zpU0Uk&#10;NzICfEXQAAxFQ5+BQo8wBkD4cHrlGC9mYRp+xJpe5WNnmF/NrItcG2oA3uD781MV63Cnid7AL+m1&#10;DWiln/FqpQEGmsVrUEYpQeiYlI/0hSITJFI7q0TAESvDMguFa9yuknkajYe9UQ469A7PEtSAOwsr&#10;EgoRXUUcA0DVqV0k0K6sCvWRC9XHMFjkISnWR5UXSioJNcrlIwNKJ+i5suq3pJPvYVR04jybhFIF&#10;RsRhi4BCgVqzEIBpVPgqaLqp2sT02PKLMzg+MvGqyFtUqJGpWdUdQRd2I1MFuSPbifEOiaaZQrNK&#10;DoJUBq1YKoIcBgCO9iNTBSSRwxhrqVaUyNHcNDEIYP2QHWMf5yPQONS3X6fUC59qU+IdB3cEacu8&#10;NQY1CJ20YD8S6eBZagkjiACc46S9e8r6C2llaNtYAtpYi2vX/tXLf43HtZGKCp6AW7SzSaS1CCpr&#10;8jQjVq/pZb51GMdMKkeQjyF1LX+gszAcq1+Pxx/xS3t09R5ehmm0q+oVJrwJxWh9aUr86V66AC+l&#10;nNreQsTqDOjXJKn6fi1uPeuiYUVtLN5VzkVB/h+RoR8806zgGJRpdyW5YegFB+ooi2uLHnVYc/Xi&#10;3v3So/4ulFJOrjkVHy/3ok1oM9YmWyOsi6C0iE/2Nar62kaS3B4sT/sPp790XzsApD4JIrTzx8Rb&#10;18j/AJuoFXCQbuiCImORoT6nkIN1KOoCkkAcn8f4+6tkU6DF8jLJVh86ca+nD5dCX1hj2yOdo4IK&#10;Xy1ctTTRU8Epuk0lTKECso5uL/T/AGPtVt6E3ageZ/yHoquowy66f6uPWwH8YepZa6uwdS8a18mO&#10;ehqKuvg+5laLIRwotQtFFYAzECJiS1wDG+khT7mrbNvKgSnNBX8+o55hvVi0xL3Fqn+fV58f2+xN&#10;syy6riDEMkdMI0niqGdVTwLHTrpXwyyJ4yx5RGU2/AhHc1PIZ6B6SLFG0tKda6XzJ7Izu593fa1l&#10;ZUU0EUYP3EjBx/EqYfZVEOSik5X/ACdYdIQgXKtfn2mllkLaWJA/lXz1flT8+gMs31N9NI2Rq8+F&#10;KYp/Pok9GlNPNoGLgE9PNT5Gjnp0kaSJ3UQVMEVls0YfQ3iIvcubkXPvQ0GnaBTII454j7K0P256&#10;VMKDjWuPsp/sdCZg54aqWgpK6eM0wbyYemhqlqqoV2owulRTR6ZNKDyOAxVFcLYOl/auM6yA5r6A&#10;Gufs/wBQ6QsGXI/Pyx/xf+bp6TGK2Or6SCq+6ginAo6jwkTRxQS/cxj+IKiK82sIpEagNZSh4N1K&#10;odDaTUCoxSopnjwrw4U/aOm2pUE/4eNfl8vnnrhSefIStUYsfcT0E4mrzU1DZCmWqngeiqxNYJCI&#10;hrdoYyhZhHYPfgOoSx1Dyyc1GRQ+gpTgMkjrT6VFGHHAxTHl/P8AydMMFK9TPj5ZW00kcGUaIv8A&#10;5BJXTQqUSWaGPS6wQxKyQK3PJbTqHOwAQNRxn7T8yOIAGAPnjr3maccV9Bjy+fSnirIEpZaZ6qYP&#10;JpjeBaeZIUcgVNCLSAjU00b2P6iGNx9PboZdJyPszxAr/hr8+tMvmP5f6vSnSnxEazTZB6UiKsq/&#10;BWL9yqPI8sDBxLS6xZoWJPkRxqUKQouw9urwYjiaHPmf9nzHyp59JpRgB+A/1Z6damgkp6KpaCRJ&#10;RUuIcg9Tjzaqek1VNRViNtccsdOnkBVVJi4v6wLVIGkitfXFK04+ooB5eXHiOmajUMZHDy+z9vU6&#10;hpYEdmaWpbIUUNXWHI0VWgmpZTTiWro8TBkBpVfES4n8ZcPyHAHvenOcsKmoxTHBQccM1pWvp1v5&#10;ClD61p8qkfPj1IpjDOYJoDVVU2UrKeuxlRkqeOjR/uaIxLGZafzKY1qpPJUePSps5e+qw92jIBNS&#10;CCRStR8q+fHh1uhrUU9MH554/Lh1mrKaWAStJO33MaGlCeGmY42Soq/LuOox9ECEQU87K9NI7WeN&#10;TJpuPddIGD5Vpjh/EQPKh4V9K9OYPDI/nTyz5/5+kpNlhHNPl5A6AR/w2nip2Z6lilSJYpYqchPt&#10;FMymVpiHB1aUABt70SoJY8OAAPnU+VBQV4n/ACcPACgQfb6fn86dPdJXrE8tNM9NkBPSFaSKL14q&#10;uqmlBqJ1EihfLCxdfBcswKtq/HvdVFRWtR+RPn+z08+vBWPlTP8AL5/af83SOzOLpyuSpoZaWSop&#10;6mmWKrqxUsZI3BaWCTXqjDKFRXka+qxjtcD220aUOkhjUUNTn/IMUz58Ot5/w49M9MGPWjjaqVBU&#10;SXxtQjz08jvHKsJvI1BVxCyCnf0xwJp8lrN+CGwEANKkaTnyI89J+Xp5/Z02RgH5/n/qPTtJTLT1&#10;/hmUVAnp4q0OZ1hmdaBfNWIaqINDGbt6008lAzFvy8VUOQaHH7dOTkYA9R14GmRjPpWn+r1PQlUm&#10;TjqkrKc/fQ0MMcefevrfGKilpJIitM1PiRoiYzN6qdibRpIFIBAssV6gg1oKNU4IHyX19PSvy6Ze&#10;MhqigPDH+fzH+UfPpR5GRxS/a1EE+KMMsE1RTxxz5Y0tRPCKeghmp38bGMrZqRiSPVKfHwD7s+cH&#10;tpkimqmKD8sY/PqsY9a/4Kjz/YePSOmlgdMm1MIKynSorBUjIVThnZ4VWrTHGJRO0SxrLDrN2QjQ&#10;FsB7SuAQSM0rxNftpQDH+AjpQAFAB8wOHp5VP2/t49I4IiZmopsVTlZkeCvx5olisj1SWIyJl+rO&#10;PSEKqdAb+17T0AkIjBxQilOJx3V8/wDJ1ZjUVcj07uOPTp/R6nGpGtfEK2SjqKmSA40R1H+Syr9t&#10;XqI4uRPGjqNa/wBknkab+7gshq2SCeFOBwf9tw/LrQo3w4r6/wCrz49R6yHF42GnjWrSopZzOGSN&#10;ykas+po1mq2UiBap0KessQAWFrBh4iNQEGQfQ4rw4+VSKDrxBBNRQjy/1enHrMMriqunkqpKCeGq&#10;rq/C01JkI2SbILNKn29HDUMbgCIXErD1D0PpIB93BR6NT4itDxPoK/4P59e+QxQEn/P/AJvz6L92&#10;HV1dPOtHUxfYU1O00FDTh0NKFDs1LFNWAcvKzMsv+7FUpYhVI9odyrGgDDSKUxw+WfU+fnSnRvYB&#10;GGocTQn/AC9FBrC0ddK0gAVaiWKnWKSMmlSZizSU8ji9l+quPpYi9/YIcjWWPr+z/Yr59HwChMdS&#10;6dZZamRWAmh8UDLNHIJKiRW5IJsQwW4uU+trH6+7rWpJ6akFafn0rccGmSGOSRliox45qeQOZFlD&#10;6jCVb/joQD/WxF/aqHJoeAz/ALH59NEGmr16EfHSQXignjSf70K6TxrIHpKkPpjVolsV8q+MMo/S&#10;AR/gDSMilG7q5+z0/aKdIZVNag9PlXFFBHjqZ4miq76VnpdUIeiiYRR1VVKoYo0iH/OG9uDa5Pt5&#10;loADxHp6ev59NcSSOHz/ANXr1LqYvOrwyfaw3kLUUVP4CalqeMqpnLC6aQGdWNlYA2Fxc7bNa0Hp&#10;6fn9nEevWhxr+3qdTT1MJjnmppmhqKeMvEzJCgeOJolRKemVZdcio8jSapNKWLLY+7pWupgeHyGf&#10;sGc+vdjy6o6ihA/1f6vy6W9DNLIa+sqI1nU0sEONWI08lWD5v+B9KFH6XkDPIgvYFFvoawWJksx8&#10;wKeta/EB8+JA8qVPqkkCggA4/wBX+ofnTqHvTI0uM8FZMlPA8VNLGtIzfeT11TONFXmMi6XMRLXh&#10;jh1si2tYAj21dyJCpdqYBoOJPqx9PSlSP8JrFGXNB/P09B6+tcHomG58jI+QmaOAU8VXPUtG4KtO&#10;ru+pY5B9dSKPqfyQRzf3HN/MJJy6+ZPQ0s4R4IHp1DwtCZndkjcSiVgUlCMqQz+kyBSDe8np+hI5&#10;PvdlEXrTz6vK4RSxx0YDDY+KixsdWjy0tPVUMdHV1VNBE8kkFBKGnlpww1CZmIiSO3qVTc/kDmxt&#10;khhDL21FCfP5j7ScAefQRu5zJIQc0zT/AFeXr0ucdVuaP+HQxRSY2GOsAkqF8cdRIEEkEFcrqTHI&#10;G0yK4DXIC3up9n0JpH4afDmlf5BsGh/LoiuaF9TE1NP8Pl8v8nXNWrqkiOM09dKSk33lTTGnqqWK&#10;npiHVUmV5Ioy6FVdXVWJDBRx7vVjgUJ9fMY+eQK/YDxp03pWoLA/5D/g6eMT4oKuPz1FROG8M8cU&#10;bTxywfcweOPFVMuguhluoqTZkNiA1nJ93SgfvNa/lTFNP/QXoBxz1pkOntx5evDz/Ly9fy6VtKQz&#10;Q1DU8bVs09WI5SJWx9LG6ssn28q2AenEahCVCv5L6LAH35mHGgBqTX8OR6+op6cD1dF7fl/P9nz4&#10;+fTdU1OMkWoo6EVrU0oSOOneARLNWQxeaKsihRvI51q7yTyEEkBQNI9lk08Z1IlSD/h8iPX7f8nR&#10;nBE+GcCvn6fOv8sdNOQnpfFpqytNIaSnmkmleRZft3k+1lqmmiF5CjaPSPqE1N9b+yq4kBHcQMf5&#10;eNfP/UfPo1hi0jhUEnH5f5um6lqquepMMVTC00TxRQ1FVHF43lSXxGShYWURyuFbxsCpJ5N+PbUL&#10;l2I8xwr6/wCY4x59Pyxoq1p0vaWiiqEpzFJDQVVWxi/gJRBQ1f2ylK5Pv9AZZHQEF7WJDqE4BJzb&#10;xLIRkCuNIGPnn19TjgR9hPctpBxUevp6dK6txrQUrxwrRUlDNDRTV1NDZ2WOlIgpBMyDx+J2Jji0&#10;RkxxC5cNe56YgqaVoARn5D/BQ8BQYHn0SFtTVJJ/z/8AFftNfyg5yuFQgjq4o6espJoohUU801MZ&#10;aOpiZKvRCzM7Qxo3ilkD6WZVL+kmzctK93EU+VajP5AYJ9QDw6sq/s/1fzPGnkD0Bb105IUVYmik&#10;WooWp4qj7syqxJlEcEYPiVrMxmXTck6VH19lBYg8cZFK1z548s+Z+wdLkUV4Yxmn+Xz+zp2xEB0C&#10;nqUTzTmneCPIRrGtHEkbP/EAzjTUGOzqkZ+oHNzz79GDUg/bnFKD4q+fp1dqEDjivDJOeHyr0o6a&#10;kZ6pZTNM7wMtaJXgWJakIikU9RCRpXwtyGJtpIvf2oRSTx+fDj9o+Xl8umiBSg4/zHzr518/s6Vl&#10;EKtqmeenmiWoWeAZLFQ0ASoopJoDHDPSRveMBYyoDKQbgMVuPatC5JZTQ1yKZBpj5cKAEcKV6suk&#10;KBT7DXj69KaCmjWnpo0opI5IoqiOKiiq0jqIj5Fkpa9lRWDSsI7yxSLYBQwK+3FUaQqrSlcVp54P&#10;2+v7eqtnJwD/AKqV9Omhm86TvSlaPFw1skuUjgRchPTQVKsITVGLSGUsGsFKga76msAGhppg0UHP&#10;nj59aACkAip8vt+X8uoAHmgWFysBbGRmOSKjpZMdPXyyNNBAGgDszNbxBwJI1c+oC2r3UfBnjTiA&#10;KVr8hx4fxfPqhCg44V9TWn+onyHSr23RZGQwItGI6nIClieKhVJ5pqSANVR1uMaUySwTwDy3aV/S&#10;wHiVRpC7GpkoKVNOHmKHI4kUFeNM8AB17t1UOAPy+0eh/L8z0YnZO34qiShyNdSRwFf8qiepRmnF&#10;Hcwfe1KnUrTy6GZnuLkJ+CfbltaCRxI648vWh8/txx9KdJ5JjG+lfP8AZ9n2fLod6Ta9LT1sziCA&#10;U8/mp66pkcVdKuPrSPA7x8gzXWMuh4FlCcr7OBZoDUDHn9n+fqn1hZadTRQVeOpJIppZJaqKrrmm&#10;qqasqfCwYCntSywhn8SQlYyeGZ/SCvvxjAAB+zjT/Vjpt21cOkVuCqrirUfn8U9bJJVLLWTQS0ck&#10;dCqxLS+Sq9NQwjDxyzFi/k1HSzKPaeT/AA/Z5fbx+fTqkgZ6VvU+z67de9Ma8Uz1oyWQp6JaJ4BT&#10;5AMJEkmpJZ6RAq2Ol40dVVUL/X6+yPdJxBAWJrX9v2Gn8vl06sYnUR+n+r/V8+tqj4zdXU+0dsYe&#10;nWkghVkgqNQhVHlEilXjkIsPGLayn+sfz7hHdLpZZ2pxr1Jmw2CWtuDxr0aPc+VpsNjKmeaSOCCK&#10;ORnnkBIhfTa5v9P6AfT6X9lttD48ojHn0d3c6W8Jc+Qr1RT82/kJeiyeGpniklqasUi0auKeKqAp&#10;yZoWnjOrUYip0q3qI0+5c5Y2FQ6sw9D1C3MW9G7doYseePLqn/Y+9K6jmyNTV1iQCqovupjHrl1y&#10;1FQ0FLKip9JAfLE1uVUIDbj3JA2yLQABTHQOt2k8Q5PE/wCr9lOjJ7V7TWBmXLNUtFg4oIKIkrXw&#10;xkQ+KrlrZXADFZnEgQAlSNSnk+yu72cL3KvR9HuEsSjX59WI/Hvt6CpqhTRV6mNKtp6PI3OmpKxL&#10;G6ySrdbOWkMPjUrZhzqU+wTvG0jT2jo/23dTMTUdw6t96s3J5IaZy/pmi5RmZtAQBkUlhZRpsb/U&#10;/wBfcY39l4cn59SFt9zrQHz6GqoyCzgMr3vINJsulowOVmLD6H63P4/PutvDRqt0ouZi2OkYtMKi&#10;uadhGjOV8TBPRGP82ArsCb3JuovyefYhVtMVAeiAIHlLdLLFUf26opRQVZgVC+n1WQhrAcflfZdM&#10;xbozhRVFOlhBU+FGvqHHpFhYAfRtJ+vsskjGrPS1HZV+Q6y+e7Nre4ZrsT6iFAt47f4gj/evaOaA&#10;cR0shm/Z1nV1W+p1ceptLkByg4texFr8AW9lckfdSlOjRCGXHXNZVtcN9G4Kp+LXClbfn/Wt7ZZC&#10;vV6dc/JG/wDVfSxHpBAAN7EEAcHng+69a65F04vZUNmQXC6TpuVH0sf8D791eP4x1lDpZx9Cb8XL&#10;WGq3JP4459+6fY6RXrmNJBuyFQfrYGzflr/UH629+6ZYah4nWUeMFgyhlAtf/Ej6AH/Dk+/dOx/A&#10;OugqE8C55A+nNkJv/Tnnn37rbVp28euZVSoJFvwOFte9yWP9P8ffutitM9eAVma5UWsSoAAYjgEl&#10;ub/0A4/Pv3Xuu9IGoekFRq0m5Jv/AF9+6rJ8B64mMMljbmxBtZeDe4B/J9+6Zj+MddNGGtZTb6nj&#10;SQCNVv8AYkj37p6T4D1xMQsSAePXYD0lT9QTY/n6ce/deb41/PrpoRfUAbGwupvcAg3UEC39D791&#10;thqFOuDQi9ydKqNQsoZhdibFfxz/AF4/pz79034Xz64vEl/9VoJK/p5MgsQW/wBj7917Ro7uNOum&#10;prH1Ko/JVggYMf0lgB/xr37r3hfPr3huCBpuTdmFityP0nUv5N/fuqmNq06x/bKbXFx+qwKjS/1+&#10;oHP9fr9PfuHDr3hN139rqJ9OqwC25X68HTb6/T37r3hN1nixcsxUJAoS97ubaWv9SpBP49+x59e0&#10;actw6znD6VLTyrECRcKAOAbhjxzY2tx72OOBXqhIrUcOsMtVgcUpaolRjGSWZ2W6sBeyqRYf193W&#10;OSQ0UdULqprw6DjcPdGCxUR+1HpOtEqERWhMi8nzeMFlUD+2fT/j+fZhDtckmW6Ze5WnEY6JJ3F8&#10;9OsOt6Wrm3hv/BYAQl5jRVmRpqTISwrca6anJvMpPCul1b6Dn2YptccS6m8ukP1FzeuYrZCW+zql&#10;/vv+et1jgvvcT1jTZDfeZQSR0TJSzQ00ZKnxTTzTIuttVlJQcD6X+nu7CKMVAr0ZWXLt7cDXeHSP&#10;Tz6pf7f+dfzT+V1VkcTja3JbV21WNLIcJgkkoZhRypaX7qqKhpoQRqAuCx+guPZfNdI3YKD7Ojm1&#10;2bbrFzMw7h5t0D+wvg3vfdVdTZbeQqzFV2qvLknqKZqt/KZJUMEoNkkBB0t62JsPbSRBq18+lUm7&#10;WkY0qdXy8uj4de/BzaW3/wCHvXUUEjhVnrwV1Gkcy6qOmjipwJ2qbXvIjXC/qHuzWhY9vSKXeCw/&#10;Tx0draHSO1dnQUn2EDIlBNLVQ0E1PSNThquLWsYyDxrOzWOtVqHdC5KXB4D0NlpfWT0VSXc8hqWP&#10;Qq02A/hsS631RQwxTy4t4WhimppZL6KKOIFHldD5I1VrKwJIAGn2v0iMYOekzuzGrGp6d41qqVQt&#10;RTJDS15pqc4+ZGf72oEjfavAVUspMTFZpGQWNrixv70WqO7j1rr08rVJghp4VFREsJneoSKFIqWj&#10;rjEI540Bsbg+JQoUrcn9Xu8Xn1R/gPU3E0zzuYpHandPLUyVMBEKwRPVNWUtXSpIGuquhjaIW1s3&#10;Huz/AAnpw9P8VGlY8yGnD1vipqv7IVRUUKCX716iZGsDyfIsZf8AIuLC3tg9Nr5/b1Pp2FTLQimp&#10;2QVHmq9UiiqasleRoJ5TK4XS5j0l0uyi/wCAb+9spXj1fp7xkjCkneGGogKQrBq8yhroWMjwPJql&#10;D3Jeza1sQPwPd46UNetGmk16bc1gqDO0mS2/lKSmrFy1AacwU9PHVxTUDt4Kioqvu9MLq6qFqUa5&#10;DXZACNXvWQ1U6okmkU61L/5j/wALqj4+76rNzbYxs/8Ao83lWNU4meGpFXHgauZjU1GEqpgqC1wG&#10;iLgEqoDHUGszdWodPGUU9flno4s722nXw+DrxHr1VulRNToFYyG/KM2jyqY3KEiS1wGF9Q+hN/r7&#10;LDXgfLpYy91F8+paSie0SExkSsy6GEkcUi30xswAN2H1P596qK060UYCp6cDLUzOIUKyhIQzDyqY&#10;CkR9RkLf2iP9sOPx78DU0HVtChdXn1iqY6aoqCzBKdZLVGqNBLEWZNIjiQAMVQjgn/H3plB6qK01&#10;DprNKpKBtMcagxxqka+OexvJZ9JVWJs9z9P6j3QCj06dVgVIfqBJFMshhb0eBS15Ar0yRf2vIQDb&#10;1cnjm/pv7p1tAhGOsP2g8AMmpZZA8xg8iuzcaopKcH9NgA2kgf4i3v3VwQ35HqG0AkenWNSgSJ2L&#10;Kn6pZAWLO7AaQPUpP0sePfutkAih6gly/kcJHTmKJjEwBKTwrZVSSO36mNyTbm4Pv3Wgig1HWEO0&#10;yVDPGiRDQyyJyxeM3LkEekMebqSPfurAdY439HkESzvKkl5GBWoWEm6pIoUDi41MPqDz7914CuOv&#10;NdUUhqeREVI5CqKjRaiNIcHSoubeoAcEk8+/dep15Hmjkl8imN5bxStp87iHQUi8dlut+FUCxt9b&#10;3v7914Z6wIupXRU8YhhVUBu4Kr6rq9yQ355J+gFveurUpnr0xYRQNHCGDSLJCQxQozN+7HJKoBDc&#10;6ubA88e99UJzT/V/q/1fZwdgJyumzJJceQaipA/aYj/VH6XHBNvfut9SWWMyMVUAukSgkjxLNHdo&#10;wgP1uP1f7b37r3WCdWjQ2ZCXZAzBbcOxvG6LzYc2Hv3XusKIACJQL+VpPBb1AxrpRLAAED9Q54/1&#10;/fuvdYRCoilLApGro5dlIMQ4JU2HqAHIP+PHv3XuskvkR0djFaRUVnCoIhIpFy2kC8g+g4B4/PPv&#10;3Hj17qJOAXI1eCWoP7akMQyAehXv6voeGH9b/j37r3WNlmCMhChzNL52BThwmlZLn6/8g/644Hv3&#10;Xh8+ogU8llYGMIGdV0F2/BfglQy8k2+nI9662flw6lyJGzKZo9OhWYDXdYoRyHcqLsrcAr9Rbnj3&#10;4iop1rrnCA0sqgM8aiNtDWAnVgShYqApCc8WF+L/AOGiKLQdeHWy3/JU+F2H7IkyfY28sWlQVhd9&#10;tpWCmnpp3glX7kyUkyvoYMyrGV06LM2liVtbboPq7wRscL5dFFRe3vh8UX/Z6s3+e/wh2rlOmNzZ&#10;Ggx8dNUYOiyWWpqlqCCmqKbH08Z1DGSCnjRilQfGESNS8TMx1Eh/YkurdLe3YDP+Tot5gU2rRzw9&#10;vAU9etPbJY6bH18lMRFMtJNOJKV2aJLQyGPSQw1H1AHT+f8AX9k0balFOHS+3uFmQSHFQOo8bPE0&#10;zSo4XUrvF+3GGBjtEkchGpSBqLLaxHB9vAU4dP1BoR1w0/dxaI2VZElmnVXphGNDxkykyAWWMqCA&#10;pHpvx9fe6Vx1ugXiOslBOy0ghphEsoYxvMbKE9XlVAADqLfXVz9CPdloBQdVcHUSc9KSWoJpVgNG&#10;qGSKraGXyB2SNl1M7B1YqqnUuq44ZgB+A5Uen59JwtCT01VCwCXQsjJOQ8fkW8sMISLWI42qCBd2&#10;PISQkAi305bNPLj08rAZ8v5/n0m5liNUkDQqKh5YEgSLU+qpQF2aXUq/S9iFZiTcj20QpNPPp9eG&#10;em5410NJKFU+R1khgXxIkjNpUQGT1EkXUjg/4n20y6T1b7OoVQQFAWKJnRSRTnSTILaAHv8A2VP0&#10;P+qv7Tv8XW+sMdOxCKNS34eUIDLGpUnXYgarNcWH491691lNgUYKVk1K6oGVBMinSxA/Ebf4c/X+&#10;nv3V0fT1mSCSD/KbtGS4WWK2qQGMtp4PJLE8G5Fj/X37h1ZhoFONf8nXDRI7AyJKsSmRlDKjwrzp&#10;iMqmxa5vq/tXJHv3TXWaVT5vHDo+4KeQmNW1EEemYOQLGw/Ta4Iv791YUrnqSyuzyKimNNJLPKhm&#10;LgjWYqhoxpJv+luPqQT7917toeuMc6MpdRNI5KCaNlREQueTdRzexsosPfuq9dGNWWiDSHVFIYmM&#10;o1r4XJZJJ2UAkH6Pf6D3bFBXr3WF4o/LGrqywIzv5NOmN42Xgwfiwva5/A91NOvdZYoYPG7PT38M&#10;MrX8rOk7liIpTa/6QdJAsPobce99tKnrefLqMWj+4V5JoPKADHHK0zLI5GjQiwgAkWv/AKw91oK1&#10;639nU6kOnTCIWT1PHK1JoJen1apAJnHKt+hR+L/2vdgK4HVes8qKk7Os8qROpUvKpKhLh5GdbXuo&#10;+hsL2PvekjJ4de6zpGD4p0FohKryC7IR9udcbSqB9G/tP9LGxva3vZUU1A9a889ZE1TlvKh0Stpi&#10;WOJTHYSemFIx9GBBKsRyObj82UVSnW+sTR+OIwu8kzLUs8cQKSaw4IVmlN+DxwT9Rz9fe9IAx59a&#10;6xPj/wByNHlZmkVRp0C8rsbmON4hxYcFh+Pfig4Dz61X5dQZUMcrRALHrKqpujzU9PqJX9wD13JA&#10;kUkk/j6e6FQpzw6t12sU6NKjSR+DR4x4dKyFVGnSjyrwoJB9I54549+OumevdcYoo442k+4LRARQ&#10;ySlG9RQ20yyEFyp5N2v/AILbn3ZOHXj1k1kFpJPErxMZUjv6ZmLmx1AWUAc6Sv5/x92pmvXlFTTr&#10;z1Met4AY4mdWKOLOJPzIbsvp03Cj/E+9VBOnq6qaaqVHQ5fHnvzcnx43nHn9uCCpXIRjHVlFPJL+&#10;5TzyrK7xTxDVHIsiRNrt9VI+je/RF4ZVdfLou3Sye4QPAdLpkft63JPiT8oKzvLq/b2wJqXF47Ib&#10;hpqOc1OGMarRVkYjjnjlmk9d2mLLGzXJcalJkYaRKhjeFbhm7qHHRpsl+vgKbynirXA+XDojn8y7&#10;4a7cyFHJm8NnJotz7B2rm6nJSGGN5agw1DV1TTmZvVE+qQhAzqvJC6pAwMZcw7abe5N9F8MhyPnX&#10;oWrIYbY3VcE0H2HrWiqaypoZJkl8ckUcEUU8ksSpDTxAmRPMHUiST6kEKWGq97D2Vxxh6Yp0sWfU&#10;gdTqFOkyK8zzCpqGE7VTSPHLMG0BbEQzmIf2lJuPIwP0+o9qfCoKDy6p41asfP8A1f6vPoYekNoZ&#10;fszsLa20Nv4WPJmfIUUldHO5EM2PiyCvV1EsiKAi3bR44xe5UDki6W6/TjJPEjAHSS8vktoqn/i+&#10;t/8A+L3RPZXVPVkm46PbDbhhghpZaDbsVMlPPQ0kdFGI8dTMBonVSBI8spZrtyChIC/ZrBVjrcLp&#10;Lf4ei3957RdLpuqqR5+XWtl/Or7Wp8vuHb8O3KQbVylalZTZ7beMp44kFdTnx11RV+jyM6uPAS3/&#10;ABztza/sxsrNTeM4FaY6Iby6hmnWC3fWgH+XrXhhxn7L1Jjjq/LOBIZESOdY418kkWqQXVbkFwwA&#10;/AuQfZ/4eSQPPrXWeqkEcQELKkDQRK0WkIkjM37as1i2hzwpvYf0ANxvyp1rphmqvuI5hI5pZqhf&#10;HJEzL4tH0DzFlI+g58ZHJv8AX3U0pnp2NCCG6a5FaCJXjVWhAXyVIW8yFToSOQMdK/Q6OB/UgH20&#10;VIz04wVjTz6ilqfQ8kECPeRgk05tI7LZGljh9Ni30YgEavp9b+69e0tTTXHTa40BkSQ/vmQxIhJ8&#10;aEcLIjA6f8f8b/19+6vQVB9OoGgESFqdlnMbo7C8gjAXRG5a3q+tr2/Pv3W+smqWBEK6oxBETqYl&#10;2j8npGoFSWUX4I+gv703wnr3WKd21RoWRJAyNqmQCNoxZiQNJI59Quf+Qvx7Zj+LrQ65JDPqmCEq&#10;DIzxyatMkzlNUiaVvpsB6WtytuT7f631ljjjflni8ca+r91g3n020qoAU6W+rKR+CfdH+E9aPU9I&#10;WcCN4AHuULLqRmGgrCsWkaAxJLFiSTYfT8eT4R14dSoA8EqJ4hKNLKZLOrySaRGzlgBa63Zb8fTn&#10;j3frTDUKdOAp1e7RTIrIJVJlNhILWDqCLo3B/H+P097pivTLHSPD/wBXr05QUsYSGoBeWZo5LrHH&#10;ZGAUCEJIOFkckmxI+n+PtxFxXps9OyBvt4RIsWvWGenjLA1Ik9QEhTgupBL3P0A93X4R1Q8em2dk&#10;jVkEkkKRtCFA8L1CmWU+qpkUBtem+m9wT70xoOvAdYKho2dqcxNO8JZpS4WKd4tWqLyMgI0qeSQO&#10;RxY2uKMwOOI6vTz6ZiZNIMc0KRSQy/syc6AJBYQH/D8G/H9B7b+Q6sun8XTVNIzLGBOHlkUAogdt&#10;MSnTGRNYBbjgge2yWBqeHTyhK1XqHKjxMIFEf240uzR+NpJVP6dRXg3+jX590bQRjj1fB4cesSpA&#10;ui7JIul/IQqxKZEa5VSAf21P6uL8+6depQ56isJWULJGsQJ9ekgWkY3Eyq/JT+gBNz9be9rprnh1&#10;7t650wlWp0u0U40GJpDdSvFllSP6WJNiB+b/AE/Fm8Onbx/Pr2Opi0ynWusiV41hWNmWNGkjs7m6&#10;KbkgfkC/0590Bp1rrnM0TyxSeOJ5GEsUbK4mZJA2kkiQWQfgtcArxb24gKsPn1sddF21uQ8sYkTQ&#10;V8aIsjfqP7ttduCAt/8AAcH291vqUBqHnERjBcBo1BdHl/tEAm68qCDc/n37r3XFVLTO8i+JiQIV&#10;jZdKSW1GYoh5IUXUN9D7917rE8KAEK8QgZTZ3PjYSA6nlZTawY8qQbW9sL/aft6159QVIp4XU1CM&#10;DqChg1onPBWmULdxqNyLcnkXHt/rYyeoU0phkR44oX1Rq0ommGpJbcFXRS3J9TLYm4AuPeur0xTr&#10;sTCbxJJpTQryu0mhbc6CygCxBPFifrfj34nr1B02MGWRmYwN4yRCsq+Q6FH+aUgfp5uhWw/HvWB+&#10;fWs6q/6v8H+r+QxrpDlFjY6AA+vRHxJy1n/Oo3AH9PfurdZklVIk8UCOzjRGWupgkMnJDc6ilr2t&#10;9PbTnUfs6aPDprq45LO11jjViI541/cqGckErpFx9fUP6W97euK9OLw64IHiUktEqukiiMqpdIi1&#10;m1SKDYOedQHB4PunVusKrp0QI8ih9Ze6+ryFSCtMbc3HFz9P8Pqfde6jAMPQylW1tenKhVdU/B0i&#10;5Ity1zz9be65rTr3XcSxtTzt9udKFGK6gjDmwL2BB0/W9h9fz72M9e64JZFDvFqLgqAbaW0jSFLC&#10;1wF/w976913Hq9IQrcKSzBlZWN7NIQ3Fv6f63v3XuuBVyVXQAEYsJFNtaEc6m/HPIHvR691ylUyN&#10;aNNBj+rGRW/ULaefSRxe3vRFeHXuuSu99B0i6MoEP0Z7jiM2+hN9QBA97HXuhU23WwyY+OHzJTvD&#10;IFihkAbxyOoVnEyqVCqR9TY3/H59voBSv+r/AAf6v5BO4yF8j1gyU9KJ2D1Gp45Fm9C3qHePgsz2&#10;Cm5/tcH+hIuPd+rgYx0pcPEYw0TQtE4iJDyOSYRINazFbG63OkkH/Y+9JSgr6dUcVWn2dTqGimm8&#10;sqQrJFE0alozGdDSMdZRCNf1ubEcAD34LSpHWnanbwr1OqpGhKQNSs/lGt2aV34H6ptVrKFIUBbf&#10;Ue7E1XSevLk/FXpnqZtPoVpGhC/ulVjCu2kldWoAHnkgDgG/0t7bcgCh8+rnpuoIppXeJ2WSlJBj&#10;lZVQsieuaISsLfQggN+pjx7aArk8OtdPpajhpQY4hTvDNp0rKoq6p6j1CZo5LHSLaSVuObgA+3wA&#10;BjrZAIoekVW5CVZDAieQSvIXILr6hwiuXJ4I+vFj/vJZVfxdXCgdMCL9yZUkElQGITVoURpY3VNI&#10;HNiTot9ALfn3d+HVh0q6PHwwWlqmkRjTCVY5IxqlVlCJIeAy8Xuv4Nvp7aFK54dNlqnp2UxyCGdl&#10;CnRpVvJw8QUIEjUgkWAB+l7/AOHu50sNXCmOtdOcEUUKSu6S+R2JEUkqNJGzxgGWKNh+pAL2BFx/&#10;T6+7qqjI690n62RPIyKYtVwBqQfbSy21FikYFiABw1hf/eGCamvWuoDp55kkSQpTlXAU6VVaoPeZ&#10;xbSLMBewJAA496691KShaGSIxzaFpnKyQOg0KzpdEd/q1gdRJFjx7sQQAT59e6nKyxtGLq8a0zwy&#10;rDYrIWYlXkA5LEEhQfp/rH3Xr3XIhG1N4pE0x6NLAsfFbV4yqcXB5t/t/fuvdZaofc01OATqZ6dW&#10;PiGlQPUfKOdK24Jta3vYpXPXuub6I4kIMLMFOid1AiknY2ESJHc+onhibXH1/pc6AMHPXiARTpky&#10;dSCYI3SUAA+SFGEMsQA5dnW6sp/x/wBv7oKVz1dFFOmlX0RmNmjQlCzy+lZJk1kokKKNKkj68c/7&#10;z7sdPl1YKBnrDTx641Msv3Beoa/gEZnRYxyZFP0H4JI5PvXVunmCJzeZ45omsFRYyQ5LHQkji1uA&#10;bED/AGHH11004z1JljUSxoXaSMh7gkEuzcKtiLnnkH8e9dV6keXwLxIfHp1PqAYT6RpaOckD+1/Q&#10;/j3vrYrXHUZUgeTVE48ciFkQSXSEsbM0Yk/xNgrfi1ube/dWOumeuEyeVGik1mMxk3TRCpAYWICj&#10;nm3B/F/futAEDV05sBBHCsSWjaFjO33Cx6pNADrFqBF/pcC/9L/ke61TFeo6y6KeHUhmLtZY5HSM&#10;xSPcqsi2vqNxc8/4e/dbX4uu3WRFUEPGFAe37WkcWbVZSR9bnnn83/Gs162vA9ZZ6l4PAgkhhZY1&#10;HhTQfIh4ZlhHAaxOn6c+99VHn1AqY5/OfHqE0sbxiW0Vwri4tG/6Sw+pH+w591HHp1fh67p6eEv4&#10;44wWHoOmQrMQeWa7A2uBb6/jj344PVuufjqSImu8RhkcRs1ndVIKLcKOV/tfQfXn344691Lp9NPZ&#10;NKxu4NmVkAke93ZhYtqa/F7Ef0Jt7r1Vvh6VuDfxSU5p5Gp9etAlROqlvOdLsmqzWP4454NuPdWA&#10;KkHpnj1sR/yLuzcfsT5BVeKqqiOlp9wbYjo5KfWFEuSo6jySSQsQQws4IP8AjYc39wd7tbfLNtyX&#10;kIzG1T+Y6M9olEM2Tgj/AC9bzWKlGVxUNWwEgeBWViiMJFddSsfSBxf3iduLO7l2FSehk6qAD8ul&#10;FiKKLxMyqQL6gjIhZSF5Or+nsYco2yz25kOOii6PhtjpQ09tDAEMV4dTYgCxtb3JNmAI6eQ6QE1N&#10;elFQyNEg8f6ONOogm4+q2P8AxHs+t5GhH6Zx02yq3SlpKiUagxAvawXTb/XH5/w9mkN5JWjdNGIe&#10;nT6kj6QSCR+Ta5v/AGuB/wAR7MwxIHVTSMinA9dy1JUqQASSpuL2W/8Ah7bkZkYenVWcMKDp0pp1&#10;kW11Bv8ATSQw/wAPZ1auCgB6a64VCkgnVe4HHOn/AGw/3v2uHCo63UdJPKIVRn0hgVYWsosoF259&#10;s3EgpVuqkjh0Wjs/Nw43GVMzFf8AMSMpYxxMtkNgVII/xHH4t+fcc8z7mUjZV8xTpTCVGetRr+ar&#10;nF3NXUtT/kY8dW0FPGyGKpaCZiWoqM8K8msGQI4sCSf6ewnydT615DxJr8ujKCNVkVz59VIpBCtP&#10;TRwU9VSRSVRlikbLLNDVQUiKlSs7U6yMrxFWtDrD2/JH0kGtSTUNQelDk4p8ujoKoGB5+vUWpaWX&#10;I065UP8AbiSOKkkpUhghy8xlL0izSIG8M2g6US4DEC9mv7cXRo/TyfQ8R60H+rHy6o4qO/j/AIfT&#10;q0j4pxwwQqajVHlaiYfcR1qeStjonCmi+4NiFsiFpk1XJ082HsA7+odiV4fy/L/V69LrFaCvn59X&#10;KbWy1XT09JDTtTSRU0NOlQkSCaGsbh4Kov8AggWUgD6D/D2GoY2ApToQKuDXoWIspXyxuBJAVWJ/&#10;WiRtCF06lV7XGhT6SbXNvZnFGaV6TSInHpnzNVUS0opKmqpxKyiUxwhGjculiKCRxchltcgcnjj3&#10;qeJio6aVePRKu1WlqZ0alWsM8LVMMdNAaeGWsMiLSysZaoEa00/uI6svAbg8hLaKVdgQPz4dGVit&#10;RXz6L5mq9qZKmQQZB4qGkj882Splqa+SRH0QRpBCsaqISSxlgYAixcfj2aqAR5fl0Z+GCK+nRVO1&#10;N+1OOqUoKjLNMaeP7qSCWEySKHssTwykB30MQzRyEqEsAb29mlpEsmQP9Q49F95IsRHVfW6MvPuj&#10;eeNwLS1H2j1NMEq6TXDH93JKTVVNJTqW1E3BDO3pA0jgcimCJLa1abzp+dPmfn0D764LsQcAdbXf&#10;8vrqaIbG2pmjTR01fi6VYqtAkTmOOqQPSSAAEMWXlmA4J49xlf2D7hfF14A1P+r5cOg1Bef4xpY8&#10;OrqNl4KDHyhVQBJw8rEWULIfqoXi9/qSfYr5e2hLGbAorZ6WzTGRan8uh5xyqEVAARpGkDkcc8W9&#10;ylaBVUKvRRKudXSopxa1+bxgc2J9J/P9Pa+Lz6pJx6mXXQQQT9RxYfX6cj/H8+3CKinTZFRTpC5m&#10;FYZS2nRra6/0Jv8AUn2XqNElPI9bV+2nTGJY4/VqW6khiRc/X8hf6X/PtcjhePWmwK9YnqbgkWLf&#10;Qk6QFH+qDD8n6+3DOKY6ar00tCJzMDqueAL2KKT+Lfn2yZD1rpvlxwVrAyglgvpXm5+gBP5P5Ptt&#10;pCOPWwK9ZaejfyhQouGuwKNdbcav6f7H6f7H3pZfn1sgeXS2o6YKEItq9Oo6gQx/BVvayGQEUPWh&#10;6dPiQOF0+o3IPIAFwPrf6m/+29rgQeHWqeXUWqYr6LWH0NrW44H191dip6cC0z0k6+oKFmN7Algp&#10;C2vb6kf8R7YY4J49PIgbJ6CXdeQpPDOsimRzDMFCsVbRoOuxPAI/F/Yc3MgxEU4jpZChAqOqfvkZ&#10;i5KPc8OWxVjRVsUTTwjTIY5Jf2/Mxty5ClG/FrH3EV+gjlYDgeHSmjB69Knofz14aFYoXf71JFlh&#10;KxxyTa/8yXI4bTa9vrp/2ATwtpOehNYECEdWl7Nx01NjqQSBVYIT6R6rOOFYrwefz/xPsY7fDrhD&#10;jq7yjxKdLsUY0jWdAACqVAIsvPN/pfkW9qHtxXPTyy4x1xmgZdJKq45uCqIdP0UJwDxxx7QXEelO&#10;no2DEdBFvpAx1DVZRqkvyrBD6nc/1C2t7gbnlR49V6H/AC9XT3dAbltM9FWIy3k0hUPJ4Vr/ALTj&#10;/VfQj/D3Dd6exgR0OAtMnpLbaT7fKwy6EkYOzRgIEQMyfulozwf8P9j7b2c0vQeirdSDbMOjSbc1&#10;mSDwg3jWKZtSRo93+kdwDcDi5/HvIbYdRCGLBX/VTqKNxAAKt516MxtvJJLFFBUNeZRYarKbA8Xu&#10;ADb8f7f3Puw7mJIFimPcB/g6jy8hMbkj4T0ItM7HnV+pQL+m/wDrXX2MoZajjXosfTXt6dkkQWvc&#10;BRf8n/XJHtUJEBqeq6CRWmOsMtUoIVTbUrEhgP8AYEX9tTXqqKdbVC3DpIZfJhkaFdLHhTyLj/kr&#10;2C953RGUxRmp/wAHS2C21EMekHkGEMZa5ZGXU6sFH0Nraf8AH8e4s3w+BEZKmh4/n0cwKGanp0FO&#10;ZrR9xe1o/wBIVm9P1uDc8C/++I+vuEdxnV7skfD5ft6P7daIOmQ1Op2s4cI2pySJAqkWCqh4/wCQ&#10;gfZeZQzEA1ofWv8Aq+3pT0646Ey1AMUXC3D8ayVYXBLN9P8AWHP559r9st3uLkLCK+vn/wAV03Oy&#10;rHny6ELGUTxoNRKKOUIYBjxcghQP955/w9zdy9sckUY8TA8vXh0QTyBhRengJTRusjKGWUBGNwQL&#10;mxH+H+v7GiWNorCq11cT0lIJFPTrNDj6Ry4aPWyOSv8AgP6L/j/j7Ww7HZSZ08DXrRLD8/8AV6f6&#10;v8CthpUFMkkaqunSHX8oLfQ/4n2LLe0hjiGgU6QsxVz8+nzHIsmkFSBcD1C54/JHszt0qfs6Yc0O&#10;elCkaqWVQBY/UAED+gv/AI+1wHkOmgyk/Pqep1ab8WXmwtcj/YH2+EAII6YAFc9ZT6lcn62JH+9f&#10;Qj3ZhVadbxXPDqBVSaIlU/2uRf66QP8AD2W3eFCnB6ugWtR5dJTK5ZqJC0ekBbMf0kfT/WP19g3d&#10;dwazHiRnPSpY/EYjpItvelHqmpjIyn+xpH0H9osL3P8Arf7H2G053iQ1mSpHpw6WDbpfwmnUmPfF&#10;CWX9lwjn6tyF/NtJA/249rIufLQuoKEA9VfbZtJoelhT5xKuCNoWESHkhQASDxyT7HNnusd9CJIj&#10;SvRYbdo2IfrDJZpNVrg30kj/AHn2oyTU9XAoKdZaeulppQEdgoFyoNxf8+3RM6k6TjrTRBu49Pke&#10;enKNcg88Xtck88g+3Teynh5dNGH065HMzuQGb6j8fS/9OP8AD2095MRQ462sA416T2TywPp1qPxY&#10;k3/qT7jTmndRH+jq6MLW3yW9Ok4MjdmCtq03NgCvB44I9w++4EyMAa0PR14HaOpsWQJUtYg+nk21&#10;G/HJI/4n3ZNwbSSOq+EBg8OnWGu1kAgLwB9Baw+pA+v+v7MrfcAZBU+X5fl00yL5dOaVP1sbi1xp&#10;UW/1r2P+9ezlL9KAqemilDU9cxKGvf8A1/6fX8EC3u/1GrNevZ6xl+fqB9bsovfi4tf3QzVNK469&#10;nrtGOq/pJtcGw1ce7QyBnzw60RXHXnfSb/2SCVH1HH1PtX1sgHj1iMw/INxf8Di/0Jv/ALb3uqgU&#10;PVdK9YjUKTa31Avfi/P5/wCNe7rcKvaeHXiopjrOr6xYKPoGHAsOfqL+zOA+MKRrU/Ppk0GT5dZB&#10;SNKb6Tz9QLf6w+n+t7M49quJM0p00Z1HUabFyXDKAfyLAAXt/S3+3P8AvgrTbJ+B4dMGZSeuH28s&#10;Ya6FfqFJX9VvrwPx7N4IzGoFOqsa9dNa17kEEC1+CLXsB7U9aWlc9QpdHJBBIBt9Tb8292qtKefT&#10;v2cOm2TVewP44uL/AItYe07jNOrdS4V0j+yD/jzx9Rc/j8+0F1NoUhOrpGGNTw6leYpYHT9FIseT&#10;7Ds92R2t0rSIcB1NiIJBABBGoXPAP9b+00bBm1edOnNNB04xgsLXFxzbm1rWPtatCRXh1SgrXqYA&#10;igXtyB9Dyb+zBREFzx6aycddEqfoeD/yLn2pgIbHl01IooW8+uFkW78gix4+n0sf+NezaIKrAg56&#10;ZIxTrJ9xKAtpCByLX+n+t+fZqs7stAT+fDpoRJWvXJaqVgV1ng/gEEi/t9C7efXmRB5dcZJ5ALgn&#10;g/Rr/X/D3ZloKk56qFWtemt5pNTKwJ1An6G44v8An3Tp7StOobuWGlgfr+rji3+Hv3VGUAVHTfIg&#10;LXccMDYEXBubk8cj/W9p5EDGh8+tpw6ZshQRsjOijWPSV02A/pbSD/vXskv7PVHUdPJL4bCvDpD1&#10;oiu9wqi4Auo40/U6QD/jzx7j69VAxDeXQlsXBUZ6T9XoCszgWt6DwCWXkW8d7/63F/p/gArfaMs/&#10;D/NnoS2hJpTj/wAX0lqqaJGYmNCrgNpIAKu3CBgvH+P+HsC30sauTTj5dCa2iYqDw6StbJFZ1EYs&#10;rXsSGVSDdiD9SP8AePYTvZYiCuno8gQ6vXoM930dPXJrnijkFwGKKo0jTYqrG/045I9hS7buJFD/&#10;AJOhBYVjx69FpyuCEFRUGn8/+7GdHLEGI/rSOT+n5BHtRt4OofPoyue5dfQa15X7ueTxk2CojQgR&#10;yvFCLf5RcBb3/wBuOR7kyyjV7ddXQQum/WPy6Mp09mo6qgfGeaHzUcqSQKsanxJ9ZI7kcH+q349y&#10;FyxxMXn0DN8Rg+s5B/1en+r+Qsa6+qlqaGFrWMYC6bqQLD0/T6fn3POw5gU/6uHUWbkKTmg49Dtj&#10;zaJFP9Lg/W3+x9jFBXHRETTPTyi/6wA5P9P8Bz7eVAOmqdS4iTe36bf0F/8AePe1ULw691OBAsbX&#10;/of9592691xNhze9+bH6are25ACKny68emOo1DUBotc/TkAfW1vaVhmnSuPh0hsm4aZlLKSTa3+F&#10;+CPZVcjuoOjO1+HpujCA/QEcAXsGvfn0/j2ylBx6UHVTt67qNDHSQAtrcgG3Fvp7dorZ6a6ZpYY1&#10;Unx34/AP6gONXvwShr17qIZUjJ40EqCQBybfm5/r7sTQV6qRqFOo/wDEURiXDC1rcryL8fUf1/5H&#10;7bLgZI68YMYx1PhyHlICBSQCeDpax/AUgH/Y/wDIhsSA9U8AD4unSkrSG0epQTwfTcc/2R9Pr+R7&#10;sr5x1VolVajpQwVAfgk6jfjgkj6fgD28JP4umNI6UNKoI1W+vIJ59Nv624/23tVGM16ZkwKdPUQ+&#10;gA9P4H+sOf6e1Pl0mb4es0inRwv+v/X+pNv9e/vaipp00KVz026WLMxuB+OfdihXpwaeA6SOcmYL&#10;ISPzYcccnSb/AOHHtDdPpU/6vl0phTUR0GOZrFhp5NTAaRcKHVSbfgXPJ/oPYbuJgBx/Lpd4Z6ID&#10;8p+zV2917uUqmp3oKhTNDUQwGmjjgMjIxc3YuwAVQDyPch+2u1Pu+8wRaagMD/PpXYrCJ9ch+DP7&#10;OtETv7PSb07Mz2ciqqjKQQ5eZVEYZpIBFOfRIkg/cAF1YKbi3HvqhyttKWO0xiIVIABoPs4jz9Os&#10;afcrfXv+ZHRn1Rx8M49OmDE7e8oqZ2/hkEZkjdxJOsemjnssdNGNIkeV25CqbqePY2ggoxYaQK19&#10;MeQHmT/g+zqJ7vcix8OvHHQ4YTCNBRJjqdIoq2jUx0szLoggpXs7Tz/cKzs7glZGJuDbn2JLUMo0&#10;4BHDgAAf516LJkDppHEZ6FnEYdYTGho1NHBTmVqyKokhSnlC6XolmhKzHy3Bsz2FxYH2awqDggUH&#10;+r7fnnpC8YQ49OhJxGMq4njqk/h2OlSghiVFjkKeWU6YwlVXLc2U6UGhwWPMgHtQ7ogx/l/wmg/w&#10;/b1eGJyanGMdOyUJigqKSqLT06sKdq5qeCNXlB8rxzLTf5OdHIYFLC3Bv7ZZ6n/V/wAV08I6YbPU&#10;OuSGCCOJaalFLO8c8k8I+3p6k30ienmCvZmXgkiy25Ht0CpOKf4Py6sdKqBTpvmnemeSkeX7SnrC&#10;7UwgqPu6V7cpLUmnBt9QpAtqP49vhSaN6/s6upVRT18ukRU5eKmo2aWnnMFq0ND9s8cS1kp0okLE&#10;EKpACgH8n6X9rFWvxcOkryKinHSQqZvGiSmgipq2ppKZxJE768eZmIjV9ALMVS5cLa17j27ppxXy&#10;/Z/qHTFacV49N0zUMc09TDUSY2nngSGKqrZYqvGZKriOtZXklJaMKbqipbk8m/v37B8zQj+fD/J9&#10;vThEZGoHTX14HpHZCuqmnqVb7SGBYwPFUxy/5bJGPJpoWqESaRRcm4cDVwAw9uKCcfy8z9lckf6s&#10;8eiy4JBrgAevn9n+DpKV2VxEmC/iFHkMhNA02qtyuDqKulmxVXSkGGM0NcC/+UNpQxXVTwf8fbqR&#10;EtSp+0E4pnhSv5V6Iru7tDZG4hdtJOWTtKkYFQwFNRoK8M1OM9IbO1cNVURRZH+PwVFSyZCPGGix&#10;waOOqQRl/DTEujvbU0covzq4J9vJUAnOM0pw/IVp60b8ug3uTJNKqT+ICcgEJ+IYp3VqSOFAf29J&#10;aWeKkmS8k4r6N4UWjeKKOOAQvrFOWJbxgH1EqynVcab3PuzBA9PPHbjh5VqpC1BPmOipQ6BTVqoR&#10;kjgwJqMNU5+XGuMkiF/EKiASRTwUkdW8pqYpHH7iuSZVlNUCVmvflZT+PT7YZSDoNFJJ9aEfI5Br&#10;+XCnStJqA6R4lCrB8Fg1a1PmRk0qGoT02yVc89SZ56SGWomhSZmypniglV7q01LIuhbaVuqkm34/&#10;HtglZfhUCgFdVQM4weH5HP5dKNLrJrmqxevn+YPFf9KKY9PIDA8tRkKzIyacbXfcwSwlWjWb7YDm&#10;WqcVSEoFVbCTVqt9D7bIDlh2OCKeZ004sQRj8sniOHTviyAh6OrmrE0wV4UU+VPImmnNSDU9M2iK&#10;HVJLT07Iqgq0Np5HW2gGAuWcc88njj8e2WWJKuyLSmKZJHDtBzmtckV88Gh3V3okbsCeIPaB55pg&#10;49B1gr4qmEUk4iqJY2TUk7q0k8FNf97zfbs0caPayjUp/NvaO6SVfDkCsRSuogkqv4q0JVVPkMfl&#10;09bNFJrjJUMeKgijN5U1d5YcTg/KoPTFKiGSumUeQkUy+MSuiqshv542U6dSjjSUb63sD7K5Uj1S&#10;yKK/CKVIAB8wR21AxSh4+XHo0iZtEUbY+Ik0BOPI1zQnNajhTIx1zmgQSQwTxrOw0PHLKgQrEYyy&#10;H8XI/N/x/T3V41VlWUayOBIpQeXECpBya+Q6pHIxjMkR0g1qAeJrn/UD1ikaoj+3o0jaSc+aV6gN&#10;DMyQSLpGtbAspH0ubj8e07a1KwKKudRrUMQCCMj0Nf8AJ06ghbVcMdKCgC5ALA1x6H/D59MtS0sF&#10;DGrmlhLyskMca+UIQNM+t2sQedSgKf6D+vsunZ0tlDBEqSFoKgUw2aA/MDy6MoVjluiV1PQAsSaV&#10;81pTHybh1GgpUD08LBniLHxy8BjK/Cy1ELAmwH6dPH9fbMcA1JGQSpOD8z+Ig1NAM4p07NcNpaRS&#10;Aw4j5DyDcK141/LrlHPI8EtOPJFPEtRIJ/uYVUwxSFDJMjLpdif0jWbfge6+KxiMaVVl1GuocAaV&#10;YaaGvkCxpx620KLKspoVbSCuk8SK0BrUfMgZ+zpsqyB4FqGMsjeNVCxlKqXjUYpZYw7REt6rWA/p&#10;7L7kg6BMdZxTFGI46TQEpnPAA46WQCocwjSBWv8ACPLUAaBvTiTx6anZ084/aAVwwaWeRg8jNpuP&#10;Dc6x9AdPB5I9l7AoGrSgIyWOT+QPcPLGCOHS5QjBeNSOAUVAp51pj5Vz69cKkyBL3YSyr+ysUxL1&#10;J/tTOdJZTa4u1h/re25tQWtTqIxQmp+ZopII9TT7OnIfDLcO1fiJGF+QFaGvoOHUVpfVoiCu09Ok&#10;JZ5BIX0AsDNVn6MjC3pt/jce07SAHRHkuoXJqTQH4npxU+QI+fTojp3SYCsTgUpXHavoR619emiR&#10;5GF5mi0RIfTzGY5JDpIBUG5YXsCefZNO8lf1CAFHpTST/n+fRiiIppEDUn7agZ8yOHXCWOSSWYxp&#10;NpjWBZJZ9CQpGRddbKAFF/qhv/X2nlUvIxXV2hQSaAAUrmnD0pRqgdWidEjUMVyWIC1Jr5/b9opT&#10;rkaedh5khqn8EOkMVWWIR/rlZGkFkt9UC2/HvTQOx1orEIKVIqvqSKigxwAA8utePEv6bso1GtOB&#10;rwFaca+deoNfJG8cc+prqo0ipiJkCAWuZF9JLfT1E29obtldFkqfOmoZp64GSeAqT0qtEZWaOg4/&#10;hOK/YfL/AEtOmtWRZfNM8qWUFdSol4h9WMsXFx+FW5P9PZZUCTxZSy0HnQdvqSvyzQVPlTpc2op4&#10;cIU5+Zz9jf4TQD169rRJQ4WNo3uI9Bd41hVbiVyo/UP6EA3/AB7rqjV6rShrTiVCjzwOI+dD5069&#10;oZo6Emo48AanyHy+yv29SEPnhkVKWi8Ui+SF2doamSZGt9wjj6lfwD9PbmJYSgVNByKkq5Pmw9ad&#10;MsvhSKzu5ZcEABlAP4T6V6bqiVlqAryOfIiBpjaSRmjFlQKn0JNjqP1t7QXD6Z+8nupVuJNOAoPM&#10;nzPSyGMND2j4SaLwGfOp8vkOv//S2czooYZZKRo5JpWCMUkeUyzgkqtnA0gC6gBgT9eQPcvCspoe&#10;Hl1EFFVarx6TGbqahC2PpzeWUa2MEZVyr2YrLe5VivpBH0v/ALAK4YlYajw6SXDH4F6aJ62KGDzy&#10;Rx6YY9TwxKWjDiwaAyaCbgXYH0/Q8D8uiEFqL0wWAFT5dBjuWtkr3DrHK1FSJHK7wOqa0n/cBiJB&#10;JQEC7SLwbgE2t7M7VBGKDj0hlkMj/ZTqfj8XDKJq2rnNoaaKKFnKywteIySQuLEeQMQyhQAxFvxc&#10;tyyEEIOrIimrHj0zLHSVeWoMhULEKijWVpLRAVEjJEYnUU8g0+hQNTXFgL/19vguE0x/i6q2jVqP&#10;l0HCmLJZSTPY2jSamhqoWaaOaeJalRL9lFFIso5vcqmkm6m7HgezNT4cIhY+XDpGAHn8ReA6k7v8&#10;NRnaOnkdzAYZ0jrWWnEfkiSzhIagB4tJYJccsRcEDkXslIirxNf9XkP9X7BW+prFfToL9z7eG7tl&#10;yY6rx0VUaSOarpWm1OiwJa7w07hkaSy/tkggAXJup9mVvMIbiq+fRdJGZI9PGnQEbj2dho9r4WgX&#10;IVyyJVVEEIku5irjGdX3VVGr+OFNYY2PqIUqQL+zeOYmSp4dJkRVAC9YNvYWrx29drY9BNRyDCZI&#10;SVlPT07S/fM5euy9FC10MsqhoVOpgQAFs3vcrAxEjOevBKS16fuxd6ZPFbo29/k6PS455Xg8Rnmg&#10;wdLAiDIM0i2M2TmbxnXey6tP1v71YwIISRivTVwx1gdGR693huKSMSVeOGijmjrJ1aS+Oo8NVwa8&#10;WlarDVUVGizSauUbj6ey+7ghlNCc/LpdbyyKwOaD1/zdL/fO1aHtDa61UD12OzVRT1SwLMVo8rWU&#10;oQwPUSUVKVeOnZmJiH5Tn21t1w+3zeExqnqMgH7fM+vRjcRR3UGvg3mD508x8uqq+wdgT09TV1Jo&#10;cXj48dVy08VDVTx0UEciutJEtDjqSImqDlHqkUu48ouCLn2PhdxywAr0FrqZI+Ip0Wjc+AOGzUFX&#10;VpSwZCqhheMVuKXLzVePhm8dDjYttRRypCKpw8jSvCZQqeQgHk0japH2jy/lT59UilRxXoGcNtwQ&#10;ZLJLlKnKy7pwmWrKuR6abH5rLZCkyVX5YKI11QZKDHo8xYmA1Dtoax8bC3t5RjzqK8DXj5VPAeoq&#10;ePl0/gj5H9n8uP7B1gxfYEm3d0Z3NLXR0uyKqB1bG0WZelolgksuUyW5d3S+Ry4kBggo6N+Fuilg&#10;SfbD07mNAtPIjHqWb7cUHTsa1IpX/Z8qAf4T0w91dvVuWzGzsRg6ekgVqykgqJKHHzYrH+WSnSWm&#10;bBwRJ9xWRQU/EnlQaWZmvZvbJ7aAAcR8uOcDzx+yvW2AY8Dw+37a+nSqq9mmky20qelwsk1bUTI2&#10;SpqOSnpdwVOPVfuIXnxzf5NQoAHkl8x1hCDw1j7eLAGgrX+dPmBw6Ya3AyeH+rzPH8v+KMrtYU0e&#10;29xUGLhbGbdx8T1ZKy1FBThJZWlrYRm0BlrpKmfXAUhH0OgNYj201F/Olaf5+lQFEoOg5l+z2Xia&#10;Tb2XhSSiya19RHWVFK2Lx6zyS/xDLwU+BpAayrQStFBGXbSCrKDY+6FQRU/P/Dn7emxpAI8/9Xn5&#10;dMmKqtu4Val9wRoXnDT0OTyFGtRkJvPTa8hDtzaWMBigKR6acvKw+nLEKV96KsWAP+r1oP8AP00D&#10;GDn+X+U9IzbXYGXoa6OmLPRDJZB456eljWsztPi1fyHVT0yigpRFEyyWQO5Zrf6pfe2jqKefpxIH&#10;+Afl04rhc/8AFfl/s9CBuPfeL2LuvO5jBMfBU0mPaiqaAUOUzlVJU0JgipMxkJrR0sEQ89RKiKQr&#10;aVBAFvelUjjmnmMn8+nBItaDz6JvuynnoaaamFPjIsfn5ZFZbTzY+LDSUzfZ1ktaF1O7SeN1KaV1&#10;MfTYmzpGkacUP7KevzNf59JpwW7s18vt9B1i6Ym8pqduZejTC53FVdQn3RjFVVqXpya2ojjhUx00&#10;YQroqWPq1HTyfdY2JHhnDDHkSccaeXlk9bjUL3jhjh/Kp8+pvcu6a7MUEmEoZiuT2/VUlb/EsbUx&#10;pX1tLTQ/a1dTlsmg+3TxxemONQLfpFySS4AGqFPcKEZ9PU8OnC3AU9Rwxn064ddR4GjhGXz2RwiG&#10;hoJcjRR5wQw7Yw1RJB9xAZMU4Rq6e6vOrwOojJswube1goAKkADIrhRX5H4j51HDh59VIHA1J4Gm&#10;Sf2cB9vSep/s67K1e5Kyqq0iTH1EsdJJDjYMs9G8yoI6+J4tVKtdJpMbx2kWNlbX/S6UJ8ZjQAcK&#10;AGlc1xUavI1rQ8eqOqhNFB+XD7fnT09eh32dHi+w8HmdpVWboKalq8O1DmqGheprYKPHUjKuOoaK&#10;rUBQsJOnyubSuJHNzz7P7JYbm2aBqEEUYL6eVDmlK0+Zr0WSh0mqDwyK+Z9f9jy6q33nt3IbH3Pn&#10;tnZujWJKfJhcQzNJHDR0LyB4q+oijDpJFLTq2lQ7Wc6v9cCXcP09y9uwAANB5Af0j61Hz8ujm3bx&#10;FEhJJoSaefy/b01UdTPmp/AX+3NRV1lXi9KKchLLGn2zJIgGj94r+4zHmwsAb6tK2s0GKkkU4/Zj&#10;zPnX0HStgAtfsr6cfz/1V6XeXp4qXHVUcVaWmqMbSLN99SiOoikVw0dNkHC+rVGulZUtocKTf28d&#10;Ok0OSBxFDWvA/wA6enTaA14Dj5fzpj9v+oAIM/kvuGl8uRmhpo4FSXDUUbmSshRA0k8pcFgnkudf&#10;JCX49XtLcZyzECnwgfPz/Pz6UhcUpX5+Y6LZuRsdVSVSxrThYJLSyU9M8YWKMnQksygFljPC6kBI&#10;GomxJIG3zQ2RTH+r+XDgOj3Z1FCR6/6vL/KekLLXU6bZqIZJjLIkjxR1DzKWkgMocJEgVgNR0Alj&#10;6VB5JY+wuZo1gIJ/P1Fej1Yy8w6RD10ktLW6SXQSMC4UxlJJltNHDFHblhwSQFI/T9T7Lnm7G0+v&#10;H8ujRYe9SekgJl1rFIzFSwldSt9P9hJE44/1g34HskZwW0sTTj0eeEAlVGekxlGhlyMISN5B5Qie&#10;hQEKsDbTYC7C319oZdLS9v8AqPRnboVgJ6s0+C2Lhqt8wpAIVytM0M9HBWsqUlYjN/lEFSG4YWMa&#10;NfgC5HI9zN7ewxtOa8QMfZ5/5Ooy5sZjRm4H/UOrs8kMrT5iHMLDV1FFT1iUtXLQK8WTWQFaOZYg&#10;PQ01Zwr25GrV9PctEKST8/Lj+XzPn+XUXPqU1+f+r/Y6WW8aykp5KuaikhxNPDTRzUstAGaqwnnU&#10;f5FtyUWElRKdYr5kYBRZVBYWNCooRwp6eXyHz9f9R6tUMQw8zn1/4r06ZM9XipkWD7iOphko0fJ0&#10;sE0lNVYKompx4xjcu0egvIWaOZ6hUtJqF1+pq/of9kY8sDj5/wCAcOtADUAfnnjXoEN8VuLrKyho&#10;cJMlXUCWpgiSLDR0tR97JAklNDNkK82mqCsYSrAZdJBKcHUWENWAXjw4Zr9vmf4uB9OlS6So9Ptq&#10;P2enQYYauelq6qOryuNw1RNTVKPPFEZ66np6ioEU1FJQyg1NmlDcSSWVdRTV6T7eVlVTqIGDwqTn&#10;iKHP8+rleFAT/gr5H0/Z0FvYmHnj3fX1WSjoxHQT088EdNOqJJOyqsNTJWWKypJGh8pcB4yVB5vf&#10;cq93djSfX7APtwM+YNOk2kAAE14/7OPLP5HoIK6qifMzUdLLkmoJZ5qmGsghklmEk1oq1555QutX&#10;lAQqvBBa1wAShcjxCBWhyD/snjXgafPp4JRKniMH8uHXUiR1uqmrDPSGlpoqah/b1U1FI7a6eKrS&#10;O4KRqGgKk3WMkg3FveiNR0tUaRT5Dzo3yHw08hXrwGnGDXOOJ+z5+Y+Y6ibb+5zeRzslcKDKF56S&#10;GGKd/uFRouEhoFQoojWO0hlnYLqRNQNrDcf6hbxKMcU8/lQEcAPU+YB6royAtf8AB+Z/1fZ0rYtr&#10;SyVVRmZIKh5qVZ6/HHIVQfHxwROf4kMXFACSrLdUkVHXTd/TY+9hTUuK4BI1HtwO6g/wEVHE+XW2&#10;iAOeH8/lUmv+fpa0mKpM7iceuQqH801RFJTztJjmhWgnjL46YxS6vuJfKypCX0hAWtY6h7dWMSoN&#10;XmRQ1XgfhNM1NeHl+VR04FUcPs8/+KHSozG2vLhsWHGap4KV6uKgow7Nkop5nElbPkUhXTLISgjM&#10;jOp0oAiC596kj1IKhuBoM6s8Sfn5HzHkOtUAB00/yH5D5f7JrXpl35FBJPSt9vLBkYYkp8WGpxSQ&#10;QiaJZJqiZgGbwQHy+WF0JB/A139+mVcYyOGKfaeBwucUqD9vTIFTilP5/wDFk8D0HOP2dFVSVOSZ&#10;jDjpy7LBH46iqqY/MPuMhj4pLKfJGCkBI9EV9Q5HtOtoHJfyPlUH7WX5eh8hXp0tjQf+K9B+3+fS&#10;vo8oJUkpUpp5KWrBaoJcmulEBM/njmqQU8jx8Rsi+kDSLqbe7KpINB8XHzOPME+oHl1pioP2cPTO&#10;D/q+fQbZTJiCryFRK0EZeohxyyfaGU09ey6nydVK2rllAi8SLazMQR9PaCWqsScZAwPM+ZJ8/Lz4&#10;9K1jqKcaf6qfZ1laClrFoSqnKZCFqaoyNJTPNFNVQRApSxxvQgIw1ctMoVrxm6Nc+2GCtTt1Ngke&#10;o8uApxpniKUp1ZRQVXA8j/q/y+vQfZOCOpzskrGRzNI6VumILXPVSpxWIadrPpGl9ESgqo1kFr+0&#10;E1PFLcamhoMk+o9fy4U9elKDtweP7P8AV5Z/LpqgnrMZNDVVPirgZSZFJmWiWQ6ovNUIAgCsXXxe&#10;TSdY1Nxf2myG1HurxyQKcKn/ACYB9elFAVoKg/zP2f5ePl0q8Bh5KmrSSoWcNRywU1HRfe05pchR&#10;CT7nzRxwjR5LKYlIu3PqOn1HXh5yPhwBUUI41x5+X7OmZHAyOByT5g8KfZmpr0NdDTvV5HGvPCzr&#10;JVrUmavZSFhlBjglaSiDKWgsG8rJwGYaRa/t5BqdcV88/wCx5g5z69JCygE/lj/B9h+Xp0Ku1tu1&#10;6ZUS0VQ0q5RKv7mqNNNUw09FR/uz10cJAZhVObiSNRbguLezixtnWQSKcNXPkPOv5n06ZdgyZGR/&#10;qp+Q8ujCUuVl23ifPSlK+paCF/vYYjCWj0eb7+uqihfSNXjNwFj0jjVf2INIC1GT9mftJ6TcPl1w&#10;zWSfJ09LRxT0NBV0lHUPKBDG+LyzNpqomjrI1H2s7tysTJd3XSGCtcOAFB5D/AfPB8vs8/59NNnB&#10;/wBX5efSehrVFJiKatpLLmKaoSOekrvJBXSRx3pac0s6v4ZoGNpkeL0ktplut/dqVAPmfng/7I4f&#10;KvHqpqMHgPlT/UOkjvxJHpqHH01DFR1VHEaaGtyUk9GrGkRH+9o2Jl8irI2im0cKWZwVuLOaQVCA&#10;ZGK/ZxI41GaDh02TkivH/V/xfTFjMfkGyRnpy0WQwn+4mlM2Rip6mpgqaPRjxSVJbUEja7QtLGCU&#10;Ls7ll5sVGskChXAzxFMfs9ePHOOmQpY18z6fI5r/AJfy6Xu1snJSfb0WSjrYJYMIkWLZIKaepyGS&#10;EjPPRPXR3itEzOsZktfWRY2PtnTgLSmMfbmvDhQ+vGtenAarQ+vrTpOVlY9VuWqpavHSU9LlpIzU&#10;IkjVE1KWiZ/uJaiC320plRY5FVXUkEcC/vxXvGsUqRXzpj18jWg/LrdVXgfz4V6Cbe9N95maDJUV&#10;M6VZhrMTkEgPid8gJF86RQTjxy/5MIgZlYMt2Fhf3Vu4gqKnKngDX88HFMjrx0+eKf4K4/nXj1gx&#10;Pip66tmgzpqMXPVYrH/dGFY6ejraOY1E/wC9IGUSRC4BRVBJYEOCD7cFNRbUSKhfkCMniKYpQf5e&#10;nIxkahmhP21x0y5xqCfNC9ZK0zVMlZW10kkjeRpJHeOSkoqdTEWgmaWOTR6QmkFTyooQA/HzqTU+&#10;tBwx2nBA8qdaOgZA8gP8H+SnSP3VQVTLR1jfxeWGSWtVqrLwCZ5SVMUOPy0WoNUnxaiWZgtiFAVQ&#10;fbMqtpGD5gEj1wFI4tiv8sdUjIDnh+XAfZ/q9ei77kpFgahqZEnoJpYnhWSPUYJPtICBAtJKt4Vc&#10;cmxJYFdLmx9hq8iCsHYUr88YAx5UH7f5dHdu4KlfT/i/9XDoMMjlKgJ+01Mg00stT6lhEzpKYpKF&#10;yw49XoCqoLIQfwT7I5K1NOHr/k/1cePS/wAUhcdRoY1mgkmaKT1g1KJCgSmp21geScva0bMwJvdg&#10;Pp7R6K141+XAfPpXGe2p6Hj4tKT2Rj5aaoYTPkG+3BhR4ax5JhSUlLUq66QGcvIHsTwpHtfs6gXg&#10;IP7Ptx/n6S3ukwELnPWyjtqTIjaoEULUsVHj6FqWeGjlc5GjyDCKpaGqNi0kya46mMAtCiK4Fzcj&#10;R9Nc/wCr/UeiuEaoiOgUx+1quhyu/a3HUlHUZqJJK7HxZJ6qnpUVQ0Yx9OSuqVZUMkMTFWjAVdZU&#10;D37tqaUr/L/V/sdFTQnWfT8upnXWLo6TEVpnpZZFOGkp67bo8c5irn8geOpepPn1klGtHfxC7x6A&#10;b+4x53DNpUDh+wdSHygRGpLcT/k/l0Z7qno/F9jQpjcrRVn8NMCUNX5AK2UVFVT/AHgeojNj4X9E&#10;cbEMrtfkEH3Dl0C7GNs06mLa5Ay93Sdj+FuCoN3ZnAUMfinEDSw1DR+JcdWX8yTuG1lVmB064WUC&#10;9rjkeyk2MerVGoB/1f6v9VSsmDMxzjpPbo2JUdPVSYbKRisnZoqiOsq2kMT0NVeBpKqqCk+OJnjj&#10;jQKGueTb6rlj0RgU6K2KxPU9Bhvnc1Fn9h5XBSrDlZKDE1tZBRZSo808zRhnhqI2S6u0U1gI9Wpl&#10;Cjg2PtftT0u0Cf6j5fz6S3k8T27rKMEHotPxW381b2ZXbSp9EdGu4svk0KRqEp6dcaVopZo0sf2a&#10;hpoSC1ioBPPPvJDlW8WWNrU/hNf5f58fl1AW57e31AuCKDh+df8AN/q8hbN0RDV1OcydPVmDIQjG&#10;TRyQQUS06VU806GjnjWpCuxVw8schNxrIvx7vzAqiPHoejnYF7mr/qr1Wl/PH29JN15tjIzxUxqK&#10;PL1rsY6RDJGv8Lpw1FSTgayAqLIdf40gXCACEPcWENaWs44BiD+fWXvsHc6ty8Khww4caGtf8HWs&#10;B5ZLETKra9LznWbCykQ2Ci36uXIHJNzb8Q4fiPWf/jyldNwA2oAyZ9B2cB/F8RANSdRpwGGpklml&#10;BLxRyWWSZVjBDOg0u91AH0sLDg/n3rpNeTTXE9Syo9AXAWoJGC2KDIwBwIrXrk8oRGs/7kqw6I5I&#10;lRSpNgYlHGoCxv731aScRRsdQDyBaKygChwCo4FgKGtMUz1yAlLoGOiLQ3hUMLuCvhkYAgfq+gPv&#10;3VwJzIPEOmMg6ACKnBRiMD4uAI9fUknzJCI4EV2eSdLOpdoo9Q9IdpRwCqgAKeDxf3rrzx23hRRB&#10;yzyrQjUUWoqAS3AFVFAODYqPLqQIFjRTUEIzsUcMplDqpGhPCCNKL9A97i9wOfac8T0vS1SFVa7O&#10;ktg1q2oClF0giirw111A9wBB6zlTCGf6NqkidzGn2zPJDpkGo+kNbhLKv+vf6a6VsDbguuCSylio&#10;8Msy0YVOA1MJRV/01cDH4nYGVqaBFZDHpu/jj0EG7EAaiB9Awtyefz73034Esg8doERSNNDXStKZ&#10;JFNRA4AjTk54HrtnBTTf9oAASx20zSO2uLVKoLGwurD6j8H37rckitHpU/p/xLwdiarVgCTQVVhS&#10;ooKHrpdZ1ERGM3EgBcRlGY+O5ib+q8LzwOfr791RDKQSE017hVqUJx8JrxXC5wuep4ZhDEx0NLrl&#10;LPIFmd25W63AuugaTb8W9+6NwzrbpIdLPVqlqOWORioBI0DSaeRHUUrLpCRAiLUkzprDxDnyJpTg&#10;gH1KT+R71jpCVnMYjgBCVDkatSjOpaDBAPcCTXUDTy651ChGElwY2ZQ4jXUsLOQJmZEWzAA2t9SA&#10;OPwNDTTHVrtREwmqGQkatIqEJI1kgChAH5kAY8hxkYqkrBvGsjhvQzESxiT9wMoHrCuNYDfkWt7t&#10;1R5aRyOjaVc17SSGWuaincAwEgDcDQEdRJAWhkRFlEMkBUylUKhUJVWAjB+o9Ra4vcj/AF7J8Q6L&#10;51Z7Z40DiNo6FqCgANARprg8SaitSDwyyVLujRkBxKUC+clFV9KFPJp+gU/kDn/YW9qU+IdBW9mk&#10;jKtRg5WmuoAICkaqcACOIHdxHAA9JarkhEbKGDHV6NQsugG6+hub3uByfp7XRr5Hz6j7cJrdYWUH&#10;VnFcCnkaHPGtMnh00JzIBpR3VSxVxdZA4+nP5Uc392PQAuXd7gqe4oOB4Gv+VR1idvS0hsxIY6ZF&#10;QC4YBGDr+LX/ANt790UyPxd+PzFM1xkeXUp7obnxOHjsFChR6z+pWsPr9fr+Bwffunpv0QGGlqil&#10;Pmafy8/y6xsFk1iQkSaTrAKq94x+kDkf0+g9+6QT6Z1OsnVQnGDj/D+zjXqHKCsYZFCHUNKl9DHX&#10;HYusQUtx9Rxx70aUz0HLmmCMcOPn/q8ujb/GLaGTyG5aeuplm1YdBkRUQ0YqXWdgIaOWOFhy4DSP&#10;ET/qCebexNy5Zi4uPFHBP9WPn6fPpK3aWD8FGft/4rrbJ+JOx4aDY2FrqvHwbeydbSCbKJj4pWQs&#10;ZPuKdqaaoUCKV0YpKLcNcEkAWmaEabddAAx/q/2eoP34SvukjH4a4/PrD8lO0GxdHkcEldHSwPjJ&#10;6OhkxtNU0i1MyN5oHlqE5QBtcLA/UsH+nvxcIlTx6j/dru5LfSxGgBz/AJeqAu8a6ryeeO4q5/vp&#10;62oqI1qZh5qCOnikMbVUoFiQ0ZiKsQdVwPpa1JBwlYca58v9VKdJrNNHaPL9pP8Axdeguw1MZoqY&#10;R1MUUOqSYpIslGaGJWKRyzVDkxn7hGIJZbC39QfbkYDAAU/zfP8A23n0skI1H16V2Ogjpqx4FT7h&#10;HqDNAaijgWZUgt5xDJTBrJp1PEtjHoc6iDz7fjVVNKYr50P20+XmPLNOkrZOqtPsNP5f6jXpVp5Z&#10;6infJUFSlHSV7VFRVrPG0EcJOujq/FCBTSLHUFXKguUF1ZW+vtWgBORUV418vLAwaHPE06ocDtOf&#10;9Vf2j1p69edUqDURrJQSeLxRzTzNJBjYaEzExQpQxooV2l8sqoEPjB/UObOYYGtCMceGnyFMZrXG&#10;aceq4HCoHy8/n+WOsWVpaUTh6qZ5Kiqmo6r+JxL4q6gjEH+R00FLUKEqENgJii/Uj6H3dlQn9Q5N&#10;KnNQPIfMevVMjgOHlxB+30+XXRx2VY/xCsqnfVBrgqpGigpoaqij/wAj8NLxcsNNzL+WJHPu9Gar&#10;NU/PgMcKD/P1okBSoH+ennXpSYx5/GauSSeaStiijxlRLFEsmPqEPlerrfGLyr9HJH6RYfW/u4yN&#10;XxVGDjFD5+or0zIAe304jy/L8ulPM/8AD6eiqoGlUpTrV0hZiaN6meuH3dL4ZRpjfWXmYt6iG4HH&#10;FqBQNPClQfKpOR/l+w9JgtSa/wCrGP2cOpbS0hjqCCZ2kqGp0pafGSUtO1RWaoA1HPUo3iYo7sLs&#10;SQ2kHkW2WUCvlXGMVNeBP+TpwDNP8ufz6y4eJkpMdiqKngoYppJKOOqWSoqDFTSHw1cLY+oBMKTJ&#10;+7cyMVYmwUE20FAARcDgMk/bg5FftNK/mbAAsanh/q9PLh5dOOSpVg/itVUV80FRRCkaODRTTZA0&#10;FCpoKeZSwK1TMSUMXkHCgv701F1EmlM0+XD8+rAYAHnj8+J+zpDwxUCVNYayleo8VGtNU1FFPaXJ&#10;xPB56aprJKoFY5broMRLAWutuPdFA1Go8skZ1V8z6EenXgSRjGcA5p5Y+316eFrIYNvpC1dJVxQP&#10;DJDSY3HGP7f71xrlhyLJ6vGx8kgZVJPANgALEqEpWoH8I4fYflxPz6sI2J4fn/sdNGSp0FZPTZSH&#10;VUrN5aqCN4KmjVKoIIJBBANB8xDFGc2D29Isb1dASdYNc/MfLHzHD506rSgqKZ6Z1xtfTzPNQUku&#10;IQPWmkjipGrvuaNBrnio0U6lfV/ntIW3DA/X3UKymqjTxoKVqvnT0/z9bIH4jq/lTqGuMnSZRSjR&#10;TxxULUUUlRDQRyCeneGprQjECnV4i8lpwWkPDG9tWwue3yp8q4NT/R9TqyT02QGYHic+XoRQV884&#10;9M9CZhqKCXDQwPV1FdCwmWloaWMqqUsJRHbyRL9xGjFVmLyjxGwKsov7VoFMYzUeQ4UFc/MZz6Hp&#10;lsNgZ8z8/s4fL16VRRzU0ElcvjrIKdPt1raqCtFfWMhSm/yylY66ZII0McrMzAkDUxuC5wILVr5f&#10;M+WfQeueqrpodIx6/L/P8h0G25KRIWx6rQmnyVJLKZoaCsWymtlMjVKGpRVLPMdBS0ZVD9G9opYw&#10;CMdwqMHhU8R9p44GK/Z0pB4/wnz9cf5OPn0wvTx1SUdPUxoszGaWsEV/uaOrDCGPGyB9Ejuba28j&#10;FQXun0HtigYDUAK1r5UIxT5+ufXrQI/Dx/yevp+z/i3Oi+/oZWoqioqYVZJYprIJ6thCPJJTq1OA&#10;Q7LoCc3Jvq+vDgqoo/59b7Tnr25VqMrDLG0Uf3k8FOk6IkdBEIAFAo5oVUCSVSsUzabNe6g2NvdJ&#10;DWqHiR9mPT5mtOqMQoDLw/b+fyB4dNaQyFBU1UH8LnxVNWTVT1CSY9Car9uPNUNJApaGRgAraxJy&#10;ukgAmzi/xN2la1PDj+IfM/n1Qaa6RkHhTPDyP7ei29pVcMr1zaKmeeaCYU7zuv3Tqv7vlr4lQXkU&#10;u1zY/wC0Cw4J96dAmTU5/wBRHn0INu8qH8qY/L5dFkSpEK08yuum00cweOEoqMNAEKOrSeO5uRf6&#10;X+n4CSngf83R3Tpyx9I8emX7mCJqWCUqiFo/IXlJAuoPqY+pRpIA4PtxBTPp1UjUKdLrF0cjIU0p&#10;E9KgycMkkqskszEalqx/uyRlFlUfSw/rf2vgXUMmmnu/1fPpOzVNfXpawQT1aMkkaxM85lkkpZUV&#10;tBAqEeKIcsAQw4+lib+zAISKeucftOOkr6QenpKgxwygUlZDNI0dPHXPIKiKnomcM2pFXSyfTSEK&#10;uDb/AGr24fOgI+fyr/q4dM+HUAVBHp6n06lzTVMsFWkMMTyVKyL9zTTxUyVaaAi0yy1JBVIY1P7c&#10;h5J9J9+bVQniT+VflU+VPL54z1qgrQ/LFK/n+f8Ak6cKOnzv2FLS0TQiI1FF9nUpHFTyRpLH4GaS&#10;onswYqAnDF2JILWI9uxrJp0qaDypj+f8sZr8umX0a6t5g18/P06VOOqhJUiimpKR4qeIU1fDUhIY&#10;aKGP0Ry1eRUI5kL6HJVtQI/A9q0ILU01pxrgD5k+vr+fSaRVArmvqOP5fLoMuxck4irKVZZsnpjZ&#10;kM37cVVMoCpJTzwINcRsABJZrpcgE3JHvExCkAlselK+h+w/PJpXpdYQiShIA+Xp9tfPyxjPRW44&#10;6ityTVEgdvOx8qlwskiO9tUesHgH02LXH19gTSzy16FICpEB0MOExqwGOeIQyTwFLN5NawSKC/iK&#10;tfyKo51fW7WP49izbrbwxrHHolvZtSFB59ChjaaM1VM0DxViVDKz69UKU/hT7qXzBCAquVMf+BP1&#10;9im3UFxTNf8AJn/CP59ByYUFKU/y1x0rKcSVsi1NQIaktJU1UdI0cRrIKgC/jmaHTAsakD1a/SAt&#10;rXPsyWrjUDq4nP8AgNO0Afyx59F0g0mlKeX+rzr9vXdPTrWQw0FVUVGOnq6V4pjPM9PJXB5fPIZa&#10;xUC3d9KLHJq9Gmwv71QGiltJIp8zmtK8Mn+WeqcBqAqAf9WPL/P1Kiqq+mWeSCgYV+ulIixkSSqv&#10;inMbJjpXc6YwoY+hzc6jx9BTxXjBIB1DyArjhRT6U9fn9nTywoxpUUHmf8uB5/Z1wnyGuOKnmi0Q&#10;UdTJI0dQUmhmnmGp6PItDZZWLi0pksw0gK1uAWXdxVdNaAH/AGaGmCftz6dL7a3UUPGv7fy+XSeb&#10;MziomX7lJD9xHIzBw06GoTQIoah7tFBq/wA1GwsR6f8AXJDcHVRT+3/J6Do6jtkC5Br+z/iz1iiy&#10;FRKY6eJqWSJqJo56GOmYSx2JhdJZqm4DCNQSVNiL8cn21qY9ozxr/wAWf8nT+heNPMdKzH0UMiUy&#10;LSywy1tOlQSkTS6aIgRa6hIyGiSV7Na4ZF+gFz7MLSJTQU+Kn7OH5f5OmJ2IBIP/ABf+r/UehVjo&#10;aSANSRrkqinkrafwNSRL9tQIaBVW8jmNdIckpIxIYHUzGxBFdvbLGNOWyOHAY86/4egxcXBkNRTh&#10;+Zz54/1eg6dK2uyeKrkpGklmkmWiAiJo45K2viQJX+VlXxWgBtpaBhIp1i5Hte7OjBQak+WKkjjw&#10;FO35g+vSEAMK/wCqnl+35EcOkBlpsWjVU1WtSk1KBHO9LWRTQ1NTLqgWeOKMRyiPTqWSMWS5sE49&#10;lkzICSccOBrnhXABHofL5dKkDGmk4PyPAfbj/Vx6R5pGauqcgrRUEOikFPFaGCeijpx4KdpBCl/C&#10;y6jp0kgAfk+0bgliwwCRTyI8hw4j7elAXABzStfn5/trTh06qy/dyU0lGuWoaTUZCmuFaiNiCKiO&#10;BtQKo2q3jYWLXt/TQoDoPcB/qBHH8uGer0I7uHShpKmOP7hxE5opZIZIqCnqYmkmpWlEd62Y3LE3&#10;UNFERqUc249qENK4oMYHpXzPmfs6oyA5pn16UdC8WQkMzVkEZFHNpqIKn7KlkpcfXDTAzuAAxvpT&#10;yBmazc29qVdZBqJp6UNBQHh1rTp4j9ufz6kV8swmnp8diklWrZ6ytelJpg9OR5W+6nQs6KX4iHDW&#10;BIOk3FHrq0KuTk+X2Z/wfKvTgHaGbH+r0/1eXUYBGFOUpoUllamilWhNNEtO/ATGvT3aHSptpM19&#10;b+tSS/vdM1ApXyAH7KcCB8/PPVSurNf21/l5/s+zp3xOIiyNUFjgplo6hISzTY2peTEzpUtFV1VE&#10;ihQC8oYhHYRAFrxg2PuoKtQKRmnlkEVr/Oozj5Vp1RUIOrj+fH9ueH59DbgMBIft85Vyx0bPV1MM&#10;dTPLFBkacRw/ZxTxB0JKMQG8S6gAx5U+zOG0eRfHY8fM8cY+Vfs8uPTTMqgp6eX8/wCXQ2bXxUtT&#10;TwUGiHGy09hPMHEz1xpn8wWlWoDaY1UqZJZHKF2soNrezO3tT8JFKcfy/wA3+HotndQQ1a9DXiVg&#10;nXIGTH49HepEtRSjhRNFGPt5XkjAPlZxcMl1uALAk+1TKNOPU/y6YQ0bHn1x3A8kOLpaxYaejZ5l&#10;p4jHOfuvuKy8tpIYbFIw4Mk0cgLEXP1t7TEYr0+B3H8ugCr6eoqsg5ihhmxsMkg+5Gmoak8lxVzG&#10;RdPiDn0KxiLHWSVBAYl09FBYCoH8vXp7UAuf2dXAfBDoCtrhRbhyQMTOtBNLFDT65Yvs5bxSVbJd&#10;SrQEQidOZFuWJPPuNd93jVG0Z+z/AFfl0ZbLY/WymYHAP+r+fl/xQ2C9v45aOgQCOOlLh+IzGY1G&#10;kR6o5FsLE2+v4+n09xXI2pifn1K9ovhxhfSnRYfkfvWvxWHr4KOKeV5YGhRabRLUACIxLJKh4KOw&#10;TX/gb+xHsMEbzAt69BTma8kjhYRn161j+8G3pu3P5KnnxOZyk9BXzSwslJUJTU6NeGGalr3URRmS&#10;VizRu5UW4AJHub9rltLZMnh/q+zqHXZnYluJ6CbCdUb/AFq6ZIsTXT1hDRUs0MDwU6VMjrJUg08y&#10;nRKLa+fSx5HHs7/e1qnxMK/6uP8Aq+fWoI2JwvRk9s/G3smpkhlMc8aPGs1NK9IyNK1WGWpnB9QM&#10;i6mN3Ngb6R7Lrvf7UDQCMdKJIpH7QtOj89BfHHdO14KIVyVEzUySUzyhdMVRS1B/bWVLB47EluEb&#10;/AgG/sG7nucMg0qejnarN4KyOOPDq5PqzCV1FRRxzWcKqxyOYzFURXjGjywkE+rnTqA4/wBf3G+4&#10;lHk1nh1Iu1msYqOh/pqKqkTSyRMVdfqRIygrZAQBawFiLfTn/YoVkQEdGrIWyOnKlwlyXdHRG1MQ&#10;pCAMzfui35B/2r2610oFB02tu1eHSlpcQE0Cysy3YMIyNAtyocg3H+BH+sbe0clzXh0qS2PTl9iF&#10;DcC1zpEnAK/UnSPxf2nMvTwhXqBNSFA1uSFPrFwGJN9QX+tuD78XqKdeWPQMdRhOsQYFbvddLD+q&#10;/qJP+I49pZYteelMMgXB66ln0hmJQBSdRBAZbDUL/wCP9fx9PaFowvb69GaMpFOsArl4DuruAbhn&#10;AfT9ASiAen/W96UacDpztpivXKOt06XJja4ZQUa4NvoNLfS39ffiKih611JSr16PUPUbAlUJLqeN&#10;Om6gX+ov9OfdDGKY6snxDqQKtCSQyEKwGsLdSbAXW35+o918P59P16zpVIOLsNNydXINhyw/r73o&#10;HXq9ZFqLDUoXiwYj083uGuf8b3918M+XVXPaesgqktqSRSABb1KVIPOu3145HvRVgKnptAVYfPrs&#10;1S6vqpZiCDL+3dSLAC45/wAL/wCtb8+69PdcxOpKm/IvYgC/9b3A497II49e68KkEkcE3a5NrrcX&#10;0c/1+vvXTX+i/wCr067+4Fix06gPUrcG4PBNvfuneuQnS6i635KhfSWI/wAP6e/dVk+A9YzUrcEE&#10;AkN6RY8nkKQePpb3uhpXqkXn1yE9msBxYMp0cCw9ShrG/wDrH3rpxqU7uHXRqU5FwAQSWsEsT9be&#10;m/8AsD78ASaDplvDp28fz65B1JCqLub2sPUOfqrEc3/PI/4gX0UFW6upATPU+Klml9JUIG/LcA/j&#10;kHn3TrTOhGnqX9rSwgtLLGCBypYDgn8Lf/effuq+Ii/L/D03VGeweMVy8sCMtxqd4wx/NtK88nn6&#10;c+3RBIwqB0w06gZNegz3L3Ng8NBUPLVJAKdRw5jUSFjwFNiB/rHn2uh26SSgp0ie7U8OiedrfNfY&#10;ux6Gsrc3u3F42npYhUVQkr6WKRadeWal1upm0/2vGxYcjSfZhFt0cR/U6TJLd3L0t0Lfkeqee/P5&#10;1fVm3v4nQ7EqKvfWQhY08iQrVUdPUzMh+3bFyyRzNMikWlVkj45ub2Jh/iMIHn8hx6PbPl2/vG1X&#10;B8NfTz6p97c/mS/MbvN5qXZdJl9p4qvZIZUxeOFFNU0k7mOKNM3VGRnjYelo0K2HCke9pfxrUBf8&#10;/R1HylZ27a2JY/0uHRdIvjt3V2bnBl+ytyZepnljgqqpcnlq7IPGkv7QS8hd0jjH1V+CvC/W/tPc&#10;OX86/wA+jxP3fYx1UAH5Uqejk9TfBva2HM8+SxdXkYI0eoatCUAglVbNTCeN9cmgm+kxuAFB1i/t&#10;AVlbsHQXv99keXRD2qP59HB2v1BtXb4opBh/uqalp6aOkjii8UcztMWdyCoGhB+guTa3+I90Wyj1&#10;a3GeiuXcZbgFG/b0NOPwEVPV1ax46OCtV4lAppFqKCWJ/wDM1NTT1DWTQeCxBIPI4FvaxIkSlRTp&#10;J4ceGJ+3p5SgE8qNHFAJUaR/uII/LTU9bDHY0gayvMz6Q7SLYNYrdfbtIvXrZCjh1ljgqTDTGu0T&#10;LSReWWnes+1XwTSF44/NThkZFciVQDf8Ehl503h07eP59ax1hhrzT1VSldWUjS1cbJUwDWI2VYtN&#10;FTY2NRrlbSbmdSGNzqB9061x6mypPOI0jqKyXJNHDPLSyVCUleuOo0MULmCKMqbXYM2i7GzCw+nv&#10;LqpILDqSCHBjEKPUwwlJDXGKSoaeZRHF5ZkABBAF1b6G35t711bqdQRgNHOzqJ446akq/JTGnJWn&#10;e6wpTN/qf7BTgkavz7917qQxT7WQ1qVlQauTJiSaOlWGMxpL91WVbReks7RqqlGP1uR7917pz+7n&#10;lFO1MIoo5AktLQyQNGtAtQgllpQY1BljZQbMQt1a12KgG6fEOtjrkIqykqajIRwxRRrPR0tORNFO&#10;tMXlMgECyWaKFgR6plbSV/SOPajrzDUKdPkU8DIJIqdKunaKd5KtZQHhaYeI1LebTKUkOqzDTqS4&#10;C2Pur/D00TpGj/V69Ab3/wBJ4D5A9S7k623HjKWoinoZBicvlYKaF8dlY4imNq8fXR6nBB/aC86l&#10;IDcEEP2xrL4b8D00iiGYTLxHH/B1pW94dObl6h35ubZ25aSahzO366qppYaiD0SUTSFYK+yjTZhY&#10;g/0J5J9ot0sPppS38v8AL0J0kVznzz0BDM0EUoXwFagwXjW5XXGttaj+h+tj+LD2Qt8R6UL4de3j&#10;+fWCnq3LEzACNQWfSRFO5Js6sTwEv9L/AE+n5916d6lSZFAiuiLGxChRJp/Te76VYWItwthY/j6+&#10;/dMaCrCmes1PVxRxNNJNDIxjMwurMHTVpVYkAumni4Iv72KDj1sjUaaafPrLIkVXCLBi7TRmTUkj&#10;LGhsz+PRyyn9RuOLfQe99vHrwjCmpPXQjolGsckLIQzOUaxOhVnjC35F7af8Lj8D3Z8+rPqK4pTq&#10;JKkJLxQSSTQMDIsPg0l1j4lUsvCixsCB/r2916pGtTq6adUczyGWFkQs5m9a6FUrZHDAf7C59+6f&#10;64MqSsI4VjZZIpBpZtCG3pjkkP8AVVvYfQ/X37r3UcUrRpIVRXChSoifxmOGPiRjwATf+n49+691&#10;yeOPwM/rWOIsRNoVZHuNWiSwBPNh6ha3H49+691heBREmmqCyurmammVFuJB+4LHnk/QHg/UfT37&#10;rw+fXDxQRymKS/lARI3kLtdByxijNmU/0JJH9PfutnHDri8qIoihd4nheTzouhzKHPoOnSouOQLi&#10;/J9+611j1CJBNHLHOhlZBNKmiVg37juwZRb1Ai9+Pr9OB7r3XTOJSoRZJPMySNEir5Bo9Uitq+hP&#10;+rXn8+/da0iurz6wKUhnVI/M7H94QNENCvw0TgyCx0/pJPJP59+631jlkYiokaNZNY1ie6r4py37&#10;iWYf2/8AA8fX/E+6914hpoon8xQaHm8PGsMrX0Bm9JBvfn6+/de6itMpdGqlaQpMAXDICxRdIDCE&#10;fkXF+b/19+69p0/n1yBTT5nijlcByFuTJHI7WIY/ni30A4+v+PuvdQxCWLjSqrIQ6sX1yKSNLRkN&#10;9ALfp/p7917qbFSo1PLIhVjIjKArjVKyC5RtZ9PP0H+p96IBFD17rjCjRQrfxyEsBBIx4deVkiZh&#10;9V4tc/X3XQoyOvDpZ7D23LubdGIxVIscZra+nimVrrZGfSCyqPSFJPAH0/r7anYAfPpHfzeBatIv&#10;Ghp19CL+VB0dheuepdu0lJQyiXIUSVJYQIsdS80SpUzTySqBJduY2C2K34B9vbSzoxlJ6K9iikii&#10;M8/xNx/PI6sg+Re0MXN1/msOtNFK1fja+KooZKVKyCdUo2eSS0qFlUxgq6g39V/x7PnuGliYP6ce&#10;vb9GLm0LN5Vp185v5ZbSxm1O7d50eInhbGLX1zQxRxPSxshm1TxnygW8bem36b8j2V2yhVIHr0T8&#10;vyvNbtE/4T0WSoStVUEUcet1LJLJz5qci7S3XgkfTUPakivQiVUr9nXKXmniLNTwRvZCqs87pGWA&#10;M08ikXDcHkcDj37Hn1sU1nT/AKv9Xn1Kip5JpiYaZZXWzPIZPFoVGNmCL9QD9G/pz+fdgKnHWjTS&#10;NWPl0phTk/bSMJ0dzPplRkImaQftGSFQSyAgqwU8Ei4Ht2lemumycwJBPTwlkLOk9pIgs8Ml/HUI&#10;jAO/jYC6oRwefz7oQoHWwuo0PTMDFK7lvXF5yZV0I0ehI9ULRxek6g/1cOL/AJFvq30o6Z6ySSSp&#10;iWJacuw8upUZ5yQdEryIwsAt7AIoPtiXLY49XFKdNckcbyrqV2n1kI0bDxlQ3jJkH1Fjz/ifaahL&#10;U6v1liR3eJFlhSOQTxmSRP3YPH/aP14I+lre7FKde6y07QQyIxJqFVVgi1QqqCM3DSKWBII49RHv&#10;S6fPr3XCrlbWYaZU0wyBnYOHu/5VNfN+bgg8cfW3vxArpHVu3TXz67d5HkZzq8kDooeVxcEJe63F&#10;yDexJBN/qbe9ZOeq9c53UR3i0o6pyw8UrLIzXRpGAu1/wtgf9h78aeXWxSuesoiapjEQepkVgwem&#10;FljVmGgWcf7VzYpz9bj3rr32dZmUkxaUTyyAaqRkBjEsA8SwrIfwD9QPyfdm8vs611xZBIkjMKem&#10;E01mjCs80bRoSYkW10VieSf9f3oCuB17rjJGda0c5aFo6ZGip/IXdjI1lnDi9lt/t/r+PfqGtOt1&#10;pkdcyrQRGKBFjdE8XhW41D/UyPIdJ1X/ACbn8e7AEAg+fWuoTaJJNTwSHTBoSJkjAidBoVlaMfQH&#10;jn/H3TrfXf27+EuG1yRmESAoUZNfK6dAJN+f08n6e7aTSvXsdO58ylQ0McnjgCRSRi5dpvwyNcG3&#10;+pYj8354927wK9Vx1KikaeJ0QpDJTIsdSwjtI9OGPlSQW0ggEqABc2v9PdsEdnWyuk0I66iiqhIz&#10;PIEjZGNMJCNTKBZFiAANrekknj34Bq5PWjw6xpIhLgRpEFVVPhs5JJszkfRAT9P6/nj3brx6yxRw&#10;QqFglUAyE6ZLPGWYc65EtoI/wP8Ah731Xj5dNMyqJEeEa5BGwmXQFWMyNYW1C/8ArOb8/wCHujVq&#10;KdWHDrE6VcUahtcrmRvAUeIIFI/dUOtx/rhLA/kX9+7h8+t9QKiaVxbSYzIEtZUBQIdelqeMHULA&#10;+r6j8+9dxwerJTVnrExaFvuWuRUIf3OGIKDSDFCBc8KNRP8ArW96rTv9enSEYaRTrtiCwqBFqhMY&#10;clEsV8qFebfQE2JBUf63vRFRr6cGBTr0ChY4n4+4id2KheUiA0i54ub2t/T6+7Jw60QDg9WM/BTv&#10;/Ldd75o4Y9yZijqhNj4sfTQ1pMISSrBW8bj/AHXISRp9VmLL6hxsTPE2sHA8uiqeIQTCcDrcfjqd&#10;kdg9EZje1bhIN1b23hixg6/G0kSzVTfc0Io6uKtq63UJRJDxp1eVQQqC9yGr0fvGAhvhIr+zPQ32&#10;8G8gAuP7Olf+K606v5hXSH+hLuvJYHB4KbF4WfF4OojploquOhUVkBkeK9Yikta9iC1rGzEc+wdC&#10;oSQo/kTTpPbToHeCLIWmkfLqvmV41mXWUUIypBGjaEGn0+qT9LcDSVt6vp9fa4UIx0rYqDxoer+v&#10;5GPxV3Z2L25WdvVKwDZ9Okm00D+JI5KivkSWSeCFwCG/b0gINQBJutl9sG3+quFjjFSpqegfvtzN&#10;LILW2FWGT1vv56LK9Xdd46qoMvisfgdvYvy5cTKrJDQ01Nc6ZnNlQKDd2JsObWJAF1o9mImW5TIG&#10;PTotuL6Cx2tzfJRtJz8+vm2/zPez9tdy/MLt/d+zsrHkdrvnJ6bCVmOrDLi2yNGSclLR/VfHJICQ&#10;QvLAk/Xlrb49Ot6YJx0VctlpLLx2FNZJFfMV6r0kkijjNUqR+Krj8Ms4ZGlaraM30pawBaxJK+17&#10;AZPQkpTHp0hXlMcTQzwx+Qz+M1F7SwlT6tKJ/ZJFgP8AePacYoOnKV67yUoqIOEjeZzrRwpeSQBd&#10;DNMukINP+sCByQT70/w9ORqdVfLpgaoUxSFiyxr6tToagBk9DnxpYWAHBsf9b2z0o6xeZAI3KGeO&#10;pXUgmWFHh0knygpxdgb2X/Yge/de6bwGC1HosV1N5YraHQuZFRnHOvm9j7916lcdYoCgimJnCics&#10;6MpI0hBqAe/JvexB9+691xpl8f7smpZJyXp4gVkN7aHMrvwB+Ap9+691niCKys0QjBPjEwPjYxIb&#10;q1nBBLG9j/tre9EVFOtEVFD1xeCISw1EToySKdT6XLo6MBCLIv6vyTxYXFzf2yxoNHWuAp1NtBJA&#10;LywqVZo5rhEuQBq02W63tze5/Pu0dM9VXXqzw6kQf5tGsxSQSep7hGKfpVVUAcjj1cn271Y6dWeP&#10;UqPUGjUBmUwn1ITqYObkNE4/H0/HvYp59ak+A9OjoItbsg8LOIopHKPJMSt2Ecaj+lxyfdgKii9J&#10;unGkjhpEQ/brURytrhFLrWJZYx5KiJYT6iw+tz9B9Pr7cVdPTZyanrNBSLPLULHC8tCpNUsbyeAK&#10;kn+ckMr2C+NrMf7VuPp72aefDr1QPt6xVtAKWz1fM5iZ3ZGirC62umuEaZFsv4J/qVv78adeV9XD&#10;pjnjBkETxMshgXyapIhYMbxWC+r6fgjj8+0/Tg4DpokhhMirLLLLLD+4VCxpcX0rrIuGX+l/xf3o&#10;mgr1dfgb8uoFS7GKZ4KaQL6lmLsBHEB/xyUcWIt6Qbe2HOo16eWlMdQEppY2MfoCOkdxGCCA5uA1&#10;+Bb+g/HunW+uqhaeM+JB5HknCRBFb9tALSlrAhL88ke99b7qfLrA8ayiMyWYkmPlkWTRD9FUj6m3&#10;Gr6e/dVNPPqbJ42K/bwecGELASAjL5D6gHYWJ+pI/NuLmx97KkCvr1bNPl1xSDwzRKYJHlWIywyr&#10;OfFIAb+pCb6hzoDEjj8e/Mxbj1rrjpVVFRZJNXqhSWy+prmSIqq2+vNgLk8f6+1+E/l1Yd2Op4I5&#10;kjJ8S0qLLGFDSQ+Zr+W55C3/AK+r8W96U6TXqvXUtTJEthG3oYAPFZIjCB/nSCBcMv6r/wC29uVD&#10;5Pl1sCvDri41SQ09kYzMrSXCrKY2HpdbfUAf0/HvaaK468B59ZC6GOXyFA1O0l47JpfkrCYxawuP&#10;yPz/ALYbf4T1ulcdQZoUjbVKI1MrpUFVDMFTxkRyxccEG4YNYfn2x1dDinTbJKkSW0xyLLJKRUM8&#10;RYleSZLgnUfx+Le3z8Q631Dd4AVbS0kcgLkNGh0gi0kCsQLc2ZlI/wAb+9kVFOvdQJpJEcf5KjiW&#10;IxrIjB9FPq0siiwIJsL+6UJyPLHVKVbrnTtzFIGUuspkDIAVk1ftFwWBF0Btb8Hn3VqUzx6s3w9d&#10;V4WKaMQo8dllZwQGAc/ldIsdQI1WHugpXPTXUA3kKxLH40FmLqw8bN/u10BH1HHFvr7117qN5oYW&#10;caJ5FRCmohSTzpcFgOF/P+H1976f6yqUinH+7BIhVxGQbax6FLuLm45JA97691hujzeWOFlIUpEl&#10;tSiP6Axu4LE35AH1PvXXuo8gmLhpdJdiWkL6h5FJ9PFja/8Aj9Ofej17riFIlZ1UvGLBlDLIG1jT&#10;6dI4F7/k+/Uz17rm9P4btdI4Sysga7uL/R/6n/W9+oB17rG5Yppuki6XKcfVS1ltb6X/ANUfp79n&#10;r3WRAWVfIim6oyFNEYGjiTyKoJNh9Ppz72K+fXuu5DFEraWZ2bSRI0YWIL9DoUC/INr39+68aefS&#10;52kUk1qg8c8TfuMp0sYEGtRpIsOSb2B4Nr3Pt2Pz6aNK46n1/h8xl0+V38i+KnK+X1N+2WQr6E4N&#10;7c/m3u7Cq0HWulRhpqiTGp42anieKSNHMaK0zIbPGZJLvYMCP95t72uqmem3AqC3T/jBW0zSSFIp&#10;asU+iSRQsUkWtQBCZAAFJB4J+vvfTb+HjrqvrJvNSqheT7OnaGkSngETMzNeZZw/+cAudJ+vH9D7&#10;3qPW1CEU/wBX+D/N/kCVqYDLqVopAHcTMVewFzYNMo5ZfoCAOPbLhfz6eACig6UFDCYaaOp1IYoY&#10;zEGdIlLswsRBEFIOm/DKBb6/Ue7U0gVPDqh7u3h/q/1f6slJ5zJUcMv2MRLO6rIkM15KhoQSJEL6&#10;QRci4N+fyLD3Rih4dPKo4+nSWNT90gBI06/GvDJNGi8kTOwJBAFhp+vu6fD1fpQ4qkjCNVBRGkK6&#10;I42XiokPLBSGLkD6gkD3STy6oxPDpUeTSwMqIHmYCdGbyaUk50Bv1f0BH9n36OlDXqo6zyNTQ1NO&#10;ttemJ1mVFj8cc1hpWJSOVC8i/wCefdjoU0I69TNOorVqKreFUlEznW9lY6lOlVj1jhh+bEg+6u4I&#10;oOvfLpjqI7tLTxTM8skwMUkqJE0qgepNY4L31WA5/qPbXWuu6eiqEtG0cjReLU5mVAbRk6r2F+D9&#10;UsLjnn37r3TjEsKQkMVQrCTDKpdkP+KwAeliPoxbj37r3XliMlNJKscaLJIichlIYDkxJfkn+03+&#10;PvfXupOiRonjNQP2o28QjlUMgYWZHkbkn8Ef48e/dV8+HWN5njSJwyw6PRKsbI6sv0PmDA3v+bD3&#10;7q3TNkco0AceB2mgqFN4wrRPDLZVVr/ouSbWHvXXsHj01TySRSpOqVUn3F00CEH1n1NE6H1WH9SS&#10;Lc8e7Cnn1caDjqRT0zSxiWdaenlXQq1RDSs8pb0QJEALkfm3H+9+/H5dWY0wOPU40aeVFRYwTHpe&#10;R7Qa3vqdlFuWBHGk3HvXVFNAenCGkaJnCmRkVXJiicS6308KpNzpH9oDj+vvXVSamvUeoMYmhuGi&#10;1IrePR6YpQ5AHkW55W+oE29+691gYMqMIi2l2fSri+qMn/PLIfz9bD3vqy/F1Ii0w+Io8LpxKAI4&#10;0EtvrZSLaSf7Fzfn37rR4nqR4rshRyXqXdliVVSm0jkwsAhIv9bm1rW+nvXWuuBhA0Ru5Iu0qwBt&#10;Si/IMQUXINtRsfp7917rp0CelnAkcLNqHjLLEzaUCzqB/sSfVb37r3XTeGNGgMM8jSaY2ETlEbjm&#10;QzNcsLC5vx7917punLCEK4jEYmEYSFCbOG1EhkHpWw9LcC/vfTw4DqWiI2kBHf0/trIS7uQfSXlA&#10;/sC5sW5/p70eI68fLrNGyR2kkZpSfQZIQCqpywkDWF2a/wBbce7db6mUzxxwgCRYtJYSo7jzyrID&#10;pdwAQUJOkWP1/A+vvXVW+HroPG5khihZAWTxvMoYqifUKUHFibFiLm4/Hv3Xvw9SqQNIIIfA5MLM&#10;wJXU6Lq58ljcC/0IA96PDqtAuD59WO/CDf8ANsTvnYmUo1iCPk8ZSVSszwGGMVKagkRJKaj+pSTf&#10;+ptxHvO9t4uxzIOND/gPSWGQpfx1+HV19MfolaDdvXuFyEalpJMdSOzOA3nYwK7vqI+guQAD7xy2&#10;vlC33m0MrLRlNCfXofbjN4JCxmoIHQsttySkjkMC6kW7fhQLixWw5t7Ptv5Om21D4Ax0QTXdT3dM&#10;VNCyzMrcSXL+P6EG9ySQPpb/AGo+1tvZTRSFX48adXDqy1HSjo7LZnWx1WLMVB5P9LD/AGH09m0S&#10;itKdarXI/wBX8v8AV/IPcBUHTYaiSQb3BW/9PayMCtAOqmg6foZFXSDYFiOQVNx/rAf737N46aR0&#10;zL5dYp5QzgfSxAP+2F+AB/vfvUtCaDj1VAMk9TKZeV5sQNWr6XJ+gIHtfaoQQw6qdPl1MllKrYkA&#10;WsL/AFUj88+zIEjPWuPHh0kstXFFN7aRfUbLYgfUj/H21PVhTh1fwQRUHonfeeG/jmEyMdLM8FXU&#10;QMI2VtCevgprYEC6jkge4v5qsTIpcHIz04qFVoPl1qMfzIMjLj8hDj6iNYglVEiQ5OEnySxVf233&#10;iiIF45Fb9wMxAZbf1t7IuTI63T1rXPD7P8vDoyt8ygHh1WPFT1AVaOZ5apDHBT0xkghgirJRMbVM&#10;WkB4ob39QCl2tc39yDVa6hQfnw+R/wBWOPR7pPn1nWmMlWtQ88VPIfQzroqYBRJL4pTXNKA0kqG1&#10;pG5UXHJv7vUaOFQfX/J8v8PHqrKaY8+rL/jOkseMuklVDO1PBSn1QsNKTeWGv8rAkxugNl/UwsPp&#10;7Bm7xhpcjFf9Q6X7aNSgH16tP2XlpqZVpZYmQQxB4aiCHUainKDUscKDlG/SbG4a4/Hsv8GM0x0J&#10;PCFMdC9R7lgC/amlRqZ5Fljsb6X4Aimk/S5LXtF9V/PPt1IlBoOkzwZqenQVkddEXmQwrFPNIsZC&#10;g0FRToSXUEDSkY+ijhr/AE97kiXTgdUK0x0Q/t7MUUeTqoKqsYo9Qr0wkhkkcOz/ALMcE1NpbQ51&#10;Ss5cf0J9sJADQgU6W2egCnDot27s7SU8c/3m4RSRGgnhSWpEopnqah/FPI+nQkgK2CamF7c6vp7s&#10;iMSoRa5/l/sdGTumaHFOq/8AtHOCPE1SPI8Baongx+mppauf7XWfNMIVXTeQcrTO3AswHHAosbak&#10;gK59cf6v29B++ZfDr/P/AFf4OisbNkgqN+YJP4klPCclTQRyCWywWql0IdAJ1MxKAkWueOPYguwR&#10;aPQVqD0EblaofnXrfM+Fu2aCh2FgqnHRxvSVmHx/k9QZoKqOjRhG8igDlDyPwfYc2iwSWQvSoIz8&#10;ughbaPEb7erCKGnVTCyhQvoARfra/BX/AF+fYqazEbhxgenRmMjoQscV1BVBBC3AI5A1AXB/3j2c&#10;WnGnSeQA1PoelGjAOv6eOPxyPyR7XrjPTcppnqbKwF7BeRz9f9t/sPb544/1f6v9XoE5aop0nMzG&#10;JaZH+hBJFio/PP059p5UXBPWhx6SYjjIP61U8FXUDk8o9vyD7soWvTjjFeojwaWOjklf1gKrFL2u&#10;B9QB9PdWFML011yjRBcEWIAa/wBSSPoLD23XzPW+ua+P1M2q5HFwLAE2v6eAf9b3XUGOr/V/g/1f&#10;4NdTqJUaTSQG5IFmJBv+A1v9vz72gV+HW+lbTwQhVVVGnki3PH9L8+10cVBXrVK9TvCun6c2AvYA&#10;3/1/zx7U9WqT0zV0Is1wLcjlf1X5DE2H59uS5p05xFeg2zqskUzxn1qhbTcaVYHlhbn6fT2hnagN&#10;OPT8HHPRaOxcq9Hj3llZ0hdG8zogdkRPwUX8aragfr9PYW3K4ond0cxRrQkdV09tvPuCkenaJ0+7&#10;rI46aaSPTMwlmC+BWX1ILLcEfT3F+6t4k+OqMBXoaeiNn02DlEtLABHNOC1KJbxLVagklQ4kFl0/&#10;2AAL8k+20tmK1HHHR7bsqwip6sW27TkQwI8crAKEUH1WH6f84F/T9bD2NtoUiHSR0zLMhOoHpcSU&#10;Msax2pyVC6lMakW/x/r9Li5Ps0lhIUUWteqJcxHiadM2QiZU1aFALA2ZSCxP9lCeL/1t+PYf3H4D&#10;Wg/w9GlrImrtNegZ3h+7JKAusadH1FtLMb6v6/0v7gPnCss7Af6q9SJsMiolW9egjnpJTK1OsevS&#10;QWVLG629bBz+m44C/k+4qmtHeQxEYHHoXNcx+HqB49exeBk+9RIY+SWbyMqHTTsw8mo/UW5uT7Mt&#10;n2km7AUUyP2dBrdL5PCIJ6MBghDTBKVQnpUSeQf2iOAwduSD9Lf0PHHudtjSK3URU4Dj1Hd3WQlj&#10;0LOM5SOQM4kPp9XANxx9fx/h7kGzYUDA56C847zUdCPjqiSJWXWCV03J0kMfyAT/AIexnbXLxR8e&#10;iqSFdVSOnYVkmkgEG/NlF+f6Bj/xHt5r99Jp1VYkY06aqqpexDOgJF/6Hk/2f9h9fYcvtylVirtp&#10;6UrbrTHSdmUF2Z2vYWUAWLXN1JJ/PsgeZWJOqp6WIuKU6T9cxkjYatRYkMNIIS50i/8AvZ9hXd3N&#10;zCUB1dKo4aHPQbZTHCRpk0ktGxbWp1L/AELPx/vF/cS39jSaRacOjmA9o6aafAtUFFZVGshbmMpc&#10;LySHi+h+pAYf7H2WxbYZyFp8X+ryx+3pTUr3DoV8BgqSnREMQ9Kh1VyNT82BY2F/9ufcxco8uW1q&#10;BK4qadE9zIZGp0p/sor67LcNYA2sgJsQDYH6f4D3JSrQ4oaH9nSYw17fPqJUY2Wx8QNtRuLjSqn6&#10;n27QsMCmemhHoNW4dSKOidWKFVOqOwBJ1fS/J+ns+sUoNB49J5pFrjp8oZtCiORFALWYWFrfTnj2&#10;cwtQaT0hmWpqOlHTBIn4A0kXAHP1+g/Tb2Yx0Q6jwPSZqPg9PUThh9Rq5BAFgR+DwP6cf765WxMp&#10;Pz6aZFAqOpCL+kr/AF5Fgf8AHge1HTXXbzCJWJNh+QbMLkf0PtiWRFFG60ekblsxFHKV1A2B0/Sy&#10;n+pt+P6+wvuO4RK+kHpVDGT+fSAq8jNVGcaB4yWvchluRYBLfT+vsB7hNJcK5pinRmkSLQ+fSJmN&#10;OpjjlkQOWLuqjm/NgW/1v9h7jid4kfRIRUHo8iR3XUPPrkKq/jVSLMXKIbBrfUcH6E/S/unjhmCj&#10;h0+tv5t0stt5WOI+GYrob8X/AEgtYckAX/qfY+5U3mOFvBmbB6KdxtB8SeXQlCNZFBQjQ3KstnP0&#10;NgdPHHuV0eKVAyGoPRBgGjDrOlMGQG41AEAMFB+vPI9qljjK1691xEDKLW5Bux/DAH8n20wQVp1r&#10;HTTksnBQxsWdQVWxAN7Afj2Ht43SGxgYs1CAelEMDSmg6C+u3MplJDW18IApsLmwLEe8Z+aeY57q&#10;6Pgj5fZ0JLSx0p3Drqly8cjetyQSdLAWPHDBhb6f09gkby8LaLjj6+telv01B0+RZSO6lQeDptyP&#10;9iLgf70Pdxv0a5Wvp001v070uSBILE2H11BfT/jYgm309mVlvZLEsSPt6TyQ+R6eYq1QQQ9yBYtZ&#10;foDb6f639PYjg3UNQV6TtD5dSxV3/wBv/qfqT9Dx7MBua0weHTfg9eat0j0/gHghiCSfqT7p+9D/&#10;ABde8I/6j1lgrCx/PNv8AD9DYH2Ybff6n08a9NvHp6mvMFUk2IA/1z/h9PYiaWuKYHTdPTqE017E&#10;hD/Xm5FzcfX6ce0/jANUZ63pPUulp3nsD9CbA2F9Or6An2d7Xtst6atgV6TTShBQcelLT00Mai6e&#10;oLf8G4v9be5LsdphgQUHDoqeVnOOnFPF9NA5b6244/w9n0VvFwoOmWrxHWR44HAGjTb+0t/aj6SJ&#10;h03UjqBPS8EqwdQASCCLn21JZ4xw6uGB6TtbTshOgAAj9P1HPJ5HsnuLdo21L0rjdfPj0xyk2uVu&#10;QP7IAsBx+faVvhqelK5OOoiqGYNcaiOLggfWx4HHtqpY16sy6epyMLAlVAY8sOeBxe/+w9kt64Ne&#10;lMa0H2dc5LcH9Q+lrgXP4ufYbuSnEHpQnUiMW0/kkcG1v8Lkfn2ljPdjz6UOoC/Z07wIT9bMOCbC&#10;9v8AYezy1ic5bpIxBwOnJQtgP8bc2P8AsbH2cxxIQA3THXJoktwDc3ubC54+gA9mCWkaio6TEkmp&#10;6gypYnST9Cbce3vDI+Hra0rQ8OoTO2keoBr2FjY/7f8A1vbykjqzKpNF6caVC1wTYn/G5P8AvA9n&#10;FrHVanpO3HqX4RzzzYi/H9fxf2t+nU5PVCeo8tFHJYj9X54Xnj+g9+a1Hl14SAYPTXJRyhiBY34B&#10;C/Qfke0phetB1fxEpU9eGPC2Ml7jlh/seD9P99/vJ2tr+I9NGRSe3PUkR0/H7KaSpQ+kWP8AQgkH&#10;259PERRhXqrBytT0nshjscZHWWni9X5RlU8i30Ki/skvtlsJ6h0GelVpNKnwGlOkRlds0NTFL9jL&#10;4pGUhYZlFv8AAqf6/wC+HuP945PimjY2r0Po3DoU2O6ywuBIKjoEs3j6jFVBimBjZg1nHq1K3Bs1&#10;iP8AYH6fn3AXMG3XW1ztHPUcadSVtd5BeR6o8nz6Q1bIJAoPCo5UuAqkEfQk8f7wLH6e49vJPEah&#10;6FdqgU9IjPuwhlSPVcAM6MqgGNvqUJBtcj629k04Zqheje2A1A9AJma6GmIBmckySaRoDRG30BNi&#10;bC/P4X6+1231UgU6Xyiq6R0D+ajrqqujalhDq0UkrJK6r5YRcuNBWwb8qTwR+D9PcrbYA1shPQMu&#10;xonZfTpa9c5Gsw+XWeCaRkdlZoZFiCiNhoJQheSo55PN/wDYexjspMctV41/ydEO6RRzQ6fTqzPr&#10;HOo1JTqoaHhdSata6z6mJZv8b8fj6e5q5fvwYwjYp1FW62gDkjy6NNia2GpWMq6KwHKkAc/k+5Dt&#10;5VZaqcjoKSoVJHSxgAcC5Av9Lj9QP0a/terahXpP04pEI7XJ+vIA4/oLD3elD3de65sVCmx4P+t9&#10;Pqf6/wC9e9nRTHXuoElQB+mxHNufz+WuBx/t/aeXy68RivSeyORSFGuATpPJsBf/AFgAfaOZ1Az0&#10;riXUafZ0G02QFTOxS1wLWYE3H5I/w/3r2Su/iMadHkUYjQV6lqf0yFTa30AuAP8ABrf7b/fAOKhp&#10;1Rmp2jrxlW7C9r/1NhYfT/Y+3QKCnTfUN3UtoH6tQIP0uL/W/wDj7317qBXFFRhyo0m6jTyf8bg/&#10;T6/T3VjQdepXpG1VUY7I3rBDHgDUoHF2H19pJGA49KFQ06aRkZIZw8bSKE5YAgq39GIN7f6/+w9p&#10;DLRvQdPCJStT04xb1Smm8cukLcD1+JPrzqdXAIH+ta/159sPuAjbJ62bEuO3h0tsVuWCqeNQFFyN&#10;LC3qA54Qi/8ArG/tRDuCyEDpHNaGPoW6CoheJCCP0gni/sSQNUavXonlUhs9KCNkCAgqCfwLA3/5&#10;F7VUrnpGeJ6kahfn/YC1r/09vp8I62OsEzRqrtaxAbmwP4+lj7saUz1ulcdBnnp1kJjXSSzN+QpI&#10;Xk8eye8II0jj0rgqBnosvbWblweAr64alipY5HmeUHxxhF1Fna44A+puPYcO13F/cLDbgkkjpT9T&#10;GslW61qfnx8iKOPbWVo8XmGqp6iWRZMZPXFHqBOpQLTSycosdw4VxxxzY8ZsewHtxPDOt3cIa4+X&#10;8/z6JuZd3t9r257rUAaEDrXjCVeSqZqoR/dzVFZLG0dCVh+49ZeXTVaf3iANTsoFifr7z4trYW8Q&#10;QDgKdvmRxofM0z1iBu19JfXEl0+dZJ6E7CYMxK4ZTkKitqYpsVLCInjxtluVUFdIYgFgzNy3I+vs&#10;1hRQSDQn8J9Mcfl/nHQSbUZCxyf9X+r/AFYF/AYScIKZKOGJvMYleoq2r5PuJORHMGCm5/UyowAu&#10;ADf2ZwoAMig/bn518/s6W63KAAdDBQY68NPRvUwRVKSMHMNSxaNSLwUxx9RHbggnQRfkeq3PtWtV&#10;H2f6uHVgmtc8elLRU0kdPHIEp6eupE1y0Uglr6fxyn/gXIqXdGcD91QQF4uD7aLE4HTojAHTJWz0&#10;9B5UpY5JIJpJFA8DxJDkfpU0cUcCgReQk+J5EAUC5PPtRClc/wCTz/LppqKdI6TdRkqWgqooooqQ&#10;rTeY5NYZ2yaY+ARDXUPBEbRzKzBpC/L3sA1va9YqDPEfOv8Ag8+qFwO0ZHSPra2OleuFJmJCoWie&#10;JImhR5mk9Uc6MEGiQhj+07aSLHgiwfVMf6v2/wCx1VNABIbpMvKhMtCuQmjSSJ6xn+4Dz1UtxLJB&#10;Arqbsx4YhRaxK39qB2mn+X/VnplwTVQ3HPSaapNRUCiqDTzVEsYr5K+lqWWnWLx+qWaZLKZ9PpWJ&#10;raueL+3G0mn7cfzr8/L59JkasnhMOIrX+Wfn0mZZ2WaopI4qRoFjllhqaiqgMEdNK1/CIiA0bMRf&#10;TIr/AEuB70Fx5facin2f5CCP5dW1EOYhlRwzwHpw8/s6aC6Sy1Tz0leKGljpagxVcdHlaVa2dgqs&#10;huWLhxqDReCMgi5Nj7cAolc/4f8AV+WkH16RSaJXbWDpUDBoQTUeVK9v5Dzqek5UStPVVcaJBRVV&#10;RMy5fbtIziDKxpHaGoqpplaNQANX7UEljddfPt4rgtxJpWmeGfUjy9D9vQfuGDzlE0q1TriOA48j&#10;WhoPUqpFe2tek3kIq+rniEeSwb5CkpjTwS48lJYp5k1VVHQySjVNUaLK9mKR/lF1X97QKAaaanFf&#10;SvkK+f8AIelOii8F1NMP1I2aNcBSV7q8AfxUwKEjTXGk93SYpWp2yBjmpVphj6YiqpFS0kyEWhky&#10;LyXBYFgZWQWsOBf3skRkhTTTxWg4EVWtK1IpxBp0WRhHlRpYxpGPzU5rXhUnOBQA0WvUfJRyUaxY&#10;Spkx8uKSRK++DkSRHmrVvH5Hl5l0qP0kj+t/aTSCukIAn9HAJPGo8x69L5nMBW1kcN+Oq0biMHVj&#10;IFKV/CaVpQ9MVZV1VZJH55jkIKaGWT7QxyJPBTqVgVZQysiKyqoQgED+o9tawSBWooTpINfQAjSa&#10;AgYx8utAvMgqW7cBuIAxwpgUoMAkcPPppREkqJY44qyWpqJFZ0jaOOGLwgJFTwJ/qzxpcg88W59t&#10;hQZWIDsWOcqFXTSiqMUPzIJ6vVjEg7cYGCS2qtSaCpz5Aj9vXUvhjaSCZfPURFohUAGZg7+ttNLC&#10;qRl0Fwziz/WwI91cxglX7iDxpU+vwqNPDiRRjSvWgk1Q6dinJX4eGMu1WAJ4A1UcKg9M7NCWZWm1&#10;CpeIvDTfcw0xSMFUqoap7IdJ4CliAfqvsrcRmoLV1kVC6wpA/EHIpj0JNDWo8gYBXADKtNNcsFLA&#10;nihUd2R6DI4H0iIkrKaYw1DMPPNAf2WrWo4lZpZDCnKfT1F2QEC4HtKVZf0yrfiK8NZUcTQcPmWK&#10;gjI6UFl1CZWH4VIGrQHNKCprUegUGnAnqLSyLLTQTvpmaSORK13QvPEycD94k6Ra2k/7a/tKlCiu&#10;wDNQhyQainChqaDhT/DTp6ZPDmaJKqARoFRpNeOKCvnX8uuDSaIqWljkbXHG9ZAEjUsNTH7cyVKC&#10;yj8BOB/X6+2GIVUhVqkAsAB/vNW8vsPn/Kyx65JJ3WisQhz/AL1RTx+0dM8xmjjeSSBqiYs0kzRK&#10;ruJAOXQN+gr9QBwbW/PtDLrVCzJrbixGSCPMVwCPIDBI6MIhE0gRWCKAAtTQU9DTiD51yOm/xpUC&#10;OWOVxGsQZaqU+iodW1zirhALi4GlGQAX+vtGVjkAlUnTQUY/iNatqFC2aUBUUB+XS3xGhrG6ipOV&#10;HFRwXSfhxxIJJpnrJLUyRNTtTBVAJmkmMiB0Rx47qWBAUk6QhuR9ePfnl0lDFT+KurIBxXIIp5Uo&#10;SOm0gVw/j+faBTBPGlBTPmSKA/PprqDIrjyKKjQZRU1MdWBMJL6wHP6gp/Q0uoD2XTVV9LDVSupg&#10;+a/0jStOAL6qUHlw6XwiNkJUla00qUxThjFPUhaVzXpuKJ5aVqaLU/mWWp8KL5hKoNtTtysX09TC&#10;x+t/aIJGJEaJSTXU2kCtRniSSE+Z48a9K9TmOQTmgpRa8KfIAULfIZHCnWVlkatmL00iyTankmkd&#10;JNMjnSDTNFZH4FrkgD8/T35lZ7hgUILipJIOTgFaUDfnT51HVFZBbKBICF4ChFR56q5X/D6dN9Q0&#10;UENYsg0RsygxpIksbic2jenSIeliQSy6je4t7Q3DJDFKJMKSMAgghsAqBwJpUj5mnSuEPLJEUywB&#10;yQQRTjqJ4gcAfl0zPLEXIT9mJ0ZjLUQgBvFZgwVfqb2UagPZPJJFq/T7VIOWHEDzA+3GaZPRiscg&#10;Wr9zA8FPrg59KVOOuOlo3ZpqmaZpFFRpnTQYg3JIjjOkkAgqpB9s6DG3exZiNXcOHqaA0J9Aa9XB&#10;V0AjRUCnT2mtfTJyPmRTrowpPrMt2UzRhBDO0rTEephTQR20i3154H49tPCsgJc1FRQKSS3mdKrw&#10;r/LOOvCVoqBcGhqWWgX01E1r9nnjpvqhLHW1EbeWVBFGsKNL5FUEgkmRPSbD0Gw+gubHn2huQy3D&#10;plgVFBWv7SBQmmDQHhnpXAUa2VhQGpqaU8vIHgD8QqR6DGOo89IyzTwCFYY0UzyGMtJByAUkvzwq&#10;6irrcEn6X9o5oO9okXSOJpUrwwcggDiQRgk+vT0NwpjSUtqJOkVoG4mv7TQEEVAHp1lEps3ijeWW&#10;QsFVV0pSxKgvIqrzeUXYkgfT6e76zXsXUx/YgAoTgk1YZqR8uqNFka2CqPX8ZJ4Z8lOPl1hKLHCq&#10;QvI0kLmN5H5juT+4YoGAC/S545t7YKLFHRCSy4JyRnjReA4Z9enAxeTVIAFbIHnjhVhk8cdQz+2T&#10;KIbytdKrSPSYr38sYb6f6w49oXHh/qaMnDYr2+orwPy6UjvGkt28VzwPoacft6//09maqZZDU1EY&#10;SYTsqMnKpStfWi00P9kmx8jHn6Wv7mRVIUKRSn8+oeYqCWGf8nTBlWqYFp8lTMZPPKqVBd0qIpZY&#10;iI2IewZtBBOo24A/A9vwKrEo3SOYAAOnnx6ZKmGVjPUQrrWO+hJJAkaxhdc1RKxAjJKkhbHgck3v&#10;7UoVFFPSZlrlekPW01OlLNDE94qyCcJFEF80ql/J9tDIw12DA6uAD+fa1akg9J3CjA8/LrPCIcTj&#10;JlZI4fNSotNCxDzTSvHZ4LJxdL6lYc+kf190ddctfIdbjqiHVxPSB0JX1f8ADah50erP28yhj5nP&#10;+caQxW1Kr2uebH8/X2vzHHUDh0mGmRyp8+niuixEWIqVihEaYuQTxxTyiIzzROEUGaNQYwDc+oEW&#10;4H19sIZXkFTXVjp5hGi9vEdALv8Aet3lUvQYhHnqETH5KpqGZ6eOiUjROEjh1eYTAeMCKTWiks6g&#10;W9iC1VbdCZPs6KbpjcOFTy6VNfLXJJAaKlpsnRCijXJUtPF9vE6r65kaOQapbuT49IIt9Te/ui+G&#10;xJY0Pl/q+zrbBlUKoqPPoF93YCKKOSup5qqKkyDmqaluIHpZ4P22jplK6Rcn9CMSQPpxb2b20tew&#10;nh0iZAp1UoD0nKaooPFUUlLSvUZaNMZJBLTztDO9LGbQI9fNbRFGA0gEKoWN/wCvtQyknPDqvbWg&#10;49IfsLHLkME74rNVqCGuBaKZmhWkpauTVV1ModAfSSXjZx6jYAk8+1Fq+hiGGOmbiHWK8OjC7Uzm&#10;X21T4H7ushrPvsdQ41HqYlakpGWDU2RyCQfomkPpINxptf6+y6RYZXZSPPpXbVRlIPEdK6q3PFUb&#10;iOUWtkpJsYKV67DrPHBUbipoIgP4vkz+mmx9Oupo4xYyAAfm3tStqFt/DpWtc+Y+X29KpCdeqvDy&#10;6yb7w22+zqNsljr45mp/9xbVFLFTUuSSYCmcpQgGVvIqmT8MqkEH1e92Znsk8OXuUn7ei29t4b0a&#10;qUPVbnaW3duYTc1Phsikm1npp6imgKZebA4jLvND+3RtMglran9tWmZEmjCkhdQDWAni0mEOvn5V&#10;+XRBJF4DaCOik927JqNwGiiEEdDTSPSmE0zy7d2nV0a0xSCjpzoMtcHQapyqSSrJ+QCCNOolXQf8&#10;NBw4f6vPpZZtSpP+c9E2q8FkVxL7VljnoosdWR1dNSTQRNSY94axpKCLEbfvqujXJnqS9+GI5I9p&#10;vDYJ4Z9fTA+xR/hPS4CuR/hyftJ/wDoWdpx0OOyKSZeHMZvcCtSTwB5oq3d+YRBdFlyTJ9ri42YA&#10;mGMAvGuk/W3t5V04Jqftqx+VeA9KDrw0gAtw/l/nP59CFsTK7l3NPuimTGY7Fo0lbSrlY6ypq8dk&#10;q95FqKuszFRMvlmqW0rGIoeLAjkce/CgBBFDXiDg/M/PrwJkqP8ADx/LozGy6qdY6HbD1s2J3bk3&#10;+8Za3GQ1dctUlNemx2BxTKaeGKJB5HmlVTq0t9efbUukHVX9v+Tq4KUK/wCx0F26tk5agy7ZCor8&#10;qc3UutLJTUeQodx7pphFC4xMs24K0Gjo3Yu9Q4jW/AQ/QH3eEhvgrU8aZPy/1f8AFltkp8Xn+X/F&#10;9Fjy0+4KKvo/spYp8ZRZuGfc0/8AEJnx9bQRP9tS1GT3NOFkkHlLvLBTMpElgxdT7uw00pwHE1IH&#10;yqccD6edOkUi1fSa/wCr5Dh/m6UMuNj2IKFxlE3bjMpX5eCtxVMZsHiYYK2mNQlbXx1KtU1scjMp&#10;Yal9MeqJzqt7oUKgZqDX0Azmp9f28OnW0L3eZA+Zwafl0g8gkWPgwstVNUV+KrDJDSmfGigWqSeT&#10;VLFtyhCuaiNZgNb1FroPyPpVdI/wVpSo+XnT7eqFu6o8vIZp8z5fs6eKmkyu7c3tynEsyYoSw4yt&#10;aVY1rcVHSKfJVRob01PG40qrh2VCWuobj3Z1LEAcOHzFP5fn+f2XLVH+XodYOtqChkralMXSrUzU&#10;9IlPS01elPjY5gCXTN52L01MKraV3BNntHYA+2yw1aV/w/4T5149bTHH+f8AkHl0Ce/DtqPL56sm&#10;XC1mNjpcMi0v8KmhxU00DaaaPC0NNqlnndgJJWnGlgLgWPt+MKBWTh24PD8gMnPr07RSe3j/AD/P&#10;oH1qIoIctjZ6KsdK+Csmo5ZKWjzeRxlXUSg1RJjUxQRTn9pNbDxA/TgWUsO3SfMVFckEnP2Vxx4d&#10;UKrihr/Ifl6+uPTpHbkgqKOtpaasp6ehXGwtW5BZpytPkaaSDxw1ubmF3qmVm8QjhNl0rc2491kU&#10;iitQaeOTn5t/EK4oOrhQV8yT+0fIU4fn9nT7sySv27Bm6ykqPt6yoipsjjzPUihV54bCKHNUVMpV&#10;6BrFqaOSUNqAOm5J9q7RngEjKctkVx5fiA/D6A9JplGkE/Py+fkfX16dPlBtehzVBsnteCGixrZe&#10;pkxG548YZakvPJRqaJhQMSzgIjeREACq4uG/LW6wxyaLsYzRqZrXhj0oKHpPtkpMjwueFKCmfn0S&#10;Wgyn8DKSxiYZPGVbVRrtUT+GClm80UFT5R40eX6QnTZVINtVz7JEYItRWoyTxxXAP5cPTo+ZRwpU&#10;H/CenKp3e2Tr6FViifH1uPAq6Z3aQVlVPO1TV0Uk7AOGH1NwBx6ePd9eplA4EcCcEk5FeP7eqqgF&#10;SeIOP2U/2OkJuKhxZq6rIUsk4pJA87wtD5xTRMuh4q90HpZrL4zcW/PticJqMlaqc8K0+RP+D7On&#10;sH/V/q/1fzLruymZZ5zTtUzJVRJWF4o2q7owMSffTMFjASxCgm3BsD7A++x0JK1zn8vnwp/PoQ7O&#10;FOD0CDSmQVMBVFRpJC0k9tTILqE9IA0k30+nn/WHsA+JUsn29DFYlqrnz6SUMgYTRNIysjktpcaX&#10;H0a1xZbi3P8ATn2WKwOoV4fs6NzEKBlGTTprEqxs0+ppEfWv7tndAWKalYrqF7nnkXsfaItRi/Ss&#10;xh1CU6a4ddXlYgUvGGQnX6SEccuxA54/Nufbca+JMoPmelbr4Vtnq3v4CYQ02YmzE1JQS08kUdHN&#10;PWxtL9hQmUPKYwyhfVpjUP8AUBm/p7njkW3WOFpKVxSvoOof5tmZmWNjTjj16ufwtC2S/ieFqnmk&#10;imnkEFdLUwxPR1M0epWQgaTI7WFOrf4G/sfO1GqvQECBhVuPSYp66tfJV6PJjoJMTFNStK1TJFRY&#10;XGzoFnlkhqUaP7iR1B9JZtankXFn0cOK4H+T1r8+k9GBOrpEUdTlczt/cmDjrJqqOZhDi61atMVT&#10;mOolPkyVRLThaz0hWkVWP7rODYgmzT5jIBqPtoPtx3D/ACnq6oGYf6v9j5Y9OkVmNu1G3nxax1L4&#10;+hq4aqKKGujiM+Tjihu9bWQyItm06tNQ7hmQsdWprCqKFICmimvlx9SfOo418x0r8LQCXNeH5fL/&#10;AFef8w2wNH/FcxTbg+zauoRUSYlqh4o6XLU9QbGgpJ6QhxNTzrbxvG3pGl73X27UtR6cMV4Eegp5&#10;g/6vQbIWukfb6j558j69IXsvQ+6hi46KpyNXEoiWeo0UjGsaMzwSR/QP4FVFA02k0qWBtf3SUKZN&#10;IBanzpnjX50x9vXqGny/1f4egNy0GQjy8NPSmteeZKf7+WtmjkFRU8oTrUKkg1lmLRC6iwAuPaSR&#10;W8XSta+ZJ8/8v5dbVVEerAH2cPXqDnqTJUONTcrvT0ry1QxVPRPFPI0dGnokyxgUL5dJVnVeCVtc&#10;+2pAyJ42Aa6QOOPWn2+XHrykMxT0z/q/LpabVo/sklpooqeGoyuMMetlC0NV98upsrTTMjR/vG6a&#10;JF4Y6VGoX9voCq6RxIpwoDXzHHjwIPnjra01Z8j+f2Hpc7qkyBx2NwNPOK+uGPH26U8WOCRRG0UU&#10;MXnIijaUeiQu66xqGhQfd3DlRGO408qVHl5jFeHlX0625UksfX59NO0J6SDPx4nIIqqlJDVVZhen&#10;yFVT5SOS8SCVxpgjiBIlgV2UqFKrrB97i0rII2xSlcgnV5ZpinmK0p1VaFP8GKY/y/bx9el/iapK&#10;ZcwrV9NNHXPJFHJWNUzwVFV5xNUinWEl3SNVYAn92zeoWsPdlUVYV+Kv2E18vsH51Oetmox6fy/1&#10;fs6Su5UkrqPzT5BkQGpq3rcVMtSw8h8L4+GjZfGEmYASeImx0l7G/ttgStT591R88EU4UOK04eee&#10;qNgj/V+fr+3oLMRTVeWxNZHTGRkpKupmWreoih8aKwgmijmcL41fkGLT6muynT7ajjMsRp68Sf5A&#10;+Vf5068+DQ/5v+L/AMnTlj5Z6kV8ksVbPVUKiphjE0Rm1wsVhhpZEGlgdOtmCn02Qfn3tV1A4qRn&#10;j6eh4f7FOq4HxGgP+XoP8nVNIK2qpaOWOYvHI1JrDQfbKrLJUU9CtpGuxZZdfH0AsAPZbMANToD6&#10;0rUfOg4/bXpfEFAC1+Xz/P8ALh1ypaqloo/JM2RrqSramIpMbVwUsxESavBLS0iloYk1MxV2IJI4&#10;Jv7TtoAJywNMAgfbw4D5Hp/TUY/n/s8T00OtfRzRx1OK0LX1H3QMEDoUadzNTF1AHidYiQsRUaid&#10;SkD2jdSp0stKmvDI+fyx5fn04oVsg8MZ/wA/n9v5dJfM5CCnllo5TWU1VFMVg1SisdYp4/0CZEAM&#10;0gNrKGAAtwRymegwwINft4/syfz6dBUr5Z/L+Xn0Iuw6amxmKncLokyUUf2CSwlamqlSQwuGMYYv&#10;MgbWUiCp/UfUnUahUJUUrwxQ1/z+foeHSWdgzha1I4/L/Y/n0KFHlnpoExtFHQxNM0arUU8DK6VN&#10;Mf36ioBH7iMxKFSl1P0Pu6Eg6VoK+mPtP58KevTDUI1Nmnr6en+ry6Ol1ycRlNvPNJPKuTppYKHz&#10;CKWWsp55F1/cxSAABS+tSicAWB/HsYWVDAD6Y6SqPPpT6I6LCZWOvlmp6lVjGJDrCuQn01Ac6pFY&#10;xiEqWZ1exCsfqRYKhWnd+X+r/D8uqGhUfn0hDjsrLVY5ZaiM4/I1L1kiqKdRL4z4fBHLCt435HgV&#10;ybgG+m9g8DQgV458qemPn6dJtNa+g6jV1CorJaSaoWipoqOroqoyQRird6acNHSUMExWaH1lWqHs&#10;6SsfQrfUboOB4UIz8v249cU60w8/9XDj/m+XTBugZK2IrajIVkcGLiNJi4MPQmoJnhOrISzRVqoo&#10;TS3kEb1EZDEekhQvtwZAyeGNOc+fl/z8PsPDqjaSPl8/+KP+DpO1U1fRPDPbbklPJCI2fGmKbIVk&#10;hbXUPWQ+uEGRT6o1VDqJH0HGiGH8P5fz+XD7M+vXmpqwD+f+r/P0psPWff1ktE1TSyGlr6iux8EU&#10;ISR6qSPXGtVTuAk0UBZgHQgoPoSffiFytfMkeX5kedOtVBNaU6w1UD47c7tOI61qug9ePiEyzz1c&#10;zeGVcdPHcxpGVKhm/wBV+oEk+6kUeppkcBxJ9B8vTrdPP+fTXXYUZPC1VHWr5KeeSaspZKqM08WM&#10;qXn/AGJZhZkj0KAJVK+RyfTxz7sEV00OK+eeA+Z+z08+taqPq4U6D+dJ8XSmjenSSrpvJS0TlqSa&#10;mr4RIJpVakqA8aROo1MzBWHpANzq96IIGk5PAcKH1FDgD+fT6GMAkdB/XibyTVtSadI5ah6rH/aJ&#10;T1t62Rw1UqQTjxlItIbSx9HIAb6hok5ZqZ+wnUeI9KCg9P256bNDWv5+XSc3VTvk5KKjqMijvLTU&#10;0lNqqZSxhijaox6UtJJpjexLoU1gAjW0vIBZljD0UnGM140GPt/1GuemvE0MW/1eVf8AVToFdwRS&#10;+qWSulikglnEQq0kUxeJeJoVQaAxYsG1ah/Q829kF8lRUmmcV8vspQftr9vRrZFWJoKV9P8ALiv+&#10;rh0DufxlI8jyVErxRRyxlTDTkOuuMCSKalhA0uNXMhAsOfp7D06itSa5H+r5H16OfBRgCemyWCJm&#10;q5aRvEjqDJT1LOsrlQ0REYUFE1XawYfTn2jKhiSOlIFO1eHRlPi+lFU9m7QpHeSskgydEaiakgGi&#10;mkV9CpqjAWR4wQUufopb8e1+2gfWoOJH8vl0zcDXFp62aIZqKg2rJ5a9pvDJDTRNNNHR3inhWY01&#10;POAya1cLrlVQLsVJ44F7hi/y6LUKLBnpFbRqabLZDK0dVNUStDRV9N9lAYqmmmppvQUM1Sb+ZSSh&#10;Cstwp03BHvZHSFSrjHQb09JSbfrcvj6qg8sHkoP4fUZny0rBtZRDVTwlFiSJQiGU8FbLybt7AXN1&#10;szRhqdC7lqVVYp0cjpnsMbVnoZkqcfHkUYrVVstRHMlTSySH7SlsnjhhRVLEGJDp1amIvb3CV2jL&#10;Mx6mLaaLHU9Gk2N2BgJd0Vm7quspGijRqbIxNRvT0SLRliq+KdA3DNcSEtrvqBA9sRuKhj0cB1Ff&#10;Q9VdfPrsMb53ThqvbUtbSJiEyNLm0xsoiqaeikS8VO0agDS7HV5f0prUn9Put4zMF8IY6Jp9PjGn&#10;VXWR31XTYnJ0lTTFJGkrGqKWOrMC48wnyU0MVT9LTRqrSTN+txYc297s4dM4lHr0jumjaMofTpl+&#10;IeYyEvcmOreYqeqq5qZ/DCsUs1M8n+5BUYC8z+DUdf8AZJVuL+515Hkc3Bc8Sv2f8X1Fu9Roqlfn&#10;9vn/AC62FOsapKjcb5SkopRU0lX9tTo09nkea8bT1yDiRYYypQAenV+CPYr3paJpb1/zdJNgAEh0&#10;9EA/nQU+royS07RyUDUkErysJo5mnp3culSR6pFQm5B9Nyp+g9w3z+oOzwlfKQdZV+w76d8K101Z&#10;M+gr/m61SIwgYLMzWszrHpV1Mwjs/wCkE2YchSB/W/uDqEEg9dE4BGCEnY0oWC0DDXpzwFSGFCoN&#10;K1JrjqEEmLhlk8jz+lA6DxGnD3szG+kGxFh/sfe+i0RXDSq6PqaXADDtMYNcnNOFMUp5nh1MmVXc&#10;PEWGlyrGoRHSNnuPCoNyefqSeB70TTJ6MbhI3fxYagKxB8QBgpONCg1JqfOuB1wMaAwL5kUiJhIq&#10;2IRi1/FFq/sn6+6vlemvAQNEviAEKwYcdNT8KV/CePyr13IzK4jdfWLkRuo8URABUl0UjURcA2N7&#10;+2enZndJRFKO4VOggaU8x3KpBamAaNXypnqajpqiQyypMsTxSLJFZCknqLPIoOvx8XJK8AfX37ox&#10;ikjDxoZGEqqUYMtAVbNSwB1eHipJQUUZNT1xhDhdQCvFIuqomQASkqbGyWN1J5Nh7916ASqviKA0&#10;bisjjDEg0wOBUnJoD1leLxrpg0SBSPG5Mlv9UFihkFgy/wCqCm/9Pfunpbfwx4duA6j4Wq3rUBEY&#10;UDL/ABgGtaU8+upBI8hXiMSukiFI+S6rqCROg0gj+1wP9b37rU4lklKEaNZDLReJAwFI7QQfiFB8&#10;x1iSSFWjPkPiRmadZAGvLYrw31axsRqtzwPfuk6TQo6MWPhqSZAwr3cMHzoSCCwAqKcOuQWwEd1a&#10;TyAJIzqPE36pFUNwoK/W/wCLe9cenUTSPDJDPqFGJA0niwFcAFeNcUp10J438hY66UykCohVgoY8&#10;KnPNg3+w/wBuPe6dVW6hct4h1QajSRAaV4BfsBz6fy6yq0ayK0csjxaQrLAGiSdiLRkKy8LflzYE&#10;/i/v2On1MSzB4pGZKUIjqgcn4cacL5uaAnyr13qWLwtFp8jeQNMApjSQG8jJDItmNr8C39T7914t&#10;HCY5IKazqBbBUNxYqhFCaegU+ZyKdQGRpGJBlMD6vt401qrRudbeVT6VC2s9l5/r7cX4fz/zdFEk&#10;bTOXUsYjXQq1AKnJ1DgoWlH7cjz6TlckXiIjDCIavQfrEWbhpltYj6lSPx7VRCpp0Cd3jg+n0wgh&#10;RXB4rU4LimfUEUOnj0mK5RdinjcovMh9TNYcOCb8H8e1qqOHQD3ZAzHRRtIyxyTwzX0Pl03f6kiI&#10;qQQhW51MG4UHVbkX4t72aDPQIugta6ClDSnmaj/CP8HWTxALoUWsdUqmzRn/AFLKR9LHnj+h91wO&#10;Hn0XyRqg0rinEfhPoR9nH7eu5XQqpfTKAV/W3EoHpQgKBYfUDj345wetTSo1DJRqep4/PHWOZ4Yy&#10;qpEvkiDMswJLn+sc2rgrYkDR+P8AH3UIAajouvJYVOhRlfPgc+TeRA8qdREZ2dCEdUBRjwrlQxCo&#10;kasD9SeP+K8+9sKj16D1w7Fix4f6vzp9vV238vPp6n3xkIaNoaqCNIC8lSEJ+5qmj/3HUJltxGjq&#10;Szc6Yyw/PuQ+SbTx1b0Hn69B3er3wdvkdSa4oR58OtkaSvpuutnw0iT04r0wlHSACbVTRzz0umsy&#10;dVrsDDHpCpIhILKLAE+5PRAFB6iO9uwo8SetSM1+XVV/be6INwZ7x0gipbzyQyGLISTO1JToEhmN&#10;JONDzEKshUG4Xn8+2TxHUcXNwLi4eYcGwP8AV/LquTtvG0tPVwV0TaFr/vHix8zswhp4ZrUtFDRt&#10;6GjkI1Aub8afwPfnRAoatK1/Z5Cnz6UxAAn5UzwzTJ/LoNKeKmpWpFqo5JfuKMw1FUXjfGLIFMsV&#10;NkqVCQVQH0SHRa/5It7uukEA5qM/w09CP9Xr1du5jTh5f569P+3ppI4olWCljqpakSw1NQn3MqxQ&#10;qwpVWotcKUXUFcaXYKGT8+3oTTjT/Cfy+VOPHy6pIBWvl0uGkiieqkzEmYqTTgVIcz0MWUnqKiEL&#10;S09LDCD5YST5NSyxhDqDAn2uFFq0hY+fkDnFKVyPMZAH8y1TFBT+dPz6xGSehqYK0V6id6KamWin&#10;jNXNG8zENEs4S0ZkFhIwU6+R5CD7dGCDXNPtx9tMfsP29VABwq/mMfy8+nCNqVWpxWyKsFLS09VS&#10;wR0UWQm+/rJS1eIp1UrFCGCvoUWRbrwfdxoX4jUAfbnzzQUH2dUJqK+p+z+Xn1xp8UlNK33sVNNU&#10;tLC9X5PPDreokapgr3qk9BQIToUqADpB+nvYQKRqoT8xn1Br6Dh1osKY8uH+b7eoVHNQ0OagpGnW&#10;RqdaxjWrS1MlFDU1t/IXx0aWLH+xwQSf6e/IyJJSvDz8qk+nl8umnBK6zmvSxx0cafaMcq2JqamI&#10;3nak/jWPnerlMKSfavdI6xgOAWCpwQPdwABhtNajhqGcft+X+bplhkgj/Ifn9oHT6ErJEmr8YtXj&#10;KiGMbdcR2ldMhTv5TLTRXYRwslgpYks59FrAe/DVxGPw49f9X8/l14aeBNfP0x/lz03rM9PWf5LT&#10;VXlqauOvM0LtUNX1tKDCmDmR1Zza7ajrFrt6bC/v3bqxUV8/UjFP9XD08+rAgYpT5enz6cYqeR6J&#10;JYqj7TIxxyzT5GL7SepwoE7aqGppnv5pVuVjdS3HJJPHv2mmeB9RSo/L19D6dOE1FT5/6q/6vPpl&#10;ipKGI0n3VO1bEs1exargaojeeUeQVM7UyhZC0mka1BZRe40+2+wAagWrnIx9p+detLQ8DT/VnqU8&#10;GVT7akqMjSPUQpHVZKqo54YaoWU/aU8VLY+SFb/tAr9BYj3akgoGORxpg/Kg9Orgjy/If7PTLXmH&#10;HSyVVPT09QKgNVS1tLUqT9xP+yamWKYAoutQpUqEDAafdWITK8ONQf8AV+zhXrxAJoMH59NlLTCa&#10;R8er1fiXHOKxpJAlRgVDfeyNPUv9UPFzH9bBQePdAAewVpTPkV88/wCHrTind6f8a/4rh1jMNOUo&#10;K6WnqmgqpTLJGkZhoq6Omj00yVc8iEozhQwjYaX50kk+9caMQc+nBqcAT8+NPPrVOPDHnx/P7R0p&#10;8DM9PTywVNJRTCqq1mmqo4h4JFku9PWV1S1lEUIKRLDZdRvwfauMlVo4rmpp/hJpwHCmOmHFTUHh&#10;6/5vU+fy6UULIddKs0n3QyNCVjjX7OarFEwYwRUkgLRIDp/yiQadNtRt7uNJGlTnH50p5enz6pn4&#10;j/xXzr59M26g1Q9aZKaHzLTyVKa6hJKjJMkhFPXJWxJpmMa6hJ4lA9N/8fbUgUkgDgK0PnnBr8vl&#10;jp5B21/1fs8q9IqkWJJ6uOOqTJQ/YmpqDk6dYQah04r4mmu7eAC6SHm9jaw9pQFyFaooTnGfUfZ1&#10;7zx/q+XTnj8jMs4ZRXVoyGKgipKtnjhrljcmGpycKEWd7i4a9yL8X97VjUcWqoofOnmR1o1AofI/&#10;6gevSSJElG9UsFWj1zyU4WpShpIlA/cyuSZTeFiFIjSUAG2lgb+9AKKEmorjyA+Z9D6ev59aJyeP&#10;+E/YPX5+nSbysP20U02Pnq6yfR/EAkglrqeohdy6vO0y2Cvy0UEYJ4JuPfmXRVk48QeNfma/4B00&#10;39IYp+Y/Lj+Zx0TjsnKiuqa1oUnlZ5mmqDIzxha8n0qqkCRQv6SzBiw444PsIbnOZXP7T9tehNtk&#10;ZMak+mPs/wAH7Ogg8ZZYIVW8xjuxqQkJZFk8jkGO7MoJ02c25ub+ysVH+r/VXo4KnpRU3hjkEolW&#10;CZkLSU6RMNKMPE8YY6gAwAJBH+I9vIQKeR6oV1Y6VeLNOVqkVpqiljeE3g8c5jMg8cQicWJB5ViO&#10;fqBz7XW5GaCtKdMEUAPr0u4VgieMyU7CojZpI1E3imlkjURxKtgQSB+sGwH159mWABUZ/n0kKvXj&#10;QdZZJ5C41Q1EKXkjkmW4p440bUY4I4yw1yX5LfU/1/NWOfMD9op8vn17w14nPTpj6WooEglecJNU&#10;zM9FRSQxmbI+YBY45Kh1MAj0EhnGnT9APdkRlAqaV4CnH5HypTpmSjE6RUevp05gU4yCQKtROKY1&#10;CxUMTeFYJjHpQRVNPZXiW5UsCGJsR9PblO/T6eX+z5gdNkduOB8/9jiD0tKKtlbxGZJZ4Tj5qMUm&#10;Ro4nplyMg0Risk06RPGRqjaMHgXDEk+1yMSKkVFKUPCvz+fmPs6SMij/ADjjT5D/AA9AF2Dkl1xt&#10;DWM9nm/iE0aMMfHURqY5WhiYFmsTdkIADG/sK7xIGYAE+dSOGP8AV+3o121AtSaCnD1oc9BHgKEP&#10;UmeSE1lLDMWZlGiUQsbSzwsR9QPx+TceyG0hDyVIqP8AVno5lfQlF4noYsbToIYZ6flYgGEkcarN&#10;9u0hWONVH+7dH673Nvx7FVsgCgjP2eQ/z9EMz1JB4/6vlw/1fILLHLBFKskhnqafweKlplZRTRyE&#10;lVqBqW30/WxIF/qB7OoQoNWqR/L8vs/w9FUoJFCQD59KjDRUs9KYDSlUNaYkinJggqPILvHKqWsj&#10;n1PIGsCQ1yLj2YQBHjIp5nH+T8+kM6kPWv59O9bTigVfDTSx1AstZRVKs8NLIx1GqTIREhlibSVY&#10;krzcWBsNydgwM+YPl8ww8hjqqCuCa+h/1cOmWoTw46WNmhoaegqkE4VqhZpS37ztNVlNL2duQqta&#10;50t7LrhgsdagBT86muak9GNrEWkHHI8/83l0ja3MyF5hOIoi1mmahtDQ0fgvJCKeOMF2J4BJ5Zjd&#10;ibew7cXeuo9ePkBT0/1fPoQxWQUav9k/n1Bpa0VI0RCNJJWkijWSBS9M9SuoUy1CAEov6xcXQ/Ti&#10;3tOh1f4P2+X+Xp5k0549CFjaXVTeeedBFTtBDDVrHrFJAynzwTVEa8kg6kZgTz7XwxBhUkEDFfT5&#10;fP5fPPSR20mgz8uhVwODx0Yp1nikhpaZpayplSrBjr4X/wCLfSpMReolZrJojAWwJIv7Fe3bdCtN&#10;YNBnHmDj8zXoPbhfPp0oc/Py+dPLHQpRUJo0r4pY7vUTUf3k0ZqY6yaORA6U2MllXxDxoSof9LLd&#10;bqQPYg8PSWAzWgPGv2CuOHHokrXicflT/Ueg+zbRUUtRUx1EX2kLRJFV1tYk4pK2ORiyeWmVEnbW&#10;fSYFNvo1/r7QTlFypFBgVPA+mAK/lX54r0oiGogZJ88eX+EdBt9xWCR6qnqIYHcBqLJCMGoq4nvH&#10;KsyOipGvDGMSRqP688+yosfjUip4HNTxrjy/MDpXpFKU+0eVfUf6j1Ex9Lj5NGquoxTq8sMC1NzV&#10;QamA89M6/qUyel1WwT6gGx9sUjFOFPL1HrQ+ef8AP04AV8j8j5Hp6p61fJi44yHkpsgWpYli0rPE&#10;gEBgUyhXMa2DSyOLXuRb6HYYVWmSGx/q4/mfLq2lSTUYpn/V/kHWPxzU6u9O+Oeqilq4KWALeeCC&#10;SfXJVylrL6GNo731fUfT36pTuWlamnr8z9o8v29XCrSmf8nDp7SVUrIJooIauQyU8CQERtTGOT/O&#10;ROpuqySNqLMwFufz7eVxig1Vpjy+Y+0nqwC001/1f5unCWgD1RK1MDVFaZ3WlEFZU/cPTSaVpWhp&#10;bh+dSJzoRDrK+/EAuGxVq4oTWn+qnXsUxw9eFP8Aiup1Jj6jI/cTQCD7eNUlp8fRoY5np6ZlFZDR&#10;08RCuIWBRTKRL9dK29uAMykihp5Aenl+R4Vz6dNFQDnifM1/bX5j0x0YnbmAqqmOkSaleKWhyYyd&#10;WaqvgSSE1cAkp6Cshxd5ODpdVqlsXtzz7Mba08VxqBAVqmp9RwIGf29NSusS+Xp5/tz/AJOhjxuH&#10;aCqgnklrVljgmqldoIaX/LqqTRXLFPUoVPqKnRGraSCDybgTwRKKD5E/56fywOieWbJA6FTC0/jI&#10;WAxmlUR0LVFLSU0rVlTVeuRzHIbKIzqMql9If8cW9vsKD/V/q/2ekhJLUPSrpp6WgelQIQ5jqKag&#10;mp4xIl435kldBabU1ioUBhe3Fvadjwr/AKsdPdqjHHoNsvuCpjnaKokxyVcUksy1GFjUikqrmOLz&#10;iqB1ymO5lQ34/NwPadgOAp+XV1JI1evS56H6/wAp2RvjDfbU5nWSrqZKipixr/wvQqiGSTIuovLL&#10;OnAd9JjI08cXC++Xy20JNcmvD/L/AKvl1toJp2EUQwf9WP8AV8+tnXojr2h2hjsZS08KaKKCKFaq&#10;GBYRUp4gVWUMNZCG4Fzb68/gQnu06ysZB59SXsm3C0twWGT0aiqr0pYpAJI9XgRo38Zb1MtiNSgj&#10;i/Bt/j7D4FehEWCr0W/sHbx3HWCcFwCZYFlWJHkmhK21pcEAob3BIuLW59ndjci3XGOiK9tRdNno&#10;ulf8eMJOfNSpFJHM7xjHrFJolqBdpJZJ5wCxvyFAWx+gPB9nUe8S0y1B/q/1f6sk55dta10jqdhP&#10;j3t5HikXGRRVblInkqUdJXkddMk8rqAHuvoU6V44N/r72dznY1U168Ngt1OpQB0PO2umsXQGJVo6&#10;YRUkQjp6cRibwhhpM1MI1AFuT6uf96FZNxJFOHShNot1NaDodsF1mitDL9mCpWMPJ9utNHZf0iPS&#10;LsR9QT/jx7RS7iFFCc9GEO2xU+H+XQ0YjaK0mlVXR9TpCxupLDiMgj6W55Pslmu/E6NYbJUooFOl&#10;pTYaBLLpjazAkMt31Aek2UC4/p7RtIePS5bdQKdPUdFDDYqACB+AFvb9RHpP1v7ZMpPTgiQGh6yG&#10;KnQWCqpY+pSPUL8hibW96q7Co6voRRjj1EleJTcgOSCNQP4B+rHm1vr7dFaZ6bfSCK9M1WRpZk5I&#10;LW+jWVh9ALfQ+3Fp59J3p5dJSepMblNKhn5QHTxz6gARYW/x9vGMEY6S+IytQ9NslVp1o2ngIztI&#10;A4EjG5RBY3/Btb6+0s0NeHS6GXgOk1V5OOmkOtiAwOgIkdmlB4j1Pbn/AAP09otBBoel6yDh59YF&#10;z0PoklKr9FEkmpvHq4KM0YHP+I9P+v70VI6eBBFepkOZiH+7UYupuTYxCNbi11uST9eQP9b3rSTx&#10;HW+pcOXjbx/uqwGp39KxIsf9kqSLW/J/P/E669UDJ6kDKxgorTaWPrsGcAkgaQRz+ofT37repTgf&#10;4epUeWDlW5WwZSQVKXvckkfkfT6f63v2OvBycg8Os8OWjZTIsvkFwLIQrCxtw4B5/wAL3/1vfj1t&#10;SBk9ZFyiAIGDEMT/AGoyygG37gbkLf8AIJ91I1CnVqBcHz6yplVVNYkJUOAzhSrS88K7uBcX4B59&#10;18MdeHhjrmMqCf21kV7lRyAUZufUSLH/AGH497CAGvXiVp28euhk+PqtwdBjuHViTYHURe/15P8A&#10;re/eGKEDz6oWYihPXf8AEk1sQpVyQDZkYBSLKWY/Q/0t78sQOOq065RZFnZlQNqPqS63JsPqzcBv&#10;9b3doQBU9ex06RJUuPV4xZb6TyQhIJIiU/1/r7qSgx1Uug6n+CKPxiQMwvcfoEg4+qKATb3QOzcB&#10;1rxF6kDLUVEhZ2gjjAIJbSFNv9fm9/r78ImYY49NmUeXSKznaGIxupPu4+FLn1LEgRRc+uWwB44H&#10;19q4bCR+I6YeZVNK06Kf2b8vtlbUo6isyW4Mbj6USaQ71dLpZ0FxTrqILkgEnSf8PZzBtSrTX/m6&#10;SpNPcPohFeqhO8/5y3Um2ppKPb2bmz+SqmqYXgxUDVIoZqc6Cs7hbqWI4iYf4g+1pSxtexiCR6Z/&#10;n0c22wXly36p0g9VDdpfzO/lB25kaih2HTLt7C1k7QQVMUCGpRVbUlTeVtCKeABf0n6KfaM3rqx8&#10;IAAft6N4uXLSyGqWjevRXG6g+QXdGS/iPYm78ulNX1E9WprHzNXDHIf1RS0EKxtBFKTYzIrJY3Dg&#10;2HtE87SvVzU9G8F5t9utEoPy6Mt1x8JsZQwQSZmOEZBlBhiNTPFBTTR8eXF1FWscgQg8s7NfV+g/&#10;X3QtrBUDpLc74iYgFejl7a6C2ftyijEGNNPElXEtTXU/3VdU085RY0hSGTTBNGW5SVAEUkgi/vSQ&#10;Uz0H7ndLq4buNP5dDTHhIqNwtRTYuSGiAx0IejWlqSiKCJauLQGazEcAuPr6f7XtUgIPHoveaQir&#10;EnpzlxqZOWtkgSJ4aShgo4aYL4Up5YT5hC9NT2DxTMCVX6n8g/X3ZRp6aKg56UEVItNGlbHXLJSe&#10;CKSYzoymliJ1SNTwAEEl/TpHOj9JB9268BQUHUySqiE8dOivThYJK554Y2f+IKv+6DOV0pHpOlPJ&#10;b/E+9db6x05/eeAx/brFBHJIwWKWmnNTd/D9zEEXylbAhVPF/UPfuvdcDTzS0dNCiJi6uKreskp2&#10;L1QkpIG9MBnjbxkoDr8frsvpB/Pv3XuuBVaaqpvsUgpqiecwJGaSkbIOQdZkpZa9Q8fmtZZJ0OkX&#10;Cgce9/b17qTJWQRLBpeCGoWo1BknSWWKWYMvkp/SwkUt6XiQ2LW9IHv2fLrxNMnqatPSzUxkq4kW&#10;khLTpDXVH2zQ1U4JeCKUgqY2caiC11vYWIHv1OtBgcDrpYGeKmRIIkZJZ9M6zsv2r1I0haKSYEBV&#10;PALXBP59+HHrT/D04YuCXxzjJ1M8lNRAs1TUTxTy1FXCumV5I4VJ1KPUFW9/z72etJw6mNerV6eC&#10;CWmgqo9DrOGNVkadVGsRooszqbGMRqoA/wAfeur9Q6hmEwis7rHCFatiHqp5kITyVcsirGwK+nUL&#10;sp+ij2+nwjrxGpadKLWpd4HYTRwJTtHUyVMYjnJGuNFrmVdaQj8MQI7297f4T0wq6q9dV6Dwx06F&#10;0Ms9IKqavRZqWKKeQPDPBGipYMwEa3CrezgX597iNAD06IxxPVM/8234pw792s/efX2Hhm3BtlRR&#10;72oqMEzTYinQeKrK6QzvGf8AOsbgL9T/AFXSI24RaG+JR/IZ6MLebw+x/PrV3yFC5mMh0iJS0Th4&#10;xE9lawRl+mq9rewhNGY3IPRoCNXZ+XTPPC0rs8g/zWsSN4WEc7KPRGGT+1bmw/pf2z0oFaZ6iyIy&#10;I9I0flb0lm8QltEF1DxMosoW/BsT9b8+/db66ErF1pxIhuFGkKAhUj9w+WwJBHN7W4/r791RvjX8&#10;+uZq5EBqjLJGsgEEXrVUdIzpkRrCxuP0krq/p791frHJX08oDMJo4raSpVWLOnMcjm2qw/B0Wv8A&#10;X37r3XUtW6yel5k8SkPDJpkRUYaiYjpAUXsbXJ/Pv3TeheH+r/B/q/wRXkeURt4VdibljbRpH6Gb&#10;gXP9LAf6/v3VlUKKDrpzFKUihBQuAHQDk3/ssWAuxPIH4HP+A91brqKeVtOp5mc1F419IlcKNEiO&#10;30BH+pP19+691zapmDSx07TCXhHkWJSpgB1MWTSADquNV/8Ab+/dbHA9RvNGZI54FhkKabFxdp5G&#10;FpI5EkUc354t9Pr711sZHXbNeXV44xwCVKAkvIdJiQkADTbjk88X9+IBFD1X5dYZZVVmLxfu+Q6m&#10;t42YxrdLuFtwbXtf3vr3TdUtM8bGWJ4X1rJBGtmgBAuTMSDcn6j6f63v3XupIR4yr/sHVGBK5BSa&#10;PUlxCpAI5PLD8Dj8+/EA4PXuscEij9mW8ziJQio2tWMjXQPcH6f4D36g49e6jrJJ5GDamRL6maK6&#10;q19HhZFsTpvaxA4/r9PfuvdcCkSSjmJy4UvZNKroYeJY0sQPrySAPwT7917rjOyJYwRgSKzKBNGJ&#10;NAPLeOM3Fj9b2P8Ah7q/w460eo6ksQ4UI6ym+m6XIW+qw4PP1/I/3vSa/wAXXh1K8Z1nWLsQkpYq&#10;I9alOXdR9AP8Pp+efd+t9cBFEWeJlKRD9zVqUJThj+q4+pb6A+9GtRTr3XLVCCscMj1QZhHGYoQY&#10;oyvK3jX+n9m5H9fx78aUz17qzH+Wt0PJ2l2/iZpo5aqhoajyyGGBZZYmWQeJtEwKSFpbMo+hsfZT&#10;uMyxqqrknoiv5GuZ/o0GBnr6F3xe2V/dTbuDw7xqkGJxsVCpDeRCix8Mg0i4Ju5Q8qSFHHs3tQog&#10;UjBPRii+HAEPXD5S7vXB7K3RJ9xNAaXF5KGKUkq1OhpSrK9XwLm/pF+L/U/T2smcpECvDol3mUpb&#10;Y9OvnOfJTI1ua7f31NX1AlkqMzVyNLOfI4T7hlhL6eeT+tBYMefbFoSymvSLYUVYNQ8yegG8WryL&#10;4Z5B4GMLwc06yRsNUaxWIVSedBII/wAfazo/elM/LrgHp4Y11SBG0uZlSNiULixjK2syEfX+n+9b&#10;wBnr2kl9Xp1NSOCMrFBI6zyxQSR3u1kBuIqh9P8AaItqX8ce9jr2aGo6UsYUUz1FVKKZ1ZIqSnpq&#10;o08lU0g8kjBlDJGV5ve3+Iv7dHCpx0ywFacafy6bayKOGKSQWlDljJCpWOb1/paGVSyvccelr3+o&#10;F/dSPPry1rjpLMtM3nCzOpRwwZggkEhXhI7gG6jgkXH1ufbJFRTpR1DnSOERyO7NMhAkdbuRGx1E&#10;08gAUtxZrD/Ym3thlAbpwGvUF6cNIWRWYK7mAuyq8nla7+QDn03+vtlhVqDq3UgRvDDHZdDWJKM4&#10;ZgACCUI5Ab+vvxSgqevdQpruLA+IadKqwsQLXLoq/U/4/kWPunV4/jHXOOJAjxyNqFw0ihEbxIg9&#10;F3Njdv8AjXv3T7HSK9YY0PjhRballkfyzMolUL6l0wKL2CjksCL25v791VdBNRx6nBad1m0hBI8U&#10;czvOjR+VvpoTwqVRgbEXIv7sdNMcek/WakVmiKv5VYodNSp0x2vz9x4xzf6Jcc/4e/KK1HTkvxdZ&#10;IVjmeQGMh9SSM0wYaPCTp0vHyG1D0gWPvyrq6oQRSvn1Kiib1Mw1FyTKLh5wgBY6Wbnnix+trA8+&#10;7hAOtdcQYZGURyl1dVVDoVWBH0F2H4PFwf6e7UBNetdePkCxeQQtKkwD07xN5Ah9SnSOC4tYt/jc&#10;c+9kVwevdY5oYB5HmSSFoZFC+OMELKwuYyOLemxtfUTbj3Qqoyetn5f6v9X+r0EUVMmvxNLJFoVd&#10;K+NGkbQ145pHAB9P0Clif6e2zxx17qWZFs4kikmklYmaRmiQawPS0K8aiw4Jb6W9Nz7cFNGetHqZ&#10;RRJTwQMRpjlvFKLM58jXIhkmPBFuV9N78e9qunj1t21Go6yynTMscculJHMPiWRXQFP1iJiLWb0g&#10;D+vvfDh1rrlLSKkSOE0stR4zMjDSr28j/fqQbL9b2FvdgMV69Xj1E06ldagxxxmZDUx+PxwtqP7d&#10;R47Xs1v12/I5H19+wfi4da+zrJ46f0IAgFTriDAurEKf0yyxg3P+pJNv8bW9+x5efVfn1inpljaC&#10;QTRoksZMcA0PPTSs5TxaUUqpuDa1z+b+6Fc1HVga9Nz0sMekSxRyMUY3N2Emom3BudR/21+be66A&#10;DnqwJPw9RPtoGj8iRXEQEEoRz5YUY6gAbC9zay2Atb3bQvThkcYPXE6tbQQmSUNGVGlVR2t9Tpb+&#10;hv8A4/0910nh5dOIAQHPHqItizRTM86pb91FCaWtpMLSrzxf6Hn35RxB6ufl0oNt5efCZajyMQen&#10;NBWQvKyq3k8Sfoj1pzqcEXP197ZQcNw6S3EQZSB59bnH8qPujbtTsekym6aTJVmUyUS0FLQu8tQY&#10;MjoVKWoW5KBXXSNPD2sFJLG5SbqATG1LU9P9X2dKdonEls0TSadJ/l59MP8ANu6F7F351PureFVt&#10;CmkyE2SxsWEno446mtx+OoJGmrKmeTR+0JpAI0iZrA/pCqCSU7x4K3EckOQME/l0qv7qISR/Rrhf&#10;iPD/AIvrTnfEvPmYsPJBJHWS1q0LRyDSIqgzBGcooC/X6KOQfqTcH25qAj1+g6XyzxrAZzkBf2Y6&#10;+iD/ACb/AIl7c+N/Sm2osnWzVNVnsVhdz5GtqAI6ODI5bGpUzRRKbqqoskYcKTZraubD29tEM0oN&#10;1GMtwHoOgTt9veXU0m5xnVU4+zpT/wA3P5gde/Gzo7e9Iu5ps1uDsjCZDbG3sJS1ErU4qKqheB5n&#10;ijHCqHvqUBebki3s+uLnxlW2dKMONBx+3/J0h5jvf3hJHthjo5OaD/D+zr58tXURA1PkjlhijT7i&#10;qlnhDRGpZiyI3FhruLlfrx9be1sSoi6VxToztoxFCsYwBw/1fl0jC4eGWOMQKXlYBFtdlC+QxsgA&#10;1AjhWH0NvfmKkEDpYKU6a5NVxPGI4zTyLFUMY2LPJMP84xtqGgcG4A/xH5Zz5dWAqaDpprJYYvLb&#10;xPCFUskTsPH+HdNXLDn1XsOf9j7afj0oWMBaHpmqiwmZo4U+20xBagIy6lltYyW+tv66QLf1+vtl&#10;/KvDz6tpUcB1FKNGx8UYVZBJ4El0313vLIhHBPNzHfgf6/vWKrThnrfXBk1QRVCP40Aa6up0mRTZ&#10;tSMobg/Q2P8AS/tzrfUPyudMMMSgFnRixURKrtqaXWAQbn6Lxz7917p0SMR08IdIilS76gLBtCfS&#10;TUfoCeAptz9AffuvdQhH9w0lOsMoAKiaPys6Jo+ggkAutuCAQR9R701advHr3WWLWzaYjqKQtfUm&#10;sXU6UiuRa9+CCPxfj6+2+38fHrX29OlLErJH9wxEkqlitFHG0cDgaWMcDj1c2ubke/DwyaD/AC9U&#10;emk9SzSSLGqU8jssfi1vI1xNK7XCiL+zoH1v9fx7d4YHTI0/ir1Kp/FGoJZg2ggEICqF2s7SG172&#10;/A9+619nTvDA0GiaGK4IMgU8sF/QVXV6QT/xPt9V09Nk1x04Rx01IhRZyaub/KoynjFLExe4hckG&#10;zKLKTf1e7dUIr9nWOaoLNLL4UhWogYmFfLN5qk/5uyEA3ax16Raw+h9+62FoKenTVWyCZnkRWaVX&#10;hWbxIziRmAQKFdVMagf2f8L3Huj5X7OrAEHpjqJBrYeYsUl8cMsaXRVPC+qx/rYkXUfk+2er9Q5F&#10;YSxtIixhrxoqLqay+ltaxg2NxxpHN/8AYlqTy6cQ0BPTbNLLBHNEiEoweZC5shjDXaKnW12Nzypb&#10;6/7D3RPi6eAqQem4SvIVNS2myaUZLXOvkoFVbEji/wDT8fn26/wnqxFB1IIeG4aZadiFJVk16dQ9&#10;IUqvq1fj+nPtgCpoOq9RfFMkalEi1ERX1As8auxtMqixP+p0kfj3bT3aT04xoQepbwyJOnqMizAj&#10;lCl3hsAygeki19PAP4/wGgKgn06qWJFOsrxyaXlVIw0YRldLgnQ1irrwPre5sbf0PvafEOqjrKsC&#10;rJGXSMVMkZfTTG4VbaikoYWBt6gSPV/vHt9qU7ureXXZjigVZWjKSTyo7t6ZTEHOmEsAB+oWIJNh&#10;/r+09Kmi9V64uEkaQ3YsCulwQYpkDXsF0i35/H0tb+g9UgEde6zyiOUQPI2kPcNdLPGgjK6IiALg&#10;H6/n3Xr3UItTkxvO8UIRFh1oUZbNbQfoeD9LEX592UVNOtr8XWCZSsLTU8ZZYHljn51OIyPSXicH&#10;WpvwQSv+x9uaadvr1cHND01yxCeZZooVg0w65WaIKlnXSpKEX5+lhcf4e9hKGvVuo94v2lZCFnkd&#10;Y1Mmg2UH1NHpCkOb/Rbge9v8PXuoUogSaMBnZokudReNIbN+pZrAksPqf6WHtnrfXClCeeN9OrW8&#10;qoi6dEbEXbWw45PP+8+9dVb4euWiqivIS8cjlxGgIlu3JAJtYDi9x73SuOtMKkDrpvupIdaoi06c&#10;uhC69Q/KrpNwzfm49+p59eC0Nem+oZmR3On1hVRWS6s8fL2Wwtcccg+9Hh1frEq2WPWadkn1qjvd&#10;RBp4lf0D8G3B/wBt7917rLpHpjMiRlARHqRlaw9WuNVFrsPqSBfj3vr3WF3kGuQBPEAEZbCRgD+d&#10;Vub8k2+nvR691xWMRhhC2hGUqrKCvLLcg3+oJuVv79SnXusagOAusMiAB2I02H9plb8/0976913F&#10;GFkYoAdTWRGPqAtYKfzYfUe9AU6910PSjHSzrG0kReyrYnhQ5AI+o/23096pQde65JZIlk5e4IsV&#10;JiVSbFF18DixH0P+Hu3XuPSp2/KPuI4jKzMsTFmlCRNf+xG4I0sAPUxve3+293Tgfy/w9Uf16fcn&#10;Aju0szP5YlLJ9uhR2LC8ci/Q6R+D/sfbjUxX16p0pcEKp6SC6kkFZDM9hLqPpjijUCxDfl7X+h/P&#10;u4FTTpqWmPXpYzslLFUQsrxiHT+2tmikeNNU5diuo6ST/sfd3NBp6ZC1OOk5JIypO+lzC8ivSrqD&#10;gHRdmEnNrG4bm/5/Ptk0HcenYwK19OuqSlaSeGoknEUaP47yKjRmR1LkSC3HN/8AD8397oCQersy&#10;k6T1GzGVqQoMoVFhRqZkj9dPGFb0LpjW5v8AhwAW/J44akJrTq6Rr5dIerqJGkBIDqwZVlfQ9iVu&#10;CFN+T+CTx+D73H59O0oKdTcVQusmpRoDQnV5IwZFlPMsMptewPqB/s/19+Zq9o60eFOlolHTQRIt&#10;Ouk1CN620R+KSwIKyqT6CDe1hf3bSFGPl/h6Y4t9n+XrPUtTwxRSGB1ko4tD61is0hYFpnPJsBbS&#10;/wCffnOkA9bCheHTDVVq1MvkgHMkmr0Qo6KyLc+kDlf6nSPbLGpr1cqQK9YoyvnSNozpqVLLNfQq&#10;2XlkD3FvpYL7r1XqVBSiTyBY9LR+rzWBRWjXhiZBZdRuDYA8/wCwHuvdOEcUQWOaTUjFGRmYyhoJ&#10;ApAmkjsD6xYL6eOf9YW0mmrrWa/LrrQkLpZBI0aqrxKjNrYmyxrGRw39bsLj8e9deIqKdZ4lWNpd&#10;SSwsh80MB0aAXNplZVUaUC/Q8E/737r1BWvTRV1UcSmWEpJDZlgdl0BZ/wDjmy/W300n/Yj3rqwF&#10;TTppFSKq48YilkEciAFiq6PTqUaR+fxyfe+tstOoMkMtRUBZ44pY2bU6BmjlIW4WVo1CgG/9DcfQ&#10;8n37qvTvDTypJCGPjkljQCFhpEzBv2pVdxpH0JYEEi4/r7117p2mptMCgs6wK/jZkVWWOofkERAA&#10;245cAA+9kEcevdYS66UjkjTRDZZHkdNIlW2kKlhpLD+t7/19+pXrYSn+r/Y/1f4ODJJMymkiaEy3&#10;W8T6ZfGObRMLAgi9+ffurEUFP9X+r8usCxIY0AZWaMHyU7m6upa0cyOf1MrAAi/v3VRSueuovt2d&#10;YHj8VR4iFjAk0a35LH66h/aH9L+/dbFTw4dOPgPjE1iEV1tFPTDyggFtautgBxwCB9ffutcDn/V/&#10;L/L/ALOFdcfl1shiAuHbkl5P92ALxdBa97f8V91408v9X8+sTSSQvJZlMYKeRZo0lZz9YxBcWRRy&#10;bf435+nvXWuvNLDrRoqdFSSPUJLjRIFsHRb8ISeGAtzzb37r3WN2+6OmGOYoo0hE0suq/wBdMgAu&#10;Pp9B/sb+/de6jzf5x6bytKiKjMYwsWm31ZyQG039LBeOPe+ngKfb1Pp4laJ0vGYwGln8XNxJdU8R&#10;/B/r/X/X9++fW+olLEyRyRtaAlWCkBXNgt/GWP0Yj/affvMdeqOswLFqZZHUhWFMFPjZ5GZfIA0g&#10;ABsB+pgP6Dm3v3Xupi1XihkjqJI1SaSNlAVEeUA6I1SQjgluLDm1r/j37qrfD054+aM1QjSD0m1x&#10;4wSbE6mAWxC/7f8AJJI96PDprocuuMqMPmsRUoskFbSVMU8FZBUmMxTxzX8hLLcqnAH0Av8A4eyP&#10;ebdZ7N1PAg9McJdbeRH+x19QD+W3u+s3Z8YOrp6iOG8OzsBKagT+eaYzUSh2nY/m9rf15P49wlyu&#10;dH1NmqiiSN/x49DHcI0NtFMeLDPR/ZJWQvqCk21FT9GP1H09igAqc8PTomeNdNekJnVQNFXU3pMh&#10;CyBRYo4/JX6Wv7Jd1hjqk8fnx6TxyMjaT59N8FY41E6W1oCQSA6gn0l7XHP09l/ioASPPpSGLmh4&#10;dOkNYVJVpbAAEXKNcHkg2X/ex/xph7+KAVrT869PadQpTqd/FlXi4DngCyFjzcahb8/j2gfmJEqC&#10;eti3DY6nUk7z2Nxaxa1v03NyCB+fZnt9814QxOK9NyRBagcelVTrpVTx9BcXsOTcW9jO0VRnz/1f&#10;L/V/IJ+uNTG/9kHi9wbWAt/T/ivsyXgevcB0gc4JY45ZDEbKpIBAbVx9LD8e0Ny+gE9OJIoFCeit&#10;9oZdKfE1azL4ogfq/wCFN0seOCFN7kD8c/kx9zBeIYirY6fFGp1qYfzWKU1G88XXU9RJK1ZkKWCW&#10;KOKCOimihjaOled/qXkjuWHA9FuSB7DvJxH1cur50/b0YW4BnFOqqqasEEN/vZJnjpRHTyTVAqKr&#10;IUpI8KMCpIJAEa+QJo4Ki9/Y/KAnApX8qH7fn0eDFOsyMxydBOI4J6OunhopArLT1scVW325LRsN&#10;Fg5N3A1MQWPFvdiB4ZXzXPy/b1pv5dWvfG7biVq0WQSgeoMJp6atSWcSwfdRRWUPApsCEUOn4U8D&#10;hvYXvF1tpP29GG2FM/I06sq2zSRpSqlCXR/OxlqtTRtSkG1RApsQPXqbQBp9Vx7RGI+XR8GIqR0L&#10;GO2+1S0c6TypHGqwROqCRlaVQxUxqoB5vY2P1+vtxY8Z8uk8koTHSpyOAgoKV0pljnCR2GqIpPUp&#10;UobAVHAdwf6/jj36dNOR0ykus9Vpd3Q1cdcVmMKVAnrnJTQiQxUTfaUPji+olbWrgfQtYj8+03n0&#10;vtuJ6I/vmvMdElGlSKi6SrWwxrSS189A6MyU1J5V8KRo4aaV5EVjbSNQFyttY6tqI+z0/P5+nSh+&#10;1cn8uiN9p5409BNJBJk4qY42llPgpaVFkfUUSTJ6gB6owHQxFWdf8PYqsIA5BoDnzr/L/Vx6I719&#10;MZFf8H8+gT6ll8m8cbVPDHUP5qSrmaq8V5IWrVjSOkY/R1dtVrArxck+128AJaEA0waf7PQeZQUI&#10;9R/h63x/5c+7KLOdNYbFmaOoqcZ+3LKirwQnkj81vqwHpJ/IQH8+wxyvfxSs0BOQf8vQRMDW9ywP&#10;merOsWsMgdQttelwASofj8H/AAPI/wAPY5Yq1aevSs6gAeldQaFt9Ws2l+L3Kn63I44/334DsBC9&#10;MzFiM9O5qQrEqbKhtbgE8fQE+1XiAt0lapPXJ6sOqKtiGsb/AFtf88X/ANgfagPwB6pTppy9WI4H&#10;uV1CyqG/VqIsLC1/z7auZgiV68B0jnqWFnZjbSbGQAkcekHT+Pr7SC8FKnpzQOu4J1duPVYgAgr6&#10;iRdgF+lx9Rb/AGPPuwu0PXivp1lmkS1wpQ8a+QDxcfTm5/2Htq4uEA60qFj1j84HoOll+oQAg2ty&#10;x4APN/ZY25ItVJ6d8A9TaGoVJQrEAWJQsFALH6hbf0/N/b9tuMWrSTk+XWjCw6X9C6SxoLFSBYgg&#10;eoEc2H9PYmtZVdcdM8DTpzB9JN1JAvf0lio+n04H+x9qut5PSdyUqi4JUhhYX/tc8kW/3r3rHn04&#10;FNMdBZuOqVUlRWAUa730202/r/S/1v8A63tBOQR2+XSiKOjVPROu6ctRUGLH3dUsQ9RliRrI0Wky&#10;FrHnULagP8PYC3+4SNctTj0bJIAtR59EA25uzHb/AN4wbCo5JDXUdWa6NWMbGSJCW8dPU8r5LDXr&#10;Xjj/AFvcbS3oZwrHz6rGBK+o8AerR+tevY6aCjE0CmSKFCZUjMdpb+p5uFvIBwTY3/qb3Iw22xFy&#10;R6dPzzhAFjPRscLh4YKdI1WNh6VA4U2AunpIFiB+PY+sLOOKPT0gZy3HpTaEVAdIP9k8KDe9rf4e&#10;zEolKEdV4cOmHJ0NNLG/kiRhpd7KFGkgf0+hPsj3GwgkQqQOltvcSpTSeB6ADd2E+ydqhYmeKUt6&#10;yg/ZCiyFR+ALaj7gLmzZntJmkYVVvP8AwdD/AGjc/ETw2NCPL16C37IM7u6kSDUwaGw1xk3SwXi4&#10;N/r/AF9xl+7i7Et+316E5vgFAr0+YeiaMyzhVGsXjdlJc34k8gF76j+n2I9j214yZAMkf6v9j59E&#10;m5XKyAKT0KWGxPl0MwCxFYzbxkkSfW0RsPr+eBb6e5T2vanYByO2g4jz+XQUubpR2jj0I2OpERoy&#10;FAsG4YcL/Z1X+ht9f8PYugtY4yNPRLKSxz59LKnRUX0oB9ABdTe/PBPs1WiJjpPpzQdTy+hC5C2A&#10;uw/AJFrG/wDxHvUkgRa9e0knT0y1jeQE+ljf8AEp/QkewXu8msa0z0tgQAjV0zyOLE2JFwtxb9JP&#10;J/rY/Tn2HVnYr9vp0uEakY49QGNynpDgcgWuQAf0WH+9+3cECnD59UC8c9MOQpY2kcWWzWD29JJB&#10;uxP/ABH+tf2E94tojKRgVPRjaGopSvWKD7eN1jXSQNIstmZbkAgW/BNufZZbiBJhHWoqKdGRQlCd&#10;PS6WRIoolX0n0Gx5uR9Lk/W/uZbQxQWqAen+rPREYi0hqMddKTKXYHjVZRwt7g3L3HFuP999FkLt&#10;IST1to9AqOneJLxKxVV/Fr8Lbg6T/j/j7O4cqB0w4qc9TIIFWdQfoyEci9wD9foef6+zi1kCyAfL&#10;ounh7c9TTjtVyLizErx6j/rH+n+29mfaR9nSUrXB6dUpyI4tYu6kckfgD6ke1QftoekZh7yR1Ljm&#10;8Y/F1JYAD28tyVFD15oC2D1imyARNQTgkXYrcA/QX97a6JWnDrXgkClOkvkcjK4ZV/NuQT9SPqCA&#10;OP8AD2U3Fwz1FenFgCip6DeqkkmqXLFxf6KTccfh1IJuTf2DLrM7VJ6Xxqip1FrpftqaUuyh/CSI&#10;VZVa7ekgf6m3HHsg3m6jtbVgxoxGB05EpkcKOkHA0s8weZyLEEuUuqC9/Gfyf8D7iyMyzTGSRiOh&#10;HGqqKL07xvpl8i8g30q6gBo/y4Fv+J9qgxD6unKVFOnSKWzFSLmxYkkEAjlVAsb2H+A9mkM+moIp&#10;j/iuqMoIoR0oKLc9ZjVQRudOm/jYeRAfqB9Pz9b2/wAfx7EFjzRe7aoCsWU+R/1Y6K59qhuGquOl&#10;FDv2dguunp7EBjZRwP8AXsSf9f2I4uf5iBrQfbnpE+xr5N1Brd+TrxGkIDhtJQgjT+WNrH/GxA/1&#10;vaS95/nEZCADjmvTsOxLUFj0Gua3FNURSM85kLuAoVCqBj9OB9f8B7jreOYbm9jIkepPl5dHlnta&#10;RvgVp0lDktKxmW7Bib3AJ/p67fTn8H2DZEV6B+jhYBWgFKdZY83DTkg61ZQDHwWDs5sBb8n+g9hv&#10;crJUfWfy6o9sePTzTbkiCMC9pUQ2QkqwJW9l1gAc/gAf659hO6uPpyV88/L/AFfZ0gkiNaHpzoNz&#10;QzKSrDUnoKhwQvF11AWA/P8Aj7Ztd6WgP4hjpO8Gc9KSnz8fAEqlhYcAnkm5uwAH0v8AQ+zm334o&#10;2DX/AFfs6ZaAHp8iy8boGMgsRxe5VuLfqH+P+Hs/t94EsWstT7ek7RU49ZhkAWFil1XUCo/SDx+f&#10;a+O/1sBjh1rSOp8dXoIFx9Bc2Pqvz9LH2c2l60ZGk9NmJWyOlHDVK8d2NibG9msLfRSLf77/AHkj&#10;iyvlmh/Van+rh0kkQg9Z4I0klW3K/i4X0m/P0sfZvt9vFNchgar5dNyNQU6VdLEoRbrbkjkfn3LO&#10;2W8axqAPIdE8hrU9TwwHIF7fkj8g8j2I1oqjpIOFeuBmA5BAsDcfj6X5PtwHSa9bpXrH96twL3sB&#10;e3PtQkoAzw6poqcdZUqkcFNSeof2jyP7V/8AePb4mQrQdUKkZPUOsRHVgbHi3AAvx/Ue0s4VwenF&#10;OB0kqqMAG+mw40n6/X+1/wAU9kUyaRg9GERHnw6aZJvEStlubkKLBbfQaVPspnufBGknj0rEatk9&#10;coatQyk/VieLD6njSfYYvtwiX4j0qSMtw8upoqEf6Dm/5vcD6Hgew695GxPSvwAAOnijCsNRUgEc&#10;XABvf63/AOI9m23qrjVTPl0zNg0HTsluLC3J/pyB+Tb2fxjhQU6St8PUoXva17W544H4/wB59mcY&#10;UU09N9c2YDi/p/pa+k/63+PswjbFOkzcT1GOgsRcC3HP0ufalQp61RqavLqHKgLXFiBydNvp9Tf8&#10;e1AiXDHrwDEUHDpwpifHcqeBwSOAPoPp7Nbc1WnTTr5HqYtjySLgX/qOOT7Wxnj0nMdOHWTSCCAD&#10;9Pp9b/1+vt7qnDrnFCLG/wCRq403UHj6e96QetdQqkFTc3INvwL2tcHj/H21IqgY611BETOhCRnk&#10;HTfi9+OCP8Le05yPXrXTJVYytqJLrA1hYA/k34H1B/29vaSSJ2OB0/FKiCh6YqvC5MM16eTTzosL&#10;gEc3I0/0/P8AviS3dncVJ0mnRnBeW4FG6RO6dvPkcZK32ki1UPKsqnV6FvyD/U+42505cG6bez+H&#10;SRfToRbVvP0NyGVqK1MdFiydJVU8skE9PMTawYrZAEPJY/i4t/re8Ud1sbm2lMciEkeo+fUvWO6W&#10;lwoeNxSg8+gl3ZUTrTSRJqdw/h9MgUR39SqNX1v9QfZKqNWjCvR/bSgyalao+3ouORrSa7TUxTRB&#10;SFMhKtMFcEJJNEwHGrjj6c+zm1jUCpx0dg+Ila9J7O5X7Txu2mogC62iWBRJIFOh6vXwzKoPqXT/&#10;AE9yZsy+JZqB0DNypHcHp029mYWqY4aoRssVrSRxSePzFtdJGWKnx/QXiYC441cexVaFYHoeiWdl&#10;kU/Z0ezr3LL/AA6mIljeYRAyCNmCeW2rX6QSL2BsbgfS/uRNnnXDqegJuUAMpA6MFgd4ywMqtNcE&#10;DTyDYqLliQLWJH9PY6tL1l8+g1dbeCSSOhSx2+6gCNZDqZ7sCuphoHp1A8i5/wBf2fQ35IArXook&#10;sacOlHHv+5I1oxH1Fv0qP94/w/1/a1b3GemPon6mHeqMDdLgjkgKSL/n03Puxvqf8X1oWhOB1Efc&#10;7Tf8B2Ry39kkX/21j/rm/wDyNlr0H4OrC208ekplq+qlD6gzFrEorevSeSyt9Cf9iP8AW9l9xO1C&#10;elVvHGhqemGGTT6jrU2/S6EMP6cj8f7H2jWdB8WOjAsCKAjpyhzCFSqxm0dtZDB19X1Hq+n+v7ej&#10;ugwoOmjGCa9Z1rouBcgNwOLKefoCef8AY+3xMT1oqR1FOQCOfSkhU2IIBK/hLMf8ffvENa9b0Vwe&#10;olTOJAzP6L6rIpuRYXJ4/wB691Zqj/V/m/1fyHih8ukdPUqJ5dKvdlsHlKsy8fRW+nP+PtJJIo4d&#10;LI4iU6ZJahQZJLJHqUlSUTUxtYkEAj/bfn2gZ8k16UCMUoRXpFZCVJqtZGiZisSkuQGUBj6SxANh&#10;b6/U/wCPsmndWlqfLpdChVOlJt+oqkniYSEKCSoYa/QW9OkaRweByb3v7ftkq4PSe706M/6s9GS2&#10;9kS8KKz3awvzfn6i5P8AQnj2N7Jio+XQVuEGsgdCDTVRKgXN+L2/Iv8A7b2bDI6QstcHqeJWI+t/&#10;r9fpYfS3tUQCKHprprydU8MTkfX8fnj/AF/bMnb2jh14Cpp0Hk9IZnaQk3INtZCC4GrkN/T2lS2M&#10;0lT0paQKuleih/JXeGAwnX+4jnpqOkx4o6iOUz1EcSVashV40J4H1/Uf979yn7ecoTbpusSwx6jU&#10;f4emkiMgLdaOPydy1NuzsPPVmCgmrMEMhU4/H0leZZIaWmap+2lqIYmJEiDUPVquBpJ5X30n5M5a&#10;j2Xb1UoC5Gk1FQK0Ff2/s6gf3D3CWe9+kVtSJ5fPoBtv4SkzFRWUs0H26xTVEdE1LPqjOQXTH/kT&#10;0+kSRMiAk6gLkjkn2NxEJGNRTJpQ1z8qcRTNfLh1F/gLKShHDoe9tYyaOJWSiUwSfaSS4aopVHjZ&#10;GFKxWFbHWXs1r/Vj/T2pI0riuSO3+X+H/D0UTWqwvUdCtj6OOl0U9PTiN6WuqRTVGtp3nMygVdI6&#10;afRoBDILX/qbgezO2UBPQA4/yj8v8/TarXtApTpW01JBSRGSaikqHi81ItYil62YlfNFkpY4ywkV&#10;W9N5l1Lbg393euvHStY1AyvTflZpKfGZWlixS5VJI6YwxUle1JVxmWQPaRQpczmUBgHuluLge1EU&#10;Qc1Ix/q+3PTExCxkAf6v9X+r0StdW/ss1RJXK9FPEhqK8RDIfceIJKJY2aSNYxcp5Gc3tc3HBMI4&#10;6sK4/wAP5kD/ACnpNjIPl/m6Qteaeahq6mNlpnlrDI8VFHG9OJKcmGV6yWoUykaAWY+PhrH1Aj2u&#10;CkDHr1vQmksfP06TOXyf31JWVkav5KimerkqPJCYZpKewamio2USAQwjiQKUJUEKL+70NCTxP86e&#10;X5DzP7OmZWQoSP2/Z0xZmsBWOOlyNDTUEsUdRBPFEUzFSain0/ZDUG9K2J5AP+IAt7voAJoQPMfx&#10;Vpw6QzyBlUBgFI4+ZrinTDJl40eojSSiqKKB6SNaVYRCuMiohprlqzAhR5TIzgAm3F73Hu5jFKHh&#10;j5UA419TnpMt0oqUIZfl5U41+da+lek7V1VM1DV1tY1DLBXZCiSjpKimljmlqteqMSwxjWzKhURp&#10;wLggn+ldIFVWlf8AL5fP9mOtSSx/TmWemlyoUEUNfKvnUeQ+XTZklgrqNa5IqmrGPrp46xYBDh6w&#10;pEy+H+IW4hDOV8QBfWbaLc+3VBD1YZ88AHy40qB8qVPpnPSe60XVv40YLaDkDsOMUPAjNPPODwPS&#10;cyuQoKESiohroat6UCnpK6NKjIUUTkpPWHKR+iKR1sT5Q50gEI2ogvhTqNTgZPnj7aUH5j/KAH7+&#10;4tYlpKrLJTSqsRrANRUOKnU3AkE0xjpJS00WPmq6WcxnyCBoYq+mkFNlUkuRkZKeFmSNY4zrV1kD&#10;FgLp9QLEBwVAFWz3UoT6lQCPmTjPFeHQeki+kkYSGoXAFGqwatDUNUUqStCSB21NWo16VqqqKGin&#10;E+NeSSGBaullE9FRj96TyxRXGnyAjxxgsyqxsLj21UtlSGXy7TgU4ZA/EACKZGeteHG0oSrBq0zk&#10;0qDWi6uALGqnLVwCaGLk66jnqp3OMp5JIaWmFXJFUCmikmjXSlRiYrKkYZLCRWQkXCgAgn2hf4iS&#10;obSBXIGaE9oJoKA5yP4ejJmhkKsAFDCmK0qDTyGK4opRqUOBklllrfKtRBQPV0wlpqZI/H46iaY+&#10;cNJT1eR9CrqUvIA6sOFW3pv7ZZ2ZfCjJFQKEZOCagvwrTgDj5nh1dEjjOtu1RUUJAqMcQApK1qag&#10;cQoOKERaiKJKyoiasWCijngj80sMrIKyFPS8HhB8aOoHqY2Y/gD36UJqYMdMYKjKnDAVqvmoIoan&#10;BI4U4aQCgEYDvR8ggApU8RnUa1AAFQKZ67qXmINNKgXRkZK2GV1TwxGWABzRzUrGJ2svpKBbH9YP&#10;NtMCSV0kHXqBYUC1GNJGGNK0pp9WHWwaAUYUCEMqmtSSK6lpgYFeIIA0kUHTABNVNWxJDLI7RGsS&#10;OendAUL6Wmk8ZVWCAN6VS1/VzYn2V/qS61CliQHyCOJpU0oDTOAOOQDTowpFEI2JAodB0kE1AJIF&#10;QdP2k8MY6huiu1W0kX7QWJaoND/n4aflA8SMHVPre5N/6D2kdELSeIBpoNR0/Eq0oCASVH25Pp/C&#10;+pYCMI1WqdOeBb50IJ+ylPn1wBkpqcF5TDClVGIaRXiMJgL2FYiEB1UAkAEm5sebe04rFECx0KGF&#10;EqCKVFHyA1MkZ/ydWOieairqJU1ehBrTKE5WuAeH+HqJW1UYgmikfysKvUlJTQfaakWUMsstRb95&#10;rm/008/S/tLPIgjZGbV34RRoqA3Emnef5U6U20LmRZFXSNGXZtdCRkAZ0j+demjT5vBGIXLSyy1b&#10;yPOIURbMipIx+oWxtcgHiw9lxCvoUKe5i5JbSBk4Jz51/Ph0v1FCzFh2gIBSpJwaj+XD8+u/3Ekp&#10;o1R4pGDLTyyKCJ1D61jpCBZSv0swP1uDx7qNasigFS3wk/i4minT2kVrQ1/lXrfayPIx1AU1Afh8&#10;qtnNfUU9PPqNU18cUhDiCfySNI8aS089IhIs0scUig6uOFYnkEjj2nnuERzq0vqJNAysoP8AEFK8&#10;QRwJPdkdOQ2jyJqQsmkUqQyufRSymlD6gDGD0yTIQiNFUGOZy8tQNcJJ1nwrCeGHIto1XHNlA+vs&#10;qlQKqsj0ZqlqFfPtpwPlwrUVNFA49GkXcxEiVQdq4by7q8R5/FQ1xVieHUWmDp5mpox5EHjTQ0TC&#10;aQmzSSzp62cWsIrWH1/PtiJXXWYRkYFCMn1Zh3FhT4cAH7en5mRtImbtOTUHA40CkaQp/i4+Xl1y&#10;kmskf3EjSwLKspiVox4Z2QxaWgIC6h9G+jWv705AUCU1QNUgU7WP9Hh9o4gGvl1VI+4iIaWIpXOV&#10;rX4uOfI8KjpqPjieSVFFKYZFEcaEVAErG8Y0kG4YHgcWFvZU4RGaROwKRQDuGo8McMjy8hQ+XRiC&#10;zqqN+oGGSe3tHH51B4nzNeml3kikk82iKpjLLXM0f3McrSesRxKoPpVeR/jz+PZY5eNm8UBXr+oa&#10;agSchQM4UZ8s/Z0uCxSIojqyEDRnSRTFTwyxx54+3rGHimB8cT0okIScahMGkH6XipyDp/oW+hv/&#10;AIe07GJwWQFAcN5gH1C0NMYrmtfl1YpJGQHYPTh5EDzBbz+zyp1IrEEcaI0LJIGV4hHGUhPmQjkI&#10;QEcjhQrXJH097uVCoFZSrcQAKDI/4yeJAB/Lpu3bxHLKwK8DU1bB+Y7gPMkfnnqD4afwxsJU1CKW&#10;N0DOEXRcO8XkGq17cmx5NuOPaLwofDDBgWCkEAnHqRUVpWleFKny6VeJN4hVlIBIINBmvAGmK/ZX&#10;gK5z1CWW4EgmYyeh3MUhMkUKnQ6OFvdBcaAbgj8e0AfUoYPVsE0OQK0INOKj8INajiOlDJTtKinA&#10;VGCaVB+THz4ZHE9TImMcyxRt+35RURmNgjLEy3IjAClSfzY2sDx7UKPDkEansrqBHGnyxUHjUcPl&#10;0nlUSRmRx3U0kHIqPXyP+frHEdQMNljm1TfuxyqGqVElkF29IseAoPNj7ZXurFwbJqGALAHHyFCa&#10;U86E9WcaT4g7l7cEGimmeGcjJPz6gVFNKI5YydMgmV3kIN4lWxkAexDBT/QfS1vZdPBIFZa5rUnz&#10;XOR6EDHDpZFPGZFfiKUAxQ+h/MV49f/U2OC0v380BkijdqWOcSSq8cup7NIqafTYknk/j/be51Ea&#10;BKqPPqCg516T0oaWppZKOqNTTq9PTKplWyLAFnFnBkkF/rzpRRf8e0ckTK40Hj0qEkbRkt0hMlkP&#10;tJoKigjaWlapqEMsaGlp9UcdkpxBLq8oAPrLfX+o+nsxhgDLplOf29IWfSwoMdNPnFbmVrUp5WpP&#10;sGiZWSIJ/ELBm+0miGkBrWZSFH4ufagoEi0E5B/l023dJWmBw6RmaylJgTWZPKQSUtPTFJKamm9U&#10;8nl4PkCalUsSQR9bfT2pjhEqhU/P8s9J3kEVdeOoa0v8KghykrCKszE61SrH+9VRUbjyRzy3F1V1&#10;sAoII9+LCT9IfCvWgNAD/wAXDpNaZaxMlQUshWtrpGmnZItMtOg+uuCpupS30BsTe9z9PagBEIb0&#10;H+x/l6Ypqqvr0GOLpajF5mtpsZST1mMq4JHoaxJ5Vix1ZGbZCSSR7WZiLF4yQb6QhPs0d0liXXxH&#10;SJUZX7OlNi5MlU1Ur1cUlZMKsJVwyRmn+3po01xGKKwZgRxEsgX+vtiQRgdnTyM5c16Se/FkqoMM&#10;lAlE9CuUmaZ9KhJaeWLS6QRuCrSRvyFYD1D6ke1+307tXHpLdEVGn8+kLV46mp9yQUdmjyf8PglW&#10;ael+5nqIG9BcOBoHjFlKLa17AD8r9YKF/LpjBfpF72xM8KU+3pPPkZcnk4J8jNpeOqSpe8tOwjiB&#10;0U1LwSj/AEPt63dWHidbZfTqdtIZCeCsfPVUdTT4aUR4COcNRCraK5nyOWgsrrTKbNrPD8WPulx4&#10;ZkBiHE5P+of6v5DUfDv8ukXiMpkY8bmqLMFy2TytYMdPkZlpf7xhpDLFV1FQ4Dw4qkPKRufWPopv&#10;7NEAwU4jpwOQpr59CH15nZvuaSkztTLVZqu82IpsvRmaKqzEYAk14CBFMFLCiBYFqb3YC5t7flQP&#10;Eafb0nLUYD16EDtvq7a3de2sfo+x27vjB18VPFk0gpKqDGyRIFio4KicGF6l0t9zJBDIwF72bkor&#10;aea0kKPmMio9R9lfLq1xbQ3Sr29wwfn1WV3bSZnYO8YaHclL9hW4+llMLR1dVlcpPQ1a+Gqq4s5X&#10;IKWhhmA/ZeBAwBtw1iTuMo48VOB+ef8AMOkAi8FzER/q/wAvQD5naOL3TUQV5xEVBR1NLEtdXvWI&#10;+EWXhaf+M7pqNNTVzaBrCU5IU2uT9fem0+f+x+3j+zp9SVag/wBX+1HSPi29Bgcvmqyq+2mpauO9&#10;PVRNUYyJKcL4aeePAkfcVRBBeKTVbkN9PdRnIrn0/wA3E/b1c6S1G8vnXpQ4fK5OizW3FxS/YLWF&#10;YMmqxQ1Wbro4SftasWAhoY5T6mkkGsAEk8e/EVABx/Mn/N1Q6a44dD2z4qPHl8bJSlaGaurqipqc&#10;lLQ0ehk8ddVZXdMoMlWZZz4ooqNV/wACb+2aUHy+XVpAq8OPQRb7qpNzUMSZivxiUNPHKNsz1vix&#10;m245oYddRLRYmK1RkmCjwIkykg883PtyNEQDVSnlUY/Z59UQ5/1f4fLov8mIydXX0mSyGWhSoq4q&#10;qlq6bIok0qPHDpx0eO68pf2Y1pIxqilN2DEOY7j26wBILEA+fp8qJwFP2+vSZ46tUcfl/wBBUP7P&#10;8HSRn2pX5rctEczXvI+NrKJ6jM0Ve+er/C40UXmyMuiLHuFBvFIgYfpUHT7aaIu41UBXz+I/mcaf&#10;sp1p1apPl5A4A9cef7eoFZVQ5CrzmKx/8Upa8V1XSDKTV0uTk+3icJQUtRm6wBYWcAvL9sOFtf36&#10;lSVyDXjx/wCNH14468FJpSjCn2U/2o/y9ChgcfT4TaOz8tmft/4VT1Vdja3EUsdTT4poJbsuW0T6&#10;p637iUavULsdRA+nvQWkYxQZBHl9vqftPTpFM8ftyR0Ih3GMlhdvZJaNHwGLM0MlFMoeGqiMh8lV&#10;RbfgKyRiRwsbmVrkAG3uqoKAgH/V6Dy60pFMf6vz8+gNz0+266lymVppXky9XV1TyVMk6PnZfVqk&#10;ai0/5NRx0yjwLG93IuPr7ejVQSa1r+3+WB6Z/wAPV1IP2fy/2ekfjaMjbuP3LW0xjpqbJuqz0k/2&#10;9DrmZnpoayZhoqJreqWFFf1ELqBv7eRhpVj5N9gr5V4gnqx81Hn6/wCT5dBZlcZUY77TdVVXVMM+&#10;STPUcVHWRUY3HWw07a6b+F457w48SA+OIu6Mw5ux9tslAHJILahwo/8AtRQhRnH7erAdpJ+X2fnS&#10;lf59ZabsKF8diKRaMY6kxdbSrBhEEearKuoEZNRFkXiAWoIci0Yd2i9R0Aj3dJwqgAUoQAvxV+2g&#10;zn549OqOqsTTNfOnD7PQf8V59GaytDht/wDTmew8zVv8WkVstjKiIRtOucMfijoKS49CiMCKZTe3&#10;0NrezN4vqbZlHE5qPI+ny9Og4rta7kpUYrQ+VR/l6qQyyDEH7GWZ1r6bJGjqccsZnhp6mnl4Eskg&#10;IdSVIv8AS/0+vsIsoQaTWoNKeWDip8/PoanP2f4euNXl56mrmeCjeGGeCniFMqqJqqSI6SkHgX9s&#10;A8s4Asv+Hu5kZmPb+Xr/AJuq0AFPTpvzOeZ8bSrFMVrnJSaopZFWuZoJP2466LToYRfRHb9S/wCJ&#10;HtuaRdI0mp4HOcZofs9fSvXhXif59BJvG/hpq1jPC05Jc0z2SukivNKTEo1mO/8AZIFj9Dbj2EN9&#10;4B+Gr+f2/LoRbMakg+X8q9F2r9cktROTEss/kmjidLGMh+bRqQAxFuLcfg+41mrrY+Z6HsCoVVT5&#10;dJCkkLeTSireRlmVShCG91YqRqv/AIX9laGtSvHo5YADqDJG00M7K/p1kkyDSGX6FSYjcD8W9pmW&#10;qnp5GAYDz6b8JFLPXkut0iAFxyRz+m/+2tfn27YoXuQOnL5kSAkmnV9nww2hmMf1jRzClWoeXI/d&#10;RFhaGiM8Agaiy8ovdJFAdFF9LC/F/eR3K1qbTaQH4nI/P1/w9QPzTcLLfgLgDj8/s6tRho6SswdM&#10;tNQwf7h6eSoqK3yBJ2QwiOrrKqkewZhYiBj6SwBB59nhqXFP9X+r/B0SUAWvXv4DTbjwOTq3ydTU&#10;Uq0tG9BRUVItP/DIke7VVbVlAEeWMHzq+rS9iCbn26slW0CtDSny6bZAUJPz6D3bQxFVs2rzkM2N&#10;myVDmssR540WFaeifxU+TzlQQABEi3BUqSwBtY+/ElkHDz+zHmfs49bjCA1zXH2/l0XffGarNz7j&#10;xeNoZcpVxZghoKo1CSSVdYsbITUZHn/J6hdRjp4jEoQchjf3ZBkAVo2R8/tPofIYoP52LFyT6f6s&#10;YP8AxfSXp6R8XksZiKB44azHQRVEWQ8q05NO1Z/lYlsoUyRqGWENEbp/b59uhFBCrxFMj0qKk8OH&#10;lx+fWs8W4f6qf6sdIzdUs2a3XnpZoTHTQ1grKSt8aVM8tPOAngWaNifGLA+eIqVHB4uPem7pDXIr&#10;WtK1B+f+UfZ16lAKcaZ6DrD7QnrMtJUyM80FJUyhq+aURxCkkfys/jJbxCS3jSVefwf6+0whBYkZ&#10;oeJ4UOfy9K+fDq1aCn+r/V8uoG4aihzr0uKmWeClhzM5d6aoFaKJfCImo3nlW8alAArEW1Ei/Pur&#10;BJWEb1wfI1/L5dbHYTX0Hl/Pp2FJR4nDTzLSZGsbH0slLJHSZXTBR0kbrLSxyLLd1iW6sZFuSxOn&#10;3cKoTAOBTBoAK+Y9PU+vXqAYFPWtKVPTRR5dZY3dqCkatgNRIsUYdcbT1hiKJGoK2EsynUJIwCSO&#10;dJNhqMilAtCK8MjV5CvqR6efXnqRWvH149O+zsSaKixGThMdTVZBJPtZq6CmiVqutqSAsqh1kWWF&#10;dRj8jlFP6lctb25DGEjUjJPmQBUk8DmtQK8SaY8j14UqR/q4fZ/m6G3E7UgqavJAVE1Z93kZanJx&#10;ZOMoxSnVROcXLjI0VphYa46SEBuNX5u+IwWINSGJrWvEYxQcfsHTioshx6f6q/7JPy6SeZw9JTw5&#10;VKUNTY6iyMpocmFYFjUkRrTSzlUsTYxyoiWX62uCfdBEgBzQA4P8qZp+Y6bZCGp/m6QpxkNPjsvJ&#10;LDTxRyiWuRI49Jikh/YlaodQI2AX9uMID6jyQfemQaWIAApX5V4ceBx6cD03UYGf9X+rz6CyjxUl&#10;XR+OSirYlqRCKDIUplAxcH3BZoatFt5DKBYFf0H2jCFkyDngf4R6fn5fPrY+0fYem+rxkWPq2qzJ&#10;RJEreOH71vt5nQAHx1IVSxdrlvoVJ9l8wRWLUAHz4/n8/P06Xp8I6SNZG0DTMiVkOM8sc7Rs0VP9&#10;xG8t1qmpmVVmpnclVspvb2jYAAgVKjj5V+f2H5dPj5/5/wBnz6ba7KxVkRNIVpis7Qx1lRW1y0ye&#10;U2qaakFlKAi7uFQf6m9vad9DZUUA4Gpp8wK/5B04vH16S5pBHuOKuhniDSoiY2plpGamhanQkSQi&#10;UmP1i62sR/hc+07hUfFB6GmP54614dXLev5/8V/LozOHx8yU1GKOmnSWpkp66BjA8niQwGWohJmv&#10;HcEEoY7av0tYe3Ap4DBOeBp8/UfspXpDMcn5Y/zf6j0pxQI+XSootJjLUYZK6NoqtslK+pY56aIB&#10;YELXJZCyi+onn3bwwWqnA0/b8/T7emtXZQ/P7Py9ejXbAiqq/EZalhyXpplrI66CZ4aY4iqjAcRU&#10;WWp1MNTKeNRN73AHPsV2RrAQTWnl5g/aOPzr8umkFD+X7fyPDpYZmkE2FglpJ4KnIQ+Koc1Eq01e&#10;2Xoqcs8hjbUrlo/qp0xn8c+1i0yRx+eDX/L1qQClTw6TE9U+GwtOcPQJU1Txs81LVY12r3qMi1sj&#10;jKlyVWBeSYqhdQ0HgcXOwFIqor+WT6qfT5Hpk1XA/wBX2Hz+zpmwUEtScrJT0rLlKSGino6Ouqaa&#10;vhp2p2tSxQ1qmTxsb6H0HSygM5BBHt0IM6RkfYaemaHh/snPVQtRU+f+r8/9Q6wZyoirqOOmq48p&#10;WxY0VlTURQPTJjxJUJapV6hCrVoEgZCzx/QWW9vd9IOBUjifT5/b1RxT0/y/s8umfFQ0L0j0bUdN&#10;RCvCCT7CjSiVKelXyJRK1SGeGORyCF/W4uVA59604pQD7BTHp8h1VaVz/q/2enBoYcNio62Nnip2&#10;zEdTUrIv+R0D0y6v8gUgyM7kWaJ7arHUTb3UgafTP7P9Xz69pAyP9X29SMtUAYn+PZDH5CJJqeVx&#10;9rogqqGllkLUuqWIadcpYu1iQi2JHHveONDmox5D/Z639vTVhKt5sDURVFFNPBJO9A05qpKypelE&#10;frmp54R5lZXIHkUklgePe0HbkEeXGp6oCT/xVOgvzbuxipIMWsEFGbUYllhQCCxjfIUM9UqtIpN5&#10;Z/IhYEkMCT7qSaCgpT1pw9QTx+fTq0OT5/6qY4fLpiTb8qJPI8sVRDNRyvA9VEKZarTbRHSlFaUQ&#10;sWJPhCFiP1AG3uhjoKjgfXFfUetPsA/Z1VnAqBj/ACf7P2k9IDIU9NU5Werkip62OCaOClqcfRfZ&#10;NLIQq1cYiqmAeWnC6A8bWK/Un6BggMagAgEAEefrx4keX+HpIxKgV8/sNP8ANXoKd85CR8hBHX1t&#10;KlIlDPFRGJIxJSxiUOy1siqEkfUPSzgHkC59k25N3BScUNKeX2ngT/g4dGu1DsJ/w9A/VJK9TE9T&#10;TRq9bXo8Us7eWbTLHqjncatIuB+g/QEA/QewzKKPn8RGc/8AFdCWKhUfLptydNWUVLWlpXRWqkke&#10;qkgjEqxMfHomGmzJYEcc8Ae07oyhh6Hp4hQOhk+KldSwdqYNIKqSBZatiInTw0tMsfrLLEFBDWOt&#10;Re5Ukfn2o22gvUUH1/w9NSMvhE9bKQp5arbNJUmninnkx1Pj6KCJIIx9p4/PU1T00tzBK4uwuTr9&#10;jcAmXR69B6QVtmJ4Z6ADrbI1eYr8pHRmKGjqJMlUY16SJ5J58hiKsxNkJPt11grF6FVmOo8heNXt&#10;zQtD6UJH5ef+Toth1MSBk+fU7snONSS0D47IL9xm/tKFaNqhTHQfZwGU1bPpImutz4/NFIHBDNx7&#10;J91sUu4KNknh+z/V8+jzbLz6SVWHAHI6D/M9xUmz8VNmUjrFqKaOSpm+2EctRk0QeJxOsOoOjW1K&#10;/wC4kZ5PPPuFN92J7PVKRjj/AKv9WOph2ffIbiPSvEenTn1f8uqvdlBkMdRZZK/BVFIy4+imMNZl&#10;Y2jk1VFLDJGSSwvcESFrchLA2C9tYeOKjy8uhJ9fGAK/7PSm3DTUsmCytc9T5ZJMZI1fLU1cQpqb&#10;7q80dHWVTA+eQgq7xqdR4HBHtUbZfgIp0ndwW1nh1XPkMDiKKpy1RFDVNj6h2i80+mf72YOJJhUG&#10;fSihQbxA8qD/AIez3ZdiFwdTAgV/b0FN33TwO1T0u/jNi62g7IiyKRrSUlPFFVQtVBGkpqVakQRZ&#10;p6GFTJaO4R0B9SkEqR7lblbbpLS5ZgO2mP28f8nQBvrtJUoONSf9jq7nrDIPHn6nHh48jTGuMmQr&#10;KOVUWlvZzVTyLqcIzEadFr/gE+zvfI9URb7erbDJScqeiqfzlKKjqvjg+uFKKixtVTCGamXzyypP&#10;A7xoVkP7jPJdnNvSnBseBCnPo/3SqfMSL/hHWUvsjKsXMAYcQVI881xX8+tQ5SPtw4MhkJjHnY6T&#10;6gPLDBFYAjm1/qBa3uDW+Ik/ProfG1LMSKW1dveccR3JGtAKeR4kClOsyFZGVJdBSRyXMTfoKiyE&#10;sw/UfoQF/wBf37pXHolkEc+kqxNdJ4U4ZI4mlCNNBTNOuSxIHkll1xyEShNRUgk8AILH1H8m3v3V&#10;0hjWR5piyOdVK0pU8KYOeFTQCtKddyGBR6Yx6/Gdaug02W7oVseQfr7o/wAJ63L9Ko7VBDUyCMUF&#10;StKGpB48M9YYniZhIqSqGcRyEL+lr6VjtY35/p/Xnj2zx6agkgZ/FVWALaWIHA8AtM1zwp604dTF&#10;IfWkRkjGsuhFnMYP7T643FiGsbqSLfge/dL4ysgMcJZKElaZ0g9rVU4IamVJGmmB1lE6Eve6otrr&#10;GoXSqizeNTcBWP6wCf8AH37pQLlNTVwikYUUoAM6RkBSfjAJHripPgBKCZPN60BWIOChFvTK1gWu&#10;B+kWC/09+62FWdSJg5DDC1BXzoxpVqgZGAmMHrkjyu6MtQ6xomnTHGDNKfo8oDBluf63t/sfesV+&#10;fTiSzySq6zEIopRVqzHgWyGWtM+nkaV64XZQxsoJ0iQiNNM/4JYj6PzyF4Fve+mqsgJAAP4u0Uf5&#10;n0fgSFwKdR6i6sypoWONQzuQA0g/5umxuv4vb3oU8ukl2GUlYqKqAFmplv8ATcar5V49c2LMkaye&#10;FQ8ZljijsCSwt69I9Fxa/Bv+Bf37px/EkjRZtChl1Kq4NTxrSumopXBqOGT13TvTsA7F9d3MKAFy&#10;8iegrGLekgfSw5/J/HvfVrSW0cCRtWoaigyxLDBCinbioFBU+ZHDruCRmIH21pjf9y4d1Kvezw8m&#10;/wCAffuvWkru4Hg0kocnuYUPmmTXyB45OR1jAdvP9yWljD3CLamkV9V/KoYEMv8AZYfX27H8PSXR&#10;K3i/WEugbAFI2Br8QrUMte1hk/I8SxVkCESSw6XdtTqwkZtYtZo4rgeofQ/0/p7Uw8f2dBTc7VGV&#10;54KMzVKkMx1U4qtQtGHA+lcAdJCe4TxSIFkZA0aBQW8dywIkH9bG9/a5ePUbXhYJ9NIul2UFVpnT&#10;xrqFOJweNem4FbM8pBV/1pqIAubKSQOTf/W9+PHoC3MgLGSYgaq1BPD/AFU66LKqmKyKhU+IgEsC&#10;30Lkf1PNj710WO4CeFUAcV9a8QPzI68YyVfXMEZVUKWC6r/q1M4twPoL+/dMNFq1GVqBQKY4+f8A&#10;sdYmIaFdSqPqyzIgu+oc+T8Cx+gFv6+6P8J6L7gjwwGHzBA4/b5fkOn/AGdinzWeoaSKnSWRqmnV&#10;mJvp8j6IlsOLH/D34gswVeJ6IbsgLQcfPra//l9dRVe0Nm09ZkI2p5JKanlK0lIKqP7syBhRzMV/&#10;ajRCGkYsSS1/p7mjlKz+l2wMRlugHzNMEjjgc93GnRofkXuulOIEOPFMk1Cg11BC1CJT1Aanggot&#10;AI8BfUdBHoI59i1UamVx1FG+yoyiJfLqq3O1tdhXjeujjhrqyGavi0KjRvDCx1NUSkemQqyxstr3&#10;a3uhSho3QMlArjPRRO0cxWZOugateXz10CCSFaWOlp6SsjJaP7qwOp9AAXx8WXnk+6ScKU4+VKDp&#10;baHUtfT869ByrK8E4SOWnEVJCiQxhaSplkLHxxxFwfuT9da2Om4J1Dj3UVA/L7P+L6VcCPL+f/Fd&#10;LDBvCtFePXfwiWWkSkH3FdKJNcafdkGPVGFvqC3BFlUHn2pjoF7f2Uyfz/1fZ0xJXWf8Nf8AJ/q+&#10;3pX0ccZgkrYK2o+6Q+OWqrWjibHGqcT+o1GqIeQDSRAJCfqSDx7WRgAVqajz9P24z8v9jplhmlPy&#10;9f2f5estDUKBTPFUw09XVS1DQ5epMa01VKimN4aVKqOERJGANMgC67i3HPt9CMNWhPn5H7Kjh+z8&#10;+tEf0fy/1cep+Pmq5GMUKfbVdPJLPXSyyQUQlgZNMcrWDwjyMCxaP683sT7uC3wjBFa1oP8AV649&#10;OqvpPcc14DpziTHymKJYchjKSqDPkKelWRxWZWNfLR1RkqQUMSPb9sGzauLe7dpABqAeIA8x5/YP&#10;8vTWQDU1/wAnTa01ZPljPkaaKkmqYaSktAhglinUF6WTwWvqk9RktwgIsD72C2usgFafs9Kjzr00&#10;wUrReA6VGDgGJnnmlko8nS/5VVpi6nIqtPUvKBF4SjxgTSoBqTRpcMAG03v7uoC/Pzpq4n/Af8I6&#10;aJrg8fs6UuK8rnI5iqpK2SSGQ0xhgpfsa+GmqgNctjqesCMAGhkjUx3JWRrgClPx5Plwoc/zYeVK&#10;CnqerClKVH58Py9OmGvhyH3kMUOV8VE5jgoF1GoqIpDdppKSaAuSyg+v7hv21bhQfT73QkgHA4D/&#10;AGPn8zwFKdbFPIVPn/s/5vPqdj4Im1t/CKOWoo3gRhSQVXhlqKxjD54Qo/amcep0ACuf3CLe26Y+&#10;EAinw/nw+fmergNwPn/q/wBXpw6StfSTLWVMrNPHLG3+UUsdZLFTQmlJUQ1rlQPKwsuoWsLG590A&#10;IycfYf8AD8+t9vDy8v8AV6dTWQmiqKxMPjnWdKDyVFRWzUdbTVEQ8kVMlRNdmjI/Xa9xz/T26aHK&#10;geWeB48P8/VhpBpU4/1V6aK6ouMutL48i9VTQQxyJCscZeSzVdVS6VIMakWjD3DEarg2s2xrqp3V&#10;+X7fyr+3j1aiUBOB+3/ij/k6ZsdW1bV0NJHkJ6JZJ6imlSKqgpZasSU+qoirIqhWtGCLhddnYjTz&#10;f3pSKhA1AccaE48/9j8ummVQCSK/4Py6dY1aemgl+5kjgpoqagoKPKGKOMy1AID0c4KpGy8BWILL&#10;a549+VTQZIAoBXgag8D/AMWerEgGgoD5/wAupFFj4qqompxDNjXhs84XJvFVQyr+xLWVaqrjxuSY&#10;2GqRnBuFUHhxV1MQRp8+Oa+p+R+3PGg6ox861r8sflj/ADdKmGCE1VVFMI6ivgjh85mpZnqYKSIX&#10;jWOiveSEpoaNVDXHL/19uKFrmhPnjNPs8x03gHHn+yv+Q9Q5Zac0LY8D+JUUBfI+efxU9WWmfVkT&#10;PQi5VUWyxhTYD6E+6nSF0nuXjw8zxqPKnV6Uev5cP8vTLVTCM0smPXHfdBjTla8LUU9XT6fI8NNU&#10;WHlRF4cfTiyf4MOa0pp/yH1p6/Z1o1r3Vp/qp1CaQ16+PXpi+8Skp4Z41X+HVP2/mgnp3UAwq36Q&#10;HBuvvxoxoc5oPkaenl6der6Y9aef29N41yVsjZSKWghiih80kKwzy1sRW8oibSyTSMwAWMi4/p7o&#10;fjOsaf8AV8+ORj59UNABoOr/ACf5ukxuiuyOPxtRHFJJJRU80VYaBzNDMYqlj/lcyQE+NuNRVdIH&#10;qX6Ee252dIWCcAK6aZ9KniARx/LryRh5aHHlX1/kOiN7orVqctWMamoWWoqKhpqqCQiGZGJ8MKxW&#10;40tdQtr2Fzc+wNO2uTUTx8/8nQzsYhHEFAp8uk7BE0hkVaZrjQGbWJYKWdmHiBcWJMhGooxt/h7a&#10;UV/L+Xp090oKJoYG+6LmOpppC85qRE96mQeOBIIiBbgklSLX+hPt5KDJ4+fXiAcHpVY2saKSMq0C&#10;ROWAmkChoHl+jP4lFzq9K2HF/rb2siejY/n1pkDDpSffSwU6Tv4Y5pABIzKGq4JQSUMaRj1o3Os8&#10;fTm9/a53KoGOPX1/L/Vw6SiIM1Bw8upUVPK8StMpSmrKcOWgqFcyzwPeCOohJKqnJsmkMRcA/j3U&#10;AkVIoD6Hj9teqkU+359KGnqBWQSxPBA1PDGqwRUshVFcEaYUgqvUmqxuwJXTxb2+GD4PAcAOH88j&#10;pO6BW1f8X+eD/PrJR+Hw1VTLS6KanMUcs4mCQSSOwlSFnNxOipcsViBW1hf6naBckjA86+fpw7v2&#10;CnDptwa0Br/q48P8uePT19/TVH3xolXw1dPIHmYTyCeABW+8p0mJCIoUIobS550kjj2p1KQRHwP+&#10;TNeGB5eXTWilA3l/q/b0BG9KmqqHqowY5nmgWJCZYniWdnEjCmMY9VxYuSn9Q1j7C24kux+35U/K&#10;n+r8+jWyUKv+rz6a8PEFMUSUktTqkih0LOIy1S6l5YQIgfovrjZh/gebe2bRB6V6euGIGDT59C7H&#10;GmimKNC8SyqIq0q0RpIoVHlNTBEoDFR+3qYC5/PsRxLRVI/bw/b6+nRG3cTX9nr/AKuPT7FIXhnZ&#10;qd0jncz4rXGhbICnGphSUzgFognNuLE/Um3swTKVI+z5+tPl0iZQHoD9vy6yRTweKFFniVHmjlkS&#10;Afcx2dgGkqYpNJjZR+z4l5P1+gv7bM4AAHrnz9OP+Cg6c+nrUsK4oK4/1evT+1cIqUSQr9p+/Uxz&#10;Usiyu8q08gJpDUAFTDHdXddT6b6SeLe7yXaBar21rivHPCvmPl5dUjs2Jo2cf6j+f+z0xZas8sEQ&#10;iqgIoKkmZo6uGCkMgAEcy/cAqvLFdUbsCVANr29ld5cCRNINQPnj+f8Ak6ObG18NjqH8v8PSCyFd&#10;E8rRoIIoAv8ADyZigMjE+VzU1aWLEtYgAeoH6keyF37s8Py/w9HQSi0H+r+X+r+Qf6GOescVYpQk&#10;kUMKmiQpFFTqr+NpaWRh9HYEarEn8cX9q4zqNR6AUHl9nSKRVAp/qPQx4Kgqft1+4dWWsVZaeCjY&#10;poDMEqWqPSQrhLswAubfQXv7EljAzUD8DwA+fGvz6JL+XTVl4jjXoYMVQYyOpoxDQ1lVJSGlqMfN&#10;NFTQwRLSEwufBCBcsf1O4FrG/sZW8Ma00itKEVxgfZxz8h0EJXZyakCta/5Onyoq6eaGYDIzS/cT&#10;yVv3U9cKiBXhlP3FRFShAsKFQDUHRYpbSl+fbrFTxatamta+flXh6nyoOrKKDHpT0r/n6CnccAqJ&#10;VajrDMaqrmemlp0ZYqWPR5PXFGAixHVrWUspJI9JAIBRdUOVatT5Vx+QpQeYNePl0sgFRQjAH+r8&#10;/Knp0kpaCeaaqoqUiEU8NOr0YUiurEc/v1k5lVE8ZAu81rqCNHP1LjliFNKeXmfma0/bnpWq6VBY&#10;f5vsHHPyx1Eo4vuzWU0n20Bo/LU00UawtHBTRsI2NJVRgNJITx6GsL/pvyE5YnH8OacMD0I6dCDh&#10;Tj9tfzHkOnuWpNGdTL4TLFE9FVS05qUhjK2kMU0A1CMD0tG5Oo8m49210yTSuRiv28PL1rx49bKL&#10;8K8B5f6vP067p6KN5Y2padZXjijLzT1EUlLVerVT1SuPUjsSVVbfj+vHvyqK9oz/AIfz8q8APTrd&#10;AB3fy/wfZ6/PrPTCojqhIzUKVsCVKyF5FiqIZSxTwIG9NU8Q9SD/AF/UDx72uquaVzXy/Kvn08FQ&#10;AA1p+3/iunXG1MaBKZK7KIUvJPUXpzUmeW9NGsK3UIHUMFC3/wCDe7xaQaBmFPsr6f5Pz6rKoIqR&#10;x6XmFpzk40oqiKpWKNyVjrYwGo6Sn9XiyNIyLULDKtzE0cjNqJ4sLezOKPxe1v5gY/I5z5U/b0mY&#10;hDUUPzHn9h+XQ27YRpaNIcfihPGtWY6mqp5mjmjoQmqCiXkSsIrEa5Bq1WW7Agezezib4UAP+b04&#10;f4TX/IjumFCXP5fP16GbGVsdTKaKirJprhZf4aBJDV4qo8ZaXIVsMgMSTGMEiJ3AIOoi/s+VVHDy&#10;8uBH2+n2efRI/CrDpZ09Z4RSzoIkx8tPULFrYU1UKgoPJAlGi/syRsPK00wIF7D35smn+r9nTQIG&#10;R/q/Pz6bszulKZ5cnSiSJqGl8s1RripaVquMimEqrHcFpzdXdRzb6C/tllOkt6dWL5APn01bZ25l&#10;tz52KjxuNTI1ddVU+Ur6eSpXQqVMfjR6SfSPuHlf/MxlgBfn2WbjdRWinUQK541pj+fT/i6ACBxw&#10;B+fV+fxC6AG0tv0Ve9NKtdXyLPIrwqtTTzaRFMI6eQFQOFJjQlSbsD7h3f8AdElkKq3+boZ7BYO4&#10;8aYcfIf5erUMJiosXjYSvjV4b2axEilQTLFZhZWIuSv0A/J9x9PL4klK46HKIEUKOm2reqqlsJpI&#10;l1EpKsdvuKeQ/wCbU2Ava9zov/j+fdFop4dJ2LMenrG4tyswenMilA1wpfVCBpEZVgS5HIL6vbbv&#10;RvTpQkFBnqUu1ZQ944L+ZAiosaRFEa/qMhWxte2oX/pcfT3dJa9UMTeXT3j9mY4MGnAbQwBgc2K6&#10;DdEJ/tc/Q+1yyuooOqfR6zqb9nQhY+hx1JGG8aixCy6lQjk8LqXm5/p7akLMOlCW6IPXpRR19LEG&#10;4QABbBzcn+v7nNrccW+ntnwmPStCqjIp1MGepV0glCDbUo/qouHN+bcfgW91FscsOvfURDz6zNue&#10;gSylwSQNP6Tq/qCByP8AYr78LN2FQOqG8hpg9Y5d2Y8rxURqSSFCEGxHGgn8f7H/AG3va2T8SOtN&#10;dx0wQOmiq3RSqpImUhfU+pxZOLG7Af7Dg+3o7NvTpNJeKK56ZJN4U62jMi+o6tQ5UluRqYcWsPz/&#10;ALH2+LEkVp0z9eg7a9Zzm1lCv5FcEceMj+0Ppdfz/rfj22bcA0OOrm4DCo6bshIsgWUNokClg6fQ&#10;v9Qh0cawP6f7H25GtKqeHTL1buPSfknYoP0hzqZr+tgALqbAfq/31/bjW6t1tJdPDoMtz5aQU4aM&#10;eSYxzaWVAsskw9CPErcKrAGxuD9Tx7K7y0ZQSvSuK7GoU8+gYfsuKnlFM7uZY5I6SxqXRVqVX1Qy&#10;Q6fGCpNl1KGe36iPZA8vhHQzdHCB24Dpyi7DpB5FZGjdreR6gBllm+hSG1mXT/qQF/21/e0uUOCa&#10;9KVil8+nVuwYVYwyzESInlk1vojlVhayagbccX/2P+PtwzD1oOvNG/DqbD2FAyApPH45OCIWaU+Q&#10;fpBYg6gB+f6+2vFUnuNfz6bMVOPTzDvuJB5jOsqPZrwyRrG0SkK2hG4Uqf1ISL/7x78ZIqY/w9XM&#10;IHDqUN90pkAWo8zsxVI2djMynlg0dODYhbXjCk/kf197R0Pz6pRgeGOs/wDfSmYx3mDwWJQo1/KR&#10;cOEjiuyhPoxIuPzb2pUK/aOreXUv++8LKR93FfyKwHnhSP1KbRJTkWPAuSTz9Tz7cW3HEdVNBx6n&#10;Uu7PvpPFEskpUej7eZpkC/RFJK2DE8BR/sD720ZXrRdV6WFJFlq4gR0lRGpZAVl9TkW5GpPyf6tz&#10;+P8AANnBp1UyJSvHpa0W3JyoerWJCWBIlclypIsQg5v/AIn3tpRSh6bMtTgdKVKago1PlqIrckhn&#10;Eeof1K/U2/p7bo7fDkfLj1QsW49JjMb/AMBh0Z3radHS6jyPFAGZR6dBP1t9Le1EVlLL5HpPLPHG&#10;MZ6K92V8vdg7MppmyWfx9DMdUcEDSxL5mtZ2TyEEgc3KFufqLezWLaKU8XH29JlkmncLGhJP7Oqr&#10;O7f5vHWe1Gnp8ZuHG1tZ5ZaVKdJWjkjmiF/JXVUCs0cZH+b1RAn8A+zWO0srZv1CH6P7TlvcnYPN&#10;QD+fVQnbn81Xvfsmvqafr7HVNDSVavS0xqRUxPHCzWNaHmDnS97oBZiLFrfT3qS4jAKwpQevQkt+&#10;WLKMGS5qzH8h0Tmo2R8ku8IVrt15POy4+qq5hK7V9ScWPI+oyyRuxjVk+oHH4H19lkpmbJNfl5dO&#10;pHt1oT4dBT7P8PQ79b/CKCKamqtwT5CrqpFZpqjIx+CJ7oRHj4TEC8qyDmRxp08D/H2imS4Yfp46&#10;TXe8JENMHl0dDZ3x/wBm7ekwzjA0FBDoIo6CFaRKegrIfS88MtSmk6QpdlYEnm1zz7rBBIo7zWvQ&#10;eudwmufiPQ+UeAiwx/VFUo1PMj0+JmkpKqqkIBZWSUFtSCwAYcnlVI+ioQqPh49IC5PHpQ09NLHD&#10;RTs1ZTTIsjJAwjy1VQpe7nJBolYSF/RFIFYlLlBwPdwg8+tV65wU8aU0VEKulqlVzlGlbzVcks8g&#10;E4oamDVCq+MkvZSZAo9Sgge96F691ilpYKsVE7tD5qGRDSyyTSTFY8g3hkkkamW6TqQoViB+3ctf&#10;3sKBkda6d1ozDJRRjV91SUzTzVlHLFU1E0rrwK6EDT4dP6dP0HI/I97691wkjarWCMo88HoK0sbR&#10;RQxVZl/dWKeTTdbgaLm2oW/Pv3Xus0i1fkldayWqgnqIoQJGpmVoUTRCa+nlCgurDiINpI9Q5Ptz&#10;8J/Lqsfwnp4XHzu2iJ1ndfTXQyinpaMyPbTBQVjfpAFy6aASLC9vrTq3UZ5HigeGro8d5qqVKKGn&#10;qoaswLFUHWU1QKzwugszy8gcfX8eoaV691mWhqayljjppqAiFpIYAzw1n3JhAkdKquH0SWEEQkLr&#10;Xgmw96691BWOgpKaaQUVPTFyxMcKpHNHj3kElXU5B5VAfxuAyFblltb8+9gEmg68RUU6nQ1FGXhx&#10;sNIcwZkav+zmoxGhoamS0dYnkGq7EmQKFF19XuxVhk9a0gCnU2vhpn+0NRDLVuzOKQX0fZRUrBGp&#10;ZJVuGViLRgC/+PHutevBQMjrJHTwRGRUp40WRUpIxUTGmp6WrlUvNHMFBDE8trPAI5J9+62RXB6x&#10;a0H8O0TST+OGRELv46ZcgW8UNPWLpHqX1GIqwVh9Rbn3vyr1QGjaRw6dhHFNBBiZX/iExipGWnES&#10;Q1EtbdqhqSko5iYowifuEuUubX5PG0+IdODqZj6RWhid5JFZJh94zyRoYAx0wT+FVKvqSw8Ud0JP&#10;JBHt8mgr1p/hPWJK6TI0dR4Ep66saoemaCoVlJyIYlMpdSpl9AKopYKGHHtugQ0PA/5OtJ8I6bMj&#10;hcXn6DL4rIwTVGKzuLegrqOrjimkRslD9pLH+2BdZlN2LD0n6ufr7ejlZWDJ/q9f5dNz+JTXHxGe&#10;tP8A+ePxfrvjf29m9tSUUlRtbcEkmX2XlmjeGmmo5KgtPRP5EH+UIQY3UmymxBII9sbrbg0mTg/+&#10;HoQ7c0ku3pNOO41r0QR6Ryz08oEcKtI0kqqPFGIzrJWL8lFsGJ+v1+nsi0DgelNVCEr/AKs9MstI&#10;ZppYooh4wVdpNVkYIQXBdrgADn6kG/HtulTQdO1FAfXqDJS08YeodGihaO8ryBXUqXBVY2QH+g+g&#10;vY8+9U601advHqG8IdVhAikjaQ+OGBlf0xrqV5FK+gD83t/h791brA6zG+jW7nhiiIURb+um4BJt&#10;a5IP0+vv3XuoM0ZbVJAzHznQULa1iSFdTSQxlRa4I4/pb/WHuvdet4hF9NLltJ9V7/T8c3H1P+Hv&#10;3XuucUUiMmm50RuxYr6oJb3WoZgfoo+gHv3XuuYRpYpWXRLVSnyGYKogUgXQhf1arDm3HP8AX37r&#10;3XFlljRD5ZZC6hpZNSpCusEiM6he5J4uPfuvD59RnZkljUvCSySN/ZVFGkelb8m/1Km5/I+vv3Wz&#10;Ty6xzowcKJZDqAV0lVYZWdhqij0gekf1P0+lzf37rQ+fWNZaKNgXDPM7CyNI3gVCNMryr6iDqsB/&#10;xT37r32dcZwpSOpZ7O+tfEro5jP+6S6BQBfm5PI+n59+691jRJAqyKiIrhHErMD+riXyKQbseSLD&#10;8+/de6xksg8kDCeFrLEZEVHjcGzOOAbXNhz9ffuvdRpZNTEp+k6iFCjlxYyabAem35P+P+v7917r&#10;toYzK0KrqYPGYtUiyxkMmoslgQLtwrXIH0Pv3XuuoqdvIyNTtIz3DSQllePm5k1MP9gBYAi/FuAy&#10;RWSh/wBWOtefU0QrTRwxOVvLKXiJHkhYL6J0KL+lwCLkH26AFFB1umOuM00MprFXUjXFkQmQERr6&#10;QNXJFrcX97691AcqdDCBrtEqTxsFMaljePQw/PF7H6e9GlM8OvdO+EglnyFPR06RSNPNFCscQCSO&#10;Wb0hiPrYfQ/kX9tSaI0LHpuRgiFz5dbY/wDKM6KhxIxmSkpl/wAqFDHVyhfGRDHprKeogqFVSp8p&#10;RNI9RALfT2EpLqO4vAF8j/n6TbVEspe6Ydbe+x6KLCYSJZbR1MxSN2lZY52AF5UkIH1UWBkVLcA/&#10;Q39imOYRoNR4dWlbUcdE5+aWcw2P2PnaisqKKojkpHpZaKQmRh91+wxZANLsxZV+vAGr8+3nu4nt&#10;zQ5/1f6v9WQ9vVWt9KjPXz2PkNlVyHce+p4rLSy52rQGmhi11ojndEgijUDQgKtpZfooBIJPtRYm&#10;sOr16vs0HhWa1GfT06CWSVUjaKija0kkcqzQSeuSpdfGWmZrfQloz6f8f6e1xp5dGCgEkNx6gyxN&#10;5JYp4pv2n/dli9F1VeUYLwCGIDEf0v71T+XTwAUUHUmncjiVJD4yolgLaJIxMoSKJJCOb+kqB9Rc&#10;j63Nl6qyihoMnp/REkMMqQNqRY0/iAUR+KQH1QSof1uwugYtck3P09uAedOmaDgT+XUesgp2XVUy&#10;CLVGJVjmIEsETP8AtxeKLnU5uCQSFF/fiARQ8OrKc449M88HjkEUSvTK14KmSdo5445JrFWgkKBg&#10;AlipYXJP1vf20adPdNdShmhqYReWWiZUlkChIhCGAUKAoIs3Gof7YD2w4FKDiOrLg19f9Xp/q/kG&#10;YU6RzamkUtKulkjdo5TZroimwDoPoxP9fbGkVoTnp3qVExd3hkkDhnYopjIeKTToMfkHOk29+007&#10;T59eyc+nUedJku4iiQiEiOQBQ8bu37beQnkaQLlvemWnDh17rg1KSEEKSNK0gLKCrGX0XLOR6Qo/&#10;3k29+0N05Gx1U6kxJJpUtColkkWOUxupIeL1RI6WBsLE83H+PvYXyI6ck+A9dtTws+qGR4tcpeUW&#10;uHbUTJIEP1Lnniwt78UHl0n6nxLIkkqB2hKLoYIg9RD3V5SLgFvSCVI492UUJA610+HHpUIiG93C&#10;yCaEqghil5nWoXTdtJFkYgcHm/twoeB8+q6h1E+0jYSs7AwU0ZkLQqzNKszeASh1Fuf0gXubE259&#10;101z6dbrwHr1EnQ+MzGAedHSMQXjCogX0AWFrNwVN+bG/wBPejw631EiaFPCrPLJdpvP5VLSRylb&#10;6BYWuT/Uj8fj6+Pl1sA8epZo6d7KsTSuyecsJ7x2Ci7xrdbn6ah9Be3vWhetVp1jpY38YQusJMik&#10;eW7p5QdVpLgaLgW5Xk3I+l/fgtBTrfXORadXeJkp3LzB0Mastqlx9KaUcsP8bAA8EAD36g4ev+r0&#10;H+r9g905xUBZZKeSaYzB2LRxKrKFVLiSS66Lj6WBPPH492A8uq6vTrk+LWULEKrwKkRV6x4wxCq5&#10;XxBdJ1MGOksQLi5Hv1AeJp8+vE0+fXBBT0akyyCqeZdC6X9MxgkssUkYFjzYrY3PvfYOBrXrRJNP&#10;LqG8xlZp5ZpFcAJSgxDUsasQ0SSSWBZGNjbm3I+nvXWwKdQriMqolRKeR5HIqC3Ejr+9eRFszN9E&#10;JXj88+/fZ1vHWeKeMRfcftm0kcNIrxpNE6SXBFTOSWFvwAB/sPfutgasDqJUVbLGrSEeB6pTOsf7&#10;lMHB8cYYRrx/S4vweT791tNK58+mtqoJHNJHpjku7CGNAj+Qv6QrfkKLfn6D3pjQV6dChTpOa/5O&#10;vMlRVP8AeSPoacBWndV0sqN40KBeQRwDcD/X9t6WbPVwUB0jrJFE0Z1h2iC6ggJRhIPqwWwOrV9b&#10;2/wv7uooOtsNQoeplMiSeZjA6CZ1doo2URO0I1Qo7tzcDn+vu4UsD01KMAdbIP8AIVz2T3T2vV7f&#10;eqjy+Qo8bPLiMNV1LeNo4WWVcrKGXR/k3pVntcK2sD0EewJzCRb3kboOJ6S2gSO6ZBwIz1ub9o/H&#10;XYvZOxZZ995LJ5CojxMobGUdQaPHLX/ZmNnalh/WBcG0gN1UL9CwJhFbC6g0nzHSy6JWNhHRQBnr&#10;TX6O/le7Q7B/mD7r6237XNDtvbu4KvdMiY8QJFXUWQqXr9tU37aoI1JMYlRbagQqaVIPsoklkYiy&#10;U0qaH8uiS3ubm9t/p4j21oety/GUWy+guq6HbGfpqj+GY7DQ4nHZNYyZJ0gh0QxyMg1IDGq6eP8A&#10;UoDfT7EFsTt0I8Jvh/n0bWtnJZR0tjgZP29aK38375URdzdySda4ylNLtTrbLV6UE1ZIklfV1+QC&#10;1MiT1KIBoSN7Ip5VQdfruAssPGvZmvJcV/n0TBfqbo3TGrCo6pnzGR+91RSJLKFsIlSUCCOnddUI&#10;cqArlCtgT+fZ4R20HS9APj9emwrV00NKJft46h1kqUeJY/IrgGMmVTdbWHp491ofD6dUgk06ZHLi&#10;RGhkj1mJ2Mrxs4keMkmOwsDybAj8X4+ntrp4AhdR/LpOVEhlppY1kWRoUv6BGhYE2aMqoubD6XPH&#10;1It7T1qelHTJI07IoVJZCqN5omkUldL+mPUnDGw9QX9Pv3VsU65POxkWNEC1dv2onIusMia7RK44&#10;t9dVv8Px791rrLLcKhcrJqEMKBFUySVDcAuIwNNuQOBxb3oiooevdcaiFjEKZwkdOj2Yr6JllJ1I&#10;1P8A6oEhiL/0PvSqF4deHUiDwQ6bsVjtIYWMYMsLINEjyK/4Fyfp9f8AYe7de6xo2mKR5ESOO5Du&#10;ptI4k9LSMhF7fg2b3Q/EPz60fl1Jp5L8xEQ3jspEZCtEhKv62UMbkei3P9PdiKinVGClgDx6cHpk&#10;a7pHJr0iWaOO7QnSgIdJG1MykctYix+o96CgGvTBpXHUgIvmeUmUsQJvKbMsUQjCmOH6lg361P1/&#10;Hu3XunWBZGmBjSkq4oIXaRLrCiLOBbVNpIYWsxAH5I4Pu6LU6umyF6cYZ2WNYvJBUU80LrAWZlqK&#10;Qqt5GC2CizeldXH0Nz+Xqn8umyApB4ddfZyeCKGKaKSZWRZYtItraPUsTswHFjYA8E/4e/EVwOrA&#10;itD1weUwiCyMJFgqKd5GdpZKiRCTaNitoywtpCEGwN7+9kEYPXiARQ9MVXcyxPEHLmNUkju6LM19&#10;Rd9fN1U+Msf9jx7TH4j1dRQdNz63l8aehxG4WMSR+IKH5ETmw4/tc2P4966t03SS6pJJI3dJogFc&#10;M5UTOPSFBKnjSbaeLcfW4PtO/wAR6UBdIp1Gj/sxu4lVYg4Vg3leZm1u6qb6lIsb3Fvp+fdRSuer&#10;dM2lXqGleZ0mhkMaQkIVRb6yyheAvjsxJ/r+fr7d/D/R/n1vqQvlllE0qqVdyqwU4YgRkEtLI31H&#10;NjqPHuh00xXrxFOsdKGikeBUE7MQjnyiQtrN9IAtYfpPH0v9Pdwulh1ZhmvU5ZmBS7QsYopQdRVi&#10;hiXS0cZQFltx+r6m/uz/AAnrVK465oxku8ggCsgmPkBXyuyGJUhaMcE/qNiAfx7YyM9b0HrFoipQ&#10;kSlGqJHCsRMwCf0eodrghbcAWPPt1+4ah1UjFeslUrTRqx5nijHjDJaeaS/7dOp/tLbn1E2HJ49s&#10;9a65PIKhG9P7aoPMkJjEhCJqeNCv5BJB/PHHuy8evdYIIQyO8zqqIto3kc6YpSurxzAgnkC9wP6/&#10;n6Wbh/q/1f6v276xtStBabxKhl0yylRrjLFQl4EsVAAAsTfn6W90HV0Pl1EaWMRxTB5f3GVioUB0&#10;sfGzyEAJc3NwOfdgKmnV+olpleoKrJOWmk0MvAX063kKNYgWIJ0ni9/diNIp69e6jT2qI2kkdi8U&#10;aQNGIY25vq8aWAUtfkkA8X5v9ade6hVET8iW0YQhnLXHkjXgaUIFz/ZsAPrf/AaHTaefWRUdJhF5&#10;DHG0YkpbKFiMiqCXH9W55H1976c67EcUpM2uyKGBFzERPf8AdYAfQHjn6/W/v3XuoM7APG6uGEYV&#10;Y4yOJJUN5AVHBIH5P0Nv639+691hYpqVtDSrcLKz2bxggMqgrawN7aj9P6+/daNKZ64eNC5DLJdZ&#10;GVWuiooHJIW9jz9FUX596631lkYXcrTxKIzrdpGbgqNCIyP6hwL2PF/e+vdY3kgdwoXQw0vquFiW&#10;Qj1MykEn+tvpYe9Glf8AV/q/1fs91iaKOPU0eq7I+rWSQAPqyEDj/W9+wOvdYREwN1GoXOhrhUdt&#10;AIAtfm3vVfTr3WaPkFAWkllAJVSBJp/S0RNiAfz/AFHvfl17riCVQKwaRYlt4m0g/quEBUWY35uB&#10;zf37hjr3WP7c+NxUEwhQrvZl0gE3AJT9Nza4Nv8AWt79Qde6fMDLHBVxmVlmiOg+KRUKyIQS4VTz&#10;ZBcavpx7vHxpXqrdL7JNTVCPPFIqUpYJCJjGyKoXkkxrqIUc/SxBt/j7e6qB59PW3pZQ0aBWPgMc&#10;bsNHjZB+qOMOCQSSq/Sw5591h/y9J5eA6V9cJqin+2ip0SLzlJVBJmUCPV5I5CAShHJFvyL+1MnD&#10;phekp9uyLqQeWNWbSVIJdIwVfUigAXuOePr9PafSK16v1NcQ0lIgMcbKrpGVsxkDyrr1So30ktb1&#10;n8e9saCvW1Go06QGVnZo5J1WWppi8iOYr6LIwU6pP1aDa1rf6xtb2m6WIKDpux1L9y6iSBbo4ZIp&#10;HbxxeTlYpG4N9PqF10k3B+vvfV+hFoMfAiAPL408bOoVowNZuAC49PLcFPSdNuD7eVAM+fTDOMn0&#10;6dEWKLxBBr8MWuojkj/eLp6n0q36QoK2tfj1e79MfG+fPpmyE4mpxHZZ5SNUikiNAWJZInlCgOPo&#10;AT9Pp+Pbbd6inn0+ihcHpvpw6n7gw6PGg8ksSi6M4s0TQWHH+P0PuhQgV6sdNMdS1RRIjShbmFvF&#10;pC2Dsdbu+u5PH4HNrEcD3Va17ePVepM0J8JjliYRIrCOd7RQtNCRdlUcM6gi4+nPPuzeJTu4fl1v&#10;PWWkkm0yKVYx6VRKuURjyNEQC0VOLhmU34J0hfyfp7qta9vHptgOJ4dd1cgWmUTO2pWaR44E+3ch&#10;OI5BC3pu4sAwANrkc/TxrXPXk0/h6YqjJVEzzJH+0ghdNEZ/cJb6RiRwDYf2vyfp/gNdOhCeoDeO&#10;pjj1RooVJZAzNzIY4/0rawNibAn8n36nVgtDXrBSY6B6f7i0qxrIt42d0enqb20Lq50kXP8AQn37&#10;rTHup08wQxo7QPFHNby3BF5C8n7kemS1tRBs1v0/0v79TqlOpPoj8fleNppUKKrXaSBUBWyWDBnF&#10;rBWIuLe9de64RrLEsivEjrGF0GKYzSIunyMs+sFGXn1Anj+gt731shR8PXWsT1MRKI0s2qWMSKtg&#10;PokjP+dJBCqCLW44t711rrvQhkdmTVEtyrr6JGRrksSvDIxB0Gw/xvf37r3Xo4mQJ50MeqNyiIPV&#10;fksRxcaRYgE8/j37rwNM9SXp5D4aoFJrhI2luUmWZD/qCSbEfkcDST731YHybgesFTWA06QsnmeN&#10;5DAnkWIvrt5Q8tvrdfQCTb37rRpXHTNVT6JCZJkUqiBU+ixgf5uxI49XBLCx4J9+6sg8+uppmWFR&#10;49auhsqx+SZCqAskjEfqvyr2uBz79ivV+3V8+okFXLpmUxINMRMLLIWZ1PpaSU6Qbj6ldPNvz79T&#10;Net9ck8kciyx6UWnA1pE7hjIxCyNMpsCwJJBt9f6+/Hh1Vvh6co4xM7VMsBaGyxRu5AmQo1mVnHp&#10;Km99Q/4j37y6rTs65+aRWnsjBJAHRUGrXoQBF9ANl/P059+62qilesiFqcELDTu0p8iaWZ1lbTq0&#10;mVhwdJNmtYE2Nvr7914jvB6x1Ey6QoikVnaKVtKI2sHkLf8ASApH9kgn+vv1BWvVqCtesvpjZZWj&#10;MUoQyqvi80chcadBuCVAAtccg/1Hv3Wm+Hpyo2RYryw+SQsWkQxCKRhKw0o0pPCLz/jp5t7q3HrT&#10;5p0JG1qjwVjRgWM2jwSOCULKQ8aEPYi1tN/ySLi3tLcqGiNeGemwgZqnr6Gn8jPtyo3T0PtjbS1w&#10;rY8RtDGwTsw0SpNFX1MIhaL8GLT49X0YAe4CjVrDme4hTtSQk09eBr0LkljutpQDilB1fhIv7rsL&#10;MTbVc/1/1/6+xEw7jXop8qdI3MwtNi63wyFJFV2jc2IWRWvfi/8Avh7Id9En7tkMeGAJH5Z6TTIB&#10;QjoAU3VlYqhYwDIfKyBiSgY82K3Vj+L2H/G/ePbc2bnHIyE1pUdLVs1I1E9PVJuisqRaTVYhibcu&#10;GYHSqqo4tYknUeL8e078y3stfEJ+yvSmO1THSmxlXKXQvcOyM92MY9H9gkgCwI5/qfofr71aX9xP&#10;KBJWpyelXhIox0JuHqGcRg3uSqjhSCx/1f8Ahe4H+t7mPlzxGiUA56LbjSGoehOx1JqiDMLXF/8A&#10;bGxsfx7l+xtDpDHorY1PTpIkESHUqsefrb/bG/s9WCMAA9eC16S+TGPdSJaa63t9Qv8AiQCvtqay&#10;hkUgjrejot3bnXNBubDZOKikCTzUUviQBUlDaLINA4YEkKT/AE9gDmblyOa2eSE8BX8+th3QU4jr&#10;Tw/mhYytxdTFgsrVTUmRo8jFF+9CJL/byJFUwwJEDJqRSjxuP1WuOCfcb8pIY9xdGWpAIP20P+Ho&#10;3spFlcU4+nVUVPJRTeCqhmx0dWjvHSz00DxqkZjAmpawVlwssosxnXQn1YA3AEiMhAIIND6kfypm&#10;g6EuKV8x6f5fn1zSIz5jFQx/b6lyxdaZZGkhaFotEk1ZWTjXIyyWLEEKilvSCfexiMgZxx9PyHDp&#10;t/8AV/xfn1dX8V4wm2TTQUIpZ6yupcgY45BJapOqCysLNJFEY2WTR9CiA/q9h6cBnqT0v29QvDqx&#10;TaeIMsclRUNRwQs6QUlNS1L6J3YaYqmWJlu2oMutCLgrb8e6rCrDo1dqDPQyYWgho6Od4yC32pjE&#10;BkVZUI4maQD6IU5Q3BuR/T26IAqnpE7aj0y7kzclLClGxp438lM0NQshaNVAvII4wpIZRcKw9NgD&#10;e59o7jV4dPLp6JKrU9V0/IKux4yMyyVNIJvBO8VLQvBFJ4UEipTitqiGFrM8z/q8bKV9Q9lsYJYj&#10;59GNrp4DqtzsrKI1G60kxiaSniqlxMNSklHPEIrVdIKhkQRfdKHEcIcuI0aRmNwPZ/aW5ABIp8/M&#10;f8V5+hoOr3BCpg/l6/L8+q4+0K0TRwy0tVOwq6moaip46z7kUkevxvRvEwA0pJeONOVCgWPDexdY&#10;RgGlKEUqaefQXvHBIAOM0Ff9XDp16Cx0M24qOSsSQpBNFUeinRpKqOdmaKGNX1aC5XysGI1BHW3I&#10;9oOZJjHZuVoMHjw/1D/L0kABOetuP+XVvuPadZDgmkkTHZGkFDKtUNLSVVEVp4gyoNKyRxFiTf1L&#10;/re4L5f5gWx3h45W7ScU/pf8X0U73alSksX59Xw4WoLJDNTNdL8rdBaOwKqL/jn/AHj3ONlfLcgS&#10;Rmo4dFyMhSpGelujSpcx2tIok8YKrZ1A/U3s5Vmr2dNsFI7uHWaN5mIZ+SCCL24X+0A1rnj+re3N&#10;b8WxTpohAa/6v8H+r+Q9PXpTaryKfwCDH9QP0ll5/wBf/D+ntt79IsMetFVIqM9IrO50OUQm91Ia&#10;7Ktkbn0WH4+tje/1v7Ir7eEqFB49VRVDZ6Y3y8OnTrDljYMJFZmUc2IQEC1/r7SfvZNNK56dIj65&#10;0GTidAgBXVK3AazlD6Q4BAtaxuw/H497h3JCtevMqgdvHp5Wq1QvzYoQBc2BC/T1D+n/ABr2lvN1&#10;rE4B4evDpyNBgkdQVrg2oadYA5ZTxqY/Tj6f04/2PsHnemZiucDpf4S46yw1bRuJQXChrEWUgeoF&#10;dII4uL3IP59qLPcphKGqaV6rJGApx0I2GyN0jJcOXLjSpsbX+n0PP9Tb3KWzbqsirqOT0VPCQSR0&#10;qnqkaLWNRZrXA06hc24Cg3HsXeOhz1TSB0ksnUjV5AQqrqW+kEk344P9D/vvyW5Jk49PxYB6A/em&#10;ZpqSNxLPGnjWSRmI5Zb3ETkfk8WHslvr6KMEs1OlMYFat1U98o+1oJoqukhqVeGnMkUlQPRCCSER&#10;RKo1F2JAU8WY/wBL+4k36/NzOQhqOnjTQKdNvw3+O2X3DmaXsDKzeOSsSBqGRLuTSkjQqugA4VTH&#10;J/qrDn2HLXabrc7hbeAYBz08rhIy/r1e5tLaaY3HwQzAzuqqglcDyaVAABsObcc/74ThsuwmxgCy&#10;ZNAK9FLyuxr0v4sZThfTqv8AS1vTxb9Rtz/W3sQrbgDHHq4m9eotbTSxK2ldSBdQPH1/pf8AHtPO&#10;roMdOoynpKVcisvq4IutrglLGxZT+bfn2TSuW+Ly6XIoBwOkhlaVMhTzwzKr+grGz29IuSwv+AOC&#10;fYX3eyiv7do5RqNMfLpZBM1u4ZTQdAPVU6U7z0/jvIpeNWJCsqm2lVK3HFrX9wrNaRwM8RUAg06F&#10;EV601Hr0r9p42KSFZZYyfG4lVGI9RDALdCCPr9AfoLexdyztsBj1SCtPXou3G9OvSnE9CtRwCNtV&#10;jYra6rxx6Te4PIN/p+b39ydbwJGlFxXHy6JWcsKdP1PAQoRQQdPpsALMPUxF7fS3u7REYHl1Tp4g&#10;iYovCrqUMw/xb9IH+t9f9a3tl1Jxw9et0HHz65TkoLAKWP5uQCD9SP8AifaC7kKoVBr09EgY1PTf&#10;JZU1aVBLf4mxJt6R/Qji3sK3xCJT9vSxIlZ8dNzlmL2WwsL3sBf8OB/xT2QayzfLpcIwlPXpulkW&#10;NdV0LKNPH40/Vh7210kMXEV4dMpGZMdJKok1u5XTzrZib8AuTcWvfgH/AHv8+wHf3RuJH8M4+fy9&#10;Oju1gVVAPWKJypDhAx5U2/SxH5e4/pa3+F/bFqwTTIfz6M/CDLo6X9JJHPTQylyVWNVJLXIA4ubf&#10;m1hf3NG1TQ3dlG1a0A/LoNTQvDKy8P8AL05QRoH5KlHF/oALjm9v9vz7PbdEB7Tg9NOO2vp05U4B&#10;9IuQGva1lsbepSPp/rf7H2ZR1HDpORXj07JHYhiLEBQGW9wP6W/2PswVirV6TtGhqOninkVjpI5t&#10;Zvxqt9P9h7NYZgwo3SOSIKepbsmpQfrYAWJNrm/HtQJYwwp014ZpUdYqiMErosoYi6n6kj8Ee3iA&#10;adNVzTpoqoJiGsAVNjYKVLc2HqHPHtuVXpjh1QGMGvSdq6aoCm0WsEMSUuSp4IU/1P8Avvr7QTKw&#10;zTrZdD8+kDl6ypo43WGlaWoZgPI8Y0R3YA2C/QgW0n2BN7v5raM+AhLknNOHSuGNHoWOOklMzzsp&#10;qyjFhqlY2UIv1YG/N7839x/eySXBDXJqTx+zo3gVFNF6xlVBTxr6X5UADUq30nSoF2BW31HsuZUX&#10;EfDyx5f5elycOnSCFApCnk3UvJGAi/n0o35P149qobcU45/pDh15iR1meMBLqokvywsBq8n9rT9e&#10;P6fj2paAAYAP2f5uvK1TQ9YZIH0M6DVpRT/qUBAsCOL2H1Hq/HtPLbEReJHmnl1ZWFeo4JjuLEel&#10;dTJZb/1B/J/ra59lzSGMUOPMnp4KCemysmPkZgf23UkkgEst7FnX/evZdcTFmLVr/q49KYwAnTE9&#10;I0zhEuonJku1iVH1A/1+b2/A9ohEznSv4s56d1qoqfLqPPSCEc8BSFJsBrkI5It+bfUf1sfezBpF&#10;W/1Hp2NtTVXpPZUowsJNWgAIEaxZmuUZ2H0I4H+9+ybdfD0VJ4dKQPToLc/u+SgZ41m0+NTJJNpW&#10;WOIpyU8RAub/AFJe/wDT3G27Rx3HDqps2c1Tphw3aMcdQlPPOuiSL7jyHXqeO/PiEl9B/wCD/j6A&#10;+w74QijJrWnTMu3uoqR/q/wdDFj93QPEjQzqfJGJCwkQFLsQ6alAuRYXuAf6XHu8ZZ0CxjJ8/wDV&#10;/mHSIQVoD0scXuhZZFRHkbTpYaytwE4ANuCxvwDzb2YW5uImGuuM8cf6v9XyDMtuoHSvpM2WjJd7&#10;F2DD6Elf6cgEcW49iO3uZylSeJr0ieAHIx0qKbLJdbkMy6f18hdX0NyOSPr/ALf2e21+IyDn/N/n&#10;6bMIpnp8gzcZYJrRgrFS62Ou/wCb2AA9iO332PUEDVp59JWt/M9KrGV8ckiWcci1g1uQLt9Pci8v&#10;X0MkqCNqkn/Z6L7hKVHl0uqaqQqbObC1gR9bcG/9Lfj3N21yBhSvRMy5r1mNQhH15/rx/Tk/7H2f&#10;hgafPqvUZ5lt6eG5Nvp/rH3cV8ukqgk0HUOSTV+FHIsDYXIHIN/9693GBTpwIRx6x6gBcHkG5swH&#10;P0tx7qxPHq+hT01VuVnpAWDXUC/KrpPP0N+PZFue4zWdWXIA6ehtUlNDx6D/ACO8VErJZVc6gDqS&#10;4I/At/vHuKN15/aOYxEAHoSWezl1rmnSbm3oZNUYljJViDGrKXVbfV3INv8Abewjde4Ekw8Oox0a&#10;x7IFGrqRQ7hWqcWLglQfV+bfqtb0kfT/AHv2WnmFrtgYq1p5n/i+nf3eIhWnS1oKlZAjE6tR4+gu&#10;xPBsAPzYcezi0Z5mUtn/AC9JZUArQU6XNFUIEChBxyQfre1yB/re5E28hF00wP8AD0TSrV+nuKeE&#10;hbgfUaT9LX+vs+huoaAkUp0mZCMjrPrj0nS6qSTb+pv+W9q/Hj/CePTfUd5FZRdr/wBCLf1/x49q&#10;YpkIoDU9NlATUdQZZl1AA/W/H0P9B9PaoSHHV0j7aHrl5UZPULNY2ICj6nkkqCf6fj2YxzAgDrXh&#10;AHqZQup1LcLYi9yeLf0/1/a62nU46alh8x04kLwRxe4Yi1rfj2v1r69MmNvL/B1yQ2NgRyCOP6W/&#10;NvbizeXTZhPEjqbcqqgqpuLcjTc2/p/sfakP0wUIz1wMIcfoF/r/AFHH4J97pXPTZGa9ZoaRUW+n&#10;g2/Cg/7En3vQaV6aPE9TY6YA30j/AGwP+A5/417dES+fWqdOUcCH9QDH+hCnn/bf8R7dEKFeFevd&#10;elxdJMreWniIINwY0KHj83A90ext5FIdAa/Lr32dIfL7D27kFlSfHU7eTgkRxqeR/h+P6ewduvIf&#10;L+5VE1upJ+Q6Ww393b08KQrT5/6v9X8gT3P8eNoZpJFWl+2ZjfVE+kqfoDb6H3HO5ex+xT1NtWNj&#10;wp69CC05x3e1NA5I+fRYd3/DaSUSyYXLJHIxLCSSGMzMCxvEZmv6T/QewHfeyO42wJtJA9PUU6GG&#10;3+5s8S6bpanoqe+PjR2Vtx3rabHJkYKeN7SU81nVnGgrJCwIsws3ptf829lcfL257DSC6hYAfiHD&#10;9vS9ud7HcH1yChP+r/V/qAL1i8Rm8HlFo8tj5qVo6admNRTNCKiSGT9SsNWl7XAZrgm3+t7WFSKa&#10;h+3oziuYLuLXCwP2HozGwd6wUCwwNKI4RF4Fjk1rHEiWCAq4V24tcOOf7JtyTnbb36c0PDpBe2hb&#10;I6MVjNxisFO8UYjRgtnjdX8er1fqFiLj6KbkX+vsaW2560DLinRFJbaahuhBw+4aqnY3dJFkjK6D&#10;/usg+peOf6c+zy1vpK8eiu4tEZcDpZU2fheJTJRAgFdWh7I5P0Zlb/Y/X2bre+TLXpA9uV8+lRjq&#10;pKuSLxQOi67BCCNQHNh/UA8+3VuDKdIXpI6qgqT0KWKwlTVL+1FFEGsCfGATxcnn2cwWzSqcdFEs&#10;y+R6W1FsyMgPK7MWHNlUW+g4PsxTbEpqbpOZm8untdnUVjeKN+LnXHGTx/W49v8A7ttyMjrRmenH&#10;qPNsvHm7faQkH/m2i/43vGPyLe6Ha4PID9mevCeSmD0nq3ZNDY6adV/2lCQLj+lv+Kj2lfa41zSn&#10;V1uZR546RVfs5I2Yosink3FmBP8AyCfaSSxC/D0shvTSjdJ6o25Ko0gm5PoLcjV9AGX8D20bdhw6&#10;VC5U8ek/PtDIMzCIQKCb62bxuf6G4v8A6w4+ntHLZzP8Ip0pjvY1GemGs2dmNLBFjnJVbAKCx/s/&#10;qQC4F/yP9iPp7QyWdwPw16fW+h4npCVGzM6swLU7IhfS7EgFrG+oAi9h9Pp/sfZFNZXXiVKGnS9N&#10;xttFCelnhNtVlNGHlp2DXX9LBzIlhZlaw5H+8f7z7OLC0YZK9F91dxvlTXoQscZKOVFZHjQE2UoT&#10;9foC39R7P4TopQdFbhXqw6FDF1cc1rn1Ec2tYN9Tx7NonBFOkMi6T0o20RoXOn0+rUSPrf6Ae1qa&#10;QBTz6S9I/I1qSMQqg/ggFSP9Yr+b2590ILtQdbAI7ugl3xv/AA+2KWWWuyVLTeNWDiciPyWGswwu&#10;wtcDngG/9PYk2TZptwmEUK6s9b0lgWpUdazH8xv5S1Pbu6f7q7SrJKfa22IZPNTU8ciUWSql9cj5&#10;WoAeHSSQFJK6fxqb9OfHs1yTa8v7YLq5Aad81IwBStK+XpXpNu2/WOw7VIAQ08uF/o9UYbsoY5qi&#10;JRjopquCaZpvOpgZDkFM7TU4iP7yBOZGuSCNOmw1HIyBFIXtyv5HOfTI9T/LHWMG73fjSNK2WY1+&#10;z16b9v7bTzwpT+CKrpEpwS5jlpwKhy8d40CsI2HpAYHTcEE3v7VFESgXBFM/bU+QGPt6IoHq2ehn&#10;weMKRitjkEUtFUfbSprmqEqBPIPIaQW18E61lW9mPHAHt2OLWK8Kfn0nvFVzVT0Iwhix6V1NUpeC&#10;qRwa+jiBlmiZhoWGJxqjqVkN3cKSQAB7WgAL24p/q/b0lWPRVWFa9ZMo8lJEq0tJXxY9vFLV5JGT&#10;wfex2SV8ezkTB2Y2lAB1KLWFr+3IlDZb/Uflxz6/Lr0zMopGMefSPyVVUJHFJR46gOSp546yaeWa&#10;WgqKimLGnhkeRT5JGV2dXdDfSbMh9mUMYAxw/Zxx6Z/b9or0kapyoz0jctkxTmppnjEpicQvHKsM&#10;DzQuRPO0lPOUEqAXKeUc34U29rYogMDjw9OmpJFUkU6R2RqVqEeZaZwpQ1s9TXeGghSmo2DCWgp6&#10;TxSkKjiN5AiahYamHtUqkZI/P+eKZHH0H+QNuysKgft6S9XUTRxxRyrTVdDHKTJVMph8LkeqkppS&#10;CwDcRtxZGHJIt7utGpXAHn/qz9vz6QzuyrmhTJr6Y6bUaX7ekqsgi0FIqoIIAI6qWesnn/ycyyAF&#10;xpVlBYcMRr4+gsQRT0xj19P5dJADoDyDSo4DjnyP5dMkzwY+OKSrfISPXTSU806JBHUP91Jqlqsg&#10;lKAIkRwYwLWKsD9Df3od+PI/l/q/yjpjULRQZSzFiRUAVqT8TAKaAevD1zkYaWuq2Ir8hQxGGvp6&#10;2GuXHOmSkgqqK5gr4pKizRvJEVSTRZOCypfj3qjE1GSf4Rwp51PmeBpjj8unoZ3I8S4TtNdVDqoR&#10;5g0Bz+zHka1aaWnpmmxmSTGyVtFMlOG0zzUQr5p1YNTTVranaoWNl8YmpliBKhWuARbTgDz+Zz+2&#10;lfsqAK8D02qwsEuUQsjCpNQoao8+FSAB8QA4UI8kdV5DJ1tPBHh6KZaR5qjGYyJhFFm6SojmLV9N&#10;HEpd62kCgkvotHqtwUuXI1bA8+HzU1yeHctaZzT/AABu7up5YgLaPShFEBprFACQO6rClcEAKSKk&#10;aRqTNSVrGkqRTVFPNS1cv8RohLFS09DTafEYHra4K33CspKRJG6tcauRp9uBiQunyOc0AqPMkDI4&#10;hRVf4vIkjlhSR5JWUg8dNMBQcLk4YnGRqNeypBXppZ4/FT1FPWSrOldHThldjFSRmPyQVsk7gAM8&#10;mq402sv9PbMjK4GhvMDjUAUPdTSM1APCnkPQNQRlKE4bJpp08CMagT86DJFK14dNEssxeiYU9FWL&#10;DLUR+Ooh8YqmjP3DiWActqS4BuLAce0siuxAAVhVq6hpJpk0FONM1xmuOl8Lxp3fDpCnHcKE8GPE&#10;5IB+VAOHTTLLFNPPUx+CnopzYpCmuiicfrp0Rf0xx3sC4vYfQ+0gCVLoR4ZAqSKrwNRQAEAeppXI&#10;p0rkLsaOv6motpHaaE1FK1yfQE+VT1xMhR8cumlqYZHWolplkLf8CG+3WGrLFUFlXXdCQAbNa3um&#10;o6410qRUEqCDXVQCvlRRn8VM1FONzGio71o1CAc40k14ANViPkTUEGpoIPlD1FWsa1EkRqmhp20x&#10;VQo9QJgpIJwAlwNTcKFACk/X2mDgyOigsNQUEUYKfJUIqo/iAOFUAknj08yKsaOKKaaiCSCwHFnG&#10;CfIV4k1oOFGyQxPFFbyoIHehknlmZ3LLJrNM9GvMpY/2yTGtyR9PaGQRFAor2kx6ianBqVKU7i3D&#10;USUHEcKBYgdWY4OsCTSAAPQMH4KB6ABzwPHrHI9FKpZYgoaKMqn3Lx07tHMYZJHkawEoP5BZQBbS&#10;Pr7Tv9OwrpwQMaiFNCQSSQBqGMioAHDq0a3KNRmyCc6QWFQCAAPw0rxoSTWvXF62oeRGLUdZNHBK&#10;XMUKyO1KD4kkYKoDAc6XHHN/9dp5pSw1aJWUGtBqJXABNAKgZo3DNfl1YW8IUgK8allpU0Gr4qD0&#10;JxUcaD9jTVzmKnieEpUJGhm/fdfKs7Hx3jqIvTaNb619oJ5PDiUpRgoJqTnUTSoYfwj4hw9c9L7e&#10;EPMVkBQk0wMaRmhVs9xGD1GCvKuieKSRgpqJIoTCmpaWzrNGp/zoIDEgnn8fX2kZGddEqkkDUVBU&#10;A6ODD+LFSQeI+3p9iqHVEwFTpBbUcvxBP4ckCv7esKkvAkjJFNSzyNGsTtLr0PqnWojST9yMqQbm&#10;Pg2/p7aFTEKgMjEjSa1oamoB7kI/o4NPTp1wqSFVJV0FainEUGkkdrVFPi4fb1AdI4xWTNGpowae&#10;V5keLU5aO48Etrq2oaZNSXubEgH2ilCL4spH6Y0nUCM4qNJoCprhqioPGlelSMzGKIH9Q6sUNBT+&#10;JcgimV7qUrQdNoESB0WOOSRI0RT9vohnqAfIyGZfQzIv6G/STyTx7L+1NQ0gmgFdNFZqgkAioJA+&#10;EjBySelra2IapAJJ+KpVTgGmGAJ4jjTAFOsU6qiSkSJHIBaTxCXUVcj9svGCGY8MzIBwCCfbMoCK&#10;3AEcdNTx8qgGp4EkAcKdOR1ZlFCQeGqn7aGlBWoANeNeuc48mltQV1SNzRTwx/qjS8ssWqxLED0s&#10;L8gkgX97lCsAQcgA6GApUDuIrSpoKAiuQajPVIzpJWlQSRrUnzwAaeVeNaGhFD0xTSzegU4paiON&#10;jNHPC4QyI8hJlqtPOq3psTwTwOfZNK0nasWh1HcGBpUE8X+fl+eB0axxx0LTalZu0qwrQgcE+VaH&#10;7OJr1BMmtRKsieSSREQk2ljYHT/lAuA4e7FRf9IF/aFmqviIw1MRSuCOOG/i1d1PKnHPSkJR/DZT&#10;RQScYI9V9CuK/OvUlJI5pApjEd/pLEWNLNKBpaMTP+m6n6sCGtxb6+7alaXTSlfxCugnhSpXFQPP&#10;jTpoq8aatVc8DTUBxrQcc14cPPPXCSRiJYIdVPSxMGqW8ySxF2ddJUsbeNm5UEnSzEAj6e2XNFaJ&#10;KogOTXUCTjj/AA14DNCSARTraIpKySd8jYUU0mlD6eY8zQagBUHj03zT/tjQ0YlMhskLCSEEjXLN&#10;E9iuv9Lck/U8fgF0so0AIV1VrRTVfUkEileGDXzx0sjiOqrg6acTg+gBFQafszTqMBFArMYpnE0v&#10;mB0JBB5UGkOfGFJRtXpIawP4P4RsI4l1MGIY1rQKpIxmlDQ1xmn+m8n++UhQV7RTiWahzShNKimf&#10;Onp581kD66f7eMSSI0lRHxGWZfUb1GmwDKARcWP5/HvwYNWHSAzCrDhXz44pUZGM1r1XTppPrJUY&#10;U8aeXDzIPXJf8pmZUjp4USF5xEtvI1RGoDBRYASGwFl4PJ9+BEshVQqihOkcSw40Hr5Y45PVGrDG&#10;GcsxJAr5aSf8HE5zwHTdVgNocs7OqvMUeXxhPJ6UfwfVwbeq34HsvuUU0YkkgaqE044BK+YwKjpZ&#10;ASpKUAFdNQKnHEavI+n29f/V2QaWkfIsKomFaqDHlSxEkruPpHH5k41W4sPp/ifc7yMIe0jieoPS&#10;NZQT6dNAqEhkqIZ4UjStp4oaoSSPNESvKukSrdixA5uv9CfbxUEAjy6Z1Bar69QH8kNC0ixo0VMr&#10;SMYj6jEv62LyAgaRzZf9bn3cUZxXz6oe1aL0mIcwcdFV5OtmaeOmiNTEY0ij1UgGqOOPxrp1Ef22&#10;A0/0v7VPAkhEa9JxLpUyN0idvJ/fDJVtZlVelwugZWOKZWqZCyynwwxzHgXPB8lwSeB7VXCi2iWO&#10;PL8D0ltwLpzIw7eI6lrJVS1rV0qrLS0jtBFIo8kSU6XMI8yAetRYOwHH0A9p2RQmn8R8vt6dFS+o&#10;/COu6qHGa6/IYzww1JoGeR3FkCxx+uesBXUxANoowCT9T/U0TWNMb8K9WkWNqsnGnQX7dmqsdUeS&#10;VopJZNUD1ZgkiFLE0muEx06gK97jTAOLkkn2aSxhwFHyx0hhIjYk+XXQyyx1s2QCS0+OFS0UVFTT&#10;CpFXPET9/W1U7oHilc2OlSFQXUEn24IuzRWpHH5fLqnigvq8umvL0k86w1FHS1bUEJlqxAsIniH3&#10;VmMjSAcsTYhWINrW59qbcoBpbj0xOte8cOoW3o3QnN16LO6SPGUZAXqaGMlqZauP9cd2Fgqnm/t+&#10;dkqIkPTMYp3t0mpMJXplNyZnPR+aeqpnqqWGmhX0UcJ8lJBNkDbUF/VKAt7Cx9uFx4YjjPVgtGJf&#10;pI5nDzbpytTWykT4mtpcc1KiVSq+ceFAv2l4gDFj4XGoseG/1re3I3EShTx6oy689ArXZKHcOSix&#10;heOZ6bL5CCeiVGLbgOLXxGOqqJbfbYilZT+koZSLXI49nEYCpq9etHTSnn0KUW51o5JWpTPU0Ffg&#10;4qVcvSJ9jUHL0bXhgwtAFutLEVEMPoUNa5kPu6hqD18umJGotOldt3eTSY/F1tWaaDLUk71heLTU&#10;Y/GEnQaHHTELHVZCosDKwVlUki4tf260Gr5gjPTUM7BVJGQcHpV9h7C213fQVVDW00x3Ti6Cir8f&#10;9/RwVzzTaPOkuUeMrSQUyk6TCxJcj6E8e0scrWACkgofyH5ev+XpROY7g+Ig7xx+fVYO/dnbh2bm&#10;8vtXPUUFGYIWq8bWrRDKT1jarNVbdx0CLRUqSt+zEsp0/kcj2aiVJqFSP9Xy8ukgkBPofT06ALcO&#10;XjqsTUY+miqMhuBfGaXHx1EMu4VgV/HXz5ncb/t0cJIMISMtYjSthz7c0kNUf4aEfafLp0FWwf8A&#10;Y/Z59QaTcsW0cgmCrsBFNiZcfDUVksTmaggr5WvkJqvJzKkuQMcPCQwkJr4Aub+9lAwqAPn9vzJ4&#10;/l1ssBg/6vy8ulRvfedHS0uAo44pKGpy7U1PiZ8rjopsjFjTxjUxO0CNIDgmbzSAsBywuABpEyAK&#10;5/1YHl1RmAOaftx+Z8+kVS0tY1VXPL9zlN07epv4tg2FTjc3umsDT+OjjNb6qTGo7tqYyRodPp03&#10;W/twqA3DIr8zx/YOrKtRjh/L/Z6S+Sghx2IqqClp6OXPV7VOVaLBSitExclskdz59VC0sMsutB9i&#10;Ufj6Op9+0gDSg+eM/bqPlX5f4Omn0jj/ALPyoPs9emPdGDz9f1esdHTbeSOtl9S4aebAY2Cmp/XT&#10;1+PmdjUVDLKQpkhb1n6jkj3VwTDSgp50wPyrmo9Rx6roAIJr/h/b6f6j0rOtdm4al2/XbcrqevTc&#10;WQgpp3NbSefKTz1EIFTV4vb4ULeMn0zmKzluWLce9UCCh8859aZIA/wnr0QFKj58PT5n/J1LzFHl&#10;sDiaSkyUM1Q7Vr01PT07UuTy5EKingWdpGMFJ4IyJJAQhU8LyPfqYBGf5n8+vSggH/iv+L6RyJTY&#10;rY9XFSGnpY6DJ1Mks1XXvUZKGmqJLUoy9e/6rtedEiuQSL2HvyrRTQjB+0/mT+35V6ovAE+Y/wBW&#10;PLpL7c2pi6+ijD09OKaepqY61IIJaiikTy/ueWJQGkkka0ssiggg2X8+/aYwmBQH/ef+LPEnz6uD&#10;TPWXJ4o0eOTAxGKloMRJUZiN43pKzLYowylKufE7ekVoolkuscMswYszcqpHvycfTTn5j7AcfZjj&#10;04KnLH4vnx/PoIOzcdjZVmXCSS1az0E+TraZah/uY62igE8sOYq8ixSDwhh5QrD1m0ange3pVGjt&#10;zUVpXzH8RNQKefn6fO4U8TT0x/kpx/Py6BasgpqLb1D/AA+mp6+dStZDP9qtLWY9J4zJ5piFWNQr&#10;X01k+hpFtpBPPtOyqIwEoTWvDIr9oAwfxGhIx506rxcnh5ceNP8AD9nlx6Gnrfcddter21nKub/I&#10;ajIRVVRRK1Qk1XXSw+N65i4VHijQFCY9S+Qhj9bAxtJTFpY+eftJ/YKCn7T0nlijlUmmRwP58P8A&#10;i+izfJraf8F3icnjYxTbd3HK+Tpooo/HJK+RqllyE1QsS+RSpYSrF9TY2NuPZTulv4U2pcI386mp&#10;6MIX1R6T8Q/zdFlyE82PqqmZsi2XpqalkjY0cwjqhDptGGChSGVSPTYW/tX9kkrmEliagYx6eVel&#10;KKXwek/i6qMTLMstnqElpIKZyUeVpOTLVzBSVQHjURa/9fp7L4Jyzam8+AH+f/VXp+SIIopx6Te4&#10;lpKNKiWaWoqWaKKCKoeULAiSXRjAsQP+bc82tq/1Pso3jQExnyrXh6/z6OdpADY/1cegAy0aNX1A&#10;jqFqSoeR3k5IsNRXgKDySU4vb6+40ugrSkA1p1INt8K9JCJVV51ABLKZESN0V5TfghGAIUH63H+t&#10;7KlGkkf4OjM4AJ6aKuoMTyNLHLH+3+hWOpJj+ZtX1/1z7TM1D59KokBFcdKHakDVNRSxppnmq6yJ&#10;YwQERQWHpLWB1X+h+nsy2r+2WnqOi/dWrGUGKDrZa+M2MGA6767xlXeGhrqJ5pqOpeOmaszNSWD1&#10;FfqsGh8alfqLDgcke8ltqr+7Ycacfz+fUD78/wDjzV9fyp8ujFbUql3Xit87YamlqJKQ1sEVRR1M&#10;lCxoFfxqslcQZTSiSywgoTewFgb+1h0hu7Pl/q+XRdG2tdPUPO5nNYbbNFs+ldqlKGGKlr75Fqbx&#10;U06ET1+YenRZ2jjGhGTWxY6eFt7fREKAjNPnw+f5dMsxjHhj/B0k94TDA0nXlLQ00UjZrI0zZWky&#10;E8dPPk6rxl4cvWU8qCCOjRQp8E0btKlyH1KfbbKarQVBbhwr884p8v8AizoFRWmP2fs6BPeJoKDM&#10;5bEYmtEK5iolrMXHT+XG0Cyyc1tPj6qISPFUGTVwQkZUgAAn3YIAfDGAxNKVA+dDnP24pw6Uq68R&#10;mgyaV/aPs9K9J3F5CXJ18lTMaMVOOo2GialWLH0lNQKFlp6uOfyXaLk63IEj6rWuD7dWjcQMfsxx&#10;B41I8zivV6UNf8v8+A/y9JmWrosxLk5KenpKuKoNQ1LSLTzR1NP9s+gU/jiHkjj8gcFGDKxKkgDn&#10;3ohWrQVHkPMH5+YB45J8urUz59NOVjocYcnDQyQKZMYprq6pZpZs1LUsNMMfjBQywsBHHpUAck/T&#10;3UqoJofLJ9f8lR5Ux69eOKCnE8PT/i+glxi0E0NfPKjx1opamqglkmZRlqmaUao6yNFtJIrjUFSy&#10;6Qb/ANPaaEJ8RGaefnngQP8AJjr3d9uf2f6vLpzWorszjDKZcfDFO32zU1b9sq5Z4BqcpO7K00wu&#10;BEhIWMLb6+3lUuuqgofLGT9p4n08hT5dVBWuk+Xp/q4evT9DiaWWghp6erqci2KwNQ+W8hRKyemW&#10;T9qiNRUJ5YiFOlwv6h/m1tyNqi0011aVzXiflU5B8uNT5daYjiaCpx5j7MeZ+Y6UO1mx0+Gqoqip&#10;ValaBmgfLUhfI4ygLBaUw149IQGyoUbyOACwF/bkYDRmpzTFeKj7fQeXn59W/ln8q/Z6/wCDp+2x&#10;kavA1mWTH1VQ61yUkavHDLJPDRL6qxtMSiqFNIyktUIo0sw9RX3te0nOCB+zz/paTxr69XR6Ur/q&#10;/wAn7OlhX1mPbH0DyQzUVE83my6s8JinrWbXTVlJUOr+ZIk0v5Q12uQ1mNg6KUGKDz4ZPlTzNONe&#10;tuwpj/V/kHQT7qlps1ioqeavmSnByNNkIsbD4JKpqVfLTVYnfhIkcFpB9C3DHke25SHSjE0zWgpX&#10;5j5V/n0wAa4H+r06D6hx7UUuLjrqipSh+2NZUyyyg1RlqGMQWKmF1LvewJ9K8ke0gTIVq0IqfM1+&#10;z7P2fyDoAFT86D/V9nSQ3HkKStC1kEkMlAmmCqb7YSVYllcxJNO45jKLz/auwLAnV7LJ2Rh4gNR5&#10;4zmtPs6VoaUFP9X+z0k82kkRpKAS0kyRR05XJQ04qhFTzKSyywOEVZUQhhdgASTyeAkeoIQUNPMC&#10;v21HqOPT4OOHHy6DqXJQUsix/bV1TRSUkiCpdWhhpS8xBmqWfV5dZB1LoY2HpuD7SEKfUih+zj9h&#10;qD/q9et6gDQj/V6dLHaqwZPIU9JSR4x61nhZqoQVSLCY1/apY2lVo08v6Y00qpBFgCfbOkM1FoW9&#10;c0GPKopnhTHTmpVjLZoPLH+Zf8vRg3roVFLAKJnoaOCOsni8zCKsaNvBVtShyxEgm4WJiw9NlsB7&#10;vVaioJHH7fLH2Gnmeiw1pk/nxpX/AGPs6GShw+OydFJDJJWpUzQiI1bUXmrhBUwLIMfVVy/tIVNg&#10;zk6tVuOfYlitYZYqN6caZ9aV6QGv+xXGPOn+rHQt7SxUeBpKqlrKWqhASlWm2zA0Vq2maRBVyrUI&#10;DH5i2mZphyByRY39rYITCgQ4pTt/PJHlX5jp5CMMc1/l/sdKzcdbSvRs1DSivllrEgyNNHSeOKsW&#10;lXTVwlqkWEwjZFUrYyn6Gx9v9tCOOcin+rPV34D/AFU6Qe55amFcOj5HL1xWIQRgUqR14oRxBTGW&#10;nuySpECkgLE6W4ZdNvbg4AVJr8s/Kh9aYPy6StQH/V/qoePT2K6k88VDi6DHvRQ01MfFFJemSFmH&#10;mWLJ1AMqShyF1K4CseQwHtwgCoAGkfPHzof8Hz6cqvGnHoP9y5CCqz32Bkq4oMvNDBDjUjpqfHS1&#10;tB+4kdEIgFlmljDPNPGf1WZybgGw0k6c0PyxUZwPPHE9JXbu4Up/q/1DrAJo2lqBJQvQq0tPJkaY&#10;VLHJJSwsxxdbHRrr0va3kUaWClW1AGw9k1BFOFR544H/AA168ppkfl/l6W4aOupKLCJNJBLNXQvJ&#10;4YYpZ2hrIPPHla+kqAZV1kBJXQt+GAAuPfiMaRj7P21p0441D/V+z06z7okqKbaLYSpJrZaymnoF&#10;qRPTij8ni1U1PQsqh1MwVVZyvq4I/qdEMQaCtcen2U/PqraAhJ8ugz2ruPH4PB1ktNVVMY+4hxay&#10;0VN5IqSWrASV6yWs0yCXVbT4Rze9rXIqNIWoOOFRwqfWua19PWvTakA56gZOhonqvuIXqamup3FN&#10;BA2gVlKqjXWQ5iZNJVVDEyMlltYFm97IUD1Ix/n1fIDj/h6ua0otKcf+K6dczS4+npKxaEyKkGHp&#10;quCWWjhnpa+SO7SS0SoBYqmsRamudJBtb3dtNCF8hxpX9lP5dU4UHr+38+i6Z2mq481UCrjSP7Fq&#10;eWkqpYPt/HUVcIqEgooaV3kqCwIaVNTEadAvY3ROMnVjSRSooRiuP4gfPJ9Ok7KT9hr8+HqfLovm&#10;+6mT+KS0ctLJVzSSQNJWmOF6hqykBaud4lVUEaoQCqcLwG5uAH9z+MilT/lH8uHEDh5no423tUCn&#10;/Ff6vP8AydImanx8spq2+8nkp6VZpysTIlPPfUFcEabTcBLmwH0v7D0gTWWNTT5U/wBVeH+byEsd&#10;dIr0y5CtlnjWGVo5KSKoilecxmUzNKSBEiWA/aAurj0kn8EX9pnNeJxx9f5fLhXp0n5dDl8dcPE/&#10;Ym2o6nH1kpnq6cUxp0Rp8lUiqXSBL9VBbTYj6LweDYKtvoLmMMv50454fLqskYaM08utlCupHp9k&#10;VNNUR00kYjkxNHVZCBaiOtlipwMfJK9PaWy1Ktdk4F0H6R7GwIMhzj/D0QTRhbZgekR0fS0FDTZR&#10;0Vainr6sjI1Dx0VHAszqZfNU0kdnqDCQxVkJfSypb6H3aWtP83DpPt6oSQfMdJvufAUUEazSUy1F&#10;BLFWV9dBJR+OhkWtmWI1MYfQ0HF2sGLWvYMePbbL4kdPLz6duIkhbWMdE/7B2RUZHbxaAw1eKrKJ&#10;qKJ8ZI7Qx009zUkwQRiY05k0IUqSrtKvpVQwYkW78vLutt4JoK4/1Y4VpxzXy6U7bvx22WoBNf8A&#10;V+3ooO0dn5jqbO1r08c85jzMLJSVCPR1Ez0swkhNPErs6hVIeTQp49JcD2AbHk6fabgrP3LXoZzc&#10;zRXkSyxdrAf6vt6MJvDunNzUT7dx7VbVOSxyVMVKaSKangyk8hVJJI3QrI/7bMmkizDSTyPYiHLt&#10;nHIGoSxFfsPlx6K35hu3Xwxj1+fQS6dzSY85CtEifc6pMU5pZpGEyHxVtPWuitGKiQapWWRNPjIu&#10;SvHtbBtskXeiYPw4/b8qnOPTpDPetMP1WqfPP7PyHRkfjhh6agzdTPMZJ8nPQIxrKeBCkUhP3Ilp&#10;8fAAZacsQgJk5VXIUAD2MNptFgjLcWYf6seh8uiWaQSOCvl/q/b69WpdXzSPufHCeugiOtYq+nzC&#10;xLPMwj9BppKZbmJ2IdBMLqdJ/PtjfIx9MSfTo32GovlB6DL+cPi5a74zZTIVUSmmeHFLTKsKD7GR&#10;LK5nYC+p1/UQLMAb8D3BfPQX9wNTyYf5OsnfaOQxcxqvrT/D1pr+cKsLs1ghjL641cxoYvWAlhye&#10;LEfQe4NeniH7f8/XSRblVjilY006a6gG0rpz20pnBBBooI8+uzdBqlRS0is0QLBpFUAPo8wFr2P0&#10;sOPr7r1cgxrquFqXBKitWAFGproBWhr5YwT1xi1hJA3jlWQjRrjBjL25S/4Xg3P0v7ZbHb5DrVtr&#10;8N1ekgfhVe2tOHyGDXyqK9ehLlAUKRyqCFsi6iA+mQlB/gAAP9f3Xq0DSMmqMhHApwXIBo1R9lAP&#10;nU9ZldXmV1dIf3TwyOXicrfVEw4Gq91JIt790/G6S3ImRhH3nBBqppxU0FNVaqTwp6dSCGjbyO9t&#10;YMk8D2WZEYBVkd7WPHKhx9bcG/v3Swo0EhndviGqRGoHANAGY0zipAaueANevRxwkh2eRgiTcyIo&#10;eVozeJYwBYBRa5Fv9Y+/deiigZhK7M2kNxABcj4AvkAopqIC1HAMesumfwws4BgdnWZkXRG7I11i&#10;cqNQH4uD/T/W9+6eK3f08buKxuSH09qkqRRDTIGeII8gadZ1iqQsjsSlytlAAdJIQCFDtxdl4On6&#10;j68+/dK0gvVRpX7cjApUMgBpqIoSwwSvEcc56ihiEYgAiomEhWNW9CjkoZGH+3vwR+ffukQkYK2n&#10;/RnDUUHA401EUrxrXBFc9SFZio8RWSQcBWQeEszBVi1HksfqbcWHttaUH2/5+lYZitLch2H4So0V&#10;JAC14ljxNO0AdR0SCSdadIgkj6gFQMWkdvVEYnPH4IA+vtzpJHHay3Is449LtWgUGrE5XS2F8iKc&#10;a064n1amDyQyxoscoj0hvIrWfygKCLki63sTfm/v3TbEtqcM0ToArUpXUDkt2ggEkVHAtXNeulFP&#10;5nF3MsOhp9MRSMr+ozKV/Frkgkkn3YLUV6oBaC6ahbxIqFwFotOJcU8qZoxJJ6wkRzRFTJK0sbST&#10;KhVHlVDIIyRYAMtvUoAFvzzx7uqEGvSasdzAY2ZzIrMwBALAagK4wVplRQUpmvSfqhKrgkaXJl8S&#10;P6FWQDkmNvpcG6+1MQqaDoG7h9RG4YjS1W0hu0BhxOk/DUGoPD7OAR9VdQDJMXMblmGkXj1X1Kf9&#10;f+vtag4dRruDMndNIWKEkig7a1r9tfM5APUJURm9BF2uoJUetPqVVT9T72ePQJuFSS4cKQNWKnzX&#10;0p58ePWFzp8ZGoK7j1toLLe/1A+l7W966J5QqsCgwTUVpUfOnpj8uPXavGGlIVmOo+QHSpKqNQQR&#10;2I/F9Vz/AMU901qAZgBU1yPl6U+fGtT1xndpVMSqrPZVDeIlC39sHQCB+L2+v196NKZ6SXUgYEcR&#10;/g9eGPl8+PRpvjL17W7r3tiwKKaopnraLXHGvi1WkUiNHIPqkPAUC9jf2YbXam6vEjC1FR0GL+6U&#10;rWP8OeHp1uBddY2DrvrWhhiR46pqeGeohjqWMc6CjEGPlSoVTYSh/QRydOk30+8hLWzjt4Eh4UA6&#10;hzd7+a7uWmk+Y6JVvytrqzedZPkI6tIxNK/27zNJVVgB8NQHpwPGIwGjMyqPSp12BPt8drd35dAO&#10;6dpXLeXDotParRRDB4KiplSqpTPK0c5kWOTH5A/eQCKpIZ4I/GJ1fVe5VDwSB7TygCUKo/4o8Py4&#10;9FsyDJP+ry6KR2zicdR0kM8cslRKBNJRzR1DJLGjkTxUjRTgrqUhmRz+v6EAe6TqtPX0zwHp+Xr0&#10;5aqdGOgsoxPPTHVFHXIStTPCzK01a0NOrQ+Ge4YOuoEqn0Org6bGgFRnP+XFf9Xz6UGlfQ+vT1iF&#10;ih0wxTAyyw1UcoSd4RVJQKZJailmABB58YmmVVOk6WvyXYlTTg8a+dK08waV4YBNPPpmSho3+rJ/&#10;y04A46X+Kq41x5mMGIEEVC6LURwGKooKo2+wlE0wKEhj4i5j5YllJINlsbIFGBgemQfIj1+3z49N&#10;lRq8+P5dOOJgx88vkyMeJmqJJVJpZQ8k1UDAreCnqtTRCdgRqLFWX0kKb29qIwh+IAn086/bkVPH&#10;yp1plPAE08v9XHqVjKiZGp6umxmLkFFmWWpaSWGRRTV37MWLaIKGMlmVWdRZGuB6r+7IcA4NDnIx&#10;XFPtzx4dNOBqIqcj/BmvT19pBV1smPpclqtQzzR0jM88eOgDlqihE4HM2kOEZgWAC+3AAW0g1NDj&#10;0zwr02aaakU4Z9ccenSKkoZFp6yjrIqhkjq5KaoyV46arnWl/wApiraiwZZqX6s5OkAfRiR7sACA&#10;UIPGhPA/b8x1RhStQRwrTyz/AID02YpWnrft1iaonWCOohqIpxD9xVip8lVHjPuFJKhCWAjZHkKk&#10;j+h8ATg8f8J/o1/1Hpsfzrw8gPKv+rHDpa4yiSQ5CY02XmpK5oKpoMl9tFmg9M7SLOrSs9Q4eUBz&#10;qRFAAJLEWNKZLBSa+WAf5VJ/PrdBpAwKenD/AFfZ+fSey1NPRZCSelrYGqKmnLiooBPTVGTtH/ll&#10;T56hWUpZ2jklgYiYLb9sHjdCWJU/srU/PIIOPMcQBnz60aDBHD18v2f5eu6WfJ01LR0ZrqrGyQKZ&#10;4/sGbxLQTyCNqqujg8kagEFNRnYsLfo+vupBUBSSKenp/k/b/Pq408aVr5H1/YP8nScztXKi0lfU&#10;vXZKjocureWcRo0lDUwGNA8dry6pL/qDMo0oW+nurmlGNTn+Rx/q8/n1sUJKrQGn8wa/6vXj0lp8&#10;jUVDySNDKEoY2glxbOsdLDFEfNR1MZnBDSNGXJCC4CgHi5LJLE1pha44UNcEV69wWvmfP1Hn1NxE&#10;ctZAaaal8xaZRSrA0lLJSUmj7hXqY6MqHjeFgb3ChxpHLe7KAwAPHgKVBFfWmDinV1+RpX8/+K66&#10;mgx8Ixil62igd0M8VRSU8tLVmT1U2ONVThQzyEKS+rUhBvz9bHQAtaqMVBFeNcenlWp4dbKmlVAP&#10;+r5/6j1KliqzjquoKxSRLOsgxeNpvIaQwveZpfuSZGGsf8BnKsy+pLj3vOk0A48AOH7eOa9p+0dU&#10;x60+Z8/9X+x1Iw+QFMz1dPUR1OPqsdNT19a6S0VUK6/mjpKT7VGKPHaxMqypa3Kn66jYV1qagjJp&#10;SprwHp861x6cetFV4EUI8q1H+r7Kfb0qGqvs180X29DIcaJJpagTwUlZRyP9qJYZYjJIhilLReGP&#10;VI91ZdIewd1BRWgGPyNfT/N546apXHHP+r/V9o+fTOXjQzCKennq4ovN5sjSyGlmpFAah+0MYLuo&#10;LAGGWMNYcgfX23VTgkEj1BOPL9hpg56s3kAP2Y+3+VeoCfbRz09bXVf2lPOy4yONY42x4qio+6eM&#10;yqTTeIXY39TsdI/qaHADuaA44Yr/AJKdVoD2jyzxzT/L00haRpII3qzllrahKueZtNNS1U6o0MUk&#10;sIu/ijUFAAQw/SLn3UhcVOoHj6Gnn+zq+anFKfy8+nebGDHzFGCUdRj56etjo0nD0gnqY3jhk8Op&#10;hDCEDq7vqvYNcXt72VKmhwRn5VOBg8B9vVDnhmoyf9nzPQI9k5fTTosomgjk+5qUSHTViWogAmgl&#10;hqK1VZYgGtJHqI/1Ciw9ll/Ogj0kU+zPzFCc0+38ulllAXcsOP7P+LPRNMo8kuRrlldWMirMFkYn&#10;yTG2uWN2C8EAetbWvc/Q+wfIAXOfn86/n0LY1pGFH+XrCqGpMR8azLM1vA9S6JEyrZRGEtqYX0ow&#10;+n5v70ADnq5Wgr06RzO8rQw08DraNPSIvuJTfw31R3UMCNTMR9bW/V7cBB8h+XH+XVOnyjKssHkl&#10;ipPAzQxTEqI1Krol8ikWAta9h+o/4e1C8BqNP9X+qvWxgY6fqWdIr0s8ccUrgBCDIA1JG2po/Ifr&#10;JJzcD+zz/h7eV6DSRSv+r+f+DrTIGyOHSjpVnWR3pYYp5o6eWW2tZRJESBIlPEVKSlVPqAUkDkHi&#10;5UpWtQKn/CPP7aD9nSVwAaE0HTtRGR62LT4ZhUxzT07LSfeQVUKxFxSzKttMkRupZbW4ItyA8h79&#10;X7POoH+bph1xRRw/KnThTUlRVJTOJZBEXEVRT+QyEzOPKaenR1H0IVSxb088e3VUNkHHn/hx6dME&#10;ipH+AV/aenDKySz42ljrYI6dUWWmRm+1okmhck09LeAKs1iDpmsLgctY+3ZDWKjimPkPyxx+09UV&#10;QGJHz+flx+X2dALnB5JYfEutpBCiW0GRULtdIZBpuDp5BJOn6/UH2FrnuI+wdG9v8PTvhooS0Aih&#10;aJGjRnEMpWQSo2mWSWR1B1KOEAPJsOb+1FsFqKD/AFf6v59NT6s9L+Kf7SmpKTzSVMFX52qZIogt&#10;Yq07lTTzI4BeOReWX6k+zhCqoqAkg+nEZr+Y6KSmttXp+z8unCsy71CRzeClVBFFQGqJQyrEbvKY&#10;WIOhnI0afo3BFvb7zUWoAPl+z0/wdNLBR6V+dPLqMjJSB5KlIZ4q20dPEsLvPQog8tOXaUq8cnl4&#10;vYsLalJB9pC2k1bOry9B5fzp0sVA1FXy8/X1/lXqVHXLWY5HiaoFXFNPSmJo5IYqKo0mSWucqVc1&#10;UikiRlBIsS34ATySho6jJrTPl6n7SOPSuODRKQcjy+Y9Ps8+k7kKyJftXR5IoSv24qKl0eOoHjLu&#10;1OlMnMerUC3jNyQTy3stkYYzTyqf8lP8vRpHHTAH7OmumoqeeaKhhiarWJzJpSFEi+4KeQSfbqBq&#10;MY4kc3H1OkWPtgRoW0kV6ux0ipNOhQoaJq6ppvIpWtlaivDNHamqqdILKkTRgBSpBMSflvqPZrAu&#10;tgDk/Pz/ANX+HormkVFJPw+Xy6GDbdRSaovvJ6unhmqo1p8TEfuWFOOZK1hHGrDXp/dA/SDwb+xb&#10;YiMMAxNCQNPn86fMjj8q9BncCXXtz8/8n5cehNp6gxNFEK9jLTRCKhVD+7NTLVE1qiSnsDZEVQ9R&#10;psSf6exNHQIAzDAAA9RXNf8ABnoNMvE0x/sYOfz4dNOVycRq6wQRxUUNO0Riep+2aGiiEoRKOrlp&#10;xdxIW0sXSyqbsp0glNPMFduAp60oB5AkDzPrj1FOlUcdVAOf8vz/AMvSblmpz91lKWaqmlqA2JyG&#10;QZIIJYqeJNT0+3aWJTEZPUIjPUGNWNvGATf2XzSK1ZEJqcEnjQeS4I/M08qdLY0A7GApxA/ytgH8&#10;sn1x0k6qlapEdDTCpSkrfGmYZB456ikxl5pEyaVRcpTtJy8ySFjICBqUgey0ivYAacG9TTJqPT5g&#10;56VKtDqqC3l/sU8/kfLqIj1NHLI0yUriMRtTU9dTwz1M0cdo0fHLTi6IquReQgoNLFgbgMF2J7qG&#10;nrTh5Up5eWc9OhQe0fy4V86/OvTrLUu1GkTVxhhedHWWc66doohrPjnhVtcMnqujFipHJPPvdfIm&#10;g+fD/ZB6sEAFaVI8v9igp+zqPVyJBVTMyxQyJThY6WOMJTSQyqtRQNHN/wA3VdSAralbkm3vzkVJ&#10;4H08vlT8qdbStAAK/wCTrjSLFXKtTLTfYMsazwKzeaSebWI60qSCUPiDNcAMTZub+7RqrDhTyFM/&#10;b9mOrmiDBr0pqKnpxMTTUMNU1CktM9K1LNLTQT+PTS0VPGColJUl9YLOr6jpsPaqKJQ4KqCV4+Y/&#10;L1BH5jNem5W7ag0r/q9P9Q6GChx8itDQRcR1S42pDUkkv2dc1HRFoKTIfbIFmkjLJoBVWC2Ju3Ps&#10;RR21AEA40+w08jTiQfsx0VCU19f8PH7MfkT0IOJb7imgkqaaKipckEgyVJHD9rV5OOSUJBGtWoGh&#10;pGjWaVgjNoCrpB/UYW8RPcwpq4gCla/PyrSp86dJbiTNK6j/AIP9Xl0Lm3qYUtYsqV0cONDVlPCa&#10;ySWAyzJEfBDQxQhhLK3Ot1WQAkK6gj2ZrSgzRRgeX5fP5n/L0VnSRU8el7j6OnXH0z/ZRUj16Pls&#10;sJZ563SIV0Q1AnhX0Fm0iUAFrkm3HFSMAHFcn5+Q61ipp0k5YP41X+Kppw9XAzUwGITyUtPQLych&#10;JwDM6eoPGwuL61uSPbczKilm8h5f5T59VUOag9XA/BT46iWDFbmy1F5ZpFkqqd3FNKgpWl8NJTv5&#10;F9TrxIAVuv8Arn3CPNO8SvcEaqDoT7Fs5uLsSyjA6vK2ftSDH0ESrTxRSQho4tAuYFuUDMWQ6tWm&#10;9gOBb8+43vLou+OpXhtYYowsYoele1No80IAhYj0gwhiuoXIOoH9XJFv97+iAMePVio+E9dwbfEs&#10;pnD6g6ooI9Oo3AJBl9UbL9Lq1gvC8H3YyEinTfg0NellQ46go4wJBqdfGDpdi0YXkKSo5P0vfg/n&#10;233McdLYo00566r8jRxIwQIjGQkEk39PJA9Nrm39kX9r7a1kY5HTcskKccdIav3fi6GMzSVCmPXK&#10;jkyIi0p06wzSG3HBP/G/Z/BtsspoFr0S3O6WkHxMOgl3B8iNoYUIq5OnrZru0tNTzRyTPpUsGljN&#10;tAH1awPHNvZ5bcrXM+WUj59By85ts4DpRgei2bw+e+zsTE0dHNDI6GWSR4alZFsAQY3nCgXNjZQg&#10;PH19n1vyPIO+boM3fPqsxih8uiwbp/mY4qCWEQV8UqVskVBRinqNVRUzlrCmgeMErMn0kjmXgckK&#10;Ln2ZJyjapx8+iefmjdHUt/qp+XQQQ/zXNpR1rwZCqydHHBVTwVEAq6eoan0y+AzZeli0stOZBpFT&#10;SqygkBxb1e3jytbU00oRxxkfb0VR81biXCsCB5ZOf9nowWyP5g2zN6VEEWN3RhcpVSyxQCSir3lp&#10;v06Z4Pv4gYWlS9vExBva39Skk5dhhXgD9mejEc1XSvSWo+3H7OjCUXyQoagGNckBMsnjFMUJRYR+&#10;meZmBBZvooDAW5A/PththiI1AdCC33kzJqLHqF/swMX3Kx/d1CRx1E8LU8dpPIV5suq4Acm5UEm3&#10;F7ce9tskapwp1b94sDgk9GJ2L2zSZiOliDRrK2p0SNmdpkX06PGADdb+kD68/wBPYPvtvMMhpw6E&#10;NjuJkovQxw7sglQqk8ZKoRpjDySxwsdIZRYhiSLXA45B9lgtmJx0e/UqV6xnKQayFmQJ4lbyc6Sz&#10;P+hL8B783seLi/493MDDy6b8Va8eg43fDMXksdUUzPdtSFEbT49BXTqbVyABwALe6zW/iQkgcOtp&#10;MEkHRWNz7YSRqWemkSD7l2WdYBIxnpvMNGjWoBdGBKM1jY/W3uON1tHjlwPPoYWMyutB0F+Ro8vS&#10;K8k8gjNLMY4o3klViJv8wxReHQEB5Gt9CQb29kbeKmT0Zx01jVw6C7K7s3FiJKyoaMvDAzwrJLVB&#10;zTVFP6mmpY3JPjJvpJvcjSLX9tC7dahulngo1B69ISr+QdVDU1a1CSxq8dJMlWs6yRzqeI6uWlg5&#10;iW4Klxbk/T3v6qauB0uTbKgEHp3f5JwwWSXUgbSvhmgFXHLO1naKCSBnuwvrjh/P5N+Apga6mYBV&#10;6v8Auok46FfZ/Zu9t6VNIu2tt5vOCapCrPS07wwKFujK2UGhC7HkxlGC/QEW9iaLbX062JqfXrcu&#10;028EfjXMir0a7ZPT/b+eHnzEsG3BUlp2SlVaibVJ6ZKepDXN0/1Wh2J4DBePao28MPFq9B2W7shU&#10;Q1Y/y6M9tnoOhooac5epnqqiJVVZJZWjfk2ZFWDlQQP0sb/4D3vxlQUTopad5WJ6GSi23tfBwoYa&#10;KliEJdy76FV2B9UkoAuSLfUm/wDvXtgs7mg4npp3owrw6g5bf+3MHH6qymgRVZyYjHGkcafWSTkg&#10;Lf6Ej29HYTS0AB+3qpmRO44r0Wff/wAuNlbUSRpMzj6dQWDySTRBQ/1EEk0p4YjlUH1/Hs3g2Qad&#10;UmOqmbUOwV+zqsTvL+azsjazZqKlrzkzBE0cNLSSGjdplbStNLLKNYYsQSgtccgn6e1otrC3StQx&#10;Hl/sdLbTZb29jM9dI/n1UL3J/NH7q3+747YWBy6SzCZZTTY0yKtK/wCzFURVNvIsgN9LiROAeb/T&#10;YudC1RKA/LoRWXKcAXXdGp6J1kqf5J9414n3JuXN0VFO0FJZ4ppcGJJiBJClVXnVNVoCfKCryK30&#10;dh7YlkkcVc1/wdHsdttdif06V6GXrr4NU8+QxNVlMqklRNLonmyMdS6ZAqhW8b5CPxSaX/3U1OVH&#10;11ce2daAY49I7zfreLtg4jz4g9HO2R8Utn7boyafGwyGgdXjqZcXCYZZ3kImSSmJL6LqWabSxsLh&#10;VFgajWVxx8+gxc7tPKxoePEdGEw/W+Ix8sddjMPjxFFJDDIrSNI1ZBUMI2kjMlo4wHsdDxrpTkj3&#10;6manj0hN47LpY9KCLAUpleNIleiaq8DuP2VgqwRHWPHC12YG6iPSbC7f0Hv1F6aYny6hCmhSRFpZ&#10;UdY6moFQrskkTU61P2xlHnVhGLIo8y8lTa4vf3qg691lLieWWSNI5DOAsdboNPHTeD9h6lgA7UyM&#10;lmSR09RAIb3YdNyeXWSsEqzKAWimrsdTRTSvTRKsDxz6YdRRyCszIpaZ7ekEFbsB711ccB1OgSE6&#10;klpEaB9MtVDMlSJi0y3jr1MgUhi/+cEasLXC/S3vXW+sMKxtCktPBTyxmGdoMaUWKsFfMzRwSxwz&#10;aSISQ6xhyWAKsVF/e+vddzJLT+RaBVUMtBU6pYWEM0lTpWGGsNgBOupXaxCgA+9de65QgSvRwO1I&#10;JKZpKePyyJHJ52lMtRB4PwHbUFLXCqVYe7eXTRFXp04x41FjWBR548jI8TQ1FMJIsf8AaEMzUyqL&#10;mRjeFJWsoBDcWJ93X4h1uM91OpNGIqgUckr0Y+xeohjqLPUVEEUsZaGCdJFv5EKmMtY2JADWPtrp&#10;zpwhhkmlq6SGKPGZSaKOSofVGZ4gqGWvlrPIbQRSqbxuhEg1aTdbe99e6gZCkip0NbNSKKmhjip2&#10;rZS1QTTsCz+WEIsUpiAKiMXdPVz9L78um/8ARP8AV6ddgRvVSxjJRrHE6LXONLRoHp1kaoWWoEio&#10;is6r4vTqNlP1966c6yLLVyT1QraWeiihipZ5C9HDTGogVDHPjqmMNeMqFvGuphpJFr2J117qVTR0&#10;rrSxyzxaKKR5I1LTRIZqhDpiDFbukR8Vk4I+l7H3sdaYVFB14NUMpklp4Iqijp3lYmNokkx7EUsd&#10;LVRyegGRH/rq4HPPvZ6bQkGnXCkovuIZ4qyKeqpKowhQI4KZaeKjj1wU8KP+5JKLEXXgk2JsDbQ6&#10;cYVFOlC9IJvAa3FPM7uyU33NN5BJAI9MReKK3gaIlCJWvwdVyAfdgc+nVNAAqeoUuN0GM0r0EjRU&#10;9QhZ6lnnmemu9RSY2OUiEGG+gtoIUqCbG3vZZaUrU9eAQig49T2ipRS01XTVeQko2gpo6usUQVFM&#10;PvJUnmgq6gR+ZpoiFjX0pdX+o5PunVwKCg6hzI8UaSZCtkihrGnEM0Hjna0Un3MOuxLo3jZSEVys&#10;aMSDq497HHrx4dEn+f3xjo/kv0TXpj6eWu3vtNJc7tyWqstTWVK0esYrHNYO7OirdJBYsbjmwC2G&#10;aIxmGYV9OlsG4SW6iJvg9etNXctBk8DlazE5SjloqnE11Vjq2mlR0njnpJjFUR1EUvN0a4dTz9B7&#10;D9yrI2k4HR0iqyg9Jqpq1AjgeJZUmjkmkhgkXR+4dKS8gaQ17qP6g+0rUr29bEYDVHUKeoYBEaM6&#10;EjZY11ReJ1Fv3XDDiQ8aWP0t9R9fdevFFrU9QPNG8kYKE1VR5HRXVSI6UDUiyFB9CPqf9b6A+/dX&#10;+zrFVMX8apEIoyftbQkRL6Sdbpfgjgi7D8/Q+/db64+VaYycR6liaQqdbQCZCFZhKwHAFkCrY25s&#10;ePfuvdYg8ckS6bB5v84kdzIq/VfEXAsoH6xa97/09+6914O1G7JaoaO1o2ZlMc7Gyl1UcizkAqfr&#10;7917qDVyFZ4kgjBlAaVmiUELbl08J/A4sP6Xtz7917rM1SgkaYiSZnivICmkJLawURFbWX6jV9Dx&#10;+ffuvdQw1LM2pUkhaRhKrKhAkkQhTLLGwICMP0njTfj37r3WSUEhFsLS2ZOA6iMtcagdRNrWW/P9&#10;f6+/de6b3UIrzK/lieS+tYg761ULZm4A0g6ub8/63v3Xuucw9QCx6JftSSy2VWQDVEZFYWF/yTa/&#10;1+pHv3XusQWBYYvIsvqXyR+nQpb6gOx/SCDbgcD/AFvfuvdciaizQxU+sSlAITIFES3EghUj6lbh&#10;iQbG/wCTx791vruKFXRpBGbJIIZo0JSMKxuPK5AFyLgEH6/j+nuvY6lPArRzFIkjjaQRL4liaKOK&#10;MAqWkb1luLE/1B9+611Fdix1aTGWYQ6iyBpTb1ytCw9KWtfVYXuAbn37r3UepdGn1mRy2hUOsjWp&#10;HEJCyAabfQm5+htb37r3UYxrE2kHxGzOx5Nzf0kEgkab/QfW39Le6H4h+fWus91RA8ccwgRTIGj0&#10;lVVxa8t+WI5v/S/ux4Z690Yn437Dm3p2BjXSkesSnnWoWBlMZf7e0xQRDli9tKD6ljzxf2TbzcLb&#10;2jAGhP8Al6acFmWMCoJ/1fy63iP5f2yKPau3qGDwyUlPUS0OdxsEMahIMXWUYqz9w8gY+SPy6zG3&#10;+a0uo/TYR1t12DNVuI4/6vy6N5oEgth4YoOHVt1Vv5Xo6cxVMieSlhihjleKjqZ53QIzwGUXWMkH&#10;QwA/1IuQQBFLu4OQeiQo5PoD1WL8+8tlcltCspJpYHo4sjC9ZMtTHRaKCgpGra69QODJ6ZkRVHOk&#10;AXJ9spuLyPSvHq25WkSWisBU9aNvZYd+xdzMaqCapky1dVByPDSSRz1JnsYHU+NtTFWi/sMCPx7k&#10;PbdJtlpx6L4MRqKeXSOqKgr46XgpKVlfUyRSkRy3Zi4FwtwCrFrtbgC/sxJpx6uEo2rrEz+WNopY&#10;51V5pTTAzBdIhkFldPqQxP1b6hr/AI9+OcHq/UuGSpeRwEE5pIp6vVCvkj80N0jEPALBBc8fQAe7&#10;LWvVNKqOp4pvJEGYzGobQXRn8ckYWP1o2rnyEk6dQAWw/HtwUoOmceXXCY0zLBHKftUl9SsgH3tK&#10;6NqDGUi7FbEMU4JPvRI4HqwXUK9Qaj92pM1RWNoidjFLNE1ysQ0AVIHK60tcEj6cfX22aE1J6c0i&#10;mkDj02ySiqikdjJHNJqR7xxrHLGrao1KJa5ZrnkG4/BPPtpqEVHn1cLp7eolUBM9olMnjRZpHeJa&#10;eRZTZRACLqLHgKp/xN/r7ZZQePV149R/FYI7RfbSMSHVGDnVIQLOx+jhhc34+vvwUDI6t1HqI0mM&#10;UiLa7uZ50kDIFv6CVP8AbX6Mp4/A5PvTLqNetg6eHUoRozHw6NMN/IQSkkxBGl0YAC1/ryLG/wBf&#10;p70Eoa169U0p1iIH3C+aDUIZHDcuqjykAeRra3te5HIFx7tRSanqy/A35dPFMGlkYLSg6nMLFoW1&#10;BSTHKiTHhVD2Os6mH+A492FCP9X+Yf6v2CvWWCKoEjimVI4IlkP73jeJzENMkAnACsQlnI+o5Ci/&#10;vXWjwz04QEK9S4eLxTBklZPUkkEf0CAD/OPe9wQBxce7AEmnVceXXGWH7gaVQ0q+PVMURk9EKaoK&#10;qZydLa7ldI4FgffipBp17Hnx6bomhkinWW7ujR/sDUNIIuapqgr6GABtG35v+B7rgih63TzHWBys&#10;bTpTHyFJGaPyRgxojnx+EORyumwDc3tc/Qe/db6yDycskSl1RoWV4VXQzsF/ZU+tpF/A+lrEc8e/&#10;de65yRNeSQO0jygI7TEQoZaciNYgsnIZWsSrfn/D3qlKnj17rLNLFKkKeBIELCJ53IZpLG5byWUh&#10;mf8AqvFyAePfjTz691nukCwRv6jOFlR11ISkkpjDuqLb8ajpGq3PveBQDrxFeuNXUNHQTyi7E1Ok&#10;B2aSJoIpAkTyIQCrOQBc8kAj6+9E0FetUz1GklhdyzQ3d5AsPlAjsoi1NOsd7BhcfXmxv731vpuW&#10;XUZAw+5hiBYpyG8mkanjJtp5tqP+x91Br9nW+oyhpUYuY5GE7P4kN6VFZT4gTybJ9DZT9CTxb3br&#10;VK9c3kkQxHwgrOQDLpjMANiGeIgKNahSbAA8g259+6t26fn1Hldo1YU4ceFzBJEWM8LhluJCW/Vq&#10;uQzAcfQXtb37ry0r3cOuoUeNKcxFESeLVaVY2lDRyGOUrKyn0fQ2sDb+nuugdPL4de3j+fWeCmfx&#10;vql8bSKRN5VE2oG9zHGg+p+p5vyPe1WmB0ypFanqS1Ky2VyoilijZaiMW+2Ia8tKiP6gQeLH3YqR&#10;x6vVAdQ65QK0bFlYo5k1RxlbHyNpWNlkkBUG2klv6ix9+Xj69akatKenWxn/ACNOodxQ7i3B3Tg2&#10;lirKSepw9FOZTT0ohqqYF4JHGnyyzNIsaLpAvdvorewfvIjuLtQPw56L7Y/UXjog/sx+XW9dhnqh&#10;1ntt62gpoa2txdLU1fmXy+OeVQZFcvdiACytz/W34JEO2QCSIkenW7mRhaSPWhAPWph8du+sljf5&#10;z/fGya2GjrsDu7snNYieWSnpjXY7LbZxBxGFyWOmQFY44ftheEG0iEKy69IAXvLSOK8EqcdRH889&#10;Brly8n+lUufjZgf96NOrV/5ofyU7H6t+KnYuV2smIyNVhqSKOOunp42lpyK9InqJYJF1SAqWLKAP&#10;0va4AIMLqJtKKvAnPQu3sXVhHEwOJR18/jeG58xv3OZrc2frzXZzcWSyeWyM0zKZ5chWt93XtChB&#10;VB62VBwBpsPSAAKbeNY4VVeFOkFtCYscfM/n0khTCaCOCNDMJ2ha8bhJVKRkPC4fjVp0OPxwfb1K&#10;46UD4yemzNzeRECN42SL7Wek8ah0WnjDW8o4IkYfj6qL/n3SRarjpQgI7ukwuoRs0QFNJDGnjZWZ&#10;fGZHsY/AB+tr2BAAFrH6+051UPSlAFUV8+mWdIDK6Eoknkl8kYjMThjYs8hsQNQ5DEgf4fn2z071&#10;iljufI0ugxlQqOqXGk6EMki8MW/SPr9bke/de6a59EksjoNE0gi0uILiORjpmjkc/VQLBWsAb/g3&#10;9+691lWOSBV0uwjeUrOTZ5YnV/T4nA+knHqvwPfuvdODAl1kYJGnpb9ywtMnCDS3NiRwv1DA/wBf&#10;fuvdRoWNQyeRPU+qVpWKGbSjFJInYAWX8WHJt9fyaH4h+fWusopEZmZ4XmCyDxSXQN5b6OHb9N14&#10;Nv8AD88+7EVFD1vqe8SvG+hllXyoEjiLyRhFs0ccokCt5lCiQc6Texub2qEC5HTL/F+X+fp1jDAG&#10;o0SCoRPuIkmkQ6ogxSWNIVWwLEG11t9QRex936ZIrg9S4o2nl88NLNMjyet0Cq0EKppR5idRUqf0&#10;kfgGxW/u4Q8aV6oQo6mrSSiJqanrY4Z6b9VCkB0R+L1O81QF/cYkltGoi55HFg8F8h02XA7jwPUy&#10;aNysiyxoSIkRPEqRgzEBmaduGsQCbAD6fTj3v7etinEefUQyAMwgaVbRgMyBiJJUOkRguo9Cr6SP&#10;625H1966tTFeo8iPp8JZnpY5gSsUpvGqjU0KvY62ubt9dNvrz78aUz17j1BrFR5tYaaGJ1BbyOFW&#10;O5BiQpY6uD/qg1rfj2y9K46uooOmWrpo4vPHKyPTgq0byJ43QhhqlYAWAUkq5t9foSPbRC8T1YE9&#10;NdT4alHRljRFlbVqa0zS/ValU/pwRrufr+PbZNMp+fT69q/b1EZdSmHX5IxGyAAeOSKIkNpEjrzf&#10;hfSRe1/zf3UjSKHj1brgEjYeS3hUFg8qBjPKVWwvxY8ekE8/W596WtccevD5dY44Z2jCwkwobteO&#10;/wDwHDWljUWufrYkcEj+nv2KGvHq1QR8+s72VUAvRmzhZrxDWSwjITRcKB6efr9Pe0+IdaHHPXch&#10;EKUqxFVkMU8TqKbSFLjVJY2GpityFY2J/PPt9jQV6sBXHUhFjiKROpiBRFZHABnlQAR+pfo45+tz&#10;/T3RRUh+vE6hX064MEeTQY3GmGVvRGqxIqnW6aSAWl4vrI4HP497f4T1U9ZYpo/NE0iqhkCFZJkJ&#10;BURam8lr82H1vf8AI9p+tdZJVpIWiKN5Cqu0joFSNJ5b/tG4FwUJa/15+vv3Xuo9Q9LFEREYJkYx&#10;rIyAhWY2tHCn1LC4Yj8+9gEmg6903Sq8chFPOpppECyJrLnwN6TFAhHFyQWB/qRb3cHVx49OLSnU&#10;UNLPDHGiyCSCQSeOBWeQRn63W3ovcEiwYD6fX3cLpPVusVQ0bgRCDzIqlZpX1U0sjlwOAgI1LfkD&#10;ki914AFjWmOvdYhKEkkihaQvy1mAKiWQakSbjlb/ANARbg/j22aUzx631GETOE8xE6y6lNQyqmll&#10;AI0G36vwzA2X62F7+2/Pqh+MdR/V4oSqwAa5CI2YM48dgGjRv0Fm/wBv73nq/WJDNMTMiomkuW0o&#10;CJHdgHRQ3F1/J/P+x9+691zYo7CaMQl5Q6JdCfLoW0khU8DkAcc/k+/de6wszKI4nUEKBKfCyMWQ&#10;sNcbqLhvWb2H+w9+68RXB6wMdURchJVAsEIIcQIb610cAD6XJJPvVOtBQMjrEiXlF+EkVdRCalJC&#10;2RBrPIsLlvoD9Pfut9cVcIRpHIvrDIrOGY6GUEj8D6W49+60K+fXOSTWYwsjlo3aBUUKzN/aAZLc&#10;qv8AX+vP1v731vrANL6CCNaaywVR47C8itdgP9ax+gI9+6912VB8gvGgRSzqo0TaJDqLhrk8kWuP&#10;x70cjr3XJWiYwEagot5F0kqJCfRYgG4AI5I4sPfga9e69YFhIGfx6RGUdVcA3J8bN9CGFv8AYfi/&#10;vfXuuVLLFTTB7GeHykCUxqsb2cEFUtew/IFja/uop17oTGmSoxkc8S6HWO0kgj9c0a/VLWNrmy2X&#10;/D/D29VDSnHpugBz0/bTm0CZ3ZJCKVyDMLGckFGhjjUC0igsyFri97829uR/2hP+rh0xMKinl0+T&#10;VbzeMv5A9LEiojqIvIt9DSSMgHqsbE/QWH9Pd2Yt0yBTqPi/CaiWqqYIzBHqZ4IwyyVUOryelIwA&#10;pS3HP4sbj3XrxrTHSfzlaZDK9lj0tIzVYLDySfiMOAwNrWUaLlfp7YkNTT06fiFMt0hxK1SxhWbQ&#10;HAjqftR+kKLRmaO2k+oWJXkX/rx7p0oooz0vcTjlqKd1miEb6oRJM7pNHEOItRDXd+D6tNiLk+3Y&#10;01Z6akenn0pWoYqRkWUftrpkqo4HR45KimBjVbkcuEs6qObG3F/bxBHHpmviYPHpimrUbWrtI7Sq&#10;iRKbqxLvZRIlroCSL6r8ce64r8+nQijpv8NSZVkRYpIr6zyHSTSdARBxezcG4H4t7q2WH59Wqqin&#10;TjoK3VYPJH/nJVDqkk1kEqo9wLXHOnUPoQORYeVAuetdpFTw6lQwBKuSVY4oxJAsEglkEkJ1D9sJ&#10;qUaQQQouOPqSR78UUmvW6dc5GSGSMMky/a6HjkleKRVksVgiqIyqguSDzyCLD3UoAanh16nUSSRa&#10;azIpLRBdUcaMWd3YyzyyNIvB50nRxpANh7qSoNV49a6aKuvllkmV9BV4y0XkkZkfS2ogiQcaRfTz&#10;xc/090JJyevAYx02RanaMtpR5NWsu2tWjH+60ktbVzqFjzb/AGA907Wi16nigWKKTTpLKNBvq0BC&#10;/KRJc2dwTc/7TwPeumuPTy1LGixQGQlplR4olCMHVF/a8z/Xk6iQebj3cLwLcOt06xuFLO8uuCng&#10;S1xpa930hvENINzYFhc2+vvQpXPWgKmnWD90xfbhAvnmOmrDgTFgQ8YSNQpJQgAAjhTa/vY0ZrXr&#10;1Ac+nXFXEwnhkSYzXWOKaFEUOobS0UhNvq12RtP9ADa/vR0UxXr2OuaUghkaIvFIsflRWgVotLuA&#10;r6wRe4sCPoLhhYXJ9662TU16nw6WUxx3eOJbm58bvb9AZmt6fozICebA2HvXWusYEgRpzIAqOiyK&#10;WEo8rAhHeX6tpBsVHFhxz7917rA9VGserUYmVP2JCSiLK11aMauGVgSRf6e/de6YqypgeULOtmW6&#10;BRpYSuq8kSAAAMSbn63sPe+nVFB1FjTyvTtLHHKYWZrRuHZzG2oCcTAq1hp4sSbe/dbY0FR1Lekd&#10;IwpCfcyXQFJhIYxq1NJLwwKAfWy/Tj/E+6bDnz6k0dOySGJ1FSf22jsvkkAHpeJXFgQSQ36b8i/A&#10;9649VJqa9S0jSIVNpXJDsrgQpwNIcMpkFy17KP7Nr/nj37r3UxEWypN+zJEiSMkZuBISGQWPFiL3&#10;H0vx7917qPXTyujGFYRM7sT4k1XDG4CAH0gWJLfT6D3vqy/F1GSWQQo7SJrJKg6wFRdVle+nl24Q&#10;Ac/m3Hv2K9O9YFRJAyOmqQK4KKwWngu49EhtYsLLwBexN/e+vdSWljDoK0uPJGTTyxBXq3DEAQmJ&#10;DpQG3DC5+nH19+691KUtFURLG0ccjxqszSi4RpFChl18MACedX1+ot7r5dNKKgjpfbbr0ikMhjSs&#10;lR5KaSWeRRDplXwxOr2Nyp9StpBABABvf2nmWsdD59bKkCp63LP+E3O/J8ruTd+zCWpI8TtIrEs1&#10;QGNXNjcwpllaLgqzCpKWT0jRf6tb3D3MFkIeY4ph/olf8Ff8nR1s5UWEyMfMHrcEqHKs7BTey2/I&#10;Gng/8U9uy0Dkjz6Zopx0lM4602HqdbeNpFkVTci7n0g3sfp9fp7C/M00dttMhY0qD1pozIQB0AIx&#10;61Gp/EdUsjOhGk/U8qwFrA8Mbf1+vvHB4EmLNStTj/V/q/zHCxjSAeNOp8GNanMcwsoJYWJBDqTp&#10;Ij0r9QeOAf8AX9sy2ZHcP2eX5dWVCOPSooom/b8kZRnUa7i4I1XQ/wCsLWP09v2UIWRS65PE9OnS&#10;E+fQsbXjSZoxpAtz+CeOV+v+F7e8gOS4klUGnDogvcNT16F2FQqgf8hC1ubjngf7z7mO2C6QvSDr&#10;1RpIYqV5Fyf6WP8AT+vtUFAyOvdI7L2UNq9RZGJAKgkDn6kfX+nHvflnpyP59Bxl6+OKKnZ3tH5l&#10;Rrxh30klZUYWNhz9R7K9yKmIn5dKowh1darX8+Dr6nx2Q2Pv7DRqkVbmBBlWjC65qrxNFiqeyeq7&#10;FtJK8AKAeCPcO2EENrzJOicHBP8APPRft0pg3kxngwBH29a/L1q1IqaWWrTIRUyRT/bswn+3pRCK&#10;ihk1FAZUZHTWZAuhv21NuPYo0/CQNJPn65z/AD/z9SGa1IrWn+r/AFfs6c8NHDU5ii8dPPUGWfGw&#10;TMxA89RMn3NRAkNjcxnTUTojaQECcfQ+ZSqGvkCcfsr+eR0y1K9XQfHGlij2ti6p56qAUdC2MnaO&#10;CNaiWpoK0RzR0bJ/mnXQsjWJ1lIyeXb2HJhqkZfXNfy/1U/P7Sa2Q7R1YFgKusRVgWZKaovM80Mk&#10;URZRHIPtaqOp+i3uSrDk6re7x4UgeXRiQKDpTY+SsqESoNXWyRGedkeSRWh86y8a7ASM1ydKP6R9&#10;f7PtxKkVPTTLGDQ+fUTcdarUcsUj1FHVVMYiR3ca/uMcGq6qGNApDSkev0gBgoAvyPaa7poNevRA&#10;AE/PqorvzdDV24UpKpmnhZZ6ahq0WnXIVstOqSsDj3GlELG+suLq1xckqGbCEAGQ8fMen59KQQKA&#10;dEb3dWtFicpJE0DR/Y1mrXVh5GWgrh9pCUYftSvC0sRHptHItkbSfYliVGIU1rgfIGn/ABXTbupj&#10;PyB/1f4eiIbzZ8xlJTSFG+8jp2ikEKxPMIgaV5kVfV5EsdOkXcte3sQWwEUdX8jT/V/q8ugxcOHm&#10;1D5cP9Xl0bf427ZpXrsOIaWOeGtq6OmSSmjVSairqEEUldT/AJjiQRxuTZtbMVuVt7i7nzcJoYXU&#10;NTSD/IeX2mp+wDqhU+JGV4E5p1sH/HTVjqTB5CKer8NKyjGRUxR9UMFVJRtNPJb1tJHFFJEzG5Qg&#10;HkknGLc9xa3vDMmGwT/hp+Rr+Y6Nbq3R0Ctw8urq+rOzI6mgoIamdfuVhBlY2Ej6SUIdG5Vrn1Cx&#10;Nif6e5L5X54EcSLM/Qcm29g58MdGVo91Q+EN5BoEgAZxZGW3qClhcj8c/wC29yza85WrR6tdM9Fs&#10;to4ahHWR9yozsRUopuNDq+gXIuNMpDKLD86Qfbrc2wM1FkGfPh00bVh015DLhlZyFKlSDIHXQzka&#10;uABbV+bg2/w59o7rfFlJNRQ/6v8AUetrGFFOg9rZZppZJfROWZWWQk+QRJaNDqI/J50i1r/X2HZL&#10;yVmLLmvDp9YQePTdLXTqwh8iGUhpGfRoCLa2luLm/PBuPob+2zuMikIzVI4/Lq3gA8OpdHk9DxIN&#10;aJqCkMBZ0QBSPpdST9ebW9urutBQHrRt8Y6V8GSBjaR5VKupZSwtp5typB5vax+ntFcbkWJOrj1e&#10;OPTg9SKJjVvZAxYgkqq6jIxN2IItpufx7QWpM0hCY/nXp5hQDpXUGJka0rKxTUpU206h9OYx/TkG&#10;4/xt7GO22TFtZBI8umJDQU9elPR04g1aVIUkm7lSCV5YoSLj8/gf63sZWMXg9/DP+r/B0wVB49Zq&#10;rLeAabCOwHNjeQgCygWF7/4ezdtzdF7sdV+nrmn+r9vQb7k3f9pHIweOIBXVZAqOmoC5RltwRa/J&#10;H+x+pJr3mN1BUNTpVBZas06rv+RPdE+AxFV4qtQlSsaQFIPV5Zm8YkZyL/QvYk344+vsF3W/XF5K&#10;YlNR59XkhSI0YU6IN1psXJ9ob1o6nMROY3rJ66op639+miNJIsVJQQggr45mkZpGYX5B+qe2kha5&#10;cRp+fScFQanh1fp05s3G7dxVBQ0FFFQw08KRpDEF0gIAWIew/wAeP8fcnctbUlumphk9bmbGkcD0&#10;azH06xrGg+lgB9AP02JIH+x9yNAoAp0WFe3UelH9pFIlwFDWHAF+B/Ue3zGh8uqBqmg6b56XSCml&#10;WuLji/I5tzf8e000AI6t0icxjo0BlCaeTewU/T9RuP8Ab/T2G722WMVUfb0rilPHoM68imd1UXBL&#10;gnTcm5JbT/sLewffN4NQB0ZRtrAPQL5dA2Yl1FSHT1wAWCxE+SPUvF7kk+4f3Aqb9i3mf5dG8DFY&#10;e3oQNvJFGqxaFVfHrDLpF/wQwa9/Sbng/Qj2O+XVQJpYdF8xJYknpfQRFSpCtYFrMdAuqi4ZQwFu&#10;b2PP/EkeRqqnFemFp59PMSmxuUJuwVrWYlhd7E/Un8n+t/dSrDj1c06dITbQlrKdTAfqsG9QDH8W&#10;JPtFMaNTq6gdcmCS/q+ij63uCur63A5/2/8AX2W3BST4/LpRGCvDh0z1UqtIFUBQLD/A/ix/2N/Y&#10;C3W9iefQp4dHFvFpXX69NE8wS54AA/tAXX8gkn2Gru/jirnI8vTpYsRcdJuuqWkIEbAcHU8a8Ffq&#10;bDm4+vsJXu4zXEmlGP2+WOlMdsqDuHTYCeFUghhqEZ5DEqLG/wDxvn2xA9DQGtc041/zevSlFUtk&#10;dRHEhLKI1K3Cg/QXv6b+n624tY+3RryqLTozQLTHHp8wVaaaVaeZU8cnIufTEQLXA4AB+hBP+sB7&#10;FfK27PZXH0k57W/l/q4dINxtBKgmj4joRadYtR8ZUrdSrW5GoX9H+wta3uZrco9DEcHh0HG1D4h0&#10;7U8TMVYtc/rYXANx9SNX+wv7MEFTQnh0wxUDhTp2jiNlItdiSDwf8b8f4e16rWh9emD6enWYkRXI&#10;Oom4v9SeLH8f7wf+RPh/DFBx6bKajU9cUkuF1AqxN1B9V7H6H/D3uKQmmrqrx47es0lSgcK66l4H&#10;CheQOdQ+v+t7MBcqDQ9I2gYio8+o0tRH+pmtcXUfiwPpX2/9SlKk16ZMB9Om+ZllYEXNy17KbW4+&#10;h5/P+Htt2WQ/b1UxgY6bqjHwy8ICrm95ATexHIPFv9sPZdc7fDNkDj59WoemKp2nQ1elpVfzLyrg&#10;AJb6BivANv8Ab+w9d8q2N0O8Go8x0oinlhOOHTZLtDxkSQzRsU+iOqh+Rp9Lf4f09kM/Jug64W4c&#10;AelibifhYdMlTRz0coWWF+NQb0qykD1eRj9OPr7D1xt8trJRkNPl59L4pllXHUZ3sZNCqzC63IXW&#10;iW+oBv8AUfTj2ldySdOf8NOlAWuT1xlkVVXUoI0XYkKq3+h/V/r8kfT6+2pJIxGAR9tetIvn0wz1&#10;KRuFZkY/ULcFTxdQDzz+bGxN/YWvJljqKjpUvlXpOmZ5Z2ZOfWzPe58mg6WKj/AAAEf4+w8JpHlJ&#10;rw4j5dKVZAuD1n+5p4r+hwXB8jLYfXiIc+r/AFgP9c8e1n1ttGvz86fy68RX4j01VVRxIdLMbAqJ&#10;bHQBz6lP+FuR7QS7iq1IBPp0oTtoR0HG66pngvD5ELIHQiMBvIzkBSv5X6E/kEg+wnvF68/w46MY&#10;AHIrwPRdczVzyiovVSRO9X4VkaBJY2AuCJAbqCx4Dvfk8gED2Dp5SwoT0cxwoq4FOmWh2+1XOGRJ&#10;TFLp0rEqvGk0fq8Q1hQGZgVNrG9xY2v7SCAvgZr1V4qDoWcLjKygEUKB5eDDNZRG0czAFlijY3sw&#10;AJsRyPpY+3IbaWNsCo6KpkFD0J+OZke60jqWK+qU6jK4X0umkAXsSoJ1Wva/F/ZjKzKg0rnoqkUV&#10;NTXpXQZYw8vSPJYA6pCo0lVIYhlAvY3uPz/X6e3YN18NSjpX7ekxh1cOHUuHci25Z0Q30x+PQq6+&#10;TqYm/JP49tSboaZ7R1VrbyGenak3LAg1XVQriN2RSycen0ta5HHPA590h3uBDXhTH29NNbNWnQgY&#10;XctPqhIdGBYBvUFVlJuAGIHN/wAWHuReV+ZoIblATgkdF13akKcZp0LuNySTEENcOoIY6SDbhuAL&#10;f4/U/T3lTy3uMVwqshBU8DXj0E7iEhc9KAsPqRe44IA5B+hH+HuRlCkA9F44EevXAMb/AJvwT9eb&#10;H/fce3REo62nxDrxNyW4P+P0Jvzb3Zk1UA8ulFOscgvdjZvyb2ANh+n/AF/ad1px61w6DvcmSiiS&#10;TQbGz20m/wBeNRAF+P6/8iEc813qQQNoORXo826BpGoOi85nN+Wobxs5L62Qroa7LyQoFzZhb6j8&#10;+8XN6uvqLlih49SJZW2iEVHSTbJS67GRCR6XVkId2fnSD/vB5+t7ewl3CTUSDT9vRmYl00UdLXb2&#10;VZdDvOpRrpGhNnN/UzAW5tf6/Xj2MdnNVEvpinRZcoAaEdCrjsyusB2YLHIqIrga2U/p0qfpqP59&#10;jWy3FVkCngCKA/5Oiqa2qmoefQj0mRVitwAbAMBYkX/DAcX/AD/sfclWcjSoGUZPQelhVT3dKGkm&#10;aUBvweABzcX9On/ifZ9bWE0uei2SRVx0+pHGVGsqW+o/B5HPsRwbOrKNfSNpSTjqSsULKWYWX8kc&#10;ezOPa4QMrXpouVz69YmoIpGuhtxxexAH+t7ULtqN8Jp1sTtTqQtGiINZU2P1CjV/sbc+1oslVCKd&#10;WEzHI69FRxBgyFlFr3K6h/U/7f35LRFNU6d8UlSadTdAThdNvqwA5+lr/wC3v7UaCB0wxJyRx6xE&#10;DWRdRyNP9b2v9PflIBqerIKqQPl08osbqrm1zbn0i/Fvz/sPa9DUdI3Gk19OpHiReAL/AOwA/wBt&#10;b2+OmOsw5F9PPI/rb6e7D4W/LpkihPUuIBbXBPF7+n8fj29GaKD17y6mRkcAjm5t+n+l/wAe3lck&#10;0691mP6T+RweL3PP09uda6jOq/6k83/UOL+6t8PXumqqiVg1z/SwH5J/Ub/4e2ilRqPW+k1VRfUH&#10;SDY/nnjlb+2WjWnXqdIbKxSxlmMUUyG5ZZI1bgizcn/Dnj/kaGeygkTuVT05HQkA9Abv7qXbG8aC&#10;RqjFQiqIkYSxghkY3Yspt6fr9B7BG8co2V2muFAh+Q6NbK+udvlDwuQtc9EkznSmWwdWYKMiQeTx&#10;Cdo1Vo4l/wBQVF3ax5LseOOPr7iy/wBkubGUoRjyPUiWW+R3cYMnHp721gd54eeniWjq8pAvpWXg&#10;yMjtaVHRR6iPooJNh7ZgjvYT+ipP8+r3N3YsvcwB6M7t3ac9cElyGPqsc+iMaUfUxA+iyXHJ/wAf&#10;+Ke5A2m1uZ1rMhQ/ZToL3W5RLiNg3QwYjZePQoumYnlSrBST/VtX1+pv7FkG21OST0ST7ixqBQdC&#10;7gdpY6IKUpwHUKblNNrc25/2/sQWu3Rg8M9FEk8khNTjoR6XHRUyjQgX+p9Iv/j7OUhRRw6Y6do0&#10;AFuOTfj/AIj271Q/GOpS6QQRb/Hi4/wsP+K+99bb4euRPpP9eD/Y/B44PPvXTaipoeoVTDdeV5uT&#10;9AeByQPfiKinTwxw6SdbTLdlNrMbgafyfx7STRqKnrfDPSNyNPpvwABcc6TYD6LwOL/T/fWCSSED&#10;hx6fjahr0kppVEnjcj62a3puQQCWH+2/2/tP0sQefWRBGovY6mBuQwuTYafdgEPz60wJanWB/FpC&#10;SIrAjnyKD9TZuD9fbbwx+Y49e0HrAlL47oiFVF29P055NrCw+v0/3xaEFD2jquOpkcDsh1qH5Gks&#10;oH0/xsP9vYe3khrnr1ep0KGEeQDTyCdJsv8AvP1/1/byppbPVH+E9cqvLskRXUhIGm17L/hq/wBj&#10;7fBFMdMmIVq3SC3Ju7GbcxdZlcvWQUVNTws7zzOiyIlv1BL6tTD9IUf4j8eznadsnv7hYoVqSR1p&#10;UUtQ8OqMPlz8pajcrZDBbdFTBSsammWop1lnacFQtO6wxepbllEhduAb2F+MvPbfkWG2CSzrV+P2&#10;dF2+7xZbTalEOpyMD59UwbyVppJ8jCqUVZSUs7PLUVUTYyZ1m8A0UcICPYklVmAubjm1zlNtVulv&#10;GqJjSP8AVgdQPul7LfO08rVJPRbczjYzMsiTyV4pnjpRJMYj5o6tmmnqI0OhgisfHqSMHTe7cn2N&#10;7VKKG4+X7eJH+X5dAK+cu/GtOuW38bCGh0CjgqY6eVftyIhVVFI76oZ/NMoUJbiwAtxYniywRF8f&#10;4fSv+D06QqwXA49CHimgmjipGFE9OtTLTAU7OlXDJENaPrQAetidKxGwXk8W9qVUKMU9OvVrg8On&#10;xK2op6ZGgkjTRUsl62JZqqnX1JArKytqjZkPrZQQwux493RCxoMf6vsP+DqhcJx6TOTri6QZCnps&#10;rRpLEDBU4uWOqqdULmQRloS4CFiWIRW1DUGUfULYLcg1P8sn+dKdJLiQFMV6DvJVlNmZ8YIjXmqj&#10;YRS01dJRw1Wmrk8cconABcRqdckMoKKpB/OkGMSBRWlfljz+f+ToslkErKMjpNZZ4opKqOUO08Uc&#10;u371QaZpsc9VriqJalwE8iMDfXGoAA8RKkkKVBI9PL8q+vy8+mWkTXpr3cPy6S2Sqj/EJy8My/Z0&#10;0VORPj0noU1XkYVNBHZJTy58kcjkjSwXge1AA4ny+X58KZ48a9VklbxKKSCopwqB+Xn/AJ+mcrJ5&#10;5Ja6Wnmp8rSSmneCmFG8qo15aqQSAApBx4VWMMbG31J92GkjHn58K/7A/n0y6sJD4pGhhRaCn5n5&#10;cKCgP5dQpqiSKFphVvWviaGSbL5GKLUcjLPd6JRTsNUekBl1xjk/Qf0qCCc+nH/Y8sDpIzMkZoxY&#10;xjuIp3HNMD1zw4/ZTpIVDzzxSVM1RNRTVhppKabKQrJEyyVKw1kFVEAERZAUOkgMy+kEWJ92oqsR&#10;SvH5+gPReXknjErMYmkoRrA41GCMAVrShNaHGQesNbOlE+jJTY2ohTIfwSqcRTUdK1JzLArxUYeN&#10;tCalkZLOjDkgH37SCO0CpxUggEeVaY4V4fLqzzpAVNw6MNWhsUFOPzB/l556bs/LQnGyRQLSVFFK&#10;0c2Px1FWZCkylRHLIqtTUkEaMs0KxHyKGLFTawW4tQUzU5/MN86euK0+fDrW4vD9IEi0mI/Cocgk&#10;VpQAKRpAoTWvrQ9IioWrr1mrIAk32lQlfT08M1oUmFTFAqmmnVlhk1SXqfK0etjrBKjlQ1NJoK0O&#10;oAYFQfngY4jBr/IMapp3NxqCilQKmg1FQTSh/Ea1NA1agmlTlz05mmemeKrbwzN4FmUTUi0zp6po&#10;ak2lqJJCLr+pdVzqKn37SaMpBYevkPsrxJqQF9c/ItbhMHlGrtYVABNag41aqVoSK1NRTAJr00VF&#10;ROWrPLR04pawrRrRExU0FPU8GNZ6G2svEw1IAeT9LLwaS6mHcAUJCqDQZP4StKkj5E1FKUoD0wrh&#10;XbBVjXUFDfMAgjHrStKEGtcgpckU1THLrnxtVTV0UtNJWBnlkeBbSSVci3ZXvdkj0H0kcm3Je4RW&#10;FaodVQXyTTHfitSCSB6UoM4M42ZDqTuIABC0ohrXt+SsF8j5g/NomlhM0zeeaKKomkWNjDHHJNTx&#10;rqkcxoLkr9DqPA+t/wApHkhLlixUMSAaU1AAkkYHA+tO3Oa06fWJlVUVQ5QDj5Emi+ZArxoCe7zF&#10;K9Y3ELl56iBoo41SaCRpBJRxJJYSNDHF611AL6hyCTYj3VxG1ZZ00gUYEmqAcCVWpIr259a5A6um&#10;tAIoGDE1DClHNOGonBp3Y4UpX16h1GQd1aAJJB+61bPSIkQSmeWzJLTCHToLIArKl2Kj1EWv7RST&#10;kAxAFTXUyinb6FaUpjjTUSKknpYsNf1HYNxVTU0NcMCDXgQKGgUECnTdAImiVITOJ6hHapmjg1mS&#10;KS6DxFuPUT6JVcDULN/QJYhCVAjDK7irELWoJIAFQBk/CwNCRnPSiQyByZQuhCNKlqUIoc0zimUp&#10;gGo9T0TLFT00LpTQsyMvlnUH/NkwaGjY+l2Is7AhW+t+OGSXSJI2CqaEEt+a0p+FvUg0z1YBJZnc&#10;FmoeANMmjVB81FagEVFKefTdIvjkeqiKTw1RSkmmx7+NI5CoU/cwONaJfngFdX9be0MoCuZk7kko&#10;jNG2AeHcCKhRWpFCpJ446WIwZBDLVGj71WQVJH9Eg6SfLiGA8s9YQtOrhIbxwteJ21pHGJJfQHii&#10;a4NySTx+L29p9MKsBESFODmgqcVAoeJrXh9nV9UrKWkoWGRgk0GcnHDHUJmjp4qqFtMsUD6GkjJj&#10;ms1lE7KwuhJtoNyBY3+vKQmOKN0IBVMEioalBn5YpQ1IGelQVppI5MguK0PDH4RTB9G8zXHDqJK7&#10;qgMFUCIKmF5E8MivDHIuhJ/KRdrXs6hTcEn6e0szELqjkB0sCRQgqCKBq0zx7hmo7hx6fjVWJEsd&#10;NakA1BDEZ00ritMGooQK9YXHkLJ9ojRUxfxMyNo8rm/hqID+0iykrpYg6bc+00p1HT4YIStMEdxO&#10;VdaaQHxQ0oKVPTqgxgMXIMnHPkOLKw7iUzUVzWg6gRSq8pkjgSQosSyRiV4wkzEgReLnVGhuAdIv&#10;/Za3JRrKjP4iIHoBgGgDeQpmqrnNBXyPDpW8ZSMRsxUEkg0BqvEmuKM2MVNPNa4HAfviNICUqDI7&#10;RxwxusKst2l9Q4HpsChb6kAA2v7oBqokYo1TSgIGOOfWnFSfSgqOrV8LU8g7KCtSK/0cU9a0NOFc&#10;itOoZ8LSyBp42aQyaS5sSsSWIYkaR5CPTps31/r7SN4ZkOpwa1pU04Cp4ig1eoNcH16U1kCKEQil&#10;OHzOPOvb51FOm2el1E+l3aQKyCmj8KI17lTbg6TYH/b/AFHsvlhUtwJJFRpWgHy9MYH8+PSyKagr&#10;gAYOo6ia/wCfJ/OnUWR/FNJHLTh3WEeaNkDeIJ6llVv7QN7Pf6Cx+vtLLSNjHItTTuBzppwI9anD&#10;fl08i+LGHRqAnBBpWvEEeVPw9d3iW5U62fTCqjUKUenSUTWP3Obkgfgf4+2h4YOpe44XhRRXyzXV&#10;8wP8vXu8jvFAO6v4uNamnw/Kvnjy6wmmanH20UhgmkLNUESxGkkhb9wGKIjUlr67g8f0PHth4TCn&#10;gxHQxPdkFCCK4BWopWp9OIDY6d8VZT40g1KPhwdYPDJ4NWlPn8uPUeZKSm8SQlVEia5KungNlYep&#10;SsZ4/VYr+b/UD6BHMltEAqYBFS6g4PHgBT5r518hw6cie4mq0maHCs3EcDU/Zg/LrqT7ioWzJNIk&#10;aIkslNNGWmeVQqmpp3uACDrGmxvyD/RiYTS11hiFABKEVYnhqXOKGopmucE16spghNVKhjkBgaKF&#10;/hbiT5GuKcfTrDLPKRKWjZpIikLxiPyalhIUSqr/AOAsQTcD/Xv7ZeV6tqFStBSla6eBoQCceVa0&#10;px49OLFH2hSApqQSaUJ4io/b9vn5dRqgK8bzQspXyElbMTIhtdUkjseDYMf6XHtNOqMhkiIIrUjJ&#10;LfYR8+J9K+nT0JZXEcg8qA4wc5IODjh+3qCwp1nTzxzNoRmTycvGqXaNHkHBR+CL/wBfZewgE48R&#10;WNBitMAcAT6NxH29KgZTEfCKippjzJwSBxqvD8uv/9bYvoo4IBTpRySRw00tPTToGCLHHIo1BzcL&#10;rLfUM3H9Le8gJBqJ8QZOR1BcKhQKGtOoVdk4aeonentKKhBSwiGzStPINLyr9wAoVVCuOPpwDzf3&#10;aGBnWh8um53VXJHn1nxlMpwbVtTMDK888UKQ21eaUaft6lXFkRfrpNySRz9PdJcXARB5DPTkUS/T&#10;lnOanHQdVebocTR0mHUCaaskrqeOMCKWqkppRaRYKYggBSb6yQeOfwPZlHbSSN4x4CnRbJMiJ4Y8&#10;+pm1KOKjw4xFWQY1nlqYwkiiqmhciOUurC5VBYgE8nkfT2zeFjKH6cs0QRmPpOV8USU81FjZTLBP&#10;VtfyxiJCaifRDTJEtjcMNJkBvzf8+7qA51yfl0zIFGE65032EGOqIJARLWNWUMlOU8x8cSeRpaqp&#10;j9RBuY1UDWfpYX9tujs4YcB1aNo1jo3QJbxNTiajI1RqRFST4mGV6cVRhFPiqNbQU+iVNCNUKBdU&#10;XymxF7A+zq2pIADxHRZMNBqpoKdZtsCr/uiMjWwBhNUusbvCkAoaRpFWOJng1AwKSpSIsZHLXbg3&#10;96mCmbQnl16MViJP5dPuQE1bianDI8UEWV8lLSvTgqmRqwuuanVHN1/GuWNmVLBRyLe6J2Sa6Vp0&#10;7KKpoHn1nrqHFTUy4wpLTVNHh6ahnELCKebKsoUOsyAM7WBJYtptp49XvwZ1Yucgkn8uqOsYUKOI&#10;FPzr1izVCKfFVseSaN4ThDRF4o2FRM7gIzhbAvNpsq8WLXB+nvaSd+pfXP5dbKdh1efQB5PD5DYm&#10;zJ6FoDX5vIz1tbQUjMIy1MyippduTyW/YpYgLyudIJNtXs0hkS5nDDgOmRGUWh8+iuUNPNV47B5K&#10;KSqrtwZnc8DbkpaKnFO+XxokvNjFacqKfF0cpRTPqZJCHJ+vsQYpp8qdNMoJ6Eelz2DxOO3AKqpZ&#10;s9mRUU1HLS1umrkQEw08GAjSNVSnjYLDFMWCObnjge9hC2kjgD004UV6DPpLJzVf8fz2Sro8dHgJ&#10;q3D0+Pj8lXjNjJN6hj8dT1Rf7zPzvb7qpik/YuVsS3BnIBgU/If5fn0hRaEqP9X+x0ZzZvcGD2vJ&#10;RbcqqGiXKbgWGE0Elaj0tNUioLJLnsulgwW4eeJ3kJc6FBIv7S3e3/VDUDTT021x4FKioPRgd6dc&#10;bT7v6xy+1KuMpuGox9XVYyqhQU2UypW6/cU8Q0GnpVk0rECwLfUC9iQ2sz2F6PEqYjQfZ+fmej6K&#10;2trqAMtPEHmPP/Y61797bA3P0V2JX7Y3nT0tE+CoQcNk6OnlqsTWwVM5joqGgwYUpkKszLrlEkhu&#10;QWe+m5GCaGAZTVSMenHgB5nz6J2JVyprqH8vz9PTpJZTe3948lDlM3isqmQx2PNNjpBBSzZNWo+U&#10;q8dtyEiGnkd9ckjS3AAVfrc+3FA4sCPIcCT9g/z/AGdVLBjQcD6/5+gu7U3TV124dm0lfjaaKCmY&#10;tkq/HZNjnJlWMLLV5bcZ/ZpPP+iOOBtSKrAD8+9EDWFbFONONPm3AV9Bwz1VhVSwOeGQafkOJ/Pp&#10;Tbc30s29ZqWmocLR4p9txU1XR0dTFDDJlaWbzVkRykP+UVDCmUN9wy6S+s2YX9+qHk0AKBT186+R&#10;GTjzPz6sDpAPn+zFPIcBnoVtr9eUkuZOU3JmaqGCvyTrQULBa2tiqKlD9lRUeMxiKpjgF28kyWkS&#10;5KmxJ8U0nuOfTj+QA40416ZmYrgef+rNf8nn0rJNu5/BblbJNlRkdtY52xlNTrTUdZvQzRKFoaOQ&#10;xIaDH0ktxLC6EFkFnK3PuoJY0GPyqf8AMB59eV0ZB/PyX/ZP29P+ysFi6w7n3Jh3kkralv4bl6eL&#10;NiFMhTY+VnqJ8xm5Wfwyzyr45IaJ3WMabAMQPdWABr64NPl6k/5CR04jCtP8P+TouebywrdyiCaO&#10;meOCvlpKrEYpKk4GjrjWHWsNVCPPWSTgeJ2Yg6E1FVDE+/BUrn9nCn2Hzr/k609TU/7NR/xXUz7O&#10;jzEdPQxY8TUIzT4+pD05nixlY4H8Sko8fCNejxMDDLP6TyosR7uoFDqHmRw8/PA/LPWgAfh9P5dP&#10;abZh2vS08FDWSUs5lqopYxUJkc5V0UMOmKgoqmwWjUQlZW1i6swQn6+6lQAKVp68T9g9OnQoAzQf&#10;4Pz9egB3NurG4NYqmEV2Si8kVDk68UUVVS1EdMwq6ahzubogs00kMX7k4QEegLq+vvWpI1DZ40Jp&#10;jjwJFTgZNB06tdNDT7PMfOnlXgOmPHGkyuV3CI560bcmoFy1LUikpaY/dSD7qtkoQySPKrVL+Mxz&#10;uhHA0+i/t0MG1eSEVFBTPmR58SBmh8qdeXIqeIwf8Pn509OkLU4isyO5oY48Wr02SekxFJPLVfZ1&#10;NNmo3DtS5kFZFqqfgtHHIukRHUWCgH3TQS69vHFa5B9G9R5geQqfLrRAApX5044+R8vn8606cmw8&#10;EW44sZVVdV44RU0R+5MczHNAWi8EK6wIiSvi0KFVGA8gJHt8KqvpJYUBGfX+eP5U/Z1WhUHh+Xp/&#10;n9fPpI9wYiuz2xBlZo4qiLZ+WjpjVGaWNoKSpYUKGkeQOZpIpmu7OWuCwuAONXiLLalm4of8OMYz&#10;njnq8RAY/Mf7PVduZro5/vmpY4o5Chp3gYaqv7mGfVNVIABpLHSrqxtb6cN7A964GoA0/wANfXpf&#10;B3V09IqlyD00czNUzu5ZnVkVHepaZiJUldv1AXNlUjTe/NvZC0jJkHoyQA/EK9QsllpZGML1VI0s&#10;BmVYNBaCKjWwXzi1tRv6Av10m/stuZ2caa8PT0+fRzZqqt0DuRL0tYUlK+RdaylQjRx2bUX9Pp/P&#10;0U/8T7BF6xSY/Poc2ShogfTpKgwNNOzykg6iAbXdlOrSsji4PFh9L39lDFS7Ho0odIAHTG0nkedl&#10;jkIaQjxSsvp9R4I/tWP19pmNTXpYF0JTzGehh6nwn8a3NhaCzur5CkQQ04H3Du8nHgRuNRNtI/3n&#10;2I9itjc3SRKK9w6D28S+FE0p9P8AB1sXUDVNHsbB01M9ZQy09BQ49kytBHI6UlDSrLPkaKOMeuTQ&#10;2gxobF2N/p7yatYBFaIgqKKOIrwAFQP5fb1A+7Tia6MmDX0/y9GS6ramip5MiJY4CKGmShmDrTVc&#10;MhqP26irpCLyI0gUSRsLiVRxpPNZ1FR6UweH7f8AVx6ZtgNBrxJ/1f6vTpJVtFXS9izZDcU7XyLs&#10;uTy87xxY7IQ0z+SJZMeFH2scNokaRwqu3Kk3sHESq0IqT5+v5eVOkjqfEJb/AFf5+gyzWa25n8nX&#10;5eSoipMhEuRp6XI5BKusSuWmZkqnpqI65KSmS58NUjqj6wtj9PdtKg6q8fM5r5cPIedeGetLWop/&#10;L/PnPy6J9V5D+F5XK/ayUtRTy0+TooKfJSpSGnliqUesiiY/tmZ5LoHEIZoiCTddXtlAqMQAKUIo&#10;TTgRX5E1pkUqDx6U1Jb7KetDj7K0+0nPQ14Krlm29NkqmrUz1GH+0tRrHUrWT1cZqKqhEFUnkRKa&#10;Px+Vkk9bXVX4J9qBqKgk5p5ZrXJFD6UHDz8+ne0VoPPjT9hqP5V8umPH4WiqNsNNh1x7VcdRUZCG&#10;lFVMckmSlUUtSlJCLvGkqx2RQZAoB1G5uKKAU7KeoFTUHhinAY4VPnXqwILZrQ/s/wAH+boFN2Ze&#10;sNTNGEABvHR4uABRSTQRfb1clIf1xmS7FmdgLH9PtqRgRQfkMUr50p/qpTqwprz+Z9elFgqaoeix&#10;1RNTyY6kMcdPSyVxpqWGpjlmCVdXSAKWRFBLapLK39n6j24gBA4qKYrgU8yPs9PMdVGnJJDetP5d&#10;J+uwyqKt4IEd6SvmjyUEMEdMmNpJZdElfSUTBoCJ00FmJ1fqPpt7oUpqNBUcaClPmBwz+3rWCag8&#10;R9tfl8qcelHWQPTrjMTjaGoaWolmrMnRrJBHTTOITFBrrJiZDHEq3RpGaPVdSAoA9vMhAEagniaV&#10;AHpxyaADHEevVKr+z/UfIDj6UP29SaAww0SRVVTT0sVDEaxKiueCenloKiRpKjHy3tHNZI2uV0NZ&#10;A0Sm/uyqFTuOnTnPockfOgHkQcYA62DQkUqPT0/y/wCT8+vR1dHS1wyYppUQUatJJNWzwT0NBU/u&#10;VdfQ1iKXqKQxKI4YSuoarMBbipUVqRTGSTkA+anjppgA/wAvO2qmP8A4n5jyPSqqWSsx6Y6mYPTT&#10;1E4o6KaoSpmWqKXkpRUQ6hHGUvJTwo3pcWJ/Hu2CKcRU0HHP28APNQPPpwt6jPn9n2eefPpItNXl&#10;pKGLHSrRO9ND99KoGXlmmT92hngf0BWdle4FyTqPAJ90JfyU09fxV9D8uqDSDX/ivy6Z5vs62adc&#10;VAKhVaCOlXJyxz0y0qgY6rpo5yFOvyr5FiUHSQpB5I9p6D8I4fDXhT4SK+fcMD16dHoafl+2tPL/&#10;ADdBtV0K0bZpHmpoZGq6iRZhAzVkoEt4I1khVo42sDEkciAoLf09lswC6hUZPGmT6cMfKh4cenU8&#10;qgkU6QFXXUgp6uCWmaKaqqft5qepcSVKT1KlyDSTL49BRS6S6Ta3FvqUDFaEEefD5t6j7POnSkMo&#10;FBn5+X5f5ugp3PkZMjUUvpmenikeIVWMRoq+VoECMPUJDHEltIsgVybKT7TEhmqcgYwONP24HWnr&#10;QBf5dDv15SvSbcrchS0kcVXTLOKaKdxKkMhRJK2orZ2F1MOpHDwESJZhpb3tQfDLUyOHpXHH/Y4d&#10;bk0gqvr/AKh0JFCYTjMdBLNHLK9TTQRV1O8T1M8sh87FqadVV0jduZDaRWGo3591jUFQvmTSvE54&#10;1/PiePTEhq5Hy/ZTH+ry6MfSYzKUeTwsNBJHLPU0QrsxRQVfiklp6dUiNJVwyBmP7h8hcC7HVYAD&#10;2LoUKaApHw1I+zyp8+NR0Wdtf6P2f5eltmXY5epp4P8AIkahiq6ckO1ZShpNAoazxk2UsGCyxi7o&#10;huCB7V0GpgfMAj/Z8vzHViasAvSwZpngihWKV5ESkNKy1PlppKyqjF6WOVAJPGtvGz2/1B4PuzAq&#10;ST8qf6vT/N04GU5XpGbidnqa2SetxdJHkKeVaipo2b7OsgghtPHMzKTBZ0Yya4rtpChnVvdozljj&#10;Pp509fTP/FnpiU5+zpv2jErTQV1PNEtRjaCrTFLCY5KGaLMIYayhqpaiwWWRyCsU6xhj/mUAv7vp&#10;GG/hHbThQ+Xrj5+eQKV6qlNRDcP9Xyp/q49S87TUdPURTzFcpkxiqaKF6D7Z6KjSRytNDj0YBaJX&#10;mJNTOEj1AhG4bT732jJqxA8uH5Yx8zivDrzgVqPM/s+0+fSFyuOo8bIy0hjp5JJnpZpaOsaClrJq&#10;mGzS+SpAaPxMmgvG3iF1YgLYe/EIoNB9tDivDieHCh8umaZ/z/5Pt+fWXEw175PFx1NSkapUUnin&#10;ppGeqg/yXSa1/OEYU2oEAxsRJwB+oe6svAN5fP5fOmP8PXgCR097trKqiEwFLEIJIRRNWzK9FU0Y&#10;Z/PRIKWS95AiuhFl0hvrb3agrUeeK8D8v8v7etGvA9JvbtLPUPFj8iMdUf5JUVMdNSxPRwYfIVkT&#10;VYSdF5M5itFrLDyK1k5FhoaRQOAePAUoSCc/OmK+fWtK01D8/n5f6h054ySD+BTUmXelyVHRzfaU&#10;riSWgmo56k6lpIg8YNTdgEkSrZ1swsygk+/KNS0Y1p6fyHz/AD6vVa4/z/6vy6QnYOSq8atJHSUd&#10;O+Po4RS1PmeWGSKfKUpp4o55CslEipZnjP6bK4vqa3us5KICFBGeJPEjhkFR6g+lR02SDgHj/wAX&#10;9vQSUFRPFO0tTX0TUNJFDHSx/baamB4otMGQaGqDu0Ss/kkCsZTbUigG3tJQIcEaVoBjhQYNCDjN&#10;fImtQOqKCT5/6v8AV/nz0BGf+z+6q/PWNLFEGmo4qiCelnyFVLJpjKR3aQoyoGlCagbnVpuT7IL8&#10;rUljUD14k8PT0AJoSPXo7seGkD/Y8/8AL0GVdkqqWpWBo0iSedauNCugP40YSB1QW8Qt+2Zb3AFj&#10;6fYdkYs9PnX+Xy8v8nR9Gadp49MlZHXLoq4mpVM1FKYKdm8xp1kkulLIF0rI4I4P+p/1vaZww7h5&#10;g/4f9X5dOgHj0aX4iUOQynZOGjpfOKjH5PGSSz1FRGdCRSA1MtO7fqlD2CQoPoOfp7Mtmjaa6FPK&#10;n+r9vl1cyBY+7zr/AJOtl7LxYqn2iBSGST7Cm1Uor5IqhcNXuDRvPQwBR90YXZ4poHNuFbVfkiha&#10;iX7Oiu8WIW5A4noJuuMBFQ1tbHV6zjo8lVVFPM1LBG9dPIkRacVMbKFsogfwmwGgnU97e1L10Z9f&#10;9X/FdFm3qNR6W279vVmdiWhmSaugpy0M/jnhFU8iSWAlpKxXvFU05eOJAAASrX9Q96ikCcel15Cs&#10;goOHUCLYeObHSxGmSmeJlrsXLHSw1Uk0hi8FLJPqPpWnIDpTsbyPYi5Hu4uSHxgdF5tI1QVHQDZv&#10;p3b+elqjiKNZaugnlNXkjB5pJZ2QpLVyo6hnd3UxxqQzB72DAcKx9PIB4gBP+X16ozFRRB0E9V0j&#10;Qy5SSvpsb4aZZ0gyVP8AfeStmbHKFqWhrJlDoyaQ0qqpRmNrgt7a+ktAfEpUen2dUM05+3y/1efQ&#10;u13UeLocNLJHj5jTVOmsxgio2YGlqILUwp3W8cJkRXJNyzafGP6e3Elh1aUHzp/L8um2WVst/q/z&#10;9IXaG3K3bmdxv2sMdLgaalq56poqmKpnWZKgLDNVQhQ+gBowvgWw1OshAv7UCRQKDhmv+o9VgYMS&#10;fPo6XXuMlhztOqY+OmqCIzFLUMamfxaxIYWiLEpaIB52sVl1EKbx+yjdnXwD0INoQ/WI3z6S381C&#10;N8l8UM1NHUOsK+KdmkZ5RLAJ1olgEYAdlfyPKCASBr/B9wdz2v8AuhkPo3+UdZNe05I5lirjA/yf&#10;b1plIG8Z0hTIYYZbtHGyloFC3KMLrfiwv6gfpf3A8lPFPrU9dM4A3gUSmsoj5CkdgpUg0YVoKVPc&#10;Dw49cp/JeVvC7SAJ5Gj8UoWdQWdgLDShDHSPx9PdaVNfTpy7MwZ5PDYsKFiulgHAJY+WlCGOkeWB&#10;5deXxFBJEoWUoqU8Ia6iVzoZJD9eP9Tb/eD70/w9bQW/hCaEUelI0rgMaAhuDdv8P58D1i8cKiE2&#10;jiUgxu4ZhJ6W0q0a29AFwbfkm3tjpvwYIxG3ai0KsakNQGgKih0AAg0/Ea5z1njZ1A8bsYoHlBdQ&#10;YkDsps6j6g21D6n6g+/dKYHlUDwWJjiL1IqoBIwRioNNQwScg06zIsRJYqV8yK7GwlcpGdAsjAB7&#10;j/Vc/kWH190qiSGpdhTxFqTTW1FNPhIAkrn4sg5FADXh5lkqDcPGjqYjpWEOwCkJoBsG+n0DcWHH&#10;Hv3TQuY5LshtSKw0cF1HFBp4aq0phsUHaadSYYpksbIzKqI7M4do2k9MQCkceTi4X6WuQAffultt&#10;DcoQ+Cy0U1OoqWwoAoKeJjUFwNILUrU+UxuWDeRJUnh/zj3iMliDckC5X6Lbi1hf37raeC7FX1q6&#10;OnxN2lqHjwBZeC0oKECpwOuBIhGnzL6gwbRE4JNrlY7gAlj6bADj+v19+6bZhbroMgyDWikHA4Lw&#10;BLE6aAUoPM564Rtr/WhmljOqygCLn9uM01v0spsLt9R70RXB6pC+s/qAySIa4wue1fDp8JU4BOCO&#10;srxs0rFqdk0rGShJYRuONRKXAuALD6nn83978qdOyQu87FoiukL21rpPqaYFQAQBk58weszLDMJH&#10;jQxrNE11SM1F5BaNuLXLLp1BbD/X5966UPHbXAeSJSgkU1CqXqwIUmnEldJYJj1rU9QLxCWRmkSM&#10;hIT9qkZKeokSEtbSGDA8HkAW5t730VHwlld5XVCFT9MLjJOqpoFDKQeOQBShpjpzIzIHaLzaCFf7&#10;dVYQIdKeTQLtySlwACeb2Pt8cB03K0xlCuV8SmD4YDeGuBqplqk6cAAnuJz0n8jC6GoqCSkUl4oF&#10;kJkL2GsvYD0gjnT9AOL+34RU06Bu9QSRmW6bsR+1Axrqxqrw7VOaKcAVGekPUqoBTgnV5ANNlXj6&#10;j+o/ofyfa5R1Fd8iqpj4muqhFAMeXqPQ8CeobhEQMyqEAUtY+oBv83b/AFjf348egTfKkbeI6aFp&#10;65zw/YeHy64NCrn1iyFvLYoI1eO3oDXPNv6fn3ropdCxLMKDJ9MYp+w/4euGkSaWMXjBLgFSHiJH&#10;pD6yDcC/IA+ht790yw1mpUgEt9n7es2PpXqaiOjTSGkljDNE5USAPoVGdiLk/QED6c+9GgFT0hlU&#10;iJkxXzoeND/q/LrYG/lwdFSZdqLeEMUcVTT1cVHHR1cUKQViwJ95HRxPMjCE+QAPOD+lwAwII9yv&#10;yRt8Ph/Vtny/b1GHNdxNYRL4XGQ56uV7JzlFtPaK01JFjqCoqqWsjSOItIlDDFMFYQUsx0akSQpT&#10;L5CT6zaye5GkdUTUuOPUb38qQwl2Na9FBzFVhZ5Z6qeXJA0iO1fLBSTHL0dUoWOnyFAliTfWUqpQ&#10;oBVb6bW9tI6sdWf8v5f6uHQTqHWvmf2dEa3llsplNzSVUzwiA1SrAEWWapWogYIiI4GljpBeWkPp&#10;RbkAXt7acnUG9OHr+3z+Y9OkzKGWlK/4P9Xz6RHaGIaTCLBQ4Sonp6lJqc5MQmWcrTS/cFqeVQ0U&#10;sImOl3DA8stwLe9SlPDAA4+fE4/yVp9nV4kIOfLiPt/y0H+XoCKLDy46OjQ1QSStqf2okpTHKauR&#10;TPI0ccgTweC5LIZCrBGDf090jGAa8eAp5+dPSnn8hTPThoxOOH+D7fPp4kbTjaaMJTV38PpDKlZT&#10;eCBhT18/2NUrwCMNLH9wY4kj8gJBYgkLqFwAEFchc1GME0yM1Ffn/m6oy9x8q0x/s+tOP5dPuCSV&#10;q4wfcaVpYov4ohhpXhEaQ+J9clZaT9suol0BylnHq+ntTCat8hx4EZ+Rz9tOGemWA+IDGaft/wBX&#10;pXjUdLiNo4oVFPSUk7xmIDGPCtHEZqqZlq6qkDJdZRcKwj1EalDKvHtWCowACR5cPtORx9adUpWo&#10;rQevn+f2f6ien/8AhdRM6rAfHBkYZWidIYqQNJHITFlVlS8zSREsacyqEY6TyR7eIJPpX9n28Kkj&#10;gK0z0ySoPD/V/gFfl1xWelCV2Txd4kggihgapEVZU+FalYDPTvRKDM8kw8ckpFoxqDcH3YFTUp5A&#10;f4cZHH0NeFOqEKDQ/wCb8s+VPTj0+VGVppcnFTpFLBDkKWSCSIDH1dFGKJvuDROLARg2n1S3JZGA&#10;IuB7vUagBiv58M0/w59OtGhBp/m/1HpK0sE1TTipoA6yyVdeJKmK0VODPUFcfWYw3EsbSwLKiKxP&#10;rAXgPf3oAkal+efzwQeORXB+zz6pjNf9n51+w0/b0qWrYsfj/tHyVHJUUrU87yVXkpazA4iocZDG&#10;xxyyJLMzyQMQ5APhJII0+r3VqDBK9tPkQOI/Mjifw9XWgzTj/M+f8616YMxSqJMfEaCpqE+2hhwd&#10;DRZNHilhoql462eKuh8qRx0x5aQKEdghP6uK6QdK6SRQaQGwQDn1pQ58qnqpIbgRUcSRnP5ZrwHH&#10;HUzHjJ0c9FTvqOIqzX1tVR1aGiio0qYwwxsspIvLJHo1xrKwjZmZgATbRDA08jU0IxnyPzOMVNDX&#10;162ANOocRjGT9vDy/Kvz4dMO44qaKZIloq2OWmq6ueq+4WMZDIYubH+eigpkQCJ1hsielTdkDg6i&#10;fbTKBgg1BNf4iKHH2jhjOAfPquaEYp5fb8/t4/Lh5dBWskVUqpkI4aho6cSUdLTVDnJCKST/ACdZ&#10;mY3K+Jgru5JYADgH2n0hqahXzoOP5/KnHz8urhdPw/7HStphTx1eLhBZDFEzVbUk0hFTSLy9FQ1E&#10;KllTRpE0JBKk8Gw9u6VDD/Ia1/or8vl69bBwf8v+X/CD1nlnmhigjp4JY6Oqljmx0zNTQrV1VPXe&#10;EyAXIESa18yEFmKsLge9qQAAuK5HoTUA8PIYrUcerMB+KhPn8sf5euISDRUND5Jaz76ohp81T0X2&#10;a0+Rp5hPL4kvqmaYFmiVogCGEQPLW2Bj1apGrhQg14UNa+QpmtMdeAFBigI4cag/4M9SoKKVWF3g&#10;q/EVysZmo5hBDAlQKirqqSrp3LwRWDGpimWQ61EagXX3sLjJBHHhQUrmhxQA8a1zgZPVTpqQMcRx&#10;FfzH+A9OT5JaGIOEqXIyNbVQUsiQJUUdU0LRUUEc0YZo4i7SNfxanKhmFwG9+1aaN51Jp51pinoO&#10;PkCadVIBWg4Up/q+dKDrqe9e1BGYpIcpUCCppaipy0U82Pp1TUZzLSjT5AFVtTDWVuptYXsRq01G&#10;ljmtcgefD8snPVR25BwMHH+U9N7wT02Rrv4lFSUtPVyVWtoQJ6Rp1QTASSQakeT1I073vp+n6h7o&#10;cMdYUaieAqPX9uan5dVOnTVeI/b+fUCBaDSxBjps7XNUVNfUoVSqjOMq1DJS0jeggDTKIoyP7Vze&#10;/uqgHNe811UNDgitBwpwwOPV9PqKqOH5jGenCKoxEVLSUFfUQSSU1RUP4KhPN9tTxAVcdM+RmWxS&#10;aUhHkIbkMqize/DwlorECh4Hy8xn8qV8wKdaKk9yj/i+B/YKj+fRPu3slNMlVJX1mRLFY5qSnnie&#10;kSFHqjMJKWCXU0sPjJuSyetl49I9hXdnYklqngQD5f4ajjx+XR/tUQDUUDHGn+oZ6LhAGq559chc&#10;SOsccwkHjhnl/c0LYan1jUD67Wtc3I9h9KuSa/n6dH5FD06LBBUl7r4paZdTxuY45ZE06YdMg0gW&#10;sWJPPNrEfR/SGrTH+XrXT5jR9vHKailj9BQpNTRPIkaSkK61Uagvq5shVbBhf29GNIOofmOm2y3W&#10;eHROhVwJKpoyoQAaPI0+hwptcOtrsp5N+eLe7YIz59bWq8fPp0pw0kxp0qy1RTJPJBBMQZklWMBf&#10;LIBZC6Xsp4HHvYyaE5HV2pSoHSvx2ilWhh1SNDUujyuIy7RxtBeTQwINtL+oKQTyCDp4XRUFFHn6&#10;fZ/qr8ukcvcT8unf7qGWGNMZDIzVC1MojKGOknqYn0PeDSoYx6broF3HLA8e3dSkARipP7MH04fs&#10;6ThfNuplJHCZ4PGyTeJlhemglmV5ToHmSakkBKIW/aJb0gcgG+r3ddJPbT7B/PHlnj8umn+f7fT5&#10;16mbgX7GkrA00c00jJJShaSVqhnKeWCCnZbotOG1R+NbjgEWVvbtwdCNq8zjGf8Aih/PpqNQXqOH&#10;8vt+09F7q1H37AmcyvIqSVDny1DMyXUFf0/0B9X5On6D2F5T+oRw9ejqMUQdKqjqAMfSoHiqKoFl&#10;imOlIIIwFZmLIPXIT9W+qgn+nCuKmgDpLKAXNellBkJqeQfcUYWeaujqqmO8LrRvBTABVJ/sqmpn&#10;A/Xf2aLNpPcMsQT8sY/aM9IBBqJKny/y/wCr/Vky1aKVH8LUTR1kapFT1FOwWWKJjKKuRLaoXQAa&#10;VW1uOSD7qXDCo8/KlPPj8ut+F5Hy8/8AV/h6xVVTCXLT+OaB45I2a4FQstTH4fDLMApJUgMZHW1g&#10;R+ASmllB4kH5+efX/P0sigx5j7emWsyvjMNv87NFVRM9JWSBbQLaZEVVZgV1ESKW5vfnk+0Mspx8&#10;/n6dGMUYP/FZ/wBX+XqHSujP4Uf16oYS0o0FQ5E8KMgDERFLn9sjkfUg8NKfL1/1fs6UMMY4f6v5&#10;+vSuxsREzfbusayyohkhcxQu0rCOP7ZWT9oSKSQ1gw51fW/tTGi1IU0/PH5dJpTQVpXoU9tUH28S&#10;U7yLJT0861kkdJeU00kchWHHySSAhPIzX8qXCg34HPs8sI9NAfI+XEfKvz49By+mBbtH5f5ehQho&#10;sjSmpykrUgXGY+OIN95H5ys8qwRPF4l1NYNGZbD1MVjJvf2Io0KnxDSir/hP/FfacdEj6GQKOJ/1&#10;f8UPIdT4atoBVeKSgikianU+srDNU0upqanRQC/2s5H62BUeoMebkzWYIpIIqKef8IqMehPAn7Ok&#10;BgqwFMcP8/5/7B6bzM9TLPofBR1QJMxjpZHmyVXkIvLSlXa6tGSZF8qW0JYk8+0UkgetCtfMepPD&#10;8vLHlTpSkQUZB0/4AP8AL59NOqOtpkhInnngoqiKVSk1NEtJSSPVy1NXNRpraN5VkMHjVmOkIWW4&#10;JRlwy6GJJANcUqBk1pmhNSD58OlSqQ2Pt4jjwHH0+fAmvWbxzCnjT7H72qMkUsVMiCKOnmWMSztK&#10;kQsZfEVdIgWBI5QMB7SszFe5dRJBpjH+ocB+3PShAoApwH2nzoP8uf8AJ1HlFDT1E0YYGaQPRUxe&#10;WOombHxzeWWWpMotGGcqpMoOq5C/Thn4akfYM1wPX88dX0jh5ef2/L8us7xxGnEEgajyNXTtLSk0&#10;5byWY1TLFTxhlMTuCqDTyCCPSbnYI4DBI/b/AJKdU0k/Fw/1fz6bFWKSsEFMpq6VzJDQmlVyJFMH&#10;nrqloKoEWZZGBUXAIsLW92rrNFNfT/CcfOvV1XStTx8/8nTxhQKWSiqzTPWSUFOrCHxJJLUeGJpx&#10;DpNmRxpJU8sVBUA8D2rtQVcORXSK0pXhXFP8HTUpxp4V49Cpj4YGo8bpppqqqjWsmVIpaanetzE0&#10;Pmp9RZ0kIS7meTyKYzcaCLgiqGJfCXSKnPAjJI/bQVyeI8x0UyN3GvD/AAAdLHD4mkqVEcTSTHGx&#10;xzVJkmCLWRmq+1rah2oCqmqp3LsC9tcdrhSuomMFvG+AD2gceB9Tig1Djn16QSylDjzJz+WOPkf8&#10;PQmY5QI6ekoYZ5qNq7Kx0dRkZKWqaj8LiaYwz0uqeRZkgYRxicOoBAksOF2jSAg4Vany+ygJzxGf&#10;XpGzEtqbBpmnn9vS2w89C0sM7QRePKvVPAoimavlnqJ7xyQUtiE8gAKhyo02fyHSb+UqTUefyJ4/&#10;KnyxX5Z610v8UaiZIaBYYadlycVVkarHVrpWNM7ChoYKmFQ8UUkokfWG/bBUcAg+2ZZBCNbH7SD+&#10;z8yK9eHz6Nr018Ys3uPJ4WqqKIqjVhqquqldaGGaXG1dqC6ILKJaZkEyOPU4YfX3H3MfMnhRmOM1&#10;/wBX+anR3abfqYMDXHV//Q3XlFtTCUlAKGCFoZBKJKcKsczyR8TxflfqzMv4twB7hLc717mUufPq&#10;R9ngWKPgOjUyy/bU0cagX8YWFl0ci2kM2pSD+DqJPP19kIAdiT0IC4oAvWKmdZWeSSbS2lYwz3tI&#10;wGopdx9Lj03HP+392K0HaOqgLTPHrLJl6SBGSKSFmMLMVMmjUQ2pxoIIHPFwTb/ePaiK2eUii9My&#10;TRx8Tw6DLcvbOG2/BUNlMhFF4Ytf7oWFxFf8WA1x/wCpFgSL+xZt/L81yw8NOPRBfcww2iEV4dEr&#10;7B+Y23qUS02NrpqiTzSwO1ErNMDGhMekSAWINuf0/QMfcj7XyXIAGlGT5dAG95oubpikBpXquftH&#10;5p1M6DyzGljhSwjrszFi/Ok0/iJ8A4V7jVG3KMfzb2MrfY7Oyyyjy6Cl7LuUsmkuTT06rh7I+W9f&#10;FUzLV7hnrX0VFXQPRrPiv8nEp0U1TOf3Cwj9CxyadbG6tpI9nTrBHGBEoB/YP9X+Hpk2UcyBqmp4&#10;+Z/wH9tMdEc3l8o8hV5CqXG5M/bwSgwzVtVLLlI5ZZbzQ1DUiqzmM3EUSlitjqYjj2H7ndPDkK1C&#10;gfma+hA/wD9vRnZcsJoDkEsfsA+XEH9uPs6BfI98VGTqkM0kYriKz7yP7o0aPXOVWHJPBSlJh5E/&#10;U0Eiazw6HlimG8RilQK5rmlT5HFD/vNPmPPo5GwkLQmg+wH7RkEf4flQ8Gel3sctF5QfuoMbNJW1&#10;EaU32ssFfKfG81FCLBookvpg+41Mbut7H26u5iQCi4TPoa/L5D0r8x00eX7dTVyan8x9h4ceBPpU&#10;dCvsfc+Woq6kp6DJz4+gWdpqlMYYqfG5VKZDVTLMgARZnHj/AHma/LjVddIUUjuFAPAenA0z5jBp&#10;SnTcm02wTSVzwFeI8sf6vTo/XVfyL3JT4f7WatyFFPOy1UEDVj1ME9LDWtHS0szz+WrErJd1TyMd&#10;OkqgRgRZPpUiAddJyfPhXAzmv5nqtttogkoG+Xyr/g/Z0Y/HfJTKzSRkmlgkqg0cF6mkqKaCnnYQ&#10;x1IWMnX6jdTExa55At7Lbox0JXh0ZrYuvdXHRrepPkPJR1ENGaqqrWozTwSrDKq1VPE6kSy1hnIe&#10;SVGVigiIut7EW9g++iikOkeXS+GVUQR0oerBtq9vxVlNQ1C1QkWsV/HTQMUeFIrSLIfKUEaG4Iux&#10;H9Wvb2UeHHWnRhWRVq3+r+X+r/COG1uxsdkDTRzTrA76454AVnPrcsju6AITYEsQ7WDWsL+6NbBh&#10;VenIJ1cDV5dCwtTQZugJilgkYxP4SpMsYK3KOpRVb9N2IA+oXn2k8Ixt3CgPRxEIpVwegszFK9DN&#10;olCEhqhFluiSEMPIZYQAQsjG5RnWwCnn2U7htaSDxAtehBtzipU9MVZtjH5yHyxQLL4gmlzHcyU9&#10;tLUqTAWJdi2pidP0sL+wbc7QfEIpQHoWwJqStK9AduL40Z7eU8lJiNuVciF1katM8kChEOmPykqF&#10;L/2gfoTyw+vtJ+4bQEGVh0+ZYYSHlatPLptof5YlXuXI0eQ3luzIUiQQ/bS0GM0NUzUyyGaKOsqI&#10;FAksTza4BsRz7Uiw2mMaSmr/AFevT7cxwwrphQt9vRq+uP5f/SGxHoqk7bjyVZTSR1EVTmaqasSS&#10;pi/TPHSPddZJLSFuTYe1cU8NvF4MCAD18/29E03MW4yfAwRc8OP+r16ODg9k7V2zSxwY/HUVLFFf&#10;T+xBTQpr/srCiqNLG9h/yP2maWR/s6JpLmeZT4zk9ScpvTb234V89XT02my+BBC2k2J4VRcsfx+S&#10;Pb0VlcT5UHpgSAZQ16Lfvz5Y7L2pG8f39MHtPohlnSOrYxx+R1KlbK4UFtJUgKOfZxZ7BLKNTYp1&#10;eMXErFEHVafcP80LbGEWdcdWVMknjcQ1njimpyHfQwkWkMzMB9TpDN+dIHtXJZWVtl2BPp0q/c99&#10;KNXAdVc9rfzO9z5mashxlTIv+66YwSI00wdCp+6JuHVmN0b6qoF1B+j0u4WqQhLdc+vRnDy5rVTJ&#10;kefVfG/O9O2O0KmonkyOQrFryiElXWoCRN4nIjVlUxryQ7C7fg/kE73Upzqx6dHQ26ztqFQD8h/l&#10;6attdL53dNUJs399WNI8btXOWqoGkeQCnlkadP3GUaneESFyBp5B4SNK1aAdV+tihBWMaPUevR4u&#10;tPjxh8U8Na0DSt5qUT1EJq6aPJSRSlzLVRVKqsZP6RHc6bg6rC3t7xvIj8+ks28TqCENa9HK25sb&#10;HYjwtRtJUFS8p/yiSR44Wl8iGmn03bxyBeA+qT9IBUn26pJyfy6IZrmaVyW6GOnEFNTUrpTxU8Mh&#10;evo4RAvljaqQDzV0VNqeWKeQ2KQqgV+CxA9uDpI48yeupA0AapZqMw1MaxGTHsVkqpCoj04upKsf&#10;220QyxW9MbEKS9id9tKnj1oipA+XWZqWSnkmkLSxtQ0rpVwHTJG0U8QZwfGDrj9TxFCdd7Ec/TRP&#10;W1Qg16Y61KeSnpsiYpgaavFdTQ0rD1Y/QPLGHRba21i9+VKD/H3ocerP8PTfMY6aCvaigb9ii8/3&#10;UixeGKkNUI5ZWhReW86+IKT6lcXtpuNnqsfn1xq4ftMhkfIrxwsWmrajHiOeoMc9Is2RieY8QrHe&#10;0MYkPqYhBYAD3l1o0156lQ0qienx7xU8EMeLqFr0iLxTSQyRq8lPQq3jUSNa7vrCvpbSxLA+9Z6u&#10;CtcdSdFO9JR1tOa2oKVsFREWqpzHRC4pqeN1Ef7sQe3k1J+3JdbaSSfAEmg6t1yqKmh1im/ympEK&#10;yU08ApITTx1NN6y9HVL6VeOUB/GrFLAWHHNtDDJ68cCvWdYIKmoCivpKV4phVVq1KvWQRJ9udE5e&#10;YRhpHBZbgEDTe5Fh71Tqgepp17wzTU0Ek1OivKqRU9AkdNMirVH7elghMq67owWR5GP6bXFwPehx&#10;62/w9dBYoFghDSeCCpFM7QxPFAXrIzIaR5SW1hJQ5k1lbKvLWBHtxPi6Z6kmIzSywSU0gjnkmask&#10;qzTstVUSsk4p6/w6AtKP2mjJBCuNPN/dTw6snxdclpmnE1FGsUtMlaJlpYqaSSc1RRaipWOmFn8T&#10;KbEtJo1aQo+vuvT3UhnaOnlqVFR46bx1NIZZJ5pXnQGOZKuGRR4Y4GTxu7kAr9SSL+/Dj1V/h6ix&#10;QRPHA6maUyUTGsCLGlBBWTu1XF5o1XTcgyRs5VgulOVsb+HHrz/D1yiWGdauWWNSIQ8zaRU1MUsU&#10;iKTk3kA0+ORRFHyoVSVJAuT791bqaY3SHHQVbGGmqGpaSIKE/bjaLzzLLKAQqsHVDc3JsQbC591p&#10;uHp04w0T+KpSqqIYqZKeSOZmqW/hmNqopT51q5ZBq8ghkF5CQq2HPurFQaniOqFlApWvRa+4flX8&#10;dOhxVPvbe+ObNRQz1zbdx0kVbkhJGRJDpqYz4o3m/SsWsAr6mIuQU5nBfQo4+fWljnkcRwoTXqoz&#10;vn+d9HSLlMP0dtCCi8umCTcO5Gir6mRVS8MkeJiUUsDoTdCNRPBa7fRG8sqSUrj06Pk2pFCiQ19e&#10;i8/E7+ZJ2dJ39j8925vHI5faW8ZhQZGHI1vjocacgTSwVpiKv4kpi7M7RoH0AqwYG3u8L6nJPSq4&#10;sLWSGkC0ZRx+fW0dRzwtQ4rJUlMs9HV0NPVY+WERL4KOYCUtceinmKFJYWK+vzcEqt/ZiH1j7Og2&#10;FKEo3EcepdTjpMVQoZmhrYpMzUXmoEkj+zx9U6pIJ2ZfIwSVyGa97Il2K8DYIJp1vpsxrz09XX0l&#10;a0E1XVq7TJG6RGT7aUxUsNILMtOXUnkcNZz9be6uaAHrTLqFOtYn+bV8Rn6933F3BtbHSU+1+xZp&#10;azIukcawU25UdkyQaD9UYlstTMrkXkka3AJ9vyWyXlrrX4149Hu3zBoPDY9w6o3nYmVGuhUO6TpG&#10;l5pJYzoD6nAsoU3IHHH49kDDTUEUPS7rG8CySeVmDqAIk9SggoQUQBgCLKbaR9ePx7p1vqO9K6xP&#10;43IUzRtBZRG6wyPqgijJA1EkkSAMABxbj3o0pnr3WN4amCTRFDLPAo9LO1pgrcyNOsf6bSark82v&#10;+LH37FevdRJIo4XlDMZHeBtUDO1opXN1eZk9I1fUf7AfX3vr3XUP+bkktNojkjVIRDYxoLFSCBcL&#10;c3BH+t9B7916lcdcqmWpmLS6xTj9tVVWDrPFKLK6OR+rTb6/48c+/depTHUMwLE88kUolqiusPoN&#10;5ET12iazAAr6iR6ieBe/v3XuuMgqpy7anYStC2h28bMNB1RBox6iOG0+oi1zb37r3XRLBEenT9UR&#10;jEJXQiORYz3IAub2ueP9j79x691nEkkU6iIAiOJA8c0yak8i2kcyBbFOLi4uTx+R70RUU6910KGp&#10;hjMnljeN9NQ0SgRo0a86bMLBVJIsBYEf1PvfXuuKQa9JaWOCGOUCoRby+CJSCvkdh6kJFx+Li3+J&#10;917rmYGlH76yR0stwkblda6rok0g4CqwOo6R/W3NvfuvdckMYl0rF6lkmVUniUmORY9B0sfqB+T/&#10;AFPHv3XuuetVRlmTXJI2qGVfSG0/553DfpJOoeolbe/de6gMPGJTZVh/tEEPJonAV3l0+iwtpATn&#10;m/49+691HlZniCIyxhFYQxxAaSxJE8plY3UgWH9D/r+9MKinXuu18lhKYdUC3UWb9sKq3RrqAxBH&#10;1P8AW59+GB17ruQOZPu1EJRIWZtLKVWYn0qq2Iu/BAAufVf3U/EPz611ghtK8MIDsY3VHjZCqMpI&#10;ZlOkDm5sTfiw9+fTTPXj1ct/L26thq8ziMnXY+Spo6+qemaenfwVkMopzVLlYJSBzBEqJHH/AGjO&#10;LfT3HHNt52GNTkZ/2Oley2wu7gtJkDA/Z1tndF5HF7c2jSPFVT1EFfQY2SOspojTtBT1NO6CWpeR&#10;CGL3kDEKFDlrkcWAMN0Ywz+Zp/g6Ed3ZK4VFGAehRbe7tVLKxqEirNEbLOpkfIIIy71dRTykhXP6&#10;ltpLpytxwam8kJPHpgbXEaVHRFfmpuWep201HUmeqi8UdQ9FPQx+CNKunkaKKskjClXjenlaOUA+&#10;jQSWLn2cbVcPJICxxXpFvdisNgW880608e0Wmh7GzTVPgWtpJZEmkpkR6YVZbTU6pP7dnI1Ncs5L&#10;Hk3PucdrzbKf9XDoHRAGP8+kbdammjadI5aiZlC04jXyOkZKwSvblR6dX+sv9fZpgrqPn1tQVag6&#10;bUmkEQcGOR1ikkFRJHr8pJ0RoUf6Mj/pI+l/6Ae9f6q9O9TKR9arOlYySeSKODTcVEnkWyxCNFCh&#10;NSEMthquOfexQ5HWjwp69KejhkkWWRZ0T7eWPU/kiep+3mH788I5UtHwjgkC1r8X9uhaio/2ekxN&#10;B1ESGOB3XzwBqbSIzI8LrJSK7EQiB9LTHUV1RoQR9eR79TPW+OemmphgkcASK/6TUQmJo4kBPklE&#10;xK6j6jpjDDgGxN/bTAE9OJrr8umqplptYiVI20yRTUz3MsC0sUemzsANJcEHkgrbn8H20QpwOPTo&#10;JpU9Q5IC7JKFmcyeQtUXOgKRb/MMPWjKFKkH8A3NvbbLQjqwOD102qZAhKsFRfEdOl+PUrVMsd1v&#10;e4HH9o8+69WGB1hWdKerqEkaKRCoOpFIpSJwDDLUOQLGx9QX8j/D3UEBjXq1MV65FEUyzRaj4l0r&#10;GJAihdQEkukC51C9gDzwTzf34KAa9bAJOnrjKCkh0hSkzsqwJHZhpYKNMoJDBbgXvxc/4e9nh15Q&#10;aE+n+Xp0LahHJ5agywIlKZJigWFXBXxqIgAwAueQoDEXBF/d8mh/LrXU6CpVFgKx2FNLwBo1PPI1&#10;o5pYZV0sNPpuEIUn+nvdSMen/FdV0jrnKioXW8c8VPKErFjlRNcd9TRNbk+oXJAsLC9vztgRReNO&#10;tkUFOsLuZEZPuSZ44tBhWN9MsckhWQMXsVIF9A/TYf4+6gV+3qvDr3jSCTwkIhnI0zAFgyIvqqZC&#10;eXW3It+R/rW0QRg9bBBHUU0bKsUT/kiRVX0VDKpLp57qdJfgstzYW9609eqOu3mGhXljmqUjXTFM&#10;FS15CDKYwB/ZVrRt/VeSDb37rw67dVqCoZZXRnSRS7WkmS2hWlLC4Wx9Ln6Lcc3HvxFcdb6wKsc2&#10;tHmdPt5ZVkVow1MGk9KClkW2lgAzcgfT8391A1cfL/VjrfTtA9JJIUMaxK8bK5klZPDFEgbyMNIt&#10;6hrsB9Li1zxYAcD1o8OoM7vIHdHjkcnytOoQQLGWX9+e3DaSvAPN/wDbn3WsdNk+omZ2UiBS4S4d&#10;yXAEkz3f9OprFW/2A96alM9b6ilEl8skccYjMaL6WKPINOtj4CApD/VrcrY3+pAodJWo631milQB&#10;zK5kCwU5jKlTSvICFRORyFsyn6fTk/1uaUz14Ak0HUQVBqJljmY6XWfhQY1iMjDxeMsLhieRduLX&#10;B911AnT1cxlV1Hpxx8SqTTtPNEXVRqSxDOv6omIHAK3KFgfyOfr7sABgdNn59OM2Kp4Vp5SPVNBy&#10;amMhLJ6wVVeLP+m4INx9Pd2jUU1deBqOuSr4ZJSslOyHTGoqbQt5mteGO/1P9lR/X6+7CiMaeX+x&#10;1vh13kWSZZAwp3CyKKlA2l55SdcgUL+kavSxH+HvbkEgcadbFdXbx6ix08lRDFKpEKzPLAoca4VW&#10;4VzIV/zYIsuq30F/egAU1evl14+erraz/ku9kYyPp/8AuPS/bQ5mHcqSVusnUK6WoMdGI7Jq4gLz&#10;EAEMSo4UOABL6Fk3B5G8x0n2OWOC9uY5BxWtetzysqJY9k4WeGNGWPF0k0ikKo0RUvlGr0ki4Gpg&#10;B9Ofz7F2zU+mqfQdIr1h+75WJxQ/5etZ7+XJ8SNt7m+QvbfzI3bHUzPne9e2ztinkMy/amg3RUqI&#10;6t0DWLGbTHq0sGjuDcpcLTE3V69chScfz/y9FvKNit3beIzVCAY9TTPSQ/ni/IHC7Z6h7K6gqTBS&#10;ZXc1TtmLHCKONayrIqzW1DQOgu6wJHNHNqA9T8kn1MujlF3MqR8F49CDe72G9MNouTH/AC60zo43&#10;SCGHWFjjSWVmlEbJFIq8gSkXc/gjk8f0PArQUUA9NqudQ9OoM8sLvJUqssRktK9jqaYmPzKjLYaV&#10;dFbVYDj/AAt71Va6h04AaU9OmPLVcEYmWmg8eloxG7teaSKqjEioTILAoQAhH4I59tyOPLpxQaZ6&#10;TMzFiRpkSZjGyx+TXaWLj1uQRpbnSQbWufz7THJr0pX4B/q8+uljRwWSSBWkk0yBo3SokOgCWOSf&#10;gFL8qbE3Bt9feunPt6hyDxvKGRS4jCmBJ9axtI9pXErXsf6iwt+B791vrBIZXVgpiEaStI6WBKmw&#10;RICzAqdJs/N7X/Hv3XusaAJE08BSWoRGAlja8csRfWpiDggjg3uLgi39PfuvdSElt+40TmOWSKn8&#10;byCZxIQdKxm3ALjUWFuSf6e/dax58eu0iliSSWo+2aOSNDqELNUQyBjGyqFubcm/1v70wqKdePTx&#10;TgLAChSR1DeFwVIR0sgLxOt2uQSNIPBJN7XHgKCnTMnxdTKdImliZo6aKPyIErLzSMdKgy08SoPX&#10;x6fydJ5BtxYZNOqv5fYOpskQMzlkUyrqeEELHJEkzhAqSILKgBubgN/hf3vT3UHVMefTjBT1EUcE&#10;bB4vImmGecB6eWjuHAkk0kRgMAQCLkmxFifbyghaHpo0r/q49OUMKukcSkQQ8slSE8T07xWMyP8A&#10;XzFXtchiFFiODb3YfPqrGi149R69qaCeGRPE9QsQWaE63CmMDwVq3tqbUGZfxY297bT+HrSEnyoO&#10;mOulqKiraOYBVhadXnp0Eiz1DPbUdNgdZ4UA8mx9tMxJ0jp5VUDqO9VIU+3miYxyRH1Bk8iyOtzL&#10;DI3KOCLsxX8+6liQQR1sRitRx6xGKILTCCTyMIGWQm+mME2Ak1i7yKbX/oPyQB7oaUHr14E+Y6a6&#10;+IOrRFwrsStOy/uPMrRlXu4+o1A3Fv6nTxzrp2Our5dJ3yk/boBHK8aeOGUFSZootXkp2YcEk6i2&#10;ocWP1/FH+E9PnrLZYktKBMlo38WljdwvK+kfpUENf/Dj2n611wgZ5ChEx0yhiqTRAhGbkRSuPoWt&#10;wPwAPyffuvdecstR6foIkn8UdlYSAmAq0pHP1sw/ob82v7uPhP5dbxTrL41dS0XrZdEctOJFdwCo&#10;KuAwOn6amH5+th9ffk+IdaHXKneSAkTJGWSdpw0co+3mpwNC2urG7MQSAL/X8e32pTPDq1K46lvE&#10;Q/ljAV5GSNP3gZNEg/SpYf65vewsb2v7oK17fh68MHpvRjK4K+U+mWGOJzrgupBZoljHBYennj6m&#10;/vb/AAnrZwOpsaH92GRUOtw8UiBWRg0YvH6+SRYgj/bccBP1TrpQqOOIPI6xsI2AYyvYqJla1laN&#10;f6f1tb37r3TLPTGKZpHmkEeqPQmgKqNGuhY9P15PBI/p7917rqVPHK1i1O066nZlDAIFuHCn/Vci&#10;35N/xYC4+E9PA1FeoTzsqRsmuSczFAUOlagaf2nk8Y1Fbeq5P9FPu/8Aof8Aq9evEVwesc0ZRJPI&#10;ywoVE8SFijyt+kkRXYWP0BP/ABr3tqVFevDHWKRaaK+sSIqNEpbxmWSIMvk8Klh6iOCXAsbEe6nR&#10;THW+uc1HG5gZ6lJmlhaSJJbxwwy6vTdU+nAOok8+n3UKTnqmdfUBKYXhlQCQhpV8Z9Ch7ECJieNL&#10;fUH/AF/x72QRn/V/g/1fy6sT1x82pWUO1PNY3U3MTMHAMiXH6ibtf/X91Boa9eoK16xTLN+lokS0&#10;yXJfQoEi6ABcAC9hcj/C/v3W+uMhW2lPEUikAFgrDwyDSVViAC39SwFzbkge/de6jrMUiKhvEhZW&#10;QLZQDewUof7Or1ED82P0966912tRGwLNC73DQESekM630u62bV9RZSP9j79g9e66MTIXkPBjRCHt&#10;eKm1+lQq8hgbcMAeeffqDr3WOJfABMl7aNRaNSWMoBt6iP1N6gbf8a9+Ap17rkkcTBRYK0ikMzKw&#10;MRJsNZb6iwDEf04/HvfXusUKgq8uo3McigoL+ZEXliX+gQC6j6ce6gcevddKgSOG7aXbkmMqeX/I&#10;BFw/9QPTx9ffgKde65XQKwCFmCDxlm/YuWuxsBe5tpUH8/X8e7de65+PVIRKqhy5nMMiqAU0/wBt&#10;gOCf1NduLW/PvVOvdCBhamV6HwU4WKOSQBtRLuqyrZGiBW6gAfT1D6Em9vblFIoOPVWA4npWYKFh&#10;DUuCIzDMysVUFjIXEiWRl5H1UleL/wCFvd0UqM9JpqVAHTgJCxCtGkiyaSXniJApVl8YCRfW7k6Z&#10;Bfji/u/Tek01eXU+v8FJTRJC5jWczEIJQUi8Y/SjWJJLek3NuWHvxWnxdNohcnoLstLKs9MY30xM&#10;kYdCx0q6k3aQW4sb8f0P1t7aXRqx0tRcddYagKyTMyEM4ACGPX5Dxdyqi4DcAahb6A8H22BU06cY&#10;0HQvYqmYUto1AaCMwvJIaemhVHW9RHPTxjVJqLaQ+tSAoFieAsVcVHSJzVj0zZivUtBF5IzJCqRM&#10;GgXXURovINhcW0qoJOq1ufdWy1T1uOOv2dNMMUtTPD+yn7srSKU/VGiIdQVSt2IsS3+tx+T7qRUE&#10;dPUCL1Klp9C0l5CskxmEIh0PAgd9JaRvo9vyT9Dz+PeqCgB6otXap4DqRFTiQytG7VLREt5I4VV1&#10;8RACyLJw5J4VR9C39Pe8cerM2lgPLrOAI5aV00q8utJ6dQtTJEYY9KRPGy3Omzc676gPe+vIKrnz&#10;6hV9Y5h9ISpkE5d2cIpihUrMVZpl0609JBNyAQOfbLmjg9XoOHSUmyM9OVVAUNTNNZySgp2IC2vY&#10;lrix/wBYEWvf2304FXj1iakln0xyxiVl0LI0akCKJgSodE5uxBJAbk8Hjj37r1FB+fTnTUscUDFE&#10;9ETSaJGuyaZCCWdAAuq/+vb+g+vv3HqnxN08NB9g80UhWTzr5WYFXWzMruqPYi4H0sTY8e9lSvHq&#10;pBHUxoSXdpI1iuHKTykLIzIQqByAeLAsT+WIHvent1de6a5fCYnRtExijaJWWJin7bXKKxFwwBLl&#10;iPyAf6+6gEmg691waCEGEqWDrpRpUlAJjX9zRKyLezACwAPI/A593ZCor16nUlnnVPJBoVqhWSVo&#10;ygZ40ZTbQeVZxYkaSCDx7oCQajr3XOa1OdcJsJZYQ50hRoZdKSamvyOVv/aNjz7syFc9eGeHWN9E&#10;aluBFUyPHpJGiEO2ozMygEljyRYfp91HXgNWD1DWRnpyAGCkhpSdH+bhfSGQLwdV/wDX9+68QAaD&#10;pnqZVqeSNKp6YkN7Eq+hJli0/qk5uSLm3+PHurAkD7eo60jTGREQJFJIs0TuULtGOJIlcLp1Gx1f&#10;1P8Aj7914OfPqZFDSwxOyRFWSp8UaQaXKP8ATXFwdLKQdRP9P9iddVrmvTuKeBAvkDxlHtG0JDVR&#10;cAKymGQWZXPpYk8fUfT3unr1oEE0HU80zQ0MFTIsrSQQypBIsRMirNNpkkjAOoMD9SeACB7tpOnV&#10;1So1aR1iaKAhNQHjXTIViN30xN+4bMLHkfp1fU3PunTnXGVykc6NNTnWI1ppBfyO0vqMacWJ5IJ+&#10;gYXH9B7r3Te7iGWA6gYWLxJI6ERxPGNLxPxcH8/kX5/w9+691FWGR4pnKRzJGpKGHS1PIeXEii3q&#10;IBFiV5N/e+nT8Q6xSPGY6ZREyrdEJi9RLuuuSXU4tyLtpt9W/Fve+rdZpGfzK0MABIGtqki06keh&#10;ImW+kKw4Ckng8e9dVHaD08QzXVS3iZ6dmYQmNWjZmJ8jAxhQv1/xbm5IPurdapTHr094eup6WrVm&#10;IiaSMBXSPyx6GlA0yrpC3UkaS39r1cj3Qiop1R1bTjP+r7B/q/YNlH/hP72rQ7T+ZWNwmTqHSDd2&#10;z93YtJlcpaWWanyfkjhX0ly9GDqH0De425yiSERXbigDj8q4/wAvRtshRlkT8Wn/AC16391Y/Zx2&#10;0P5ljAf6enTq13/xvz/jf2S3NxFGgzQN+z7erMO4/I9B/umrWpjGPiVJlDeRmXTwyC4F154vf3E3&#10;OO7x3gNhBQitT+XSqCCp1t0nKHHRKqlFAMYUKChHLcMJGt9CLewGttEqYFAP83RgoFKnpyko18J0&#10;APZ7gErfVezAoT/sOB/T3qWFfDqBX/V/qr+XVwtTjqTTQRnRqVXJsWbTYKF44A4F/wA/63t20hR2&#10;GoV/ydVcHSQehE2vTkM3ARgo02HHF/6j6n8c+5t5OiEUdPs6D958XQkU7kKATcX5uAzWI+n+9e5R&#10;tmp0joRx6yTyKUPHNiB6frb/AA9rQwPWukZmSNEzEAgAkDkAEjkHn/YW/wAPdHPkOtjj0B2+a9IK&#10;SOOB0aZHfSoZQ5dgdJYfXT/X+twPZNuLjwSOlEJOo04dax/87ncFRktm7Ropp0jjptxywLFKRFVL&#10;NJSCGALUWJMSiRZ5kCli0akEc+4h29/G5hk1YIDD14HP7R1WKMHdlYjyHWu21SYIqWkppBRmnV1i&#10;ikhSqqpqOoY1FXNVaI/GfGv7qU76hJquW4AAx8MEkuK59aCvlT7f5dDU0Ax0otrJDXZjHwRO9QPu&#10;1raZlqRQxw0Erh5jPIV/b8c2mNUuAV1LpUce9SjTGXcUxQjjU/7I8/Ph0xLQCnr/AIOr1/iviayq&#10;oocWIFdfuI46uaZY4ljMreBWnolGnyV0i+WZFPoYOPp7Cb91xQef+r/YHy6N7RwFHoOrNMT1vjsd&#10;DMZa41EkAvUrpAgmijbTGaRioPpvpUWsCwUf4GkcAUU6UtcE4A65tgAjz0zAR3uySVKqIHpJAWKV&#10;BAHjeMHS7ub/AJH196AA6r4gOfPoJewlpqDF1elZYKgJT5KmhEvkSnx1FKImQVNQupPLI11BudJt&#10;fSR7QXYFaevVkejZHVNXckxjz089TPROk0aJTtIkKGR1MhpJaZJgNMgBmEoY6UJuR6QA7aqAtaU6&#10;VK1Vq2K8Oq++yYaejlOqtjssdLSxSrKJa1qahBejnko6a6rHKgmeWQevRawbm4gtDq+3j/g/2KfP&#10;ovnNBk/Z/k6KbPDPktzVjVkzIyRJMppHUxU9fKwaI0kaC6IEARhJwByST9T46Y7caR5+f2Zr8+iH&#10;TWYkn7P9jq0z4xbap6OanME/mx81Lja3FBoopZI8nUt93lvuayMepopjE0AZfQqs54HvH33AvWmD&#10;BsMCQ1fTgoA+YBr6mnRwEj0qAcDI+3z6vI6dpIYMNglStDxrhqGlqBFTBC4WV3q51jCi0gKIV+ll&#10;Vh9T7xk3OVjeuD5nhXhwoP8AV/k6UStqA+XR3No1wgjhlSSSQaI2gc06wVbSL6BPUK/6QBYPfkkC&#10;/wCoe0puZISKY6q3DocqLcNehSFZCXRdaxszs3KjQyyMLAsDfSARe45twZQ7/dxdoY9IGtkYlup7&#10;bvyaJEzeQLFdKgxNF4ZC1lIVZVY6hxey8Hj8+1J5qu1C9xxxz1U2q04dP1BuyOcilrBJHUhNUTWI&#10;DIVLAeQajcjmxAHH49i7Z+cop6Q3LUby+zpBLAUatMdPKZSGRNJmIdnZbS6Fd47cSmQ2A/HOkEix&#10;ubX9jOLfoNHxjPTRgPTNVV8JYtG6DWpeS8mooyG0q6LDj088m/tHcb1AW7WH7enkt2OOmerzQpL1&#10;UUzEfpRFe8sot9QG+hF7i/449h2/5mjtV1o9R/h6fS1NKMOnjD7ieq0F3ZY9ZiLEpaRUH6rjjgni&#10;3+Hsoh50M8oWTtX/ACdWbb2pqXoe9tyRSqgUJpYqgkGm5u1yp/P6uD7lfYNysrpQYyKGmekUls8e&#10;GHQpQsgQBWReQTwpFr2bWF/P4ufcvbe0CxhVYA/4ekjR1wR1lkVSjBAur1fT1AG17E/0H10+zVwh&#10;PZjqojUHPSGzbCNFkZbrqZGDX9HkXg2XkkX0g/jn2TX0oRAzcCelcaBzpHRbuxK0x4+aojm0U6Rs&#10;s0gYhbhdGtkXk2BB9g3cpgBrQ46MLeFlJrx8uqru7tx0OQyEWCqCtVHCBV1CvKqMulvI8cH6tPij&#10;jvqtazH8+yawRqmT1PRdeKWcjof/AId7YXKrDljH+7oWRpJFCzKkckkcEUv4BOsr/jb/AA5HuwWu&#10;ucniOkBZAoVurhdqwRwJEgQqVUMLi3qZRcC/0F7i/uWLJFRRQU4dMMBxHQv0quRGwS/p+oW5+g/p&#10;9P8AW/4r7EUPwdI6UJHShp45HUkah9OTbn+vt8cOqNSoB6yy0UjXIPP9AObW/r7qy6hTqtVHDpN5&#10;OjcowKcEGwP01W9ld5CSpB8+nEIbj0EGeiWJZWlUB1DRklQzg2sDx9OOPcYb430up24DHRpbAlqD&#10;oBKtnnycsvjBPmAjuLO8Z9Hqb/YXt/j/AIe4bml8a5aSnFjT7OhAq6Ywp6XWKsTEVUnRDexC+rUC&#10;Yo7/ANQCb/8AFPY42edIwKmlB0kkiJyel/QVEc0YB4IUMxZraSR6QW+hsLcf7f2PbbcLe4GlTkdJ&#10;midTkU6eUnisvqQIGJAsiqVI9NwQPp7eknhHEinXlQ8R1k80cdg0qKHLfp/TYn835/wt7Jbm4iTz&#10;pXpZEgOadcZK1ADHE6i/GpRy1uQP+NewruW6IqmKBvz6MYrYnvcdMtTOChBuGa1uAbjTb6tyP9c+&#10;423e70glTk0/2f59G0MQpTpgqZQxJubglbk6iwcWuOBf+nsGz3JkYsSa/b0ZRxqB01uOOGU+rTpt&#10;xc8Dj8e24xwrmvl/q9OtsEK1Hl02MJEk0qqlvUf1eMIpNilvyT/vXug8SOQKvr1ZdLLUf6v9X2dP&#10;VJHrCysUDItrmwCs31Sw4+l2JP8AX2JbKMvRm40P+anV6+X+r/B/q/wxnpl1Fo1uTdgVF9B41a0H&#10;+P097ktqS6gKn+XShXBFD0uMXPKsMPGpQqqLg2K3svB/4n3KOxX9wkaKwwB0S3dtEWJ6WUE48ZAA&#10;DPZgSOLgcXI9jiO5/TJ4HooaAVx11HWyEgqLXY8/2eFuGB/2P19+ivZWYkcOrNbpTrKJ2kIBCkkk&#10;ngHm/wDxP1H++s+kzOwHr020SJx6ckNkuR9D6WsCf62F/wDEezeIkIOkLgE06iSAg62BOpuAD+Pq&#10;b+2iGDam6sF4L6dRwNZNxe3408/Xg8+3Y3zx61IvkOpCLbiyEEaRe/JH0Fz9P6cezBfh6QsigmvX&#10;H0qGGoFrMDYDS3q/IH0/417fSgQk9e0D8usRfSb2UpwDa4sPpzb2zgZPXtA8usVRoKnSU5HpA0/1&#10;5Pp59ty6W+HraDiOmCtiSVC4/pZiVuVU8WP+F7ew9f28bIXUfb0oj0jhx6D/ACMIpkZlUBVOl/VY&#10;8kMLcHj/AA/3q/uNdyt0gYlceX+XozhbVT5dJ+pq4lQHU7aULDQVZrvwWAsbAi9xf2GL+6VY8nHy&#10;6UAUFOkw07Tu0iN4xHbTdlIYlvU5AH1C2HI/HHsJSymY1FQAMfP1PTwoKDrCGIPF4jqJug1hmP4Q&#10;f1tzz7RCit24/wAB+zrfUeZpAVvZhG1zJwtgzfWRLHgc6Tbj2ln1aqenn5/n1ZSA1T1GYwgt55Aq&#10;hlZ5GBHJNrC/1/pa4tb2kJGrvOPX16UCpNB0jsvSDIFlTktMx8KkBCoBGoNYgWH4ufZXdRpM1Uzn&#10;h0ZW50gV6CvL7MllrzWUcakO4RjAEkRQg1Kzob/672U/1PJ9kFzanxdSDj6cPz6M47zQKN0tsBtZ&#10;40WJkMjrCzRvLFJGHuQxkMtrFr8rci17AD2a2e3s/FT+Y6Yub1adLen23441DGRF0jWjrCqo1jyH&#10;UBiD/jc/7V7PodhDrqbt+WOi17tCKjpRUmDuhtFJwRcfW6gkozGwDnmxIPFve35c1UIXH+HovklW&#10;uOs1XjSsYIQNpVlLJwjj9AH6R/Qk/wCI/P19sXWwCOHXprTpuOQk06D7LmSEMQWOkEJIYyCjsLOG&#10;TkHR+oH/AA9gC/jMUxjaoFf9Q6MIwGNT0HM+YnhYxrJqSJdHliuI2ZbyIfKRxe1iD+fp7JpbVFb+&#10;fS4QKc9LLb+6PIkXkMn7gJJezBSrBf2h9Qb35e4H1+ntTBL4DBwTj06SXNrUGgr0Pe1d6xRtBR1c&#10;yRhnYQzamdXRB+oSfT1XsT9L/wCHufuQufEs3SyvTRa0DH5D8+ghuO0lwXQfl0O+Ny6SxxnUJImN&#10;45lJZCLckOP8bix/P195YbHvNteQh1cFfIjgfsx/q/whKS3ZPLpSJUUrcJKhkKi6uLP/AEs1vr/h&#10;7Fa3Fuxww6aIYDh1zd4Iw7SMkY40lrBR+Dct+PfnmiQdxHTiBzhukVuDdFHRRlYpVdkXUNLKdJ/F&#10;yfpb8A+whvfMFrZxnSwx6dGVvYyTEY6Lbufegnllhjd5SzFhHb6qpvoDD6gnj/X946c281G4d4Va&#10;oNeh9tm06FDEdBg081WfITpVWsBpChGLWKvIL88DTp/F/cTO7SnUehUsaR9vXaRyzTK8n7atJZm1&#10;X13OlbAk8BuBzcgn3RbcyvqJoD1clVXHS8ipDDFCsUQR1jDhgyEsB6mNmBIPHpsPpb6exhbWRgjX&#10;QKGnRLJICxB8unTH17wuEllZTJ6bsL3B/pxcMf8AVX9nNoYw36hoSek0wBHb5D/V/h6FnbVS9QA3&#10;luEGkKSSGKrY3P1vze59y5yzB4lAx1AdBfcGAwB0JlNUskelCLeg2sQVW35/H9eR7lS1gRUoOg/I&#10;oY56npWsWUlidJ5HIuPwVaw9miKMV6TdOVPVly2m5QAEEAgg2NwT7VRoDjiOqkV6cYaxtIVbBQeC&#10;DoIX6gH+t/agKF4de0Kepa1YZimoBiLixvf8X96DqTQdWEY06uva3vYAACwBFxext9be/AVBB9ev&#10;dZwWFhchjfm45vx9bA390MR8utgCueHWOWN2UspOpDexGm5H4t7akjYCp8un0ZAaDqZj6nWAjkKy&#10;+kDk/m3F/btu+adM3ESg48+n25Nhbi9/pc2Jv6j7Mhlei5hQ06lxqTxxYD6X4+vPH09vxrip6Zb4&#10;upaIPqf94/4qP969uj59a6kBSbW/N/8AePdl01xXr3XMhRxzq4F7X+v+Ht3rXWF/02/B+vH+PvQr&#10;5/6v5f6v5D3TPUqxBA/N1C8/7z7ZPE9b6TtQpB+hHP45FgP6D/H3R/hPWwKmnTDkLFCCBYi9/wDA&#10;cW9pzw6uFANemCOInUmgaWBBubDjhef969p6A1B6VGhHTLU7apKmZjNSRSMP0lgpUH/bDn/Yn2Wz&#10;7ZbXDapUqerLKYx2HpUYTauOpUVoqKnRjYtaNLNfi4H4/wBh7cg2ezh+FR+zpuW4eQUJNOlrFh8e&#10;LaqSHkAagig8/XlfZqlpCB8IH5dJCSTxx04wYCh1XjTxt+ALj/e/b62qeQp1XpT0uPWJQVA+gv8A&#10;4kcWHtSsYUaevY6cFj+g4sPpb8Efj6+79e6y6CByOL2B+jX/AD791of6v9VP9X8hyANvzb+p/wCK&#10;+/db68B/S3H4/r/re/de64SC62sBwfz9Ba4/33/Ih7rR6TOQjOpig5sfwfqB9foPaecdtet+XSGy&#10;ZIUgqFJ4v/X8Xt7Rtw6ejFQB0hqqIqbvbn8FQeb2Df6/tIVpg9LkyKdckkNioWwIA1X9QsTZrD/e&#10;ffvKnW9Ar12GIbUObkk/04/oD/j72BU060UxjqYkgW4Zb8W/Avx9bHjj/ff0DwGkdNshIz1MhdGF&#10;xYFeSPTzz/h7uKdJyCDTqJXZKmp42Rm9RUkgfU2HIGrj/b+74p1vQ1K06Cjde7KPEY+fIzzWjjU+&#10;NXUuWsPU5RfrY2AH5Nvx7MdusHvZhGo8+vGoJDdVL/Izu6v3LLXYekr1Si0SlESqBeeeNg6ROjL4&#10;wSBZizcMLe8luReT4YFWaRc4/wAHRLuO6x20RRT3f6v9nqqnc9SKqvygqGSSoKktFFSulYjAGVai&#10;GaYAPMWIjZY7gWB95P7HYx28ahAADTy6h/dLt7iRmkJPy6L1n4JJkVFjo2dXnn8pElVVrULHqkqa&#10;qCRY1lMJPlaEuVB9XP0Mj2MS6h0FLifQpU9AflKOln8sr071lXrf7yFFjo38YUJUs9ZKqnStg0cY&#10;IBvb1C3sYWyqygf5Kf6qenQRuXqSeomOomkq5DFRU8s328r+GUP48ZFF/nYzEwOuORNTqPqX06RY&#10;D2tZVA4U/lT/AIv/AA9IY6luHS3iNO0AEDlJAIiyTRQwTQLKwSHyRxrZRpAV3/AUBhc+2+lg00p1&#10;CrZqOHKTDWKlYYRHNHAraquYQXrKukmcf5qNmH7jgLw34b2rhUldQz/q/wAHSWYgSHoN6ythpap6&#10;wzUi08kP3cc3ku8FQrBdS00egLrB48d0b03t7NY41CVOD68P9X+XoqldEbVWgPSYqqyWeOOWq81W&#10;1LkJJqXK1FMtGZaGOPyeRzDqqCqXKo9rAJcA29vqgAGa/M4r/l/1V6LfGMh7hXScN01SJj0mnqa6&#10;NZHpJGm0y1Ryc9bFVDx/d00No3j0R6QZXhB+qg6jf24KjPlx41/2fzp1aMwlzJJxB88/mOkvHUUi&#10;rFkI6qtpjpqI6SQDTRy09PI0kkdJHONLzlQQ0jlnRf8AD3cU4eXl6Y/y+p49acxoBPUg5A9PXh6/&#10;bkfZgMNRWtUCkNb9zLPRq2VilEqOtTED5EkSKnAMvjDAGMaQ9iPz7eAHAn5+Xp/k6RSzGSnifgGo&#10;U8/yGT9nn0xVOQrJayKlo62lXKyVwqcuaejRXioqWkeT7eSByUWMKfHoJOkyeo+n24IzQu2SP5Y/&#10;zYocZ6Kprt5JltopAJCdUhA/CAfI8K488V8uk9UVFIa+CmkyCHHz0a1VLEtQ0WJpKcyH+H1lMJ7i&#10;SZSWMoY6CR+v0296UVXs+0Cvn6+fHz+f59JpJIRciGWQFGXUBgIoFNBXUPiGagj5/hAHCGqqhBla&#10;fFx42mjUUriOajkSpylYwvJJnqdrglowdMsSKrswINxxXTT4RQ+nqfmKUH5Hj1aOeQpLFAV0rT4g&#10;QzVoSXBHEipBChTXBOaJWrz1dMaJiaSTEYeqjaVBKlHL91Oh89CExxDeFPWVYo1wPUzXNqOw1kKR&#10;oHE/0sjTjHDOc+vr0WncZ5Yow4GlGFB2gZGaUNStahaA446sjpOVNHKkk1Ijz1FZM8KUjLHFLPOl&#10;aDJTGnoptLo97mQgs5DLYEEH3Wo0lKnV5Ggxk5AYgCmanjTOAMITFRwEAIqBTuq9aFaihapHlwrR&#10;fm0esOQonSSWnShq6OFfsaeeeaeejaBVSNXpJSXCuDdVNr8cj35nIUsqKpVaqKljXgMUpQj51wKn&#10;rZV0mCTM3EaqgL/SHHKkHPCmTQU6TyyGrp0ka0LzSvT1sx8gEhjW6zU6yWIlUAh5QRyPrx7RJIJY&#10;Q3wljRznNODKDwccC3yOT0oKCCYovcFGpFxivkxFRoJ4KfXyr1ErilPRvTx1UaVqMk6+QfdxONI0&#10;AZABhI5B/wA3b0/S/wDRPO6x25RJAjijDVU1NaAB/wAR+XzI4dLIE1TiWRCyGoOnStB9gOM1qfkP&#10;PhGMtOXI8VSxIcLFFGFmieoj/eKs66FVSACT9BcH20zw6uDVPkBUjUO7jgUIpXy6uiTAdxUDzJOD&#10;pPbXiSflxPlnqJU1KQ0tOdEFPH4mpfDGRLU1KiQu09XIl1JDHSuk8LY6SfaWWWOGIE0So00rqdhX&#10;ixFQc1IpWnECo6VojzyEfEy5LUKitSQBXJNCAfWgBI49NzVEcJZZXpRGsRZG8NQwp6hOUninNmfV&#10;yVFrfj6ce0bTrExWUoBSo7W7GrghuJr5Cn+y+IXlAaMOSTQ9y9y+alRhQPM1r+eeu2VisK1yvEap&#10;TLjcmyyxRTU7EkVUVXCVRxqWRViNtJBubg+2iyN23RIZvgkzSnHUHUhfWiYp556cKtH324qKVeM0&#10;OQSpGggnBwXFeFPLqE8lMI/uTDUQ/bLC5ZFiNIGJBZoQoJMrDlb34/PtM0sQTxSpTwwDgDRk500G&#10;WIGOPAZ6e8OYN4OpX16hmoYimAeFFB48Mnh1AqI/FVfdIWRmhMkNQ1khaOdvIWJhsNZJ0kMLcD2i&#10;mVUn8eM/hLKxNFIYkk9ukVNad2MDpZE7PD4LivdRlAqajgM1x5imaHpucyhFb7oEsWkqgoFQGdwY&#10;4nIQWvp4sDYcn2hdm0hjICTl6d2TgGnrQgYwP5BUoQsVVMDCV7cDJGeOfXJ4ddy+PXBFGlOztrWK&#10;SKd4ZiCP3dchFnVf8fzf3WTw9SogUk1oQxDD1JOdQH+Hr0ZfQzyFgBSoKgj5Y8if8A6i1dQpZRK8&#10;4AlSGKBZApsqhZZhUxjS2rV/iwHHtJdzIzASFhkAKDn0J1gEGv5kCvT1vCwFYwpwSWpXPEDQcin5&#10;LXOeolSk1LKkdQQpeWIMHk1PI7sPFG9v12GlhqX/AAPHtHMklu4S4wSRxNSSfhHDNBpPcB8+lMLp&#10;OpeEYANMYAAyRXhXIwfPHUeySF2leZJpI5qefQhbRGz/ALTTD9TgHm4UW+g9s1DVMurUQVagJxX8&#10;QoWPy0gUHCo6dqVp4YBUEMtT50zQ4ArwzWv29dySosZijp4USAKgei8rCsk5E0jzuxuFBC2UqbCx&#10;B59+DARlFUaVplK0Y8Ca+YHDiCRjPVgpd1dmILVw/wCEcQKAcT9hUYpTpknjdYoYZXR/FUMrfbp4&#10;mjjqVEixGaQarXFyQSBz/j7LZ1dI0SWh0uQdIoaN3AVP2VqCaeWK9GMRRnaRKjUuNRqCVxWgx50o&#10;QK8a9cKmomMUJFbK0aVGmVkRWWIryGXT/VdLFfybn2xPPL4anxSQrdxArppwIpn5keZz1aKGISN+&#10;kAStRU8f2/sHoMdYl+1ME41BygeB/K5J/wAoYN5PuB+sORwDwPpx9facmBonUGtKqak8GzXV5gkY&#10;B4cOnGW4WZCRSvcKAfhxTT5U9Rx6jGOSQGQVFMpp2pViKPpk8KJaRIgB+q1tUg4H9D9AnIZiZSyK&#10;U0UzQ6QOAwc0pVgCB07qjQ+GEY69RNRUaj5n5V4LxPWOdQsKj9qSOaR5Yk1a1hlLBdYjstxpFiPV&#10;9Bx+fbEgXw9NAQ5qBxANacNIrgU4HgKCpB6dizITkMooTShYelc0Na04cT1geaqqZZqiQrEEj1JZ&#10;JCJYVXQFWPSboDdrtyCfpb2keWSZmnbAUVFAcgegoaqCCanIJpTp1I4IEWFe41zWgoa8Sa1BIwQM&#10;EDieoU58SJF+ty4eR2UqtMJE8i3lQ+kN+ixBFrEWPsumpGqxGhzUn+CuRkZFfhyTUUOK9KYu8mTg&#10;KUA/ioacDxp8WKZ64yMtwqzq6yQhZPTqWG6giCFlPDDjUzckHn205Q/C9QVyOIGB2rk8POuSD1tQ&#10;1C7JQqaj1OT3N9vkBgEdYll8JXyOUEkRjdTAA9OFJCRw/TUD+R/sfbIcR01niKEUoVxgL616uUMg&#10;IQVoag1w3qT/AJPmOmvUkwLsqoNCIY9RZBpGm8zj+0eG0/04PsuLpICWGKUpx4Yz6Hzp0t0sh0qa&#10;5Jr/ADwPTyr69f/X2C6/KJh8DT1cXlRpKiWXJtCIpHlLDS51TabBWY3tblQLnj3kakHjXBVsgcOs&#10;fZZRFAGHE8emwZvF5HFRGr8sZCyxR1JC00ImlPiiiiSQLqdn9ZETB7BQCVOn299LLFMQn7Om1uIp&#10;Iu79vTb95X0MFPjkXzUNfXJG9/LDGpkOuICa4fyOy/ucGxIvYW9umGN28QjI6r4jKuhTg9JOOlpj&#10;mpFcuHidxRMIIjSiZAZNXnHqViDIGI9QNr829qiWEAPl0k0I0pHn0pNpLLSR5OKojkSrNXVyLIx8&#10;y1ePmOhajyS3Hji9CoBYltX4t7L7wIxQrw6W2aldQOekfuTJvCxxCxqmQnngrIEh1PJBTpLoUwVM&#10;Sn1axdgPUpBP09q4IQ418RTpJPIA5j6TdVlqOiwtRloDUVOTjyFTJWYyH0NBGtMxiMagkR+SRdCy&#10;MS7MQTyQPbpt28TQR206aMipFVfirnpPUsM+cx0OY3FCq5KamfIy4WCKKaI4y2rHgirSyFkvCXJM&#10;hINkPPuzHw30RcPI+vVFGtfEk6z0sNXlaYYmkohS42j+wyc0bkwwRwUJEzrHFIB4rIVj840vIQun&#10;hT7qdC9zGpNR1ZQXGimB0+1uew2RraOTHTQRT0bQymWppqiFqClikDMYkkvaNZNP7X6pWDG5ABNV&#10;gdFPiDj1Z5UYgLxHTzhKaWvzWTaop6THUzqK8a5ZpJAKWbQs1WzgFQxJ1kAMBpALBR7bm0rGADXj&#10;+XTkSeJIT6dKCaniqspWNlRA9PPTS1lOJYtFHFNCdHlQALI+g6QFA5Zif6e04Y6AIvLj06Rnu6Kv&#10;2nmqbA7K3jkq6hiyWaqcLWYjFU1PM8rVeXmkvFQGcetYdTGapmHCoNPs6skLSrp4Dj0kdhpqePl0&#10;XgyUeDxOC3h46auyjbXw8D0gKGCvycsZpMnjcPEwBho6NncyOp9Srr/BJECAyMU+fTLAaa9BZuHL&#10;UuHix26q7IQRNUUNdTnMYSiiyMcVZTTtFisPtWhmGqaqLsfEGUA6A3kII9mMSgY/4r8ukkqqRUdI&#10;3beJymIxNRnnrqfbtRT1s9VAlXD/ABKk2s2ZqdFS2QpPR95nqokjxxC8DFiVf0n2+xAIJx/k/wBn&#10;/iukQUk4z/l/2OjIUNPj8PjMBFWYGjoarDVsO4TQVVMsv3NbH+4tdnZUXmKVm4jdT5JRqYAg+6mU&#10;UI8um5Yw68M9Gq2TvaPO0+Vzf21ZQJkKkwUNAI3xlTl56OJGfN5yaa4gxNLp1JHCU1FSdHIBJbm3&#10;10HH5n/APmeHR1Z6BFqY0p/P/Vx6w9j9U7I+Q+2p8RuKMNlpq2HNbQ3ZSUsMVVTytTmlhG2td2Vm&#10;Ooqz8EFzpub+7RzNZEDgo8j+E8AfkadbaBLqoGH9acR/l6oN+QWwtzdC7ko+vd04yrBqslkIcZk8&#10;djZFxFZJHNaB59ySBXmqY1UmanRvU7sVFl9iBZI3iVkOpW8wP8J9ePb59FDqySGNxQrxr/kHp/g4&#10;9AxLjMfQ4+asy2OpqqdKePJY/ESKkeOo8QrlYDBjpiwqKyyPUSSSKfpoK6Tz5FUMQRw4DyA8qep4&#10;n+R6oaE1Hn58TXzr6Dh0/bOwVfWrh9yTNT0tLVGGjMNFT0VXnMtRxVDJVx5HJwaKbG07keNZeJEV&#10;WARLm+11Npc0oaVwKn1FRw+3y6v4YwDw/YPlQefQz793PJtvA0iTJT4+opstQJksLteoily9Y0Y/&#10;yas3BuGytTRVcgNMskDCwLKzguQLlSKmh4jA4+dKnyB4V+dPOgq6qTmlfL0/L/N1wpshW7h2e+Dx&#10;tZhqHaM+Yk3BnIcjC1HiqCppSK3MxnJQ2qso0aqtKYqWUqy/pdSfdTGoFQAM1Py9c+dPl+3rRHmP&#10;55P+x0IG1zJDiMzJgsdFDFDPBV4mvyOPjqTXUMxRJ8bj8BTAeEU9hUIZ7uVIEkhYe6ycdVMGhH2f&#10;ID/LnPHrajiB/q/z9JTD4CbB5vc+HqqSpGcyc8G8tutEIvVhMkhpsXU1s86iKnmuC88ZAdVWxNm5&#10;cjFVYLxBqPPHl9h+XVyo4nzx+Yz0ga7G1OxamoqJI/uEyqT5KqOKyDGlroY6g0k8NdlX/wA7JJVa&#10;2mjgBXxm0Z49+Ea6T6ccHy86k+deNOmyug5/Kv8Ak6QO8s7lqGOPPY2kkpoJc/jqarWoqmx+Ehp5&#10;ZUesjeKQNUVktdJojLRXVo/TYW1e/MunuFACRWpIHzxxJbhjy49Ox6Wwc8eGfL+XQfV0VHls42Mr&#10;IqxI5HkrDXzUEePpMXWfeMamTH7ejQvDTuCIKeeS4KhtVxcjRVa6DWleNKU9SFHkeAPp06PhqPP0&#10;z5eZ9a8R00ZjNfwp8jQYekx+NykmucVn3VaclUfbSGjrPv5YzI7xLL+3GkRB1nUUIB9+LKtQAFPG&#10;tc+hrTiK4H2cD1VaGijI/wBVKDyx0l8NWJSUJwkxoqutgqhURyxI0LfvsZKkUlBFGRPNMQYfNIFZ&#10;EYIB9fbYAUBBQkfzr5fOvCpA+zq5APdn/iscTw+wdKLLPQ0H2+XjrKH7nHUhlq6jBNPBLj/39BIx&#10;9ail2Z3BeQELYlSbKPb4og1cKD8OKV+R419R59NmrfafUY/b6+nTVh2o6vD7mx2WligxueonxmL+&#10;18lZRJW1lG0sFciVC3aokYtOy3NmQjT6gSoiVTqjfg2BTPEY/M8fy6Tsw0ahWoznjjz/AC4dVP5r&#10;BLhs1m8fkZCslNlKmliqoKlhTVFVTkLJCFAJZA3LX/BX/YRvucfhSsreROfUjHD0/wBjo22wo4qD&#10;wxjz88/6uNPTpLZHLUwieMxyQyU1Q0MQp4oVSMyG02gkHRqtxJYD1fk+w5cXMdCg4joQwwM4q3Dp&#10;inqwuiSMSCdKdaeS8EUomlDNNLGC49KkWW6i7f2ePZbIQcjyx0viULJnoOM2t3ZqeSGYSlpFRVdl&#10;jlJ9UMyuCdQ/FiQPqL39hHcaFjp/Onr0PNtHYNXA9IUfuSFNRVfLeXyAt6AbxuwsbEHgn+o/2xHx&#10;J6PAqAVPA8D1iIXyNJDEytJINcjgMdYOlyoP9eOePz/rDQ49b00UBujV/GXbdTuHsDHpCpEdIkdb&#10;PKkYAjWKZYQ6H6lrtwB9Bc+5F5JsTcXoc4pToAc2X4tYvCp8df8AP1fVt/ish/fqcvSYKujKwTuS&#10;tnYxokk0g0qssoZJpoyUXRwBe4yF0YCn8NP9X7aj0HULXDBnqOhZ6m3TS5bsfcSV7RQY+polgapq&#10;VUUwyuJqBXJSQKQEEVMsXgnMjKJJPG2r8lmeLXUrnyr5VGaD5L5nzNOvQPpbP+of7Pl1L3zunGZr&#10;PVxFXLS43IJXZWgZzH91uCKnmZbVMMCrJHQU0rCeMxsvlROGYkD363jFB5VznzpipHkAc/OnVbht&#10;b1GPKn+rzPRdq2phqqGpkoJ48hKkq4vKsI4aWbLLQsdU1biGQRpjKf0fuSSL+pX5fSA81KArkjBr&#10;itPMio7R68PPj1qMEmv+r9p4nHQU4zblJWZDI1WPimiq6uqkgmqsnjwDU1Diz1OMnY/spqLRpHJK&#10;JJUYaNOk+06BddVqCTSrDj8weIpkCp4ZHSlQDTUcfI1/b/l9DjpR4qircjtyswdK8MWSNM9NM8FN&#10;HBRI4kkkFHQ5BfGI6mePW7zreK2kXFxfyqTFoFK8K0/kDjJHnkfOvTrKta/6vz448vLpL5yv/ge3&#10;6ShR0xtSumjjoVY/xfH0EMwK5jHzrGpkjnsBYfqVdJJDcVJQAcFIoKeYFcMOHHz414efWtGSw/b5&#10;E+h6T8tL91kqmtqqCikq5YCtW1WDBLX0tciyPG8Fghmp0Ebs6WFmI592Yd5qM+YOCdXHHquMjqpB&#10;A8/yyP2+h/ydZcjR0tFQ/wAHoZZMnBLNNHNLVK1NNUSrTlqqmdGJIp441IgeMhWI0nk+/CLSuhe5&#10;TjzqfX8h5U8+tk5zgenkP9nOfl+0pajrcalBJVpVylME700LxwSV01NBUL97HSTxTWDzq2hFdiVu&#10;QDx7qqxlNYOE+VaVzTPn/wAX16orQDj5evl+zpQqlMuHXcUi1FTO0c8MANdSilmjpQsxy0tSEMUE&#10;cKh3mpQrAsNRDC4DoAKeKKsfLI8vxegA81zXz8+qYroP+r5U4n5E/l034yaZcgphpsPVUUuPloqe&#10;Omlavj8skqtWw4qVUZXmp3YOYYwiohsbfX3VAFIKaSKUFM+edJpQkVyBpAzjrYyM1Jrmo4Uxn7fL&#10;z6ZM1UwATJU/cIiNUNh1rWTxT00Misad/FpMsnlW0RFndPwSL+/OBlSTTNK+Yxjhxr+0Ux6bXjXG&#10;PT/V6fs/wCPjclTHZM9a1ZHLWUVOtHTMMZ9tKsNLAjK9WFCs0AVgkdRxITHMOSSfd1YeAXJrTAxS&#10;tPUenkDxrUdOilR8/nX9npXz/LpP1KZCXGT56rFPJDNNDSVkUVQRLBTrEv2eYenpjaORDKs4aO5M&#10;L88KfbMmrw9ePn8vIGg4ca+tCK468gFcf6vl/k+3ptSixsBm+zpseWl+7mpXkrZJBE1NKIK2kx7q&#10;NKm2uV49N9RBDcE+2KJqOkDzpknhQECn21yBx6eoVHccD/Lmp6DrKZOqhlqNC0lfJ5Cs9WTpeKL1&#10;U1FXR1C6ArMiu7l3JuwYG/svmd1JK0YjiflwU1HkeJr69WGnhwJ/1H/N+XQW5HblHVCnkWZlqqoI&#10;MVU1Mcv3UCsytT1s1W+kTIsf7jyEL9VBDC59ljIp41zw9ftJ88cTQfn094ZI+z8/2f5uHScyuLq6&#10;ytp6aGmFTLT+Pw1FFHKxrCGu1Gy0wRY0QXJ9RXWGsLj20wYtQCpHp5/bgcP2VrTpxKECpoB/q/P/&#10;AC9DVhaOrTGUUJgir4qtsasVJFqpsl5ICWkRWi0fcqhsRNyHFluT7c01UKO6tKDz/wAmr7c16pKU&#10;L6vhp5+X+x9nQjYDEPLuOmWNFQUeRoBkamWjhp5qaJw6kx0oQxQ+GY+Rohdm1MeeAHLWFmuloOBW&#10;ppSg9fQetPPpK7gLUeddI8jkY+eKCvyp0ZTA0rnItV1VBI2WpFgjetkASSZ6aTXVfblfTold2dYi&#10;TwWCi54FMSjzGR5/Mcflk+Xl0mzUU4enp6fPA6c901MYxtdkWVsfUipgrFq/MJa+jbGRj+GU1K0d&#10;/QdT6mYm4IJFvbj6VRmrSn+Th/m6bk+L1x1jw0tU+XWpovLjVbXLUwRVXnDA0gylStZVSAROBBd2&#10;SIsdQOmxF/btU1Yx5/nSpr649OqKS4IOft8vSnp+fUncEktW2qH7vJzTSRCpio6KmGLpp5D9xFUR&#10;JJqRZ4IBEkWtVLlyfU/vyqM0BP7KeooD5qKU4Z68wRjjh/L/AFV6YaeOmgxrrUPjzPT5CF6mlerq&#10;qfNU9Pk6VpXp5VjRWaVVWSZGmp3BtJpcFlQO0B40OfUggEfLz8xg+eevUoKj/Y/zU9KdYRVR+WaU&#10;Vc9RiqoCoWrhRTLBVQMCUqKGVUd4YZgRO12kRQoHpU+9kDOag+dPy4UyOP5Ur6lo/F1hyVZFkDXL&#10;TY6iqamSmVKerStRqN6B41EFPBGwQQtK+ppgFOoFCz3a/upFa6QPlU4p5ft8/wAs9aJAAJ/1fb/q&#10;/wBh/wBpz0lS9dJTAs9HPFj5qSspKOCspqBTFPj6hWYMpikAhD8DQx1fj36oYEDjwIPEDy+0cP5d&#10;WQDj+df2/wCWvWPsIYvJBsaZjWPLPQZSpkkvHkZaPJzmlaajkewk+3/bR05t6rcj346T2nI4/PJ8&#10;vWlOvMvD9n7PL8+nDDbaSjiahhgpqVZ5KaapqJfJTtkOGFJWrNKBJ5dUZ1CwEZ8hsFXnYVRhRxP7&#10;T5H7fM14VJ68qVFP9X2f8X01VO3KtmqcpHWQzpMuSlWjKwVcOSpaaMU2TkmoiNBeNVDwTUtw66JC&#10;ur34AHuY1BrxHEDjjh8wR5UPWmTT8vs4/L5/l0HGRpGy9Gq00K0BrUohFX1D1BgljcCegpj9ZPBo&#10;0rCsiyFZXZ/SVt71oJQUwTTPr6etQfKtaMa46banma/58/6j8ugd3FD9nT5aWVaiWnT7unp5AtPJ&#10;SVQe9GViWZTM9TJIroJFRSFAI0Wv7RyAHUwrTNMAg+WPOpNcgdVQKDQef+r9nRddy1VVM1RVVkVa&#10;J2qaV6t4ooi0sWOpxST1VMxJ8IdCFYhgr6NIF72INz1EEtk1FSPkKEjjT7fM449HVgukVPl8/XPQ&#10;W5COqkrpWniiAYPTRRMUDqsUWu6G9vG0CEkqBZ9X1v7DjrVqmmf2/wCqnHo5Balf9VemumrIIauV&#10;poZRK7SBFj01BWlESuhqRpH+bU3BA1EDSOT7Ywpqf9Q/2Otxyjh/q+fR4/hlSxy9pYGjqKGPKynI&#10;x0uPcn7XGmSphJjnqnADEvMUQrfV9CCNV/ZtsIX60KckHBHw1PA/5OnptQir1e/vPN46m2pgI6mS&#10;qxlNXeKOlyFY0lLUpV1cMlDLSxftsEZqdWkCg3Muktw1yK41DSGv+r/Vnomv27KD/VnoOajO0+2p&#10;NtQRD7epyERMmBNVLUS1tLMjtSmvr1AlgHkFkcFwjABQB9FKRKeA/LzP2/4eiuOUw5XoQsbvyStp&#10;ZpzDRj+GUGMkmxwqqB6+tp8jIKWAVdbGv+TMmhH1aDcoddibmj2/Hyp0Yi8Dih6Ejb24Eqcu7SQS&#10;GOIzJI9O/mgxUWMmSri+7avLJ5ZmkUeeN7F/82BzZHLCVGOvGVWGnppqKCmp6nL1dFNJClVWnIs1&#10;HIakvWqfPDS0VFYMs9OlvOp4UgIv6rC6vih6RulTqXj0odubbpMjjjj6pI5JarHVyYyqelUywxTI&#10;KuLHrJIoMkskv6iTfShI+ntmSZlNPLp6KNH4dc83R1EPXiYmp+8arpYXp5JIw9LUPUY8LW1MFLHb&#10;TI1KyhATZbtIV+gB3CwMuD0onjpbcOi49f0LJUtWRRVVbTzGpkoPLTQUtRJWVutxR18kw/ycLbXI&#10;8QAkYK1/wFrtQ/6v8Hl/l6IrdSJqDz6Nv1thoafc+KSF4aiSspaaFq6tkeSpUTlvItEWusSx6JqS&#10;8n6X0Nzc3It1l1RGvQ52SIfUCvQQfzecpTYj4yV6TvS09TPJHFRsZfs6xI4YjW09VCIvToSNCXDL&#10;cqxj+vuIedSG5edQfiZR1kh7SW7Tc0oEwRSlDT8Q/P8Az8OtLYNphhVryIuh5Rq4SbxaD6lBLah+&#10;Fv8An/A+4Hm+Jvtr/Pro9GxjtYkarqtCwrgPppSoBY1HkKk5oBg9SUdXZZWR4CqKBGSDqVlEcel1&#10;4NyLkHkW59p+jCNkdlnZTCQKBT5g0VaHgakCtcgDOTU8YYvKhPj/AFaWSW4VQrsYnmBHII0kWHJ+&#10;v1t72KVzw6rbwGeInTUmhDeQDEqzCmajTSg7jx9OuUDPHJE0UKiUyFFYkSxlAdKSNE3+pa1gfqP9&#10;h7sdFMcerW7TRSIYYxrLFRUhlK8AxXjhqUHmvHy6k2CxB40+4I1tKqEoFkZwr1OtvSpb0qVP9QR9&#10;fdOl1NMAkiXxiKlgpIGomhkqcKW7VKnINCK16zyCQM8bShvuXpYkZ4NaRMo+t9JNxwhIuCSeTa/v&#10;3SmYTozRu+rxjEqkpUKQPmtarhCRVGJOTpr1jljY0706KiF2b/NkNF52kHpErh9LG2kqP9fi/vXT&#10;E8bmza1jUKWJ4EFdZIxqOvSxppZRjzxXrIqqCNMhIRw66FRlMzJZSXYBgqMLSaiRfgD37Hl0pRF1&#10;DS57SGFAD30xUkBgqMCH1EiuAvn1lj0w05lKLJqVnaN9Am0oxIeK11VZP7Ate9rcge/dPQ6La1M2&#10;kSVBJVqa6A4ZeKqJB8ApUmhGQD1xZH8RWxlJiRmZgutBOPKpKMLKQOCb3/2FvfuqPFJ9OU/tCVBJ&#10;NKqH7lwfhIFRWtag0wR12ALTyFVbwsLsSI4y1gAQx4IPpAjP45976uqg+LMVB8Pia6VJxQ+hBwNB&#10;pjzx1kkTlisAjQRtNqWV1DO4/cOpxY/kKObC9j7905LH3Fo49C6S9QzCrH4uOONQooaCtD1heZ5H&#10;RjH+dSmmkKglrQNML2IdwEuLEi5b37pNJPJM6vo+Y8NiASaIXzQh3olRQkAlqEHqHDGEDCUxmMu0&#10;LFSrRrch3V5VHNrqbk2PqFr39+6LbaARhlnZSlShINVHBiGYAVpVTkgHuXTWvUFpXEsUMZRAHIST&#10;RrCuy6I2hCrqs1xdrkc2/HtQvwjopkmdbhLaEhAG7WoTQkaVKUGqhJFWqVqQPw1LRXcQ8kmYeZWg&#10;eTTKqRMoDhiLKfpYD6gG/wDi7H59BvdUAtTqJL94KFqOApGQfI1oQBgqCDxykq0KSQHJYoArMLnV&#10;e7AW/wAbD+nswGR1HG6BSGVWq2nGPPJoPzoK8K9NdiRrIBZI9ckIsb6uHOpha/H4P/G/Hj0AbljI&#10;TIRU6asvzJo3HAP+Dy4ddEROPUHbRGuo2YKra7aTfi30F/8AD3X7eiuRY3FWqaDPGgP+rzHp1iks&#10;AsUSMgQHU5UsBq+hMXABX/X/ADf36mKdJmUD9KEUA+3z/wAH+UnoUundtzbi3bjaKCIzGWqihVpA&#10;olE2nUvjksB6VQkHTYH639u2lpJc3CQJkk/8X0S7g8kcQ8HPka8cf6q/6qnb1+LOyI9o9Z4mWnox&#10;RR47HvUVcNUjU7T5GsxYrmlgSpAeeT7h3Oo+hQ8IAuPeQOzbeNtsEt1GaVP7B/q9eoW5o3CW5udL&#10;8ErT/P0E3fnZdShkxxqauWClqHqXiVKUVUtXSUaLTNDPUaYvSanlAC7RJMWVhpb2aSMSgBr25x/q&#10;/wBnqN7i8lu30S/COHSU2/Q5Tc2ExcsFVVTVtW9XispBKDR5GGKkpVxs+RpZgomDQMWaSWX6yMTY&#10;qB7ZSoAU1HkRwOMfaKfPzr1ZIwy9v+x6/wCXpI4PqjE42VJs5VTZzIfeR5qp8VE0mNxdZNO2OxpS&#10;oQ8PLGNFSo1eYgMBdhfTIFHEk8flXgCD6ngfXq8dqoNWwPT7c/nnh8sdPPZ8WHw+MmaCGn2/Q2ip&#10;nx1AqDJRCGqHlljp2I8MklSGioBYKQbsTb3csfDIPaPQf6sGvA9OTLAoA/w8Pz6rUz2RoqnJVUGN&#10;nqnr8VUrTYxilFkqU/xOVxkkqZ5liaCVdShKkXPoYMTce06jyHxLwwCM8ePD7aHga9INI1VoKHPp&#10;w4Y8/PH2dcYqqklSetp6nF4xKuL+HWnaqrHyjY+lbHaq6sqIAgWRysiFLREgaQHQn26pSuoaRXHE&#10;58skinH0oPTPVWQhgvGmR5Ur9nH889OeGjWGrSU0cVTLNVUFXDJUPTT5MeKATZeTEY8WW0iWeMu0&#10;evTfSzMB7fiADVPEkHiCcfFp+3FOH2Hppl8hjB+z8/8AL0saSu8dLpaKaGslnyWGgpam80VdJWVR&#10;1ZClLxExNDqj8zHQRptG91PtUpJXNQTVaHNSfP1B4VqB1rSoqRSnGv2DA/zdPeOhpIck0cs8lFL9&#10;rWweKJTLShcdBpVJ6ysJInkIZxqcgl1tyPbqKgk40rXhwx6/Pz8+P5lhwPIVp6/P06bDWY9pSlS0&#10;OOaT7lqYcUtPTeNhFHkquMDUwZEOlF4LAMRc39+qpPcdFfXy+Z/zefVKDgc/5fl0x1+h2oqmGX7p&#10;ahoKLETwCOCWkd2IjjmY2CGVgrxPNGS3Kk+o+7ADDChqcHFR9vp6ivXuA0jiOPTzi44cjVw0mPqq&#10;zEoaekxldLV49vC9dRRielmpoUZJI6qYlIUgYrEQ5l1Ej3cAHtUleAavqB5DiCTihxmvVNNK6sji&#10;KfOo/wBR4+Xn07mlFJXDXRwGFayRaiogo2kig0uYZ8fSyglrR3WKcrHoUCQxkkW96wDUigB9MA+n&#10;+Q+VAetGnD5cK/z/ANWesj4sy5OqaRKnLZOtoI1najq4cSaaKWRYIKT7dAxkiMUbJHFI4DglpYrs&#10;pWpQM5PxMQK07fPhT7OGc+Y8xaq6RQ0Hliv21+df+LPUGqeY1ctDZzPW5OnpauniyEsc0tHf7MLm&#10;aaFf2gVPkJjQ8uwbVwRVga6TxJFc5pSmfT1x6n7etAimoHh8vn+H19Py6w55dNCa4RCLIpM+KimW&#10;riq6ajpa5iZqyoVbP5pZh4dIAEaOVB9I9+cEjV51pWvCvmfPPD7D8uqUA7ScH5cfl+VanoHftK9K&#10;6BEoKatkq4Yjj6krFFkIHhW0kWuwtVI5UNTMNJANmJ+qRVIIoAa00ngRStRXyYeQ9BXp5ANPmPX/&#10;AFelPP16dQftqGCvEDNXSyNNVVNL5cdHFVPUeKnFPDJqAfzXjCp+pU1fpv738Ka6Vb5VFM1FBxrX&#10;ApxAzjq1F1UHAfn9v2dPVJlQj0ZXHx1FNGoknM6rPRieoh+2ra18e3qSRyIzGYnRiHdmJHtwMNQO&#10;kkfOlPQmlfl5EcT16gIIOP8AN5Cv8jjyHWeCHJjGJFUVVJlQ9PRNKZJYYIMXSUFVJXok0VkLswUx&#10;zKJSyHVcGyn3oBhGBUNgEVxQA1zjjju/OlT14la14Ur5Vr9h/wBj+XT+lDiJoI2p6qoy8lXPT0+S&#10;SGnmkH3FbrNQ0lDWeMymNI2OmMmRlRWRwOfd6RnFdVeOOBPyIFSB+fDqjKQc9tB6/wCbh/gr1ByM&#10;8iO1LSUZsJpqZslLFKZEGPceaGCKVI3po44+Cy6tLtpEjMpJ05DCgzmlaenoDQgftFfPqoWi1bHn&#10;Thx+zj/qx0347H1PmnC0E1qeqn/ZqGieomQaRWKtbHY6Al0hHDEx6rgm3uiqSTpXNTx4/t9PIfZ1&#10;4kUx+3/V/qz09PRU/wBuqUkpgjdBQ5DDuAqCnhn8s9JAjekOzKHEwN5QoUEDj24QKUXhwI+zNKeo&#10;9fPpsHNCOH+r/UOm+8VVV5KqqqZMXDJW02RqaWqg00+LpaOIwTC0QLEVMgPnAK8EEfqHuuGLFu2p&#10;r9gA/wApr1tQKAVr5V9a/bjHSfyeYZMVXymlp4oopYoIo6LxQlBl5FRYruHYj7cwxhNILMFfXcH2&#10;zNLohZyB2/yr6egpQU+VerMgr55zT7Bn5ca/4OiT9k5EVmUyKtVQRK88qquiSdYryHWyg3IBfUuk&#10;nUbBgAD7Be4y+I7LWmT/AIehbtsQWFW9RWvr0GEPiUt5ERKmeDSi06BFKMulGhpgANSMCzszGwt+&#10;R7L0A9ADTHz/AC/1evRiwz1lQVUbxReNPt2DyCN5o5I3mA8crw1EQ1W44QknTc/n3cBgBiv+f7fP&#10;qtB59PH3bRmAW80kKKI545FjeEaydApxcOhHKjgj8n8e3BKAdIyf8HWtI4DrJSTskavGVjllNZDP&#10;LoE03nldQyJGwswjNj5B/re9awvw+dftrXrYQHPSlo3mqIzSIkURWVQs9VTpFUyThNTL5LC/F1s9&#10;7EAAe3o6tin8vPrzADu6VNBDAksj1EUkMoiCiZo5WSK8+uprIPESNUVmA9PNzcWt7WxAVz5f6qj7&#10;OkkhoPlnzp0+Sxxfc+menq/M/wBokQnWnpqZIWElPE1PGLkH9KqCDa5YqPoobTqqTUHH2AcBT0rw&#10;/PpOASKgU8/t+0/6s06y00M9RL4hWVgq38LPTTPTRiemu4eX7uMDWFjUDwyPcNx6vx5Q7Gmo1xX0&#10;p9o/wHga9UouWAFPL7fz+fmOmDc9SKOkklq630QTl8SIqmolq46WanOmWEsp0I9r8qPwRYDlPdSB&#10;E7j54yeH59O28auwAHEZx59A68rySzySR/bvUyKksti0S6FUkq5Fyzk+mw+ht+fZGzam1evn0ZaN&#10;I6V2KmeF6eORYBSTz1GuOX9qGoljALLSyfqQuRZmI5LWH09r4aKQDgFvyP2fb0lmXBp0taNaZ6Vz&#10;eRKqmNYHlamCzNHGQ4eS9wqLFpR2H11ADjj2s1RlONGFc/5/9Xn0m8N1P9Gv5cPL7ePXOqr5/BB9&#10;3DA0bq8r6JQlROwi0RrNGo4j12a91+hB4HtNJMSNJGOPrX0/LpRFAta+fTVIZKVHRacMJKeL7tJq&#10;f7YxSrKHimbyaj5rWBYR30te9yPaYlvTiM4/w/P/ACdKVUcfTptWdqdp5ZJHM9XM9MJKaJUknswM&#10;kqalKBSDbWqBibhgQxIZqBn1/n/q9f29PhcZ4DqVimLQoqwxffwpK0q+F0eoim4WmanQh2dbpoHC&#10;AX493ipw/EP9X+ry622mpp59CPgoGeJIpaQU1OCU8U8wMsfgQN9w7VK6Vi1OzScD9Vh+i/szt01C&#10;hGP8FP8AV+zovunCjDfn69C5jo4MVTySinnp6ylgqnpoZ9QoJZFo9SRRseHjEjMxF+RoQW+gPbZV&#10;iGoggitB5cP8Hn0Gbolno3qP2f5+naemx+sD76KaSoo6MRLUiUPTTU8JqKmSIhbMdRYRwWJEiqzH&#10;2Z6IhxPEDPpQZp/kHr0iDEr8NKE/mP8AivPqU9VJDLTPUpBRqRJQV9VJA0lMY5ZVlq5KiGAcPEBY&#10;oW5XSFAux97kk0kVwa6T6UNCa/Z6elOtCMUNPyHz/wA3WWrx5jiqWhjlp5lVqI1aY8LRq09cVpZZ&#10;PD40iWUXQyargFB9NQOmTBwQcitPmaGnlUcT9h6uoq1DwHlXNNI/y9RI/Gooqd6nHtQ1FRG9OktL&#10;VGWpaGVWyNPiJoh+whePwRkuGKmzAMwPtO1AAuCp4ceI46fQenqOnQKCtCCOPl9mr1NPl1lqKl5Z&#10;rU4SZpchJVpMIKgGuqsZTGN8EkR9dOEBdoR9BqRpP0qPbTGpxmp+dTp/D8qeX5V8unANI0/Ifz8/&#10;9XnXptpvNO0Tx4hqeasijqRKs9PNSQw1XpK1UVQuhjGp1aiSqEryhawYyeC0rQ8cfZ/n9P5C4OMn&#10;hjIyfs6mQ1kVDPHJTxSkpJBHelrGlrKdIZTE7xxVQuYtZSMDWAUjPNgPdhpQ1Wo+YOR/sV9PTr1N&#10;Va/6v2efn+fUhKOGcUtCIq5pTDPPWzKknlEVPVNJPFQGwWNTJpl1KbEBRchvamOLUQgBr5/KnGnp&#10;U0J68x0gk0+X7OlDjsQ1WtWGlPhgWmRKYogklmkcVcxR7KVLaXRyrXjD6mAF7nFrZg1AOBSn5mtP&#10;Pj6+XSGWTIJ8/wDV8+ldi6DHSUa0eQ880DU7Z3Ky06NXVc+PaqVKUxyaY7xyPaMRMYnDsXW4WxPo&#10;IozHpfI+I+dRWgp8vLgDU1HRfI51cPl+fn5fnxPQm4GixjwSSQhKCkoElaOKeOE16R/8CIZSZyIp&#10;Yql0PrYkAq6kKx5M4EQDGAAfLIFK5PnX1/Lotnrqz/sf6h0JHnSKPGfbQUNJUUMFFV5QwVMUlNCl&#10;VGIVrcjT0kYn4QSi8cSIwcCOQEk+1bdtDjUBU8MVHn/P0HzHHpG3EqP+L+z/AFV6hUuUkiq8VQw1&#10;n8XxclTUVFfJNQ+Ougp6hmQUUNRThdQP7CfbnWySRkEMNXvSRqaKp1Djw4A1pT+Qpk4PlgNs1Bk5&#10;HD/V/l869GZ+NUGM7B7CwdBN+9UzBRJSBaOfHMKHJ/ZeCqp4rJJOPIlUW0AMWK6bpchbmWcxWRZD&#10;TB/kaZp5njn14dL7KISyaSK1I/wV/Z1tRdM9QYalw+NK0UP70EcommiWWZ9B10xlDA/pUk6b2ub3&#10;P1949bvuTtIxr1LO17HH4CvT59GYg2smLJEUMVOhBsArKWdn9JDgED88/Xmx/AAZafXQno/S18Lh&#10;02ZRzTeSR0hNh6FYrGjkEBbyEActYkAAWJH1Ng7GusinTcp0A9Afnt8JjgdUzNrZ1XVKlM0cssgD&#10;q5a6EKQBETGSFJtc29iax2g3ArToPXW6rBUNjoq3ZvySxmCgyUMWa+7q4JGhuRHKYp0/TqhjAuAL&#10;raYKZLXsOT7kjZeUDKA7JQefQC3bm1FJjjbqu/tD5D5qvqK+tq65KCCmmpqZp2Rkp8fFWM9PDHPN&#10;JqaQrplmlkQKoGlArEBvco2mxW9jbgxrwp0FZ90F2NZJ6rU7V77njTLmmlmoazDUUKPhsnWGZqel&#10;iqmR5FrYLSaplaWodgWLRgNa4uFRcqpUDK0qD5f6uP2dEBikml8QMQuaEcP2fy+3qvTevedTkKmd&#10;Xrw9TLTTk+ZUq1eBkZRTUUaAx+UOtnfUOCDb2U3tzFD8bgnPlXHyHy8z0dWEN7MwVFNOFfn/AKvL&#10;ore6uyq+saoWuqfKailMlSIKks6rGi/bo831dLDSsd7D9I9hK83aY1OqgpnNf9WOh5Z7Pb0BkGRS&#10;nl9uOgYr8tlMvVSziKWnqnXWWiKLHMjAS1TvUXWJWMdo/GPq3q5J9hyW5nuXL8D8vPGf2+nQjigi&#10;jUKOs1LRV0lVrqY6iCoaISU0eiKSOWTQJ1pJvPZbEXsDck8Wt9LxrIHq9Qaf6h+zqsuinbToW8PT&#10;1YihLzrFGyR1DxASQRLEUH+XXX1r9stydNoz/Qg2JrGGoBWnn5j868e3jjGOilkXNOJ+QP8Ahxnj&#10;69DhtOaOdapi1L9xOsEEcdDG9NBBoYRTNLUVVzBCCyBii/ug/q0MQD+zOuMk0qfSo/bXIHD7ekUy&#10;haDNPn/Lhx/yUr0JlG9dg54UiKRCgmJrMpDX66SKAU/ihSGppwQXjXSkRjsCfSwBA9vPEKgKACMk&#10;1xw/w8KdN9pGBWvy49OEm83SGEyQCIpTS1tLS0Vcolq6uoBE9XJCFHjhlAOvTpYFrqQPZdPBUUoK&#10;caVyft+Xr8+n0kIagNfypT5f5ujC9Ydrz4aviOSr4RRY+aljo4Hq4qow1UrKuWmOThs7QRK6BXJO&#10;nWFBHPsNzWMvilm+H9ufPPmBw6MYhAIzIFz/AJPL869H4wHyKeCipHapo2oBVSQ42vgr0SStpnYU&#10;+MNQjFZo0CljLYASahqDBb+2v3S0ja60B4dKVKXQxUGnQ59e/KKGHJ4vFmSqvPVyY+HGYoAVFPUr&#10;Jrd6iFEJJawsBTra/DseAZJsemPUW+XW4dquGerGq9W29Ubo3bvCClyFJhcm1DXRwwtUVlM0FD4h&#10;F++7RWD218xysqAqPodQPsh3AWdsNLsKjoxjtZrd9Kg/6vy/1fyBsMf1T/Hvt5MvUTPGi+mNQWmD&#10;29UjaLAE6rhgb/2bD6+wnPvkcVUiFehDaRFTrPn0Ku2Ortt7aRRBSpKVYM0lVIJSW4OpQ36bfj8/&#10;4+wvd7jLcPWgHRxHcSIKA0HQgn+H0qFUhQCIErGEijisT6W9IHP+v7LXDMDXptpAQTx6TmV3fg8W&#10;D9xUwoyKHKx6AVOkktJ9eLD25DaTSjtWvSQzRB/DPHovO9vkvsra0UrPkKQiNZn8jTQpGHZCY4Va&#10;YAaifot7j8j2cW+zTMf1cdVZijhQtf8AV9n+r+QID29/MTwm30mggroI5JGFKpeRImp3VNaSzU1Q&#10;UeRQb6mpxILWsB7MEsrS2NJDWnSiOzlmIxQH06qY7t/mSblyiZOkw+VrZYHgrYHlpUjngppio+zn&#10;ighando5GJLG7BP7UbHgLl3C2t1026fn0IbXYbcQ+I1WYnPy6rn3p8gO1d6vDJWZWulkphRnU0Wu&#10;nfyINNPTyEokZQEF0WnhFuRzyUMm43BYlGp8v9X+YdGNrt0MTaz+zH/F9IfHdfb83jVVM9LSVlXU&#10;OXrKqSmeSpYyTqGcsY9IKNazhtakfS309lLhnYsBxyenm0RuSDQHPQw7M+Kmaq282XNUiGRJGgSK&#10;E0FMW5lqZau1rxDhUsSTdRb200cmmijPTM1/FFH2mp6Nztv457ew9K/3GPp1SllhNZWqCz5aklAJ&#10;eq8y3S36Tb0i36R9faeK3nqTJ0RT7lJLUDHRicfsXH4eOmeiegpKeL7dokEix1lJFGAREtTABG92&#10;9F4VNrXZluSVqwDiePRW0jHj59LGlp3kiriIMlRwLKpjp6uqSrqK6fVeP+H0zIoMJbX5kEn6QGJI&#10;PtwIOtV6dIpmjllqGyKtLPpoylQslHPSxxICK6KjREVQA5DamEf00s3uwUDI610/4+pjNQKaUpGk&#10;nkjjZGEM0NRGzTIyxpqaNGtaVfUhb12F/duvdKMz+aJJKqamqIYIJRSxvPqnonqHVXVZLWuqWKEJ&#10;cOOCCOfde6lvEGMTh5ZaVZJah6dAyxTyrEVWRiAxN2OtWc2KgaQOPeuvdMlQRTwmjjUMZqSd6ON9&#10;JkZoJVkyU4RV0G7sqxxIS36mPHvY49Vf4em+GnhMczwVEMscdatIPLCr0UdNRw/c1tVAgt6EvG5G&#10;rU7OwAuvvZ6rH59clij8U7NTUNNFHGrSPaqSGV6ufRFSpK2l5F0kug4HDaiBb3XpzrpaWspIoQUr&#10;PtcfV0ssc3lhqWCwzhnpmpJFI0wXI1uoWwQrqvf3vr3UyOhaGr9UaQCR6wCjViknlOurWlrHfXzN&#10;ERMoRtLMAuk6ffhx6q/w9QYKMSwGKoMccaypII6dRUTSwQp5JADLpCFIlie9hqkFtIB926Z6cWpG&#10;81TV1xp5YzNAtXIqperVaQxxPVulrIodZ2VFIL/i3Asnxde6hNAFcxQUizT0dLBAssqu6mWJy1ZB&#10;TtByGkoHSRjb0sl1JYEe3utdc4Vihx1Us8gSIUdVAjnRPpVK1aWWscmyyoNRUX9Y0tbk+0/W+s8N&#10;ZHEtTUSTU6F7SRxvGsiS4lf2pKgzEACKVmEkQY8OAltXv3n1YfCeuLyN/lEtLJamMcNTCzSxyCTy&#10;TKztGkIVSqPLGjk6gLlSvHHutDj1wko41JgDTQwPUl0UO1ZJV0kumJqWjqnJV0N5Fljb1EICFJ59&#10;+PW1NKkdT4o0lErRPokZ1Wn/AFinWmhcSJVvwNMpcHULeogXBub1YgCp8urJjj5/5Okfvzsbrbr+&#10;mq6jd27MPgkaljop6KnyEVIktMzmtqJPBqLyXlAJdyurToPoNvbayRsDpOR16NllbREKk+XVZXd/&#10;84LpPYy5LH7MwVRuuuotH2uRqpYqfG1VbAviSp+1FwyXGqytZfp/gGi5QajjpfDtM0rapW0geXVL&#10;XyF/mp9/9zM9BSZ47Xxbhljotvr/AA+MxSsWkLywhWYOCV9RY/4Hj3SW4i0gxr9vRzBtm32qalq7&#10;+ZPl1XVn907u3dK02RyNdUSzOs0lVWVE0lyAGjpw092DKPUSPzb6fUoXlLnPDp4BFbUOmbHYTUkr&#10;VEkRdpHeojkddUkgUkxoqgm/5QaueDf+rZya9WLV6Xey3MVS2iGVlNRD9tJMwVkqhb7eq8v9nTax&#10;B/JJ/PtyM0Pp1aP4xXHW2z/K8+T1D3R1cnX24cho7E2FQgxVWQ9UuSxVHKRBLZCZpZIlWxLsEVI0&#10;0gchqWszrcNFIeOei/dNv0j6yM4rQjqzesR6qi8MoqUnEUckqkGoaOKdnqlEzsFjeBn0JUMAGN2/&#10;Fj7O6AUI8+iAGpIPl0mqmqEE/kammZ6ino1jybWeN6emTTPDTTC5iu2llDJwSSLn2z1cdBX3n1Xt&#10;bvvqTemw85S0c9dnMVLDjKryGeTG5+GnMeIyao4AEd9AR1+iyuzgED2ssbj6eQg/C2D1aOSSGVZF&#10;4VyOtJDu3qXPdU9g7g2nuCAU1dh8nJj6phcQzBHIgq6dWUBllQB424BVltwQfaDcrURSl0+E8P8A&#10;V/P/AFYEMDtJGHIwanoFI5vJNMoIaRVUS8IobwH0PC1tSsAeSOSLA/S/ss6epTPWdfFK48gRWjCr&#10;EGDKgAOplfx2DXNwouTctce/de6xwfbGolCNFFcyfbBpiIpFHMlKZB9bn13a9hqHB96IBFD17rEX&#10;pqhDIqzxBJiI49Kk1TD0qTr5JVvUCSDa5HvYAAoOvdZpIpVRFDsylHR5uY0MCguniD3YFH1abjkf&#10;nn37rVBx6iraRZYSY2hMsLpUadLjUbysq/4fQc8Xv791vrAKdI15ZXBqglLEp9IVrWf9snTp4UBg&#10;b+/de6zssQimQlo5bBh6CQNbggKNP6T/AGWJHN7j37r3WGakqHiVNKzDXpaSSJSPU3lC2Ufp+hI4&#10;Y83/AB791oGvXB6czTai1GIxTySCNQSJraX0v5FBNiAQNV7qT+PfuvEgCp6y/a6ZWhDX+4XxsjMJ&#10;YrSAPqjbi2o+nn6/4/X37r3HPXFmAR49MahQ4NlUq8cfpRZDyvJvrv8Am1vfut9cZIml8qhGL1Ul&#10;Mj6m1BfR+2vA9NxYCx+pHv3XuoROl/3Y3d1cxTmx8sMa3GtWHBvyWv8A19+68M9cEvIlreT7nxxF&#10;GJDFRfVHH5PoxHPIP+Hv3Wx69YFLRRIix2SRjT+gxkp421R+uMsQov8AT8/0/prrZpTHWBFR42WQ&#10;sgXQDpjjBm03BSK4LG4JufoDYkce99V6zSRKkUasSkTBdMMkbOyra+mRlGkOTfVf/Y/ge/de6xqL&#10;zRuYlZmVpJ42YSJJLHz5YkUADSDcDni/+uahQuR/q/w9ap6dPu3sZPlsvDQQqxSoqowAkZ82lCGl&#10;ZCAb8H6WNzc/j2nuZfCiZvl/q8v9X+GkjCNCzeXW0X8EOrqvD7YwN8e1QMhQUxq50gWSWhgqad5a&#10;XG4yY/SUCTx1DMPSyCzWUe4c32Y3E7H/AFf6v8h6FnLdt/i/j045PV52NgFIlOqSQCWgoFkWELJF&#10;JR0ZplX7c0ZRVgjdndUkuwN3KjngOeGUHRtKS5z59KLH0nl+4FXFWyRyQmrlhpI0NbIglV6ZZ6bS&#10;YbEkGLTyqqSdKEj34oV4+fTRargenVf3zZyuQx+2cpST04niihwa/ZU1bJHW1bfdJVLT0bFLOs5W&#10;VLNZFQoABqt7Emx24kYH5/5P83RbzKf8QI8j/sdakvaRireyM9LrpnikyVUYmZPBGsUkrSoKiFBY&#10;uinT9eSAfqTebdtj026geXQChFIQB6dIKeneOATFm0SFmVmFo4w3o8xNtTWCgkE8ezGh6v8Ab1k+&#10;3ilpJKlmjp1T0xRK4vJc8ViggjxE3sq8i1vofezkdeFAaDz6j0sK+QeEqrojTyAMD4jP6SxJACMw&#10;uAVvY2sPr7qFFcdaeuk9KeGoVZIpJIJxrvaKHxwCTUhWWmZtIBXQLuAQTqAB+vt/pgiox1FLK0kj&#10;BqYRLKSXmg8tTArqGTQzDTrsCoAUheBa17aI6suM9QjJQ+hftoPNCssF5PIUq1a6iWUsAUb1Mztc&#10;8206R9K9nW9LAafI9Nj3p5WljLz+CyVC+ALEsrIRGQXA9IUWF7/ptb8horQ1GenQQBQnPTZIPuk1&#10;Sh6adXjVIwNU9RCQUsWsLgC6lRYW+gPtplV1rw6sCR12JElpVpY42WVZZYSsTKCBfS/lJH9q5Nj9&#10;LXX3rt0U8+rgZr03unpPmDrHK3jdPGoR3T/UOQQzFQSPwL/6/trQK16tx6nwpCyWZQiTySIskrBF&#10;RokuAZ1F9VgS4Atyp/PtwD+f+TPXusMkJnFNohKuXs5WRjrcn/OmOx+oPIU/gH6W91YFsDrXThBA&#10;yK0MSEytMqSTTeN46kgFxVxyH9LgaVC3Ym9uCfewvkOvdSo552aGkl9VPHI5HojhKlv25jYgXkX6&#10;hnK2P0Nz7s1R2ny69TrOtonE5iEMQRYV8kSrJMpQCN5gPoNFirHgn+vvy0rnqtCTQ9cIpHWRplbT&#10;phm1Qoiyx+OOwDxykG7a7MpI4IP49+BoajrRXHWcv5njeZo4nmLNOZFKxTjTdTC4X0l2JYBeLXPv&#10;ZIZs9bpQdcVhJnEas8EMkWmnqJJFaaeVXAMgQjkBS3I4JAA91p6daqPPrjHGABF5Pt2HleIzhI4X&#10;fWVb9lgVDBOAo+psCffuvEefWFyZBekkcSppjJK/cudQt5EsNJUoFJ54JIAAt70erDI6xyzSRyRL&#10;A8QMkOs/boJhTvYq91lSxbR6nIBAvYe/VPlx69imeuMcEiySwxoQv2SvKJVYSp4iCZ1Yj1qTYXUj&#10;Te9rD3oLThwpnq329Ya50jmMEFQJGaGMsYoVWBH06iBb0tp40/4tf6W96bhXz60B1ilmJgniLP41&#10;sszgI00JcXBQgeoK3BtwAQLe/atQ63Tz9OoT0kQfVIfH5oCfCyaxAHGiUqbenk8ED6ce66dIr69e&#10;rXrilM2iapbTojBiSIBRHMujS7OxA5/Gix+t/dVA4nh1tmJoPTrlSUiTSSvTI9SNIeOOZI4okEQs&#10;7TpwQF5Ia4X/AA97Slc9aNelVRUdOsreeKVoZwkhlFSjJE4XUQhVSHOkGwVbgEkfT2+KVz1Qnpwn&#10;ljpaaaRZH88s2iBWSORIaaIkSxg2FybKNVgxtY+3cIOvAHBPTF9w5kYzQs608v8AkzpEGk1sNIMk&#10;TC1gP1c/X6W90LahWnVseXTI5MdgRFZ9XkYPqnDq/wC47KFFgD/ZFuL/AOwb6f8ANf8AV5dZsfaW&#10;ZJog9VGSz1SxuY4mQ/pAj4FyLgm97392WlcfP/B1Wbh+3rcQ/kOdIYOXZGH7AnE1Sa7K1GQoFldF&#10;hxdfSVLwCNiVDSFqdYvQQQFMhWxvcHEG73V4zwUdF9kgMs8nrivW1X3JviLbXXeTzcdfTxSYfB5C&#10;ojp0VQzChxUjyARqtxewUECw4/FyRNBGYbWSg8j1rcwgsHRPMUr1Uv8AyqKfNwfC6u3Tnllo5t5d&#10;tdn7ixgqI2NVRyS5yWlombyhbxtPDdTpAOojkEeybZ7b6iWVzwPSfk+PwFlJ+EKf8A61M/50fZNZ&#10;vP52doYiXNVlXittfwLGU9LHUaaXGS02EpqXJRU0YJQSeaMhmPJZbMRwAYWFolqzgDiSf9WP9X+F&#10;NtMfi+NcuKkuwFfSpp/LqrF5ZDEIfJRuamMrNGIDIkDgB6eUuBYBhazLb1agfrwcBgQFPRwFANQO&#10;m6rKSQFpErJPCUirZCYljWp+jOsir/a/RYXAFrfn351UKT14LRsY6SVbLEWLwRrI942l1OOZIgGM&#10;SlgRHZVAHpH0H9faNtPl0qiGanqGwRo6rVdI/IDYo7eEy3MBAH0JF14uOGNvfh8J6f64TVEVRTSR&#10;H7ZK2UH1kOQsUQvJK0ltBP00ahqJDX/HuvW+misBjVQixO7mKNtUWryNwxeOZebmwP8AQ+/de67E&#10;UesI6+Rg6SNGvKvdfEoDILgA6dYIP9b8e6KAQQfXrXUsUulAbFXjPpYsipIh9UsfoHK2tYgf6/u4&#10;AAoOtNw/Z/h6itJBqlhVXWGNjF5YUKBoRzpXyAksp4v/AK/v3VunmFG0wxWELTELCZNKxTJwyayw&#10;JC3C6gfoLX9+PTJcMaeQ6dkpvHSxoykzHXVNUGMRXMjBIDEbAWtdtQuBf6e9+XTZye3rOiLLMsjP&#10;F9miohhSJXaRh+5P4hGPQdI0mT8f09+Wlc9UY06dI0CM2hEjgAiqPU61dTwLR0hmVQA2i9wFGn82&#10;NvbwVeI6ofU9OE6K0QSPXHDE01TUU+sqKmSR/HBH6h6gCbhQSCgPJNgHKKPh4dVFRx/LrKpjKVNK&#10;CiQQoZWLApCzyRfsTxREHxyfQaGFm4J5B96qaU6oQAS3Gvl02tOVSMQywySzxqIleFZGPqEIpDM3&#10;+pa9x/sPeuraV406TzSQ+MxqSphlnkemRjFFqFoo0V7EllGr9QsOD+PbTFTg+XT4Bpq9esJkhX7Z&#10;/OGCNy0oMkzseZZJrLYRnUFBHB5+jC/vVVGV69x6jzTwzyM/n0xhwJUAERkmWO8pQ2sOLE3+gAtc&#10;8e6samvTnhmoB8+m+UymCPTZZHIEchtpRna5GkKWDKfqLEXI4966cWPSa16apI0jDGEReTRLH4xG&#10;jhZ5WAMxIBNybXLAH9Q4Huj/AAnq566JWnjZYyAqsGDWYQyxyACW39oWFw3JANjf22RUgD0691yF&#10;QssdRG0ZBeT7hJLK1PGAtlgh0cH8MW/Bv/h70UIFT1qnUeF1gcCaEEePVU1AUBZFY+PWgf8Aobag&#10;P9f3pRqNOvdSGV1mkhMSEz0zSq+po4amOM63MQN7A2sBbm/tzwwuScdb4dZ2iLimm8VvEECSHlxI&#10;xtGItfpv9SBb/H3taV7OHn17rBLUqJ6VHtErX8UjFZ3aAjiP0qAbGxBBJtww+vu7cOt0B49ej8k4&#10;jmCKsILxm1lQi5WFtaqeQCWKW/H1/HtorpGfPrZ00x13MY5CsjsGTyPokjtGGZh6fHHp+hcWs3AF&#10;/e1pqH+r/V/q+wV6jXRZdT+O9OVLymw1gqV9L2uwLct9LW492f4T1s9Yo4pGe1jUKEeKad2XTIkp&#10;/bcf6wJZSvPtrt0/PqvUepZkcw6rOroFnc67kroSKy/RQR6T9P6/j35Pi6cT4eo80w9CRWjmiEjD&#10;xpEpdQo9MhU2sWsef03J5+nt1/h68BmvWCMicJF4IjIjCSVQzx+GZrnxxzMoBXk2sLcXHtnq/XGe&#10;C84jMwAjcL47qWKpyHj0XF7C3H5v+L+/de6imVVR1aSd4oywaCNIvqb3LMV5XgAD+o459+691idZ&#10;PHKZG1PE0TMH08m2oDTYfQ8Bh/re/de6juytqlUJpcurPIFdDpFlSOwurc3v/j7917rpI3laISBw&#10;yMI1aWyokVvU92HLWI559+49aNKZ66q4NdS6szBUcKt1CJpVeZPKRZT9SLD68+9YPXhSmOuBhsTp&#10;AK8hllCsdBINiosWFvrf83t9fe6Glet9cXMTLoDBgnDKDyrlgHKpYEHSCE1Hix9+691wl+3ngmVx&#10;IjAg05ZAraiQGVmXgji4/wAfeuvddtBIUecTfbhCVdSCUaRE4QR3+rfqv78Rjr3UY+UwrbVrL+RU&#10;e5UxgX1XP5bnj3qlB17rML3DRloy5I0f2AB/Zjvzdubj+l/e8de65kwAsllsyvJovrIlA1l04Fj+&#10;F/H1/pf37HXusTTKUMsn7UioiRPEynW+rSRLEwFyPoG/wH9b+/HHXuskgDOQVMl1WSRtOgvIo9QT&#10;XwQOLk/n3vr3T/t+skMyx+FYEZTABDcJZQNTHVyNKg2P9foB73Wq5HDrRA8+hdoKaRqKonijZ3p6&#10;bXNL5CIB5nGiMki5kIYagQLXH1t7U0xXpK4QOOsONjX7uzTPKITJUNrKFVXTd0RV+t+NJXiwP596&#10;601advw/6vz49N+erAtM6+ERUywsDHIyI7yzSCWbwk3K2PNjb6+6Pnt8z1qMEmvQaCpketKqmpWR&#10;VkTQ0yyIgu7ci4e17Xvza59taiaA+XSheI6E7bdKFeoAWWpSK0oLKVkgLJdFqUUAcmxe9uQCObe3&#10;YQDk9NSMNNPM9LGWWClFPNTtHUCaOtWpWpEf+URxxgqLMPWwb+3oDEji1r+1FVHcOmVFcefl0h6q&#10;eSWpYCHyM0JmjnNi7abF1aAqdSC4tzcC3PHtntLfPp8kIo6cKGCXSxQxsbwRyR3BkaYMCZKe4Fl+&#10;imxI0n+p97pXqkhBNOptSsEwgaOSNHR9EQZCIIIwdLKSV5Mh1fU/S3v1K9VSvClQeu/BpiWFdZmp&#10;7yT1QmUU7TS/pSGMAXNvSzfkj34rXiOvEEfL5V6gVk8kCKYlWO1o00py8iLd3djwxfhSR/j/AE9s&#10;uAuB59PD4R0wVEoRVceQrEn9pRISZGLuoD8WPA0/0+nAHtsdOpw6gxU00kclRZ1F2EscqqY3shEY&#10;mkb6nmwFtYN/wbnfV6+XTpj6VvtkkQVAle4ljWIWVyQGkWQjWQFsbn6knn34KWOOmTxPTvHHLFMJ&#10;VWVIbGFJGRb1DodPnZQth9fVf6k254Pu+gjJ+fXqdcoSaeG8kMUkiSKyRt+koX8iMLi1yTpNvp71&#10;H8XWqVx1jad5KqphKylBHfzSABQCBYKv6SFa9h+SR/h7ealM9eVaAA56iES2VZJvuYonDxOAioUk&#10;9LxrbiwP1tyLAH2xQFqDq2OFOszR21BGBLGAMVCsacD1PxpLeri4H+292MdBWvWqdSY2Smaa6iJ2&#10;R1pmMSk0zzte6BRywAYMeeP7Nx72CFY+nXqdYpnjLliimOnsI0crFK3AuryEaf1HUL24/p7oxQ8O&#10;tY6Z2soPlnRtbH9goytCZG02RmHFwLajxfkE+6de6xrIqTPEyCQK0pMLXj8kbDkH+ouSNX44/Hv3&#10;XusVNSRiWNliZJXaQpI6+RomC+M2H4AHpV/xb37r3TpDSKGC08WpYg0rTgjWGU+QusTC2k3INj/j&#10;Ynj37r3WeKiaZEmWFXYlUaWAotM3mew0sAP12v6h9fx73Q9ULKcdO9PASdbeQJBrjHnjRoJeOGAK&#10;gqbkjWrAA8254dCE5PTPUKSWCEtCihpNcscchVrowS4WT6AgqeGvz/X3RsGg6cRa5PUSWYWDxyra&#10;nHhEDhBaQR6WaNYwtww/qbn/AB91PV1FCfTpqndF1OrxFghCxygNwp1P6gPT9DZRb/Xtb3rzHVxS&#10;ueoM7VMsM5mnnaOoIQwBFd1jNtFQhA5IHAe34sfwfe+rjRXHXo5ZESSOMKgjQlZQQpKE6pAyAcX+&#10;rED6+/deNNQr1K9ZQJKsjKqa2V0voZrIAukcAqDYH6kX9+6sNPl1Mg8TSDUwC6lVXBA0hhpjRZCL&#10;R3+pFzY3v70ePXiKinWfyB4zGQIZFJp440jRzKkjay080Y0MQ3pv+PqffhSuOvBQOnDHs5HmBQgM&#10;6eORi6Tur6SzoF1GxtYG99Nwfx7oc9VkFVp1bx/KS7Hotk/MLrDPVMEcqsclQx1EjaEhqZsbK8kk&#10;Y/skhGUKbca/z7jH3KLw7C00f4CrfzHT21sYbzP4h/kPX0maHeUOcw2PqqWJkiqsdSOrpYBxJCry&#10;EWP5uTf3jjvHPL3aIkQKYCmnGo49CdLCrFn+3rlSxrOdSgi54aRdRIvYqT/if949ktqwnOoZJ416&#10;cMZAofLpQQYxJQLpHGOQbLcu1/rz/W/49nsW2Gc8KV+XVSdOOp5wd1DwkF7kkEAW/wB4/wCK/wDF&#10;FL8vkIGjJJrw6bEo8+uAxpRmLJ6tS/j6Enk6AB/vR9tRba0Tk6af6vTqxcMMdLHCqIrcAXC2JFrf&#10;jR9Pwf8AH/iplXlf9NQp9B0T3qqBq8+lgiqGDDSOL25/H1ufx/tvcjxA8R0XLx6ba0spdlJtYsb/&#10;AKfryV4/33+9v9OdB9uCWonR1VyNXqk45IPBtf6fj205q3W1VeJ6ATc8bBmfkrGR52dSW8YJV4k/&#10;wNgvANib/S3smv2CIzE0Ar0thRTgdayv88XcWM+46u2cggqZzV1G5a+mppEmyDOtG1PDN5NGrRAH&#10;LmIN6msBcg+4r2ceJv080fBRSv2mpr88U6rBobcqLmnWvquRlRqBBIsFZSwRxzPMkUVTJDARHTiu&#10;EmkGNVv4lRtTMLsPY00CjYqDwA4flg8fs6ExYYPoDjz6FHp2kTde9YKKL7OaPMRV2ijaI1sU1XQl&#10;chkY0ghW8fjSCKRoWazBuDe49sXtYoDXiKZ+RwPTia56TTMHqD59bF3UGNTB4zb+OpEg0inWKB6W&#10;NLNM8Mcpmq5hcs2pZDckm7j+vsMRiktTxJ6EVtGFgX7B/g6OFiNzP9m6yQMlPrWNZaiNgW8cngXS&#10;puQAyiQ2AA4/Ps0Bwfn04Ylr1DqtxNG06PplY001FPBcSNBIgBjlrtVrxyw8s6/kkfX3UkDqwhDZ&#10;6BDsvKwzYXMpPOkCxY0UiVBktJHS1R0QRAvclpQGeIgelgF9lt4eBOetSJ4ZA6pp7ky9G24aysqf&#10;LKJRPRPUmlEaU9KsYkE1TMysqy1Qj1lNIMigrdST7VWgLR/z/wBXyHl1cOFGf9X/ABf+TquHsjce&#10;MUZOGFKeCKtrE8kWPT0RrE4+yFJGT5Y/uACJikr6VZwFF7exLZwOxXjjgflTNT5j0wPz6KZ5lyop&#10;n0/yDy6BTYEbZLdCSU0wxkNXXxNkZbMFoaRJG1iRCpEkYGqSaJx6kAXgt7XbkUhtDipANB6nyP7e&#10;H+x0Ww1aXV69Xf8AxvwYgoaTw0dJT0NRHUFBSxiCGsqY4VM1OgmvYFZmprX5swH+GLnPE7GV9RNa&#10;5r5CtAfnkVr0dntIH+r/AFf5urbut47UUU9DLcSRRMSSthQQOsMqaYx9P2rE/VmeT3A98g8cMf8A&#10;V8/z/wAAHVn6Nrt8wNCah1exlhdTMn7chJKLRrMPSxtxb6DTz9faO4KAZ6rU0p0p2yLRpIsTG8fl&#10;qWWW4KASWYBObt9dPpJtyLD2gMopjptmwacR1DqMrGrgEiR2ZZvW7gsW4SeFm1E3PBVSOfr+LJpZ&#10;E8+mtbeZ6T+Q3QaMLUxN47VgklZJtcomj0h2aEX+nA5e3FwSDYFcl20bhk6YZ1Az1mm7VyFJFfSK&#10;1EckeRYxLqZTaJlIupW9wG1E/wBn+nsyTmS8RQpJoOvKUrgceuoO2ZnglSrgplJUw1EjxTq/o9ev&#10;xyFzxcftk/4+ke1MfMtywKE5P+r/AFf6gHghNKefTngc7NnZ6ZJJo9M8V5np+I0u/wCy+lr+kjhg&#10;Ba7A35HtPLeST0Vj06qupp5dDNhkdpoQqkUyFYzGI9DgSWPk4H1v+Lfk/wBPam3BMoCmoHS1FUDP&#10;RhNs08g8YAuFsz+qy2PpDm4Njb6/74+5b5b1CiqTj/N9n+r+Q06Ajh0KdKsqAAsv0ACi9hbkk8c2&#10;+t+fcybRJPGgLN+WekMsaEEkdOMk40hFC6iLKQLhmtZQAB6v99/sRS27cI1ND/h6SCzU93SMz0Iq&#10;aOcqymRQAQfqQr3db/kc3P8AW/8Ah7R3t54sWljn/Z6djt9DBgOimb6r/EchR1Ds6VCSQgABSsig&#10;28n9A4AKn6Dkn2B73cNEjRucHo7SDXEXA4dUzdu5OM7wrqmaAPSrUuJ/HJpWOGOEJLRq0P6o20IX&#10;+pPI+t/ZptDiS3LeZJp/LoJbhQXJA9M9WefA3EVVZtppNDRrULFU3dHCE1AvCkJcAjxrYaTyDqNu&#10;fcoctWzGSg8h0HJblBLQGtOrbdvbdcRIStwR/a5s39r6f1PuVLazKjqzTjTjoWcbh1ijAKi9rgkh&#10;rWH4/wBj7OIoKL0lOc9Pq0vjHKDjk/Q3/F+Pp7fCKOvU64kIONPK8D/ivuxAIoevdNdbAsim6DgH&#10;6/kjm5vx7RzRxslOtDHDoCN/0rU9NLLHGpuHBBBJLMukcD/X59w9z9EYLVnTgf8AN0bbcymSh6Lp&#10;S0wmn1KXMiyDXd1WQIP7HP4H1P8AsPcC28uqSnGn8vl0MUgVkqfTpcY6kVkKa2PqDa/QCdX04A+l&#10;rc+xbYuZKgf4eqCFAMdPOl4hrAvyV0sS6/X6qot9PybezMSSxd8Rz9vVhFGcHqTFXMukSDSQDrty&#10;P8NS/kf63t8bvN8Evl1U2kY7h1n+8Fy1rqVsdQWy3GkIAPzze/8Arfn2xPuOoEnh/LpxIBxHXa1Q&#10;RSzERggWa3K88aAbn/Xv7Cd7daAZCacc9GEcdRTpnnr0diZPojE3Kizg8FzyfccX+4tNKfF4An8/&#10;n0aJAAtFHTXV5CMAhja9iNK3dnJB+o+n04HsqN6AScZ4f6vLpwx8AesFPWiYc29LKH4AUFuQvC3P&#10;H059r9vm8ft4EceqTKVHy65IRLILXYqw9baRc2IDKRz+fofZ3Bt8s0mMgev+TpMzqgz1MMzQsGTx&#10;uAOSNP6b3bUsYPPH9kn/ABt7E8O0PGQzGlP83Sc3IJx1Iir0dUbSpJ1HWwCqNJ4DEAlf8Lj/AGP9&#10;TEWYCgpmuf8AV59WW5DMdfT/AEGYhjbVJ+keos1iLE29Mem/H0+nF/8AH2fbfci1OqQf6uHVZSso&#10;7ePSqgyFJOgII1SW024Kal4Frfn/AFvYsiu7aaPV5npAyuhp6dSwyWUgre1iePweb3t7cWaJBQEf&#10;6vXq9K46kwvGjFn02C3VVC34FwFNh7UR3NvGxckY6o6alpTqcJzKg0/4Xt6Ta9iT/vXPswjvjcKF&#10;HDpL4Coat1mVNauWU30j6gWYAcm3+PsyC1z59J2oDjr2hB9VFyfSOLGxFtJPt6MEdUcr+XXJyQpL&#10;KBbVZTp5IP8Aj/xPswjX+IY6SNQ46iIpLf7SeQLKFOrgjj+nuyLqPVSAOHHrHNE6KxtZfrfVx9bi&#10;w/r/AF90lVlHy6upUnPTVK2lWFxcrYE8f42/4r7LJ3KgjpQqKemySpOhk+oH4YL9RxyD9Rzx7KJZ&#10;yYyOnWjBz59ITOVqICXjRS2rxy6Rcg8FWit9b/7fn6H6R7vNwaksAK9KoUqOgsr5HDPeVbkgjVGN&#10;bKwsCQBYAXP15/x9xTuk7K5Jbz4dKsefUQ10bI0baEIJuUQ3K2sxbgXa4BAHP9f8Ck36FBG1Mf6s&#10;9bBoa/6v8H+r/BnSYWZ0cKLBHRgL6hzrXTwDexBH+IPPvX1UVNaH5Z/ydeLL1hlqY47sSWZkck+h&#10;teofRz+P9j7STXca/afPzP29XVicdJTIVc5LSLp0IDrdf0EnjSTaym3I4+oHsjuriQ1YcPn0ZW6I&#10;aE8eoMEc8pjjCeYMzM3lXRIbf23tZSBcfXk2/p7Zt9b0Wla+vHowVlUZx0IOIxmmCOJolC3vKQgN&#10;wRbytcf14spvb/bexHZ2ZoCVx59JJnBNQelzRYBCpZo4yjjWbLrIYcKQz/j88gW9jbbtoWValRTo&#10;pmucAE9PyYKnZFbwRhgiqCUXhTz9CLEH/C3+x9iuLYoygIABA8ukJuDXB65fwbRdjEDx+oG4APC+&#10;IadJH4+gt70dnMPxD/N+XVDcN59RKvGKVCXVbE/RAEC/VLooAJ/qR7Lr/bjo0gdOQzrXPQT7kxLK&#10;ZPHGrkxt6QVUALzJf68fgj3E+/bKwkYhf9jo7t5Ueh6KZuGs/hGVmjtojeZl1I66I1gHpEgbUArD&#10;8/1vz+fcZ3cLRyEDy6EEGkjPWCi3JJN5FhgWFJayO08LPG5FiuuF3FlZhdfWbG39PaEyGlD1qWMc&#10;R0J+H3JSBIUWQSIbsIy4H2hU2FgFte9r6QQLn2stL5oSNX/FdFj2zyHIx8+hFx3Y2XxAYUVdUfbo&#10;2oRhi2okgeORJRwp/wBVYH+g9jfbfcDf9qGmxmZV9K4/4rpHPsdtcDvUdLCk71yikR1NBDJIrWao&#10;Y6FjFrCzgG5P4v7H+1+9+8rGIrwKzebf6sV6QtylCTVWpXy64V3dbFR9wVQlrQosgdWC/UArwSP6&#10;avZjP7x3cvxn7AD09DylGDQGp6DnM9mNlpHhhIR52szeW6Nf9IW59IuOWubewxuPP0+5VqaE8c9H&#10;sGwCAA+Q6YoJmrQWnBlZ2YXL/u3HIsVAN/p9D/j7DxujdZbNejLR4XaPLpU46gEkTeMSWKpEkegg&#10;Jf8AU7Bxf6/Ugf8AGjG2tRIlB59MSzkGnSmpMarSKdEemMK6Bhr5XgoAB6r8EG3Hs/s9vJfu8s/s&#10;6Lp7sKDTj0rI6NXphJGoIVQNKIPqOCGAAPHH0HsYwWAeAPH5fLop+p0vRuHWBcTI0kXksQxkUB1K&#10;8nm0ern/AG5HvcG0TMy1HE462b2MKQPPoQMJBNEqaZEsigWIAdXAsNTAAWP+AHP+2EtbDYz26LTy&#10;x/qwP9X7AHr2RGbPQkUkraFFQier/Ytfi319yRbsQgD9Esnnp6eIhFKxChjYnkgWseT6bH/W+ntc&#10;tD8PSclganj0pKahIiDLYkryS3Nx+oFWA/3n2vjjOn16aLUNOsc1PVLqKRWUkG40Ne3PA9tsjjNO&#10;nojGTQ8euCxyhllCDVb1EXuB9De319sFSM9KxoK06mRVjAFZFJGoc8AWt/X/AB9+Enr1VrdSO3z6&#10;nLVxG1ufpza9yfqPbnjICCB1QW5GT1IEyk/QkGwPAIAPFiT78JAPz62YQF6bhM0cxCgrySBZbkA2&#10;Fv8AevbGqjUHTxjVlz0q8fVEgeQKbkfWwIH9PZrBKCtD0Uzw1J6fo5oiB6StiTYji/swRlNB0hK0&#10;6nK6G2nkj+o/VcfX2+lK/PqvWQi9rKR9b/6/59u9a65CO4PHNuL/AFt9bngfn3oiuD17rE8fpJIB&#10;Fhex90ZQBUdb6bKiIFW9J+ntvr3TJNEvPpuOeGPA/wAbe2H+M162BUkdJ3IQFhpGmxI+gWxP+x90&#10;alMdOoAD1Dp6LR+oc2tcqoIP4v7Z6fPEdZ4qUmXk6lHNrcf42t72uT1p/h6U1PEiqLLzb62P0PA/&#10;3vn295U6TsKinTiiXCj66QL/ANPrxb/Y+1PVCKdOtLGt19Nvr/rXv+fx7snxda6UMSgLb6nk24I5&#10;45A9u9NH4T9vWQqFB9IB/ra4t+Lf7x791Vfi69xfVYcmwuCT9be99PdcSOfzcMSfyt/8D7917rpg&#10;NV/6G4+n5Hv3XuuJ+n+9f6/49+60emCvUcm1+DyObH88WHtqTj1YfPpIZCm1p/iOeRxzx+faNsk9&#10;OilMdICsiUTWYXYKbkrYAA2vex/2HHtK4UGg6WQklanrC6hrWVQwU2H9Af8AkEfX3vzXp3ri1rAj&#10;kk2/T9Tf6n/evdjw60aUz1hq6yOmFyBcfW7cXA5uP6+6nGemQKmnSZq8340bxSkPa929NiTdeP8A&#10;jX+3/O1Orhjq5jB49BTvPfUeOilRplknSNnkZrMY1UXI0/m/s82zbJbuQKPXq3gKF1HA6Ip3B3TW&#10;12Mno0qwlOQXdQ3+UOrDShK2DaA1rqB9P6+5t5S5RCzCRhnoObtfxQR0Q9Vn7x3LLkazIiH7aogn&#10;ihlkpZ4ZaKanqkBZq6C6hUEqEauf8AefeTuw7QkES1HDqNb69aYlmPRfsrPWeO8T09ZBHNCzmomW&#10;NJpagFkFDCAQUU3a5IJ+uoe5CtIUWi06B1y5LEjoIs+XeSeV5Zo2pkmpHyApRXUh8vqqoCaYWWM3&#10;Ct4TrB5LW+gysAo6Ibsnj/q8+grraOrnrHqaesYU9LDHWLVVFNAtIdSCGOi/eGqRQAoUSMzAHn2K&#10;Ld+3T6f6qf6s9BuRGL0B4dNFJRmEyTtHJR1Ec8SUyUQFQlKoPlhjiRNS21XAY34IU2+vtYTUU6YR&#10;ADVhWvUiWsoYlMrVX2UiVLBYainhn+7qHUa6eeaxC8kPZbgW9R92CkkUHThZAK1p0i8vkq77ebw0&#10;UVTNVrUGIVOuAzvBKCtPj6unNmMoDArp+hGr2awwihrx9D/k6L53NaqK16ReTrFjqvuoZJknfwTU&#10;GOlMFVkI56Ndc2OKyoo0oSQpTUbAfW3K8DFeB+35cOie5YK2rz9B59Jeuy1LSNkJqOkqHihUZOtt&#10;KpjdpFGtfJOpKTI1gIvGt/yCL+908/IZr/xY4+XD+XRTLcImpkUmmT/m6Yf4nElVV1YhkrqF6aNY&#10;pqx3p8stRHCHggkcASTM2o6kEbKBZgp9+aQDtr/k/bwr/g61BIVk8SlVwM4I+Xz+XTFNWZCX7yes&#10;p8fVJTfbVH20MoncuG0xYuGlnSJdQjIswtrYcgfjYdAKj/V8v9X8+tLLdtqaZVIWnapOT/CAaeXA&#10;1GongK9MtdW1FJDIaGMzSOiVFNTyIkbrK82qsWoZ/wBLAchA9lKhSDx7dSRPPH+rz6SXU1xHE30y&#10;6mPwioFKnuyf8FcEUApjpLVH2v3hhkpqjI0s3jpjUywmkzFZVVg/yr/KotB+zTjyuVN7Ecg3LpmV&#10;yBxwP8Of506KWhVJmSRC6kla0pIzUqe4U/TFaVxXhwPTZl3iopYP4lS4epWaoME8UAMFI9ZBD4oa&#10;OSVAUSk8ZVjHHYagX/J97M0YU5BqeHkaYpwIz5/Kvn1SeJo5EM6RkA509oB4AE0wgFDTHcK0FOky&#10;VWkiarqZRRI8lTCIkqJag18BGlMctTIxWMIv+bdpbaLAC45RyXYSmQPzz9lTwp5ZHGnTH0T0M1wd&#10;FMUBJ1AUGnGKacZrXB8qlqoomSAiGlgq5a6aeCLRkYFRYvHoNLjaatAepMf5aN3+lg63N0McwRqA&#10;cWPninotfixXHyOaYDq2bPGT4fccAmn54ya1Iqy+QAGakts4kmgqCrzHIxVkKS1Mya5KShRPGtRk&#10;pZGfwqwsuqPyFAvGni7Ul2UHb8WMih+wknUBXgNIJGMejkFp45PiamoaHUGCqOFSB5A5IOO0g4Ir&#10;GNVjmmlFJCtS9FG6LURZNnrEMlxK0qVAT7ka/wDNNGnFwCuqwCdb9NYpQsoIqD3CvGtfi/mfKmMq&#10;2sAUdFTUuDigBzSo7fyGkDtpWtRRsqJqqHVUTqJ5EoBVFhMI6iiiY+JYjAQAG1ct/aIvz/SrbgRW&#10;SXvIGCTkf0QtKZ/I9VO1viFRpXDEClDU0BYmp9MZ/wAJDdMyeSAvOtPEyxV1PPLEKfXHKukzT0N2&#10;CDkgMCT+fpb2m+rR2BLhadw8vL8SeXoG9enZbZoiVVWbXihGaeVGFcYwBimanFY6ZKoAgjWWWPxT&#10;VMnileKZHLgGOTxyj9DqFvr9N/p/UtjcJBSjFSC1QTWvoaGuDxFcVOM9ba3SlCqsoCkUBwcah8yK&#10;ZpmgzjpsqJUEQnAvMZ1jhTUlGWikBDxLC11PrAJe45/1x7STzoUDj4tWkCoTB4ilKHPnjPSmFDr8&#10;KtFCktjXQjz1ca6eAof5dYpJqqndjqnimVBCYaiDkmJ9BHin0aWjAK6lJIHIH9GTdSqdQZg1PMcc&#10;8aMBkcNQJIGR69PeBCxMcirTUa0bIJGQaV4nJUgCtQT1gqijRodL/a1QaH9yZo4ika6vB6VZj6rE&#10;MVsDe5W/tq4aNowSCUclctRaDNCACxzwNKA1rxr1e3BVjSmtM/CCanBI4AUHlWtKUB6j1UyzkijD&#10;uUp4DUtLHDaGptdgk8LOGjJ4UvY/4D2kmn8VisPGg1VIIB/04qCDwzQ+vSqONYlHjNxJpxBI400n&#10;NQfMYNemx53R441jjWcMfKFVZIXhIswZZLgW/r9Lf4+0pnZWVQoV/OmQV8/ix9v8ulKxIys9SU8q&#10;4YH8vXy8+u0nheSOMQogYAfdQSk0ysT62GkWs1lUhfpa9ufe0liZwKBQfxKSV86+VM0oacKcOvNH&#10;IELaqkfhYANTFP2ZOeNePUeaYGOGKnKPUxMpFLGA9OqFzZpprX1Ne4X6e2JZV0rFAQXT8PFRniTQ&#10;5PpTHnnq8UZ1u81QjfiOGJpwC+g9T+XTdK0gqysAtJCzRwBioRWmTTLUKGIDWJsD+PZZM9bnTEO5&#10;ahRwpUZamK0PA9LkVfpw02VbLU86HC44YzT59YFYJFHH5SyCPTPKjOoUxE61nk0kcm9mK8/g+2Q6&#10;oioWxTuNafCchjQ/bUrk+fTpXU5kAoa1UEA8aUoKjy8q49OpEDRPHEXSRkMbR0zSrIstxeVmhFgb&#10;n8E3v+B7URtGVBYErQhSQw+Z09tK+hzUeXTMyyK7BSASQWAIp6CuafaBwPUKaIuFRXSOQR6186rT&#10;SsjNrh9C6g+r6ldK3I55+qSRARpUhWpUagFYiuKClDXjTFTxFelUTqp1tUqTQ0OpQaZzxFOFRqpW&#10;lemyqZ1AKzzyMYwG0Qwgj8ljI408EDkAcf63CGeRl+BmLMM0C/zLUGD6AU4+XS6BVOGRVUHzJP8A&#10;IZyPLz66hiZWJlBV3gCswMYMyPxE0oj9ANza45I+vtqNWDd4oWXiCMjyLEYBr+ZHHr0rhl7MhWr5&#10;9pGSBXNKZoeB6gySNCDriCRgGnOlLF2fgJKnIsv1H+39opW0A61ooGnHEnhQj0XiP29KUVZCCrVY&#10;935DzH29RXuEiZmigl8ba/EqOr6DpV2X6AMLkkfUH2kfCipCPTNM19Cft4n9nHp9SC7AAuKilcUr&#10;xH+1OB8+soaVpYo/Aj65PMVkj0kskZtEv1vG31BFiePetTs6roB1ZoRTNKU4ZU+oofPy6qQiozFi&#10;KDTUH1OSeHcOHp1GiZp4VWOQQuXkElGzsFYrIR+40tuLAWS/4+hPHtMh8aMKp0kk1QkgGh8yaGlM&#10;BeH2nHTzqIpCZF1Cgo4Arw8qV861P+TPUCrljjmPjkMh9UbqrjwTAclTIefRb9BFrf7f2W3MiJJ2&#10;NqzQ0Pa3yY0/D/CRw6VW8bNF+otBgjHcOOaU8/UGvUd2VgkgjdC99EqcJJYEEvrsFYfT03/H09pH&#10;ZTRwCK8CBx+2owRwwT06ildSkhqeR8vs9fXNP29QZZWkidRqLFOImi1RR6W4cSP6i9uf9a/tFJIT&#10;EyAZIoARgZ9T5+eOlSRhZAxwK8QcnHCgxp/y9R2ktJeN3S6eMyRRxywsRbxmSMgE/m5tx7YdgGJR&#10;iDSlQAQcYqDk/PA9englUowB86EkHzrQ8PSnX//Qu8qMxUTUtFNZBHUJBUQ0rqJvHEkdkVXXhbKS&#10;7g3GrkAW95TJbKrmvl1jK8xKgn9nSI3BuZstjX25R41KiWmgqE+4oZ2URV8ExH8Tq5JFiWGnAOpq&#10;hgxvdB+fZjbWSxyeMx+LpPJcs0fgqOHWGl3dJW4/B47GM8dTj5Qi1EmjxVdbIdXihEQIEcrqUQkG&#10;SRvr6B73LYojvI/A/wAurC4d41X06GalwlBU5GSfIxBZzg/4ikMZNM8GRkYVFQzBLpqUg3B4HF/6&#10;ew5LNIqaY/Wn5dHEcMZcM/HT/PqFl9y08VJVw0a06Vhp/tJkp5VqPujRpqpkkRuTeNrjR6CfzxcW&#10;hs2LBn4dUkuaIQnSGyO4qelpfPNFI2br6CkgpFp3gjqJ51JNdVyCRdC6YmIVIedQ+t/ovW2YsQvw&#10;Kc9ImmX8fxEY/wAvWHBYRcfSyrPDCuRzBFYscsHm+4eZ9S1SzAFFjaQER/V7B5L/AE91uJA7ALwX&#10;HTkUSqPmenGOjpNCVdTGy1WKdZ6ai1qIhLIrTos8Mq6jGLOsY/VqItyR7YJPwjgengBWreXUSrq5&#10;pIagJSHHxSQtUSTxRJR0VJJyPE+HmDCa0ZK+eoNnb6LZfflAUg9abIoMddbR2diaHHx/cQtLVSO1&#10;XT1ckzxNNVwoZqdIZZR4pGCsSJFW0ZB0L71dXcrsAOA61Dbx07uPSu2nhVyOeqk8j+SkopHmimZo&#10;lZphcxeV11ESG7LqFvq2kXB9o7ucRRCvAnpTbwiSQ06g1lBlsrlxLVMy/wAOrBhoJLSCngpkuplD&#10;soLMxLBb+kklvx72kkUUfb556o0Ujy93ljovXbuJw9LRLgq4UtYtbm1jpKajUQVlbAqFqugpKg8i&#10;FFJFZUn0k35NuD7aizsXHp16aKKIFW49ES7TzeCrdtZ2vjxzz/w/eQ2tImOWSOWeGkVYsfQ7WkiB&#10;OkamE8aKTLZxyLD2JYY9BqTx9OimUg109B5nI/DtrP1DSOuToM7iGjpqwpJJtvbk9EKeKfGT1A+3&#10;XLXX0pe66ivj9I9q1Y6zT/Z6Sv8AD3dZsPiHo5lyhyVBX4fatPR5/GbfSqlyS7aqYAtVXvnYp9SV&#10;eYripGot4oWJBjIIJckILaT+z0/2T0wOOoH/AFf5uhM2d2nTb/3nl44KJFL0FXW0uNyTxxY+IoFn&#10;kyGVRAXaKCRtFKgIRgTMNCgEssoVKLw6ujazxz0s6jtOsH8GjhxuSyVPuCaZZMaZo5J8yMfJ4q3K&#10;5poyDTYKisTT2Decqqhj71Ginh15mZFAPDowvXHblJM4qoKmd8fT1Bw9RlJYIUnyI8q/cTbdpYlH&#10;ghVz4qa6ghCTewPtPdW6yrpHE46rbXzxzhCKAH+Xr0K3duw+tvkvsxdnboxtFNHjKyGnocjSLFJN&#10;QZRlcUtJiJWXyNXyarzVC8AfU2B9oLFp9qYiSrRv5H19f8g6OLt4L1B4S6SMV9fkeqEfkz0Rv7oz&#10;OYjZO5duUeQ2ni46vM/3jxkWmkkwEcxikqNwZqrBPnEKtF9rGul2VtK2N/YmtpUulV41qgyfKg89&#10;VfOnkOPQfnQwSaXw3+H0p/l+XRNsf2/WRY+txU1sdt3GTTVMKUkFLT4fECaUU0EkWQjtLXj7ZEWY&#10;supZGLJdmANgeJbCjPAUXNBmndQcfQknz6o8owBn5HjXzqPL/NjplymayO492eTJVkEWCr2xFFjq&#10;atR46WiqUiWfH0+NooNYn8dOPIZqgKsjuSDrJ97ZHM1ZDRSQKGtAeIoAMinmSAT8x1dCmjUPioa/&#10;Z/SPAV8gOjDbK3litvYdqv7+WhWtavjw1NutUyOYqMX4TU0JxeBkX7akjkEb1KtyXWOFGVhpHtQF&#10;XD1IJrQHjTiKDyGKinoK9bZJOAHpUjh+37adCh1ZUHDZFc5jhkmpclSVkOZoqGSOvydWtOVrKcbg&#10;zdRaloIK53hjMMemSKMhSQAbJZVGulCSePmceZ9PsHXkwK/7A/L1+3qdneyTuXKnI1jfemknnjxY&#10;pytPsukcARlqmtEYlqpRIBSxxqzB11lCwIJeiXtHn/x35V9fTrZev5ftx6+nqOkvubsGm3XFicZk&#10;8TRQS4auTCQT1gRWpZxCPuqjC4ClUMYFj/aRZXLayjW9VzsjFCBg0z/Og9KcPn1tm1+uRX/V/l6g&#10;bmSWhpZo1pJVyIx9LU0bSfb5DcKieTRQGlWcGnpBBAWqHMpDowUHUPewDrwDX8iftzwoM9WVa4PD&#10;9g/2ei7beOIh2rls7kMrXw5lcrnY6aoEVS+RNNRIZsNBPmKFW87VADq0UQBvoJYA+2VZFjqSagmh&#10;86eQxx+zpQVrWlDgfZ88ECn+r7AidpV1PPm6eehkoIqipw1ZWU8EhlrKl8/Sykz12MlpgSkz6Cnk&#10;qpyrvqIGs+24RqYFMVWoHHurkr6fmTU8OmCy6mBHA8cUIp5/KvpTp6o8pi6uXI5VoXiqpUqMfVJX&#10;P5Mt4MSyyvFVVUAjkepWNWRYqddDelnYnkvLoJJ8+B46qLnj68RRaj1PWiABpbhx+X5fL7c/l03T&#10;/wAXiXISQZSjjocjRMklFJQoIoKaogMZgGYkVkMyKEMrTxBTwQTbi4DhTmgPlTAB8tXD0rX8+HTT&#10;aQQaZ8v+K9D09bDydBop5sjRzxwJWrQUVLUfZ1UmRyS0muqqp6MA+Dyr5I6d4CtlQNwzW9uR0IGO&#10;BpTGTTJIzTzpSgA6oKFSD6GvH9g/lWv2dEC+U23aDbu9KbKY2jpIsVlYqnywUALl5PuHaQzQMP2n&#10;lLmSQBiVYWvZfYJ5qg8B1lUDS1eHrX/L/kp5dGmxRKkphUYqT+3/AA5r/h8+ifTNTVczGFGD1cRa&#10;VpnSPQKddDJB4gQWdhqAsCxH9CfcdO6PISPPodLGViofLqMSqStFOiuJKdJNTN45lp5OaiSndgRq&#10;Ugn1rdV4HJHtp2AHdw6dhiqQ3r0GWYlHlBUlY9RVHh/b8qFh4jKzAm4W2q5B+p/pYHX5Beo/aPMf&#10;Pzr9vQ8sY6RDpGFv35R5ESPySo7lS/jYC/jXQOF+gJJ+g9lfRvpFPn1kx5dpYymmxdQ8wYSALyxj&#10;8X1J+mm3597X4h9vVJQAta0/z+X8+rHfg/hamr3mtVFHCVjjrVjmkVxGlUtA9TStIij1IFhYsB+V&#10;P5NhNXt5aM0gkB4VP7akf4Oon58kTwdPmCP9n+fVteOzT01JiKyPRIYFkxzU0ZhC07VhM8MOSidQ&#10;rUscARJA3qWQsR+fcxADSGHlj8s/yA/y9RMaGtf9X+zWv5U6UmPx5wWRjymKeoyc256jxRxVEiCJ&#10;aEssBhrrKI4KGnCFpaqSzSKqkcn3cBR8ycfl/mHmfPrXD7B/q/b8usiYbVmkWnzAlGPylO1ZNKoi&#10;zOSxFBVaaWlpIahREuOhZfTIZQvjAZlN+asFBpWnnniQP+ff8nWyKmp/4r/Z6Rm9MRjsxWZTNQzy&#10;+KrczSXqRRY3cldirQvSq6ANFQU/7EU6KVE6an1Ep7YlCyHVU5NeNAxGOPpWgOcjp2M0GmlKfy/2&#10;T9mOkPgXo/4ZVVuMYJW0Nc8eREE0k0c86OZo6ykBVftIAbE6iAzMFAOv2nXgWXjXOfP5fL/CSB0q&#10;UeR8/n/h9T5fKnU+segTB+GFvtqzI1WmonQpCRJVTLW1WRipaNBI8bS+OGG6kKpMZX8+7soCkD/V&#10;5k4yRWgH7OnPOpHz/ZinQKdhZSsrcxRT0uQjqRR0UYqnx/lhopIaRhQzsZJkZ45JgkUaRsgReT9S&#10;D78SC1QaYzT4acCM+tFoOHVDjgP9XH/VxP8AkxbYz38Rq6Q1MSpSxTUn2dNUz+RKenaUzSQmNtbO&#10;ZAw0gE24LHkW2lSakVFRTNaD0/PpsEkFTx88cf8AiuPUPcuQoazcclHVZG89FTV9BEJiUM1BHIKy&#10;GGCOyxnWsocO39pAB9T722lpaOeHbmnDjTP28flQdUqdNPXP8qfy/wAHXX9zcxKIq2Rp3oKp/JSp&#10;iYWipwqEUyUxpxoENRK4jdRMGDCxVuCPfvDdsnOr04emR5EmnGvqOraMYp+f+f0p075U1FJTwYgU&#10;v+XZbGUs6/cQrBVw5GCc+aoeoUCnClYpH02R5GYrYoebGpIUgamAIrg1HmcU8iaYJrnrx7anyFa+&#10;lP8AD1K2nalws80TSfxGrkyn260ktMK4U9VopQzpQxeZjUWaPxQssmrQ7MFJI1GaLUcSWPHNDT+H&#10;Pd6Lnhw49WUAcfID+XDjj8/8J4sGTgoMiMXCZaSGolrWydLBXFJaoQ0soWnWkrImeGmeXi0c85MQ&#10;1epieNMF7QeNdQrnA4UIqBXyqe3jWvW8Eljw4Y4fn5n7QM9ZZc8+MoaWWMNJT1dPNiK9J3jpskTU&#10;TPHS0Ao6gBgZQZmaaN2GttekA2DbyaV1CpqKHyNCeFD+fCvn1aq6iuKjPywOOAPl6U6jpXPBiKgU&#10;SU8JpXQVNZI8dZM007hDDPSxXaV41PINgqMfqFHtqumMlRSmK1r9n2mn+HpxO80Pnn/V8j5fPpH5&#10;+okYU9JSU4jEOPiqKaMiSNErpZPFT5E1kY+roLRrY3+rcBvaKdq0SLyyPkSaA19eNPX8unwADQ8B&#10;86/l/q+3pJZmkAmhyHmeGWGFIqcVFRT1kcNZTxtV0qeGnUrIKhbMsmiwOoG4t7RTKrHXwPDOcjIA&#10;HmCPM/Pra04H88U+39n8+krJlGhBmqopngPglpXEmuOmi8Ykanx9PIrI7iRk1ROwDJyqW9pC+Czc&#10;MH7PkARQ5pXhiuOnfs4jGf8ACT9nUmhr4clNV/fv9zHIKiaijp6k0lTNU0KiaVFdFYGCEM0ruqAE&#10;FljAYEDwIYnXU+lONRmgPoB58PIZHVQQOGP8Gcf6vP16HaugVf4XqUV1bUYimFXBeOhaanntVOla&#10;8YfV5omQuUXWrRlVNzwpdQHX+LTkcPtr9vH1x8+mz8BrgA1BOaHhj7P2Gvy6XuCr8TD4aZzVaKGu&#10;iq3WoWepocQIVH2FXlFRQ0Ek7oItbs5VPVIAp9mFuY1oDXH7B6VpwJNKmpNOPSNgdVT5+nE4zQeg&#10;H2CvQw7GyOQzuSyOHqKSiqq+jrZxIMbMYU/hscCNM5cgSNUp542SZ9IK3KLc29mcTFgyOBUenpQD&#10;9ucHqtNRotaEY/1flw9en/exnjOQ2/Ry1EMdVNi5JZvtoJglFWxvOsWOTSBPdbQyEgFVexAC+3aF&#10;wQDSpHl5f0RTPDPTcqlQBSvUPZOQakhXHyvDiWionpoqfGwfcU1QYahjPFQmt+jBPHK0iMLRlkDA&#10;ce3EBoBWhFRgVHHPH/D9o+fVY/sr9v8Aq/1cemeKlhbNPjq+hq8diKdIaSkosbXtJ/klQxmkjyuR&#10;qEWIfctI7RvCt4QVDOdF/dgqgadNAOAGTQ8amnmeFOHrTr1DXH+r5j/N59ZNyCWlno0jesrIauIw&#10;0bhoocnl6OnnYwYphEv7kqhXkqJBcvEVIN5R7dHbxqfL5ken2+ZPof6XWnAHD9n+A/5KeVOmPNGP&#10;HY92rKeVayPGx4qtyH3cdSmHoKiKSGhLY2h0mmIZbyKpJI8gI5907Rhq1pTiDpGQKjyyP8PTZIH+&#10;rFf8vQdLWFtIq4UkpDQJNkKrGUopZKiqrqb9maCFCjykaY0NymkOAQbW97agrqFRTNBStR5CgzXH&#10;l14U+zP2/wCT/V/hGLHST4/E1NXHFiKSlSnnk1VQWUy5Kop11BavSrq1Q3OllsECgMRc+9nUKk08&#10;+PrTP2VP+AdXAFKfZ/q/L/CT04RLUZyuw81XHHWZN3p0pDRpBDiGgqItVZJMko1QopCa/V+0LOvq&#10;v7rUYrnhw/nx9P5deABJ6fKzLQxVVbUSoKqnx1QtP4ZmnWkcU5WiipRSlRUFb6pCg9RQk8XPvdan&#10;P+XPlw49WqFHp0h2ysGUx9bDS11TDBjZKpZIcdTNQeOoFSEgmV41M5SlBRnSIkyLHErH1ECtFK0F&#10;cemPPj6kDjTzoB02XJ+dfz/lw+z8+kpWNkMbk5shB9lla7XHS5TFNEI66NhCzI1PVVKs8JqDerZF&#10;hCqzRxqxZT7tpIYuKMeFDSuBX8q8SKAVIHGvTRIK8cfnTjnHD5fz8+gN3zOZayoH8Pnmg8wrKijo&#10;aXRSNVvRiCphjqJy0skccaP9wJgplm1uzi6j2klUBjg0rUgClcUOckigoa/EamuQOrINR+3z+X+r&#10;zHAdF63asy4pHqJUqmrnlqn8FPFFWwwRqYEoYqNSVKr6TEgAsQ5U8EEO7pQoCT8Rr6UHClPStKf6&#10;iTuxFAaD/V/q8/s6LtMxqKqGjlZUq6OSdy41NTLCrrDAIQ4IIYWXVbVwfwPYXamrT5itfs6XrVx0&#10;6RUjk0LzSpHGWqUrpWJkenp4busylQCqrICELsSwH+HvdKsB/q/1cenVQihHz/1cP9X8hYb8G8W9&#10;dvunjTLUWOR6Uy081RTvUrDTQuhrqmnqQBebwHQHJuI2axDxg+zrYEpcsxNABj048a+vl9h+XS2R&#10;NduHX/UOrm+3YZJ6PbtFKMrJPjMjDmosSoSoSXJxU33FC6tU2jaNJjISscnEdifSnAogKl6HjWoH&#10;r6Z/1f5iG/Q04cOgVzcdbmqijkGXnkraWmafIfcxy/5Tjaep1tUx+JC5kUvME8Egcwtb0eokwUqP&#10;h4/5K/P04dEpQ4P+r/V/l6Um0p4Y3zU9dj8atDNDLQY6mkhNK7sWWsZqqvlCKGlgWMeYsfHJp+hB&#10;v5wp+zy8vn/gp06KDjw6F7aOXx9HJXSNUilmpkT7yqysUlPDV1RglqDjZqFhGZIIIpCbxQFvIpLO&#10;Qb+00sDH7P2fl04kijHS+iqYaaD72CaGtipvHUwUsNEs2NqIgoLzw1tKgPkeTVHZbgPa5AF/aJoz&#10;w6d49M9Lk8tU5ulTGLPi6+A/xOopJp5JKQU0+qolmwrgW5i8iqkh4NrfQj260aLHU5PVUd9dB0LW&#10;76gDZ0bRv/EzSYarkyNHPI9OIyKJ6x4qmQi7hQf8oljPkIUN/aHtDbrWcgCnRnc/7jY9Ogo6VNAa&#10;eskzENPI8lLTCgmLGspJGycQqauogTTqZAhRnLMTGY202Lge1l4GAFOke3rHUlvTowWwHMW9zUU2&#10;qKgWYYn7OoiZ6msgoJVSnqWilBlamkLWYsQzsBbg8EG5CsVG9OhTsgrdY4V6I9/PHzFQfjtjUf7e&#10;aevztBFXSxp6Vjgo6uOGVNIujyepHQiyhbHkKfcOc+SCLaoo185R/gPWVPsZZeLzOLhshWT/ACn/&#10;ACdakBFkSQictHTwLYLEkcZjT1SaPoEZtRF+bC/0NhB7jz66HqNMaTUfUkaAABVVSooWoRTQzVI1&#10;d1BXgaDiEErpxGui7RmRSzeT6yrKFsL8AJYck+2+qqnjyKxCrpyurJ1U7w1ABUUAWgqxNPXrGFMJ&#10;lV28byL5irXDRu/qt/sRZgv4v7ck8um0H0rSRynQzjWQa1UtU/sPxAcFrnrnE2pHChdEnh8gjUmU&#10;yDnSi2/1K+s2/p7b6dhPiRMFHa2nUFBLV40AofJQWNONKdSkfRMjGNlDrJA+hSJWUoT6k4u5NrA8&#10;cX/A9+6XxP4VyrshXWGRqAhiKVyMVcmlAe0UDcAOuEnoa+uZyqF2J06AWuT5EAA9QI0heRx71SuD&#10;/q/l/q/kGpQYX1ancgEkk4FQT3DgKgigWpFATx6zTxxy/byskkUpVDFBA3mk8LIAZZNHCn6BRYHj&#10;6g8+99KruCC48Kd1aNyF0RodbaCB3tpwPIBaA4oSDnrksa64nIdJi+iQNdYlkKBYtf1sCL3Vubi9&#10;zyPdX+E9WiiQSJMQyy1owNVUNSiauNARWqtksAdXEdSIUS1QhAEkMb/rW92LaRC/AOq9mTkiw/qP&#10;dXNCD0stUhYSrTvjVuI4mtNDYB1VGpOOBjh1lELMPIixizrCquoUyRqmqQSoP9QpGn82uffg+o0p&#10;08LZnrNGFwwUAihK0qwYA50CgXFSCTxU9eEgCCErApWePxxlRMrEJyiuOWJDBiW/IFubgOdbWYCP&#10;6ZggKyLpWmsHHAHixIYMS2AQAOB66aGMMY5GAmculoXY6NX7qXW1go54sLccH3omgr1R7aNWMcrU&#10;kaoIUnt/EMcFUZqCB5HSw6bpFjZxAuuMFAzhXEmgu/jIjNvV6QHsAbXI4976J544i/0sdVGmrUbV&#10;QkhSFoMjSA9ADSrAAdemljkkVHpwsZjC1EoIvc/tpNHSRKCpA9JBGogk/X24mmvz6rdTxSyrHJDR&#10;NNJGH+8q6xKoIIHbQgswYn4hiPVALyI3WCRSks6MXMipzCCxXUun9ZQ88H8D250X3wRBrCssTghn&#10;VidQHwZILKF+MoaZBqNI6TtYyKqhi/nnJYwlPTNGvKskh5sWuwH+B9vxKT0DtyliRArV8SUklKYd&#10;RkENxALVNMfCR0kKkDVMSokhQEawbNGWN3UH8j2uX16jXcPilkIDxoOIOVrkgfxD09M/b1FKelyT&#10;oAWwJXSy2sG1qf8AWt/re6nj0CbpQS71oPsofI8P9VesPEodUdW9SqyC4Rj/AGQW5/Nr/wBPfuih&#10;iJFYKfyHA/6vTrH6pGKwPM8hkRQAiu5K8DyMtg3HJH+PvR4dJpH7joYhsHhXh6nz/wCK6sa+B/UN&#10;ZubsTD1M1KlTE0yeQmJ3kpA8X3a1ENMQA7GOJolUkE6y3Oj2I+V7V7rc0K+X+Sp6DG8XJt4mnIqq&#10;Vqfkf9R62pKsY7a2ycVQZCakxE2Pgp62OsrTLNGlPOQlZDaFWZFY8okvA0C5AAPufVqUCniKfy6g&#10;bc7oXLvK3mT/ADyP5dV19t0WEyW7auKKeemVailhpIKYxNSRxZHVVVVeYU1NNU/ZuaZERQBFGhVw&#10;wPujqA/d+XpnjU+ZpUfZQ9AxVAYk/wCr/Vx/PoReup2wGDipo5VnjjgyWMoswqocjPVmbz0EUs0l&#10;ywqkMktywBe9r8H2wp4eZyPz8v29GMNFWtOgg7F7Zj27kK47dip6xIxRxVTRVLJT1lTTXkqo8awR&#10;SrxaBK0yrcPGSDYj3qRgnwivrTzPGg+zifmOqS3BBx0BHYm4anN7TRsjkpamRkrp6MwK9UrpWqs8&#10;61DH90+H1+BtWmIq2nl/dZANA1GvmMf6vy9Pz6RF2d/l/q/1H8uijUFPjYDWCSmaZBC9UJFmAhmr&#10;GkEkMMdSi3IYFSiWDRrrZvVz7bj0DBzUV+0/b/k8s9PNWv8Aq/wf4epi+uejp66Z56eE08NGaCVa&#10;RoYKn9koPKp1yKza9LaC6iRivJb3YHuGo8OFMU9R/q49UKgAkceltjKdgrxRB5aFVyeakjjjp5WG&#10;Nd42josfr1kR3VJKllpv2nQ6WJcD2rj4GmBVm4eXEAfLhXGKUqa9NNpzX+fqB5/txk16WVE8k+tT&#10;FeLFw01CCsFRVRyT6/CuFqYGs8RDC6Ouq4k9TDTYqkoRTJoKeoOaaT8/QjHrTh0zgV4/nj8x5Hrl&#10;JWFcZCKWipEglyNRNWRVdzCtcIXgjeurqkF3ECq7WCBBqBXkX93Hw9gBqTxrxGMnzp+zPTL0Lfl8&#10;uFfTy6SdBU/ctUVFXolpqjF0cCTwUnk+wMFO0GmZiCq+dFjQSHlQ4I591RgwLfhIH2DiD+0YHy60&#10;y/hpwJ/yf8X13WPrpdUlJSTSTQ0lU75EMKKGfUZqPEUjwka1Cs7F7l1QAfUge7dtOA4fiPbWuBXz&#10;+30p1UCvA0+zj9p/P+dep1FGYjNVyJkfskjLy1cVTT1UU1NELTExy+Mp+toFHpZRIHQg+3iO0mhp&#10;T18vP/N9lOtAUNBn+X+r1Pz6VdVVU81SJZiMhS/cx5XB1sId62oFVAtNlMVJhVRZLB18VqgXIu6O&#10;bFj59JbUTUcVNMkGmoaf5Z8s161SnnStQf8AIa8P2dY/LGksolZa+r+0q4zVKZZMqamriWaWtSVx&#10;HZx6YYaMWaARlvVyWpReByaEVrnIqT9vCi/h62R21A/Ly40pT0+fn0m1qcXSQvHM5x0amGCpChjN&#10;NTJG3gpdVSLr4SbFgg1rrUOWAvXsQUppFafl5eXl64qK9VGrVju+f+ryP+bpSZhaSekaGoWXKy1F&#10;O0cK0kYbRHSoHJqIKgaHeONpZXDOGDlfTxx5tJFDmvkPTzP5DPrgfYNCtfToNI6NIVn+8p5KTIvU&#10;3lrKFxJeFZhJjD9291VjKWd3j4XRZuG9s6FFVYUJ4kZ+z7M5+0dPVBGDUfZ5/wCXHWCdVyAnR5qe&#10;VqjKskkc9PKn2EVVE0ZfQgKh4wsjPJFbxE/jVf3U0c5IqT5/hBGPIjFD5Yr1YADKjy/L/V/h65Up&#10;q6ylnooMdEsUr5Cqhkrj9nT08zlVo6Vak+iXUsbkRFW9bByVCm1lYupovHUc4+weVcf58deZVXP+&#10;DP2/Zxp1nim+1hWIRQVPkmGL8k1TDNkKOuqXWqr5FjQESqI1DmZfqWKFwg0iulQACKmtK1BIJIPD&#10;gfWvzoTTrZqST6ivDFOGfP8Ab06xyeHxwtHSpT08VRVPTxNJHPikikX758fOvkkQF1SXxFDeNwoJ&#10;B42AvAjhU+umnGnpmmPQjy6oApJI88fbig/lUfaD055arkyMTySRQisqmmpaqadHWkqo/H94lIYL&#10;lErZ1TUNV7rpuVkBUXYlstxODxoeBoBTBNP85B6oaip4eflX0rXzA/l1AhRMdiKennirKWRoI1kW&#10;dxKxoUZmaqo/HdwUlLRNA7MTG3kstvbdAqdw0nzqPLOeHrinpQ+WPA+hr6U8/T/Ia9YPusRBBFVm&#10;WnE8UGNerFW9RWwM2sy0FEK8CzNpWNbRX0lZLlibe6goB3kcBUHI+VT9lB8iD1Tu1UFfOlPyzTyq&#10;f2gjrBXxtNJJPUSVqDL/AOR5Kj+5iVZZZYAtBMhkBZYfCBELgklFJGoc3oMs1Trwf8lPl5fl15NN&#10;ARTt4f7Pzrn8/wAgFXYe4VWleGJUx1bLR00CxRRRrSQQRQPSws9MRqlDyCcgyAyGwYaVYey/cJdM&#10;Rrg4FBigANK+ua8c/l0uWAPHg1zX1rU/yxTok+4cpWZCqjYlJV1JHSyoGjEjFdAjZZNLO8aj+1ze&#10;wB+lwFPKzyUB+zoWWaaIQCOotLJGLyTU61KpoaOQKC6xtHr8JLaGF5AA/wCVsQOCfd0I88/P09en&#10;nGa9TG0tHMkIpv3UGlVVB6WUSyPGQAdRFgtyQBe5I5F8cP8AivnTrQFTTrjJKkDEwpTvpMklPKVZ&#10;xPIqKX8RQDi1lBtpb9X+HupcA1Xh5dW0dS6SpieWGRo5JESKW3mCaJIpCWAkeIcHXe9rX+vvYfUa&#10;ngP9X+HqwQ0PSqoDJNCxkeORY6iKEK7LLUJLUhjHV3PB5vdi2o3HtXHkUPTbUH29LKg80v2lNDUF&#10;YXVpKqZdcCzo/NSBCgLiM6QjBGuNLHgW9q0JNAP2+tf+K6RyhaGuT/q/z9TpnShJjaKRgah6eSoj&#10;0/Z+NpvXHHcRtDHMwNne7KF06j73hcD9vlT/ACV8+maDiOPXEJHEGkFOJaWczR0/1THsFP7WipmA&#10;9SOh8mhPUbqCNV/ewApqBUeVeH7f8PWqZ/1V6SG7K2OSSs8kX3NVK5njq6sfaylxGpmgpqSwVIwd&#10;JRY7LYEAG/tFdsNRDZPqcH9n+D5dLLdRxXh6Dy+0+Z6C6mLyh9c0gRGBSRlW+pGDSzQhhdNIJvYC&#10;4BI/oCpTWuvpaQKfb0rMXUFWaRaWOoQAwQQzqGSIwyeXzxt6bkWu5P1vb6e1UcuT5gcPy6TOgbtb&#10;pRRvPDLHUVBka0awo1DIZBViZvKaeYC6roY6WJB1AWvx70XZW1uf2edc9eVQRQf8V05z1EDAVLUk&#10;bKpdZROJFauXxapZ4Y73QObMAf0lTYc+3ddRqI/zn/i/8nVgpAoMf4B1gifyVVOFEg1rE0sGthVR&#10;xPZKSgM0qnXIEfh2swA+t196qa1/1fIV+zq4FB/qz8/29YzT+QVMqY81FTGY4i0dQTFKYpvH9zPH&#10;Uj1BSyppFl+mrgX96ZCSaCv51/w/sx1ZSK0Jp+X+Cn+Xp5xtEtRUQNURPSiCW1N4FE0SVCuTDAUu&#10;SEDamk08MNIAA9uxITxFOqyMFB0mo6ELGRSslOZpKl5YJqn+IyTwkRnGCMvHG1SBYa3LgLH+peAv&#10;HJtAtACa8c1HlTFf8nRPMUzSny6ETEeJYKKoStSYaJ/tmq9AqX1TBGqZY5OBEU4UOAVaw08+za1p&#10;gg/ZX/L8uiG6y5BHH9n2D5+v29KVKOCv84E8zFpVWCsp4VFbSJBKNVe8LjTOszpokZQFVgbfUezJ&#10;RGwIqSfWmR8yDxqeNPPpIDQCvD0/yfL7PPp1LGSCjSqrKmkq4quoyZUU8KLT+I+CHKVUbC7CBV8Z&#10;Zhe4f8lWLjlWUBuNSaU4cBU/Zw+Zr1dRRiQBwpx/l+fH8+uJpa2JGq2VUjqoVnmSSaCUS46vpvG9&#10;QihtOhyQXa/k1jWOb2aIoC3rk/6U/wCQnz41z5dXoDj8vz/2P2dNcwkpA9DDDBUeM1NdpyFM1PRJ&#10;V10Ih8s1RPYxaYxqpySNb+tmDWASuQO3BOTkeo+fy4U4mnn092kk5Hlg5p/q/wA3UaQ0rTNGlX5W&#10;ghpDPUtJWww4/JU0Y1CKeqQSM8g8Z1XaQkFbAC/thmBODXhnOD58fM/t/Lq6jSBin7Mj8uoQpQ1R&#10;95M0YnenczTyReFUp3lYySmmspZblj5YFGlL31H23QFqnieJ6uKBQvl+3p2oUeGoectRyUddiKqG&#10;Q08JnWpcFU0iAqXBi0rKjFbsGIJFz7cUDjXiD/q+306o1CKAUIP7OlTBAJSs1FGGWakx9THT08ll&#10;SKQrFHQh29MsygCVkWyqtlNiPZ5axAkMPML+VfKvmfP5CnSWYg1B9f8AJ/q/n0oqWgeaaOtjmjut&#10;TUSTSJEssU1fOpOQiJWwLylI4JtSKpXXY39ncMAbvByDU+lfMfnShwMdIZXUYXjQU+zy/LoSsLBT&#10;UlFiqWYySVldIKysyyaTizO0rZLGFMdULeKLl0KQqbuENwDb2d26BEHGpyT5eq4Pl9np0VTOS5zg&#10;Yp8uBz55HSmnhgSlgnpzC33y1NVLLXxN4KeJqgK1PPUIpM4mfQ7RyRIGDFALLf28vCopQ1Ocj7K8&#10;TU+vH8umWz/Ify/yDHXKvkidYqinbKPXRTw09T9zRQUmSmZkV6KCqc6BHT6rO0SMqBiwABUe/EAm&#10;oBJqK4ofkPkK/wA+HTBUj5/4P+L+fSPzlZH4/uYquhonnesaOjmmmp62WpLGFTj3OoiKoMbysQmt&#10;HKtdQxHukkgKdpy1ccDU+nyNCfUHpPKNIOKf4P8AV5fl0YL4tdg0Gyu0No5nKrTY+HHvj8Mzw0tP&#10;oNBO7Opm8GkPVrIyyJLb1hAgLFj7DW/wGayIUUoKD7M/zr59LrO5jiZWbOf838vl1uo9A7zw+4Nq&#10;YWroqilCNS0/Ebq91khDhkJAuupm0sOLAW4943bvaSxTsrDh/n6nLYr6K4tVI406MZlJ6UwMwkjB&#10;KN6SyhWXTezBeQCfqw9kSwycCOPRxPSleirdnb0o8ZS1CvNTx+OCSxKmYwFRqLRxD0ngMVDfk2HP&#10;sYbLsxuHBpx6CO67nDbIQxHVTfd3f1JRNTnD1cEjVElTDjg8Bkp2ycRMVLj66QqSpLEsEI0hwq6l&#10;0+5x5d5XVgA6/wCr/V/qHUY7lua3QpCa/n1W92F3bJUVMhjyfhq6xBJishUV1LURpPjwUraSomkN&#10;nhikYKJI/uFAexRSD7ky3s4beLwjQGmOHl+Xrjj0DpnRW/WSpHH/AFf8V0RHfvdCU2QaCOLJ5eWO&#10;kmeCLIV7Y+sqcqklpJ4WgFjSRvphpoSoP6rA3IKO7uEi/SALEDFcEn1+zyH59Hlg1tLF4bIorgnj&#10;Svr8+iKb535mMpkZmrmofuYVnjq1liUQu1IDNG1IijWZoWaVJbH0qBcAG3sEXV5cRuV7cVrjhT0+&#10;YzX/AADyNotrtaVQGh4efH1+VOHz6ArJ5hqiinuJKKncuYI1RpJIZp7GeYRxAa/Mqq7PewJP+PsO&#10;zStKCXwPIHy86/mKfnXo/tbWOAdo/Z/q9a9MtVhGaNlqZ1SJ6SSrijeJVR4XkWOJ5IJFLFdQ9MZI&#10;JP44PtLJBUaWOKV/LowVgPLqXBtyOljplhpZJIv2amcMJPLXLPIRVVSUrk3Un9uMXAFgTxf3r6aN&#10;GAC+QJ+dTk0/l1sOSaV/1enStpaXB0FRDWrG8QljqBUK1NCY5zRnxRQeBr6ZAhTUTqBRr6RY+1AS&#10;FTUDHnj0Pp5GlOqvUgqDX/V/g6XmCTFR1UWmBZKupHlljp5ykEqzyaqgz1M45IUoIIIoAGBsx5BC&#10;y3Eesefnxx86k/sC06TSA6T/AKvs/wAvEnpYUudoKSWWepMEFRBTU8cTQxtOII9TR09Y1DIPKoCs&#10;2sSKVYlmOn0AHFu6UJagI/P7Mcf2/aeA6SvEzHt+f+TzGD+XTg28Jqn+GSpJQxwPJLDFIkYvBLLG&#10;Y3Zse/EiwgMyAME1aW1EgD2ZRRmQI+KHgfQ+ePQCtPy6RuAH0D/V+fqfP5dNsWZmyPlpcQk2WqWk&#10;mEv8Nplnq5ogBHTtJpQuArKjxqgCg2T342LSAovA1zTyzkn+fRnY7TuO4N/i8TEetKgdHi6A+CXy&#10;m7bmxVTtfZdXgMVVpR0bZPdMC0UNFBEl2mFIy+p2GkkKDdgCfp7Q3Udhty/45KqUoOIqKeVPOp9e&#10;h5Z8nRQov72uVQNxGrNPSnV2vTX8mmsq6Slr+2t+VOXyM0pmmp9t42GipoodIWOliepVvFoA0ftA&#10;AWub+wNuPN2020hFqPEI8zSn7OnYLDa9tn02imQDIJNa9W7dPfBLpfqo0dRiNq0RyVLTwxLlsk0W&#10;XzDxIul9VVMl7/6w4+h49gbcedL+51eEdKnyHSyWVpm1EKo4UAHRzcZtzD4eKOOmp42WJfSkarDE&#10;qk+m62sQD/vH0t7CE13POe8mp9emQiDy6z1u4MRhwRUVlNTFfodcYYEc8xJdwP8AaiPx9feo7eWQ&#10;1pU9bqF7egJ3r8mNh7Vp5zLlaR5adzFJ+/CWRx6vE+uwQ/kBmvb6D2b22yTzAM/aOnESVyAg6Ij2&#10;n/MV2fh46paPNU8oWk80MFI0bTElrPNHLwoUc6i39Pax9st7Yd5DHpa213MoKxjNOqyu3P5lNXl4&#10;6iDES1rQysZJY4VLikp1s9JPLMul2ic3ChGDLcljyPbkV3BAwMa8OldjyyVlEk5q1Mjy6rd7B+W2&#10;/t7VL1FN/FhO1d/EKSCmNRMjzMTBTxSQAFWUoGY/t3H1B+lqTX0lw5k4Do/XaI2kHDoCzj+zt/1e&#10;p8ZlqFpWnlmKx1c9RSwNYmavetLJT0/BVXWQITcMgv7QtqbuPS/6S1hoGYAjoadofFXJ5SFarLZK&#10;N5DFBIkr0tV9lQJKA6QGSEJHGrm5Egd+fotvdDo/H0nu9xs4BQHUfsrTo421fijgqGqiWqEWQkmp&#10;YfLLDRU5gjgNOZUlEmmJZgNJIj0qT9WJY+2gCWNOPQeuN0ZyNB+zy6HjB9QYGmigpaLF4/72nVik&#10;8iy00UMsTaoIpqCLRpYgDzONYBICt7doR8XReb2QE6j0uDgKdHgMFFGkz0aS1VHEI470sgCqJJh6&#10;NZlszCwbSSD79pUgk8R0yzlxqHWGrx9HTyvDSyhahqakaNdQdPPVM0jQtFIpWUExreNhYgqfz7rp&#10;Az1UMDjrsyRlqZWiiqzTKGmgiiUuXqhaRFjTT53DBZCka/t3N145317Ffn1mk80VPSzuvlmpciks&#10;CJElRE3ljLPD5RolIgK804jH00qb+9nqkfn1zpEIWJgqTzOGjhqalJfHUQsPOKSUJ+0bqxZ/3NWv&#10;Ve4T3XpzqTGaYTzrQxQUYWSnEiTq0SzwNGZ5KeCSUDVPpDqWRggGlS5v7317pQUUl2SeOmELVFXL&#10;G6uqqscJVZBVoih10MhiOrk35vb6+6907rMxqSZ4ahElpGkkjZjGI5IR4oHaCL/O6wELBT/ZFwPe&#10;/Lpv/RP9Xp11Vv446WCALIJYadItMsdpjHePU9gSvkudOgg3Bv8AT3ocerP8PTcftUIWB6aGmMMc&#10;QqKYQwwB2qiqSlHVjqDartp4Iubj3Y8Om0+LqSz1ASGossdfRtPPReGTzp91Y04qYpH4eJE5DEKP&#10;TbgG/unT3WOoWgqXSB44KdYWNJFGHlE8UcNnqKizBYfE76WGoOH1cklbDfXusciyCox4YVDpT1s6&#10;TxRMokk+4skFR5wG0B3YWAIS6/QX9+HHqr/D1HJVUWeR4VqKaSoKxY9Q9O1VHeEY9GI40lQHLgWP&#10;qBKc+3VFQR0z04xNOsdEsQpzJFTyz1EhpyJPtY/3J5DpAaSWMMkd1B/qdVzawShr1rqDBeMTStRT&#10;aq6mEsElLLrkEkcxSmhDhUC+VNbF2HCtb8e79e6kRUUPijKGmlSuZlWOd41p4/Agp0jWecWEiaml&#10;LLZW/Pq91f4evdeMDVVK4hjFK1JqpRH4fBLG1VLaOERy+gguoezuRq9QH59tDj1vrHm58Fgo66tz&#10;mUxtBBTJrr4jHTU0s8zQl6uWJQ1jH+45OgXVAGNmBIbd1XiPy61IyJTPHolnb38wP499I0cWrOLu&#10;PLUlQr/a7faGppo/NC0Jq6o1ZRFCofGQRHMyEldVyfbTNMw/TXHS6HbrqYBwKL69U4fIL+clvvPS&#10;VmO66gpduUdS/wBpHUYqRqIsisUjlSo0rOBKrD9tn0qebN7oxtxHSRqt6dGkG0wo2uY6vlw6qP7A&#10;7+7U7KyMZ3FuTJ1H+fSGOrr2qUihkYzztFMfUoN+GNrc/gWBczxf6EKdGMKQ29TAtK/t/b0BtWso&#10;JqKtJKqN2vraYSNpQ8s5/wBf9Qvybn8WDflWtf8AV/q/1ZO8k9YhDAjTaY/JG0kZdFitZJRpZECg&#10;nUePoOAvvXWxxp0v9oUK5aplSthqJKWlp3vHCQr6ENjIoKkFrfpupva3t6BVdj0xMcUHTbNE1DlZ&#10;JoGEcRmUirmVVZQBofzafSWsVs2nm1rDi1Dhu3q6ElQT1JORenhMSxa3aUMWQNCmpAWWSU8I6gH0&#10;n/G3uufLq1aZ6Oz8S++8r0j2ftnsXGVrRQQ1mNptz45pLF6VplUAhgFkTSo5/oLMLNc0cAL4qcen&#10;dSyQNDIagjrcs21u7Edj7E29v3aOWqa3AboxFJXGegEcldQzODUM0NOVKGzka1FlsGKjj2aWtxHP&#10;EGHlx6B9FEjKvAGnUITVVU954kq5Y8jO9Ni6enCyTRYqBYpIkaIAIj6rHWDqtcH8B9tPl1brJBWt&#10;RwTwY8UPkjaOvfTJHUQWjlLSw1MyoWAhVVDxpwy8Hge6jj1Zfi6pS/m5/Fqm3dt+l7v2bQ0gzWBi&#10;o6DeMcBjWasoq2E1uNr4IYxpkWFLw/6sIFHIHtaU+shKn4l6PrSZDbiKuQetZKuoZBJNFIgYKFMM&#10;jwso8okvPHGiC5+lgTzY29h50KNpPl0q06eHUfTIzgQSwzNDEHkjQKviUfV/WCslmtcGzC3uvXus&#10;LASwIRjnsZGu40veMgBZfpp0sQCyD/E8X5917qSs4ZmtGaVdFjfSwCoh/wA0jKArg83+n49+691y&#10;gjlm8B8cptEVjnlAZ4Sh1gm/1WwsAR/xHv3XuvPpkBQpGYKmRwfHHpYiFtCv6QSt/qebe/de68kS&#10;6ZlkVTBCioIkATU7OST5UH1B5Yj8Ee/de6hVaGaZnMMi+JhPEIQFYQ+PQadwn+3X6kC5PF/futYB&#10;+3rmrg0rQRamqAqfVwhLStZGQAXW6j9NzyPxf3RhVl68esczM8ziQMklke6kal1n9EaeqzfVmf6W&#10;P4Pu/W+uEjpIz2UJA4VFcPq8DsQDKgAvyf7XIHPv3XuonnNOrU8OqYuZBJGEvoDfRgWUXtxYfnn3&#10;7qula18+vNrjcTj9UarOUQ2/cUaVOg/2rfg8A8j37q3WN1qI1WQSz6HUk6E8jhXOknW/IP5f+n+t&#10;7917rCZHQN545IjeMhBFG6mYj9byKSQW4IIH1/Hv3Wxx6jwySpeaBREXkdYhIlgHB0tLO5FtTXse&#10;P8eb8a6sepBip1UyMjyxSBXDxsmuGYcyPGpvdS/6gvP04P09+6qRXPp1yfSbTh+JYTruRIiJJ/mz&#10;yDpJIK/S4v8A7D3vrXXAQGWaKmgaOCYROxkVroAq6hNLwCLj8D6+/de6NN8WOv33l2Hjqaenl+1k&#10;YMohhEtQWVBqalj/ANU4b0r9dNwOT7IN8u47e1avGnSeRPqJ44B6ivW4R8WOvTisFgqhoIFhp55M&#10;fkZIpJIBKrQfbVtkguAzzJHLFZbAqSeDzEM7tNIW9f8AP1JFu0Nta+DHwGOjnPHNCYBUAQNjKepH&#10;+UgVMyU1VdaWCVYbMEEemz3ZChJKi1vaV0FaHpKo19vSjo6dS4aI1FNK8NEijzkUFJR1cTQ+WkpV&#10;N3DKsmh2/SeOQLe2nTzXryij06rW+cSGpw+QipaeOJ0ppZKWMs09VWS04altTxjmkteSrpRNYOWj&#10;0/TgXbEvhla+vRdzIy/u+vWo/uyqln3VXtoX0VdYrSSKhacioIlSQSKQ0pFgpFhwCP6+5mtVKwqP&#10;KnQFQKYwOm0Es7iWnaFYIZBIQvrmCm7RyKePTcBPpyG9qxnHWii06Z4mEoa8esRlXjWcWZHDWupP&#10;pYc3Cj8j3THl07SnU6NZCLvBEuqREXSoaLW5EY4kUEufqSfT/tvdhX0/1f5+qdur59KGjklFKWVo&#10;nZahFWjlleQoYI2V5mAVnVTpN0BH4I9Ptxa+fTDCpNeoNhJNGV8KyTwwoJNLTJT1Lgh1CqGb1L6S&#10;GJub34NvfiRX59WCimrqDX0tZRVXhlkWqWeNYZoozCGUst5CyrqRSOAqyHn+g91NQfXrw0NwFP8A&#10;V8/8nTc0MkMlRO7VHnZFi8DLcI99cb+oWMii+ri1rC559t6QDXq6nV5cPPrhJCI5WdzTxmIBYtGr&#10;91yLFQqklWvazGwBvxe/urAUr59OjrBV05gQaIIVQqksboQ7tKzBWKSp9XBOix/Fz7o604dbXPUZ&#10;JXGuEySQKsqxvHdCsasNS3Y3Bt9C34J91Bp1fqRHDHCIDIEjv5PCFXzGWZbxFjGtirKRY8i4B/Hv&#10;xGAevdZoWjLrDOVp2fUgERUHzILMvjVbFBdmZkP1vb6e7Jx0ngetjrgkf7LSQkDxSMLRGRZRCHs7&#10;lX1W03HJuAbW+nvVDlhwHWjTz6nCEgyNJonR7JEIry+hUDLFKYBbyAg6mLH6D6/jdCMMcHquPLj1&#10;imkEkweFljhWVTKSASYyAVjQJqv4gC2kjj+o96YgnHW8dSJFLsZCAsaftIVZCitMPTFMUACh7t+T&#10;9RzxzrrWBjrLqaMqgWLQxdYo5SsixmRCAxcm9gDpQfjn37rxApUdYnDTTSQVDGN46SCIyTR6YFji&#10;GiKOAgH9q9/083IPuxBLEHquKdcJ0YRiSQNQCaIRmSWRZIzEgugViCmrUAthZv6i3vRXHCn+Xq4x&#10;j06xGGVhI/lUCOJZpvVanSIfoBjjFxc2BsLi1gLWPvVDSvl1qvUmwd4yglaZoypJaNFKRjTEkczA&#10;nRYXJHJFr297wfh63nz6iStHHGwITyIGRUgkDCNWu0cirIC1ihOs/wBo24/Aqfn1tRXC9RJRHTmM&#10;x/skxpKJJAWAlUCyBQLKSbED/e/bZAUgrx63x6xJG0czSNTvKNEj1jKI7QI/CShU+vPNiPdRVTU9&#10;e4jrLPSR6EZpZX8osJJFSJAqvZJHNiLspJCgj6e7sKAn160DXqVBQPURogaOVRc+OTSsxDHxrM1r&#10;EKCByONP5v7sQSKdaqB04UsQiedymmQr4KmCyjWkg0iSOQC+lrAWvzc8+9qQwqOqkg8OnykeKOmW&#10;OmHknEgDyRQRqkRWLSsX0sxAADD63vZrX93BAHz6qQCKHpgqKoASSz+SCQqqRNGiSO7QDSpRuP2y&#10;PUQBcH+vutR59XA9OmRKgXQzaWJVzFIjetgp0kDTzyTaxAIBHuobND06EYio6iBXMdSfEsckx5Vy&#10;ql7mymAWvcWubm/N7+/AU6tGBWp4jp/x9LPKyMscN5ogs4ukMa6F1FEAAFr2BY/W9/8AW3QHB6ZO&#10;B1u6fyRd64E/F/Z2OV45sntXLZb7zGULqMmkdTVv4ZqtU9SqjO+gHjQxA9gqOX6beJQ34iOk22IN&#10;MsZPE16t+70603h27hYdvbJgrKWpysLUlVka/JvTUGPoZtSSzo0Ju8rIxjWLQq3DFrKzL7FbXrRW&#10;rR0+LpDJHPMzQLwPTxmMXsr4zdHYTaceQpqTa/Wm1Xr8rkFZI6SIYulNVN915eEUsmoSMbMx1WQE&#10;XQ7dIlnbuh4vXHT5QbLtEgAqxrj5nr5tPyW7JyHeHyM7h7Rrkp1be++9y5kRIfJSxwVWTasjp4JE&#10;C6Q1xpBHCn6ccmNsBpBPHz63taabJC2C2T9pz/LoGXMTweFXWnL65ZFUtHEiycuvjtZlFtQIIt/T&#10;+ik6fLpcAa1PTcz1SRrTxKzwinIkmRQImjk5ZmB+h4uC3PutTw6tQcemgtHH5SojkWKLTGjKsgkV&#10;xqdkUgeoHm5/te2QQBXz631GEcmiOecmZXVVks/iaJvpHIE/D2NgG4H+v78VI6dYIq/PqI8IjmdA&#10;RJof9xQEVioGptRmABK8CwJvzwBwdEEcenumeV9ZKeO8b1CKsKyMfGgOppJWIub3F1PAtwR711vq&#10;RGXB8TiSLxm7SyIARFMx8jMQNQbkfj+vNuB7r3UnzgmGEIFphC8euJFfVGHuS0gH1uFuOPfuvdZK&#10;dVMah28sOp9M0LrqE3+6o3QgcX4/1/fuvdOChPBGmovJJPF5E+q6v92lGk+lv8OLW9+6Sg0Nen5o&#10;InijilUR6W9LG6PG9vRTxxtdmT/ED8Afj3fQeq16kLSyeONZ1LvrSGeOngWOKGA+oRNKBb1GzsRa&#10;9/yT72I/XqhIPUpMfNUCrbyw+VIHJZ2ihDEyqi08MZ02KLb9Wq/9kce3QlTUeXVKgZPTnAk5nhpk&#10;hDTFjL45UQNTSQgfRnVWYqo9Eeq7Ek8G/u+mnHj1ptNM8OpE8NUngkFIUarE8EelYRKHW/3Mr0z3&#10;UqvIXWfr+eLe9GvGnHpsBK6fIdJ6VQi6j9sYzoCSjTGiKj6HhdR6tX6mJHIv7oxoK9PLQ0p0nKsy&#10;RkFFE8sbSLGrAQxqHcBWDHkix9Ib6/X2n6UxgE0PUOCQQPNFFIYhJeMyuVuhuWKtH/rluAP9bn37&#10;h074aenUepcqNWpEkV4tIBsJJWPp0+k+pyfUCt/furAAYHUVUYPI0iuZ5XPkCSCSOOHTZqlo1AOv&#10;XwSPwB9fp791XQNWrrG0Kn7dSkMDjWp0ushlVL2LMVsGHOljx+Pr701Kd3Dq/WFIfLTvDVIDFJGY&#10;0nusiqvk1xNoU8a+OOBaw/Hui+HXt4/n1rHWeGOKlN5fHEgKxtyjARgAafHydZ/qBwLX49udb66J&#10;0STuTLpePxqkkasgZTqREdVGk/Qn/be9MNQp17qLA1RUTiNjG5hkPCehlNvKyW+hUCwI+gBuPbfh&#10;lcqc9ap1KeMU9O9tUk7sABMWMTkkm8aW4t9AGNiLe9r4de3j+fWwKmg6wQw08hFoUMoFnAFmWVv1&#10;sJCLaRwVUG5+o+nuxagr1bT1JlmhVG8ipIwAMixOYgiD0PIr2JLci4vyDe/HuqjQaevWtJ6b21tH&#10;HBSqZIhyysqxeMsbvJJIouSeV/Ub292alM8Otfb1HnlVJhHJHIkb6RTrLCrXaP6l9Kn0n8n/AG3u&#10;mkfEnHrWK468s8sZlTVEFceW+gCBLDSI2UqGA0+lj7q1KZ+Lqz6fLpvrJVMsKRxJTBFB8pBMZVk9&#10;Nri5AP0u3492j4deXhnrCkU5RpGp4mAZUM4jK+VH/S4BHLW/p+Pd2pTu4db7euotLKZXLPOYwPEx&#10;0QyIG0tIJE5Lj6/ix4sbe6itccOrdR5/Q7iI+ONtGoTgEShkDhWnUA2t+nUfrfj3tvhPXvPqCCnr&#10;uC6EqyJwGIv9EYiwI/seom1/zf2x14+XWXwMwlIctBGIZ5kbSszGYWjju3JIPFvx731vrrxxpDIS&#10;Jbh0Koig6owLBwWB/wAAePfuvdY3Ec4FOrj1ATqZC5kLD0nyhxYAf2gCPfuvdcZS+q8gHpcAMAHk&#10;kYL6ZGH0NzwSPp7917ro2BfytHoXVqeIGMCR3uEb02uv5Nv+Ne691w8QWJSnje5aQgBALIeBJexI&#10;P4C/X36lOvdYkC1f7eowS8hIlhPjkcj0pEABp/5CPv3Xus6tZpIxokdAn7ZCnW0I9IIb6WJuT/xH&#10;v3XusOlpEVnZFBHkW+lrFW0kygck3AAA+nvR691yjRy8kjOszaVJ0WAW3+aJJ4BH1t9be/Dr3WFI&#10;2MqoqRaUe5KsCVH1uC31X8m319+691yACyqiENHrdPKIV0ISvoJvyeOOP6X976916z21Bix0lERk&#10;/S7flCBcg/S97i3+2917qXjjGaqKU+OBCGQ6pSLv/bkd2/B/r/sOfeqde6GvCTQT4xvH+8DE8tS0&#10;jmFJdB0kuLAmxPoH54Nz7WR00Z+XSSZaGo6zU9FF4qipJlSRXZURYAEMUcQ9CAAMCRf6/wCv/rao&#10;tD1RtVQp6DvcNV5GQrcWeN0EzBv1DxurW5IP1t9R7St8R6eA0inULG0a1DHWyv8AvfuvcxCMowKs&#10;dPNv9Stufzx79pOPn1voWsdTilWSnaNdZp9XnEs0NO8jLeSCRLAuNPA+jc/W3tYvAnpMx1NXptnn&#10;XWElSIBFNnCl/KhNotKKBYLwgYECwAt9T7p1Zfgb8uuMNIkkdRVMQzxpGkMat/nJHc69R06XS3AD&#10;G/1+trnQRRkdWZgXoeA6dZKOnVUeoZdcxMEbwuQPNp1GOSNRqUf0tYH3YinTdc1HXa0beUxxQSQB&#10;kbxedPLHcD95wSOSP8eQPfgKmnTmvsoePUStdadTAWRUGmN4miXWJY11OFkjHqB+p/r+fdXqoPXo&#10;x+LpLz1cnlaCdZklLQyM8iWgKaeSsoFioFtI/r7Tcc9KVUcR1EpqX72qjip2l0rM7CLQ0SHg+N18&#10;vpsAOTcm3097AqaDqxNBXp4ipIEikjeRj4JYpp4HkAQo3pSQNYE6DzduDx/T3cJTL8OqFiRnp7RF&#10;jLoIlEy05fRHLLAA6EtE80jX1GzagAAv059uBVHDz6r1haVTThv84EUyM6i9tItIHLW4JPBt+fr7&#10;3gY631AldYit1Gg3ZGYiU2k9WlRYcBrH2nSmrPVR1jhinapkLySguGdgzBopEABmKB/pY829v5OB&#10;w631nXxLKodU8kfrVCvjKL9VZx9LsbnUPegihqjr1OsPkkeN5U1JLIrPI6RpYAenxeT8N/QfU/7D&#10;34JRtR68BnqF5vuqYOiu5p2RSsisOIzoY+pRd7W035t/r+/P8J62RTrA7O0Spz4xI2oMQssjKeQz&#10;EmwH9WNiLW59p+q9SI1YyOhbzLIhnIVRrCx2BX6elj+VvbgG359+691IKAmNZrOHJRHUWKxuLp5A&#10;ALm9x/r+/de6lUtJOgCypC3gikjFnLtLqb+yn4Yn3cIx69TqXTRIkzM0IE8YCmOUp4W1WBWyXsNX&#10;LBuGAF+PbioFIznrTLVaDpwEsaqmqOnl8h+28baUplljvID5YyApQWsCCL25t7uaUz0xpNCfTpnq&#10;arxO8qKxjMh1KWeTyoFurhwBrA41afrYA+2CRXHVwhPTfPXRRyKjMtRNUJ5XZVRF9Pq9NxbkDm/P&#10;Fre616uI/P06Za1y9MZIY0n1tGYzGVURkNddbH+n144JPHv3TiDNeocgRTNoMtO8qlyGsVi1N+oK&#10;Vvb62N/z78KefW0FajrnSyySoygvGkKgAugIlbVpdCSBwAAeOOffsDq4UDI6kimjLCoURxykXctK&#10;vDjkxuReysB9be99b6nwzo6kiBplvIsRkfRFCxXhmjQBmJ/F7gC1veuqhadclVTTiOeOV/oy0utX&#10;MkRb8MnqW/8AaH1B976t10zvJd0Vb2EehT41FltcAC4BWwBH1/Puv4uvdPVM8NKI31+LyR2dkdV/&#10;a+jQsxVr6j/Uf7z7p1puHRrfinvhNj9t7T3KiIKenyYVYy7JZKinkorvKwuzxmQMT/r/ANfYS5v2&#10;8bjss8Nc0P8AKh/ydMa/p5lk+f8AsdfUG+N1bFunpbrfPRurxZnaWDyCG+tgktCjMUb83YW94Tnb&#10;gHdTxVyPsoeh5DJ4kYJ9OjEwUGi4tcEAPYaW1fkXP+w49iiytURQV9M/b59acoQacenyCG1rAgWA&#10;S4VlYf7SQB/sLexRbhUx5Ux6fl0wVqa9OsaBQLWJBW/H6Sefz9bfX2aK6U7Mf6vs/wBX8gxo8x1m&#10;kRdJVlBPp5AAI/JI4H193kSPTRv206osYDVp1xiYQsCQL34/AItYavamxuvpmFOqTQhx0oafIRAC&#10;ORhrvYfgBvqAL8W9yDt27RSqFJz0TyxNG2OsVZLG403+l+f1WJH5I/3j2di4hYceqHhnoP8AJ6DI&#10;40SuNLXLDTGoP0Otr83/ANt7Tm5hBpXqw4dFE7y7S251niarIZOphaoKtEkJ0SwRKV/cqnDAnUQL&#10;jm1xxyfcec072FV7e27iRTpbBSQaU60sf5inY9Z2N29UZauqnUPSzCKRaWSo8OKSoBojLCfSjKgB&#10;stgRe59lHKcWiN34kmpr5np3b7N4Z3kkNa/y6rzEkc1ZBDU1aPNUUhmjkjRax4oJCCRIrKIiHW0i&#10;xh2YWKnV7GX4SVHnny/1U+fRwSlaVr0ZD4wyqN9UNRSolZWSrUTPBHRChq6SkaZYKieg+00qJJGU&#10;ErY2Sw/qPZfuYpFQjAPGvrnpOQC+P8HWwZ1fUyHHUEkreCmNTNUyNDKlKqTsyjUxkUftqxDo6cuR&#10;a3A9hoV8QV6Ftmv6St0anbsxmVhLVRVp80EDx1MRpxO4a3iEoGrQpsykL/r/ANfZlGR58On5BivT&#10;llMJDTx1cpiJiC+B5SkM0pP3PlSFLW9QY3uSTbg8D3tgD1VWofl0WruWCakw+faKRl+7hSI1EcKT&#10;VHmkUfbvFp1BFVyisoBA+o4v7Jr0dw61cHCnqiPuzJVRzuXCPJVfZy+OrpaRZHmrqmOQSNK6AqpV&#10;mAjV1BEYUgi59me3RhlVWxXph89V6dg5AT5upWCnhaPITLNTFA8ZbXB4oYQSU9IBYn/Elr3uPY2s&#10;U0wCp+Ef8X0R3LVmIp0ouqcY1Xlcfrikp6h4neaMOWqKoUk4iegjjSNQ4YAMWcXAHqJB9lm/XCQW&#10;zmop5V4ZFeqRAtIAOr9Pjhs7IVePo1mpyypPF9lJJGgmpGpYxIzSTRjx+NnLXYDliR7xU5tnSadz&#10;EcZBp5/5fTj0frZyzMGAPVqWw9pTUkYaalMEzsklXHHIpWQSi6wQeIFNAvqJ+n6vz7ia9iYuKCoA&#10;oOlVxYutCo6MTh8V9tGtPNDdLahaQyU8j/XWbiyxofqAfqfZVLGXwVP2dIHRkND04zYuJ3ihj1vO&#10;qrq0H/MyAkhHZxcoW/obf149oZLZdVB0mkBrXy6gRbeyWTmJ+1uKliQogGkOg0NpkUMEBIsDbn6r&#10;/X3WPbbq6b9JCa9JZJY0NSc+nU4dM7qyUKMKFdGq8kcMOmQRov7UIVtZUL+JAwLXuw9r4uQt/u++&#10;KAkfZ0kkuYuB6Zsz1NvKkjBnxCgeRGTwQcXDEskz6XuzcWIZbfj2mu+SN+s1rNAw/I9WjuIS2MdB&#10;hktuV+MjlE8MmPmi5tPAtqkM+mRPJMA2t73bn1Acf19kL7bNAxWQaSPUdGUbqVrXpddeYmqSpq0a&#10;oKsPBpV4x5fCw0eIt9Qt7gD6j6+7Q2kjZ8x06qozVHRnNuUkoqlEsbgxFS8pPoUav241P9oC9r/U&#10;X9ne2wTNcKCDgip6XqqitejCbdpzqGoKtwOFsAwIFiPyb+5h5btmEgLCn+Xqr6QnQoU9Hcan0FWQ&#10;Fyv6w17EWP5+l7e5isrJgoPljovMi0qOPXCtpCiE8WFgQ2m/P9dItwPa97OVSWJx8+HW0ZZMN0ka&#10;0eOKUMAg0+l47WUW9KqDyAxsSf8AD2XTgCqmn5eX+rj0pAFQPPopPbuJZKCtyyQySxwxyrJ4V+sZ&#10;+qgHjUAX5/1PPsA7oQsut+HRpXRCQfMdVDU+2KnsLv8Ap9tqyzYiXSDTUkEUsbgsaiGoq0QAo/00&#10;uTckEN9fYz5Yg8eJEXJJ6jXe71LaQ6uJx1sNdCdW47Y+28djoogWighEk2hFaR7A63C/mxAJv+Pe&#10;SGw7WltbiozQdBuKPUTI3n0cHE0UdhZfSBcH8j/E29i+KKh6V0p0sY4Y0t6f8AR9L/W3PtVQde6z&#10;vEpFrckcX0m3H049+Irg9e6ZqyLR6gLAcn+gP0vz7TzCgNOveXSeq5CQy8X08H66rf09o3+E9bQV&#10;YDpAbnpI6mgmDqpPja5sL3tywJv7BPNtkl3tsiniAf5Doyth4coJ6KNVyx0mRnhS/kR2MuuyrzyX&#10;XV/rf094g3V3HY3jxJ8QOepItrfxbdW6d6DJqCg1+pSrAtYCcMvqKkWtb8f4+zTb96i4FqEfz6tJ&#10;ZU4dKGHImQoZCLstiW1BEs1lAsB+f8f8fYjTd0c1cgg+vDpG0RHU+SphEYANm0jgaWAsPoLj6n/W&#10;t/X2omvrZY9QIr/q/PqojNemiXKQogsrAg6yZCltTfS4+t72/NvZBdb1HHHVcnjnpVFblmzjpsky&#10;UlQWZwxijW3hUklW/Glrc/1tf2Db3cpLxiXJCeg9ejWKFI1p5+vUCor3CsQyk8aWHrYxsdJvYC/J&#10;sQfp9fx7DF4QFLef86dKV09M8la/6Bp02Tya2QsF+g0kjgEgf2vZcjmgA4efVjTy6jpkGjnACekm&#10;NQ+sBbgek6R9Obf737XWkrQzD0+3pqRSy46V9C/kiaQMHLMvohKMwN+bcHgf2re5X2FxLFrJDVPl&#10;0QzYcjp48Kyn0XeRyNV7WSw9ZLAEH/Cx/wBv7GsdqJaaQSx49I9YUk8OsyweIhZE06DdnBuCG+i8&#10;/U/k/T/W9rY7LSKFeHTZmWuM9SEpNCyuzckX9bKWAtdQAFHB+n09qV21VjJP8+qm4NadQo6+VZdI&#10;1K6glQT41IB+un+v+P8AT2TyRuxpD2sOHS5JQKF+HSipMjORe3kBGolmHNuCAy+0ZO4RNR6n7elg&#10;aGQdOMOQdiSTGiqNTEWsLf2LH8/4+9JdXAP6mB08yxgAA9KahqQ4VNRJYBtNxexOq5t+f6f4extt&#10;NysyBa1Py6KbqkZJ6V1LTPOvoDKDxz9ef1G/+PuQbO0eVKgEdBy4ulQ9ThhJHH7bqCtgRZfpe30P&#10;1/1/Zom1scqekRvT6U6xy4WcLcLr/rpGojn8hv8AiPb30Ei5px68t0h6hSUvgUqUYccgrYav6cD/&#10;AIn3poggoRTp5ZA5wemyfSikMosf6/QAfgr7QzEUAPT6jz6YamQMeNP0sRYD9PFwf6eyi5IPSyHp&#10;irGCxvo+ijURp1nUOPT/AID2QXjKsZ09KMVFePQYZur/AHlKOLMC5BAYDT/qx/Unm39B7ijf7lEm&#10;1eVOlAAVc9BXlK7XUSxwMRqIBnVAzkaAGReGW/NuRe3uJtxuGluGZf5dWEgYdR4KhSPCRPHcgwat&#10;BAe1jaNLtq/wt/t/Zac4yKcPn1oOpNB04Q05DXW6yNYqtwVjsPUG1AXJ+pIA908AlqjPVsdZ5YTI&#10;qIUS8f6iCQqG1/GA3Nv97PvZXX2kcOnlIAx1AajLXVlRFYO3jATVqc+gycEG1haw49ttEX7R+zpX&#10;E9MddwUn+UiOwJjCgJyUDabI7OPqeL2PusUTLOFrw6WiVdND0LODpdKwsEFlCq/p4L/UkD/ifcg7&#10;Vbs2l6V6L7qSmOhQpaFTGrBP3Gs31AVlb8aiB/T/AH35lbbdvTwwyLk56D0kx1UrXp1ioRcabWHA&#10;Fr3v9bnk8exLFYDVQfs6YMtcdc5cajcEFeSt2+l7WuQR/thx7vJt4IoR02JDSnl001NAhGgqL2IJ&#10;+pa3C6b/AE9lU+2IfiHXhKymo6CvdWKjaNk9aehtL2Gu7fqBA+t/p7jvmPaY6MvAZ/1f5Ojyyuqm&#10;vn0QbtrE/ZZFch4ng8dkWKAs7OrMVZpB9Cb2t/Tn3j1vdgIrskCny6F+23HimnQZ0eYjpdKRmV/D&#10;ZI1jfUY5W5LPGEZCFsNIcFVPsNtASajo/FuOJz1zO52o5pZpK6njKglRUSCTzmT6yIpAswP6liB/&#10;wA/DJiY/OnTggjPl1G/0mRwQ+GTIwLJFIganpEqtUpHrPmppLOF+nqQf6/vwRwvA06dW1j1Cg68O&#10;xXqInlWZ2mJ8rwU5fQWv6VbSAPpzZTqH5Hu3hmlenfplBpp66ffhnLpFPKQY3dZYzEWSUcyEtpDK&#10;3J+gt/qvdhE1a+fV44FGaU6UW1qw1cyE/ca/UoRyjRSg+oa41/Ib1Fha30Psyto9IGrz69cdsYr0&#10;YXDQK0QmYanIjXVGWDhv0+SRf7K/g29izbowUBp0H7iWrU6E+ijVTGojYFFB4YsiOBc6VH4J55/2&#10;3sY2kQJAA4dFFxIEBqelHTrHqVVUK4syaiPo/A8a2DcH8G3sR2qCvoeiiWZSag9KegaOFWjmMj6j&#10;fVcggn8oBcj/ABvx7F+2eFGpEorX+XRZPIHNB1ORWMqmRWDPdf1D0n/dbcD62/PsRWkdZxqH2/5O&#10;mhhGP2dLTGoqFkcp5HC6rAWHpNuPwfyf6+5I2yMIuhhnopuDqp8uljR0/mUOeBwoJtcgcG/sTQRi&#10;QZ6RO2npRU8aIvot9LEnTY2PB9msUSoKjpK5PDp+gdfCL/RbfgXBv/h7VqKDpvqWliLcWJFuLEi/&#10;04PHvZFRTrwNDUddskbEjSF0jT+SefxY+2pY0YZ6UKxGemWriMZIsQpb0kAD6/n2XSoUOejCJgwH&#10;UaKymz2X6fQc/wBQb+2Onjw6cEcaiobgAH6X5HN+Pfhxx02VrmnUUyuXZrj68Hn6AcM1vbRc6un1&#10;iTTkdO9FXqtll0ixA1c6Ofwfz/j7WW8yjj0iuLcVNOPSvpJkkC2IYNf6G/1FuP8AD2dQujAHolli&#10;KmhHT/EgIW4P0H+wt7WxlKdJiKY6cFiDDgDgf7f/AGvn2+KUx1rrno0kg25BN/pa7D+nvfXusciX&#10;F7H/AGAtcH/X49+6903SLcH8jkWP559sHiet9M1TGDqOm1wDe3p+n5Htpu448q9bX4uk9URiRwij&#10;m/q+ht/gQfbDcOnlpXPUiOi0pchTcDjgXJ/Fh7qFbpw+H1mSjCEnx2PFh+frz+PdgtDWvVCUpjpw&#10;jiIsLfXi39b/ANTp92FPPqvU1FFz6f8AYW+v5sDYe7500HDqjcOpsPoKkj6ni1v9t7cVQvVKdPsJ&#10;Urybmw5/1h9Dz7Uj4R1R+B6lWv8AQL+P96/te/dNddEj6cf8FA4vf6+/de67IP0Okn6A2/3k+/de&#10;67tyPr9LcfT/AGPv3XgSDjrE62UkG4A/2Pv3WxqHDpgquWYcLwb8i/HI5Jt7akrXHT/SfrQumxFy&#10;P8AL/wCP+PtIeJr1dOHSPqIElktoAIvwCBcX/J9sMATnpSnw9NslHduBY8iyhD/sPetA9Or68aem&#10;+aHx3b1ALa9wmoW+gYD3Xw68OtE0FT0g83VPHqkUI4PCxgqSW+lwW4v7oB3U6uorkdAzuDPyUEMs&#10;zpd11fshvGZh9BclOAL3Nj+PZjaWj3DhVHTjSKid37eiT9k7yeUVnlrjTRqrs8itqU2Y2jdxyv8A&#10;Swufc28o8vElSFqT0T7luKJF4SHoh299zLXy1EflmWVWM1A8bicU7W/ejmP6jr/VeTgD3kfsGzCB&#10;R2+nUa7jdByc1J6APP1i1EkclVLURQwmN2go5Ho5aqaddNK3mKksi86yrA/049yfYQ+GlAOgrPMC&#10;M9BhkYj5KmGBqQnHtLMtEsRWoRJ01ERSMbSi5HlDNdb3KqOfYhtkAIqOPRDOw1Gnl0EeZknjJpmE&#10;83jqo5pooJBDT0McvCywRUoPlZnsJiS97elbi/sU2saig4dEV07cB5dIbJVBqZopquloXWmq5Y8i&#10;lOS0KU5NlRo4mvGeQxaTkn+zf2e20ZwaZ8/9Q/y9E8jd3d0lajKJQSJGWpKWCE1MKVFIA9TLTyL6&#10;pZNf0CiwcNc3+g9mSQs3DpJJOqH5dJTK5aCShR/LIMZXvLLTR0mMjK1sqERyzUlXJyluCWIA+otb&#10;2thTTnyPCg/wHpgyBl9F6SlZLJJqpUh8zjWtNDTVphalk8YklrCZrRiVbAh0Wx5549q9SLilfs/1&#10;f6vPqjxO4pSvp0larItUNJIz1E8qnxtlKGngekhlWMAx0VfZZNYHMhSN0Y359tPuEaijEnyqOH7c&#10;Z9cEV8+mG2uWbPA/6vPpNy1RM1JMlZPHkA5qqalmp5UnyIhUiRauSrWVWUk+mRtWk8AD8MPukZoA&#10;SG8ga1NMZ/1HpN+45EbUT+zz6YZJpXqaeOeZZfvZGcRxqJAlQrF5ZYJfUyVAPAUMiNY8L7Tm91EZ&#10;4n8vy40P7B1Y7aVFG/1fyP8Ag6TbxZGa9OYMpTQRZOdmys1VT1c9Q2ryLT06xeWeJze51+gfpFh7&#10;81yaCpIz5mv/ABR/l0Wx2MzOYgrLQ/HUEn7Pxfyp6Yp031EMNVIjLVSwwtOZWjoaUKalwSagZKlR&#10;iFkbjUqgM5ufofbf7wpnVWvy/wAIHA/aM9bbZlkeq1QatXbQVOSa4pnz6S1bDUFKGSp8vorauP7m&#10;SYGroUme60f2UZ0RyFSoBBIt6SLn2z+89KGpzWnpp+VPnx6odhleWIMDgt3ZqATgUHyoK5xjHlwq&#10;aURNOZYYmK/bsVkxBSCVEa0dTVUZDaQoJDVAUc8EWt7S/vlwSK0p8qftH/P3RseW4VLSMgNcHt7T&#10;51IpSucnj+VKJ/KFQL07Yl2nshgqcNU1AhLyhTDTfbBmbzX1/to1zzdfdW3RHajMufUH/Ua/Ljw8&#10;+kd1sUkSl4kU08tBNPsoCRmv4eJPDiG1sM7q0T6bVYkczpROKekNCwDU8dXkv3KeZ+SI5GQG/wCk&#10;/hubc0NAD8q+lPQtwPop6YtuWXCsjrQuAcLgAGvE5BPma8PUDqBlMPBSRVdessKQ1MlIBLLR1tZm&#10;aKoUi7U7QgIGkuTI5ug/B49optxiBaTFfUgkjHyFK+deHz6MU5cZFNGOlqfhZmHng1/FknFacAOI&#10;m1GJeaRKeR43ghip6arepRZcnPME8iyvVQqEW5NwjNq1Hkn6BIdyIb4sg5qc5Fa4AH5dHDcv+ICp&#10;A0FaHHdj+kf2/DWtc56ZBihBUz0tQ5maoqYwstbEkEv48MKtKCLg/wBq5JHBH09ppt0JfTXj6ime&#10;r2/LUUYZHXUG/iyaAYzU/wCTpqzmKkM0tRLCJ54JBTzqhaVK6diBDDEUFrKtrlQB9fz7ou5R1PjU&#10;JBoeBqfTGeke5bDMSZoAamhxkHFMelB/xfn1ipMJUGgSskjmqneshhqI44z5KaGmjYiijnmBMjoS&#10;CEHBAsDwPbq7nCoOs1qafMBeCjzOfLz6Ljy5dvAsoBoK1AAr6FhXFaU+WMHgektUxPCJnfXJJUyr&#10;oiLGirotUth5oCG0LYX0hhckD2yL+JmfS2osaih0MPlwwB6VzTh0jfbZ4ERnWgApShb7CVI4nIzX&#10;1HWGKN6uZvOXjUyNSx1FejLSu9Kmt4PMTrZgfT4wl/yTb3r66JnbUSRTSC3DHGh4/wAvnXraWFxp&#10;VQvh1JzkAGmRwIBx8+PAdZHx1bQSJ95AYoKlXlpKlVWeeoo3P7ooPKEaRlJuU0Dj/Wv7rHexgVGk&#10;DNG86HiFJAJp8xSnmen7nbLqIqrq1DQ0HAkedKiuPQg4rQDplqbI320cbDR6pIHp2inXUdbOIwbM&#10;GU6mAf8A3r2w91HXw4qUA4AZHzGaGvnT/Y6bWCRJCZQQ3zOCPKo4rTyqP8/TeZqWJ7CWVJn0yOZa&#10;XyLNGx8ekEnTGgBstwCP8fdBcW0RIDHU2SdNdS8AK/hFK04EcT08I55ErQFRgUamk8fSrHzPkes7&#10;zSCFpYqRqaMySJEskgejYIP2vt1IBZ/qCbW59vNcEoXjTQASAC1Up5FRxJpXJx6dUEI1gO2utCSA&#10;Q39LUeAUfLPUKWYzSMXnQ+ZVD+hY5HVBqMIEf0UEck/X/X9ppZy7ElhRgPIAmmSMVotf59KEjWNQ&#10;FU9taZJAr554mnUaVVUP9wVnhfxfbeNvJ9nEw/dEaf5wn+tif9h7SSBFJ8UhlNNNDXQM1pjUT+Z/&#10;Lh09GxJHhDSwrqrjWfKp+H7OHXGgmZJJp4SFiXUqIrESuyjQZZP7fH1C/UfX3W0koWliNFrQAVqa&#10;YqfPHlXhxwB1a6jUoscoq3EnFADmg/Cft4HruaqEEjBpZJaka3TyT/5LpddLIZYgGDm5+jAD/Hn3&#10;uWcRMSzEtQkVbtyKcVAOrPqAPP160kJlAKqFjwML3YzwOCv5E/Z01Ry3EatP9vHLCVV9KvJHITbx&#10;EooJLH6GwsPyT7QxyV0qX8MOpA4VB9OAJJ9acPM9LnSlWVNZVgT5Aj1zgAfbk+XXCaSYTQLTQU37&#10;pCvHCrGSd4vSJJPL+kE2IvwP6+6yu4kVbdFq3ELWrEYqdWAD88ca8enIkiMbmZm7cgngoPkKcaef&#10;XEo0gelEcaiLzylYwbax+qMFbh7E+mxNv8PbeksDEABp1MaU4+dKYNP+K62GCkSkk6tIz6eRzkVH&#10;GtPTpvmjKrpV9T1AiEsZNypP18Lgelh+kj/H2imSg01qXpUeQ/0p8iBj8+lUcmptRFAlaGnH7fUH&#10;iPkOsEKtCrNJp1pIHQeMytTw3srmM2BC/gf7G/tKoaNTrOQcYrpXhUj5eX7enpCrsAlaEZzTU1K4&#10;OafP9nWGaEtKjK8h1SpJE9VMyGFtQb9tgAeeCVJsOLXPtPJEGcEEkaqjU3A+gxX5kHhjPTiSaUII&#10;A7SCFHEU8/L8wM9SqiSFZppEWOcPL5ipUAoUFpIlhFgbH1XHJ+o9vStEJCwAaprSnCgyAPlxB8zn&#10;pPDHIYlQkqQKceNa0JPz4U8vPpqndB9z4/G0ZjWdoTGjXubh7eqz/i4Iv+fp7J53RWdVIK01UoD+&#10;fDDfnX16MYlPZqqDla1P7K4qPPgR6dRp2dIfGgmR1h0hLqWlH6nsj3FgOLgD2jnbQgQalIX5HV64&#10;4Yr07EFaTWSpBbjnHpkZr9vUFbjWzuYixSUh9XjBSOxDxH6qVsBb2jzU6jpJoc1oMenClOHSqqmg&#10;UBqVGOJzXj616wVCo6LYKoiK66zhXmjflVaH8D8AfX6e2J1Rl8qLxbzYH5enp07EWVjxOrgvkD9v&#10;r1//0bbZs3NATk6GoE9KZVcyzxvR0ZqIaixx+Pq3VCWlZdCQR2X+vAJ95hi3QnQRnrFsEkV8umPC&#10;ZjOSLuLJMIavI5OrmSGnrDTQxUeI5NPjZtAUyVaXYCJJAgjXU51e1EsMY0BfhH+HpqNxRmbienbb&#10;FLFNDTGoo4GkikqPBXQI0dHJNp0w5JYZVUSFR+5JUFLXayf1Ca7JAKqfLz49OxaWAZuhWxeSgrSB&#10;SI9bHFGYLqRNC8pPlrVEkZ+hN2aNiWfWPoPYemi0ZOK9GcTq2B5dcq3B7dp4JK6OsaP7CKa9PHF5&#10;fuaqSIvR04D2k1shaMovpQH6k/TUUsxISmMdeeGKheuekrjdsxZqqo66vr2qKaKmk+1lloiI0SQi&#10;aOCKB1BYuCV0qbfQE/gK5rgxgxoKevSeO28Rg7nHT1XRbgyWYpKSiqHpMPgEqKR6inVadpKSmivA&#10;HnkA0KI2P7UTMy8D839pUMEcZLCrN0pkWZ5QqntXri+RpTlYkrFqMfKcjRzrOkNMEaMt4o6irnYD&#10;gMouW1MCw5B90KHwyVzxx14lRIA3E46X1BhMNNuPMNPSpHBSiGcMkcgWZ5hp1pMQWZlN/VyoFx+e&#10;S2SeRLdaHJ6WpDG0prwHWaeKJ600eLaVY2aSGGSootcMIMRlppqaCRTpEY1AkWJP9iwv7qrUiDy+&#10;XXiq10x8elFhsdR4OiiZNMlSyz09QWCIsuRA1qZC1zK7DTyzWXgce0UzmdiKY49KIVWJemHOZtaq&#10;hlZoZIywNK0dPf7nIVkSl3iOkXSLT/n5xwhBANz7fhgIfTWv+bpuaYMlQKdV/wDfORrsp/EKSF5K&#10;qqFPDjUqKOGnSWpxslOWbA7ZB9cVPAzB56sNeQg+xhtMaItR0STSGQnVx6IpubKy0eV2pRxQUVHi&#10;cdiKSp3RUyVJnxcVeJfDLU4WWAEvWzQ2VNI1CRzZrg+xRGuCeHSQmgAPSL35uSnbN4DbtFW/wiqq&#10;6n7/AB4QL9tgauJzGHyMcwtNmqiEqkMcissasCSGtdyNBUn/AFf8X0mmavb6/wCr9nSXwOVbZgyu&#10;1qqtlxM0UVZUpHPPR19Xhpc2jVCz5ipUM1ZVLqQyxTOpQ2FwLH294VTQeXH5edT6npgFAf8AV9n5&#10;DqHTVW7NsVm2tyQwUuXaaRpYqKQJDUy/wYNHWVkslKBMKOkikMbpEJEIYF2bT7syqyinHqydrV8u&#10;jD1G+9uYLEUWZlo5MhRbjpIMlPLUD7IZySBQsmRnD/v0eBiYloUItIysxIFh7TKpLU/1f8V0tkVQ&#10;Ax8v9X7ekJg+zKnI5Q0eOyyy0dVXB6vJ0SxUkVbAbefEYGnYgKCLPAy+o2AJ5PtUUIFRn/L9nSdT&#10;E5pSnR4eqt60OFqUr6rLpLVla3FzGlqGnkhq3QPFh8DSoLNkKmERq1SmoI1+RckprmIzxaAOmLaZ&#10;oZzH/wAX0ZDN0mx+79s7p2lv3FYrJY6twtJPTyz6JqXa9QsbQUkLVpUtNUU7EyytZruxUi3soC3G&#10;3Mjw/CDlRwIHE08ul8nh3JKSju8j5/b1ryfNb4Kbp+POQpcxiqWTObCylLDX0WcpKWbO5OKKau0F&#10;J6NfHS4uJ5tASeOwVC19JUez2C4t7uIzW/kcjLEGvAVwo+Y4cei25t3hcCQAVHHIqPUkZPVcuUzt&#10;FgdxSUFDSY81EgpocrHS5Wrra2upTKoylVNmoj9vBFJIW0JSH0RpYyC5JUtoBLKBU01AE1Irk6hg&#10;CtMLwpmnHr0WKE1+Vacfs4/ZUef7FRl85XrW1NFizjlwtBVs9auJjqIsVUx0qxVc1FX7kyJaRo4q&#10;ZEpEWiKsxQ8BQGNXNNSgjSD5V0mhByxrgLgaaVI+zp0y1NDn0/OvkPOuat69HBw/cVLkOtdzUdFT&#10;nDUhoauCGcLDgtrwzVOPFKtLRow++yTCMlFZoyzlixLaVA8wV/1KUXOThB5UHmcefE9MqaGhyfIc&#10;T/0CKccdBTgIN15HaH8Zr/uoaelq6CjpqOtjakhx+XalH8GqsVSQHUYkpyZQ9SgZmUsRx7cTWYqt&#10;VSMAHFDTtI+VKnu6smRjI9RnzyDXga8ehP25mIxTy1D1E1dHjscaGrp6NaSbJVNbIwkevr8lOpWP&#10;ySKrlEbUFKiwA9uUDCq5AFKcTX5ngKnPWtIH+ry9B1m3tn6rc1JR4rETUH8Mo8fW1FX/AA6CWDAJ&#10;NNCy5z+JVsgNRUzEOYo/AxVBcixB90AXIXIANafCMGueJ+VOn0FSCa54euD5enQQbkov4LsXFvt0&#10;VIfI1rNPWtk4aTHtI9MKek8UcoPiWFfC4siyB2Gtm9V25R4cICYqf4qDhg5/L514+perqr9n+X/V&#10;8vToOHpIsfJHJro6Sk8uKWqpKukqKUVZp1RXmmkW8kzuFPjVoooZDzqB4LdVQ+lSKg+f2+efLFCe&#10;kwqRUGnHhQ/l6D50qeNehGzGNBxxio5q2tlXcLMxbFiiw+PlMCaoKOGQNJGJZCggd0CAIWL2c3fZ&#10;jkZw3pRRwwBSuTQjyx881x5UGP2/MngfOvSSwtNXZHLnEVksMypXvT1UUCiJKfGTn7uvEM4AhaZU&#10;HkfUbaCVBdhb3dePhkitaGlKUPGnzpxrinz6oa0FfT/V+XSly2GhpyVoqejpMrTLPWT1s7a54RBM&#10;0UdLDBCviUEiNi2okFTYgXHtxQpIYAA5NfSnAU4Dy6r2lTQ1/wBX7fXoufe+023VseMCCnavwbVM&#10;1TUQyqJnrFhM0kNettSEoAHa5U3IBJIuj3mwjv8AamRgCUBIp6nJr/qp0YbbL9PKG9af4eqv1NJR&#10;StM0LxrCYP2Y9IkZVIfyhZAQy2sVP1I9wTJot3bFNJp1IUNZ41+fTHUVwk8pV1WQSTkNfmRpv1ai&#10;t+FHGgX5v9PZZLOWBp69HFvCFpXpDZRURQbsSF5WQook03YHQOGuPqD9PYbu66qdC2yoy0A6RBk1&#10;FmUyhJTrRgpDcn1KNQIH1t6m/wBb2ip5Ho04Y6esDECROgdrSMzhVXyMyfp/Xfm/Asf9h7chUBhQ&#10;dMTYHVvPwtw0uO2ll859jT/dVImFBVVM3hjbRRMZaXXz4yshD6vySgX6+589uoXWzeUj4hjNPy+W&#10;eoS9wGH1KKp/LqwjrKGknx+RrKyGjpZqj7iOiFQ0csVTlsnAYWkeFrB4FAVC/wBNWpvox9yagJUm&#10;n8/Mj08x5V6js/Fj/UOlzUS19NhaeSro6X7FKX+HYeOgQqldNRkI9LVyG3+Q6kPkmtbTwCSR7cUL&#10;QcOH+qv9GvH5dVb/AGf2/wCXrBhYWSNq6rrZ0NVUvHJXYtYdWWnqNKHC4mgqdKpj6YqoqGn0hlA0&#10;kc+9kHhn8vP7PkPPry0P+rh8/t/y9IjuCtxONikbEZyhlqJqKloPucYvigFVWOwXCfdlUjMqAn9x&#10;49CQE8sTq9o52AXUGFcCoP8AL0/PgBSnT6gAimf9XE/L/L0ituYylpppqeanqXptyYqOrqNBMb49&#10;MeENGW8YLTeQqUWYxKrIkbAnj22NH5MK/ZTh9vpwFQAenoxRdX8J/bX/AFcPWvWDeVHCn2zjJFcg&#10;2POEAojA8lfRvKZDX1pZSUEatqnDXICg6be/MMjOaUx+Lzqfs8+r0FCvzrQ/P/VjoHq+OsqJ2ozV&#10;qkT4qppoZ6pESvq7sEqUokiAEVJGFPhlkFm1qVH497SuADQEEV8z60AxQDgT5n8hshafCfsHAf7P&#10;SFpMVlcRnqtDFFSNSwSmmNTVxvL4yFmphSTxmzM8ylURlUBDb8e69yuaihAOSak8CKfaeA+3pmma&#10;eXnT+dfy65/wTOV2UkappyDVyxU1Z6A4jpJEeooKKN5QdErOXjdY+UH1P6fdk1FiH8yAfspUD0qf&#10;QdUKUqw+0fI8D/xfQoUWeilocVTTVE61f+SNVQU1UtFJPQ0cH22Sp6apazyVCxKAFZTc3tpb3fUC&#10;gAJzStMGgHcOOTTGfy6f4Eg44/4ag04AfZ06SYyiyNRU+aVaXHPBHTy4+CslmpAqSioobLOPOtQE&#10;H69KMlj+pWPvehcqcDhQHHqOPdX9nn1UhfiX/BT7flTpnr3hxgSQqKlcnPaKlRaWn8jVGrVS1GYM&#10;Xns8YsyBA12Oj6AmuBnjX/L/AEjU/wCrHWwTQr6fL/JQAf6vsCSpaWsFOstPSTHHZKprHeHG/ay4&#10;zDN5DanqzV3mUwOzUwj0wyzKxAv9fdNI00UdrHy+EfLIritKYJr59aAqdRyRwB4/aB8+PmBTpjzN&#10;CKha6sqYNdNAsMmXqhLxRmlmNPG+P8muWB6iIGMBkJUMF+v0ZkUEEnh+L5U9PQkYyKj5dXCiukcf&#10;Iefrn1z5jrHT/dbfx1Y0olx0ytGIHaOGqoVqogJIkmmUFiFpSipCwuWZrtcmzTVjiNKqfsqMcBX5&#10;L5evV0GaCrD/AFV/nWv5dQJ8hTtPCs1RNFLUCjrWgyFOtOlbVyRmKlgRouAsKOfGBYBuW/ICF2XW&#10;BUgkg0IwW8v2enT4qR9nmPKnGv29M+dWnlpoZIo5abVDFDW0VNSFKmV6Ka0ctPURqdTFSQBoK2Bu&#10;bn2nmC6KAYpQimTQ+R/b1fSA2OGSD8vs6SFUYKlKqghanoplq4tVIaUVEiRVN3jjnqW0rDJHEzOy&#10;rYothpvcBKQDqUGhBHlX9p8qCpIHXhnuPn/q/Zw6U+xaSkhhpKk42Mq2UEMlPWIkRqaaKovTVEU6&#10;AExeQsQwKBmVQWsSC/Aqqocj8QxwqB6Y4eQOK0p02aampwANKca8D/grT59LqjroqTIVdCgqKina&#10;dF86LSR410hlMsdDPIPXH5XJ0lJAulV1qSDaiUEhUVI9cUx5fKvy44HTki6lr/xY/L5dDzDhaOIv&#10;TxZQqs0kDV8lVRw+PLQ6FkWLINw9KhVngi1LyoUKBqLE8jRQaVpXTWopqHz9P8o6LmPy/wBXyHr5&#10;/b0KGyIqbaefoa6emNPNl6asx9Yk87TTV6mo+6V6aDQDxGqx0d/o3F9Nva0RBfkWB4nJ+z7Bw6cV&#10;ghHnT5cP9Xn1M3JX09RudMjVVVRFS1UcTtW0jxzmkgqa0w6JKXSzRzseKuylBcWtYguhaEEkgev2&#10;n/Vq6o5UtjNT/q/L/L0lMnV06VVOTQ0kFFTwZCqpp8ZkPDR6Hl+3r8NWTTakQlU1sCQQFBIsbe3l&#10;QYqAB5UNBxyD+X+Dpk5YmvH18/n/AKvX9j5R5tTPJjsjVPHkqeCnmXFviJq/GVM6p5YH8MiWETpZ&#10;XeMC5YFX9RA0VqSlc+lKiv8Aq+Q62rZ/1f4Pt6YKjHy5LL1WURlqp1Z463+CrUSR0lNOyPSQ48Vo&#10;YozMscAaOZgEUDx6RYXIrVgQSfT8uH54xXh145NR5f6vIf5usefxFdW1NfRtEWoK2KKfJwQRolZJ&#10;TvTqVro5GbyhnVY4xKmprlrJa9vUJJX1pX1pTiPP0H59NEDH+r/V8+giyGEra046JkqYW/iCVGii&#10;tHNQ1FPMEK0FbAAXqyUBZ2UEyEfn3QguADg18vIg/hNOP7M9epQk/wCr/iuhOqsgldJVwFxJJUxG&#10;XMV8op6atq1o4ilOspceEqCQtRLGLtICLC/u79zGhz5nFTT7cH5n16sOABFKcPQfZ5/ZXp22xURw&#10;UK1iXh+60U9QGmZcVRIWAappnALvLKVWW4bQVYrcWt7rjTUYHn6D7Pt4/n14GjH/AFf6v9jrPufL&#10;CGMwPPEk6ST1dRk4QsEPkXmrgpTUAmeZrKhUAFmU2vf3sk0rw9Twx50HmeqOwK0Hn/q/1Hy6x4aI&#10;UlY00lG2OqpKSG2NjpZKyrhhmjM1Hk4qePVHStKhjM6zXKRf7sV7H34GhHkaDHn6g04AnzHp5jrw&#10;jxX1+eD+fEj06QirDU1OYxmKSesjmhgxiiWenp6+oaGXxz0Qr8m2mWF/SSXmLBDqjS7EDyhWqq/I&#10;eVcfMjIr6mvmONA0QFoTj/B8seX+qvQH5+iRamkeGKanqqKpqPvywkWmpnRwLmonYsVgkDoTESWd&#10;VK2B9pXVQwrWq8ePr8/Q1pT06cQtU1I/1fZ8qHoBt/QVEUVQYWip5YVoqFKlo6iKCGgirTNT5KNa&#10;1UdJYi6yB3JBDgulh7D+6qQnzFB58K4NDkEY+Wejq1U0BX/V+z5evQW10NMKuSOaKBiFhlpkhC2M&#10;MamaukFVEp55Js45JJUC49ht1FSGp+X8xj/L0a9tcf4OmauelqZZpaecqIHkaOEATR1NAwRgSUAH&#10;k8ZuNX5tf20VUsT6V/Zj+fV2dHzXh5dWofy98NDVblkq46Opr2xdE1RRTOFWippZ6cwpShSvpEiy&#10;ztrf0vaP+vsQbMArPSpoKg+leI/PJr9nV3lAgVB+I9Wedp5+U5XF4H7iV6apo4BNkKKmjqKlXiqh&#10;PLjsTE9leadnEczMFazvGg0g2PoQAKk06J79gG0dJDM11XishiWiWXFQU4K01JNIFxtBK6aIf8ud&#10;XdpPHxUAMU1PZQvq9r0oOJP2eQ6K2rXGf8vUKpbNQU0MjT0l4gfu4y0WWqnWoqyaemMU4b7iRpGd&#10;inkUqG9L2IHt4aT5/wCXrUldOR/Lpiz82SjC5XGCCnqopKOOpr5a6OOKempJddRUVCSgqFR7RBHc&#10;ysjNdgV9uhVK/wCr/B/L16aFSw6GXG52eqwuOqKRpozVNpEVCXeijnWA04GMgCqJo4A0jSyEAazq&#10;IJB9pmhQP/qp+X+r/YUa2Ap06YgymuoKerrpoFrIUgrZo3RpZqRIy0keoWKMyFWjtYMolAN7e2pl&#10;ULnryfGD0Nu88jUxbVqoa6D9usoQKauJSSmRaWlKyPRoBrklZCo0OvK3Uk8D2WwRqZa9GU7f4vno&#10;Fer6OiocFPRGSsinWqqBKtRJ9lNSQwoJcPjHnsywSSCQAsVVXVAhB039q7jAA6RW+EPRzem6Wklz&#10;FHPTKVnZdEpyQtMtYsTxzTUtUgcWeZ5EEYPFta2BX2Ft1J06ehty8qGX8uq1f55Ap5+g9svDOXeH&#10;clJVTSiNEjikEUsUaD02fWyyNpsXKhdQGq5h33BU/u+E0/F/z6esvvYY6d2DKaESIa0rSlc0zWnp&#10;59apkSss4jdSUkX1AxpDJJBp0qY2bUDew+o/w4v7hFwQft6z4tlZbgRSglGGagIzJSg0kkggkfiH&#10;DtwT1zVESlZQ6q2rTpjAJTj9pkkP008EAn+tvdenlijSxKBgrE0ouSMdpVjwK4NCeI64oliob9pX&#10;0NFPOGnZgDqEkjn9SmxH+x/w9+6rHFRgG/TDUKu9XJpkMxPEGhH554DrOoIkDhlVo3lWQ/Rrn9zz&#10;RM1wwK6bD8gX9+6UINM3ihgGRmDHz/i1qfxCmnt8wK9YGkeNPHGDJNpDvKAriUr6m0SWOk/p/Sfr&#10;x79Svl0mkmkhj8KEF5KVZsMGpQmh/D+H4aEHHn160CyRPDqlVFV5AyuIFLHVKdYUmyn0ggX4Fzb3&#10;7rwW2jlSW3q4QAtUMIxXLmoBI0nAIGrC1NOufo01CWMcVQ0bBQFjeKJXuZxYHSy8kD6/T8D3rpw6&#10;NMsdCkcxU0ACsihsvwNGXiBx4cR1LIbWjymQRQrTeMyqDNLC/Pku66tQNizaT9ePfsdGJLNKJJdW&#10;iIR6S473U5r3Lq1AkFm0mmqo6zgMGaEorpEryQqCzuI2PqXVYEsjEulrHhrj3vpSocM1sV1LGCyD&#10;JOk4IJoCWRiXSmcNinWZYlAR5VLRTKmp2ZYxDovo8hH0L2BbUPz790pjiSivcAskgWpJChKcNXmC&#10;2C2ocCRXriixQrpKQl0SRNdrPLLUW9EC2vbT+eAOfz9NdUjWK2TQVQsoYV4FmkphOJpp88AZpnAy&#10;eOAxPE5CjzlwTIFqPKYRHIQGBvYlQCSARcfn3vp1orc27QSYGvV8QEmrQFY5BrQlQCSAwqPPqB5Z&#10;4YJFmYfvwGKQoA88CEkjkA2LIFX62P8Ar39+6KRPdW9s6XLf2qFGpl0Xj5A0LIFXiB8sHpvkkLqd&#10;BaBljSRgwcPIG9GqxBU/7G/PI597XiOiieZ5YyIiYiqqxrqBavbXgVP51yQw7uoTMI0lmVgZD5VM&#10;yzFxMSAsaRtLcXF/VqUEm44HAUdFMjeEj3CEa+4aw9Q/DSFLAio4NUAk1ApwDHWLojWYSIDF6VbQ&#10;zifT6VspFyLcXJ/qfz7VR8R/q8ugpuSGKIXIcApgGhYPTAwRUilRk8Kn06SkwDhBpD3lkYgMFN3I&#10;4J/wFuPascOo5vwHioQG7mNK0yfs9MY+3qNMYzJIYlaUIiKYXCqGWP06Wt/r3v8A4/7AVJBPQJ3C&#10;SJ7h/BBKgAUI/hFM/wCEfI9RXNo05McFi8gjRSULn0qSPzf6W+l/euiVzpQUqF4kD/V/qFenDb1B&#10;UZLNUNPHCsss0xWRYVtIImOr1mwHrt9f6+6vSmekcjGuphQmuQM8P+K62cPgF1auB2X/ABOuajiS&#10;tpMfXZOqgYfeH7ctLFNFK4skqxlI1fVZWd7gcH3MHJW2LFa/UkZbz6AnNm7fS7ebMDulrq9eFB0c&#10;ntjshcLX09DHNSRJqgopp6fHQ1L16ylr1xg/eBrINMZfxwabuRdRdvY/hLCYasA/KvUCbq5YaI8U&#10;6JXhqyuy+eyFWopbx19VTw5FKiPVHj5ZWqBk5KmTWRIzBkmiVjoUFIwb8POgVaj5j1x6/b/xXRRG&#10;auAx8v5+nRrYsdja3AQU0MtHS/YSY1KZqgNSVM9FRxeWBWLaUQ1LgQ0d+VChRYE+0C11f6vX/VTo&#10;5Cr4dR0QDteuoZczPSQVkksNDK9NR6afVCmTjq0M9a1SigGCQLIiBibj0WI9+kKlqjy4D519fn5d&#10;FrDS1fPoOtziOTFzRUFQtNUzGKqSSWPTBJLLN5kxtWsJEdOWsy3U3C/WxJ9+de2gNP8AVw9Biox0&#10;0BkE/wCr/P0WuCoo446miqWmFFVuW8InR2Zoag6Vd4lDST3P7Sm4aMm/1v7Sro4NgHiPz4fb/k6V&#10;UwHAp/q/1fn06rUpU1EEogi8kzyf5NVR05qGlgjEFKprCLFdLESRj0qCBrLaj7dDBjU8T6/sGf8A&#10;J/qNaBRT0/y8f5+fS8xFTi6PXj1rqJZaynlgqK6nyEtS8VTSf5SkJp5FEpUHxPZP2n55YKLqo2jQ&#10;hQQK8TXz9M+mOGD+XTLBj35x8v8AV/PPSoxsVa7pEGkjqvAKYS1NY/kWlpwFqsjQnTHI0sikGFZN&#10;Q1H0AW4UhScVq3nU+XqOGfT59M1UsT9lf832DieouYqoZKuOB6KrEcdZVtQ0Yb7irpYmhRmqWQ6b&#10;y2Ri11ZdR5+tzdstlTxNB5gHz+3/ACnpgjFcVxU+R44+zpmpK2kkpa2aljq4TVTzirB9S1TTkChm&#10;Z7AGG6BwEQCNzoY8X91VoypYeZz6Z4H9uTTgTTrXcaVpwx/q+z9o6UUGJoqalrpKuTIGslWJCEgg&#10;q5WRI1damkoiQVjqCG8zqw0hlFza3t4Iqq2qtTTiKn7af4T5161WtKcPLp0iQ0NazPIwyNVTVFJQ&#10;h5VNHjF8a1FVLKSjAxyx/U6TpHo9X1DpADaq5yBnA+2uPl8uHWl4YyBSvzz/AKv8PXHNNCtTQSvi&#10;hK4qMU7VuKqJJZ/uvEYjSQzwsg1QsQ9Ojav1A3sPdXIBHbXK5BJP2Y9PL7fTrRGME8Dx4f8AFHz+&#10;zrB5qqGA02Xim9Ar8xQrUJf+HUdVxLUZbQEmpZ45LSK8YZmDEWUWPvQwNDjhUj5Kf4vMH8j1UioJ&#10;FDkDGf2eRr0n6j/KUpo6ZZ3pMjOkdc1JhpqrIM9OgrKdFmqVUATBvLMxUMunhjyTQ0YADg3Gikn1&#10;Gafn5dbGCTjHqQP9Xp0rSs1dS1VZWGuqZEpK2gjqIJkjpMtHHFZ6d6WMalOkqY2LEsQw55Hu5UNV&#10;jU0BGPP8v8HVQpB01p5/MZ8j0EU8qrPT/ZxyyFKjHgUmQcR070kUZQ0MCRkamjSzyycFuBb6e0Zw&#10;ajJFMHhT0HSlFFDq4UOR614nqdTmml8MJPrJ0xw44pIGkrJQ5czNYrqg4l8g4sxJ+nvdAQPLiBT5&#10;nP5EVr8q9bIPEY9f2f6v29KSgojBPU01ZJFloXpZUx8jtSVEeLgniaOnZGnF3mGpvAqhlXV9Pqfd&#10;wlCUbIpjhQD/ADny6pgKNOPX/V/h6aloIGllpRLHkqqjpo5clU/bSQ1FM1Upjp8dSuuqVVj0ETgq&#10;bozEra3ugXUdJIJUZxwrwApXA8/t4DrbMKagKA8M/wCr/i+myemdfDCappUhqse9JB+21BX10che&#10;OAsG4gEYImIK6l9DD6AaKmoqaiooMUJr5Y4UwcjFevChqKU+fn868PP7en2fIw1mNqZZxUGukq46&#10;yamk+7OEZKerAhjgkdVqboQt1Z1XVcJwfVZm1oSeNan+HBGB51H7K16rp00A/nx4efl/l9evPKTN&#10;KaeMRSwzSWx7VVM0+HavIjrq6mqEH7qDXcs91jvYm/PupwSwoCDw8xXiajj654dUZBQVyPX1+VPL&#10;/UesB+6o44YJRGktQs1A8dVSU88b0dFKKhaxqRbojQoSS0Tfn/H341UAcPLh5DzpwFPX59UbSSTX&#10;5/txSvE1+fTNW+XyZSeHTTwVFKkTSwJ95S1kcM511ETTXdWCkEFP0i1jY8t6WapTAIA9Q2eIrwP2&#10;cOtoy1AHl5cCP8/RYOys01RLUzU80B8UYihojEyGSjoj4aYr5QWEgUXEmrV9bj6+w7u9wNJCmtMU&#10;p5Dh+fz49COxhAopH/F8ei3uJahi0iQeOxCvI4KeNW1kQj6agb2LD6cDkD2EDVzUinz6ECgAU6m0&#10;mkQNUrIsky64UpmLaP3ANBjUhbcFtRJ5/Av7fSlKjz68VB6eaGVYLC8LGOWTwTzPAiq0qf5uKG1j&#10;r9Sgkg2IsPx7fUhc9aoAKdYKqUwJAwQNKTJA6kLC4Aa/ihstlAvp08X/AKEWPujEAAUz1sADh1zo&#10;vNokS8KiP9v7bQwEjzesSEW4Ki+ok/n6e/ISPz8ut08+lvioozJEyJC0UjxJ4Iwft18Y9TkqNQvy&#10;S5+n0+hsF0Q/1eXTEnAnp8p4aihT7aRFjglDrIYZDJXxxyVWr9iM20sUFwCTdSLDn2+oKjT5H045&#10;OemHz+Xrw4dSgVSCo8UcIU6KeGnkFTNPj4nJkkmkpwDqMguCLkBmPA93XAqKU4AHy6YepIB+37en&#10;6YpojjVqWCMlIpWTVGUkYKf8no9BiaOQhfHHYKTcAg+3jTTmn5V/wdNUGqo/1fn0GG7JY6cpHTCn&#10;i87yPBJU07B6fwP6qVWkLGOTUWJUM6i4ANuPZTeMqmg4/Z/Kvl9n59L7apqf9X2/7PSCgpORUGPW&#10;lXNITVTSgiMwDVMGjiHqC8nURY/Ti9/Zcigip4nzP+T/AD9LCcBfTp+x0lTLPHCkVM8UsjwSs8et&#10;EUR2iqWsf1uoBLC688j27Vq0H+r59NMooT0qaGpbXJJOWOqphppXOlbIeFkjghHrAIuth+f9ibK1&#10;cHrVMUH29KSGCCeDzrolkuJ0p5VXyClDkOGc29YYBlQr+n2pVFIqBXrXDFaf5+sNTLdYqmOd6pmI&#10;E8Z1Q20veULVkAaWv6VtYNz7cJHxJnrwHlTpwbExzRSmOAlJ5lamlmkSKtBVS0zxTtaIXHqeRVIY&#10;cfU+7FPKmDwrx/1ep9K9eqQan8+n6LGimEMdVHE6XhWSqD3mhkWNWUUskYDSxsNGoEkra4sfrcLk&#10;A/4an/OR9vTLsaY8/wA+lnSWmpayOFqmWqanTIU8cFRJClUaWoAqIp42B0RqL2Urq9X19mkIJQjN&#10;TQ/s/wBX29E83xA4pwPSlxLUtE1PFVxCWTIJGaGneOJshAJQ1QJGWT0ExsAwaPi36vZhbgKaeZ/b&#10;6/tHEU8uim57mwaU/Z6dLChrxHRSPSzhqmBWkhUWRhjrrTHHw6wNbr6nsOCxB/A9mStRCUP2H+if&#10;wj5+f29JwgZgrjj/AC/1GnWTKU8OVrqLxx17yyUlbTLUQliI/GivWUzCXQWZ4QfIsl7MePqfe5NL&#10;OPzAp/PH7a16cQaUxjhXy/1fb02wz4+Nqh6irNKNcUBgpoRS00zSppWFZmSSCMnlkgZdIb1LbUbN&#10;Lo/EafIYr+fCtPLp+hNMV/P/ACf5enGhp4KiSaJzW0axySRmBoYUlysYXTFJU1Emsp+p1jZWeNQh&#10;4sB7abTQgV/lU+Vf9RIx1ulKCor/AIPsp5/bQ9cRIaxn0xRtDqqJTDFoFC0EIEFO320RF1PIdgLg&#10;knUeR7ZJBNPt+z8v8vWtIA9SP+Lz1CSjWlmqPuletFCs1Q07K7VgmbT4MelSbrJGi2R106QtiCDw&#10;UzPHFUua08/8Ar5jpwUIqDSv+qtPt/1Hj0v8Ht7I5SrpoMJtbO19PUUnhp8piMa9TWTTiMymaQIC&#10;ztIWPkRQD/U+/R39qGCsfLiP9XnXPSaaVEBNVNPL/V6eX59Dbtv479y52DbVFjurN4GKBa6eSQYq&#10;ahkqI6qM0xjQzrpOlP3IyCCfpe6+zi23ezVI0x214/sr0RT7j3NTNacOhNf4l/ImgjNZS9Q7ir6R&#10;YWWeqgo5KeorJq2ULBG1Oi8CLSpRQpIIvc/UmUfMFghwR51Nc54V6L3v9R4H9hx/q/1evXdT0p3D&#10;gqulOQ6d3vi4TRNiZ4KPEZSaXGlIdFMaGvp1kheGZiHeOVUfXYuTYD2YJzNtQYDgKEUBqR6UxQg/&#10;ln14dMtOhHcT6gkDP2gioI4DJx0h8hjtwQk0Ge29n0p8dQS0dJRVFFJTrj6qD/J1hMtPHHpfTe7z&#10;6SzBbLpW/sxi3mxlUUbFKAEjHzx/l4nryTwOaAha5p6/kf8AJ/h6S9fk6aWohjq8hXFvtIZTLJj5&#10;HkaWBSqRPVu32ulHIaR1Ia4b0KWF1n1lrINQlBxX9nz4Y4mnnXrRClqLQ0r5/P0GekNls0JKWlgf&#10;VM1EEr4crZVaJHYxePG08sQnMRYO5hkKqpW4YqbmrPGwAGfMHH8vOlc0P+XpFNVWIPH0/wA/lU/L&#10;ploM0tHlEqsamKiydM6zR11PVPPT0dSkv+T19XjYlKK/6jCOVR/wbcMzxCVWQBcj1x9tP8Hl5Dpo&#10;ysVKFiK/lwzQHq/b4M/zD8ftfG4jaG+K4UeOo55MNjMkf3Gqa2KyRFoD61g0g6GayobA8niON95Y&#10;Fw5eIVORX14ZHQm2TmM7ZSKQmgzX/JXq37IfMzaT4aoq6fLwN4KaOop5SYFgqmY6kp6uQMQrMOEv&#10;wW/r9fYVj5TnElNB+3oXzc8QPAaceqtvkX88cRXV1fisbk5qYGgkqvuImWOOmeGSxocm4IEpVhrV&#10;Q9mJPIPuTNg5cjtVBkFD/sf6vn1F268yTbjMY0UgVp9vVSvZvyZedoMzRVcsor6g5OagAUZCro0D&#10;RTVk1VRXjlW7ymKmMRCkqzOGUn3IVncx7fGHABrmnnThWtCD8hTj6HPSW1kR20SggjFfKvp8vtpn&#10;ol27u72ljypgqI6N8rTtRTqdVVk5qFpRO9Fkaimj1xELpkEnmmB5V+Bp9lF/vUMbO6GhbyOTTjQ4&#10;wPMGpr6dH8W1G6ZXQEgfLFfkKf5B69Fzze/5a+SKoFTJV0MjxU2PnrJozkJXJH3EBahCgxQKFZJA&#10;NVwCVDEn2Grnd2uBr4itBXjXzGPIca8TTh0e22xMtC1K8TQY/mOP2H/ZD2WWrq6uujlgE1G8Towq&#10;JZGr4FgLStDSP6fXL9Z7WuCb/j2VyamYk8D61qPl9p8/8/RuYRGqovl06UOQo8RFRCOL7mCeCDXG&#10;k0cq00NPcrEkkqkNKCRcMfSot7ZVlQAjNQMcQBnA+f8AxXW1Sop6dcFylRMJFRUYyyR1EiVdOiXj&#10;hb9MErgk2H1J4JvY3uPdSxNQPPNCKH8un9NB04Y6D7xhTwyxvEJ45JZGZzFGquL+ZALukan9IOm1&#10;yRex9tsuoVXPD8v5H/V6cerIKnoYaHYdZOkGQeljeaSKKSnqIaaSsiTH1H+TUastLd9LRjRLI0LL&#10;Ynn8ezOLaLuVVlWOurNfkcDhT51JGB59OeDKe0A0/wAv5/5OoMewszka9cJhcZPVTh5KRvHTyVMh&#10;cPoKXp9IRDwqyMVsALc+7nZp9RU0WmM/7Hl5V9OlNrtV5eOFt0P2/wCrz6Np1X/Lm+VXa1bDHjuu&#10;ctt/FhA65jcCVmOpqaJ1sywz1StI0TqQAEia6n9difb0a2tqK3jhCPU1/ZxNDwpTNaV6ENjyrErM&#10;d1mWIKK4IJJ/YP8AV+wXBdC/yHcRUpR5Pt/dtfV1zJE1XjcCX+1MaHXHTRVhUN4behlPA+gPPslv&#10;+e9s28aLceIfXh+Q86fKnW47bZbQlI4vGzWrDq5Xpv8Aln/HXquOgkwfW2Hp6ul0k19XDBWVTEG7&#10;pJJOrMfoDb+v59gzcPcbdJxot2EQP8OP59GqbrKsPg2yLEvoo6sD2917gNvxwpQUMECQqhghhgjh&#10;VWjUooEaAjTz/r29gW73a8vSWndiftPRZ4OpzIxJJ6WVRX4rDwxvNNTUyarAFowrMRfVrIsoF/6f&#10;6/suSOSVqgE9KNGMDoFt3fIbYe1V/wAozFMSshpyJJoAi1EjftoCTcE/2SSLnkeze32K4lTxNNB1&#10;dI5WNFB6JD2t/MK2tt6mrDj8rSK0IeNBPXU8rOxYhRJURExAMeAjMpT6kj6+zGPbbKBAZWDetOlI&#10;227kYeQPVWHbX80DJV0ktLga9hLWo1MiypWJRz1ayiNw+TeOdYoI24IjLBz9CPqKyXVvA1IBUDo7&#10;tuWzq8R+PVfe5vkV3j2TNLQxpkW8tTU1EMhgXJYuRqkEKcdBT2m8q/0eZxaxcge0M25XEjUSo+zo&#10;1Fjb240t5dIaLYu8sxGW3Tmq2rUXhipqeJ6Fmmk9TwGKRRILN9D+i/6eOfbGtyKuST6HpQ11axrV&#10;SCescfWE8jU1KlDM2iM00qU7ySGlUtqqEmMqtoW3L6yEJ9sSSAZAp0gk3Cr0B0/6v9X+rgNewOhK&#10;OZ6aeSJ2kX94GJKqmqqGJkY/aakUxSA8EzBrXPANvdkmcKNXTTbk0eUNSOjnbU61xGOp6VqcssyQ&#10;UkUVO07VEBqYVJilki0yBTJf9JAAsWcjj24rseAp0T3N9cTkHh0PGJo4YKKVo6PxqqR42pMzQvVV&#10;RBFRS0lBWzXBMauWjldX12OlbBfb1fXpA2tsk9ObmSdvuYGxUq0zkhpYahFgg0qsYykMo1o1QQqe&#10;YAFvTYAfXeOmgSMdcRSNVJAyNWp99PJNTSSzpLUTiBxdnkjW6ySXfQyqEsBbj3qvVtB6hVqwZH+I&#10;wyghfDU09RNEAssmRkk/amkVRcfrEmoWDMtxxz78OrMc0+3pqpzTvJRvFSVM9U70tKYJPGpaugBi&#10;pUYsLlJWhcfUaQUN/T78eHVU49RJI5ZIMfXFYppnGSpjLCiy1EUdJkD45qai0ktIZWMTSkISpYtw&#10;Bp0OPV3+HrKUCQtLCkInrMktqqv1XFRTyqtVJVNArq8ccyuYo1YkKtwoDAj1D17Upx06iko5GyVN&#10;Ea53QTxSUaVsiGetrD5ZKiKZCwQ31Cn0yMsnqVtI9Pv3W8+XDrgayngpKcNJUJUvBT1MEUdIKmM0&#10;sailpjkEZVZbaSGkfTIDaxNh72FLcOrdSY0pmjSKNlomkSaChhlZpAUD+qmeNBpSNFub+Q3Ci+ok&#10;H3oceqP8PT8s7xOypNDPHTN4Y2DBIJZDTjyN4rGyILoVU8tze/Hu3TPXB1hgRTSRRgSULSJHFTiP&#10;wRIDKVXhipKlhci30vzf37r3Td9vT6R4Kd3RotMMbGGONIGId/FCfUKhHYKObk3BA97oePXupsTi&#10;CaUw+BqudIhADdKYRiIKXs4MZkI9JAFybf096PDqyfF1NngooqaLVPJHV0OiqnqYYov4gEkjEMIa&#10;OZSsqKFuSh0gMda8391HHpx/h6xpTRPTwNConlSLy4l2jONFYZJNUlPHEwZbOBxGU9Y9Q+g9uJ8X&#10;TPWM0n3MYZkgRHnn+7kRZGmNdrXXAY2TXGFsRqJUsAD9Pb3Wupw+3eOJoI2WMSVdEW0kVcCsnopw&#10;XvIRI13kW+kqF/PttRVadeOOuE320KVE9e1XS00FOqeBZYo5aZIY7U01ZE5AEaW8qm/9L8e6syKP&#10;XpmSeNPiPRf+w/kx0t1vjUm3DvCiZIqcRyQQQRVypDKzBBNFCy6Xc6SjLa4A+v09oJL1RRIwSenb&#10;WOW7YCNaAmlT1WD35/N1weDgqsd1rRPPMGaB8rP+5UaoVKQuuOm1IrC4YTcnk6ksL+9d9PEc0p0J&#10;E2LSgmkkGDw6pW7r+cfc3atXVzV+58j9jOjRy08tZJ4mSRgw/bhCegkDUbW/qbe0kswdtQyelklp&#10;aOKaOiXZ7N5fMmWoymQnqpnQPqSZ5GQkhXeBWsrIByqgW5PB9ttK7YJx6dOKAiBBwHSfhp08Uwbw&#10;1KSXSndeZVBtd2WUCzLyb/1+o9t4r8+t9TKVJY7iIeUeNoVkmjVi+oWZSzAfTnmw/wBiPbf+i/6v&#10;TqvE564zUIkSmeOr1LHcCAoskRD3uZCoDHTcf617/j271vAx1iSKBJHNmiigWMRNHJYM99Dk2APA&#10;4A9+IBFD1vp0xGQloJ5alZ/DIjJHHJAxHkjqP2LsRcaWBtb/AF/eg2ggDqjqGFOuWQr4ZYzDIInK&#10;P5LiMD7fS51syMCG1AgLfm4JA97+3rSppNQfy6bX+7gSCSQaGaJvBIrxzUoQNpKywKNSFh6luBwR&#10;x70aUz1fHSnwu4GppJUaPywOF1whwI4ze3nEhXhgLm97gW5/B1rVRpHTLR1bBp1so/yiflhQMtT8&#10;e9w1BhSVVyu1Xr3ZD9wj63almVm0yMrAGFFCv6jwSR79aq0U5P4W6avrCMW3iRjurkevV4WcxCQS&#10;mpiip6mOnWWpyFdLO1NUPSiU6YD4rBnBY6wwC2sBwLA4rXoipStcHpLeKno/BXUUtJLrIgqY6gGQ&#10;GKrAigoKanVQgdgAxa9muTfj3sfPq6efUDP4jE7wwWX23l8ZHXY/cEE+KfFVtNSs0lVo+3mrIJAL&#10;QLDG5KjV/YABAt7et5DHKG49XLaO/wBOtN75r/HXKfHvuLdG26mk1bf/AIhU1+3Mo6kU9bjp3L08&#10;kLuNJABN1/UCfV9BZjdI01+NGMHo6tLpLuMEfEOPRJFc+FpTE+qOS1kBMkflOhZAStnBBGtdR49l&#10;PSkinWFI54gEIJh83rUyKVkMg0iaKNh6QBbggf4ce/dex1ivFHIZ5YmYI0kaRkHm/HlKtcC/9Of6&#10;i3v3XqVx1km8UqR60eMK2hz5GNi4Glb2A/N7/wCuPfq9e4Y65mm0D7mdysQDq0droI9NokAHLMPq&#10;Afxb37r3WKKB5TKiFmhCFyQF1xzKAxBJAvcaTpXkX9+61ivz6xxftr53QkepJaVZRrjJ4u+oki4+&#10;thf8e/db6xCSRIV8bvMGZrAFLIga66bqLnV9Lm/PJH090f4T1o9YYvHTyRF2iayyExeW4ZZuXheU&#10;J6WU8KR6T+D9fdiKinXiARQ9Rn8eqP8ARCGJ0pEDpdQ2tpVv/Qm5K/X8e99eAAFB11CwBd0bTKs9&#10;nIBu0drCZLgjSL3F+fr791vrENEJkEqlWDXlcsCZCfo6kg+g3F+L3+nv3XusfkQiAlPEA2ptMpk8&#10;yMlhEEUXAH1t/t/fuvDPXF4gPUHSEPI7LIJCXUgeqxAJAP8Axr3rrZxjrnFIZWjMas0caKzFQqqz&#10;NcCSNmHNhe4b/Xt731rruqqLSFdcUGqNNNMIkUCT6M63AW5/P9b/AE/p7r3WRWjZ2jCh4YIw3ik0&#10;RhmtdbkA3YtyOLKBx7917qMYzrMzhFR9aE6QpIb0tEiW4BAsrD6/X3VqUz14dXHfy7tnxNlMXlJ6&#10;QuXlSshanhMslJNA/homrCVvpcFmlsRYAN+PcdcyyM9x4VcDy6WbRbpJdGRvI062nessFDS7Tplh&#10;x0uN84aMR/bzRyZCNlElJPSSJyD+k+X6yaT9QfYMkXz6F8yeE1F9OhXeUy66uniimS/gqS8sk0Ek&#10;tPEtPC1XBGNU+gm6p5AgUNcE8e0rg1r012Bfn0p4RHFHHElbHUzywwQT1L6bwrAvk8sKUyrpRABp&#10;kaPhbj9QHuhUv2jz6r1TT/MCz1P/AAvd8sAgx0MFVGn2dRWzY+bPVGMoBTTyfdxDXJHH+20ERt9X&#10;/BPsc7Nb6dBPy6JeZGrbafmP8nWrnmauonzWSn0rG00zSzOiJJHHKr31w2BN+dTFPr+f8JbgAES0&#10;9OgkiBU0+nXCN0Sn1tKrRzCUK5BEk8gaw8hPJup/SxBPNvbynBr1oipB6gmLS08U4ugiidCPXI1+&#10;UanSx4/w+oFvej1bB4dTYqYylJhSyMXVvF5Ji8jOBY60W/6hfQQoIvb34D5dVLHUF6kQrUSTBlSS&#10;NLKtY8aiR1SNSolSHTe1lCsRyfoL/T3cV8h1RggPz6kK0MUUbfuxTOs83li1JK1OF0x+Bj9DqAIW&#10;MXA4Jvx7tgceqkVYgdM3kWRTHGjsH8flOhRDPJfXpleEXPJPFlI/JN/bWDgdXVNJr1lhjI+7aqIk&#10;jRY1k1z/ALkczmwjptY9R5U3U8AXHvYHr051AmjiSbxUqy/cO2nyqokhVEXUp0vz6ubn+vuhC+XX&#10;vt6j+JoTIspkMGgsnAeOIt6nkdVAsNRsv9PbZFMNwPVuPDqKggAkAUyyjUg1lWjUFNZZVH0H0CE8&#10;3HvSmMY6c6kqjxqUVRHGUhWwAlZpkH7hi0/U2PIHvQrQ04da6yfZ+aneU1EZ8f6TyZaeM8vMRYix&#10;vYFBq/wFve1QMtT1vrOaVQqPFdqeoYeOGnbyyuwsJS8jAMEH10fQn6+7FBSqefXjTrLEHpZlYCeJ&#10;NJKOBGjxxBrRCSlNluGsWFrkm+r3oFhg4HVag46xBQLJK0YW0iS1ESFJqh2IkUSOfQWJsAPr+Cfd&#10;Rk0Pn14+vUsUyulQ0yxwRorecq7xo0scY0SObWI+mkH8k2Pu2kH4eq1Pn1jenqDOzFkWZoopPGFS&#10;MytIbnwXJX9Isb2+lvz7qR5da6kyxIUkl+5Q+NPRGYvIGiI0MzhuFAv9SSOBb3bTQVPWuDAAceoy&#10;LTxwI7aJUgZPJDO5eZbcuY4ZANURuSBGdQYc+9DTpHVjWvUMxmZElV4XTUZYl1IJpI3a6qwF2Lfi&#10;1uPoT7qOvE0x69ZCVOoaE8gV0mR39MY4VJVqSLaQRfgm1iLfX37rfEV6iUopZZYmeOTU+tZJBKHD&#10;Bfp4zYenj1G4/wBb22NFcdWzTPXOOmnDSQxhRGqmZjKvkAjkPJRR9dPH09+CUPy69XrPHSllvGBC&#10;yRShpBzHVyMOWcMOBb8D8/7xvQvXicZ64wU0SKs0haZVKsYg2qZy66B6W/QLmwGn02vf34JQ1PWq&#10;+Q6fVpWVJTTuI4oIb1JbTHKkdjaJAUAFvoeQ35Hu/TZIrQ8eo7NHHCtQsyI00bP4aZD5KMqPFoqD&#10;Iv5PBGrn+t/fiaZ6sB5dYlqIKJlkj8/3LKdYQk06PIvqAMty9wfovFri591qEyOvU1Y6TFRXJO7x&#10;yPGRq0M8KMTHo9QEcvCpf6FF5P8AvbRYnj0/GKMOoBLSTPoiD30C8aKCtj+2zAC4uOGW3+J5916e&#10;k+A9P2PoUm0pVBxGZofump5NXplbnQHUaT+lTb+vt5Vpx49NSmjV+XQgfbCJIpoUieepMdK/hURo&#10;KhJrR0bRkXLMtiWW/P8Ar+9SnSmrgB0kZwAa+XW29/IX+DPeGL3MneW/KGvwPWLY6Wbb2262tmim&#10;3FUVXqkq5KBdLrGQFaMSpze4F/oGGijvL8TJ8Knj0GYpbq93GlupCDi3r1sudybrwnX21qjI43HZ&#10;KKp1+NcJhaeT7queZyVgg8YYtLI17Iv0F/ryPZnezLBD68P8vR9cMLKUeHVj5/s61af5rnyN+W27&#10;utMpsnA9D9o9bdaVUpbc+6s9RywVG5UeQlabTj0cRYxiBaJnOsgM6jgAitJHmuQ0vD0p0XXF2bqQ&#10;LdDSo4fPrU0pkTzVsdUXiEc0s08TuVUyA6ZSoN7yRmwU6fp/S/sZRafy6PVA0DR/qHUyRZZKaEzJ&#10;AVkKQrLGsdyhuI5WCD0gfnSLE/X/AAc7j17z+fTEjGBZlEfkRGdWRbCI0j+pWqW+rc3I/wBt7rWm&#10;erUr02LG888bsFC1BmGsWSEMo1LCnAIFub+2R3N1vqM60ytZIRF5nKDkReQrwSXHFrj+1/sOfdDS&#10;mer5cgHqBUaalPFFoJptMtX5XSPxop06QXGosf6FbE/T3vp9V0inUPTrNgViSRVsUQfcNFc6UTUo&#10;9C8kFgTc8EDj37q3WZTCGlcSQ1Ed1RoCkjTGNv8AdwDgK5uSpGon37r3XmSOZ2BkEEDzqsNPGi/t&#10;MVsrsFANj+Vvx791o18upNEqtM5KIJLtHA0XpjLLIRd9QNmNuOOffum3I09v59K6OljeSKaoWMqY&#10;jJEGU/s1EbDVpMf9f7K3N/zb26E8z0nJ6kGCaRxPDIHYB1Or01afuamJcpYAtbSVYn8e96BWo61g&#10;Ch6mS0chaN9ctFZEljEhkMqvpK6YFgBvexLlubW1ce3CppXquPPrlEkEktOkWhkBKuXn16au+uKW&#10;RoFLBSPre4H+H197UVbrRIAz06iQOAhlKyU1RFLS1LJC02qMARpxceIN6lte97nj26SOPp0zpAbS&#10;OB6jVdZHHKz/AKFfWkzxwlQsj8zR0+u39q5N7Dnj2zkVHVhED0l5wjNLUKi06xP+28qG8sR/UT+C&#10;9vqRf+l/aahFfl08oKn7eoDzLOi+NYipQmR5SFY/XVKkdrjj8hveunNNB9vTbJGJGZSFkYtGCzN4&#10;tSBS4Pmbi3At+b+9Yr8+lfUCWSJ5l8cLAvfW0ZD6X/zau6KLm5sLE3/N/dT8Q/PrXWKAeF9Mg/eI&#10;CADSnkjubUx4DfW1wpI/x9+f4T149Y5lepZgpCeInywWXVEyDUpRx6iPpbVfi3vyfCOvDrBRwRwl&#10;3SNhEFDzolkIkkOoFmIIuhFr2Hu/XiAcHrPFRxCRagOH8sxlhIdXkeW2kMoYm+n6kA/n3phqFOt9&#10;dP5WErfRiY9UcaLdCW/caNf7HBJN/r9fx7op0nR1r5dY4xpmspR5Xi0pKbIGcH9Ubi3JHDH/AFvd&#10;2IAqet9Z6mMeOJ5FaZ1UKochRKIzdQkanUL/AE5/2/PtvxDXAx1qvTeHkCyVJm8aI/laOVFRCU9K&#10;RhgLuAvGm9r/AE/oNqNBp69ep5ceuVNUwyvKWmQxzGMqvjVQ5Y6TBq03S3+pJUf4e3OrHI4ddT+G&#10;KqiOkrov+1CwaMRrzGXlC2C/gMb25F7e9EVFD1rqK7tJIFd5WEgEisvjMcKJdkJa3N7cgD/jVNIT&#10;uHl1rh1jnmjqI6V1X1ySrBOGNopE/THIjKPrp/1vflGg09evcOsc6XZ2nWBRZ10r+6x0MBG8aycX&#10;+nrH+t7v59W/D1wlRp1eEoxhEYJYFwFut7c8XX6n/eve+vDj1wkYLHEYV8ipEIySFJQketn4voFv&#10;TwRf3rq/UaVdaxhY4V0NZ/3DItQXF7yECxsPpcgn8Dj3VhUU691zUsZADT04fUqxzaSIrjlJplsA&#10;FUE/T6/n+gbKFRU9VTqK2hdau0rvI58VglmjBsJH0Aem9yB/re6dWPDqLHpK+X/NRRPIi6D6vIf0&#10;EI9zYCx+n1v791p/h/1f5v8AV/hzShQ6aSdBjEpRlCGSVP1qSwNzfjSPr9Pe+tjgOm7Q6lWEbGxa&#10;T0i8l2+saahcKRdifx/X37rfU1tBiBmhWOKMWNTKoRkspupT9TEfjjn68e/daNaY6jkaYjGoVmDG&#10;xCqWVP1oJVFrj+n1Iv8AUe/db6xOsraGI4I1BVf9sPexZvStja9k5P4J49+69129jpYIlwwI0hPJ&#10;Ki/qWVUFhz/j9PeuvdYWJUgTRIrO51Eerx3f0Fr8cfke/de67UspZvSHVzcgi7lRyzD9JB+n+tx7&#10;317rwLMLquiynUsagWWQ3VuPzf6Af7H3rPXusjMszhCpAJtqWymQgeqRo7NYXuCf95H097+3r3Xc&#10;sVhoC/thR+56tYT6adI4YA/qOo/1497K+mevdYxIWVC6gaQFk8aqUkX8eXgcDn6f8b96690LOzak&#10;PTePyeIavApAAeWnZwSHj0nSBb9f1t/t/b8FKmvTE4NK9P8AWSR0KzgSW0DVFNFdjIXchiHccWHA&#10;LfUW92kIX4emEXUc9BhX+CavlsjmRZLyK68uqjUWiuPrfg2JHHtL8+lAqBUdKzamNarqDFIhLMGk&#10;MUaoWRFN1eJSAGIW7FuSPbkaas9Uc0Unpa5CZh9wkNRaAaWigERSGvaEeOaRWcfq+nKgXvb8e1DY&#10;JA6YFKdJ6n0mTygSI0SkDzISJdTD9osACFv9FIIFuT7oNNcdOy+XSnkEkP2jSsJVOqdofHHHFD4x&#10;cXLKqlv6Kn0+nu5Wgr0z1HihD+JryIlQ0jQTSQ6kSIOXlEoPF9VrMeR/X3oUrnr3UlaxoBopwoeQ&#10;Eh3si+SPh0RXuE1Jww4v9f8AAW1KOGOrKtctw6QOUq2eQLERJGJZp3KDQUKKPEuq1gCb3F+f949p&#10;nNa5r0rRRTpvVKirMSajJUB9a01mMCAga2EoXU3HAtx9fp9fdAKnHVqKuelXSUmimBAVal1Yo6jy&#10;JG6NzEmj08/2ixBH9efbsYweqcTXqUgiKVMk0Mckyr4lpU0iLWwAKP8A822+t72H9f6bGiuOPWsd&#10;RJVZvEIzG0scTIFjKldLyak/eUESaX9IUj6cX92Y0Fet9Y6yRNDCURyP+yjJwgSS4DtIqD6E29Qt&#10;/th78TQgevXuoDwGT7eOpMRmLuYvG3j8JZvREjoLFT+Qf63/ANbfXunMTGOQI6aVEekO4LxysSFU&#10;D8DUeL/0/wBt7917rFOG1rO4TTpj80msKdUJ1KRrAuFPHHtt/iXrR64KKeRS7M4kfVJH4bpFI4N1&#10;LOwIU3sf1e7niP8AV5HrfXkj88cskkoBQa1QEOlS5/UFkIHrB/Fhf8H8Bt0GWHWiOuMkAfUlPGwE&#10;viDtq8hW4sxIIvz9Ct+PdNDA9eGDXqTFAYZfH4hDGw/caLm/9ga47WFxYnj3tQQ4B69556ln7eWY&#10;NKqyyQSpwbRIIWsCYxwOPrf+vugp59UYE46yv9tS1LGLSsf0aJvWZBG4YeSQfUj6gj/evbpKKQR1&#10;oCq6T031jlJfuXh/dDM8uiVV8i39A5LAHT+Bb+tvbZNTXrap5dMz5WMgwkxxmVniZYwrCRr6h6FL&#10;A8flbfQ3AHvWeriKmR03y1kzRTBTTyftsoknBikbx8aYrgm34+lvfurhBxPTC9bLN42iiEsfjMQC&#10;sIYxLe7WW1mPF+bfX6+99XAA4dZnllni0K0IMDxp4Uj8XjCfuXug0kEXDHn/AF/fuq6QDXqTHC9U&#10;4kEkbKojFR+mMCP/AI5EkAMPeurdO0IBkZWinNNGyiKRiqsw/SAgH4BFmPv3XusRBepUxKiyBR6T&#10;GAxUNZA4N9QAuW/2459+691nRIZJZYYuC7CTRGdUetxYBVcNe5/tgX/x497691jUxRiKR0ilZGNO&#10;7xeRn8iD6SaLsxH9QbW+tre/deIrg9ZwsoSOeV2b9wKsCxaSyjlHjkAFubA/4X+vvR+fXup9OWqG&#10;mElIhhK+V2Qq8xccXdXH1P8AW/8AsPdTTy68eh86mWeny+MqB+zBDNEKV9MMplm1awkcJABuQbt/&#10;qeP8AVbmgktZIzwIp+0dIbpat+z/AA9fTd/lm78ot+fEno+ankSokpNk4+jqTGVlVJqMeAx614sC&#10;OPeF00BteYrna5BwkZh9h4dDez0PZq6+Qp1ZJFSRk3ZFWxt9Ljnm5/PP+PsTRWgU8Mjj04SBx6k+&#10;BI7MFCjk3tcW/pY8f7D2qVGSlBT7OH5da1DrHqCkAhWA54XSLA3uLe1KNQ0J4f6sde0jy6kyLriB&#10;tYsLgkAaj/aAt9T/AEt7Vv3RBiKE9N4Boem2ptHY3IA5sAP9V/hze1rH2XTS+GtQevBfTprnqA0b&#10;aSptf6kgqv1uf6+72944rpbqrRBuI6ReUzNVSqRFUuBcBfXqUXtYt/ha/HswG7XQXSHp+fVDbx8S&#10;OgE3vvbMKZIqfJzGKOSJXALKQJGICkp9Af7V+be09xvE7RnVIeqx2MbVNOqlPlbu2UfdJVZOYCqk&#10;mCzyky0NSsba/BoINrKLC/pBtbi/sFi9Wa5apqa/n1eOFIJCAOPWrd8kdxSZzemXeWrgVhVVrLHS&#10;SPK1TJJ9RUU8VnSMoNBAPFrj3KXL0QW3DUND5np1CMkcei1x1pgeBRSVXgNJ5YpHn+2kh8S+mCNy&#10;hJXnUqqoZh9b+xNoBBzmvD/L1sHGk9G9+HD0tX2vilqFDGNKWiRam0CwNWynyzGpuCZdZVluLcEW&#10;F7An3YaIQPn/AIMfs6a4yD/V5dbD21cLkKHRhP2pkFRpqGaNWpJCi+R6CkmCkoENpApP6j9LH2Gq&#10;6n1dDe0X9FT0L+GnaimFIIaVZ410SrNILobnTBDKLlZCfU1he59qFcr0oIDCh6Ua5h6kuI5xGJ4r&#10;xsAkq06xgwzxiIgEzsQdZPIFjx+XxJqGOmjFTI4dFw7nr6AYivq4quvhkqDSYiAU1O7lS8JWOd4W&#10;ACrGAx18kfqv7LLrvcdUlQlAB+HrXt7o3YtblqlJUAhjrclQ0FWahKaGaE1Pim0rB/lBViOfIqhy&#10;SASBciXbrMIQR5gEj/V/k6LDLip/L/L0Rvc3+5TMS0xFNFDHJE6RQr5HpYpHEcETOl7xaradC8X5&#10;P1PsVxARxahx/wBXl0TzDU9PTqwf4udbmNXzdZREUtXkaOnherNm1xMPLIKmdS2lkvG0cTXawNuP&#10;cP8APm8gn6SJsgEmn+WmOPr0Ldj2rxl8Rhg8Or2um8RDRUMLQxNE0M0kUUlRGI3fFzEeFZI4jpWN&#10;3sVJAbk3HvHXcJHeRiTj/L/q/LoXCCGOIaRkHo/G0KFg0ENKJoQKQEK0bIfreeJmk4sG4Vvzz7Im&#10;t2cVp0guNBGOhvx0khp42VFvFDzG8YQIP0zIFPBDG+lTzfn6ey+SJtXDh0G5lUsQfPp8xG3ZsrVK&#10;0ol8InBIcKInQ/VVb6sALix+h9qNr5ffcJ9THz6KLuTwu0dGT2xs2mEcTx0wRuF1GNVBUceMoq+m&#10;3HPP9fc/crciQqqvoofs49B+d4y1W49CzS7WqFj/AGi0epVswGpmW1rMSPx+DcH3MtjyqsUdIxQU&#10;6L2nSuOup9uZKONljtIn0MciRMCrDkkn/e35/wAfd7jlYPH4bKCPmOrJcR1yKdA1vrryiysE61WK&#10;WPVHqaWnRA2pOR4/SV+v1/3x9whzp7cQTapI4tNATgdGdveUwxr0CO0urMlQZ+1PTkU0wMwqJl1M&#10;1z6I3QCwt/UX9xVtXt3fS7gIkU6Tnh0ue+iiXXXPRt9rdYxRxJLPwzHU6gWB1H1AAj6X/F/c47L7&#10;N2xQS3AyekUm9uMJ0KEGx6RY10oyvH+jT6ePqLD2NYvbCyhUBahl4fb00N4mJpXqcMJJTaT9bA+p&#10;gS39ACPp7VDliWzx+37en0vw2G6Y6+FwHVlWxuCotdR/qvobD/Yey6a2kSqkYPl0ZwyoaEdITOQ+&#10;Om0qFV2ViLtwVHJNrH+nsM7lbiOGqjJr+zoyicM1fLosXZWUo027nKZ5U/chnVvO2mIlY/VGG/Bt&#10;wD7ijeLhGqlcj/P0ZTlRFXokHws2mm5u3d47mNFTQR0dfGiKihpJfG5K6z+LG5AH/E+5j9tbL6jw&#10;nf8ACOoa5gk8bdPDHwg16vgwFJ9tDAllA0AkLcc/0A/2P095IQIqIAOnY0GmnQn4h1JsbaRYAfkW&#10;/wBfj2YRUAFevfLpVKwK/Ufmx4uLXtb2p49aIrg9cjLw3I4J+tr/AEt791XSBkdQqkh04UXtyfr9&#10;Dbn23JQjT69W6RdZYFo2AvY2IP1/PB9oGFDTra/F0kM84SjlJJAKMSDx9V5W5/2/sJ8xOIbCQnhR&#10;v8HRhbjuUfPokebnEuaqZIzqGuYooU6iV+qE/wCpFufeCm+zCXdJJlOKn/L1LO2jTaKnp1hiZlp1&#10;f0nx2YgWuPITyo+lvwAPz7L45Ckesfh/y/5OlT57en6gry5YSSsfGQz2XTI6gen6fm/s6s9weUAF&#10;qU49FkyKrZHT3JWo1OzM5v5RocWFrDhdX+92+v09nL3JNvk+fScAM1OkvV1aiRNEgYsWbU8Ze4PD&#10;gxlbH/bav6ew5c3ALDSelsTIuCOorVumxTSy21FralQH8KPr/hYk2/w9oZJKKSo+3/iulAmSvTVL&#10;lWRApJuVLeFQLj1ceSRgLE/09lE06qKH7adWM4Pl1DWpVJDLqVgWJkblxpIuyMhB+n9R/sPaMOim&#10;vVTKAMdZkcsdSujIRcaBpFiQSzE/QfTj6+1EB1OSKU614wJx/q/1f6vkrcXV+IRIDbUhkHjAVLg2&#10;vq+v+w/3j2PtkujCyoG40OOi66XUa+vSwpsqEUMyx/qtydTD8aSFAFz/AFI59yjYbmUWrAGp8+ii&#10;WNcnpzXJGR10QougEX0ozfQ/rHP+wb/YexBHftLIAAP2f6v9X2dJSFHUxmeVwWNyAAQtlVQeLAr9&#10;fr7NKNIfWv8Aq4dVBVRQ9QanHkHyqCx9QDAcarkgC/8AvftuXbyO+nTiXK/D1mjiaIKGf024cm5u&#10;1rEn6+k+6S2cZjCsOHXkuQhovWULKCNCKyE+okg6gPqx0/8AE+wrfWLp8C1rw6XxXSMOND0IW26N&#10;dInqAwKX0qzah/jxYcexlyjt2iP6i4Bx5dFO4XXiNoQ46EqkqI/Sp0gG2kfQkAf4+5Wt5oiKeXp0&#10;H5FIqSOn2nZdQ0/Um1xb/WAufZrBIuKdJ3+E9KOCjVl54vyNOn/XN/ZmseocK9JWYg067nw1NOLv&#10;GAbX1f1P0uffnso5Blc9bWV1+E06T9bs6hn5QmNiCLjkf64/pz7LbjZYpQfDNOlKX0yfPpBZTZlX&#10;TPrjlWRAOG0qSL/lj+f8PYcu9huYxVDUdGdvukenS4z0HuYgqKVZNafoDD9J+luf9iPwP6+wPu0c&#10;8KtrHAdGCSiYgqadAHnqtYZZDIw1EyDx8hZEbgFieF4uL/1+nPuAOZb0GUxk0YnPRmMxZ6CvJVkd&#10;Os88ZjZyQihC6+Fx6dJJ4NuOPr+ePcfysoJPn1pmBpp6Zoa51qoZSziwUr49LMxtZ9KAAqp/JP8A&#10;tj+GUcFhUY6YKtWvQkUNSKqEPCyFhGgCKUJQ2uwIA5B/N7e1ZDU1Dp9WGNXl07QlVRg1mAIBsoZe&#10;TdV1n8/63+t7bjZQCG6VDNPl1kWn1apPSClzcAFmJ+jcc8e1Maj4vTh08pA654+lE02sGTSJeT4d&#10;AMgNhrH1K8fn3q3hMj6lzn06u8qomkdCjhILSRFkUJZwdLKdYK2YAD6WPFv6H3IezW4OjUPLounl&#10;Xw6joV8fDGIQBa4C34NrNyCv+At7mLaIFWER0rT/AFY6IJWJY16foaZTf6BG5W1r3tfgn8exTDbK&#10;OPDpKZc9ZmpVC/Um3pBYixv/AGSR9fao26kVA694uMDprqaQaXYhVYXW+i5At9eLf7z7Lbm2OioH&#10;XlcsadBjuCgQiVlRizRkemzcvxqAb8j3HXMVrqibSPI9Gdq+kjoiveGH8lDXIkbO8MJMRi0xuJCL&#10;iVZRwxX8r7x63+xTWwIypr9vQ22mYBwT59EC/vNUwzSLIZSKdPFVQPMsto43NqoTko2oEW0FtPIt&#10;zwAekCuMDPUgpbhwG9em2TJ1Uqmb7oxwsx8YcLDD5JGMshiEWqV7C2pCxA/B591azC/EOlKW4GDn&#10;pPzZacui01aFE9SBJHVwOlVHb1kwRQjSFb8eUKxH5Puht0HEdOiPTjrqPcVSZZIqunUwtJ4GkMkd&#10;vOQTTu9PEALcfqYlh/asPevpojw4nregdTMfuGWVYpTUySyzyNTNFKkTCNUawcyRAAIv9CTce6C3&#10;UcOqsdAp5dGV2MxjjEJgkR9EbxTouqBoybtpB5F/qAOPe4lGrSeii7mxno1e3UcQqxeMgGBVJHqA&#10;JGoqVubEEEi31PsYbbHUZ6C95cKhJPQl0iMltKhWJI/QNMjDkF1NtK/77/D2NLeJYwCnQYuLppDT&#10;pS0VK0jB1MUdmN9TBgWI9djYlVv9PYj2+3aVvLH59F7zacMePT9SY+rna0asoLNqZQEsBwl7D6f4&#10;knjm/sWWe2XVw1EH+bpM9xGDXpW0eEjibVUTyE8FkUqbkr9RYG/+v7He27A0Thrg9J5bpmHYOlhT&#10;Y6iMkfjeRDJpCuRf8W/U1v8AefY3tbKJGqtadF7yyDj0uabH+OH9l1kC83ut/wDH6fXn2I4YdKin&#10;HpHrBJr1l8M3GpTHc2sEJuPzb/Ye1IFTTreKfPqdBH4hax0N+m9lHP1PP19vqKDT1WlTXqfGtrBk&#10;NlBsTp5JN+CObe7sKZHWyOubyxxqb6Dq/shQLsP8fr7bYY62rZB9Om93WVCjAgqDcWuUv9Db/iPa&#10;aSIHj0rSQIc9M3kXWwJUMvBCn8L9PTb8+y1lpXowDgrXrnLVpBGTb1ODfTYm1vpY+2pZFiTV59WQ&#10;eI1B5dN616WBY21fkBRYfm9wf969o0nrgDpW0Vc9ZHrYxZS3ksP1DTbkXHNrHj3ZrjyPVRCDnrPT&#10;5WohuYZZAFYAA6SDf6jT/wAU92juJY8qem5LSOTDL0qqPddWhCSCOQC3JsD9Prbn/evZnDucoywr&#10;Tovl2qInBoelFBu1Sp8kZVSAGYccfm1h7MI90BpUdIH25gaKenaLclJJyGs3+IX6f7D/AIn2qG4x&#10;MBXpM1lKBwr1LTMU0w/Wl/zq0g/04H19vi7icUr0ybd1zTh1wkqYzyCpJ/TpF/8AD3sypSoPWtD+&#10;nUCRg4IC2H9bf737oZA3Dj1YIRk9RPtkDajpHN+LH3Q08+t58us6lf6enjkW/wBYW4H++/3j3Wyp&#10;HHpxiWO1iB9Be/6R+bn3tRVqHpl+PUvwRNb6fS97WuT+D7fCqOHWuuhS2HAB/wB5JH9SPdiAcHr3&#10;WVY+LWt9bW4+hH49+oOPXupMR0DT+PyOfx/S/u6E1p1o06cY5Fty31A9Jtf/AFzf25itOqlQc9ZQ&#10;y/739fwPqfp7314KAa9dEjn/AFgB/rEX9+6t11qUC9hxxf08fi/J96PDrRFRTqFPUoNSjTyfr6Re&#10;w+vuhcDh15Up9vTHUVCIObMW+oUqf8b3HtO8gXh06EJx0yTFZRcW5uLN/vv99/vPtjUD1fTpx0zS&#10;QhWYhQeLi/4H5/H/ABP/ABQUNK9OR+fUKWKNQxa1he4tz/W59+7ersKig6S2SliCsWKxr9CwtY/0&#10;Vj/T3XUK060I6inn0FOaqYHYuukILAvbQAobkgf0t7tHGS/29PqNC9FO7J3FKZZvFN4aciQQyXQD&#10;QrH9sCxJJNmsB7knljavFIfTWvSG8uUiiIYdVvdsbrjmvRoE0LUlmqJEYvSzKbtVTqosQbkBbXN7&#10;/j3k9ydsQhVWZf8AVTqPt1uQgqp416KhkcgXaaUwu80HkMjiQrJPU8mM/iyAWIKsSPp7mSyslUAU&#10;/LoDXNyTVug3yORYF6qV5ZNESpNKv+VQfcyvemA1rxb8mFWt+T7FFtbDTTT0Hprkliegwz2Zk8jw&#10;U09HHPM00k9U004VKcrplWiSc8NIbhgr2K8FQPZ/a2a1BYdFVxISegurMr4IaNFq4MXigJjiaLEM&#10;1PD9zrKLFWxzKqBn5byatP1sD7PYoF/CP2f5eii4mAXJx0hchXRVVJK16KpllkvVUM2RVTJUxgiO&#10;npZGXTI5IBAGlQf7J/BpCFUAHj6Vr/xfRWQ0hLKK9IDIZekqHjnrqMLLCVojSTBKtzOBrELqlgj6&#10;edbKVNvxe3tcs0Qwfsz6/Lpt7OZ+4r+3pN1te0slQXpa9qaUeilrJ4o6OERp+6Epk9UL2F18ZsQA&#10;bH6e9vcoCTTB9aD+XkenLewc4kH5eXSbqXSsx1MZ46lIGLzRGkVValqA2mn8sUmlpFK86mcA/hT9&#10;PZbLeqygVrSuR5Hyr6/Z/LyAih2shASOsAllrJwaMTwSUtO1LLTNokZqRV8kxlkBFi7g6lC+gD6H&#10;2VXF9Rg9Twoa+nH/AA+VPl0YxbeSKKOmNUkZKpxG051CYFHaFZox+0YceYwzQoDwzFSDyLg8hEdx&#10;iQElxXj6Y8qeg6s+1yPjT1JOCqayhikoaJmpkqMdVVRikd4VqEa8dL4mIenN76iWFx/bI9ITHfrc&#10;LoDA5B41z6Y+H+XrXqw5ZnlFUU56zU2y4rV9RStO0klQrRVGPo5FloacMZalaqapJ8+pjpEgBFwA&#10;GH1JfJzLbrXS3E8RxH21Oanz6WwcmPTVSh6wrsmTMU9LVRwaZKqoqUptc5FXElNyMkxVfJJ/Uo/q&#10;AP1I9lM3NsFMEVJ9eFPOvz9D+XRrByR4lCR1Og2OtNFHDT4Va01qyLWZOWBRJVZGk9TfatDq0lDy&#10;jFLE/Xj2Tzc4RhcZJ4n1P+T5ep6OYeSIUNNFfXrhN1zAJ8akrrlUmheapxhBFTXhzeJMlGpsqo1g&#10;7XANgSbcey1+dKUBatOIrlvTV+eOjUcjwUGoV/Lh1wfruLGyQJItSsUkVTWOapJDT09W1gMVDlaV&#10;XZYY4ydUUdiD+Tb2hbnaXHcV4nNePpqGaAeXSuLke0j4rx+XTTP1TJLjamsNVPW0NFKKvJ0FCsVP&#10;QNRO/jozT1CaZqoITchIzIT+o2v7afnksmgtUDjTAp5ZFCf2E/4eqj2/tydQH8uo03W9FJWQJRUF&#10;A4pAjU8K1NVjG/chsY8kqKSZCTcrBKXa4DJb2nk5zoeIxw0sVwcd1PP7Kn16ePJNsDUJWny6z1HW&#10;coELSmqqI6lJcdJJVu0CQeNdckjiCIvoThWEy3I5A+vtludWbtLFq4y3+b/n78s9abk+FeEdK/Lp&#10;oyPWZSmMdQKTJQSUqx1FRUSgwGTXppBTwMp8lhyz+l7fQ29p350JwzBhShqcYPl6/bx6dj5NiI+H&#10;+XTBF11S1dPLTwVE8slPIppYqKEfaJpFq6tU6fIIUB+rNqB4HtiTnJwtFenoB/h9aU+Z6UryPbOt&#10;GXqVkOvabFhZaWOuocRWRLTzZWYRz0AkVrymCKBWYPJzp5BtbUfr7qObW1ai5FQBXiPXH28OtS8l&#10;wR/Anafl0jqjrpZiihY6imlqJHSnGORVeJU/bnn1EmM/pIiViSbm3492/rkFWjMKVyCB+3P+Cp6K&#10;Z+RoGNAvUGs2DkIkigrqeGZHKwIs2OeOOBiAfuFZ7mQFbK0iKvHBH19ujm+tNbA/aKfn/wAVTpBL&#10;yaqihTqPNtCd0TGnHuuQpKeoSnfIU7tSvAwAK0DqjxqqLyNUqm3Cg393XmpAQQ4NPI1/4zSop9tO&#10;qNymrR6DHSnDH+r/AFfyTcmyBROwrpoJKapRGkjpkISmZBqSBYiJVCyf2pCQQotx9fasc1q4Ch6f&#10;Z/qPH1xTh0Vjk1ELGQauPl/q/wBXl0j8psM5FRUUQAWGA0VTS0SPUJBTmcEFHlUlTGOQ7t/tvwqi&#10;5tSKI66GoNQKkft8j8yeiy65BS7dXgBWmMCmBw44FPkMg+Yp1yy3XMmPjpKeCref7OlE+OppGjqV&#10;vPbVDUvGC1y3q8N/z9be1kPOEVe40C0pmpoR5npPd+3dYwsRJIr6Uya1IoK5z5ceHSOq+uq2jopK&#10;rIeRDG6xxUSLG9XJK51TSl4+NCEi4YXUfU29qV5lsJWEbVIHChFc/Mcc5z0VTcgbjbxGcsQ3CgGO&#10;HEf5sdJGTa1fHXNSxw1ElVLSCoSTQYYmEgOiJ9fF7j0SFgh/LAD2tXdLCpbWdRH2ZPqMcPWtP29E&#10;cvLW8o4gWMMoFfT8gfKvCh+WesibarYhRxOrudCzVNSKdBU0Ek7GJJFp5jGsoJ9PkjZh/sfq5Fu1&#10;oECaqlM1IoQTgELwPpXP2efVZeWtzEoYpRXHcAagAeRP+b508iU/k6CTHSyxyTGGrjcRTRrSTSQ1&#10;TlPKaiBkFiU41qdJ5FgfxZ7iNxqibS3ngnV51FBxHEjH5+aKa0ntZDFdJgHBrSmOFSAKcPU5+2jR&#10;ULIrIZDCQgjkMjxITJGSPXpAVjqY8KeQAf8AWFZWq4JKmgBqfMV44AJqeA8qdNxFaEAEVqKZwfTz&#10;AoPPzx1HB8rKjwKmoMshkd1pUkjPEMA+qhubsfqfbYYSERutONakhARwAB4VzWtenWXwwXVq0pSg&#10;Gog+bZzQ8KeXWKaVbjW8sUMPBRAT4mYftoHX1WY/Q/m/ukky4JYqq1wPL0ofSvA+nTkSECqgMzeZ&#10;/F64+Q8vXqJrub6ow0bITF42QMg5ID/QOeDqt+PaVnBqcVWnbQjHHj5E+vT4XgM0Nc1HH7PQcKfn&#10;1ikMkhaWMnxvbzKCJaqMKLgsB6f8Lfke2ZHdqsp7WywwXH+SnlQcerxhEHhuO4fCaUQ1x9tfP5Hr&#10;kjpFG8mplcuKqoaGZJI0IUrHDFSggm4+pPA4/p7qrKqlzUEnUSpBAxQKEweGSTw60yNI6pQEU0rV&#10;aHjUkufnw9esdQzaSqFjqtUjhGkjWRLKxlAW0fNmXSTcHm3tm4ZtGla5GumDQH50wv8AEAONc9OQ&#10;qgIZqCnbxNCQfQ17vQigPp1DkCxjyCRBDL4gsl9ER0gXQSkfQD6en/ePZfIAra6gK1M+X2aqD8sd&#10;KUJeqFSWWuPP5Gnr1Fnns8kSsgac+ITRSIY0+jFmdbH68c/T/W9opZKMyKaFjQEEUB+ZHzp07HEC&#10;oZqkLmhBqfSgPUdT6bNOUNNC4DemZo31aSJCf1hm+g/At7YqlMvTwwc/FQ/P1qf5dPFc1Va62GOF&#10;R8vSnn8+oT6QdflSSeZDI5mukSgKFaOIAcsTyPpb/eAhkC1DlgWYVNcD7PtP+x0rUVGgKQiGg05P&#10;rU/0Rw6//9K6HP7IzG0ayn27kMc0eLo1k+6yMfkanylcT+1VwSaW8Saj+hQJCSQG95Y2u5QXi+Oj&#10;dx8vQdYyz2kto/hSLQevz6LZX4fFx5eWPHV6wPiKqebIQSCeKOpqJiZUVlGpIqYMCDDJqqJBqBZR&#10;wBNDIxiBcVr0H50XxaxmnQgbObMVNHk6QM861lQJ6yZWZIaaGFQPucdGRqpwIrCGHUUUW9Oq/svv&#10;PCVgx4+nS621slD+3oTKHNQ7RxTUeFpqitq6KrFbCroolroJn1VT640/cUNYMx9bEAAW9k89s13J&#10;qlNBw/PpfHOtslFFSOlXltw7fq3x089BLBVtN93VoFDVFPWyQh0pISvGsN+iIrYAgsfr7Qx2c8Ya&#10;hqBgdLXuIHodOePTTnd00zYpMV43hyP8RaAK5SngiyLxNLCtRVIA3oBJMFPc2sALn25DZyGTxPKn&#10;VJLhWj8MYNePSfx+aaKmpcNA9TLU5NoI2rnZnpxTFr1DUtE3KlzeIDmSwvwfb0lqtTIeA4DqsUmn&#10;9PzPQuyYzC1UWKORhp/FhBDClTXEQp5qMeeGv8gXSSCNfiX1kj/CwI2klBZYvxdGeiE0L/h6d9z7&#10;qoaeKhr4tS09dLDSyy08SGdTxHNPVz011hVrjQrMZSOdIv7TW9pIxZXrUdOzzooDrTOOoprZsTPL&#10;lo9MMciGJ/RHJTrBOoUVdXIoUKGa37JBdzx9ePdvC8UeEfw9NavDJfy6SmRr6ukq67K11Qv2RwzT&#10;061DorRU5WySS0hCilR5RyrEs50r7UxQo6CMDgf9WfPpsh2Oo/6vy6Ltme4nycreNp6bxUFTiKjH&#10;oogyFYxBYU7TWApaaUASsRzb/XsDyPaQoHr0kcvWvADomPYW5anOwQQ43JxjJ0UdfS5qupFWNquO&#10;nIqKbA7cRuBCgJWorSB9GF7+zqztvDOR0Us6Zoei4fxmTN19dhZquloIaTDTF9wyUcHipIJ5RPAl&#10;FQD/AIFyCT9qnvcM44APs7CgfIef2dU8RSaDj0HO0cTXZebeuS37TVdKmHkqMxtSPJftUGAoxRqt&#10;Nmsmg8jPl6mbUYoSWH9VAt7uTn5DgPT5/bWp6Tqik/tz6mv+Dph2ngzl87TvuKaagpKd3ylVQZug&#10;R6mrpZF0x5PN5iBzqknBMiUbhSABpAKj27XtFPPNKcftPmTxp00iAylj/q+z/P1Jo6pshvzE7OoK&#10;pMhtqgTO1NLjWKwxV9VVv4aPKvUQDzQwFDIlTFOFYRglnZiPftHYCPQ/8X+Xp1tJAbnwuH+rh0J2&#10;d01WR27tfK+Gfa1fipo6DI/bCn/jldhpDJTxUtO6ho8DSIGSSSyCUlLE2J9sx0Ygj/i/9jpbPjt8&#10;v9X8+gNcRZHM7QxmNpWOMzW66uhfK01N5C+Ux8uuaLBUSaXPkRTE9TcpGLEXYe1jUKCvmT8+Aqaf&#10;M+beWOi4hjLQeXRottYirpd8UdZUZKeClpqWuxUH26wzttOm1rVDa2KQFUfLTPZfu/Uyo1uNJ9sq&#10;wyQP+K9Kevz6XrFQ9GJ2f2HNgdwyYuvipDhKaKdkFVkUqKbaM0TLLACwJeecgM8l2YAkiw9ppYlk&#10;Wh6TTp4bCSvRvctmMBvOno9t70oKDI4LcWBlqKzFZhqSrjqcc8eir3DlJpVAjplDWhpA934Nh9fa&#10;GGF4NT257vP/ADZ6uJRcyIk3DHr+3qjr5vfy6oesczL2x1XjKncHVNTR1NbTYiCCsr67b8zL5456&#10;fFuIYWoWTXIUlluhAW5B9r7a4SdsChUZT0P9EYBHrn7Onbm2NuxXiCcN6j0Y0rXy6q9xWZpaLJy/&#10;ZyeKqeCnjpKitigq6qV4F0SxT4xElpf3QNAgbkKpLSBbAqg+o6hxI48T+zIz5DiPXpC+DkUzw4fn&#10;6n7f5DpUbNzk2W3dU4qKjkqaWHGVeZrq2valqsjVfbqIaeFIX0R0aeU6LqyhUJVb3v7rG7PceGBU&#10;UrUkaj5cPw+n+qvVZIwIg7etMcPXPr69LGn3e+ax2U25j6OZ8fUpU5bIpjpaieSir6dwQ9dk6wDz&#10;Axo0MEEf6FLeog39v60dWVBUcTTyI9Sf2CnkT1tXZXCn/V5cB/l/2Ap4K3H4rC0s82SpqP7jHxZX&#10;K1NXB9liZpDGXVMNRQ3aprIYx4vK9gxIuCDxoMqr3EZFSfI/YPMgefnw6dfJ0gHjTjU/OvoCc9OG&#10;x6eljoshJlkrYEzkNZk9uUkUjvksMK+kMFDBT0C3iji587S6r6bgre3ukQCjNRXK+or5U/nUcOng&#10;F0ilDTFfI/n/AC6DbIS1GIqqXa6Qz1L5LGLWT09dJDJhah1BpYshUoFbwyzooVlLBX9LMNQ96AoR&#10;GMkgE1+EnIqfQ/4etOQK1OKnIGfsp506d9uVVd5jS5CGbH0mJqIJ6vJV+MpmyFLhyNNRQVVLKoSp&#10;x6kiIRnUzHQ0Y4sLDWAQe0DzIGqnoQeK/wCWnn0z2FsZ+QyD8/kf9R6Wgl+48+JpjWx0KIa6KeCA&#10;x00tDESi4iSnqtTQrKZGZIS2rUACgUAe7ANwFQOIwafZQ5AJJIHH1HWjSvDj+2vr/s8PTpO5ClpZ&#10;KuuxNBNTNk3igptOSX7imp3owKpamaJBHJTlgVjjmYKi8DS1yfbumtY6ip4VzSny8q/y6038Q+fn&#10;6/Pz+zpPM+QpBT19VStTR0VPNTzQIj5KrqYKuoWOnnnqjYeYsDKPqFBLNYk+7ochqUx9pNTip9f8&#10;HTRrkA1r+QGPL/L0E296yR4suXilgo8nVJR5CsmnihStoG/zFPBSoGLySvqLORwVA+nt9q6WqKK2&#10;G+a0xj1PGvV427agfYPT8+q0O1sQmBy9XII3mo6670MqhY7ITaEeNRcaR6WUc3A9whzXZCyu3YCq&#10;twP54/Z5/PqQeX7nx4QhNGHQOSDXGzxiJERl8wKDyMGX0hYwARz+sjj+vsDvQp28B+3oYwhcA9JP&#10;OPGXYS6iJ7sGFtZAa5XQALNwLm/0/wBsCO7P6p6Eu3A6K9I5WDOyBr/QKeDpDArqk1XGn8Lxf2iU&#10;Agg+vRn0qsFEqGIQuRK0gKmQ/wBk+nRGCBZSL3P9Pp7UwDvAH8uk1wacermPj3SfY9cYCn11IjyR&#10;n85RRGqwrVoxMcjXHk0agn5uIz9feR3JEZXaVpUaq/4R/k4fl1APOdwJ90ZBxWn+Xo2dRSVuOrqu&#10;qoqaSnloaSagMbY6epx0GOOl6JomjDJpEOqOZeDdtVwAD7HZUaiT9n5eX7M1/b0CqNXjXgfzzX9h&#10;pToYcFuDJV+HpMbX4enqKdq6Okg8Wo0dTTzxqsu38VARqShj0rJVTPcAg6b392YYqKHhw/wAcaDz&#10;J6cqTgin+rifn/k6kT4sy7nyKzzU1FQx1z1MS072hpqSlp1M+IxtGwCy65dGiV9AF7Mx+g9XuPnn&#10;9mKEAeefPq2ihB+X+o9BN2hQ1eeMwpnmyOXxxRftJ4qRKfHSI3nl/wAnVBHMY42BqFI1hQLFkHtP&#10;cqzinxEeXp64/wBWKdbC5zw6ZsE8kWPonqJaeqcTRy+f7pqSklpPMDKqZCJULU8SBFSBZFSwF7gM&#10;AyoWgatT9p8vnTh8v83ShAADT0/yenr8/Ppm7PqqNazB1VC4joFpq5MhNSU5jSc1bCSSjU0ymOSQ&#10;P6yU4K3sxBsNSAdtOArU0/OmAQaceHDq6jBB4/7H+avQV5PF1Od/iuS+zWlp3xYXH5Krl/y2pqI4&#10;wPNFSU2pAhYKkSsFBHqZb/SpUNUsAARgnifyHAenDPl1cEBRQn8uH8/L7OkxQZBXetxta9LC0GPg&#10;pYono1yNXK9KnKzLUsH0LZyrahpLfS3va5YqQBgAYBJp6g/Z/Ppo0Brxzx8vy/1cOlLjcjStQGEf&#10;eSVDtH4PuVeGtpK8qVkqpJEBQ07w83t9eVbV72tAuKg/sIP+Cn+r7PNSlTw+3H5dYcLQUmRyWUlq&#10;IqSWmXyYiSryKnGrT5BpFrqYxTAFlgkID+Q2kJGm/J92AQk6gKDGe2hwePp514+XXlqc+uf8n+wP&#10;Lp6oKOopqusp4VimrFWtSOOrrHFMZqgGAMZlH7sQBkDqvoZAvN7gWVB5AFuGfU4/Pzr5evWqHgTT&#10;7PQen+Tpm0mrH8FpKunnoMc8Igra2VHFBW0rqksk5iUrTMdJibgK8QAvc3OgM6FpQAZ9CDQ1I4cK&#10;eh/PrwDHLeeaev8AscOpzQ46WknRUSAFJ1lyE8TpFVRU0+ppoZ6M/wCcA4iaMtota173qQjrQD1y&#10;fP51Ga+nGnDz6vo0gD+Xr+X59IyCCevrMh5oIaRGSGsqZFAoo0ijhENTNNTygapZdKtE0iNctqA/&#10;Ptk9zMSKVyfIDGTQ+Z4g/OvWwAuR9n+b9nDrlmcpj5cLNRCkyCxrDqp6yrkNS9RDUUpi+8lTSHlm&#10;QemC1gACTb8sylPCKiorWlTXiCKn1Pp04DVgDSvnQfyHy6DymrBTQwiqqUcRxQNXT11Oomnjx3D4&#10;unTkoxJVuLa/pfiwKyaAajwpU09Pwg+vn8+nVALcPPy8vKp+zh1i3Bka2uaCKmrlZKaklk0RP6ai&#10;mqLzhXhVbpIn6HOkOT6lJ1cNzsWoFNaZ+0ceHkfInj08FHGnH/Jj+fH/AA9BxJRiUTq4aoDTx1jO&#10;syEl4tKGd39LtGQSJLgtyQV/ohKihB4cf9R8/T168oAapx+X+b/iuh0rMg0O0qiaKOtqaejhoBVC&#10;nioaHHeWUgUoqTABKvqJLUcmq9r2At7MnY+ASQTSnkAPlwz/ALU/b02ApZQCAc/M/wCb8/y6Ve0K&#10;ajo8aM1VGnxzVlMr42KqpTLCZ559VREKdkV2UN65FVrojem4B96hjVR4hxWlMY/Z9v7K161LRlK5&#10;Iz8z/sdDls6BKijNXlqpFpUy3mo2xhMkeQ0QlJ60SVcRmanDHQkLKeV9P0v7OLVVKaiRSpppIz88&#10;0PH14HpGyjUABTH5/s8j0LUVL/FZaaelSKiNNTUrYqXCzvV5KOGBfFHFWvVgok6oUdnNiv15N/a6&#10;MVII8uFP9nzpTh1ZxUV6DRHXb+4qeengp6mqSCqo0koMglYlVBXzaSJqSQH94uT59VgDynHuwUKw&#10;ZRX7DUevD1rxr0lckGh4Y4joQpNu4uWalyqokdZVuZFhkpmeCPKBP2KrKUK2Ss0lFVxdSSLm59va&#10;FBqKV/lX5jzp1fT5/wCr/VnpHV+Ugpa2OU5KNpKpqmnkyccxhSOsmpuIKlagCSGJVRvDCSoJ0gX5&#10;92pwOqoPnWn/AESONB69Mn09Pyx04xVNItHPkUWvpMekMNNNU11aKKpqY5IwgT+HoNVr3Ek8VReJ&#10;TYj1W9+IWlVqBTzNK/lnH5mnT2KfP/V/q4DpF5erp6fJwQeSiiFG9U9OmJqQ0krVDBqakosjWBoP&#10;sYSR5QdYD3JQD3QhQ+OIrgflgEgAqOJr+zpqprnz/wBWfn/k640OJyzRZTEvkTPRCqiqEQeCOalp&#10;Yl88zQ1E5ESy+bQ8325KBVVlC3t73pOkpqqK/s+z/LTHWz8QJH+r8vl656d2ip5XWSG9VjY6QU1L&#10;TVEaGukqIF8bSxeRUXQ7MXP4e2om4AOqhsjI8vn/AKv59eIIGB1Px8FVJLTwqKiBaaGhWlrIjGiR&#10;RVFRrShkxh+kpsSNKkaADwPe6H7KcP8AIKevVdOMf6v8/TXX0AyuUnqclj2YUmRjcgupoayuiRxF&#10;ksTEVdTexdqaTgn8qeTQqDxHA/kT6j/DT1PTRUE5/wBX29KlZ6mrdqaOq/ydUIaULDi8nTxSIJKe&#10;OoqYzZIla8dUkg06VA0k/SwDEYPD/akfafTyI4Y6cBBGkf6v8/WGr21BU09PTvNHV4QxTZFMlKcd&#10;VwGuRjHHTJ5lAics/wDn2ZhpA0hQB71UEUauk5HAj0HkKH55x17QBnz4fP8APot3YlKtFRy08lVT&#10;wVH3FC9LQVUVjTVUDtHPBRa2YNx6nlgJYoQQwKizUygLUkA4oKedPKuPlUeR6pGe+g/l/lp/l6LR&#10;vSrcjwVsLzyusMNHUyM8q1K0kRVFlopxI7rJq0CYlUbSLg29kG6jGluOP5A+RrWvriv5dHlllf8A&#10;V5/y8uA6B6B4Fo5FklAmjqZKWGInWIY5gAvkuCxLljEByECgrYD2GCoUZ/4r50+fRmowR6dRqTDV&#10;NL5Y4qZivjnkabVA/h0epjqfSSL3XRybH3QRkAmnGv8Agr1sIEGeB6uH/l5UUgx9fVBzJSN9pCZq&#10;XW7xUwBlGNmgQBpFLPGzRGxAsAbL7E22xEQmXjWn5fLppyNSj59H37HenrM7j4IGo6XITIk0UUkI&#10;SmeqhkEaZRo2UaJomPhAiY35b6m/s0gagr0iv1VpO3rFV4eopp8fTUxqnqKsFKymYR/bMWayUNCa&#10;xCULFS9weEBUk6hZ9ZCMHPSEReVeslHgmlp6OjydlqJppHqXp1pp4IqWkkIpa2KeMBnlVjpQAMw1&#10;FrHSD7cElBQdXaInpN5/br0OSo8nIiOfKIJv4jHHHSVcFQdMlPPLTLJpnlW000l29It4wS3tQkoI&#10;r/q/4vpLJEUag6WsOEaPF1LCvSgpXZUgoqCthkrCixlq2V6mVFSGKof0SLCtwFBsPr7r4hZqDp0x&#10;sE1dcet55v4lVV9dDj64LUUsdSce0Uwo0Se2OE1PLxNGhbSWQ2KFvra3utzmIj/V+fVLckvnofO0&#10;qXEU2AeryTNQ0LwGX+HUdQ1RVNWzTgfe09GgukAFnOh7W0qV4PsptSwcgdG9yF8MdBnSnIYmkil8&#10;NLFjp5YMhKWWFsdVUv6qzKVAAMr+QEaI7BlkLWFh7XvpbB6RorBRTh0aXpaZp6wwOTLWy1P3KLoZ&#10;YpaV6Xy0KKq/5uRwS6OOLcNyPYY3ZKCvQv5br42fQ/4eqs/54m4506u2vt5EjTzbkpqqljkhASf7&#10;dESoZQi/54IR5nbgNfT/AIQp7jThYbe3X8RY/sB6zM+71bSNugkUVIkFB81yOtX5kSCJUinRj5gX&#10;XSzsb+krHrF0/rc2vbi/uGZOHWdBijtYRFDMCS9WGSc4ouodnrU0rTFa9cy0kjSaAknALJoWFHZE&#10;KpKi2BUKLgD6k8+2un3eaZ38OknyoEUlRQMBQFQqkgA1LNU8adZ9awGIBWRjAkolaUtD4zcKFDAg&#10;X45t9ffulayJa6FAIJQMGLEpp4DBBAJ48AQRTyr1wWFoY411hAVkd1lCuJfV5UD3+hF7A/T37ptL&#10;dreFURqAhmYMAwbOoA18xWgOBTrhHLZWfwQakAkC6DGilj6p+AA1v1EAG9vfum4ZyEMhiQMo1UoV&#10;AJOXwKGnxEAGpUZ6yqZIlcfoQ+J46izAzDXeWRAoNiT9DpuPpf37pQDNbqw+FTpZZMjWKnUwAGKn&#10;gStRSlT1nNzLNpWWXyBDPEDGCwaxVCoHLGw1MG+n0H9fdKSGNxIEDSatJdKqKg0oCPNsdzBuHAcS&#10;enljPPjkgYJMzLKkt3d3vYzMDyfoA39P6e9EAinW5LiE92loiA5IYPksa5cg1JGAG/hoCBnrOLPG&#10;8hlF6fxBPKr20LxxpHBS5/Fv+Ip4Y6UKRLEZS4rFpA1BuAwaUzVa8eHz6zEMxm+3VNLKYqoWZmlD&#10;Satelvqb8gfkW93UAYHSltbPJ9Koow0yihJYE11UNa54D8Qp10yuZGMkMauzs4aQsk2iIeuSZW/Q&#10;G4Fh7q/w9aKymcmaNQzMTVqq+leJcH4A2AB1yeFZWp4pU0tErPDLIR+4L3hpiqgXI/Dt/Qf09+Wm&#10;nPVnt1maKGZaMgLI7H4s9kZA4kfxnAIrmnTcYZVlIkUKgY643k8rzFzbUTHwQouBbi/+x938sdFB&#10;t7lZ6TUCgmqltRep4nTghRUY7dRx1FlZIrkJViKImPlrPFMzXR41IAY/lkP497Wlc8Oi24aOEEqJ&#10;fDQlaE0ZWJwVBADH+JDXHn0zzOXj1My+UuDMksekIxOgska2W1ueOOT7UdBq6kaaLXIw8SveGUgK&#10;eFVUUFKGuMZOfPpnyLgFEWRZGVPW66kCpfgKhsQ355/3rn2pj4joM7zIEZUVw5AyRUADyoKCjfM8&#10;AMVGekswLOQYtQLllUuiA24jLt/iObj6+1ZwOo3vmYRspjLVNRUgfZq+35cesTxAgMyRKGYXZrl/&#10;S12drfUXvx/T3XoG3caauAAOPzHr6gcB1BaMFiCbcuwJ1JEjA2Jb8i/4B976J2VQe44zx4fn/k6G&#10;7ofbk+6d60tLHDLLCs0Mcv2q/uRKzKoZbC/p4A+vqPPu0VubmdIl8z0xK6vqB8vTrb96T2XNtrqT&#10;ARSQ416uDBLG0MsMcVOmVon80o+4jUpKZ2Yo4IAWS4PAHvIXZ7dbWySCnACv29QVzRdm43B0H4Md&#10;Fh7Ho6155K5hWU9HH9yapZo0pZlrKklxBA5W8ckVwS+rm5sDYezlSA9eoxnqzt0H+z8JprJswEhl&#10;x7SUs08k0ElZQQpj5VLVKU1LdllV/wB0MW9R4B5KlyYArj/ivsHl/l6ZjWrV6HjOYySXFQ1tDplW&#10;jlirpqbJQTQ0NW0n7yZBIbAySWAJDLZWHFr+y4LVwaDHrw+3o3AolOiP9jUM0u6MnS1s8+SGReGo&#10;BgRD5xBp+yaOWlUIsEBJV42F2sSSfzaVSWYGp1ZB9f8AiuixsnpO9iYOgkoMhIlCqvLQUlS+Tjrx&#10;HTwnxiCrqjRKBFOFIZUVylnN+T71KisrYpw86Y4HHn02BQiv+DooMqSywZJ5VUxia9LWw06E00ND&#10;HeCZuGaPXcIbKVNtOoWuENSQxPy8vIf4OlVAACDT/i+nzBmatx8DV9LJHNV1Pkglkno/t2YPokdq&#10;WQJ4AqkFmVjY2sODdyLIGoHJ9QeOOHl9tT1RgAxC5/1fz6eKiQUdzUQQzPHPNBUzPGnhpainby01&#10;TA9IhMkT+mLyAlTflhz7VUCjuya54YpkfbXhX59MkKcDA8v8o6W+HmpqsY+Q1NU71VGX3GlfI8+P&#10;WOouKKjmMQBZONEIXgcXI9rIxWhJNSKt6fKv+TpihH+TqPl8d4quBVSo1GmglMFShgmpEWQxmlrp&#10;1N2itaRDG2rTbUtxf3ZlyKfLBHDPA/5Pl02TUd3r/qI6hqmSoaOKd6enLReWBDFH93DLSy1JNVAl&#10;OOARYayeDww597GtVqaH7BXzzT/L0yxXh/q+XStoJcFE01XLLTVMunHU8bzLVJJRUlRJ4aWiNRHd&#10;Y5ozYwrpK2Uc8+3lMQJY/LjXA8hXyPp1upKgf6vt+z167yS1FJPRUbEvUUdbWJVCcQl5o9I8VE9e&#10;gKhnh5ewswvcm9hYrgKa1BJzx+yvzH8uq4pUefp/m9Opkpqxii8TyUlN4JGhqcfGyyVUVjS1Bqca&#10;tmkkLNoJ0klACosB72a6ag48iB/xdevMAaD/AGf+K6Z8RS1cdHBSwMwxb0M1TXTVkTxUpq6eYuJ6&#10;StuGaoLHmJYzZeGuOBRAQo0/DTJIxx9fX5dawaluJP8Aqr/q/wA59VzTIripyxoixjEka1cUL1cc&#10;zDzSQVVLGbzKqhYyVEigkWA4GmrQ1On7fP1I+dPXPWqZ4f6vz6Vv3MlRRQVUNNUPHHU0IrmWNJ8m&#10;KeBbxVlTYWRLgSEgsxUekD24fhqAaYripp8/8PXjntxX+X5dBXuL7VEqsnUUtZGFyc800T06Gikm&#10;LiOhWMxjVFdf3FLAXIt+faKWgrIwpngRj5UP8+lEY1UApw/P/VXpkxdYJqqYF/vVBeJ6yOnCx11U&#10;ya2oqupis8QYARRshsCSp9towLkL/g4k5oT/AC6s6jj/AC9OnYyU1TkXx8fioaRI6SYLBolkikqW&#10;LzSyoqgMusFY7kFACAb8+71Qt4Y+Ggpj5/nmuPl8q9a00UN6fz9ep2PyqA0NPJjEjqKjKz1NLIUI&#10;epr6SQJ/l8UzLKI5YxpdkkPp0+kfX3oSA0UrQscfMjhUU4U+ZxTrxUCrVxT+Rz5ftyB0wyyQZSSq&#10;qHp4gRl6ifI1EYiqqcwkNS01P56hPFqgclvEqqXH6mJF/dKB6n+lUnBHoBwAxWuKVH7BulKD1GP8&#10;p+f8/XpQPI86xTE5TKZEKlXV00WikgUwkQQj7YMTFFpVXkkSYggIdAUe3CQaHuZuJGKVHDHlX5Hq&#10;oUCtQFHqf89BX+XXUYWGpR6qBKGnM8seQkaOMVFHA8ZemkpnjUNIZblHU3Qjk8Ae9UC8RpAOfUA5&#10;GfP06qyqRRe4/wAuoMstO0s8bffVFQkELSTQArHTieXzPJURBdMiyWTyaf8AbW9tsVqVqTTz4/bX&#10;y9OHTRApX1NP8358adI7M1K49aiuqnNZPQiesi+0YxF1ngNNJTGljF1YyaVjS36FuvPtPI4j72Nf&#10;PGOPr884HTsSFiABQcM/LOP51PROt91iy1sVNUX+6hZKmdVdGgLsNREwCkI4BHl1XB+mm/HsGbnM&#10;sj6W48TT/L8+hjZR0WvEeX+r06DNzHISHVW1iRitPa6hX9JUyAKU03uxAtxb/En7SaL0YBKGrcOp&#10;FOKVZFeVnKroaGVtaqy/rVJFA/H1BQg83Ht2MxqM9ecEvTpypkillEtNAJtWt3LwKW1P+mZRYAKO&#10;OTz+f62dWhNRw6ofQ9ZTHAshgn89QtQwKPNYOhCaQ7aSW/HC3sOD+ffiVrpJr/k8+t0NK+nUmkZN&#10;aQJLIEQAlmAVEs3rklYc+u1rn8e7Ka4HAda6XUTpStSztTLIscoSpmjazVNPULoQJCtiWUXHIv8A&#10;6/swWmCV6ZbII6Upgl88zKLxNAJ4Y4LK0VSi6YvIPqWZTYsLg2ta/PtQARw6TMBSv+qnn1zhpmWV&#10;IqGGqaWOQvMUjklRgwvIZlKhg3Glw/AtcfT3tQxNFr02Rglvz+3y/l1Lnmp8bSmKol8NVSzGd56Q&#10;PNHTPUgimj1yglIwGLS6jcE+m/A92JCqQx4GuMjPp6D/AC9J6EsCMj/V/q+zoDdz1bS/tiOPTTMw&#10;dhN5hPLI3kFeJZACNQ45H9B7D944Z6qMf5fX5dG9sg4kUr+X5fl030LyTMjQnUUhlFozcIXsZVMI&#10;HJNrKTfj2mSpPb0qKhVNOniCComTyLFHHPGYh41ZodKkgqAtrC4AvY2v+Pb4DECvHprHn0saahhV&#10;qctCuhwXnDSEyRKeVSMkgrYc3Ht/QMfz6aDEg16WUVPHKZg6xwQlI3kqKOTyg1iQ6UkqDYarppGh&#10;TY8WP19rFWren2fyr+XVD5U/1ev8+o9HT1bRspierWOMtMKeOJVjOmziedgFVSoBIN/8D7uo7Tiv&#10;XjQ8elLQ06eiKKCKPwYxy0itK/3UQN5ZvFI2gMinSpj0rYAWJ9uqvyzT/V+zqpNMk+fThE4hGQWa&#10;lqcoJaRXPhjZTAhItJUzxiyBLqxEVwxBuw93VTnzx/qr5fs6ZbIGntNelMigs/mpTTNS4+lhqCjI&#10;Gcsl5amNkspja4JAN2A559maKCCSKYH+r7OimZQMVrn/AIr/AC9SopY4GEDVUfnp440ipxGsksuO&#10;k9QhURKSsRFxqjJNjY/n2qiotBXgP5ef5dFkqVbURj1+f+fpZ4uGmWOGvrII3o60TyUscciVKY5Y&#10;lAjVA1nTWLKxPN149r49A7z3A8BxoP8ACOmgppoHEfzrn+XT9Sz1aGHwzvMtMlWtFBDHSk5TGVcY&#10;87VUlQP86pI0sR+pCSePbgoKUNacKcSpzn7PL59b0ilCKev2/wDFdYYvHJ5TUZCnjaMfetGlDepm&#10;nK+KCmGMUaGmTTfzANpXkfX221M6mzx4efkNPCo9enQtMBf5/wCXiB8uvUVJrphI0TSSGGrqP4zN&#10;lQYgKhCZqOlpAofWFNnF5FJN2A+vtMQaVPzOrV8sin2dOEDUSfspToyHx9+KnY3yEztBith7Tqnx&#10;KokdZmIVekoqNWF5K2aeQozS82MYYByToI9lF3fQxIQhHDj/AKvPpNLLJqCRDU3Wwx8aP5NnU+1a&#10;GkyvacX998xDRwxjH1xq4MVCA3k/Z+3EEgu1w6OXD83d/qQVNfTuaFtXp0Yx7Fc7jTW5iHmB/np/&#10;q9OrXtl/GPp3YdIi7Y6x2vRVFOwSGakwtFCqDx6GCxoiopsLagLn/Hn3RS9ak06OLflaxtl0yd59&#10;SSf8PQmrsjFoI0XEY6F41uqR0kMa+jlAAwu+n+yq8D+n9FCnGSen/wBzWC40D9nSjodsUmuMyYyA&#10;xKitGrQKsizng3Ei/wC2IHur08mPTibRZE08MH8ulCdqYWWJ458VTPCUClRBA6MtiVWSnZbX+vqH&#10;+8fT2lLSg/Ef29PNsm3MvfGPzHSEy3SfWOdWU5TZO36s1ChJPLjKEkoP7Mx0IGU3/Szke31vLuP4&#10;HI/Potn5N2ec+IYgD8sH9vRet4fy6fi9vxapq3rTA4+es4afCUC4tyQxa8q0QRHYXuryo1v7J9r4&#10;+ZNwgGjUG+3omuOQLV5NUEjofKh6IB3f/Iu6t3dDNkutd57k2RmYKeRaeikrnr8LUupJhbK06Krh&#10;AfpGlgByBf2a2vO1xCw8QtQeQOPzHQW3PkPeokMlo6ykHg3H9oAHD1B6rB33/JU+Ue0fvavb+Z2f&#10;vJSYZkgp4I8YkzwC0WiRlWRpl58TuLA3LA+xZa88QS0LECvGopT9nn9vQdbZt5gX/GLdhTjTur9n&#10;2/Z1XR2X0J8mOlsxPiN19G75xopmlnOaosZksxRRL+pPtKuhRkCeQmRmuLsbFbDkS2++bbcqNTKK&#10;5qTWn2eXzNPPoI3m7eDIYpImUjhjJ9TQA8PmQfQefQEZLvjfW344cdm8znqDI05d54aqnyFBJBWL&#10;JaCbJQfttKY1sI10lQPx7NUn2xwHEy1HCuPzP+Typ1uxvnuT4bKQfOlKevAmoqMnAycZ4IvP97ZS&#10;uiq52lpa+orW8NVUhwKepj0eVpqrEyKsev6hdWoAknRf2gv9/hsqooDsfNSNJ+enh/k+VehhtdrG&#10;510FB6jh+3/L0EWY7ISWd0qq+rVqiEU1FWqzRiEIQywKHCLKq2siHSR/hf2FbnmR5moWPoCP8Hof&#10;5dDmz5fjuEEqhRnhip6DnKbrSryEbx/cxShBA0taWeaeljOtmDqqlAL6fEDwOAST7RHcHnaua8DX&#10;j+X+boRQ7YkC6f5Dh+fUSmyUmQqaZadqmOQTAUrLRxypFoJDySR2N3kU21B2I4vp/C+zYyMAtfka&#10;V/1fz6VrYtINESVJ6FLa3UHbe+ZDjMNs/M5RKsyyROqSSSOPJ6PPMiG1uOGfm4+vs2bb7igSUEA1&#10;OSPXq39WtzkahTSvr0vM18b+69lRCp3DsfLQY9FSGrM1FPLJFO41OXSGP0fX1NyLe/JtjuaRkN+z&#10;/AOHVm5Xv1H6I1/Z0i9odcdh7pzdLhMDtzN5XIySNTvTUePkqaoKs2lYDLoIjjIJ1FlAP9fdv3Nc&#10;qwMhovDHHjw+Q6a/cG4VpImmnr1bT8Yv5VfyC3hUjJ5bZ0+0cDLJNItVlFSonV3ADRpAbo8bXAli&#10;d1FhwPwDCCXYdoQtcOpJ9aMf2emeHS+z2W2Ri93IDTNOrvOo/wCT/snHY/EQb/nXPS0iNNUw01Ku&#10;Lx9VLPbXJJHQfuIVHCeOaNRb9J9kO4+4djbJ4VkooOGAP5eXy8qdG/1dnHVYI1pwz1Y71b8D+jet&#10;qelXbmw8TTSQrIkORmp6aSt0SHXJFJUyqzFGPJuwP0Jufcfblz/u10aK+geQHSY31yhIg7QfTo3W&#10;I6623hFQwwwxCIR6EiieNALW0pHzY/4qDf8A3n2D7ndry4YtI5NeOekjKW7pCTT/AC9LBanF4yFJ&#10;P2aZVayNpRXW3NlJX/YkEX/PsupLKfWvVl8OuB0HO6e6Nl7WjM1flYV9XhERkQapSLAJ+bk/0W3t&#10;bFtczipFOnkidpMefRLez/n5sra6TJS5KlUqRysinx6JCiGaVrqAxGkvqAF/yfZou0wwx65SM9GD&#10;bRcGjL59Vodt/wAyXN19dm2xS1YWmRLKglnLpVAlGpooyb6Pqbx+ocm3HtQlxbWyUiTh59HdrtZR&#10;QJD1XTuz5JdzdkvNBSiSvhkjtLkqXLNST0Ec73gjpWniJ/b/AN2MY7RngSC/tht0mZdCYU9HENjb&#10;Q97EVPSWxHSu+9/TTVWey1K9bmaBqby4espqusMcTgtCslKU+4idRaaMs4Uglha/tFNKDVuPlx69&#10;LfW9t206H7afxap6dXapppI4hKiGlnMdOGljpwgp0ehV4S729AhjDEEgqTz7R+K1cdF91vEjpphY&#10;DowWG6eocTTmhp8NDHPjYhVRXp1gqYqepQeSjhIBDBRZlknA/I0gm/tymsVIp0Rm8mb42r04VnWt&#10;NIiIVd2qLgTEfv07wLrVYdYYMj/4Ecj/AGHtMyPWg60s5U/b1iw/X+LipUnolx8T65vOKrQRU1QJ&#10;UzRtGAIiWuWFSxuVsBb3cQhx3dNmRjX06W2MpWSakpoFqx4qYxy5abJacOUQf5t43iazhdXjLW0s&#10;qiy3FnAgpRT1QE+Y6dIrxNThqyWKKiMlTBTZCFqIVJ1iJYZJYEcyPIp13VzJqNrBbn3YIKdWxTp6&#10;p67xFJneKoU+OeUvpTUoLCSBSzku8erREwZXVgfoGt7sQCKdV6V8ThlajWqiegaWnE1NUzuXmhV1&#10;mWYCylSvoSzMfo3HHv3Xus6qJ6aVqWc07yLJGxpvWEjlkJNPE0YvoHqOiNQApUXtb37r3USpaGie&#10;WpWPwQmopoqlHZVDJqFNRU6lV4ZpiWeSWyqt7/UH3sZ60eB6Y44U+6mDzLHNFTV1dNBFFeNpIpft&#10;aSKpX6sWcosX0GmQvfj3Y8Om049ZY6a8iQrS0HlZooHqYUlC0rwgvVvJIf2keHlC6EhlBYckAV6c&#10;NaY6xU9HUMZHpEkeDIq8k/2lU8cEXoMIrIBKC7s/KMvLFlW4UN731UUrnj1zalZ6WmqmVqcxUVHG&#10;88kSJWzLjyYKqSnhhvGPtbhiCmu92vdQfehx62/w9ZZaeRa+qVjBTwNGwacM1VIriNQZ44SLSamE&#10;Rjvf6sS3NhbpnrMmOmK0kEToEo4a5YS0cLVFFIVENYlKoIU6XN4GY3s5I+gt7r3XGQUYkiUU6vBU&#10;1AqHRQTFT0qQ/a5AzlLP+zKadwRc3DfUXJs3l6de650AlFSgqkEMwko/u1VmULPNOadoI1caojIy&#10;s+knSFB/Bt7r17rFTT0080Upmi8CvOomMIdzkqmVvBRCKMNaeLUGuvDA+k8G3jw6snxdTI6kVTRt&#10;TGGR5ZmpqwwzwxQwuG0eOExDUPI8gVbvzza1hb3VepdGoLoyJFG0qJEXlOsqVP7KRxpwutb3Z72I&#10;5Y/U+6908wY+FFWrq3TTNUKJYPIJYwygyJTrKNLGS92EgcAfQD37VQUPDrRKj4ukhuvsnZ+zKetr&#10;c/uKGkxsDxVVQ6VVEr01PYo0Mkj6GmfyWRNMjEL+r8e2XnRBWuR1qMmZtMYqeq9O5P5nPVGzUrIN&#10;u1EtfHTa0ikhlp6uqlnDWkmiqJlQKQwGkRa7L9T+faJLzxCdfDpQLO4L6aceqgO9f5mfZHY0E+Op&#10;szXY3GsJBAlCv2RYyNZkqKtAkpQr+pHBF+Qbe6PIobVqr0aQbfZRsDKuvquHdnbm7d5VdVJm8/X1&#10;kMrmN7zEBE0elo1jHBAta/8Ar/4+/G4jJ7R0ZGRAAsKhafLoM4JJKiQcVAX9J8hV5Cq3/dYyXYlu&#10;DcH/AG3tkSMT3daLMyEE9NdQ6O8geOIqV9MGgWdVOl9EZFvrbVcj2nZkDVHHpxBRemKWdQrKAsoB&#10;ukiRLMtOF9Rsji1wSbW4AAAv71TUNfV/n1xKrGYjMpAjj1anX0XdtUZaMD6fj82vYjj3WP4uvDrv&#10;LVshigEZSNjHp1BREsgbmyLb6W9N7A/19v8AW+oMUyNGUYIJI4rQ+EMuokXYyA3utuTdvevP/V/m&#10;/wBX+HXUaMB4pC5R2gGs2AWVlb6h2+n19+Oet9dqUhVYWK6powqxqBrhL8+IhRpJva3qH196BB/I&#10;9e6zI60wEcsHkQPaojj0OxVFvqZn+pH/ABu/Nhbr3XUtVG0LinTxRqUkWCW72kYftxLIVJJvb9PA&#10;+lv6NvSo1cOqkCoPWaAy00U084jmdEYNLZlsXtaHgG4sQDp/2PuhoTROtUFajocOnOyc3sLdm3d1&#10;4Orehyu3shTZOmmilEVvDMr2lc8hmN1C25B0/T26kxClT0/G/dQ563ZfjN33t/5KdM7b3NjpqKsz&#10;4xdPR7qw7sHqIcii/wCUJIqiwRv1NZiVPAJ9vWV747tA4oy/zHQfu4HinJIGliadCfLjpoYJlSGc&#10;42lheJzDSipqKdOUljKyqobxhiEVLtbkG/sy6ThQDUdJqSVYZaOipEaHF1sUj1csUqvOKCP9oUk9&#10;G6k05cgvJMWuR9Stvb6/COtOK4PRFP5hvxqx/wAgump8phsXQZDfnX2Fqa/FVCVTzPkcHRk1ElAi&#10;OLVDzKSUbmQBTpuPamGOKWqPk/7HSzaDBFcES/iPlw61GMvjBiq2emmRo5qOpeB4JlkV4rMQ8com&#10;W1lb0gcEW+o9kFzCIZSvCnR/MiIxEfDphlaOVAkq6isxdXUIqudRUxcC7AEX1XNh9L+2OmeotWTH&#10;rWaaBQJ/KCo1qaZlsFUIBpA/Itc+/daH+r/VQf6v2CO8kBjjSR0LQRciJdQZNXollFrCw+g1E+/d&#10;b67gmikUvPOngjRyy69LysxukRUixP4H+Hv3XuvCWNAFu2mJmYTKTpfWt/AFHN/oAf8AX9+691B8&#10;sPhJYxkl5C/jKMeT+0t5Afof1A8j37r3WFmJLRr5GikYATMqyMXQcKyqukD8Fr8ce/de681PGh8k&#10;iqxMUeuIt4k9JNnUICGt/U39+691jBiqHLSL6T5I2cBRPA0fqukh4uRYLYD/AGP09+691jTysZGh&#10;0K3heQxTnlgG5i0Hm9jwPzc8e/deGOsZnkLIdMLylTHLHKqyiNT6fSCBYgf7b3rrZx1xjpizSxlk&#10;lYkKHQqsSxgcgj6hrE8D6+99eHHrIIwJpCtgYYzq8t1Qj6LG+lbH/G4v/j711frhHKp0vp1aFd5J&#10;EYMIW/slSw02v9OLj37r3XazOZH8UCys6apmIEunVwUIkUcX5J+nv3WsdQyxLyfcL60RtBVAWGkH&#10;9ItpW4+mn3o8M9aFK46ecXRHI1dJSRI0pnlpyrvTsXSFGAMVhcD6D8XPtmYrGhPy685ohJ8utmr4&#10;Ddd5HF7ZxVL9lHQwZGpxc9Y2hDMGCWWmlSVQ7oAQXZCBdtJ4PuKN2lEl00nnno45fhl8IysMHPV+&#10;dBRmgx2Mpce2Qm+3jNXJTTLOHRqUiBIYXN9MVyRTKRpKj/Y+yM1KV+fR45qfs6fJqpDCBHCayHUi&#10;mR/HRzRFpLSO0aWCapG8TEX/AK29tEVFOqdSKuskjoqmIRGjH21bDWFIqcOqrEGlBnjW36LFnVgL&#10;/UXPt2KIVDHrfWvX/MQ3XAcfk3vNDoUw0crQl66MTKY1WSHmNY5Y7yMTYkkW49jvZh/jKAfLoJcy&#10;zdyQr1r8SIBUsEliVYawSuiWZZk06BDf/VaSCyngfUc29yegotPTon6nASxO8lIFliUqIxUoHDxg&#10;6XUL9Cg/Dfi3u3Va+vUWNollSdGnWBp2DMumQKxH7qMrAsLfVSBa3vY631Lp44JWRYGlhDzNIZAH&#10;UTG5uACDaxtew4F/dgFPVGYr06mRVjZVm8a1DDzMVBp40T6/bzSi4ka1/UL/ANPd6ClOmuJ6xzU0&#10;WnRCXq7J5UnMhkmPkut4Y2UrwL3ZgLfW/vWkdbVio6bWEkEEwHlMksKx38ivT06oboaxpBpaTTza&#10;P9P+PunCoPVqeJk469ohcNTCBkT/ACfyxSfraViZNcWoB0Rv1XNh/T34AEUPHr2C5J4DqA48VfMF&#10;V5JjOulTqSN4SmlVQX4t+B/S/PPupADGnToyOm6sgV1SIh4jFGFJjkZVdxIWeFhyfr+kDj3VlDce&#10;trx668QMhkWQ+REDTwMqiSaOM+N9JC6SB/ZNh/hf3SiUqp4dOGlKdOlCqyxySUglAh1zHQ8d9Okq&#10;0blhwACSCD/sR7slCMdNkU6zLTK7qKeQTNDGE0wf5P4BIAZNQlJJUC5LgEE/T3ama9eBp1m/YR41&#10;jjqIjIrCndYyEdNJUSohtpRje924+vPu3Xh8+HWCQ+KUJJGqlfCfNEyTFLraVmQA2b8lAf8AigTn&#10;iet8eHUSVpJWgkQfcRxMINQWONQS/wC3KFcAFfqTwOf8R78anPp1sU4HqR/k7ShWfyM7mO7yAyRv&#10;CNQkqFbjlvoo4t7329azTrqIWZv3auNtLyRvDGkrMgNpURjxpJtq/p792+VevEVx1hqpZJZdcM6S&#10;DSFeIxJGnA5W/IDH8gDn3WtfPrQoBQdR2p0DVCtNFqGiZynqbyW9ccSyArq5A402+v19+62OuvFH&#10;I1NMyxwS050xQSwvrqLG7tJJGOBxwZACebX9+IGD59bqTjrmNAAneJUilmn1qpjLCcC0elH5MfNr&#10;eqx9+69wx1mpaZmIflFjeUQIV/ceQLa0CkcqtvXwR/vXvwB68acB1IUwvBBOTNJKZCkUUTCM3t++&#10;P0gabfgW/wABf3atVA60QQadSEZXjmZIisUUUUVHGwBk8kzcuQfrbj63Nvz+RrrXUwfbRBRKqRpG&#10;lin27K3kZDqkaqW99X+oPH5HPvw+fXusc07vBDI0sWpkeGRNL66hCeGjcKwBUWVQ6gcn3o161QVr&#10;0zVVaYy4M8K1Al/ajmVXaRNWvSdN1CfT1Ef4D3Vm09WAJ6YMtWiV3chxIpUqYg8kCI4/cRUbkIPq&#10;vP8ArAW9skljU9Oqp4DpjhkWSaRYzIlMyqpD/tiaRGN5BGQePwD9fdSARQ9OCqA1wT0/UGNknljW&#10;nZnHLmJWKzlI/q7sqi4A/p9Rx7uq1+zrUhRMcOhLxWPjipHAo1+4iW95QYlmjll1XmU8OQotGR/v&#10;ftYqCnSEygvQHHQ9fHTba71+QnUu1K6lopaHL70w1kjVpTE8FQKnVJH+pSPHp0+yrdiYrKRhx0n/&#10;ADdINxOm2JStWND/AC6+l11jm9o9cddYOsjmfD0mH2rSyVFDGixL4ocetT5qeNl06m+pUDVe/HsP&#10;bXcp4IRuPQhihtrPb0amCAeie7d+Ymye694GKfJwYBMbuL+HUGRy8UYpa7xHS0lA8Hk/UulXYspV&#10;uARfT7MrsLEfErVacfToqW4tTJqpxPQ/fLTGbUyfR265MlVYjLYtduVNeGWP7yKkp4aYs7TQJfyh&#10;gCYwBYnkA2B9lF5dAQ6oSOji92+1uduaUL5cevmOdmQ0Kdkb/ixc7NRR7x3A1HTmFWljgmyMkqme&#10;B1AtpsSCPT9Dx7FVjqa2VnPkP8HRbbDTbqtOAHSSEskxqXQNI0UEcKPoSGyO/wC5Pb6AN+P94t9A&#10;r6epTqDURpceSPVILQpCrI0RBIHqI5IFvVr/ANh71ivz631DrJ0hnsrK7eEIPHABpLC0ix6B9R/X&#10;3VzQg9e6apVVnLMURb3edrhz5BZA6BT9f9UB/ifbXVgSBQefTNLCSrNTCGSValHeepWyvCPSUSRg&#10;BcrwGvb+gv790pz17zK7zJEphlkApUSZ18WscqNTAgA/S3F/68e/db6kh3WOW0UJkPjskjrrDK9v&#10;S310AckFBb/H37r3WZFSWWKWSIK8isqHxny0/wCJCRpGpD/sPx72BU06akcrgdOy0MaxXijIRHRh&#10;KCY08D+lZQn0HJ/1/wCvu7IAtemNVTnpTUscwjjj1PcFmWNgrxrGVC3JtddV78n/AFvboFBQdNk1&#10;PUoUoSF1i8xOtStPCvlQSRENHNE/6o1P1YHUf9ce9ldP59a67jZ0EszrBVPWRFJYJpVk1zxmz1Fr&#10;HS9uAARcfi/vYFBWla9ep5cOplHEoaJYlU1bxhhCinUYV9QuiKCXWxGl7Lb6/X3dVpmvWmFVNeHW&#10;LzTtLULIKeGnqJlqKWqiipkeOZP1CBwOVU8uCbDix9+/Uz14IoUEdN+TMplklqBHVtMvl5f9t9As&#10;skzSAFCefVb/AG/19tPw7+toAML0w+VZiSkjJp0x+OT1RU2pdTxRJ+PT/aPA+ntNUeXToAHDpok8&#10;ZjeoUwsEkA9Om6K50Rxxhh6zf6D6W/p9BoUqadPHT214dQ25OmOZJQ2q7VAIYNe4j8fCkAXFyePx&#10;7306Kfh6iq+osBGGMLsjlCdXIsGui30j/U8/0ube6sCVx17rmszSuh0aRGZELL49aBVtpLSKSp/I&#10;ub/4j3UaiwqOHWyKdRJyfGI3KxrIwvI6qJgQdRLOgI/w+v8Aj71F59aHXOdP1JMU8JRF1ANDeJBb&#10;1Bbi5POo349tgtXHVQoBqOorxyqsZp0iMaqbNdVezGxeNhwP6X/Ht1aV7vi6t1yDmKWUMVUg00Cq&#10;0es6nFxKkg+tv6Hi1j7s/wAJ68evAQJKUl8iStfUrxhHSINyICPUATxccX90GGC+nXuslVp80brH&#10;D42RSIpJWJCr/npI3tqLfQi4Nzx7cJAFT1vri/lQmGSa6GTSt4IQyiUXWOUMNKo5tcpfn68+9BlO&#10;B14Dz6wpKkcUqPCjTipkR7xJ64ghuiHSDYG3N/rb3brY49cKe5Z0QFUkjW7smvxryUZ4mGoj8Pc8&#10;fXn3U0p3cOrNw6axBaVnaUO3LLCXsjn8KjBSfoPT/T6e94pjrS9ckHlREMccSo/3LlmvrRTpCRJY&#10;epfoSfejWmOt8esP28jtLJGYHRlZS0hZD4wbDWWHFzxpAA/PHug0Vx17Ax1kihjQLdGaJUYtC0pA&#10;awuWjduNP40ubj8e9v8AD14iop16SYM0eqRNEsTBQyQLMIm50HSpBsANK/U/7f2z1UrQV6jR+JSU&#10;fxvEqB4ZYnuS7G5ndbaVPHKkj6/n3ZfiHVjxHWESDyAJGsyOjpC9ifE7KTqZSALfX025v+feurdd&#10;VDR8XVOISqiCLU0JHDuikEBgeRxx78K+XXuoLNGiL+2sj6SA6IGLSMupmkK3Fx/Qj/H3vHnx691k&#10;0+QJ4JDMCxkTyj9pQeGUG17/AF4t7117rlJoB8V1jVfIxKseGQ3V0FzwP8Ta/wCPeh02nn10JrQu&#10;3jAXVr9el5ZCvIkC2FrfXkW9+6ueoSFkDEP+5pYKviF/M3r0sCBfjm4JF/e+HXjw6yxEsyAROziI&#10;s4fT440+hlk+oGnngi9vfut9YGSTWkkVo2AEbmKzBU1eq4K/U/1Bt7917rlMsUY0PGQI2BjOksSp&#10;PqJIBvcc2uR7117rC7RR6gjKyGOyAR3s0hA0XNx/sffuvdY7NC0DEqWfUCivfSBxZyv0J/w9+691&#10;m0gRKiA+UOSNQCIQ3qOvV9SLfX8+99e65O+nxq17siqy2bVpvqX0kHg2/wB9x7917qTHCkkmuRhJ&#10;4r2hZvS5YAroHFwBb8D+nv3Xulns6cR5FoLxUwaRZIyR6DwRaXghAovz7cjajUPDpqb4elVuPJKs&#10;apT0kdOkTaWcDXJK2m7Bi4uw/tIdNre3ZSpGmvDpmMLSvn0GlVpinp9BaoZmVnYnTrlc3WGEAHhR&#10;/nBe349pRSuenRSuehS2pTTIjTVIRIgrDhhqhNypMTEadX+0fT+o/AUQdMzFa0HTpkLmKSVvEuuM&#10;w/thYpIhE5Pi+3Y/qdf1FGt/QD6e3H+LqsfxDrnjYREXY2Zh4pU8sZWPxyGzgllK8njSy/Xm/vyg&#10;8R1Tp0q6OoeKBzTCVJCsRZZQtOkjNYLTxJfi41CxFibi493etOvDrHXwR0KU5mqY2WSOSSVKfW0U&#10;fitHoLFSh5F/6ixHvT0xXrwFeg6zGSqZZJID6qaSQOsjerxrGNIeY/lbD6rxb/H2jY6jXpWka0x1&#10;BiomqlMkhYeN1ZTEF8cy8AFo+TwbBeOR71xwOnSadKWniVYnLEM7aBp0mKVJFICCKICzX+jq31v9&#10;R7vGKnV00TU1Pn06VIahWITxJNHOLinhljMkB02bWFBI0NYlPz/j7e68CD1CqZitPFIrwqZGjDyq&#10;yPIdLavHCDcEAGzWJtze5596JoK9eAVsdN8krrLekZVLkBT4I1CEHUJVVQBpBvxo/qfdT8Q/PrxW&#10;ooeHUeNRUI/mbzcixEY0TuhtIzBRcL/UafdmOkV6304wweGVZ2AHlXSWsskKLKdSmP8A4JYWI/1j&#10;7oo0Gnr1RsLjrNNDGhSBpWqpT+5LK1hCdR9OhQeCBdrH/W/HtwivW1YMOsUsCxSJq/ekiXWGaNkp&#10;1RhYMEPJv9Gv/sPeqdbFTx/1f6v9XqcSKJCSyTMGLSLHTwiNgyG91ht6V+nq/p+PfiARQ9b6k08M&#10;colaRltJGJGWKON5DJ+iGMqQPqRYkA6fbYjAyx61TqRG7JpM0pXVITM8dMCGIIRdJN7OPyeLe9jw&#10;+A60VU8eub1VIql3cpOZ5ZRIrqpeFRpjRBbQNX9t+T9f9f3UmOvWtIGBw6aZMjDKvkqAZDoUaoo/&#10;LpKNfzT6B6/wPrx7pxGfy6sEoMefTFkMrIHXRIsYIj0vGUKxlmux0HktxwPxf3qnV1X16iGaeRXE&#10;xMkYlQyEaPG4b03cG54A5UD3vqwAHDpuqHjSZE+5ptQLPFPRr+2ig3ijYMDYrbkCx9+631EWaonL&#10;xn1nX6v7DK45WaJCLsDzyb88e/de6yrTXRwml1axdlFpXY/plWVBZLchwBe1+Pz7917qbTxIAxMS&#10;ySFR6o59Cv8Ah/IjjVcfS2o/1/1/de6dKaJDKiyGQIadmUuiQpf6kOoAvYXUn82B9+691MVZCDJN&#10;MTHHHZBdUjsoJMit+QP6H37r3UeLWRFJLKzB2dUYAanU8OYWI/qQef6f05Ouqt8PXNjLBUyTWh0R&#10;aIQAhaZ/J/bZI/7Qv9fp791sCq064KbVClUYR3IiAX7eSzcS6mC2KsSL3H+x976311JZzFEEMTGQ&#10;NpdZCzaD6n8rCwQ8eoN9PfuvdOagxaZE8ElQdUcYDMVZRx+qxNl4BtwP8fdDx68aUz0KGyq1oK1p&#10;ykZWF1ZPU0aQsBaYxRAcsvNr/wDGyjuVrG32H/B0nmVadfRI/kHZ7G1Pw62ZTJkI6/I1NdnjURef&#10;ySUApKyM/YhPqgjDqQP9q94lcxJ4XP06MKM1KfMU4/n0J9tU/Qg9X7RqOByTZr2Ueoj6G5/23s6E&#10;LfDSvSonFOpCorfgi9zbi1h9Lf7C3uyQM54fl+XWuos1Pp9f0BJX+yOD9Bb3R7coNRNOtq44dYC7&#10;KoXUPyCo0gABuPr/AF/x9tl9KafXq9Ae7pkybgKfqQCNIAtZSLc2B/w9hzcZmD+o/wAHTsag4PSO&#10;mr9BdeSykrY2ZmNiTc2/4p7atrt1pTpxocYzXpFZmphlhfW5EYDkqpAVtP5DHj+o9rp7qPwwT65H&#10;TJQrmnRYews5QYummmqHiSLTKsrl0VBGkZbySsObqL8/2fZPdX6Rmi+fVk1g4HHqgn5idoNlHyFJ&#10;GlPFgS8cK5GOpVVeyM0apIhLJqQHWSPrYW54LtujDXQc1Jrgcft/YM9alRdWetfHsSumk3JXSP8A&#10;dOKyqyL0aSGJ6rxwBVMpVNCyo5a0NgTpbn6e522iNFs0AphR9hrn8vn8+k7AKaDoNZRLRpT08kL+&#10;edyQVro1oZY5DpniljYGPXCeLAq3J5vx7N9IYk4x1rPQ7dFZtcDvPB19JRvLXYnLJHQ1Mck889Za&#10;VXdXpWX9pEUtpaYkWuVP09lm4g+Fk4I4U/y/5urxIHlA9OtqbqzM4vfe2cNujFVNOq5CnhqZqSMR&#10;Sz42qpIljeSeng1NJr9N3FjZwSBa/sLLorjocWNDDoPQp5LbApStbSUKyTuEM00dO8xRnfTOrMPU&#10;Dcj1EXUgc+3mUlQR6dPkqD8ukJnsk+PjeOYw0kks8URikaIy0Wh7PJJMhFiqj9w/kEc39pGdlBHX&#10;pEFAV8+iS/IrsKthwGT8TR+Px11FSKsq04Z3hMH35ckyEeoKwJAaMkryPbUQMkqq3kf8vSORSqlv&#10;Ijqg/tOdqZ6+mqZYmrDTU1XiatYzNE6aCZqJKg6T6WuG1lgRp4BPscbfRgunhWhHD86f5ug/cnRg&#10;8aY/b0XnbGMkzm5sfTJWxv8AcOJHlkiYs68yTyeOFdMdgQWBu35H19nF5OtvaM5HDH+by/1fzKGK&#10;rygE8erzPjJsGtyOOx+Ax0ctVOHjFRURU9RVYuCan06ZKJ25jLIpYOFJZjbi/vGjm2fxbt5zgGvy&#10;P54Hn/q9JS22WK2s1Vcn+X5dX6dMdHCmpaNq6ON0rUSSrjiVgslSka6HaORNan6F9QI+o1D2BoNv&#10;E7gtwPSWWZpEOg0Fa9Hy2x1ZjoqeOOSGIzLHErqq+l0AsjAEG5P1Avb2d23LkUqlRnoqluWUUB6X&#10;Z6kpKmAxwSLEpIfSqaHDn8hvrc25B/3r25NyFJOlIv8AB0Uy3aqSW6Ve2uspqZ4o2MTxQuGswXTe&#10;9mC2AIP5J9iflDkG7juR9RwXP+r8+iHcr1OKefQ/4jbsNJEt4kuACSUAuxPquTz/AE595IbXs8Fr&#10;EKjPQaZ2lNelH40iUftoFHAXSLrb6WP5N/YhiSJcAZ614ZHl1HlaJv7I4IudNrH+vPHtwohGR1rT&#10;TNOmaqw8WQuhRPE99S6ebH8G39T7Kr7bIbkFGWoPWtRXI49RqPaVFQspWBf1My3UXW/41EHj2WW3&#10;LlnbMGWMA1406ozs/wAR6XOOoYo10qoFgAOAOAPxZR/vfsQwwImFxTq/Hp9WmS4AsePz+rj0n/ev&#10;ajw14dbp1jqKRSrWUX55sBf/AGJ4+ntLPaxuCadWViv2dB3uGlaFXaPSXALEAAGx/wAfp9PYF3vb&#10;9CllHl0b2kxpTooHZW8K/GQVLMWRAJZFiiEas/h/MbMCBxe4t/j7gjerudZHiP7Ps6GNikVFY+fn&#10;1W93123UrQTRRL+5U46okUVrMDTgR6GeoVRa+oqFAY6rWsL+44nspZ7xZCCRUH8gf9R6e3KSBbdl&#10;U5z0pf5Y2Vgy8m9fu4yMl/GVNTUOQxmEZ8UrKbAX1Xuq8Cxt/jkV7cIFkK8KjH2dQ3uFBuAK+nV6&#10;dGgRItI+otxYkfi3H9fc9RjtB6MIx29K6gYxkfi/Itf6f630+vtTF59aIoelF5WK8G3+wUm45/1/&#10;b7NWnWuu/IwAuR/xJ/FrAf77/e69e64OTpP0H1PP6R7917pJ1/qm/SoBuDb/AA5PtHJ8R6unDoNe&#10;xMlHi8LUSlgpVGUBv0lnXSgufcY+5W6RbfssjFqE9v5nHRltyGS4CD16JXAjzyOy/vNIfJ4hcljK&#10;5LJER9eL8e8LxbTXk+mEayamny4/4epUSRLe3Bc06X2J2RmcnH5I4Vjia1/KD6gBaJyqAX/qR7GW&#10;1e3G87kgdEoD68OiW55gt4SQM9KuHqfOhNQlhkbSxA0nSxI4ZbEW/wBuP9b2LY/Z3fVUuHXV6Z6K&#10;H5nhdtLL+fTXktmbgx1OzzU7MI7EvGjG4BsSygHSP8ATb/Y+yXdOQ+Y9th1PCzAea5H+Q/4enYd6&#10;spMsadB5UCQHSysXLuF06RpYC93uBpPFrC3HP19gC4tLlCVdWB+zpet1DIKxsOoUVDUTnySaola/&#10;pY3ZwP1kR6b31fS4uPxf6+2IdpvLg9w0j5/6v9X8hbx0XjnqS23hNIddQSFsRErcBh+oFdPNuLf7&#10;H8+1LcoyzPVjgdOC/VR1HyWAMUUf2ri4j9MarbSSoYuyG/5+tz7Q7vys9tEDAcjy9Orxbgsho3Tb&#10;SxyRppeL1X1a10iN2B0pf/Ajkg+yKzhkhXTIBUHq5nFccOpiVhicIJFHj1OyzKPyeQpUA2H4F/Z7&#10;DcmFgUalPXq+pHGelpj6xMhGPGLS3RSbDWDbhWBBYE/nj6+5J2i+S+iVUwRTosnop0+vS+x+PjFt&#10;S2aRAxaQDUbiwEgP14HHN/z7lDbLBQupxWv7fz6KZpfLp+FMFKqFQAAkBQCD+FsCAB7EywolMf6v&#10;9X+ryCMyVFOsjQrpANwVHAP+1Nf0Mfp/rj3aRVCdMmQV49RJKKJwbqAQeAGCtLf6hiRwfzcH/H/W&#10;LJhq4+XV/FYcT1lgo/30GrUqsoX0i5APoFzx/hb/AGPtCYBLKsZ8yOvNKVU9CXDCsSJGPoEW5taw&#10;P6R9B7kC2tkt4gijyHSBHL1LGvp1Ih1a9X4J/P1A+gIb8+1AB1DT04DQUPDpbYmFvQxJv9dRubgf&#10;gXPsS2MZoCei+ZhU06WUTKvAsAPxci1hb6fT2exYNOk3n1LE2kXYj/ePqTxe/t7rfUeSoTV+Bq/3&#10;349+JAyevdQah0ljaMlSDexseLfQ+2ZAjderQ1HQO7toFHl088MwUgaTdfodQ+n5P++AA/MG3K8b&#10;FelttcFSB0VTemOWNpZQWMWh0ZW0BQF5e4PBva/0/B94p86bM9vdNOvwtXHQmtroSR6Oi+ZBJ2m1&#10;GYOZAUddLvE0aHXEzAqGR7EaQD/h+B7imVGDVJ/LpWDUVHUFIZHmjjSFwrtIXMILiB0/SymwJ1/m&#10;x5+gH190RHLAKD+XWjwz0vtuwVM00dOFZ3bXqdFGmCRv1I4iAs1h9CeP9v7PbaxuLorBEhavn6dM&#10;NIiGp8uhux216ioVFl8Uagoy2W6ujizBh9L/ANT/AI+5A2v29vblQJBT8uPSaTdNDah0oY9kV0Ye&#10;5hvpvHYjSUIGnQwFrkf09nn+tjdxVAoT5dNjeM5/ydcYsFXUEn+WUQCEkCRU9Nv6j+p/x4/4qg/q&#10;reba9LiGoPn5ft6fS+jmODnpVUVPDcaUVeTqVV0k24CgfgH8+zy1tIFKhVAp1qSVjwPHoQMcqlba&#10;QoIVrG9xx9Pch7QoGB+z06LZWqB0pooiF4Q2Kj68Egf4+xagx9nSU8D1JMY/UFH4+vq4t9L/AOH1&#10;9uaTSvVOmqrQAMb/AFB/xtx9f9Y+0twilST1ZeNOkFmIQ4fTouyNwAeSpsrf7a/sE7paCZSB59GN&#10;saAHosHZm3UrqWotAWZYpVQAaQxl/WzEgDn6Ej/D3B3MmzhJGZh0LNvl8M6m6qV7O2xJgc7VRGkj&#10;KVNTqpkiETu0EZ1IlKv6ZTe+kSce4wltmgmKHHUo7PdLPHQ+XQV/ZzVMiCnerW7S1EEMBdofHENb&#10;rUzr6lmItqVbEG6qTz7aZCM9HwpTHU1KciJpKmOOKCzVM1LNHJCYG0gRtFI41eSZSCSASG+pufaZ&#10;kqadUl8uozUyyyFvJ4BFTyrTSVcBLU4mAkkhjMY9XkWwuxLf6xHtrQRUHprr1CahKjxqpjDRpLND&#10;CYtB8pWIxQgKApvpP+qte59tAEnHSZqBST0a7YgMCo8lRNJ4xGKIBiwkeJRqsDc2juFa/wBTf3eC&#10;Eagx8ugruNz4eR5dGq2lUBlSJFQOio8zvYlJGNgoPNlGoBj/AIi/A9jDbApIX1NegLfXbSMTWnQ0&#10;U0KhFb6qXX9DBn0/n1AX/r+bfT3INraIyKT0TyT+VelniMeXLLp5JCqqgH0s1wXU8nj8/wBfY52X&#10;a42alKV/4s9F01wW4dCPT04gWNdHoCsAfSdIAAt/UXP+q/23uUrCzjtkFB+fSZn15/1f4P8AV/hy&#10;yIWcMbc3VTrBY8WA0rx7NFjLvUdOKy6aHqRTS+GZQ1wpZAwJtYE2P0BH+2Ps1gGlqHrTpUVXh0I1&#10;F6VXRp0gDSv5IBvccH2IYzQAr0kIHT0J4CoMocEWtYXKj8mxH++/3gKdWMjpspmox1jkqqeNm9Qu&#10;V49N72/JJHBtf8/8b1qUdb0s3HrE2XpFUIwBNyt1BIN/z/T3QzovHqpjbyz031GQpWPkWYaBY6iQ&#10;lj/QELz/AE4v7TyXKHA6uikYIz1iWvpFjZnqELuCQQynUR9Pp7bM8dOPTuQOHSXrsxTwKWjJqJtR&#10;Ki6rptyQCfZVNOi/CKnpdBVwPLpi/iDVchZzKxtqVf0m9+ef8PaBiZTU9L4yI/LqfTE6FBYlrXYW&#10;J4BtYX/H9fbiwkDp7xAepirrYDUuo/UkABeOb/4fTj3bwfs63rXpwjp7AWI4PqIIv6f6D+p+v+t7&#10;uLamOveNXqfArEj8jgFiADcckavz+PbiRmmOql1I6c44W0gHlBcW+t/zbn2+qY08ek7Eaq06cIwQ&#10;QNH0/BsDa30v9PbgUg9Nmh48OsxMXBBZfrexH1+n1Hu329UC/wAXXAVVRCQEmOk8c2KgW4/F/wDY&#10;+9+I8eVNOtNDEw7h05QV07gBnS49I4sCP6f763tTHO5+I9JZLeNRUDqUKiRudSlbf0+tjb2oVycg&#10;9MeEnUmCQtwdIva5H+259vK/TUkajh0+wNxyV/217i359qVPl606SyIQenGM3H+2/FvajpvqYhuC&#10;eBf+vIvfi5Puw+E9e65HTzqta/FtP+8+6inn17rG0kf0uAfyOLf1v70zKvWwCeostVFGtw4HHA+h&#10;B/wt7ZeZVHTixFjTqCuSbUbMzX/Nhx/hz/vftN9VU0HT306nqQaqVl/Va31OqxsT/T254zEVr1rw&#10;k6wvPMw/Wbfn/XP+I5918UnFetiKMZPUVtQBuWP4Fza/N/6f77/eBqp6tpX06jumo/1ve9x9QP6e&#10;9db6gThFQkfnkf4E/j3Vvh6sq6jnpP1E0ygWbS3Nytr2+nqvfj2nd3HDpxYo/PpN5KrnCNqddNmO&#10;pgD/AI2AF/8Ae/dXdqULV68Il1dvQTZ3cCIkkYnJBBBDuAA2ojSOCePxx73CQ5Cr094IH29Aju/f&#10;ePgppytRE8NOjGpa5tLKDb7eMWJsn1YsLfj2Ndi2lruVQRivTMg8Ndb46rr7a7QiyAqaCWdQ1jMJ&#10;EQosUZl0IzKn1C88Dn6ke8muT+VFhUOy+nQI3bc4wSleiTbkyzVqzuVaepnnuUSokgWalhHoqpA/&#10;LCRuOeQG/wBj7nPa7EQgACny6j/cLzxl0+nQQ5yqCU0NNVRkBpNTOKhDqp25aK4sVLA/puSSL39j&#10;K2gUmgHQXuH7aDoNc1mzTws70iuzUkyfcVZ89N9nG+mnr5oUALEfR1CnkcEm/s/t4aHXxp0TShzm&#10;legizGSeOSrEXjiljihnAgrYRiq6GqkWGGqoq2cXiNyDIieoG91NrA9hZVXP28cfkekhgds8Og/y&#10;lSkWv7gwyyzxwK8cKNVQiaDV4IayddIChBq0jSblg449qDdxpjz/AD/wj/Y6SvYO5JPQe5ByUllf&#10;GQzsqBjHMkHnkhiIV4qZ6diilGvpZdTFQePfjOfibJ+f+xj7Pl0stLDStCK9MSY2bI/cRiGR6o1A&#10;qI5Z5XEaI3qqVjSdVZlS6DQbEjVYD21Nfoqcanjk/t/1fl0Zw7U0rABadOlPtGrq5r0c8L1q08yV&#10;bGWFsc8FgtSUhqFAOgH9Stz9AePZBecyQ2w1Fv51Hzx9nn0IrPlYyHUB060vWVkheZmmnjLxmpep&#10;NKtJJTIJKeKkWTQjsQ1/HI7AfS/sMXPOcKHtNSPMsRw4U8vPoUQcqJoGvpTYfq0y5CKdKFqnI6Gh&#10;grHlgpPNNOA8lXLJJH4J9DDUQnk/p9fYY3HnqIUIahHnUefrXB6PLLlGGupRUnpb0XXVbijWyV2H&#10;i8VKJ4cwiQz1NJVSiMeKsWaoQRhS3pKxFgbjVH7Ct3zoJR2yZPHJ/b/q/Z0fwcsRxE6owfy6f4us&#10;zLTxSviYDBUU6VlP98aelr4kkHMMk9KvgSL6GGGSOPVcX5J9hi65waPi9afP/N5fIgdGUfL0VPh/&#10;l09r1LF40lnophRI0MqVSxyUZpPGtooAZgSiajcrEP8AgpIPsiueeGY/H+w/6v2dK4+XkUfD05P0&#10;/jqWKsSHHIiyRxrJVwQutbC1QNU1VGHUB4vqTpIJHAB+nssk5yLE1b+eelibEF4LTrIOo6WlCVGM&#10;p3paiFZJEpadJTTZqkihGqrYzgSxqCdUukWIBuPp7RSc3jiGp9h/w9KY9mUYC56y03S4ZvHGKKop&#10;HomloY0xS1Mry1J1VM0FTCQ7Ib6dLg/T6e0UvN6g5bpUNpCjI6wRdLU0WTDx0XikhlJpxS0z0qmS&#10;mpzJPHDTSSoWaxbUyylif9SPZfLzjpOHHShNqhxWnXIdNJNTyVBoqz7Sshlk87xGkZ2BYS/cQ5hT&#10;KGj/AN1vJKytz4yp59opOcGGQ/8AP/V/Pp0bVB59Yn6rp6KoimhevraSuhpBLTvlAtLGY08MdBWw&#10;lWnHlbSUmJk0ngMin2jk5ykY01n9vWzt1qo6wVXVcFTWyyT0k6JRSr9tSCB6WmxzlNTyyqRqnZQC&#10;EmScBh9Vt7ZbnFxgP17932hwc/l011HVDI0zyYehrYMnBJPMZYZaGaGn0eGlFIIg0YtxIZlcqb2U&#10;8+9f1wD4L56fSztVGV/ljpi/0R08KUEa00sDzoYmpKNKWnmrqcLZppZONcLiy3JDDk2Iv7svNpGQ&#10;9af6uPTn09scADpql6fmjlFHRRUsf2LyfZItXFUUtDFJ+8VlplCwvEDw0mrggjk8F1ebTSoP8+mX&#10;tIiaDFOk9W9W1iSSTgYfywx6ljiEkdLMVcSVFRI8sJAGn1otKQVsDqb6e7jmkyfi6aawhbJp0n06&#10;0oZDHUJio6Wnaod6Ooyss0tMZ5H0zZBaq00EyWIOiV1sRb0H3v8ArIf4x+3pv9027ZoOmTIdZTy0&#10;tYitVUqRNPjqyGWkZ8Tl6t3M0Jlr6260yc3p/DPpA5t+fb0fMpCn9Q09Kmn+r7OmX2S3kNBTpK5P&#10;quWmnDxY6onjqjT/AGr+RJqOdhFpyVPU1OKuZVVgNUjBmsdOo29mUfNaqvx59K/5RSv8+m25ct/4&#10;Qemat65xnjmdcZJj6qogkV8pROYaWoiB0+umUesqRoJbm3L/AOCqPmjW1S35g/4R59ak5dtVHagr&#10;8ukk/XkNPK9R9jLBAYrwRUVO8tZLNCdJgaSRQoDOSzSW1WNxx7Mk5jUjDU+zz6LX2JEapWp6TlZ1&#10;3V+asSZJaYwRCsSlaJW8wqEuqLk1UpEG5EzGw0rpt+faxOZUTg1Dx+Z/PpJLtAYHUMenSTn2BUSG&#10;ajp8fUyrIVetkno0kp6JqhSIIXkXRrS2owqx0AclD7Vx81KcBjT9v5fZ6eXRXLsqMSoTpK1uxp8Z&#10;QQCaigqAZZoqWiljJh9c4U0fjAZ3ZnJZRDGgS39OfZhBzKGCgMMVwf8ABT+eAB8+iyXl6i/B/LpJ&#10;V+ynEtfHWYqSmWIxVDw1UzPlIaenkAqJGpwFLxISI4W9diALcmxxHzKwB8NyOHn3f7I8hxpTy8i6&#10;TlaKTMsQI45HQd5jZmLkeoekx0aUsjgHIVMUU1aiVdgTkaKQskVyS0cruBqI+n09mttzKydzmtP4&#10;u4/mDUD5HFD0Gtw5Ns3JWOIKT5gAEVxg04/Z0kZ+va6GqyCxU8kclFFFVS/dO1OaWlQWEFMHN5Qx&#10;9ZkX6AekEG5OU5riJNBRqCp4UHoPX18v2dBO55DZaqpNNVfy/wAOTnzxSnGvSay21K9wZKWmQlpV&#10;vCpLSRtKpCSUzMAZYwAraCL3It9bAwj363nFHoPn5jFBT1AAH59E11yne258S1GoHinD9n7ftp0h&#10;zicmfLEkNRJOfDMxljbU6K1yQTcBhdSyfUA+3jdQCOol1VK1JPH9nA+RHpx6Lf3feeIEa3ZQA2AM&#10;A4/b9ozUcOo4WXzSUy00olaSPSghCOzlT/nYluBqtYG3AHt0To2rStcrwpmgr3Uxny+zpGYHDKGr&#10;qFRQ1qPkoNCaenqesemahYhmWCqiDRtIZomhcXs0bgXBBF1DI1h9Le2kkaIBwQrgHuqNJrXiOFCM&#10;Ag8a46tNGHcxOtRXIANR8x8wRU148a9QpVEkUqq/jmm/cRYobxyR/wDHGWRyvC8szC6nm/tmbS8Z&#10;CnSzZwMEehJp8IqSRj8+roxWRSRqVcEk5B9QM8cADj1DaU+uPX544iJYozL5Lups6BrekfqKcAcg&#10;AX9lzy4MYOsDIFa5HEVpjzpwGaUPHpUEFQ+nSTgmlMHh9uaavPB6ixwgirWOKMSXikdirMixag+m&#10;NgNOocA8Dke2FRCJVVQWNCSfIccUxXhX7OnXkIMZdiVyMGlTwqfOhzT7escys6a5EVW8/kZB+1Tu&#10;EXhC4+jafx+QfbUql0qwFa1IGFwOFfWmPz6djor0Q1FKA8WFTxp6HqD6WZJQohvUJwW1aTG11ex/&#10;ULH/AG3tEdDMGUaBqHzpQ8fsz+dOlVWVTHXV2nPrUcPtx1//09ojKfw7JY9qLOwU1ctaHEZZEFlP&#10;pl8KfVmUc6hb/Cx9zZAJYH12xIp69Q9KIZk0Titeiadk/HWXE1VXn9jQpl6atlgd4ZYDUV9G8yFG&#10;FGJGHlYcs8k1mvYAEj2Otr5kSVBDe9pHr8ugbueweG5ltRqB/wA/Qdx4xtqQpt6WWOmpPH5cwtXO&#10;0dRJK8ZNVSzJpuVawKoVAuOWt7Ny63f6qdx8vTouELWw8NhT19em3bW9tv102Vo8dDH95ionx9Of&#10;vkkaejMYd3jU2BWJTeR1sRwE5HF57OZQrtwPl8+PVEnRyQoz001m4mwmNqcnTwPlGp5p6TF0y6kG&#10;SMg8jZMVEvMVLAbNLLIdTWIHHt1LcSOEYYPXkqg1fy6QtPnajK11EMoZmnmpKhqWrggkMbY9vVVV&#10;2EoXX0IG/batkFwOVNuAsa3VEpH5GnTyyBuIp0utlbv2w1NXU0E7pW4yZxhlMl6qnwiJ5amRJamz&#10;izalaotc39PNvZde2ExYafhPH7erwXMBB9R1k3H2vSTY00okqqL71YoMZPQU0c1e2O8gWOhwuLrh&#10;cyTyjQ9awYhSbce2Itp0MX4061LuAZNJPUag3VHNSSUuSzP2VNDkqUTxQKtbNT5COwpdvUERDNUZ&#10;CcemerPMRuFvYWdexRWJjWpI6pFclhSQ8OkJ2B2ruLcs1TtTB1YoDQZqmOUkqKUy4nCVONCzw0f3&#10;dmStqxHZ9RBYSLYN9faiz2uCEeK41Ej/AFfy61JdySGinT6dInuLuytxe2PBipqXNVy1VBXZU5Ks&#10;cwSSU6iSr3buiZLkAJb7PH/VmUDi3t6x2yPxWan+wOtPeTLQDH+XoAoN501ZSVlJU1mThbeGJqs7&#10;DK4aPPZOOaUH+J5BGBenSVlC08QAKxj68+zQWqFseXVWuXdDX/V8vy49Fhg33RVdNXZamFRlGfJy&#10;bdq43jCVX3LSGBsFhYoRbxxACSoqTq1A2JPtULdMNSp4f7H5cekBZVGMf6uPQb4fD1GIzlXkqfLr&#10;kchH/E6BGaX/ACXBSwp909PjqeWzylVP7Mq6kRrmwv7dCLWgFaAj7PPH+TplWNS1a9S8XU7on+6j&#10;qPPWCsefNwHNo1PittQWJnytfBS2XI1dQRelp7NZiCR+PdNC4r9ucafmf4j6Dq4L8W662DX1lZX5&#10;SfxQYmaqyM1THjMjGKiKCgMSxS5bckExML5GslAahgp4SVOkMqngafSq1HrWnoDip+Z4gDh1eIFm&#10;I/4r7B8h1xquuqrb29J8lHLUT19Uzef+JZGCky1Z/ENMsMGcRvGaenRSA1OSG4sQ3092DIykef8A&#10;M/b8vl1Rrfw5vF4f4Py+fz6F/JbnxmbxNPQ5LFRZaqoFFNLSGsCzZWsxcivI2C+1WNcdiKZBaokQ&#10;/uEEEE+0yxlSafZ/l/IdLTOjgfL/AFft6bMQtDNVncWHoDVbSos02UpUpohF56iOACt/uw8gUiih&#10;YFWmKq0rAer24QT2/wCr8v8AP1VNIGsf6vt+fUKtqKqszWCytFVVGIwkmQrZn/hgNYaWqqmI/hOM&#10;hUMf4tPqKamvoUkg3AAvoVEoTSn7Py+fVWLu1B0IuAyeNw29cNSbiwiY6jipqmkpwKhKwbcrah1F&#10;KKppF01eQEnrmOohV/UOD7bwFr/qH5+Z60yO/ac/6v8AB0auu3DjPNh4W8WbrKCKMVNVLF9uZWiI&#10;SnzWXr04EEIKv4QgWQKFAX6+6IM068IaEVFOjadeZumyVE20MrWw5eCupQ8hrlByW4Y6pdFRmaqh&#10;rVZaTFaSYaeELYpYj+oKryN4W+riww/1Y+fr0qiYSSeA5qOHVHX8x/4Cx9aHcHdHTlJU12DmyK5D&#10;c20cUqxwUpqE0VCY2rgVWkgIsfEgcR/qPBPtdb3X1VsZUU6/xL6ilK+v5dM3tvHAfDP2q3z8h1Td&#10;1w2Yrs/mKrJRUEjVyU9LTI0cv2TvNGSaHKwuV+4kiQX+hXj02PPtyEO8rM1DUDyNCSOB4VI/1Z6S&#10;6W8BaEUGRTjT8/n+XQy4ytp9uZaCeOHzTP4JFlybTwJj/HUCCCOjxEAVnjBZpB5l0kgXJA9qxWJu&#10;BNQONRTgKBRmn24/LqsUZY0GKenn51J4V+zp031A0u6cV5mNTUQafDMESSmr8Y8oeIGNVEMErEsg&#10;W1yoJ9tzD9UV4+XzHljgD1dgNFR+Z4Z+3z/1HpS7g3KmKwT/AGUwxlJQtUVJrKNZZI8pTPD4aq8V&#10;SCHljN1i8fp44HtwEAFlNAPPyI8+PmPl07pwBTyH+rH7ekPS5F9x5TBbhqleU04iQzPQVg8mLpId&#10;VHTTLEPH5Aw9NlNgTrI96ADsr/5D8PlX59UKsCV9P8P+anT3U5ihV4ZKqqqxFWGV8jUlKtTFTKTJ&#10;BKrEu7NFJYkquhvoACLhwaeNePGleFcfz/LptgC1f2dOdRUCOnCyV0SzLIapMjUisxf8RkZPPHS4&#10;1IF1srOF8wdQrX/UDb28FHmfzJIr6U8z869VA8/5DP8AxXULHU2Rqkps9WZOuNUiNJkaekxlP4KK&#10;OJzJTrNWzAXU+oOX8hJA/Sbe7KrPRs18wB5fbw/aT1R6AaaY8iTn9nTLW5uXLuY4BOtPkZaqOkpq&#10;eeeihr9K65PvGtriikC3IA0n9JAB9uL3GowDwFSK49fLpqhGPTj5/s6CveddDT0+NpZZ6OlqqOne&#10;eSCGlaRizsXSrNQVKq0bn0oxsD7dbSKDAoOAB/b6CnTiD9M09f8AV/n6JL27EuTk8k9MFmSkWqbx&#10;FGR6vUYxUEm2gOB5GQf4X9xrzVbieMswpQA+ufX5V4/b0ItluPBkUnzPRUJllp52MyHVNIR5dStG&#10;GZdXo/qGA/334hiWsTGozn+XUtW+iVBoPl0j8zJHOC6r6i10CqSsaIAJAL8g3/H+HskuX1ksfPoQ&#10;2QZcHh0l1bVIAA17gs4ZR6VPDNGw+n9faQZIHS86fLh0J216FZK+hDaHiMkTmJba3USANe4JCsPZ&#10;3ttsZ7hR8x0T7jdLHA5PCnV6exMXHTbM28k07xuuNplH2FIYaZNMayrVRPINKzomlGRl9RFxzb3k&#10;7sdn9Nt8cXqBwGPWv2jHWOO7SrPfvIPU+f8Ah/w9HB69yUX3EGMrCsi5qGneVapqlZJVqLA0k8so&#10;Ol5wPXGbKqn+h9n9TSo88/t/yn0/PosUamr0td0T0NJkFjwa4VDgFT/NxS1FFFocacLRxRkoVl58&#10;suotq5IAHuw4fZ+z7B06eIx/q9T07b/yFJXYTDU0VBW1U9bFEK2po0x9SuDllgM6YqkiqFDOdPEj&#10;yKAB9TcC2gDXP/FfL/VTq7gUr/q+3oBKdqHRlK3OLLU1lbjXhZaqZajHVVPDGYqOhp6MgFY7DXOw&#10;c2AsJLWHtt1DEl8k1+ynpT/D/h60nH/V/q+z5+XQeYaqevxlHRTPBUDKGofFMKeQYyWeNyMfQUIh&#10;CNGqKGMhn1rey3II9pwCVHnq+WCRwGKGlPWv29O1Wv8Aqr9prj9nSV7QIkxdJjpZZDX0UEVVFVTq&#10;ZqcSxyFzSyPRqiaQbxoxRWUWJBU+/SgFNNa0/ZX50/Z05Hxp6/6vP/J0HtYHgxeOko28VXkaf9yk&#10;/ibqhYyeURy1BVdSqSwjBFgPTzb3VgcMMEj1Ofz9OrkChXgPs/ydNtTiMb55vJT+Ovqo0pqqnipl&#10;eneOWn0/b1FULhZwt3jZbF7Dj8DTKmRShPEDgccCf4hx+dOq6Dxb9v8AsdKCiwsEdPk1NfTVUFRR&#10;QmtyrRVEUUGKp4/DT001Mn7hqI5rFohZR+oj3ZVBDZqCMmmAAKAU9Qc/Lj1XSoUKBQjy+Zyfyp1z&#10;wWMcwV9O9RoSpo6X+GUjUqvC0qqY4ZbMpklqT+nUEbQGBBv7siqAUY4IFMY/M0Jr5cMA163SmV/1&#10;fL0oOsG3si48lNXRSwTU4qqYPkHhRsp9tdWoKyNVd5HSxVIpo1VxZr6zxZApXIOMZPxU8jxyPIEf&#10;s6p8PH/P+f8As+XWPANQVFbNVvFFQxMJYpad4qSgkoqoDXQ5GJ6YlGQFfHLHVFpEPIC3uaJoLVAA&#10;B4jAp6HtHAcDqqRxHWk+M1Nf51/b/h6es9lo8lSyStjKfHwQ08xZoJY4cZHUU0elKumWL1cs12mZ&#10;FIN7XY393YqRWlB617QfUf4SadOyGq0Fa/z/AD/1U9ekpjKumpKzFCqFcv3ki/d09RDNX0FRFFA3&#10;qp6iQ+RIpNWpFkLPbmwX2wCFZdZOcEGpBHyJ4A/PP5dN4I7R/n/Zw/ZjpgzcdNFTVbRU8lVXwVs6&#10;RwyFoXq4ah70tJQMgDARpx5AFS1wL/T2llACtjUQceRI8gD8v2dPrpqOHD8vn/OnQaNDRimiqzDT&#10;/eQQP93GjSyVVNM1RqYtJMqh5jewDD9J4vf2UuEFGHGmRWpGfniv+odPqCcDz/Z03JN9pVPTAx1J&#10;rfNHGJ5USSnrETVTThkCsJI1Ooo4A0/QH6+2gCp0nzx5YPkfWorXp51qPs/1H+XTLS4d5aaurJYW&#10;k8NbLS1le0yimDvFo1EqFLpN6tHkU+oi309trH2lj6kE1/y8c/PrTEHHlggD06E/CLRvgaan+0nx&#10;Uks0Ekc1FWTUVNNGrCJsrWiYLFJMtrwXAU8ixv7WpQwig0/nThjU3qfMDpM1BIRx/YafLofcbj46&#10;fBosu4qZhVRVE6TnFtB+0sRASopLSxFnAN7wgE/2gD7XiKkVC3Efw0r+XA1+zrXxGpH8+H51/wAp&#10;6EvD6oMXTV01dJQ1EsFNVTMmOgjlgxUUPih8TKstMNZs3jXSV4IsSfa6EALqJ0kj08qUFOI/IdJi&#10;ue0efr5/yP7ehDhoaykmqaj9xJMhiqKaORkMREFYSHyKxQaj5ZmNpBqHjXk/X2qoPI+Q/wCL88+v&#10;DpwLQiop/q4fZ0lclS4wVs0k8zYyOphZTk2oI4ZKudLQvFUyRqXJbkxehVINySfboCg1J0186cf9&#10;X7Ok75P59LcQ5Gg2vRyRSREVLRqY6anEkxo4yS1QJJLJLoQA/qUmS4APu9CRTr1PP06CPIVC1tZC&#10;J4qIM1IJ2SbGzxiqghkKUMsn2aB5ZQRcLyY2uDYH3ugx6U9D+XDJNemW4nqbIahKilFRRx5Otohx&#10;/lONnoqKrkXyPLNj9INHUFStlKSmQcHn3sjI1dxHHhSvE48j+38z1utBT/V/sj/B0lspRDIVNFEX&#10;q6itmlFOKCGnSCmekiJmd443QNTBGs8kjWDWsgW9vdJNFa14+XlTz8vX18/LqpFWJA6VOSxdRjKb&#10;HUsCiOuqU+7p1qaRKuNQsoNVWZCCW7LDIbLCz2JP10g8VcVwMH1OftJ86H59XYUp/wAV07Zillyk&#10;ULVs9SAKejgxVBWRwpBiqsSeR5oqmH1xAMNQjZm4P4Nve3oeNeAoDTFDxr5fIVOOvHT+E/mPPpmr&#10;62aPI4SKOukNUr1cGQqZKaGCKOijjN5zwQ0kjnQklv02Vefeq1YeZPHyp8/nnqhP5dO9eIKGjaSn&#10;8lPXR01FRTUNSxkNe0riVqihlA1DUpCzSgXUW/HI9pXggNagfbmtR/n6850ivSMp8jEmVmyVDR4+&#10;nirK5J8gal0nrIY6SLxVSBKjWYI9dmEqqnk/sspPvaououoFCc144448s+fn0xrYVHn5en+r5Hp2&#10;wOUq4o5qqt80kVH9y0FHMI6GropJ5yy5amq1V/MZIzphjWdZLG7fTj2mmf4fIgChJqCDmv7a9XU9&#10;p/L/AIrh5H8v8ADXe1Lj5YGhV46KsaeSshnmoI2eavriV+0nedS1TM4/zgLgLcsSwsPdXjHw1ofs&#10;/Ef8JP29aTMhPr/q/IdEx3jJ9xmKijSlVFtLHDTiYeKCWmUCoSJ/TqiDagttOjkWI9hncl1MRSn5&#10;+nH7R6enQgs+FP8AVw6CWoqpKf7eCH7dqaOedI50CRuKp2LtDVKVv+3+CG5H5/HsPOaUA4eXr+fR&#10;hUilP9R6wUs9bNLGkqVFXJS1sZejVllJVZbtUNP9HUsRcj6Dg+2TX4eNOvAlz3ca56vN+Gm25MZt&#10;KpnikFNCtRRZSqkWR4clW5KujIlrU+35jiVBpjQXHFz7GW3hRZlKeda+p8z9g4fz6buDHUEYp5f5&#10;P8vRrsrnqeu3JS1YqJs/SU7RUwoDTU8Bp6sNomkaWRLRFgdfkWMkycgj6hSENDp6QTyKZB0s68Us&#10;lVkqLESZSlnp0h8NTj/HUZGGLyK01FIahpI9Dm4adJQfrcD20AA1H612lsdKPCVHkpPLWRUtdj6G&#10;YOaFaKKmm8sEuulxdXB+qZj9XEiqoI4JB93cHy6Vw6Tx6dMztyjrUeNaWlpDViJoVhLxRQ1s0n3J&#10;qq9lD6Sq6kjBW/8AZWwNxqN9Jp1qeFWOoDPSaq6GeqiymOq48cjASfb1WTrGiVKZl+3hkjhC65FU&#10;+pi17/S1vb6tRq9JWjqpQdP2wdl0xpcdC8ONNJS/cSRvSotLUVssLaaKY0cI9KPIWcK9yf6Lf21d&#10;XFB8ur29mOHmel52HR19FR0eOMtIuilkWvLreSKmVNLVLVUqlFCXCKunm/0J59p7NgW1HpRdxsBo&#10;Pl0FcNd/CqWTDyJTPSy+OpxcUNNFOkMSwkpDNqU3lL/oWx45sefZgI1Jr0kFVGj06Gf451tS266e&#10;jlWVqvwH7yMQGkqXpZJPOssygFB4X5FyDotwfp7Id9jVY89Cjl2pufyHVRn89jIqchsPGQwvollr&#10;X+6qX0TPFDUpKkC0o+gJuUZV9XvH73Fk1SwKPIMf8nWc/wB360ZrghRjJ/l/NjwoOPAcetd+N1Z3&#10;DyOTMEcsReWGGCwOpZgNKqf0n6j3EpYgAnrM+OVJJXVnYmTSST8SIlBkOBRVPAjI67Kyk28SsqyN&#10;JqlYQySEj9qWNODYf6o/X3UjSKevThSZjp8MEBtVXOlm/hdRg4/iNQcddiodpgzMk7yjTKkq+OKM&#10;pwIiR9QPx+D7rTFerLeO9yDIRKz9rBhRVoMKfl6eR4jrmBoVC94yrnQoAcwiRv1u54Gn8D+nvXTq&#10;r4UamUlCDgUqUDH4ieA0+Q/h4+nWRnkkdUdVQxKoVSoEdSytdpmZuFAHOi3I+l/funGmlmlWKUBd&#10;AFB+GQg1LkkUFOISlWXIrw6zP45LmSSSWIxeVxAPJBrViEV1azIf9ULfTnj6+/dKpPCmBaVzIhXU&#10;dA1JUE6QQaMp8iBwGcceuRaGN4xd5IzEkzJC8aBHIPLGMBXUG6srEm3v3Vme3ilVas6aVchGACt6&#10;krQMoNVZWqacTXrnCnl8ILRRatchiUsAYb/tLpf0i5+luPbUnl09bRifw1YqldTaAT8Fe0UPaKng&#10;Rgfz66ctqXRJIQXZJrqsl+fU1l4Un+h+tvdk+HrUpk8RdDsakq+A1fU4wp4fM0qKeebUoW+saoif&#10;MtmR5iGvEvkH5+h9Pu/T4ZVWobKV1jIL57BqHnwPbk+XUiSdnLGqKSiVB6GVbILWETsb3A+tgL/7&#10;H3rjg9K5rp3J+tIkEgGD5f0WbJIHGlK8a56iSeJ4ysk4ljiIIQNMtLFNINIV5lGq44GkW496CqOH&#10;SCXwJITHLN4iJ+GrCJXbFC4Gqo4aRpx1GjMpTgRsfFr8ZCpDovwyPFzo45A/1z72aefSGE3Bj7dJ&#10;ourTTStOFVK50fIVNcnPWJjqiZJylOIIi6uSbJc6nVYgpZg/Ckubfm493T4hTpPK2uBo7kiIRIWB&#10;rwzUgLQs2s0UlzTzqKdMs0vkf6MaYRt4daEIJB9ZEdxyv9F5/wAD7f6C1zOZ5PPwNJ01XtDD8Sk5&#10;IHkufPI49J7Ilgpj1oVMKX9IElyeNTkcE/4/T2uj4dAveWZV8EMpUoPLur8z6n5k0HSdIRvTGgIj&#10;sJRICzNx6iS/0t+B+f8AW9vn4egFfNEbdliGF+KoJJ9TnhT+f2dRZSxIcqJI2HGk6VAHGq3+Ivx7&#10;p0A7uRmbU4JBHljP2f6s9QnYn0r4yHfQCwCldYsGuP6f1b6e/dFbsQAARn16tJ/l9daDcW/sVPHE&#10;w8MKypKUSOKOpmkEdNVT1RBVINQYu1vqAfYn5Qsmud1UsKhf9X+GnQa3u8MNtIUOVFB9vWyNncmm&#10;0doUWCmWuibH0P3CQQPS19RNDEdU1VtpYCNac2eWQgupceo2JnIxhaaRw6gHdLySMNM2Sxz9vRSu&#10;w9xVGQ8lYmUhAkFIwemjrGVYqsXONehrAQxFreWFdMYJBYe30Hdq9P8AVmv+odBjV4mT/k65dfYX&#10;7lMVWNUPGkdFVyJJT0Q/h6QxyECsECOrvJCCFKCPxve4uR71Jkg1/lT/AFU4cPn0qgjGW6zZfdH2&#10;NXW+SvStzFMkdLTiokqhTShpPH53jqUjWoVDa6JGGBOnkG/thVVnJBz5dKCwC54dFnyapVbvbJ0c&#10;tKK8CqtT00LHHZBhcVyVMLHRGLlm45Rrf4+7FAJCw4+QHD51/wBXHpCaE16YuwVx9Tgo6GljgDZH&#10;HMRDQBRV5VKVDJLi312KRow/ckb6HT+D7pKBpoPP04tTNPy60RnVX9v+HokZ+4Mr1NNLA8J0xyU9&#10;OgSpj8xN5lhj/c9K/tu0ceji5I/BcM/B/kr/AC/4rpRoA4+fn5f6jx6dsNNaKSGY1LTGSnkUFoJK&#10;HRHJ4oY68zr43EaEl9L2P/Bh7djp+KtT+z0zinDpsig1f6vy6WUuErqmqXIRw0yQ0rnxTiOMzZBI&#10;AElghoiPtiFU2p4VGnVy1vawRktVRSn8/wDn37B+3pg6MhvPy9P8vSjpxFFLVzw0mvy0+qpp7s9d&#10;VwyAfw+legIEQ1EE64iVRgQOPatApqVz/hp5fL8xw6TmnA8f5fOh/Z/g6k06x1bU8olqNBjmWUVs&#10;8br+nSX+9ALQyo1oliIOoWYW93A1DNQM8T644+Xp8+mWx6fl/qzXjXy6jzx1c9A61UK0FNj4Zpa9&#10;cerCoEtMxp0FcZVu9gQQigajcn8e9gAp3YH2U+Qr/q+fVDTgOP8AL8h1JwWUjiESrMsPippZMhNI&#10;sXnbUtoI553W2grzEQhYng2+vt1KDNcgZ/yfl6dVFBw/Lp3R6aUy1FJBTtTTU8Ts9LS1VVLSzXMy&#10;iTHSDUGZlvJLc6eLrpPvY0UqtBUelafkP8PW6E8emuqqnqKdpy9TFTRqYqGtp/B95SVMp1j7+WQM&#10;I9b+lKaIB7c6gePdWI06gaAcCKVrwzX/AADPWyNPz+X+b1+Z9OsyV1Wsrx1Jp56yPHLUxrNST/c0&#10;dSCFmjrIZw4DEchnjDOf7QUe/VJOk0qB58QfmDkV6rgDHCuT5H/V59YYnbICogp5oYi807SkxRVE&#10;s1SYx5oKaRhJDTwyj0mRTqI+hFvfviqFp5+la+g4gA8MU62dPD/Yx0qMPjDQwFmiiqNLp4alTLFC&#10;X8Rmgp0aIufHEurVLKrCw45IHvyqozSp/P8ALh6Zyeqkj/V/h6BfdVdBJLWTQySPVzJ5PuYKqV4o&#10;YJJv8lempHULK6j9IkXlTce0UxFSa1J4mpoPsHSqNaCh4D5f5emGk8tZVzxUEYQRwLLXVcSrTztG&#10;P25qZqGKyut/U2jkcP8Aj20O4nT6DPr8qcD+XDj1cAUBbHy40/Py6daminSpoZYZhMKeJUcQSrT0&#10;1POT4qSnaXQVlVhyWYC3JIHuzKQRTNONDSnlk0PEY68pQin7P8vXFvPVTTSPHLRpBQ/w+XIpSy5K&#10;qR7eSKikQsAjyckyF9LJZtRHHupNSTwpitK/OlKY+WRjPW6AqAP835/6vPqJjDTqBMIoa9ov34aa&#10;FvPj2jAKQV9OFDR6xYhiw9J5A/Pv0ekCo7vlWop5Ef4Pkc9eZckE0HrwP59LILVfaKjCNoKuJ4ch&#10;HXROftY51WRzV18H6UKlDHKo1NfSQALB/S1NJp86itAc5PkPn1SijIFCP59Q8hWwzrTpFVUU8NPr&#10;x8KUtNUO9LPCg11kiVCoFKAeNQR9PVz9fbbFTTII4Djj/V5fLPVdLUPaRXPlnprnqa/zm8Usk9fT&#10;/YfcSSokUEUP7q1cHiChdCr/AJz/AFQCsCDxR9VfmagH/L/s4+31roXSAPLJHrXFOg23plfDS1dQ&#10;1Ump9UrVNIiJUyCGEWjqOOZWF5QFNhyBzx7K7+QLGXrx9Pl6/Pz+XS+0t9XaB+X+X/J0TbPTxSVF&#10;Q0ZZlyBaVxJ6poT/AGJXuCSW+sn9L2/x9gidgWJp8Wa+fQvt00qB5jpiSJIyAC7x01O6zS2GiViL&#10;qrOwt9LgKvNvz7aVcj5CvTrU0k+vU+n0ShAZoGglkhjiU6/WFGotqYAKthYn6/4H3dNJUVPaeHVZ&#10;OPTg8UUTTMxZKjywwwALendWOtWV0AHAFyCCxF/bzaRUefl1oZyeHWJRTzSyRvMk7u6xvUcpHHIv&#10;6dZVdQW99DDn8EW9trRmPr1dgFX7enWiaCHyrPFKzrIAZYhd5U1H1RlwdS3+gJv+efw5GY149UKs&#10;elVQSmpZahYFlEB1+CEt56kRi/leVuFK2/cVRcfj2ujOsalFadMMKY6d7OIaZRHqkkmFXSsszpHL&#10;Iz+WQS3Go2X+yQLkXJt7fHACnnXHn0ywB4n5dCFSVCVJkendpUaY108uOLIIlem8EdM4f66iChTQ&#10;S34J9qlIatM+f/F/4OkbLpGfs+35/wCXpNbjr6aDHCKJZIYLfbfbyiJzWQmTU1UHVDcIx0FC3pAv&#10;YWPtPPKscX+rP+r061FF4knkf8ny/Pou2SrWkqFWoeGQQSH7doViDaXbx2eTSdbcCzEkgf0B9hiS&#10;Srd3QgihCio6kUVRJSSxsEWcCpZ31RLcsq3WRUX1aV/Dgf7x7sjEH8+vOobj0r6E1MYlej8QFVOh&#10;fWpZmcnyXu6kKNIOo6f6c+1qAAHR69JWCg0Pl0+wzUUjWijWnkkkYB1byHQR+4GS3p5vpJ+oIH59&#10;2XT+fVaH8fDp9w0gUSQaZhUOJVhiYLHHGsh0pI4P6Xfn/Dgf09qIlHpn09OvN5dO9KVqmCmWkWnp&#10;oSrRPUrAsiC58rXW+oMLJ9f6fn2pQV4mn29VOOpFJUpVU9MfuYLVFRMaunqAI5IaemAt4rLqdiR+&#10;q1gbekfX26o1Dj9o4Y+XTTUBPHH58f8AB05vVq9T9zRzti0aGZKeSnqWqZ0jk4nZpGOkK49BWRSA&#10;L2P49ugd+pRQHAzX7emiKJTjTrDT5SigpvBPW0ssZD1kQc1BmZ4v29LSFdUha5vGpuvFuOPaqJkV&#10;aEjGRX/Vn7OkUsZLA0OPT556UFDnPtGoWH2jeOXxp+1aVDEgkSpSof66QQGU/X6Wv7VxSBNOmmD/&#10;AIP83RfNAG1DPS1x+TX7meolqKOJYpj50oQtRHT1VVF5IaeGFwdYNy4F/SbqOfZlHo+LAFfLOeIx&#10;51PD0yOkZAXtoTj/AGOlhHkpchDTSCmiYzNBDVeeKM0tR9tdbSQyWkiSaM6dAflz7uSXIIFT5+VS&#10;PKnlXh8zjrWhV4k9RaKrkq8hS66OmWlrWkSkgx4DVNPTxS6DTeJbmJ5H4SRmZlA5A9pLi4jgTxZS&#10;AM0+Wf5V6cIWNCw/nw+3q4L4i/y0ewu566j3Vu/b/wDd/aXminpaPOVLl6iCrRXeukqMYqudS2aM&#10;Omhv7RPsLX29KTRRT5V/w049UhW5vF0xA082pTraX+PHxo2f05tnFbY2rhcbi6KgRFqJ6SlhWWsq&#10;HSz1NUIFALN/q2B/pZRf2F55zMSz9Cba9o8Aa3FT8+jbiiw+Egdp2iaTxhishCWS9ivpt6T/AIe0&#10;kccsx/TH59CIyQWy6iQD0FO7u0qDDqYaNYpXZWVJCVWnJh/zsUZHNx/j+fp+fYr23l2a575f5dBn&#10;cuYlhFIhWvQDZXurLSuoojTw+SaPVEsSvJDKSNMgeU6VDL+pgRbk+xlbcp2+nvrWnQRn5luy3YQO&#10;scHdG4o55AKpGjgQ+RYoCWjdOAsiSX1lvyQBbj6D62blO1KgAZ6oOZL4EZ6e3+RWUpI1EtJDLZFk&#10;lMiQvVKiH9wTUUnIA/syCRv8Le0Z5IjYmhoOnTzbfoNNK9SKP5PI7ha3FkxraR3VoKdpImN4xJFI&#10;ok449S3Fv7V/aebkZ1H6TZ62nOl1+MdL7EfJTYdWyiraWmMbiOZJSjyQ+Q28i20i3PpJYE/Sxvb2&#10;R3PJW4RrVBXo3teeLfVSZT8+hYxvYGytwQI2LztC10PAqIwwN9PjeNrFGBA5IHP4/PsguNl3C1ak&#10;sZNOhXBvu3XSBg/H1/2enVo6aqB8c9FOV8YZgY5ZGB5VA/1J/wAP9j7TNC6fEpWvS0SWM4AUg/s6&#10;wV+2sTk6c0eUxGOrIG1IY5Y6aWN783ljdT9f8fdFd0bVE5HSG65c2W/B8aFG+0D/AA9Fs7A+HXQv&#10;YsdVFujq7ZmSWczQTCpwGNV5Y5VtL5pliu5A/Sb8fW3tWt9c1H6h/b0FbnkDa2r4S+HX+EkD+XVe&#10;fbP8jP4admCaqptoT7SrpKaSOKr2rkZ8UtK0YtEsVOo8ZsfqdFj9LH6e3Xv5CQHJI+0/5eit+RLu&#10;CpsZv96Gr+fHqvzdH/CcPZ1CK6r2r2VuCqjnQrBS5nE4yqqYpgdccq1tKIZfp6SFeMH8qefZ/Z7r&#10;t60jnBr646IW2bnm1nLLIpjHBRUf4SeiTbv/AJFG/MLnqfE0eKy0tLLWBKnKwRGrgkp1l/eri9Fo&#10;SEgXLQM5vwSf6jW3PLcsHiGQA04HB+3y/wAvTyXXNayCKVdIFK+f59H8+PX8jrqnAzU1bueLKZto&#10;JI55EqKkKsdWV4VaIxRIob62aSQ/4/2vZZd8wbXtyH6Maj5En/iv516lzYN1e2sAmgO/mSOB6uP6&#10;6+C3XOwMFBj8Ftjb+FUxprWhx0MbVMqgKk0zKCdTL+pWkPPIt7BN3zluE7Ea8eQGOnLm5v7lvEck&#10;DyA/zdPO4fh7sDcB8GVxorMYdOvFRPqoC4Gl7nSWIPJ8Wrjn8e6W3Nm4W+YmIP29NRXN7Caqxr0o&#10;evfhv0rsmueu2119trGTO6SmrWhp2mqGi+n+cS6AH8e9XnOW63A0tIenXur2c0lc9Gdo9nYTGAFI&#10;1SwU2CRohT+0pVABYfgBefp7Dz7jcTnJJ+09JmjBOqtenYS4ygQHx00MXLIshjpol0c+SNbD/k4D&#10;2mYNIfU9OIyrjpD7g7c2pt5JjkczRQ+nUVeWBZ/2/rIacAMUA/Jufz9Ln2qi2ueXIB6uBJJhFqOi&#10;c9lfO7ZO2Ynakqoo4YhJClSFaVqtWv45cfFT8CNjcM7slj9FJsPZpFs9vEuq6fPp6dGcW3SSgEin&#10;VbnbH8xytqQHx9fTUdKfuS9RUy1MP3qRnQihJVEzOptY2Uf0JHPvYmtLVzpAI/n0qt9hmkkyD+fV&#10;fO/flJ2lviqanxxrmjqZIbVNXUztIscn+adI0QLEkhNkJchvwfdGvmkwMA9COPaIoCDLxHQf0uzu&#10;w97TEZCsq1bXFRyQSwSfxCWKpk8j01M0A0KCQLtpP1PP59ts7Ougnh0pe4tYF0mmOhb2z8YIoKiG&#10;TJRVMdYWq2ip69ia6enji8tTBRsumQSgDiMy6Wv+nn2lFF4jPRfLfxAVTozGD6axmNp4qqOhlSqj&#10;/h0YoJKejpxSxtzFFPUxAOI2FtQClb8G5F/bDamwB0T3G4SSNk46GCh2hiKeSshopVpa+dYJKuLH&#10;01HUIIFBjSGtngUmRlcG4SxXg2NvevCJ49Inn1mp6UuLoaJzTCi8kpoaX7eGGKmM8sal9H3rLUgy&#10;Rszk/vOSWF7en3YRKOmjJ6dPBpvAoBmmDgPTQUjhneSVwXSZfIBYHnUFY6r3BsAPbgUDh1UuSKHp&#10;HZWkpoCrzrLCZaljolmVXjEUDVFy0QABBUeq17kXHPvxyOtLSuek6t1pnp3kheWocCHUsMDvAo+4&#10;gleoAjWJAbXme5kZ/rfga6e6lqpnhrP2vs6SaimP2606l4PGvmSoejn0eIM2pElDPcAWFh735dND&#10;4+scDNLeaeJ2SOOm/Z8UqDHvSxrEJQ0OomyMCjOAjEyPxYH3Xp3qfJ9us0GunpoawrUu1WsT/b6o&#10;0LpUTswdVjZCfIty7OOF+hPuvdOdKT6tcCSTUlLc1MJXwVdSswM0aSqWLHW0TxgkcGxX8e/de6UJ&#10;nmP2x8MilJogphZYI5BUr/lEKzaBp8RCsAVHqWw928uqH4x1Inkhhp6mWC+kVTBvWqSqrReBIws+&#10;rUdI8hZ1sRcjge9Dj1t/h6a0MIMTCOn+5eaGWoZBGlSqtExi80s/BV4yXUWIX6WHHux4dNp8XWSM&#10;LUQTQyvG9DPFGBURyl/2p3LyQlAFCSKQqqmm5VRc83NenuvTVCywmKtihWWQtUTPO0ytKtPJ9pja&#10;RPtgCZYgqLYuLA69PBt7r3UWppjHQVVNRvJ+/SxGnlTwyszibU9KqxgqWUkuW06+DdiT78OPVX+H&#10;r0qxVPkRzHTQy0tLLEofy10cEyi9bWXsbak0RcGwADgcE3AqadM9ZoJXMFUyCORnqIYaP7mBVkJQ&#10;iCC8jABEnJTUl7gggAEm1/D+fWypAr1wcSfeioqKRapaGphpqrxl1DNJEY60iBlD2iQG4VjqDA8f&#10;X3sJQ16r16OnjkM9SXkien1CRam00rLVMIEq6tTdAnj/AN1tdl1eni/vb/D17qVHTq0slClPBTNP&#10;46pDCC0J8YNQr09VTggmG2lSukqbgkflrhx6tx681LT09JSVFdXUFFrWqkjq6qGkhjGPDsVi+4Vw&#10;ob9xyNZtbQPrq91kKqtXHWm0qgY9Ft7P+WvSfUdPVy5XdFBLXr9zGcdTN5ck1QgvNDNSRKqsJGAD&#10;KNUYuNRS59p2mY/COlFvaz3fdCMHz6qb7x/mx1+XL0XXrPh1pfKA609DUVVWGQrJBUOh8EXHCrFr&#10;A/JJ9lst/oqr8ejNdlj1VnIPVWPYXyd7D7Eqv4nm9xV7tIHg1zVKm7NeSGJOBGSn9gBAR/hwQTKx&#10;Zy1ePRisVtAKRDI+XRa8lncjX+V6ysqJqmpST7lZtTD7kjVC8hkFh+Abfqv9fx7UqCB03k56SE87&#10;xhxJA7tG0cV3kVnMhW7JyORbm+rg/Xj3frfTdLNHE8hp4WMRYGJmVPIioLy6mXghmuAR/Z/x9+Bo&#10;evUNK9QMhXPG5aJVli/ZWzWaI+YgN4SgDjngge3dVWAHTsYoK+vTbUJN5JT56mVkiHmUtZYg50hY&#10;YlGorcW+ot+fd+neuBB+x8SnlHRifJH+eWiJS7H+jC4uLj/W0xoOvdNzSyTR3U6zqWSWRfSFjVhE&#10;iJAVP0sQLEn/AB91WoP+r/V/q/Ia6yVUrhUZir6FaNhKhLsh5eTUPppH+N+fdYvPrw6iwJ5T4oW0&#10;qY9RCqS6Qg8qoY/0/ryLf4+3et9SooqcTkQzBS8lmVmVkqNK2A9f1/pb+t/fuvdSqel+4cUhEkU8&#10;XlkWdwI0lcnV4Q59PH01ngf7H37r3UGIRXWEuJkqKj96Zg0jQmM3ILaeA1iC2m1r/wBR7qxotR1o&#10;9ZZIJS0qU5RqRpFXyQuk0kMinV4QIwxNweCb2tew91oqmnn17HTmamKFUXSUinjKuyWlaVoTo40j&#10;ni3q5B5491Pwn/V/q/1fYPddYmX7GdnBZmmdTDEwTW0sZ1aTGQf9uB/tvbZz1uoJHV3f8rf5PwdN&#10;dnw7S3Nmkodmb7+yhPnDyrT5iNhJSojIDpQsQktxpZTz7TkGK4FyPsPSW6tmmhL1qQcdbPGalFTP&#10;/EcXWmSnlq0rBl4gv2rxqql44YpLxSxwBgX0867C/wCPYphdJVDrwPRN0kZKlqiCSKpSGnqYq2Zi&#10;y0EstQ6IPE+RlkjX1lgQGBGlbkEHT7e4/l00/HrBjKmmEk4FVjY8bUyzYoxVNO81PUQTUxdg+PmR&#10;ZQGhBVXbSNX+Hu8bFHDjy6pUjK8etXX+aJ8Uajqvf1Rv7bGPJ2Zv2paupZE0WpchCC81IzR8aWC6&#10;144sVP8AX27uVuJ4BdIMno62+V5QQ/l1TqnkLs2s2sQqSRozcP8AuSAj6kEAL9APx7DRGniOPRj5&#10;9diZGOtivoXxfod47k+jyawALX+n9ffuvdQ5R91DK6wgablIgEiDxr6NYIHIuOVHP+Pv3XuosIkj&#10;mUFC8VgkrkeRI1YXQx8G4/qbXHv3XupEkd55QFYokFyY9DRqANcZuRpAK/W4uPr7917rHEipMyqF&#10;cBBKwdVZm8n9kO5JFjewBP8Ah7917qXHq1gSJDLEloZIwzo5BBfRNAnp/wCDEgX+v4Hv3XuoMgiZ&#10;WHidgKl2UWMkcY/tqslvqLgCxHN+PfuvdZ0jppXWmWUnwxBZGZQCf7SgOBYBT+n+1/X37r3UPVpm&#10;EUgaQu2uKWNNWtH9KvI5/IHK+/de65lKaOSNnVV/ygXKshklVRY3UC3LH8n37rwz1lWAtHGXRVMS&#10;WX6xyMoOpbuOCyjm30t711YDqI8rNHKY5BDBKCmsAmR5GNjDJpHP9Tbj/W/HurdY0MjrDGulY4yZ&#10;LIqguoHMekC7EgDhj/r/ANffuvdT0iBteN0geB6jQyqGVRxeeUiwF+Lji34/PvVadaPz6eMPtTK5&#10;ysSipKN6ppFRysHkWB1kYL++6C5sDxb6/wBB9fbUkkaqWJ/PqmuNTTz6s++LPw7q63MYjObwpFp8&#10;XPN4qeQtGzTtCokNGxI/blNwYSeWv/sfYQ3Peo2BiiPSmxtpbx8Cg/w9bI/QHXo2rhogkrR09MBS&#10;U0ktFFUypV0Fo6mijk0hmVwQQOP1AngewTfSq7CnHoaxIIIRCvADo4s1es2iT+JJHFM0cNQVjkjk&#10;WCClsKOZl5kdWAAKkEf4g+0rCop0wfh0+nXFKxEWB3mWdaiJ6XS6mWSeldBI8c8KCxlXgxROodgL&#10;6venUNSvVOvZvKJDt+smmiepp6ainShczKjVFROBA0dCigIIy5CGJhqYk88cuRgBgB1YKSMda0/8&#10;wfd08M25IIZ6mOmqsjS/axS0aeMzyKKjI0oqJBrbQQGiD+nxiw5PA92KDVKr+g6BnMAjedFHl1S+&#10;zw133AmMdPECs608KBV+5Z9IAEgDm/0AUn6kDj3IicCD0VnGB05Cqs0qxMryNGkAW+rxKADJCsbf&#10;pU8XP1J9ufZ1U0pnqOzwkhKhGpJo3EhI0pFAxQqoVlFzcc2vc+/dtM9eNfLpwopJvKGlvCKcmemc&#10;LyYnULG6lLrybCx55592Bpx8umyBwX8+uaXdvNJqldHlkmjj0FkkVwfE5lXxk6jdwuoW+lvejnPV&#10;XNBpH+r+X+r+QnSeKR3ZBJNUspap1iNEkjKC8MFOoC2WzG4WxIvc35u3EU6oemiZ2iqJUiaB43YS&#10;PDzI8kDACJngj5VgPrqtqJP4491bGB1dV860HUSbWtdCXaWCOpULIksRjkChdXOoEjTxwbC304v7&#10;oa6q+vTiBKY6j1khjpw4CRsJWeCdSoZYiPXLG/6h9R9R9LW9+JoKnpwUrnqJAqP47Bg7sH8jN5JE&#10;ZfU2kyLyTybsf9uffj/D69W/wdSlSBEDmKqM0b64Y5VUirSX1M4EY1KtvqPoP6c+6qoqTnrTGvXo&#10;OJLpGaYQoQFK6o2W+l4pmPIYXt9Lkn34DNaU61jz6d4SDEk0lJFK8hK+ASSmV444+FqEQXEJ+h0s&#10;ObW/PvZA49a68ZfSkkUVU8iwa1isstLDE76JYGSQWKADUGCnni/vRp6de6xVCiZo7wU1M6I0zPSM&#10;ssRGu8TGIk6CByF5P+A4900g+VD1vhnqG8TBJJpJIHOqONVQKPuSy6i2l1GnUedRuR70UIFetg+X&#10;Wd42h88siKqftRvJDAGjgulk9ViVIIALWH1v7s3E/wCr06115D9xEitDGkXkhR5tTRn9z1kLpHI1&#10;WJa3+HuoFRU8OtE067keGWRYKWmEtVMsx+6URLEoRdRaKI6QGFj6n5P1t73RT2j9vWs1qT+XSXih&#10;PmUQyW1ssJMl9BkYXEstrt9f6Ai/+x9t0Fa9O1qOnWIiLxw+RZnDvAzRoxdw4A/WoAcG1gTcD8WJ&#10;927R5160fs6wNHJPUSp9tHFGr6/PoDSU5HoiibR9DwDdRf3WhY0pj/V9vXl48epQVXEc0kqIzI8w&#10;mn9awoqaAn7YN2W2oi1zwPr73Suf9X+D/V/h159O4xsED0sMsvkbxmSIRjTHNqHmE0kbAMFbgBT6&#10;r3/F/dgKZbh1TWDXyp0+UtJLRiJ6qLyPURWWSKFX+0ke7LTxvp5Zl9NyOP6+7j+l00zK4oOPUSfw&#10;r908dOYZITp8ZKjxsFAjSaY6vUgJLqp5Fvfiq8fLpw6QAh8+krlKgxyqCsTyTCJFkiGlrKLNF4QL&#10;EG2mzXt+fx7ZPy6dUefTHVTwKCNSh5AWlMaF/JC3pBgB5Df1AYfXj229Pz6uOmxpAY1niidSkiqI&#10;2Mc2uInS7rqAswHK6hbiwB9t9e6lY+ijbzGQtIYf3A7lo3kjZ/XHZlNiwGkEAWFiB7sq6ut9CRhM&#10;eI3q5IKZgopfNTrO+owwTHSsLVVgX/K3AuTc2H19qo00knpNORSnT/JHU0/ko4xBH4oSC2u5Hk/b&#10;8COQbBTzrbgi1vr7cb4TTpMmgmp8+jtfyydqT7u+avSVFIscslFuenrBPORAauoga4DEA69JuAv1&#10;bi3sPb7MsVmxPFj0xfNGxSGtKsB/PrfB+S/SfYva3S26dq9fbmpdqZjKYVsfistXwucYHIKNTVSx&#10;rr8TgDlBcXtyRYBq3tJGKuorwPQl3RQ+1iFBqIAp+VOiq/Dv+XDv3rus25n+18xht+Pt1aI43Do9&#10;ZGxmha7PUGfTDpBJZF8Sn6NI7OEIEryM1ubd1xSvz4dBSwSZk8GaIrmtcdHg+dG36favx73tkaSn&#10;XGw4/adeGpqKRYjHClKbyIlufELXa5HBY3PJCm4IsahRwJHQ1kITaZFAppH+Tr5i/YtQlR2Xvepa&#10;4qTu/cKNOkahZ9OUlSKQoigWYWLWsObexvZBRBH66R/gHRFaktaqx8wD/h6TCTLG0cFSikStJHKj&#10;jT4ysh+3jWRPSwuPqebgj2sJHA9PHT+HrFpiFRGG8ao5Ztek+EEXuJJTyQt/qPr/AK3vXb5U611x&#10;ralJEnZEWRUWGEBFjUOhbSzaSupUJIP0N7c8e9Fl4jrfTFLEEBnkPijZmhljVkl1xgnSxU6itja1&#10;yP8AD/Brqy/EOmd4jIkyBkJRlkZoWB1+I3t4wCjLwb25HAsb+/dKuuCiOYNPGYy+h1Qxsw/aVuYy&#10;SoKi/wBeBYe/de6nxRAFWhXT4o1VIXVY3dSLXDMt20XPFyTzcfT37r3T7jwYYeI2md5GZhCuiWAD&#10;0i7uLCMi91HIP49vR0oT0ll+I16UCzwRCSD/AD3nRPMrR64vInqEegcog+pP5t7crTHTHTsn+TyC&#10;Z2jH28xeWOGNDTNFHFeFZTOOWQkKUseDcH8e3NIXJ61SuOp1WySQCqhlaKYolXUMIxrmj1aUkCIS&#10;brezjjg/T0+74OeqqlKgef8Aq+fUGN0SNZYTHSyiVg/+SoJ4HlItepUfpey6r34JIBvb349b/wBX&#10;+rH+r/DwNVN9wsdO2l4ElCGeQSRTM/E6ARggp+UANm/HPHv1OrlaDu4dNwfib7ZIfLAisG8LJG+h&#10;S5eWCUk+osRZQABp49tnSQSvHrdMd3UGeqdYo49MUn7YiaGW8jDUfJJJOT6jfgAXsAPp7Zc0Get6&#10;R0xyErKjySGdZoRKYqaERrAov+1VFF/WAB6xwPz7Y6uNOn59Qp4XdqfyQIW8vFinjjjKj1FkF15/&#10;JA/r70wqKdKV+EdQa1UbQmpRNGQZDDoSLQx8fFwDZjf6/UW4/r4AKKDq3WSnSnV2PimGpSrlHUMT&#10;GNPqR/T+OBYf6/vzUpnh16lcdR45IAQ0UTTtpcxJUjWs0YJWaok1CwT+klyL2AP59+FPLrdCOsZY&#10;mBmWnhkS3lLsgN11aZYxGo5N7KCCPof6e2R/aft60RQ9YZx5BoSFQpg9LOWfSs7aXhRBbSLj6D/X&#10;+lvb/XuuKxMFCtEomhTxCLUDG+oWsbfUMvKX+pPv3XuvecXvG0bmBiUjaPUYiq6XvIASxBJFrce/&#10;dbIp1mjRZRE6KjSyBlmNS7yTkHkS2AA0XsPqL/7x7o/wnqp65yhinpWNalibAIjmVBwyvrPpjCgt&#10;/Xj6D20nxDrQ49NFVIahIykXkU8hUjdYjEjaGeFZOTpJDMP8bD6+1HV8U6yusFNL43q+ZEiZSsIj&#10;pm8iCyqhU6j+CWsR+oEn3rrYHn1FaORyfWlPyIhLKCw0j1CKNLXH9B/W/ujFQa+fW8V6yRQRK3mE&#10;csK0qEvabzk1Ak9csSkGwI4Itwffj3Ljrxp59ZhN++V1moaQtIhkiARFI9ErGwH+uAf9he/uojPn&#10;1UhaY6hvKWlIjKMAreVAnjgLqLKhLLyCbjg/j37TpzXqw4U6ishqJBVIv+TOI4ft3uInUfTzyqBz&#10;/gQeR70hoaevXjSvz69MAzxtGf3fIAFCa1kWMWC+WwPpX9NwPp7cf4et9QpozrJkhWngjMpWWPSj&#10;uDwWvY2A5JCAX/qD9KDVT5db69IqsFMIURMhkHBiMrpySqfXkWX1H/G/uo4Hr3UcO0gMquSzNH+1&#10;GFQ8eoDyxi3IBN/6/n3rr3XIo8lzGqaFlLoqxFQWP+65msLEcgH8n/eLBCRXr3XGXQoRFUeMEpZT&#10;Z1OnUUDX+t/8D70DTB691hfUXhYlUViAS4DFUN9IeIgH/b2P+PvXn29Np59ZPE8dO+lX8hlvIzor&#10;fs31fsCxsORqFxwT9fx7hx68/HrDI0YJQC+vUzxKo1awAXIZwQitck2+n0/PvXl1Zfh65iIrCzwN&#10;pWQKrKj+VIwo/wA0zFdQLNddP597p1brHKrBmUyXnQL6oyoUK6WKAxjnmyvYWBt+ffuvdedwzGyh&#10;VF0ZGsVEwSzMXtf8n+yPfuvddBtJZ6qMF9KIVYIysHQ6JQAALr9P9t7917rCfG4aWKQmVQYxEQq+&#10;NT6iSfp9SSP9t71g56913aKJNJe50or6o1LgufpG1jxp55/PvfXusjAeI6SGdJW8RADCVbX8qqwu&#10;LfUm1rA+/de65rHBUOZSyrK4BIQMqaj9WIkvp5B+lhb8C/HuvdPGAlRcnTtbVIwe63ARlVLxo1hy&#10;9gOD9OObe9g0PVH4dLPPsdCzQJKRIkSIJQePrpRpbEE6rW45HHt5jWQdNqoXA6Q4jvPEt0EkUnpC&#10;paKOV3AEnoBIsfqffmoV7uHW+hswMpjo3JjiSZeRE0kT/blLM8quQULG9kuQf6293i0gY6TSfF1B&#10;kgFVPLPFSv4kqkSoSR1keN5muqIG9TFRwzWt9bnnjxoT28OtnRSg49PccemJ0jNPUxNA80B0jUoM&#10;2iNHVbBmH0uXJH4v+LCnl/q/1f6vlTqV5ZaGmWoqYdbSMysslQgRKcKGKmiVNTFCCo1EEfjUfe6F&#10;Mjr1NWB0hc1nnaN4HnepiEywRU90WSGCUf5qncLfRY8rY/61z7TyOWqOlIi08OPSbgpZqiSOMRyC&#10;MBTBIDqVS7lAhuvAsDqBNv8AY/RkCpp1YgjB6XdLTw0iyhYAzhtMc62GpluI7agbC9/SBa9z7fVA&#10;Pt6bZ1rRuuo1acurxzXEgdf2/Gkkrt+hywvo+tyB/vHu/XnIVaL59cKiq8bsqmPyLpgk0xq7U1zZ&#10;tCsCGB+mqw4t79UcOrJQqCePUF1WV6iN2QAt5USRAClrIWMZvbUTqB+h5N+PbMa/i6sOuVNTiZTB&#10;aOFo/GEmfT9QA0hd2Avq/ssSD+P6+7p5/b1okKKnrKVgSwCeCqEgaVwP3THf9yTQBZlLAfj/AIr7&#10;8SgNTx63UHI6xuwJLRRxJ4ZCnjeMhmmlP6WFrA39SmwsCP8AWGjIKY601CKdSY4dSGMpETpdmga8&#10;kxMR1xq5UcBz+VY8e7qoUUHTeoa8+VeuKrTSBpiakSyIdMRKCGMRHSLoRyhUkKQfra/vdBx8+nes&#10;N6dJ44X1OolSKSSLS5gDKGX9wizHSbfQgE/X37rfUSSsjjLlWVXWVgiqqMzRxta7agQlvrYWB5+n&#10;tt3pgdezTprqK5THEiSagJVa6avB4V5eQSMOW5AFuAb8+2etiMDj1EmykDGQTwRSRSExxvqF5ltq&#10;RSpVSBz9Qf8AD8e/dW0r00S1MjoWjV1EgaJ40c3+3JsgIX6kerVz/X3sdW6iNrlkkjihiZ2SOEqC&#10;G0WYotQNX6TcXI/Pv3XusZWNg9ka2kxEhmRHYEBnj135BHN+f9h7917qQ0UcS2EPnbUvhluQT6dS&#10;+TxjgH8k25vxzf37r3XOCjbyqGYRhbWeMAqkkvLFNA+o+jDSCfqOffuvdPUVGJdMsJYIjhGeKEpD&#10;GqelGlP1Z25ANhbi5966oWoaDqeaONpQ6ReQJcOXQNIV+gMhVRx/QXBH+Pv3VTUcfPqdLRRgKZho&#10;iiWIiX0gkabuLNxpY/n37rQNDXqIHIKQldSqZAJLrGuj9UiJcHm30H0P459+6sVxq66/bDOqqulg&#10;pQJ6fCp/VG5YHSRe5K2+trD6+/dbbiOo3p1EjVTFQ8p8bIz6j6G1KbmyqNSknj8i3vfV+u5dMayN&#10;E4aKyxRPGpjOpbHUwsChW4UgcfkWvYe68RXB6jtPVyVCOiEOLJoexLXH7t2AJcEDg3P9fz7114Y4&#10;dOVxqhk8MR0gcK5SN/IfSVNr6v8AYk/T/X91NK9b6XO35auN0VWpBFWVEKxiSYWWSxKvKgBN7A3F&#10;/wA8/X21IqnPTbBTX163gP8AhNXuKSXb28tuZDMUlXDjkzdbQYhjprcfVVEuNFXMWPDI9yiAflWP&#10;vFnn+OK29wLad1orqBXyJ7/8nR7tT1t3jB+f8+tt5WQKNIUqbaQNNzxc3P8AX2cGMHOKdKgTw6zL&#10;JHqBNkvbgkG/P0B+luPd0VFap69Q6QOo9Y8axs3FuOSqqbniwb21dCPSSeHXgCG6Tc9UjE+Ow9Ol&#10;hoVwAoJsTyf9b2F726jC0jPDpVGpOOmCurInUnUhUqoA1FQT+FFgbm/++/PsLXE4uJO4ilP9WfPp&#10;8DQpPHpDZKpjYnSQgS5eQfrsPqqn+h+lj+fflZfIfn1ZZV/F0F24srTw08pknQC7AQlrOEU+lY1c&#10;AAgfT/XPtJfzHwqqfy6eI1DHRCO6NwQ1dLVx+eKOGnhYSVUhC60dvD46fSDe721mx+pH1t7DcYuL&#10;maprg+fVA0cXa3n1Q78htqbnyVSY8TNEs9XkMzI1DUASI1SpeKaI03jKeEgRiJhchkk4AIPsX7XC&#10;Y7rVIvbinrSuP9X2dJXIY1XqpjfPWO8qzMMqUcEldBpfKECJsdS6nLRUtLNPobyG/qgj5tYfQj3N&#10;uzzR/TilQPKvH86f5ekEkyh6N5dB/J15uZCIhiQ6CRW8JZYjJHIBS1MarGLq8Z0ks5UIOGXn2c6o&#10;+Jx9nHqnjp5Doeequtt40mbET0Eb1tL6oqCGWBTKHAgmlq6hQvkjEb3m+rWA0ryT7JtzaIxHTWh8&#10;/wDV/m6UW06+KPs6tz+Op7F2WsM2CrIqWRUkhNch1UfkpKkO/iCJwkakxCOwLoAzXLKPYOfxFlJy&#10;BUcf8uPz49CWCSRKeHwPHqw2j7a3FkIInnix33H20RmmpRKEnp5GMNcZYIgpYhhpZkPo9JJ59rVk&#10;Zqg9GoZSoJ6DXdWaymRWannkgipUgqQZI4knlgUyeOCprJW0/wCeBW8V9Vwef6o3Ds2B0+jAjv8A&#10;Loivbe2NxZdsjjPt9Eb0BhgWcRLTzU8sZaI1q1AKK0TXSNUYMvpvcX9rYEC0NMjpNdPEEx1Ux2v1&#10;TueoWOHzGNqWslDqRped6tWlJZpQsamNQqXVlXlbXIA9i7b5QDqKkfM/8UePQTu5Y2apNKdMvUvS&#10;26U3lj5spStQpHJHLTmrgqoZZ5Y7fbqCioUMi6kSZkZCL+rge971MslkUQca/wCrh/m6SRSqZARm&#10;h62rfhF0VR7Y25hcpmqRsllMksUNS8UjLDHRIFq4nh868xsCjKoVfQObn3j7u+1Ty3pklHZWoHpg&#10;/wA+pFtHSe2A9B1cpgKTA08UTGOGN+YpSrR8MRpQAqABwNNxf+nv0NjbR0YjPmPn5deZHWqjh0L+&#10;Hnw8ESMamMyGw0qya0udSowXjVfgE/19jTa7WBFVmpU+vRLdLIWOOlRBnMLTsolqVBRjr1uD+o8p&#10;YXv/AI+xRbtZxvoJHHopktpWWpx0KODnoaiJGjVPUAw+gDL9QFuPpY+5F2u1txGCoAr6dBi7yxHp&#10;0oGeJQbcKAf02IPH9D/T2fBUUVXy6SIoNSem6Ror8DgNqH0/1+be7ByTjh1fQvTdO8aOwLgXFze3&#10;Bb+yB/h7cr1QoRw6fMQYn0s7J9QCpCj6Di9vdwK9MyAg06eKkwxgsdOkWa3FrfUfX3RlBFOqpTge&#10;PTfDkIVN1KhgTYnTYXN/z7ajOD0+EOK+fU18rGoHqF/qdIBIX/EH/iPbhYDj1bw/n1hbMxaSdS/X&#10;6cLfj+rcD/W90Z1K5634fr0ms1W0s0JIIJKgkC1wPq17f717J7+ON48ivTsQ0ECvRMO5Icc1JVu6&#10;paGWXUsZMkiLMliyp+SBqYn8C/uC+ZtphklZo1ySehRZXQjQajjqkj5J4b+L5CYU9ZPTJiRNUUzU&#10;1UVpFa4UrV6ufGyM0hX6k6APYf23le4ZWmK44Z4/l0V7verJwbz6XX8uLIZHYW+a5MnW1c9LuKsY&#10;U33gQRmKBg0cyxD1RmQmUknkqbHlT7HfLVtLt14hcaRw+3oFXtaiYZ62U8HUR11DFLGBqIBNrEDj&#10;nn8/6/8Ar+5xt3Dxhul0D6xXpXU5JUW5Ate/4/2HtaifiPVzx6fKeTULN/tiL+3evdTRpYjng/k/&#10;1H0t72oqade6wzuipYMP9cfX/W5496chakde6RGRqoo3ZjY6b/lbk/Xn2U3UyxpVuAz1dOHRQ+3t&#10;2nK5FcJTTfS5IQa1Ljn8A/1sOPrb3if7pcwPum5DbYalE408z0Kdlt1iJlfpSdc7EhZaerrIw86E&#10;SCNlUBJLC1lKi4PPsT+3fIcLJHfXaEnBAPlXprd92d3MURwOPRiKDGwUgWOKJLkcDSoAutwPeQNp&#10;t9tbpojUD8qdBpiSauelBDQG4Zgq2A9IA+oP0sb+zRLdacKdV6nSYimqVKSRq4Yc3CsOObH08e9T&#10;WEMq0dcH160a+XQUby6ko8gPu6GNYqlG1kJoCsp5HDLa97/T3H/MHt7t25frQoFf5DB+3ryz3Fvm&#10;M49OgSyW0KrGO6VURBZgS4BdxYaVAYjkf4W+vuN7rkhrRyrL+f8As+fRrb7qSo1ceoAwixq516WV&#10;ARch2NvVx6Rb/Y+0Z5YESkKQD8+lq7jrNOk3W4yvi1FXSVRY+kKG1sb6HJ+t+fYG3fl3cFBK0YdG&#10;Md5EwAJ6D+sqmoHlNWpVVkBkV7EMwbS5Kqv6Rf8AB9xVeWktpIfqV05/b0axSq4BBx0y5AwyPJPF&#10;ph8rqxkLK8QCmxZFX8A6QRc/T/W9lM+ktqTFelSHpU4OtWnjvbWxIgbQrAKG9S+kcm5vY/4W9irY&#10;rs2wD1/Pqhi8QU6GHDZBnRLOTYCQhgVuG9EaSR/i/wBAfz7nDYdyE0a0PDP+Tonu4QjdK6KYyKt7&#10;D6/qI0+r9CgDm9vpf8+xvFcLIo9eix1ANOuXOlWYnWF0j6k255VTa3vUrAqNXVesQEZcXIN7EH6g&#10;gek2sf8ADi/subST16lRQ9T6OICeFnvZfopSxDG3F/6W592tkQXSk+vSR8AgdCN41NpAFAZALsB/&#10;T/Dn6+5BVcA+oFOk0Z7aHrPSU6s5Uk6uGVrj6H+hAP5/r7vFAWk0+nV5JKDpdY+IgR340gWOng/k&#10;/T2KrZNKdF9ePz6d1K6gTxyef9b8WsPawfCfy611zZjYAEckn8XPH0B9qOt9QqpyrAcX+h5AFvyB&#10;/sPr7Tv8R60eoDkm31Gk/g3uCf6Hn/b+6da6Se40R4GYhS2hrqbcgA2BLfj+vsp3QBojX0PVh0Vv&#10;c0H3Jq4Tw0bPzoUoCeAQfrYWN7fkn3jjzbbi4MqHyPR7aEhQ3r0XzM0aJ5RGoLxPJqWM+modH0Mp&#10;AX6c2W/IAt9B7gK/hVGIHkejyI1AJ65UOMjqJKeMFomeRQFVg6u5F1WNQpP+06iRY/4+1O12H1Vw&#10;iHzPTUzBFJ6HfbO3qejjRjGwmsmoMANRP1kYDgt+QRY/195Dct8u29ugZloaDy9OiB3cnUx6E3HQ&#10;ubiJVKED0utgLHk2/wARYEe5OsrMAUiGOk8xWnS7xmLmmC3B02JCkW/P9k/gD6W9iKDbta1YdIy+&#10;MdLSDbEVQmlvo62ZJNJvbn6/U/j27LsEE6lXFQetBipqOmar68lRjJQuoUszGI/pX08hQb/4/Uew&#10;fuPIaajJZUX5dLYr2RMMajqNDjqqjdFqYdBDWvawIH4uBz/t/wA+y6DbbqwkCzpSnn5dKPqFdcfn&#10;0oYBZRYWBAA/rb62F/8Ae/Z8goAOmus7AAAcAgX4K/1udP8Aj7cZaADr3TTVqrFgUF7G39q9uQRb&#10;2mmytKdbHEdI7IxXuCqqWvfjUL/ReW+nsiuIcnpZBg16CTduNE0MqFFKyBubCwVl9Sj/ABuD7jXm&#10;bb/FUmnRzbXFWz1XL8gNgHI0zSKHglJm0eCAPOjKLxNTyLyNN2Av/Un8e4c3TaSp1sKenUh8v3yK&#10;2k9ErgxcAjanklrFMLrApmZZJYXjbRT+QoAoXkqfGQbjU49hV49LFD0PUk1DWvp07mhShYGBBLUV&#10;EIEEyM7LG5UmQtUvq5Clm0rJc8DlT70YVTHXtWrPTU0L08csjyCZY5IaYJG8IpJCCZXJ0rZkC3a5&#10;IIY/kW9opUoSeqMRw6bKOWgfKRQ0MUKzVFUoieIO8CFXLyeZWUnQguF49bEEGw9pFUkkDh0mlkRU&#10;NT0Zzr/Ez1DRuwaJgDpikL3hcv41n0kA2KrrKH6kqfa2KAhuHHqO9zuUZmWvDo3uzMcI6eBoAJFk&#10;UxSnSukRRP5HIa30/AUnng+xttNuAFZegdPISx9OhooIlhWOPRGW1Gw0kIC3rGi3+P1Hse2gC6R0&#10;WNk9L7bkSLKpNxa9/qr2U2ZFP4HFwPcj8topP7eP+TovY5p0tGA1WUKtmNtQC8fhGsDc2/qPz7kS&#10;ICmB1UdY55EiS9grC0h9KtdQLgDSP969rUYLQDpTCKmo6xRsXqEdrCIA+hRqNyL2F72uf6+1kJJa&#10;vSllXTQ9LnHP5Y4hyGH1FhcMP1aT/h/sPZ9D3IB0iddFelGqKLOSeLX/AOKgD/evajSoGememqsi&#10;W6st7k3HNtSk/m/HtqRASOroc06hWAvqP1NtNlOoH8A/T20yac+XVyOoRVJHaMhgtiLAjlWNgxC/&#10;pP4/x+vtG9CT1pjQV6aa/wAVAjRFgGYHx8Jcg+oA/wBf9f2klaOEelekzTDVTpMSSetwdMhJAZwF&#10;AIBBtqb62/w9lxZDU149Lo50AFPz6nRRCwuo9QC3sLa3Nja3+B9uxopGOn1nVsDp9p1UfTmxUFuU&#10;ReLgAfn2sWMAU6cDgdOEKJcBdP15tcKS310n3cIOrhjx6nAX9INwxJAHNxYjkHj3agIp06GB6mQa&#10;UAFyoAvdgCNRP9nTx/tvdgK9b6dYWVR/W3Ivbkn62/I93FPLqh49S/ICCLBeSANN/wDbn3bqtBWv&#10;XAckcX+hYgW4+vAP+t70RXrfWVY1b+pB+moCw/I5sffggJp1U0GOpkcKL/W4sRcAi9+bW/w/x9vK&#10;grQdMOSQa9SCSNVwbjTbVcWI+nNhb/ff7BXgUHScAnh10ZQLcqPUOPre4/5F79qA49W0HqXFkJIG&#10;+qEDn03H5uPwPr7ssmnIz008AIz06xZtQAZI2/obc/X8+30uAuSKdJmtSMjqeuZpdPJI/IBHI/2/&#10;tz6tPUdNm3fy64tl6f6E8cnn6X/xv7q10gFa9XFrJ5DqDLkoiToJ5B+hv9R7SPdrWgPSlLRhxFOm&#10;ySqWVgbk8/2vrzz/AL37SPKW4dLEgCdZI5luOW/F7gW+nI91Vm1dWaPzPTnFVqBpYAg2t/W39fat&#10;JvJuHSR4fMdZ1lhJGk24+pH5P4B9vhk4jpkqQK9edojw1ifwf9b8e9llOOqgE8OoExTTdTzY2+tv&#10;9v7r2jK8erBG8+oDBpXHpLFiBx9DYf6/upNT1chVGeu2xM0ik2CXsbtYAf1uPx7v4Grzp0z46jCj&#10;pP5HbDVIZRVU4FhwUABINz6k5/1vz/sfdPo2bCmvVBdUPDosnaWNi2zEayqMYGicR+HktJp8kZsU&#10;4AIBJuQPr+R7Mdt2uWS4VUXienhetJilP9X2f6v8Fafb3ZNHQU8sdPKFmiQBpQyRF6aT11EzVMg4&#10;kA0lCrDUSBbn3kdyVymzlXccOg9vW7RRqU1fl0RvdOfyNVMla9XHVtXSwVcMU8PllaAxaIi7ooEa&#10;Kl5Wup1Fr3PvInabCOBRHTh1FO43rPIXr0B2byU0UlZ5pxIrRyHxSHxmKRl8jJDUAWHmQeQIv14U&#10;EfkcWUKEL0H5LoVyegQzmbhWiiZYp6WDRLUAVR8jQmJrw0k0BDMsJYC831VbjUPYohhRBX/V/q9e&#10;kbygr29BVn87U18ExeKnqKuoeFaeCR5Y45qOZVnlmw6sCDyECpIdOpgxF7j2rRwgoB/q+X+T9vW4&#10;odfHpLTu8f3hV3kGlkdZqKCIV8vJFNPJ9EhuGu0RBvYEC6+7C5AJC/s/z4pT7PP+b5sw/SZ/h+XW&#10;rpqqmjpVMsxHgpyZpaehmiP3AaCzEgk8NK4UuzAabe0b3sceSQD6fLz+f7fOv5OrtsrkKq1r0osD&#10;1/TlsZDDRSR02P8AuK2s0eYGOqlJNWkCOtoWWygahZxqIW3PsL3/ADRDbrojIqCa0/1Y8qfn0Lds&#10;5X1sC60r0IeH6ylqfHAuL+7+7NTJSR/dLWZClRuY2p6vSFYaSCSBpWxUX9gjcedQoq7/AM+hpa8t&#10;RRj4fz6EzA9RTNJHSVGO1zwsPPT0ctLTpTRRgAQxNYiQgAHUQASDce4+3bnhSlS+Pt6PrbaIo6AD&#10;oVcT0uZJVmlxBnp6eeqku9XTyVE7uoZZIo/83LKoFjHq0KBcj2A7zndT8Dfz6OE26EAVHS6xPUIo&#10;iIzS1dVDLUGthVRCIUVjYy1MKKKfTc2WJ49Fxdf8Qrf85SOKlul8FvFG/DHSxo+sXhaI0UE8cAMj&#10;SuY6tZmUG01VDXnWwZV9PiUKv+pW3sJXPN0zfjofLo0V41FQlafLpWUvToXVJQYimihyNPemiFM1&#10;IK1L+WSokqKURtr/ACwmDqx+hJPBHLzVdNXU1erGdR6D8unmk6nqfKgqKijMM8Wqol105pIYolEb&#10;UK0cKr6U4QxCQMzX4a/tC/MczZ1Z619Svl1Ih6hYRmSnqV+zmjeUUho5oYB4X8bSqxVSHVgNEaML&#10;C3149sNzBMRlv59e+oJ4knqa3VNPJCsdUKaOFGaZ0ejIrKrmyvG1y4DG10D8/wBPaY725PxH9vVf&#10;GWtesk/VNEsaz1Bg8NK0bCklVYJqJeFaSnaNSS5+hVgbfj2w29NwZuriappTrjL1nRFtNVSvUeVW&#10;go4REscVPT1ItNVolYHBlPClw4ZvwVt7YfeD/F06JCDWnXKq6wo9VPSRyx1lMXVKelyEkn+Rz6dA&#10;p6esm1uW/LKsi2P0b2y261zXPV/GPGnXI9SY6GaH7XDiOWNJUhp5qdJZaeuUAz1CTujyB2X9TSBn&#10;PFpR7p+9W9eveO3p02y9aUzvEDSwKlKhlDOZBTeJyRLT1dMdbayf0OwT+vPtptycmoPXvHbyHUWo&#10;6+oVaueKkhq41iioZBWUplRY/wDOinFRShoz6uAGsb2v7odyc4J6ukrUzw6bJes8DVAa8LQyVFZB&#10;o8dZKwkYRyclGjB1fm8aKACLHk+/LuzrgHHTiyClT0k8p1DQLIzDFY90SYiOjamjpqEoPUS8amxA&#10;PNifqTxf24u8SniT1VypIpk9MdZ1jBTItQ2Nx1NF5YvJTQMXop4l/wA6KeOrVooJiPoyov8AS/Pv&#10;Z3iSmCeqCQ8AB0w5PrDDJKtLBh6imEaWRdYMhMh1pFUQVhkE/Av5RHoX8e6jepRnV1tZGOSOk9X9&#10;SUii8uDp0ihb7ilDLLkWMzjTO71Mx/yZSSCwRIktzfm3t5N2lJFWz1YM5PDpD13TkBqpJqFpqSqq&#10;Yi9XDicWsOODrw2QhcJaVVFlDOut7kl/z7WLusowWx0pRvIjpK1/ULJSeOiaNnllhirquph8jVEU&#10;hPlWmqpgXjC/7tiuRp/2Ht0b1IhGevONQ6S1X0/WzaUnpJaelp4I/tq+n8c2NqPG1vsTEPWXDaWY&#10;qPofatOYpkFNf5V6TPBXzPQf1/UssdLqlWnjjeKcVgEtQZ66teYqKaaCePxHxFbRqRex59qY+ZJj&#10;gN0wbYk1r0g8t1xR1UtRHk0kijoJ6erlpKasaHJz1boIYZ2nibVojBWPwJYrq9IW/sztuYJVIJz+&#10;fVFtNWWAPSKrut1oKRfusZLjXkDYyu+yMtTLJSFzLK01GyO7s8Zu02lnblb8n2ILbmNRjVSvz6eN&#10;nElKrTpFZLYkzvSCnfJVsVC5o6CWmipaSrx1K8Pjgjerr1kaMurATLOV9IGka7AHNvzLGpHdw6Ty&#10;2UbVp/g/4v8AydBdV9eLBTVbV1FFTiKpqqQ0ApkX7TwMfuBlRXaamqjaTU8JdyFNmK8AezqPmaNx&#10;RWFP9XGuT8vKvRZJtUTLSg/LpB5HZUbNkXrQtXV09PQvLJNG2SytM8igIE1iOBokWyeNGB0tf2pX&#10;f1P4q/zI/wA35dE9xsykGoGOHSLymx4JFhAkko8m9I8sC0So8VS8LeUU1OGUGJ5Tzq5Krp+oPsyg&#10;5jkVqa/2f5PSvD9nRHc7Khwoz0G+S2dXoavKRUU2PejmWkkmllScTPXkNWSV8aX0KENixAANgfp7&#10;P4OYW0UDEEYya1rxJ/Lz6Jn2By/iaM+Zp0mqzZUcrVSRIYquKqpqkRzsikRxoTI7x011ZNQ1Fxcm&#10;4sLE+zSHmKRW0I+Kjj/q/mOkM/KkDjxCmR0gM1s6WtggWgjqRLWxy1qVD0C08EhSW7yNpOgHSFuU&#10;Nyz+oA8ezW35kXToZvmMUFfn5D1x5k9BzceThNRoV0t5mla/l0yZbZv3Uf3UVQlNJHTg3N31eQCT&#10;QEWzROG9M66fT+ocE+1B5jhmahNTSgIORXP7cZ9M09eiybk1lXxIW0jFQRUE8B5/56+nSByWJq6K&#10;RFkTTHHUJChptU0VTK6eXzoy+r63USc/2foT7MBewSotGoAQKDh6k1Arx86nFOgzNtV7asVZNerA&#10;bhxqKD5fsr1iqcZkIQztFVJbxTRKpLyxCoP7yeFQGBuSAWAUWPPI97a7iarKxGaih4V+LHz8i3lX&#10;hXqh227jH6kYIIzjj6VAqR6HhmnTPkYzFMgCS+ty2qo41RMgkhbwAWBF7sWJPPB49tzSKxDIa1PE&#10;nypjtApUHBJ/L5eWJ4apKCpAxih/M/P0z8/XpulRgttOjyqSWVCofS4Zg17/AEtpsPr9fadwNIGV&#10;qONKVINfy+z8+roQTWtdPlX1FP8ALXr/1L6cd2TT1km2shk8hR02XgoY456QVWOSOUTScvJTQu7B&#10;T9fof68e8n59mMQkWIVX+fWN8W7GVkLmjDj6dGDpczBiKb7+SvSrpZnjkfQzyK0bECILLPGFFiSC&#10;oJP9Dfj2FXtHlfQBQgdCyKVVQPqrXpK9hbF2n2ljqinp5afE55kmp6bMUMKLUNxqjhNTIL6NVtQs&#10;b8g6R7WbbfXe1ShZKsnofLpFuFha7gvZRWPn69Vh7o2NuHqrcOTTdSmlqows0W4JqOKLGS0AfQ0M&#10;cVODFqlYrHT0yNrZm1EAe5Ytb623K3V4KUoMdAK4s5dtlYTYPQD5PsPMUqblf7g05x2Xp459vTO0&#10;Qp6YkGhos2V1AyXIIpIfqp9XHs1SzSgqKV6TC4Z0xx6VEW9d0Rily2Xo6SeSb7elyc5kNHNO07BI&#10;sM9LAClPTxIV0UsXL8FvbTWcSVUeX+Hqj3UpPS6pztfBYnM1jpWVeaq/LkKw1ml0qKuM66HHSuLm&#10;4ABpqSEWJB1AH2k0SyyhPLpxJLaJCfxHotEnYuX3fm0y+GWWlyBoMxW0cOWhp0qsycb+1V1NXG9h&#10;Q0MAQxqqFS5vbn2dCwijjAIweqCQuc8ek9lO0KyXZWZzeNrJqWvymXx/hoKMtTU7tAyrksbgqWcS&#10;zwCYcrO4LqLsrAe/Db0qAR1sTKw0+fTNn+8I9tY1fvaenEYx1Siz0KZLLbc2tSVieRcXiqyNb12R&#10;8pD1VZHYRDgDn3tduDOQcAfnT7PX16d8YxjUM0/1cPLoFcduaq3VS1eZ3HmI/wCD0U1LWU+353E1&#10;XuB6TibcG7ahCGEES/5mmZyQApKE8B1rRY8Af7PzPp9nWvFEilyaU/1UHTvtXsr++s26p5zEuD23&#10;R1OFxYxxao3FnyY/uBl8jXyqGp6cFkWnhdR+0Lj2y9uVJYcD5ef5/wCTr0boy1Geg03I8WEx/wB7&#10;RienyOVSOmy7bbiUUTVqBmp8FhUcWRnH7ldWIARc8+6oorkcPT/AP8p6S3FNNR0HG3abI7gx+FyE&#10;1Y+UlnytbijSYqncRY+YSWXCYeqA1MCpPmr5ODzdwbe9nTpBbNa8Bj7Af8J6YhBchR6f6if83r0L&#10;EuQqsBUYDC1Eix1eMqJcPiKuKkbKUWKEstoosLTg+SrnpifG9RVCRQx9L2AHtMUqNQ8sf7A8zT1P&#10;S7VobSeP8/z/AM3TzmZMNiYMbDS08+ImxmZTM11eqrHPjWEmuXL5+WsQw1eRrSf8ipVBANrEHj3T&#10;SCpAxQ8f8p9T6fPpSdIKt6/6v2dOXbu46HNpSZaWPJYcQ0VHW5ahq6GnmyFQksl6Z90VelvHVVPE&#10;yQRcKnDaTY+9QJpJ9PsH8/8ADTqt2ylQOoezIsfU1OHNT5s1it6SLSVWZbTDLmqVFJosfSobTY+g&#10;jYWmhZBr0m7nn3eQgivGv8/8w+XTNuATRvPy9Ok5v2bLbezEe1ds5IS43ILkJnmiVo6bIjFXEkdP&#10;Bz9tiacXRnGkM4ueTy7agSUL+fl9g9PIeXVpOx9KcP8AV/PoU+jsGo2lhszSV1LHBNJla0VjRvLB&#10;jJfKYKmDDwTjVUTVN9Mc63KMQAQBf2mmZa9o/wA3Hy+XS23QAGvXPde8c42Y23tTBYqhopMNmYJs&#10;tV1tLDkRtPES1Gl462qjUyVWbri2nxwagitqIuD7bC6Vx/xX+yf8HVdZZ9PCn8/9gdC5uDcWGbcC&#10;7QwFBVvl1n+/zmKChK5RBAJqOr3FVMbrAigOVhYXICEXNvdFUjz/ANjqtwQAAB0rdg9gz0+PzG7z&#10;WZuprcZLTeWrcJT5vd6iQxT5fP4pj5abD0fCR2QB1AYILm7oRWGl+B/1fl0xEUB1jiMdG62hv3be&#10;8aj7PcIoJaXJYSqw9VSy0Sy4+niyiGJcRh8fUa/JWVYfmUKdMZGph7Sz2zW6a7fyNevSSpMdM/A4&#10;/wA3VH/zP/l75boavq+0OqHy9ZsRJqqo3TtygMmQq9tQTziU0UGQkRIZaeNWOsIt4QdKm3u8LJcL&#10;49uSKfEtcn7Plxx00Ve2AgcVB4E+X+z8/Pqs3INTUijNCkkqpK5JmpHoK01ENOoPFPlJpvXJ40IC&#10;CMNblfx7fZU/tAKg+hwB6GvH8uHT8Iq1P9X20Hz6ETbORqtwDw10KzaaaCaKqCfbxUdXSjVQxQo2&#10;qSd1jBMYH1Nw1/e11SdrZNPsp9nrjr0yhTUCn86+v2Z6U+6qddxUUGFjipMLLT0Ec/3jq0ssxik8&#10;yNU0pBWBJnu0qmx5/pb3YrrxwoP9X2V8/wBvV1FBqIr/AKvL16TkixHE0sWK0VtbQUy0UkGuojpK&#10;WQXM87S0xRnWLlPHp4P1v9Pdu0qNOSB+QP2jiOmjQVrgV6TVVV0U2SoKqWfHSGWFaaXUahPtvEmq&#10;CRoWGtWVrGEJCCBa4IN/d1CagxIPl54/aDQ+mOmjUg0rXy6VFLLXZbCVE+ZgyuTzCzSQVUEEw+3d&#10;4bfbJST/AE0qpBmCh0K/7rDe1A1Mh1glgaED+VMcOFfL5V6bCjVVcCmPT516at01Ocy23aClZpS3&#10;3FOgwtZlqSgiFYr3Kw0zAGZhHZogyo4I5P09u6S6io/IkDPyFMn04Hr2Cx00/IV/n5fz6aaTLTYT&#10;H5GsqVeRIaaSkME0f3VTTyQWaNpKx7lixurBbgj0/wCPuzsEUua4xQ8R+Z/Z9nVNFaAHj+z8h0De&#10;6t0RZCppq/Ixwy0UEMk6Y+gc0dpQAIqabzjXJHrIMgI/si3B9smdABI+QBwGPsB9c8erwwF6qONe&#10;P2dF53rTHJRVOSMeLjmKRx1kzzhvMtRcGWajA9L3tHEUuDxe3sFb7SRGfH7fPjUj19Pl0b2sBSRQ&#10;Rmoz/qA/1fyJxuGm8FROC5RgHCAHWtkB1MwQf0H9kgD6fS3uEN2i0Oa8f5dTDtZ7F/1eXQf5U+Wn&#10;WYKNN7MvpuVVf1q4vyD+B/sefYalqR9nQptkIYp0zUMAnqVV6czabFiqapmJN/3LfUD6XHtpBVgO&#10;n5OwGvRguo8R/Ed44mjWCOfXMoCSCyRAOJEmnMf9lfq3+8+xxyjbibcUBHoOo/5vvXt7AleJ/wA1&#10;ertNtYT+IUNBTlZ1pIVjigkimdJ3FBFrmYw8BGdg2iTmwXkA2JyWiQFFVRRRSn5cfsNeHy6g92LA&#10;M3xHJ/P/ACevQq4fPfwnczSNJkqQSQpLHHWwB4dE8PhgpRAvqklc3MstwVW1wAfaofGa1px4f6qk&#10;+vTVaNTH+r/J0PGxRU5OpymWqqsUeMygenierxqU+NyFVDTPCcZgqcCzRxgFpJlJYN9D721AcH/J&#10;+Q/z9KBGxrIR0lKjdNbiKoYabHHKUdBRv9tKlRTywVQ/UstC863+6RSwdlvoH6h+ffg1MUrQfZ+w&#10;+vTRNTQ9BJm8klSv21BTz+GjEj0Zmq7fwqpl1PU09ZTyBmmdzdVkp0DlfUvHHtpgTgcBWlTw+0Uz&#10;X1UA9bAA7sGv+r/VWnTdEcbBBRGKlhyNVPFSPUlY2mnWqMpkmlMSg6msoSPW0YsSShNyGmUDuABr&#10;xx5/Z6+nD59OrSuTT/V+f/F+fTH22/8AEK+RPuGpaChxETLX44VUEGIvFrFC8d9FQ0ZIWRZAiq5C&#10;hyB71N5g1GOIrQfKnBqfMClePTka0bhx8sZ/KmP29AlT1P3VJNUV8YqYqaGCCRomScQUtQPLNXa1&#10;VFWVdJ0Io0s3Gr+qeuKsK0A+dPOvy+zhXzx04aA04V/4rp6h+1pqqUymsFHVGOsxCwtHP5tMYcZC&#10;fQoCT8akh/1J+v4F6AEqa0OR5k44n0Py9OvBSe7zHE/5Ps+fXHNCVK3JVUE0KSzr5aOnpZUh1QrR&#10;6pYTKgPMpNqjzAfi3093KjubzOR9lMg08z+KvTL4GkcOu8A+aTE0WQpNNPVSUxlxdPLLLFTs1NIZ&#10;I6lZQrswJBudQuBZQPfkB8MMooadorQVHn+fn1vFc8PP1/PqXn6I1NbBNSpTxfdxUtXXpUxJHSZC&#10;slNqiMVRCl49YZlV3YWLBl492YrQN5EAnFATX7Mivz6torQ/sPy6VNRjMNV01AsLPTsUVIGjo42r&#10;a2ee0cs1W7ow/h8DDmMBuOAoBufMI2oDQf4T9v8ARHp1sKF+EfOh4D7OPcfyp1xymHhzdPkYpKo0&#10;xhaOipMpJRpTJUeECWt/iMZDGlilNolgWISadLKgBuPOutSCQKYB4D519BWmKVPW2Cg4+2nmPsPn&#10;8z1DlpYKeBqcCvx9PHqgnirY0NTBNKuhjjKqTWVjkIVAXZWCEkf096KjhlfWv5fCeNPt8umaDVg1&#10;+f8An+f7egcrcsmQzfkqdT49Y3M9RHJGopaKj/b141nOuyjUrkjURcqv9CyZgZCWOPMj0Hp/n6VI&#10;p01H+r7f9Xy6QeanxyzSmkyL1GLkkYhHiWdzEsloDXyuLSRk8KygEAc/T2WS+HqwxKH/AAfP1/w9&#10;KYwAOGf9XDpJVDfaRTyo9BHOlOIqmezNCjxyCXyVCyjyLeIj1KT9LDg+07LQE4rwNB/hr/k6eoCM&#10;9CVt1IIcfLJTU8UdNlTHRIKhpJYaqpOl0NXQshkj8x4jaMAKo5t7VQJSMlRQP68CfmKV/Z5dJpB3&#10;5zT+Xr0LuJ2bW1VPR1sGSx1HW0gqKmqiqUppqKmUNphppKFlnLRtykDKObHV6re1iW7sAwIBGaUB&#10;A+RBrUen+fpmqk/bw9f8C/5fPoVcFPk66mMFSKTGxLFLLkaHE4yhVpzSqWpaiq+7YjzOQAsDSltK&#10;sdP0sZRaiKMAB5hVH8wfPypWtB1plHAZp6n/AFft8+hM2UK+rwlZRUsJqLzVEuR11NGlJPXLfwNL&#10;RVSIvjqAPGqr6YzwbEg+3417MV+f2+Xoc/KtOHVKCvz6FKWkoJ8LFT00JrmggloKeJ5aimmgrpWu&#10;2IVSAWVmUxKQwUmxFx7sCDx/1fLpxgAPToK900M8NXHla/HmimqZlpKqCraRvtddKsMWJlpmuJE4&#10;KrIDq1tcNwfaigOWGTg/s4H/ACdJHqDx+f8As9MzZSpqYpRSmeGklkgjSl80iTQDHWR48YjqfUg1&#10;g+liSQBdve8KKjFP5U8h01Wv5dOLY6Wry0mNd6quFJSSri6CaNKQpQSPHPGKsAazJIzLcyWNz+G4&#10;93OW0iuMAcMY4+ZNeq0FeH/F9JfO1j4WGXGU6UcUNPUxMBTVuOfJRa6gNVU9LkIVTSGJEc5IMsTW&#10;1/4eFANOBSnpX+VOJ4k5Bp1pyOB4fOv+r/J09YjIq0VHl4oWxUseTM5o6GuFVUylPRJ/FXVEGl2C&#10;gBVMeogs4De9Z4jGa0B9PXhWvpn1612/bjzHDPl05/s52XG5WISjMY6pmgDvXQR4+sgrpWZccktM&#10;CsEziySwSWQWY3JI90oSQRxHzoMnhX19Rw/PpwgCi/6v5/4elbWYwfayVlBT/a1ENBJXywUc0U+N&#10;iV5vtZfK1V+5qiZQzkJp0m/+PuoGMDTx4ZHH162+kjj0DuSqZZqenyU1NHDTPNLNlqHGwKJwtIwE&#10;hojJdI472Jc+liPSB9ffqhlqaivEDz8sf4emWU6qn8umzcG45Mi0lLWT00xp6Slkpq2OCaA0sq3l&#10;ohJc6WDIVeeFHUlvSRY29ukZ7qHh+WMf7PSOSRT2j/V69N2JpUSaOeskMdU6Bq2OojgjjjI/4DzV&#10;WRjUNHAgNlggU3LAXJHupoDkZ88Z/M+QHoPXragH4Tjy/wCK9fn0sFo8ZQ0kZplyFfooEniylKHG&#10;LxtLVyGKhjNdOvmim82oNKdOhfw3vY0qcCtBg+QHlniDX18ulOnFeH+UfZ9nQNb5nlxccVHCYqqt&#10;oqFIaqetFUlPS0hcSy1rtKrh5p3dI4qmKQvzqMQsfdJBpwMkDzqKft8yTSoPzp1VTST5fl+zh6eX&#10;8zw6KBuNYa+vqarXQUscs6VOim8spD8Gpo8hVkXlmDqbjQoP9ongewxuNGaq0FeNK/sJ8z+zo+sR&#10;UVrX+VP8/Qd57HoUjjSoiWA5V56eidY6dqzyoHMtihaIxksGsbEew/IAKDyqcevzp5U6M3Wowekz&#10;gsbP/HaSj/epoYZzC5kaRI0SeTVrqXS+pGICE8j8+2fDBOgCnz+3puBW8bPAdbFfxjwcUXV+Ajpl&#10;p0FTj4Z6SSFHaqeKSQq0YecXkEUikaWvqutvrf2NrOIxWiU8x8/P/MR0glYGdhnB/wAH+evSirIs&#10;XmMvlQaiGSpgqIYsJBBLkTX4/wCxN62GtQhXeUsrARLGT9LMVuSpXSePDy/y9IpMn/V/q/1fkHGl&#10;qcpjq6poJhC9HU0fpqFaUT00wkvWY+slhWTxxgEyeEg63seLH24Y18sdURipx0L22Kgz481C0lTS&#10;oKyomxtZUyxwvHjUKwyGh8Dmd4ybGQysEZdTWAsPbDDNOl8b0qx8unnG5QSMtVVVdZVSfcNSLSU0&#10;bSUta7SGKkkq66BQrQRxjWaeIsDawN7+6OnkOP8Aq+X+r+QcSWp7j09z00RoEyEFJUNiKesOPyVR&#10;kKeFvvpXP7U2Jp4rfsSOSscp559XHuodgaHq5VTnpUYKKbG1lLV0cVIyStJMKmr4o2hdhGZw8HLN&#10;AAw8P9ObH2nmo4Nen4W8NgR09djzUdRl8dNFVzVMAxyVEvm0BKiloqhYmpVpWASRDK4vc8HSeQvu&#10;tkulSOrXjKzhvLoPMhh6XM4+jyqxQKr1FarHxtFGvjIeBqmpjBZmjAA0RqRyTfi3tWJtJp0mkjUr&#10;rXy6MR8a8G1Fm8hXSTPCaxKeGpkqVMslJLEonEBLghtBZDIFa2ggWufZBvc+paDoWcrIDKW+zqgz&#10;+eZU1D9tbLxjypLDDFXT0/jLPE3nQmkmM7fqB0uIkH6ApBuTcY6+4E5O5LDXhH/z8Ouhv3fbeJrA&#10;soBcgha+uCPzqB1RK12VHk0TaowrThlH6joUXVV4Xk/n/XPuNaVq3WTjFnCSSUkBWheoAzgDCj4f&#10;i4faTw65mNI0dQGdWDxM2tnkqDC/qm8hHpRrekg/7D3Xp4xRxRlACQwKk6izSFTl9X4VanbT9nXJ&#10;YCgaRY1PqjvC93YtIPSy3/UU51H6f7H37pyO0MQMyKOK9jVapbgR6lMhicGlOPXKeRWIOp9SHxEK&#10;oWWYFuWVRwT/AIH8g+/dWupkkbiSVOk0FGep4gcCQfI+YI68AxenTV5IZLjxnSspW+lbsvK2P9f0&#10;i5JH196AA4dWAdniirrjf8PBiPLPFaf8ZFanrt3pC0uoAWbVIIQdSlfQL2Gkr+C/6voefe+tSSWD&#10;M/i0GatorUEdo4DSR5Fvj4Eausz62BtA6OpiYM5QTGMi3qC/gcAE2B+pHHv3SuQyPWkRRgVoSQHK&#10;nGaeQwATpDeYqOpX2snqgeJpBDDJqYvYxSn1WVQBdSeTaw4/Puh+IdLlspSDbOhcRIwJLZRzmgHo&#10;Tk8Bjz6xxSlEDgAg6IpSVCoZEYGOWZOLWv6ib8e7EVFOmIJ2iiDpQg6VbFBqBBVnGKUr3MainUq7&#10;VUgSN43eRpJYgEUQKyrdpTpAJsL+O3uoQDPS8u97KIomVnYs60X9MFRlsZamfDAqfTh1geNo1kmQ&#10;LIutNEUakqTIgRnKHlS5BsfdiARQ9JnikiV54qOARpVQadwCkkcV1kGh8vPrm7Dwtpihj1HVOW0y&#10;NGI1tcooIZlPJf6WsD79UCg6tI6/TFUREqauTQlQopXSAQzA0q1KUoD1hIAAmY3KQh5neEMsVzpE&#10;ayRenTf/AHWLfX37pO3av1DZKoCxKAha40hlOkrX/Q8GvTZVImkqf0RtGplgIQyeUXV50JsRYi4+&#10;o4v7unxdEe4JEYzG3woVBZMatWQXFaEUI7aagaVHpArFcqTG900IVeTTJHJGOdBVFUi5BAvb/Ye1&#10;Cipp0T7ksjR6oWqoCkM1GVl9KBVIqQQtaAedPNLVc0gUpJEmhWcKzOpIt9Yyw5Kj8cm3tagxXqPd&#10;yuZdBhkQAAsAS1SPPTXiQOIFSRwB6Y2JMjOfSrNpsGUlWtby2PH0+l+fb5+HoC7o0ih5SAFOCAeB&#10;xRj8vQcePUOQF4dFgYoy0gZlt9XsCbfmT6gj/be6dAKbuj0r8I4f5P25+zrJQUU1fPBTxxBmlk8f&#10;qEYdXJ5RSLm3+Pv1adF0r6UpT/i/T59bG/8ALk6tgwW3aLddbj9VDUwUsUizSabTGb7eipoFCm7v&#10;IQullI9anj3J/Idi8Ra8YdrD/L1HvNUwFsIjhnNSPs6sU7Wq/IftkqaITY55K6riuyZWhRU0UNPL&#10;TwLrQJHrUwwvoZhY3J9yfUVJ/bx/ydQhu2sEA+fRLNySGpy9HTTtkIqvWZqAPXtHI0k8l5MbSyAN&#10;BBDwCk0oe3IKlhf24gqc8fzH5D/OeiZPTy6MT1xTwtgf4ijVEMEyJkZKwyR1cEK0Uppa6GmmIXwQ&#10;uviJlKFJBd7jj205BNeBPy9Mf6vXozt1rCSOgH3lk8ea2vrGnpqujjgyDxsJYRRMzuS6wxOdSyRJ&#10;ocWALEEkke6R0rk1Gfs/LpKTxHRfcKKqsyipVSTsZaWyQwwCaHy1D/5WnnsuuRowokvawe44UH3b&#10;SWah9OAyPn9p6b6wdgZOlnxlZJJJDS1tLQwzK/hVTJ5G+zpaCd4wVgOmzuF/UVuST7pNQIc0/wBV&#10;KV8urGpII8+iYT1lUstZBNpq62LyidjI9POi1KimIMNOFUeNjdQDaxubMT7KwxBNckf6vy/y9KCq&#10;0qBj/L094hammp3TUxp4oJvsGgnjWQ08aj7ofYOFRo5fqUUgixNyfb0eAQv5UI/PHA/l1Q6eIOTx&#10;6XFFB929FHW47QWqBNWfw6SpoKUrHD5glOKhPHHKwAWZ/DLKykMp/IVoA2kMv7KgfsNAP2E9MOVz&#10;n9tP5/6gOlbJHJJ9ozzUUEUscotFmzV1yReYN4xVtrZ2gdfSFbQ36Aim/tZTgWoP9vnjwqR/L8qd&#10;JyuaDy+WP9X+qvXqSKdsgEnmko0oF+6pZqjHmU1dUwNNTNLABZadXuXDgEsCQfTc3FdVGIWmakca&#10;+o9K8fmOk5BAxxPl6dPmVxkwpcdIgrDU5JJFyAinET1ogGiSqqZ511mXUpWCNR6gPVf0+7+hAOeN&#10;DSvzzxPpTpqgzXh/q/1HpKUFM9PXIGp6ueo+6roayUPSTR0dOYA8FVLSgAmVYtAYOQsb3Frn3peI&#10;oDxPzpjGPWlPsOPPrZ0+eeHl/qx0rcPUx01NRRDJ5SSV1nyOpnip5VhrR4jVJWqEkEakBZY0uRYW&#10;RgT7dRqAZb148a+YI8vUdeI+Q9P2eXTbUUSeaaHIfdvPM1PFD4wsq59NfleTI1lOIkkkhhX9Ekas&#10;1jZQxHupUcGrn+fqSfOnlwr6V60o81H7fL0oOm4iiipKrIJWfcPHXz04gP3JWTHwMVx1dUSRBpIS&#10;AhYRyRc3UBeb+61UAsfWlM8BwOASKCvEdW4YA4jj8/P/AFDqT+2aSukrTFHV11PTVE5aCWneoo51&#10;MMDx1MV/IZEBYrKAUFrKCCPfiBkP8R4+VRwHkK49f2V6b4UI8sfszw8unKjyELUsy0tQtIq0clbB&#10;SzieSHHQSBYryvGxcBmUqWm4TlgLEj34MKVBAqK54Af4c/PqwBrQ/wDFn06DDPvj61IvtXM8la1R&#10;HJU1JVaWeaMaoaanq4UUiFfV4mAsWsPp7STFXHaa1rk8D8h8vT59KUBSpI4fyr/l6RkVOiMI3jlj&#10;raeJVgpI5QsiFZSJqisdLFJEU+gXF1Avx7SEUwag0wOFPt+f+EdOV9OHn6fl/l6VNCaieCWkq46t&#10;/LWLMP4fUwRyJSwRF6vIzUaDk1CrpH+sW4uLPKWK0avGuD5AVJ+df9R63RTlP8FOPl1LGMqzLHHj&#10;Aa8VjvkFp6WdPuHSFBNBHNHVDwzOp0sEjaVlAIJ443oqaIAa59TT88GnHBNPXrY0gZ8sZ9f2dc6e&#10;nfIS0aZN/sooKSrr55UWGAyUMyNK9ZoJUykupBjWMn6seCPewpcZ7eJ4j4SMmh45/wBWeqhQoJXP&#10;l/sdSMbG1SEjo3iaOKqVKhmNRFMKGKFpI5J5NOvhtMZSFWVWW3Nwfe0AbC5AI/ZT5/4BjHXmGTj/&#10;AAcf9Wc+vr15JqieakdEiAKJVRUxiRPuPBGVkpy8igAD9ZYIGckg2t70ramFOJoafy6qwAH+r/iu&#10;k7UWWJKC+hqiSpbItBL5qg0khJeIkXUKZE0m3rH1+ntp6AUpQ91evUzq8hwr0Be/8lJJRpT3hqvu&#10;KUvHE2mCopqeCUtTNTyoArX9SlX5I/V7De6T48P1HDzoMdHW2xjVq9PP5nosVQTLezmJYRqhYqfL&#10;IoJvd7Gxv+pbf63sKGvw+h4dCYInHrFI8UZiieSSCqcatMTERxH/ADiziwIDP9AWUen3btU0bB/w&#10;f8X1XQKkjPU6BrxSxpSKjxxhqnUsUi+Jmv5SjAgEG12Uiyj8Ae3FIoRTI4n160UPl+zrk0vkRqaW&#10;VBKGZojKgKW08kfq0gD0g8i5F+L+6M5NQ3V1QDPHqBEwaMOX8aRSMsjRylmCzXZixQBSVNgADZSf&#10;p7aDVHy6cP2dOtMjUSeJpJzNNIv7EsOsCceqF1WNSW0ryfx+famKiileP+Hy/wA/TT6TxNOllFVs&#10;I4hSRMauJyTWxzXWYF/2pBGq21E2PH09r1NFoB3Dz6StQnjj06cEmqPOGdi8koqxX+cMohcAtUzt&#10;VBRqsAAwT8EW9uA0bHDz+2nr59NMFIFP9Q6VlD4aSFqgQPIRR09bHBLMFii/f8aCURAesXBQari4&#10;vz7UppAr+f5HH/FdJ5KsdPzP+Dpg3jV1jROXjWPVTyJJNDIkNTEocMKaolAZZQRbQoYm4JYC5HtF&#10;fu2nIp8/P7Dj/L1ezjUHhX/B9oHl0XmsnmmnaW19OlnYKP8AOk6V9Gn6EfXV/rgewzIWJ1Lno/jC&#10;heP5dPtGpaNfIJlmIVFKOut1lGqNUAUEAC/+HtWlaA+fTD0z5jpaUVSwdPLLLM7A+RInWMMsEZKw&#10;a7EtYi9/ybi/Ptar5oTU9JGVTwFOnSOSCALOoYS1U0ZMUUJ8iRSHVeX02IYALo4sf94dBAz/ABfl&#10;/wAX1oqSPkOnMvWtOaVVZ38pm0KipIyMvjSGfg3Ug/p+oPN/r7UAGpTj/q/1fn1rHxHp7WOZKAQx&#10;09qhDepilERJp0lCkUz8+RAb+Uabrzcm3t9BilM+f+x8vXqlRX06eJUqiod3qEHoRGpYKOrjFCqg&#10;oKWZLqrKLFirktptov7VBTQD/McfI9Mkqo/z4z8+m6tanlc+H79fHJHCJBHHRSTNK2klKFgQrayC&#10;qgmw9R0+7dlKLX/V8uqUqKtT/Y6kiCJdLTyQj7eGXz1L+MytM37X7cZXSSp0lVUaz9b2Pu5AwD5f&#10;t/zf5fXpM2an1/ZTrkW0mH7sxJUp+5YQs8kkaJZT9qwLBrKGkU3AHP59u6qMC5z51z+f2jpMy0B0&#10;Yrxz0/wTxieUyiOrgqoIEhlpXVT5lYyxVEIS2kauWb8D/X9qxMo4kMDw/wA/SBozpHlT+f59CDtm&#10;OTP1mPxtCfNVyl4VhZXlL1k72pdFNxqYWBUm+g3Yg/T3c3USJqc/8X/q4dUMbKK0x5f5ethL+Xv/&#10;AC7q/LV+3uzewNsRz0ZpQaTF5OmNMHNbNq82SiqQrTugW5R/R9CoIPsM7ruEdxHoUj/L659T1WKC&#10;WaYKR2V/LraI2VsGlwFElJFRJQU0EUCxwIEh8cUChYA7wooTSLgKqheSbk8+w4oUIMVr0OLW3igi&#10;ogp0qsxvDFbahMJkhWSNF9C6Wc6nOhUWMM41EEA6Tfgn2Z220zXpDKMdIr/d4bPCkV6Ard3aEVXJ&#10;CZpp2inWaZPUqmCOP1MoisGsDYk88n6/gDLa+XWTtI+3oEbhvbytjh0XLcO5KnL1Ly1FQ9AoiM9J&#10;4iHNtN4aeZkHA0+sxv8A4kn8e5BsduitYxjoOTzvKe7pMpIz3Lv5GKLPGywEJJ4uJAdI0uGU8n62&#10;uR9PZiVUfLpKcdcoKmUMoNO9MiWmjqYneVpElOlIZR/ZAOkFAb/6wt7o0Sdaq1eHWQui6Lr5Eijl&#10;CSz6As1UzEvJpA/aUrcAA3JX8H3rR/xXXiKkH06TleL+ESVcaSOFmiSOZUiZkvH5SVBeRDwVT8i4&#10;1Wv7dUUHDrzAlaDpM1WLqCkjU7DUR/lNZBT00k70mr1zJVzcEKCHBKNo9Vv6B3sbiP8AN0maJh3d&#10;NqburMDIqwVbQ+kSSNJVD7aR4f2xKI1GtpGcgJwLXJsePaaTbobk1dR1dLgo3Hp/i743PtxIJoM0&#10;tLkIqcz1EX3qwSPDI4u0zVBPKcehiSf7P+BdNynZ3AKlB+zowj3S6jp4TEV8+hp2j83sjj1+z3NT&#10;RvLC6gPLTx66sSpeF6eFSSyMblmPH149hXcPbsMdVtgdGVrzZulsxSbIHQw0Xzb2fLKYsnTxU0Xi&#10;KxSCRI38qsLgeQ2b6/UAD/Xt7IpeQLuNKrXo8j51ug3fCSDwI49Dfg++evtx08UkFWyTuAQHKPUF&#10;iuqVTHT/AEK/X9NlHJP49hq52G9tXOrI6FNjzJBcgBlp9o6F/D5LA5sJJTVkU11R0UGx1oNV7MLg&#10;gXJ4AP8AvZBc64DRhTo/huraY16EujosfKlkhgcMtm/zTB1IvI7KALX/AKEk/wCw9lD3EgbtPSoQ&#10;W8mdIPTJksHiIQZEpYYQq6gY49CMF5AK2AX/AFvz9fbXjytg1PTf00SmiUHQY5vdeLwgqHqKqNIE&#10;VjIxZEC6RY3/ALIsP7I5P4B9qIbeWbAHTWgsSqivQbjuTakq6UytI/kkjiVI5IryOx9KxkAWZh9V&#10;axH549rv3fMMkdJ3RgCKZ6y1HdOzcXDLV1uZo1hRPREkkUc7TEWCJo+v5v8Aj/H3UbdNI1AOPVEg&#10;djw6Ld2L83Nk7ajeGj0TVOtR4xKSBIwvGaZIUkeck+ltIYKf1BRz7MhswhAM7U6M49qllTUwoOq7&#10;O1/5huTrZKmiwctVj5xWaazzy4l3SljIFZTtjwzMqopXQYGbUTZtB49uL9Lbkgip8un7bZB4lZOH&#10;Vfe8vlT2Pu2smWirJpJ6msqI5qeQS0lHQQREtT0k1RVKalHcAK4ljChiEVnt7Ybc5FrHGaA9H9vZ&#10;W8A0qKdBTDj+0t9ZaUzyVuPmpYWraalQsI40U/tRQ1VA4MrMxIkMkdyv+H0QFpJWOtunZpbeAZI6&#10;EranxwatrGXO09dPXzTU1R5J1kmgNKp8tVTOZD9vDLcHjkAfqS55bKovHJ6Rzb14SBYMjozWE6W2&#10;7TeSOkp6uhV1NRVQLDFHLWUkcgVoqsSrYoDYxrGq6L6lHuySlBTosbdrqQd3n0MeO2hicd9xFQxt&#10;SJI1NGtPDZxoKBYpPuZQJLC/J1XAPHtwsx49JmmdzQnpT02Hhp6OSFIJKKSOSSGSSr0aqYMdVXUU&#10;8sQ8h1JYGxXSDySRYVrXqpYnB6likmhqjTTxyP8AfKkl6amieKWZFEi1cTMCZadUXVeNLsuoNdrH&#10;3fpL1IgQeeTWtDNItWUWKkSGOojVIixqGjiU+hCC2hI2bUNQIBuPde6kLDPURT0y66FqmRmSQ3qo&#10;6ypVCk8ztD6kUKSsbSOeTYpcWHuvdSJYZESiZYv9x6saaSUMFjhWnHoaOAKxkLXurrYX44Hv3Xuk&#10;DWw0kQnAp6lljlqK2lUlF8tNUL5njR5A2gqiOAbHnQfx799nVk+LpqqopZoq+MwUxSijwVVR0dSy&#10;wiYTEw0fncgllnjvI0JV1FyeGsFqOPTj/D11AkZZqiVZ5noqJiPu4TT+KmllK0bUiRgtEzsspdnC&#10;+gAE2cD3vPVRopnqdRw04/hYqpngq6ilS74+RzSiio5daUKwkHW4uyzBlT0h3XXwBrpwU8uskTU9&#10;GawTispIvvZo4hG5yFYarIRLOPtZqhdcsbRKPGBqUm2sah7sASMdN/6J/q9OucEtJJHJNKftoyYX&#10;qaox/bamjk8SVQoog15FQKrKdKgqApBNzrgadWf4enyAvBEkQqI3861VTOIbRvFGXBAk/VqkktYE&#10;/pIJF/e+mepLGCRXq5IoBP8AdxpKscIYzvoCI7P9H0owHCjkf6/v3Xum54oneZ2ifzrUMKixiiVq&#10;qJ/HTtMZQC0LfpI4tZhe49+691lhSGEwSSqkaxPUHwqHDeWRQRE0sXHh+nj1ix4PNvfjw6snxdOi&#10;wQVNPUDJNTtUV4MVMCYhHExRXMlHUKui5RVWxXUdR0sCR7qOPTj/AA9R6aGjqI5S0tRV0hnjp66S&#10;roxSS0slOn7YnqYdOp0st3sSg0lrn24nxdM9cRTVD+SKWCnFTDDGiNI5mIxon1feRnx6ZjJy3oQg&#10;cE8m/t7rXUmCOmhhmpoE1zwwpVHzo2iRxNqWoUzhlHiU6hpAIfTYD37r3Dh1mMQd47NWwQNNLVeQ&#10;usVRVPKAZDSM/wCt1QBTq+t/bbFB1R5FQEsegx3h231nsKmyMmc3NBjhTzhvsn+3qK5JYoi6wtCp&#10;u4iXSzK9zwB6R9EUt3HFwBqOmopWnb9Ja/Py6ro7m/mpdU7Hoaul2In8fyCxzyU07pJjqSKSUlJ2&#10;hi1MJV1fWNrKb3Dg29tK0soqe0cehLa7C80eqVwuK9Us98fzJ+6O0JZ6egz2QxtGZrwU0Eq0kEUa&#10;m4hWGFFsR/ZUkn+tzz7YlmVl0nNOjFbK2SMRsNRHn1X9ld7bo3bO8+Yy81T55mcq1RO0ZL8sZl+v&#10;kLfW9jY/6x9l7zuU0jh1aOOOEFYhQHqbiIHjkjlkeV1HjNZ54wzRSKSykOTosLFAPoeDfj2glqeH&#10;TepWBLcenXKVNLIDHLT+CpVSUjSEeoOwtMNI0gx8XCgk25PvcCGmeqmp4cOkpW1LuVklr3eNV8c5&#10;EYZbk2ijOpRyw5VQeP8AX9qwK4HVdIU8OmfzB4lVGjQ3JBHqeN3OnTqPLEj6gfT3dCa06uVPDqL4&#10;ZLSSxO3hLOh1RA+SMKPLGtvoTxcn/D2714djDV1iq5dElPGCskSwEQyrGFanYGwSNQPqt7kA8396&#10;Y6RXp5Phr69NbVETxRi4l5luZNMTyjUAhleIAL+SVYk/T20VKjSM1/ydW6wHxzRD9tPIlSUMkUZ8&#10;iMxGmOWSw+v0LEH02sb29+AKgg+fXupElMiCSJZDZY1ZxHCh+3dzdY4/oeCCSSLj+vuqDUSOtDqG&#10;37Uopgfu1lsPBJ6XaUjVJpLKW1D/AFJ49uKdZr6db49RZLRfcEyIi1JET+K+tYgSxWyjjn6249ud&#10;b6950kWMwQRgyM0YKaS7yQ8yJGv9Ft6v8bfn3omnXvt66pxKzLNN9xJIrFUubRJE7amjKKB9V4N7&#10;f1/wGhj8+t48upi00ksiM5cStNJKSAqR/bkEKlQCLsv5Ojnn6n6HbVp28etdcHo/E0yxNriqnAlK&#10;RBXsiaGH7ovYm9jdbXHtmOlc8etDpypxTTUyxMgjnEvihiEbOiErq8rMOfWim5+g+vNvbfWuo0bn&#10;7ov5Ib0xQQzaiH1Teq8bEAALYKdJ5AP+HuxBHHq6iq06EHZW4KqgroZ4Mg9LU08kM1AZJTHLFUo4&#10;dmjkHK3NhcG/I92UIcN59OKAMHh1t5fy5vkxS97dOU2zMvVLS9h9drS0rJK0Xgr8PWQkU9LHclTq&#10;CB5GKkjTq5J9qrORIJPBZqA8OiPcLZoZvHVexuj5PTywyF5VZRTzSzSAVCxwUEYQGWlkYoTJKYgZ&#10;X0XLk8Kvs4GGpx6L3NeobRCtiEj11DQh4ZqnHtUJMi1qvPaWGMuoJFiIULElrEAWPuxNBXpvj0CX&#10;yT6UxfyG6a3N1zkcPPVZOtgOXwWcamhpTiK+lg+4ikamZomLyNGsSxorAK2skgWK61uDQ27ntbp6&#10;CaSGUMpwePWk/wBtdf5Lr7eefwORpWpclislNRPJKGgi/ZnMZqlSQL+04UFFsAbgmxNvZDeW5hkP&#10;p0JFdXUMnDoJzTTSzftqqytU6pbuvjiRhwrRAE6XF2+lub+0YpXPW/t65ywMzmOQIlQ7SKhjZGhT&#10;xgMTyLWJ4P0/w/PvXXuoksTxJoUTRLLGqr4x5StRe7RNpHKfUhrf4e/de6zRUZRypVBFVJqMYFmQ&#10;AEykcEi44b+gI/r7917qCInZzJDpDlysIkcmWRlQRxAaRf0giwtz7917rIEmhSSRlSMB/A0hchmS&#10;MeoQhRw9wLLJxa/+w0aUz17rqQzGkQtYWcz+NkVmnjHpEkUai5Zb83/2B96GiuKdax1xiFNAqLLI&#10;zTGnYSNx5hJIdKvSstwApNgSLnk+7db6jhlgUmMionZmdlZDIjQ6gCXYW1Mx5/wuT7914ZPXFTG8&#10;oCjiNuI44ikqq4OqRmPpsP7I/oQfeur8OsJknSPUwKxzeYKztpAa9/IkdrgkfUji/wCffut9eFOZ&#10;GiGtkcFSf91xWAYoNBFySvFvxce9HiOvdSaWFqibx49bSVGpioiJja66WhdpVswBI16QLC3+sNMQ&#10;FqetGnn0dbpH4r5feEuKqc9TvTU1WIpMWkjulJUo8vjdJI4leQKPVIw0+lPXzwPZLdbnGoKwmv8A&#10;k63bq88nhquD5+XVxXSXwfw+KqKKVsTRzV1RQRQY+sjppKmGGskqg0c7xyA3NhpgBADKW8gUgj2F&#10;tz3WdoSoOK9Hy7AkRDg1PHq0vZHSOIwNFQGpw9GIabXMkbQxQUkMsw+0BqPtyGaqj4kijjXSutSo&#10;4v7Br3DPWh6OLaJbcECmfl0Zdoo8aPDGz00NPQUcVWUVJFrmVfAKueNlUhw0fjlsLkcfg+6qRWp4&#10;nrbKGYk9eSpjjpJp4lj0RgyCWnDwzQTRk3fUQdWoER+IjkW4W1/bhagr1Xw89TTLUmJJbS09NAvn&#10;aZMdFT1ToyhI6GOAHVEyre3B45LDj234vy694fz6Tu9p1XatWXVVoIKBoaX7SXxClmqVkmSRYgoA&#10;Ma6WEipzIgJNwfd431OBTp2JKav9Xl1q7/PmWWvylZV0wlWWKsiWopZZjPBDIS0GJrKd3UeSeRBI&#10;1U5HjDsFHIsJL5exUDqO92ob+h9D1WIVecSNppZH0iqLIB5jLDdQoCi4b8WC8H63PseAAgetB0la&#10;g4dZRUEBKpljk1GNDLeMySk3a0hAH0uV1C9+LgHn3brVDw65TUrhoo6mJmjZBPSFVtLMrSG8ZEn4&#10;uCLn6e/EevVRTy6zoRGGZCxiSSMin8h1gNKCC39LAm1uPr78B59UYIWoePTzEgeqWamWGtRVYPFq&#10;P28iCTX65FCFdQJBYnki1ub+3KDiOmyKgBuHWCZJZZPu9SxnzCRIopEZ4iXEeinRVBLlh9WAIW1i&#10;ffiCevLp4HI/1f6vPqMDGzy+WJ453eSKGneMySOhXyRROXKkBSCdSM12JsBzfXb1Y104+HrAiyTM&#10;Ia3zzy6prRuSrSekvDDOWANwNWr/AFxYDm2uIoerDT+H5f4eorUiJHM0ISNyv7BdAyIqC86ThyRc&#10;E3UDkj8n8UAHl051hiH7ckjNHNGio0vj0qqOPSXlDAX02/BP1P8AT3unXiKdODBklkmpZTJGxi8E&#10;qxMFJU61DhwbIjX1KBzYN9D78AePXsV7us8UTJSrJ5ommHmkZW8ckcdU8wkM7hrKSVNyX4U/p+vv&#10;QFB/q9evdTJpGVgZFqG+4BYPKgWeeOSzTgEgIEVh+2eCLcX9+60CG4eXXCrqoZENPK5mIfzQO5eO&#10;RpC2l4GV15ZSqppBP+q/Pv3XgPxDz6bRHTyfdwFZjX/eMYXhkiEJMg/eDB/yfopU8H+vHtlQDg8e&#10;reXWFYFavCyxiFYpJFlhkR5ZYJES7yBzzb02APH5+nv1KNQ9eJopPWOSOpiBKTNIsqvA0ETK6vTm&#10;58jlALaOR9CSSLf4eKnyyOvY40z1laeKOOOLxSSagij7hW86aoiSyGw1Jc6lS9xcD34jTx49e49Q&#10;p1ZV8wo46YhEs5JMYAcxFpgOASQRyBf8+9fOnW/Lrj9usYVoYNal9SogQlZJCGKFF/sX+jDTcn6j&#10;3sqcfPrQp59ZzA5WG7RyPGgaZXjdYaYSNqC6iP0gabAHg/0+vvRUjJ62KHrIoVW8qL5LGy+NTIHg&#10;A/z7wt6bXsGBPI/Pvw4+vWunamiJRD9rH44JpgJ4/FaohkjBRZIgp0rxe6k8G9jb26v2U6qdI49P&#10;FRNIFilqEjpElElNdIAXkjKgpMk5UAi44vzcH/W92JoKnqlF+AfLqPV1qSJUx09dUIAwYyz21NGY&#10;QJ4hCoDfVfV+FvYWv7aqKZbHWo1IPCn/ABfSVmyECxrLHM5SaBk0TL5NchchtMmn9362/rb6n+jd&#10;R5HpQFPn0xvVBWjVELExywI9gdJkF2MYkBW2ocEfT63591ZtPVqV6hl3Ij1TrTyL5QJBGsLrGFBJ&#10;0WP0vweAf6+2xlq8OvcB1ipqRT5EaLVICkiSx2PmjY8QftXuLXt9efzz70BXFK9WDEcMdLvb+Bmy&#10;UqrRY+qqJZ2jWKigheqMjLykSlV5kLABhbkNa35978SGIa3x/q/1f6uKaa4jiU62pTqx34+fy2/l&#10;n8hshSPsfqbO4rG1Jil/jGbpKugxNtIN4jUKFIUD6c8c8Xt7RvvVqW0W9XPy/wAvQauN5FfDhRpT&#10;8hXq5bqX/hM9vvP0dHke1u64tu/dH7mvx+3sOZtJDDTRyPWAlmtq5HpHH+PtRBO0ynWpB6LLhubr&#10;uZRYxpFH56st1cF8L/5EXxo+L/Z2F7PbdW8t7blwZ14WPMT01DSUGQ/SlWlNj0QOUuSiMSL2NuL+&#10;y3cdvN0AspNB/wAX0usdi3g3az7lKGANaAGn+qvV9w2tgEpPFURarNdf0qoUEqobSBxbg/X2xFE8&#10;YAXodOnbg9YoNu4OnlDUMklJcIQF0lCF+t7i1v6XA9uMkr4bpoIwNR0U35pdMbm7f6W33svZOWoF&#10;3HntsZfDY05YJ9o0uRp2jVZ2CEomuzM4+ihgATYeyy62uW4KkGlD1vcZro7e8UK6q16+dB8q/wCV&#10;98yegtwZrcG7+pM9PgayvyFZNl9vQNnMcjS1JmEDV2NEqppcgESENYA/Q39iCGVY0CPimOgtb75a&#10;2ii1vaxEAAV4dV6SUlfR1X8Pq4npHvKMhHWUcqSxVSC0vkhlUPdSLcDi309mCurfCejyC6tbpPEg&#10;YMP2/wDFdcKmPRRmUwQalkuKVHRtWpRrkuRey3V72/NgOD72eHr0pGTTpnmaJafyeOBCI1aWMgGR&#10;lDFAysBf63DofrZePdG4V/l175dMFYiJqkmiUrpCoV0geJx4SDGAdVn4L/Qke2+rx/GOmiplSAnX&#10;UGNgHiiYxNEVJAkurRiwAsRyCG+lx790p6z0RpioaXyvBFEWDQBF82r9wDVa7WsGNiQAPexTz690&#10;oo2VXp59LiJ1TxxzJGZFL+qQwxIVH5A5N+Lm30FgVB6THSAR59PFIdEtPKQHi13KOjCM1B9RGuwu&#10;VH6r/U3twfb68anpluBA49PiU0X3c5glg8H3EqmVIwhkEsQq76WB0rHfxni5BsOfbula/Z/xfTRb&#10;sHmadTZI1qInkQQtULE05ilZVjljiGqdAHUjWFOtgCTwOL+9kAjqqNTFKdZ8dDR+PyaaeWnlljFS&#10;WqJoZpGVGM8L/q0KfV4mUWJQAj8e9KoHHqzngOHUeUf5M/gj8RkkcmonQVCiMyaI44Sqsdakcm31&#10;tYAH3ulK0HVhxoTnqD451ihhDVE0hMrwIAkEUHj4tVwMuoyqtiQWtz6TcW9+WukdWPz/ANX+x1xl&#10;iEsKhUiprq+pqiZRGWpkP787gKI5De6oT9AACb+6uKkAderTI/1f6v8AV6BMztJJUJdlDgGWZ5VE&#10;ulpP89p0C7Fra1P4B9pXPl1cYHUFJ6qDXN4Y6ZfGUKxnWLX1GYt9SQOSv5/1ifbfV+2nz6xOHESs&#10;ShlkcCPxFVZDJ/u9l+h0m3B+l7+9cOrxqahvLqKFi0lmiihDz6GmDiZnGk+V9PCgiy+sEAG/vfT/&#10;AFgRy7gM8EchLJ4xGV8aX4qDMote4ubXBFvoffuvdelmiSWkRdKgKyU0bWEdQ6emaGRVUaQCbgfX&#10;i/8AgPdepXqHHGEkdRK8KzKCquAzGW5YR+gaAHHoL2B4Nwb+/deHr1l8SsAQNau5DxiyvG0f6HkI&#10;APC3H9Pobce/de6wMsESDxlBCiMnkIPlV1OtRIWAuiH+19W/1vfut0xXrDDArFrlYkqirSkKQFdl&#10;BGgH8GwItydV/p7o/wAJ6qeHXTJNSBFdSiwmUrJyQ6M4DKzi5Q2N+R78fiH59bpivXLxrUSBVQuJ&#10;yEvG/qnv+46RyW9IUgDji1rkHj3Y18ut+R6xtCshLqW1hHhdQzSIWLaXbWATdWI+hC/Q/wCA0Ndc&#10;06rnrJEdMcziDUI5DF5mjDkxOv7wAt+eCF9XANufdutjPWBIiQhUsk0gYqZ4tI1g6zMQ12bj6qSD&#10;9B/rVNaY6sBQ9SnliCq+m+lSrMkYCxuvD07oBe5I+n0A/PtpqUz8XVRgE9NYgSSJXmkaOUOTAbft&#10;tzqkAP0NxcqCD72pJYfLq54jrpRGiKHZ38d/DpUSTJIWuGOqw9Ytzf682sPfiuk/t683w9RjUq0R&#10;DU7GNy4kjLEiRWOjyAEBVFxyot/W/ug8/wDV5jpta1x1ianRQohWCW0BAlWQxxswF/LZ7kn+oNhb&#10;6Wv711dtVM9RBfRM7RtpUIXMhAjm0eiRRTqWPLG4seffutn4h1xjiWSJHRvEUCRlRYllcG80mvkM&#10;1io1AECw97AqadW6y1EMSQFYoo1IAYxlxyoN1kUj/Gzn/fAbIoaHr3UZ2jcRu4m8s2uB410lmmQh&#10;hqQA8EE8j/D3oU8+vdYliLSTRvEYXjURnUwATUx1iViCNQ+jfm35/HvYp59e67SyMAkfkga0ahik&#10;konRSfJGSBbTYgkfj6e69aIqKdeZYacJMrzO8zC4kkBVmIJmRF0ksGJNvz/X3sgjj1X4/l1FnjXy&#10;Kw/zZkiCkq1yCSSQRa9/7Q/xt78aeXW2wtOsiX0yvTzRooYtLqR7MB6VBXkcAk2I/wBbn37q3UZT&#10;F+q+hwNQCJy0hb92/B4PBXn+v59+x59e66kiWyvYmQEmZGJUtb1jUR/UH/eLe9de6kQeXTURqR64&#10;jH6lGoxP+lV1cBbi+o88e99e6igxhjZSwdCSFZWAv6UKXH14GoWH9fevt60K/wCr/V/q/wAEhZz5&#10;ID49SGJlB9JdlIICyMVJLA/VeR/rfUb631hIEiM91UR6QZFa4IFwdbkW9RsODx71Tz6912usmPyJ&#10;EFKEA6XVEI/SChH5sLeoi1vp7317pR7ehikyUAZ4n8yMLSWULJCSbl7X1lA3FgBcWuffhgg9Vbh0&#10;rs9OV8SR6zAis6iOzBUT0pKw/obDUT/hb26xqSPl1QAE9IqhdmqRH43Z5fQXijOlv3AqMwAP1N9T&#10;8Xv/AIe2lFTTq4UA1HQy0sjw4wCJI4JnEUcckEZcFlfTIryaTZxwbm/+w+oVLgaR0iIGo16m0lM0&#10;k7JIsElbLI5byHy+db3Vr6fGFZzc/qNiRf8AHvek1p1Xp7eKipTGZg9OtOZG00xC1L1ScGEQ3shX&#10;VpKk3AsLLce6kZ68QWFB0lMzl0mUQss70ycpUTOFkaSwOiUhb6rWJvqsOCQQPdJZNXb0oSGuT0H0&#10;MEtZWcRHSJQHqAurTZiYdI0/qX6qRe4t9Pr7qKiPHTr0pQ9CHBTR0UUEQDa5Jgk6OAI43dQVEcwU&#10;8ueOfob+7KNGDxPTVFfrhVRwFZaGNJoJ0nI+5ilE/kjh+pjuLAK/qDfQ3I92IqKHq5AJB9OmljJr&#10;5dgVJVA7MssennzIpJXTyBwb3P8ATk+ACig631IvJQu7NrkqCDpe8QuJRfxFlAOllPDG92sObW96&#10;AUHHHrXWRVjLuFZQ+izJIkesxMupv1fpNuAwFzf/AA96+NfTrTE6ajrLSrCqmqdfOYom1mUqWhu5&#10;0RgSBSSCRqW/+t9fe0wKenScsTx6xgy6phUv6o4/HJIFsrEzDTqkkGosdXJ54H4sT78eHd1saKCv&#10;HrLVeFnZZo2R1ktFVQnSrsSBLLIlyGKrwoJ/V/re/MFNAetpXVjh1HknMTTJMwLwpJToqMsaLFLY&#10;lZJByzNwVI45P9PfiVGD0/0yVmSgskUZSVYFdg8psWiA1agUu2kEEFT+rTf2waVxw60F1GvTQcsV&#10;WLwpNFEFdwySxl1kZrF9ekgq/JAsLWsfeurlQMnppqK8TrOzxCpmcn7eaNEWMgeizxAcMLXFr/U8&#10;i3vZFOtqorUdYH8gQJIyyRxvFUWibVGglB8kDT2uWH0s1wLccke/dX6xiF5Y5Cq6hLKgQyDiJEbW&#10;qhXFyovZvpew9+691KSkKO+liGALq6owSBR9WBfgl2LLb624Pv3Xup6451dfJFpZmYPTMqt5HYei&#10;Wdx+dRuB+OffuvdSYqBDHMyqq+KQLKo4Yv8ARfE7D6MOeB+feuqswXqdDQFQgKgRygm7surxQjXq&#10;UsPorcOpXm3Hv3VdQ4+fWTwQpURIs0bmLU7ro9TIguWRWU2bSblmFyBx/X377eqmpyepi1S6pVgi&#10;DxwyKTrURxurfrMigXCE/q559660BXHWcyqqQQxMIlBZXVGBihlJ9Md7C1x/T3vrdMHqLUGMujNN&#10;KyRSxKirTu8jSWsVdFutjzYnk+9da6wxSqnlin0kSMzARaSZG1WklRSOL8Af1A/w976svxdYI/G0&#10;azRKCsrPpBkY+tzpYg/2h9Gt9eCPp73071lqEjJimK2aS0jPIY1aXSoCSOg/TqA9C/kED6+9de6h&#10;On2ssrD0yX8gkXlFhZBpVogDdf8ABQfxyT7317rvWyNFqX9CIEnVCRE7NrZgmkCwHpUKot+R+ffu&#10;vEVwepMc7srQKLR6nNINKlYlZQY3FgA17C5/s290oB1oKBw6f8AkcTxNIwBpwV5DWjYWkAIbklj6&#10;QP6e6nrzYHWyX/IG7xn2F8q9tbRq8jLj8Xv56vH1EFTInh+5lwk9Tjbyj6M7po8ZbltI+p945e+W&#10;069uj3a2BEkDpkeQ1AE/zPR5sJ/XMX8Q/wAFet+zHbjNRTgtaSFR+29wNZJNyhIubj68f8aiKx5n&#10;ulQLcd6AChP+HoQPaR6qrx9OnMZuEWufSDyQV1DSOFv9B/Wxt7NRzTDXHw+lemTa9NuS3BBHFqV1&#10;0ggMq+sjj+yi3JHP9CL/AIPtifmRHxGcft/l/Lry2616SU+4JGuIVQWu2gadfp/VZbHgfn6f7D2X&#10;yXct0KKAP5H9n+rHTmiNePSSzO4xD6RN5WdTKdSqQ2hTqUH68c3tdbfQ+0ci3CsFTz/1f6vLqplj&#10;HHy6CHKbxqJJlJIYMHmUp+5qAOmNtCc2t/X+ntfbWVwwq3SdmDGo6DDc+flkjZlmWpjjvZGYO7u4&#10;0ltQ4UJcaVP19vfuosw18D1V5jGmOiddhStNTyqY5qh3EkKpSEO7VUdQK2WKSnlUjQYjcODYtb/U&#10;+z+w2JHOlB0ijuNbEk9EJ3ttlshVqsuPqqqlpKqqreGgiNJI4eNIZavS4ZVZpSHdCGZhpUlB7G9h&#10;sMaoAV7uHSpJlBNei27j6jOSraNKvb+RkqK6elipYce8rUpgeTzzmvylOGl8sFiI0KglQFsBwBda&#10;7cIk0rjpFOVZsDpog6UhkiirKDFQ02JWernjEmC80lSHUoToxup4UC8NLqWINfyxuylfasWecnpg&#10;09Olls7qimw1f92FM1EcdFi4KeqLZSGkopR55BQZCMKpkdwIo5kJBBKtGAB7YuNvR4qUzXy6UWrL&#10;HJU9Gm2rtOR4YZp5h96KiCmmkpG0mjpYgTSQyY5QojkSxMl1FwBf2SNtIHl0epeLp9OhnTCiempY&#10;adI01zxMlOmpInxn6jSVilQw16byFWGoC590/c7n4R07+84Vwx66mwbaGip6P0tVyrVU87xzJLSs&#10;hanradHAcDUNcK3udShubgb/AHQwFSM9a/ekTYB6A/eG3HyEECoWkmpJ1lnfHQJNWMgJohSSCcea&#10;JJL3leJrt4xY8W9r7bbY2Glh0kubsHKnj0WDc3VP3tNkxG1VST1Bkp6OnqzT1DzukyzGmZZ/UYxf&#10;mZ47ILC1wPZvDt8aDAHRDIwdiSeu9jdargMtHkKaKnNUlRUSuJcb/EYKB6iBYq2VfAhigmUX+1+2&#10;p0Dlg7c3J9cWSOhBHTaOEPVrHVnZuRg2/jqanxtNSNQiWiyeQs/2BraSn0zyxhGUWkN3DoNH4sCD&#10;YDXvLKXEpuW4dDDa94SJBERkDoxeH7L3PUU1NHNKlK7MkplETFWVFN4owoJ8jcOyFiovwb3sG59g&#10;VJKR4p5U6EH7yUrUjJ6EDFdjZttLO6KrwO0ZjVkmmhDhbLTycFudQBb+tvdxt06r24p0gmvgxOOl&#10;DHvOrMyyyzz1GmTyPUlViRNI0srRgk6RfVf6/gg+9JtkgcOcnpJLeEoVHRt9hdvYioxtMoq4fKUj&#10;iWBQkcjmMC5SOUC4ta9h7kvZ90VIhBIMjoE3I03B1+fQmDsSknV/3telSS4W6sQLlIxpGo/i4P14&#10;HsRfWp1sRpxHTdPvprlisnjYekrGFVmH/NxgORxdf9vx7r9aONcdWKrTpqk3e88zWjrblG9KwqCL&#10;cgA/0P8AXgH6e/fVk+fVCFAyep9L2CaGKT7iCWFIFSRzKoiNjzcqP9bnj/W593G4lF7uk8iItKHp&#10;Kbm+QFJiYgA1PIZHCaA6yuCefWsP6QvBYk/7z7SS7w5wi9MoYw1CekLjPkMK6R1C0yx+tmcyFPFp&#10;NkdVPL6vqAv+x9ojudyowvSrxE9epz94lpWQ1KKWkAVXVl/X6la54W9r+oDT/X2mfdLqtNJ634kP&#10;Anp7TtmCoZgMjSsIIhNJpqIJI1aTjSyqSUvyVJH+8ce9C/uX7SaU6eDW4Hb0zZrs+EUg1ZGKPzqw&#10;pm8sa/cMqFnUkFiLW/W2m/0Hti4kuJxorx62Z4FHRQ+0+z4JqKYyVX3MZWWOAx6/NFJNGUkH7N7r&#10;b08Atz/jxS35bkunrMK56ZkvFRToPVb26qCXNVGSVKL+IrUyUVSiCWWQyRtqNCFAQOiWvJLHckXb&#10;1WK+z6PYVicRxr2joqacMvr0rurMdPtOWhqKeD7eqoKoU5KTahHPFKJIovKVsQ7uHjvfTZ42PPtu&#10;92Bipk4UH8/2f6v8DJkjYEP1eP0H3NjtxY6mxdXVCPJ06Rx6J3TyTITpVwp5BNr/AOt9Pbu1XhiH&#10;09xhl6TW9xpcxngOjjUVfFKilShDAMGBBGn+pH+3+vsTRSqaEHozUgio6eROAqkC4PIF7AD8f8V9&#10;qDIKY63XrDJkxH6FsOQSAbi3+B9tGUj5dez0mMtuPxKQtjcWA+nI+lh/h7Lbu+SJTU1p1ZV1HoFt&#10;7b9pcHjaiSeVFndXWKMMFLOw9NvzYcC/9fcUc686W+2WjIjAu3D9nRvaWhlbT5Dorm2Zqjc26krZ&#10;pFGuR3CCPVrBOiFufwCLn8ggf19wfy7bnmDehNNmrFj9vHo3vG+jgCjo9eDp0o6KBFXnxxgAAAqN&#10;F7X+p/p7y72yzitbVY0GaADoJg6mLHpfY+IRRh5Rd2/JFyoPI1ez2KKgz1UmvTzAPMbWNvxbn/Xt&#10;7WKtT1rpQ09KdIsPrbkDk8fj/ff8UDvDHTZ+PqcaSJlsQp45ubn+pPvxAIoettw6TOZ2nQ5GF0an&#10;RiwNmUAHnkAcfT8/76wRXFhBOpBHHrWkUqD+fRfN3bHqMPHJV00Ikp7P5BoAVLHUDZeCSeOfYK3b&#10;ZDEhkRcU6oJHhfvNR0EU1HLOC2rQ2rS9yNRBHqAH4b+v49x1ebVLcAkGlcU6OoblaAdIjKYLys4M&#10;qq5haJiyB1CsSpR2+gNzc/439xxv3Ky3JIb4hUdGttd6DjpB5DbUlLDI0fjfxS6ZYJFUDxqt1laM&#10;cgC3A/PuIt15Zu7IFh3UPD/L0f29ykvyPXqWpeJwkhZ5CrwquhIwHS0sbl7ABSvA9XNv9f2jt5Gh&#10;CqeNOHp0ZxKCOFehBxFdGRGNZZpiVl0kXK8aeAOebgG9vz+fY62Tdkj0oWoW4/6v9X+QJLiAv3U6&#10;ESjmUoHAbQCAbt67Dm7ccLzdRx9b39y3Y3AeMEGv+H8+iOeEAkefT7TvqaEgqbgmysL+kXT6/X/W&#10;9naS1oB/qx0XsoHDrOigoDpUsAQFNhGy/kOP6kWHvzCi149NsobB6zQyIhUg2IUsBqU30AiyH82u&#10;Lf6/tN4gRgwNKdMMtMHoQMTVpV0wj1AyxqPSQoJQCxvbni3P++AHW03yXkGkmrDpCQYm+R6e4AI3&#10;S6C49Lm5sRfkc/429ncRAYE46vJlajpc0KFowQbA6rfkf6/sSQf2YPSHpxVBc6rcjj+v1vx7XBAK&#10;fLrdOvMFVSTxbj/EX/JHvbHSK9e6a5Rq1FgGB/H+H9Rx/vv94CYmpr1XqCQALAEAAE3/AAQePrx/&#10;h70eHW+kduInxNypI1XA/tem9hYf05+v/GiTdPgb7OrKKnouWbjA+5lRW9OoqgGosoX0vc/UX5P+&#10;IPvH/mMK2twKnPR7bjSoA6AzMwESSowWIedXXR6WdUu3Fhzy1r3t/tre4F3eOkpNKZ6OYuA6ets0&#10;WuUuFtdlGgppdY4zcHVYW0gWH9bN7FnJtr4s3iaa56R3tadDnS0buqpEGYkI4Hp1hfwdR/P0PvI+&#10;xtNUShB5DHRM7AA16Ffb+HOiNpE1sQBbSDe5ubA8C55Pse7bZqsYLDouc6mr0JFJTxQqpCqCv0A/&#10;UD/S4HPs/REC5FPn1Xp1RyCOeOSP8L839uho14dbx1OjluLjSeD+n/AW+nvZZGx69ex1FqYo6hWR&#10;1W5/qv0P+vf/AA9lt3bRSqVYcOtefSYlhMEmkgAC+krYgL9CePYTuIDBJ6DpRE5J09eNit7/AI4s&#10;OSRzYe2iVIr59KOm2qXg2BJ/oB/X66h/vPtlhXHW+mCqh1AnSBdR9edNx+sj2XTQ9XRqY8+kJmqV&#10;XjluovywBFrKODYj6f8AGvYY3O3VgQc9GMTcOix9gYLywzkxJELSMkkjksptqWyMLABSdPBvb3FW&#10;8WBOo6ceX+XoVbW+kgk9V0b12xQY7LztHRMtORLO5jYSK1R5vJUa4ZVN2B55KgEHn6D3GV3YhJTQ&#10;dSTt19qTQx4dB5KXQvN43mUzBZaaIBmqJLFvNHF/ZLHSbFQV+o49oGtnb4R0b+PEF7j13BsfL5wt&#10;TPQRJ5NFWxanemfxmPSkJsiL5U9C8A6rfX3QbTLLlsdFt1uUCrpXJ6HXrrpF0EZlgh8ys9RG80Li&#10;eB9I/Yidxc2C3VWvpA4/r7WJtDKtEFT0D7/cJdda49OjVYPrOOkijmEaSVEaaJKlohcgjTqcC17C&#10;/wCP6e1UezznSdPQcuboODqPQkYrbP2IigRT4UsFRTpTQbOswYgaSfpY/wCw9iCx22SAgMP9Xr0R&#10;zSAtUdKeigkTxgxaWBCtEEvJqudN2YAXH0t+f94AmtAV0in5fn69Izk9L3AQMwBchiLD1lDY6rsA&#10;VAAI/APuRuX3AXSf9nj0WS1Dah5dLyKmidL2LalsCCGtYfn+p/w+nuQbZlbPW0qwr1Hlx6yAhCFJ&#10;1Bf0kWP5U2uLng+r2uABFOlKUUjprShlWU62K2WwX8CS9m1D+g+l/a+FGD9KtVVoOn+gqRR+liqq&#10;zAsoGorYWQqx/F/ZpFJoOeHTTx6sjj0rKaqjqADHIj8cgMuokc6bf7D/AFva1ZVdadJHXSaU6yz6&#10;DxouAv6QLsATyfoT/tx78Svljqo49NskZ0EIi2bkKSq3BP0B/wB7t7TyEUqvVyygZPTFNUQ09/JI&#10;jzEvdVYE3UXAZv8AW/PsumnjiHcc+nVWYGlOg53Vk5ZLSxMAQliV9RVVOlWsvF7/AFB/xPsObhd6&#10;xqXz6J5pCshPr0mKCvlWU65GZTo9IJ9JHJkuRxxcn/fAI7ebOTWvXo5mPHpZUNbEqgqxChjc39TE&#10;m9yf6/4/1v7PLaZKUP8Aq/w9L4XNenha7SxGpzfkHStiPqNRH1tybn2tMqgUX/V/L/V/hMYmLUHT&#10;hBkyDpWwDcBgqj68FVDcD+t/ekmqadLUjB49PVNOzW4JAsL3W31554sP6j8+1KnVw6cOkn7OlDSR&#10;NUWN1/T9bAn+v44t/rH26sZYaR007hMHz6U9LjHceocnj66VP0te59qEtST0me48gP8AV+z/AFfy&#10;6e48Xp/sKbAj0r/sD7VLaqOI6Ttcnhw65GhVAboL/TlRaxH+sf8AevdvAQYp1UTE8TjrE8UcaXso&#10;sQBpHFjwRaw/3r3UxIB1sNU0HUb9q4tYW/3wtb3Qxr06WJFCeo85+o40sLagObg3sR/h7qY/Q9eQ&#10;dw6gsVK2BtYfU8fU2+h491KUFelHXHXa1+VvwLWBt/Qfjn3sfEPs691zD3T66QCP9e5/Huz/AA9a&#10;6jTVQT62U2AsORb+tufaV9Iz59PKgYdNsteUOrUFUHmw+v8AQ/j/AAH09l802hulcUAYdZYsj+GN&#10;gfr6hfUOQQAB70LgVqeHTrW9OAp1PjqlYAawPz9OT/gB/vft0SIwrXphoyMEdOKzKVvdD+fpzwef&#10;bysD0yUznqUZgD6Tc8HgXuDzxweP6ce7cM9N6KceHUuGQaQ7cX/2JUn+l1H49qoiajpPIqjI/wCL&#10;6z+S9z9AQf8AigPtR0yRXB67SIykAC9/yB/Uc3PvYFT1Q9nDp4hhjgS+kAn63/Ta39PayNUXB6RN&#10;IWanUCoqLAqumwVrAkAWPHI93UE4pUdVK1z0He8940e08VPV1TR+bxyeBAylnksTEFB+rfj+lvr7&#10;NrKx+plCov8Al6cgt2uJNKdVX94dvySNX101aolmZ2Ecs0kYiVYyqQJEBYSED6lCPop/HuYuVOVl&#10;lkU6K/l07uVza7fD4RIrTPVYG9d2LVS1FVpDR1aFKkySlpo0Z9UH7DExMUbklQtwAoAvYZLbHsqW&#10;8aqgp1Du63SvKz+vQDZbci0sVeslXRUaErH4641FQ81O66FoUMakQhuCn9LW/r7HMNiopqHQSuWL&#10;IQvQXblzsMkfiCww1UiwwRSFpLwlV+5+7olnBR9QvGnk+lio/HtfAq25x0XpZSyNqPDoINzPK9XJ&#10;f7qKOSiVBXyWpwpkF2oRHGTIULcTaf1XsAo9mKXWanA9ela2ekfPpOw4OsyFFjkqlnkp7wJFBLQS&#10;0zlEn8dRT02gLoQi7I/HGm9wB7auNzghUamr/q9PIdGlntsshBAx69LfGdeSZQ1lJXw1Egr46KZK&#10;VYVScU9NKYopqef1QqsCaWt5HDG4Nm+gR3LmxIq6T6f6v2fb0LrHYwxo449Cdt/qaSokkT+GVfji&#10;kSB5KqjlZ2odP7UNO51xm4BLM6kITq1qPcfbvzqqipelfn0Mtv2FVFQvQ9bb6qpWNPQnG1pkBtAs&#10;0oaijiCHWFnhMikRiwdmfnSRxcD3Fu7c1yOTJ4lfz6FMVjBEtAo6Fvb/AFglLJFFItNVyEkSmCNV&#10;eRZTytLEiLHHDGPxqL/Q3t7AG580NID3HpWscargdCzgupPFI1bTUlNTPKZSzVEaeaa4KrTzJGG1&#10;wkc/69rW59gq95kebtrX59bASvDpe0HVdI9NSwVEdOrU95KenjWWnggqiLSLL4wDZx9bML/0B9kU&#10;u7y5z07w6WdP1vj6GdWNKqSRosIWa00UMcg0sacXVYRf8/gfVvZfLuDPknrSmuelDHtJYi6iOJUW&#10;KGOGnoolh1MG4vPCl3B/tSOLfW39fZbLdE+fTqU4dTjstdMpnpjMZWSOoHj1U0TEXZ/RqEpX6XAU&#10;X+n9PaRp2bz62WzQdSRtCAJFTx0ywgPaP7mmW0cTj1ywSqAVt9RGyn/ifdC5IyevVPn1Il2e0gWA&#10;wqf20SFYlPrjRtPrdTa5AvpVR7b1enW6efXabVjSBdNMSfuSl3hCSU03/KvCpW9iB+o/7x71XHXq&#10;Z64/3VPCwQ6Q58klE8SyiwPq8dTpJv8A659ts9DTr3AVPXCPadQ0n3B1SQMVXQZEgnj0+qwYg3H5&#10;K3A/Nvx7ZJqa9b1ilK9cV2lGFkRqdHoBGZlhDx6555Dp8qlFCxn/AAU2Y/Uc+9UHVhKB1gbZ0Rjj&#10;pPWPQBFSy3nko1Q6pGdomBjB/tCTgf4g+2mehoOt+MvUWfZkCszS080ji8sUbUFEpkZFKiMTgH0/&#10;1IB/4KvuhdgMdXE/lSnTXJtaJ1lhH7cBijvBTxGZ4pE9WvSos2k8er/Yj3Xxa8elAYefUGXaMR0R&#10;pTSoQ6ieVaSCO3kb9yoWW1wx5JMf0P4918VgccOtlvTpnn2XR06uIKMJBJLLGpRDLUl2/wAzUSzN&#10;ck3sVjIA/J97M7D/AFf7HVlahr0yVGzGJYh5qmoSARCm8cCIzg3niklKMulh6ZEUAj+vuv1Df6v+&#10;K6c1hu08OmWo2aIJDI9D+9zDJ9osdRU+GReIiGSR2iP00E/6/HvwuGOOnlXyHScrNiwGJaM00CrL&#10;KHqFHmWGWHUVUVlMjSLCRYcawEIFgCAPd1umHXmDAYz0m6zZR8ErU9bPYS1CVN6lpJqUBAAI6ltE&#10;rKjcX82g3sVvY+7G9I8+vICTkdMGQ69aqEYkoEnWnlkMk7yw1E1PrpzFIwpaZV8ikX/tSMD+fe1v&#10;TXj09wx0na7YlMI4n8UMESUMMcYqY2SqRUY2EcKDhHuNbEA8cn3f63pxArGh6QeV6+8yPHPHNlYA&#10;yzxTPBrfVxrspKxo6oAY5NV7fXm/va31DXh059OPLpJ7m2NTVccMuVpaf7KGVWmZKCBatqV/VHHI&#10;KNAxVRYAJcq2lmNrWW2+5FeDdbEND0hcx1XShopBDV6IYpIIYYK2M00C1EfmEFS9OmuOWRAAzyMS&#10;ALmxPtem7kCletSawPWnQY5vq7DTwzvV0Cx0NJ4jNDSyygZCaCYVEVLmjRKhkCPYvL4ZGdVsz29v&#10;Juzhqg9IWGrBHQY5Xp3z1NTVIlDU0f3HhWGoeF2aKqbVHIsL+d0AclmRwqn62Xj2bQb8IxQmh699&#10;KhNTgdBxl+tFhnMcMv8AEKINkostTVlNqpaWdKf7aJ4UmRv2tR9CXVFBvcEAe18fMDN8Ldaa0U4r&#10;UfPh0GOb63nxFFUU4wIj8ngmrMjDVQ1Zo46kaBLSVEmoiRYyYkSJvRaxtxYxt+YGLDU2OkMu3mlF&#10;Ap69BNlOuayOkrI6lI6ySikqfJPTwyeV0/z9LTTiOxfyEgt5wQNNr8n2ew8yLqoD0w236FqUqOkf&#10;lNj4yupo6irV5Ypqeoio6WP7TzSVNOwiqYlFMqM95Rqia5awYcrYezu35gdjpZq9NtZ279zL+XQd&#10;ZrZh+1ir66CBqaOHSsSeRIYi0nm+2qZXK1MTqoUMEjENxpOkAn2eRbyjgam/L/V/k/wdJpdpRxqC&#10;9IvL7Gq5MdSS1LTUseUkqZpYaqiUGoiDXgZ3pgilZjaQyl7IvOr6D2ui3lcANj/V6evz9Oie52PW&#10;PQHoPa/YkeilJgl/hsazRQMKiP8A4EzHTDDQ1TANIquCoTUSF9RDAezWLfTTtag/1cD6f4OiaXlu&#10;Liy1HSVyu02gNFkZqeokhraf7IeGSI1Zrad9LyHXptc2DhlUH9Q+o9mUO86xWvEU+dRmvD/NjPRN&#10;ebIsZ1acdInM7ehYUtZXRwz1L1SIY6GP9uSMuWETqORYD1WJv/W3s0h3ulFr+zh/q9eg5ebFDM2t&#10;1yOkLX7cnjlm8AYj7rx6VRnCgtq/cQ8BLhihBvfj2ZxbxDSrHNaY+WeHp6HoNXXLkgYmEV8/8mOv&#10;/9U+2wd/0U23evqud66lWTEmplmq/wCEbOxywRTMGiieVJqsyJAqOkZAdmkW1jyM2p7csXYfi6xa&#10;hmgiiCMMjo12M3xh6JKejmyFXUY6VTOzyUWTr1ow0QqfLU5fKSU0TkyuBpkA5vwbEewxLYO9WUAN&#10;w+38unkv/CIXVg/6uPn0qdu9qnJZqkxGGp4zRU8bVEsktTQGWVIiVWRqfE+RUC6SSxZrj8f0R3Gz&#10;L4BlkNCejGHdWaURgUA/yZ6FHN1e0ey6DJ7W3jjYKqleOnlxtXLDolpC8YczRM4DrMj2KHQpHBAI&#10;9k9vHdbYwuLVq5oR0ZvLabiTDcDPEdEF7q+L8+zK2mzuBYV+GZi81aNVZPiBUterydfTxI5q6iVQ&#10;AkshunFgPY82jmNLxSkna4xnh+XQcv8AaPpXqnwnz9Oielq6n3puHFx5lxR7egn8FFUhJl8E8AeW&#10;tMMQYz18nBMgUiIFRwQfYrjo8YPr+zoLSBlmKkmnTNl+wMW+3nSrEeBTbCzUNVPHPUVFZtaPIx3p&#10;Q4s4rcnXz8IylRGrkC1ifb8VpSTXwHTRlRiF9D0T3ce+jtWlo8nhcdNj8wmRWWLGyVk9LNm8E0hN&#10;S+9ZJXYUFJTm8r0/k0zgGyH6k5EKhBUZ9CeP2/wjz+f29Wu51j7l8/lX9nSVx28spX46oemq6esp&#10;Nz1FVLLl6SWSjzWVqqOQxRDDzeM0+Hx2nXCRNTrLIgDKU4b34RhhVc18xxP2eQXy9T0xHMxOcV/O&#10;n+Uk/wAul9u/eOFkwVPjayaijTBQYbBKafNvJBiVrwszYDCYnQ6ZCsq/SHnaRmQDXwD7ZMRjLMpo&#10;BQftzpHHUTwrj16MwyGMBhX/AGPX0HQYbqoXx+G3ljcClNU4HB1mIApqyphhjomqESpNRlMnQjVU&#10;zUbuxlRbg6VS4uR79QVIIAoRxwB9p9R0jmoFx59QMFja+hyG3seMjM+F3I01fWLMyUFVXNSUptmN&#10;wyKtoaVWutLROwOm3J+vvUgV6caEn5E/Nvl6Dy6biEkePKn5D5D/ACnpeYHK4neWWh2ZmJZE+4x1&#10;VVY2WlplpZpKejk/bEcXDU0Uhj0l2N2jN1v7LpIgKafMH9n2eQ6Uo6v2t5f6vz6w47HTYvsPIrh/&#10;uBS5z7aky+C2/JTrTy1UMYjXDbNne16JSDPkZBpAJZSxPHtllLAufxUwOHpRfl/F09EdE1AOHr/h&#10;Pz9OlvkaLCTdk7Zrc/FTZSp0zUeIioIWGNpqegTVJhdrU0AYRtBIt6urmAZr8NYABOVNKUzwFP8A&#10;Ao/y/wDFBWxBnzWg/wBWf8nQg1tVjMhkKXde6MViqdsHUGSiwVBWVlRgMPPNaLIZGriqFmjq8lAr&#10;RmJ4IjZ+FIJJDADAYyR6eX+z0rbQSGpx6BGRKfMdh7pxu4oa8bWxUtNmYKHI5OSkr/tq+MCpym77&#10;CRmknc2o6BbKVKD6fRQKqtPz+eeJb514DovfukIPD/VgfL5/l0rcdXYmv3LtWioKymkotv4zKiqo&#10;zEqKsUFV546yoakDRo8aL5KeJW1XGluL+6lKqK8Kf5f2fkOth0JoppTpH7n3IIcnmaH7CuylVmp4&#10;yFh8Ma7gx5bXX43EZNL+LGxxBZK631lV1PJ9uRpRKnz/AJ/Z/RHE9aL6pKen8v8AZ9OjP9ZUKz4O&#10;vw9RlPG1DTiWmNDTijesC0xNPRbWXQfDSQAgPP8A23B559objtcef+Cny/wdGtuKqR/q/P59Jnc9&#10;djOr6Tb+4Rjh9hi6vxVVTG71dXtusyAMAqsdF/y8MlVySaUkaTTExFuRf3tAHFGwP9XD5+nz6o6h&#10;Djiek9gN8w4ioyu7M7g6OjXO5Cmps7G6/dmDGPCY6CLPTzMklRkLHXPCsoIY8Bgvt0xdun04/L7f&#10;mfPqsmcD/V/sdDpg89h8VjoYvJSVdHuXG1WcyIrIYYKnckOPBEFfmaoErR4mniNgjfrcBQpY8Nqh&#10;Y0HTI0gUHn08db1EFRl8JPjs3LlstnocjNtnLQxPQ0WHipnISi27QTqyvUVgDRrVOA6oNQZAPb5U&#10;FDq4AdJJowaKOjt4zLPU4eCk3rQ4msx9Uy0uWwErCrwO2Jp18UGOjqHV1rMhID5KhrlVb0kc+y4R&#10;hH1wYIH5n7fl0rVtahJRg+vl/q/w9UtfPf4D1GytzL2t0zt6izmyMlG8+d23HT1bZHBy1kqMMliM&#10;eumGCBpdUksKA2/UvBsFcCreR61ADiupT/hXyp6jqvhtayaSxKHgf8h+fp8uqq67IS4+rxtB/GqW&#10;KqqpqmH79qV1qZZIl8c9HVh1RV8RsilQpB1W/I9+AViF1ip/F5+lD6U6edVKlwOHl+fQjw1f3NTS&#10;ZWbJUcFdLT0dPLF5kATKUULxxtVJID5Vlh0yB0X0nSb+3QBqDYHAfmAeP2jNfL16qVolAa0z+R/z&#10;HHTZT09XkKStVqyf+O1FBM1TL/Dlkpnlkm9cWiBlaMKulklRyWDByPwdIhcEVq2a4xx/4rOemiQD&#10;U/D5dMFKv8RhxrQypWijNS+SSoMcFLRUQskcldWBCkjxya2kjcsyoL2WxBdQ1UGuqla1PBeAqR5+&#10;tanptlFTjSTwx/k9P8vUyKvk2tJWOlXXzxUhqp6WCCNPGslbEaVZJ8wWP3lGwZo6aNCpW5JII9ux&#10;0VqZI44HmcZP4lIOBT16qa04AVx88ZpTyI4/l0l6nJqDj6+Kix1HC9PCkxndKxKBol1TyYyYehkc&#10;jyoVOomyamIN30AAU9owB9nzHlnjj044p0wzBcE1/wAv2/Mf6h0gN471FXkRDQSmpoJUSGSGWAUs&#10;l9BNPVGpgX1FgPMilFLG9/pyxdSioC5XzqKH5H8+PAdXQAjUo/n/AIOi5VW6Jp2yRqJKSanQJTT1&#10;LUwiqR5fSWpahzpVmXkta3p4/HsN3F6dTKxBHqeP5HozswhIPl0HWXyKQxMsUNJItRUJHSD7stUQ&#10;hFLyfc3GlYyAHKNf9Vx7C95cJpKDh5Z/w9HqwB3DDyp0DO54NUEgnkoZHZgVam0sAjHUPtzYfoNl&#10;aM/giw9xvvcYCHVT8vy4dSJtGEBHQM5hzpbVEUAIVpLAICCAAsa8An835PsGS0pjoX2qgGq56j4U&#10;KkqF45DcOq2YEBG/JtZQL2uf9h/gKxDuz09ckOppno5fxfoZ593U1SlHBWvHLHEru/hMUNyXDA8H&#10;VwoDGx+vuT+Q7dnvA5Gqn+fh+fDqKOfXC24WtAR/l/z9XEx1FNhdvwVKY2HLZWihp3w0kdfUJWxG&#10;aM1eSpJ44rG1OvBsD5LEE/X3PkYCoDTUyjGf21PyH7eojc9oJNK1rjj5V6y7ROKyaw1ctLPVJBUr&#10;WS/evIfNLVSlamekf0l9AKLIFexBHHBsoQowqMjiK1P5j+QPVEUl/wAqdHByu4Vxmyds7PxjxfxC&#10;EwSSvS05nxeNMb6o6fD8MFmdDGakKbn+yD7sFI444fZjpe7BY9K/6vt6Bzfe08jVbSiy1TU1dFX1&#10;U0s9ZcwURp5w5NRT42NQwSR4v3p4+GcGw/SR70y6lrnj9n7D5V/wdJzGRn/D0GODR8T9tTwUlRWV&#10;D4d6cwpLDV1yV83ElbRVsYJkEar+wovoUnV9CTXScetOHEjOSD6eg9OqgYr/AKv9Xr02Y6qqJHQV&#10;nhSoeumhqJKOn+0SVC4jWipcdAPITHY6/wBtSG51BbgVAJpXy9KivyoONPPAz06Pn/q/1eXyr1gz&#10;1MtauTp6ekhqMkqvS1VachIdWPro2iopqVaX0MNReaQTayoSxUC3vTKSTQZ9amlDwoB6+derLppT&#10;ga/6hn9mPXoFKLyvgaXCZOnpKk/fzu4ipfD/ABtMOGTH1IZdDIsjxhnDg8WawLcoxRowGAI1Hh+L&#10;TleHqRUj0+3pwjvNceX2V8un2krJ1xlBihV0UMug1suTenIoKmtqqjyy08csi3VYo10iMjm1lNr+&#10;3AGCBRQEZrTHGtB8h6dbGg4/KnmB8/t69uLbVLioYK6mq1bXUpUVEgC/w0UlSQkkjqBrdHkKyxqh&#10;9IBB97ZAgDKcYNfIA+vrU5+wU60yV4/YPX7f8nT7kMbVUeLhxMiMa2mnoJJKYNC0tKsw8tStEwAj&#10;BsyzIknqQG1rXs4VPwL5HzpitCaeVPMVyOvBVABFM/s+VeucFRLSRUs1K0tDLS1dZSVElaBkKihw&#10;9QRGI6BX/wAmlrJwDaEFeWP+v73QihXtycnJofIeVT6daUitDUj08v8APSvp07qKTFVNA+QpFp8d&#10;F9vU0IaqigniiI8MM2QnX/JRIQbymJ1NgTZiB70FVdOoUAI86Y+f4f51/MdW7SK+Z4/7H4ukTmRH&#10;FLkI6OsmqcxJAKaWaT7mrifHz1DSBxTSogqJvDqC1bqUVfSWBsfbTKPI99B6mtTwpjVjgxx02zDB&#10;8skZ9PTiR9nmfLy6Cmsz9TJka6myiV82FU49KfHUFWfuKqkoozTrlq+Oq9f26sWfwPI11IsbA2SM&#10;4OoSatOMA8QBSp44HpXzHl1pQdWR68RXJ8uAof8AN64CQ3Jl4Kiresijo4w8sdPXQ08P2VDSI8fr&#10;mlSUFTAGUSxOrfpa1zewRXcgL6qAcK0FB8/lxyKdLYhQU9M5z/kGfX8ukDQ1hmjFJTimVZoXCV0K&#10;+QVFIHbzGMTi12FyW+oJsOD7LErQAEZ8/l0qbIB/P9vT/SwQSVeOieSCZ52ZPt6iJWasCLfGRTmx&#10;BZ7BWHKqzKDb3dUGpV418jxPoD/g/Z1oldOPL/V/h6FXbmCojl6bGtBWmrrPAlMK06aNGhl8kTCo&#10;jIaAuD4W8RBViNQNj7MEhTWEzVuFTj/YrgY/wdJHevcKY9Kf5f29GZxmJp62kYRyYjKPjE++kpo8&#10;tRzTTxwOXXEU2gRyySLKkoSZmAchg4KHk0SNCCMHSK0qP2Yoa1ByePDz6oFxior50/nnHCmPLp+x&#10;VDJJkKaGspK6nqM7TIacReCGKqimYGlempWQNrcFCkiLZtRDLYEh1V9fxD5Af5B9lK8ft69p8if9&#10;X+rH+DPSvENHjN1Y+irWlSBVyOIkyRjp6U1c0VODW0PhgPkaFdMIkmIZAQ1mGn28Fq4B+Yrj0NR8&#10;wMVPD/B03IPDNPTy/wBXr+3pz3FmWjpKw1izK9DLj4tcNXHI8SiPy0yQT0ukMlMo9LWLtqW7Hmzg&#10;TBr8hx/ZnyAHVXlyAP8AV/xf+TpJ5avqKuGnnp6GvjNLVU2SD1tYKqT/AC6PyyU0cqqyeDxetZGu&#10;blhwVB9u+XA+uT6/5D5fn0nc6xnpwJo6d556sCZwwmxlTi0WOpOupWSKKl8upZYfJeyhS5uWBAHv&#10;bUoSa/l/L7R1VaV6fcrU46rpZMjRzuyo8qVdO4Ran7ossjxVMFYonaMOQqsuoOdQHCgjxNasD68f&#10;XH5/s49WNPPpK7hxkIFEuNpKKiqGrJZqmtxv2k8sk9ZETPSulXdaWOWS7FLjU2oAAsLaoBQqB58P&#10;nmmeHr02wUj1P7P+L6TD0NdVY2qhpaFKLIVVNF9xU0uQFH9u8EwkGPbGSqyxjUpjEKgq6r6WJJI8&#10;yalOnBYZIPD5Ff8AJwNOPXuFM/6vWo/y+vXNK3+JVstNPDJR0VHUtQVdXj1kppchkTapro/4bSAK&#10;kQBCmSRvqLtc2I2x1kinDBIxU8T2jAGfMnrx1A8P+K/y9KPclfS0WJmXF45MbPVS0sS5xIqo4bHT&#10;yuaWioI04jlWoEYWRBcgvfSeT7oyqBQAD+kOA+Xp+zz62fT+Xn/qHH8uvJUTVdDQmSdY6ilposVV&#10;R1cCyJJVyOZquno4o15WKZgkrXsVUrwT72K4JwRjPr5j9tPyH5nRTtPn5/l69Bb/AAdchlK05Ax0&#10;NWimo/3GyO2RFdHpCLPjx+0DMyXUq1wvBP19+qKnND8vX7OH2U6QeHqejcP9Xn0+1OAmojKtKYqk&#10;Vcv3pozHMZ6ejq4TTkZLQqDzGUuqRAGzC6sLj37FcefAeYBHn8/l8unGi0gDz4VPma+X5dSMJXZG&#10;SjbD1VNB46V6unhxMkU7QzeGPUgqMVIQsoS/08rkDkEvYe7opIC+mKZ/wUzT7enYwFrmnz6Dnssw&#10;1FLBFNSDDrS4yjhqHgaoaanqEkNUKqpgr0IdFSRlhR1jJTUYpCQAGnCsucYHrUHjmoFeOAafI4oL&#10;07vX9n+T+fz8h0RvcFVUR50VFNNTmijMlLDLVTNkY4IZIwtZUKYbSKWmATVNqCmwvZr+wzfmkxZS&#10;Mepr/qr/ALFeje1rQU/1fs/Z0xVuHesikeqjlgYsJ5KurmjqY4jqCCYhLFQx5URkgj/WHsjkWpqa&#10;/b6f5ujQKCM/6v8AV/q+T1samStzuKiqaSaqjnlcu0TiKekaCVfJFUxODZAwUISCAP6ck7skV5VD&#10;CoI/P8/s8vt6buXZUATj5dbCvVSY7/R9Q09e00K0tJPSZB0jekVquEiq+1pGjF/3SXVGiXlEj0m4&#10;Psaup0qGORjz+Xp8/wCVOiqMUqRn5/4P9X29IiSuqo95YzMVcjU9JS1klRIyTo9XHlqaiVJJYVpN&#10;Uzx+J0s7lFcIdRDfqcpUA/t+38vl/qr0kqS9Ol7W0u3YYJ3+6hjM+QpFmjMtTTzxVOkzUsU00CBd&#10;bEEViuLhW/bYn2wCASvVitULHy6EKkvU7TiDS0lbkKulqKSraBHrIPt2ZtX8LqKwoQojWVANQRWY&#10;AgkD3qhL0b/V/sdKgQIv2f4OotPU0dNBQ/wzM0mOR4opKnEQSTPTUUkDjTDC0QEdTUFtKhDblmsA&#10;D7cCEY8umNRFDWvQh7erXyM7Y+qEccdCgro10PTw1MzRNNUNVxSWjVRGAqCFSpJBUC1vbEsYBxx6&#10;XRPqWjcOnmmyVAWqZa7RQUqVNAyLDLYxJNULAYcZYFXdlN5GXkXIJFvbLxkLq6UKy8B1I7erJaPF&#10;1UJjp3p6OgjjrI6QF8gKSiqDAXp2cDwLGWXUNV5rErckEes4+4huHTd2wCCnTVsjc0eQ2ob42aoU&#10;6KPAUc8ZjbJwxP6Kh6ZLkyqxDM7NoUG1yeBa6io9R163k1RU6N90bDUVEL07Y7J0kyUdZkJKepnE&#10;sjy1MqU8dWZpR6o9dmjkk5YIBYcXCm6OA9SfPoY8t1UmnWst/Oly/wBz8jMJjRRE1eGwVFSVZQhM&#10;exkhmliai1XsoSRW1H9Ts9rhfePfuDp/fRMflGB/xonrod93AT/SG4ji8QKCCCaDNRWpB9MYOaY6&#10;puK05HkYWe6KHC6aVJybEtGAGLKLAcAEg8e48FNOePWVJW1YCZh3YFaUjD1ySoUEsopSgCswagp1&#10;hdHCVMaaRDMY3dYUJkYx/STU36Tb1W/oPp710ndZPDmiSnhSaWIRcnTwapHafxAcNIyK065IqaYp&#10;WJkhAZYwsh8iuTa2n66h+s39+6djVNMc7kvGAQtG7gxNKU46h8RrjNfLro2iaQKonY2N2S5RHfT5&#10;R9bEgEhvxY/19+6qdMMjrGPFJocrWgYgahxyQK1zSjV49Z5JCJgYiUCoolZGW+jT+7qU8BrHSEvz&#10;a9vfulM0zC4/QqukDVSnCndUHFaHSEBGqnCvWORJAsLPoCBruHiVS8Yb9u8drAXP50n8WPv3TUsd&#10;wEiZ6BQe4MoBKg9vbwGT56c9pBz1IaNfTpSRYo3eOBHI8K6h+4dbAsRcHSCBY3t790raFAVVVZY0&#10;Yqik9or8XcQXIrWlaFWrSoPUmRYgYfKZPNJHKPEhlYpYaGkK2v6uQBIB/U+9dLZVgXwhOT4rK3aN&#10;Z007SxFKjUaqokp/EagU67aPTDFEZQZ43dWRYwIpljUmXzS20mw/Ib1XB/HvRyP9X+z1Zoljto7c&#10;uDIhIIC9jhR3a2ppNAeOruBBNKDrIQNUKwMYQIVIUgoQL6Hk4HpLA34IsB/j7bPD/V/m/wBX8goI&#10;BliW2Ji7RimnFSC2K6SwJIyAB9vWMhlqZCiNIZRN45TMoLIEPlSRRxqBUhD9BY3592TT5cemGWVb&#10;1zGpcuH0sXGVodYYcKgqQhqQNJ8+sytpjF1ippVCMqwrCrTeZSQ7s9wQqgBieGHH49udKEfTCFYL&#10;DIApAQKC+sHLE4OkABvJhQDI6hOWSJEjQITG7CNJNehRZag+MqLs9iBewFv9b3SPh0WzM8MCpEuk&#10;kMdIatBgSdtBVnAoK0CgVrUDqDVaFIjlCpoQBGii1l2mGshvHfluF4uQAbDm/twcR0U33hoRDNRd&#10;KgAqta6850+bfDipUA0BBHTDWNM6srRiaRVP0CxpCFF4lZeAQTexP0/Njx7VKATQ9A/cmuHiZXTx&#10;HAP9EJT4ARwYE1FTw8yD0lZpkZ9cvj8Ji029PpeMfQlQLXPFiPxcE+14FBjqPbu5SSXxZqeHppTG&#10;Cv2AZPDSRU0GT01voLSODcSOpWJVBa1rJoU/Xj9Xu7dBHdygjaRODkdtPKmKDzxx9OuEjKqEMoAX&#10;TpS6hy7AhAf9SBY3J/2590qAKnoD3EnaVY0HkK5+z8uPQidTYOTN7vx0MYuFqIH1hPOsd3sCwjPI&#10;AHKjj6n22ytJII04kgdEl5MkQox4U620PitsyTbXWUGl1WrqlpK2rSOk8dLh6mnx4kkoJ206Y5o4&#10;XhkGr06zruAT7yB5ftWtNriD8SKn7fT7eov5kuVubvsIogp0md9mqo6dqqsntFSM1PR1tQ8lVSNW&#10;V8n3WNgnqaX9VWV0MjiN1IK/pPsSOKAE+X/F/t6jbd11cP8AV/q/1fMC4qSqlydctZQ46phoqmOj&#10;EKu6SVJkj+/jC1tOQisANFQ6/o1AnV6gbIAtVwaf5c/t6DAWuT59GO2PV4OPYz4oV9FjZdSQJEap&#10;mqMjja0OjQ1UECWqPAHMMOoaFUEsLFT7YfTqrX8v9Xp0bQaBCfXotm/cJQDIZJZRL4YIKyKFcrHT&#10;061EbwmhjaClpQRURSr9GBFpFcEgKPegqA0OKV44+WPUdIjp1HoBsYlJV5LH09RPW0FfX0lSlPJS&#10;vIIKumjh+xgjjhHBqgojcM/9j9Q+p9+7HIBqCRj0I4Cvz/ydV00qfT/L00ZmlroaP73ItRR1L01X&#10;FVTZCOH+Hy4ykiaOKrajgBVjHGJpGVlDnTx/hRwQNTUBNRnhj1/w5/LrxWpoOinQUMjTz0tNKkpe&#10;fSjGSOOoagjnaUTR1VQNDtIg1Alma9wDYEAsVdRKjz/wev8AqzxHSth2gnH2ev5dKPF46eFKsT0J&#10;WoaF61nytXFEZ21tG8hWBgfBNYRpYhHBDafofaqOMitRn+kR9mfkemG04of2V6UGOyjymWFKzG0T&#10;kLU+Saeano45Ik+2OPmidA0WjTICrglzoCt+CoRvwigPHPD0ofT/ACmnTTinGv2D/DXz/wCL6f6L&#10;MTUAoPPVUFFDRhVylBW0P+5ZKp3MsNMqujD7QK6S2SO+lG9XPtSGKgBiFpxFKGp4Dzqvn/l6SsAf&#10;KvzHD/i/Lpb4uo/iE1c9VWVcrYWVKmGop3pjPBj4YxJLKKqMWdgNKQxojBgzEkaeXlNaliSFzUUq&#10;Pz8z6Y7ukrrT4ck/s/1evXso6FqKrraV5ZqhKirxS187Uscc1QL0tOsEY/4ES6Vkje/p9QNio9+x&#10;hmFSfU+Z4D5k+R8uvYAotKDH+f8AIdNVCafH009TDDBLTVElLSzGrjSnQrlbxVUscr2mnZm1JoVv&#10;SyMzWFvd00qOGDQZ+eD9p6r51PEV/b5fIdMz5erhijVMfBjv4dTwUte9L4UpMtQ1tYFp8ik1TYQS&#10;LfxuACQxvbSOal2CZAFAK0NAwJwQfI4ofTj16gMlSa1znJBpw+fr0ooKylmrqapauWeSnoqtsk85&#10;D07PTLdh9jCoqJpAfEhcCzRjUR9Pbimrg1z5/wCegySMDHHrzKNFafZ/xfl548uof3VRVUdHR0lO&#10;xpapZK6tXL01Hjp2gik0y0uJqkYgRVP1kglfyDStrL71kgKvA1J1AV45p8m9DnrXaDjj5UP+GvmP&#10;UY6TVbW18NHkirSM0FVjxWTxqszwU9XXLCwr4pfQRCCgjjBc+Mm/9pg07GhI+VfWlaEH7MDzx6da&#10;xqWnz+zhgj+deHStp8ZJRipNXUyLRHL0CZ9KOnpXFQXvO4gCAs8TFWEisQoVSpVmPtzQVYqx8xqw&#10;P9XrX5VHWk0sR8gdP+r7Kf4eg+3RT1VTBJDXjFU8dPX/AObQtDVLS1VSwin1IgjjDSMI1RufTf6E&#10;H2jnUldL0oPyIyfyoT5dKYqVqteGfSvn/wAX0i1hQz1CAxGoo4adZ3QfexZGQM1PDX1DfSyuBGAz&#10;avwb2uU1ACRTK+XGvlX/AADp6goAcA8M0+0f5epmPgJZ5ZpqKhNOxpmqp/PNL9w0f3NXUUI02V4h&#10;YRx2VWBVQD9fe1QVqSABipya8aj7OFKCvAZ6upzwJ+Rxj/V8z0ok8tfR0U1LFCaereKknEjVfmps&#10;k4Aq5nqqYrOiAMakimBUfocWFvbmnWAV8+PHj51+XnjgetHSrEEcPKnEeXHHqKefTBTZBBPkZ4RR&#10;SYyOYVcIhhlgjnponMFPPDNWJJFCZmUxqjqjSqlzpPPvSkAsygaa14YoMDjgV4cBWnW9HCta/wCo&#10;moH7fl08UlXGyU1QJUnWmnMNVFPUGal+3WTxiWohisYKqT1AWJW+m1yR7upFA1cDjXIxxxTBofMk&#10;VApmnW2QgZ/zfsPp/n6fMlKKeGWOtpdVNS1ZSaOCuV65IKmQzUtVDWSKPGiksp8hY3Fr3+vmNBpf&#10;IB9c0ORny6bAU58z6jH+z0gMjmVgkRojPjnFRFUS1PgF3paqIxRpMXW6JMiB1Ueplf6gmwYdxxWo&#10;8/yP+CvH516qUxWgP+r0+XDos++8goLL4XjUTVMAE6qZYbDSY0kj59Vi8co4ABUfT2Dt0caq08z+&#10;X+r+XDoQ7QgPn5ft/wCK6BcytcutpGT9xpJo2E0TliCjqlyCF5Ur/gfr7IhUZHQkpQ0PUZQhjcSh&#10;IijO/nCiZmVWCppUASAkGwB5t+PegR69eIp1LoysUyoJgwEYMrRsERophZI2lkKhrgcqT/gSfbiE&#10;A4z1VlqM9YFYRmeN5Io5ighjURaZYogfIoiUelwANLXvyeAfbeKlTx6uErTrHQNE1S6sC0Ls0d5P&#10;QtQzjWodNI0BjzwBcAm3ukZGog/6vy8utuoYUPSpi+48Y0TT01SRGKZWCyXdB4XdHa5+nDEWAFva&#10;xdVKKaHy/PHTLgae7pTxuKZWj0tSyRLHC5RUIknteokeK361JDPf6j2tQlcHFMH7ekZoxNP9Q6UF&#10;NFFOq0S00ksYqISleKh9UaSO2uT7Jwb35tIFsAADc2HtQoxp/wBX7PLppu3u/l07xo8U8bSNT18a&#10;xPAZ3C0YNYUP21PDTltMiiyMfoCRzc2X3f4eJ1fPhnyx5jpnj5f5af5ukdnYWkY+UxCqpm1C0qsJ&#10;G0lJZzAyqIoTZh6QbGxKn6+y27owAJ7hxHz+zyFOlcQ0/Dj/AFfzPQbQYOWsqHV6eOnXy3d9RDQe&#10;RtUBmsDqLfQMBb6fT2VeGCcjowL0WtelNQ7fWmYSakC3jFQqShZnYNqLeGS9hwRqJA4449qUiHxd&#10;MM5bC9KNYKLnQ6RU4ZWEg8OvQzXRzGQbIJBzYiwvcH2sCj1x0n7656co5Hp/Aip4UgPnrKxXjqEe&#10;R28dNNTm3pRw1yv1AvYe7qunHkPPyH2daoP28B1linZZGkeojetjhIZbLTEIkpMdTAzL+7qJ9Uem&#10;5Fv6+31NCdR7v2Yrx+fW9OOGOuceRpaZUmDxLSRVU8lPIwYcNDeZIJl9d5X9YBAC2BJsxHu4lRBq&#10;8q4+Xr+05p8uvMjNimeo0WTiaghpxHLVx01XDNPLy2qPW9Q1bQRAroQqCHVSCDbix419THo/0pH+&#10;U1Hypx/ydVMJrU+f+rP+TqG9fFHNOj+dXQPOJ49SsW1XQ0rPbxgnWJG06ivoVjx7qLoaqHHnj1+W&#10;Pt/z9a8E6R/sdTXyXljWMU9NLVrpleOcaVpKeBPIaqSKwUSFFudGrSOTza9jdKRQCp9D5f7P+rj1&#10;X6YA1Yn7fXqBHkHSGdUqFVZTLNM1UB5qYSi90kQXCOOTb6gfUC3toXODU/PPl8h020C1zinp0M/Q&#10;nR/Yvf27qDaOw8JU5O9XEk2RSOXwUtM4+3+6qJYwQsViCV1XuAB9fbM180KUpUnh0kuwqISDk+XW&#10;3r8Ev5QHWnUkWI3T2QtNvvexeOTVWKtRhqH9sF4KeBwPUjG7BgdRAH4I9klwbuQ6yxA9Ok9vtdzc&#10;d0navy8+thDbPX+AwmMpqGgoqajpKWFI6dHgQwgoAFEYC3VQLEFjcDj/AA9ogzhqvnoWw7dDFEFH&#10;HpPbyziYJRDSyNYQTvO+tLRlRplZ3cWsE/JNx6Rz7Em1be10dTjoh3K++lJjjPRN90bj82ZeN6p4&#10;5JUljWA1j/xCITx3NajMNLm4KoV44+lz7lnadsVIFxwp1Ht3dK8x1npGQTiempUidyTJ5HYpGryC&#10;sBiilqUk1KrLqWzofpwVF7+xAIVjkqBx6RsqsAOmaXwUTvTIkSFXjpWLkPHJSora6h5Pzrb1EC1w&#10;LfQ+1QUuNQ4dJpFC4HTXTV8bVI8U1G5idozLHrggMWj9gpq4JiBcX/tEge3XhOnV0mT4m6wVtelO&#10;zxLMqvHKZIIFbywTQvxGdcY0pa3pa4KixP497SAkV/1f6v8AV9u2NPs6hRZyiSZqWMmaR4JWIgKy&#10;zI7jVBHqj/XKHBYoVBsdTEX92a3PHrWoV4/6v2dI+s3dS4ttCV9PRhwImqZ5KdHrbAyy+ARrdmU/&#10;tshuqkWYhiAVC2ms562sXmMdITNb8x5QRypJWRwR64YKUSNROzOJBO9HEFREQMNYmUO/I0j8q47D&#10;T3gcevGBmwDUjove6uzXWsr4rTZCSgiUQRxzUtA1HIqt5JJZpF1PZ2EikFwBoU259rUs+7uGPn0m&#10;a2UDU3n0ksfU7n3V44sbiZ8hVNjzLT0EFEs0bl1D1NS9PHcErKR4m1s4OpSosAHfFsbYVlYCnRta&#10;2U8kRcKT0NWx/ir3BvbIUeTr6uv25DTwPPJU5WCXyyNLCAlHIgAaNGTWFIPH0P8AT2Ht0502iwXR&#10;GQx/Lo+suXTOQ9waLQUA6O3158Gdv4/7VtxZCvzdXCkNTSGCeYtGP1LJN5FJ9P6VjbgWJ9xhvHuN&#10;rBFqAAehPbbXDb1WNa/M5/l0dfZvQWB2/DSpR4mipvt1sJHhWWd1c+TTU6L6gTZvrYH+z+PcbXvM&#10;1xcMdRwelsO2RhtSgD+XQ3YvbWNx/pLRJIV/RC6qokBuyIqA6hxYkAfT6C3sOT3kk32Dozjt1Tp/&#10;bNQ0CS+GWGIRIGe6heQbsAAASQBc3/2/tIELeXSxZCop0AHZ3eGG27RzKcnSAkvI07VSxogjiL+o&#10;NqLA2OhiLA+m9z7NLeyoQ0gx0rgVnbPn1Th8g/mXS0ctZQ0EGSy9Q/ld/wCGVa0paomjMNNYyt4y&#10;SrKY2iYgAE/qFvZmLiO3btHDo9t7AA6lH59VsV/y47DlranxCSChRJ48fVU6SzVst4m/cpxEAfuz&#10;YhWkjAI5sBx7bmv5Jm1HpR+7YSS3WOD5A9gZGgm8iZKWqXGx0y09TXlWuVMlZDMy3BnRSHlBACi5&#10;AFr+2fq3Xhjq6WMKeVekqmP7M3fC1dWTVyrWQxRNNjcjG6LGG0RxUM2QBAtwrtF+Dwt+fdnmkkWr&#10;npQdMaZpToUtsfH/ACFdlZaTNPU5IRwxNPWz1vkyEf29Jq+0yFEFaZkYGOJJoWjLaQAgYX9o5GHw&#10;0rTpDJexxjA6HTbPRW38ZPAZaDNeH7SmTQ8CPUyVXnLS0klVkdcliLvT6GZhY+U3IATEsc8K9F8t&#10;/I4oMdDbR7EoqSlL1OPBj0VYyUOU+3rFq4o5r07xNEmoaFAjLCMIoUsXZrj35arnoveXxG0nparQ&#10;VaLFPeD7WspY6impooURqKnpF8MytTHUqyNEEEcmo21fTT9HVdi2emNIrSlOpomp5aWCip6ho1ha&#10;kneaWCN0E7TGWaCISjVKkcOp5bMUuy2Nre3fn14mg0dSKeR4ochLPFEoarY/aVUBNQ9MEMbzU0Vi&#10;jtcq7JeyrwOQPdH4HpxPhHWQU1fDEaeOVPSoWomkpzUSRQctqhcHiN1U25LXLA3492631LWjjSIS&#10;xQT00WQCmlnlnK1BE3H3s8afuQrrCrEsY02VtX1t78OPVX+HrGUKmmZag/cU8pmFQaSmqTPLTSCO&#10;GshjhKoDK4CAsTq4A+h926Z6y09P+7XyVDQXkqlhpVLTU0GmeMVE2qp9TlyrExKVYJIGOqxHv3Xu&#10;vCAU/mFJDRRlpHgAiknmvEkYklmqGPDBlfUWF2uLAG/v3Xuk1kaZZpl8QWn8skNHEIHvM8zuIqhh&#10;MV4RiNLEC6Kbce/Hh1ZPi6aJYY45JWNPRVaRzTSQl6eb7iSljvTU9U8MNwUmIIYSWKgXAswAp091&#10;xainE6y0yiStpUjglgpJzE0hqYhJJjqlpfQpU3KaSFDIOSWt7917rmKKaRKiCaNlePIGrNVW2NPS&#10;GtpBCpWqi0SPrkAiSRgVAuwHF/exx6q/w9cZIJvHjngSN3Uyq7VEpiaN46jQaTQigR+KZVUKAB4/&#10;op1cW6Z6kChvHVRU8kU0dbLA0sc0MUFNPCswio3VB6zodWhINrxkMeWBHjw6snxdZKiOOETlryVK&#10;R1FM5VYlmklrZP8Aca8cbHSFWbxxpZv0A3t7utaGnVeo+hmnhC08dPHJZaVF8irFG1OZaoSQzAlx&#10;TzJNqZeRa3Kge648+PXus88kM8/gikQu1NjzOJQrmClMPnnrWPJeM6tDqw1qTe1h711sUrnpxEiO&#10;7LT/AGzyRKr0EIZIBJHNdaYT3UuAhbjSALWP0t791rqX9v4DSyTUiRO5knSarmBppJWTTIZpYwCH&#10;UHXGhNjxYXFz7rYpXPTuMVLPI9RNKkSUtP5YmjlRzOrR6jWSwMGEcekkGMepvyR79jzx1o0HTRl9&#10;wYTb0cUsuTp6OOOnliNMKmmW7tH5IZ4JKov4Iyb6w0igqBbm3upkjStTXpoyqTpRa9En7b/mBdL9&#10;cxzUeMzP8Wr4EP3sr1FPVpqQG0SU7XiF3B1M89iCLD2XNe6pNA4DpU1rcAA049VJ92/zXt1bgjyO&#10;K2bVVuLw8zeIsKeNqxYrWcxzceOzW0NE9wP1L79JKGqQ3S+DbYMNcCp8x1VPvz5Db/3rVMK7c+Uq&#10;YZDUTNFJUtK7PI+tzPK3rctcA88fT8+6ePHpGKno4T6eBNEMYX50oegLqa2Spq5HD1MrSP5TLM5Y&#10;M7jmFfNYBVP4sP8AYflppmZsCg68rtxY49OolZzKsTeNArLrkkABYyfp8rKDfnheP9t7ZlZTx63G&#10;tBU9c6ZUikBiRVXV/mkRTpkb0RMUYAXJJufra309o2NcHqzV9Kjp1NSaOEo8Ms1UWaMNHIaQIsij&#10;RLLFpuQbgj1aSLEW591EZdqjpjBqeHUB62WJW8TKvkKSpJGzSywNTj1SR6xqLWsNAJFiefp7UrGK&#10;kdeFOmaWWUIrsVXys0gQxqLsDoKyIf6cn/Ae7aKZ6tSvDpqkYWAl1h2dWVwq6I1vpRyigcWJBB+v&#10;HvY4/wCr/V/q/bYIBluo7zzOzTCZoU1SQhHlVYnSRf3EmjF9TEE6CB+P8Pe3BK0HTvaRjrmPHLaK&#10;MXqiY9CiQ+KEMLAKx+hYXJuRwPp7ZZWGT16lB00yw2qJk8LkmQtIXVA0lhZQsdtOrhmDE/Sxv7cU&#10;6Y6/6uPW/Lpzam0oqtFen1BYSZWklIjIIB84sw1G+oXI4Fvp7aY1NetdRQHhd3PrZHWUy1TF9HHo&#10;eMOBy3J0W9JsOfx5RqNOvdYo6giS8oDqxja5KNJA/kIAuoJLLcX/AK3I92aPSK163TqY5QyzMpaQ&#10;oGBTwoskkerVGsSMthra9/8AW9t9a6bFZpWjCwWAOsMAqxRerkqwUc+kX5/pf37r3T6kFMnjk8by&#10;sVVCuoIjvI37hIX6spPqYsfp9Px7917p3xtDjK2lrpKlauGoWJqijdfGryTQXFPTzAKQEkILE2P0&#10;txfV7ulKmvCnXiCOmCgmpkQSs0tQJtd9ANlidzr8cLCxdSCGFiBYm3vXnjq5WtOpYaCYTTmxaJ7o&#10;Fcj1uLpZlAJ1KBYA8fS1veutae6h6jSU9Wq1EkKxNqMbMs4RiBKthGpP1C/2T+fexSuerUTh1mgx&#10;9QsBqY6ovJAFAVYrtbUdUyEj6Nz6T9Px9Pe6Vrp6tUcOj0fDD5I5LojtnaG742Vsf9/SpuDHRyMK&#10;WakQ/bq9UbWCMrEOpHP0/PtqaLUolXiuf8/SqiXUP0z9bkG39ybe3ls/bO9ttZc5ai3BS001DMFV&#10;KOmlkhEprxTSAeNXkZkRJbsQQiiwv7EFpKs8Yfz6CF3Cbedoj5YHUeemoauCto8hHFW0prIIxFJU&#10;yCdJtd2cy040iaEAMQo0Dk3tce1D/D0m6zPI9PEUkEtUKKpVBHkpHkqFo5KjQs4rAWlEEDBS3B8Z&#10;USWVTp93Boa9VNKZ6op/m3fFP+L0NH35t3D68lJJTYzfqJBTR088XjMeCzsRp1Cu9QkbJJKg0OyI&#10;dKm5Yx+m+ttmb8S9L9qllaZoD8PEda49XSTUlRPFJCsc6MIWB0jVGH0/tpHf6ry5JuOLWt7CjoY2&#10;KsOjtqBtLeXTZrp40EkAEgNT4nVW9cKJzGYrjkjkc8/4+2+rdcibwF4i8FWgMwudKOuuwiAAtqJJ&#10;W1zxf37qrafMVPWEFC0ymWSVomOuJALqXkFwsnB08jgX+o/A9+68PSlP2dcLxkjyFJDErao3UKzs&#10;V/zUUigj08D6f09+6t1iEglvoVgZ2UK8aKWiZVCy0zRSXZgW9QbVzyOffuvdcGA0qIWlGmM6pwmq&#10;nRPqVhjC8gHjkXNre/de6xa5Y6ZYYg0gaIOrsgUrBr/cRTYaiwuxFzY2t9D7917rigEDOkbSpKIS&#10;FdgrCIyEKEjcgXv+T+Rb37rw+fXNIZtSjyKpcI2tRpp7E6IyeGJ+o4ufx/r+9dWNOuLRIZI0n0XU&#10;zhrMHeNVNgroALIGvqJPJPujMK0PDrfAV6zxwBIZ5KmMySSS2swA8JjUaWcKCSJFBNlA4A9t+ePn&#10;1bod+l9nwbs3bRUj0ysqinneGNlUVEcUgapAdrIdKhlVTy5AW9yPaG8uBBCSfTpHLUyLD5E/4etn&#10;/wCLXSeDjw1BGMT9w1sXMlNDQ1prabFQ1zTTwUVXVRM0QREmWaMI8hMU6mQ3QrHd3fNGG9TXPUhW&#10;Vnbw2YoM0HVkVBhsTt8tjcLHQCpqRkjTVtNQkx1NRGRVVQqJKgvyqCMMFJEbAtrN/YeeWSQ954dO&#10;VxQcOpMuQqXMM0UMcD1Ceen8MUYFNJT1IhAeH1iMxSjTLGCAyBCCb8N9eFK56hy5sUlPTu88TV1T&#10;VyR0Kx6ZYI6qR/8AMVKVSkLATeVHYkqr6rXHv3W9J8unEO1NUGnnbITw1biGprFVGWKuiQT0kyGw&#10;EUUKNYzuPVayi59+61pLY67SrenqlnqpY6mtQuao1GlqFkm/yavp/PGAYdDnSLR3AK3uCPe+rBD1&#10;3nS0+Gy0tNTRV02NlnNXFPUMkLxVEYEuvFMo008ul/3Ay2J1WIYE3joHFerIoUUPWtP/ADANuAV+&#10;XnjYxU0tTLLi44lkeJsfiZzSRuWYXkJh8lS78KS8bcki0lcvyAED16jvfIdF54vVRcQkgEwSQw1J&#10;YxGVkV40UraSQKwHrKEMH/Frj3ICii48+kRp5+nUjxRLAiNoIhZWacxnTUNNGQtIARZvSAQ31H5/&#10;AG6eR8um+pzSOkNKJnFVVKjQlJUCTxU7HSBCAPqCbsT/AI2592qR1QfEfy65GGGGb7mQqGgYQt47&#10;yxJIxAtTm2ky3NmLcAgke/cc9aWnD1/b+fTkiB/2UEXhkDGSeJ5Ken8Z5ZpVjBKujFlYBT6uQPdt&#10;P7D0zSh6m1cTGGKSqqFeX9wSrHAqiRaZVgCRsq2kug9LMwuWvcWN3Ot9Np8irOJJUkWlhSzVAQVE&#10;CPINIAkXWGuoXj0otzqN/da1B691jycKop0GscR1L1IkceSX7MosPnYqCpBYjxksbA/X8+6n8+rR&#10;0rnppQ1kUkksiRyRq3gV3MbBH8VlZFUAEKeLWN7AX916dIj4Uz1Np4BGkccrNBpmvMY4kMCsU8io&#10;qPf6N6bAWtce/AUx14ipHThFDIZKmSKCoDNGfHEEAqYTDFeo/ZK2DECxLcAOT+Pdq5PWiAAB6U/w&#10;9YTRRxIni0+OZYo41kWKRomH77R1BiFxYehvT/W3096Ip17Gon0HUjwFIyzQTy0zKkzRPrNPDU6S&#10;jSSpUMGHpBsQbHgixAHutK8et6lLY49dNjxLSRyLHVERTCZgzqsVPNGhZo7uFIcKuqw0gsotc8e9&#10;aRSlOrdQHZAzeCK8rMI0D+PyBZkJfyMwAWN7kprW9v6N7oSKjT5dbz59YEdY5San7c1Eg+28shkd&#10;EKoqpIwjOrUFAAsLHn3uiDB6112JFinRXZBrRlp5Si2jgQfraML+TZhq5uOePdQKHPW+odUXLWEh&#10;lRSiNHMpaSQPJqLU0qgAhySbr9P9h783+qvWq0z1400zAQTzKwFSsb2YRwTF01rI6yCzWu1lFyWu&#10;Px78K0zw631wkp55TTUtOCR5iKZmVRPLUO2kuE06tB0kaR61utgb+/GhPb17p60StA7xySOk8haS&#10;+u0BA0VDRNKuoPqNmQgi1ibD3elB29a6ymKdY4NSwUsXncxysqxvGzIA9M8igDQU/c0twxvYG/vw&#10;BFB1oafw9ZwqyKkMNI0Meh5iCRHHJFC2iR0mHqDkEeOygWuLce7EVwevEgCp6yyzRx07KZB/mpJq&#10;MOpkhpB+LpKCLvdv8bgMBYn3o4GOqqENacD0mpplIR5YapqhJnjEN4zDVLouKhSgJDqCtlPBGrVf&#10;2yAD8z06o8vLpPTywiogaEyNDCsirFOPGY3kW6Rjiyljccfgce6Egtj9nToUsMdN8hEg8GtjKrxe&#10;FIgQJYr6wST9bty3q4Frgjj3p/h61Qg0PUqDEz5Dw00MJqKmtd1pYl9TkNJo8TRvzqLfostueBe3&#10;tsKaaiaDqkkqQqXdqAdXQfBn+TH8j/lVX02fzGHqutuvtVO5zu4IajG1lfTRTKKv+FRzIDIVQsqu&#10;FKkggfpbSWT3UrHw7Zan16D9zu89yfA2tC9fxH4etvT4lfydfib8X6XHZKXaEG+t40cETHLbligy&#10;Kw1SgEz0MM6aIpA4tq0knkgKfoXvt01z3XEhPy6ftOXppm8fc5CxPED4R+XDqz981sTYmOEVVUbd&#10;2riqJAjxSVVFjqanWBePJG2lEjUW4T6EXHHt+K1gtR2ACnr5/n0bs20bYNI0UH2dFY7O/mMfFrrS&#10;KX+JdobQesjIURtmaTReP16gU1EhgpBOk/UH2pW/jjYIoNfl0VXfMkCJ/io1/wCl6r83r/P3+Nm2&#10;jMMDlts10kbzSD/KchIZZIG0eMLFCVXX/ut2vq/IA9qmkdxq0noh/rDukz6IrZyB50/1f4P9gQ/h&#10;3/N4rfmZ2dW7H2ZgcHS4DFYuTK5XcURrZpqeFJ1hFJLDUADWNau8qAosYZivFvaQSkzi30UY56ci&#10;3fc7i6W1KaGJ4EeXr1ajmO2s/T0EFXsShp+xa6SoWKpxNM/8PmMhH+eSaRGURr6VOoatR02DggLr&#10;mzmtaCZdJPRxfy7ptbBXAdjTA8q9A9vf5mbJ2BV4/Ed7UM/VFTkC8VNVZCtpKnCCQFVlhOXUrqs5&#10;VXVtNiV/qCU4lEGXHHphOZ0t3FvdoQx8uhlwe5tk78xBqNsZrbW5cVV0URqY6eaiySPTzJfTJSRl&#10;l0FDyDb6/wCPChfpbg58+jwSbLuS6ZdNSOB6rI+WP8mz4efKxMzlxtmPqTsiskeph3ftKlWjjaqa&#10;yynK4gBYn1AeNvGFP1f1HgqUsgn9nw6C91ylJZym62WXQa1K8VPnivD8utPb5+/yj/kX8IslU5mo&#10;w7b96vllqf4bvba1HLWRRwajOP4xEisaYoLa3ayEcg6b2sImQ1bp233/AOlcW27r4b+v4T1Uc1Qn&#10;ilVVenj1/bMk0aSVCzQnRJF6gOSSChP+vc8D21WlR0J43SVQ8ZqPl1AEehGhaN5Iok01UatpuiuA&#10;7SBgHDXsRYAXuLcACvSiPTX59Msp8sfjiW8kMgDRMqyDSg1B3la7MQbaWOkH+vv3TxpTPUun0xxo&#10;kkUREilVYsEsXbyghQAGC3N78/i5+vvxNOPVH1ae3h0o6VNSWaLyJO62XxoHhWnbyNpqFF+LNcn+&#10;zbj8e7Jxp0w1Pw9LP7dpXnAUNTza6qSQAM1VSquumleKwCuSdJPHJsRb2sCip6YNMdOVGUpZllRI&#10;lDIkUiVNpZCpiLR0097fpVbF7cHj+l7AqMDployanppgWSKSNvt2kUKjmnltLJMk0xaaVbgqHtYa&#10;bHi3HvZ6dAoKdZad2NR5qanjEQTzpGt5IljJuzq0lzHcDQfSfVdQADzoAenXsHFc9SjD5HqpF8cs&#10;UkUSn7aYIIhO4WOijhIJVI2sALggglri3vfWhg0/zft6ZakWc3YTQkIWJSWR3qC1/AEPNnJKs+of&#10;jm4A90Y0IP29ODgem7IVxkWOlgpVLTv4W9HkdbWt9fTqI06ibksBY/j228lcDz62F8z1Cni+zZ0h&#10;VF0NKUikIeNFdfG0bqObobsbcg/4e2nUKNJ8urA1z03RBJZNIaKFVhkeMPf7VnAP7bra9x+kNfn/&#10;AG/tqg49WFK54dMsbeHyStSrLOxuqJcoskjEuGU/RRYf8gn37p+qsAo8+syyU8aSNZSs4epCyaAR&#10;qjHkCkf2fr9PpwT79051DdVH7QdnUJ+iVjEY4bakDsFFwWI5H1590YoD3cetY6jSUtQ7Uom02kYS&#10;mFCrMoaO5EJjAtIR+qxuDe/4to6UyOt9TYo0SOSnQp6pIjJ916WddWoSRsgsHuBdbA/0/IHlGo6+&#10;tfPqEwaoXSYHN6kPF5iiyaafgKVj+oK/qJ5/2FvbnW+udonk+5EYH3BljEcVv2R9A5RwLhAOLf0/&#10;2A01KZ4de64vBK0YR5kheNjO6KLzJq5IAJuWtex/At7b/T/1V68c93r1xSnDTzS2qF0qhk9SkLA6&#10;6A4Uj6NYW4vf/b+3BSmOvdZGYedBG4jWNdUcS6HfR5NShkZTqa4N7/Ug+6v8J60euhqfyWECToXP&#10;nnkRYvHN6gFjYXtYngkg8e6R0oa9eHWJROscqvF44yygF3YGyPcJK35Xk255uBcj3Y0/DSv5dWGn&#10;qHOWXUzNM0pbxyCRNSqVQCNXMa2DKDcso+lrHg+/DXXPVu3y66eUJwJ55EEMQTxrcCS+lqhVC2Nr&#10;Ws3P1Nz+fMCTTy68aUz1jll8lNGhqdNSJjdjEGjKW9LaALAoLXt/T/H3pUINT1vFMdYUTx/vqq1E&#10;upVkVwG8sagkMviBIHJA/K+2xXy631gVmMVRSuwhXyRMBURAM/JDRSuRq4voA/IUt+fezq869e6x&#10;+JYC7JFR2jLRoizh1ZG/WUJBVlNhcH6e9AVNOvdY3klLGSKNY43lgkYIY18SfQNYC1v8LkE3P4uN&#10;kUND17rpqYaXcrKrOC5MTqiSKpJgkjJ41XuCPoSCATb3rr3XE21RtKrCMONLqAzK7D1B2/Tyb3A5&#10;te3Pv3XusDSII4/WjyxuZBKzKpYmQsI4/wCgufqebe/de65gmSRamWIu4cs8KFdZslkkZX/UWOnk&#10;8k29+60RUU6xKv3IjZyiSEH7gC/EsrGTzWUaiNI0ErwCDcfT34Urnh1pgAtOscqRAyyCN43aORhY&#10;IQQDoLJf6IeSGU8G4sL+9UFemusUkj+Ewq6SQuVbX41kews8bpIwurfQaVPFuffjSuP9X+r/AFep&#10;svxdYlZjdlCtOSEuQbtp9UockHUxU8ix5t6h+ditcdOmnn1llCKr2UNEdTIoCiVHeS5E4sTwRcjj&#10;j8/j36nn1rHUNrawUVtburt5CDZxyru3+Lfj6jm/vWK9b6kSxygMXdvKxK6UNyWtYJEBwwYFrAf4&#10;e/fb17rEqAIyxqiX0RAlAHu51fQA8lvpxwBb3vFMf6v9X+r5e67RW1izJrT0hwwVGDcXTWPqeb8j&#10;k+/de68xIjH7jaC7/wCcUKqNa5iSw9X+Jta4H+w117rtrHSyFSGJ8GsER+BfTrLPZbm2pgPp78RX&#10;r3ShwkHhq6d7ILkMCHQ8BtIktwbkhgD/AE974Z60aUz0rdzS1BELRxiWRY5qVT+1FGYkF2Voh/YG&#10;n0/ki/tyTiB02oUVr0h8W5NYAA4kDIt4pDG49P1CtwA5N1Ucgj3RRU06cxT5dDrE08VHBGiLTyKg&#10;WN4QqF4pBZLsw9LOOdak8kXA+vtTwpXpC9NeP9Xr07UlOwnp41lhQ+uoaCpCGLHrASImIANw5DFg&#10;Li/J+nu+a48/5dUPz/b69N+YWCCSRKjSAY/KaiKRZjqke+mWWxJK8i4Jv+Li3tt8V1dOIpY/LpBz&#10;NVSTxlCFVFMRjlYSyR+UkiZSR6i9tVyfpfge032dLR2jp9xeJnpqdnaMmOFVE0qrqSFZgW+5CqAR&#10;pupBX6WA920MCCemmdS1B08VE50PEhjhmKIEY3dqhfHdysbgi6k8X5F7/j3eT4emY/PpP6UlhBp4&#10;lSUtEhDyhZTqbS2tWA9P0B+tiT+Pflr4fbx/2enTQrnqfGsKiq+5kKyIFeI+NWMalbL4w4IPAurk&#10;gc8j6e7jhnqgWjArw64KrP5JlCsW8VkMYcGnVDovYfS1y5v9bEqSPdVDZ1dbf4D1IZElEMcYCNEZ&#10;rSu6hEREAg/cdTcqdVri9tK3A93pXpP1hULIlRJK8EeuwhWTVZph/aQwgktc/Uni1iOLe9aRknz6&#10;303VFe0cvhZ49BZQuoIaeNdB8jhwDYhhb1AAkk29tFqHSvV1QkVPTaa4LE8niXySyMY2161UICrB&#10;Y7WJb6jm1yfdBTSfXpwqD0zyM7CVNc0UK/5PKbJaYONCMdX6ALED/Aj3rrYAHDpsmSaeGOkEc0bI&#10;8upLKwEZOqBWZOVGm45/1Vvz791YUrnrLTLPHEv+TKIFRGDfi7uVJ0/UoD+nUB/av791YhaVHWGS&#10;kNRI8kJLATLGrpFYrE1rP41AAUm39ePrb37rasKU6cY8SA+idaZZWhT9pWRoYUkbzCV1UAu10sfH&#10;yG/H59+r1vUOpq0ReYESRNeb9w2CMwjW6pElgLjk2P5vc+/de1r1llouVmUxsgceJEeyVcZGorGv&#10;4IsTb+v049+61qBFOnJ1EdM4YoySM37uryNokW2uMkD9H5/wH+HvXTfUWdY3mpmibUBZEdYi4Rre&#10;STQqcFRyykgHUffuvdd1CrArgKyFECfiQuwcTvE4jFyNX0sx5AuOfe+tqPM8OozSXjkeSOpE3oLq&#10;IlYHi+h3QaSAGNj6D+CG+vvXWjSuOs9KUTUyLAIn8cEVPMRI6+U28bNbQFJPpv8ASx59763inz68&#10;AKYxKKdqtIllKerSsVXISAugixA/sNcj6WNvfuvAdtevQzOVn8KmIIVEisdSl2IBLTL9Sp5JB9IP&#10;vXWuotRDCJh4GKSvYKyHUi6BxZj9P9Tf8m/vfV1JP2DrnGGLGJEK61umkoskURsjFV+gJve4/N/r&#10;b3vpzrk6mECMmGpVJAoB0oXsPQoMg4C/1I0n9Nz7917rFUq/kSQK0Uo0JoiMczRsym6x2sTzyqra&#10;w4491FOqr8OeuoXiEAvIZBN6VWcahMEH75lkIFzf6Gwax/NveyK9W69GqrM8UchUMp9PkYRAM12E&#10;HFltc+oH/XH4Gm4de6UtBJGv28SJBradlksANSEhInLCwC6i19PPAPuhyKdab4erSPgLu3G7J+U3&#10;SmZMuPosdidw46bJKZH8aPHN/uTqJ7eovEC7wkfVmVB7AXPG1DddjntNNdQp0u2qQRXSsTSh63+s&#10;L8qdg47F49580GpxTU6xyQRtKjRyj9mZnIsFNwpP1J4H494vXPJN+kumFTQY+XR3NugVz+f+Hpwq&#10;/lZ1/LJ4v4m1LLIpvHKWR2X6FpFccA/q4A/F/aRuSNwZi2grXiPXpsbtnI6ZJ/kbsK7aNyKtQiFz&#10;FHrOunU316m/2xWyn8/QX9qIeRrxc6Wr1uTdfIjpiyPybwEVPUCinlrDCsMw8cR8CrIbLqqo1VW+&#10;l9A8jf1A9nFpybeYGkjpj64uagdBvlfkVDmlMlLN4Ualk8IqEEplCqW+5mnhCqI9IICD1D+h5sI4&#10;OU5FP6g4dUNySeknR9vRV5DpKjeKjZKhldUVFteOoRX5aO/BDHV/h7N05eK9tK9VNwRnqFU9oRZK&#10;GWIy0JikhenmWncxeNiuhZypBIVgLKqgkHn24NhBOR028xYUPQf5/Mz1fk+9hDRLDH5FpnFPU0+s&#10;gGFY7anYRNrY3CrqNuTYHVntkVsddM9J01CoPn0gMhtODLtKUWAVUkwpQaRRDpimZKmgrajyDyKi&#10;aPFMFd7Al0sW9iBAqGoHV/F0Er0ypsXHN5JZZpHqUaeNooasT1iwzxmky8FHHThdIlkDM0jh9PAH&#10;5HtQHrw6baWuadcqXrnHxLSwx1Esv8Oxs1LXl5vE2MgjqGOP+4x1OrozFCYy4ABADKuo+7avXrXi&#10;/LrONjQXjir5YWmFDIjVCGOGqozUVC/bNG8asJInUX1ROrA21nmwtn068ZSOAp0oKTCxQCuEkpRa&#10;qOOPUlNEXiWAlJquZ1IJYkF2H6ijHUx9+0KeI6t470p0qYIKGzU2qdkqMfCsMaypFXW+41U6PcAA&#10;lgIyb2RGN+Tb3vSvVTKx49c3pMfVE1cMIkjgxs1NG9bKPLPOXus0U4AC+IX0N/q7gj6W9pHWjIeP&#10;Sfr8HRPPEHSKpqIaWBkKSxaGldxHRQpWWQSIAQ8kDNe7avzYeCjj02ZpDivSHq9nUUz0MlVjsbTS&#10;zrU6f3UmokFfLbIiSmVRKknk0lWZio1vpACn28lfy6b1kdOkWzsTRurLXwU1XJTo0Kz0jxxywPZQ&#10;YafFqEnYWVIZJbsPqGNr+7HIp1rWelBhsfj8FA0jsssU80UNNTFkdZ4VYD/LXiQqnKkzy2AYlgSS&#10;Sfad7dSpHr0/FOY319CRT76p6dfJJBC8niVY/s9cx0uDJHbSPGoCqSQrM31v/T2TybHFJ3Dz6Ml3&#10;qUALTHT6vZGEpxHO+Pq4C4VkPkGlpzaP0a+Tq+gCXIax/wAPbS7CtadUbd5T5dYv9LZVAwwxEU7m&#10;CSVpJIlkUIWXyJHdmewub6b/AOB59u/uBR0025yHNKdRou4spj6mObGumJldVd6j1fbQQSMPtp6i&#10;liuyqQPTaXWwB/1vb0eyJGxIOekc9wbg1PSqj+SvYUVLE15W0cpPFDQPSyc6VjVXEUyKwIkKFpHS&#10;/K88KRtbj8XScufI9cz8k9+CKoaCqoqmKmkI1/cNTz+WRRptLoYoQTcu0IUDgfX26NpNK6z1XW3r&#10;1hb5C9hVzSIa+WnSB4oKipglarhbXYeVWi8c5Oo6bIrhuWAFvdhtAb8Z/b1QvIPMdJqt7g3xkBVQ&#10;VWYneKdzNDDFUvJLAQ3hLzeSzatX4IAQkX1H2tj2yJBRs9UZieLfs6Tsu78wstXLJW1NQ0MUcTSS&#10;yBBPHVgsyFVF9V1KrInBt9Pr7UrYWwHw9NEtwB6jf3pyDRy6J5tUccU8S6XgkgQsE/cqZCeFY/RA&#10;QR+QfpYWVuPw9U1S+vUxd17hWKpePIaKSNEDCapZUnq3OlmeSoVpQ5PIUhwwIAFxce+gtW4qOvVk&#10;9euU28tz00H3EeR85icaiw8awxzR+WKCQqrIjWGpdcbfX1KnvY260BqFH+r8+qqZBxavUabd25Kq&#10;B6g5Sr8mqOOSWgpIoisQjFQ9RXTgNrRBdNJUiT6gAG4dWxtxnSPy6v3cKnqOc4ZnaeZYHjWajkQV&#10;Jk+4iXxa5Joo4lJZJgRpQm1ydP1HtSsaJ8I60K+vWRmxTRuHpXpfJHLPX1MlT40QuPKsEaRhVDOo&#10;RRGNVj6bGx9rBpoKdW+zpSYiPAP9ktPMsbu6zRRlRSmojI9SRKRpJ4svkVWOkGwt7bkUSLjppq+f&#10;Qj7fy9ZgpY6yhlSCqhlKJWtKsZghMo9FUw+oUkabg8X5t7D17tImBYVB6aSJFNT0bDZXypmw6pRZ&#10;uN65IAoMi6kqWR1FtK/1A9QYghhz+L+yVo90sBgeIo/b0rjAHwn8v9QH+r9gMXi/lFsGpQifLSUc&#10;6BTJBVRSAoCPqwsBbkDXe1/aaTmb6cVmRlp8q9OrcEHS46fajv3Y5Q2ztN5OTZWRmXUAbiIAsQP9&#10;UAR/j7LLnnexEZIYg/Z0+j6qUHQV7k7/AMJJDKcbXCrWKXxGZPRE5IuSKhQw4/K/74RNzN7iTBTH&#10;aBjTzp0e2Vn4x4dFgzm/K/c2RmmlYmLxeWANJb/dpWQxIwJPoGtQQG+jKSCQIJ3Hdr3c7gzXBJJP&#10;CvDoZWlhFCMccdDB07UI24KZnKOVSJllI/XPO/7qsTY3BsbfSwPuUPbKSNN3jD8Dw6I+YYSI6j16&#10;sDxqeQQD+xpX6/g3Fl/2PJ/2/vLu1UaB9n+foIAjR0uLfpAUGwHBFyAB+PZqgoo68OlNi6VQqsUs&#10;Sbk8jj6jj2pUUHVH4dKJFAFj+Rxe9/rxf3vpoCuB1zsv+v8ASwH+HHv3WypGT10dJFv035NwB9B9&#10;Ln37rXTLk8fT1sEsMsausilWXgixFhYAH23LEkq6XHTpUMmk9FP3jtxsLk5YhGDDIxaPUODGTwOF&#10;+t7Ae493fbvAchRhq9Ut2MZ0HoN6ukXSPGQVLaWDkksVPkjIJHH0tf8A3xjzc7YLgdHUHea8Okdl&#10;EXUXaC5dZFkmflFCC+klQAultJBPJ9xlu8ILMWXFD0eW1FpQ56QtTDTz0kccjstQAXpqhQWkKxhm&#10;ZHjK2a305Bb629xhfRREEHDZofl8+hPbMamvCnWPH6lZGlLPEsep2jDLaxsNIIF7mxN/pf8A2HtL&#10;b9rAk4Hpx6XuART16EjFZZwHjlXgCNiAVBK29LMx4YfQX/2P49yFsu9TKDG5wKfb+3oku7RTQr0v&#10;KCvSYKz6UJXVYsD6n54Ycgnm349yNabtHpDHoPzRFCV6ekqYmBKFSLD6aR9OCLkGxv8A7f6+1/7y&#10;ilQqvn0m8MrmnUCrk0y20qRoNiCjXuLLzx/Qeym7n0yYzQdVKgjPUjF5mWglV1LRtYGS/IITnhTz&#10;bk8+7WO8SWLiROPn0nmgVxjoT6Hc+OrEXzMIZAi6r6VuP9ZQAP8Ain+2Ei7fzZYXCgzHQ3SFoWTA&#10;6XmHzeOkUQfco4IXQb8m44FvY223erG47EcHpK4KnI6VYkisCjBtQ/A5te1z/Tn/AB9iVZEOOtV6&#10;wuNd2+tvwBcf0PHtzDDrfUexB4JB/wAR/wASfdSiDJ69QdRqiRY0Zn0Gw/BFx/iR7YmKIK9a6C7c&#10;tajhkT6uD6gwuq/1Uf7wB/X2DN8vVEZAx07EpLinQMZ14VhkVb3ItcAH9ZNjGD6iRc3v/sPcK8wy&#10;xFGANa16PLepOegYykMhmKNGEaO1pNEapovyyj9XJN2Q/wBb+4Wvbd2nII4f5/8AV+fRytBg9Kza&#10;qxxPIGX6lG/DN+6oGq2k8/QWufqf6+5E5GjjSQgjouvhUA+nQuYJo5pY1DElGIYfUk6vUlyBe/5N&#10;/r7yA2RAQAfnToiuf9X8uhxxMQjgWy2twPwRdQFBuf6+x5EoVQB0j6fBZytuRzzyL8fQ+1A+E/l1&#10;7rmpZWH9Lfp4sPx+fdOtdS0YgX4F+f7PA+l/fuvddNK+rg/4cW+h+v8Ah7akOMdbHUGvVXQNYKVv&#10;xxz/AIi3snvo1YZ62DQ16Zw9x+DwCQOSAPqPZAxFNI8q9PLWvbx6jyWYEADn6A8MdIvz7bIJ6VCt&#10;M9Nc0INzoFjcmwBH05v7ZZA2fPrYwa9Jquoksb+q5LElQwFhb6n6eye8tA4JPDpQkgp8ugs3DtyG&#10;t1ozPpYD6FANY+llYE3t9ABYn2Cdw2YXLkCvRta3Ri4dFG7N6sWcNV0sUUrpIt2KmVhCjA+NY2XR&#10;qLXNz9SP8OY23TYmhf16F213ijJanSB2x1xA8ss8+GjimLCPxh45g0iH0yRIyjSRYlvyoPH09lkO&#10;1huKUp/PozubyoFG6MHgtiUqRwIKdIxGsR5SLzOx5MvlIJJUWAuL/wC9+xFZbKJTTTx6Jri6Va0b&#10;7c9CtjtoUsCo0FMivbhgoJk4sxZyP1H63v8A4ez5eXIEOoDPRDPcMwyfs6VUe344gwCD1KmoADSx&#10;A5H/ABH+v7Vpsqha06KpLg1Oa9ZjiUVBphWxugWy2Y/lm4vx/r+3TtaBe0Y+zpgy54dQ/wCEhX5j&#10;1LpKkKAtwxuVWRxe3+ubf7Dj2lNisUn+SnVWkLCnTrQoIJkXhgfqGVQi2+h/A1D6cLb8+zfbnWCU&#10;Ctf8n+z0nkUMOlwiIYdfoZT6wQFvz6fp7kO2ddAIpQ9UQAYHXSwajpZSosByrLa5uPVYD/kfswTI&#10;x0oSnn1ibHapTY2AsWvytvpdT/X2Ywnv0npxpFA7escuP9PKsTbUv4JsBaxPszOgr8+tCT+LqBpF&#10;H6hqj1kKzGQEi3PA59tlgorw687eL2jpqOanLSsWfTdlBUkE2ax9Q/obccc+y1rl9RYnHVzAoGR1&#10;FqcrUaL/AFuUAUlizC19d1/P+H0/x9p7i5dFqpr0xIiLw6ajVTT31ByCLSAKqnj9JawH+H+w9lMk&#10;rynuPSWT4cdJvLyI2pXQGy2aWNlCG6/oBAB/rf2llIpQjHRJcnv6iUNIahgumxupcRoDp4uWB/rY&#10;e7QKpI69CNRr0v8AH4QsgMY5DDSGAT0g3BX+t/qeL/19iC3tyfhHRjGwU56WVDtqGNQ8qkki7BLK&#10;Rbkg2+v1/Hs4jssZFOlayAmg6eUwlHcWRzYXAK2DH+pv9f6e3fol9en1mdeniiwUFlsEUMxIVOLE&#10;fmx5H+w9uJZ6er/Ut0paLHCAg6VsDa4/xN7e1SQaemHkJFT0pIQoK/gAEWPHH9F/HtYFp0mZtR6c&#10;4yv4F/z+Bpt/h7t02fnw6ysqkWIH+8H6/g/j24UAIB6rWnD/AFfz6bKqkjYehLH8jjj/AG3tl41P&#10;TyvpGeHSRrUemY6lJX+huSLf09opEMRqvSxGDiq9RfKk8d1ILKOFPDEfm4P5t70rBvt6uQQaHqCx&#10;UHkWP4AFwD/Uf8SPe29Ps6cSgGo9cDJqOng2sSCOb34496YA0HXlela9cJalY0IOlXX8ccfm5t7a&#10;fQvTgNc9JqqyN3ZmkRUJOkc2IvyAfwPaCd/n0siUAU8+kjkMxGZfHG8hbVptq4b/ABU/m3sgubhd&#10;dK9HdtEQladOVFWyOlgyEC3JAYluAAf9Y/7H3WNtQr046gZPT9T1hW1+dRH041fgqvA/2H++uuQm&#10;gJ6SOqtw6foa0ekKw4NwAxb0/wCJP+29rEf14dIpIvIdOcVZquLjVzYACwvzyT/xHtUjAjpgoVwe&#10;nuGpDKoGlmIFriwu31H0/wB9/vSpWAII6RyghTXrNrAHFgR/qbf65FyB/T/ffhUDUV6T9OFE4Uvr&#10;0/qBB9N7fgG3tyD/ACDpNPwHWepnsp9VgLgCw+h/wPHtWBU06TdIXNZykxVPUVVWQFiViiEreRhy&#10;EX/X/r7VW9uZHAXOevAFzpHHqtfvbufGrVVBkqWCqzrGoUVEfmUeNIwsX0OrSP8ADT/T3LnK3Ks1&#10;wytTGOlzzpt9trHEjqqjfm+azc2Xq2lyEs9JAarzTMtIYKZwQG1yIVLRKRaQlSFJBIsPeTvLuww2&#10;Vug05p1EW/7tNdSMCcdFr3RkWZqqlnnx3pp6ZFp1uhlfQDPJGsYvoAF0CWDMFYkA+5KsbVFWoHHo&#10;CySySOVHl0EOSzssn3DU8pkjaArFRgwq0bUZCz/eGUG5S3PkFyx+p9mLgD4enIoG1Vf/AFfy/wBX&#10;+FF1n8QqmZ3psdMkskcbhpHM9PT+PXTmoVAR5gS4QIOAATYD2gdgmW6Olh1JpAr08be6/wAnk4sv&#10;PHB4Zpkkp4zNEJIK41xWabwklo41SMX4BIdSbfX2HN35hh28ERmpp0ZWWxPcdzdGBwPWNNTxU2Ni&#10;gmyThKKojcCWpM6rCBLUtNEpcqgB1OHVB+U9xPunNpZ2fXT8+pB23Z4ooxG61p0OO3uo4ftJEpfD&#10;NNTOSEQJXtAlT6poTTuNLu/GgsZVUXuoPuPdy5sLYZsetehPDttuvy6GzA9ZwR6Hq6Mxv9s1O8KR&#10;NKgmZdDlIqhxpkK/QaWC2stgfcebpv7u1Ubj0uVRHRVwOhmwfW3m8D/bTmF6dY2apUGepSn9UE+p&#10;/XpXhXt6b/Qj2D7rd5WFCevEaTk9CBitlRRIrx0cwrYmJ8ugVDOWbS1OqSLZQeDdSTwOD9PZDcX7&#10;MSCeqsyDHS1o9nQl7TxlhGVEgjk8VQzyDUyOdIUX+nNj7K2l1H062JEA6UdPtUx6lMCvTIpjSKOM&#10;SERnkAuOVIPpP5uCT7o7j1x14Soft6codqxK2ko0YAXRG0Ytq0kKGWzBx9AfHY/7x7Tlyfs6sXFP&#10;9X+b/V/IOabfjJCRx0t4maJgkJgEZb0sI49IIJ/qCCR9f6+6f6v9WP8AV/g0CRw6z/wVV8SrTqFC&#10;qwIjSRtRa2pma+oW/KAFf63496OcHr1agjrk2KlOpJkVoRI6rcI11Y6kHr9WoEW1a72/HPvWkdeF&#10;Aa9Yf4FCAUeNEWTXIpEkvlHq9I8nBL3tcsLD6c+9aerB6cOsRwQ1mUxvqcAyvI6MwsPSQ4AH0+vH&#10;ttkJ6v4lRQ9d/wAHjJRQEQOGMgFkd1/KM34LDi5/HuhjI6rrAz1h/hET6WmgChVKw6dMjRxg2AaJ&#10;7XJ/DoTp/HPuuk9bqOuS4qBBImlhGypwlgryX1Akjj8fQEk/n34qRk9b6jyYsqA3ERErtYiMxOSd&#10;QN4k1n62CkBeOf6+6lRSh8+vY6b5sKBo0BdKt5rLqD+Qn9w6EBAA+ltVvdGRNPTy6Oo02ICs8ghS&#10;NXS4i0NHUOzG2lWA0m9+AoBufz7YIHDy69UE46a6jCUyyAmJSQS6xwswa9rWnsLkEmx5v7oUHl04&#10;khXB4dQHwgtpeJizBw8g5S310+AAAFeLG5JH+x9tEeR6eDgioPTI+GjeKeGZHSOU+RzGuuQuCAkj&#10;EAEGS4W315+nPFCCOnQ9DXqFU7fUgMYDG8Vo41k8wWIBbDSV0o7AfUH6m92I90LAcenhKadMs23I&#10;Y2vFH4UV/uEVYtJmcj1BYVI1D6XTSVvzz78GBx04slTTz6ZH26vlSUCmjiQu6xtFEsgfkRh4o1Cm&#10;/JYG4Fvofbb1DY6d8RRg9NDbUDNE0rNJBJrRZpPt42jkkNjJVmEAuAAFCj6f4e2S+nHr17UCOk1W&#10;7amkkdXp2ihhSRpJpfEAVDXjWnkAJPAB0X4vf3QyACvTsYUDHSfm2olQrPollkkKLGg8cUP2qj1R&#10;Rq4ADMOdR5tfj+mhI3EdLFlRekvLtqnbwiKigYiZZ6KSXXUVVOSfGC4YBQOLs2o6Wsbe9iVxwPTm&#10;qNuHSIrtkQq1QYodAEyMtaSiRT1YZitQrr4o9QUhGkduGNvUPby3elcnphoyxov+r+Q/1fsCVzOz&#10;G/ySeSkWWrEUcbGp8ENdTzA+qKknCFJUY2BcqwA4DH26t7Xrcdqzmp6DbK7KKR1VHVRUSSsJjRxt&#10;TSN446qW8sRNMvqRn48ciWJFwbce7G61efSp4fCFekXmOvaeolNDWfdGkqoHSu+0xy0sdVUGHUFn&#10;kVl8kalSXd4VJFgbD6vRXjIQwNekbvXtHDoLJ9iUdJS+ObEzNS0wlZmgVJqYwswiNSsHAR1kswUL&#10;pNib8+zNNwIzWnWgjMMDpA5bZFRG+qlkil8DGjlFdjooqWqE6FpVmgIHlS5CgC5H1H09rod1Jwc9&#10;bMR4E9BDW9dUyOE+zljoqWkWhgNPBAyGMyeqfHkqzgkF1jkAVrkFmA49mkW8MBQHppbeM9x6D/N9&#10;cZOmy6S4ygqUSdIQaTGxwx5GijenKNTx1lavinBWzy06x3JYsCTexnBvVRlqHqj28VeH+r7fPoJs&#10;z1iJMkz0gqJoaJkpY6SmqPF9uyR6aijM+qBAzWDMplkINwUYekG8W/yoMNjpM9qGaqn8v9X+r/IF&#10;WV63rsVLXJNiPGyVNU8c9XLFDTiOKMeGvxi0cK0zvOp/dgREey/rCn2ZQ79I/n0nayYA6h/q/LH7&#10;Og/yGyPvqCaLG4v+I1MXkkeoaJYKUyQeuVHhUyooRQhUxSerSAeL+zm133Q3eadFd5t0c8RCrn1/&#10;1f6v8gdZfZkkFNWU8kyyeaKmaaOCBIFTzgLTvSPCr+MldYsWs4vYDj2Iod+VxVG4/l0Fp9noxBFe&#10;k1W7VakSdJaeWNFoxFHIYfLBVxzAR01S1YPQVDAG/LAA2+p9rYt1aRq6v9X29JztYQVK9f/WXu28&#10;vSZGHb1ZtanGPqmy5/jUm38dUbhyUJd1ikNJuzNCSlSIsYKdUgRuFYqyAN7znZqVpT/V8+sVlt0K&#10;An/V+Xl0sNg9rUWczWX2/XLRZ6rw1dW0mJjzGYye/q+oSmqZY0qqjE08i0EcktQtTIkYqHASMs1k&#10;sPaR4kkPYafnXrf0wGfLozvXXZklFQV7VOPfbddS09TX08WYWj2nSSY+KMSy08WIwyCXyR06tNYk&#10;K5ljUMb29pbm0V1C8QeP7em3k0SdopQdGG2j2DVbqbC56BI6aVaSWVEhx8UNIZp7LL58hlpBqaN2&#10;jg5U3Nza4v7KrjbkgjMdNQJ/P9lOjC2aSSkyYp0J2yexRVTbhpctV4vJxY+vgpKrDxV9PVyTUzhv&#10;0JTp4+PHI9k4Kkc2t7Kb7bAiq9tVTTjTh0aWe4SeK0d4ARwp0HncvxH2d2KmQ3R11PFs7d2VhBqY&#10;6OWno6jIQhVklonQhmgVgf3bWaQWHBtZTtPM09iwt70FlH4v9X5dJN12OC6Pj2ZAPGh6qs7i693F&#10;sZsY24cFPhIsDT1IkyUdGZMOtNSoafVRxzj7ipr5gymGRmezfW/uTNs3G2uQHR/2ZH/F9AW8tZIJ&#10;tDgg/wCrh0SaHAx5fOV9XV4hqvAyiFaiiy8rUi42no5DPRw53LQlVydVWnUHhUOLjQbKSCeuR6A8&#10;Kg4p5iv8VftPoevPDr48Ps/yeX29BBlqGt3LmKPBYSepKUtRlMvQVFcq42PLRS0Rf+JVVdQokNBj&#10;ceoSnEMHjeR7qycEjVdTaSSaioqeOPUfCo4ADjw8+kyIK0pTIH8/5k+vWSh2NkqunpN6/eGooGwb&#10;/wAMzUAppUadb0NXBiqAa9NVVHVFHkXDOGB0kkg+7a4sPilMMKcRxp8z/Ec+XS7wGYcfPOa/z6VG&#10;SyNBtHZm1hk6KrqBKktCmNrKd2xNBPNXGTEYKpkhQS19ZK2ly6xsIyp1t7SOUpUjHDyxU9or5k/5&#10;+tSVUD5/6ifs6EIUs1d9tXGjpkiwtTjqt46uIJU1xWdo8jUZacX1x0YDgQKT9VUj8hMw0kg8f8vz&#10;6eCBow/l5fZ0j8TlMDm901lTs0Q52oiaoySVG6JGxa1KU8LxU02ZydOAsNNQXZ4aX6yaV4PukmVp&#10;xPHOK+WT6DjTpOmgk6B/q+X+foLOwsvVbI3R19U0Mb/7m8YVyeTpZHhyhjqpmjq51WzLBS1JIWdv&#10;ErABmXm3vyIlUA4MKV8+PEegJ4nH29NyOY+5a1H+rh/g6dsXmsxPUU2UhiqqSNoKrDU9RiqjStFQ&#10;RSiT+722RI5s0segVWTZ+Vdv7S296eNUGBT8NflXgv2/xdPJIxox+3PH7W/zdD9mexFxmEizWQjx&#10;lFS7VampMcyCsNFUSQR65MBtfGGP/LpFRj58hVIl5Te4NiEXhRqxY4A4f5l8/wDbGmejAXDFacT/&#10;AD+0/wCb06DPaWWyuZrt2YyapoaKTOnFV+PosvC9bWYzEy1P3uTNdVVIMjVFFGRNBAHN3FkLAKPb&#10;sqhFZK5waHJHmR8iOmkOs1IwcH0+0fbw6X2QwuK21uwV23XrawTRRZSroaieVs1VY2opDj6PPbiq&#10;IFKRVMk5kmhp1UFlKIU4JDUZBI1n5/OhxU/P/J1RkVWqvHh8vsH+X06D3ZWK3DTzVuO3PjKyPJRw&#10;oFqo08hq4Kiu+6nkMP6aCkCGN5KcaWn1SXuRb3uUqsBrg0/bnP8ApR8vXPW4CWkp/sfZ9v29H6X+&#10;G7JO4YymVqI87BTQVKQR0rzy5Q4tGnxmFUhWocVBpUSTcKpLMbnn2VPWV/z/AMn+Do7UiJST/q/2&#10;ekg8FLujA4etrslB4qsVMc321DLWUslVhZDT0dPjKGVfMRB65IqhoxrkAYmwB93B8Nv8n8sfZx6a&#10;JDjUvTVldlpk5UzObodW3Nu0jSViRU0NTR7TmqSI6iWuAU/fZerJiaON1fxFiOALm/jKTTif9Wfm&#10;etNXT/q/1U6VsW1juVa+grKEVdVUpRxTYmN1x8KYxE+4oYdx5WYARfTztDA6m4uP6D3iEGo/1fb0&#10;0seqtOhH6t2lkKbdNFuLFrLlKrHTu+2MqsszVW4BBSmly2QoMPV6RSUNOAYV8jjzamcBgB79Ncxt&#10;GVfzH+r/AFf7HTJRhQjofcfvbKUG56evyeNgkxtD9/UeOiilOE20KssgocfGqgVeSrpbvNMeIUI0&#10;qDezKxI0VFPkB/qx/q/wsmZ0lr6dCZgc/UZugy75YucVTVMtBJSVqw+V0qEEgyOSrJlUKsSELEHQ&#10;BhpFjq48UETKYsNjpTHOZlPi8Oqnfmt8A5t10c/cvR1PR12XwWKlq8zsyvmhpxkYq6p01WZSjVQK&#10;RJI2mnVCupiNa8ce3vEEzqQKSioofhav+qvSdy9opYVdG4kcR6VwcdUyYWGtq8ycFuTHLjMrjUFF&#10;V0+U14+rvMHMSyRwrqRRpCtLGDqXSpNiT78gZ20SABhQGvHNacOHzP7cdK1YEalJp/IcPkf2dK58&#10;dT1+OxlNTMYa/G0tXVZqWokNLHRwY6Z5JvBJExjkjKrYTiTxoAFUare7BA6BQMipNRTh+yo+fAfn&#10;QebtY548PP8AyY8/9XHt8lg8BCjYyeRvvqdMqsUsSzUVMVhMkjVKzW8zVkLINEiNJ5NbKwNvbwMc&#10;WYzSo1D0/P11Dyya1oemjEznPl6f6vWv5U6gSYuRqBKXFFczHXTwrVRBbVMS6QcfX40zjyCRGNmL&#10;uzN6uFAHt5VHwx9wJAPyHEFfsPma/lTqrAfjoKf6jXy+fQZbwraHBYjG42J1o2hqXdld6SVamCUs&#10;0/8Al0JKPK5BMMQiuFNuDcDcjLCiotVp/PB8/Mnyx6/kX3LDSS1M/wCoeXRa9z7nqaVIhTVC0sMk&#10;PjkWCzvS10B8NVDK6KDK7RlQw0Cxvp5HsN7nuv040Kf8lD5/ac9HOy2X1UZZuHQMVlTPV1ZIphIK&#10;qMeYsFNMZYkIecKukAqoDKGUWAP5PsFXFy00mrjXoRRbfHFUDprycn78dVCQkcv2v28syAJ4/wBM&#10;s5j+ptZQTzxz7QXMmkh/I8P8/wCzoytIfEwOg53C5qTLIbBAzxa1uuuWH0vKAvqBItxp49g7eJBM&#10;CRwB6G+2KUQJ6dBPmrqWjSSIN5DHJddRRViDO0hHI5NvqPr/AIewjLgdCu2UFQT5V/w9ZsNGixKk&#10;ilnlVmkPAHr9WlBYqST+QTx9PdoVH4vPqs7EDt6PT8bXpsfBkck8MBWWNaeSmqH01FWkLrNHDjoY&#10;1LmbWIbek3VnB4HubeQoUW3MxArQA14n7Pn/AJD1CfPU7G6ENa09OA+39vVk+xdxQruSOsyFFJPQ&#10;fbUtHMmUeGAUIdfKVgiiHqqYNUcwdW1SJrVvUQPctRsdY1g4ABr+3/ehxqM0BHUeMylQQf2f6uHl&#10;8j0OkGBpNw0QqNv5fH4zx1WOpqSlnhqEgxtYkxjpqOnpQv7y1LaWdiSw4d7C4CgqStUNCKAeVPl+&#10;fH16eSNWIx/lr/xXQu5XFSYY0WQxFXVfYUJpKappRLCabFBXVBR0Kuo11EhM0XkbhdV9QIHu5K6c&#10;H/N+Xzr/AJOnihQDz/y/8VjpN7tzmQqtxmkegTB4nFZGBpMJWO7Y7DwT0ppVy1VWIJLz6tQ8YEgY&#10;m9wVPuvw8cBf5f7PVCxft4/5f9joKcua+h3NXYVVpUgmioKihp4Igv2b0dOIQ6U8a+rzsCY1ldGd&#10;X/Bt79pozJimKD0oKenn1r8Ibj8/X/ivl1G2zNX5DcVbR5CJMjkKWlq4WyP2sFLOaCTRWzy5Stq/&#10;11ECtAqGlJAIaO7Hj37QWZg2TnNKGhzmooTSgGn55r1oEkU4fn/gpmhNeP29I/d082Fyk1dK1Nj4&#10;YaSvnrY4JqK+Nqc1zRVdN5FZi8yQGFU/Uz+M2CyElibtPiDAANeGNWajjxpT1r9vTqjIANcj86Ux&#10;+R/1Y6C7J1T1eViqKtZGgmoqF6uuFK6x0zY4ebLUcyqGEtU4MYeSNFOuyi4uSw41P31pQEn0pkjh&#10;k/sNeGOrUCj9o/bgfYOmY458xNjnogJUFSaiZX8lRHRw0rOjUz0tOQI6swkSqDdlCPq+oHumnWy/&#10;bU1FcDiKeTUNfWta9eCEggeWP9Xyr0uHwVV9hQ1uS8NRRYpIJIoZqpWqmpmqTJBLIEIGvxjzTxWA&#10;CFFAuPbuiqguAQB5mppWtfyGWB8qdXIHD/Vw/wBX5g9PWRl+7o6WtCyT1MtVLWyY2tim0SU0amhd&#10;6m4WUeQkOwLEIpFuT7tXUoYetafIYz55wc8MdbwPtAp/l/1fPrBT04NLkaWGKnyUtFFSipWUuKWu&#10;qpQZvusd9uD/AJNTgn7eoRdbDTcX597UChAzSnHzr6f0R+E/Z1Ty9P5/l9p9Om56SgqMbPPG1dPa&#10;CCLGKiRUArp2qPFLPBFVl3no1qHkC+Q8J6iTawqwQoaV+VBx+yuSta8fLPVfxAN+fnT/ACV+zpgz&#10;kUMFXU1NUIjNj2gkWMVFVCXjamSCpVq9QXAjkZCaVAXLMY1Frn21Lh6vSo+Z+Xnk4OdIFc46ooLD&#10;B418q8DjyH+rPyCKyVNS0mJysz4+PF0uRqaarqqiSRquspwYj9szzEO7y1raqeSPgKpVrAm3tJIF&#10;ETkigNCTWtMHz41bgeHkaZ6dVBrx3HNPKv8AgGOIOfPoEtxSx/waaoqYTFUVLVjR0kly8uPjYMk8&#10;zjVaGIKywKw5BTj2VTjUhJ8609aYz9g8vy6XKoAp5DifnT/V9nUTGiCopII6GNpISTNSwaCWqall&#10;0iUS2ssNlLlARckC3PtOoDKNH5D/ACj5f5en8Eavl/LpzxFNUNm4qxRTwmBDDZZFCxxB/vqkBpUJ&#10;SaNUSyopAALA/wBHYQfF1eQoPy4nj54HDhx6oyg54/6qf4a9DxRx/e4nzy02bommi+4kikPipKhJ&#10;5ClVLNVxBrzmMtKJmX9L8KxHs2ZdSAkMDStDwPrnhXzBpj06QN8dcHy+f7PTh0YjZUcsZpqSakx9&#10;S61dCrPjZ8Shj0Un2q/cfaqhaUQRtGyGLxhwzkksPayEBF00FccCPSnlTNB6UHH59XUKxHlx4g+v&#10;l+fSnzFdQx5mTwTyyLiGNTt6uxUkRo6zMwWs1RVkXZVmApzpdFRY3axuPaghWag8uFOBPzOcDh6Y&#10;68x05P5inAf7PHrvL1KbvmatglH8Ux8Bqs1U0tMD/DbSK2WhpcjCUcxFlKiLTd1cKL2I9vFVYE1y&#10;OJ409aHpOx1NWlf9WMetOPTxncdQS1d/slD0tMKuKnpZCkdIy03kkpXeQKhE0utVLIXRebjVYPAC&#10;tSOGfsFP8vWpBUgdNTVMOEwlMZJxGjY+Sepx0FTHFKxrZr0EFECCfHKSmmU8j9P0b34EKoPy4D5n&#10;y+R4A9MsB+f+r+fy6SWPx+QlONnVIqfF646XIV0P21bWUsIcMwx0rix/XHC2qMeK/Lc+9BaUqMcD&#10;6inz/kfSvTIFWoOPp0/LLX09VNPHkWrhS17LTrVjzZGliMXlqKXMwyFwyvwkxikVAqErfU3u1Dk6&#10;qn+Y9Qa1x+wUHz6tgYI/zfl5V+3PTXC0VdmokankL0uPEeUlrZvtcPkWdfuMSY8njtRlKveWLQ4d&#10;gvBK3ApoUtw8u6pIB81yPMcR69boAfUeVOPz+zFens4yCtk8VYQlPPJUSR/Yv4XqZqeEv40o51vH&#10;JSzcowDO6NdyLD3btI/zfL5fI5rx68VIOan5/wCzwNf2dLHFbVSsohNU1EMFHWUVJBQwip/yXGxR&#10;y+aoSFKwE6S9maoJ0BCzMQqj3UHGeFB9gHnT5fP5np1UDfKnSZz1HMJoqBqjHCoptVVNTJPPVY16&#10;6CPXLHWVEWqOMqqxzwTxkAlrA2Hv1KkVoDxpxFRnP2eR4dNyKo4f6h5dPVRi2pMVS1hc4ukhdZXj&#10;Wqjr66pq61fFFC0MY0uzSuyNEgBWyu1wPdz28e3+Zz/I/l9vW9BIp6/l+zqJR7WpMbUpXUbu8kVX&#10;LWT4ySNauohyLxpT0VZSSuo/3bIiKqkrY82Goj2lUODw8jxB+XVBFXPr/Mef29SM5k4YJhQ5SYCe&#10;tmfGwtNTSSUVFl6YKMbR0wg9Ynk1NUzSLOjoAx5Nvfm0/CfsHpUcBgcfPiOqMoAx/wAWP83AdIbN&#10;YKWdVFSYpIMtHUxeSliqJq6WOOLVUPiJYCqg0kqR6vP/AGT9Xsx92K1w34uPEkgfw04EHyOTxz1R&#10;Up3DiP8AV5+o9P8AYAP7+yVQKMSQqs4qIxG0qVNSKOKOmpTRrSVCzhA0sUb1BiKrouHIZjwKSEFN&#10;SZ/bQYoAQaZArTiPTrzKQ+an5nj6/wA/Pz6J7naRnR8hBG0iS0UM8sVSlJja7KUpnJ9MjqSFAAbS&#10;yLdbjn0n2Fb1RUkeg4gAkf8AF5wB/g6O7bMeocfl/l6DrI5KVHmQlKmV6H7fyAPoppDMJw080gOu&#10;VwNVoxp0CwB4JI5ePrUf6snzPRkD6f6sdCz0bTit3QggLU5eqlmetTSJjL9kwhqk84s6MBKxiNiW&#10;TQRcj2u2uLVNg+ufyOfn5486dadVZf2f4ePV+u0KOnx+2jV5yR6h6PGYtKHFrKgoPVSJS1E9PVyg&#10;CXQQ4V7EhWV19RPsWyE+IKcQBjy/1D/BToqYAAk8DXoH8LXxR1+8cnUwvn6+pQtiIZKaKlyMopag&#10;rQ2q4b+VEJkNRCVDNHCFK2ksNlDpONR8sUqOI+3zqP6I6QoQHr0oarccks1dSvK9TRTRUdHkaeoj&#10;hUGesVJhWfYyr9vE9NIgUTk6l/Sr/Ue3RFxHHgP2/wCbhXy4dbL5P+r+fXW2N/GpmrsLWS05hp8n&#10;RV0VPSS0/mgxEjClxVHVV0Z8Pj8jmeR6dBIR+oMBf3fwlBNaVHp6HhXy+dR00sooB/qr0JuPqJYF&#10;q3xOLqJzGY4oUpmppKoRQoaqrMVNELVEsXDK0avZUubE2NNFDkf6v9XD5dbVhWvS8y+QqGgw71mO&#10;irYQjGOronLC9ZpqKfE5ORbGOZCkt/JyWBUAe2BGpOfPpU0rBeuFBkPuqrExVKvFR0sWTE9GZIpY&#10;SW/Q0MbAeP8Acd5onlsSAP6D3WSIAY60spcjy6Vu+3pcrgsXUIQ8FdSxO+Rqo2FBlftXXHUrTEgM&#10;8g06IwQAQfJ9efaa37WPSqbvUU8uk3jq2SjkpjVz+OgoatY6WeNxQ1MNDHEkdZNWSqrQx0qiQQRq&#10;15C7L9Sp9vTjXw/2fz6ZiemD1YV0mb4aXKUz1OQipcfFrrKnVTxNR0lS8UsL0UnLBULyTsg0mTTa&#10;wHsC7mB4uk+eOpH5dUGKo61Lf5udbBX/ACuy9PTS1E0eMx9DQVMc6JC8TCljq6dYmBPlBjqYiZVH&#10;BLL9R7x657ZJN4mCGunQP5E/5eujn3fbRouXyjLxMZbyNDrpTjxLKK/PqryckOlpA88akOKp2mnC&#10;lxHFFHEABdV9XB5/HPsBdZG3LMsigPqlSoPisXemoKqqtKEqO6v4vLjnqRVkM6wKt5GhZiwtKLtZ&#10;4nhXn1HT9AAPz791qVVmMqWoFXKE1HcM5VkA8yF9AMg9cQAxTyRFwJCJ1cqjQLb0hCnOoki5P+t7&#10;91VQrafHTUAxDg0UoCK9tM1Jy1cjga9Z9KaWKpJDIGZSLFohBpGkhv6MPwfxz+PfulTJFoLqrRuC&#10;RTJTRQUNfQjyNKDPl1iVlkBj0oWaMEyAGJ2kfglUZbEJ+lv6jn37phGWUeEQtSoq1NJZmwaAgAhP&#10;hPqM8aHqQBMsM6uEQBSjfQxRyzqdL3e4YgXsOeebr9R7pWFuI4JY2AUAUP8AArODRs1DGgYAZ7s1&#10;WvWaFJFWNDMzqCkKGGHVNd1MgjkiFxywYAMRwSwPvWK/PpTbxXCRrE0pYAhAUSr1I1aWUEjLBgAx&#10;WgLMD1JgCrpSbwiXzAaZVeWWnljGiQySkA/0Yrdjzxx7qfiH59LbZUWkdzoEmvg4LMjLQNqagJqM&#10;kAue6g4dZzo0sNbpJPKsixmIJTkK2ldL6bKpsALANYjiw9+f4T0qpFpK6ijysGC6dMeDQUNCFU4p&#10;QB6EVwOuLTxwy+Qlked5o1jsrojyKNTVJIBPpFlUfQD3Vc8fLqr3UNvMZixVpS66eIBIyZCaV7Rp&#10;VRwAqc9RlLOgdgtPeJF8i6SCmosjs5FxqPAsBfk+3ekKa5IxLJSKqAahShWpKkmlcmoFANVScjrk&#10;qxktFUCo8iL5IxKkTIU/WPFJbhR9GBv9SffurqsbExXfiB1GoagpWnxdjUFFHBh3VqTjrBU6QfIX&#10;WPSsbN4Yi0cEMpKSI8iC/FiGCghrarg+/dJLwKreMzBNIUnQpKojEhgWArjIYKCGpq1DqFMtmQo6&#10;2kVtSLw4jiBAEZt6joOoC/H0H092QVborugFZXhYUcGqjiFSo7f4joOoCvnQZFOk9VKbM0bAhyLo&#10;8bNoT9Cw3Yfq0i4AP449qU+LoG7gh0FoGwxGCCaDKhSSKaqZGadtR0lKx0EtkVRezKmldLKD6QHP&#10;6jxz+R/h7XoKgdR3uUkYnIioK5AoKH0ofxHGfP5Cp6ajy0gDeKPlhKoBMaswLlCfqB9CPx9R7ufT&#10;oE7tIe9Eqqg1qASBU1oB6f4Dw6xTqkmmWxRtR0kLbWD6lLLYgjnUQeSbj8e6HhnoFz0Y1z/gx8/8&#10;PVifwX61n3TvfEu0dPUwRQVFe6yRiOCoWJSifo9RKHhWTktYez7lrbG3DckOnC/8X0EN5lWJWZzg&#10;A/njFPz62T8rXQ7J23icdHSSVMsaRVFM804o6akamoosdNTVlLCAZmePx07FywlZmBtYe8gIIIxS&#10;JeC/sB/1Y6hqa/RS8jnJJ6Kj2V2Hj5XfSVx9XVLkZKuKpxtRT1OLp4Cr08LopK3SXgPoeIxqlpQg&#10;I9r5oQop50yDxFP9WPL59BTcL8SMadNWxa+mzdDFSRRUZnhopqyOicLXiGkE4eX7esiCxuZgZIzM&#10;odFZyniJ+jCITQDJpX7fnXz9KjA4dFsbhsnrhkt0yY/I11Djopi+SrZK7IyTQpT0c8cELRnB0yJo&#10;aUEWDmHQ6+kWNyQ06NU0FK5/2OnvFoaA0/1cegE3lvuSWslYvEK/+GilbHU80Jc1EUnhqGxlTLqt&#10;EIZZQ8DMWkkuwNgfaFpQp0gitOHD/ih8vXq2KGvr0l9s5XDzvUUjVEkFOo+1xxDLTyHIVTjyVUNS&#10;RqgnEJNMo1aBINLGxBDsTRkaa0Hl9vn+dMda00z6cennf1dFR4yHISYoQ17U1ZWOkUFPXv8A5PD4&#10;Wapo+PLES5jqDEeVBe3u01FGthmleFa0xkenr1bTXtHrT9v+X0+fRL8RNEktRFTGgyEbTTzwUk5n&#10;jpY1jjMEX2rxFSiJr1Lqlb1agRYn2WRUqVqD50OB/scfnmvSh1HxHFKD+fn88f4OlbPSTWMohioq&#10;mOkgpKZJJUnngn9EcsLx0qeinChpYZpEsLspJBuFZWmTg09c14HA8iBWvTJ/bn9v+z5UHWbHUdRL&#10;k6PXG9YGlJ809XThKqkp5S8VRAhDkxSMBGSzBvMFFtTC7iAlgKVz68Rn+R4fbSnTMlADmnl/kp9v&#10;+TpcT0sMkdWJSKqonoky33dOY0rqNaSZ4DVQiYO6v6YkkiNi8ZNyLn2q44PcSAa8CKcSK+fAEcad&#10;I8igFB5Z8/8AV69ctvVtTDU4kUVLC9VFRwzOjLHj0mgm1w1dHVo6gKrDkSar2sLEe9xk9ukCtAac&#10;PlSnz6adAUINfT14dCNUVcdVC0lFjVyJxlRW42HLVFUEqIa+an8kgWGVVHgQmV2biyMApvf26OPY&#10;urSaZPAnJp8qZ/PpqmAD21yR65p/q+zoM/EiiHFyStUzU01IY6SpjjtSrWxjIrLXTJwYgCp0mQNy&#10;R70lKBK1pTBz6n9nDq+mp1DFf5+XUyrpqTyU+dqKv7urdKiBUhQU0eW8F3oKynoEjYBZZnSIJMPr&#10;ZluA1rEpiQkk/L8Qrg09K0GfOnVSppo0/wDFeY+0efUcyUirTUAx5gqJKoY+tx+MpDjzX09RJ9zN&#10;DJNMTGfHMumM+RSIwbhRb3WoACBf6JAGmo48TXgfs8+rUququB5nNKY/wfsweuUcFLU1MmKrI6Kt&#10;hatlrVphUijqokEJjCQ06aY2WKpVYDJqOq7kLyCLAKx8NhqFeFaH0/PuxXP+XqlKAEClKfMZ+Zzw&#10;z1yjoKSqpqKWoyeISpo6eGly61qyT0s0MJaohqUjg4Z+RA8TuWWSW7MF91UKQpJFQAGrkUBxj+RH&#10;kSCetutGPlUmn+X/AD9YIqiCjiNVT0eNx5pKOSGqWKeoLf5VVLPTSS+IsZX8hjskY0qxfUQpt7qN&#10;Kiq0B4GleBOK04/lwNevGrGhqR5fkP8AV/LoPszVPUSZRFp2oRIsRhxtYgqHqEq5Q8ENHOnoMQeN&#10;GSeTgITze3tJISQxGK+Rrmvp8hTBPTsYFRmvzHl9tfM+g49M9NHTww0StPR0s0Jhp5FiiDA1ssph&#10;lncw3NSIkjaRjYDTpN/bIAFMjGPzH+HArX59Ojgaiv8Am/ydPc81NTEZBJZpjFHUxtHIkVLR1Mck&#10;/ioEankYLKBGeXhcEEq31B93JAAepPH5A+mPPHpwwerLkEU/1Uzn/BX59PM6PV09RJLWY6pSslkp&#10;aqSCSeSSCsK+KCaZmCmSOORkMdU+kMxA8gFh7uQTksDWtacflXzoDgE9bUDyBBH8/P7OHEDh0xwY&#10;6gfJyRzVVNXRRx07yUNJUSx4whYRETHVRL+0aefRJAZY3EikrZtQPvQCFyCajBoOGMcRwocivnjq&#10;5rxHH1pU/wCojj+3p5p615KqeVAsZdoxX0+RpYKaqq6mCNf4hX4uthQQvIDoaITA8k6Yx+r3bWSS&#10;a/bwFfUg8Psr5+XmdYC0PDy/yA18vX5dMOVWjp6E0EL1bCF48jNkIhE9FDiZKgrTz5Gma7M6yotQ&#10;I0I9JN/Vce2jpA0ZpxrgjTXzHnnuFOvUJbVj0+Z9R9hFa9B5ujL1NRSVETJVSUjSssP2smil8YQa&#10;6mh8w1IIpgYghJUhWK2+gTXD1Q+h/ZT/AA4NRTh1ZYwDXz8/X5V/w/s6Khu2qSepZ0L1CrHFCAjM&#10;wWEw6WIU/UM4Lr/RTYfX2Br96zV40/l0LNqj0R1PSWNTOUeP7hR6NZZL6GZU0sSNIZi4AtqFiSD7&#10;QFiccP8AV59GmkVr03uzxMgZR5FaOWSQAyajpK6CzWIYqfTYg/QkD8MsaH16sqljQdZzpAIeFfpo&#10;VJH0xuFOiclLKTf62FiSSbm3u9cUPXgpoTw6moY5zFDL5Yh4yV004+4kSFCgqIpGWxBH6wLXUDkn&#10;3bDUU8f9X+r7Oq0pwHXma8PhEtKvpYRz3DTpq9SRpccp+BcXW9r2Hvx4U/n5/wDFdbC9KTCyThAB&#10;Uwv95GIVSQ+NofLIHlmk1gldSsSR9ACAOfau2ZgMniOk8oU59Ol9FR6HammNPTFQJPunlSQjywMw&#10;mZrktzcDTfizcH2YhF9adIqgmvUykSnWaKaAiREpGhdKkk1MFTKP2PGFC2EjBWWUAm3A+vtxAtar&#10;6fs/4v16bbOCPP8A1V6fZoESmcSU8Ly1FKIDTxVytURyRuTLJ4XBLMyFlj+g+h1BiPdyqheB+wHP&#10;z/l02AdX+WnEdB/kKuLyiBtDHQJHq4V1VlLPB+3UK0jBSpICRqsoayjULc+ym4kUtpwT/qrTz+yv&#10;l0tSMlNQxn9vp/l6TRyMaMyy0hZoyI2YTxxM+pCSW0gXDckMABb+yPr7R6gDwr0rC9tBjrHFkmSU&#10;08RjMvjBnRjHNH4SC7qyOLuyWUxuL3AHHuyuAdINOqsgPcR1lOdgjIiedpIFpTZYoI19UkgLHSwu&#10;V4Gq/wCeFt7v9Qq4Ofy699MSNVPPrHLl4Qryv+1HIIaOmiBtEED6nkkCD0kC6ji4FufdfqQBqJ44&#10;6uLcE9vXCXJEyw1ELuWijYQQM6M1PGpsJo5CNVhcaSvNwLE8j35pSSGB/L0694SjrJBUs8JVyY45&#10;xNUeSZWaoEMblQSLA2LavIth+ORYn37XqFB55/zdeZVrjri2TlWQOYrAqQmkpEj04IBjZOdHq0sG&#10;QXW/B/PvWQcdWMYI6zNIr/uBnkSeWIRRRVGid1CWkgZmBLqpC+oGxt9BqPvdSfz6p16plfWtMIlS&#10;WmXxEsAkll/cYy6v1MQQGUN+Cv097qRgeXWgqkHpddebBzPY24MZgMdFV1IrKilSepMMsnijlfxX&#10;ZLBxcEL+QLixt7fi0SOFbieiq+nS3iLLxI63aP5bfxC2f0D1tiqWkSky+56uKDIz5aWiFNVvLMiS&#10;+CIsOIU1IFD+ri5F72Nf3U+rXIKqOinbV8aQ3M/A+X59Xa4mswm0KZKmuljWVQplURq0kTWAAZ+A&#10;oay6XP4v7RS2U93KUiWgHQgvN1htE1Ggx5dRMv3xhoYzRUzJBUEOI4ZJYtcqAnUkRbSrhj+nSS31&#10;49qrTlO4Z9bjHQbuebogmkY/1f6j0VzefYNVmamr5uVXwsq1kcLRzzAeRIImIfW6jQ1jr1WKqQfc&#10;jbRsi2wFRkdAm83v6p2ZugRyW40eL7hZKV0VkS0jRyvHBAfCIWd1QRz8XUj9QJJUNa4uht9HaB0R&#10;PcFs16aoN000P3CyM58LFmogs0ENPU1BtO0szXYxMrBbKNX4C2W/tS1sSR14XZ8+omT3dQ/b1UZy&#10;VHEDFFLOs10dpE4MGMKizFVChRZSCOSbn29DbdwJ6dW4VsHoNTv6ihqJIGq44Z4ft3adYHnhjSuU&#10;yXmUfQSycaUU6V5+v0MvpwRQ9baRQ1GHSU3J2ZQK1bQSzYyespqOKOpoaKadKeClkcTmqWaNQpUA&#10;MpAOsagTYi4utuvAf6v5f6v5Blw0+B0Glf2zT0kNS8c0gx6TUoiVtVK1KkqimllEqlfMJD+2mpgW&#10;5JU6b+1SWeoV4dXgsK/E/THJu/ceaVaPC4bJz/cwSijoqLGyV0VLjKYlvto6orrjEsj+dzUst2UB&#10;W0+6lLW2NZHA6OIbKR10xjV9vDp3258au59+Sxz1pfH0lXF5qSeOX+Himpqlr1FG+MpP26uoAu1N&#10;MsoRSzak59k24c37RYqVLAsPT/V/Poxh2WVSNeB6Dj0bbr74D4FBBWbjrq7I1bGEzwVCvWCUAAU1&#10;PVUtVcKFAAsW0qf0n3H+6e465S3GOhPZ7DYKPEfvPz6sD2J8fNq7Yp6VMXtyhoRHGCDUwwOV/wB1&#10;ljIyeXgksqux/wADY+4y3Pm69umIMhI9B0ax2SINCii+nRg8dtLFUMMC1E6y+NVQGRwigAkEFQCQ&#10;otwG9hG4v7idiST/AJOlS20SUH8/y6UH3NBSKFgWGxJCzKqxIQnF0U82P0B+n9PaOjse4/s6UVRF&#10;xnpOZbf2BxMflrslQx+JDNLE1VEHiiQ6WIsRyPqRf6XA59uxWMr5VSetINRxnosO/flrsnZ8FSJp&#10;5ZTAJJR53p4aM0v4KTRCR3f/AFKCNnb8KTc+zlNloniSED/D0bQ7XO4ElKdER7T+flZqekxokheq&#10;nhWkipahZpp6SZC1OaaMAq7n6iCV1bSCSYxce9pDBA2qlejGDZNdGk6rx7C+SW59yT1xgfIVML1M&#10;clLJRzQDyZCFNUlHV0cSzmYsg1gKwRbgagfqnv7pnoBgDowTb1iIFcDovtXtHdO+/u5kxgp6KuUy&#10;R0sE9JBQ+B5jWBMPJXOJBPIVaKTTd9NlHA9lwI/F59Gizw26UY9Lranx3mqZJanLDKq0uOpTSxUU&#10;Sipo4atQ8VPT3CmMpGCHJFgDZeDy54i1p0Wz7qgYhf29D/hOjMBBLRyyUP3qQVKvQpPSqZoHaZVm&#10;ra+rlK2k03AZwABewIHu4kRu2nSKTcpHGMDodMfsSCh+4HiEdTjysgSMwZCN/vSYmqoVlUKzIjxO&#10;DyLhrDVwKk6sA9I5LppOJ6VVBgaSjSZoqahWpmjp3dqA6YahIY/LO08Fldm16mRG0qdSg3t7oEFd&#10;K/n0l15rXqVDRieJI6SEvPC6rTU33j0JgnZgamgWarFyxKiSAKzIzF106efe2j0itemmNTXpxMMt&#10;PNTzxUsQoVaWliE7pHPizUOMZSUyVLgyaNTaai8fBsQfqS31XrDJHFRCSJEYRxKYROsxXyywN4FR&#10;bqZJXDAegehiD/h7snxDq7a8auum0ustSI/uP2EjW1OyBQ40VclDC9yuoAqqgmxP+IHtQa0x1rrJ&#10;FEKfzFEEz0UbUcUtPL9xXVKJZ6an+1YHxlwunyWuTrI907vOnTg+IfZ04SUz0zNI1RPT1UclTAq0&#10;sSmmgaR0tTx0zEMVk0mS5lupJNvp72OPVn+HqShpqfKSLHT1MFQYEqGlSKOpWBH/AEQ1qoC1P6VE&#10;cIQ3YuP68W6Z6wPFTmmYhYpKZ0qnVKd7wRr5NJoIqrhf3XGsB3uiAAKGt791sGhqOuf2sUs2lNRl&#10;fGrHJLKxEr1kTl6OWjx8YARYwZQtj62IuCffutdSiq3mr46akanmipY6k00jGfXSv4EmqpkAAlhG&#10;ppUVWHAP1Xn3XuouQpXqCaqZqNjPC5F2YVLCMm8YmkARZDq02AWxW55Pv3Xuk+yyrVEwqh0OkVVE&#10;8qs9PNFT+RJDFEoDpfmRtZA0r+ePej05H59RVdaRDAsavAf26OSZmSKGpyUrSZCpaaNWkETlViZx&#10;YC19QufdenOsVNDSRGOopWHiM6owjY+OGIIY4atVlJkCBbkIxZOSAvPvfXuoVIJIqamSVVVlrKqK&#10;Z6oqJ55m/wAspqXHQkKql0trsVUhRpJawNwaGvSfqTQ6IqhYYnE8MUU8jianLxNNUkhoIkIDaorK&#10;6MbfQrq/Va/h/Pr3XGoSeoigp5IIJUqIJqyIRN4/8gQExSlmBVmlK6Ta2nUp497A0mnr1rrL4EyV&#10;RDEYZ6UyxwhhIWVROgD11LSJa92ZbtKxAJYg3W/uzGgqOvdO9JQh5Vn8EB1gwSTCJFkMsty6yooU&#10;xsNWk+kqwHA45Y631MqlxWO0mvraUU3hUwLU0glMgX0R/YND6iAp9S6RpsBZfdWdV49V1CtOgL7L&#10;+TPV/XOKydTk88DU086RiaqMcdNUJCOYqKWmDuHBNwz2awv7RSX9uhopz08ltdSHsTHr1WN3p/NN&#10;x9FDW4jZ06xSVMMf2+cipaeQAeOyyQY30yFyfrPUOrNb0oPr7QTbpobhUdG6bG2gNORnyrXqpTtn&#10;5pdqdnTV0WU3HkJYI3WdfVDTRWiTS9T46TSqax+rUXFvzf2VzXH1EwcGnSyGytLdaKM+tOie53eG&#10;YzFTNU1mUq5wGvRknWklOSDURRqgClfV6VtxydP9HVqc8erM2pq9B9Uzv5mLIZEkM8wPlW326/Qg&#10;EWDD6fi5uLe3Rq6100yTRExyx05aWzeaN0QqXJtDoYcji5bVz9Px73WmfPrYFTQdYJqiR4YjHqEg&#10;eRZF9JHoXVGKhGH1P4sbn3cv2/Pq6DNfTr0FNNUx08uqSMySL4qaNikLDTqJbyAm/B5/2HtgnzPT&#10;lR59O0R+0DLOgZptbhLh2jVvTqhv+kfQi7WNhxx70FDZ6aZtWBw6g1UksrBBPonvFTjyMso8sR1C&#10;eVgF1KEYKNXBB4uOPapV0inVOsEoeKFXsXeQJGjpIos8j30PpXSdJsGbg/Rbc+7dbWhOemiqqn8y&#10;QqpmYGRPMEXRZRaUhv6i5ubXNwPx7908irSoz13IJzLJ5SCWZWhaPSSY9IR0Uj6hDx/rn3R/hPVz&#10;1jdFOtUVHWRl0kqX8ZdQno08gsWJ5/obe2ACTQda6xpHHCGMca+SP/Ng2EfiABJYMBr5BANyR9Pe&#10;6NSp8utqKnPUxDI8LrNpE4IUSaEkZ4ZTpYhBf0enSCQCBcfS/vXXiKGnWLzwxytE8MjRiNNU80kZ&#10;dYr2iWVGGhTqsLC3A4H9Nda64VwkrD5YkV2MBVREAiiNCqs8SEAsVFmueef6+7LSuevdNtLj6uKq&#10;1PMJAbSLq0gJGH0BPIgJ1E/W4ufr72SlDTr2OnmoplSTUghkZQqtICQyqG1eNbjlQLKTce69bFK5&#10;6lGmMlHGWYRkmdGCLGDZ1GuyMDpQixP/ABr37rRpXHWT1HXJqp4/GRDaFUZYiqhQjow4a3AIH5v9&#10;QffuvdYVkliaWOKRnBQGSAsgVo3N0Lta5sf7I/17+/fZ1ZtP4emyrp41lWUlY45GEN3JvHLbSwSM&#10;C4FwNRPp1H62IHv3XkOaddC8UoOmJYma1SjfuMY4lHhRSNJC8LYBQF4uffutjgfXruc6auldmdov&#10;GseuTTGQVlMrxlf6gAhQzHkX+nv3XkAII6U0ax1CUlPTqzzSFg0JdYlWVuSZWX8NyL/S5HvwBOB1&#10;rTQGvUqmjjxUlU1Q/jkeVaeWkilRpTNcGOcSjgKh9BH04v8AX29GVTD9OxP4fd1sh/ymflbBk8Hl&#10;PjtvDJBKuKAJtSrllE5NFk6kHINLHKCGMV1MKhrgNJpv9Pe4p3juQqjsPRfuFt9R/jKfEOPV2s9G&#10;uPLUxpHhmoYYGraWjYPWwwSyKDNCSnGpgDM9lKgAahyCc9EFF4jj1EqIIacVFZLBUmKCLKNVVkfh&#10;eGjiniEMwgDEjULJJUioZgDcqjBgQ/x6o/w9JzcOz9u742duHZu7Yo8tt7eOCmw+XoWqS8slVPTC&#10;bH1OJiKKQFALwvGVWN0tb0ke3oLhoHJU4IyPy60Hlh7k4jrS8+ZXxzzHx77Y3JszIxzNS0dWtZip&#10;VjMS1mNnAnhV5DZVGo6HKXAIcXI59pr6FHh+oTz/AM/R1t9ybgamy3n0StIJkkklQqnkqJlkWLSU&#10;1MQI1Un8WNw35+lhbklPz6M+si1MX20jSCV3R2hEDBbKjftMY2AHPLC/4Iv+PfuvdN8vjFWBDMEk&#10;SWLTEAsiMQtiV9PHoHIb68e/db6lAgQyhHtUVBNlUeiBAtnYIQzav6tzxa3v3XusUck8LRyxqC0a&#10;LF5AwHrc/tSxELpUEXNz+SbD37r3WM+WUOHlQxNO8pkYeMtMWBXzpGOUFrIwI/FxY+/deHz6koZp&#10;fIJVZiJGlYEBEkCrq0JGACrW5DfQD88+/db4HHXCOJX87Bo3VAGMUXLBZVBSS54v9Af6G/v3WuuB&#10;R3hVTpV1KwMGmDszI2qNYXAA0Dguw5Pv3Xupp8bSxy64w8ki+UyQC8sf0kBkAvfSLr/W/PPPur/C&#10;evDj1PZEOvQImkaKB0m4LNd7KyoQ2n0LrIt/hfm5Y6d6Nt8Tqaf/AEi49ojM9UY3kV2EMkKvARM0&#10;NRGykFfqpRbEmxBuD7JN5/3G/PpDK3+NR/b1tm/HgSR47HNSVVSVhwoyFNOJkqY6GmFE+Kloqmab&#10;SRLSwmOeoBJEjySN9ZF9xtecB1Jyj/F1B9OhvqsiZq4R0ktDRT00CS0E0AjpYVo2UUjyVEnEbT1E&#10;58bBAq6dLWsB7LqdUCevUN6pDI8dJL91PQxNRVU76UkpKlJVikkMc4QB6qUMU8oIFrr9Bf1OvBPX&#10;rg9TTK/24jpRSM0jVshhSsnmMkywzvD5ACXgGmzKNCowtc396J0ivVgABjrnGDE6tJUzI9TWxR6q&#10;Orkj+w88rLR1QEwVi0jMA6txYOtr+07HUa9eC1OOuRnaVY/NWQLWCtbTSTRmiXKVKVAj8ESyqo9a&#10;6HLgaSW16WKm2uthSTp6f5VWp1RQKHpqueqRYo3jaVYpUWkMgp5SWaMSM5Kv6WdUBCj6OxtTHTgj&#10;I49UhfO3FUVVjlNXTS0kdLHl4I5vs5JzWQ0AkeipKWeIaLU0vj0K9jIujWCoUex/y65ZlPzHQF5l&#10;UI4Pn1QFUxCGoqqYqo1aQjrpvIahi3hYst47huBYgAfS44lCPIr59B8HAPWangiKFZZS8qhUSEIZ&#10;fDZQ6tGAL8gEG/4/pa3t2lePVSSDw6zBVhk9MbHzRxwrJMoFUjKNak/61i1/6fX6+91/n1plDDPW&#10;WapqzC0FPEv2iEaQqI0yQMNdRM6AfRtXqLf7A/n3vPD06bXRwPHqY1SS8sskSzRRJTtSuW8cDskY&#10;0xxBdOr1WJQ3/tc+98Gz038vPz/1f6v809a2nlpo1lqHX7ieFZRTpr/dIZUiVrXC2BC6lazWuGv7&#10;uCp63xYj06jTiR40+8SRZBM3ijCxqscSUwlEqlgVdHFjfi4vf/HxAOOvAgYHTdNCogjqYgEppTaU&#10;BnalkeIWm1X5BNgtgRqvYfj3Uj8XkenBQjSeI6izyBpIvuIT4GLNTCNVhqFcWXXIqAkBhYNrJP0+&#10;n1NT9nW1Whr/AKv8A/1fsEySk0pFWiT/AHa0kpjYNMNL3LPGwIZwwZjb6La/Hv2nFerEgnT69S1q&#10;fFBJORKnmSWRaiOQySTIzAGOfSP0nTofnji3+Nhha9UC50+nXENFHO0+iUmSGIsiIFmgHDppZb6S&#10;W5LSDVweLcCpGanz6sQGXSOpCSN9siVYhM9RPOY0OmQSRT2VwZZtKjkXDXvz9QPfqUGeqaRUleA6&#10;4ysPC8dSrTJBJNO0kPkDTyyRAVKEAfQlFuwQgAfQHk16suTr9f8AV/k6a6poZkgpoTK89QZR4pIg&#10;sUgaz2heK5bSwI9QB+gBuTajAfD5npyoAqeoU8apKzo5j8ZiaoLaSVdh4ohBIAHRm1cIRcAng296&#10;0AZPWgaYPnw65SGmmmLRw0njKq8DetVWOBCnlqPLyxa2rT/aJAt79RDgdb6krARJBVM8UlqaRRH4&#10;zAkSupjgKavoQPWgH197AzX0x1ViBg/b+zPUGXX/AJomNpIXFSs6sJVVpRpaMoy2JP6gNNxYj8+6&#10;mvw+nWwwIB9epllNPPI66ImRFSEKznyKVP8AnP1M/wBQNRY8/jT7cFNIr1vp7ecViJoN6ZUSaUzM&#10;spInUmNJJ4xqtZdbfkc8n3s0pnqqqF4dcJHV10iWjlR11KSyvMwVgrRCaMFXJ/SsklibFBzwPdbP&#10;D/V/s9Y2qYEiVXp202dJKKUSGpEcKlj9s8YKCIA6tLEMLn8D340pnqhQnz/Z/lx/q/mWasyImpIT&#10;FATqgDNUI+pmjE/7bEOBYqRouPqDb8XNC1BqA49OpGFHSe11FVJEIvWdYgaa/jdWlcH90fRAwNuf&#10;rf20Klh04KDrDVUqMZJNVpkqUALuraUudErKgBJAH+wNr+6lAP29bHQm9SdPb67t3xhOvutduZLc&#10;u5c/kaShoKfG05lqGq53tCKqSDiOKO5Z3ZlVUBd3VQSPFSeHHouv9yg26PXIc+Q9et2z+Wf/ACIO&#10;veg8Vi+0fkdR4nf/AGjVLQ1+IwkscNdt/bUQWGuhmelyNOGkropRJH5CQqIdaqZGutoY2AOvP+r1&#10;8+gzFZbhzHKJr4eFbg1CjiR8/kfT/D5Xv7w371p0ptc12eym3dp7fxlFBTRRO0FNS06D/JqCmp0R&#10;VC6uIYo0Fje3vTQRoCyjoWrNtezwhVoKYx8vLrX6+Z/8/DYvV1RXbT6pxkO4MpH95RtU/wASjQxy&#10;xhlhnmjgBAAe3o1q4N7rqPsslMsmIsdEst7uG6SH6Oqp9mPz61nvkR/NB+Snf2QmlzW5anCUNU88&#10;MWPo55iTSVvE0M6k+Fk0kFGaPUPyx+psLIMNMuT/AC69FsKM/iXjmQ/y6IJlN0Z/cFRJUZfL1tcy&#10;OSDWzSSnwxtaVUN+UOpQtr/4fT2oSGJBSlKdG8VhawmqIOmedXkM0kjK947TLG3jJRG4hEf0Uj6A&#10;j6kXP19uhFIx0pCIuFFOtj7/AIT14TO0fa24d8Y3K01PhY1q8bldu1CmWTIRU8cNVTlWsCkjCRpI&#10;2J0kxMr+m9iKdgNwWhoadBi6tzLzDHHGaaV/w563its1GB3DQUI2/iI9tpPFMJPKgpkiEa6GBaNV&#10;YXXgN9dIH0cn2aytJHLqkbxBinQpkg8C4HiUkYfz+VOtYj+ftNuLZnT8VBjJshuCWfe1LLPuOBon&#10;psXT0wkiWkllIbxuSIk0LoV3SSwEQjHt6+mS9lUGMKKcKDoMb40V7vUQkiEa0OKef/Fda1fRn8xj&#10;5OdBZ6Cq25vfcUtBDkaeqnhp6yKOtrjG9oIZWljdZFPF45EbUOF0qSfbDWOnMPb1652KFwsluxRh&#10;w9OPW0B8I/8AhQL1h2QuO2Z8jojiKrXDSRbtNE1JkI6wuI6Z8vR0947tdmZomtZfVZrXtby3Nu1J&#10;eHSRt13raZFSaPxI/Wvl1fU+e6/7c2G+RwEu2uxthbihgp5TDNSZXG1NFXQgvDV00gYB0jZnuVBK&#10;8f6oexAr21yvHNOjCeTbeYLbS61JxTzB602P5qX8n+PY+S3H3Z8aMRHNsieqq85ldg0FK2vaCs5k&#10;mlxwQEvQ6iTGoB8Qvf8AaAKkU6SQynV8JPVba3n2JRE9Xi8q8ada0tVS1lDPLQ5GCWgqUqpoamSf&#10;SlQzmTQQwkAOkgi55BuSDz71UEV8uhLHLFKviRHB4U6TLBY2YspXU0yI8BRpEOrSraQP6+s6lK/T&#10;kW9+FPLpQjVwePTpTqCiRsn3SxIiJKoT9uNf3FVAAeBfkn68WJA430x0tKGmVZGJjEVEYI4jHGDI&#10;zCR/90lhdnb1KrMeb3HptZQigHPDqpP7elVG1NCroo+6gljhaRlIZ4BCxnZAYwBpLKoIP1vqvb2p&#10;HDHScj9QHrhUiFpklq5PHNJFGJlMiM7s7iWVZIo/6j8j/Un+vvRp59bTz+09YZpxI7TwSTzTJZUe&#10;nh0xlwP3quIRcoU4K34YWH4PvwIPDq/Xk1UyzunluUREnd00xxSr91MJWsOVW/o+t78e98OHWioJ&#10;qfLprMsYgsZaSnE0bqlhJTvEzsZFkaVzp1hSVBUng34Jv7bqACCaHrZr6V6Z45FaR5FlDwQrIqmT&#10;UqlnQiELCvpV7hiVDfQKeSQPdA1eJqOr0B+XXIVMLujFY2WpWnTXARHG88TgrFVObBgFGlzpBBt9&#10;fqalgTX162Fp1hyZhrJJXhWAwp46h46cGJI5Y/2CnlfnU1gRH9CB/j7bc14eXWwKdNEv2ylonexk&#10;9TXQMljbxxRsOLfRrt+SR9PbfVqVFfTqOIUu1liR4i17SMJmQEAxMRcXHP5NzYe66RWvXuo7N5fu&#10;Y4BHKWjDEgRBVjBKMsYNlAFr8C5sb8D22SBJU/6sdPp8I6jNVQSUgjKMCymN7Ql9U7jQShk4Jtf8&#10;D+n092kAK16uevRqXiEMWhm8gWKUa2eEkaPN6hdCw4UBuPxx7bT4h1oEDj1jmZ/XFC9OskE6RsXC&#10;FmiV7PJGyixN9Wm/1HB5Ht1/gPWyAOHWCZ1WoGhnDhn8k5RHYFRfiwA1EcPYAcgj6e9KdKV62Ph6&#10;68avEj0840IhknYrZjLcvIsYPIHBufxwPz78o0GnGvWhg9SAjiAyqJC3MbSnxF4mazlkLj1cX1N/&#10;TUP8Bt/hPW6Vx1ijjJngqWlkancyQSKrgqZPFcrqAAAJtYn+yP8AD35PhHXuHXCWWlEiKGhHpYx+&#10;NWZruukcg3AuLazxxxxf3ZhqFOvdRzA2saaeIsQqapgHXUxvEkbca2+gBAsW490UVNfTHWwcU6xm&#10;OBzJFLd/KiggymOSUxOdcbqLaQAOBptcD3fz63+HqSZPQ0UbSFZI9bLa6F9dmaSQ+q5Asxb+o9+Y&#10;VFOtKc9RUR9bMQZKVmeSNAUVpggtOxLAgAr6VP590U0Ojqx4dQnW4WPxEFHUyaQpeannPpYXFiB+&#10;QObg2+vvb/CevLw69oEbRNGsgsWurMit+rRDOTHfSFuDa12tz7qBVKdb64mNZZFeSOAJEzyRSuze&#10;VgOB52sb6he4v/Rbe6lCBXrfXGSnpULchmVGAPjKiYyeuRbWAB/B1cW/2HuvXusDrLJGiNCQSXaQ&#10;mERiRVFjGtgBcHV9LAL/AK/v3XusE5WFlUSlZGMckcUloRTqqhT5fqEW54/r/U+/daoK167bzXQv&#10;4ob08l4yg8QS9lkK/TkDg/7Vb/X9Q0r1vrDGI3jJmZZF4lIjjWN7SnQZUY8MEXkcfn3rrR8uo0f2&#10;7rMxZVKgftszeWVPJ+5qIBF9JFhcWA+nv3XmNBXrIAwdhAkAZVWQa/21ez/7sAH9ofVfppH+Hvwr&#10;5dNUJz1xmmIhkGmNWR9EiBkKRQyX9EBIJ55sSf8Aeve80x+fWusaU6oJJY3EKIpWAykeSdiPWFa1&#10;xYWJsACCR+feurL8XWNVVhIXKqwAjcCwKSN+qQsLegfRgOOBb3vp3rgviYEOXKnRGCmkmXn6SK1v&#10;qR+v6ge64691wZli8SrYl1dpAwXmMvc/S5JsPTfke98OvdSSsGmQEalSWNnCsVd42F1EZA9JH9r3&#10;vr3WCJwP2lU28rVD3CRqUACRuHN7WJsRb/W96+XXuuaxxufGzrqiZwUILKZH9RF1BJA4Yk82Hv3X&#10;usZQqilkdljUKxsFkW6+R3C2NlUEAavzc+/de65aYFhupDNpQmJ1YRNqNgwfjTbn9QF/z79inXun&#10;PENTrXU+mxlpnEhkmIaKWMKFVI2j4083v+QTbm3vWPLqrfD0q90yB4IokeOYxxBYuApWLTYMbDk8&#10;AjVzyOfb0nl1pRmvSVxKMlZFCYSshKTNJK6qwZBpjlDW02AJOk/T22OPGnVm4dDTjXapWKSOIzqs&#10;sUPmZl1ASg6qhQCbMGXTGqf0/wAfalRq4dIZNOrpURtFQQh6wxBVlmiihASGV1eFfDLq03ZJFvf1&#10;/VWFwWuHO1McemQAT0ic5ViSZYxBDEJIo1WSIOkOsgiCKGJhySpuzOePxf8AKSQgnpVFUZHXeNxm&#10;pFSMI0dOAla0iq6INGuI+f03YDg6f6Beb29+RdWTw6u8hHTr909PTyJEwSnWoamiaQRwVEsUg1zw&#10;EqLWe6/gmy8e9VIBA4dVoDQnpsslTIGSmlkal1EVDSI7WPpdWP1IcHi3+9+9htbAHqx4AfZ1ip/Q&#10;alhTMY4WbXNcSmHWpibSoAsrHm/1F7/j3ZFoST1pwKd3XRRheaF10OFEiObsWuW0ozfQXAN/6cce&#10;9svFh1U6OC9Payw/bSLEdQUa546dY44wi2PgMi8MHJVWta31sefdxppjpqh49cPHFTzimmVyfBpl&#10;gDwpHFI37tgyhrgta4NmHN1H431sCoJ9Om6R7qwVhHTPMGDrcqs0kfqKsQxZb2B5uPpwSfeiaCvW&#10;umw0Pk8riJJNTwXVV06De7yMHF24AJH1vb22YvQ9Oo1e3rBU0Dlw1OFkDunmikUBYkDepk0/oAOp&#10;gDyeD7oUIFT05TrCMQhhqoC+gFCER4tUyKzao6gqQDpuLFj/AE9+CMRUdU1r16Kg0sYy4mKhnEkc&#10;NpmUIt5pr3DJcra9vp/h794bdWqKV8upYgjSEQLTRMhAhRmeOTwAOCSgK3uliSA17EAH8nelfhGT&#10;1sUIx1g/hsUbyukimFTJGunWxkZzZ7Qxkk6RzqYnj/EH3UowFT17qZFSv4EaVY3a4KzHx+Zf9TZV&#10;45I4t/sR7r1rrmaYRaaeV0l0SPM8L6FnaeVNIaQIBwbH/W+n59768DXI6gxQFft4jLHDIPJOYZEG&#10;u0hOoLc8MOAo+oHPvXW+s1RTl5obRGUBPJEGjIjUxHxmANwpAQkH+p9+691jWJVZooiFkOsq3MUa&#10;XH/HNlPIIuDcnnj37r3URkkjPilglYRHUqwcoXf0vO8kijU5b1FQfoRxf37r3WVqWoADsQkRSJmj&#10;V0is6tqjkKcWsQQQxB+lgfe+PDr3XM07vStJGqJGyOBfx2eW/wC7wAPr9AbEi1vfqEcR17rhPA87&#10;LpbwJHGTG6k6xcAWlcgDg8BbX5v791YfCeuUMY0zBCTICZTEgXxIGAR2AsPSfxwOT/sBrqvXB4nk&#10;0gPCQA0vqHrWHizxH+0oI5/41731dPPqJNGqESwsqF0SNiWVo1dufOFHAHJup9+6ueoK0yvLH5EU&#10;SFWKNdyWXi7KStkVhyFubm3H4G+t9SSgmnjTxmQful20ss2oEGFSn0B/o39LfS1vfuvdcakKjKus&#10;+VRoRZLGN/wrotgbC1jYAkj+nPvXXusZp01RyySIVIFoWXSJUK2dktypPD8k35APvQ6908UEbRzp&#10;IEiWF0CNGoXVC+sBamP8gkBbKfpzf3s8Ovfb0ZTp3NT4DfW1MlT1JWrjroilUieiOWqmXXIyEclQ&#10;Ga30uL/6xXeqJIDq9Om1JVgV63VOnMhBu7q/AZSmmSonhokhr1h8bQz05pk+6kkJ4GpwzxRfU2Nu&#10;be438FfFbUMV6N3iIPiHzHSlbHCWOqp5IpaGijdooqR5vDNXQ1ZEhgmhjKyEIGD6VNyAAW5NnPDQ&#10;cB1XpthxCU8U0MYqqaGIS1YYUaCKkqaKApLEafQ3jL8tI6qWIPquRf3bSvp17rhTUhlqJKgwSRSm&#10;CnlXJ0lbNDRRuBqqVoo1BSSSnFtIOtgNf6b2PtKny6907tRNOZookdYnqGMf3IiXx1MlpZFNMwK+&#10;KNDYMApu2n1W910IOPXqDp8VZDWCSSOWSRllSKWiooXlLxx2Qx/XVZi3j4AW30t71pQ4H+HrRpTP&#10;XSxMqGatEkB8v20stRDFJdomML1ELQC4kfUWCWseSeAPe/DHz60AnlTp2p6UySK1BLNVwU9OqTsh&#10;/aNIxCQCtVwZNZA/cZQB9LcD3sIAa9aTBK+nWVQjPUGZzDBVSytTcuJysa6YYUc8fthjpikIIIFy&#10;F92686FjUdZI289NSsJINEc0UKlCJ6lVa8S6FpV1sWZC8iWsdS3Fhf3YfCemmjKip6mxxiK76Es0&#10;n7v2/jWRvs4dMT+eIEOZgurU5YrYAcg3e6b69K8kQx1PLUnyaagiFkSpV1lh+5jheeRA80zE+NGS&#10;yhVtYcg7zTr3WIpFKlJKjUlRPBMavTSuy5BNSXeOUzgCSNiBE6qDb635t7unn1utBXrM0Mpp53jR&#10;5HhZZatJ0SKSgpamMyosMZF3WOwYRhv1Dkj3frZOadR54Hlljlnip5EqKZY4oIgRE0MBJ1Ayejgk&#10;q3NwbMSffuvHgesjxWigkcx0ksRd0mqX8ssc837cMcUsYBPo+rBTa5IBFveumOsCU8NQsygUkyTu&#10;VmeGTVUUy0ZLTzO8vjlLM5BRItI5F/r7dAqlOvdY6mzyGSSoqGTzSCetiH3bCARqlPBD4UtEZBfS&#10;yIAv0J+vvwGk09evdZZYYHLVLyTaFWRIgzxxVuqRREaCngFlRvGCuoKQTfnUAfd+tdcEp7PLqXH1&#10;Ep1roqKv7RYYqzSdVO5AU1KSKuldBItYt9ffuvdQqmjiS8SyGdseiSSR10IaWmr5ZjIauRxbU/ku&#10;fST9F0njn3XuPWaSkZplBjnMplp6hWeaJvuagL5azVHwEBYc/wBr8f19vR+fVQaAnryU/wBvWrOI&#10;2FMYmo45HiXyeee7S6tJtpRdWnTYjUoAtf3fqoOKdZHnSSZ3QzxwvHJUyPJH9vUThv8AJ3mp2VAG&#10;nZwPGzKocKbk8H37rXWQFIZGhkgoaapmC0sdOKilZpyi3cJEgXyTKosS5sCukayB7snxde6lyRK/&#10;ohhiiWBllmkrPJCtI6oEVIIY/QC1tV2As17Wvf291rrJ9spqGgntNVVCTnx1rRGWsW4NXIUS/kAW&#10;3i0kMT6lub2svxdaUUPWWJv8pJNQHDLJMaJIVlp6amiVUWVtanTdVEca6ief8fbvSfrkqo8f+Txx&#10;yz+JSUlRpVWnafyyCEp9VtYGO5PI/pf37r3UciWrnSVqbyQyVHnhddMdR5Fv5WMNiD41/UXIF+F5&#10;92T4uvddyTqG8aTvVzuXXzPpp56b0a1o5FqAeQfUr3PGpRwo9uP8PWusjpNUrjqirWJKpkkNGqoZ&#10;WkiCaIqcwKBrkSIk6QvOoXNhYeT4evdOEKyU/hkNUs8kFX453q6iOZCsq6U8BCMYksVGltI1BfVY&#10;D3br3XJkRf2qif7iveaZmaqhVI6iUP8A5PVyUrAqniULZlIHAsbkn2pABUA9b6xxy+JTWNNSKA89&#10;j4jPUmVns8SC9jExHpkFrXIBNveyAevEVFOn2CaeKWVI2ZpHiipaqJJLGiqJIyZfBI10YqGCtqvy&#10;Tp5HvRFcHpvQa9Z4cyamnphkoHkaYt9zIitpqKiD0QwpMo9JFljQD/Wtz7ZkhRxnq2mmR07DJwkP&#10;DJUwU3icsqMfJURMGtHBPFYgMP0+pyx/pb6EtztlvIKsgPVg1cnPSmx0vrRH880cXhr46mKNYnWC&#10;ZvBJ53jUvqDkC1yNI+l/YE3jl600l40Ffs6XQMuDTpcU0LNIRN49EUcs9TMRHUaZlPiV4SAB4pSQ&#10;QCvCk3X3D2/7IGQgoP2dCawdQwp08JBGY0llYI7/AG0TSxqjXdAbl20j06SEACi315HuHNw2l4Zj&#10;qXAr0L7WQMAfPpf7Iy1Thc7T1rCSnhhdUlVjHNFJdrQsHQAaiBrcEX+vsw2C+l2zcIpkNACD1bcr&#10;T6q1K/Lqz7aWUhylDRVkLxya44mIUAgB0BFm/wBv7ze5f3GLcdvjuIyDUA/y6i6aMwyNGw4dClAo&#10;dluoFyBa1wB+PYnjVTSnVOlpSR6Y14UccEfgfnj2p6YPE9TfrYXHPJN/qT9OPfutddWH1/AP5tyb&#10;82H+t7917r1gBc2v/Qf4/S/1/wB69+691HJ5PCkE/QWW3P8AWw9+63x/LoLexMOuQoSyorSw3ZdS&#10;gccH8/63sm3i3EsNfPrUq1YN6HosuRo5odbGPSF/UDw1h+kr/rfn/Ye4n3i0kAJAwP8AJ0b2ciDD&#10;dBlmJJQ6w6RAZFYyMrFxcmw1WuPybD/D3EG9M4cxt2g1PQitgpGoHoOKuRIZ45mOqM3Yk+tiytZD&#10;EAF0ksNVyQLH3Fe4RETavn0JrYkjSOsU1TDTVqiMoI54kZCTpYF1vJ4x9Lstr/8AEeyyaZYJxT4S&#10;OjFIy658ulFS1xVGYMdWpE8ZKpcsvI8jW1Ky/gDn8G/tRBuXhE6T/q/y9MSxqcHpW4vIGQrFf0sN&#10;ShQAz6bC7Bvpbj/Yexdt+7uVAc48v2enlTh0T3EEdST5dK+Gt9NvRdgoN3AeOxsNSj6X/HsRwbtq&#10;OkGvRPPGBlepYcuvma6/rDEnUrEi2kA/7f8A1/Zqs2tdR4V/b0hYUPWCTQVJUWMdmXhQbkf1/p/y&#10;L23IwPw8eqUBweHXcc8qhQLh1+lgLMp9RUj+g+oA/FvbaSPQE8R5dNtCpyOpiZOpp9BDMjngkSMB&#10;E99TKNI/I/2r2YW93LasJI2Kn7f5dMyRqe1s9LHF9pz479qsUVMCgMH4jZUHA1Bx6uP6H3IOz8/z&#10;248K9GsDzGP+L6KpYdJ7elvS9xbaKBpn8P8AtLabXP5X8/7f2O7fnnaJRUtpPoek3iOpoR06L2ft&#10;ioFkqofIwuqhgLjn62H+2/31jAc17S47ZBn5deEjny6Y8jvejqfTBOPVdRcDn/C6fT/X9l11zHZy&#10;LVH6dXW/AdISvy8MrExsXkJszADSpJ/RyD/t/YB3jdkdiIjqbz6M4IiBwyekXWxtUMz+MCzXAc6g&#10;isbkWt/Ztcfj3Hl+stwxenRrHpUUPSbq8YroQttbKAhACapACfULEFrcrx7DU+3YJ889K0koKdMu&#10;NkTG1oSQiJJCjuSdbPb0iRlH9D+fazlyf933414Ukf4em7pVIz0L23nWOthYMjRzESRFeQw16lsP&#10;xz+P6W95IbJJG6K6HB4dEE4UqSPLowuOKtCLj6p9fwCTYf8AEcex/D5dIfPpxCn9NrAkG9hYn+tv&#10;arrfWfQAQeP6G/4/F7j/AHkf63uj/CevHrIdIHFhccf0J/1XtMeHVeot2JYgi1xY/wCFubf4e0sh&#10;oSerdRK6QrHb6DSR9CR9Leye/lpESfTrXHpnjk12P9b/AE5HB/p7DcU2vI6UhKgD16yaQ1wt+eef&#10;6/S/t8ZHW2OkeH1gZBpJI4A/Ata5+v8AXn68+90HTiV0Cn+rPTVVwqVYaQL302HNyPqf9b8+08ke&#10;vpwGhr0isnAHRrKT6WB0C97+nkj6D/W9ktzEBTSOlcRxjoJs1iTOXVEOos/P1MbgWUgWAN/ryf8A&#10;W9hG+sBLIWpQ9HtrOEWhPUfFbTp0RZPCv3GvU7ApqYtwZNIHBP8Arj/Y+2YdljZAdNT1eS8YtSuO&#10;hDxuEVEH7UYBbkLGAvk+mtF/HH1/qfZ9Z7Wka4A+zpFPcVxXpWU+KC6FCBrkEu1rNYcab+zldtRg&#10;MdIJJc9OYxw5GkW/Asmq359Q+vu521QvDpIWGT1glxyazpjW1+SV4Fx+b/8AEe0UthH5DquqvHh0&#10;1VlCrC1rED9BAJHIAMf1/wBt7Iry0qvDh15Tmg4dN4pOQWHIsPUBxxYEixN/ZMlUck9PhCc9PWPk&#10;MI0aNSrcWtfg8EamABsL+zqx3Zrc+ERqXy6t4Grz6UCGmdQwYL9BpYX5tYjUPqL39im23u0dONPt&#10;HWvAkHHrOBA9rsjfXgAfQfi3s3g3GJ/xCnVDEw8us7wU8vqVlLgaRqFiB+Lf7D2dRXSSDUvVGBAo&#10;BTpNZHDSzszII+edJ+lr3AKfT+lvdmBlFRw6cRwoz0ka/DTUumTxNrZmBKq1l1f5wgfn/fW9oZ4i&#10;madOeMpFOk5KS4bUulVJQa1KorH9Xk4uG+nJ9lNy/wCE9JZWFa9NslciIQjhlJKkOIwx/B+lxwP9&#10;v9faAy6T2mvRdPcLSg6YaplnbxhgXClme4ARfwvH5I/H9PbDZOjopdtTVPS2wOPErRqisrHxlmI5&#10;ZR/quSOfoLez3b7UucDpbAiqtR0M2OxsNJGGkQKxUemwsL/0vx7GlrbKiZGenwKmnT2ESwAVQeCo&#10;Gn6H+vtbpX06eAoKdZREnJKCzcD6X/xPHvxVT5dbBoa9ONLTKhuFIYgj/Y8W9+RFrXpxzinSihpy&#10;RYqTwOdK8E/6wB9vBVOD0yeGenCOBALMv+8c/wBfbgiHVCa8Os6wpxa6/wCPAA/rz7t4a9aqfXrx&#10;iKkksD+f7Nx+Da3+x970AcMHrxJPXbDj6W+lifz+PeiinrVOmaupY5QVIUEg8n6XBt7ZliU4PT0b&#10;lekLkMYy6jTtYg3NuLX55/4j2WTWxBqvS6KYUpx6TMtZV07fuhnRL2IUa7W5uwHP+HPtIzyphula&#10;xo/UE52m/tO4a1ixVVC3+nHtP9QFOa9Oi29B1CrMxEyFBPG7MDa54P8Agrfg+6NdqcA9PR27V4U6&#10;Q2SrZ0jdlJNri1vQP6DT/UHm/spuLhypbo2t4EY0PSMEtTPULN5GQJ9Q6gk6j6tN+LeyNvElcn+X&#10;R8qxRJQdKvF1s0UigAuvK6fo7amJ0kfS4/r/AE9qrZWV88ekU2kmnl0tY6kuikDS1gxuEIAPP0YH&#10;6f1Hs0Q1Gg9F7aa0/wBX+D/V/IZkmJbTch767Amzc/quwF/9Yj29QAUHVDQDPTvSzSog9eofquPw&#10;OOAPx+Pr7fQkZB6YcKT0oaWulZQA31II1Ac2sPx7VxuSM9I5EQZ6doq0nlhcgDkkDkf1J9qFckev&#10;SOVFJFMdPNFVK4Y6TzYDkH82J/HsxtjUU6Lpl/l1FylYkMM08sipHCut2bSB9Ob/APE+zOGMuaUr&#10;XpKT5DogPyD7hpYY5qCheMrEs6T2m8b2Rb6YmtwT/ZX6k/7YSjyjy09zIJHXrUky2amZ/Tqnjsjs&#10;BsnVpNlIKsqtpA0mpyfuJSA0tZTkMqWAcxiIk8C3195Rct8uLbQgqvkPLoD7tvnjtUtjote4MzT/&#10;AGtQtLJBUmjKTT09DUwmljIkJAWKVVQpz61ZSbfUg+5JsLMKaMMDoD3cqyudB49ARnssXptclFJN&#10;Vp5JongqlSlSKJvXJcqSluQsaNZ7Akcez4JQ6V6RLEq93SNo8fPWyALUrPGoTzpMPFUfdVcuv7eo&#10;H6nS1nZ0WxHpJ4t7S3E6QqS/S+3tnmICdDjtLrT0UzS4yWCSSqKwZOnlepiqZPHqeedPw34sBbQT&#10;Y8e4137mJYiViIoOhxYbM6oGlXo0e0OnqcrGCnnSOFEeCtH2yCRmJ0IsdtOq/LO17D3C+980tJVC&#10;ehXaWoVQFXoy23uv4qengRaORqmmEZiuTTPqU6pIxJHwY14sSGLflfr7i3ct1Z2LM2OjqJFQVbHQ&#10;3YDYKSlK2SILPG+kSao0DPKP3AYSrXFjYsF0t/gefYKv9zZ+1TjrUsz6gEPQlYzZsAtKaSNZUDK6&#10;faxRHRe3jjM4aNQb3t4y35B+nsiku3J49XSVlFD0tafbPoVJKYMYyGazrHdOAkYYqFb8ekKAf6fn&#10;2jMpY8ereITmvSqpdv8Ajj0LFFHH5LGOeP1C63DI3Gn/AF7f63th1LHqrOPXp1jwcZ0EqpKgHhE1&#10;B/oj6/yR/jyfdTHjB68CD04Q4lYV0sToPDBohpOs6gxX6gH6E3908Isc9eBBPWVcegsdDDSCECsx&#10;HHP7ZP1/wB/PvfgDz6tnrKaSJov0AlSRolYEa/qVQBQQCb8t9Pe/CQZJ4de6xigW5ABAA9Y1KyBb&#10;XZdTC9j/AFUkf0t9fdCiqMZB62WY8T1jaji0crEV1M8SKRp12sGkWxJIHNy3uuletAkGo6wGiR7K&#10;msolm1sLh2HLrb6f4i35HupReriRgc56wfZxR6guvS76hEyqSGIvcMfx+efz70UoK9OK2s14U6wG&#10;kB8LyhWkCvqICysWvdbkAXuLf717bPTnXAU6PIW8IkIBUo+loxGeCxRv8fx/X3TSDmnWuuP2/pay&#10;hbD9t7gjWD6SsZUcD6c396KmvDr1OsbU6FlkJCtG15Cial9S6WJiYc2P4X/ePemTzPW6kCnUR6Ff&#10;RpOlozdRB6UDOdTXS2oAn6XuR7ZMSk16sr4z1Blo2biMRq7jWNYb1sD6GW121H/V+/eF50HTgI49&#10;QzRppdyui6sb3R1R/qQePVqJP0/2PPvxjrlunA1TTptmpYkiBuoYRlpYy4dYLsLSR35v+AB9Le2T&#10;Ep6vTqHNSgqqDTGl1mkUwSfugrYGRktY/wBq59tSQgDq6fEOmySnF34FgGhjYsXdZQL2bjT9LWvz&#10;7SslDTp+nTfVUKqEE6K7NGLxMiSos1/S4kcG7MOD/rfX2y0VD6dXSo+zptqMfrVyyABfFeGUKyTM&#10;v40gGwH9Rf8Aw9tFDWvp0502VFBHK8Qlp0WSHUiGmF45UlWwjlDfpAP5Tm/P19suATxyOroaNT16&#10;ZqvFU70BhkEbKI9X09Rs+nwszABv6A2v/X2nK1FB0pXj0yVGH8aeTxhl0AxpKUKxsgFk8Q/w+jHk&#10;/wCw9tspXj1bNadJ3IYUSEU7MkCltXiYaY4i51yTySKoJJtYAt+PoPxXp+JtOekvUYaWenY1EUEi&#10;pIyUlqiOAu8hsJxTuGVwCBqRmv8AX8+99KVkUmg6Ycjgkb1WJnpCoaKVVWpvPZGYoQFdFveNAtwb&#10;XP091LhDXp0NTj0hsjteehNYUcmFgQ1EF8swt+s1cbBQIdPKx6mN/wDYj220pJ6caTWKHpIVe0aR&#10;6iedI4tUq3pZKsM0c3miV5oapYCFKRsBYCxAI/p7us7DpsRKzVHHpCVuzqdauanixNRSVfnpUqHj&#10;81VDMp/RLAxJtyLhpSbfng+1KzAitenfCYDHSYyWz6GWpT7yN6mrhknNHUiPUKVmNo0k0La4sbMo&#10;sPr9be3VuCMV6baNhnoNc7sKI/vfbipkirBEjRKn24qZPS5qKxlDllU6uGGk8Dgn2piuTXj0yIM5&#10;4dIKt2EkMWYppIpwKauE0s1OqR0607MJTJPDU62njEZKyWYnnVxa/sxS6IoK9eMKL0hc5siOoaif&#10;7enkEDstJj5IlZaGF31Y+SlECvJC/Jk1g2A5I5t7fW/dfPpwQ+IQD0DFb1xBVeaqj8NJVUdTUpPV&#10;yyzzPTVSOyTS109KslmVGVkR0jBGnUWtb2axboVABPV3tC4qDSnSErOuMdDUQimme32qHIZBIIIK&#10;aVYVLTy09KUS5lYKXkjGm9wR7Wpuch4npJNYMBVT+fQLZfrqvrqWtnehjp6UVPmNMaaFJI1icmTw&#10;1Sr66RtQk0KgYC4U+zu33dUoAeg7PavXUVp/l6CzJ7KrHkSeWOnydNR646aoglNPjtGgIfBQSqGH&#10;2wb9rUOW+p9iG23pQRnPSIxNXhw6/9comzt3PjerBgaXJTLmp/M1JT7jyVVnKGCrxGYaWGoxeFxK&#10;mnqYJXknkSbyxlNQu7CMj3nCkYWMAnNDQMS1M/LBFa0p5/Z1ivrYV9PUef5+X+Xh0NWxdzz4TbUG&#10;PqM9LFmN1YmHdOFmpqnG7RT+JU8zquNlx9KoqhCMbHJdpZLlp2C3Nm9+owyfPPkP5eWOlCAFSP8A&#10;Z6G3a+6tz7qqchn8ZlIIDT0aY0y7Yoo2kyTXjqcvDS7o3GsKoryfb0cSRRnyLEf1NHzpHLZNKfL/&#10;AD9UKgNX/V+zpb0m/qPB0NDJtfP4uqxuVy1SXbN1M+9snBXY+qNHJDTxUyimhaac1VUiObEKrfp4&#10;GzQ4H+fpT4tF8NaCnHozHXG7MTPPVbkzOYAraOdRhC1RSUCPT1CmBo6vbuA1FrUkR8bO1x5rLzx7&#10;TXcTNEEUYP5/8V0mQSSEuTwPRrsVv19yZeCtxldNiaujameZzFT4zFRVVRGqtHLWV95n/WIWOjll&#10;IHIsA5NYC3iZZFrXp8STyTAK1CPPodc/t3anaG2/7u72oKDL0uWSsoYstAgjNK6oFE0FTIgWK7gr&#10;FJYEEXBvaxHBNd7dcGazrRckHozmtobqPRdBSSePnjoiPaP8tlM9tOnHUW8IqDwRGOhx2RoWz1PS&#10;SszNUzR0jHyfcM3MNTPM2ixZTzb2K7PnhVl8G+UpTNTw9f8AV8+kVzyw7Q+JakPXgOiFbw+EnZnW&#10;m1MjS7o2zW5SbJ5tqjcFXhKarymGrHnZpYquqowjNUKXJm8NOlLEjkronvqIttd/2+9FIXBrk18/&#10;mQeP7OgydrvbUn6hKAYrj/CP8vQVU+wKzD7c3Xt3FYBptxJJQRz1qzUWNr5cokvmoMNkoVZ4MJja&#10;ddLQU0RE8hDEKGBHtW90idxOTxoaV9PsHyGfLpRAqGPQvEf6v2/PoJN+bG3DTYOlw2Ziqc5k/wCJ&#10;Uxw2TiSeRaOoq6gJPPioPGGplkjV6ZpJ7yM3r/I9urdRSJqBqR58afMelPU56QXEOQDkHoXNwY2l&#10;27g8PjJKSllyWQwk9PjWwayyQwRfb/5TRYyScaqqrrU1T1FSy2iazD6cpI5w85IOPL/Y9fWvSyRV&#10;EARRTH/Ffz6BvZXXub2/hqlcdS4uJs1W+WSqcLUY6lzMtSJYVzVU41TVCwqVaNf21f0tzf2+ZUHY&#10;Kep+35+pp0WrAVXV5f6uHyr0lM7teo3FWZDCrQU1JVV4q4K3L5OyVYMlSEqMjk61FJp40KOKajjF&#10;3iYaVvz7cEgjqoxX/Vk/4B1owGQgen+rH+XqO0+G2zh9nbfwWMrcrujdDJgDLW6NFDT42tNqnImE&#10;BqaBolkBp44RLM1le1gGbZiaaakmgzw+0+gpX7eHTugo2j06XW9KCWPbmXwmmtyWSkx8eKFViNNJ&#10;mMhDJVgrittYlw5gNRGQ1fUWVWjuoS9x7oCM8eFMYrngB/h+XSgx0AB/YeA/P/B074HdWE2zt7+K&#10;zU9Cm5MHjaCmoKGnxC5FMjPVA09FidoYjxq7T0iq0eRrJLheWRbW9sSglzqOBQCmfyX/AAE9XjEY&#10;U0GT/k8z/k6xbehpIYsJu9MtUbfOby1VQYmneGWsoMVkqh2hNduOeYB66sRjNRxpYokhBUKVJ90L&#10;CmP9ivz9T5enVDHxY+f+rHoDx6VOJOKx+4twVNXJNLPjmo8jkI2dkkx800o+2zO7HOpFqaqZ2jo8&#10;evqSO4ZbC/tmSoWhr9np9vz+Xp1eMDXq9f2fl8vn5noX96xwZjauRp4KKSo/vLHjaKeIVTU2alo4&#10;NP2s1bUNZaWnkCkVJVg5ia5X2nVe4/PpdKV0aR59cdsLTYrCZuvibL1Cy0cT0OTUMmUqoYSkf8P2&#10;9QW0RUMBjRapwLsoDEm5J29S/wBn+rHy6bjUImkfP/V9vTtBmtzY7aiYGnopHSunetjWojjeTC2l&#10;V2nwUMYEeRqGJKtJIxVXJKkj3rQurV59OF3CUbpSYUUcddUYXMQSR4/DT0E9b96J66jws1TTGaJ9&#10;5ZtQRW5atdv3aWlukCFYvpe1SPNf9X+z1eMrqCEf6v8AN0od+bzqNoZfD4LrySoyG5qD7HOVMWTy&#10;Ap59wNNGWR89kKX9jHYbGorIKKGe811Xg/q3DDrUtNnqtx4YakXAf6vT/V/IO2A3rLtjG5HL7zkr&#10;MhUtJLUjPNROLJlG5/ubtxAxlM0pFIzugaNVD6bXJd8JTTwzSn8+kUugHI49CpiN8QVlBPgIaeJZ&#10;WooplxkM6VlPjoqV1ekbc2akAilkppGVngiJJLBBew9vi21EMf29NihQgefl0KnWtdWtRZevzNPH&#10;HW5qNyZMlEkdZljQs1P/ABjPUz3+3oho1U8ZHqUsLWI9o7+MB18A8OltnTSfE8+q7flX8K9od5YX&#10;J9i7Fi/u/wBhUxkhliejjjp6yCWZaZK2s0lfBEyeQwqDqDHUFP09rnEdwNEuJAuG/wAh/Kv59NO3&#10;gqWiBKjivp1Sf2h13uTqzcKYfeEEGJzGBxkuPkxkWX0TjETs0dNLLUFEUyOFkkljLt6QptdvaQtp&#10;kAcaWUUoGodPkfmeJPH18+nopEljBH4snHA+f2eVPz6DTD0ccs1ZTCCJJ6aNJqRaqJRKIaeUvBP9&#10;lIQzCxAjlEnqsv11m1o1Go0AqMj8uBp9vnnpQ4AXVn8j/l65fxTIUUaS1UlatBTPLWVOPmqPt6Ck&#10;8N4TjqGnpyzlgrvJGZ2CG62BI1e/LMYyC1Qq5IJoB5UHn5kiuDjpLNGtO2lTwpx9MnhjhjpIZd6f&#10;JYyprxRU0Jijmdo8tJFPk56qSZZNbSaRTkmEF6aNBquNJddYs/rRoi4AFAcNQtk+fkccKfZXu6LL&#10;gBkowqT+yg9Pz6JTvGshmytZTwiWCnjqy8FPUao5YJ0j8TlXNyobVc6mYoeBexJjDe5Qbt/Sp/1f&#10;7Hl0OtghRbRccc8OknJVxvULHM0qEBCsEzqkSkLpFK8sC8NNyWvdRc/4+yTxhWj9HrW2rI6hZrKw&#10;OsvjlIFLC8KRyJG0i+dRE6g2AezWZSBxyfaPcLyNoyoOR0usLCRZKsK9BxXymMiBGNQkRFm0+OTW&#10;bI6jXyFuSeP6An2D7mRqaBmn8uhRbxitRjoPMoqtUxgKIbMYjIpGs862kN/1ckn6c/jn2UNQmnr/&#10;AJOj6E0Tj08Y8JqhQn95mjiAMl1cseHK2Olb2/xsLe34gpYD1/1Dpm4J0lvKnR+eoYqSh29Q2pEE&#10;scmqonFG/wB4/nYw08sVeyN4yy6kjWP1ESAjlbjIflaCKHa00IAfOgyfmD5VyOseuYnNxuMxJNNW&#10;K9HG68hOMzjwZzFVmHhnmpJUM/kmaZ442NBVfdSllZY40VWA/Wz6rjT7HMC6Zf1FKio/2Mn04Y41&#10;r5dBWRcdv+r1/b0cXrjFVtVtHKZl5ZoK7bEgCCs8QpqGiyEhqaKbCiwvEYmdJ3JLAD9QvwoSpFDU&#10;MPXgAeFPlSo/LpXEAV1ilDnHyHn/AKvPoY9ubqo8n/DmmFHWUcddRRDRS66SkrsejSTQmOMMlRUM&#10;LFmXUjEr9D7sQtag4/1HH28enonLGh+3pAbvNNS5CbL1yQLjcz9xDhpjVNFJTSYo6jX11HUjxNUS&#10;yFPDThgv7boQbsfdUAqK8Dw/I8aev+UdNSAip/1f4OH+r7ANo0yGamkzObqpK3MUAxsVXSGuSnjF&#10;VJI8lVW1lXCraGESkfbxxC7qul7WAuFqO7JFK5AyeJJAOKeVBkdeA86ev7MU8v516W+Fptp5CLKZ&#10;Komb+JUkM9RL9zPL9r9r5TN4YGYSaJKl2WIhZfUvJ4F/daIak5oK5rSnGgrwrWlK9PLWmP8AV/Id&#10;AVuDJT5DOZA1EVCWgnilNNBTyVtHTV08QpMckVNGrOiokYD+Rx+4qsBZQCnclpCDTtz2ioHkP2cO&#10;PEV6rSoFK5B44xxP+HpBtVRwZWmjraSmilhp6Wtoqhkklx0zB3/iMNTVISGkZ/H4DHdC8Wk/4pwV&#10;WUagBQA14ivnU+dTw8qinT2kk/bXz/Zjyx5/Poa9lY/b0cMUdcs0dTUyTJO9PocT1Bc0iWqTZGnl&#10;lBlMguFQBNXJu/EqUAOCSa08/L7KkipI4AdOqv8Aq/n+zP59QchVQy5Ktxbw06Tzz0y5NKeOGJ5p&#10;Ypg9BSQzTARqsrIsNRKp9a6bAi3vZpqKt9h/LIA+3gx+XVGpQHyHSUkztWtPl8bLPPS5ividtdVB&#10;FX1UdJVsUNOkGkDxlEuwi1SH8FSo91LVUo5IYjzAJAJ4AehH546YwMrkDy+zzr5cf8vTWmVRYVqm&#10;1Y/IY8S1DxyZOPVTVcjJTUgoKOMALYhP250cxl2QqQF911rpEnwlc/FwPAaQOH2N8NadaBINPX+Y&#10;4mp/1A069uHJ1GNhQ/dY2fISu0TpU1k0cFHRRTfczS5SmRIpp5Gd9CIrhCzLxpuPepW0UFRX5kgA&#10;erADJPADhXqqgNjJ/Lj6UPl/m6DV9zqr1BxEtbjKWrqZDFHTVMImoqsqVqWqqd0IdpAfK4HCEoFY&#10;EA+y8zCp8OqAnyIwfMkefqR5eWela2wxroTT9v2fZ/PPSJ3PupqStpMastQWnp5aiOjpnhaCmglQ&#10;VFNHPMw/dkhIYm/pJCxoQfbE02gjTUYrQcKHhnzIpX8qDpyNFDd+ft8vXHlXoMq6aOmZ1yMr1sWQ&#10;jhaGlJUmsWUCQByty6KLRMigBCVt9OC1qAkE11Z9NXz+Y8iOlfb8J4np528RM3jqmWjpvKVNOJbI&#10;jxw2SlaX9QlCCNoyAVJsSbn35BXBGP2flj8qdboAKAcMdCJhsNRUUFbmoIciFpZnBaKphQQiNhHV&#10;USfcAshdGYRTNzey8fX2Y2sCohlCsCPOo+yhrwrXj027V7Mf5f2dDbtugbL4uqykcs00EhSl8jSr&#10;TCiMUorkppDWWiZX1KjaAHVjZWCsQTNIxKniAkg448POmcf5Qft6LpMOF9D6f5vTyrxH2dGS2BLJ&#10;TYrKU0NNjjXBcUtbktdNFkMg+RYTRU9PUmMyBpzGTA8ymMMJYjpbSxfVaAhaVxU4BNc4PGhpivzH&#10;l07HpwKYzj8/8n+r0Ce3RIKPN5TEvk6epylRk46r7vwQ4eiwmPlpBU1lBT0Zv9xoi8bSyhwBIba7&#10;6vb6qakVBz9gApU041xxPnXjWvTMxoeH5f6uGa49OpG0qTOU+QarqqempKYSvUYmaRHkky1HNH/m&#10;o6JrFXX/AIEyQs502JJJb28AwIx51GONfl5epHlQ9MJg+v8An/1Y6nyTf5dkKeX7F1GYniqZslXL&#10;UT0FTJABTJAECrUtIyh5TFfS7gC4A9+UAgrxFfM1IwP2+p9Cetvg/wCr/UP8vTPkslU19Ii0lXTr&#10;VJWzyT1lXRUkS/wDFSKtQrawW86OWaGGNfUIwPrf3tidNVOQSSSB8IpXh5+g6ZNDjz4cfXh1Bpqy&#10;La+Qm80McNHNLLFTyRNTyxTYyqV0WskFQy0/iIkEqwKQ76AbE2J8AsbVGAPs+H1NcedacT1UEVx/&#10;qP8AqHHrJlqKNoI5GTyw02ERYYKiR8blaU1sj11XUw06RtrEZ5jqZGYIxaN1/T7qVWnyAHGoOcnF&#10;DgepxU0PVyCRq+Z/1ev8vQ9M0tdJS18VfVRvlcTSw0yw084BbKV1QY6TwR0Cken/ADQFUwK6EXxg&#10;azbzcasKrTz86kAgDHyyfKlOq0HDh/k9c/Z5dCRNUoZaH7qkq81U08j0uWkq2p6ylgyMcYApocjK&#10;IzSLDHpUeU3kIFi5HvenIDZPA5Bz9p4U9D8X29OVr3DHp5VHr1HmzEc2PRq2nrTLFOhEc00uSoGx&#10;tZV3q0yE7pCk1KBGka0oUFdYUoVA9+IABLA/nUih41/o/Khp1sYOlf8ABn9nl0+R01d/GsssOLgU&#10;V+36dZaWtgXE5Sqeik05F6OmlBiMniBSkV9IUl9K8D3qh1k04jgRQn7MenDhn+daClfKv/Ff5a9Q&#10;6OpbzZXDQ0tQ/wB6rVjGoqIpIsJBTokVbRw1RB11SI9xK2lgUbUPp7sRkjiTmuMcAQP8nyr1pePy&#10;/wBX8ul9MBSYHGGjqY52eBYKebIrG1P4IKqT9mIixM1IVaaOoIGpfH+BYbGRxx5Hy/1DjX0p042k&#10;DGP9X+rHSeqMbX19NSSU1bixQQyNO6pHVStWSZFCtDPPCBZquZ21RtGg/tOxK293FRwIoM0/1eZ/&#10;wdMlAc0r/q/wdBplaCqx0mXiFNGv2FSYamCneokjyFGiq4+5antGBSB7zPqYSqHD6bA+/ADuqBUc&#10;eJrTz/Liak1FR8zUKwpqJ+306CTfGRyM0kaGvpslS1VJVQUdPCKeorKKjhjYYilEOlUUP5XMflZm&#10;N2R+NB9+dqA0IaoOPMUB0in51Ffs9Om2IrwyP9R6KdmKanppmx7SU4TGQxwUlXR1CzzV1LPFrgij&#10;o3vqp42YxnTf6An6A+wvfBVbSSO3ga8Qc8PMD5ccHy6PbJRppSnp8vI/tp0CuVxU7hpALU9FEyPO&#10;7hKhDVyF1uoBDqulBrWzKCS3Fl9h6RCfy/y/L/L5dLHRtJNaU/1Z+XRovjPh4KzeGFGQlqJEr8xR&#10;LUQs0ZxiGBfvElZgoKxRSpEQ1xrVj7O9njGvUa8R8xjI/Z6/PrUraIyaeRP+T9h49Xm5mkq6zrKs&#10;yOLhWgp58LaLNReJYmgvbExR00g/4CR2WKWZAOb82UH2eowaYgHjw/wD8uHRXICI+75V6K1tSTJp&#10;jaWogBhpVXLmOaojnGRqZaS0dctTEgf9yV1kMUljrVTYqSfaxaFR+ePM041/z/Z0WoGBNf8AV/qH&#10;8+ldBiajJ4aSkpKrGiaSPyVFLVT0ktRJj5aUyV1DIsAfwuvp1xF2LiR2LagbaVlApUD+Z/wYPrk4&#10;4dOFTpr0+bC2tj4YcqkQ/gk7Uv39QscdBKlBmZiI8ni3oG1iqeWKSNIHp1dWCFAquATYOFGn8yMY&#10;J8v8g9QPXrSQgjGf9WP8P8+hB25t6txGYnNSchXfdx0sNEYmjx1ImUrtLSU9fWDQ8lIsiiV1ureN&#10;UDWKkCskiMMcfy/Z/q4inWo4wpp0spUjip4aSmo6uml8NXHRUE0RqqaSqUNFJkIGi5KqyMBUsGFz&#10;pBJb2yAT065p2jqTj44oqqgWTGU6VGQqaGOrjrZPumyEFDCIY8dXmmBWSRZHW/KgDSTwPepT2n50&#10;/wAHW4lqwPT/ANhZj+ErQ0+TBjioxNDSUcniiVpFgMJpoaeMXWViXRUV9JLHkFQfbEEak6l6U3Lh&#10;B0lIqKStx8CUsdZXYedKKSrR5I3qnhx82sQT0NgFWFzKagaTIbqL6hb2860FG/1fLpNnUGHVjPQG&#10;VSv2PWV9QRHFT0VatLBTyM8sFHWStNjZmSQX8bQoIahLm4Ia3F/YB3Zf8aB9T1J/K7nwlHlUf4et&#10;PT+ZbmHynyz37aSSWjx60UGOlkjWCUDxDWXjAuq6iWRG5Fwp/SQMaOcqfvy4K/xgf7yvXTz2Wj8L&#10;lwSUyFj0kGmQqg5pw7jQcGNARQYIIJkZ5JIVciRbmVkFQ8f9kmIC2m5P0sQBzcewl1Mq3MZd5YAx&#10;Dj4iPEK+VUwNNSeBBAU1qKdc4WP65JU8Zjkj9SrJ5S7kySLIoP00m/J/B/Pv3Tts5b9SZxpKsvAN&#10;qqaswZRUUK0OaigPn1k1MivJHJpiaTxLIQrE3A5JIuWtwdXP049+6dDOiPNG9Iy2mtATkcT6mnb3&#10;UIwSPPrJIxkNLF+4o0q7IzAL+oi+kgE3HAU8WJ/w9+6emkaZoYBqGAxUmg4nPAFsYCntoSDinXJA&#10;dTOt5CySNaQLoi/C+CwOkgjUCPoAffurwqwd5EJckMe6lE8hooDpIPdXJUA8B1yZC0hncOoP23pc&#10;qPMCBdkU8P8AQc8aV5PN/furtE0kpuZAQD4eDQaxjIBwxwO4U0r3HNeuaDSZVVYEtITenMieSOc6&#10;tUhPpW1uSvHNiDe3ujU8+HTkSiMusYRKNWsZZdSua91e1RQGpXArQjNOs4GmSN0lVo3US3mKLIlO&#10;VKAQq1/rq0ixuLXIsOKHRTHHpYqFJUljkBRhq7yAypQgaR89WkZ1ClSCF6yag6wrcMkakSR00pLJ&#10;rXxJGqvdbFgpDWAt9Pek+Lp3XrSNKghKhliapAI0qoB7csAQ2BStD6cNEkjkszyEyR1DqAoSUyqV&#10;SZWb9Mt9XB+v+w9v9NhJZ5CXLOSyyEUADFgQHBPwy/FjAPlw68FLTB3jaQz6qenAAMbLGwAMsZ50&#10;2NxIOPr7qRUU6qF1XHiyKz+JWNBgqQCBV146aGokGBkfZzRYp2+1GtJNcqNMWCXX/dCaDcopAZR6&#10;vqR+D7qqUNa9OxiK6k+gUFJKsC9aVH4BQiqKQGQd3xUJqOovqDQ05Z1keSzSro0OC3jjRgg0upNy&#10;D9OT9T7c6QjWkkdqzMHZqFxShqdKghaq6k1IPDJrU9Q54GkY2hlmdnkXQQv3Eqw6g5enX8ggtxcg&#10;X+g9uR+fRZeWzytURtIxLDT/AKIwTUCWjHoQWxqIFQKV6TdTZoF0u7o0bSMFbQizM3iZnDA6l02K&#10;3/PtRH8XQGvgslqArMyspY0JUBydJJrXUunK1pkkVHSWqomgJ8qaxq1SNcKsgFlaygcNf839rl8v&#10;9X+T/V/gAN/btamk6lhWrGtA3kceTE8Dn5Yr03/kqYw+gAte6kgta6gf1H9n/G/u7dA7eXcKEK9q&#10;0J8q+VR+RyPLj1jjikaphjjXR5KlXj1L5DCtv1so/AvcD/A+23wvQAuzpqVwKmnr+f8Aq4162Af5&#10;aHXlOIcdnHx9FUVGPr6tZ45Xnpqum/3GvLSxNOQVVZGimsLc3Mn49yfyDZlVe6ZagAj+XUZc4XgW&#10;xEamjsf5A56sf7lpslMKF8dDUVFElJPkEng8c1Tj6cBYYsmlHMwikmaoNQkiRm6RRiZuWUiTYe51&#10;I8hWuMf6jX8uoN3lmWRfID+fVcG+stV5auqcLRx5OopZqvyVlFLVy1shmnjDSoz1il9dPKscr02t&#10;S9lNnW59mbHxP0xUg5px/wAPoc0Hy6KiwI1v5+fD/VX18vy6TMnYUmJo8vRVNPVYiWCOjo5qKjpp&#10;qeV48XWLMa2NaEhYJllUSzRSySaTdlaxAKK4njiBVwRSlQAfI1rjAOPP9vSqJFADDPH/AAfz+3oK&#10;9zdxV+R+8hBknmgjjlMzfdV8dVLPVJGErIR44o4tCImkAyCT+1ckAnudwZwVFfWuTX0r5DHHzr1d&#10;UUkAev8Aq+f7emjDwZ+uGZqqtaegp5Hoo6OkAaeOoRpHMEcbNqHn1agyowI1MQP02TRCQ6icV9cg&#10;19PQ9WooCgdx8/5dLzY9PJFPJTnHTmpRMlJJSJ+/DMBKtLEKsyCywtJqMbXGlxIzn0j2vthQ6StO&#10;P5+Wf8nzr04cigNeH5Y/1V/LpX73pnSOpSdKmkdaJsZFkXnikrEaelH30Zd7RvC0CGO9O9yrByCx&#10;Ht2YU44PCvnX5+R9MderX7PPoqOJUQZLwyPTRU9RWzLU04InpaRIoykEM8iFXMcjKJZQDpJZQQOf&#10;aCIBWpUAE5Hp5UPoPM/b0rYilRUn18z9n2dCnSU1ZVyVEVFTqk1LBBUjG42KjqJlp6SRYoaWohls&#10;J5FlUxOGYaUuxJV7ezEKxwoyPIDIHkCPMg4PyzmvSR6aQD5+Z4H/AIry6xNTeWAo1cK6nnFRWVbu&#10;jY1GrC2v7eWGUKwEEYADMEjjl0qDaxO8MMHUOJ8hX0NfTFCaAHplhpxShGAPQfI/P7c8enujczLV&#10;VIkSpiHkNlkjhqaerLLAGEtOP3joChyn7Ju2o2GouhjpL4PHhTjjzHE0/LpOwFacK/z/ANX7enGG&#10;haDz1FHlI559ePeOmnhaEZB3kEDUVfLMNIemKqYp0ukrIFVuT7sopUqwOR+flQngKUwRhiKdNUUU&#10;1CgoeHl/q9PLpQ01TDSUcgy7fdLT1SU9bTMpkSpSNTLSPl8dBY/5oSCYqeV0m/4931ALWStK0oTX&#10;7NQ8vOvTbDuolOFQf8NPXNKfn015hRJW1lRFRyQxQ4+qmNVTIiw1NbWzCWllo5EW0kFODUxxLpJV&#10;UQH8H3Y8e3yByOBqRSh8wMgD5Dh1tfKp8/5ef58D1irq+nZak0tLUT18LpFHHBUpDWeVXRaV4Jxo&#10;DadMkwl0lUBsUYci7MDXTx8qcfKlD8+NaYrwPHpvTXj6f56/5Pt6h1tTRVD5Crq6isq5YZqiohqK&#10;aGCJqKpeFaWRo2hCql2ZY3tAFk0sWVSQTotGdTMTgnPmD50NB58cCvp04q0VQKCtP8tf9Xlw6gJN&#10;TVDt/FWQ1Ao6Wkmy9FSBMelU9SVgxgqJ1BlZY4yda3LqEJIFz7oGX8dOFCwBArwpX7B5ccdaoQfz&#10;4HiBTj5/6q9PdV5pQ9K1I0gSghpwqU0ME0tXJUfc1iiKMBZbxLI5kZ2DBA6kDn3dia6SNVAAftrn&#10;7cdNkpjIHy448vIUz8h0ySGkhmMEszygQyVtBFFAGrKdJ2aO8rhdBCJ/nGlVdRay8ge228Mdpz5j&#10;HD9mMfP8s9WAJAI/P06QFXV1VbU1LKPvnpaCHGU1ojLJVCKc1VbUljwGVCQiOQFAv/Z9pWYyMQMk&#10;Cg9T51/2D04g0rU+Zr8vQD/Z67pcasZmZo4vDFPI8VMtMj1SUGP0ySpNObemRvFG2km51n6e6hAD&#10;U1oDUYzQUND9uOnagjI+z7f9XDpyyQopGWZ3oZI6dqSop8b96JIKSh0vGKuaylmaF3YRQgiyhSCw&#10;NhpggINRihpWoA4VJ86V4eQp1ccP5VpxPEgfL16e6uJMfDQ00tDSU0ORpDRfa1RgrMdW09PT2ghp&#10;6iEpNEokXyCUNZHa7m4UhxtK0AWlcZoQQBwB4gYrXy6qn210+Y/w/wCT+XSWo5aFakQVdR9pkIy0&#10;FNNU0tPLQimjjJjeSkp1spVSrSyOl40C6bsDdtdNaMaHgK0pSnGnrShJPCny6dIxgYOTQ0P7T/gH&#10;U8ZKjkfGJLBBLKITLNEszVBeheZ1ZDFN+6k2oGRU0fpNyLce961bSKAkg4rU0J+fn5gDrSrTgTT7&#10;P8v8vt6j1k0ccawyv9mKEPhKmld0LtFM2oRF0uTF9ZZHXSoYiMWLD3UkA0JwO2n2/wCrPzx17SpF&#10;acc/s6BXfmW8FPWUsc3kmjZKYSMztPBS01O0dbjjDpUMxlViWX6azySSfaC+l0RsENT/AIKDI+2v&#10;H7el9nAJCtRilf54P7OitZKv89QKg+ZmFkjj8YSZo0vF4wqAcqo9DD9I/wAfYFuJNcms56FltEI1&#10;oPLpojCKQka3j8cryyu62ultUN5ALE8Wt9SOPaUYNFHHpSKnPp14zLIrxMyXgqbxGNEiJjB1gl3t&#10;bn1EhRf/AFuBUsDg8K9XKslD1HBRxJE0bGnEriNVZHkcsNazuVuLqALm30/r9PbdVYGo8z/xfVyq&#10;rn/V/gPXL7rmpp3lKkSRGFWfRqUgIQ0hH4IAa/4AsLe9+KKlSc449aMVQG/1f4B/q/YOaSxo0LyL&#10;pMIaoebQrUyXYhURkBuXJPBsA1rfT34kg5FKefl14RmhxU9KqjlpYEjSdXWBDIaWoKeqB4nIKVKa&#10;f3Vdm0tzqAPH9AuhcKKNw8vy9ekcyHScdLgulcoqKkwSVEDJJOTAFVtXLR0mkDSx9HosSARq+nsy&#10;BWTufy4/7HRfQKcD/V59PkCJINdQI1khVKlB5kpZ5liXTTU8jyLp9IJCppstvyTb28KE9/8Am+z+&#10;XVWqRj/P1FzNRai88CLGsNJD92iWEusM0sUMlU9m1gKDcD1HUuonj2nuGpH2n0r/AJq+XW4kBYBu&#10;P+ry6B3L5NQ+njVJGhSV5C/isdWuKYaSqn6kkAjgf4+w9PJn/UejtI+2v+r9nSSaumB/Sqhn/d5J&#10;1LJwI1l54b6tcN9CBa/tF4z5PT6xRn7epAqWQxaWiiuzOJ0/dZQ/7YAb6+gWA/xt7uGI+XWlRTjq&#10;YgTyRoZYyqtaRlTWVQCzFP8AX/24Iv8An29pApU8OtlaClOsqTSKJHWS6q4SIABSzFQXkIINwpH9&#10;ORf34NTIPn1UUrw/wdSYSEeRgIo5GCIxYMNEq+qIzemwBYMAAfqR7eXz6T9PNMWCSeMpK1SGaaCo&#10;VhTyRsv1SQko6pZuVH+quOL+3xw4V/wdVp59Z6dVCeORRFHrp5XR1d2QQqV+2hck+lrALoN2tc8A&#10;AXUeRwP9X8uvPw64O4jqZwvmKrJ5FfxwuI0KXSMzkCyWupXT/ibEe941Y60FUjPSm2jhJNyZ7GYV&#10;VWWSoqS0Yp244gM1bMWBK3ESn1XJuBb27bxCWZY+OempnVIy462I/gr0JgMZFi8pmscyZjyxxKam&#10;mNLVUVCg+3K+dRaZw+l0kYaNLBuWHEp7PyisireXKnhjFMf5a9ADeWlqX1flXrYo603BT7Vw1MKt&#10;i1WkRkcQiNWn+ze1TLGhBulyzJ+b3X6D2aX21KzeHGMDotTefAi0E56hb27Tqq+Scw1lRDTR+FoZ&#10;J52inQyuNfjsDrGkqBGF4/qAPazbdkhiXvAr0VXe7Ncnj0Cud39+9NSTTSLPFPLAZIEWd2maDTI8&#10;1PEQ4TUbuwfSqi7N+PYng26JAGAH2dFcsiuKnpko91QrFTCCZZLM0dQS/wDEIo0MP7poYovpD5eY&#10;zcnUGZVa3tS8ES1NBjpI2gCvSJze9K0VAxaUlfHUVrTURqRTzNEYKYAw1CrGrEs4IiSSNUdifWi6&#10;bGkhtkXxHcCnz6LnI10Ar08Y3avbu5KNTitlZ6aiASKmq4KSrglepgGmKZDMFW8Z58cqMzH+g9k0&#10;/MGzwtVpQSPKvT62tzJQpGTX5HpQSfHL5F1tNFGu0SlI0Vo5Kmemgkq5ZJfK9fW0CWMZubFU06v6&#10;29oP69bLHioNPn0Yw7fuy00wE/kf8PWKu+Enygyq6YsbjKJ3ZJYZRkvt2UlyY3DU66bKpJEJ9P4/&#10;HtJN7jbRX06cm2bfZcrbnqHj/wCW98mdxO1LU1eFx1PLJS+WolqGjmZaWQmAq1KLFfrdXuLAcH21&#10;/rnbPEOPS/beXN/mNGhx69Gm60/lV12Kmhye9MpS5zKmpirJHpkmpBrZdEsUYIKRgA3DRqCb/i59&#10;h/cfd5CStqlKefn0ONu5XngBadASejn7d+HOO2tRtFjNv46nYvG9TUU8PjqZvEeDObqJLDgjkN9S&#10;Px7A977g3V41XY56P49nkhXtWn2dCfB1ZPjk/wAsxlVMBb1NohDoi2CskK/pHACowB/tX9hm43p7&#10;hiS3Hrx28jLL05R0SYwGOLGeIKpWJvtgkLxlAW1ykLb+nqv/AK9vaAzGU1LV6cRdGNNOmSv3VQ49&#10;ZfuqyCljhjUsEeItEbH0v5SGBH1sCQbm3Ht1beSUdor06dRIp0A28/k7sja1NUVP8Rp6yWmcwLBD&#10;o1ckp5ZlHLqTx6QSD7XxbTI1NQoOlRtJGAby6JV2N87pqZp4MfJ9mI9Bgj+38tPMzAqlFP4/3hpF&#10;nZb/AEIbS3swFnZRLVviHRvb7TDJBqkOfTog29flLuzeFLU/b12SnbLU7ZWMUaCCluKw0Yji/UyA&#10;afUAqkg8AH2nlvNJ0wilOlUdhDEe3oEKuv37uaWKehT+ErS1clGrUVTMtNCtS3+WSZYADxyl7eC6&#10;kWJLpc6hpbh2XvPR7G0aCjmlOnDCdM19dMq52myQUZB1yE00UmWxVVUTSqI58pkscYpQfIVUQeOU&#10;2t61B4TTTxjAz03LuMCYUV6GXa/SePxdngx+KkrarIV0KUC0rqhZBqqHk8zq14mQaYxNqUAKDpuP&#10;ZdITIajHRRcXbTtg0HQsYfYOMpKoFsVjKtKOFWempVjop64x2MTmqsIgsrllkgLuRZSp1X91WP1P&#10;SJnJxXpf02Do4HhBx0sdTAZY3hp53qi0jSip+15HkWKIfuRByDxpHHtwCPpNpUsc9O7Uj1Cx/eUQ&#10;qoC0Aq6dzHHU1UkjMkCBANQVDydRvdWH09u4p05kEAcOpNO0jSQzRx0kbxRzwlwWacJTF1gkV5EK&#10;KUUSkhla7fQ2IA8OvNWmOoMaipkqqZ5XMJk+7lKRx0lLUUVSQFg0QatYWRCZAZD6Bc+kqo0/wHpg&#10;9ekCoYvPTPJGa+CCBUjaelp2YfcSR1NLTgiMxKi6HVjrDEt+QNn4h+fXussUFREFrIYqCen1lKkV&#10;XmetmikcJWTJTW01Lqp8kUgmsNdyCVt7T9V6lfbQRlI5IonpaaIFyyvaeop5tcU09Qh1J45SHlVC&#10;NLH6kn37r3UGZEpZJGnbyEoIHkhjlkh1tOJPFMoA8Thwgd0BuQCDwfahPhHVh1mampZqubI66uUh&#10;DSqYAKCH0IFp3nl062ILswmXgXsbcH3brfUmiianWKNoxPR0n2uHp6mILpDI2sKrt/nWksoeoW9y&#10;n9L+/da6lo2upN6pFelqJIzTRSCRWqKoeCpmWtjXyzhbEBQt9R1KVANvde6yMkkdO0dMVSOKI41Y&#10;IfAkccLVCs1XHTFZVRmZTdyHJWxIBNx7r3URanS0gEdOJ4GjSaOnppJpYyQRS1VRXykF5o20CEMw&#10;A4JFgR7917qc1WkQeZpI4ljiSd4NIFVVwT2P3FSqxhJJXcFZGX9JNhe59+62BXA65yUMcsxqxTxz&#10;yCeSOA007TSLM8YmZTSsPG/JZPWbBgHHv1etlSMnpnrqIRiYokYkqZ4VaGGzu6mfSJozGLrLcDXo&#10;a1x791Xrh4U+4eWrRI8bSK7LTTJrjnKyjVHUqo8o1yLZdRIHN1Iv79TqwYjh00pDTwVUlPTzzy1E&#10;C1FXHR/axSwNHONUzUtbCE0x8gNY6S3CgH37h17LHrEftqeaOGKOFse0sT0rPMxVsgsbA0TNpHh0&#10;HUxR2JBIVfr72GANevFW6yY00Uc0fmb/ACmplSJ2hjZYYWVG+4iRdKx8i4Rnj5J5Pu/idaAzxp04&#10;GELAWdRTARCjmkVguPoofPqWnVltpRvSiqnF+R7q7Lx6oWA4npKbi7B2PtJJ5snmY4paanl+6NXW&#10;U4mTTYtVaG0vwLLZLE2H1PPtl5kWpHWk1zOVjTV0QDur+ZD17sujq6XE12MyizU9WJJK0FWo3pza&#10;GMR0tpDLUXvCb2jtzb6lqVwbbxVYA9HqbJcmJZZBQHqo/uX+Y9vre0VVh8NnjS45xE9PSwo+iaSV&#10;j54p2l1OGUWBa7B7fj2HTey0IY9KxtdgiDUO7ohe6e297bmqJRk87XRq6Gj+0jrKlFkia4YFDeyi&#10;/IYgC9uOB7QPJrOoih/w9LBIiRiKMcOg5+yqgiMaipqJllmemCwF4ZaYrZwEU3DuAys1vqAbEe22&#10;JJqfPphmLGp67r6qmFLHDUwqkJVY46tYUIeRPrGwjHIJ9F2IAsTa49uwrVtXp1oGhxnpC1NQ5iMM&#10;NVJGA3kipgnqhUgtLqDLayCxZjzb6ezACgp1XQOJHTIsqSvKI2jlEgVQzgAyKfUz2PCgH6H8+96q&#10;Y6uFJFR1jFHK7JKJTcLqkkMetU1OBFdfqw/TYj8+/F8U62ENc9OYozHBZlRx5188YVQrSFdXla45&#10;Uj0gX4v7b1dWU6zX06k090Zi8yQq4ppYWcq5iHKpZgCwsp0nkXJ545914nPV2FRTj1Cq0MbsrEAL&#10;GsvlYxtCYx9WUabkfQMn9n6Hg8vxgEU6ZPqBTpsbRUyMNDRtUkGV44kW8aLqiKj06VDXJsAALH2/&#10;1XSRj064yEAlYZopRqVYtClYjLyXeVwLFuPrxb8fj37rXTW7BzaQkhZSU8SqDEI15uVH+q+hPFrX&#10;+nDX+i/6vTpX59S4pEmSnRNM5QllmIEblnbSrqo+gIBv+Li/1t7s/wAJ6b0aWBHXVXMlMVMQ0NGx&#10;eUabJUIVJOo/T8kJ/QW9srSvdw6v1BJVZotBEMoYmnupJckXnMkVtOkLYDSeTz/h7s2mnZw8+rCn&#10;n1ykMtTLG5kJSIOZIomRHUIgTxLYabfm9/8AAD3TrZ0Ux1xTGK9THISsg1PIzWveR00pqjsBZ+Qb&#10;/S3vXVOnmJZY5CwSJXKBB5FsG08Pqvwq6bKdNvSTyPr7917qO9NV+WWV444ICt6WONgn0PphA0mw&#10;sCVa5444PvfWzTy67VqjxlQsU0hJmMqIsbseBHHGrD6D6Nf6fUe9da6gS1XDKl4p4ZDqMjA3CAm6&#10;n6BSbkk8kCx/HvfVgtRXqVSRLIzSSOXiljQcwrrkIBTShFwrH6qG+oHvwpXPVeBp1gqI44o0qI40&#10;UQ1GkIq65EF9KlmYgMbkei1v8bce/dXUVUgdQ3jeeRpXWQESGNwYzIANN5FaWwFrC1rAc8Wt791t&#10;ag6T1GRbxyCGqkJ1sC7R6zFxoADhWuhsNX9b/X3vq/UiGBDbwp9wBMQ6y/uQxERgq8bcEG4YWVbX&#10;Nv8AH3odNp59S5oPtxHUQNJ6nXzxxNoYlLKphQC54ubf09+62oGQem+skNSTJEPGiMkUkshKzytC&#10;bqqxKPTquRck8W4/A2KefVjkdD70Z2Tl9hbrwO7sRkWocrt6toq+lYSMgqKajqlqBAqoCfTIuoK9&#10;1IH+FvdHJA7elEEaOCrGgPW7T0N3Ftr5DdU7Y7OxckdfuCvoaSky1DN5ZkpMnHAorKaqkBVCFks7&#10;syuw0qwVg3JjYXiXC+HSjLx6De42JtJcfCeHQgVFLTGjpqH7qOlkqTkFr8VNWO65F3BpGenlRNEz&#10;yITbXZlAUaRb2b8aEdFnUOhNFRU9OKyapVII/uJqOJHZp5oSxFNHUyaWV0cgFJCqqqyFAwIPtnrT&#10;5WnVeH8yH4wYrv7o6p3XhqGgpd69d0WRyMDmJ/uc5g4H+6raWlk0iTTG7uUULYyF+ATf2YWxSWFo&#10;H9OnLFxDN3minj9vWoJuHCy4fJzUVTBIJBISfKBFHBPcqw8lhY8WZW/P09kE8BhfT5dCaMApqrXp&#10;NtRyLGLsqpIyOSXVm1hyjFyedJFyQPrcn6H2x1brIaaOKVJnUxjU0qSQwKSVdTGS1+A9vVb/AAv7&#10;917rB4ELK8dpTNCPSRpiSK5KghhqBt6hZiGB9+6916OLxF2kYPGR5ZIwTqm0kDRIDa/FgFVr/wCA&#10;Hv3XuumWeNQKNB41Z285jVP23Hrp2iYfpN/6E8fj3ogEUPXusyCGRVR7h5YIqdISSqKwe6aC4BQE&#10;A6iSefoLe99e6zSw2J8UQjKuY6hoWAnEQX164Qv0UgW/w/1vfuvdd+GGSELTiJJEQxwxlQsKazdm&#10;lla3ABNmH9P8PbBAD54daIoeuqqoMCxvNIscrjwtoCOYAg8XoW30P4P05uf6Co86dbX4usNQ0SzU&#10;rJCICp0NGjM7tEo9QcgWJsLj/Eiw49+6dPRwficWO8aKqoZ6jHzCrQRyJrlcFr03l4BF5DqQI311&#10;i3A9km8n9Eg+fSGQE3EZPqOtrjoarDUFJSOKGVY0xVXDVY6mqKuSsmFOtPHUFKRWVHikjXzarpII&#10;I2P1t7jS8pinUmxgeApHQs5No6maRquoq63/AHKLElTDj4TLJkEYrioGpYvRPdrNJKhsQAtlZfaD&#10;rfWH+IwS09THUTUElasypGkRliFHkXUx09PK8oHlCzKFfyENdTY2Iv7r3XE1zSwQPUJGHrKBaaKo&#10;FMhkdIrqtHCFto8llk1Hlg3NmW3urglaDr3ThPkY6aeSKl1eeulx+itppBVzx5Fk+5yD/eU3qAcB&#10;4NRFrsDa/PtkowFT1rqRFXSPJTinjSonjo6s0NMEE7tHWq2pZ41UpC0cesK99ZPqZgLX0tK56dHx&#10;L9nT3t6ZftaKaKbyfaU9VPSYymSOoyFLP5GgqKqAKjqHRh+dcLNdh/X3sjSenTSmeqrvnbUOcRVx&#10;1DsK58nlqynoqYljNQbjgNclekaJxIQqySMbaZDGoACEexzy49CK/LoDc2DtU/PrXAzdItLXTQh1&#10;AiqZ6eouI5HSYSE+OQm34Yhfr/UG9wJVhyikfLoLxmqA/LrsuKEtMJ3SrjS6yOqtLJJJCYpomCgj&#10;RY2HHFuPanAqem6s9PTrFAzBXfUQ7KrCWoU2lRzpYu9jY6bAta1vT9L+9jGR04aUz1kCNrCqZI/K&#10;zHzKmhnjQaFERAuE+gCMPUeRx7sFPHh0z2kEAZ6no4tDUxpFLTxpLQmaoB9KyG0rpCoOg8kA/j6f&#10;n3Y08+m8DHXUhbTTxs0sSCd4aBCYojJFHZlimLLpQKTwzn9JsNNh73Unj9nVhTOnj59SpKM00/2r&#10;u4ecxuY42NQ0CyoVhE0p9MiEMVLoOVtY3HO+OOvCjCvl01iGzxwJFOumcqs4YfaVahrO8VMVCppv&#10;dWDEsb390AzTPW+3Tj/Z/Prk/jjZv2pHjlP1R9UlNKGFlPpPEmm2k/p9+rQ5z1cJitc9Z1We6SBo&#10;IVlLsrq5Kx6LvPHICG1H8Aj+hHPveeHWmCgVHDz6zRTBT/lDSxy6CTC8H7DpEAY/HIoGklW1E2/H&#10;0H19+B8ietGn4T1OqYQyTAJ/k2hJ5JIyokXi6RzMo1Pe+qLSRzf3s/Pqvb59NssTO0sVkWKURwrG&#10;8q1EiUsAE6BGjGryHkG54ta9/o2VI68O016hyQ+GJZYVjbxEzxx3kNRVUwN1lgjS6pci8rfqvcCx&#10;Jvogjj04mRRuuqRDGZofGJZTCqSpPKsHisdUbx1HqLMzG6lrkC4t9PeuPVmowqP8/UZV/WywvYyo&#10;dDKJEDCMoTHUSDh73CX02sPdQtDX/V+3rzGtPL58P5dYfGKiURwxIG1mQU1QAWChgKiFSQoZmsNL&#10;f05/w9+YVIHVq0FT+3rMtSoR6WQtJTroIZ1WSbxWtURo6fURuAqgjVZjb3qgUaT1Wit3Lx6zVDot&#10;RPURRxSFXj+4mDGKKVlXSslSUFhdbcD9Qvf3qqgkr/q4daCDQFbz68nMjpUQyXqghpaVHSOEyPJw&#10;ZF/sj6kMGBAuDwT7cqOr6QaD06kyLWP5S0I8spLQhQIoZNFlTSdIBYWAN7XFuT70a063QHj1Gdz4&#10;Zaf9tJax01+LxRwXQaoTMZBaP16gqpyW4HPPuopTSePXqVIPp1ElyLpPca2eRvDrkFleN08UsAkc&#10;agp/o17D/W9t10nr2hWNT0npKiWUJE6L44A0aofSRBe0VKvjAADG5Bvza9veqmlOnAAOuBUIf8nY&#10;MVNppIWuZnRtOuQC2o2Jsfr72afhr1alcdCf031Fvzu7sHAdc7CwtXm9xbjy9LQ0sFDSTVpglq5h&#10;EZ6nwAnR/adv0qq3JVQxDTOqnuPRdu24rt9t4irqdhQD1P8Aq/l19Bv+Vt/Kz6++FOwsbvPcmLos&#10;x3Pm6HzZrP1SUdf/AAQ1EKST4PB1IjR44Y5EvJLpvKwDMdKoiuxEManj0U7Ts099MNx3P7Qp4UPD&#10;oyfzO+f/AFJ8UNp5Ooy2ZxEm5IsXVVcGLNUvmTxIyRrTuLq07MRaMj83JHJ9v4rTzHSrd95itR9H&#10;aDU3AU60Yvmv/M87l+VWfqhHnMjh9qRyVEEcNJXyQxVKyz60Lx0wREChU0REMA12DE2snOTXorsN&#10;lnuG+p3JiTxVT5dVj1Vnkqf4hPOa+UkM0mmWz8yEzSG4swbhl+n0P191CIuRx6FiIkY0oAB0zlqg&#10;3bQrCAhvMlpXnT/NmXWxPA5Uf0Fv6e6gktjgOnD1MiheRUmjkVis2nwMA6MlvIAgHIuSQo97jTGr&#10;rRNMU6eoKaOqk8F/25pChWaJIxBchTK8686QRe31tce7EVFD1QtpGr0z1se/yIdmRYPO7l3yc55N&#10;z4PccGEm2gJJFjloRSoaGukpor6wWklQueCbRn0s3sLbk5jvVUeY/wAvRItrHd7uJy2gBTT51r/l&#10;63lcPJHmMVTLXUv8GpanHiSolWNaVo4imt4opI1Hi0g8lVBFi3B49qoCwcMuflx6ESqI2pF3U61G&#10;P5+FRlsHsWl29tavOb2Fkd5Ry56reo/yqnkp6YjGULk/rVkDG620soi5Cgk5GuSTXIKEf6uHQU3d&#10;pW3uM3ODmmP9VOtQDIQA1bXBckI4ZZHWSQBSKdJEH0BtqAJ/pb2qcd2ehCmnSKf6j07Ub5CjFLVK&#10;Y45/JO8M8Xj+5WQpZ4AUAKgEhlLc3PHAFvGPUtH6qUhlqr5+3qyv4Z/zM+4fivnaFJN15it2I6yU&#10;lZiqiseoi8U0ixyFaOYeMt6NOtvUqkkHn2hMTxEvEeiKfa3tZfqLAaWGSvl1uCfFP5X9XfMTY1Hl&#10;9o5ehyO4J6N6jcG1rQzViRsfD5FQr4wpW6+HSQyEt+SvtdZzR3L+FcClP59HVhf226IbS6XS1KUP&#10;r1Un/Na/k94Dem3M53p8d8QMZujDpV5HdmycXSR/Y15RDLVVuKp4wOEGrVFEgVNAZVKNwnv4BbNr&#10;TKn+XRdc2N1y/KJY/wBSFjmvkPl9h609MnishhctV4nIUc1LUw1UlJPBMDHKrUpKypJTfVdNhaxs&#10;xJsfr7YBqo09HkEyXMQljPHP2jp4xdO48fiTxRwsquDdIRPpLBHlYcKFNyoB44Jt7cA8zw68xFKd&#10;LrF0n3QipaYRygNJN5YwIYGjAD/aSVsxsqqwZkv9QbH6j2rQKRTppmCjUeHWesdTKFRUmaKyzVBU&#10;RRswNoKaNVC/5pFsFHpP15vf3puNPTrQCHuHTYBEqyPSgLctLJKwX7yFD6GaJFF7Nci30+vuvV+p&#10;MFQlPCWhSNmdZJDUxSCCZ4yviNLLpH1JuwFrfX68e1HVSARQ9NFRJV1NRGsryhDTO0yoqFy6euY2&#10;Xgh/6C1r3sfp7ZqzGg6sqgCg6wyFamMI4Z0jAFRJVQ+ryRkiFJSB6b/2gAVIHN/xVjqFD1sAg9Q0&#10;iPiKgx08Miyo7E3gJuHJI5NgQCG+thYfW3ugXFBwPVjTrFM8asGYaqmR1k8zAxIzKutoUjIC6X4Y&#10;uef6D3UhBgcet5/LpsnneqFRL5VjQsJJBK6L/lAGlp/AgHp/si35/wBc+2/9X+rA/wBX8rdZam5V&#10;OVa9OjOkoWLzxIt5EisLqyH6fX6e9EVFOrJ8Q6aWmVo2eF0iBiCCyebyiM+qVUAuCPrqI5IHvwFB&#10;QdKeo8P+cvLFErupNLMp0+kDTM/iIGnUQSy2IN/r7q/wnrR6zF/IEBkljWKUanDR+N3IsQnpAKg2&#10;ICm459p+tdYJJJ01L64izuiSgtqcKLBWBAI0i1rAHj9R+nv3XusXlLQ/vAvpZRIyRMzFFBIDMBZj&#10;qtwOP6n6e7LWvbx691jJnKgxQLFAXQxkMGImPAEikA6xf6WIFvrz7dWle74ut9c6dwTKNWuby3qI&#10;zxpKgnQrJwBaxN/x72/wnrx65EhpB49Z02YQalKIhj0I7i36r3Jvx7aHwn8uvZp1lhZaeJqMW8Ua&#10;adNR6DGmrUXVSCSLcE35B/px72wJIA9OvU6wCFHUuBFJIGGkwlAppZv0jU3NwQQNItx7rUgEda64&#10;OzU4enEkEsMmlklS2uEIbPEmtba7cE2H/Ee7EaiB8uraSRXrEEhqJGlMRQUxSRQVIAiQj1JOBex9&#10;PpPPH0t7upodHWv9X+rH+r/B1IyJI9pHmkDeVTFEBAuv6B3WwZTcBj/h9Pdmppz1ulcdYZ50mWGH&#10;RKZmWQB00mNfHy1wLAEj8/09sgkGo4dWCkHpvd1fQHZldZIzCR6C6N9HkYfQ8cL/AIn3fRXPr1br&#10;nKCrCnHmiRA08RVVeaQGxlWQabFNSg6Pz70TQaOt9YbXJSG8VS7BtARZSWK6ypj+isOSQDx+fdK4&#10;p17rhUzBpEE8YEqAEBWjZQ0KWUyIASpsLfp4t+fr7s3l9nXuuAWBoVVpJZ7uxtJKFaNpVCFWLg/Q&#10;cHj+n+t7r17rjK4mUQtGkhlKhjb0qkA0omuxOj63I4/w9+Argde6xyeJw+lLjQo5GrWI/wBI1qLc&#10;tYen9Q/qfpsqRk9e6x1WlXVEew0h5YtBZYiR+4pRfoCOB/sLe69VXz+3qKCIwBCoZSTq8gFkiA1c&#10;yH+z+CR9fe/s6t15WjnMLePQ0jWPi1eIm30FhdivHB1f63v3XuuTtH4SpCu3KxkaNTFJAxmYEG4F&#10;rAc/1/Pv3XuvFkWKItPBIg1EyBdbgggovAJQgWsAo/Hv3XusFQzFAQlm0avL+lpI24VYtA9QNyTc&#10;/S39be/de64FVAcpGQR9VJUELwPEqj6lSBe/1Hv3XuuWhXiLTIWAsiEKFJFrqhI/tHj/AHv3rr3X&#10;bgnQo8ehQrMygHxkC3jbi5/w/wBj7317rH/mZVc8LKPIiowIJvbWwA9It9LC17X591pQ9e64sxbV&#10;dIyJ21yOgEKxm+lhLx6gf7X4978+vdc41CqFjSON0W/jewDC/qlIb9f+qU6v8PfhTy/1f6v9Xz91&#10;2YTMWljbX6lAUOEIUjS6iJgDYC5P4A4/Nh4ivXup+NmjSaN49MUUAjilOlZCqh+W1/kfqtb6H34e&#10;o60xoOlfmxTzQNIIPEgcCn8aEgoUVCwt9bH9P+A92ZtXTVT0jIXYT3VY0ikkZY53Z0SPSulgyr9R&#10;f6D6e9AkNXq74p0PO1C9UtGYoqePxKhkiiV38uhtEoBiAcyLZZECgn6/19qYWJz59Iphxr59SczP&#10;CTU/cD1/cOyMZI3fwqCqQaItOi5J9P0t9APfnJNSeqohHD06SCLLM5dfrKY3lZ3jf9yMhWS62WNS&#10;OLAXH9T7TcTQdPrVQa9K+ZaajjlSoqUikFKk9OBC60Mmo3UNKSGZ9VrMePb/AGrnpo5NemyeL7t1&#10;XxOHKwyyytB+5M6G7SgCys2o6boLWF/bR73p08gIXHXDRDTiaRIfIEV3dmUqoADG4vwdJtY/7D3t&#10;o9IrXq1G86dZ4UUUspjeWmM5jBaa5WVbanU25vYgMPrxxx72g08fPqjU1jVw6lJLS06o1SkHqkZj&#10;T06mUNTmPxuqRvwLkBgSL/T6e7nSDnrRDEUXh1wnyELCF2SmYCBadJafRBLTTKSYHPAVlj5FiP8A&#10;jXmcL1VVrUefTL/GadXk8U8flKBRTywxMGl0lLzEg3Zwblgfr/h71qWmodb8NusC5ZaaWZCSEEUN&#10;hFoKozsXZwQLE6h+ADe490ElK9bMZ8uoH8cx48sM0iiMciS6axJKSWkjMakghrW1G4591DkcOt+H&#10;69c4s5FJBTQSLBCsbPJHoC/dkgBY4mZ7BgQC4P1uT71U9WKUbrgc7HFplWaFmJlBGjyOkRAPhcty&#10;VPPAPH0971t1rwwTjqU+Xjl0vTJ4jKVjjksI9Uf6i0yC/wBDfgAi31978RutGP06zQVEk0lINEU0&#10;IL+SWVY9MU8Y1rcN+HtzzY/0P1HgGbh1sR+vXb1VKJpg0SKukiONWKLC4a76S4uxNiQGJsOOfxpS&#10;K93Dr2gdZWdpY45YHgKSE+R3Bj06TYf5ORZQfw5A559+Yr+HrehevRPBJHG0o/ejjkiSpQp4DpJL&#10;6UXUxI/BJ4/HvQIpnj1oqeC9YBJTSM7+VZBrVmfRZSWe1k+rD/ajx7r1Y5x1L+4GpUTUscK2kjiW&#10;PxpC54Kpz9bCx+twfdsVz1Sh0inUaVY5I9dP64IiqSHTz5pGuClzc35vz71Q8er1FaHj1zWGJjdv&#10;K3rdah5FP7F1/ZWOJfqB+kkL9b8+9db68qBY0ZQhMEkaQhzGQxJ1P9wbcRm97t9Ofp9B7r3XOskO&#10;mQQqwZ5jGifsMmnTYzRsQQfq3H+xvb3vhx691CkWnEQ8gMUjTKrRKxV3SMWu6i4P0HPH+x96691w&#10;LxhtK3h8ySGQlogs7rYE6h/ZH1sOAffuvdM5nU03jiBb1WaRApsL3ZFcfi5soH+v7306fiHXehhE&#10;CsCgMVhtIQWXx/pm0ngG5I/rxxYX9+6t1xkeZad/XFHPGyKEBCs7j6zuxA088Ktyo/rf3vHXuuLT&#10;RhoGDSJLEt9Ra4jcjVJ5TwGVuf0Kf6c/QapUdVAUjHXL01bFh6YLkuZ/XEXVb8XUAL/tIsT+R78B&#10;Tq3XCcu6mMU8cbJGrSzyEkyCEXTwcL6R9VFjb37r3UugFSXSRpYl0x+SPQqMBcWcDVyQ/wBLN9Pq&#10;PdTTrxFRToWNoZaKmqaNPXBMs8dRHMArPE4bVF40/HqOk2/r7ZmjDxmvp02RoBY8B1uX/wAvvcA3&#10;T0DgpaifVWyY0YqnMax+Ex0VNc10gUAD1sETVydJP59x/cwaJGAFM9HEDNNZK78OjeV9MywGSokZ&#10;5FMEBmZLMakeieip6kACOFF/XJz6rC9h7SlCBXprAoB/q49M1VCiNTzwVBCeqGlraYvJTxsfUYXp&#10;L6YxwSXt6ifxe/unV+u4oDLalRZIPDaWlWUMYjkBaQmKkjPkhGkKF1mwXgDk+9gVwOvdZ46aoCxB&#10;21M0lS9RBTkGBVJ1w1NOp0mVVU20i5BFybA29wwevdOMcJhaOFBNGnlBlkkljjuyqC08BY3CxrqI&#10;JA/pc+9da6ywrG8tbHRiGAKkgp5dQMkKpySKaa6vLOlySpNm4+nv3W+pJop6aGZ9aCsgMMcmhytT&#10;U0kv7iO0ajUtmJ1NpK+nR7900H1OAOHXGSCVHnllC08fhVTSJpnbU92n0SyhkikvZtbc2LXJ4A91&#10;dhqFOuaiCmLyGGKqNU8ck6Q20QyoghUVLaddwos5Flawtx7d816SkHI9OpMNNURIsgDh56h3aWmj&#10;WRlpj6VpL+lYomvaPQLhDcA293611z800cYV2SWN3FNR1hiH3NJDCx81LVIwswRiVWVgOPVe/Huy&#10;/F1scesMTHzSeSFTLFSS+RVplEkELSERpJUWDiLUEcEXLDkEj3dvh62eHWSKH7eOOb7ecs0vmaSO&#10;rUwCpAGo1HmJ1rf0pcW5sR78vw9eHDrPKixErPBJTFFXwmIfdUDpMf8AdY/V5STcoSBYHi3vY6om&#10;ajrNSwJMyPEjMIJZjFHJEJGkrKlPEstn9CsqrcKxIUH08+7J8XVGFMHqOjlJPuJqVkyetUp4tANG&#10;YGjMErrVsjqZEKgsRZwL/Ucnf4+teXWN1qIY4oIZ2JDmp8MNJIsgnYetKWopyQunlyQTcFb3HHtz&#10;h+fWuouiNkneeRDFPP5qSpWFXaCl8WiN5Y1F9YYMXkEYYE31c29+Irg9e6iyU8UkKSBKioqKZoTN&#10;DLKkaSLU+ieaOq0kLpUpp9I+t73Pv3DA691mmp5TLFEloUhqGp280oq1kT7csJZoxdtaNYBjcEG4&#10;HvfXupSxFZJoaiWnkhlpUESTw+GqqK0AeqBmAGgheTYfkA+3Y/Pqjceu5ULQqk4R5XZZJYIlakSS&#10;S1rtO2oI5AAOlgLWC2+vtzqvWOeMoiUSQtPCHSWajramJJYwVBNVj5GIVECWIXytr54v7917qQ1P&#10;9yTkKnQkjPFDBkYoIaiQU8PpipQippeU8lnsWCgAk+/de65SCdVlrpkipvJGKd0iilWOaDyDxyVE&#10;YAcTBuAECj+1/gXk+HrXXORIxFTVMcMMcj1MaR00tKEqMfKo8Yq0mQ3kGk61DgML25t7cp21695d&#10;SZTUwSpUqZPIZYaWONoUQ1Sq4EpWCwKKnBAIP1vf270m6xOx+5jScRQxN55airWRo4FU3tBSQKD4&#10;1Ckr/Usf8B7917rpYpUqI55DKUYpHS09ES6tGF5hqXlGoK6DyklgL+7J8XXuuR8M3kEhnji8gMRl&#10;kgIBALtSJEA2tEHqSwHJsL/X291rrFrpJahkmrK544/BDLTlkldWllU09TNTKI/G1raJhIf6ab8e&#10;/de6ddMMpPklH28MwSSmXxedjFLzHMCo0x35ZASbtdfoPfuvdc41pdVWkjyUUTkxSrFEjxQO3Ijl&#10;LBnsQSl2Yg3Fjx7dSmg6uHWxw6mR01JBNNH9utqgFKfXSelIIYQVLNcgkWuBwLfXkn259nDrTfD1&#10;iEkqCUsVeZ0s1LNG+mrdpLQVCqy20quljY3/AAffum1+LrgsjTI6u7yCmenak1okRjqEfyJFHTuA&#10;vrINvqTwCePdJPh6c0gcOsi1P+bEcs8Jifz1P29LTspkJ0s1aXBLWX6NGrMLm6i3tpQGND16lcHp&#10;1wu6quiimiliyBo5tc0Uss1NNIYjJplmmS6oiXvo1qD+FW/tNPt8U1dWetK5VqL0KFFmlghAjWSp&#10;0TRzoyyQVLVKSQgedpIxeFADyHJ/Btb2Cd65bhuwajPl0c2l1op0soKuhqTJOLkVcWmBlj/clqIy&#10;PJZh6QP7II0kjnj6+4O5i5daEsuioFc9DHbbtWxXpUU+iSNWcxo0M8ZeJTbQYwQsiMoJawBvq/P+&#10;39xDe2pgm+wjoZW+l0Nc16ND1F2qMI9Pi6+UtTSSSGBjpDJGHB0yqbAEAC1/xb3K/IHPQ2XTZ3h/&#10;Tav5dA3f9iZmNxCOj67dz+OzVNDPT1EbhtLHQ4Nv9e3vKPa9ys9xgWe3YMrDiD0BmHhnRIKEdCjR&#10;srxJY6h9L35HH4/1/Z35Y6owUio6mcDmxI+pN/oQbH37qnXAWPHH9bj+h5uffuvdYpGH0tf/AGFv&#10;94Hv3XusShub8fWxF7Hj6e/de6SeelXwsjkEEc3HA/H1PtJdU0/Ppx+HRf8ALND5J45EjYXYKxVb&#10;kDn6/wCtf2EruOOQEMMdOxihqOg2zmGoqlZTEnh1ILi5ZSSPSylf0kcH3FPNGwwSq0sK6TT9vR1Z&#10;yPGQK16LFnw1LXyUc8ayLdlaQ3iiVVN4wgVbEt/j+f8AX949bpGYZzDIKmv5Y9OhvYuHAc9BjuHc&#10;ElJkoxHURKsKrZnYNDECNKOYAuptQ4Lfj3HW7XLC67DSn/FdCODR4eeuo98SRukbJ6FUySVJJRZB&#10;/u3ShAY2FvSFH44HtMt6Gca+m5ooypb5dCdid4moh/beIeNAQw0a5VUalKRgX0Efqvb/AG/s2h3c&#10;jAPDohlizQ+fQjYvKCcK0jeqUoVsVB1sLsEJA5/wP49irbdwVjUnj0V3ENK9LWKsjLaHZdCqELL9&#10;FNrr9fz9b+xxb3akUrwx0TslCenWOQOvBC206W0LqCg+occm/wCLcezVJS604dNEUPWdYlJTUqtq&#10;dra9P0U3BjVeAR9D7dVAaE5r69a6xyQa7lVBI1XKHlfzdGP0/wAfbwiDZAof9X+r/VUp3+I9MNdT&#10;agHNzf1H9RCj6BdYB1A/gW9q4oCRXP59IZx/l6QtfQyGVpFIksb+VjZgTx4whGmxH+0j2pW3JHSB&#10;zinUeijnWVdV3EJH0BVUBa92APJH9f8AY/T2/HHpweqrSvQo42JjELjULBvoLEfm1/8Aevz9fZtH&#10;EWXt6WW/xHpUQUgsgI1jVq/Tf8epOf6cce6PaHVkVPS8EUx1NNKl29LEWJAKalVPw1uLn+vI9tPa&#10;BxkY6cVyopx6g1NCSCQAZQD6gUULxwB+FvYcfUfW/ssu9vIU6RVj5+nSiOTNego3Li6kRloUMRCy&#10;PGy6dcbWvIlzybnkA/X6+wnc2UkZ1J/q/wBR6fchh0m8H2tT7Zq6bE7iWYUf3UUNFXumiaCQjRrm&#10;Z/wB+D9Rz+PYv5Y51ba5Es9wFY8UPmPt6LbmyJUvFx9OjwbM3Bj83QpPQ1tNVxPbmGRH40/Uhfp7&#10;yL2vc7XcIBLbOGB9OiWpQ6Gwel6GBN72tb66bcG4+vs5qi0YDq+Ou2YjgH9X+03H+8e22Oo1691w&#10;1A+ltNvqbA/ji/uh4da6wkRoCTYAcnnn/Y3/AK+0UzIgIPVuk5l61DaFW9T344v+DyPxx7BW/X8c&#10;a+GDk/5+nEGp89N9KwsGuf8AeLcf63159klnOCc+fTzJpFenlDqA+vPJ4vyfyf8AYez1civVO3T8&#10;+vMmoEFeTexvxe39P6e7dbj+MdQJ4QbjSLAC5ANg35v7qR/q/wBQ/wBX8go6S9fSj1tayk2/re4v&#10;c+y6SMsD0/G1KdJOTFrJNxf0hbKQCOTY2Ivx/gefZabPxHp6dLPE0r09UOLhQKPFY3awK8kNwb8D&#10;/eT7MbezipRh02ZjxHD/AFfL/V/hUMGOWOw0C63IP5UX+hsB+PZitnGBQDh0w0mvPp07w0gHNhzY&#10;rcGw/wAOfb6wDgvTLNU06kmkBvwPxwFBtz9Rb35oSOq1px6jSUhB5C6QCbfnn83P59pZYa8emSdD&#10;19emeqpuWstrcXsBf8ixH+8+wxfxMNQp0/GQ2emtqUDgLzfmwBBt9QR7B88ZBoOjFRU9So6RAFuo&#10;ItxxpANubH/ex7Qtr1jHSqOMEY6lpECAgUnj6gWc2N72/I9mlpLrpGR1vwyuenSKmQIPQLmwuQQR&#10;z9Of969jC1VFQY/z9MOCcdduVjFzZVF/rbgA/i3H1/p7O4blY1qeA6YZNXb59NdRWf6kX/IC6btp&#10;+mq4PtfFukNNI6ZeMqM56S9ZlSoNwCx1WDnjT9SWNrafx7cO4KTjprSoyekZmJkmhYwoNdi3BUKx&#10;Yck2B/1r6j7Kb9xIKxjpHODQsOA6BjJ5gwyiBjG0jHTbyWVbNqKA/QcX/wAf979hySbQQD0G5pu8&#10;jp/wyipkilsmohTIoN/EpNlAL3JP5vf2vs1EkoPl07D3ZPDoe9q0SwhG02vdkFrn+nNvY8223CCv&#10;RmlAKDoQT9Fva30sRf8AwtcAf77/AGwEIFQOnV+LrMGtxcWta1xb6A2I936d6nwIpYarc2J+n9OD&#10;/T/D34fPr3T5CEjsBbk8/pH+8+7/AGde6doTxYG4B/oAP6/T+n/E+7p8Y6bb4unFGFx9LDi3+P8A&#10;hyfb/VeuRVS3+x/wH+8kD/ff7Ye6912OPp/vHH5+pt7917rg8vpPAve1h9f8bj37r3TPVS3+n9Dc&#10;/U2A/wB69sP8R6uq+fSdq3vGwuLWub8n/Y+2H49Px4z0hqxo2YrIUK3+t7nkW+v4HsunpwPRlHwq&#10;OkNmaOKImSNPGOTdAVC/m99P0P8AT/Y+ye5iABIx0uglo1GPSJqBKrq2vyAgHhtGm39j1AE/14HP&#10;sqaoOOjqIpQ9dJUNIgjsF0gA+WwPPP6W+p/1vx7oJFfA6cCqCSOsZUQ/WRSGa4/QGVmH045It7bb&#10;SnHp4HVw6dKJoXaJrrdfSVY/Vgbgt/Ti1r+7x+GTjpmUMRTpSwTx2ETGx4ZCvKgD6qC31H+t7MY1&#10;SlB59I2OnPl07INSxn8X1BSF5A/1PA/23tUIjQenScyKM16nJoQsVsocBmJI0n/YD+vt0RY6YaQE&#10;1HUr7kQ+oAqfp6h6St7jmw/PtzSRkdMEjj15cgCwT6Fjz/qb/wBAD7cUVIB6adwRU+XUugzaU1SI&#10;55QImsBfkBgebEE39mVqjVAHRdckUqv+r/VnoBfkF3nh9n4yXH0tbTNVzrodgyHxuwstxpN/8OCP&#10;6+5N5T5an3SfxApp59JEKIplkNB5dUl9p9oZDcWWm+4M6uErJ9ZjeKOXQPSssisfr9VcqLH6gD3l&#10;jypyrFa26nTnoB73vLGsUZx0UrPZyn9chQysKaKrqJIsx56ksJNLeaBD47qQNIFhbkk/QS3t9gsS&#10;ADqP7i5rUE9A9uPMzWMEzuSQ9TBRvBE8lUJh6ZpCgjPp4YInpIv+ePZyLcKtek8Tas9B6lGuVlZK&#10;iZq2SSsghR1mqKZ441j0tS+IhBd+CLMf94PtmeSOJS7H/Y6XQxGUaV49GR2FsJHjhNRj/FXAIJJJ&#10;qcVJlhhNoaaSQcqwB0hiObXP0PuJuaOYBGxMbY6HmzWaRKuOjr7L6+ECUqRUU403j8c8oi8flS7R&#10;GMX1PzbyKOB7gvet+L1JbodRRagABjozG2tlU1IKZRSn1RAy0rIs6fcRtw7kjUzEG62J+nP+MU7n&#10;ubu5IP59KkVI/hHQ4YvaqwyxhnPEOtY57GSSZhcNfSb6R9CfqBa3sLXN6ZFpWvSdpdRp0IlFtyNJ&#10;YZWhRiEuTpUBmtyqNELgX5Adv9YD2TSSk8engVwo6VtJg0CRqNZjVS6jTa0rHU7/AOP+u/8AsPaY&#10;qWHXi6jp8p8Yo0kGJnJIQkjXGQLG72A1fngWtf8A1hvwscOvBwTTpwFCgB4UMxuzH0Ej8sNINx/s&#10;PdxH69bJpnrK1LF9ASSoBKrCo1ccFWAH+9e9mMdaDAmg65GAmwU/VQxVgrDSG5Fv6+9eH8+rV64t&#10;GosVWygPciynUx+g/wCI91KECvXuonhC6rsrXvawvIAOSBcH/W+tr+9dOCjUr5dYGjRQrte5uVDK&#10;DpB+v0JN/wDAG3+Hv3V/LHWC1rFUXSbstkXUwH1cg82/Fv8Ae/x7rfWFlN7L42FgwXSUSJRewKkA&#10;8+0vW4/jHUbwrqeRVcHnSF06bfUE/wDED3QoD0+1Kd3DqK8TkkaCpYlgdIQSAnlV08C31590KEdb&#10;XTTt64HRpf8AUGVvGCsN0BtezDkm3+qPHuvW+uDLdo2HjCgBgYxZNS/VtBH1P+HHuunNR16nWIgR&#10;nyM0gf8AUY1dVRw35KAWB/1z/tj7o3z49a4nqM45AQFtV7gpGpsx9Sl7eq3+v/xrXV1Ug1PWCVWD&#10;sSsIJKhCrWMmhLhSv1sf9f6+/Uznqw4dQJ0DeplQXC6Y1symT6sTGAbD6Xv731dRXj1ClieI38cR&#10;8kDIbqNRf+gVQR/re0/TwIPDpvdfGAXkWJVjspiOpSHFl1lhf6/qAHtqQGtenFCkZ49RCrKPEHVE&#10;kUalijQnyD6HVb6f4kX59tkEcenABxpTptlhdXRn0m2qJ4y5dVkX9Ej6l4P0Itz7TuKHpxadNcwl&#10;YKtgjoShkgWIxx3F/Np02Nze4JFv6e2HpTPTqipoOm+TwXAS1wfH6QEJYchyObq3+pt9faavToQe&#10;fUadZlVY41DoH8hRtJKTD/OGG/Fv8CfdHqRjp5FUDPTPNSzt5WkD1EYZmSeV41HjI1IHjW1lHNjp&#10;v/T2yRUU6uNPAdNUlOJIl0oTPGJH/wCOheO1yUeZbf6x0n2nKkV+XVwPXh0wSY+meRlqjqgkViqs&#10;YljjIW6GKZACzk/UgBj+bfX37p8UAPr0z1NGSFAVUjj9EsZjjppwb+iKY2Or+vJN/wAm/tp9RPyH&#10;TlNKfb0mZcYJI46hpHRBJ+8lKDphiiB0qElDu/kP6tAKn/e2KCtenATTpN11BovPTpSxrNF9skUU&#10;OoRTS31yyrygdx+m5BA/H497Jp0/HQUrw6Tc+MJEUQZaeFUKoXUyx1RPokJeMXY3ACpYW55961kc&#10;OlGpTjpL1+KIgjEZrooIm0zwUwjUsORGqkr5LluSpJv9L+9LKTw6cABwekmdutNJUJ5ZhFHMdbRo&#10;klSyTQaZFFPpAQj8keoXI/Htzx9P29UMI4jpHzbVgQx1FHDVRxrRzUVIpWOWUs0lquIxspB1qTrD&#10;r+ebfX3f6lj0w0R1Y6D7K7YIq6VaXHN9qlQ9LSVFA6xzQKkWqJSZBbhrrMhkZZfoP6e3o7qgyeno&#10;o8ZHQfVez0onnrhPQQzR+Wgq6t4Z6eSmed9U01NKECJIvCNHJe55U2Ht8XjHtBr0oCenSGy20sPU&#10;WK4pKswoIauqMs9I9BRzH9qaCmph45QX9cr2Y2PqFvauG8ccTT5dOiBXOegyyex28SVUUFWtOBJR&#10;y1UVHBLTzRQvamWmpeCFZ+JJZfSP7P1t7ME3DHHPTE23oeIx0Eu6Nl4+onWtNKZqmBCsFPi4UqqW&#10;qjV1MmoRiyaSCVQ3uQfqLezO03Eg6SaDoouNvQtUD/L/AMV1/9CvOg3DltsU0bYXH5CkopKIY+vq&#10;pKjEYOmmkr6UxO9NDEq1lMlPHHU6ViCEq6sxfVq9516T+Cv29qgk/wDGlpQ04evWKihTxP8AhP2/&#10;I+X+rAETYOfwWe3Fj56DF0kC4qooD9xjtvT1uRxj+VKl0iy+c8ypGyLTUkU9PHICwlJKseayRDR+&#10;mASPMKTT5gmuOAB8+lCkD4sfnTocd27ppaKkrM/t3JUc/wDCct4Yq41k24Xo8rVa4o5f4fThKQBZ&#10;GkaRhrCkchTf2i0EnJp+f+oD+fVqqTTj/Lph21t/GZWig3BkGzW1sVis2266BKCqoNr7fz8ppo70&#10;gxsauZWjpofo9xH5tIsze76UHqKGvoP2fID8urggg+df2/t+eejA4/fNLHBXZPYNRUOu6D4clHic&#10;d/D6aknxVajzF8/lv1apwlNcEWRX03sfbmnWK0rXP+o9VCKRnpXbK7nzW1MxXT46mC5WtNNPDDhm&#10;l3zlspLEJ6ekpYazJkUlOscjzVpli1LZdTn08sywpJmRa09OvIpiOpDQn14dD5tPtPtGpxdJn901&#10;FHtfA0VZDlVmy9fVb1zsWPli80S3xTLS0l6QyTPEttTyL9QCA2be0ZaaaE+nRDey3XjhQxAr/qp0&#10;dKj+SkGzaylxn8Xp6+TJxU2USCozFPjVio66BJqmJ8Jt9JXSSIMgESj86nI/JBccvQXgJZdNMfb0&#10;JYN1ubCEaCXFPPy/wdDxQ9nw70o5iYsfUU/2a1CZB8g9C4i89kAfIqJJYrhgs8cX1DDQPr7JW2WW&#10;xYNGTnh/q4dGMG6/vKM+Ko9f9WeotXsvp3fcLUj7XwU5yCxLJUikgrQFkFxWxZCBFPkOk/uSEuP9&#10;12+vusl1utsKyuWAOB1c2e2XApGKMeJHQL73+GOyMzXZKfblRTJXvV46qmlqjLVQ1T0OmWjNaLiY&#10;iFgLDzJ9LENf2rteYnVP1V0hsH59Ft3y+GkrA9aevRTt3dB7px1TWUu68VFlaXBZWvqMZWvEkdTU&#10;rXxH7mWSsZFNPTxoVjhp4wt14JJsfYjtL+GQCSN6/Lz6KJbSSIlJV4fsPRMsv1rWYvPYbB/c5IYV&#10;YTHS01NQNRVM9D5zLPHDTS31LUvraonYlkBDA/n2crL2Fh0kYJXI6WG8OmpdnVcNbhFgqds7grkz&#10;kGUkhirqiKakoBFVFYZgry65B4IXqCyxixA9tw3pmYr5j/V+3p9VAGegiwHVu3tzV+5N0VnhrZ8F&#10;Vrn3kkX7XBybkVPJNLJEV0VnigAeRW9Mcw9Fvb7XBGD6/wA/9X8+mljXxCadKHCbGxXmq93ZzIRy&#10;UcNTUSVMMlZMJayimjNBJl8ruVA3giRm8FJT6HLhDxcFh55yaD1/b9p9en0RCpfoK9h7bh3TvDeD&#10;10Yx+P27BGlPHBT1VFnMfgI4y+Pg21O/7FBQVQ8cbzpJ5ag62LA297M+kDIB4ehp8vQf4T0xEodi&#10;fI/6uPn/AJOlbu6gxmToodv1Ec1TnaSegymN/h0LZDEHIhvuRDiKIrGa0oA61VTPZUmLuNV7mobN&#10;WFB5Uz+wefz6clRCNKefSYwu1qTHVmIzNdkaaWerqc9kUNdUS1NBFXzU7eXLZhWTTX1kF5DTBiQj&#10;aFRVCm+2lVgB8ycf6s/L06YSLw2qfSn+r06EHJpk9zYSr2tk0gjkkwVZV7dqJKuKiy1DUNS6mzO5&#10;K/S0UdRWA6Eom1uoUBAL+2qKuT/q+f8AsdKpKulB/q+Q6y0GO3D/AHDxWOytNXZjJ5OmrBkaZZFx&#10;OWyjLEoioYmct9hQRAxvUWH7pj+nqv7rVSwzU0/b+Xl1VVKqFPQ5YDC1WRwdJldxwR1UYpqGix9V&#10;SU4q6XJV5p/tqmPbOHJBo6OjABlraiQB5bkCw9pJJVEulBXh/qHS1aaNR6nppweyps3XwJkqZcmI&#10;8HXY+CbK01ERVNjc1LiMZKgOQzM+oPHUTgqlnKOQrA0R9cwCmlK9bBVYumTbu0cDJ58mKeaCpmNP&#10;VZjEJUNmIcTBiJBLj4t15D1l66qsJ2poZAIxePSASSped1BipT/L/q/1epSDTxrT/V9n+r+QRPbG&#10;aqK/ctFm8Vm8hLRZJpsNkpsVRxRbukqqGK0tTtLAuCaSiSEmJZXLfuB/ozavZjYJSPIpX06LNwbW&#10;ylTgHpV47OrTs1J4MPt6eixwgGNiZpMBhnTTPFSZypIY1mXqGDTyRqW8Yte319rESgIOa/t60Tin&#10;S3h7UzpwS5nPRxUdSmSE7NVTKj7hanlWgizWcpyv7dDT05Xw0bMNcl2AJNxZLaNiSw6eWTsDMeHQ&#10;sx72pIpaKmhMFfj60rkIaiqu8VXJFCHlz+VQgMtKAdFHA6i7AlQLX90azWhI4+VOrLfRowWlQePQ&#10;Ld+dLdV/Jiuh2JuihipaySkp6qj3BNDS02WpW+21ULoqAFJXQP4xKHRlazrZvevp4mtALlajy9VN&#10;eI/4rqstyi3Gq37Sf9X8+tfT5C9IdhfHnddfgd10cbYCCramwGZmpGmgnxFO5Jo0mxerxaozEZV8&#10;w8RsFZgxsXT28lumtqNGfhbSfh/hNBjFKiuD616MY7hHXuw3mPKv51+f2/l0BmSq48rj4J/uE+8K&#10;1GioFPAhQ0UAVGhFCsZaOZBGlOJlJsXOlrW9oZmDx6vP1oASflSmD+GtTTrclDj/AFfz/nSmadAV&#10;ubcFdNjI8bLV0cMtFBUTPSFdcWPhiby/brIRoXVqA8n1uB9NIsHrrcZCvhaqU8vT5f6vPq0ViTL4&#10;iioP8/8AV5fLosebqy89VU1JaeeRVvX1VxJJFM2uGfQ1yzR25IseOeTchC/uNbF2z8z5/Z9nQ42+&#10;3EQCDHSWkqE0C4jRvIrNICU9YF4Kjx2NvSp+vB9kUky6cf6vn0II4yTw6TlWkjzO0Zu5/cU6UEbF&#10;uZSLcG17j8Xv7JrgFnJU9G8GlQAw6YanS8TJzrAVQshLxlTfVYE8g/6/B+nHsql0k449L0XIpw6R&#10;tfIDMjf5yN3DMSvpGj9pDITwbW4Iv/X2jPD9nRrEKR16VGIp/PkaWOGON4pCFVFDFy5P+bOsf1/t&#10;f0/p7W2cWu5RT5kdF9/Jptnp6dWPbFo6ilxVNjaOWGN5sSKr7n7yaKtpY6SjWajqwtOpMdRDpLCV&#10;Q1g5Q6be8k9kjMNjGi0pT86UFD9o9fMHqAN8Wl3IPn8vP7cdDPWJksbgnWaurJXjNPSw5C3mgkaS&#10;0hWnjJBpoY0D2W37kguoJuPYhYFIiCTXHlUGuaeoA8vU56DpDaqfy/l+Z6OZ0/O7dbZOhnycdUM/&#10;SZGDKVGXaopaPCpLIIsZjaKB1DyLklWESxaRoUGxB1e1kagxaq1rWvyrwoP6Qpjy6vG4AKA04U+f&#10;qfy6MNs+jm622dS5VI6egmSf7qCGQQZCiwu3JIik9NiYpAVqZWdZJJpTcxIdQ/SL7ChaR1pQg0Gd&#10;Ip5ev+Tp1B4amQZJ/n9v+DovWR3bPuaUYncMMGJEWTrK7Go0Mk1HTzUMTV0aZysnW0kkUDgRhZAh&#10;DlQD7sEBbQ9FzjFQKZqSfMD8umQQasBUU8/9WKnpowlbJO9VlajHfwnF5eSqgfDroaOp+3mMeOq0&#10;npf3IZNYklkMMx9GlQvqsNrU91CobGnHrg4FQfM0any6cFPhHEefofMf4OnZIYoaGKSOpif7KnZq&#10;rHRY+D7LJSwSt/EZsTU06Rp6HRZSpjB0CwZnb3qlAATWnlTBz3ZAH544fPpzQKV9f9QrX8/8mOgH&#10;lSpr8dNNJXUsdLU1tTJJURBlqa0vUfZQDKpANUgj1hGNh6VLoGJuEI7oy5IoST8z5DV604H5dXp6&#10;+X8qZqP9X7OHXpqaipWoaDIOKeYTSiWdvt5xB42AMKtpbQVZVm8HB0jSDc+6mlAjYPnnh8vkeBp6&#10;dXXPcP8AN+f59KuUNHiqli9LQUFLBjcbjFkVqSki1K09dEkQBdomVSWKC5BVdRt7sD2EGgA0gVwK&#10;cTWvy6eFK445r/k6D+vztdVVVU+unStgOLFNyII5I4EaagjuysFSZWaTxkakfQCbj3WrE1BAYaQP&#10;KtOH5HjTiCB022k8fn/q+2v7fy6TM2bqKyfH5CgSfGVTVL46qzFVoqjUmaS9fUpG66isPMcbxn0a&#10;rll5Puhckhk7c6dRzUk5I+z18uPl01QcGH5f6v29TYp4pshX0NDVijlpHpzDUwxwU5qsrIjyVCaZ&#10;FYiV9JglkMx4MbXH6TpWUMUU0IpTyq3p9vkTU4oemWU0qeJ/wf5vTA6ZVyUlXAsN5clA1BWRlAqV&#10;ETPJA0NV/DZpwwjp4WVXlYy6NaBUjDMfbfi6xpUV48M1wK0NMAYqdVK+XV0WjauGR5Z4nj6mmB8j&#10;nHSLxFMWWCSvplFWkMayZKhEjmsprtC0a0rhpHbQPXKJQwdeBp+iKNa01ClAMjz4+vy868fl0YZA&#10;Ir+VOH+r04dIXLySVudgihpEoYap5vumi8cxpqM1FzJJNH6Y2YC6pckNcCxIPtO66mGkaa+nkD/g&#10;4Vp69eY4AHl/k/4vppymKWXclOsEZhxplqUrmaHx1n7cys8UAK+kkuHUJ+kF/qfbLomsjyrn+XCv&#10;rxA6sFJowp/q4dKOOhippaZfEaqSUzM1Y4RaB1eXz18gDDmOFFRgy+oaQq/i+/DCkClSfM8DnP5D&#10;z+fV9Qy3AD/UP29CtRwiEy0gjeup5YrtN4YKdKoKoq1nqkfkeo6fKSCus2Fz7NY0VBT4vU8AfOtf&#10;8BPrw6YjoWqB+Xp8v9XpToy+yNnZNsFR09RTYqohroqjIR5OgpqeuqBFMWqjTrJVMqysXZ2jlYDW&#10;LCw49mcSHQFYA1zUCvHNM8ck9J5QNdVr6U4f8V0IsmMpsHQ02RplrqrIQ0tDUvTzY9YqSlpIJUnh&#10;q6rGzLJ4hSREVDaz428hIXULjdEriuKeVMDzp5acnOM46qqlQT8/Wv8APzr0G+WgOVycNdV5N5Z6&#10;mtqkrMfW1n3YGOr6vXWyVMkgMkCioJekhVme3jXTpUn26orgmpqRQ+h41J4d3AVPkPLphh3Vp+Yx&#10;n/KKU1fn0r9uwxVuQSmo5AlPoqI8XS11UVr6nITRsKySDXYKiRCSKZQTd0BAFjeygFxTz4Cuanj+&#10;wCh+YHXkyM1+fp8vz/ydSNwNHJKMeKiigpIqWOTE4zKUtNLlq+SGmEkjwy0oVkCSRiRtV3laIDgM&#10;B7uKVpWg8gaZoBw+w59evOAft8z8uP8AOtOg8XEztmMbLUGmrRHW6J560yEmpqaIrMZVQBacLGAY&#10;Ea+pubn6e/EAstc0PH7Rn7BTgPM06Y0mh8vl8vt8+pBXDZSpkp2mjqarBwR1LUFUQmMTSGoJTrqQ&#10;GlkSIKkSfQaVOnke6ARk6eJXy8vP9pp/MDrWk8acf29OFVmpjRnEZSZ/uJKXx5KeoUeSmapAE0rC&#10;YaS4ZY30RhrBdem5BFnJClTWpBqfT5/bX063VaY4eVP9X206cp8dt2J4qiFnr6aChmp6WtqoTkYs&#10;gYqEqKiStgA1S6i6QxAOAgs2ghfeiqAllyBUCo1VxxJpxpXGMenHq9PL/UPl8v8AP/PnV7xGHoKF&#10;TWZiBss1NRU9NNEuKepyBVfNmKqOqBDU5kCJOJHidRpADKb+/PIEVSdVSR8qn1PyBoDWh8uGevUB&#10;OfL5/PhwH5dOODimyVRMJ4s0vhqKzzU8qCQI0cys8segAmFX/cDGLXwQmoc+9rmoNcV/w+vpXh8v&#10;lnraqHGKZof8P8/8nQj1SwpS46hinjkqIhBkaqvlhqPH97HUI9FBLCSxLACBZNDMCSzva/veDj8+&#10;Hzxj9lePn08yALX06S0lWBFXU6CCagytb9xNO8DwQz1NLM0j10kGkSq8kxYlb2Mdy1xYi2M+hP8A&#10;P1/PpvpVFMhUY6QwVtBUQxSR0nlyVJAI1yVSixUqwyIAHLJGpCODYtxybHY41/1V8v8AB1o9dY+u&#10;xuKNQ2SmpaKloPNVT5yergxNNkKqKS1LM6TkqniGqMyFgC6gRqFcA7LRqNTEADzrSv8Amp/P7erQ&#10;wtKaRCpPyrjoQcl8fPkHufbmS3dhOiO4YdqV0lPT4Pds3XOXxeEmhycemprsblswlI8wrj+z/k1L&#10;IvhP6/7Q9ZXFjuN19DaSq8v8IK6h/EaEhhXh8OOjF9qvIYPGkQhT50bPywP8vRKO2Or+y+tURt7b&#10;Fr9th5Jo6fNMlNBLXT/bIJqRnozJCk9PCVV3JDKoB0arknt/y/uljb/UzQnRnvHHI86YqB5+leg6&#10;zFX0OpXPn5/5T9nRJ8tHNBLl6xqOKCtM00zwmNpJHmNQqLWzVbrZrMVRYybEj9IFiY4vlIZywoQT&#10;+2vEmn2Cny4dCGxpoDDz/wBX+b/B8uk61FJVx1Us4aWSZ2ML0EaIDHK1i6UK3CIGTXKVPqS4tc+y&#10;ZgMt5/lw88f5OjIqGFPL/V/q/wBWDlfGnabw7phhKpCap6SKuqIgswqabJoKXEwLTMuhAxVlp3Bu&#10;rpZyAfYg2yLwe1/xAE08wRRRT+Q86jouuKs2leP+qvVt+QlVdkV+Oyb4+WrbHLjmxtIxqMfSQ0zN&#10;T0+LjiiKlI0R5JnH6tXAB/C4KDISf9VPL7AP8HTToQmk9AZiqOjhwhpcjOmQnDTlpI45Jf4XRawY&#10;aQ0i/rjGhyXDCyuRa59rMHhn/N0jCBanh0NGxMVhsxhVjywxEtRHHTU6xQ4qMusOiSHWzSRvJAqq&#10;xenaQAoxKqALH2lmdlPy+Y6dEalM9P8AQYZcY1KmMrauno8XKyYkV81GaaCpaM0MSVVPKhepeE6p&#10;jcl7hLOBe1o5Nagn/Y6ZMQU9RcKtc8lXjpg+Uqadnlnp8cszpQGWVxkFhikRZpG0kSO0b2A/aINi&#10;TYlEH2f6v9X7OtqCTTp6qsIJcgysuUlegSSiFNT1ai0E4SSKolqmCPIlOyq6St+kqVsfUfehKugV&#10;PWjFmnr1npMbPQ7wqaZm+2qaXSWlyEsdJBQtX0WhxSRW0vFM7GbWT5AQB9B787goT+XW449MtOov&#10;b+PmycNJQpJjpxjY6BqqOpbVlqmSbTTU1TkPGLtIs4kTXEVVASzG/vVopWvV7waqdM2w6OoE9HhI&#10;3WWWGnrqvCVc0Mk9JTPNKPu4jVjkJUy6ptT3eyhj+fe7wosZb0H+r+fVLOPVIE+fVpOy6KLDbAkn&#10;iFKIWhpaSpP7SUlMlJCYqdwAqyEyhdQb9JKqv6W9x1eN40/d5dS9s9qqRRiLzp/q/wBnrSB+buXh&#10;zPyh7PyE1RUSmoy9RJN9x44ptf8AEJzZympVRAbGxOogafSeMZuZJ1uN0uJVPGV/8AH+Trp57Nm2&#10;TlxIpyQKDUOHkACWoaIo+LFSdIGCeip30mV42aTXF43Yi58Df54oFsDYetWPNriw9h7qX6+G8kkT&#10;M+pdJP8Awv8AHSlAaDvVjRiKigGesaLHpMU/jNNHFYyWs0ZSQGOTSP8AarAA/wBT9ffumIxEUMF0&#10;V8FVpXzBDAqwA8tVAAeAYnPXbQk6gZY9DzosjquhDMp9TFCPUfpc2H9PfhSuetm1dgQ0gozgMQNK&#10;6gckind5VNBWlPPrGWk8ckb62lWRnuFW0a30xed2uBc2It/xHvZ00x0yZJxC8UwYyBia0+EcF1k1&#10;GTQgA14Dy65Urmnu6tZ0dBJNKB5yZEIaJAv1uDY/4e9dPWMv0g8ZWo6kancDXVgQVWmDUGh/o5HD&#10;pypLzTR20uYkRXjW1hASbMBIP7NwTyTx9PbZ/pcP9X+r/Vg42/VcToy0cxqAVFKaM0IDD8OCaEmo&#10;4ddxxMvlDNZhK4jjEIaMa5CtpUl4W1y68H+p4t7saVHW4YHTxBITqDsFUJVRqY/ErcKZZcMc1OKd&#10;ZSq3ZBEoLAqsco/4DSO+qRncC4PH4t+o/wCHvT/D0pMa6zEEFWqArf6GzNViSBUHHlp+M+o696I1&#10;MhUIqtphMCgqIJSRzIoBsv4Nr8/7H22nxdeGiJDK40qDRNAqBGxPFhkgevEk8OpAXQlSXJOl4nWd&#10;EAcAnQ8ukCwJYj/YE2+vt4iop0pSMRxTNKSaFSHUCuaKWpSgJanrgsBx6wzodUcwVlEZmeORgxbS&#10;R4oV0pbV6+CLf6/Htv8AAR6dM3UZ1rcqpULrKsQa0PagoPi7q1FKU446xSIwlQSxySxSBYJUWRVk&#10;8g/S8j/7ST/sPbvSeWJ1nUTozo4COAwD6hwZm/ok/YPUU6jSizu8hV6U3igKsyskZXSDTnT6go9S&#10;ggAk/wCx9+6QSqyyNLMQ0B7UoSCFoAPDOnuCipUEBST+yPJaAyRyTSmQU/7csja5YFHpVUKG12uC&#10;dJFhfk+7J8XSKYi1Z4ZZWMnh1VmOpkHAAUP4sE6SKAmpavScyAUIhgsNK2U+LSWjUciUAAMLkjVe&#10;/wCf9ZUlK/PoFbzpESta4oKA6aVA/ioKNnBPEGh+xJ1QRJlQI8YuJbGTXGDIt2cH+o+oH+8+1449&#10;R3fLHFcBFVkzqy1VqRUsPnjA/n02sHVSEurFSY3kIubnnk8XYcW92boE7wJFXSgIxUEnjWtT9vlT&#10;j0qdj42fI7joowsiKJ4GqHCo7qrkQyuysOT+Tz+fr+S12lhH69AS87Q2rB4n5nzr1tRfEDZx2f1r&#10;i5IaWShqMzjUr6KeOYo0kNKVl+7ydcQWjZmZFjIGpYdZ41H3kByxYfTbQhIzJkf6v8Hy6g/nS8El&#10;6IvKMUP556w9x9w4ypkJnqaesgo5Mhi4apppB9rnclCIfJiKXHhYhG8EKpI7BubswCsSRIkIjAc+&#10;VR+Zz/k6jHcisxBU8PL5eXQD7K2/jt/5d6z7qLIrjcjTvS08GRMBlUY5jWZCaFVE71D/ALbQoqg6&#10;FI1AKbq6A8TWnDPy4041P+AdJra38ZQhHl/l6RPZPTG41+6lShaTGTxy65sL4qiYT09OZIoNxSJI&#10;XkqdQtoijYFl1sDp9obu1MlcYofhH+H5/wCXj0rMPgUjP88/s8h8/l0x0Px6hjigjr0qNdNTx1mW&#10;MlSo/iVVTQLW1GMFNAqtGkR0eQFixc6gLWslO2x0GsmuCc8SMkU/w/PqgRq1A8/2eXT2/X64zEy5&#10;N3qYDWh6+bRRpFQ1a1DcGghkW1IYowkLsCxuUK25Ap4KRiq+eeFP2ehpjqwSmDxGP9Xr029Z7beL&#10;MZmNZykdPTqamxhFNX0VUCrrTyH1KzyI80yyLzyRx7rCugkrj1+fl/kJNfXHVgKmvr089iYyhMFd&#10;Sw00P2NPRMsVJQ0ssdNLEYh4RUPOCUqJrK9DInqLElhoAHuzkEaMH/KPz8/4aevViMin8+iOU2Mh&#10;krHanmnWepWSpaWthWOF116vNVLGj+WWNCwdgqHTe4AHtFGq1JrTzz+2p9SK8acOnammRj/V/Lz6&#10;EWhjx1LWY6kEkuLpal3FRkKWXxQk0tCVkmnmjcPKGW0npbxhNIbUwaxioVdKCqg8acMfPz9fSlOJ&#10;4JGqVLHP28f9X8+sVRV09aMpIaCqqQ8rtLBSjTRfxKOmslfPk5iinVx5LEBwSS3096ZtQJIJya04&#10;A+urz+fr1U1B40+3/AOo221ZJGCVFGy0kDSSV0ePkqqWOqfRS/w+0A8jWDDyNfxsyKDdb39Gc4Na&#10;DjSor/D/AJ/59NyU/wBgmhp65/l+fn0qMtF97BHSnyNFMaSOBJmSglWqw2pIncxgwgsWkUxCwUOr&#10;A3+rzCq6fXyNB8P2Yz6fZ0wuM8Pyrxz55/Pr1LUkVktXBBWRRz00jFq3RBXT0hZUkrIFW6TJCw0n&#10;TdmF/ekaral4HH5edPX061pWgU/6j5V9K8esebqwXiqKOprqigkx8L0mPqWWKgeGUjyRLToQU8jL&#10;GsaMwZbc3ufd2da1XhTAPAg+X+x1RUX4aCtc0/1fz6aqE15MRrjJI6msaZnp4ZJYTURinqKDIioA&#10;VGjjT/JdF2cmykDj3tdX4zX/AFZBFBU+QHXnXJ0/L/i/8/SjrmSGmoKunral6OnpKiOVPs0SaRYk&#10;VxiszEjRyghAuk6xrBVgoYE+3CKUZTgDOM/IN5jFOPHrQ0ntpxoeOM4qOPn6DpgoJmbyAZJqOZ8V&#10;FSz+LHw1MFQpf7tsbLQyARpIIwoVnZiWjCktqPtpTTz0mg/D9ppT7PU5A62aAVp5+v5Vr9vTy9WJ&#10;YUdKabJLU060gbIxCkgT0lmkMLE+BIQG0MjMijhLgn3c0PCpqPPH+Hh9owOHTIHdpJA/n/Pz+zj0&#10;3VlTTVxeQUvjld6WSvVKoJNFSmD/ACOXSq66hAWQMWZQxQX4Jb3V2DA1H25pjiP9NSv506cCtQ1P&#10;kc08/wDJjy+fQfP96avJRSz1VEWoqcV8MFMiVKFKkvjWSlf9ZnMYLsL8OBa31RVPiMrGmM0x9mPn&#10;x/Pq1EopGeNPP7f2cPy6x0sky1VG89NVfvVSRywub062f9mss3OuSwUqF0hBYi9velPcuquSK/5D&#10;9p4Hp4KAKAio/af9j06nxqzSzZGdqaDIXWmlx9IKYPG6SFZVkyJDwgmMBaZQAUVj9WvfwNe9sNUA&#10;gUxxrnh9lOAr1bFAFGBXj9mKf5a+dOpOYrqaXHtQyykyGdsjVUkoU1CikASinMV24l0rG7SmzKwb&#10;8g+9yuujQcGuo+opw/1Hj1tF7tXoMEef/FcekhRTR6a2YmfH+eneCmq6+jgeqlk4mqGSkhASVVsv&#10;rQh1F2PAv7aRsNWq/aBX1wK5/Lhx6uRwHGn8vl8q9PtBXz09SHeSF3yMEKeaTHwtFkVp4xMi006X&#10;0yKQgmbyc2N2YXvZSQftHoKGmcYwcZz140PAUI8q5HUbNzyQUcckDyJFUPU05SKKHwRTQkTR07aw&#10;fPFzeORnurIbC3vZJQVTH+TzpXzApg+XVQoqfl/qrTyPRYt/5OSa7TVHjqFpqcNMw/chlRTqinCA&#10;Bmf667XIsT9fYd3OeiHNMfnXPH/DXz6Ee2xDFegKkmlZjIrRroHIaPWQ+sXIX+o5I9g9nJavH/i+&#10;hOI0A4dc2kg9ZYSojKUb0xvEeNQqStgbn+p4H09+YpU1/wBj7evGNSMdR6htUsbCQkKLHxIjp4wf&#10;okiWt+bLb8e2mpXB6uqhRTrHUP4gzIvkSQMqGMRiaSM8OdRKlV0+kG3NvofdXOgV62EBNRx6wQ1J&#10;LgyEIWdhFIqg+JQuhY3crqvbjkWH9fyWlkoaMerFQeGenPHrJUSTCORGDCMCyF4C0Z12cAc67D1a&#10;re3YwWJ8/l1R9KAEjpX4wCHwSESFY5W1UyhTK5EZT9schShJZb8E2v8AT2YREA5/1f8AFcei+XIp&#10;/q49K6FAYCYy9RGTTtDIIlSZmjNppxEeNR4Cm3INzyPa1SdGDX7PLPH8+kONX+r/ADf6v5BzXmk+&#10;5meB6f7h6WF0glaoYun7rx05W7u3GptQYEGw493DVFW4Vx69W0ZC+dOmfPZFXpFWmklkp6gCGZ3i&#10;DPGyHWEn9JbWzKr8kgc2+p9sXDAqSlacOHp07DFRtTDPQJZON3kV/EYXDFwQjSSPG7HxxWIta/04&#10;/H09h6VM4FOjqL4RXpppUXRLE6srhzLqIDDUrXWy2t6OPz+r+l/bIAOPPq708upyFI4vMyxuC+my&#10;JpCn9DMw+l/8B+R7tpVRnpvNdPTgjRAhWgLSgaIWuUVmlWxST/W/H+NvblVH2+XXiBTJr1PpqeqW&#10;UMhRhKoSWQlNUQIIcyK34X+q8+3ow6vU+fTDaCv+DqcsQeonQhpIaZRKebQB0AQSKoAJ+tl/1+fa&#10;nSCeGB01jSKcep9LHNKwkEE4FpXkYBUEqwkStGKexcEGxZgLEXPF7BxQTwHVfLPT8uMR9ENQo1M0&#10;crKDKFjeMkBfKnChBZr8kgk3PtwAE04dVdwBjpzj2/HWTeMOrEsiqAdFK2s6YzDNJwdYDAFRwOCw&#10;92SMSHT0zJKIxU9WW/ET4rtm8njNxZXHgUrVSSeSaiqYIYLsQ1TS1oPhkR400IyXGtgObm0j8sco&#10;XN1MlxItI8GpB/keBHUe8w8xvGfprbj9vl1sD9bUuPwFImQqKAUlLNiaCQ0EgAnMeMCpT/bzyKPI&#10;sqrGXGsfuC9gDzNjQpHarbxjC0/Z0RG+kuIA0vECnQh1fZJRGxkLF6iVZ9bweRpMeH/fErMQdOgm&#10;7/gm4AP4RNZJ8RHRFMwdjU9I7I9lVmQyceED/fViCnpkgpYA7a6uIreB7eUNIpKqv0uLkfT3SWOC&#10;1XxHOkdI5ahcdC31p8bu8OzqqCWfC1G1MTIkYTMZxYmqJ4hJ+68MDMVvIgsscif4839hTcOc9usV&#10;aOM1YcM9LNt2Xc78ao1NOrKunvgN13hPFWbiydfnqqKXz0kE0+inpVYXkhMekNp1cgPqUA2Ww9xX&#10;vfuBu1wfCh7QPP5dSFtPISynXesW+Qx0e3bnx963xUUX8M2xjIxDco0lHBM+pmBZUqJR5AD9dKkL&#10;/h7AlzzFustRLK32Vx+zoZQcmbRCK+ECfn0IS9f0VGNcFFSKqqQoipUjKx/hVCAC1/rceyxtwduL&#10;n9vRqmz20GURR6Y6S+QoaKkkJmjpYne5KMqLeNTa/q+p/wAR7URuZB21PVJo7aI91B1yiNI1w0tM&#10;UZbRcIVuR+oX/H1HPu+hvQ9ORGzrSo6WGHFMkAdVja8YAuosWBudLfQ2Nzb2hnPkelyGECiU6VcT&#10;OsIIReQNP+1f46v+I/HsvIBkof8AVjpzAz0y5TIVFIhkJRQLhl06mBUXsrf8T7cjjVyKCvTTN69F&#10;i7L71pdoRSitqQZdJ0xxSRkupYBHdEHkCj6MbED6WPsR7fsTXmVHSSQ6mC+vVdnbXzWkoErkoHlo&#10;1jqI4pDLW00c8yMfHGKXWAJCxIJWwAXksbAexBHtFjZKDcUanl0utdrtK+LdNjjTqvXsL5PbszVR&#10;kKeoyjFYKmCerJkekjooZm8dOscxKsp1shkLi5FyrN7YlmiEn6AAA6UNbWOvVAtB5HoueWzG5N1V&#10;T0zU1Ss1XWiijtI7U9JUSxmczOz/ALq6rBhxcuQQSpPvxuGK9xx1Z/DAoeA6k47rLdOYeraqauhS&#10;a1fX089O7h8hSL9vG8uQ1ep3Q6NaEXBVSQR7Tu8ZFWPVFuoQOI/LoXcF1JTU6mrnppKhTFHTPTJB&#10;BLG8dS6rLQQ1dDp5Qhf84Afpe4vcum0McdNtdfw9C3iNlY3HuZXSKlomglpAkFIHniaYmKFKygQL&#10;H4TZmIiQkmxbgC9K9MvcO+OltTYOnp1daam/hlQ4inlo6inil8sMMZipJVNJfwxyAmRo2GpSQVva&#10;/uh+IdMli3HqZSw08dPDOsMkklSsSVNREFkFZVeS1NO0c5LlI2trA0g6jdT78/w9a65tQIkVPGtN&#10;Ey0s8q1ktNKBUxQ1S2WSSFeFRGALeM6SvIF/bPXuskU8ck80yQVdp6WWeorQmhnMB+1pZHWwCKCC&#10;bHk/X25/of8Aq9evefXB0qBFG7SxU7RhKhzJDOaiopGtITNNGCI3ZwfE5F/ofofdk+Hr3Ug1FDJN&#10;CQpgpYRPLDWM5aKkNXGB5Jo1AC6GH9u7MCWsLH3brXTczQzUdLMJYUhq5EakSQJBA9MiGnlW9ioV&#10;CCUcGNWI5LX92HDpl/i65xTUNN5Z5JHVfBeOCCd6jXMy6Ya8U0YFOjyKun1k2OlkPJ9+6r1zWmnC&#10;RU8hqIFhoZPJ5JI1qXkuKgrCyC3jNxG6upDAED37r3WCjmRYWihkLMjP9us1K0cchmfyySxxSgal&#10;5IbUBwBweL+691Jjx8oSQUdasstXTKZZapwQoRvPJ6gAF0n0AEXsbi/Hv3Xusr/bSRB0Soo0CT1N&#10;JXaHfTT3EdTjGRrqoIAJDepiL8e6v8J68escT0xlH7dTMtID5KmoLBamjqIinm+2gAVdDH9gg3W3&#10;uxpTPXunGOCRqSSF4JBFN4KFamFIohQyqwjirGnXgDXZmXhtRYi5Puo0VxTr2Osk8Zq5KeSqiSWZ&#10;nMIegBqqaomobCStCIbgk8MoPIsCbi3u3XuobLFFAfUGgqq1IRQU6F20KpZpKk8ssoGnT6CFHAAs&#10;R7917rmznxPSiCGerAjnndYxIs9CEaSNKqRrDX6bh1UEtYge/de6cKV46qFfA000UUSguX0ferH6&#10;qxKEaQRYWu8h9PqP+v7r3WRXj8fkMEgZvItA4jRzBNGwSamSZQBy17q45BJH+HuvdYa7EtJW1GuM&#10;yRy+LVMkscQZHIvROH9JaP0kElNQvYm/v3WiQOk9mEpyiioqaOjgnmeCORJYjTmaECGSgimBKvKS&#10;bCwYaibk2t70eGOqLImrove/+x9v7USpEmUkppIakJO8+ineWSJblKqknBKsEBufFcMFIHIPtO0j&#10;Lx6WxgPXQOiy7g+fHXezYppFyK10/kdgxnZkp40fREldJSJMqyMvLJoUk82A5KCW98PsTp5rGVqU&#10;HHoi3cv81yvnjqsbtariiJml0VOMp44ZJ5IbCktFNqp9Vra3YubDlL8e0sl8wHeePS+22pFbVOK9&#10;Vbdm/LTtfsUVsdZuOqIkWaonSWbXUPPLKNbtUxW9RayBQAABwo9pGvWoIwcdHKpDDiFAv+HoslVl&#10;snnpHq6+vkll8yxVEjF5EkM3JdQ3BEYDahqIJ+vtppZHUK3DqskjHLGv+Tp0pIqZJF+0NNGkECMk&#10;sjv5VQt6lhQrc6mJOhuV+n0HtI/xEdJ2FGr05fZQ0UtQkdQKmpWAJUS+QTBZ5h5tRlRdMg8QJI1a&#10;S9gRwPdeqNnFOmSrrWBepqhLWRSxI9KkbChlURMFWGKVFZdIUhiEs6XAPF/b0cQfh1TpKtVTVEv3&#10;McfJdwYZpnkJjm4RH8gtb9IJuD/hq59rVUIoHW+oDRTzszSy3KWp7uuiSyrpIDN+FA0g/VgB72XA&#10;6vpNQD59YVpFZ/3FWK2mK/oWG7iyk2Gos/0H+PtrxNRp06FAyOnClj+5/wAnUuhiV9Mh0pIG5ZQA&#10;4AKk2v8A43tf8eY0HW9IJr6dTR4vPBI0KsXjbzxmRbRlB+3Lb6FQ/qP5P+vf3WME9Vk+E9NUtd46&#10;ipSEwxyxqF+7jQBAmsuyxgrYXJB4+n0PAv7UIo8xXpsipA+XUOevmqKT7eSEWZiyuY47w8gMyMgv&#10;qY2H1t/j7UgDgB1VgVND1Akp5Yl1wQPGISiy1TrIbsPU5iUCxJNzYNa/+8b00zTqvTTLIBM8V2ld&#10;iioiX0Pp9RBFgLi17AD8Dn37p9FFA3XgVWrZSqlFkaRUjVREJClwJNP1Asbg/n3pjpFenessEqu8&#10;yrGjWRBqUelTcqQ4t+lf7Rv/AEt9PbdCuBknrWnTw6jtTSvUTaCqhEV0K2ZZHtZirycWH0Fv9796&#10;oDg/F/q/ydbFK56zOizQIzOvlBP7oCu0ICWIdQAT/QWP5v7owKmh60aVx1NVGlRUZySsYRHPjXRE&#10;3rF7cHUeSQb3uPdetdSqWOPyq5BaPkLZ1hEUFwrJpPOs6SBybge9gkGo691zrJzJOzsUs7COJFQR&#10;g2UqJQxAC/61uf8AH3Z21HqqfCOsLAU3hYy2MehE8lgWklFgJGUG1rgfgXJ4906t1ygpa5kEhp0A&#10;Zv3wgVmIVrhI9P0/17393Vaip4de7PPj17IUNHEvkSRdb6FeIxD12IbWSSdNzzYjkfXj3tggGOvY&#10;6YmqY4GQCWEtG66VbU8Tn6ogstlCj8H3ShIr6de6myVcb0zCTwsgkkfzqD+UFgvp9XPAOnj8/n3r&#10;r3HHTc1S0kS8iOWFYpYg86xmU3ACyxOOQPSW5A1D3vpwLQg9Y4Ypo/OIYV1ekjxsEkEhOt9fBujf&#10;WwJFvfurGlM9c40g+8haqE0UKyQyEIrL5Io2BmN2A9d/UNXP0/HvfXhSmOpLVAWpklje8eovGDo1&#10;tExNuABbj6kW/H19+62RXB6kzvVJ9rKcairNFrVgIwqpI1g8rf0P1ufeypXj1Wi9Y6GWWkraapmW&#10;P7c1STSLDdpREWtKr+Qfpf8AP4/w/PvVAcHq4NDXq5/+WX8rF6a7Qj2LuLJq2xt7VEa0lO0kjR0N&#10;dOVTTMOArWCq6yC2nhQbge/M4tH8eNa1pX/B0kvY3uoqfwn/AFeX+r+Q2gcl9nNKPNVoBNaopEqT&#10;EUWKrp1lMdLVyKgUHiVQjqDZlAsfYgglE0YkUUB6DLgLJpPEdNUbSwvFDiMpTvWs0cr04hSpppoU&#10;cmVKj7pRYRsCU8TMJLgaT9ffjxPVX+A9ZUrkkimhqkNSXlMTQyiklXKVskpeenp6gC8SzXTyxGPS&#10;eQP6e/KSpqOqIgIDHrVS/me/F2XqXtDK72weNhGw98T1WVxLQQaKSir3YtX4Vo7WBikJB/qpBH1t&#10;7UXsaPAJE/PoQ2G4wzqbUijJ1T3JAUjVjEv7LtHUQhhLGqk2ICHk2b8D6Dj2H+l549dD1MqtG7Qy&#10;JMsdMBfyyJ/u9lk5UfUBQPe+tYr8+sCo9pJZGcShVRRKoOhSNKxnUvAtZVF+L+/db69NLJGQ5RI3&#10;KQ+S8ZZURPSsgeUER2+i8fQXt/T3XuuMkjQSNO80dQB4wJGaMWKD9WkCxZb+kkXcfi3v3XupHmiW&#10;RKmRGm0BnR7r+0jqCkojI1DngqSG4vYfQe691HkqI43VxEY4lMVQ8xlvJKZDZkZh+T/a/wAOPemp&#10;TPDrR+fWScusMwkWOYuy6KaAgNBE3KzN+CAD9B7ota9vw9e6if51BMirPGUaI8gPFHENDyKwX9HJ&#10;uLXuPe3+E9ePUVqqRkamgcGmhKj1rZ38YvosRcA3LED/AHn2x14dWCfDDCVOV3LQSw1My00NZFHU&#10;BIUqQsXhIeQs4C6oNMiw3uQygjm1w7vbhVKjiemxoa8VPMdbRnUVK+O2fFUxViBYkgq5Xp4Jsdi6&#10;SgqHFFQxQx0QMk4VzI7ISoEhIJ59xxdGr06keFj4YX5DpeV9XArVMKVCTV9E00ldAlTNDDUpHICK&#10;GOkRdURjuZUccxlrC97e0nV+oT5SlklqMlUVFDJE0jS1lBTyxeCmhjpxTwKKQIsklQrqsskjEern&#10;+178RUdbFK566eurI1ngyAslZU0zGvoPAq0NH4/LHBRRSXRiZWCMyDUbsAbe64cZ8utGh4ddwZeG&#10;UaJmx7inlqZqNItArBI8Zhlm+zQAgIgIjcH0k3N/eii0x1sVr28enOLJSCSBZpDPJUCDxRwPFOsl&#10;LOfMkeQFAFdUS1l1sCxNmGkX97pkH06uQDx+Lp/wtZN5Fq45qmmnoJYZXXHiKnviKZ2cSPNGshIg&#10;YGOWGEglD6iOffiK8eHWxQDSePRHPmBSvLiqou2EpqkY9oochJOKmqWmq53ydLT1NGeYYzpijicu&#10;xDFwxAI9iLZjpoB69BfmWMPbaj5cOtY/eS0a7qryKeCNmqpjoB1QxuHYOlz9Q/1up/PBv7mGyzEp&#10;Pp/k6AqisIA/1Z6S8ixvKwlI8SJeJV1IxDHSoDsDcE8FSOR9Pa00qa9XGlBQ9SYYoiCshZQsTKk2&#10;lp4woayQaByy8cD8c+/ClMdUc6sr5f5es58j6Kgq/h0yi0SangZRYMWb6gi2n+n+uPdwPM8Omx8+&#10;s8NLDEqNG1jJ43jjEcjAxqCXaTghgD+r0n/XH192oB1qtWoesk0Xi8lPVlqx41Dq4kLKHrBoSopW&#10;iALxoPSwDH/W492oKdbxxHn16iiKTrHOyoBC0azTLpVomTS4ERsSoFwwUhhbgHke/f6brbUp1ySl&#10;DReOaqZ2EU2iaKNtFRTUw1wrHG4TVqJ5Y8gDkH3qg4f6qderUn/VnrJHOHo2SJ1uZWLrAjNDPI6B&#10;dENgdLX41k2HJA92BGmg63TqMkEtJKyQsGRFkMoKF5HJXU8fjC8svPIAte/+AqBQ46scjU3HpzVH&#10;mIip5ppTWwUsbRyoGY3N9KlfpYXFyQR9PdqVx1THn1NqYjI9M2iligKmCL7KoM9PIlNcSGdQAwYA&#10;AANcX+hvb3th5Edax0xgrDqGpnlkZoPF4DUxRwaSfJpflXQfoY/6w9taSM9eNTk9QqiOOPyBZHqX&#10;EII8cM6FvEobVUN+tDYadKggfn3XqyqxFQadcraQKbRSPGVE5CzfdFI54tRSEqPqq/Vfrq5I9+pT&#10;/D1XSa6eoZmAhMVKla0kekwyhVSFX/sx+G5LP9DqPutKfD07pNQXNR1weBQh+8AY+VkqGglCz6ox&#10;qEkN/otzY3+hv7roFKdOEmnb1GljiplhanSKR5YZGlk1gMCG/XIwLcgcD+vvTBV62K9ZvMngiElR&#10;EGVFleIw2QsnpQOI73/Fy3+29+BHnw9Ot9ZRM9Ugd0kKKjEknwuI5PQ7u1rXFxYhgPx70SWFfIde&#10;pTj1JpZ3VYqT9+HU7eK8wWPxoh0kl9IBBubggH+p+psrVwetFRXUOodRUpGFiiWK0rLLMQq6WAJD&#10;RiSW5Qi1rkn/AAt+a101XrdPPpuj8EcpjlYy/cJMypGRKoBOpGkdgbup4APBHttQobPn1Y5GOmiV&#10;ITOI4pHKyyKViZjFG9kIDlwLEg/p1Lx+PdSAB6V6sOnLEYypq6mkooCKupq5jHTQxxq0vlmfxGMa&#10;AdQNwA355/1zpnWNSXPTU0qQxmR+AHW8v/Im/ly0/RPWcHyD7R29HTdjb3h1bYps3TRnKYPbtUAz&#10;SpHIuqL7k2PqvcWBsOPZRaTLeXTOPgU0X/P0h223bdZ/q7paIvwj5Dh1Y3/MF/mAbH+JXXdc75Cj&#10;n3RV0tbT0lEaqOT7UrEVhmdIrs+r6eJEI1ab8aiBCgjjPzp0zzDvItW+gsF1O2Mcc/7H8uvn9/J/&#10;5RdkfJrfmR3FuzN1UuKeqqamixpqgYY4mltTGZz+3qtYcqLKAouBb2nodZavHpjbNqjgXx7kBpW8&#10;/T7P9XDorkyxQJJOgj8h06mljMysofT44FlPNhckiwv9B7vgLWuej0UOOsVXVJM8cSGPU8gkmkmZ&#10;AAqICZgx/JNhoBP5/wAb6alOtjGT1giYpMmh/Glz54mhPhVmta4cXuwvYE2sfdc+XDreOlRi6Rvt&#10;0ZVQgSeSVRfzKivrZtB/ShvZb/7Dj26iClek0r1Onp+x60tJXRS3WGdfIVgeIzxmdjYRsb6ZFIIC&#10;hTwwt78dI6rKHMdDwp1sofyTMHtmKs3nnqHJwTbzo9x46Clo1mMdXXYgUiLVmGF7hh5Swf625Xi9&#10;/YJ3pqX4B4Dh01t1uk1yzSeQ63XMXkhNg6Js8qJRfwlGIiZpNKGHnWyqCCOSXH+v/Z4XQGih16Nk&#10;TTmM8OtMP+evm6nJ05TbGcg/0fUW4YbYNKdKeqymXptcStBWPdnSBSXCfUa7G/1BjZTNLPU56Dm6&#10;F5d0je4zUGh9OtWurdp6+aVJYiAitUQJY6oY/wCyV0/2DbS31JuRwfZ2RU16NI6afz6yTPHDT0rl&#10;6ZlWWdCIInLxrKTokmDXNgfTcG4te3vzYHVlFGPTFPNVCMqESaCN2CI8a+oONMiXYD8H9Z5BA9py&#10;TWnTlARx6Mz8XvlD2V8WewMPvTYGdqaL+FVlNkHpoa6VaaqaJv0vFYCRNJZZUIsfxzb2mliqdSmh&#10;HRZe2Zc+PBhxQ/b1vq/CL5nde/OXqam3hgTSYvsOgxQg37stJI2JqzGBV5PFRAa2ja1yuk35uAbg&#10;qILsXFba4FCOhFtl/bX8JsL5e6n7etfP+d7/ACzcbtmjqvlh0fgko8Tk61X7I2niqGGOkwWUq1Mi&#10;ZrEUVCLxU83qFTHILK92QhT4wikjFtL4THt8uiK9tZNgvqH+wkOD5A9axtK88MCQiVlES6USVGss&#10;nl8rhWA5ZT9WY/4Ae3hSlejDUjDUOHSxgLGhMdLUSyxxwNU1AlWKjp4TLN6ynA1Of7Jb1f6nj2qU&#10;dv2dUxUdcpnSpYgVAVZw2t6lS8ggh/SyoB+2xK6Qx+t7j34CuB14ADh1iqakh0kpwIqgRQQThY1i&#10;YqgKxCXg6rDl2H5vf3skmlPLrYp59Y2geVFZ1ABc+NPE0oIl/VJG6cgW+lyNRtYe9hCePWgRSg6m&#10;TUkFIoUVVqew1GcNM8CFAzxyU0ZBVdR+hYn3ZqAU9evCjGvp0yVDJULJwYoysaeYavt9KH9i/o1a&#10;QbAHQT9Bf2w2kip4dXFQR1C8zxLClP4SXWZnk9CtpT0oSX+l/wA6gD/hbgU10wOHVqA9QJRGojXx&#10;NHGGUu8ijxxzHmRHYgDQ36dXPp+ntvrfWLwomp5oVpxOhOlWSZZLPYFXYfoP4P8AT36lOt9Y5Jwr&#10;IzRTSBdOiQhQ6qDe2g3v/Qm/P096JAFT1vS1adQqxowzvSwmKOY3LqqLIbjhrgABfpYj6/7D225Q&#10;jHHp1dQwR1DRpQPK1iwApm8otIysoAXQ3IU2+n0uPba1r28er9dSiBjURxGQeJEMseppYtbcflSd&#10;J/1K/Q8nge7N4lO7h+XW89YneOSSNRHOGUlUUMjqdQ9ACE2DfQgf64v7b611khaSBZjMWWJnUSRh&#10;Lyu4PrdlbjVb6n/YD/HYFTTr3Hrp44oAREPRNqZdTGRfG/1upPLj/er+/UqCfTr3XKNn0pwFTkyS&#10;xuF1raz6ha4J55/H9feuvdYYRLeSPxMz6lMaKsZBU8KYGYDgDlieT7eDamHW8eXWTRIHeRkWVw/k&#10;LSyBo/IvpSIE3uo5YkgWP+HHug+E/l1rrlE6Ik8WmJbeueOSKON4gOSVQg/tGx45Fzfj3Tr3WLxo&#10;ShUlfI2hCHilCIReMRsNQ0k25Ct/Tj3YGhr17rDXFVRadX1hQok1sSruhuSrEWbnj+n45/FoxU19&#10;Otrx64iVXAeQai4aNVkGj0tYIgSMAD/FfoffmFXp17z6x6V8paLQl28jwaSEjCDQum9iBb6qf9h7&#10;qWJFD5deHA9R52jjDMyRu0kbAq55K3JEiFfrb8H/AGHu6Vr07wFOoximl8NQk4jbQH1WYAMF0SRF&#10;l+pP4H9fr7u/w9V/F1hiXwgypHJIB4mkiVozInJ8E8atyWB5a3+t7bby+zq/XSrC7zGR4hrlDlqi&#10;8eh0GpSpsXsv9rV9Sf6e69e6iSq7kRkebzFVp5XASfQASzQtYkC/JuLH/D37r3WbRUPEIHeJpIgH&#10;1oixr4yBYSKL6mH4IsP6829+691jjjYEjTIqIQ0jrpAmuPSluQP6mx+nv3XusLqH9EMwKygSEvyx&#10;aNtAjdk5AF/z/T37r3WSRFmqGOgKy+Ietg5Ma2WYiNeOfoD/AMb9660ABw6wVCqhIjeMh3cR6QJF&#10;j1cgRy2I03Fvpxz731vriyo0TLB42ceFFYr42VgxZ3IkHJJ+mkW/1vfuvdY7jUC0dMpEZjVlQrrk&#10;vzNoIuT/AI8c+/f6v9WP9X+D3WCNdQVL6gBpdSdOog3ZU/HP9PfuvddyqxeXwxmMKuqFFsNKlbMH&#10;J5uefejnr3XLSix2XyrCGjkU86tQX1E3/qb2v7917rpY21FgpRogoYFgtyW+rBgQAL3sB78eqt8P&#10;XGoCR+PQzDWpa7iPUq6rj1KDxf8Arb/WHv3WxwHXkgmlKTw67uQBIQt5FI+rqwOok/UW+nv1D8Q6&#10;8TQddAO0jCSnS6gjW4DCQsbHlPz+BYi35Hv3E5631xaJ/SiREKoI0r6mMR+pYD6/mxv70Rnr3XOM&#10;/audCFo3QKrDlfULKrKT9fe+A6q3w9LKFmq8SrOFqUiVhIgYoY2U2AMf5BP4HvXTYqD0lJI2cx2C&#10;oJJVEbMOGOr9zVE3KgfUD83976uxHQ8benGOwLuZkjZlEZEDOss9R9FknhtcAX0gA8kn8e1SU0fk&#10;OkUigtnptyFTLLUl2j8gYxiSJj/lCfQKBYX1fkKTb+tvdGrUAdeAUDpT0uJraWn8ktPTtSwyCrjS&#10;omihVlljukkJJGokg+gMxv8AUe7iMqKny6qSK9QZAasoWcKwYJGZ443QxMOFkuvBAHHq/wBYX9+6&#10;t1nlh+3+1ijRnfVH50Rm1SA2ZFgd7sEN+bf7H377OvClc9dSUoadfvYzT07NIkkcT6UAJ1JqP+p1&#10;cNc/Xj8e6MKkA8OrVUZWvTZmcpS4tkpKaJZIjJ5A6kEhWW2mQH6D+rD3RwAaDq8aas9JF9zRtCYI&#10;oYoxFqkQabXDt6pIDYkqPqRe3+HtvPT3hDz6TdXk6qdGRo5I3E1qeZBqJaQW8nhtYBh9A1r/AF9+&#10;60QFNB1CKVxaNkIljj06opAYyVPpKBwOTx9CCD/X37rwpXPXUkUstTGi+SJhHrjUMto7nlUuDz+A&#10;Bz79140Bx1LmxxVBG0iRzEJoCQ/uOWOlnk406hyLHm/496611h+1dNMYQ1bgt5pSNbGVhZLyH6FR&#10;/tvfqU691KUeFQgWbzvG3kZSkiA2ACB2WxP9b2t72B59bFK56jyGqja8YcmI2LNMgRSAG0lODp/q&#10;QR/j791Y6KY6n09RPGpkjGqUlNTxaixjk9TWRvSbW4sCAPqfwPY8uqilc9dJV1ry+Qq8yfcRorzN&#10;zb6yKjAAC9vqR/gPfutkLTHUyNpFLOzXs0oSRHZY4gzWfSqAMEUfm3J/r711UUrnp5gnkQhV8Uiq&#10;Ah0qGaU/QOGVTZfyeAT9LfX3vrxp1OXTAVqJCqTtL/mNKO5YLpWSMJxaxvb/AInk66912K7maV3S&#10;LU0bBjpEgZWvyP6tx6ffuvAVwOm5snEQ0DxXd5XKMX0a5WPBNrgH/aT+Pe+t6Dx6kPVoNOlFDqLy&#10;iTU0EYItJqkFw2k82Avf37qqqc06wT18Jm8DTokMajxamQguRd2uAQ1/7VyTb+nPv1Or6D01PUh2&#10;Mf8AZict5oUJp4gn6dJNmAb6EAgc+/dbC0yepnlaUyLMhUPGiI3kAaRAQxDRkFWa1/Vf6cc+/H5d&#10;b1KMjrHJV07yrFEsbGGN0KtG+qKNhpaMgjTctYll/wCR+FfPr2mmPXqPGnnijPk8JpqgRPIRY+dj&#10;+0yAW1D+yQfe+rYGOpahnPjUqkqSPES1mg8YUkGJSLl7/Uk2HvXXjSmeo8kMpVo7eSKd4vJFKVcR&#10;qDp4kYXJb63vb36o49eFKY64FIaRnUDw06Nqp4ZFErxNDy0y6gbWaw5H+vb6+99b6yfs6GKiKbzJ&#10;9xUENqRmYXBCC+gn+zzb/D3rr3UNC0dKpVvFG+pmp7PKCGOkI0ji4APJCgD340PXuplNBIaLxGTT&#10;MPXI8UYvKFPojSQC17fQfX+vup49b6WWAmSnqKdX0vOZESwfU9Ux5jKMeODbUB+R782mnVHFVI62&#10;y/5Su+6Wr6yqNrVaUUtWks7tK9Wwli1sCKKOEcEhvWCv01EH6+wfu0CrIT69G9vcIbT6dBkefVwV&#10;fGEZI6ShSjNJIfJF9r9zT1SF7ysVZhGX/UTpYMPwD7IwKAD06TksKk8OmStx0ztOqUa0szOtV92F&#10;MVHLaQPEksUI1pGbj9o2LWANxf35hUU6uCKVPTZPBRGomLUxjlapjmNSqyxU9A8ceqenp5qYBhJM&#10;1v22TSAfoRytWThTrfXhBJOZKt4poqKlqpNMYWOolUTJpMdXBESfHrPJB9V+QD71oIz17qaKGogV&#10;rRUf3isiOxkZZZKeYghYknurKF/SqgW+h59t9Vk+A9Y5GCytrjhvTwl5A8EcaSaD5VEMijSpJ54u&#10;bkj8+/dbalO7h16qjonkp5pZ1imql+3SVYzUwQ+ZfNFFG/6l5+igkX54+nv3TZLAVX4epLuLtD9n&#10;FBBMIYEqW/fC1ERvI1WU4CuQBeW1vfum6Egt1mnK0zxGR5EWGcMtUzqskczkRzRUZCskhJNtMwOp&#10;fopHPtR1T7esc6wUzVX3N0+1GqOoijISQOfUryEELKttI8YAVfoPx7917ritXHUIIo8gFknlhakX&#10;7WN6fUrAymUr6lP4Zi93/pf37r3WSaUiqV/uE0v45yIIpf35YjYyysyhoY4lN1XSb3Nj7cfy6seu&#10;zGiyieZqSSeoR1k8co8BkmOmOUFRoXyXGlW+n1PPu2CK9abK9So0NJAY3lYNOEhCQI3p+3cspEjA&#10;jW30Y/gf4e/dM9enjWRPDIKZovuBK0VPLIdbuunXJFe8iki5JvYj6ge/de6xVLLJ+5PJTusDJGam&#10;oR9LNa6LJTxkWSMDSOVN7fU+7J8XXuo6rJPFTximrpLy/ceV6sUviMBJTyrKBN6lst4wtxZfxf24&#10;/wAPXhTrlOkkSoaZYhVIAk9Ouk1KRVL6wVRwSyOfqWk+n0Pu3WuosxWlgjWN2lnBkiqkkZKpI/vG&#10;EXjjEX7JKm9lbUQPoffuvdZ446SEw0KQpUaKhBDUOzSIhiXUpna17g2Ean6/1It7917r0UT1cTNO&#10;7VDLUO4qnVXEVRLKNVKv1JQkCwtqBvb2q68x0ig64LF55mDxVICCWAJFJHOY3YXndJGDKoIF0Bsw&#10;va6+9dNlicHrA/7Bpo0oZzQxlPLKEiaenLPpEFQlWeCxsfQxH59X491rqcYVgFXVQyyxSQ6FFHUA&#10;RUkdPI+hlWCIBxf/AFbWubC1j7917rugRPDL4IZKOSR5Xr2nqpWdplULFBap1lFZedUtgf7Bv7eT&#10;4etde8ca1UjRtoeGIiQjW9RSQRoGUUc99DsxNiz6iL/U8WuKVz17rOp1ajHM1NSgwsquQ09RIy/u&#10;eKrkH7ZZh6wQBb6e3umZPjPXYaWnmilH2waOI6llAaaMSG7ckev/AFrc/X37qoBJoOudo4y5W6xl&#10;h5J9ckKx1Hj1rM6FNdif0xKtj9bke3Exx8+vFGAqesXmoovFVTSSedldftQXDeNvSGlgdLzBv91i&#10;wAB5H59udV6ysKoK7NVUtAIEikilmWKqmj1G6yLTKLTEA28WtW/xsPfuvdTCSsTtBRxECSITTmMQ&#10;zSVFQ2g1M1LLdUBHLan9I/rf37r3XTQJKk8XmgEMcMnkienEUXjiOuSemmQgFgf0IjED629vR/D1&#10;sdSJFjMQ0cwVdLTwLU07Or1DAcRyxxi2oHSSSFP9QR7c631h0vAwVZFp41jjRixkkmM6KdctPTMD&#10;aw4DWt/vfv3XusUE5dm8kFNAn3DFzJKjSVNKP0eHyGwkJvweB9ffuvdc2Kq0Z0RzMrFljj+3pIrM&#10;dMVQ7yH1SRj9XjuGt9PfuvdQJUaoMQSWNY0VXeTQYImi13RnkkASRpD6ikl1va1j78RUUPWiKinX&#10;PHZObEVC+RS8fkjnxkEckSmNVkMs0D+H0BZBzo8ZB+nA59p5bZJVp1ZSVNR0I+G3tFKC4mWXI1Uy&#10;kx6mtD9xLZtIfgLb6qFtx+B7BW+8vi6jOlag9GlnfNEwz0JdNupZXqZZKmFowyF54VjfUtOtik5S&#10;5ux/snjj3BPMvKfhIfCTP+r5D/V/Ie7TuSyijnHSzwmbiqZEqqXxvTA6rFyJCbc1Ej8AKv00/jj3&#10;CG4289jcFXWmehcPDnjpxBHQ/wCyOz8xtqWJ3mk0TPxCULQ+JG+vFgH+l/8ADn2MeUOe9x2KfSrV&#10;jPFWrQfZ0Ed25eS4q0OCPPqwTq7tPGbmgWHzqtQFU6SyEsSOfSObf4+8vOU+bLDmG1DwtRwMqTnq&#10;OriGWzmMVwtPToeknjcfX/Xub2/P+29jP5jqjAUqOsrsLE8fT8fT+nHv3WgKmnWA6WuSASb2/rx7&#10;31cdp09RaidIVPIvz9L/APE+9EhRU9X6DXP5RTrAYH/XGq34PI9ldzKpr5dUPc1OgOyc6mqmcNdS&#10;Sw/SApXgkH6f7f2GpnTWST0qiSo6StbVoSI9S2lWzFlILIOTwwHP++/1gtueh10Hz6NIYyOgK7Lp&#10;qelpZ8upS9JquyRhmZZYy6l0bj0gCx945e4kSWjtPDT59CTb5SgC+p6IXurN1NbUzz1EZjE4QeOP&#10;994Qsw8ckWj8W4ICsR+bfUQA7NcSl/XPQxjACinQfVG/YqSvWnefUkMphWFK4NUtKq8mcj/NufyZ&#10;kBP0HtwWcxFQOtF14E9CrtXe1KKmmpHrIpfFHJVGnh0t444hraISWAWQHg6bgn/X92+nkT4gek1w&#10;EAOjowm3N+QVMJemlWeyxyMJfTUAE6VYgD0uP0gaebezq2uXRQqih/1f4eiadowKHoaMFkvuQski&#10;keRuUezlFUagR/iTf6exhtk7EVY8eiSWhY06ESgZ30lwQGuFBNiWsLNYc3t7G9m+pQzdJWQDp/ij&#10;BAIUcHVpU61BX+ob6En/AFP+Ps+jCsAR/hr/AKq9MnBz12dGq5JtYks6aVsxsQqn+n+PPtQKaqZH&#10;+rh0kIqKdQ5Yle4BYAXBBsqyAD6yE/gfUAezi3iWgpinl69F0xox6TNTRhpGcqJfIxA0/qYA/wBg&#10;rwP68+1mlSM+fSVhmvUFKPTIkiqfU9xqClSD6brb/bH3oRhW6p0u8LGUXRa/rBsgWxA+hsf6H6n2&#10;bWgxQ9Oxmhr0s6aMMBwx+ikfRSDyQCOf9v7XvApFQPy6MI/h6cftV9BBQE2AsoN1tzq1f7b3X6dV&#10;8unBg56iVdKDHfQFN/qeL/gG6/Rf6D2knt1K8M16srHh0jcjjUlSVCqD6FdQv6WWwCm17C/5b2QX&#10;lgJEOKdK45K46LxvzZEdfGwFLG6wKzeaWJf3ZLcHUeVA/HsA7htrRuccPPpbF3dAj19vzd3UObSB&#10;5pZMXPWNK8VRK7RtEXCyQJcAA2N0Bt9D+fZhy7zFuWxyK8DVSoqvqOt3W1R3SaxhvLqyvYvdG1d2&#10;08KGshgq30jxOyglgtyeeT/jb+nvInZeeNq3JAsj+G5/CcZ6C0lrcW7aJAaeXQux5rEuPTkKdgbe&#10;kMgIv+CPx/r+xSN22/gJVP5jqnlSnWR8ljgupaqLTe36lKGw+isOP9t7ak3SzClldcfPrXSQym66&#10;ca44HVydS3DAqbD639gTeubLSJmjibW3yPTyQswrTpNw1rVMhmYghuAWtew/Fh/vHsB/XtdOZpDW&#10;px8ulYjEYx0paWS4F7gkn8WBvwB/t+fZ3aS1AJx1sinHpQQsWUWtp/qOeR9Qf9t7FNs5dBmvSUgB&#10;qHqUVHIH0t9f6fiw9qetsjL9nUeWEspsAdQv/ibD83t/vf8AxvRFRQ9KPs6ZaikD+n8agzHgEkfj&#10;g/j6+2WiWvWxg1HUaPGLcn6kci6rbk35vzx/j7ssSjPV6txPU2KgJYfotf6BRYkfQggH/evalIya&#10;DrWrTw8+nNKUH+ouAefUTf6fgW9rFiBp69U+3pwjpQLcC3Bt9D/vr+39A8+k0h7z1k8C2/SOf6fT&#10;jk291aMAdV6hVCgLzcA8n/G3At7RzooFetgE8OmaWME82HIt/wAQAf8Ae/YUv1DEgdLIloKHqP8A&#10;bl2+hB+livA/1x/j7Cc9uGcsKg9GcYUCnWZaNrC4B+q3HBN/qo/1vbC2j5BGD59K0KKKnqXHRsLX&#10;WxHPPJ+lgLW/I9mVtY0ANOHTniL1L+3Kg8Ai5AJ+oYcWsPZ0qsFoOmOmuqjFzwALgHixPFmJAH/E&#10;/wDFBp30ijcOqGPz6TVREoLKAw9TDUOWIX6gg/7x7YVwSaevTUin9nSQyiSWJSXSNJtYA3sf9UAb&#10;f09r4hIRrU06L3FAR0hamnqHD+oSAAhIwxEjE8EEAXK3+vvckE/ma9JZu5CB5dBfk8PNHWNIHhVF&#10;k1O+glox/aCGXgkfX/efz7LZbVi1SKdBSeIrIa+fQh7XoX0x+RIQxCsG0h9Y1XR9Q+lx+Bx7EO12&#10;/m/SmIdoPQ6YZPGIgqgB1A45uwA+v+v7G9oAvaOjJQa16U/JPq+g0m1+bX4H+9+zNdWPTp5fi6zq&#10;IyRzcfn6m1jb6H250704QMi3+pFhc8WNj70errShr1OjmQ/Qm5txb8Xtc3/3j37PXjopjp3hmBtY&#10;WNh/Tkge3Bw6p06xE/W5II/xNuPb0fw9M+Z6nRi+m/0F/wDEn/Y+3OvdZGS34uCL2P8Ahx7917qJ&#10;N6Vvxa5t/h+SP9v7q4qp69SuOkxWzC5+qkn6/UE/7H2nqB06BQdJ+bVKrgHSoIu1r3P0Nv8AD202&#10;cdOoQASemUUkSTBpLMW/1QDcD6Gw/wB6HtjwU8+n9ZpQdd1SUjJZ6aJrkD1BVNgfrz/vXvZt43wR&#10;jqocg8ek/W4PCVCgvTxxycMJE0qw/oRx/wAR7RT7TbS1qtOlCXU68D0isns86DLj6wMbgmGRgxuv&#10;+ok4tb+lh7JLnZGUVibHp0Y225ujaZhXoMa56qlnlgnBMwZkCMgsAOf1D/ex7IZkeFtL5I6EELxz&#10;JqT9nXPHyylxqkkKOwUJp+oA4Ut73BUt/k69MQOHHpdU8pXQRJewF7JdVvwgJ/6O9nkKnB8uiuSR&#10;sr0oKWb9Rk+rDlgt1axA5P4/3r2viXzPSJ3PTzFLGV9NrGx5XSosbcH+0f6e1QRaY6StKPLqLXV0&#10;cQ4Y/pJuAtwFHPP0/wBgPz7sIq8OmGlPEmnSNqs+tI5J51DUFZQGNvqwt/sPamG11cc9JpZvnXoO&#10;d8dmUWExs1Y8qAjhooyrzC63ARLgsC1/z/h7HXLnLz30yppqK9F09ykYLSdVKd19nPuPK1QrJ6ic&#10;VImYUJdiY0jU+JC66RquoJAb+hv7yy5L5VFnbqNNB546B277wCulGx6dEh3NuFp5atshNeepaFzL&#10;GFWCliiXRNTu0pH72kBZGUSDg39zrte2qijQOHUe3F8WJDnj0Dmaz8CYx5qSopokpn1UNXIFki0y&#10;TaKtqV4FTyAiwUtGNJ+h9ieG10HPRSzBmr0HC1GWyeQMSMpqJPTTnUtH95BK3oqqgmzTQoD9B/aI&#10;uCPbt2qRxE8P9X8+n4gWYBejEdY7Gaoc1dVTJDP4goq0E9RJJO7+KQJDyVZbBo1UaQPoBcn3EPNW&#10;+GBTHGcdDrZtuGHkHR+tg7HWOaI0srrIaSNHukUrzyABY5JY3XU1wLlR+n6e8f8AmDeDIhqepGtL&#10;KKJQ3r0bHau1AkMaxRyNIVZYppSkiwK/pcqXUaSTew/A9w7u+4t4lAePRhIwQaV6HLB7eSljpyKd&#10;fvIlKPKH0RgX0CSO6kAkfUewjcyljWtem9RfoRMdiGV4wYYBIFaQh0Ry5b9XNvqTb8D/AA49lpPl&#10;15Ya56VVLj0SNR476rhwAdRtzoIcgEA2H0/2PvXEZ62QAaenTtHSoAynghQhZWOkEG9hHa4sOP8A&#10;fceoBwHWupAgjH7dgCql9LLdAxIANhx/yP3vr3XPx2uAEayqR6eDfhgp/Pupr04uny49Y9BX1XAL&#10;MVVCtzZRcj37qwrX/V/q/wBX7MTfgqHDgm6OPqL2BB/HPvXVuuMiG3LW5IRmZbMD6mQOOOPr7q/w&#10;9b6bJAAASwXTc2Chibn/AFJ5b/W9tDpxPPrCwJUuSgCAFyF9Kknj0gfX/H8e/dOdYJOSrWvcahdN&#10;QZDySbf73/t/bDnU32dVPWCRQ9lIIIbUdIVWKBb+oj6/63unW6EivUcW0s9tQJNnH0F+Be31b/H/&#10;AGHv3Vn1/i6jldWr6lHZn4AdWsPQAp+n+PttscPPp6P4B1j1WKyWIXSyiO4Adf0liy/gW+ntvq/U&#10;fSqsWS0qaSAH0lV1DlAbekf6wHv3W+sOtUC3JUlRGEUj0gNcWc3BF/y3HurfPrYUnrAS2kqqXb6q&#10;CVb0n6ESGyg3/wCNe2+vBKGvWB7K2oKXQR6plezsPwpV1U/Q/n37q/UOQoiErIG9WmVwy3c31epb&#10;cgccg+9ECmerqprnqK2iUmRZZWMcOthIoSyXtYIL3H9CPdCFIqPLq9ado6gMTzqhZYriUSoVNyXI&#10;UEEf0seB/r+2m+Ifn1cVBqOoUsC2cmTUHdS3jAIle/pBRvo4/BH0/Itf2y6U+zp9WB+3qC51IIl0&#10;3urPHMwaRHU2CzOQNQJ/417afIoOPV1Oan/V/If6v2BqeB0YMOUCsz6VYaCz8hbgarfUAX9piPPp&#10;5PiHUO3kKBNM0frASWMAeC9wSbXuT/gOePaV/iPSk9RJvSmtGj0M4RzJKrTO19KiJQLgH6Dk+6EV&#10;FOvAAnPTXVQtGVWdZm8cbeRR4SZD/utGc/QLcgk+2ipGenl0nI6aapboI5CZTpDFIQxQqouukIAw&#10;N+G0/Ue6N8PVxg9M83+63eABogU9FL5fFc6g0J4JRf1Fm4HP+t7Y6c6bammjlGpjDUvM7Foqoa0a&#10;Q+kHUtw2kfRLXH490Za5HW+mdqeISLLVN9v4lenpo4o1RGtHdVjIuxUDi7AqL8E/iuhQKt0pX4R0&#10;xzUzqfA8Ec0bRRuXKxRQRgEm0otzIDyGsDz+Rz7aYLn06URUqOmiajRlYwRJOhZmhhllRzTkHS51&#10;+khQfVzySf6e07CooOnmFRTpN1eKudbSLURS1MaSTOiiONox6IQq+oFByXI/403obqy9oFPLphqc&#10;UkU1lcpK0yz3kV5GEy8S08kyi7JKLWQk/g3HvehunA/r0wyUTBQojppp6iKqAadWM0dOW0ypRzqG&#10;SM25I0g/jVz70VIyerkBukpVYRZfKU8gj1PBI0VQxNXRQR2IdrA2jYBiBpH1sR+bB6CnW6dJTIYF&#10;HgJrokmEFOngj8cc4qI0f0R08ukiJnX6+MEk8sT7t4ny6dCrxHSNymGiq1rpUmgqKYrArVir5WhL&#10;OI1tScrI8VwHuFQKL+o+7CWny6tToPcttGFgYDTxsKWokjkHkdK9IVXz63oyQrxzsNQUH0L9APaq&#10;KagrXrTkkZ6DnJbTdzDHRUlLTTqtRWU88LCBEWKMyNDkWVQF/wBSoYX+nJ9qY7kg1Jx0l0Mev//R&#10;qCfMZGsyr0efzhkws3jpcLUY2locOlPRSIJqsnOVzPUuVhiWJRHEznVZ5FX3ngAzOQ7dpwpAC0HE&#10;9zZwAOGc8fLrFaMLpFBkDI4/y4DNejCQbq6/GPp8lVQYgfcikhpK+qpc9uCkoItSRAtiqaOmWmb7&#10;gkpKjSBypLFB7vL4UlGqAPIkMwHlwoKfb5062Sq4Ayfy/n0sabcmHyWCloGochSYivyVHRkp4ds0&#10;WUxlAsqrXsEYya41LGVSjMHk1H6e2vpwckECvyHzrT/D9vScTKrUrX+dP8nS1xPY9ZHgMfsLF46m&#10;q8tk8msWPkwlNDXTrizErVFGcjXxx00jSyRxxgqbuEYgah7SyxaTU8fKn+f9g/LpTHIGY6fL1r1P&#10;31TtgMnVbZh8kcQoaHN4uryFTU1GQkfIy6ZaVcPRAwo/mM7yed2sxLC1/e0OSPOnn/qp1eSqKCP8&#10;3+z1C21ujIUG49qSUs0ldlNkzSy4miz2QhFFMmTppKHJ0VDicAofTHSfRWa7u3054tKtRRuK+vz+&#10;Q+3ppJK5Hn6CvQo5Xcm9sm2Sh3RX5QYiqiWtyWNNEm3dr0uKpYzejTG0oklYs/igIdidGpbKT7aj&#10;QAZr+wDH+r16vpVmrTJ/PoStg9o5Lae1aDMZOOKtqclY4o4uSk25SLHFOFlG49z7hM84WSV9CCBL&#10;tGtgF/sviLXgfbg0H5n9tPU46buPENFUcP8AVw6NlsztiHcWbpK/blYNsth8cWzNBidtnIV2dEMJ&#10;gjEe6M42geFmmqTJICTGFZdSnhqW2jRSjdxr5+X8s9UkkeMDGkn+fRmere0NuVJqoUyYNXjNCNF/&#10;eKbclZEaq7uK1MXFDRRU8cKoVVGtqe2r8eyHcbLxFCkCh+Q6MdtlSONmlND9vQ2VPZlfI1BDQ5S9&#10;dWKYZoqhKKjmqqaFvI0VFiqDyzWYEKskkn+9X9lCbPFQiRa04ef+Hh+XSiTdO8LEcnjUf4PXpWVX&#10;aWCpw2PyEkOSWXwoBLDTU4M8aaKmNJ62/MdiGHJuLfT2ymy3FdcZ09Lv3jbAaJc/KnSdye3+vt+0&#10;7V9Tgaam+2lD0sv8PTyhJF8LSRVjKoKjTdNNhY+3td9aUjLaq9NyQ7fdfqBQPl0j95dGY7dGLoYa&#10;SSkrcJA4ZaCVdP28oQD/AIFQXfyFgulUuoAsRz73b7mIHJkBDf4ek022giseQP5dFMzvxpym3cnu&#10;IUMNTRUO4FK1bYxjCytJB4ppqecrNIzMo9caFQeQQ17ez6Hcobga1OeieSwuIySwx0EdP0duOtwO&#10;Yw89Qs1PGoox9rQQ8R08gmoUgxEnpMhC3knkKutzYD6e1pmSozg9MIHClWGeuWH2lNU4utpqzEyr&#10;kJfNVVUVEgniyuXoVNPDXV5mQLVxwINUEdTLHFH9Bc/TUq94IOOrxIgBrx6SuC6Qp9hZYbyyFTWZ&#10;ugr6Cop5mrpyIFhqgTUz5IxjSGAkYRU9CVUcep7+7M/iJpXj1Zk0mo4dQc9gKLIV1dMmPgpFnpaJ&#10;MClXEniloaVwtqHH0yhITKoLrKyhybX5591QaFoekEj0lr6dNeG67zeX3xivDBWY/A0McNQIK+gN&#10;TBJuWWTVLkp4gA0s0KcwvKQmq1hdfe5JUCFq8P8Aiun0cOcDowea69irq/AQMaWWjo6g0uW+5gap&#10;+5WkustRXVMemaWWYubBCI4xwTx7KFmIB6VtGKin59T8lilo6OtwHjaixwQfxDDJMlPVvQs/lpab&#10;I1tGhamp9ZWZUp7Mylg5Nz78h1d/n06W7eodBtvIx4ehoqKm+9neplgxktLJHhZtxPKSzxUEXBoc&#10;bjrFfuSR5bsTy592D0k1Hy60g/SoemOgp6fbm3poSKYLjFq66GqSBhjkaSpZ6rL4PG0CA5Sr1FoI&#10;5ZCSgAb6Xu/IQ0gI6aoVQnzPRVu3tsZ6XK4KPbC5alzW5KyORgtNSPW1NbE4r8cd25mC0WPp1QPL&#10;UxoRIbgMTx7Etk66NJ/wf4T6dFdxGNQJ647xz+Mze0KGkiyVDi89Qu9NXpQTLUYPC1E9UqzV8SlP&#10;LU5Gu0K8UzklUJv6WHtXGveWHA/6v29J5QAqr5jj/s9PdTSQV2CoKKvys1RjtVPVr929mq2pn8jp&#10;nq6NdLR0/LRwpyLLfn2oShag49W06ohUVHQpjd22qeGdrrLU5qEtRUUtPLLWVbUhEsecrGk0tDSR&#10;AH7Wn1BmaxtyfbpikPz6SC3NSSOoNfmKnFTU2ejNdDW7hzFNJVVuWSmliRIkWOnrZZrGSUaAClKw&#10;ZgCqrb6l1Y0ZClMdUkjOqvr/AKvT/V/IC1nMHsvsvbFbtPf2MpMjhcnSSpHJNDOZqqIqI/AgFzI7&#10;P9S7KVH9NPssYPC5CDUh4qeBH+r/AIvpxVZzR8H19OqBfl78Mc/0NVZDeWzKWLJ7FnWOqneMfxBs&#10;dUC5rQ8dMC0cVM7aVNmkC3IbUPZLuNlHHAZ7MClBUcaHzPyAx/n6OreSTthlP2MP8B+3qoLemXoM&#10;hU1Ap2p6qRp0SogpRIsrvI5DvDWSqshUtYBZAGW5vce403FwZCQPPIFfTjX0+3PQ32yNSla1/wBX&#10;Cn+bHQGZaq8dRK0bznQztFHLIkqwufSwX02ZSFAB/p+P6BW8nKntJP59CO3RXJHTHUywzsWSR1SV&#10;FjnMgAaPTyUkCqLjUDpsfoLey2WVZO7/AFfZ0ZxxMlAfLpO1VRGjARG5R3jVGX9bEWYqBxqA+oI5&#10;H09l0kimgB6OIo8d3TDWS+PV62dEBtBpSyu4sfqLEfm/4PFvZfJ2mnGnS+KMN5dJqFQJluxIFiwf&#10;QUiBN9TxWNwPySP8fx7T9LjQr/Lpf7MT7nN0cZ1vedCjQovlWe4aJY1It6msVVbD8cW9nOzR+Ler&#10;+XDj69EG9ssNqSfXh0fnbFApoKOKLyTwxBZI3ikWOeRS4qKm8tgrohX92KZrsbgLcc5E7UgS1QeQ&#10;Hlx9TQ/4QeoL3p/FuHkAOT5fLH+z0azG0j5bbuDmT7CkGZqlm+wkK1bPSUto46nQ3qV4TyVUra9/&#10;oD7EQ74lIoNRrTjj5g+noOiEgIMgmn5UJ+z/AC9DbHt/dWGrKGSepWOmxVLTVtRGrn7+ipaiPxJH&#10;UpONFS0iNrkRNXiD/UHn2rIkQgk/D+0fI14186cOkejNUxq/1cPLoz1VJNitr0u2KGOljlrKNJBQ&#10;T1TZHG4fFMn3VfWplJAUjklBUVFzZT6Bxf3sKBhKDyA8vX/V+zpQG7aGp/mT5dBJPW7dp8TTYd5p&#10;UyPkqXo4pKYVYrcUimqjl3FkXCLCq+sU+knyoQALafe8U0k8fzx8z5ef+bp0BdNafzpn5f6uPQbU&#10;2Uo63WMUJUxb1z/eUVKY5MbDUxWQS0VeqfbwQOBzTOCzEgD1W96jKEdox5+YHpQjAHyPHreNX+qv&#10;5+p+fSsefKDbskFGYWSoSqbHUkLRRGsWnbW8DSi7LUgKHanYgFLHTe/vz10aUOfIYFf9n5enTiqK&#10;FiadA7SSJPi6OoNNSz49qaQVkzUkMn8K01ZSopIFKgRmSVWA8w+jC/pFyXAjQCorUZxUDPADyNcV&#10;6dodRLHz/bj/ADdYd1jHRZOhqICscscc06fdVMNRVGWEiSmkdATG6uxJKqtgqDix9+cCoI+Zyan7&#10;fT8hjHVwfI9N2XzNNXyYZ4VaaaIeNzUB6c5OvjvMkyhFA86OPTD47EX508e6toYroyf8J41+35dO&#10;LiteH+r+XqekTWUwrKqvqaGGoclf369SxpQgkC1c1YjqFjqUAOhlUhmJuACLeIDFmXPqw4U86/0h&#10;/M16qQBTVj0A8/8AY/ydT6dKVqaCWOkM1NRPOlfK8giq6KBGvAcRDHZkiZf3ak3Oogpa30rVWoTk&#10;DjTyA/hHljJ9eHVNOKGp4ftzx9ccOk1VeWComkljiw9RJBNV0dd+60lWkSFxNJEgDU40BSzMpLMt&#10;gwsAGH1qdRorHIPr8z6eX+ccBVlWmO75emfXpL7fylJNQ1LVFbAKPzVsVVTxUolNRDJIJEnlpqfT&#10;C8AnJ4BBBIKqQD7SxsNJ1Gi8CONQeOAKUr/h+0DcYVnqOPr60x5+Z+XTTl3jiqtUKVeNilp56aWT&#10;7sUeLlEZ8kv2IUFkdnP/AAHuAfUQvNw22Diq+WTj50/Py/KnpeQtTj/Kp/n/AKvnjoM4kmXJz1E8&#10;LNTQLTrPHQmf7WO7F4KWpCrqiZgQ7It7kcsb39ttpGSMedOH2H09eqQlySW/1ft/ydKXH4nMT10F&#10;XNRZSoo6WCPEUcXkjElIszHXJKkdyvJB85LMVN7j3oI5arAkDtA8xX5D/CfLpUSiitc/b/k6Furx&#10;bzViRPVQ1X3H2FN4oYIUAgjXRNUBANCqyC0gUapAtgCfa4w6n41rThxx5nyz5049JUcqvCnH/D/k&#10;/wAvS72lS4mtkyQmeSqmocVLI61F4KyeshYpTpDTwBVMN7MVYXVf9UePaiFY21V8h9hJBoOHEf8A&#10;F9OBiACP9X+Ho0Gz8OlFtmjinhp6qvq4I548FS1QFZTuriaLIUxhRIlpo0/zQmMZYLZD6r+1iIAo&#10;BFTSun/KPl6YHXmcElxjP+rj5+uT5dPwgqsricvFBXJBTVVNBNRV0NNIWppaGZ5qxIrHzGNwbIsh&#10;caSQDyD7tjNDT5/Zk/Py8/n02gBWpGPT16TcOChytK+RhijlXz07mkjpIqypqMc6tTSvO5IZD6WE&#10;kemR+A5UfQv/ABCpzWmPMj+X5jNONOq+GD8J/wCL6U1bQSzPjYJqvGChmihjyK3+zhx8MwEuNioa&#10;iOPXKsRUKwg0MZHGsadROtf5g8c4oeFPUYpQefWjEo/1efn0lsxhZBnQytBLkpZPsaapkjCvSzRE&#10;AV6U9KNKqIi2tCQbi5HJs4eOKauA/wBXljNOmn+Iaq06w1OPhhr8i75F67GrVRU9ewMNLHBPTU+p&#10;KqoqWA8uuUroA+qcDke9nNSDVQc+XAf5/wCXVCo8uP8Aqx/q8+m2joK2VjTmsg84kk89XJDSrDTo&#10;sNzQVVQ9/CJtEbO5AJCkg3PGlrgFs+uP2fKtBn5dMFQBjI8v8n7Ogu2ti5aasnlmMIraKshectKa&#10;mgWoqp2iinc1h1vphYyXWSwJOoWsAxEoXNMj8xX1+eM/KvW6AsRxrX/isevDPS7bNQ0stNS18se3&#10;2WuraOOBJlaooREjPH99UTx+COMIbjRTyeXXpU/n3dmC0VyEyRSoqKflQD0pXj04F1cPIeX+T/UO&#10;kNumaLdUpgOQaNUUPUNXmSmqq7DM6gwiqe0SqxTQgcBmQrpCHgJ5GEpwaeteOk8c8PL0rTrTxs3l&#10;/wAX+ytPXy6GjaWfpaAChrqZTJkjCtaaZJIsqklJHpqoaoJcvHRxcRPCdN2BZz9CpRhwao1fkeFP&#10;PyUcKefTqMqLj/OPtHpXP7OlTNuCapwDrHIYZWgqpzHVUDQyzxU0zNHWrTRj1ygWBkVrFAxAHHvY&#10;OqPtxUH5Gg8/mfn1dmLY8j0kGzn8SnjMdQlRBVIlTj0gUmveSNBR1tSSQVNzqMY0jhiObA+7hlc1&#10;GQQCPXhQnqgFDQjIwf8AV9vSv2nQ7t7H3dtPYO08Zk985rM5qgxu3tkbTxumuz2XnTwUk7ggsYqa&#10;4epexVAryMUC+099f21jB9RdOPDTNMAY8zX0/PPr0c7Nsl1u9yIYVoo+Jv4R5j8wMdbDmxvjx8Q/&#10;5UXWeI72+b9Vt/uD5R5qlhrdsdU0Vbitwbf2JUQypLQUOy9t5totTQMYjU5uqhMjzgmERoAqx/s1&#10;hzp7w71+5+U0aCzU0efPAngppTPmAfmx6HO63fLXIlp9RfspYcAaUr6t51PkOqpPlB/N8+Vnyl3D&#10;lsLT5NutOs6esjjxuxOvKg4qZsegCxpncpI/3kzsYwx0hYgSbjRoIzu9sfuycrcjwR316DdXlKs7&#10;5avE0IAIHH4QopxJ6x+5j91t33u9lsoE0QqQB4bAVFP4SAR5fxD8VQKdV4763VlN6belw+6c7uPc&#10;GOq63yUqV2QyMlBS1RAepocfJkC8gqjSGUKz3Lubi4CgTZPydst1bPt8kQKSClM04ED58CegJvPM&#10;e4ptxZJHZi3aSMBuJQVHxFQaVGTT5AEa7DwtZhK2CiTJRZ+PJwo0FelS00UqyBgmOr1aJBDNDGoE&#10;rMdRks12J4we92Pb675VvTLB+rbuT3elPwkDgR5k8T+fUg8jc0Q7rbJbXBUTqoY0JIavnlQa+oqa&#10;YBqc9JbG01RWQ0MePpf+AqrTy0nkaKcU5lv4qepKWJLAlljFwP8AA+4RCM5URipwKfKvr1JysFyT&#10;p+flX7OrFvivjPLX0yRRzOFw9S9HLCViqMXJX1ZkgpKgMNEyInkRUY3V2JH4AE9oNUaEcNJp5Uqa&#10;gH16LiFNwwP8Q+daDj8ujcdgZSKjpVxUQGLfMUAp6HIpGKeaaKKX/LZ5vNZzUs4dVQEhlHHP1eEY&#10;JJByf9R/OvD5dN3UirVW41x0nMzkENfRfdyJh3r46WB8lBeVWmxtEqTT0uOiU1WhBoZo/UjSMbiw&#10;J9q8A/b5+lB8s4+fn0XOV1U4f6v9X5dDt1ZUQY2sSCVZsY/8MqZKmrkpkSN5YnWpx2RqpIiTI1RH&#10;6ynOnSFNhce0dwlf9X8/XI6VKVCAnh9v8ul9gIIspX1dU9PRmE1VTVfxCCriqoaKnpIXmoychS3V&#10;5ZE13j0ak1FWN7e2gCqjHXlCOx6ctsTx02emkp2io0kWGSKKTwtLj6Kqj8lVU01iHa0nDtOurSqO&#10;D9SdupKjHHq8PhxyHpS4euxjZLIVUtFTtVq1XSyJSj7rHU0cUPlpo66cDySR1B/zoUfqNgPwW/Da&#10;gHl0piaI1I49BSwrpcvnMylb/FY5YaVfssmI/sqeJJyKR6WR11gBNak/kWAAII9qwF8OhNeiw1Ex&#10;c9Sd20NFkFpZ4o6UZCoeSnamZZI6COjcBTPWm3lUO15Q7EXIBUWPvcOCenJQpofPpZbWwaxZjFKl&#10;XDPi30UseSEk81PTzUkizySypCPSuuyIxZgYiyW1H2jv3rCR8j0YWEQMwPzHR4t0h9t9XZyMhI/8&#10;glxs8weOpWsoWpdcdpjYKFS6I3BXUeOPYBm0EOzeSk/4epn5Ss/qdxt7Q/iYD+fWh13PkqfMdr72&#10;rkiWOJM/kIU1GSrhRaKukEWh5CSVRWCnyMbtq/w94t7hi4evFmY/tI/zddP/AGy2yPbuX4RMo7iH&#10;qVLAaDpqfKi1zXzJ6CuolUl1ZwUcFgsehW0/RDPGPR+NI02IHP1Hsv6HV7OhZldhpapoukGnkXX4&#10;f6PaVIGckdR4w0gIiAkeXUIYZVsCiiznUwBZlF9Fze4/Pv3SWJWmGmGjs5OhWFBQDOT8TAV0VINQ&#10;aV65AEuHCsQpvJruzsSvjKsDxdhyLn68+/dXUM0olVSafFqqScaaEcNTCpFeByOpLCMU8gOiRnuq&#10;m5USOnILn63Q3s/+wPv3SxhEtm4ajFqgGukMV4aq+aZo/D8J6x3UL+wgJWISU9SQEaTV6pUPBAYk&#10;2FhwP9f37polNNLValUDJJ8JbVlgcEBiTilCFr5HrnGgiYM7yBWHDJbTGxXQugsAHZvoSAOObn6e&#10;9H556ct0ED65HYKw4rwUkUGk6QHLcCRSgzU+cmcvPIEaF2AiVXWRtECqqBQYoEF9QAFwoP8AX36n&#10;pw6X3LSXUojeNjRQCGNEAAABVBksABULX1NOPXItH4oqhTJf1wSJHZWQJ+mVWKkhW+hQqP8AX/Pv&#10;SqF68Wh8FLtS3Eoyg5UDg4JDEBuGgqD51HHrtSQNcixqhaNUhKs8TGRzJICyHSCB+b8XHvZAIp1d&#10;HKjxJQqqSAqEMUJYlmBI7agedRpB4dS4mRTINSPEV1Bow0n7aNZPErcsb8cccavdQoXPS+3kjBdC&#10;wdKcVq3aDjQpyxqaYqBp1ddNKCrjQRGKhwCgKhGEdiwU/QW5P+Pu2B+fWmnVkZdNFVzkVFDTjTyw&#10;Sx/peWeojFDFIsMSysgBW7l1jS+oskhsC7H8G4P0t79g4PRexj+ndYY9bKARkkKta1DcC7HyNa+Y&#10;HWIVMjRhU8UUaujSSKWAZbhnDpbjm4tb/WX8+/UHTK3s7wBYtKKpBZgTQjBNVpQZqKcONF8+o1ar&#10;eSTXGoM8qkkSpIDIi3eEon0JFiAPTa3F/rdPiHRdukb+K+pBWRh+MMNQAqlAMEihAHaBTFek7X6t&#10;UsSoVXypDHHIdMxh8fqT0jn83sD7VR8egdu3iVeFVI7wiqxo2jTkYrWuSaV45HSUrFKgKzaFDa/F&#10;oGtnB9P7lhb6fkf7D2vTI/LqOtyQoNLNRa10UFSfLuoKcOJHn5cemokSfRSqsbkFRpUgmy2H05/r&#10;9bX96Y1B6j/dJRKxCVC1rSnAjFP2+fn0Yb467fXOb7x8E9kiasokiXSZfI80v70ElgbhvTc/gML+&#10;7WcXj3kca+RHQE3IkSUbh/l/y9bX+3sEdr9X08yAoP4Yoq5I2hmY00NEtOKGmT9IaZSjhgLagQPe&#10;Su1gJaRx04Af4Ps6gHnEo24ysmR0QXuHa70TTZRKbHY+oi8NQtHRpUPTolRJ5qmrueJ6t408cp8k&#10;XpaygAezZ000dQBT08vUj5045GP2dR9P/ZCv+r/Y6Z+nM/QbXWf7vHTPUzyrkcfNVxLkoYY55fug&#10;8ohCzLII2MKShWCuoDG176ICJWnzFfQ5+VONPy69ZXCxt/LowWdrduS11MwozTGSQAxB6t8fj6jJ&#10;6Hjr62qqGEZnnRdNTpHpXgXNz7o4UmtDj7aZ9fn69G0s0UpFOlxWJhKXGwtTx0FdSRtXNkoaBYxj&#10;qmlipwtZW0kMxY6jKBqkIKsALfi1Cqk54fyp50/Pz62yqYscei5b5raBMbMmbhyK0NFTtKDTvK1Q&#10;EkkE1FN9s1hJwFksl1IC3sb+y+YcS4qB/qH+rz6S1OrHHpMddtj6iWtKQt9zJNR/Y1/23kRqeeEy&#10;6ZaMWkEshuzyXOhGK2sfdEX04+R/n+3/AAdeQUHy8/29TuwnWpx1ZR0eOnroaWnqlOQgX7ekr6qS&#10;MDGiV5bFvtnR3Lq2pQoAH196ahwBX/L6fs49WJQCoJHRAmE1LVajHLPUVldUmFYw9RTUrozapmVS&#10;rM0jXIAkK83ZfaRRoNTknh/np9vTlUIpwp/PqUMhjppWpftaqGKaREa8tO1NLX0oMy0P2FrzxIFZ&#10;P2ypUtbSfy740Z7ACP8ABXjSlKGnyPnTppkIGo/6vz/1cOpVFk556mLIIaJ56qKsp6eWlhkejZTV&#10;Azx1MlSmt543A0wOgX0/XT7ujEkEUzUCg+yoPzr5Gg6aZQKrn51+ziKD+delxjErJVhmWN2qqXx0&#10;avQU6Uzyx62aoqq4UP7USSKxYzFLXBuNQv7VIHI1DiMYFPzNMD7eHn0ndVBo3D+X5Vz+zp6ov4Mh&#10;lpaWnx8tGsjyrLW65qstSyaaGmq5QQru7eVpmsBpEeq1re7KI6EYoeFf5fb55+zqjBjxr+X8/wDY&#10;6b6qGiq5qqpjq6KqVUl0wFZXljEzemgx08oEYRXK+RIxfV/h9fFUJLAhq/mR6AeVB8vPrVMAf8V9&#10;p+dPXqPSUEsitVzxRvKsTuKRaYmPz0wKTi7W1yRKW8Qt6jzY8e/KtTXieNPnwP50yPn156AUHD/J&#10;5fz6aVpJqqtSSko5p1maGWSOpaZKcPHHrSqgqUvpIjDRuGIa5/1R43Sp7Rqr/qqP8B6qVx34+Y+f&#10;lTp2L01PjlzNZTU9PSTz1IhjpsdCY6uojPh8NdQvIC0yuxaKR2HoIOokEe91TRrYUFcY4+WR5t6f&#10;y6oQfgU+Xr/l8vn8+o+GSiphpasq6GvMTV1JI8cWXh8zNreoUIo0zeLhNEbIunS7E8+9oQvA0PEV&#10;ow+fAChp/mPVWU8KVH7P9X2Y9encSU1RR4+olkhnKrPHSRRvUz1ONkniPhx2MWMSRQSPoRxq9Xqa&#10;PgH34kFBUgkVHHKkg0AI4Z9eNaceqstK4I/l/qp02ipnbHNXSUMPlFAwkx0nkNRNTPqpp4qqsClV&#10;8RK+OA+q9/6e6B+3UwyBw9Rw4/bwHHrWnNCaV/1f8WfToG6t1pmkNREauXCmGWueoqJKt4mmUy04&#10;llSzusYCpELhVKgkj2WOwU0IqV41P5j/ADDpUi1pQ0r8uP2enWanlH3dNGKuOZQEqWmrJXeaoDHy&#10;QIIYwVQRaipkuCAAefflPcKn554nz/l69OEDScZHl/q/wdKrIQx0v3cZSClqaKtiraiXUlVPWwyk&#10;SUcjwPpA8em4dWLFSbhePbzACoxxBPnX8v8AL15DWlMg8Pl/q9Ok1VzSTztNT0VFLLUTXiip454Y&#10;66kjFzTyxJcLY3KNLIGLc249sklmJCjj6U1D/V+fTlABpJpT+X2f6qeXWcU0kdVNSRRYkUbq0cKz&#10;AUbUcBi8jk18h8njRrxu8ZbyA6LXYe74qQKUPAU4euePy+fDz61giua+f+T/AD06caKKpaCCoDtZ&#10;WrI/EFSlmnWhjDTRyQv/AMB4ZbgNG5XWv9m592UH4j8x+z/APl1VtNdP+r/Z/wAnSH3M9QKFFNXF&#10;T0iAVAXQ4jonnh9ONQRqJHkIsSzkgCx+vtLcOVXjpHEfL7PP9v8Ah6UQorPTieFOJ+0+nRUt35Op&#10;lqJh5IJX1a5XESpFOQgjVFt9GVbAs31t7B243LNUVqfPoXWFuAPSnQbSFSwjcMha9pI2Qxhk59Wo&#10;ck/Xjjn6+yAmg7gQT6dHQWgr100sfh/cYqRwQyi5V+UDRkEEgknnn/Ye9MVIoST1oJ3cOuYcXlvG&#10;UayLGsiql2jH+dka3pBB+g9+B41/1fPrZFBjrDJKEWdCqOswVBYJw9z9PILixtbjn3pmoPL8uvKp&#10;49N2p2JV5j4P0yFAAxcHgfS4v/X/AJH7TVrxPT1AeHHp7opfH40iLKS7Kou0aqXICsV+gbV+AP8A&#10;Y8+1MLDVRemnUMM9LWEQlytOrRPKqCRBrlEEhGksgtcMR+T/ALb2YrTy6LWFRnpV4+pipx5qhWlS&#10;cGIhjbwQRjQscM8YuHawb6AhfaxJAq1bz/ydJmjLnSvl1krqyQCBYS8ShWqlfWZBTB00RwO/9rj6&#10;255ufz700maLiuerpEF+PpmkpJiL1EmmSqZTLRTrIkdPHrADQiHhy17qW5uCL2v7ZZcf5PTp7tIo&#10;o6SeYxLpNNKr/cIJCtyohkkYLpLRoo0gAfQFrj2XzQmuodKopFAAPp0mYqdg7q4iiSMsvlZtaFl9&#10;SIJ2FgfyQD7SBQDgdOsV6z08FTMRHKyqyyM6FlVla/IZAvJA+t/pc+7osjMAf59VJjX4enBMTLHI&#10;hRJ6hXYQssSeSxka5JBH1U86vwPbwtypqM+vVS6kUB6U8GFnlVagRy+FdKzSBFBYhrLK0nN+QEfj&#10;6+1aW7GlRj7OkpkQA1OelDFiQQxmjCpUpGIDBTpKWWM+uKzWMYUAn1ck/X8e1YiX8XHpM0lTjy64&#10;PTAmerihMdMZRBpkdbMpsJFjUiwS9mZTaxPJ+nvTR41gdvl1ZZKkK3EdPKMx4gvqjCP4YifDpX0B&#10;tUpDeYqLAElbX9J491r+Ef6v9nrbaadxp0dz45/GrKb8ytBmM/Qx/bR1Es2Pp4mlMtMICKiptR0w&#10;j8yupQKVdFUk/nj2O+U+VZd0YXEi9oOPl/n/AMHUd75zKEnNlaknGSOJ4j8ur7OmetcNtfHYuoka&#10;koqHH08lLFRa5NMjECRpziqlDrZD9YGa0beskj3OVuq2NutugyBT/UP8nQCeV5X1v5Hz6eux95UR&#10;+3ENaYqeNZXjL1EfinnibU9BDLEBHDGvpJSMNqsALckK1KiOpNK8eryzgx6YxnpSdWdJdt9vsuUo&#10;XhwO3qipjFZkUdov4hEV0iTF3GoRqSVOpr3JIFrew1uvM1nYkxLQt9vXoLC7uCCgPVnfSfxt2h1I&#10;VlroYM/nZWgkqq3J+KqWnEZtTiFHU6hZuAfofrx7jfdt8vdyBNdKf4ehxtWwwxAPcgE/Po92NrKL&#10;FQa8hU0lJSxQESRso8Maot7iRDwPofUoH9D7BE1s87HSCT69DBbrbtvTSzKoA+XTlj+/etcR442y&#10;j1GggEUiTVCKQbAIY11/XnTYgD63HPtBNy7fzDWKAfPj0nXnDbIWoG1fZ0K+3PkDtLLMkNG9VErs&#10;qo81LLEr3H6kmYaLf8FJt+beyS75euoqs1MfPpbb842kz6EqK/LodMXuJMzErU8qsjgAW+vqUk6T&#10;+f639kMtqYWow4dCi2vUul7T0kd/bDk3PQOkFbNj6tELU9TD6mjlUcHSPqP6+1W33a2sodhqXzHR&#10;bvW0PewMEbSfKnGvVfs1H2vsvfkOHz09VVYuaodKPIh2kjqY3IKqrKAqlfoQwHuTY5dmvtu1RACQ&#10;dR1ttvulnuHgXhNB5+RHR8doM09LRLISQIkYg83Ym1jp4+lzce40vwqykLwr1J1rVqfZ0LyxIsYL&#10;BVIX/bAc3+g+nsl6MhgdBbvaptDOuoIqp/nAR6V+rayL35A49rrTLAf6vPpNKwBz1Q78oN/zz7t3&#10;DTI9QIaOZqdhdaXkyFKilMlwzRF7sNHq+nIBI9ykmiy29GH4h08kaohlPFuiBTbezW44pquWab7V&#10;qlvuI4zTuxUko7wGpVjSBAeXKk/6ngg+w3cSl21SHj00W0nJ6X2G6ogpxWfc08dR97TUkj/xGFWo&#10;qiqiTREqzBnScCMBn1kavroP4SvMpGkdOC4AFV6EjCbVw8KVwemx9I7CF5qoUi+SargN0M04GloT&#10;zolUKyn8WHtGxLGhPSWUmU9LP+EpE9NTTpAEEQkEE7mrpEdm8sUbJFYq2uxQAm6kk+918h1QIo6d&#10;dCrLVf5lpDFBUZCnQKsf3NOvjQxUUagOsYsSZFP4JJtb37pwgjj10kkKgVoqEl+4cQzU1ZTtx5Sq&#10;/cB2XVIigXHBCWsAPfutdZp4Vpfu5aSrKy/cpP5I3Z46lI4dBELqANS3AbWzjT+rTb2y/wAXW+vD&#10;yh46WCmx1KBHSxsWMbvWMR5XenmpvTFqHPqBNhfj6+69e64yieJGnaSnX7uoqPG6Rxa5bL4xSGZb&#10;IwjNhrJJsARb3ZPi691ylM2vXU0yRvXNrkWOoWpDw08IihniMYCBQARIjc6j+fb3WuucgiSKWUgV&#10;D1s8QaanaZZXeMBZwInBISNQoa9kH1B9+691518RnETfdGZYgHSJVNLKCQlLGjqRItjqFuRzY+7D&#10;h0y/xdcDCkssawQrBVUaBXakWE66QSXnp9EieAEMSzPeS/0XSefdX+E9VPUa4iim8dNNC8MqRvHN&#10;EalZaZ5DJK1WlMAx8hsYpIywT6n+vvx+Ifn17qV+3JarZ6Kd/CPIs0+ieCeNwtJRU9SPqALsQQTc&#10;gEA+/P8ACevHqXdmcyvWII4kqESjmjZytZNHpjqI4CvpZY+OLi3PB9p+q9cXjqkFNT+KkNWsDRtF&#10;62qK2LSWjid3CqSg9er62PuyfEOtjrCIY4mpakw1UKy61qKcVUFSszBNNMyxN9VRmZg31PAP49qO&#10;t9dqZ5qSsEkki1KjxRIKVFSco9nqJ3bkKwIManm9/wAe/de64wRKzrDomqXkL/cwVDlTJ6AsnhqF&#10;AkLXFyoJYfQG3v3XupkMX3CNOlJS0oERqI6KoWSneZ4z+00xW8kagAtGhZkbkNbn37r3UbxQiajl&#10;hjipXdSPHFFEyLTTepkidTwRLbyIhKvcAWHHv3XuuSieIvUqZmjX/KJq4RakicERRibyAFVeTjSp&#10;Nh+PdT8Q/Pr3WUrTU411s1RA0NMss7U+mFDFI1mWNGALaPowAvpN/p7sSAKnr3DpMZnf+I27R09X&#10;NDSU1Mk96RqivRNNACUlrJ2jDetOSCASR9eT7ZaQD4fPrQNcL0VHsP5bbY21X1FPRZ3GtX07SMuZ&#10;q6SdsOkWgyB2rGtZ2HpWMRMb88X9vqqgaiR+fVhY3c3eg7eq3O2P5g1NTNLRUU9HRtWR1iSwx1Me&#10;Xp6zHorCnmaKn1SRMzXcDUJB9CV9svfRRJTCnp+y2x2m7q6Qeqt+0/ltujdzmmXJ5CujliMIepqS&#10;89RTxyFlEJq2lkiUE38ZmY2H1UcewvcbjqqFP7OHQmitYoiQBXoo+e3duHIuFknnjLM8vhWRnDvJ&#10;wzvEAVUAcm4/N+fZablmb06VYOekbJHO7qZjK/kf9Lkaxxy0agf61h9Lfn8e6+IWwf29ep09RxQC&#10;KyrKWVZIlcKjxxxuoM1mcamY/X+guRf3oMQ3oem3FDXpxio7RmNF/ahEjtT1ICovkjHpjjTnWq82&#10;P4HtzXVaHqhrTHTjK8jlnZojGkDSoXULonVPG8Y9N7ABdX6lJta3INcdUAfzPTfNUyhB5I44qfwC&#10;mWBSNNQztr89RAQTrB0kWUW4a4IHt1NBwem9LHpklQy3SUTRosxaJARpdnulRDDquEH9nhjfi9/w&#10;+JEjHZw6sIjWp6xxUbqgV0Ya+Ecsqtq0/snyAEqGFgxsQTcX5uG2mrmvTuOpkdJGiK0pRI9JIeQa&#10;ozUJyYo5lBC+q9wzfX8n8teKeqsobj031vkmclItETOh1LGJEVralTn6/wCH+v7cT4a+vVgoHAdS&#10;KKFVkZ51OprsYYU1uJwpD6NV9QA5Mf8AX3brzAlaDrqsWihWywmJJqcQjzOrh9b31MyLdf62HF7D&#10;29GCemgzE1PAdJCtilikRJGMAZQIhNGPGIG9OiN050n68D6+1ar68OqsamvWSWiSlh8lQ7xMVBji&#10;hdHMaxi8QZFtqZ/1AqTYDkX4DgULw6qSTx6jTTQqVjWV0ZEP7bpInDi6swJFgxv6Rz+be7deAr02&#10;T0rtJq8yoyAyHyIEVR/bVVHBH4QKAT+QffunYj5dY1ogQdEDKpdZGWVyS7s91SRLcA/jn8WJ/rog&#10;Ng9PdOVHj3R9KssUjSkpKEBimB/V5A/qAH0t9L+9BFHl1o0GT1lqIV8ElG0gmaaTXCugIBpP7jkj&#10;+z7qVUYHE9bWlek59pJF5vFG0d3VYlDHTouBqkBvpF7m/tqmK9Xb4enmKVSrSyyCMK2hykaxRHTw&#10;rfuLwfqNXP8AX6e69NdcppfNAHLjS7ioZmj8mrxroDvoN7sAL2PJ/H5PuvdRWXzTGWO6+NbKZXjn&#10;jkLkGW559P4W3P4PPvfVh2mp6kRxpLqETq4QHUgX92+v9JWT6Le1uD/r+/daIoaHqbS170zShpFk&#10;ZVMbwpqDPExDspJA4BA5H593XUor1opqGemmrcnxTTRyeGomRo/Gylhb+zGD9WtwD7oSSanr3z6y&#10;wrQkvG5KxW/bDQI3L8+Nifob/j3rr3TZL4YkalggWWFiwKyFdEsgN7hbcWN2sPz731bSaV6wuVmE&#10;cUiBkEeryzqoVW+j6ZVX9IPpA039+HVk4dS4ZFVDHqSTUEeKWnjeMGRFBkbUbAoLAMDYn+nv3ViA&#10;ePWMTyTwyiocLG1rya1NxqsvgSTgengC/vfW6efXJYotV6UIwjURvIkXjnMT20LFr+pvyeD9OOD7&#10;11okA06UX3uPfEsjxyLkqeZY1RW1032CxaEDIo1Bw3qC/S3H45vVdNKZ6boxf5dJqYOaRWUfuoya&#10;Sh/zt3uXkQ/j8c/T3oUrnp3pe7S3DNQTwlKh4cnBUw1FNIAi1HkiIZRTvGNQJIBBPFh7uoDLRurR&#10;0Bz1uAfy5vkmfkD05/CMrmaRN47FpKfG5iCsaObLVlOtMsUWWZqsFXiRVEBEdjfg83JVWkwUmA+X&#10;Dog3exEJN0hqHP7OjvRGGoqaatghmaBHk0GpjSGallClJVoKcAGNdX7gX06wb2f2Y0NK9EXTRMHN&#10;XTSyRXEFLNPRQUdIkTSsSY6hpql9TllHCC4Cv9F966UIQEBPQAfKLo/bPyG6h3JsmuK/xikx1XmN&#10;pT1K8U+fiitTx0vouRL/AJudTwzeprW9+pXtPA9OxSpaS+MOtLntPr/Pde7qzu287jHo8pjchU0N&#10;bDUoIJ4JIJNLtMrAemQ8LYWtY359o7mARPVeB4dCdGWWMTpwboKHTXapE9xBD4ZdKAPGxbhb29I/&#10;s+n8H/YlN1vrprJ5g8rwQqUMdGfzIFDB/Mwuyg8kXJHv3XusTL4Q0s1yAl3vUuVldx6ZYuG1AXsy&#10;Fb/4e/de6hVESQkMNbX0BSYltCxGsTGC3Kn8Xtb/AA9+691zkcMy2QSFnCvGLOjlblZVY3awH5+l&#10;+P8AAe691kMhiMSuqSmWKSOAeppI1LaoituDpA+nv3XusEkzqmhHZmkkVJBGVWzFrK3jNyp/qTx7&#10;11s08usU6TaVcO7xwjx3WMiBGLAOodAOb2uLXP491+FsefVeuAs7v5PKCwjWViikaV5R7ra4vYAh&#10;QT/r+9v8J63SvVxPwI25BTU0DTCgasyU9MaSGq8stOj+TyrJVxQr+35ZbhJGNv6ewRvrFph6Dprb&#10;Y/H3PUetiTZpqMZs/GPTwUMNPJR0ShIvMKqiQVLCpp6eFz5Jo3I1zMyMCxBNrewDdAGUg9SQqhRQ&#10;dcZMhPTVzVUuRjlqI2nrcdUpHHUiNkXwzPV1CIY00E2aMtpZrXAtf2nCgCnVuouQq4cdRiCqjFTL&#10;KyffS1tDBKYTVLq8f3VOFMaNcMNF1LAL+Pe6Dj17qBLUzK1T9/Vr5HpFpI8i9K3ipqaAgRJRxICF&#10;uLBtQ1E/63v3XupzVMCKTKC1AKY1tOsD0Yqa+cR+ECCdxZUQDW0CE3tbTc+/Hh1ZPi6kRTGejhTG&#10;S01fPNp11UjkxCcS+lqsyBZYoNJMQIAGq4H0916e6VVBNTskVXQTVGLWKStpUannkmpKiewjyEc2&#10;NexIV+I5AHB+klgffuvEVFOiefKtCdvTtEafwyilxAq8hAEp5qCZCRmJWZVYoZbwpFGLhv1fj2IN&#10;m41+fQc5hUG0J/1cOtaHsofa7zz1PPHTKVyDRSrSQ64aeBX8apRFgbKLA3+pHPuYrAj6ZSf9nqPY&#10;a+HQdIuWMvIUVDURUyMY5UXVE6IP23RbAqQCbcfX2tbNAPPqy00Cvr1nx6vNCsdPEHfyCIQaGasd&#10;5DwwXhrm1lIH192Xh1ph3Guf9X2D/V+wT5aWRnKCZlqKfUlTECyJGrHS0dRHp5dCOQR/h+Pd9H+r&#10;/V/q/wAle2hFKdZZjCrjw1NlWnUeSnLCWy+l1pmlBBX6+QN9Px7sStaHpvOa9YR4yJiqTB4UCLEh&#10;PknqLa4ylxq1KvLlB9Pp78tPLrdP9X+r/V/kxrPM6w3qnhnlZ1LiWCQ2RSFdfSGEjD+2p5HBFx7s&#10;et0HClepNQkckUEavI0tNCGZEitKhJ8kk07klR6hb6k3PNvesVp1VfXh13SxSQxwLGDJNNEE8ZeN&#10;aSSRn8hedk49P9m/F/8AH3YenVySc9TRDlCLY5J9XP8AlUyxRggHTN4WX+g9Lj6Wt72Q3l/q+zqt&#10;V/F1xNXPGlKWC04HmTyxR6/CVaxo1cAfqN29V+feq04dbxTqKkw+xn0AToZV8RkINTI7PcRymGxV&#10;WPF7jm/vRpTI61SrAAdRdUzrHJLqglEkqpJKzsxZGLRQwJCLFh9Tqvf+tre28nj1uiA+o6yQlwt2&#10;u6ys6yTvIBUsp51yKbW5HBsSPfqFfz68wXy/Z1hamA8kCBzMAWiLC8fmZgNTyqoKpblrkX91Ioad&#10;e1EHX1GmpylWYTUwRPHIqI8aOrKUi1tKsLC783FwP9sPdSAcHp3WGXAr8uoGqTRIt0anZZAZGAUm&#10;QXAlQFbgtyCvtsDy/n1bSoavA+nXCjjSOQVDxRx06GEAWuNNrurArcgj6kj6m3vy47j5dbcVWnr1&#10;nmnp4ZpHjjGibUzGlN1gBYgQ6XW+oD+im17+7VQY62AaZ67ikR6ZoI5hoRBqlml8kURLagiRsFfV&#10;+SLWvyB72DUdvXqCtT1jqWf9v7hg8M1L43dbGWPRwvnplXhSeeebe6vxzw6stD03vJMYViVolkjW&#10;6yAI0rX+rHVq4HNrfX8+2jX8PVqDrA9/HCTolZoxoli5Mrq3ogdVX6j62b34/wA+q4rnrkhYxuSY&#10;o19SVOpYi7JMbtH4z9LEcWt79wyer/Z1eP8AyVPgdU/J3vCk7A3Vilqes+tHiyFdLV0imlq66OUT&#10;46h0OtplZxYrxpAuP6+w9us5mZbSLieP2dFbhr+8WyX4Qak+vW7Z3r3Lsn469SZ/eeWq6PGYbaWC&#10;f7LHxlIlk8FOVpcdQxykFBcekj83t9LBfapDCmnhQUH+r7ejXebqLabAxQCjUoPnw6+dv88fl7u3&#10;5XdyZ/LVGSmn2vQ19WMZR0rSPSx07SEiZJGC+R/7BYrcD6cfVVCJclj0Ftj29zXcb0EyycK8R0Su&#10;BowsbpEodldZIpCxDQqNMTzTkEF7/QaNNvr7UgU4dCX5dNlXV1E40yuJZGBW0wV2VLlUjiQD6Lxy&#10;eP8AX/HmYkZz1YCnWCKmmAvHSjXCjFtQXSVXnUykDTz9F+h/r7bpXFKdW6eIIXMHK62VIakePhp5&#10;JGsEmB4CL/h7dC9tem2b16VUMNYkYqZSkMKMVlkE6xzCRk0/tCwBQjg39uaaAVPDpKxBY6TWvl02&#10;5CeotEY4QUgdHM+kBQb6TVOgvwTxqt/sPbT01dXRFAo2K+XV+P8AJgy2267+N0cS1U2/03VR1OBA&#10;mWgNKEjA8slQxGuBrEyrb6MBY/UAzfxW5X06f29BHcyKeFOt5rbNRnYtqYrJbvi0CLBwrKKVVOnV&#10;CTII4woZuRZrgm/+A9qYR+gOl0Y8QFENATjrSl/nZ0xye+KbM4/KU8OAp81WUdBtWWTxKchqByGR&#10;jaIcllIDO35+h+lzHagDMa+vRLuMIiuUU5x1rqVMBmqGgSnR1eZ18fhipXVImAB8wFyV+hZrk8ce&#10;xCUHl69PKijPy6asoZUCwqI4zLO6NEsRDRiJtNo5D/h9dX1/Fh7pJii9XWhyM/PplkQyGOBtQ0yG&#10;nfyIUIiuDr1gEWtb1gc+2WFRTpwUpnrMwjEVWTIrS+Pw08gT0SqSCxBUXsoFgSOfr7oVVhjiOvEV&#10;anR1fgp8w98fD7uzau+NvZGqixS1MceWx5mSKlyOPrWEeQoKpJAVKSJwzFQeQRZrH2inQ0Lr8Q6L&#10;rq1/UF1D2snGnnTrfo2pvvqz5YdD0e68HTY7cHXnam256LO42oJlpcZW1cBp8rjZVlAkDIxJR5AG&#10;BAbg2YoZrsXkYB+JeI9KdCmFbbmHb/DkywH8/wDYOetC/wDmN/ErJ/D35Gbk2KtLO+x8zVyZ3YWX&#10;8i1FLlNv1rtLFHT1qIobwsTFIjIJFIs4uQ5U2Vys6EH4l4/5+g7AjWrmyuPjTh818j0SZJ/NG0M0&#10;dQJmRVaLQPKkSfoaEKLBLfRb3ta/s0U1UdKfs6cYqF2pmrEaSVX0wyIDGxBX9M0kSADRYXsONVvz&#10;7dCEivVajVp6wPHCwecy1SR6vA+kIKiSo03KyagQsR4uQP6j3vRTLcOt19OuopJ4WRK1kXXICYVt&#10;aQW0xHWOFCixX/b+9GoFG699nWYBFBQK8oWRGaJYy4nIFxUsGBuQL2Ukm4uB7r9vXqAmvn0nq+qi&#10;nNaIzL9rGoMgqGZmC3/T5VUBtX0HHH0H0v7aY1qB04Bw6boIo5FMynXAoDCJ2NOQ9uW8YHq/wNyT&#10;7a631yq0WSKNpyrInEVtKkxL/upofoSQSeP6c+9GlM9WStezqDKEETS00yq7AwuJ47rJEw1fpIst&#10;v6A3/rx739nTlA2D8X+r/J1Elq1jjKIrA1CLEji0iqikGQwarixPDD8Xv+PejSmerJRgCfLrAfLU&#10;qUlvA0I/bU6XZCw9MPkWwYDlufp9PbRBZqDh/Lq/UeTxzQNGFjaZHtKVdrrHGNSAH6XuLoB7ssek&#10;1r16nWORdJihVGQ6vKyIeZBItiHcfTUOVDG1/bnW+pROm0jL4zGkqRPJGkZ0JZlaYLe3Nhbk/kW+&#10;vuj/AAnrR6wxeWRFBcrTtKnkkcMXSd+dVzyyj8seSD7ZAJwOtdv59Ypg4ilWCSNpUScU7FRGgkDk&#10;SFFsPxcA/W597U50nh17rlHSR1Swlpnlk0LK8SoA4t6TL41A9P8Ar/8AE+3Ay10r1sH06ys8TRrJ&#10;p8ZhKwq9wJFb6BnYXF9P1v8AT3t/hPXjwp1ikVgygRSyJIHaSWFCCzJ6iJAwsRbkH6f4e2u/T8uv&#10;ZpTqWEUBwtmJWMRmRI9b/ktr02BBv6kFwB9PdOtdeHgaBSkUOo1EjSNHGI1VALLJI0itqN+QRa1x&#10;xc+9itcde6hFIJdIkkUPNIWUsG8bBeF1lvrr+hIt/re9nXTNevdcJ2cOr08IRlXxTxmRWjNvVeGQ&#10;rybDklf8L+/Clc8Ot0NK9Q5l0zRPKmqomN9EMZijAf8AUJBwWA4sePz78aH4et0GmvXUrwSqgJhG&#10;mURLE13aZPwYwvIAP0J/1v8AW115fi684jVY2Q+J2Z0V2QtCSnqCMjD6j6qbN7904em8NNLKGEYn&#10;8KyK0kSpHNzytieRb6Wub3vYe7t5fZ1vrtYIxGV0yMJbSzabIVA/zSymT0g3vcrY+6inn14iuOsw&#10;RlVp5ViXSfJDr0yRqGGgTqiCwUf0INz9Pyfdu3r3WFvLMyK8qSOq3luUWJoUN1WWYC5B+gWwte3v&#10;zUp/q/1f6v26JoK9RJI5GlEJhEWt2qY9L3iLKNOtTb8/QD3XrfXGMRRCpjJILFeUBJ8y8s7f1X8E&#10;e/de6ixxOskjsiyeGzFQwUK/1VGK2BU/S34tb37r3XIskU0UsaLMqeoRkKsKvN/uouv9kckD+vv3&#10;XiK46yBonp5BNqaQsUjCAS3UNzoDAAKp41AH37r3DqIT42eZtMrROgR1UKmkkAp6/ooN7WHJ9+68&#10;RXrKwWQvLLMj6CpjijBEuq+oKV0gH+lx/t/eutBQMjrDpkk1IGTROPJfklPy6A2HNwB/r+/deoK1&#10;6xSRS6LNZklCrrMvBsOODwP8b/T34+nXj120bFkVmOimURu7CxErC+qSQggi/wBOLe/db69GiSC0&#10;zxoWd1Q6LRo+jg6QACP63459769151l0eKQLxcyGMqqghTZgeeB9bfQe9de68Y2hMLKkTejVoL3X&#10;WRbUzILM39Ln34/Lr3XFb6A8jvIznxvLECI4FJv6x9JG/pb3qlevdZPGgjciMuFIVpHRtUsTegFb&#10;AW/xt9PfqDr3SqxVRIYo6Sng16CDHIxRpFjQeqIyR8G31F/9j79SnTbg8em6tp4/vYp7gRgkqkvp&#10;Cte/AsoIBvfk+7ChOevKKgjoRMVVQvSPpkaSoEV445ILwq7CzyJMfrpH0B5/p7eQrSi9MsBqqeHU&#10;3HQPW1ESPSmfXIYppC4MipGbSzNpA5Um+luSbj3ZQxah4dNvp/D0KBgoKKiWICOrp0n8KAh2nlhk&#10;BQn1gcq19KJwRx7UlQV09MH59MSxQ0mqSOC601RF5JVicxPApteRJBdbjnSGt9fzb2noerZI6x5G&#10;elop6guLQzN5aH1KRB5bOVZmsR/VbKCPp/j71wGerICRjoPsvuhtBlSQqZJLPAhBWSNW0xtED/U+&#10;pr8839tM9TRen1iUnPHpFy1FTWJZpGjRKgzzVbRlpHjlcqaeMj+yGP0/pb3Q1JqelAUDqXjMKXeV&#10;5WewkLFpFbWSovEkSKoIP0PBsfyfwNdaZvw9OZxkzyJFPThk8YmkkWPxTJpfU0crn9JAF1t9Peum&#10;+nSHEQyiVpA9RDochwfK8IH+Z5C+sv8AlrW/qfewK9e64rjQokkggHkjXwNO6q8jG1xGAFsrWvxz&#10;/wAT79Tr3XpsfThhG9pahzAEWNHSNNBLgFTch+PULgH+nvXWuuS0iQQnyKkby/5whQyM7NxGzL+k&#10;gD6n6+9gEmg631GnpZKZ6cRRrMZUtEi2T68tpkNwCv8AS3PvZRgKnr3z64LQAlkkgBZAzEMUZ2vy&#10;zO6qAp/Fvz7117rnS0yrUSL+yxb9yR1jsYFCgCII3AAHqJF/rf3rr3XNaWNYZPGivDNKfK6SamPj&#10;bmUcA6AbaCQSD9OPe+tZr1llx9LMymOOdap41XxwsmrRGLMwAAH1+g4I5+pPv3W+pUNLDGk8cqqm&#10;pVLgssbKkZJRhoBDN/qgOfrf3sU0n161UcOuCmFxIWlMawKwSWRLlQ1tBUk8/wBCfx9Pdet9M9QU&#10;MzsGifUFQOyhRCypqMQRr6geTqtwfe+nE4dNRrBKCjyL4YmZ43lQaonU28itGLk3/TYf7x78BTh1&#10;YADh1yD6xCE81QjRPVKyhF1AfqUKPTyeSbA3/HvfW+uMcqmmZmQuGjZCVQOQ8gJURi17/glgB/Xj&#10;37r3WLROw/dPjl8QHjpijKgtZC5P0S/9Cefp711o0pnqYmorFJ5qmoMcoikdYFV2AS7Senk2PIFg&#10;Tbn37rRppx1LqhZ45ElkdfGsvqVUeRybIpAAUcXuDz78Oqp59R3QS05hqV0sZ18U0brq87EMrTA8&#10;XA4W3v3n1s/GOpTRiLxtIsjtGQCyW06Li14x+p/8fx7rUnpzrE9SUnJhSGSMqCgcx+iM8M0q2u3J&#10;5Uf7Ae7AY61ivXndWeKeT0PJqidkW6LGeWijQckGw9OoH/X9+Py691xmiFMfuoVhRVbxyokQ0SI/&#10;pXyoCRqQm4PFvwAfroHy691xjQsT53Z4gHkGpBGBCCdROr8D6Bvrz72cDr3TpaNQyq7aEiV4XQAv&#10;JTFf1TcWBH0PqJJ90x1oV8+njCGNXiDRQsi/uwsIi4BJuRGw5F/z/j791brYv/k8VLSZDMRVZoP4&#10;XUSM5NVI0U9M4iEbaVbmITkghx9SPYZ3cAsfl0u29NQNfn/g62J66KOjp5I5JZqZxTlJYlqGXyXb&#10;0pIjqQTpKgKjXbn2Gz1pPP7T1Ako7F4phFiaaIR1VRQzTlJXqWi9AEbFg5X0jTbSt1ubm3v3W6it&#10;PPqHNEaqWlMmSqmkCsjxSoqwtCDqVZqGRA17WDObn+0pI91PxDq3UJ5PF9oJPK3FQYKWjtN93Era&#10;W1TBWUBTYhzdhb8X9+b4evdSYoJyytAsDhaeV5WrheSKFLqJtTFnUjjSASGP0t7bKkCp6912qyRw&#10;NJIs0lLDSrDCailA1h5PIjQRtfTIedLMefyPdet9dJG0rYudxBSVDz1a3KLNHDEq6I46m4AGuxGo&#10;WsR6fx791V6ac9dlYZVeFVSKtfzCKOOVnofMDqnpahIxwAAAkbjn6C459+6YOimK9caqNiZ1qKij&#10;Ct4TSxKvhNGBHoqQ0BGshT+I7gm1iOfbyfD031yjromSRJNNdC0UBgrxBLTw1dPEPHPBVpIPVKhF&#10;kBDBR9fduvdc6kRjxiieNJyvkhaKpWRsZ9oPNPS1DRKECSKwCs5YAn6/n37r3Wc1DSTSJTGWeRBG&#10;8SyRLF5RKusU9ZMqhHUXsp4Bvbm3v3XuuVK9IEmNLSroVglfSwxJGiSN6xUOL2cKQ+kAAE+3/Prx&#10;+MdSlYsrapBDHVzNGYiulY9Nk0T3usbuCrkqSCDwPeumuuEbzwCWgjSGFoBKjTCNSXkjPkSoqKkD&#10;jUtxZDY/hb+/dWCk5HUaoniINOilJKya6TtEaaGVJ4v3amreNLyRrbiN4/rzf37rxUjJ6jSkxxDw&#10;VFAtHrEMMzRSyz+hvDVfcz/5pVViXX1EBCLm/Huw+E9V6z07GWMwwNTwBY3igplZaryUkB0o0EZU&#10;N4yCSA7i5P8AT24nw9a65QR/tBIoKSGNqZjTRoQ61Tynxw1Et1RYnYgqFci4uR9Obde6wBVVBapj&#10;AaBCY44zojaKQRVMfjHMrMbAEcr9fpz7snxDrY6wK3k+4SRZEaGoWN4oUMVQZWgJWoOj9JUWWXk/&#10;S/B9qOtN8PWVo3eOnE5p2yK0RqJ5ad2jiqohLooo5OAjjQhEoII+hJv71011KghSJ6ciCXVI+t2q&#10;KsSQ0+ol4amJxZdUoBWMRkqB/T6e/de66JmljjkdII/LVtDXpLHFIDUxPrpHsBxcC7GRFI/Dn3um&#10;K9e6kxSNJUNJJJTiprD90tJHSSzXVD43ml+8BKgW4BJS9rN7dT4etdemUSwy0VRHHrMr1cUwVmqP&#10;ty4ErSxHn0vwoYhStgPoD7cX4uvDj1jlRHqGSplqaUo9LGskQhBVY1DRSuOQQRbWpuQPr+D7d61J&#10;8B6lRjQ1WHg0qZ0lkkCpJDXGU+NvCTfRf6IvABPv3TABJoOsSzqskEcrTM0qzUt5yXCuW1Rx1Vhd&#10;tKekHVYEj8e7oPPrRxjpvQmOOpZKiVJQzgywN5BEiGyiWp4cgHhBGLc2JPt3rXU+hqo2m8iUctLL&#10;IiT1SmFaiKJlP24mNWVCR8kGV2TUCRa/19+68OuLL5Z6yGUSm1OGr5vumqI+FCwGSmW2rUBbX6bE&#10;8D37reP9X/Ff6v8ABKS07ReCY/ZOEmMSkGomnQft0CxlUUxrYs7uAfwfxf3WusrwKBUwpqo2khke&#10;CmlUU9OaqNgVnSb6MVX9RP1BFgfbg/sz/q9OveXXCDRJGkk0ggnkWfxfcIwq42iUNUpKABqRwPqR&#10;wp/w91T4h14deY0KGMrQxReSndJmhaSSXzOmtUJAKszcFQD9Dc/T2o6t1zo5I1rPHJSxJGiQRzmo&#10;pDPTqNBfxSOoA+mkSISQpF7X9+691ieOS0rAQTStNVCaGpmUSQDUNRsw8OnRbxLKPSOBc2I917qA&#10;IY2m8kbymRQ6tTylqRaFKZrwrLOqF01X/SVtyPWAffuvdcoXeOVmmmihbyNTKYaeBoKiUDWlAggI&#10;kDEm5NuDc/Q391cAqQetHp+x+V+3nMbUclK9YBappmgkjqgp/wApinWwGmMAluAQwsCb+wtvexpe&#10;RE0FQOjOxv3t3p5dC9tzKIAIZT4Y9KgCni1iWdV8vipyL6gRdv6i494xc6cquJGlC5HUj7RuqS0j&#10;J6FmgyErU5WSZJBKypTQgBVWY8o009iR9Lfj8+4he18BiCKHoVsqSZ8ulbs3sDJbYzQrYyaZI5EG&#10;kEmFSrhZ/FyRZj6iuongkWPsR8s80XvL18J4HPlUE4+w9B3fOXYNxh1oO4cOrM+te6cVuXHQ/czr&#10;DVxKqzq2nkkX8i3AuhuLEcD6cfnL3lLnrbeYrQOGCyj4lPrTy+XUUzWs9jKYrgYHDobqbcdFKupJ&#10;4SGFwQVJ/wCDD/D2O1uomAJI6qGiPDrnJmqcp6ZUPBNhYg/7Yf8AEe7fUxeRr1cBa46SeTzGtSIm&#10;sfoSF1WP0HH+P+v/AMbL7m6GT1siooeg4ydaT5GctYA3txewtZv6ew9eXqpXV04kTHC9BjWuAZmQ&#10;FgWB0H6ajwNBP1/x9hVr/U5ZamvS+OAotT0kqvIxqGAimadAdK+gkMfSSG/P+2sfZTeXqlWBGQD0&#10;vijzToEOzcjL/dyvDenVGCgdQZJJCp8UJK/j68H6fT8+4G9wCJYXDcfTo1tqiRa8Oq1N67lx1HM9&#10;NSyxJLGJ9Dxyj7p5JYzLLHDGyFAgNwG1hXaykg8e4R22zeVtbDA6EzXIKaR0WfKbhq46yJx5rw+X&#10;9mSkjlC1E3rilqJYCLStGTrLEEcACw9jBLOIrWgHr1UT9tfPqXi95VcJk08NSkq0LzRLMrJL4qTx&#10;GNVBjVjyBdgQL35PuslvEMha18+mmmZujU9ZZqrWVJ6mtevjiaJZw0WieaYAVFROdVgV0k6An14/&#10;F/ZLPTWMcOkUyljT16OvtTPRSBFSZAkrKyrUFgiyD9T2IGkWNrk8Ee1treCJgpx0VyRE1I6H/C5d&#10;GiQgkkxE86ALg6VADDni/N+R7GFjuigUB/zdM+ERk9LOCqvpNkV29J8Y4GkXN3IFj/yL2J7bcCor&#10;ip9OkzqpHWbzX/tGTUQNTWdXP6QAo4A/BJ9m0F3r+I1/y9J3iPl1jaQE+ka5Lsv4sukclVYCwH0/&#10;x9iC0nBFB3Hz6K50NdXUBldLFUXSv9tWGt0+mkqOBb2YFqdwGP8AD0loOHXH7VrfpZLtrEYA9C3v&#10;YBf+I/5G8CCv+TqmnPSrxUJBSwfhWa7KEOpmAAI/pf2aWfAfn1cdLiniYjkWBsALH63/ACvsQRxK&#10;yVHHp5KgVHTokAB/sfTjgC39Tb6m/wBPd/AA6UK5OD1xmpwVIC3uOPx/sOePr9Le2JYQcDpyuM9M&#10;dTSRsGsin6X+i/T6MT9bjm/sve2GQB1eN1/4rpB57BpPHMGQk6LKqoCEGm/IP+3PsPbjt8bRMzjp&#10;bFKKjSeirb+2R9y0lS9HC8EUPhjchEa7H6oNI9N+dX9ePz7jy+VLdSSKdG0E4U9x6Lwm632ZUvEl&#10;T5cgZ2hiMDCOKnih9BkYNdWseC+r/G3sFz77PbvSFqU889P3HhSrQrg9DFsvsTclTJplylVM8ojl&#10;hY+PxTeT6ggg3a3K24/NvadeZ92jcsZ2FfmadFL2MFT2jow2J3FkK6Ah6mVrEWl1P+6FIBuCL/1U&#10;6SOfZnbcybjKhRpWPzrx6ZW1hrgdLvH1BlZXlYsbIPWOQL6/rYXYE/7b/Yn2b2t7LI4aVift620S&#10;INIHS8oJFY3ItdgV1eq3HAt/sP8Ab+xhYXGsan8z0mYaTTpY0UhsiEi9rWt/jdmv+P8AW9jCxlB7&#10;W8umWGelNSsLKQbFr/4Xv9f9a1vYrsploB0zIhI+Y6dFtYn63DG1uT/sPp7OAA1AOPTJRgKnrzIO&#10;FsRcXF7MB/sSD/vXvWk1p0p6xil4sfoDz6Re/wBeTx7v4Y8+tV6yrTgWGgf7EX5v9Cp/4j26qRUz&#10;1v7eswgAv6QLc/QL9Tc+30Ra1XPWjw/Z/h6yRQKLkDi9/wAkjj+p9vIPPqkvw9S1C2tcf6/FufpY&#10;/X270n64so/AFuLf4D88f4+9Hhnr3TPV8Ecmygj6cW+nFv8AX9l9yaJ04gJbHUAQg3Yr+PobXNj/&#10;AI+w5cIrDPS6FCx6lQ0+o8gFgRb0gED6XsPZV9NretOjFQBg9O8VKOLqLmxvwC1v8fZjBZimR1Yl&#10;aUHUsUsdj+2Of6BPrf8Ap+fZgLRAtAOq9R5KRb+lRYknkBb2/wBb/H2w9rQ16sGoM9MtVT6r3Ggi&#10;4/rq4v7QzQHpzh0l6qnCk8C5NufyDwb39pY4grdo6ak6Q+YVmSRbW4YKRp1EA8X4+h9mUSOTppjo&#10;rkpqx0jQriRgNYsGJcBXVTc6gbAj6XA/x9r1U6qcOkbnSCp6bazFfcMso5cjQzqPIRbkMWNgBb6g&#10;Ae/SW6kZFeiOaNWcnp+wtIqaEXSFXSyoqkKAfUPTa9r/AJ1ezCziC/D1uKlRToTqNVVle4HP+K8n&#10;08A/n+ns+hx3dGC8B0qIo/Oi6dP1F+Pr+SP8f8fZqtCB8urjBz1Pio1Y3NuDwObXP049uAV6sta4&#10;4dZzRFRxyGNuRbj/AJH72VPl06DTjw6xOjRXazek8Acjk/77/inuufPrZK0wOpNNWJcBmAubcm3P&#10;5uT70JFGOrmOuR0pqaRXXggm309IP0/w9qFYaMcek7qQenKIvflfxf8A2I559uqwbh1TrLK7BSQO&#10;f9b6c3v7t17poq55ASAeNP44t+RyPacksc9WCgivSYqFlkkPJP1v9VFjxf8Ax9stWvShAKV6jSKs&#10;SD8C55sBf+g93A8+tJ8Y6ani1tq5Gq5Jsv8AsAf8PbQFenSaZPTbXwzIrlAGAGpkuLtfi4P4H+Hu&#10;3cMdNgoGB6ZZIZ/GodHX8aipK3txZjc8+/E16UKVrjr0MUStYsSCAbFWFzexvqUf7f2nbTX1HTh4&#10;dJXdOEhmj+4jhTyhvSbXLaR9B/r/AJ9ku42cbrqA6dtLtoZtPAdIqkxbMhBB9LEi6chlIPob8i/H&#10;spihWnDh0bSXmcdLKhoo2VdUYBe3LNwB9AbEXB/Nv+RA0ihUigHRZLKdWOlBT4tE9RD6Vuq2Oqyk&#10;fSxt/vPswjgAFT0leY0PUs01Ki3JkQlbrpsQb+rn8n2oEQOB0m8Yny6Q24USKFZ0rVULqISS2p/9&#10;SqAj68/TV7eSFjRR0nZzWp6LVuneJp5ZYVkv420PUFGkCufpKvj4IH9oL/vXsa7Ls31ADFamvSd5&#10;AsevohPcfZ8tXNPjoK9FFPOgePUFDwE6o4oalABqsGcH6fg+8kOSeVPCRZnTj/m6Be+7sAulOPRA&#10;t05JalZp28ytUyyGlPrkeSJ5C1NUUkt1tJYHyIAVIN/8BkRtFiI1C04dRtc3buxLHoC89l3NWsrT&#10;UtcaGOXyeR1gMrMvicl3XW1QHPjbTY3IDA8kDyztlRBjonkmJfj0GeSyUlOsSKsFFkZYpRQRUjIl&#10;TH9y2lYoIp1MYmL/ALZdFBNyTpIv7Mlg0CteriQM4r0IPXWy5MnU0dTBTU60/jieZI5pvu1y4lIr&#10;vuqhQxJhVrMpLatQIAt7AvM+7JaRNGDXH869DrYdoaciZxjqw7rfYwgiJP29JBBMGtGsy+WS14iZ&#10;CLqVB5AIX8Ece8aeZ961O1Pn1JVvt8agL6dHf2dtiCmFGjJDLo0TaI1ChgyHSTUWuSf91i/9Cfx7&#10;hLd715QxB6NTB4agDowOCwSwojgtCjxniSzXV/8Ajog5dr8W/H09gG5l1kmuevABlz0IuOx5sGdT&#10;qKFHKqApUH0DR/tPH+I9lTE1+fTukACh6WdFjlARBpJ03kvZSZP6lj+P6e6aevV8undYUQDWrR3k&#10;F1KK9igsC/8ArW/H49+09a65NGlwDZjrFmCfrH1+h/SR9QD73Sh69105BusY0g8uCtjcf0ZuLH/D&#10;3s8OvdR9XAGm7+v+rMsltQsoADC3unXuuBUsgOl7K3BGlQVA/JP+x5/Hup49PKKpTrAx0ah6XZhd&#10;Gfg8C/JX6W/H9fr711sADA6iym6IIggYki2krrjA5JI+luSGPtlvi6uBip4dRnCsbi5Gka7WP6fo&#10;XYAcf4Ac/wBfeunFp5dR3NxwwYelGCroXnkRmReTf/H6e07/ABHrZ49RHCsWRQwd3F7G3DcEHULH&#10;m/0/HPuvW1pXu4dYT6BfUbr6WYlSQ99LA6hf/W9R9+6cIYiicOopLKNRYAfU3YFQCbCyj8f1Pttt&#10;X5dOBFAoesTMCJGUghb2KkEgD62jAA0n8Ee2+thFBqOsOnSmr9waW1MgAAKEWuD+P9b3rq3WFgZD&#10;cfuLHp0AoACykMscQI4P+x5/w9763SvUcsGa3Ks7nSLXFl5cFDckD+hJ/HHtpjXq1ABnrC5hdPVH&#10;5n9VgqkpFq/SXYC9r/gfT+nv1SePWwKY6jDyBlZpChs2oRNaID+wDcX5/wBsfp70SAKnq1Bx8+oR&#10;OssyKusMFchFKnn1abCx5tcWHulCTUdOqaADqLL5BIS00YQIwd4rhuP0FSv1H40Dj3QimOrLppjq&#10;IxKlJGUqiXJlKr5Jf9UpBv6eT9B/j+PdSwAqerBSeHTfMUjXUz28xZhcAAKT6GYsLWP0sLe2HOkn&#10;0PT68B03yKGDKNEcXqLAR6j6eVKWFwq/XULA/wBfadwQa9Oinl1Bmnsp8Ukd4tI12JhFxzYgcE/k&#10;sQL/ANfr7ZY56ejQ11dRpCdTaDNGCWWSMmJEAbn0Oosovz9bm/H49p2bFP8AV/q/1fIOBAMjppqY&#10;4lWFAit45kCyFQDGGawjYj63ubn+nthqU+fTiCpr1GqLNZYVACmVzrGsaAPVBI7XB/qR/re9OO7q&#10;6KRx6ay0ylVjpbqgaRSGDzyBE1IYBpuVsfppIHthiSCKdXxTPTSXQKxgErwJR+aXSo1BQxeUGWUA&#10;AknSy8fn6/T2104K+fTU6uEA1qNEkd53jGvh/JGPGFv6QeGW688ke6Be7V08gDAg9QaiJhLVVSsh&#10;CtGRDoFQyAj9IU3spNrqVPPNgD78VFdXTqqBjpjqY0ow3lmijM5Ex+4RCkE1rrBT0yj1XWxt9VIN&#10;hb209F/1f7H+r+QeFKY6a5YSAn7UcpWNlbxKyianKlTIWFryLcWVgL+2WGenkOKenTZJTikfxMkD&#10;VGlZAXQyQxxsCUmeE/Vwq8nURYe2SdDY8+rBFpjppl0yRyQqUdZZQ7tptMkdtcqnQtiPxax9Nv6e&#10;9FqinTirXpnqzSxzVMccgAkQpMJGQl5CbCOjjsB409JIsdQ54916eAx0yVOKhMf2brE9IY5Wpaeo&#10;Y03mNvW0M7C4gJGhgtrrySfyzqIOerU6S9VQIkhfy00SrpSEQgzPTq48Mcc801zeFdQjOkhiQLL9&#10;fbwIIr1bVnHDpL1mGgaFPt0RBQN44VuFpqqPmRJHijB1amJ8gBJBsAePe+tqSePSYr8SK3VVNFSr&#10;HEVUTNCAizMwRFarNpWRyCupeFNtXBPuniKMjpzQWpXpLZbB/a/dxmmlVWpIRFJRKstUro3lV5JV&#10;FmUt6JAy8p6lPPtxJdR6qFBFfTr/0qLNtJJmMZTzblJoz5DTCtpMchyNQKmX9xIMnkHUNGIQixyQ&#10;2P8AVWFz7zmtCZYtU+CfMAA0PoT5UpkceHWMMqpGx0/srw/2ejCUdVHmbUVdkJcNgKXCNSNTZvd2&#10;N+zqalYGoRUjDbcSCR10sz2JTmzAPyPa0sGNCSFC0y49KfCtK4+zotdQ3cACT5gHH5npSYuqbB7E&#10;wj0tRSucPW/dYqGgw1fNlXaGTQk8smd0weIR6FJkiN1sw5ufe0xGCvlkAKa/8aFPzzx8ukkv9oQ3&#10;n6mgx9n8vn0vevN34XbS5itqZ6d2pmFPJS1FW1ZU4SEMTS1U+MxitC8jTSyM3jluQAG0m92XTioo&#10;KeVa0+0AcfnXpRbHT3NU18/I1454+Q6X2ayRr6HDrn8vUfwXM1slJUVU81LtvwJLD95AMbjE8lW4&#10;WNAZFZ+NR+jNy0IQlFOB9un54HE9K5SCoYf5/wCfl1P6trcbjdwVOUx7/wALoNu1LmmrKZaTb9LW&#10;5Wd1lq6kZLL3qpkMaxxDQD6b2/wq4X7APyz50Jz1WOoz/nP+ACn+r7BKr91blq917izOIjSqx1S9&#10;Lj6jBYWCVY53p6pqj7jIZrMrdEmqJmcShB9P8B72kYXhnyoMcPmenENTwp9v+QdK2uh2rVYaagkz&#10;uDppTLRyY+SRavfNZTu0TwVNNVVsimipUP7jqxkQEj1KbD3YJ309PTu/2M9OFQAK/wCb+Xn1Cot0&#10;YzBR0mLzuWm3JjspIIfC25JM7bGzQn7ekO1dnHxNGI0BWndJbA3L8WFnjSRgGz+df+MqCPyz8z1W&#10;WFSKj/N/M8P9Xr0ZLqztCmSirsWtVlo8P45oKeiykmL65x3hb91Hgx1Napnoy4SNpJNDKqFQvJPu&#10;slsNIWnD1AH8ukrxUx/g6btmfKaKbOyU+2HP8R21LPLLQ7Xx6YbC1wp6h6BTm89lNU0qyMXnUxy2&#10;8YB4PvYt4nBHxU+WB+3pOVNudainn8+hb67+S+AqaPMYPNnHndOUrZsxjJdsUMm4SuMs0hly+4sr&#10;+xAUVC0jAL+oWLW9p5oayDSa0Hlw60JzLUEac1r69GL233LVUNItdumtx9LRZaOnpMbJj8jV52V0&#10;qE+8M86VGiCFPEEjVlPBN/oOKNYQyPQDPSmK7FpXXw6HHafeEeQwaQ4zK09RMwenqHgNRmZo5opL&#10;xxqmFUxIynSvlYrY/wCsfZbc7DG8viU6fg3G6n1CHgOhu2v3NhMxtSOuzMMGKrVmqsY8uQko8ZIs&#10;kMv28UlNCheWUTAEgqRx9Sfp7D93sU9vdgRV0nPyz0e2u5K1tpuVAYefTjtaDa+ew1VuOJBCyTS/&#10;xCqFHHRUlKlGTpjgnyAjVho5Z7Aknkke2bt723mEHEYpmvVYY7OVDKxofPplqNubGXG+fHUtPWR1&#10;VcWvSY+OoYNOwBE0gtTMhLXkbQRb6c2Pt9bi/wBVHJFB0zNHaCOsdDX/AFfZ0k8z1vHVCpp45KOi&#10;pqSpiZKSBoVEiOwn8viqFeEc3C8X/wAR+H03AAAtx/1f6v8AVlC0B44x0mdz9cbYo6Grr2hliySp&#10;5VWmgUGSUqHSVnIaIH8G1wRwPUfau1vJZG0Lw6o1vGFLHj0x4rZSPTxzxp4Xyr04VhPYVFSGLFJC&#10;wLekXa5IW/Fz7fd1LEHy62kI01A6ev4RTGgGhKSV4oqimrg6rDI5hcxkQuVLkG2lgii4PJ/Pto0r&#10;Q+fV/CQAlegQ3CmXlzm3KSDGCNPLPNKk1Ggw6tkG8FVPPi4iJKyWNAEi80gt+r6cFRHGNBY/y6Tu&#10;akCn+bpf/wBzFxeKTLZegkooIaerp84xqo6ykWhRdGMkztd+nyTEi1FTluTYG/svEyNMYQcjy6f8&#10;Oi1pj+XSNxmIXG47JYeqf+JZ+uiH8DqVjhFfNTyvrgoMfHJGBiaWCM3Luv7pBAJPtY9dSuvw+fWt&#10;FFIPn0RnsnMVSbmxm0MVQU9TSY+sqYsti8dkJYaKnQglavLZ5bCSepYfSFzdQQQLW9iqxjRk1jzp&#10;T7Oia5NMenRWZa3GNn94blbI0f3ldXNQNXy0rVMNM0MJp/8AfrYSmjTysoX7eOV4hazNqI9miqBn&#10;/V+XSBkBkPz6Uu0t41+Q2BDt2pFTkKfH5x5KmrgTz4/bqJOZoqOoliAeqq5j/nohcKCF+g93QIGB&#10;/mPL5fM/L16fCBUFf2f6vLpQbU3LFnMvNiqta2qpqCtasylQ8iOa2nnYrSUNDV0oVvIH9UdNq4tc&#10;j0+1niA1B4+f+r/J1YSaloeHSx3RvCpqqnD4BI6eGlxQqKKtrVYutO0zF8bjKVUEjS17kB5F0KAP&#10;USv4qrKML+f+r16ZopJPp1zz278hTYdKTG5A0VZ5KEK65gQHE1Si4gp2JMVbVzciZne6K1goHtui&#10;M3z/AJfmfM9ed0UZFehGh39trcG1shs/eUdDX4PP0DQSRrIIMPhaaRBFWinyKclQQXaQoQzkqT7T&#10;PEocsOB4+nTfjxSChbh/LrWo+bHxAzHRu8Kuu23Svk9hZ2rlraLJUtTTVlTDFVEyx080VLdfRqHq&#10;9PpI9IAHuNubNk8J/rLQfpn9v2Ef4D0L+XdxCyG3k+2v+r16rbyEplqlU0qrNoaMw+VTGDD6HS55&#10;W59QP9fcT3rfqUpmn29SFaEFS1cV6TkrxBZEdJIZGBEcjEGHUL6uFvc/i5+n+x9lEhUAjgfXo/jT&#10;UajI6YJJghUiUIhYFQVABP0Yktzf8j2X66NQGn+XoxVAfLphrJh6lsrqC7rJoUMwJ9X6fqf8fbEh&#10;qel8Ua01Dz6ZqNYzKzmFfUL3fUll5ueb8/0H59tBQDX16eYUoOhX65ljgzlNP4EqFs0UsiKt0SRS&#10;iK2rhWFz6rcDng8+xRywAb9aivz9OgZzixTbXZTSnl1YHtCegocchqLPjnlQSY6SkjeQyVsfha8/&#10;6QVb1JPNdWB4NyfeQG30SIKRj0p6j5+foT1BzSNKusjj/q/1evRhNk5BqnN42rqTLPgpZ5aWvi8E&#10;axxUtIvjheGqjHk1BuNMf7drkkgcH8R1MrtlTg1p5fPj+zHn0iavDz/1eX+o9DPt3MZbJb8o6TJL&#10;LR4OnqlkoqmecVpkgRhHRJK8i2mMwLI4AHGn6kX9vgEyUbAHDPl5fb6H8uk2Q1B/gpn/ACdD7l91&#10;47CVzZCanjpMbkZZcTQVkbvU0sZWTVJJkKHQywR6dSevk/WwFyHGKx5bFTx8vzHl08Iyxovl0k+x&#10;9n0tZHSVdDDBT1kVQ+XqaCSZJZtwYqpspd6wyHxRxqNUUbXVgbKv490eMtQjyNSONV9Pl8univzr&#10;Xz9D/s9NNFjcVgcdS/aUNfSU9VUkPjwsdQuJqqtfJEsaTJqd1AEmqNHU2+gJ93xGKLUCvAZoT5Uo&#10;f5AjrYUcK1PmT5/6v29QN0JPR7URRWY6trauslFWaehGKqDTQES+OKmkLCGWOECSRRYSKTcC9vbb&#10;hvCIBBJOfw1Hy9D65yPL1uBp44/OoHp9o/wdIbFVMMUEdAafRRTTmrqsrPHRv5IJ7nHyVEkpAlGk&#10;FArrdeLA+0gHaBTHEmnl+H7afyHTtEI9fTP7c+XQaSrjZ8k0+RgevoIqlo48dBRR082L1EwUrpUO&#10;B5ZrAMq2Asb3Fh7aVVLfqCorwoBT8wMnzHDq1cEA/nXj17El8xU1eRfwPFjKaV/ua6oWnp8bFTVf&#10;j+0W5uJGQXeUD68cjn3ZKyNqNCBwJ4LQ8Pt86/l1s6cqMVp+eP8AB1BXJUlexkpjPWrVZComKkvQ&#10;w00cD+Ja6eXSAumwsbnyC/Bv7phs1rqNfSnz/wBjz68Bpxxp+fSfqq2lxmaqvPMmSpcpSoZVqIpj&#10;SNckmoSSkAXSp1WiKmx5ub39tNpWU6jqB4/56j/Aet+QHCn+rhjpkC0j1jLFlkqsbTQxVtZFMQZJ&#10;le6UjNlJCAVjb1iKJh+AUvz7YKrXDAqMnh+VT/kH7OtGnmuTw+Xr6f5ft6SlXUU+2ZRDFS08tNJj&#10;hNEIfJTzPUPIzlZlmBZFYnUIdVreoD2mJ8LtABFPs41Pn5eo9KnppysS186n/V/s9MclZO0NM07U&#10;EkTw/dRUOtf4fo4jqq2rkqS3kaNmujIQQv1HFveq0AAocVpwGeJr5nrTP+KuP+K6j5ek/wBxEctL&#10;NS0dNVz6YqiiasYTKg1TL/EdKiZmtdQqhWB0/wBfenUBBnHlSuflU8fs6cL6k0jzz5f4PL/L0qtk&#10;fbnGoKs1lPLS6XmcRS08qeSQGlgn1FUMRt6kvqt/h7ciAK54jieH5fZ6j06r3HJrn/Vw8vl8+hLe&#10;CVauGKhWJMd5VraKRZFjmqJ9OmIL5VLLSQsWcqRyGJFxx7WqgDYFF4geZ9P9qOP59UOkrqbj5/6v&#10;XoQuusJUPk6uphrlFVRVFTO2UjgY1KxzKVZ6WAqWCuSU9NtP6rG3D9tGS7GtSDUsPn6fb1tmTRpH&#10;nToT8/uDILV02MNq+mamNFmKbyFJqrJxKWFQ1YAskkMCet1mOlTYrYi/tYalqEY8/UmmPtFPXqpZ&#10;QO00/wA3+Dj6dKsZyvhxlPQzSw00c0FLPT1EtZG1FSwQn1zQV1DGxnkVNRkPicqp0XIsfdiKUPp8&#10;xQDzoRxx/m60HIxTj+0/b06bcyU1BVHGVDUuOoqWT7ugr4IQkgpMinpjZYb2+5+qySBbDlk553pP&#10;w0ApkHhx8sV4/l05G+nP5f6vs4dOUmcR4aiUJBk6WmSdacQ0kDSU0EblT4rXLB2PqqVUaALheLDW&#10;mgJGf8n+o+fW9anH+r/V/wAV0k0yVVXvLXV+MjFThWjpqpIq6OtFTTVkf7UqMoT9wEhTUm5P+BPu&#10;+lqVI4fnxH+X16YJAOPP/V+fSE3tW/bRxZJcbCKZ6yhopKfI15gP3Mh8cFMhjQ+RojyNSekWJYfX&#10;3WUBRrIHEDuNPsHz6ozMeH24HTZR1VbDVS42oelqQ/7gKSwTUkmPmPkqBVCI/uvEgsvruPp7oMVD&#10;0P54p5/yx1TSeIp/l6xxUuRw9ZNkmxMNXQ1dRUQCJZWjlk1KJf4lUs2l1hYWjUFdCWNyfdchtRFQ&#10;a8PMYofs60F+f+b7Pt6T9VVY3Kz1dDhlijgZP4xO7yvMKWZpdDHGzzCGOaQkEHUzLbSUD8e2WKyV&#10;SL7T50r6VAqf5enTmkoQX+z/AIun/F9PGBhpauerxrNKXrZPv8itbPSRwVNMIPBU1rwTqyrNDddE&#10;EcYNrMRf34BWYoQc0J4cKUrT186UHy6sACCQQfLFf9VDwr1lxFMcTl6+jiV8TEEShmr6eugeXxzH&#10;SabyAPGnkGh5XkJckgDm4G1AVyANPkTWufTzA8q8D1WnDz/1f5OhOpqWSmono6vKU5WpNbQ0ME8k&#10;qxwx+HQTRGW80yMTpLD0hrjgce3wKAozeRFOAH7cnpxRUio/P1640stPivuapQ9EuHpYToSSAiBI&#10;YfHW0wktqUBWZ0S1iT/X28naa57R5fZw+30+3pyKPXIqfxmn7T1scfyzOnuufhv8dofmZ2DjU3R3&#10;x3BHk8X0xtuaOCafDbXSYzBtqUlaIp4Z8jCfLXVN9UmkIlk49xRvtnu/OPMI5btSVgjo0zCoAVuC&#10;n5+ZHr1NtrFa7BtiRw0MrL5ebedfkOqyf5iHVXa3yh3JVfKnYlZnOyMXjUGK3r19PPVVGY2TJRMV&#10;lFNRZEgqCT45YFXTGACCyixzX9kd95b9v4I+X7mNU1Y1DTkjiRwqfPFDjz8sffcfkveuYZhuNvIZ&#10;GjOYmNAc1qCBxPChxSlCMhqamlkWeVJaP7apx0xg/hkrGKKGd5T9zAZlPoAYX51LrubAG3vM+yuL&#10;a/sxc2hDK34qgA1AwDQj5fIjPWMu6a7W8MN1GYmjYjw6E6aE1IyGArkUqDWvwkACXjt3Yp0oKTJR&#10;SUdGrtDV4+JokjSpp11UGSkkCsZP3LWEjI1+VOm1kVzZvGS6VHl5Zp9lT+0gny9Oj6x5jsJlit7x&#10;aISAwAqoplGqRQgEVb+E8TQHpR5PEYzIfxLauf8A4Xl8HmJqeoxdPDjEgqI6sUhElLHMSXinicma&#10;R5WkMp4QqfYO5m2C35k2t7C+XVq8iOFMfaGFfPjw6F9no27cSU0kEho9K0NaVKnHEU1EmtSccD0W&#10;PN7Frtl5WuxlHJLXY+WlFPR5IyQx1Bgq3+3aprKWJP8AJpTyIwC7GxJYfT3gnzf7cbpyxuLxKhaB&#10;q6X+R9QBg04VyeFepO23mIXkPh3HbKtCR5kCvHHr/q8uj0/GvF02IxZr2o5oFoahY2dRIKaulgsB&#10;SDGw3fyU5IZpVYgE3IsfYYFiLZNBHCgrw8vT1HRrbzGaczN55A9OlD2vk4Nybhoala2vjrMTVwGl&#10;glpz9vip3GiXOiONWE11ACIwLIRqA5v7aaIACpOOHmB8/n/np0mvZxJMKU/z/LrvfLVtYsOexurK&#10;5CDHUNLk5saUWsnhlGijyEM9iFWY+maOIltNyRf28UrkUJ4Gma+Q9aD1FOmZySmrGPX/AAdTsDvQ&#10;VlGsdItbKompqZoKyTViIJ8YPHO+MhqOXijN/wDONEpFz6iPd/DjK6lH+bHmMVoDjy63Dc1XSaA8&#10;T6/4P8p6MjtXK/wOVjk44UX7b7iprvtm/hpopxqqchTUspU1NTb0BYZDIqHkFTf2lljUmtP8n5/P&#10;p5JChyePT1VbjpiKEmqpPNVisnFZS0+mSpxR/ap6GlilUNC0K2aYzg3tZf6+9JEoGf8AUOvPJXJ/&#10;1fy/1fyDhtaXI09VM0WTp6NAoho6el8k9NRwVLaH3BUrKARI4OpXUtpY3C291lA4j/V8/wA+rwt3&#10;48+uW76wYjRR44ymKtIoITNRLVS1k1E3l/fyKXSTU5MgCAFV5I4PusYB6cmYhgF4dNWQaXIZakhq&#10;S9MyUlHPEIJI2bMPEv8AlYeZVLRrTkhWEii5+lvr7dGkYPTPc0nQ2dYRVWRzNSJKSWOPH/b070rO&#10;j0MlRVVCijiEaG8sxsGlf8G1+b+yvcNCRn7OhDsqGSYD5/4OjD/JLJw4vpDef37WqV2zmqqnhoSK&#10;aggqaGn8kq1xkJVljKgWvcsxVb+483Y+Htd1IPJG6nXkiJjvsDjipH+rz/1fPrQ93XJLXbj3LXho&#10;F8ueyVYrrDIsLSTTtKUVXA0karaSv6ufeL07eI/iHhTrp1yrBOeXIWBC+GNQLAkEgDFeA44FOND0&#10;wmNirlRruq1DsxRqgxH9bXI0gH6WN/8AD2m+zoRNDIUJQa6gOSaGTT+I8NIU8NJqSPh6wq8aBlsS&#10;hslPIJQhj/IjMNgQpb/VG4/HvwpXPSdZYowUodJxGwYLp/olKYBbzOQK09Os9pQ9y1oxHGFljZZC&#10;81v3lZPqbG9j7sdFMdKtNystWaiBVoykNV/xgrxNDwJ+3rhIoYujQukc1mOoB2jIPLrp+gf3Tqsk&#10;YbVE0bKsmTXJUjzFOAf/AA9ZPT40kEgdipKmVTZ2U6R5I1BsFHF/7Xv3Tp0eCsysGalQXB7iDTuU&#10;A00jFT8Q9Os+pVglbQjuqjWmsWRHIvJFpHBBP7agX/3v3XGoevSosI7WRyoZhSo1YAbGpaDBUmiK&#10;BX/D1mMLRTLrRZLwRoGkNpXe12uEv6rfpuQT9bce9k5p69KTbtBcLrUPVFALGjk8TUDzocVKk8SM&#10;dZvGkbKoRNZhdzH5NB0JwA5N9ZPBVVf/AGF/fjSmenRFHC6ooAJQkrqINBjJNdZaoICuKelevIyx&#10;shvAHiFniQGWzMLNeCQC1wfUx/25+p1Qn7OrxOkTKaoGjwVXuoTUHsYClQe5j+08T2yM9li06Y4g&#10;BIGKCJL6xoT+yG5Fxx70cj7D1Z4i9EgppVQNQJXSK1FAOGr4ajHXCWqFQmsh7iMI5jAAnJ9C3jXk&#10;gfm/+v789SKDpqe+F3H4jauGlio+M8BVRk09fShPUeS50eQmRXbRJDGjRKkcQ9Ci1jqvf1g2Hvaq&#10;AOks5ZiplJdWNGRQVAVOA8iGrXvrQddzM8puAsrpKiuxkjRmLLdVfi8gXgBl/wBtf3br1y8k2aeI&#10;ysATqVSaioDYrIFoAGXh5gnPUWRkYOZlWPhXUlSXaRjZ3lcAkEf4Lx9fdk+IdF1wY2DPcAJgEYJY&#10;tWjMxpUEDzAx516YquEqXMjpK5Qh5UlJkNxcJHMR9R/S/wDsfx7VR8egnuVuyFjM4kYjuYN3ZHwq&#10;5HEYx6Vz5dI6qH6nd1AUkB/HdjxYgn8n6c+16cB9nUZ34qWeVgKYrpycefr5VP8APpr1DQsau0Z1&#10;EBwmoMfqXCf2v6Ee/HNR1Hl+5ZDHXSKnNOPz+fp8urGfgPtCszm9sXPBTRVKtlITHVyQh/t6jSSm&#10;lTcmyi5U/Ugez7lC3+p3tFPln9lT1GvMMxt7Vpi2BXPDj1sK763NHgMbj8VSyS1ZpIKbHzGjpolp&#10;43gHoqK8OB/u17lVGkEm/vIOMaHAA+Xy49Y/bk5nBPGpJ6J93LuSlyFPlNKSSU9IaJZYZIoJllrZ&#10;4lpJpL2TVC/KIQToPquSD7WyuNPyFP21p+z/AIvoM3IJjC9ARtvG1tPuGlSjqHw61EtK1PWY2sqJ&#10;Ti6VmvNS0aSWBMoXS4ik9JNw4+nulKOCDpr5g1p8hT14f5R0XwoScGv2/wCU9L3ckjUVZQUsmOTK&#10;vkGqKqShopqyhmhpfNqinytDVaFla2qUmZ2dRdvXfhmU0YLprXy4YrxIOCf5+fz6WklACTT7c/z8&#10;uljT7hFWs1dUS1CS0dLTUoyFTSxCneGYhEU0tN+z9qy6RUEBW4V+fdTpYk+Y+Vfy9KdKVkIFK/l6&#10;dIDc2ZWWCspoKWjstJ42ijyMk8MVTHIUSaJaknXTuC37TMCnFgPaWRfMfsrw/wA4+XVS1Tn/AFf7&#10;PXLYyCnxbzVslM1PXTGqlq3LQJVIsRFDEhBvTkBRCnjNnIuSb29tRqAtW4H/AFD7PPPTgIPTBuGv&#10;dsRXUVRUxfaPjZaiLELJPNLFOdUyFWayqg5vJGQSLrYn0+6SAUoSPkPT/V6+fXjSgPRL1ix0rgCt&#10;qIWlrmp4akrIkFXBInKuHVXjOq6K17FbXW9j7QhU414+fr8qeX+bp86/Ph1iqfS+SlENOtJ9stDV&#10;NAymNYqZwrVdR5Br1Kws2lQXt9D9ToijMQBTAPzz5/Z1vyFOPHP+Tp2psbLSy09KldJQ0rRuxr6l&#10;0oaQeeHyN4oF8n7LAn0awxNrD+j6x6aKCQB5nhn/AAj5dMMa1LZ6ErH1ofEtHLWxMlGsUEoEEeOi&#10;FGlpZoqmWS0iu8a69ALxn+0bn2sQgoM8PlTA/LFfSp+eekjKoP259eOP5cOuoq9EySvSUVDUx1Mb&#10;Qy6alRS1UVSvlSSJ7EIskYCT3+hGlbH3bAbIBrg5oM+nypx6qUqlBUAfL/V59c4Z6Wo/h/nqJ4Zv&#10;JUvHSfw4rQpQzE6XQRgroUC3kb18Ank+9DQQrE0J9Bihrw+WPt60ARX0/aa/5OptapeAOZlq6Xwp&#10;D5UkaKmovI+pKeGoUaWldSJFMtrj0i7ce3aAjFCOHHA+w+fWjk8OmaeeGpM1BJmquFYZ0mb7ABYT&#10;HQr/AJMIap0sJNVidBdjc3X8+9GjdrMQBnHoMcfXh1UCmQor8/8AVw9Pn1yFRBV0c4rpxT08nio5&#10;aiJYY6r74PorZZ/EHLghrK2koSTqQDkaqrKdRoOGMGvnX/VT5dUp3eeOHpTyp/q+zPUz7iRaqsp6&#10;qnnc0bUlVFXRUNItRPRU8Ji+wcMWSEgEMiQeiT6sPra5pUggmlM6fL09B8qUB6oAMFMeX7cjPn+e&#10;R1j/AIgk1NErvBAlChqpoUlXRWyVDmPH/ZmlCwLO4A1oh9BFyQeA0WBABxTNPU+VKYqeJA9OtlTq&#10;JA44+dPOvy+Z6ltkQ9IGqjNCg8Jq3RoxOs1tIpoEiBX7guVYBxqY/Uj3YPUd2AONPX0+3qpWp7fP&#10;h/q9OPQKZqn+yyeUEhq6VqSYR1NY8cLUssYAqJ46pIjf0ggXJ0qxsfZbKmiQhq1Xj/l/1evSyHuA&#10;pSnl/q+yv5dZcfNHDCJqBZlHgSrjnaDwVFPApugj8oKMGDOClrgWK+9LgVX7cDy6cK149KOB6GYF&#10;zSQywJQSMsFS37jyzf8AAeaN5Q5FTIf1RSekqOQB7cGg8aUA8/8AD61+Rx1ogjBr+X+rh0w1NLMt&#10;YkqwyCoFHTiWVXR8hGJj45ZaVYiblRxpjCgKP1EXs2VzkGp/b+X+x1ccKVxXH+zw/wAvWY10DSUl&#10;BIsM1OJZZEpXE8cKND6QK3I1BLI0ri4MsrIG+i/n3caRRT/scPMn9uSetacFs/y/l05tkfsqaSqr&#10;6N2NLGEjhSopdImjfV+6kalimliEmdrlvyAfd9QQVYcM8R5ev+Q/5OmtOrCmlfln/Y+zoEN7ZWSj&#10;1uKlnSogeopDKY6mWGnnYyEwyKBe49LMymx4BP19kO5TGEEk1/yV9OjjbYVkk7h5g/s6KnmZo5J2&#10;kC6CxQpNTtcTamu2tWFtB5/H19gaeTU1fPocJGIxQfs6TgqRd9Z1Bmt5GQWTm3Jsfp+Le0uvNOnj&#10;HjPWZ5ZxzGFYtZGuqfuoOBLY8Cw/J9+OofD1QIlc9dGe/jSLySMCzCpVfJHKw5ZREP025HP+uPp7&#10;8X9P2+vW/DHHpunMjvrOgySJr1ghvV9SSB9dNvoeb+2iamp8+nEAC54dY45ShRWVYiCdLRoFQuTz&#10;djckt9f6D8e6kjh1YqDgdKWnJikYqqiTQQVVLFGY3Eih7Bv63559qVIV8cemCtRTpQpOyxpNKKqO&#10;cqwknBj8cqtbSyon+I9TH1D6D2sRxxNR0gdckDp/xd5BMk7AwzESzIEBjkZFvJ4ZTyHAt9ef6+3E&#10;ckUPVaUNRx6WUMDNGUhhDrMiVHlMi6oJliCnS5HK6LalUWU/T2tQYoBx/wBVeqPTV/q/PrBTUKD9&#10;wI8sMcMjBox5auZlFvM0IbUqsTaPlV/J1e/BCACf9Xz6rSvWCpwUtUrm6+aoplWOiNPKxAX9TWZQ&#10;iaCP1i3J5v7qYdeP5dbVx5/tx0x0+1rrLKJIXlpkdRSeRGvL+pW1qNOki4dfqosfp7aW1XiOPVmf&#10;NB05RYWkpjHNJLDGkUgU1USCaJg0ReanEQFtKn9PJv8A09vJEgYV/wBXr/PqpJIp9n+HqbAkRhp9&#10;EXjiC1DwCJuIRqAMhCi95Of1f61h7eVFov5/l/q8+mW4t+XU2WXwy+VZEiiilSNY0P8AkEsLrreJ&#10;qUAtqPJLf19unGcf5P8Ai+mwK46gvNSIhjpQ8cszzENIVifwTG145ha6n6EH6/19tApWi8T6/wCT&#10;r1WOG8uss0lNDLR0pmPnoGBYGIPHMpHrV1+moXsTccf2h9fem0qAvmP9R62BUsx8+h/6B6wrOwdz&#10;02KpvujGuT+4p3goWqHlqYh5QrUwspi0/pKknm5J9nmybJNuco8FaqG9P2+fD06Dm+bmtrCYk+Ig&#10;j9vWwL1B1fS7WxFJL4ac0tO1NWVKsJdEZhi0zE1AjRY7OWIjjLseQx4PvI3a7O22vbljiHf5/s9f&#10;L+fUWRweHI1w5qzdDXld7YuKqTBYOlp6yqZ55IGoUSpUVtbH4UScuuhHdb3Evqv9P6+0V1d29qpm&#10;unC+fHpI7B20qak9GD6S+MH8frcPl+ytuVuZop6hJsdtiWgnj8E6jyCprYGRVDAcrqJDL9PwAA93&#10;5yhljMNm4Cjzr0INn2cyy6pxx/1Dq4bY3Su4xiaOjp8EmExdNTRx01FS08dIka/7rshXkABb25/p&#10;x7jK85hs0cvq1tnqQ7Xa5IlpDHQYzTpeV3TVdTUsqoK5p2jZXanUWIYc+BSLI3+pc3/PtCnMsbmh&#10;Ap8+nbrbb2SIgduPToLP9BktTlC2dqty5xQVVcbJLUQ0pYHUF/b0qHTgFiCT+B7MV3+HR2aV6Cyc&#10;oyyT67uRnxwzT/V5/l0K+3epMlRyiWPalJG0SrHTCSKGSaKnA9Q+5kUHkfUKVuf8fZbc75A4p4p/&#10;LoQWXLcEFdUVf8PQkLsjKUsCTNgaf08svgVTGEPpAU+kkn8/7e49lZ3OBzTWc+fR2m2QRLURUp8u&#10;nTAZ5du1axV0ooPIwVI57ojMTfTHrGk2HB0Gw9prqCO6XVFmnT9ve21o1JDpr0Y3D7gx+TgS0kMm&#10;sACRGV0Y/T8cg/j2GJ7do3Ip0JILq2nQEEHpg3js/GZ+lkR4AfTdGHDK35Ic/Tkf6/t60vHgag6T&#10;3djDcGqjh59I7b9I2GqVoJhp8QVUYa7+P+zb+v05J59qLlxOvievHpmGMxtpPQoyVIEIa5I06iD/&#10;AGha3IP+HsnHHpeOA6BTe9R+zWXKqbSNdQDp0pcjSeRqH5P5/wAb+zG0+Nfy6SvpdqHrX172pvP2&#10;FuI1NNLThatjKwQS0rLLMGWSBVsZHA4kF+G5/HuQ72StnEB6dKZMQrTy6T+DoIKYRyGGgkoXlc/d&#10;JSJDKKKRQYy1K55eYg/uHVqAAJ9ha5fUfs6SHJz0rmig1Q01IlNCJB9xBTmORENSbTJHUwTA6NaX&#10;DEWA+q8ce2k+Hr3UuFo5xV1TosVFTU1OEcGNaSKIzafsShUl7m9zYgj6e7da6nSLURxsEEENdVTa&#10;KZ4THJFCIVD0kEwjFmLA2Uix4tx7917rzRLNHO8VWyzUgjWqcxKskNOReaopZrKI4zJdXVyS1hz7&#10;917rCVkmOJaaVJJmaWV4oZjDFTK90hgecIvolJUgE/U6QbcjRpTPXuo0S0Ks5WnREebwLVOHgBJO&#10;ieSJhbxOTeMFh6h+SPbBpXHW+ubUrCCJZaBWL/cGOWS0lO0atdHWrpxdywGgEJZfwfqPfhx60wqK&#10;dclp6SaywGnQJ4ZS1RLLU0sZcEyDWtgxUgoVkFr25Pux4f6vl8v9X+FN1Ip9MbiZYXp4VhlnRZ40&#10;YPSrIKeTzKP82JWPoVBZQQffk+LpyLz6zs00ayLCHX7aQURjSYSTIZm9EmtlvMbMARewXm5Pt6oG&#10;T1d/h6yxUtZEzwx095o00+mqSKecxqGeX7mQBEKH9IZOTYc/X3ouhFD0zjqNKz1Moib77ITSyvOK&#10;Kr8MYZaABquSuVkWNVSO58Y8l/1KPx7uKUx17qc7kxvISWhgjaSkpFqmnkdKn0NHVKiiOKKNSrRy&#10;n1C4GkD3V/hPXj03pGWT7SEXe8UMz0sVGpWoLGSRdNXpknLi+pr/AI4/qU/VepkMkUNLDGlY9PTi&#10;oqAlPJTaGqA1hJLVTSXYRsb/AEB02sDY+7J8Q62OsS07gzxy0v2n2FPYRVEhqHFOz3jljYXVnK86&#10;g1wLX/wUdb6nx06lI0ihmFSG1QTeNFjkglT9UUNtQhYmxF+Dz7o/wnqo8/t64VUANZTY2KKmyElL&#10;Ok8UGoJ4Zlj1SxxyRAM2kEn9wgD6Hj2x17qRTtPM6mJKcpFUs9HJJ/wIZZ4zHPpjj0EaiCEvIgvc&#10;gm3v3Xuu2py9LRwvoiRWqGp43gUTKsptJLTVNavktqsHQXH+oP8ATamjV699vSczm58Ti4Pv6upM&#10;s8kpxs0zESU8VYw8VIqQqNZjNhcXOg8gj27rBxTph7lVwM9F5398kMJtyA1P39OtL5KnH1vlqJaa&#10;c1tImoTQ0UalVMQHAlku/wBfVf2jkko9AadPQmSaoVeiEdr/AD1o8XJNJjslDUyIIKyGuyEMsNHJ&#10;SzL9tULR0MukSED/ADpJ1DjSB9BcywIve3+r/V/q9DK22+5XunGD5dVsdo/ODPVvloKPISyrC05p&#10;3pKho4IEd/JCIVNyxPN9QGkf1+vsuuL6KNqIa06XNt8TkUx0RreXdW7N4VDisyDmUkyTCeSSsllf&#10;T6fu2kH1+qrHbTYcey6bcZZBpXHRrBGkSaE6B+sqK6aZp5HqAtSuqJiQ0zGNSZUkUlvEtyR+AQPp&#10;7LJJNdanPV1znpmigj8M8SM0sZjMy6gmp1Y2Hqt6rcsNVrfgH2x1fFfn1Pigjk0eR2j/AGXLSzeM&#10;ItxdVgVlUakv6vV6v6e23ehp14nqR4YEjEKvrjghDeWNw0Tk8GQ3W6m1tNwLfi4590LHVr698+o4&#10;gkCJUv49COI/GEvIFRdSFtIHDgccfX/X9u61PXiRTPUlNKRt57L5FWZJH1xNHA5s7BXuSxbgN+B7&#10;9rNapnpsgE0XrJUVEdKSUQiJSYR5H8qzCWO5fQRpGoWueOb+9hiVHXtB6gvMWiM7uNDKG8ixK7K8&#10;YBdLkcHkEf6319uayMDqpSpoepFPjfuS0kBimhlhJDKomkErgiSUxEKWEQ5J/F/qfr700o4HHXqU&#10;6xrRCaCQKgjSl0RWeQMrKT6vGmkBlci6C1xxc/0qHFa8evdcKhWgEUGtnidIWRnKiJXmNgjogAAP&#10;5Fz/AK/t5BQdaPXhFHF5rBISjM0UsItHTTs9kZgeSrf2P8fbyCuPLpsatQ1dJqrr5YalEM7iVNQi&#10;ktGY2ll4LBkv6hyb2uPz7XJGtOrP8JHUUzpIzRSieZIoXZDGA6POTcOq2N/p+n6fn28FUCvTIFTQ&#10;dRvKqPG5fWTqDN4vuAkltIfSQAGuSLG9vz7dTFethS3DrJWRTVEGqBY5inj+tke1+JOQLA86yv19&#10;udapQ0bppemnRyJC/wC20etinmgdHFhHAxBZf6XsL/T37pysVOnv+ExtGiuqNUkoyzQm6pEvqaKP&#10;X6ZDb8WBHH1930inz6Zr1gENHJUSs8reKPxIWgjUq0Tm/lIYXDAiwJPB91A6cRj8I8+pNSDTaH1Q&#10;OKhgopyFu8ekgIzWGkk/S31J97OMDra0k+Lj1HEKlntKkAaNHmBAkqKcE6RKjH6/Qi3upAbB6dIF&#10;QfTpnrYo4vQJlqGUliYf20ZnOr0rYn1A3NyD9fx7ZcKuAPz62BU06bolIAnknUxrIssMTqpuBwuv&#10;UEBJPGm+kfm59t9WJoNPXKTwNUvGsovLaQpMgCN+fTwApBuAtrn/AHr3VVNDXrqNEV6c+O6U+st5&#10;G1eENyApjBJZvqAf0/7H37q7AKKevWYTSSSf5K/kGkktdVYsxs4kA5uo/V9R9Pfum+sEcT60TRGZ&#10;w+lVB0LIrnTqlvc2N78jm3v3W64p1KmNNGra2AlQOhQ3YKSSplWwNi1ravxwT711rpmLTRuZY1il&#10;VUfyXaOVyfqHVfpYfm/q/I9+68OuUkRlVSpR0QIYtRHlkSRQC4ZhZWBJ5Iv/AI+99boaV/1f4P8A&#10;V/LrEKCKBBI66qjyafEC2qNIWCyMEPpsR9Dzf+vv3W1+LqYqrKW8NVLFTF3VkWNGqLmP0XAWwB+j&#10;WB97FK56d6ivSeJRqdIEaMF7xFgrKeZLMDdmH14uP6e7HTTHXusvhLTKWvG7CMM11A8Tiy6QoFrf&#10;X1c+69e6kRw+aOVYYmLJIRdtLPJGrALKz/S/1sD711U/EOvNXvI9OKkLTIFelkVB5JbxcK7qq30n&#10;6g83/P0Hv1OthQOHXUMKw1Uk1NJwTGoaZFSayNpd2DWFiLji/wDW1/ewadb6Pt8K/klkegu3dtbt&#10;hqpqXE1NbFis4hkaWmmoa6UR1Us0KqxkCr/miRdTcgn2nulJAeHiuf8AV+XTqRwXSGKfhTH2/wCr&#10;/V6bjWIz2O3lisVvXa2QhanzeKhyVHULRfuLFNTa5D46M3KSxgpeYgAAgrfgHtpOJ4Q3n5/LoE3U&#10;BgnaL06bK6nNVTPDihRtDTiSprdMp0feEBgRLMB4XKXZWKabi4bj2q62vwjqTViGKWgWrDy1U8Yd&#10;auOdB5vuI/t6eWGQjSLsQryBv1A/g2G1pWp6cEesZFR6dUS/zXfiRFVY1O/dm4wGSnjp8H2JRwh5&#10;JqesX0U+dZ7EaZmYI5uQbAi30C6YRXNtn4h0aWdyiD6cCgHDrWyycL0VTLS+JImeU6VSIerj9bXH&#10;rFvzb8f1v7DWgoSG49GQ6jTMzNZw7KB44y2ktGpGmSIIgN/oLkjji/Hv3W+oshiEcmh/t7yxTkSj&#10;yz2jW3kBAKpcjlTyPx/T37r3XUkixSOTF42YXkjIdnSMoCJJhwdLX1CzG39B7917qNFpAjUSpKby&#10;B3jIsNQBRla/KgfUe/de65ky6Y/BIrcssRQhWYKbvUFSLqw+hAPv3XuuBVfC8jOx51ehQrKW5fxc&#10;H63u3HHvRAIoevdZFlDRhJ3LozIEQx+MuwF/I9xbjn8c+9BFBqOtdSKNVqaiOEM41yobqCscjA2i&#10;XTovq/oDx+fepDRCetN8J6vr+D23zituYqsalrlmr6ymEeRUrHjVUQ+CagrZgGYFQxkj0KSCP9vH&#10;28zo8pVSMdGXLUIeVnA8+PV2dLDJS7Ypoo2aJaJzJrmnhmqIo1fVRiqM9rEgA2uEsG9Rbj2CZW1u&#10;T0NyKH/V/m/1fyCemyFXSU9N4q6BZMlpaCOCJFSWNmLTTGGSP9mFiSzt+sjSdR+nulDSvl1oVrjq&#10;AuQpaearT7VsjNUSNTM9Lerq6mljAdppYD+2FRxoje4NluR7117Hnx6zipD1klbS1NRWtUSRQpw4&#10;ip4zH49S0kttQLGyykcXP1496amnPVk+LrFNX0EPnWWGF444pilDXSxiAPTygyyUUoBVdDapUYAs&#10;x4aw96HT3TstfLT1sVZUReGanpaKYw1lnq2jDgmPKrAAHil1L4gGGk+sJb6WPn/q9OH+rh17p7x1&#10;fHHXU/3VHTANW1FZSU8eNqPO61CHVXz0jsroZLi0oDg216Re4r1roD/k9j4chiUpDF915cYk0kSm&#10;euqKKegDV9S0Yf8Abdo7RugRfWpbj6eznZ20yH7eijdoxPbFR6f4M9az/clI8XYOSplSKR1T7h5Y&#10;QtytQ7SeSSQgAs0WlkF/SPp/jMm1HVbg9ReiiOoPkeHQTeYQSxyJY8KqTGEPIIVXUPHGhKg2+oPs&#10;zJWuePTxGtcefSz68zlJt/fu185kqSStx+BycGWloQqyNU0kEgmlhHlADXXUFDcc+7fZ14aUHdkD&#10;oVPkD2BsPsvfVXurrzZOJ69xFUgT+A4svLS1ChS1XU1kjes1UspLS24S/p493XAqDU/6v59akdG+&#10;Faf5OgIhBmgSlGgVatPJ5ZIfJTw0zD0xBn/L/wBkEA/4359+HCnAjpkDFTWnWc/eJDD5IaZhUkSJ&#10;LEolmpkpvRK0Zk9SoB+vVYkX+o+mxUgDHWiFOVr1hq46ZoxHE0LRqwSUoPJOXb1iUNYhoR+ldDAg&#10;8e9kKOH+r/Y68vA/6v8AUeuLRU7eDTURRwRcVMkMhWOXkGBSSDw1wQSSL8E+9468fTz6ytH9kaiU&#10;SMpSNBFaNfHIk5DtG4S+sPY6SBYfk+9kAHHXuPDqSs8E2haVZqCSNVmVIy7UzIxBlPrOlV+nkAuS&#10;bfj3rHW6fn1iqSlpPLUGFTGzPAikoqO+qCSILdnKEar2Fh9ebe9Vp1UH5U64MsbxLKkApGlUqJI5&#10;griXRxI6qLgSA3II/wBb3404HrzEcD03SNLSKPvI0800jhjq0zqQ1wUkQ8sxFgTcc8290rTDdbqp&#10;+HqRKkTxQzNNJJqjktMjD7yOzBpDKvC+Q/TkEn8KPezTz/2etjj/AJ+u4JdCQmOdVKqximmkkXRq&#10;48c5iWznnggWH5I91Ony69ihrX/J1HNW0cjy6aaSOpkYwzMVfU9wsz3sAAouACB/Xn3Xq+gNRTxH&#10;HqAqyl6urK+mGVY2MqB4yhcq3ij024Fx9Ofr+fbdanV6dOaFHb69ZKxmQs8MiGGQQ+h19aIwvo1W&#10;t6Bza3I/x9+cnh15QONKU6jQStSJKsi+SWojRIyoEbEKbggsPSLXI/JFh+bmoIA+fV6HrhJTo8cS&#10;RLFJpZ1mcuGcQsNX4+qr9Af8Le9kA/B14fPqOUeEgyapPFCXXxreHxSGzSkG9jbj/ifx7qVYcerD&#10;T1hNPJEqNEWYSBiVUrIHCDVplAHBHBF/6fQ+/FCor1uoPXUap4ZJVYueHeRl0+k8OY10/QC9+Obc&#10;e9eXXvxdP+19t1279yYPbmNjaprs7kaXHRUdNERU1ElTIIIFBsWIJsT9L3/w9prqUQwtI3ACv7Om&#10;Z5PChZhx8vt6+jv/AC//AI77b+HnxW2BsmkiFJujNY2jz++8nNFHDKuQrKJamWKpUA+mFT41e2kF&#10;SPrf2DbSRQ73cx7nz+Xl/Lox2WxjtbJ767+Nu78utXT+dL/MUync3ZGT6R68r1TZO1Kyox1RVUE+&#10;qLMV1PIaeolNQpH51Ri1h9bcWJOtvkluWMhyvl0HpFj3e8N4w7EOPn1QLjKeOKld5GjgqJJypvMw&#10;KKzElrC6kj6L6eefqfYgVQB+fRpQAUXA65VNbIkkmryeVkFJTBES4hb9eiGH1XI/VrI5P09+JAye&#10;tgV6Y2mDyvNFUB1UxsC/jSoZVGkRSC1iWFzcm/Fr+61Najh1b5dS6Ly1K6vPGjCWdpFY63gVW9Du&#10;GB1ccA3I/H09+Us2T1o0HSnx6SxqjMIhDSERwzsryLLK58kqu1gAg5N/0g/4+31ApU9MSZ7RxPTx&#10;XzJMHrI5XUQQ6HWdYpFmivZJIv7P1Is39B7uafF6dJ0XOkefSNrpZDO8ZaRUqVRWEaemSXTdwy/6&#10;xC6Rz/T2wwAw3SsEEVHVx/8AKf3ftbHbursXlo6miypymOmx2ZxrOSjtOkY9RDBZIV9SECxBIYHg&#10;gJb5E7zBxwHTcLeDeAtwbr6D2GrchSbNwebroxk74KFqLHqG+4qdVN4YhFHwJHk9Ny49Nwv11D2/&#10;AGe2GOA6M4yChpiletHb+cWaHNb33PmCzUFTT7zbF/w+WnWEU06RtUTUsqklUCN5TJIikNIEH6NJ&#10;9qtooZDT16KtxOq5TTwIz/PqgyaWGV6qP7qmWoSVTHNNMZIgET1oxYEyXBIUAixvxx7E/b5dWVNJ&#10;r0nMpOrvCjiBI3GlWVmCW0hmWFuTZiOdRv8Aj+ntiU5px+fTqqBw6TjPI5REc6JCVWTiSF442ueP&#10;qVb6J/sPaT1pw6d6lP8Aa+KNA4IVQI3ZGWFWvqWUsPVzaxB49+OnTjj1Qg0J6hatemeRY5GdmMkh&#10;cF1CsBqsTwp+n5/2H190I1CnVm4HrZM/kTfODM7K7Am+Lm+6ilbZXadRFT4772qa+L3DTUzHFVFD&#10;TurGZqgkQ6UdbEg+q2klF1bpA/jDgxz0V21xJtW6K6f2L8R6Hqyj+cp8Wj318ZMxvTG40NvDplcl&#10;mqCpFOrZXJY+na9ZTyOoAMRX92OOM8EKArG6hOjpDdCVeDY6O+Z7IwPDvMGRjV/pT/xfWk3Ry6I5&#10;0nMr1SOsUUSyCO/iOmaIxuoDNflvxb/W4EcbAj51/wBX8ukgOoKV4HP7eHSqQiqhnln1wNGiw09R&#10;SRyQsms+qGSlK+pAQQ2on1XI49qVGrqpOggAceuStTzSyBI5I2WBZRN+pmIOh2JSyi/+0j08/j3s&#10;nUK8KdbNKZ6Z5YoE1M8iiSV1fzadRjlh4aKOMWGg8cn6n22aDj1YV65vWOsEhpwCzx095A8UjMxb&#10;6SWsg4A5/H0Nh79XrYHr0mJqjy3GpIdbNG8E6taQt61l8YuGW/8AqTYf2QPac5NergYx1Ip5mp1j&#10;lCSFokI1hykYUrpsj21tbghfqBz+fdSQBnr1NWOu2jp6tnkCxRRkK8QkfxMWYaA00TAlb+pSwAH+&#10;H19+wc9WU6T9nTQzGkM0KIs7akimhn0LJE8x0xmOaxBU2IH9QPe+nH76U869RpaWTUjKukxuWCOV&#10;UOLetTbgH8G/4sfaXj1YAKM9Y5nhkk8emzRujsoYxNqbhSi3s9hckfQkC3Pt8/EPz6uABw6iujwt&#10;IpaZWK+LyjSqm9yNWrkXHH+8e79b6xy00iLTtGsTooKqjsQCWGqWABQOFFiSQPp701Kd3Dr3Uumi&#10;Hlc1MzJaMjyK8RkMhOjQNA5T6AagP9Y29stSnZw8+tfZ1wYtTh9V55rAak4WNUl8gcra30PLXtcc&#10;D3VeP7f8HWuotZokMMjFlDqzuhjQzWH1AePjW315/Hu0fxdbHWZSGIvDMjqoEU4Zi4px6yp0gcqC&#10;bqP9b6j3Va17ePWup8UMblnjSGZahXldYw5vEOFIjcDTJqvcnnT7vSQ4PW89co59ERiKokJIWaGz&#10;OqIPqkbj6EG9yPxb3QgqaHrVOosUKBqioUI0bSrDHpt6CSbXfix+tnFri1/fqkGvXuo80080MhjZ&#10;mETpS3n0rICPqZAlgUVfrq5PHAHPuwX8J4nr3XRYTwx+NmMayBIoqdUYao76mkU2KoeWBZhwRb+n&#10;vVAGo3Dr3WAP5ozVlYmngmKR+SMFXsfGXaRbBVUX55v9b8+9lQGAHA9bGDnrCzKlOsrSG41OpsNT&#10;szWSJL/jnk+9EZoP9XH5f6v5Dx+XWJVKJ6o4rk88IZomPAjV1/B9V7e9Zb8uvAVNOukkaVWhu7eY&#10;KI+AEhAYtHpQ3YcXubc8e/Clc9XC0NeojLEgikAnaSO62hQGGIq1izlAbMx4BF7Xva/v3VyK4PXa&#10;SPI0xaMeUNFJEGYSRl5wdOsqpuNI/I+txYe/AVNB1qgAx1FWeoKxqIoJWiVvLDECsY9RTSoA5I+v&#10;Fre7FCBXrfXOoQBo1mMaJLEDf0XAi9V5VA5LfpU/X/bX91691GjYCOSS4VgF8LFCWV0b9xQGuSxF&#10;l/1h7917rIkoMwD2RVaRVbSt1uOVb8fkEX/Pv3XusLQ+BHYJCzG5ZFOmQEH1Oy/SwH1H09+691ga&#10;NF1OjhY7Fog1pACFvHbSOT9Rp/oPr7917r0Akj8qzoupxdpwxVAt9XpVVLAr+fpcf4WPvw+fXuuM&#10;iKZ5D6J3t45HFzGSw1I5strsv4Fjf6296691ilFN5fJYwJGNY0HyhjwFUSc8/wBTfge/Y49e6yyy&#10;07HXpSJ5dIECeoU9lsCD9btfV/Un36o691hQRaiJGFm1M6/Ua1a1xf6X5sP9f37HVT8Q69JpZpoo&#10;RJpZVGkWYDSRwXP+2v8A4/4e/dW/1f6sf6v8GB/GQzBEP6E0FVYag3qZiRYj6m5Pvx4de6z6UOlA&#10;VcJF+6jXRQCdWoMeAxvz+L+/dVXz+3qMugEjyWiCkkIFKhnayRqbC/8Ajf6DkX+vv2KdW6llwhCR&#10;uWszCSNyyxhjazjjTbkck+/de64xxqzosRlsmp7FwEAHIVlb+h+o+h497690800iU85AmipVAIfV&#10;eN/GwBNwv5PIA/w96602R0/VFJFLj1JYyapg8MkqFhGD9Csqg245II+n9Pr710z1yxcixLLTXRJD&#10;a4Gl/Jf66FtpDDgEj+vNx7UJ8I69QGh9OhfwdOq0FQ5gLwOtvIiwFYJHjvDCHkHPkvqNuSfofx7U&#10;Rig6Ty/H/q9OpVIyiI+dJWWRVeNikk5V4W9dNaa3K21g/wBP9f3taZr69UIqKdQ8vm4aeGepespr&#10;afTHIzSamcXkaRSPVYek2AHHFvdWZaaR15IyTToG8lnZchIqrqvG+ky21IFkGlJnUi1gLaVJJFvr&#10;z7aqK08+lSqqZPXCnxVRVMj6UMikI5sAkwDaQJDa+rm4AA49ssCXoOrl1C9LOPDWeGOSP7dCrh1i&#10;RWXQFuwkjtwwI+p/2/vYjNc9NeItOndIaiKFJI1XW2pJo4QGeGJQNEizAWe4IvGt/wDHn3YrpU6e&#10;PWwynhx6i/br5WidYZFPjkNVZmgWLT5NUjKLkXvoDCwPH+JoA7Ghr1bPUipaWMCOKnETSCNhB5dI&#10;lhjW0lQJj9FNjpZTx/sPbjHSMdV0AGp69DVhkeXwwRWjDRlopFSE20DSoGkkgghjyf8AY2FULFSB&#10;x62RqWnTe48q1UcxERIBHgsSGYC+iot9QbF/6Cw9tilDXj16g68lE6wRs7DwPI5cgNp1xtraTxuL&#10;6fqD/Wx+n096AqaDrfXER6ijNrdQ7FSjoqxueB4mZb2vYkn8X92KECp69TrCadWWpDS6GkKrPIp1&#10;FpAbK4UDk2sLHg/X3UUrnr3WWJKOnaO5cu0phmWRXYrMtwVUMOXNj62tpANuOfduz59eIBFOps7U&#10;npakpoHg8hjRHdWJiCev1sPVqPIb6j8f4O1QDy6bVSKnz6gNKEGqKWQaZy4MI/eAIsCh06iQf1Dg&#10;kH6n21VaGnVyFOD00T18IeoJki86t45PqI6dIySoWQDkkG7sx+vHuvV1Wp+XTO2SZUZI/C+udRJd&#10;RGFVhZnjB/5K/ob8e/dOBQMjqG7SFLxMCNT3ItqkjQ/txkPzqYc+n83976313TRFVneWphhY3e1g&#10;48zD0I6OL2twT9SffuvdY2kFtJj1sHbVJ+2rRKeViSMcKv5PJt9R7917rsCRajWXAuup0mDmG1gq&#10;sk4ABt9CGFhf37r3U0tOkaQeExsbOXHjZuHA8aOASU/sjgD/AB966oy+fUynX1TClXxxmNWYEAEu&#10;G/dlGq4BVbG54P09+PWn8us8rurxxGQuzMqDUq6WPN2VwL8cari39LfX3rqnUhoo0hiXxqqzMGOr&#10;TpUG6mRRx+rjTz9L+9Hr3TXIUneNadjZHAZePFGGuQ1iLkk/2rn3ZQBx6eHAdYpIIPtU8ix080tT&#10;aeCRhHLGC2gJot+rVZSfTwf9j731vrKTBokpiC8XkWB2hKIisLSBpVH6NP5JFz+b+/de6yTJNFFK&#10;0lhGjxj0FGVSBeGXSByAObuv096xX59e64Ts8vi9MkuuJpLkCQRq3KqzIFFgASVsL/Qc+9Dr3UiF&#10;4WlVaeVpZZKdZIhe8TSR8Sa0I9X1Frg/7x7r9nW+lFjq5IakoXaByVfXGC0cZY8tJ6f7PP0+v9Pf&#10;utHh1dB/K+7Gn2r2pFjqmc1f8QBhaOQRrSGllTyzSvf9bH0lFA/Uw/x9h3dYmZ9R4dKLCRo5mX1H&#10;W1p5auup8Qp1PR/ZQytWU7QpUwFqfVE9XHKPSp/RGz3W4BYcEkMOuSOlFAGJ9em+oQRyNO8E4laK&#10;Fmp65oGllmD6WhVQGEc5RQ3lQqlrg/S5oEANet9Q5GgrDUVcbutPJWQQSVyv4Kqj9OhYZ9dzGNZs&#10;ZNLWXhRbn3s0pnr3WVndKgp9xLTxUypKFhjjaneKpXwM5ZQAz8+k2RuQST7qK1xw69jqDKsFNIft&#10;oZWjpxLFT11WUiB1qJYrxtpeRVPpOr6MbC4t7a631OgeIUjR2adhJH4qlpZQausL6BEVcEGRiXAA&#10;Fhxbnj3YfCetdZJ41pIDG3lklijgmWnX99o5FuCpklFlkZdTRh2sCv0H192RfxdUk+A9QrxmFGp4&#10;6mugkMmSidYRSykaRH6WFjM5e6y2+hBHB+tn+HpN1jjk+zSYVJNPJM0LRSxpGlV9y8XmkihnCSC4&#10;5R00Am9h9CfezWmOvdeZZKWOVllVpzK0zRCnl8v20BESfZrOPG6uusMpUEGzWsLnY4Z691I+1hEk&#10;sUcYp6aWMzJURzo6JDOFcMfKHVAWuCxX1L+OB7917qRcaaVYwfC2uoV3mVpE9QSnaSSEkaLAgJf0&#10;8mw9+691l/fjmhg8QrGqpjSTGEQtFPIq/dxXdbFwiizOq/r4H9A6OHVB8J6yyEwxSCoIlgptMqh4&#10;2qJhVy+g1NZDGpC6RbxAcW5PPvfVeupaZppoPtquqSN4nrA9YND63U+SnSIjRZGW5Vxc6hptp9+6&#10;91HqZDLDArvXqs7IYZ6dKbmrke0fnWoFtJVdVnGmzcAG3v3Xus0ESOJoYFqKjH1HljE0XFVTRKum&#10;YToI1BRnDXi1EKLMF+t/VxTr3XAwVDF1hpqRJ0kpZ2rIqeVHOGJN45ViDapGAA0WUFQWA+g9urTT&#10;nr3XKaIVaM6QsZmSEw0M1V6ViaoJSBYwCUWwYRGQ3NgAo492611ESJpGjWWm0BbxUs9MfO/khB/3&#10;cthGp5cs6j6FWH592UajTr3WdacoHjikR3kc1X3ikLXVSmPxQqBKBq/c8gYC35+o9uhNJrXqppqz&#10;1jliWqioXP8AkyulQa3zgioaRWETUsCMCqAj9LG3jJ49udeOimOuLQv451Raen+0iimWVo5vDNSS&#10;+qFxHGCxe91Y/ksWsB9NdU65wxxSVkUdRWRUyzxxxfaJFFNLDBDGCGeaMm0UoJOt/WLKVv7917qQ&#10;QaiU/eVRWdah1jqHcxRXB0RrHSMmh/FJpWNZPUWF2I1e3I/PrR694GkWoZY2rNKFCmRTxVFPIVK1&#10;M0iMGGjyK2pQxKkjn6Xc6912IlgjV2VaQT0lNW1EEqJVCGQOI5I4Xku+p4gwNyQOD7f601dQp8+p&#10;z+Gmg8Mc1RFF4KiqkEKLOkEgl1a5JP0hkGhQG5Df4e/dMnRTFesa1ULyrBG8UrVKRxOs8IljjmaM&#10;FY6uONVVWMpuHjJBtc8e7J8XVesJWV3gppAxq5Iqx4ZgtPNEr0Z8fkqnhJsusGy2DAlRfn291rqF&#10;A4erCmOlmWeCFauhhNQKWVyrAzrWQ31TjgvIVZfpfn37r3WeCenhkieepSEr5AlW3j8sRkbQqyRh&#10;TZhwCEuG0kkgmw917ripRQlQHlFP55dZbSGWoWYqTLDbSLi1vIfrbjn37r3UqeDy0l3ZaqGN1jlk&#10;qJTPCasuVFYah7F2WT8BdAQi309+691hFNDURVCtVNVxAapI5ZGeSUysBUQxVEYDku3pEZsORY+/&#10;de6lqIPGsccko/ciaRCzEzQw2iEsiqB42BNgQT/S3BPuyfEOvDr0RLySrIjSypEZqhZNaIiE+P7k&#10;wCyMliFmCkjU1uLH2o6t1hcUskSVbmcQinQqviWOp80Mh8EbySgIIyVvd9ZPCcA+/de67daeBUk+&#10;5Lxp4q6UDRqpa6pKrHUPcgyJIGCeMWAtdRz7917rg0cS0kXhLQKk004papBTVC1cjCF6qGoYaIpS&#10;bBABYRi5N+B7r3UloQto2pp2qbaloUrIlfUv+cLzaQCXvqLH6ng/X20wDOAetefT/tvIVFNMI46a&#10;f7ilHkWSeqBeaGViJY/MgKBoT6FZeSlj+fYD5s5ej3CEsuOOejvabwwSgnoZMPmBkKSOkRhG/pSe&#10;OMuYqXxSBELNpDk3JILGzf7f3izzdy622yNQ1FepU23cVuQF+XSmkqUqYopgSZ1YJoSP9ySQMC0m&#10;pLDkFWIX6G/P19xpK2Pz6PKYqOp+2+ypNtZWJI5mnkLOjsEl1QxqDI0qU7lgyaeeFJ1D6H2t2Xma&#10;62S8EsRODkZ6DG8bRHeqWVc9Hg2X2NJlKaK1YUepgR/HIdIvpEmqI6ebKwvp/J45HE8bJ7nw3Kqj&#10;yjUckE8OgNNspi7dNOh2xO4o3hMb1au6W12YXYtyQCR/r3vz/h7k3bObLW8XSZQfz6Rtt7oeB6cp&#10;Moi8O9zZrlQONX4t9Rx/X2ctuSE0rXraW3lT/V/q+fSeq60zSoATouw9J0lh/UiwuPz7J7uVpW+R&#10;6WxwKFyOmKsjVtQeyObMD/ZKg6TIgP0PHsrZFVqeZ6dEaEV9Ogp3BG1JNVSTzximBB18Rn0rcaZD&#10;xb8j/Y+wzukrQszk46sCFXojHyN7RixWIeghZHlq09MXmSnklhTiTxykHhwCTIQRpuLe4V5n1bjL&#10;oU9eW+CkfLqsTcG9Z8y6rUQeaiDr9zRQNGtL5HkOh3lgCRldIV1KyWuCxIIt7D1rtSWgoOPr/q/Z&#10;0aR7iHUUHSJyFbTMkEtYtTHURvE61haRK6ol837aSU6H/KHKkJCVZv22Hqb9PtV4NDpTPy4/5Mf5&#10;/LpStxq6m7exHkqqpg9bSRxVHgSkWCF0knUkU8f2zgSEo7MvkYBiCAfaO6YgAY+0eVf5dLFYEDow&#10;+2q3JY+oSOoqo5o3IiipGblopI1YvTpDfS+q4WMGwBPHBsGLghT29abjno1+yN3o0RVVnFmWEvKy&#10;yedVYFJIQRwLCxQkWt/j7KnUvLx6TOlKkdGi25uJGgjUyRwHQEBZ9P0f1LKsill9I1Rjgm4JFjyY&#10;280sRoD6f4ekMhIqCOhYx+YQhQ7M3DAgDS50EKz6Pyb/AKjc/wCx9iay3J60bPScoKY6VlPWCSNf&#10;oGDayFNrWFmDgAcm/wCnT/j7Fdte6wAPL0/y9MMoPUkTgCx02sV0qF0hiDZjf/G3B59iSy3DStK/&#10;kOkUsNTw65J9f0kaTwvpAJUX0E8+n839nNveFmPiCtOkMsIGR07QxFgtjZ3AZgSbsq8kB7fg3vf/&#10;AJGeQuCtGOT0m0GvSjoI/WvCAen1A8+k8KW/1r+zW3lC0B68UPDpbUagrpPOrlb2GoX/AFXH9f6+&#10;xBaOKCh6cAoOnmKPjlQCSOTYiw+n0/33+29m6qGX59b65vCLXNgD9RYXX+gFgfzz9PezF16vTTV0&#10;oKtaxJP4uLW/takH1H1PHtJNDQUHTkdM9JLJ0gYEjVqNywDMRpNgoAP9Bz7IL63LAgcfTpWj6G6A&#10;7eODeqgn1GZjpMbIDra1yF0gCwH4sD+PcV7/ALdIxIz0YRyKR0SrsPZMkbNVRoY5KaZqgGKNHWcS&#10;X1xyIQbqD9FtyOfr7ii+tTFJoI6VJKODfl00bDmlppVpWERm1+WSEOVMIUiFDGw4VnJ02H6TYW59&#10;lL/GFPW5KcfXo2G2K39qIh28ZhMbuAFkVkf1qA3HrLGxH9L/AJ9r45PDYUx9nTKAHPQu4uoLaR+o&#10;JEo8bAAMU5Js355Frf7Dj2J7OYsK8TQceHVWyT0IdDLcI3H4uI2ubD66gebfU29jOxl1KDjP7ekh&#10;U6ww6WdFJcL6QAPUeLBi30B/2HsbWknaD0nIr0qKaQta1hf08KALgcEX/wB69i2yl1UI8+k8nwnp&#10;7hIb0n1NwfoB9Pr9PYkjIPHpP1OReLnkkc/4C34/2Ht9aV7elCfAOsuleDxckcWFx7cAqCfTq3XY&#10;U/XTcc2NjyL/AI97U6TXr3XRvzxYknk/gf4e7iXrdesyH+o0kE82tcW+v+v7UxvUU6bkAK6uuTNb&#10;n/G/Jtxa1+AP979uE0Fek/USaTTq+gBB5+n/ABPth3xU9b6a/wDOvZubfm4N7fW1+Pp7Kpm1EgHp&#10;2NSWr1JhjDfQKLE2FlAH+J9pNNVNeHRtHHpXPThFCgIC2ubXB/J/w/Hv0durZp0oo1Pl08RRAAcW&#10;P0v/AMV/4p7NY4F056ZY565slv1L+DcEWHI/w97aJV68vHqHKNNyFsSOfr/ha/tM60PTvTdIEkBB&#10;Cf7b/YfX2lddZoV6swIGOHSUyMNvINPpIYAEHkkWBP8AvftA9sytWnTbtXoPspFqGm4NiWJ06SQB&#10;Zgt/rze/+HtZDESc+XRTO1a9NCY2NFA/zhGl/TawDclQSCCPrfi/tYkekV6Ru2oU67/h2vUzLGDI&#10;AQfGOdJsCCLfQcX/AN4930V/PpCYxqNep9DjipRvGq2JLAWUkH6EsRzc8/X2tto/PraoAajpbY+j&#10;LqNIAItf6E/X6er8/wBPZxApbHT65HSmhpxAAQrH6/Wxv/W2kH8/4ezJEC9W6krVqpAMYFv9pNx/&#10;yHb28Ps6ugrWvU5amEC54P1v/vV/e+vaM46hzPG7nSAxtzax4H5+n/Ee9GlOrgBR1DNEzvqRbcg2&#10;C24t9QLcX/1x7ZKVap6cDKKUGenqkgki06WK3I+hN7/0P+I92QMuOqHOT0o6fyngk/m5/wAP8fbv&#10;lnqhUAV6llTbkf4m5HP9L3H++/3v3Xhx/wBX+r/V+2FPACrHQf6HgH/b25/2/vfV+md6VC314HP6&#10;SCP9ifdDxz17qBU06lbBSLHg/wCvz+ffj8uHXumvxCM3I1/UjgAfT8297A8+vdRZEEhGngNe5sW+&#10;nNif6e98evdd/bgILWNvpqsRz/qr/wCHv1BTr3WH+G08nJhAa+oFVAJ/xFvx7YMaVr1cOVFB0yZi&#10;gSOEhQQAbn/G/wDW/svuiAtOmdZ1hukNHjlWUtyNRso/Up/tkG3+v/tvZOoDNjj0ZmQ0oenqKBkR&#10;eFWx0gaVJ0EC5JH0t/j+PZjCo00PTWonHUxYTGCVkt9bMFCpb82v/tva1AAKjpPK1Tp9Om6u8xS1&#10;42upsCQAthwwX6kf1t7WRpmgzXpMzYx0W7s/O11DSsAkcMKuf3BUIVRDwDrsSLcnUfpx/X2KNl2w&#10;3dwE01oekz0INcdV09pdsy0VFLTRZamcs06mpqJBDCxQ/tN+0LuQPSoC8/U/n3kVyjydWRZCnp5d&#10;EW57isKaIz0QXdG5KmuqReoWpNbSs9NXOY2iZ6d2lWqmX9NyGEV/+DE8j3kXs2zJCiqi0/4sdRnu&#10;N2ZJCT0BefzUQpkliZgTHU6WnZGqKGVXCw+SQ8RwarjUFsVBIPHse2NjTiP9VegvcSA8OgQzWRpz&#10;VJLKSgEk32yxTuKM09UmuWu+ydWUgyIUjY83vJ9SfYnhjCKAR/q9f9X29IWI4npz2RgzlK4UC1dD&#10;NU00smTNS8Utc7pUIZGpKmWLhXjF9LRuwDEgKDY+yneb5bSIn/Z/b6ftPR1s1i13MBWtD0erqfY7&#10;TPTzx2kMsKutIqR0bzSPqkaoRqUFXAJ8bPL9V0hrn3j3zdvimuepw2qxEVuKDh1YPsnaCU8EDvSl&#10;Eno0KlapWpaOU/uKUitZnYkCVQebE2B947b7uYlcmvr0doaHPRpNu4ZmeHVHAIo0i1+KIr5ZtHjA&#10;gUDji5X+lyPx7jDcrupIrx6UNpK0HHoW6CiBKqmm11BEYF9I/SF1cq9r3J4JFh7DMjauHWlFOlnR&#10;04AuU0kKVCnSpNvqWb+v0uR7ZzXPVun0RBV/QvOlrekta10+oHA/H5/4i/XuubcBlBA1MOGtJqAF&#10;7hh+ffuvdYGZb6iEQm3rv6WUcH1AfT+vvR4de6wkpawJsWZWupClr8MR9ALf8U/HtvrYqcDrgwUa&#10;gHsSU1E6dXpHq5t9T9P+J96rnq5Wi9YpBpbU5BTTwVsNIvcj/eefeunOocx0rdf08Kpa+pwx5AB+&#10;ovf68e0/VwKmnUUsCCBzp0jyKt2EbcgFP6HmxHvfV9KjJ6inSt7mRzdnKyWj0sPTdrC5vxYcD/Y+&#10;2n00+fVjTrEwXUf9Uy6/KfGwUj6hjb0kjgX/ANv79L5db0k8OozMLkNYEqzMbabR2PoBsb/1vcf7&#10;b211cRHzPUcFNagaBqCgcFgh08Jpbi5H6T/W/upCk0PHq4QAgjqNK9nAIBYfpYIBHz+Cg/x4t+T7&#10;aYUPTnXByjAlrFgQ9419Rv8AqUADhQbkgj3rrfWCQAxWZwquLDTJqChvSVSQeo/S92Fvx70eHXga&#10;GvUUsG1KWKIhSI3YRqtl0iRpbcn/AILc/wC9mta44dW4YHn10dKAlGkZ4xaUyaWgb+gW41Xtbni/&#10;+t7rQevW8+fUKYnSVMhpmAYKVUAHSgcAra5P9bEj/D3o9XXLdYY5L6P3I0DoBokUO+i3Id0Ucnlh&#10;xx9Pr70OPHq+kE8KdQWlYhFuirpYJKvoaNCNTeQKByRx/wAi9s9XAAwOoZ0AKuhp4VDoblWZyw0q&#10;Qw+gvY+/EjgerUNK9R5ChZyz6nBXQQDJ5VUWddYH6v6cH6+2G0Vx06nw9QyIrzCKFY00+tykk4Zg&#10;gKeaJBqJAv8ApsPxb3QgHHV+mwupiJXxuw0gSU4WJLk6gPAVZbH66fr/ALH2mamdPT4AJzw6bpVa&#10;QBZTGwDFtTakhAX9x1RSt7BRYKRa4vYX9stSmeHT66AMdN7IZ20R+hWHmp2MiIFjja7OacAFmH10&#10;f63tMadXGCCeo9RqMf78zGEzM0cMaKs0qsArTSs3BK3AAsPp/j7qxFCOrDTWgFK9NkjoFJYtIHmW&#10;KVJbwxCoZ7Mxj+h/xtb/AIgNdPDptqQ11AmXWkp8cRICqsDj1Run+bv/AIH1fn3R/h6sAOm79uol&#10;ETMWmfyCGBE+5jQqx9Ep4VgeSV18fj6e2erdNs37cclQYZ4BTcv9vUJKQ5/bhlZXBJuQUMbcCwuD&#10;7ZZKAnp1D+E9QNMT38zjT4G8IVAviaV7+V9AUozXLKpVfof8Pfv9C/1evTtAB29MjqixDWtJUSed&#10;3ijlBADx3DU3lHNylnOprD6fn22eHT/TeyxSE+NxTSzv4mRQyBowDIIZYxqIB1aQ6ccX9tNTpxK+&#10;nUOTXMkTXjjmVlpYolLPO1EyAGRy4te/qJ/px9APbDGp+zp7qFKpPjULLJqjlEhQiKo/ae0KftqN&#10;JI/tNYEWF+fdRSuerL8XTNMtOgjeGGIokVPRxTRSqrLIxMtPHOtQrgMWJ1yuStiDf6+7Np8unBXz&#10;6Z5oXYS6ppaus0OamWoaJJBIJBHEtIJODGgIVVPpY2PH19pnWmD04vTJLRUyi7yiEwSF40lg0QOz&#10;jXI0fg41aSfJwdJI+vupJAxx6tQVr01vTiKOOZYkhNQfNSzRyxu4hWYMaamB0rEVuFYgav7Jvz7r&#10;V/TrYp0yTUyM1euqB0khkEiKkULow0iSNodNtUZuJTazEkg397x58enTwH2H/B0j63GvVDyQI1HI&#10;s0NTBG00scT1CAJ9igiGqWMXDDV9NS8Ee7AkcOtRfF1//9PXCoK7NvRwNFTY2SJ5qnJUdDXzz5ut&#10;jpgbqKXHRoiJIpCqQzoDyRYe8yI2fSoHzIByafIcB/qwOsXJmOosSQMD0/nTP7T0O+3d3ZTMYCPC&#10;4Q1uKqwn3MnjpcFiaGlE7CkkeGIiSrdJH1al1SkHlQLW9nFvcOYvDjqpHyVQPL1LUPA8eqqsTHUc&#10;+XEn+dKD+XQsYrLHIUx2/lPG+Rp6OE5ScwZHcuYmpYH/AFyVE8cNNTyuwRAZvWF/tAHlfFIJB4Lf&#10;EBmoLH8zpAH+GnSCaLvLKKCuKEAfl5/bTz6EzK/3ZwOxKmTKfv5SueanpoqjMUlFF4oUDLXJBh1L&#10;yawzKI7/AFHI93bQinWfLhWn8l61CgIOkfyJ/wAPSaXHRZcbFp8fHNeZP4rTzJGKGSnoZCUamqqn&#10;JnWyOi6WkCnj6fUE+KoQhQUPGvA0+09bpUsCfy4/yGOjMUFTiMNT00r/AMKz9HTlnrk1TVtVFGsH&#10;kqlnyWQVUXVKVjj8QJsth7ZYamx5E+VTw+eP2dPgKq48/wDV5f5ekrSboxf3M0mOkp8m+d86ZPGs&#10;lbnJqaGFzHiuI0WJFZy5TXqW41C31FkA1D1PHz6cXsyPP8v9X+r8mDdmEhqdq7fizeTyNXtygqDW&#10;rg8/k2THMJ6s000z0+3Ed/PBFcRwSVYsDc6b+9uiFV1mqjgG4HPoPMeQr079n8v85/zdLuPcO0ab&#10;aNRT7dw9X5JRSwY2uo8HR7XrqR45PBIK+oqzM5mB0iGRGRih5JubOGnBBQeox+0nz9Pl6deaWMcS&#10;K/Op/wAHQQU/ZdPTZ/IUu32wdRMuCq6XIV8VJW7gr2ytOpSrBpa9lopalgZD+0ZL2JLX9qGjST4K&#10;fDUkVJqPtoK/YT0kkuxgZ4+ZoKflnj1lxW74XroN3bfhoZZ6rFhqjGVi1FTV02GhT7ekbGUVD46e&#10;FzpdvDL5AFJIB9tiPVR0FaitDxpwFAKAeeDXptpgA2rhX5AV88/s9Ol1i9+1max+TycGNqqZpaZ8&#10;dSQ5uSI0bTlBNNS0+BwanyRKNKK0xtzYAC/uojY1alB5V4f7yOqI0THFP9XzPSrr+7YK3aKYHJZL&#10;JT1dJpUUNWtNhMPRZWnsggqMPAHqqiLynxhbgrb6e3FhGkM5p9uBX7OJ61NNBpK0/wAv8/Lp16r7&#10;83Rs7FZDIRVuXqce1Y+LXD4WSbaOKgW+tBFl5tVRMWcvIz+oiwWw9qIYlZCWFaHhSg/nX/B0zC6w&#10;msZpUetf5cOjd7E+VuJxOXoZFLZ6eopwK/FbSxUeTq6aqpoTJSxZfce4l8UuiImTXFGoYnl7j2XX&#10;MYm/SClqfw5H7TTpwTyOcin2/wCQdD5SfJ6Z4fvcbUYWEyVa1dbjZMtkN/brx+GmAarlkxgcUtMw&#10;9KH7UyFBwSB70myxzU1CpHD/AFDPV18ZBjz9a/y6FvC90LkDBjI6qOCkaSkr8blM7uuKQ1EUsgZ4&#10;aPZW3IQ1SpkN1jnYcC5QEE+2LrZ0iqzjJHCn+o9O/UhGEK8ft6H7H9oUVTk6nH5Wrggq2GN+0o61&#10;qbHzZend/DRVlDhqDXM5mbUyo5sFH45HsOzbTpXUgr/k6WLMWco/XPfu+cKlZjaNhPSVlXI9JFFk&#10;qqCjhyEcZ1QBMdTl5WKWd9RQXAt9fe9v2+dEZiMeXXp5kRgp4npwyGXwJxkUfnXE0CxR+Bqz/ce1&#10;NUiHW7VMB1TlXQFluvIIt7qkT+KTSrHpRqUoFp0njlKN6alrXhkx0U9VA9NVVKHH0ksM6ag8Efqq&#10;pY9AF7KGdm+o9vGFqkDNOmyyfZ0mcl9qMlkKGqioZqcIsrVmRyD4OnplqmFVNTChp1aukZYvUEjv&#10;9RqsePdwrCLVTJ9OqAgsV6EbOZjGY/YtXhqespqlp1E1NBVUX+5GN2jEsX8G2oVaQmnjGoTTgG/q&#10;f6eyKOzma+E7rpA/Z+Z8+nzPGsPhA19f+K8uiibz7jxW1K44vHwefPSYKGtqMKryVuUagZb0lbuT&#10;cEt4aearIMy0iOQkV7Le3sTwWJmJr616SSXcC0Unoh+9+5Nt01fX11ZJhKWvyv8Al+MfOvi9ubH2&#10;7k4iY62vw1DSl5KycsfCHIIZjc2+vsRQW4hADMFA9aAfl0lmjil7lqeihN2VWU1fn6uaoqnqJ5o6&#10;iiM6wGvyFZJqgAVoV0UeOhVvKrADWtiSSeV4YDI/YOP+wB0VslHz5+nD9vmeue1t0zbQ2NSUFRXS&#10;0bvuarkfMUhaRkfKymdqjbdDGD5aqRSInklFgDqX6e9Rr4SjVjJz61/h/wAvTunxKkGtf9Wel3gN&#10;wVdJRZ6nwafwuPJeZ8nkK2pD1eNCC7Nj5QpBr5OCQ6qVQkqfT7eOpTo/b6j8/X19OPVUSif6v9VO&#10;uG3uzao1tViY0r6uOJYI6bI0sNEscMLyCLJV5q11/cylTZ55FY2+gtY+7UOiqg0/L8/tx1pI0WtP&#10;Ppw3JQz5LHxPJEsNBHVSUcCmNKLH1GOYia9DCiyXqm5cyCP6Am3PthaVocn+VP8AP0y6rqr/AMX0&#10;GVXuSfBeUY0/dQ1EgxrKaJqinYSDyRpkIam9IJDZTCkAQtwWJa49qxGvpT9hH+avTZ0DHH/D/n/b&#10;0NFDPSdydXVOxd+1K1FTkcZV0NBVxxxxRyUwfxU0P2kYVBPHINMjg3C/W35Rz20U0LQXAJVwRj7a&#10;cPUdKoSAdaEgggj9nWuB8mOj85052NncU+h8YkmvHV1MiNC1NMxWMNJAWRGupAufp9PcBc38uy7X&#10;fM8eYzShHofX59SZy1uSzW/hT4ev7eipVzFY2JRSQykAH9u4OpWVfoCfqf6/X3HtxQD7epEtM4H+&#10;rHTBUFp2DAAx6ZDyFZEUX1yA/k349lzd3HowVQo0k9J6aQvd3f0R6wqooEt15B1f4ccD2z0vUKOH&#10;USl8c0kuk6jMBG4aMshv+AG+h45t9PesdXY0Feh16rxxkyaiSF3idWpliWPzfcTSH9qGOPgAn6kn&#10;9I+vHsb8n2wlu9WMHz6jvne5UWLxrg0J6PdtWDGzRY/CJJQ5GXJmOnj86SJUUVRSzDww17koVET3&#10;sokP+0X9zjaADSmDXHoRkYPy6hWOmgKCcDP+D/L0Y3jamQSjqarEU9VX4oQY+p1mChrIa6b7aotN&#10;GgEDM6sGuG1qLAkm/sQBhGwFVyuD5EHjThT+deqSrpHnn1z9leNejBbUNJiNp01BWw0aVr1tdTzz&#10;Urw5WnxtIgE0MsUkF2ikcgJDFq+jA3+vt1AI0CnyJ4EGg/yZ8umSyZ8/ypU/Z59C11dtbGU2HyuU&#10;rJJaLS1Vk4Yc0ZZ8fM8qkyV2X1AqlIgvpQEv9QT7ugCqQPMk54H7fQfzpXpwLqA1Z/1eXTHTPj8/&#10;k4USraSSk+7Smr5fGlPV0LRlXZoJEaKOj1C1MxYN4/0m/va5+3OfUfn5enVyRU0/1f7Pr8+oNTja&#10;N9yR1OMjRoP4XHjoauZzS01KsQLSZelqAzRuTZowLo5W31+vvekFtVKYoDwAp59VzwHl5efSB3rk&#10;Ycvi8lXUdUchV0rLTJWV2OkP30ixePx0hGkylog7QeIKbcuOQfbMmkxEjJHqOPyFONfl1ap1UpT8&#10;6U/PoLaeJJoBHiohVVFO0OT8kVCkL0EtLEANNJWcywSg3HlLRgcKVNvaUBKkLQkUPDI/Jsmvl5em&#10;elAJAq+Afz/n0x0FO+Ura+leUQPUGpTI0tWxauppWPlm8NTYIYmI9EYDFQAoNvdVAdipwSaEGtQf&#10;t8x6Dy6tjif9iny6TBFNiFqaXTI1TlapaCnoqyJafFmSmlIeavkBu2gKAY24JI+v1DQASpOScCuF&#10;x6+p6sPTrBWHM04gpqAwIsxaOYSRkyI1WviniqKdrLMCbKqlbKtnU8e7NrFBqGcfZXGR5/LrxXHT&#10;fnpp3oaWhqBDjWoLMY4pFk8ctKmhYaWQglZpSCZUPOmwBN/bM3whTRaeVfT/ACnz6qKEE+v5f8WB&#10;w6T0VQ2SxtVkMhVpDU64EFBDQtriZeQBSqmp0ZArJI5CXJVivtMXLqXc5xinCnyoCR6Hy69QA9ow&#10;egqrZ6OaqSeqcyeSpmamaaV3ggaRtJMs1Bd0EVraTq0glb2FgkC1ao8vn/m/1f4OkFw8QoHNeptU&#10;0DUsEeMpTUXiqvthoT0JNcCop2UPpjV/QvnGqxHp9u4IoPOv/Fj5fb+zq0lQvZxxT7adKLBS5TIb&#10;byFPWTyNFDonpyYNUBr6NQrx0KThVSOOxM6uoFxcEj63UF4mqaDy+0en+XrQbtBYUYdLnaVWJYJ4&#10;IoqeKoyspjqP4tKhaup9HoyjB9UaShvTFZbWPB9uRZrQZPGvnjj8v83ToYUzxH+qn+U/PoUMBh0W&#10;hyFSGeVMeUakeH9ylrdCapZZqpwWjpeSpSIWtzb2uiA0Hzpw8wfU1PAeVB9vXnav+zx/l/KvQmbe&#10;Sr++hylbSQ1RejM9FTYuBLJSyJoirp4qaz+JHKkoPqtm4PtZHWokkzjyr+Vaeh8vPpteGkcD6+v+&#10;fqHNTVWQ3FSUKzUMFclPU1dRk6iP7zwVNKVZ0paaMM00jllDmwa3B/Tf3vSS4UUqAa4BoRxp5nyH&#10;8utinmPy6Xu5mi0weaCUUtJE89dhsYUjeugCaIZxe8skhnu/rK3QBVfi3t1kUih4caA5P+E1rwrT&#10;+XVWwPKvD5D/AFcOs1PSUtRRfxbIU9ajVopqd/tZPHjpLwl4hkUrWF7oumQu5BYAAH6+/U7tTY9f&#10;ThiuB+Y/w9OVxQHh+38uolHVyw54UiNLHj8nSw01ZU1EEVVC0AieaBKc2BgisCRObqq+n8ge7YJx&#10;wP2H9np9vpjpsE/h/wBXr1wp8bjfvKrKiB2qI1jGQpaybxUtRGreCCakc6fKkR06EjuDJZjxx7oQ&#10;K6iM+df2Cn+QeuenQa48vL/V/h/Z1BzGOklWPI4ulqq2ro4JZ0yE0UGRpKIx3RvFRvw0juNDuoNg&#10;OPpb3okfEvEedKgfl8+qkKMEUB45p/P06nVIoMWuLqKfF44RSl8jrpaYxtVVU0apWw1MKBUWEShm&#10;ku+tibIv591OkUoBStRTzJ41/wAvyx17h8X2f6vy6Dve+5YZop4aWOgyD0Ek0sdekTQUqV9WLE+F&#10;zpdQvphB1BZCD9Tb2nmkULgAkHjwFfl604D506sq1YeXy4VH88/5P2kNduCGryfgytFUijhWapWn&#10;lqZ6uoopdAtXztGEiEjkhFQRG1wQLg3Yjpq/VU4zStfz4DPy6s4NSUpX1GB9nCp/l0r8WWw9VLBW&#10;0VNR0LyvPDAcf4ZYqysbWkVdWymNgkqMpadZGCE2YAkD3cdmGwPQjgT6n0I8/I06bpQihr+df9Wc&#10;dONXkpWeSelwtEY6StgR8fS08n8NQsCUEUUirOGXSJJGk4c2cf192YkAkKMHgBUfbTB/M9er3VJp&#10;Xz6X2FzscVKsNRRtDJNS2hhlj1nyV0gSqqKWok1SKhVlZ0Y2I+nNybo2ny454euK14j8+nhlB5/6&#10;v9VOnrB7TzW/Mzietts0c2d3Bk9w02Ex1FhIhXVWUeeRVkOUiAISBNQlapJC6Fte/szsrVbh/DkN&#10;EX4j8hk1Hp8/Pqys6MrxrVq4Hz+X+Xqyf5mb/wCx6fdfWvQzbhyW2s38ftjbS/uyxl8NPkcvPRtB&#10;XPRY1i0ZEZjId24cekFSQfcz8j8r7E9pPuluFZrk114qfIUrUUHz6EU+6bgLuNZDR0AoDw/1U6de&#10;hvmtvXG7iyf+kDB4SOfLxY7G7jqsFiqejmySraBczk6EI6HhSpCBn+rauPZfzNyGv05uLQnVESyk&#10;VBHnWmafZX+XR9abp+8ZdMwCMPLyP+ry6x/Pf4YYDcW3K75D9K4OihkkxkGV3pjKCgtI6Gm8grKN&#10;0uzPdi1SFjYsPo1h7Pfaf3QveX9y/cm+nFaDVxIGKj9vUW+4PIcO+WTz2aKsoyDQcRkAkAkA08ge&#10;qMXWelleik8SOsUb10lE8aKHKfcQlpJBpuoI1c8Hi5595q2d1BfWqzWxDRuoLMh0/MZJAwONfPrF&#10;DcLCawunguRSRDRVfu4gVHbk1qKcfsB6FzahnzdOkWcnelx8FM1dUkvHUVWWiao8dE6U1DaeySep&#10;ZLqWKEgkCxLdxIhJZVpWpNc4xQinGtfQeeAKdD/lgT7jAkF29I4xWoy7CpC1GnX2suDWpK/Eat0q&#10;c3s7LrAP7yzT5LFy0lZFjdyUAp5JphUG0EDXTxM6ekWKKVNwxuPYK37a9v5isWsrgUJB0t5g/Yc1&#10;9Oh3Ba3m3nXO3irmjADUfMVoKVH5fnnocui6RYMNk8VEqz12Hx1NLBNLIzimq5JvtlShqNKRM0qt&#10;qlCliv8AaNre8RedOS73YbpkCFkoKN/L0A86nof7I63duWAoRg/4f9X59J/I7WkXOSZKN4XpfuKl&#10;5Kuskn+1pXqXMNeYkgOmoeMBQgU2BvcgD3GTpU48v5euOqTWp8Qk1x1GysmcFAKGox9ItLiKCrmi&#10;raCSKCWigkvTmq+0DGMsUIkibUvJJIJNh4rRagYX04/On29JpgQunOekzi6evoaKRpKWSpp6+anp&#10;6qtFR5q6roonjWCihgtDBTqtw7ks0ZBN7tYCxA0kEVBpnzI/YAPn6/b0niDK3+T0P+Hox+K3ZXKz&#10;PPAMJBt93kxcE0lPU0SJT2pMlWeeZXjlWNStm0tGpYFF491aGtaVB/1A/wCrh0vBByc16cd31eRI&#10;oI6SgqDRU0tCTlDVQpmIaKrY/cwQyReSKd21XhX03Uj6fjSoFFWGPXpiQ4AXpc7SyMSZXC00ssQo&#10;YocjA1TUQGClr64U/npqGOmYiSFYEsZrO4aS6Ko9p5k1cP8AV8qeWOn4jRqN/q/2elfuangkOFrf&#10;v6aemxkM9VT0c5eOix9PLEZ66shjiAZ6gfpQMQVYj68+0yAVFelE6jVXqLtfJUOakRaWpeOWlo3g&#10;ytYGpKqpjop60SU8USBbASHQJpADpuF+o92YMv2f589VhZXNOhV61rv4Pu2OPHmtaGgyztT6aQNS&#10;xxVswhqFSpmBRgOS5axQi4X6e0F9GGgP2dCLZX8O6AHy6Vv8wrPfwf4vdiVFMUp6Co25UUlHkYLN&#10;Uy5YP5aaigRh9Zl9TMwsTz/T3EfOk/0vLlywNNQK/wCDrJL2vthc7+hYcAKfbTH86daQ08xqquas&#10;PjaOrq3qT9xINMZlfysHYCzEkmzFSAfr+PeOUlAdPHTj9gA66Y7Zbi1tYIk0tGAnxkBVoBWvqWNa&#10;MwIBrXNOssn+UeR2QPoC+OVV0yRs3pEYVLALb6FVv/sPbfR5Kfq9crrqK0CsB3KTgLRaDTQ4IUHz&#10;wD03nxyyITCXMRKl/wCyQ3pi9RuCeOb83v7sCNJHRO/g3Eqt4eooaE+WcLngTg1JzWvWRYV0ro9Q&#10;TW04iJVlnkNotC8n6fX3XpRHbKY1CdwXUZNNVIdjRKDjw4+Rz1yKuI1RqlokdSwbxKJZEBsAoHK8&#10;8G/459+6u0UixCJpjGrCtdPcyg4AHEZwa+VT1nlcBQAREFC+EeNbshFhI0o+v5Hq9+6VSuqqFB0A&#10;AaBTiv8AEW8/MDXgnh5ddgJJTrJE3qMqonliC+RrcyykepQn0B+nvRFcHrQWKazE8BzrAFVpqNMs&#10;1O5QvD+E+XWUNKkk6CKJZ9EdikhZo4vpqiNj9SLAA35/PvwAHDpQjzxSyRhFEulaFWJKr6pjgSNI&#10;pk6gc9dAhiQy6p0VQokXyaGkBAjLxBfSP7QIuCTc+99aVg5pINUoApqGrSWBotUAGkfiBGGJ6yRp&#10;FTKGb7rzwNHYoY2p2ZuHjk9IIAIsR/Qjn3o0pnp+FILNQz+L4sRXgVMZJwVbAIUHFM4Iz1x0l1kk&#10;nUR35jN/2yoNkV0P1ABBAH496GmuKdaKNIjzXK6BxX+Gg4BgeIFQaDgM9SG9LxSMupxoRmBSMEMT&#10;4tLEC4Y/Q/X8e99KJCVkSV1qQQpIIXBJ0UNBUN5eY4Z6jPBrDKYmi1zKqDyMSOdWvQ30YkeoHjn3&#10;vpFJa+KCrIY9TgDuP26qHgxPxA4yKdY3VIFXyCYTO0pKBgpnQWKNIGBuL/p029+6akWO2UeKHErF&#10;yRWmsDgWBqCKmi0A/l1GqFWPUDSyJdVMrs8hjYSepkkAHpZQPV/ZH159uR+fSC9RIAQYGQkAsSxK&#10;nVkg1A0sv4j8IxUnh0zVwb90OzJIVJ0KgZ410jlmQaTq4vY3H+x9qY/PoMbqsg1q7FWocAVZRTid&#10;Paa4+E1APClOkVURukjANZSOEB1koy6mDKP06fqf+K+18fDqLNwieGRlVqDyHGoPGo8qcfT8+muV&#10;JC0CnQ1msDbQQHN/oQOfpz71jz6jncRJ2qWB4/L+X+Xq7T+WdtrIS5unyVNQJLFSvLLTO7qsprYV&#10;8gjhp2tr4Ook8Wv7HHt9al71rkDC+fUV84TEWLIfPH7DXq1vsnBV2Rys1Ji6TXLFDbIR5BWp5xjm&#10;c1TSTNGba5iSYginUP8AW9zQmW7RTiD/AIT1Bl0MfZ0UHduMGU3bRF9TRVL+CmljjqXl8uPj0U1H&#10;BSILtErM3jZfXqB1C3t80MlfXh9o/wAnp8+iKZFY6ehRw+06eOhosvBiaeGlhpyZJpqEpUUUDteu&#10;qcnBEHp3UAgy6WjOqwcKVt7qXzjh8x5edfKn2dOJbIq4z0Avb8Mf8QKUkVVHFFUQvNkK2Sqhhq6M&#10;oJaepnEYaoil1gQJdbEaNF0PtuWhyOH50p6nzFfn5fLpNMO6nn5fb59MG3os3UxUcEjfxShqnnrY&#10;UrMkJoZ3Ug19JOsZMbvTC7wBtDACygEH3oBmwOByKn+WPlw6quM+mOFPz/PrFWYyH7Gor1lo46DI&#10;GoEFPWU8lpaykYx00c0i+pZlcM0kn+pC/UH2ndVIrih/w8P29OLxp6dRMTXVEO2K/GwxKTFRnIVE&#10;kkyPIWp080dGIpPSsDOLXX9LNYe2lBClacONf8ny6cxXP+r/AGekbHnK+Ta9bWPVRtR1Er5DM0Ed&#10;PE9RS0NSmpIqapUCVkhJUtHGR/TkmxZBrHWtK5I9OtnJApkcOi11wd8neaKSbXUrJS1NQqtqgAMY&#10;My2K8EeP9w3BsSPaBsvQ1+ROcdKlC6Pl5/b1nxZYrJU5CJrzyxBtC0lXVRqx/aaWilX1xr6VjjLK&#10;APUBxb3dB26pOPnWhP5j09Pn156cF4/y/Lp/+3p5YKiSCnlNLGi17U1VLDXqj6+WhhluIJ2e17lk&#10;0D6i3tSoQg6BjjSoNPy/Cf8AJ/JIcU8v5f8AFjqbiYslWTGaSWkyNPkVeWohyS+Gulkx7CSR51P1&#10;SElETS4Dji/HtQilqGuoH144/wBX2dUagFBg/L/J9vTnSSU33PlEM1K0dHk6b7CAQyU9XpBY1cKg&#10;AGPVfUOCrFbGw93GmuRTypxr51+z/L02ykKR9n/FdOmKMmPNDT18kgglliR51idXNGSsk1LUQqCf&#10;ChOp2j5YAWJ97QFSATgkZH+Cnp1UgsaefTllolarNNDW4ySlzSQVslFCAcajQV5NNPVB19AaPTIi&#10;k3IB93K1IBp3U+zB/wA3WyKgGnCvH/J+fSZyCIzHTKWWjlqIMfVvLLDT1EAkMk80VPGGGoKDcXCj&#10;08k+6tpIpnFaEn55/lx6bKZ/LP8Ak/n05ioWox85qUm8bU0ccEqpQrVGjr4yYlnjQemdipaGnLae&#10;Qzc+/alZDq/yVofWnnjAP29NhVBFP9R+X+U+mOsFHVVdFCKI08MVTR0aJko6688FXLq8QmjhfVeR&#10;lYeaMy3tyg+hGlLL2YBA7tXA/wCoUr1tgDw4E4p/q4V6dafHoIkqVppaSKpFXHqZ0noq2kWHxxiC&#10;JkbxrFMdMTMjlgbguQbVKALWmnB48KU9MUHoc9UqNVBT8/X7euFXFI9BEtNV4wRYYQV8sUNFNRUV&#10;ZLSIAXrVk1Rh0PoiZTqd1tYX96NadpHbmgFBw8/8nqQOtCmqprnHH5/6vy6Azc1ZFWZJZYVkjkyM&#10;EM+QWEXpVlepLOIiLiRH4aQNyGsD9OUE7Kz1FO7j6f6vXy6XRIVWp8jTP+r/AFDqbRUtXQGKNPv5&#10;KyWYtFjqiTyQy05/edopY+F8QIsT6WHpPvYVlFMk+QOcf5P8FOrHS2WAx59OdNrnWK4Z4I6mqq3N&#10;GyGSWeddEsspUaGaMkgJHwqiwDe7L5Cvzx5/b5Y+Xl1Yha1B4jFf8n+z16nix81A8ePgNNHSy1NM&#10;n3StJJVvVyBJ5KwMA4kCDyJFGPSF/Tcn3RUXTRABQkVPE1P7fyHl1U11fM8f9X+rPUGrghpp6zHi&#10;1TFHEEirK++XpqoLGsl5VgYvFcXWMut1PF1N/diACVPAUzxBx8uH5568q1AP8uFP8/TRJl6RcVBR&#10;lJY62AGo+4pWo6+nq1qAIzTVanQQ3qUB1J/Km7D34vGEofLOMjP+rj040edR4cM46ALe+YqqQyQy&#10;Gni+6jkepWH953YsIWhBYagqDgaLckixHsIbxPoJX14+f5dHm1wqxDDy/wBVegBr6ibiRQeXsH8Y&#10;Ebwj1BISfo635/PA9hImmf8AiuhkiAihz1BmqLRMmiPyXKpMw0+MEag7v9Db8e6swIp14RmuOHUc&#10;zHyNCCLyvGTJHxHZUuxa/Av9Tb6+6VoadXEfbq9OsXkMR0JJIxDgJGl9Jdm4Yi36R/X8/wBfdCaH&#10;Br1sKG49cJHIWYFlVyzhmSwZl13bS8gOgX/Fx/X3T7OnBEtQRkddwMfGJJAED+glm8qOo9LFmHOo&#10;/qJ/xHP49289R6oy0NCa06dYHaeVxISSUCprIAkKC8asD/h9PbgYMe7ptgunHTh95eVQA3oYR2Fi&#10;jDTw0YIsOODz7t4n8PTBiBzw6WmDqIUSOIIstS7RPYnUsDlv84Cfyfq4PBt7WQzKBpPHph46ua4H&#10;+HoVYJfuTj4oYIK6FJDJUTTqsQkkMfpgT7exCvcaF1Akqfxz7NoiGA059T69InSnHj5fL59cMjTS&#10;RtTim1CeFHilrJKB/wBup1EPSxT3vqjW6pqvyQfyPbzg19D9n8q9aVQBQ/4f5kf6v80GorI9MQ+9&#10;qjUCRQ8SSska39DNefmOW4Hk0tpH4HvRIpQnP+r+fVVWjeg/1fy6bpJqSAMz6fLMzSNBKSzxsBeM&#10;yn0sw4szcAm1+OPdO0dWz00GuOiFVMQaodJoPGiRx0iatGpHdVMhvf0ED/E2+tQ9eGD/AIOtUFfl&#10;/q/y9ShHUypN9jDO036DKIQrwqrFhTSIn1Jbn+gB+vt2hI7OP+r/AA8evErgPw6lx00/2U02jzVk&#10;zJpmVCJk8bfuQhPp6ubEfjj24oOmvmek7Muug6Z5GmikaGVVk1xTNC0VvJoUiZ1PkH1IJ8QXk24v&#10;7aOPi62PXoStl7Zye6MjHT0VNLU0dRVUkOVaKDy1qLVOIaQxCNGJl1H1MFNgQSOfZhYWou5QjGgr&#10;3f5Pz6D+/wC5ja7JpVy/4R1sI/Dr4t73y0WOm2rsTP1MMUFNSz5OmakjoZWp4mikgrcvKqobNZnl&#10;gUaeEF2BHuXdr3TauXrPSGFaZ4eX2f5PsPUXRS7rfTCfwy5auKGgrn/V+09Xidcfy9N37ko6Oh7H&#10;3pFt7BxIJJMbgkSXNhJWLz01NUvGBTxhm/VEQ31Ia3ACe++5oJKWANeFR/q/1fzImsuU9w3CXXNS&#10;JTxBr/g6s06Y+HXxz6opaI7f2PTZvMU0cQOa3FGuSyJqF9TVcLzoVjmcklniRCfpckX9xNunMO87&#10;m/8AjEpAPlXqRdq5J2ayXXKviMeJPRrqPC4SgCyQYilpyOVKUkWpObeosCQf63uf8fZGXkY0Zyfz&#10;6Eqbdt8BGhFHpgdKuGupljGoRQp+A/pNvoSqnn+vtO6V4E1/l0o1WiYqB1ykymJjUktDJoS90ZSF&#10;B4Jsp/2/vSxSHz6qZ7ThUdJ183ivPZVgDXspPjGhW5blh/Wx+vtWIX00r0lae14Ajp/oKmmks3kh&#10;VWA0i8MjG5sBdbH/ABH/ABT2mkiZfKvSmNrcnBHSgRKd1szJ9fpqBY/n6fT/AGHtMyfI16UBID5j&#10;pNZ3Y2CzySR1lFBKSp5ZAzDWP1aj9f8AY/7D2/DczwEMjUr0XXezWl18QBr0h6TrGfDMr4fIVkEc&#10;Y/biaZnRNRuQEa1uPpf2re+1isgr0UpsUlqawOaV4E4HS5o6nI4+NYskfNDYIZCgBB4uW0g/T/Ae&#10;0JKM1Y8dHEJli7ZDUdYshTxTuKmm/Xa6OmnURb9BuOB+fbgYAZ6UEK+R1iNVoiZWazL/AKmzMSLA&#10;Dni31H9fado81Xrz4GOgZ33UmOGpKyINCNK0mgamsv8AmbMDZb39X14Ht23buU9JWGeqOvkXilou&#10;w4q2SCsZKsaFTGytZ5FdpKesXXwWcXLtcWJI/HscGfxbVEPl087aowOkftowT4mGOcU3n++aCDxK&#10;8fn0kKlaqwA6XAb946SNVyDzf2TyA6+k56UE1PCZjdpqaWCoea0YE6zIFJC0K203srKoJ+pbj6e6&#10;9a6kiOVZsYFjWunMzJUfupTFqWS8od4wLNLGCBoIsOf9jrr3TkI4po1bVFUrTtJFJLThIFlQPaUO&#10;kYvpjBXlgLFbjg+99e6xmeni8LfxGKedWqxDlWkAp4hpCsJKLSWkQXVNIa5N7W9+691wgk8q1Jp6&#10;yNGgCtA0NGHKwgaa1Z4ZzqvEt9A1NpP6bn37r3UWSmn8KxqlDJHNOr0UkcXkmMKeqaZnlCSFkBuu&#10;qNWVmBVjwDp/g6p/on+r06mLRmlqIahUimr54mkMqIzw0tOkv2/jZZdIM0liykW9Wq9zz7Y6tJ8B&#10;6jPGZUJaP7NJGWJ2QJDBHTtMEejkDDU7Mw1X5IseT9Pfuk3Ut0pm8sop6qaOaH7R6enja0wE4P2s&#10;JkGmMsqhg9r3a/H19+6tqNQfTqWZF/fWV2EbGSWVHUxEUrBYBEj6SBIi6ddyLfj6+7J8Q63rY4PX&#10;KGGJ5Io3iWGaOGSWsVpSxp5gvjp4FQArIzBg40nSwJupK+3n+E9aPUBo6tDjmNH5KqAMjwq5pX8b&#10;OD5KWpkB8gbUpYDQP1AgDn35PhHXh1wiaMzpIoeWefU1JR+LxRRLBIyWaqBNluSyuxBYXBPAAt17&#10;qQFqj55HkkgYQrBU1b08Vasrh/NqpJJAFU2GnTGoHNiSbXq/wnrx6k0cJZ5mnmjN/wBynplvOyxS&#10;SEKtTHIusIRc/QEEcf4p+q9ZUiWoZw1FOY2RoVjFSJIERGI+7kZfUyvqHH6rMP6e3YvPrY6wNBSR&#10;pGEYKSER/NkS6RU62J1NKAqsLD035+hHF/d3+HrZ4dN0m5MNjgXnyIqoJZJkgpkomSeUzH0NJFCu&#10;rxD9RdDp0/6/thmUcMDqhYdBnujurA7fenkXJwSoZKyFqJDTSy0lV4ipKU8AVoVH1JYR3uOSefbR&#10;f0PVK1bHRI+wPmThKPH5eGlqKaaTFyw0ql6nNYo0flfxw09XEdaVJMhfzSQLVFrjUqgWCCe8VKqe&#10;je2tY5lzj7eq7O0PnvUXqYsZVVuKqYlkV6dHORjhkoC0NYmLq5jHKgvydVPCqkWYXsQ0lxGFDFqD&#10;rR2jTJrFGB6IFvT5Xb13PPO2MzmSlbwvTLWz1FR5kglOuSwUKPW1g7yh2b8Nb2xcXcINYs/Po5gg&#10;S2SiDPReq7Pbn3C70uRyM+SpUl1BPIJDRzTWLTIVHK3OkAC/14H19lrzvIaMfy6ekNRnpifHzU8E&#10;khXyyRmNjNCFMK0zuI0eBSCxcWOoE2HAP19tEefVUb8PXGGERTTtLCxjaLz+AxLJURmNgyve1guo&#10;fUf1YW90ZdXTnXKo01fkMkNPT05XzGEXi+6Cj9oyiMEIVKgfj68H6j2yQQfn1sGmR03VFMqqpgpt&#10;Nk9cFKgT7SZ/0qCnpYn8ar3t9L+61p8Rr1cMSc9cYxWLJDFLBGiAmZadtMxcoL+cpKLLz6dA06wb&#10;Ace26IQSvVjSnUholeQKqxyVDOZJoAPHEUZTIjTFQbKPwgThTa/4FPt6qT6ddtT1OrUYo2Ihgkjq&#10;I2DxhJCFnEDAC6qbcEXHv1R1XrHHocTxvGJWJ8cMdQoaYC5LNFIQbh2AZUP4v7917rNGl1GqOGW9&#10;QFqbK0kjPywSdNP1DAklLCwAv7917rDItp0DQatMrFalxenWnm9UaRooFmsLH+1e1z7sDTr3TrEN&#10;c4hapBQQtTiOmjjhNpZPojRgAEk2ZV1HgXBv7rXFT1o0pnrnksdDRBlqoTU1lTB9yFkkNK0scBMP&#10;k+0KLIGXSB9BcAtfi3txGLHrQIPDpM1Kx+UkNSyOlPTyO8EMyCQXBCzIQArAek8c/W359q0+EdaJ&#10;pnptqnus4Mpkklp5I0RFWBdchBRWWx9Ki2kD6fX2tiSmem1plz0hK1ZGKKYW0RLIJI10LESwssqX&#10;BP1BJP59rAKDrddTU8us6U9RcyFvFGClvGVZg6L6dSoOQpX1W/2H5vZa19OtNoAxx6daageqEuuJ&#10;JpH0M88bshWxu1pCAqu34uBqH+NrPqtBX+fTfTpS06MskXiimVpQ0btI4YCN9IhKkFEa3FmN78D3&#10;ZQCaHrR6eKmlo/IdJ+0IAiAR10u8Z8mgtN+niy3uOCCL/T2+Quqo6qOHTNV0zvEL6HkcgX0SR04A&#10;murwvp/UeQWA5tex+vvTCop1deP7f8HUVYIo56uaWKYJdVljKRqwl0aRrjsLKhF24H+3PtvTTJ6c&#10;FGAX7esFYVlQRyRuwhINQ+j0gIQKdUX6ljf6j6+6vRvs6uIwpr1E8saRsrKxZQQzMBJdWcBnRuSb&#10;G9z/AEtb6e64A6uVDdZK2GhRSyywglow0rW1zrP6rsqi1jex4uCQfdXoFp69aFaZ6StcjK6WRaiA&#10;SEFmUhNLnUG0qPUARewHJF7D6hgU8+rDTTPWGQSSInmjVT5kUOIR+kMBaOUf6rgfkj37Hl1uqjI6&#10;cSPt6mzySOObJKI0JbTZLGNbsU5Aawv/AEv9PdVAwT03jR5Z1BRHZzqEiCI3J/cjW4tb/VED/X96&#10;60DTI6kvJGkrKGeSaSNV0+M2SMHTcSFQCrW0m5+tre99boaaj1DmIfVLYJGqjxgRgyK5Omwtz6T/&#10;AE/H+HvXWusThfDIEjMQFhGyxF3lstyyoBZbc67G/H9ffuvdSEhWOCBzK7FF1M7KGZoZDcWRRe1/&#10;68j8+/deAqadZJYo5LTKyDySLHC3k0w2RLM1iPVyD9ASD731vI7eu5McUVDDJ5FWUSiSJCl302P6&#10;ArDTbkfm/v3VgdRz1gmqZHhVPE0xjZGIcBHjIPGsrfgi59+6sFVT1GlWWtWOeEyQo7gM/iEao0TH&#10;WgVgARYEg2HPuwpXPVusQiqtbCmSUmonAVbhLoSFVFB+gA5Nv9h7sdFMde65DSWhMQBqWmmjsCX0&#10;up06ISBdgwv6SCfr7p17rK8sDF9EBdoV8a8FxKymzeQWtoU/iw/x+nv3XunTBVq0EkdOzPIawHyD&#10;lo2iXkMsoGq8diWYc/QDj34fPPXq062aP5TnyvTKbdbojeWQqYsnj51m2jXTyjQKB011UETMIxDE&#10;li7s8hJNlCE291taWtwzMaI3+HpHudisluLiL4q56uinoo6Oo+zeOSeJ5Sqw0OmWKsqF/wAppoZ6&#10;XQHtOkiGxYKWYmwX2IAQRUefQdAPDpplxslBS1McVLK1P6nkx88ao4q0YsabFqnMJDs7tp9Ggem/&#10;Hu6mhqenFBpnpM7w2diN/wC2dw7I3Pao29vHGzYzK4tYtcYpKoCOllpwAXSVRbSTc8FuAb+3E+MP&#10;5dNug1BhxHWnF82fjZmPj12ruPaNfTN5oq2avwuUCpHS5TblVUMMdV0iqWChbPEQxuWUkcabtblF&#10;E/60a0/zdHltMJPh/PojstK/l0OV1iF40dAwWMJ+5I6gDh2BNwT9P9b2UV6W9YftZfGVWKGYRqpk&#10;VQvn1A6mWUgBvraxAsvugXSDpz1rqOIY3qEDyPL9wvmMqR2l0P8ASKYIOdOkAC3+vwb+6DUlSR17&#10;h1gliiIliWMatKGnVEEZKgB/LUkA2YmxAtyD/tt6dPafP/J14dc0pGjnRTCCzRCocp6ZZInGkpYC&#10;yqbk2+vHPvYCA0HHrefPrOiRyMgipyWikYnUbKi6rIi8aSLX1n+tufx7c69x6kmkmiJlZBGJmanD&#10;H1GAsNQkjkIsARYWIHN7/wBBo0pnrenofOlOp8xvPP08klKzUVEFkE1YNEKRyTBI55HiUnSZAqoo&#10;BZvotybeyjcbqG3hNSfs6vDaG9Jgi4nB62JvjV1jWY+kghoKm8VDJRQ1FHFRUiYmpiSFayTJVKTa&#10;ZtLwyIYpdKNHIYg2oKVMd3s0ToZB59DfadrTbYKEZ6O1ms9RyLNApSCOCMpTUwWnTITqAiNUuaxd&#10;MejUrrLpW4HDAkew/SpqPPpWTknpDNkqKdjEVgo5ljnKIyASTaF0SQrM2pSXZk1iN7XJBPFveyhA&#10;r1rqJLkYJP8AcRWU8skaSxJMaGNoatJIY/VGZUCtJHbj9rj9Vyfegp+Lqw+E/l1gjWpWaRjTvI4r&#10;IqdMtPr80tG8Pliw9SVYALGyKyOF1AkXP197PD/V+3qvTnBWwTtUx1ckmuSogk8lTRQSUctBUwEw&#10;0ePmYL4y7lVfULk2twDaufLrYNDXqVS1Qxjx46XH1bZE1BirIKiRXid5kK08dPIjAxFwVEg9RtY3&#10;I9+KmlT1ZDmnSlx9ZPTiopyxNVXTSq8BqAYozS0ZZ4afIBgyK8dkSmkAIAa91sDTpxhUU6Sfbkr1&#10;2xJp6SKbIZCnpzGmPpGSOq+58QPkglEcbKVEfgEhFiJUQlre11gwWehwOks4rF+R61r/AJJ0RTet&#10;RJPS/bmZar1tS/ZhaZKk0kDvHb6x+JkuPyDYWt7mDYpFaHTxp1FMi6byRfQnouhRJATHIacFFLwL&#10;GFgqVDaUYhhcFDy9rXFvYhGny6t1LgkEETSyWkGmnDa+Jnj8n6Iv6A/RR+RpHu3TbJqNesyfsM4i&#10;ilQSTSCnIRfJTyO/7uktbSebN/gDz72OvaKqAeu4f8mnct5X1Eh0RDd6tRYCeICxBILAfn/D3sED&#10;/V59VILHHAY6mGOSSNozNTyrIrVtPU1AZYqhIo9EkLo4I8l7KCv1Jtq/IuFoanqukcR1gj1q0arT&#10;sTqeOhEGh/KkhKCSF5hyyr6mBIA+hN7A260QCKHrLDB9pUGlT7WraQTGSKddJKKpkjDMbabL6gWu&#10;OPr9PegAOHWvKo6jqrmnEukRrFNeIuFnNPTajIpgYCxNwQxJNgb2sPexkcOt9Z4poZft3CwinWWW&#10;V1V/K0txoeVY7C9/1al4BA49+wf8vWm+E9Y6tvtZUm8PjjXS9HJo8UxpgC0UsptYAtcsCLk/6/vT&#10;ALn/AFU6bUKR1ghqZon+7DAyOZToEcUkVQSpacyGQAJo50oRc/gAXPvfD59O0BFPLrLKHqUpkjWi&#10;p3/3RVTpIWWOQB3qZFlViqhfowJCkcDn3XiMCh68EAYmvTcF8cvj/cWNXZpxNZqZ3j+shsDwo51a&#10;dWo8ACw91ppOOrHIx/Pj1wUxpWLG71Kyp4ROyOrIyuCSGULZuBqDKLqD9Tb3THV1r4ef9X+Hrg0T&#10;eVJoTCj/ALnoaJliOon/ADbnUGUDgEn+o+vJ916oI0t/q/l/q/kM1LkiWaDQrQxOkcsSmPxtGiXv&#10;+Lqp5a3191ViTQ9eaMU7emuohTyqfG8oAlnSMyAxyFW0lnj/AApbgKeVBt7oy0P29Oj59YVZ1Mk0&#10;+oFoihEaeS0Z4DxXBuRYAgc/04t78KgavXrZoeHXH7eJoNCusINoxIyrHUSsULOoZAdJXgfixPP9&#10;B6hKinXhWunrKz3kH3B1aIV1luVl0kBYJwQEaw/IurG9jf3SvVqDrC8MMsYcGEQyDyNDEGvIUkI/&#10;AuNd/wBP6QOb8e/AHj148Kdd1kR8qa2UGniW8A/z0kbLdYoynp9H+tbn8+9MPXrQ8+rpf5IHxhh7&#10;u+U2P3nuPEJkNmdW0x3HkIZ40aLzq4jxfqNrkzhAoBBJ4+nsMb9cDSLXgW/wdVt4Pr75LTgBQt/k&#10;/njrZD/mr/K+T4+fHPeuVx1eEzG8qaTZO1YxMtLXfxSYaa+v8CgSf5NGXkCqArBlubfUitx9TcLa&#10;rw/yDo55mZYYEs4RlzQ/ID/V/q8tBupra/cGXrczlGllerqJ6id5j5BIJHOpzMQTqXg6jxc39j2G&#10;FEUKowB0SQxLBEI08unBYYhTeRvE00xZo2vrZhE3qDgD9sr9eDyLcD2+FA4dXJrx6YMi+t3QSvFJ&#10;KjFHiMLMrH6hdIXVc29ZBJ+l/bcnxdWXh1HhTV4lip9b6vUpKsUcWDX4sLfVAfpyeDz79H59bPSl&#10;xFGNYqJHhsQ4jCRRqxaQkReGNzY2YE2DG4/HtRGlM9NlvLp5jikMS08TpTMSuqKZmp1khEWsq8PI&#10;LSarofx/T6+3emWXOvqBLreoDRrAiGFYlp3/AHFWGNC5aawA8hFyqgi4/A/FSGrXHVlICkn9vr01&#10;1GlmeCGISPBEjzRMyiUs/MgphpJFtQLD6jn/AFg0/wDCBWn+rHWwCDVv5f5erPv5ZG74qDe+Uw9V&#10;jJKiOauwc9NlIIomXG133aESEy2VXlfQRqbS1grfquCHcLfxX1cOkczeHdxsfOvX0Otp1eRPWe0d&#10;yxzTfxXKbdx1RBhZHEg+5FGIGijtfQAPGWP4bSAdTsA9Zorw+GR+fRzAxe3LUoBXrRe/mz1NW3cf&#10;adXnamRcvDvmKjpqPzUxiSd4EnrcycfEDpV4lSBQ4P7iMLkRi5laW0cNSnRG0jSXA/Pqmt6CRZpp&#10;aaRZmhqJ1lZ6JCBFFH5JJJkgUv6L6PopBIIFhYGQWpx/g6VoQO09IPLThZ/tzCrCnZZIiYfF/nAW&#10;8CxkEgHltVyeQDa3tLLTVTzHy6UqBTpmRmWTx+ERyIXnkCpbxROto112IOkAG3+P59pj8f7OrHh1&#10;kncLHFeFPJJpZ1kZZIZX4kjjVbWH5J/p9P8AD3Z8jrRp59RhDIJYqiWCnCrGWvKmoztq4C6f0G/A&#10;P0IF/wA+2tHy6920x0t+t93V+zN14bceOd6bJY7JU2RjqPPJGU8FSKho4qlSBpYgFQD9RYcX9tTw&#10;LNCVbGOPSe4gWZKHy/w/8X19AP46dmU3zO+Me0t/zotPDunBjbe6hXzvXCHI0dKMLUSSRsfHPrlB&#10;kMjoAEZGkbUuoBJlkQGBssvn/g/l0JrAtvG0PYycQKfs60ffmt0Rkfjh8nOyOtNMb0OO3JkK7bbi&#10;BDSzYetkNXQAiUAkrGyxyAmwIIF/r7Ee1z+PApHxDB/LoMW8T2ym2m+KPBPr6fy6LhS1VRIQgmEs&#10;0dmNNM+iBGa7KsGoB+ORb6C4Hs5FOnmUcD1xmasZ5I0UFvLJUPMg5Ci0OiN1AAUm6+ngm4PJ9663&#10;ReopmhjjMksWqNlZZYAukqf8y4hkUEjQeQw+nvRp9vWxWnUGPS4jWOeGGWWR4InbQqR+NdAQllK6&#10;iAdWrj6Wv7b8qD/V/q/1fO/29YZANbCTy+KKMSqJEVYYhILyxwEqwsW4AUXOn6Ac+6Gv+r/iv835&#10;+ewCeHn1EFdpDlXgaSohVRGvkEKMrFA0ur9Ae2lgNS/6x91JAFT1cI4NR1gp5qeNYpQpNUdUMxS2&#10;oo931qSOADdmUgEcW+vuoKA0Xz63SQ4P+TqFJJDKKguukq3jeNY7RMg5DTM/NwfV7r/ov+r06cCg&#10;HHTdIpaMsQ7cAeTyWebVyJGItqSwHHt3q/WVp5EjIVkSqRgqrMIyYwQdSm4IKslxz/rHm3vRAIoe&#10;tGlM9QVDySRyM3nH0XRr0ohBKvqaz8ngj+h/p7bYKBTqh0/hpXpySnPmjkp0dSkXm0xOr6HRdI8k&#10;Q4v9Qmrg2seffk1/l1cV6ymOOJWg0Kr2Ds1Uvhchlss0Wm/NvqSSPwLe3GOkV68eoTEUsZjeOJ3e&#10;QmAOr/cKgsJHaVf1LYhgRzbj3QR6TWvWwM56zJIshZXDGaJbr44l8ZOjVrLMASb8XIsQAD7u1Kd3&#10;Drx64yL4YC7MUZF038odfIH8jTSJYkBidNhxx/j7TjTq+XVRk9dMlQKfyTVGlU8QJjCmWoQnUnKq&#10;PqCQTfjj26uivb/l63j8+oLLomkCGV/J62Yak8UTHWGiSxuFYWZvyvtzrfXpmpgkTxmSSKRvCW1F&#10;joVb+Viv9m/KAHm4HvTDUKde6kxTVD6CztFSyCRmWeBURUBK+YLp5U/S7D68A39tMFUU8+tY6iu0&#10;PqqEQINXjPiBRX12MTAXIb06T+T/AIe2wCTQda66laMxADyOIkIElOQCCpuqeKxLLc3dvxcH/D3s&#10;owFT1sAk06xxIJDqYQlHU6rM7MsxsEYEC5v9f9cW966t8I0jj1jSYR1UsSo/jdSYVYIrF0j0qSF4&#10;0m2pW4I/x59+6ueHXCKF3T7j1REp4VVSrGTWSsq3bm5I02/Hu9K4H+r/AFf6vl49R9Foo0MioIpJ&#10;ookOrmbUAvlT6SfXgDj6f191pivWz1HXSt4pfKxgkI8YEiTxclQxZFACFubAG3P+v711oU9OpMcA&#10;AM8S+CbTrdtVpi7H0+Ecki3NzyQSeL2976303VMdOkqIo1AsGRoo7skjsAhBcEm1+SG544927Svz&#10;HXuszglwz/2Uu0hVUcF2C6nCg2vxYgfQi/uvXuuPjZZZDCRaQpG7ykL5dX0eLStib3Ucce/de6hz&#10;klgwjOmXUsWhV8jKDok8hYWBB4taxtxz7917rAiK1zIWjWN7pN4xIDJcDRPYAGwvYAj/AGP5917r&#10;MuuN4HkWJEkWRySTIZAh8axEJYi36dVrW/rb37r3XB2K2Bjj1lLqsJ5OhtQElvqQORwCfpb8+/de&#10;64sADIViZlsdbaVRPIOZj9Bb8kiw/ryLe/de64U4jYu94gI0YyQEaj/XW5FwQB+ggfW3vVB17ri3&#10;iAmEaoUZEAkVbsG1CyTWBvb6X/Nve+vddaHVdZjjRSfGVW6trQairkC9uAQAOTx7917rpVao9IiA&#10;jR47iOwVwwK2ZQOOAfUQTfj37r3XSmVllaVI1UpGVY2B9MmhWVVHItwRx/X3rr3XIq2kQhVLKrMW&#10;UIwkDC7lNXFyvpYD+nv32de64oscgQRkuoBTSw0FE0lohduTbm5P5sL+9eWOvdTVkH+SF3cadTyM&#10;oCuw+iFgeLCx5/x9+HAdaPUddLSSzawzkhmYxqVdTJYOI25vblj/AE9768fLpX4utjEcUf3D6mIJ&#10;EqBFjib1ftR/1NtIP/FffumitOnCnxzfxeCa6xU7BTTSIpBkbUA0c0Ju3qdvyADwAebB2Lz6qxop&#10;6FuuZ6fzxinpYpIqi6ODoVH1KZUiSPT6guoNG6gBjZbfT2rZqCo6SrQ8em2p3DVU81RHTNKFppBM&#10;XssdQkjxCGVke2o8kARE6bXBAt7bLkih6dSNGWvQUZeXJVFSkcYqba5JNKRJ+0ZfVKwT6A/g6uPo&#10;B7aKsaivTwAUUHWbA4KaZXchIon0u8cnqYxIvkK/65C3H5+gHHuwIYdadqLjpdRRQUmooxcFQE8K&#10;qY7KAxEpKizclS1v6D6+/ABcDpOSSanqZVvLPMxAlVpAkp0qqgKY9DIQoNhf6gfUgW+nvfHj05GD&#10;Wvl1GigLywxBBSU0o4jFQWieQi7TRMw/tm2kcH6G/Ptsp3fLraGi1PXo1SnjmjnLVAikGiMs0SHU&#10;4NtLC40E2IBaxBIIF/ewoVSG4dOilOu5EiEriUIywkPFEzxqFRFsscZbgCQ+sWJuCbE+6MFJovHr&#10;3WA1i0c2hELyT0+qUFklTx6ruDIVKo1/VyA30/HuhBU06103RZGNpSi3CvoCDSGmhBkLL67WIbks&#10;35+n497Hae7get0I49ZZMnGs0SCVzGIpCrVCgMJXudEKrwFYAkf4m3496LEinl1qgPd6dQ5MlNG8&#10;sgiQFD+3FK1o9Mg9ZK/Q83sB9eB70MdeoDg8OmgZCYM0kis8rRyghY9F5QDKqIgHFuBf8/nnk+62&#10;VA+Hh1ilyUwkVrzhU8UkMYYSvI8vOlnA/A9Vz/j/AF9+62EBFW66qMk6QSaYImS4Lulmi/d5WABQ&#10;CxvcMQosRYXvf3utf9X+x/q/wVCLqx1DqsxUDwKiqscdowkYvrkks7EoR+osNN/z+Pp711cLTLdR&#10;isxkZpTLH9yZBohhEkcctrllZxx6TYiw59+62NFcdZXSF6enDJ9C5GoIhikj9DwlrEFAtiD+bfX3&#10;vq/XKOkVSCTIU80almKvIHBJitHyPXyF/wAPfuvdcI6ZJpWheb9xLsUeMAKdXIJtcBfoOb/W3v3X&#10;us9PBCsxECBw4IjcMhlLLYxsG0/Ungc8Dk+/de6zANIqrxO6z6zOoR1YOx0hY5gBbg+Q3NuLc29+&#10;691PkpSFjSLxLK6mP9nUwW4DhJEn5uFGnVxfjk8e/dawT9nWDHjUqsCWEqtF4tIRo4ix0NJpuW1E&#10;XQn+tvej1pvh6kQwxLE0jiUhiodm0Ksbx38hUryAQBqP9D78eqv5dZ2ERgDRMAAryqzQktF9RIg1&#10;3uQDZbfW9/evt6qtK56gGFvEXZozMELLEV0OGPqkRAPqxWxH+x976dzXrH6nk1yQrL5Y1LxKI2nC&#10;W/Tewuy31f43/rf3vrfWBo45plUToIgQ0mmnEHpVyiwlx6y2s82P0+nv3XupMKJBAyuBUWJikJsr&#10;Ii3IUlRqOocgm/8Atr+9Yr17qLrami8gDQSOzK0RcF5oHuRKrrYXUWHH5AH0sT45691LgiD1UJbV&#10;GHj9PkBUqycxKh40sw/UG+vptx70eHXun7Gqs8nkeR0SRtQpiFcSgXCer63uCODYE3NyB7r1vqwD&#10;4T5WDGd07JFRJKaKpr8XAYkm8Iar+/R5L1UhFkKhWJBueVHI9ll7H+n86dUiYJdCvn1uq0FZTZXF&#10;0tcs0UpqcbHNSLAkURkWrg+9rKSRJLASsrLZiLWJA5+oNmTQ+k9G8qaTUcCeucKuy/fIkk8dGheX&#10;TKt4UVPG8dPU1A0LF5D/AGFsV1ED02DXTXULzy1FPeZkWOjeVqzQFUSCJRO1asZVjJGFKhSBypLh&#10;Vb37r3WGGIOlU8NPpDmOsqqSKHTFU1cTFdIZ2PGokkRgEFQDa9vfuvdYpPDN4JC0vkjZZWkenjFW&#10;sLSCYrJG1ygRyG8kS2KkAWtw0zVwOq9+rPDrOZTVV8cUEhqJqg+ejvNHTrGi3NUVb9HCX/2oFlY8&#10;n3c/EOttTT3cOuUWqGecpSI6Rr9lDaskKSyxjzvW1cKksxMYKK2oep9J5926Zbw6dvH8+o0/kFND&#10;Iz1EsbJoWkeILFUKZC8clNGhsxVzrKfW5uDf37qq1r28euUoCySRiokx1TqX7mWoijlaWQwiVJoZ&#10;KkApNf1AoynV+T9PfuvCtDTh1waSandW8lLLWU1VTT00E8lYKf75oyumRWOkmRVGh9fF7yMALn3V&#10;eoxghnFeadpKyCT7eoBnXwrPM7MZ4np41QNTwcqGGq9wRq9+691nggp5qmeMLB9pFHLWyKgehgp5&#10;HQHQ6Bb+Magz6BY6jex92Xj16tM9SAiMPJHSeFYqZft5hITLJE5vCkEa2Kops8umx9QP09udaLAi&#10;nTnGbNpaYU4NLItUlDqUrVKtkWDyX4Z7BQAQHLKT9Pfum+vRRZKpaniq6aimnRZJPGWK1Dx6QtOj&#10;A6UkEgANiwAZTfjj37r3XUzTRtJGlXS1E9NNSaDxVU8qVaEtU/boDo8KhTdE0kHQLH6e691BWatt&#10;9mWSplqFp6xgJ2hhnJkdIoowBdnOg+aOAcEKLke/VxTr3Xf3CVSwfb0wijemlp4KVVqKKqillkKV&#10;DfcklgpkJRG06RcDUPV7dFdGOvddSRTxN45EjaWuhip6nyO5kC0brHQz1cxXxpNqJ8g/Fr6ufd+t&#10;dYfBLHLNP9w8EjRhZKVZXMQZprNBTxEHU0Wllv8A2vqSb29+691yRoaupqaiWKGESJUeaWN9UryU&#10;MIVIYpP912v+4VXmwPt4CqU6oOB6ksJzSQeGqFHE4j+3qTTvO80cMeqRZX0s+hlJ8cmm5uLr7uMC&#10;nVesU9PPJ/lSKGiRKgIaeRYI6d7L4bafVpqHYqGeNSwUCy+/de65AS+R0ngjk1y07yhTDG8Fk1U1&#10;PrYk6XAYO4ax1HVwAPfuvdSCpqPPFM71iaPJUibyNBTulPqQmdADMY4yryiNVBYKdftR1rqLS6Z4&#10;oQakiKFWo1qsihRp0CfvU0YjFiZHThpBfTzqJt791o18updLBHk5ZK0JBPOKtHXwzaqaerWHxBZF&#10;b1IpVgD9AeWANvb/AF4KdWpushiRGeSmukkspV1RGtLV1FllchLlY0sfqpvYkWPv3XpPgPXUqvoI&#10;gHkjDtPRmCIReSaqlASup3fUUEbk6FkOkhwT/QOR+fSY9YKuQVuqrx/3E3EM1YYqZAsMsLfapNNF&#10;ANK65QytEt1YXb9Xtzr3XGQxqKOOGnmV1d/4e1tFVRxglWjn8Y9MRGonVfUbal49+691xiHlpNB/&#10;g87p4fAYGi+1hSORhK0dUwKiWZrrKkQsWUMAFPv3XuvQlfK7SRTSTPSJUTa6jRFJUowpmg1KigBl&#10;N18iC5UWv9T7r3XLToiDT0olipIiIxTT+QTMzeE/eU5FmCoBdFN11XsCPfuvdZnjqDJpqBBI8Pop&#10;6WmZfFBHJBZKyerA9afRgpFx/rj37r3WSMsDNVU7tIpEUc1RHUmKlgem/XTeG12cto1W/UPUvJ92&#10;T4h14dZCfCiSLEyrIFmEjPJDEyvOor2dLgaFuLAqfqGuTf2o6t1HnETSVQSqiWSmgqIFg1RwzmCp&#10;rBGoi+4Hj8uko8TrG2oMBpFw/vxAIoevdZPLLAsfklgp4gY4XpasBpVnhfiadQoLyeuJ5IydJ/Sp&#10;UcioRQajrXWahiM4jBBndXrzULGCKaSMz+I17UpBCxhQukL+i/qJLE+7db68XiNG9PSU8MTxQxz0&#10;0kxLhZmnJqJvIoUeQRKSo/Tf02Jt78SAKnrXXS1U+Pmjlhp6wUirTVRWpaLwK5hcxVKlNKkqfIXJ&#10;HJ0g88+01xbpcRkevV42KuGGehMxW4Iqqm+9pnWdqMDziB0mSsNyzMHsCrRMXA1XbiwPI9whzjy1&#10;4gZZBg1z0ONovlUhhxH/ABXSsXcaoiVEErmKVntTyJojblRLPbguqq1yyX9TAWWxPvGPdtmltJ2j&#10;UYBP+rz6kCC7SRKnpvkjp3qzVwJNUQ1ErvEA6mKniQhPvZjYEkevSVOnVe4+h9gm7jaIsCP9X7P9&#10;X+F6oYY4dGd68lqKGliUyyNTtJDFEsaLLLEaaMASISf2wQ1zf6gj+nsKQXc1ldl1JKk4A8uqrYxT&#10;sajodaHcCwTRyrNpkHj1xub6GcXYRx/m/wBQ1+Sf8Pci7bzjJbyrKslKUwfXh0nuNnVkoQOhMxm6&#10;KSujSGSSNJ1VfTdRp+vCv+QRaw/HubuW+f7G+iENy+mQDoKXe1S27HGOn8VMRCvrViSCJLg3LXGk&#10;Efm3servliVDeIM/P/V5dFnhMpoQfs6bMhXRhPKGGiPlGuoY6f1XT6/4WHB9lt9zDYRrr8QU8sjp&#10;2O3Y8B0Wju3flJhNp19Rr1VAhm+1iVlW7ArEA6c8l2AVSLluBwT7i3mPnG2uXFtCRXhj/L1W7tHS&#10;MsoxTqj7sPe2c3Znar+IzVBo56mOCFYnaGR5IK0x/bSLNfVIPEx8cRASyXY6x7DEQDt4pOpjmvpX&#10;P+XoOxKQTXoOYY4P8rIaR5KeRmSMgSQViQ6l+5mpdKiRSAQb2IZQNYvw85OB8+jCJgBQdN8QeqrY&#10;KqamRoXhpUYeSSseOugf/JpJEI1xPLGGj0a2UAhgSbe2pFFNI9fsx/sHpdHJQ56Ezb9NM08lRPUU&#10;sfiFXTU9atHJLWq9U2p5mWFdKujBlUhb2Yn66fZFe6QKD8/9X8+l8Fyvmc9DPjGSjpXqtUFTPJTS&#10;0yVES+KlljNlJSRlISRWL2ZTqsy/4khmemqnRgJA1OhDw9WaGSP7pxLS1klOIv2tFNDFGhFNDHIl&#10;mbV6T5R9SoF7+yx2oDp4jq4pXPQ37V3TqaiXWyJM0oh800ciOqAtIKh3uTOiq6qrC5Wwvz7TpMVq&#10;T1WaNWFRx6MRtzcBqoEZ5h4nVWjkeVQSAdKIARcyG5ACt9ePx7NLO9oOPSSSA06FXG5JWa2oiViF&#10;C6tYR7WMbEKCpBve9gAAOfYpsdxVTRukZhxTpUw1SHQrHhhwqr9PSG4lsOB+rjjj2I7a9jYha/6v&#10;t/n0nkioenindWKNwEJ0SKFFuDdDz/qjYf6/sR2t4QysTxwf8/7ekrwLSvSipEBjVTpUABSdIve+&#10;pmBb8j/iPYpgnLICT/qr0gMaA8OlJShQQAFZbgk8AEj6en+o/N/Z5bPUUr020Y8uPSqof0qDoFlB&#10;t9CASCCCPr7FVmw0genTR9OlHCoP1ubAXOkW9J+l/YgjIOevdTPGLcA2IuSLD/EcH2pHDrXUGaIX&#10;J/s8luBZQW/UQOP9t7oy1HTsdaGnHHTDWUysvIUDkm44ufof9iPZdPB218unh8+g7zeMukqBSQFN&#10;9Fg7Bjeyn66rfQ+wZutl4gYKOPTqFQei77w26rrIIkjcW/a8nK6xwP22vc8E8jkg+4j3naVQs5/L&#10;pYsycBx6LbW4YYrJvLFD4xPUr/lBj5juhlBlhUBvUxBYrcXNvT7ja4gKS6ung5YdChtPJyLBDdwi&#10;rrBjcFpVdVKFXW1wo9LKT/rkE+1MSqyDpkOVIA8+htxFYJEBbyaj+SWDFY19BIsACDdf8ePp9Pa2&#10;Fwhx5f6v+K6sxrToUcRUhvFqcBj6QzKQDoW7Nr/r+T7GW1XmoLU8fXh+fz6oy1FD0vsdIGVWcWHK&#10;+lQCD9Afobg/1t7kPbZvEQH09OmHXSelZSSBlA/x54/SFHJvx9eT/sfYvsZNQFf2dMMKHpRQFbi1&#10;rWAH9RzcW59ieBwRQdNP8J6eY7Xtbm/19r1IpQ9W65nn+vHBFgv+3/x936910y2H1JHP1v8AUj0+&#10;99e6w/k/7weOD/T21XSx+fXuudwTxwNNj9OTe/59uLMF6o4qQOuLsoFtQI/obC/PGm3u/jA4P+Xq&#10;hTSK16a6idRe1tRP0v8AS3PHH9f99+AkmlFMdU4nrjTWdTcfX8g2sLA/T/be0QbWajpdbRVOenRF&#10;UKeAfpbm31/p7Uigx0aoKEDqbA1vqP8AAi30Ht2Pj04wqKDpzR+eAPx/S4449rFcBc9JioOeuyb/&#10;AF5/r9D/ALD/AIj3tmUrjrWk9Q5iqg3ub/Qab/7E+0UpC5PTiiuB0zTTIG0gqt/63X/aeBY+y83E&#10;Kk0OT1bQemasZZI2BK/T68nk8LewH59vCWNxx6Ylqor0iqqnRGJOm6qApH6Q3N7Ag+7R/Dq9eiWZ&#10;tbU6iLFrN9KnUQfwvqB+hFvboeuf9Vek5waHpwgotQF1BNwfUPoDwb/8U9rIU1DqmgV6cYqZRe6r&#10;b6A882PDD/jfswiRQOHW9I6UlFFoUEAXCgc3PA/w9nFutFr1sYGOp4U8k8CxNgPrx/Q+1a9e6jyM&#10;oPAv9CRYW/wvb3fqyrXJ6bvuwCQ2rk82H6btwb+9Hh1cKAa9ONFRyTvrVmIvZbm3+J9B9162TQV6&#10;V1NRsiAOq2sBcgfUH+o59+oT01lj1Pjp0W3pBIBI0i3+FufdgvTorTPUtY1Cm3+8gf055+nvfW+s&#10;bHkji/H9bni4Bt70xHVdIOT1Gkl0gg2+hsADc8fU/X/X+n49p2mRR17SDgdMslREGKk2DG/4Jva3&#10;4H++/wB7Y+rXy6uVZePUOpl1LdSNNh/h+LC/+x/PtSkiuMda6YJ5WvYrwL/TlrE8gD/D2517rHGU&#10;LC/BP1DLcf4C/v3XunKysNNibWH6T+OfqeP9h78TXr3Xgf8AadQ4t9Lj+ttP+v7bc0YE/Prx6a8m&#10;UZDcBj9Bxxx+Cf8Ae/ZddEV6YzXHSWjgAksqD+1xxxfk3/w9liBQ2PPpaHUKK9ThTrYNo0gEtcWW&#10;1+Px+PZnGtQB007qTQdN1WHIAiXWWHAZrgW5/P1v7Mokx0wST0GW6J62nppWE9NT+EF9c8iIliCS&#10;bH6n6EEf63s52+28V1XTUk9J5dXVY3yA7Y8AqcZR5IVMq6daicMtRUsbIkSMLNc6kAAsDx9Tf3kP&#10;yHymrFZpE/l/q/1fsBBfbotuhQ9Vl7w3ZPk6gl5I6aaFqgPNNTAxyUaErIkkJFo5IXOhyouCbe8n&#10;9k2VIFqq9Rvf7oJXJ8ugJzmeQyU9N4qhYKTKI1PTsFWOKOpjLRUwWmGrx6bMxIty1x+BIdjt4QB6&#10;VJ6Ct3eI50k46CzI5CFZJSk9RViOsq6eqiFMZYU+3BcUi6bSRxsrMkb39TGyj6+xBDFpFCP5dJRp&#10;cV6RVbHUMq0CLV0K1QWGB4pYpa+MMwqAsdYtiVWMKGWwAUEM2ok+1FdCk/6v9X+TrzxalC8ejPdM&#10;7QfJ1NPU42no/s56ezClkhhieRI7vWQtKGtJpYl1IsocMr6lt7iXnXe4olManGeHD/B1JXKm2GGP&#10;xHHxAdWWdabPEMMHliYXjglNXGB5ftpvWsiSKPUhA0kllsTz9PeMXM+7+KzEHFepbtowluKdHJ2n&#10;iEprStSiU1ChdIcGBnVdTS2ZbX08my/kgEkX9w1u9yHGDw6vGqZY+XQ84TGrDBBC0Jjk5nYqC50a&#10;R44bkA8AAAewTO+tjQ9UOW6ELH0lh6dOtgrM2gK5A5BK/wBfpe/9fZccmvVioJr0oIYdEdrLf6gc&#10;OHt+r6/Tm/uhyerdZ9VrEkk/1ZRew59X+t/vXu3XuuBAJJCEqeRpI4P+vawt/h7317rEWRSVvpUA&#10;64wBbRe5BsLi/wDvPvR4db0mmry6j2UjSdAu3qX8Nq5jBH0/w9068BU06xuCt1sGV9KkuQDdfUFB&#10;H1BFvdOn6DqObhuDqW9iRa+o/TSPyL8+6n4h1vqJKNKWPqI9L3AkJF7g6R+BwdPtnqy/F1HmPqZg&#10;wJH5Xl2IFwqj+zb/AHj6e9Hh1dOHUZ+P7YZ5D6ywJvqX+0FFiR9PSQfbbLpH29W6jsXF7iE6WuCH&#10;0iTQbC1wWJ/1+Pwf6+2+nYvPqMJOAGAW7Xdiix6Gk4AVCCLg/wCsPdT8Q6e6xtqDMNJmmRQ/DohJ&#10;JNnAA+h5Ppa3HvzYXHWiAcHqK7EMS2kyXuxOlg3+tp4JH+39sdWC+Q6wswb+wX02VGCWDXOrSLgc&#10;/wCH+39763pIyesLxqxvo/eaNo1t6ZCPrYg8c/W/0H196z5deqRkdYJWSOwVQS6ppkI9Kq4tpdVB&#10;PJFr6eP68+6tT8+rCpyesMpS+kRsGEcZMjOvkQMxvBGqLYr+o6iP8P6e61NKHrYJ/F1BkCq9qg6C&#10;2oAmwJUerQ5cEW4BFvdTp8+nV/o9R5XUKzSKqOxDCJPW7hD9WYD02AJIuP8AefdWK0x1fqPLGmmx&#10;KxPKwaWxZ15sUIA5Bt6vbfWxx6iyqR+jxtp1GQAjUYtH63QfkC1rc+25Dinr06nHh03tJIIgY31x&#10;Wu6K5jmAK6lliKg2HFmvxa/59sdOgKcN1CmbSq+RAxuAgMmkxNN+UZABf6F+Afxe491ZlH29XUKO&#10;HTdVMImWVahhPTC48UaxhGchGIf1X4ut2BNj9PaZqdKIhUHqGQo1JJaSLyTam8jB0UrrjTTYlubN&#10;rYfn629tvwzw6cHDhTqGzxIUjAR2VlaRHVpahvSbS+ZhcEL+pRx7ZYigA6uFqOm8PDH5SiFhKhRZ&#10;JgW0MzaiDrX+nOoD/H8e2/0+rla46b5ZNWpplQ0w/UHZWmVpSNFTrsOAbXK/j6+2TT8ur6eA6b5z&#10;E9NHWSoFdpNMw8UfjYq4CF0H01Kqjn8sR7bbSRq9erAEEjptnC2lk8Gj1FgsYf7yJ5bGFY3Xm3PB&#10;4A+lh7b6cXTXu6bo2MclODINC/uGUIVOoAl1aVwAwElhe1v6gi3v3TvZTtAPUF19P7tLU1EsazKs&#10;7KkTRyMdSySo3p4Bsv8AgbqOPaVaVzw6uD69NFRMlNJAstQRUmRXIKfsvOj+OIzTKtgCbB2P1H4/&#10;PvbFa9vTy8Om5lWJ41jjWaoqNUc6qEWESiWzyOoJKoL8lTyTx9APbTCh6dQVBHUWsemimSNgKWM1&#10;LsJGuJJpYE5i1W4QH0lgbfT/AB9sNp8unlDEdNrzsqS1OpljZRGUaoUTKJXuA4UWZL2Gr62IAsef&#10;dKdX0HpodDO0ck9R4GjaSOorkUwRzNGTJSMIXADW0quh0/1XqPvT/D04o8h0xsVdaapmliMkkEMh&#10;WGCIMXnZoqfySyelQi6idd2tYggj2y3xHp0Cgp1iDVKvLSpHDEzH9qIyQ68fpUyRI9U4YSGUG6EK&#10;3oN7giw116gHTPVaRGssqiSOcOgjkSKWo/bAQeJZDwCxdC9rfki4HvRpTPVsUx/q/l/q/kGOpgph&#10;JUVKQTh5Jh4qhzGkBhmpSLSRp/nCWY60IDarW+hPts6KY6di869Ms4Lw1LRVJo54qympodTJIBUC&#10;MKsWsAsDYvHcfpOliePbh4dWEa1r1//USHzj/kuZbFUNd2f8QquTLYyryU2U/wBGEdWtPDjsUkfk&#10;jlwYnaapqnaZQfFdVP8AusD9JzEtdwtr8+FJ+jOMkHCE+gxQfZ1iqtjcW8ZFfFU1oeBFfXzP29a7&#10;9LTdmde9h1eC3JiMptTK4nNfZZfH5PEw0Gcp8lSzhKhQM4gLMTcBVDMikekLY+1yRzRTA8D9i1r+&#10;fr8vL5dM2hkM7RyKdIqCaEA/Z6j8/wBnRhcduih3fNncbksjkKunM5ekYZWunqMfUiTyPox9IsVP&#10;VMWCII5SQLkaAB7MElSd2R2JHl3E0/ICjVNBTh8ujdokQK4GSM1FP5+WP+L6U9dnvs4YtqbgpK2p&#10;xYaDITVjfwfGBUyLilpIaNMMkkipq1CVSbrpvwL+3G7R4Utaca0VR3YoAoP5inTDqtdcdK8OBPDP&#10;n/hHl0NGU3TjaPEYGox70EsGNrP7ufc46F67KGGlIlhShqMiEXyRoFSQePgXIY+1x0UBQggErgVP&#10;5Vp8h/g6KowWNAPIHjQefQf5jsHIZTOxY4+evxUwCia81ejVVLM0cdWsUKLD+1Mx80LEA6Tf205r&#10;Lppqr9p4YB+wE56VqgUBq0P5D/D+zoXtj7nwOLoftpqu9DUww46pr67KRWmMcclPMkGLwqyMsNPI&#10;skmqoiK24Dc+7FkUZNRwJqPmDheAx59VZgpPr/g/M/5OocW55fHmKnJlo9rZfG1WJy0f267f0NOB&#10;KKoTyH7lv2Fjt4SqglSVsT7uihgzN8JFDin55qeHoRnqviKcj/DX+XDoMszvvPzUz0WEBEWJajGz&#10;8rUU9JPXVDUUwkq3krsqreUDVoSwUqDpR/p7UpGaakzppoJANaZOW4/KgHyJ6TO1Tp414itP8Ar/&#10;AD6SuHr4MNlJP4g1ItDPWQ5eqk0VNXJQVLF1qWr2qVEUXlnkbyfVyLLexv7VaVXGACdXng/PypX8&#10;+kLeZpnhXhX/AD4GPn05S5/DQ43FYnTLSwebI0lTWPW67UtUx+0hWOC2tAAxiVZHUKVHp596EUYR&#10;U8gT5/6sYxk+nWzJQV9adK/C7nmzdJUUeAM+IymCd1RqerjRa9Q4hqFpwhBE6qFsjnSeRqv79FBU&#10;nSMrwFcH1p8/5dbjkWhFft6DjRJR75zVbSeWWjyWHanlnkmpjFU1EYb+JZCMVF5FdKhlKstiW1At&#10;bn2qSBNTFRgin4f9sc5waU6Kp3IlqT/h/wAuOHH8ulTlN47Zp8NTBmqpc8Wp6ujoIjU1piqYZVp4&#10;5as1l6cRNGju6KjLyCf6+2CkYUavi9M1+0k4pTj0/Hc6RReHDy8/s6XWE3g4jkzu4xN56Stjx60t&#10;fM1ZSU3mUVsUdPhcMkUM0lR+0qMJWVQbsoC+7NCC2pxkEDOR6jCilfTpxbkhdX5+Xl8zQ/t6RWY3&#10;7vrL5abOtX1GMlqoslhp46GVMXtfx0qWo53NMzzmfysJHJMVwpQPxp9vLGygljpwRjCmnAmgJrXJ&#10;+Hh0lN7Kz/p8OPqfn6ChGPPozOK3pu3A4TrzOx7lqNuUWJn+4nwmFpI8CK/J08RpzVVeeyQE6R1E&#10;Refy08JDa1/U1iEWhiVUtQDiAKA+p1HNDx+Hz49b1ES+KCWbyzWnyoPTh+VehmPyzz+KosbLsuly&#10;OX3BT1vgy8G0IhuDKIj0hlho6ze+ZKskUNLa/hL6J2I0Dm1mjiK00FqVBCjV5V+I+VPlxr9pW/Wz&#10;1DEgcKE4I+zoWdmd6Z7LZ/F5PNYmiwOVxkEtXPSYdv4/uFsRUSLFNLLna4/bwtE7CGVE/c1Mx4HH&#10;tg25IKotMcBkkfaPTh06rzzUNQc8Tiv2dGHo/k3tbNfe7Tgy0cGaYTpX0O0rbu3LPmJhraPMZauH&#10;hpxp8NNGEJCDUeAvspa1EclUoTXgPLpZLczxxBXFB6nz6SkfdO8Nw742XR1eTOLxksEu3cg+ErF3&#10;FuQTeXW0+X3W6/aUivKqQQImpo7EgL9fakRRBGVVGT5Z/n5Z6RrLJcENxp+XQkjubDbWz+7afG1T&#10;zZaTbVRXZAYSv/vPnp/sKm1aJdzZWP7OBpp/SZUV2CowAJtZO1p4qjV5eXSgStC7FQc9Jqk3hu2r&#10;o9y7o++grZ8hhKd67EbXmSerr6Ciby1T5zfNUSsM1ZKVprUyxBvWFQWHt8wxLpj0ggcKcetIzNWU&#10;ilfXoq1V2bX41MtHX4/GZSrWsp8jJQ4yrji27TUVXKYK05XLVYWWvnpk00cUBjWJW/t3BsqWJlNF&#10;oRx/z1PmRw+3rYi1HVKxH+ry6JHmM1U5vLjdlTS4bL0dFnsvSbelqcDG8UH3g0zR4vGNZHFKVRo3&#10;kUxuVY3LH26ihiHJBocHTwBxQD5cR5dPSOBgAgAD/D0k1ysG/s/S4ehqYaDHTU1VjclTSxwNVVcs&#10;NzUPUzUQ1ySzaA0UEHpReBYC/t40chSaLkHA/nTJr5D0r0gNJGYDicjjT8vT/P0IOIjg2js6qp8l&#10;WQmv3TT1NBRyVkck+SR6KoLU1DTxqStFFBGh0zkiQMyqxPvcShVrXL1GcnBwPkPTz6eOmJKen/FV&#10;+Zr5dPOwNz1tHtjI500MGQXJVUuCmrsjI7R00SKUkraYlb+M+qGOrcMbhvdlNR4h9f8AB6fLyB62&#10;tPDr6/6v2/LpTbY25Hj8X98haOkmaR0poJmfwU1YhqZpGjmUuzzEosTMzLzdSv09q1UKNP8AKtfn&#10;/PqgUULenUfJ7vqEx0FPRUOJpYSz04qtw1lWhjpQ2gQVdDTW8tUj6EjjaZbqwIY6SPd1t1XuFB9p&#10;8vSgAqfQef8AIJ3qT5/lx/4rqFDio3qclVePJOMTFFU1UaPBI9BI8aisyEdFUMKnzqz6jKgkI5XS&#10;oA97IA9cfy+dDQ1+eadUCK2RT/V/LrlVpW7figrcf94lM1ZBVSZURGNYJKuDTJahqhplMiKJDKhA&#10;9J1DkD20yBjQefn9vy8/Wo4+eetsxjGPLpM9w7L2/wDJfai4zMQU0OTqMJVR4utoqSGPJuuNUxUO&#10;R8ahUWGaU6WWpGqMEkcMPaG+2q13W1NrcAdwNCOP2j5f6bhx6fiuZLdhLCcrk/4ada/HanUmc62z&#10;lVg83T+WopnliiFOjyxhIXKqTUIuklgL2H0uPeOfNnKz7NOQCWUHHy+08D1L3K/Mq7ggil7X8zwr&#10;/LoA5yGvSgBGYEFLsEMp5YCy8CwI/wBv7jt8DPUhrQEPWo6TspjUFnZfJG0hjX0hFRRdl1AAGx5A&#10;+pPJHunS9AesdFII3eQKsryLpQhEEiE/qXQ4AFyPqPfjTz6s4qK9GT6dx1VNWTTrG2imi8krmRUj&#10;gIIBfU1hdLr7kTkhGMjOOA6ijneZCwhTNejt4wmjr6cyyIKloY5ceMjTinWvpTGI5Fr2KhmnS4kW&#10;1gNQKta3uZIKq4qfmKjiPn8xx/aeopPaKkVI/lTP+r/PXoesoEy1RicjM8sf8Io6WnbIVZimLpTK&#10;IUrKWjcfvSBiVSABSxY3vp4ELUoH8lAGo8DTzpT58POvnx6Zdi50nz4f4OhziwGMkw+QIlFBUQUl&#10;BjqitxgGMerWKD75K+po+VkkjLKjJHZuDq+nvZjShBoDwJGAaCtT5VHyyKdUYA0Y/b68ccfL7fy6&#10;HLGzyN1TW0OTqoqDJVmPSgXCplIxDiY5QJPPl6jSfE8yKKjTJcsZAo4J9uKP0qMADThXC/b9ozn1&#10;62KVFa/5/wDiuH5dA5kYJMVQyPRZKcU8NXR1GMno0icVE9HThJyssIZY4UHqRJbCSzXXke6saLWp&#10;pxBHyHyx+3rQFD05bVydSn8Zy4pWrchRYyR6ueoQRSwRSS6abymZdCx+MmS0UQkCqxS9ve0PFiKk&#10;DP5/lQYyRgjiK9OIScevl/q/l1jz5p63+ELHW1ERySpXTR0WiknramN/FV5NvuFaRKWSyrGrKNaf&#10;2Quq23oQADQkVwafmK50/wCH069Va/Zj/Yx5jjnoJZnyFPXVNFpfKNR1mQSir6DH09ZBHFWIWbDz&#10;wycL9tGVZnQaQdQHqAsn0mtCSxBOQK8fwkYpT9nlxHT2oA0U0qPM0z69JXEwz1mUqAtRBSZKBljk&#10;eqm+8/yUOqGKgrpNQ1C4K+QWUXANwB7ZVSXpWjAjidWPLSeNft4dOClKkE/ZjPzHp01ZOmpK3OZa&#10;kkhmp41ldqN6mcRSU4iYJXVv273V3lA1KrEvpBYW4HujqhcqcAHFcH5mnqf9nqy+R/mPP5fYP8PT&#10;xPJLDEMjciqxwUF0eKCbx+O7SwyVIJJ+2HkiZuGOpCOfdmJpq9PnT9lflWn7Or1xT/V/qr0Fm9Ka&#10;kWonqqKGmqJq91l8D1U0CwJHAKmskhqXAQzkmyRxgj6HVxcILkLrJUVrwyfSpNeFfQDqrEqpYf6v&#10;8PSCqM9SphJZp6vMnGpGZZJKWWheSaMtfyU87MGUCSyqPL9P7HtPrXRksAKny8s8eNK4GfXHTTOu&#10;kkU+X+rH+rz8ukzR7ao/49SZfMLX12GkiWuqIcXXUk+SkFV6pzOGUBEJ9DeaICxvf6+2wi+IGkFR&#10;SuCK54/5K1AxXpILZWkLjINKAjzHAfkc4P8AmCuy9PBRyClcQV0umFVjcCCF8b5BV4uiUw6mDmDl&#10;5PIAQWvc2vZ1UVHE0z6U4qMfIHNfPPl0rHaK0p5CleP5/wCr/AF4ppspUY+KbGSNXSO1NLRFlp8G&#10;lFJTB6eBzEAHRXKrE+ks0Z5LG/tRRWYYycf0QKY9MDyOcdMUqCBx/nXz/wBX29cTtkvkvtqfCQ0e&#10;Rhignnapcfa0vncRzGoVWKokageJSQwBBIHHupiBahSh86nAB9fkPLpxDp7ieP8AvXRhqSRPFS4u&#10;Km+7SuxJE6zolPS49poCuSNLDHZmMCDTSux0txc3J9maVoFIJqP2V409aAUHrTpOx4sCDn+f+yeI&#10;6VuDkeioFqIaefEUOIpMnTxswjedIKunDCtmmju6tp9fjVdS6gLH8KYwNNV7QKj8qcT51+XXqivH&#10;JpX048B040+Ox+VytDm2gSoqMfpIpKd3VKWmFJqFVIiaTTSSyEnmf6m7gHj27oUkORUjy+VOPyr6&#10;/wCXpwYX7f8AP6+fWXLU9ZUaPtY6yET1EtNOz1qVkkkMEYNRDkqiCJWjlhULLHIkUhN7EXJb3buK&#10;igNTxqTn7aUNRxrmox1RiPP/AAf6q9c0o2x9LR0mDq3y1HVTGaCsoqqnGRhWT1zBYK0qs6BQq+ZN&#10;IChla7DnaqARpyPUEV/2cUqfTHHqxPmePz8+uFBjKyfKQVEkplQRVNcYoIVVa+hRxHP/AA/yAhKh&#10;1L+aOxNgV5uPez9vrgef2fOnGnl1UDPD/V8+lXT4iCChnihpkMdDLNV0NVPrlijxM0zLlKGs+802&#10;YRj0KdLaiCCbC7bINNAOHDzFPMEdOJ3ZPE8f8/TJWmpkyUUggo58fR0qQ4yOKujX7OiY28VVJSi7&#10;yBQytEyXUjUSb+9EE5pUeQB8v8v2eXHqzFePCv8Aq/1HoPd1ZPINJJEkS08FPI5oKaIw6F+3QebJ&#10;VdMAU0wkrG+oszNcAEnhLIc0A+z/ADnqtFJFeH+rGfXoBxRu0FLT1FUaSTLZLRjp5onNMYS7S0qy&#10;azdQ8itNHIFAT86rAe0OglQrYLmgPy8uPn5j0r08CNVV8vL/AA/5ulZt3Fu1RSfw2qaM1FQtfNTV&#10;UbTTxZGnvPV12UqXDB/MCy08UQVbWIIb28gFQVPnWhydQzVu2pr5AADz8sekFBU8B5j0PAD/AC9K&#10;aggSGvkir6iuo41pZMkYq2c/Zq1ZIxTH5GmnLKyyxDSwMqsSbcFQA4ukP3EjjxrTJ4EHjUU8/Tz6&#10;aIqf5fP/AAD/ACdYKGi3IldXzStSxY6nlXIyCqkNZiWaqddf2cqL55IFRxC8gVgtjpsFudASqxB4&#10;cc8Dn14kfb1XSK/yxx/P59ZpGhp1paukjmWaDc8+HqJvvGq6JZqdjHM8lCDaWnChvGL8Kbm1heyg&#10;LRlH4qV4jH9HzHp8ulSKDVflXhnPz9f+K6u9/li7p6E612J2j2jueOCPsdM02Erd2LBDNWYnatLE&#10;Iv4hj6U30wiRrxShbcAeq3J/Ptd7ulhDb7awUSMwkPAtQ4H+l/w9CTZY7SFDcSrVhwNK0/2ei9fI&#10;ftzA/IvtLdeXngiStpWfb+386cd9lLox7eKKpnyCqzPLLGHkklUBTa3Fr+5/5S2Ztk2lLIZA9fI4&#10;rQ/6sdIrqSK8uGdsN9nRa6ZZquctE5ptzYxqQ4jONUVFPDk1jvSNishjqcBzIIyPW506JLtyfYsl&#10;QMoLgZ4VwD5aSBXOePoemI9QbVGe9Tx/1fLo/vxA+WD9b5ul2Pv9i21J4/tshMJIPtJqOebRJRTm&#10;uErP6l0QiOYlixK2AN4i515I+sT63bO2VaFWFRQ/5weArnoU2d9bzxiCcd4418+kb8tvg91RvXL1&#10;XcHx6yD0NLnEkzma2RRUwaBp5lNRUvjY0vo/cktMI9K8NZeOBd7Y+5G97AibTv6khCMngR8iOFSR&#10;X+ea9Rrzp7bbXzDK1/ZuYpSCCVAyfVgeJHkeP20FKkKFZ+v83NRZfHQQZDHUrVP2kOQkFFTNNMU+&#10;0lqkVpBI6D/PxatJ/bVSSQMsLW4t9625Z7MKqUBoDw1H4a8SSKknyyOsfLeC45S3h4t0/Ul01rUg&#10;Gg44UAVpg9x4ChLUBgdq79xmWxlbtx6aV8FlDc09PSzfdQLHMq138PlrEjNTq/WUWPgMXZQRch67&#10;2ySGTWhzXh/h+37OPn1Ju177Z7lB4afA1aYNPLhUCvmDjHnTqTFW7h2ZVwZKjoRUYmB6umpFrcii&#10;UVTHUo58VdoF49aEGJ1U206R+CSTdtmtd9tfp7gVOQK5Ff8AV/Po1t7+52mQSItY/t/Z9n+r7Sus&#10;ZuPD7hq8fUIKiV4KeZWxpRFo4HopRT0tDDE4EbBbM088XqupLixNsTud+RLvly/MiITA3A+Q+Xpw&#10;rkdCi03S33EeIhz6V/1cD1grKOjqJ4J3SnKTmnqKadKgUk1RHFMTVrFM37XgpyAyo2htdzYge45E&#10;dePDj6V/2OrSIC1R/q/2esbVGIocn4l8s8skqI89Cq1tTVy1TtHSSVWKqUsjSys4DaSAQGXUCLeo&#10;AM/yz/LyzXpjsDaT0pBi8Q5x0heaUTQyxutJWQpLCsMJFRhJaaZWEkKhSZ3cBpLjT6itqkrQ1+zj&#10;T8qf5evFQeH+r59CZmdlLQ4ajlx1DU1EFGtDPPUOlRjo6OYQCXyQR6tBTR+yiqzOkui1+bJi41EU&#10;/wBVP2EUx1t48V6Vka09clFkRjnEFPIWgCgMzeKRKqrpkax8tQxZkLMQo/SGNz7ozAcf9X+z1ZKc&#10;esW9Kupbx6YaBfKaQFmWSleFwzThJscoY+NFJ84DeuwIHttAlKj/AFU6tM1RQcOHTPtrbgxOZSqo&#10;K2VIqiiGNqq2npBWRPDMn3bRvRm6xurBihWQWXTe5HvblSNPD/VXpmCLQxbyPRoer8VJkc7SzmOp&#10;WjqaunKwEg+acaftoZUjuh8JMUkzt/Z1cc39ku4TLHFQ+fQs2KEPdinr/k6DL+a7u3+G/G/cmFZq&#10;efKVEdJQfb0yq1Q3kGqurLwjRGsCFI5W+rBXsRx7hj3FdV5f0k5d6D9vWVvs3bG431gBmi/4etN6&#10;k87RrMjU5LQLpOhS8bRHlHiubE/USMtrn6+4El4k+pr/AKv2ddEtt+oaBJ4ymUAHblSv4SlcE+Ts&#10;CtWAJBwJX+dSTUXN7y69VirMQNWhRySbAg2sPpf20KVz0YgeMj6yxr31rQgkjyHEnAodIGaV8uDs&#10;Y4QkJRULOFjZVMmp/wBR8p+igg3/ACBx72dNMV6aZmigEVuVCkkBSKtU+r+S1qaGjAEgV6y8IgUJ&#10;6nencudKyJFFa8105sWtYHmx/wAfeulOI49NKsxQ14MFX8ePItSgOaHr0qtpQWELIWmkBYPKZC3L&#10;M7830+oKPyfexSuevXCPoVf7MqS7Zq+onJJOa6e4KPM9eLchFu0bIJD5EDsiS6gEJP8AnCwHIP09&#10;6NOtEkfprUqQG7gDQNUAGvxlgMjyHz68wphDEZJJS8iv5fEjBCym0Ug0kAsp4UWFxf37rTC0+mjM&#10;zNVw2vSDSoNFIpQFlOFGCQCM9SI5pV8KywiOdSn7ahI/IhGlXmBDC1hYajwfful0NxOnhrPEFlFM&#10;Ci6lOFLijYoKAv8AC2B15tMkjnyqsuljIY/Rd0OlXgQcGTm7WbSeCLe9dabTNKzCQLJQ6iMVINAy&#10;KMGT+KjaTgih6krIRGv7LmOWULNYgmpaOPhPK4sNTf2l/wB5tf3VfP7elqzkRKBG2mRqNQ18Qqox&#10;qIxqb8QPyNevSqwBacxaZX0EOxM36TpLBP0MPz/hx/r269NHKFLXJQCRqdxJbhgnT8LDzrxGOsRE&#10;blYnCgqqyK1iVZSfG6Ja+pg3IA+gsfzf3o8P2dM0hmbwJcaRqBocj4SBxLMCAQo8iK4PXm1BUMqt&#10;GrudarZdSgExyFrehiANdyLD/b+9niOvMSqr46lNR7gPMcVatO1iAA+RQeXn1hjeNj6VvNqd3YF5&#10;XQKLBSXB41cageP8Pe+kcU0TP2g+JUsxBLFacAag4rjUDRR6ceos4eaJNbaLqNKSJ6o4nN5NZAsQ&#10;3HrUtxYG3tyPz6Q3okuIF8Y6QRhSpqqse6pAyGx3IXxQGnEMuQukCCyEKhEDwFboEIjeQsRdhbi/&#10;Njbn2oQVNegvvGqO1QYIAOho6duntZqnLYxWjdxAJ9EnkERaliJAXOkhVIV4yVvbyfTn8j2vUaVp&#10;1F/MaxxXDMXqxpgcR2/xDFT5g04evUXG0X3mSpoIF1nyJJoUK5az3UWP50g2AHP096IBFOor3SSN&#10;I3eIUAz6njjj8vTrY2+AWzzgtvUdS0dLrya000Rktrik0s9VHIBbTG6chgdWtNJupPuZuQrAQ2DT&#10;sPj6hXmq+SeFBXNTUdGI3Z2bSUkdTLURSwPkAudmlx058n20NY9HBXikqtRVvHEXeFnUFWaxVfY9&#10;UA9wFPPH7OomvplU6fI9FQpdxY/ce96uto1rnyS1dZK0ErTE0wxR8lVm5IyUSJXiJKQxsWIXSpYG&#10;58oQyNxrU49Kefp+zopLam1+X+fy6Ofh8pQ1eINXPjK2OVVpEMr1bUFPURyUrTQVslHGfDOI0VpJ&#10;qWoit5XVHsbn3U/FU8D58K/P0PzHrTowXTpHRfu4tv1IlodwSzirkx9MkeTydZQDG1EP3TkqWjUP&#10;FJTiPxK6vCTCUPjJDi1iGIEnmOPl/nFOGDw8ui+4VeH+r/Y6C3Cy4yDHVFJJJUhIIZsxUSUXjEiL&#10;VRKrLR1KEIkVT650jDhxEfSCSQKYAocefzzT5UzxH246aVVPcPs/Z/lHDpm3huOmqqBsbBPGKuno&#10;2RqHDSxMlctX4qahmnetUSLISWeeRFA0Kqj6t7akYEaa0IHAeZPDj8v5U6dC/lT16R+OjIockuRo&#10;UxsLCenoaPFmUSVNLMEnLrUS6tB0nU8pNrEGw1D2lKgBtQpxFAf8vlinTgzkZr1MnwsEO3GqVYzL&#10;VaIJ6qqoWilxskSmopo58dTWCrMgW7SELchrn6CtAE1YOacKUpkY+z/P1YigyaEeXRQchXT0dZlI&#10;pRUxvriqIaVoxPjRFNEq+OqjQa4w6kTiVWBBH9b2KGZlJBBxn1HAf8X0oUAoumn+X/UDjpzpGo6C&#10;WmSaeNQ5qqOuFVE89DMtSAYr1TL+ypQuw1pqJ/17e30CIaN864NM/bgY9c9eaprTz/Lh/hz0qpKa&#10;CSGSnhfG0zJA8szulVNFAKiURlcfKq6JibxqERB+r0k8gqgqhKYFPX+dPI/ZjpMQeOc/t/P06eht&#10;6OnalirB9w2EYmspq6N1qquVG8kFgCqwqwYM8Ys6lbsrNwFPhjAf8NSQeJpSnyx8sjz6aLFjgUrj&#10;H+r18+nNqMUlZTPBNUJTqfsK2KrFH5Kd1Qz5XyVcuksyJICOApBAUXX27p0sMn0Nf+NfbjputRXj&#10;XP8Am6kUjyUtDYVVdVa4TDEjxhKbSrtSRIkswMn+ZZpCbgfQA8H34Gi1BPlT0xj/AAHqpALUA6cJ&#10;1WspqWjpKKglhxoeakrlg8+QaKmjEzvTwoFTwtYCEluWZwP8L4ZdNBTiPX/ivTrzYqa8ccaD/i+s&#10;VVAtYjtTQ4yBYVNfBKKs0uKlBgEF1cBV8ksgEz0rgBVTkksPeiA4NAPXjQZH+EnJHoOmMVz6gcM4&#10;z+Q9D6kDprp3goJY1RIVTHVbPkakCakLxvShnVayYEvK5JRVKFQhDB1B90BVSKAUB4/lwz68Ps68&#10;w1Ka8SMefn/qr8+o2NbJV9ZLHRDx1dKKbJ0Us0NNj5Z6ON28MkWJZmLOq3vJAxDX0jUp1DQ1sKAU&#10;IoRWgx6hfl6gnrzaV7m4cPXOMVoOPGmPz6VFPodUedZKQ09VLkdWMdI8PTvMpiysOXgJvGqALCNN&#10;rrrI+h97FCakUoainCv4gfQeX7eq4AqM+WePyp+VT+XTDXVROLpfuII/4bVUAmq5qVXWP7eeramW&#10;mMXpTUtkdnYXYm1gASWajQK8CPyyeH+f8utqKyEg5r/k/wBWOgGyUMlLkSUalo46N5JqYI7zUuQS&#10;ZtEUlmBMWlfX47ni1+faFlo1cCmfWv5+VONOjRAjAilSf5f8Xw6UUM1VBSJkFlNQ5ilooKeonSUU&#10;aTgPJUxUp9Uq1WptA/smwta3u5DBdYz8q1pXNaejdN6VJoOB8/s8ifl1MnjppY6Kc5UTUVDRQGCK&#10;GhNCmOnqZR93i4qY2Es0Mg8lRNcjnSEP1PiqVBLYFKUFKZ4U8zX4j/LrY1Z7aEk1zWuMH5Y4ft6w&#10;TyQ1Wiro6xXqTTZCqgmxcUscZqYJPFUsom0l2MYBMrxpoA/VpPGyQRqByQeHrw/wVzj0PVQKcRjz&#10;r/q/wV6ZHy8f29K1ZFj6aloIwkiUyCjyMVRLeGoiiqHTRLUu7HX5G9Ia4dR9Gw4HGgAHlg1/yk/P&#10;/B0+sOptKVz+Y/Z5D/L+0ouryDSU80cSUdPTHxmjld5KaCCnkZneiEzaWmYkanEZK/UhiFt7TyyU&#10;jI4fP/JU8fnTHnXHT3hUIoK/L/Ljh0XXd2TjlmNh5BeSJJboJlVjradUjAFiSebctyeTYATcbhWc&#10;g56FW2WoCBiKdBmzOsbRSK5vK59MisF4utrjj/a+B9D7JxSlD8+jyg65TzfoS7GMU6I6aFcyOW9I&#10;NuNQPHH492JXFfTrSpn59N008qO4iEYjvEjBLaS/6XdWYG3+oP8AiPbDUrjp8IrLnrsyaDrZZJJL&#10;SR+goGZCoBGgLzpAvxwL8G/vXVfDrWnl1DmYRur6FLF9JGi0iarajIXFv9b83/Pupp59Pqvl1mgm&#10;kbTNHFI0aQ2Li1jYlWLCx1W/NgP9j73WmeqFEBp07oyOBb06kjV3t9AGOrQij6WtyF/xP197LV49&#10;MlTq09cKiWNUiEa3YH9/SoC65CyiWPTYlNNru3Oq4PvXV1iJ+Lp+weupqo01vTqjPGdH9mMLrUkg&#10;H6gEMx/p7ejyacOk0q6cHowWBVTEIZh4InpDLHNTwEGmcN5BPUBfS6sgaK3PHI+g9iOAGmn5fs+3&#10;ormADY/Z1zr6fKrTgD9w+ZZvO0eiOIaC7tTol1aMp+2zABVIIPtQUcqAP2/6vLpvXFnV/q/2ekxU&#10;YepylQYIVqJLU6NNJTRpLYG4VqlIdahXYAtZrrx6fx714DyNpH8v9j/L02ZY0AJNOnSi2PXyxpEs&#10;sSRVYipHeVGLQq9i5FQV9SK4uxB4vpNj7UJt8h+xsehHSWW+jBxmn7P8H+r+QXuO6nU1dPRSn7aS&#10;WaOlYTwh4JpgbPUVEwLPEX/CqLqD9f6KV2lg+nh5fb51r0j+sDVIGOP+x1KymAhxk7wQiliiWZ4G&#10;eCcvE0sUbTUZAhJKIWQ6WbksLH269uIVoKAA0/zf8X1cTCQahxp0hxj6isnhoqaWoNcz04oIYEE8&#10;9RNM+pnpVQf5zU2kqB9NQHtC2kVqaU4f5f59beeOIapDjqxz48fyi/lr8haeLM0+06fZm2Kp6ean&#10;zO9DJQLVLWiwqaOlCGRtIvJ6tKjjgix9lF5cmIARrq6KX3iWWUxWiFqefr1spfCn+ST0v0XHRZrs&#10;isqOy96XSaqnigkp9uUkiw+KWFKKbWsv1F5ZdRDfotY3btNzntlJHxf4OlR2KbetLXuAPIdbBvXv&#10;Ue1NrYumocDtzDYakgjjip/DRxJUpDGAQsjafVYD08n+pt7Kr7criZy0rlv8HQqstlsrGMRxqBT9&#10;vQww4Sko1T9iFmAZTeJSSjm+kNa9/wDANb2UmXWa16MlijXCjryM8ZVKWhiUsTfSFQcD0sR9R/if&#10;e20kZNemyX4DrlNQZGpS7aELDm30P+q0ufqRx72nhg56pJbyOvGnSIrcBkXlJL1Ppb9R/Qq349N/&#10;qf8AY+1yPHjosl29nJqx6wR7ZqXVVeefkaj9I2Or/VOouAD/AI+7F18uqrta0ozHqPkNgRVWl2ll&#10;TQCzKkjKrG3Mgb6n/X+vvcc+n4emp9lSYjuP7emo7Eq4lIpctkobKRdJit0C302N2IH5LH/Y+3fq&#10;FPxgdMfuSRMxSt+3qIlDvrFkijzFRVlBqWKqAkdr8FQ7i4FrWAY+7t9HJ8SgdN+DultiN6/b0+Uv&#10;YW6cSqHLYz7iC4SRoGtJCVNmMyOBcD+o/wCK+0/0NvIaoc9Pru97bgG4So9ehCwHaGAymhNawyMz&#10;AioURAlDY6ZH4J/qP9b2juNumQ6gK9GlrvtnNgEA+fr0vWmxmWp7QSRv5F1AKwIsRa9wAP8Aff7A&#10;ICjxN3Dh0al4JlqhGekl9vJjKhka7U7szWIJUWN7oT/xPu+kOOk8cRjbHA9NWUIhTXHYq7MyEWVg&#10;z8lSPwb3Jtx7tTtoenHApXoFN7zL4JGJYpG6A6wVPi/QrC39Tcer/X93t0ow6Tajw9eqivlThA+O&#10;FfBBM9RSzPHM+MqEjqp44Ko/b01O01wilgUlt+OeOPYjs2qCOrpkEenRd9iVtdVVS0Q0KfCssl2S&#10;mqZKYU/7f2k1gLqz/txsWDv+RoPv1wq11DpthQA+vQlLLTKlUx+9i1zQ0lRC8YdKqBmREmC6f2Tr&#10;DNLofT/a+ntP1XrMq6A3jVYmklRZBBokWKsm/apGo5ZVABLhnEeonTyffuvdZisBk0LSSQmok8NQ&#10;CEdI/HFxUyyJ+h5TpeVG9BsR+ffuvdZfVEjpHTzQTwK0TyVdNAjtJUPajqqLUrRswN0cKh0qGN/0&#10;t7917rlJFM4ijSBXaFJoYmUCSGDwRCaSSasdSvmmulmmI5aykc+6v8PW+ojUqTLGjzys9QfuJ41S&#10;1HUGFSaUJB+5KyRO2mXxM3IB0kWsz17qRKgSpagjLTIkUtVLFUTO0k5NOKd6kyMGZjrsgWKxQ21B&#10;bk+/dVk+A9RacwxUsdOs9RrSUxVM0wSUpIDaWaOkcammF7Di3pJF7e/dJunQRtP9m0JmjaUS46AS&#10;1UYjMzU+v7qrRAbA+qQOeRbSDa1/de6jSSxJGWeWRZ6IQeKmCNJLUzTjx+d40BDcFYrm4snHIubx&#10;1r8utjrnNJeCCOKFdMWt/CsLLTeWJSHSnKKSxWJnZCxIIuRyoAf6t1CqTDKdcNTLPGp1qtW5NVJA&#10;kYKVMJX/ADZpgf2mJGqxXUfp791rpwKkvkYGhpJV88MsJYq8QjRRJJTrjoEOixWRGYh9TDki/tO/&#10;xHrR65IniVJqlCIKqBvBNUukDwyxS+uEMhbVPJHxpBWwswUEH3oUrnrX29dS1mKx09q2sIlqqOXw&#10;hJAKqR6bSsCzU/K6oB6RPJYFDqIJ90LAZ6oWUY6DPM9kYrFOjvMA8E70r1VHWwCjnMUbeOSvTmSN&#10;JAvjMiekkX/PujzLGKt1pat8Oeirbu+WWBpSzCqFTURSNVU9FQxQ0cNbPHUEURepn1JdSDrcaBwP&#10;UeR7Sm+XUMY6URWruDUHohXZXza+6gqaKjzEmJhrDP8AxBaCOg89NSQ1pkmknnjkDPIzjSVEekrz&#10;c+7XF5AaVNOlqbRM6Et1XZ2H8wsxmK6ZKbKVzTmeeCakxcbpBMIHP2Vckr+J5X8Y1tHVRFP6IAB7&#10;QT3USj9M9PwbQIhVjU9FL3H3Hujcvnc5eqhZ2H3M0pW0iGS1O1KIliRSt9PCcMbqw5IKp7jWejOO&#10;BUFKDoNZpslkmhyNVrlqGlaAJUuskGqQBYidd1VWHJJHDG5Jv7YLUyenwopTrjRU4E5lmijnhplB&#10;nSOSTTF6rlpPEoZgxsun8gfUc+9FhwB49UelKD/V/L/V/ILOOJFeR4wMbHItNqo5R9vCfH+zFIkp&#10;1PqJLO8dyCLgE2uKoRWn8+mh0r4sLU1FFTyRxEwxROamavhjWP7Suv4Xhgh9RaRwVXUNQJQG3twa&#10;NXz69jpMZilFEamakqZZI2jhp4alqZS1RTAiO7xgWjmD8KCLkf8ABrjUnDp6Ph0wBSyVS0yyl2dQ&#10;YNKalEekMscum2pywuL2sSfoR7Tnh6dOgVNOuqxaWJqeQywPTIquIYmhmeWqRCV8lNGANbNdpFII&#10;Uc3+g9seXWxTgemkanheLRT1Ad6eoPqkqCWF0h8kg4GgsEVSVW4uR+Pfhx62dNMdTKWphMYJlMNM&#10;JDTyuyxlGqJgZpKQhl8hsFsNBsTwtvodMvnSvVOuTzwPCsWiKNEKGyRMj1MHkIhYXF9QLFpdJvoX&#10;kXHvQUcePXuoUIlSNmaVJmhkIkhgh0qtMb+P7Rj6lexcgEXAW/u3W+ppE7B4/FTxyQCnpg6SFPNH&#10;EPL5EkXTrkvbWxA/pz71ivXupEAeQSVCyVslSmpXhajLFzIulCiModiFB1gen0j1e9cDgde64wtH&#10;DFLPGgISGWErEsS08TgCOeSJJFMoYFlLlbuf62F/fqVx1rrHW18UsAnWRi701LCUqiKmfyNzTPNO&#10;b2UR2aRtRJNgLDgOItG6qUFCPXpJz1rJ5JKaojVwAY5XCo5cDQ0RjkHq0kEAj/XIHsziTVx4de0g&#10;5PTaIVdqeSokfyVFzNNr13DR+MGPi1l+pII02tbn2tAoKDrxrTHUOsjpIZJAugwrI3ipUBkLww8L&#10;JUP9SLgsbfX/AGPtRGtem5K16xQuIJagzNE4tEoZYx4oVkHoKD/VWsLn68/09uaFXPXpPi6x/eNR&#10;wSpYSaCzNCCY0b7hQFndgAxGn1rpsD/sbe91QY6roJp8+pi10RlaoVYYhojAhigYIr6VDSsoAtrG&#10;k2IP0Y/U+7g0NevNGw49PMEtPMh8cekwErHNGDLJO07gywSJYkh/TGNP0stv6l0EHI6bI8j07xyx&#10;SQEmeSlqY0+5NLNZ1hf/ADEUUaAXU3Jtex/p+o+7ahWnn1Q8adJzKV8ckYSWmKgPJ9xJHIgmupEk&#10;qzPb/O3tqIa1iB9QfdHIAz0/GCGB+3pJTSXDyKdZBDOykqoDevyPf62sLADk+2aqT0oK5B66YtpY&#10;Ipc6IuSfG0rawxUBQbgi17/QXH497IqKdb65GE0cskoQMBHOsoeINGiOoVFCyAiPljqdVBB5B9t6&#10;FUVPVRQ8OsdTG+tY2mKxR6SRH/mERkDDySsv9kAL6j9D7Z+zr3UGQFozIGSK8xkUShowj2FzFKt/&#10;UzWFrW+n9L+9de6lJBGkgR5Y1DN5JZ1PkmGkXSFkcABTwuj6/kn37r3TfNAzSgOPKCypD5AiM8jN&#10;qmWPSOQGtz/Tgg8+/de6zRmzFZo10ANFybvLpl1XPAtpIINrjge/de6xypNUywqsQPiYlDItlkjf&#10;9AaNfra/BP1/3j37r3Ux6XHwUaOJZWqyCIENtU6F9HlkYALdSb/4AG49+68K+XTZVVX2Y9UaCCKT&#10;SSDre0UelQ625Qtc+RSV/P8Aj731aikUHHqVHH+3Doe8hiaskZlVku4u+l7FQbelh/ifeuq9chOs&#10;yRxRCV5XbhUkCyc/oUR2AKta3AAH1HF/fuvdR6iOSG0VQGEjwfcCpRVRiFe8IBYaeNOlvze/9Pex&#10;1dCeHXUuRjSmWK6fb1JZTPOAVp3XkS2PAZjcD8fk8D3scD1YqvE9RlSrkjV6cm0dmgnKRmQEkh5I&#10;i3NwLcHkkH8e9deqtKdT6WkKVAr7K1SiJepUIl3T6i7XBP4Nv6Ae/dVLClB041q0s0dqfwJLIrGa&#10;yoGRZk1f6xAsQbG/PPNve+2mOtL/AC6Sho6ijczRtKzm0Kk6Ih47gR6L3AC/TSbFrX59+Jr1fUvR&#10;jOmO0Mt1nvLbm7cPPPFksLX0Mr0/3PiFbT0tSJHpJ3AOtGYFmsLgC/IuBsosg0ycerxSd2kjB63P&#10;+h+8MF351ptXe2NyJGQyWHhr8mtJJHFV0FQxMWVp4KyMLH4KK7U8QX1koV0/WxhZzrJWE4K9By5g&#10;CyEgUWpp0K5qXedmaOYNkJLU1bkYg0kUtO/21PTzpS+kTqgZNVlA9Nx9fZhGKHpheFOoeIliK/bz&#10;tF97Ryy/wRGV9U89asgjapkhXyE08TSxcC1wLcX9utw6qSvVcv8AMc+JtL3f0lJvbb+ARN37FpZs&#10;jT00AmrcxUYOGlJq8PIkY5dgI5lBBYtYAK4N1MDrLGYG4eX+Hp+33D6STQ4qrefWonuLH1eGyUsJ&#10;WZKgNNGnpSOOJmOmVpFA1nm4LX/PP05DU0JinKkdHiusncv29JhhaXTTwHWgV28QvcSLfy1CadVi&#10;Cb8/6n8H3U0pnq/XJHjkgQqzGUipUiyCWcznwEXAGprfpX6AG4vY+/Zrjh17qMUCOsaJLLUGCJJK&#10;mVDCQ5cMkYQ3DHTZSOLfi9ve+vdSY6WZ/wBxpFhdmeJZWlDCSRTYxmQj834B/ra3Ptk0EmevdvSj&#10;21tfJbjqRjMZTNVTljTJTxm7l2PlZv2xe/8ASw+lvbM8scA1k0A6sumtPXo5fWPwv7G3L9lXyUkl&#10;RQV0yLSoqiZqllXzVaKsQZwtOpvLMEKr9C1+AGbzmW2jqqnI8+klzM6SiFRx8+rh/jv8OqqGeTb0&#10;GJZBR0E1RHU1ZVYc2oMcqUE7kJEFCCU+RE/Tp9Qay+wi+5veP3H7R6dH21BbQNM/E9Wiw9bYzrjZ&#10;OQp62RMjVtjYK9Jlx1K09PTt/ksFPWSlY3SCnhe0KRxIF0qbX5KO4CLWvR3+8vHfSDjov9bLkpJZ&#10;446TxyU8ssYpZHiyzF2pvt8fS1uSZSJ0hDuzRRxAIjKTq0EAvDRhdROD/q/LoyBFKHpucbiYEy4S&#10;lnpYKJS9JUVaY/HRyMSDSpVUcchaoV1En3AAuFCWA5NPGtq/EM9VEqk0HTLC+SjqJBWpQ/eS0/8A&#10;EFqIXWanpZJHEAnq0p7+NmQ+llsC5dyBc+76oyMNjpwMvDz6bnkqPFVI0EqTLJWiCqY1UNc1HKBC&#10;wrEb0NdAskTCzlSrDgc2JQjjjrfT5Qx5rPQzpHQrPj6SjWWU1EicvrEFImOoUAcsGLjVJYqpD3H4&#10;o80MRq5pXqoIPQh4LYO5MnGIaZXghMM8MFJXyCSpFLGmsQZCoUJIoisYoam7oFYsZHvb2nN7bVz/&#10;AKv5f6vTq1Rw8+sx2ZufFwJW0+Lr0oJqFJMrDjEFYBUmq8RkWpkCIrPcIVPifQCYw+rjwurdjSuf&#10;KvXqgZPTdu6CV9nZOlqvVDi6Suqa+qeFaLJT0gQLQ09DOwF4hPHBIGJv5Dp0r6h7XwFWfGSeHp02&#10;7AqQPQ9a+fzBw8g3Q2TeoaefSJUgq4WZEMsSw1EfltZrMrS2HF2Yj6n3K3LfbFoPUXXS6L9z5MT0&#10;ReK8FSZJtRVF/aEjWLJpKoHHIGpbXDfXgexaAFfrXTo0jxNFAP3ZBaqY+WESFwAg1s3GkCwsBe9j&#10;+PbleqkVFD1mlDVLDztTRzq6v5DIEZUUBlAdfqSp1MoFyf6+99appHaOp9LA5M8XiRVkjkeRvI0f&#10;2yxMLSa1uoZhwbaiLgkC3u6jJB6abSST5+nUSXyCGMRRuksP7qRRumrwy+pJnLgq/N1VB6r3Nvx7&#10;sR6daABOeuDh9A01Bcys669ULPTaWWbkizRXa3JAuL/j34ADh1qgHXOKlMwrIhEgmmbzSSziNZY4&#10;yQ5b921hICZLqV4/P497pXHXsefWVKWKQSPG88oEqpT0ynxTSkJrldAoAVNKkllJGm4+p97Cgmg6&#10;pUg44+fUTXTiakieURyRmSFoUhfWZVe5gi0qLRooA1WNyTfke6mladb4CrCo/wBX8+sjtU1ExcAP&#10;HFFIiMRzHE4J1MeAwRSC/wCVv79QVr14aRw6xqad0aSc+W8kSCSEssmkIIdIkAtrF7kFfxa/vfDq&#10;3Wc1EcKxO/l0ukkbxqqaaqnNikULBbK1iDIpN34AA914cP8AV9nVcHh1C8BFPHAKh5jNUzNE8iBJ&#10;ahnAIiR1BBa+kOS1hwBf3rTRftPThOTXj/qHUeR3MkGuWoiFSZaqqeQRfbqV/ZLFzw0gsQxP0Lf1&#10;v7qSK/LqyKCKivUaVlVYnEk00TO+iOIstPcnRCsl+L/qJGnkfXn3UlfXregHFP8AP/q/1fIcUj8k&#10;ba4SAyhgn7aixPjBbSAVIYAm31v/AI+9UBGPPpzI64rE7+PRGYxLTNHUBdPmEgu/iDv+Dxb8XHvR&#10;HAeXXuuPnqGg8Usk8fkEjKHiQfoj8R8sq3uGAJ45GkA/X34DQM9bIXiOozqsfjiITU6WlUBn0Qgg&#10;fngG4BLKRzb20wIND1YAEV69NMzsqxyFwUVagoEFPJ9sf240uCx9NrKbhrE82t78WJx14L69cnmW&#10;7MAJFYmJ4IUjRAJh4zGjMCNI5tfhbcEfmvW6DruaOWSRWhV/2tSRLIUDSJGdTarC66EuiqpI4/P1&#10;Om4E/wCr59boDg9buX8iXoWDq74e5ftfJ0DU+4O2c3U1dKZ9CK23tozLSUyKsl/Ua6SaTn0kRr/Q&#10;+wBuMyXV+zjhGKfn5/zp0bcqWMjzzXcgx+H8uqcP5/Xcz7k+Qe1+paSsH2+x9tQ1WUpkkJddxbjj&#10;XJZOB35BKrHSeMH9IY/1HtXy3AJZJLh/Wg/L/i+iq9lN1u0shyI+0fI9UNUMn2lLJJLGyyIsscBR&#10;jc+Vgmh4wDddBPF+ePYzWoHd1UivDqZJ+xqZVEjeMMHleNIoXFjJGEH9Da6j83B92Jpk9eGRTpMu&#10;vnqVkp1VDAx1vMsYlDBOTCQFFuQAbcW/r7aILGo6t1PpItPidRphswR4pBdgSVnZyoBUEElAw55+&#10;pufd1QA1PWj0qsVHSsUhDSyyeNiIwEjJneQJIVYizqRwCOR6gbXv7UIBSvTD6uCjqTKKX7ueStYU&#10;0UbPTxwhwzTAG6PAljyti2kt9PobW93NPPqoppPh8em/IKskKESLqazzagYI5JF5kWmsLMQoGo2I&#10;vqU3Bt7acIRjrceqhr011okdYWU0RR3ZPJBGCwLC5SRVs1hZdTarfm5B4oTU19erhdI08ej5fy8N&#10;x5XHdrPi8fhkyePq5qSTLeSlSoEkgm8MI0NYCzSyKi/T1G/6VKo3iErdFO5SGOSNx546+i71NJS1&#10;HS3X+XNTHFma7bNHDQU8M7TBjSw6IHdbXLsgSYmw/cYr+uS3vcCMvaRgV/w9HNm0klkQeHWlp/N9&#10;25PiO9+z4qjEwUGX/vHC0uRmgP2mSfN0YlappPMDZYx5IrAehgwU3juVkZVWoOPRIg/UA+3/AA9U&#10;iVFTPQaqqOeRHaSAGskaNJoahoxBUrEBcNqIKIzcFBzyPawHFejFNJAC9B/nJVmqWSbzeeOEyTqw&#10;KpHey6oweSCoGkfU29p5fip6dKUHn69MdPHUNGA0sbKQYaWdX1aUeLUsc7lfUVIA0kAhuOfr7TAV&#10;BHz6uaefXCeJ4wLTAJGyI6el4mvbyaiAbm/BA/qfbZUrx61RTjr3mS1lQtrjIRdSLp9V0c6gfwDa&#10;/wCkfW4v711sKBkdOMMsbFEnYqCsE6SMDplkZz+p2BBs1+Ra4XTb6H241KLXOOmyKmh62qv5Bvff&#10;320O0PjzuUmoipJ4d8bfjnbyCOm+38Wao9LEWMvjoQgY6VJc8SEEhDdU8C8VgMSDP2/8V0act3C2&#10;u4GCv9rSg/l0V/8An09VSUvYmwu5KGlj+23JtuPb+QmplQJ9/iJzVT/coVDLN454ibheG4HFvftl&#10;uwty9q/E5H5/8V17f7dINy1oAPEGftHWv5SJJBHP5BCsjiKR44X8qyedg8LRyfrChQDzwDwebexm&#10;oAyPPosJB4dSv32qWSGOQGNfGiD1xxRatUhkccMuu7BbXtf3vrw4dRaiRJJjJFN418ywlAvmKkjT&#10;UWtawBuy2tYEfn3RtNc9WABHXCQNPK4poXjVFiV6mRI9bpC3iWY6rASNYH0/kWIN/e8FiQOvU08e&#10;m0uQupfJEQ/LGPyS1TOxKo0bDQGQAlm03/P59sdW6hS05A1AIjs5tCJxUSGORLglkFgApUkG3Nx9&#10;f010jVq6uG7dPUZmJgeKKNBUP/alCpYxmz2te7n6g3Ooen6+7ccHrwABGrh1iqoZ2FQ7RKqxugki&#10;kdFmRz6pxMBf6k8X5A/3lpkoKjq/Z+Hj1EoajyANFLepRjGYSiG7AXilhUgKvB5/1x/T3pl0/D1d&#10;qYr1FqGp1LBKdZKtix81w2oA28iy/g8fT8H6ce7pr/F1YdSUgXUruCsaPGfIgu8epdWi/wCRIDpt&#10;+LD35PP7evDr1ToQv4ZZINMfjZuXYT6jpaRAQCDyLgi35Un3frfXlYyf7scfuxs0crxCF2iX0NOF&#10;Fgx50i/9Qffiade69UlJVV1l0yJMI39IQRMg0u3FwSq8alH9T+b+6EBQfnXrXXGbywMrSSo7CNzN&#10;YgE6OYhCBcX/AEqzE/X20grUdeC1z1x0tKtI9QDEyxSFnjCzINC6mUoLhlA5F/yR7cU6To698us4&#10;niS0qvZnsixkLJITCtyEiVf7fB55/H+AswqtB17rBOXnJkDNMn7S2UoXKSH911CixRLAMrc/m3Pu&#10;qqqmh49e6zOs04iDz1HjBhKhYoCphc2inilYERrZQbXuABxcn3dqU7uHW+ozTxQSyfciScyHSiTq&#10;zv4gA3kmjWwAAF1N7H8i4Ptohjhfh/1fn1rJ4dcJ2jnE0Yco0gjY6k4kRozNeBl4jFvVqNrWta59&#10;1KECvW6Fc9RERoaekKBEliWSA65i8rJUALzbg8kesf09149b1FsdeZDEJFUMV9Mc5QKq2PJtKv6V&#10;U2II5uSPx73Wv5dbB1Gvp1G8hHmmihZYpYH8QNiYxGwAjcsD6lv9SLkH34Cpp1frtA0Udltd1DQp&#10;wDHPKFIP7g9Yl4uoF2+g92KECvXusU1RLJUBpEikmpxKyvdS0l1B0xKRYkH0tclhb/D3Xr3WCSae&#10;riV5HZhGskZmKiKSWRjzMrcAtYXABAH0+p9+691iVwwkMplU60dZE4byIdOuSJhcX4At9QLce/de&#10;64OgKXSUtI5R0MihRd/r4NI4AW7BjyAbfj34Cpp1VfP7eumOmOMxF0VVlVWkCs0lwLqD+T9WKn/W&#10;97IoaHq3WJpdKMXXWHBjiZR6mZ19JW/ANv7Q/P8Are9de65xeHUhliVStyCWDyNGtkUaTdQSfpYX&#10;/J9+691hTzT63KSgkkrHGiIkgDaTYGwJB5Yj37r3WaCNICnlfwTy3FnIZqdApBaMoL3Pp4Nr/wCv&#10;f37r3UeNkIlgjs0UbxsWATWqg8sfSLBrF9RIt/r+/fLr3WCV1dpLjXqUJrUaU9XAYKw+pHBN+Lcc&#10;e61z17riFdfFMY006RpA0n9luVMgsCfwRf8Ap79TNevdcCixtLGWGgEm8K2SVk9QCm1rAG4/qP8A&#10;bDdAOvdcyVLAXLLpUtHfTdrWYyut72ve9uLEe/de65xa0jc06KyykkCJSeYxqi1Np+t+SffqU4de&#10;65xTlYg76WZnCtpUDSSCA/lFgpP5LCx+v49+Hz60K/6v9X+r+QiNOpZQFUggFgwU6yzW9ZUCwJuP&#10;wCLfW3vRPkOt9TEgVP3aiO0aJoYmQLq0+u7X/qCAB/Z4Hv1KcevdeMqloyt5IVCxBHQHknU0ekAG&#10;w+mq3497wevdZJYwGDALEsruttAklYqLKYdHGkrdSR/Tnn349e6k0koGpJEhvAxYSlHaNw4Cusqg&#10;/wBkcKR+T79TrRUHj0Je3no5JnZyHBMYaWOUOaiNl8dMsesXvG/0Vfp9bE+3UFMHz6TyrQV6UVfk&#10;CHkhT7eOSmpvs2kWOJ/JMjkiSZyQAzKxctcgk/S/0dd6EgdNBWGT06YXCSVSxl6eeVXo1q6lQI5C&#10;oYWNUFIBiDKLyEkfUXHF/bsaBst15zpNK/yp12+FxtHIVhiLTmdfFK8oKGKRg0yyU6LwGJB4c29I&#10;sOSNGJOP+r/Aeq+IxFOuNZBBRy1JRI5o54k0zNCsIZZBpkaGP6XHI+nq5PFhehVVJp/q/l/q/wAN&#10;QSR1iihgmoo5UiEopQyswMaCUJzpmUk/q5N78m/+x0NOkU63XPXa19NIxFP9raGjBnSqAVJ5VlsT&#10;GYwTwSBGV/APu2sMKL17SR+fUJqineWbSkNTGyeSb9sI3m8oKhZ/ovJA4IWwPFm9tll4E9PqlCDX&#10;pu1TxPI+l7xyvJT3g1hvJYOZS31H6Prwbn6j3rGoaf5dOEA46iVU0EjLLKJxF6pJTAsR+3f0gMGK&#10;8WP0U/p1cG1h7o6Uq3XiOmZh56l2MSu+idNMErKzrIumXySN9WYAFl/1z9L+2z1Z/LrlDGxI8cWt&#10;SLAiLT6kXSWV/wDUluCDza5HHvXVOuUoBMc7SRKZIn+30qGEdQf3DEoIsFB+pY+/de6iml1jxz39&#10;awM5YCENpN1Vb8KCbqT9T9R9fdjp/D1sGhr11JSfbM0KxvPKGIN2QXgvrZQxutlFxqPPHuvWuOeu&#10;jRJHNdH0wyxJCTKB5IwTdBHMb/7Vq1D/AFve+rD4T12McjyzSIFZZESRAkgjmRf83DI/DCMC31Fh&#10;bmw966r1GXFgRs/iaOaSQvG0iIQoV/8AOQygXuOQpJ/AN/e+rmlRX06ytSwwG0wmkdFRnIBZmLIQ&#10;EGkWNiCo55INyRf37qteIHDrnFQKqqunUxhCh5GDRgX1/vL/AGWUW5HH4/wGutA0yOu0p3+3d1iC&#10;agl5W0BjKjavCSbfRBwbD88+99WBLYPUkUsT6ZUijeezSTIdIEqxqfqT+ooCASPzfn8D3W9VMdc3&#10;pgoCJSmHTH928cyKoWI/pdGHLk6gbfWx/I9+62Ca8escsBjnQeCwWnfRoaNRF5VAiKSKANP+qvc/&#10;mxIt7917NDT/AFfz67qqXVOrAqS6u0bFjEV9C66eVgAzWUnU2mwHpuPfhjA6qvH59YYY6V/J4F0t&#10;H6W0hrRKWBZQCtiq3AsDwOefqfdWOqmeuRhqEqESVyAUOpODGmohqd4iABqeO1lPJ96oOqnTTHUe&#10;vdIWcI3lg9AII0cONUjpGv6SnEbAcg3t9Pe+nF4dR4AUkhWWRGWcpd0ZS0SMpEayX5IB5P5+n597&#10;631yZFSGmjUJVKkcojMbeJ45XkLMtQALkva0d7iwJ+vv3XuvB1juYAp/fPnm9LoV8emyKyjm3ob+&#10;ltVuPeuPXuu2iEemWMFjL5YneG6wjSboWIueNRGn82Pvx+fXusccQSO8nhYCEoKelHllPkJCzLJY&#10;gMLEckAkgEg+/cR17rO80tVHEAhLGRJC62WSVksmkECwNgOfp+OfeqAde6nUSiKWOX0BpZjCREVP&#10;jkmbUKmRrAJ472YDg+6mnl1voxXTWcr8RurC1aVFzBlaCeMLFrVpKOcrTy0sdgSNLl9P9oCw+vtm&#10;dQYifTpiRULAtx63fPjpnYc31LtjLSCWopHwWH+5FOIq2pM8dMV8ZWS7atMcYYixAm1mwF/ceyuz&#10;zE+VejSNwyADy6FeSSlNRDTyxRRLUtPUsz1DViPWNHdYlmjKlkkQiRw11GkqLfX3QnuA6v1ip2lV&#10;11k0EokWXJBIUERp1VpEjipnTRwgZSHjN/TfVyRvrXUeSWWKBWXzR0yvUxUEUrrVSVMdUt2mYqVS&#10;MuWPOogKzWC6efE0Fet9QZI4aJhB4SqItU09ZE7mahmenPpiVrF4gjAAjhTYW5v7YIIND1vpxNMV&#10;rYaSWSjmp3hpPGKCLyCVzCB/mrDSAw/ca/IIP496691hKJ4qrWAFZKp2hii+3poAXWScoFBEjCb0&#10;iwIGlj9T7sPhPVWpTPDruqSlFaal5nE4qtEjGZ0WK1CGAiWz+PysBZwobVYKOR7u/l0wFPw+R64P&#10;MtZTsKiXH60qKp5JJopRI9LF6BIgKs5XyfueK363uf6e/AKRQdWMR8j16knjKvIEYwmnjqP3Xgke&#10;KadPHSyAuQGCqFdDG683S9wR7v0z1mpquJJqSCZrvEIRE5jljAlIJhdVkQeIRsCuksVZSvI+nv3X&#10;uuaF5SZZpI38sLRVC1cuiVryGVnm8Y0IEYkMtyBZVAuPewK9e64rLpqo0WrMwDqVgqYjHPUSUyeL&#10;7qKW3IbUiugNioWw934Y8+m6dZkaGVJKRaRoUp5BTvkao/umSW87GKFwAoWRQqqb39J5PB3x691z&#10;Txo8b1S1U15Vpo2d5IIlp4YfIXWMAFQHYkoLBiUDH+ngKde696lhaWKGKGWOIGKWWKGNTRNITFrI&#10;H6pLMpQ6QFJXn6+99a64xfw+KkpooHmaCmWNKKWsicKqVVQKif7fUHmjkCC6mFdIIAZrG3vYNDXr&#10;3XOdoleJ5auRmqqidpfEqzRQFJvJJCKg6ySEOqSEuYxZiApv7eGRXrXXn1Sy1CrTJNE00v271VQ0&#10;cEas4vDNEwuA6FmQPcDUtuPe+vdYo/IIwksaGofJswjjZVp6ZI2WQWjsxLBCg0ByWAubWPv3Xuub&#10;z009M9TDHDopalUnhjhFJUmSK8imVADqEuvxMo5/SST7d/0L/V69ePw9cQJ1k4qZKhQpSeWnjhix&#10;0bXEj0sEEpVwFXRHYsC2km1l9udNilc9YNEVjGlPVvV1T/dNI9RpmqvCPGFEyabICF+3Ciy3DfTn&#10;37r2K/LrNC8cMlSRZHNLFV1X8RmjkipEc+KZIacIt5HRor3kMa82K3Pv3Xvs6yLLPTNqNRFZII/u&#10;5qdzUQCnlk8lO5ppBriViAtogVHLEWHtR1XrItMYkSoRkliVi7xeIMIKdl8cNTDUTA62QF2YOqsS&#10;wuPT7svHrWKjrqTVT/d08VTU+dCsaU1PDGpqzNCz00iSniwTUHJsRq5AuD7d6rL5deiMTU0REEyy&#10;1EKSRtKzRxJVyuYQJKheda2Z0vzYqfo1/fumeuazTK0sJJV6l3qqx442rIKcwI33AihAChjMQI0c&#10;Nf6gcD28nw9a6wkzVELOpoJqrGwywLBAzRF5DCtQuim9JX13DkGwkBUWPu3Xuu0jjSsojNWSVLCC&#10;nroKWSpgicLoMiyuKqyP4wzroRASVJOr6e/de6zXvUwwrJEsSiT7irioqVKao8iW+5mjAMSehQpV&#10;Dyx/NyPfuvdcKSn8cBiCGSpgBkgjabTpUp+9BHKfUmtWHpYALcgEWHv3Xuu4FR5FgBqJtEEtQV0C&#10;nd/uAQk7FBoa6i55JuG+mrmyfEOvDrJQ0pVGd6gpNNKkkUKgh46OgbTNLLEvIUaljcH631e1HVup&#10;MkMJM7U8X26CORJ8dQlJY4chTWmR6e667Pr1gjhF9LfXj3XusPheBoJwJotbPLNVyNEf346fRVUv&#10;iJYmFQwfXFcA+nSNII917rxal8ZD1EhpoVFNNEkFMGiM8SslJAJfUzLGwW7XJF/GpPv3XuvUyyRx&#10;TinnYRpVJHWl4VljeMx6YHjlmA1LLdS4ULpYlmQi3v3XuuUSvI/lkklOtGmM1PD/AJMn7ZhVZpYF&#10;VioXiT0BdX9PfuvddyOadA2mKWKSFas+RkaKNalylLDLNTgoR5VDKPweD9PfuvdRZkVqcwSLPPUS&#10;xMBTVgES0wjkCTQTQJdZDpLuhBB5HvxpTPXuGemunyVTt/LrRNAJ6IVcs8MMjCjSEQ0hXxyeD/gR&#10;9Cypdix1WTj2R7rYx30DRMM5oelltc+DJrXpbQZT71IAYorRstbHEJXkgpYqr0KFIsVVTZI4rWJY&#10;EgH3jXzXsq2crEZ4j+fUh7ZeGZRXoR9qVSz6aWo+30SUqyR2UySRTFzURytGTdQ7BR4+BwDb3AG+&#10;2jJIzUwehjGVKAnoz3X9SUSeGqdHkV4YSRoQVKadUdSy8+vSzE2H4t/T3Fssnh3LK/7OjGBAKMOP&#10;QjNPErLEFWO51TMl2V7ekmJ2HpP5IIva35968aMEIO316XhCRWnUdqt6Unx63dQAiEN6VA9ZDtbi&#10;/JuP9493ivZLY/pMa+XSea3jlB1gU6zruDLpDIFq51YtZB5PLE6W1En86h+oGw/x/Hsyi5i3NEKi&#10;U8eBOOi1tqtGOrSP9X+r/VwENtwZhldpKl7SoYkZH8imV1/b0D6AD9XPNgf9f3v997hOCZJGoeFD&#10;0km2+CMGg6Ld27Vibb2d+5VKl4Y5I1E10jAmjbVVq4B5i+rMP03uASvtRtTNJdhnNSGHQZ3cKtsV&#10;A8uqvK+hnqJpWjZtZvWJFUQmExVkVP5JJ4pZFLNHIBrVlYfQWuD7lGB6IK+XQEjFD+XSdkie8ElR&#10;DT1Q9cFoJHmqayVYg8dVHHIvCqtwzTHV+sre3tSaCoGOntWkVPDp2p8dIpjkrJHlp5JS9JTwRxRC&#10;rik0iqUU7X1NDKyumq50oCvF7JpJFUHT/wAV/q4dUMpLUXoRcRiPAzH7mrkZl+xlprASvJIwMT0g&#10;IOtho1KznTptp4tYP3TF+7j0YWz0bPQtUwaKNUMEaLTQzxpdlemil0ayJC4sSPSxtewuCePYcmBq&#10;ehBAyaQeocsivTx1MxlQSAI0KypFA8FRyognHKiNx+ogC4Av7SmL1HTolr0pdrZLRU1LKlJTyIzP&#10;WSqFIqfDCIoZkilsFUgrqaM3IBBB49lt2rKKdLIVEg6MNtDcEhsgmSoiWBI0jkCO0TxL+4wUKo0k&#10;6WH0cayCotb2hjlCtQdM3MQGKV6MLgs/Eiwr5lkV0OsHUZW8R5eXSCDzci1j9Qfr7P7K5bVpJx0h&#10;cqvEcOhMxmQWdBIjIwqWUoQrelmOq/7oBUjhWYAfj/WAtsZm1mh4/wCr0H+TpPKASD0taDS0ZDkG&#10;QELpT6hb31DV9CwuwI9jO1ZNNPMdJGUVp0rqQqxUgJpLIF+q2JOohv8AWt9T/h7FVlOWUL5eXSSV&#10;VU9KmlQaWIBsG9Okgekn6g/6/sU2pohz59JDg9KSm5IX03+pI4K2f0OL/kfj/Yez62mKkL5HqjIG&#10;NelFTsOCeTe4BsLXHPH9fYos5VbB49MMuk06dlCn6gEWB4sCB/Sx+n09nCqGApx6r1wlUNwFvcE2&#10;A5+n4/HvZQgVPXqdM1RBfX6QRzq4FrDi9gef8fbDrUEevXuklkqQOpNgWcFl402/BVgT+fpf+nsj&#10;u7cEY6UJ8I6CbcmJjkLFkBKElXv/AJtiPqtuf9t7j7eNrEoIpw6coePRfN0YODW4aLQVFkGr9kqp&#10;LqyEKxbgkkH8i349xPvO2pGDQUp/qx0+jaTqHSTx+mCqRHjjWNF06FjLzM0Z1MnnAKEMNDP+bD2G&#10;VAU6APLp05ZSOhOxVeLwgyxmR0VZGR9Un69bGNZB9OAosB9Lj6+2WajV9elAIAr0LWHrAdDBhZwF&#10;CAfh2IJNhct/qrn+vs82+58PJPH/AFft6ZdgOHQlYyrZlUq4LEWCfQkFuSwtxa/9efcj7VeHStD5&#10;fb0yysMnpa0UoIDccrfULjkH+h5P0A59yBt8oalPPplgOlLTMCQNJP5vbSLML/n2LLR1CDpk/EOl&#10;BC/FyFJJsVFuR+Pp7NlanDq/UkMD/t/wLEH6/j/W9uhgcda66JXgi/Nvyb/7Y+9OaEEde6jOfwPr&#10;cX/3r2nd6ZPVqYr1gLBSeR/j/S9r2Y2P+9e2TNpPy6qaHB6iTVB/w+hAIA5/H/IufbL3YXj0yylm&#10;NPLpomnvbni/J+p+mn1XHtDLc1wOrCPPd070JUxLY24Y2AAuddgeR/xP/G3reQMtOjC3XT1OD24X&#10;/ePqL/0t/sPZmRjowVfPqVHJa4Nub/X6cfQ39+UFWJ9er09epqycD6crx9OdXt4MRw6b0Hrn5jcj&#10;gn8j/C4Pu2s9e8MefUaplULYH6jkH9Rt+OfaS8dVjYn06ukeekPkKkhiQW+tv8Rc2tf+puR7Ad1c&#10;sXGk0FejGKKNR3dNLSO1/WLc8ccNbi5/33PtXbSM7AM1eiy90KmOmLU0sp1G66mUf0AJsT/r+z+F&#10;3JA1dBxtNcdO9MkdlLLwfoVNxa9+eBxxc+zOMDj00fjHT3GqgAjkWBUhbWB/IA+gH9PZrGAFx1Vh&#10;VqDrLEi6xa5BPN/qf6sP9j7WRcB1qhAz0/QIBGCFubk8ji39CP6/19nkXwDrXXNwQSbKBbkKTyPx&#10;dR9Pb69bpivUCXyMTpBNh+Ln6cW/23u3V0FRTqRS4zyMGdDci976QARyur8+6kdVZq46WFDjkjUW&#10;/IAHA/HP1I/33+96CdVB6fhT6QDc8ccgabH/AFJ9viM0zjq4IrWnXNYbHj/YXt+B+Le9+H6nrZbG&#10;OshiBtcWP9bfXj/H3vwx1Uca9QJ4uT9SBcW/qP8AWHthlp071CqIww4FrWFvob29l80Z8+tcOkpW&#10;RFGL2NwR/txxw3spk7Xr0/GKqR1EikDAgt9TptcGxY8cn/C3tVbT/hbpmRCo6jSUzAgsNVyLMRZQ&#10;D/iB9f8Aff4A1DxsK9aBBHWaGmQt+gA3PIBHJ+gY+7hlPDrfWfwsDdTa3H0IIBP1/wCKe7daIqKd&#10;SBGFu1hzYEG/P4+n+8+07/F03SmOoM8cbGzohYsCeCfqPz7ZeNXNW61T064x09KxuYY1K35A+t/x&#10;78lrERjrxr1xqaWnYFrgLpP9leTb/Hj2qS3QYA610G+5cnDjaaZ40Y6ASCALR8WkkbTzZR9B/vfP&#10;s0srUSyaCOPXvt6rg+QXddXSRVeJoZtLktHUyLMDKImUBIQkYLKSSoDkDSCOP6TnyVygk7CV0r/P&#10;ot3G+jtkIBqeql9/73+9q5hPIYo0qI3eeqiZjfX456NqhNVpkJDowB/wFz7yn5d5dFvGukU/LqK9&#10;6vzOxIPDormc3W004/zUVRDJHO9JUiV3VhKwilqa1OGeRCWcEfXg2I9yzt21CNRqGOgFc3JJOc9B&#10;jV5WVADLStkYzWV8dSaeSaOpBmczeSKeIesKhdCvDAm30FgIo7dAaL0TNKdZr0g63K00MlMRUyUM&#10;MbVZtLIvjWGNLUyTy6SvkaTQzTMpBJ+ovYvrGK93+r/V69GMEiAUJ6U+xMTFmq3ySxM7y0dLNPUU&#10;kX3J0uzTwqqoGQxoyya9b6SAisov7De+7gtnCQtKkZ/1ft6GfL22pdyiSRajqzjqHZ0S0uIY0yoD&#10;4zXNLSx0klPKw8jR0FJCWCXQ+F1WTQQAQDf3jLzpvWuRs+vUx2dtEkCoo4dH52Vto30xFE0xpEBH&#10;FrRKQ3lhDMgPIF1IcG12AsAPcA71uIoT8+jyEosRUdGT25j6ciNisbN6ZiyEOqx3GvUf7J5H0HuN&#10;r+51npkE0p0K9BSDSrnWSwCrcckMbXX/AFRa3HHsid8mnHqwUkdK+lg0/hCCoB/BNjc6dX0P0It/&#10;Q+2ergUFOpy6RdQtituLC2oH1WQ/6/P9ffut9cGb1DXoPJK6uUJPNmH4P+H9PeiadeAJNB1jPC3s&#10;2q+q2oMAW4AuOCLfUH3UsCOt6SMnqPKUDAhbgC6i6m7f2Rf+n+9+/Nx611jYgECy2BItG3oAYaWD&#10;Gxsf9h7b6UdYA+ojSFKG7HVpugC20kMvJJvY+2/9E/1enW/LqK7KDwri3qs62dDzYM35b+yR7b6u&#10;gNa9RiTobS4VnF9S6Sz2/AsBpH5H+t/sBvp3qMzBlQlNStYE34BHJu/1591f4T1o9YJToSzEsByp&#10;UKRe/IUn/Ye0/XlpXu4dYG/V6SrLoPmQERkEH82W5/1xwffulFFIoOHUSSX1OCwIuNQ083ZNKWuD&#10;6QeFI9sv8XVwABQdR2UJ6WVtTaW8gCuQ17FGcH6W/of9fn3XrfWJtKodPBDF1VgArI3pULfgNx/s&#10;ffuvAVNOuDegO5sSRqbVp9SADSGvwP6G/v1acer/ANA9YBrcCRR5D6pGQW1FTxfnk34t/vHuq0zT&#10;rxACmnWNmUkOAZAw4R7K3q5KsSC1+L2t9B7b631HmJY3cnVpvqjZGi0Kbt6yvBB/VYe/de6hOifo&#10;iRFJJeNL2JC+oKokBB/C6jz/ALD203xdPLqpnqES+vVEFUyF3lZG1Roo4mEkjDi/6Ra4t/T6+9Cv&#10;l1fqMWsgewHJK8lS5BsQ3BJAH+H04/HurUpnraiuDw6jv4xNJIQpdjrjLMqsrAWj8igcIBYAgf6/&#10;tMQtajp8AAU6gyXQpdlg9DI6mMaHLtc+SVLcN9QPx/sfeiaCvW+oUyrc+hfozGM1AJcXHrLECwH9&#10;oKAL/T+ntOTmvTg4dNbsiuqlJWPOtmKkMgUsGeRFF0YWHNje3tsnzHShU7a+fTVPJEz/ALkCKsqo&#10;EsryTxlX9MQMV7H8eu/H49pmNTwp0+AaVB6jVLRpILlvMs0azQqRJGikWGtnAOq3PpYG/BH4966c&#10;6aZJIzUNG8zgLITIGUpJ4ydINO/0sBweP08fX203E/6vTq4XHUOXS8blohLCszR+KSy1IpW9cgUj&#10;gAW+hve/49tHgerqNTU6bGleco6hUnDSCT7pgLRN6SplhFmAP04ItYXHtmuKdPlVUU8j1gqpWGiV&#10;2hTxstKyhXVFjAJZolRQWUixI0n+l+L+6nHWljSnUES00ryPC4YpJqZImMYTxrYRqjjSgYghlYgm&#10;30PttwpGodXChRjpqqpqfxFafyPUKYjG0g0x00pa5eSNydR/H7Y0jgEC1/bPTirXJ6aKlGleYuIm&#10;hWOCSd4bNNFMHN9LspDsSC3IIAsvvxp59PClKUz1ieoKTGTyo7tErOEp1SNol9M00vAIAAX1L9SL&#10;gfk0YiuOrhP4um1kcSxq7OZJF8pJImWaENZDRBuEQm7MDz9f6e05XNB06OGPLpklZfuHmMksTvES&#10;hOlo1iJMQQBk5Hp1ILHkcWvY66f6aHSoLyoY3mEarL9oCjSRJIfRUQSkWZ1/U1uRa1/fuvdQW80M&#10;rUyQRwPUl4HlFKBFXva5Mjn0tIVBAQ2VWJOk/hO3Hq69N0xpTBG0WQjQalam+4EKxSI7lZKWKBVA&#10;ZYx6SosyMPSR+amtMdX6bK0Rx3DnSYEaSnDBSkM1y14KghmKRglljf1EhebcFs0pnj1sZ4dNM1Oy&#10;1DxxeaE1Mn3UcFYiu1VIg8008DJ6Y3fkIv8Aj/X3pPi6UIdS/Z021cwR5mpYUp5VnjWoWSNY6hEY&#10;EJpWRToKXJkLEsVN/d3+Hq3X/9WyHpTuuWTJmupdz4usx+MetWOKmrZ5UqcRQQ+VhXJXAiepqKgg&#10;sXMaAOCpIAHvMm/sYJojRRU+Ypj9mesVLC6eK5qTSnkeB/1enn0t+8ehviV8xKPEUvb2wMLLvDMY&#10;cPR7lWmmp8viqzJk66WkyUDxsk6ABmlWJ4wbepwCPZba3W7bdGYGHjwDAByQPkaVGaefS6ZtvuZ1&#10;cDS5oa+WoV8s5I8/TrXx+S38nDv7pOryG5vj9kqvtjZMZlyNLjxX4/H7tw2Pp6w+ICmpCv3d0QKz&#10;0yl5AbmIG9jm3mgu9Js3o+KqTpIPoCaAn1oQflXpGJLlJzFcDUpOG4ilaUNBUU+f7fLqtKTsB9j5&#10;o7bz+z63DZzFpk8Tn6CpwDYLLY1tbQ1NJLU5hQZmikM0nqQNr0DWPwYSzG0Kq8fka0ABpxoTXNDW&#10;lQM48unkZZyyBqEHzr5cTSlPzBp0gE3Gz5Kk2+8tfPS1SSZyF2epy7UMjQGWHHSoulBcGBGcva4s&#10;frwhScmVYKnT8WCTQ0GKjgKUB+zpR4CKpkoARjhxHmf8PQh7fzj4mGbHZSoRFx9LNWpHFXp56qi9&#10;L1MdBBTqolE85JRZPoVYcgezOGbQulzQgE8eI+VOILevz6TOisaqOPy8/t+zpUne2ExdQMhtemMN&#10;VJiadainqZocPE0Hl1yfwyN0dn0RmSORWUarjSGb6umWEENEPIVBOivmdOM+hx0ma1L4fyP2/t/y&#10;f6gGjcnZMFXAKbBy0iSz+Orr6Z2qJJqX+II71M8QyB1Mf0QRrDETpBGm1ifG6jUfpUr58ajVx48f&#10;TAPTYgK4k/L/AFDh000GclIxeaYUSywIE+w8Muiogpv8oJieoGqnljYa2hJjH0KMb29rYbntE9AK&#10;eWcgZ8/hPywD5V6YlSjFAa/7P7B58RXp7xeRr8nLVRvT1tXj6hmyNflqpKeoSMTk1EsBmyKeTwqw&#10;HhiUSOSo0EckropHlqKFhxJIB48R3ZoPLifTpC40kn0xT0+zrlJufxw4qiC07pQ5KnqaaEQItNUI&#10;snmanmeZZJaaR2IKNqYaQTcBgA4J1UKq8FIoMev7VJ+04xjpIx44pX/VxHH8+syTpt6WXck0EtEt&#10;dUVOTyEgCRWAQyUsMMH6GiVzqkb/AFVz+B7cV0iT6gjSCST/AJBTzz5+temmZ1YaeJAH+z/sdJ/L&#10;5mKPJySLR01ZRVmHoa+mjqUaeN0yp+3qWNRTn0xm7BoQbeUBv6e9CeNTWgKlQRXPxH/Bnh/F0xJG&#10;z9vDNP5dcvtaahyUlVJkocrItNG1Q1FCdMFNTofNLjWqLKtTCmsAygKVH0JF/dqqG1k6vmBQAedK&#10;/iAxnH59bWIK2rK44V/P+delJNu6ryjymmpo6alpcZjVqHgqneogngRno8nKdBiYLEAs0LvdgDpX&#10;ge7iUPWgpQCprWhAND6Gg+JePoOn5IqpUHzP/Fft6ELHTYdf7tmZ8VLDUGKulSKlqEauNJ+3XnD4&#10;+IGVhPGfMkZIRS12IY2DhVO04oRX7acaLxyKmhxnpPGQK14/z/P09OhG3HmMPurHfYSR1+OnxeRa&#10;ogxddG0s9FXYz9uT7SvlLJT/AOTISGKSI7agAbghgxZJI4HHHFOIB8scPLp49zUFKED/AFH1z+fr&#10;0w5DNS7Uiw0OPjhrkNRRvVYPJzDz1NHU/wC5CGvochQoI5VZjqlZ7hgpQICT7sw7QOIGaHzHGoIG&#10;R6k+lKdXAx6E+Y4CmKEcemne+S3dkMisFNNUVOFjbHT0Kw1Tbfw9DDNIsH3BxeLLvVQVEkpmm87K&#10;fTcrptps0IXhkClM0WvDgOINa9OKzhtKdv7T/qp0LlfW1W3cOmE27kqWOuqYGgqMrjlixtLDkJof&#10;8lpqGjgXzyiUeZWkduQP6n2nmt1YlDSlPsAPlj+XSibujBNTT8/2+n+TpUYDfWSwexmwOeqkb+EU&#10;0uWoo56lsFihKY/HT1QxNGfO0yxrJJ++zs7chQtgGBaALQdtB54FPUgfn0ptJYoY9VM/t/n0x4ju&#10;rO7dilmFLV5KizuCGLZ6usixlFg6CqP2mJb+EwgtK0SSPUPMy2YTXdCVuLCBgQTUggVqQNI4Dtp6&#10;ZJ+fDqjXwFQQOP25+3yr/k6b9s9y9i0mNkoK/cE+RqfspqXC7fzbx4fbWCpjP9ljpaPA4QRTVMkC&#10;I0/kqJlVne5hDev3Q2zjJPd5BqALQ0FFAqTitSTngB1WG5ArqXHyz/NsD/VnppSuzW9d2SHcRxua&#10;ocRQoj0kZkip6OehcwU0kNPRL9pQk3ctC8krOQDp1+r3ooC4V6PTyNTn1HkOJwanqquzN5gfs/Lg&#10;CftFOo0G4Xp6mqo67wHGtlJcNVV4118NFK8QnKwVVopp2ppQJGjAHhXhjqJHt5QSaYydJIz9g+dG&#10;ycYHTpdVNKYA/b68OH58ek11hi6GHf8AWbjwsLCnly2WkeupoY62v+2Miw0FSsahYIis6MU0m6RP&#10;ci9700KZC6GlS3zNOA+XH+Rz0xCqhqk1qB8vX9tR/PpUbzx9Du3Lwvj66GGhqM5lMhj8fPXtFS0+&#10;NWnH8Sy9S+nXNM86u8Sm0QuB+LDYSpAWnE4rQAUyT6mv5dOXAEhp/q+ynl0+Yqox+H2rX7dgSmqI&#10;MjkcfFWVjzzyTY6BpdVJFPJIArUs7Ru3jQEJ6jY3PtwKFWi5Bp55A8vy+Q6cQoqAHh/q4fZw6fMh&#10;ummwv8So6aVXTHUEMUkP2x1VCY9h9/HTMXEipGZDZXa1gtk0r7XDShOK6f8AJxp8s9J2lVceXXKX&#10;M0eBoqOgyNLJWT5CBsoBSePw/cpH/m5JK5ZpnliT/KI18OhgNQUhb+1CqCNHmanyzjHED8uHSd5o&#10;0H+XpQjI4xsXj63FU02OpszjI62epSN4pxUSTB1xuS8DF3apuZAsXHrVmva3trRQZwGFeAr9mONa&#10;46c8RCMHpE5+bNzmbbyzxVEtRD9zrqYpBjlyc8xmxskNVAsZHiWPwTIAYtTAHkH3sLVaAgk/LFfL&#10;/BQ8BX59JHc6tPl/k8+om1qcwUjwCJ701akS5GndqeCesqnAyNVVxIqhZFGiZlvZwoH1Ng1oBWgz&#10;6H5+f+Q/kOnY6qDX/P8AZjoA/lBtnEb82xVV1AlGuRxlLTYjJxwUqR1NTXUMcstdUU1VKOB41gmB&#10;BOrlbm3JFzBtEe67e8T0JApwzWhJz9lD0YbdfPYXqzRmg41/kMdUY74wFXg8nU0dQj00yNoVSAoC&#10;EB0kRmA1BlIdSP7J94tcx7O+03ZjbAPDqf8Al7d4dzgDL+Hj0FtREoRrjUGIZnUKysS9v22P0B/J&#10;HF/r7DvQwTSRUdRaKmFQzlY/oCpS/jsitcynX+bcD+p5HvQUdafAr0eLpHD+LDNU0kTS1xMRWUJN&#10;ZYJGanSleBVb90kGUSLd006tJA9zNybZCG1EyjvIB+wen+X5ceoT5unEt43otR0ZzB1CoZKmvxcr&#10;Vf3dL5iKyKOohp2JaGioXqlbyyy6ZEtIFjN+C3pAkS3KhyzKSajzyPkK8a548ft6AExrFT7R9nr8&#10;vTh0YrCYDD1Ga2Xnp5J5IKZJa2RZo45aeLH4smRWpxCxCTVAdGkWO5I1uq2UD2fIsYeNmrQZ44oP&#10;s8yKftr5dJHAINOJ/wAJp/If6vkKT0FNlaevwNNkzQ1iZyKrq6mFfuIMO9S6yDNsYjeYSQlEhhQa&#10;mP6h+Pd3AbVGDRtWSOA+fzr5dX0rUU4U4etPL5Z6UedrchQ01Jsik+xoMZJkXx2Yo8yIJKfNyiWO&#10;vo8hmKqDV4zG4Vw8v6VIjNhci0gNNIoBWhDZB86tThmnH16oZGVwpNaivClPKmfP7PSvTd2LR5bD&#10;PtuXFZA4+uraujjyFNRUayUJoZmLvLRCkF3YkhVZUYPFYqTf3qUldLgnNK04Z9P8/pgZ63IvEUFf&#10;nx/1f5elVsSgmydNmNu160Akp8ZWy0+TqIqlzS01M7JPJkp6hUfTLZBIrGyorFCCSPd0BoY8YBzn&#10;h8/tpkenTsGQTX9tONPLpFbqp5qTMbekr9vuKaip6KDGw+MQR1E0F0q5omRmjKvKVjUO2nT6wGW/&#10;tuUVdSy4FKevz+XGny/KvVCAHIHA/wCr/BXpByULtnshlKfHZCeCAz5mkydLV0TTUcNZGsU0s9EG&#10;ADhyrR2PjkdJWC6Rb2zTJOmtKkEEYqONP9XmR08K8GP+H9nD8vWh6Tz05q63LS0TT02F/iCoWmak&#10;p6ucy401FRj46yJSpMenyLcgFvpz71pqWUYWvyr8JJX7Qc9OCppX0/Znj+f+Tpvxnjo6SauUQzVF&#10;J+7BT1ccchjrK5Pso8bDA2ptTMXMz3KqFW5Bv7apQVpWmfzP4aetak+h6vRT8RoD/k8/2U+3r0KR&#10;Va5CojyGNqoqilq6Ssr1pwtDGTKlRKZo57tH4yrBbX1glVF7+/BFYFgy5qC1MfMH0AP7a06uzUBL&#10;Agj5/Ly/L/B0A2erptw5GWjEVLFHiWqKGGqYifHiOAeVWl+4IH7WpZQ73uh0AG3sqmYyt5ChI+VP&#10;n9n8hjpvtZGU4rQ8M8D/AKv59BtJBJR5iHB+aCWnpljSWGVWqokLIGYVLRpfxqr6qdVQ3Virci/t&#10;PpIbSR/m+zFMen29Ja9/hIainp/l8uldho4KeCKiqJTXSRPU0lDSsKeFw1SfCY5Z49UzwlQqQrIO&#10;CSx4t7dQKTwr5AeZ+Wc09AeB6UIqoNBbqY9HT5fJKn3MbskXjWHHMghpQh0Coe5QBZJAYVK3FwFs&#10;eAblEc+RHDHAeVf249OHTbFC1eP+r/V+w9CFU1FRSJHX5GvjZ8QlOtFDVUsb/cwU1QIUXKtAARKE&#10;ZJFAiNk02YckP8SHcg0oACK8CBnt40p/qz02KAUAoan/AFD5cfz6Xe0qvEZGtx+Vr5qinbNz1kWT&#10;OWmNNJjqi/nSrqoo1YymSn9EIY/qA1Lbkbj8MurMcMTWvkfUj5jhnrYNUJpTAoPl/sHj+fQtVWBM&#10;NPBJT0lNS00bUv22RyP3Higoq2oZqT716YlmqG/cVaS4UWuSBa68IFApjhQngB+GtPPiAOqlTqxw&#10;Nf8AZ/L59PtGstCuRxIq46qQ0SNPko5BRYLE0bVAiqcpLcXkr9ZSKCJBdhICToXhSg0ggGvzwFGc&#10;n5sfID/AB1VVBpX9nmfs+Xr0+1002PoGw+OxUpVTVy5KlkEYqqt6CI1ENNOYULWUKks0xUhr6Qyc&#10;EuHUBQA4BNPOoyB/lJ/LrdQuQc+o4D/i+sUcdNXUOBrK2graqpihWHJ02MqJpKeevpoGnxNdDWSk&#10;VCIYWEE6MVJDfqNx70QNKlhwFDTz8wa5PD/D1o+YHH19Pkfzz0qMvj0i29BT0uKpVnp6rH11FDU0&#10;U1FkIUyi+HIYmiqHAE3jQSKkU8ZA1FlZnCn3tgApoMihofngrwpwOK+fn1cZwx/yj7evSPTmtbFs&#10;0NKKaoSnpZonqPta2CeUx0NTAtSoj8tPpERa5/cHqa5v7vitP2elKmh/Lh9vVQAeH+o/6s/Z1C3n&#10;NDiaCEREJNW0VPDWxZad5IKtklMUVRHCQbyzMgWOJidKXkJsVPujABaN50rX/D9p9OvaqcPL0/1c&#10;P8vRfKjcsdFmaBZxjRWPXfeJV1Zlp45PNF5JhWVEQCLGkSIbMLhyQL3uURkAkzprXzxx4k0xilBX&#10;z6c4qfTzxX/Vx/Lj03ZqvovM4SLVh8sHyUkDSu06xzl6CjChSzSjyrIyx/VW9TD0+2X8Ph+BgT/z&#10;6PtzkDyPVxUZ8xj/AD5/y+fDpE/w6StnhpqvGRSVUNGi3gq/PJT1FRJ5FjhSPjyRIniVgpCaXtYH&#10;V7Y0VOllqaeRqangAPX09KHp7gOP2+XD/CPP8+hG2fWPSyU8D1ENTFrmo5BFND/C5PIxNXiKJ6hS&#10;Hl8OpRMx4JbSCxA9urRcAg0wfT5hfnSufXqpGrPkc/P5E/5vs6E7MYbE4+CB8dWVNUsMddLkJV5g&#10;p4KxlCYuNLszMXZ45qwS+JNAJiX6hwLTgeFeHClRQcOJ/i4A5pXrZCn4vP8Awgcfy9Pnx6gwY7Ht&#10;Ttj4nhlZah3nqUed6CgkrA1B/D4KiABxOhPhSEXFjdVAN/dgq1oBXz9QKkig+eaU4ft6qVUgn18v&#10;51P+rHDoN6mJ6SqeJHnXGRj7KpoIXWRZaullKhFqvH4wsxSQvMFHjUMG5A97AC+eOBHqf9k+Y4Dp&#10;5FIFSM8erlv5Xe3Ntdo7B+b3SdNiKPO9nbt6eO6esYp4qaPKVlRgoHppsVi5SD41SeaGmW40uw1f&#10;4gM7pzJe8vb1a3KOwgWVC48ihBGfkCR9vUsbDaWt3ywiwqrTDXqA4jIIJ6r+39k5xLTZGmWqEtG3&#10;lqaBIZsVXU2Zx4koazauWlKELW09XDUU0sQAtYBm0vf3nRy9eW27bdDdxuHWRVYUPnShQ/0gwI4f&#10;4eon5hM9m7EL3Ia0xn9uP8nXWA3HhsjisjlTkcZHnqSuq8VlNtq9ZAtd4BFLIsTKD95IiS+tIiJt&#10;SswBj0j2ZXVtKGZFHqCKMK04gfxEDjp7q1pinTG37pa3EBlLjWraWFRUEZofn5+uelfVz47P1X8V&#10;osdKslTSUqQy3iXH5hYrzikbFBgixHS8caTI1goKKj3JYNvRSjKSCBnyIGfhP2UoR+w9G/ixTUki&#10;xT+fRpPj32jl8NvPC12V8RoRX0uHytKlRHIaTH1McdbKmMpoi0V2Ei+P0I6Q63UsAR7A3NeyiSze&#10;S2Xu8iD58cUrXjUDyFT0e2twJoND4ZeFPPpY/PL4a0GVxn+zGdJ0cWZlp6GDJbl27i5RJLT07Qfe&#10;RZSkxsqWcU+vX4QqpIXLACxUu+03ufNtd5+4N7LKAaAnzHAEZFSv8P58eo+5/wCSU3O2/ee3x6ru&#10;FSV+ZGQCKEGhyKilQQcHqmjGZmoSWHKZGozNKuCq5oqKrmU/b4ypmjKRBqOBLmpLFrxv9UFm95ds&#10;1pe24ngOpCKg1Bxw8ic5oBU1pXj1j1Y3F5b3GrcXkVoWKiqkBGIP4dOXpk1AxWvl0MOF3fj5BSUu&#10;aQR+KlyMU0E0LVNLkcojpPK9JccxxohaUqulTYCym/sludvEJLKKAVr9v+agyPXPQ8sN+trjRHdn&#10;uNQQQaM4oW0+oHn5Co8wenadJ9rVMWYmpqaixi1VdX0v2xdUlr5CVoEqVluFujgyLG41EsWuLWJN&#10;52uz3i0ksrpVNaj1zmnHPn5dGyM22v8AUUCxEnhjJP8AxdacTU9C7TZOCZ0j0U8Esqwy1z/amRZ6&#10;qDxw0VOKMjU0bsQZIKddSltXq0M3vDvnLku95cvpDorCzYNMV406GkFwk8Qfif8AVX/J0HmUr4Dn&#10;p66jkmy0kiU9XBUEmWgUQSeCesf7YDyQpKlqeOKQFXV2A4DGPWVSxYd3n+zFeFSK8PQ1/NHIf1aD&#10;z/y/5fX5U6GqhWaCWirKmcsaPIUUNPkaWkWoMtNknWoYU6So7h4pNPmf9wiLQGJZifdX7Rk1+YA8&#10;/wDV5eVPPpeo7a+Z8vSnQvyZiGsxkGKBoSmKyUFRjKOvyNVN9x5naGmONhJIcQP5TJ5rpYhg11Fk&#10;DhVJpTB/1U8/Xj0/Qt29CNgMPjcXSZFaqGoSfGTNmJnepmekq3qm8T/xWRPUilHZ4yluCPrY+0jv&#10;qIA4fz/Pp6KNdNT0md9NTZSux8j0rCmoqskz05VMtVVFbTFqBJIEBV4ni9Eak6lFibk8PRIaV/1f&#10;6qdMSBan0650lDlkoKbTFj6amdJ4UGKqhPTq6yNTz1VVCQGLxlgA4BBZh/T34mlQf5f5etqudPRu&#10;umMYiQxRrU0qBaLzRfw0r915oHAgylRU+pWnnlkkJpmXgWXnR7De6nFR8+hzy7Cmst58f8vVYH86&#10;jdqUHX8GBpKuOKhymcp5qWmpWVao1S0/8LqIFCc/bOXeqVyfUzKAPSSIR9zJpEgtbbyrq/3kdZj+&#10;wO2RXG4CamdY4ccen+rj1rFzRjTMj6ROnjS4j/dYyx+VIxGhPpRdTayLC4Fr8+4ZY1Yk5Nf8PWdE&#10;0EfhyROAJFCrUKdZ1LqAoK9qAMxcigquNVD1hiVnYCSR5zFpEskTsqx04GoNoYBha4Oq/wBfoPdS&#10;cUpTpm3V5XCzuZSlNRUkBUpUYNGFMHUDUn4R1MR4pPVIt4ozoARSQQqWYyFlU+RVsRYX/wBt78gq&#10;COjNHt5DrkFUQ0oASMLQliVUiRVowFKknPA9eTQ+qWKocpp0q+gI9TGkZEaBiOAP7d/8Pz78e0ae&#10;tR+HJW4t5m00oDQBpFC0UBvKn4q+g65xrpZ2bQp80WqVgW1KFs5jXkMebXPHunT8aMjuzUBLrVjm&#10;oAzpGdR4CpoPPrjI0UbaAVkhRrRI/DeN21hkUf2lUDV/X8fSw90xK0MbCNSHjBGkGoOljWoAqSUA&#10;BIr3V4+XXryOSzSeUxp40WFVaKNVc/tvwQOT9QOTf37q2qZ2Ll/EKrpUJRkUAntPlWvphmrwyes6&#10;y+uNWKmpWlazMRNeAGywsfpYk2BvxYce9dKlnZpVjcgziIgGuvs8kJOKEmgNarQAA9dsSUkMkSku&#10;t0VgYpyFjGsxystjcWHB9J/w91YVYA9WcsY3MyAkjAIKuaKNRVytDinA9rYJA4yBHUrK0BVDND9s&#10;xVAVlYmL0aY2Fm0LdmIuD9b+9gg/l0rWO9S4a2YAyR+GaLUMe3HaRRii1LUqDxJ6yzMQ2sGON3ia&#10;7lgNUsPJIjYeonj+n04vb35hUUHT9wSr+KpVWZTU1GWXjRSO7FKcOHbgU66nEpEKVOkpHLE6SoEi&#10;XgaZhUH9X9oEAWuAP6e/KCBnrVwLhljjvqFUZGDLRRwAfxDQN5ggYqAP4aDjUvDPqd2lqfITMGjF&#10;qVdJ8SKkdtTLwo/PIPu3VLuSC6q7s8+vvqv9kKHSABTUy4UZrnUem2SFNOn/ADZ8UvlGkAgAgagA&#10;CdJYgSMPqSLfS3v3RNLbpp0fAdLasZpjI4mhJCyMOJIIpSnWGdg0gaMyMxlp2iIXTGBFHbxPH+AR&#10;dl+l7AH27Hw6RXThpQ8JJOqMrQUWiqe0r5AirLkBjg5HTNXsypGFjjhVdSzKCjvMisQwdUFg9zzZ&#10;vqOfpf28nxdBzdi6xJpVY1WobgWcVzUDAepyAaMVqeFekZUMhkmaMNEiMUCOE/S5sSzNfjj/AFx+&#10;Pa8Cgp1De/zxnxPABjUEihH2Dj5j58fTpb9V4U5XeOMjClfFUxmZbW/YVg8jgkXOpebfgfT29bhX&#10;mVeNSP8AD1Gm6Ctq8ZFCOI+XrXzr5V8utoXrHEzba6nwEdBTU1BU1mInyVP4BFTzIZKzUMd5qmx1&#10;vDKEiI5RGe/0PvI3ZbX6XaY4+BK6h/h/y06x132ZXvJSnCtP2V/1f6sAxv6APM+Qq5YoqnKT5CSn&#10;xn2scy1NLDEkEGNqZB+2Y1kVpxLJYGID6gn2YIF4nia49flX/L59ALcSCpYmnz6BHraqrYd0yzRV&#10;lLkZZ8RmqNqlqNtVRDPCkdJLPFKF86iXxoois6lGOnSCRaIEvqrqJVhWnHh611D/AFDHRamkA0xw&#10;xwp/q/y+vQqUPaVYK2HGwZNa+akTI0Ms+QrKgY2n1OiZegfK0yRmmVJtFQ1RaMSMwgDSAsfeyitU&#10;KdVKivlXzBOkfbXFeFSK9OLeEHTwr8uPoafZX1px6T/Z3YLZSjplnydRBGlPX0NdRR00FBEaf7YU&#10;ksldOuqjeSQGJI5Q8h8OljYs3ujlAaVxmop/L0zwHW5HMgx+Xn/s/wCDPDoFsHu6DHCkxxpV+6hh&#10;jpDAsjYnFGqlRsnBDT0MwkkqJKeNyX/bF2lAAZEv7prVaKBmlPQGucA8aV4eppwHXlrkngfzPpn8&#10;/wDZz0nczkCK2l+0eTTDLTRK9XSQVlTR1Eweslq6CvF7JMGSb7Ilgi3QKvPtqSmgUPCnlWnE8fnW&#10;tOtggua8PkaenEf5ehSps2hxSJDE6J90tRLUCljioExE8KpVWlkNg8zlqdhqOlYgAPp7YLKBj7eG&#10;Kf8AF4/LpUBQd3n8/Py/1fPpszNdUVe18pUT11V9nk4KqB5YwHeogimFTj4aiGK2uF6VQY47BiSb&#10;EEghl6GM1OCP5VxX5Up+3rbUAx5f4aZ6JWGWpmyM9MJy8JVftmENPUkmq1TUcqzgazC59H+pS6sL&#10;XHsm8y1KU8vn5j8jkeg6UAkKoOK/6q/5D889TKDJjz0uryyRrLW1C0iiAxiD7Yx1iTs6W1vGB6hp&#10;iQI2g6ifd0kqQftxj0+f/FdeK9tf9X+r+fShx+Snhggq1/ZI0xfdEFIYopDf7CliqUZY9Nm8hFjq&#10;tZgtrrI2NA3D9tKegr/q9MdNPHkg5/w/aehJxSzVhM8SyZLJZuOCGop5qN6WgilBE0VVPkKhikay&#10;lWbVFcEMpIBt7XxipqKktxFKD7anhX5cajpOwAPGmn58fyH+Xp1ipcfOVhp1x+ZVPuZZpGp5kjFT&#10;Vgz/AGNLTyWQs0sTtGyN6jqQqq2Hu1FagFD+WM+QB41px6bII41H+r/Z6f4ZqgmZJKRJYa1EelMD&#10;pLXNVY+MPSQPSvpRYY9eoQX9JT1+kkBxQxwBx9OOPKny9Pz6aNAePD9lP9Xn0yPLPVVWJZslBHR1&#10;VbSzx1MJigaoxAR2aWqgjBRV+4VfJFbWGsBwTfRNSprQVGRw0+ePt8vX5YGyqgMKE0/b8qdJuu8r&#10;QrI0tGzMz08lC8UyyTT1ZvRDD0kCkw6KcM7ElSx48ZII9sNpp5eeD58fhHlQda0geoH+xmp+39nW&#10;KqqopqiqnhkrQ1DR0cdPQ1CPVVFA2kmqhFQfQVCakeFgPwx+ljtypqyk1AAoamlP8ny60FHnwbzF&#10;M/b/AJ/PqFUTTSZOmx6UEcksFLQrNVVGSpFFOYQJpEmkU+OKOFTojjSL1m5QNYe6MAT4agYFMn8+&#10;PAAcABxJ62q0Sta59P8AVx/ydKo1tEGzGJpKeOtqKM444yvWKWSKkSWNXmqqnH/QvE7O0hkNhosy&#10;EtzdigLKO6lKH0PrT1HnX8uqCNgFY4rWvz/Pz6h5Gpp6jFxinmqKOSlGQrniSkM5kEKB69wqgwlp&#10;Yx5adDbSB+nUfbdVIFOIr5caZP8AnHXlSj1OQaZ/1enn0COYAXK15SjqC8poJKamhCaRE6+dBUqA&#10;R5lj8fl0fWzC3tJJlyAOJFPs4/tpToxRRpAOAP8ADX09OpqyoaKmgAhZlqJFqInoXqKaGRY/uTDT&#10;zwjUvjDgi/C24+h9+oKAep9Mfl17SQ5b/LQ/n1zjaOnZwk8oliFVUxQJGBVVkccPmfQ5BYOkgcNx&#10;+gAsD6R72NIIya+lPz/bx/KvVitR8P8APh1Bqa4U1ZHHDFFHDX07zVcYiEv2EckP270T0wCg6gUY&#10;aLMxLAFbE+6ljWlAAwz8q+R9a9b0VWp4jA/z/wCTpn+6igwQo5Ya1oYKuKnqZ/GlbTrLDKXhiyLP&#10;yoUkyPEpIYKrAm1vbVQIgGrQHic/YD/m+z06eRKy6kpWn2H509a+R+3oMM7lJWjq6ZI8YhXIzVCy&#10;fqpailMLeSWCJlJW40sBHZE1cjU3BFfXZUFBTH7PyH+odHEForMGFc/y+3/VX59ABnK2KacPFpZi&#10;yaYQAUBcapLvbldVzptz9PYKuZBI+s/7HQrtoAiBR5dJYSJrnVAzMo9DoovUrqsVtxZyOLn6Ae09&#10;ckjpUUGkA9dTSvEpcgAvIpOkqraSNLMqAG5+tyR+AffixpQ9VVF8um+xEsjSBRGWX9x1CjSjHWFW&#10;xCluTqHIJ44I916exT59Z2aFhI7mOML/AJiUeksjD1wnULf7WW0/63591NPPqtNOBjqCyNMyoqFY&#10;Cl47yKUZYzd1Y/UNblbn/H+vuj0p29OCgFenCLhwoDCWJbOouFkS+oeLULek8C3B9udN0r1KbxxK&#10;JSrOPGyxroEgHqsQ4tqV7/S/+2t731vTqNOsBXXLCqj1Qh2VldW0Ei3jmAH9T/j/AK/9NGtMdWI0&#10;ip6FnaOKeIwVNR4JTOFSojCEySRrFxCIx/qhZr34HP59mNrb9us0oekEwFdI6MBtqmpvI8EcTr9x&#10;SU9HKUfW0EjoWV6RlBXSnrj02N7n62uTm2A16R6Dh0H9wJRSwPA9GN2/1/hchSJqimh9FLLBWxwN&#10;PJRY4ylQZIbC082mTwsCw12R/GCLjix2+KSLU4/MeQx/MitPn0FZrmVHNTWnkfM+f5Dz9R04VmxY&#10;JFr5fvzMYpo6aiNHQwUM7SUspMwy4RVRJo4gwpAHMcpX0gkE+zH93o1QDwwKDP8AtvnTh5E56R/X&#10;EU1CgNeJr+wenr5/4SocdsWNKh5FFdWfdf5NSRfYUdZj81T+Hzw0330YeJJk9SyO3KsrXUtb2/Ha&#10;Qo3dVq/IEEeWflmp8utC4DCuBTP2epp9tKdK+HbuMfGQM9JBjKOJZqbHiT9unqqyjqTVLE9QoWZg&#10;rXjWabUhKmw44UaLcxgUoBwrSla+vE/w1PVzLn58T/q/nQdBrhOsdx9p7sh2r1lteSuz2ZyIEdCk&#10;ENSFp8lULI9VkKmFQqxR3MpYDVGSVAtf2Dt5nt7cFkoCTUDFc8a0/wBQNfXpxZJF727gP2/LH2db&#10;Nv8AL/8A5NeytgRba3r2NtOHsHsMD72r/jEWna+EllQ+CigpGW7ugLa2INyAo/V7BVxeqtST0qg2&#10;y43dw89RGMhf8/8Am62N9rdN0+JpYI8pNC1PBEkcdFTxRU1KkcaCNfLFGoBNlBYmxvx9B7Jn3AsP&#10;0uPQ5t9qht4whUY9P8vQz43CYKhg8dNDD+2mnxqqEL+QFY/0N+B9PZdJJIxzjo0jijjA0jpwE9JF&#10;w0ioSSLHxmw4Glrf7b/e+PfjGW4jps065T5KiVbNOF0m5uwGprWPqvb/AAFuPdRAQajPWm8LiT13&#10;TZLG2Lea9+BfT/UX4HPvZib+HrY8LjXqd/E6E2C1IDWt9VKsLW9X9PdVhPmOvEp69YjLFLqs8J1C&#10;wvpY3HNyR9f8L+76SgwKdUKilR1FliCAadLc3OkL6eL393WpGemXjoek/XVM0CkKHuCCQlgbDliA&#10;wN+bGwPtTCoPDiekzyOnDpghzlXG4MlOpUuGW5Qfqv8AouLaSP68nnjj2paBPw9JheODTT07R7mx&#10;bBI6kpHISzBWIsU+haPgfnjk/wCt/Us/TuO5elQu4adxp1kqY8TkUdW8MgeMXZ7Mx4uoQnkf8R72&#10;mtOPVW+mmGigPQdZ/r6lrfJVU83hmsZEaNxYBF8a6E+lwACQPr9fZlBdgCjjoou9hguKvHVW8qdJ&#10;ukqt4bOkX9+WvpHBd2kI/ajViQxVf1EgW44H592kgtbrK8ekMa7ltrZJZehYwHYNDnKPROjRyraN&#10;xIl3L6QBewNvqLC1vZPc2LW5qOB6EtpuSzx93EdSayvp5EaFGUMwK6Htzf8AqQLgf4Ae0ZjbiR0q&#10;aZHx0DG6A08M0ZeQyGAllVktJM66KZeRylrMG+g5v7tGtGqemBTWSPl1W53dDQ1dHlPuIhWqaXIR&#10;VEdUjoQshWhaNuAY1kkACsObu8g4W/s5tvP06fjFajqu/DVq7bzE+OrI51qhVTvBXyKa6s80EAkU&#10;SQKQUb9zXKOVcXKjggKJRUV9OtsmpceXRgKMtKkNRTrBUrTRCnlRVaVWlnotM8FK0fplDq4BUjUF&#10;UXHB9pF4npk46mPJBPjhIsziKnWNKc1E4k/hta7eN0giCj959LGLUPIAWH493611n8kkAkkWFxpS&#10;GkXxyATVFdIpeeFncECFeVZJ7G7WH0Hv3XuvJLSao2Eccz09MI4IBWTS1cSJJ5CJ5FBj8iNwpZgV&#10;DW1ce9MaCvWhXz/1f6v9XymvTmUCnEy03ko4qiOMRSTrXPI5ad3pZhZpBFY6dbBmKkH0n22XqKdW&#10;65x0VPLMVaRqSBaWlEEscsaVNLTgltVSsp1MysSSVb6BfTbj3Tpr/Rf9Xp1lF4sb91G7Sy09Yjuo&#10;C3kj9URmMkageNhoLCG6kAgjUTb3V5PgPWCRBE0JmdaiF1iq4pUj8M4iqAZKaKmUD8J6/U3HIYBu&#10;Pfuk3XKCBJZ6iSnqEQJFE/hWJXWB4hasAnUDyylW9Qta2rTyLD3Xup7RSwKJZ4I4wrQU6V0EyMzR&#10;yj7iSeoppwdKrGT41PpEhAP1B92T4h1sdcITVwyMZqoTzJUx0sBRFEQVm1xTzhvR5GX/AHWQFBOl&#10;C3t80Az1vpvNdGhlM9TSRxffuDE0gkNYCh+0aFtIDsZSyl9ekKCdIYBfdAUrjj1ZskD5DpDVu/sf&#10;jNcfk0hACKqSiqYFkFHL4nkZZ1VJI1JsD5UDN9AW9ppHKcePT6Wxbh0B29vkvhsH9w1FlqCuRII0&#10;eWhaDJZqKESH9iTGTABZEkBI8w8wU/oIs5bIYLrc/s6b+jm1doPRIew/mdR4mevr6Kf7X7uBpqiR&#10;qxVknaSArBjjkj5xDIQSWCheR42X+iTxI2HGn+HpTHtLTEFhnqvPsX5mGV5lOSdtb088FPRZBonV&#10;onMtMtTNRhmjRiWWeKUm/wBbKDb2jnuEJ016E1tYbbDGFkHd0Srd3yL3TnoJqP8AiFctFkJ5p5oI&#10;xTJRhpG1xR05iHohU2AiBFgL/X6l5uUDdgz000dsjEx9AXWbhyubSaWoqpHCtKGBqS/khMgWVAtl&#10;ZwV9QK8/7a/tlyXOo9a8SmBw6Y2hcFVlrSEdJpo1CapHWMhClVJpUhX9QRRYgaTyTf3Sh62GB66G&#10;PDExNoTVB6QjqwDB7U6M2m+qK41mxYg8n6e6v8PWzUCo6eTTlaN5HkMc5n8MR1K8PgmQxfcM1hw1&#10;idDjgWKgEe26aWo3TBoW7fPqSsLJBC0yRsEkBWenlRWdFTyaJEW4UnTqVH4sSx5Pu9EOBx622WPX&#10;MZFTKzVTvPSNxEUTytRRp+5DY6dRYm8TF+Rc29+8MjIPVadL+krFp2M88kS0cNPHP4Inndo6qoiX&#10;V+xwXkQ6XKXsRzb3VArYPHrwp1wy6hKeRC9PGZGgeevivNG6lWVpjJELRuqlUVQvDfU+3Go2fTpx&#10;KV6DquonpRI0bRo+sRygvJrpDPFqnirCgWwdSAWtdCulrD6tVDNn/V/L/V/he6YZa5nAjmES09ON&#10;UCxxRoYDOo0Q2RAyv6PqbgKQ2nUb+6tEPLr1eo5qJEHjRdERgkURSSR3Mso8RrCtri6nRFzcEAjn&#10;n3Xwxw8+rj4CesRcztDLDFJeNxUPUO7N5ZlbxSTsHuxN/Xq+oJvbnmwULhuHVOuoxVVx+1aSQSo9&#10;TVJVSXXShOkhJbelObk3sXsv05OiEWpHDp38PUumTlz5KuljcQs0RJIRla7VWs/1N2AXk3/p7bbR&#10;5dVOR/q/1f6v2uCKhpRUKzzIyNTyqkDNUpUGZpjJMqryCqszXFgpJ+oHunHA6r1yWqqdf3jyVcaU&#10;So01RBO7hD4w32UVQt9PAJsfyCOfftP4evdZlaGqjip2lCQSvCHjqE8M0tiTKySRrZVHCNIxsSAf&#10;z79SmOvddNBDHPHofyU7NJHK8jGFWRSI1jikdfSkdwSNF3B/x4upJx17pKZdaOKOTVA9MyzSopj8&#10;WqNGOqnjmA9Vrh7/AJYaTq/Hs1tASOtAVwOk89Qsv2yebwidXcPfRGEtZwF/tDVcFR/Qc+1wFOqk&#10;eR6bncyuT5CiKmqn18MVFlMSr9XDADULm3veTjrQUA46jQtDE0gljEizxMQY3Ksuk6Vlv/UAov8A&#10;hbj6+9ggAjrdAcdcIjpnd3lMgYBSTcXFrJZT/ZC3sD9B72nxZ6tQjrOZYQ/7JT9emx1sFJFvMHF2&#10;5P0Cm17e3TIowOtGhFD1lpq8/tuRMpZ5KipjVwh8wUxRPwLK0epr8EN/S/vwcE0HVdCHpRRVjQwl&#10;Kj/KZWjUGSQv5aYlTLdAv62AY6l+mr6G/wBHgdIr69NMgBNPLqFWHykU7hUhDRv5gBe7rZYqsgBi&#10;QL6xYEEL9b+6t3cevJTUK9MktPJF54tRdlV/JwF1Lq1LCB9A1xc2/wAbe2ShGV6VEgio67ilmjij&#10;8Q8LzSWHp8omYLqMQS1xxfT/AL4+9jWT3cOtFcnqdSSrK0cmqR9DDyvKv7QWImQtJcXLXv8A4WFx&#10;9D7thvyPVNApQdRKs+RPtVBRZp43upMxaJv3Fd3YG4JADt/ZAIHDD205IOkcOvABcDqEXeMF6mNB&#10;K06wO3pBhYqWjlhVQAS/ChbA3B/p78/wr1Y9dREJ5AhElONV103e9QPUW1f1UWuPzyOfdOvYp8+p&#10;vkjD3jRJZHkicvIumP7dFs6Qi2oG/LH683t711rqDIEaSdmIX9p5SrJyqcyHSbAHixYD6km3Pv3X&#10;uvU7PIgmTQ97FSeX8akHzMrAabAAL+SRf8e/de6xTK2qqle4cs8ogaUiNEYEq0SkauFJLG5BIt72&#10;BU062oqeo1RRao7Oad441EYkjmXTJG0QkUXawVR9OfpYj3YqVFT05ULjrlFIVVoIyCRH5bKS8a3U&#10;MLI4F7jlubW/1/dSCOPTRyes0mm0uRh8aSiLSFII8UYIEjuV4CfQ3H0H+2HuvAA4PU+tebIw0Nm8&#10;XgpkBlMVgHk+qqv1KhbPZl+pJ/PvbMW6qFC8Oo38MBQ1AMflWaJWhfSEkJFvXGR9bXs2njn3ry6t&#10;4n4Op9XAKcvoaHUGjtUEExCMoNQhVRYaRwLWufx72y6aV63jz6bDVQiJYESScufIoYrGjxB7Sxh+&#10;DY/Ukk/1/HvQBPDremgr1HSnnC1LQNANeoqQrFljb1a9ZXl4wODa1iBz73SuerEp59ZoKdmWc1M0&#10;zuDEySk21REX1iJ7IzqASwH1HAF7e/AVNOtVGrHXo0XE1hnLyvaXU7oiGGOIjUqFZBZdf4P9Pbmg&#10;rkHrYarV9OroP5V3yvretd/R9YZnJX2R2HJHClHXJA+NTLSTq9O7VJ0GJAVMd1bTcgsBcn3VHSGX&#10;xvI46vJbC9t2RPjGR1s81dGsFNDVUUqmny+mWOscJKLyj7fzGGC6yIsTCPyoRZySbmx9n0TB6MOg&#10;v4ZTtf4hx+R6Z45BHUZCGlWKvaGKKkxS3+1eVoAB545SoaMRuTJcsdSpYclvbxFcdMt8XUZQ8VLI&#10;0kZqJKxJhPH5ZchDNJVKyLW16oFZRH5ArM9gR/iRaoKqajiOtDJz1qsfzPPijB092RPvDbNBCmy9&#10;5ST1eJigoJKYY5qYCNsfwNIMmpZmW91Vrc8E0uofHi8QjI4no9spIPD8MfF59U+1RlMrPPLMhI/e&#10;pg6JOJNGqDWGFz/qgWN+fZGgHD06WDrCmtXMNTDI0b0+qIxyxRzxrY6pZmYFWa5ZNJ4INwb8nb/C&#10;evHqbJMyR0+oRsqNrSUPckwjTLC5IIDBbl735Xg+2RwP+rzHWuuvKrNEkZRvFJGkMXgYEqp9MhJA&#10;tKCRz9NXI/HuvXurkvgl8cqbdbU2XyOLIyNTFVJQVIgE7UkyUwndzjrfu6Kdi5bhlfTa5Fvcfcyb&#10;pIbgWsJqOB6TWUP1V4zaqKn+r/V/qps+9DfD3H5Da2Kr8/h1iFTRUsctLSCOhjhihp1/h9FHU0t3&#10;tJHoaoI0nyFla2on2QpZa+5uhPcXNosYDAEjo2tH1ntLrumWrjgo5xTVMhqqugoVl+281C1PDPDF&#10;OJHdaeMsxja4LqLc8Ckyx2qFj5jos8XxMDA/l0XHtmejysFZDVU1aY61IaLGVNRGv2tZC5Ms1RKI&#10;RfS1jG0cws/pst7WjjeOY1iuPDibA49K7UhHLdAlhtj07mnoq6mRKlWFXUSrj/Djcr5pilOlfTTC&#10;KOEBWURCJmYar+PVcEOXHM1FLhqfIHI6N0uUY06GPE9dpTtBVmmnkKjx109HS00VLWzgGKJ62qrV&#10;ElQ8YFuYuBf6Dn2G5ea3JoG/aentdOHULKdYbVrSMccTqnqpQKqWKjRzkksQsJkhDaYlZ/8AVEek&#10;gKRb25FzVdqdWrh5dW1ZrXpO0vxxpZWPloK2tkiaWijiiUzRaEsyyVcSEgs/Cxt+tQLWFvZlHzZd&#10;ytRT869PmZQOPQpbV+OsdA/3VHt6aFw4pXRaRqqRqZFuNcp4ZUY+o6dX4Jt7Wrvd060diadaiYSS&#10;ccdDdjujfK71dZR+aoc0iLHUwRwuZKdRrnoqeJERZFH6ZUBYf4n2w29Trg9HqWauBTPXLNdQ4aqN&#10;RPUhoHWeJarKUrywRwQiC1KtUkmqcyBwFaoVyQTfSOVDab6yuKnpx9qkI7Oi+b76ahnxhpP4dBGk&#10;Qaojlix9MtIvmBgkpZKZAEkhkSQvJUWBaUeRgdAHsVbTzOokGvI8+i6fZ54xUnHWsd83Nqy0MWbo&#10;6ukpZJcDXTUclVUloCKGObXEuPSy+T6Mz6Abem4DMQJ65a3KO5ZfCNQQK0/y9Rhu0Xh7iR9vVUTg&#10;u8jRpAr1LmCJZSBLK7+gx+YrYWtwHF+FI5J9yWKmtPP/AGeknWKUqWjglpKeSQIIGZ1VUlhp/Qng&#10;mQfttYamLC1wOefd8HsPXvn1KWGJlaOKlFVURwy1XMqrTxICEBVlBOlPTYNe7Nf/AFrBRwHWq+vX&#10;BfNBGwMkoWOmKVMccsZdlJ8skgP+ra4PBPIt/h72KDqpUE16mvPHT0yRxeWMNKE8kkSrJDb1yTmT&#10;j9xU0rpUAD1cXN/dwQMDqrrXI6iskdOZIVhkEYqoYWkVQsFTHLGzKWdlOkuQAS1gQAbfn3ugHDpv&#10;uP5dSTVu9UD9u+qOW1LCIwwZ7n7hqhUXRIbjQouFBICjk2txPr1UqKUHUcBJZZJXf7dlkK2V2glx&#10;wJ9YWX+zYgen+jG/49+ABNSadaOMDP8Al66WaGIRImlzHLJFRPJdZIo6trP5ZbA6Ry1j9Abj3rFe&#10;vac1IpXqU0ru0j+SOOSWGVKNYtLPE1wqtIV4YPcrc/q/V9Pe8+XXj6eXWKKl80aI+izTU0EiVV1j&#10;8zIyiomjgu5jUEszqpAbn3riM9bxTPUCFtAipI6mJhqkepWSHXAvjN1lSWW9m06bNGNRNxpPF61z&#10;Ty6sVNNR6zQxwKkBlZgx1tSmFmlcSKTqk0sPqDdr8FbaSB712063qoTo6xSytrWiaJsgaiKKfWVQ&#10;MJCti0jsBbkjWjLf8XP1Ojg0pXq4AI1Hj69cJ/VDPFFHLE1PG06xCZXRmchZJJFABCo99BB/Nv8A&#10;E6pTHVhTVX16iU2rTDcqvkhBjk1gIrBQpBUg2J4D/wBTc/jio4Dq3XKZtFOFUqZ3dqKXWqaF8Z8i&#10;Mslvrz/T1Wv72aHB8+rUq1OsDwI1lR7jRGwWVvSNJsIyW02DW8mo/W5t9PdSi+fVgNJp69REaGNP&#10;KdNQL6S+sRKQG4ALAaifSCA1tIPFyPeqIBUZ6sRjHWQxORJJM8CGUI6weAMHdRqACf2VjU2IY824&#10;1e9BK/H+zrVAOPWGFGVo6dIkVKhBBHPVN4QtQp1pUxltNhYhSNRCgG39feqKe0CnXqDy6d9t0lRk&#10;c3g8bHodq3LUcEQaJv2FlmWKY6X+q6ATqFiSOfwfaO9bwrZnbyBP7OqyOIkMjeXX0ouithYzqH42&#10;dXdfRUqpR7S2XiIp0VytLUM1DHW5pPM4XiWd5DI7fqVTcDke4ohnJgeWTixJ/nj+XQ+2sC22LxFG&#10;lgpP7c9fPw+dPZM/b/yt7b35XzvNBkd15KVCJhM1PDTsIIYvJaxEaiNRfiygD6e5C2K2WHb0J4nJ&#10;/PqObSpV5Gyzsx/meis3UOaZ5JKN0UwR+hSZbve73uFJtYMCRYH/AA9nlFpTpWaH/V/sD/V/JtqG&#10;mK+OWWNI38kUksoDOzK1l0hACoLXH4J+v096Oo48uvCnUa6R63EEU0sagzMQPAigaFkjkT6G40mw&#10;H0vyTf3WgXBH59e6coI2SJtKgzOANQFzJHJJrfQnKur/AEW9mWx45v7uukcPPqp456UtHUaC08ky&#10;PJHEYoFkVokrUkkEcsYGn0Hm3JUkAXAP1UrwHTRAOD1NmijlDLUpaaUQmepRS/iiDgPT6YwbJcXJ&#10;/oLXsPeyAePTZc6qAVA6a6qUkGJFesDyIIIyBpjR5tEUaM3DLIygtYj+p9tuQBpHTigcaU6hsqan&#10;ZpFSS0kDoUjMkeuPxzof7P1NwRwLfX8BvqxFeji/y+DuN/kLtjG7fjWr++q6d8hBPOFFRiaWcGcz&#10;RppLnRdwinU11tyPdBp10HHok3oALGx416+jl8eI9sp0ptBi6zVNPTtQYhKicPPANf8AkhqJYwQZ&#10;Cx88hFtOosD6lX34o/ilfI9He2IWtyGOCOtW/wDnlbeymC7A3Vkc9io8m+QwOGlw+Z+3dAs5Jinl&#10;pigtcKskP7nC2BB1Bj7flhZAsgGPI9B+VlW6EFeDV61g8gEmcPOl3EYjhgKrFoUR+ZGqCAdTsbON&#10;R/x/Ng/pFB0cQigr9vSMyKOalQ7yPMiofKwRg6uhUJMz3J+thf6fj2lmGa/LpUnDptpxMJQKdItO&#10;lpDwxtUFwqFlt+m9wPz/AGvadernr0wgp0jsDCXbztG1/Esmq8TqrAklgOfx9fz73QIfn1qlesEE&#10;bt9w7eJQ0jSyIJVSdojYEtGAbm1lYC30F+OfdQKgn0630543VUSGIxSokalNcVpAZFOsyRwkXYgi&#10;y821NfgW92QYPTb9oJGa9WpfylOx6rrr5qdY0ctdDDjt45SHb2VnqJvFT/b5aVQxqJU1akaXwqhu&#10;LOR+F9kO/QBoRIvFSD0nik8DcLe6BoA1D+ynWxb/ADo+oaPeXxJ3FuGlxdLFXbSy2H3BQVEMUayG&#10;iyDHHZBZCoFxHEaW7W1FlN7gj2HY0Me4w3C8KgHoWczxqbSK9/hYH8j1o/Y6zGoRjTxNrdGcHyao&#10;4pirzRMPw11t/Qj8fT3IMZqtT6D/AC9BsZGoefTikzB45WKrSqkiCAroDeIESIzxgkB0/S5B5J9u&#10;1Hn1YDqJI8ZiUxgOVkMswplVnRGUmOMykXQoP1AjkWI5uS22Vx1ulR02zmEiMxSSAMo1KNXja7WL&#10;Am9izE2+lrDkXv7qafh631kCq1QVZYSPCr/cTOVYwA3JUNwxJH1uCAAOb+6gVwOvdR5qkfbRvLp/&#10;yeCRgscIWaUiQvJLIY1DvYsOOeOfdTSmer6WrTpsaSNYobTo00kcLlTGHhdkk1+IRjSQ1rLe+k2+&#10;o596GmuKdXUszVPl1wqQtQxQQfdKXZ2DF4vKhULdG0rax9LL+Pz9fbTV8Tt4/wCx0759QzAsSzRL&#10;FKksha3kcFwEGpEDf2wFIJA/A93XxK93D8uvZ67CJDEBIsQVadYp3W7MsxYsNI/B+o/2FvbnXuvQ&#10;uhjnij8wp3/aNzpYnX6HVvr6LNpK2tx7916grXrlIrSRyM+iCSwQrHok1aGHj1r9LuDqIHJJ5PvR&#10;rTHW+uNLHjxPCscUinTJGxmA0tI3JV9Ni55IQr+BflvehrrmnWuuLt4tURVVKxtErL6banuA8bg6&#10;rIACwFzY8Ei3v2katXWwM9cXBUuBT+ZXjVoXIX1qoDlZNY40sQA3GoG9uLe7dbII66dJtUUkUGh5&#10;grAB5YwkgGokqwA0h7kgcfX+vthBqBH2dVHWd0Rn8sULNJEJFqJDoR3Oi90j/wAf7JH9fx78w0Cn&#10;r1ojy69TKQF0LCkJRZB4lQRyeU2NNIzDkM36/wA3/I92HxL9nXqCoPXi7xmX0qdZjSNWutPCEbWg&#10;MgB5D8BDcW9+f4vy/wA/Wz031ZYSBmEUEcjCZpHUTSREOSqnSLshJLsL2IKi3HtscD/q8+vAE8Os&#10;MLKfPE4jmmBd9Tx6YpWca/HIyLb8fX/W49uS+XXiTw65l4Y1V3UJG/oKsW1qP0lNWnn6gk2BuOfr&#10;7a68BU06wvIia1SV44VUoS66g6sLkHj8/Qk/Q2P497xTq+kDPUTyB3WGBZZBKmnW2k2jPqaTi/0B&#10;t/jx72y6erHqSyEokwjtUMTKkupWiZIBpQSIRZm50j8jm/vXW+o6gyMBLI4Mcd/Sqza5mBD6XAFl&#10;Nwbf4fT8D3XusEsZDrDM6OUjEX20PlkEdxpUMn0LKTpJNwffuvdeBRU8MXlJfktKVBto/ciCWuGU&#10;3up5P1A49+691GYavIpIOlWDP6I0QuLeNgf0gX5X63/1/fuvddsrRwxGoaKWFB4xpN5NQYuWj1fV&#10;gTz9eLe/de69Kh0UzDUWp18iqNCoyzXaJo/r9bEAHmw/p73iuOvdRCbtESFExdTayIsLKSF1kfqA&#10;U/7f340/1f8AFf6v5D3XTkTyFvWiwI/quW4C6tZTkkmxt/Tgn3Xr3WcO6I1Q/qZow5DrGkjB/UPM&#10;CDddXAH6uLfQe99e6xyzReXxyBxojEkkMdiJXYazEswBslgGX0m30PPvXXuoqIjWZmMKlAyuRZWs&#10;/EbMBcgkkD/YX+nHvn17rIxJSW1nIYPKSyoAQ2nUQ3FxyQo4/H49+PXusXkWQoFi85eMnxvwwCG6&#10;hQv0I4Fv6W9+PXuvOxQhxGjROdPj16WLlTGSwU3/AC3vxx17rPCTY3ZYUDgWk9Qc6ReyC11P6gh/&#10;pb8+/V6913pjjSJWLFpkdp/CqhpI4hr8fqBsyAc8f7A+/de6iR6lUIJQoeZJUjSz3LHgKzD6g88n&#10;+vH491IoOvdZX06ooXiKrECJHFvSPIfUbg3+tuBa1vezk9e64Mbs6pC5jIYxawdbLrGlGCjm1/pf&#10;8j3unl17qUkQSX1FiIEcHkMy2/tBVABvcKP+Ne/Up17rLqjlECsPWylWKC4FuEZ9INzYA3P0I976&#10;90ttrymBpZWkS5lMKAxRtHDGF/dkKmw1Mt+SPdk+MdMygnA6cMjVRfd0kReLwytK3AVfIAfS9yLG&#10;7Hgaf6W93YVOP9X8v9X8g14dF+fSzwuSeOXyyUyijIkSRpdWhrRgTQvDcmRRwBe3BJ9uRv5npkiv&#10;WV89BS1WpZFqaRoFj+9AFSYNV9DIWC3b6IFb6H6cj240qgiv7erCKor0g63cMLTzHw1AkdVihLux&#10;lgjBJaxe3NuVAJABK+2jRhjp4RrTptizZZJIydENnjRQSFp0bkF1PDTE+kXH+HtlhoFONetlRUHr&#10;klZVpBGIi7SD/NKQt4ZE9CqSg5WU8n8Dmx96T4h1ugOD1LhykoV5ZFMc8bKJI7qGWJ/TOwB/UGsQ&#10;Cf6W49vk0FT1bSG7T0/fxBWjdfJJPL5IJDJqDgI8d49JtwRyNPItbn3RmUrQdaAHwjrKfHNFaaNV&#10;RGk1FJlqHqpmP780lltqY8AE/S39PdXXgR/qp14inWOGmZ4X1vHcztI8YZC6OovqD6SCbALe/wCL&#10;3/HuhJb8utdc5IVWKOKNT40cyIyWZmduWMlweB/ZH9OPfiKdW7dPz6gJF5Ikkp7ltSSBECOXEcpX&#10;yglQAbn1AGw916r1LNKfJHUFTG6PxHIg8Uco9SlgQQy2vx/Ue/de66FKsYkkhEck7RERt6pR45hZ&#10;0KD+2RcJb6f7D3Ygjj17rEkKLCVrBCI3WNkpxzKIgfGolcDllYW4N+bn6+9de6yLTzQSTLLoEhRJ&#10;KYjR54AG1WaSA+k8kWBN+b2+nvwrXHWu1sDr0ioTIJIi00KK0igtCtRCxurAAWOlgoKcXt+b+94p&#10;nj1sAAU6xrPBqIVJI5AWksQCshf9T6UuAykjSObXP+t7r17qJOrwLHLIkgkc6EJBZJATZ0aIAlH1&#10;GxBvqsBf8e9gEmg68BU06kxwAyuJrtTTI3lgmJSaNkF0ZHt+eCFIvxb8+/EUOet5Ir6ddSRRx/5/&#10;x2K+BZJkKTFgxtpjAOot+q30IHPHvXWusUKsQjStA1zqSTyhTaH1RzaDe1hza3P0+gPv3XusYFRJ&#10;M+mY/URMJY4188GkSK6sF9Ogi7NbkcDn3s9Xfy6wPoephEZkkZvNygDg2UlY42kvfXay6eCL3+lz&#10;7y62fg69C8ZFo4AqSxFQLjSGR7NZFuSAeB/X8n3rpvrouyp4pXIgiaMtI/iEskgBZUAUG1hYi/4N&#10;vfuvdQZJAEjllBkmiHlMCqGkjjv+2WsPr9CBb/U+99On4h1hjgM8arCBLMrF3ewRI7+tlBI9RH6f&#10;8L+/dbNKZ6yIUknPlppUjuRKdYi1yXBEQ51KSSRe/wBB/j731vrutSKRPEqBFBVIoLl5JIk5LzWC&#10;qH+mkmxBPJPv3Xuo8uqNFlp4GVlVZprsWWFR6Q7wqLEg8LYEcX9+691mjRollDJHI4ZhIwk0zulQ&#10;AUjMiiwF/UOPr+AAPeuvdZDGWnKxK7PJGqspf9tjAt1jk0geoX4F/fuvdZ6Nmf8AaEb08kmpEKgF&#10;GkvZhYXsoF7i/wDj70R59e6FLYXmjy2M1u9J9rOlSlnCS3hbXJFEzXv+0G0n8FVH9r224rGwPp0x&#10;MSKEdbpfwey1ZVdMbVls9PW10H3RaWpij01AjWGRYlAZdMsCpJGW/S0mleDxH1woWQ09ejOBf0Q3&#10;RwwIfLUQwIop/GlTJHUkxSvOjMlPLQLYKoF5JJHuLqLEH6e0TUrjp7rDTU8yxVL1RqJEpIbxVctb&#10;BNSQeCQ1CSqJCWMWsEMz3Gk6SVKge9A0yOvdeeGGXHeaJUiqJJ0eNIDI15pk4hjeUH9yQMU9QK2L&#10;FWstzauoEny611zimSoieDIwUdLOscvmmp1eKGWGoXxhXZhxr0awAb8f4+/aqrQ9e6yJE8lTFE0U&#10;NHW+FGCUUmj7apjitakZ1FlMWhCGNmPPuoFTTrTHSteopq4Vnt++miaSoCQwrUaG1COSSG4IZJI+&#10;ZCCRrX/H24Gzp68MivWCdJlpGpp6mneaikeeE2ANRNUVAkRqJoOVkjIVAzqR+n6jgbf4et9Yj90q&#10;hm8cXjqFDvFOkGSRqyD96dI3DKGC6fFIz8EBha/FuqkahQ9Sgq14jHh+9jqKZHNNJECiU8g9DtkY&#10;dCRSMBbSmlWvqJB49+Irg9NGMjh0zGsoqetgjop6mplDMtVj61o4qqKeOHiJjLdDIoKFxcmy8/19&#10;+ApgdeERPHp1pakVUjEQU0siy+uTzJFI8sUJNSlbBHdELi36OHZbj1e99VaNlyenRJIykUSgVMSw&#10;U60geFZacJUklKhHhGvyxnUgDC1hz+PbvTB4nrkY5ncwiWnfW9P6dCTUbeM+Onm8MgbUzNcMALLw&#10;b8e/da69VGaqqGrCi1iJHErSyvpRVgl0yUMtGbozswvGzLpPHqFvfuvdYkRUmZZoJi8bLKssPqqX&#10;hlGqOleGUCMXa0ZMTfkixPv3Xuo6yxyNUnw1j1Uskc8AWONCKyNTERIkFuNd3dSz6VH0Dgg3HwHr&#10;3n1zJejhWN1NJCtKF0Y+njqNdRIvhyNLS1CqEVn1BGd0ubvZgTYXT4etdcWt5EdDTzFoX10usyUl&#10;UyRiJ4zUzgBZWAEaFvppOlvp7t17rMW+2hkjjijCLIawR1LgVEc7hYnR3FzpCMQHJN9Sm3HuyfEO&#10;tjrHNqErxUtO09TIYkoj5YliipfL+wJ3CgeZvojElgOT9be324fs/wAPXiOvSy0wqqjXLR0cReMu&#10;QgkkeaOIyTSJKoOqbSFFkNhe7C59+Pl/q8utP8PWQ1E8Usn3SxU5hQrLKqM1Sk0iBqYR06q1pZCA&#10;ULAKo4tb37prqfrnecNLolhalgmQv4pm8EZ9VBMGHjkMjGxIAAPAUC1rqKgjrXXOZ6cSzTNAoepK&#10;ur6BAYvXeWmp1iQSyFjpLxEg6f3ASDb24BQU691DqHZLySUrTKRJGxx48T1sjSGOnkaI2uiDWQwW&#10;2v6nke7j4T17y6wxQxytp8koSkr1qZX8atTVyOBBIZWUBhL5AwCi1jZWBHPt3qkvl1ljX9sOr0od&#10;KoR1UUsjTVDO5JZZo5Ro8ksQVIyeAVA/Hvwp59M9dMIKaOWoSaYzTpBTQwF0id2EpdY5WfgaRy+k&#10;XHjIvyPdho+fWusclPBJVyUy/vXhlp55JXPilqrCd5ZJVUayCeIgRaxJHu1FIovXuu5I6M06BqPH&#10;/cqKWghiem+8ancOE1U8c1y8WiwUJcBuT9Llzr3Uh2qxTyRwViSqsdOkDaVVft4HMdQYydOlgFtH&#10;dbXOkMLD3taV7uHXuuQip5A6PT0rxzxpTCrRNGQCaNUzeL0LZ3vHqW7gfW/u7eHTt4/n17HXqVpI&#10;qKGF5RG4jaGfyamFE9KhaESLYDxqgHlQ8km49t9e67SQzBkQXp66GmkanSFklnqakkVUSyzesi+l&#10;wCRfSb88CyfEOvDrM8hVg8UNIWnPjkCXk/aJEL5GCAC5cWKNbV+D7UdW66lTyTTp5KevFMIlXSp8&#10;FOsTcxfcm6gB2LGPi4IFzYqPde6x2hdlheaqZpfM/hNNDNBIjsGjaSUqFKl/SJGAP6VuANR917qU&#10;ojkmqDVloqSkhWM07nU2Ngnl/aXTB6Xh1q8OoIW/4KFB9+691mgjnjelSKo8iykNIJY2usBH7qEQ&#10;8kxr4wLNz9fwffuvdYaZKSCmIhWBWkepiVPIZFqPJL4aebxsAFi41MSCQbsDcj37r3XccZVZaZxT&#10;ha+SZIGSsM033MWnWrykXichfoRc29+690kNzUlTLjUjpIoo5GlmkjE6idFq4kMktRT1YHDeJXEY&#10;sCCG/r7TTgkUHp14fEOkntbPzpSVVBLPWTQ01YkMcygFZ1ZjUwiFVBJ08l+P0hTxb3F/N+wm+Rpo&#10;xU06E+0XngyBX8+hd25mp8fWtXE06ExPVeSoDGsaomYU1TLSxnXYSIH5a2lQDpJ5ONPMW0go8emh&#10;Hn1JNnPrUMTg9G425nmp56SrULEjASGISXZAUEPqYA8AnRZuORx9bwDvG2eC7O3FTjo8SQ4A6Hal&#10;qY62DyJ43n8et5NIdSh4DIwsLC//ABT2HkdZRniOJ6MlJGR1O8LyhfVGwVUSIHgIWH1dnte/A549&#10;rkiEi1JqPLrR9D59cY6bQG0pZwWaRUVTJC7MNYs3J/BuBax449uLCE4gV+Xl1UhR0yZJ4qaKSZZB&#10;CiKYx4iFLszhQ0gUXB1XVOPz7odK/AafZ0X3KlgR0UfvfORVGJlwdJKrmpqaeJkMohKupWqVp5ow&#10;BH+6EDA+l19PPI9m+0S0m/y/Z0A96OpQB0UKt29WS1Ebyw646hp1roZY1WEysReKSnpQSkZIugCg&#10;ObXYi/sdJfRrxNCOgd4NcnpkqcNeBYEon+xEriBZKynqKiZkceanM7WaOnI4McZYk8XUE3uL9TnV&#10;nz/1cCeveHQEDz6kQYyOlmMhpqNq1447xU6amqRGSKaotVhtLpqLaUUlTe54HurXHi4r15Y8/PpR&#10;wyUNK1UzyQQQsYQ/3BUzROFHniZ7XRhYJ40I0EDixPtHJ2549Loa8B06xZFfOfKEiWmpasw0gjdh&#10;PEza5fCrCxZyQpPGoaiPoPaNotZqOl6TCPj1zoPJVQVVRGyrG6sstKadFeniSxlSmV+GRiNRW3JI&#10;P4PtNPFTHT0LalJHWX7iWG0hpov4UscUlVGzeMxl7hXgWEEuqkq0gKgKfz+PZdLbiQGg7ul8UxQi&#10;vS0oN3JjFjVQVjNPDOmrWJySupmnq4LFZD9dDAE8aQfYffb52kJUU6WtLGy0J6FvZ++5a+ohnese&#10;byy/ayxg6qcHXpRklhUFTGTd2cBzb/C5VKJYG0t00IVoT5dGy2hlBJFE5Gh01RaGs8kkRYsJlU3C&#10;3JJN+fz9LexTtU+pqnovmApUDoc8SySwxGLhV/TrN7awRIJHP5/I9yHZFZIwE8ukDcT0sqFSpCnS&#10;xBGvQCVA/DENwTf8j2JbIFO08fP06TyUIJ+3pWUZsAQ3q1A86dSix4sf949iu1cqoWtf8nSTjg9K&#10;CnuANQLen1elf0k30kf1/Ps7hYilTU+fVCnp0+05GkG1h6r3Nj9OCP8AebexHZyigI6TyL+Lp5gN&#10;x/W4Fhfg8ekm/wDvPsRwuHXpnrM4Fy1gL82uv0+nH9Px7WqKpTrdKinUGaPngC/JvYem/Fx7bdKC&#10;vVOBp0xV1PqD2+oW/p0/7Fh/X/ivtJNCJF6tXy6QOXodat6QbBgQClybXdVvf68XFvYT3GzPp09G&#10;zE08ugZ3HiiQ48R0hWXyIqRsFBLAXseB9b/m4HuNN6sddQRTp8NQdAtkMeYJjIgLxA6kUA6EAuJd&#10;JWwuAw1W/wCKe4vvrYQydvDy6fiy1enHGPJCYmHkN4S3leNACpb1lh+oErZdf6frf2WShtOOlQz2&#10;noT8LVlCsA0IFc3jBuiso/ccyD8kni3B9txTFKRj/iuq6QpoehZw9SPGBYR3GpgRyGH6bqf1Ef1/&#10;p7Hey3S+GFH5+XVnQFcdCBj5QQqvYenTYi1je9gPxcc+5U2uVWjWnRe4IPSqpZfSrcXtb/W4sOfp&#10;f+tvYwtpMDpugrXpQ00wPAN7W1X4BJP159nUU2KderTqesgv9Bc2IN1ufx+faoMD1vrzSWHFvobi&#10;wuAPyQP8effi3kOvdQpZgotwOLfgarfkXB9l881Kk9eAqemqSqIIufx/S1uLf2vz/sfZa1wA3z62&#10;cY6bJqoX1arkH8/Un/EWPtBPdBTk1PXgCem2SYE8fkn/AAsPqbDjj2ia7Zj8uvFSOlLjJAVBGkgD&#10;8Dg3PHs924lzXpZCRSnT4S31+o4Nwtze9+T7EFOFB0tUKes0d7C976rgWtwOfz79oHH/AFf4P9X8&#10;g51JDXJ/PI/ANyf8fewRXPXuur/14/Vxbj+tjx/vv94HiQBXqwBJp0z5KrVEI9PIt+n6X/qPxx7D&#10;27XqqtAePS23i9eg+yGQCTMPQCCb3PDKRf8A3i1/cf3N7okI/n69PSqip0xVeXSNPCpUs4Nrg3/2&#10;/wCLezLbbkOPF8vLoK7lMVbQOsFHXa7WCseGKgng2+nIH0v+PYotrvUPl0UJkknpT0UmplsunkA/&#10;X8f77/ffQHltKXPDq9BWvSlp15BIbTe3I+o/of8AD2ewiqgf6uHWigOenWCNW50fj6FdRsfrf/eL&#10;ezKKNRx6usRI6e4US1tGkWFxb634+tv99/vANohVMdUKDh1xkpgx0qx55txYccD8/wBP99+Hgvr1&#10;rSoyes9LjzquwDE2+lh9ebn3YCuB1U6aY6UtPRqnAVb2/NyAf6D6D26IsZ60APPp5hpV/VZeTyR9&#10;P8fz7dWIcR17qZ4gBx9fpxYf4/m/twIPPr1euxF9Pqf9bj6D/W970DrVeuLR2B5JFuf8L8D3pkAF&#10;et9Q5Ixbj/io4/r7SslMjra4NemyVArW/BHI/PH9faWVQFNencnh0n6uDkmwv/Wx/B4tf/H2GroL&#10;xHTsYwT0wzUwUMR9b34BHJ54I/H9fdEPaDWnXiAKhvPpuaqmp2AsHAJvxa3+JJB/3r28LyWP5jr3&#10;hqRUdZ1yR+hgJ+gYra4/xH0/2PA9qE3AHBGemzHTPUr+IkkII9V+QSSCOOA3t8XJrw6rQHHXjUSO&#10;L6QtrA34Bt/Qf6/twSlsjrWkdRJHCgFtNyDzf6n8X+v+9e7q5/F1vTXA6jCrCsw1Acj6mwBP0/Ht&#10;YmQK9NEUPTVlsrBDEzNIraOACU9ZI9IUH/H2YW8WsUArXrQFeiQ/IXvel2hRz4qhng/jEsbjQKkJ&#10;BFC45dalQ5/wAVSxPAt9fcrcmcnPuM6zSr2ClOqXASKEyOcdUk9mdj1WaylTURRySTVdbI0rSTzw&#10;mXxIQsMU0KkqNDfu62twvpF/eXvK/LFvaRKKcB6dRVvG5GSchDjh0U/O5uollWRgqyLWTyR01Syv&#10;S1tQqF2VZEBVHj+qKSwYDkA8e5k26wjQAAdA+7uQR0GMuQQxywU8b/cCmepp5ZRqkmZ6r7mSHIoo&#10;KI7N5VF7cc29iKKEqAB0Fp5AWLdIeqkqZVqKeaSRcdPCJfFFIrzQ+XUPIJyLF0cEsw40m3tdoWmk&#10;dII1JY14dJSmhkyVTBR0kbMJamBTR1GirErC4paYTAHUkoGvhgLaT+PbdxKttFqPn/q4+fr0a2EB&#10;uZAkYr0eLpvYcJp6Knqqejpmkr6qGKjJ0OXUh/C8lOoEUdlCyRoCvIJPJ9wJzrvZ1sqnAJ6nTl7a&#10;ltrZYuFerM+vNtRokDF3LyQpJrkjjqFQWCRUyKF8YiTSTZeV4vx7xj5m3QyOQDxr0PfplhiAHn0b&#10;vbGHWOGn8UdMh4bxwhgi6nAtL9FOoqCCq/4E8+4m3K7DYPHpzSqLnj0N+Kx6xIVOktIdUhVY2d0D&#10;a4xKIlHC8j/XI+v19hK4kJyOkwFT0vKSEARsNPLAF7kkEEWtqtcgfggey/pwCgp09KAhGk3JNySg&#10;UkfSxt9P6+99W65HVyLccMDp9RBP9r/eP9h7914Ak0HWO6kWtoux1ej8/SwFjyP62+n+391bh1cR&#10;t59RzH9bKQCSLFkY3vY2UC3+P6re269WKADHWJgpbTYhG9NzoDhQD6Ut+BwD79XremhBHWJ7FiW0&#10;tfhNI9FreouPwV/3n3R/h6v1FkIGoWuFsEUINLEHVqVv+I9s9bAqadYi76Q12IchpAx51JzZeD/T&#10;3unTmjqGQrgyBvUdYBsoDIAfTL+OBa3v3V+sDKNIBSM8KQDYv/sWW4Yf63491emnPXuozO11ZU0D&#10;1BV9IW44LaSLgf7D2mNaY6dWMAd3n1HkLspZguslU9CjXxw7OSOQfoLke6MwIp59OAUwOorlHLai&#10;PUFVibi2ngKxP9OPp7b+3rfUSRtAViHA1N6I9IABIAUSHhv+C/X37q6ioI64hvXqdY5JTqsxVhZb&#10;XLOBxcf7xf3vq+nFB1jYpLrkY6i2lE1EsbBvwtjqBJ+lvdGFaDr1OA64BrnmVZGJCtpvCXA4A9QI&#10;Gn6C3590KnqpGRXrCzPqkewKxKEV5tLt5NV2D6BybfRgo/x96z1vqNI2iNjrdREBqksrmNSwvcAX&#10;uxPJt/Tn3vqy/F1BYqWInMcYCFhIv4YjglF1eo/n6e2jTVnp0CgoOsEmkpchwisSroAPTp/UYlFy&#10;BxwCb/n3WtR1YCvDqK0ojb9xktdpA5K+lQOSfrck29P49ts4BoerKpbqJI5AdFV/G6NJOyxx+V0J&#10;uAXZQR/iB9PbBNK04dOBFHTe7BkjCnQzgeSD0xxIB9GYyC9v6gMbf61vbLGqjp0YOem6oC60jkcI&#10;rm2s+GOIn8MjuDcfjkf63tpunVBJ7em2RUiZnP8Amr3mTx2WYq1jH4fSAQbWItf+ntpyQuOlWemq&#10;WSVnWUJLrEzqWDqCiD1JFU2CswYfQWFv6n8sU6dUUFOm6dmW6RwLT3V5TUPP5FhdzpVXQj/WsTyB&#10;7Yf4urqMdNpmkFmEUcjlRAqKyKitp0WD3J0/Vr3916dVCeHUCeXQqyjyTGCSSGZ4lVihJ9Y0N9Qb&#10;WUDke6OMV6fjUqM9RPSfShZXkYRGnI0l4pBd0X0k6v7Wkf09tdOdYphLaALD5IA7xliyu0LK37Ql&#10;vZk+lrKAP9j7q1advHrXTJOXMk3kMEEet2lkqUMSM5QeR5immzWtpDE3P9PbBrXPTopTHUBiwSPy&#10;f5TIscTQtkG1qYNd3SNFU6Pw3pj+h+p+vvXW+m+tA0SySrELyBBAzGNDALSGRA11Vb8avz9AB7bY&#10;0PTioeJ6iz8NK0UFRMyeMBHkCMsDR+SOOC4/VquSLm4/2HulATXp0DyHTO8iSWMKDVLSs0XlYqJW&#10;jYq3lLghSG9K2+vtjp0IPPpuqJBGyxtMglsiU6zxtNUlLXZGY2X6ixu1144t731fpqmlhqCz/ZSt&#10;NAG8U/lnEcQYBnE0fp1A2sOOPqT7q/w9X0kEV6bHMUcEzJIEgq2RKqSSZqikl80vpjeROFmAuPSS&#10;AOCT7Y6sc9N9XIIxLDPVpPG0kaDzUKStSEnUtjAPGgsqrdTwCCQfeuHW6V/LprmMfhaNqdZl88iT&#10;yRO0URk4MLp5h9frrbSTx9R7Y6sASaDrBXysHhJLU0MxcUdQGSpRPto7VFHJDc62vcrot/j7ck8u&#10;nI0INT00yiaQFU+2P3ELtVT0cTmSORlCeQ3uzzaQA1ja3HtsCpp091//1mLq/cNJNmd1UYr2ptuY&#10;rN0M1fNRUjvBUbT2pTySzwCCJPJVrXVoLMJ5RFYxaV9HOcDqvE/5sD/DmvWKWhWAx86/PoTM38mM&#10;vtzAQlsVSR5iWfcs2Pmq5qqgFJla5tO3qZKyVGiQxE3MCQ28cmkSkKSHooY3buHH/D5dNFggwM+v&#10;R5+gfk5VZnEbEmzWSpnr67B07VdHHGXpVi21C0m5MhXJKSIRNKoRaieaSEGwGnVyX7jskEoLQAgn&#10;zHkf81eq2G4TpKEbNDn/AEteo3eHxI+KHzwx1LW7z29Q4DcFTQwV+M3hgadKevWvytXK1MXy0rIk&#10;0rRaGdSHAAXS2mxCB7y92+IW96v1CDA/iApnTTP7ervDBd3omt28I/tUt+eAfs6o8+VH8mT5D9Kv&#10;Jl+is9Q9rbTraKSeWkyjxY7cdLjqSsZJMPT01MhWVyUQiRXu9+SCL+1tpJZbiD9BJoYADS9BwzQf&#10;7Hn5dK3+ssblIrhRIrGoOTQHiBRfL5g/aeqZsud07K3hW7V33t7O4HPY7HSYKbH5qjOIfHmiH2wk&#10;WaoUNIIwXYOtwRqIuSPdZIri2k0zKaAAUwAKVHH9vSpryzlcxBiGqfT7SB6+uBj5cOm87+xUdRDR&#10;0tLT1DSM1VGaeNvvJHVxTzxu9w7wvFaRYzIt2a459tfVKKKoGMjyJ8iKYJBGc+ZqOqB4gak1J8v8&#10;H2GvWBEq8lujO1NNWRJgZ4mmSgSnNPVRwUoCo9M8KPGujlVYEsVBHJ+rS/qTOy/Afl5YOMECmQPP&#10;HE9MSaqgn0FPt8/9R9eGOlXtnJRZSsxtPHWVlPRSO9HXySh6eWOdoC9RPUldTP8AcQi0RX6KdOgH&#10;2utphIyoCQDg19aZJxmo4fnjpqVBoLkVP+rH5cel9HnsfDSSPTZOCg+2MsPgDxSNPQEtSxZKWhZ4&#10;wahgAVgQBrDWUuL+zcXsSpVHAoTgGuKUrTHcaYH506L/AKd2bKn9nnx/Z5V6asbuiiqqyWiqXjih&#10;SGjM8ngSWAqHRf4jDAFjYl0Kh1K+ixQc3PttNyiLFZDgDJxQ5waYNfX06bfbHGUHn/qH+rjx6wbs&#10;3m+4K+EzGhdaSUYGmMazY9ZViBSqp55qjgEBtBAULzpBbSW9t3G6/UMEFMduAR9oz+z8+lEW1FU1&#10;PxHz/wA3+XpwyM+AxeLpmxjs0lJUJPV6VlpJKL7SnFQTKZCUkgnlZ0g8KGxTWePa0SwRwgJ+E5pg&#10;4FfzBIxTpJ9K5lPiCgOPUfy8x519elJhKCV3gqTJFWyS4uadIIIQJaarkQZKGpq4nFpYIIv0zy8a&#10;iQ1g3s3hGASamlceTfFU+qgYrwzT7EMkdJCw8semOH+odNWZrZDXTxyxZWkmxbU9NPS01TR0Uk1P&#10;kEFTTy5tYQYZyrXOiKPUyFVLen23O5DMDqXTQECg45GryPzpSoPHHT6IGHy8sYxjH+z5+R4Fmjz9&#10;dDlaeKatrjQ0dfXVSNTqJIGAp1WkpljlXyFkZVjV44Y7BFUswBsyJDrqSaVPDPzGD51wMDhT5ijI&#10;uqgH8hX8+PH7fz9RU/vdkaETVNdiPuo62mx+Wqqlsgz1BpIYhR+apcrIsilURkjUaQqWCsWYgxDs&#10;oq6agQrVBzThnjXAFK8KZ8z00Y1/CdPp/wAV5dLDD5qr3NW0f3Pjq6+lanoMdNRrRwpiQWOQo/4p&#10;OpZGEMbTF1RNCBShUDj28oLcMngKU7RxBJHkKsTTA4efXtCKf9Rr/qP59CPVVa4zMJNNMJ8dV1NJ&#10;JXU0RjaSk8tQ0+ubHpcyRMtiqoxQ6PHwCB7e0sG1eRIrTyzxPrwwOBpTz6qGUNU/6v8AV+3pMYbN&#10;Tz5TPZY0suXxi1+SqaXIKkkCPSTO1C/2Qg4jii5MSt+nUPySSwqKxY0qKk1+XDFOAH8sDqgkLgge&#10;n/Ffn8+k5VncWdytXRTUqY/E5SJqalraSQVUyRMqUNIpfUJI9QVVaRjxydYsb60Mp0kUDYB4/IfM&#10;V+fl59UEju1Bmn/F/wCE9Pf93UoocZjKyuhrYYGqqKWSuWGslNLCpXVEYitQVLAvENeplOhVIAvR&#10;kGFqCM/FQ4HH50rkU4g063UgkCvrj5/6v29KPbmBSkeWOLLyzw5orT0lM0UUWQqqo0xL0dO0i+Z4&#10;4I40UmVBo9YtrF/dVUBiAcNig41pmnnjH5GlK9PnNeGP9WfL9nTNtrc2YxVNkcXka6OahylfNNqp&#10;KuKHzipb+HR1sL0KjR4kRpJ5p0EiAXawJPtsL2nUa1PlT7MU9KVNc9WDEY8/nX+df5Ux0oZ9u1NN&#10;hZfvayCtxuSnrKcVONlLU1XTUjhs4uSy8gDtXVLlUtF6JBovIygj3QqoGmoI4VHn61Jzqb0HE0z0&#10;oEdRq/Op/lQeQH+r5zcz4du0uHoNtzPQtQZNMVAjI0FDJ4qT7mr8lHQf5+Q04aBhK48kgIAvY+7u&#10;AoCpihp6DhWtB5kVHzOOqOQuPPifP/Dw9cdd5bI46LRWUtZFIJJKaU42qAppaGnlnSJ9vS3UCWEz&#10;eRdEd1Um5J+p82ihKHGMH0r8PzFcUHr1RiVUVHGv+DjwH2V/4oPuBSqlwm45txR0zY+syVRk4KaF&#10;ZJCkNNIqUaIVVTLBGImQU5I1I5a3IJvGlQwbgWJxkgYAx6CnD59XBOjUONOkHmtzwUcrZCuehOQQ&#10;SUr0y05q6MVMjeKGtjLgJG4jJZIy/Fk/s39qVUfG1K+lKj5HypQeVR5dFbSAHHDz+zz/AJ9JrM9i&#10;4Gpo6WgkrmpqmRIYRTVNaxlaWCbx4lqSroVLTySIGikQysIlAsjKSQpV4qUY0/2x/I4yxPA5xXh0&#10;xJLUgP8A5PzFDSn7BXpXYTfGLx1JNPnK5a80bqYqCOT7XHY5YwD9xGJEPkuXjefyysVBBAuONOyg&#10;kuan04AehH+EmuK4z1cTDTnh+Vfz/wBjoRKfd1LlaenzlPT1mZp5IHgr6pqyKWJashX+1pGqdMkl&#10;KUVZYY1AeIxvrJDave1jqNYOoH0Pn8q+XmPMU6uswb5f5v8AP6/aOlNGEqMDmqaNK2k+5o8hkaee&#10;sSlingrXCyJCtULCVCDKCiKw0mygED234JIK5yOPpX5+f+qmelwZAnkeir74lXUuPjrY6muyuLqU&#10;moqQkLSUldGJSKmOsABtCRPMsZ1ovp+hHtNcAaqDiQcDyB9fyyfMCvr0yDTB4fPqsHvbBJXTx1NG&#10;sdXBCEigrPEYi9FCrMSWIAI0MgVTyq8fSwEI8/2CXdGAqV4H5D0/L+XUnckzvbyEg4IpSuMnol2R&#10;TTLJTBFc+WcLqddQRlt40RAOP97tYW+vuD3XS5X0PU5wHUgb1A6yYGi1TwKGALujMQVliuraCXUr&#10;cAc8Aci/559uQR+JKq/Pql4aWzkenVg3X0K46Pb2Ohjimgl+3ylTHoko5B5IS1PVurKLeKJSBKCx&#10;YtYAFhfIDZ4Fgt4go9G4Upj+VONfPh1j5ukhmuHbzqf8P+qvz6HOigVs3Nh6iArN9xSSSVUv+TU0&#10;tLLOk1HG9HUi6mEuaiokkCkhfSwDX9iVBpkMdc1BPEVFcVHyJqxOSB+ZDTgtj7fn/kwaUH2/sBqN&#10;hUWHqqvc+ArqnD0JoYZNwYKrNYogXcskJoqOKppjzLDDKjeKBb6VkVGY29nMIUM0YKj8QNfxHAqP&#10;QEcP546ZkI0qT9mONBk/mfPqJ1Vipl3rlJc0zYejxs8MkCTSrVYaCmqZlds5PVQgyyy3SNY40J06&#10;h/T3qIESMXFKeX4c51V8+GB5V6pQ6hkGvD5n0p5eRJ+XSo7FhSnzb1q08BrcnVZGmp8dQhycvV1M&#10;zTQTyTgGNCsfkdS4LEArwPb0i0qaDNcfxeYP7K8c9JpvjGcYz6Dz/n045zDZKhpv4qlRJBT5HbOO&#10;lw1FU1fnc0Zo1qaWnjqAS/3igxxrBFp0pbSL+7stFLDAKimfKgp9pxSg6fKsQNeWrn/L+VePSi2r&#10;XT/YxPOyy1Mj00ORw2YlqZqoQ1ESqlfk5URREJkQqQ4ALsSSLj3ZDVM0JoKg1/afmf8ACT0/ECD+&#10;X8q+Xy6Yd11VHDW5Gux0YFHRZqOOLI1AnyVElIaUvSU1IrHQiyQ6g05dNFn/ANTy05TXVR5/M48q&#10;VwK+v29Uc5FeNPL7c/5Ogpo56Ono5GrZZ55ZFnlUUFSYpZfuY2evopjGixy6ItTpIZDpa0YS17sq&#10;oVQX408jTjWv2+vl9g83Aa+X/F+tPL0/1Yb6moTFVMU1dBJ4crVY1pIY2pqiFqiL0zwNjZNGgNGy&#10;xkglw68XB97NENWHxEVrkfsoPkPWoHT0ZBFF+dMfs/z/AJ9MXmCZxPFV0afw12yElRU0xjmioEk+&#10;8hoZTIAHjkezlTcks4PqHtsgCSoIquSaUIFdVCPz+3J62CCun1xT5nz6DTc+WpqapOIQx1rzT5I1&#10;EHjlx9NFXVrH7eomCfWmiUl4rcEhltc+0Ny4QmECtdVcUFT/AIRQ1A8zUdVL0YU+XCh8j/OvQWZt&#10;v4Vl1inFEaB4KCJEDvTpMtNfzTJTspjj8k5YhJbHxJyeeUEg7yMcB8q0/I+dcU4dNPIUep86ccn/&#10;ADD0/KnTdR00ibiiqah/vYMjXFXYrLBJNJEDatmFNd4gC6IgdGQkgkrce6qoLajwP5f4AKU4da0l&#10;JtdOPSmqdvy1ddHWYqKF8mJWzMlJUOskMcVGnlaFan0FkhX9ttTcuVFjYe3ihLdtCfi/Z8+OOH2n&#10;9t5ItRD8P9X8q/ypXpe47AY2SriZmCU81PHW0+Qp40CSU1S6if8Ai/h0uGhvHG6E3Y+tW1kEqkiR&#10;jXyoCD6gn8X2YqPsPVtJBNRRqmv2+X+XP5eXWCppWOSq4maPXRy1GPpV8EiSzUskYrPFEkoaXyCE&#10;xqJFGnQQo/J91KAORUYJHzpx4HINKft6YPcaH/Uf2f6j+wLrBYGauo4KKrgykM8E3hhlqGWILjoB&#10;9w9RWAC80znzRRODcFGU2v7ssTOKMD6VPoPX58afZ1egQah/L1/1Ur0Os246pabFmqpJa2srXTwr&#10;JPpQVOsu8klNQKbyR0sahWZT6wLkXJJgHI0s4qT6/wCr0Ap8+mzp+FeA/Z+VellRYxTHVT1WImqs&#10;W9LRvPFkIo6STIUzA1wiq4wQgJNmlYnTZCpsB7UIq00kYNK14niafL/L1oLwNaf6v9VOnfBtBlK2&#10;kesmauo57z0tdDNPQwPTwSqUpK0hdLVKvpijhRDdU1NqQEBxcgfirwIwMcK+VfkONK9b01Pp8v8A&#10;N/q49S4pJ6BspLUy1UGJmyaPS0poWmSrhlqWgpMfXPTgvLMGjGqGFjGxMbiyKR7966jivClceXDz&#10;41HClOtFQGH+r/Y/y9P1RklhkoBLW0NTVQYySnkpm+8mig8hAajkWHyqDrjiSVtdww1Rg6SvvwpU&#10;A8aZyfXh/g+38urdMGOkmlkrdVLWSImQqUGZyFUv8MkanplMf3ayapxTR6ZTEzhBqS9vVb3vArx4&#10;nPl/noOHVSQ2Py/2PSvSD7Mq6OGngmq4BVVUzzR0yU9W08MM1dT6oKypq4/243d0MPnAuVXSBx7a&#10;l00o3HgM1GfM+npX06aNddOAGfT/AFU4n59Adm5ZsnFT5gUNNXYm1BU/bSwq1RVpSwgqKmCE8wrV&#10;LHEknBeNSSo1H2ikyA9KgkGlP8Pyrj1IFengAaU4/wCf/YzTpPVn3NXkMJPS0/3K0MYkeAxg00U0&#10;kjT5KrZxb0rIt4tFrcFQSW9sNUspArT5YrxJP2HI+3p5RWq+v+oftFelhOkorMLBW1PhMmPSkycO&#10;PpIdFD/EGdKiOinjC6pY1LS62JDXcgXHu1MqGPlSijhX04dwyc16eU6cfaa/ZT+Xl0psHTUlPkXo&#10;qGgekr8Qsa4yaGalqVSiYh8ZLLHLYLIGXy1UuohLkNy1hYaQ1FFCvCnkPw/sOSerGlASag5+0/5h&#10;w+3pW5GtK1FHBiP3KsNDFVVZEbYemjaEytXzVzhHMPlZ5TIoCMmmMRaW5uCMaeI+3TTJrqwaedQa&#10;UoKdUpkBh/q9Pt+Xlk16aY0mdMnJNUYvGLBNSJja0pOmOhrKeJVyFW1BpSNPJqRkMq8C63DL72QN&#10;LFiBSnAYqOOMCpr5j/B14L3aT65p6eQ+dPPqTGyyz1SNlJpcTCqSYaoho4GklWajWOrWrjkRGQax&#10;Z2sy31KASdXuwNa0Y0GQafLz/P8Ay9W9FIz5+vHHS56J+Q+c+LPevX3bW0opa7MdfbnjqpqejSSH&#10;+8e2aiBZ89iq2aPTHEHp/RFDKhBkLXQ2B9lG+bTb7rZtDKusgEA04gj18jwIHr0OeS9+TbL1raWn&#10;h3GGJPwn1H5/yp1YN/Ml6925/dDDfzB+iKCbJ/Ef5NPRVHdW1MUKhMj0r3zm3WXNbsCAj7SOtmaN&#10;KmijAikqY3YSXqIiJG9h/ca22yc+3/MGrUT+lISQdJOGOPwgdw8/QnSRX3F2SYwtu9j3pQK8Y+fB&#10;k+ZqooSFAzUUJNH25tzpkKqOsxebeShmpYlhyMVSs1XXQU0z1eKGRkpLEThPHKhdGdW4YrpsM6ob&#10;KL6VXDq6stda92qoJUMQTQ07lwTkg0A6xGvbm7n3CTUsilCEAYlDRGw5wA1CSDnFKircBA677qpM&#10;TUUuI3AKytpDVU0keYiWmpa/FNIpiXMZKsqVLz/aq7+l5EuAHjF19RRf7XazOfABBqDUgLpFPjY1&#10;/DmtaA8VApgYcucy3+3ItvuQ1x1NG1VataUApkZripAqGNeJ0aN6vJQQ5/bGSpaqpraGGqmqaWWK&#10;qi3HRok8NHPh8vTh71aRtMjp/nIyhsFFrhG6tSg8KQA1zjIIyAVYedNX7P2zBbzrPGLm2YEEA/6s&#10;/wCTqw74f/Jqhwsy9bbrrKeuwNZT/aTw5BGr4q+CtqVx0VLWVio6l0NyR5BwUZyrg+4Q555Wav7w&#10;28FZEyCvlkefr9uadDDap1vgVNNQ4g+fQN/Pz4LzY3H0Hf3SVFDkdg5WuNfufb2Kn00uK163nyES&#10;2djqlTRqVLqCbgk39jr2e92fp7k8v74xDrQZ4V8jk/tAFSadRJ7oclTbrovNvQa0J1JXSCpweAPd&#10;igyKAt1UNj8vHBU/dTh4JqWeixVFjSwqI4qeonZa+KWPSTMUCqJPozkkMfx7y5QwXVuk0NCrgZqD&#10;kn5D/MfI8OsfoLl7W+dLnUjRERpHT4Ur3VxUkUGB8VQBgigybSq8u9NJiKieGelphW1nlrIBUCqg&#10;pKj7SvqdExeNJUPijhgBYlNV7W9kV5bxodUQpxJ/1efDA8+pC2O6vJUNpdOHVa0Yg9wUkEmg0rQ4&#10;C5xXgRQPVPma3a5imponzVDUyO0VVNJPSCnoDC0lRLizGjtVTqrqYozdn1FbmwIINx2Pb96tja3i&#10;hgwPxCnH0Pmc49cjowk3G42xNUIMqMTkY0qM9tASxpwHnw6UE1K+aGLq8NFUYvGPU4+roIYqOR6W&#10;CuLIRmC9SyPTLEkYjWKRB49Y4JN2xE9wOQrzlq9aa3UtbuarpHA8fyoBQfb0ItvuhuUa3Ea0BFc1&#10;BK/Pz+ZB4dDniXzFStblaikqlg00lRV09FFA9NX46WTxw19ayeWoiq+fGZaRAjBiCwFm9xnKDU1x&#10;50wR8q1zX5j/AC9CNEbwwaZ/P/VTh/qyRJoKiSqgxWRkmStSLVBU5F8SIq5qBZnSpo63H04DN9nI&#10;oLeMEEXZuDcoZGAOeH+rH+odXCknh0O+06XE1m2ZXmrZqWooql7VM0MSz1v8RBijiraAgWX9U7CX&#10;9tYwoQey2QkEUHRhGiGM149An2VgaykloarAZKrqq7x/d1tPR1VocdQfcB41hSRSz1DmIOANRB1K&#10;oCafauBgy8M/5Oi6aMAgjpQYypx9DkMY1IlVJDUNR0OOrVMn2f3KqsuTFRrA8yRSFvMGIS4I5t7v&#10;Kmpa9XjoDnj0cPqejo5K2MAUtNeWoqaOWjuIZqWZZNFfDSwgxxlKjV4dXJ1AkXAuF7+mrPQ/5fi1&#10;fqDz6oX/AJ0e6JMhu7Z+26h3UQ4+mdaFGp46YRDLSiNFEY1PZEjNzwBcrfV7x99ypGbd4ohkLGT+&#10;3H+XrPH2B2lkiRWTUrGvpUFgDX0FaV9BWhHHqi0qIlc+NRxN49baZUM9rMqAejWABGv1/HuLDj8x&#10;1lyUESM2ilNemrUYF6UIFOzWBSNckDUCR1yJ1Euy+VCiMZApQrIW8PhZQNI1fp1LwACSCfeunTV3&#10;Mjr4ilQSwBUhidGilNI1U06hRQASdR64oSvMrKWWS8eo3YaWI1JYDUSBbkcj6e9rWuOqR1QarhgS&#10;D21OcEiowC1aUGoVIrQU674EmqICMo7O1KjAmOOX0sA3+pLXIX+n+t7saUzx63Wk2qEaNLEmJTWg&#10;bBp6KWFQvp9lTwLx6ZVZvTK5ggAvrK/2mk/2oH1L7rSueqGSLQ6O2JDoSnGnmWrXuqdQHpxx1IjP&#10;1+3RQNSxIj2LFpD6AdQuNVwxJP0+nHvXSuAUqtmooCEAbJqT2gkiorUMWJqBwx126N4lECgQQEiH&#10;wsES8nplZ/7bgNf1NwPp9B79048bCAC2FIo/g0mgq2GJxrYA17mwuRQAdSad7SRHVEwklhjkkcrr&#10;0QRapTdhpsCQyH6m3A91FPLpbayESoCVPiOqsxoGoi1fJFKVIZD8RAOkVp1wV0KFXVoiskZRpJzP&#10;ceQuA3kXSVaw4AUn6E2926YWSIwlJQUKspBZ9eNROarpKNQYCqx+FiaHqX+h/uG8moO7EBj5F1Lp&#10;idARcFiXRUubD6H3oiooejFf0ZPq21V1EnPcKiisoIqCxLIqVIUcD1Fik0jxFw1NoKGDSJZ4jqLh&#10;WkK8EH1XvwAB/raGkGnn0hgkIHgyNWGhGj4nXNaE0wwPdxwBTz6zSwtE6NKuqR3CMp0s8t7OGcuD&#10;YubBNX+t9B7t0ont3gkVphqdiARgl60NTUEAuSNFc8Bw6wS/vxERzFW+5ZGp3h0K7z3j8iRj16dP&#10;BAPBNx78Oks9LiAiGQq3iEGMppDM9RqVfi06cEAjuNRmvUWd3vIjNEpVlVmqGaSINHBps1QouNP4&#10;sfS3v1D6dILmWUs0bsoIIBLksgKpTLgVBUcM9rcAeuAeJg/lMepUAMjECItJzC7OReyC1/Tb6X9v&#10;J8PTKywSBvGKggU1EjSSR2NqoSQopXFPh1EGvTBXBxGh9MZlRTKURS6edmZVjb6FrA8A88e34l7g&#10;eghuokWFSSE8RQWoo1DWWIAJwWoDiucVHDpIzurFyxZeDdWIdA35YWsLMBcj8c+1xyKdRDvzRy1L&#10;khvQnUAfXFPi4kZoc16Ml8VdvLmuwMfBUSpD5a6mR62eNnakKSioiaGIAlpXdY1jBFix0f2va3Z7&#10;RrrdYYgaAsOor3h/Ajd3PlWvDgOtjaoq/stt4TGZCihyFLWY8RyReSWGqwscsb4yvzBlVbPGzMSy&#10;JzxwNJuMlIgI7dYWHBQPs8v8vWNN7IZLiRhmrH/D0W7tWrgo8IUpmooRXUElLkoqGeprcrT0TUTQ&#10;URohEpVpWl0AqQFgjjAYG596qqqfKoINMmlCBQfI0/0oHQU3MmlVrQcPT7D0hNo7czGU2rmKmnpK&#10;KqNTiqjK/fvV01HVRU+PoFh/ilVNAytTrRoWkZWk1yzSPc+oabx10ZpQjjWmAOPy08aHiT0hijZx&#10;X0PkKjJJ/n/x2nSIwu0siJzkWoslNAXqIclI6SxZ+jaWIVRjraSZU+6Sec6lk0S6QytMp0qffkSn&#10;dQnjWuGHnn11E440GTmnTSRUNDjhimD9nGlB/sdI3emOyDV1ClI3ioIoVo6Iuk6xNBkfTXWeQxia&#10;VyhlCKxS6qoUauUlyGMg8OlPIj+lxNfOtMeWB0qiXSp1DNc/b5f6uPSZhoqunyXnaGsoWTNGtyJN&#10;NDc0h001HPGHULE00RkErnWCAZOCfemOl81WhrnzGAD5UNK1OcZ8+nI0JFKeQpx+38xXy/zdCNk9&#10;vnw6YqLTPFVyZamVGjpsflnx7l4I4fHeJQ0LeNnDXdNJU6rj3tqA6AOBqPQ08h5UpxPmOnljFPyp&#10;9g4fb/qp1Kr6DXtdKOFWrYhU0M0cNOJ56UZlr1P2gpzwyUcZkjZCTqChvr7TSgGMLx4U8xU5NB6D&#10;/JXp0Lmv2/sHn+fXt0SvgMU0FWDWVFVQy+VA0EBUIhWtqKWCNVjLagqQANdANBUce25mCinE/b+0&#10;/PNPs4daZKoDXj/qHRNI0njkjilSMqI6mLytIs+SjmmJjkgnjClfNIeC5UgaiCbNf2TITUBscft+&#10;YPz6UimaGvD7Py+XThS46KR8gaYwVxLR/b0tTHJClVU0qh/PGLhmalVZlCadBHp0k29uLGDXTn04&#10;+Wa/On7D8+rV4asD/V/h/b0s6SWjno0miapx0jqIZAoepdKZJxJTVlOtQpQRB0CmELeTgalAPtdE&#10;UZariv7aDgR5Ur5efy6TsO7Sc/s/P/JnpTU1TKUCUU0zCtnq6hMZl44knrhAyo1XFJGbMfIzW/Sr&#10;LGFBFgPaxTqFFJ7iTQkZ8q1+3z9PMeTJVVwfLzXy/wBX+rj0/JVSRxTUVTQxihH28Rp50d6+klp5&#10;0rVxEc8GgLUQ1QABcajEzDUwN/exnFMcKefrQGnHV/I+fTLKa6ga8f8AYP2EfzHU6ryC1dBTCvp6&#10;1ojV1cFNRAmnSkqmQlmkqo1EkzEuzOFOmTXwbL7uSpUBqkV4cKH1+Z8/n1QLQ0FPKp9eokVPTL44&#10;kp4BUUxEMlHLG7s1LAiulRG9MAkhlkLQpGbW03ZtRB96AU4oK8CCP83H0p/l6sQNRby/1f6q/s6Y&#10;XSrjQwvTiSfImpli+2kT7qprPI9XD542YTDQYTcI6hQCyk3sW6UWjAZ4eRPn9vlSgz1pqU9Kf6j/&#10;AC6mRTJNHWSibR91HT1DVlZRJLRxV1NCgqaozKytMBUiO1hIxKlWjYEe7Aghq4+Z4VpU5FPOnqcZ&#10;6aoBQUz8uJH8/L7B0mauSkpkg8UVGUrqmCR6cU7S1NJHADTUUgrwEh8eoyeXVolZRZvofbbaQMYB&#10;INKcPQVGPWuASD0+iNnjgca1r6/s+0jz6VmMV6yGihpnUxI1XHHNDAIXZoGWkImig0SNIGYRq3N0&#10;YuFBDe7CpoBwPpitDTP7aetM9aZAKlv8/wDq/wA/UzKZGnpKSqjUVX3FfUa64vMYkrTQxA0r0qQo&#10;2iZtLxeRuG0qrAck7J0g0qCePoaenz/1cem1jJNWHDH7f9XDoA81UU9PVNeqernNZNWNTx/ttBXW&#10;WN46gMOQQY0U3tqLAXBHsvlYBqHJJrT0NPP/ACfOvRkikgY8qfl/q/ydcaGqyNPS1EdDqM9U6SSU&#10;zKsaxVJZ28LMAACU8npI4ADXNx7qrMqkL+z51PVyqFhqx/kHr+3rFPWqdMyzGOeho4aSnjqoYQci&#10;00glkkmLXBaSRhF9DpCm5uQPddS8RgqKf6bzJ/M4HVRGtOHxE/l/q49RamoDqkMtPUz1rGFI6OUV&#10;BMUlArRRokjKXjWwcRlHsdJawUgDTEUoQSfIelPIV/1U62tPir+frX7P8vSc85bzSN4qGplUSyPT&#10;ymOBpKe9O8U0gBVfIzXvci40ll4ATlh54PnT/L/q+Xl0pQVIH+HoMdyPDI8kUMcsbKzxNIVjiCI6&#10;65xT0trFBc8MbsQvPHsJ7rKhkKqKfyr+XQnsItKhm/1fy/y9AXloWW0JBukrAsqBXQ/rs7EC1uQg&#10;Xi/F/YabJ0noQIVGR00OHjWJgkiGZHX7nSWYD6r+0OQbX5P591pQdWGk1X08uvOZSYlk9L+G2rR+&#10;8zL6o1YngCxGofn6/n3rrwVRwHXByZVYXgYOALsSF0X4vGQeb8aW+tr/AE9+IqKdeAUfl1BkkJFQ&#10;pEYf0KFnh1BW06kiRBpGoH/VDm5/HtovUUp1fT1GL2Ad7MJYnSaSwMYa3qZhYG4tYMB9eB7oCQaj&#10;q2kdSadzFLI7pJI6pCIlNmjIBFyoA4UC1jYW5P8AX3YO1c9aIx1zmkbyLHoAYO+ox/ptK1y85/Oj&#10;025P9fe1NXr1ZRmg66x9p66IxyByajSURAqnWhiFigF2twF/qfb4zw69JhTXo0mxMbPHTTSItPTz&#10;GMvHU1UPmM0g1BFp4X4T+2t/yRb9I9ntsjrFTopuHUtQmvRj+jeq929j7iaLbVPPO2ipNMgcymKa&#10;gpBPVUsngDNElnEaTkWJdQPzZXYyRfVAM1P9X+odB7dSwQLHHWnED/V5dWVj4zdl7K2xicnktrAp&#10;BFSV9OKWrqpEEacySMKPVpYNzqlmiDNYnWQLDyHdbNEWNKCnz/n0D7mCU6pGBAI8xgdFpz80m3o2&#10;GWw9TQySQ1Yipoz9qtRT01QY6mabyxPFIkkjxyERpJKQGRmCck5huoGQFKcOGBw4+RFCaHGePSAx&#10;ORWtf8n+E8PWg/wdK/AvQwz42Sjqq+jWWQ2x1HTOtXHHLSeYT/awmaOTVIpWVPLC0b6SV0mzPymJ&#10;cqdPyyKYr6UPz4EemenI42lU+o/P/IKfLo0XSvxC7s+V26xhtj4aobb9NHTUWZ3PnaM4/AY+IH/K&#10;niqkuJmaRXmjhUkgG7EKACEtz3kW4KIf2/6vtp0stbSeQ6IUyfT/AFfl+XW0D8MPgF0R8ZMZHW0m&#10;Ph3dv1/DUZnc+SpopnNSI/0UqMAY0tqEdv7P15PEc3801xJ4jnB9ePQ42vYAsYe9oSP2dWaRbjwu&#10;2KKMSSUWNgeyxoSkfjd2uhZSQT/Xj2XeA0uAK9Gb39ht40swHy6Ll2h8zuluv0qYsvvGgmrKZTJp&#10;WbyQhoifKl1vyp+pIAHtQNrlIqQFH8+iabmWGVzFZqZCPlQdEdzn84jpXHJPLR1FXV0tK37phjhL&#10;mJ2KqtKgJ1A21ebyqn41g8e1KbOhXW7fl0jO474zaY4iB0Be4/50mxYPu5cXT1eT+4Yx0FZAyeCU&#10;Kt1SpmmIjBJusvjkfSLnm1/az6Hb4UBkbqpO+yVJFK9BK/8AON3/AJyrak2j1Dm827wtMBSVs+Qi&#10;MTsIhLSmlgEZjU+oGRgGBFgbe22Tbo+5mFPtHTAtd8evf0q8X/Mj+SVWiTU/TOZiRZOauVahlcI+&#10;mNUpgllYn+xqTULkWtb2y0+11pxH5dXTa+YW4OT+XQo4j+Yr3hSy/wC/s6T3NjxUQoTJTa6qlhmZ&#10;dYmpXhW+hwR+2w1KSbj26ku0v21z+XT/AO7eY4yNNT+XQsYv+ZrjqFTUbn2tvPbEdPHBJUTVuMqm&#10;oWdh42ig1IGYIBrJP+sOPbv0VhIKowIP8uqXFzu9oKTLQ/nn9vQ17N/mV9RbnqRRQ7poIaicCWGK&#10;udYpWVhp0J9E1D9TR6voRz9fbo2SB8xsM+XRe3MdzF/axtQfs6NRiPkftHNeFRkYZPNGrsx8TRMr&#10;DiSwJsp+qn/bt7bbZJF+Dowt99tZx3GhPrx6EvGbt2xm0jMNZRAuf22Ew0u9/wBUZb6D+liRyefa&#10;KWxnhNSK9GcdzbSiqsM9dZmg86FqdoyrsFk8enWiFdZnKpzYfQj83vf3aDGGB+zpi6h15Q9IGq/v&#10;LiojNj5ROiKTJTTeMtJ+A/ji9Kg3AUC5vYnn2Zxx28xCyChPn0VSC9gXUlaDpHp8gabBVqUO5I5c&#10;beoWCOSRojRanQ6FMjAWJsb3AN7ezH+rfjprt8g9FY5vW0k0XY0/M8Ohewe/ttbxo0kgnopvuI20&#10;vA8cyISbPCzRf2uPVf8Ar/timfarqxYmhx0J7bdbLcYtcRBr1yqtvwU1Q9dirDWia4lYCMhGLrdQ&#10;ARz/AMb4t7SFvEXRIOrfTKrlo+B6w11Q4pmXUY6hCsz6nB01SjyOIp5LA/TVwefaU2yGvSyOh49I&#10;nPVcc9MzuxC6GjcxapWutnmjB0i2m76uB9f9ujaEI1VFOlihSS3REO86RkR6jyRqEkljrIibNV0+&#10;gxNGyJ+jREZryH6c2/UPau2OCOlNuup9PVXG+EpsXkZK0OrPSVU1LM0NdLFU08lNOooaWpuh+5bQ&#10;dPmVgWNh9Bq9qiKih6dI0mnQ0bLyiSxtEpqIkFSchDUVMkVPDVrPBpEyzC6uDp0BSzMXJ/p7SMml&#10;69JnSmehD+8oZFpao0809VTtTCnkgjuKmencq9VIukITYMsbMNY5bn3vprrG1KsbOUEUrfewx1FP&#10;VCb7aQyL55aiqRTdpZNWlWb8olrHn3VvhPWj8Q/PpwgVYJ51WCnqpY52laGliFFWRMg1GmihsVMn&#10;IuXNmW2rSQD7Z6t1noxJHBXeaCnp1meRKqWX7grJCVFQwpDIQweUWC/QauVNj78KVz17qRFG8Uc6&#10;nHJXa0jjqUnWGhoKZnH7UbQoA13X1BuFCWBlJHO+2mOqvXTjrjLTyJ4JEEcMksBpkDNLVxRtAVlW&#10;kpYobKZVUKJJH9BvYljc+9dMYpnj16WCOSciRJ0pno5EjkintPOyyLIzSGoRSqIrKscaqBbkk8+/&#10;AkZHVepM5pIoDFUlqaGKripYqqSaOB0RojK9qlLpKIuZFcj1Eafz73QnPWiQOPSQyu6tt4tKlK9q&#10;cLSWptc1cI6WdKaLy0r+nhRfS5Zm0nQoHNh79014yeWege3L33jaMVcwlhjp2FNHLTzR/Zwz08LE&#10;krWTQlraGJceMuBZgy+0s8rKdK9XhjeZq1oOigdgfMCkp42/guSx6QrFWyGhyUwq6t4qatbzSj7m&#10;Mo9Ip5pbMrK3AdC1/d4ZVUgykA9G9nYJJJSQ9EO7N+adbUSwJDlFFKv3NHSyS5WWMzGVrVFTWOPN&#10;EKZTZvt9esfQtpsC1f38CkaQK9G7bYqN8XREd+/KfJ11QUo9wLPIiNBVVNDTukckfk0rHQCT9dlF&#10;5EkjjUkDhhYeyOfcXfB4HpUjRhdHp0VrP9kbp3LVPVSVEz3Wy0lHeGKnpA34UX8Wtj5JdIALMSwv&#10;9C5piQBWnz6Y1ipCGn+HpBSSNKslVN9zEwEiyoT/AJ10bU0Kiw03/Vd/qOB7aqC2TUdUYknuNepb&#10;0s1Oby06nxPHUSQqV/cVvQqO4Nrm4NwQApB97i06uqjp8SONzDBOs0cRDVDvBAgnpvCPEoj45Vf0&#10;2UEkG9j9fflrpNPl17rLVUkUMcoJSSKKGOzxMVlFc0g1GHSOQOApcEhLEfQgPDgK9b6m02PfwQFU&#10;oxBRsVqUgWOSoiNQmliYnHJcm9xbUbaNLAEVIQtQ8eq1qafPrnUQIKGnqZgHnT0eOo/dpoWiY6pq&#10;kWGvWgCMFJOtSL/UDxQEk+vXvxHqHNj2h0MkSq5WNJoXUNFKVcSiWd25VtR9Q+n9n6H3YAKKDq3U&#10;SaqilWSogVYKpJ2jrjAPBSMpuZpFjIIVS1gLk+q5HuoQKD1dK1x1lo66SlqQ6pJHVTDU61LAjWCG&#10;Ih1LpBIGnV+AR70VB6dIqKHpU/xcOHM8kcOuWkeqmaVB9+R+5GrU6gq7FbJY8Ag/W/vzUcfZ1UJR&#10;q9MWZdZBSxaqVRPPPH5fNLJHClYt2kkCjWCznzWLabswsFFg0BivTnSAq2+1aMPSqslPM7yieU6p&#10;VYFhIfHpDMxPpv6eAP6e3Qo006cX/V/q/wBX+QN+iJVdiVKyQoLs2swhkEpgjAFy2k6XOnSCLC/p&#10;936t1nM0KABY0ipvtjCHdHhkj8gDTTG9yzFQEuSBcjj08t6B1VwKV6zUwdinlpZ28zeBXSQoqxW5&#10;hjRgb8EEAizEqT9D7ZkA/B15/Lp3iA/ymSCOoksHiZ2KHRTXsHjUAhnZQFX+luP6ljzz1TqZHRLC&#10;hAkqFDjzizg+KKYBvPK6cs+m9iG4+jW+nv32de6cWoIxEpeBaOiqEjaGMszQ1KyLa8ugAEoP3HYH&#10;6Eajz71/PpqQkEEdNxSJJh9sonijlMEstPqfx0qqGEAplA1AEavIALkgtq92Arny6upJGeuoixp1&#10;rqlZlhiqVhignVZFbSCgSTyDUzMT6rekWNlBIPveCaD9vVug/wBwakkQpaZ5EcLOEkjgn0cLIHmX&#10;VqK2vf6i3P19nNqKLnrQp59JMSyS2YpGkaoyRR3J8Syn90tcHW1xYWUXB/x9rOtkAH5dc3qHRVIU&#10;tJBexYqBGmkBpQAAQx+mkH6f4+/dVAXV1DBlURmo0uURmPiHjmIcWFrfi1rg/Q3/AK+/dXOimOpA&#10;ifUhd2kjIhETsVBMmrh5VA/sngk2Hvw6rinWELfy3kFi7gmOLUutG0yuwUHi1gbEgmx/Hu5+Xl/q&#10;9P8AV/IXfFCOsohBlQl2ZQwnFRGw8saeII0RcgccBRfVe9+PdVFTQ9VDEnOen2gqDT+Ymd/JNSjy&#10;8Ru/kclmMzzLxccErY2v+Pb6FaY6bdSxoBT59Pswgkg8kjQeJqhQgDqOZ4w0soFrqSBYlrn8X5Ht&#10;5ipFetoukU6YZ8aSjVVSGWF3kpY1hJZWUDySS+MckKDwwI9sGME16vXy6hRqscjSEtYjxxF7aTKq&#10;eOMTW4BsT9P9ib+9aVTu9OtcOoMsolRlhdv2ogKiQFxq8mpGIRv6KeDbi9vz7bY6jXpzTinXhMwt&#10;HJLGI0URBkm0xsyqFKFmHpJNrf7zb3rFPn1UrQV64wwj7gQSu66fK3mKeQS6vUpVeAXUjgsFYX44&#10;9+ArjrYGoZ8uuAiXylyZQsiSI6hi0qljzDZB9LAabi5uDz72KA0brx0gaT1NheEwmySoWSNyrRoD&#10;AsQMchi1D9ZuP08X+o92Ph0x/l6qVxUdY3qFkdpZYZGYBobSaS6IW0aSouD6ibXH0+n591an+r/V&#10;/q/kNFadcpp49WiPSDGqrqVFCFU+gjUAepyDq/rf/H3XrwUnrLRulbXQyLEoSoZUELpzqTTwZW5V&#10;SANQ/Av7snxCvVitM9TNzUlJT1JNLUR1MbRrUSGkp1iVyBpFNJC49OlvTcfXg/n25Jppnj1oCpp0&#10;xx0TyozQRRoFjiM/ia8ieQ31qbf1NuOLWP59tqhbPWsA0PWXwytLEsoJdC0cSldH7Kiyq0RuCZCb&#10;tyeST+Pe2j0itetY8uslQ0dyxDIzaWaOQBEAV/7L2sxsCpB+tvdOtEVweodZNMFZaeORLyF4JZLS&#10;OI7Ekg88kE21XAH09+6soFadNkc1XUFkH3MhlhF2CgRWj9LIg+iuw5+nP1PvYp59OFVGenOhoqyB&#10;W8zCRNPiEpVTJGt7mGMEDUo4HAPI96NPLqpKkY6c6eP6wrNLFBIjLIltUsgjN3fxLbSCLf4/1BHH&#10;vaAFqHqnUoJDGElKzywxqr6JHWxu99UTH0i/AN0NuRbj26UUZPDrdOseThiqpamWUIaUO0qyeiL1&#10;sLyoEsNUak/Rhx9Abce7+lP9WOvDHDp42nWT4Wvovt3mjlgnimp6tzeKOeO00kC6QRdkvyfybe6S&#10;qGjKnz6ukmhgw8+tvz4A/I/D9/dO4uiy2TkO99pQ0mBrzNOq5AeJGstMtgNE6CPQxAUabfqDe3Nt&#10;nKnwH8hj59Fe5xOJPHpg9HgrYAkOSakqaT6rAI5QNVPUwsfIG0g64RI7MJBazMObcezuoqAOip8g&#10;HqFNDV1TRwRNFO1PBRLkxqFHX1UFULGmVgAhdzpLRrbWyglgCPbQpXPTTAEZ6L78nehdu/I7qnO9&#10;d5YR/wAXTFPmcFUmgkqBis5iFkp1CVMH+fFVEdJEZAjKRBi2k3WW7trKHgenLeTwLgOeB60pO5Ot&#10;sl1/ufKYbK0k1Nk8Tk6rG1cFazRypVU09mjUryA9rhjcA8D+vsr3C0+mnqBx8+hOrK41J8PQSQzS&#10;rKUdXWKSZWcDRIYZHi/bCrb9C/kKbW/p7Q9b65S2iaONA0bmVj5Y0WRQzAXDxm4Lk2uP6H6/j3Vx&#10;VT1o9CF1Tt2q3Tu3E4qOllqlyFfCskLMGlmWCTUiRsL2BsSL/nj2V7hcLaWrTHyHTM7aYz6nrdH/&#10;AJcHRGFoMDj8maeXHZOqxn21RLOi1BFQjKakxxAftVOoTzF76SroTwPcOm4a7vmmf4eI/wAHRmkU&#10;VvaeJSjECvV6VTLR7YxcWPomWldKdKiV/GunwTqypVTwqCq6yWdiB6To/A9m0tysMJZvTog8QsxL&#10;HzPRV95b2naWWSKdXMC1TxQwpJTwVEqMWSGCUKzeSRwzmRPorMBp49xHzTzO8SlIzTpXa5NR0Xmo&#10;qEyYp56isrV8wBhMSTI0MkLLVMaWujDKZafQUPlHrlJsSORDN3uMpcyOak8ejKMkDHSq29iamSJG&#10;oaliy/b0aRPG4TyLMaipqRE6veOVmUXZwbgNyF9hq+3wJ+k3Hpfar59CbBQJXTxpTM0iKCwCyG1H&#10;NT+mdpXkI8qBNSx6bA3sLey2LcjWp6NOhU2nshchGpFOkMFRJIhkjjnjklngks/3rModLobqDxqv&#10;pI9mlvuDSNpTp8RAqT0Z/bHX2Gj8LmliapMccT1IjOpvH+hZRGPXc/XVz9OefYxs1Wgfz6Y8NXbT&#10;0OGH2ji6cCR6WOOR5PJIGUSCZl4WYXFrj8XsR+f6+xtZxwqlXwfP59GNtaFiadTK7bOPlWT9hUEk&#10;UpYMkXks63kaFyAVY/QWI/23vd1FFIar5g9H9rA6AEZ6C7Pdf4eqp3UxIyCNUg1JyhLhkkBPKg25&#10;KtzzwPyF7m1etVOAMdCO1ZgcjoBN0bHSH72ljji8T08sK+QO5WKRQHkutuSWsvisNGpSDc+2La8M&#10;U2l/LozktY54iSM/PrW8/mg9JyJj6vKU8EctNLTTeeJ6UGEQx3phWxVSqCJfOxkKx/2tGq+o+8gv&#10;bXdYxOsZPHqDOdNtNrciVF+fDHWsDXUKU1TURSs50zmJVkjLPaNgiVMkR4Rr8nn62+vvJVSrJqHn&#10;0DgQRWnHPUGRHijlEdPE7ROIg6uBJEGGnRLfg6jybjnn26DRK9bOny6mwSCjTzwSPazCONPGqt4k&#10;CyB2kBFkY8kCx/1/dgABQdVOePXljhdoAnhkRTFUS2UxklzqSKVpLhI2JuvJLBebk8WwePWjgVHU&#10;sleYi0QieRHELUxeqrplbW8CyOANPBZrc/QWsfd6ZoOmj8IPn1heCQyykrHNMrxymaWU+GKNmMv2&#10;8+sI1ytgoD3+n9B7tTNetA4oeucpiSNWMIAJVpJvO66jquizyoFCN9JNRJYEC5t78eqnqC8KRVCt&#10;Ih1LTLMyq6lYoSQwnm03Dt6rEH6ixBP09601JPVfiBHXbxxGRJKeaWaVy/lLpZE1KQpDEBQdJvbn&#10;mw9+0jrekUp16mWESGnnjkUzePwyRssNzKCiGodgeP8AOG35Fj9PfqLw60R6dOtXSQz6f8xCIqJW&#10;0BhH900JHki88mkqDGCDqK6iBpuSB72RXj15T69QDBEZKmneEmsLx+KmcKscUNQQ8SiZ7c2/1Pqs&#10;b3st/fsVIPHy+Q6tTNf9X7Oo1TLNTpHHMsMbU4CxIYYw2iZricuFs7LazEAEcnUST70SRx6uqqfh&#10;6xO7qCxEckYVZE80cqeAONLO8JGolQAouWA4/wBi2a+fTmkcfTqK7AoskrrGrl1UPZg85NkhsBqc&#10;A8X/ALIA4H0GjnHVhjh1FCCCdVsZpKeMP4nRXgbWDq0n8NzcavyDfj3QAaqDy691xmS8ETI7lovJ&#10;NMyBZbBvSo4/t2tquPqf6e9EdgI/1V62OOeuca03gZZ/CBIEaGSW8hFRFF6qczWvoI+qmw1fS/vY&#10;CgUPn17zx1Dj8EIkl0o+lVd42u1GJGazolxYaBYkKef9712AVGerEE0HXrLPOHWFUC3dEOl2DJ63&#10;eMx2uOWI4uPwSvvakMa06sKAZ65PBOzIzvIzBHnp2qG8jOl7RRRk8ekcLYXBvfj34gkkN+XXseXR&#10;kfiNtf8Avh8lOm8RFTGZq7sHasRp5VWob7f+Nwz1bzrIoVlWJZJFUgXtpsL+yPf3pt8h9VP+bpHe&#10;qTFQeZ6+hJ8nN302xuhuzc6hNNBhep9zZLHQvIFU1SYM42GmliA9LPJOAwHNkBH59x61uHWOM+ZA&#10;/wAHQ53maS25bomCy0/kOvmybjyK5fdOerDFIklZkq2eSYi+gvUsWR0YHggkhj+LfQ/WT7VQsQj9&#10;AP5dAe1iMcCgnJFf8HSd85LTx6pnhEYWnOiMuERyVjNwblebEfn27qJwvSunTFNNJGRPVuhhcvLH&#10;UAg+Sdh4/GS6izWvY2I9+7vxcOrAVNB06qZSnjSGOQPANEilC94iBKVKqFX1camNv9j7vin+r/Z6&#10;8AM18up6xOzRPUnXG1o2dFdlLgWMayaRyp9IIAt+b+7gE4/1f4P9X+GtB0pMfDC0lMZZIaZXZtSy&#10;R+STxopRYT9bC2prgXJAtzb28FXpkkgY6dAaanx58TyBshFOAtLGZnqJI5v2Y9LKfElgCTIQbj/H&#10;3vtAAHVMlx/R6S8hkjmlkankKFIlWZ7JFImjxqGQiwVfoGTi/wCfbRx5dO0r02eFP3XETeRojeFn&#10;1EC4/dhP+IuTc/m3490oK1690ZL4g1m5Mf3/ALE/uxPFhsrPlYac1kqs1ItNIfHUTkICz6ELtYcg&#10;hSLWv7aYhDw6K92RDApfyPX0b/h9vbHV3S1AKvEMa+kqJscKSoWJailEJEcM1TUQI4bysdS1C8M5&#10;aRboyD2+YW1BtVPl+XS7akP4jilR1Sl/Oi2/naR8rkaZpt1UuV2RI1Vj5Fjakx2SrKr92WmRrvH4&#10;aeKMeFB6DAHJ1SuxPiuuyBArQdEO5x0uzJWgrx/1evWnNmIFDmKOmXwuqioltMs0Tj1Tmdv0jUQN&#10;JAFhYnngFJFOGOjm2oVBPGn7ekZOtSUcyrTxEqUilSNlZqZT6bufro4t/hb+ntPJxz0tHy6hU7mF&#10;WeMLMtoklkiUKGp731hSD+PUpA9tCmntz1Y08+uEsSxyeCeCP0fWJ3Dy+MHUVLPwNQuFs3uuK0Ip&#10;17qE0KQs1O50za41hMiKEKupZLvYhhpsGGq9yL+9MqjrfHB6dMfEaq+tbiWVVklViXLgX1KT6b/Q&#10;F+OP8Pe4wDUHqh7eHRmvjjnKrZPeHU+fp3oWkw2/Ns1YAb7iKQJl4XWnlW12UDUGBH1Lf4H2g3VU&#10;Fm3yB6K7yTRCZT+Hre4+c/Xh3p8Qe4qaokSTz9Y5DMxU4julPUYzH0+WWQGxP1iRP6XiFvz7BP1c&#10;YWNx/EOh7vaNd8uIy8QtevncZlYsTmcpjo1hEdFPKwQKP1zHU0ZZR+QSdINgeT7HsL64gRw6Cdrq&#10;eBS2TT/B1Cimpo2iWOOadpJvHNoktGYNOu6Nf8m97fkn2oTT+fT9CRUcOuTftksY4zra7QobSyQs&#10;B4yhj4KhbBvyPp+fdn+HqvTao9dlYkRyeRkLJdA4KlWYrYiwstzwbH20KVz1YUrnrNMYUYTRuQ5V&#10;dKtwBGoA4Di5HAuPpxx9ffjTy61031BjlOsCdE1qlO8aLou4vIKgsLFCeQPryBe3vXV4/jHUdmAR&#10;mj8DRtGQ4eNfKQAI3Qs17vpNuDxb6fn37qyDUCPs6bWlj0yWlmji8cKAepSgB0MWYf14+n9PemrT&#10;t49WEekgjr0jSyIj0zxspJSSpf6aAvpCo30/A1D8j23+kP8AUenMdRohLK4NwLKRLdVddROsI7ML&#10;uSdJv/sPdgUJx17HUiWolk0S2hk0l4mlEgVDCEI8JU8BgAbk/Xi3u/W+oQVDNG31jLxa0VixYQR3&#10;dFkAsAxsSfx9b+/deIp1nitPKJpW0KYpCnIMivqLsH1AXIFwrIARf6n37r3UhKdGKPHO0mplqF1r&#10;cwIvqUaGAub8FWXkfn3QAIK9eFB1jNPFG5kQh5HKs5EjK6yStZ/S4unP9bgD6WHvYdSaDr3Wa6RJ&#10;MzLJJJS/p1t9De6xshFtLG5NuDf3br3XcqR1CAxCNgimaUq5QyAtqIkZQCq/TT/sLce9MdIr17rh&#10;5Vpp40Qsz1DKYoSqxRxyW5GhgDclrjV6T+r6+29Ovu4V61x64zSaaYtNCJIvuPJLCHEkTCxjjWN7&#10;clrC5+n4Pv2mnb6/5OvdQ3WWMEiNkKWd42VGZFY/uD1AlUbV6h9T+Pd6KWqOI63jrBCwiJaPU3Ej&#10;JMxEGuJeEjRVGqwvYEi9h72w1CnXuuaukzSlC48kQCmd9RVkP6fGLD6Xu31P+8e29AXJPWxTTQ9Y&#10;mu7sZIJWkjcI7ax6VI5AX8t/tJ/FvdWrTHDqx4Y64SBggdVaHXFIJJCAHVVNhcD6N/Ujg8f096Bo&#10;a9W6wq66YVd3MEYDg24s/FzHzcfUAfn6+7FKCvXuvSmJFleNj4ke8T+n9iMcp5I1BsfqW5sf9j7p&#10;17rAup0ZGRyulJ1VSuvSxuQVa5sB+DYi4I49+691GAjeo8vqRBIpIdSWXRx4HAFgLcqf95+vv3Hr&#10;3WSWCJj4SYJVTyMeR5yWuSXkYesgnkL9ALX97AJ4de67KpHEWiXQoUKut1ZojI2hZSP6leDfkfQ/&#10;T3vSwz17rk6SwT+STQITHrYRoHIAGhQsZvf6AW/17e9HV51691GLwiRmZoJDo0KiMG9QPpjay3uL&#10;2/2IHvQp59aOB16t8crEIYlkUBnkVQCf6wx6AACf6tz/AMTttP4evCvUZwwhjZ4WjidQVkFnKaDZ&#10;ZAF5Fubgg3N/dT8+t9Zo3SGMyF4iq3ZQFPhlLMD5LaQUQfWwAt/sffuvdcbyGM0zCMqHEus+kBWB&#10;ZEV+Ta5JF+R7917rBKNSLHFGwbWNIaMl5VH6i72uf63IHNvfj17rpI2W7gFyrafIrKvjJ4CPYAgE&#10;Ef77gap69e6kHwKXTSlkjUSyypfkgcoV5AB4uP6e90FaenXusKkyKV0pqiDuyg21CU6fS5/VcWsb&#10;Cwtz79x6912ioo/bEYRT5UDqGIYLYlnYsLk8srD8Ag8+/Dr3XqhWKFVQeYASHSsb08cNroF12a+r&#10;/Af4ce/GvXuurs63KAq7q7SaNUtkW0l2HI4tY/7H8+9ZI691k0EREx6JF9QIL2cFTfyL+DxbUf6+&#10;90oOvdSXpzaNwPIphAY2La7jhjq5+pNve+vdcohI80kBTxs0casIgv7URFwqKLg3/r/j7917p+xM&#10;oUya4ijmYF2lU6JIUtGilFspYED6H/Y+7pX8utHpxrjNGsbtGGEshBadVCQgH/NGNrWtwVsPpb6+&#10;/HvenTR0k46dIsxGaOZSyiOBzBChj0ROqpcz6muWYubBXAFrWFvdywXB6qq6a9MUVFJlZpEVtaxw&#10;MQeUjmkQA+JdJ1Pa5AFvxcfT3vSM/PqxKqKnpQNs+omo42qL6miiF4ifI/j/AEmLXyWJ5sfp9D9f&#10;dfCFOmjIvl0zy7fnp1IaImp16Z4WkEkkcbEWLiMW9J+lubC3uhjYHHV1OoVHTnS4uAwJAsz6kVNR&#10;ivHOsYJLCzXH1/SR+b29+CMMn59bzX5dPEdHGxqESnpUeXSselXlqFcDSVswuL/UqDY8+9INRI68&#10;Om3+GSIzmBIY1ZrPCZrLC45R4jLyV1C3H6Tyfe1Qnj1sAVz14VEtKY4pUu0umGMQTBo45EJL+Zqi&#10;wupuNTcWsAffmSgr1einPTks+tmV5KVpSiyJPIdMYbSTIBoAUk29RItwLE/T3QVBx1WmaDqRTUvr&#10;WZCsivSyqWQegNI3+d02ALBT6b2H+Hu6KDx6rQUz1jq4YIqdVpjHJUpKJJBZkVYhxcED035DcfgH&#10;6e9FVCgjr3WMvrZVADW0yEm7x6Qbumph6QeeVP5v7p17rkn+Tn6DWZBIipEwqI5QpkRFVfV6ebH/&#10;AGB+nv3WusMjvOwkMUsck1yZiqMJSoOvyawQpP0IuT791vrgky6dJjTxmVTHIrmNpZIebu8YD3uL&#10;Af09+691iMyvG7iRYmAICOG4ZxaQaCpHP1FzqNife+tldPU0eOKEKFXWZ9SSKo8MxVbuC5GoEaiT&#10;YEcfW/u3Zpxx61jptmqQk0EJPkRvpyNSsq/tyORa7Hg3P9PdOt0NK9eqppTHrTRK10lReQrMvo5H&#10;6gT/ALV+eB9fe+vClc9RpGqQwDwFB5DICpWUSMy2sS/qS4BH+t791caK464wOqqWWM6hIdZA0NHK&#10;FBdL2B0/6km4PIb37rxWinrBJJUkNqciWXS3iS73jLgeJnZeNI/wsP6kfT3VV+LrmkywASRh20uk&#10;kDUpVfGb2LSxkcOp/tLcfn3vjw6u3w9ZHEDTTOimdmkA0qpVIIzGDJyALqWIUgfnn3XprrG6EQF0&#10;VJHh1XEqaLyVC6SiAgiTT/h+bA+9inn17rnAsSfvVkciiBFWSdUt6iv7IUAXIBsStz/Q+/de6htM&#10;lPIrppkEgcsskWhVBaxuwsCeNN7Hjn/H37HTo+HHy64qx0KJYkkn/ckiWxIiLkgxjWLNcf0vx9Pf&#10;urdcZohILvHZf2mL6WUqkRvGEsQSL6jpcgf4e99e6zLUK9Q8kSKPMzKkUiiKVHXhGe1gAbal9Nhc&#10;n/AU8+t9QkZ4ld4nSVp5G+lnjZ1Olja1xf6XvYH8W92Ir1rrsyuSSXBEgUz+AaSrJ+pZ0tfm/wCs&#10;H+vvVB17pwpasR+DTFFIbv8AVRoaGThFEq/2h9bnnnn3oinW+lttqpjarpXmc1KwycqoMTWMgCpE&#10;DySOL/g2P+xo/wAJr0zNXTjrcU/lnbvh3J0zisT4oEeloVpom8TVKVEri0dNVyrdtYQHxqLEXvey&#10;j2BNxUpcMvRjb5tV08R1YvUu7COnknLRJPHUQRGOFGVZDpEk6W1agyvpdS1lP0BJuVdXbTTv6boq&#10;lXWN1cS1lIzmlqUlgljIWQrUpHIyAFVUNqidD9f1e/dWFKY6nzmnCtVLJWVD1cD00ZjZqaQyyC0d&#10;lCmNR6iAvpIJJueAPdb64iJoVgp42SBaDS0iOwadnnHopgfWJVgsxXW3Nzawtb3Xuswcq5aXW0lb&#10;9zIFCxoJ1BFopI1uVlUMWU30i+q/v3VJPgPUKbya3pqAyAR0klNSqv7IZZF82kzhWMpDari1gAWH&#10;BHt5Ph62aefXUy1a6VhNLOBSLRGoqKOlZqiBIdUjoy2lCEkq0tiwIuAPduq0Q4x1BqPHLKamaeRZ&#10;ZUpCZmKxypRUsDRq2OkpwSQh9K30SH6MCLe/dWAAFB0mN15+XA0Usd5iWjjCyTxmOCop6txJfzU+&#10;mJFUC1jGGBsx+tvbTyaGoenkgD9zcOgsoMhHWV6pLNUVj1Mc1RMzTCSKWbyjRSUsPCKQh9cjE3Rv&#10;oPbDzgtTpWsK6eHQuY+JB5W8MaoJVeSOWIs9Qj8vHSyC1xfUBYKfxc29qoyWUEdF9ytMenS/igqf&#10;FjIBJG2GSFpZJKdQtSGSP/MzTIL31eosQQRcH/F5eHReesYEa0cUIRZ6bXK8SsCqzXIdVqpYbEWc&#10;2SRSRdrEfn3brXXGdhV1Mi1NPXQmJggMKpaBo0DBkMYGlVJsp02P15+vv3XuskpLSMkNWxkRoamZ&#10;AVU1UtQvjnWdV0rFGP8AOBbkauSB9B7r3UKOFEqJqqBapnFRLHdl8lLLHJDepVIk0JGz2DhRe5N+&#10;Bx7snxde6mfb0stOlUDKSE81TRwTPFT07MPQxiZAZZ4xd/SPR/Ujn291rrhU/uq8T07RKgi01Xli&#10;qrToAYGlUgB9ZKkoLn6m4ub+691Dlan8kxpzpmScNMZiWklmWI2jSpN9Uchupj/Btb6e7J8Q62Os&#10;sEioqRrIADAZQZY3eWUvH+7SlVBVZIiArNa/5HI91611yjqJwgij10cMNMJhT01TDBM9WxvNb0GR&#10;47aC2k3DAgXBA9vp8A683w9ZVghFPT0zxVUhVEmijhsHpq7RZqmSrYs93DARKRYEc24926a6kSxy&#10;xvBRrVzU9L49DReNqypcQwEzvNKgJCAWD2LDVf0r9S8nw9a6yQRs0tXIKieRXEULVkq+JgFj/wAm&#10;Uycll8ltLrpFgFuPp7t17rC8iIKCSfGhZqWpjV3pqiGSOaU8ypMIgWiV2AcA2DEWJ4v7svxdex59&#10;Rqilq1RGSo+3plaRKdx6BU1DHVLEQ41LIAeC1x9Te/tzqj6NOKdT4qcws5+2ikVo0kEcZGuoCnS0&#10;RdeCdQ+pIsL+7KPM8OmesMq/cyU8kdTFDjxJ91WwrSwT/cxQKUeJmmHKG3ja17n8Xufe1pqx1rrE&#10;tRBLMlLHNKgl13aMsJ4VRdbsZET9sFTpaTStj6Q1re3uvdcZTTqrKERXqVDRmqm8Us7qCJKl5JCX&#10;WNgACn0e178XHuvdTRHAJIKiYrULHFOqx05ljp5zJGF0UwlsT42Ic2uoNmANvewKmg6915mjgeKo&#10;nIMjQxRirlUVEVZIo/dIgiCqi3taQjTqN7392KECp69Trto54FMmMajZWgnqZTXAqscuoIVdgunx&#10;t9BGwJNhY2906916WVYBjvPGwQypLBPPTO8Jp2FmhqI4eEsxZgwaxBB+oF/de66mVDNSwPT0ZrtU&#10;r/t6ykxdjJGkFQvEauCQDySbg/T37r3UaokjnSXyu8BQxxphKtDAUqIXCvNHGoBl4I8Sa/Vc6hxY&#10;WT4h14deLorqAsaSxmOWVJpJUWlgmXRpaOEXjllY2SI2FuSpBHtRw49W68rw65aoKkEZUI7ss1PV&#10;IWIi0TSnUJAWsqIFU3JP1v71UHgetdZ45UE89PVJTNGf2/HSPojmdY/K0csBUOrjgvHcXIPpN/e+&#10;t9SkRmjDxTxNTSxJUPHJSF2EcVzJBSuVDBdNiAebmxHvQ1ef+r/V/q+WuuUjGGJa9qP7iI6IpBTo&#10;iVkR/WKhoFFgyobX+rC3vfW+sNfHK8Bk0PBSCNpUSWN1lmpGIbyqbMFUenUQLgXH596YVFOvdFv3&#10;TBUYjItNDjmjikWa9JBk2o56kzozx1JhmXS9LyW8cEitwPqB7JLyGqsp8+lsLEUY9CTi87BV4/G1&#10;pmNLRPRLHWU1S4jlSoWFadIwhXymQlTbUyggm3qvfHvmDZjFdyLIPiJI+zqRtsuVkhXSeHQ9bT3Z&#10;I2HhirayZ61UdJYlpWV46SBg8T65l16QAQHY3vzc3HuBOaeXi1wRGO1uhZbsGUMehn2T2lGimjq5&#10;ooZFkl8UKztLKNPqVXdr/UG4/oPr+PcV32ymxalMfy6N1mAjxk9GApd3YhY4vNPF4JIfII4wmrU4&#10;taFibsL/AKrD6+0KgR4PD09OveMjD59ca3d+O03WURyg6owf84uoW0yMoIKn6AnkC3Pv0pJXhTqj&#10;SqqFuge3t2NEIjR4n7eSrf0TyQSEmNwQggMiCxYnTfT+PqfZcFeV9Tig/wBXHoO3dzM50pgdF3qK&#10;SrzExE6TTO88k0s08YMUiwkuFYNcaVOoIP1E3IsOSaW04gPbxHQdvIGlFPTrFT7bo6lElGOMsiWa&#10;oZ6mXyRMnEdPIbqQyi7Rx3AFyWv7VG/lOK9IjYpTIz0z5fbU6QrPJHBWrKtSiySxJJDLDoHji+10&#10;BvJp/auUJ/IItf29DeMTSvn0kuLEpkDpNVm353nbxUMdMrUtLHDIVRXWOOzVSxOADdpP9iCAv0Ps&#10;+s52YAE+fSIwspoR0n0xBYxPAjKs8s9RLSRQRT1E0eoQy/cvJ6F8oUk2/TYX59nDwFlHWkYA565r&#10;DFIzfQUsTRCNWILM8rhESNmGsuG/H6bf7Ae/Lb06uXUmnl06rSB1rAAZp5JopYSkqB6XwJ4mSScA&#10;WQEa1Ww4B93NojKD1ZZQOk/V160b000atIEdxUTxFRVSzk81CFgFMJPLU4C6j+bW9pHtVUcK9KVl&#10;Pl0g5ZZczX6/BWS01N91FWVMszUyTO764CaPSrRvGzNoIdVsQWva3tHKmg0FB8vT8/PpZE4Jya9D&#10;1saoq6AUizpk4aSnEMQtNTyJrf8AVHUTtpRmW9yGufUTySPZNd2+ttfRvEV8Onr0dbYVY0ehp3XW&#10;InVGpVLRMi2YRobAErfTrFtXN1AHu1iTGfs6TzxBjQefRn9t1V0CllV3cTJGNHIK2JfSLen6gA2+&#10;vsfbVOdNGPHPSCSAqMdCVRVCyHUhQKfSR+r0/gMBxe/I9i63uQ4rX/P+fSQx16VNE6oCbarrxci7&#10;Efm/50n2JrOSgpx+fr/xXDpI0ag1PShpnU2BBsACfSQCfpy/5/wHsQWsqkCv+o9MMK46e4iT6iBx&#10;bnSBYn8XN78X9iC2l9Tw/L/i+miKGnTpE5CgjkgL9CL2v/WwPsR2cxK9I5hVq9OUclwCD/xUfiwt&#10;7ONRZR17NM9cJFBUcCxA4P1t/U/7Hn2oYVFOmjxPTZPF9Rwt72sDbT9SP+J9sstMde49Jevo9SMF&#10;CEkHgLfSPrfn2XXMOtOGeroaLnoMszjRIOI24YawQLWH4ueL39gTeLEEEgdPRk6qeR6BfPYkxy/5&#10;ljJIxQRjTEpjf9aatNr/AJ5vx7iDfrAoNQHHoxjAUUPn/k6DlZHpKiSP9wlGKiM6lVAj3PjlsQNP&#10;JYA2P+HsAzMUJUnPSgAHHn0vsNWtqXTZwzkK5jTQVZdSyXA5/wBf/kQTiXTIOnKBjjoWsNOpWI6j&#10;cheL24A5t/QD+nsT7TMBTuoetN8PQl42ZmVWBBJ5YhgCbfQ2P1/p7lLap2IAr0hYBjXpZ0koFr2/&#10;x4sl/wCpA/PseWUwKhT00y0z09QTWP1uL/QC1uP1En2eRSVz5dV49OKy2H0Bvb6ck34It7V+J8ut&#10;U6xSVNuNSi9rAEEkfS5J+n9Pbck9MnrxBpjpsqKoj+0Lfm5WwP0sCP8Ab+yi6uQDWvVgaGo6ZKip&#10;UajrK3HF7fUG1ufZDPcAVJPXqHj02TVJ5HFzp5+jD/X/AKW/r7L5rw0pXPVlXz6jJI8slhy5NyAQ&#10;bD+isf8Ab+62sjzS08zx9Py6s3DpcYxhEiliCAb2B4+v0Fgb/wCP09yLtduEQFuI6rE4rjpTJOLC&#10;xWx5sLW1Ef1N/Z9GRTT6dLR1I8y8ehfyONNuBbj28REcnp5Qesb1EI4AIYW+trEH+ntJKiBSF7ad&#10;PJX8XDponyaxXv6ebam+n9fr/wAT7DN3uJhBQ8PXoyjt0Yaj5dI3LZZfqrAH6W454/x/H5v7AW77&#10;zGDRWyfX/J0pqkadBFldzQxVBSOVHbU3pLeokE2IABsP9f2FYXkmcSS/s/2Og5eblGrGNOoVLXNW&#10;yRyhm0sx4t9Av4+n0b/X9i6wrQU4dB+eXxX1dLLHEH6IV9P6SV1abDlb/Xn8exPaf5B1VOlljoWk&#10;+iLwALAWvz9VA+n+PsSWkZJrTpSqgrnz6WdNTMVH1C24I0k/65v/AI29iq3iIAHn1ZV09OSwMACF&#10;BPA5IN7fQkj2YiFhQ+nV+pKal9J9I4vY+m9/02/x/wBb2riqCB1RwpyenOniLkXH+txa/PNv9f2s&#10;BxTpg8cdKWmp1sLcH6W/H+t/sPr7UKq8R0z09RQAAXF+Bxpubf8ABj7fVKcevdSylvqvBH+wtf8A&#10;w9uda670gkfQ3H+ta4+nv3XuutJv+k3vzwR+Prb/AGPv3Xuuj9LfS/5/4j37r3UZwOb8/wCHBv8A&#10;n2lkyp63SuOmioKE3UH83Fv949oJ2Cr0+EOnplqW5IIH+PN/yeD7DN1Iuojq8Y4npPVU4UkEKFN/&#10;pxdhwDyB7LzdKnaerGOpx02iKOYmw1Efg/0/Jt7egljlNENetFdKHrPFSxgj0H82It9P9h7N4oEA&#10;rTpsknJ6c46WH8qt/wDgt/8AC9/a5Yowc9Vr1lkp6dUAIUH+q8/Q2Fz/AMa9umNBQUoOvGvl0nq6&#10;ADUY3BUg2U2Fz9SL2/33+8nywaSCOtEgcekPkKsRAhT49J9Q4PC/X+v+9e10MVcdaYjT0AXZe94s&#10;Tjpx9ylMQrRx1NR+0kZcafLK54CmxHB9jjlraHvLlVC1p03JKsKFvTqkDuvf38UzuXSnmmanjZpa&#10;qNCWd4xIVkqIZKjWWUNygH+qtcAe8xuS+Xhb2ymQZoPLqN995i8SQwoaBePROtzbhnRbu+Qmmi1T&#10;mqeKGCWI1K2VfIvD6ksr3RUH5P59zbtW20FaYHUe39+K1J6BrM15nNOZ2CeMxilqqc3xENa5/boo&#10;axQUdiCQSY/T/U+xra2/hrQD/N0HprrXnh0hMllSov4ZomkdQ4qZYjT5GRJCk1ZkZqe11YGyFADf&#10;/bezNIlA7ui6RtZpw/y9IaunqtEy1tXqlknZcZjqGFpqqdCulI6Zl9CQoLlw5JIHP19uFVUgEVPl&#10;Tj/xXW9AA9ehY6i2zV1lS9c8EUyK8ay0tJEJ1y0Zj8cZogBaHSSVfSBpHNvYE5u3WK1iMYNPs4H/&#10;AIrqReTdsLM104xw6tA6e2RBj6DGlqIxVQLsadqfVHSRPwYBUpqFhbkqf6fTke8Vubd4Luyhqj/Z&#10;6mWxUItKdHw2NhmiH7iIkhd6h5YYAqEMPSsUHKsLWuSCT9fr7gneb7WSSej6oVAW6MjtvFtAoklQ&#10;vZgIw51yWYfqD6V4P++HPuPLycytqHl/q9P9X8g1IwcY6EyipbECWMBGGpFVQGLX4VmX/Dn2USGr&#10;dNhaZPSnp49AAVQoI4YXJBJsbKAB/hf3Tq/UxwAVVbG4sOFU2P1Jt+P9f37r3XD6gGwuDpsLWIHF&#10;9RP5/wCRce/de6wGx1AtYBv0yWCg/Ug2+nN7H2yT06q0yesZIIGkA3Vm5N7AHjgfXV9bj8e9dX6w&#10;EK4IBV3BC3uGazfXSF/IH4P19+691gkIu6krYaLueARb6af97Ptl/i6sAaV6jve4AjZwRcANp5J+&#10;oH9PdevDz6jyFQQU+oJJZSdQYC1mBv8AX8e99Or8PUYsjIAoQvI9kSQhuRy3Krz/ALf3ViQtR1ah&#10;OB1HkawaysrKdLLoUhNf5RVCk8WsT/r+0/VxH5t1CaWNHDsU1owdb/QITo9TsLcn8A8e2i3dX06f&#10;C0XHDqEWQycBVVy1wouqSLyT/Q3Nz7pTpzRj59RpZiwsqcuApe51uPwQTwfof9696bh1sLTPWIzA&#10;op16l1kqmm0iMnB1D82P9PdutlQePWJ2Ctq8mq9xo02NyOW559P+PurfD1vFOumLCRFYqYwCAQbj&#10;yE3Hj/qLc/4e6aTWnXqCnz64SvwVmtGSNQRjY8i2oW5A/J/HvXXgpPWFXKHWhJcgx6iilCtubsvK&#10;jn6t/rj3o463oNeoxe68JrMbFmaSVzICTwhjYfn/AIofeqA/6v8AY/1f4bBaGvUN1A1GVVV2bXaM&#10;gMyg31SKL3Y/T68D20RTj04M8OorOj3KycLGVXkhla/rCk/j+t/beqpxw6uEqM9YHK8+SBPGiCTl&#10;0JJUX1IVuQT/AI+2OrqgXqGzFuRraLSJLM1iJSbqsOgEW/r/AI+/dX49QHZRrZ7D0kKwW6tr+tw3&#10;J5+tuPaduJ6uB01VM2nxx+NZdV/QkIl9R+jaJLBAPqpuf9ce22Pl0ojSjGvl02zyFHR5CyyXbU0i&#10;I7RC3ChIeNJFhyLf4/0Yk8ulIUHj00VEno5N6gtyHjULZuUEsw4LD+zyLe2XNBXz6dVS2B1AapBS&#10;ypoZtKTSeOIq63s6vr+pBuWsSP8AH20WYih6sE8x5dN0rCwIv9pKWiLIsSmNB+l5Cvqtf9Nv9b20&#10;/wAOOnoxXPmOmpi0alFclHkL3UkP6BZw5Yfkchz9fbXSjqGSxln1yBXjpodDMTZI9X7WqwALW/V/&#10;vfv3XuokjFTNKsUom8TLpFQER21+hlVFAVRflTb6Xufy1JxFerjIp1glnq9MLhZki1apC0KJLKZI&#10;wrCdL/uWNgjPb8+28Vx1sBPz6bZNUbMitDLI3j8CpHCzxSKAjNqp7hDbkkgk2+vujdXAr021UcbS&#10;MI2SRkAjklIRBNOz6iiSnV6GsQ1+bfk+2+nwAMdNcjDSvli8KxTHyATGaWVj/wACIrKD+j+yR+Pb&#10;cnl05QD4ePUOqlhvHJFMk8WmVNAjbxSxlbNELr9R/aOkc+2x1tK06aDUiOURsxjCoJaqkI1aU0g3&#10;nkIurCwVSl+PdWYA0PToBPTXVVLBCdU0ghSWfxPIIo2DN60aVlBCkHkLqH5Nh7aPHHVtI6hy6ZEb&#10;yVUUjAxojRUSLTGBk1xkxhTqWP8ASsojHvb+X2dboBw6bJw8aysyMyyTpBKtOQw0SLcPNG2plB4U&#10;gmxH4A9062BU06wMPOqgwRRaI3jh0XejjiVtKTrOQqm9uViUsD9femrTHTqoVYE9MkgiDNqkplhL&#10;M9Smku0NT9DUxMRZVIF2t9fbWPxV6f6glo9SSRxlZX1litQqiRoeYF8duA/DMfqeB/reOnyr1oV/&#10;1f8AFf6v8H//1wPStq+vFTDbYmdqLeEmJ3PC9UqS18O2ce4gx9G2ScMZIKqoiaRqOVGVkXSeXuc5&#10;ClcDPn9gGBn50/PrFIjR+f8Ah65b6z2Sh+7OQr6aWjO51bO7dhahrpaDO7jxNtv5R8jMDHElHHrL&#10;QRrHLG0Ssv1HtTBQMCOAYD8yMZ/n/Pz6T3ICxinn/qP2/b59Bbgu2MrtGhyb4vIZLJ1ONmOyaCGj&#10;IgpMbjaqH7rMZ5jUx/sjTGRU1c2l2EKix1Gyor26vQhQfQZJb8vMn06LQ4rQ0FRX5+lP9jo++1+6&#10;szs3rja+2cLmFiyuTw2P7KxUeRd5zQ1T1UdLSYB7aJqkySyIVp0YD0EKGUg+2pLe1nnDSrmnA+n+&#10;rh0rjtgIxRqZP7ej8dbfJjJR4jJUm4FiqpcGmMwNbkY6mOqV66ZWyG4qhig8ZFOyFHhI8ivqUhrD&#10;2SX3LkTyiW27SfTH5dK33Sa2oJB4lAM/n0zdidEfFj5b7fp6zsnZOAz0mcxsU9HmqOggGYx02Wr3&#10;WgmORMZqIZQrm7gaVuR6QCfe2n3GybwJlEsYpUN6U9etw2tjuMiTudDVr+f+r/UD1Q78jf5G25do&#10;1uY3Z8d91/3rx8ldlqij2PmA02RioaOsYU6UGUpdQYxabJLJdmOkNY8lU1rtF2pe3YwyGlQxotfI&#10;A+o69c201nMsURDqPUVNMcfPiPOp+frS12btXsnrrdz4bfG0slsZ8U746qo8jBW0dJWSRHTNEKen&#10;QuVOoklPSQNQNzyTS21yj6mjKqMHBof2ca8a1PoOqS3CJKAXAzwrU/nTzHAY8uu6TPVWKnj+0xsQ&#10;qs3g8jEGpft2gRK+mNPR0XjkPkaokb1eSVgyqw1Ja4LD3Jtj2r3OpHlShHD/AE1fXOanz6NI4VnQ&#10;VzSjZ+R8/wBvp5dJDB5tqlKZq41MmWx+XimqXqDSyUs8MCDwStVy3UPGbRzBlFg1lU2JJZFd1IL1&#10;1KwJ9Mep/l/g6XraYofSn8/9X8+nTIZGoNTNVU0NPTVtUCzyxRzVItXEx/5PTemQyC/k08Ko0nke&#10;kPPMzNqAAbP8/Sua/wCDqxh0R6BXH/F56h4CtrHp3TLRzCFJXq6ZCHqqxkp3tHGzNdUWQh7k3sxs&#10;309rLZgV7j8/Xhwr6D16SKGJOofL/Vj/AFD+Qx4ojdUYk+3qJzPhJDJIpjd5RjKkrDDJVvoRfOdT&#10;SKAToFhwfZ/b1nBNCe3Pn8J9eGTWtM9IrgKlOHHz4Z/zdC2+TxOM27S0VFVzNlYcXTfxGphmWmp6&#10;zb9OhjqaVq10MsiVtYymaGLkwxG2k8AQrPHFCqhu4KMg0BUA1z828h5DomaEvVgDx+3Pl+wdN01P&#10;V1eBp4sgtOuWoUpqalfG071ZhjpJfvshLDGq+QLENMR+4kOoqSEBPu0ndAoelRSmnNKGpI4n5dxJ&#10;rXHDppVBz+Z/Ph8vnjgKHpOR4SLcOVylRXyTVMtIIpmkdY/FTxOwlpKimkogEUyqI1WGR7RDWSrl&#10;rBOFDsamrD5EDPAigx5Uz+3poxB2owrX/V5j9pHy4dYZMppqarBTpAtLFQ5XJ1AiilhWqqaKNVWd&#10;JHLeQatGqnVVuisxU29vo9KxsO0VNBXJ/wAv+l9Knpt2o9Dn/J5f6v8AD13Buqsx1LPJ/D4pYElj&#10;eWmpF+2SoozCs0mSl08PHOih1hjEd7tHa5v7VxzUWigH1p544/YfIUpmnSKSbQhcjgePp8+H+U9S&#10;6DfmUgy9dVPW02REskORxklZ5f4tTUFSFglx0tTYIBTXUBBdhY2t+bxXR1lsHzFeND6nyp6fb0y7&#10;Fj3cCKj/AC/LJz6+uehex+4P4XT1W36UfxDEMI5KnK46oK+LG1cYONo4aYrqllkf9cn6XGkEq3tf&#10;2htA+HzIPkcinzJ4+oIHHrceoCnn/q4f5B9vWfZprakVuORjGKXIPBHmYTFHX00lIfIuMyfnfxRU&#10;0QKyNDHeX13UkcFjwnB00pQ0qKagR5HyABpjjnPW4mDVAPDy9fs86/b0uMTV4THVNdTrGk1fI09L&#10;TCKsp4qr+JpSs1PPRio0LKkMi6Emc3C3BVlOn20VTgoqTXzHHyA4V8859OnyK5Jx/q/mf8nTlU17&#10;00GJqKlKfH5WOoEcU0tQtGWxRAqKyYY2ojKQTTyCQ6oy0JZeQQw900EaWIAbhmo4Z+HgCf2ft6cx&#10;nNR5/wCTI6T9FhosvuitkoI5JMNl8dPWwU9WkSQHLxyfcJW5yGVdFIhYvHGtMqnR6bm9vfgACQBh&#10;gTTjn1aoAAPAUp1sJVgSMj8v2eZ/PoVanOS0O38tjdxStTBJaVJjVS00v3yYwRrElHMymohgeySB&#10;pF+trEAsPbbAZ8Q09a0Orzx5ivHPy6VhyqhRxoeHlnz8q/Zx6QeFzrS5DIZXOUN8fiZUzdMhKS1F&#10;VSQVKR0z/bxDUzlmDLLJbmQ34Pu1DXW+KZHzGP8Ai6/PpgEsftx/q/zfLrFQVM26s5VCDHSz0tJm&#10;8rl6GGSRZZIqN4/tIcaJJQVCCdi4jQ3BIuALe/UBriuSR9lKU9BkjA8+qMVYVHoP8/28B59Q+6Ow&#10;K3a/XGMGt6SvqcjFXCrgeNKKlnZRE8f26ASwtBFHEpdbpK1wfz7q0gig8ZjTzLeQ8vLIpjpJuF4b&#10;ZUhjXUZDpA9aipz5+Z6IHuTs2kyavJLWTVklVKzx01bMfuqeoGkJMMgNGgSAXtELED1cEgFMu82w&#10;IbVWvrn+dBSvyp6dWS2lmjPbQj5HFPmPThx6YouyqimrHzFBWNHk6VjT0tbVCOdRjDEEeCSDxl5K&#10;q7aXkjRRYXDD22d+Re6PiOBOcHiPt9cDrf7oq1Sx4ftHH/N/OvSt2/2bW0VPUxxV4qsfW/dloInE&#10;b4+nrz9xV/cgiTzodJZqeUgsdVwthZXbbtHJUhgVIPnwBFTwycjgePSa5sHhGPM/5f2fZTy6MXs7&#10;smgp9vwUVRHQGKDI0qpBMvgeevqSswE9DC4WCjWOQF6lnYGxBb6r7OIb+3EfhmmCKeXH0HktK1J8&#10;8dJRBcKMg+Vf5Uz5+vQpy7wpamoxuMpUnr40nnq44qiunWoxsNa1kNEahUhkmYAPTmRb6Wv9Ofag&#10;yR1CqK5rQk4r9tBU8RXNDjpwGYrk0B/Z+f8Al+fQab6zLT1VRNPDBUT0QEjVcUM61GMWRzSxxTi2&#10;l5FBUyiPhgw5sB7R3rgEuQO3zGKeVPt9elMCuzhAKE+Xr5/s9OiF9q5N64ZCoaeVfM0b1NP6XQV7&#10;O0cgiiAAiLFJWAAsAUH4X3EnNrpIpYHBGft/1V/KnUl8oswcq3GtKdEszUBWV0jRNBJYNptUNpN3&#10;/wCCj8A/n3AdygErfOvU62jL4S/ljp42RRA5mlKU6ysHpwmlDok1Pc3jkIAU2s1zYce1+zQGW+jV&#10;RWhH+rPTG7zrHaN1YBsKjiNTU1NNXys1JSNDivG/jraGRH0VVHJMQY0aJCoj1LYgqo4t7yDsogoG&#10;gnC0HkR6ivCoxT7esfrs6pXYGoLH8v8AV/q9ehs20z0NLnqyfJ4+CvppaJ6SoanNVlL1ZJq5ZodM&#10;kkl0vGwjLKsYP6SQfZzAP021EBhp8qtnBrj55oTjojuSdeeA/Z69Cts/PUmQnE60ePp8pTeCriq4&#10;5qQ46BaiYiSaczgzS1GqJY3pnuSvqDEnkyioAHNKjPyBP8yfl6Z8+khcNUD9n2enS6xstPt3dVRi&#10;Mbj5sdTV8scs8VRE5ixtKFNZVZIUoDaa51IEMA4CFRyy8XTSkhjQac1P2HJNP4j5D7OrMBQE+VM/&#10;nw+wcSehZxuFpc9QYaaWd8ZBR5OpSjrqyCy0VLQj7iGvyNAl2+7CeR4iSLhmBU6T7fABRfLJI+Xo&#10;aev+z1cQq51Ur/g/L5dcc9hchX53G5KKhxUuJxT1FLIlSXFVS1dcwNJk2hF6aokjV1ZgDGxjIS4Y&#10;e96QzqwAoMHjgn8VOFR5+o6sVPA1/wBX+foR8UkE0kKtFP54qRZqeLLceLFxVQEU/lsryRuF0Rx6&#10;/QrhbWa4cApT5cKmmK4/4r8un4woU8c+n+Douecr5jJuFHgkMkeYraeWJaaWmx2qeqV/JPilT9hW&#10;DeKGw/cZdZezEBEaam+TEenEjy8q/wA6V8+kkikH8vz/ANn/ACdIvbgkH8RqKqU4ZYMvPjKmrhpm&#10;lnqK7wfcURhjZJDHdidAYSXUSWZLKfekY1P4QGINBx9KD/i/PradwH2V/wBWP83SYyVan8SosfBQ&#10;UtDJKTqqqxPPTGlXVGIlkkuqRR/rSa4LsysLkke2yFJVKAE4Nc4zj7B/F54PSgGoqM0/1fz/AMnS&#10;W3bUpT16TI0VfS1AkmLs41wSSMIkkylUF0kpKheOIKdBH0sT7YmIDVBLf4R5Z/Ph6dbOmuP9jHp+&#10;RFegL3JWeDJUuQyPjj8U8khomWSSor2jYPClTLB+mFahEIJPOpvx9UEpLNV+Pp/gr8q9JpmCkMxw&#10;Osa1ku4KhZpJqSBKWWOevErRyPXtJIJJKGCMrrKxgFY5SAPHc2f2yw1E6jkcfnTNP8g6dB8cDQcD&#10;8/5/nx/ljpzrqWilkpayn/h9bWFYpHqpqibyp95OyCirqSkvrSE2vdBqZQbC/G3VCA2KnzrnODUU&#10;zTGMdPaQRXzBp/g88V+zPTnTeGGrdIo1gp6iphxdWzu807JJTk/bIYWTzMPSXjBcRuFKk2t7uqKC&#10;QBQE0PE8Rw+dfTyx1fVqFRxH+r0NPljPDjXoTMdVLSKK+GiaqEFHQyLK8FlDI/29bSGRFRJCllbT&#10;PCxRrHULAldGaLrpwANacPI5AH7CMceq+qDzJH+UYPDz4U/ydOdPgWStgzFTDTua7JVNXIkcwmq4&#10;0luq5BPt/UEVS/kHqCcMBYge9iEhxIw+JqmmT9tfSnHJA62sWa+VKf7H+odC5gcak81FU1MArKnH&#10;prp4p59NUZJB/uOrslBCLxpJCsofgoGZWIBZvauOINpLAEqDjgTw0kj7K1+0dUcClF8/9RA/OnQi&#10;0eDxNRUGWrRICnhyVNT1brHUlqQr/E65GpgDHHLEscIhDAEaXt6vb/hpw4eYH/HiPkRTH59NaSB/&#10;L/Y/1cOlLV5iCKkzWLkp0ylVlrxCARPVLR4GnTXA+QZwp/fXiBIyL+pmJF/ewuSKBq/yA/i8s+VO&#10;vVAWn+qvSao66sTH0U1O5ipJZqClkyMdOIZJkTUZqeawHlSOElRKugeREuHvzYYWp4YzSnkcH1AH&#10;A0FfnXqgr/q8un+s8VbR46plydTA+PiSZZATSr5pZGx1BjUadR4JEUa0uhZ0dZDpAPvZCnz4fl8g&#10;PlT/AGetkD9v5/b/AKvLh1Fq8rVCkxNOkOTaCOkamq2rRTY6jfL/AHHjen2zNT285UrYOyhHUF1b&#10;Ux9+WoUcaZ9BU/L1+XrnrR+H/izj5/5Om+Grgajo6GGenhy8s9ZU10BlaeGip1TRT4pcjMhiNwgj&#10;ZUBEbltTEOR7r6L5+YrWnyqePpTyI60NJJ9P9WemHcWG/jEFTRQU1QqSgyJlzRLHjHnSIVWk08bF&#10;1jSRWU/hibpxJ7o6awVApXz8j+X8vQ8OqEVardA5mJ6IU1FdJPthFKr1goJaWWozNNeM1SwBVVNU&#10;YBEbNYlSADcn2ikZTTUKinGn4uBIHkSOA9elCqQCPs8/LpspqdrV9T/EdcmPx+K8H+4uVaqnpHul&#10;JBVCH0fdsNMkihAyBmBPtlyACa10haYrj8vMihI+fTqKoAx5nz/n9g4D5jp6hrsXW0ET18kVTUQT&#10;0tOKmgozH4PswC1JDTuCkulQvkJBcKW1fW/vamMijGvDIBxQ8ADx4/bSvVz28APz8/n/AJB0tsS9&#10;XXM81P8AZUOPleJRkoqcpUYupaG9KuNpFsFkmjkElTVyhVKNKrso0e711kkAAE5pgj/Sj5g5J8qg&#10;9eFKU40A/wBRP8gPXPXKShqMpWUcL/xGPIJVLPBQw0EGJoKrGUGoNA1Ql5olnVIxFOytcH9sMB73&#10;p1kA4PkMKKD+efX9gp1oYLHH21z/AKh1OzcoplgiqJJJp46XIy0qyP8AdvICxhSvyEiLp8Mk5lDo&#10;zDlL6Re3txjgK3Gh+ZJ9T8q/t4068QAaj5f6vyFP29QttUzVVXFUPDV1WWkx0Qno1ezVNPITQTzY&#10;2AKArAhpHZ1AX1NpFwffkArUAk0/aOBKinmR/OtOvYK0FKVx/s9ZNx4DHVDfcQUvgymMb9yatqlN&#10;XLm6FPPSSiOMBWgA1IXcWaW17rb3cKCcYI9TksM8PQUOfXB6tQjAJ/2Oj+/y9vmPtLp/Nbt+OHyJ&#10;oRu74k/IGjq9n9mbbq4BkaDauQ3WRQLn6CuYO8cEaGRamGnUSI5WohYMACAeZ9suoZU3jZ2Mdxbt&#10;rRlrhjnTq9DgU4Vzw6kblzdfrYTtt8BIpxRs6l4UocHHrjqsz+Zj/Lv3z8DfkRjMZtHcJz3xY7sr&#10;JdzdH9iwTVdfQQbSy84kg29lKiIvJUVmNilSFprgTrokJQyWWTOTfeXfbm2CTTGOhKyx1PZQAGgp&#10;U1rWgNOPCtOi3d+UNskmH6Y1VAV2oaGpNCTXhSg8zgcaklIzfWe4MdVtjMZv/B5tZ5KSGrpcjFWY&#10;2LHeSEMlXWiqVvEVB0+i7AAggNx7Hre8V7R4Y5i6GgZZOAIUDVQ/CaYBpXFPtILj2+toQsyhNYJo&#10;yVUkHiuAxpXNCMnPR6+l8/i+tsVtnbO4d2bf3VjKhqzM1Zx1DWfZ7fyaQgY3OUVa3hnlaUs6TwiI&#10;RNFpN1e5MgbDz9Y7uI7e6nR3fOARpYKBqyATXIpShFPPiVW1o+xx+AQTHqby+EMSRkkk0rT/ACDo&#10;2OUwdbGafcFJlKOnqFo6aXGz0SFl3TTUJZRU0UcbIEEnlkupLsjkgawPYvnKTIYJSDjBPmPlgevD&#10;y+ynQktw60uYGz8vMdWS/E35V4hZYOtd9YynGGqIDjMvjMgjT4phXGPHwxVkHj8eqQJoZTa5cFm+&#10;je4Q505KuYJTum2VWRe4EDI9B0LreS23WM6QPEAoQeir/PT4G0u2XHenRcL1uwcvO2U3HgqOBHqt&#10;oQz66l3p3h1SNAG1EEH03Ab1Ee5a9nfdyZHGxcwtR17an+ZFc/aB1DvuJ7ZR7rb/ALw22kdwhBag&#10;+IeYx5jiPmOqiKfcdXptHW1qLDUCtSMmyT1qFikVVT+gCMFpDPYeq5DDgWy1jjs7yITQkMrAEGtQ&#10;eNCP8/lmuesZf3luFnMYZGZdDMxXhkU7WApQE6qjzrkGgIFHa+5FnioFqZlw1A9bLQzNjK1KSQw0&#10;1LaloqTHVIaJLgtD9xGwLFQTY3sV3VgsbHwcn+Y4/wCDhX0/aRdte9fUQx/U6Yo9WjBpwA0qFPqD&#10;QEEZGR5KrcDuStxdZUxnD5apwM9JVUcVLUCmpTkK2Cod55loTopSPGqSRlnilIBVGkB4DW/cu2e6&#10;7eYrpdZIIoeB8/sr8/P16Pdl3u4sr1l8JzbcATpDFgSCaVAppyCdJ8gGqKHJ6yy9BWUDtSRvVxET&#10;5Gj3GtBOtSXaljoR/E46wiVpraKVqYxNHpIeMAgn3hvz7yfJsF0WjU+GxNDT+Rrmo4U4dTRaXEFz&#10;aCWDOofZ/Kn+zXpdYalrHopA0VY1bR1c+NrkpIY3PgRQ38OVomHiZ5PEaifVZgCg1Ae4rkViCD0y&#10;KnNOhUbCrkdsVeTilGqeSCspKOolloKijqPCpdKIIillKnQmu9rg/wBQElQG0npX4P6RYdB/95MJ&#10;mwuTgWWpxtGtY2RUw001DH5jAJFqKO7mQgXVSCWVWYAEg+1KoPiA6LMDHn0j8tNFT0VG9Q8eSEVL&#10;FQyUcc0lFQ5Cg8+n7LwOLqZhIZHeNi/kPNwL+7lNSmvWx8Q6sa6Ufz7QrapVxlNkJsTTxPkvAv2w&#10;kKq1FQrAFCo1PJGsZIOl2Ys3sFbjX6nSP9X/ABXDqVeW0DWwA61Pv5qO8v71fJvO0kcpNPiKippp&#10;Q76njnpnSJo4EQDRFEoEY5Goq7f2jbGrnW5Fxvk7DIUhR8qVr10f9nbExbMlcdqgng1BliKUI+Zr&#10;6nz6rYRzFKvijijlk+jlzIXZ2vru36gQL2JuL8ngewS6/i6nOKQwThYI1V389VSxJ41PxVHAVqK0&#10;JwOpEjuI1MSq7IzPIyn0mnT0ohiIGsG1w315/qATQCpp0rmllEQaEBihLMVODGuAClO8YqG+LORU&#10;V6ixyIZlCsVUrJKixFQ6uygjxo9+R/Tn6cf1NilBXpFDcRtcqFJUUZlCEVBIHwhq1I9M8MZBJ4ks&#10;8TlHiiMQjfSqDU6PYW5/VYcEX4/2PvSfEOqOXkgYo6p4ekkAZYGn+9UHEYp+fWWINHJGWaMzEKwj&#10;YBoIUc2EkjKCS1wXPH1BB96bielNuHimRmKmTB0kVRA34mIyWJBc/MFTg9SChVo3aJpC0zFTGAkq&#10;Svy0wVRa1iCthcfT3rpWY2R1lkQvVyQVAVlZsl6AUpQgrRe34epKXpqqGeNXhKNGHkpTHM0no0ym&#10;Ff0l2vyBz9Ljn37pXH/iV8l3EpRl0gtGVYt20bSOGpqmtKngSKnrHIF0PeZYo3eWfwqi/TyADQov&#10;qfmwLcgA8WHv3VJqeG2qQRozPJoAHkwGAPiepoC2QAaAADrKjGGNaxQXplkuIKkRRxgn1LMsIJFy&#10;QdIFrnm3196IqKdKEd7WFdxQF4Q1QkmlV9Q4TIqSDpApUitKVBlMrWmnYOG9M0MyWKto4COr/m12&#10;JHBNuBa5qqAZ6WsJCJbmSoOHR14EDgGDcDSrEjtrQ9tOsarLdtPiawDWVlYzIf107BeNbfW4HOn6&#10;8e7Urx6Tos1WKaWoK0BqXBy0ZUY1Ng1AqQvHHUdJI5QryRTDzRmCNY5FE4kjktG5JvqNuWVv9pt7&#10;1RfTpPHLFOoklRx4i6FCsNepWGkk51GmWU0/CF68wCSAOjhHkYnwWiqIHVLpKHYMF5FmFuLX/Pu3&#10;VXVUmAkUhWY10dsiMBVXDEMFyKMKdtKjJ6jSMEQBUhaA1JjMYILTSuga8rtdWUcFC31P+N7+Fa46&#10;RTOI4gqqhiMmnTWpditakmqsAKMhatT86kx5WcLDGxUeLmxjjk1AG8epgARo/UBa3Fhx7eWnnx/n&#10;0iuHlCxwmn6fqqtUcVqRns+IClDSgx0z5LSUEkiSRszSSwysyEMTZrzxJwCeAP0/0+t/b8Xx9Bjf&#10;Ahi8aRWVmLMjErk+sijhWgA+HzBzXpFSaRqKlPI7S3WxYcjUyAfk8WJ/PtaeH7OoP3nQJGZWXWST&#10;TjTzI9DTgx8xj59WKfBrbEtZuKCujp4WnpFatlrqpiUggkiKSMYlBL6QyzwaRcNDqHsYckxCXdg5&#10;/B1EPON2EsJWrkJT9v8Ak6vSqqdqtMclJeLHJLEJqebIUwjjoEj04xipBeIuC0KFvQNI13uT7nE0&#10;NSOFa08qeR/yfl1jvKwNWJrXovPb8MdJiq6IwOsFeaiiiqKRKbFvkKqpk80NJWlCzCJf3RVFTeRZ&#10;FbiwA8T26ckNj0r/AMX5jzrXoh3ALpBP+f8A1H0+fWHqavwlNjK2hNAVrc5AJsjDEgekFJPEqJRS&#10;Vp1SCDyr50BBABMQBB42qnQTTLZPp9lfTFa+VeqWLK0emtft+XmP256Gin2dhXx89f6a7I5EZPG0&#10;7u6QtPUNEsKy09JR8l0UkireVX0izIH961Ek186iv+r0416MDbx0rjovGaxKHJ4+rqI6WqqaSrq4&#10;qKgqIqWokoalwEoqZlZDC7sqkMJCP2wwNpBf34kOA7ZIJp50r/l/1cemDEusr1j3PtuGlxAkpMWi&#10;RSxxBZsJTioqhPSyaYzWOfJHFTRRMxWmaT9KjU1uPbbqAhUD/eeOPU8ABnH2dXMSjhT8+H/F9BJm&#10;KGmoVqI6yWrjxyUcdVXwl4o6nJ0sr6aZYaqkDKiysviAIVowGHAb2ncLUg1oBnhU/Z8jwp/qGqAe&#10;lfKnTriqqmgxFJTZQSQ4+urqSaphpZY3dmhIWVKiaPmCoipjGHC2MnHNr+6MpC6XFAeNPP1qfUDr&#10;SkA1P+r1/KvDpp3wmNi2hXYmOKpjpjGTXULvTTZCnyTm1EyS1ADRqR4aioEf69ag29R9syKFiKt6&#10;ZFMg/wCqhP29ekI0gjoiiVjUPktEDNGY5HjkiTyy+grIxqWHpCsDIPWbnSot9fZKG05PH+fT4QNk&#10;cPKnD9nT7SVXhhjnhqIrPNAyVPgZZkjQFWaVphqfyuCXUA6PV9b+3UalDWvz4f6q9eNKZ8ulCHp3&#10;8ipV6xRSLjxfU1TJ9wVE9OVGlQqKWMD6iwS/9lQAsVlzngaft8vs9Pz6aOkACmDnp48Flngljp5a&#10;mqijeGZJIKeWKmWQh55FnAg1qL/o1Wv9Lj2opgimTwzT/Y6aNMf6v9n9vS4iWGpeN75CNauhmNbX&#10;zP8Ac01bDQDXSVlMYl8lRdlaCb0jSzEqdNh7eBVjgmhHEkGtOB+fmOmGU+fkf9Q/y9Z6h6yWkglS&#10;SneCjoINFUJfu6yNpg1QTTRxgBJYi4iC/VRYtwfbh1FQ1eA+0/l1QIATX18sD/Z6dqSKKtp8W1CT&#10;QQy/c1STT+o0cdPF43rqueHQHDOiaebhnZmW/PvYAIBU0H+D1JPz8vSpNOtHzqM/6uA+z/V6IfIO&#10;rtMhVayGsleoSqgNNPVCni0yS09PRIDercJ/nQQVQljdr+2mArgYPz9OOPMnyPp1anAcP9X+Drum&#10;V1tXzzQGihxskq45qBLwSJUiWJo4H1hFdLMkq6DI5Ib6afdRwBOBThT0P8sefVSBw4mvGtf+Lzx6&#10;bKqdo5lphSSzmPw5FJlapV6SgZxNFHXQSqY4qdQ4QRxoS7C/H1NC1DQj51yMHOQcD8uPTiIKZx5U&#10;xQn5U6WGFpqmZ0WGejyEkiaacxRmGaOhEfrgK2AjdDMZFjdC0ig2IPIdVScIQfT5D/Jn5ZHWiAfL&#10;B/y/6v8AJ03V1WVFXUxRkVxcmkWnpazxpTLIiiq/ykO7+SLW8mv68AH0n3UkAH1/MY4E5+XWtPD/&#10;AGP9X+r9oA7hanbN1Ju7/e00UNHDUFBP4RJeGauKL6dLDlr2Oi/1PspudPjEU4jHr+f2f5ujGOhi&#10;+w/l+XUzXTxzCqMiS0kc0axtTM9Q9JUrF9tBUxAWA1FTYMLW+v1PvRNGrUEY/bTj1ulRQYP+qvTT&#10;UTQK9YJYCfHTBRaANJJVQyfcGEyHUSo1eordrcgAC/vWpan/AFZ/zev59W0MaU/1f6q9JefL/uQ0&#10;sbSuFdZUnrXeCnAkQU7K3k9fj4tGzFW0g/XUAEzTcFFfz/1fsr1cQnPn5Y/1cf8AJ03VdSkYyQhm&#10;h1RgRsaaRv33Sb1TazoBisCzhdVgbgG9/aS5mCRuVPAUx/q/b8uldrFqkQUPHoNquuparUwhMSKp&#10;WNY2kZodXDzTSyCxRj6hovbi/sGTz+Mx+Xp/q4dC6OAxrjh0kcxSfsRkvHI0gWUMq6dSxnhdaixu&#10;fppP0t+CPaNl8x0rjxX8ug78sccj6iCzByys55CGyiIBTqsbNb238+n9NRXrDITJ4k0t6HMoJKkR&#10;uRoEZY/k/p/w961CtOtgUyeHWNyqxyCYIA7Wb0BFk0crLpHIJFx6f9f6e7dbUd1R1gkIkCsYIZZW&#10;QBUUEGNvoXm18agApW//ABHtL1sYx1HkEgaVf3XeHXp8oTQPTY6ZV4a/0IBsAfr791ugPHrOHfwo&#10;jD/KmCyGGPS7xhfT5S1rkC/9b2+n09760APLrAHkqI4Y20lLmIyXUhySQ4UWHIvza3vXV1pXu6ET&#10;ZeAEk0M9kjmSR2TyeiBnRboplItcCx03/J/Ps1srcySaj5dJLmTBHRhqKBMdCjCqe1T5RG7qNEtY&#10;iAsqg8IqBn4H9Tb2dOuhOPl0UsQ1cfD1s5/yfvjfBWbExW/psRGtZk6qsSKspqeJ4pqGKTzxeZmX&#10;U0msgHi66CoNrD2FLW7LX8kdeA6PdpsRdozPmv8ALrZXb4/YfK7epIK3FU1UviV5VaGL7dlRbBVX&#10;QW5P+BB5uLe1/wBWyS1J6tLtMFTGwHRD+9f5euyN60GSefavmrqpJUQxJEkkY0NolR1jdm06gPGj&#10;BT+PwQdWnMUkRKBh+fQC33lhUkM1uaeeP83+qnRXvjn/ACjdu7f3RPuXu/MV1XteKvD7c2bTxS0c&#10;GTQOFWiylTrmkmHpUlnaNtI8er6gLJN7u7ldCNUdF207PcSy/qAKPU/6h/s9XJYjCbY2FiqLBbbx&#10;9BtDamHppVNLSLSpTwU0aamqZKgD8WQsx1E6SPoLFMG1VeTuY9DKOGy2lCWABp+3oj3en8zTqrpW&#10;Obb+y5V3buRGqXmkhmihoaOOGRoqmapr5roYkk9TBSWBJFrnhPLbq5BlwPToNSbzuG5zmPb10qDQ&#10;mmfy6oa+Rv8ANN7H7DydeMvu2owOANPOI8djJpYaWvWLlZY5A4l+tmjBsWF/xb20u6bbYAigcj/V&#10;x6ck5WLsJ7hiznPH/J1V5n/kNvLtrKvT4ubcmcpjVwySap6nwTMV8KiGijJCs5NhYFl+v19lN1zC&#10;ZK1oi+lfLoTbdt6wUigjUt5nT/l6NH0/8XvkH3Dk8XPXYibC4FxFHQGfGpJDXpGbK80UjIGEJuQ0&#10;zAs1jpIJJC15zK9KQNqPp8uhfZct3tyazDSvqR/m6uv+Pn8tHA4OnfJblxVLnKzILJG0OZArYoql&#10;gPuqiFSRFTTu4sEl8+hRYFLm5HJf7tctXxCoPl5dH6ctWEQAnOo9WW7C+Mey9r00UFJiaOlSmipJ&#10;VK0lAUqZYHKaaiWmUyMYvqlhcD8rf2pjjuGAErk/b00dt22A/poCfs6Gmn6sxB1eX+GECB4zEzsV&#10;k1OGjPgn/UfwdTjTxY3HtfGgppr1RzBHwQfs6VK9XYtlLo9IEMUUK0klKiQTtfkiNAQCDYL9Cf8A&#10;H8KVi8x0x9TBWhTppzHSmAyYgTI4jD5AAKsyVMa1TjghhCHBP+uh/rxx7UxzTw9qkjpFdQWF4AJk&#10;4dFV7M+CXVm+glXUbakxk0dVrMuAf+FzQhSQrRtQhHvb06STcfXj2a2u7SQcc9FF1y1tN0mBT/B0&#10;WDcPwn7I2bLJV9U9kbjxphAFNjsjVfxCkuX1M9RT1fLsFAWMCdNNr6xf2fWvMaqQWB/ydBi55IQB&#10;vC008sUbpgx3ePyj6dqY6feO0q/cuOimk+3rsa9VVy1UcC6ZmelCFUjW1wEbT+GLH1E/XdLa7y1K&#10;/wCry6Cl5y9c2v8AZ6hTz8ujpdN/zA9q7qMFHkqjI4OqDtSNjcxHHTzmu0BZWkqJLxWU+nQC5AsS&#10;Rf3oQ2k5OmlT6dUW5ubRQJxqHqP8vVg22+2NobnpKWKeqSnnqI1mXW2kyKTo8qDljHq41Di/5I9p&#10;ZtvniOqPI6N7fcLa4ShNfXpg371Vtze1NW3fyCpVYyboxcA6tQbkix4UqAQACPx7M9v3S4s6Kw4d&#10;Ee78uWW5g6TnovMHVe+OuKp67aNZJJTLLPLJRVNR5IX4DNc/0sACx+puD7Ef7ysb9dM4FT0Eo9i3&#10;PZm12hJUHh0IO0vkLT0FVFg91RT4zIkokiTQlZHqpBoaOGWQBWVrXTm1vz7Lb7lxZ4/FtvPPRtZc&#10;2xxSfS3w0N0Y9NwYnP0yVUMlNPK0RdGQxSOVRedSpdfoCNXAP9fwAXPYzWrlGB6HsF1BcIJIiDXo&#10;N8zrK66KeR09bTQiREkiEHqTXCFuWb9IFxyefwfaKZBSjjpUr04HotvaWO/iMNZO5V2qYreAQq8R&#10;WNkSRpZUHEd+F/JJa9x7Qq2nC9GtgyF+7/V/If6v2CsXtDC1UNZVEwrVRT5J4YGyP20EbQ0dMYca&#10;8yL6ZFDMAZRdtdvpb2YJ8I6WyKheo6CfZeVkwsjRws9VSItPLJW18rvSytTzFqmKlxvpLoJA8ylE&#10;FmKi7Aj2266mp69eeNXj0gdGyocotXRUSUM0IkqYo2oKat/YrGgYafuZPSFDeMN4ybFrgnk+03wN&#10;0TldJp04yy1MfmEJkkZZ1YlfCtVFjnb7dKmP7hbDxmyl3v6fUB+fdOk7KUNR1KgiinadknmdPQEe&#10;nkjnmn8yGFnpqFxaMheZJmKgEW5uCPdWQqTwz1lgqpKhaiKeeVHhigVpyjiaZIprmoWokXTHyFKI&#10;p+mpEX8j3V5PgPUsGJZZCZEmqgssaVAmWEQ0sLeYSU0cgBKLcBoXWzHmx5B90m6aq7dNDiEaaoqa&#10;qiNbVSVb09PEgmTVAVqYqZNBXWwUt5DbyaQV0kge/U61qWtCc9BFl+6MRQwTRrlnlADQNIDSyJG+&#10;osa2q8+taZgvJiZx/Qe6lqdOmJvIV6LP2B8oMBipfHX137QoqpY5YlWeGIt6jXSRA2jkdgtgqlRw&#10;V4v72J0TDdJZba4Y1pjoj/ZPzFan+4hpcjSTrNS09OKOOZUqfuqmYST1ddUxgmnijupKKouL2K8+&#10;2pbqOla9KLSzLNR1r0Rjsn5fbhqaiA0WWqo4I5EqIV+8EojlhutRDKJFJaila7KkpaRl5vb2Vz3c&#10;Qz59HgsoY2DRAD16KRuTufeO4neQVmRpUlC1c0lNUGoVXSY+JxDIuoU6E2jiC8XOki3snnvAxqvl&#10;0qFFNRx6CSrqqzIPPNVVypOOPHC2hKlna5qXSWyFyfRpAvf6g39ommLnJx1YszcT1hTHRwwmaUgr&#10;LChiEKRJI9TMLLE6yi7n6XQgWNyOB7ZZq8OtdRYMeUBWoMcYqTMZTbQBo+ro31Zy9rp9fyPp78za&#10;uvU6yIaVWanmLfdSO0sTu4ARIk8cFNIxWzsQGte/15+lzcN21691moUELSS+OWJooxRS6JRKshmI&#10;CNLLb0lratH+BA/qbE5A69050PimmnSNpGVYTKiArTyJKv6p0UqVvwAotyL3ueTZSAc8OqnhTqfF&#10;DFUmWp0P5kiggcQ3jEQB0PJVwy86CvEhDekggDm3tQOGOqVIx1kpqOGQyJTRvFKJY0laVSXljlk0&#10;xBNAQPHHb0t9fUAbD3vqxNCD8uuazRGOlp+A9K0gkphM6xVHhqDIzVNPIl38pIsNd1sTaxFvdeIq&#10;NXWLIxn9dRHJLSyRH7c+VljmpgDH5I4StrljodbXUrf34dbSn59JqdqFdLxUppYhTnSvm86Syn0C&#10;IAi/NtWpuLi3+Pv3n08PhPWCJtYeSKQu3janjFSyuyxMdNQKcm4uFvpcG9gLW91PHpxPh6n/AORG&#10;knZzHTPBAZVMkZcOZ30AQAgH8KFYelbk2P41Spr1YdNFbUF4IaanWaSJNEzsf3aqYtc60FuFFyLx&#10;2Avz70FA4de+3pPOsdSJZHqEmqkK+mqZokp4xzA0cTeqYG9gzXt/Qi3u/Tqig6gy3j8hiqYlmgVF&#10;ZrLZ3A0TM2j6pfgDSzergj8+48erEV6m0iyzalMTWnQXhhAaWWb9UcIWUDULgE8m31PtthGOPVSB&#10;SnTxSSzz0zxtCb0oDxCJQI9B/an/AHmA9QN/0i3Jso+vtO+niPPrTCnDqdBFoRCiJTTInjpGhkMk&#10;9YXYFCRIAtl5sxP9fbXVelU6CoqIZ6eOlaOl+1hCRwIkNRWSkgpGPSRrJ9dzbkHnj3UUBp1r5dcx&#10;iTHLURorlaOCeIQyyR1AWqmkD6UXQQ6EkrGpuxGkD6e91x9vVX+DpqqYo4WhqYTIkovHTwxwmOqE&#10;ka6FiqImuwVXHoA/SQDf8DwPkevJ8PUiWlmaNZq6RpFanj8gliKM1SoOmmLspZpGAa8rEj/H8jwK&#10;1on+of6v9XkLdBbnY2kZi+lRKCNQZQjpfQolDEhWDC66bah/tyeWnw9a6SIi0FgxWKRLJFoHkLhV&#10;AAW3JN+ATxxb/WV9e6i/ay28kkesrchAFvHMl2/cv/UG9h+fexShr17rgqIgY6mmLDUqEC5abgon&#10;9NPHP9b+9de65U6wKVZxLMb6FmjbRHHzpEQbSSx/rcX+n0Huyipp1cfAep0qU0cyoivfQ3ipD6In&#10;DKQGj0XJa93JNr/T8+7uoqPLqueoIOlo4wTr1emWZAWJnvrQgC4HAsv0H+8BvrXUjzxpNaW66whU&#10;6g8szRmz6uFuw/s8Ef7a/vxJPHr3T7TTCcxFQqJ65KdXWNnA0kOHUji/Krckj6j2oVtQr1TSqd/T&#10;qBVh5YYJFIkhaPU+llZRYtFEzC1vwTe9uPdut6kPd6dRazGMIGSkQKqjyK10ckMA/kVSttatwQDf&#10;6+/MtRQ/6v5f6v8ABtSa946YKjHVETShBGry06sSTpYniSbUjerTexAC8n6e2ChBAHn1fWuqnn15&#10;8YsESNpjaSeQAiRYi/iVL3k4BH5IAUEDkn35kKivVa1z1A0F7kuI0iZmF/GVkdTpVUDcF7eoD8Af&#10;190HTi00564ziKV2k1tHURxk8ArOXaMKp8Y9Kgg3uf8Ab+99WGOHWOnMrQxR+dlaKJ0lRgC5Vj6m&#10;Oq97m/I5/qPwPdb6iXNNUeIxOoRVVNTgCZxy0jgD+huf6EEW5966q3w9SHWnqo0dU8Ta28hjUeRZ&#10;b8FXI+ht+qx92T4h02OOeudLTTxO0xnmj8gURRykAxsgKqV1Lzxdr/X8fj2+a+XVjSmOnFoCmh5I&#10;n1sgKtEsbJKsqhFcRsuq1xcG5/rYfX3rSoNeq0HUmVWpjTxyJGTL+7C0o8cigqVUmWL1G1uNS/65&#10;5Hu3XsHpqr6wtNT0oSOomKNIaqR7hAl7guFHHFiPybc83NH+E9b6wx/c1K+JzqX7gBkkiUiW5GkR&#10;ledFrWH1/wAfbHTePLj081tDTUhhdE1y+BnjdmKtG8nJsHA9NuLH3Zl09VRiePTUWSMIZDOZFfUU&#10;iUFIvSW8upVsb/XgcX906cHU5S1XDCpF0l1fw9owwjGoBnDn6Ktw1/8AYf63txRqUgfLryilaf6v&#10;5f6v5DuIR/7shZxEjH1Jpk0qbOCsXJ/ILDm5H096VdR69Qnh1yV3lXyOgEMXpEECqvkgLAxwC/P6&#10;ruX+t+Prz7fp5enW8dcXmed3SSoaNqdeSkaFadE9MQYEFn03Auot9L+23Ga+VOvHrnI9ZDHCkLf5&#10;EjmvjhkjVkecWWWoMYAFxYf65B491NdA6qaefR4PhB8nsl0B27hd1eSdMDV1kNJuKl1iSCo8g00j&#10;VAIsBFfVcCw5IPNy28dNMqcR/qPW5I/HjMbHrcTwWUwe+NsUO6NrhaqjyNBDk3raRYpzQ47JASyG&#10;peOy2aQWAudIsfr7PbWZZkDKc+fQZkVo5DG4oRj7euNbTinmemlo/NTSRJPCKsvPN95BOI/FSzRE&#10;OytYOoBUgiw9qyKinVOoaVMtJT0+QpEoaeGOWaNKSSq8AaSRyaWp8E3oex8jNG7IQB9CGFmtVWqe&#10;mXprz1RB/Np+KEVdTp3zs2mo2pq2KKDetJQ0UqHzOWWhzdTC9/GZLMmn6qAGJYOPb9wgurbS3xL0&#10;INsuoGT6eQUYcPs61vMhi0oagQJFL4lJZ4RoV5ZHY8+S3IIABFx/rj2GGQrXoxYaWp1xRglG7BPI&#10;6SWR5AJUklPqtGwAPpB/UfyLc/jS8f2/4Oq9GE+Ns9PS78xH3cdRJAjiedaTTFWyRINUtLSTWshl&#10;Gu7Wup59kXMAJ29qcemp6aQx9et2v+XzvSmTb+OoxG81bNCkss76bGlaBaWjVlIJM326gSn6uuhv&#10;6+4fivEgnMR418uHz/n0ZSSJNbFfl1YZ2DlKiSWKEqKV6iEP9zdlp6anqHKx6mmsrSO4UiPmwNvo&#10;R7d3N3aCgHr/AIOg26Uei9E63WtRLK6VwaKaQvQDzOyTVDzTCSZ7ABL6UXVYkqTxxb3B3NKOHJbh&#10;/sdGVrgU/wBXn0mscZ0q/K9ZpEsLingmpV0VSx1AipXkU/tsYmBuRdyD9Bb3F26TKIiieXn0YRMq&#10;nPQ44BIzQRXmURiR2RpjraKRlMVTIryITd20lUWO68klQfcaXM7NOST0vSTGOhU25tszNTmR9dZW&#10;00cJBHrkhVgS0MEot6R/b/JHFj9VdrcVwejCI1HRotkbfFJDGugK48aABWUrFTX8aSluTIxsT+Ws&#10;Cfr7FmzlHkp0tR6LnoeMHShJo3ssSIG0Rqq6Ua9i7D/Vcn6/T3IluyJpbqq6CanoTxTiKNfSqKic&#10;oBqJB4VTx/sTcfT/AHkZwUeENStB/k6PLLRpA6aamwsPGA5WxOq7LpPAX+g5+ntqQgGgGadH0KrT&#10;pEZcM/7yaWnUKojI/aZ76SxB/NgPpz/Xj2W3Y1JrHH/V8v8AV/IGVuRXSfPoLc/DT1EVSzxqGpUJ&#10;qD6V/bVhYgKLqzc3tx9Db2GLlgXrShHHo/hBVQD59VC/zA+u6feHWu5JVUNLRUMjUIm9VTLPPCfC&#10;ipD+hdWsC49Vgx+g9yRyLfvb3sbVxUdBbnPbo59uLotWFa9aTXbm3a/au9c1jZdIyEs51ReNZqaQ&#10;TGzLA6jSwUck6jYgfm/vMvZ7sXdmsiny6x3QUJQ409BQq0hnjLkiWR3d5JW00/jVdJ1hgLAta4uS&#10;psR7NsU+fV89dRieESRO0Ubz08wRpIzNGiI+ptKkEgkW5+h4v7tQrg+fVG4fmP8AD04RSosEpSOO&#10;BBPCCkkuiTyrAFSQOP1Brk6WIUDgc+3AeI60aVz/AKuHWCodl1U81RCkkcSB9TFTT6rSGM2Frr6S&#10;SwIN/rb37rWlR3AdcvMxIQmSaOcRmoSoe1PM8YsrwJYsotw735vfi1/d1qfs6oSvkM9ZHkeQT1BC&#10;zF7pOkUShDFDYvJAJtOtgLBZH/AP193NCOqlSTTrhCwkgrXZo5IFggLOhWomhpzJrhiZyoBI5CuQ&#10;Rzb6e6qO3rRXSc9RjLrp5AschgJ0h0KpJE8guqhbAMQORb68/wCHvzGox1phQ1I65OkbRRxxuKip&#10;eRWVQTHDIqLpCyK/LAC6aR9PxyffhQj59bUA8RXqZHHCjP5aZqxILNJIHMiMZE0K00fBOm/oH0U/&#10;Um3uxp59e64GqmoZvDKysYkZViqoY5inpsrqYAlrHg+Rgf8AG3uuVwethKio8+ojo1XTzSpAlTCs&#10;irollOlONVqGYHi35jZj/h/Qa458vn1YBVIHA/L/AC9cZo7Ko0u06mNaaZQKqOOB+ZPIpUFyD6iQ&#10;LD6Hm3vRGMjqwPdxr1CaINLCqkVPjYyzylSXX0nWA5Fry8sQtyPoLH3Xr0Xw9cGTVNSJCY4RJHK1&#10;2siGTlyWaQfT6WJHP+v70eI6c64BXOlyXQlyY1YIkcrBNOiFVX9R5DMfwOOffiCeHWx6dciKCpeK&#10;oigSJ45GSo03MD6FIM8SPc+Q8gqt/wCvHutEIBHl+z8uvZAp00OsEaGN/Iis71HiVNUWiQ+jWovp&#10;B+pI+o+vPJbOnTQHPp04OGeplOqgFAaeapUDVJCUVBcXKhyAb2sBb6H/AAt7uun8PHreOskLPJVp&#10;eQNUK8cKqGLBGDfsKFFhcngBwAT/AIe6ipfPVaDo+v8ALUhpav5n9FRZCBUjpN8477oxqyzmoMx8&#10;DKoBvaTluSALgfX2S7+qtYOPP/Z6SXZAaMjzYdbp/wDMGkloPiP3M1HUVVNUDZNbTq9TTJUuV86w&#10;jyyW5OkMFt9SQ39n2C40BMY+Y6G/MZI2KP0x187nJPbJ5Bbga66eKZWcLMHvrjmC2+nA1j/D6e5D&#10;hICgDoJJmNa+g6YpLyTyRNIC6ibRLDZI245ZD9eL8W/x97Fa46vgDrHC0bh5JIizxxJCIHASKV0a&#10;3l1BeQB9QAD+fr7sPgPXupdMqESylnEMStGY4zGvjVvUGlBAka/508D63593X4etE56eqBauaOPy&#10;VPgpmYx6p5GkVJCLsRCAQt/owtc2v7eQEjB6qafn0/UrVS+toA6ysUZiggRdIAMqsR6uBdbtf6j2&#10;6K06oadTqho46N4zPI6FUjhgaMRiNWPrhPj/AA36mvcn8m3vfTYjo1R0xmGsmUyKY7x3hipmXymp&#10;f/OKYw/KqOXa/B+ntvRxPTgoMdM2kxaA8qySSuRLpTx+MltJhlBFgDcmwP59tHGOtih4dCp0ipm7&#10;Z2TS/wASOBNTuCgp2yLSFYcaJqpY3mAiGsG3GgDlre2Z66cdINyFbYmlaHr6QPwOzzr1PU4+kpWr&#10;sjRQ0VJFWPTxtJVY6OIQ0mUWIAAoQtkH0FvrpQe3BpITUfLre2FAodjWq8Oq6v5w3VFXmMSN24DL&#10;U753+6Waoq7Cw1D07HITReaXIUNNewlaEKki2/Tc/qdvYltS8ltoOAK06Lt1Wjktw/2etHzIQpBX&#10;V1LXU80dVSVRWodC6TiYtaVWT6AXHGvg+ydsEqeNejCA1iXT5gdJCtZS8krzyLPHIWlVAsheFwUX&#10;wx20/kggAD6H2nkH4jwHRkoI6aHjZ4Y/CQBEzQtqkQNKW9SAgC4Ck2IA/wCK+2jWnb1vrpljPiEi&#10;u5CnTFYOpMZ4uLAt+bci/wBPeiAcHr3UOOmtKrssLoxbVqMfkALcK0TfouAQQD9be6BaHu4dbPT1&#10;QxUhaQop/dIEdOWb9uRP3HJJH5P0Df2bgce7gIRQdUavQq7ErBjt47RyGPgWBUz2KrKRjJHMBUUl&#10;akjeSD6qCwLBSTwBYc+0W4oPo5APNT/g6KtwUm3ZSa46+jr2otNm/i3u6JRGIc10ZXpLUEHRLLkN&#10;heVbwvzbyDRp+ovcc+4vFBbr/ph/h6kMIDyyW9E/yDr5nvYdBFS743BR3jFUa+QmAOwVGjmYuI3s&#10;bte4H+A/pf3Jlnm2SnoP8HQPsHrbhummOATNHT6UWMxmRtLakiC/oTyLbg86hb2sA1GnTxPn1555&#10;5BA6rBH4HaNVCKIAy/ttocgXLfhhwOeL+9kkjHl1sUANePTf5Y2neNokSC48upyCqkWQFbEPa30P&#10;49163p7NXXUim9Q9isvDIrAMb8L5FRh9PpwOLce/dU6bxPGDEkkxLxljoRGYKD+tYVIta1j+eAR7&#10;906laHTxx1hqgitaJxI7So/jWNNUKhgySTAW5sT9P9Y+/dWXxK93D8usFROJVqSqavJ5BDInjVDI&#10;q6H1/UcfgEf63Ptr/Rf9Xp1ZVCnHUW7SLGWikayLCKZCCpVoypF/8CFJuR7d6v1wMDOIhKQTqKRa&#10;io8bBrDyi51W/oebe/de67ZYCskXiKtUOUbxMskJUC2vQR6T+Lm9r/T37r3UimjRWujiN0BRmLgA&#10;RKpSAPLpC8C4/r+Le/de65xKiHylYPM5Kkq7GV3sQASPoljcGwP+w96bh+z/AA9e6mQ0UsasX+2k&#10;VmjCWfxIGJ4DOQCw+otbVe9/fjxH+ry68adZJljErTfbMAkBV/QA7m+kFyouQP8AEX91f4T17qLP&#10;o1lncxwGmVFVdMhcfUBWtzf63te9x78nwjrQ6hhYpGGnQiNCglUqIfMmr9pFuOGvwST+Pp72+VoO&#10;vdcppFZ5UZDN4jqclV5gT0+ppL20n0j+v+t78qheHXuscZeZg0cvkiEt0jhjiETO40sXVheyj6jh&#10;f6e7db6jyXQqFCyRCZtUkaFGRgAFERfix+txwPfuvdYpmRHZUErLMgk1SGORyrHToYre5AvY2Hv3&#10;Wxx6wI0fjFo5kLL4zIEJNtV1P3DD6k86be6P8PV+pMaiNyGkjDBw5V/9URoYeMWFwoABA+lz7rJ5&#10;deHUetnQJpZGdHmI9DqzFU/Bf8N/U+2+t9YhO0BjgjYRwysh8aqskgDcMikCwv8Am/J/3pwfEPs6&#10;11HlUxT1dL6VuFSNCviYIv7hkdWAs3NiCefqP8GxWuOvHy66ZfGr+OR14jjnVFYtKCOBMzerUfqN&#10;JIuD73jz49b67gVnFkMUzNdf3lVJES9mTRYksfwD9PeuvdY6kosYFPeaIPYh4gGRr2ZA2m40/wBT&#10;7917rvwx67qQPJ+qJW1osgtdVUg6vyT79Q0r17rBPIkZdmj0O7sEDXBWJRaNGAtYfW1vp7917qOQ&#10;NfpgjICrdgqiS4Fw2sc/4X/4n37r3XCVWVvJaRiQnjUsj2iCWDmS3IUHk2BP+wv7117rK0qJFLGS&#10;hDlA+o63t9VfWR9Ab8AHj8+99e6xu2iKPU0bGYgsxW7gpxENFhYWvbSfpa496691keKysJFjtFdy&#10;g9LuJRYldA5T+gI+vvfXuuZRlnVVldW8KMjkj1SfRIUIAANvwQPfuvdRvGRLJJGjMDJpeG4uZLXc&#10;MPqOef6X96p17rIIx5CESyQt5AARx6eWBHJtxce/de6juQoBCFkUmygqmu5uHFwbX/2oe6+eOt9c&#10;o0kLLK6CJIif3HQn1MLE6RYEjgXHPPHHvYBrU9a64y0zWBKnUQWsriVSL/51rfpFv7J5Hvzde6cM&#10;fCk4+3XyPNqAjdV1yCMjkkc3H04/rf34cOvE0yehFxuz6g06eaGFQ0jrIZU0eNJfojuQQCRYgHkm&#10;wP15dWJmz0neUA1HWOt2ktOJF0OQ4CQVErhXjC3sESOwuPoTYfX3Voip614oPHpsotuTB2aoVJEY&#10;KpQOyIpBtH+6vJv9Tfi/19+CljTqzSrgjpd0W3qaN6amke33LuIhGh0tKov45mjUEKWHBHA/P9fb&#10;6xrUDpkzHj0oK3A0jURlqBTSU8epJPL42SGpHpPpWxd1HAGog8/Q29utGKV6aLkmvQV5Rqajnkjj&#10;D1FIIlj+l/FO72Ux3FgbH6Fv96uUzBUyOPShCCB6jpWYbFVMdGZKeCIGMxOulHDR6zczBx/aa92+&#10;o5+ntyOMgdaZ1rQ8OlPFnIoFFPIhGtDC8swjlaKoRiIj5JgAAbn9PP8AtPu7MKUPl01TNR1PURoU&#10;SWkp4xVqZIzYKUfRptDKF9QJtdWtz9PflocefWukzNQPO7yQThPAtpI2WIC4sZGeRhYKn9nk8mw5&#10;9tla5HHq6mmfLppWR4ZAx0Dyk2kddMaAMdDBrG4PBuOf6e6IWB0np1VU5A6k6lEKeqGyO4jGsSxT&#10;an/dkVwhKjn9P4/Pt0mnV8Dh1FngpR4FbxSvPKxkOkPEkBXlQQL6R/Z1r/iOfbThQMcet0FK9YfE&#10;Es0HiKREKtP49axoT6XFlJ0t9SeL/X8W9s9V6kuzCB2ZzEyRlhDCwGu5AvGqi4C/X6kf7C3v3Xuu&#10;KcRNKHQyPEukhgA7kcaiQfp/a/F/e+tk16zqLCIB4wGCGZpNA8kajVJYKCebC4H04/r78KVz1rqK&#10;DCWlennpoWQGQQMJfuSGPM0Uh5tf+zcf8R7sdAGK9bIp1kFSmhoZqqkUJKkhdEEmhF4CpqFhJz+P&#10;yf6+6da6jamgddAiamaV1SceItIWF9TeSx1ufqSCB9L+9jB699vWB1YPUxM+o6VTUyjUHvrLOCNd&#10;7kepGt+Pezw/1fL5f6v8PuscccgZ1bQsFPERH5JNRjVLaSXtZjb6C9z+bnk1691xiMQ8kjmN2JEk&#10;ciR3KFf0atP9eFJ/A9+691IqVWoZPAjRuCkjKoHMi8gHTybn1C/1+nv3XusFVGsmopJLHrVfPMvB&#10;1AgABv8AU3+tvp731tTQ1PWZ1eCJjU1BkZwW8kiLGQGHpYX5BseL/wCv79SvDqx0+XHptdIGimp4&#10;kMUYEJmMknqYD1BxIgBsTbn/AG/Hv3W1ydXr1kJbwxxBdTACIHxrGUEY1JIhVdHq+mocn6+/dVoS&#10;SR1jcLoIWKImRdTuutWSRODISQTr/wBV+D/vJ91rHnx65VZjMbJJMXQxh4xEVJSMAB2VVH6yfyLe&#10;/dbX4uogkaSNYrkQlhIkjs9rk+ovG3J+gvf8+/dOYr8+upXS70wliEbKrqgiDEMD9Y7i4VjwSP8A&#10;Y8e99b6yzAOhinVgahtapoiOhUAVyGtYg/TgC3159+6903z3iKqSHWZWARGd0KgaYhJb6WN/fuvd&#10;ckoJFQeNVdGAkM041m30ljgkQG6j6H6cf2gePeiade66aBIJkKsgZmRmPp1XXksgPJU/TSefzz79&#10;17rg5VqphTx2kaUL5mdVaUldZjtfgc8A+9Dh17qVBK8UjeQJBwf2fTIlwt1KtYgX/It78R6de6X+&#10;3I9JgrGVZHuHjdLJcodRSVCCdDfQ29tuMU6ZmFRT5dbOP8mbdEVbht7YapkeVoqaOqoI3RkphPGC&#10;Ck5BA0lCACGB+q3PHsK7zEKh/XpXZH9Ep1eADLKaWCSOlmjYSSU4hEcSYuRB6YqajVRIkeksdeog&#10;HkG/sM06eogJz1xlZmWGUGBmmapp3FgY5YpBpDJVAKyk3AQ3XWQeHPv3XjXSR5f6vl/q/kMaLBSv&#10;9jNG+qNI49NQY44nYJ+5DEyIjPx9dcV9X1P0v7rUYq1fTrBDeeF6aRBTwzySGhqVVbtTwJxHUED1&#10;C9wsluBx790o64T6TTSVEZkaSO2mRE8mmmSMCqnFM4BCAW0afqPz791ST4D1mDwJM/7tQaipp2Wk&#10;VIzGppTGBK7xyAfuAm0ar9b2P19uLp/Pra/COsNQsQakhjMsamo0zNJanqzEIrIkquDq18344uPp&#10;9fbnXuodbUhaSWOdZJDA+kUMWPMNTSRytoCyzxBfGBYa2ZWFjxyB731Zfi6LpvzKm4hIkyiwKj+K&#10;CtaOClpEY/YyzaQZpSrfpCC4VeXtx7JLqXSeji3hDKAekVgct9xLFVimlNS6PFOMevm+6he4eeZn&#10;XwQlQLrFIC5Fv03t7TxSFz0pkjVFp0ZDb9F5KbHx6K2lQ06VviqpIyweJf8AJYXnkH7Wi5JiT6ki&#10;/wCB7PoK+HU9B67K6j0J5iU0sRkiQ0zRxGfxTK1apj/zRq4l5EYubkL9Pr7VdFx4nrjCgaR6uYyW&#10;aIxS/Z6BHSQRMCkipax08N9Lk39+611DaRjLK5mENSXXVBT+Zvu4SxGPNTLbQYmHqZQAVb+vv3Xu&#10;vSUcF/CsNBAk2vVTx1ImoVq44/UkCx6mjkdzfSXu31HNh7snxde6xS16Q0QrdJqI6GOQeWukKOZ1&#10;a3jklNkiAFwhaMsOAzc+3TSmetdcfvsaIdE0lFFM8MDKKqtI8EdYuuMQ/bWFm540kH+yfwGmKeXW&#10;+pcVdSGkWphjpmlSZqMrUw/5VNJAPS0caA6VdeY9S6iB7unDr3XCS32wqkneby1CUlHHEqsaeIDV&#10;LVT06j1vqt4j/qhYn3frXUUiAFQlZM1VHeGpqqoiClKVB0K0kYA1SXAVYr/Ucn3ZPiHWx13OjEql&#10;NTRs1CJUvOI4KqKuZLTB56jg2vqQC4+nPHtR1pvh6kQQeOWN5I3mSRNcb+ITSrUxxgP5nRl/cYg+&#10;NIlIIu3F/eumuplOHmdy9YYopAH/AGJ3ineN3BgSBSmqLSwUODGQfqQbe3U4daPUqSjjbVJ4JhAV&#10;JeNZUYw06cVXicG8ivKeXIHJJUC3u/WusH2qUUpMYqBL5oSjRRoJDBGlhURzzFi6hbgiwF/0m/v3&#10;W+uCSTyz0M6u8VKHleOhq2jAEsS6vvRGwPqdSQE5uT+Pb/WpPgPWeCSJ4ZoHp3gqUtI7sTGIFc6+&#10;JQLE/QMoFvfuk/XGWFDJSwoY1p5PMKiGnbxxGRlDaiwFhwbkKyi9ifbiL+LrXWQtSlqej8TmJJJa&#10;SCSF4khiaJdRWrqWs2gH1uNdv6X9ude6hGQwyCpqPDVzRxsGaOaJI4xMShWOnqAPKj2LCdTpB+pP&#10;09+xT/V/q/1fmfdSGan8KJT08sBprOI9TzRwRqlmFO7C7u5a1ldhY8ge/de65xL9qaYw0syxOStp&#10;kJlSnmk1CJklXSAsxuycMgt9fewKmg691ik16qiMQhYhN5a25No2kUARQxsLfqvpuSbXt7sdSjSe&#10;HXuvEtBJ5GSSaNjGiwJL5MeyILK04N9Je/Mf1Jt/rm70qNXDPWz1wMMUDPOUqHSSKWjTQ6l/MW8k&#10;cESItkcG9jLdfyTz7q3h07eP59ax11oWsqxRwIxamaCsj+4kjCVq08WqbyMt5ApF1ATTdrhR+fbf&#10;Xuo1X91WapicfO08utXjcwR0M0nC0/lhGslQLIUu6tw3v3XusUFUk1VTqQZXkWd41nMkNTTzQR6C&#10;lPIvpFrEuzJa5Or37r3ThSvTQwRUxoajWPLOFknerkWMsPJUIsqoxKH16l+l7qSB7917qXFJJSU9&#10;JHVJHUt562oSphLh6uOUBYZJEKiyKQA/1LfUA8+1H4R+XW+ucTLEsNQdEFPO/wB2rxF5J52kbxQx&#10;lbEnQRfWALLYEe7db67mlRhWaZZzVLLDpqI6Z54KZpF/akaJbhYyB45SBYi3pv7917oJezsRHV0U&#10;tQzs5Dw1KyBxUUlHHSxnzxp5FZ2ThjGqggX0/wCsjuowyah0ohby6Rmz82ftkglQxTTqACtJG1LV&#10;Jq/yWOllX1B9A/c1K3qtyLW9xdzRt3jkSoOhdsc6qDGeh42nU1VYUjEFe8MaTRGsq62miLo8t4nY&#10;SXkaNW9IIF/xxx7hHmbb0ioaceh1ayjTx6fnFVSV1RXinkY1NOtJVkpoeolLWFRThgNQCixs4cCx&#10;59xfcbYs0hSYY6WmYUwc9TYsll0WRaSZnpy5ZIZfJFMsan0q0qXdk4JLLZT+b+0EvLtlQuqjpn6g&#10;k0r03tuPNVEEBMtTULHLUQySvKIWbyt41iEB/WFYWdTbjn2TzbVbRioTh14yFhQnp6ohUTmBqmCS&#10;OYxwQyJKwMssZJGiMxixT+3rHP4/x9hDcY1jlooAHSaSmk06WlHCWMqTTUzhXijMkYZTI6+qOOFo&#10;Q2m4FmuoJA+vsvNKZ6QOtc+fSnYo760CRTSxqPJKUDKI/qPCqkKeLEsRf8/4e6YIBweockdLJCZK&#10;sKqyo84i1CWVkEhjFOZEAClvqULKtjf27GePTZjHSJydNFHUTwhIXm+3T7YwqY8nCrNqellkuQEt&#10;a0lzYAc29ifbeAHRVdJmo6RL041l55I/FLVJEjxtFeNAv+b1KvILej9PP1v7GyRa0r9nRG/a+OoN&#10;RHDaJIwn3cQmmabxt5WiWTSyPCw1OQp9P9r8j8e31tqjAp1UsT8um2eicqZhTKacOFaU6oJGCjXp&#10;aIWLp/qQeQfr7sbYgYz1XqA2J8cT1KRSGnrZ7sRDTlElWxaV1fgIAPrGAR9eR7YmsJKeJTp6KdVO&#10;npnGPjqZlkaUNJKJY5IZUmnSeFm1QGKsFiuni11sP6ey1tvqcjj0vimq1B0vdtY2GCoRZIrxosZZ&#10;pBLPArhvXKQBYyg2UyqLfgn8ey2bb3LUXPRzbyrpz59G72kxigk8jNTxGrjlVEmiWJ38YVFgJFlA&#10;P6kBtz/W3uj2JiiyOluHII6MhtmqdVTSoXyEM6adaOrLoEdPYXP9f9e/tfZ1jTHTbxhsdDDiqpjG&#10;H1IFFwUOlwCgGoji/H5H4/3kiTb7hqg+nl6dF7xLwHS3pJEN/UjCyqCf1ev9AYf7E29i62kIANa/&#10;5Pt6L5EqKHpRQSf2SLgFbj0kBhze/wBD/sPYhgn0vqbh/l+3z6TaMEevT1A4YAEjkXJItZr8XX6k&#10;f0v7EFpcK5CjpM6/y6dY3uNVx+LA2AJAtzb2KIJNNPTpOyajXpyhcjSAAVBvYi4+lzpP/Eez+3Yl&#10;R0noBnqUpuL/AJ5FzbgX+nswU1HTfWJ1Fz6b3uebc/1tcH3Y08+tdNNXTXJugtaxHp/tDj6e2Zos&#10;ZHXukPlceBchdQ5BLfX6fWwH1H++4t7DO5WqtGRTj09G1M+nQUbgxR0ysY1YqStpCdNgv6k0gafr&#10;+D7i/ftv4lh0vDVHQM5ehaOYqsRYBCY0EQ4CkayL3Av9TwCAPcQ7rbGFyAOPStTVa9cMNOgZlQEf&#10;uqFHjTQVHIVSLAG34H+v7DLEn8unkNM9CxhJUJU2bSr8lhygP6QCfx/X2b7dKqygj149Xpqr0KuK&#10;lXTETbU2okBVAPGn8e5P2m4QlanpI0Q006W9NJYAkWLL9DYkW+pPB/2HHuQbSbAb18vTpmmk0PT1&#10;C4H9o3sGAuOCObi9v9t7EFvN216ZOD1N8g5IB1E21D0g/wCvf2t8c01eZ49a6jVEg0nnlTcj68/U&#10;Ecf8T7STzUBJ68KnphqZxyw9Rt+bXt9LH2Gry5NS3HpxVPE9M80lzYWJ41Hh+LfS1h+PYeuLhq48&#10;/nw6v1Aeb9On6K1yLo1wOBY/4+0L3Jxnz69Q0r1OxZLMXNrfW5AaxJP9PwPp7EnLI8SQynI6ZlFR&#10;QdKeKbSQL/p+v103PNwP6W9yVAyr1RQVGenqCqJADIfp+oD6i1wSbf4f778GiKSMdK45acfLqSs9&#10;geDyLkkDj/bj254bgdLBIgFT1Aqq9IXbUQCBxe/FxYDi/tBdziMkHpRCValOkNubKGCATxyAfQtZ&#10;rBhf9P0P+9e435okaGPXCeP+fpXFeJCxB6L7ujesg1wQVMup38QOtWI1f2yyjj6/k/T8e4naWRpi&#10;8pJr6nh0RbpuSsCkRpXpB0NXPJNpld3K+TjUDcnlyxbkr9Dx7N7Qg0XoJkknJr0KeGqbCFC110WK&#10;qDcOTfUT9fpxb2L7B6UA4dLFPl0KmDp9YWVuQnKjjUf6iw/w559jTbotVCePS2GPV0INIoQfQfUg&#10;Ei1xw1gPY0s4wg6V6OlBSyhv125HBFyeOb/0/FvZ1FwB+zrRTz6eFljZALepeADb6fQlfZmhSlD1&#10;RlJx1Kp41ka1rC/55PtRGq1qOm5K06U9JTooBCgkfS30P49qVSv2dJn49P0EA/wH14tcWv7UpGOP&#10;Vep6qBe1r/6xb8+3+tdc7fmx9J5+pHP0tf8A33/E+6911c/7a3+8gkMR/X37r3XD/E/65vz/AI3H&#10;v3XusbaVXn6i/NuP6ccD3R+HXh021EoQHn8C/wDU8fQey+aQDPT0cerPTNI4AYtbn6cLb68XH1/2&#10;3sPXl4oFK9KStRQdMVXKvqYgCwYgfUD8359hme4oa162BQUHSYqW8h/wYn8L9fwPZPLJ4j/Lp5Vp&#10;1jRWiAcAk2tZiBz+QLf7f2a2X6R1A9VZVbB65fesvPkKj6EEG/Ave/s8ju2A6ZMag06nRVrG3rXk&#10;WCnm4/qf6ezOGdmpmvVGjFKjrqqrgUYXFwQDb6abW4v7MogTny6b0kZp0j63I6jeI8XK/QA3J4vc&#10;Dj/W9qlUE0HVHOKdJyuiLxyzVsyU8CqzmaTSIkVRdm1SekWH9fZpaQNPIEiWpOP9WP8AV/INHh1U&#10;r8we+duxNUbR2v8Ab5Z4rw1dTUNOcd5w5Ajhmp7rIxYWVSRb6k8e8qPbD2/uwq314hUNQgU/w9Bz&#10;fbz6OPv/ABDh1UVufdVXUs9XILGStSWWSnuZqT7YBWo4UiuxZhdZLh0AF/qLjKvadmWOMKo/1U6h&#10;LdbhvGZxwP8An6CDPV0NXJJUKMispZx4VejmpqanktppIppSfG5+o18nngexpZWvhLSnQZuJtZ+f&#10;Qd1dR9gtS4x9NFU+HxLCJRNSRvUEJI0n3BbTbjmKwvci319nSQV7qdIkcg9I16+V5p444o9SxLLK&#10;k8qPh41dCFRdQLsrm76G4DD839rPDApT/Y/LpXEgbuOTnpv21jJM/l9FHXQQwUikPGKhkhEgIFQY&#10;6qEAC1+E/B+n59lW7Xq2NuW4GnRvs+2fvG80KaAcerC+k9jxUIUUlHreB0VAf8orPHIgKG9gLMDq&#10;aRhf+vvHDnffC9ST54z1O+zbZHBCEjFAuOrIeutpR4yipFp6e5hUI7ysJHkSZrzVMRtdgTwP8Rbj&#10;84y79ubSytrNQOhbbwafs6NntTD/AG8n7cLyzQLq4uqmNwD6VP0I+qghufz7i/crzXVfXpVcEUA8&#10;uhtxkGoIoXWStyWCgNcEowjC+hx9LEWJ59hVq6vz6ZFKdLOlgPjUBSsihS5ZQBLb+xa39Pqfp7Td&#10;aU1HTpYsCTHpUkmytZgQLllU/j8e99W67IAsyhgq2tbnUCP7X/E396OevdYGsQysushgAQbWU/hB&#10;/T23itD1cK3EdcWVf6KCQFWM8k3/ACf6e6mnl04K0z1HkIWxtGzDkAmNg5P4DD8i/vRrTHVgKmnU&#10;a6+o20yN6bFVQ6T9SCB6if8AX9tsQeIz1bSw6jPLE3iGoHkpbhituDZgOB/UE+6dbK0FeorlVa1i&#10;UHqPrDHV9WsD+fpb3VvD8+nMdcGdArW1abajwpl4H9sj/ifelrXt+Hr3UZjoVJFKgAguxsQp/LFB&#10;9fbb/Eetquo06iSuF13dTddQ9IUXJsAjWFxzz/T6e2XPl0oCjTpPUSeRE9DtGrrGhJJVVVSbc3BF&#10;v8Lj+vvT8ergE8OoJ0qVLfuNewFhEY9PqVoiBdv68f7b8CnTgqwz1Hd7B2FmYNdWAHqmc+vxpax4&#10;+hIHur+XW6eQ6iPMyrGYnIIkOtgoZF5uBoKgkn6G3Huterhc56xeUBSXkQ+RlLNpOpje2oH82/x+&#10;n096Pz62VHl1yZ9cjKZolVU4iUAH+pLDkEn/AFvfuvBQM9YgPIGuqixOluPLGtrECSxPP+PvxAIp&#10;1YADh1wYMq6CQEjNwZGDkIvqDJElh9bX591ppXHWu08esLzLb1IzOwVkdmVjIt/qAQCT/gb2/r7o&#10;WBHz62FANR1CYryxaJdE5VTIrhAtr+l0VgCebg+6Hq4pXPUSQtEWuweO9olVY1C3/IkAGrn+vPtO&#10;9VOfPp5dJ4eXUWVdUsRLAHx6xIygBdJsVOkC/wDj7r1bqM7nSjoANL/unVoBLDhwGBubfW/+HtuT&#10;y6vpAx59NkrqZVYJIWt+6F9UacEtMGsLf4349sk06dWMlajqE0mtwjBXXQ8gHqdlT+rBLNc8WFyP&#10;dOn0XSKdMcypqMtNBJ4pWaIysisSwH7npOkqQeBqB+vB/PtMaVx0+OHTRIFiMlP9EfjwldGoADTZ&#10;mBH1+vP+x/HthsYH+r+X+r+Qd4ivTfUKNDIyIWDI1oooxHCqi4jDH6SfkFfr+fbZoBU9XSmrPTVW&#10;GYmUWKQqiBo4nBYmT9DxvpNj/UXP59slielQpTHUaVBpMkZ8xZkp6xZ1URzKy/tKbC6n8Kyj6/Ue&#10;9db6g3MhNiQGUQzRymyimjayKRILMSfqxH9Pz7YAJJB/PrZC+XUepqP23R7Op/aiWSI2aJf0xaYx&#10;yb+oGx4HuhFD1YKBnqIxijpvMJkMqKfIJpo5VWHyWcyx2HC8WIAP49+rQdXUVNOmqZo1eSRWjkRm&#10;hDGCTS+qQWRqaORfyDq0eoC55v7aY1PT4XGkdQpdPjiaiMESQtJ9xC62klGr0PVa/wCvOljex+lv&#10;dD8Q/PrYFcDqBK1tRilhaFZSRHFGi1AZl0l7PY6VuS2kC9vdGFWp08o86dMd4KIStKzh42MY891L&#10;KDqYwaAbgmzcfVfzf3Xq4qcdQCULj7TQGZlkQSl2+5Mo1zVEUhUklSQLG1vdXIAp1cqAOm7VHFrZ&#10;XLBDLd6jyVEDvb1u8MovrH6FYEA3/wBh7ZBpkdePEdQUni1rFJrpAQoB4YySN9XqOLXF/Ssp4H0/&#10;HvXVwpbh03SyRGjeSEAT/wCVwQCabUJyJAEdkF1Pp1MrkCxsLkcnRFcHq6o1c9Q6xlJjpAtVAIHi&#10;LSzlZ2YPGNcAVV03BuVtxb20xp2jh04kYXJ49M3i1fcWT74x1H2saTlkhaOnIf7YEAcrfjVwfdOn&#10;OoNRW/tz5J6f7Oj80ShYIA7xyM3jSGGIqWKsfow/1/p791unr1//0Ck1W96fK7qr8DmaZaGp27Qz&#10;4zBVU84olemoH+4xWPoFjV1ZI6n9x3kVlBYoRbj3nTpUEoRQjhmlfSn2n9nDy6xNLlgPQdQ8hj8b&#10;vOLH7sFTBJmtuvNXV0UUUkcFbmaaPz0EdTMheAJEwkUTvCJF9QEmltIvEis6vxK5/MZGaD7K4+0j&#10;HTNxRqqPPH5f6sdA5itv19Tu2CqkkK4zLV5lqMfWVwrUyOLMf8VfJrPT2hqY30+MtUKI7EqRyR7W&#10;qtSM4Y5zXHGuMH0z0WaSGrTI86efAfMdC3hd5LufdE9dk6aoOUweLlr6enpImpqF44bxYaKqcFtR&#10;YqJ3pYvQi8rwvLdEdyeBFeH8v5CvoOn2mqAv+r5/8Xx6VO2u2tyYJI6dqqlpcVItbS4+/miqn3Fu&#10;inEs1Q0yC1T9qVWRoCvkJctq+o9q4GoABSnl61Pz8+veIDXxB/xXRh+q+9M9tnbcmMq8k09AtNWb&#10;r2zVGrJiqaTGQCnGGlRAjKXrZCZDUmwDWK2U3ea2huDqkz/lHn0jO5eFWEj/AFf8V0a7q75RU+5q&#10;QxTV0+B3Hs3BYfDF9QqnzWay1aMtkaCCGZSzLq0xExR6dB1CQG6+0NxtNvkwd1eP7MdLLO9lmo4N&#10;GFR+XRj967F+NXeeBoYO5Ou9tZz7zA5l63LZLC0lVWUmRqKxTilgnmRpYb6y2tZ0te2kfX2R+Jut&#10;nI0cJEkYYdpGoU8/8/R4sdjKyNcLQ0yeqX/k3/I7jzlFk9//ABf3hFPSYiPIZGj2Vm62rq6ODxPr&#10;egweWozK8ciGwMNZJpFwrOqjli9G37lKsVPAm9Pw/KhyR+YNfXpNbxXsM5e174s4qTT8jT+WKcB1&#10;RP2L0Z2h0Tm5dr9qbKyOz1qagIuZqcasrVldAl5FoqvU1K0LSHUZIg/0AU8eym62K8sal1rGfxKK&#10;18zQ8KV9PPo1g3W3kOhzpPoeFfs8vlWnSAwonqc28ccrTwfaSUc9WskUgvONVTVNlGFwnClhGCRb&#10;0i4t7LoNZmIYcRQ/L1q3RvLoZAwpQ8KClP8AP0taWnhqaKgx1SsFFT0jxwJMj6fJFUzWMcdIRrlP&#10;GotcfW5X2b24V0CHtAPrih9PX1rw9ei2QUYsP9X+boR6Kiw+DymLxdPK9SiLNDDTLF93V+FoWjxb&#10;fZxBUITlvI51Fh6uD7PIljikCVr5cKngdOB/hPSKYF460/1fn0wYySolqGq8hTSy4ugWqiqYqeZF&#10;qHpaxjBRTEHUIpFdPJpjGpbNqPJ9swsfE8STKitRXOeHyqPl1aRF8Onnj/VXp/nlqPHSUTu1XiX1&#10;TVE1LVtQR1cMEV0qK/JrrnczMQs0Lry1l9NwQZiZjpRu5B+QI+bZJJ8x60p0VvElDxr/AD+z/V5f&#10;yeauWmjwEdPTmrmyUtZQR0kXmXHUM9NNOJaqKlpoPG41Nog0zMTEI78Fh7VOVKKvE1AA+EEE5oAR&#10;54zkU/PpDp7qr8/n/sZ449fl0wrBJictUZaumihqSlRTzYWrekraeGGqqBNNUyU9OiRxSaSFDXc3&#10;NzrAI92Rgj6jj+jg0r54oB6eZ888OmPB7vGNcimDQfl0x1NDV5GWdspPR7Zx6ZOPx4gq8sxoqhzU&#10;0zGpplVUCsA0foCqWDECw9qkYDJotTwyeORw9CPkPl0V3MMlxiQ6FHkPP514Z9Pl58Om2aqpZMFS&#10;bcyWYNRNFk5JKCWkpYWiSnjQx0scU+jU8kf7klRrszekc8E2DgxhK+fkMcDT8+Oo9MyCJYjBI3pQ&#10;j0GOIH+anCvqusNopY0rsbm5KuKXH0mKrvD4zJUR0bhpFRQNKeGIKI3WwZgAeeAvjIHcrVFAD8x5&#10;09KDh6kU6vEi01oa+XH0rwwP8n54pLw2TqcVPNMtBNUSV+RknR6iZKWeLJUkmmdft1/baSZBHNdP&#10;XJ/iFt729ONNWePAg/PyJpnHHr0CeGxriv8AP/VToRmy8/8AlMlV4MnO+RhSelhgFDkYZAqeOCiC&#10;gMNYUuxSUoWHNj70+SddDVgKUoR9g/n6fn0odgoNPLz/ANX+r/CXvc0lBQ5LF1mYrq2ifO4zG5aZ&#10;DE9GGpXqjAMTIJLrBJOAPuCSInYgNYW9+091cgsoJxTz+H5V/F5Hqjyxx0EjU4qPtxTJ4n06WWUr&#10;ZtvVtBLS5NK3F7lMeN8FGtIsNIKZ1FUKKrp1MLosemNBw4IYjk+/OFDUJqG7aYpjjQjBAxTz4+fS&#10;oghRQUpnzrnhUcQf5fl1OzGVp8RS7WpabFIE3RSVyVjU0Ev8Smaby0KPlo6jVUv5TpGmLSLa5Ah4&#10;AoiojKFwGrmhr6ZHE/569Wlbh5kEf6sY6j10mROExcVVia7AGfHSW8GPWpqq/MQSBEpFaMCR3kHj&#10;ZvKVWygsAV48+rSA4Kkj04sDgYznBNevECnkc+fAVya/n0pOu8WMdVQ1eKaor6qdVkkVzTVEweMm&#10;M1FKkZ8EQQtpqVudTheb2PugXTmpJ885Pzxjjx+zrdTpqKf4B/q9OigfNzdBxuX2ztnVEstHQ11T&#10;UNTOWYzZCveojSaBgCCisxIb6E2BsLAN8ybgtnEsA4kHh56j59P29ib2VZCMCuD8gBjqvuXILPNM&#10;hkSQwQqxKRrd+NK6AVNnHOof0t/sAEboO7CvwitQOP2fZ0fpZtFEpVSNZpknH2/I8B8+uPnmSOKS&#10;nUrC4CykehjJL+oxsp1G54/UQbcge9+KwUGPKkUP2nz4f5Tx6uIoy7LIat5caUGKenr6HqbS5ZKO&#10;VkIjklbTGokDr4SrgqpRAA2ngLqBU3sVIufb8d8IG01qTj7PkcD8uk8ti06BwMCp9a18x9vn0JuC&#10;3hW0zvUtXVEMlN/ksVPOlK1RUJVq0UgNWylVMYcszOAfUbmwUA5sNwCyGRzw9aeeMeXnx8uiq+gm&#10;CaFp+Q9B81/kAa/z6EbCb7zFRUVWMyOZnpj4JWEERE81ZVSqI4XLSelJCCLo5K8EhbkgCSHdNRMc&#10;ppxoK1r/AJAaf5+iMwXOoOtaUzgA1p5ev+qo6Ytw75zUklNTZGvy0hjWaJJ4JAKikeKbQBLUMNEs&#10;oUWDW9KheOPaTcNykZfDYsa8D6fI+pH+D9pVWUTj9V8acU4V4+VM/wAs/Povu9ss1eKkJKpaIo9S&#10;yqxlqJUN0qJIx6Q7CyuRwSL/AOHuMuZLrVGy1yOPr9vUmcsQkyCUClT+3oCMkivKJdQ0s2mR9JDL&#10;GxH6QeLm4PP5/wAPcRXAq+ryJ6mK3ro0+g6V/X0KRZullL38LtOqmN5VQxjUsbR2NwSQJLiwUkgX&#10;9ijk63V9xDt5f5Og/wA13JjsyoxX/N0dDGWoqyOlhMlBNVUsZ++pIUabyVMoETyrKPEA9x5/UPSA&#10;R6gVE2KiowoaVH+E4xw+2nUQXQXUaefmB0L0EtJh8DWinhooauFzFLRk1lfUa6kGKeSCc2aPyk/t&#10;x6+EBBcEW9mcJVY6YDV4caV/wVOfsrU9EVwmkkmp/wBXp/q+zpf7frKikbHzJSUFHj4YFqcdFUU9&#10;O8FP9uogqMhXvYLJVKVU06PdkGoXa9/ZkxCqKUAAqK+XlqNOJ9Pl0XRA6/QV9M5JwPl6/Poa9ptV&#10;1u4kg8FRJX12Haqq8nVVaNjMmznUMpW1B9ZkW9o4+OAun6+9wj9TSOJFSeKn+kT6+g9OlTnH50p5&#10;/Z9vRgsaldW7eqonpJRPRQVElVFjooYKaNxTt5sxXtJqK1T3LQUoNxGbNZj7Vj0Nf9Xn9vy6fQEo&#10;QP8AV8v9nplrp66m27tdZquNR9pQwxSxwyTVlU9LM7maQQISjpGQkAk13JbWPSPfh8C5Hlmhz86c&#10;R8v59VY0/LpS1WbpoRhZaGiMD07R42rxU+usrqOmyU5rP4tHkVJgJDpI6h5F0XClQBY3IAIZQT8j&#10;kiua14ft4dOLIPDP+qvoOgBeWtjztVVzEp5K6rrKqWsqBl62WOlH2uOmlkg9aQyxSkaYg5jZlC6T&#10;f2XPg1NAMmpNTjAOKEChNKVoemCNZoM0HpT5/Pgc+XWTeFDFjFielpo1qcm9NPkTTN5Ux00Uf+4/&#10;IVNLEFlp45UICyx3GnWGF/bgQaqKKluNOA9D6gfMeVfPrxCqOOBw8q+ufPoDKHctFW4DdRrKqFqi&#10;CuM0tJTU71M24oUPghpp6x19ESuBKI41CgaQ3PPugZWSRi3DJGTr9AT6AgYpQAZyenUADADPp8vP&#10;8/ToNNzyS0dXBUV4NVoaliNPLP8AbsxlRPt6qmH6DKtxpU2uBzzc+0M40y1bNKA5pX7PnnH2dbYA&#10;KKf6s9IDccaJW1NFS0cdUa6l8cdPVRSHS1T+2iU1THdleMgeRgSGNyPaWQUJAGPT/Z/w+WOk8vEA&#10;itfz/wBX+rh1i21h5qWlbIVTItcZFK3ZJaeRacfaRUmmQFmdPUGDcWsL3HttUJXU3ln5Gnl64/yd&#10;XhjWNaca/wAv9X59O5pHmmy86Y8vTpWUVYfsHWSrqJJ1KeCmWW95NY0aPUFvckWBLnh1DYxUHHH8&#10;v83VwSrV6eBiYFgx1fNQiEy2DUVHPE3hhlYgytHIJCJRoHncgMDpIZfodGMBAzD0wOH+XPr/AIQa&#10;9KEpqJUZ/wA/8v2eXkfIX9tUdVDVUNXUTS1BoYoqihmVbItHNBZptS6dbr/m5YiHsPUWNuF8KutH&#10;JJ08Ps+Z9fIjNPXq6KpBH7ft/Z/q9OlHKFikjqEENAJ6qnjr8jJQrSxy/czFqM0fHq9QGoRppa3q&#10;NiB7fpQ6h2k0q1KA1NRT1/wdKDlc+XlXPQlYbGSiuklnKGnipqgVOQkIpKvLVkqgSQNKovGJIrmR&#10;F49I0gce1KR6Wqc0HHzJr5n5jy4YFM9IJOGf2eg/1f6vQUqJ8tSUE0ERxlQ9dTSUVOFSG7JNZ6aQ&#10;1jjQikgKEblyBeyr7cAOV414f8X/AC9eml4HpCQ0RrRUyVkGVx7PVx038ZFWkb5SeiTxy0MwmUp9&#10;tFF9NIsWOlfqfeguqpoVqQNVeJHkeOAP59UK+ZH5eQ/2elLBNSxTBaipoYamqpqmaNHSaM5PFQL4&#10;z9tIf8+WI0KivGFIFh9R7v8Aiq3E/kSBj8/2jrYpTBr/AJD03VmckrY6XH46rP21DUA0UMNO1ZVT&#10;GRhBJ/lRCQf1LeuRYwqr5ByfdWPbgnHCgqfy8vzzT1601PP/AFf4f9X7BLzVYKSF40WphNBj4II/&#10;PLRyyTQmJoalqaoe7LLIWLpKg4jVtJIPGmOio4UHnQ18j/hx5dV7T2jpD4BHo9ES1pkhgppMeW1x&#10;j+J01cwqaBVWRQwjkF0JHr9F9Vm4YWgoFPAUr6g8P2/4erECpPrn8+HXe6auvo6qf/cchePHUsbU&#10;H3VQqSVtb/mptNOAAFQIwRgxA4B/pVzk1HAcMjJ+z5U68BgFTSvD/V9vTPSUOSqMXX0WYr1aBGo5&#10;1mpGhc09eiFUqFilAeSSKH0FFBBLXPqHtoKzKwkbGM8aGn7cDpTGFIoBx/1f4c9JWn/iEUeQpC9L&#10;SRV0n8Sqbfb1TT05YU0Jkp57MKjWPJMDHcXN+APbNcHNCcmuT/xdak/s62qrqrSpGPSlP8nSZloM&#10;1WUS01PDFLTySTYuGso6mOlnnWQGoeUU810RZSWZ3GqRiLA249t0YpQZ8qg0+daHABpnz/Lpw6VJ&#10;rjzpSv8AP5dDLs/CVET0WFSdqrLyx3qRVSyU1EyLGGmirVACVCqGZYoJELEftmMrez4CrRAdTeea&#10;D8xwP2cfKnVBjOKftz5fZ/g6UWX8mPpqrFSVYmkM1POYaWnQwNQQSFZaukjQAFogF0oo/bdiAAp9&#10;uGtNOcenCnqPWnp5Hrw+Kufl9v8Aq/l1AOIpcjt/IPRVdZGmKJipZMvBBHkmx8cSmQwgqRHB5PVF&#10;EGddBYgA/TekeGdFaDgSMkDiPsqcDgMnrZywGM+nCvUTbePnxzRy/fUD+THQwq9QlTFkno5qu8yx&#10;znUYxOxBkkNmcBlB5BGgpAyQageVDT/Z9fPrfGozx/L16kbhqhRV5qJZlSNYDCZHpQyDHPKHp6er&#10;qP8AOa2caS8h9JH+Pu47Wr+WfT0J4/t869VJBWn5/n9nQPZB5GgWlkpFE+YyZRKaiaWKCnjnm0mp&#10;nnWwMZSyKQdRszBhb2xIgZNDoDqNKDgAfX09Pyr0ttJmilE0RoQK19ermfg78kOqfk51BJ/Lf+c0&#10;lBNtTclTUL8dOzMpUvFkuvt7UiPhdo0tXXoiTIyyyFqSU1H29Ql6WcguuqLOZtou9um/em2DNMj+&#10;JRjIx3ejeYwSeHUsbDfpukOl9JkHEf5fz9Oq2Plv8TuxPi92tl+n+w8PTDN7ZSo/urueqoaWnouw&#10;NoJIcbTbyxNLTB4k8rsNNNLUGeOT+vFmtk5gG4qqSldY4V404En5g+pqOOR0s3O01xl4hwGfSoz0&#10;V6giqIUhx9Pi0JjjmpaihraWGKqEC1SzTVGRto9KMD4jdigABvf3Im2XMluwkh+JfUZ41qeH5enU&#10;b3sas5Enma/L8sH/AAdGj6h7NfBvUYDdGWal2xFFTvj8/Wxy1dfjch90dKzpIA8IYnTE0K8oAGH9&#10;o5H8p842u4Wws7ttLIBpc8S35+vkKDHSCG5WzIifCngfT5cP8p/ykzGb2tPSTV2Rw8kLJNRidKmh&#10;yVR9tX0FU/3P38gjK/5RVyfoIFkA9It7kANFOpt5VGR68Qc1+1v2U6faWWKTxrZqeePPo+HxW+Ym&#10;LeePrXdpxk+JmgfD1eMq6WVoaqgWFKaqopTKoR5kjGohm9YYX+nuL+a+SWQnc9sOiRcgrXBArQ/5&#10;ehDY7tBex+GaaxhhxP20z0Wb56/ApdmQ1nfnQ+M/jnXG8Z48rkqCgnjefZdfXSNPUSwY2BTalcj9&#10;6SRiYyQpAUXEle0Pu8Vccub8xSRTQE+XlUfI+fURe43ttFuUb7xs8I8Y0LCpXUPMU4E0rx/l1UvU&#10;1VfHHPTVlRSmOgnp0+xC07jWYzHLTgU/DIjgn6uCx5ve/vLWN4Z4jcIVZWoRioNQBTGaBjUfF+Y6&#10;xnvFvEH0NwSrRtoIBXBBYgigoaBaNQgAmvE9LjA7khaaSPPHxJVGKmqMtf7mpoYygheOljjBKgpZ&#10;POVZvHfSmr2ivNvYqZIlFRxGDnzpj9hPEeXl0Y7TzCiubfcmJD1pJRqqtABgCoJpkrUrwHkel/tD&#10;snKbE3BDkKHOpmMBV1T0tXisoXxqw08jusCQNEHkSOEqHaWdYmbQoaIJYgF80cmWnMe2NDdR6XGQ&#10;TT04DHH0PH8JHQq2nm+ba75fDuRPas+kow0lMtQgipoKUqwWoXAAybKNl1uG3BgKPcUdU9Xjc3DR&#10;UMLUdZTzu1W4EdVSZGvjImicyXaRzEdQIIYgcYKc28uybDub2jLQKSATxP5+vU92k0dzCs8RBDZB&#10;GR8iKVFKfPoZJzPQbdqkjpKaGlhqCDDFasqK6gRCBTUcoLFmlazx3ZhYA3AuPYDeP9T8+jY08HHp&#10;0AMFHTQ5RMqiU32aVNXJX1k9SJahCYxTUOnQfGslrAKwOkluPasBmWg8uiaoDVPTFn8XW1s0lZC1&#10;NSUtLkI6aOsqXT7fHYuplWX+IRQuNKy6mKyDT9NVve6hYyeB62tS9R1YHgpHxHVdVVyNJRzyYqWX&#10;7SOCNC/kpzVTSAqAnjkaNPA7EWCgn8+wNezr47u3Bamv2f5+PUs8ro/i28arUswH7T1pW/JzcTbw&#10;7v35n45pZhU7gyELuWH3DyCRprhnB4Acfm3B5+nvFff5xPuEsynteRyP20/yddT/AG9sJ4uWraaL&#10;CyF8KaPXStPKlMcKjFc9AHFE7BNKNKSWihjV40WMn9QYsCCCf1Ejn8W9kRFRQ9DiCB3CsimQmqIo&#10;ZRT1FTUEE/ETSpGKefFNSPE0UDurSxp+4wWG4JLN6QP0ngBFPH1B910KMnqsZkjmjeCJmDOooxAT&#10;jk8BlThQoIpxB6lyFoiLyxa4pXjido0UwGQ/ux2VQP1cgnn/AHr3Umg7eHRjO8kLAO66kcqpKqDH&#10;q+JcAClcg8aECg4DEFIZXAXVT8xqUDE3JJJsALN9PVe17+65H59MqmlllxWH4QVqTXzOAO6oBBrp&#10;qD5demI1uH+2kZiUe6vGiM1mVY/HywuAARx711a5K62EhjdmOk4KgE0oBpywqAAeHEdZVLszs4Vn&#10;kRZJZVb0yqotoAAGn6kcX9+6dQyOWdqF3AZ3BwwGKYA0eYxWnpUdSaLxNIpWQwrG+pL2JikPpeVZ&#10;QLn6aQCv59+6W7d4DTLofwwpqv8ARbALBgM/w0Knj68OtUNOFkiVZgjSr5JFs3iudcU6WKj6kAg3&#10;/wAL+/da129npmgAl0lhqYUOnNUcZUVqQKENw7STjlIyRRGNyAtUlvGhafwmS1hqkFuNICgWAvyQ&#10;feunJXihg8FzQTj4Vq+jVSgqwpigCgUAqakHrhNILsZY3aFIb6I2JLsU0xM+ocLf6WNv9797+zpq&#10;4mXUTcKzRIhwp4mlF1VyFrwpUcK065p4VjgYWjKqELxjU0LuLmN1AH+IDfkn3rz6di+mWKJh2EYq&#10;uShOdLCg+YDcCTTy6xTFgSCgEeklH4eVlU2T1CwB+hv+Rb3vpi41qSpTsoSp+JiBhcjgcg1ySvWE&#10;yxagIpy8fBd5F0xmQkBbD6cflvra3uwWq16Stcw+JohlLL5lhRSxIAp6UPFuNPXrz+MqkUo80gby&#10;PNqWCIxA65SyogLkEjxk/X3bw+qy+E0awXA8R66meuhSgNWqAoLkGmhjxHr1iaWxmUwxpNKxEJKG&#10;wQrpCxQgELc8Bj9QfoPd1FBTpM9wQ0iNGqySVC1HAEYCrmhPCp4g8BxKfyXkESpMHkkVtPPqeJwN&#10;TRgEfUD+1c2/17+1MAGqvQP3vxlgEVwGdhipyVIFStPUDi1cfbXpLaQ5hUyx/rNo7agGd7s72AsC&#10;CbX5/J9q34dQhvTLr1axitFoME8T8scPM9XU/AvaC0MFBlaqkqZ1D1CGERrB9rKaJpcZWPUuB5RE&#10;xcGnP61Y6TbgSR7eWpYvM619Osf/AHBneG3ojVDNn7Pn0dbLV0kgdaZ6KOmyH8Lx1VQU8v64oq3U&#10;09TAg8ioJRrEJbmxtwvuUwoIFDxpj/D/AD8uoKnmbWdJxnou/bu56yXMV2GnL1MMM0M09LG71VLG&#10;yxlFmp9OmQo5OuRC4KAqL2B9qxGCCh/z/wAv9Xp0Su8ky6nPTHt3OzGZaamnlnyFbEIZJKOkghq6&#10;yjhkJig+1uEWNnTTrfgKf7Z+tgmPUn5AVH2cB+f8+t29UPoOjDz7wnh2thvCco9ZDTPSVVVGIsdX&#10;JlWUirMVSQE0+AiHyzIrmRuAbX91WMMKUNf8J8/lWmPL5dGzXGlKV6QuHzFNUZRVbKiqEMkFfWpu&#10;DGzCSCou0SRZGCPicxKQ0s7NIo9TXBPFWAXBPDyI/kRwJHGvXomVzXj0L0lFTPgKqjfITyNUQ1EV&#10;BS0WRpqGlqp4wXQ00lVG/no5CGUySOpQsFC2HtPQMSgJz5A4/wBkf4OPT7Dz9Oig7mpq+pRIpJ1X&#10;KPM+QStoL1EmUZmEUceUFiohiRWjQA+tl+gsPachmHzOR6nyz8vLqsg7f8/+T7ePUCtpqybENUU9&#10;NIlJUzVLlMfSyeSpqZiI5K6oZh5EkRAf22FinA+t/ejQqTTB9BxJ4k/Z8/LpoJSmny+f+r/V+0s2&#10;5qNqbaGTgmrqCsphihNjZHSIsK5Jj/E/sYiNTVHhcFNRNgoI/T7YuABCRqr28fn50+dOrLUuCfXP&#10;+Svy6KK0KmmybATyzKKMrUU7sXVEcawkBTUQVC6mFzcA/Q+yKgCn8v8AVT/CelKmpAPDP+r/ADdS&#10;tv0xevVFJkb96WOKaUlxFK4kkqII6bgudI1QSXDNwRa/u8Iq9PP/AFcP8x68wovl/q/1eXT/AFso&#10;p5aiB3qGqJXl0GaJqWBWiImmX/JgrrVEEkMAEj+g1D2o1aToyT/q/af5DrQBpnh/q/l8uJ6XFFj4&#10;KqjEkxjrcbN45aqTyQieootISbXKwTy+qyaEUMliwLMR7XKgKVOV8/U/b5n9nSdzpOfy9Py9Onms&#10;j+zhhkkkippsWWFC9GojilpiVEcUVP8AS8P+ckbSQwJ1G/u5AAqTQjhT08gPSgz/AIemeOF4ef2/&#10;PqDAyzPHHjaqeOWtLMkkTNLKKaRwZJ6qHT6WqTpj06boArfj3tc/2bEfZ/h/1enW2Apnh/qx+X+r&#10;5KGgldo2jOQknoxV1cdRRNzFReEgVMThk02d2Mh1WVgAQB+XFx5mlcj5fPpshdQNPLB67nip4aK8&#10;axRNGKlBk6mkLRVEXnElfJWzupELaD400KG0lQqn9Xvw0jNPzpxz3f5vs60cn/JX/J0kVjWP/Iaa&#10;oiCHzxxIZWqpHxksvnaaaelLeJ11ExxwswuAHVb+2RQDSp4cK1OOPlw+VOrhRxIOP8P58f5fLrnT&#10;1t3GLWVIaJJb0sVHW1MtLRvp8oqfs6kBzUk6jIpl0+r0p72Hr2DgOArj7aEcT/qHWyMeJxPngf8A&#10;FdLDFY2GenylVVU6EpT1M1PLDO9PNJ4n8SrK1I3pjBZi0MuokAhCtx7cChlYsK4+z/Bj8jn09Oq1&#10;pQevl/xf+Tpo3FXZOnbyivppJZ6dsYlPjoJZVGPliMZhqZbavLpMly7NpH1+thViVAOquAMelPM/&#10;5+tiMV0kfP8A4odAVWl/vNT1lBJQkmk1rG/3cqaxaGYFSykBbM9tPPAH4KZTR+I08PU9GAClRQHV&#10;x6hpLNTLJKcZB9otTLPPWyTmnhi837EMFNGnJYoAE1XsefactSp04rk+XyAHTmgNQE59OkjV1b+S&#10;lWOWoied6hZoUMMUlE0ZJV5mlHDEWJax1DgkX9t6vT/Z6VLEGHr/AJf9jpI1WRppJJEdpGSSaOI1&#10;MLP51ct6lANwXktrW50g2Ate/tK7gmh/b/q/4rpWkJpUdYcnkWiElOrqIo4owkNSIJquei16jFUy&#10;RiyulhyLMb/Qge0F/LpUpXA/bT5+Vfs6XWVspbXT/NXpDT1iyyyRyRkCUgtDDJGllS2mQtIAACLX&#10;jVgv+HPAQZqk+nQiEXb015SplKzKypH5oTJFTmyqJbhi7IDYOB9GN/em62qhTU9BuXjYuiFSY5WD&#10;a0GuFnHqZCoFgR9bn/evbAar06fUUyeo8gjdlecFFQKsYp9ILD6WAN+T9b29uE6RXrZx8Pn15o6Y&#10;A+I6gQB45NTzEg8BuCeDwp/w9ts4K063U06iuFR5VMdrRB2hKFXklv8AtiRAD/yFewHtrr2k6a9R&#10;pAwEzKXLgAkObxyiRbeMlb8LwVubce/dbAJ4ddgGFjEGVYnIML3Gp7LpYwsADfkizEj37Hn1rpW4&#10;DBzZSeJikUVPGytHoa58ZbS+uM8aiAdIH1PtTbQeM4XyHVGmWI1OejFYrCUMRCQU80dFTlHhE0RS&#10;Soi/3ZLU0w5azAkhfqLfj2LY7eJUAQUAH5n7eiqearaq0rw69SxTbj3HisBReVPvcpQ01PTkj7dX&#10;qZxCsi3HoVmYaxquB7LruXTGxHl/q/1DprSVhNOJ6+hB/Kp6sg2V0htfH/w7xlqSlZVdQnikcAVc&#10;ZQiwZXBS4/UtifYCtlY3Ulx6no92ZHhgBr1d9SYukemjiWnC+lfX+AB+lQ+kH/YXt7eaQ6qk9KpZ&#10;Tr6Tu4MDQUVM89RGJCt3ILKSgI9JB/1/6e1NuTIwB6acxsuqTqvr5Dd7bG6aoqjOb1zkEdNRRGop&#10;8dFX0q1bGIWCQ07XaR3X0hVJY2/A59i+wt6rUdo8z6dAvc98t7SbwrajMfT161s/l7/NOzfZFXm9&#10;s7Yy6bV2RQCrgpIKATQ5KtV0PhWp+3N5NNrvGPqeTce1k9xY7epcsGYDh8+i22hvdwlMl1U1PD06&#10;o13B2H2n2dkXw2z8fUfa11RNDFKhqqieokqmDzTSzTqWUMRrWJzpF/pe/uPty3ea4cl+1B5dDTb9&#10;pSMBYV1E/lT/AD9Gt6C/lmdsdrzJkN+1WQxtJVxCtgMqSVksrkXLSJY2VFHqFufoBf2H5L8MT4Wf&#10;XodW3KczQeNctpB8vPrYF+NP8s7q/rWDEVEuCjr6mmo43Z8lTwiSaukjW1WsKL4NH18aswYH/E29&#10;lDLLcyl3OPTo8s9u27bEDIupqcerRtodX7Y2pTUsNBjqaCVKXxeSjg/eEI9LU88zJdVtwV0rwPST&#10;7MILWEitM9Xlv2c0QU6E6moFpoxF4RBCqtoULH4ViLBmVyQSLgAi2ltXPHtYFVRQDotlmaU1PXbR&#10;zl55o1eoiBeQTRRaJH0pYRiBRdjGPSwuQQeT7t1RdNM9ZsdjvOVVlikfUrxhg0cSzFr6NRFvQLWC&#10;fn2qhr0mnNOHDoS8JGrGamqC2iMXni1q8vjUaWnI5I1HhTc8fT8+zCMYr6dFcvbWnSkmoacxsojS&#10;FpifC/61aW3psun8C1j7d6YX4umIUdXAx1+oNIOWCt6gvEktufoOL+9ELxPTvXCpocNUweGppICs&#10;qSIsjBdTG9xOCw4u36f8eL/n3oMBhet9I+q2Dgsq8qhKSOousksLpq8cyKFJalP+rFiWUg/m/uyy&#10;SJnh1R1jcaWWvRet/fEjYW6TUpNt/GXSVqwVlFTrTPHMB5DEsMKxMsbXJMqOhJ5Ja3tfBuM8faHx&#10;0UXOw7bdgs4NT5D/ADdE83X0x3D1HkDn+u8rksti6ClcjB5Cvk8dLCgLK0NctvIU+iAqUt9LN6vY&#10;ls970ppkNegjufKbwKZbXuAxjpc9K/O+GGupNp77iqsPuESRwy4/MLHST1L3MUK0lYLJJqIZ1QXu&#10;v1N/Z/BNa361JCnoKi5urJvDcVp6+XVlO2Oztob+pPLj66jkleJIWcOQWcgDSYRze/A0/n/D3WTb&#10;p7Ya0yOjGK/guBprk9BX3J1FSbyopnhg05B4BBRZOm8qz05W7M1No/tqx9Ov/G3F/Z7tG5+CdEpx&#10;5joK8ybAL1fFt1o/r0U/H7q7Y+POUoKPdSzZzZtUaakTLzK6VdJyI0edYxpKpySxIP19VuPZ3d21&#10;jusZMNNQ6Idsm3fZ5FimqU/ydGVqt2S5qjoN2bTqY6igkeGTJUSgyUdXEqEeVqeHSW0mzOWYgGx/&#10;wAJvdtEVYpx3dSnb3KXEKzQtUHj9vWCvrqPceLWRHZIpVFO3iSPQyIL6B4ri3JBjezD9R+vsGS2x&#10;jlKdHUEmlNQ6I73bsapnpKqT7JZFMVTEkSpGGkpJ2DVNCgZSYndFWp1LySCAefbcblZCvRjaytK1&#10;B0RWWlGGr5yxqpsfR44yUZqA4rpqd5PGfCkpA0xOOdKixUc/Ue1RHeCOjZRRe4dGH693JTVtDSJX&#10;VUdVHE9PAJqlFEkMvgK08kMhVfIsR0pMgACmxH0J9sTr59Fd1HpOqnQtrIqRrSvJU1njZQ1dPTg1&#10;slT4z4olQjiFh+hipH+B9p+i4/2g/wBXr16Wnp0tK9U8dJojWaKlMJaspwS7RVJQLNFKz6WDW02H&#10;NuPfunOpcUT+SKsWZ0EUFp6SKZ6iOsEjeRJ7oAsSRgBijK17WFvfuqyfAeknu3PT4yjrJFealikB&#10;rllx1MlY6R20eA0iqdbFuS7Dj8C9/bkaaumUTXjquDvfuqu27T1ox9W8C08kc1XI8dVWSugUy1Et&#10;Wg1K6g6f2ImK3I1oAD7Zl7VPl1eDbXkfUOqxOwvl9k5cgZJ8jPFIkRpaWnq3hAaSUfuyZmnpkaCa&#10;NV9UWknxfpupHsr8UROXJqD0eRbfpGmQ0r0UDcvyDz+QnrIFaWeKrmle0cpIkhkbTaDz+oG4uH1W&#10;UWCj2XXV6CajpStrEo0vkdANmN1ZvKVLRVUtaI6iJkkjqQGPhdvTGkqgPJyOB9fz9PZZJdO/A8Om&#10;1ghjynTHNI9TpaY1XmSItI5l89PUSJ+2KoHgqNNk0qRpH1/xThmY1J6t1mjpInWCCNLyOVV1iQiL&#10;XMdMVPBSzESyk+nU4LD/AFIPuj/F16tBXqZLTxETKniRY6dFdpI/HNDKk2l44vNcRMr3N1sbfU+6&#10;cem66m64fYLEJXaOCRJVp5EMEoKQSoxJMonGrS30LotibfQe/dOE0Feu5oGMFP8Au6JTKzKQ61Hj&#10;VT5oxra4DKxuVA4/2Pv3VVapoemqUuyGGX9K+OaDRDrSpqb6GmDqoNjc2BP1/Hu4oBUcer5PWcCC&#10;npxAaimMAkillALxsWQ6WmeYcO31WMEf4e3AoGR1o1+I+fThGY2kkjEAMaRw2kqiEtTawY3EaWZi&#10;4IDgmw+lxf3bqpoOpclWstLJA8jKsUjM0ZX0TMSIvt1mjA0qF/SGawNz/j7UDgOm+s7RVTlwi1FO&#10;8NnjpAxeNKNwHkladDqjBt6tZYk2Kj3vqyipoes065CJ5pYpJPQimoLyRRVJjmALI0SjU0TL6RKz&#10;82sQCfe+r9nDrBWzsXeJpiEaCIrC0Wg06k+n7Wy2XSeGP1JN+eT7sENK9eXTxHScqjokQMsR0KTJ&#10;Cqhp4zOP3GNQqlTewJT8G9/dWHr06hzT16aa2e4h/ZCqqIBNHYoJV5/dUAA3X6qPehxz07QHB6bJ&#10;J6tYRFKrOJkktKHA0xlwRGI3Ho+lwoA927WwK168FUHHXGeoq0eMwpMBIpCGN9ReI2Ro2EYJYA/V&#10;Dx78UIFT1YCpp1BqaZ6ilqiaTymIpA/kbQaVB6o7KouoPOqw5P5HuvVx2nT06w4s+oPSVQIohLEz&#10;eGnYmRbqy1UgJePSDYi9hax966rq7q9ZYolK032rhUh8azrKSCZXayFZGsWv/Xmw/J/FG4d35dWo&#10;Fwc16cad6iOeogMZpigVViLK8pjJtpIA0XY2JNgbfk/T2wygj7OvHTTHWYxNFrjZzKscqGSoiVS0&#10;CScP4mPB0AlSo5490opFfXy6bIBNfTpykI1QyNI4pZJlqK2KJvA088Q0wyxlltGkgAChRzb+v0pQ&#10;AZGfLrSef2np1pqrzIskKxU0CSzqaaSQQ1c7oupY5KhhqZh+qN5NViSB9feqdacKTQcem2Vo3iep&#10;8MRaNIXSqikdWWdX1GnneQBxJYH1DQD9QfewBwJ6sEUZHl1hr/C8Y+1dQsdGrTPVVayTHyuXZKBJ&#10;hpKpfktdr3Ye7qCG7ut9BnnVDSCH0MXp1kYRkyP5NWi7MbBQFAvpH1/Hs4tPh610m1mUMykaJEUC&#10;FiqmNVILFRIBxyPoT+L+1fXum0We4ldrM7ai7hGv/b0hLC5/F/fuvdTJAf8APJdQ1kEsgVYxFpOh&#10;gV+vJLA+/de6hrpSDzLeoXVIgMCsiJb9c3gQXv8AW5J/3v37rwFTTrJHIlTGrFo3vIGeQaWYKgur&#10;fQaSfpa/vfVipAr1jSBjIoAEc08reKSU2IVReIooBN7/AEW3+Nv6a6rjz6xs84LowjkeBgJYpFCA&#10;F+HkinYekhfwD/sPe+rNp8unSnmTz+Yy6CCBZV8hj0AG6Srcc8XJH097WtcceqEVx09ivadkSUyT&#10;K6lR+mMxf2onYAAaD+fyfbwL1yOvBADUDqQBDNSwmOWYT6jH6VULHbgRwp+ksTwfzz9D7v021PE7&#10;uH+x14VE8WuOaOOR9MkSK0IPgDWYyl9INwSfSb2Hv3VSFLUXqHWsTEiRpBEXjs0ShZ5PGxuZFlK6&#10;jdiCwaxH4/p7o/wnq6DSSvTA4jcLGqtG0Ta2uBJpS+lljUqVt/r+r2x0pX/V/q/1f549Q0McyNdo&#10;5GXxD9t9ZVOQr2F2v+CSQP8AD3vq3XBYmefwgovCyRzD9PH1ikuL8/7b/H36hOB1omgr1POONQRL&#10;JGkTHhFaXUXLGwdI7c3P159uCM8a06az1NWjSFQJAiTDTGTKh/cif6gWBvx9Gtx7uqBevU66k/aK&#10;xFQHVhadyssahuGZSAbtbgW/rz7t1amK9RMh5RptICkykeZ0ljSTx8uVZVsSfzY2H9PdH+HrVK46&#10;gxK9VDGZvKwEgbTfQ418kq6m3jP10mx4v70oqlD14imOpRjSFFaVTq8pWL1JIUU8KxAHCn+1x/S3&#10;5Pv3hr1qnTulKnj+5QNDOT4o6UgpGzBfRIHH6iPx9PeiqHC8eqkEnHDqHUtLKpimCkiMXaVSUjiv&#10;eRUtzqJ/px/vPvRV249eCAcOoSpG7eWMHW5VEdQumJ1sLen+yONRP491KECp63Tp0JYlhTRoQIrO&#10;UY6Y3HJl0nhkP9B7uPiX7OvDT5dN9287PNGrHQPUQ6hGBACmNQPURY8gW4/1vbvVuubu6CRp3Bdk&#10;uqoFdGjf/NE+AXVgbce/de64l6gMFMV2cekeOOO7eMAJ67kfWzWXm31v7q4qp60es8cLuqPPK7oi&#10;IiRU0xKRtqslgw/sc3jvyP8AX9s1rx8h1rpzwMz46pqJxAlRC5jin8qkJHCHDLPoUDTJq4H9B7sq&#10;1U14HqysV7h1sp/ypflIm6sVV9D70yZgyeFp4pNno9T4FqcfRr5qmjDi6mN1b6yahqtb3SKQWVwF&#10;Pwv0VbpH4iC4HVylaS8yeCSWeV4qmgpaGtpi8R8pElLS00yi4nvxc6VAuR7EPYcj06J0Ytx6aaym&#10;o6WCHxw0ZldUkmMtQyLLX045w8ccQMPjDf51pzc2+pB91HV+kzvHb2J3ftHcGwtzY7E57bW68dX0&#10;2eoXoYYTQM9MWSrxUi+gS08hV1H6eAQCLj29CO4BuB68GyGXrTO+Yvxx3D0B2huHZ1fTyz0sUyZf&#10;C1+iORshhqpzNR1EjxjSQy2DaT+q9rCwCG+hRH1IOj+1lMyB24gU6KBDHrnMbxwQJPEyxBAQpcep&#10;eDzpPIN+fZOKefSoDFelh19mptv7oxdfqcpR1dPEIxKYi6TSfuRrbmx+n+2vx7R38KTWzIfTpi6X&#10;VAf9XDrci/lW47cHYFPj8l9+0NPRu9NMqoYSaKWISUJAAsCrlo0mH44PB4gu+gRd08NB5/z6ps4a&#10;aI6jjrZ5pupMduDAUcGRphKv2q6JmiUzhigVpHk0/U/j2IW28TxAHz6tc21CVXh0XXsD4o4rxM9C&#10;qQyxiY0qRG7xyyep6jRKb2NvX/he3uOuaeUi8JYHjXoujjuYc1xXolWe6mz21chJEhqRTvNrmpaZ&#10;k8GQmlH7nlZkkaNdIF1BDWubg394vcx2s23zNFIKLmh6Mo5pAKNnoWdh7Eq52WOrhmBQQRGqp1Qz&#10;VCOt4ZYVa50JfQx9J/JB9xDuV94Ux0nFejmxieU1p0bfbOwJHanV4VjKOqhGsLaFtJO0zLqYHiwt&#10;b/H2zZ7i7uFboQLbEHSg6HvG7aNPDFrVB40uTpVAzFQC3CG5/wBYe5C2icUDE8OlBt3C0PSooMQ0&#10;fCeksF8ZVNasG4JYEXvf63t7kHbZw6CuemxEQelTHSsNQcG4AIREFyxW1z+Rb3IW2S/oFW+IdGUE&#10;gTB6YqyhVfMpY6Qp0m6ljb9NtQHIP5Psw8JWUkno6iuCQKDoM9xuUWeIyo6SAFxo8jeiwHK2IubE&#10;29kW4N4cZUHHR7ZNqapGegezuTWJW8hAhZNRji8ZZYo15aeSwBN+TqNz7CMshdwvQkhAC16rb+SW&#10;WFbhdwUGLFHJJBHPJUJUHVq0qGqDUTHgERjREo+jc+5D5VheN1ZvUdFPMBR7Mj7etO/5kbNhoM9H&#10;kqQTpSGuys0DyKhlLGdnkM8tOLJdm1cnn8e8t+ULgvbiNuIA6xr3BVjv2CefRG6nxRJ5C4RoUWdF&#10;ZBN5XZryLIh4BH+H1H19jmnSevWLxXSSommLGGJJYQgChzI9kiPHpJawH+H1/wAN07a9a6zQrATH&#10;DUQNEIqYiUCRJ4456ptUevRfgD9IYnk+3E+HptgdXyP/ABfWWMa1qofE9XEHCMyxstQyxC5MV1/U&#10;FHqYgXHHI93HWnGajj12zArPEUkWFliYzM8LzmMECOaz2sf6heP6D3sZ8umBnqOKdx5H0tNArvIR&#10;FKF1wsmhtM7AauBdl0mxJ97APTgK6aefWdtIKGP7aMxRLGaWAMfPTJxDGSy30gEen8n6WHHu56r9&#10;vWJ/EdH2umSVP+UUMGWmAv6xIQNQ5ut+VIsffuvf6b9vr1Gp0VTKJZr6gtx4y/jOr0kuQA319QFv&#10;x70ABk9bNPs67VlpzKJJ5Vijd/I0aK0eiQftkKourBvoC1/eq0zXqvWC0k9SpkhEuuICdkcNUeBF&#10;IFSxUD1WtruSQb/T3U5z5f6s9XBVRUcenARojyimq1R9cAYxFREtPGnkclApUEk2IcsTwfezppjr&#10;1dWW4dNqvK7BlVtbTyxTOp0Rokp1xfuC1kIsTyP8D+fdBg46uuQNX5dY9Ip4jB5gqJLriLafKbNe&#10;7aeB6rfqHI/N/p4imOHXgoJ19cqunjYU5lqY5VUx+UBNUkMpXzaw1rWLccfT639+PW1Y1pSnUNai&#10;UF5XCN+3Ikem4VY9VnbT9Lj+q/196NQM9OFadepZolWMvGHZWMau40eJXF2aN0W7En0m9+PdRSgJ&#10;623l9nWQSLGWWaMOJoJ2g1NDJIpQ6VCIl7KAD6XJufoPdiQPi6sMrTpulWTxQ60ISWQH7d0WKOJF&#10;/TI0YAIZjwCos39T9PbBpXHW+pOgRxLoCPrLOAZQZLkfVgRewH0Vrf69/bxOkAdeYefR6v5atacb&#10;8x+kq6CSB5U3JAI/MT4pamFzpUBgC5ubKtzf+vsj3wKLJh5/7PSS6TW8Q/pjrcZ/mI5quq/iP29H&#10;BUAPFt2DIVIkdBfRN5aiCFB9PVYC30tb2HYYlIRj8uhjzNEybFGfKo/wdfPszEhmzWWaZQrpWVbz&#10;FbAGWWU6dJ/1R/HsXR6dI9OgxHTwlp6DqE8MWqRgJFCGP92NPU9kugkU/UH8/wC39u1QZHVuuQEK&#10;2UIQksqs63/aMn01iQg2t9bc/wCw9+oFwfPr3UxUpZ/FrZy6EROToCX13VolWzguLagQFHu9ARQd&#10;a6fIAi/uyrURgtHHoSMaquJvSDGzAcj6Xb6fj2+oUDUBSvWm/wA/U+mjmYVEctSiQp4x5J5CTADN&#10;xaKP1EtexbQR/rfX3bBqPTqmKfPqXUMZUnjmaOR4TE1M1K2hY4V+kbVBALC1izC/9PduPVABWq+f&#10;TLUjQPvInlWN59bAeljdbMser9S24/w9tOKZ6uM46jM1OrvTSRSaJ/FLF6f93IdSeW3IH+A+nunl&#10;T169TpU9cxQS762t/EZJKTFLuLEx1teki060ymqVjVidAWTSR6HPOq3HtLMagkdItw0m1b7D19Gr&#10;+XBmdGwslj9r001fRPg8DT4vK5NzLV1EMdOpSmp5UsjhF9VjYhiFtyfb6iPw0Zj5DpFs8kZiWvn0&#10;Fn80ramFzGxKCoWukxG96Wkq6alf7gq081bG0cNSJGCqrR3P1BI1avpax7au4i/o1x17eVqdYOD1&#10;oK76iq8LuTOY6vgVqyjztYs6VD6nnK1TMZ55EGqQhuWW9rer6H2XvhyelFkoaJdP8PQb1CyP4pjT&#10;xDzSMsUaMArBX1LIosWVR+Y7C5t7YfgMdGSCg416ZqmOnUkzeOWUu/jaONomimP6JEC8kt9LH21j&#10;pzrpJFCorPGLWSQhtCIn11IbagSf1WF/ejSmevdRyHlnZEWBSjeO8YLkxsfUdai5cn6XFx9fx7bo&#10;C1B1vp7o6NKaSQOkgPjQeOaRI3Uj9DKIBZmJJvqW1739ugUJPr003cunpU7Xjnn3btwQSPqXOY29&#10;PE7CaKc1Ki9NZQA5402BAP19or4otrIf6J6Lr3SIWA9OvpJ7rwMdL8R5Vqqis8X+gcV0lTVOVrKe&#10;oOwPNGZURQPQ502P59xWpQwAj1/yjqQ7bVLy3Q/wD/B180DsSaF+wc1Oyny/eMJl1oVepkTyXV/p&#10;e9mIHH4HuTLGv06U9P8AV/q/1AHWSstuKcf9npi0+WOORXSMBHaRorKWkDWeNoSP95Df19relVA2&#10;D8X+r/J11I6qobT5EiVQoRtEal2LOQGB/p9AP8PfuvLGVap646xGBUMvhRbRGKUKrtBJyfIFAOkm&#10;1r+/dNAEmg6gzhJWljbSFZUUa/VHfT/mtafU2+p/I9+6uFZDqIx1DlbwqAsb0x9UctOgDeP6p5n1&#10;G+lrApc2/wAPfunyaED16a5pqYrLo8lSARcP6URi1ndnjAOm/wBQD9b/AF/Hut9cJlanMEPHkH73&#10;2xKN5I2F7rqH5+pJPvRFSD6de6xqwjI0ymGRKhtKsWZfG5Fx9AxYH6X/ANgbe99eoGweuTK5V5EZ&#10;W18ESABlYGwqEY8AH+z+ffuvUAwOs7xWEakxx+NCXOguJVHq1IycE3+pbj21F59aHTjHTrNFECzh&#10;/BJKgLIsTMzeh21A/wCvpIvxx71HShr14dcdP2oDjwrXERapUjBV1LWBPkHJtYhiv54PtzNcUp1v&#10;PHqaIUaOS6JCFLP5ZSGiSf8ALF2HJcnleP8AD22XDGh4dar1BaojUyXZPuJFhCBWeUeg6g0Sgelb&#10;m9mB/pf3d6aMde8uok5KT6LKWKmoRWj9Z0eqR1+g5PJUAfX35PhHXh1HL/cqkiwKW86FnNl0MzCz&#10;eMfq1D6/0Hu/W6HruoDvPLZ1dGAjZvTYJC3pUoQFP9OST/h+ffuvdRi4ikk0oghMNiPFocBjc+HU&#10;ODf+0CAP6e/de64lyIYjIEaLW5AnUSTAKPT42I1E/wBTYj8396PXuo0zpFE/hDAtpjaZkWV4JHN2&#10;Xyi/oYHg6zYcWBv70P8AV/qp/q/kNdc/MqWtI6+LS8gKn7eQMNKrGQBYH6k+/MKinTg4ddzaKY3k&#10;WTVKXdSWBRJJF5X0nggfUH6+6g0OjrfUOyoIQyDQzIvAu0oUFiVj/A/3v6e79e6ySSBgpSV7Sy+V&#10;kjAsyxtoiDAC62/Ivz7ZHwnrfXOcMs1pVZkJaTyo0dQsalfUCukkKfwPelrXHXuoYbyS+FDKSo16&#10;9QaQqT9VBU2/pfi3vwFTTr3WSpBWWMBVSVXSRwHDXvyAsigrrIHLfX8f4+9de6xzzNO8jNpjiNmY&#10;BQJNI5OoAAE3Pqe/P+v7917qO7yRN64RFOdKhFUmQREXCLpFluOb3/Pv3Xust3qAz+MyMY0eNmKM&#10;FKelVnv9bc8j37r3UdgylwSVBj1SgIhLM5uVLEADn6/X37r3XBnEbswZg7oQoChvqtgkkdgP9iP9&#10;t71Xy691zpoHEpV20tIiuD4lljkKjnWCCP8AeOPqPe+vdcJSG0s7DWWeMqiKyD1caAy2sfzySP8A&#10;D37r3XQjkVVLq8JSQqxR1dCrLqbyG3+8H/b+/de64CbUjeSMatJAYmzjQfQqqL6WI/PvR+fXusMQ&#10;RXQo7Rs4CM4GoG6kgj/Y8N7129e6ysRIgtMqkDxhdAVjf1FdJ4sACefezkde646lQtrjHAjUG+hX&#10;Vh6ipYAi/wDtr+6nh17rLLKTGEcMWBA0yBlWOw9GoEckfiw5+vux4de6ysqyRSL/AGvEqJFdUIkb&#10;+3wNLW/CqSb2+nv3Ede6Vu0McautLCaJJIojYmNkn8kdv2yyA3LfX1N/gePbkSEsOmZzReh7loop&#10;KSmaMSGaSeMPTlxJHMoiCxozx+ktq/r+n2tpUU6R1p11Ni5mj+7dKdzSI0cSpqYwSEAosifRibfq&#10;/qD78Ywc9V1eR8+m+Wmlp4oYmigMrOtVoMUTWW9xD5Rwup7sBq+l/dCtEp14aST8sddUGR++rahq&#10;cBftT42hEoMkswGl9EkikaSL6gDbjj3VQa46sU0qK9SdxsYqeGkihpUpEplZJo00ipkkBfVVeQB2&#10;ZDxzc3I5+nu01afLrSAHJ4+XQQ0uFXJ5KUPIzBFMsihgPXbgvA4HP+tz9D7RqNTdKqALQ9DRgzT/&#10;AGQpPto/umqEUyRuYqkU1tJVQwPANmayW/qfa5AAuOkbDNekrnccy1D6FSenWoZYpirTGo8ABUur&#10;XbUeRfj8290dM6ulMRUDrHG81ZTq0sU9HRR+MrJKCZEtceEK31W/JB5B5906q4CtQdYJ5ESWePxA&#10;RSRhtMWrxOoFk9TfqN7kj8/7C/vRpTPVowK1r1lKRTQQGTxTP41cxxgsI0iIPgLlSragOfrf6XHv&#10;Q0+VOvMCWIH+rh1glo4WRWETpDZm+3oQqCF5TqAMbixIvqMasCR+feyAePTodSaDr1XSPRlqlHkk&#10;hEZ0PFDHG6IyWaNQwsCSOeSf8R73QcevKwb8umzzaoVFPTyQO8J5MkSxym9ygAAY6Ryym9vwfdH+&#10;E9b0gLjrgFACaJGVkBdrKroIrXOgAc6j/ZPPtP1rqC/lgmEQMcj1C6oUA8ccQY6j6rfrNub/AE97&#10;AJNB1sAE0PWSGqn0f5imNy5j0oC0kdrv4b83JvqB/wBh72fTrZVAKjj1xlindE0rEjtqlCME80rD&#10;hAQQFGkWtq/23uvVeuaGUoVYNqiRFlVERSUk+rS3ANrX+p5/23v3XuuqdY/KJ3RH9RMEUsVpmH6R&#10;e1lN/qulfx9b+/de67ro0dI3uiupI8t0UUr8ks6CzAqLi9zf/H3vrYpXPXjTmOnQM48rrJIPKf25&#10;RGLI9tNmUcG1r/4H3tlK8etHrJFBIEQhKZHEI8/hcGHzf7sVQVBN7/U2t9be69e64iRCFHogZf25&#10;vCRrOm7IxYf2uAb/ANPfuvdYKmYjXMsmqTzRFoohEERz+2Wdn4IsL/4nn3sUrnrYFTTrGRBWVnkI&#10;8k8aoHQh5Uj/AAIigAAt+NRIuePfj8urEEDHDqTHGFd2Cib9XkRCSoQAhySo0g/QFdRH+HvXVOup&#10;Up1KwG0UMOgRwwxrFIC4ugkaT0MPzY+9jq6efTVUjxIxfyOiMoWV/wDJ2iubcaR6v6HUbf0976c6&#10;8I6aYjWk0QdSNQVAUQ+lW0i5DX5Fhb8+9dNr/m6iU4mSOoLESJTy6IoxpMhTVw4BBtf9RH+Hv3Vz&#10;5dZ5hURTtJUOhSSBCkqxq5a/1QSAX5+n+tb37qiCtQesBHlhjfxOKvhmKMPEi3sCSf025Nv6+99O&#10;AUwOoemaa+jytIJVMqqVIkVTZ28NgwP+qt9fr7917qbkasgRhDIsT+EOUIjpQw9K+UKtxz6SB9b3&#10;P09+691jiRahW8VMA5LyOzsJVkXjyW0jgcXUA396691x+3iuywRmw0SBSFF5ZOPIXF7afqLgn8X9&#10;+691kpGlGiYoAtJYCVgLSfUP6XX/AGF7/wDG9EYoOt9K/G16K8AZijH95FQcBGl9DcXVQD+Lf4+6&#10;EeR6bZNX+r/Y/wBX+C/3+T7uKWk33mqCrkrabGTy0sppaeVXpchUEF46asVlsVjUGUBWBYcc29ku&#10;6xL4RPSuwiLFgvDrZOneSERmYCJz5JZTO0P2UlNISY31R2k0XYDxRnUfq3HsFMKMR08SoYk8R1FC&#10;SRRmFWoqW0MNoWVnqqISyFIfsWhQh4pSSQltQvcfS/uvTcjBqU66qIGojISZa2cP46SjmCrrkPpb&#10;yVEhYysefH6rKP1C4491qP4x1gaojjd3qJIKoRQp5SoBWKoWS8tBShQokUf7uBBAIvfj37pT1PqY&#10;4VqYZXZpitMIwxlikaWKZfMQk6ALZCQDF/hb/AbNPLqj/Aem0aVDF45nl1mnNTWaoZIZJl0wwxrG&#10;raR+llspsCOefd0Pl1oJwbzHWOaScxJCBUxVNMqK0dVFHVNrBGnwuvqKBuCgN+QSQPbnVumyuq5S&#10;sh1PUVqEzSRLMn3sTIvi8kaOmmKPV+sOn+s1rn3R30jq6AFhXoqG6/vaismkkrIYpKr7o5CJDSmp&#10;jhpnsolqGukSAkESx3ABIW5NvYcvGJfGehBaqoSvTxsSnpIq6maWleHQ1PEDBKreaSD11NXKBpEi&#10;ulmI08n+hIArZkFhXq1zXTjo1dHjHWJft5YpUq5GSqpYHSl0KXusjRSglncDSwsDf6cexSgBWg6D&#10;Ex1cenxI0ifyrHHFPCfDMygeWaGYaGIMYIKRixkJuQfp7cpTHSI8esFPJJDHCtP5PAJpHkWoKqEV&#10;pDGLzgDUhb9aHngE8e99eArgdYlVuI5JIJEapeJZ55CtPIr/ALn2pihVfI4K+hFYAD6sPfuvdJWu&#10;ycFJFVxiKpnl8cUtpI6eQxwSzENPBDGELMOGDKNSmw1N+E81zHB8fVtJ8+gsqdyF6yqhjY+QkiOO&#10;qadYHquPNJUUBWzCYW4kXliBx7LH3As3Ycdb0evSlxYnlYRz00ayp4J0pUjVJ6RramnqnKEa1NgY&#10;3uEBtybEvWshkapPW2GK+nS8pIqmmgLCMJVTwTVEdQPHNRqXsRFNVR/uqXS5QLfxngW59nUYovTR&#10;6fAk8lPBVU8ctPVeGnD0f7RyPrfQi1YA03uLqVGqx1N9D7dT4h1rHn01y+Nkq1o5Sf4g/iMJjDNS&#10;VIYRukYkWyK73N/6j6j2o6t1knsdYnlinkg8EXiaM1Cz1ECeNvIllu4+sgD/ANOPx78em349ZAUq&#10;Vmnjd0WKdKk0jRJDUyzQp40iSVgI0isA1mXWQLD+o11Trm81SpeohaWX7ejqWqU8kcEyS1BtOAdN&#10;2fT+2EcFjcaeB72K1x17rLGrrTJDHReBJYS0Ao1jKPOtvL5Z6kqZdLGzBSdIH6R7eFfPqpp59Z5H&#10;k8wlRkWSnjplSqLiSemmEYSRZI2BAjcmzPoCg83/AD7tnqg0Vx1ymgaUUtKXplkkV3SKF0kn0Ut5&#10;ZJZJ2BUlWu90/p9Pbi/D1d/g69JJDMy1cUwnnWJKeOkmsC8iqbz1GgaFtfUhHJIN7e74p8+k/XAQ&#10;JEYWmkSSeYRLKfEoJmDaxKirdZIip0EFRc8X9up8PWuuRgjqmaaG6SySSGM1Tmn0hDoeaCjkI1pe&#10;/qZh/QG3Hu3XusML06LG1VBTx1FIvjRJaZZiiySeONoagqwUNYyoqRnllW/PHuvZA+3rI8FUSY4y&#10;lLRiSOZ6XKVaR1DOW0+WmpLOV1AkFLH+lluCPde65weCM/aLVVqBZCkJCNE01SHuvmSpLDQUB4vc&#10;3vY292T4h14dc1lSop1ZY6eCOJ5KtYZ/LDLUziMrFGq6dJYNZgCy/nj6e3n+E9bPXhHFBHGsxqlk&#10;eBgUp5NMkqsl5WHjVtZhvYcEk8Xv7T9a6xU3g1U8ME88dPFTzVkjqI4I6qW+hQ61ClonItqX6kn9&#10;PHv3XuuEqSR+KrqqWaEVCTUgdBHUCELzTymQBVKckBwxXVcFCffuvddU8FOyJIKcJFToXSm8xWaj&#10;QJojnSSyKXEgvMfyfop9+691DVZlSSQ08NVKZKmGSpliEFWzVXokjcrdW0jlQLg/1U+/de6zzQRr&#10;BT0crTDIUiwSVRjbRFSxTjxxvE8AI0MtwFJPqvc259+691npfBTSyO9NJQ04jdERtdUJTpMcjNHM&#10;DoBPpUqbg3tYe3o/h62OvTVUmPajdG+0XCxweeRVExlSqYMkaRvchTfx/kkg8e3OtgVwOnCJEgkk&#10;ghQeWSpkqEhjlPmeGts3kMouug3ClJBpW97ce/de6T25sXMuNZQlYtWRWJFEtHEIi0pGmNCwKaQb&#10;3N7G3A5t7bkGpSOnov8AL0UOnzFXQbklx9VV1VJEKyqiqa2iamIqVp51RaQRTqQBECoKxKA4NwBc&#10;MQnuECsrKw9adGdpKY5gR0ZbYlXDJOkMZkpqbRVGWIt91BE9QdcVRM0w9Sn0u4UDTcCxv7hvmnb1&#10;MRFMjh0P7K4BQEHoecrQR1sFPXOI5RQywSqiw+F4Emj9VQoF1cE3fQmk2PI49xVd2wIAIyOla3Om&#10;QofPpKwtLFUSIxUsSxPk/aVoVms0kBIBsR6grcckr9PZW0VBQ9OMwY16cXj+9jkggpY5xOdCJTjV&#10;U1AblmvIo0SBTwfow+nPspvIFKE9N66HHShxePWgkP3McKK0EKQpIRGlOXH7jSsl2HAvYEA2/r7j&#10;LeI1EhHSkd6dKESQaohBf7yMSLFLpRCyTel1lp4+HXi6u4uB7DxArX06TstDnrLO8DNT6tJkZmhL&#10;wu+shUJmIdghZTbT6bG/AH597A1GnVNFRTruOanjVJIYC8lbI7NB5QGAlj0WkjTSSCo1qAp/2q3P&#10;t5I6dNMhHTPNLHJR1VG0cUBiGl3lif7iBSdUUcbRqfIACDbT6Rx7E21KBQfPoqu1wR0HVYEoKilJ&#10;pYvJPM+mqgkV0kJUiWdjysTgW1KCGP4sePckWdsZYwF6DknHqDTVqSKWbxwNNUp4ZFu09O9M9qe6&#10;OCVY+oEMfzf2Yi1dOI6TOCSAPn1yaqp1qp5qiqZBP4iqyKKpoTK/i8jnTe6kA/0A1C1vfhbEtWnT&#10;eogEddzxQVatDUJGrNK96NmIEniIEtQBGLISv1UHi3IN/atbdSKMOmi1Gr6ddrQJJLLrhYRJEIdM&#10;6+MNGoGqqhKKRGjJyv6gbXsD721nCwpTh0/BKQadK3E0MNNLFQAJBEqw1MUizSERiQhka5DoryHg&#10;LYpzc6T7qLGJfLj0bwyk06MJiJEg8bvFObhBPHKkRETMPGdaKNLNxzpuTwfzf2W3G2ePVVHDo9hc&#10;Kg+fQ3bcyqOYCJSDdleF7MbKPQv7YsODYXNxaw9lZ2wwDJ9enGmNadDFha7SFKlApUFVJBkIU3If&#10;SB6gfrfn23Zgo5B6Zf16EegqWYkehyXUnUCC5I/UP9Yc2/x9iqzYAUPRfIKv/q9elXA66VKEaeBZ&#10;RqOr6kjUB/vv9sDiOQAdtMft6aZfXp2p5gDrupIbU4YgHV9ALjk+zazufDIYH7R0nljFKjp8hmv+&#10;fqAfoBx9OGsf9b2MbSfUMHpCy17T05xMLcsVLEEX402H0J/417EltJShPSdl0npwjcWH0Dc3sL3P&#10;4v8A6/1Ps8geopXpOeJ6kWA/IuAbm4Nif6E/QW9qgDSo611hliVweDexv+b/AOJPupFRTrfTFW0m&#10;tSLLqAtYj/Hi3+I9oLmAOCDnqyjz6DzL0RIYD6OGDCy3Jbgcf19x/vtq2jHS6ArivQFbpx3jil4i&#10;kicMjkgoxkBvGbgD0j8g/wC8+4O5ggCBj+R+3pcKLQDz6DukHjlIRvIQyMSqkPJKPSVJP+x5X08C&#10;3uOpX0vSvn04DQ9CZiZFcxm5Aj8bgxspR7mzWb8kDkg/19qICDKK9KEHb0LWKcXVRwEAF/qZFY6t&#10;PHuSdofgPIef8+mGFD0vKMiwa+oAeocAgWJC/wCw9yRYyCgINemHQUJHT9CbKDZbqP8AAGx+gIH+&#10;3t7EkEooDTpK3HqbfkDgjTpPP0/xA9rtYODw6r1AqnCrYHgDkkjnnkC39fZbdy6ajy6svxdJ+pbT&#10;cG5JX62tYWu1uT9PYYupfNsV/wAH+z0500SNccqCuo2vZSAP7ZK/n2HJpQxpTHlngOnkX8XUOTSb&#10;gNrB/BFg2jjhvaGSQDtJ/wBn8+rFBXV0+YoKscZJOprnSDdRf6c/n2PuVQpgUg+XDpLMav0qIIx6&#10;S6i/qtY/VfwWP9Pcn2sNEDN0x8T48uskkoBCoSqi91HH+02P9f8AinterAMOr9YJKto7KDc88WXS&#10;eL2J5Pt8zgCnWlk1cPLpkqa0sJEYCzA3Upewvcgen/efZbeOhRgfTp1ZGBxx6DTfslRHhjIshiQL&#10;dmcEhT/ig/pxb3H3NKEWOtR0hv5pARnosbDztJYqTKVlXyf27n1SEHkWFjx7hgHU+k8ekDNq4HPU&#10;+nAjmjKLyzX5KrcWsUZj9ADyR7PbQBWB8+k4z0Je3pg06R6grs/0POsoASbkC4P4/wBb2KrI96jz&#10;NOlSClB0POEVPAtk/sEm9v1MTZbf4e5C2ulFp6f5ejW3wo+fS2pVUXA06gOCRydP0J/1xb2Mbahw&#10;OlHl08RqukC/+2v/AK1uP9f2bIKDryr5DqSpOoXtYH9JuTx/sP8Aff7wFqfEOtlGAyOlRj4hYEgA&#10;m1v8P8Lf4e1sQJ+zpLLQY6WVJFYD+lv8Px/rf8T7WxpqGekbcc9PEa6QBxex/wAPx9CfatRQU6r1&#10;k4FgQf8AHi4ve45Hu3XuuRtxcLex+hJtxf8A2A/p7917rgD/ALax45sLi3v3Wj101vpb/A88H/G4&#10;96NKZ6303zSomrgA2vf8gH+vtFNIE+zp2NNRzw6ZJZNbDn88C9hxz7ILy8UDPSoaUHTTUSgta1rH&#10;k8fT+pv7C1xcmRiOHVwtcjplqyTfn6DSLAcg8A29k1y9SQD1cKB02rErEg8fQX+rX/2H09t20epu&#10;7p1tFBp64zooUA202FlNyOfZ7GKAAdM/j6ZZyAC2lF54J5HP149vgA46u1KZ6hz5KOBVj1oGPK2/&#10;Te2n8gf1/wCR+ze0yBXpmlek9XZuKGMl5rSufSgtpNvz/rez6A4p0xIAo1DpthySiOasnMZghjMs&#10;jFlVUVBdmc/XSPyx/Hs4trQzyBEFS2KdJT1W98vvlfFR0NbsfaVdMplhMWTq8WnkY3ujwmQ6lSOx&#10;1E3vx7yZ9rfbasibjuCHyoCMDPSC+3O222OrHu6pe3BlFnmyNQ2QqRVgQVapTyCSWtqahD+88siq&#10;ukHTddek3uQABbMDbNtSCNYlUBR1EXMG8PfyGQtX0+XQPVtcrNT1uTSthqIxPNV0ZhV6elsPGslM&#10;5UammHqCJZ7qdBI+ovgt9HbToCXMgkXUTWvSEqljnSSlWkV456ryxTQV8MlRSeeLyNUSLZiVsRq8&#10;jBh9CnF/ZvCg8+iWSmadIbJrSzff+MMKymgennjln8dQsSr+7FBSrqE92KsZV4NrAL7MYhQdMqq1&#10;xx6Q9dGGWOpgQftxxgCAExPUMQq1UKSDU90GoKFI5Fib+36hRqOKZ6Nok1do6MJ1TsmGGPHVM7M9&#10;PkP8vqY444lp3rhaRqCRWAaF3W7MGP1va/HuKecN7VlaGM/8X/qz1JPK21rARJT46dWmdVbL8NDT&#10;1oRPHXSs2NhVnjeS8YZUqKggFFjP6ke/1J+nvFfmzeRJI0ZPDqYLO3MVFA9OjxbPw7QtTNMrTmaG&#10;NJGgRVhinAAZI5CFHjLekkWHH0J9wXu10r1ofXo7kAEOP9WejFYPHsjprGq/olXxppdv1q2pwHbS&#10;36WBtYn2BLiTUx6LyScU6EOhpwqX5Zb8L6BY3vwLA3t9R/r+ymRtR6sFFM9KeGJVC61JUgn6abj+&#10;hP4sfoPdOt9ZSeV5/UCAz2a1v9p/xHvXW+uBLK3B5JsSluTcgXA96JA49bCk8OsMlgvqDs19AseD&#10;qN76T9P6X90JHl05oHn1g1Eaj6ANC3uFYkflb/U/6x916vQdYZtOngC91YuEF9I5F1AOkj20/HrY&#10;6jSBbhmVEA9RPkBd0A/XqFhz/Q8e6dbHn1CZlRFc3jKtYgortGrG5LAAKb/Xjn3UuNWnp75dYeAb&#10;kp9LyEc6i3C2T6i4Nz7bYANngetUA6xM2myr6LMAP0nUHH6Tb6g/T3XPlw6sFYio6iymwkK3UAWA&#10;UeQP+CtgDzfj6fT3U8D0+iU+3pvLqyFdL8qTYJ6uDYhj+L/63tjp7Q3UWaQvfUQRLawVFKlf7IDj&#10;88fUD37qwWmeoxaSQoAbKuph6g3jZPSQxkUfW4Fvz7bb4utnj1CnZlZtLrpAQlna+oqeBrIsv+AJ&#10;966uqilT1GkKyuyanlj8kcqyCNQpI+qkAA8H/b+/Ur1cY4dY76nAjUTBm0ksfGVD8FgD9Lfn3XWC&#10;1B1amCfTrG5LCd3hRyAsckZZGCsD6XuQL/1b/Ye6sykdeANeuQZTYKqspB1EpflF/wBTYMbfm/Hv&#10;wZaUPXqHy64M0caSME1WsshaIl5NXLqin0/7EfQe9alHw8evaW9OsGpShKejUNLtoSSZVA1Bbhfw&#10;L/QD/ifdevdRnlSRSgLHhEkDWiI0cAySMpCsR9Lgn/W+vtMzaunglCD1BadZFeyKjRlRTOxPqP8A&#10;ZSYkaDz9Ob/j88Ntha9OiOmfXrHJIfCFdhI4BeUow8cvN5IwT9ObE/63Humuq08+vaTXptkeS7u7&#10;EKNLs2pSI1ZbMzNYCxNh7bNfPpxVqaDpuaT1RSF0RZUkPpKlTEAEFwAbgmx+nupND08Ih59NkjRu&#10;ZNcs3jjhLONOmR5FNisU1rFSeSGsbkWH9GycZ6UBadNlZKwh8urWYQrMz6i8kRX0mNJByQeWso4t&#10;/r+2Gai/Z05Go4dNrBYo9MkpSMpG+tWjDWYa/FULZiGP+H+HJ9sstBr/ANWenQCeHTE1QYTIAGYK&#10;VLQyRqym7ek6lGk6gRY2uPqfaVmrUeXSgRL1AdmV5YvM0C6WeSCKM6CHFwNdrg/j/eR7p07Q9QpH&#10;0BgzREy6IihTQrN9YWa3AIN7OOR+fr7bc8CPn1vT8+olpXlIMZOokytE+t3QLpcVMUvqZVNz6f8A&#10;W/Ptrqx4Z4dR5RNCGmijR0ZV0FZv22mRrRiR5VDR2XkAg3v9ffutqAcDpvlnpyxkgjZyGijhEdKs&#10;0kiSoRMkrSARuoIN3UkfQgcX91YilOn1DDtx1CmdNDllEVOJ1gMXj8hQsNTeUAXBUg2sf9b239vT&#10;qqQc9QanwS+PyhXRNJZ6ZEinjubQtUU1rBX40Bvr+W591YDz49WVSOPTXMGqNNR9vBU1UJ0JLJpg&#10;N1c6wwX6EfRxb/W/r7a6uBTA6gyVEM0agLqWKEJ9q72q4ZA/qSGcfVC3B4uLf09+6tpNaHpvMzNJ&#10;daaCpmknaSo+3RvMhdLkRhgAtudagAkKbG5v78QaY49X0CnTa07QvCJfuESmYsogRWpaa7Hw1KeT&#10;l2vYGN2LAm4Bt7YLNwPXuGOoc8bySTVMvIV3gWL7dNaqwEjyrUtodmsQ+hl0kWHuvW+oUjuSkkcs&#10;Ui0TAt44Y6UzBibVPjCtaQjmON0F9J5I59+6UIunpprY62GcKkRelhdXyWQkVbR3OkOY4QQFhJBJ&#10;H1J+ntl/i6vQEUPTdOagsJvONDFIqBoUZIZ49JWpqtQALLZjqV1uACfr703l9nWxnppSWeR5xDL4&#10;pWlML1LQPKY2hsqF4GHJ0gmOwH+3916tQDj1/9GuXC5zGZHIV5WsjoqupTJZKmMRWpyBp6LVJBTT&#10;0VShV0LWZk1hSxuj3PvObxI3wGoDU440Hy9P5V4Z6xLeMrkg0FB+3jn1/wAnTPss7kxkL5FzWRff&#10;yy/fY+GopKk/xKtRxVR1+LUvaCKmbySuzrJEbXZlHvUIZRUkgnPlx8/XFM8agcSeHTdwFY0GaY4e&#10;X2/6q9ODTT5SfHpRtSz0eLxk0W3RHeCn+woZDPljJIW1SvOh0o/kEWn6WJ9mC9wBSlAKL6UByft+&#10;fDoupp48a5/yf6vXpZbKzlJFPg8pjIKN67KVFRSST/txV8FZWg0cePamk1ReFQy3mQlwP0k+/LpK&#10;hvXHzr5A/Z8s9aJIbSelD2Lj66pr6zFyPQQy4aqw9GlDTTxiirs3JTt97kvOAbKIyVshWUc8X9qo&#10;lalONKD8/M/sr8+m30imr/UK9Brldz5uTcG28a+RqZcBi6BKvBTQYyJJcvQUMjNWwQmOxEcs68Gr&#10;XUzWLH8BdGgkZV/MY4gcRX7f4uPSV4EYVIz5n7f5cPTpZ4Hs+kz9bS1+HXK0WRO6YKrOeeGNao56&#10;uKQ0+OrKcKJVhiUByaZ9B/K/n2/DEobUK8cj0Pocenpj5DpyBPBf8vyp6jo2Nf3blafI5baVVX1t&#10;fRHbzPRy1fhielXAVJrpY6ZJy1MiF2sjzRGS1tLgWHtV9LETXTmh/l9nT73jmig9pIH+fo09N31l&#10;8BtjZOS2vuIzwUWz4a/cuza2P7PIyR56vj+6r6T9dXJHTxLrtBohJOrUDb2HjtCXFyxmWgPmOlS7&#10;iYNJjb5Z+3oyecqvj18p9v5XY/Y+G27uLHV9JkJsbVVi43MVnhpaBYhkaKqSN5aYiV2KaKvy3DXI&#10;9l1zbX+0v+n+pGeKtkEevmOHpSny4gyiuLK4YmYBWpx8+qhPkv8AyWKCmw8W7PjBuOpyQNNLUzbH&#10;y7/czTBLTmPCwuqhC1gbyFmH0Zm5JKpYLG91Ig8CSvAmqn5A0qPzJ+3p2G7lt5qMQ6EfhwRT5cP2&#10;AdUrb66u7F6RmmwPZW1chhM+uaajlpMjE0Ej/eIsqJUV06FDzYaYmutwAPz7TrbT2qkSLxPl5gj+&#10;L/N0sjvILliqHhxr/qr+3plNGlJT47IzGsWeik+6NHSiSiSemklDTJUZM3Z1W3iuGuw9qNARAzE4&#10;8gaD828+nJAC1P8AD/kHl1LTICuTOTOcejqzV9Y0ZFLhZo/LeGHwogefiymMc2v9QT78ratbGleJ&#10;8h8hTzx5fl59VZQAuK+WaV/nwz0/bdL089TUVM9Lkoa7HzTU8k0aiOlNXB9vDR4+mQeClItdfuGD&#10;oCCePoutW0tqehBGPlXFAOC/nmnRfdL514H/AAZr6n8v8HTZjsxI1TDS4tKutRKKdv2qT7ilmqqO&#10;e80Uc6gTmR3BWeWlkKuFsoYW9qY5tWEz54BIJHz4g/xU408+i50Az6n/AAfZ/gPT7W18dHBHPVQQ&#10;LWvHJVSYyKl8tHLXTrd54MXLECdKBhIalSV5sL+1JcKRqyeNKVqf9LgY/pZ61opkj/P/AKvSn2dB&#10;w0uV3QJRjaKsgyH8RXI1Bov3YYMf4zYfbm0KMwXylLHT9Afx7URuChYVLE1wKj1xxHlnoknjluP0&#10;6U0nOeIPAkjzHGmfnnpyr8Pjpcc2Uqp4chSUMMlQGctS1P3MqjXS1VVCqoamw1C4BNwDbj3ZCrAu&#10;SCOPDgfStKavT0/mfXFpGIqyZ0j1pX7acR9vScotxYuKOlalppaW2Pki8WkrUGqMmsUzVH6XjJUO&#10;iEXLfn24sqlQVxUef2/6qevSBJY427QMenz+fp/n/IOmA3BU1CxtX00PipWknp62dJlGPqWPi11h&#10;B1OfVYBdIFrXtx7cjl7e4U+3yPz4n8urQSs9RIMA8fIU9Pt9fl+wTqKePEVGnE1RyZzlMKSnra2N&#10;4q2hRwPLWY+n9RWlvbmwltwt72C5EVmoh1ah5gjHmRxoD+3PVZm8MCndqPrw/aM09Bwr+Qf8rHHu&#10;qfHYTcFVT05hn+zwUrY9hkaiRdEQip6WV5ZJKdCFAd2DEA+kg39qzFimPQdua/Z5j54PSV/DuSI5&#10;uNcCoz5/sNc9DRt3NUyZShwryUTUuOlyVNJJuKJ6SFYqOIRGkpWBWohqJGBlQ61upuqt9Aw6EyeV&#10;CSO7GAKUHnXia+nkePR5E6qoSlaeh4/7Axw6YpNxS5/ecsmZgpsWmHV6yGopICaaGSghFPQfwx4Q&#10;kshkUqumRwGsSx/A3oodTinnwqBThpNA3DH7T1UyrK5Va4/1HpUM07zUqVVNPMfs6slosuZmljyB&#10;/clko6WzwoVYltTWAILcC/tOVIAx5Hz4144GQKcT5dKBig9fl6Y4n/J0IXW+JpMXlv4eQ1PT1wjb&#10;HN5YoKSihAUpEsUZ9cz3sR9HJvyRf2y0Y1+HSgJFPl9lP9R6dXEer0H58eqkfmRvVt0d2bqlhRNG&#10;NlTFidrpIz0LaC8sRtf+nHuI+bt2Mu4tGB8BpWnmOP29DXYNorbiUmuoA0+3P+XorCy+equCsMj+&#10;T0GTVFJpTU2sADSbCwt7C8cyyyBh2n9tf83R0bRo4irCqilDSlP9Xn0508iwRxmY6v3yGTXdzcA+&#10;QW/SQBZbcn88e16zRRL3nz8/9WOkDWksz9gpj0/1Vr1No6vXJUuZWj1xOIjqBnEg4SNwVa1wV9SX&#10;+lvrz72t0spJB/PzP2/6vtz1WSwMaKvmPl/q/wBXy6dMbUNSyNUJ+y91QrWFJIp0lFpY2jOpSSOB&#10;qN+eLe9W96YWJBpT1OD1abbkliApnpS46uqkeSSP9mtmhldI1jXxSRwycxwmT9Flur+q7AfW3s0S&#10;9ZzqBz/LHReLGOFtIGT1HyeSlig9FR5DWwzM+mH/ADahgBrMvAZuQzr/AGeL8+33viEoWy3SM2MY&#10;l1U/1f6v59Bdn6h5NCeNFR1EUgpwNLaFuqt9SXvZmN/YH36Y4AGDg0/y9DfluFQWY8R5Hj0GuQRm&#10;YiwY601gNqV+DwY1A+l/YBl0lvTqSodIXHQv9TYnzy1VZJTz1L0cQeERhwWe90kkEXrCqAG454se&#10;Pcici24YyTMuR9v+TqP+dJiZUhQ1Az0b/r6qn8kUOQSqSCRp3jWamppqFxLFqaeR5VNltZnki9Q1&#10;njg+5UgJqA1c5pgrnzof8meo2kkdqlhkfl/g/wAvnTpcYnO46XP5hZI6mLFVc9KvhkoPPQDIwMI6&#10;6qZmJnhiTh0JuLXKj1W9vpKPEK+R+VRXgfmAOPSFlrXHr8v2flxwB9vRgqDb1PNjcrksZUUzUqV0&#10;KTvVoi00dPMAs2Sgp6oCWb7cAePSo5IUr+QZjMbFTUVFSeH2iuSV8qdJDGFZa/6vljH7ehj2nRU7&#10;5Hb1fRrj6qjp8PWwVlRNSSmrlplVlhy2WCXTyvJzBAouFUcfSyuFSSrr6EV8yPJj+fAdelao0n18&#10;uH2D/KehXweXo8dtcY9qZ6haumnkr6ekp5KerqsmspekjzqTDySRyNZxJ/QD8CwfEYK8KjzoPP5+&#10;vr0/HJpQgcf9XDpj1nJ0+DnrYqOgaNqkillWrrcYqwC7PJ9uY5TPpBVYwGUFtWse70FASB9nEcOm&#10;j3VB6faTb1Edp12QFZicdR1stRVxjI1XiFRFS/uGkihOlrk6C6KwJ5sOb+6kjTxAB9fln7enhH2E&#10;9AhgqgY7KVlfj6ilWqknnjr3o6OSgqqikqVDNWzfdJYRwyldEbRlbHUSfaNQFJI48Dggmv7MVpim&#10;ft6ZoCf9VP8AYr0zdjEVtIcrK9C1VDHEle9QJIcTkKZZLumOix37plF7SObKl7hR9PfmA+I0rShO&#10;aH7PMn/B141p5/5fzr5dBTSYKn+5qK6umpaehqDGJcZSVTPPjZZIjItflqvxgyEgIzRqQrXsbXv7&#10;soBYlsAnIHlj4m9cf6q8PJT5/wAqH7PQ9AJn6uSprko56gyRrVJV/e1Ph8bxRakRIUW5CumqNFJG&#10;kMDc29lUpLHJ1D19aV/kRinz6s1SQvp/q/b0paLHVVNX09Zjld6Sjh8OLzMsYeOCrqeEomp5FbT4&#10;kJjcgNYG/wCfewpDalzTgeNK/wCqnVWoTQ/8X1xnjijkqIWFCpSteGoqxFDWw/fyC8tSsyqUjN7A&#10;sLKeAQvPvWlRUfP0rn1HWywx9nD/AFfLpQ7Lp0p6mvxUlFeuainljiqKIZGM0Qb/ACmWijQvG0sl&#10;1chmZbD8G3t2BQGKgVb5jVj5DhU/bT/D1tdPlw8/L+fT3tqijp83HSx1LQQVU8WNkrqealjgeOsu&#10;lfV106r44nVBpWBNRJBXT7dSNFbT5fDUUANfM+h+QJr08iK/xfzx/qHz67ydJX4Dc82NMdVSLVBP&#10;EYqj7SlqMWJbRyjSjBA6C8pUG5I0f0910aJSpHHNAaVHrw/1Hq4UhsZH+A/5/TowFFjoDttKuKem&#10;MbVuLBqcg8MiVWPibzzJS+QPHHUJpEThVFza6qb+zFFBiGk8aZPnT0+fkcfkOPW2NG+Xy41+f28e&#10;lNt+SNoczl6mAGGaKCKOrycMhnMMk2uakEKrcyKoDLKoAJFhwR7v2nUx8/X/AAf7PTTZOn/Bw6z1&#10;WSxVBQSA42or6eudZ4KeGpEFLTrF6KSsSNAHVF4UhhdQSb+/UUCgHHgPIen8/wDL00SRjpM5LJ5e&#10;aTHZAeSSgkklp8pSUiRCkSHSZqFTCoYo6sCPuGW9vXx7uagBjkcDTgAOH/F9MmtMf6v9Xp0o8BVR&#10;yU1VVPR0dFBT66dMjMJVpJIVp/IEoa6S+mZXP74VULfq5t78tKVXHz8qfb6+v7enAKj/AFfzwOnf&#10;btMJqP8AitXJ4CPKHo6SnSnlpo8gRFFrglSxjJGoyPIGZLFTb60BxU/s9P8APXjXr2kmuOkXmMND&#10;V1ZFBQrQfc5Goppsu0BpmrMi+nxoHjkKpC+m2pVaO5uCPoWXQau0aak5pgt5D/Vj8+tAVxWtP5D9&#10;nXKo+2pnoqinehijenrKDxrizLNQS00uhaKKsh9KmQhyoVStz+B7qSKhjShxgcCMUr+3ren8IzTP&#10;H+dOok2Q1JVUk1GlJFTRxzJVVc0rSYdSQyN5oAXLc8/UAf0HurEAU4U/l+zNT5+VOvUrn1/n0H+R&#10;qfIWan+zr8hBSVc0GUq5HghXx1fmqGo4o1CtEoNwx9Tfj2mJqQR3GnE18jmnyp69OglRgn/UP8Pr&#10;8uk2lQ0M9NLPS0s9VX1ciUbtO7VWVgmQySPOh0tpgDGz6/8AXUi3tokLQ6RU5B82Hn+zJ/Lp1BqG&#10;a/5B0JE9DjMaiR1ccVcMr9j9nD41pI4aeXSrs70dixTnxyDkk249uMoBoc6qUHp/q9enRwBH+f8A&#10;yf5v8gGHatLQ5Kjr9IaZZKarH7rMIzkYp9MNS2ZnUSrKoVSkaA3a6kL9Taq8FOPP0BBpWvEnpo0D&#10;VPr9n8umrOokuVposthJKhKeilmhSrZKeoMtOB46poKbSzs8w1pFM+iSwuGIt7uaFgGFcYrg/wAv&#10;U+vVQKLqHr9vSZWKbH5SLJ1uXz1RKInIabF009HS+QBKjHZADSsTlLAHwepW03PHvdBXXqLflw+R&#10;p5+mB6dWxSgAWv7f9kft6caadMRT2iqEV8p5RN9zSrpKVUh8dZOsiuLQW0xxFgVcggEe7KqphTx+&#10;X8/y9Pz61Sv+r/Vx6TQmqK/zGDFLWQrV/ZZShmmMFZLTQrdchNNUDTOjMdUkdrKTbj6+/LXIArmh&#10;FaH7T6/P8ut488eh8vsA8v8Ai+kjnsdRzRtjKOkiV4Hjq5XSqMK19TcmLF0Mb2lphH+p9BAY30/X&#10;23IAeweXzNCeIAHlTy6UR4yfP+Xz+fp0HmQjlikqstHSVxakNNNQTWE+QxVdSN5fMs1OyvSorjWV&#10;nOn+tyb+0N1CtxE6OCVIoPMqa54ZA+3y6NbK9l2+cTwnS1cjgCPs8+thj4z9mdY/zbvjZ/snHyH3&#10;BjtvfLLq/BS1HQvaGQj1124aXF0WuDHV4pxElQkh0wVMMspkRWEoD6RqhHf9ml2O+F7a/AWq6jjx&#10;+IfIeYP29SxtlxHutsJQagihH+T7P8HVI/Z/SHanVu897dX9jbZmwHY3VckuL3JicvPG0dUI+Vmw&#10;0lAi0lRT1EZV6SX7ljIoIUMwYKNtq3+O9UKmWAzX/IAKUrSleg9u3Lhh1TQGqnP2fLOf2dJrrOkX&#10;JVUZy8JDRY92+ykghqagQfcCnrI6dStkRUIAEgvGOApJv7krl+9+mmEz8QOHGuaY/wBVRw49AC/t&#10;2+Eg/Fxz6dHChy2V6tbA7X3e+Sq+tcrGibd3hWY9YG25W1ktqbEVEjhjPjY7qqLLdlZtdgv0yH2D&#10;fLO8iWGRzXgCRTSfQnzH25r1qNxaqBOezyPp6V+VcD04dPW8MBnUy+Oy+JWD+LGOCpd5JEaGtoMa&#10;+qCtp4KUBHkcuBFIv0H1uBYSFEUnhNtc5qKZPGnn9ucH06rOJYnW5tiAeP29WLfEr5UfxbFybH7B&#10;ho8tgJY6vBbh2/ktBZ9SCjml1ACNhIpsQwUFr3FjYQtzlye1tKd12pikqGoI8iPU+deH59DHbN1t&#10;dzt/DcaZAKFfX5+fHy6Jh8/vg0vVEdX3p0ri2zPU24Kg5bOY/HQ1FRW7QkkYxCjShpQwjol/zrq9&#10;tPJB0+5a9nPdoOP6v78QHWgFRk0wAPMr5keX2dQZ7p+3cTq++bUumQE+ItTleBZRlQwFCcDFTXFD&#10;VRR1CKKYt9tVwrF5vtiXSnqaJh6eKd0ZGV7BdEg/PP195Uo0csalXDIQSKU0snkRp+Eg4ABIpWpr&#10;1je40Sl3Tg1M1w+KgkEEqRx+zA6WeJ3LUQK5MGFq4quuoPvKWWH7aopqIAQR0jVcyNI1KqqAUZnB&#10;t6iwYgszQeJ+pUlsVHwkAnNcV8vlX1pgGdjuTWreEUj0SNTuFSwUAKA1DRAAAQdVAO5asSw/dN91&#10;5LqetrqSqpKDN9fbgrq6hrMLQpJLEvmkMv3mHpaSNYIKqEFminUAWBVgV+kR+4vt3Y80WbTW40zI&#10;ONMnj6D/AFf4JV5S5kfaz4F3pa3kkYRmMVplmoQoA9SSKcDxpXqyvbtZg8rtIZ3ATy122chClPFk&#10;KKTwT0cP24MOOqypbRW/XyGI6DbSpuQPeEW/bDdbJetaXiaSDg+Rp6dTgrRy2vixkEHPrx/1ep6A&#10;x8qJ8xkcEIsbIWjp6mDIxt4KF6tH8UNIYmH6kQEu8vJYkfi/srEY01HQdL5KnoQdo0VPn6isomoJ&#10;lNMVlpkyzfdQ1cc7eOpqKgR/51I3BOl/SARb8e0N4QkZx0c7RAlxNpPAU6M13juSl2f8cdxVtQje&#10;CLb1eKRl001KyVdA9KivLIV1RLe0aGzKOP8AWjDfZkh226uHxRGA/Z1N/JlgZ96toYxhSOtIfclb&#10;T5Lcuency00dVkqmwmYSnVGxiWVZEB4LAkAgmxHB94syHVRWyeP7c/5euoHJ8UcGxwWl2xjDIvHI&#10;yCysONAK0Iz608gn2VvKEJjOlR4JP1BlT0+WV0BVVB5J0i30tf3QKBkdCBxIZxEzDtFEPGoH4mYA&#10;hVrxNBThSpr1lZXmkCujTSRqAdEl2QR+q8TtcKW/PP8AsB7t086S3EwSRTI6DybK6c9hqdJb7eH8&#10;PXMaWVi8ehdQRItAZrKdZRtX1JB+tzf3V/h6eQo4JkTSK6QmmpxmhrxqCCTUgn7evWLS2ALiMhY4&#10;/LZNcpPpkcfUW+oPA9tJ8Q6sQZJtIBcLQKurGpjwY+lM0OBTHXZjaP8A3WCfVEpuhicJ6mjVh+VP&#10;Kk/19+Hwn8utvCYMac5UZGk0yVBH8JyCeNR10y6SSVYMyDTIbXUAf5tVW4Kj/H8+9Ek8evSJoJJB&#10;BYYb0x8IAxpHzpmh6ktoBU+i7x2eKXSxYqurU8h4J/ov5966WP4QNRp7loyvQ1oAasxoCfRfP165&#10;qlTIrgBDGyaR5RFBHIWW4YxtwZR9ECtf/D37pxIruVXVdJQinfpRWqKglTQGQAUQK2rzp59YUZ/F&#10;FFHIkkcURtGWa4Z2s6GMgkEfljf62v790nR3ECW0DhkjX4KnBY0I00qD/SNRmless0JaVBG8YhPi&#10;UqAHk8VtUsNOrEjxj6sSSf6W+nv3T9zbl51WFlEZ0ig7m007lQEkGMcWJOr0pw6xyWRo21I8YTXG&#10;JbiRrtp0sy/q08AH6ge/dMylYnR2IZAKrq+I1NKEjJp5E5UY9euchTTGyuFd4hIznTIiMj6AgT6h&#10;LH6/X8+/dOTGMqjowDMoYk0YAg0pTyQA8eJOeoqKJlSFlXU3kUFmCkgNZpgf0lW+igf737cUVQjp&#10;AqLcBYWUVNRkgHjlx+EhuA/n146NU7+WJkhjhjla5LIkbceNbckGxsD9f9t72EAz1R3jLyyCRSsa&#10;orHJKhT+EUzTiRX7PTqGHBaQyMZvNM6xNC4UA6dUaBCpuT9SQCRxyPbnRcsql3aZjJrchSpoK0qo&#10;Aoak8SVB047gek/XyVFRrDKytb/OMdWsJ6n5t9SLDg/6/t6Fc16B27zXV2GDAq9PiJrqplq44+VK&#10;8ePTTi4fv6+np2MZMlQiKreNSRrF1Fh9QBa59qHNP2f5eoV3iVpnkRyDSoBpniOPzHWw18QNv0WP&#10;2EZ5o8lI9VSUSxGGmlakmrIYSGYyGxSaLjx24K+5t5Dt1XZzJQ1PWOfuC7i5SE8CKn7eHQw57bVR&#10;StkqvGU8Bhyy0ktTUtKFaoESfuo9k8q1MbFmYRfgXsPYyRVrjgf5/wCz1EE0PFqdEx3zVFtx5MwV&#10;ZqRSBHyCSJJH9yrLplMEy6X8mkAtGx9Qtx7WLpBIUnHl9v8Al9R6dEzISDUceuWFoarKV1PQ0dIa&#10;mjSiiNNU42SGjiSSNlkGMljyYjcO4GmWNixQ6T7uaEaRkUwRiny/2PLj1e3jzrNanjX/AAjy/wBR&#10;6FHs9IsXi8JAKc4rVJSVlR55nyFJDEV0lXlkEbvVyteMpJweBGQOfbchFRWoyPsHy9ST8/yx0omF&#10;Fx/q/wBjoONp5x6SogoEqI6imimnWanmvVtRU9dNqkioqSPTZVJB0kkKxIuwuC2+kUWuBXj5A5IH&#10;r/k6rEe6pHH0/wAJ6NRUZSWfFYyCSN4q2NKmOOuMdFHTvofRjxon0GAVAADRpH6gTpXm/tthpYUw&#10;fWn7OjQkEVPDovm6lpZZZp66nmo6arpZagJDUihjaaRz91FGKcftvC2tYkjWzX554CV6ZqKD+VfM&#10;fl/Ph1VmFNK8ehO2/isWuDXIZIS1yQYakq3/AHhR0lUHXx06zqtmhCqdDM1ybnUOPdnCadXoOPCv&#10;oP2efVoxVadAT2rHgafDNBS0EUoZ2po6enVUpKV4YDUimEukF9WrSJYNINrG/IKK4CCPTT5U4eVf&#10;z+3rTjuBH+r/AFenRKaaYAiF528LVBk+2SRy9K7XAkqZtPJH0AFh9L8+yUEeR/2OlHhitSM/6j05&#10;UESYSrUSS0tVEBPWLJK0rMyTR6wviAQ83s5WzfX8c+3FURtk18+Ffs60V1jgfy6VFPWY3KH/AC2G&#10;tmlhimdfsJoftKqsnSzxVNGyBQojsiAi9luWbg+1KlHNXFfs4Vp5jppk04TpU0CUcdBj5JKOfI0O&#10;OnkaNadlqTipHi8UBrIaj9MXJaVSh/Glg3tVGqlBioHp5YPHpp8MfKv8+nGDLUdDTVZmo1ghmplh&#10;pPFVioSKgUl/HBGEaUJKxLNqbj9JNjb2+GRRWmmo+3Hy+Vc5+zpkpqNVz/q8x8uGOmujqVamoI4H&#10;jwYqp54Y5iClbXwygypUA2JiiklKodZ4F7e9eSiump/1H7Dw622ak5/ydOED5lZYcdUyCQxVq09b&#10;RwqVli0HWa0SU1xLHyNQY/p/V7sNVdHzoR/q4jrwRSNVPsPWXLmSRqhqYx5SvgnjmqJaeVpsWuPp&#10;WC1H25uGchCuoWA4AsR79JknTk1zThTrRUKO7AP+rP59MOWeSJ5atqabGxTSNWCanpJWSjjlFjMY&#10;gFVywFwFcKfxz7ZkqKmlM1Jzivy+zqyKCKHJGKdTMdVKviSvyiVGMhjV6KZaKGeplkncFovI6Bqa&#10;OoOlHEiPpNzcAe7AnFWwOBpk/L5elM9aKDioofP/AIrz6VlLJQrPLI8cTIY5IZKCSlQzCeFBoooD&#10;Sm6eLUfFMwCE+tR+S6NIY/4Kf5vTjWlOqgHhXphzmQIWeVaWePI08SQ46ueqgqMhPMbMFqZYrBgq&#10;8rM4b8j208mCQKEcDxP5n/L1YJkZx5/L7K/4B0Beap0SrRpXqKGrkEtdKsZhMU9V/bOojUmoc2/S&#10;xvxz7KLgLrqRQnP2n/V+3j0vjwuPs/LpiqYpPtjDVOsVPOslYKaZyjLMqXkMUh4VWWzg6uCbAD2j&#10;bI0t9vShKVqn2dIjLVkbgvUTxxOadWppKBIhJDTp6BTsL3bX+kseR7bZkp3GhpinGnS2NABjpKff&#10;UyRtKKiSoLv5TFT+GAwu6mMioEi3exAAI4Iv9Dz7Ts6UNGJ+Qx+31/1HpSisCDTpN5DJSpGaeeWG&#10;FRqgcyRlQ4ca1R5FVixH9k6go/w9kO4TMiZ6O7KMEDpiFboBaSILqEcB0aNT8cmRQCGW39D/ALH2&#10;HTIKVIx0a6T0nstWl430SKyxv+4NWprAWis4PKj/AGP9Lj6+9NIKY6sIwT6npJtP6KeJDGrFTIwj&#10;9Detv1i45/2J/wCNN9X8JvTrH9yQk0bRBX8gCsbOI2X1CNtQPNubge/deZCpz16ebTpmRQosp0XP&#10;kWZhyVBFyL82BHvxNMnrXUeR2VfInoYExspDAMG5srkar88i3P8AvWqilevAFjQdYGlC+SzeK+jy&#10;xxxaokA/SHUg2QfhuDf3rUvVyjKK9PmCxT5HJRQxxo8ThGUlYx4UH1La+NAPJYf737ciiaWSi9J5&#10;ZViTUejI4DA0NIkNPOpiaO4mn0DwMFW8PjAW6r/tbcA/n2I7W0SEcKdFckjSd3rw6m5nNpSrJHoq&#10;NKxJoYyBZY6ggIXuACNS8Kikgm9xb2quboImkdNpGK18+hQ+LO3/AO+ndGx8VPC8sSblxM9UwjUs&#10;8Yr1KxtEQNRHp1cgkc/Uew3uU1LbjSp/2OrnSMdfTD+Ju2I8RsrBwRwxxRpR06JpjQMAYgqJa/At&#10;/sT9fZQsSRQgjNehFbEfTgjo52UysOLpyZGAdF1cHjgXCgL/AL17okJkOOk00iQks329VefMT5/d&#10;c9Bbeqo5co+R3PkBU0lDiKApV1cVVo0sJ4yQipGTqlZ2uARZbkD2dW9mIjrnwvl8+gTuW+T3j/R7&#10;aAWPEny61Ue5+ye8fllubJ53O1FdT40TyR4fCY2CZsVHFKxNG+lnKyHTdqhQFCg6dZbj25d7hVPD&#10;jbSB1rauXJxMJtBlYkVb/UP9X8goOov5a2e3zkKGtz9bJLQPHF/E4pZYoI43lYPT/YRTr5RCgtwY&#10;rE+lbfUA2/3dwfCQHHmepW2TlESES3x0g+VPn/q/1cbfunfgt1p11RwLFiY6uGDWKvJ1FHjqapdl&#10;sPHGsCllZW5LSC5X8n8B+ed5z38Oh7FY7bYjRbrUjz8+jyba2ptzbUMNLFSU0DLLAtH4YUhQxDlp&#10;fQP3CRYAnj/D3RdH4uvTSMy0HDoQaPNU7xGJtIoTNJTowUhjpaytLHEv6DxYkDm3Pt4TIDSvSCWE&#10;la+vSujyBhXzqsZJjSnBlkiQ3DBZJJiSSVCi4sur+oIv7WxzRqtSekP0xPEV6wrmYAzItWsywTtJ&#10;JLTReekjiY6gs0yqyWCm+n0f4+7G7hHA9W+kIHaOlDRzLWuuj90St5FqRdVCi1/uIkXRpX6ggjUP&#10;6e1EMiyZHSaRCnHpT02N80iK8iyWAfzLHpsYzeAiNRb6AixH45PtdFmo6QznTn5dKqixLwymdmVW&#10;VA0MviCO6v6lWZVte1+Ba3tfGukdFjPQUH+r+X+r+Qd5C1Is0utWYI0WiQN4/G1mYup/RY/S3049&#10;3B6aFK56QuX3D9sjusqytGdTx3PgWRR6QXHN7cgj6/j+vu5RcFv9X8v9X8goji1Go6R9duKSpoZF&#10;RKpp2iDxyUyMtOTqupjUC4J54kte9zf3SVUEZI49PGGgz0H0G96zF1kc9TPURgzLZajxhwFIPkFP&#10;TxByvBDGRtKj8EeyUXbI9H4dWNqpAK+fQ4YTfVFm6ZJYp4ZYZVSaRo5IdCKzeMka1s1z9Fvb/C30&#10;MleN0qnn0mkgKZ6U9bicdm42+7jSTlYiRGkqPdfS+llIKAHjSLf7b3ZXK8DTpj+fVf8A8mPhVs7s&#10;uhavp8fLRZKjYz4usxZhp6mkyCOZPNSzRgOz8XQl7L9LD6e1lpevbya6nojuuX4L12K0BPVZGIzv&#10;dfxC3NBjd8HNbo2G2Sqa2HcVKsz1OIpAbQwZJdP7xYgkrHyCLi/19yHtPMcar4cxDLxNfLqNt02K&#10;+2q68ZEPacU4H7Oravj98vdh9lYKmqoNxU+QjMba5ZKlIpzUxMdUcsVi8ZH0AdQSeB7PngtNwj8e&#10;wIYH/Uek0m9+G+mePQaefCvRj96YrAdg4GspJDFW0eQp4fRAtO2vWCyp4pA12seTa5/qPfrSSewl&#10;FQfz/Zjqt1Lb30NUp0UXbu09w9R5WvpIaOsqtk1NUHEVVMjTY9HcK1NTpOOadSQywqCb8D6e126N&#10;HexhxSvy6T7d49rPpX4SOhSnoqbFRfxTDvUS4HI1rySx0yiVYZ2NptMUYsBybAMB/tJtb2Bb61PH&#10;z8+hnbSY0+XSF3piIMnjauopY/uJhBM8RrPUJKdHBs66Re1vS6gn8E2v7IZhoevQg29ljYMeq3u2&#10;Noz4/U6Y+pmdpaf+HiNI31RzSCpkgapYHx83JUqbrx7cicuR8v8AN0bNMJXIHkeg325mGhrY6yle&#10;SSnllkpxThFMkzs6iuNMpUgaQLugA1LzcfT3aYVNOmZU1rp6NhiMsmRow80rzy+FSsJ0U9TTiA2S&#10;8yj1KiC4Vj+RYcD2i86dEEw0uQOlG1PHTvNUokZl+3BqIxLHBNKZUHieaqZR64+CQV9XHvfTPUic&#10;XK1VSr0qJpNJLKqNCTDEEmM8IAZwx9SaYSNX59+62BqNB0GG+sdWCllqKaCSS1O8lLVtLJLFF5Dp&#10;kSSOQhXhYkB1droTe9hb2ohanHq8fxDqnX5QbaziRZcS5OClh8sdDSKxmpWldXNT4II4FYk+UiMS&#10;KbMoB4/KW4Na06PtrkRdQfqiLsLBZPE7iq4K/wC7FPUTyyySOrt5G8t2dV03v5OCGNyGB/1gpfK1&#10;ajh0ZuyFhpPSLjjWTzpKJVkC+eLV4y2tjpZJ2T9KgWsPwbH2VMRpGn8/9VekrfEes0YE+g+R3VF9&#10;S31SeUDRaK36ENrKPbXWupMcNPFEFeWSIvGkjRQtop3sf22Lsp0lfqbAk2Pvw49aPDqRL+5Asbmn&#10;qPEsMlRWfdxvCkLvZWjgiGsm/wBTYG3Nvezx/wBjrQFD/k6yxsYJSweZ2R/tftY4xUU5S3ljeElS&#10;ju19WtgNI+puPdT1p/LrjUypDSBzHHDkJWDo80amOCnhl1F1jW+ogjlrEWsw96pXrQT16j1OThYN&#10;KtFFUtG2vywxzJCkjgNLWGOQNdtViwFlP4t72FBNK06tpX06b6+oq2Uzs8VKJvHKCF0xRAnTZI7F&#10;rW5ZfwSefbiAV6sBXA6jo1PJFFEYmjqI5nld4WLo0Q5p9EVv7R5sxPu6+fp1sowFT1zMynTLEzEv&#10;KEk80fpkjY63heQAEozXB4AH9fbkeGoOvBVIqT1xlqWZpBBKIaeUvNJBEytLFOBoWABgAR+V03/x&#10;BPt8nq4UefHp5x0qmqeASLKHWGoqZWaZJfMq6SscRVtKAWWRnjHF7W+vvYz1VhQ9Oy0vgjgQyoqR&#10;pWVEtQZNb05cWhYmLVqS50qik/1sD7cUVWnVGFRTpkmaUaYZjTipCxzSK1lUu4K/cR8E6uP0jnm5&#10;HtwCgx5daAoKdYK2R28okVvFFEIh6dAbUQzMHK6jzySfxxb3VkDHp2MLUevTbUU3jgEizJJM+kFl&#10;TVFGHHonkJsAWH6R+LH3Xw16fp01NRyhxTxSK0Uklg5UkRuRqmkRLarXNiSefoPejGKY69TqLMZH&#10;lnFUtp0iiZZIlSCNo4n0SGm8NgXI/tBTY/U+9OoAqOvEU69IjPIrwSmMtTsZLDRUCxBGosPUdP6v&#10;wf6D6+2+vClc9OdEVjcNCaiRapg0TSATjSqASxvE4Khb/WwI0jj37rZ0Ux11I61E0q2inkimjjmW&#10;B2cMG9bzUqaQqW4HHAHHutAoz1oGhr070tMYzE5oZqgVCF5o4pBeNI/SrqW5sTydRv8AW3tMzDNP&#10;Lr3Smjip6eFEjQVNU00a0yQhJIzGyEl5I2BC6ZGC3YfQE+2vt6ZBLEr69M88ZqCaepCxSIXCzGNG&#10;VGVv3JpZhYNpNwqDj3sEjI6eAoKdSoxTy1Exdpo1hp4YqeVUZoJKlCFZpI5gGQsfULWN+AOOPH4R&#10;1RQyt8j1xdxUIKyWGVZXk+0MjjRT+aLmLyQooLXB5AFx9Tz71ppjpzrDLQNHDFKtPHE8nkKxElWL&#10;A6yvlkCyepvTGoU6Re/vamh690H+cDSrUh/H5o5PJMsaBGhvYIgUKAzfTUp4/IHs6tQAnVekDUSK&#10;1QSUWS2hXiiBL3+lgzAAX+htwLW9q+vV6yeCVojLJTKjC0b+IeSyXsjFRxqAvce9gEmg691xuI4f&#10;HMBIrnRGwiZIwjMPSqEHm3AFz9PfqU63Q0r1H0Wdgyq6BR+0VIbS5OkmPgEG3I96611zPpBlRSkY&#10;QqFUpou/pRImZb6V/N7W/r731slaUHHqbEIiUceBZgygyuGfQzLp8iutyXa9uLf7D866113WU8aQ&#10;1SRSaxGsABITUZJG9SO6C2ixBIBJI4Nj7314U8+orI8MNy3gjLLwVCKwZb+r6nmxAF7/AE96611K&#10;ppXiXSEf1lRIrjTKqAeRNFrAsL3Nj9Prz72CQajrfTtHI1RFG8kUmkGw0NGJkUGwaKO1hf8AJPN/&#10;6fhQhLCp6roWuo9SyI5nZpyqyrBrgqLkTO7MPHBOjcEccsOf6n3bpqlGovXGeDVGWgDOjMKmq8SI&#10;n7wuskTSH1NoNrWFrfTn3o8OFetx0rnpmWnqIZJiYkdJo2Ec0DECA29V7i7k/wBpbkf4D20FBxpp&#10;Xp/7eof2voSR3GnSULel2jt6kIIHAYi5uPpx794YGSerjT5dZ4IgVjkqivjeRQzrGoHpGryxE/n6&#10;cHj8jn34KBknHViT5dSJa6jMDx0yR6ERzEfICVMfJVpLG2r6kD6H25qHAdV0nz6b2rmmjVRONZS3&#10;ikPkV2As6rK3IXmyqD9fe69e0jrnS0hqnQ06SIJVJdC7BogvNlRwVINjqbgj6397AqadeOB095Ka&#10;OWkpabwSaolVJVjUMgsf25FKC+r8stzf6n356sNJ6bCgVI8+m2dfC6+pUvGsjrAEkklsLAkjj/b/&#10;AE590CheHn1vrgrGWOYIIlsiiUyvqRWHKs5PAAH0sP8Aig8vnT1PXupEaSKI3aR2BhX9TououLCR&#10;FN7r/Qj8390qwarcOvddVcRkQOs0YZn0Qx/2wQLeRdQJuOAR/Q+7SAFa9ePUCYGVUKSRjxqUa4aF&#10;XWPlCxQA6r/m3I9tKNRp1rpxp6hAuqVdV4pEeRmVY2JUGNwsYDXX6Angf7b2oUUFOrdYkdI7tGoC&#10;uVZJVR7eQjnWzgAG3N2+v490HA/b/lHWuu5oBBWK8MRUGNvHLIPHItQ8YlCgn66iTpAH4vY/X3el&#10;CT69b6xhHYEMTHJKoiOkOZtT+sujEBtZ5PAH097+zr3TjTW+1emq4zFGgZYGEKiokkcaiZAQCT9b&#10;kk2+vvWaZ/1f4ek70156bamWVaV2hk8TVmlTAis1qdeAXcfi30PtsiikH/V/L/V/MuLo/D0M3Rna&#10;uY6u3pt/euHqZqXJbdyFJJHKsirI1MWH3A8ZuHOnVpB9P9fbLxpKgDYI4dWMSzqYW+3rdJ6F7fwP&#10;fvVu2uw8EKWtWroUTcFNTSRJWQVviFJrqY4wdLCMGSVoQHDfT6ezGxullXwThl6Dt7Ym0NPl0vq2&#10;BadqkGiipzUEU1N/Fz5R9pSDzmrWNfUSzjSJHcsAbCxNvZh0mb4hT59MsZoa2oyppaTF4yOrjo6W&#10;VYEnQu80ZnqZaDGzBl1OATHd725Ye95X8+nAfXquT+Y/8Zcf3h1XX7w20Vm3x19jppYKUQN/EMrh&#10;4Ig81KzQxsszKoGkxSEIeHHt1oo54tHn0tt5/BOeHp1qR7mxlRhclJTSP4pCQ950FohJ6HjjIFg3&#10;4v8A8V9kU8DQuYyOjtaMgYdTNqUb5fN46lgWJnfIQQCy2dZC4WPUSDcck8D6+y67dY4GLenTV1RI&#10;GJ9Ovok/ynfjjBtTqzaedyCpU5GsweLrJshADFHLBV06tHSywLZbKbgfm9z7hW3g+r3J5W4VP5dN&#10;7Q4a30J1sAYyjip8dDCEMSeFEGqzXCL6V0/gWtb2MkRFSnn0v6Ys1jo5AzCNGUC1wqM418DXe/F/&#10;x/yP2Ht5VJIipxg9bC6zQ9AbuLr2iyQc1VGty5IKhV8bfRqiN7qQzcCwP0/sn3jbz9siXNuzla54&#10;Dy6VW1upfIp0xYTr6jx9QGiiUnUrStYvExjNgzq4/p+eOfx/TFHf9p8KUChPrXy6FFjaqTjoYaLF&#10;RQokccchsVUtYEKh5N/63+pA9o7a0wAo6PUhVR0q6OlTnyKwW2oBSPoBpU6eeP6A8+x3sdsVYIwO&#10;f9X+odadFJ6dqenSBrAMl11amCjg/qHH+w/p7ljZLUQuFckY+XSCcIoqvl1InaCnOtFuHtf6spa3&#10;JYryB7G8H08D1j8+ksetuPSPzM9OdbExlFViqMBGNTDi0i/Uf0/p+fa6WaIrUHy4Ho6tyI6A+fQA&#10;bszFNFLPIxjHgVS6jURoZSGJ4AH+wJ9hHcJtTEH/AGOhLaEBR5dFB7N7Ho8bBXTUVRHJNHFeqgpJ&#10;bs8MSnziMSADUb3IK3IN/oPZdZWJuroY49CFZ44YiCfLquDcG5IN04TcCFgaPLx18VRk6Uxo1A1I&#10;5mjiqfOA2tiVVW0i9rgEc+5Y2qza1kQN5U6De5XCXMLJXjXqlH5adZQ5XC5qWZaSlqcRAsgpFiDN&#10;Xz0h1VzQRxgalKEXJA4DgfQe5w5dvBDMgU0B6hTmS0W3bxhxrTqlCqhhFXKZI5aeVSGlj8UbJTIr&#10;6VBb6GO1r/2rWHuW4mLJk16IFyAT1CqWQztbQIFX0RU92mldn8aSMvJbm9h9QPboNDXqsijTXrh4&#10;XSOpWCWCOXWp8dOixMyOdTSoR9QLWdWsfr+ePbwFBQdeamoV+fXSPOkiwGcI0jRyERXaW7LpEZdQ&#10;I9IHqBZhxe/vYNME9WxT5dSJEqYHimpnuQwDTywKyAg+SRpLK50ueF0sR/T3Y/0f29M0Ujvr1HEr&#10;iCRC1RRGeVxUMDHKtQ5N0hsouLfj8c8ke7VqPTr1MjVw64MIopYl/wCBa0/7kKxBU0zBSGcMxv6e&#10;eL/ngG3vRAHzp14U48K9YZJmeZHSkKhvGsf6by6TqLya+VH1vzYG/v2oE5HXiNIK16yzSqJUeCnZ&#10;ERVCC4KoVN/U+n6audRv/h7sTTy60o1GnWOYSx+OR0PjqCulQyCTWXHlSo0jUW/tLqH5P9PdWHme&#10;raUY0HXEMFh8HjgCTGRllKC6hG1R3Frhwb2tYE/1+o8KAfb14qCajNOsx8X2UbR1EAu7VTyshZwZ&#10;F8anx6dVieNJ4vzY+/VGnB61UBjjqECjoxARYYdACOvjZmZrtqMYAcKeTYc3sR7r1f5aePXqjUGl&#10;8VMjwzMJZZpWRhGpNo5VhA1ab3BF/wCnHvX2D8+vKAaeorjrBM6AOiNCJ5EVBC/ptY3LJKAV0n6N&#10;xdb+/Hp2h8+o0zU8UItGUVLRyrq1yJJ+piiqOAfpwPx/j70dFM/n1sA1oevU9O6KskvqiS8saIAs&#10;xkIvoK6bXtbST9foPegoGevEg9Y2LQu7ao4wz2lLrYRRP/ZWQowGm/Kv/j+b+9PinVvIL1xapjdU&#10;ERgnNPLaFwAxZdXEzSuDzq4UFiP6W96Y0wPLz60ooa9OCJMY6VY6iOP1ySqJKW9UXdv3GkSzI7fS&#10;4Lmw/A92AGG8+vKAQQfl0YP4q7lGzPkP1VuGQRUr4veOJ8dgI4HvVBNTS88Mf1H6/wCw9lW7xtJa&#10;OnkK/wCfpqeoCuPwnrcl+Xe4E3L8dt9ipq4YmznX1ZDknFJ9zSVdQsRqJHpaaKzCNWVHedR+gc+w&#10;ujR+GgHqOh/vCePy0svyr1oc7ol07gyyeKOGWprmapDILrJENC+P8G403/4r7FkQ1ICvQGhH6Ct8&#10;h/q/1f7AZqQSNJOQxLxh3WIkq7lRZtUJHK3uFt7fVCDU9W6cVjjTx3UamUS6YxrPjIuKdAeCB+Tc&#10;G3Hu3bX59a6mwgzMIQn7jgupVFRyAOYUb+0B/Q6fx/r+6xiop1vpT0ayx07+GGoDNIDGspRCkoXx&#10;NM00gOkXvwhJ0/09rF4YB6bcLXu4dcFjlgmeGubT4kChI4VdJbfvLTzWHJsbK1wRe/19+xWnmetd&#10;pFV67XR4POjiAAtKBbUqyzGyQqXUalAA1A8f4D3ulB1rpqlWSojkmaZdCu/7xOpJJSv+ZjUgABhf&#10;0j/Y/j2xTUCw6vSlOoaGWYlCQ7xsIiEAdBH49QZEf6sRayj+vulK9WJoOnXBtRQZrBTZTVFSpX0j&#10;1MEAXW1KKpVZ9H5YgekH6W9tT/B0ivQzWsgXiVPX0L/5T+4sfl+v6ak2HLOMTPtKgSlavj0vDWR0&#10;6fdMrcqBpYa1c6g2kKTqADqeGIENOiLZXCRKDlhg9C1/MgxO2qzpk0G7454KwVqUx3BSmJJaKXIo&#10;1Kwhq3UWF2uGKkI1j+kGwj2+FZbd2Y0AGOlm9lli1jyHDr58Pdm3qPa3YO6ds01W2Zp9vZ6ptXMu&#10;qaohnaxM9wWGh+G/qf8AbeyZiCT6A9W2mVpbZZCKVHD06BTIeOoHlTxxoqLFTpFqdUnRtPkDNyD/&#10;AKo/g8W9tuARUeXRyvTLIxWSABlMnkdWHH7gjW7k8X4a9iTe/wDh7YrmnV+vGm+4+3ZhKzu8gMch&#10;jjJjVfIpZgB+QAbgfX8/QaZdXW+uqNKd5gTLHAJUeVSUJSMtwmm45b6C4AHPuqqM1x1o9P0eqDUT&#10;prFidWKTkx0rO49EFkGosOSQzafborTj1Q0IIPQo/H/E1e7u8Oq9uUVMaqfJ73wlPFFSpI5Y/wAU&#10;iPijIBa7AkKCv1tb2UbyK7dKOFQ38+i/cNKw19SOvpCfMPNUfWnxX7FnngFPRbf6OztLXU7MsJaO&#10;m2r9oIXkFj5AwUFuLn6D3GUiFbWKECpwD+3qSwIouXQzDGin506+YJuEw1mfyLOTM8dY7kylljFl&#10;0glrAAf2r3v+B9SBKVqmiFVpwFOgbAtI1x5ceuCNG4RgrOICqqyldEiScBGJ/N/qf6+1PXtJU09c&#10;dY5ZVkch9EqKGikIQxAS6tLIoYaQyMR6h/X37q6poP29RDPGJJJJIJ/NTxMzKAlzEDZQpYWX624u&#10;WJ/qffuvClDq4V6xO0mqMPEzRhOCR4/AJFu3+T29d7c8X/Pv3VG8Onbx/PpvMkkYdo9a+VWtIXje&#10;STQeCEZSRYcKx4Fvpz790/03A1EaPKYpAKghGdDF5ACOWq+OQeT+kfX37r3UeZShanhdBJGVm1WV&#10;oiCP8yssg/P4sBxce/de6ySFpgkvijtENPpdSsbsLO/A5UWFj+L+/de6cBSSzQRvKXjGhA68uSb8&#10;nQOWN+bHi3tpTQsetdOKU8VLGDKJTBMLIlkYiT9QmVFv6L/VRa39PdxRqN17rIP1CFo5ZkR1keUD&#10;hm+kZj02uBwCp5tc2N/dut9dkI7ASFWkV1sFZEHlHCs8bcKtyBYXufwPeiKih691jrHj8QV6eRpI&#10;yq2Lxxwo7ML69fChjcX55HBvx78RUg+nXuo8xWWRP2EhK6LNCPMDHcWhkY+oD8X+nN/e+vdYKk+V&#10;y8d1nSJdXqR1GlroYm+jMfp/re/daNPxcOoqeaOwZEvUxvMjIwEccg9SyKG/SbX+nB9+631gdVSI&#10;fuK6udLNMypaU+ppAqrb/eDz7o/wnrR64wRLGIhI6OoSaZwrllldT6XbUCwUD/Ujg829362Pl1hH&#10;P7kAV1ZmZwwVTDIv00QNcWdbD0hj+Tb6e9EVGOtmtOu5GhSFJTCup3CeNmKRzEfVo2A08fVhYfTk&#10;e9AtWh6r1geVYopVdjocqIE0x6LsLtpB5KjnS3+2HvfTg4dYoBA0DIxlcsAXiJ9QsedKNyebWb/Y&#10;e6sKig631mMphYq0cE7SlYgQbPEGGpHUjgEfQ/4+6MdWR5db6xmNYQlT9uniZGSYMCp8yXUkMt9K&#10;ixAsLm1/dOvdcFrIjBPBGp1ut1kWO5YRi0kQJBIUjnV/U/1Hvxz1ojzPUWN3cRKyMNKRraPS0YiJ&#10;/bDs1lZv9Vfkf19668NPl1zmdLNHy1m9ekKoZz+OTcsObW497631wAMx5chYwoXgsqo40x3DDkng&#10;EDj37r3XApICiBpFJbxMvkR3QrfVra5sD/S/H09+691zkggSILcQ+RtTi2oXH4j/ADbi5B9+691h&#10;uumRx601LqAK/uA+kAA8jV9b/wCw9+691wkAHiRSi6m/dMqepV1AqW/I/wAAP9f37r3WRSTrV5UY&#10;Bj6zGypEPyFYi5ItyD/t/fvl17qOzLpUMgAiMrSMOdRsCtgw+pB+lzYkn3o08+vdds8LoTGuinYD&#10;QlyHlBALGUr/AGvrf8fT37FOvdcR42DuACpjCICw9L/UNYg3N+SLfn377OvdcEZY4jCadS7atb35&#10;R7+ogEf7yfwf6e9Dh17ruBTUT+QOZCq3sNBYsPSV5/P0UH/D3pR59e6nQUk9XVQ2jRtLlQhS0UZ+&#10;gjYhSP8AEC5ufeyM168TQZ6WtHtaWeGWpeGKSFWljbTGxmSZPT61Iv8A8swn4v8AT6+7iNnFV6aM&#10;qA0PTjFsWXXJaOJyVhL07MhDBv0uhdbaySLrquv5PvYilOAOtGdB0sMRg4sUiupIkSNp9AjDguzg&#10;MSWHOlr3un+sfaiKMoatx6YlkDY6VWNM1VVQxTRh2aqSWJkfw08jyktqNhYKf1eq35HtR0wadLsQ&#10;vBStLKiT+aECQnQQxSTyyVNLwCBFe5RuDcWPNh7qvSAy8phibwLLHUvNK7ARRlDTadUFtX+sWGrk&#10;c+25AOPW1A1CvSZ2zK9U0pimRELyOJVisYyq6zIp5IFvqCOWPPtmNtR/Pp6ZVAx0+bghlC076UlE&#10;y60F1d/E6hZ41d7AuG5AIFrce3pPLpteHSKxsj4irlkWRJkkDoFePSfQCrkqgOph9RYfjn2lDBSQ&#10;enQpboT6Wqp2o6eWIu7Swa5zB9v9zDEzFJwhjtw39rUeT+L+1alaY6Z0kY6bqipZnnp5ViqKJFEi&#10;fbf5NUU9GEBEccjqvkkvpBuP1ci1/fnrT5dWHSXrJainEjQQPJSxJMZ4XN1MdQPqyuAFkP1LXP0N&#10;vbPV10k93TdFk1l8KzNpYqkQlZFKxxD9unKabqTfg8X/AD7a1hmp5dOaQO0efThEA8n2+k1DIFvF&#10;TCwILeuKOI8E8ADSOefdxprinXuHd6Y67jqZGjljqI4pl8z/AGcuhUmp5E48QEnEiHkaTa39n3br&#10;aha1T8+uArG8B1xRJBWlqcJLJaNSli5alIZwGuBqHA/r7905QVr1BWKColhEoNM6uQqgOgRtJUF5&#10;0BUH6KbcfU/k+9MNQp1vqPNT6UeFJGYwu7SWUhl50xyGQcvawIP0N/acjSaHrWKfPqNLTTr5HnZQ&#10;irHYKF1IjkFmu3JZv6/7D3rrwK1oesKCfzEePxRERiLWtptTerVccc/T/Y+9gVwOrHTTHTppgC+I&#10;JG/mj8jsHTVH/wAdBTFv6gWI+n0/2GsA0bqnXEGlieGEF1MSSJDMW1q4sGiiB0glh9GXUeb/AI97&#10;OimK9ex16aGNKhqeOITxqnk0a2DJrNwg0ixYEFijG4vb6X9169129KZ5HSNVV44tNoUEwdFs7NGi&#10;jSrqtzYEj6fT3vrRp59dPCpeGNC700AUvUME1ANwrHSTbT+Vtb3rrePPrhLHaQSSB4oo18sToqhK&#10;lSbKSRblv1WYcA2/Hv3XusbUoltaJUDXeWOFdDeFPoxWxDtzzYfW3v3Xum6opEZVSRHaCNi7ykKr&#10;MFI8YaJR+P8Aefx7917h1ygDQEoitaZC4VAFiUPw95LDhvqBY2PvZ6u54dYw9QgqCVdowloAWRUX&#10;W+kIb2BZSARbi39Bb37r3ZXrgqTaCgjFYWUsWqJU1wTAXVHBHN+bMvpHFv6+/Y692dYUFStXrMl6&#10;VlBOoJoWW3qjKn0kA/7E+99tPn1vtpjrJHLrSqaNEeVSwqAQniZFbUyRg/Q/0HvXWj/k6hyRQyTS&#10;+EDyoEfRE3jkeW3q1X/UqJyR9Cb/AOsPdXHAdc5TUTPNTRppgkjRQghEY1SrqKWPJAAHrHAPv1et&#10;9YYZFYPHJptA5h1oCY31LclhGFcpcCxIIuffvs691DSJfLJ55CsWhPEZf0I4az3EVm06SLMCtv6n&#10;3vr3TkBTGMRwX5nZA0YRheZPSrU0n1J/1IJtwSD7qa+fDr3Tewniv6fGkcogSIlSryQ8pO6W4BPN&#10;uB+P8TsU8uvdZIzrZah1WDWx0mMs3knbiWFSB6QTc3bgfg+/Hr3XCOSCDzCSfyI0kiGHUHMZ0XMl&#10;/wCyAf0/g+/de6VGMcArLMsTRmGNfIVDmRmH+ckUAAC3Fj9T+PejTrRBIp1Z/wDy8N9bqw/b+Gxu&#10;DkplatlUVKzTOLxRESTSwADT5BFqSHUDYsPZZfxL4eo9P2kzwy6U4HrcGxCPPiaaauWqqY5aalfw&#10;1SQSC9VEFegqJWAMTopUpVRkBtLXBII9gSYAPjpVdUD08+pUSVdNKiQLFNH446aYo0KzywySBaan&#10;NZp0tKgsqXVDquSxHtnpjt0/PrHHC2ipE/jgijqIZJaeuqIanH8No+0qJk/cjYrZdUbtY3sLX9+6&#10;p1laKSWKWVYKWK1X9wlTdJY6eGOMNJFCi2VWb9JkcAci/J9+6stK93DqK2qnSNlgVKIKFlhngEUn&#10;ilvLOwisVYhwGUqwuD9bC3v3Ty1r2/D/AKvz49SPBUyxCKOUxa0WtirmUzs86ev9kuAY20lDp030&#10;AWPuyfF1fqNBBIlVIkgZ5dP3r1tRIHimSdfE80c0hsEubslgR6Re5Hu0fn1oiooemDciJNjqyRqa&#10;mSAIBUPERB5qangMRqTUU5X7hhY3iZR+oKwa4Puk9aGnV0rqFOiXbhqo4crkI5zG9VPTPAkjGRKB&#10;6PxrMomRSdNNYgmO4sQpBufYXudRevp0I7YUFelr1iKDy49qyKJZKGteOE0cCNTUtPWMPHUVDKNY&#10;jnfTCJRdb+q4Pt6y/tD9vXrofp9G6gNHTRwyoPM0afbwzTxmV2ikPkkeRR+5K0ZIVdBBBu2k29ip&#10;KUz6dBWXj+3qeA66axKZZcasq0slSklpj5vUzmIADWDcGUWB+h+vt3HSdtP59dVLwMFijeScTSxr&#10;HHFIJUls3hqyLgEOp0jT/S5Hv3VVFTTpgzeRTH0xA88VRSTtAiRSw1C6UQRK0kLqLGQsi+khgLn2&#10;3JIsYzx6fiiDGpyOgbzs1XkKgGtq4kkmZXg+xlFLpAphUGKNnRgjC+nUdQZDYkN9AZu11+rXpcsN&#10;BQDpxp8RFHDF9xTVB81K9Ej1UhZZ4KkmHxTU8eozQSEKU0gMpGteLN7Ivr2LaV639PXJHQo4HHHH&#10;pIkbxKacTQ0tPVOz09BWNCIjE1S6mTkaSCNVhYf4kabOHddbjpDOmg06eooEgVYJI2KNTu9Q8dO1&#10;IsTowdq+mmqzeOO+rU1voR/sBKnDpKeoCvEs1PHJI81RI5qI0pCWUNTx/tRPMCTfkXZjyo4A9361&#10;1nUIW8tQV0KFYyhdL1MjymzBgOUhaxAABBtc+7J8Q62OoVSGivTUoES+aBpl8xmLCsdmR4YOfStn&#10;kLX9Vh/Ue3JPLrT8Oub1Fa1TpEayvHUU+qLHxirvFBYRSNC66VQqSWJso5B/Hu/TXUypklEkNWYK&#10;t8fVOtPTyQT0zQTeFC8bqyEO8aglk12CcBtX0GySRTr3WSSriidoJF89PUBGknSYTxli4geQU6Kq&#10;rKSPUQVDD6XNh7f611PlWGKSRXjF2hVJYY5EgNHItheF4bi5jKgKwJ+vB9+691GXX5jO1KCiU8aI&#10;zvC5lglfTT+WQ20lyLFPyP6W9uJw62OsyoHiYwxUvkZXm0NN4tTRN4/As4XUBrsBFb/Hge79Jeop&#10;EEMhAeqSrEjPdKTXAI4FBmpaR0sQ7OWZX4AKn8+3k+HrXUGnqI4iwWmmkgqWlgDEkBJpXMhUtpsS&#10;GBBjIY3DnTx7t14AnA6lyVEUcD/bUjLPUIYiaak8kzQwPqjVoNReJI21HUpBB+iE29+69Q8epFXE&#10;ZY0gMlLM8d2StaJhpmiOqVKwOv7sn18blAWC2twffuvdOPj+4kBQUT1DwKEhhnJmGmLVUtIXF4PG&#10;xRQzDgkj+lvde6heSwWHQhR4pGaKIPJ9pIJAztKrIFeRwUBRrG5uAAPdk+IdeHXlpprmTTUxrEsV&#10;C0MumKaWWQNJIDUR3QKRcXT8kX9vP8J62esjfZxAg+Z1qq6BrFQskMsC+OOQCdbsratJl/JAtwCf&#10;afrXWGphSFT5ZK6VabxsqRyLLQVLVb3hRkl4icawrq1+AGBF/fuvdYjDFDNJNP8Ab0t1l86RVI8V&#10;UjRCFak+QEKn9tRYAML2vyfde67pqVIfHHBDTVaU5CJAXaoCPLEZ0NRNMRJK+v8AVLpkCkBgAB79&#10;17rOSkonq5USOulifwzyvMIYqhU1rUvSt/nTpbSqgBfSb3vx7r3XJFVqZGqmhllidacslV4ZJFnT&#10;/dYjurItwwNtYuAeffuvdR6eORJ5UhGmqlaCMRVPjnip2g9BkadRyFUhlVv9UpPtV1bpxhVEU1U0&#10;1WJ41amj8DUni+2kkW5kiCsGLEooGkFRwGJHv3XuvZWLzU9esLRwGKmlqvspamqnqpftx4UeTzWI&#10;VfqZVOkXF1JAJ0erJg9ER7TqanA5tHqZRphShqoooKZXqpqqN/FUpTzaRaN0lijLkXZ7AfT2Q7jF&#10;3mnn0sXAB6FPrnOwE0zis0tUZChp6ugSj0LSTwN9yIMfOWAdpgQshJ0hwRpsthFe+R1kZCOHQq2u&#10;b9Klej07WSlyFNNTG1dGhtJPNqSaUQa+AQFR3iOq/pNv6fT3Cm9EW8xWmCejYuagnpoy2AlpnZCa&#10;MxySIlKG1SViRm7ETlhpV9JAHqsRyq8eyJp45ePSuOZWwOPTTTwvSyR1Ieqa13p4LrMkppG0OsZs&#10;GA183J/Va319l9yE0GvT1K9K+mImpR5I3aVTGskryRn7oTEtK99JstyePqoX/H3Hm6wA10jp6MVo&#10;Om98saaQCU0iyyTaaVVCKfBCPGJWQjSHJXWuoC/0up+odNi5AanSgQg569JlFZ1OmJQSyx07y+Np&#10;JVu5lhkINntZyyXte5Jvb3YWbg5FOnPBAx02JWQ+KnFLEuiaoq1rxMGawaQcz1LfqbUbBWAv9VIH&#10;Ht9LVq+o6aeEdMdTlZy0kVKzLUOaiEiZZ0pxPCP3Hip3P0UG5KseAeG9iGwt6UJHDpBNbox7ugxz&#10;uXq3jSiQ0o1ytIgkYpJFTQi1SlNQWXVJFfWNQW7A6b/T3LG0RRrbhqZ6C15br4hC9NVJuDyo1G7G&#10;euo5KTxyxhqmOsllHiRXCAXkVVLkk6Qv1A9niRI2SMHovazoK9PFPkYjJGisJp38zTRrIkM7VsM2&#10;nx1Csuki99Kjk2vxfl8WsNOHSKWMrjpU0NUCI19NVGPI8shusM+mTUyq1PySGvZioR7Wu3HtDNah&#10;DUcOk/y6VdJWaZXmKQQGKNUXzSI+mNToAjVQUYEMpKONX9NOn22Eoa9WX/V/qp0oadYljaoH2bNd&#10;AsNHdp1BcPFOJoVaJpn5sjarc8WB9+KA8OjOJ+hioJRWY6OaSOWGGJo4ZgGWnaFhH6KpoFsSGaw8&#10;pOn6kcA+3IISHJPR9E4KgdLbbOWEErfdxtD5pIk8UzIHV0XxU/knAuqHmzabX/2/vd1tfj5TpSil&#10;uHHofNuZFHMKRqLRiQurgA6+DF42tdmsSQeAR7D0u2m3bPViB+fQtY+rjZIiwDBfUEBuxk/UUDn6&#10;C5tf/X/p7osioAreR6ROlG1dLOkqLBgyqVAsLgAA3DEEDjj6X/P19mkEoGD5f6v9R6YetcdOiVCg&#10;qSVZiDYgKf8AXVlAv/geT7VrcaXBbz/1ft6bYBhQ8eninnsRpsVFvoNIQg20hv8Aifz/ALD2I7C7&#10;pQL69IZEANT0+wPcam+lwum/1sbkc8fT8+xrZykrUnz6SOtO4dO8EgIAAt/S4UkHTqsD7E9pNqUd&#10;JWWmenJR9GGkfQ/7E/7UPZqprQ8eqdcioIPpA/ofoSf6gfT/AG3u5+ynVk+LqFPTqwY+kC454+v5&#10;4P8At/bEvAdOmnn0jspRAsRpUk8sCbAm/Clx9P8AAewtukKNila9ORg8Rw6BzdFACj6rLYshFiQG&#10;PEbqbG1rWI9wrzTZoEY0px6XIe4HoA8lCaStFoVZLo900rp1sEYWI5UC1hf+vA+vuCb/APScjyHS&#10;npa4GdA8ZWSR9Mj+JCmkSaV1O1wOQ1xz+Lf1uA7ZyKzq1a0PD+fToOroYsO7M0bXCoTYAi341Af7&#10;Dnn/AF/ci7K2plzT/VXrRAJ+fQgUTH0gqQbWH+H+pa/+tf3Iu3O2MZp/q/l0yyg5bp+gK6QwsfqW&#10;JFuQbfQfT2KrZjSpz8/TpI4zjqeAoW/BsDpa1l59mXiDRWteqDJp031JJBJUC5Ata9h+q4H4tx7K&#10;LxwVAPTiqAek7Vrf6WB1fXkcD8j2Eb5yRUca9OgaT3cD00uxJCm39o/VQWA/FrWA/HPsPTXDFgrc&#10;f9Xp/l6eChRUdQJn5IUC4A9NifUeWAJ/FrfTi/tC8goQvVgM56e8NKG8anhrabD+yv8AUA/km3sf&#10;8m3CP+n5jy9MdJJx3VHSysuki49OkMBYeq3+v9LfT3McbqqBT5DpGACWB67YqUJ+h9XJUfQCwFx7&#10;UhgR1oLpkA6gyKrrb06mPB4JIBtdb/0/Pu3Hq8nwHpoqEclhpUKw02e1iQPo35H9bn6+0FzUmlOt&#10;rwH2dBlvitVoVxi+mSQMrFiDYWvF6f8AC5/2HuPebLpFj+lP4h0XXDGZtI8ui9rAKeVlZVcKXChg&#10;GSTW3JH9Byfp7iIL4cpB8j0yQDg9O0VLBLoWVAGvGBGjeko3HKAcn8ctf6+zm3KrSo6p4QJoD0Ju&#10;Cw7aopyhurqiIlgjKBp0qPww/PsSWrd6vT06MIrbUB0NGMpGiRgE+pJXSfT+mxDD+oPFvY/26RdF&#10;KefRjHCVAp0sqSI3VrHlQPUCOR6bWH0HsZWkikDqzKVwenmOA2+ov9QdIsD+R6fZ3FQqKda6dKak&#10;LEBgv0F/yBf8C9uB7Xw/5Oqk06VlBTBdI0j/AANgAf6+zCMUA6SOan7OlVTxWtdRb/Dj8e18S6SB&#10;0mPTgAALm34sPzcHjj2o6ofiHXIhbccmx/2H5/HH+2Pv3Vuujp/A+g/3scG3+39+691wOkfTgfk/&#10;1/x9+JAH+r/V/q/Ie6hTyaAbt+Ta/wDX6cD2llcA46sAT0xzyl2YC1iSb8FTbn1f4eyK7u9IpwHS&#10;5UVFxx6aaicAFf0/TVxY2/rYf0/HsHX18tSK/wCr9n+r+QuoJPTTJKv/AAYm9r8D+n549kb3Xmxx&#10;06F1HSem2V9RNiDb+nNh/sf+I9pGnVjUHpwR0Py6jO9hfVxwDY/X8fT2/DKurHWmSmR1GllUrcA/&#10;TgWJJI+ot7PbdgVx0nZacOkrl8jDRRlmAJbgAtfT+dXP0H4PsxiTuA9eq6S2Oglz+446SOSqMoMg&#10;VWhQaQTIf9UP9SeOfx7PrW3OoHp6oVaEdIbGZv8AieTWSpqoWeIhmjc6AiINbMoHGjT/ALzz7FNr&#10;t0jsFpjopnkUAtw6KT8vvkXHt3FRbN2bmaijy1TSTfxCSlUGGCnuEfW0dybq2rxC5OluOPeRntZy&#10;AtzKL69QMooQD0Vy7ta2du8zsCRjqnTdOYjiLPNX+WfJxf5dXS1BhpmqY0+4dzIQyt5nuAJEsbm4&#10;495ebNtaRgLGmkLigHUR7zvBu5y5atc9AvmchGglQQLP5ZDPLIzeQVFNUR+Kno6RpAI2igHqPj0i&#10;/pAv7kC1tSBUj8uglcTKR/l6QNXkIYqqUzVizGikjhqEmYVtNLW1FOyxvjmT9tZUAN0R1ZdQZlGm&#10;/s6jhFAaf6vl/m6I5ZaE5z0llnkWCN6uJo20yJULrSmip60O+uOeqRNcmq3mRtR/VYto9q1QLw/1&#10;HovY1yekO7Uyijnroq5Hn8lLSzSQIJ5ZWBMb0qU12VJGuFf0gfUtb2o8x05Aqk1bz6i7c25kcxm6&#10;MwXjaikiKs8S11LSSSsfshGy/oYaX1kll5HNwPZXvF/FZWh8Q0NMennSnQp2Gxe8vAF4AjqzfqTZ&#10;oeoWqqKaasmqIINEJpIZA8UUKpNUtT8DyyyfRgNVvp7xe5v3irudXn/L/i+p+2zb4bZAxH2dWL9f&#10;beMdPTMi2Y0scKJUxjxDW91neIA2kIAAIUAc/wCHvG/mPcQzmp6EsSgsNPRqNuYoGNRoVpPIugsp&#10;X6ro1/bCygDkszX5/pb3FV9dl2446vPIRRehextJGgK+P0wsIyzanLs63BTV+B+AOPYemkJ4dJ1q&#10;T0tKWAm+pV5VAQkYAVL2BS/N/wDYD2mrU16c6cyuhbW1CwNidZNjYoSfyD9b+/de64j6rYKL+pgL&#10;DR/h6ufeiRTr3WK3pdyNI1kBWZRq/wCCt/X8+6efVh8J6xMLEBZAQ1wSqqNCk3UFj/vPuvT3WF1s&#10;vpPN2EkdlUPfm92BF/yCPz70TQV691FdnQF11kk6Xvoe4X8gAEAL/qvbJNTXqwFTTqI8kZ1m/p8Y&#10;LA6Hjlu1hbSPra3I9+6cCUyesBZS2kF3KrqfQ2q1lOoC4A4HJH15/wBgGWZDw49W6jErdgFACoHI&#10;KWBI4+v+ANyDz7b6to7NR6jyWYppCsSoJBUKWYsQW4Bsv0tb3rq8afiPUN3GoozFD+khQRGoB58b&#10;W4/xNufp7aZq4HT3UORh5CoW8YmQnRILNGRY6eLmx+vHuvTiiq06bppQialCIpmBEqsSI0JsqpEo&#10;/Jtewv8A63ujcenAoJ+fWF3D69Ug0oRIv7ZsChupLsSGvccHkfT3XqwUDPTZIwUOSoGk+vSSLA+o&#10;G39P6D23J5dO6CKfPrgbEghUQSsBpF2WJiLamWwsB9Tz7br1dRQ549cSX0Mh8bK4dgw1EMUYemMt&#10;9Ab3HvQJ4dWf4T1gDlmJZEiMgGpCxcNYcyKBxpsPz730z15h5A0TRK11ULo/bLFjrBB/Atzx/W3v&#10;TCop1sEg1HXfkYAAGIDQwjI0vqsPTdXFhb6Nwfex8+vaTTrDMdTuqyQK8sasz8uh4DO9gCRcWA4+&#10;vukhxQefVkFTny6jTO9yQxZ7lfU6SrKV5UwIR9Lf10+2CengoOPLqEzO/jdhDrGuMOjiNFufV6NN&#10;r/Qf7f8A1/bcgPEcOnKKOHUd2P08cYBFw0iLYH6FWQC5YWuWt7b1HTpPXqDy6balxokRApiIOmME&#10;m5BHDLY2VmuB/j+PdTkdPRgfEem6Z0EgEixD0gSoeXhi1Wt5QCB6voQLg8f4+2yQBnpQBXpvqX9X&#10;pUJC9kdJW1r4UPM0E9tII4BW4/2/tOaVx06MdN9WIYikTxzSK8uqNopFLynTeONRJYDn8gjj8H22&#10;5FKHq6hmPTPUFtJZ4o7RoJodBiM8bM/jNOWCjVqJuSVsfxY2PtO3w9KIwh+3ppvIYmiRo/NHJJrj&#10;0oCfILp478nSBYnkW9s9P9NtRGDJVQqlREKiKOzXBKzJENDCUDgEmzf0966sB59QfROPGafxs8EU&#10;LRrKGjd4h+0JGsbMxFx/W/tN1fpsLUzsjiMwLAxZ51Pjn80K6SFU3Zgfqyk8/j3osAadWUE8OpMs&#10;kM0rVEzTOkkCEmNoQadGX9mSUsAY43B1E/UW/P09+xSvXtBHaOmszIwUExyTSNJHUkRxsyosmnyy&#10;ubBV0DUoKBWF2Bv7odPl0oCmlOoBLoY5I2D+ppqWYEyiQqLBViYhhGVPqvz7r1sLip6gEweFhOY6&#10;V2AXxQCbUJRJqfzf6tQLrZgbm/PF/dWpTPTnpTqD+zaVIKSyNNMZahEUCNqWPy6BGtggf6gvyePb&#10;Z0+VerdQKiFXSlWaFY2ljMxiFnKyG7JUo5WxdARdTwfr711dTQE9NVTH9ysoFTWRCnp4xDWwlNaS&#10;rKJIpGKKAwe51ubaQRY8+/UyD6dXAA4dRXaASNPIptPGZfL5FRkqoG8k0QhI/qLtJYkHjkce/NSn&#10;dw6t02tDH5ipj8NTK71KVKEtDFRz6pNEzVOlVIa5IRdTgiw9pjTy62p05X8+oVSIYYZkk+3VdMck&#10;X2oWEQyhrtCoiF3siqH5tzpPJ96NKZ6cUaj4nTfPFBKE+3SqplqAz1M8dkmijcENTyUpIARGtrEp&#10;1AkFQfbZ0Ux05XNOmueRWU0hqXmkaQR2qJNDSBV0l6IRqNZI1C62tq+l+fbfVhxx1BlMJkjkM9dU&#10;VRqFqBNLZbUUCjyQ1AQXvHwoY8seAffurZPHr//SqR6u3BjhvLO1m6hU4zGbbpGjxTvXQVIytFHD&#10;etw0tRYUlRM78tG8iswACf195uRFfEZ5aqqfCag1HmP4SfOnWKlyF0BVzqycefrTiBTp/wCjcf2D&#10;uTcG+5dmbD3judN/U+UosVisXtzIGiwwr5NMtTMkUZjKtCPTKs11PGlxz71bk0dxWjg4pQCuKmuO&#10;HnXpPevGiqWIqtPmTTPlXoz21Pgh80M1VvicV0jkcRg8imMbG11TmaKiRMfSPqq4aqqm1PH5zxJT&#10;yRwEAWAP19uLfRQoyyMigU/0Ra44jieP2CvRawaXS0KM5NfwEDPDJHl9p6NZtP8AlQ/JjKRU65SX&#10;Zm28VlHq66opqb72eppq2iYJR04WnjCNBxcz08kpvfi/tt9/2qJSrTLnJCjgfL5D9vT0e1brMwPg&#10;MB5EmmPM/P8Al0OMH8lburdMuDq8n3fQYnG4KCSrho8Rhkernr6tr1bQvVgKVUCyvUoJr8ggcey2&#10;TnfaoHCl27TxA8/9Xn0aJypusoLBQPnXy/1eXQgU38lipr8m53J3bncfTV7R0vmxePx9Nl46SFAr&#10;sraXjs4vc8cm/Pt1vcTbow0kKOxp8h/qrx6qnJe4OwWZwFHAcehAyX8kHauOfC5DbHee/wDC/wAJ&#10;JaaGWsoKqDLRnhZaoNF5DKwJvolCkfVWt7Twe6tsz6XhYfY3Hy6WXHItyAHimGOIoP8AIOg+7L/k&#10;s7ozMI3BtXu3MPuDH4erxWOxdTSUUlLU01U/lFHU1EfiEUTsoMrU6CQ/6sezWz9ztplnCXCsgpTV&#10;UU48KU9eNM06LrnkjdSuuFlb5Z/wnj0Tvtz+W98u+vupqmtTBw7r3aaiWefIbQz1WamWCGn8dJSH&#10;G5JUR1SyhDJVu1uCjA39iza+btgv7wRrIpNQTnTUV/pD/Cf9gh3LlPfILRyo0uVOk0qAaY4dFp6c&#10;3j3p1piYMPvrrbeW0sjtenmxwOawGRxLZShrGEuRqZZ50jCgMp0yUDyoFJKoD7Ed6m23VPAJKrwN&#10;KVrXHpg+lQeNOibbIt18MJuEeiRag0OqtOBqKUqOIIxw+QPH1H8taY4qs3pnNyUdPQbW8uPbGUlS&#10;tbNhRknFPBDWVAYyPHrCt/YKi+qK/wBCC62eCVaKAPUj+VePn9nRrFdm1kLSnPz6HPszbHW3y02j&#10;g8D2NsWhzMuQyxzUGco4Upm1UcAWSqlmjUSxtItmiVmuQmoj2UfSGzLJL3xj8Jzn1Hp/k6XLdpcO&#10;JI6KzUyOB9K9UffLz+XVvjorI1u6diVdRv8A62iyST4Uxw1FXVUmOrk8j4qux9NqEpjcm7KoNh/X&#10;6JZLOGaHxrbJByhqSB9nnno3hvCZTHOafOnE/wCr/V61qfxGnNTXw1mOEEEEjUgpKNmORSS2kEQs&#10;pWMq41uzXKgEcHn2VlgrEOtB5UJr/q/wcOl4KslQanz6csPVSNR4pKCWKGqopJoahpoqipoJvuPW&#10;a+URqXkqNP5VGF7cfn27bk6E0GhWozlfWppkn5U6TXKihPr/AKqfZ064qiqsbu6CrxqVFfTUpWmy&#10;NYrD7h4Kw6pKelonBhpmV7M3kUMADYXNva6JSs3aK04kedfQEUH2H/D0XEA0PCvl6/s/w9TN11y1&#10;2SebEVNPPBV+QVsk8dfNSq0HoFRVzunkld/7EcAWMD29IwLVQ1B48aY9fX5UAHWmAemkCvy/2P8A&#10;Lnpw21jczjMkck88slTUU6UNXHJ9vTxwvXj9gUsEQKRuU0hXZwwUX/r7UK7qQakmlDw/FwwKgfyx&#10;0x4WklzWhzQ+g/L1/wBXqk80zilqZYkqKym/ihxhWZkio5hI+hqmLSFVhHyCy6rnnV72jVHmQDpP&#10;D9v+z0kvANBXTxp/M0/wdBiTHgsjWUNE8MjQ5ynklhllSajjg8PmhMkgW4IJILK1hx+fd0CqxRPJ&#10;s5rTH8uihhoHcMilK+YHpjj69KOoShqMBXtjoxVM6PV1Uc9V+7jIpajyVdPj6C9jEWu2snn+t/oo&#10;oKVAr9v2+Q9Pn024jMLNEc1rnypxp/xQ9enLA101ZBNVUtNLlsRGtPQlFiqqWoikjAFE0dZMG8vj&#10;f1tD5rWsW449mtlodNfxDh5j7Mnj5cMdIboSqxUCqgjFaEcDx+35/M0BwpaXIz5iroIZaiiqIsbk&#10;AskwWaCuzNRARNMuSlu8y+DnTFDaF2FiABf2vqGWgNRw/wBMfmTnHkBjpMiM7ippoPzBJNPLPAZ8&#10;wflTA1UVbhq2rqsvTTVMGUaqo8X56qWmyNIVkiMLSnHowPlVT6XMx8afXSPSG5CCTICQagZ0kenD&#10;1HkScenR3CEJFONPn/q+f29KgY2DCVslZIMXV0UEEMFVBRebIUTUmvTUxRIwUpI0h8rTRuUU83H5&#10;bemk8CBigqR88YNa5qMA9KjEoo3r+X/F9Lmlhiz2eTG0lLSyU1dhFro8itVDSyU2l/EjNVizVTrw&#10;ssYDELb1e070L6RQ6hXjwHAZwW+fHHStFxX5/wCrHl/l6XWzZaakps8GpdSUOMq6AVsVNKVTJ0qP&#10;VNLTVtTcL4wo8bLwOQx/shMTHU6fL5HiPn6dKkTVRSMHrX+7Y3JJnd+bmr61laoqMvXO0zqVacmZ&#10;gZ2J/tELqP4+vvGjmzcKbtIvmST/AD/2Opr5b28CwX5Y/IY9P9X+EPKfJBTHcLoiZ9DCTQzuv0e8&#10;gtc/Xg+w3HuzrSn+r59H0u1xMMjqTFkNcrodKSPyzqNcX0BOpHH0vbn/AGI9uruUjuSxz02dthSP&#10;tHT5R1umW/3DiWWn9PjUDWqm7xFLEOG4sL3/ADbn2bwXhqATxA6J7qyQpwoB1Knq5jWGd5TKZCRI&#10;SisFVE41KwFyn0CqB/T6+1byHXqJ49FoiTTTpcY2doqCOWQzzzRWEURAa0Tg6pJAR+P9TcKBcc/T&#10;2c28pEVWzT/B0TzxVkJHSdrsgJzaSUNHLUBpJZo10J4UuChQAhXtpMdgPzf2lluieJoD/q/1Dp2O&#10;0qMZJ6RORqvTLqRbylxZAsUcZXhXQEcAfgXP/EAObndJ8Iz8+hLtNmVOrpJWkM7rIhdkK35C6Ffj&#10;9Wm/P1+h9hk5eh9ehYaBNS9GH6/CY+moZ0EqRNMj1iREqJqJ5bySEAANa2kgHVYnj3MnK9ukFmrA&#10;cePUP8yXRk3A14Do123P7twyt4KyWWrqIZsrSCOBmhWiPpaeeJfQwKXRYxGpsLi5F/Y1iWMvQE+o&#10;p6edcef5dBu7mQnQf9mnl5ev7f29ZcDTxZqsqa+eqqKyoDTF6mOSRaSmjpHvBBRTxINLaSLlydXA&#10;/Hu6qJDqJJOc8APs6QVWhFaj9v8Aqzx6NhU0VU+Optw0MfgFCkMWTppYEqkoo2h+3aSrC/ufeFdM&#10;iyj6gjg+zPJrJkEcajgPmf4vOvp0m0FTQ+f8/P8AZjh5dCVsLGZOhx8dQUUrlqgVlNTioSlanMSG&#10;EZHL1dtMVTEt2p4Wt5OAASfa63UBPk2Rn+Z9CPIedem5R3Y8vT9tB8ullTQVOJ3Fi6fN5QPTGCb7&#10;2bK0sy5OugnhLaWSEWTUTriRwDqsBa9irAAIqcfMZPz9B8uqoDUg/wAuA/LrJi4VfLVmPUZP+E1G&#10;Vmgp2qHR6qlxiweSlyyz09mglEnpDsmgiyMQfpoDGRipweNPI/I9OUXVn/UepG85q7GbZivVrS5G&#10;QTU7MKeKCqrKSYssgrIipjlbQquRYWv+s+227Fzx/Lh864wOns6aHh+f+ToHaDBVVBjaTXG0scgZ&#10;qiGBo67HNVmTVS1C1Emlr2JLR05eMXBNj7SBQqANkeY4/YQf8gqOmioLVH+b/YP2nPUfd2OzDUEm&#10;OjlE4po4ZkgqKSamVDUEKaaWWnXzKyi1wTptYubWHuxDGqjNOAof8n+r162VxU4/Mf5cdFs3nVDC&#10;wtS01XFVrO0kczQTyGqFUsJkmhVph6QounmQsLD6WPtNKQDpU19acQfz/wAIqOkssphQkjh/q8v8&#10;BHQZ49IqygXKR5CnqKiqySv9jUU+qsnq4IwI3nmQaAioArRBRrbkfU+0TaaUqK6uB4n7f83n1a2Y&#10;NHqFTX/V/k/1cSon3NX+CSeZ5kr4MkWjgNF4KSamjpwPJNj3FrSgMqKLX0gnkH3YkgaiaNX0x+z5&#10;+nXvFpUMKdT6nJUq4sZmjohUUyLE2mpdIaOnp6g+SrlqaIC2lmBdle7WtYj6jdRpqnD9gHrjPViw&#10;C6wOPn/q+Wem2CqkjnOToslBLj6wxqMefJFh2ppyBJJAlR+7CVsQV1sga3FiAPCgGDj0zp/YRUft&#10;60CT31/wVHz/AMnQwYqsxVPLQzU1FOzGGeSbHV1JFB5K14vHQfZTUisoiCHyRNMFPk/IBv7Udgpp&#10;Xh5EUJP4aEftFel6U06j+0f5a+f2dTqmShqIqSWryLxVk01PJWZCaNmSR3Homnne8KMwUKIUlPq/&#10;r72AoAJbPmfM/MnhXyoCf59Pgq1CBX5eX5fZ6kDoetr49s9tmvo4lhp5aoU8xqJIPDFUOWKlcfSx&#10;grrePiRwdZYi39fa6MAxacZANaYNfQfMcfnTph/j4/5af5upOMhyWKEMc0Qp6Wnkgoqukq69HYxm&#10;Qx0WXo46hQxli4Ewe4UfT3YA0FcDhQ/yb7fWvy6qaKOuE0dbXz5WegrKSv8AuoDT6U8VPUxCnlNP&#10;UfYJMukqq+vRGw5+nvampJBBr6eXl5/tNOqUBAr/AKvPrHtCkeKujp61oq4NTGmp69qgfwlGoryU&#10;uUrpEBkjqSx8ZVPqn5v72oowJ7vKtcetTTgfLryhc0/1f7HWfbn3zTVtBPRY2OQw5CprIEheenRq&#10;mQisqqeoqb05VQVEUpWR2J0uotf3UfCOFTk/bXJ4Up8+PVqAMaVpin5Z8hXyzwFOsmQ3GcHDNTfe&#10;tLS5KH7eSkqkkGahx1Av2kEFQFUwLaVhbW2lkICFPp7bd/DBUnj5HjQY9Pn+z060FDYxj9leP29B&#10;1SZWngDeGbXl4aCfGwmoqnyVXj11FpDEousXN9B1AqvOg+2KqKt+KlBmpX8vI+n+A8OtEaTT514U&#10;HT5gqySiqqmprlqoFTGU6MganqVFDAfHIagThUWSZyFZgivb9Okgn36pQkn0/l5+RoSfkD+fWiNQ&#10;oPXpM0s+WTM1TYmvU+b73HSBqY1dRSLUKJhUuZtXipI4r6fMSzH88j22C2rBzlfXj51pUAD1JPWk&#10;C0qRwz6cP8JJ6i7qSOGnjyNEsMkipFR108lNJbIGiULqoKNFLeOoZlUKLXsSePdHIC61/M+Rp6U8&#10;j04VX4fz+yuc/PpHLj5JUxc0Jmp48dUytFWxUwPhqK9uKJqma5DBlaJggsFIuePbBFADwA4Hhk+V&#10;f5dPBePofn+09CJkaWJYMNB4TPNUY+GfICgjZxU1hrfO8UdYbHVDGChVFNiONPu7CqhRxpmma5Hn&#10;8uH5dONwrwp/gp0NNFXLFR0UFO0tYk6Eg1lIKGhRDDrkjqRGBGkyougzRLr12YsCLh7SSa8ftFB+&#10;fz+zP+EpjStOFPTif9Xz6amyD+LEZCop5qKBXlNdk3njejaipp70Y8c40/ei7CG7XZQWazEEaHAM&#10;wI+fyH/P3oOB6upBNPP/AFfy9esmbo8Znq+aDzz1DUjJWNDjqiVKiOpqlBx8QSsUzSzNwZfCCi6g&#10;GIIv7uwBOliajJoanPClfP1pgdapRdXr/qPDyr69J6oSGOcUbmVXWSaAfczRutHNBT+VUqIwCplH&#10;P6nKsfqbi3u4oCFP7OFPt+fXhnHUVaHEJhMTkSa+hr65a1IDkKwSTtFPIYDU0cNvT5HuHVx+L8Dk&#10;1AUqrCoJqMmv59OsoUkH5H+Xn0g8vKtXBL9nTx1MKS0VJRVMggkyUdfRn96ngmcWMV/85OXui3vx&#10;7o4DCqio4CvGo40/L8XkOrxgg1rQ8T6fL+fQbZ7H1NEj5OnrL01U4kNPTNJEZalyUqp42lB/agHP&#10;k1IGBGm9wAnZSvcDivljPmc+Q9RSuOlRqRQ/n/k9f2dcOtqrcW09w4nfG1d0V+2NxbfrIczjNxY8&#10;SGspshQ1gmo6mLT/AMpDMAFVWu/6G1LcEvvNsg3CErJ5g58z/wBDH+Yx59HOx73NtE+pco2Cp9P2&#10;D/V/LZRo8psP+dn8esdHUNjNmfzA/j9gIoaauQ/YDsnbcP8Al9esVHGaeBHrii+aEmQ08ra42CMV&#10;WFbyxm5Y3AzISISceqEn/Af5HqZba7sNxtA8BDKwyPTzp1TZtfbdbtDf9TgtzYnK4Tee18rLBvDb&#10;ckSLPt/J0Tuk8MtQ0cUUsDuFMjqp1LyNRF/cg8s7pJPOp1E1yR6fn5jz6BHMe3QJb1ipUHj0Y7sS&#10;OCo2DDt/KU8UdPk66GqbHJaqVqp5RHTVtA7B1jiV3XXUqxKcKfrxKdlfmCRdJ4ny+3y+XUe3a1g0&#10;n06AXZW/f7tTttHNxtW7cxM9RicPunzCqnwlWazw6KwzHyPTBy0XjUHQfVcj3OvLXMsUsSWt+QCO&#10;1ZK18/hPr9vQetr+SBjaziq+R8x9vQkZfBZfF5rDbgxFRUUG4MfHPJBJQzImOqKSovVU1ZWyhQKg&#10;yuoSK3Pp59j144rtPAm4EED0+RJ8+lviNbTrcW2GGccD9v8Aq49WR/Ff5PNuPbWU25ufGLkMV9ia&#10;Hfu0cpRH7uopKiLRU1UFLVzMauYAtaSMHTexFr+4V5u5Tlsrtdw26sciGoIFM8c/I9CywmO+QsG7&#10;q/Gp/wBX7Pn1Xt84vhEvWBqe7OhUptzdEbhK5V8JjkVcts7IzzBJsP8Aw+liJjSIB5WR2sOdAtwJ&#10;w9p/dl54By/zACJUoADxbyqppw86EHPkOJg7nv2qmhmfddmFQRVl81GMKgGeFTkMOABBCitNJo2j&#10;c0wU0kpWURB4oq4MkdkkAe7PELkumrn8D6WygULKviQU8NqECtHIpxI/EvmeHy6gFg6Hw5x3jzpV&#10;fOgrTtOfIUOK0IBAk7XyuNMySVzS1Ed0mR3jjxMKx0qiNocS8GtY7glJLhQbAg2v7LL+KV4y0dCP&#10;X/VkfYR+fQ+5ZvbVZ9FyWJOe4BFAGCEoSoND3AUrxpUnox3Vndw6n3NOlO9BlNl5LIx4nL7dnrvJ&#10;FIuTlRKmuxVAqotPPApDRyAkMwZgOSDDnPnt5b8yWLXIX9ZO6oGSccBQUA/mc9SftXM9tY3htGdf&#10;AZwoFRhm8qeXqPUVPzJsdzbUg8b7qwYTIbG3S5qaSrhWGZZryFafEVFZEAYqp3BKvYCSxFgfriNv&#10;OxTbVM8bjAOcen+r/D1IF1tLCAXlvlCK1B9f5dCF0tio5KzwVklSI6pw8FX5VSdE1eF6Wo/Cx6r+&#10;O36iPYF3U/pHSOjLlmINPX06Sn8z7fNLsr445XFVNbJJNkMTG9DTCNV84p20RkCIAIZSQkg0n0+4&#10;K5/vFg2g2taGVgP29ZW+z2yJe72rla0IUfmetQhPFT6Gljlu5VGEnJmJYu8yTAEg/gsLH3Asp1OW&#10;Hnn+XXQy0jtrCONZEZRhQDjVmupWzpoBpJxT0HXEaJG0osaRq0i6WZnVISbohaMXdif0km39be69&#10;bXRM2hAqqCwoSSAlahSVqXY/hNftp13pESwfo0STP5fGXVgYzpIbUCBf/Wv/AEPv3VigiSMY0O51&#10;aSwI04oQQQKj5avQ9Z2SyRMiSBYonkXyPoUrq9cw/JX/AF/qfeulbxkRo8SMFRCw1GgIrl/Ur9tK&#10;nHXd1aNJUqYzHIioAacgKp9JMjD6Anm/+HvxFRTrYKNGtxHOpRlApo4DhVj+EE5r6DryywB1bWrx&#10;oBGJNPkPlPDOiL9QfyD9PdPDHXkurbxA+pWVQF1U1dx4kKOKnz9Ou7xs48Ucj0blJC01xH5lNgXa&#10;1xqN7Lq97ZdXVtUTvWFWe3ajVeoXWMVJpqXUa0FcZ65X8ys8sTRkNrIeRIiwLBQyLbUbfQcH6e6M&#10;lBUdW8Q3CmaaMrmpBZVLZoCoNGNBgDPDrKgbxKhWM29WnQ4McaNdQS3CsTY6uP8AG/0906UxiTwB&#10;GwU08tJFFBqONAGJodWK1zXIElUkjjLKBfWFqEJGpVcXWSeo9IDjg2BA/PvwBJoOlqxSww6lHnSQ&#10;VFQGFQzyUUBvOlQPPPUaQxxmSRTJ5RqlCIyNEPH6WR2HJv8AX6WP9T7sAa6ekUxghZ542cSCr6QQ&#10;VBFAQTxNfT4T6nrI3hXxmJo0LOTOtQl2Opby6Sv6hzYgf1HvbJQV6ddrVQhgKglu8SCpNR3Up8Qz&#10;Sg4V9OuAeNpgmgKbMTFGQdOn9Dxta97c8/T3ZBVaHpsSxNcBNGk0JKKeFOBU4PDNDgeXp1imdYkS&#10;TwxsFI0EEFUV+UAvwbck8/X3sIAa9JriYQxLN4akClM1ABrQDhWlM8KN5eQirYa0CkXkEvkZl1qo&#10;F2R5V+l/y3I936RKFGqIKRVtWokVAHEFhwr5nI9eHUSqfzyKQqrLHKzKhRUWN0F/FH4QAf8AVXN+&#10;f9f3rosvZBdTBlGl0YkKQFCkfhXQKHhqBNa/n0w1Mrly4byyGPySpYFURzclSvAI/wBgP8Pa6Pz6&#10;CF7LJrLq2typZxxABNTQgUBzwwK+WOnTr/Hff7qxsZg8qpUKzRmJPIBrsBpUEXIIt/j7c8PxXEY8&#10;+oU32ZY5mkXFCcUoacan0xT7etg/ojcNHtDYNLNV5ExIscopaaUy08MsKsKRKSqiZbIQXIA/qCb+&#10;8hOWLc2mzIjkioH+brG/nu9hm3EIhrpwehwz29samBpFfRVBC1ZUKDDFJj5aNNMrPBBeSSR20/tK&#10;dckd7jg+z0JRu7hxHy+eOo7lmQq0Y6JTjY6bdW8q95J0pkrZZ66tpqSOkmhyMdPUGaKopVcDxyG2&#10;rkXsuk829uVrWuCckYz8wDwz0RAAvQZFcH0r69D1tLZE1Zm6fOSs8FDLFPkBRRKK6nnycDmP7ieO&#10;rAeEtGl2qCwUn0L9PbaMxarH50+f58KDiRxHRpBaIpofsx0GncOB+1EUogyDzx5OPI0DL456KKGd&#10;ytBT5CmbSZoaQkrqgDFS1zHYE+7kAkFQa4IpUj5V9R9nCvDpHeABqYNMZNP5/wCrhx6Se3aHHz1l&#10;LXrKuoUErmKekhpMjNUxz+HzU0MWlXBlDSoSPIgCkAE297cKe/5Hyz86D5eRORxp0mhCg4/zj+f+&#10;ToStx5qlpces1Dk2rYqaSmp6mLK0Ijk/yePRVMk6xqXeoD6KRHKyh7vqsdPtlgMkEmh9PQevzrQe&#10;ea9LmlAAQcf9X+o9Adksp/EMvOmNo5ZqarjqJoKSWArXUuMACeWuBusctOwYCK6mU+oEke07L3HQ&#10;K1BNKUOnzJ+Y9PPrweoofL/D8vkePy4dCDn6qej27jKyKWlXEMtBj/NOs0czV8cZioddI1gI3cHU&#10;7alP4+h92dKqHAFMCp8z5Y8urqWrRf5dBD2JW18m3YJ8gzTfbR1qU7xiBKVwyajU1TqoPomFolAF&#10;wfoQL+0F6T4IPlmn8/8ALjq6CrkD/Z6KVi5nYNLLG3mSup6x6gtEk8hivJEia1LRq44LBdA4J9ki&#10;HGRmoJPRg6qKAenT/UVDK880i0dPBJVqXhyKGpjpXf8AfjWEKvqibkecK31sLX9uk5LGnGmfLz/1&#10;HpsKuaenEef+r06cUaeoM0UBkLVjxtLRJKtHT/cBg8ki0VjGqePgCRl4Fyvt0VJ0oeNPs/3ny6bY&#10;qMny6U+PnkmMiQ1LtHJWJR5CaFIloZFALRgNCpIV3soIjERUC5FuVcRrTScVoaUp+VPX9nSZwK6f&#10;PiOlFSiJPINAYUkM8NVXuiVq0kbNopIFeZQkyySG7eK6qqk/2falQBj0BqeP+wfy/wAnTJFTTrK0&#10;bViS06T/AHHmFPA0UcMc610cRvOYZNNljLaQLG9lNvp7vh+0Zx/q+zrZFOIp/q/n1grJqiJ5ZnEb&#10;RwItH4oleVqn7hvDHTQU8dpHZCOZBfkaT9Pej5k+WP8AYH+fq6KD/n/1f4OmVWnonLJeBaVZqaeg&#10;qak082Jq5kDGCSaIEjVcSliCFH6mAB9sk6DX0xThQ+n+Xp5kVhn9vr05U/n+1pYa2pmeBVeWqnSs&#10;8rY+nChoKtJkDRywRi1hoCk3uT+n3cE0AJx6g8PT7R8uHTBUAkr/AIP9WepKSSGaoqTWU8LTK0ld&#10;VfaR6hTJTgNWU1P6gr20rJDGzXU3VUN/ewaHUDnz/wA4Hl9nVaDSFA+z/N044ypp5I4oKeXGVVTl&#10;Ho6YyA01DPBQpcpDUUrL6Vb8OjqykjVexAoGTSAKHVThStM+Xl/I9WEZqa4p/h+3pi3OjiWsmjmj&#10;rNUEkqSSyJ5oaamtGZHjVNCOhIT9xtTH6A3F6uaE0NT/AJBj+X7erRgY1ClP5+fQB7oaOGOD7rUr&#10;l9P3SaiKkpIDMzqRdPILBFYi7WsPZPc6aZ/b69L46A1X/iukLW5GFKFhLKs8PnMdAJpP8ro6Yet/&#10;O/N9ZtZlHP0PtA5UJn8vkPn0qiFX7f2+v2dB3U5RpPDMIqNZhUFoqmQiBmOkl4SOQABzcjk/7cl7&#10;SgU0jPRikNBU8Omp2iieOaS7uI5JJUhjMql5LeOViRZCPwHBB+v0+rTOtdWf8n7enQK4HTDmJZNL&#10;6ZDLGY0ILuulo73Zv6qPqNN7D/EeyPc2ouDXo428/h6R7VLK+mPXdVuqrZQyMbeJSALC3PPB9h7o&#10;6oWWvmMdNlTPDJJLGEaNJIwjRyLcJKRySv8AX83+lvdk+LrYjp3N5dYPJGGEJJcRRqrHSgRWH0VT&#10;/aA/sg/7D291ugbI8/8AV/k6xTKdEbsTZ5j4Q6hAyqLEE/VTY/U+/deC6Tp9f8nXCcsJijGyeJQk&#10;40yPYjxuPr+OAP6e/dbIDinoeuvKVWyokkYIV1ZWNhb0HUORJ+bf059+6r4Xz6jObSBZJZAzCNZj&#10;qs5kvdV/bWwH0uLf7z791WgIJXy6FXr7EvPWgBm80jmOKRUjPi1/pMiVACWJ4+oP59mW2wl5aj5/&#10;4Oiu+YaacfXowWYZ8LgqVUYCN4y6TVamOaKpdW88awRj9NrH1sQeQPp7Et2DBbqP9Vf8HRfGFY1r&#10;w8vl0DH3NU8jySSXiuxEj6ZWNheOdEb0hhYjT/rew071YknpZRQM56sw/lc7JG+PkVgb0ZqY8JU4&#10;+qE761pUqDXIwmr0X1WH0T86iB9PZXucqC38JuLHpllJkUeX+x19I7qSnocDtigDFIwaOJoY3VI3&#10;CNEGEsij/eL/AIt/j7TpA2hVGRToRxgJb54U8+iV/OL5hY7p3aORpqOqgq9zZGOSkx2MSeAzT1L+&#10;iEoikSgqbFwikgC59nNpbRxJ40nAcB1H+939xeTfR2RJJwTwp/qHWvBSdX71723XV9gbxhkyecyk&#10;0FRDNVtkDSUMUpAqMP8Aw6s/bX1af86XaQ3GocWTXm4KZDqxTgPToYcscoiSAGTHmT5n516s46Z+&#10;MW29tyw5rcGOipK+noqcU2Klio6FMcCSzUiY+FGXwSEEhnBsCSRq59hO5umlYlTx6lW2t7WxhEMI&#10;qR59Ggqp8ThoYCtDDSLR07+FJY6SqdIYJ9TqlVzeEfhWYW9OlfoQHrqRUyx6MbdWlyOm595oSZYo&#10;wpTT9rUXLQ1jSnWlFMbEhWFgSeeBawHsta9WlQelq2RIqesM2X+5INp2dGM063VGjkHr+3aSxCiN&#10;TdWA9X0PI9stdVzXqy2g6dIs5QNMtQky1MmnXN915KcaLWjZlUDWLi9ypsfrxb239SvFT14WUhGR&#10;1Gzm4ZgkFReogEmuOmkjV5YJapl/bLRqCukj8heTclTa3uj3TDgeldvt0Zww4dd4PP14AppZogsD&#10;uxeKljEaQxi0qEX9BblgWNmFtIX6e/RXGo5PV5dvh4qOh52xmF8A+5HlSsZY2+2bVRxRIgZJpHtd&#10;mf8AC6bg8G/s9tLmgBY8eg9e7dWpQdDdjKy6Coi0TRRgSLUEgqoKBFVlPIKryzcWuePYjtp1kAPQ&#10;Tu4Sp0t9nQh46ohqYLubs7KRMtyJbi0cl/qAP6H8W9nEekio6I3GliOuGTVXW8jJ4w66/IoEJdAR&#10;GoC3LKfzf/D/AFg71UCuB0gc5ixJTEtFAgmOloYkQxSFTaATkLcg8gkAfge9ilc9OxPpbpCHHwGk&#10;qYIpPtZ5RKoEcLurRq9yIlUhtJA5XV6bg+7SKpUgdLei29mU7Ut6+jNRTrGpklIaMnSRoCxLMCiy&#10;FVK/urb8i549hS7Wkp6WwAMAD0mtn9nLTB6eSeGKrjaOAwwCSrSPxNpEw8qC7MOGRVtxqAKj3WK4&#10;aMgE46dntQ+fL/V8h/q/YDabG7Ex+QjiWaaKQIdICTBvISgPkQiy6LHhgBYm3+Hs9gmilStc9FU1&#10;m4aq9Dji6rH5VCi6JkKuuptDH63MRNtP0vZgfbtD0jIKmh6DLsroranYGLq6CtoI5Fq11tHLBHLH&#10;rUaY2TUpCsBwhA4P+2GirFdKmlemZYEnXTIK9Ub/ACC+A/ZPTeWznY/QuUnpZfKtbktqNPKaPLU4&#10;m1zs8yqAJYwLxFFBvYX9nm07rdbaQysRmmTjHQI5j5ajmXxIU1DzoMjpx+LnziqFykGzOwGqdvbp&#10;pqdYqil3A0FAmSpTU+KWoo1Nmk0gaFcAggElvr7mbZ9y2/fLfw5gFlAr9vUbC1n2xyGU6CeOcfb1&#10;dXtrO7V3rgqdqdqKpWpp4XkiveMxslgzDxsHVSSV0/n6+0F7az2cp818vToQWzw3CAcD0G+Swz7D&#10;yLRUf+WbXmjb7ymhY/5GJHuk8OsKl9blmjW4083BHsuuEE0eqmelya4TTy6acvhVompqikMFfiKy&#10;JhBXQtrSlEpsyOxCoSxuYrksQSeSL+wdf25OVH+x0eWV0CND8eiddv7Neq8TY9JI3epdJKryvGJ3&#10;kdvIjSSAMLpYC4BUA2/wLYSEwehBYENIdR6IBlKUYTISwlPt5lFQniEvjR6SSTXSfYTRgqtQXIE7&#10;HkqRcgc+1NAR0skC6yB5dD/1puBAjPUo9JUikpoKumliRYoZEBE1pJAY2em0hpSh5Unn2wyEGvRN&#10;eQNq1Dob0iaSNZ6eoElLURACV6SVwDKPJItpLSSDT+k/pudNzYAa6LmLVo3l1nLNCYNUTVAilplo&#10;KudlU0lJWRF/FUhbu5i0iyiMOqm2oj37qz/CvUWtx9FVipRC9TO0IYlYpKuKk+4JDlpIiFCg3Zo3&#10;ZQDxz9Pfumz8uiTdw9bRVOPqJFxkcdHjZpjS0dSkNZU5LISDT/FYIoRpgjSIMYnkHpBJ+tr6kQtH&#10;1SCR/FIHr1Qx8oOnJsG0tdLBKvgqstWKKuV6mKp+6kCj7Kpg1NIkKt6nc6i9lsBySK6VWUr59Cix&#10;IlDAmp6rbehqcfK8M7RKronliYs0skflIWGpFtQOq7k/0PsOyLpBFOlDppPWVavVGqIoATxxU0ih&#10;UaacteVgjD1Rj6aT/rg+2SKYPVKY64S1s1XUSJLEj/cEtI0YWMO4XxJEUk9PjspABa9/pb3qi+XW&#10;wF0/Prv76Hx0rzU8CS0sJZoTAY5Y6pQSZJCiDUttKrcnm1h79SuOtBQTpHn1lFVO8STt5JIRGXlS&#10;3ghXW2tV8AKsXJsWk1G9rG4B9+otPn1fQowOPWJ6plJhdlgjp6YTTaWUyeRwG8cK6Rd/y0f0AsPf&#10;qDrwTNDg9Rp8hWeCD7WqWeCr9VXqiWOanlI/bEkhBXSB6lCcAA/n3ugzUZ6t4SVzx6gTOI6ueHV5&#10;V8Wq6gSN5RdJlcgc2f8AVz9PdgNS/Z04AvEeXWQtTxOCZVSWSnBMScJGxXgkv+r0j1FeB/sPdgK0&#10;pwHTaAFCD11rMkdOKmOOJFUtJLGwM3hvdl9YOpb+kswuxsBx7uFyT1cKo4dYIpVVqidW0EKjQT25&#10;YJLoZV1g6TzbWn0/w+nt7OOt9O9LO9jNqMs2lonqIQXkdD+9AsjqQ2gtcSsvPu1eqlQePSupZ6eq&#10;KSyJBLIU1Un3LIV+5jT97wRkDVDz6NSFgRYXvq9qVytekrgAGnUmooahJJadqeESRNFCs8+hpBrp&#10;xWRGkDKH4Ivq1WHIta3u6ivHry/D00OsUyOriZnaf7eZCgaWSapUOJHPAXkkrp4K+3NC06tU9Ncq&#10;MzVGsNIKUidaSONXFSq2jWJyCbJGo1tcX45968Pq6NTB4HrFU0LS3aDy0sz04EySaYjURklmVCV0&#10;l+dIYEngD8e7NHQY6dBSuOk+4VA7Cy+GP90EOZDCORYygAMqjkA3N+OR7Tup+E9OYp02U7CQlQrF&#10;ZGlkWMIHEMsYuYpZJAGLEXKoT9L259sshUV6rTqbTygSkpDO0jqIXjDLTwwpICVjiLAAM3DFr/pF&#10;uSeK9OOAaV6c6do5XQwiMVOiOlWod/GkjzsVmjp3C2AQW1FbWHN/dGpp6qVpkcOn9YnhMMCVUYim&#10;HmetjbypSyQKDGk+jkkLzwD+L+05A49a6caZ2hhVg8TOHvBPCqgNwXLyMRw4JuL/AF+tuPbJ6Yk+&#10;M9QsjOIVEWuKqRmE9Y8NPrvdtMcZexQMX/Ubni5tf3ZADx6cUVSnWKpeJhRMZRULJG33TLeGppmU&#10;8MocWcKLKpbi/wBBf3sLQGvWkWhqesUNS1PPVy0kUwheLRJJkdblDULplkSm5ZdQu2nkC3IW3v2h&#10;SBXpzqVMVhaBhG6+GnH3U3lD061MV7E6gVRipTWHRbA3APvyqtft63ny6DjM0srSN54BTpLqYzxK&#10;rI4N/TTleNTXDEPptaw/Ps4tQNFOtkAD59Jiko/35IvVJ4nYiQNGziICxLKAADxcgG3PBPtaoHnw&#10;6bNaY6U1Pj6WSnCwlI5gPU0cmpBNNL+5FY/WwU2J+l+Pb6oBw61kZelOsNVQRRxU7yKgJiaKX7cr&#10;JqZG9OmJv0nTyx/x97KhhnrSFSSB0kK6ms8oSVySwVZomWR0QEN6i35/BA9sMhX7Or06haxEsFpp&#10;QA48h/bN9ZuqoqrYcEnTz/xJp17qYsgdZS3ra7xoAqGwVtSsEICq3HNuP6H+vuvdSYqunqAqrKpi&#10;PEzOniiEyXcwBbWe1rkg2/p/T3vrxXT1EnXVJ5bTSiXwp4yvp0iX0oj8aWvbk+9de6lST0yBoQWl&#10;MjajqbUTIRpsuoE3/BsLcX/HvfXuuqeqaVgvh8RLgDSDeNVXTNJIbf8AJpHPu8ZOqnXq06VOGpKe&#10;qlKO8rKdah5IWl/eX1RtEqDm5BVBfn/C3t/pmQd3QlSYTFtj46tZvMIw/wB6i0kLvTA2T9xhZFMj&#10;AAIRqW3+xFxoPHpupGR0jftoafyu8cdO8SSGOGWN2WOnY2jhiMnpR3U+lrk8c/j3bQoyetgs2Okf&#10;VOBJOsFkTiXwlFaLQqi4ViP02tqYj+oHtiTgelkdaZ6ZZ2dkKauPuNSiMlQIWT9c2oavrwLf4+2l&#10;+LpzrhR4uYxJdVdi7Noh9QhiK3EnjHJY/wBD7v4YPDqpNOnEYyFJLmNA45ZXKKVlH0YoRY3X/bH3&#10;bSAeHTYOP9X+Yf6v2CbRMoeByJIYIJmBV+GVWB16VYAk8Aj8Ee7ilc9bPWSaESSaFvSqdLKJCg1I&#10;WDO6QJ+m5sFLEi3+296ZVP8Aq/2P9X8hrqBKZHmaEetLsGkWIIxCqPG7s4GmMNwD/XkgfjVCcAY6&#10;3jqFHeKpqaaaaNHMUckkXiF1EgBVQhBtcEFmQn6397HWzTy6e4TC0Uk7UyStGGVgg9MAtqinRgLM&#10;XP44/oPoffuPTTZYJ5dN0kskoaW4ldRzCmmyi2oAyH+0Rz/hce2CasNHWwAMDrpYmllUyaXcG2td&#10;OmOHT/ZJACsCbH+p92pI2G4fl1bPXGGR1fSY2YyKVEPj0qzKxZEZuSBYBiw/Pvax6TWvXqdSZ2ZJ&#10;GaLytZElf7gqY9breQrGq2IsQfWDbnn3ZuGfl/h6906VyUgpaSRXM9QgcNFKokgiktdRG68Xub/U&#10;j6ABfezpNPXrxAOD1gereqhp4PBGssUMkscqxNDO1vSzTIeODwFH5HvTrqFB01pCGvl1HUVBpb+e&#10;JoxIqJchXaRlLh2RuQtuX/xt70gYDPVl0E1HHqLGLeEoEkYoQw0ldfqKrTn6gWvqIA5HuzfCertS&#10;meuEXlpqlK5EjMdPI0TztHYE/ViARa5/xA+nthT3DrS9vDq6P+Vx8rqfq3fqdf7oraqbZm8z9pjI&#10;fMIMfTZOoKxIEBFlLMQjG9j9OL8Mv+jcC4j+xum7mE3MRoeHWyxUUksSyTUVOaySCk+3p55qorAk&#10;AbXI0MSqdYWTSnmkIGq7agt7CFGV1Dr59BoIU7T5HpiqUqa6SvnhtDNSfw9PI9PSrU0tHVU/lmmk&#10;lp/ShYjx+NGL6bMUsBe3W+m5qzHyUxdaSDJLXLNQCCWNXjkhUCmq6Sr+4VJI4hE2kzSxa+eLnj3d&#10;G0uG4062OPr1qv8A8y74rHqPsOp3dt+gp22FvyslyWGq6aL/ACDE5SpJnqMCTGAFaNCDGvHAPAII&#10;G9xRLiESoMjoRWMpni0U+HoGP5e3xvy/fPfm1MGIQuMpMnRVFfLKhEbRxVSxyUykKf1C4Vj9Bz7j&#10;TmrcksduKV7nwB0l3N/0xbrxbH8+vpq9Ade43ZWyNv4PEY9cfBjaCmpGgRRFCUpYVp0aNSBwNJtf&#10;6nn8j2BuX4tMOs/Ecn8+jXbbdYLYAcR0aUyCOJIwtlIKKXAuFC3Ylj+Bf/iPx7PpJNCmvV6Fm6bX&#10;tLqNi1/SFGlRccAXC/Qf7H2FL+QyKxHT0a56gNihVICymzXNms6FybEMNNibXuR/tr+463eyjmjZ&#10;Xz/n6XxAk04dQpsTBSiT9tXcFXVgBoUAfoTg8f1HB94+808uxtOzELgjyx+XQv2yKkfHj1mhh0BA&#10;qqDIw06bgE2uTew4J/Fz9PYfs9iijC1QamNfl0aGNvLqabhHckc2ATgcjgqAPz+efZ6NrMKmQEA1&#10;pT/V/l6ZZTXqJNWPGFQoWYAWJIOnV/ZJP1H/ABFvZxbySRqCB0meENx6R2X3f9nG4miIWI63J0uL&#10;HjyyEEAi1uB7UtuF1GdPkP8AD0lkhKZHQS57fYqInVwpABBggb1TRE3YjUBwhI1C97n/AGHtXaTX&#10;Ex1SHB6aF2ImAPRfd2TZfNQ11Nj6g06vJHr0JJIsEzcr5nX1HUPSEF9NiQPZrFapO3eOl8e8eHR2&#10;PRCe7OtOzq+Gnmpo6eroadslHUKz1EDMlchSNXaNdMcYYAl1fkGzkEEEUWFnBbkNwyOtz8ywaTqJ&#10;yOiWbJ2pu+lys+O3Hg3p6KoqIqctNTTvi0pYKgSuaemJCBQBzUTNLqPpUfQkWeLasA6tkfZ6dF8W&#10;7wMmoHj69Bf8nuvR9xkP4bj8ZU4p6ahyMrzpIVjYCRY45JHAbyNrKpEvBRwzAWHsX7Vc6IFkDHHp&#10;0xuNtFfWmtgDUda1/eezjsXeldQHH+Kkqa2aogVZNaw6ZSjQwyIPWIwUR2+moErwPc1bBei8s1Zq&#10;46jV4xFIUAppJHQMB7O3kBMaB0hdE5WNzdniqvqbn03I4Fz9fZ+KAHqpFRQ9dmCOmanjqFanjEc1&#10;TFI8YZnma0xWxHqEg0pfVwTew97XtOfPqgQhSBx6wT1HnZ4Y2VoT6qilCtHTxyKLwo1OwDKyknTf&#10;8HkfQB3ryqE6ygNp5nV44hoiaZlVkkY3ZvAFNowt1sxAJ59768zUNPz66MLIWaOnjQSsEaJ1kkMp&#10;YC/q+hHq1GzfTn6gk2FQcefVC2oU69PJEDGGEPCEsAjAmRGABcooVwv0v+DySR7sSPPqtMauoEmp&#10;pXXS7GZmCA2Yxm9yqXFtIFze/H1+h9tjrcdKGvWWHyrVyN5B9t4yk0UigO1GV0hki+moiwJX6H3e&#10;prnq9EK0HHrHI1M0H27tNLVIyqkwQxy+EMWcsjADyIDZwb3W/PurFT1oKymo66mqYEPh8bJJ4Ejj&#10;jVUMbovIemdbFWHqIuG5+lvfiRSg/wBj8uvKjA1PUS/lmjZLVTEtG6rJHG0ZRNZrJTBpBKmw9a2J&#10;ufwfeunDSmes8JgkcLbyeaOBZKpXWII6ScaGC2DJf6qfV78Kfb/k6qy+a8R124AjnM0hRZXm8CoI&#10;1KrRkKyNHwQlv1OT9dV+ffqjz63544efUCBjFLbQkshiZYZFVHMutuQ2kEf7SbAWt7oNOrHHqxz1&#10;iaGnaKQGQKJZYEkESkSI/kuYFLAm44LN/T34qvXupEZcNJT+RSvkLxzXUMkga0KOpuxLgXSx9P1P&#10;FvewTqI63TFevTELMnlk0MJtchUNMXBXQsXjKlTybarH6E3/ACfMaUPXqGleoEkVmELIZSHklWOE&#10;weOeZVufHx6SfwCSDY/T2yVINOrjh1IBVqaNftkEMbrIAZXd2kTguFN2/qbAW+nB493wcEUHXgM5&#10;PT7tvIjE7iwuUBnCUGXoqtbEGyLIs0TRM1rafx+L3vzx7T3MWuNo/Ijpu4FYmA4063VtuZfH9mfH&#10;bZOYir4qCLPbKoMaRO0OSnlo8nhzqMpUEBZCZJJuAVdBGbjkAFEKFoj+E9D+wJu+VVRuITH5Y60r&#10;O89rjbPZ+78LLrkOJzmTpICAoJWmqnip6pwotd1Ie4FrWHsZWja7dT8ugFAaR6fTH8+gyWXxszyS&#10;wtUyRCOJyQfGIiACB/ab6m1yP9b2oHEdOdPoXzEKg+2kPibXJIqwLFqtqSJxYguNVif6gD8+3zkU&#10;61TpxaN/DLKkGkrJdZlTTBUMz3V9RIseGN04t6fz7sAaVp1WuadOEVQ6mB3VFkDaH8seuiELr6/u&#10;3UhvSBduT7fFaZ6rxPb1k8Xii0NNCh0xzmx0mVppL04RxexXk6bH/X9+oOPWs9YHJepenTRJomd5&#10;xNHZIVZLhYlA0kE2J/N/r9fe/t6vpoKt1FvDHGYWQyCRvUAv7ekkCMs44BA9Tn/Ef09tdoB8+tUL&#10;dRJ/AsrlYWhJLReOmZZHHisQSW+g/pb+nts6SagZ69Tz64+SGn8VQ3rMBgkIMLDhJRNMqtY6gEFt&#10;Q+vuriqkcOm5F1oUHn1va/ydOycRvrbG3q3aEVdtuKXbtBtzK4/SY6GZqHHxkZumglB1eGQlCVNy&#10;He5ZxFdfbafoyCtaGleglt0jWJFuBqbVx/Pq0n5h0UFN0xuWkyWIg3fRQap8pU1CpUmjiX/gTO80&#10;qkEI35QfVdJtGrkGm26HDB+2o4evR7vIU2pE+K/5evnvfMHb2H233NvamwSNS0hyhqA0qO9as1bG&#10;KgIzS8lW1+pmBbUh4+lyVwFuGT06QbO1IAoyFwOidSfstILSxWlZJSQk0kAUjWwUDkhzqCmx5/Pt&#10;uTj0I19OmIgmpd4vHHIYJj5pArTMzcRlNXBufoD9Lf4+2dXdp6v1LYU7U+iDSjxGIipk1+ZpFJd4&#10;i5vdP1EKOCOPx72RUU691jjqIWBYwp+2qr5EKaI5y4LtoIAuw/LA2v79QcevddSSyGOWWIys6u8U&#10;KRrEUs6cxzOg5P8AqmAtwfTzcePD160adWnfyYunpe4vnp0njZYNVBtzcFFurK+RBKDS4apFRMkg&#10;jUhla12bgKDe4sT7CXNNyYrAQVoZSAP9X2dFt4jzXlvbIK65FH8+tu3+dx23huvvhn2/HUvNT1e8&#10;sbSbOxMUboXM2VkmyU5bVYhIoYGDfnSLWswPsIQVl3GC1UehP5U6HnNyPabNDZqaFpEx8qgdfObr&#10;2gcyTVKSlpfG+vU8fjjmlsPT9C30Gk8fU+5RTAoeg8ihTj0/wdZ4nQQ6BqJOgWI9aqh/b0ItxdeG&#10;ZhwNN/bnVtI1avPqZI0Mf7b/ALs8jI5LeuFCwusgdAL8i54F+D+PfurEV6gaVhqXDtVLSynxxyag&#10;xk9AKWhKknUNRsosthzf37rQIb8j1CqVaKVQ88j6Yw9MXg1aE1fqkb+p+oXi349+62QCKHprmm0z&#10;JHHUyRTkSaY3iFpI/p44jptex4ZiSL+n/DRAIoevAACg6xgOV8LBYqedgZ+fToAMcpeRbsS4AsdJ&#10;IPNvegig1HXuuZZdH28Nhq0FzUAagv6lI1XNtIvf6gH6D3brfUqKJG8izIFRqZqh4+EUoDdY10qL&#10;XFyo/wBYn3o9e6cqVFgRllZ1YGMxHyI7mJ1vFrc/42t/ha/HvQ/1f6qf6v5DxrivUlXlI8dqNXj1&#10;PI1wkcKy/iNyPz9WYcX/AK/T3sgEUPXuoZrRH90GaIOvrM8LO8XliT1FIgLWVb6nsB70FUGo69x4&#10;9RoqmmrI4rOhFyXMSh5AygheCLvcH1agRb6fX3brZFOucxsSoi9KOXX9uNkqHK2ClhckWNyQAVIH&#10;5B9+611jmeXwxpLN9srlmcqFWoSNv2EU+IX0kn0jgqbf0Pv3XuopZolSen/bjhlCMSNSSg+lRJGb&#10;sNf0FhxYn6+9Yr8+tUB49YJPuZWvLFGokaeBQkgIVFQPrd/oFH05N7e/EgCp63w6wvJEgWmlCMrK&#10;TdYywPjGpY9B/tX4A/4r70GUmg63TFesN4YlaRLeU6S6PEA0aBABECg9ItYlf6Xtz7t1rrjMkU0E&#10;TMkZiLpN5FYaSQ4b9wOdbH8CxsB/ifeiKih62OPXF3eWeJA6Oo85klWFWcIzfoiuL+gW0r/vd/dB&#10;SuPLq/WRKhREburESW1SJ5JWCAASJGV4Cj63+v8Ah9fd+vdZC0BdUFrPJp8hjGqy+sRowN1AA5P5&#10;v/T3ommT17prmGp1k8ZSNYzbx6gCykt61N/pq4J/F/6e2tLDPW+pcELkFYZQhuJDI91S6DWZtdv1&#10;EEgKRY/4fX3o4/PrRNM9Y9EoVxHBIV8ahQrhVm0jWHEYBa3PALWb/ePdevHyPXvKEhLBAz2CmJ0Q&#10;x+ZiQwVtIMLD6hhb/Y+/dab4eoongR2ke3mYvrVx5Fcsun6WvcflgfrY+99W6jNpMgusgbUzJKll&#10;e6j1BFAFwGPDfW1/eqV691mCxiNWiZkkIcvqQaSq8s6EqLX+gB5I976912rxTQvAuhWls6lgdQII&#10;0Kg/A/Dk+/de6w2S7aSIyJU1axcCQXBOu/Mdrm39Le/de69Gkk7So63AQt5jfhibRfpH6f7RW/vQ&#10;BbHXusYCsyhn8emNlZvqr3UlwihQR9baj9b/AOwG+vdZY6WSUeX7d/HZgFjVpI73DK6uRwv09Or+&#10;vv1K9e6yeCpMyM6oJVsfH4kCeT8xqF4Fhz6veuvdZJaGYuwSmAEmidmLKwiY82sAPoQbAWP9feyK&#10;cevdTxhqqplg/adYyQGmkBSLRpGqNn/J/HIube9daLAcenml2lUNpeZRTRuhaJ2urxx+QgS3sfJc&#10;8L/jx7sEJ6TtMgrToSsDtekR45BP9qG8RR5bvNrVC9S0cTLd7AatJI+vHtQkCkVPTDTE56U9FGk8&#10;stNRGRY4fVUUyxicVaN6ClO7KGjMiFmJv6dP19qUAPavTefPp3fFGBhF5J6grDJVPRToBVSJMupJ&#10;NUOoFA2lJLvqUWI/IFihHXtVesTU0ktMkccimT7FadjTFXEkSymeoapiYXHpYup9RPFvdetE16bm&#10;p49RjEanxMDDURSsaephD6YzPER/bOkB/rz9OPfurGvl0pcbP5JJKioqWggSKopalWYSolMgJklR&#10;WA1AggRgct791QgD7ek1uBkqvIaWPxrDBBCFhVxN4qfUhnkp2vd2HMrfg/T6+6SVpjqyg1r0gdvz&#10;o9cYyyPTmYApHcOoWSzj0i97gtpAHH+w9p4wEbu4dKJuH7ehIydNBFRiNhLJLMxmidJbNFRyOIyK&#10;uJ19BcH8WIbSTe/tSwGmhx0mXj0hcvSyrUX8XgMaKtO6KIZmZYxdUYhgwsA2oj8j2lkQ1x0+lDWv&#10;XsRmZYEWmljWeWXVodGEMkLfSQABfUCtiE9PPPuySBetOgDdKCapooIWjWVqhpYPOs6Q2UVEx9VO&#10;FcEWVSHLggXuvJ9usVpjz68qM3DpiinB1U0tkgnOkvO3MnpAWVkP6y3LC/0B/rf21g463obiPLpi&#10;qcfNTVLS01NdYl1xBZV8ZJOlfEG44v8AqHFiL+22XT3L1cEEaX6irkpjK4JEbII9EoOhmRE9AV7f&#10;qdrAEfS9+QPddb+vTxTUAes4yP3ICOrRtKy+SMqdRnAOiJXYWGrSQzE34tb3rW/r14gjj1xeoWUK&#10;mt9IGlnMagQtrPkIBADR3vYfUW96LsRQ9V65CrrIk/ahqVmAY3Cs0DJb9zSH50kL+kgaSOPegSDU&#10;de6kCudzTRBPCJADJpAMsrajra/9pQLDkAC354921t59e6ztVJU1ElUFWRWtFAreksFjsqn8We2s&#10;fgcD35z3Hrx6xFVlKyB1Z9N2UryhU/pkJ44I5C/X6e6gVNB17rBLQRu0rs6MqhI41tedpHbVYOoF&#10;0B/AH+uePdihAqevU65I0iRrIxSo01GoMoUpTmEf5x0ZWDEG9yb35sL+6de65JUpEY6pS6KrIzMf&#10;UEMhIVGQKTbnVqcWH0sB7917rI+WRI7GUwzBpn1x0wj8jHjTI8QCKrk8G5IF7Wvb3YEgU69SuOsJ&#10;q6MossbwwqwjjaFbl6ksAX8V+Qqn1ML34HJvzrr1Pw9TYqnHuFXzxzwFHjiErMjkkXMkrAWWzAgx&#10;kX/HvfbT59a0EZr/AIesplWnaQQBtaxxFURlkErS8EKzDgL+LDm/PHvQNOvEVwesEk0U6tHEgQQT&#10;kuJtBqQyr4wrOQAzBb3IFh79x68ABgdYlAeGNI1RZOC66wiNApACa24XUTcg82uV/r78BUE+nW/t&#10;6wy0SU12hh0eMGKppxrZhPf9sxs9wFYmxYFr/WwFz7916gPxdQXpZ6inkEJp0kXyEDhGgSRR6XCq&#10;QDq4AvweT9Pfurdo+H/V/q+zqHLShHUqoIRAZ3fUGAkWxEmq99JufSLEf7c+62CSaE9cKVSaovUC&#10;mSLS8DiSwEjFQqcAA3I/UfyP9b37qzYWg6yFiNJQRMzKUB8QtBGlyHv+Rwf8be/HPWn4jqMat1V4&#10;GIdxJ5FdFF1jQXTSSvB/qLH6e/UHHq1BWo64xAnVIdasyeUl1AiaNTco5C2uL/m3+v8Aj3vrfXUs&#10;LszM1kgVtbySeIoXZfSkfH6VsTInIPHv3XusEsyJJ42EBBKzO8K+pURfVpKeqN3P6B/S5HAA9+69&#10;1xjMdU7JB6lkBZvS0jIoBTSrWA0gkAkAEEEi9j7917rjUIlJPFItpU0iKRRzJrH7hgMdr3I9KkgE&#10;gDn37r3WZ4iblkgpw0SzaBEDLpLjxs5HAAX6g/ke9de6d6GW8kYRnaErrvEUusf6C5uP9YXsQBz+&#10;PdaefW+j+fBzd9BsbtnC5fKLE1N51gaqmjEs1GEAlnlhg4LFIwz2PBAPtFeoWhIHTHjC3kDtwB/2&#10;P8vW5119uOk3btTA5GnFNUwVeEglpzSEhaulWQwxVMcNSpjkiIVrhuQXJXlvYDuk0uSfXo1mYP8A&#10;qL5gdKeVUVPuKeN6Vljd5/uI4xLTRRprpaJY6cPpRQdXDGxsbow9pek3XpKUKIiv2SmKrpHholih&#10;SnlaZNMk80S62uztJMkmsej+zwQfde6xs+tWlEqx/eRVBkf7eR4grT+JJKZ9ILKwKvqKC17/AI9+&#10;6vH8Y6jJPTzPQUiVk7ukjyPdPvotESlI6jWwv4BEz6b+phyBe/v3T0nwHrupamZWmMdRVRvOngjo&#10;ah1NRUJHqjEMjAFERvSj2H9lDf37qn+hf6vXrBJLM0FOhxsH3RanFY9RUvLSwkyGUiieUMQkTaw8&#10;em4IDC4t73U0p090i92zUjUOXDRUVNFJNUUsceYnqGkqIpafU8VNPQ6ZIi7qXeQoy2Q/7Gk3wt1Z&#10;BVh0SrcGQNLkKiYEwUw+3klfGTUVaJImiIgiEsgLKsUimDQwvzd1IBBDFwBrJ8+hJAOwHoY+r0oh&#10;KKsUbQxx44QlMiy0oq8eKn/chSV9cF8dPUM95AIz4ioAIu1w7Y/2v7P8vVLr4OjaQ62hE0dMDPHU&#10;RRxIIlhEtZUAyyTw3uVdIyshQekgi17+xfHTT0FpPj6xoBFU1FK/kqEqZ0haMyLpgik/fvLCoMTy&#10;sym4BFg4uLj3fB6bkQ06bMzV0uNpaqsnEUNK0klKqLqE09YwV4KeBVW8YYn6kC2kc8j2zK4jU9bh&#10;iDtQ9BzVfxTKzAPUU1VTtVVFNBVSQNUwSp4AkK1jyC5sreqXgccE+yK4uqDVIejuC01GkY49KnHY&#10;mOiWh8tJI1I0Mc4iSmDS0Ks16mPxxMojRGXUjBfVcAk6bewZuFybqUhR0brYCKOrjoRNu7QpSs2S&#10;M/2wr3HgqpneaoRv865xixBo2QKnhRzoZgGWxv7Mtp2lDS4n41qB0W3BVX0p0ssycdTU7haelBSm&#10;hDM5EEoqPKIoUqo1QtYadQOlgVUA6bXI5thXgOiW6CBRp6D2oipXmlUSSBG0z0s9ZOVhiopZVd6y&#10;KQ/iNrFVJtpXkesezFRQdF5z1wqIngFUcfBTsiuI/HGyraW+pJW8QLI5BBYEWew/HJt17pteYQkT&#10;xUkcNPTFqWjfXIZ6sVciwtM1OAWkCjUxIsbgWAvx7r3XaU8lK6UtTKJpIK0wQL4RBVGlqmFJGz16&#10;Xvb0kJb0g3/Ht2Pz6o3Hri0i+aOCCpFO+mphp9EbxxFYTbIT1cqhQ04NjLAp/QP6e3Oq9SgKdJHS&#10;SijjElNc1FNGQgMHqiSGFPTTxPIQ6tYE2K6XLA+7J8XXunaqkmTzQhFkWneN3MWgQOEpfFNGYmCA&#10;MGcMUvquB6efb46owqKDrHG40ww1cdOlOsMYkqCkjU4qIQXm8Uo/zrtE4ZQt9RRhe4t730zUgU65&#10;VIIiQtTySQQsrrCwjEBpKeDxpA7iwjK6rhQCwY3P09uDh1rrBWGmWeOnnhsIJI5mBkWpScyRCJlY&#10;ixaQjlHB/SC/59768BU0687+Vp4Y1go28aP4klV2mFTL4ShbiOISHng6iw9IsTew+E9OeGaivXVT&#10;UTTCRfHUxHSgkpogzPPTUh0T1cEUwRgwYAr60sAzC5YAvdaaPSK16xo0lYyGk8kqSU8CLVQ+OGWW&#10;pJKNC0tSgRZCoEhLaigHDXce/dN9cpWlUVA8CwVEsSt9rLJLE6ToBEIqcOHLO5A1G+gBtRYEke/d&#10;e67LRqqTI9I8kEsMpqaRT4yFHkfH1QIUKtiruY9QIBNvfuvdZajzNUTyL6KOSghqKOGR/G1RJOdf&#10;38chADJYMt29RIF/rb37r3WaSmpqY06OKp5KuNaj7cTmR0MSA1NBIh416yjqy+qwAPv3XupE0csi&#10;+Onu5jbxzpULG7iqjjMcFPKHA1qF1ABPoSrn37r3UCZokdl0uprA/r8paNayGnMbw5Sr0gk63ZE0&#10;ISCttI+nv3Xum5n+sKU8Cib7YNLUi8VGJ+YhWKOZZBJcK5sEvyeG9+691Mh8oqQryxQyFvs1NK6w&#10;/tq3likMhUMTMA8RWJra1sCD7917pzpqZ6WnkmkkpvEqVFQod/FBVVLSFq0RVMp8lwdUILKAoKgN&#10;yPfuvddU+PpzJKRpR6N4Q88oKJUUqkTVQnWNQA4crrlU8/ggC3uyfEOvDrlU0shLFFkeGOqq1Lxx&#10;IPCKkA/biIDU7M4URMPSEX1H+ijq4pXPUinMdK61MgSCNADVxUa+WWR4GE0Ec2gAooZgW8YsbDWb&#10;D3rPVjopjrhKYXnmWqnjDiORXphAH8aVal5oI5F5UsQpDs2kaVI4v78evIfLohfyEofDiqp4Kf8A&#10;h8f3kbVdV+9OUno0vadphqVtMrVkgPpDIi8hSfZXfJqyOlS0K06QfUG8KrKVVPQV9VFKtPjqK1PW&#10;yyUlHPXYqqUUxWJlEjpG5jiLh+eWW66gI33yBUUyD16NdslpL4Z4dW+dayJWY+khkSathNPEks3j&#10;+2SWnhiEQfzgC/lYrIwNjzp948c19s2roTmh4dCLlsK32oeSESGCdlpXjGkzwl/LHHqYaVdFTTqt&#10;clh/XgEJcZFPLrwwa9BpXYmGGJnERpnnZ5NLT+V3Gr7lkCKAsbNdeVNhpA+vtTJIrpnpZDIGoDx6&#10;aKkSililLxJDT1bEpFZlgp3YK0rAi73cjWwvYg24v7DkkWsmvS1OkFk6yh88z25WRmD007Sz1EjE&#10;qIZIApkHkUqZGFlUg24U+0RtHrRejKNlpU9Q4NwUayF46oQwvDRSvWQ+GpMLqdFPGGlADxl1MZBu&#10;TwGAFj78bEniM9Oao/MdQcjlYatnmLmKZ4ZFphPUGZIqUSNF556GPjRIAzKpOkGyr+PbsdoVoCOq&#10;NpKmnSMyGZaKGdamorpgzGSRPDMwp1IEUCRTy2eSmswUIoJAJW5+vsUbdYrMKkf6v2cf9XyBRclg&#10;Tp/1Z6SFVmHyVQMlUZClMcMbo9TUjzxr4001lGI7LK/iZpDFdeX0qLjn2MrWHwVEQHRPJFrPTgK2&#10;KJIxDHUUVElMjnXpV7NSGSN5ggDazGqApbj1An2aQL/LpN4GoUbh0pMbkhURrAZYfJUQwLFDBRLU&#10;yQ1SMIZazyuPJ+gA3J4UgkEj2rBHA9ILy2UcOlVBI8XmmSqpaRI6qnp5xDRB42eI+Oti9WkSRliP&#10;WxAXgA6r+9uqMKDohdamh6V2MqpKKr0GGegqZ6UNL5DDLS1SyetaepgmUolk9cDupNtQP6T7SvAO&#10;I60hANPTpaY+tQNFRIhpqmGKokWR/HPDLB5CUdlgUEFYzp1w6m4I+gNmDCQel8TLTpa4rMzUkjxy&#10;xFo44oqaRJZI5A9OtyZIJH5mAiDaPpYCxBJI9q1TSajoyiutFOhCxGRxlkqAZquCWNgBCjN46dbs&#10;rOtSNUjIQXdhbjgDn2uhK6Tq6N4LhSBXoSsPno2jp/FWRylFp2DgEaEsZDJpsCqeoamP0B9h/dKV&#10;NOn+PDobMNm4lghCM31ZTdv7AUGRluLWbUBweLg+wdNL4Z6TygGtOhIxeQjdBz6zqD3OpEYC6x3H&#10;1tx7tBdACgrX5/6vTpKRUU6fkqyGuyhtTKdbFAGF+f8AkR+ntSL4qeHHz6roxnp1pqxSVIKMQSbp&#10;qtY8DSR+R+CBb/iTiyvgpD4qf9WOkskdelZSzqVRixP9rSbAgAWYH+t/6n8+x7tt6rKHJ6Ryp5Hp&#10;QQTAWYMtuBxbVf8Aqf8AevY3s5gBUdIZEzQdPUMgKm5X02+n+P8AT2I4JQyjporQdTFa4503v9T/&#10;ALwb+1a4NT17SdNeuMo/UOPUOb/i3Fx/vfujqGB6snw9MNfCCG0rf62uo1EG3Cg/Tmx9kl9EClR0&#10;6raegt3BRJKkmoMWKmxFjaQHg6R+Qf6f19xRzJaLIrDT/qr0rjoRXovW4ceUlk0LoHkYxnSsmklb&#10;TMhsSAB9Rb+v594575bi3nZR5npeuinXsLLZ0WNdSeRFV1IaL9tbEX0+lR6QCSCb3I4PsrspCGAV&#10;fPPXl49DDh5NKoSVcC6tpCDTz6rJ/T+n9AR7kDZpGWh4/wCTqzV6EWhYaebXWwe9gbgg3v8AU/1A&#10;P4v7kiwkAUAeVOm2+E9KSGxADWJBFyB+DyCL/j/D2MLUgoR6npKeI6nryhuf6gG3A541f4e1q1IN&#10;eqEVeh6b6ux5svIINhfSRzYA/g/8i49lt8arinVgKdJ2pBsRck8EG4sR+OTx/j/sfYM3EGpKmh6U&#10;Riq9NEnJBsq/kvwb8/QD+trfX2G5ST300/Pp9VBFeoUmlSSpsxP6VAsEP6SoNwSfqePbJIGV/wCL&#10;Hy63p9Os+NqfFMh9PLaSpILKPpp4H+x/w9nfLe5C0vlY0z68ePSedDp6XcMyVScMusWMi2u1iPUv&#10;P+8+53s7yK8TsYavPpC3bk9cpW0owJ02stj/AEHNlI/rz7M1dUGkmvTDNqNemuR5Ikt4yzfRUjH0&#10;U/6o82HJvx7885hWvHrWK5x0m8xmafHwvMzKXQMViuQVJsrrrNj9SOT/ALb2F9432K0jLu1CPLrb&#10;lV7U4+vQIZeslr6gVrFFGtTEDZ1kYnhlIF/08A/19w9uW6y7hc/UE0FcD16aEZQEt59B5JKDWTFU&#10;ILyFnYqDre/oIUDlW/H+v7JvEBmJHr0lx5dCBtzDyVUlOxVpEJ5Vlt6mOs6WIP6SDccezW3mUkAZ&#10;6UxQV7uh7w+GWytpAsLDi5BPDPx+D7Fm3R6mBb/V8+jaKEBOhGoccAF9C3FtWnjgf6/se2EaijUx&#10;15gVwen2OlRSp08WHIGo2/x/HsX24HxevVenGOEAixP0te3+2+oHs4t2xnrRpTPTxRweo8A3uLkC&#10;xP8AS5PHs3gUkUHTDso4dKSkiBA+lvwRp5P0P19msQoRTpK3Dp8hFgB/T/gv9P8AD2tj8+mz1J0g&#10;2A5v9P6gDjn/AHj251rrr83P9ef97+nv3Xuu/wDbWuL2+oBNiB/vv+N+691EklADEWFib/05N/8A&#10;iPbEj06sq14dMtVMzFrAWH9LHgeyW6uAgp0rjQIOmKrqxGCF+v8AT6c34/2HsDbluKKSK9PKhbh0&#10;mKirDMbkkA/155/AH+9+wNd7iGkIB4dK0hJFT1CeoVh/gxBLNwOD/je/tCL0viuOnhEF6xNKFt9G&#10;FjyfyAfoLKPb6z8KGvVtI6aKmtRA1yOB+RzcfQBfx/r+3Y7sIdRPHqjLjPSbrNyU1IpWaVFN9S6j&#10;puLenS5/2P8AsLez/bdwhkcLXP8Aq8/PpDIO7HQbZ/NERVNdVNahjW7MQjoABru4Fja45t/yKQbG&#10;NXYFvPrYCKnz6Kbu7tKlyL1ccE0LxUkjpGkQk11KafUkbMurURcf4C5/PuRNm2CWeRG04JHRXLfL&#10;GSpz0WPdPdWZw0dT9nUeF6qOWFrITFFGylnpo5AC/kA06Q9tQP8ATj3PvLHJMN08bSrWlK9BfcN1&#10;iKkVp1XPvbe9Vka+qq8pWqYZo6zXVcZCWrnZDIsfjUeSJ7qfCSvLE3NveVXLvLsVlbKkK06ifdtw&#10;ZpTVsdADuHJfxCkjdGSWF6egrVkaKHz0RBJESo51SOFZwRyAQBYk+5J22zWHiOgpPOHGT0GtfKxk&#10;dY5apqVTGKyo1yVEUVPHGHUU3kV2hjaw80TR2K3NhqBAnjiTTw/y/wCen2dFMk5rRTjpjzFU0qJK&#10;yUVPFVSRRUlTCJKOcvQv+xAoiDlEaUFFZWVCGuTpuPahFKin+r/B/m6TTOG6TeQyEarC8YD/AHtN&#10;GsNdrjKI4n+zyd6eaw0JEC0kqGQEAEixB97Kgd/+rjk8PT5nqqjXinSWlllzFRNi6OZFgnydNj2q&#10;Fm8NRFHVpanlgqVQiI+MRxLqkF2Cnm5PvUjrChkY4B9aeWDXy9B0us7c3UogTzNOjQ9NbFo6VaF9&#10;U0awvU01aulmM01IyhKeuqVuZCxA0ubLci5/AhrnHfw4KqaaSR9v2+p+fU4cs8sfRRrIePmfnTq0&#10;nrHaq0tPS1qzgssUBinMOqBG1GSpiaMC66QVS9zaxtx7xe5p3dpZClcdSHDbFiB5Do6W0cSPtoSY&#10;hFqSKQzQu6eQ3PiZI5BqvYHn8EE/niFN5ugSSD0eRokYp0YPDUKiKnk0sszBDeL0cuC0kHIBYafw&#10;fqT7AVw4qT69I5FBbHQhU1LpCRorA6lsFTgoEvYv9Bq41A8j6j2Wtmp6qFAz0/x2jDH6t6fr+lQB&#10;pKhQosQT9fqf96qOPVussjH6XUckmw1AjV6bt/Q/T8cW92Py6910Te4fV9BcaeAfw4H+B+nujcM8&#10;erJ8XWJyEP6hrFhwp4UH8k3txyfdOnusLFBrsLNqsFNgpB5IJH1P549+691FdragRcC9iwDEBf0q&#10;T/X63/2x9tuK06sqk9RS4JA1KrMBGGCKrgk3AIA/2A/1vdOnAtM9R5BdiV/SguVWy6QDYswKjUb2&#10;PP8AsPda5/1f6v8AV+Qt1EdiWLMpsDpAK6SwPIABFhb/AGB9p+tdYJvUgVwCNS+WxF1H10FfwbHk&#10;j8fX3oiop04iEjUDnqEzqocBXcXe6l0Aj5C+ljyD/j7bL1FOlAHUQNd9NxYK4VmFipTgKyW9V7/W&#10;/H+x906uF8zw6hPKxSM6L6C7JyQHB40spF2/Nv8ADj3UtTA6uBQ0HUOV0lST0oUl1ERqArhmb9Ls&#10;oOix/oAbfk+6EA8enAtM9NzsFUWkQRySaWLTiV1Ki5LBxZiPzYX/AK+2iVBoOHTlDSvWCU2X9pyV&#10;sPzGQW/U0qqw4AsASW/2Htv16cIrpHWNjYhSDNqAe5kUax/QtYeljb6/6w4v79XqwQA1687KmsRs&#10;itcC0j88/uqkJP0sLkW4sR7qaefVusKg61ZVUoAwVBdJDLa7OF/1N7ow+h+vui6q5rTrR01+fXbH&#10;UmjTIFDgMAyu178Aariw/tLa3uz/AA9eI1Ch6wyrJL5I1iCSs3pZ9Kqq/wBDJYgDi7r+r+n9fbHW&#10;ggU1HUR5I9Hj9K2VFWezshdDpvJUhSVDWKgG4t+b+99bEfdq6jOwcM8YjRuSmpQfSw0q0TuBcKPo&#10;B9Le/dOhaYPn1FXQSZQPKkgVyqlwzmNfGwEct7G3JYfXj2l6t1FM3kcuwIJ8kvpKOCEOldRH5t9V&#10;BHHv3VtJpq8uo0oYl1p2RfUjOUAQBD9VjWxN/wA3t/h/j7qenUUU1Hj02yINaKiyhAZXcgKYvJGP&#10;UC6+pQp5BNxf6D22eI6UDhnqJNqVFAaQCZiWgUDySlk4IC2BVvp6gSLfTn22/Hqw6Z57IKkR04do&#10;ifKiSfbxSRcCaM1IDAnSeFW1v6349syUp8+nwAaV6aKiGmU+FSuqQ+SIMvjKAnUFadgw9I4Ui1+L&#10;+05AOD59KlpQU4dNE7yWkihVCkUTTKX0FipcKzXsSxA5Cuwv/S3tk4NOr9tOoc1w6ow+2haVI9cj&#10;ECQTetpUQA6r3K2vbkW4HupFRQ9WFPLqBMk1O6n0qI5EhZUImDIDeNm8Y5ZfqGNvr9OPbJFDTq3H&#10;qHJ5mndfFTINarA8ukRuU9Dq2rn1C6gr/ZHtp+ngqAV49QXanEgp5FiLNUTO8dK2iILGRHGHlNip&#10;Bu2oMot+fp7p04ATw6bqiOjOkM0UqjS4cXjZ4ad7sUljVWLIbIQSRpN7E/T329OLWmeoUkt3lkBU&#10;rJ45yXXSFdv81BGyhWK6D6SGs3BFufe+rUHHqPJKQiRyfuFJDKZDAiRGIDyF6iBeV/TYMefyb3v7&#10;Zf4ut9NlR5pX1qq2qJIhBOgC/dRMnliFSq/RVUWNwCDYf0916sunz6b5QUkqmFSIXsZ4qZ3Vlkhj&#10;/aeOoLXDC3psD+Bb6+99OClMdRJp6RVii+tYzRRR09/DGYJkK+FVAJMZT0jg254490LLQj7et9QF&#10;DRJKTDHN4Vasnijld5YaSNyAtJGAzNGhD+bVzzzce2Ot6Dp1HpuqQhQVDvEEd1aKQweNIlH71KCv&#10;qGgIQ2rgcAWN7D3V4vPqOdQjkVIU8EqqtPZVaWaef0VFQygWBYBJFZlA06fVf37pzt1fPpqkCeuo&#10;lmKwQmoNVTortPVvDAAtKjv6GViQL8jUoYXvcUf4erdQKiRQCZqWAu0MUcBaO/jWZQ4jknAHjkfS&#10;o1WvZQAAfbPVqYr03yO6J5FLM06xxvJJG3lR2YyLDOyj6xMCjvyAb3Nz79Qk0HVhw6//07wuuPgJ&#10;8U+jXrMtt/rnbhd6Kr+4rqylglkeNGEQWaQnQoJNgms2/wBQfeSb837pcgR2yiLIHaKefWPact2N&#10;ufFuXMuM6jjowWB251ptfHou29pbdxaS19hR0VFHT0QqYaL7mWsSjjjjjkKLb1/bkk/Vgb+0ct7u&#10;9zIVmlag4/t/1evS+G22eKvgxrU/5unvBdjY6oaekqftA1OsKUsLLDCs8D0bVVRUKoUtdbA28YAu&#10;OQbn2hudtnVQ6liDxNf5dKLPcLUsYiFGnyoOmfN78fHwVdUzww0eEosPU1LtOXcTZp2anhUKTM36&#10;WIdtN7WsR7dt7ES01EksT/Lpi63AxEiMYT04564wdpUu4MXQS0EtRjK/J00UQleMSkV9TUNHBE4+&#10;ihwt7vz/AFv7b/dJilPid4B68N0EsYKVUkdRMbvGfI00CVlSzy1FBMwYOG+0qoa80mnyFQuhipKv&#10;pv8A0+ntyWyWJiYxTI/ZTrcN2Zo+85zn5jHQhYfMnPeSgkjNVNT0sFPAIv3I2LEM7+QCwYcFWtex&#10;9lFxAIP1K0BJ/wAvRlbyeONByQB0K0eKkpKbzzQrEFWC7MEKpoTSUmnf+v8AUXN/6eyczK8lFNej&#10;qOFY0q46Teb3HQ0EKzGSmeMuqKjMSahWcRgQwhWlZbm19IX/ABtf2YWdtM7UQkfPovu54lWhAPy6&#10;CzPZDYWZyCxZvbeFrKepWthalyVBQCZ0jIgmljgMckunUdBLlD/T2KbR97tY9UEzilOBP/FdEsp2&#10;2SQeLGM/Z0Tbtr+Wr8UO0tpbrp6XZ6bIr90VFPlvNt6cUKLkKJxNTVklFR2hlkRwGV5YWdT/AGgf&#10;YhsOft2tp1hvFEiVyQKGvqaAZ/b0Q7hyVtF8jTCqkmoBNRjPRO93fATvfr3b0cvUXY71VRtmjp4q&#10;akyfmrstlo3fyyCXJ1BsrMqiJkiXgcex5Zc7bPeyiGcFdVRU/t49A6/5V3CyTxLQltPkP83SX2/v&#10;TtHaeCyGF7n61rqY5yuGVnRqGUxx1MFqWrjpERZFaNrB/NqVRqPHs5kSxmkE+3ygEfPzp0To93AP&#10;DvYzU+dOqzvnF/L9wXZXj7L+PdHi8Jn8jSVOUy+2amc0EeRmnkWCpqKiaH0l6dFaVTYFgbWvz7al&#10;sRua/qALKvmODfb8+jO3M8a+Jbgn5E/4fX/J5dUwZjF7l2XUUeK3Bj6jEV+EabGZKiyzNSVsRLkU&#10;s0MTwR+JZWIZHIZtPqBtb2TeDLAQsg06aggnh6Ypgedcn/D0YzXEUikIc+n5Z8/s6m7dyv8Adiio&#10;srLTCbIVLVNHWyVizvTyNI4ElYar9dZYN6QqW1AksGI9vQMIQJKAk1Br/hqB3fs418+kxGtQD6D5&#10;+vl5fb/L0lbemylJlKo0r1FSrVlVM80ApS9PAzeaKCmWrL+KCU38oZ3eMCxA9vRF1JCknJ9MDjio&#10;wDx41A68qKRVv8v+TBp0q8lMKXHSV8VQKhK6KYeOogFqWtlYCqkgpHCyVCQp6o5iVYH6Ai492xQu&#10;TUH1Hn544kfPq7DStAPhzx/y+R+R6BfPNBXZKSnrqyePE0cVQ8stQFWhkQ04jhjxsUJvEfJ9Ba7N&#10;q9vHRqya0rx+zgB5enRLcVdtMg0qPX/P0H1VSQ0ElJM1ejwz0McUssNKU+5jfhBNGOFUE+Nnb1HS&#10;G/PtskIAdWaZ/wAn7OHTH04qACAp4f6v5cfL1r1yxUBrMTFmaWJo2irjj6yOHxx+aMkBI44XszWu&#10;GUfn1fW1/am1ZZUEgHA0Pz/2Oks9uY1LehHn6gHGTUngenWpyEkWNpqXFvVPrqailqsafMUjMqjT&#10;5Uh+puDZnKkWFjyfa1piihUzU+f+xn/B0nESPENNeBqP9Xr+fpTjR+oI8jVRfaS1OQooKAGJspRY&#10;eJjI8ThJVqDIULXYcES3Ki7Kb8HEGtoqFiCPMKDX8iPM18/Lz6L3jZZNAWi18q+v9Gn8/wBnn0Za&#10;hfbOBr6ColhEM9diKSgqK7JPUxSrU1K3jqJakhgkfodPFEuqzXsVAs63gqQBgkedeJyT6CtKUHRv&#10;Gqo2o+VB9ufy/nXpQZfMVmQlo3wxepSlw9S00Jip5sWmPmtULSY1Y1Ad5EUyNJIl0IIcWNvdXVsa&#10;M9v+10nyXy4DNeHSl5PLNAfzx61+3y6WWzdy4PLYRafa9UlCgqIaSpj0STmjqq+E1D0IeVf2nlIv&#10;IISsYbgi9x7TOqBaRmg/z5pXNOHlg46U2kyTCinVT08qGmf2/b0Kef3WNr9S9jyMksNTFgMjU1dZ&#10;URx0sWIEkHFLTUo4tMBrYn62Yj2gvWMVrNIPwqxzilRw/P8A1epOYCpeKNhxcZ9cjrWm3FlHylbP&#10;JMzvMaiaWRiFJ1SzE6S4BuQSR9P8fz7xB3q8e9v3lbNCR/PrIfZbMWlkqgeQ/nx/ydNkUsgkTVrc&#10;IbaPENJJ/shWHJvfm/ss6MyqkEevTzFIHmRZSdDNoGmILqK/qIUWJtcG/wDvftTGAXAIx0mkRRFU&#10;dKKIOsv61MbMniGpESB1W68xg/X8Dg/4/knUCkP69EdyARwpT+f+r/V6lTxQGWlWaGAXYEzGcIqT&#10;urXCwySEsGUgH8X+ljf2eKFKgjz6D8goSK9Occ9VTRq8aIkzFWmAZWimRV/cdoyBx/UAWYA8X+r+&#10;tkoRx6TrGr1r0nslLGI9AV4ZJKlqhEuqBboHQ6CPzyOTxx7QXk4WPSDkmvRjYW1ZNXkOkjUWmOp+&#10;bFg0Ug0iPgsramHPIvx7D0x15P7OhJAgj7QOPWKkxwqq2NYlXzSyoEdnjAZv7L+r+h/qRx7ra24m&#10;uAoGScfb05dTmK3J+XRhcMBT4uCOL7sS0bzxP9vFHKGQgPXtTog1AGwIcngA6eSbTTtcfg2qpntH&#10;kM/PqE91lM90zLwrjoQsRWieSpqolmSonoYqamp186zpBEPXLRx3HlYf1lY2UXuLWB7BRiWFaEYG&#10;a/s4/t6DF1KGckYPy+fzGD68Ohz2PDPiMRLLHWpUVOWoo1+xrnj/AMjWhlEwqfDT2DuFu0ga7tZR&#10;z+DGJCiFgQdXkfKnnjz+3y69EmlRqr/q/L/VTo2Ozf4VuufA4OA1kVKcLLST1kXkp5pqqc2pcxmq&#10;WcKbiUkwxldRDqQdIHtXCqMwUH8OSPM+TEeWaUHz61K1Aft/1BfywT8uherqbLbN2rQYWlSmimKv&#10;lJ6mpRBPWZKgqhHBl93U7FiJox+5SIps9wHAt7M410JpA+ZJ8yPNvn5jpmVqn5j/AAeg/wAv+oBv&#10;xz5fN5819cslLJV0tRIu4sgRPEtVWRKamorKJxyHbTLAiWHpAU8e1Kjjj51+31/wjqsYZmJb5Y8/&#10;9Xl1ipKmeHONjZK4VMNN/lSVwhWevyVEYGElTkSCCsbyAyKgVrsQpAt7pQHtrT+ZIpxPyr1bOqv/&#10;ABXHpQ79mqo9iwU8DLUCR6Qw5ePGfdJLE8nkMQhkUrHPdREBILoA/wBdQ9tSKfDx+2g9fQ4H29Kw&#10;a0HSJTN42i2bLUY+opsdW46IUIqqppIKmqDsaqGijirlaENID+7LGENrBNJuvtkmNU7TpIxnFfMc&#10;cV+f7M062BXHkc+o9K46QOTz1RlpcbE9NV1McEU9JkpWUmsnl+3Mxp/4hSazOhju3lZdXiI5DLb2&#10;3kkAgjiG9a0rSoqeHn/D03xXH+bHAGnHj/OvRfN85GozEBnekdIaSjjkFFCjx0tE6EwY41FNLeUi&#10;QenSXDMGF/aaVmcA0IAA+wcQD5n/AD8ekUqrpNMmvn5/Z+fSOx0NTTUckUNFFTLK8VTJKj+d8cSd&#10;YjpoERWkLv6k12K3FuPol44Ap8+NP+L6chUpEBSny+fTpjYYa2eojVTT5HOTUkzTPWxyRVrU6eJG&#10;japA8SxsfWAAwDXF/ekGoaeBah/yflTz+3relFJIx/k/1f8AF9Rdxx1WIlqIKeuFXAJIasyPSstN&#10;kKmNTSVcFJrCtHCtiCAHZ3FvyPdmwaVrnj6kenyHA9Nyh41JXPy44/1Z6xTGmqMDjRILQGCs15WH&#10;EMWZqeXVPAkOlHMHjPjiMn0b1GxA970rpGfXOn08hwqPSvVQ1Y9Q8+P+r/VinQ3U9L9zt/DRRo6U&#10;1ZLSRzUjSJQ1VYjp5EjNexKX9NlQzLGHW5IPtTpFF8gSMfCT8iTX7BkCo6NYlHh6qVOc+n+D5+R6&#10;fcbTQ1ddTYuWiqqTQa+CRBTUk1XQOGVaGmmRwTVCa7L5yALi66uG92VQSEbABPpUfLgSftp9nr1t&#10;+0Fh50+z8vT7OjG4DDNSz4nSaukxv+UT0UMpaox9oEENWZJ10PT+nUUV0ZhYXP09rQKBfTyr9nrQ&#10;faK+fTVASSQPn5fZ9vTPkGgrK8xUtRSpShXpsbkv4e5p1qqdzrweR8i6p5goLkgKG1/U/T3oEcFN&#10;PIGmKjyp5k8er4pnHqPl69c8oaSixgnhgnIopkhkoK5KemSSacCOSsp6cWcvIjB0ijJAFrG/uzVA&#10;9KeRAGf9XAdVp+Efy9OlNh8DFQV2PE0UsdYHSnR3gF1aiNzPUvRgeNTcGNRy/wBbE+9EFTQihH21&#10;x9merxUYZ4cflnpz3BQQU0VXS0UOOqIMvLWVtCAsstfHkYWFRAiSykTQxzuQXjBDAjSumx96oCdP&#10;rnz/AOLHr1d1SmoeXRTs9XzZHMvLPRUtXXRV4xst6iop8lT1cMdlxdXFARJrIQuaqNWUL6ZGD8+0&#10;TnU2rSK1IPEGozQ0APzqPLj02F0YB+f5euf8H+Tplq9z1FHWU6U4xMKyqXGTxzwxsasP+9FLS1ql&#10;pAoXS803FjYMWPuhkYMCtB8weJ+w8fSp/wAPTVM5BPyPl/k/LoSclJlI4XroIKKgqaiiWVKuYuYp&#10;YtOrJVCCcBo/OnMUUg/SF0gg3KhixUtwJHE1NR+I54V9D8vLq6hHoOPy/wBWP2dJjZ9dj55svNOk&#10;T4/I+F6iVKpqCSlx9IDBDNVQqAwqDOUumm1hxwR7TxhSDWndxzSgAx+daD8vTrbJpNAOH55PH8qd&#10;Jbdm5p5ohC7PSU2IqauMZClqRTNVRNIGgjEMim8hYtE6BeSVIsAfbM0hIpX4Sc148PLz/wAvHpwQ&#10;jTq8z5UrTp023CzQHJUUFRBBBF9zHTwZGWSWFD64J6uFNS1dSba5I9OlONTAm59Eow4FPsPD5n+J&#10;vX0+3q/wj/LTj/mHTnW1te9PT3jMsCzUiQ0lIsMBWWpLKklO6BruZQfMEkViTY/092aukfKnD5+Y&#10;/wAvDqr54/z/AOiR0LFNlIZMLTI8M8+UiNOpx8pmFVQTjjKzY6pQHXViRQPAzIQpMbKx+t6CgJyf&#10;Ieh86YyflWvrXj1QUrn/AGKeX5U86dR6qnoqg1KZKKpfEzxL5RSGQxmI3SUTUJHqq42BZgiFkH9p&#10;Rx7dKrkMMH0/y/0vs4deqMaTQj1/yfLpM4sZHH1FYlHm6quxiVEklE8XhamjCKFpaZayaPzSVhiN&#10;5TDGRwBc296UUrVyV8vMV8hmhLetK/PrYGeFD/q4+VK9O1XVTPUxPDBAkDUBOh5A0MNbPNeOetmZ&#10;fJJI0akIwTSpBU2sLbFAwIxj8ga+Z8z/AIOrUr9tfLptaYNRyU1LE08lRU1GOp58grIodqf7hpqF&#10;Jr/2VtECeFuzcn35VJXSBU1Iqf29WOKk/wAv8vz9Pn0wUMH3tI2ub7akUTLWS0vieCtdvVS0lNJI&#10;PXKf7ekaTqKkkkD3UjUADw8yOB9APninXlxk8fL/AGfy6DXN5Gb7FxUUP3VTTSDyU9dSPSfw2iWY&#10;o1VlVFwZ2HiASNQgIBZR+UrfB3dx+YppHqfmcYGK8elWMAH9hqT/ALHUPCV9Mp1XSGCkhOqlNP8A&#10;c5BkkDGWmeV2CVSM1pAjOjIWsit9Pe1P5U/bTh9jV+dCPIHqg9P5jA4/y9Ohs6j7X3b0nvjbvaHU&#10;ufq8TvTAV0OQgyAjmZ8jSRTrJU4gY9iqmiMV0ZGhWRWa+s2Hso3XZ7fc4GiYaiR5jJHoBwAHmaVH&#10;Qi2Xen22QqR2N5DyPqT6/PPWwf2l1zsL+bP0dS/K74/0VJtH5n9b4mjj7P63oMhTUMu/qRk1N5q3&#10;IrFTvMKOOSTG1SRmKYnwykOLrEMqXnKd74DVETfA3HT/AESfQjgeh2Hg3O3JQ6vUf5ftHBv29VLr&#10;uBNz7WkhylBmqHN7Xq6bB5aiz0NRislS1kmSZIqHIJVogp2VE11EWjTIykargH2P9m35Zjrdq8B/&#10;s/5/Xj0F922mka+GuCOn3LbBxrtR1ctNDFHW/cJm8iaW9bPJ4RLQxQ0a+lo5I5NayxMSjFGuSx9y&#10;HY7tOXAJxXJ4Vxj/AGD5cegTcbeid1M06RGOy1VsmvpNm76Sej2vX1NT9luBasSZDbdVMRJSHIMb&#10;rECNIam+rarrY8GfeU+YkmtUtbtuHBicg04H0FP29JECxNSTKHz9PX8ulJVUmZ2VmTltuzT0OapG&#10;p8jTR0dTHBS5fHFhMMpS18yG9y6oF1jUARp59j6aCG/iMUtK0wcftB/1V6N9ud9suRcQcCQafxD0&#10;6sk+PHf+K3dQ1dHXUVDV4/MYqWh7W6z3ASMfNjKmIpPuCClncOZtLIXiTmNvWj6b3h7mbYZ7Gf6m&#10;2qkiGqsMEGvng1BHEU4dD65ktNyt/qrYdx+NPT5dEA+c3wSo+laOHuroOWr3F0fl/VNi3X+Jy7Iq&#10;a1hTRU6NBEphQkkws/kubssoPoEy+03u7Leuuwb4QssdQobhXgChp2/bTHDhk40c++3Qi8XeNoTt&#10;JBdVpUUFCAKZXzKk19MgL1WKK0v9o0NQRTLAqRHRHUeSBpfuZovHp8buh/DqVYH6j6+8pqRyxq0b&#10;VRl7TWuoVqaUBAZfLBqCPt6hBA8T0mGVNCKAUySKgkEqSTUE8ajh0vaTIfxUTSTUIrA8lO3lZaZa&#10;GWdYi0dVLToQad46VCyxw6lJVudP0RvDpoq51CtOPGlPIeueHn0I7S+W5cySxazqAJIAUuKjVpyV&#10;pGpwlRWvAZ6Nd0H3bVdZVFJS5SSp3X1blm+2zeCqDFNCktUyY6jyWKkZUSCakLlymlbtY3DXHuE/&#10;cj2/Td7OS725QsoBJAHH0pw8vL8+po5Z5v8Ap7BbS4cSwMKBzxB4Uwo8/IgGv7OrN9iYjbeAyOMz&#10;m2K2HceyNzxx1GJzyE132VMmrw0OQb6LVSSJpjUKGX6H3hJv2z3NkzW9yhV1NOpe2O1WHTcodSsB&#10;w6qY/nG9m10lJidkhoIFrquOWNVJMhjESy1ULI6+hEvpIH108fpPvFn3SDx3sNs4oqhj+zH+E9Z0&#10;ew2zK8azoMkl/wDeRQH7ASK/LrX+Vv8AJ5jMA6h2WO3MrsnBaN2HCL9WK83I9w6SCa+Zz1mCsn+K&#10;SeOKqCQP4yV4lWNaIKVJGc9YuFJLhIXGjQZh+6sdtQlhICq9yeQFueLfk+7dNkBWJkAjYU06/iC0&#10;rqQgKH1E5AWpNKV49cHUFnkMx8hmSQLpKBCRp0ra4ufqob/W9+6akWrNKZDqLqaUIp5UFKiprUBs&#10;g1rjrPGzwSzD0OLNC76hNGisQWDC1/qC31IBPup4jpXC72s0i4YEFGNdagGhNRSvGp4kAn06yiHS&#10;3jSRRdmMjngCFh/m5ARwbfX340pnh08tuVbwompUnUTiiEfCwodLU44pinn1FjjlDVL+CIxoDpES&#10;DSQONSG3JK3F7fj6ce9MAcdI4EnVp5fDXw1GNC4NPMGnmtfLNCaY6mqq+E+QJG02lWjQjRZhdGLo&#10;PrY8KRce6FKCvRioQ258XSjS0qqntyKqSVH/ABjiM467MUdQ6oyXljj8TaUAiR/91srN/Uf4Em5t&#10;Y2906cMMV1KsLrWRF0Ggoqt+EgnBx8ix1GlDTroRRv4mV2JWJppRGQ320aEl08bXGlT9QRqsf8Pe&#10;wNRp1oQROI3RiSFLsF/0NQTqGnhRTxDDVQ08usixq8jltMsjo3j88loJ/Jy3jRfrYEEAAXANvd9O&#10;juHTiRpLKxca3YHTrbsfVk6QONARSgFaEDgesSxUfjVdbB2KxSM0Z8cSMT4kW/6iLcn8Di9/dS5I&#10;oemEg20Qquo6morEr2qD8CjyJoOP4QcmvWSJ0hZWLBxJG8cjqgcrzpRy44UjgG/uvT0Lx276ydQZ&#10;WViBUjyDVGFK4BrTjny6iSpJE6umi2tVj1aWeNEGlnkkT6KPpz9b3/HtQvwjouuUmt3Dx0oGAWtC&#10;VVcFmZc08vnWp4dcgNSIVMkZK6g0qWRp3fX4gzXDBhyQo+vvfWwBJGugshpUFxgyMdWkE4IZakhR&#10;Wv2064HQzRlU9DEkqCnkiYtyZTpuYza/IsB+Pp7102xVnRo17D5Y1KSfxGmYzxyKADzA6gSIpaQh&#10;jF6hIkUaXEwILlwz8Lf8FgOPoD9Pdk+IdE8sKMXfVozqCqPiGTWpoFqcAsMAHSDw6TWQlSNGWOIe&#10;SMkksBfRJ+tCRywv9Wb/AGFvauM5p69AjeZ0iiZIo+9K8eNG+IVxqzSrH50p0Nfx2ws+V3lQyxUs&#10;lXKk0ZiKFSUhRLuyH9JkTl1Dcf7D2d7JCJ90jjI8x/h6gTnKd4Y5JK1OgkH7BXj514g+nVyOc23n&#10;sdt/CUuNSSuyUMVTROIoPvUTJyMglZJodUXjlgDTQyG6gDUCCR7yHWMrGsaDgKeufP5ZWpHpx6xK&#10;3KSe7ka4Y/Ec/wCToINwVufwOFFNN54aJK+ap81Yv2+VheaMyT1ryOGVwCviWYOWIY6R9fdyrJEP&#10;IA1qcNnzr5+leg3I0niEcSeP+r/J0mOrcnFiMnkspMVp6WnWht9sxrmoqmKsFTG7JKP34nOnWCb6&#10;WA5N/dYEGljSgx51p5j7an+VOvRPpdSc8fz8v5cOjldfdpYrJ5WelrZ8W08M9XPj6aNp6ahqTLD4&#10;sZTyVMQIZUmPoL6SSUJOlSvtxUq3EHzFOHy/P5/5uj21uVNQcdBB3zmaR1mr5qyfIk1cGPLmphfw&#10;g6GqkoEhCq0g1gPM8ah0JKlgb+6zAINY7vL7PWnz+fRfd1MtKUrU/b9vy6Crbu7Ep55RR0M8eNky&#10;MDRV5o5/8jMKlxR0ohALpKyeORw6lWJH0HLgatVUHTUGtOH+etKH59JYqAAk5oaj/V/LpY0+cmzj&#10;Yuq1ySVuPppK6COWoUUeRqWqTNDLKWW0xpoSra7hyW/VYD22DqIOajIB4H/PRafMdOOFoaDHn0gs&#10;5BkjVn7mOtljyNcMjPT46eNaujp6ZisihY0UsVvd2N1ZgRcfX2mlDE1YEgmuOI/y/txx6shFAV4j&#10;HSmyG4cxJHi28RrjPRtS42jmp0GMgxNPGjQVMiKCCvjB0lzrEhuB+D5200PxE8PSnqf9XHp/BFB/&#10;LjXpFdpT09JgMi5gp6w1sNPU09LLHPAaYBvG0EMbBbtFOPTOwuV1BvqPZbuBVYjShrTB9Kj/AC+f&#10;n0ot1PjACv8AqH+rHRUqZGnhE0vntEZYzV1MKz0328QLoIqhypCC4V1GoE2Nj7JFqwqan+dOjRwF&#10;7V/YOlBRrKsSKz1UkNQkLwwVB1xU4gUCIU0+nVFIrki4VgeLi/HtQgbyrnGeH5Hy6YYZI/wD/COn&#10;yB5Kt6t4qgUcyUk7JJP4Ks1czxBwn3uhF9Sq4/ckLm1hwNPt8ZJoaGnGla18v5eeemStBnh/q8j/&#10;AJOnjG1EsCQSquPlj8P3CeGHTWVFc6+RaMs6qYyLFnXhLAaALi6iIkU4cOFMk+nr8846akAJIzT+&#10;VOlTC1FVw/ZtToka0c33dRLqqkpK2WUTO6y2LII9QjGnUFLLYfX2sUIceg48aGv8vT+fSehB9T5e&#10;WOpVPUJUtHQ0Es88lJF6Kx1jp6hZ438uVWtxtuERCWWRCLryLe7KwZgo4j/Uaj7OHrx69QcTwP8A&#10;qGepLGKMxVDRwNT0tNW1jGjeWJ6qiB1o1NHMpYsai5SONtVn44B92OkDU1MAk0+XpX1Pp1tR/P8A&#10;w/8AFdJGSeXIRVVRGVZKKlknyMxkp6kyyVC/cSz1C6dS/t21tpkYkBRa/tExZiSPIVP58P2/5On9&#10;IFK/Z1jrKhqVFjnp4YpUigEKCO4Z3QVjY6WmUmMeElGRSAt2a92BHvTsqD8h/Py/L9nr1pVDfn/x&#10;Vfz/AOK6gieomlpkkyGRqKumdsqJq94YWp2V/AkDqyhl8epy3kVANC24PtkuzEAkk8c+XlTPpX/N&#10;jp5UQLVQBXGPOnSug8M1A1Qb0NJVT1FqqOjp6nJtqXTDjJgQHZp7lzPGAEFgrOAdNzpdNXAE54V+&#10;w/b6/Z1UAhqccfZ/qA4ft6atztLWUBhNEIUhFFAZ45VDvk4eJZchExKgMl1QrcOUSQ25A3KWZaN8&#10;vzPnUfZ/n63Gml61qf5U+R/1enQB7xr6Nq5qZzIjTSLLKqTD7bWBokmE4GnW1iWUcAi6jn2T3UqF&#10;yp8/2emOlohJSpHQLZedag08QiPjjDQOtwxCazIpQcANwbD8gD+vsmuZQaL+X+XpdawhWr0n6irC&#10;tOal4neGmEItAitI19UAcv8AQgAWCc8nj8+0TOASZDwH/FdGIiPkOm+nqquCJ4ofCyyKjSI6ppES&#10;KCjpI4+oHF2sQOfbIndUxT59PeAhoSc9JXKkQ6FgFhI8sgjZwAAT6WkBA+q3sCf8Tfj2S3bCukfb&#10;0ZWiUJr0kZLDVIoLAN5bprXVbjVoazKSLgiwH9RzYFfRsoQ0ByT1HlmEhlCxusq6XiNgomVBzcsB&#10;crb03HP55t7906aefXWpxGxLlYQYfQFjb9y9wxuD9F4PH4v73mny6qNKnHn107xKx1t5opFKa2/z&#10;aBOf0lSPpcX45966v1HZyull0MsfqUJYyeNFCv8Ag8EkEWubW97BoajrWOs7kCzAlbprAUFbCThH&#10;NwBzyBqF/r78BXJ6YYapKf6uHXKKCN2JQwlpGAEgLKbNyRI63uLXIA55HNvbgUUqOtltA0f6v8vQ&#10;9bA4dPTJaZSsTeAMZZVSzKVN1RdI4kYeg8n+vsQ7V8Y+wdEl5Q1JNP8AV9n+r/CKO7qKokxEpagK&#10;QCGFqeeKVahYvNILwyavTpazHWt/Vb/H2dbihMdQvlx4/wCr7ekkRQcDXoCpW0GaKYRLL5yupQAi&#10;nVpMiXvctbkAWsbjn2FXOSOllAaU6vy/kZ4tazuHc+UrqJZKegpIZXnZohGz00o00U6W4DIHcSD9&#10;Om/+uXXcZeaPz4dJjX6tNHp1ucV3d0OJ25VijozPkFpDFR01HG1UqyCMKKSo0EsSHIjXQCTb8/g/&#10;ks4LaASOc+n5dHV6ZRaeDF8Z/wBX8+qvx0F2R3XvnLb839QTpS5GZv4Rjp1WspYY47LJHNFILo0T&#10;IwIilGuwL2uR7D8+6pGumI6q9X5e5eVH8W7QU459ejabY6pxGw6CkBpotVPQCjSrrccUkqUjBcGG&#10;ljCIkmt9QcGQrpHA9heV/FcufPqSI3iUCKEAAdPlbl6aigqq3nx4+nhqp3bwyJKYUAvOzBQzM7BQ&#10;lxYgni/tPI6KO7h0pjQu4Hr0XPNbkbI52OiVIJ6ioZJCHb7ESxwI08rRq+tCt1umhbswYaQpB9hH&#10;cbsSyaV8uhnYWAiQFhx6y0mQam8YieRK1EWodUJWkqnNRpNaTMp1JHez3tYA2AvYFOrNWz0Ym1Rx&#10;QdPORzwio64POCglh+4SFooJmqbh5ZE/PJ4C2/TyePe2dacOrR2K14dexObWsXxx1qzzxTyh4Soj&#10;aaMELJLHO91vHwq2vewNje48j06cayCGtOlmrh3ZKVZNDJFNRRyiUtU2P7wNJHZTLcESKxtYG9if&#10;fi2o16r4IVesM4jM8QlpzeSzpTxQmQrIP2jGaeEBfFwb/Q8Hkge6MT1dIwB0I23KyeOKGVZnmOpz&#10;pjKFyqoEPmflUWL9IueAbcML+1tvMQNIPRXexjOOjIbSzIlQU87wsiRqZnQ/vyRzL/no0PBVmH6r&#10;/U2sNJ9ifbro6aHoB7lbgmtOhexVY9Kmm8sbNaQHllKHgOyH9NxYA/Ti349iq2mQKOgpcQ1kp0qG&#10;mWYNIqg60Wyv43QOw5HPAAH6f9b2t1ajUdItPdpPTbX4+OcFZW8klmvFYIFVk+nFjqX9YB49uBhS&#10;p6toAPSDqcUI4JFZhSo7SGCZonhjC+Eh1Ux8qdP6ieLC45t788vbTp1WK8eHRQu1HqFWphqaaIRo&#10;7TzujFYzEk7U/hfghlMiKquR+2QWPDew5cn9Vl6N7WlMceiAbu35/AslEyy+GWnpnSkjiK1AerdX&#10;ikgllqfEGLMsmh0TQp1EFbqPaArU9G4Xszw6XnVXeWMmWBqdwKSnpiY54pYWp2qHlLNT5GdwrxuZ&#10;AUTUx8jGw1WHt6CQxyCnDqkkSyLQDqwHr7tz7xaF6l3ppapfJHAQkaLOkQknVoWHpIQjULeq9+Po&#10;BOrgxDonubDNQOjM4vsfHPCWlqIZKdNOmohdVkhRD6YmRxZgSOTbj3UPQ16LzaSA0p1Dz+7Nr5mk&#10;ljmmoi6qTEJPGpvMhADBx/b9QFwRf6/196lbUp62LZxgjHVRnyo+F2xe26sboxsCbd3QxRKXcGHk&#10;hpsmkdJLqpGMmgvIddtUdigV/St7H2t23cpbMADh/q/y9FO48pW+5qGTsI/1f6vTosnXXafeHxfz&#10;sm1uxDUV2Hp66OHC7glp66Ojr6ZnYGnqSfKvlQxsfMAFCt9AAQJJ2bm6K6At786wfxeY6jHduW7r&#10;aJaqD+WQfsPVznVXY+G7YwUGQpqmCZ/FBHVKktPIkBkIWCfH1Ekf7kY9Z1MuoHhf1KSf3tvGnfAd&#10;SMKgj/L0hV/FUEtQ8Pn0o8hg5NuSNaCbJYGtkmWqpZDFHUUNRp/a8SEAtIrOX5Rb2AuLj2G7uFXX&#10;Ug6MotSKAc9BNvfaLVFHPFNG7cSUkdSjiSbTMpjpayOQg/voh9XF1sb/AOIXurfw2Ljz6EFhcqrC&#10;vVdHaGw6WgZ3rYJGgqJpBUNDHEalp43+3iqkAAJQuGcMDcxrduD7T28gevy6O/GBb5dA7QTtQV1O&#10;9RWiOpnT7arNPFLNDBVpNpJQRgorSqt5VH6Vvq+ntSOlJjV0r0aPb2cWupooY/vZA7GKGrknSqai&#10;pngEj08WgKAHkJKM1/GpLMSOAy6kGo4dBy4i0OadKaQtVGiWGpjkaoqygraOKOpEhWO0tQ0rjXdF&#10;RUlBjcBWGn6k+6dMrx/b/g6zLIhWGTxB3nhqNH2pvVNL5RJLC8Y9RivqZl4JGgkoBY668tM19OkV&#10;vjbgy1HaSoSNWESUieOSRaWsp2ElPApAJkUAusqvfSwuSfr72zqISPPqoiLHHVT3ya62EcOXp0jF&#10;XT1TSYqCAAQKat9U0vmr5A7Kx4YqpABYAkgD2UfTO7VbzPRhaSvAK+nVAvc+zZ8HnshJFSStFHWy&#10;LNVSsysP2FKMsoUKwU3uUOlvoOR7KdwtyrkdCE1njEw8x0CLyQQMlKrMGemjjgkVS6vra705W3HN&#10;yw/ow59lOk5J8uqohDVPXUtOJYVd3jpy9VKk1PC6jRHSkaDqT9T6ibG30/qT7oppU9XXz+09Tkl1&#10;/tTSmNWEPkFknkDmW0PmQhdUdvUFQ82uRwANdNmMipHXdRr8mqQQSVJlkaRg6aPBHYJBEtiBJz6F&#10;K+kE6vfutKKAv6dSKgF0ClVAjiEULVgRJEqGHljp5HS+p2t42Vv1WPA+o115Dmnr02tCtKY/vFqF&#10;kZoXhonC2qvXrlkMkYsPGSFANj9R7tg/D08D/q/1D/V/IcCsKySyxKJmaaSVqkgUytGR+6qj6EL6&#10;iCB/Qfn34V4dbIDCh6hO8ks89T5KeXWsix+WIiINGwYNTggfWO11sOLn8+3aClD5deApgdYp3ZrR&#10;T06yeLxyOxBLkNYzSAoCD6jqMdiP9j7ulK4691kSOrmaOQWtENCwo0TI0SteGngjsfqbK/14I4Fv&#10;d6KuBx611ndpHnZpIfC/kjiFJSppSDj/ADckiLcsSD9BcAC/B9ude6UONnFI5WHRJWVHkVpXPlKf&#10;buAqBG4EgBsGEgGkG4PB9uIdPHpl8npYRZTUgQUziOpjliZ5ZZJFWjkbhpYY1BiKtrd7N+g8cGwV&#10;Jpr8+mSorXrgKeKoRoJjrkhMXlcU5hSOrlP7H7sQt401BLt6mub2+vt4CvVgK9OeLpKd6GVHjK1s&#10;YqhSR+F5hBAzlcjPWgWuwK+MryADf6W93oBjqpahp5dYpqOHStPJUSRpRLraSqQtVtUCLWwp40Qg&#10;x6T41AHLfj8i2Ot6xwHSGq6KOBQrLNPTCmaqpTdRUUsrvpkeVACrC+rRouVN729sSgUr0oQrgefS&#10;dqIIvQpiFXHOQytIVLAaNWqYwEBdSg6wW1WA4NvaBlIJPl1fqSIVEQikEtzolCMiS6qeP/Nx/cQg&#10;GxuwLWubD6Dn3TrwFTTqRBBC0p0nznzmeBkGhJFCeLyIUAVijBta8HT9efpRzQU63SnTuyyS00cA&#10;XxeO80qzrChZNRkiV5I76rMXHAtpIBNhwyeHr17rOssUlNJGUjEksqSIyLrWZo0McixFAAVF1aQn&#10;kWYA8e2yGpXy9Oqn41/Ppsmmlp1RJIx644JxCjI9JE0T+N2VAArKrA38n9qwta1rBKcerGlM9cg9&#10;RVTTEqrzVLRskSJDEXkibzgJGwWzMAQdItf6Emw970ilOqgLWg8uuD1KGonkhWaOCDypFG6PKYGq&#10;JlWT7qqVSSqszaiQAef6W9609unq3UmcJBHPGkMKGQIXiBaTyGFdTyEixYxEq9idRH6rrb3UHU1e&#10;t48+kfk0nd4HnFHoKOKrxsnhiVfSutFUBPwxBHJP+wBtalaUHXm0+XSX9Js7TCJFaz/si4Y+kFgg&#10;BZSCLkn8kWv7XZ6oaVz04w1kT0yxlC1Qk4cOqaBGP0HUw4YXtpB+gBJ59qFNRXqvhivHj5dcDp8d&#10;yU/dmUTNKPIECv5NChf9WLAIPrb+nu4PVnwuPLqDUUk0ivKkEaXltGlhEi+QMTIiIAV4PpuCAPdW&#10;Uspp1pXBGTnpgqKJYI4oCi3E7sBKnkVfrIHEi/q4uQSQSeLXB9piCMHq+KdNUTl28ShNCushU64Z&#10;eUsFQWNlP1C/0v8Ak+/dXIolOnGKONYgHjDq4VW4ImLSNeOUKbXQMoW9hYfX3rpvp2jhWWB1id0Y&#10;Mjya0JF9RUswAHp02IN/qf8AYDfWiaZPU+mwFPW6NYWOaMSNHI5UxDSoZGZ1ANjydX493EZOT1Qy&#10;CuOm/wAMWPqn0aY4lqCat5EHi/eGkqJCCSEYAAj6e7BNB1E9OjOR0osNkPt9SRpB5ZFKx1JRY6lW&#10;gHkkWB2/SCLeoeoG9ufbvTcik5HSvosrUVNDNSIkMJAapqqlafyJrlOkeSI8kt6VWRtWm5NwTzdO&#10;PTLKVwem6tpqp3loHBjiidddUqs51zRCT7L9y1ryfqtfkkaeeXGFRTrykDI49Jb7NJXjkmp2RV0i&#10;T7dQToZipLJIPrqH5Avb/YlrRmreXTglI4564SY2nWrYVETMsjKRWtH5kMLqFgcaQD/wYAW/x96I&#10;WuOriRmU0HUd0aOqKQJKI6h2NNUuI49CopCtdP8AHkC3I4/r711cVpnrgrpMFNTE7syPF57KP3AL&#10;ozMfz9eR9Bb3sknj1vrBGok0qzI0P7ReJ1EbstjpQk/ngkH8Hj8+9de6yLHLVPGWjke4UuzL+llX&#10;1h1tyFQWFhYAG5H19+pU9e69JT/bgyuHD+pRHpWVWu9wolGpCE9R4JDG1hx79QcevdNsizQRxiQo&#10;ZJDdwsN3dH5+3cNcgkEF+b/WwFvejWmOvdOVMxhjeJhEYyEeUyEhXuolWIFRb6m3HF7W590CHgTg&#10;9Nkdw/PrFP44VV5KdXVvIioRyh1anVXUAhiAouR9Db3agVaDq2kVr1HlK2R01JCYI2SMoHQEgskZ&#10;Ki5ZByR/av71pCkU63gddrMFYsPEpkiZ5bkIkZ/siN7fS1mF/wDW93631Jhk8EswnQuXjbUkrBSh&#10;QWYK8QCkEkFSpNx9CPfuvdYJqmOINriZJlSMyFREikBQZDECttZFieATa9yT7917qJ5X0Kw8hikO&#10;tklUlQ7KQxZ3BPJsCo/1/dWqVx1VqUz1Kw1NV5WQw08kUQprRv511h5iSwLs4BJJui2HPPvyqX+L&#10;j1UlFFD1kpIA1XLHWzrTRhZAzRxhg5W/gcRW/wBfkE2BA/HvWhR8utkAioFeu9cqxywSM3jcq412&#10;8UihtZLS6bi40i3+PPts0AIBr8utefDpS7Hzr4bJxM1c1A0UwrcXOlkkpqikbzR+GwNvIeCCLGw+&#10;n1DdA3HpRCygkNwPW3r8Afk1RfIzpqhoM3njLvraVBUpkCYkjmoaWlSOgn8iRp5rsp81Oyq6hg4+&#10;in2bW8sWkRr5dFe6beIaXMXwnj9vR1ajF1TVMFXHBFTE1EUsXlhjklhhoqfUtfXVKMIQhJkaQOE8&#10;lwVFh7V46JekNlLU2Lm89PIjxwV81bTUExklq2SvWveCkiJ/SI38hsGUoQ1nYWHuvY8+i0fJHo7E&#10;96dV5XYWXx0cdRUUmdzW2J2KyVuIylCPJFkwoChi/l8U6tGDIpUKVVC3txTqUxcNWOl1pfG1Hh0q&#10;G6Kn/IVweDoe+ezOpt44ejpt+4GikrcDDXxpFVTUNLXLQ5eKk18tUKJKeWFQT6AxHANoG9zra6t7&#10;i3dATGW0t6V8v8vRnJbGSQTrwGT1vK7WoIcZjYEjAJKmRFk9QKqiiSxP05tYH3rawsdqpPHpcKkd&#10;KOaUOLNYn+zazFltqaxAH+Jt/h7cuplZaHqyDNeuMCqxUXQm5a+kEKoFgqgf1vyR9f8AYew/caTQ&#10;HowgiLgfLp+SFFIH6iP1W+pLfpIIA4tYcew/dwx1ya9G8MCEfPpkysao3BILqD6QumwvyLf4c3P5&#10;HuIubraIzEJ5+n+XoUbbENGOoNNE0YtpuFHpsENr/WzL9eOTf2FrS1MKjFR5GnRg6ivWSawQ3Iub&#10;cqONLCwaw/1P+29qHRKEHz9PTquhT5dJvJM0YkSNvXZUQEgn/m41j9Tp5H+PHtI6hBpXjw/2ekzB&#10;ePQV7gQtFISscnkDOsdhZwOQArfX8Ahv8Pzf22oDfF/q8/8AL0WXBBNOg3bav8RqlWe6CP8AREQJ&#10;YkDkOXUgAl/6kE83uPZraHTRQOieQKzE9KCLZsdNAsYj8ZAKl44FBUH8ypYi5H05t/tIPPs9W7MS&#10;5Wnz6TmKMmvn0nsjtCKoNRFDF9xE+lFj8azQI6raUVHlGlWb8Ser8W/J9sPuEpNEODwp15oYyuki&#10;vSDyfQWKyk3nfHqkfiWKKHxQAJqfy+WliRGVZQeC2pr/AFBHJ9r7S6lQd1c9Fk8KhuzHRQPk98QR&#10;uDbMf8NR1maWOaN4naOriyNJIKmJ5Kl1IEZVdLo9xY2X6aSJY+ZJdthBpUHHS+O/McP08hx1qxfz&#10;AvjJujZNbLnavHOYqNql4pVgkWbGrrHlQTaQkkGjQLMt+DxYXMx+3/N9pdoICQG/1eXQD3K6jF5S&#10;hWv8+qdZvRUVH6FE10qECFo1mBDu9PAwsQwIvpI0sTx7m9HDqTxqcdbIFO3jTHTe7VQmMwEdQtTG&#10;0MDqA6pqcLqp1IFmC8MPybjn6m3Vz4Z9OopifzvIXR3LSooSlaSRp4wHX0N9JB6dR1f4XPt01qOt&#10;igHb1JQ07wzTPSlpGXxvNrVVgZDZ1kptJGpWFmbSTcgixN/dh6/6v2dNyEggjr0fmZJGEgilpkjZ&#10;GEhijUJf92GjYfuhIgxLE/Xgr72DUdeYKpp5Hj13rnWeFqZIyaVnjJCohnmRtavUI4ZT9dJVTpPB&#10;IHvePLryLT4um/8AfeGKXSyhXn1TBkjaaeR+I0I/xC8n6gED8+9VJFR1eijt65rJEkmP1BnqhTtJ&#10;pjDL4nSQvoIb6tx6iRb36tKdb01JPWCrkWqmWxlqo1kaoikdCmmFltNG7KAbqbg8gccj35u7j1pV&#10;09ca1j6V+2hkUwK6BW8mmJnAYxShfUi2AJt9S30t70xBoKdeUUJPr1kjp1EAlhXyyF2a1PIqyyNH&#10;z4UZlJ1K3JDLyL2PHvwArWnWzQ9pPHr0zUl2Z/HUGZBUDQxiWk18yRTRhdLBTwyjg8f4+/VWtBn/&#10;ACdV0nyx/l6x1CwSRqnjhp4Gii1yTKjapWOuZzEBcA/pAX6gc8H34gEUPW1quCa169JDGSWhhqAi&#10;KqiYFIWVIyHcIqD9Rbk3t6BY8+/aQetk0yevTxQ2mdEeK8vjnnBBaRBFrkjEbAqGY2UH+gHvxUdb&#10;6gvRgqsaakNjPBAqgSCQ8RL5hq1a/pYj+hHBHuukef7PTq2rFOvapWZxINQjEYTUAoSZvxIijUwU&#10;XBsNXurVK1YfZ1YCg69M6aYTJ4HmJAdbrTliWGnQ+ktcJ9bEN9OLj3oitB59VGD107SPMSwpQquF&#10;R2bXFIAltbBQrKFsttJtwNVwfdD1sY49cUsjQUoljiIBfkMUSTV53b1XYoL6VUH6kWHup4U9evOK&#10;oR69bR38u3sVewfi9/d+mr0fMbRrKqjpInZI616WGBRElb9bRWZQQwsDe/19hS5tlW5Nfx9C/lG8&#10;je0l22U9wOB8uqW/5kvV02yO9Mnn6WiaDAb1x8WYws6QhEq6SnhFKwFuQ406pXI5bV7ObRdEfhgc&#10;P9X+rj/mC95B9LuEsIFFrUfZ5dV2U0AQKLxGTwl0IjUrGmoazG9jdmNwABf6fT2uXgafLpvp6kDv&#10;L43he66WWQnzPG8MRCEELY6FuAzccm/HtzNfl1rqdTuyeRHMg8+gRupDszXu6o/ChPrptx/hbgWF&#10;eHWjTj1NYNGsaMofVCZiKeyJVRh/2JSLWv8Aq1WUvYcr9fb4AC0PW6KcdZkWN/IycvUFjpLCNSUN&#10;nnhiI0lR9U1hbC/H497AHxDz62KKOumRkEiicMywhmYWJKmWzU/k+hK8WIBubfj3s5FOvagcDqIV&#10;kj80ejSyB7BgAkwb6eZCATqJP0/BH9PbRVgCPTrR4Z6gmZFDGSndZViKCTTZyg/ZsUS+oWuefV9B&#10;9b+2xQeWeq08h1nBiaGIVHjKESJDIschmTU/jUrbgWe2g29XqB9+NCM9UcGhAz1t3fyRe0o9x4zb&#10;OHyOPnw9Vjkx+20ytG7UOKrsVqamqKx6lV0xzoYkjRQAXLNMbvAo9iCxqLF9C1b/AGPsH+r9gBcT&#10;GLcZIY8nUT+0g/5etmnurDZRur944rY9RHlao4qsNRjaqlpKxcg6wGKmw605ssfkOmGZf0ujtECO&#10;SLbW6Lcq10Kf6j5dCS7j8S2Jm7sH/Y6+e1/MOx2Ope5sgxxFTistWUaPuBpCTTzZQTaoZIWZRdvC&#10;kbawQGJLWDavafeEgW+JiGCM9EGwSEmVK/C2Psz1XZXqXaWfxJ/lGid5IzolqnaPTpiBP1NwW4I1&#10;KOfZS9Pw9C9T256TzND5RaEvOoYsHsdQZLkFCDpKcMTb6+2DpBzx6d6xs6q0YtDKsxCMZzoBjQa2&#10;AjQXUgi7AEXuf6+7V8uvdcHCp4pWsq8aPGilQvJZNI+oubA/4WPPPummjV631EkmLQtHDzIkgUXT&#10;Q3ld/M8MrrcKVBJRgWPIQi3uzGgr14Cv+r9nW2//AMJifjzPPuXvH5HZKiePHYHbdNsbAVVRGphl&#10;y+cl+7yBpmC2VoKWnJOmxPl9IIPEc8xypcblHbjhCC/+bq+y2jX3MEa/ghUn/bYp/KvWL/hSl3gB&#10;F0n03iMkrVGSXcvY+4Mco1PTRVeQ/u7t41FxfQKanq3CXFzIDb1D2n5YiWfc5bg8EGkfacn+VOjH&#10;md5LreEgLdkK5H9Lj1qJVC1BjMgMciqoCqqDho/2w8ofllPOm305P49yIoXivSNdIag+3rJT/tiK&#10;BZBJM/hbTCNaBpP0BWXkj8E/WzD8D3frzAFgD8+u5HXTGk+rX5pE8w0pJEFZo1SQx+lgOLBuP9uf&#10;futhADUdRo3ePWjEy6mUwCTTJqCn9cYIBUj1Bj+ebfT37qxGoUPTXPVyySGGcPC9RHIUdVDLKkQD&#10;xhYiL2twACLcWBv791pVC8OmuFA8U9QEUlCiVExKuzMvp0sCt9TGylj9L/0Hv3VupQjme1QDokp3&#10;Pq8IZf3RbQInFhf6lbWPBHHupYLx611mFOpDlykSxwrCQ5syqZNbsznkOAQT9ATYWv714i9er1NW&#10;pWN/GsyWWM6NEamSX6M7vqFwxUKp/pz786hhjj1vTXrFU1P3MjRIYxHUM3OgDUdN5olYAG54A4Fi&#10;Prz70qAGvXtJGem9KtYXfwwecMvhPiQnyeM3fwkr+kAEFH4/x/Ac62BXrPIzsYJKUxITC5EkipGk&#10;Zb6gRkG1hfSoP+H4Hv3XiKddU6KZFdkVVZgqHxaFmt+qR1UEWHJso/3n37rXUkQ6dUTTpHUqZTIn&#10;pOuQnWnhb8hQdfH1/wBf3puH7P8AD17rHK7BZZquML43VYmiVf26iRPHMVHJ0j9R54Jv9Le9MK0+&#10;3r3XXjjWFTFEJZJjE5IdhEkCC7tIj/VnF2Gm/wBPfgQ35HrXUCokTzVETi0LICdB8izyW8iByvJs&#10;fx/T6/T3p/hPXjw6iRyOQJZP3ZSvkQSAKdCcAaB/nDzrKt+Df35PhHXh1nkNoiswskkaeWJIghLR&#10;gaAzafVyBYg/654926v5jrivjqGBZJGeOPxwL4hHTxD9ZQqQDwPSG+jC/wDr+9EVFOtnrDDB44JJ&#10;WlhVtRLxoQqkSGwVNQuLWtcng/43HtsIRUnrx4jrGk5m8g9TFZPMziIayyPd4b6fVwRf/VXvbj3p&#10;f2dW6izaVkmPkZkmUTQxOuguWYRy2K8Wtx/vP496b0rXrXp13rkAZeNBaMsHsYxHp1ojEcMyr+D+&#10;bD8e9db6yCcLpkUqutY2k0qrKiX0oGVrjkWuCP8AAe/de6wzTKHjMbhvIxUi99RB1O/4+p/H5N/f&#10;uvdcfK1R5kIWZQfKDKVjIYMNTNawtyNQ/p+PeuvdefxTKY01RaGBk0RakikuAyIuklRfi30+n9fe&#10;+PXusLzIkwdtazpaNxHGGDqhtAwD2I4Ok3/2HvXXusxjILtMGkjaQayiBnDD9XjT6WXgOf6W9769&#10;1HDrrWRY7IpYHVYmw9ICqLkAX+n9feuvddh5WgceKMpq9EOpyxc8Ksdv1/S45twbg3t79x690osT&#10;t6rnimkfTodFWJRIolVJV1+fRa7JwwOn9P1I492RSeql1HHp/wD7tUdEjvWSieVlWZlYx6dDrdBE&#10;trktyxB4/qOPdyoGBxP+r0/1fyFPEDfD140caJHHAVUs8Ucai14RINDAmwLaf7LWsB9Pr7azWnXg&#10;xB6c4cKrsJJ2iSAtoE0yqpklU+pZl0k6gLHgnVx7c8M06q01MdPww1I6JEQ1NL4DI4ZQoWW+uEKD&#10;9A1j9TyDf/D3bwl8+mDKR0o0x9HHFR+ZUeJ0SULGvnddROppUT0hgQU/3n26sC06ZLsWJr05wREi&#10;GOqp4lp47mnhZAiwrIGkhWQgEmNSwJtxqsP8BdUNe7y6aAU1p1KmcyPTLUTzedKYSyTU49UiEX8c&#10;iqnpIIX1Lc+kC3PDvW1RVxTrLRzz42WGrqozIpmgYfeBUR/2CaS7Qp5DC0elZEXTa/Ni3Fk+Lq9K&#10;8OnaSopPvHZ1NLLUoZCtMskDiGVRHMRArMkcbSXCs3I9JIK+7FaZHWvLrgrLWUsi0sLpJCszxStH&#10;HHULJUN46RnqE/buFDEKgACni3J90FCDX/Vnr3SeyMMqiFVjaWkWa5UukVRHPHH4/GzEEgKwYpyd&#10;VvdWUHj1sU65VLfcJPPMUgjjijgYRRAzQMzBoSAo0MxKkSlRwCR+D70yhut5HTdl5nFCVjCyZlYW&#10;iYRAsqUxC6JPILG8kfpY3AFg3JPurDy/F59bXjUcOg6xlXLR5KpVkk8z1CyeVdJlSaOQBxELADSb&#10;E/T0/n2kFVkz0pfuWo6F+NpcjqhhWOtqy5mq4ncffMtSnBiLEGQofUgGr1E20nkr+Ix0l4HPTPPQ&#10;xrLUPWyMk81StPDT1PrmjlVtLVkvjACluQYj9AQTf22Y1PHq4JGR0HOSiqIpKiQxTrLG5qE0BfIR&#10;q/tKbW1ekqR9Ab29ptA1V8un8PheHn1nx2XWuRpHWUSGVbhgJEQBtU1LEPyoJuOBe5P592BzRuPW&#10;mQAV6nTJUvVRSQlF8lV47PGWWIztqXSHvZVN7f0sffmAOT5dbHh0x1NhaSKrME0sVQqCeCGV18YT&#10;Wp48djpVrlWJ/JB91FdXf+XVT/ZinScytA8kUklHHE4N5I7lVdJEuFRGVSTc+nkWJI/1/bRGT8un&#10;IyAAT0xuk8RCSRyRSpoaey+sRyJ+5FpdtIkBu1hbge/AVNB08AtdQ64QSyqiUmk2aQtFBUrp8isb&#10;LIylRZlvrBP0P0Fr39TFetmlM9elmqopJGppNTlURSXdVZVYEVNmAYkW49PN/wCl/eumzopjqIv3&#10;Mj6mljjkWyo0DnU0gu4aNW4ZW4LKf62uL+9dVAqadOxqrin8UmmY6xVMDGbyAXLMbWHJJ4/BH+sL&#10;6SBq6sVIz1IhrA5dhG5QRxgMyqwgdjd5dAHBB4Ykf19+0nh6jqvTtNXN40TWCgZdbCNPJE0a3K6b&#10;Cwe3pYD62916911Ig0JYMscahY1sqFRNeWMQKotp5NwTpHHAJv7117qE9G1QHCRGPQgYnyLIyVKA&#10;nxMhtZSVDH0kD6A8+/dbBoek9kBUwSRyO0lmKRzRhl0JK6GSxdgF1WsAQp/Iv72KVz1taHPTUzhJ&#10;mRF1koRI7l/2mY3lZV+txyDpsD9fdqE4HDp3p1GU/YCaVjYMnoQJ+4FFo5XJ+mqw1A/7D3UinTbL&#10;TI6z0uQZAkshV3eMuacMrzctaPxMwsI14u31/HvXVOpH8Ymn4gQa0cJILIVcsbvq8ovYHlmuRYH/&#10;AF/e+r6QCK9OEVapCCaCJXqbabjVGU1WXVI4NwpP1H9Rbg+/U69oNcdOK1TCV3Z6hQkgWKUgMoMS&#10;+gfS5C/W/wDr2HvXWipAr16SoijlmZaX0yxRxKUUIJmLGWWSU/23drty1gCLD6+99aAqadQHilEi&#10;aZAz+M6RJHqjXzNyoYjmyWFgbAWP49+6utCajy6wuGjkZEp9SxU7KXjRWeqL3DRxs4IUgeo2Y2t9&#10;ebe/dVHwnppneRZYk1GMRRB7yfuadRuxDRgEkC1h/j7904OA6w+h51kJKwoyI4iUs7OWMf6o73W9&#10;y/5B5/Nh7rTfD1kenZfLMyOSrliFbTC0SHQI4o1AspN/pa9hfn3vq3XLXIgllbU8JIjaMKjxRK41&#10;hirKGZR6eQD6f6e/de6iTRO7SgiK7onkYBTfyDSsnmj9KkDSbX4+g9+691xozHHEVEknlgX7ZpYx&#10;qWQWKiFD9b2Ny3/GvfuvdTUalhanEyFZPGWkJKlRp4UNK39sjhP9drc+9H5de66mp9UrSwNGXqSN&#10;SSGzePSBHDaT+yWFwD9foeB79wHXus1LVJC5j1RxE2SWYkBBf9aow4tq1f4D3puHXujBdVVj4/dG&#10;Fq5ZmoiuQoyKjQ0qxRTHxO0cTD1eRDypNgOAPV7YmBaMgenSedBIB1ux/FH/AJkrs8nLJX1tTicf&#10;QCFViANHFRLCZKSKUftoQGkVVNhqDfXgAW/Ug5HRqwKwIPkOjBFIvHIj1UiVEssgFqkTRU8RmEhS&#10;FioRGkRUJBuGDEWsDYs6Y69E7NAKmnhjokqI1FKQkNIYqqWZkeGSZwVCIA0pAXSVACi/v3Xuu5ph&#10;BO5Qo9ONXjVhNGkXhVYY2jZfVGrSSlyLWAtxp9+6vo7NXWOlEkFMYIfJBJUTinWUIrGKWKbzpHGA&#10;t2MkJEWpTpDH8XJ9+6qK1x1xlmRBLEsKReJpRNENP3JnrJg8Xi03vqNiixsP08NY+/dOJr1Zr1DZ&#10;1hqZY6eSOFljaUxzlKbKOksZSqijkkb9xQI2kKGxLWsf6bBoa9PEVFOg57BqGq6Gtnnrjpx2O8yw&#10;y0iSVTxxRARu8ypGQKlmBfyEtGGYAkce2Lg1FenIV00HRNEwM9ZmqfIU9Kl6isnURRxrDbFCjE2S&#10;opqnQ1pokRdUjMrAly5BK+w/PkkDo/hdFjqejRdeYeKmikevSdENDLVU1OsayCupqlE+1H1ZbPGk&#10;c37hOkAk8X9rbG30mrdIrmUMO3odlC+WGpMEKzpTU80MGt53NQkBiR1kj/bkaGNNWpjbVGFJI9iR&#10;AQOiSUnV1Gy+YpaGAVaywSw000dQkUyRqY8nLGY1kqYoluSG03ktp/SLXN/dHbRU9bjjB+Lz6B+v&#10;ydfkKgVEzPSvBVUq5CaZ4310pVhF9vCwYyXEhDPzcjnixBTPISST0rjRtQC8OhRwNJHRIhLw07fw&#10;+nW4lSMJT0EhWF3bn1SIypoB1cgD6cBG7lMshp0MrOJY0GOPS9wlNec1qI9OrVaJHUTwpNppoZPM&#10;s8lMgIP79/Sx5sBYkEF3brTxJNZFQOqX8ypHp8z0vK+YUEcgDqonqh5KhECVDFW1SvBGF9MZkBWM&#10;MgF7Blsb+xfbwZAPQRndVzXPSCyM89ap8whSoaodKRmogwp6KWPyMsok9DhHU60Lc3YiwPJqqgDS&#10;vRVI5c9Nc0UVQyjIwzy1KwpRsCIYKKmeoTUs0wAtGA1o44bMPHpb8e31Gn7emWPTc0YNR50mlhqq&#10;mNIqjTAWiDIf8kWnqYB6mFlZ10lQOOPexXz/ANX+r/V6DS8OudZMq6wGhllZXrK5Y09OPNPCGh/e&#10;ICuxBuIwQABz6ve+rdcHQLOniAeT7WmqJo4Xjakp6QkEtHLMCNGklnvexjBH5PvY6q3Hrpo1czLK&#10;hn+2imyMVRJCLOpqxFUzwLGbEkMpDhgSOSQDb28nw9U6lxvS08WqT7KWKPR4YhRyyCnklJeGop54&#10;iWZmsHjR1W7BjqIHu3XuucPhaZwiNLPGIWqW5lWaSpcMlbHTBfUrGzySs62Yr+LL7fX4P9Xr01/o&#10;n+r06zPLRxZCZfFRaJ8lBSxVVH51B8Kt5rQWKIZS2lVIvwTrFx72DQ9WapWg6aZZqamKyU80FXJR&#10;CArRwJINOmpNgpsL3UorsV1aQNVib+7ahwHVBGfPrjVCB1kqjTzSULTNNC0bI07qZvGredfosZZR&#10;Yj9HN+Pfl49OUyD11PAs8P2kNNQus9XToKmGodftq3HL5KczSyD1rGAAVKgcg/Tn271ckDJ6kPUy&#10;1DTTj7iWATFvLcUlL5ygqHiSRrBFkAUKTxe5H192T4uqSfAeuiVaBfNGh+5pBVw08ba4DIJhHLSN&#10;SL6DNyixEK5bQ+qxIs90mAJNB1MDT0qVAq45UmpGNJUCUrUKKqfSZnDyG3i8bLYysCAFBs/Pv3W6&#10;kAr10kFG/hd4a5lMLvJHH4TLqdiklHULJZg4J0a0uWUWAI59+611liCzF5KiOVhKn8NgSUqlTNFF&#10;+w9DVRsPRCF9Ybj9I459+691wV9AlgapCw09QzyO3Lp6TDMKeVha5BUG5vY3Pv3XusZdaUzte0yx&#10;+Wpmnm+3VaCKNaJpqdI7Auy2HqYAvc8n37r3UKaRHcSzgn1EgVYDt9tyVnlaIDRHMSCX8esAgnkc&#10;+691jHKeWVPNUUlOVEGOSKrpTTTT+SCjmgnF5AQoEjSW0WHo9Wr37r3U6OohSSSn0009DI8Mf3Um&#10;kTeZrVlXBS/coQfGdAjjiUtbSdRN/fuvdZ6UQyRSq9RNWS08y00UVZEWeslkm00/je9goYGUpKFU&#10;Ol7c+7J8Q68OnmKR5hS/faKeSMzmOPV5J/Iz+SOdiFAMUyBo2jNlJA+pPtR1brNEkc9P+9TTtVSa&#10;0qZoJvLNURLUiUR1IvpBZbAeM8CwHF/fuvdY5JSaudmV0nq0nC0yxARpJKoE4RlGoRlVYsLkIxNx&#10;9L+691Aiq2alqQgonWCdIcfLDIs1TEkcoSNqkqF1FrqU1tYnhbgBRWtSenR8I/1efROO/Fc4nKST&#10;VEkhSesFZTVwWfyGqp3pJZZBZQ1RCyyoqm4ETx6jdeUV0gKHpSvwjoiPWG5cjSbrjpaqao0VjySU&#10;U1FN90WhhqY6ZJ3im1SO5vCEDtoKypo5vYA74sZtXJ8unLdikter7em8i9TicdUKszrNMqyxVC3i&#10;gkSMT1cRsoMwWZwiMQAQV030G2MPNklGJ+f+XoVQNrAr/qx0ZmagaWkDSSLGh0Ew28sPkvZHaQXJ&#10;dX+sdh9R7jlpCg1DqwqTToPcxi0VC8sdPJGSWmaRRf7YgyzLC7WQcqodV/SLW+vtmS7cilajpWlQ&#10;RToHM9KUd9FC1RVwEtHBHeD7gs2ioeN3ADopKsFewP4Nrn2n8VA4I6M0xnoCtztTNPPUzTrKhkgx&#10;pWepFPHJSuWimp56enXXoMupmlIJIC2JDezK0cO4Fa9O6j0B2T3VLSLLFVZhIKZq52pqXIxT1Phk&#10;KhESIUSEeBmCmOZlDRtGxOljcjG121bnMaVPy/2fPptpihz0isl2e1ND4shVxS0iS/cBoQS9VPGR&#10;G2PoKZUmRjJqR5GRVNwCZVGo+z625Y10Koa/P/P/AJOnVnBXuOOk1N2eZIgkr1E8s9azUX8Sqywm&#10;pgdEEVVT0odhTvqPDgLceltQuDu32AxklAAPP/Y6q2h/PqXRbuQ1MVM9VT09U1E+OiiP+RxGJpDP&#10;PPTvNrBRwTZgfMQNKj6H2aR7UAKsOH+Tpkwp0v8AGT1eQkqI5MpLTVSUyUk0wR4ooSZVeNKiOTmY&#10;y2CvGACqk3Nj71NBHEMLWufX/iuk80aqMcehUoY6iehkqYIlLtTBIcbBH4Z6llqRSPUoygeMKRdQ&#10;CQ0YAva/sqJocdFFzTNellHlJ6FkR6qojekpklhpp4YZlrKeyR+JY3W0ZdbOQFJFizWA97qOiGSL&#10;Ua9KrDV8Y0ySuadJMgZayjfwzSOjR/dEQS1JBe7Epp/VwXUBeQ4oVhTz6RyKYz0IdBkqVJKUxrFS&#10;uy+eVq2ojWZg8VooroCAgj0gShlsxvybg2+nI6vHIi8enSNjKr1ENEJL048j1MtqqGqjPEGogaNS&#10;EBF/SXt9CCTUpQ06XRspFR1NizJpaeSOSeITsYYFea6iOR4is8ioFKix0IFBuQb8En3ploejCKQ6&#10;cdScbvKvop5Uq3OpYoIYDNpVqqmZ/Evl8dzd3SRVubCwJ9orq3WVCaZ6dS5AzXoeNpb6+8e8Ekgo&#10;08UcAZ5FeNwL+lGA1Ow9I/1VwR9OI33bVDJoA6Uhg4qT0ZzbuaWohjlMqzNMqlAjXScooHBHFz/j&#10;yLf6/ssjnkGZM14dNgrSg6EGmqroAS7ERtruDddXLRAng/S119rFYv51wfyxw68aUz04Q1TXDXXQ&#10;NIU20ssYUDhlB4BBHPN/alZ5I+4fL9nTThadKvH1v05VyANQWzAD+0pJ5N/yfYr2jcWBFTX8+ksi&#10;BhjpaUdTqA0lNJFlvazN/a025v8Ajn3J+2XviZHDy6L5Uoa9KSknXi5H051kgC3BAB+vsaWcwKgH&#10;pjp7R1IBBW7W/Avb6/n2bJIAPXr3z68SoHBHIPJNiTe+rj+p9+L1bUR1rpsrArauQpsRqseRbg/7&#10;Dn2gu9Lqet9IbNUyMJCLHVpLKugMTbhVH0+vsAb7bhkNP9WelSilB0A+6qNAWfQ4Z7aAhUhtTCSV&#10;R9eW0/n8n3jrzVbJ4xanS5Ph6RFFIsc7o7gaSgbSELopI41IANSm6W/qeQD9ANbOiylTjq3QvYch&#10;2I8axyF1Yk2IKqf0kDixa44/H+FvY22sjxAtNJFM/Ly/b1biM+XQk49izDUo/VcAW+lrkFfz/QD3&#10;Ju3uTkih610p6cm1zb/ahcXsTxyP6j/bexfaHtqekzAliOnAGw/rYXHN7huOD+T+PZorVFWNeqUB&#10;NT1AqSoNyQyX4JsCCPoLH6c+y28ZOPEVx8j1bpP1A1FyoBUkfgckizfq/HsH3/dIzDh/l6UrwHTZ&#10;KoA1HSBzZVA+g4N1/IP0/wB5/PsPyhaV/l04nn01zkBjZRYcjgWIYX1A/wBOPp+fZbIwDY/2Py6v&#10;SvHqEJxFIrm9wwuGC+pW+tl/BH1PtPDcCOUSnyP8uvYpTp+XIBIRLHIG1LdGH9A2kRhRc/W34t/T&#10;3JVnvDrbieJ+P8vl0mKKTo9OoEubrIplUSkDjUR/ZH1IGoWv/tRH+HHuy8zbgs2kPnphraPjw6TW&#10;Q3Jl3mkHnlTx6gioqni/62ZbBr/Ui309t3HNW5vXUxx/q4+fTLW6rxNekfXy1FbJrlk8jgamLnUP&#10;IfrZVU24/BB5/wB5DV7dzXsn6jE+f59boo6ZarSoaSWw8N7LEFUte6JGnALcm9xa3+A59l5ooJc/&#10;D/xXTEpxTy6ZcFipa2t88gZ1L+m2gRxjXrCRFOSLE2/F7fn6Io5dZqxyT0zBAZGqOjD7Yw8UYTSp&#10;CM30IsAbWZR/rfk+xPtUCu4byP8Aq/w9G0cWjJHQx46hRVSyjgDTxcgj/D3ItjaCi6R06TQV6VUN&#10;KFAFkvYXB/IP9PYvt4wpFOk1ST9vUoxKCLhOASSAtrD6kn8XN7D2cxS40nqpWvXIBbqBx+eFBJB/&#10;APs0hmQNx6bKkdPtIEKki1yBb6WH9OT/AI+xHZlWAIPSeT4h0906KoB+pJ/pfn88H/iPZtHSvTTc&#10;OnKLgjgC9/oLW/2HtUhzTps9SPbvWiK4PXd/pybfn6W/23v2B1oKBw6wSSAXuLi3N/p/trD/AH34&#10;9tu66T1YDpmqJ1PAK8c8fQW/Nz9PZTdXCqM9KY0pnpPV1WkKsEAJN73sCeLnkewPum5hAaHpQBXp&#10;F1lbqJt/avf6f73Yf77/AG3uL9y3Qu5CnpfFENNG6bGa92Kj+pY88AXv7Ii+p9Z6UgKOHXXmCg/Q&#10;6TZbBQCTzz7cEw4nh5db0/z6bK2sSNWdhwigsT9Dzywt/T3Z7tIhq6qVzToOs/n46KGaSVraUZjc&#10;hSvGq4f62H+t+fbaymT4RWvVcUp0SXsTtWsr6+WkxjztShvGzQM6zxuDdiXkUWAaygGxDH6nm0jc&#10;sbDLO4mlHEY6qBHCC78egM3D2RuzLY/+F/x+WSjqnVFpAsbxw+Jws0TtYs8hXV+khr3sbWb3kHy7&#10;ysq6ZbgEgZ/zdB/cb2nwCnSSnIx+IqMtVzfaRqWSLyTgtKeUnjjVruqohACEkAH9V/c08v7U9zcJ&#10;DEmajy6CNxdqGJc9Ep7P3wklVVz02QH20slRHOUmhMkuPgTTBHHE44dTqOr9Q1A/Qe8pOUuXBHGg&#10;kFCBXqO9+vQXqhx0VDM5WnhqfI9O/jmu0c5lWqrJHWMCOomg+kdkPq5/JAub+5ksbEqoqMY6jy7u&#10;gZMZPQX1k5qJGeoeGj89e8ckE7l1pp2iMn77FfTpX9yEKNLFlDC9/YlgjUUB9f8AJ0Tu9Txp0m3q&#10;RM8DmWjllSSao0z+WHU8E4RIZpqZtEkc54cLqILMNOkcLwuKgf6v8HTLN3cek/l5aJ0yLUmLrhR6&#10;hUrT6KmskIpiHjSNafRqgR9Ya6sCgJcD24FCgk1PyFf8gGOvABn4dJKqy8NopGmgkkoaiFUmianj&#10;pPt54Aft10qynQSf82A6lVufeyAcihp5jhkcPy+XS0IqKCePSr6+2++azNJRGEiM1klSskY8MYoo&#10;Y/uI45ZogRUuGVvC5tayqf1A+wvzLfpZWJHD0+zy/wBN9vQq5T2xru+ViMA8erQupNq01JHSJV/b&#10;zF6X7NljpnM9RUSy+V45DCAiRsSUP6m0sCT6R7xY5s3rxdWlv9Vesl7SNIoApWvDqxPZG3KMU9JV&#10;zQtTUt4pUiplTyRGCMwgNCPoHAI/x4v9feOW97lJJMyg9PKG11Xoy23KBmqIiYmDeN3UAxytGgAA&#10;cKq/UcD/AAF7+49vp9R0selJJC18+hfxtIESNfGRIFBLt428jadQIIAP0/oLD6ew7LRqnpOPXpWU&#10;8CJHfRp9VgGN1t+B6Ab/AOsT9faY8R1unn/q/wAA/wBX7BPIYWOjSADzfUPp/RV4/wB5H4497PDr&#10;XXVgrLYKHI0hQxOu/quEK8f7x7pSvWwAT3cOuBbUxu7A3soPJZ/zcMotYg/n3WvV9CkdvWMuoB0q&#10;pPrUheEJY3sXA+v1v/vgNGlM9XAoKdQ3tdVQsSR6tJGmy8jS34sfz7Zale3q3UZrEk6QCmm+kXZl&#10;I9b+r6/m4HPvXV04/wCr/N/q/kI0gXxhbDUP0uBZnAOojSoB4Fhc/T37p3rGzFmYBGVjpu6i59Q1&#10;qLrwCTYX9+6qFANeosliOPIXBK3MgOk/W5Cg8jgX/wAPaXqyGjDqI4jAVZGYgElHC3ViefRYWIva&#10;/wBD7abT+fSgDT+Z6b5HRNWoATIq8sosGU+p24t+dP1/3n3T59OqpPUKQH9ZMYJiJVBf1m9j6h+R&#10;b3SpJx1fNeo7rESzgEEOpYNzGGI/BA9J/wBb/kVSCOPW80PTfMURgwSEk3YG7azL9CC6izL/AIXv&#10;e3ujmhBHT3UFzpDvyH4ChlUSqttRdRb8eoC3J/P9A3UU+fVwhIr1FkL+ptCvGqo15FEbRufrMDFy&#10;xH5BHtpi1Kjp0BR1jMkbeNXRY7Mpj9R8tkuzauLDV9Ap/wB6t71VSRXrfXCSRV8p8PiYyF4UDAyS&#10;pcEiRjcA/wCqH/Ee6kqMr1vrG0x0elpEdxrIIDXU/UMbXNv7VvdNRA61pFa+fXNagaCCPJI3pMkS&#10;M0cZPoZ9Nh9Lcn/Yn37rxQeY49YUniIIjljKiSTy+SLWrm1g9lHKm/p9Nv8AH37rzJX4usTsUURN&#10;pCSkk03j8akkFGHne/BuSdH0FgAPr791unURxJGEV2VmjZVVIo2eEIfTod3BJK2Njcnn3V/gPTqi&#10;q9QqgWUNdZJQzsQ5Kl2ZvomkAAX+tl/Nj9PbJp5dbAHDqPPa4gmRXRl8uinBvSuW5MJA9TX/AFXH&#10;0t7ofTp/Rp7lyeodQ6To8TuzzxkGKQ+hJKdZOXdwP1X+q/g+6kimerhQvDqHJEl2RGkiEhGp1tK3&#10;osNDoBZbmymxv/t/bb08+nF4dQmmkjRVppGEbKrl5VGhSjWkkcspIYDgoTY/ix59sFu7SPPpwAH4&#10;umiSbWouBUFp5Gp3hRokcG0QhJQXHHJF9LG/449pyanq4AHDppnjbzPEVBE1kAdVEbGJADHMwCgj&#10;jUwvf+nujBiaDh0rDDTqPTbUSkoySqkXhcsqxyqtPpi/Ktp4AFwv9BYE8X9tEscHpwAUx00TsHmJ&#10;mRUjqoXtUTOJEfxkEeMp9Gt6gx5vx9PbZYVoergUHTa8l/M6RtpleN2nYeJmPjJUJEPqpH0T6m3+&#10;PtnqwpQ+vUOpkRZoIEpRUFhDKGVykYEv7bTMsoOmS/6VDXPPttjU9PovbjqFIwmdYQST5DHNTOiR&#10;A+K9gobkj+mhjcC97j3rp8Cgp02zpMqhWUJKjLFpngcw1g1WbQz2KkLcalLFR+bW9+62BXA6izSx&#10;VM/28skiolO5dI0ilEJBsYEqgP6XBVl1WFrC/ttu7h5dW0kZ6bmlp5ULOkiaNKRAMjRiZQBTjXpJ&#10;ADWQr9bf4A+22z8XW6FTnqC0beF6dWEs8d1qjBMiyxi/mcEEWbVYjWCQbAj3UsqjHVgKnV02SVMc&#10;cUiMYXgpZFkRp9EkjsP3FGuVbkAXBFuP9cH2yDQEevTyxkivWKorHVURGlVmgSp1NTQyJUo0t1kg&#10;Ugm19SoGIuPpb6+9dbWM17uoxNMZJ5/OQjyNGKqn1iqaNQDNEy2sy67FggIKi5H59+6dqAQvTW6z&#10;+BC6xx1Ls6/cinjn0xn97VGn62I/S4C2X+yoPJ914gEUPUOWSmcS1EkjRN4wY1g1SKkyqIWkp+Lh&#10;WBCiOQAN/gR7qRUU613avl03SqtFDqeSCqkiamerIkamekhDFiGC61Q2uSnB/sg+6FKCter9QKtY&#10;EAcsiBJY2f8Aa/yaojlfygrTxqWdxwgbgA2ta3tvrYx1BkN6hKiOMxSjXKTJKYUQNLrJamjB0oEU&#10;6r3BJN+efdk+MdXUU6//1LqsT8g58hRbjx+dhp2yO18BvCZfBPTyS11LS7u01cMc9MzXUwMiJ6rs&#10;bkCyk+8pp+XFj0S25PeRX5GnWNK7pMVKT+QNPnnqBuLtGii3LNubEZOSiw1Nvatp1xwiD1MSybMX&#10;7+olEyqCNZMciRxyi5QnSRYv2u0t4XgSLVivH8+ktxcuLsSxkqp8vtFOgryu8JNmYWu3VLJP4jLt&#10;esgx33Rimqk3FjZ4padWC20AhCyCBrqx4Xn2ZLZC5K25GADn0pT/AA/6vkmtVZZmlUnNP8vShoOx&#10;37IpJ1gpDFWTQbNaWOmdRE9FjcfLW08NRTyhPHOiB7IIlVgQwH19l0u3JYNjh3ftJFeji3m+slMR&#10;FScH8sdLep3dBV9l4XB0ZNBgno+vJ/FJGYJv4jNQVGQjml1AKw4EbMFFmNwL/RJHan6B5WFWq1Ps&#10;8un2cfXm3pQBc/aOh22hj58th5qrDU33E1XFiqKOYRa46SZK2WWvjWPSOEbSeTc24/V7IbuRYXCS&#10;HGT/ACx0t2+PxYm0DJpT9vRm8NQ4zaGNgepI++pox9+9LTSCI1H6mJ0qWBY/RB9foPqPYVnaS9lK&#10;J8Pl0KLdI7SIa/iGT0it1bzqao0tNJXiixtVPOk58FqoPFF5neljkBSCBFBDSzaSLji9vZnt+1qp&#10;rpqw4f8AF+Z6QXe4s9FrRT/q/Lotm4e1ttTVE+M2bR5PLZLH1Oj7KrkmpqdpZIDxXV0oLRRDmo1R&#10;ut7AhG/A3sNhuAomuu0N6cadBi63aAymOCrFePQK1HZEdJDRVWYp5MhTwxrV46qhJjoUoxVaoafV&#10;CFnq5Kiqf9zU2myg8WPsTrtSFSkJ4ih8z/qp0SS7ppo0q6j5dLbZ3fa7kqMcaGSKko6elrpqimy9&#10;RS0S19OagUhmxmIp1NQ/lmbVCCB6VJJIt7J7zllIVbBJNDgZ/PpZacwCUgGigevD8vs6FvNdn43F&#10;Gmjoqinr62JoULRTxwJV6gIOIX1yOwNyoI4sTz+CiDl+4cl2GkfMdGc+7QIQFOs+o/n+wdPFPura&#10;mVp5IsnR0WRxmYh8kVRUQwRxUtwQ8JqqlS1za50gDnm/tt7PcbcgwsylfQnP5Dp+O626cUnQMD8s&#10;9BFvLoHrbck+QzOFmTAZGm+zr4o4pI46SmWONnkUQ1X7frTVfQoFyGBuPZ7tvMu5WoWK4UsDivn/&#10;AKvt6ams7MRu1sAoI6qY+af8uKj7p27/ABfEwhd0YakrsjiN0QU4qpK0IfJLjs5SkLBVKfTHCjHU&#10;p1aW59jCHdLXclFvcHQ9cVFafkadAn6EWs5uFTUrcfTrWp7Z2Du/r3N1+P3albgXxZp8VDFlaZNC&#10;YwI/jVmS0NKZ3XUEijcurgatQK+1d5ZzW/eTVSAAaAilPlgVPpX7cdakEYoVIznzH+qnQfbKyT4u&#10;rcVdETlKGSd4YKOSY1tTS5dAstPT0Eq6vHAg1Sz1Ork3VeOUNr2kGncOAHGjeQBGAOJJ62talW4/&#10;lT1r/q49LGeWakwcuZR4K1RXCleoqGjjVVA8LwyS0oZZ3FKpLuoCB7XXUSPamuhC/HNK/L0qOPb5&#10;8Pl1uQVQj8/9Q8s1x0icwywJSQUuMjK5WmnxH2lUgNUIahT9rNTaFbRqjHAJ1FmubH3YkAYXJxSm&#10;R6U/1cany6RyICPhrX/V/g/1U6CnLRx4uLG0330NVSFq6GKmow1bNHIE8dVEa1rBtJY2DLfi3+Pt&#10;PKQqgVxmnnSg/wBVOmo49JAORnH+Hhj+XTJQbgqYsdT4yurpKdBXRvUmopIvtYqWH9w+J4l1PMSQ&#10;uksACvJAJ9+trpo0CM1M5qMfZ9vl9o6rc2xftoc+lP8Ai/8ANw8ulV/FcfBUSChpchXUi1C11DVN&#10;DUJXxTGDQaCoraYR3aONXfwJddPGoc+zMzxlgUqRWvnX9vr8vL5dIooDEhotc49a0HHHDpbQZh62&#10;nwJycaUqimkhp8hVY6ptUT1NSFhibHQh4ImjVGjS6Mz/AKi4FwDqK7QxJqoKilSCa59Bj/KeNfRA&#10;9tI8ncDg8fn+WB/m6VdfBLWVdDtSoE+Rgmq4zFkVrZlSmWVNVPGjSnV5SyAwR2UhGdQOR7odRlEJ&#10;7gWGa8Kjyr5+nDBIz0peNSFiK4Oa/Zn/AAn8ujCLTY7AYTbtLU5ClknyhrTNkKJUgeCKlRaF1ees&#10;ZtEkbLIahFCs2q9jx7MsqiKSCTXuHyxxP519enikaiv2Y/4rp92pnMXhMPkKqOCDHV2XqqmVsnPH&#10;rop6eE+GOqAiUN+lbLoW7OQb259pz3LxpqJyaUIHn9vT8QRB+moPTF8ot3pRfG7cFU96Kq3LSwY6&#10;hqayUSVc8MUiB6GvFv8AOtG/nUm9lDKDZvYT5xmNpy5NOpozAAV+3/CRn7OhLy/Et3u0UTZCkn/i&#10;v8HVBzwiWZ2HqR5kZl9WmQRr6pNS/gHkn8Hge8SZGDuWbJ6yIUaI1FOA/wApx1KiRDxfkSehY4/I&#10;qWF40UHn/XY/7378tD1Unz6e6SjZpISIl/bkJV5DeImRSbKTck/W4H9Pa6GFqhh/sfl0xLKioRXp&#10;aYvHNJJHZIpkkp9WheFGh9LkuFIOoA31G4NvyPYis4KGrUIp/l6Dl3Ovwjy6WdHSUjwIWMah0kEp&#10;kYxQwx06+qmVWBukiEN5DzcG359m4VB8v8ny/wAvRM1Tk/6v5f6v5Biq5YYY3crSQcKyRIrsW8ba&#10;JaaFrEshUkltH+xH19oriaNB5VPSu2tmkbUBjoPcrPJLIyszqECsXVUYkDleFHP4UD+n159hy7la&#10;RsnoU2cCQoMdJ9HDPHC0jOyAlgAw5Y3V5P6sDfg/6/59oRVjSp6WlaCoA6Vm24YmydK8gR0LAynx&#10;XkZFOkGI/Q8k/T9J9nOyRa75P8vHj0Tby4jsW1cOhgk8VIKKWmkqlMwjnqFVT4oCQXSJQoQB/wDU&#10;gaeBa1ybS/F+moZCR/g/4vqF7gByQeP7Psx50H7Pl0JWzcNX52ujejmeOsp1jaQVYjraGZoFPkWc&#10;2vExU6FjZjrOocWsDm0jMlCCQfnkGny8jn1zw6D0ihpQFAoM1yDk/sI4Hh9hp0aJMfTZXP4anXKY&#10;uioaianjzb0sE9SMdJSUglkapp5QKhZWIXSznSLlTqK3BxIis3FQDxoK0oK8Dmvz6VKBSijVQft/&#10;yfs+3geh6269LTbgpclRpPVx0cVEZcrJVH7fEUzErSRJOLNVVDqWkp6cM5VQLkEafbkRBlDjupTP&#10;ko8jwyTxA9P2Bl1pjgfT/VwA4E9LzMQLPu7BxU9dHBgaueSqFbAktVUiOnsaqqykdZf7iRbDQi3P&#10;JA5HC8D9ZQtAp9M/aT9ny4VI6YajEYrT/Vj5f8X9oxbhyeGq5MES8tNG01RjsjPKgWpmRoS9FV1t&#10;Oqr9vKSQlGLWIYA/T2tALGrE0qRkfLBPp6D1rTz6UkKFoBkeXTDt18FV5OkwJFHiajb9HWTVNdWQ&#10;R1Zqqb7gmKCMpZEaWXQI4JpVcBlsvqHvSih00oQD6HFfI+WaYPTWGNfXh+z5/wCEdNG5BX45sJBX&#10;U1fRRLWSwTTxlZ8N/CzMZJWmx8SvOXT0p44YgC7Kxe/ttxpA4g1yfL8xxr5YH59OhTmnSL+5parE&#10;zVcdBB4xNkHnhoEqBT1GPeoAkqo46hpNJjWRiWnbUJBZTe6e02GSoA4mtK6SPsz6/bXrUlFFD/k4&#10;0+wf5egwgykUMOOqsZWyolD/ABlkxcEMUdElKw8dKJKUaBNIXHADrICzADi/tlWWgZCQBWg4D9nm&#10;f59VIFCD50/b9vl/g6AvcOXjnrqqOooa+J0qGztTXPOJppApWKmkqTJ6UKSMFWOTUdXChSvKaQjU&#10;aAihqc5OONeIp6HpK5QOENOH2Lx8vt/2estJinqoaf7rN0kk5eeqhx4idGrpVBWJqydgvgkkOpUR&#10;h6Sim9j7YpqFNQrUmnrjiT8+AHkQOn1UUBFaf6v+L6jvjhVQ1ULQvEKenh+yRzFLDVVLSl6vKQOq&#10;qx1srRhbWUhT/Z59oDDt4Ux8z5kev+SgPl1Q0+JvI/y/2emxPvMhW09VRwVM+KCGnpqeuhbIaalC&#10;rStM8J1IVPoSUKPIy8EEkneBlAafPP2+Q8/9Xo0dTtp/1f6sf6sdOUdLMMYlJ4PLksTI1KZalqil&#10;l0OC8oqWkGj9sEs66CfXpL6h72BigFSMedR9v2ef28erEEKR/qPz/PoXMNTU1HtWOeOOqoKKPEmm&#10;lSqlpYazNU71Rp6mnlgrCU8ms3WFQClyQ5K2Z9VTwhpqFpT5mpoa1x/m416MYSAPU/4MDz/1fZ59&#10;CntGlas27js/TVVTUVB8M1en8PpqKakSlnNEtLTR1d5HKwiaRXjYtwHGksq+1MArCJKk1ArgDhim&#10;flXI48evS0rjy+dfnXHr0MVBJUVtRPHVSzQTq6y/YxR01ZQpTxSCkmauA0S66tHVnbSnKk2uOHcV&#10;yaH0xQAca+dTUHppKkV/z8fL8hw/PpBbkEtG1ToqvDlcDQ1MbrSz6MW2QFZ+/P8Ady6o2aOF1lkZ&#10;bsSQhIII9+Kmg8ivpwrWmP29WalADw/1f5ekxBl9WNw2MzVF4ZaqtmkrGqLu1CpvJR1StJqZBJID&#10;6gbjgi17DwwgWQUJJr8vn+fWwv8ADmnl/q/Z0ptvZ2OgKxx1NU7iUxHBw1E8L1lIdEL11LHCDPIi&#10;R+ppHdG8YYhgPfiEQZx8uFfnTiftP29OopJzn7fL5f5unKbPUM5zuGpXxtHRZE18j1kFOZj9vSTC&#10;npVx7U58klQsjL44fuHBjbycFWAodHcgoAa544FOFDk1PCvDPl04an508h/lwP8AJ0B2YpWp92uM&#10;hSpUtHjJYIAzwVdRj1YJFS0uclx6iPz1cjpqnEmpGdZNdlZfaZ+2XuFSAfmR6aqcCTTIODQ1xTpp&#10;UUrj86f4RUHA8hT1Hn1nquvKmqlrHxND4mrhCtLja6oEtdT+IfcVU6/dg3ngcckSB5YW1iPSAx2Y&#10;dVdA01pg+vme7iR5UOR5DqhiBNT+0fyH2f4DThw6cJ4a/H4XHvT+OupaYklKktVT4iqT9ufNTYxE&#10;tOsjlmQy30gqLAWPvx7FB4geVSaHzYgcc1+zHTqLRiGFD6evy9egkrNxvhczk8ZHFBHU5CngeaJF&#10;8kj+FDHTzSyxApCAweQIDeMaSeRwjdyjtHjURQinp51GBmp+XTvhK9D/AKj/AJ/SvSMizX8QrIqf&#10;JUbzUf3EBevq5deUqKqVDapEEVliSFUUyNc3UEn63KUsCQXHmMnLV9fypU+vTsiBVOnhTFOA+3/J&#10;0KO1YvLSz0UIp55qqkamVIZHSmWSnZpYZgYV1LouPI6mxU3bUFA9qYACuniaUFOFRWhr8vM/n5dJ&#10;2BPH7fnw/wBVPn0to3o8dT0OPqJK+FZ45J44KeCOqxQzuOVZRUUUk/8AlEcU0akrNYRMRc6fwo0g&#10;UVq5FfUVGag8QCM14GnVWHb9n7aHyOKV+XHp4nnqKPGUsMdZU0Vf/DKzKU6x6YJzJXzDyTY9kBUz&#10;nUPJKutyLgMOW97PaMcaahT5mmPn86nrWkEcKZA/l5/L0Hr0oshiauDGRBKyekfHYSnTFPSWd/4r&#10;NUBp5ZFPLNIQYZPMzBrSOLMvu5ouBjSopTyJPE44ngak1Ar1RVBOo+uf9X+bp/pKxaDFVsv2YjqK&#10;PEUM9K0PjlniSSQ09NFX1k6kxeQs3kkBKyaRpZL6RYkfEBTApTJ+WfL0+dPy6dCilDTifl9v29Jv&#10;GwtFTu5pKSirqiRWakjaWrxOOrKotJVs6uNYESLpdUDRh/UeDcaVQvEAH0rgE5PH5YPlU9boCKHh&#10;6niR0j6/zRwx49chVV9SmpKRBDT0kmNyZl88lQXHpgGgOUS58iMRx73T8FSx8hSlD/kxXHAjrdBT&#10;OPXNe3/V/PpqyFTE+3Wkp48e80NbWQvj6WscNNidJjLRxPbRUfqLKRy41BhbmhClO0AivAHivyHk&#10;3HrWojHqPTz+X8ugQyK5CjQVUsktMJikLjKCaQRmscjGtVRyh5HaGJXUzKjKzKurkkhG4ZRXK19f&#10;n8PkeAqOFCRQ9XUGlBkf6q8P8H7M06U23qLE5Chj8cFPg4sbT1/2slKKmqr8hmaZwaNJqaPXCtpA&#10;6MZ6knQokXTqHtxAmmqgIFrTjUsKEY4UHzOfQVqPAHVnP20oPX5+nCnUjHUc38RTGwCIZJKuPJUE&#10;lN/lMck2Tg8VXjTIvjLF5bs5luw/bUai1/ftA1FUw/EedSRwNM/PPDtpXq0LUcFuBwaj58fTh/D9&#10;p6uN+KnYO6+k9x4jtbYmbhxm7cMVMs/gc4LPbbNFHRilyWONooI6x46rVTRqbMiMoVyr+0XMGzWu&#10;9WjW86gkjB4YAx/panNP2Y6GnLu4fRMRLlST/tW+3zp6+derLPkn0Z1X89us5vl58YqfGUnb+Kkp&#10;n7065oaqMyZ+enjFBLm5lmX918fFHL9tURw3lQaHF+RBQt77ly/+kuiRGT2nyI4Ur6jqSTbW24Wo&#10;kQVqMfL/AIs/z6qV3e1emDx9awmx+IhqjgzJUxeGoosdFX/aUCVVFJacVaNGUcoguukgWA9yry1v&#10;NrdUjLdx9fStP29RrzFs9za/qKnaPPpPT4HGbiwuVwFfClRUJU0+QhhluKpayhcVD18tXKPIWM0i&#10;iJbXJQabA3EmW+4S2Lfp8AeA9eI/nSnz6BZjWRcih6ZsfkF2rVx7S3rnK6PEmsgq9rZ5oqSqkiaa&#10;T7KjocplZh46eYSMkTI5ZX0MxsDb3LnKfNJmH0l6xIqNDcaeQBPlk0zjHVILg276JfhPCv8Ak+XW&#10;XLU25dqV1Nufb+fqcbm8XlaCfIV2Ojjqv4nDUzeSqgopY40j+0EJMutoyLmIcq9jJssNruEHhT+d&#10;KnBr5EA8AoGfWtPLoRwSy2pFxDw4kfxD06tA6P7Iz++eudwZymwlFumixIqMD3B09QyVOcNRg62n&#10;k82Z21ipdVQyQwN99UUUcayq2qSNmBA9wVzFZfuLd1kU+E4Y6WBwG8gTSoBFMECoqK8KnjQPfWzT&#10;qlVetR6Y4dVEfLn4bxdMSU3bHUNVkd3/AB23an8QwuSWFq/MddyVQUQYPd01FEI4YDKXipZnC6rB&#10;JSJFa+TftR7nw7pEuzb3IFlRdKt86CndSmg8Bw7iAxzU43c/+3t3tavum1IZISdUi/iUcWP5eudI&#10;8iMgjqVlU1OkcxDxtJC6PAI3YaV8dOkkqAEhRqjF21fq+o95BhmdA75BIIKkED0BpXjkeRNGpWnU&#10;NyEZVTTGQcfCKVyK1ANQKkCowOHS62znYsVSZWCCnirayrP8PgiyM0yUVLAaeWeqzUUSCzTRMsZK&#10;AHULW59o7yzE7Uj/AAmmcV8y1KZP2V4VPHo12jel2y1lV+55BVQfhQGucVyCBjBIoFqQejkfHH5I&#10;5PrbO0eE3hS01f1VuGmapzsOFETyxZWngho46vDLLdYKuBLgkkBm1WGpriAvdT2xt93s33HbQBMg&#10;JIAAqR6cK8PsJPrxm3kD3Au4porHdgpikSqOpqAw0jRQ10kVyCR50r0CP84DoTd88WxvkFsarq95&#10;dGZfH0sj5OCOPx7RqNa0NDQZWSc+eWeommYuChaJzIrnSyN75qe6vIe83Ie9RO6EEOgB1AVFPOpq&#10;cj88+XXT37u/Nu3XaCxLANGCdOO5cGo/PjjIqOqKLESQyRSRxxM7uzRMymQW0gujDSjD6kAkm/8A&#10;Q+8XJI3icxyrpYeRrj8us0lYF4ri2dRGxY1QkahSncCNMbDiwFWbApnrGbC90in1OXAujGNnFiFV&#10;OWu3rFmHA+n091+3qh06iCqS1JYcCVJ4gacmrdwowOkZAFB11H442XUshADQqBqJWex8ZVbXIW92&#10;P1uRzY+/dViEULrrDEZQUriT8NBSpVa6mOTVhnPWNYo0cnTeVC0ZaUEqHaPVFDJH9LtzoI+lufej&#10;SmemkgjSTXTvUkEtUipWqow4Cv4TkCmaU65xvMI44nAuAUkUgiWVTJ6RIPqGFrAf6kc+/YqK9ORS&#10;3KwrbygVFVYfjcFsavMMKUA/hUdStSxSCOSJZzfWIYpToUTLZSwIHqQcnn340pnh0u1iGYRPGJDW&#10;uhWNAHBGRjuQUP2A9YVVViRBIiF28qxm10lkGhn89vRpsD9L+/eQp0mVFSFYlYKWOoL5qzDSW107&#10;dNAeBP8Ah6zPN54VDIiRaY0uQfMzRNqeVB+lnIsFMnBA9Pur/CelMlwbqEKyhI6Af0mK5LrijOcB&#10;S9AQO3ruFrzxyakj8UqiVoYz5AGJleXRKBqFvUFZgL2ANvbafF1eBg9ykwITQ4DlAdQqSzNRguoU&#10;7tLMBqoAaDrxZWZVSWRhI7pL/kymSHSxK6JiLcC+sgekE2Jv7eIqKdUMiO4jjlYhmIakY1JkkUc4&#10;pxLkCiAmhavWXRIR5ZICoFlJkkV9BR/S4Ww1C9ixNjYe6hADXpSI5mTxpYqDhVmBppOCBTuHAtWh&#10;oK9YGTUzAFXWQyEtq8YnBPkZXVP9SwNr/ge7EAinSVotTkKdQbUa106x8RDAcaMDx/CvWCRltqW1&#10;Mkpuj6CH0A+sEG41Nbkf096CgGo6TTOmnUh8FZOB00NPPjwLU4fwnruaVRK0bI9lhLoS6gRSSXMn&#10;FuSgsbfix9263czotwY2VsISKkdrN8X2lKA0/Ca9YZWUOtygTSjAMjOv6fH5ZPGNNgLhfz/X37pN&#10;OyBwCQFoDkEjhp1NpGmgFaefmQR03zsW1xj06QQCuhY411+RBrb624/NgD72OB/1efRLcszaoWxQ&#10;UqKBVzqAqcn/AI6Aw4dJ3KAGJpG9JZfGgCm4JIAXSP6LyGBtz/r+1sfDoEcwH/F2mbBK6Rg8SQAK&#10;AcKZDA0IIrmvR2vh5t6KTKQVtQ861bZCkxeKqaaFzFQTTVAaqyNVGt/KVp0kIQC7AH+nsW8oW4m3&#10;ZXPkQPz8/wBgz1jrztdKtvIjGuhdHkM5NftI6uTnymIrsctC+RP8PxmSp8dWY/EqaSlheCmNJGlP&#10;WLoPilKBal5ATGLBeOfeQC6GXTXhQY8vkPt4H7KdY1TFFjOr5noqfbVfQ5DGUWSqJvu2mWaSmxzR&#10;yR46lx9BUDHJDShVEskv3BtGCoJszMLE2pMAY1ZqkHgOAoDwAGTnh+fQVuKeKQopn5V9c16ArbFP&#10;Sx4+eoggkkVqo0nijqZKWomqyLw089WP2hFCdThns5Poubj2zAqlNSjieFSDX0J4Y/2OmiTqIHp6&#10;Ajh/q4dLTq+GZ8j91BCZZMY+Yq8cgjk+0qIhGYamgDOli4VZWUxoWQqdABf27BoAqo4atPkDxwP5&#10;/Z5celkKsKt5ECprT/V/q9Okt2fuHIVs1BR1EdK7iKGIBaF45wanWaDGNLUkiBERpHhLARtG0QcO&#10;w4Rzse1SBinl68Aa8PxUpggivWpGq5B4fb+0/toPXBp0isVkmpa2knNbVgrUT2i8tW1fTfbUvhll&#10;ljQP5J4VIsU0gXsgLcigcAg1PH8+FKn5j/Bwr5VUAkj09fn/AJP9Rx0J9FuCVopqKYVdXSLTzSPL&#10;FBBTSrj4owqx1RmDyw/tnzRIwLPJwWFgRtpaVDVI9QKEj58SPUVyf59PKAaU4/6uH+A08q9PeBVa&#10;vKxSwxCO2RocZVJQrLJk6Z6+lMdJ97JJ5fKHIcysXN5D9AQB7ZDKG1VpkA+ufX5ca56URxs7aBmv&#10;7P8AAPPoaX2bU0tfQ0M8GPpZlqHylHCss1TQVYmPgjx1b4v88FlQaZF02aJl02BPuzMfhI4GtPt8&#10;j9n+TpUts1QOHzP+T/D+fQId60keNo6hqmjlE2R+1qTV/cLJJX0lPFro4ce8lzF5XsakMD+gJf8A&#10;JLdxKiEk8Sck5r6U9K+fVo49E4UDgD/q/Loo+NqJxMkzBGJhd3FY2mGlJcFJlWJQ3jKnSmpeb8Xt&#10;7J0OdTD8vT/Y9OjBlUjP/F9Os8ErUUtbNFTzJLUzSwTajEgp1KhKaKmtqUkfRgWJA5/ULuipTWwH&#10;Hy/zeXTJVdWkY/1fz6e5nmoJSn2sUFzFTRSzhmNPFWwLK8s1NEtr06lnRQ11sb29qTVGpwOBX0qM&#10;n8uPTRCkCh+3pwpIqiVp56tqaGmh8ckMdTI8MccqxFSccKY/8B1GjyMx5ICHUT7fUEk0oBxGafKo&#10;I8vWvTDqNNP8HSrx9WkKxrTfafxJqL/LkpKdlp2by6JpVnkXTJE9ryoE1IFI5PPtWjACgpqpnH+r&#10;7aeXSVlWtBWnl/qp/q/kMEdTTNVU8ogcrrqKZ1q4pYJ6WYUzx1IarYXJkYKItJIuoU/Uj3oFSw7f&#10;8lMf6qetOtkEKfs9f9WPX59caiKpFJNR1uUq4KeqjonipoYRLW/cCJmQVSEWijh0mR01AhnC2+tq&#10;vXSQzUrTFM1pj9nE+pI68DQnSM5z5eXDqFFkEq6ietiR6qaCijmxdNNSwUNLT1lWnilqXADIIY3B&#10;SCIByWAvwLe05ZWbWp4DtqMZ/lQHgOn6GlPI8aH/AFfn8q9N1Y0FRonkWvp6enggML10M33NNVU6&#10;GOYS6i0rpq/TEjadSAlVDX9sudWTjHnWtfPy/kCRjh06g8hn7OFPL+XTZRSpVPFSU8klTPMR+4i/&#10;a1jaYnkqqmaoYFCrJcyxyy3e3DC9g2pBNFyfyB+ZPl+XThUgVP8APpdY/RVTZEzQtNAKeB5UhjWW&#10;rxGRjQJBLRmEhqdPGtniDFVN1F/r7fXS1fMDjwqD6j0FPLqmmijTiv7D/qPn027k0SPU1EYijxFV&#10;UUk0dOyaJK40qfumVo7W+3bWupls2sXHF/dZMkn8BI+0/wDFdXWgpTiK/Z9v5/5P2FS3vkxFW1FL&#10;TxGFvNIfEU1xKAxWJY6iw1FUbSWHBuf6ew5fy5IXBr/q/l0aWwV+PQX11UJohTj9piA8Ty2XXGrG&#10;TVJInAtyRYXAHsld69nn0axIK/IdMVT5TEHYaFcAOzKR+oB1Glr3GnhCOSPbEhYpXiD0oVFBwOo3&#10;3JDBSolT9KgsUe2mwc2A1Opvb6gAc+0jNpx0oWNSK9JqvqfNIyTeUOjkPNE6+KXSDpimGm4b6KbH&#10;Tz9fySyVixP59GUcWhajpilBMgDrJMWXRdCh8IDlgWQDiwtqH5IvY+044HpXF8P59RneF2Z5fIjO&#10;SDH9WABs7xuBbk82/Bvx71071iaVmju4Ckf5oWAmZVNkcKtgb/1/1vfuvdYXNw5SVXJ8QuVsYwfQ&#10;um3BAsC3+Pv3XuuiHiJW8b+MhI0dCsZGrySNrXm5sSAPfuvdckWFvHeQorK2ksbyFy1yIwLAgf2R&#10;c8Xvb37qrVp28elLjPFI6gIptKqxsIRqeoKFjKA1xp0g/p+g9vxft6SykipfoQ8I6Uzq8DvE0uvz&#10;rG8oc6G9IsQRYHnV9CD+RyTa1IRgR59FM1X+LowWJlocsFCwPPRt9rDFRrU65JUmhBqpmlYFSn9u&#10;Us10c+lR7FMHhXS6aVFMD/D/AKvXovYEKPXPQQbqwn8Nq/KkEcVJKQYQqOPDOlxMIkHKhX/UDwRf&#10;2G7+38CY1FAeH+DpXC+te456vs/km7E3lkNx5+oweH8cGQOK+6y9Q8kJaGmrkkqcZSogIvUrwS30&#10;RG/qD7DV3udvBcorDh0dbPt7X10HTgnn1ur9V9DSUOCohmtdQGVpFilWOQS6ovCstTLOCSojA0g2&#10;sTf6G/tDum9SX2FwOHQneC3hlJpUjoacrs7HYLESRMkcS08SkLdbAAnxIioo0owuCPpxfn2SqDWp&#10;Na9OGckgLjojm/Mg1blJ6GnUwyUiVDSMSrxU8hXUKZwQFN3PAX6m1uPe2qRjo4tUA7z0Ce+swuG2&#10;0chVadEs8Uc8beI+APGKeOaohITUrSERuoHIdW9P19lu4zeFAWPmOj3boPGmAHl0R/b2ehyebzuQ&#10;dp5/HXswjq6jxVkrxt9vWvKy38erUixIl7fW5BJAHeSvd1IkMQ8MKR0LlRVxVNMyIJqsPG0YgKEy&#10;xMpH8QkGmzAFD4yF4a7E8+2mkrw6VRRAHqBkK+aaCYtSwtT1upZ5NSiqqmptIjqKW6hk0otpFI/A&#10;HJHFNZ6VGAIK8en7ATyKTLIsE0axPEwETw0VUtNJ/mpVi9UYRSSkmr18WuePbqk0r00Yx5dLvG5F&#10;ilQrzOPPIK+eZZvLRU8KsIWkgnlKF5QdLOX0nU3IIX3vpt4QT07wVTmrgK3geOpaN1inWsdIkUSE&#10;u0RW4KkK2lQbkkke/dNtGNJAHS5xUogjEQVKQiKsndUVTUq002iESU8igFpGPkLaAQDa5vf3dGpw&#10;49FFygbPQ1bRq6kNA4WKGN4KMmKCLzCcvMY5ICH9SiwZ/wBbDhuAbez2xcgA9BS/gTUfPozGNl+6&#10;ponklkaTTIiFV9XjBBKk24Giw55DAn8+xjaNqUE9Ai7i0NgdLOgjjZQAwu8SSakIZmUHS0ZZeLoe&#10;Vvz+PZ0hBXHRNMDq6zGJgjuF0l1MMJazAFG1KzFvV9Pqfx7cJJp1U/EOkrkn8iTx6fG5jGgyRh/S&#10;kt2BSxvrYXVgPoR7abj1YU1Z4dFQ7O2+telQrJUvHUTLJTui6pqiGYqtQjKour3hiAQiwPqPsqnT&#10;vJ9OjGGQrjqjn5nmo2xVRVbPrgjA0yR00UsM2Uat+/WkrZmT96KeRYYYCDZBrJHpPsrevlx6EKaZ&#10;IaeXRe+g9/ZbL1dHCaaryTGjD/cZavhD+KGuYUdDRUECrqjZAyrzdZiAPULmsIJap9elcFsSvy6t&#10;F6/3pPGsH+VFGapqKKo+5lWAQeRBPBSIgAN7LIrepmsV+gWxNDP4RP2db+jZ3J6Hen7Mcw00VJNV&#10;NTlgiJIVpqyjqpQdBnlj5lFvqsighfqB7Z+vYGg68LJBgjpiy/aclNQq0ldJHPFJDTRulXFqnm8v&#10;+UTSsVNjELa1AsLgaT739Yad3V49tjduHWOg76x+NnamrJaeOWGongmp5ahHrTUFdYjFyVsw9TSB&#10;Y0QX1fge7ruCLx6cbZ2XK9NO89xdddgRU1LHTwVeXmArKkR1SGaCBl8RMbAnyQISGk0qq2BYtbUC&#10;9bbgsU2uM/l0VXez295E0F3GCCKA0/Yf29F3ocD2h8Z6mDeuy4qvdm0qKpFRkcJXnI1U2OwErrBE&#10;1Msd4ZJKWMK8MZv40kYMFWzCS9j5mqvhynt4EHqEebOTX24/U2ZqgPH518/8/Vr3Tvf21e6Np4/I&#10;0tTDLM1PG88MESGpjVj4HDw+oQujK1gxuFKMTyCRLMbeRRLbGoP7fz6DFvK7L4cwoy9LnL4oQRym&#10;KIz4+YhlWPkQho9SrEtzpL3IJXjnmxI9kl1D4kVadGMMlH6Kn2jtZcpTsSsjQU8TVkMhpo6iRZAh&#10;alhpZQoEquymKU/TS5/IsAxQ27YHQssVjdCXNTTHVe29Nuz0Na7VdOEqJKqpilSFZKZsaZEAineC&#10;L1er0uXP1UvcqF9rkowBHn0YRsKEN07bGz1fTSyU0mRUQSGSVVpkGTpMdQ0Q+6Bglsrh6ifzRSBH&#10;cBCwuNIPt10Wnz6S3ECMCfPoyiyRyR1dRBDG9RI9PU0yU9R5PLH9rraFI4AvjkRQArnU5jFzf6+0&#10;XRGyFfs6kTfbaJKgUjU8322oyxy6jTrCyy6JKZLAxVB1aJ73ueb+99U6nOr1i01IPtVSpRzBrZTS&#10;o0aGUUkbSBh5miaSRXAve9hpHttgDg9KY/gHRWu5diDMUdW9dIPGy09TQS0aU089MS6lshVo6hkc&#10;SD9lG4lGrVcBVFqYoPLpua5aMaePVEHyk6rq5lzE1ABmaOOcO4koo0TySvaJ4amy+YNG61ErR8Iy&#10;jSDf2HrkM4YNk1PRhZbi2nQRx6qGzOKqcRkqmkdlBpddO7xMJIzIkhPmp5XA1KVA54JH+FvZE6BM&#10;EdHiEGjeZ/1en+r+QgRRxrSCOWOZTqqWiRbeRoQSQ4Ww0IWN9B5IBuD7ZNK46c6kJMsE1LFJSxSp&#10;HV+TxqTPRtN4SdUjxerSoZNJPC88W9+pUE9VcErQddRwhVBarQXAg8JjCkvUy6joLAKPyLkgkfQf&#10;Q+9HI4V6rVtQB683iYshiWd0ikhlnkYJHLILMulQoAISyhAt20sdXN/funOsc3ljlhE0iSVcoqJA&#10;zxhVACgIoCXIJbUAODa31Hv3TSV0Y416hrEkxMEBV9K+byVEZaIszaXVo7D1MvpKj6Hn6WtetO/1&#10;6d6yCaFoaSlSktJGpM3iclWMUhIkUOPSFiItyLiwPB42FHxnr1DSvUgUkapJLSPMXDOJWZUAXSgC&#10;lWUAB2YhVKt9W+n9NhjWh611kan+2aPxg1JnEKap1BdXZAz00yBVKvI5IcsOTY/4+7A1691yvNA5&#10;czKFAno3jgkMbU8kI1EyRKCZGC2YuvNha/093qpX59e6x2d9QuqGSP1wNT2MgZdP3wKWAuQPTcfS&#10;+kk+9qaKT1rqVS180FRSr6pz42cxJU+MAMpALSuCQzBWQrb6Af6/t2OUjj1VlqKdLDE5GpgY0yvG&#10;8zzwy6CYmjjZwXjJ1E6ow5iNnvcfkaeV6SBqU6ZeMjPl0v4BFkYnWASPRxRRMhlLoS9UQ1ZHPWRr&#10;qMUiIH1AlvIdOn6+1AyOkjKFbX6dZ6/GZOCKNBPEtVVU4kq5fGlVTxwyvox7VFQguY5Q2qNTyG+t&#10;gB731oSoekDXYhkDQvGj0tPBBLEISSk9S0iq8TzTgl9RYMEQXsF/NyaPTpZEwYgjz6Y56ehhhgWK&#10;ijqCJpVWkj84yjSxsAZxFaxvwWKkNpubWB9l8la44dKD03UqL5HSaYql2jcRKlZI1JJESlKywn9s&#10;yAEFTYgfTn2yfl17rsUfkgiNCJo4fKsdYxBjkM7i8MbFuVFgFsALL+oce2iVr3f6v59e64Qzs6O0&#10;7R0/gaKUvoefV5ZCiKHgAKBrKHB+hYn3U0rjrfWIVEMccEdJGgkgjlihjBeQhWVnZJHsCA7AnTb+&#10;o/PvVAcHr3WOOCJSs8jTCnnhp5ZFmZQAdQj0qQulnkJLlbEAAavfuPDr2D16SsIhgUFZ4hLNUtG1&#10;MQVdxalFWEtpkYAabW+h4t79pFSetCnl1IkFTKtPFEYlp5ozrjpSUhhKwlJYFjYK+r1tcHkr+Dyf&#10;eqKM9b65QxrHTvT1bvTy1JWmWpkiUrj2J1JK4XU4WYcvazGxuCLe/VByPLr3SMydLT0sNmYyyB3A&#10;KXMZCN5I4yzC2m51EfS/1sR7NLbI4da6TNWJHmmK3HkVC6yyqQ5ADpGWvblW5AJuefa5a5p17rAr&#10;ywo4YhiahSw4HjjUEkqn+F7EH+vuwLg1Nadez0oYqdWlfxrDNG0bVRLEqiiGLzI6GxGq5YFAOfSP&#10;z7UgAnt61H8A6yxCKOWHzfdOglVkddDBFnjH7yFgBoB5UseABf6Ee7BKGp61J8B6bcyI/EssYMbX&#10;mjVBEhlhlkAdnk8fFgvqViACWOkaRw1OopUdNx8ekMzyIyRsQBGgk1sY/IyITdy9hcm9iAAwtfkD&#10;2mHSpOHUqSdNJWzBkvLNGsgW4kNxqYgEknQ9m4H5+vvXTfT/AEbTOiEy2nWQuJXQBnkIASAKosyl&#10;rmzf1+th7sAaV6bfT+fWePItT8WCzsHiC6lEbxqdQUMedWr1E/S1h/T3ZGINPLqxUNx6gVE6Mxdo&#10;GUrqjHpMiSM36bBvqzKD/rC1/qPdWOo16sq/hHUCOVvJ4Y2kFPG5mgUgEEW41ow/H9r/AFh7ugNC&#10;B8urFMZ6EPblVFFBNDUyeNp6d6RIAjmpq4zKk1PrIFrFwDpVlNgbn6e1SEUp0xIn4h0sIkgq6hjV&#10;08igIWqk8kyNT19QSVEsjLqj0jS5ZlHAtd7XLoFememZqZA5FQjNG1OWkA9RPjlJp4hJb1s3EofS&#10;LC9xz71SvXumeop2MeoLeO3lkMiPJHTQRyEsjlDdU5BVTe3JJ91CgGo630z1z+WWodlhh8sgF1Ja&#10;JDEhEcEco/oCGRvyB7o/HpRH8A6boqbWrSQslUja1MABCwOPSyt+V5Ysrf0NvdOnOsLRAlxUaP2g&#10;g4VruNQHlSMDUSRwo/x/x9+oDx691Np5jTs0aDyHVKYihaPxoTzDUgWAL2JKg25tf6+/fZ17qMan&#10;yLFC8NOgh1ieQNolRWfW6BEA1OAByQx59XHPvRAIz17qPWyirSR6WOSOGpmRXlYAMGjsfIYioMd2&#10;JvYWN/oPp70QCda9aNKZ6yUAQTOROhaGNlkSZSQyxv5YqZ9AF9RuR713fipTrTcP2f4evCOMxxkx&#10;MXZZpbpqUOb2hEi2FiAb/m/Fzf3sKoyOt9RjIwVBIkfkCuYR9SJFPkGpB+B+b/Qcfn3tqU7uHXj1&#10;yhVbMdcVNHpjZVdQwkLtrbyagTcckcf0HtsCMmg/y9ex1gmMqrPCLzBVEkckOlSsA+gQMDaT/VMR&#10;ZfdywFB17qOzpNUIHv8A5kaVkPjQaE8gqCXHJt+2FKgk8/T34qKU9evdTIaN2RtVSYUCa18y6UeV&#10;x5Vjc2IZSOA5+hJJJt7r4a9aJAND59SMVNURIw1SRPUORLKyRAK2m8WkWKHUlmLcEH/G/valQCF8&#10;uvMARQ9c7ajOXaSS5fRLMFJm0+mMqwsOOQVB54590UszZ4daUADHWCRfM1OWEfhp0eWTlVKh/QoT&#10;ixJvb/fcVc6m+zrZ6i1PoSKpgeCJrR2AUtJEqktGzEj1EgWIJ9IHuoFetilc9Hu+DnyPruiu2dtZ&#10;6WqVdvZKuoMZu6kEsiRrSGpElTWU9OhCyGNbtGklyTcAAnizsqAOvl0rMnjW/wBKeBx/q/PrcFxe&#10;dw29MJQbt21WfdbZ3diMfuCkFDGWx8E8UxE3+TuFBZwDKkZFlNpPpexzDKJYw46B89u1vNocZGP9&#10;npOVa00bxS0VbUTRSSUlDSY5oY5JFqoXepaWpo2VYZlp2KnyiQ6yVbVyAXOm+k3mamqWhrWmqUlq&#10;VNRUSxVEkcMEJo1FK6RVOkSxa5GkdqdIwCTp1cge/dex59Vcd4Nnfil8lesPnD1ljmjoNs7j22u+&#10;8PQRiJMziK5VoMnUGMWWMSL5qK72QftOvqBAC3NuzDe9nkhagag0nzDjKn9o6F+0ziW1MbLUqKfl&#10;5dbivUfyM2z2pszaG/tqZKPL7T3lgsfuHEVkLXKUmQhWUQ1GjgTQu3inRrFG4IBv7gCDc7iyJtL0&#10;aWQ6WHoRjotrcJKYmwK46MfSZ6lrY4bSstihZ1cMSWYkFSvAF7g39qJN5t2Gkno6t4XIB6eqXJRW&#10;ujLbVY6yAmk3B9RuALX4I59l1zu0YBKmnQjtLauOpTZiKnDMzKzaQgAI4N7qmki17fUg2/1vYJ3H&#10;fljLdw8/PoQW9gWpjqIlaahuWlDOxBuFa7vwdSjmw4sTaw9gSWZrqXWWOTw8vz+XR2kIiQYGOnuC&#10;NLiyiwDH0c3VR+bgcXv/ALx7N4bOKTyBNMU+Qofyr0hkkIJPXKSAzCwGj0WF11clvUNP9B9be3G2&#10;prlqKNNB0wbhY1yek5k8f+20ysrOikafrIzW5Zgxtyxu1vp7RXuxNGnioakYp/l6Qm/7tLDHQWZK&#10;inkZampTyBXtdQCTdtOjxD6i359lMO3yqokmFD9nRdPcqzEDp3xGPp5A7koyxFRwALIptcO345sO&#10;T/X2ZRJEi628vl0gZ9TU6Ur4qGVm1qLFggBIY6Te7Lxcj/E3t9Qfx7VF4pcNX8/8nXhGRU+vU2m2&#10;vSyxhtCmzDTYk6CFuzKlrD/H9V/6+zS02mGZdZHVGOkdPkO3Aqqojj0E8abWuRZVD/Uf48D/AA9i&#10;u02RaBadp6Qymgxx66yexsflqFqaoii0PHoCPEGCqOQt+SR/gRc+z5uV7W4h8NhQeXRax4nqqf50&#10;fEnDb12FuKhp8FRVbV2KqIVZoEYCSogeAO4sWupfUhUCwPNyPYTl2S75b3VLm0LaKj/D0Q77aC4s&#10;zIlQ65B60Dfkj0tk+nOz9x7RyuOfFR0VZJ9lHMj+KakltLOYqqUeoujIGA/NhzbjKPlTdxuO2pKW&#10;q1KH16LNluXmtwsxq68fXotxp1Pk8KQJeOFUZihmVFZpCtPcaA506fQv0H+v7F691Pn0dHh02Typ&#10;CkAhP2zySpJpjRnq2k5aIVKONJY3CIwHJuTyB7vQrgefVQvBv+K/LqPQSpqX7pWa8ilzNFGVfR6n&#10;pSwGlVchSTa4PP497Vqju62y6hTrJUh5FgSUIG88n+TRPEo8MUXlQQkqLtYaSBYkgf193bh1pRpF&#10;OosUsFSQ00z0amRUqqhVOgOiaCAqDWUFl9ZNwwueOffgQcnA6sajA67eWman8ok0s8ziDyXj+5SM&#10;BaiKOIjTdDcH8g6j/reqp4HrVKZp1geaBJU9PEUwEkkjnxFjb0IeWAYfqI4uT79iuet9dzSo0ngV&#10;I45y4XVJI6DW7cPDb6qwItcm4IHvxAPXvn1i+1ilklE0D09MupUM8mgC30UBQpX+0dH6bcfX3ULU&#10;kNw/1fIde/1f6uPXGMoYpY2WVBBPFJEjMf21i9Usrm2sMwYEHV9AR/T3sA8OvNUcf9X8v9X8zzaF&#10;WPnEghMnlSof0EIrf5sKjAWBsFW62B+v058KcR59aIrg+XXCop5pGZSsBkmVmKuhLoI1LMqORpUn&#10;Rb9PN/TzcDdK9bqOsMcjyEmYDXIQHhiJWRbi9vHYegiwAIFre9CnHr1KYHl1JditO9mKhI11RyoH&#10;ADtoFQ4UfqZmVVuf02b+z7317qPPAsS6JnX9porlDZ47oE1kBQLt9Tqt+ke9EClD17rzQgSgQouo&#10;q0EX+UKakC4KyTEji35YN/Q2sD70VX8+rCtM8OuPijCQiQRU0wbwztIpfywyXcVZIBDFbEsVUHm/&#10;59tlaAHz68OuAkASUB1GlAZEaNZBEJTpEr2ClfUBwOT9D70MdeNPLqJBNTs8k8iiOIK7N+0ZEWZe&#10;NTAgMG1WYAcj6j+g0CBk+XW2yadW6/ynO1YcH2bnOq840UlFvzGlMJCspDnNPIBCiSi5ZnQOdLem&#10;4DHn2W3dqskyOOII6e2y6Tbtzjmbg+D/AJOrCf5k/wAVt4dr9J02/wDB4qlOc68hyGXq6CkpNWQf&#10;AMC8iJNGLLFEkbTmJENgXZgPr7MriJokVqYI4/6vn0c80WwjMW5pwI0n8+tXOppqyGQo0qrLGyM1&#10;MkWmQyqLKCzD0aVGoi5Bt/sPbQWg1L0RKyMKpw6zwyOFMqsYxoadguqJCEOgxNdTcA/Xx8359uCv&#10;XjTz6lhhNTRv4jqbWgl8qiNSpuh8ZAYheQSxOr+oHu5PYB1XPlw6zwTBJkZajW0KxzkBD4kqf1yt&#10;Glrrxwzaj9ABwfdw64HW24cOscfkEx8bMEbX45CQVVFGpUWMi7amtqZjewIP0t7olS1et8epxqon&#10;RjPGU8g0TLdFUeR9SSUxWxD3+gP+wHu5dCOqlR5de8kUQWoeHySqqp9uxMrSSwm6zzE8eogaV/pa&#10;3vxZRkda0npvMupRFVMgaWVi7RsdKz6iysw06gyqwun6bm/19tavL16sR5jrmg1hok8UVRJCULyn&#10;QFjClIHhNrBtJuxvY82t9ffuqmo49bBH8lftbdWFqclth6VKzZu3c1i66pq2US1dIatWhkgikt+2&#10;ksiBgzcRvab6RuCdbRNIVeEcD0Ery2dd38WFqFwa/lw63cDSYTce3IKDE1K0WVzmEijyAIcAy/Z6&#10;njiiuDZwzRKUuQAsQNwT7uuu3lJkyAej4f7jaXNT1o5fzhNn7o27vrFUO5Me33FJVZmpyO4qKKkM&#10;Naa+qYQUyVEAFiFieV1YkCSeTx/tkD23ujAsGbzz0HNvjaLcHLDTXy/1fb/LqihiJYmRoI46qCN2&#10;RH9KlXLM0xA9XkQEWBsDYcH6+yokMKefQxA08Ok/O8/kdoxpiXxnzpw51nS2trenURqX/X549s0z&#10;XpzrAzNG11iUrOAhiYLrBVfTK1wRcryLWH5tf34mgr17rpz9xGJY44lsjR6TIqpHoOotJHweVPPB&#10;u3H59tk6hX06sPT16mYLG5TcOSocTQQNJNkayKnpafRdtTOIwVjQEmxPC2N1FvqfbEriKNpGNABX&#10;qk7LGhYHy/n19KP+Xt8e4vhv8Heveua6J8Puvd+Jg7B335kFM2Hy+VwcM9dDVs4B1UNDEsU6OTdl&#10;bkA6PcS3tw2qW7k/0Umn+l4D/KehRyra/RWD3twO9qvX7RgdaJX8z75OVfyk+WnZfYdJUzPtmjy0&#10;uC2hRfvO9FtbAEYrDDQw1K8kKLLMpFzM7GyjgDfljbxaWQkI75DqP5j/AIofl0FoTJPcy3k5LNMx&#10;OfL5fy6ruaFJYjU/2iCj6C0ayqT60DG2liB+n6fUn2J+lpwMfLriGdHkTiFiBGhA0kToPJqUr9BY&#10;hSy/8R7914rVg3p1jkm8WhY+UVVMkbnXqD+tnU6b6QpIBPP0Pv3W2GoU6jVcys87UojEWkR0lLGN&#10;csWsaUcOf9SDfkgn37rSjSKdNsgeVZyRCDE0ainDNqIj9cb6mF1KN9VsRYe/dW64qsnijp1ZUaR4&#10;3KSQ3Mhb1SJ5GA/NuT9Ta5Fh7917rzVmqMrVRidNZRPUIpTApsInI5DL6h6udIHPPtsRgcetU66l&#10;mnlh8aQ6YhdUVUuXW+tF1t9T+bn/AF7/ANbBVBqOtlQPt6jLUvK7z6RpOnxoI76TxGVDAW/Btx9b&#10;n6e7de6yR00k1StODFTxzkpE4cKZJB9Fk44PA+n1PP1J9+6905w00ETPO5UskXjngVnDwyheAjrc&#10;l2AHAuLfW319+691Kp44xTun7chMepVKhUcSfuoXBB1Ne9w4/APH4914Z6jPLK6tyxhDRCP9Cpd1&#10;uoewNihA1C9jyDxb3rjg9bIx1wijGmoqGtLYrDaexhazB/LSsg9NiLKLj/bfSpJDBfLqvUaqmDxO&#10;i+RZPJYTAFUjMraJIWYgFi1hfTccfX3frfUWYoscIkdGmS5FOG06JhzEuo/Sym7MPp70agY691hi&#10;qI4mB0AQwqbGND5fIeeGb9QsR/iBx7317rgYUCCTxok0hkngDy6l54kikJFlFuSL20j/AGHvR6sv&#10;DrBLpeOKoiqShJVSAS4hQubJDqvbjUbMbH8Ee9GtMdW65oHtIYEUqNejU2lz4xpv415NjcjV/gpv&#10;YD3T9T/VTrx641QvpP7TeQQsIkJLqCSrCN9PLcm2oW4BHvRpTu49b66EcbvGYVClYtEche6uedTq&#10;otyBwLj6/wCHvxCk0HXusatG6CN7ApKV9S3I/sppYfm3qIHHFj9PeiVJqeqt8PXKbQxDkLaMWZYU&#10;CRsx5Y6fw3HpI/Hv3ZTz62OA6whV1AoI5IuTMACGUOoaRiv5sL6f6e69b64SQAlnKExmO8UxTxsS&#10;vCkhf08gr9Pzf37r3XIQuQQsSNJ6NQCqqrGy6h5lsSRf+vH+39+pXrR8us8FAzs+ktFIUZhHdVRi&#10;ReTyG3AIGrSAODwL8DVKdeJoK9O3936yYxhKeOQ6USV6YBlPjB1Aki4JHGljwB72BqNOqGVBx6lR&#10;4P7aELVM9O5DlZFLF44S5DOqHhtf1N+QDY/Ue76V4A56aMoHw9eGBFXJ44RrkaFRDMq6Y5o4ZP3d&#10;I+mogXsebn34RmuerCYeZ6V+D2Qt0mRZhErTCWSSDy09K6IZB5QgAU3sov8Akn/YWEJHHh0y84UG&#10;nT5kFo8dThYzCVVUlIFozE+kO7RRAWRZAQNJJ+luR7sFUYHW42Z8k9IRqmtyWuCGBpTUTftPHGTH&#10;qYaEUMi31C9lAN+bEHj3ulTX06fOkDUel/h9opT0dPWVMjzt4TLUI9xICl/NF5LXj0G3kZ0AupKg&#10;2Huywhe49JGmqdI/1fy/ynqbQ0fmeGnhkSOCrlIheUxStTTMxWFKh9N7OQSslhYHkD8bUVanVTTp&#10;WYiKGWqmjnjRZJ5Vp5qoxpOit4WERBFzb0KVA4Chjx7UKoJOPz6YfVQFT1OlpaUSQR1FLSgymAtS&#10;wTtDHeRfDLWO5C2IHKR6iNLfXj3vSa0PWwW01OOsJpKbxRUolkrTIPAF/SlJH9wzOiTPYAMFDsp1&#10;E/1t78y6TTrQ1E1Ip/l6zCB5ajXTxyQtSSTRnTKsDS0khEn30eoi4ezKVU8G1uCPfqk8OrNSndw6&#10;m4qkarqKWklp1MlYz1AdpSlRKIp9ZRKWzAOZAtkKXCgGxv7suqua9awBVf5dOeVxFNQz1NNTilpq&#10;tpQKyESGFqaq5llpIpgGIUHSGGsm/wBQDx704AyOvI2oV6YU8UXilZADVRmjnpYHYk65dM07ovKR&#10;yKFupJBIJAHAFOrdMtUI6mGrJUNL9wkdPEVF6aBZdFHRqwALte58g/s2BA/FHPaerUpnr1Dpkgqo&#10;5WkiiD+NIwoKxPCmnQV+pDAEFT9Sy+7L8I68ePXYjQpWJUUDJWSwMoBdFlR0cOtQR9BqUFWUccEf&#10;09+IqKdbFa9A3k5PBm5SmuKOWRDpF2CIgIVJD9QNIsp+vBv9PaB/jJ6VUqtPl0JeNrPu6dXlURp4&#10;o4IYwnIkYhmqkZOZGF1VVABPBIIB9qo31j7Ok7Jpbp7+xVnMASWFpCsqmaA3EsC3poD+pLEHyvKz&#10;H0/UXBHtwiooetdIPPQRzh1aeoYma10iQqwQekQpEGUqOSCv1AvYe2JRQHq4BIr0j0MWOrDTT6af&#10;9ryt4WZ/83KWUyOAQAdVgbX4/p7S9P0rjpS01W7lZAsssITXoVkcu5bVISeNVri7D6c+1CfCOqmP&#10;Bpx65VskpqJ2aVFikKsxiCDzKf3I0jIvYjTyD9CPbUla9eCac9cKSohm80ctL4nmj0a3IdZIgNcL&#10;jTY3tpY/0II5v78lCpDcOvMprqHWapx9PVVCBUDL9paQmbXIUgjPmmDyf2uDIyiwYkD3sp5rw6qr&#10;GmfLpjkoolgKJH+7KwUlo3N2BssszkjSAtr6DpA/x9t9Pas1Pl1gEDQkQ1PjkqCSHbxCfxAfnURw&#10;NINhb63vY+/de45/1f4P9X8hxqaZDEqsiI73CeOQMh1c+mRQLFuDb8fT3rrX29NQinMiR/bFS8Up&#10;DizgRhdCq17ln/2H9fe+rErTHUCaKojQuj6RGNNU0chtLrYF10sPwPwL/g/niyfEOqjj1PgyaiRZ&#10;WjmqollWIzGP1tCyaotYA9RRh9LfQe6de6cxklVj60Gll+2ihGkDy8SWa3q0geotc/7b37r3TvI8&#10;Lx+JLwymYMj1AiillhKAWUJ6g3p12/2q3vfVRWueolZSGoAjlEV5oWKt5opQhjkD2ksOL820/wCs&#10;be9dWBoa9R5cLTSLJOKYx6tMirGRIWhdwGHjXkawLkg2HBP197r1cPnPTFV4tUMqniAtpTTYyo17&#10;M/0J0X9PPH1Pv2OtlxwHTfJTOqxABjH6CW51opN40SSwBuPU9/6/7Ae68CSePXFh5GAMJESeiJQ3&#10;jZVEeqR3PPCX5J4/2PvfV+pyVCoyx62dAwDMqKWbSt7qgBGk+ktdfwOefeuqt8PToakurzM5lMa/&#10;tqG8HjkBDrJUEjVyPzxb83PvXTXWdK53Bbnyy+KON9MZRJCtpnKMNJa35B5AuR+Pe+tgVNOudVOG&#10;WH98xr4DZIlElnRwoYysNLBv7Qt9LggW9+6cCgGvXOemZ6ZTG5amUSKxEigBzeQXP+vf6j/D6e/d&#10;e7dXz6hl4VeNJFfX4ftpACtpdd9COrAE25LEgXH0976t1HiJ0hnaniidGptYU+KEU91Znt+dJFj9&#10;T711Vvh64CXULeNpFUmS0F5Q7fpikZE9Wn88G4P4tz791pdNPn12HdmabSyt4QmpkWIam/WzEXuu&#10;n0KG5tz9fe+r9YxcBi9Qhjb9ueYRiJIJvp+8mlbatQufqLtx/T3XusJjp5C0SmOFY1GmXxv/AJQo&#10;J812ABueCpIBAHP49+691kkWmaIxIGeSnhiZvGwlLODpQByLaSxDC/0BuPeuvdcnnDPC8lM0SqpI&#10;iqIVIIWMAgOo9II4QajyP8fe+tgE4HUhIoTE2tI1ViWjZ/UJGI5RWC3DDk6fofdc1610K+26uupZ&#10;6CSF45amIwiJo5EkQHVqp30AHhQQdP14NiCvupHHppxVs/b1tvfyz+433v1fTYiq+3C7YWLBUuQd&#10;YyIp6mnCQl3sf3AS7cjSBp+h+gL3dCspSnS6F/HiAPFePVoRjkBpqan/AMukikqIqtail+1cgkrP&#10;W0egFfQVZCgvqBUhyT7IeqkUNOmqYJEteYZJkrJGo42jlp9Uxcroj+48ilEUIPr9dOoFQbH37rwp&#10;XPDrlqnb+IS5COaRHKPDEsqyU0hdTT13gUDSqqBZEPIsDa/v3VwQCQvD/Y67epkmggHolenjVXEw&#10;+2iMCkyUaPJF+hjc6gODa7Ece/dVHA/6vMdc6eBJixnRjDDSCSCrb0O3kTRImlQDcW1Qg8qOL2Nh&#10;sUrnrafEOscYleFKSILAayVqtV8NNUSVslOoEuNqKplHjkuqojBgWQk2Grmx0Ux0+1Kd3DoPt30k&#10;dYsQkpTQUsFT/lFTVUweVpY5TIaWkFQFkRQ4JZFDKShUi1j7bnXV1eOijHQfnb82uCOpx7ytVSrV&#10;TpSRhKbQZDDTZeamplOh3BcVQAjEqlVKcE+0f0w8hTpQZfTh0JW0cJKGaor1m8M1fJUF6Rmiih+2&#10;TxLRNFIoIkla8dlBsGI+gsFkEAUZ6TzTD8+hJ0xUcFMbS+WnklgeelMQjWLWJmi+0ZQY9LIqH6Jb&#10;U1uT7XUAz0kY1NT0is9S/d6IIKekkninXXPMpSoSOoJqkBhAAcylRokZiGBBtYe00/cten4Djpug&#10;x1LFTpUpR0SeWSlrZ6yES1lXBIzFZ0VBZVjI9ZWP8H/afZLcKaHo2gCha+fTvi45dJjqoUqpCcis&#10;lOjLCkEVLKZY3jAW7IxsETST+SePZILGSSWoH59HqXKRJQnh0JFLN4KXRDHNCtVGjyRRVUdOqh2U&#10;/tvESyeORgoQcSeokg3HsWWdgkMYoOg7eXpdjU9YKtqmhaKNUCS0p+1koXmAFVMq6qqoikQMzRvG&#10;LsJ9KBuf9YzRFrQdEcjlvOvTe9NMZJJUE9LCZZpxTxTeZYaVkEkclNTf5vhUBuAbFrEfn26EANem&#10;+o0pgpEqEVJFnWREMVW4qmrRLGZXLhVLCJL2U/qBNvSPo502ePUNamWSCqaleEeIqJixMX2hSLTa&#10;lScakacM4aRmIuffutdNsX3j+GGn1UsSR1UojQRzCdXe8kMhnXkBBIL24bSQT9PeunBw6wnKqaaO&#10;H7arqlhpZY6eFqT009RBVKsNBLJCA1lUgyKWTULjhT79qC5bA61QdOEOMyniyD0mHyEuPnijUGSm&#10;FJoyEgAeo+6UgEuqiIoosNKm9r+2G3CyXtZwD8utrE0mAK9T5aGppJ2o6uGeKrq/symLD00byxxR&#10;2EolT9tmL3DaGLgaRxc+1kciSLqQ1HTZXQdJx1L8wrAUp0kraxYZ6etDtogp/EfG3+b0yGSJiByC&#10;QWA5Vfaxfh6bNdXy6iVH2qmOOOoklkDQE1UcaP4iCDoqkIaxZxqN09ABAI97HXmFRTptqauCGIma&#10;vhlknaSNnSFI5KmUy6pI0CguoBDM7va/F/r7oXFadbANM9JGszMFO9XaklmgasqKKKlikIWojjgJ&#10;/wAkWQApGlmeUnhlufrb3pDU56cCVFT1mp8w1QtHlqSmaoVFCtCJFRqtAAlRJBAA1liU6Da76iLE&#10;3PtzrxT06fqZkqI4qVFjrJKcS1Jx1bEhk4kMkFQKiM6ZBGWMckQ1Em4FrX9vIaj59NOKIR/q49Sx&#10;EZgaXXSrMa1RNMkRAamaIrVCOBUU2+nkEWgg8tfk+3+k/XMrAk07TO7K7sDLIVlehkji8UjQ0Z4Z&#10;ANKi7c2BKn6+99e6nTzVcGmOeNqgiaLyaD++83hEdDDHLFq0xmJg6hAW9IJ9QI9+691FrR9srU0c&#10;JQO1RT6qWTyVDTuASzFwVSSxFktZmFzbge/de6ypFFobxRCqdJ/uHoo3IUuYlEKQIQNc5JZih41c&#10;twPfuvdcKpBUeR6hA8tMYUliq2EtJAkjeUVTaAAwLt6l/s2tcfX37r3WCaXylW/yOaQRSUYjlhlp&#10;Z1/t1NMsgOmZVUL+oi7ekNZj7917rE08FQfOssGqR4YH10NesAKqAyV88UaQPKDdbKy/TS97Lb3X&#10;up1RkbyNIamCdYPBadZIIqaKQTiSJY6IoUTkEq7MQoNi36fewaGo691CaqEU9S0bVks06yLHUmGG&#10;SkpUkcRxvLAyjSUkOgSKVvctcn3bXXDcOvV6f4qn/KFheomLz1UUFRP40eSo8aeeGFYZzdU12Gj6&#10;FCzfQXLi6K9vW8dOkYWnZIkcijplSomqTYurXJRNUPLNpsFVfqv05+l+tjj1Bd1OMpJKhjKwNSDK&#10;jM0ptPoeeohYXVX4mjUgG5/rx70TQV6s1Kf6v9X+r9kea08k0sUMNI6iBaqCyipglDaEHiUehf7a&#10;aiSCfpYA+2UTVk9UXiOis96wUS4evliipqoVkiVdI1YPHCsSQPTV8kysNLoyOWNz9ZL3uOGJxUHp&#10;YvHqnXb2ZrMV2JQiMFKmpnkienjq5WEFOI3p4I6aomsFhSLXD43bSLoVOpB7j/mUabOVhx4/s6tW&#10;jg+nWw58fd5rXYDEZeomMLSLjpngpW+4p5XaE0ahmAsCZEeV0H9ogEXv7xA5t3DwXYScQafz6E9k&#10;fE6PMapPtZfJEgjVblICIZGDjWWiS1iVuObjkHV7jd91jZCSfy6VsNJp0h9wyRywyNGn3euNTKzt&#10;GYYZtes0kEIuPUoIZrWNvacXySf2Zr/k6ej+EdApuOaEwtEY2lSWop6eSo1mO0Dj0UoLqND6Tpa/&#10;pA/HHtSk4JA6UrIRgdADnoonSeTwSTJTpAzwQsonevpagrHkI4aoAsTFpDBVsTyFPs7sWBZV9f8A&#10;Uf59KVkUkU6KL2NS1MU7V/3FU9BI0kKSzU8E4q8lSzs0ldVlVKR0qxPwqRehyLC4J9zBy0yvSM0r&#10;/Kh8h8/n1aRtIB6LDW5LLU88z1zJSj7n7eKSmrpBRVc2PBesr6KoZVVJkMhiVIgp/DEgn3KVvDEV&#10;ApX19c+R6YYahr6ZcfMsrVlX9zCuUqapsdFVxmVqqSmVTUtVJGpFNCqMzeTwKDdRa5vdV4YUaaYH&#10;+rjxP59aT4h0MWz5aWenieJYnpsejosmSdBFGlL+5LNTsym7yOSEUWcXBPKmyadKcP2dK1NR0Y/Z&#10;tesFNjagVcNZFGtTNNNkZlldZWJRqaJiNUkl5EVJGuRbT/X2Hb5O4inTcqVXHQ/YHM0EGLgjgrIo&#10;6mCm/h9TM6ePyLSTmalSGKxYuokZDqGkW+p9kTAg0I6KpIS7dCTBBjay0cxWJonqZkVliqHo6hof&#10;3JUCi92JDGPQSCQtgLn3SuadIpbQKKHpJ5GlWgo0hP7qLH5VpJolqFU0sp81QqxN5CCWKyKsputx&#10;awt7fiqCCPLoivEAr6dJvA7x+3qBSNWCWWlctXU4oko6eoiE+qEvIsYVERiwhYMSyKocLwfZi0iM&#10;tDx6ICzR5HS/oN4xU7N5jOauWSRaoKx8CirdmJ+/nAT9q1wW1FWJCagfaF2zTy6WR3rIM9OkO6IZ&#10;Y5H80EHpENPTNEGqYIoiPGYILBxquTrcKWIuOPbIIPShL7UcdMtdUVMxhqnE1PLK1kqBqWKNtYEI&#10;lK8hePKoBsPVf6+99OGRm7uhp2ZXz09TEatHnqo9EkURcSGaY3cTxEegoEtGD+GP49g/e7FJnJUd&#10;G9tIClCejebPzHkhQtLCrKAJQrvHGGm5EZiAvZTc2tYgCxHsGTWrKxFMDp4yBTxr0PuGr43pyUVb&#10;IgDHVrsU5uwYkAXvze4/PtXA0ar4YwR8q9PI+oY6dpKyNHZlGplKapA6o9mFyxvY8fgAEW5v7rJp&#10;DEkAn5Gn8v8AV9vW2pTPTjSZRY5NK6VKgi1g2oXuJdVh/sAPbtrdrA9eH8/zr0nYErQdL7F5ZZAo&#10;JUEaQv00kMOSFH0/43b3IOz7srcP9Xz6SSIOLeXS4oK5X0aW1AXC6rDUAbhQp/AsR7knbL5XUVPS&#10;ZozXt6U8c6/1AVR/QD6crpI+v59iyK4QivVCDWh65mcMAFIXgWPAFv6/1/1/bxnTy69pb06hzzAg&#10;rxqN+ApA4HAvz/r/AE9oriZWHz6cEfr0l8jImkhlI4vyPUQRY2+lj/T2EN0ZdJr6dOgUFB0EO50W&#10;VCoCsLesqFRgRzeMf1W3H9bE+4R5oijcnTT8unuguWnVasOfQvkDFdCpGxX1iQMPob8kfk+4u8FR&#10;c6yaVP8Aq/n1YBmwM06E3CSrohFhqfXawvp0nUGXj6n+v/IgJNvkVHUevD5fP8+lABAp6dCTQOW/&#10;pb8WPqJNiDYfi1rn3Iu3SVODj1/1f6q9WpTpVU54N/xyeBwDySo/4p7GFq5I4/6v9jpO6UyOHTik&#10;i6CeAAOCwX1t9AbH/evx9fZxG3bXh/l+fTfTdUsDr4uxJNwR/jzfkEf7D2TXripA49PIv4j0wVEn&#10;B/S5H6hq0sNIsSw02+v+wt7Cd7MSf4un1UHqBLIhILEX0jkhVYgc2Nrgj/WHsnlkU9xPAfZTpynp&#10;0z1jL6iwP+BK3BLC6W4+lrf77kkdyxDEsT6fmeHV9IHHpllqDb18lxbT+k60Okvzf+g/HtA07A1b&#10;JPlTzHn1SgrjrpMoaX+xqSTUNAsGDlhwxIsAf66fa6132WxxQsp8vn1RkD8eo9RX08up1qEDMAmm&#10;QhXB+rXYg3vawt/r+143u3ar66E+R60Vp0m6yticjmNFVFfW0qrDJ4zYkMbah+D+f8B+fPvNsaAk&#10;Cg9f9Vek0mmvz6Y6iujLM08kdPezJHE8bOYwSQpjtqN/7LgH/be0ku7xOS7uF9Mg16YJ1GnSZrsm&#10;1Y6rTtHHC0pYeQkmyCw0ah+oix4PBN/ZTPur3DaRhePXtA8+hK2ljo4kisTyblR61KM2vUSP9j7N&#10;7AKzKSf9VOlMEOkfZ0O2Cp9HpaxJ0kW/p9FN/wDD+nuRNrjAApx/ydKSvDoUKKMeMA8ekEW/FiDb&#10;/Y+5G26MKtKcOmpFNKDp9SOyqeRYfi319iOE9tOk+lhx67KXBBFxbn0qRxz9PajSw611hMZ1cg8D&#10;8/gn+yP6e1EeWFetdPlGpCnVwB7FVhjh0ik49OsLFb88A82H+HB9iBX4U6bK6hXqfHKLD6afx/rf&#10;4e31euD1QrTqQHB+pPAP1tb6f4+7kgCp6r100oA+o/wtp5/ra3+HvzyLTHXhk06bp6gaQqj6/Xgc&#10;25/PtFPLpBPT6IAdR8umGsqUhVrMLkENfT+Px/T6ewZuu4iMEE9KV7uHSJyFaXbSp+ot6ePqfrx/&#10;vXuK943N5G0Rnj0thhxVumYKSBfTzcggX/Fr+wyEqtT0tooPXBlYhhb1EW/AsPrb6H6f63vYRjin&#10;W+wdQ5dQUX+i/my25/JPHt0WkrrWmOql1GOkbm6poI3byafSx/styouSpN+CL8W9sS7fNJQLg9MN&#10;KF6KL2flsxkUno6KdkVYXLSwto0O36iAliSE+v4vYexby7sjmRHuBWlOmJLkU1cOic7ir8tSqtPP&#10;EpLQCRZjqiTxoCqqA7Lr1epnueOPr9PeSvK2zW83e4pSlOiW83BgdNe3pL0bUWPinqZAsamGmqI/&#10;t5pWV6qTiBp4tAAILWN1CqB+fxNm0bVJKwWFak46Dl1dBqg+XQF9u9jxS6cbDJTxQQvCkisi03mg&#10;RfLUSU8i+pwVAUMin1nSfeRPI/KTwqJ5Eyeo93ncHjlKk9EP3Xumnlqayk8v2PkinqIGeljMjh7t&#10;+6zDXGhASNmY3YAm3vIbatoMSBuH5dRvuF+ZHYV6BvLZyjRaiprHCw1FPHTyVOLUrUibWDGs8Mmo&#10;aRMCFIQWUk/09iyG1AWg6IXcVqemGrmlkmrEaenJWGnlmWoQxB1jbyPFIEuVaIspTS3IAFjb2uVQ&#10;gpx6Ttk0B6TlfUwxyPkJq2kerjx0scU0Uc8xSGKTxMsaxIrNGiXIj0sLEH9RJ9qEXUOGP9X+qnTT&#10;la1Bz0xV1dLIy1U1Z55o1MVGQ0d/sWgDUywRsEaOTn1qVuVuTyx97aMA1HH5fyp/q/Z0stkBpXpL&#10;QxVORymKx1TEDVQ1MkMtJJ4apqihkhWYsIorpAoQoGQ2cBTeT6D2kuZRbxFnwACKYqfP0xinz8q9&#10;Gltam5kWJRmuR0fDpbYWqvDJQxQRpEIIKiEOrpg0jBn+6he6gkKunSAV0i3vHvnbmKupVPqPy6m/&#10;lPZ1tyFAp/h6tH6w2oKKloKanhi1rDH4SZDVaaNhrM/3WkAuQF0X+hub+8YOZd4LszV6k+VTGoi+&#10;XRx9p4iKnNOgEd5H1pI7X1/t3WOWM/4ekBeLKfcP7jeaiWr06EJj+3oeMFjhChk+kjBVf0qoWL6J&#10;GB+CSDf/AA9hC6l1kHpoAA0bpf0lMmggKHIUapFCqzAeqw/Df7D2gYjj/q/wf6v5C7BCKLx6fIFR&#10;F4YetQfGqWWJT9GGr6n+oHtsEE9aKELU9ebS36WaQfWNlspJH6g4PP8AUgH3Y8MdVXj1wZlKkhgG&#10;A5IUghfyqX+n+JHtsk9OBKcfPrizCxJIA4ksdNwF+jAH8/4fn3Xq9AMdRGY6Sq6LalOm1g5Yal1f&#10;6/8AT23J5dbHUeSxPAZAPUdCknV9Lg2JA/qP9b3Ty6c/B1FmADlgwBNiCX0xqv1ZCrDgf0PHv3Vl&#10;+HrCx1sRpBut9IZf7Q5Kn8j829+6t1Gb1ELqv49QYamAC/QhkcD6fW49p3+I9VPUVm+ocKoZTbSo&#10;HAOkMp+vPPuvT0Xn1DZ9IiQXvJrXQF1WZLESKD9OPz+D7YIoadP0NK9Q3LM7Mo0gAoZWIsRbhdIH&#10;5/Nja/PurfD04FoOoZLK6opYJoCp+lY2a92Ije/1PNz7a62ATw6hylraFR3Y3v5FAe5Nrjwi4t/Z&#10;YWt/j731dVINT03u7EsI3j9NzIAltRcaeIyOTf6i9v6+25PLp0A0r1Ek4aNYwQQ5v+l/0izujgek&#10;qRbQWP8AtvbRxg9OJ3fl1FeVAZVuRG3rVtCsXIGphrAGk8XBFvbReuKY6dEZ4/6v8H+r+QwvPGGO&#10;jWC4BMmlZDI2nhBIeQC1jf8AwPtsnNR1vTUZ6xB5FEMcqovBcsoDkam1JJJ+AQSbn37rwFR135vK&#10;dPJm5VSwVRGGP1VVAuD9OPwPdSQcA562Vpx64LNIXMbkkx/uc6FH7f8AZQAAEG2mw/pz7rUKe7j1&#10;vSOunlLmSfVH+64Z3XSNBUXEb6LgXv8AT3cHUKjrQX8Pp1FGt421yRSKxaSSN1ASNLXGkJzpsLEs&#10;P9f8e6LXOvh1bQOoshWUlD47FdSwrI0cBY+nVq5sP8Pz/QfX3VyrcOPVhReHUcMJIpYY6ZAYSQPU&#10;2kaRcOjSDVa36CST/X23WopTpzhTUajqJ5VAKh1a8ZAOn1o5ILENp/Va/N/bfT5FcHqDNJ52A8ka&#10;xF0VC8RjDSX1LG4jH6edbC/JPv3WwoUUHWGVVdAEldLqS7hPEskQOpmpxa2r6HQwuPyfbUnl1dR8&#10;umpn1ws8MkpVUZ2jMaoFjB0Bp4rHUT/a08H2mY1HHpwD16b6iXXeWWdTLFGoQoXhWJWGmQgRj9JB&#10;tccf7UPbWocenVU1pStemWrnpxNJA08rFFMaTSIGk8hszQ+UA6uOLgcg839tOQeHStQQMdNrNImi&#10;NJIvN6papURJP2wNMVOkZsFZgByfdOr0HTZUMYAZUdIqORdNSkkYLBbFlMEjjSpBNjp9tvSor1ZQ&#10;TjpplCwyBrzGUxBg6vaOKUgsagagQ1uLem4/HthqDh08ENO7qJU6wF8+qojSmtoEYaQVDALFNrNu&#10;T9L8/U3/AK+2+nFApTptkkRo4FmjkXVKUL1Adp1WKzhisNhGsZGnSFFvrf8AHun+if6vTp2ma9QX&#10;IZYjTsjTkyfaJLL5qWKUEiSScr9NfP0N/qD/AF93atMdWyOPn03k1bpIsUeOo28SySBEaLXUKSZa&#10;iN0DFjc3Qt9OOD9fbHThCgjpuqgsiSNMJopHeJaqc+iOeMkhpI4z+iU/S4FvVe1/bTUzXj1bFOo1&#10;R4EeUl4YGSeOCKRYkeKMRxlViqILXsyk6r8agDf8e9y+XW6EmnTZOyxxyyE/soDpnVY6lGmAuWaM&#10;ixQr6LD6XP8AT211tBqanUOWeJZacRSQ08UjRyTyqDV0wsv7cjIoXQl+GBI0kD6+/dORpQknqDIZ&#10;jMzS03lp5mLTJTypURySQt5AU8mllAH0ZRYiy39+6d6xPPCizVHqSFClTGS8Zljk+rsY5f1KzKCY&#10;7Hgek8+9E0yetUFa9Ns1MtVBF+ppopY10wqvkV5LyvONQAdSxHjA5AJH490JDZ8h1sDTgdQpoZKg&#10;LUQVBRV9csAi8yOKRPC8X2rBVVxe7GRWA+qg29t+eOt/b1CZp3gqJGMkAgkWd3SRJ1iSGMB3uwDS&#10;+S4kjAWysAeD73U8fTq4p5dRHpBUXljkqWM1NInrelVmiX1wCKRwAzuQFKMeGJPvQVmyOt8ev//V&#10;GDI7tyVdtGtqMPSHIZjE4PsRaXNUEccU7wbe3xH9zXgUzSsY2iUOyLMD43/oOc4zGq9rYGajrFYP&#10;4iBlFaEf4Oh+we/p23o+G3XDRU2RyHZe98gaUjxwUsEXU4qqOjSSMaFEkLBmNyXcI31PCZ4AHLxn&#10;HAftB6rKztLGWHwgf5R0G9BksnuvZFBRZlokzVDg+lqvAJUsWi8ErVstPkpsfMrGQxRa1n9LodFw&#10;L2AdjVUfV5HjT16tbufGkD8c09fLh0PXQ2ayeEx8VbmMTSwZJYMU+Vio4aRUpKl463BrkmpYiDMs&#10;iJCwRUtE0jAcj2Qb5Cs5op6WbPO0Nw00nEE/s6sR656fo90V2N39naJKaCgo6WkpqOopyTUU8WPa&#10;mpJY3NhaMyOAxUgmxH0v7j6/3c2SGygNSfnw6FVpt31tx9fLhfIetR0ZCWTC7cw/2OHomhWmhp6d&#10;IYFjSWomcD7cxMQAeQAZW54P4HsOKk95NqlNano+Kw20dIl09ABuntuuq5qyhEn8LlwNZRxUszAS&#10;w1EksRbJPV/T0QxhGWYn9VgefYu27YI0Alpr11rX/J0Hbjei7lGxp/meiFd4fKeDbM9ZtvCRLuCl&#10;yEmOw0u5EnVRjKivqVWKSrp6nSrtLOY2kWZxeIsdIHuSNl5UV1W5mGn1X7eHQS3fezBIBD3V6rrz&#10;nzH3htzcu8MJWYqPGMUqBlNw1M9XJJXl6XTHmdv06RGNpJvRS0pmXRGtgCBdgOY9rsmpER8B8v8A&#10;JQfyrnolW7mkBmXGr/V/qx0GO5vmNubd2HxGzcPuvD4uhqqXyUJpoqfL7tqKNaP7rJZTDiDWKZhA&#10;0kJZ5XCSMxKqQCFabVZxP4ooGb0yTQAkgD0HnmnSWXxpl0VwOPTJh/k5iNiR5GbLT5SvT+I42jFX&#10;ja9q2ahq6+mEeOE+QjWQP9tF6dLDUJZSF5UEqZbKCQV04rQ0+Yxn/Vk9JW/Q45P+r5f6v5BdYv5g&#10;Uu0c+K3HMuUtGxpsVi8mKvJRU81ORVw1ktXqtLGTbSGHrP1Gn3R9mtpVKAfs6aF8ytVag/P/ACdD&#10;x1T8xMTuZq3GUeRqUyWEZxuimx8UebehjqIzW1f32dqlWBUpk8cDtEljISqXI4Kb3YbViVXNKDH+&#10;fz/z/Z0qtL6TVwpT+eejx0XbwgwZzNTjBk67IUkKVFPj4ZsrUwzNGuum+9qSlKjBWRZfHcqQxPIt&#10;7C77ErT6KaQp/b0I13mNYSH+I4PSl6+7MxYxsCfxkZOojrVoKmgrKmTN14PkMXjekoh4YjLUveNy&#10;SCqqTxce0u4bS5eqLpp5jh+fTMW62yIF1cfI/wCToEflf8L+l/l5tStw+46eLae6YIZ67BbupY8e&#10;aiOuqEFL93XY+jZfObRMkaSEaD6ks1yXrHdZbdRa31ZIzjzqp9Rx/Z6Y61LBDPqeLBI+VD/q8j60&#10;Pl1qtfIL4cdo/EDd2fptxbZyWS2tJTn+FbtxsdXU0NfSmNfPNk6mmjLxSxLNGGpmAbUVCsykt7Om&#10;sYoYTdWhLxkYpXFeOqnD7P5kdF1u6q3hPQMB6VJ/z/b0WKglyEaVlFTZISUc9NpNEY4Y8ZTUsz/c&#10;RR1qOp8srkLE4ibUPUrve/tChYVTVUU+HgKcaH1rwPnxqaV6ekArVq+uP8/l+f7PMu3nrcfQ4+uM&#10;UMdTR0sz0q6PIlHTSVGmSWtC6iDY+GmUfpZtZP4D4YqoelCox8h8/wDAvpUdeomkgZ4fn9nH8+gs&#10;k2imTaapSpQU8U4SlaOZYlw7mqZ6tJUPMt2JtN/xBHtLIms5wBwoaU+39vHqkdqNR9Dw8v2Y/wBX&#10;+EOMnuKDG1AoKaJXSM1NOlJHEG82l9GusqHHJcC5NyQOLkH2Wy3QipGBQGtB6/n8/wCfSv6da6xS&#10;i/8AFD/B1k27lq6Whko46pS8Tz1tOzhnl1KPO7RRzg6HCKUBERB1fX25a3bhKE1Iz+z5eXp1WW1U&#10;8KD/AFf5eltTItRD97UVkkAp6ZauuoqVatoYddWLwSU6FtIkdZCvHGp3AsBYzjlMg1saYqR/q9TW&#10;npx4dJntowPT5f7Hn8v9VRwaeKoTDlaatNfDSfcfw5KB8ljK2khKyXgyFK3lZwT5JiCzoCFKnSR7&#10;PkIfQcnAoKVBAzxpX51qaAgUx0WTURiBx/P8+Ip6Y4/t6W+2KRN70mXpJaKeT7Glpa1amapx+NGM&#10;xwkPgSNYEV3eWS/jnszukagol7+1kTly3bkUIPatB5DAHHNDxIAFKdMNEsiZFK8RnP7K/s/w9Dps&#10;bB0+YnwWLiqoclj8ZBQU1PVSRo1ZFBXRGrno8glmR0iOgeInWLqRcm/t4uDSh1AAAGvkfI/LhjBH&#10;SuKHSNFPP+eAOin/AMxXNUVJFtvY2L8hgSoiqa9GtDY42lFBSoyAadUgL1WsfVJYv6H3Ffuhdv8A&#10;SR2S515Pz04H5+f2EdDjkqx1XzXtaBDQf7b/AFfy6q2p8Z5UeNYQwCPNERYj0Es6FQLPcADSDybf&#10;T8QOu3swoBjy6l9rpVY56mx4SSWaGpiUSI6qJpVJjKg8lrsvJUE3Ww4/rb24u2Ozhl9c9NNfLoKd&#10;L6Da9PTyM04dYxCDGJkijb7rgy6I/pIukBwVA+lr3+ohh26JDVuHl5f8X0Sy3TvhT0o6MU9HSS0y&#10;PTay4khUiEvTRFNaU4UgiNiw1JLy3FjpLe1yBIxpFP8AY+z+fSM65GqR0mMxlnknPjaVJI1PlIEK&#10;LaOH/KYlcBdZZeHV/VzYEey+6u6Ht49KYbNmIL/s6RNbUmd4nWUSiVPEtvVLE0h9aFG4QH8gfixv&#10;z7JZXZjqY8f9X5dHsEMcSUpw6YqoklQSEp1BEZItJI7C7szNyWDXJ/1x7RygcDwHDpdHpp29NZLR&#10;l2ZfUP0syllRH41KdP1H5YXsb+0opXPTuGwOl1saD7vJvOy2gooWqah1jVvHTKQszRgnkXAa6i44&#10;A5I9iPluMyXgccAPt6DXMsiRWOg+f+foRcc8lZkmWXxTBKiOVoxM0S1ET3MbQvGAdZP14ADkkj62&#10;lWzDO+nyBrxoNJ8x/qwc+XUSXulE8WnEfz8wR5evr0azq+mfGVWeqKbHZGgVqGJ4zTQx1axyJSNU&#10;1lLSQAyRtIAA/l1F01SejVawusYvDBKAqCBlQDSlSRTSRU4zU0z0RSEGXVT0/wBVRxHl+zhToQ8D&#10;uqJMgl6MYzJ4gtDpo6XyV8VJkKYxMmPqZdfnqYwJRUTVBXxhrR2spCgFRSg0stQAPiAI/DXJPqWO&#10;K461G6kmP7Ps/wAHD7PMcehwxWWo6rMw0tY9JRUhwuMkoZoK2KqoMVV2L0IpqqnULVSu5YTSyliH&#10;1pwun3eJQH7qAaRShqAfKh4MT6+WR1t68AKmufmPmPL1A/PoWcFSyU+ZegqaqimrsNJR1byTsWpv&#10;4c7eKSabzLZWp3vURBLPL69IKgezRFUEg5IznhT1/I5H+bpOQpbUOB/1f6vy6FzfyPVYfD5aiHik&#10;xcccWRqKukTTW+Rmb7jLXBGqB1X7cabxwuDq1MpD1Kd1aU/n9vHI+zh6dKmVSuOPp/q/1V6DnaO1&#10;6Wtz0eYqKX7g/eSR+GZ46inyzJSmVZn5USpJKrGMMGdH0twUJ96Eak66eZxxBxWvlitaeYND0nVK&#10;uf8AV+VPl/Pp73vlKDCVdEmLaqURtSU1JUU1NJUvjHkhaQ5CfD5CN2iRw6gqEu00bOo/IqwXAWtc&#10;cM0wfI+vnTzqfsU0C11fs/1fs/PoGFycmZxdZGM3FL9l91VRZaFY0rKigWYxy0bup1rLVSMJWDW8&#10;TMDfS9lSMCwNDwrkcSPMfIk54Yr8+qMEJqRx8vnTH7Ogr3HHDS01XkcdTVsVHkpDXLVVWiesq5kZ&#10;IampWlk1OrupuS7kKRdJF1n2imChTIKgNmpyfIGlfM/P0xx6pQDtrUigPy/1fz6Q0uGiyNTO1LQ4&#10;uQNPJLVYGCKonmoq+Cl8JramV30HyTSowijZtBQOSdOr20UyyqBxPaM0xSv5kjArnppkyD8658/2&#10;cf5dPTGnyOEpE8cdbKamnliBAirllEXgWlyAjW5B0FUkvwYy5491YF0B+I1x+zH7aUH2V8+nFp5C&#10;lP2ca46QOTlw+Prky1WZZ4khWGmopGqljneFhLk6injo7hY409U8rAxBmuOS3vWlfi4j0PA+pFPT&#10;FfLP5BO7qrVY8flX1/b/AJP8KjpUMc+IyeMqKyhkWpqkoYI4k8VRiatfu2oY6uj1eWqp5HElMHCq&#10;4DarcWsRpoQSDXGOKkVpUcSCaivToQHKkEU9aj0qfTh0pKGgTI5B0nppKuoESw1obxnHU8tKxkjm&#10;ydC3pkqoZPQlOutVJDMSG92jjDuR8R4H+EU9V4FhgU+eersoqKf7P5HyHzx0KtdtpstVijmp62CD&#10;JK1NkZ6Zhli1LT0wkeeopyjhHqbM6PDEyRsCxChSQteEM+lqjVUGh1GlK1p86eXDj04h0ilBUeRx&#10;muPnj0/z9L7bMeNwX2+GminqqTJRCBa+onOTmxiU7+ShqWrUP2pWlWzyxxOygqgcD24oSNKVrXFS&#10;a0pwOrhQcSBXyr06eHpT8hXzxQH7K0/yAUIhV00kcklPGlBUCCZ4sZTmnpasQ0DrkslUwyB6mWnM&#10;rkkSv42dhoBX1e9LQHPy4cOBqT5kVx6VOOmqCvb/AD/welfsz69AzvGiTGZzK01JTQRNiIxI9BVV&#10;U1U+UjmpEq62plx6jxmWaR2m0qSQov8Aj34hUYgcV8q1r21rTyJz1s141rX+VDw/LqLSxUs+Josh&#10;U1dTClbRSVgrmMM9V9vBKzLSyTtwpazeCM2Csir9W97qAqsTSorXifs/yj5gDq4BK0/1fb/q+3qb&#10;iIoaGb/I8jC9dKkUy10EH8PqsfRRwEmGskqBaIuhMU7pqu40jV+keXRwBqfXhQD+KvCvAnpwCi93&#10;7ONf8/8An6RuPfPwVDuZYkpKiOpmrqOMUlHU1UYZkqK7GVzRH7VTzGxRQ5QtaMagwZXWONKZqMA0&#10;rkr5j0xmnzPTihfL/PT5Ef4PnTJ6zwYTM0Elfl5q/H0heniqYKSAlYqialdpa2CRKlJUlCQSOsk8&#10;ZVAyKiMxJtVUdavqoeNBgYyRQ1BxgkcCMV4DWk1BPD1p/g4U48D/AJuldt1aepxM+XgEeMixFdLP&#10;j2kFRJO8ORiExnq43Dq8sERIpyCyeFh9QF9uIoK6lxQ1HrQ+vlUDhT8NPKnTtK1B8+P5f6s9J3Nz&#10;UHiq6w1k09dVy1Dz1NJVQyySV0FKZEip4E0uKWMgLUoBZQRZwAB7bfStWWuok5B8wKjHmo8+m6D7&#10;B6EcP9Xl/l49FUyFBKMzNWRJU1UctVVBWopfGwhdRA38RmJ0lb6w97lrXFwSfZZpBaorkn4T5fP5&#10;fz4U49KFA1VP8/8AJ+dOnjblDBkK3GyVEIjVXZKChpS00r5aqmMbUMUdgVglFpfNNwqDQOD7rGis&#10;ymnA4A46icrT0PGpwMDz6cnFajjwqfL7T8xw6MDhdvpQ132K5aSLJDFTPkCkcc9JFjKundD9lKiN&#10;FEtNCGZ1ux1sgVvwFaxhf01Y1oa+YoQeGCAAKnhWvD5JCi/EBwIp9teB+3y+XUJ6WaqycORgX7ql&#10;kWimio4NTSk0VOaKhhqMhNqNNTxJdqiSNSXJJQ6SCL01MGGQaYB8hilaCg9af5uqaO0g/MDy+fAc&#10;a+Xy6XtFRU9XTY6FzClPDuCKKuo5JA3nxphZPtKGk9BXyl0ImMkbBWV5GKg2cwQBimrIPp8h5eWe&#10;NM8Oq4pUCppXhn8/2dLugq/Ftymo6/HTQNi/XhKJ46eWqrKPK1D/AG1T5iBH/kiLYym7uUAZvWxL&#10;YbsHy4A0Na+fpj5/4cl8KCxzx4/Ij/P6Hh1CqKCNhknY1UYrquGV6WtgjknySzU14ZKisowYmZWX&#10;QsNlCekr6iGNmBzk5Pn548zw+weXWtORQeX5cfL/AD/8UEdUVqY+rqYJ3jhnAxlNiIgbL462K1dL&#10;kI1uo1hhTyO7tcMXYqSvvdVU6R/R0/nxr8vLieqlV/kf9X+XpO5GhxcUsQqaOokNXVCqkSSr8VPO&#10;kSmPw0TOLI6kowW9mRRyNR9+og4jiakE0rTyB9fPrw7hQen5/af8nSCyVPJDTS4qslxcyy1gSnq6&#10;VhAWmpm1PDkJDZogoKyMGYl20/Uce23UhSj0OcH7OIJ8qYPzJ6rQfEtR+WRXhT9n+Xpmjw0FRkam&#10;j/iLxxZKWnhHjin+yAo4FnhpauqrEkanaJWVpJpAfKC4AH0DWldRCtQMRXjT1ofQjGTxz1svRRUV&#10;p+38vU+npjpwxWHqochDR5W1K9PDVPHR0sEUE0TyRn7ho6uK6UpVVSenmlQgp9bcD24vxBWwRXAx&#10;T1NRgeoJGeHHrQK1J/aeFfy+XnnpTbdxc+VzMcNRWmrqcTK0kc/3VNTJDRrEuQmlbIV2jXpqUSVX&#10;FQbMQ2ixHvaL3AEk6eBr8q8TxzQk5z1rWFegFCf5+XDyx5UHVjOwXpsLhqmA5SKKjloMXVTVbLUR&#10;iOjqYzUKXlePTBeB/t1tcnxeUDUT7VVQGgPCh/bwNeAxj8ujuA6YSfy/1f4fzp1j+KPyV7F+Knfl&#10;T2bsqemmxEytW7/2pDMox1dhqaE0Zw/30wLGpiicHUyjyFAG4KkBLmXluHerVkNA1Kn5U4UPqPXz&#10;pTo02fmifb5PpHJMROK+R/zDPVy/fnS3VXyd66l+Yvxew2KzeFz2NirO1Oso4pkyWGzLwmGPMY3E&#10;UytUMxMrS1lOqKyhVliJS4EGqt/y9fLFckjTlW8mA+fr8upgtZbDcttdLpa1BofT/YP+x1U1l9qN&#10;gWoKgw0U4qa6eASU00amlmlnOLx2NhLLIviEsLmNqg39Cckkj3L/AC1zdb7qv07sBIp8/M+X+x1E&#10;u8bA9k3ixCqHP2CvQT52iwm6cXPtio+1XFUgqqkPJTSV+VGSQvCMrSU7+tKhVd7tqaNSP6jiTdru&#10;zaGoPbn7RX0+dK9AydQ2Rx/ydJrG52qwtdBszsaWSDFVRkk2huZq5Kisip2YGipK+ogXwaZnjRSw&#10;YA38cgDAXmnlfmdZ2W0uX44Vye5fIKftPA/lx61Z7i9vJ4FxmP19Ol1sTsfenTu96PfnWOQqsJuP&#10;B0rR5jbi1s0WM3di5AlNFk6mYC7wQxM2iOFSYn1sXKMQRZv/AC1bcw2TQ3K99K08mwKNXyA8qcPs&#10;6F9hvcm39sPdGeK+RPqPnTqzPZHZOB7cwO5957V2hj6yirqeT/T10fVwUtRjq6jr42mrs7tHbykm&#10;VlBeero5AvqJnjAbkwjcbbecr3yxOWBUjQ3+RqilPLNag+fmJHaK+tzMtCrDI/L/AA9U/fMP4gY/&#10;p2io+4ups1HunpDcsuOqKOj80tRuHaIlUUj0+5qnQFCpMQyyfnUyvpZCPeUPtf7pncimzbzQMhVd&#10;TMRqpgEsRUgEg/YKEeZxf9wfbx9vkm3XbQdDVJQLXwxTuIpTiRkUwamuKdEHWZtRQw1ErM8lUsck&#10;iSy01Wsih3p2WwF14dBwVAtyPeRgAZj2sS3dQkFlcGlVoOGniOBWhGcCFGTtA1hQKJUAgMpHBhx4&#10;5B41JrjpQ0dc0UNMKWRVmDK7wqvippzSy+WKWXVw8sbHlnAGkjm4938GOVCmG1g1oKA0wf8AbCo+&#10;Wanh0n8ea3kV4yyFGB41rQhk1AHIqWpjAUAdWA/Fr5J0mz6nIbA7GwQ3b1Pu/JU2L3TtevlgzNHS&#10;x1MEeLoNwYyWq8iQx07Exs6qyyIoDsQ11xv91fbBLiJt32lKSUyKVB4CtP4cUP5E0x1lp7Je69xt&#10;V6viSeHLC+CG1Upwz86UxUfM+RBv5jH8tyq+Nsid39IvNvb42byvX4fIwap5djo8sVGuPy0lbLLU&#10;TXqJH9TRq0J/bkJGmRuYfub7as9zNuO3R+HIlfEjOKZyRXiGORQUHoOHXWz2z92Nq5ps6MQLgqKp&#10;VQtfN0BBqdTE6VoRwWgNBUtKIF9cStCZFDxKkPp+5W/jLRyD6aeHC3sTcf0945PC0EnhuCrDFDx6&#10;n2V7YKJrcaPEAZaL2+IK6ahh/DXWF/Ea14dY1KBSquUF1aXSBIQSpZI0dwCg4JOq9rD3XplNAUIr&#10;aRgvTuzQkKpYalWoJOotSgqevJy6mItG8V5fUEZZVYH9X+v/ALYfj6+99bjBaRWhJRo+7IBDg+v2&#10;8PQeWT1JSLUZDFGps7vJNNIBcog0uR/SxsB+D9PeulscGpna3QYJLO7fwqKNThgGgHk3zp1hC6oi&#10;VjclJF1zREEAOAGCofprBBFv6G3vfSUJ4kBMaElWGp1yKECtAf4hSlMHupnrO4WN1ZZoCqIWiaJd&#10;TNIG0yLIGtc2HJ+luPr710rk0wyB1kTSoqpUVJYEhgwNKmg7j8Omg49dCMOkelrMzlg8B1SeSPmV&#10;UVhcAKSEUi1m45596JoK9VWHxYkCHSxatUNWqvxgVGAFJ0qQRpbB6yPHqYh2ksQDdkU+cML+GKNh&#10;ykZFmIHJuePdQudXr0plhLMVkLUI8wDrrnQiniiEUagFTU1XrAqBXIRJLyMqI0igBwACA5Fw1xay&#10;3JFgL+7kVFOkiRhJCsatVyFBYccClaV1VxQZIIAr1zMLCRxHdWmjIs+qLzKRpklUOLE3ueSTbg+/&#10;DGOrmBhM4hqGkFKGq6wcM2RQmtTkkhSVNMdcF0hQ0TcR+mKUhU0Pf6SK1/ot7AfW591Xz+3ppSoU&#10;NA1QmFY0WhrwYGvBamnnU+desTmR1AdGI5RvKQVcCTUWVT9Qf0i3I0j3fpiQzyx0kUkCqnVkHu4g&#10;cSDwHmNIr1gmJkiCuwZ2l9RkTRH9deuaUD9RHH9SAb+/dJbgtLAFkILFslhReIOp2A+Ij51IBqOF&#10;PK7oZEaqCQroAjjOq0Z9RVi4FyTxpPPP9OPfutrJJEXjM+mMUGkZoDmlWAqScU9D/D1CndVs5j8c&#10;XrGosAsbHhoiANJ54BIP9eLe7x8eiq6lRQJCmiPIrqoFPmpoNJPkCQTUZ00p0mapQJKenBMccsgY&#10;39IQXsLKefpcXB5I49rY/h6jrfnW2hEVdEbVPoBggAAj7RUUBIxjqzn4l4OpoMTUVsNVHSU/2n3M&#10;s00Kjw1UZWjxirLIoEbSmckynhVD35BtJfIdoAj3lcD/AFD+fWKHuFuUdTCmTKa+lAOjFbt3p4K6&#10;mjqoVmeSMifwzJHRzz10CwpBT0kYBnoFNMI1l1ksNLg3JvKMbgsFfJPn/pscPTHHqBrxyBRfn/qr&#10;6/LoBNz5LL7jImmqWqc7XCOVppqwQtLmKr9jIR0tKwVIl8QJPHDaiObe3XYypQDuPqfxcGFPLt/n&#10;XoowWNeH+Tyz9v8Ak6i01JU/swAVceMV5kyFDB5Vk+3UCpjarEaWMflSNlkS+n8m5PvQICgtkVNR&#10;504/4Rx62qagRTPEH18v8HRsuu9vzUm1qismx2RpYIKeDHSjG0yV8RiydO8mPrslRzAt5LkuJNd+&#10;VX0tdS2shIKmoHD141oSPM/Po0t4h4RJ4j1/bjot+/8ABzZDNT5GTGCHyRy07Mv3cWIr6nFRK9ZB&#10;WUtZ+5RwSRqGQHTqkJC2ICijIrkvSla1ydJI4gg5A8x/LpE6lDX/AA8c+nr1Hw2yMrWPQscQjRVT&#10;BIZIK/7SoYTzRhZJqbKkmIpUGMRmTWjLqKBre7CE0U0rUVqDT7MNwzQeYI8jx68ihjSvD7P8mP8A&#10;Z6VuWwX8Nq6yteqNNi1qK6nqXhgeqp5chSUxFfDVTSKoYOnlVpI1WNPQY41JAFZY1DluAyDQHj5/&#10;y/L5dKAoUAcT/q/1evz6VHX9bP8AxrFUzVdLt6aqevipqeJIapEqEjSWKStrIrMwC6nEh1BHVP6E&#10;BgamAA7Sa0p/L7cdLLQqspPGg4/7Hlnow2V3Ph2oxUQQU8cUFLUGjhhqFptxxU0dO0cuSgjYNH4p&#10;FZ2kLm8cjSEWJ9+aGowKDy/ip5mnzz9hr0YtMleicd67xp87iqFDDR0n3MCrVuT4YIXp42kpKGkn&#10;fU7aDI80ypwSE+gYeyvcWCxhT58fl50FftJNOmoQZJS58v8AV/q+XRT6KkQp5ZJZGV4o1kkiYypF&#10;BGCVEcvCFdQVRC41WJtbg+yZF7RX/V/q9PLpa1Pz/wBX+qvS1w9CHWOGYRxFKmA08MlRHHBRzSj7&#10;Z6moaIANyQyAHTfjkqoKuJVpQ8Rw+Xz4eX+r5JZajyr/AJfl0rVgjUOJ4snFWwTinWodBPVS0Gos&#10;lRNDY+MRygRySooVo3DOr39qgoBGqoPCvmR9maCuPPB6YIFKClPL0/2fUfZ1mojonmhjjlr46ami&#10;iFVInmpIKyrJlSlrIiBDO6yO0iqzAIVOnVbh6MEEihNPz4+vqQakf5fJlxXNePl/q4dcoa6WOkjS&#10;s8cM1FacFoYqaliiW8KwlobSipmjBCTG4NiR+oe7F6J3Yp8h+z7T5H/P034SnNcHjk/t+wdZIqiU&#10;NSCZ5Klqlkmg+4bzrH4r6YJGcDUkCqkrzi5Zmvz+PazwJqDQj/N+WDX1PWmQcaf6v9ngB6dNNTXq&#10;7pC1ZTQs07s7qktUI66qXwPkqqZl0W1qZNJNjqufp7adwTSoGfnx4A9XCFRUf6h6cP8AV/hkPSmp&#10;qYlpJ1SZmjxVTNNBeipZfEHnCm3im80l2RwQ6AhhpAv70w1EBT8jX1/y1P8Aq9PVGkg5HH/V9nDq&#10;DUZBqdxTxUVVNlIq18XK2oSzU9PHKx1wTVACpUyeoyLdmIAKhfr7bZ6YpVq0NckD5V4H16dVPMmm&#10;K4x/k4enDpvSolqa6spaaeB5JSa2apJCltCeTIVTFAqIGUpGjOQn6iDf2zqJYxqa+v8AlPp8h08c&#10;KCeHl/kH+r5dL/Aikjplp544BU0C0tTVNHQvDnTTxnXUt9whKzxazIpPo/sk6h9VcQjAANKrk4o1&#10;P8vn/qz00ctUVofzX5fYekFuzJ1M87Rx2yFPQBYJYacRCSUGsaSOOvDKjK41M0jRkhgDzpA9pZWL&#10;GlagY/n5/P8Aw/l0o0aVHkfn0CG6Ns5GoSiyP2cyUtUkz+UIshmlErU4hght6V1aY159I0N+fZJe&#10;W7MBKBih/wBX2dKoJkVqVz0EE+FqIG0VkckVOlRoldlEhcID+6pP19Qayn8fX2HnSmDgA9CGHvGp&#10;enKnxSzMC8VTLG0bIspMZiNhqWSzfo/Tc2PI+n596LIR5np5YyeOOkruHAz0E3mQLGnrQQwI0wPj&#10;td43UWIZr2NyQLq1j7RzxU7l8+lKL4Y4dBtVUNWsis0citLPIY4rBfRbV+8oH1BF1Or+n+sCqRWU&#10;56MQ6MlE6bnpJEDN9vUBg8lwSQURR6CWS+osDcAk2+n49tdOpo/PrCIaioOiWKYIEOlvEFKt+kKy&#10;oLjjnn6+/dPdSqXGVM7MzRyKDJJCyBA0mnTqaKNP63sWt/sP8Pde016mHbNcDK8sfhIQPoi50IDZ&#10;yQfyTyLfT88+7+G3VtB6zpgEu5YCWNQQSSZDIxW8ZXSvJ/LCw+h91Csevaa9c/4JGiGUwARgoq6V&#10;UuzWsvjcCygkkHnggA+7eGadV0BOHTzQU8dM0GttcdONb+RLSiZGJVJWQghbXQWIP9Pp7fhWhqfL&#10;pHMOI6fKKdoZI5qdQs0ELGmDOJUmiYFZFnDDU3pJ5IAHP+B9r0Y/F5ivRXKlVo3QvddVUs08Ahna&#10;SMSt5NRjMawOCrRQwsBdD5G12tayj8X9nu2TIg1O1Pn0nmRdOePl1aj8PP5fm8/lJvTGVOVwdXTb&#10;Ipo466KuWnaIVdQgRzT02tCC4jvqBY3IJvzchLnDmW1t2FtDQv5EcehJy1y+NxkElxVUFK9bqnw7&#10;+FGzeg9sYilwO3aTGFImjeKOmgFRK1/I0szKg/dDEi/9LkcEARpCs0r+PKSST1Ik0e27ZEYLMUp5&#10;/Pz6tHxNHS01K4KgRARtpYcqVFiBx9Bxb/H/AHkzVMVbh0GJm8RiR59AV3PnI6LCZOBCEqalHpIA&#10;8igMxjLyICPrb6qfr9Lc+1EUYJ+XVIShYAcOiOHBSVOueeJRPMrVN5FkLRTIgQQKeHMrEBQHFgo5&#10;BIHtQkOtsdHiTaAAOimfLeu/u71zXTtKsUjRRU6lvFrepLu5HnlspZ2CCygXMaqv19h/mJAltT5j&#10;oV8tsZLn8j1XnsTcUlPTYzI00v3UhjnlrpGpklrUqof2QzTSqCsskltIa2kBmBIsPcfmgFT1JyRB&#10;hjo0m38mamhhEyQS1dUKR1gUSpomqJzVvCssg8gJUF212LL/AFF/dda9KhCtOp+bBgxdVUGWCJ62&#10;SaSaeIllanFRpkFOD+lXtrYrzpLe9SHFPXqwWuOmzZe6qWrqDSCZmdvNBLCXUmrFOC1LFUkDSVjj&#10;DPLGFU6WFiSLe9RuVNOttGrD/V/m/wBX8yMtM0Lw/cCkhrFjphC9KtMrRWBCsqR1ZU+OxcFiTf6g&#10;A2JW9IXFKjpyxAan8DGeJY380NMWp0edaVXaqFYQyBotBZ+LDlVFyQPeumXzw6EPAwSSeOrYSiWO&#10;Wf8AZdhJBWSTLphrp6z/ADoa3q0kkarWHuy8eiy6AGKdCvgqkll1yRxrFULGhRy7zPFCGkp2A4AD&#10;kBQUFgW/LA+zG2NKDoiurcMCR0YvZuVdkenYyKgYNCmoSOXAvLKSBewOrTHwBfj2KtumNCG6BW5W&#10;1WyOhNxdRqdZITCqSLoiiBMck4L21GN+NRPKn63JHsSQSGtD0GLuAIOloEFRCSCQAjLHMoXlUFyE&#10;j+v55P5At7XdIiKkdInNx+GNwytCBplM0R1yIyLyiiwsoPqs/AFzfj223HrwWr/b0EmWoY56VQkj&#10;pA6MBGSFnWLQzSOr2upZbr/UG1ifqCq5pU19elyUqa9UjfzM9kTp1/NkYaWQmlgirqWJDGtPBV0a&#10;ks8UYFvJLG80AjJvpdmX1svtE0f6WvoRWzKICvp/q/wdU8fGvMxy5AVWVmkDTUbSZOVvJS07mKoE&#10;OMeUQRg+WnigepldLHynW30F04B4jo+2pkarP6dWKYjdkctXSw1+UyH28s1TXVlTPUIYzElL5aYU&#10;YgXU8oEas8qOZLFxYWAFmZm4+XRo4j/Bw6VlJ2HUO0tTFNVaKp4+cZKskFU6oHV1lnAJkiuPMGNy&#10;DY8j0tv8Jr0zoVlp0mt4dtVaUDPAapIDjZpZ6enoaerrazKQg0dasRZWJiWEKWa/+cTSL2uUczhU&#10;oOPSq2tlrX/Z6J1n+4clG0KUlTVTVdVTyUn3eanqBBV0xktSU0oH/AuUrpjR9V4nIDkKB7YhhkkF&#10;WOOlr+Eg7Rn5nH+z/k65bB773JisxSzxVuQijp/txm3yho5ctiKKVwtJjosjCqrOWs/oIVzpEYF+&#10;S+0JjPiA56TFY5VKkU9a8R8qjj1snfHrcW3eyNr0i5GdJanIWNXStVU8shlSJZBNVp9I2VSh+3Sx&#10;QAWNifYn22ZWjopyOo8363UM0enUn+r/AAdJXc/x3qupN0VHYnVCZGkWrmlmy+0sXePF5BVLT17C&#10;GMLqlP6owyt9FS+m2kX7ZfskgQnFOHUXX/LyKxmtwKE/y6Mv1j2Bh9/YgUnkioc3RqkOTx1S+nJ0&#10;koK6kSmC2DXAIQtcG9wB7FRmibC9ByS38Fs9Nu7drCDzCJnFJK80kcehy1PBMwkjajAtdS6xqVtZ&#10;fp+b+yS+hBGteltrc6Wo3RFO2tmeWGWp8sgaOCvCR1VMrVkzAl5DDWQBVeGRdQcseAgta59ords6&#10;ej+J9cmpfz6J1WU8+JNRjFR6XGRQw1+ITHSNHk6f7chrUteABJDK2ryGa2huHNnN1rUr29KJlCih&#10;6NDs3M0NSxEhrZYIXo0kmx0NNI5evpFE5jjW5URTRCCR1RiBIwvb2k6IJkAYsOlrDyjS1TCtaWia&#10;Kp8z/bxrNDO07QwQNqSSRovWNCIoKOSpuPejw6T9SKWeGRZ9ZdpaWFQqz0yrH9vFFpiejL2BY6gq&#10;gBXIuVve3vTdPRefTPuTDy5KlaOnppozKsMlRVqtKzrDLZwHpmGryFhGokIBVje1hzX/AAdM3Caj&#10;Xqtf5H9UUuagy0tN9lU01ESDSwxszJHTTOsNS60YtCrBzJOqi7aQTpA9l01s7aiOlNnGoZWbIA61&#10;9vkT1hkcBl6upkjoahjLU1DwUASIEm0lXAYTYxPGmhgGFyth/UAPTxFWyOhLGwIBA6J3+nVCFneS&#10;maU3OmojaGVLRnxsCXkABBs39Tzb2kKj9vSgjT1lglqGDyvqdUeNEjRAJXdh411OpVlXxqSdPH0W&#10;1z7owUcOtdONMZ2WoYxUs32j+O0saxXjL3h0uVCxq12C2BJ/KfQls04de65MPKKuIrH5Zo5pUiro&#10;2FRAkh1N9hHEAn1uSW9QX8AH3s+X+T/L17qCEDaFkSMtTQh5ZItDxzS29JRh+bXA0knVcC4tbeRn&#10;1691lEUwtaZViuVAMKxmSHgTNJdTpN7/AF5uLj3oUrnr3XNKdNHlQhZZXkAhljCRsAxjMgNiLJxr&#10;Qm4Fvdg3keHXusni8jpTK4hhngidnQaNCxOxE7REEqtri55+h4NvdqqMrx691kpgVeUzz6zUIsTs&#10;0Z0SsgJp5InKh7Hj6XN7km1ve/yp1rrxlZIqebQq1Cmr1yRoqVkroxRjMp1BlRdNw9iSNNiLkXH+&#10;r/VT/V/Ie44PXHXUrRtNAYWeBaaSqrBVopVZVvBGUnAUaCSGspuSAPp79QHB6903osaTokSytIQ+&#10;paoLAJJCbpKijUbWszIxHqvqH1vYFqY6tpxXp1xhhEMkxUyO9RBFAqt4qp4ZVNOymFhz43PP5PpH&#10;49vIwVhXqroaUHQ/4HK0lEcdRisCQTFxL9v44zVCpi0I6QSqYzKsqeJ3UgIX4Gr2bKQVr0Vyxktq&#10;9Ol9UUCQY9YylOaWpZq2pp3XxVsM0EJaI07ItljjkbySwX13txb27J8XSaoJ+zoOM3DJTSM9PVVE&#10;VW7BZkjiopVWpipbq8JqVJjRQx/BIsQCLD2nYVx0thppFegyzkdTT1EJdpIVoVp5sa0b+YyU0imO&#10;TVVQ6tJuR6S1mBZdNlHtDITw8ula6K46gSxR08YldEakjIlEkKIxU1j6hGXCiOxCXRfoAvHBsEzN&#10;+EdOdZzQ5CodKyMsZZXp6ExzaJXiBYvZISF9KpcOzWIBGk+n23gEj06qXAbSem2eBqVJTCjeJqn9&#10;qND9zH9zKhnljncflW9IBW/J5FvegQcjq1Ac9QZllLMq6jJEaWLxRqrTwPfywjSyhy5bWP6tdb3v&#10;b37rxrUU66byMWp2hREWSSreNiaiCeociLWQR/Z1Gyiw1Xt+ffsVr69aVQvDrOEjjaopVLyxVM4l&#10;McSfbTGVlEcwUOpUJMv0RvpYG/5PuND1bpxiiilZ4IW+2aL90s+qRKIwjRKGldTJNb+1GUJJYgEg&#10;C7ZGgg9eJAFT1lgilo3p3Yqj/drTLTxQKb0MDGapqS5WRVWO4vZCCHINtIHvbAHtHl14evSQ3C8U&#10;kKsI4U0tUTBpSY6w66gtG1UF/wCOkdtA+nAHH5MrLievdB3XwxROVmB1RktC4ZEQX9YZlb6k3DH/&#10;AGPsxxTrXTeJSI5md7xXQOJRHaTWOCXX6hhYhvoLc+/cM9e6e4qwMFfSVZWUwJEbRCoEQRpWBU8r&#10;9PoRzf8Ax9qFbV1ooAc+fTzJLG1H90iSSNHaJYoxaRqdeQAbEudRYFVXi309vf6H/q9ek+QSOmqs&#10;YhEIhb9y+qXUPGrC5VZwoAFrqo1W+l/zy3Pw/wBXr0/H8HSQq4I0eGSplp1RWEhYgSKNNyF1Rj1H&#10;6WW4/pY+0o6eTh1lBgl8ZRjEzlp28yuisE5VZXUaeCBYNbk8cD3o/PqravPpwhqhAkhLeUyR28ni&#10;0lQf1IR9ODZrjjge99NlQesc2qUqbMoESFSY0kYsTYKF/HP6yfxx711sCmB1lWlnIV5EHhGuJgC1&#10;9TKDq9XA/oP62sPd4/i62OpohLsgRPKYUVSPFaVn0kzBmsAFHA5B4B5t7UdbIBFD0raGl8c6zFiu&#10;mSKal1xpTuKUG032pszMSLhECkC2q/NvbqrTJ6q4qtB0p4a+ijlneBZYddW0vhRmM8kR4aAlr2eU&#10;2DswPCnQARy5inz6ThSTTqG9QJJ45hJNOrVKOulg87yq2pp6uV0D8XOkLGOBb6m/v1DSvWunCppc&#10;bj6aSpeoWep1SsliqmaGYFY4p6dRwAylHjtcar8XB9+KgCvn1ZaZr/qz0gKiGfxzg0wXSVK3X1q3&#10;6RFEhH6VAsvJJ/rx7ZZTWvTi+HqGnj0128QjUnxwiUETKgRQsi6lklQfU2BHP+HunT3WGqlhmmKS&#10;Rk3QfulkaQEtojRG+ir9CAPpe/v3VVXSKDrGsbyN5UcgwnxCNVI1KOS5j0n+mok8cW/Pv3VunJWg&#10;ipzOqhJW0mASKsojlJ8lRIYAPS5GkLe45PA4I3inXumeRk1CXzq0kiz+sEi7EhYU0aQVvckJY3A5&#10;PumnNf8AV/q/1fIa64QPLEFjjWRlZvIjAjyO9tKtIzLclQNIvYDn/YUi8+vcePXOOpjLRMzyGRFe&#10;0I0s00hJ9L6VCqB9Cf8ADjngO9b6gVEoKzujRHxKPNJdCGLkalS/0UEm1vrY+6H4h+fWuuBlM6vT&#10;giRAwMLkEM4ZNIaQ2Fmvbk/0HvbglaDrx65RUhPinVJ49MoSolaT9qQof8wALtbVq1u36xa3I90V&#10;NJ1Hr1OnqooY1jUIsTSO+iabT5o/QwbTDMw/TyGsOQBYce3GAIofPr3XB4poxeLXpDvHCXjjaAhF&#10;1EPE4tqJOogk2B5908IeXXqdcoYB5Fj1QgabQrG7aSHUltJNuF9QAAAJHHvQjAyT1ogefWcU9JpY&#10;CR5DCjKwDJ45ERuAgbi3+Kc6ePr9LgKP9X+x/q/kKPXTjh1gYrGZAIlAlCI0TKCqx/qaJw/4AsRb&#10;8/X22xINRw/l15fgH+rz6wWppGZmaGFmm8kaPdAIozd2aG1tBHNx7bp59X6j4WqGOrJGlRZKWq1/&#10;5t9JQCQSxtILfQMofTzewF/fhx6vG2hw3p1ssfyqflJTbpwWT6U3nkqAZHCrLU7TkyeRP21dT14W&#10;OrjmSQ6amWOJIIoDdTCpZfWD6b2zNBPT8J/w9Mb1GlyomUZHHq3qvjmhjpYzUTRzVGNWeljqaeOM&#10;1FPTzhRS1jKoLMWZCGWVSFKEghfZ50Gwa9Imsx1LGtdDkZ5qeqrJnjqaYYyWtC1EkIBMiuCfFHKX&#10;l0ePhnDX44o3HrY6BnsvYEW6tj7k25lMDFU0FdiRiJaZqiOubJ42SVo6KaGpY/7raRqiMqAUYaiB&#10;9fdHVXQq4qD0Y2N61lLrGVPEfLqV/J+7wrepuwN7/APtXKMMlhMnXbw6MyUjE02YxVVE2QzO3hJI&#10;LkNGFrIofqC04vZR7gr3M2A2v+7iEUD/ANp6BjwP5jH29Ckwxbigmg+Jc/aPL8x1sxYeZhSUqi66&#10;acRT6gsTzyu9y6qRcNxchv6+4Du9y8AYPlnpfYgFQDinHpTyZMxNGvlDAyAtEQxKqvpZyqqeT9CO&#10;Rbji1wGL7fHAoHwfLoZWsEZAHn04U9Z5LBy2oyKIXsukCSQxhmUD0j8cn6ew2b4ysdRqPLo6jQUC&#10;jpUY5tUoFiAt0ZRay25LcfhgSR/r+zK1ar9vDgR6H163MVXh0t6IrJKTpPptcAN+nSSx5/qRb/Ye&#10;xhtOmSWrDh/q/wBj8uiq8ICY8+p9Q6Ri4BBZQzXFypXngexFLLDFgcT0SlsZ6YJqSpqmHiUvFI1l&#10;LqbKb3lYN/r3uPZetvPdv2VofM9IJJVStevLtxy5Z44mUsFcWux4sLg/j+n+Ps2h2CQ/HQjh0WTX&#10;AOB1ChwU1BVSO0aiCXVYjlVcr6Ufi3B/C/4ew/uWyXFkxGmqk4PkPl6fs6rbygt3dPlJjV5uE1Aj&#10;yALZ1BPKBXH0/PFvafb9t1NSSlRx/wA3S15QBjp+pqIO5sATrXlV4snCi/5H9fY52+yQMAv+odI5&#10;Gqft6ekpxGdIjS2rnSliT+Ba30/x/wB59iyCEIaU8/8AJ0hdqmvl1mWJU1EKAW/1RsLD+yP9jxf2&#10;cW50jpg5z0jt0YKCroZ3MMUxaORdEkQm1ArZhZvxa4A/Pu+4QwTQlmXNOtaQ/YeB61D/AOe18S4M&#10;zg6XtPbe2Y1rcNHVtlGoaTyyzI86JFDogF0NtRDHgKt/op9l/Km8jbt2+klNEalB5A/Z1HO4Gfat&#10;6SSMfpPg+letQfK0rIkoqIIg8VS7vTXXVE+oioZHJsOVGm/0BsPr7nm2kWQBlNa9C6qsKocH+Y/n&#10;0nKplOmpRKoLGRSxGFY2DFl0+BJgGIbS12jHBJuDaw9rAaGvXlFBpP8Aq/l/q/mYcSTRJKWEbpGX&#10;RIH0ieBFIjmlcqDpHP0tbkt9QPe1ahz1YqCOsE89LLEZTJHAjvGpjRrPBURPpVoqoAagT9X+lyfz&#10;7sXUjr1COPXczSK+moi+6lkH3EsOkQI0TDyQSxIoK/W9yvNv9ce/Vpx/P/J17/V/qwP9X7BjCxyS&#10;pCQixsRUCViSY4VTyxgK/BeRyAw+v193oOFOtfPrNUXKkIIZoFpbTokek6tWpfFe5C3IM1/6D+z7&#10;8SPt68BXqGk1MWp3hhjT0TM6SeqCyi7w3AJZQxutvpxp+nvXZ5462B69dySXSSKP7dgxWGNYoi80&#10;gZ/LrLzm5j1GzazcGx+nv2M0oet4869dr5Czqumldk0TKWYrCp9KqWIKvf8AQ6heObcD3s/s+fWu&#10;3y6yKEiMcop444agTNI3lEmsiTSrayNSnj9NuRyObe/cPl1VhqFOm+oeGORwwkjXWIvMNKQa2IcP&#10;IzH6oD6Lg/0Jvce66lBx1ahPXVQW1tO0iqIW8X3h8bmcqRZVK/qY3/P4Fvp79UcT+3169nh1ngnh&#10;jjlZrBHGl43JvK6fUhiDybm1voL2592qoHWuuVSI5p5XiFQHeRJJY9IVIVcftqmoeo2tySSG9+YE&#10;jHW8jrgkDwxiYRiRWbSXXQsyK403mUjkNyYmX+n9D7oVotevDJ6wwrrjdA6+kSosc2ppCGA1hZLW&#10;UtywU8C3JHvSioI+zrdRx66liER8dPpGkFHVAqlFA16XLAqS1ri3P5v72yitF63XgesXgKyny6Iv&#10;PEj+ZyGUhzqV9IANz/qgBb3QjTg9arXoR+od/ZXq/sbaO+cPJLSZLAbgx+VjWBmhs2Pq1ljBf+zH&#10;IA2oWNw1vdWBIxx6S3cZMfiL8S5H5Z639+sd77N+RPSu0+w8VT46qw2/9tw02WpzAKWGkyVRRimy&#10;OFkYCyoy/cQLMBZhb/VEe1EMiXcBR+IOft6F1tJb8wbK0PB1GR6EdaUv8w34y1/xs+Q268AtLPRb&#10;QzmVrMxtCqenWJajDVkzSRxwlBpcR8xak9JKE2vwEAdRJ4RwR59A2ylMbNZyHujwf8/REGGkCUVa&#10;yCcLp0AM0aRNaOVlKgDULM3+FuPb4qOjCoOOpuhUaHyhJUdpJIZXJEBJARpJVk/Uf6oBYj8e99aH&#10;DrPG2kvOfEJF9JsBoZWb9qQQooFzpvpP0uLD34Ghqc9W68yKysRMsaSwCACQclJG1xq0qJ6SOLk8&#10;/g+79tMGlfLrfXEfbq8biZyYGUsjopjj1mzLq+jLyNDAkj/C3vRVONeHXvs6yytIdStL4oA2lXRV&#10;kV11hy3ksDdDc6mH+A5PvRPoajrXUN2KtIzRoWZ25lU+d2/W55UC5FtJBvYD3Xh17rsypONckekx&#10;SKqAkI6NbSGVrECMXsxIubX/AD79UEZ4dap1Zd/K531v3bvd7YDCV1OmMyPirdw4uQxoldSY+qR1&#10;u82kGRNVoHb0hjpYFWIL9o0kclE4n/L0Qb0i+LE8fxHz+3HW+1012bjN79cbeEOCrMZVGjocUaz7&#10;cyVclMI1ip9FXHd10qI0Mtlaw5GvUQcGMo4Mja/OnS6KMJHodtRA8v8AL1rbfzjOpqumTc0mJ3NQ&#10;Zqhrqt8rPTT1UdbXRLTSNSUcMIcFkVY6aV5nSw8qlR6HS6XeAWWOYnHp0U3Fube5WVuBPWq3N5EM&#10;sjlBIKhbzMVCq0Z9KKv+pSxW31tb8ey8jFfkOhEhqop6dJirklaUqnoaPQvjjUFdNzI4kFrNYfnT&#10;9Padya0HTw4Z6wxtNLLrqZVuWAZgigRQg8yGIi3FwL3+nH491AY4Net9ZtOlRNCgjWEMw0RA280h&#10;GshwCL/qFri9vfidQqfLrYoB6nq+3+Q3/L4rfkv8h8b23vCgqZOsOm6+h3PmKmSmlWlzWdx9Stfh&#10;cVDUTRNATPIgeojJ8hhUqijyK6hTfLtpqWMJyfi/0vTMcJ3K8FrGexDVvt4062LP51XzKpPjn8c8&#10;5iNuZBabfPadPlNh7TpRWBajF7Yanam3NnKWlgGqmYq8VJDrABBkMRYqx9g82f7x3BLRB2JQt8qc&#10;B/l+XQp328+ls0221oHfjTyGK/t6+fRW1VRPW1OQnVpjVzu8rGUCVJi1zJJK4+t2uWHFwf8AW9yj&#10;DEsSBU4DA+ynQeVFCBFNadMMzLHDVqxbkPOPXra8h8cgQgBbfki3593P9oOn6UoPTrDTLI6KC5Vo&#10;Y4pBTxmMyQyKoPpdvqSltQ4AvYe9n4h+fWzTz6wVTkGMPGdKyJM0ZKkiP9bRySHjgfRf8fd+vfZ1&#10;Dm0MZNKBCSZYWDD0TEXuSB9An4+g/Hv3WxnqH5CxabTGodVEcw9TRuB+46B7X/pcn3qvVtPUVKp3&#10;c8SMVuwYq7hwDrtMQOPxYAfX3vrVKdcjJ42V4Ig4lRyArFkmZjqSRgRzY6voR9PfutdY4/M9QNbe&#10;bUmu6uFESD0iSSNT6LHkW/1/6+/de6dI4vF4mRiFVDIzKVBh1Npkkt/aBv6b/Tn37reOnSlpUUIF&#10;8Ump9Chio0Oray0TlTZT9APrxx7o/wAJ60eHWV5IRPpMaAL5HKjSWQqx8agoLMG59JvY+9N/Z/s6&#10;15dNlRUpK6IPGsCkoCw1a5VBCAlRqAF7H8Xueb+7L8I6sRTqFOxZGmEVQQFVoSw8xZ1T/NoV5JIB&#10;N9PA/p9PdutdYkmiiCxRfuTSapHUSSBINSBbMjggaeSCP6ke/de6xSM3jCyqksUskjRhWKkjTYqD&#10;a1rWb/Y/T3Vq0xx61w6wxeKSVDIRZS4eJgAgXxkrqH/BuL8cW9+xUV49brTHr155lTx/sRszAKES&#10;3pZx+3IgJ4cHix+tz78xotR1tePWPSQj3dZpAD5kl0h0Km0casf7JP6rfU/7yxQkV6uaefXKUKxp&#10;1g8SI40ssRT1XuxQFhqNySvqH5tcDn26wqQOvdRQpj1KkgjkcaNN1lhWZWuGe4vc/S6iw/ofbZFD&#10;TrfXpEjECqNZcKEeR7LpLWQ6RGANN/oWN/8AH8e9de6xmOSNSCwEg0XFhcBXBRxwfrxwf9e9vfuv&#10;dZ5HlETpI5kRJPJE8SiyTFeXAsNR/BNyB7159UPxjqMjMAWi9LSKzl3GuTyfQta1lDH+0L+/dWPW&#10;WOCX9sR6nvMnkdU9Q8huyRtpsxP0cnj+vHv3W+nvGYaor5XEcTRkTSqzxl5qdQCVCgD8ccKAefof&#10;d1Utw6qzqoyelzBtT7aEVPgaSQWUsxV5nUKV811F/QTpuRaw5t9fb4t8fPpJ4/EeXTxFhYauWnWJ&#10;KZxGgNRMY/0SIwLPEsYClB/Ze5B/oT7t9OpIp+fVPGYDpzy9TR4umlggp1hXyQs2oqTLJEg0gyxA&#10;XBN3NlHBsf6e7uUUaFHTaVeh6D1JKrcNcscEMpieZlkjOlREVUuAXH1BZRx/gPbCodVen3pGtfPo&#10;WcJtilhWKOeaKnVKYTP95EY1XUSzKJQLWU6SrAG6+1axACrcekjTVNBn7OlPk66ngoJJ2WnSldEh&#10;kt5KcVIpvTBOFiAMr8htRt9OeLj36U1UkdVCVbTk/wCDou+6cwuSyARVWNJJmaZydRLKDGbiAC35&#10;CD8fUi/tA9QaeXRpHGEXPQkbKxkVHRAVUBvI8EjSRr50jhj/AM7IviGq7XjUlF4F7lePaiKMUz0m&#10;uGq1F6VOcqWqaiKKJ5w3qSSorxGGIYhp5kWNTpUkKWDf7G9yC44JFB0mjXSCW6yUdHSBKfz01Q2p&#10;F8CIohiqwpDgREIUU2YvHxY/lgbe7r5V6t08GhEsslHGwgmlqaVDCohgWoZxaACWEhV030Tg8gHg&#10;/X3einA6qx05I69PR1sQNPooI4aUqBIwMrTvC5mian1f2lRiv1/A+t7+6kEGh60ClajiesrU5rmh&#10;p1kkp6dRd9aRpDN9pzJG7twyqNKLp5Jv7dKqBny6tWnUARxyB3ip3NLPKYnSZtclHaS0dQyooYRh&#10;SCpvpY8H6e2uvAAY9OlXQRwxtULAJqXJ63gasrKhDUVFBUkRa3aMALx6Wt9bg8KLDwNDXqrfEv59&#10;TJqWgo6iSlpqHzqYJ6Nnnml8zzTpz4FIKyFVAcuRYXZVZrC18HC9W+3pGSieBJ6cQJFDFIsInuqh&#10;Q6ExJLUpdLCx0i4Cjk3I9t9Wxx6gyxx08MnjaKWP7RnqnSdKhvukbVTR0bIoPks3qXnge9NSmevD&#10;j0z0F4VcOJVVKhZbSMXdpJVuDqAsASLWPPB/1g2mBnh1c5x1IZI6qCpT1u8k7SirSS82hrJJTSav&#10;rpYEoPpyeR73RSDTr3DoLd2UH28qmnNSCrvIiBwZE0taIEtckrytmb/H6GwSSrpbpVHTSK9Ou2a8&#10;yRlVkV6kiwZ9OkuBpe7Rg+rVdTGvJ9uRVA+3pqUZ6WNPWyU1SIabXJLJGqVTzJpni13ElPRKQVTX&#10;yNej8/19vBqGg8/XqpU0r/q/wD/V+wZIqSoWB0DzOtRTvUtGIEdIkilKPIZH0yK63tdQF+vPPOiG&#10;GPXqta9BlnaMGRvAAplkERjkK6tCi0rGT8Hn6Ak/j2kYUY9KojWnWfFVsJAgCiRYUMZdQABoFpBG&#10;y+q5Fgf8Afz78p0nrTooNT0o5Ma4hSKoSOm8+mtge0cwSGWNRFKFW4IPA0/UWN/b7Cop1UsG+Hj5&#10;dMsyCjiLKddQiyGVjF+44/SwGkAIzfW59piKYPVjWvXLHTmJpYzf1RhJI5A2iQD9xyGFzb6Bvpc2&#10;/p711vrO7U7qj07NrZdEb/5+N9PKhdK+rTaxFuOL/wBB7r3TdUUPljQuEaFBK5lgck6XI8gUKPTp&#10;4B/obkWvf3vr3WaKKGOhGkL4ovFKZJAiSMQdIhcck6gObHn6+9de66XQ6rMkccaw6pZHD6o3lZiv&#10;kVSLrx/YH5F7n37r3TdFj1cyCRhIJZZlLQpdAjj9dytkckeo+99e6hT0DOwgRAixlJUZZLSNbhk0&#10;gFSSNXI+lvrz7117rF4xI0yiZxJEUYSw6REIT6ZoYyLsxuDza972Nve/t691CSuEUnklcaomb7Vq&#10;lNDeMnSyto1E3FiNYJv9OfeutgVNOndZlSONIXpPM6LI2nxu4V2v6UsAQV5YEAX+vvfWwPM9OcUu&#10;mkaZ5CstMz66tLRgM5AWOw+qgW/wFuOPfutUqaDrijrLJE6yReV47LPIqgFwLPEQVAufwRxx711r&#10;qNXUpl8lPOphRQtvEVCwuw/zrAqLkm3v3XumuqxzgBdaJ4Y0cX06inCsXXnkkC/H+t7914Gmeo08&#10;b6RAhhEiuoMxKIWDWYxjiw5tdf1Wufpx731dSa09em4QrLHLNqJQSTeQa/IzG2lpNRUA2+i/0976&#10;c6l0s7ROkMsYKlL2mUSwgL6jIAoFmAuNYNh/vA11VfP7es7JCFAILgPKAAx8vPqAlUL9L8kkmw+g&#10;tf3vq3XOnnFxCfHLEzRyAyOF8rn1OrrYBgRx9eBxb3ogcequBSvWWZom/dZUjZmZFYsrMW/teE/X&#10;6Cyf6x9+62OA6xyRxo4an0zsLPIsgLEiLkOgA0lrEgWAPB97631gMaaXZUVZnMjxeKyySRDlUhIX&#10;+yfrqHA9+6916KGVR/lIEZUeR4fU7eM2fWimysVBuG/2H596r17rsPSw6EaQWeR28rQNI8fp1aCz&#10;W+p5DN9OQPe+vdYjCwlQyFbS2Oll0l4ByNcliEubA8k/T37r3XORkMh8zAIGRSioP3HUemOUIv4/&#10;wP8AiffuvdcJ5IGdjIG8SRur05bUCXYlXBP41cf4fj37r3TnEKRoVkaMR67PHTGT1RmM8IdP6bn9&#10;QHJJHvWa9e6WOAni1U0mopUtPHaFk8EWtm1KsboOLjjWD9LcfX3WlD1R9RBHl1sy/wAn/HVVTtTc&#10;tSYEaiXIzMzveRmmoFjmgeeGP/OR3dlcgC62HNuAlvoXx69PWKsA7Hz6vIjcfbCKGGuopGkqVjiV&#10;JPF46hBJIBKFdNS6QUL2kFl+nPsNHjjp2lat13NPqBeVJtMqLFHJDKKhp6goLPNQoDKzlVsZgbsb&#10;ggD3rryjUadR44oaWHUJHiWecsqU0yiirXqR4p5kR+VOlSoVgCHv/sfdOf2vyp1mBlQmA0sU9HMk&#10;ZjkUXq5aWY+HTLGnCyF1juzLyDf6E391ZY9JrXri7ymPVNKjGCe2iZDNC8Sfqp0VVDu6kKWmQgaR&#10;b37qhOmSp/1Y6ysU+6ihVZqKU0yzufIkFI8IkKrFSU6r5WLPqYBWIsCDwB72KVz04+e3166loZZZ&#10;6YSNjJZXLeITSlaZXcE0sMDTRvqcfuXIJBZuGFxZzQDw6bMpIpTr1LQN9v8AbNj0CD7cKKKV/M8d&#10;KW8SBZAWjGonUj+ojUT7tpFKdNAkGo6eYocWtPTQy1Uys8PkyYZWXzzNNpgZUddUMgGlw5VSfp/g&#10;HFCjh1Rq9ZZXaP7p3Wd6ilqolqJ5oop/u44YAkFHHNGCDdAL6zfgkix93IqKdODh0la2nnWJjIhZ&#10;KjVaRz5o5tKkwwxJCNQWxKoSBo5A9suppTq8b6TQ9M1HRyVc7U8QanplggoqGnq46hfuKZR5JZWe&#10;jBI9RdAwvYAA+0JtjI3S8XaRJ8+lZT0k9K0aQU1LJHikVKceQGdKjIWQTyMoKtGt2IcsGFm1X+gW&#10;R26R0Cjh59InuWdq1p1PioPHogkaX7iMmBA01OKgKS3nSGogCvIGDEWLaQQQ3FvakCpp0ndq+fWV&#10;NcZpjHDSjxULLIlZHr8MNitp34D3X0SG54Fwo9uAaTT16b6bpDKBGDFTtBTwpUJVVFXLpp/IfRH9&#10;xThrq5C2DJwPSotz7v1rqOTIdWt2H3cEvhhp3dqpQjg1NUfuBqAkOlUu1x9Tf6e/UBFD1Q8eoJki&#10;h0+aGlhgWP7ur+6mDaIgxCxO5AWVhIf272P4PtqqLw62q14dJ+GqbM1VPjaRJRRrFVhxS3NW2uRG&#10;FKJCFfXpHoP6QCQOfaSW7hiUyMaKOlK27YA4no1HXWw6Slo4auppaWnpoQPFGskkwFWQVWoj+4Vt&#10;ckgNn1AkFSQfcS8w8565jDakjTjB6GG37ENGuUcelhmHix9O0LK8amolWerqKaKURSaTFC8yMg1K&#10;lz+iwOr6XFgX7PfTXbhpSSSeld1ZRQqVRR0XrMwU4neaOOmNLEr+FIKgXlVZCUnkSf1IwIfTLEyy&#10;2UA30gGctrINsB8ugDeD9c0Hn0wTpBUaXqaUSiSXVOXmvPWvoBZ5q0qnivp1ixI4uwJ4BotKGvSX&#10;rhB4TVKaf9iCanrqaZ5BJJRpTy6WDQeQKIwDY+XVf08Cx9u9e6T+QQyGNaJaLy0rPVF6qN0lehKi&#10;OueedgCDL6FSy86QRYG3tl/i62OmnF4B8j91M8jeR43ikheVZWilDeJ6irWwtFp9SBfzwfSfaV5F&#10;iBP8+n4l1EKPPpURYCfGPDSUsgsoE8Igijgjjpypj8rxtq1S6+bRixsDa59pRuMdaV4dLXsJtNad&#10;eqMJUYoVE9MyoWq4pZ4p6d+MfLABVSGngT1lCNSxRjV6rswF/Zlb3UchFDTpFPaSJ5dY2EviJDP4&#10;q0hKQwRv9pWwPGPFJTyraVQjWSWn/Tb6Fh7NUNVrWvReVIOcdTJoAk8WilgEtHE0IoCVrKcSyRj7&#10;l560BV1IAeDHwoK6b2926r13KlVGhej8KTTSJWU4o5AA6RAiomlmqUt4yAbFV9JIGn37r3Tcsh06&#10;qX7VXmSIzCWTySloX8gmkaS1iqljquSeFt/T3XupQQxzROFL1KM1SlQshc0dW7FBJCIgdYlDM4uC&#10;eALj37r3XOcyNLTNUwSQwxiaNmgkVAHdwI5ZqcBtIkuYiwII4uPz7917qNJUeStjhZqmaSOnWtFO&#10;gheNKimkLQvDDbxkX59J1Scn6j37r3UFsnWgNN9288ia0eabywzVUzy3V1pYlXQpLFPC5JJ5tax9&#10;+691xSR5nromZI0mkjhaL7Gnp7cET6CbCQDgSSIpb1XWx+nuvdYE1g1RileN4vHT1MaK01NNTyHx&#10;pJLCf3JNIOlXGkkgFiffuvdOMDgPTrNUUE7KJJI4aiGfyU9MR9u0TSQgsspAIBGq1gvI9+690+Gq&#10;gDwHxy1a0yoRTshp4KedeWSn8QsfENPLA3ubG/02po1T1tRU06mPVCrQ1UUYZZRO06pZaeriiHjW&#10;mZTZiU/SgFyQt7/j3ZlxqHDq2g6tPWCJInhlU+arMUc0McD0yxzU7OljLP5NOtNIK6pUJKqDe/un&#10;W2OkeH0WDvSpelxInR4axZKavqZxV06O32rUhjjoaOnjQRaArE6VUA/2vVb3VwSpA6ULx6ohzySY&#10;nfKRzTvT0U9TBR4/7mvV40Son8033VKqiTQZCJIoibRaST7BO+IrwvQVwainpjpmUkPj/Vnq+n4i&#10;ZuSXaOFmNXKnoamkNRBCviq6pbzu8cI0kyMjNE4/SGW4JPvBn3D/AE7+RDwr/IcP2dCTbW/QDHz6&#10;scocqY6BBCYphEsiq8xcRxm+iWOOC2rUrXFvpa9j+PcLFj5dGvScyORKx8uFdWqfSB43kYsAXjnU&#10;FUZH06CRYm/t+2lZWpXqpahp0H+XmlVY1MUNZOBFLTJdY4nZ2KTmSMBiXUH0uwtc3JFvZ9byMW6d&#10;EoNCRU9AtuDzS+GVa3yPLNXqKusSn/iCJFJrjpHIsqiGThNRufSb6b+xRt8man/V9n+r16URzAUz&#10;ToB95Y1JoIKWulhpY4qinkhjx+OLyVYUGXUplKiCaUWVyqlSGZipBFpH2G8Ebao6/mf9X5fPqk9y&#10;pNUPRXd37RommRoaSqjojSzSJHERJj6UBzKWpzVaX9J/ckkjuWBYCwFvcvbTuXiw0kIr6+vpXrQu&#10;kpk56DfDbUcT11NHHLKmUl+7pJ1qlgomkKqlbUwrGDMihwNHjLEf43Nj03UZGokVGPy8urrOgOTx&#10;6EzC7ayNFFRzCeGhnhqTBLGxFZSTRrH5HjnWRNRdT6lcDWvNm9tPPHJUDPz6MYSCMdL6GszGNUw4&#10;7TLFMEmgpTRRRiikIMjyzLMp0qFAcC/qYhvz7QSJE5qen/t6U+G3RWrWgpVKkzU8bxlKXxUEzzOE&#10;Jc3LamPDyCwUgAcH2hmtYWGB1qgHDoctsbypoAHreZH8kDTTSmNDVeSxjkaMa2MhIZfTyLAm9/ZJ&#10;cwGMgqMdIL2EyZ6U9duXTFLTwPSJVs5hrI45kqinli0xTCmRXVI1W6yNo0gt/X2wCRw6D13ajR8+&#10;gXr8wKRglUkVAlVBVGCb76RbRyeh/HDShkdWt+dS2A+h497Lmn+r/D0HzZFs9KXDZcVtNCkIqq2i&#10;gjpddVJGamLTL+0qoiKqjUVUOzoqrydPN/dNeadI7q3Ea0PQv42wSNUM00lfTiX7V3gvTrqMcciy&#10;yKGkK8nmxXTxxwN4r0kiWmT0sPPRVQpdc0fjqgKKV3BaKaQqQ4BUECVtNr2sPoR7cqOjZXFOlFg5&#10;3o4o1FbKKbUFqE1x/eU0VM4UBSgKjUdJI4/1vaW4gWUcOnFmMeFPHozeyM68FT/lFXTeSpQlUMok&#10;k8ZAZzUmxC+kgoVb6ewhuNoUqadKreRWGljnofMRnlhdlJcBkbTKpR3lcEOZR5LKoKi2k/j/AB9h&#10;pkVCa4Pr0uRqceHSujyKTRiRACZI9Qmd0UAXuTyvBB5FrD/iSx5TqoP29KQyjrLHltMqFmVfIo+h&#10;VtQU2BU245/IB/1/bHinUDXj15nGnpYYrPgqBY39StqIBYKdLkIB+Qbg3/Hs5sdz8IgV4f6j0ikk&#10;Ldvl0JuGzKEL69BDBLNx4ww+kb/4m1/clbPvIkAKNSnr6fLqigEdCFR5JHGkEXVQo/H05+v+P19y&#10;PZbpG60BqR1TwwOP+r+X+r+QdPvFNzdTfkBbXWw5H+8X9mf1ikUqOq6F9Ook1WlmuVPGofk/0/IH&#10;5/wPtLLeKPOvVwABjpK11XYvZgukqosoYWbgjUwt/sP+NWCW6X5OA2OnAlft6DfOTLpZB42ezMNY&#10;9S6hfV9Byf8AD8f7YRNzDcKCyjjQ9OmMha9B8qozFRpcNpDh1JC6jq9Z+v1+h9x4WViAM16pXpc4&#10;NhZQhXS1/GPqxVDdlJP1PNh7MLZikg0mg4DpXGo0joSaGQAKbAMbNzp+n0vb2P8Abpu0E8f8HTrA&#10;Ux0poJdX4INgdX9k259RH09jK0nNK0/PpM6asjj04xyf1tzY/UDj/G/s1inNM/b1Tw2HUCplUkLy&#10;b34IA9P/ABT/AJH7Jr6dTitePTsamlD0mKmdf3OB6Cb/ANm1j/q1+th+PYLvrgiuOH+DpQq9YFm9&#10;JOpLX49IOof1uf8Aejz7QLNVK1FPL/PXq2k16bp3DAAArqAvpAJJ5sVX+n59l0ra2IU/6vLq+AOm&#10;KWOwRmJJ1SFw1uWPEn1+vNuB+fZcyFQGbNCa+tc9UYjy/wBX+r/V6DCUUxsVS5s76RZvSBylzze9&#10;zf8A4p7uEUpw45/2Pt6p0kcpTIVsqvG7ghwjjWONSs78/wCsTbgX9ldxCFHbUHzHmOqMegkzSzQu&#10;zXIJYmnYSkRxkNZIkWQkc/W1x/Uc+w7IjhqNX9vRfMWDHT0wwVRRlhf06HJ85Qs5dhykrE20NY6f&#10;z70pZCBWg9emQ9W006UuPq43liLOHDNbVLZWLBtFowwH1BNv979nlnIpcMc9PLT9nRjNpaZI43Fl&#10;UpYKQNNjxZQP9uP9j7He2gNQ+XS+GoSnQ14hFGn6Wsp4H+p59yJtKgUI6UN69CHRepAAP9pB/BAP&#10;uQrAimekzr5evTyijR/xFv8AYW9iCD4emGj0itesigEi44+v9bW/r7WgAilOqdZNK3Lf6xP0t/sf&#10;aiIDj1RuHU6Gyjm31IHF+Pr+Pxx7ElpgUHSSQUbqcpB5H5tzx/X839myPwPTfDrIshTi9zf8hSPa&#10;tWBHXiAw6zmYAc2/xuP6D+g/r7vXHVdA6xySg8A3/wBa/P8Asfxb208ir04irwOOmypqFjXU1w3q&#10;sL3t/j7D9/eCJTnq7ENRF6QOTyLO7RqbX+tySPr/AKof48e4j3/eNchijbJ8ujC2twwqeHTICxYM&#10;1hc3sBxcj6cgH/ff7ABHudqt59LyqgUHUgLcEkG/BFvoADzxz/sePZra2xIDOtP8vVCwHWfxpYGw&#10;At/T/G3H0/3r2fxWMbtqp9vSd5KVA49NlYihTxbgkXKgFQbkD2aR7YGGkLjpI8hU19Ogp3PNqSSG&#10;NQ50iyKPx9QdX0/wJ9m1psENQWXppZNRz0XrceOhSGp1ARs8LkuVHlNuWj1Hg82v/vj7HG37Nbw0&#10;CLk9I55TQ04dFE3pjI8llXhcXpihSOHxxu0VEIw8jxSHS4XUpYsORe3Bt7m7lba0WEORx6C15cFT&#10;pHl0V7tPe9Ng8dNiqRXjk8UR8FPBqPhi4JepcAxkDgE6mF7gX95Hci8sNLKlxIMft6CO47roGlTn&#10;qvjeW6XaSu100ctStGIKt/LVxvDBUTeVYqeoa5s4J1LGqtq/wHvKDYtmjSNSMY9Ooy3XcJJnJY9B&#10;LWVT5FrCQpRSOIZ1lCDJQsE+4j+8lYMsqqRe6t6hwPY5gg8IUH+r7eg2TqyekNPPOKmVrQ1mLqYw&#10;+iOJKXJ1DSWH3UhGpVVGBCrax+h9r1jDL2dInOhv6Pl0xVtZQpLA5mUNWPBGta2tzTzRnw/vSQjQ&#10;XA9RBYC9uLX9vrEwFOmXkRWFMdMGTydMtXVSSrVKYFljbJMi096SKwkpzLECrS+TSAsa6SoBb6E+&#10;3QlBQ/6h5/KtfT8+vFgzE9JSvqzWwvUCNXhSOKKonlqaT7WspkYvUVFZLMrgTFrRiGARqLXH9fbV&#10;ADVuHnWnD+efkKdGMYJGOhe6d2zkMlk8bW11EwDOaeJcUklZDRwODeOoFQpYIw0sVhZlFyGOkewD&#10;zduggtjEtK/I1oPKtf8AIT1IfJ+31l+omHVrvUW04o6XHvUPKfFHJT0NOvjSQ0dXLeeSeNVII9AU&#10;lrgJwPeInNu76nZFPmep02yFFIZRw6P7svb60yE6Gjh/bMYaFQUH08aFP91qP0gcc2/HuCd3uvFd&#10;s9CAnW+mnDozG28agaBBFGSXklCyKsjBALqzOLre3008WNvcd3kncc4r03Me/oVKSnYkgoq+kEKS&#10;paUMbfSw/T7JZHqemh0pqeP0gMqFlCnWoJKr9AxA4BH++/oG+vdTQUJYLp0k+ogAAWH1lb/H+nv3&#10;Vo/jHXTN9WVk9Sj6emQhfyXt/wAQePdW4dPsaKT1xDFrOtnRiw9QUKt/rYFQx/rcn6+2yem1XGfP&#10;rA30PC24NyFe4B4JsBb3rq/DA6hSE2ZpGQB1VG0lbE3GkEHj/be2B06nn1GdgoZXDG+k/wC0kXtZ&#10;V/UB791ciuD1hY3uEUFtNvJdbIv10uGF7D8mxP8AvZ91rSPTqI7WKsL3Z9JFl0hhwLNxa/4P19pe&#10;nVRSuDnqPIir6VILAtpeYhrBuLkGwP1IHvzMWz1ZEpluojsg9QdlMisviUkrLGBzIquptyPoB/xp&#10;lqVzx6eHUdpGWzPpWPSS6gC6lv6hB+Ta9z7bfh1agpVeocl9OoaEBuXJ5GgnUvFhzf8Ap/xoN9W6&#10;gs+hjHcs+ossfjB1XXUHZybAD/D3utOnKVWvn1BqCGDn0DSyAtcGx/S3Ki9uPbbtXA6cAoOoEsqh&#10;muPTdVCqdM4cjhj6TrA/FhyPz7bPTiA1r1Gk9Lh2idmA4b6E6RyVUAAcfW5vfj/AJ2+Lp4CuB03S&#10;KuonXYkMVAjWQqp5BkNrEA8kgH+nulaMF6cUUwfPrHJLJKrICSPSGMQAaYLyHVpFHIP0HHH9fdQw&#10;YGvDqwFOuIlTU0SR1ClQQxe1o4bagzoo5A5vz70XXiBkdeND1xDnyqSgMZACDgFyBw6OOVjP9D7b&#10;LE8T1Wg64MxdkjYoVYkgroCMvPrIN7i/HHP5496631x1t4ybyWbyKNPjiVVHARntfV+TcN79Xr3W&#10;BLMLobMpAS5idkvw2o208/gtx/h78CQajr3HrHI7yFpdSKEa2mSNVlAQfpA+jMD9GBA/3j34knJ6&#10;fRUWnqeoMmkOGaOUmQgyEoTG81r8qD9T9LkEcfX3Q4PTvWKSadlP+US/rKGLTGSFHqAZXUC4vyL/&#10;ANPeiT1sU6hs08vklaVESM67GMIS621Oh+ikn8e2/iXq9AOmucDUZUSQwrd3kYBnZ3+gETfV/r6l&#10;4t7TuD5cR04oBHz6hSFNKKWDyOdLRyWWWMKCRJMyqAbD+yR/hf2x1cCnTVUeNAFXhTGxkIX7kaFN&#10;m1ahpS97C7C39Pz7YFK56URVoemyRVWKQxQkRlPEjBkAKkcssiggmxtxb/Y+9topjp0cemQzaIwB&#10;HG0dzCzLCROPINLq7WBC/wCPtvpzprqApP7aRSoWNKpQ6UIC6m/znHBADEe2CamvT0Q4nprqpisk&#10;btPDIqxrHJFClo4lRgCojPLv7afj09pqem9hDI0ogE7gTlhG6aY6kgC0Eev1LpP6vwPqOfeunAAB&#10;TqLLUAvMpWJKmOxkIjlZPWtmd0syswHHJJH9OfbLfF1YDFB03yStTa3hFM1VLTiZ6utLU0bILpJE&#10;pALH8aAG4POn8e69XVa5PTdpfS0MDSwq0UVOY5GNcyAuaiTxzMdYQ39LFgb2Gmwt7bfUMeR6vQef&#10;UbywayFVl1RWJq6hJA8qmw0zDVpA+l2Gr/Cw9tY6900z1Mbi0qIIUlFIHaNVGsrdo56lQSTe5JZS&#10;GHP+Hv329OeHQZ49YZLiSBl8tNFHdHqH8ZpggUgClgUaWc/QXHN72/J321+XV1SmfPrBLUU9DRCX&#10;7Y08MMZaR9EbSVDuxv5Y0ACKx+hIIP8Ah72dFMV6qKu1D5dNVXEyinmenV5aqUFBDHHH4Q1pDI8h&#10;sip9LkW/qLj3Tp7qPNHLHFNcUJhIid2UtPDEzyWeAQRKzxsDZkJTSPrqW/ur/Cetrx6aTFDKhpzH&#10;PKfJMIoxDOv71OfIv3Dx2ZrDlFfgj9J9s9e6wiVJwBAF8Y81Q6xyMrhghidqwcDTckCMkH/X9+63&#10;Q9YHlqIrKvgFOYAuialDqQq/uPM1geSbLGLj83971HTp6sNPl01mWBIEjajjeGabzujN9uKUQm6y&#10;w/6n1iyrbkEj/Wr1vr//1njB71p8NtqLHYnGPBFhsD37tL7CqAgaqhz1dR5aoq1bjUEiLGEq54I5&#10;HPvOya2BZm+3+Rr1igJNNuqGlSQfnwpTpe7XwG48f2VicXuLKvm03dkMjho9xzTQM1NV1/Wpkocn&#10;LRLGrLOIqNommR2BPAIB9tymPSdPkf8AB/xXTRqZl1CpPn+df8vQpbdpaSrfGZrc2LqJMxsnbHRt&#10;BS4+mhaSrydIN11FNl56IRRyeUSL9pNZY2siMAAWY+0RPYQnBqmp4dGW323j3Ehmr21IA6s3+Mnx&#10;jiqZMd2TnlyEGDrxX1VLtvNU/wBpUuJMzNV0b10c5kJCqylQ7Lc21KL8RnzPzKsRNjAayD8Q4cPL&#10;oSbJsXi/43MKR1qB5n7ej610kNDSeXG0yKKCglNBSIqQwMIUJYVCrZbHmwP9ePcfQrLNJSU5dhX1&#10;+XQwbw0T9IUA6K5vHselxVPlclkmmotvQx0FRLnJ/QJIqmPVIlHEbf5TEzrHGtxc+q1uAO9s2bx2&#10;REy/Cg/y9BTddz+nD68L6/l1VX278h8Xtelqs9T5OsytFWbiWpxmyDNTR5Gjo0if76nzUhKiSnjd&#10;fNKElQFwo1MLj3Me37IAEjkTuAAJ+z/IOgbb3ccwZifs+zqpHeHb+d7HydbvCPOrTbczaTVjzQwi&#10;Clo58dK9PUVtCsYiefISxaED65AsYZSbDkWpboIVSNsU8s0p5jga0p8ug1dsWnaSuD+z7Oi8dk7u&#10;rM0mYx9TuZ4KqvoVqxTY6rqcjUyT1TiLG0zZCNEQpTKEeOlWLSrshAs2r24sQQHU1KitBU5PDOeH&#10;oPlXpyKRSgUd1fP/AGPKvr59Q8DTyUdHULTY+GrkQSUFSsuNhatrnkpVqWq2aJhNNBVOp+68opyT&#10;ZUNgLq9C0004mhxQmoqeAJIJweH29PI9Fr59AZkardueqsrX1jQ4Wuo6uGtzIp69hSyDFWr/AApt&#10;+BVCNJeMBnkJj0tdW/V7aVZWB1djD4iDjHcO2n2Vqa44efRZPI8r541A/n6+eOkxNunH5vdBx9Dl&#10;GpJZooJscyLO+Pp6+qiNbVxSRU4RDGX0ReZiumZytj7sKM5oTQcPQEip/Lyr/EadIneISBK1Oftp&#10;wzj/AC/5uhe6v7XyWxMfvjH43cKDMZCrxONq2rqVq7IzU+ByQy1SlPj6BQGd6mYQFnY3VTqJ+nuu&#10;DrUsKhgDUVNFNTQD0JIP2D8lkBQsK8fljJ4ft4/n0ejqbtrJ4+saTeW98lkcnW5VcngsJujKSYbF&#10;SU8oeDXBhKEhHHkaWqnjqCzLGkenSH4ae1DEmQkE5AOBT7B+2nljpLeMI5Flr2qKGnrX16PthuzN&#10;p1mIGfE74CgxlBSZXc+KkphhDT46lkej2zmHoKe8gp5VE1RFpHN1U2Yr7L3tSGKHP2+Xy/Py+XW4&#10;bmCbv4U/n0M+J7aakxBkqcvNJtvdFHTPhawpFtnGR0tTTfeOGzNcrZSTxwBFRSoKtJ4y4VhZDLtE&#10;Uj6wBqHHH+Ty6PY3fw/0z2t0Ku1qXbu/9obg2zvvGUG5cVnKSqo6ySropJ6HGlQWrYoc3XuCnpeJ&#10;E0csoYEn6ey+6M9hcLLbGgHFR5/kM/s6VWngOHSXLep8vz6oj+Vf8rnc+xKPcm6/j7k4d17UpS9V&#10;S7fkq4ZM5joAxqv4Xt6npYyHE0ssxSSaTXpUqAdVyuSK0v4a236ctK6T+2iY4mvma+Xn0mdJ4XLt&#10;3oSOFKDyzw9Pn/mp6WjQVP2VRHW4PJxVDY2qpZI2WOOKRWopqSqpZgGiKy2eRytizX+nsuMbxNpc&#10;FG4HGM4NRxGeNelyxiRQ1ag8Pl/s+nQOZh8zR181BRU9PNjfHLFC8U7zQRO0dqiOapN7JruAXuQQ&#10;BwOfZTMXV9IGACOP2cT6eX5dWjjZTgYP+rPQT1+NqMdWrLWQyNFH5FlV5zUFi8eh6gNGoKrKLi9r&#10;g/njgqmTRJk+vE/4Pl0rRTGDqFOnXHQmpQ1dNB5ZKgSxxQwgtIPSADMsZDBpB6GMf6QOPqfd0zjj&#10;XrzICmsZr0KO0cdT0tTT4iWukp/v6SE5ilLQQq88OpKaIT3No0HpEqSkWN2tqI9m9hp1CJ2IqBqB&#10;FBUVpn7POv206RlNJ7fi/wBVehyx9TjcHFi6Oiq6uXH0JoJnkxLQxmoOSYyyNVVUNtUg8jANGSuk&#10;Krve/sRxtFEFVGqqheFPM14j7aAjFKAmo6LZRksw/kT8uH5fka9LTF1op89Pi1xVVRVGToZrPHPQ&#10;xYysp5ZVhWOjqWTWiKJNRhEZ8ZCspbk+1sRUSlSDkEDIAI+Xyzw8sdJCwDhQKUzw/wAnr8/To23X&#10;lFJhqbOTRyQzVCU1JmYfCY6mNJ5C8NWlHJAPG0qLGlPIGsS9yq29q1NWYUrwb1APnTy+X2+XSxUC&#10;ADjwHVXHyihqN9dp1FZV1CMVpaBjeaPVTmspFkSjNOtxG8KlUkBFkRQDcr7hfnpxd7uVJqqAD7OB&#10;pT1zQjyp8upJ5aQx7eJAKaif81fs6Av+6WGoUa0n288S3aGNYmkEq86jMOHjJUOdIuVJH+JCHgxe&#10;WKfz/PzHQkaQk0Geo9aKRFerp4QaaJI6hYYokpnMci2Ymw4BPKf6lfVcn20wUCoHDP8Aq/Ph08v8&#10;Pr0Hz7rmNVCEkQmBtMc08MTGAuOZdDEo4BAOpTzbm59lj33fpHl5+n+r16cFuzCvl005DMxTQWEc&#10;aiRvI0ygn1AkkPKo1kM4DqGFx/sPaea61qdIr/q/y8enI7Qjy6bqmUzxx1XhWOqkSMu8h8khRz6Z&#10;G1Cx1f2Ta4Fv9ilc17yuSONelyqE7PLrjHTR2knhDxk39KIP2mQhIpGLAg6hwOTz/T3UKoNR06CO&#10;APTNXy+pfqrxm5SYK6LKf0PpWw5+pP59p5KFulUK9vTI1WTI7sFlbUY0UFbKzLqBIAICG/0P+v7S&#10;MxOelBjFMdCPtiNaeinqfC706QpHOpdkgnYurkrKALvrUBVta3PsX8uxqg8XypnoA80yF5FiHn0L&#10;23aKkpKmiqqh1jqfu1YRlCtJEs8QJZDMGJbUV0qwAIsxuLgSpYQRppZsE5p5Co8v5fyPUX3k5dii&#10;8Af5Dh/l/Lz8wZjGK9DTZKqhekgyLI8EYiWpT7CMlJpZoKeoBiKMR5ZbL6TwoubAURjTU4B4Djjh&#10;5UIp5nGOHn0XMpIzWnH/AFf6vn8+lphsXictR1OaMgjNdjMetQrUUtbLHVxTLC32RdiruqhoXdnZ&#10;wSouosfdmEbqWbGBXzzUcMcR8yT9gx16ONahgKV9KZ/Zn/J/kGmoqsRgslSDIwHGZwZWkWKUUdNV&#10;rhyIkNLFPQU/pcVA0eQh1RdbXQuty6uhH1HtbUM0GD5Y+fnTArXiOqgAUHH9ufz+R/1U6GqgWYz4&#10;+ul+0Y1TVMNfTU1JMys1PH43yWqQebz06CJo43B4J/BPszAGKUpmtPl/OoFAPt6bKVNR/h4f6uGO&#10;hD2/kKTHwZXCZSaZ5TTzaTRSyViNNUosrq9XVKGdjEYoZYypVVVXvdbe3kAUVb8+P+E4rSg+QofL&#10;p5fQn/V/q/w9NuxcLXR5GKvoK2eoro6uWKGimgoYVo6yhB/ZUy/tWli8yxyKgD61clbXOkWg41PC&#10;hAwR/nFc+deq6KE9B/v+vXK5CvAlyNAkGOaa+YxcsrZCeh1QR46kRmEUpiRtTBp1sFaSMltXuj0z&#10;pqOPEcaYAGQDxrk4GRXPToj1Ywa+nl8z/q/YKVBnNY+poIcXUrkH0VOKkzK6ohItJT4ZTIlHDUgf&#10;oLsyxyMSzWTk3UBJMFFGrWo1etNOQK0pTJofPB626E1p5n19cV8/2UxnpMBah4qgV1PUmqMFMK+T&#10;FyxVdX5ICUljFQCCEcslM7GJmXUvrFyfaHTQmtailaUJrT5fYB/l9WwCf8P+rtH2+X2eiUhM2KE9&#10;UywVsoqIaqPxsIqutjkViXqUgtapS0g9cgBZVubkj2zhctQ8DT/ivMfPpsjBpj/V868fl0300NRV&#10;yVEaZGmmGQycjPQUDtTxIaWmFRUUokjW2mOFmTyyWUkNb9XvQTUxGMnh9npT5evz6oMLmuBx/wAH&#10;l/m8uklmpKBcq1G88tVSVMk2Ogp9IogyhF8VKZLFoo/I95NP+c+v0HGwBWi8PIf4B8s0r69MzGPU&#10;Fc8fzz/q/wA3n0p8BWLiqOlxNNSz0tTEzxrFU1vjpqimkkK/birC+QlZHDyKCLrbmw97XtULSh4Z&#10;NAfL/Dx/wjj0ojKpRfQfbShr65/yenQ67Lwa1lUuSp4pJUhw1SlPVTJF/CMdNRExMaeqnBaVpqjS&#10;yuzyXj+rMVFllvEpIcDNDQ0wtP8ADU5rU9XYUalcVrxznOfTHDoR8LLQSVD5CT7qiFHHTTN/d+Ra&#10;mnlMbLFUx0cVQL07zEeRpIyukBwGDPyooB3VIp6ZHzoPKv8Aq49WNWouMnzxnyr+XSjq4ag7uwpr&#10;BNjFk8xqaSJ6ejwdDUVymWOrkp0T1ppTyzLOx1FSmsFfez8YzT5eXmeA+XGvTpHmP58fT7OPCnSj&#10;mzP2uSgET5KVIC9LTy1cgkYU9fbXLJ5LkCw8qlWPijAsdVvfgM1z+f8Al+fn/Lpogn/V/q/4voN8&#10;nR1VWk1NSVQ1Y5JVNXUvevlkkmZJo5JSLnykH7Vyx0xhgfp7qQR2g0p5/aeH5+R6sV8/9X+ryPz6&#10;gy0hoMdNJTNTGaWKiyENZVQoBX0NQPE1BTYxreWL9uViFX0FBJ/aPtumNS8eNacQfKnniuPXPV6U&#10;UA48qcKU8+k9V5OiysUG352uFq4UbIRT+Z45Fb7+toqhGQeOiU2Roxd9SqfVce6OQ48OtaUzXh5k&#10;H0U+Y49aRhXH+r5j1b/J0q49tUjU1HCyPkIqupkp8i1PDJFPV133HhpZYomLNYKfHM4deCGIFj78&#10;I1caTVgTQ09flxxTBz/m6VKNOfPy/wBX8x+fSkyu4UhUwTmj8lFQv99LS4aqlf7WSDTJTUhbQQWk&#10;8bTq8fpV2u5+ge1AjUceZ7T5+g/Z9lfn1Y0AAA/n+yv+T59JGERxYmiRXyFDU11NS09LS1qLBRY+&#10;lklZaAVlBSqzpL4vKscioQFY+T9HugAoPItQAHAAPCtKmvEV+fVQAQQKcePqfPP20r6nHSB3fUQq&#10;IaajggpKtg8ENbLUplYsoiVOgvRx0gLxABXfT+2JLFm9Nl9sTkCirQE4BJ1VocUoKjzNMceqgKD/&#10;AJOFP8n5/l0CceV+5LY11kjjymVjargnoVJemjf9uYVUA0vUmEaTEAC5U3P9S7WG7BwY5BHED7MV&#10;pg/YenganUB5ev8AqNPt6FbDYqCjqzW0dTDNDRxlYqRYhNk6dagmGKKRQq8KLBpLm3GkED2rVQsl&#10;VIoPLzFcAfz/ACp1qtQFfz/L9n+rPXCWat+7x8VJCZsYIxHkIameeKrQmQzVFNW066dcKxRa0VLf&#10;qBAN/egFOleK+dePzBHoB022CT6fs/I/6q9CjQrDNiGyKRvU19fW1OMnqKtZqMyutKPtXqKOZBHJ&#10;FFB6RTyKhIUjUS1y+o8xxJpXIr6YPHH4aDHWl9PShp+fr9v29P2PpnEdSnjpKrKwfwrILSrQCqER&#10;ggNLLSJADZKeBXaSSKJmXhBYcgtmgrgVFDT7K4ofIcaAn068g8/Wv+f8z/m6FOvnWi21US5Glx1X&#10;l4oFp6qbNwJ9/UQVlRalpV+yK06MB+zGGLOhk1ABVAbTDt7qE8DqHGvkKdueA8xx+1SKaaf6v5+n&#10;8z0kpcpG0b0VJTxQyYuhSB5qiKRqOhjhP31dLEJQPukQK/mnCqLvHpjFg3u4AGFwQPPgKZ/OlKE/&#10;6XHTZoQAfs+3/Vwp8ukVlJPMYJ5J2da6GSlhGR+3B8eTcSTQ5AICvg0nwy3YuAtwF0i+iPMnBxn5&#10;+vy8j6U6qQtQPTOPl/qqPt6Yq7GxVUVAtUtbHl5LYiKlLRV0WiknarrPsE5jaNkWyzg83VW4F/fi&#10;q0AYUNaU48CSaenDj16laheHH/UfLPH5dJzKUNHNUwVUsi5KtloqjxLFQ08NQaVZTGlLkGlBRKoJ&#10;dbqAVBQkEBfdSFYhidRoaUHl6E+tP8nTbUFf8/nT/B/l6T1A1VV1EL1CzvFWLWzmkoYXrmoaJYyt&#10;U9bWz6CDG2gorEEM4ZfRwWlqTU541AzQeZJOfmPt9Oq0AGOJ86U/YKH7Pyz1KqayRK6kmqZTJCrp&#10;9vTVFDDK1fXhLuMhFHcqyJoKq7C9/wBsvqIFxWoJJp8xxPz6bGkE1z/m/l8+hV68jmqM3jqmDGNk&#10;nq5xTj77FY41cqRH/KEjpmJWnnSRYY4oGAD2ViCh1h1R+Knyyo8uNP4TXAH/ABfW1AMtT6eRP8/X&#10;HE+Rx0dzeu5cbhtrtVxVbZGkqqOmp6tJEjxuQytUH+3oDTArqqGSZjFVxyqDYLpuvPuiMTUnNcfb&#10;6UHy8/8AN0ds6JAF/wBX/FenRfNrV2Lqy7UkVDNCrz5IgVQkrqJCftammyVGApZNVpJ1kLCP0j6c&#10;e1FNQA4gZ41IAwQfWn8uioMD3/P/AAf7HRl/i38yd/8AxM7axW79gz/xXBzRxYjs3YUxMeI3Dh6C&#10;MQU0VI8YKioSmk81HViNSCDE4MYNgrzLy5bbztzQsoMi1oaZBFCP8/Q45c5mFv8A4ldnsamk+lfL&#10;q2T5CdG9bdwddVfyq+IAj3NsHc1ElV2t1ht4681s3KUagUMu3Nv0OqUzyVE1RPkaZzawM8BN+ce1&#10;t7zYb0pOCjqcHyYV4/b1I8sUVxa+G2Qa/l/senpw6pt3Ng/7t5+my2Kp46rbtdT1CYSTxmaEU71y&#10;wVC5b+HgSGaVkeQBJBoKurjW3vILlDmCLdrJAzDxF4+uDn+XUO7/ALQ1jcsU+An8upWUXDbow8+F&#10;ztLj0jqsZJqywnknqMW0FQZkrqqeHxm7oFNjIJNehbMFv7kXb7o2r61OD/qzw6DHgeI1Atfs6ASo&#10;osjtOvx228z5Mjjh4KfDbyqI6WXwnKVgNHT5ZqZVhkNWtoKeqqjqiRGR1VtTe535W5phvY0tLg5W&#10;gDHNc4r614Bj6UIrXpmlzZssRqUPn/Dnh/q/b0Jewd/7s653lT57Y08m1d30VNP/ABnBVb1Jg3XR&#10;0qtR1NKsoXxyRwoJXD6iyySKVujAexDvuwWu8WumRQsgFc/5D5gGpB+eMHoX7HuptJfDGVPFTw+0&#10;f6vPqz7au59sb72BmuxOvsHj927Yz2MWPvf4/VsEEucx9ZkYTTVme2pgpRJoeCPXWSRK3jnChk9d&#10;7Qk8d3sm4rDIGjKkFGzSgp2t5Z9PMdDGeCK9iaWIB0Iypp/s8P8AJ1S18pPi7TdMy0/ZHWOQO6ek&#10;N0GOTE5SDy1FTslBojON3LOoCRs0jWCvZwfQRcX95Xe23uFHewLY7owVwFVWY4AA4k0FQfzqMD1O&#10;LvuF7eT7e77pti64CzMyAEsK0p5HFa5wFBApQE9E888TMxhn1KIlYK6OjSuwIlgPHBVSHUA2I/N/&#10;c3ExyAiJsacAjiTxB8qgUYU8iPPqG/CZQBIua5oQaAUoR6gmqmorXy6UtFkooxHSsKiCk8awSvRO&#10;Y541Fpv8hk1LpDsq2Zv02PIN73lihnQRFO2lCBw4eWK0PD8+PTdtNPbSF/FYAnVUYcCoNPTBArjP&#10;kuTWxL4c/LTEdeNN1Z3hR1e+OpexKdMBXUGZlpKwU1ZKq4ulnaSo8pil1SL4qh1j+ja3kSxXFv3j&#10;9pRuETbxsa6WAz28TitaAagfX/JQ9ZQ+zPvDPs9xDaXsxS4VqRvqBDUOFJrWpHDUueFSeiGfzJ/5&#10;bNZ8ba0d69Hud2fG7ertlsbV48F12RLVuYjh6gVck9XLEjNxIy+kW5ZLOObPPntjPcSyz2MZjuIi&#10;dcZ8/WnEmpyDg+vdx6ye1Hu9Y8w2ipdyBLpR8NQATppqWoYkmtSoyaUpWlaeltJE6RSoTEhaNlXx&#10;ARu3jmBLAOpKqVs/+NvrzjpNay20pjmUqykggjgfT7fkc9ZAxSLdW5+mkUhVqtO0aWOlqk9y1VSA&#10;GxhqDI67mGlABqPhZVaJAC0bMNUS6vyGPqY82v8Aj2309OPDjpk+GQCoGVJAKivoxy3GgPkR12Y5&#10;bFVjIE+gvF5FCpMikB0LfqW59V/e+tmGYjw0SgloSurCuBxBPxLX4q9cVkEKKikxFAI7LqKlowWL&#10;Em3Gk8A/149+60kyW0YjUmPT24qRVampJ8tJxxpWo4dZ3EaU8TrIyyqCZbLrJ1G6kkX0sV4Kf8U9&#10;+6UOIUs0dHZZBXVQVJqajh8JK4Kjj55HWYaNf7/iRU9QRY3Z4yo1jSY/U3B/UfpYf09tkVcA9K08&#10;PxCbnSoXIAViVoNWKZbB+I8KAVOnrpXhWpszM+tNRrVErzMg9K3lZeLiy+kf4/j3t6BadVjkgS8I&#10;di2oE+MNbORSgqxU01Ci0UcDXJHWbUYiY1hQxI5qJGWRiGWZfQ8LcoJEF10gc3tYWPu/T2prc+BG&#10;gManWxDE1DjBQ5UOgqKDiTQ0oaYjUAtCX0vJGx8jepYVSRr/AJuLiw1lSb/1J96NfLphrsO8RkIZ&#10;0JqchAG+2vDHiEGrYFSesc7wI41IqxBWLuqFHdVa6Lc/1PJY8n/Ye/Cvn/q/1f6vk3dSWsbjWlIw&#10;DVgpDEA4Gfnkse5vy6hq0byQi1l1u6j1gOSo8MaX51fi/wDt/wAe99FytFJLGBgBiwHd3VA0KPPV&#10;8/2+XXdQoj8jtPaCwJGkBmkCn9ti4NiL2Y8e/deu1WHXJJJSLGKUJYA9pqDQ5KscA+vUOJkEshGl&#10;YQ6ft1Cq06oYwSEdhxcWN1PAI/p7tpIx0WwSReM7LRYgy9sgBkC6QcNTtqKZBNAVrgdRyiai8EST&#10;RK7J442ExBkPAd2+hX+tz/X8+/aGAr0hdEVmktkEqAldKHXTVw1E+a+dCaDI41LMqpLkqaNf3pnZ&#10;YRTkawrNLpRQP0kEm1x+Cfa1a6Oox5umiS3buq9NJQmunJpTiD8j6E/Pq7L4n4ZKrZE0NTj6KKuW&#10;CKqpqmrmjmDwZB5I8nTx0bgKyh4TUoh/StQxBFhqmnkuErtlKULUI/MkH9lP59Yf87ya71FPGmft&#10;/wBRPS93rs3D+KqqKhYK3XHDQ1MI0pPGkUYroJqWGQatTtpgj0hbEeRjYkEbJHGpNeHn+WcV8/T5&#10;06i6+SmF4jh0UDKSwx7naGrgcU8tRSQV1HSyGmNbN4vvZqOKtnULC7VAVWYEG2tQbC/tl2pcFWFa&#10;0qB+3/j3+XopjSqEjj5Glfsx6U6NBsaixmUp6SNKqFqiuSlpCrwspghhcx1mMq8hOAJGkkKgFCoG&#10;iykgk+1anUtNQzQDz+0VPmTTpZbQppz5f6gfzz0anHQ4mh2/U4fB15xtR5aB5IchPPPXyr+mmjlq&#10;I0Zacu6pMxGt1DEMukFvbTADsU0+3j/lp68MVrTo30KsWodEz7LzVNBuOakq8kjGhljrY6g6IqKo&#10;rqUg/bY+mpiymFZRCEP6QgYal1FhV3VX0lqU8/I+lMcPn9ornJLJpY0X7Okbt7dWHxcyy1iVccdZ&#10;j1FY0Ughz38WlqGqaqtljOprLqZkVpXQjlEIHvSSxRgEggEUNPi1Vr6cfPiR1uMAfOhBzwA4f6sD&#10;pz3Nu+mzdNXwxighhio1nQVFKkJ8lfMtW0eKo6T0xRy+HxspjuGJaSw49tyTK6FBTH+XNABwrTzz&#10;x6dY1NfX/Jj0+eOgw27uV2mrJysHkDSh53kho0NPJAySGjplBYtJGxGtQtjweGJCKKWhNPLz4fL+&#10;fr69WKkdowR/q49PcmWyM+SSqE9OHrYKGlpKiefR/wABQJJIXoIiYz5pdLzxufUTz9b+7M7l9XAk&#10;AcfTNMeppX9vTkPGmTT/AFf5+kD21VpPWxzywUTV08NJLl3llENKtRMhBaiQApG0iAIhCWvEbWAH&#10;sp3QrrBxU8fSvy+Z/wAnRlYjUWUYA4f6vlx/PoKMAS9LKixCqnbItJUrLdYT90fJDDULbV6HDSpI&#10;oLXsGsLAFsNNBJFTX/iq/nwPS2YHix8uldRRPMsjVEIgx/8AEZ5qudBBPUywAokqPWQC8X7i64Ul&#10;Bb1a40+ntYlBngKn0r/sZ4eea8ekTihxk0+z9n+ry6VNPUmlUfuymk8oaGsEc0cC46lfQqq4DWSV&#10;ZCjLO12Yc2sPapWIGTj1+Q/z18/PPTJFfi/1H/V6dYnr66Z4ZHqDPTwO9S9IIVhpqg0aMWSdqdVh&#10;VliYG/6WuLEEt7cDkENWtPL7P9j8uqlAfL/UeoFOonkq6qKkjSjalpJ4TFaqWo+8l/b0xVPpVdIW&#10;N42LEBUUHk+28kkhcDI/P/Nw/LrxUKAp8sdOVW008sEkLfePBDSrRFfEgMDxGmmgpYiFvElraHFw&#10;SwvwPd2JYimfT5euPTqgVRxFB/qp/q8umqQ1NJBUQVWRkWGGsR48eadXkkKAOsEstMCACobShGlf&#10;qfr7aJKKVZsA8Kf5sfl5dW0qxqo6fEL01LTwyMa0QityCQU8sYho2rV/yySWaK6sPHoGmO7kkrca&#10;V9uEkBVY6jxp6fnwP5dNUBaoPyr6/wCr59I6tnaoL/c1sv2yGVJYJYyKhZBGI4aKDyi8MMhUHy+L&#10;WGtqDE39pWJY5OP8Hyp5A/t6WKg8lyfP/Z8z/LrA61Lgy1xFeixNFTyzQChSen8H7fMgZLQnUqWF&#10;tQFhfj205Iyc/wAv9Xp17SPLB/1f4eoce6lpZzRwNFF9y0X3ENFJJVVU8kiAVDKkOkxmyqVSVyCx&#10;Hq4I9p2uiD4akCvoan9nH9vT625Yamrjoa8FtGny+Lpas06VC0mqpyUFLVU8+QyQeFmpUM8ShY/F&#10;cExSWZyqra59mUUatGDThXz7j+zh+fVQoLEnh5D0/b0h66rpoo50+0ihqTLE8RDLULTV7N4ZYKml&#10;cehGVQr6baSiXN/aKVhpJPHyofPhw/Z+fVQuaVqPn/kPn6/n0yZHY+A3NWMjkrStSfdQTwxJLMHC&#10;GTxgKLEvKHQakLA2PAb2TS2kNxIVJp/hp8vz6PbCZljC/wCr/VTpBVOxKmjrPDFRipnqKfyNCyqt&#10;Q6R1ALxUSAFXUFV1x2V7ggCx9on290bSor/h/L/KPXo0S6QHJ6XMvXiVUNVej105WOmy9ZKgix9D&#10;XSEapp3RS8kq3BSEBUJH1ufahtvDCi8PM+h/1eXSlZVPHPoOk5kOjzA00KY7ywTxO9FO8OhjGgBn&#10;dICLxLFcSu5cKAfrf0+0cmxjyyD5n/N5Y6uJ0/FjpO1PTNFTSRx/ZxS1RpfJpKv4/C3pSp0It21c&#10;FeCedRABv7SHZokah4/5PXrYnWlVPSSn6phDO0lOymFA9SZTFDHC2rxeIyRqWLXNxcBgOWW3Pto7&#10;ZGOnVmB6if6OI8cUM0cMM8TKRCdDuWCGZZ43I1BUjILF1BZ2AUWB91/d8a5HTvjsOmebAUsMZeQ0&#10;yCVC0cJPnkmDPo1PFb6nljf8Ece07Rqpz08JXPDpM19HQ42YSQeMQCNUnRxErOFF3eZONAvcgA3s&#10;eDfj2wwjXh59O1YjPTFJJSlOYmnVIWUxhhEUaWW6ypZVVhzcAiwvybWHtsmMdaPDOOsGJwWY3Flq&#10;fE4CjqK/I1rmGCOkpy8rMVCyeSNFJsB+osLD6+2nmjiBdjQD16a+neVtKDVX8+rV/jp/KP7q7okx&#10;tZm6jG7TxNUQ08FXLrykQKAyqKF1HjIXgCRkDcfXn2Gbvm+1hcxQLrI8/LoQ2vI263KCZh4aHP8A&#10;qHV+Xx5/kR9ObLnxOV3jWZbdsiNSuEqJYKPHmRnV47xhZD9RoeAvYqTyCR7KJOYNzuO1W0A9GEXJ&#10;VkkvizyE6fKuDTrYw6E6L2P1NgaXCbd2/isNjadKdYaWlp6dIw6KIvIiRD0toAU2P155AHtMsLSy&#10;Gafubo0uTDboIbcaRTy/y+vRxceKJkXw6EVQQAqABQCRqNgLf4n2uUCnQdkcscnph3Jmo8QjqnjK&#10;Aa5G4VVv+jSSLFvrxf8Ax/wDsSFmHTErUUkcei6bqjqdwZCeeaOMxSRoafVHHJGksbCUMfKDxpsS&#10;wtb+p9n1tbpgDz49UhIAzx6QFRt+mx33Rngp6inAhqVgZiftLjUqqx9Qk+rM3PAuSwPszFsiIT6d&#10;GMUniY6pw/mVZ40/XtNh6aqk8s+RbxLIgnpVoKqAQ46pqVUFG1SiXRIQLM4J4FxG/NMoMqxL55PU&#10;kcsWgaMzjjw6ID0xlIqvbOOoK8T1D5COQwRSmWKKjlpH1LTS1AGvXFTlBCCSWIW+q9vYFkUazTh5&#10;/wCfqSbdKQj5/s9KflgdHo27UD+7hybff19XFT6paioEcMMMoQmWOKOyyNojWxlkFwDYHi3thl09&#10;LUQtx4dMmUy8K45ppa2meqjxwp6WGQSPDWU9WfMGglHoDsupFU+q4Kn3XpwqFQgenQNbG3ZA+8fA&#10;y+F3dvDSU9bBDVJDOQ6LK3+aRrIpdluTcqbEWHkTQw+fRdEHMuk+nR5aLI1FdSN9yphP2MccksDr&#10;UTVdbUSAU0Q8IWx8Vo3Qk3sSv0t7NFVRSnSZ9PiGvTrTinimkkeJq2ssiCQSKPMXUWp6iSJh43h4&#10;Z9aC6tpa5v70BUEDrRBIoOl1s2rpmQwwRQSiGpkiSonqnekd25aOnOm7yGxL3VVsCRe1/elGekF1&#10;GKVPQ14yRpZkXxliyRwh4pIhCJbeuYrYj1XXUblgRp/1zCA1oD59E0yFVz0KWCqpYpYZIWmhVgPH&#10;G7ANGlPeNWY2uR+bfRrH6n2cW7FDUdBe8jVjnoVcPllGoSywsYYkaaQgysZGayskZB4YAORfj/Ye&#10;zuG4Iateg3d24C0px6EjEbipTK/l8vL+mQH9rxqoAjW4tf6luOOBY+z62uEkXjnoPTW5jfA6l5xY&#10;K+N4w0wleRJmlKq+rUwW6m31A1D+n0/PHtSSCcdJ+B6A3IyxJFNGfE0iSzTOpRoGCLK0GqQuGF9P&#10;C6uRcAXufZRdAEtXpdEKv0Tv5FdY0HamxshiayRqmoeGQ+FYLSPXwUciU5rCAYw0aMhVSq/pXV+k&#10;e0Jf9PR69HNs4DaT5061wdkbBm2JlMvgcvCpm29ks5iYRUVCNlzA06y1UlKaf9oU0xUO7ksLkpq9&#10;RHvZQKPn0IrFKIdXkehtoKqkw+Pjqo43qJ8jWy+Znq6epqqWlnkEEMkcgLMFOkiZbKzkmxC290Iq&#10;KdG4A006QmTzkk9fJT+eQQqYoaSKxSE41pC0VVSGE/tsYfU7C7ONIb1cBBIr6jTryoCektuDOLVl&#10;TWVuTSjerikpmhq46OCmoo4vtpnqadyBJJFKsJtIRqUauQxHtKI5JGpToxgMSCj8P2Y8vt8ugFyV&#10;X/EIo67KU4jSKOqdMrIzxClhmqzQ1EkVLEw+3LECRZKeX6kab29mkcQQUHTDOH7nGcivpX/B5Hpr&#10;25jKmhrcfV1FBBOmINVHSL5quioogB669GcGSaSQ2JlVAwLapGBA9uMocUPn15EoBXyx/s/P/D1b&#10;z8Gu8J6RoMLNlKT7CaujaSOGjVK+aSnVpp5qipDNGFZy8TGMaGQqdWkge1FgiW8/Hj0Q39lFJEzA&#10;1avV+G1+wsTuLHXnmjVTT0t/C4WKNalfKrJK1wDqFmj1MTa1wPZ/UKdS46Ak0BVytMdF97I2fnNh&#10;5ul7F67ZhJSTVFVuHbxkIiycVXG2mZVhBJmvYoXK3AI1AezW13JiBHJinA+vQb3PaY3Vpolz0OOx&#10;t54HtDaeNy9JWCaZo0SqoW9BhqVTwmgkKC9w9w4B+q+zzx45RjoEyW7xNpfHQXb62k4jqo5KWEw2&#10;YSCRmek0qLRxxRoGZY7EqyAG4+o59pJkCZHRtYzqvacdV09lbPhxdVJWKyUcpM+QqKqYTg0CTAxx&#10;UeOpUtG0cusSTIbPZb2J96VgY+jIa3jLHPSQ2dn6iirUp6yqnkqqinNRJNFj2oaxqKJBJNDjftAg&#10;ZGZFPnZlVPXzIT7ooqSOkoh8ReHRlsLJFX0OLrxSh4MiJMnDS46YU0TzvCadZ0jq9IHiuHcoyAtd&#10;gp+h90XyqysR5dPJLLC706RO0uPpopQ8IqGjalJ0s6VAQyagyI7WUg2Ibg3oePXovPqcEiqI6Z66&#10;cYujWZWkkmDu8KJHpSJXpxaQm7MgDkIbA8WtoZPTjDUtOi/9r7Po6iiyteEiikq45cZLW0cL04El&#10;FTB/BJ41HlDXjhLBSws12sT7ucqR07A4jBTqmD5MdSNURVZFHjclVRzFnmQIger8Rq8jRV0jAMfO&#10;8qJEY21RhBx+AR3loVWo/wBWejWK9h8BYaVI8+qO974ZsDlJliinpoGeVXp/FKjUNVG5NRAUYB7o&#10;P9Ub/X8eyO4h0MAejMglQ5HHz6RMV6UvUiM/bSx6oZHZnIMpVNQU2uQbEKVb6e0tEJoOqV6kxU80&#10;UqyhDRzQISfHq85qf1MkyTgBbDkCwHOk2Pvx00oP9X8v9X8uvdSp5kM8s0cFQzTQo8E0SlI0mDhJ&#10;hBARw7j0lQQBfg/gNhRTyp1v5dZftFp7TOjR+CeGZaaRwax1lawdWiAVrOP08ED6XF/eifLy/l17&#10;rmiTSM4XxyRMbJJUMI4ZZuZFVNPJH0a/9Rb8+/cOvdcFjfWYiRHGFEkal47nyI0komRgAPIFdzbn&#10;kf4AbNPLr3WSBHiRpI2phMI0kklqrmCkp2P7SKVF21fRja/497qCRXr3UPytTIgZRI8mk0sqBpIk&#10;DoTpUzBRZI7BdK3+nPHt3SGp6dbX4uuzDE8NOjVBWFj92kaRF6hTE1iruQddiLXZSo54IIPvwOSO&#10;q9cERYfAIyJxLLHKPLp+2jdLt4KqWdeSL34W1zybAWsc8evdZmhallLSu9SSoeoeNAyxB38mptQO&#10;pVJJbQeVP0tf3saSPn1tQTjrlS1UcUiAK7PG8lUQ8AjWBNehEBYalux1avx+kWI97Boa9O6QRnpZ&#10;4fKPDUU0ZlgdIsh5hFPDGfAYLyCOklPLCUuC4UX1aSefa6KYrSvDpqWNWXoaMJuaX7KoiMr1FRJV&#10;whHnjWMOZZNNQ8TygIrRnS0YYA8Ek2t7Xhg1OieSAq3DppzApJhURYTIaIfKvhop440yDpJL9wyy&#10;yAXYwOq6tfBQH1k+23pmvTsPw0p0g5YJmo56Zp7zVdR5ZIKh0iko5XvGSh06UR7C6xflVOomw9lz&#10;4JPl0tQqTjj03wQUsxUSRGSKOJnp3CtppvAviIYvYPqKEeG/qKi7X5KUnp3qBLEUhmqPHFHJI8Ja&#10;pdWRQJAQ0U+sklmFy4Gki40km/ujHNOqNTUK/PqDO9VI1bAKmQH9qaoTxrGiTL6kmVrEFubatRJH&#10;1PuoOAQOt1QZx12YZQ8dIYgJWglqgQiPNBMg1B/I4DaLfRrnkj8C5qBWpPWi54rkdYDSVUQCweCn&#10;fTEsktVOin7eW76ZDY6WsWPpIH0Nr+7gp1pZCxpTrIho5rpEJUQJLJEKeR5YpHjYpeqNtSkaiuoF&#10;bi3FrH3olgK/8X070944P5VeBlqwaVIKBkhgaWF4wWKJdQHYMG8oQFlXSdV7e6Ma/F17rMVpvs3m&#10;ZSpRtJMUHhrWeoBE8c5mYOqaQES11Jvf1e9VzQde6R2aoqaoVvJUCWE2q7xoBJGhXSilGXyHSQVI&#10;P55IBHK61k0460egproaZdR8DyM/KaY2dlV5D5A6Wuthwt/ZwDUda6ZWp0qGqBo0xKoWMrEUDjVy&#10;p18Lb6rbknn3bqy/F1Opw0fikFQoaQDySW1rEi+mOMpyQb2uAOfdk+MdaIo1OlfT+ODRBqjnqi8U&#10;gUvFPGsZQtNIgQAAsouDcEGwuPr7WDQKV6Tt8fdXrqbwCQzRNJ+6BI1PJEjxSs4sGY245B9DE2+v&#10;I91cAN1T7OkPmBApdo2j8jeqWJdPiMl+HWUKSvH0Crx7SH4j0tjrTPTLSJUvKsUZWaIs4KNGoEYA&#10;9brq9WoD1esfT8D37FPn1t6U6VKUyKHsXdm0RM2lWiKggiQg2/HJA45916b6coI4gz+NUd7L5aZr&#10;rpLNptrNwFHB0j839uqEOPPreOu5IyHuzDwCQpJTgqJnjUgjhQb24uf+J9uBFBqOvdcYpJQ5mvZH&#10;uWkXxhlhB8csnA5bQAtjwf8AYe7db6nNkk03iMKBJfPE6pdo4PGIzFHDIP1MOWUn63v73qOPl1og&#10;EUPXKiq3qapI6mRvDoC0tmKpTANczlgLM2kW9VuW4/oNoTWnW2UYPSwXTGYVkESoirURg6kq5JZD&#10;/m2ZFI1gm6O4BsCPULEPdI8Uzx6nNOvkUzJIAiRs00saEwySEFNLaSpt6XuwBbm/v3W1pXu4dN+c&#10;acmGSFmeeJY5KmURgU5lk4vHq+otY8cfUjgc6NaY6upSpXyPSWqoPIFacK6RwvE6qDfXLJeNy68E&#10;lQAB+B7ZNa5623hgHTx6ZIwkDySGFQ0Y8QvGifRiHjeEgEsVPH9bX4966f64TShonSJQrSzSNJYI&#10;sjFU1L5SoIAA5Cr/AE+t/ejQ8evdOOMxGSzV6amp1qZYohVkNKqPISwEgj8gF3a4spIuBe3FhsKW&#10;4eXTbyJH8XTdW08lBNJBUreWBypBiDLIhNrF5FFwo9IKCx49+OOPV1OoVHn02yT01R4/EiKfX5F1&#10;iIldOkDUwv8A7WSALm/A90qpOOPVivr01NCxkbxOHeoKqrXCRxaG4ZuB9R+P9j7tnrfb04JReJZE&#10;qhr8yBwDFrQsrlk8Yb+h/I/r70qheHVceXXqdYopJ5PHJLFLG5YhkTwahZhyARzyAffmOkV68aU6&#10;evRWQw6Zn8ojRUAkj0yFV0yqBp+lrkW4JPvZAYfb17rCiSSeVRKlozG0CxusREcfokaMWuPGb35P&#10;44PvxFRTrRpTPDqTNStEZRMQ8ztTyIzeNgivbSsoF76hY3Nz/U+9BQM9NR1rjh1DKU8TlyGaNtS6&#10;IxfxSE3JZSPTZrEWJFven+E9Onh17xI0lLHNIhVVaSXQoESRtZTFKbAhlJBW3+v7pSrKD6dNuBQs&#10;POnWeVfDK0jEgFm1WbyFtKkJpBvc/wCPv0i0yOtp8A6wyU16eTyKZWEbVB1BFmj1qBHGdQJGkW9P&#10;04uPdR8J/Lq3Tf452gWKImb/ACWOQySGOKRplF9aqB+lm/J/23uvH8uvdC/052Vl+ut5YPcuElFN&#10;mdu1UFZqePmWKE3miWEkCSNrsdNgbA2PvR+HpTCiyjwpODdblPSnaeD7t6t212LjKtKuCuxdH/Es&#10;bHL5WwWXhpwXkNPRqwp0RxZ4gtybaj+AvsbkSqUJqy8f9VP9X+EP7jY/RT6F+Hy6VuVFU0Mz01RU&#10;LLuAiaTJwtGZPJB+7Ksk6C8jyEto0n9ShdIDezBuHSBePSHzmOWNpKiqqo0aCFHo1ZjDYsvjMYWL&#10;0XhcgMjG4Qt+ACW+rGtMdV8/Kfam6cFX7O+RnWstPtztTpvJYPclPPRBnkyMEFWuiFWS2uOSOMLL&#10;TnhkMijhj7J982mHd7CSzuBVWUj5/Ij5g0I+fQl5duRE5gOK8Pz8utp74jfInaXy16A2N3ntARU5&#10;3FStQ7mw7TioqNvbwxQFHnMPN9CCJVd01DlTxdbE4Ic5bXc7Tfy7dcAq8bUqfxD8LD7R0LVtlt5K&#10;x5Vsj8+P7OjMNLB5AdRH+6tIOiRZEX0GMOOQTcHm/wCT7i+4u446iQ/L/N/PoS2kqqAD0osTE80K&#10;syHjQpUjXeS9i7rzcnn3W3uYlj1SHH+Xz6NfHRKU49CPjqLSIiL6HL3BChzwCdVhcAgDi5P09mib&#10;mkZAT4fL1/PpNNcF+HS1paZkjDNIradVx9FFzcGxAvb6f77kZbPfSeCZfn0TXEup9PU2kxoqZDrY&#10;NGuplNwGL/6m/wDT/D2LNotX3GWrfBxr6nouurgKKDj0oBQoCFRf21+vpAGr6tx/rex9b2awjw1F&#10;AOipmqdR6kilBXkKOLAlV+l/z7No0VuPDpLKRQ9Y/HGUCui6STxZbIfoGA+ov9fdZreJ4ijrWvSf&#10;hkdNk1IlNP6StnHoLAH/AGohb/0+n+w9gi8sBYXlR8LcPn0ricSLT06n00ZKgXX8kG4vyefSP8PZ&#10;/ti60046bmqcjqYVUH63P0P4HAv+QPZ6oVQAp6SPx6wsC1jbm9+AALfX6fn2pify6p1y+18kDqwv&#10;e3BW9j/Xn/D2tqrRn168MfP/AFf6v9WATb5RdGYfszr/AHNg67HxVH8UxtQgDRoW1sjKjG4PIDEE&#10;f09gbeoHtnF5DgjNeiLf9vF5ZNQdwyPt6+bj85PjZuD49dybk2hPjL42bIVlRiarwsIPt5py5BmF&#10;y0igaQik2AuARb3NXJHMFvvG3oNXeoAI88efRJst/rjNtPh46A/OnRICsUJnWMLGsbSNHEkqtKqx&#10;x/tTxFlH9o2MgcH63X3IVBxHQgIDdM14EheWaKRp5EBvOjCHyOfGDGU0u1/yT/rn37q9M06hGcRo&#10;CKOOSNP2vHNJDIVfx2fx6UVbAgtY82P1J9+r1vT11LIQ2t10kgSmGynRrQDxwuCxKngBWsBYce9g&#10;0NR16nr115VlgiSWNNQUzGoA0ytCG1GNTYAkfQ/7b6D26CGWp61pPl1jesijSIHywxli5hf1M/kU&#10;+ON2PIBNuCPqB79rUDrwGK9YtEUXo1yfbGmLIrRFZUmL6pWR7c6TcAj/AG3utAM+R61x6wKp8is0&#10;bKpVYhJPJoAjHLMHVbgWtwfzf/X96T4sdWHA9SZ20aAKgyERqHLRKPCHPp8OkWZeAS4uP6e/SEA1&#10;PVRnrgp0IkogAWN3RndNapH+oLL9TcfqQgXtx7qDQ1HW6HqGVLsHkeNh+4Aum0YVTa5Vgb3JDG4+&#10;p97Uajnq/DHWRQuiVFHEJhLxeNWjVf1Bglh9OVP+F/flCmteqHB68FlklSYRiVWkEgKaSUlkULdY&#10;jyP6aSPd2GQ3l1saTjrMjxxpLT1TSMsjsREpuYHHKyxsRytv7Jtbjn36tBR/Py68y1z1xOlvIkAK&#10;epNAawChBZ18b8AtcDSxsBb37Gk6OvBRSp64CF4yrTRojRI8kEaAEqol0szSgeg8Am6kfX6e28Uz&#10;x60OOOujpaUD7jVHqEsbHSFd7cq7kADULgMSb8Wt73l2z1c5x1yaocPBE4UIgklDPCsrKWWyxhmA&#10;Vxew9+c5p6dV09eKtSx8xNM4RHldm0t4rXiCrYBWHJBB5vz70DTqpFQetiX+TN8yIsPl6v4675zx&#10;iwG8bjALWny0NJnkSOkpUidwTEk0ekKosokQEjkt71A6wTiowx6Q2V6+ybhr4xScftPVwvz4+DGP&#10;+XvVG4aChx+Nh7M2pj/uti5KRlkpq6WnjJkxsM8o/wAnWqABAVypb6g31ezi+sozD9TB8R49O8zW&#10;/hum62OafEF4+vWjvvbY24Ot91ZjaO5cZPhs5hMjWUGQxtZTNDUUdXTSmGqilpZRrBNjZG/HPNx7&#10;JVrStOtWV7FewiSP86+XSPlUNIrCnkmRw5IOlTceoI7ILABuXGkADg2/FxSuelq8OsqCb7X7tnCy&#10;6RB6l8h0Hgoptzpvc2b88H3oDs1NjrdOu6eaWNW/yiOoRdXjDg6Aim3ljRgpAS/K8/7H3rVjjjrV&#10;B1Im8KGRijtotHFoKqI5Lh0WZSB/r2t+R70aUqeHW+sDyCaOnkhexMcsbqq28qB9MpIP0AYegfUH&#10;37BHXusFRIS1PHUQSWgAip7zaXeynWV/qbH8sf8AH3V6068AB1ySctEqxioeo8jlYRGPG8ZGnWZE&#10;41D+n+x96U17T1s9Cb0luyr2Z2ZtPKjKZDACOvhp5KzFTRNkI4ZJQrPGXsjFuCiycA+23quK04dF&#10;+4w+LDqAqVyOt+T+X92rvjdHXtRs+sOMzkURparF5WOqhKPhaqkDwVNHWAMzLTm6TMX1anDixcgH&#10;sSxrGjk6if5dIrN4lOlcnifkegL/AJoXXvV2V2hHlK/BVtNuTKUdfttsxjqepko0myVKGkMwiSyh&#10;ZIYSS36lQKvAYlTeQCe1Dyfh4dOXkfjJqP4aH+fWkB2VhINvbpyeCR45YMXWyQNUwsUMjsxMgs36&#10;gTz/ALx7D1VZa+Q6WWZJhDNxPSFkSGSK8d4qjT4I4g6sbavUmtvozHkg/UW967fw8elnD8+muYSK&#10;qRgsqCTxSRuinVbl0Rl/H1H9PdDWtG6sOPGnRqPiX8Weyvlt3Dtnq7rzFT5KXMVlGcnXwQTfZYbG&#10;CZY6iTJTxJJpCXJCqjG9zbTqYFu43i2kNSaluA+Z6QXt2sIEcQLSHgo/w9fRz6E6O6x/l6/FDE9e&#10;UdZiNt4rauAlz/Y26x4Q1XlUowctmaysIieUyBRHD5EuUAjGiMWIMeI22uY5kkP8z5fZ0J9qitdn&#10;sDe3A7mFST69aD/80r5qZf5f/IvcW44pv4dsTb88m3ti42MtJHR4CkmaKnlnlUEyVNTbytJz6nIW&#10;ygD2Idk23wIvGlFJH4/5uiONjf3DbhJgvwHy6q6llVRpMTNqA9LaI7H6C0qem5PJQm9rEi1vYgUm&#10;ukcB0sCitR5dRYiXh8rGIo1OSkIGgXR9TJ5F+pDfUN+ofT3c9X6wrOyJHL44hFJI4EwZdSGT9agD&#10;mx/qf9b3r/V/qx/q/kKkVFD1AqQF8YcSG3k1qJQSNb3RixFiAP1Kef8AYe/dXC46xs0VwAY3BRYU&#10;Vyqhmv8A5xVA/UTe349+r1sig6gGJy7ymNE0lw0jGxMv9l9K6lAA+rfk/j37/V/qx/q/kKdYokWS&#10;OJY6klY0ZInQ3ZC12e6EADXzz9Pr731vqRHSFl8gIRZeY4YWUCTn9xmNjpHB+nJ/HHv3W+nNIIbS&#10;1ETRvGZPt1j8WgsEAAUcfS5sSCRxcj3UUWijz618upYeEywmGKAqhZ2aV7JMyC0gLW+t+dNrH3p/&#10;hPXicdN7Tmolkp41ldXHl0KY1Tyv/nJ/SLqoAFlvz7v1omhA9eo0FmuWT951cKFd9M6KLBkTTewA&#10;uCAfp70aUz1YDzPXBgI6ZzdJajWQv+TrE4upZo31DlbGyt+SPfh14/LqMJpIjCiORJTsJRojAaIk&#10;6r3J5U/Q+99a68KlpqlZDHp169bxBH8ZYWCKGH0P6iQeP6+9EAih691wZjGyGKK3jT0F/G8bFiRN&#10;Kuv+0/8AvB9tstO1fPrXWJYx6dUnrkZ3Wy/uoq82cj8Wta3vyoQ1T16nXYhdhGyhEfUHjS3jAKrq&#10;WV2P9kc3J9u9b6yqrNGWWJSw4LmJVE6H/UFv7P8AtJ/H590Y0FR04Os9PjZX8hmGgDhVKKkliLjT&#10;GVI0DmxBN/p7oGJNDw631kOISRFeDVGwk0yLIEZwlxc/0/2IuwH4PvRCHh1QipAPU44QSeRQzBwi&#10;xyEKnhivZ0Rww9RI5uov/sePeia/l1YkL1lTasrxlWUiISIraWFgzC0agsTcg3AN/pYW9+CFhUdN&#10;mQE0HHqQdvRQRJE0ruBIHEK6PIzJwysfop/1Sj6j3sowoOvM5pnqXNtmGF1Vo1jndI2dGPhlUOti&#10;E/DC3H+x9+8Numg4PDy6f8bgDOQhpxHTxhBN5UCPEoN7P4f9WDY3+t/biQljnpl3zUcelRFRR0Ri&#10;EMANHSTBx49EZZI3GoRygBmv+nUfx+Db2oEYXhw6bJBGeuqyXzVLwRJasqJWuxmIWm1kDQDYAmx5&#10;DNb8m3u7UI0nz6qABgdPscSYnFVRkp4ZoufI08kUdUAV9MVC5HqQn13RebcsefbmkRoT02Rrf7PT&#10;/L0CuVqq6tyK01K0aiVo7kfuhbcaXDAuBZvqbfm3HssJLt0vVQi1PQt7Z2zTYxFYrRTDlpxOxHnE&#10;igrLGCP0q1lX82P59r4ogqVHSaV9X+r9nT/UVLVVRCNMLtAsy1MNNUaamQD0hhTuNACpZRc2NuRf&#10;3dm1dMhAAQuK/wCo9IXeu4ViidKV5GQxwIIJli8kRuVuGYD8c25+vtNM9DReHS2COvcegw27RR5P&#10;ISXZCmpGWFwEvJq08mO/C3BuwA/2HtpIiWFOlEjaRXowUePqoMetItLKJo4Aach4KdKL6suhjYum&#10;n66b3+oNgPa4ppUdIGIrqPn0mlJmmMMzzzNIVepemfyeSSH6NA9iALkKzGwKjm/tOoBNG49W4DoR&#10;8UgMGOEzSincyQH7RzLJGEctUJEkYuiMx1xlVPFyOLH2qQnh5dMlRq1dYZlRmllVkZVD04iMACGz&#10;aiyPZfVYB2YC44t+fbfVuoszxqmmUFk8yVFSUkeSc6F0ioEhHpLckAAn/Y+/daXVTu6d4o6ef7Km&#10;IgaNC80FO86p9yXOtAWK6SzHhw5+l9PPt4gFaD8utNSndw6Z6vQmShjrKaSnkZdUsFK9pYxq1JCq&#10;EDToFgQb3A/1j7Z4Gh6sBjHDqRT+SaodWhpzSuU+5LSlC8jt6XjjgOo6P7SklR+eL+9ilc9e6nZm&#10;8RmSqhiqKoNEKeWS33H22mwiKQtayi7H0MBcWII978s/l1oaeI6TmOmVZ3mqWimZJWv5DJJCFsoi&#10;jcSqdbtbQt1sL8e6DTXHHq1PTrNkHMzVpEZp4pZkmSSOGKGSmqYwFgFbrNlU+oEJyf8AH34qG49a&#10;p00zTSUypFIYoUqyxEahZrA21vPqUNa36T9Rf37Cjq4FesNTkKWolgK0qQQfsw6IbKX8Z8carBGP&#10;1XFyBe9/6+6MwYUHWwKdMeboHemnm1x0rkztqVUmTWo0PFUMoPFhpAFrG9wPbbxilT1dCNWeHQZY&#10;yunVZodUqephGkgRNGludMuk/T66iFv9L/gJlqBq8h0+VByehJpKsTKkbOi+GL7mfxxNOH02CHn8&#10;r6Qbm1jwfagNqAPTWkK3dw6e45hKiVM0waGfyeenJJqafxC8awzIBpV+F/TYfXm3uzZo3r1Q0rjh&#10;0x1NLBX8STRwOFExjMJYqwNooLKt2cjl3AAtY/T22yhhTrYYgUHSBqFeiqZIo5fEaadhTvGwRIw3&#10;BjmOmxF+ddzf+ntggg9Pghhnz6VuNrYZlEMjwmVaddYuGkkcD9to7/pUHUeOPz7eWmjPWggDah1m&#10;ndVDFSZhZDclReZxoc+MDkC3+w9ttop29Wx0y1AqFDlGAKKqQRiKN9IkUBZTJ9AQxuQ3ugp59bFK&#10;56gQyzUzaHkbzRkaTDTqwup1SPyqkN9f6Af15HvxHp1Y8O3h04xV4Fz49Juyx2dY1laYckWBv/Vr&#10;fj/b+9H59N8epU5oZYTHT08iVAhUtqW7rNazvCxUagOPwePfhTrfTKIkoyzKTNCGjkLo2sa1/MkQ&#10;AWwP4HP+Hv3XunCOqj0TIRFHr1nyooh1QT2V4lB4JP6jf8g+/de6xJURufAyIhjIAdVCmct6RYJw&#10;Cy/U3FvfuvEU6wVCR/uRQoUY3MZIRWZAbLdRf0jgWt/jf37r3Seak00xaYRSapmT9qMiZGJv4mg/&#10;S6WBJ9QP+297r1YtUjrEsUknraN4qbUYYniCuIyovolEa3Nxe39Pof6+/dbBJNCepEbSwyiJpIo4&#10;pI0v5G8iWY6tTMBybf7b6X97AHVu0HqZDVRQqEjcTpJMGLSaVk8mkII0UgW9IBPvXTRya9PkIeWV&#10;pJbFVmEYZnVxIdNxHCP9ULj6+9de6xLBTnyghT4yVtOygz3bTIZC12DKLFT/AIWHHv3Xum+Smled&#10;BGpMUR1a5IokKoOA8EjcMR/qmH0/p731dSo49NqU0Mv7EUaOqzeZvBH4jKvJKShL6lDcsQOR9fe6&#10;dbYClesE0aREfdrEqGQ6JECtHIx+gAiH6QOLMQf8PfurDgOukWX7VVij/bWSQTE28igf5onVy9za&#10;4A/w9+631hlY64KeLyFWW/klVGWN2B1yQlFNjewsR/sBb3rrR6z0UsUYMhjLtp+2IlPomOjmVeOC&#10;T+b8Hn3vrfXGSFUjgjFO37ayM0KS/u2vpQzleHJ+oI+lrn37r3WWKFBB5owBOCqotRK4kVFHEMAs&#10;Pr/sf8ffuvdcTOCEUwRNLq4leWRDABw0ilBe3NuAfx9PfuvddCNErFWFYZY3DPM63kZ9SnW1n5KA&#10;/lG/1x7917qI48c8x1ERxgzI5UvG9+ACrWsP6ce/de6m0zoET7Ur90qOZA66vXLySRJwLDkf0/Hv&#10;XXuugHika6Uyko0Vhpctf1XUjjk88+/de65U0OtYxU04kMbswRXQylZQQpZP7Q+l+L/S3vfXulvt&#10;4VENWCQ0txZox4yisfTwGBtpuAfyLe9HrRoaV62tf5SVOYOsTX0wiWoqp2pZ6aQtT0kKY6Iipq3s&#10;CZZCGUaeBb/G/sGby9bgr6dLYCDblB5nq4eeoqKxzJKqRogC0ksORMgZfIFdpI0tqT08vyRwG4t7&#10;Dx4nqoShq3AdQomqRM8U6WP3dTJSvDC1KZKR1sp+5I1SKXuEAuLcqw+p11b9L/VXqHTRLFEpeCFN&#10;DmZ5J1iq5opKVtCFIX5JP0JU3Dck+/dWXw69vH8+pK+FJUmMoV6gOFeBr3qlYC4nHpjXTbhibkW9&#10;+6uaUzw6laI3eUyVU0TUsZkFfPH5qWKOxW0aQgEu9xqT6fQ+/dNR1rjh1hpL/c00bfaxLMYjVx16&#10;ieWSmjUulTGzDxIAP0qoJuRcEj3ZPi6vJ8B6f6WRJaeSFDLKtVDM0KyMFpY6Iy6pTUwAGNuBwihW&#10;/Fxf290l6keVE8TwzT0RlVfDT1JiikqIlXXqhlKsSr21InpK3KksOBZfi62OPXTLHKJ45lWGSRo5&#10;5pS0YrK2bSJJFj8gIjKcBgHYE2tY8e7tw6bPE9YaqMeT9qWakE8Kl4PN5VjFhrgnptH7YNriS5sO&#10;LC/NQasOrJSvXEGR5kih+0RDG8VQ4pzClQmkHVTyCxBYWV0Xji4+vu568/HrjqMbxS1KhGhmhgp5&#10;YkCLTfdyFLLblXJ4JbmwB9+6b64z07lXpFo6LyU1SqGRS89QvjbyCoEIKsUGokr9SSbMPfuvdSZY&#10;b5fHLLVlGjE37lO6rWSoRqQz3UOjAcAtwRxcEH3ZPi691CaF5xN4o5Kfy1kkbUrqv2+lX8ks8pQ3&#10;YfpLym9rc8e3GFRTrXTdKJqSqJWjZpJE8dQiyiSiroaZ9YqDUnReMKSIxG1gfxf36tCFHXqefUGR&#10;IytOfKyGoEzyyxs08X3Ba60irMBIQqWAY3Jb/Ye/P8J60QD0jNzbooqKhqIamnDJPKsUcMhSzrSq&#10;PCyQP6wobmQsBZvZdcTpGKE9KrWHuDdCJ1BtpshUwZaqWSanqgpWFdDxQJN6tVMYbtqDXMbf2b2b&#10;6+4l515nS2jawhOfPoZ7Rtazt4rZ6PdjdvVQxhWnpJXWWOL7OmWNQ6wwnSHmUpc3H6iQGPFm9xDG&#10;8t4fEHdXobLBEiaa06ba7YWfr51NVAwpUMskM6DQiJKvqjSJtbkEXBdxdfwPz7kTluGSIKXBHQf3&#10;NVUnII6LRu/DQ4/IVNNNpyVdUyVElNRzVSxjHmCQSGUpImnW1lZVYAra978me9pNbcY8uo0vaeMa&#10;evSAZqc/cTzvLSM0xkqBJeKR51TRBJJCbxP6uPJMeR9OPZunxdI+vSkuypNM0mmCKetp4YIvDJLI&#10;DEYtV10Ov10JGQPxf2+OPVH+HqDW0TV1Mi+OeOYIqed5F1VkCSfpBZbxxsQoZmP1HpFrD22UrkdW&#10;r064GigjhmhcCmqIFgnFUi+SIBzaFjJ9GS91fVxYg+y6+Q6OjCypr6VkakoRNBHNGvrBgiMbve80&#10;Y1oNSx+S3jcKB/Ufn2GGw+ehaioUr8ustL5EnqBVrVKE+3mxolljktWt/n5IaaX9xvTwVU8fkEG3&#10;t+OQqRTqjwqQemvPU1PrbI04gSECeskpoikbfxCoAS9bSKNOgldYsLEDjnj2K9uuC40segxuVqqt&#10;qUY6R8wWJEjWtuEAydW08IWmpq+MftQxTRAC7E6vpyWtxyfZx0REUNOuXlkSKnq4mkq6msnM0dKl&#10;MCtCNIjyL1SD0Mo4KWIbj1X9+691wWFY6lI42V3gp5a5J3p4YI2jnbQfCIxpHiJ1FOeSLfn37r3W&#10;aGHwEyw1E0KKjs9V9vHBGIUfVUpDSvfSzsSnl5FuQB7917qTMj+PyuTDGzl4IYFWskInTT4hMQby&#10;MCb2b0jkAWt7917pnjeJI4ZY61yjM8VPBrSdQ9PYTSs0Sl3lQm4GgcXAt7917qAHann0RNPKx+4k&#10;meRA09T4kvpamlDSFACArFgV/wAPfuvdYhBiYqWKURzP4iZl1tLqqUlvr1TzAoiQudJKOFA/H9Pd&#10;e6yCmnVGapCiaobXFNFFHE32Z4AppQGvGo4cyPyTxe3v3XussU8iuzKroKMGYeOJUkkht44dOsB5&#10;QD6Sp4IuR7917p2DNGtLFWyzSCUQVCJBLFDSxqt5KjyVCjUGH6Vj/tAkX9+691JgqEniM0kIpo4p&#10;PPRRxX8f3RfQzUqFSQSgCy31c/n34GnXuszw1Dgj7WQSTalaplKTSxNOP85I4ZmF1ut3FrG3Hu3w&#10;8fMde6LN368Mm166i+2psVRmkAeteoQSNB5fHoqBGCYtTerQg4FmYlRb3VvhP+r/ACf6v8C2PC16&#10;17u46paPftVHNWxTvU+WoM0r+UFIQYYqZZIFA+4j/wB2H6MCPwfYU3NdSsOkly1GBHVwvw47Bjh2&#10;9g6arqac01ZTUlRTyTEU1MaXQkNWaub9KsJFUmxDWH9PeFPuXtbG9ldVypIP+Efl0e2MoQBOrdMb&#10;uI1+Lo6qCMIsRKzSs0cNOwclVaKUAlvJ+pv9gb3949yRmN9Jx/Po/RlZa9MuaySRQy06eLSq6pPE&#10;bOS3qVhKVYOSDyoH+P19+jBLVHVGpXpLZHKU0CCJWeSTRGhSNVE0s06jRSvXAWW363A5P0/Hs3td&#10;WMdaB056DzcHiMXikhC28xVWjklp5CZNLSr4hr1C5WNyxt/aH9BRZNQdeb16Crc9HNOHqoGFLFE6&#10;NBSKxMv2qnwTiWQKxBY8klTzYAcexptMmhqevSJ3YEjoE9xYiJmyNOqCmhMkChWi8tVWSaR9uWBK&#10;KsKn0lV5b8qb29yBY3zRxqQany+XSKSUjpkwO3aOXKJU09NDVVUSikjpmWBFpo9QhlmSjFnjAbmP&#10;hDf6tbj2YvvBUaHbBzX1/PrUM7awK16H6j2TjmgPgiqBUxyRmsgj8VIaWVVtJJK5HIkBsXkJuSQv&#10;p9vrvbAZyOhXFPpUU6h1O0ZjWuzxyJjqOHTBIohn1s6WlMgKhnVANJbgKLHn2uj3eBgFr3Hj0tS4&#10;BwegumwhgphQ+CrjrqKseSd2jig+41SeaCrKj1NEgIXUbqCSWA+vszEwkGtaUP8AqP8APpSCCKjr&#10;jS5CSTXqqaGYTT6Xx/nWmiaSE2qZWqEHllZiLFYbrY34PPtNMilaEf6vs8umHqwNOlrDnZaupM5a&#10;nVSp8tZKRHioPDH41pUWnRlUMLKrm7FwNZBt7JJYlQ+tei+eIOuc9JqogIlDSypq8c9ZFVxuWmpa&#10;SR9dQtRjmswVyNSyxhjqA4AJ9tHOP5f5j59IDAgxTpa7dpE/y2sp3qMiYxDGBTmbHIzSQhoTNO2h&#10;XkcEF4W0qSPyePdiKrThXoPbhEuoCnQl4pDAC+ikqVjNO0cU7PDLTTONNUYpVF7Nb6NZQeRe/vYA&#10;Ap0g8JaAU6dWjkqplijEVNJOKmelcK0v28skqrLTB9IjWTQDdwL83X24taV6uVoK9KiCeSe1XSVs&#10;sBQLGaeBQIq8ougGYsBqUkHUALgDn2qWhArw6Zfz/LoTtp59KT7dWjlpHYKlYXjDiCO48Uq+ME3X&#10;6WBBINvz7KtxsxKKgV6aR9DdGWwO4YmpzJFVSNUgJ5kBbW5YeqRIXBTRpv6VYstufYGvLYBipx0c&#10;QzAoDXoT8Pkmk9JjhkLIsl4yIE8bkl9Kz/Rz9GC6h+f8PYSu4grmnS6KWoo/TochED44gyKt5y5J&#10;cNcFY5Qygaiv0shv/vXsvZqGi9XOgiowescOa+2Oma6aAql5ShAtdmgLwi5vfj024+vB9pJWbyx0&#10;2aD7ehJwO5lIjXzaW0XK6wwCHi5bgEDi3J9nm17m0B0auk4ch6HoYMZn1YC8gNwlr2Fl+moW+v8A&#10;j7kzbN8C0Fc9OkqMt59K+LKiQ8lB6QVBsNQJ4IXki3sSLvRPnw+fTqKjZPXOTJCSO6XZibX9Gkle&#10;fxa1vdZd48SOqnz6uYkI7eP29J6uqSysS49Vm0qQGYngjWt+P8PYa3K+1LTV1ZIypB6QOWqFc6Bp&#10;P+cBULdlDCxBJvqH9efcdbtc6hx/yH/Z6c6R0RAmjPFmcLcADx6TeN5FX+wPpx7BYkPiinr1qgrX&#10;oRMIQxH0IaR3QABRrY2Ba39eRb/Aezuzasi19enU4dLykOkAsynSSSNIIQfRuR7HNg3aATX16s3D&#10;pTUj+hS2lrelgDZST9GJb2L7SWsdaV/n9n8umunFZBp1cEafp6Q97fQKPx7NUkBTOR/g6TKdJqem&#10;ysmFgTZr3C8epbD/ABA9km4uBmla/t6UxnVQ9JCrqrC1/rcFS1ns3AUjk3/PI9gTc7oA6SajpSg6&#10;jpULZo+NJtyFFgSTdefx/T6f63tBFOtNI/1fLq9M165CzG4Zbr6r3sFvwCQf+R/70HVXxOFMdNt8&#10;WeoEkLOr6xdQzcqq673vqseCP6/4e2PCLEny9etGn4eo8sGgfp0oRcqAFLkfpLlfp/xT24Ldl4YB&#10;9Oq9JvJUoZGW5QswAtY3X6ljcDgci/tJcWdeJp023HoIM7RWqKn1CPyqsfjV2BKfVHHpIAP9pfz9&#10;fYaubakhNKfLpDOtSR0HbMKapVLo6sjSrTmN45FjThm02K/qBKva/tmOI1x0xoqBXNOuqbJ6J1lO&#10;hrF2XXGWLn6jUCObG4uPzz7MLRQreIenlBAqejWde1wqaWnbSolCRvIqiyqzC7G3+x9jTbHUMpHk&#10;R0aWyFl6MdiluYzp4sP8fz7lHbEJoaY/2enmFKjoQ6QKEFhe/IHI5/HuQ7KNQo6SN8XTwgBA4PH4&#10;/rxzfj/ff7wBHCBpA6TP8R6kWUDm2ofSx45/r7VgKB8+qdcoghYjg8c/7H6/7D27AFL06q3DqZdA&#10;LAcj+o5uP8fYhiKKKDpIwJeg64rNY82H9fx/vB9rEko1eqkeXUpJFf66RcWueSP+R+1qSgHPVesh&#10;ZQB/r/W/AB5HB97kuB5HrefLrA0qqCfT/h9OP8T7Kp7o0NOnNLsAT0j81WlVZQxOoc82tza/uPOZ&#10;Nzkhj0jz+fSi3g8Q56SAjLsCb/XVcj8t9OfcXeHLPL4j4z/qz0dAIigL5dTo6cMVJHHq1Hjg/g/8&#10;R7EVrtpfSemWfPU7xhRa1yLWH0/2N/Yut9uCpoby6SNIa464Mmnkj/XFuAPyCfZrFZAMKdMM/SUz&#10;dSE9Kfkc2DNYfn6fT2I7SwFakdJMyHoJc7WfZwSOVJ1j0qpS4IP/AB0f6KPz7PILYE0p1aTSF6LT&#10;unPiWSWljqLMZT5Gd1chFBcQjTwUJ+p+vscbPtQkoX49Fd04HRP+2+wqDbUdXMpX7p4ZIBTzxQqy&#10;wSn9/SQCRGP1NLfj8g/X3kRyNyjNe6NQ7QR0Bt2vAhYcOqouwN71OV/jE8lRBI/kf7A0tTLM2PaS&#10;TxPJPLIAyjTYHQtjfj3l/wAtctxWUKALwGeoo3O6cO1T0XXI5J5JWCT0clRTSQVEUf3MnlqKmH9p&#10;TMCNZj5JLuG/1vcn2tsqIFA6CdxMXY1PSaeWoMFV97kayGnqJ2qo1cwQVNHKT/lUuq2l4bWVUFtV&#10;xax9mSxDVwP+X/iukbGgNTTpOV2RsFZRi61Z6bw0P3KmiqYEaW04Z6cj1KLghzb6cH2pSEeVPz6R&#10;yyUxx6ZBk5Ep5KX7WVaKmjeLzSKkdOzpL5HgnCgnyOPT5luoX+h9vmHGMD+X/F/PpOZTwpw6R9XV&#10;r5YYTO9PQTwvVRzShXp6dalyj088bh0mHHpd76Rb6A8UYEYH7acPlQ8aevSuGhoW6b8VPTZCtjf/&#10;ACjz1VV9jJU0y0o+3pKQ+GJaaGoQgRSXK/txFWPJNrey+7kWCAytjFK4FB+fkfkP8/Qi2i2+su1h&#10;UVqfy+fVkPRewHmoaOoaKOaLFmHzyxUyUX2EjN44ZjHYxRqQQPRa5Oon8e8a+fd+RJWTVWtf9XoP&#10;2dZBbbs8VvAkaDyHVomwNveKmx9K0PrkRIpKqugiSeCn12miNUlz4zwQPoAfeLO/X+t2cnBJ6HFh&#10;AkSdG92nh41jQPAElFQgYRG8SwoNCLp5FhwbLwb/AOwET7leHUQDx6MCyqKjodMLQLDFpkDLI8jh&#10;2AAia5siKv1W4/HsKzyGmfPpIxqa9LajhQN6YydQNwLWXT9V9X49l7da6elCJGreq1uFjsFve1mU&#10;gEcX/wB9wNAVBHVk+IddsCqkXCtpuwYxghP9WCt7g/63vVdWfTp18qeuyy2FlUMAStioPq/1gTa3&#10;P490631HkKtcMx49QCEBlIFiw0/70T/xrRIHHr3Ud3VtIuU9IKC5uCP7VrEWt9ePbbafLpwL5tw6&#10;iatRIujH9VlAuWH0YLxb3Xq40+XWAlWDaLE2uwLBHDg8p6v6/wCHv3Vuo8jKouEdZSxY6mQqCfoy&#10;34P9PbT6/wAutfb1CZh6mKtYEksBpDsObDVwD/wX210+qqMjqFMAAsnjvZQAusEpr9WtlcX5/wCD&#10;G31Htlz3Y6dArjqM8h1Mr6Yz5AQRY6QV4VmQW/xFhb+vvRJJqethSesUkigvfx6Syq+j0BrkAm9v&#10;V/iBb22cH7erAAjPUVghkdbSJ61JtpFrcn8C4/wPP+9CvVwMVPDqHUyK1/KnkY3EZ/Mihv0ygcX/&#10;ACfdHOKdOLXy4dN7so1BQETQ7FNAI8aj1aSeS34Nv8PbXVwaZHUYjxiO3p1rqRtPlNjwFK2a35vz&#10;718h06ACNTdQaiO5OsaJFZBqB1I7f2VQEWA/qPaeQVJHTg6gSqLeIkLJIhdpyY1eNr+pJFIsBxwd&#10;XtKRmnToznqKGaQFTKrkg3VAjIiquonUeSR9ePz78KdXCMRUdYiRIsbO2ldAsWPoV1NgTYaiHH1B&#10;/wCRa62I2rnriJOHDJFGGiOnRccJwdJIBuB9EuR791to9IrXrxkQMAFeQag30VWuUsHAsAP6my+/&#10;fb1oRsRXrEZoVjussv7h/c8oUkgNZwTpICji4+pHvWPLrxibrwLIWsKdwFCKIkOoJIfVphflv6hg&#10;R/T3vrwjYnPUdVjUSHW3jVWWQOyEKzMPU6ooIFvTe97/AO8arUZ620dKaesU0uloxAbEfriIDLYD&#10;0CMDnUOPpa35/wAKnj04ilRnqEXUMwYyWU30BlbyTHhrq39rmw/wt7oWUYPToB49N7aVBeJkE8bM&#10;GERYkW/LxP6SebED6fX8e26ipI6cAFaHqFLKfDdGj8LDVUK1ma+qzMCblVA5IX225otV6cVf29Nl&#10;SSBE8kczrHzAU8azPEw+omUABf66if8AW9pHGK9PxAEGvn01urtLUOphaOOBUZHF45JGOoSiw8bF&#10;B6RpBJ59Q9tdPgeXTHUTa1DRORIr63SOIxLoUWYSBA3054Nv+J91PDq4FOoVVUF9MgASTzBIhFPE&#10;FniC8KsY/I4NmPNvr7ozAjHWwPTphZV+7lZvG2lfukjEYhtIv0WLgLa9tX9T7aoK16Vr8I6hTSsH&#10;DvH+9ZXkESoDKJP0pI1iFK/W1/pz7o3Hq4Wo6iVSwpENNJVyRSlmnLVADwOx0tKJVUi9xxbkgWt7&#10;oaefV+ma0TVlQr1IfTGzikb/ADzGJbqXigFgbckgNxzYH21Spx09+Efl1hV2mQxq4q9MbeYQo5aR&#10;B+40SzVQTW3NrRH/AF14966tjppnl1SW8UwjkdUgdAp0+QWVI0QAqqEcyEXB+l/p7Yk+Lq6rQivA&#10;9RiA1O6zFjLTFqdHiWMSyPJy6WZbsCPqP1cXt7p14IQ/ULyOiR66YiBkWmklliaamEvlslZAlrHS&#10;Tzfk2PHHv3VytTk/l01VBJMLy0uvVIzQohULqhaxqEIIuzNyin6e/dXAAFB1grJbmBdCTO5dZopv&#10;GtQoDeQxsACmjj0sgHPHJ9662BjHl1FrauIOJncRrHZVpYrMZJpFAjkimsSFUEAIbC/PvTGgqerq&#10;vr1AnoWEqVtPTSUVQ86/cVDTxTGZZbCSJaUMItLWvaxY/wCB4LRH+r/UP9X8htjQU6x1dTI0fi9A&#10;lRJdUn7yLCNdk8sRUmN7XYFlFvxx9PajSnVdOeoLyRSrPIA9WVmSB3oUWUzEKP8ALJTINTICBqBu&#10;Tb+tvdetnHTTOreSsj/iBmIQVaNUxtDKlSq6fNBCV/Ra40La9rke9dW6j1rRyxNG1jPWQwSz1DIs&#10;jJRqAsDxwRX0I7cnVz/X37rYpXPX/9eLuGCTd+7anB7baLHZnN74wdHRTSOEp6rDbp63MmSlngXi&#10;KWSCGRgq3DSoLm5v7z5dfDVmOc/4VPWJMZjmkSIDJXz/ANMOHRnMVFuJM1suekpMdPgqjKbXehzR&#10;x8aiimptny4OoLMNM7IBr0h4i3qHIXkkxaM1J+f7OrEvFchH8sfnXo+3xG+P9LvP+6u/t4US12B2&#10;thMTi8TPrllevymMyU8tXUVLSrbQkpVRGIlKkDk/QAjmvfv3bGbK1P6rjPyFP8ox0Ltg2/6qZron&#10;srx9T/mx1bBuHJQ0uFqvTFDDFDJ9kqegyTInBEaf6k8tyBz/AIe4dtoWnugXySan8+h/PLHFbnTQ&#10;AcPnT16K9u/sLH4nYGU3LnPu1wVVHLjXx0TkZDPV0rmnFFi9IDL67kkHgah+PY423avG3BYIwCwo&#10;a+QHz6Ct1fstqZDUVqM+Z+XVSXye+SVRtbYWUwu5sstdnmpIf4LhEpof4fhIpZmgo8tlIio8tQFb&#10;SynkEK1iTf3NWwbBbrcCdFCkcT6/Z8uo+3S7nmj0zHAPl1RbvTO1GYoKXH1FZLBkNwNPFmfJWyV9&#10;TUU9HMZgII7mVYHu7NHpAe5DE39jxoUwmBqFD5mgP+D/AFcOg+krUqDkdJWv3Q9TQJtSWikQyU7Q&#10;JjpqyGCjqMMi+H+HPQ1EYMpliKzKIdMguQB6Le7NmiEcRwwKilKU8/XHDpltZArwGfz9a/y6TOFr&#10;qWg3HkMvkiqIlXh4qUUEVVI0GJw1J9nFA/iUTE3ukqxtEq8XV7cO6O9nFASV4V4AYH5HjSmfl1SJ&#10;lB7uArx/1fs6S+6t+01PWZiupI8AaSloqmrnr8N90MdHXTqQJVYo8LTEhtQROSTa1vd9MaozmlAK&#10;kitK/M8Cfsz1aaeQ4jr/AC/l+X+z0WvLbyqM1mdvx4qsesjr8qXq44pI6aBzHR+OXJo9T5Q4DvIs&#10;zvpcqmlVHACMMHkULU5qRgeXxAGtc1BrmnDoseSQyL3VBP21A8ieApx+Z6h7eatbMV2Xz1NT1OIM&#10;9RNRSRU9SHyMEkwWE0urST4/AsgidQSQTwLe3FOokyAEZxnI4jiONfLplA+tpSMeXD18qeX5ZJ44&#10;6EJUmjU5qPIUjVOSVVx0NTWRUhU4qOQIa+KhW71FQ8wQs7hdSHV7c89RI7uFaDhijU8zX9vSoUUl&#10;wePl5cTw/wAP2U6Uez94tQV9NNnKumgqIZYmosbSmMZWjqqhfsZzjqqqDyODBEYZXNgyAsD9B7qs&#10;ixmhHDyGCDwxUE5Hr5dblUXMYR6aj65r5+grknyH2eQHb/T9V7cyr5mklONxOf29Jt7MVn21ZmaS&#10;jkhPnyFHTZqq0xmOQrFGPFEGi5W7BfdfqI61pxBBIGoKRx7qUzgCgxw61HtxiXUCKfs+zHRwepPk&#10;fuLc2SweOrztbJ7IpdvnECnoHGXyUmXaW2XngWsiUMPIYhJJDFTaFjJBmA5sluJm1R6SKeWTXzzp&#10;H58Pz6VtcSwAAGo/1fs/aejebI7RrMFs6iodsVk+czFVXtC1TBJPuzNCWkrGemljpJAtPP55yyKj&#10;WVY41vfS3suu7CGWWsnAdehZlqyHJ6M/ge74cPmsI+X8Ky1UDfxKhzFbDU5OphSC8dfJtbEqwpQ0&#10;vkmZUayJpHAufZVNtWqEmJipHCnEdCa0voU0hzVjxHRd/ld/L36i+TmCn7C2Pjo+v+1qqKcLO0GP&#10;w9Nl4pqfx01C2OVroJITraVyZDcE2ax9pEuxI5tNyHlQSLx4Uyf9X7elF1Fjx7UAUPDH24pX/B1r&#10;G909Rb8+PO6azb2+dpZDCyYvIOIqrF0c0m388jgrNXUeQqgEcaNC6R6QDc8jgvvNtubP9RRWMUpp&#10;zq9T8vy+fSGDdLZpDDIGV+PD/LpGftP2V8icV2Yiraz76jol+3gqZJJUqpJJQsbnxxkhLKBYcLrs&#10;zfT8+wu5DN2DAJ4/bQ/4OjUutSxB+3/V69cMFk1osxBA0KfZ1FVADGoCsvlv44EIYBFZjrdVYA/m&#10;9uGlkEc4WgANKf6vn1UM2mo4/wCr/Y6WaVUtN4azMwy08lLVVK08ax0sn3UNeWjWJXi4QoGY3CFQ&#10;QLglhYxhkNP1McRTGa4/1fzx0imJUh38q/yHQ67PyeWraKtpaJjjZJcWI8a1TBBWx5aKB2DIstRG&#10;Y4UBbR6CW1MNMYA4Fll3R01aainrqHoDwA8vWvl0TzTS3GrQtKZBPA/bgfb9h/LoXNmNnMvPhamu&#10;mp8hLFNLFlaWspmpZY8dSX/ZhyJCsyCVkSx1arhAxCWC+NxqV61zQ1oDQcO4Z4+vHh5deiSVgNYA&#10;NM5xX/V/Lod6bJzbPpczk3f7COmxDwRUNPoyTMamFkiqFp47FaiEt5A8oY/kEe3prhLaF5fhAXyy&#10;akGh+RBoanpTpOpVPmR/h6q5zMWZrN0ZfJrEQa2qqyJLLIZZHdpjAsx512sCw+oJB+vvHq6aWa8l&#10;mNe4nPH+fr59TBaCKOzSIYIAx6f7HSF3DM0dHOYBKjwxGCFhApMkjKFqRGX/AE2+hT6/X8e0ch7T&#10;T8ul6ahSor69MdFBDmKZ8c01RLNKqxUlPHLaB5EF53MoChCPqytc2+nthU8QGNiST08TpFTw6DGu&#10;xMtLXmOSlfR5NaRCMuGjVrAJ5ALK3HLD+hHHsjntmjkpT/V9vS2OZdHp1zqKOvdYlZPCp8llGgJG&#10;6An1AckgXH+t/sfejG5wP8nVvET1r06SxPFEsemIxhI2k8iJGxV11RTK0q/pUjSOBYX/AK8bKkL8&#10;vP8Az9bUhs9ZxBFFTToA0kMkHljZuUZox6QUUcatRZT/AFsPx71wX1r1YZP2dILIxeNbkPL5V1E6&#10;QhRSLeJuBzq/I9oZlHlknowhOMY6TawlaxdKqmoCOTUBoYte/B+hI/te02k100z0sbK9DDg4JBBi&#10;Q1K8qFvGlOGjSORAxQg3/TKt/QW54H4HsfbJCwij7a5/1fmPLqLeZZUedhWmD9v/ABXr8uhwxlDH&#10;WUVJgWqR/EIpmTGtSmOerNRH+/PH52X9EaEglWHKfU/QShbRhYUhByPhpStQf8gNeo6kYSO2BUHP&#10;oa+tPL7ehQ27Rto+2bLHIUtBJV0NZTThaINHWxmSGsp6udX5NSSKh57WFvR9LG0IXSV1FtOONDng&#10;eHr8VR0k8NtVVNR5imD8h/xfCvHzGzD1NIsGOMs0yw4mCCnx0eFikNS5piKmqrFaBmjeoLBg8k0s&#10;arclV+ntTggBjgDt0j8ycYJ9SSPs6uFAJoOIr6/IDhwzwoa8Pn0s6nHZ/cmfwmWNJURLjKylmltA&#10;JK7GU0uqVIJK6nCiobUR/lDsbMy6zYW9vCJ2ZWpShzj4RxA+efOuSc8Oma6hXH+r/B9np0ZTC1VR&#10;t2rFYjUxxoKU1Xj4JHq8sCyCOSpo69tatVPqBk0ehgTfkH2ZdyEsKUrkVzjzB9c+XVRxpSn+D9nk&#10;PTzr0rd0Use2Ms+TojLNi8nTUoRaqWKeTHrTwkV9HTCK5d9TSmdjcabafoPd9LIa5ofU/tp+016u&#10;KVr/AMV/q4dOu3K7Fx0zxUDHJ0U8X24qaVUinkjR1eCmoxOpYugEkkuv1KGA1E6R7sNJ4ZH+H7P9&#10;WOHVq+nQcTY/+LSTeKur5pKrI5aGaSSZ5/AqzFolisjGORzqKlTZVt9C1jUZFASalvP7P2V6dVcg&#10;ny6DHIUsk9JWDVkZnaD7mpmeloYY6KTGzh46eCn1qVEixJFKZEQ/pb829pJRqRiamueAxTy8jngc&#10;DOfLq8iqMGnb5Z8/9X+rj0EOQqKOqVTJIayvq4fCaZaaqavidZDPBAamJTHJA4GoSAxNZS1mAFi9&#10;irHJqSMYyfOlcgj5inDz6S5XgKf6uP8AsZ6gU0r0NPWpT0rmmySyfdx0jCeOStZgZKHFzOCyUwJ0&#10;zSgHWQfoT7pwBoKA8aHz9B6D1P5dUYUNf5/5T8/QemekRuSvGLrFonFGtIj0Ekk2PpJgtDHTsZdN&#10;S9OPLLAwJjd9NiLauL+68W0mlKrw/wBjy6TySLHTVWhr8+FDU/b5dMNZHjKvHtNJoohU6Kh3jqll&#10;82ReQiCaavnBaIKbpZrACyjgn3oUAHl+zjX+Q6qUjZNR4Eg16XGJ2u2UbzQ5CqirSdb0YVK2mSnh&#10;gLVUUMoUECVGMk/j1BQPSObB0RCTFc+YwcfI+eMnypXp5YO/xKmmP9VPL/UeNSTB7ajkjx1Xh0gq&#10;6s1FFRy/wYZAxU0dGjL9hoWo0xmFFUS6Qb2YkKdPtakYoUYH8Pb5AeVBwoPOv7OlFAOHrxxx8+Hy&#10;/wBXkHWmhocbkKabKV8NNXPJJNkKrD01fFDLGlYFoafGVkSJClKnqtJEmmZwolcCx97CqrBidJ8y&#10;AfXFDTA+YHccEjj1tVNa+X5Y+0Hz+Xp0J+7q6kxVLhZ6ErJWZDKUSV0DNQmokx9Baolp8kaFmMhY&#10;8XqZtRIIDnm92BCgLxJz8wPUiv2Z9OPSp6aaHyHSRymWr6zctDkaJo50+8qoqvGGPVE+NeLUZKBm&#10;CJIZkD+iO5AIGrj34lvEDD9nyp5Y4n5Z+fSYKoGn5f6q9PMcj1MkSU9LVRy0VK88sMENO9TBHqMm&#10;JDJL+14Yoy0xiDFg+oG3vRydI8vTj/R4+Q4049WVU9af6s/z/wAPQYZ6tyFdmKKm8bM8TZMz5WUN&#10;D5aubR92tMZwfGsdPdfAi6CDqv8AqsnbLgDj3Zp5+dK/LyHTLMRgY4Y+Waf8X1xw9JV5nclOohnh&#10;paSSf00tPEBPSRzJNSVUQlBUHyC7eoXuQLe/YMgpUCvl5jFD05FQv0O+Qw1TUx+JsfBAktKJaGmn&#10;qZJ45JY5temKM3XycqVtpNio5uT7dIctpwfSv24/1eXRlQDI6D3cVMsWUnrBLNVQ00gkpKyGomh8&#10;MlKdWViqFdZCnjV5WZStmFgxb6e98TU1NOFOAz3Dz+fl8umHGePTMYK7DeTIkz11LPJUT0GUWSGK&#10;HG0s8R+2kSFGlZY5maQsVZRdlIjUEk7FV76kgnBwKV+wcPQ448OtBQccPl6n+X+X7egR3JXRVWWh&#10;hxdEKh51VqH7VY46imrhTfb1ArJaf0sfGNGgn1n1Mebey2V1eSiDPl9tBWtPQVweNevaRxY0A9f8&#10;n+r5dNuDiSoyBoJgtVFWZmGoEUkq65VWA0tasMaAMn7itIbHggKCdXttCC2jyLVp+VD/AKvy6tpq&#10;ufiof5/7HTzJWT02bpMEIKqiiglpKRazUErBDSOYoK+dV/zciB9HiBOu4/1PvZJV9AwBQV4Ggrk4&#10;wc0p/moHAvmMnOPtp0J9FjIK2oliyAqpJqOPzQ1z1KVRhx2m75WospZp41VYzSFRZefzf2p0At31&#10;qPOvl6n5/L5dMlQKAHj6DP2fZ8+l5iaUO1MaWVsjSVMabgoJchIYZ8jJSr9tNKKaRhoiKXQetjZh&#10;dT7soBFa1B7gTxPkaDyHVkX8PCmMeXn0IOKpqVc5gEloFpIMlO9eYpaaempI6HwkQHIyoNFRM0o0&#10;SJdWjBV2cKLe6EZGoYOfsHlU+Z9erBV4+mOPp/qx1zyVA7mvxESRv4fDlCmVkOSpqHKUxZYoZ2oh&#10;6lMF4iwkkEZAuebiqpjSKV45FQG+fy/M9OMRTUM1r8q+v8/kOgeaseeUNC83hio6wwzGIyvNQrNo&#10;meWjsv3LBQ6JZXVVVQwt78DWhFeHn6V9PPz/AGdMCorUU4ceP7c9J2qnFRKGCLXUdK81K0cMckjT&#10;UiD7uSpI4WPzm5YWFiQoAA917a/IYPzHGtfKv8uHVmJAFOP+fqHisy1FUClrqn7JMjQPlEkjpkmy&#10;FBefx1FJTLN6Q4SOOMKv6yT7snZ2sdJIrjjx4D/Vnj1XtJx5Gn8v8HTRl6vwmKSpVJnrJGq8nNXD&#10;7OnhgrR46CGOl/szeQqszg8WB1D3U8AT3EZavCnlQeRrSvz/AJeYjUAOHAefDPHzHp8+lRURpjoo&#10;aX7eoyEc9aR4lnieWoqKOkHmqVihIKU0LkvA8kpaXSVI5UDbKR2OCan8yQPlxANOJzw8+tUSlRj/&#10;AIv/AA+VKDoOXSPJZqo8k8NbDUSNUxSwpapImjK/vx1ZURxCURo91ugBbi2o1opevEcfnn14Uz0m&#10;FA1R2+VOjh9N7Vjpqemylohl2lpFqIpoY6eCY0kfkqpsiyBYJUp2OtFVHWZVTQ1ybXwkfkSaVH7e&#10;NMfZ6ilPPpXEK9x/n/k6EDsjJBwcWHSpnfKF6mPLRJrWoal89VPjNQskKJwkcbSlf0g2ItaEUoa+&#10;fn5fZ8vzPT0xrHT/AFfLovseMqcNQZWvaR4BUQxS4ymlgjSagop3EEJqj6mlEqhbxWuQocjgH2op&#10;RSTUcKeoHzPmCKGnl0VspUf6uPUeKLLVOOqIVrqeklq0qonSRoizeK16qlnX1Jdv2tTtwCW/Twdg&#10;MRp1AVrxP2ZH+frUakgEeX+fo3Hw6+Y/Z3xA3/S7h2YkWb2NmKalj3j1+pqIcHuPHqRSS0lLTojS&#10;GpivJJFPGTpZixBRtPsHcz8sWu92xUKAwFVIxQ8MeteNeB49D7l/mW5hKWl09U4An/Lxx1bF8i+h&#10;Ng9/dRVvyj+H4/vP1puOAT9ldLUFBLNm9i5qKRJMzUbc2zhykslVNOZJqyNn8cyp5IT6jqgiG53X&#10;k/cmhmU0/OhHqPn69SJdbbDuduVIHrUHP7aDH+r5ClHdVLk9vZmZhlMdX7Vgoi+PzSQ6ajDhZhSR&#10;0dbjcdHLGa0TeWKKnkQspYX0MrH3O/LHNMO82wdiNS8R5j7BQ1Na0qOPp5x3uWxtt0lAMHz/ANn0&#10;6UdD9jmcacHm8WkmJNFPh5qmOOVCFqP3C1WkLnzzM0rEM5bxM7Lp4v7lDarpraVZFNACAfmPOor8&#10;+Pl0GrtA4KEfz/1Y/wAJ6C/IYP8A0c1VDtqtzz5XF+XwYLc9VPDj67GSwOrpjZpadXlnihKRK0ss&#10;p4Cgg8e555c5qh3J1sbrSCcKSaUpTGOPlUnoptYzYkLqJWpoxNaAmoBNBWnzqaCpJ6XezOx95dd7&#10;6pN6bKy9ad00k6wZXGwyW29vXEpQ2VaykRVmMbxvIG+nrtItubiPe+XbXeLUiVQJKAgindQYIxUf&#10;KnnToU2O6zW04aNqqeI8j1ZhtXIbY7e2zkewOttsUG4cLm/HT99/HesWlWTHVksX20G5Ns4sjT9x&#10;GFebz28UgFmtJa0LTtecvXfgTkoVPY/lx4H8/wDOOhbJBBuEBljFVbip/n1UP8r/AIr1HUc0nZXW&#10;Sy7r6EzFXKaTLUkT1FRs2pMumTEZpHuymKbVEQwHj+nKm4yU9ufcyG/gj2vemAZRg8T8uPxUNKfb&#10;TrG/3B9uBtxfe9lB8Jj3IMBTwJXjRfM/wnINKaSbU7hlhrZhA0jt+7NG7yNZ18KCyabIOB9SAQT+&#10;fc7xlW03L6SWOWBJ4igwNPbgCnAU+fUGyrpZraOoVaUBAAxk8Qe4/wA+GadPVPVoXjfSyyqYl8dO&#10;00HmgluJI2mBGkOpsjqxIItbnUHXjSdSlAagKVoaMDUUOP8AeT+XSaEtZzCcE9p1AggEEcQNNGBp&#10;WtPL+Vi3xJ+WdP11SN1322sm6Ol93zfwnKYbP08c8dHAIRR4yPHZCteWdkpGYamjgGi9mXxk2xj9&#10;1/auGeJt62RdEi1rReHAmtTVlxQ1H8uspfaT3Uls76GHdJzbyBqRsTpDENQKGqdR4VOMmmT0Tb+Z&#10;F/K9q+h8enyJ+PVTFv3oHd3ky1RFj4r1GytZDvDP5mMjRtNIQqRq2iwN9BBHN33C9u13B57u0Twb&#10;uL44zjUK8Vp8RauCfLjnj1l9r/dGz3qzW3mZPqABqVqd4HAoaV1VJJ4ajSua1peSSkYRvIl1l9Uj&#10;D1vGI7oTKiqDq5IH+H494zz28tvMYp1KuuCD8v8AN1kZb3W33CJPIAUlySKll01UlgADUkkDGRTG&#10;K9cdNo41bSXikUAyA/bmIoD4HVeQ/ALX4/rz7b6sEAiRZAKxtQVB8PTTKEDIcgAtXz+eTxX9yTyy&#10;hXVAFYmMq1ibhTIOGt+kj+nv3TcdJZPGnowQUPbQ0rw1cDTKnzp1mVEWZkQupiEZCqCdayMGmZTw&#10;PpZRzx9ffulKpGlyYoiwKAEAAnUCQXIOAMUUZqPn1mBlj8hjP7UbPIJA0JlSR/QyhSABweCLccgH&#10;3Q/EOlSmePWYT2IWYNVNSscEUoKAA4K4I4AnrkXVo49EZhULFHYLJI2qPj7mWJxYlj+bcfUDn3s/&#10;5v8AD1tpVaJRGpjACrjUx7aDxWVhQljShpjJAzUxBKBIEHqBld1js0vrVReQFQdN/wCnI/rYe7dI&#10;lnAlES9wLEhcsagDuqK6an7R5cOsqMYwoaNQrztIzsE0oACt7EfQkg3IHP09+6ejfwlVXQAM5Ysa&#10;UApStKcCTXgACMcOozs4d4tF+V+hBQgc+NlAIIZvTf37pE7SLI0GnzHnUUFaqRQghmwOGeojoI5Y&#10;pWj0rFKXMJf6ugsDE1uAL3I+nHvw446LpIxFcx3DrRY2qUJ8xiqGmKVqwrTtHWE/vgyMS1PrMbhd&#10;JJEb3Rp1+in+0fwR7uoIYV6TtS6QzOaxV0sB/ROC44A/iNMFadYiYgzBfJUBgBDNG6hy9yJC4kAB&#10;4uD/AK3HHt3pKzQBm06pQwAR1IrWp1FgwApSo+YHUJU8EcTpCNBDajZlIDSeMPGQOWHJB/F+ffqA&#10;nosRPpoY5I46KQanIoC2kMv8TCpIPkTnypK2dj/4juilVYlMVO5kCedA+mK76TIRpsxUr9Abke1S&#10;Lr0p6kdRZzWEaGRlAUJ8I1VYDz4CnlU8DWterk+s/Lt7Z2KjmgiytDEqNPWpPJQ19HHURrJVVkM6&#10;BXMSQlENOiWYotyCSDPexW7W+3RxsKinH0/2B6dYf823Mc25u0ZwOue5eyYCk1YKJp6aoi/htHlX&#10;TXWVVUIDHFk6kWEn7qkQtHIAFCqeCpuerMqjxaccA+p8jU5FeHyp1Ht2zM2kcfP/ADfl0UTKZiat&#10;zhpKipFW6TTmumI0U+qKLzU7Dx3GqK9vMP8AW/x9ljyl5aE+tfSvy/wV6TiJVSqj/V/q8ulPhuwp&#10;8QsuPjqXqoqunpVSLKhZKVZqPUgybUzi8UtOrMYyG5F2K3I9ux3IA0cagU1fLFaeVPL149XVRHQr&#10;j7P8H+fo2WP7Rq02NPU1xkWqNDGYKp62J5ascRSVXjkIeSBISrKqggsQpFwSVQkKp4jVOPM8cjNP&#10;QdGMVGjOo+fDzHy/1eXRNtybm8mUW8kgoIZppaOgr6eRq2aSqUvFUI1EulmaThkKgLH+oFvZe0wE&#10;mT2jgG4knzwKfkQMcc9IHiXJA7vUf4D/AJ/2dMlfU5SnpaKmlip5HkpZnlIaN6qneaQOyxTw2XxA&#10;HRGoX0gafoCPfnLKgWgrQ/t/zdMkLUkH0/1etf5dKWiSo/hEmSq4KlpQ7U6SwSrHWRSS6dMXkf8A&#10;SzkgBgD6Ra3v1O2pFDX19T06vd21z0pcJjY6aJ5pozXPBBSGm+x8byQwSSNEqSyTC6ltTh0Q+qw4&#10;FvfkCgUOfmPKvz/b9vTtKA0FKnz8/wDV59P21cjTzZCVIaaIjGxxQRQzQfbqlQ8haKtlhnBJqJVB&#10;iRQTcMb8W93jYFjQCq49PPia8T07GgDZ/wBXy+zoJu5IvPk4nqTGRFTvCZEZIkmUSEUNNEUFjIh9&#10;BFvSb/4eyTdqM4JpSn/FD7ejLbitWA/1Z6D7C1CwNTiWn8TJRMCqE00FNLI2mm/bT1Syk3chCDfn&#10;8e0URAGRTGRwp/nJ6WSLxPz+3/UPTpdv9zGI3pnqsdPWUtLAZGigxUX2lKNEjSlQFJ0jSn7fkB5D&#10;H2tGKFSRUcaU/wBX+HpL2HDAH+fTrDL4EyE6VlLWrLBDUTmdZZKAoJ9EUj0hFkqFk1Mz3KkckEkj&#10;28p01NdQ/l+zyPTDBSacP9X+D0+fTlNV01SwqKiOumyNPRM8EsEwLRNP+0tTI9gZC62tGI0Gn6Xv&#10;7dZ0+I1LAYp5fOtBX9g/yCuiootKf6vLy/ac9QqSaCCI1ErM0UMwqI4wIUoa94BaVTRxD0Kr+Nyw&#10;JKtwSfdFZQK0/ZwP5eWc/b1plNQBT/V8/PrFMJTU1MxjpGqvFNWIzB3pKRJhokWlja3pCtqhuQSQ&#10;eLj378ZbB86+Qrxp+XDrZXtoPsP29MskxhqaZ5YbQzAySzisZYWpLWhR0sWjYt6ZCT9G1A+n23Wj&#10;YNP8FP8APXp3wQUp5jp1ZFoqaGmjp28Qop6sTTiOKlqHl/ckoI51F2ve5Li72B4t7v8ACoHGlT/s&#10;dM6S7VOemGpl8lCoNYhk8RqZ4qhGjij8wFOkUc1yZ6eIRjXJEQ3IP1BHtlvh4/PP7KedVx0pVaNw&#10;/wBXr9vr0jMtm46eNzCscbU+LZJVYM1NombxJRxw1BZZFJu8cj3YfgfT2lnlVVJX0+dPs/yjpTHD&#10;qYavXoOsLlKqoyMMaku00l5ZmZQPRdoV8KgOo1FbE2vaw9ksDu0tPM8el8iIAafl/q/1Y6MmN6fw&#10;TAs/mmx9TW6KeqyVOddX5qcCSGqq4FAVlMgLRkWZLn62HsRNcLDFqbFcV8x59FTKxk8MCv8Ag/Lo&#10;ttfuitqa9qukedqaKtjlhh+5dpppJpf8pqKyRuW1tZmEg+v+t7Dc1y7uWWoFcf5/z49L0tlWmsZ+&#10;fl8h+XSrw+/5qCCSnnnkiFRLKqQsiSBW8uvQsq2aNWYBZOSugcD20tyyA19elixYqvl0Ley96YvI&#10;GOipqWodo/2KbMKwqKzH1E2lagU0rkWjk/FmBUE3IHsxt7yOSkYWnofT1/LrzRmoJ/Z0Yirw1Plq&#10;ac0gpcLTyvSJUwyTTV61U8YEMtJJJEJFlqHe0i07RltPrVrkn2bCIPWlAD6mvy/Mn06UIwQev+Tp&#10;H1VVkcBDUQZCGuTKUYeHHJJXmpp8fBM2iadap7tIjqWUU6sxQkgi4v7o6mNSrVqOHoPnX/JX+fTh&#10;IOV/1fy/1fyDVXZiOsniqMl9pV46CN2qRjoZKankB/zNZS06BQj6rwlbhixBb2WzMhOaUHpw+2nl&#10;04ooOkrkMjS1zGjrKV4Vp4hPEv3CpVtG8ZWB6mrNlkkKeh2vduBzb2XSUJ0jgP8AVx8+lEenTnpF&#10;UmD3RvvN0+G2ziazPZioqI/tEp6PXLUTECAPrgA1IOB6+LgW4v7K729t7WPxJmoOjG3sbi7YJAmq&#10;ppgdWzfHn+Sf232HTYrK9tZ2DZeLrHSb+E0UCZDLNTTfussjD0QSfpF2DADjjg+49v8AmxNWi1Xi&#10;aV6HdpyHevD4ly2g8aDjT/J1aTs7+QR8fabGTjcM2Rz1bVxKqyVkVMgo21ao5Y2kViXYfW1lvzb2&#10;gO63sw1B9Py6WLypYxVWZjXpM7i/4T+9CpkpWx9XkqehiUtEk0NPUBww1zsLLCi6f0xiJipv6kJ9&#10;1bermFaN3dNDky0nescrAdCR1B/JX6B653HRZ2KLIvkKUgyOJFoqV4r6o5ad4Iw6ta/likBVvx+D&#10;7KrrcZ71PDZqDo5seWYNskFwpLkZyern9l/HbbW18dSNt/7StSKCnj0kzKZEpkCqREdTM6jhi7EH&#10;635ICKHbUB1Kano0u+Y7pAYAtF6Hyk29lI6NoHjWLwKPEgpYkZDUWUMiKoCtbUNX1/2PszEGAKdB&#10;aS6Z5Nfr8+n/AB2ByNKqokkh5Cr5CWjf+0FKtcp+bkHnj28kemnSSeVJDX06XuM+8ofPrLf5sFUI&#10;V49a2ui3Aub/AJ/p7WRDy8+iaUAjAr0D2/M/JNXUtIp0weRjJaQeLyhdWiYj6kAkf4EezO0jCmp6&#10;vBCZSWIp0HWV3nT0sUtM5Bmp9GmRI9IdVTUgYEqo/H6jyb/j2YiZYTUnj0qXbNZqn7OkNuTtjEy4&#10;qSVDEGNP9vUyuBBMzkjyQCcftqeNIVFa9zyfqHDfRmIrWlel9ptEzPpVetfj5v7v/vXuqfGUs9QD&#10;9zTCmpFaN4KV6lj91DkYQxDeFbPDGraTdrG44jHeXE1wWBqBWvUu8s7bJBa0kGfn0W/YFZNS5LG4&#10;h5qCCmnkjWkhgqJBUpXCr8S16hheND/nJlbUP0g/p9h54wRqz0MooqDy+z/L/nH2dH7MtRS4Knki&#10;gh1B5o3ij8kFJDRyRCMpHIQA5Z7E629fqAAAsKCNafPp5BVqHote5t1g0k9EsMgulSiRusPE0TBq&#10;XwvRFhHpjVmu30I0k3IHvyoK169KCeiuVm8f4fnKSveqpoXo4KkwTU8fERqH8cM+VqE/bSJ1LMsr&#10;i4ktcC3tUtuXXHSF3jRweGP9VT1Y91D2hSZPFwQTZE1dTDTUtLVy1zPLkalFUyRNBOgDTqE+jqum&#10;1gpuwHuwhcYp1SWJJO9OPn/xfn0PtJlL/wCemoSsxhcnWyKqQnzhBGB50UAhpGlIsDY/T226kHPT&#10;Xg16EXY9dUSVUJhSanjeedKQlYZZaaKM3qZGWO2rVfRHwGIJP9q/to4OOkt1Gp49GdwgCfbvHHKr&#10;ASeaGWGOndI764y8AAUAm1mVix5uefZjbihHQbuVIJB6EegJaWJV8SQmkkVEVw83lLGVohqUcJey&#10;H6m/04v7NosH/V8ugxcgeXHpyrKsJOKaMrdYVmgaOVUlkkRBdwABd78aL/429rFdT0iEGvJHUmh3&#10;GkF0mqgAwklMflWV6Yov7hlYcD/G/wBPa63moePSWewD/COnLF9jLTM8ZqZI4GVZJ5MjKJYHUHVG&#10;7Sr+yoAA0A3b+g9nEd9EBpfotm2pmzSvTDld24rJz8y0EkKBvM2PlaoeNpU5NUIEudXGoEH6BvbM&#10;0qSNVek42+WLuCnpGZKDFV8ccOKkSJcghp6iClrIZGWSNSElikALFb8Wb1ckMFHtG6kv1ZAynIpT&#10;qjP5ddb1uz97VGbxeHP2dZ56apby0lNFPHNUXnixcqgSMlyWZEI0OdN7e7OyaaH4uhPE6CNaZPRO&#10;P4tRUk0TR1FPJCmQnkniNK8c00iIKano6yjRS9N4l/W5YmR1FrAn2wSQcdGqkKanpMv9rJLUwu/2&#10;dA71qZBalXFPAlXMZKSmo1/sKpBY8jSLW+tgyy1NePVhp1HyB/1DoMtz0y1Qio5K3H1hpoBV08sK&#10;yUEjpFIVJmec6WkLFbKQQwUEH28gAHDq4TFCR03oxWnqvo1NR4tmZqunCyOGIK4ySSP9ieSnkFxI&#10;w9dwAAwuLilc9Oiun/V+zpnzMPix9NR17CozVREJXp6GSWmaIysGE0dT6Yn1Rj92IAKrAA83Puyg&#10;E18h01LUR93HoQOgu1Kvbe56S88SUMPkeoeGZUNUQxgiXRUqkDVCoOEfUraVWx+vv0qjUGHHpCHa&#10;UGmafz/2ersOnfkU+Rjp0hqZ1iieWsigekCcxIojpaaOO3jWnIPnIBubAFV4K8XaLb9xz0ibbVuQ&#10;SVoejqxdz45kggyE0M1RW03iqItTzzmOoS0M8aSDS6i+u4IWwsR7TpeVajY6I5trdaqOHTJj8wet&#10;dy0O99vO1ftjJLLTbkho40jx8Us8qsM1HRrxTFLmR9A9RBHsW7fc1jqxr8/X5dAbedn8Qt4a6T6d&#10;HQrJ8VubENX0M0bipx8YSo1Alqdk8kc6ogPqYnUpXnnn2bf2g+XQJ8Fom0sKZ6Jv2vsqOsjllSki&#10;iklikR08Tnxwzv42mgiHrBbjW4IJA4590xGehFZMrxMK9EFydNNt7PRTpLLTxyTyUs1DTRVDz1VU&#10;0vjgRVmVndIUAV/RpB9R/r72mTX06vGi1IHQwbHzcMlWlIPu6isnkn0Rwyh5pFqGMBRwnoaBfWJo&#10;Y2ULcGxP03KuNXSO9i8LvHl0MxWRKaoaNaaoRqdacfaxBGpoFbwp4UnuW8Ius4Yn6XU8e2Bx6QRk&#10;kEHrMkRRRpleF6jRQwrU6YqeeSBrOEIVlJEfCMAbfnn3Y56c6j5emjqqeoM8S0SUFK9LDBUxI5pD&#10;UKWlhkv6QlQCAsnDKxuP8PDpuUAr0Qbu7rSLNYzIUUmKpBrx1Z4cXFTh6cVzoGWTzH1vPEAAzfng&#10;g8e25UWRaHpmJG1hh1QD8nOqJYJqaKKCVshRUDwPCae89ROkjT1ORSe2pxGxZZXc+pCDb+gev4aC&#10;vQ2hnE1utcacfb1X7WU9THIgcwUzxERUxmBWobx8M0bAW8d72/tX+g9kJAVqHh03pAJI8+sMqrIx&#10;laXXTTRWrZBGZZJirDyv/qtQIFkJF/6e9DP2+XW+uJkepNNqqUDt6IYEVoHpIoksIyYwdLtwpA4t&#10;yfeqKB2/n1sinThqkGoL/k7qiRSPFpkbxFSRONakFgbISgt/aI91xXrXXExM8EEi8PEHtCZVMAm1&#10;Wad4gLsCttSm1iOOPfq5p17rE0cDWlpYYVSI/uxynyGQfXyo0nCrbgluSePp78PQ9e6hpDUyTTVL&#10;WtTxroSON41pYyP2HmnAMcgNxa5vxx9PbwACgef+r5f6v8FqUXrFGkjSArDHE5Rk8qsFdzqLO8jz&#10;jR6hfxgkf4c292Ff9X+r/V/IeHwHqWklSqJogkChJYfJTCOb0SAOtOfIt25F5FYci3+v731TrkSr&#10;JA1WKSeGmQLHG0YCCKW7zSReJvU5uQzElbj8/T3oADh1Zfi6yTrEaJHhR2eN2UlpNEU0byXimTQO&#10;So+vH1JsPetXcF62nUMh5SUpamKJKogtUyqZpSirqQG4+t73vbn8e748+nOpUKzyODEFkjhgj1ed&#10;Sr+QS3i+mkhi1jdT+Lfj36oHHr3S1xuQnl8MSh6iWnOuqgd9HmeI6RK8RsToVieCCOb8c+1CT0Gk&#10;9IpIzU9KRMrFJI6Rv446SCTzmCljWLySWSoWdmCsRMAF8tzb+v59vrKHx6dMhSvHpvqKvztUhJIQ&#10;yCNqWslVPQVT10RqmBBYCwRja/15I9p2pTPTyghgek9NNFTRztfVJJUrGHhZ0eUsAZVhkFxw1yNK&#10;gG/19pjxxw6e6jskSK6zTSATWlmR5fO1NUA3Uo36LSKB+b8WPtskthemv9F/1enTnT0yFVkpTHIt&#10;UWQ6nTVJBLF/lyu9tCiyjSrgWNrf0FCScnprpuhhZampiiVJYUkKzislJlipwLrHrYAsthYMv44t&#10;e3vxzx691Ohpo6mHwBEWlppZJKmDQ9cJg6k0wKceiPgkk/1B496yMnr3WV6eCWJaoNTUkqKEjkjp&#10;2MFREDpdquZ2AFhwqhQCbjV+ffvPqy/Ph1Lj+4gqaWdqbxUyyeeip8iUZFSddLSh1CIVkdfQpV2Y&#10;ngNe/vTfD04PDr28fz6wzxQtK0TPJPK9K0kMcwWlBlZ/KdEdiBZgW0sVa/6ebj35fh6dHDprrsdT&#10;BVNSiUtO8akSzxfuCQi/iRYyXZpHPBIYj6/j27G5BwetgAmnQX5XGCLx+Wp8LLUSPLEtxI6fVZ52&#10;P1B5Cof9iPyT2GTWvXmWmemSdAGXzq7RPIxUFVZmK/5uQxxAcW5B/wBh7Vx0INeqjrlDDCfGRGAx&#10;Z0cwkCV9XCOvk4PP9efboAGB1vqTUUk9Oi1IgSRWJAmT0yiK2jQYorjWTckf0NyfdiCOPTQ8Mmg4&#10;9Nq1s8TRo2hB6lMcgVvKrA6TNYfUf1b6fgj227FRjrZVXyOmasKXcCNZZNJWeRIgzFpG+kbH6/jg&#10;D/Yn2x04vGvTbTU5FRPMkumQy6xIRaBeBrEwW35BuP629+PV3+HpQ/ukAq41F/1hVWycXaOQDSQ1&#10;uAv+x/oPdMkVx1IjJUu0rtJJLG0iqiBZGGqz3awB/wBhyPoOT7cUBSC3E9W6cxdKdWeIeVA0Uaxg&#10;MLSes6pWH6hyA2rj6H291vpvGnVJ45gkZ1F5WFi2vgIBbgX+hHBPv3XqYr1k8RCBXSnWNFVnqNIM&#10;sh/3UyIL/QnkAC/5NvfuvdZVdVlhdRLG8J1udaRXVeZbIq+kNxyCAP8AE+71App610oKbNTJUCKR&#10;opYH9bQayuuR1tC83jszFLkCUf6/twtTB4dUMatnpU1dXTVePi8UdMjoHglMMbRLKIxrW0yWXVGD&#10;ZtXDf6/v2COmAdDfZ01qkNPDTUtNMzan8oJkRkdrh41Cn0gnm4HA+vv2B1dhqHidNlUF1OmqbxVc&#10;8sg1lFAmVDxIifX6Ea/9a3PttgQaDz6oCQajpLeCWJoZrws7GUhZWMjMA3DOlrBiLaTyfdOlCsGH&#10;z64yqG8U89REBMDqpo41SxWQeQQBAqlgPoGIU88X+mjp8+t6hWg49Kjae8/7rZUZKE6poHBpv20M&#10;UMkYMdP4YpEK6kX+yQefofz7rrU9NTQ+N0kd05Spz2RaoC1MgZZbSj0MT5PII2DD03JJsptf+nvT&#10;EMQB05FGEWh6aDTtyJIrVOiP7mGZEPga2oyuqgAFri3Jv72EANenABqx1PigJnSNYYl1Dxq4SyTX&#10;W59J5Ugc3PvbCq060enCUBEMKzeVEsGmljOq4WxiCHmysDYj3ugAoevdQUpoJJ0KamUIFdBH418m&#10;q3lcSj1A2uQQQb/X3WiHAp1rHUmAspbyCBpXYiDTCVjfSbylDYafp+kC3HHuwAUUHW+sBmVXOiUI&#10;jWHk8bLoufWyrKLHWeFYfi/1+nup+Ifn1ogHB6jtUpIhuiG8jIVBIqI5Af2y4Ita1iCD9Lce6NTX&#10;3cOqgKpoOs62kDyNEIfUsnhOoKCg5EMTi5uRydX0Pv1AcJ+fVvs69NLE/wC/JqQi7OgW7hytmfxk&#10;fX6AC3/Ffe5FxUeXXj1xDgKhln8CyIzwKvrCs3oVOF9JYckX/wBh7Z611NkMKQyKgpi48UjVC+SS&#10;/lTQYH8l1Pq5B+t/p9Pb3+hf6vXrfl1HnjCU6XhUrDGnj1jUrKPR9XFwyn6gk2+vtnrXUMGOkno6&#10;4NaRZTGUhdiJIl+qVErAEj/UgG1vp73xx1dWIwOrkv5ZHyjbr7f1L1zuOuli2VvN1p6aSOraGmXK&#10;PKHiLiW+pr2j1i2nSobUOfdYY0huPG4V6duLQXsGOK9bGeZpiYY46bRTU08sFTBUU1WtStXGknmp&#10;JquQqAjvyERF0l/qOPZ8jK/cpr0FTGY30ny6QNZR1RKCCkpqKgkkqpKqrSWFqiKfxEQxV0ABWOR+&#10;RIB9R9CL+3erdBxuXFU8lFW0GQx8Ipzj/sp0ZIq6gWkqwGkWoVj9GblNJ9H0vz70eFOtoWjIZDQj&#10;PQL/AMv/AOQv+yDfMWu6b3hW1dJ8cvkhXY+lxlXWyzNiNk7/AKm5ocnSA3AjdnFLLcaypQg2F/eP&#10;fvbykl5tX74s0rLbgl6cXj8z/tcn7D+QkLaryC5t9BbNMfI+n5j/AA9bW9TTV1PUo0pianSQGFyy&#10;3lSRtUFSrAWZWHqDC17/AOv7wJ3PXXxB3KeHrnz6M4XYP8+hCxWYgCBXXW4PrdUUBIxYa14A5/s2&#10;J9l6Xy00HIHRutzih6EPHZCNlU6wblSrBlP59JsPp/j7WxX+k1PAcPP/AFY60ZQ3DpW46qFT5otQ&#10;DEMykN/ZA5VVP1544/r7HvLW5pda7YnJ4en5dILjFG6XOHp1FMpKghmJI+ouOef+J95B8o2Ma7cJ&#10;D9nRBcSa5aV/Lp6EaAkEIPqePoQRf/fD2L/CTgOmGwKjrwjV1UBTcXKkD9I/Nja/++/27iW6so+X&#10;TDBgc9dtDELkgcX4IW5P9dP149qfAjC1OccOq9NOUgp/tYpAEGiS97KLX9RUMOefwPYe36ztTZiS&#10;ma9aRjG2OmWOoFOFZbFG+v8AZKX+tuOR+D7C1tcfSkFeHTrurDqYtbE7WGmx+gJNmP8AUcf77/eA&#10;ew7jCz09emW+HqfCYmH1AVjq4+pYf2f9b/D2awyI3A9NdO6pHYAWJNuDY2sOOT9Pr7MEocDrw6h5&#10;zB0+Tx8kEqr+5GysTp+jDk8Dj/X9+urGK5tzFJ5jrxUONLDB61jf5xPwRo+3NlZPc+3cFHLunApU&#10;1lNLDGUeW3CavtV8hLkAOOBwp4+piva98ueS+Y9LH9F2pTypnoB8w2Em3yrfWYx+LrRX3PtHIbaz&#10;Waw+dpxRVeNr6mGphdClQj08hjMMkgFydYOkMT+bj3lvtW5QbjZpdQGuoA/tHR3Z3Md1bpNGa1Ar&#10;0HtTF5lvK2pZg9iApkiEZ03kUjTpFgL3ta3Hs2VtY6Vg9c7K0SmfR5gFRY/QzyeoX8caAaEtYM/0&#10;5+nu1Rx9OvH5dNdYseiSIQs8bmwGgwzExN6lDED0Jb6WAI/1/eiQeB6svWHyh4obyKjBFiLSACX9&#10;xvXF4+Qb2DC39PdwfI8Ot0pw67mIiDxrEzly3ikVvITKq3ZkJ5uPwL8C/vZKAUAr17u9esCJIISJ&#10;Z3qFZr8REhJQp9OsAMAf0sbAc/n34KKev+TreD13A0QCq+gGVHDIw1I0gP8AYqP7CjglRwfzx72p&#10;Uf6v9j/V/IVKjy6yS1FQugFVJlj0ao2QxOIuXZoypCgAfj6n35nrgcOvBfXqOBA6l4gIiy61i5R0&#10;ZDd7FxYaiLgEX/2HumKfPr1KHrzNKqM8C+JiNTFhxYfqeIte39SbW+nvwrxHVjwz1GRZlNQ8hl8a&#10;wtIfGI2LBrABnH1SwH0/3n34V6qaeXWdfFBTQSwFYBLIZkaJtZUW0yGRyos1z9LfX25QKAeHXhVu&#10;PWbWsBkEMgqHeOM3qEvTxEHXpikCkKS1zYC9rn3aoUZNevUqfkOsQJk8zq8HkceQr49JZ4xqLfuA&#10;qmn6+prf4C9vdO1gT59eIoMdcQsXgSQmMJUQh0LSBrufpOVcEAEj0Jb/AB/p70eGo+fWhxx1jkuH&#10;UDS0z6TMVQRU8jA6U8ZlNyV+raTb/D35v5+fVzQ8ePXvVLLIJyigECRFSMkgfVYkYBbk2P0F/rf3&#10;oUrnqpFB1lM06y3aznzHyFFjYwFEGiOa97g/ix/w97DEcOq0r0qev95ZfZO58ZuLEV7YzI4SvirR&#10;VQO6uJNZZfGF/IubEe6uviKa9Jru38eLQOP+o9b6P8tz5obM+W3SGIpanL49O3NjYmmxuZpnljgk&#10;3FS0qKI8iKYgAuQArJH9CNQ/IBhtd5qX6a4+wH16c27c4wP3ddD5D9nRD/5vn8tuj7voK/5CdQ4o&#10;UG/8RR/e7xwsEcUJzFFSpeSrinjjCzTBVJmUkaVBI+hHu15t7wVkU449FVzZTbVeG4t8xP5eQ61A&#10;c3i6/B19dQ1sUtJNSvJDJGhMcK6GIkjdGBvr/Ki97g+ypXDLVeHRxFIkq6kNemannkmj8jU5ibyK&#10;sNOzqzJH+k6o/SqhgfqQR9L2PvZA49O48+st1p5PC48bqkhYRsFOj8JEsg9RBNzZv9b346Rx68Kk&#10;164MWlKnxaIy6lFMfICf7sle1+WvcX596rqII8urdYWn0trMIECRyGOAFT5AeHCuOQL8pf68+2ga&#10;GvXuuIvLKkpkSNfKyQq5V30Kml2UW/2HDH3rr3WETqp9btI/mVHUNYqGNlf0gWH+H19+691k85hk&#10;eb0rLAwmDmImMIrABi0oFmFr2H0N/futMupSvWz5/K2+VeytrZHZ2FyG9Kvb9JVQ0uMqKeqqtEFE&#10;9XGEMccVbYM/nt5BCGJZjb6AA7spYQgQjI6Dgl+jlo6VqePWwJ8h8jld69S732rtWoxtbVx4kVFB&#10;UZOhpJVrKpKcTwijaQAx2W8jOVva6mxJuIJreluWPmOHR1NCDEJeII60Ovk5joX3tkquBMbLW/fZ&#10;Gnzf8NiRKGLJRVTQzFNAsF1gBT/xT2DaUJA6btiKsD8qdFLni0SgzPGmjx+UKbEyqCHlRm/A44H1&#10;/HtpsNq6W4pToznxZ+JvbXy77QwnWnVeDrKuarq6UZrLmnmkxe3cTJMsUtdVmJWYMQSY0Bu5IAAB&#10;LBqfWE1qKk/6v2ev59BzfN+h2qHRCPEmY6VQca9fRW/l8/y3umv5fHWOMTF4WhyHZVVj46ncO662&#10;OmmrFmNKEyJNYqJpeYqWc/RbabaV9k1zCSommFWH8vs6W8q7VcIh3TeTWZ80/gHkB9nn/qpr/wD8&#10;+D+Z3S5GHN/GjqnLyCKtZafsfKUlRzXNTTGSlwpRdWqFWs7hXUO1iwsFAL7C2W9uDNKO1TjoQXl6&#10;u4OLaP8As1z9p60+67ISPM8kjfcPLFrKkGenVieDJIf0Ec2axb/D2KO0CgFB1dY1UUA6b2EgEcck&#10;jyPKH8asqGII/KhmUCxf+yF5t9QL2Hhp8qdbAU9YDKoQNEijUyxRkJdJSTpKkkCxB4J+t7e9kVFD&#10;1rrudJIypjEWohV9ZAWMhiYVWNPqQfx9T9T78AFFB1sCvTdUeTQKlWjWSE62SQWV2vpkWJje5PJP&#10;9PejWmOr9QXamee9Ut9cZeJUUqkLsP8ANCwvx9b3Av8A7b3UaK4691wKysERoTGn7iWidFlHHEkh&#10;VT6f6393691LjheBBONIdQERVVA5fQLMsig+j+qkkH/ePeiKinWm4dZhC+mVyjPMVR/D40R4jaxZ&#10;lUWCg83Fhb8e90H7OqdZJqaaR4VjeLxhb+IMhYMB/lTCUAfX8AEj3VW1V611mShneTxwN6ApYOyo&#10;ylkBN11fUj8n6e79b67SKnWGOdvH5iys8/j8epo2KaRo+lr+kfn3ogEUPXuocsyuykIIyFIiZm/f&#10;iKtYTPcGwIJ96CqDUdeA6iZD0+NSyaXQeSJZP2pTwC7G11/ra/P+H1Oz17qDI68xzCPXdTGEBkiI&#10;020HVe73+th/sfdWZR2nrXWSGjqAJbonjfQQddr+n0hQVbS17cEe6qhoQfPr1OnmPHU/7WqUM7wN&#10;oUra84/sSHm1/pfj37h3fw4691Mp8ZHIq3jjdSyq0cb6Vi0frUFubAfUfn3tZNRpTr1epcOKgZ2i&#10;ljdGJULLIAzCnPMjPf6qALAfX3ciooevdZY6aCnkmgWSNGa6RElJEEbEkGJWBsTb6gce6eGvVuJz&#10;1Phjenj1SkOqRyPItRBdtMgtGA9vza491ZAFr1UgeXWelphNCxgAa8i/rdLSGIXd0LLoN72sx+v5&#10;96VNQr1okAVPTj41oFgkJcadSFpliaRA/wC4BIbBeRYAA2A/2wdwmOmSdbdRJqmKpZ0o0MSMp107&#10;sLEs3AMagf8AUy9xbi/197BByvW6KPi/1fy/1fzLwKWGlpTLVNTKwkjjWEoGkAC3uGH0W35+p/Pu&#10;7ABe7rTtqOPLpiNbNXV0NHBLqBIR42jDzLGwHhIZvqp/A9shtTUHDrVAq6m6FNo6egxDxwyxiuEl&#10;OKiOULPVwlEuzKlvWo/AP6f8fa0EKuekQq8lG6SNVIKmeKNJWjgsxs5KsWLa2cSKCxYtYgHgfTge&#10;23JOB0/Sinp2w9PT1rrKxNvIYHneanR3iX9TzLoYar3CuBdvpp/o7GNS9VOMdR9+10tMIKZCssVL&#10;R/tiZVuFJ9SStb9QPqAP0BuADx7auzgDpy2jDGrdJvZmAkq6hauopkaWNy+ldKyFHj49JFmVTywI&#10;N/bNvFrap6cnYL2DoUK6roaSOopJVlMxiBjJ8TRRvANSxiSMWJY+ojgDgW9rGoop6dJBHV9XSZpW&#10;ghpqzKNLYT1CIk6wi6N4/wBw+oC2q1mHuikAFh59WIqQnl/s9Afumv8Au6ySMOgZyGEp+jAt6Ayj&#10;lSRYC3tGzjgOjKJdKU6EnZWCWHGz1Rp0MtVDqDDhmljH7UKiMf2r30/X8g+1EMdSSOk8791PToSa&#10;2vpY8fKwlaKqliipo6YQiSCYKgWpqZGmLACIC0bDm5ta/tTIy0xxHSYCp6TOBiljrYTpmEMlQ0dQ&#10;IGiDRwSDQbM4Fi1/6G9rAX9p4wePV2p0u6ZRO6xxVVPJFGypTRx2QrS02rSJFYB0Cn/OliLi1gAf&#10;b6cemuBwOuV4fK88bv418cSwsqyxVM8r38oa/wBD/QDn6X906t00FdcsUb6kcSszoqPecLKXSL0e&#10;oDm2k/j37r3UiB0naeqPqhEYjjjVAJqaSJ/IqK7ggmMepbeogn+nv3XuOOoCVSS12QnqVeeOrh8E&#10;skAM9UZWW33CxvYEsOb8jkgj3ofET69e0gAD06EXbNViqWgfKZWJ8hLj1p6agpRFTRRx0qXKpVwG&#10;4kikawOlWU83sQPdqGlemXFTRPz6ao/tNwzVFWsAp6DXU5CppdEEXgSnRjJHDOoKJGzWCRKwNr+r&#10;3oiooerjsAXz6RtH5gGjQx03hLVZeoWOOmUFzoYiS5a17KzMTzx7bAUHUOA6c+KnXOSQVEUj6V8c&#10;n7E3kMc9Skli8skkKDmNh+liBY/4+3K163QjPTHlA88ehEVdEUaxyhC8zBeI1kQf1/p9fdH+HrYx&#10;02U9StO0TyRTN43jedjaHQTwAr6dQBNjcC4P1sL2ohoCerHqbVo+TE81NCsbxDV4HlAcEizSSRWA&#10;YEc6iLn6k292PeKjry9p6Cappfsq3VPd4SsomY6EZHvqvGLWCt9OfxwD7TspFT59Kaqy16UuLZAW&#10;qXEcjSAeMr+oKF4ikp4wC9uPUTcfke/Jwzx/n022imOPSlildTSxoY5KoCQhEAWo0PykPptrH+2A&#10;/Hu/TeCc9SGHhhgqhqNU8/hmTQokVWGlYnka4A4IJ4P55t72RSh68SNR08Okzk6WGzKFjvM7sAP3&#10;YkI4cKbC5F/7X+v7ZkX8XTkYNK9JaKWWmqCHjRoYFbVIsaaki/QrBuP1f2h7a6foumvn0pqaaOKH&#10;WI4xGw8jSIuopwWbQrfoFuS31Pv1cdNae6vXptOqeIRyRyOYjJ+lQTKPIgvGOABa9h+bn34gjj1f&#10;psqovBM2loWimiMZ1yMQS36iJCLsb8adNveutilc9NZgqSk7Rr5Kq4eFpLIsCrxrRmBADH8WP+w9&#10;76sWFaeXTktVXM8MdUihBpVhJ43eNhfVfwixHFyeP9Ye/daIUZHUyoqokeSDwL9pZI6aSnkGl1kH&#10;qfTYXP11X+nvXVesTxQtNF9tIDrid0V4w0SNAAulHPGk/wBo/wBffuvdcpKOJBG0huKuNnRk4QOn&#10;BKabk3/x/wBh7917rCafwxOyyIjFQkmlVe0jC0bOWDL/ALcXvzxb37r3WPwrLSQxh1MglbzFCbgD&#10;gXDE+r/VcWt/T3vrwoOPDqHJR6llYFixQwGONUji4NozI1tKqb2Kj6/4fX37qxYUovTXLRQQPJKd&#10;cTFTC6KLuXK+oQo4uVvb8n/X976cBqK9SGJgSN6oBkDRyCyJ5VjhQepmQA/4E3Nx79jy6qcvTrOt&#10;bLVxP+yI7usylTpCm9l0J/Qj1E/7H3qnXlWhqep7SLAzzuyGTQU1sFkca0/UFsRYf4j37j1Q8T1z&#10;SUHRTPIhElyXjUunpW5JDAqw/oo4Hv3WgaZHWJ4adBC/KNK6nygKG1BdK6voNAXkpYf6/v3WyxOD&#10;1CCx65VjeJhTeVnKRs0Ls37cbRtKLG/0IAJH449+6dHAdRKikMJZWdlqniA0RAyNEXGtXXXzp/3r&#10;6f4e99b64vT1CwwySldKlmRgQC7KPULWPpJ+v/FffuvdcIySxkcq5JKDSnjjUgam0Kw/H0J/p791&#10;7rHaFPUGqJVuEIp0Ty3b6p+7+pV+v9f9h7917rJNTh4QkSv4Qdccv+cdbctrhF/V9fUCAP6e/de6&#10;5yxCokiQsyvDEHkiUAyylRe8Mq3UC/1BI9+691zmnJ8UkEN2guCJZo0DQgHyRqEGpdRsQbkcfX8D&#10;3XuocwaZVjmkEMcEoZYjIzMokUMquAASSeB9L/4+/de6zK0WlEVYZJgsiay2iVGHP7lrDTpvcfW9&#10;vfuvdYo4DBJ6SjA/5iAFXEpPLxn86gPqPfuvdSIy1JJF4o4wzSmZpT6vGSbNGAAW1EfixH9Peuvd&#10;LXD0yR10cZ0yeSeGVzEzgxq/LrqbULk/pYgEm/A96OR17rbJ/ljxNg+m6TIGXyxV15KILJH98Jpp&#10;PtqimIRWRUY+siQfQc/Ue493WdRekHpTaEMrDz6tUhrsbUxCqhlfT5jTfdNSNHr0WjeX7iEAEO40&#10;myxrwLA/gvqhFR08qaCepH38ccVPTJV1cYnneGmmnSSVVRwXInZwSFvfxyD1EfS35r1fqQsULT+B&#10;pKWWrogyRLkaZX8ELqPLT1E6EAxcB1LC/P459+691wSEQyS644xD4lWnkp40EDzOdcrxgA6UAtoN&#10;zcfn37r3Ux0+3pyyz1c0yTCY0wanjMrlbxoqaf3CL+lz9Pz79029KjVwz1n8dQtMvmhkYGeNnmRo&#10;yY3nHj01QdRJIFFvIsKnk8H3bFPn023h07eP59c43VZ5Y3yFNRCiNNJFGra5ZmhU/uQwgC0cVrFX&#10;Z2BIuPx7e6a6ywLHC9S6RPTqCtQ9SI3aVXqm801ZEkRKqtrWVXHFwQCSPfuvdSxJBFG1TCxrQk3i&#10;lld43jKTLaGYQgBrBzclD6eCfp731o8OsbAt5YDHMYp4TD9zcJJNEOE+x4LiTWDcSCxH4H192FaY&#10;6qOPXVMZZEXSZxNTugikrFiZHTUE0tEoIDIOeLDVb3brRpXHXSyRo0soZZEp50VkZiJ2vNpBli/t&#10;vySOTp4v731rrmJnpZpljElQnkdZ6+LxwVFK2vyhmisGfUvCsWA/C8e/de6xPIWasnMUDa0jWhpZ&#10;pBN4ZySTKsEaajrS7EAn8kn8+/de6x/5uK8sC1EKrGjVNAS9R4WGuZY6W7q4Rj+okFf9Tx72DQ16&#10;903SPAz42bzzGFEdKSWYCLzeIlIZxBPZFNmIsCVJH1J493+Pj5daI8ukXubdNFt2mMlfJ/DqqFqm&#10;Nf8AKIy5RTeeob63LcOl00j8f0FHZEUnp6CMMc8Oi0RbkyGUy0TBICklbVfcGARNPIZrQ+Jn/QqW&#10;/cYAeq1xb2DN3vW0vp8h0bxxAEenVo3R0eGx2EhjMdND9lKPVIgikDhAZKaP08JruSQDqJHvGbez&#10;d3+4uWJY1/l1Iu1mOOAfZ/k6MyN60GJi8b6Inca1gLiOdwyagFmNkVbfUXF/wCLgiLYNnvyyxhDT&#10;163f30EURYnh0Ee9e7KwwyYvb8z/AHc8YaNbRyBlZivjirw0YCgA344/ofc8bByyFUGaoHUb3+8v&#10;MxC9Fdrck2Wqagz1DSvSXNXUGAtrgq30VAlWQllSN7CSULpItfSbex5DbpbroTohdi7ajx6xpG2i&#10;CCSlkkmjmjjqQlX5EnZRaIxMgOhWQiwUvcfUL7WJ8PVOojRuV+5FJGjySNTCmjTUKarDaHFTNdZG&#10;kSIBhYabfS/I938uqn4h04zCGWIU8QeSEPGa2b7kI0Xjs08Uij6JwGGoc3Fh9ffgATQ9bNPPqfRS&#10;TAxwwCmpzWOWLVF1kkijUOaYQxXWXRa5awAuOL+6TxBl6fhojY+XQjRxEqaqKLGCFVMiq07/AHMq&#10;yJfUI1A1upuqcD6fTj2E5YgGOMdCyKTtBHSfqcU8E9JURyTIrPVSxGumCVMaMNSvHI6tJeM3uh9P&#10;9R9PadhpOOlqsHGembIVVPJiqipq4Yq9HElLWSUklPEqTK14ZjPwwUNYgxgh2uOBb2dbZIpkA6J9&#10;0jrEaf6v5f6v5BDxVEpmh8jLqqTJStpiWKkrBGpaCCWKHUiyH6ao/ofqDe3sVVBFegkysB3ClB/l&#10;6kQoolK0kjUsVO8C1DNCWZZmi/bMkLhWfTzqdRpb8j3catPy6bHUun+49JFTExqaSRaZUCNPEkTE&#10;EMjgAGVri9h9bAfn3Xr3XckUtTVwU8GmGOkjiqKWoqWRxdzplp5GPBTjSq2sh5+nvairUPXuu5US&#10;Npa5RURTLZ/DTxCeJkqCI9McIHouLGQx/T6+3fDXrdOsMdDNHPFFPS0yqzvBVNC8HiqDJcISWVHF&#10;RFdSCiBifqPz794Q8uvU6gJC0JqQytWpDqpitRSJ/EadiSHd5beR72t6XH9SFHPtplKmnWusq00j&#10;iNJVg1MrSIIJktSMqgQ1rwudKi/FiXbhib+9de6iyrVRNBRSJJUO0qulUZoqdapibyTQQhTGV/Dc&#10;3IsdPv3XuuMFNG889FMks8kNS1NApdqYwtPF5C8Fe66SwHKovFzx/T37r3XOkxyxvJS0yKaSpEVV&#10;VQQmOXWI5NEbDy3DvwfKB+nn+vv3XupqvKsXlmSwWeSZqVU+4LUtMDBFrgk/zaszAoCSCBc/j37r&#10;3UinkhaORZada2anjJjnWpaSmpyrhBGqqpT0vbVpdj+AFPv3Xuiu97mB8Bkkapo8hJQm70lTFLT0&#10;M9bIdVSlMXAeWNQbMJBZgCqk8+6sQAa9K4+A61uvkDlY6XdQlhqY45Gqp5IIhGftpFlqCJpqlUvY&#10;qdMa8Dg/4WBFJEJnceX+r/V8+mJ0LGo6PF8Td7U9HSYuGWVom+5gr4XrJRU0VHJpNO7ggAQXYCPx&#10;ONJurfn3jf7mbQZZJHjHEUxxP+f/ACdGlklMseHV2Wy9+g42LI1stGk0ga88sqJRp9qBFPGtIhKP&#10;5Dey2upH+PvFncdkkWVlRTX7OjtGoMHHQiS7jgklpwJpmjq5CaGCnplqauKSXl/uQRZWJA0XP0t7&#10;LE2p2JFAKfsP2dWMgAz0m3zUlRO0LeMvWHXKrgxrBOGMQp6iQAWY2PI9XFxwfa76ZIlAFSf5/l0y&#10;HBbSOo1TLlWdvtUWSZ5FhlSjDmSSGND4o44HUh/wD9Ta97fgwskPChH+r/V+fT7Vp0jcvj6oLUUp&#10;x1SsTaGq6KKCepljEdpSadbaliYkkgRFgb6T7Fdk3h018f8AV/PpFKrAE06D6qxkU7zNRR1QnqTp&#10;SoroK1rygH/KKmKdAgEQGn7ggAD6i49iBLzSoFRQelK/l/m/ydFbEDPn02YCmipaiDGQx07CQRJU&#10;oumCaVUkOmVJNBVole50cMbqwNj73LcFwHatf9X7P9Q61GaMOjBUFJNWQwVSHXMqMGqEaI1BpY49&#10;cNTWwKNMjn8LzbjU1/SLxXulaE9COB6oOsNfHUwRiTy/sOpnhRksiQSELLW1M2m+sv6RCOLDn6e1&#10;0V3GWx0pRgGr0E+48VUmoU1hhhrEqIpKLJRUriBJ5H0zQeYG4AWxZFP5+g9i6wvYzHQZ9c1/1U6O&#10;IGqtOkXkdvQSTJV5CljqWpq6ohlixT2OLk1gR1eNRIwzmUX1gsQpupfi3sxN0pBANPn69WkAp3cP&#10;9Xy/1f4c1PgJcbLJLRmpo6sxiILIjQU9EZGLzSNSuGhLOlmkjRQwtqFyR7L5JklajUPSV1FcdNc9&#10;TBJNBVRIJYKaSIV4pTDHl1YykVFbRSOHUwTabKyOhA1XAJ900ACmf8n2fb0naOuT0I+Elppadahp&#10;EpGecCOO1RWwtG0nqmWCUhm8YsGZ3FjYh2B92RTSnRPfW2twehApaqCKam9RIiWSGmqRR6UnWVia&#10;iph8arrQH/OArx+b/UuaOilrZlBx0/wD9qorYaYqzSwTUkKvFFNVyE+CWTwqdCh154sLc/X3cgrg&#10;9JXFBTqZI1QJSqVFPcNJHRxAtCtH6gtS0cxF1dgDzb1HgfW/t6P4eksnl080pqHkdVnjjhozDU0B&#10;gk/fp6oejW3kFisl+VYek/6/vzgMpB6TPx6FvaO4g7T0xkE8VO8DNCBLHKqxP+75ZXKsmprlhfT/&#10;AE/V7C242FTqXz6ftpTUj06H/G5GOX1oJZGaMvdliiieLgsKYKCgRQLFhzdb+wNuNsiA16N45anP&#10;SkmycRpZJUkXwLNDoCQuQQoBVI43Hp5+qg6T9QfYalVKdvSwdNk2ZEcsgD66mRPIgmhIjhSIa2uL&#10;EH/XUm309k11L4ZPW+uOL3OKa0kM8CGVzKEaQpLG8hs7iNlsRe1r+0MV6VofTpl41JqMHoZMDu1b&#10;RGZ2uzFVSNlJYtb1o9rNY8G1v949nVjureJR2pTrSKFxx6FbHbkR9EcswjJ1g2KuwKj0hiORf/W5&#10;/rx7FVturUAZ8dLkNF4UHSnizImDkSIEVFYyOqAEA6So+nI/P+v7MY92Vye7SB5/Z07TzHUOrySN&#10;a2gq51r+FkK8ksQAf8eR/h/rF97uCOBkU4/b14CvSayFUsiW8oZmUylY0Sy8/QC1lZvyCwv/ALx7&#10;CG53ashAIqc4/wBWOrUAOOmWjYia5exsEjJCh1v6tQuOCPowHsPWzkyVJ68wqehLwy/5sOovbVY6&#10;Swci+p/r9bX9i6xozgn/AFfb1tQV6WkDFV4sTze4H6bcm4F/99/txlasqKKDq/Hp0hlCeoFTew0B&#10;Rp0kW1XHP+t7PYJ1VdQPHypxHr00y06chUDSW1Kv0v8Ak6x/Ytzf8/j2ZrcFUrWn+rh02VBNSOmW&#10;tqgFcG1xYKVHK3P0U/739L+yDcbxSD506cUGtekXXVKfUBmLB7XKWHPqk5va/wCR7j3cLlA1c9Oq&#10;adYIaqLjTINPAHo9LajoIs3J+n49pYbhQKBqf5erg/6v9X+r/I70rK6jgDWRfSBf08gXP1PPI/p7&#10;ENj+rGARxPlx6qf9X+r/AFf5p704YvqUKCbXJC/p5Bt+B7OxZKxJyOq1pnrFJEgjKlLi3rZRZgPw&#10;w/pf6e3/AKdFwvDrWoeXSYyCp4pQbquhG5CNwf8AeQf9ce0dzEgU56aAqegzzMMUk6+mN7h18oNy&#10;uhboiKdNwT+v+ouPYYuol8UU9OqlVPHoEd1QmCpWW84jqCSkZjVl8kZ0jxuLNbVqsPoPz7KZIvDf&#10;VnPSYIviFemOnkQsBKxaaOb/ACqQFtKxWuGCWsP9g31PtyIefr0qS21HHRg+sc2qtDTMZFLafDHI&#10;VEpgV7Wk0/Ui17f63sSWhB05pQ9G0VsYkBXo6WClRkgItpYD8/Q/6xv7mDYnQRqAeNK9Myq2cU6E&#10;WlYKn1v9L8C39bH6e5EtCuiqnzz0kZST06xzJ9CAP6D/AA+t+fZxDMoOemGjFeubSr/QW55Nrf63&#10;HPt6S4FKDrQjHWSGUG7XFuLEX+vtXYtqUn06amXOOuEs9hzzYj9P1HPN/ZtE5XHSdlNMjHUT7o6/&#10;yVtcfp/Itzb2sSapHTfhqeHU2Kqubcm1xYi/+8D2/wCP+XXjGPI9ZmqgAAPza314/wACD7SzXVBQ&#10;HryxDzz1wkmXQxuCxAP+sQPrb2W3FwfCJPl1YIAcdInISNLUHgEDg/Qc/wBePx7i3fbg3Fzp46ej&#10;O0RQuo+fWCFNRB44+oBUH6WsT7R2MJZwf5dPtQHHTog/FgLmx55B/BJ9jiyiFMjy6RSmpp129gWv&#10;awsQbX+h+vs6jjzXj0y1KZ6ZchWJTwksfVY6R9Sf6Ek/X2d2kOoDHSOU1OkdB5V1RfXNK5/tKSRY&#10;WA+mn/D2I4Y0UAefVioC549A7umqap8yK2rUGijUgqtibhW/oef9t7OrONS/SeRjgdE07W3bQ7Px&#10;9bUV1RS0sNOk3lBmRSr6dLLGCNYNypt9Pzf8+5l5I2CbcriNQuP9noO7vcrDQHqmvtvsqqzWZr62&#10;eUuIoZnWpiq6eq8MUreGGaKGUxg+UFAVta30P595zclcsQ2Fqg05p1Em/wC7/q6Yhjoq2Sy0s9ak&#10;7iLmnhFYjtVSzaHDSU0jgqFVUcC9iGN+H4PuZba1WNAKdR9d3JlkNOkxMzTEOYpqyp8T0xtWwRSU&#10;lMQwnaKnniWyubGSS5e/Fz7MI0OD0UvT4j0lKnxNY0hmq4I1iSnbJxkyUCSOTMaIsAWsRquwIItb&#10;2ujBH+r/AGK/t/4tIxHlnphrKh6SHWsxkA8sVOYqemaAU4AklrQFXSC1yLatWph7fABwf9Xz/Ppi&#10;QstD0lamepg8UsdJCUpWmEFTNrfHPJMP8zlKSX9bksqftAsrce9tpA1cafs/MHzPTYRuNP29JCsl&#10;8sMcdNpkno5Eir4w0ktNDG/760ckM1mJ1XIdNJHAXke0x0qdXkOPpnNM/wCTpTEpYCIcfPox3S2y&#10;VyFXAcjSSUawyNS42sMiVE01VOhmEGRqRH60MesoFHp02Njz7jHnTfTaK0UbUpWuanPqfs4enDj1&#10;M/t/saOfHmXhwPVt3TW1Y8aYpqhnnf7OMVEFDTgQTeBvGKeVbaNN7hWtdiOfeIfOW8C5lYk8Dx/L&#10;qcILEA1GerBNi7cFNOzOiMDBAxMsR1DWt/t2hYELdf1cAE+4K3nctYKg9L9JRaVp8ujHbWx0V0n8&#10;axBDoRokCwrIgOksBcaB9CALD6+4/upi51V6qASehOo6chA4VFBOpg2l+Tx5F5PPH9OPZSWJ+zqz&#10;CjHpTU0QVZAmkC6gm2sAHlgWb+puT7bPxDp1PhHUo8C3KMxuFdbjR/gyfni5v783DqzCq06xuLWs&#10;p4ax+gsdPBa3B4tb23XprRjrhcIGYAEXLKBzpt9SUP8Aj9be/E16uq6esMkinWFKXOsqUALBWHq5&#10;ccC3+A966sBU06iMwU3DjlDoJUDgDkILWtf6n2xTp0IPPqOVCqzApp0kkgISeLlQV5/2J9+6tUDH&#10;URjyWdb/AKdYWzAKV9OkkEH/AB/3j2nf4j1o9YJrIgXSzMCP7aj9thcm+kEG3JB/pb3Xq8YBJB6h&#10;zH1etnZSVAcEMji11EZUD/C4H9PejSmelAFMDqFMV0X8ZjIOlC3r/wAVOthqI+v9bfT20Sp4dXT4&#10;uobqqODydUfpUMt/1ailyotc/wBr/YW916cHn9vWEhWIDqCfW2oP6lvyH0/7Ta3/ACP3Rga162QS&#10;cdQpJnMiNw5YeMXAXVc3Z3FrXtxcf8jpUVp1cIKZ6juR5dOjXpDFIQf2zbmQqyck/wBQfbHTnUOQ&#10;AGSJkWaNQ66kvYeT1F1ZVJ9P9rm/Fvfut5/b1HYLETpOqzKC6XjA4+pZvw3I4v7Y8m6UdQZAjm5W&#10;6ICaeV7kaWN9AlQAg3uCADaw9svQivp1YenTazSuCFjRnuLASrfWf1ayRYEjgHn/AGB9sdOrSvdw&#10;6js4VWfTob6AMIlZnPDLqAAt+CB9P9j70f59OgK2F4ef+Tj1GvqYho1VirBTGx0KCOY2isfx9Lfn&#10;n3qoPHqwUL1Hj8IJiOhQBaJTy2lRzZ7ekg8fT8e/Y8urEEkH06xvUFGdl5WOMSFS6IsqJ6WL3B4U&#10;8cWv/T3Umgz1vQrcesxKztE0DooYxiPU2sqgH75CyWBNzYC39Pfh1UrQYH5dcBLGplSJIqrQZEDA&#10;vCBHa58oPIvzpKGwP9r8e9F/X/V/q/1fPQQcf5dYVsWvEDGZNVymmYCIC1pJrWsGt6bH/Fvegyk0&#10;HV+sMh0NGXncodI1xqodhYE6nQEEC/P9ffmbT17qHLNE36ihmYMF0ixUqdPqt9TY3uRce2mKnPDp&#10;wLTqDMJFaN4EUIGAJJS8FkA8lj9QR/vPuuainTq6T0z1EsKOwJqEhe+l5PGGqCxurQiwEYDcc/X2&#10;w5q3T6qpz5jppnkqDK6iRY41KLNFZWCro8mp5kAHAPFyefr7YfV+XT6qnpnppm/eeIwJAywRSGVA&#10;/EFyQlgVX1MOQBcfk3Nh7ZYVFOnBjqJK7xJFCjWk8i+eN3LGV4/UUWYAXuBzzYf0/qz04q6jnh0x&#10;1EjRLU1E8swDSKFEVJHJ43Y6CjBhqJsba1Ww+v4v71gnpQqL8PTVUpIeNSRQyIDUq8mt5FRrr4ZS&#10;CA30Gpb/AF/qPfiaCvTq0p8+oUoWKOOJGdzK4MAZlkp5n8ZMa3ksbhbgauSRx7bIoevAedKdNE8w&#10;+40JXeNkjIFpP2BCykKVVh+v6gqDf/Ye23xQ9OooOT1ElnFPBqqKeR3bxugmgh8caJcLLyUeO506&#10;rA2uOfbdOrBaGo6imsdHUsJ5SHMlWswkn+3Rl9EkZjKMQB9GVbW+p9+6vQ0r01NU6/uVpael0PPD&#10;RxWaaLXFInk1feTAKVJJNo1sPoSbe0zfEenRGtK9d1cyEF7CoJlSKKpKeIWSIoZ5OALsSFUKt7D6&#10;n8668qFTWuOm2U1VMkTGOdo4lBMSyq0P50ySRMoGpVFowObjke/dXoCaHj01VCMtRRrRx1TSRmra&#10;nnCL9vNHMgYSMv1Zrkegfpv7qwqtB04oFCT1hqoJUWSEmWKXxwpNLTU4nkIRC0mtmA9NwG/2kg/0&#10;9tFCBU9bFPLqLFOkYppGBFQqemT7My+WPRZFiSnDOW0n6un4/UPqKdeOeokDoryLIySR+NoxDWQI&#10;/lnSXU7KsKkqqkm6lG0ixvyfe+tEUHWGUqJcnTGYVspWyy1MkheOE6ZZkqIYwyNckBHvcC3AFveu&#10;rdQJZZtTpDJMI6WmV1FHFDIsMcjgNJUQxD0yxX9TAEWIYi/v3Xum6Sb7uIJIaxaiSKaKapkammRV&#10;VgUbVGous/KIwAN1NuCffuvdYZqmQRxy0MfigWjjEVWqhatkdvDUj7f1AFeVCNc3uffut9f/0Bn2&#10;F1bghuDbGTrxUz7myLdV1WFyRsgo5aDByQRstEBad7Bg7Mjo0ZFwTz7zjnuXZHoft/IU/wAHWKKo&#10;kVyjLWlCPsz/AIej+dC/Hjc2Z3t/DNvSMu2KuSDO7uerDx0VAYppaeSgx9PHa8tTqLt5YlVRYR3t&#10;7BW9b5b7faGWQ0fIUepp/qPR/tmzzXt6CnDz+zq3CHAYjZW38VgcBTpjcZg6VVijpooYxIOfKzpE&#10;FS5JNiV+vJ59w7JdzbjctPOSzNT9nl1IgtYrOERQgKBX9vSF3FmR9tSwfZv9vXyGNw8hdaeGD9+t&#10;qpSBqGnhgFUkmw4HINLO17ywOV4fM+XRfduVABFQeP2dEz+TWcyGC6i3R2FiqVshX42nqaja2H0L&#10;4MRioz9sdyZGgsysxPqVgARyx5HuSuTIUl3ZLVzQEVZq0qT5V/yenQS3gsIPFTPHSPQevWrh3N2X&#10;lN3VeHXcVQmVjx8tTkZfFWM0uSqkvNX+SylpUjuskCkj6+n3kQm2Jb6VTNM8aE+f5jh1G1607oSz&#10;YJ9OGei1Z3fOJqGLwRUkogp4pchW1EUlNXU2prJAJIz5VMYAC/cuQQSABf2inliGKV/i9aZ9KEfa&#10;emYYHUBmx/l6REVTFmtwLHuLMv8AdPRRVFLLCKiCWERN5keoq4kHnSZQBUIWIVb2kQ+2lIlk0yt3&#10;UwcjIzxpmv5geueruAoJ8qmvn/xR6BbeO/EeOVNsPLWwPUVMWbx2HrVo6GmqpJdM1Q4ImLQhwHAs&#10;zc8G1/bMtyAP0sjOoLgVJ/PHn/l6pEgarquok0r5jHn0H+GrqJqOqoKiopp6OCeoo6WreoqjTNPX&#10;N4p5pKN2WIl1uSSdCkawATb20kgoUYggYFK0PlWnA/bTFK9XEcOkgHAPGv8Ahx6/zr9gwUmOxlDN&#10;BQY2vJo5FE0VU1RE0tfBDM0qrGtOvkAT9zUI/wB2x4BHHt2JVFVTh5Gp8s4Hl/h8+HRZLFHGwAYg&#10;HzBFTQ/IcM1xTjTp+3HvJJ4qfH7SmpaWKhySU9TDVreCsiqIkilnklrrSKAwITXGpJuQfaiWUBf0&#10;SBQ8DWhxk5zXzWoAz0xJMHULCSKH/iuOdNaA0z6dcM3kchWVUO35sHDFU0sdO8stNJYVNPVREl6S&#10;mpLKqNIQxk1Hn6fW5beTPhhdJWnD0I8qfzIJHTciu7BCuPM18vKn2cPsGc9PlPjaRMpHQgxVGMp8&#10;JBVY2ojjWKpYzxmCqjp5ar9ySp/bAhJYEXIBsfbvYW0nhSop8WfQniajHTyqA+gDtUDSfTj5/ZQf&#10;n0scOmYyu2trRZk5GpraPNFYqGsw9VlI6lZ5jVUa19LKiKCoKan0vcl1W3ulKouomoNKFCwNeFRw&#10;+z8/t6MrcMYlDcaD0+f2/Kvz+VOhqwGUpM1Bnn8eP29V0CU1FTUE2SbG6xjKgUMNSMXgVaRbytI3&#10;jldWfhmuoJ9qQySBtIC0oANVOBA4KK0rXH7agA9edtRow/lX/CP83RgNgd47wwVRncJhK+jiylHD&#10;DkaDIrlKXb6TeKmWjlohSRx+SoaKESPH5JCoJYqxY+9ZfWjgE0wagVxwpxPSXQxHY1P5/wCwOjKt&#10;2huDKbqx28FEOvC4nDZDMU2IWm25jaWWrp/t6iT+I1Sfe1WqnUR+KOFjdje4Ib3oQqsZSlBSp8h/&#10;PP7OkTSzxzCQmp6H3Fd27ooMdi8q+5MWaf8Aj9QssFDSIDRVPjD09JW52vYRAEeOFiQSCNNgePaJ&#10;rCNiajB/Z+3o2O4SaA7nJ6MNkNrdT/J/prP7Q7KxWJzmYy+OmalytBAmYykDzT+F5aTJVC+NRFLd&#10;Q0PpIQ8eya5a5sLvQO+AijKeFPOnRpA9tcQl27ZPX19a/aOtY/5lfy3O0PjIlVuzCGPe3XFaZJ48&#10;3SRT11VQ08bnQMpSUcYp41jDAGo1WB+lr29h7ctnWQtd7dQrxI8x6dv+Xr0N5NaERXJJQ0oRx+ZY&#10;6c+pp8zQU6rJaM/Y0imOJaieom88cYQvGlMQsUpkZvQ5F7r+ef8AD2EXDhVDrRic0+WfyPR6xiCa&#10;1OKY9Djz+XEj7OhUwcMWRhhgygD1hq42oIXyH28UlZJEGjhYxBnhFtL3Uepx+PqTm3VWIDccUyKf&#10;6v8ALTpCaSHTIcg4/Z0YbaWOzE2Pix+GNeWWrhDyxy0sMZlZ9L1CyxgNDGI18ckrN6iC4IYexPZ6&#10;xFpSvEcKDPrj4QPP149JZ4dI0r/gr/PowmxMnOcnX1sdMsdPhZ6aiyUGmGnp5EZPFC9PPWjSWMpa&#10;YyPpIsCG59mOsamkGApAIpQfKhP7anAp1WIVNOlB2yMZtDYTzrUS1Eu5a2cwj9ss7qPLVU01Q/rZ&#10;bNqhcG7HUASAPZNv92tpthJ4uSB8/wA+J48R/g6N7ezFxdKAaAUPVfG5kEM1NUR/5O9PSNMsKB5P&#10;LHNJoQiBeS97ByeWHuHrgDVU9vn9vUhWmE0H7Og5ahqKypEEdJJBIwkg+3qRqDTOwcN6gQL/AKuS&#10;P6E+0YUMaAU/ynpeWVFrWvSbpsfT43JTwTSRxLDUKsni8bJNMP12a4sDe5IJva1+PbSoI2Kn/Uen&#10;w+tAw8+m3PQivrKdoBPGHi9MMEbNUzxq5ETAWva1ri3+P+AT3Kl2Gn+X+r9vVk+HPTDJRUxhlljC&#10;wSRfsM8t/CmphpWkUAsXPAf02HtC0YIOk0P+rh04CQem2qTyOojkeqYFi4BQqEDaWBUc2/oD/tva&#10;ZlGqinp9crkdTpvt4KQQSRwNJLT651jZlSEsbRjychnQenQAP8fd20qun163FlsdB3k5EhiEKu7A&#10;SSS2LB14Fw6/8hf2QfZdPhNI6NoAak8emHHwGrmRJGF3k1aH9Jax+h/3u3tiJNbgfPpVMdKEqPI9&#10;DZh1nFXQLFGJKuOWGaKYMI4gsZBJCketlIsq/wCH09yjskTMUCDzHy6h7mBwruxanp558vsz59Cz&#10;iFnm3B97QY3VjzVUZZmVZaTHyXs1XUJHpBOrWfrb829jqIHxaoO2o+wepp5EnoGHTLkDgfSp8sau&#10;FAK06FjFNDM+WycNQtRSUtStPWyZrmKqMMgeeioY6AXiiJIbyCNrkgkHT7Nk0kNIDUDjWufspmn+&#10;qnTNAJDQnieNP8vQt0UFRiauaakrqeixtW8H3rYmmE1FHT1sdo1aGOMtGoLFZWdVQkA8H2qC6Tgh&#10;VNPh4UIxUeQrxrSvHqr6QoNK/tr/AKv8nQn01fNBPi6vGU9VTjxTUBoFqaqaOlkpItByePkW6K81&#10;l+5UiRAPVx+VCDSVZQRTFMmnzXyBPnxHTJaq0B/1eh+z7BnoculK7MiJjkYcdV0Cz1yR07xLX47F&#10;UVSjF5MPVxgNPNI7DzBAxRCxUAj2vi1BcngT9igjyPmSeI69DU11iv8Ah/MeXT3g5UytfuLatXQa&#10;8RBjpoYZ6yWSd6GqgkMtNG9Qo1M0zAk+sFY9Ia9/bgANU04A/ZQ4z5knI9B1tRVqnpb7Yhqsds6o&#10;rIUo4sxhMTK1NQpHBLQ1CtOErK+Zyp4JuxiKhv0kE+2wzKARxAOOPnxp/q/zPiNdNT69BPhavJU+&#10;S3NJVUlWfCkzw0FJEIJp8fInlmnWtjUktKrEIkJtf1MBp90UsXYMDjyGKjFM5+eMU6fUKAPQ/wCH&#10;oJq/IYmNctNlKGligq5ZoYmjqRV5emo5RZ5IInLiSAgiMhpS4cXPpAHtJKyAMHFPz7qfsNQPma1z&#10;1t+4UH+D/V+XQdV6UhEeKOcqcfQoyhKue1KKvHGM/b0s7paIRj9Kl5W1sTpt9PaWgp4Zegr+RFP2&#10;fZnpG6iuqn5eh/1fZ0mcxXVNJHiqOCpjo6mux5YGOGWeCQiotHC6WJUL+uJVtyeDY+22/DQ/EPtH&#10;2fZ6dMSmilVNT/mGekJPlTkMlS0WSczieGsxztQ0cjTlCvmMVTK/6k49Ska0C/W3twVJqSaDGBn7&#10;K8f29JXdTN4ZpkH/AFf8V0y0n2tXTR0VHSUjy5GNfu6usqhRA+Gp0wJUar+mQDSvjH6foQefetJ9&#10;BnzP+XplDFINEY4/5Pl0Ne2pftqGro6WFKJqWlqcfLQGJkhZpv3XIMwBnTgIojuQo5B9vRABSqjg&#10;KaeHlXz4/l5dGiEgCg9P5f5f9Q6W+2EyH8XxGUrKFoMM1AifwyeLzQQ09PEUhknEbC9yoiijurBG&#10;/QDx7ejVi6yOO0rUg+g/1Y/wDrzHj/k/b0J1LWVOcghnpYzT1mBfRNTTmJsTVtUPrU0saoNQgXSq&#10;xy6WUL6tQF/bncR/SXj6VPpT8sHPr69XVc14/wCH5f5fl0JG9KT+IYTGSEQ0eZq4oVpHpaWjWc08&#10;9kkrahKe2t45VbSHYKoIPqU+/NmhAyeH+f8Abj06VuoMYX06QO3qRaCetyFTiZ8xVUtO0MBFaQkN&#10;Yw0rVzpNaPyMOVCX5uNIGn3oDu1aakY4+frTh/q4dNaAq5NOp1RlJ8ZR1DxYyM4/IMkdVk3eQV71&#10;dUPG0FUBdYb30NwBpF+Pfjg0pg4J+ZxQ+nVWC0wc/wCToKsQKnM5CV9UokpITDDjKh0ggWuonKRw&#10;ULNfWZRfVIzKGUWH19sDJofKlAeFRXA4/t6SopdyzcP5/n/m6EjBzR4/MrWLT1FNKpaWCJq5qiSC&#10;WJQ9RDRInpMGvUsrIWte1v6WDLXWcfInh6jpTHqQ18vs/Z/LpfMKPL0+WcUQnx8iyqqxVSwTuxPl&#10;goaOrvZSH9SyAoS1rAqLe7aAxaoqPtpxzSvSwSg0NadBxmchDU1ONw6Yysw1fj2Wajo0qddNJLOR&#10;HU0FbIgYMAAZCJVdZF1C6/T3qqnTGFIZRgVx/L04kHj8umGkVmrWo+fl8+mTO7gxEFPlKUSVLpGk&#10;qTfwSkgkpaytYDTHS1M2l2cEK4SMlQwPIAA92LRBWGT66fMn0JzX5AU+fV0epAP8+P8Amp0WqimG&#10;Ty0c6wR00sUk9OiwyNBRJVA/5GhaDURVzLZwr2UsLatPsmUBpKjHEcaCuf8AjR8/nx6ckNK/lx9P&#10;Ony6Ezb1EYKytyVZj1FRE0tTFURTw+SgrKbSstqeMssgkUKrIDwTqB4Pt9F7yzKMZqKYI+XA4wet&#10;VGAp/Knl1gyVfTy5qWvmkrKPK1dfFejoPHUSVXkIFLG8ulreP/djKOCTf6X9+YgvrOGJFQtCT6fZ&#10;jq610gcQOHRl8LhqXw1M0kM1Pmqe1XG+Np46X7ySojDrSxVAvE7xILVDt6Quq4HHtQ3GnBgfIfyr&#10;5kcT1Wivk8Dw9f8AivTpOVdFJRZGlyWPq6GPDMojqv4gkwxUdY0hU0LRSgs2u5eQpLoLW8ZANvew&#10;v48afnwr6ZHA+dMenybXBNa18qenQhVFTW1+34qqrp6EVSFa2llpq6tRaNlbmrqKCnDkLKFAcFmY&#10;E2aykWbcHQWIFRkcRT8hwH7TWnlXpwHOP5/5+lNkDVK8hqmjalGPSocUlMKKZIayEPWzwCmPkjbU&#10;NYGlTf1OxHvemhNfSuMHhU448f5dXHw/6vXoDclULFlHWaopnNVBDVItLVwT49MewKxSSyUqhmWU&#10;BQ0BKsAD6iSfelwe6laVGcU9ccfsoPPpg8fz/n6dJunsZnbJfaVbrWxVC4+aR4cVKgvKaukgplVk&#10;l4CxAngcsT9fevLPdTyPwn50HA+Q6uMmq/7P5/LqNm4KjHzPW0605SsSCohqZIkqIVigu8lPT09i&#10;y1ClijHV9TqPupJGRTNDWlf2edfL5V6o3y/lj/Yp6dJ4rT5VJdePM328lO01MlSJ56Zi5njjandf&#10;WRJqYksyEG1rAe/drClK0/Onnkf5anHVaGgP8/X889SIXjpxT5GieCqbJ/fRTiav/hkkqTEQpIEc&#10;6IoxzHGrKAWF1HHvQop1JQlqg50k5/kOA4CvDrRBIox4fKv+T/L1DgwX2mQnpcUZa+opooqMtSY9&#10;paxFf96opVRyEW5PjmnUMSPT6eb+EdKquSuMDPqR/s+nTQUlhTFc/wCr/N5cerAdi0EuNwGMqKN6&#10;aopYselQ8qTpU5CR0VVmmenZHBhjcKpUXFgb293kCgAChAH25/yU6VxIQKf8V/qPSM3lTmp3hjsd&#10;WUUwoqiWOvqZYqxWleukXy1GVr6mQssEUagIqoGut10A293WmFp9ufP1PkB+Z6sRX/V/Lps3PhI4&#10;3aokjqMgcqFoY6lalo3b7JQwrYV0iGVDEfHT8K+km4493Y5LevzpX/IQRgdNyw6hT/V9nTPT7TfC&#10;4+ufCfb1FTPKqTxUzvXxS0jKGlpCapSQWb1a0+n0Pu8WlQSn+r5Z/wAn+wKpDpXpoho6+COniRpK&#10;SCsmU0mMpJEYvWQt4J6eCrmA+1Gm0soa4NvSfx7cq3AVp5Cv8vl1tEIPz8zw/wCL6M18TvlB2f8A&#10;CLtNt3bcydVuLbWTqYcf2LsWqGQNJuLEughp6mejRXB0azomRLD9aEXZSBeauVIN5hYn4x8s/Jq/&#10;6q06G3L3Mc1k4trj4CMH0+X2Hq1/vP419b/KDrqq+Unw9oaXOYWokgrO3+hKKKnfIbar6OAyTz7X&#10;21hh5HyU07NMTJKFqEDMp1+4Xtpdw5V3MQTV01GfJh6j59SFcQW27QVBqaf6vy6p6pMeuBjydJ9p&#10;MlJO9VFTTUckbSt/C5fCKPKUciSy0VbDIWhki/zkdjrAcXGQnL3MVne2ysrUbz+0f8dJr1GW6bRc&#10;WzElar5f6vTpE12WwmVxgxdRR0D4iCrmkq8XEXqqyKjSE06tSV1c3jIlkuWdWLOF0i9tPsf7XujQ&#10;yrLGaUORnh/tsfn59BySJQpjkFa9ISmNdt5Gx89THNi62aOqxGfmkVWoIquURUuHnqYI1004QBSr&#10;6SCPyPc/cr80x3sYtr5gGHBiafYKgf5uiuJ5rSTwie08CeI+XDh6dL/Y3Ym8Opd+0u9do55cRubA&#10;wL5TCs1RDunFVEoFdt7IUf8AmKpWiGinUE2Zi4Or2fcxbBY77Ztbsq+IBg4J+z0qPKmRx6E1puU9&#10;k/i17R/xrq2jZvYnXvdu3cr2L1dtqgylDmUjh+Qnx0ztRFGn3RTwNuPa9I6iPzkgvHKpHqGmQXIP&#10;vHyaw3jl+8a3lZgUP6clM0rgMeGT8qfn0JLme33O1E0IqGFGX/V59VP/ADH+FFb0tTQ949QJU7p6&#10;F3RUu4ikgKZXYdUTesocxR+krGJWMYUA6dOo+jlckfaz3XivnGybwf1koufTzIxmvp6+uK458+8h&#10;C0R9y2sUhNSyitV+weSiuf4AcdmFr9WWEv5GjqfCs49C6fDLBKNehHAJViR6GuQLjg/T3kk2hgSA&#10;wUHAFNJUjHAV40pQgDy8+oZWNlIV6HGc0aowfIg1HGqn516F/ae2nzMNbvCSpw+2Nj4moK53ce5q&#10;ueHFUcCKuumpnTW9VUK1m00gd1f9SrcKSfdL2JoZI4hrqrB2Y9oAGQxpoFDQ8cUzTyNdm5fur65S&#10;9dVggRwVrWta0Hh4DyNkAADLUIHAdHG6E/mA4nE5aX42dS7d3b8i9t76VMLltuZDan8XpEpYqfwz&#10;1W16apqRU8kl1FSqlXsFAU6Th3z7y5y3ezvuFrN4ksPc/hCo+Y1eY+VTjh1l1yTvXMtrewW9gsql&#10;SNDvQGigHVTVqAxQlguTTiRWrT+Y38ZNrdDdmbd3N19iMhtzaPZeMlqarZ+4IfsdwbO3bQvqzWGy&#10;WLmYzUodn8kMbDSBcoxFveAnvLyxtsDR79tQCpKaMAeDfZxJPHPCuOupns5zPc77tCveafHNInr5&#10;sASCvybNc8SKZA6rnjLoD9uoE3rkFNLyFRAQ6xMfqT+CeT7gDqboTJGv+KCkncfDfNFFahSeNfIn&#10;J4ddyN6Y2aVtLvEt4j40iv6tJVvzb6+9dWlceGjtIdLMo7TpCedCD50yfU16zyTCRGUBpRpYg6tK&#10;tCv6Qwt9fzc/7Dj3vpRNOJoiigyCh86AoOFRStfOp86jh15Yi0UHiUwaIy7sGEhEY/QEnc6f9gLf&#10;8R791uOF2t4vBHhaQSxrq7fwhXYgfkKDiM8OsiSUqRO8aoJEN3jZ2MhQn9aSkBT+fTa5H0PvRFRQ&#10;9OxzWUVu00aqHXLKWOqnqGoFPnj4iODdYCqu0eoCJdRnZJGCuqk/WJQATf8ABPJ/r730laNHdCw0&#10;LUuQTQgHzUAAkEYGSTXj59RtUalpLNIqyyxyFh6l1C8aMj82H+1fn6H37pKZIUcy0LgMytUZFcqp&#10;DZoPn58DWnUdGUBo0MkQLDTI+lLAnUzGRf8AeB790jRkCmGPUgJwzYNDk9w8/QH5dctfp81mlWMk&#10;q8tvWhGiUCM8G5/2/v1DSvVvFqn1Aq6pUgvQVUijUU4Nf58eoYVCEeyLHLdToLMA6H0Dj8Le3P1+&#10;n09uuKkDopVYyFkOkJJg0JIBBxkDgvwioFeHDqIWQFllaOMCOQ+NgzmJlNlDlR/a/qQOOPdwABTp&#10;A8iFylwyoArVUgkqQcaqAfF9goMV6hzVkixL9DKvAK/2+LXZCDcDjgc2/PtxUOD0W3W5SpbimXHm&#10;PPy4HiB6DNOB6V/VlFFV7jpZZo08ArKYHXHeHy+RT+4oGpoxwxAJsD/tzfa4fHvY4/mD1DHOt14d&#10;oVTAapOMV4YrXGKjOOHVo9fL/C8Fj2kpI4TNPQFKho6xq6OlSIrRUuKmjHEUgDSaQvqUe50UCOFR&#10;gDH2/KnyPWIN65klck8Sf8P+x0EedaRolrqnIzpAJJJoauFWVBJKS8Ua2UBmDWZoin11W91YHSSz&#10;UzUf5v8AY6JmC1IIr0Hu36aWd6rJVUaVSLL4p6mmjWeOrYSFnf8AaGpWtzfTb6g8e2bdS1XbI9fU&#10;/PpqdQKIMfb1nOGqKuv8MlSYommktFLCHkqpWOmOSaqQX0MbIU4VfeyAWpWg/wBXn/q9em/CJGoD&#10;/V/q4dCln4qnHbfjpKmRIqSixmOo6XEMgM6RIxIaSthBYxozMRpfSxt9LH2/ITo0nyA7eP5k+np0&#10;9FSleBJOfX/Z/wAnQMY0rPVtPCyRVeSRvCqRWoarRUAzxSnVG0VwAruDzbgH6+0yfxKct+w+o/1f&#10;sPWmQ4rkD/Vxoa/sx0t1pcfLWRSCCLGwSyLLBQ0ss2VdTEfGYKiULGJYibm4a8Z49XIDhK6gcAN5&#10;Vrw8vmPn5dNeGWxxI4mlP81P8vXPIUZxb5OjSEBJPG1IsIligDSMJhKI2A1SqPrIyjjj8cVbSGYe&#10;tKcafs/y9OBDpA6WWMpycZTp93PS1NPG0hhkiV4ZKOpm1LDQ1kQususEny/p/wAL29vrwoTQjjXP&#10;7D1vw6fPp+2zUPPXVtbXa4qpPHHS/wCakmlrKd/3FpJbGORvEVIbj6WX3sMSSWwf5kjjT/V/sOxR&#10;BR2jA49Ah2xHSzZmNqYVbU1T+7BDVqIZhOfRkat6WIEp5HIcMTzY2t7ItzA8bsrTiP8ALUeWejXb&#10;8atX5+nyz0hqCBjGaehaCoWaemkkRphFJTNSMSWikmAYFlBCAC4P1HNigjHkpr6/LNelElCSWFOl&#10;ZTzSTQoyT1H+X1klKszxSVFREyRXswNnRT9Fa/q+pUfULAxIrwJNP+LPSVvSnAfl+XT5rmWo+1jj&#10;jooo3VaakqZaYsk1PGPvqiNXUqWkYFxHrb6XP1uHNRBoBQeQ/wAPr9vTWlKev2cB1kr6uKpiNZDU&#10;vNPGpko6wR3q5J9eqRpWX0nUgsjNHYAabjg+7O4YV9OB8z/q+zHXkQL2nh/L8uminqVeqhfHiwia&#10;aeZmjWF40Y6qgJQSFhd7XbUQpJJHugbNV/1fl1YooHd/q/kOpdW6VsdXBSIsh8orY0gkkVRGsdmS&#10;GnYXNix5+l/pzx7uxD1A48etKuk1b7OmKF6lYGrZneSTQkEsH7bMyXMMSkyWVlYekhbFSLG/umfi&#10;6foD29cUroEIppRNHURMjQSJDI8YglfW/ke7KrAgFGIH5FwD71rAFPTr2iuemqZAyyVcjaXhaWKS&#10;rTTWUs7Skmlgbx6ijflwpIH1tY+9ahxPD16sB5dBburJUulIqGNmP25DzSSMDUStZZo5NFwWJHGk&#10;8WACi/snv7hT2x9LbeJh3HqLsWlmkqTXeN1kRAsxMQkZCr/so5l025uxIYmwHHtmxQs4PV5z2AdO&#10;e7cpUgCACxhmNoQX+48d7RyO+kX59SkqQL2v7veysTQ8K9Vt4gRq6RHmjgcSh4i0hVpWZWYIiDU0&#10;UrLw2o8G/I+vsvJVcnHT1AcDqDWVBqWIenldvSYFUiJVeRrapUbjQB9R+fbLEsMip6VImgdKXA1l&#10;TjJ4Zaaf7UKJI4nhkuWMZDSFFIZSTqKXP+t7cUMtCDTqpfiQOHn0avY/Y1PGmMkn+21RTGCeBpJR&#10;PIwhMRramGJlifUgCs19QYLpt9QeWV7QgOKU/wBWerCkq0OOhkykeL3BiafK0f2yVEYXJyU+Hhll&#10;mqndDTFK1Kz/ADrRsFaRhrAJ5P8AU6cRyx61oMVoPPquko1GP59AvWVBgh/dlenqPHJAlMfNUVGR&#10;rJXJNQtIy2SwF0ESWvflT7D1wpBocH09a54dKUAIr0khLPm5qTEwYqNcnWziCnkkqZJJZnlkFKae&#10;piIZgdRJ/UP8bW9lF/KlvAZJMUFc9GVhbtc3KwxCpYgU/Prbj/ltfAjZnUuysJubP4+Gq3hkYaav&#10;ymcyMcU8ApKuJZ4KbHtMrqqICqyWJJbm/PuEN43i4v7kgnsBx6dZL2HLdlsFkh0BpioNfPPl+XVw&#10;uS3NtzaFM8eMooUmBkVfJEqQyyKn71iEOlW+gUnk+ySWdIhWlT0tgsrm+YBj+Xp0B25e/MvFFVfa&#10;z01EtJCkhp/rUytIdA+2C2JUX9RZlt+F/Psvk3G4OI/2dCCDk+3cam7q9BRkPkruGngdmrXiHiu4&#10;+1M7woGu01dTyt4jGfoHjYXNgGDey+bc78Hv6N4OTrYn4egozfys3FjqxitfkKdEjWokqaiIMDT6&#10;dUH2lGvkkEZt6vAxsP1j+rCXV5JkMR9vRzHyXZstCgP+r8/8HQj9dfzBpsdGw3NDHVPTLARMDAsy&#10;Q1L+ktHTPJEoK3IaWRHP+pB9mNvud9bt356DG9e2qTjVbCn8/wDPT86dWB9b/LTYW8aSNoK+nMhC&#10;vFT1EyCtbyAF0eA/pC/gjgj8n2fW29q4pL1FO9cmXm2nIP7OjBUHY2Dr4lmpZ6dNVyTqikDMRe6S&#10;Jxz9LWv7N1vYWXUp6CEm2TDDDh0l92duYnC0Tg1FPCwWxnlqFUQmxZVcnUP6nT9be233FIz05Bs0&#10;03AdEiyvf23MxW1FQtfEyRSyU9RDGYpXT1kQmGnkIZdbeoFwf63tx7VrvCBadHMGxXKx9wp0Gm9e&#10;0hNA/gkqoqhI2qHpQFqLBUvaA1Kxgs4sCoJUEX/F/dZNxWcYbPRhabMwfvH59Eb3t8hp6cVSy1zS&#10;0lMDWmNqh2kkdFLLGzxiKDVf9aNJYED0nj2H76/niqmrj0Mtt2aNTqUdVSb27KbcO78uMolXCKXI&#10;NXIKeCleaZqiPywJPDAvjU/Qgo/jsPpqNgVpIzx62Na9DaKFFqhGmg8qZx50/wCK6ath71Sq3rR1&#10;LvU/brA2M81RTxtTwVkzWhqqFqXUIiRceORQb/qNyPepl7NI49WULrBzQCnyrxx6fn1ZhmtyU+Q2&#10;XS0JqVlqpaSmWhileWlqUi8fiFbNG1k8bHWI2BuCbcEH22qnh1fSNf8Aq/zdVtdo7oSmycTU0VY0&#10;EpIkxuOrEocfJTU5MU1HUByGWqiH7t1Yazz7URxkV8v8PSSYqzUAJr5VoMeRPqOi+Ve5ajJ5qGPG&#10;TJH94tOj1FQsBSrocZKFInMrJG5RSdcTH9zk2Jv7XxkAaT5fyPRdcINVU8/XFQv+av59Dntfs3+A&#10;18GTpamujpaWGSGKpmqqmlhqYKeQE0rGlBNInkAMApjJ/Qx2JIuYOyiY/wBX8+ipr8xudOVH7P8A&#10;BQfKhP2dH16u7zw25Ylp5kx9JK9myCTLUiaapa08lQqUpVplCC+kEuCQzIvPsqnSSI9/R1Z3EV0o&#10;ApX9n/F/4fl0dvrvduKrz9/AFpnrqmSGGmqmSASLTxAR1UsAsxkdLBShINrOb+2lTWNXp1a4t9Yq&#10;OjeYiukNKppl0xIsf7cspnnjqHWylon/AEEAn8W+nA9vq5Ar5dBS6iXUR6dLaOvakx3mjIgWWPUG&#10;fg1CrwVsfob+n/evx7XLOFXPRO1sjtnpE5Dd70rIT4aaSOTypDUEoA4X1yRyOLFubEMR7qblvI9b&#10;+mQClOgq3J2I7RsrNBSxwTmIli8aVUekya0WL0Wv+uTniwt78L5hgnpbb7bryB0CmX7TytJBTwU0&#10;9ZQNkPJT0Zq5RHjW/tLQ0fkU2U21LIYQ5HANj7sdycefRim0RthgOpO2++cNTpC+Ty1JDNTo0MtR&#10;UU09FK8qyeOMU6lRGzFrqrzFb/429r7PcAT+oekt3sOoUAFPsp0J20++8dnMzTU5z2Jk8E8kAkke&#10;BjQtfTAtUYAZZVJ5ZXGm/wDa9m6XcchCqa16C+5cvGCIyIOgK+d+Owub6/TNxCIz0sVRWUk0jxQR&#10;iWWIGoOuK6rDIyjTJHexAF7+3WFWB6IIEYOA3l1RnVZ6upaenWaanrXqYql0r4CHqY5zS61gqqy2&#10;uTQSNDkfk6j78ePQiVSQp49N394qieDIU1Q05SSnhlDVafcwzokQHkeNB/q10KxJI+lrH3oAHPn0&#10;+itpPp0xZqeXJ1YhRYZ6oUFIlG8FEajyaz5Go655f7KevxugGn+nt5Frw621S+k8aD/Z6mCoRqhK&#10;BIJ62Sh+2l1NEHpK5TESKOQxhlBiYF45ZyGutyOfbmgAHq5IGONPP/J+XH8ukruxqNfEaSnjyZyU&#10;kclPRLI0ckdeF9dOruCLMoumhVS17sCB7aHTNwwpgaq+Xz/1fl0jtpZOSmqdTyIiLkFikWOnqMoa&#10;bRMFBgom5eRCTGjqWEbDUCQbe7N/q/1f6v8AKU9vRctwPyr/AKvTo4mzN31mMielSty2P0x1Bask&#10;ieGmMU0quaiaovG1W7kqJI20D8eq1gjmrXHRmqKxpmn7P+LPQ9U3duXGRpsXU5qaGvgpYfHj5PHM&#10;4qJEK0lUJwEj0hRq8SqSL2P9fbGiU5681vASUPHo73x2+QkWeefbW5SJ62prYYhFkXR0E4URyfcM&#10;Bb7aVfVF6OCLX9nW3XckZEbcD0Fd92xXXxYhRhx6tQ2NRPtMJSxSNJt7KTxyx1BElTJSyFA8sKSA&#10;G0ViD4rWAt9PY7tfgU9QvutuonJ6l7921SVTanaesgmgkmkkpk/yiWCNCTSQ6yQOP0kfVvx7dnFY&#10;69JrZjCMdED7Z2hTJVfcTxVcUUzUyialm89VSQovhp3MsYWWnllBAcXDNYtyePdLY1Xu49LYB3Fl&#10;4dANg6qqwuRWneRqeSqaeBsXKq0k0lFqEaSNJMgcq5GrUihr+oE3Ptd4aulOnriIOo1efRmsBX0+&#10;RSY0LvNII4ZBVRF56WmkjtBJD99Uh2IdAQdBOk8kD6hCVKtTonKBCQOlLKredAk6SN6qUK9VFVTB&#10;FGqWCGRvSSBYkq/A+t/p731rrNF42arnnSUuJFYDX5g6ImiAxeUep1PF3NubAe/deIBFD0G++Nrv&#10;kMfBVxRSU8ksVXUOKRgciK0yH9icONKRsvIOki/p+nPtllzUcevBQBjHVRnyY6sjymHyuTpaCcyy&#10;+Wj8lRjjTLS0KPaZGqpB5QXkuSsbG5sfpx7TunipoIz69G22S1kMbnh1QJ2vs2o23mKqlkgVKUuf&#10;tiqzCeKmkfXCfWAxFx6St+f1D2Gry0eJ+jRpIye3oLxIIHWWVgjzM4VQmuoMca+maeWxUsCDbUrE&#10;/wBR7L6Bqk+XXs9RZUlRyZpEeQO1QjxFUdZJOAk6/wBjgrdiSf8AEjj3cFSOtg9pHWVHSlMMjeko&#10;k080avHOoYsFhEbqFBuwLMBa35B9tUDVA61TVg9O8UglYyRzI1k9VVDHH4lknULVAWNjbgMSPrxb&#10;3UimD17qEWWWnlhMck+p3p4Uj0hBEfVGIhYX1P6gT/re9jjnHWxx6jJUQqstNO5jRQgrIVdiHnRf&#10;1EuAC3HC82t/T3cx1yufn1bR1DleGoB0STKkcXlkjZWn+4SX9vyoxAdbWAUqNJ/HuwGgVPXgtMnr&#10;sTeCVw9StPURRxlElRBDpC8KViDXbSbfQH6g+7deIq9D1MlK07ESxxJpp4/tdId/88dQSKePUoRi&#10;eFcGw+pA96BBJA8uvaB5dYxqEcqRyNTQwNHoZqhZo/Ix/wAyqpb1yMf1AhSL/wBPe8Dj14LQ16jz&#10;JKKocRQvGFATSAah9JUQRab2C/quW9Vz792U+XV+s8Icsjy+K7RzpHFMblZYv0lGXi1yePe/s691&#10;NpZGErNranMkWp3dzqnlYaGgIANlNuWt/tveiaZ6akFTQ9KXGVgpy5FPAaoxqoaptdEdDDE6CUNH&#10;o/UrXFz+CPdEk0npho89vUyScRykyx0kUkH24enpYjHT0cIHjjnMYvrDm/oVSwvxYe3TIWFOm2BB&#10;0nqPNj10yk1EKI0Ekkq1Eiw1CSs/lCpEfX6RYqRY6T+Pp7ZL0wOrMSpAHl1MopY5HqpZabzK1PHC&#10;Ud4YYopFUBfAWUatVg9xZvre/to9efUct1HqGjUwIwgnliElVK9MY4xYkKkUsI4N2sfSvIv+ffhw&#10;z1XSaavLprqElmmMpdI6Zqb7aNhTm+qVtSCJLBiwN7cGw/23veOvYpnj07YiGUVazNUTwgJEFmZj&#10;FSJGWKSfcvpXSCLgfUf191J8utdKzwz3nhp5qfwqz0qzxJTvTSRONfjjpgCgiQXU2s1+Vb8e6E0N&#10;T04gBqD01mngqIolqVECUkklTVNUrU1McsVN6aaKiQEmRiAbCS6rYEKPeycmnTgVQajrLSUEEa1E&#10;st5KaZZPNFHPHJPXNI4dfsorH1QG2v8ASBybX96JNc9WFSaddPBRy01c8tPS08tK8NpNR1ysXBhM&#10;ULKQW1eljzqAPFvexxp06BQU6CnPFJtU60kasJ5mHmAVW0rraRz9GBe5DC1hYafZ5antp1px59Bp&#10;JVF5SzMt1UugF0YFf0+JhawVr2B9r+q6Qop5nqJSVUizaGHpDnUzhGlmOjWzJqJAB+hFrH24hNQP&#10;LrzLp6UheR4owGkhVYI3YxyAvG4fSYvK9wQRzYkgfn2/U0p0mbRU049NddRLIOKafWHGiBWQyywE&#10;AgMgHouef1EH8cfRp0rkcenEHYP9Xn01y08q8oxW3EBfSY1VRYqjG49B4Nvz7Zp5HpwaQO7qLBT6&#10;YWDOixv6pnYWLyu1o2NgCT/Sx9+69+Lt67p6oSMItUpiWTSsJVWi8ij0kE/psbliCObfX6e/HrZW&#10;gr07xtqVEclQXdzHIxcxKp0llkIuf6hfeuqdOMqGO6ACSSBCZlDho2LqCjlBxe1gwX+v9faomhA9&#10;erdRmqZGBmWKKyhYY4Q1hGrC/p1Lyg/Fzcf7wPBgeHXuupJIpJ0hSSQxzMpfQq+dpQl5NMlraQLW&#10;A9+r1umK9R6hpdXjUxSFA5QtMXlkjXm0zMLEn8f1/qPe+HWus1GI9MVVHM9wHWR7ASK7AaGWNrtY&#10;fTm3+Fh9fde6UVHUFyJbVFUABHKqx6YbAWJRSBz/AEe3+x93QZr1VhqFOp9c0qinM/7VMHiamm8a&#10;rHfVpH3EiiwI+huBf/H3dqefTQjK5XJ6glklmlZhTuH1xyGGVivpcFWi44F7G68kWHto08urMABT&#10;zPTfUVIWDzSERyv+y6mzNNG36GUJxZSL3bn/AFufeutiMAn06TzVDSKLp5XLCNXRbNpU3ZJAwIt+&#10;bfU/1t791YIoNR1xEKa2E7aX0keQuUUPe4D2BHA/N+P9b3RQxBDdb6cPtUOjieArGxYv+llX/dja&#10;OCh/Fufz79oB/wBX+x/q/kPdQwpEsl4klXVxPG5WN1T6OxIJJX8G9j7oTrbT177f9X8v9X+DjDU6&#10;PED+7MzKtvJqMCK11ZuOCfwPe9Wjt9OrqMdT5WcES6ok8yWluoKsY+AQfwfz/T8e91JFW4dVAFD1&#10;4+GNQshlRdAdXMoAk8gsxKn8C1/T9Pdu2o61030zAFyCAoDC8Z1KhvdvFrBXSRYsQP8AX596Tz+3&#10;rw67eQRpGWVmiDm0UhDra9w7AKWA+trH/W493631zqp1dlkp0EYMaxqDAgdmkYAPp/Xxf6k3tbn3&#10;R/hPVQtB1kjle0HpikB1vbT+2ZkOnljYj/EAAf65591HxL9nXiAcHqFIJRI2uT9xpJJ5VkAMjWFw&#10;gkAC8Wtb629tdawMdTFYyi8PjkdgWjDi3p0AX1H6EfS31/PvXW+sAskTJKyuIwsYVwdKFV0lo9P1&#10;I5HPvYJGR17qSyVhERLRKogtCREzxzKn+b4AACWuGI/P1977l4+fXqLkHrjLEh0rUMzMYXZDLGw8&#10;KwcoyBRa68WFuPrc+69e6dtr5ufF5FZKdtFfRzw5KhqoWanlpp6dhIj3b6M31Gn/AF7e/Fda6elc&#10;UnhY49ba3wR+SmN766lw9HkAa/ee16FqTPUlUkcUDRwQiCirKEMSzObfu2ub8qAfo/t0piJtn/2v&#10;2dFm6RI6idRnz6NbXGGAs9Oy10joKOKiqrUmOiNZL/wIy5qVLGctbxl/WQLD8+zknFeiNjXHQX5j&#10;HOFqqaSRKlKmFKWI1AZgtPR3Mk1UHAVw8mrSLjhQfp7rQjA8+rDh0Ub5G9Swdw9b5bD1NTFTZvB0&#10;8uQwGRp4maqp87Sfv46CkqItOpKiNbAXVo7Xvxyg3OzW8tzEc44f5+jHb7nwJdJ4Hq5b+Tn806r5&#10;YdDVfUPYU71PyB+PEUW3tyRTgGtz+zKWQYvDbiUm/keDSKaokspB0eki7e+dPuxyFd8scytbWUJa&#10;0uyzwkZoeLx5rwyR8q18uh7BMpQSt+f+Q9XDQ4HOwq7x46peNgjFwNZUWt4yLA6/obqp9xRJyZzG&#10;Brgt2YfZ/q/wdPfXWoyWpTp1jqp6UETRSQfRLCKVV1Kfot1HH5JIv9fZbe7buW3p/jcLRg+oP8+r&#10;LdRSt2NjpXYrOhjE6uFZLhmFlI0j+zYf73/tvdNr3Ka2uFljNdP7RTpWwSROPQ27VzFPkKKpjSQe&#10;VW1MLXLAj6/7D3l97a77Bu21smrvFKjoN3ZKTGnSsjkQgAstiDY2uP6W/PP+w9ybEoGDw6RE1NT1&#10;maRVTSQDq/SQfVx/vv6+1Rwvb1ogdRvMq8lgbMSeB6uP8R/xPtipHWqDpO7hr4YaUQ2XVIysDcek&#10;k/73/T2GOar+OCz0Hi3WgC0lB0gKrJmCJiLfni63J+oFgBYD8+4iv94ngiJHDpSYlpQ9JyDdogqG&#10;jq29TBfA6Dm55CngG39L+wfDz6bS5Mdzk+XVRAOA6EjD5OKeNZAzEixH19IP6Rb/AB+vuUti5ptb&#10;1BIGNemWiYGnS0grWNjptbizc29QBF/xa/uQ7bc1Ygca9VCE59On66yRgMoCuh1Fj9QeOT/vXsSq&#10;yMlRw6uoA49AH3B17R7pwddTS00cscsEsUsbKrCRWTSWAItqFxYn2AObNgXcIvFi4jrc9tHPD4co&#10;rg9aMn84r4Fx9c5nIdr7Ows/iqqwz5SnooCyyagYnld4lFzf9yRylxbni59ir253mfbohtl4xIFA&#10;K+X2dRzKJ9l3HwQP0X4fI/6sda3uTp1jY0xidpHGn7eApUTI8KC8xlQK5Vfytz/iPc+2zh88a9Ca&#10;Nw4qvSSlWVVVWjKmMtBK+mMCMhiHQwuo1H6nUSLf09qSaCvT1PLrFUO7U6zvMjL5WVpixlDePiJH&#10;Z+QdIAtfn3otVajryg1p1hMltB8MUolWO8oBVY5GPLhjyLD+1/sPey1BXrfn1EFSFQfR4Cz+lb2D&#10;Ek69X9m9/r+fdPE+XW6dZ2lEhjH73ilUR8WUgvwI9P8AZJ4/2HtyvWuHWJj4kR0MTEeaGysshCKP&#10;UhjI5UfUEc/4+/E0yevdRHkcAOkgjhilWJ1nbSChtYMApKk3BW3PP9PdTXFOrFSvHruWWMsS17yL&#10;ZVKmUtMo/tNGLWP0JIv9L+/N5fb1odZPPGVQqwvLH4pXle2q3DRagAFI/A/P9PduGT1rrj5EChA4&#10;8TaToJOnjkajY8A8f091BU468R69c/KijQVSLRLrBjYPHJGy6k1Ar+pSP9b3ao4efWqDqM8scg8T&#10;CopxIATA1haZTcFpLFRqX1BeP+Ke48etj0HWVamBoamMhyzSXl+50iMFRphiYoLEGw/2N/dhQKR5&#10;9bZSDnrI0siJaJF0iMMJqnRHI4j5kjMC3JC/2SObfXj34VAx1T8XXSyhxoe0TXUqzAveXVq/ydQD&#10;Gqf6onn3Xq3XQlSRYpAVj1GSNv29McisvqC3FlY/UEH/AGAufeya9VpnqOWSNGowscYZI2WADUXV&#10;CSFdx9JLWLr/AI+/eVPXrYya9ZIVOuOaOIyQRAsIrJ+0XAXSxPP9fp+Pe1BrUdabTSh6NT8T/k7v&#10;b4s9p7c3/tCvegekqw00R/co5qYyg1VLV0klwY9N0fUP8Rz704Bo6ihHDok3CxMwEsR0sKH9hHW7&#10;X8fPmT1r8vdjUue2tkKKj3EaWnp9z7bkqIUailrov8rraQyKQ0ZIIWwY/QMBcXOrW/hu4/AmPdw6&#10;UWu4rdD6K6BB4D59Vj/OD+UNF3JUZ3sfpRJqPdmS89S+H0U9DiqiuiQs70MhGppaj6y06FUU+sWu&#10;y+6SbPHDGXgOOIHRDuovNmlFxad8Xmvy/wBXn1q9dudH9ndGbozWzOy9oZXau4aCoenkpc3QzUjy&#10;R050PUQ+UANDIAWjZPS6kOjMpFyOuiqniP8AV6f6v8J3tu72u4r+maMBUr5g+nQTuHjYNOiuadF8&#10;YRPIIGddK6S4BZbcsfx9Pfmbg3RwKUx1yDtESVYmV6dShZQ0Li/7hXT9P8Bwffq0x6568aUz1ijE&#10;qokjSJI2ghYVQMmsH1OxJuNH+p/2Huq+f2dex5dRbgCWaOOSod4RZH/VCrN60Maj0888AH8n3Xqw&#10;pXPWJkZyvCtIuhnijTU5T+1NUSkfj6C3I9+611yZZJov0AjVqaORkiMJLeOK17alJBbg3H+xt791&#10;vowPQ3aeX623RjclRPSzVFHPFPQVNY2mWjqYZdS1EMpQrfV9fTe30INj70Qfw4I6L760EsWsYA/n&#10;1uZdCd3wdw9H7a3RkWx8cf21PhN64jHViSVe4MnU0N/u1lka9EmnSwlMi6nZ1Jsun2MNunFzZ+Hx&#10;Iwet20wktPApw61xvn/0BNsjfWQz+1MOlNtXdckuRemSVj/B6+SrcmhnicAgiyckWOrWtweA9eWp&#10;s5jqyp4fb0jikNs5Ex/P1r0Fvwd/lt/IP5x9g0u3dgbVlpdp09XGm4975WGaHBYyl1A1Jpq2VNE0&#10;qR6mSNSbsoH5t7Kzcp4vhcW8/l0g3jeiiC02weLO+BT8Pox6+hH8CP5dfRfwB61ptv7PxtDk95yY&#10;+B9zb8r6OljzGarIo9E1XVzRqFVtNlSNTYKBbm/tVJIGAC8PPpLyxyjJZStum9v4s75zwXHAf56D&#10;9nVfX83X+ahtX49bMznXXXe4cdWb6yGOnpKt46lGnojW07JH4hT61ZhY61kFhxxewKCdkfs9ehJf&#10;X8k8n0loK14nyA6+fN2BvrOdh7oy+787XPV5LL5CepqqiQaws1RKZAFa1ipLG5B9P0/pbyRxxLpj&#10;FB0aWlotvEEPQcvOzmYjwqEAkYIBpYk6S0dwFN/qbkm4HtQnw9K6AcOovl8ixQMrG0xlMgdvIr/p&#10;VljXg2tYN/sPfn+HrQGa9cqmGLyEySyah+2shXTEVIunFiA63uQ3J/Hu3Xjw6b1QKkrrUG8RLI0w&#10;BeSRDYKrMCFY24/PvTGgr14dYHDRyQS6kkLxCTTIhkjj8h02UfS/9CPp7bIJ7x1bqOrTVMplCxuI&#10;9YPosYVtc3Uga/p9Pr7qDRqnr3TrEfMqFER5EUga9Ogr4/U0RsTpva5c3v8A4C3t0gHJ611HWodp&#10;NEXktwAzQ+SR7+kLIWBHo5OpSRb3408+HWm4dOUFNPLeN55F1sI9ZA0cizI+sH6kHgH/AAsPr7rW&#10;Ncrx/PpvHUxTHAWgjhCDT6BMC5PIDlHNx9fq30+gPv2nX3cK9e49dfcgMza2uU0AR2Qrp/UsUdhz&#10;9CedJHvax6TWvXqdNtYJphF63XRqkKuApaQcKzR8aQw5BN73P493NaY631BZ6uUlpGSayRyiWw0x&#10;KTo8YQADSbcD8e6qpHnUHrXWE0NVOdehp4ZbNqTTbUfTdUZbA/gKFN/dNOhgfLr3Dp9psSB46ytj&#10;gPjUD7VAI5Xf6DiQFVP0LccC5v8A1cDqTQde6wP4keWMiO6uEMUDkn18airWF7E8/U2v9PezSmet&#10;9OcdFJJEPKytEGXxBLGRPEOGNrakI4b+h59tjRqGnrWOpkkiQxeKOKBmkiklYSMqm6G0bC4H+v7u&#10;+Vp149RaSomrVeJ7oReCWZrM51Lp4Z+bAfQD20YyOGetU6daLCwRaDUOBLBEwSWq0rFUKF1gq1rl&#10;rf7G9/bwU6c562HDCg6lxRyVcop4ImeONNbkOdOhgPxJwV/Vzc/42918LU2OtEgZPUuukp8FAKWM&#10;K5DD7eMlI0nDj1BUQcvfVY3FwLWI93YCMdVRi1T5dIz7uqyFUqUqFoVXQY1ZpG8EhsGkdwDqLfi3&#10;FuOPaYEFqt052kZ6EbD4qCipIZZo1jqnuaaV5EAa6m6ssl2Cm36rf19qo41CGvHpM7ajjpC7m3FD&#10;M8scf0MXinVGB8aq+iNHP4B+lx/T/C3tPI2punEFF6U2xcd9/UwVVW1PGpQKs9WCEUIPTHJpBYtf&#10;hGt7dgU6tR6anYqKfLoQM1BFHXytFMkFOaann8qyRu0sgBikMaWv9eBa1xcm17lUaUzw6TJlM8ek&#10;pNHLI9OtPLTMsqhILFnk0K1/E4AJXj0j8D8X9skAmidOgCmR0Ju3o4qagXKrHQ+BZSFeWBZVpgFE&#10;YMhjQxhfJcgAeQ8afapKKMdJ3FW0H8v8vQM7qqpsplo4WK6jLKNMZkdETV63qnI8jhrXV3Zj9be0&#10;c/efz6XwgKhPQnYvHUeMxEciLJPUS08YhR2MZie2kvBUoPUxI9KG2ofXn2rRQiU9ekrNrc9MVbUv&#10;9oKOGFmkrKvyzxPBoqDUxj9CRv8ARbHXYfXk/T223Cnr1unH5dRdzVD02NgoaKKKWN4xJ9nF6oKV&#10;mQMWaqcAOz/qC/ggj3WVgq56tbqC1Sfz9egPp4VrcnEfNBY2m1yRn9xg3EcZsRzxYXH1I/HtDxOP&#10;PpcXATozm2aBDi/tEeFFKxT1wA1TTy6vQKSA/wC7UHqRlUW/tE+zWEAJQdFrtWSjceuG4sf9rD5k&#10;jepBq3mNTLJpYwSELLSNSsAwdSAZJFsNVyPr71J2562OPSVx1cBLUOWAiUl5iYw1PNEB4ys0BUEu&#10;Lgkg8/m34ZRqmh6u3DpX08NGI4nV2pZpKCVo6ZFFQaiO5JNKJVspkIOpWF1/B/Pt/SKfPpuuadT4&#10;Sk1MHkCxSyxv91OyGo8atEEhiWGIX08BS1hY8/W590p59aNamnHH+XqJLFVqIWjqXpQpSd38bMZ/&#10;tlvDPLOQdMf+oYNyDz731bqDUVqkrNUmandpH8zARilaTVrj8ca21EL/AGgBwbfj3UlfPr3HHUQP&#10;VLUyND6WkZpHaIFkprICXpnAOoFSLG34NyPqPBgcDr3y6zZZBTiLUwpzLEkoUMPuJJnGtahke6yC&#10;RQDqHAY2H9A3IM1HWwKmvSmwWfkxe0cxQIrzTZiroY1dwJKengpmvIPFKNJdj6fJ9bXX6e7p8PTb&#10;x1cN6eXSRq6qol0xvG4lN4NY8SSTRSuVWnjSMkNGACqg3/PJ9tth69PADj1iiWOJpYvVHLLAY5ch&#10;pdQAGvGTcAqq2KSCw4sRx72ooaHj15q066kptT1EcU5VtAPk0EI0sC+ZjFpFvUpsNRvbn251vple&#10;mlqZJizhRpRJDJ4xHKVH6dC8k8/j6+2gGJoerVoOpAqmSTwGRaiopv24FdIxdZbK2pogCAPSLkEg&#10;D3bC4Xj1Xjx6Rm6ImRY6ldKzk+NtCLU3KOFZiVsALi4BBJBHtqRQDVunYq1+XTVjJXmaSNVQSIVK&#10;tpKR3Iu/rHF73I1MLH8e01KtRenWpTPDpXQFaaSKV1haqmZdEDAvbSbtq08ckBvSeb/T8+1AAHDp&#10;gULZ4dODETzusrhYWlWadJW8cBuLmNCFFytuFBve1/e6A4bh15tI+HryUcE2hIZRAHp5Cz1Kh4ZC&#10;rftIrj9Lfgg/m3vekNgdV6R1bSGJqiKDl11NrIvIsJXWVCkEGx+gte4JHtMVoT8ula0OT1BxFQIh&#10;4WKysWPkMygtpv8Atlzaxv8AqIK3t783l9nVmSvDp4SRJ01rHenuQBKRZfVw78cBTzckcCwv7p1S&#10;lMdZpkv4XIWUSMYh9vGHjWZhyCGtpFuePr7317ptaNSfLrqC2nwojRCMiOJfUbt9LE839+49e6i1&#10;TtSx6YE8kTkaljVlZpGXmUFh9B9G5+gNvfutilc9YqJZQI5ClmVmklOotrV/SRHEQVLDkkj/AHv3&#10;7HVjopjpwknpiyxiaVXI16FA9DADUjnTwG+pHvXVOpF45THExEelNayG0aU6DgiNR9OCDYDn37r3&#10;WGWSOCMRJ4WZTIGexAmCC4dtK3F1P1Njf/bD3XusJp40Xzor6hCwMYsbE867qPUQb3b6+/de65Qv&#10;KUlJPMcSs8mgumh+AqIBdSDYXb8m/vfWytKV6hVUjK0P3DRPpUGJFUPKb+nWmlbfUgDn3sU8+rdl&#10;OsVRSSSsiSSPIhVnLiNUcpHwVaMfqAtfjmxPvwNMjj1rtpjrleCKPwBRrli1OfEZJUVTfwlW/Src&#10;av6fU+9cTXry/F1Bpq2JwhJRYqaULaWJSqqeSBfm7fg/X+nvYFcDq+gdSEqpmc+O8t3MscUASNRH&#10;Y29ZuGsOSOB78VYCp6oVp1lQCWeVDKsqoLiQxmIAKgYRqWFlb6XuDqBJvb3rqw01x1nfwU6R6xKh&#10;kjsHlAEMSudWtokBF2B4PH+P1976v1hkSbVI8MiGSd46cyHSzxqBqVYg4+hA+g4Fvr7917qJUtPU&#10;F4xFIUiXVFI7KbLH9Zwo4JJBuf62P59+691GRWQeGVLpPo/ycXEiqw1B1l+liQdSj8fX37r3XTRp&#10;GdNQzu0SAKiMqosjAaTHcC6r/a1Mf8PfuvdeWKVIqjQFWRSJ5G1uAFuC8ixNxcjnSOPz7917rm8R&#10;m8bItOYtD6JXiMbeMi4MnH1X+n0/x9+6903rI5aKNBFM/kVkhMZQNErcs6E6ght9A3H5HPv3Xus7&#10;ozvHUzeWRWdmhSEK76kazxvJbkKf0kggc3/r7917qUaYSk3SMyMGMt41VtaetQ6L9L2IDD/W/Hv3&#10;XusS6mkiVw0iwgskwFlLf2lBJP0P+H5t718+vdcVLPKGMLpGJBG0qqXDPcePWpHA55t/xs7690vc&#10;WXMtIPKJHULeZ4vHD+03k8a6OWAAvYH88+6Hj148OtrH+W09HH0PhZ4quiozFJJl695xNJJoqKho&#10;tIgjJLklNLKAWII9xZzAzC9x07ZGtR69Wg4PIRwoj1lcZHj8KfavTuaSWmrbPj5IkVdYAZgmmRbI&#10;RcsPbNmwIp59L2XzHS3lWrkgc1LzG0stYkEqIaDHwxWjWLQBpSXUSWdiy+og2NiHuqABeHWL7QpB&#10;AkskkarFTrDVMsUkOiWo5ikMoL8+mzcADjkC3vx6315PLK81FTx6yUZ1kB0S1Qjl8UaSAjQgUXDg&#10;gcer6j37/V/qwP8AV+wa6eHil8kMhIjlgWMipESVLrE5EJhTSOQLkEKfoL+/db6xvRv9zEFpKiSZ&#10;zV01PFU1H+RDxRBxTeexOlw2oPpNv0j37r3XOh01EENJIssdSPMJZqdIajGxNC14xQqQ0k8bEXmC&#10;Cy+omw9qOkXThTVFfLDLS0c8gZ5Xinmgp4oI6xfGRUTpU1QYqIgCvjRxqsGuB7916nn1LqppYTRV&#10;lbHUv4h9t4khpmpFi8Vk1Usd/wDODVaW7A2B1XNvbg4GnVR8J6aK5reGmRm1fxCJT4JZI6k1IXVT&#10;w09U/wBYo0IcfQ29JHN/fhXz6r1kFL453ZoWqWkQ1BnNQIhUxSCxmAjAGpANakgAsLcn3brXWNXW&#10;lnilpmieVGqftU0I0iLMmqUNPJ6W1qNTS/VVbjm3v3XuuZilelWlihaGVyTDUtG9jPG4nctVS3Bj&#10;02/cHqB+gANj7r3WCaS0JrqU6BcLF9rEwqPt1/bqKhoKwW/VqiVQAVvqu309+691klSR1itaoNM8&#10;kLCW5ikq44QGhZgAr+JWN5AAfrZD7917pKboyNJRY2V4fPLVQJTjxIY55XaE2plx7RnRy5GlhzZQ&#10;GUXLe96lC0PVlFeix7yystZOtTUpjaOPXUvBUVlK0xlkY6ZoJ5nB/apyvqEgH19P0sCO/nbIJ8uj&#10;K1iU/wCr/V69BXt7Lqdw46tnWCjlmlq6bJzYyjauo5YIWWGGJYJBpQEsroQWY8oCfwFL6skTD1/z&#10;dGYAXPVhHXe5ql8fjqgmeSeMNCkVVBbWqN4f3EOlkK2J5OvStz9PaDYOVbSabxLhK+fT1xus1vBp&#10;Q9KyXPZvLQzw5GpqIIZJoF8rvJAit/nDHNEly0osLgkll/pf3J9nsthZGsaD9ny6D11uE9yO846a&#10;5o1lZ6hwJYCs3BR5IIkik8k1Yqw+pL/pRG0nTc6vZuAoFB+XRacnrhTVYl0ssUVRDNJKLxgkSRrG&#10;QIv4e8bL4/rcsAWa3LAD3ZPi691kM9Qp4qZKOlgpZopJYYUeSxmDJDqsyKWJt9NaAgAg8B7rXXNX&#10;hjGn7eeQfcVLuGRft6iGwikjpHbVJ5A5bVIWUsBccG53XqukVr1maiSOGPxTxKktektcsqIjytSg&#10;R01Mq+olCzXvewut/wCvu6qBw63QN07Rxo8r0jifz65olrV0U6w06oZo6eTUBw4D+Q3DAlfxa1iK&#10;4PW1GgUPr054/P01GFp8pTeJIiTTVUbQH7ShiF7VEstlWU2sq3JFwQfZddbb4ndH+zoztr8x0R+H&#10;UvL5zGNE0kmSxzINc2uaU01NWxK9mijqVB0rdbN4nuzccWv7Ip7G4jBqOjm3vrctx6BzcGSyQrKK&#10;nFLSTUddUSPSVCvEYqdI49c8DCMmOSJG5SRmN/oFNz7bsQ8bGvVLy4WTCmo6RGDrax6qZaXwyvPO&#10;8iQY6tR6KekplISOSnqGJaQ2ZSFZSrW08ED2KbZ2LU6IrmNNPDoT4pJq6mtTSeB6paeNKeSOWKaG&#10;pisrVT07AlXYnVIiBRbk31XJtGCWqeirz6dYm0FgqCmnEPgaeam88WTq4v3I/HUWIWQ3JVUAUKCO&#10;WHt0qGFD17rLBHSBYIjCaUHiFHjd2WSqOktIz8RqWZSVI/r7r4a9ep1mWKtp2YRhC0UsHmddETGI&#10;uQ0FNEvEIA5ZjwDpJ4uPewig1HXuu3hhcFHihrKGAtDBVlhIJxVHx+OscqnisAVeQAkWVuPeyKig&#10;x17psFG5koXZjVGqpnp2m+3Z8YsSgppXIKIisiqqqzGRiQDc3I90KE+fXusOgmDxUSUQ8FVBHN6y&#10;9QgSN/KtM0gUF3Ok21k2/wBiBVkoK9bx5/6v5f6v8EUiip7rRxwpJUSIyO0QeaZUX9+Gngb0rG36&#10;lYsDdgpBI9t9V6jkJapLipmpXroi9Ms9o6VmjuJ5GZdUYLGyhSNNgBb6+/de69RQxyUs8MKpBKFq&#10;mkikjaTxs8wWRIqoAM0ZULrJH6TqBN7+/de6yGKJpIU8JE1SiVCR02uWRhAQ9PFVSycpGY9JAYk2&#10;Jv8Aj37rwBJoOu7VDU0bUq1YIvUhf2KeGiZlLFiEvrLRgDQyA/QnngPmnh/l1YGgoeidfI+vWnwl&#10;XVmGSKIVP3uRqNRkJaipzFV1s1P/ALrhmV2VYFXTrXVwOfaG4J8Og6VQKpFR1rUfI2uZdwGQVH3c&#10;FZkauohMVOlPPBHPLonpamEeoCwUhTxe1jyfZdbKWdtXV3ADdDh8Zd1TQUqU9NkJQVk1zUtXQrVJ&#10;UUMdQixSVLqB6HcaWA/SUv8Ak+46522eK5XxNIx5jGaHozs4w46uh69zEk8KSwUYkapqKergM88c&#10;1LPlKlwnmQEXi8oB9cl0Vr8k2vjrvGzhGpJimCPOg/zf5uj2O0CL9vRnNt/eVMcqLPFF5Y/uadYh&#10;NN4TCTFLVSVAtaN21K0Zs3I0jkewNe7ekf8AZiv+rHSW7hZTjoxO0evRWpSZKsR0kq4KapUVDxyT&#10;Ez3gWbwuAI3JvyQSgH4v7T2vL8ly2uYUXrUFs7GrdDRR7dhhaKnoow32Cs8UtNTo0Q8iftQeaW7h&#10;h+WjuG5NwPYki2SBBpReHS36Zj1Fq8JEzhcu1RXCpCPQBUppZad5L6jFE/pXxggeUkKPqefdG26J&#10;DVxx6ba308eHQX7v2JhcqqSr58XJ4ZopUj8s89THFLod6+ZgoMcekafSwcmwvYey+a2+nOpMjovl&#10;sllPbx6L5mdvVeGydRj4DLVOJKSWpkNlqKjHaLusPiVS3hiKkKltQ+qm3tELlX+I0+Xp0UzRmGQr&#10;0p9t1tNFTimkiSZ3qXq4ZlQtCaZ5fLJTao+FC6Qzabc3Uj6+2Zr7wjg/8X0YW8q6QvQimPG5WmgV&#10;alFSoZyyTUztpqfJdZYY7BfF+V/AF2P096j3BSKhs9LwwNKHpiyWCBiq6WKOJnjMcyASwvC1cEu8&#10;lpQAAB6uPrb+ntfBu08J1hs+fS2G4aPFekDX7eSmlBMEtNTRUPiaT7uNEDO4LyRIqM0kk93eZY7I&#10;qAEH2cR77JLRWbz6V/UCTB6DHcf3Jx/28qRkyVCfajXHIaaOCXVI9TS6iXcKF0ujlwxUEHVwLNsn&#10;Sbur1boK8jHVxVcrU8csbShKikylMqRBSWF1koKvRIqGO6yB2KjUbtY2B8mgjJ60QDx6ELb7PIaK&#10;imjhiMKyzrTh1lnglWHw6KiWm0sQVMbhLELfljwfeiFGV6ZkjGkkdCXiEaZWSlNWtX9m7w1rxM6x&#10;O0iBYqUTgLJJqZNXkFnAsT9fd1GrHRLcJTPSxiUSrHPOwmkXVTFfAFRwXEIcrHwpmtcAelLEjkH3&#10;soV6JZVAJA6fZqGmMUc6NMvmMddomeOWokWmZYYIhJ9WN7Eaf1KR+fbqZSh6L5B3deNRQK1TUrHX&#10;yLG4UtAqxyRwvyFqUOnWHNzYANxextf3p2AFD0lkFag9O23s3GZDL980jRyy2hMKeSpWSPTJFPQF&#10;QyvCNJW4sANS8+y+6KmM9ah7D3dDbhtxQCk+4hWniiFGSsTSTtUFVk8Ub0qxl47eRXK61djzqNvp&#10;GO9tpkKDyr0bxuDRx0qX3RC1lmqW8vjjikVWjRlXReISTp6SL2uYyR/qtHPsHTzUFOl6tqFem6bN&#10;zVkKSlo6SNlESN5EZqSNH0eSdE1HU5+tmNwD7Dly5Y16t1yoKrUSIwtNJTiVXaaMuHX9IqI5W1Aq&#10;f8RfkD/ElM7to49bArw6XtHWyU3jlSR1jDsFSJWVPL4rlfB9QXJGoLcD6e0BuWTz63QjPSlxm756&#10;Kenp5JTM7xkRPFHqeUkXIEf14SzXuLf4/T2ph3meA6dR6urE4boWsLu1JYo9Eizkkx+nxmJpFAZo&#10;fEbOFBubuOCLfkezqDfkYDUft6W5p0rVzAqNKCQukgWQsQhJdfqqrYgFRZjYi/8AsPah92WYUrjr&#10;1CBnrk08bIwRgZAwMenmJv8Aa5lcHn+gt/rfg+0U10jqdJz8v8J+fW1BrXrrHRWm8hkFtVnDCN1t&#10;e5ViBq/IBuRY+2rMDWHJ8+rkVx0KuFiRVFyvCtzfyMFBALf6449jnahGSP8AD1sdLSJPIFZvQL3U&#10;aSPGn0ZLH8n8+xxbxhwprSvy4f8AF9e6yMlrqF41XAAOsc8EH8/63t9kaM0HAHHXuuJd1Ng9z+Tp&#10;DEM3pIv+fob2PuzOyjRWvn8wT1U6a9MNfOqxmQKAwBsUS6AKbMHj/wAP99f2HNxkUCoGfKmft6sQ&#10;CKdB5lak6yPTeyzABri97XcKOSTcG30449x3ulyBJT8/9Q9etKvp11SVSFm/Qwj1WJYam1D16r/2&#10;bG3+v7atLkMaenTqqTjpc4J1kBZbHQbBlFuOC3pbi4/PuROXtDVf9n/FeXVKUPSjlkjQ8KCxS3r0&#10;i5/AH4v+bH2LpJFBovp/P/i+vAE9MtRPpjWzKplGqRWVQzEfrDFvxb6e0ThgOOSM/wCz1UgHj0js&#10;jXIily6nQWVS/DMpUg2J4N/7J/w9oJ2QL3HPXiMU6D2rqFlmkWLSxYRlfoZSgYoyS6b2sf7Nhcew&#10;7LGAxK+f+rPTJwaHoMd4Uz1Kwsv+fhkkdZVKvCqj0GJE5IQki6MtrHj/AAQTRGQUHHpqlJC3XHbf&#10;XG5MuSYoUiUtG7ly+iJR6nVTIBcX5XgXAAJ/HsQbNyfvG5/2EZp69KknijIZs06HPb3S+5aeupa2&#10;kyNM9pI3dvFZnVefHpHC/wBOP9f/AB9yHF7V8xtGDAQeH+fpXHvlsva46NPhcTmKCnj+5pGXQqq2&#10;gCw9IBOr/EexHYcs79tS0u4Tj0z1pry1mqVNOlpBPJezKY1sb6hyf8f9a3sUW0rKdLrpp6jpshad&#10;tD06pVKwAt6bfUHUB/hx/X2bpMh+HpkqSepHkBDXHH9Cbnj8j2rFDVvLqny6kQS25vx/vX+BH+9+&#10;zSwKhSB0mmFSOsU840sfrZRb0/X/AFv8PZmrCvTBXNB02moQc3s3H1H4/wBj/j7cLDy694Z8+uUV&#10;SFBBYf1AFiORc3DW/wBsPbLPoGonrejrKKsO4BK8C17cgH6XB/4n2WS3vdQHp1YTTrPU1iLTtexs&#10;Lk6hYD62t7Q7hfCK2J9B17wMgdIl6tWkJBve55IBC34U2/3j3Fk92JrgtWtc9G8cBVKenUynmU2K&#10;n9XJ5Xk2+nHNx7EO2RpQP5npl/n08RMGUXJLG314+vpH9B7H1lGhiHRfJhq+vWCqnjjQgkCyn6/q&#10;9IAIF/8Ab+zm3RK9J3BJoeHSGrZ2rZGBciJQSdXIJAsSB/rezy0jAz0xoCVccekVm62mgZadWXSV&#10;bkchgBck/wBPZ1Egc6U8+tSP29vRVe0+08ZtqiqRHUQrWklFnDIsySC9tKTLoLjnSLgc2P1FpN5T&#10;5UuNxuE1AkY6LbiVYgWY9UofITunJ5SsrpEqI5oJ6WGSBUKNJOKiVoQxd1t5AoDBY1Yknk83GcPt&#10;3yHb2kKSMnAenUU8z70Sx6JPl84s7+KurqZwkjO06/aRw+JV8sc1LMQ0sWoP4ypLesWC3HGQlpty&#10;wgaMU6iq9vxK2TWvSIeOJG1Q0bxpV0UtbFHPKryVMOopK9KVYyyWAujJIwb1EKp+p4g00HRQ5A4e&#10;fSQyaTxK8zvJkIft46uGWETVEUVElkSNUYCQuVVWd5Rbi19dva5NLAf8Xj/D+3oulFDWtek7WVRc&#10;TRx0VZJUzwGtxbGoL1MwgCw1NHPTSKBGzg6eCdFr/UH2rRMkD8v81Ps6Ss4pQKa8ekzV11PKPGGh&#10;amgdhUwKgZkMSieGmbVYMrSAs72P6QRyPbunTnjTJ/Ly/P8AydU1BuGOmCunqaqOIyzRSK01XS08&#10;dRO6Vl7eWSbHkgx65C3kjU6mGn1cfRO1GfQPs+f+1/1Vx0qRSI9Z6g7PoKvcVfC9LS0tQjVymSsR&#10;xHLXpA5pzVPWxq8izADSJZV8YU2QqeQS7vfR2Vq0hOT5+vEVrxBHrwA4dHfLO1zbrdhYwKA56tY6&#10;I2A1JDiqH+HUdJTS6mEUkkUBkp6mYyUxjlHkZfQpVZJH1sLgEFuMWedt+VtbVz/s+mf216yl2Pao&#10;7GBVUeQ6tB2Ltv7elo5DTtGIL6YpJ4ZIvt0kEcMivBcFLG0TFuP7V7394sb9urSSuCeJ6GUAWOnR&#10;rdu4ySQJpVpD4pFglH7ZksNCnwoLFit7amP+HuMb261uVr0zNUtQdDdiqZYoIYxHp0oo8f6bGMXC&#10;n+uvkkj88ew/M9WPTK0B1Dj0s6Gn0qB6baWGkpyXceoFv6Dn/be01PPr1CQT08qqhlOpCgiKWIA0&#10;EAqwKt9fpcX596b4enPxL9nXhyq8nUOIwE1aFvewbkc/1/H+v7a6v1wYBQ7aVU6lFpPU3Jt+4SCf&#10;62Fx72eqr5/b1Hew/wCDHUfoQY2/taiwI/1x7qeI6uM9YZJDqVRIt2PGkLpIYWF2PBBP44/w9tsO&#10;7pwJ69RGLsACq3OpQFFhrj5+jDj6cXPuvVwAOHWFgFtbSGv5GBI4twXY/Q8/S3vTfCet0JwOopYh&#10;GjAYE2UEH1KGOpSpPIuLm3tN14owFT1Hm06SAGdkAVddgwJH9kKCbk/n3rpyLz6bpjJ+2jMgW+qy&#10;MGWwGkD6cWB/A/Pujny6UKAePUEuQFDj9cmttd0vDH9VYLf6f1B9t06voHWFpA19Q1Es5jV0RAAP&#10;1JqJv9LfW9x79wz1sKAa9QpmRdRRGE2jyLGSumNbgXBsLlvx7aJFetgVPUZ30ks2oPIFYuVDMgDe&#10;mMqvANrnj/Y8e6Pp/Pp4DHUdmj5BJJ1lgUulmI/Umj9QI4IHF/bRIHHrfUeyREEElTpIjDE3Depi&#10;zH8L/QfUW/2NOxT8+rKC3Hy6iOHYM8cSONbEzvM0jB25QEBQSLcWtwPx+A02TXp4BRjqC7SXWQ2J&#10;DyLEIzELARi+kstgL/63+39p3JrTp4KDw6gT2aILIxYMSWDEIwaxQoj6T9B6jYjge2jTp2MLWtc9&#10;QWEYTTGWlZIiiOyK4kT+2pdwCeLXI91x0+RUUPUZhJC0cpl9DJeN4tKMmgFVUf6l7kEg/wBLfj3r&#10;r1B1gaNXMTO8jT3l0yAqsMt/1yf4OpF2AFvz711cDHXCR4+JJAPP5Ejldf3FYRC7yKWUAKT/AEvx&#10;7bcqftHXgpBr1wVubqXlKoXUaVkAdWsY0PIU3FyA3H9PdAaGvXivmOskUuolgY4VFihRwy6pWuxa&#10;QL/W4Nxf/H3tcd3p1UpnrpmeOWRRGmhorLF4i0CBmHjd/GCBx/qyf9j+PIe6vXgqsM9NxWQ1UTxC&#10;ONirvGaTSBdfp5IXBDW5H9D9LD6+9HJr04AAKdQpZDqhufty7+dBLGrD7deHWV4h6bn9Kqfxb225&#10;Az59XAwem9pWYalsTE2p47kSH1f5yFwCHFv7Nr/g+2yzEUPV1XyHn1AlmB83iE8NplJmaESL4Yxq&#10;YsrC6nk2CjkWJHHtssKGnl0oWMAZ6Z5qgrJIqQpDM40wQOquPEX1DVGBoGon6N+n8j2x08BXpsqB&#10;JKWR41JMYCQzSBfJV30h10gg6CLAKx4+n9PbbgnPTgC+fTHUch0jsirKkgYCR9LRPoW8coEpdjcO&#10;Gsv0sPbXShdBFB1BLzrIWhVWJlZKhiNMmoLYRqnBLL9QVAW39Sb+9Zr8unBSuemh1kkkCxqZ1MiF&#10;00K6g8iNzCQGUsL3F7G3B9+qQa+XTo+XDptqXSOpIENP44nlEwjMsyQpT8wSKX5BLeom5/p7bYV/&#10;Pq6rnUem8ynwStOo1NGWWIIzJJDfg67fRFvcfXj22TqFfTpwenUKSQGKm0mIzcTQoo1tKjWW0UzD&#10;kWFmVgOQOBbmler6TWnUfyI80HjdoGqPLEC4Czaw2qGiZpfSWYEgkPqAH5H11Xreg9R52jaSGBmn&#10;tTA1E2PRYzTyRIS1I6JOukwOdSlgb3/HtqQ1p1YJ2kHz6hPI76YpY1byFKiRp9IjUQ+sRxfVVdS6&#10;iwX6G9vbfVwoUUHTdWNGsQp5J6k0mmKeJYxHEyVRf0spNwCRZSgHBueBb3qoAqenFH4umOrimp4e&#10;XbSqmanSIMK1aeOQLUTUswvpZj/YF9QF+L39ssxPDh1Y0r1knk+5YwSvURF/HUPFNWJeUeYKrSNZ&#10;UQRWVpE5Gq4ufdOvdQpKqd1nqKdVminFS6vpLSQ6X8JaR0A1xooNmVDpvfkgE+691BjdkQ00TU0t&#10;aFphTpf7bwQ1I5vK6ketgV1sNR+h03uPde6w18skUc0DVE8dTJU+SqgdIlhRPFZP3iNIWMhh6OCC&#10;AwIuffuvdN4ljZYWMM9GgqBLPVUCxyCpV4QmiRRcO0jMDoXSovwpsffuvdQi0i1ctNNUyRPEn79F&#10;ZGngjH7kFIahVs4jXlSBfn6i/v3TiBD8XTalZ4Wp18fnq5Y6uSpM2uGJUuSkSIB+5a+phcfW31Pv&#10;Va8Or6Y/9R6//9G2/q7qXJ5uq2XtWDAH7/BZHEZ+o3VB6KV8RX0DExO0AXSixG0Ca5FAt6RyRlvu&#10;W7Q2Sy3BfFCAvz6xwisWlaOAR1Y0NfTq1PaG0sX1vgYMHgl1TGMqaufx+Saedy5UFFXkXItpFh9L&#10;+4b3G+l3WcyzcBwHQ+tbRLCLREKMeJ9ekjunO0uNo8nBkq6SnaWtdaKddDPA1NAZ6mcayFKkjTZ2&#10;03PA9rLK0Mjq0a1A4/4Ok91crDETIc+Xr0XbMdm4+my2Nw9VV1zVmdiwmFQTjRoq8lVNPKKeo0A3&#10;anGp/GpuOCT9fYpt9peSIyoANNT+zoOy7rCsgSQkhsfn02UG6Ot+1ancuByUjLgt51uT6xmoyupI&#10;du4OJ4q2sZSNMaSTBnUrYsfqfZjFFf7O0V0gq0f6h+ZPlXzwekhvLS7kKj8R0/kPPrVB/mC/Fzsv&#10;4qdgVuHnkqNzdWblhrMls7d8kcyUVLiZKkrRYyTJUiCKOoiBEX7j8ry3495GbBzDBzBtSmM1kUUZ&#10;TxU+mOFfJj5ceHQL5gsvoJCE+Ctf9n5+vVYZ31qqTRO0JpaqKOHIyxGCajkWkk8P3FXHIpL+LgEo&#10;3r+qi9/ZbeXBhlKyDFKHhTB459Plx6S2Ijuow6HUfL16CDfvY9ZLk3TF5WokjpXejkyKRyU0Apgt&#10;lpBj5dEzG/qALAj8i3HsP3u46zqgevlXIx9nH7P8HT0tmqvwoRxPn/mP5dBXS5b7SCWtjM9NUVcF&#10;fBkJIkqHXW8oki8boY9BlA9X7jWHGj8e0sVy8a62qCdVaVrx/wAvRe8PDwzmmnhTzr8vs/LqXQV+&#10;MqY7Ba6XI+CSriFMadqeashHkjpn+mmO36jEpf6AD8+10V3FIBpJJIrjPDFOBH7BWvSL6ShKyKQa&#10;kDy+ztqPtyfs406UWQ3NUVCUtW6y0Ecq6PHT+GOejaMWkFNXBEILsLvGQWA4PJt7Wi+GnVXTUUx5&#10;f4POnz6ZubZ3ZXpwJ8semMefEivEV6ijcVIayaVaCgP+TBYLWEK6Yyz1kokBPlBOoEsFN7EXt739&#10;dCAa0+2vEEUNfOo+fTJtJHbUq5oRwpT0OcGvCvy6csbWV064/JZLcNVA01PW1lK7mRmWKik0/bxn&#10;0gM6gHxj0/Qfn25BIWRZJn41I+Q8v5Yp5cetTQMWNDpoOOTnFaVxxH7Pt6E072p6DHwyUmaoIayp&#10;oZEppaOFI8bOpGhhkYiGlo2+oAj5ZhcezFbmNEDqaEjh+E/b/D+WT5Z62QQdGqpPCg/wgZ/n9vyW&#10;OP3mcTFtY0mVqKzJYnGGoxdLNV1jmmrZmNQK+WKNRBVQSsbQrIFsRZ/6e3DJoA0ksyg0BJxXz9GB&#10;8gfz6WwKPDXU2aZ86gDPz+f8/kGTL72TCZesoVzFX4Zlpqyvq6NBh1grciCs9JJQQrI7LTlncukj&#10;qSTo0+23kEdU1GnqAVpqHCmSdNa+flSnTc08a3BSTOofb8/nSoofXPQlYmDFVG5HgxWRroKvHUdN&#10;W1uVx8TR5eohkpPIIYslkWJ+4ljHMZUIB9WJNvbwRPE7a4ANRhuHAFjgn0oPtPSdwuR5/wCqnAf4&#10;fKmOjR4LdElFSUMe2d2Qib7OCXMtlUk3RlZNcvnnc1tbF9rBx4401xlQfQrD6+1SjFI3rQgmveT5&#10;8eA8h6V68Yo2IMmPswD9g8+kd/e/+L7tafI5PJ1bJmo1o8Pmal6+MLAl3rKratFdFPlYsNZJFlIF&#10;rW0VQyajUmuATXA/oD5+vW/BVSScD/Vw6OrtbuLO4zcGMgrZaat2tUUVDRY162U4TFErGaWkpKbF&#10;4W7Uzo4lJ8pOpjdl9uzxQSgmReJoCcfYABw/Pj04o1Hjjy/4vz6PjsnvTZ/Zm18lsPceuv0Y1cBm&#10;6bOiiw2NFDM1kx8Ec6vJPFHEAp0IDKxBufwQNYGCUz23AGjDgD/n6OUnQosT8aY6qF+XP8qrNY7P&#10;5Xsz45fwrMYZce2Ry2yJ6GopRSukDT5NKKlnXxz31LppkAK8EEGw9lN/slnuTG5tgscn8Hk32f5u&#10;rwyXFvIsAo8R4nzA/YeGMUp59Ux0WMFNn/4Lkaeqx9VR1skOYo3NLj5aeeGoanqaeASEyKsTalaM&#10;yhh+Bxp9hEwNbzGKcFTWh6VRiO4ceFnJr9vDy9D8+jRbEyFdhaHM42jpfu41hEUFXX1T+KCKCby0&#10;kcdUBdYVaxjEUTBm4YgX9iWzNIyqjhSlTgUyM0GK8B8ut3CmNgg8vLoatrxB62SooKqanqsnQCqy&#10;NJXUENRBK6DVXZKVRqjVpG9MKqpZhayj6+1+GNFOSKkEftPoK8B+zppABn1/1Aevrx6CTvbfn8T3&#10;ftrbpYRUONxa1FQlbHGvhyLMyzGvK39bqLBQSbEWHHAB5wvtV3HZLgKtTUcD8/y8vToY7NbfoPcn&#10;icfs9P8AL0C29caXgimoaipnlaAmR4YhAsBgS5VjN6kjAI0k8H6/W3sFXSdtVrn0/wBXDoQWcoU0&#10;YD8+kBQ1iRrQIVrqmonppkbTo/biU2qNGvl2Y2KSf2Rf2ljIWnHI/wBX/F9KpV1A0pSvSfyGGhqq&#10;6PI/bmGmMaAy6Y4Qkg9KzxrKGNlFgTp03Jub29tOis2odOwvpTRx6w1WISmCzCrhOhHq4aqnWaoq&#10;ySxjsJ5QQn0+nKt+B7q8Y41+deNfz8unUkrxHSNaOnjneWlkJR5Ak6zLGdM7+ozUsU41B3B5UAf4&#10;NzwWuoDHSa+vr0oFeBHTH9hOMoskMPkjdtcMYpmjRpNXjlvEwBQr+CTz9Rf2m8P9QsOHl05rGmnW&#10;TPLHTIIm1RQmJ5URlEk9RMDoYogAEdjxpPI+tvbU3aKE9P24rkdBXlUDtGzMI5I1N1awaN7ccDgi&#10;30/r9fx7LpgpOMU8+jm3wKHz6625TRzZGOOUjWpYiQlbiP8AUGKkH9P1t+fp7vZoDMP8PVb5ykWo&#10;Yr0YrbtHMj1FfkHhqKWn+2p6emrRqfKu3qp4Vgp18iRpyZHABsLX9zHy/EVt/Ef5Y/i9MeQHHqGd&#10;9Ie5YnNP9Xp/q/kFFQVCxeZYqyOGHVVSutDTapBJKdTUs1JPw0SmywyXYr9bjn2I4woFKginpmtf&#10;P/AOgtIa1INAfQeX+f8A1Y4dDTtGippsYIcxX3rcggCy+RaXTFH+inLqkiiWA8JLH6j9GI+oMYFT&#10;TSQ5b50x5CnDHCoya0PVlQsoqPL04f8AFmtfn0uNk081HlXwstQWphTSRU9VThKpP8sciKmqKIOD&#10;5iw4eSQgsQxW/t6LDaa+voePqOFTwzXpO6Mvaw/nToZ9r7eo6XOHCV+QqRQyRecVorKhFpm5f7RP&#10;MoK1wb9qoph/nL/UDgrYUUSeGxoDxNT+z5N6gYPHy6bCDNP8H+rHpw6HzZj7iw2z/wCKRU0dE9Pm&#10;MgaTFzwQQ1dClC3+Uy4tYL6nlurkt/U+zCPUYg1KGpoDginGgHr1sdo7fT7euNBLA+9MZX08NYiV&#10;iI01PIRSfb5Wr1fdGrdgFmkkUWjVhY8Ai1vfjTWrKCAfL0PnX1PXlPH/AFY6F3N4ObHbEMWE/wAl&#10;coZJ442jWTJ1VZK8kf8ADoKjQxkf9LLD6bXv7Z4rRf8AVn/D5dKitVDf6vPoAdywNiMa2RppqmKW&#10;eipmr4ZJKmKnhNEWqJ4UhpwVjKi5cyo0ZF1N/epT4UZcA+tM0FPswD9vl1eMBlHRd6ZaaZ5a9KXH&#10;VNHFWxyUmNpwxE9VWS65qqdFJjijjX1yJFq8gsthf2VhlPfQEA1AHz9RwA8zTyHDrbegr9p+Xz/l&#10;nh5dNO48rU02b+1qKuvqaHGfb1FU8lDSpHWUUn7vkpI4EMaQq1lVJNQVQfRqJ96kY+JoYlqccDgc&#10;1HoB6HgPt6RvQDIH2/5Pt+zoPM01PWZJJIqzQpqFlrKOD9uVhqEtBLR1SjSxU2Bh0Jx/X3XtDE8D&#10;X+XlQ0A/Kgp0jkq8g0nHmP8AV/n6zClhnNZPUCnMkFa9Y0dNMKWXXUReF3b9WkoTb0m1ibj24CSK&#10;nOamn+X8+ttGvGma16DnFYzJNmR4qQRyU2Qgo4qvSZafHyTyEuxiW+oBL/pFhcNwfe6E+VSMVPlX&#10;PRXCkni9gINc/LPRjcfJLSVe34KSSly0UuQekjasRvO1cnEsyPIOTYs4ZWKiwBHtUooUKEOK0qR5&#10;+o6PQaNT/Bxp+wf8V+wCjC0Fbkf4fj4sirLJ9qkFdopoUq4X8r1le1Ot1lsCsUYAUj+1c29ukgt2&#10;g8aZ4V9T8/Ty6uVqf9X7B8v8vS6jxoxVYsEJyVLHO8VXLiqePVja+eMhxU0pqULgXJMjwvqH5449&#10;1OlWPEfLyPzFQDT1p/xTgjpSua+fmK+R6c6qCSuoaujjriMgGWtqcjTqZpfsZaga1pq+JQ0jNIAW&#10;pmf8XYgW96FGBAOcEn8xwPn9nH8unmxkcMj/AFenTLlspWZPE1WMWiLpRZAz1U5kgWepKIFF5YAE&#10;pi5CvH5FZnPCPfn346nUih4/LP8Am/PqhNMU8v8AVx/ydQJA0YSiq4CI6xaWZ6gSPLJA5sj0eYpD&#10;6mDjhSo9J5P+OiABQ4r8yfyP+x1XSKU4n+XSsxMeJo2yARTHT0siRS132kCRIGUuqVMA/d0GUgI4&#10;H05H1Pvx0AkACg4mn+Hz62iAHHH06eamKLIy0cPnxtK0ULpWB1go6qaGVS0bwQNp0S1ElokSN7lb&#10;Fh+T5ammQPXy/P5E8B8s9e0rXSf9X+rz+fTNk6eipdu1NU9JXQv5qemroYqcCigSUFoHali0pIgH&#10;DVDlnDD0e26KI+5SBgcMfswD9vrw62zKBQEV9a5P5+XQUVNJUYiimWOXHxUMSjzUD18tfm42Vy81&#10;VLLAsakLdT4ihRS3qZrn23QotBQAeVSSPWtMf4R656SA1znPnTHSA3A3hxQyD5JqCKrnqKelYUyV&#10;lVUU6JrCZWmQShGRrmIIP0c3UD20/bHq1aa/KpI8qjIFPIj+XShAHYgeX7Py8/tr0H22qCqqa2VS&#10;yR0tRoVpJdXiDVC6p8uahdQIhWxHrOm4At9PaRBU4/1H1r/s9KCBpz5f6qfn0M1LSQUogpYKCFoo&#10;mqYK2ezy0cKRWvJRVSAaDOo9d3YhieOPapVzoA+RpkfaPSvn1sYqx88/PPkfs6kxRU4zuHFGwH3N&#10;WKN3ApqmppxJHqipElsVQOt9THi4BYj36lGUg0zQ+dPl+zreoCoPl0YetEW36aCMVjxrDKYsRSiV&#10;pv4k9RSNDWQ1MdiV9Rs3Gmys1ioHt2lMNXBNB69eNQNXSRwtKK+hqarLz0s1NKsGNrqVGAx65GiY&#10;vSU+IpwXcvCQPJVRIAeAFFrjwUaSXz5H0qOFPs9emlqTj7f2+v8Am6fKDJigqo3eFUq6pJqStrY4&#10;EArqONtVHjzjZhJEqn9JqGJNzygYgipWncw7jxOcj/SkU/Ov5der5eXl/q/yfz6UeXrJ6Xb88dbK&#10;IaOCKeemrdLUtMLf8CqKWQeRquwKiKJDZfoCCD7oCAmTRR/qpnj8qY6U0qMCp/1Zp0DEsVNWxSCJ&#10;48TVUdNFlZ6KJWhqcsWGuJkWBWkZZFt6HvdbgMPewBTjpoK0Hn/qHTOkE1NTTHTXkMtT0lQmTkhW&#10;nqchj46mMU5VYSkqFWkxtAmpSbczqLAD6c396wCD8NR5Y447fX58OtHHYPLPz/PpMtWVeQnXGVUC&#10;ipjijpqekopls7OTLNkEpgP2xJH/AJ255PvQqSFpnhQcPtp/h+fVSdQqxoDn/Y6fKbGumOFPHLFV&#10;uNSU9OggM1PVSTaYkqkUKWQnhB6tLfq97AxQd3pw418/l6fOnVgowaU9ektnp5qKVAskP20tX44V&#10;qqVtVO7RemCtLLeJUk1NC68MR6fdZTprShz5ilMeeP2Z6Z+WfPgf2Eflx6f9jU0iZtKpsxUR0qrH&#10;LO+KqdUNQ80whkaIn1OyM6XiP0JOon3aLDVLEAD8J4n/AC9ejXUaUqfn1YZjYDDt+SmKpAuMgp2m&#10;qTTKkNXLTOY1ipoaYIwljZgJvHqUN9eT79KF1FSAAPTzp/l9elwBoDToMnzlPkt6tS12Kaoq6arF&#10;FSxPNHC1VNTOsLVGWV1fUkZ9YcesjjTa/vYpqI8/+K4/L5+fWk+Lu/PpZ7vymIpa6ShhoMbLWUjV&#10;HhWonq5kqXqCPuKlqN1bwsHuY3QghbGwX36lCcZ+3/IfTyp5dOMRWi9cKpqWHDQzvjqHHNUu1RKq&#10;F/4guOamERpEJ9K6jabXcE/QfQ+3FBqCafZ/q/b04dGjHHoPIqBKnF1EFPQtVT4+U08x8rZEuFP7&#10;JihkA1yhCXeQG3psTa5LgxWvl8/Py/PppIwTXp/gxtPmYcdWJN9riYaOKA11XUmmqIamxWjrcZUU&#10;+uWH1rZ0iP0axFj79jUCB5eZp9hHTojBY08uhW+LHfnaPxV7BTe/VeUqaijkmabcG36jMyLtPO4P&#10;7gplmztPQRMtUJfUaVbiRG9YIe9wrvnLNhu8MivH3mpDV/nUD14VNfXoWbLvD2YEctdJ4E+Xyp/h&#10;/Lq3rsfoTpn5ybIy/wAmPijQ0WI7LFKk/bXRDxpR1WSlpoGFTUbb23QNCrZirkLPT1srJFVAWYrM&#10;OISmt9y5avfpp2KpXDDgRXgfQnh1Jem2vbNQwDBhg+Y/1enVHkvTWSx26TtvD4PcW4KqbO1NGNk1&#10;mLMu7xmcehWTBjb8avN9vTuxMyBWkWRW18m/ubtg5s2x7JHmlA9QaHgKcPT1p1Ge5cq3nimSJaqf&#10;P/V59ZN9bW3HgEm2/v3aW6MDUy6IMpS7u23k9sZWOiN1lixNLk0W8cosIBcenkLbj2ObHnbapUpa&#10;XAL1Fc0bjwH28B0Q3Oy3FuP10x69DP2Z1v1nLsPr2n2uuS23W12Ghxcf8TMFPSyGhhWoSjWvjBvM&#10;zEvEA41gWv8Aj3MnJ3NO43tz4U7YoABXy9K+v+Hr15BGtqFA9Oiw43K7o2HvAZjDZDJYLPYiM6Mk&#10;DHCmTv8AsRUr4imOl5yvLeUFWBuLnn3KV9t9jvUJEy9w/FQV9KUHmPX8+ilL6fbn1oarTz4N8j8+&#10;rJ+tu7f9KvTubpMnnMRLIayqxfYvU/2MOSrMph3Ipq7LYCOZNcM8S/veeLUytfi31hm82dtk31bm&#10;BKMpJqpPkR5j1/kfPz6EtrLb7naGbGcMvl8x/wAX1UZ8gfjptTprOUecx3YcW6OttwV0smztv4xJ&#10;puxauQqas7cnxc4c+aBiqo06osiksOfrkbyz7io+0Bt7cxxQA91TViM0qaA8KgEgVp9hhLfvbm3s&#10;blrizYlJmosYUFxqwAtK+vx6S2keZFehL7I/lX/OnuroHA9/U+CxGM2fjsbU5Gl6Jw9NkdtbuxO1&#10;7ib+KY7BVMAgmepT9+q1zLKTyokjA0wpvvvty3v/ADGnLUty0NsHP9mQmoaqUYmvdSp9F8lyR0O9&#10;u5I3Xb9u/eZhje7VMR5CxdoYiMZWpIFcjUSKudK9EM6gx83XO5MbXbLmqMDumgyMlI9TDKYc1hch&#10;RSFHkNTj5E8ka6G86SMQRewLWIyMi5Q5U3jlrwduVRDKAcU8QECiksmHUg9wbzzWvUWbfzfzNtnO&#10;CNNXxFLJ+IIVLAvVWOCpXyr2ginDq53M7S6e/modSx9fdh1eN2j8rNm4h4thb2WRI6XdDRAw0NPU&#10;H9DpKqWWWcmVSdMhAIJwa93vaKXbGdBEWt3qcAnQCTRh/R9fT7Os5/Z73l/dVykkjAxMRrAIOk8A&#10;w8jxI88fMdaxHdfSHY/x37IzfWnaW3shgdz4askpxHVQMseRpKeRo4aygm06SrgAgqxFv68E4L81&#10;8mX3L83iKuqFuB8h6Z+fXRvlTmiy32CO9hcyGWmkihLBRwUgUVh0FZQsGeZUWNyGlZlQSRt/ZFh9&#10;foLsPYJHCvDoasutTJPQI+WJA1KTwFBWvD4h8+vF/SGHk/zotyogIb9bKQAVsPqWI+vHPvfVDIxj&#10;191NeOAQg4JGBpoMEsck4zjrk6SFmSNAx0gLEmkpaT/VtIbg/wCtfj3rq8kMpYxwLU0wooR3fxas&#10;gj0zjhTJ6xpOYUZ2dWbkPTmArDqHoEMatcnizGyi3v3Tcd01rEZHarecZQhKjGhQa1xQmiggA/b1&#10;GEZspgR2kNmaOWMmJNd/U0p/cFvoPqD9Le99JBESoNqpL0BKsp0jV5lvjWnAcQRig6wzICsokgUo&#10;F06oAYwAvHlmjb6n66B+f9f3ZQa1HSO5RGSRZogVAp2VUAfxOp4njoFTXzoT1GeZIo4nVCIoX1ks&#10;NbMAAB5if6ixH9Pp7cKA9IXuI4I0lRaRxmue4keWv7RQj0Ipw65yFGvIxaSFY2YDhQYyNWpbfm9v&#10;8PdfD9enJ3jesz1dFUsPIaaVqP6VcelB1FkvKfSjeOWIAMoVVcx/WwtfgfUix9uAY6L5g0poqkpI&#10;oFQAAdPy4482oD1CqGU6TKwDqCi+ZyVIJBLAqNX4vZv9f24qmobosvHR6Gc0ZQVGtjTJ4ggV8q0a&#10;poa9NssiJE0LXklNxrCBHIT1gMwHI/BuPbw49EM8scdubaQF5DUVoA2DUVI4inH9poehm6Rxz1GZ&#10;jaamNRDA4qhYkrTx3s0qqpB1lrEfUcexHy1EG3FSRUDqGPcKUxWpTGFJ48NX+fq0fKYaWmoI5YRX&#10;5iooaGlUyLOwxZrNAaCMRkA3gDao/RpLa0Le5oIxVamn7Pl+zy6xVuM1J869Fz31jxSU+tMlSNVV&#10;VTN93ECktBNkE9UUVO8NrOFBvwFW2m5J9pJlAjLAip41yCf8/ReGrIcVx/Lyr1H2RRvJJBUh5IK0&#10;xSTQlKYU8Egj9Jp4Y0U+qRf3HBNzaw91tzgMa1I9OqSxhu0ZHQ3ba6+qHycNRSQ642aKTOLWRhKe&#10;OaVGtJHLPaMCRigMI5Dfkk3NwlJKr58f9X2+XTyINFD+X+r/AC9JjtnFVa4vH0gMkVfj42lqmkpP&#10;sGliVzAlVAwGsNGAW9Z/29x73NqaIeorXyx8j03pCuR/qx0GePwVUailgoHo54cgsUmLlWNA6z0q&#10;hm89RIg8bmxuA4va/tuhFKENUY/LOSfPqhVcsw+3/iul7hqGczuEngn/AIxUxU81HjqGR63IVcal&#10;fuKRyqpG9wVEkrJdQxVWNj7qH8gQdWCBxJ9a8Pl1dIwfI4/wenr027io0WbwBooKcRpA9Oaco1N4&#10;JvJHDTRkC62P7k0jAX4+hsNMfU0HD5+tP859f2DWkaq+f+r/AFU9OlZQ4CfJYs1FH4qAQffFaqZ3&#10;pj4nj0R0USVAFi5umoLYX/Pt5WHljJz/AJOnhASK/Z08bWx7YvFZMUmqWYRSk01RDAxQUsbEwl2U&#10;BHYnUkgtfgfj3sMKHTn5dPLGVjLSDopG/pvLmkndHl02kE8VSaiVUJMsFK9hYHRq1EC3PF/r7DFy&#10;waavH/J8vl59LbQARmn8/P59Nmt5whvSU8H28aR1ECRGrj8x1OsJQWLkAa9PNrXPvQpTJA/w+nV2&#10;GT/qHT9SVSw08/gKVtJJ4aeoFRA0y1Xis1ql3ZJYpI+QiJ+r6Le3t9XABpkD1/1f6j0nZDq7hQj/&#10;AC/4enwZammSKqnx9V4J4/FNrUVMa08Z0CamhmCNAwIsjnUfqDf6+3BIpzTH+r9nVAhXFeH+rjn/&#10;ACdcGlpy9GrY9xU1VcYisLxpSzwhbtqqYRfUEAYxtYXP05v71qWgBFa/6v8AB1oE5qeoMtU0ctW1&#10;VSwSU1CpStRUUjIUwktSRLUwjXqjvZxYG9yb+9MwBIbgP5jrdMUBz1wyFZFPRBhUOJ5fG8H2hina&#10;WIp6aOedFVwwv6CR9Qb+/FwyV4en2enXlUBsDpipa6UwyLPUzVMBpjReiFHLspLyRspFxpb6SG/I&#10;91ElBTiOHTxFPLqPJWw/bvBLHUU9MNVRHCFao1NOmiby6AFV9Q1B5D6b+n3UOmnTkfLr2ePTDOpg&#10;jSMrTpBriUU/3LSxq8qFWmm02sxNrmRRb8E8e6NRVoeA9M/7P7fPp9AGbPQK5iolkrWQzzpUrO1m&#10;UOk0R8lhqLchDz6l/wBf2GLl9ch9f59G8KaYx0JW2nFHTSPIZhINUskvnjlgSQDTBUEoNKAcq+of&#10;Qg3+vs1s10LVq8OPH/iukUyam09Jeuq0r6uodpjT1BmRpjMTYr9CDUAEsCbfS3+29pZHDuSTnz/4&#10;vz6fWMqoqtR0nJKgRJqRzLHrl8TeRGVpC1pHeMfi/wBCf7JFvaVmAGMjy6eWEHupT5dRUR5ptChp&#10;lCq8YmJaOZwNUugcXC/QKfx7qKuaL1dh5HpXxyrDHDFIl0ZEvS6Qkl2GsurgHSoJ1MtyDx7UEUAB&#10;6TqtaleI4dY/vjCyRsJIpqY3pmSTyNYv+0kaDUV1Dllsb3vf8e6jFAR9nT6gfEvn0bbqbe1Y01Fi&#10;K7+Ky0WovXwUa08FWICQIooPMrMkaAEmaJL25/HsV7XMcJJUgU9OH59J5mUjHT92dh/Ez5amrWlp&#10;pKyV2rvsQKOKRZbfaGSb9wyGLSPOsaB240m1/ft2tlVzIhJDcT5fIVP+ED5dWspCaoeI6ifHKWgy&#10;nfXXeNrJdWOj3LS1Bar8cLN45fNoR5hoIMwANyFPHHsAc1Y2iYg+X+r/AFf8UB1yYFO/2+r+If4e&#10;t97rOVKPrrb0aiNfuMVST1tK/jQJNLTqZUjHKlFle6BeCtrW+vuBYk1RDrJ3dKyXABFKdIjfNZI0&#10;esylqeCGSKRgoijgkLEqKgW5v/QfQ839vfTIVo3SmzfwzROgAz2kvE9W4gAXyUAEcL1ZkWI2Qr6W&#10;n1JfQlgLckc3LDWYHwjoS215pPccdAbu+7RVk6zmlp6ajimq5qOkZamupWa1PT1DALZNZGum0ixv&#10;cn3UWq6O8dCC2uQwBB6K9up9H31LJLjY9LQ1H+V5KXKRDG1CH7dPGyKKfxvqYRPEELEL6vbRtkU1&#10;UdG1tNqbuP7c9ARWrVJUmrpoKmsnxhpYYKOOpFKVgZ7TV8/3SsCrE3EJUAaQFI9tGOuDw6WtMUGp&#10;BUjy8v2/Z5dKLb/aW5MBNTzUk9XLSVVaaKDJ0Egaoj9RXW0kziNEdwfEjs6krwbWAaNsK4FKfz6K&#10;b+K0vkpMgIY0rQEj9uKH7T0cHrz5k7hwUdBTVlbXw6q9qOOsyISWleCKPU764gLTFRyijSPxwfbd&#10;J4idJx6dAXcOVbSVqonn6en2dMvZHyzym6qLJ4+oycS0TzaqSTGR1dHXfal9cuqJDpk1D9TXPpub&#10;i/va+Ix1P0zbcsW8Qrpp0BmI+Qs0OYp3x4x8VIrLGIFljhhCItleeSONpi78+pQ4BPq4sQq1pTpU&#10;2yRMaU4en+XpT7h73p6/DuY6mrp46yIvSpDkIfJNVQzeSTyPVmVpSJLKqoUcjgD8e3EnRGJHVP3K&#10;sYLU4/6vP/V6Z6Iv3B3Cclkcgad5qmlpVqJqqSorIWKMsapUyw8ftlWvCyxBwtv3dLXHuun6iQM3&#10;nw6usAjroXAr6D/NTOKDol+Q3LEIMhNLUVmMpUpAuMjSKmmnpqKrl8ktVTS6/UxYepirC3OkWt7M&#10;UhTApXOftAp0nmYJGxJIAGBQEgHjnz+fyqesnXW+Hg3jSrXV/wBzMk1BNIQIoTXKJ18jRpEP3HII&#10;byaeNJ97mt1MXaKcei+C6kMpRyDwzjPrjz8s9Wszb1iq9v0WuZleqFTV0ldRTBqKaKhp/wBvF/ZO&#10;A8gjN3lkk0rf6An2WiPGfT/L0dFSRqr+f5cPsHn0Q7uPc9JJV1aTUsMNVMdU1NFUK88dTSxmppa+&#10;qgjuGeZwXiVPqtlPBPtbFBUah/qHRTPKkbFW4n+RAqCR9tKdFowO4MOuVnEhkEctHpWNE+4enyTk&#10;Tz1awzKQoc2cRngJfm/tabZlof8AVTore7t2qAaVFP8AbcSf8pHp0PorpJsRRwffx0xio5XyYx9K&#10;ILSSrrknp1lFlYALrEYKgBvoT7cCqDkfZ0WOoICg+WaD+ef8nQW4vtCu2NkZsrFX1kEU05ipfuoo&#10;4HimgXy/dCNGSWGTSQUmiIPq06SCfe3t1nXTQY6QLcfROZanOBUCn2/7Pn1bZ8SvktH2HVYnA5Ce&#10;pm3BPMsMk9VR0TJTRQKPsZaEoOW1trkUnnSW+t/ZNcwG2BQLRf8AB0JNu3aG5Qox7vOv+Tq9jZOP&#10;FXj6eWfW8stLBUF51DvPJ4zHOa3SLN5CC7KQeBx+PaWJQVz0V37gSFR0/wCSVY6RpHnjMcDCOGaH&#10;ikRIG4Jp2AGhiQW4Fve3b+XSGIdwJ6Ln2HnBhEmnVopaq9TGKadfCpM8flFVBBKPGkFjbyMSb/T2&#10;zrqCejOGBJDU9FM3DvaOohpK+lqzrkp60UdQ9WkaULQ2iqhHEylplbhYboFLEc+2FUsano8hgSJc&#10;dBnJuekk8dBXHJ1k1TM0Ukc7ypMiwjXFLXqFKGFCAC0fq/FrXPtUls7iqr08XjU6T/q+3oAuwdxV&#10;WOpo6OhyFHOUqKwB4qZ52hpowZqyGFKRQ4Qelk8MqMF/2oEAxt7coPEYZ6qzhyFBB/b0FGzuw89R&#10;56HPZFZZoJJcdQmSgfyVzU9XMA8bRTAxgwEBmDOzm6m5N/a2E9+PLpBdwiSGp8x8/wDiv8vVmW5d&#10;40e++j6sVbLJWR09TRU1RW0GqerpWFkppKYjTGxIf1KBzyebgHoqY1c+fUe3W3PBOWAxX/D1Qpu6&#10;oWmrainqccYZ8RX5WhpxDURQNFF/EgsVOZYz+6rKQwtyF+vA93+fVaaUGMj/AD+vTjj8rPJM8v2h&#10;ihhd4KfJ+dTFNCYQ+SSKBFHkRSFRXAsDc8nn3s8Olcda1A/n+3p8oaSVmFOKaGSupniqqQhppEpv&#10;MQVcxRACVI4tT2mP6rfj28iEkEdeNBg0qPzHSgVJmiqvsaylhmjqNePykWKkpMdSxlfI8GSrJEMi&#10;oWAJlMY0ngMQbe1DR6RU9e41pg/Zj8+gi3fWZCBWqJ4JJZJRDNjHjr/Hi0lZGNZUJkFHq41PpKcc&#10;Kw59sEVqB8uk87EjP5UNB+R88dJPCZSSM0JjMQkrUenkVJWoIYVil1SBa2NSyknT4VROWuAp9sdN&#10;RnTSma/l/P8A1V4dGBoMgBSGJqOCFFMVPHUVk89BXwVyr5ZJKyOc6U1qWeJmTngWuLe2ujGIigPn&#10;/q4jp8x0hAd3qI9M89ZVPW6TNVTOYLuVjVdZLBQhEgBF7gfX34ivTgFQS1OJ6X3XOQyGHy23smsl&#10;WRSaq1qeGtanbIvHU6FoaemnUuYVawWE/km30uXYFLvTz8ukl0iNGA2R/q/l1scfFzu7Fb32zBR1&#10;9ZMtNTvK8lTVgI9PVxxrFVUEMYF7RuRHqI0n6k+xTtt4UrDNgjqLuZthP+5cAwePRv8AO0qVeD10&#10;0nkMUaSIy2hkDxfqjiVrLHqJ0uUve/s3aYHC+fn0AhC1NAHDosfYu24Mtj5JljpkSQyD7uohj0Ry&#10;qttbSxkXuCY4r/W/PHvcPp1eMlOzqv8A3phW29VERQ/xhTUU8MVfkaSSOaiPqlMUsrrpdmCyBEVF&#10;WwEgDX9mUTKft6VJKHx0qdn7gp43SnrZmc0bQ1cEVW8MNLRNU/52OBacfuU5uHZkYtwb/XhuWEk1&#10;HSOaPuqOh5iKZGDyR1sUk71UMK1NTRR0yfcJGZTDTGLnS/6SG/Fifx7T5r0n678cUqCCrqKKqmkd&#10;yKGjExhWaBS7LUSRAEBeGA+hP+t731rrg2P+8oWgm88kkiGQSOg1RU8S6WWl8Vz9QRdrm/vRwOt9&#10;FQ7g2TT5ynr/ABJLUmpdoqd1AETstOYvtqqkeyqJWADSsAxOkr9PbEjaFr1qKXwZq+XVCPyr6dp6&#10;GrrGh+4m3DTikSnooKcyyzxISY2qKqYeJCU1BLMtwpJXj2Tyozir+fRkswd9S8D1Vbl8WKB6ukqo&#10;JKmcu4poft2Q2dgwaoIA0sSfQpBF7m/HskmiMT0px6Nl+EdQnXwoZZo0mc+N3k8LnToUIlNUf2dR&#10;PGp7G35PHtsiuD08wqQOvQyU09QiNBLIt3rKhiqxJH405p4SAf0i39Obm3590ZQoqOqlOsKVFFoj&#10;EixKsolKyIDHEs39jQGtZgOZb/6/PvZViOPXgh8+upHE0dQ6s8kizRC2pIwzldKFlAA0D+zY8m1x&#10;f3oKBg+fVgoB6xmI1Dq0oPlBmLPIia1jhXSweJrEvf8ABAIH9R72ukfD1bqNrl0RiRZnjWBvC+pU&#10;1rrt42KXNgRc6VIUfm/uwABqOvdY2lWdJE1qocBNf+dMcMf+a8PmXUzauNIvbj/W9706cU691wNU&#10;5u8EqwafEHu9nB1CDy+sXViP1i314tz7syeR69x6k1S+MVIKoy+GNiFjk0Eh9JilsoJA/sva4/pb&#10;3UaaY61QdTXRDFKlil0iaOnMgEgdUuzRsRy/5A418D+vtteJ8/n1vrCpuhiSMhaWXx/cBFkYiSxk&#10;jVR+dRsQOQB7c6905iaOBQwhQIZVmfT6g4QabU6kfRFALAkXP49ssKvTpo8enEVdCZGmiZypmEMd&#10;JIoMwREvFJKtgtiTc3uOb/j3WhBp1UgEUPXGargilkElP45da/pmVawuo0Twh4QyOt+foByLkAe/&#10;UJFeq+GnWd69I5mkidJLwF5A0N4Y5ZEIkdGsSSwuG1WseQCB711vQNOkdZVm149Jj470tMxOoRyN&#10;LJUOIwoW1h47hi178/pt79Tup000ekVr1xVfLUSw+JJWlNF4yf1+ONAk6NO4upRyXBtawt79Tz/1&#10;ceqv5fZ07UtNIXQRJVu/hqis9QY50hmgewqYWUGwjXkMP6+9GlM9V65pG80c33FQkQsUMJZnoKnR&#10;JeoeVwCwaP8AznrWzAn3X7OvdPANSBFFEwNNipFibmORqZK1Q0Lx1MY0+O+l1CEMtyCOPdaJxOSe&#10;nYxgnqXBVVFFURVUcEle9G48NRMqU9PSz1KlElqTZx4TJ6dWrk2sSW96IU4Pn05QHpwnq0FLSU1W&#10;0azzVEs01TSBXqEknjMqTwzxargkMrSBgVPpKfgeCgEkdOKpBqekjlp3knqgy0lRU+JVQJJK7eHx&#10;aonkjKrqkFgEcixuSBz7cQLjq/QZZyCMxyCniapnlQH959agpHrqWQOB9Ofr/gB7N7SmOqvw6DGZ&#10;TpSw1uC5k/bHk0rwEuR9eLAAezHHTYpXPUIAOY5jFGsD67+UlWR7/wBhgC3+uDb/AIpvqx00x0qM&#10;cyqsQkiDCKW8KiTVGBIhEhaJrgHi4Iv/ALA8+1K/COmpPg6cSkU9nSOO8gZfIFJIRDZHVLk6h/a1&#10;sR7uFJFek/TZUUpjkJFPHMZBKsUUsshRRCLlyFANr6iWu34H09svEQcdPoylceXTBUBhGk6RxEoL&#10;3SxWIg8yAkG97/0v/h7aIKmh6v0yCRxMw4BGszJ4/HEw/UrBRcEv+D/X/be9dPDgOnqhnszFQZCU&#10;jby2BEcf63urfkfSw49+6aPE9OzNJZRGka3e5j/TKqH1AqRybni/4+ntQKaRXr3WNqhnRIUFoU8k&#10;rGQBGYaQGjDIDbniwH1+vvea44dbp59cYjOWGlZH8gtHohjZgttP7bN6mUD62/PvfXh8+ostO9n8&#10;tpCrNy58ZCN6VbVa4BNhZ/z+PdaE8erGlMdOCInkhYFaZoQFcMuoq6raWW7AmwsOWP1vxb62p1Xp&#10;1o1njnjkM5hsVmgWwdpoHvrESi6lQQTf/C1r+7KaGp6qwDCh6n1eQSSKqjiY1WoC7VB8aVb/AFWJ&#10;YvwfrZj/AEv7uzAig6oIlBr0nlqz5RIwDgRsscCC0IJ4UnRwDb9V/wCn+Ptrq5UNx6lrRaopBI6x&#10;iSJo6dXjYF0cjUzFQum9rByfp/h791brqOhgWMSy1AjdVEisuiPyJGdLQxggguPqbj0/1N/futGt&#10;MdNs8cJPkgV1gkDgqXUSI318kr2HDfXV9frb3phUU631mjeRddJd455U/b0NxIGGpLta/IAu1xza&#10;4tc+9KukU68OucDMPIJIAosV1lE1B0FkW5AGk2JP+3vf3br3WOZHiDlEhZlMYawjtZvUJQF/V+AP&#10;bbIPiHHrwpXPXavBIZVkRZbq7+R/27HTwGX8L9f0/U8e9rTz4/z62T5DqGEDjyEzmR0MpRkDmwUa&#10;fElrpwPSNPA/x91/0X/V6dV8+u0biNokhjgC+qaa7IAW/wA3M2kaSTYrYDk88e3DWmOt4p1wLq0h&#10;8c0ReBmWWNbRmPVzEVYLZl+t+B/r/gVWtf8AV/q/1fmddRBErVaVMZEgZGQsER6NpV/VEEflS3J1&#10;W/H192alO7h1vp2gMnhidjGokEjMrSKT5IbGX0ED0WIuxJ/w59sx1rjh1odRZNbSCWR4dLs5p4FX&#10;SkoB9To1j9DaxI96f4j1o9ZE0xyJO0ciFSTKqkO5shJBVhZSTexAt7p17rqR/thOaiGKZWCWUM9w&#10;srXUEKPweWK/gC/59uAACjefWwOsj1UoilpaYKytYa20uBGtmeIOACAGsbeq9rW90rTh1UgHj1wF&#10;YXV4iok0KmgJGDMgFhKTK3Gg/p8YBva1h73U0I9etgYxw6wMhSTyaVRjCsokAZUJU2IdbG5CixX8&#10;cWub+9dOKKrTo73ws+Q9b0X2bgtxiYPt6sqI8dncZUtLHTvDWWgFTVU0ILCOO99S/X+0AL+7KEWR&#10;ZTmn+bq7xiSFgRXHW2JQZLb26cNtnd2JqIq3C16fxCeSN4axKiGvpGdK0lBpk8LFHTTfQluBcH2a&#10;288c41J0FZAVYqcdI7JwySJVRIFraeCdZC8yiWOrjn/b8EwXTrilLKqENzqv9VPtSRUU6sOHQYZr&#10;y0/3UGOjoqaJaNYo4Yo47tNVS2rpKmeUBPIp1LTqTwqgfQG7ZFDQdVOOiw7R7gzX8vT5oda/MvY2&#10;PrKrrjIZCm2d3ps6XXDHmtl5uDwZZKkIjq1RTx+SsjnKP45FRkDD6R9z1yzFvViJlTVNA3ixkjAY&#10;cRX0cVB+3j0POXr20uUFvetQkaW/yN+XW+5tKu23v7be19+bHyUef2LvvbmI3ds/O0MYSnyW3dw0&#10;KZTF1ixuishaGRQ8ciK6MCrKrAj2ArHarS7gWeFaBhkYJUg0Kn5qRQ8c1pjrV/bvZztazLRkP7Qc&#10;g/YRQj7elPWdfY3Lw+OuhjkDnT6wqWutwxYck+7bhyNs26wGG9iDAinAV/1V6LTq4oaHoH9wdSVu&#10;IeR8fKJIDqcKwS4Uci+kH6Di1vpyfcEcz+wkURafZWoDU6TnpXBulxFRJ8jpHYfL5DbmVFPUxvDe&#10;RlkB4BSQaVCWAW31PsH8sWe98o7p4M6FRU1qKAjh07c3ME61HHoZ8dlUq18iypFqQWiYhjpJuX4/&#10;qPeRG13v1Sh+GOHp0j1AcOlG81kT1oVsL29X1J+jH/e/YjYgqM9VWlc9NFZkYqeMhZLyMbrqsACP&#10;1FieD/T2V3dzHbxkg93VywpjoOszmfIzI0qlrFzaxBUfXSebN/S/HuLOYtwNwSleHVoqDuPSCrK8&#10;EaARwwceRWOpB/bZmFibWFwT/iPcb7i48LScf6v8PT+teB6SdOgr8nKEYOiMCQOCGU63KcAfj+nu&#10;Gr2MTX7MhqAenkpwHDoa9u05SNdEjKLBy9w2pwBqYgfk8n3IfLkbqi6GI86+vTlATRuhKopCqgNz&#10;9ACV5FjewH+8+5w2a9MUY8U14Z6TNEtcY6WFKySRfW7L/sLXH09ydt88d1AGB6aoUbrBX08VREUl&#10;F1KlbAr9Cfp6h9fz7VyQpIpU8D1dTpAHr1W580ugcBvvYWeavxcVdE1FUr42ijcBniaNhZlPDXAI&#10;A/x49h242t7WQXMHr/l6Kd2tIruHSRUj/D187r5q/FrPdL9g56SmwzUuCOSklusRlWWrrnaoghha&#10;nUGMKPogYCxB+vpEvcs7qJ7VYpz3cP8AV+zoksUkii8GTBHVf9UjQrNPVLGZkaIGSX9x6mRmvocr&#10;dXQKtiACQTYn2MlKnPRjTIXpOTRKC4hp10uWYFBaAs0mt4nULYBWIC/42B92oOA/1f6v9Xzv1hNP&#10;LCzeJl+6LnyCzMyKRZwIQCNNjfjjn3srQfPrYpXPDr0iyrAfQxQyaw/o0MpbQT+BY3B5+vvR1efW&#10;zopivWJAIzIryPIbIjsgjBilXmO6vxpAPq92TDEdV64zNJGzSRxU8shdjLJAIwVUJZkYONLarW1/&#10;m97+7P8AD1tVDNQ9RxIjAD9hAjqY5UDsWQ+kh7C7Eer0fUf1PHtnpwxmuOsXmnK6FRfIJGnRBEgL&#10;LC4Jf1cAk2H1P9bX9+60YyBU9SJZqbwlppAqyzB0JKiHzMQDchSeSbG4sL8Hm3twspFOqBSTQdec&#10;gRtr9IA0eSFCxL+SyyLD/aXjlfwPz/XalK46qRnPWEnUER1hYCMVDQzHRMxQ8iyA+ljewtxa3vb/&#10;AA9e6xxSWNNI80DOTJeSWMoqKAWBBA5I5X6fT+h9+PxDpxQxWnAdZhKqQIieFpPIGliiC+OZZLuS&#10;WYC9rDSb34+v492rTHVdOaA164sfHI8rpbWItLOzyHSy3SKQFbarf2F+g9Vub+658/8AV/q/1fLy&#10;qWNB1zEjGCNxLPAoR5lSRY3p3kW+meCVwWsRey/gi3N+LVNKdaOMHqKaiIPFrPnkM+tHLkqqNFpd&#10;gF4LXNi3Fr/T3TUDhuvUPl1weSQTTqWS2iKMwqA83mY3aVGUC1uOPyLe7YAx14rRQepdPOo0xotn&#10;sdaIC00Xg9QaMfU6iNPq+nPveqnVSKnrM06SQnzyN5ZEcxOBpapVwEMU5VeAL6hYj3UupGevBc46&#10;Mn8bPlDvf46bsw+Z2vW1goqWfRU0UVTIo8Kvp1aYwF8ignSr+n6hrrcFO6qDqUkH/L0XX22mU+NH&#10;2v8A4et4D+Xh/MH6Y+T23YMLktxY3bvZ0UaGKnqpaUUu5jJBapkNLKoiE4A0yxKeTcq2rRc62vcy&#10;zeFdDP8AM9B/95+BcC33JMUpX5/5ujofI/4OfH35d7elwnc2z8dXZIUUlHSb7wtPQUu6qWnVS9JH&#10;jc7DAUmjga7JDIDHyRoILD25f2sM/fHhvLp99jhnm+q25wj8cf5etY75ff8ACcvuHY8WR3T8Z9yT&#10;do7eh11EOzqim+13jCkjavsoKdNUUwC/Ugoxa6iMcXC81xPaNpmWo9Rn9vXo7vedvYx38QkUcCuT&#10;T5/6vz6oF7R+MHe/SuQyGP7E6p3ltqrxbkVaZLb+Tp0gjUlj5Z2isoLD634t7ehu7aamk59PPpfB&#10;v23TSeA7+G3Chx0X+pLRiKeRft1Lus41WcuxHCJa1ubXP09vGhNRw6O0mhkSsbBgTTB9P9X+rgOM&#10;WlA1RTrJBMokl0kHXK4IWTyORw4B44Fz791Y9ekTxweXSgVYxI4Lv5EDC15Qt7OBqIFufp7917qP&#10;GTHBKKeIHzm0MlTEdQ8Y5DyOW0FwCVv/AMTb37rYp5mnWWkmr6apoqimp3mnjYyM8QVSvqI8DIoJ&#10;I/KFPr/T8+6s1B16V4vD0FsdXjfy19wfImqykm2euOqt37xw2ZdafLQUMGTFFEk8bfbmOoqIxHDp&#10;tJK2tir6fx7rBvke2XHxDuGV6DRv7O3m8OJwWJ4ca9bNHWH8n2q7hXDZ/wCS+YKY2NxkH25RS/eV&#10;FdC/rpqeumqB5NcS2ib1fUAC4BJvfbs25SBkGlevXG2Xu8NSvhr6jj/q/wAHV03XHXHSXxb66g2z&#10;sXAYLYO0cFSNJKtKkNNrWO7GqrZv7THks5/P44ACWOIBifXj0Y7bsO18vxlly5yWY1J/P/N1r+fz&#10;Rv52G1utMRmevumtwUlRnPVS1eQp9bmojaMxCCmUgFbSEFncXtcrwBqeEsasYlFekl3e3m5yfTWK&#10;0TgT1o/9u9yb47k3Zmd2bvy8+Uq8xXVNVVvLUu00xdtaJ6wbW4XgXNj7aourVToQ7dYLZwhGOpvM&#10;9AlPPKHVERPH45JmenRYw0bgJJHpQWWw5Yte5N7e9itcdLuoZKSII0ZdDNpUKpMR0jmzqLLbhmCC&#10;x5uPbiVp1o9dwkLOQiSkiJQJoVBJKG7RaSOLkDkf4e3OvdYRIxkHDS61dlLsrp9fU+kD9f8AtTG4&#10;v7q1KZ61SuD1zNLUGJjGWs5AqKZoPqAdbuVN78G2scce2qqDUY62F9B04DblTMNSBYmCkw3RhEwN&#10;nYAEE6lt/re6GZQdJPTywu2adPVNs2qqQXamH258ZRIArI9WzBdJAB+oAuAP94v7bM8Y6utvI34e&#10;lXB1hU1whhFO1PaT7lGLR0qCn8hiE412LoXuvpNwR6gPr7oLpD516eNk4FSOuFdtyjpJp4kSQ+Ax&#10;ARs0ccUvkXQxVmUANqF9APHBJ9qkUOKjpDKKHTSnTEYl8MixKwu6F9a3uUU+V4FA+vBU+r6gk/j3&#10;7QQDXy6Y6bGpZKhIZJEYeIlFUFjJ4JjpLzH8EACw/J496UajTr3UuOhMS+vTNHGRELwBRCCCI3dm&#10;5OqxX1E/X254Xz6rVdVPPrnLjYZY3LQqsqNGrLcFWiQWjinU/S4PBHHvyx47uvF1Boeov8LVopI3&#10;TwhXDfbI6qpQ2UKH5sqAMSAP9bn3YIAajrZIUgdZaqKGgjZ444kjidY/NK5SZoio1M8EALALa4DK&#10;DcD3ZhUUHW2FRTpOy1L5GZYqMShS+lNK+QzkG5lie36RxdGJXjnn3QRjz60qhelBQ4uKlSaapCTy&#10;OVLSiyD1C8aSRm19NiSFta3B92CKDUdWIBFD1HqK2RnVIgsI8bmNGCLBOl/Uy2AdFP8Aj/r3I97a&#10;lM9V0J6dMsWMq56iSdlZ441u0ThURY5XItCw5RR9be2qA4T8+vEqMdLqiwq6ElkEUhjUGaFo0QKQ&#10;t4xrceptIsxB5HPt1IfM9NM9cDqQtFJkJVp0ikWKSN3eL0TKzai8aQ/Q8XAVg3Fj7uFJ6sCIxRuJ&#10;6eckKPb2OCNPTSVEqx/cQtHIWjW+mVZAyhQFtpvckki4Uc+7sPDFPPqiHVJXoHMtWS5CteFtTxpJ&#10;D44oV9Llf0KSFLW/Ia3Nzz9PbLUIOrpQAAOhB2lgyl62oWJImEjtHTgXfwx6wrQmwNreq4H+Fzx7&#10;tHGpOocOk8rj4V8usO7cpHaUU0nkVINKR+PwspdAJAiuLtoN72tzYW91mNeHl1uKKuT0FtHGMhUQ&#10;UspiB8gvoszSeSW/jcgD/Xb+ht/T2mpU06fYaePRksRiKOnxbha/wgpCZVmWy/cB7LTQaQXA0AMD&#10;9L8e18aBVp0XM7GSh8+mivqJJonjcpJBSzs6OIlhkJtokpzNY86QAL/nn3RjVvs6cUeZ6jU8STVE&#10;KiOBCUM/kDLCUY+lY5wSBcD9OkC9wbfgeXLDrZ4dLB60xY2op5iSsdHJHQ07Wi0LJeU1moARvyLI&#10;DYg3K39vliqnpkIC4I6CfByy1OdiZBrZBr8Qgb1SSANFrLr6vz6WNiLm1vaeMhiD0tddMVOhUzdR&#10;H44ZY45gpQOUBeOCFhIBEyxgLY8nT9PoAotz7Uu2Ps6QxDt+3qJAI6iSGrk8tZN9xKss8hIVlK6I&#10;H9f65Ea6o3PIPNiPehQ56v0Hm9a6URuhijSJS4UKzI0jxk6Pp9P7QAP5/wAPaOZ6tpHl0qgQHPSR&#10;2nSPNXrJMocMDLE/oC/TVaG3FgCQ2r6ce2k+KnTj9oNOjBUE1FHQRBaaCYP5qqZponWVFgbgK8I1&#10;Ivqs36VseWsPZogWmnpCfXrjkquOSGSeKc646NoJQZg7xkP5EZWAJ4BH11XAsDc+/SMK/Z1oVrT/&#10;AFf4P9Xp0lqQUnlSSGVI1Vf1RwJULIvLMPEy3uCShDqORc/Ue0406qjp1uHSkvNDTeAxx65GjXyo&#10;fNUrTQqJSiwyA2LPp+r+k3/sn27031kphGJ4alHmUODG7eoMJrAmTXp9TX/SgFgfzwffsefWjw9e&#10;pL1cqSrHWOKhp3nlSdRakdHl/aecAEKvF3Xj+yOL+9Yrn8uvBAMr1hURTmanqoo428Uv2z/btE5l&#10;dtMMzMwuFVjwCLMnvzDUKdb6wGGskWMeampDTQWiYSeOGqgS0MsaSRJ4yNbBmYkcce2iS4qPLrVR&#10;59N80UsqCnQwR1AkigVBcsI2cvI6yOGCqeLhNJAsbn6e9mmjPH+fWwR59YJzPApENTFIpt4lsHEM&#10;iMLsWcaRqNkVzze/trqyqCK9ZJNIhgFOgmFMY1nh8TeKl1kAionP9kHhCth9fe+r58+pEizSIytL&#10;DDBGEjmPkeVquKOW4lghkW90IPIBBBA5I9uPXFetADruZZCZ4W0OTLG000ZDXSNdarCF/XZfSx/p&#10;xz7uRUU691Bq3WOmmeAU7rAQVVo2ViKltKiKBgQWABsbg2sbce9NTifLqygsaDpltIqySRRRp45Z&#10;QJ/HoluReK2sAEg6gAtrn82A90PrSnW9J1aeueUgpa6lkgiWWomkpxLLJLGsahB6ZD4lHoYMOCdY&#10;IubfT3V6OvoetLQHPQbU9YuOrqiJFTSjxoYpYwx8aJq/cYixGoMS39Lce0qnSa9KtKstT0pInE5S&#10;pA0+RWdg+qXSygluQLqDY2P+t/rl9SxyeHTekAhfI9Ois3jWQt5U4drMxIMgCqpQ8qB9QbXAv7t1&#10;VwFFF8+p8MbySMEqIRE0fMUvojptP6jrAN+dIuef6+9gEmg6a64VsIRmjZkklYRGQxoHYOF1IiMo&#10;sebaj/tvz7pIKKR1ePLdIfK00VLJ54WaOKe1QTMqPVCsjH7siIqhSjG66TzYe04FTTpSucHqRRVJ&#10;l4MsUbsAJNTEmdzyoEf1txbQQPpfm/uxUqKnrRWnTqaiKpntLIBMbSBEJihT0D9tBCoHkP6gb8AA&#10;W+h9069Q0r1hWL7iYAB3M0JVRI4XXHHdXRECnQun+0/JFyfe6V4dVJpx6g1FM4UNFPHH6JDEskl4&#10;bx3DnURpJ08IvFwRx711vr0SOKaDUVhUuoWIhnKqxuVuP0gm/wDtvfuvdYBFJLKzxsjKGMKrrCyM&#10;yNzqka9+Bcf6/v3Xusv3HmliMRV/Kqw+tI1kk1etSGGkAR2Fi3+tf37r3Uinpy7n1ARay6xK4EbK&#10;LkomoA6zb1C9vySLC/uvdZIgWd5aWICFkZEjLKiF2Om0dgU4P1b+lzqsPfuvdYG88eqRy8sUrql1&#10;HpRXF5nmAAV1WwHLcG31HvfWzTy6hSxGV4pEmiZY2RpoVdSJTK50KoChf0gMQt7Ej37rwOCOnCeO&#10;zFVZ38sbW+mryKQrCOUgG4+lh7914Cpp00y001Q0c0d7PKUQxECUBCA/m1fQMeL+/dO6s06gV1PM&#10;kYpwkceuYuCGUqukBUKFRySCLf7b3bFOt9YlV0pZIijgiRUkhEeh1sfIogspbQCCQtzcfXj3oUrn&#10;qo4/6vn07LNbQJjIA8Sl43jESeQnxtJGwuCukiy3NvpwT71546bAqadR56t2lkiWGBwFeMadahYg&#10;eQp4swFjz+fe+nQKdeeuiEpWOnSUnxSBbDU101q0XjA5jsLki5PH59+6311HVBKg1DFVWWciaLXe&#10;MyKut7hfoGa5v/h791o0pnrqaOWoXVICjrrkpkjKgs7N61ZbDk2NgPpf6c+/dbAA4dYdFOunTTsz&#10;mMSoQqyPJIXI0lj/AI/qJ5Hv3XusMxdqxRO6xhUh1RtGypIhHOpQNS3sQoFxe30v7917qUCnkkEk&#10;+lIifJrVZBTpGLxItNpFna4BLD/Y39+691hllpqmUxaxFUU5KgywaVkHDSeNY+bk8EE2Fr8e9AU6&#10;91DOqKMsfudc0kkcWh9cRkLAzvYWXSVK2FtV/wDb+99e6lTCZKdllkAIvGkkYszwatRWae5NhyLH&#10;3Ude6jqoMoaCOYQGEl0ViVUKt0DD6EBhY/7D3v5de6mU5MuhZKizCQN4lfQhAQ6ZHZR+q/4+n15+&#10;nvx690r8C3+Uu7eep8cpVSCrJC8f0jSOwuAx9RU8iwB596P+r/V/q/z6PA9bRv8ALOnlrepIFqIn&#10;fFNJU0tLUSqI2Wrq0UtR0/26maMBFSdJQv642HBPMY8xx/430/YmgI/1cerbMXSU81DPoigihgaJ&#10;I6JY/vI4kB8dZXy00X6wmtzGyaLj9bFvaC3UKPn0tbj0s4pab/KZWCTw1USePKO00EdAHpyFijHL&#10;yK6lFkXVYMCLE3HtT1rrhA1MtWYIpJ1VtBWiEa1xStEfiaJ6knSCzK0qKRZAvCgn37r3XMPDJUma&#10;WeanjihZanJywy/btHFEWlaADmWUMxUgKFDMSf0+/de6caaYxfsRRoaWWeJpoxIuop4ft5ZoY5QJ&#10;IxHqVi4v69VlPvYFcDptwCwB+fWeCJPBUQyVNLNDTh6YLXJK8MVVFUEUaxVNOG4YsSzH9Q03t+LB&#10;DXPTBpmnWUSU5gRCJWD3jrfsHWGoligl0VP7BUhlln4DgpyAn049u9V65wLSVlW6VYKSPFHUBo3m&#10;jrJKWxEbxvDfXJGmkuIbKRcuWPv3XuvGGKQhTHSRGCojnqKpK2fTIkdmhngScqC5j0WP/Br2uL2X&#10;qjceuFRA4q2jeoSnjGmqkJpS8tM9XMY3ZGb/AHYUIChOAzajYD3an7OtDz64wv42q9E1M4rYZIzV&#10;Ttro6UU7EwqGRBp/syMrDm39Ofe/s691iRqekpXk8YrAq07ieSPx0X28iKtZGl1BVdFkVlW5J/Jv&#10;731rrqR6mB5YhNHFDqF6Yh5HpaSqTxLNFTpYRmwjUGRbtY8/k+691M8YqngpEySVfMShZ4VirJif&#10;W7y1egMkwjRhdVNzcORwfe+2nz691Aq4llkgaQKjVAYQZLQ608FKQRVU729fkVStmYX/AAT9feuv&#10;dBzuBrirrRj4JqdZKcwtDoFbCtE6usOtwRKKglirkqFUDn6D223HPT6BWx+zoD9x42sy9bVVH2y/&#10;cLNLNLRAeETU6gS4haOGoJX7dgf8pszBitvyR7J7iFpCaDowtxpx0+7R62qaiqiqaqokxscEFJ4a&#10;o0Eck0FVBH+x/kMiqHPkZJGCr9ORwL+2YdrSU0cdOT3CoaefRn8fiY4BK2uOprFFNGZ2jMJ1tCUq&#10;fMxsrCRw49JJsLHi/s/tbJLUHSOiiaYyv8updVTQxrTPj6hxLNOtRFFUPNII6h2JYCKK8YVLN40d&#10;gW4uRYgGa0oKdJ2NTTrisppK141E0NFVtAF8NPTtRvp1iaOpmeylWa4MCysbAqR+fd0+LqvXkWUf&#10;cUsdVBNLDj6ikMQgEdI8buGjcRvG+pQqoQqX06bWXVf291rqP9xLK8bow8MaQrJA1LJSRiSO5jli&#10;eTWgV1JUl5PWQbL9Le69128lOrRyiRoHSX7mSdNUkELNKIEgpAFVZZZpLI4VTY3vp92Ck9ep07SQ&#10;hoK37YfcTQZCk++heWJJ6aCcD/caGAOl4yTcKLahyfp7cUeQ6qcSD/V69ShAbxlFFSWWeSGtnmj0&#10;SxxvaWqWEek6XNtDcsF4+ntwJ69OV6xz0sFQRGi00amriqFWZhLJFJHB4SZl06Wa1igcA25/Bs+q&#10;6j1R/hz0l6n+I0lRVUqItUlYj0kgNPSzNS02jUHKOCEjkF2I51/VV1EgFt1GWr59PRkDI6S1RjtN&#10;RG8jtPBi39NHUS2p1Srg/YWajiBCxqtnUaNJ1AlLj2UrblXqR0t8UMKHHWDFY+MtjylHBSx1VXSu&#10;sdPJDBBUGZnhN6WmvI3kUEIDECTpdyL29m9vGcVHSSVhwr0vIaXxReII1ZGuqSJmk8tUtQX8csJf&#10;SrfcxoDJIWNubKBpuTZFooHp0gOTXp2hh8n2UkUtRHE1VPXWlMbRxxOhpjDCDwA5N4hY2N2J5936&#10;91Ijj/eLJM7yNLQSVmqVXSKGnQiB3JW6qWOth+eCeB7917rJT0yiCojQyShvJOapufDNP+2Gp43B&#10;DXCXmT+h4+nv3Xuss4qBKs1ZE0U9KZIPFSlZNNNNS+L7iRJQWdpeCUAGllvz7917pqqmWliigYET&#10;zJoEUbyywUVJ9uSgliCaNco1I6+liCDe9/em4f6v9jrXTHXTtFAjxUr1EFRFTzvLEIHlqofIIozR&#10;ygK8mm/qjOj0A6VJb20y6R/q/wBj/L1rqbVlI3mllMM0bRGP7QQxmSEwAx1jqn1jRkAaMxuLaQNN&#10;2v73L5dbPTRIJ3jkmkeXyvRDRIQIpKZ4m/yMSxrfXDqbQ7G97/Xge2utdY3hknSJJfHQQyv93MqV&#10;iGaWnliF4IwRwhYt6f8AUKP6+/de6kh6mKYvRrI1O1PUrBCPGjqzSk6HeQltUpvoINtPA+g9vR/D&#10;1sdQfPExppCsifafcQfaPVEtX1VYwdA8SIrNFEdRVpBzqPA0m12FVPW+iTfKCvNPhsg8hMNLDH9k&#10;MzNPF4YUrp1lqoMtTQgtLT+PSrkXCo6gHhiUUy1hJ6XWy6SB8+taD5CVc8mfbyxRR1Ec1TJVeQ+i&#10;ppGvLSSJUP8AqjijVVjP5VFP1b2X2KjUWHmenJR3Hob/AI6qkqRwJPIr09PHVJJTRRKzUqr4KvGe&#10;Sx0SSXLqzC3qN/Uw9hjmNdUbcM+v8ujnao9Z0/Pq7fqnA5BaKmZoIXxdPT0oqoqiVFr6mn8WloIn&#10;jBBmE7ERMo0kMACT9IQ3PbjcMcf5vmf2dDMWTFRQcP29Hi61w1NkK+iNdHJenqUlqqalmnNGl4fN&#10;R0320i62DMgdXJILegj6eyFOWo5W1OMDhj/V+XSdrEM9H6OZQUQekUwF/GIwZ1JtMVtrqmnhtqDr&#10;6VWNP+RtzbWiDRGtAOtNbhBRR1Ppvv4NLVBjanaOZSPtzHIWVTEYftmAOiMMBrKglTewt7LxZy25&#10;JPA9MmErnrLBHDUNAKufy2iLyLIjkT1GoO5E0Ia8UZHCkG9gCtvaeW3ErVPTbRq3Hp2kwFDPLA5S&#10;AwVKTOSiyRobKPIUBDlyW0hQAFIJIA9oLjb6rnh1XwU6DPfHXmLyVJLVQfdQSJUJVNHCgMWiBdE6&#10;mZBy2i+vTpOnjULj2Bd2tjBWSLpLc7Ykq6+i6V2znoqiI01USRRpVRQU6yH7ZIJmd445gNHjubyB&#10;ybn9LEewnJeeJ2t5efr0UGyCDB4dM93xlZE80labehWDfcRJEGBKx0/IcAEkyqOQStuLBgysBWP/&#10;AFf6vTrwBj6c5clNU01SPFIzU9O09UZEQeKEufFBTkXYyvGvkKkarCwAPt6O+emT/q/2DjpwS+R6&#10;R+QmWeKCSnoFkKqjUwWpkRk+4YCOSmUAFkkILFZL6QDc6Rb2bWt4dWT08k3SRyGInywr5LU6stK5&#10;p6yrCotXDUkWU5SHTKEEgkVV4C/2SxA9j3aN5igVFcnJ4DJH+rHRrDIrrTpK5DCrTwzTTmmaRpAI&#10;qun1JQ1CDTFHbIT/ALcTJq03eQN47s6s9gRpBfpIRQmmf9VOlQjqNQ49YsdiqjDz0TyI6D9xJJG+&#10;2vPC1UIkqGgjsxjYELb0liFdl039mTTK6ax6f6v9Xlw6bZdQIPQjUuThmq/uonrKeGKtmiqp6kB/&#10;s3p18lJWwFLxyIY21FEbgHm7J79Fcrq0t6dFs0FR0/z5ypiWnpyIauExiKeOlZVadDU+OOSMoG8R&#10;EQsQ5HDFgAL+1muPjTopks1JJPUCu3pLQKrxTxxuK2tNxQrNNHFUsPtKaBZBo45KTLZSB6bcX8WU&#10;rQdF0tqFXpAZLe2ZyprEpHedE0q9YzoXpqyJiv2+kAsI1RfI9v0pcavqfbDDopljo1Ommg3BXUNf&#10;Q1FZkKhpKiZseZmn8JElQ15XpVUeWRpiFiiX6lbkEAj2xIoaMqOI6Sso1VPRrtmZFqunlZfu6Ski&#10;Rp3hqJI3qvuWUUsyhISXjEDoNDBSQEdtXNzGO+JpmJHHPSqykLOR0JNHSmQwo8Rmk8ck09lYs8yP&#10;49Mkj6f0gB3BIt+ASfYGuiR0dxpqWvT7i8bV0bx2hUoFMlXLCoSnrASdZdJhrUtqvoRfUb/SwPsg&#10;uau3+r/N/q/wPaCv+r/Y/wBX8guMZi54JqdjHI6M00SJMtvAG5S6fTxjTYD/AAsfZVLEDnp0ISel&#10;5R4l14YSIVmstTUlQ40O0byxhRYqbkW/1IP0twVyBVPTngn06zV+JnNIJqfW8kDsNSxxxjSpPkpn&#10;QX1PYMUsfp/hf2kkBdQV634bDh/q/wBX+r0EXHGtoZaaSnkDQ6BJNFKqyqQAZmhldQbMbnUtgRca&#10;W4t7RkyRtVerorKa9Ctg8lLUqoZRA8hVVj8mqnjEgBQFdIBseASLKTbkH2qhuZDxNP8AB0qjUHpd&#10;0qelJGVxpXUQNJGg2ZiLi+kcA8gXvYezeEeZNaZ62eOOlDjoYxOQF0eUCW5VQNMfKhbC1yf1E/8A&#10;GgaQ6Q/aPiz+XVlBrXoUcOg0xlSpjc6lQKL2k54J+guGHP8Ar+x7soU6SOBzp6r0sIksGIUknnRx&#10;cqBzc/Qcc/7H2PYAoUn+X+r9vXvLrmbOpt6VDAhWsW+lrAAHj/G3tSxEi4weP5de6b52NmVSCRdi&#10;CLAAckKLfX+p9o5WYkj+f+QdUb4h0l8lJ+26sfTYsvoCte2ohQOdOonkckWHsKbi4YGpwOH2/Z5Z&#10;r1Y+nQR56r8LFYyEcPIHDArEiBrRvIT6iQRbj8C/59xnvBpJXz8+qq1BTptocuCF8jIHbSrI7MXV&#10;b21EkKbcKwJ+vPsvtbgL5Vr05U8OhZ2zXp9u9iigIsiD+zqb0MC9zfUQP9t7lflq5XwiBxHWlUmv&#10;T5NVswOmZEIsG1kEA/rsoP4/1vYle5A+A9PAAYHTPX1bve2p+FXRYt5QPoFcD6E34/3w8bsyClNX&#10;VHA6ReRqNMUgPqZC5bRouqAkxlWZfSv4vz+Pz7Kp5cU40/1f7HVCcdISqrA06qQsLK9p/HHGP1D0&#10;6jpOp/ppKXH+H19lUs+ttI4+dOmOl9tnZ8eQFPPVUqyIJFeIlNDOpN1Du/BP0uPweLC1vcrcn8k/&#10;vBEmuFqpIp0XT3FZCieXRnMDtelpKeBniCFUCsRY6wDax9I+lib/AON/yPeTux8tWtjCoVAKDpM0&#10;hbA8+lzSQx04CwxoqhrqVAvccjUfr/sfYtS2iRaADqmnNW6WdNKCArgFSLn0/Uj82/PvUlrC60IH&#10;VgAPl1ImpqaojP7aK9uNKgXH1two9h/cdjtLha6RX7KdKIZjGeOOkzUU70zlr2TVcEaRaxsQdPuP&#10;7rbpLGYfw1/Z0bxyrIvz64mdQL/W4Nv+K/6/vZZdIp+fV9OrrPTyhuCp5P8ATm5+pb+n+w+vtdYT&#10;rUr03IgPHrHVzACwH4I/23P059rjcKGoOk5hB4HpgmrFjFz/AK4IFrf1I96ku1RB1vwvLrCmQVlP&#10;qsAD9QCwFtJtf+tr8e0NxuChDTHVhEAa9c6fIKWL6gQDyCw+oBII4/4j2HGvwDU8OlBjqOHWOvyY&#10;8ZUEC45Isvpt+b/8VHsM77vIWEqfTpyKAswr0lRVNqJ1atS6h9LXP0Nxf6fXkn3H0N0zTA1/1fl6&#10;dG5RQtD05wVllXSy3twfSWIvYn+n+29j/a7khFqc/wCrPRdNGK1HT7DVoFvqS9gwPBNvzyAP+N+5&#10;AsrjSmqvRbKDwpjpNZjPKXECNZidLlbGy2vcn+v+HsTWTGajL0kZTXHSBze6KTEwHyTIjG9rgazf&#10;1O0ajkn82PsTwRsxx03gCrcOil9ndxRYujmkjlIMYkU6OIvMqa7NP+EcjS3AINrc+5S5P5Wl3KRC&#10;49OiG+3KO2JB6qa7p7cq8wMhJ5q0CeCSWlx1POatzI8gjErQuAEkBVXLE3VbOQOfeZ3IXI6W6JVM&#10;/ZTqPOYd7ASqNQdEA3bmVzGXaqpX89EfKtTTGWoNDSxEtNI8FHThYZ3YgkyXtyVFrC+TuzWC2duE&#10;Ap/Mf5vz6iTd9xN1J2mvQcVLwjSgraUViSVdDpOPUVJQS3NbS0bApIsTHUukF2Tg6W1WEaLj/V/g&#10;6DLsCRXppqah0q4JDUUNLFSSyTNS0lDNF9tUwxNJVaImN6Vwqu9yxW8l/qLBXEi0of8ABT/iqf5e&#10;mJHLNUGlOk7DMYwqTmomjmkqWSi1+PQy3lOPrSqBvE1/OGdeQpNhc+1IUHhx/wBWP8vTIdeJOD0l&#10;a6V5jVlapUWT7eVBLIIpGZ42FYkJIbTZmWwDAGzcer2pjWmPPpJIQzEr0iJKqKnpKWSP7CEVNUYK&#10;COVPvPLTxEPWxlXAKKzlQEIJC3/qfdmpQAcK4xX50/Ph+3q0SLQMeB4dM05eqkpIVgM+NggWtWmj&#10;jlanqKqaqkSkj1gSytJEbAxxhQUuHtx7SsVjQFsDjwwcmmTkkeg8ujBIWmIRRX5dGi6K69mkX+Ka&#10;4WSuNTTxxTtBHTxJW1IWSlf7ANUR02pfOEuSLqG4PuGeed+j0FF4LXOPPNPUCo1U6nb2/wCXzYwm&#10;4f4n8vTq3vqHaMS0CUtNDpqGjppUgqo1XytFIAJp4ZgP0v8AoRFUFrHm9veJfNm7a5WFcE9TOsYC&#10;AqMDo+2zsEkKRa4oo9atC0bALTABbKxjQCxCqxC3P0HAvcQTvc+pyR/qz0qVQFDeZ6MVtfHJDSBd&#10;LeMu0kMsoJYk/wCabTe66gCeSdN/639geaRS5J60x0ivQkUcI1j1KABpYMPS0ltUg1aebj9P09l7&#10;Gpx0wATgdKSGEqqg2VgqlRxc/wBV1j82/B9taqmg6cCAZbqQApaQkHWpSNSR60AFySn/ABPvbfD0&#10;9imOuBZCWVtZ1KoKjgApzqYqCVuLm3tuvTekE16wudYUaidR0lQQAdPPqOnkfT6+9dboKU6wzXCj&#10;VcBSOAQzliPVoVRa30HLH/W91c4p1eMDV1EfjXqYOdGogHUhtwtgoIsfx7a6f6juxVzcs1n1prAO&#10;ljfVrdbD6ckD8ke/de6xlF9KC6AMREWSysP1ABvqbn6D/be2pM0/PrR6is+pmX0jV/ZW5Af9VlZ+&#10;T/j/AE9s1zTp+P4B1ElcL6NQdGLOo1aAz6bGTVbn/WuePdWNCD04FBNT02My6YxKDJMEZQ5QaSS1&#10;isbRgg/T6kAj6+6Eg56dUEcDjqKzErHHIqI+kESH97hbGwkUcHjggfS1+fda5p1bz6h1TK7E6Ud2&#10;sQnGtYn4PkK6eCf6/wCv9PbPXgAcnh1DlKx/tOELEGUKWYhnB1OFIGo24/NvficgdOUrQjy6wu/p&#10;dguvUyIAXUIvFjHp+pPHHtjq/HrFJpYi4YEFdLKuhV4uFVvpa4Nh701KZ62AKVPDqLKYnFzZHeVZ&#10;Ed3CFyGKkCL8N/tP0P8AsPbLMrfb06laY4dQ5NRYcKZ/JGdPqVNCGzsUNrDgjg/149tkA4PTgpXP&#10;UCukYqSI5HVkcXVVABRr3YFQ1gSGBIueQf6+2JCST06igmg6iPpKCVE5eMP5xpAdQviUwxgG9zzc&#10;8gX9tj16umTp9emme144kmEaBIrDx+M3WQqZQ7gW54VdXI4/Htts9vr0oUUFB1ia41KwdmSOVh9I&#10;0mb9Lkk/21/VY/m/vzAHJ8urLx6jOVWQOUYwgkXgZbxqY/W6IV9Nz6WBHNvbR0Vxw62vDHWMMsAD&#10;JpaO6anWRNTAAqR5GFueFNl4Bt792g+o6tSuOsbzq4TUS+liPt/E0Ub1AbS7xMBZhYjSOASbke6m&#10;let9R5JZRI8JJjimuJYSivUPIpJQi9wA3Fwv6b+/VPDy63QUr12z64OAaaFYpInKTFVOk2WNomBs&#10;B9B6rnn6e/dVoK/PqNKzhJZLCMSQghoR+4jRp4qi8huCSoOlfr9Byb+9MdI6uFNc9Qg66H+2Evgj&#10;RlDEeK6FP0fu/p1Ne1vz7YBoCPXq1PXqG8g8MrNOkk8C+SNYobXd11PCyL/QfUj88mx966ugGoDy&#10;6ZJ3iazyLUkyCUpHNI0YfxrpKtIReMXuoI555v8AhN0rVQBTqBI9VcBjLJFM0UbROsMq+GQaEmVi&#10;OFQEBiXBP1t79nq9B0y1LQqNSM8un0RwamLTKr2lEiEAwqPqGsQSfbL8enUjJyeHUKpd2gecqtOF&#10;Hj/4EtUT1Ec4CaY2KsJDwulmsBc2Fx7pTNenkSmOmOo8h0LYQ+KYiotKqymn0gvb8KG4UlSTwT+b&#10;CjcenwoBz1CllmMdPKdMZhj8UbyzhtcEkuiIoUs1lNhaRbqfpwPderUX16Z3d6dzDaphVo5Iolll&#10;ilWSleT95HVRqYsxazfkgfS3tpvi6eXTTHUGWZ5FUFpo6xJJ4YdPCGBEDEzXC+mVRYcXBBNx7r1v&#10;qIYi04qIaQKY6h4wzMkpNTObTU1PKFMciv8AqGv9JFib+6Ed2rp1cpQ9RZRJTCqkMkCRUs377Oj0&#10;9TFCeJTKjhoHYs3Ls7AKSotb3Ulganh1bSKU6wSVKyzjSZtEqMkCU9OhhMS2tRxxadURUkBZDZb3&#10;Nzz7bY6jXqwGOmcu9PM1S4XypGyQNKivE86ytGfKqXvoFgSg0i4B4966sFJ6hyywpVuNZ8yvE9KE&#10;pdcQlrR5KoK9jp8Q5+gsP0j36oGOnAABTpvb7dKlaaoirqPwCSqULIrIK2MhiaTSCQrqyMo4FlII&#10;59petdRxVlpJI56WCeNV8RSqMQqKWWZzKaiQRWUhmGgxXH0BAJv7917qAageSnCxNGrxT04pqQxr&#10;TQlxrqWkht+q/rTkk6bHSB70OJ691BqlaeBIpS9XAyx08hmc+djLKAsmRnQeqKFgH/cLG3IJHvfX&#10;uo1dUpSRhHRa/wAMsUQhplWrnmp1IZpqemqAE1aPVZSF5DAta3v3V0XVXrDPIqwVlLGmQYxmSSmp&#10;KbiSjd6nztKsRUXjhWw1EEFtaD8H3o8Or+F8+okx8ssZCRSzijiSSCnkWOTQs3mqfBIRYy04/cZb&#10;n0kDk+9cetmMBcceo8sjVBYSvOlNFUI3iHjenipkXRSsswF+ZAQ0j/W6k/j3Xq2ijAjr/9La82Xs&#10;HDdd7exuDolhasx+Eo6KoySxxpU1sVHF4oWldeOB6dV7/wBTc+5Tvtym3O6MjfATUD8+outLGKyt&#10;xGpqwFCfy/1f6sBsqstWyRUz1RS0Mks76ZBpeKAGZ1qZPSBojF72/wCDE8e3Ut4waKMnrfiEZc4F&#10;afl0VfsPc1D98pjkjrqWPGQPTtUOZENZuCvEjU8UgupZIFtoijYgH6f0Gm1WbeFpK0JI/kKdBPcb&#10;iMXQWvZSv5k16KVvjs/Y2GrJt753MLXU+Ard7bjosfQx+TLMu3sV9hSNBSL6gIXuqiTQD+Dfj2Lb&#10;axlWPwgCtQP2ef8ALoOXklvM5Kkdp6LrgvkvQ7U2xuenjxclFuKt69wuNxlJJTxzio3Vv7Lfc0FW&#10;1WlgJ2ifT4k4JPLH2bS7V4xQyNhSCfL7B+dOkkLtCCf41NK/4ejiYDfXVvdnVVZ1/wB77Twu+NkZ&#10;DJ0O1vDl4IaylimoMWFyuRxoIvFMjBleJTqJ+pJsSXXFruGzbh9bsz6WAqVrhqZ0n5dGS3MFxZ+D&#10;uCBhWlT6ev8Ak6pS+W//AAnt3lXV+W3z8KO0Mbm9s1ci5qi673hVjH5TGwV4NWuPwmUjieMxIpEc&#10;aVUOq3DS8ezy3502vdIxa71rs5uBalUqPnmg6KpeXrjbpTebPSSNqnTU4rxwAa040/wdUMdrfAf5&#10;xdHZetx+9vjt2ZDUziqj+829tys3TRV1h4p50yWHWsidZEH6HINrHQCPZuu0JNEZNrmSdW/hca8+&#10;orWp88dIZNwKz6bpHjZsdyEr+1Q1K+jU6IxVyZrArXUOdxGUx+QhZ6MwVsVRCKExSfvJLS1CBg6M&#10;CHVrW+h+h9kk1vuFkjLeQurDA4kAeuAc+uOHSxYLO4k027q3qKgGvzHGvpw88HppbdFR9rJEUeOG&#10;MhKeOF9EYb+2V088/q1MBb8eyx76ZY2OkimAAaA+vAfnnpSNoQuqFtVcmv8Alrj5YPWdM3Iy0Ukb&#10;ztO+mcmGSSeOldTZ2dpQbM4/VEG5+vt+OeSQRsoJLZxUgfbXgaeX59NNYqhkXChcCooWr6D0+ePT&#10;5B0x1FuWurEhp8PmKqhqWlaAY7HVUzTPLdfEHQENqP6re1MMG4vLpET+HxBCn86k+vGvSG4uNliS&#10;jzxrKKAgyKD8qDj6AV6XCbD7NzfihXYm9qiOiKQ6Idu5Yq0VtKU+mOL0sRwD9W9mosb+ageNwi+X&#10;AEeg+316QfWbbES6TRljitalT6n/ADU6WNB1Z2koqaA9W78qlEJd6V9sZ1DTajZJJnWEE6R+gsLL&#10;/X2cQW80SmOSFip8jwr5Z86dEtxPbPKJlmVWU1JAqSPOi0xXz+XkeHUSbafaWDijrMxtLeuCp6Vv&#10;DHkMhg8pSwpEV0JTrNVRKNVyCADcDkW+vt9I70IPER0p50rj0p6/5OtzS7dETKkqmuOJWh+3yGeG&#10;BU8D1zx1XLRmN62GejkeeGSarlrp4IUijl1PHJB4mdvIL6haQjngm5D0YdAC40j5kr+X5+g1fb0h&#10;WWBpv0W1ksOAqf8AjNa+lTT7Oh52ZuVcpUPk1rsbK9LXPSY2tpcI6TV7wQgwUSvXHlUjuqFo1H+H&#10;PtdbuZQJcEVoDp4keVTQEDowlVRVK/lWhyAfmfP5fZ5ldU3YVZuGpjxjiskiwlfBDSUiohhdZ2Md&#10;V9vhcYBGE8jgszSsCBfSpHD4laRlXjSmPPOPhWnn619fn1VfDbVpHA0r+zzz0ssNU4+Y5bB1kNO0&#10;lHKwjlhdIp6yvoTdoZq6lb7qNZSWKXY8rb8+1EajMdPhqKimSPmMgH/CM9bbT8Tf5P8AL1lwm8Mn&#10;V4iWaizL0GSwGTqPtZUlixFNTU19FLI09UGlltArqGK2LHV+feu8x6g1CCafhx5Z4n04dMpJGQQP&#10;LB48Rx/ydDFsruCTblbj95xxZDI1dNVRGty0NG3mYSDyzM2TyHokVZgkZkSKwBJv7shiVS9K1pmn&#10;+U/PGPXp9LiIr3cfL/UOrNep/k5kdy5VKmpmpcLk6uPGyU9JS167pymfo4eZcTNTsohSSeYtLKVj&#10;VjHGFFyL+2Db2z1NAreVCCf2j/UOldrPMGq51A/Kn8ukL3n8G+nPkDtnd3Z2wI6HanbtLkpcvSvS&#10;nHUdDuSYxu4xNdi8VE1NYyap/uBCJTyZJH5Hso3C1t7mURzqNWdLgedPxClCPnx+ZHRhE6wMZozx&#10;OR6/5f2/l1TLuDZO7NibjTD7n29VUG48IqjIJnGjxRy2IE3plpMlHrbQ0gtG6rp0EAkcD2Tm2kt5&#10;dEi9yipJoKr8mFcV8/T04dKZJo7lQ0ePkBWn2jz6FmkmpqWPIZ5IQaZsVIIfAUp6PE5KCI1U3iqG&#10;0yuIpLRujq0S31fXn3ueZbeNrmlVAPA4BpU0rk04UpTNenEhqFUYLGn21/1V+XDquDcudyOX3Ll8&#10;49RJJJJWzVc0/hDRCZD4oiyBNIcLpW5Hq+tvcI397Jd3b3TksSTn/B1Jtrapb2yQ0oKefS0o62fL&#10;4QPVNPElPDrDVEQkjpnkuj+ZVAZk/qGY6fqOBb34Fpoqmop65HSeTRFLQUz6dM00ONoFkLgPWCeA&#10;u1LrFNEjnwyTwVk1rIq3IHAP00n3YxogofixU0x+R9OrmR37Rkfz/PqBuGqoUeejEw8cRSkIZ4jF&#10;9lNHrWoeaO59eoFlAHCg8e07qAxFeGPy4g9P261XVT/V6dJX+LM1A9MutaeNNReWT7lhBCdImSng&#10;VTGjcOkjX/H09tliFK1wPn/k8h0sVVBB8/2eX8+gweeSnyjemo8cYmkE8ixpNCGGpp2VFHpJvpNh&#10;cWsbfQlclZSelYFVp0oaOpqKmX7mNKopFTmseZAEkiCftlHiP6xflnjIB/xsfaiMlhqzjptgBjpI&#10;50Sz19RTkpTvIIpUlkdLFrDWzS82Y8gg3+n4v7LbjLkcPPowt/hp5dB7kqYp53az+MEeofvSqx4u&#10;pHBU3Fr8e0Lx/n0axFcDp92RQRSear8YlJuzysD44pL3jWS9zYWsbcX+ns12e08dy6ivz9Oi3ebg&#10;RR0Y0oOhnpZmoKOJiop5JW8lLkKceWrmiLeSenpmmUEpF6lDcWPp9y7t0X09sqmteNRxxmg+Q6hr&#10;cZjLMZAKivH+XT3iMLVPV1FTTVaRrDoqJ6uRGpZKVqqPyUK1CMSQJDoV5NGnnk2v7NI4tLEqR61p&#10;w8+Pz4eWeip1MtCmNNMk/wCr/KPn0L+26+ryKz0VMk1O1GfvKmloKOhyH3MYtHPIsbqFEsjiwSMg&#10;sLuCBe5nAzOhCA040ABPzpxzX0+3pkSB3KcKcTwr+flmvQ04OXH18r5OtonDzyRQ/ZU6LMuUqKUD&#10;7HHUNNAL07KVJrKiRy0en6+oe3gAza2UCpA4cSPhAx2nGTU0PW5NP5/Py+ZPmPTpS1VPmapaTIUr&#10;5ChqY6oZISUiz11IsyOadKjIRuoMk6W8bqASijVz9SooxFRUNWtQCRXhU/P5eVK9Jc1Ixn1/yeny&#10;/wBR6MVQ1tau2qd567Fpkomp66GrjElNLLK6BKikjp7aRUIP8+pF3IVgPZqB2AmhPHFRX5Z/EPP9&#10;vXl+GjCvl8vyx+z/AA9P9DFNlN1wY6WndpisMlKKzUlFnq6NfDEkZALmRmu6OGUmxtwPdJKMSCDX&#10;5+f+z/m6ciFWx/q/1U6GTsJKifBNT1VDLS170i0Cq1pYlhSIxVNNQtFzFPrtJGzk6FB50+2FGvtI&#10;44z6eYGP+K/kFJQgaj5dEfyeUePBV9FjZMnU1FHTz/b1Uzsah6mjfxyyw+UmN6VNLxugJLsdQ9JB&#10;9o3ekTKhY04Hzxx+WmmCB9vSzwxQM3D/AFf8X0htufdz0VXV0VVA7w1yedax4FgrZWpjNIxKoiPN&#10;yuiDWNIW5BAPtPESyk14EfFTPnxp+wcMZ6TaaLwpx4fb/qz0i81i3h/ic+SOiiqaRZKiqpZKmppc&#10;o8MmsjFoBqknvZisqaV5KkCw90K0JZuB885+yuSfOhwPLpBJSjAg/P5fb8v8vTTgcTXtPknqpaqO&#10;gjo4Kelq2paVTSq8gkpp3phbWSt9ZtZSL35sLqGzWoAHH0qa8P8ADT7ekcIcMSxqDw/IUPSwqqCG&#10;nx8OSx0GONbTouMhgr6RauMY6T1TV7vAoIklkJZGa50fg2t72AqqCAB5ZAOD5n0qcjpTX04/6sf6&#10;vPqJiMVkqaSLLz4oTGpx2gU7SwrSmtrpDSxU6hATIojVpbowYcsbW9uoCKNTiPPhn7MnGfUcem1D&#10;s4B4f5ulilEtHkEqsitLUvTz0tPjIoKSrgFMkVNpjkpWhGi+pyqD6ueSfapQEarkGlAMHGP9XzPS&#10;tVJzx8/9X+r5dDBsfbFfWbro6R8bk5dxVgp0xuFqqiOooNzfcHVR0NfLRlrVAI1qqFtasDwRb3qV&#10;qPRq6j6kEN6A0xq/wjjw6fijzUUP+EfZ0o6XJs2brjUU60c+35KpJaerqfvKugyUFQaKWjkxU7Kp&#10;CyN4Xl1CygF11Cxqrhu8A4rxOQa0oV+Z8/Tp2lG0f7Hz4/4B055fMwxOmPxVbT0ApX+6DpjRWY0T&#10;rHqrsDQTSApLcs0rOi8aeP8AVC+qp0qQKfIUqOK+h4+XV2+GlP55+0+nSaJocFR5TMJhMRNSy1cC&#10;yNWV9RSVaQ10ixIJ2JYOFLM9O7tINQUKR9feiFjUsFGMZNOPkfUcaVr1X4qKf9X2H/YHWXJZahSr&#10;oZsRRxV9OYXpqrIxyeSeveGVacyCWQWUambUQtjYW597agaqivEE148OB+f+TpogkUbj8vL/AIvp&#10;6ozjp0yUj5WjpZaeWKgp81KY6gfw+mYxV1N9i2lpJbhIxK4OhmGkc+6ihYtq+Va1xXI9eOKnreAt&#10;Dx4/b/q8+maClrSmUzUEVQ1RFK8bU0U1POscviNKZz9+vkaWOO8gCOAQDpsQPewGFWArk44j+eQa&#10;Zx0y1PLAp+f/ABVekVG9eFlSSStqHr5PtJaykE1POksEngx71GODa5vG1wthdSSSwIt7aIoKmuTS&#10;uQa+VR5/l0jLEmlaedOP8+kNuGoelDYlDTrT0MzRVbUtQtM1TSOjLU1NP9wvlqNU1zOxnDHSUCkW&#10;PtqQU7OAB9aVHqKirfPPyz1dD5+Z9f5V8vs6CjN5uqhx8VLjpaufyvFMaNpI4zU6omigrmnkVp3p&#10;/HqCxg3FtP8AUhJIxVQqE5pinH51IJpTHHHSgUAwAT+37flx/wA3T1tmikqMNlGjhSH+GOlfVRxv&#10;MpkqWIJo5o5yP2YWAIiR31hl54I9txiqtT8OTSvH0yOA9K/PpQeIHHV54/b+fQyRvHkaGnqEpqSO&#10;jNFHRyYcl1ijkRddTlhTooaNGYagGBvyARb2tqpFaCmBTyApUkDy6uF7qDNfP18qfPp4w+OeAinq&#10;RIwMb1dE0lJHR060tSw0UtNW21aVQFCXbUSw0kcD3YCvacHjSmKf4cD169oo2ofZ/q+3pV7piyCQ&#10;UlQKSWeLDotX9nMAlZLSSoaWMVTkAvG1gsOrS7rezH3sjT3sK6c/Onz/AMny68w1dnCvUaWKqpcN&#10;HjojPT1tZqeupI2inGOqKpda0c0YQsSg1W0uf7N2XUW9+YEroJNfMUBpXgP9XDqoWv8Aq/KvSlwG&#10;Ck00k1dTJJL9tTZCk+48bZCaIuRWU6VKl0gVUj83j8aSgG3rY3FStaahUkVyM/YDTHCtMH5nqiAf&#10;EeoOXy4ysEtbStlMlPoekpKAR6XhhpnKyYAxqGNVE/7cqlxqRWZiCAfbYydWTXyp+1fmOBPmBny6&#10;WFezTWn+rj9vl9uOkDiapzXua+onmMcRgvSRUoijq5P3TFT1S6XaGJLxgM1g17fge7Kc+vrQDj9v&#10;E0H8+k4AB9Pt/wAvoa56Te4EOLyNGaOqnrqCtVxFFTI0cm31rZgGgUFLnzWCCMMRw1wvttv02AU1&#10;HDH4a/5+tMNT8P8AZ/4rj1yy23gKrFV1PSmOQxwoa3HSeMU0FOPuGLU9g2m7LFOXFv1kfT3YqpZa&#10;DPCoNBj/AFZ6ppox/wAHTvg2krDGlXTB5JaeuhnyEI+2n8SLrlmWMEs/7TAQSC/IJPNyfAKxFV41&#10;yMY8/wCXD0PToYUJr6Y/1cT6/LHTNlaVZKWri/eT+HTeLxUc0mTqmoJmWnpKmkppAzCZjpVZFQgg&#10;swCsR7oRVaZx6Vb5AgUOacDT1p0y9NVP8lMjy/2Ps6WOx46PDCl8dFV0LZHI/wAIqJGxclTVUpkc&#10;OWkw7qHaN9LkTMnkci1rrw8mhAdAI1EjIyOH4f5+pPV0AJ/nj/P/AJOHR7auvxuP27JOXqaPEnTA&#10;Yq+ogFAmTeEVVHBNPEBKJY5QplZ1KOAA3qDe9EVejY+3gD5fzH+Q9KtQVR/q/n0AuAjbIVNTlvMq&#10;ZJ3qYK+sEZWGGpq5BLJXT1EoZY4ioYiSJdIsrG/PvaZFRxzXHn614U+zqhGK/wCqnSmdqORq809L&#10;Bk6mKjeroKmoqBHPUVlNJopXLxHVFFZioqJByq8qAPfgQTgVxj8uH/F/LqzeXSNyW9I46amrhPS1&#10;1RJCWWprLy01FNA5LQV6tYzsVB0S203AFre9mdEAeuT5ngD5/wCrz4dbVi3auaen+r+XSIxvab0k&#10;GbxMlRkZpqiWjqKLI1po6SooaeaZlXGeNv2gW9TmQgWUqtjf2ydwt1JRya4IJ4jOAa4FcmvT4g7R&#10;p/YOH29LHDdjbap6DJ4+ompshW1aNU1X3A8ckMQsfJDHGEa8TXligViSwBU6Twnk3bbYyQ8g1eYw&#10;D/qHH1Pljp2KOcgFUOn7D1P25lBWNTTwmspYBI9VQs1FJHDLXTTaDmamlowkpi8SBZA6FI2bgE3v&#10;WLcba4qYWwDUeWeFT5nHrivTqq6nS1AfOufy+XRjuvO6+wuhOz8J2H13m89tjdWLpUkqKUVMY2pm&#10;6KNmnjxWfxdHeSphqDcNDT6HRisnpcDUk3ja7Ld7V4blakrjh+zGc/L8+j7b9/nsKROSU/mPs6vD&#10;2PuXYnzfOP70+OeS2t0p86+vKOhyWQ2xuWkSl2t2FWxUxkhWrwXEzrVTak+9VVklC2f1LdYE3jYL&#10;vZJWim1GFsA57R6N/R+fUm7HvEN0oWVao3l/lHz6DzGfzauxm7Dk+Pfz7+KHXOc3HjahaKvxGc28&#10;2J3AKNZvsRuHbFPuOOograat0uaSekq42JADBSwPspt9lZ6SbbOY2rWgP8x61/l0Jrra7C5jLxkO&#10;CMKwFa8eI6RfzY+Hm3Pk/wBY5fM/AKTEUefoYo93T/H/AHPWinzrT0kvkEnXlTOSIVqnGloJZGUy&#10;LpVlBsJU5R9wN95TmW03VtSVHec8PL5HoIvy3tt9IyyKVBFABwB6oF252t/fXIZLqLuDFy9a987I&#10;qZtu5XF7hoFo6jK1tATRZKKootKMtZTgAQliRINLKxWze85uQedLTmuAPEwEygFgODD1A4VHDqJO&#10;btsTZ7n6KSoDYQnz8/8AV8h0/wCE3Tm+u60Z+T7vGZfaQqqkZmaiirIaxvK5rqeMa1Qr4EA8XkLP&#10;ZlYG/sbbva292p+o7SgqWoDSnxU+VOHnx6DG0XlxtzkgE0/YfT7erav5X3xo2N2Fv3HfJb5MwSZz&#10;s3eNSNx9O7Ir6eSGmwOAxtSP4Pu5MRLG3iFQJPDTSF/E4uEJuD7w093ud9yi17dtTFIwdJPCifh/&#10;P5+mfPqatp2aA2a396gMz54fDWuB6YND86fnsAZOPI43LR7hNRl4YaWrhgqsUtOYcPT44MYqPB4b&#10;GRrrr8rVPpS5bREot9LXxogujIRnvOdROa+pP4R6/PowltVRfEHD+EcPy+fVEP8AMy/lg0vZOPz3&#10;yd+Ju0Tid6UFVVydsdT4uB6epy32NPJVZWv2pQY7RElf5ZvJkKSLl+WS73RsxPYX3/vOW7uPl3mO&#10;TxIHoocnyr6/LyznzzXqH+f/AG+h31P3ntg8O6TgakBsNUELQCuqhbjinClNcXbW5NwYSZZdu1mW&#10;29uXb1dJHeCulgrMTPQO7VtTM6hdMUcqFXjLAHhbkG3vodPZbFzttAkWkkMy9pwSCcZA+dOPHhxr&#10;1j7b7xvPLDmzhBSaA0ZWNV0qCxYkjTpr+EH0oTitq1Ri+l/5qvUuN6u7by2O2b8mtp0lQnXnZMhp&#10;KXI7oanhaKPAZW9kWmPjLLJMS0YKmxFveDXu37UybI06+D4lpNq4Cunj3p+z/B5dZzeyXvvFZ20U&#10;YfVGe2SOvch9QOIOQQfQg8D1rK97dCdl/G/sbNdXdq7frMDuHEyVEFNLMhWDI0sVU0EGQoqlgFdZ&#10;AhaMqSCOVuGBPP3nDku42C4M0a6oHOCOA40BPr/h/aB0g5S5pseZLCO4t5NXiR0RwRqBrgNigcCu&#10;kcD5egCx4bWWoN3lCq/LRMgEY0h4iAp1ggtf6jnj6+wHQVr1IstuwAW7PdJQNkoQNIoCtAp1Agmt&#10;OBI6jTpBHHI+mcR+lkkikVpBJCdLFlQWAuOT6rD8+9gVwOkV3HaRRPI2sLUFWVgWDJg1A4A0Oe7S&#10;POvWNyjDXGfLGZFeSVgyxLNYBixIOpVJ9LA3+nP4920Hz6TytE6eLAfEXUCzEEKHwDXjqVSaKw7j&#10;gVPDrEyN5ZC0jRlAAwMkqmYN+lYEPrb/AFT+kgA3tx78VAHHppkkNw5ZyhUZBZhrrwEYPe1PiegK&#10;gHhjqB4xySSEkkQqoYskun+lrcgX+v8Ath7sunHr0UmHJZj2uy0AJIYCvCnoK8f5HrOyIwldSixx&#10;RuxXlIkk/sIsb8tcXt/j7c6fdInV5EICRqSRwUN+EANlqiv2nqL5HVTJU2s0aLEq/pKKbrp/A/p/&#10;r+/EVwekXiyKhmveBUBQOBUcPkONM8D1HvEjNrqDG2s1EczG6AMv1CKCL/g/j24q6snpFqhjc65i&#10;hqZFcnABH8IBFfL0pkUPTfK/kBu5ZWlGttAZQqA/vMqi4I/3n6e3AoAp0TzSeMrEsSGYVNKgAA95&#10;AyCPtzw4dNdRJpJ020iwcHS3kUn1PpHNjx9OB+fdwqgdB6+uAjkLwHEcdQrk0HrjANBTPRq/jxhp&#10;JMvQ/vQ06rHIVkenmkE1XIPNC03iuSvFxYELcf6r2L+U4td4WHlT/Y/n1BPuJP4ayKTU0Ar6+fnw&#10;+weXR6/7xSzR09BXr9tRxLU01LWSVUaUz1tNM1VMBj7+fxSysWn8jW+g9NtIlBJ1PY4pxyfI8eHG&#10;hJqa+XWPMqEg/wCr+fQFdr5xVWF6WkAociYSTLAjxS5P1h6ql8YUjWiswiUaV+pJ49pbybSAFFQ3&#10;+qv2+g6SRxguQcEdRdgZtcLii+R0yU4kaplp5alnllEYCxxSxhdYmYEGKQA2AYEWA91glCRUbI9P&#10;X7R5n/J1ZwNZIwf9Vf8AV69Gt2NuuOroIy2cpmyEcb1CyZBWlpqSmldfFR/cIrKwaBw5lk9SNGVU&#10;g3u4r6jpLfP8j9n+XhSnTqgEatNP8vQadrbsWXIyLStE0lRDG0VfUz05vFLAY1SZZL2nqEjEv7is&#10;fxbn27JNwA4+v2/5Tx6SstWrxA6QW2ty42djDVNUVn2YlMsORlBijpmjEckeuwjKkl10Mt+VYG30&#10;bDofPh8/8Hl1oiuAP2dDFtiqgqpYo4md7ffyUzw1MctTJjcVTGWKhgqANLyavUxVHaFCbG5FtCho&#10;F+fnXA8vn/k6dRAK1FP8/TRkIKHIzU0FRqmnjD1JTErG+SqIpuV8lcQDI0rHWxmUkRqOA7D3R2FA&#10;Dnzwf8vHPz9OrBVLE/l3f6sU/wAvQhY7BsmDhrKr7itp5qOl8FZU1sdUlJTCqtLHKsqrKzGUiIq6&#10;nT5Awc2B9vJ3LVzWoGSeGf244Z6XogA6dN145MVhM00tbJNlKSjMEVL4qTzfw14lEMuS8QKSaleN&#10;EsS9rG/Pu0lEidie4A/bT59akUaeq591QQfx/JxMY2K1phpBCWAnhaMSkqicFVHAuf0kW+nsKvoE&#10;rD0J/wA/T9qAIlI9D/h6400hlajmdPJM0ctPAPtUFOaWC7S1EABUMykE6zp02Asb39uBi1D69edQ&#10;MDh04QI6033zVdPcNTsojBpJo6lJdT1MqIpMwVLNrYfQnTex934KXNP8H8vPpOQK6aY/1efT1iqw&#10;GaSp8k88hhqIIpjDEk8zM4JMlPKFDKBYh4rXPLfU+3YmDEtWtf5/5P2dVZAO3h8up9L9vLoWpWel&#10;gaSEzRTeCXHtNE5lrD9wmnSwUBJP1esD/YOgDhWn25FeP5f5+myKZFP9X+r9nTdX00kFXT5mhqKg&#10;wVatO8V4jLQqp0PT1yEWInFirlbkAW+vtqRdJ8VCaHy9Pt+3yPXh/C2aefr9n2dJqarankgkdaSk&#10;aukaNVg4poag3ljq/GF8hsGJmBXgkAc3ASagpBOK/wAvs6eC1B86f6s9Nn3jyOyRzwIrh4JJo0Ue&#10;SSNTPI0KAC+uxu1h9f8AEe6mSpoD/wAX05pxUjqPJPWQUcM33M0cEgmZ6WbRUpO6SBTSF1A0g6rt&#10;5bc2HI92DMqipx+38vl17SpYrQGnn6dJzcldQIk9RK2qteJlaF4WpPBq9DQRQQ/VrchywsBf6+09&#10;1JEF+dPs/Knn0stY3c08v8PQZUi+fIRkFvG10sD5IH5DeMubWJH9f8OfZJHV5a/8V0ayCiGvp0JN&#10;bWx4+hkWaDRFO37VLHEFKyIniVX08aHFiosb3+vHs2aRY48jB4fLpAkWuWvy6D6SZGR3dY7l2Y2N&#10;9OpbeoEfVTxa39B7L3dSurpfooc9Ms8knkEpgDRn0xM6ML+JLOAFH9ASPT7SEktVunVUEUHHp5pI&#10;v81VQIXRktKkYKsJlcW8N/oW1XJXiw59q4wMMnn0nlyCB1MkrTAXhQgwGCaCUzKkq8etpYi9jqXj&#10;ktcn6Ee9u3ADh1pIMBjx6bqard5bNKBcGPyFmhEnH+TyGReW5+tjcfS5HPusbamp04yUHQ39fZCk&#10;xlbFNVilZmenpI5anyqpBsZFNLydJPAe4GptQBt7Ee36VGpvs6K7htBK9Hb/AIfiN04lMTlaxZq9&#10;oKaOlmneSop3x0iNMs8gYRQl6YqsctyxldQAQbgiqWCG8txFKatwHEgjy8sU/wA3DzQrKY21p+fR&#10;VXhz3Wu+9t5lqAtHS1tFW0zNFeGZWrdKsYiosHEeoLYW+luOI833bDLavbyDDDH8/wDDSvQy2Lch&#10;bXsV3GalWB63u/iX2bjO4eg9nbspJFaWSgpKWoj/AG5UofDQotRRIBy4icGFOL+lrce4Bktfp5Hg&#10;PFCR/PrLK5u472GK9hIKyKpP20yP29CJuakJA+5WGdaqGUTxCPXTtKT4adZgoPDvob1fkke7qlFP&#10;T1vIePn0XncdBJE4QoKoTNPJUV8bxSPi2gBiigoonVmiaS3j9N7qCPzxTQoHR7G4KBuH+XoAdy1j&#10;GA0tOJlrGIWGCKviatlcj7s1QWZSrRygmyovDBRpNr+0xAOB0cbdLmgPQHZKmM8oq2TH0qxvLDVV&#10;dbDCkTSVMJqJYq9ZR55GBU+GAMyKPUCtre2mTUCR0epOI29OgHzlD9p56upqKGaqglm8VWqTSwR1&#10;Mi+CZozGsTSPfyLHI6ABwGIK8+0Rjo1D5/5OjL6lHQMOI9RXoOZoQ2PXEVfko6p6lKyYVFM6Yz9Q&#10;+xkqZCulliJDsUDWkGoHn24E7ifXpLI2pdB48TjH+b9nn005J1o58dVBpI5KKd6gw01TMJRLSMYn&#10;aWadW1yy8glgdI5+ntlhUEdN4DAgcP8AD618/wDN0gctnaul80VAiTx08dTUU1RUSoj1sVSA709I&#10;T6Q6ofGjWsWYiw5PvyxpQ14/6v8AL1cnQnaAaAmp868afMdArm931kfiqpZ6Cv8ABK8j032Yjr/4&#10;XOyGioKOlUBdaKf84psxHBP0HhApJAB/2fXormuUU6mKsKnFKHT5AD19T0nMp2BmY5K6jHkpaHJQ&#10;0NFV4+prkkWnqkYS0sNQpUp55YmBSYREpe1yFJN0t1IDYNPP19fy6akvEQspBAalQTwPEA+VSM6v&#10;I8cdAvnczTZs1T0sddDHQv8AaUsErirhpnjmJrddZADpiBLKfCGZmKk/Q+10cWgAYoc1Hn0TXN3B&#10;cKwhUqFNBWhp6mo8vkBk9MOeqSuMllauqqas0Cc0FRTQBzBAAtP9nWIgZ4VXUha73GlrXLD29GgL&#10;cMdF97LWAkkhj+EjgBwAbJI8vOop029d/ajc8U5adYqaso6iWsoGAFKshH2KxrNHraKJ3WSRPSZB&#10;6SvtyYYp8uHRXZ6A5Yg4IJI8hwWlRwBOR8iKdWI1u8Y6jBwStWZGd6OSqZpGipx/FXWlDUH2kUCn&#10;7WColewUm1g1z+PZZ4R16QKAjHy+XzPR+1xVA1civoK+n2A+f59E17H3BPX5Gl8EbVkqSJIlRT6Z&#10;Iqj7QGSek+8AsXibxpHdibLYE8+zW1iABJ6D1/OWdSM5BBHA0zSvmQR+zoLIqiCGSdpIhVNUTRPq&#10;9CrJUzMXWSBowGug8qPewJH9LALAmrAxTopZlAYlakkfZU14fZ3A9O+S3uvgpYmrozVqXx32M6VE&#10;k8dJGgjjFPNELNCyabyPrY8gjk+7R2vnx6Ty3UVBX4uFDxp8vl8+PQK5jOyVlfJVCSCFft/AUnjl&#10;kJjVjHDD+4TeS2gOoKllAsDyPZhHbgClOg7dSrLIWrQDHnw/z14/l0eH+W4u4sz3/g4qQvV4/F/a&#10;18lLUeTxMvnMX20MQUaCQ5HNh9b/AFv7KN9WNbM+p/z9LuXhI24KAcCvH/AOtzXBU3ixlJSw0h80&#10;0cVRCVIUU6yqHTxwvwwjjGgsbi4J4N/YSj+Gh6PLsgzE9RdxSxUePMselHpzqnkqI9UkkUxIeOCH&#10;kOQbMV+lrH8e/MAVz1q2Us1D1X525vumqdUk1QrYmkqJ4WLsZXh0xPE8DwALI7NYuIl9NyNJJPuk&#10;ahqKvE9H0MKgBj5dEwky9XIIo6CSnpZq0QGJaepiH2hhmNRBOqTjyLG50L4tfLfqBBAJxBZqPiye&#10;lLTADtpnplydY0ks80khDQyL46WoacVMlYgslFUmO9lWS7BygFzZR7NI40UUp+fTK0dsnpPVFS2Z&#10;psdTV0dfmMXHLVpStRxSVtI1YVJklEkKBp4HQamkcAIwC3sxtcwa2p1fSFNTwHpwr1Dj608c1R9l&#10;HVpVwB4WSg8CRVDVkSyecSU7TIVFiGjkYItiVNxf25+7pPiUV6ZlYBSAfLhw+fEf8V0K1Ln6zaW0&#10;8xR1bVsKPj51UZa8kUVUtIKekgfJqpVUcavto05LXLWLH2aRQEw0pQjoi3EIYmYen+rPVXG7aFXz&#10;ldDDLR1bLXP4qWmjaSlpmp0jRMp5pwGk+6jYMVJ0i9jax90IoadBnw100HEHh5cOP516x0sMdIsk&#10;WIElfSLOjQV1QjJSS1ckRlraNVIssbhSkSIBZrk/0966eiCqKKaj1+fn+VOHz6Fvb2IasR6eGVIq&#10;ypjiaFZIprwM8AMtEkqDSak6o4hNISfqbW9r7VNQr16QgH5/6sfb8+p+Zrn/AIeY4kr4qlJ6ejrq&#10;R1jkoI3pYyI3lQr+8BZzJTkFnf6C4A9q7mmmnWgSw8/8nRYt05rGy5eR8aR9lJUU1T9wjz1KNWOx&#10;lqpkoavxy08LPdZpEDBLWX8j2VOvmOmJCtdS8P2/4eH2jh1w2/TkLFpaoWpq8jFLJVVpkJaGnS6V&#10;FJIwHkEQOrWq3AIJJAPto+p60inSeOT5/wCfz+3ob44oamOJoVMNa0CjXUlxDLSI37NPIXUxsp/d&#10;KyNpOsWJ1e6qK9LEA0f5/wDV/PpdYughgqGjxhqIqmdCtJIkSyUk9XrKz0ahBqaQKDoed+SD+oN7&#10;Ux2xfHW3dIwdHH+XQhY0UaTSuE11lHQyU1NkRA6ZFJmcK1TAJPo8RLRy8ejVqH0Psxt7cB/h4dF0&#10;0gYH16MV0z3XVbB3Dh6AVVTJFSvSxQUsQ+5pofvagVVVLk5VNpZDpLG5NzZeb3D00Lh6r0huyJbb&#10;wStfL9vWwR1J25jt24OhqC9M6VaLGiOadoJ/BT+WoqYp4/Sou2l9RIDArw1vZjb0ZKHiOo63PbjZ&#10;nxaArWn2enT/AJ7Cg/fTRv8Ad0tTrDLGxApCUJgCQyBlYtYFdWk2Ia/J9qBNQ06Dc0YbuXon3auz&#10;4Jkap0GKnhBkp9afcQVE8iqFgqaedtD2NlvLqsqt6gAfZxbSIy1PXoFRasPPonsEhxGU+znpw08U&#10;5iqEV45YFqKeQzVlFSwNoVYEFnLcopUKSxHtcgDKR69PoFc0Pn0Zbaefi3DjaFKpoUqQgjSWqmfy&#10;TIZPFUTU0GlAHiZkp0YgkuxF7aT7LZIihr0XXEJjYny6WNpkQUrwtRR/Z+OGeEwmSCWOpKQyySuA&#10;yNbVrA5Ivzz7p0m6zq4pJIhK7xTrD4EiBEeqaV/3qgFfo8vMmhuTx/X3o8Ot9JHcuEfL0dX9pjoa&#10;7W7mvenWSlStKQ+BaecEBSkZ0upVQddxqH19+0K2D0mmUnuHVYXfvW9J9kfDTQpQfaZepaZFmSbK&#10;l0FMMfHM66DoDPBGZCQVGphfkekgVU9enbMsyENx619O/Ovf4Bkqmvg+9jQh3gFekMVZJBJL4HNf&#10;BRrpDxSB9H0WRbMtxf2S39oskfjKcjy6F9vAyWyyE9FcarlmjmFWQ0kL6REpsJJ9Fo5br+shfrcl&#10;TYf7APeHpovTnXCHQyxENzrX7gqGqpPDJ9JPCP06fV/vR97cUpTr3XINrbx+WAurSvBJLGgjmcNp&#10;hDavo2kgOSB6Qfra/unXusEZULI8V2Mcq00dPHE5jhv/AJyRUsPTYFldvz9P8PEYoetHy67nnVVl&#10;VQ7mfyRvO0RaMhWuJ4vo3ABDM1w35A9608CPLrfUNh4ovu5f82IwEe5YzSLwYVQA+oj0gA2IHuwF&#10;TQde6lGlLGmVkEKVDQySSlrAxkGTTCychNJ1FWJu17C1vdW+E9e6yAa0hBCgViytCJ/DzIlR4o9U&#10;pA+gFyh4WwNyfpug4/6uHXuuZmyVRTvEJVh0kRiRXQpUOToMV2WwZvqxX8DUf6+69oPz6912YHge&#10;OpT7jREly5jX76lhjWzzKjgqxBDKCPpdffqqcde6m03nVGEDmNgDU1MgjDaYnBMtU9hp1DhACBcC&#10;3596ajUB/wBX8v8AV/IVbh1MhEAFPGsUcSVDJGqoy1EkSRSDzysvOlmb1KOLXP4Ptqnp031I+5jq&#10;WYKJJfPVmMAwx+KogX16hMw1LMv6RIGsLkcWv78QRxx17rBkYFBroo4VoxHJEzmoJ+58LIEihiZR&#10;+qW2po3BIsDqseNjgG49aB/1f6h/q/w+pR91K0LPNLAQpRZ4RCsrCMCxEHEg02WxJtybGxJ0fs63&#10;WnTzTpSMlPIIJ45KZ5HlLxqVvOyoKSDWt2CngtaxZtIF/eum3AVT8z1LSCoQSRuqU6rFLGiuTNMk&#10;dObVUikD6hS5Ckc8fkEiuK46Y6chQuUZ6R6hFlRZIU48lRMIrCSSROAt7ftgi4AU/X3Ude6xVMKw&#10;R089RNTSiYwOghUqayJ11roX6ApcpObcArwfe69OKCQQPl1znrYKZvsqWnho4StTTzGNw7TkSK8R&#10;j4vLJE59Pp4BZRYW9+01+I9OKmkdcYJI6JHJZoWtUCponn/yiakQ30NdT47WYsNAZWF7i9/e2Fer&#10;0r1jnrTTUyRx01JMGdZaZqeWdamGaqYTyCIAl2DILgoRzz/Ue9Ur+XVgtDXpj+75kqViFW8kQjhB&#10;eRXUp66hPGV12uws7tc/gD3YUrnq3UOali8aJVt+3PHPeBFJMQCmRHVhdlDfr0nmxtfn2sSQACnl&#10;15vh6DGvx6KS8ca6YpZgPFqf0yehXW92uTYcjgj/AB9nEZ1DHn0z03MhRVjj0lgiWZCAkJ50iR9N&#10;2/N2/PF/p7VCMAZ63TrLTuVkQBk1MJNQePxNYnS0GhB6r/Uc8m5PHtzqsnwdO1ItOZj5kpkmRSYX&#10;DSxxQhOU1GP9QH0JC2uL397AqadNSaq54dOlRGa2njqZqjxyeCWRpY47NWkG7rGbL9F9KodP0+oJ&#10;9qCuoY6ZUkGnSVr6YQSkiljRTDA0aKCHBnXUgYW59ILMbWtYD2hmTSa9Kk+AdIdoVkgPiUsZQyOA&#10;dBIL3Uy34GjkKL/n230p6c8WQS0dlIWyzafQQwAUgmQDknjj+nvR6bfjXpToInMTqGVoDeZkQyPI&#10;pIEbsh+lx9P6k+3EFe706pjz6yGkkZpGZ1jdpPPqkR1/cYWkp4ksbMTptxY6re3QoBqPPrYp5dYl&#10;jEDlpRIJqWoWC0aeFklcmwW9hcXIP04HHvfW+s1ZGxjU+gRtLrktbzSvCuoLOCLgD8G4u3J/r791&#10;7pvqWcRIUdQI4zM0czjV9eBGQpJ/25B/wv7917rNjKSarccEIZVh8Xobxto1EwKpJubFSL2/2PvY&#10;Unh1okLk9Oi0CwTyxT6VDQAUxUqUdFvpkmnF7Wa50n8gj3vSK6W6qW7dQz1AlRaRJPGvldAJHETK&#10;sUDmTTJdWB1hkuQo/P1+nuvDHV+o614M7KiakmQxqxN1NGRbVGzAj/FQfoBx/X37rdD1LjcrK6z0&#10;5qIJCnodhGssaCxAqiuqPWtgWX/VWv791RhqWg6wwq8UsUZpYi0paoeESWMiH0xD8hV/wJvf/X51&#10;w69QYJ4jrPS3lkcExGUCVATGxKxEWjEgIFvqLFvpa4Av70v2U6316SqWUF1adgY46cl11REclnA+&#10;lg1ioTgA2Pvda8OtjqFJolkZCkR8ccQWoiDeVjINUkcoPAUMSQP6WPvRFRQ9bNKdZPsZ1LOIwkYk&#10;isQCF/46m7N+ALgf4j3QooFTXrRyPs65SKQguAkiXbSCrF45LmQXsdVzchbfS3tz7OvdRfJLHEjx&#10;xiVHls6eNRHf9MbTN9WtypGn8cfT3vr3WF445JT5WVFiUrGImVjybBHka11/JUfW1jz7o/wnrR6j&#10;rCq1EzLEIWiaJVd4/wBrXOtpEVVHIfgr6uL+/KAUoeveXU6VnihFvtnaFJJilw9msfXqIBuVa6sb&#10;/U/qt7tUA063QHB6jRNLCjSBNalwX1ut4i6eqy2Ho+tuAPqfdX+HrxApXrNEieZAFaR5CSiAqVVk&#10;9AvIOTx9B/j7YGTTqvXUrJE02uSSaR2UQoE0wQuCQFfVYlvoLj9PtwoowOPW6eXXCNAkbCKOzCd3&#10;kRXLaGNoxIZDwVu2kjn+l7j3QqwFT1qhHWDwoD431l7v5ZDGEkiVGvC2v6BQxBNubEEc+69bBoep&#10;MojaNIWkc61d5HBJDgKJECzSA3BFh6eOLW492AqergUyesmHq5aGtjL6IqCrLKssTrIU9IDAs2mw&#10;b8fm9rX/ADYigz/q/l/q/l1dWpw4dbFv8rr5QncWIyfSe6qmAS4eg+5wdRWOgZKOWRKdlUykaBEd&#10;BVlPqUabc86tB9PKacG49Fu4266BKB1avmMfMJa+M+d6qrp5KhE8MUSQGJmSigkRBoZPG5aONbFS&#10;Va/B9noHn0ULw6DrO0yR1NSIIIqqhlRIZ4Gx7rB91SX5EsQIkRG1CzW9dmVj9PbYFetdBB2FsGk3&#10;xgsttfPwiuwuaiFJPHSySLJBRrSNU1KLAouxMn0CSL6WJDXK+9PHrUq3A9KbWY29wk4FdJr/AKv9&#10;WOrP/wDhPb8zsptfI7v/AJY/ceRZ9wbHO4t8fGbcWQqadabcOzRO9buXYlDLKytI8Np8pSIkbFQt&#10;ckrK8ap7ii4spNn3px/xHvGxxokwBHDICyqB5gBgABViepJvZI9625b6KhkgADcBrjOB6EsrVHma&#10;E5otOtqCKGZuCrJb634uQfyCAR/T/fXJwF1ZFRn8vy/Z0GMcBw6y1VPqp2BUMAbgEWB/23vUkIK9&#10;UcArQ9BBu/aFNkoHlWILMo1IwFiWAvqufYT3nlm03KM6kGoedOHRdMrRnUvQMLU12JqjT1HpCSCM&#10;Pblj/tDflbXv/j7Ahs5ttl8JhgcD69biuNYqelTR537mAp5WMqX1JwkQsT/h9Pr+Pr7OobkPHQnP&#10;T4l9R0zVuWEgYBhwtyjr+5JZtJJZhq4Hsk3By2rp+Jww6RVfWnRLMVDF1KqyKiAo3p0F3W6+r8/7&#10;yPxHm5KFDNSta9O46DTP7lgxEDeSdRNUMIghAurFNYYO45PF/wA/UAWt7iPmjcBYxFQcv/LrwJHX&#10;tk5WXI1AeRkkklIqeD6RpYehLKODxqB59xf4+uUDzOT+fRha1cdGswES6UsLXFhz+kFQACf+C/8A&#10;E+5c5bUYHr/sf7H516Xkaloel9DThEW4+gvz/S/9n8kW/PuYNvi0RrqHSYqoNOp6MYmDKeOBYAHU&#10;F/IAv9LW+nsVWEphbWhx6dNsqkHrjUVyLcsPSBx6AB6Rc6uPrb2JVvFOW6TMhXPSC3SMfmMdPQzJ&#10;HLDURSwywyBXWYTL42QKwPJF7X9rvGilh0g16TqBx612fn98Otr72jz0xxdT/lsNQs1RDTmriqoX&#10;S0dNPILShSnpQRJqDKADex90tL8WclVxQ0p1W62kzIZI8efWlP8AJLorJ9SbtyGMkZqvEQVNRVU0&#10;kMD0v7S1Rgpk/dXVydQQC19Jvz9JT2jdYr+MAcR0HrObW7QyYZf59FXlZ0D07z6ZVDyTK0aRxiFR&#10;dQSqjlTz6uGuLm/s+6MNPnTpljRFZ3V2jdGQyWFnEIugWMD6uw5I44F/z72DQ1HXusEzrG3jjIjj&#10;DzRxPoAcuf3ABC31UC3pP6TwOfprq6oWz5dQkJhDGolpryK4qXaOyMIx5ZJEZeWcE6SQOfoPfurN&#10;HpFa9RaiReUY+KJtDlkFii6bIpjUW0n6ksbg2t791tlVV+fXSKyAyRFDG0QdAp0TJIjWuHjBOq12&#10;B/P0v7906RqFD1iWRZpJnk/TNpiqjUqfLEpN4mplAJCMRY8m3Fz+ffum/Dp8Jz1yVlOuPTG7QRyS&#10;qSvkLOhsAjm4IHpJBvpb6j+nutqlDU8eo0SllAjZydbKfJJdoSCNCIf8eWc/48fS3ts/2g/1evVm&#10;OkV65+UL5aZWeVdQQtKqqwkvqEsch5K+m1z/AKn/ABt7c6qsek1r1zTQW1a2dU0xyRegq/5bVGRb&#10;+hPPBABHvYpXPVmGoU66kMADAxSOIFiakUt6XZLgNEy2DarMAASFNxb3slaYHTfhH16xyeWSOGQy&#10;RtIbNAoLRcMpFkYgqTYEcWIJBJA5916sugCg/PrySyeAgpGrR+Mp5mjsVI0qkaNdSBY6rc/Q2ve/&#10;ut+GoNeow8H2+iP/AIEynwxC93EjtqlL3Flutz9Ofp791rRR6jh1KpmmUylEimjDrGfSqtJKLuHb&#10;ULiw5AsOR/j791p1VjgivXEyQXaWNl/ditLZzFOqIT5AWBvcHURc/T37rwjp5565rVoqeYRNoUi0&#10;aLoH2y/5z0Pxc/VmB/w/Pv3WvC+fXUVSziNonjggkLiL9orItjpZjFbjV9OP8T/gNE0FR1YooFBx&#10;6W+xO0dydcZahzu2s49BWUc6SutJJMEl+3YTBm5DAjSNRXgj88W9tFakGlOi2+2u3vo9My58iOPW&#10;zx8D/wCfhuDaNPQ7R7ngXdWGlejQw5KqpaSoxSKoSZsXl5UCyRMBrEEiBlIuJDdr0+suIpKnuXoO&#10;wbZfbOxeMlkH7P2ev8utpjoH5z/GfvWkp32l2Hg8Lm5kj0YXMV8UFXH5ryUz08rELMso1MHjJU8c&#10;DgCs95HKAG4enn0b2XMNpcMY5xpPDhx6NJufZeyeycS1Purbm1t8YWaBo2GTx2MzFK8bXQKhmRlI&#10;/IN+B9PbP00Eo4dKrja9k3H9RkUv60z/AC6rN7s/kifATvjIVOXzfV1RtTLTB/LPs2vXCU1RdOTJ&#10;SwKI2AJuvpsLe/R2skVfDeg6DE3JDR3AuttuXjz8OolR9gP29Vtb/wD+EvnQOWyEk2xO+N8bepWd&#10;mio8hiMPXpAn08TmljjZiDwGZmJAv7uv1QOlu7pu627nOGQCwmiZf6ak/wCxx6B6T/hLHtWCtqp2&#10;+UuXOK89OaOGn2LTrXQKF/yj7mukrtLSM3KOI0CqOUc8+3ES5Y0Kf4eqyQ88gqA8X26DT8sdCrsf&#10;/hL30PRVdOd7d/b93FHGriSnxmGxWMqqgMfJAXqaxatFRR+oslyf0sv09rY7dlBaSoPy/wBnph9r&#10;57uuz6iGP/aMP8BXqwfpn+QZ8AeqaqmyM+19x75yUAVvPuPI0E6ym1j56WhgpEZfzYEg3v8AU39l&#10;N1HMxKljQ/Z0th5Aurmj7veu9KGisVX+dT/Pq1PaWx+m+ksEmM2pg9tbNweGgVQkMNHAlHDGAr65&#10;JlDGw5a7MR+CfZcljbQNrAz8+J6Flnse07Yn6aUI8zxP2nj0Sb5LfzV/i98eqSpp6ve+L3JuNDMs&#10;WLwdQtZIXjXhC0fpXTa1msACLD2ZQrGBqOa9Un3VEbwrcaj8uA+3rWk+YP8AOW3b3zHmtu7Sy9Jt&#10;vb6QTg3qpIKhIqxPFSinhUAyiIEF3/1Vxa3PtyRkPVksH3ALLcYHp1rh9sbqfdFfHlaqSoyGQkkl&#10;p6yvqZvJPMElZxUXcEX+vqAA5sOPbUKla6vPo4S0trWPTbinr0DYxtXI33AgdCySEzLpQtTopchI&#10;ZxywH9pr8WsL+1GocOrhSQemr+FVdKfFEjPYNI7LH5Gm8g1CVj9Cp/DA8W/HveoevWtJ8s9ZKfDV&#10;Uscj09K0hhEltJDyssq/uJKQoAA5tYfSwvz714sa4JrXqwhdvLp1xm2qiQonjkaaSCTTMrKsYpgb&#10;ukYPNjzqIP44/Huj3C1qD09FayOaU6WmN6/rZ5BLFjQlNc+cxAHXHcwpKoNmddYsxHAuFP19o5rx&#10;VxXoxj2yRqGlR/q/1f6qBf4/qatr5GjaKCjkNO6xtKviLaFMslKSPSY9IYKPyfTxf2XvuCL59GUO&#10;zazkdCNienfuKqCM1MFMtTFSU8EMgEdPI8rCRIq1iGaMXtpIQgKovzf2hl3MLUno0h2JS1KgEgce&#10;hTxnT8Bra2ioq+ljq3iSnNYccEo0rS9qijxtLB6vIbXgqNV2IUKF1cF8u5jSHatDw9aeVfl8ujFN&#10;kjDGNSB6ny+YA/y+fDpx3btLBbYwmRaeIy1dQpxlVFmrUNaaiiVZWmM1Op+lUhiKN6I1RHfUzX9q&#10;LCaS5mAB+eOH+r/UMdJNzs4LO3LUoTjPHh/nrj5Zz0RzMsMhNVZGKLxhCWqkJBvNIf8AOJ4hYFbh&#10;ibKAvGm4IA9ijpCB6dRlcSBpiW4HpuioGWJo5izwKjLTVOkfuSuA5UFQCRKoIUlb6rfUe3Vi09JS&#10;wLYx1gjooWlQtqvUp5EdHCxuKa7zI8VvzpsLgcj34RqDp9evFiRU+XUmWjp3aJik84IUPx4o2H6j&#10;5VPoAU8lvwOPz78VQmvHrQY+XWOfQhaaPx+uaJWi0aIpNK2jlU2OlNV9JYc3v78VIFet18umLLZS&#10;PzKJ0MNVTkeRVKFFQ/vCd9K88AqzA6ieLj3Vm/EenUQgZ4HpBLV1mVrFkp3ndkeocoQWcqxDmWoY&#10;qR/t2+v0PB9sqA1WbpwADh0tcTQxUECSNFLHPM03lcALGUB8cop2swLXJsxPJ/pa/twKo4dVDKzY&#10;6aq/IuJBTxojQhbQxs3kcySELLYj9d7iw/s8/wCv7q/Efn/q8+rnptjhnqJIqVRPeofUxWMav21s&#10;t5HB9IF10ge/Djj/AFfy/wBX8h6oGT0JOI2xL4iksLaoqeGZy0xVXUv/AJy9uVIOk8XF/oPqFKQV&#10;rXpHJKASw6fsxi0hZo0lWliAjknM1pKeOqjGkQ0+kaivjuzhifp/j7tKpUY4dNxuGWo6bcKMe1VJ&#10;FEwZlBZqh1kiWLW1g6zC4N21cG9hbgfUah0knV04wr0kt+ZuYSxUzToZIjUB38Hhukn+cU8er1AW&#10;HP8AXi/tqVtXx8On4kAGr16SG18TJk6yKaVTEwmVnMRCsDJ6vIFcaQoUalUXsRwQL+6oGJo3VpH0&#10;LU9DZlZaKgpCkaO4po5FUSHyyRq5AMvgRVZSyspa6n1C4stx7fkAUafMdJU7zjz6BPNVvlklAPkk&#10;NQ8PnaS0hVEDM8cdgfUbH6C9vaBviPS1V4Dp62RjYqiuaWUU8UKssTvMAl0ZhC5BI9LEtqt9f9t7&#10;diTUwJ6bnIUUHn0M9TRmlhhWlZaloUmMMxSMGqpC7LA8iOQQFI0/1BDHm/tbwx0hFG4/6j0lWk1+&#10;ODWrSuEkmMkZCK0sgKzSKv67XBKkWB4/PtptFccenAua9SsfEPuIpamNYldrzNHCs0ltelRAjgg6&#10;h9LkcHn3tBTiOvMfLrJufJUtJRVnihp3VKZUEuv1sWbiMIRpD6ebppFwLE392nZVTHW411N0mNj0&#10;6tWTVMcygSNOIDM+sjXT3jp2D31CQ30/Xk24+vtq3Oo93T057QT0sM/W1VTXx+WJI/sEpXlgp5QR&#10;rtZJJY7WIvdL2/TpPtyWpyOHSeNQooOpUZp6GFjM8aq0qyVCKplmmSOEysmpgF0auQVAY29PH1ua&#10;Uz1qlcdAvueYVNQ0djE08nkHkAMC+nV+2D9CLkW/qOfZeaM1fLowhFF6l7OpELJErhljk8mmYM0T&#10;RSjU5SJCG1MLkWNuffo1zXyHTcx0gj/B0OFI1StFU08avHCiNTyFZFFMskBJ11AdQzgrqChgLEf7&#10;YyqaU8ukJ06vKv8APqBLDDUQRwqsFPrPkkqUD08CQRksszwRgsUZgdNyRfn+nuhFRTq3SWUB6qOC&#10;NXan5kEdGoac0wXkTP8ApY39VyAbaQeAfbIHfQevVx8PSrE0MNLLAPJNNFLBOlJUo0axxxoUKQyr&#10;c6hdXZWsSABY29vVFadNkHVXH+XrnT1cERdJhUyxtU60lICI8hXQTFThbgFuCCqjj6Em/uqkAEn1&#10;6sRTj1CkSoMsccUEVJCZCoUmyoahhLT1TK1rhrDVq/oPwfdW1k6fXrQp59YpZpnXXWTTVCxylg4m&#10;tMQ8mlhK1jYkcJxYEG3PuhLMK+nVscF67NQVkJpdKQLLFG8DEfvyMzXaHULDSpOtgQLXP1PvafF1&#10;ULnh+fU10aWmSGCKMRSq8Va8YilmRUe4dVKq12/UoW1gL/6zzCop1sAA1Pl1HkpYJYKlhLTQ/ZMi&#10;xQMWkhYyeoyLIQSUNmYRm5YHhQbe2OFQerDDU8j1ko6tlBP3EQcahFLHCNUsUkenwJAw0mPUxjDS&#10;APdjpFwffhUGo68VHHqBLE2pZKsztURzyQiOOTyo9A37MQppwLXDghSePr+ffgc1OereXXJBTU7x&#10;K9PNE0qSGRmIjkjIaxjkYXX12H0/qT7cAA4jr3XFYkErvC0N6ZnaZGTymVm+oa4IBX6Bj9Bc25t7&#10;3io09e6gVczAR0IjeaNpFkRwzSvGYQfBGraRqT/U/Qn6Hn3U1CgHrYWoLeXXcRmNPUBvMhSSGGSE&#10;IYzMNRaN30qRGIZV5RrEixJt71mmOH+r5f6v5CuK9BhnscyZN5FaJacHVLIg0yRyyMA0YVfyTc2D&#10;cAkcD2kbubHSlBRep9HUr9slJSReKOFkbS7LCTGDpUHUvIuCSfzzwfe4yQ1Ot0yD6dOwLGaRYXij&#10;DRhZo0JLsrEvGqk2Dfni31B+nt41pjrRCE08+sUVagqkKSvaRBHJMeRGJVuumNfqwFtd+R+Pp70N&#10;dc068YxTHToahImjicERtKogKafIzQm40BR9Pp+r8AW97alO7h1pVoan/V/L/V/IcqrHpkZIUdxF&#10;HAshWZgjARA/usoQfgmwNrc2FvdW1fh6tQIvQeyxS0hqvErALMgYSKArxj9sFl+pb6Mo5/oTb221&#10;Kd3xdW+3pQUghkhp438bcsyM5Clwf2/HLpHFmv8AVrj8e6da/wBX+rH+r/A4zy06qv7aTNPLGsM6&#10;q4hWeE3N1CkBGVr/AFXi31I96691jrSAfHT/AGomDCSIk3jkKLeyubggn0qn1AA9+6111FTstPoZ&#10;tRaNXkZQiSEycNGGUadIP14/JPvfWzxx1Dlo2SIU7ginWQGNAQZCzDQZJSQGDH+yL8j3rr3UJaZo&#10;pwjlW+3hbVKihAsMjl0DG5Ki5Khxe9gPx7917rMoTSzJGG1KUUBL6PKp0PAHFtX1Jk4P09762KVz&#10;1hFRPPDGFh/ZJQyIJEUC7mJg6EerV+B9Rb6+/dWOimOnWbWkImjkLoyMgg5mcBV0rIyML2JuQBxz&#10;9Pz711TprRo44A8kKP6AkzkW0iZzoCMQL3YWAuR9Rf3ameruOHXKSVxTBQF0NpjTSVWRGDnSJ783&#10;A4BA5+h/w1j/AFf8V/q/w6X4usBAjiBJKfbnSJGsqyOz6gq8AtfmxYEXsPe+neskMZkpVlZC0yN4&#10;kTSbiN3LGUo3OoEalsQLX966o1NQrw6a6oTJUF0BUuGaUSjUEbUCZNTKTdlGkaeVAH9ffutjT5dc&#10;HAgn8bO0vmITy6DICXSzfcKOAqrYDT/aHJHA976t1jVUnLvUOVgSAxxTqQpAjk0jUh4/NvoPxyTb&#10;37r3Wanlg8wFKol8yNCxkUxmSOIaixdh/ZINgDc2/p795de64zyULOkVONLJG71C6+GlLCzLK1xf&#10;n1f0v7917rEo9SzwiSB5ZdMTyPrjSZCFlaMAC5KccfX37r3XcsE8XjWAiySyskaAC5kOpf3G+nJI&#10;J/HHPv3XusiO9n8gDTMnjDFb6Qp1MiuB6tP1RgLN/h+fde6h1LSGSn8Q0yxwgeVdLVDx6+FlkUes&#10;jm7DkEgc2t7117rznwKLCJPtwSC5VjMWcA65v9XbkPx9ORz7317rMW1L5YJKhxKeKdUAVpBc0zO1&#10;udRsSLC1gDe/v3XuuhEYpoQ8bqskMlQ4Yr6gvMrKg4Yqw9fH0sPfuvdc6cI9SKdY7RldTRMxR18z&#10;WaOJ7cFvT+rgAW/r7917rkNQdFlh0yxSS6JGCJEdDa0knL82C/U25BFvfuvdK7FmNnCQwoiyLTq6&#10;RMVnjaTkiNiB9eWAsPx7oePW+tsf+VbTrWdMwSQR0VY9G0xnNeiQxJBVgpU07SKG1tGqLLcKTYsB&#10;+oewPuyqLltY6vZnDD1/z9Wy0uMqaOZRVNDDLBSiNaYwrMEhmiaeWBn1a3ggkaPTGACULWvb2RhQ&#10;Djpb1lJSWBIZ6aKOKWMU9MorqZad4EdS8KsQrI7MH0lQRGCF+vvfW+s2kQSU84jqFrI2ljleki/y&#10;ZxNpj0Vks4tMgPFPJ/aNwSLE+/de6x1uozVNNIfuRNqpw9PGzQw00MojMlNGo5MfLy6fqy3Fww9+&#10;691ykjjjDzkNGhjpdNKYZYmmx5lHklnVwZF0zlSwTk6mU8Wt7pn/AEX/AFenTkaeBjUQmamjhjEZ&#10;pIqRvtnpJQDLVPVimAEsbsA0GtrckN+ANgVNOvf6L/q9Os9FK8JpJA1NOa2mSUsixRxT4lEKfbzD&#10;TYNHK4YMDfUbEjTf2+BQU6Y65RzvA0MASolmixctNAJZkpjJB5SIJIpSLoUUhEcBiwJ0nj37r3Hr&#10;tBFUeKOJoaTxhbxVMAmYfcKfuAzsDFI/pbSxAYrpJ9vU61opnrunjeVqIQSs9NGH+4S8kz0gjhKJ&#10;OtawP7npDtCwPAPI/OqDqnXUHmx5anp6fSIgy1FEix+OsnrgRHUzGQEFEQaSUsebfn3vrXXCQ1s0&#10;0iwzkQCBIWnCfdKjysWeIRaQfDGptpAuDcjlR7917rO3ijSlkfyFatoSKcKJjJHBIEiaWtCklAGV&#10;olkF3JsbEXHuvddSzzGFYKuBZzNVTyTTTy08rKlI+uRXdCRDM4Aa5fSQyq/IuPde6iTzJE8zSywQ&#10;agXpJHpJ2pqiGYeb7z+JTgKJSNaSEavSlgv5PhSuevdJzJYWURx/as7tJVrFTJFplEtGXapoqCmh&#10;YgJdizNJI2oh2VrLbTYxg5HV1YUoeomN2rSzxXraRcYUqG+3pJ0DVsEb3TxOlwQkjhpI9N1I5I49&#10;+EKjq4nZcDpcQYSnpo0ipZxTRU8Sy1DP+6fJDFqFdT6F9KaBdbWJsRyCPbyRr5cem2YuanqY88L0&#10;40aI6IimliSoZopYZmUlJQYrkL4FBdSbgFv9VcvBQmT01wfpnhmjQSRijhp7oPSzvRQqGZmlgyCE&#10;Bmu11VebizA+o+70A4defj11Ks1UqS0dGIjRwySUzSOKiMMDYTUVMwNOsjKHjklCMVZv8Lj3VSCO&#10;PXKRKeSknSpJSSojvEsY8UdTB4vtij1Dq607s+uIMzXI0gKAB7cQVqD1XrumjldoyXMVXRPTyNUQ&#10;TVCR3cahVSw1GrU4Cm8TKAbrawFw5wwOvdcxGsiDVT1Meh3EatUDw06TSkrPIL2M5AaTRGx0Xvzb&#10;i6r5nrYHXcb0wnllen8cExjn1CbS8pVDFVJriuGkjcKW1As36v8AH28q1z01/ov+r06coImjmSki&#10;9de0QeplVValWopx9waxKSSy6FJIZri97D6+3AoHV3JC1HTkIknnWUPRtWSN5JPBIngpo4wDJJOw&#10;Qq7lSzLqF1WwHpufbwjxWvTasxOT1FNMPuBLI0UDzGsebWyv5Vge96aS3rEZAkUh+Bwt/oNKmo54&#10;dOMaCo6b5dv0ohpIqmOaNoKWqqJZFiUTP91UB2qaJpQY2J1xhmUqNAYem1vfvp4vTqniHrDNQUkM&#10;yxmOSleGGoFYYaaOONoRUIqSLWTqUIfhHYycWCqAD7uI1XKjr1QT3f6v5f6v5CRIk1M0FR9xJUxU&#10;dSsUpd6VZ54opCjL4YwA5h1aWC2DAlhfV7c6bNPLqYlDFSwwiWkM9IxqoTRmYiOOnghPl8qyEOqI&#10;WCRugIUkf09+6904NE9PLAakxK0jR6Gp4j4KGFY7EVMttUisSY4iQQyhTwL+/de6yEyrrrapaN/E&#10;qggU03kZ5Z/DFAi0+lUvTatJ9VmNyLi3v3XuuFSsMcs4SaqUJC05mgmDtPRBQ1G8eQKhlKm6gAE6&#10;UcWPN9DV5/6v9X+r5a6aJUQO4p2qLytSJL9rJIYknqntJCarSCWlZS7S8Nb0G3PvxyOvdRUoxHNH&#10;Tx0wEn3Jevet+3jhqKNnK/cfbqL3BYrHGgYRhFLMDYmoWoof9X+r/V6D3WU0vmH2scbVNW9Q0Uss&#10;opxR00EUgNN9yb6rtEVv6iQxW6/n34xrTHXqdNKQUjQzrOHYymaomgiZhI9C85gnQ+QAku4VlJtp&#10;IP8AT3Xw6cD16nXF6eqMlNKGopIa1m0Y2e0tRS07r/k0aOyqdI/Q6C+lAefdgpBqTXr3UCqghH2k&#10;89SZ5I1lWpAolamnlVNEMUfhsF8cgS4IP0U2uT7v1vqJIq/aGRIZ6mqoVpqWuyMvhWlqElZnkQtK&#10;WkB0gD0RtaRrEBQT791sCpp0QX5PtD4amD7g00mVpYKWRKSNKgzCjEmRXC0UBAH28eiRJJ9IJDeP&#10;kEe0t1iAk9GNstSOtazuyV5txSNHMk0NRW1FTTlkgEkVP9xYSeEFlYDxgBOALMSNLD2W2ekqafPq&#10;0qaWpx6ON8dcYksWBmgmPirnhFfTxJBTyV8sDpHBRLUAEIz2pzMD+lyzfg+wvvWdQI4f6v8AV+XQ&#10;o2eAHS48/Lq7HrhaeHDiqnnijqY0osKPHEZKeen1asZJEgAkjlRCFFjayl259xtcINf+r/Vnj1Ic&#10;cYaOv+r/AFDo7PVj0MgaO8hglWB0lR1pql01loqaKdwf24WV9F/VbU3Jt7RFVzTpHNCPFHRg8XKs&#10;DrVaHq4nmNWPJUSJIGU6JJVVR+nWpjVf7XB+nHtNJbo2adblhRlHr0vqV4ZXp56ydX4eRWkiqJnq&#10;5zCYkhQaQbEaxJGwHkOixH19oJ7Qu3DHRbLFQ46c4aVKK8yqqSRJAlQGZRLDWSLqYuHsreOPx+g/&#10;UEgEt7LJ9vEakgcemDHXB6lmqjYxRUtQjpVCKeLXA9PTQmBtU8E7zBSIwfWeOARf8eyi4tSEyOmj&#10;D0z1+RY0mXR5wI6ZZolddPpUARqaKMoCzSG6KAoHrt/rxzvqskTBvn1VwBGQOi8VhhqGMVW/21NB&#10;PqZVYGelEdp6aid1AUM3pZoiDpH15ufcWPh69Ejjz6S+QSLRTeBBT0fkWlWOePx1QmkuxgnltfTG&#10;xMkejhgwX9Q96NfPplgK9IWupxCVDxSRT63NZUPFaCGA3dfMfrI5AkYsoLWYEm1x72nxDpF02TzU&#10;clWzSyRGOSoLiKUrA6yvSiOFZFYanUxgRMzEhASqgEn2YRmiVX/Vn/P1dCoNT1jjWsNYxSeglYSR&#10;SNpjRzPeMMw8M6+FeAZdF9RsSPz7MbaUKQc9KY5M1HXGqoKdaWrmxqwV87tLIkDqlRG9SJ/DI+Qj&#10;nHivI94hCsdlCoVJBv7FdluMp0hmoB6cf9Xz6M47gsKE9JWv29RSCmqDQxw1Pgq6Gliii+0k8VLH&#10;9yaep8hNPRhixiaQl3JsQAePYws9zYDwyajian/VXHl0p6Y6n7yn0wyU7VLYnQCKT/MQ1UzWroqy&#10;NhpnKBjHC5t/hcE+zDxBWvr/AIPL/iumZKefTLkK4xLPGKuKnP2phkpYFfx/fSMYYfHoF30KtnuR&#10;a1j9fay3nbh0gmpnT0h8tXNSQGSaSalSpfFxTyxVRqaqamWoWOplqY47NGkamNwYhx6Y/wDVEGSz&#10;hjT5H5eXl69Es4JBB6jUeQVaitqI3iVVkeuRXQQ1MWSikPhRpVAUmSMeAxE6RcsRcte3iKafZ0WO&#10;mpSOuq2vpozSTOKmsq0QxyVdI61NXjxlozZqenA58MKpKsiFnXm9voKMwZf50PA08j0hML16FnrL&#10;fcUNRKXlqEqI4f8AIjUVRLvlIysSakI8k33DKfMsZszEDQASfYG5jsy36uKfIfnSvy/1HprW1u1F&#10;Xo8u2sgKylhieWqVo5fG9LUpFRT/AHLANKxpEX0KXOkytqJtq/qPcYXahahv9X5/Z0e2smuPPQy4&#10;7GRSrbwTxmOoMwOsNILcQxng83BKAC2rj6fUOyAFiOl6gVqOl3QYdmiMRhjii8gACSLrgdH1SqSQ&#10;AXe2qwHFv8T7QyoVOOlSjSKdKukoz6VtGhAlZ72WH9IRdIt6bD6hW559lkiam7unsHPT5/BTNHJG&#10;kR1GMtqt4YV0oAWZG+utR+eeT7qbcsKKOt6QcDpN1WHMVjNEWiii8kgEccccTaxctNEtmJJsCLE/&#10;ki3tBPCVGc06q0fWfFoKeSODw8RyMwteN9Lkt6wR6VUBQTc3IH1+vtKvacjqyVUdCZjbOquShM0f&#10;kjRY/IVDE8yK31GoEt/ZP1/J9n9oQaE4rw63xPSoxpS6hyedJkKr5I3bT6rOOSALFj9OeDx7N7fT&#10;Wjfn6V+XVlUg1PQoYdbKGCqL/tpYA3BQEg3+v+v7kLY1JIbArjHWm+LpXRoNBRQfTyHZboF/tAn8&#10;i17ex5FCBHpFRTieNOtk9dtpCcMF0g2t6lYn867fS31Fj7uxAHGhH51Pr8sdV6aqshUYkhAVNgtr&#10;hnazhrr9CbW9l9yypGT5eVPL/UemzlsdIzMFY6cuWCaA1ioLAlhchNIvqHAB/qf8LewXuTBUJYj/&#10;ACZ/y9eYmtOi7byyq0sj+MHyEEL5mZQqt+uNzGPolgT/AKkXvxf3G+5mpqPOvHj0laTQ56QlNuGG&#10;RYJ4Z2lBlELMxDMQvrZ1IFiAfSpueBq9k6OmCPLpxZNRp0Lm2tzqYItEyMrEOugBzIga2pzYWH0/&#10;1if6+xns9+UUJX06WRFBk9CAmTSZSzAG7aWBIk8ikWMlzwo+i3H9fYxSfxVqeP7fz6fJTiOok1Z/&#10;k4I8gZjJHpDAn0HgAADkcliP9v7cjcgA5APVZNJyMdJGurJWDCOXU0UZCmKzgmd7EpcAjjlSvA4H&#10;1PFZpDSqny6RMM06bcDTGpqoG1SJJPLpi0pcshksTGjjgldRXUb25+nsy5b2ptyvVQeuek1xOsa/&#10;b0bza2Lgiihgij/bijQF2QKX08Fgfz9QP9v+b+8zOV9pis7VIkGFAHDolBB7h59CWsYjUINFlX6E&#10;3IubHj/H3IKIUoBw6fHDqXC5+q24Kg8EEn+0f9b8e3l630pKOQWU+nkX+gI/w/x96bj17p3imCrq&#10;Itcm39L/AOBPtJNxPTkYBqD8uotaI5EIAHqF+fpcC5J/3r2HtwhjkU1HSlCVbHSSkKq7qRYamH6v&#10;xc3Ue4/mIRyhHRsnw1PWJahVBHCsP8RYW5HP1/33+2pFKqD062w1Y6h1FcpHJUkg2W9mN/pz+b/6&#10;3vb3SeZ6bVPTpKV+QVY31lgVP0HKlRx+f6AD+ntFNeKUwer6CKfPpN/xmFVBDoG5HNhyPqAv5/1x&#10;7Dd5u6QxVrw9elaWpPXKPPBFUG2pgNJuBwoHK8D6f63sD3HMo1nWePp0pW2+zrBPm/IU8cqspB1L&#10;qW7/AIHA+v5PPsMbtvj3JCwt/n6URW6LxHWSkr1db3V7klFVQAQDYliBcX+tuf6+3dicugdsg1oP&#10;8NerSx+Y6cIKpSygBFWxLsJFVSCbEgAE/wCFz/tvY82541kHljP7ekMqkig6a9x7spsPRajJGJJA&#10;whCtr1EG1v6XA5vccexfBdvKVWE11cKfzr+XRYwDNpGegnqN1xwo1bUTMymKSSQ3tG8cfqBlex9R&#10;/Sv+29yZs8Tqixn8/wDV9vTE3hxodQp0V3sXtoy/cQwGU+K0ryMAklLTS2tKr/XUgI1f7T/T8TXy&#10;nyw+4OHKkio6Ce47jFbk9V09wdvQuGp/LVVDzLW09PPTS+SkMsYRS1VRpZpSQq2IAUC9z7zK9veQ&#10;xEqSsgxnPUW71vWpmPVf268vkGlqGMryFWevWVpZErTWzyFliSkiOmPSljUcEmO97Cx95T7NtMNv&#10;CAFAIA8uoz3C+lkJqaj/AAdBRkDVB5RT1cEBqZaGqd3aomp6Kkmk81G4iXSDDKysAiaGRmCtcD2L&#10;oo1pSmMf7H5dBmdj5Hj01vV5CtqKZsaZwpJ/cb7WOZHo5/CEjjqwk0SE6yukM5H1DIpPtUqUWh/1&#10;Z/b0jdmY9v7ek7NXPS1tTH93RVZqf4kT5JBUwNE8gklSbWioGiRERxZrmRiOQbKUiBpWnn9nEccD&#10;A4efSIuUYqx49JLMZCPGJQxTyV9VDRRqaeQzKEiqKu6TxPLNaTxRqWjjfU3oBAPIsojXhUGv+r8/&#10;sr0neUIKE1p/q/w9Iyuq6OOqjFctLA0qJNPNQSSPOr+IwQzy0ktwkUtjbghSLX4v7UBQvxcB5j/C&#10;R1QBWfu49MWTnkD1tZUmVKuFDJFR01MiJFHUD7VCYxcxSmImUSqbt5PVYAH203A6jUjNKU+VPlg1&#10;r8+lsakDU3Hy6f8AY23v4xuihqqSTwUtJkRLVJjIyqSV1FZPuahptcaaVUQuDqDPZwAWPsMcyXyW&#10;lqwDUNfL18j/AJD1IXJO0m+3FZRlUpUdWu9Ide4mEU1YIPsZM09dHElPRy01NYKHjXyxkv5Fpx6H&#10;RuQujSDYe8Sudd+ZpDpwprw/lX8v8HWSllZrbGka0HVnmwNvaIqdCGd3tNLPVGKedJqcBFE9SURC&#10;QW/zem4LH8oCMb9/3LW5YnoSRooFG6NVtbFmKT7KCONF8KBYLMIYmmPkZY1lUt+Gt9L8fj3G25Xa&#10;uCa9N3DAqAvQ1Yyn1MihdSIVUWHjVdFgQBYWVrn/AGJHsLSsS3ScVrjpXUlMApQhPCTdl+mr+jK3&#10;5H1sP9b+vtnNen0pivH+fTxZfSy6w1gCpFgoAuxP9D9fe+tyfAeuD8BQrgG5uLqNSD1c3/x/Purf&#10;D1pPg64/qIZSgsp5cIrXYWCXa36eSf8AfH211vqPwiBgp1BCraUuGGq5LH66rWN/p/j7917qNrAb&#10;QbkKzc3TQvFwCf6Hgn22zHy6uVoK9YJGGo6QjGW4FlIR18YFz+LX4906cX4eolkVQACByvqN7Aix&#10;UMfofrf839+6t1hunFw8bBvGqA6lVlF1X+gJ/r7abw69XQagR1DkkeRWVmjVvIS3kAu4Z7ltQ5Ck&#10;2A/pz7ZNKZ6cVAv29Q3e+pItIYNyAxv9bHxgAEj/AB+vts0p2/n1ccc9QWZCQVRHKFgoT0yqhPr0&#10;Law5+twD+fdPLPTo4fLqCxDeJdbOIpWa6ghmu1yEa2lvwb8C1/8AYNMAenADxHUNjEPLHEUIVyAW&#10;hLM0bm+lbElVDX02NyLH6e6aUBz1sLmvUeQpd5YwVZwFdXN7LCTraO4uF+t+CfdWC01Dz6cAI7R5&#10;dRmOoBwkfLnTb0X0CwaNCLC41afyP8fdOvdYWLMVWPWnkshMjNZ/Tcstjzf6WP09sOCXoOrpTNfl&#10;1EsVbxLEgZdLO8ISWRluLAlr24s3A4It7p091ha41sqozODG5ZRpVSeFqLiz255YfXn6e227eHn1&#10;sfPqFOltdgbWMTeQq0Rf/dszK1iLi1tV7ECwB9snp5KVH5dNzkpraOWKIiRiCyvxpTS7JwSUueeL&#10;f7D3TpUQCKHpvmdCmrx/5xUmeN1IjOhtKLo/1IYaksAPbMhNaeXXlABoOHUWSe0ZeWyuhd5GkF4S&#10;2v6+Ox5H1K2/I/r7b6uE6hSaFaNjGhVwzhZLTSAg6odVvUwtctb68/19+6v1GeZ30XgEqfutGykI&#10;reVgShUi5083UkX/ANhb348M56uqnj1h8qIqNIFSMLNFKZFaIIX4ieFRyABYGx+nvRZacertkU64&#10;qFhIZkjRyyolo2lCsnqH27uCo4+ur6Wv72DUY6boxFOo7NEXcTinUSsB5H8jFJC+q6GPlixsC/4/&#10;B/HtuTy63pI6wyy6mjLMqyNM7rFTtp+5jQDUolkWwJsdJIBtf223E9eAp1gd4J20/asimWOwuyGZ&#10;k5ivqJAIubsPr9fdKq2OnNDL5dNE8jU37TRGWB5pY1nddC+X9IVJF5ItfUTx9T7bY07fLpQul+7z&#10;6bZKmCOM+ZvKILgCrLked+LxyKPUpHpVgBf/AGF/bZoRnp4CnTJVVEaR+KEtdHSaNVqAZo2m9DNA&#10;iroZdJ4Ys31II90JAFF6fSOuWHTVNPRjSostpFEU8YeeWSRhaYuunUdFySNYuD+m3to5yen1XFB5&#10;dQJ3ldqlWkooUp0V2kdZCjMxJVk0C1j/AMcUJ0m9/dGp5dWAFAeo8zq/qVofRTNKsLqihoXXXM9u&#10;SyE3IH4ueb+9E162BTpgkWMveN/NSSU0ckYWwmaJF1kyuw+oa2kk/QkH8e2W+LpQvwjpteeMJIza&#10;SQYvvAUEYjiAGqRWb0iNODYckm31v7pXz6d00NPXrizFpj5Jop41g/yZpLLG4ZQztDGQCdI0lgRc&#10;3PHvVa9XCheHTOxmlMEjvMtMTNJSQF1nqFYrYxRSRaLIZBcBipIsRyPbb6vy62ABjqP98IxFJJ5Y&#10;XCaJKUMskTzajGrwEXu4H6lIPp1XB9t9WpXqFramJu6ySVDI089HqeSdWJRTEdIAuxbnSSR6x/j7&#10;q3Hj5dN1TU1MMMjKxc0wlWFKoLeOR5BHIDUKpLgixLAiwUXt9ffurgL5dYAkMclOfuWjTQ5acFW9&#10;T3WORaZAQSwBKvckD3rSNWrrdM1HTVVRiSDWFdVLrVRGVnibx0rBTHJNpLKJGOgfg3F+B7Tda6hO&#10;KRIZ4YwCyOsdUlQ7qjVFS/n+4WeIBpQ1tCNcFCbWsOfde6iPURPFMrL4pHljijjFMskTO3phbHzR&#10;FbIi/wCeDWexP1Zh791sAk0HWJFqJgkVXHGglaZI5YxFHJIIQdSrBENYVoiTqKamAsWuV9+6u0ZU&#10;V6bL0766SHW8UVMYZIovKKKBJJi6RzwzAO9QCAQHbSeQVH0PunaEoAPl03yTyUlVJFJVrDA7iiir&#10;WaSZaePSsxhqoCBZ24/cIsp1C4sfdW6tQHj12tR98MfPLI9I0MDytHPTwRxR+aQwgztCAxd72ulw&#10;bcn3XrwAHDrpFSN40hoX8CSSxxhgRS1cBjA01sbXIAW7DSNNyAouL+/db6//09rfJTz10sVJTvTx&#10;x1cy0tS8z6hHQPeaeeOQDQPSoYljZQbe5UgRE79NSP8AD5fz6i6QljQGleih7h3Hk46bda0NWWkr&#10;48hR4yokn1Q00uWyv8FomxzzEktJSoZNESElblR7G1vaRaY2ZeAFQOOBU1/PoKXcrRzuqNhvn6+n&#10;RMN9NJW5rL0NFmpYanaG/Y6f7XGqz4uvxO09rnIS16uGJeSKeRUmV5gAxUMF/I1sQq+HqWgYV+fG&#10;gB6Ct/FK8LAGpBx9nVetD2JtXLYTemZzdHNmosdtLCTw0dPHNIKvJbq3MFnoaKkaMIaioaVQ8kOt&#10;ips17FifzI5Wi8cfz4fz6ZhEYbv4n/N0CHbu5chVbn3ZkdpwwfwOu7a2juDFU7sPDiNt9UbXFdWR&#10;zSxcM0k4aEwodSXN1BT35UYP3GvctfsUVI/M46Y8Q6ANNMHHzJx+zj0IHWfcOawG08fhctW08EsW&#10;z99d/Zlnn+7iqqve1QtHiaYULWZ5IRJEBCbIXUD6e7qEC1YVNCx+wmoH5A0/Lp955G1RRfAzAAY4&#10;gev21PR0ei/kX2XtekysdTvWDN0NHXYnbEdRNVJST4jKYrbQ3JkKZseQ0aRLSzQsrxwGQsSlybe3&#10;bzYtt3GMCSMVFakDiaZ/lmnXre8uIYlcPSvz+eOrBNmfM3aNXQbYpd0y4avOfx2IrDS5Gqx0tSs+&#10;W9CTwpKo4bkgzCIBfqo5sDLvkq/hZptvkZKZFCRjo8i3yKPSLuNXrxJ9T9uOsnYHSHwx7bqstNv7&#10;ojYm6MjTx/cznMbLwdRVNY61mSoERaRGJHiKOwc8oD7pBu3OViojMxdRju7j+VQf9Xpx61c2fLG5&#10;lnkiDGn5fy9Oizbj/lUfyvd0U1FlKzpjbuNlrqq6UVLlM1gZTJMpIg+0opIpEQH9KGDSTa3tQvNf&#10;MbSmGe2jkI89H+GlOka8t7HFGJIZnjDeStT/AA9OnVH8tX+WZs6rra7Y/UO1a6uoBUQZP+M5KbP+&#10;JQ+mRHp8y80QFxp/SD/hfn3665m5lgo0cCRav4V/zg9ei5f5fnbXLI8pH8TD/Nw6MpT9R/Fbr7C0&#10;tJh+puvsBBSSMKGqjweHCxo7EiSORI24Un16Pp/T2ij3nmq9l/tT9gAH+AdOybTy7bJQQKPmc9cc&#10;7lupdrY3E5FNh7LCy1UMMdZT0WKliqY/LaSVqmKNRGQhuHKkn6AH2vt/6wXMjK08gp5Gop9g8/8A&#10;UemZY9lijUrboB606x1mU6zwtZHJLtnZTwVYWujeF6R6malkHllkuUYsAObFCB/Q+3EG/wA6lRNI&#10;GBpmvVXTZ4H1+Cmk/LplzGY6e3bQ1MdXsvbldt7Kk4wr48ZO8gPqeWbUWU3t+l0Qi31P09q7ePma&#10;2btmYsPKpp03K2wXCkPEmk48ugO3t8dfhV2DLG+e6m68yFNkKaLD5KrTF4aWSmjohenlkra8KoWM&#10;jkKxI4sfZxb71zVCGM36n+mUGvy4Vxx6L5Nn2CfSIUopFDT5Z6K7mf5P3wJ31i8jlMHtes2h48hP&#10;SyV+Gz+ZpTFJe9vsqqpliRG4MbSgJyCgKWBcbmu5t5PCubNSWFTSoP5fP8v29My8pWE8RaOVgFOA&#10;ScfkCP5nom3Z/wDIs3LQUJyvxo7Sqq+ORp6b+D7nq6SOUU7trWFchhY44pXR+dcoWw4uBYezK35v&#10;2pj4M+qBiM1GKfkBn8uiv+qO6xKZLSXXk0AoQPyJNftrWvy6q37h+Cvy16Teort49Z5DP46hjOLX&#10;NbEpZ6qKmSkuXZqSkjaVpbgyPJcuxvpOm4Algu7OZQ8UiuKDK8APLH+E+vRDeW+62rOJ4j6YJqMZ&#10;8qfs4cOiq0+doMRHXNJRZqhz9RkmXIff0sAbAssQSno6mPJgSaCw1kmMG5I/I9mSGJ11pXzzTA/b&#10;69FD3Cw6tQZXNKjz+VccP8la0OCIEucqM7W4nF0gxkuSpMfEJaLI101aJkWHVXyx0NMFpn8sjrIk&#10;DsFawXWAPdpICSARUgYqa19SB8619MdLDIzFVjIFcn7MAVx9nmPt6HbbOW3PEtLiMTlcgExubhfD&#10;1sFZTYinp4qWh8jTQ42j01zzRxLK8kKzqAxUozA8seGz9iknOM6advoAGJArUFhmlOlqzNGoKfbj&#10;7acSP89f8J4+gu9KGTKZHCVE5q9pZOlkfOS46aDFYOjeuOnI5GWom/yuOyKsHmCGxdzzcn23cCGc&#10;UioaeYppHqaHuwRxp5/n0Y28crVLjHp606Mf250N1h8r8bio6PHUGM3Pgtut/Atw4iGXG4BZqIGG&#10;elym5qiPXUKknghXxqG1kSaNPPsjm0In+NDWvkRxX7D6f4OPl0qh7pf0AVI8jwP+z1S/3BsrePXG&#10;bl2huqnWPNO9VQFKWArit0RpJ9i4gFRd2qHXW0kraVfhj/T2F99MixaFBbV6fCw9PM6uNSaVHQss&#10;1t2jDKRj9q/P7K9FSo9sYGsq1gkpmhSor1DJOQBM9QxtG0saWXxBdR12OrgN9PcdG1gZtIXif5n/&#10;ADdCJrmZVDV4D+Q/z9O9BhkxNBlKSgpp2yGOrVjrknX7qKammlJSojRdRDEadS2IHJ/r7slt4WpV&#10;GVNKf5eqGcTsrOcMKin+XoJqqgqUFRrKzMsSSvAFhWOpcS20VEYGpkjD+iL8t6efaWSLFePD8+Pl&#10;8ulisAAB0FuUoVFbWLopysUiqvgHjWoLv43EtMBbxp9UQWuv+w9lrp3lcY/n/q9OjOEhadcXozS0&#10;VTBCstRVNAUSvgP7YWUhXKeZAHKKAVVQLLc8W90ddCmhr8/y/wBX5dKVOoiuB6en29IWsjkgyElP&#10;VzPUSsKcNFE4jCRInlpfPIVW+v0nTrH4tf2TzCkpBzWnD08q9KgQwqvn0tcHClFRVslKCyvBVwSl&#10;YfXR1LxesjzgakRb620gWtpJPtdAqxxkoa+X5/6vs6bkAY0P+qnQU5ox6l+1giVS6S+MXliEs63L&#10;h7AnSVIa30v9Tf2S3NMU9ejG37h0jcpAgkEix2RlLNpYqgkJ8bO8g5sSOAefaCZM1/4roxiwKenQ&#10;j7HxzNjrRRstS9Swp7JeGYhbeORVUlr8MCAbEAfX2P8AlG1Dp4tM1r/g6BvNN2BGVU1J4dCfV0mJ&#10;lmlq6dMhTwQwLTVYgUM0FfLD5mam8oNgz2SQgrpNuST7khY4wzEVGKfME8SP8/p1GMxjdAwrQGp8&#10;xUZH+r/P0r9vUVSEkkNWEkqftYnV6b76SpqJEEUVDIhGipMiEMGXlGBDOG9qFTuoPOnlWp9D64zX&#10;y8zXqkCOIizGhrXh/qFPspTh69L/AB1JNi6hZKimyaYeOY09bXw+Eff1VMPLJjq15VWWFFfUA2oX&#10;BABB+i6KMRrVgdNcn1P8J9KnHSR10vwp519eP2/6vP1EnFV1Fj5ajEwvU4iN6SVK2YRTiObHS3nk&#10;gpaltYKTegtNA0t72ZlsburoRtNdIIzxyK8AanjxqK/sr0nlYEEeh9POn2eX+E9D113uOWu2pUYq&#10;rDSyVTeSlq4YYqRkpJT44qbGwaS0gkhiaOTQQwN2YEMLL7dwIgCfzGMeSjz4Ch9P5lhGDNqHHyr+&#10;3OPmP9XAWtsbel3HoxiGP7ulib+IGZ6dpapppgMfV0QcAmenQrDVTONYNgFP4UNJRdJ4+fzrwI+Y&#10;4MePSu3g8STSBx/1fsr0v6ylqsbuakoVo6/J/wACgoa2COILIlRFRyKmTMy6Q4hOqOSOdvSLG9rn&#10;2nkuEYUJOADT+R/nTPSs25t27h58fy/1Y6GjsLrjcu7tuVFTtiGiqYsutAHwWJrlXLY+izTIJaxX&#10;lJjFRfUkpCFr/pBW/tIJviQKaHFAeFfn1TXGXoaD5nh1X/mdv/ab5rcBR4zJx0+CrXpt049lnkqM&#10;fDj1H8RpqpabXNEBAIpBUABPKtiFufdf02lpECVWmrjgAZrSpGKGuBWnS8j9LTKaMeHCpJ4cfUk/&#10;l0FtLPhMbVVdDSH7ihFdVx0ksMf3MmQoZiWp5q+lpwJGkdWMZdxfUyhTZT7ThoVFBwqRXBqDwqON&#10;fKvz9Ommhc8Aamhz5etK46aclRRS46SFZRgaTEztCVLLLNDVSxFPAKioU6p25NRTEagOAeL+9eJC&#10;V06gmmvzI/POfUdMSWUkqFlBzx9P2cB8j0IG1um9/wCSixmXxOwt55CbL+E46upMDX1Mj49Y/Hrx&#10;cSCQTLLpLGZwiBzyG9sSXtrCNZbh5+gp5ZNa/lQ46SrHET4TH/V/k+Xr/Mmj6++B/wAkd5UO+zB0&#10;V25h6dNvwbh2s9bt/wAdZm87TVwNPjseCAZopInl1L/YAFhb6Jf3xtq69cqoCKjURXUM+XEGv5Y6&#10;VCyYABY2cj0Ukf7B6ETC/wAtX5bYmIvmOnMrJs3DY1K+bK0tW1PWw1ldH5THiUkhYR18chHnEqaF&#10;AK6j70m/bWpERmjJpgh819R8wT1eGzndswyAH1Q09O78ugV7T6Y3B1pm9j7Ymxm6sa89KuQ3hJVb&#10;drqB40LH7eeirq+N4XkTReeTyjXe0cQBC+zSHcbeVEET1H4qfyPn+fD5dN3zw2rgyCgPD7eFP83U&#10;3b2Pq8LvfB1uRaTZmX21TwbpoXzk9Ricvl0pm/3GvSx5ERw00NW3rgqdXCjSgIAPuxkjnodQGnu4&#10;9xzTGKAE1Nfl1eC6iZdSHjj/AFf4Ommuw7Ve+t3bizSYagm3QuX3LVVEMaZem+7qyXh+2lpz41Z5&#10;FbQsrqzDRYM59vRqsddVF1DVwr9ny41x6Upnq5jLnUASOHp/Pj1iyeFytCpmocVDSNBHTT5LXXU7&#10;0tNkHohGirSTqWCoGFhHGxlDW1D2pAcdyrp4E5FAeHDj+Q416q604mp/yfb8/wCXSOroqCLb2RHh&#10;rqyKSj1uJqWSCPI5GIeZ1geVdX3NgV0BVWNQVj+hPvQClDoGoU+yp+X9L09Bw4dVYFMnj/gHl+Xz&#10;9cdcdv4+Soi+6gpHjpa2V6nHmltDT1KUEGurpZKiW5pl1fuWNvIY/Qeffqj4lGDwpwwMj5eueJHV&#10;FAIKnh/n/wA38q06dcxT0+Oiwr1ctNU1CTzfcxxRCbJUJr4BNDJURKoWyRrHUM49QK2Pq591IWo1&#10;UI4cKtnhX8qdUlBQY8/T9nDqFLnJcElHQ08stbPLjmyiFWhU1klbPoo4l8IBZzDpSZgdRJJ1Cxb3&#10;cKQRTJpXHnU4AH2ef5+XSWRkHA0pQfs8v29IqlyhjaeqpdND552okpaCsWGrFXTUjziCWomUCJCx&#10;WSZmkHklbSWP19tmi/CfOmDTgOFfLPE+ZJHTDanOPt4fz88+n7egVrcmyy0r5QxUUySFXiRZmByc&#10;cRXw0sQvrkKMhYl00FlOsgH2iY0AL0X5fP0HHP549fLpcLcgdvD/ACeVcY/2OkNSLSZivjx0X8Rm&#10;qRFV1VRNjac5WH94/c2SojsoX7e4bQuhHLWJN/acxhm0ZPHhn5mny/kPy60CNRWlCPy/wj14fLHQ&#10;y4LCzPRegCpko4qaeKpMlTV4+eplqBFQ0dIw0mpmOgJZDpUsLE2Pu4jLZI1UofPTWuF/pMfTgOPl&#10;0r0oaCv+TFM1HQsPihSHRIZ56eqgafI0lDTQFqOqOlmleqjGpXbkshUoHKx25J9qjj4q5yQAP8Pq&#10;fMeZNOrBQQPX7ePp/P8Al0q8O9PQxfw+QfxiPwxT1UUzPPK1bU2+3XIxQhgqlTH4k/T6BY8397GF&#10;pSv+fy1Dyr6cKjrbgcR/mH5f5+PWPIZymrJ4Kx83W1MLVNPMm3/4RTBsvFSralqPGNRkeMxjxRkC&#10;zH/VfSnaQG1VBzp08acMZqR5fPqo7Tw/Ov8Aq/P5dKmubFS4hqxQ9dPNOqxwOxWWKtqYPJ5srSto&#10;mQxsyI6tMygAt+Anu7UYVrXP86Vz6U4EVNPlw6oK6h/q/YfTqBiq41NNkKGnp4fu5aCClilrZ2jV&#10;IUlEMsMM1GD5IkBDSAJFKqks+sHinEGgzQVrwpXNKcR61AP29V9PSv8Aqx6+mSK9YqrbE1DVV9ZV&#10;VbZBco5iqjROhosjICESmo7r46V4FJvUxsWaIkkqW90pRjU1rXhwPD9lB5jy6WBTpwKf5Pz86+nk&#10;emM4tKGspcfJPDU0uGlydQMqQKhZadQKmlp6ey+sxM3rjP6QptqufdyDTTWoWpr8qeXrQ/s6bCg/&#10;7bFPP7T9vSY3xUx49c7jaYRYtVnSpWQN65JMfTpNTTNUtZiaiUiMxpYrrve1h7pLVQ6jt8/tIpTP&#10;nU+XVXpqBAr/ALPlT5evn0kpq9K9ZchFUZCWHIQUWPyaUsRgWTIfbh6po4ympYWLyD8eQi30PPhR&#10;iSanUAGp5mnp5A/4emhWtDxFePkK46f8NU0mPqVnpv4lTxoIIlnq6VyaGRJTCJYaSpH1eUWjuGS4&#10;Nh6vdk0AalJ4U/0vzp5VzTrwBXBpnz9fz65Nj4MtlZ3pq801NHrqaD7YS0NZDUU6tUPTw1kIM80y&#10;6ZJZIoFPpK/6nj2gO9FJAHClRQ+leJPyGaU6bYUP+elP2cKfM9CDtp6uoemrKiWSTHQ1MkmZmjrm&#10;Stq8RjqZY6Ssoq8WlUTOrhliCsSWNmILe3VZtGupp55NaDga/Pz9a56eUL8NK/kOPn+wZHl0Nu7I&#10;v7vbPpUXJMojmpslTUJgYyCmrQKx8W+SyKtMZYInapSLTZXDgsST7bYMKVrXjTzNfKvyGeruagA+&#10;f/FV9Pl+fSOjyktUuOL07Vs2VroKuLGVsPhpa/DQIz0kOVqaJ9JiCsSFaQ30KQAAR7sQDkCtTWh9&#10;OIrj5nz4U60KcBwGK/P5f8UOpe4t4fw3BVDrTyfeRVMzVOMVaR3qoYaZ4gyRIquKd4mYQuXOojUQ&#10;AfdJZREhkp8Pl5f8VTh1dlaQaUwT5+n+z69EU3D2T/D6+qljNJFNWJPT+BpmqkrGmlDpqVOIkaOw&#10;CLyD/S/sC3u+x27kkipNKHINf8FRw+zoQ2OyTXAovAefD/VQ8ft6Anc3aFVLXztTVJi+4WWiSoh8&#10;dOmMg1+N40IOpyI1sGe9wOBf3HG9c2TNcFYe0cAR/gx/l6kXbOV7VbceONR/w/PobulcBnOwadaS&#10;gpVZqit8Tyz1FXC8yUYQmrcxEqQY3DtqUAKF5F/YfbcrqVsEn8z0evs9usGqNQPy6PxtTrDN4tKW&#10;enp4pUpose8tO2Qq0eFak6KokVDNGJAQ7Q0rAN4bNyOSKdr31rUanwftNOglc8uSSyVAx+XSX7Bz&#10;lfgaqVP4r5KKaejlybVEEDVs+Pjj8ePpK6JBGpklkAMpB8kcaBvo9gMLXfGmjMwbFc1zjyr9v8ui&#10;W92YQv4bLny+3oXtqdiZza1Vgt47S3DNtvcGDaimoN14mpqDV0+SpVL1FC1ZTgf5IJjE5jHrvqaM&#10;Am/sYG1tN3swJwGBwTxrjI+a1pX5dFtluk21TaFFRXhw/P7erwNl9ufH7+Zh1Ph+oPmhiIdodt7a&#10;x1PUbG+SW1aSDCZ2kro4TRY6WryJAnWoszT1mMmtBOrfcRBH5jh/fuVLvY7g3e2AtF8Wj0r6HiPs&#10;PUmbVzD9QAw/MV/wj/AeiU/LP4rfzLPhjsum3N1f/H+4dnddSw7o63716epHq83Q4eiDBMT2DgKM&#10;tPUxvT+KSayyRy6iVBdb+yO/3qxv7b6eY6ZRT4sUPofX7epY5cfZ9wlEN5SKuBwyfz6KZ89sFvr+&#10;YH/L+6g+ftJ0pltkfL/rPsym6d7Zk25tjJ4WbsXbuPwa1ke4qbE08MX3EsVXNEy1IDvGBPEGKWsM&#10;/aznS45Z3FrJJxpYgqxJoCDn50YYx9nQI9zOUrK6vTZ2QFwkdSGBo1DxAyOBCsKjBFARx6LD1PR9&#10;mb+2hsTH9oUc+1K3H5agot20+WopaerrMPHIjSzS4ufSTVFWRpS0fCaxY3I95i3XuPb75sbrbyIJ&#10;aUYA8R5kA+pPH0r8+oo2XkvcLe7R7uOoU1NRUkeVaeYxXgBwA62e1r811R1hlN3df4+mj7L7Jrtr&#10;dUdJvTmkyEWEx7QLQYPNNVSB446ajo1qa4qgKBjpSPVY+8Vd3Vd13R47k/ppVm/yA9DGSdo6wnFM&#10;f6h0czYPZ2Bos/gOicxuzcG6t+4TamMz+ezWNpWEOCps5GYMe+TyUykpkK4pNIkKhmVAutg7rqjr&#10;dtrZFbcYFCxVoAfMD/J0ojbxF011f5OhSqI22z/FN5u2W2btjaFNS02J2+lXT1EeRaOczVz5GgIL&#10;y12QLpaWWZnLC7Ai9yiGZnZYYzqkb8XAj7PkPLpNJAFLSgEBeA9fX/P1Rd/Mo/lg4LujFbg+Tfxa&#10;26u3ezcYtXX9i9WYooId1VEcP8QymUxkdOfCmREkitLTQDTIwLJ+4zasvvYr363HlK/i2LfJdcTG&#10;isTRT5CteFDTPnwOadQ97ichxcy2purdVWaMU4cQATpNM54D09Kda0uC3Fk9t1FPkcYpwu79t5Ro&#10;kqEiq8dnaStSV4aqGvjmYFZYJY1ujoNI1Ag8++j72uyc77J49VmjlAoR8QPCufMV1H1Xz6xisd13&#10;DlW+DwoIpYmPxAklTUuHoRgEKqggENXHHq1N6zqf+Zx1Q3T3fC4va/yA2rCE6r7Niipo6rKKIWoq&#10;DA12SdSgo4plCuzBpEPrF0JHvDH3T9nI9oeeN4ddpJU4FaA17k9CPMeVNQoR1n17Fe9fh28c5ftJ&#10;/UhYg6TwqtaZByGA+deHWtt3/wBAdpfGrsvMdYds4Kqw2YxlQ601ZUJLPjszSQzGKjyONrrCOeml&#10;VQUljuCpBH1988ee+Qrnlu7ae1Be3Y4b0yaAmgFfQ4B+RqB0o5W5vteY7WO4WcSRSBaO9Xow+FJB&#10;XGAASB8NaCtQAWaymOSVEdW/dZIGEmhG4kUD/UkleSAOP9e8aCtPToZvpjZJZwHB7iqHVQHDDhlS&#10;WXNAvaeNM4iHEojKO88rpE0UzpIj+QakfyQkXUm9tP0Fv9b24qeZ6YYyCcQlWaVyqlXYMGrkHUhq&#10;VJrwNACPs6xyuFJfyKeTYmMoYmZ7Xu3Oomwvf6X97RaVJ6TTTANr11+ZWhUk0qa0OomgrX4agnqL&#10;LNIpWMRiaNTKY/WEcG2rSFUcMObf0/2PtwjVjovnupUIiCiRV1UzQjzpQcGGaZ+XnTrAAJEjdWkE&#10;pYMQ37ilWUlQI2HJX6kH6X97ApjpMiiVEkjZhISCa9woQSBpPErSprwqB59cXnJICxKWdWVARdVk&#10;/QzSIeLE34Hu3hnpqW7YmiJqZgQBTAbgdQ4UJqKD7fLpvkb0CRI0BA9BPCxk3UlyPwTz/hyPd1QD&#10;PRTNKTEJkQA0xxopNRkjABP7Mjz6jqxjLlwqAWjd7qFew1B0jFxdhf8AH+P5936Qq/hMxlotO0tw&#10;BxWoUVFWFRw8wfPqKE8k0CD1KHRihPidGNlk8stiSukgCxABt9fbn4eg5usyxKrE9q5p8JUnBDNQ&#10;1FCooCBX+Z0ejaRoKSeop3kjroVq3polV2SnpowJKqNmh5DILSLIDyVBuAB7H3KUGmMy+Z/1eXWO&#10;PPt2k3Dzc49B6fMDoba3JVNbXzyxU9UZaYxstU9NT6aaCofw5KiqqeYaS66WPkg9RI9RJ59jAsSx&#10;IBB41/l/L1Hr1EJUVp69Bpv6vDTwyLOcnGakVsc8iXkiDD7aCORJFXlYVIdlAAY8Xtf2xdSAsGXu&#10;HH7PL/BXpN4YVu3t8vt8+mGQM2JoY0lid/MlZR1aoEhijjjbRC6fqJJZ0l1WuVUC1r+6sQIxSh8x&#10;8uP+r7eqaMmop9nn0IexshVUOFmmrZ6uGgqGEtXGkq0tIoeUGB/t5Ed2RSx9a29N72txeFyEqxwc&#10;+g/Z59KFUEnH+qnQZboz8+XrkikzIrYi87yD+FeCnfSQ0UcYBJVOFZX+gNwePbLSFmALVH2UHHy6&#10;aeIL3AZHzr00Y7OVONnif7oXVUo7In29ZPAbWkp7AhSqHxlynq5C8k+/CRkyDXy9D/q8umxCrngR&#10;XP8Aq/zeXQ+bP3NUTLPFBHDF5nSeokp4ZIBRpEix00FRTIqpKZZLJIh1B2VnJ0gkK4pddQBQ4JoO&#10;HkMeeaCnrnq7R6ctn+f/ABXT3LkqY7qraZKhIKZaUwvStUJPK1ZSjQuOiaKNUi/fEgRYiGRGjVib&#10;AnTOpkKV4evr6eg86AeVOtpHgMeP+rPr+359CUm7xQyjHFaaSCooaaV480X8BqYCkkGMWcgCMlSY&#10;0seSEb9NrPK4AC/Lz9fQen+o9KQTx+f+o9cN97wwr7fyfjKiaeitVCSNpavIZaaoPgkpMjFeNxAB&#10;qTQAhjFv1Jf3W6eMW7laCo4eZNfI/If6sdeYMwoP5dEZyZgasrngqDB5pPQYI2rKeSnSMCTSXW5j&#10;GklWBB454HsMnSCdPnT/AGf59LYxRRq6ccfRSPFSvLSfcgK1HI4kQ06ST8SmVZQYlHhVtAKAra9y&#10;Tb2+gNAaV6bcjURWn+rHSxpqJXWZo1hpaoBJEhWnU170vkFPAqCQetXckTBCoBbgECwV6Qa0oD/k&#10;/wBXHpExHp03VNHLHlJiGhqKx0+2agjdnilqIVEmqCWa4nggXQtnYabhfUVI91AAkwa+X+zX0HVx&#10;TRWlP9Xp6nqeIYqaaqmk+3FT+7J9tMDLTmRYtTVcMC2XyHSC3Gljc/m3t0aVyeOf+LHVDUgDy/n+&#10;fTJWToskaRrK9XLW/cQ1VTKBNPM1N5ESUxqsY8ZLaEcBh6QB/RmUrwHE5+Zx59e05r/L0+z/AFf7&#10;KOycyyGklc2NK5SaSQI4gdpy8tpYwDy12LH6AcfUey+Q1Ir69KVTiB/qx1D8t6urllMReCKWUVc5&#10;j8ZjCiZnMSWV9IVCFuDzYD34ONR+XVzHRaevl1hecIsM9ROhmqVafzxosoqltaPzwyCyk208K3Ok&#10;H3UsQAzHJyOrBASQg4Y+zpH7qrJZ0hmpT9vSzgao44xI6aGMUzSNKCS5IBkUmxBW2n8IL2QsoK9o&#10;/wBX+o9GNjEFJB8ukttwGKojqqkoiB9Sl20RyliDT+RB9R9dQ4/17e0lso1ajjpbMAVoBXp0zWQl&#10;f7kvMKuqE3keaRLvFFAumECQDR/UAkFriwPt64lJBAOo1z8um4IVXNKY6ZI6hVNKfGIowDLL5W8t&#10;30+R4THblmJDi5HJ459pw6gAnh08YwRTpukmqqisMscviEMUgCPyiqzaWCofp/vY90qWcsOrBVAp&#10;0/0rkQR1DSxxLEAihyGWU6S6u2n6AAH1jkeke1aHsBY/t6TMtWwOmXISx1LFy5J1qllQiKRHPkMs&#10;pcAHRwoJAJJ9ppSjEsDx/Z0pRCopTh1IxDkMpkjhuY9KrItlMRbWscKqNOkf2iCG5Nvbtsc0P5f6&#10;v9Xr1SUYPQubanp5SklTPSyQpMUgWeI08ZKxeWONqzTqiijYkgBQX1AfX6CWzKlO6mDiop/P0/w9&#10;EF0CP+L6MrtPserp44KWSVJaYVccH2sT+RlpYYvuaH7uKrT1g6VmWFmT62XSwHs3hu3jpU9v21x5&#10;VB4+oB/LPSaOBGGljQ/6q+X+X/Zd9yZrEZ5JjNPTSzVIqa/JrJKuujkhJihgpqqrJkeNFZ7FCVs5&#10;UWcA+63bQ3AzQk5Py/bn/i6dLbZGg448v2dWify4/mHXdMZP+5u4ZtW1aiSlSgpBVtBBT1NfU+SV&#10;6OKYkKi0l5WBYtfgElyPcX80crfrm8tlAB4/Oor1M3I3OSWsP0N+9UOFr1ss4jde3uxMDHmtsZKm&#10;ycVbGYozjGjE0c8sKNE1ZFHd7KTe/BVh/Ue42eARvpIpnPU0wzqYvGhIIOegn33h46WomBilnkMT&#10;TQy04LyB4gImYJEBokaXQWVvVa63JNxp7cUqvRpBfFlz5dF43DtnCThoKtqqpp7fcTwqKcQQ1Eyt&#10;VQJFUTW0SQBCCSpsWQEr7QNbEHpfBf8Ahmq9BHm8XV0od56imMEEbV0wrI5JKz/KJNRkZZkMiKzW&#10;URxqwbUyDg39ssgU0PRxHuUc1TXoCN2Yuoj1eCeZclKZwkeikq6uBq8Co8KxSH1QRosghXyG+lI0&#10;YXPtiSOvRxZXOpuP+r/L0FPjdKmnqPNNkoqaPws2QaSSryuMVmaLwSLdYZUb1shI8ai3qYX9p3Wg&#10;oejDWC1VzT1ySPKnl/m4Z49IrMlaQ1Jko3krAchIuTlmp6qep+3VaRKh1hHjaRBrEcZU6kb1c/Rh&#10;s4r1uoUGoz/mx+0f4OgC3PLjIBJipKfMU9TFTVyUrSU6TzP99D91Q7hjC3TRKVkCISNJW5I59vIj&#10;MNQIof8AJ5dF9xd26KYKMCK0xUmvBh9vQC5RKhZZIIcjRzyUkYp4BUwa1qZX/wAtdqRYgCrRxSAx&#10;xsCmsMLjj2oCA9xHH+XQceU10qwwKZFa1yafYDUDhXoNMrWLGZCzPOywQfZSTwRxmGpkvIEMADWc&#10;Fmj0Ek/2tQtYPKnpw6K3nBySTQCnyP8AnzQDjjj1BZJvHUQZZKkxtPHWVogApJo2YAVjeYjxyg2j&#10;8aqxRipBBa/u4WpBHE9eLnIl4YJ8j8/t+XHhnpszlJPViGamcmd4JapJpAtDUClQf5GKidmaM2+q&#10;CO3AcixHDkYUE6h/xf8Ak6pOC9CnxHPkDT8PqPSlOHSp63xEcMT1Zo0elo8nRx5KUjx1zinVslXM&#10;GN7NCFaMzHg3H6gT7rKp/Py6ZtQoXh2qwrX9pzwxSlfn0JOd3nf7l5BSwQVXiWpxKRTQ/wAUhMpF&#10;JSFH06VRSsiN9GJJPAsaJCSKcfn/AIf59XluVyTQVpj1HkP9XGvRf9wbgSu8VNSyMgOQaWpWFjFj&#10;jURL6zRwkWCqGRAwtcp5B9bA0gg05OcDolvLpZOxeAOfSvoPSnD5kV8+kNX5Z4kaKpVKpB4nSBCY&#10;ooIV4YRzxqAbkW1AjU9/yfaxIQTUdE09yODd32/6v9R6S1dmw7tGzCGAxyU0hqoY1q4bEmojiqyP&#10;UBIdSaxbj6i/KpIQMnouln1NpOAfX/Iftp0kqyphIaCSRrRp4owiK6XVdPmmNvogPq+h5Fvyfb1A&#10;OkTsKUY/L5f6h1ff/Js6Ers5uus7OzlF5MetMMdgzK89IrxwaYJ5IfGo1ytFcwIxsfzY2Yg7f5Ve&#10;RbZPLJ6EXLy+Ckt44xTSp/w/y62lIqcPUPGUkEet6VUFvBBQxR/t0q6EsELghgLuBYEix9kRxx8x&#10;087hiSeJ6Lr21nWTD1UdIJo3roRBD9zoi8NZEzH7RJYiSrTRB0BNv0ajxb209D2nh0b7fEpNW6rL&#10;3XWz1dWJJCK1Kyomgqmn1pVxUtMw+2cxxXUaYgsr6FDAAH8sArto1Jr6f5cdHT0RQo8/9Xz6L1lK&#10;PI0dRPU1K1DN9+XK0cdMuMmooaxf4fIzJaVXnJjN7AEI1+PZ5GuA3SUZBr/q/wBX+r5vFLHJKsKM&#10;a0vFNkRXZKaaKpldNRqaSdqpFAhZGBUuIgwRU/V9falApx59OLQdOdHiYoJTSa5KqnVJvJHQFpaZ&#10;aSs0iWKlgCyERFijRM6AByoOqM39mttb6j0zNNTj/q/2Ohg21tgUksDPFPGKWSWCaOCjjpYxBPAj&#10;4xkpKXyHVHVnkIoaUsATpJHsV7fZg+WOiW6vNI08KdN3yHpo9q7NenqJ40ysGLfIZbEeGCroFjqy&#10;1EuWDvw7yanleHgo8bJx73vEEMAXTjPResrTQPU+X+r/AIrz6qXpa1aiXH+WGkqpHim/yamnd6ee&#10;krseVWX1qQDOwHoUgResX5AAQYgk9JQtAo4/8Vx/2PLp9w9DQVq09NGsVRI8UUZlmppno6UxD9to&#10;6eIaTI9QIxNa/LXXi/t2JNbdUZlQYz614D/V59C1RwrR4muzNdExonnWkFVHNGY6UCnvS11RT2Vm&#10;knII8t1tpC/U+zdAIo6tw6YWj1Yf7H+r59Fx352OtNVU6sTJTtKax0eeWWeeYL5jlZmQKU0tL/k9&#10;7tdvUGA4Lp5jKSF6u7rEo/1H7f8AN8+i/wANdW5jIDUkx+1pZwzrTUxmVKmbXDSiq9TGL6PTwXDa&#10;XIW1/bFKJniekhq5AHkPzya8T/LoYtn0ZM8tOlPTU4yIiEssWZinSmjl1BYcVFJ618LrI0xjbQ4B&#10;Xkn2y3TsYIxSn51H2D/L0MeKpatlaHFpPNNV0/3UVREmg/b0qCtlSlNcPGkssiwvIhh1uTYk3J9u&#10;QoXPSqM6RQf6qZ6XuFpkmb7fVNBLkxSVU1arqZ/4a0mlUq5YLqHlYKhaIAKG9OlR7PrW3AND59J5&#10;2LAn/Vx6GOgxS0KBKGhb+Jz0VdU0j1EJeWSoqIDMlKYqnkjxGX9gG7WDE3t7OhapHHqp0Xvx6L7n&#10;62nwk8lPjarK4oirjrMbJFMskFbSZB71M1Q7WCyXDS6CV8dha6n2XSjS2etqq6KU0n/VXqwT4tfI&#10;usx8eD2zJVx00zQinxWMyME8dVVYWklNaWrTSq0SnWXTzstnIsV4v79VdIKdN31jb3NrpbJA/l1d&#10;hsHsCl3HQeCOaOqvDEw9TSNTTzAPIW0E/ukAFFRtKpw2n6e1JUOmpeoj3Gza1cimCep279uCtiqo&#10;6WWGNqyaNY62pplqYpo6iIiNtTr4wBGsuksumzAHUfbtrIVNOihH0tn16I72LtZFaGso6L/Iqmsa&#10;OGlrm1Tfw6ppTS1UTsgYDXMqRxFSmtgTc/k8gkLVHRhCFL6ukPtPPCnq3nSWrpTRtR1kMssCR0dT&#10;TUzeEPBPFq1ulyHEYuxRASTYBx1BWh6UXUIdMcejIwVbTx1L0kZqWk+2xbyzxxtQpkqt/LM8ocXb&#10;xxFtP+p8ig8jhARQ9B5gVNOpEkNTHUWp9bMqRxzRTw6oJqmaUR0LRu9zqDopdlNyp4sLe/dV64yK&#10;MpJAs9S8MTwzLFVUj+OKoqop/uKhWp3GoCG+iQ2UuFU3NveutMNQp0A3aWzarI0FcYcfN5npZqWq&#10;lhmBimeWR1jqpZZtXi1ENEk5RUKlQQCb+2JnYL29Mx6o5COqOPlP0/FkoMtBCKRq2mhjx9PDGS9K&#10;32FYsVaIo4lKwyh2KGB3YNJGdLgjSyZvEkGluHR7aXM/iCKvaeqSNzYipxeWradoxE8c8lN62UGV&#10;IJikSSJZgCgARP6qBa549h+4iCSFSOjjFaDy6YfJBBBKX80GpBr+0ZVlp2ZtDAKwAKG+oiwte1vy&#10;U9C5xwHVuuglPO/jlUFxDFbWwiCPGD443YfiS5LX/N7e6ZU9e6iEtdmllmSM6nCRWBeWVtLiFF5M&#10;YWwS/wBPUPdwAwr1oHrhNJ5TGihxHpi8iSapXaGM6p2OkcfQIf8AG9+be/BdJrXrfWWORj5murLB&#10;E7xxAeMNzpRtUoABQm2sj/Y8+22Gk9e6yqtVINLfuI8bKup7okjjzx6IYwr6yCACVAFrCw91xX59&#10;e6nxY0hoozJHVhiZtUa+OSaWVPEBJIVIUoA3pYC7EfX6+99e6kTIrQ1UgijelVoJQIkZGXzfsmom&#10;kbgSn6oicWZifpb3o4Hp1XtB+fUhUaBJPv4gk0M8lECATTiUBTFHqiB51R3va1+TyT7arn9M9aPx&#10;Y65BpZ3Z5Kh41qKaMTiGIFJZTNqTyQqBqtYKVHF7H34+HTt4/n1tqU6xtFp0+OoVJo1WWc03iUuk&#10;KkSo9hYhz6gABZRa5Pugp59N9e8bFyxnWCUxQzsWTwqpmbynzLyfXGfXx+QPz73/AIOvdShjZ4fP&#10;VJU0rJHILLNLLUSUqyoFjliQKCzWNkZgbFbDn3vUpxSnXus0cc7GGeOnISmkikaCN9C/dSKY/HFE&#10;Bx9SWJA0knV70dPl1o0p3cOlGqrAKeGsq51ZQjpDPTf5NTSVCGSlijaG7uxVg/Onkk/j3XpghS1E&#10;65/cGYuXmaOUIWaZmjmXxI1vKwRQVIkFncXL6jc+/U68UIFT1gqpJY5YYW+4pROlXUQQoFRnv6lk&#10;rYRcek3FuL2H596VcV/1f4P9X8hZBrw3l1Gkr4EKimtJSqIgsE8CyJFJNAfuJ3D3GqIm92IAIHve&#10;n+fV/DTr1PTz5HxxxrTNTWklSSd/FHGisCyRFgSJXK63bS1zYD6EjWBnq9KdOaY+NKeWYPPV1Pkk&#10;Rppoh9r6m1KJBpLys1ljQgizXPJI9+LdWAxXrDFjlZqmiNSkFd+3S0fl8ck1PNIy+X/LCNMdhdWv&#10;yR+nn3rHHq/TjUUKLNFIZIXFmmSKJZJDPqOid4WZfE2kqI2BJX6KQLEjY611zyWNWWObxyilFNBT&#10;PULLCfuotTDXCyspLu1h+4zabD0+7x/F1voLc3TwRTVMMIUQGnEkFWi6FqJJlCoig8jQLMur6FSf&#10;z7O7UkrnpphTh0HrxiOpRnj0KBHHpDArKL6QZIvqrf0b8m3+PswDaqL1rpxSmnWaOUwL5EYBtTKw&#10;drFFEq2sFtcXIH+wvw7SufTqr0056bfVDO0DBSDJE5s6LI9OGJVo9YPBHCAE8mwPvVRWnWyAwz0o&#10;qSuidFjjhZLoYZIWZRI4LkTSwubg34DahqsLf0Pt5XBx0neMrk9MeYdqxiUYRxtTmSLQhVQlOnhR&#10;1P8AqVUBXY2NwRyfbE+TX06fRQoAPSXqKYRqto38UqrNPoFjILWOkmzBfzxze/8AT2n6cOmmOsSo&#10;sUgFnawdIwWIiYuA4tIfqbllJP0v711QU8+lTQz+OmUxm9SssaMVb90BSFVWQrbSLmx5vb/Ym6t+&#10;E8OvZ6cayaN5JdFRISWKy+OzR1U0YEZILglQzWAP4P09vdur59aRdNeob+mnqARJMivFUPNIFjeN&#10;DdJAgADNoYspI5sAfp72aEZ6v1LjkWoEiJHEYx4lacRrHKjsdPj0OAuo39bKTx6uLe/YPDr3UDIx&#10;Is8TIlnVQvl8V45KSIFYCkZUEuCG08WP4NwPe+vdS8XUR4+KKViwE9LOpUBBMokl0GVrA2bVZrAf&#10;7TcE397DBcnqjrqFK9eyWTgqJ6doR4GhGirQcwyBh4w1ubs7Xdhzz9D72zBiKdeRNHTLJGaiKoMD&#10;q+lkRWayqitGxLsCPUeDf/E2916v13TUoWZ5fFpDURhjiRQ8Xn4jZgJL8hedQ+hC35J96xX59eNG&#10;wenesaNUMUjroMgdo411FERAsDAtZgrMoYqxP0FrHj34kAVPWsDHUBKTXHJOq6hKJZZZy99YNkll&#10;Ia1jr+g/239ffjWnb1vrF4X5qJzK0bQ6dT2CeOKO0MKWA1FRY3sCb/j3v7evdeUskccYDN9y4qQ5&#10;IaBdPpliRTyC3+qH1+vB+uqitOvdcYUNO5MYaQyyPG6hVYlddmEQfjglQb8+99e6n1FXBPITGHCw&#10;xoro7CRlGgiTWq8XAuf8Df3Utglc9a6a4pRPKzFHkcLpWPS8SoYhcOPFa7gelVb/AFz7bLaxSmet&#10;04V6npNGKKSmMSmQK1T5BpQyPJ6WjL2siqAWFzYkg/n3eqv2161jpmWJWjM8xWG6qWjkvZAUaJfE&#10;nPH09T2vquPqfdDX4l4DHXupKSiD7b7mSQwAoFYMA/7URUSopuulbrdyfrc8X921OSBw63Q0r1kZ&#10;o5Gk82qZ0VdBsimoVXHp16RdbnSWJtbj3U11d/DrRr59ZKoQuryVBcyNHd14TxLCLeNSvpay2Vfx&#10;9Pem8Onbx/Pr2OuCKiMHLGJliV0ijj0lGuQz+X/VcAW+nItz7b611hmZARpCuZ3jb9yzQkg3ITjg&#10;hrKQfpz7917NOskcstXK6lKfRPKFkjRCfJGF06qaNQCCpuzAAXJB59763TFeuOhl8U2gyiNpgocq&#10;IlYrcaQo1WT/AFvr9Pz711rqVEiMhLK0KwmOSUAGR2eRgVSFY1a/BJZALAEafofe6GlevdN9Squ1&#10;vt7GO7MFSz6i1/PIouNROm1gbE/j37ra/F0M3S/Y2Z6+3fgN1YeqNPl8JkqbI+KyyielhGqpVyws&#10;T6VUq914496apUgcelSLHL+lJw8+tunpntvC939Zbf7A25Vmjmng11VLDOlTAlbDCJKjFVDMCyiN&#10;VZ2VhZlV1Um1vZnYuzx0k4joiv7RbaT9M9p4fZ0pMslIsFfTx1k80MmTkm8VODTxpKI/G8QKKWdZ&#10;ZQFREJUsFY2v7VN8XRfxPQf19PUUXlio3qZvv6lZBHOkYhjxFXTs9bVU1VKLIqMoDuSrjSqqDf3U&#10;jGerBSMnosHc8G7urt49afKbpSqkw/a3xyz+I31jjRS1Sw5LB4erSoeHKR64jNFOCyVkdv3oXlWW&#10;6OrAh37aU3KyaLgcUbzVgQVYccqQCMYIr0LeU7sxbgIJe6Mggr/EpwwNPIioPyPW/r8V+/evfln0&#10;B1f8hut51l2x2ftWgz6UTSwy1eCyxBpNwbYyhgZ1FVja6OooqjS5HkibSzKVJIbKQz26tIKMMMM4&#10;cfEM0NKioPmCD59Lt52ubZ9wezlyAao38SHKnGK0IBFTQgg5HRgnxsLq3oFjYjVz9eOR7VaF6Kjw&#10;z0nMjgI3VgsYuRwf8GH5NuP99/rCjRKwx0zKgYY6BvcGxXrGkKxIOTpDRhwrE/W9iePx7I73a47g&#10;ZGei9oGVqr0CWZ2jmcdKzxxStfUWCEgMP91hbLwR+P8AH/H2D7zl+eI6oeGcdNF2XBHQe5LPV2Pv&#10;/EKdTKCwVpUIZjHwRcEj+lgR/sD9fYMv5J7eonTh0+khABr+XQP5/sqKOKq8UUKAaQhknUxKoUyt&#10;JHAgL3AHq44PF7m3uOd1vVYMVx074jnjw6APPbymr5lqtF9UjpBKkt0Lka5o41taJWFvVq1X/HuF&#10;uYIxcyl2OR0rQ6BQdC51VWzealmeKSQsV8l2VBAZFBMWhAAFGq7AfQj/AF/cdXLGO6Vgtc9HW3gM&#10;Pn0fba0gmp4WJRgwBLgA3F9LJc/1NiD7m3lKZZ4Ef14n+X+r5dGDLQ9L4fQAXv8AXk2P9R9PpwL+&#10;5dt3PhhK+WPs6Tsi1LHh1wLve41D6cHkCy/rufZtbXGQemyqAU416aMjKWi0jQGuCxawCj6X/wBi&#10;x49mpuOwUOfP7PLpOyjgeHQaZiqMDC/5kKnj9Z0EgKOdNhYHj6kn2otrwqRnpkx5+XROvkFHBV41&#10;mbRDVxQNLSB0Dh2H6BIoH0Rk0kH6qb39mspWVAT59GQFIqH0609P5im0cPkDXZLISU+TbI5mU09b&#10;GjQAfbU/ilpgIEstLHLJDGvHCRs1yTcjblZGBBX06AF2scG5NInmOqCN07Vq8ZPX08jU0v2jVFHN&#10;LAAiMEcePxPGt3QG1yR+LH6+5NUkAauPS2ORZACPPpC1lOIoZXCxWRkuYlvJVRND40kbSDZR6fUP&#10;ybW936c6T9QsoZJSQGVUgQOusk21BzKosrE2LH6ke/dPJTQdXDprnpZJpVPjAjSQWWocyOfKQzyw&#10;hQeA/qAtze3v3V10fh65VCpqqI/8ohuiIZZiqRHSNWkCNfS55AuCbCw596bh1fqMPWkhBlIpn1TC&#10;NWQl7WRYB/gNJZnbj8ixHtsKFOfPrXXTPNH5nhifzRKZpHljR0hUoFAjYfr1fX0fTgfW/tzNccOt&#10;9cEkHolaPyJJEZFV3ZT4yxM17qLabyAgmxJH59+atO3j1oiooeuAkBEkyszU3kkjmiZVDa09SF5r&#10;D0xJYFfySOfbS6tfd02UHAdYyUWXyKIuFaWGd2Jgu4sYyD+pktbj6Wv7e6uy1XSOuo5mEksYceZg&#10;xQceB1lQu7xkD8EAkn6G59+62BjrNShCkDaUmdBLamaQKsGu7tPJYabOeR9ALn/X9+68ABw6imRD&#10;DZgyK8DM/LCnPke3kZrekD8kEk3H0BsPdb66cpFbTCk7WOiLm8QThXJck+M2LOAvHNzfk+69TFev&#10;GuVzBrIihXXLE/jGqoaM8QPJp1Byf7R/p9ffuvBafn115BKOXlidW8qDQQXZW0v5Lfq0cKtvr9ff&#10;uvUqevF6f0JqCxyNJG/lI8sUv6mMkgH0A1Ow+hvz791ulOuKKPKyPO7qoRV1r41khkFzJFpHpZSQ&#10;StrG5H49+611lF4JJIpC/ljjYReZlSEmW8bKroNOs8uCFFv6/X37rRAIoesa+dCslR4LeO+iyjSo&#10;H7ShV+hZQLjgEarHj3VgStB16gAx1mSaQsHEbrIJVkhWPUsQovFr8sb6bhgeBcEk/wBPbLKVw3VC&#10;i+fQ19ZfIbtDraemrNt7hmhoo5Ay0k6/cJTRxSa4yhct4TqtoNjfUbaRezbQQMan/B0WT7LYzksy&#10;6WPmMdW9dB/zzu7+rhRUORSsRFdYZp/4rk5aRjI4khmixr+RFdP9SWA5II92MOKq3Dojk2W9tQTb&#10;SavQdXIdMf8ACj2iraakpN7w7Nr71DwyT5GaXGtRKLKWqlpUJkF7hiOP6ce2v1kz02LrebeEh4XZ&#10;h+dfy6Pttb+eh8fMxC1Vmn2XTRxrG0gxu6UbzCc3HijqIUF0BUkNYgfS549qIJ1/Fx6Zh5pv4/05&#10;oHB/0vS8qf50fxaN3/j+3KaCzsfLumhdwkKa2lKRgBrmwSPVrYfj2tSeLjXp9ubLgjELV/0p6CPd&#10;H8+b46bfdWo9y7LmaopzKsgr8zOqKsnpWenpqRniLDlVdCVP9R7Zmu6fAp/1f6vQf524uZNxlfsg&#10;b8l/y+fRDO5f+FKGIxtPlKbrnb+EydbYLjpWbJZGllRWIllnVaak1Rt/utxLqBsHhAufaaV1mSvD&#10;o5jvN7ulxEYwfWnVJfyH/nb/ACw71ir8emfh2xj5jURpFhqD7KPxPyKeWGpecM5WwJ+p/wBSDwC8&#10;2tW1M1f8HSiHbLqUarqUmvkOqn909g7+35kZs1ujP5bIVNRGs7tUyMQjIbiM3/r9Vt+LCw+ntUBp&#10;FB0b21lbWy0iX8/P9vUGlo81X1LaJqlrqolMzaiPIt7PKfooPGkci/urFKdx6WqjHgKD16FTafXF&#10;bmDTfex1EQeXQ58QmpURnCfcyG49C8ppYgte4+h9l11fpF2qc9GtltpuT3cOhjo+lBLEJp0aCnaL&#10;VJJVRCSvCySeOmSkhiCvP5gA2p9ChSBqNuStt2NaD+XR9HsSqa0x/Pj5Y/Py6k1fSzrJTSoQGMZm&#10;egFBLPO7n9uJaaGBPtZFjNi4gdnTklSAw9trulQQcfnT+f8An6UNs4wR/gqf8x/KvUiLpd0qGapp&#10;BTyRxxL5cjA2OAmmDH/KRCphS45ClRqGkjm49tncTTB/y9WXaApJKgfaKD/V6fOnSnxnTlLHMNK1&#10;bVM9NSwQ0c1AsdSssDB5watV8UcQS7RvIA7C90AF/bMu6PSnl/q8ulke2IGBCkkgeXz8z0J1H1fH&#10;j2k1wRw1uVqBj5YpqRJqP+DCBXoqyKUjQPuCePGCxbTexb2Wy7mz+Zovp6+n+Xozi23TUUyx+0Ee&#10;RHln5dL7E9ZUlTkZ8bUUlZBJN4Mf9i+hKjHQTxpNNNkZ24pY3kQKHBIBFiRcD2XS7k4XUp+deH7P&#10;WnHoytttR5TGV44+Yr6+nQg4zrv7b7M1NNBHK4+wM9VCYDUU88MjSUUtRDG6xVvhL/aTAG9rMePZ&#10;dJuLMxofn+3gf9LXj0dQ7SoIqBmgqfnxFf4qcCOhPxHW+NTIYaCWGgatx8mJ11zRvRthYYqP7WY0&#10;tBUeqqqlOmKOd2dUchkJawCI7hIwNSQD5can/IPl6dLxtUQC1A1CmTUaQBkgHieGScHh0Q/5X5uG&#10;hyM2NokiaPHR5ChqJoljSeeKOdIJKTKTWEk2mWOSWKSQepXS30Ye5G5TgLjxG+X+Dy/zfb1FHPF0&#10;kbeApGK/bxpQ+ZpQ0J8uiBRMjzlysZVaaSUpEZIw/nYkMIyCNYa59Q0m/uRAKNQeQ6il21Ek+fU2&#10;GWlieCQwO6iCI2kR2m8S/uMoX/UoRpUpZrH/AA9uY/F02a+XDrlphgqYPEyVPpLv5YCKSORmEhBJ&#10;s50qulj/ALEAk+9AAcOtAdY8i/gijjjEBkqqdRpjn1XcTGWVtP5UqBpQm/8AvA91kNBT16sgBbPS&#10;Rq637aEwMscrSKRHHqTxl1HkVih/wt9foR7YJFM9PhQxqOHQaV9ZV11QIwGMjSNGShVm8jmzBJV4&#10;+nptYgAji/tkgM1F6eCp0tsLiv4XEHbyLOyRmVvEjBZC5KKTa/Pqvw1wb2HtxU056afSQfUdNeTy&#10;bsLRNpswmlBlYw1HiuiMg+oYAkAXuSACB7sCDw6sigAHz6aqWkSpaCSlKA+WF4ojpH7r3V09AAV/&#10;qQLfU/Ui125fLq56FHEYym8AqykRlhkuVMzNYuDpanUcpbmzWIuRz/V2KMfEekrEasdCBD/DKeiW&#10;WIs1SrySTRa/qk6CMyBiABF5L+QAn6/4H2uDKB0nZSwp0He5M8HKS8hjUSziN0Z9QJEbqAq8j6kH&#10;/Ukf09pZW1N0ohhAXrntxmhoa7KMhqopB4wCZFkWAHyOLLwbnjUyWHNjf3WEFVJPXpKFtI6Cjdc3&#10;3OUlWN28QWOT91Q13lOpSdKnWCCL3AGr6i30TsxJI8un0FFp0MOwcJJQ0f8AEjC08UiAV7gRa0qE&#10;TWlLSBwBGWGlQo+t2FwbgK4RpyPLpDdSivh9cMtVmTzS+hJZJJPW4Dosh5eErbWoJYLdvSbWv9fd&#10;Zc46chFKL0DVdA9RWRRqBMVnRtQhMIAh5lWQW1cH9Jv9Pp7REYB6XtwHQ07Ugjp6fxusjIzMPHpV&#10;lk8kV445JQPooJ/2Nvz7XWw7a8ei+4Y5p5dKXIyq7pTzwIv+TRpJVUbeMwKq+EAFvoGCoHYi4JY+&#10;3Tx4dUU1APSalQxKJHpoYGRwfIWDFkDHzA2N7mwIP+vb3Q8eH59Ocf8AN09YySOGvR/A1RYWLMPS&#10;33cJhjhaMBQY3BAIP9eTce3VPd026krSvSK37VL5mQwq8zr43NFDEtO7pwfCxCqARpYWVRquBxx7&#10;TXI8vTpRCK56k9ftKWkjjgvM6JFZ4Yv2UkQmSSKeQWRiBYfXgsfSbH3u2+M/n1uenl0ock0clWjR&#10;PDA1MxiLxRf5HKY/S51zatS6QCGJtcNa1/dpPLppQCM9ONTHTNjZ5gYpHPihiSM2LGmk0opmIsIm&#10;BJ1Acelb8+7P8PWh8XQJZ9pKiqhQWZS0lPE+hDeO/wC9OFA5b6j/AB49oTRnx0uj8v8AV5dKfbYY&#10;zQvBF+8rMXRYyHjp1JIdwF5CnUL/AI45t7siniemp6Hj0K1FUxmmeOoZwsYghmSlOiaojkfSPNJO&#10;NHpb6KxOq/1svteKVz0gaOpqMdYxOHWaKZkYLC8MT1cUbU8dCbJSM7RL/bNwGCgr+ePpsmvWxGAQ&#10;R0lF1BpJEAQo7REpJr8h1gK8lVYBdQ1Aix4sLDg+02deOOenBpP29ONLVSyRiKZAU8n3FMdAZbQO&#10;EAjKKpBYf4XFje/193q34xjrTAV6dRaoknjcSRy1BWXzRBI3kUDySKkTDgFSWRr3uoH596pGcDj1&#10;rHUeUEy3AM007yRrIsgmjhElvtZKmU/RdHpJHA0/4+2yKGnXgM54dRuUgiaoiVVmDwxwKdTuYW9T&#10;RixHqbUQSTybj8e9dXKgiq9Y6RYmk8wUErNFIUY/tmBWtLrj0kMxUgAX4A+h+vu6+f2deavA9SqN&#10;Vlnkj8ssUchmWmJcafNFd4AyIBq/KlifqfwB78vn9nVT5fZ1xiqUoImmQhCkqyGOOFUjaPWXeFJZ&#10;FKuxHpewUMtgG9+U6c9X09NTVdN9xrLLEZj5ZooYikdPTo14mglUEqAzci2q4/PPvZKnJ6cVS3Dr&#10;yzDXEw8TyMP8yjaRLSxjyeo/T1gBSCtwRqAF/eu3yr1YRN1x8hSlqk0T3lhWRNX7kSPHKHHj0gm3&#10;JOo88+/A9pHXvDaueuppFjjWaaO8k6GWZVUI4iZQsaeVAQyEFSbC/vbUoK9e8Nq06xyy1E8lLpli&#10;jp41QU4dZDpQITG5dBfUT+QLAgk/T3U08uqClDXj17xIYVZpkkXyPGI5HcSnVbUs6ILFCw4LAc8j&#10;i/vXWum3MYsTY93D07zKEXxSo2l6kEllaQWsY/yQeb+23UUJ6cRjUDoOIXaPJIJAEMi2kH1SUoNO&#10;gSG2kA3dSAOGP+v7b0nTq6UADT8+lhTSoadXKmRhrDKqaVERbUkcc+n1MRq1D8f1549H8Q6pTur1&#10;gHiSZJ1aRiwkEEGkKjyTD0u5ZRbx31cn68X9uv8ACerHrM7MZItcatPpEcrRXYtND6kbSP0qBYXX&#10;gkX/AB7T9a6kSx+J6aZiH+4bS0gkDJAFBcxeMAX5A4X6E8fn3sUrnh17ruvofull9CiOGNpXkJYy&#10;6wtkIk+ljyR9OQByfbhQAg+XWgyk06RsAqYKgizNAVss5/aR2QXkVdd1DsApJP1vb8+9N4dO3j+f&#10;VsdP9LUDS0csXggmDSMwZdLSuvjVFjH0FyfWQOW/HtvqvUjx+GRBDAx8UJeOXTFJ5CvpCxsBpX6s&#10;SQPrfn37rfUiCZpGkZYWaV4yLqFF4lGlTFwAPqQwH1t731thTHWOIeUuRMgCuqtVMpMtO0QJZAn6&#10;XH1HP0PvXWiCOPUaf7dCuhJZ4tLhWdxGzsD5ihCAlgPot+PwPfuvdYDGbrM2uRp1NQoukSOtgVaR&#10;bXHj/TwLWH9ffuvAVNOsT6xOJfFGdUaCnKFUFz6zEygXsLkDjm3K24G+rqR8J65vUGQtCEMekqNU&#10;aiOVWb0swhYAixBuSbf0uDf37rZUDPUoxxGD96AVEyQHSkqrplH1VwhNgRwP6Egn8+9dN9cFWNYw&#10;700SzGzSaHXxMxk0xuGe1mCkn+hPv3XuvVMcgEpdRJG0bWlKqSbm97WBP5IP4uDzb3vrYpXPUSM1&#10;lK/kKIEAV5mN9SK1vGhI/NgLt+CffurErTHUJxFDKzSTLMztLI8TXM0ZfmOISabA350rwBzcHn37&#10;q44DrEZYxWBlERiWIFxIpkkRoyCtO78KW1gAMxYECx97pivVWp+fWColbx1PnUFzKlVoZFjQGUfQ&#10;FLDgW1D9N/pxa2urDgOoV5kKTRxEsESO1wlmbhpWjP0/wtwPr731vruMRiIl0V1iZWBKqHZv93C6&#10;ghjawAP19+691lWOTxhvG0aswMCrGPTGfU0iqB+scKR+B7917rEakRo0esFRJoilJGoF1tK0v9Tf&#10;6/0NvfuvdSQ2mVKZ9MgA8pktpsg5mlVGuLXv9eQLe/de6ijz1TVUbRiNqf1CMqsbqJnu8aM35sDZ&#10;bnnn3rr3XGqgVftWVFklcmYJ4m5YEI4KWVSq2PI/P4Hv3Xus7TrNJIFIiKhHhmiGhdSDSpZOBpDD&#10;UCv+F/6+/cevdYhTjVGhdJEGp1jDeSNGc+pxJ+Obgj8/X8e/Up17rNJ5WWRtIQOQzMZwsiojevn6&#10;sbG6t/Uf4+/de6zU0bSakeaSWmmK+KV1C2QN5I39VzfR6h/rkfn37HHrZp5dK/b+qdmBRSpnjVlh&#10;AUKiMGgSMICAzLdgSB+PdfOvXutxL+V9hHxfQeGyUFGxmyUks33LU9PDSxzLF9tSeOS1i6APcW9T&#10;SICLCwAu9MGuzp4dPwaFOPPqx5xNXCmCyVMEUxqvKk1DAv23ilBjq3mF3uJBoaMhOJLcKACTdKus&#10;VZ5JJaWlpysDZAiasrZ6aGSsmSlVoJqKligDFXYIZEsOLAG/v3Xuowqopo6uREqzVSmOmWjaR2p6&#10;OhgtAvIBBJNzYtYkG3JJ9+60eGP9X+HrLUFmMDyNKtbDS+GIiYIlZUKVDRwMi+nTGFH6bXvybAn3&#10;WvP/AFfP5f6v8OSIpU0TT+KtoZDUCON6nyGWnKsZZwkct5GSaQtoFyA4BHH12BU063gfn1gikgjq&#10;PIaWqo6xKw0MdXErtO1CoD0cxcLoTxltLCUEMQW54IcCU889aNCKHqfFUyCZftkgIWWoR40p1NnQ&#10;koswbmNmS7BUC6muRzb24BXqhjWmOp5qYahKGWRGEQiEXknpY5qSWkZyoxtTM5FR5S1mp3/TrFgP&#10;USbjBp69MkFcdZZ1hqJ5vNDLLFRyxvUGLytOsNPTajOkNgUupUySMoSxNrm5926121x/q/l/q/wc&#10;TNTxUmrzpRU5mhlHjq9bRUkoDU8hmQAJJLKVV2Btbi7ck+6bIq1B1zaYT+CZJJtVPRRxpIiL4qeG&#10;ZtMbVAK/rKsz2AILi54t791rh1xlWaOlmZVeojx7RR3qCYHMpn1xrawLckOsgP5N+D791rrA9G0M&#10;dRQxwztFCaYIdbza6SWd6gQUyH0ACdgmt1FlIIt7917rOYY5gaiGmgV4iYh9tUxRTzxSHxyK9PJx&#10;ICQxWNtQsoF7kj3ZPi691ilieVp2qJpDTzANlZahJJKKgo0tBKusqFiUiyww+JWXV+oA39uMKinW&#10;uu2p1p5pJ6iKndYmNEkdP5I2L08QlhMLMpjDabJJNF+nmx+h96VKZ631yjM3kklmMIVl8tPJUo8l&#10;T9roBnySyMCaeGU2jEYZiCCwI1e79a6kCRHjVqeoekd41p5JxDox6NUS3WdZAoL6grxqt/QDb+nu&#10;2k6dXW+sNZUywQR/byRxx/dVCxBYw00s6ALZwAzXjiszcWKKCbXv7vF59eHXOZtSQpHRrVrTrBI9&#10;bVyRxzSlgZKZqvwBo3WJVaKOMEsLqxA+oc6aPE9YZkAL65oKhqaXUFjvWRwwy+msoamBlVfCABIl&#10;l1XBAub+/da6w08jtEJ4Z3FF9yyQQwuz65ayLwySZOllV1Op1sfKb2PDKVA9uR+fWj1jWORZLR2i&#10;qaehnyEOlPJUxTfRmWKG8VisYZmAuyOtgAxHtzr3WP7yKZEWKKnTIQ1NMzTqrhFMxWchYiV1mVfS&#10;G50iRgoBuA6vw9Nj+1/1enT3SNjjUT6KyV6Yf56pipRGGqJRrlq6SF1IQWPJC2YAqLD2+q0yeryf&#10;AeuaQiGONJWSqg+3FNTL62mrJhUWWKZoQSApaPXqYA2sLHk36TdTJVpWSsdI3kmEfiqpqDSY6c0y&#10;F5Z4YBa8ikrEyA/64seNjiOrJ8Q6kyzzCni9Io4FWOd1aCOohpYWjEjVaTaV1uzC95eAGYcge1PX&#10;uorIjNTU1FTrDK09RH9mKlvB/wAB2lllp4qvTE8sK6iY4iASVCrx7917rhC5ngeKhpTeFHipqSeb&#10;7qA0ka3a0kukoiMfTGfoLEEn3rq4JpX06xJDMB9yaGnE80cH3H2+iaARU58EdQ0ykqZWVioRQG4U&#10;t9Pe+qdSVSWCtpqp5HMEaSUsktWkxmo4nj8hibyDUZCthfV/aB+tvfuvdZaMtTVcIqDJS00EM1PE&#10;jypLO0UdoqWlC2IZAXVgSPUSP6H37r3UmGKaKKAVElPNO0xSCVagpUxy48FXp4YowGMgDKrFjp5v&#10;z7917rJUeGVRFkVVDIDJTSvFI1PUyL6IaSaOICyoNZVQoKAsb3JPv3Xum40B0rRJJUVbKyTio8Zb&#10;U9SukVcNVDYKDGLKsotpFmYlrD3Xuu4KBrTU9KITNSVUclZA06PcTqKWqp5RUWAiESBiS/JswGnj&#10;37rWa9S5qSkiOQmjEApnFF4m8n2kdUsrkI9fMQdLmQguoIuB9Lj37rfWHxUsGuWQRfdxSxGCCpR1&#10;88Ui+HxUk5UGwVgyhhdiSSP6+691CkiIWqiacCLz1NOiVFi0TSASRfY+NRJwXu7/AEtcX49+6902&#10;TU7M0a0nhopTemMcB8rmOeoVZKiOqAsFjANvTc3tz9feioJDda6ZslBG5q7tCJKeDJT1cDqiReCK&#10;PRPUwJT3vLKUc21khgGCrfSd8cdXT4uqzvlJWU0mLrpKCilFbSQ4aRXgkaHJPiPI1RX19M78RyLH&#10;FCAV4ZzEhFiSUN+aQE/Lo3gNIwetcntWb7rfcakQEPkbCCCGOniaCScJEqlQACUWNTawvqPsutAP&#10;B/1cempjWQnqxX41Y0ZbG4OljpdOSp66nFJ44CNNTPP5YJlH+7fKRZ3fi4YfUj2Fd3H6jGta9DfY&#10;4vEhVfMHq6HZO3paakp6enpPt8bDPeprOZ43qKUhImnkkBjVFdpUhL+pQBq5PuPbkKj93GvQ7VAq&#10;ADof9kR1+Nz0KTItNDHJKZUlj8lHDFWsAZo2IKsGBunP5Nhb2hdgWqOk8ignHRvKXGwhKOoSJvC9&#10;lmkpVMkYEiaaZ44GFjEWVw3I02B/PtZFCJEBPTTMT2+nSmeGZhCaSVkip45idFQJFqmIEgWni0sr&#10;FCLufxbg8cNy2xr29JdIyPXp7MrNjad/JpnaSN28rio8c4N2XygEtIWCkKjcaPrc29pJLZZEo3TJ&#10;iBPUKorWieannfzwNTMjyzMjOZGcHwijUaiSxAPJvwDYAWLLjb0KkdU8Dz6DndOTOOw8z/dUU88v&#10;klcSxsUoyw8ciUcK+tZCAhT6qLECxsTGHMtgPBIA9ekk8deHRb2rZNZaR56c6KiGPI1NZCYz51Dx&#10;2lXiQux1etfIAChFgD7jC42vJAWvDoomgNTp/PrjkstWCKSGeup3Z28cId0SPzGH9ymCKpIIuojk&#10;VRYAkm9vZTLt7KxNKU6LpgRUHpkqKqGoosdWh2aaOOaorKWJiDRJj1NLplicm7sCupZGsUvx+PaJ&#10;4HjYof2+tekLsSoHp0lZZailSeoihmrqwyQNUmaWNlWCceWq8GpdEbqx1M6nQoA459qYkVu1jQHP&#10;7OFf9Vemq0z1KFTFBNWAzxyypETJCPDLVyRuRM8bSShkZgCpjVV0kK2kD6e1kQIoTw9a/wCr/P69&#10;OBiCa46hUeUngxv2UktFkKWIIDQtjZQP2ZNDgVK6XZ1QppVwoDFmGri5ray6ZQfX5+v8v2dOwzFM&#10;Vx0qP4jRVDmWSkmgRvO48KL5IwdLyQpEWctGwCF76eVOkAX9ie3nUCpPp0dJOrjPSSrzFVSSU0UO&#10;mhmjbyyxyRiHzxyCSmQGRQqtTEMByT9R6vZzFdqUyc+XWncEUHQYZ2VPNAzyMZBTuUpSkMFRTor2&#10;qmqDIB6yqxqWsCVUkDUfZlZyA4GR0hmo2OgrnlnkjgnWn+6jo/I0MyxvFOqMxilw07T8zq2osTpI&#10;DBQPpcG+sA8f9XrjorlNMjrilQXNQtVRfcStNFHJVSv9pAsiWrKRqdacGzLfQIwNNizOSW9uCY1x&#10;/s/n9vHpIykYPWOqLQyTxWhMcUcVbUwODDRSVFcSaSq++0qdaEDWxYHSTpVrWHi4rjhwFOPz/KnD&#10;59MkVx1Mw2RjochjNT0tYHWpe71QrFc08Ym007MolfRO6+IBVKomofk+y++TxIGBrUD0pT/Nj+fS&#10;aWJaah1YF1fmKeopaWKZnqJo3KyIyVAikqjIsdVUWmZiurSdZLEubD6G/uIt2TTIR/qp09AQgFOj&#10;obYm+9ipJgHUuPuY4V4TXFKIVp/GAOABruCQLX+t/YQeusjo7gPA+vQu46ijZtD+J/8ANejTqjm0&#10;LYvx+Ga1wPoPdTCJOPS1UrnpW02MDIBLHGLeoWUFacarkq6gkyNwTx/h7a+kU/EPy9OnNJA6VFLj&#10;g0yFkZ9ClFs63Yi5fWWFgbcAgcWP+ubJaBnpTP8AsdXBoueolfig5RvHHHp1lY2sHjZwQpiBtc/j&#10;j6n2lvLPQuulK+XWiARUdIWupZUKgmwBR0pgUESyR3IlkPIIAB4JIP8Ar+w3cxFf83p1Tp5xFTFo&#10;Am0qjgwqsbt5JFsXUsECqFBJIKkixFwL2N45EoNXV4xU06WWJqV8zn6ldRLqo0gswvrNgTc/kAC1&#10;+B7NLC7rJT/B/l6ddAvzr0MOHYLGW9BYqhRSBwCNLc/0sAfcp7FLpXVXpindTpSPVBBxpSPix+p0&#10;j6Lp/wAT9D7F7XqqKrw+XV9I4dN8taFLKrG5UAkpyrE8K5/qD9PadrsMSFJ/1cK9af06YarInQym&#10;QFSSCyLrOoceq/1J/wAP6e0tzdERUJx5/b1UKCcdIjK5VGpyyvYElI1Fld21EPpDgEWHNm/P+PsH&#10;7hdI0epceg9emZDpyeijdoZ80yTVAkiiSmMpl1LK0YUHTpkdQCVYAFmCki/HN/YEnfxiVAr0TXIJ&#10;bX0CEO5Sr1N5lLzSeLWgaKA1TIHjkp2jUhhcgIHIJH1X6+2EtiD6dbSYhR0NG3c7HEscSyG0i0ry&#10;LLeJTIBeVqfxf6lgusfS49nFpBmicelyS+R6GSk3ECgRTpM3jDNKdTIETU6HQAo+imw/N/zb2M7U&#10;BF0t59XMprjh041e4XWEqnjlWJ9ccYZFchh+74VmtrHFwA11F/a1yNOkfh68ZPl0ksnuGnJp1jqk&#10;aSq8iqETx1CjVeDTCf0LpuNR+vH0v7oU1U1N8Xl1rxCMnpYbUqgaqnZzJGWdVJABBZSFja5BCjST&#10;p5ve4JN7mTeSLAW06zV40HRdeSGVRp8ujwbZjAjjvYtoV72GmzJxoI+gvcj/AA95c7KFESnjgZ6S&#10;itOlU0fqfgXay3AFwAQbEf8AE+xD08OA6yojC6n6g/n6gf4X/wCI93XrfTrTuFCkAg/jULBiR9b+&#10;6PwP2dND4T06xSOLatPNjxz9eL6vz7QScelUPn1hrKiwPqU2Atfg/X8fX/YeyXcHFD04mQK9IWtr&#10;FEpvfm5uBb+v0Okc/wCx9xjuUtZSfU+XR7bJ219OmCfJrGDdgSQ3Bvcj6AlR+fx7KVmNf1DQ/wA+&#10;lmkny6TVTlZY11SMUXkaNNyRe4BP6faOa5ZRUnHShYYyuOg8z+6Xh8+gXj0jS8bgLGtr2W9/z9b+&#10;yC7vrnuEfn1b6VSBXoEc32cMb5HqKiOONyEjsoDMD6nZIyPrc8ke453zcLyMUJ6WRxIW0gU6aaLt&#10;qjqwStfBI4kWIXltIQfq6oQAAPyT/tvYLfcKjuah6XR2hY/Lpb0u9EATUquktgCrFpjb/dmiwXSf&#10;9Vcf7H2kacV7cg8enHtCowel9jtw07wFEkTSyhl1FwCpPBWUAWtx+f8AYH6+x3sc0aweGB/Loulj&#10;o32dPD7ipqGkmq5po1SKJrvqVZGB4shuTfni5v8An/D2P9ujBAUZPr69Ft1RVqfPosW5exJc/nvD&#10;BUB6aJGusYEel1Yqv3LyKbFiBaMAGxOrngSxsPLzxx+PL8TZp0UnC1PQXb77FbGURletWlChQGWW&#10;JYlKqdZmLf7qIIAAH6re5x5K5TuNwnVVXBIyeg3u174YIB/LqvXf/ZFZXSVlSslSkSSzlWiBSeom&#10;S8cUlPGCQ0Z1ESA/QD6e85OReR4bGGNHQE0HUXbxuQKHomm8d1ZAVMyzVsdQxx0T01WwFOaSCqd4&#10;amSoQqDIyhSrGI/Ug295ScvbPBBEBppj/VjqKdy3MsxUHoCK+soaqGlpqiTJQSfcTmsliSSqqhSy&#10;3WSIl/7cjDVGyreRGWPUAT7H0FsEGBj/AD8f9Xp0EZ5w60J7q56Yq6UzCmqWkkxlTI4lpa6poWpq&#10;yGbHOWompUlOuNI4y0Jp5NaF21WN7hdHDU08z8vT/YxTpDK9c1p/h6YMjNG5oZoVegSYSRzGtj+5&#10;eOoqHaRxJCAw8kv6Ija4BP0J4UCIUoR/sf8AF8Okzupoyn7T/q9eHTDVVdAkFTDTUkVJVtHG1Pt+&#10;qsZUSKQXqZsgjPGj3MspuQwLLcXPt4RuvbT7FOPzrn8uB6YdoyDQU+XSOZ2jl80CVIhlrKgmNR5j&#10;NHIvjhhnnqiTeFS8lgwu5B/p7fVQPgHr86/bX0zw6R0CEOP2dJvNVUGOpYslj7NPEmijikpNTTSL&#10;P/lqVVOQwbUdJdZD+kemxJ96oNNQaDyNOPqOnSVVfEjWpHUaCnny1Ri1nkjpiJgkf2g+7egech9d&#10;ZE5uxuAiRtqC/m9h7SXMiwR1PDy+Xnkf4B5cej2ztXu3QcCaHH+A9Hk6V2NQVcFFUo8Mc9QkJkV6&#10;YUCtOs/jWaogkVSWqFRGuAAGjAH1PuAudd/OlgWrj7OGK/n1kdyXs0VnbrJSlePz6ty6o2fHSQI8&#10;ljUSRK9ZTxx6mpKqOy+SCSO4MZPqta4JI5tb3iRzRuxmlYV9f8PUqqiGEMvGvR3dp4hoVhbQiSKU&#10;EksmlGlZIypDyWCsQLupUEg3HJ9w3ut1qJoelTEaQOjA4Ck0wwyLGwfQNU7suqTU1wyaeDYH0EAF&#10;fofpf2CbmQk54dJUJ1fb0IlPAQisUUgH+yb29QWzcCzAi5/r/X8BExU8On+lFDGpUDSpWwDWBAMi&#10;i5CD/bc+0x49a6yaTfji3ps62Ut+ASb/AE96611huxuXCamJWzBeR9QmoD824uf+Kn3XuscoGtrI&#10;CbfrI4OsWudX1P8Are/de6iyqotrBJLoRxY2AsTrH4/ot/dW+HqyfF1HdbGQ2GhWRr8WJYelzfnk&#10;X+n+x9tdP9RZHVSCGAI9RKpYW/pcCwv9ACB/X/E+691hJXUwbQ3pu2r6qp54ZB9f8T/t/bbmhB+3&#10;rXWIsWUCyrYn6lGvbkainF/oR7aY6jXp2Lz6gTNYXCroAAswLOS55e/0+vtp8/l08OoTlgheGUlf&#10;VGFsg1HULkccD8K2r3ShpXpwU4EdQJQHDJZQsbAg6Qv1F3UAj6D6i4N+ffurgAcOocoszIsiu4Af&#10;6qVTVyPF6QLMByFt/iPbPV1+HqE5vKtyA1glwdNo35DX/wBp9sv8XV+o8zM5JOnT5V0BB9SeFcA8&#10;i4t9fr9fderAVNOoxQBNRJurKz20lrFtCPp+nP8AUe9V6v4fz6iM4CKrmQpG2pBpZVYM17gEWAvz&#10;cH3R8r04q0wOsXjMh0RgM92eFVAfRISTw9gb/kD2wa0x1atMdR2WQylru0hKiNpLGR9CkMpt9Ob3&#10;vbi3tg1rnrdBTqHLJcFI5ZtOsMxljjEUTqxu6RsOATfUT/vHuhPl06oqadNDToI5JuCgaQKqadc5&#10;DnVKoH9n+01hb/H3TpWOosiSMJC8Ud7KqyrU6ZX8lijlTbSV/p+m309tPrPHA63QVyeojtKjSN5Y&#10;yviIcvoAf6eSYJzZr8LYWPtsmgr050yk0wLKYx5QrGNZblmDMSY4pUB0EDkC9vqPbQciterDj1je&#10;dHUxiOaOUMilS5Uxq7/tFSt9RvyTzx78zKy/Pq2kDI6xs6x+RpHnLiVA7QKnquSDpWxJQDgqQL8D&#10;3TFPn1vjw64NUpFEs0aqHE7xiLwtBEzqvjKPpNl1r+De31t+PewQB8+tlTTI6w6rMHkH2v7DxSIz&#10;LPExYel0aFebC1rKDcD+vvS6a93WusM0voZf2y8C6+YRcalAZfRyWtpNwSBb/XvV2A4dWVdRoOm2&#10;rkUpFKJAkMhXTAHUOGlXV5gwvqUEWIHAH+PthjU16VKoqeok7yssscEjIEEcywN47rxcJTMb21/X&#10;1An3U8Or0FeoMkodgWZQixOWhR4/PGb6vA4jHqKk/S30twPbZev5dWA9OmSWYcRyzhHUNHEIIoWm&#10;VpGITSXAAspBIPH0/PtvpQiUyePTOwkiqYg0UakI6OlSheVo7HVZogAgI4VFP9R+ffuIz09xXPl0&#10;1ulNArRCFGJdQAFkUtCH1X8LrZEH1uTqBH+Puh0jq4pTppqhSzzNT65TIkilTrRRIJPrTqpFgsZ/&#10;UCebWP19tkj8+nEX8XTe4lm1qojp9LuZXrAfEg1FJFmlI0lTwVUcf4+2unQaGvUVp6dXKOs9RBUx&#10;rHaOCPw+VASsyNGC0dnJY3uDe/ttnpjp4Rjj02zliZZpKl4tJQSq9FrLSS6hFJP4x6CGFmcJY+6F&#10;KCvVuok9S0l6WcQNLNojMqRExVMo9USygWuOLB7j1e66jSnW+m+sMCfZwGrlileSVaYuIB4oJX/y&#10;mElQ3pJX06lIB+vFvdTQjPDqyVr03yE0cUFLT/swtHUOsc33NMo0udCwmIOgKqSVFwDfgc296BUE&#10;KOneojTKggllFQzFCtK041TR/Vqh5GPLhrDkWF7Aj8+9saLXr1K9QpRTFEkSBjDMBUvKKgeWGoFl&#10;kMETgaWVrHxgWK+2Dp8q9W0Mf9X+x/q/kI1WjSxtUQ1sI/aj11MxkaSKo8t1henAP0AYlwOdXHPu&#10;vVKUND1HqagiRqqnK/d1GPWOjjhMd6cRMCpQWuE1j+l/x791tVLYHTUtUwahpqTVTvNHVSyqp8r0&#10;chbTKzT6brJObszIt0AUAjg+/dOiIefTXIyRs0SO8lSIA6TujRmvhUnXCKmQX1niQkFi1vpyPfun&#10;AopQDruqqozAjtSvSQGIzmmnllqG+3prIkisFEjMzkFjJaw5B9+631AeSI1EkS1tO1v8mJMEk0UN&#10;PVwguHnnU2XUWAYj+1/sBo5691iqJYHZIJGAp1X7WkedZYadIA4aNY6sKC5JAW31IsB/T3qlevdY&#10;amKQ+GIPW+OdA6x+Vf2BjpS0ksh+joQSoH1IAv8AQe9Up17r/9TYqly9fuCmydOauKB4ahaXb9RH&#10;MVqAdxzfb0lQlXMFgCiJXIkSN30nT4+ATPf0qW5DKtfNh6U6glXlkZldseX546J/2Zv6n27uWPbm&#10;0qLI5Kok7Tp8dTl4X+zyGL2htY5DPyfe+poFE36ZnaGNWKuFFmuMdtsVnhWeag7eH2nHRfetbgNG&#10;AagjP2f7PRVt/Uu48DQUGBgzcGJyFD15vHsLLZl2QIud31kWpZcdTACS7iCZ9fDm+hg7em5/ZLGz&#10;F9NaYH5dJmQEnV+Lj+zFP5dE23jiqbblBU4vF5JptyZzvTZO2pvL40gx229lbWO8WyaTyXAlnqVM&#10;T6jpBljFhxY7BYyL6FgK+lO7/JT8+iKVY1VmByKn/J/l6KXu3KfbU1ZR7/zeP2u1ZsHf3YW26iNp&#10;Zvtc/v3cAp8TUSQUoCpPFTJJA0arZmJZWOv35YjQ6cEKxHyLHB/LI/Pph/CBBfIJAr6gCp/nx6Dj&#10;cG4cTTN/ebr6t/j0bZjZWzo66urD4zg9qYtM9ueKSFwNdI8iSTSwITJGWBtZfa+CxZ3AUVyi19FU&#10;an8jjBJHSGS6WJNR8gzAfNsD8+FOg1oO8M7tmp3Luyqz+Ro5N90G49+TYKnqZ6nGv/H684LGYuoh&#10;guC8VPqV5JGWyJGmk/T2Yw7e6trBPcDJTy7moq8M+hOPIU6LZ9ziRNUlAoGnODjJ/wBjoR8J3Tkd&#10;8N/drE7iyuLrtuhqejrI6iopaGjweNwSUtqKrp2p4VU1LFVjfyFXu3rUg+xBbQuytAOIByOFAAtc&#10;AD4vWtPKopVJ+8Yp10g19a4zUnHH+VPnkEA3eA+VGZpa6hxVHDuut822cnhsrWJWPTQ/fYzExQwv&#10;g81CYvHUiUB4ahnlR3YoaZiyyDUW0WjudaVJPpioHqQOPr/Lq9ruS2+pPM9CJhvnFvGkoNj4fN1M&#10;lbDHlkizGXyEtT/HqiJBbFF1o/uYpNUYkeR2VHYo/wCwnBLD8t2Ej641A1Y8sfsHnnjT7OlDbyTQ&#10;cKdeT5fZyLeuVq8Vk9VFuTHTTFoJcaftkjLJHkqalpxDF5iFtPrh8osNSOSfan+rtlJCsUi8P8nT&#10;bbrIrEoenjbHzPr81tfM4Tf9XLLAtLWttzLV0VDicxBU09x9rTwRHxqHQjQvjDM3JAtb2mfle2hm&#10;E9uhUeeB/k/l02u9SPVJWrTh0GmE+UO665c5h59zzw7fpo3pIMfW0KVFRHK8JqYpJZZlYGfSCIFO&#10;leQSOCAdrsdlUNoo3Dhk16YG7SkFCcdI+D5X7gx80VK0eTymPqZ6CJJauppI6oU8rFlw+RydRaEM&#10;UVpCkaW0jSbmwK0bDbFA6pQmnkAM1x5iv2dIE3WbVpZtQrToLN6/K3OUO8qzY+Or/NhZqzG5LCHI&#10;NNjsbgZq4mZo/uqcNPPJIwalgIZI2NtahSCVkeyRkatCn4cnFK/lWppTHnxx0VXG7W8dyLd3ILVN&#10;PL0p5Cp49CBtD5c5MR5rI5zO1VTTUc0mNxkVNEsRyNTDGXp8RX5BIfJojt5AwQhlI9S3t7Ym2WCh&#10;k0j0GPTyJpWv8ujmz3dYvgJNPmMH7Oh02N8tNxDLY7C12agosLuPGVFbi6ij8tPHjtxUk6tLhpaZ&#10;PE0c092CyKAkhQi7E+ym55btpiHaMAkceND6f6vTozi3yRnpqoOhp2f8/qDbVMaJs1kv7w0G/wA4&#10;r+FSTk0dTG0gklq5hAi08JvZZonKabazr1E+w3uHJVtcSV0jOOGa9GdrzGLZux609Oje9d/N7au7&#10;6isbcsFLR0WVz+NgoXyTrT0s9bJUmhnyFJN6leN5EZZFDqVCltOk8hi85Nns0D2TspWoJGK9H9vz&#10;LaXTeHKoNc0P+zjpKd8fFv4VfKXb2erNw7Uxm398ZHJV+NGe2vBQ47LSTRP5qer+4REQRkANqkHP&#10;0J9sWd1v9lKsd0viRAZJB1D1yMn8+mbmy2S/jaihG/hqKft4j8uqYu6f5PPaHVeAz+6OqMxTdlY9&#10;KWfJ4nEVcEzblRKRjV0+MovHpppA4sxYgawLXIPsXWm+214xtkeh/hc/yGCP2/7PQMv+XZLZWngT&#10;V5ggVOP8/r+09Vf5Cu3pgtyUG091Yfde0s5TaKPdO36ylptspW0KAR+aRKhTNUKzAkSmYLKPQoI5&#10;Boxqe4GhwRhcf5ftr8ukNtcBmSJhpkFa1HHiPPNARjy8+Gehc2f2NW7PwOUyOCx+NnqcDJRQB4sZ&#10;/Fqmvjqao1VVjKSDIMYYEJEIllj9KkSqhJ0+0msxxkgDtpmlcE1IA4AcK0x8VPLoSRtSOoFajyP7&#10;Dnj50rj1PE9Hy6m71kpJcRXZJ6Bsxl8JUVtBG+QzW5q6glmkNPj/AAUVIpooZY6tpTJ5mPoiBaJi&#10;F91eBbkAMQCwPmWPyGPMGtfMUr0ilk0vqjxQj0HlnyrwpT8/zFndv9yPlPsqHCbjqGoM9Gn2WK3O&#10;9Ti6bcaVlGklNRTYnb+JQyoshjmmqPJIGCsupQx9LL7VFPB9PJlDw9QfIin+XqkW4eBPVKFhxrwI&#10;OadUa9tbB3x0XvGs25uvGVVJizUx1mCq5Ek+2y8JqCMbNHC9zHM1nlZLEsQyn6ACLd92G72abUAT&#10;ETUEfyr6evQ6sN2tL5RGxCOcZpmoyB6n06S0+/YJpp3o5EWIYuA1lcwammqpmvNNSSSxi0jx6mWP&#10;8W1AkD2HHugHqvCgBJwa8f2/5OjuO3KjPGpoPKg/yevz6QlTmaWoeT7aOaZ68r9wscaSS1E8jly2&#10;MC2KiE65HP01gKv9fbLTKwwCa+n/AD6flk9KwndVsfb/AKvsp0gazXV5qnEAKwSvS0tPVSwASRss&#10;2kzzJ9GP+6ysn9LcAe0L90uOHAE/4aevkfn0Yx0EZOK0NR69dZirkHmQ653ikalaJadRTxCFtIqH&#10;VDfUF1CRwfpxa3tuZjmufLhjHz/1enT0CkAUHoegkzVIz1KzxytWJJKuoTT65ZizCOB4DZQUVbIt&#10;78D/AA9kVwuqSvH7fP5j/B0YBgBQ9CZJjJaHEyFpUfz0gprzS+Omjlk/a8UrLZpfEvAIABtYgAez&#10;HwjHB6Y6bUq5Hr0DuYWMkFkkCIU1LKgQlrXLwSRixQkWC/UAW4v7IZ8mp9fP7PLoyg+HpISQPJN+&#10;zEZKd5V8jrpAC31MbuLDgfjmwHtGylmAUY9elqnH+r8+jFbaxsa4HFy5WU0ZtkFp5hJFQ/w+oiQF&#10;NVVpGqRlu0ak6Tzf6e5i5WtjFtqGTBJb5U/z/L5dRbzHKkl0yn4RjrBQxiraKN637eoo6iTIUkLm&#10;QeaOSzz5BHcMrv6S/hKgELwbm3sSKg1/MZ40r8+FPy4cB0EUDSABGp5cPSlaHjXhX/UehDw1caPP&#10;wU9VLNJFOiy1sfnipmp1jJiZlp4zpjNQ7Go8ki/tqyuAFQkrIyqyhX4HPH/YxXj8q18svHVrKgeW&#10;fl/xf2f7AxqseGrhLLnZamCGV6h6hjHUeSm1BpnxsdR/kwlnNtbJKupLuA7MPZi6pE1Wkr8z5jzo&#10;KUqcVz5n4q16TOqhSzAD5+X506NJsHp3d3YlBtes2Z1x2XvHKZvcNTjaV9s7PzOTgr4lhIpMFTUj&#10;w/ZpBJC37ksDuwtdkXlije+sUQTO5oK1NMUoe3ICgU8wSa+XTUcKzPoYimABUZJNa+R41446tc66&#10;/lFfMKtwUlRQ9Ux4aoq9rxfw162WGjqaKsqHCxYapaoZ3SVIgqTzFFCgWDvcgh27535et28JbhFI&#10;FP8AJx8+HGn59COLl27cVS3eT7BQH5+X7M9HD2l/JW+RG6nweWytPtTqXL4fbtDhqijaqgzaVuSg&#10;l1126KXJURV/vKkm/kkQcf2b2sH7z3K2e3YeE+vFCBwr6j5+vy6U23K3Mk8n6cAiA4av8FOjndV/&#10;yf8Ac+1G3JPuTcu2aqszm2H2jUs9E+TFXh6l/wDLpDNJplhll4PkjYHj2R3vuhZGn0qN8/Lo1TkT&#10;e7iv1TqPT06X2B/kybKpZ9vSVXYmUw0OFq6evmG26fwVOVNMpjjp6yvqGaYxaSAy6rt/aLfT2gm9&#10;1X0aIIKH1rTq9v7ZXPieJcXFAOIA/wA/QiN/JY+HGW3VW7y3VtWbceZq8bNjjRVeRyVNhYHqGJny&#10;cGGpZhAKmQEBpmjZgRdWH19k8vuXujYSNB9uT+zh+Y6O4vb23EmqS4f5AU4/bxOPXoUsX/KP+EWM&#10;ymDzNJ09to1m38bQY2kjqIpqylkgx8pmp6ivgrTIKmUN/uyoLtbgkrx7STe5G/OpTtzwIABA9P8A&#10;Vnpd/UDbWOZH+YrxPmf9WOhwxXwD+IuMpcljx8f+pshR5jJrm8hR5TaOJykMuRjK6aiNK2NvFH6F&#10;Ip4mWC9yIhdiSSbnPfpBQzMPs/1fz6NLbk/Z4E8MJVT6k9GBx3UvWm3oqeLFbB2fi4oY4IaYY7bW&#10;GpUgjpU0U0KeGAaUjUWRf0gfQD2VS71uc5Jkmc19W/zdGMfL20QZSBAf9KP9X8+lf9pQ0yKiUyBQ&#10;Q0QRY4ypXgBAigcC1rC3tGZ52NSxJ+09LktreMaQij0wP8nXF4cQyyRNTRFZnEs8Txx+OTUReZg6&#10;2LXtqv70JZhkMR+fWzDbAUZB+z/P02ZTaWzMrTvBldq7fyQRhKErcPjqu7oLxNGJo2Bb6Wtx7Ux7&#10;luEP9lM4+wnpHPs21XC0nt0Y/NQT+zoJexPjj8eO2ce2L7D6v2JuCGSmSPTlNt4aeSGBl8IYM8Pp&#10;Wx0kngezK05l36z/ALGdyPQkkH5enRZc8r7BeIA8CrTgQACPmKZ6IFvb+Sl8SMrPkcl1pS5Xq7I5&#10;THHHVtNgpKbIbdrqQv5Cn8Hr1KRcWUGBkFv8QCBdYe6O7Ww03UaOOBp2k/binz4dFtzyVbNCY7WU&#10;1Ixr7qfMVz1VN3V/IA792595muju29n70FNXVVZS7Tz9HkNs1M2OVNWPx1HX1Br4TJF+mMSWW5uG&#10;Hsb7Z7p7VNIq3QMIBHEVA+VRXh9n7OgTPyNvtrGx7ZqcCpII/JqceHxHqvTuD4I/InpzGYCu776p&#10;3IKSIVjVkGDoshn3x+hNIzT53B+SBFS7eJTUM4BY+IX0+xxZ81bNujKIZlcV9Tg+Rxw9c/sHkRz7&#10;ZeWwC3ETRny1KKcf5/l/PqvyhWlarkxdLkqyjpMPPPFVUNeZMXk6uOFj/DohRyqp/ajZ445J1UOd&#10;II1D2fxzQSCiP8Na5oT6DAFaDgTTh0he0kRiAtfyqP8AYz1hzFVXR11NqhjkaqiTG0pyFqaHwGBJ&#10;8XNNVr6Zn+21xysOC5uOPb9aZxntzgZyKt54rXovnQo2lhSmeP7cfbTpObmxcuShjMEFFEmFmSqe&#10;mx1NNHXxidvGYqN5QsJWKxSNmJ1NItlFvbmkMtAANOaAZFfSuPln16SPpJ1Zz0itwpLAInwpilmr&#10;KGaMfY1EkkkbvI5FRNU1QjEc0iRzPUrItozGmlQCPbcgPxR8TWlCfyNfI8SQeFBQdXt1GqrYAz/q&#10;+VaU+R6L/U1lHXR00ixyRUNRNNiaP7Sp8dWjP/lED1E7C0nmPNzGpIDHWQp9lJ0NngK0FDn8/tPy&#10;/PHRpVNAqeIr/h6W20cBXYqWKtiip7VkpcUkFQaeD0SeKWSjgkKSmIIRapuYgZDZSfb6xshDEA/K&#10;tKU9K5I+eRnh5dJUCgny/wBXDgR8qUrivDgL2zcdlJamrilkx8M9A9VUxVxlqKiloqaNjTSx0FJZ&#10;ZZI3t4pSVIVlJWx9Xu8KMGINARXNcADGMA0PDI8ulS6T3evyoT9pp+Y4YPS/wlcKcO8kVOwkqYoI&#10;aLHUk5evqFkZ/uKae1gZlW7uToVnQfUAiw0g1414UrUn1+XrXyr1sZPmfz4fL8v8nTnhoIRLWVlN&#10;FNS6l8DQ01R4fLRzxHz/AOUIrK9RHC2hWB9JUMnLe7KARVcY8vShrU+oGPlTrbAFc/6vlTyr/PpG&#10;5LNrT09RJJGcaZ4xHSyx0rDKYmnlmOtKWV/SnjJSU1UjA+oke66loScYxQGoB4gH5cSfXpkAAimf&#10;P5fn8j6fLp8/vK880FO09JVVS4iLFVc8YqfO7u6stTSgoA06RSfcTkKS5D3BH00SS+niaAE5/l86&#10;dxPy68VUrwpmtDwHr+RPAdMv8QdhRLjZchTVtHM1TVVtZT0xrC/3n24eClouLACMtYJI5BZlkDAe&#10;6MaKClQR5kZ40wBjPpQE+h6sor5DPl/q/wBn/L0K02d8WJxiVFXSyUUUz4merijf7GqRL1UZq6wB&#10;IfIqARFolRxqIAsLe9VUAKSNNaE+RHHJpSoGKgflSnSinYaCp40P7MY/Pj0gqOfILUT1EmPkaOf7&#10;mkL1KinraieunsYaelgt9s4iEaMkZPJRDyW9+Wp7iP2+dT5CmPL+Q+ZaooJoa8KfIU9fPz/mfPpr&#10;zVLTV9W1bWVSVJ88cbU8RjTLU+RSMY6elPpVHCsyKpZLhQWNwPdmHcGbifQdwPAj8v2+fTTr6f7H&#10;rjpO4aiqalvt6KoWqknqqyYxys0T0kFIPFM7SquhnhBOp3ACnQyj3Rc0CmtSePlTjnhX/JTqiqFN&#10;KYHHz45645TKMk8MGsVK0i0TY+nXIlZfFULpoGglkGlWjcFy03J1hjYj3ssuDWooCM+vD9nH869U&#10;kOCR5edPPzqf9Xp07YShf+HyKac5Csp5az7mGZbQYyeasDYgUcnpDQMiymQshYlZLsAVBcUDIpUg&#10;Go8gSQRT5eZPnmvVcE6sgHh8/X8606GHroCXLLTV9PFV1siZCJ6hYqiSN6Zada2Knq4VRisxijlg&#10;gCorRX0ix493HEo3E1zTy9CPX09OHz6UxDFeH+X/AFf4eld2xn6Hx4XG1FZHj6SrqZ1kwNTC1TLU&#10;Y6mjFXXHILAGEclQXhCTK/6tYdVNwNSFe0MaVrjjgZNaDzNMgnj69OSgiukfZ/k6ReQgocdtaiqK&#10;udIcrUuEqcf5Ek86TRHI0+WgXG3iWI3KxAqRpRhf1H3U00gHBPEGh+dRTAGceX8+myNIrWtM48h+&#10;f58Oi8753jVfaR1VPHk8jkYaievxspl0eGSjTx49ao6Qr04TUFjpowG0hLHlvZFuU5WA01MRUg+h&#10;HCtfKleGOjPbUV30vwwD6Z4/OvrXon1DQVe5K2aNZlb7afwpDUU4Bihq6j9yeTSFBMbtex5IJHuD&#10;d1ujHKTISc09P+Lz1K+1wp4YAGTmv+r5dTarqfJT5NKao1gDyRpKtIzQxx0j61qKsWBQy2IhbV6i&#10;R9SfYVuGWV/EPQnhfQukdWzfDTraCmxP3kFTHXusElXR0NGmmup5BA1LNFVQaSpmcFoxHLZNRWRt&#10;Srwu29akyE/6v2f5f9g1m8P6QIpz0d1K7bWYp8riaukqtv5nG0iwNCJKiljoWqwfFVxUsKtPLKIH&#10;1SGK6IeAFUXK9qHNeHRZGvdTop3eVNBX0civTYipakdfAK6JaqTyGMyIySUiq9RKRTxyK0moMSUl&#10;B0n2aWNyEGjjXy/1fy+fRVvduGhDUpk9At1numfMzUuJWqnrGpp2xslR/uNkkee0jxSVMC/sikdd&#10;NORE5aKV1jVPoTK3Lu560ED5pj/i/l5Y86CnUVbnYmKfxOFfLyP+z9p4VP2Wr/HXAY0YiXIqtNFT&#10;Sy0WRgmLhK1qSQzY9auen0gCaRwogjkUNHCY+AzEezW6dJgVOQ3n+RFf83yA6FmxQ6Y1K8SR0X/f&#10;f87/AOXn8vrtqfaHXGU2x2P1bUZLIVEvWPYSS5mGnxJdVSChziAVFEk0TROI0VxEzSRhQtgMduc0&#10;2796yIAFK0J0jzP7OI6y95Q9srXmDakuHOhtIYkcQTwP2ZFPn17cf/CmLcPdFTtzHdrfHvH9b7Vw&#10;mQjq6HH9N5SNaKhrpBoq85X0WVhAnmVCRGBAPSzgctf2DA7WyF7N+7yBqP8AYGPn0KF9j5LeIt4j&#10;SgnBPEU9RkjjXJAPAHogX8w3+bfP8iU2ltn474vKbCxOArI8ll9+19DjMZvPcGWSFqc0rPjY0aOn&#10;VGJcMTrIuxNhpNdn5r3/AGtS3jEE8FU5/Mj/AAD/AGSfbJ7ZWlnARKwZi+mpAwRTHmRg1/wkcCaD&#10;+Vb/ADYp233sbpz5lbxNRtfGZdMp1VvfJJFT4/AbnejfFikzSxoNbTpKUgnmkCq9tbaWVo5G2Xmc&#10;75DJb3BAnIwaZYDiK/58/b5Ar3C9kkntfrtrULMRqUadIeg7sUFGrnH86162gvjvt+v23QdmdyZ6&#10;KLL717K35l8zgqkPA/njyteuK2FQ07WYpR0eOWHTT3Ji/dsL8h3mGfxBFty4VB3f6vX5etT9uL72&#10;Eu3XElvcDRIppQ8a9GGrN07eenkwG51mz0lPPUUbU7yeSs3fndPiyVVRY5xphx0bE0tMzMWc6uPT&#10;qIYjspg/jQnT/wA+jyH2+fSSRSwKkVA/w/6v9XkFPTZnN0WFpJNtbIqHyxpDPRYrGwQUFHQRpJpV&#10;KszspaQ6W1mMP+Hu1/dAES41SycP9X+r06TSoxj0ouf5fnx6o8/mZfyuqPuyDN/I343UWGx3dOMg&#10;ire2+qcRPBNTbuNLSNUZPIY6aA6RmFbQrxxppnKseHvfML2I+8Bd8p3kew76xe1YhQzeYqMHA/I/&#10;t/pRLz37cWnMFo1xYhUuhUg+RxwNAPkAaGgFOHDWRwWZzmDysUlDHV4Hc2BylQApp6ilzNJl6ctB&#10;JBVUsmloniKlEBUENcgA++ksZ2fnbY/Fj0yxzDDKKmtCTUH4TTzxX0GesWhNvPJu8BVrFLE3crYB&#10;wAFNPjHmBmmqoJBB6tYpM91H/Mc6uXoL5DPjcP3NtjENL1p2wiw6qernpngocJnMu6BZYYAfPOsa&#10;touWUgBk94Y+6vtG+1vMwgE1pIGqtKgVrwp+IClQKeRBBAPWcnsp7/tZSrarRhRfGiJ1DIOQaZoQ&#10;aMtCCMGoHWur8nPjF2h8WOy8r112Xh6yjSlqJztzPzUshxe48T90y0Nfj8hYRSrPGoljKkjSbmxB&#10;A54c+8g3HL9491aDVbsSVPpngcDP7D6jrphyjzpt3NVjG8c4ZdI0lqE8R2NU8fSo00yc1HRb5LhU&#10;eEX/AHQXlYgOjMnocFRdVP1BANrDn3GKqAeFCOhhMWEatbAkaxVie5SV7WqBUKfLjSimor1hqSrq&#10;QRG8uoGUajbzr6InZgDcWJZ7c3sPofd+k166yIVIVpCatk0Mg7VJPppJZqGtaYoeonlVIoguqQyM&#10;7s3j5jjVxGLsLaWJtyDcX54+t1QkV6L/AB444EEdW1liTp+FQ2nj+FiQMjIByKVrgM6XZwj2QFjI&#10;WAkQKdNxpsAOOWA5/Pu/hjz6S/VpUyBT2gnVWjADGCKAfaK14nz67eSNDEhBcRmN29YAQOPHEwcf&#10;X63JPHPvRjHl16WaFCkRBOnSSa0oD2qQfzqTwNfXqM08ZBN1XxqVAVVMSEc6iP6/6q3u4FBQ9IHu&#10;oZFrgaARQUKCman5n8VMj9vUKYrqJOqR2DM7H1IosCXViP8AWAuLCw92AJ6Lbkx6y51MxqWPEDGS&#10;CR58BUeQPXOgCvXQKUvrlRysjMCzx+pV1AHUTb1fQf4e/ccHoD8wT6o5dQORXPGoGM1oc5J4HHp1&#10;Yj1H4KHBwOs1Ek2OBdKn7VQlVJV0JVlq9C+TTGaiVXS4DDSOLcSzsNIrJWByPP1x/nJ6xc5nlMm4&#10;FSagDh/M9KmtposdSCoqFC5Wv0Rw5CepE81L9lZK2oqaZgFKfbtpAdzoKFifZqV0in4jwNcj7R8g&#10;eHl0EyQTjh0AefWSrqmhx802QaHICmiqIY49MmMQ+THxqwvYA31rY3J+t/ZdIRI/Ya0PH5DgOqCl&#10;e7/UfPpdYHbU2WNZU1K0oMMmPD/coY6ZZJH1/ZQtGNBuA8hW10H15I9qhHrJc/L/AA8OqLpqF/4v&#10;7ehlyOCXE0TVMcDCBIqWilpKueKR0Ejk/Zz0UatIgkRp5UKgIENv1Ae3SAv+yf5f5R5dOKoz/q/1&#10;f5+i71G3ak5CprmpjGtRPkJpJ6iWVIlFU9op0qIrkMptJodtL6W5ubFKsQ16iKcflxPEH5U6pIKj&#10;T0n8xtuqiFMj0ko1QKlMpjZIJYixZIaaTiQyoSsiluCLekAgnzrmjf5vyqOqRfEf+L6U+zsg2PmF&#10;LXghZzDCsU9WkbQmnLa6gUyLZyhL6ARdmLBjZvfo5NB0+vz/AM38q/Pp91UjUvl8ulNia98vmWhk&#10;eZsd91LUHwpGKmKkpf2povKFtrZFWxlOjjV6TY+7JJ4sp9K5p/qp+3HWwukfP/Uelhn4o2nimxNR&#10;NVfcqqzwZKk8EldK5NMiwTjVC0qxD0svpXxf1NvaiXST2HJxQin2U/1Ux1YD8q/6v8PWPd9bP/dJ&#10;Kd6BaWOVUjjMel6hKejBZIdLL+2oMcsqsQCVkUcg+27pm8ClBSlP2Z/z/t6sqjUM/wCr/V/g6Lg8&#10;09XPVKoMclZGjxqVghRpFQWjuBpVnVgGA9BNuPr7IxVyfmB0tCpQD06n0Rnb9xqkKKkqI5ZpI454&#10;KOjRUIWnWwd3UqqMhJBDccH25GSDXyP+THTUq1wM06VGPq56innk+wH26mH7iaqimUSGNDFEJJQR&#10;5wpWQ3Vbg/q4A9qY2LDURWlP9XzzX7Okjotc8euxJRxRLUtFBJPHk/t0pUqFqIGhnXzmemgIU6je&#10;6qz6TqP6Tx7cXSAD6H8s+nXtJJoOo5dVna9KskPmee0RULIXj8xlpPqI9QDRRwoWQPf6Fb+9HDHH&#10;nX9mf9inDrYT/B/qr/lPSfy0whSnNNUySGmb7maQlWR6urcyR8AHyIobSrhiSdN7ce00xAAUHhk/&#10;af8AMP59WjXU1G/1U/1fs6RuRqnpXEfkWRvMry+CnIoo0BBKaJLkgqFuCSb8fk+0UjBfOv8Ag6VI&#10;gYcOuFLNrvM7eOSrmjdpWEaJBEkvmXxI4uxkuVBVQLf6x96Ugmvr1tkHD0641clKJHR6SGcpGTJM&#10;jxqopUn1yGOWLiLXJYsoAOkC1gD725BYgCvWkQg5NOkJmXeR5KdpIqomQyLMsgQxFpAGQXAsACVU&#10;GwH5PN/ZVcMWbSM/5OjW3RQurh/l6k00QoojPTRzP4Imnam/aJ1D9suS6+pVN7qQRxfk293jURoW&#10;GcdOEVFOmTJPEZgx1o0lOdEaoGjJmGo6yFsysbswY3+o0+08zq7ajio6ejHbQDqHE0kStGAqSyxo&#10;tniUSBTq0yRt+ANI1Fub2H05NE4UHVjk1PUsINBkdkiOowNASnpllQCwJHIP9liSObe3QBWrdVIq&#10;KdR52gpVEUkGvxoGbQwcA1CWikRTf1kkPa5sSQfx725RRo6oq+fUTxitWSmbQsMcerxmyrIY1DM0&#10;hA/JPH5PF/z7bA19p8vLpzp2xBqfIv2pRXISKNZCjPCTqQiWUghVdbkFf96AHtRAW/D/AKvt6alA&#10;IoehBo2VGijmaCCHXHToUlikq4aZjrssKACaRQbt6uDcW4FjuJ9ICvQfz/l0TSpqyBXpSTZo01TL&#10;FLLG9d5Y/JU1EhMnjQEU8k9heKQIUvGGBW5Bv9A89wEOniTx8/s+w08ukyw6hUCg8v8AV/l6Ya7M&#10;TxNE8TPJHHHJD45I0Uwylv8AP097sY3UELGxNrXGkg+0jTUYMv8AP/J8ulOiqafs6XOH7CydBJTg&#10;PHVJRl6ny1LNBNDM0ZDwCoiIJEQuyNb9P9L+7zXRmj8N8j/B8ukjWz6gysy0Pl/h6s1+IH80HdnU&#10;+WxOOzXgmwVJVyl0aR4zUUVS4E+uOC/nqjYiMOQv5+v1j/dNnjuJfGTHUtctc73e2pHY3w1xjAr1&#10;sg9VfIXZHf8AtuLI4avxGPr6sLUMs+SgqJpZJqVajH+SM6RHI7yANT34dSw4v7DM8Kwkg9TTZ31t&#10;fwia3avyr04Z/EVDSVD01HVVLx1H2ynz0kUMzoumqj8ATySedo3ZwnkdvSyBb39oZEBGOjSCYA0b&#10;Hy6BfNY2NhIkssmSZMUkgrVghEEay1X3FLVRQfVJafU7jWVZ7+rSQLlrrxXoxt5u7HRctx45HcVc&#10;qztUUuQmZ/LPBPQpZXo9dfPjxrkkiu9TENJSNSeeT7TMtO09Ce1mpk8egdzMQjmqKSsSekhlqaan&#10;aV44qeLKVcQEclOMlGgQkRqDDLENBBN7MPaWUUPRrHcgkd3p+fQN57J4fG5TFmjC1VbLBUyGJhLL&#10;NTUrylIYJdJNqhiklk5tGxZrED22IywPTz3sETDw8k/6v28fy6LXlMk8X2TTeTK/eZSslgpHdZmG&#10;PqJT95DxpQaCP2VNzoOnSL+1XhjgvQVkvm1iRqtVjjj2+Y/Ly/Z0haxlmpoWqaed6ehqK7IY6WAQ&#10;xSqtX6GhQadYkS6zSgWRbFD6fdggrjz6RyXSUGryJIIpwPl9o40/bivSAWJhHjRKqNHF92lZk1qY&#10;Wr56isLAs2oFTpRoWSMq4Jjur8mz6w1NP9Q6Qi4VAKnAqNQOST6/ZUEeXoemqox9PTtHE9VoGOpD&#10;FLG9SqVtFUu1q58ZSzk08koRgzxksyam0jULe3/BNa+vr00J1xU0Kg+dKGuSBwr6jy4jI6yxbcMz&#10;yUlZBkaWDKVjVcLVVHBULBQQw6J43hTgkFWjVUCsgKvpQFr+WOprjHz6s0oYFDUazXhXAHD/AAjG&#10;Rg8OllBA+NxVSKKliM+QqYW8VMAtbjVoYfLioP45L+3KHVAXCxKDqJ5490ZO4A+X5/y6uhKxEoOJ&#10;8uIpwAb5+fDHQObkzsh+2kkqJRBItVPj4HiSZ51kLK9TJkZRqd4jqpdDWW1mU8AlXHAK1pk/6uHR&#10;Tc3mkAk4zQevzr50yuegcqMi8qvSmodINTNKVEcqyO90hHkABAVmdGbgWK/4ezEQeg/1fsH+r9gD&#10;8lzqqCcf6v8AiukxPXhtVCxkkQVMS01HDUBUVYm9A8ZU+pi2t1b0iwPtSqBeix56krxI4UPSfqMg&#10;0gkrGiLtHH/m53Sc+Zz444XQAixNyTcMQALcXL6xinSZ5y7GSnD1PQ0fHfpXOd+do7f2XgKKeOke&#10;shqM/WIojpKHGSOscs5mN0EZUhT5GCliFuWYD2ivbqK0gLk5pgdP28Et7Mlvbimo9x8v9X29b2/x&#10;a6B230p1rgdu4mljpFoaGlppqFI4/JKFpF8NZWF9VmZ0VlRWOm5BZmAsAhrlYyP8TGv5dC66kEKL&#10;bJhUH7Tw6HrN1MdDHKo0oArmqgjRmp4RJEVVajQCxBCBiF+gUBh6rmumuD0njXUfn1X32/nJZqqp&#10;paeoZmVYp5U8qRq9WbtojlAsAeAz6QEje1+L+y92/WKDoSbdHp6JDvCoophHIBWSJWz+Gl+wZVdV&#10;NOsrPUVQ/wA2WVnVmFrpcfQAg6so6k/6v8n+r/CvumUAH16ChP8AK4Xjjnqq18dK1fSmmaKebIff&#10;EwRUslSeI5lpmV1Dmy83vpPs1AAFOkq/6qdKClpqeVoKaNKhaapFJXQQZB4AJ1kkWkEpqjpWSUMn&#10;+bJS5RmuUckqI4xUV49OFqD16We28JNVVssJnq6fE6HaWlFJHJVR1NPIrpS0cVILuI45DFUr5HGg&#10;3ABVfYn2yDW329E1/cCNKdHH21hMRsqiyudyz0xXGwS5BKaSpnlFU+Pi8CsrIizzRKksaJ44ySeG&#10;QugPsa23g28ZdvLoLSO1xMFXJ+XVQ3y47Zi3buXK7dw2Qqqj7SSCWqho4/sqKhrUqL1NFLT2fTHU&#10;QSsRolbxsL2EjN7A+6XrXVwXBxwz/k6MQKJ4aZpx+3zr9vRXsRTKXp5aWCOKlp5YJ1pGjC2oacE0&#10;UzsFEiQRalDMBZgVJ9TeyrrZAJBHl/g8uhc2piajJVGhFDRxCmgjhp4wsjNVkVeOaVlADkNaYgHh&#10;XVWPHsxt0FM9Fs6kmg+X+f8A1fb0H3evYBwprcd9vTDzUeQC0Sy+GVa2GcQyrWNBwyA6JBYkIVKj&#10;k+93UpPYvTSt4SkkZPAf6v29EogFTUxa5qWOqkqkkq6cvI1RItMmlqV8mZTaGEMRFb8ENcey408u&#10;mQtKMRWor/mJ+XHpZY2n+2q6eKKGMUE2QijUwTPLSUgiCfeSV8kqabp5Ah1R6ArcFmHF9HbXz6UA&#10;AUA+HgKcPnX9v7Oh321i4oaWSQ4+gzVXTyU+PfWfvBHDDVl6uWKkfQsUCMNCRqFJOlVIBA900ksA&#10;evL8ORWlB68OP5f4ehohxqVFUyUgrzFBR0M9TT477mStlWeTRPWS08iMEdYnFMkKxXQ8huNfs0tr&#10;cFqr15ptJIrX/Vx/yU6FPZmDhrFXJRCnu8T4ylislIMbStKI3E0Tco4QhVViNTKCOLn2JbG1DCtO&#10;k7vryehVyuOqMNT00MdO1NTTUk9LWuzCpnXW/lWRK9v0ySFkiCgBgn6fTexrPGUj0/6v8H+r+QbN&#10;Cnb0WzdEFVT5hjLTQ08kWPeMT64aqjpjXsYIkpFcBZAzrHEjMRYaluAD7DcwoenUBArTpIbVrM1s&#10;2uocli2njq6eN8bU1NEXevqc3WVIMcuRpZ7RpLTIHRFdijFiVszW9to2lutMCqj9nzrxz/g6ua+M&#10;var5inxkMkyyUC02PWupIDNNU1E7o0lbkp2VVVC6KhK+QsD+0Ob3PoLZZItadB3e9vjntGkUZFer&#10;S8bVx1tPQTU8s5LU1Jj56qV/tZ6OCmBqKeOog50uCAVYg3Fx+S3tIYvDegHUSToY3Ipw/wA/QM9l&#10;bSoMpRzNCJEqNEi1FZCddI0ckpnoGOkAyW/dXSyl45LNY+zCAmvT1tNo6JFksW+BywimWqjqIoch&#10;W18DxPDoyEklpFpqVdUTUwbRIgjLOzXuB+Vxow6OFcSRkHoXNi7ijyseLpklXJQQxVL+RtcNS9ay&#10;aZWlgiXT+zIbln9Ysotx7SSx6TXokuogmR0J33FQ6EyVZNK1KSsLBYvFERbxUjAenXpt5WF2BBH0&#10;t7a6R9d/fUkgkaebVxHoo6mBaupMhkM11mgCCNGmsDIvIvbSR70cdb6i7jxsVbCEqWGMWQLHSVsM&#10;clSkE1SRNXz1c8lpWEbRxsgcqoVfSCA3uhGrHTUi51Dj1Xn8ieuv4riaiqKSzT0c9cIzRUTVC085&#10;qA2MnkMUfkMYDNUzVQADzamVDe4UDwVhOrj09a3Ohi3mOte35O9VQY2sWXG0lNHDCrU6OKaoijmW&#10;LVPDUSVSKFeWVdURsSTJHJYD2HL2LUNYFOj2yeWWsj8D0QuoSeFUhKxwmomaNmkjDIgVQ8dzy2u5&#10;swP+w/PsoOOPRh1001NxC/rkMahqj7dvJrcfuNIx+mr0lSP6H3XT3auvdYPEtdGDGqDTJZY4iwnY&#10;RjXNoDC4KqC9gx+vvTABTTrwAHDrlDK0PCwLP57pDqNpDf8AzbPH9LeTUOf1G1/enHn1sdZYi8kU&#10;MLmlusbSv52vGY76DDJJIBdgx0KDwvNjxct9e6mQQ0s1OACQaUKXmCFVjbziRZEqOCW9XpAHBIuf&#10;eicjr3U2HUyIkz65WmJhaDyB0SFj5Y6mo0WMt1GpeP1A3P09t9pyueqmnWem0ywSxqzkx1IR6Spg&#10;1ppVzJFqn4uAbi1+Ba173FWBGaU6pTzHDqX9issNNMjA0q1CRiVmJhqZIV1SVLqefFww1MLAW596&#10;1cR69a6lFBJSyy6QhaRpKSbjz0kE7XqSWTjkXYAi45t7r59e64wxXiSmpxSvEzRxyJoUrI0rkK85&#10;A1WuSVAUaQSfr78SBx691zSmFU80VSiNOszyVEzDzl6SIeTVDKwUEhxdy/4CAAge/Vp17rlUQMDJ&#10;JJIWkqXiBkeU1LLHcVFLHGWQCxB1A2F7ECw+vsde6kR1shp/JKIpJXaqhctA8ngeRhG1TFMoOs/R&#10;jqJI034+p2EAOcV6bYAsB9vUc1AlV6iSnqGqKa1RTTSof80XIdZRb9UUhEkYKkn1gkAAHYFTTqwU&#10;AU6cKeY0awyzNSSB2lkhapMcMjyyP++7ogsI/RdSfSD6gL+9UrjrZAPHrhFJJNPWsz6JtKziGoBM&#10;jJIwLiKoYamUj1AD68/4D37TQDrfUNYwHdDD44TFPEvkuA7O33HlfSCGRlXUwP0H19662RTp5w9O&#10;n3UEel5Ghp5WRHuPvoP+BEKiMWC+QWKWJL8Af1OmyOtHp/pqSB4qVZYv1yBplgnkZ8eJmLSSIraQ&#10;GRQqgyFlTSxY3PvR49ODh1Nio5oS6p5qypiqsfXUcdLRK8Mbw64qaCrDKhaZkJlJVgttTKWJsNY8&#10;ut9Zaaa5rJHhrAbH75JxG1fJVQzGS09FFdzb1G4ZdVrsfUfe6enWum3ISRstci1lTGs0yaoo6VZ1&#10;nozGsTRg6SdeqxCn0rGLrz9XIx3A062OkDkqZx5KiRArSTyqWieKWCNQo8YQOL303R0K8L/rezW2&#10;I4dNvx6QtTAuuSOEIFREmmVoQ0RWQ3aLyML2VStmI9R/1h7M1byPDprSoOo9YJpmjit6RD4ykzmH&#10;/PFo7MrKQSp0si6j+Tq+t/b1KcOtIq/ED0kcrKtkjLrd9CpJwyiJHBOkgEWB5UDkgHj34n/V/qA/&#10;1fsDqCgp1HpJik6LFIssvJp0aQ6WjKlmeWXgsTb9KkEe/NWmOrMobp6jmcwnyhfHUvIrLGyvJE1t&#10;csMUnAAdrWQi354+ntoliKngem+HTPUrJEio6W8SSCFw4dJC661VAv8Aibn8eo+2+vdQaWF5I1Z2&#10;HkE5kW17wXF5L8Hkgktxa/vZ6u/l1mqZk80LLoWnaVFkTUYS5C2VXsOLH9R4v9PfutD4T05U5WZI&#10;0DEGJdbkrw1xxIpP0JNgouTdb8e9qKtQ9aII49TWqDNFC7RqwMBTWqEIFVyj3ksbHg6tRI1G1uPa&#10;gipB9Ot9ZUdIJAJAJWkC+VfJo9Onxo0GpfTpGm9ib2B4PvwAHDrRUNjqHPKwVpIVpw8pMKP6hoMZ&#10;DxyyahcEkH1Ac8j+vvfW6A8em/7xmETNTGOSOPQrC7K2ok+VOBrtc8WFiL+2v9E/1enW9Oa+XXdP&#10;TszK8pRI9T6i9mnESkaVCWPK8WUfn24RqFD1o08up9LE8aA06xzPLOqxBnVqktfy3CabAD+0f94v&#10;78AFFB17qes6xMQjCRZ3Do4CoVlcX1KzC4C/RueQTz+ffsDA69TqPPrAQpFNJMVaDTrhZVKn1sVY&#10;W031AFv9V9fdSvdqHWuukMKxFYzoWeSGUSzozqWjHjCqACLEtwVFtQ/H1NsDh1vqTHT6/uKmUssL&#10;lxo0qbyAel9DXv8AS5BIIN/fjSmevdRX+2UGMBXZlaQyhSCmn0qyPyWNwVBAuRY/091GjVjj1rHU&#10;Xh0juFUACoHj5cFmMauCw9JNrFDzyD/h7v1vrlJSsKR3dVjjdw0ieRPK0clj4nCnVc8WP4BN+be2&#10;ovPrQ64BmBUhXCGPTf02RU9MhiJ/USDY8n6+3GNBXrfWHXJdJgsYWQgpGzoANB1L5Y7KWIOlRdiA&#10;L+2Yxmvp1oCp6yn9RMkvkaqH+VU/j0sXUlYoQD+qzE3IW6+k/nh1VC8Ot0p1HUSW1vELpJGrJJKW&#10;VvCWTxesagmm1+frwPen+E9aPWHXJLUPeoRUTm6BFIQodXgex4FjcHkXH096X+z/AG9WUgCvU1Uj&#10;mgjLrGoZXjiZHDeRma6edGAtq5AXngfXj20PP/V5jqoGaHrBUOrQhmkUBo0TyMpvAl7LGLC9ywDE&#10;m4sP8PeurhaGvXKJUkpyJQJaVJYNcUa+NzJENI0sw+pvqlFr3+vv3Va0avXD7iJiwiVj5ZCsYIQs&#10;VkYhWDKLrobggfUsffuraa56j+bVG8MYeSJSkMIcoZjOjW8IXjkHm5sbf69/fqdbCgGvT9HBFTUi&#10;m5+9RwUqUnVpJQPTGsFMRbyXLLcEkg34tzai6a+fTZznrtUarVSFMQkRrzpo8TFOdbsATci50gH6&#10;e6+XVh8B6bFX+G16VtJOwRtJdCBAn25YFl1Mp0kX5/B5PNyfe+nOrgP5bnyaj633uOvNwZAY/ZG8&#10;310VS062xOThiLrNEJBZjLxCVYaSrsRyR7t9TLCoC5Hn1q8hSe2+a+fWwTX0EjLHlxFTLjI6SaaK&#10;Wml/yWBtGmkqRb0zRzya9MbAOjW59Ps1jcSIGXA6C/E0HSRylMj0ciNk7zRxpSVczQCrjeSpUA0w&#10;qZtEaI8gAjLlSrWHJJ9268BU06DzN45pYJTUc0dVTz40Utcgq4X+8jNJmoPA6lKhQ2uCUSMjaShi&#10;YWBPiKih8+ldtI1tKssZyD/sfPo3X8mf5eTfCb5XZD4adm7rocf8cfkxXSbi6QqMlIKPFbF7uq6u&#10;PHybWpGqlZqSn3IoFOsUtQYDXQ0iU8aVFdUCQO71bpaSrexgaJKBgPkKKfL7OBJqPTqYXNvzbyzr&#10;j7buxUstT8cVSXjpprVCdaZAC6xxNOt0sDj9IPPPFjxwRe1rWt/vhb2h8q+vUbfL/UOH51+R68yR&#10;uCCo5v8AQf4XFz711oV8umqox6tchAQb8Wv9fzYn34gEUPVxpp0lslgaeYHXDH6rg2VSORf2y8Kk&#10;dNvDG59egO371rQZWiqWSlj8rx8MiKrNySDdeeL3/wBb6+w7u+yW19AyuoJoekUloFOpTTqvDsfq&#10;KsgnqUxrNTtDfwVRiB86k/vRPDzwQLAN/r3BsfeP/M/KMkLMIBQevW4yx7T0EON2tEGSmqvBJU0r&#10;DyGKKPwrctH5GBseGsSoLEk2+nuFd029Ywwk4jo3ggV/s6MZ11gKamlVB5NSu6pMSCzSRRWmWVQA&#10;DdjfgD6/m1/ceybdFNOc0Of8vRvbxeDw6NXt51po449B9KgfT9XAZmF/wDf/AHw9jnYCtkAg4CmP&#10;X/iuPS8jX0voayJkDK3qPLC97WH6R/rj3JVru9tKmpTQ1yPs/wBVemzG3XJ54ytwfTzb6C35sQQf&#10;p/reza33WFfgNAOHTbRA5PSeyU4s4XgFVABAs5JvYsLWtf6r/T2tbdVINMf5c9MtDXI6CHeORjpY&#10;ZJ2cxEa4mddJKLIvjLxBwbsD9CRcfn6e1sV8KBxx4dJyoDUPRIe9c4zYWvMemCSKlmEdSZiIxVRo&#10;IjTTEgkRyEBSwHJFxY2HsQx3waJQeJ6X/TnwGc+XWp184dw5WbD0vlkX7OryU8dLR1kkc1Yv+WCn&#10;hoZfEFATyCQO30IRkJuovLHKABx8uo2vzquzX1PVNm+cXSpI0bVcFXLRY6VpZ6Nl8Bnlq2manhPj&#10;Hk8RkDFOAukob2HuTAletROaVHn0AeWxdVEYTG0Z8c/iqlMXiM0k6mMJHz61AXWDa2r6cW96KFc9&#10;GMTqxp0jqynPmghfSIfKukhbpdl0gg/kkBkYt+m/I4HuvSpdP54/w9Mq00gWZtbzKGJJhUNF9snA&#10;RGAFnBvqtwR+PfunjxH+ryPTZNOp0PGwCxHxKJI3dZ3/AM7dw3BPOoW+gvfj37rYAHDrIqMYp5H1&#10;kShSjBmWaCRQCWCiy6ZSfoWPH9R791vpunjZZkWT9qWQsrC51PGg0qECHTybtpHJIuBxc+691FDm&#10;SRl/yglgTGzIq06sFsY5UIBs1lIW9rEk+/de65OHmgYnQoaIKqghGsHuwCKOWuLkE/1+o59tf6L/&#10;AKvTrXn1wEkZWWHxGXTCvijDKqxsSNZROQbgWJ/F/d9I1auvddzSxQquiF0iaFo5H8ysQiemRTYa&#10;ub2up5JPA9263SuesYAmjAR1bzqGJ4CxvCtljnkNibpYFCbW5Pv3Xh8+uNyEilRQYY4RG5RrL+4N&#10;RkRSCCAwtccC3HPvXWzTy6xLTEr5FDSSx3dVEg02/JKgcavrp/On6249768OPXUskTrAz3kenVR6&#10;lCLctY/pX1pcj03+lvfuvAVx16n1NrRwwEcf7LrdnTgE64voSwFtQ/SPeut4B6zxujm8cdOWhEcz&#10;qy6kVw9i7auTcCx/wuPfuvEUHWBpFkmd0cLJ5GmqPL6tUoYnRCrcEcm9vpz731XrBHUaw2gvO7Os&#10;kcGlXVBps8ADgaha+kr/AF+nvRpTPDr3UgtSRwAxgtcPEZp42hm0sbsS0X0Kj/Um1gLC/uiUqdPW&#10;hTrFTuIhEzVDRxAzLNIzK5bV+t5FAFgDp8bDg/RvdmpTPW+saO7tI2lplj0k09PI0JYAWQGNV/2y&#10;kcDke6jRUU6tpp3dZkr5YESJVMbqHeSxD6ZF9YMkqggg8tYC/wBPdiKinXgM16wR1apDT6IykiKp&#10;kkJDNOZGJdmJUWs3JtyCbH6e2/DAyT1pRgjrtsjMGkl+6nS0iOyozaGNtIbTwAV+oN+be/fp+vTZ&#10;hiJqygnpwGQqZo42FXOsIYkAyzammtouByFBNzpvyLc+2+tfTw8Sop9g/wAnUuPF5GtfTIsrlWja&#10;OR3cRiabiMnXf9QudT8i/wBPqfdSyjj04lvGMKoz8ulZSbUrB/k4p2l1qkpCkrKQp1G4ddRBH1PC&#10;/wC39smdDw8ulMdu7N2r0raPaUkLQyClQxSupM6KJgjjlQngvd2sBpP1+o+h9pZJl9elqbfJgt0r&#10;KHYsyTTQVVJIIpU1Rs0euN4idby0kqaium3oGnn6A/X2mNyKAg9L4dtyQ+eh16+6uoczPSxVP3NN&#10;Tq2mt/yZpjEh48ytCOWH7VybNpYleR7QXl4Y0JBz0e2uzxORqNB5/Z0eHanVWKpIgsOJnaKppZFf&#10;7tFhWSaGAqn2sa6pZtKlnkZ+bW03v7CFxuDyNRj5/wCXoWWe1W8QqinI8/sxQf4en1dmwz0lN5Xg&#10;x9ZQY/8AhjVbUUlXjFkrpScVSUlNMNZbQXWSRjYcKAOCE/1VCaHj+R6WizLLRu0gU4VHywcZHHqb&#10;JsGjqKWRaHG0jZCkjrYaGsqlqEqo42jCGkjx8uqMMI28lPFUGXUCLMWuPevq21ZODT0/wjpw2Aod&#10;K5WuaU/Lh+wE8Om47OWsbF5CWmlVngvJRTU8tbPAYvIYYKrE17hGEnrgnkUMoICrEgOv3o3emqg/&#10;6vlQDqy2GqjuKY4EV/Ig+vA0r5Y6csXtODILAtZR0sdNU5WIS4qpnaHAVVdJRkwy09SmmoSaJIzH&#10;AgaREuqEhiT7aluCqk14D8wP9Wen47JGwygZyDhSafyNOHpw6VtVtCatpqCoxtG1TCs8+QWKZPC0&#10;E61glagommu1OgKkCoZmZ3Qst0UD2gNyqkq5pXGPspWvnx6W/ShtLKAaZ4fOtB6cOPn9nQiQYTBw&#10;LDkqWE1lLV00lSIMhZqPW8vjyc2QlgUTFo9WqzXhLMQtmt7K3nZv02OR+35f6uOOjZIoVpIBg5z9&#10;vdXz/wAnp0v4tnGKnZaKsFDPIKepmqqGnnyWPko8ZOiwmOjkKyQsFk1RsD6m1r9L+0njgmhyPn6n&#10;PHz4dLdAAorU4Z44HDHlg/tr1xlxtJRfxCanxVT9zSHJIY8hURUaCtSnIc5EOgMdLUMweSaFPS34&#10;41l+NmZkBpmnD/J01MyqhKihFf20NK/0a5/n1RX8l92Lmd6VkcZSSJdMVZdFjlqKmC8comdDcjWX&#10;ck31A3/IAnnlizFvaB/Uf6v9n59Y083Xpu9zceQNP8/+r8+i3NHp9Tfuyyu0TaGaVZIo11ai4XVo&#10;ZWFrKOfobj2KOgr1KpirRuhgcypOWihY6YY1jsZzVQKPVqHjGu+oWP1/FgKj59VPHPWVFCjzVDFo&#10;1cInmADpUNZk8pcHUgUfUi7A391IHE9aycdJHOZaHWJmWnaWaVSFX9bzLb/MKvChgAOPx+Pz7YYl&#10;mr5dPxx1GeHSCrqiKslkAYoxexLWDI+vUULL9WJuT/rf0t7o4qp6UeXSj21hrapneAeNyxkcWQre&#10;8kKqV4PN9QH0uefekFUz0y7/AIR1Iz2SSOnlhUtGVLeALMQEVQF8nPFmvxxe3IIv7tUHA8urRKa1&#10;6SMNOaqeV2iMx9LOhQ6InHLyCMgAkjm5Nx/X3ojUKdPUoc9Cfg8P5jGG8avUQXt4VIUQtrZvyiuq&#10;i5PDk2Avf27HEKdI5pFBx5dLOpGNgSJYqN44apYTNJFAWalRDrVmQ/qLsQ0hH0sPzYB86QAFHSYF&#10;jUg1/wBX7euquCKNI6mMr9lDPMkToyyRMjpZSAwvcWJ0355/PuxAA1eXVhXgePQSZ2SerqVMY8UU&#10;lQgpUuhcF10s6j8Kw+q/4e0LNreg6VBBQDzPSgnm+yxlLAjMjJT2R1bTeDWdcEhB9TN6g3+A/wAf&#10;d2cBQOm1FSekBR0y5DMRpq1KtQiRiVRY39UsvpuwKA8j6/S3PtKoBah6UN2rjocHyC43GRUkLfbp&#10;CFSWPRIjVdPUi4Ec7AnSSpZQpv6ub/hcCigf6v8AIP8AV+wF5iDvq6Tjxxz0rSpqQNGujS6sVpXm&#10;u4KgAekkMAxLD6e6sCQSvn0oTDAdB3GF/jEqPPcRuQq+VJGlYnT5QzLxcEKf9a/Fr+0gJ4eXSp+1&#10;a+vQ04qsipEp5FgikipvKFpVv93UmRdMs9VpB9CagB/T6349mKHAPRc6g18q9RpwJioaBjNGJR40&#10;PiRixC6XltYqlxwSSST/ALH3W1ppxnrNDNTTCpnlijSBYUipUnRbVDx2UwDSoIUOC6j/AFgeD72K&#10;efWzjqRTOkn381QPNHDFEHAZKb7Z1JCsgYM3kcmzBVOnnke7KMVPDrRrUdBHvCSMyW8LRfbqqf55&#10;JBEXY+YgBT9bEheLXuD7QTtnHn0riFF6U2yQ7QRSQXljgWDx1RlSCWo1m/gCEAlmsFAKE2H593tx&#10;ivVJhXB9On7JPEci0kdxRskRR6mSFdTEhmhZEHpdbWI5AsAb35ckrqz00igAU6ea+o8lHHqhikE1&#10;NHMzBVh+4eDUIwir+kW1eRWUaiAR9PbjfCetLx6BrKUrh4vGiQgzySRFwwTQql9SMRdeP8T7Lm+I&#10;9LENV6UeGLwBH8jM0SugbUI5HV/VL4j9fULqFb6+7x8adNyrUdLpXBanRJ5oppwpZCuhhEP0QyuA&#10;NQQExs34AsLjn2v6SkDz8uuUf2xkdYZDFNLMXLlFVI4gNDPFxptc2uU025Fh791s5FD03zSmUVsE&#10;cSuL0zR/uR6daHRD4r/jTpD2JA5ufbTfi/LrwUClesUA1xilqUTzvUeWdIZwsfrGkiy3ARhYO9wB&#10;9R7qG7dJ6959vTzIyCmljKaZqFT4X1j/ADj8yE1VhwqXCj6EfQ8+3VKtkeXW6+Z8+oD1UbU6wKpS&#10;GYu7xRDSdYTkJI314udLcW5+vvz/AA9WFK46nwws2PpqiefTFApWGeQIZI5yf2l8aAa9F9TLpBC3&#10;H1t7T9ULUY06wmVjTVnjaIVUEMJVNKxU7RzqS8/IH+duNWr1D3vq9ADT16b4zBT+NJnqADTsZBIG&#10;EcTy6TrpBGpOo2ub/g/4e9ile7rbCop1jFWziaQQRMw/bWOTyTK0LkFJIoDfkNe7En6W/wAPfhUc&#10;Ot4GOosjERxCSJzExf7ZWKW86m5j0qpbTc3CNZbEgG9veunYwCa+nWGSWllZiyaGdo41kSI6W8hP&#10;nL2B8YHCoLn6fX37pxF0168JUpyHW6RsjKI4ybo8J0KEVluw0kErexHv3TSDUpA+XXOdwqllkBOh&#10;JFKRapvMBYyRsFsosSLc24/p791vwj59YVqIi3jRD4QTGRGSZZDIt44yLabso9ZXn/D37h14x6RU&#10;HrBEXaCoJ+5MDaI1QyRLKrIR4lYWJkFrA/6m3I91qpHVBWvr1PlLaJWppoZWMaUshcJwtUlnWeNw&#10;OUPpEjW+n9D7t1r7eg5yuKSGSbSrAFo4hHCbxO8Z+jSOCG59QYcD6fT2mauo16fU9o6zUuSjMUsF&#10;kiZCkrU1Qwa+h1MjkC49QIN7jkni3vy0r3cOr0I49KBYYtSuIleI6C7tIuuNpLyLIgb6gfge7top&#10;jj1oEHh01vEsc/kj800sbRuoYjx6CS6sRYcpYBgL3FvbXXus8DhtE03ilPk/Uga8Sar1EjowGlie&#10;PpyPfuvdPUOQFWr06eZ1qZTHUs4UJNHEf21iYelSvBA+t/bgYkaeqaATXpiy8DzCXwMjoALxgLG0&#10;sgNvWbfT+gve4v8A4e2+r9JqnDLMB5GURxqpikiKmRDa6EN9ObEEcm3tyRaGvr149KwNHKqvSkKD&#10;CkiSKrKkekaXaQfQg/2T9LHn2317rtl0xB2VDqkugiDRSeMWcKAvPpPLfi3v3XgKmnXoZIKpJXEL&#10;vGokjqGVrFVBFlKgA8mx9Nzx731YqQK9dwozeOCBIWTwuwnYFGESsLRASAEksDyCTa3HvXVem9ZA&#10;ZWlaCRbAxmSVTGzBbgJ5D+uMm402vf6gD3vq6iq065LSCokRhTGpGkuSFGiOY/pRAAOBzpIJA/Pv&#10;3XtWnt65OWbzTwsjxwtDHPYoGMrjRpklZW0qlgSVJBt/sT7HXiAMevUIgSx1TVLrKkUWgxJJqZZW&#10;5jRhGA2nTb6/kE+/fZ1ptNMddROsgihWN5k8KTSCVQFemAtDE5PBKMLlR791XrMqTSyRs7NHLGB4&#10;om5XxIboQp/NrEf1tz7117rCBJ+5KJJad4kPkhdVZJY5iUHkmIN5DzZRwB7sBXHTicOsBZotMLJo&#10;RLmVQAXWb6hopUW5a1jbj6+/dX678Uahm0JI9qcRLLGJCJDcIjrFpVvrc8An8/S/vXn1Q/GOoFSI&#10;iwSGFhIjuDaxRZA2liIwDZTcWC8/i/va9eTh1zkjiUwa5RoaJYlgb0mDxG7rPpBIJ4+pv9PexwPV&#10;+m9IfTJ9vIkaCViA6jWE/WjFyQoC/ji/4/HvXXupD6lSLwlnV2us1RKoT/m48YH1B+lvfuvdRVjl&#10;jaWdo4pIiXU+RCtgRqtHAPrYi68C5/23v3XusnpAE5EM8UmhtHPkeUjSFAsbhrkNpt/vHv3Xusy0&#10;8kjgSCBFlV2k8Ul4hEvoUHVyzDhRck/X+nv3Xuo7tYBKYgIgZQS4PkP6XXTZmKr9BcDgk/j37r3W&#10;BVj0vG4JNR4PEJI3DyaLgMHYEIv9QDyLe/de6zwqIvGrMken1EwgmVNK6UZFtzcH1n6c/wBfeh17&#10;rovCzzSvTqlOadHJGtw7glPwPzf0oT+PfgKde6kxSSsIFEcsLAkwqwQli49bOB+eDpX8AC/v329e&#10;6EXaaSzTUlNDoF5oo0HhUSM5lEsSuCPqLaRp4/H59tk0Fet9bsHwZw9HSfG7r6jpjRLTw46mnq4j&#10;A8ssGSqGaV55zHayajIqBhwEt9QD7j/cjqnY/Pp+FaNXo3dTTwyPUwrUUMtSuiqU1kcl71o+3jpo&#10;4oysnq0iQq9geCLH2XdKuvB0/eJaoqah1u0aQiKoMiKIY4ZNK+SFRoKqwOlgT6r/AF917rGooSqQ&#10;0MNQ71GgT08yHVJUTXRZqU6eUBvqFxpYm17+/daNKZ6yVNTVHyRjww1EckTNJDTCoNIsK6PHSz2L&#10;2ZLllINrEH6+9Ag8Oq/p/LpkymTjhiczFwlPj2qBIdbqkEbeqXWtvHJpLWVbsWF+APbirU/Lq4Fc&#10;DoCcz2VS09RJQ47NvTmmUF5MpUCmUoUAnkp6dfWoIZV80l9X1QqvJUBVUdKRGiga+klQdlSZKqx9&#10;L/Fq543q8hJSQERPPO0KjzyiqJAiWAKSk4cksAdP1BtUdafwqY49GI2fmzm6fzLWtJKlZ9q8iRah&#10;QVE8WqMedAFnstitRH4wBYGzX90Ynh0WyEasdChSyvX0yNTVglqabXjqicwiPHSwQyGafXwJCrg8&#10;6ix4HJDcbTpsmhB64yzrUpDRGIS0v7AiU06xUU0FK+uFQWXWBISGuWNib8fT3frRFRq6yQeMfeBp&#10;amIrSpTVqaTEh8kjNHIHkFuAzRo1zcW9+6p1FRJQksdTVGRaSn+2ergjEsMCNZhSIsi6dSnxqzgE&#10;2uR9ffuvdcoiqVPlgtHaXwVrrrlFTSyRh5a1WX1WRwpVG5tzyB7snxdbx59ZZogFMsIRnoz9lj8j&#10;R+CmppYqi+mnnWQAPK5ubIove2pefb3Veo8E8RqjDPQmCAMkRoaxpkkhhhj1z5FagjTrjcFhfX6r&#10;kOQoAq/w9e64ecRNEz1jVhigc0taD446lw3hJo6hQJGdQSJBo+p1C9/duvdSYp6aCERwDzNSQCaV&#10;ql2V0SdyyfbBrrKFW3kJFif7P19+691xeCKmWjhUVFVT1D+SYSVAmcRyrpOiJQAobUXkCg6RYi1v&#10;futHh10JJqiWUx00xGLnqWvVmGnkkjqYPAJIWAPkQtaFjwdNrW59qSK4PTfWIRujxpIgoppYBO9O&#10;hjaMxU6iRwRGGI12/c4LWFrj6j3DA691Hnmp3nWZ1oklpkSR6WjeRNNWi2gkkqxdzZTr8S3t/aP1&#10;J917rjUxs5qaeecUUU7xxzNFJ9lV0U0rrMZElh0iRmABEwLD66lN/ajrXWf7pWnp8g1Q0EcdRPNG&#10;9VR08rU0lMopoKQVsQQTRRsbgKmpjpBXiw917rI8Tzz08Ve0FXOVeup66WLWKyIITJT6CoOkXY2N&#10;yg44I9vjOB0zJ8Z6nQJGYfHJMKkqmpKmshEaGkN5ZDFTx2tpOmNef02Nr39vBQB031IgUrHNJ4Ja&#10;JIWhlV1fw0kSxzaVmk4a7MSSUbgtpv8AT29GudXXh040sgWKpSnkWmeHyTpURtHI0rVEn3DLRRsp&#10;uwUMHJvcWBsPbjeXTi1oafLrmkukERmOniaWGR6BYtVPNjw3mBLSF4RI50sCnpHKeni1sdaOrzr1&#10;Eqm+5en88DNVI7VC1tS0cNRMJHuEbUpWSJwDdIgwU2uTb37rRBHHrmro81OLU4GuanpYJ4Y6NoXl&#10;AjV8lFcllYKQVYlSfpGAffuvdepqNYIGMNOi1GtJZIaSc09MKWWUoKiOJ7Myra1gi6SQBe1vfuvd&#10;SUQw0kwnKuUqY6iWtidnZJVk8X+VI9y6spGhufxcce/de6xJVxRyVKGnkINoKqoaJJQA4ZoIaV5V&#10;vqRTb63uCD/h7r3U+OaZhJ4pSQkTRwJTUOuNbkCo+4WQB/M8YJOttPH9QPfuvdY3kp5IxI9DOslA&#10;kiM9ZJGzuKn1JNCQAFZULWWMMf8AaffuvdRwtKXgqaeoSJSsqVEq0jyWZVEiLLjyVdmCnWvpuDp4&#10;F/futdTBG+WkhOQSR4AWpwKw01GEVormdYUBjJUWEmtQBcDWT7100woft6z8GJJYnknZRohikYzL&#10;U0yr4VkqCwYgAgKFYWBPHHv3Xl+LqCstE0NMxjQ00VZUTVAnVp6inPi0tULqUACM3s4UcX5uPe+n&#10;usfljlhpmdZY6NIGnjnXxVMsaeUzR+JZFBZWFr/kC3P19+6900mJS0CyO1RHUyNHI6DTP93TN5VR&#10;aZFAYWN9INgCT+B7917pszkRix7zRvEHgqYqzwvpCVrwm8KK6DVoZwxcsLLZhc3t70TQdWUVPVUn&#10;y6yMcGOraNBMcikjyrPQwyCOjopoWlqEhqpQABILxtyQmlRa9vaK/wAwU6W+IqJ1rq78aOr3dKaa&#10;KT7SbIuRG+hljcqfG8VQRdwR63tcAHi3tFbArCA3pjppGDd3V3PwD67O48Zj8pX5iZ43RaRJaaNJ&#10;1io2qB4JKvzIChWaMxx6eVDav7V/YG3+bw59Ea1bjTqROWNTxEr5dbBG2OgJsDtvG5ar2/kqajy8&#10;UlVCKaotjFJOuSWVZAQA7WYi9jfg+4/vFuTJ4k6kV9R0Ko7hTJ4Ne4ces9V1pSvF5aR6dXEtK8rt&#10;5EikqRJaK0KXHjAuusD1Hj2gWQ1z0uEJND69Czt7FmnjegySfb09KFpaa9/8o+7bzyrEU/UiWNtf&#10;P49mtvPRdHSWWM8ePQq0mz5KmnV4JKWKjChnCvHC5ncWTwxW9BWwuXJH+vf2tUtIPKnSB5I1ajDP&#10;TbmdvZKnpjE2OhnaniLTlWVopJPJq8kjxjlmHq0izXvc2491liqtKU6r4qE1Hn0De5dw0OC8j1tR&#10;DeCCqqZ6OmiaonphMNLTFYlYqBqCMjIWH1tbn2XSxha16upUjHRXc9n6jPVctMqQTULiNIFjEiNU&#10;Sq2qfw1VzJGjPpLAEKpFgL8ewxuNjFMxFKk9NSxqRXpEVMryySpUh2aVdBndIws9WCIJ6yhhIClt&#10;JWHVYEn1EcX9gfcNhSNNaDoruY1AJHWHxuaeKaPV5IkkVzBAslQBGBGJaYf2dVglgtuSfYVu9sFK&#10;U6JLiPy49N2So5F1lY/BM0ThYlRjFTGeHVViWRbGRpPS0pfj6hfYdnshp4Vp/q/2OiqRKHHUOKAq&#10;YYaioqapfHC8kL+Onj1GIeZ4xIttCgCSzXDW0kEeys24qWUUr/q/af8AV6lkiuD1woZo6mSnpmVK&#10;d/HWvKYqJ/NWlm0xyxTPpIdUtaVWN7uAlj7uYNNSP2en5U9fl+fWgQ1QfLqBkqORXliGkVhpvuWS&#10;OSaoqZpprBIkiBR0VlURhwEN73JNruRKVYGmP5f4D59XXJz0nocjULWSU7g0rwsVFLVOJqqtFTH5&#10;VCzx2bxx3JjGq4PBJJ9ro53ApX8/IZ+wV6sZNPcOpcqTNLBSvH45pvVPGas133n7dlQvGD4pSGvd&#10;AXta5FrFfDOxPH+VOlKy66Dz6T+Wx1czSrVxiWenpI/tS0RkFW/k9SSyAHUSlgHcDkD68+xJYzxq&#10;NVeJP+DrchFKHj0H24Ylu61GQIraM8VDoSlHWBQUaNuE1MoCEkENwb/X2exTaxUDB8vXpI/HpOiq&#10;rIxVEz6q9oxUPMOBHTUYLvIhiS5diVjQooVhwSQB7uZFDDTgdJX+PrlJCrUlPUUySFE1us01TG1H&#10;NTzgCpmqjPcsItTMkR0uGLADk+31cHB48f8AN/Pj0yw8x1BrY5FqqWroqOpNbSaofuIBHGlTS2Ex&#10;hkpKTxO7S/pILAspK/p+mzRlKSHHp6H8+HVKVx0Z7pDeFRTVEdNPMsccFVHC9JYPDQST3esginY6&#10;rxlkdVmGqMEgsQPcecz2CIRIgz6+vz9Pt9ekFGiugB8J6ta65qRX0VMEfypILNLTCOQska2KQW5J&#10;cFSwPN7/ANT7jMr+oVboTW+QPkOjFYnGhBCCqqihJVJCqQqroRCG/wCTiPp7X20CEd3AZ6MQKmnS&#10;1psaDoGi0TvqZWuIwrfVhIvILELY+1n0i8KYOenafy6f6elCSEIqEXaMsWFrE8fQG5t/j7djtgHp&#10;QHrTcOudRSArqBsF8uoleUYCwCBhxf8AqD7rNaK61oKf4Ps/1f5g2BXh0GmdxqqjpG9ncHQxiQgN&#10;JYaXUeo8AC4/obewHuluoJRfP/P16hHSFSpahqUjKWI9Mv24eOQEnRqs4uQv0uABb+o9hqQmIgHr&#10;YNDXpR4LLxSTqyusxjl1WLGB10v41aWEC9+bjkg/4e1lhMDIDx+z/L1YtUdDtiK0LCylWDRqjAFl&#10;bUHN2J4sRcH/AHr/AFpU2qUrHThSlPzz/h60nHp2au4QF7sVvwQpCn1XJHC3/Hs88egz07SnTZU5&#10;GyFiSy2U6go0kqf0ggH83Dcm/u63ilaE9MHjjpIV+ZRFfTNGjIdSAnQ4K86newADH82HsrvryqnQ&#10;eqg16DbP5wCCSQvBqSMsYZnVm1FvzYKCT9FsVvb/AGPsLXFw0nax49Ny0VSRx6JR2duNKz7pNDiM&#10;HxzCWURyKjMR9tTlxZm1eohSOABcjn209miAOeJ6IpJPEY06D7b0uRenSmpmeoihkIV5kaGRHWwZ&#10;RUTpok0A8FVBv/qgPabwy2VHE9aTh0O2Kx+eVqV1jlmBjBmknSJ2ePglVSLkMv01D62Fx7OLS0n1&#10;VVTTp9NXlw6EWkfMUiRRy00qmPknQZZHgYXjeQfRXH1sPYijhnVaOD07U/6v+K/1fyHCratb0VBl&#10;k0utixbQHlXWxiWMengWHB0+3XjkrgHrfTatHPLKFZWtI0Zjab0RROoDROkkZYMFWxI+trCwI9+S&#10;2kLg549e6GfbkaxpTtG88vjUWLt+iUf7t0EA6T6jdufp7mXliMoiEZpTpg8G/wBXn0dDrrNx11HD&#10;A7AVcaeKRWt6wnIdW95J8t3izQIp+Icf2dJCwBoehk0agLAkA2awub/X6+xui6uHW+pEdKzsCqqQ&#10;3HAsf6C/t4RA9ep07U2PZb6gNP1P0JPNiCfemhI69Tp2SiS36bagQOB+fp9PbDQcajqwJA6ZcljP&#10;23e5JtYWNtNz+PZDuG3mSMkdPxygGh6CXLUdVStK7hjGzm4UHVpPN7fj3Eu52N3ayMZB21/y9CS1&#10;miKDOekZU1ZDMxYtf6IyKv0NjqUix/HOo/19hyaUVqeP2U/4vozQA+VekDuHKvFG6RyqpKlyEaMs&#10;wTnVpXjj8gf63sjvJkHaDk8adKQCRw6Azeu6Ex9F5pp4v801QjRACSQ21LDLHaxuD+T/AK/HsouJ&#10;mQVH8v8ALgf6v2D0rMq6VGT1XZ2b2ZW5DKmSDKw4/HzJJ9vFGwmlq3LGN1tp0h1HJ+gH05+vsG7p&#10;DLdPVlqOl+2x0zKOkNiuy6/HTySCojihjj1RvJJHHBLSR2WdrvfS6jlo3Fv6fj2GLnaDKn6a56Pw&#10;Y1HQ5bS7uxs0yU33ssoeKOSCUyzhZEbiSrCShVWMDj0k3+trey632W9SWjIaV6YeWNscPn0YvCdk&#10;UVSaanpKtY42AklcTCWKosAdMTxFWRr/AE+n+t+fcl7DssraUjX7eim5mgQa5M9Rd5djVWQk/geP&#10;q5I44RBPV6UjlZo5DaQLJb1hbKQSoIueT9fc68q8seJSa4FSMdBe7mSR6qKAdeoqLxUMksrRLFMz&#10;CeeRoadI1cXSWRkF7/S6Bmb8gX9zNZbUx0Rxrx4DotlloCF6Lp2tLjJY5aqSSCrgUPCtKIE/ekSD&#10;QwDICRqQgjUB9L2v7yZ9ttnmgKK6fy+fQE3Zqli3VcnZObioJZqKmgqpZK1fBTTxNArQUpf1iU2K&#10;hmGqy3BNwb+81OUdpLRq8g4DqGeYr4Q1RcE9FpyFRM0NRHQVAqoHyXilpaoLWV0cEJE4jpzILvGS&#10;DG6Ag3BJJHuYLOAqdNPTqMZZWzpznoPa2qtX+aCWfGSVM8hCidZFMES3f+IhgykAkkRoQFsACDb2&#10;IokIBC+R8v8AL0WTMC9a0r0jcxLHNU1ULmasxdKv3U1O2TlkqqQTH/Jg+Pjs4uBqKyK1wfrcH2uj&#10;jQLwoPt/ZjoumOtiD3gfy6T7ZF9cc9O0eOrqymlaZPKlTU09NAPGwgimGg6lAkC3uvq0oD7uYxw4&#10;H/V/sGn8umi7AAjtPmPPpLVEyRz1jxLRR0kkAkqVminNVkodIeWdp2CgoWA8gCFv7IYXv73oUCig&#10;fnXPzxTz44J6T6u8sQAPPFCek9NUqsVHUUZqYaZdU9PUZCraQS1Era5I0ipzquWARQ7A2I9N19+o&#10;KD/Kf9X8806cEa0DAkDyr/k6aVr6cT6qeokaHMSvGHkjkRmqY18bIYn5KNpCtNa5t/W/vVPMYr8v&#10;P/L9vTyMqvRchj/Poc+ntg5LcdbOqUj0lZWS00tRLHF9w1bTsjIqPWCyQsg5sw1XN/cbc278lijI&#10;vE0r51oKfl1NnI/LniwfVSDPVtXSmwZhT4+aaCjWnpkgoJzViNzC8cvpMUAXU8gPqawJABHN7jFf&#10;nHf0lR6nJBx1PO1Ww8HwyKEU6se2VgJIYrCJYFMk0rNEt0cxsrtHFMoIHkPNnt+bjj3jlvd6ruxB&#10;6P0Cx0Q9Gj2/i45EVER3ZmEsMk8KgJ6ApjiksVOkcDjm1x/X3G15capTQ9J2ar0HQr0FHHHHCLaU&#10;X0jWNBQm34jAtzc8+yGc6mr1YrQnpaUsCeq8fqCiNVXTYi36gV+t/aV/Lp5fgHTkWIBKhf029Wkm&#10;6k+m1r3/AMb+6jj1p/h64OwYDkEEFQABcC97/wCvwPfvPrQpoz1iksSbAMVUheLvr/AK/Qcf76/v&#10;XVxwx1Fk1DSGUDRddLMQravUDYfUD6c/k+6kkZ8ut9YioKiMamIBLBtIuv51f0/p705xTrw6ivdg&#10;blWbSdGhQDa3qvf6i1uT7b8unPwdRZBx+ogXLcgAhSOeF4P+N/funOsBKAnUEF1MYCi/kVzcKB9B&#10;/sPafGs168o1NTqJdeW4DEngqosSLFLf8T7qaeXTyoF6jOYmA/JQeNiWACMOQruPrb/Uj202ny49&#10;OZ6bWkCobkuwD6QAVEuvhlAsePrYX916UdQnAUgE6SmjQpjve/q41rbUBYWAPto/COq+XUKpsVXU&#10;gWMG+o21Nc3YSRoAQAbm309tv5V6dSunqGXayNYyGOSS6CRDG4I58oI4/wALj/igbJHV+orhgEIG&#10;nW1mYaeAtvSzW02/CH6n6f69CaED16sApFBx6izsIixusYa5XWSV/wAULWJFz9fbLLpPTsahcHrH&#10;5ZNOklxaNQEBUgsx5dW/IBsLm3vVcU6cIXyPUYnUxUaQWuj6nRNSD9bJIQQb/lbf4+6kVFD1vTTJ&#10;4dRH1OoYWcIw4UFNI/ATX/sLG4H19sZNW63jh1C9LlUVyzgsyEtG8IZeTEDbXf6E/W31Hts8enUq&#10;O7y6bNUoZlkKF1cHWEUmVSCCIEk/1+GFvoeL+2C2qqdKaAinn1CmkeJGVTfXKkZW5km8Sn91/K3B&#10;t+Afpz7b6cFDnqHMFJMpDRhSyr6lZhERwFJ+ot9Qvuhr+LA6sMmnUI1EiPxFCYfGxBBEfnLr6izA&#10;Aiw+vN/bVaHHV9I6gxSw07tL50Lup8MqkTWLAgl0BudHNtNzb6j3TtU1PVu5hQdRl+3VgDKJHe8a&#10;NJI0M5Z+VdF0gsv9SDccG3vQK1x59ez1wGmOSeomaHylTGkHp/Sv1apJDBmv6h9Sfzb3YAAk9XoS&#10;tF4ef29YHqJKZWvIxvCJB6A8bFjqGhkH1tYaOBb3okDj1pE1Z8usEkiogRAiiRBKXWMGRWceqLWR&#10;qQn8t9Lf7Yac4p0oAGPl1CkBSNyqJG2r9iOeSPxMjjUyxMwNmCi9+L/0Htg1pjpz06bfIqNHqdYo&#10;DI58gg0gRuodzpkB1aTxx/xPtnz7urgVwOoNQaWFmkUxiFklkdtShqgobIPMFBEh/AAY2/2/vRpX&#10;HW1BY0HTbVzJHHJqg82qIToypGs8s7W8apGo9TgflQ3PB+g966UqCB3Z6apHZ6j7byRRsoFQqT0z&#10;RyglbylS9iP9qVfr9be/dWxTpmnUCWMECNI2bxxrOsomLXZ5Hp2UnSRfgt9fp7bPHpzpsmm8jryZ&#10;EQuBNDE/kQjnxRkDl3/Fzx7ac5p05H59M8xUoahWl8ToqTxF9SLYkGKZJLhwwvq/ofbLfEPz6Ux+&#10;fUAl5AZVQ0csMSmnWIvDB4lOs+aF7gB1A5X6m496f4enKU6xGdpJ0WOSSQSjUIIF0tMuksolhn06&#10;7H9Pqv7ZJr1vppkmkeCraKIQtoQQ0zw3llRXtLPLHx4ZDyAouSBe/v3Xum6pMjmeNGWN1Q+G8Ikj&#10;W6D9+ZUW6PYWszEn3QkE6OnAtOuIqpfJTJEUEdXpkq3E2p7qNABpgDfUR6iii39o2t7aZixqet9N&#10;azPMJHqIJJYpZ3OozI8CXeyooAuqgizDVxxz7r1YhaCnHqBM8f3NXGgR46ktEuuI6YqwqBHTVCN6&#10;V4HL39Q9+68qlq06jVtQk9TTGGSKGojh+1RaWF9MZiFikkp9LW54/wBa39ffjjp1ENCG8+obzwCq&#10;bUpgSFPKs1eEM9QSNNRTxQoFGlSdV2Yn6WHv3VkXSOsLHS2sQxVMbxCQRzTtRfaPB6bQppJYEkMb&#10;EfX6H6n3V+m6SRoIolncM3hdYfOPLkELMXgSUUq+lV+oYNqI5INrn3XusUbCjp4qh9Ms32n2tQk8&#10;iMv3TP44yyuGJPjJewJH1JAA9+6902RSxrLIiTUbpNJLSTqfLI2rTqvpKmOQgW8aAC5+vv3Xuu/N&#10;LKUp4aB4TAZnjjmZZoKiWVdMf3cTKAhJ5vGCEHAP196bh1Y+X2dQZJ5jCXMCU7RrGkryHVTEa/HK&#10;lNpBsoPBL8cc/X348eq9f//Vt93rv47dqhX4ajrJWw/ZdFV0tHNG8lfFh9m7dYbpcCUk+mecuEBC&#10;/lAGt7yqtrJJVCOKgoQfTJrj9nWNk08uoiLiGqK/tPRf+7srJhcdkcg86zTY7pPdm987HRrEqT5/&#10;tTOR0EEMEbG4nMYvAkYLhLFeT7M9u0+E6EZBoPyH+U169oaTRrIGutSeAP5dEM703/UPuLde1Kau&#10;ymSxGa331t1bUPSzBqulwXV2y1z+dldXvqRZyiVizssbICXRyeBDaQIwSgpqYD7BTUT/AJOiiVrh&#10;CUr2RAsOPmaZr+3hx9OiaZnsWp3RisVunDfexVOXPbG7KiY1CyNW4+prafbGKjjYg+KchGSOaGIe&#10;jS0bkW9mgg1qJE8w5/IGg/n/AC6LZWJkyf4f8Ff2evH/ADAT8iJsblsflVioK1sLT5TZW03nkrw2&#10;nD7fxK5nSksp/cZZ5plnikPCKXIuR7NLe2QB1AqKqvEcFGrFeJBOfl0WXb1VAeOT+ZND+WOga2Or&#10;SztFn5JMZhMNjssMDTwMZaypyW+Hjx9bWzwIoDwtR3aF0+qng+oezKGKq1K6dIanzMhoTjypw9RW&#10;nSFz3aTwNB+wE8MAfl8+nVKTaeGzu5aetoD/AA3a+Xx1XSY+ohNa+WxGDxTUdBL9uP22i+7kjrdU&#10;hKsEPkIIJ9r4olVmHAKwoOOpVUgfkCdXofPh0WzeEMvSg8zwrWv8gKfljpV7ZoU3qlJLRjF4Khxd&#10;VX0uUkiJqY6vIYeNZMbLTrAoWOqlmkaF2piYysQADcezaziOFk4AmvnlaaSOABJJBpXh03rjn7oa&#10;Aj/OQa/7Oak9L/Z25t1jFZLHZqSprslUw1Vbhqeox4SXGZPHMchTfeU9aAk8lRZXEaapomYAKBcA&#10;xFsSqsakmvlQgih4EDjx9RXhnCOScxkg0+3pU11fWDA0VbNk8ci5uKpky8dNZaeOvrafx06ZHy/u&#10;LTxkqI2WQSwESDxWN/bsUHd5AHifKp9Qf5eY4U6YlmZkxn5Dz6QsHY+CwG9KKnyENRT4qvxI2/DV&#10;1ix002DrYX1yPSKqsZKaRY/NT1CsVkLMrufoH3iiAFTTAHzH2eoODniag+gRruASUIVND504nzHn&#10;/qHl0BG4e18R/fLdm4VyceQxeIlamWiijWspslEXBx+Rx1VT2FK6yMX8gD6SCrAix9vRzWfhuZGq&#10;FNPIjhggj4ftHDI4dNNJOb0yq1UAFFwdR8qHFDWi5PDjmnTYfklRSPUVr1c2LnqIKmeiqRWx0k2W&#10;r4acLRw5mKFGWQM/Gp19SEr6bi1xfbUoWV5gtalQWoSQBg09fmBUdaNxuDtJFHbltIyQCQCa8cU/&#10;Yccajj0m8R3EKODG4moztOBjaioq8jPkiqxfxCtc1tDVUMdGsp8kT/tvHoPkBsCqg2U/XbUKxCda&#10;pQGpFKsKgrTV3A0BBFW8h0WwT7qojYxMVkLkmhOASPQUFKmtKClDStRire4tvbg3VUV+Zhgkp0pK&#10;aUS1bNqXM4+lENJWzw0r/tgsNNoyQikaVQgn3tN12st4RccBUsfxDAqBwGPnT5AHrc0N7NcLcvHW&#10;M4UEGuATWorx+GlPnWp6asN23FQ5GmqKqrFUGkmofu6FFydZj0qJVc1eMoXkEBlgRTDRVNaWI1WI&#10;IsQ815tzUIYMxOnFHNeNQBWgHwq5NT6efSeBN5hkMjqVWlSHBFBitC5oZOLFdLBRjVSgC/n7Ip/4&#10;tkKitptUtTM7UOLWrcvQ5LGUhoPNUT1h8hkmuzGrpCnh40XJNlUm3RqaH4ixxwNVHzyR/SXh6+fS&#10;aPfZSWmaJtIAII4ZrSpAwTiq8RTAOQFZsvdBiU5g4uUVlo63O0cDvJUzvQrb7qlWoN5YJkMatFK3&#10;kafWSWRSfaCSyddNFpXiPWlP2j7ck149KLXeYWRpF7iK10/sqM+dMZ/Oueld/pF3ljJts5OoWojw&#10;uGzFfuLOGkSCFqKfMMKWWCOkdiJioWWcrHEEJKlWINilbbA1FbyJPD1xT5+f7ejFN9uoitwVOgU1&#10;HHaKY8/LzpxHA9GSwPymzWEpancWO3IKvD1ucgra6myhaelSvhKgPM8VmgIBELL+guQpH9CO42dS&#10;D2+dDj0/weVf2dCe15gtWT6iSUaTQ1rn0Fft+eerPdkfNU53ZtPkKjM0lLVYWuwpqqPI1GmKrwNZ&#10;ErLSvHIB+8oJuAPEUUXcFh7CV5yokU7OopqzWn+r8/Lh0bjmeExhBIrDFOBH7OhlylV8d++xS0O5&#10;tm7Y3PHUQGirKvD4inrJ3o6v9kGSpKzJYA6ZgHGkngfn2QTtuW1Rsvial9GNcen2f6vl0sSezvZV&#10;Lx5+Qp0VvfX8lbCbircxU9Ebqzu0tu5ik+8odu5Ojlz+2qSsntYxUta8FWyoFUEoWmT/AHXKwAQF&#10;MXN+0RIVvmKNmqg1U/Oh9fLOPIjozk2LdmT/AHXAFaDTUEUOf8/5dLDrX+SF21W7dMPZfeVPQS0j&#10;fZUFLtDErg4KHErCIoLVdGUrCRa1pXY31Mbk+0157j7JbHw4WkegxQBRT0xUn9v5nj05acmcw3MO&#10;q5CI3nxrT7K4/wCL4cAYeb+TPltv0OOj2T3K+FqqeiSeaup8JSx1uRyq0vgmE2dsZCkqgCWyq55Y&#10;62PCW091ttB0vEwBxXFfzPHoxn9urtUV45dTUzx/Z/q/LonHyE+E+9afBRbC7c67/vBg4qd4qDf2&#10;AD1VbTVdLIWxubrMhMpaFfK7ORrWy6iyqCR7GlnvWxcw2xhLKwby8wRj/DXouOzXG3zL9SpBTz+w&#10;da5nyb+OGc6Y3tVQM38R2zkKmWbEZLHalpJqiSUQzx0dOwPpRrp6hzeyggg+4z5l5XuLGZp7YF4G&#10;NQV8ifl0M9rvDMnhtxXFTwIHDPn0VephqFEsMcT0yNamklkmaGohdZAA7enXrBIdgn6j9BwfYMMb&#10;KdFKfb/m6PKrxyT/AC6nUnllqYKaakkSWgVYJZmRStUgmKyVAhlKuxfWY2Ie9zquPd6d4BFCOJ+X&#10;r+fDqwJCkjgf9VOo2cVq5XiRRQulYWlQrHLOlOHXxpWeLSdI1peYKWt+Db23OAy0GM/Lh8/Onz6V&#10;W5Ap9n+r/iuk/T4WVq+lpoKCACnrY4mlntqEri0VRUTzBQqOL6I20jTpAHNyXeAXkC6fP/D5/Yfs&#10;GOlbOugtXy/wf5elhvGMUFDRYrwtVRyU7lpCscXikqkM0X7iLqDOFOtGX0W5IJ9q7oaIxGR/qPD/&#10;AIry6rAQ5LA+dP2U/wA/HoEq2ZKsRI8IkcNClIzgU/Pj0syWFmS4X1XANgQD7IpdLUDD7PLozh7a&#10;k9Q6PFSZCsgSGFXBkaN41qUditO/rqmBsNCNYXtzb839+t7bxpVQDj8/9XDj07NOkMRJPl0LmbiD&#10;Y/FUIceGggamjEZc5GpnJLRzapEIaIF2UHTwo4+vuZtttWkt4oYxlRSvmTTj549Ooi3eaMyvJqU0&#10;JNCf8ny4n7Oj8fH/APlmfPL5AYujyHWXxn7Bz+3KjxLRZfO0uN2jjadMgoK1H3e52pZJ4hy6zhSu&#10;nkWuPd7y923bD4e5XCxAAihYah+XE54Y8/zJVZtdyuFsbOS4qfIaRnzr8NPs/ZwHWxR8N/8AhNVu&#10;ejnw++fmBvTbX8RWqWqqtg7R8Oao3pzShIafN1lTTxxzSo12kAeSNv0sjgFmAO9e5OzwsybajTMO&#10;DEBUJApkaan8wPnWvQzsOT+YNwUNuIitBnCVZ6fMk04fs/KvVyfRv8jf+XL0fJW5OfqFO08tW1DV&#10;cmQ7TzVXuOmoEZg601Bt6k+1x0UUZtpeSneTT6Wdl9gG/wDcLfr2MQwhIgK1ooJNc8WB/aKY48Oh&#10;fa8hbPG3iXbvMcYLECoFMBafmKmn59WnbU656y2Lj8fi9l7O2rtegxdLT0mLo8LhcZi4aamp0EVN&#10;TweCIFVVQAoB4tx7BtxuW5XTEzys1fU4/ZWn8uhVbbPtNqALaJFp/RFf20r0s0qqWOTQ0EAdmI1M&#10;F/zn5ViwuD/r2J9oijEagT0YqYV4ADrm01OHAXSvGokaRYtxqH+sePfgCOPV9SE0HXUjsGsNOlvS&#10;snBUkj0r/r2sfe+vdQGLojPo1OqveMWBYL9OT9OfofewKmnTVCSXHEdQJqvWA7wsrpGjOmnSyqeN&#10;QsLMQebA3P192C5oOqM2rBGeoqV7SRvJSMknifxA25LL6jBJwNJcXKMfzx9fdjHQ560HYCgPUKqy&#10;YpZqcSShY6rxSR+rSYvuHESVMbj0s0b2R4yBe9/dljLjArTy6bLhTU9ZxnfXOupmihklEnkRWcT0&#10;g1VdIYv7V0s6Mv1+n+vowY4Z/wAn+rHVhKOBOK5/Z16pzCIsdZCRIscYlhWG7iqpJFLwMoIBDMAe&#10;PqCLe9CPyOP8/XvEAIYf6h1CFetZNK0bRJUftGEKQUliqhrpKmaFgGUOQYpPwCP6+7+HT7OqnhqB&#10;6T8262oHMMsBlb7qnkeUAvHS4eqm+3nkEqKTG9HP+pZAAEsf9Z8WpYaxw9P8n5jpg3Gg6Tx/wD/i&#10;89ZJ8tJJlkhSNZEghq9QmURzTvCP8tx8cqKVkWWJkqI1uNRBNrfS6QhY9R/4r0/zdeL1k0j/AIv1&#10;/lnrFSZ6ojoUER8dTSVr42KFlVjUJ4zNh6toSLN5lAhkKEBm4UXHFWt1LeoOa/4evJO2gt5g8Ps4&#10;dP8AQbo+9iqYgJYJ1igqY1kBbTS1btCfNTkB0MEylJBzpU/Un6MPbFD0oinLjTXj/l/2cdYhu7Ft&#10;DPTZYUUqwoZqyCcQywrHBMKPJxlJEayobN+4v6W59uLDcRsHtyyn5Y6aka2m/TnCkfOnDz6LR3d8&#10;CfiL8gYBHvDqva1Fk2r6TJNmNvYvG4Gvrisi1QpslPQxqKmnqLaZo2/UtwHH19n+2858wbZX9Uun&#10;o/cP846KLzlfZ70+Kg8NvkaY/wAH+r8hVZ8mf5Em0d7Z3Mbw6Q3BhNvRjbckWL2RkaCdaClzOOj1&#10;4RsFWKzx0cPksJoysgbnn3IGxe6UYnT98xmmASuQKcDToEbv7f3RkNxYSa6CoU4r8vPj1r1/IX+X&#10;L85fjXS12f3t0nn8piqKjmnym89jVR3bjabHUCADJVYokNRGrO/lIhpiwCksOLiV9p5s2Td5lhs5&#10;1LEAVLAZwMg/M1x6dR9f7FuVlE8t5C0YQE0oWqONRpGfSn7BXqr7cNS8FdGtTWUeKqoadqmrctVF&#10;GcBJAJsXVLAkcjFRPHG6iTVpuTcqBFK0bV0stc5BrUj5UA4jUPOvSEQTwIJpFOluFRTHlT/BUEZ8&#10;uPQP4+kG4NxUirI8FBWiI0NY9OsCpMlQWK1SlAjQtIzoCh1XFvTqa5SI1eQA4qa1oMfb8q/zHlXq&#10;4k8R9fFQK44+n8+jL4rEyYXA0UL4+hjqhTRSPFRrWxvJTyzs9dT1ySs5EMjjzy+CWMRsvjv/AEMR&#10;GY4QCBWnAVrTzr8uBPChx5163H3NUH51xT8qfs+dSelpjoKvDwZKpphTQ4g4MxfxGWmnaGtlkkE7&#10;QeUJ5UHpIZDqVmsfXrufafDVmFAunicg+ePOh/n/AD6Ux5XGc8P9X+r/AADvHyxYeZpamryEePbx&#10;iTGPTy3m/icwjovtpgqyQvZEYRBQoWNdXJt7bwpqSQOFKetKEedfQf0etU7qgCvy8vt/z9PmQ80N&#10;DTKyzxSTQg0EkM8cFPI0yyVklUkiAeVVkVmGqxEfC/ge6HABOSaEfnX/AAEH8urEZp5edf8AV8/2&#10;/wA0rqGUiUU9PVLNV46np5qqraSrgIFYHlpaByuqUicIJVZVJjUkXABLZIKigIJAqTmueA4k5wa+&#10;X7et6fLGDU+v+qnStqsbjYa6tjlDUUtNV02TmetaBTVZuSH+Hon29O3mkpFlBmUh1UB3BGmwNmpr&#10;OrGQfLJ4eQrSuailK+nVSFCCnoR+Va/LP7emKjoSa2Z4KbI0+QrIpniqadVqGrKMVHhrchmq8jVA&#10;njARooyJIj42Qjge/FRWoBB9QK4rksfsoKeWD1sAZyPmBw4cB6/b556W4zNdHDJRGpqBLURxRQaq&#10;KhqmqZpKgUdTFG2m9MHiWN6ZatGBXWCT9fddRyoJ+WB+f2V8tX59O4KgEev8v9Xl0k82mMwevFfe&#10;nLTCh/iMFZPUSGqoqw1XlSngqUDQlVCuGsbl7sNHA96ZVT9MmtBUHgQa8B9nnXzr00xoagaR/L/P&#10;+3psyVRj6nFwrTyUtWHgInmqykJpqjV4kqfC1jKWdnDEPqV35uLW8xjKdtD558ieB+fnX556bNK1&#10;HH/D/q8vXh1wwdDJ99R0v7gEkOSrpoIalYJHlqIisks86KySM3AbnSL6SLqD78MELx4n5ZGTX/V6&#10;eXVFpTV8/wCX2eXSG3Cs9DU/cU2PioqSqpp6OOunpJmU0FGVaqE9PUhjrEkk0dPM40yHQoACA+2y&#10;NNCFoCCASCcA5rX5k0J48PLpts1FeBr+3hnzx+zj59Cbtan042NUE6UcTCP/ACx5aiChlpl8tVPe&#10;JRJMzKqvd5FTgxjlj7UAoB50z8wKUJzSpPn6D8+thW4/4P8AB9n8/Poa8XRUs00M0cdXSy4aSrqs&#10;jRSzyGqnqWiSWlep8WrwyTuyPJdCrRsVAJuRYlNVB5VPnXPCuDQn7OB6URAjI4/6uHyH+HpI7wpc&#10;jX7kaelrHhjw7UtTCIKdKmqx80sgjmoaVU8gnK1bvdLJ4Y2F0e2kUfXq7TpC0PDIz9maHgDTSPXh&#10;1aSh7R5/6q/soOnTdT0tBRQyQxx0VXj6lcZMsXkkigq6iGT7xSNCNUWkEszSSWCluDoIU2qFyoAz&#10;/M8fLu8zXGfkem3UMtD6fyH+D9p9eigb3kqcXAZUU5J6WCOWir6QOLuxP3c6KBpenVuCBZ1kITm3&#10;Ac3TsjJXupwPl51+0f4D0a7UtZCGNK8f8n5/5M9Dr0d1FtzPyY/KQ0FMGq0y/wDloIlpmlSGKZ5C&#10;lQD6opS6hZBymthYr7iXmGzgMw0jGT+ZoT8/29SjsuoW+tzUg0P+T+XR7ML8bttbkwVHivLh5amu&#10;nmlqhJTiCpxH3gPiyWmP1STPYNFCWCqDqAJWxCkluhOkY6EsTqwoB1cB8evjJtLbnXkE+Jw2KozU&#10;U9I1JVklHWUUyvGZWmj1y+C4sZCW1aiHF7A3is7aJADmvSpkrTU1egd72662ttmbdWUxi038Wgjf&#10;MTxFjGHepCwNW1dDGw1LC5WVZKmQngsCdVhW4hjjSsY6VxRRLHUHPVM3dm4nxdNR1cppYKRq1qcV&#10;WTWjgpsdUSMopJqCOguWg8UckqRBzrMhaQsrG5bHNIsirwz59N3duk0Br5A9Eo21lq6l3HXVuMp4&#10;0jqMYk9FNRrIIKCM1wikmLixEpVUqNRFvIsZJA4Mk7NWniKMgYPpnj+yh+2nUZbvGuoLWuaZ8/s/&#10;wdXwdDbknpOn6ncss8DCfF18X3NXRxQ1jNi4HgjXKUigEyJxUQBQCzLGeL29im6utNk1wxp28f8A&#10;Kfn59CHle2dpY0RdeeHmc/5OtWX5XbvTePeO5q4VclXQ01S9NRaCsjilpqhjTw1LLw0mnQJ2HBt/&#10;hYYvbldte3ks7GpZ2z8hQD9meui3tzHFHs8XiahmpCjJC6Sqn8z3fL7Oi6oheZpjIWDu40xMslRB&#10;LGbm4NgVQfQE8g/4eyuTy6keJHkuGuHclWJ+EgyIw9QQoIT0qahvyHGRXWYuUSQaV0xiLxBFbnXM&#10;sdrcEhv6t723EefVZUlWcylVbAooTTQHNX00IqCQ3q1SeuRR5WkP7YiD+RnjDPFGqRg3AvcBTp5X&#10;n8f4+37eaS2kWaA6WU1H29alga68TxNPhV1EqNSqAo4ZqAvbkZ8vOvW0z/J4/nA/ZJtf4q/KLcyy&#10;4qiVKXp3sHJPDEtBlmjahocbuTMVNrRxxvpo55FJ4EUjlTGY5E27ck3tSs7AT04+R+X7cA/kaGlc&#10;XPdX24+uJ3zagpcrVgtaMK/EuBx4DGT2tQkatg7tHP121mqq7E1Ouo+ypsNtyso5kgopaYRPMmcy&#10;FdUaxEieuoZmcH0kW9WoCzbrQsPDlFPUHhjrFtllhLRyCjKaU9P83oejA9O9l1+F64x2e7Fy2Kwj&#10;5GKgjxGQzFUJIcfQ5SRKDauMqahj5KnL5E3qGiiPoQhRYLq9hfd9vWS8YWqkhTmnVBkHT5joSp1n&#10;2hT0527LgYchJH99PmFxjy1WVnyFY09Jt/G0MF5JJZpTrkllJKKWJIP0TQS+JJWWoA4AGlKYrXpD&#10;4IjU6ePy8z6f5+qbf5mf8sHFfIKiz3yI+OFLi8f3jtihd+zdgYoxJi95rjoGyGW+1ansI8/HK3JS&#10;4mF0PrsfeW3sR7+3/J99Hsm/OXtJSFUsaGhYefk2MHFeFQadRRz97fWvNMHi2xCXCefkcEaWPmM+&#10;hofI8OtW3H5DJbczLeLz7c3XtjKyU7UuQhqqGuwmVppTDIslPUKsiSK/7ZDJrFi1v6dK4Lrl/nbZ&#10;BJbukkcoxX8Ncj/bVIXz4VIpxxOnt975S3vUwZJoCTVRk0wQcfCVqfIUYUatOrRdu746i+e3Wa/H&#10;L5L09LjOzMZj62Hq7tKpmarrKLcNTStjsZQ1eTkiQ/bxzOZ3ogXAF5kCuNHvEf3T9oTt7TSLB40E&#10;ldS0JUE14YFG8ytaNQEUI7c1PY736g2+ZSD+ocyRPXuHCoxkVzUHHHjnrXo+Unxh7Q+J/ZGS627L&#10;xlSiUkzTbZz6RPJiM1iWqCmMyeOyaAQzpPGmtHQtb6cMGVedHPvt3c8uXBu7MF7djUGnwgmgB+ef&#10;l6UqD1025Q57suZtphkExlUAaOFY27QFc1FTjtYjHkAcdFqM0bPK0CBFty5YOXaQXLy/VbC49XH9&#10;De3uLaE0Hn0M2uIDJJJbKFB861JLZJbJU0r8WPIGtOoMjwqDFFrkPqVSjBCTJyNLHgknhfxa3593&#10;VKZ6K5prdQYber8aEYrq+ZwSTgeVCPOnUX1BEEg8Qd3XxgB2SI8sSi/7Cy/k+79F4EixBZR4YZiK&#10;cSqHJNB8+C+Z8uuNRMD4dAXUbLLGqA2iUaJCVP1IFiv+P+t791S6uQwTwhk4ZQK9ow1R50wV+wen&#10;UfxlgTqjisdUfA8flJ/SVP8Aqxzb6Ej3vpKYzIp7lTNVx26vQj+mO4DgSKdY5k1aon0waIxMqmQB&#10;XVzrLXVb3ta1rn8Dn3YVPSa7jDhoJT4OkawNVKg9xbgTWlOFccPUOuDhVsnA6hSsRiUNpvCGkIEY&#10;fXZhcki5/IH4v7rRTIFpXPUb80MsQZYKFQKVFaUpilc5rX58fl1YNsTFJSYGGpaNkrKZ46yemaeO&#10;OlqYaQsKyjp4CbzSqhV4ZdQWyScgt7lzaUVLNPs4eWPIf5OsZt9bVfvX5/4R/q/1Ya9zrK2Ocy1c&#10;spb96o85CTmeVmRIVp47qk0sLeWUxu4YEB24Ye1EppH88H/D5eRP58ePRA1B8P2f6vlXoNdtrBBl&#10;YpTNTeOn8sapPL4TrnX6PAnEhUkSAD6uDbge0cPx1r0y2Rw6G/BZyhxkz0UZg88dFUyK0a+aeeGW&#10;RY5JKeCX6Nwqm3r0Mw+oHtakqqdH28OP29aAqakdC/Ubhw2WpaXF0ssNLM4mkWSWnjkrZEx8ZWUt&#10;LKuhoXXXeORr3K8jkF3UrHy9eHp0oQAVL9JxZdqVwjlo6vJtI0cc9TlZR4cjT6Q1NO+Mis8DkgiN&#10;gImI5YIgXV7dRkJqCQfUcR9nl/sdUZasa/6vt6ZcviMXX0tJDDDVrUSyOniCQZCc/ZTf8XKrqadX&#10;MXJ/c0xs1iFXhbBmfSR51/I1+ZPl1UimRTHQRbg26tDPWSCOeIxeeppZ3hNHFRwTAPI9RJOHNpDp&#10;MUUjkkWFgfaGRVIqtRTzIwPXqwJ0gGmf9Xp/m64bRlq/4ghqJ6fx3lgaWmVVWSnp5lqZqKIGxaGQ&#10;qGfyahpXhje3vdux11qMk/6vz49OFQPLob2pBk8jLHjnMdJFRRVUWJnPjhapMRlqWX7hQyJ5I7Qu&#10;qepGIZva9hqaiHHGn/F+Xp8uvUHp0kewarxYjQZpKhGpBHVUEkTCWnhkKH7qWqjFnZHQWseYyB9L&#10;e010R4Vf2j/Z6cVQGBHReCyxzqHlpp6N9QaQwxzTUxiv5fHHpARGFyP8NNvofZSMEef+TpT5en+X&#10;qdj0jYFvtYKSsMhVTI8sS0T1DkxQQO4MZR2bWY2HAN+QOHQMEnB/wH/ZNeqSCvE1H+Hp0hfILTVV&#10;LNNqx8jRR1FLImsCueYAZBwg4gZlCI5IJF1Fgbm6k0IY9vp8/X7D00VRsqM/6sdZYgkYq4ppo2Sa&#10;KeSgntHFpdwFgj8r+oM7KVCqunSAxFrEOriobzH+r/V6dNlQWqnTfS/smRK0aSFjFOVp1ZgbfcTy&#10;yMupdbMCY9NiHYk2FwGgQta/l/l/n05InmOkvX1E0cjSJppWaVDVSysk0v3DsbzlFDhFQjSFva5F&#10;rW9opHNcGg/b/wAV1dUUrQj/ACf8X0mXmharkkhV6pJZdcrRqFgnGr/KJKeCT/AEhCP8QfbWC1Fz&#10;0+EoM49OshjRnjSo0gXSSngkKMjBbrHEHi4UEk+m4IHvZp1o0pQdQqkxwwyxymIuNMRiRWLRmRr1&#10;KllUcBeBYcf48H23IwCkN1ZFJIFekfUiBKymaRQ0VtCeNwZpFjPh88viUiNOfVYXFrnm5JXIV116&#10;NEVtJp04V1dHJSRxyRxlERqaHTIGRoY/VpfVYjnU8f0uLC3tx5RoofSnXlAr0kqiqUxyF5AuqRGg&#10;XxuAoWyXLEE2ANhq+n1PtDqxQ9LESoBOeosUkizrIrHTqUazJrMK6R9Nd7j8Gx+h9+U0NerMKig6&#10;zv40hqYVQC1mDBWD6SNTPFf62b6D8e3dR0kDpvSNQHTfHMz1UJMcToZCXjJOiPSn7YuoN2b6N/S3&#10;ttTVgT04VGk06VNNC0aIWjULKWa6BPWrLp4ke9mUkspIsPySRb2uSqCoHSY5x1EhmETzFNbSI4YT&#10;+Rl/QdaOABYabJb8X/HPvQbTkYPl14qDg9KzHzCZ/NLUxmaN/Kft9Ef7g/clpJIG9TeX9bMpKi3+&#10;Nwsjk1GteH+H/VnpHNGBwHTvP9r9ggilP3T1aRrFFEBGR5jM8j1dgwAH5Len/UkAWdZgUqDknpGq&#10;kSUYUAH+rHl021bpOFCaKiKJp2kISWN5JbiXXqtZULG4Njwxvfn2y5B4dOxr5n8umySdmivEoMjS&#10;tJUD6rFEQqiEAW9QNvqACLAjj22XBHbx8/T5dPiJdRJ644yOfVDNDIlOXnZVacKY9WrhllYDSxIu&#10;BYgAAj6+20TWAp4V6cGkdGm6Y+S29+mM/BW47M1xoabJUxnjhqpY51SCS0y0FYNQjZuNMwBNgV+h&#10;I9orza7OdCoAr0Ito3y72yZZEcgDNOr6+hv5oW1d5YvEw77q6KXMrItClGqy0QrIwn20UMVYpklW&#10;odWIk1w6SOAwFvYDvdrmtTRR2/LqZdm5z2/cyFu6I1PyPRwP9PPR+6KGQJlkoL0cEI+/ydFTRy1M&#10;lQZKXGUdbKEiVkABjlhib0DQ4Xm5K1q2qq/z6GcMtkTrjmBHz6CfdXaHWFG0tHBuPH09fB4KgVeO&#10;qKaWnSiLftwFqfXTwVUlgqazyASW5N23tJSCRT/V8+jqHcNviIDzKPzH+qp6Jn2f8oOv4aCampcp&#10;kq2WGjnoUx08UNPLBH5WjSalyFOHopJlRnSol1KNJNmDE+6ptdxKcjHSDcObdpso6QyBjQ4+3GDw&#10;PHj0TWs+TNFU5WmjgqMeVWSmosbFMaWAiGJdVfVyGP1R6jYxWVri6ajce1v7mZFqfLoKN7j2uugO&#10;BQCtPzqeh1/hMGa2xj8pRYuqTGwLHWzVuFgL1CZqOYVM0NJTadQib0TPqAYLe9yLey76Y6ipP2dH&#10;L8wWDQq2sAHODmvHHy6D6phxf+WS4ypjcwxxrDUeUCak81SamoavqYlAaqVj5J0VSrIoup5Ht8Qa&#10;cf8AFdJzfRTgtC2oDhn88/P16ZpcJTmeSWGqiOVjz9PDLPDQQ11I8dXEaakDwuoMYB1swGnUbm36&#10;QFAjUDAp0wsuuXj3VA4V8vTpDVO36ZdJqKSklinqq6bIzaoxSiDGzlI5P4wxJeqlYsypC1ktpZbk&#10;gWIrw6UrkZoampJ4YOM+vyHAY6d446KpoqqShnmkpI2kmlxb6aF6j7am+6OWo5iTKqIo0INKhzfW&#10;WNz7qVAzxPT4KspYEkVyOFaeYP8AL59Bvn93U8kQ+5roqumM4qyxH29bkZEGiKGYwAnxQRu6r42V&#10;WNuTYn3ZYTUtSny9OkNxuMaLoZsefqft9aD8ui+7kq4HqWiieSrpplkpoaecyK/ipX1LOrNdiJNL&#10;AI10Hp+p9mMKaVr0HLidZHOg6hwHHy8+kXVzvLA7wxUpqpCtTNrldFgL2YrIiWBH0H1sTxawHt5V&#10;FaDz6RSudOqnTFJkCrBRKZHeMq3mgWNUjkDHXDIOTpN2Rf6MB7d8Lzr0ie5VTRf59Mk0nkkSARSG&#10;onIiEER1mcvxCY4wCdZvwo1EWA/PtzQAKnA6SmZVqWrj062wP5O3xDi2fstews5QTPlNx04m1yRI&#10;1NDTxIlQsAcquslgWQE6k/Tc/X2CN3mF1caR8K9D/Z4RabYtwxIaXI+zy62DXh8dOrIlPBR0vkMC&#10;BlKAKBOIJi+ltERAYBB/gWJIHsnIFceXXqqzktlj0Fe+9w/a4iUlqxCwKVMlC6yhqZ30VE1MgVnI&#10;AAfUy6gOD+feq06WwwahReqzu0ak19TMPvZ6VKaDJAHzmWnrBUEUkiVk6Ip9YUGCPjQEe/BuaW0S&#10;tNqK1HRxbKY0ofs6LNm554aaq8Sw5eaChkqDTQlB/Ea5v8lkIRAG8ElM5tFpJvqIPsSrEoXGOnmB&#10;4nJ4gfy6SywGWOqSXHUMNHA1OhXGPGZKulmi+3xSXfSD9trmQ/Qi4Ygj35V1deSnnj/VjoQKOGfI&#10;NFE32jSTxt5VqqdmoI441EVHJSao9MTGJREfGtnsQoF7+19pA0jhRk9N3MgjQ19OjK9Z7PoZDlMr&#10;lJnoaaKCCizP2rSv5KmFjNJRY+GdVdIpLqBGjIyujAK4t7kXbrFY4tb4x0D7uUyHtz0Xf5W97Uu3&#10;nTaGEeJpaWI0kUWLy6iCnoIqdlo8kaTxu8yl3SSVZCGVrorm9/ZHu+4/8R4TUefTltCsUdWyx/kO&#10;qpqiKhyE1PW5CeeZtMk8xeCoWgWZ0/fhjmi/z5EutgYrqy34LW9hodKFVad3Dz9K+Y+dc9LHGbfE&#10;kMjywSVPkqQn3tVVhhHPIV8lTFTRAeFJCIg0LB1AjsfUfd0UseHTT6R8X+r/AIv06GvDUVfjtvZT&#10;JmkEpEDK0dUskAkr0QBqqjp0ABUExOFR/wBKkCxAscpGI4KkdJXAY0HVfHa2bO4Nzimp0vi8ZURl&#10;KWWORqsGeQRzQ6nF/E0ljGsgIB+t7+yqSpJdvPpLOKsFQYH7f+KrSnz6TdBhI4YKyCOhyMjymopk&#10;tPFHVLErCSSGWVDqU2sj2urarWHtnr0ajK6Tk/n+dOhC27iYGSjrPtlrKWpibytTUyh6etpgYY3e&#10;kAVGldb6ZJl9LhmW/p9+6VpGCoYZr6U/L9vlXoa9v0PkLwl5PLK86zU0a06Fh6XAp2ClppA4keax&#10;Akc2Uo/PtXDEXoB59NMmn/UP8Pn/AJ+jD7YxVbLH5JkyCrUqKiqgpwHEkEs32cMdbLGDLS8JbzOJ&#10;F1NYgAX9irb7Ukio6QSA6ujF4DaVFQViVdbSkzJV1SkpBFJDLTwxNVeaWXW4lcF7BhJpjGlQByvs&#10;Wx2kcQrTqjLQdM2/63H7cp6XHVONeSkrIDHHPQVBqjS5Rw1LTCOe4WSPwSawxGsG5/sj2g3CRUSh&#10;8+vKuoD546KpJj6XNS2lqJauSFnp6mCicM038MYUeKoooqg6Swj8jTaSdRUsf1ew2U1t+XShIxwb&#10;9n8unmi2sVdIYaKCupS7eeT7ywrYtJjpTK6qHQepXPl+stiD+Pflt2r69WYAAgDo0HQsWTwNdGsM&#10;NZTRVki02Q8pqKZoI6OrjZ6XH04BW+sSVCmO+lgEbg+xjs0RMBVh0mnVTaMCPXj1cXtvdqeSinNV&#10;TPDDR0lBHWHzVs8CyQaUpXp40uxQqAJClmOm5U6vdLrb6KWI6ibd7aNakDz6GRo6fJUId18iQM0d&#10;Qk0EUCtNPENdRFIwIhkWNjaQEjTckk+yehU56DXwtjy6J92ts2qirmnoadGrvuqappKoT2NHTaT6&#10;XlkHjkeVRcMv0VRcf2ithZGFPPo0guFJoPz6APFZKfBVn2f3dbR0sUofLRBEjEOQZiXMUEY9Q9Gg&#10;lWIJPJJt7fZFYZ6tMiyDt6NBhMiuaxsUvkBkmqqZKhVmimrlqFu1PJJTlVCU6tfSqXAIH1vb2gdd&#10;DU6KHUq1OnRSztLARS/tir1vAFg4Mt6eqk84WXXIgVXCWINvdDnqvWOJ2SJI5aiaEzy6A1UZBNT0&#10;9QhMk1RBMH8xZW0RqVYA/Sxufda0wetEVFD0Gu/tuz1VFP8AZRxlMvBHDj4YqYR1LPS2lqkepYEi&#10;VY1jA1A+lpF4J4bk+E0HSN1Mb16p1+TvWyVUearamevyC1KaDFQ0USw0OTd1DGCn0FqxCrvLKv6k&#10;9TLw/tEB4iFCOHQp2y8iWMo3mP8AV/g6oL7T2Ydvbhraho4oaOrr6kwrAxMdkYxyO9uACBdV9lN3&#10;b+C1eFelySrITp6DOWNHDF42Uj9tiCGErmymZRYEDSfQD+T7RYBp69OdY4oTq8YhaM0/nZ9EixoJ&#10;P7TpKv8AalFiQP6Efn20xqet9SI4WklRVSGQqpMU5fTIZH4QzMByR9TYWHH5+leHHr3UQ07KSJHj&#10;kczXZfHGI1RD65pdAswJspuOQf8AX97NKY6905Uzv5FEsUcRaUSmpIjqKdbi/k0qFVHA+i25I/21&#10;Hrpx1o+XWVJHWRxQs0X3AcKzzgScWZqh2ACqZCPp9QRa9r+2qVGp89UNK56lKkSRNKlRVC0Sx1Ol&#10;f3pzfgIFFr8KD5CPpcfXiorWhHVfPHTksKNBCWMbMtDF+zAeVCyKUhljdSNZSwfkgXP5v7pkcPXr&#10;XTrFFSULMXC/ZSyzSLII9UjGoQQLGYAAWEd2sbi9rfT61y3WuPWCGm+3mnlo5KYpEsgMIXSqq1oo&#10;mNhqMn6bOv0IAsb+7YODx63xx1hMy0ysrSWaaV0qTPeROU1SSxyALbTew1atBPIHu32db6a/vFWm&#10;CKPWk5ET0413DRGSUrCVUes31m1l/Fzz7vpzQ8OvdYJMlK1Oj+SeZ0kLeOBpJI5ZT+3USS+Mar82&#10;LkmwAsLH3bSoNKda8up/naf7Zy1RIZtTVNNFrPlM/wC59x55fo59AsFH0II591NMj/V/gH+r9g8A&#10;B5ddR0amZYJFFZUSuk7TCUyXdoxHDThbXAQj1Angmw/T73qYivW+n6LHRy1IWKQVNWyiKqjllHkk&#10;1cPJTgcRxRFbRn62PuhPmetinn08QUatWNJVMJZqfwynTI0iSOX80qI6gAokfoZSOQT/AGfevLGO&#10;tfZ1mQUrQiqu0aU0cpjpqVlqKmSd52liVViCGMwoLsWLAcAahce9GvDq68OpFFJTQvW0MtJA0NU8&#10;YmSbJzrNTiZ1kfwxxKBPqOlzCVv6iAptYaIr1vp6lCfuoJliYRPUcSNE1HJDIKlIp0iKmEsgYI6k&#10;qNRAAN1GhXrfUeaaCtkVaaJaUikgKVE8k0+SgCP5pDA8aobH0iVnuzgk/QWFwAOPXumM1E8ckkqL&#10;PHJkQ9DP4gv2jFpAIftAougdV0CQf2Rb6e3lRAfs630mapIHiKKxlkSSSqqJJFHqqyxHqaMaf1Aq&#10;CQAVUE+1sdFYdNvkjpG1FHMkqSCR4pGTXOVaJoqho1JPniA4tqIUBuePzf2ZK4Ix00Vzq6SFXGqP&#10;MqxStGX8qNJIQxB9J8iG9zwAbKbfk3t7UoVpQcerDpnqoBUNaVQzljqMQSQakta0SAG1/rfk+79O&#10;Dh01pDJCz1UkKSKAsYEbKtOkev8AUU+tgbAMPoTY8e0/ViK4PTyjVAK+aNfMGcRROgOqGYX1NHGB&#10;ZzwefpYe9dNMFHDrMtMmp1po1Zkj1Qo4Us8jalJAHLKAT6f6W97ABHz6r0zz64gxp1kZ3SzBQsWo&#10;WOtV1Ac/UD6k/k2914de6T9V5WkSGLxPCg1hjGUP/NxL2PrBsAfpf/H3bp/pQUjPUBadQEmZXOqV&#10;kSM6RxdhcXYfTgkkn6e9dNstM9PEBWKNYtKLeVEKJqUyWGmeUswKqBa7f1JHtxGFCrcOq9cpIoxK&#10;opTZPIWF/U8UbizNLNYA8c2A/pbn3cBCKDr2OuMdOJFlD3AhbxRMyag6BtSuDbhgfrci3AH1t70A&#10;DlvLHWzp8usbxSxabMlg0DRsjxukflPq8zt+f6kfkEe7Lpp29eFOuUjMuu8oDQSqWkZIkjlJHrlh&#10;sP6W1L/vHu3XusC/tujQpGzaZCEWTQjCVhpkim+t1F/Qf68e9Hhwr17qQGEAZZolL3dWGrnVINWh&#10;mI+g4HBBuOPde1M061w69HNLUNIulQx9KwoVlkfSAIQyKPVcWIP1t9f6+6uylaDr1AuOsSoIHijm&#10;LmLyXmQspERIJLxoPpY3BHNvra492b4hXr3SppKaOXGyyrJTrFFOJ3WYMHqDIBpqHNryEAKpHFrX&#10;/Pu/TT/2g/L/AA9NjiNo6iQeNmm/U8QuI7CwjgJAC8WuASeOePfunuopaOKBGf0yKef2woEcPHkk&#10;t9R/T/Y396JoK9e6gSrCIxUqfG5jjfRJaRpoJGJhnJUEG4P6f9b226imrrRHXBBHIrqpeRA7SVBj&#10;+scVrjxgjUdRv6V/2PA91SlDq4Y68OsYqDGgaOQujvohjEQZwqry+sKW1jjS4AH05uPez4dMf5ev&#10;DTXPUNigqIamezSnxRRhVYSIypdkknF7M30LD+n9fdU+LrfrTh1MKRSekqjMxAOttKpocuC0pHpD&#10;Czf645HN/b7DUKde6jTwBGe6xiJjpaL6Xa1yWNj6bWDNcD/D21o0d3VlA6loCUjeZCrRFTC8bKFF&#10;zpiiK/RlNhp/2PvYDE6j1s8RTrNO6rAZWVXVXJmF0Ahv9SVHNg/C/wCv7s/w9VAJFOmWOSZ5pYY1&#10;/a0a3eUqRA45fhONTE+k/m3tnq9B1yghCyxQyxsZIRMVkKWWVJeJPIQLarHSAT/ja/PvXWm+Hp2j&#10;hBPkUeiGA2kXQDFrNonaT/VAAJxYkc/UH37rWkEdcYZooHliqE1iaON4WRPMsbXuIEb+zbhhIRb6&#10;88e7dtPn1onVkeXUV6tI2ekjlZaeUSssshOuKS12STTYrb6WHA/rz7rXFOvDTj16lzY6RI1kLuZW&#10;iE8S3E9MToCNGAPoBy1/6/X6e90NK9XNDg9PmzMrWYmtd5HFPW08kFdjp43IenlikEsbAgAqp54+&#10;l/bq4XPV0IDZyOtrP4P/ACEoO+umcTipTAOwdoYw4XL0ks4auq3pWLUuQlpZyQ2tR5UZV9F2Nzew&#10;UW03f4YFOibcbcRS64x2n/D0a3NUaDJOlWq/bQy0ktTIiafuqlo1EVXDQoAt2W0XrITWNbAWDBZ0&#10;WdB/kfuIMq8dFGlJVVv3EjY2OhV0nWol1LFLFKUpfLFGnlmmVirE3sRz730+eGegS7461puydgTU&#10;+Jnkxu8cZJDuHZ+8YMt/D6vHZjFkz4+fC5MIk0DRTrHpkjKKzt5bkojKmuraO6haOUVwcevy+zo+&#10;5e3mbZ71ZI305Br6dbdX8nn54SfOT4q4zIb3SHG99dN1y9W934QLLC8u6MHSJ9huymp50RlgzFIY&#10;a3QmtIZXkp/JI0Zb2EY0kirBLxTA/wBL5H/P8+hNzNt8UMqbnZgfT3YLLTgr/jT8ia8T20Pn1bCe&#10;Pre/5uPx/X270GACeHXv955+lv8AD63Hv3WqkY6jVEQdL6QfxwAePfutr8XSXrqSOeN43A5BtxyB&#10;YgEH/X9tsgKmv+r+Q/1fsF3UMueisdi4JIpNfiV00yeTUBpKKbkkc/Uf0/3j2Ct+somirT16Zt4w&#10;ZNPRLt67fgoM3S18cUYoMgD5WeIRqsyfQxaLEELyAfr9Tzz7xV5/sBZSidR2PX9vRrbpolMfSx2k&#10;vgNO6q7AjUsga6IzkMusgfUizHnm3+HuDZbhY5TTiT0epbmgYdDzj6mQRIpHqtfVGyc25Qcg8ni3&#10;s5tdwlWMLKM9KDHoFenmHNAXV3RtLWOkkgG3pHKgf4Dn2bWm+IO1ivTZAPU05aJrsHC3uAFUADi9&#10;yPZum7xFvEDUpj5dV0dJPK5uOJHY8oPUNOkFS3pUDVz6r8W+h59q4d8Qmle3/B01KNIr0XzfW6R5&#10;IaPy2aXWVZCJLqBZUKNwTexIHPHsUWm5LIKDPSSOLxWqeifdr1Hl25XsKiR2SKpsVRalo5pImjWp&#10;8hsLqLcNwJDz9PYv2q+8eRUrwp0c0BhZR6dazPzt2w0mDyVQaJaaamjojG+v7pBAIGqlcQga11Tv&#10;LZvprdr/AFNp55NuIzIqA1x1Fm6QtFdVYY6pMz9ek71kcck9zoim0AQvLi1UEvVhVsZC9gSbMyqD&#10;yD7ltaHpGqjiekclJSTxLJNAJomjkamrKhlj+6lgcICDaxCW9BsCCDa4J93ABwen1BB+fn8ug+zm&#10;NhhrGhWWSSSSoV8fC1KVDxTASmoQleAT+lrG/q9sOqqcdGMdStekvW0MNOJCKcpFI7v9rBINazn/&#10;ADqQuFN1PLMSPr+Bf2y9KjVw6fjOadJ5oDU+QMk0dPKWdmOiOoIuFNmcaRYcW/IPtk0rjp3qPNTC&#10;QRxvqRHbRwpRE9NlVQwvo1EEFWI+vvajUade6hqqt6BOzokaRunhid0SMWDIQL2JH+2v72ANXdwH&#10;W6evTYIm0yqiyiJIi41IsXjY8LNG30dTyrqeefe28OmOPXiKdZYRFURMHEKIz+eSULpIqYwLrAeb&#10;WAAW55t/W/vSfEOtDpuYSQzrIF8ltTyVFh5QKgFUUrawNrC/4t7ugqhB62OHXglPCpXRxHHeZ5GD&#10;KSGtrBsBb8ix5uePdwABQde69IwaOZTD4YwkcaaipjMam5PrUEsRx9f6/wBffh/q/wBVP9X8h7rD&#10;phgWUtpISLyxozrCjBmvI4RudVwLaf6+7db6xhRaIN54nKlkRH/bDvzHAagLcAglrEEXuD71mvy6&#10;8MnrmZmdFhWJwJVMbF1ieT0i73KAqQp9IsAP6kn37rZFOuHjRoklR3eaosgN11QKhvrmCgWdhf8A&#10;qCP6e99a6wogLLHd45VnYEJbyQgodNyODc3IvwBb3odWbrjPCgjp3ZzBTIWi8iWZhMFuwZwL/wC0&#10;n3p/hPVQKmnXb1MTiFXC+MqqFlKrpNO5IV7DgW9OoANf8+6t8Q6sVFK9YGeaJ5IHjVo2WWRwHBVS&#10;wJBaVxYk8WAJP9ffiKin+r/B/q/kKdRoVklVSYXgRItCOumQOrfUuXsC5NiG4sBwb8e6nuGv062v&#10;GvUkQyCRYxF4VSCMj9x/JM/JLhlChh/UEf7b3uPz6cPXGGKSSbxyuYhIEZNSGwCNfQ6D6Ek8e2+t&#10;9PEGInqnRHA0Ey2XyqkpZhZiEP0Y8Hj+o92aUAVbqukdKCh2rU1LIKpCIkIRXigLRxsBwKji1tXJ&#10;1fUn6+0rzovDq4gLcB0I+H67q6of5hF8piij1B1SRlBaSJA6XDAAMxFhbnkfVM94F6VJt8hyehdw&#10;nXsS1TLVQPO1TBFHEqqkK/cKOEpZYldVRiNKuyBrDVa3svkui3Do0gsIgaNxPSqG2Ri4HZlhqHWW&#10;HHPQFZFkgnlkEjCSqi4aEAar+SxP1UCwCbxdfRgkKouPLHTtUYapST7OmoaZwixtDEqrR+SUXaLI&#10;Us2nSyhiTpBC35K359thxxJ49KNONNK06csFtOoq2p6mOOX/AHDlqWomLPPJMdJjSCngNnMVm0hQ&#10;PSSWuR9KNMqClelVtbtM1QPh8/Xo6XVGxIoIxNLkPt2NLT0uKiCzahTqS7yO8K2kljnvCxlF1Fzf&#10;j2FNxunDU8vP7f8AiuhdY2lHoT5Y+z7PWtB0cHC7Yp6emx9bT46poq5E8FZGtWqT0Usj6mqMZUT6&#10;QYpTfUH+oJF7W9huSYs5yCPL0P29CuG2jQAgZ8/l/q/2PPp0qsGPXNLFmamCnq444jPj1cu7TfcP&#10;llQqBURyShfK8cVoozYByL+2jNQUx+3+Xyp/sdPmJPQn5f5fn8/TpLVm2ZpKlYcn9x5TE2qpjiU0&#10;lNes8mPpxTRaopXUs37U0SlUtIqagPdhOM6aZ/zevTRgqTqqT/IZ8hw/aOmKuxc0pCw1dRTVNHLG&#10;skFbJTz5GWOpnCS0y0JtKyyixUIVWw5BIN7q9PiH8j/h/wBX+QaZK+dKceAP5/b/AKh1koNrjFUc&#10;VfPTyR1UMFQstQYKr7KrjqqstVTY+inUeCQoSp0wAcLyPzR5y5oOH+qlT5/6j1ZYETvIoc/4fIGm&#10;fsHS/wAVgYYKwGWpYpUYaGOiWGnaGrjp2Pmi+7pGHiiqBcRAPq1F5G4Fh7RSMWH5/wA/83SqOFdX&#10;5elDT5jyP+HpaYfH0gskdNJAVhFBJROq0tIfGn3i47HVxQgJb1SMBZ3X+th7TOp4/n88+Z/yfLpS&#10;iKOH2fL8v9XHpbY3AGuWlSmpairn008BSSQU1Sqxs0uPp6WZQi1McTO3lL2upFzx7aYED/N/qx06&#10;FBH+fHSV7ezNPt3rXJZmSOnpabIGeKOmlCDTUUtDLFNJVTVGqQfc8xGFW0qRfkHhXt0Jmv1jXgCP&#10;8PSDd5hbbe8reVf83Wsp2DXvlN0V1Q7RLPFVzGNkCyUsyXJQCMgN9PqTz9L8e8ldtiEVoi+g/wAn&#10;WKm4zfUXkkhpknpIeX7iFku8aEj/ACdBGzO0bghYSvqVXJ/UnBb6+15pTPSECh6zQGn1VdAqO5dR&#10;LEVOmFJEBaQREW9TC45HOn8+/KQSR59aI8+usnoWng8wqCrxxvTSSaRJrRbB1ZhpbSvpYAC9vUB7&#10;07EL1tF1N29BPlKstLOERY5JXJ1SKnkVwxGhSVAA41cfT2x0uAHn1gweMFXUU5ceYxegjgBwxJeR&#10;/wCoAP5+nunhhj1WSiio6XeTeGipdMQ8QOkTI7aiZg1oghXlh/ha17+3mAXA6aizWvQYVJiyMr6l&#10;aJ0lS8TNaLXf0qrWuwHNrD8nj8Bs5x0+q6Rjpe4Ojji+3d4rmYLAHRVdnVrIAVUBr/g6jf8AwP4s&#10;oANSOPTcvwk9ClSUUPgqUnaUz+GNIY4XMc0rgETJawawFvqDf8e1QAPE06L2bSR6dYaipljJo4po&#10;PAir5vEkU7uWAJ8dQwOqzgBRcgm5JP4r1sKp7h1GripoVigp5kaaMU/imKeiLlzLHGo5Fv7R5BuL&#10;fX3V/hPVxSuegzKpWZLTG0jJTzBpPJ6NMiMFQWsPSADzYe0RFZKdKTp09vT7uCQQ48wyU9gUIZwt&#10;iqN+lYnI5I+ot9R9be7SEAU9eqxp3VHTXtJKcyvVxMonp5TIgEIWqhJALAFRYKR6iR/t/e4q0x69&#10;WlrT5dO2fyJmrFpUlkmpY0dzDIY7QJILyvA36RZuNJ5sSffpWY0PVYkGipHUukogMUtUsMj/AHaT&#10;ozGRUSWSPkhRa4ZAPXa2q/1/HtwA+GG9em/xlfTpA4yR5c5UBljuWEWto0CRXP7bl7H1LwvI5vf/&#10;AB9p0pj1r0pf4T0MFKBT1OjxGVZES1mC0/6buJnQA6L/AF/5O9mCgIajpA66l6h1klOiuka1fhnS&#10;Qx0yODG8zG4lEjWuoIJIB/A91bhnqyivH/V/If6v5TKFZYzjo6qOGqRyySRSuBHDI8X7TqUXV5VN&#10;go+htaxHu4pXPD/V8h/q/lsgVJHWeRJIKGRqZ4YyZEgl8kYc1Myf5tDHICBouSOFNr3I9uGmg6eq&#10;hgTQ/wCr+X+X/YBTcQqHnmnQh1YlZKcqF8gQ8ObXLflueLGw559lslKjV8+lyU0inSq2DUPop4IJ&#10;NAQ+f7iWEyfaaTqDllBYhWIsLXN+fbkDeXTMw8+lTmo0iqFZ3imBqWIlhiUQSTWBnRXA54IK3b6/&#10;19uScR02vDqVV3p6aNtSx6YzKqyW0KVItHFGVve9ySR/vHuz/D1ofF0HlbCVMrn91ZIJf2zJdYnk&#10;a5WJLcA2sOfyfaE97Y6WKKCnU3EQTTTxOoe7XkKsyo0Vl0RrJ+P9YH6/X3aIVbpuXhQ9CBTxGm0z&#10;1isY44mjRY0MzozMC1VHM2kEhrAgWFueLe12FGfLpNTNB1ziSWF46pUKaopWidxAad51vHEQJFs6&#10;8klPyfz/AF3QcetU6ZlpvN4pqjREHcpGzyK5kjZjreOONLKpbkj+zb20QrVpx6tUitOpaosclmWG&#10;VNMsUsoh8dWstv8AJ2HjvrA5AIFiPrzwNaQrCvDqtFp1Mq9c1GjftBlFFeKmVbRxstitQjA8ORe4&#10;/N/d3rpxw6sKhqdNM9U8xmaOF4Yln1xIxWSSHTaOSWJtPIYAKt/p7Z6sFA6yyVUgTXSxyCJRaOSo&#10;AHikcDXIqAX5HOsDi9j9Pfqda0CvWOsqZJIjUS00auYvDHJEik6b/rKxgG6/pjYg/k+/dbpTA6wu&#10;07r5IXmLAKiIP3JSgN6mOpbkIb2YEL6r8ke/deCgcOuEYbzRtrkaaON52HqRY4mBAjRltYkEX1W4&#10;4P097HVuo7wxDyyTyGCMyRvA8EIZIZLHQKgqPoRc8A2/H9ffqU/1f6v9X7TfUTRV6zxU0LwJErzH&#10;UiGSGqQqJfLIdLoFF2v9DcX5P+sNdeBIer9YJKcRswLCVtMkIjnGqdpdQtqXSLWHFyeR7907qV+2&#10;vWCojVnZaZJBHUpH+0rKFEgHpSL68aiTe3vRGoU6aQDJby6xyU1U7GnlYRsrrqeN0TRoA1atdgTa&#10;3AHPJ5+nvfVlcAGg6wtLHHHYPMkY8ixBgrKptZnT0gqL8k8/7b6Nu5U0HWjHTz6zNTh4ElVY1SSo&#10;gNRfhySfEEQuB9f6+m97H6e9gBhU9UzWg6jZKCGeJV1K4id5IopPIAzC6BJCRbj8BSR7bk+Lq6Eq&#10;adINaOVJZWVY4EbzMXqdJYNe4iYBRcXvpPFvwPdOlBNRxz0+UMkUo0TxxiN9Maw/cAS+JRyyH6XF&#10;jpP4HHv3VSunp6aDSscTxROsuqREVi8khU6VLMf8NJsPeutdQJ0lEkrmVJj+yf3YtF3U6ULhADa/&#10;9f6e/deArjrqkDxylJIopDJIR+2kksa6B5WeUScLaygEDV/T37r3U2MQTl5KjQ0hJTWqOs5Yt6X8&#10;pB1qOSFKk8+99bIpx6asvRWWn8VrCKRmIbyO9uWkmit6bt+o/wCwt78QRx61024iqkQKtU7CV3KA&#10;PKCkkaclRYHT9BZT/Z9+PTjjz6fBI9RCHR9TAtGQyKGX6hEUqOfT9b+9dN9YIXHoFOHpkF2uNLmy&#10;G0zDj9N78Hkn/Dge68KVz1NJTx+cq+vyERSOGjhclRpJhAA0kWv/AI/7c+699nTebENFJGs0yw3i&#10;aUk6+SxfSotZfot2PHvfVl+LrJTmNoDNp1/bPeVNbKNBjAkjhuPWPybAKPx7915lp1yh0iCepCRq&#10;s4j8hZWIUg2VYnta1ja9x+R78etv5dYtS+eWmkkVOFvJGqK0CM37Y8iAFh+eT711TrG3lErF5V0g&#10;aRIug67mwaNSeWI+tvx7917rBMFnkMxlaN5X8TJqOlIYxZE9PK88n3sUrnrYNDXrmki1EBlYimdS&#10;wWCWQB3RBp8gT6jm555A9+6uBpNPXqLEy+d5AxeTTcrqHiOkWGgqOGA50gAm3PHv3Vj1CnkCwqhk&#10;mgDNIxsqMZpW5RgoBDf0sbW9+68epNMDLE0iLCqy/stK8hiHrGnyMwFwx5sFIAPJ9768aUz03ypB&#10;ThlmKuaWc+tVEqSoCAXU2vqBA1XNj+Pfut9dRNDUVc8YhbS+ia0149IUawhBsBc8hz9Tf37r3WCU&#10;ExsyhmQyaUA0OEJPIjB/p9eOD9ffuvdcv2pTThirKR+8bkytGps4Oni4+mkfT37r3XCWKKkZgJQu&#10;vQyC1ljhvqSAheAT9D+ffuvdcELBDZ1KI+pYOA37nCBGdbc3sF/H+2Pv3Xus6SpSl5WjRHmZLoVS&#10;MIWGmKSd3vpDG9yPr7917rzafJ4SfJI7fuhjrRImQlv3QLaf7Kg2tb37r3Ue81/uI2dXY+FCF/bg&#10;SM6BrkI0jj6ab/7z7917qSqSKhSCWwZip+4F2BPqMha3F+NJK+/dbNP9X+r/AFfyEhXaOSOeRDKu&#10;lDFJIRoeYAo+qPgldQsPwfr70cjrXQo9e+LIZrEKjl4lq6bUALokcsv7gdFN1Ct9Lfj204qpHyPX&#10;iaCvW8J8Q6NKboLYtJDTUuPlODxlLLkFqPsHmKUupKmbVe8hUlQfqCPcd3v+5DDpZHSop6dD1NUV&#10;UVSWqHonVolEn2ChXq4yCskddU1ALPaEAobAl9Vj7R9PdZUqYpY5jQy1dSstM7BHjbH+aigNoY3l&#10;ZCQL8ICPUw/HvRrTHTZjUmvXIyeAwiWSWKwptdDGnmqZZZ7mM+ZPrIGN7x+lQeefehQH5nrzAKlB&#10;02ZOvNFSOzVUauk1Vo8LGKSKUHXOlO1ru8ajTKSf1G3vWur6er1z0UvtXs2nx1JUOkz0WNmFUKSo&#10;kJnp5KhwPLR1dANJaUvZgCLcEn6+1DlUWvA9XQfiOB0QHPb/AKzO5KbGuKqWVsnSMuZiIWpxE1DH&#10;rjdI9JCQOT6oi2gqSPqPdPGqcnrTOGNOjDdPQVeTSCpjpphStPUVM87rDK9LOkwYVePdlDtEZFJj&#10;Q2Uav8R7fVaYHXtFRXo/mzAiyieilkjmmllqsdPVUcsVD5liC5aqeMAaiDdNCC/IIY/jZ49IpB30&#10;6GWBhpemUxwwSRNVNJ42XwyAeWGV2RSoLN+2o0GykXvb3deA69TgeuYaYUdRLNSsURvHqWphSSnS&#10;qS8tE0kd1dNQsp0i3H049+Hn02ePTVEkUkVBTFpatpFerEEjt56R6UlFp9H0YNYDQbm4LD6e99V6&#10;7mjldhUyx1H2ojijppkAiipfPIRW1Rp0td1ICOGBJBuOB7917pyeVDUvpaKnqZoRTSKr+NzpXyie&#10;lexCh1sulfUTqsRf3ZPi691GNTVx3rno6eBXV4vMjO7TSW0xpUQhT4nW91LhHuBdrH291rrg1Q6p&#10;SxLPWUtNRRSTOlPqqInmV9T04WVdQDMbsdVgSRyPr7r3UWUU6NDHLSvJC0n3SyskZ8FTH6kgjgQE&#10;pqckymyqwIIY29+691OyDlvtX+5pbxI87ieNFAdEuGo0ThQrGzKzlT9SPfutHiOoyU8M0SRVUElA&#10;xRoitPKC7fdAGlmjqCANMbWEiqeVPPHvaipp15uHXfhacUsmRWjmFPLNTPPTCYUzvDGEL6RZna9w&#10;FII54t9fb4AGB031hnrAIKqoVqaZ5YYokpKulfHkrcLqIVXMig8PEp9f+v7317rEGL+KpWBKkz+N&#10;JhEPFFS1FKCnnpRN67If1RX1c3ANvbqiqU611KUq5nilRihp4fItXGL0tKJAymreQB9crkoukX0m&#10;7Age7AAYHXus1XM9PIwcxGOARN4cY6S+KWS6gSVcgJ1KLOwPJtwvtxPPrY6jeRat1LPLR08FRCkP&#10;20ICVAmf/KVhqYx+om7OukG31VRce3BTz6rJ8B6kCIr+2YmgppJpIVkhlWfxiRrwL5BclXbkhRYG&#10;1/z7eWlMdJunYCo8BesjrZVV1s8fjeOvbTpYCFLcx29SHk+7de64pTxhjOzSU6SxmeJofHEI5EYn&#10;nzelQ6emRQlyLcn2oHAdXHwn8upkcs/idkjijiCGELThlFJK6HTNDIAGdIwQ3iJ0/U2592611w8d&#10;KPtPKC8VKGaOmbywQtKylHKspF7gmUq5sfxxb37r3XOdw5oZKdljjjFPCIJ0VamaTVqTwkpp1D9R&#10;QKSOCLe9Dq78evU0FpHMOOeorCamR21cRB5C0VqaW6qiuL3/AK86R731Tr1MBJJ5VkRphHHDNJWE&#10;usbhiskc8RFgB9V5v+Q39Pde6j1NROkMkcbx+iN5Vmn1vTLUQ8Co0W5bV/m7/U2uSPfuvdcxWTCE&#10;STVVQWWaCUU9PoeSpqQgMcM9Sq3EDn1Aken6XI9+691J+4MyT1E0lLSCaRZaVfKtW0FUkekrB4wN&#10;EvBZnYepfpc+/de6hSPRJKYmklqHkiWo8sNRCtRKjkHzU8kqqWjcn9yJbMCOf6+/de6dqR6lGhIW&#10;VY5pJLxeKGohklQXpmqGlCuYr8FAB6rMGNvfj02/l1wv5iGhkE9dqm8kgRoY0+2PkhhY3uQCONLM&#10;xP8Are/dXIrg9dy1CzgoQ6yVvlk8skaTO8ttYnCWBMfJQlwNJvcfn37rQUDI6gIrsC08UMhZpGMi&#10;/vxwspDxwIigDQttTEcg34t9PdW67ZJlgqJRTPVCpKCoHm0NSU/jvPPBI1gL2Cq3JP0N/p7917pN&#10;ZmQx0TU8NN9x545KGphqJbolC4sk0FZawaNzpXT/AFN1IsT48OtqKsOql/mDNPFQSGd1qKddaVTy&#10;MstO5YNGaWd1t6pJFRi4AS6nj6+y6/8Ag6UULA9a7WbU5DsGnhmaFWjyDiOng8pUCOQhhAh48evi&#10;x+o5+nthWVYKj06qi0XSetmz4L0A29tDZ9PWUMcEczKhalkijmelupSaqdBbTbUIgwN9X9fcczus&#10;28gk6s0/1Y/1f4Zh5StjHttWFCR1tjbN23id19PYXFVdKgparHI1JDMFLwak9PkUW9Gr6j6j2f75&#10;tMF1akIo4Y+3oP3F1Ja7m7g5rnootT19lsdnp8POEpYoqjRDK0AkVo0a0LEtwVAtpX8fX6j3Fa7b&#10;L4vhUoV6GsG5wz2wlHGnQgPs2FoqeeVLVsJZZFNOHgdClmWMLxpb6qTyP629mS7UwFSc9JGvNRIH&#10;DpP5Db+cgRnopylKIhKkTBHafUbSBvH+F+kan/bH3V7GaIVHDrSTQNhx+3oI8xnMrj6pjJ/FIkC+&#10;EzSH9h31ARQuiBbAkWYFiB+bj6MamrRq/n060MLiqUp0D+5sJS7hknqWjpTOfSklHLLFOkq3esqU&#10;WMl2CqSpjBWOxPJspFHQMK0z0z4SjI6B3+79VTSqYqCrRo4nkavmpJBVFJJPTGk0IKGBlF3EhZh+&#10;o88+0v0rOa06ZkOadIyavxdTkkpljeZI5TKZo0RkWZCyssE7gXiVbqzxnVf6i9vZZPaRvLSQY6QT&#10;AH4um2pyuNGuWEofF5GpaKk1ASU1FdqenCSjU0LH1NMT+rj/AA9hncdi8SU+GKA+fRVNGHPSbocx&#10;FmHgSsaeOJptFT+7HLJFRsS0giclWDL9Stxbn2Gb/lmSFSVFa/LoultDWvTnLT480ElXTss8tVUS&#10;mOpqqyVIVVWtTyz+RRpewt4zYn68j6BO42lkbSRkeg6RyQ6eujHPDNBAI2RDU0809HAAgfSmqCql&#10;nBsdRJ/Q3P0I4uSeSzIqaf5/s6T0NadZY4KiWOeWumiVIAhZGjR2qUjm1PBTVQCgv+WikDHSDpPt&#10;uK3pT1/1eXXgpPSJzGPooZpKnHeM1C1pkhWPW9LTUcimScQ0pDMqAXYvG1tRIAA49uyx0GeH+Xpq&#10;VfP06RT5mipoZ5XRZ8a1Wk1KsBhFRUVd7LeekINySSZfqALH6e2ld1YA4NP2ft/ydMLcBcHqamWo&#10;oauDRK9Ms0rSMJpXeOGUqGhNYzfVA2q3+839mMU5ZCOJHSlZw3SdyLDIQ/bVYSpWHztK0apI7wLL&#10;5Wey+tjwCGUEkiwt7NIbsxmqGg/2OrORxPDpDV9OkkNTK5WoEJT/ACtZXx9NSJYMkV2Cic6SutPQ&#10;Qfzf2cRXOognj6YNf83+bpKaVx0hmGuYRymoLfcofHKq+XIOZQzGhjYxGVeNbqzA/Qszj6HCMdNR&#10;/sD7emOnKXIwTqDHR1j1epkkSYvKqOJLRhKyNfG0yXGmnU/4An26oPEkU/1eXGnzp17pbdebhTHZ&#10;akmq6lqCj8st5oI0vlaymBUjKTuCVkAIGgKdRsD7Ld2svqbYqo1NT9g+Xy+fVTp+Nhw6t86E3RFV&#10;U2NEMkR+5ihrZHRtLTTOfG3hjUBV0qAHsBzfj3Cu4Wptp2UjIPDozsp1lJp1YZt7RVQxzeJGVmkd&#10;2PrUpGAGVo/qCfrp/P19q7GktGIp/sdG/l0voKeJgSqAqw9Ba5UW5X9s8rb8W9iOO3jYVpg8P+K6&#10;dDVp8+nCnolst1VtIYqWUFWsONbrc2tf6j26lhH6f5urdZZacGMFQRpVtbmxkYN9PGPoL/1JHv0l&#10;mhjwKU/1Y+XXug/3DQxrEQyeIFZPGikSqnH1bUv1JP8AZ/P5/AAO72KRiriny/1cOmn49F83IWp5&#10;ZSspJV0ckOSxRhaZZP0m/wDtX1HHB+nuO7m2BJHTbcKdMONzxSqhaWN0iCqsTFQVl9dxFNLwEa3K&#10;FR9b39p4AUcfI9UBFc9Dpgt0IQhaoR1ZQWcMvHqAXSObn8G39P8AH2P9svCFBr6dOqQM9KqXcI1K&#10;zsyqyOt2VUjKhbnzW+lvwLD2I2vQxFTx6t4g6YqrcK2ZNUp9OpnH7YKE3Vo1UGyi3BJ9o2uqDSDT&#10;qpznoO81uWExPHNUWkJlVREjLKyW9LzRqt0A+pbgG17+0c05kSnHpgmIGp6CrM7giZHnR6eRDTxr&#10;4xMzPKP0tJImm/1sRYXP0uPdbK2Ms2qQeXSS6mVY+09Bph+va3eORMMNBUGGWoVqm8qwxlkm8reW&#10;Nhq1NxZi4NuP8ANdr5Xn3qbSgoOg4Z9LVp0bbaXxnSXTPM8NK4N/DGPELGxs9hZhe2ksD/r+5a2n&#10;2ilZAWH7eng7NRhjoVoPj1XUaM0E/mBKsy+hGUoQUUMFuFFhwoH+PHsUJ7T3MI1KAfy6cFwfh6zV&#10;XXFZSl/uqAG/pfXwWcLZXTxqDp/Nj/r+6y8gtECZY69OiZRx6SFVsVYdcUcSqxVmIEfljVibkxkg&#10;lbC/6SfZBPygqdqpT8ulMTqy0HSZl2usRXTCpaQBSzD99zAblmQK1r/QMefZUeXI42BVc9KewDpz&#10;oKdYA0UyiKzgXclVkIPpjMqCzaT/AKx/wHsTbXbrbqIzjptxUEL0IOHrqqhq4aimIjkTSZOCVZFW&#10;yMSBax5tzf3JeyzurAqeHSWWIHB6MbtLsuCrWGlykaxMbqkkfIf+isCqm5tf8/6/uTrLdI3AR+PS&#10;QCRa6uhux1Vj6iNZInBVwpVSFvyfyPYgSdHWoPTitUZ6fPJBGCQUB+luB+OPbmteNerV6iy5GOKx&#10;dlv+FIFjz+fr/vXupZK18+vcTjqHLXQzA8KSP6f4j82A/wB6H+x9p2UEZ6sqmvSeyFKk0dtCSowv&#10;+Cy3+oDDn2R323xzrQivS2NmUDotfYmPfGRTVEXlMJe48cjJLEb21m1+OeTb6ce4K5u2WWxcyQgl&#10;GPl5dCja7xWYI/GnRO9xbvXHVE8fmkkmJZpJArFqVI/W8cwX6AfW97+40aOdXNAehp9PC8IbA6I1&#10;353hQ4OkKQVj1Utb4qdaWCpWSr01BOusFP8AqAXm+r2e7XtU92Mg9EckYMuhc06ryzncLVuWkFMa&#10;KVTTyznUriASpGFiVtPMczcF1Asfr7OzysJfjXpVGQp406D8b4q6+taWV4cdSq0KyijqnmqKWSbi&#10;Uyog1S6iRZjcD6Ee3v6qW0QAOT9nDp5XL46EDAbsyQrA9DPLKkVCVpxVVUcePirI5dAh8NSFHlZf&#10;16XRLH18+2f3Fag6WXu8+nWAYUPR2+vM7mpaeneCopKaSRY1rBFeGKnmaP8AZczabaSP9Q5A/qR7&#10;lDlvlexEKy6Mn5dEW4EINLeXRiNvLOq0719pnBVJHEEM0rVK/uGKJ11Xvfl5BYD+n1EybFy9Ey4T&#10;HQanbzHT7lc5VqGoYZFmglRoiJxaKCpj9Z0RMD6tNtLaSt/pf3LHL/LcIkV2XuBHRRc3GmMhD6/4&#10;OiTdydjDblFWVEDwT11dM+PmpxMiGKJBZJZ2UH1X+gK3P0BC295U+3/Kgupo2Ze0fKnUb8zbutlb&#10;l65PVdWV3FW5iqQVFSKhUarrq3HxgxyU8v6YaqalmUSOV/BvpA5/HvKGx2yC1hCIOH5dQHum5Ney&#10;F/LoPMrJS10M0lHUoKipxsbJT0kMgDSQvonkedRY/XVb0nkkg29nsEdBRl+z/V/h6DUpDk6MHpOV&#10;dST5KWrp2SnohGImgq5Mc09SkQlnlhRlJanUAESAnUeLezWMLWlP9Q/ydImOrD5HSFqqlI4o5tSK&#10;s89RN5KOjaWtzUk4C+D+KAJb6jxo17AG559rVjLEU8/59J2Va/L/AA/n0l6+prDWyVKU0tFT+ORq&#10;SnmpWhiqDHGFmianZAC44/dY2f8Asi1z7f0BcUK49OP5f5fPh020dW1mv+r8v9X+FJz5DzxiKqda&#10;RZqB6mFZH0zJPBUBBVy1FSdKxluXgBVrgaSV9tsvaKenr/hJ4fZ+zpLpUnQ2BSo/b/qx031DUslf&#10;BLNURsK2OWBJMkHNJUVifWpjq6IJ4gn0VipF/rb6+2mUYY/tNcn7RSg6U6Y2kUOa1H8/WvWTC0VR&#10;nsljqJ0kVYsi1HNT0UYcVcCArDjo5dIvdryrKgu1gAefaDcLtLO1aUnhUUz+yvqeIPmejTZ9tl3S&#10;9jhGAGz8/LzH51FPnjqzzorrRMfTUkCo0yMRIaqKpmBWsZxpirQPoRH9Yz6wRa/PvF3nXf1mZ88K&#10;+f8Ah+f+brLvlDaI7SzERHwin+r8+rX+udrxR2eOOFoJDAfLHGyS6UQRs6I9ysjN+tjzf3jFzFuQ&#10;lZjX16FNunh3JBGOjj7cwpiRBJEjPJoGjyI8JjjIMZkitcj6H+t/cP7ndVJz0ZXCA9y+XQ9YSjsY&#10;2AJfQVR/G6ROQL+rV6QdIt/X6X9hORyKmvHpCo08ehAooLrYD0kA2A1abHS7EKAfSfp+PZc7VNer&#10;dPiRiNQpv/iSyklvqGIH0v8A0/5GWa1J6u3Adc30qAQDrFtQUre31uR9be9kU6p1wN1tdSxPIFzx&#10;qHB/1vdT06nDrAfyCWDFbp9QeD/SwPP0966v1gkJK2YDgi+pb/jnyKR6f63v701QK9Woa06iOwDI&#10;Toe/0+oVlB4Jk/J9s9OKtDU9RnICMih7ambQ3CM1uAij9K/4Dg+9dtc8er9YSQSraWDENcHUVv8A&#10;lQxAsP8ACw9tNIScdar1GuhJsR+oaYhcBF/1VwP9f8D231oAk0HUZnR2IRorpYghQ7Ek8X4Asp/p&#10;7q/w9KUXSKdQGcOQGi03Dl9KgFWU6r83Gk/48+2en1Xz6iuToBUqmlGDJoVI9J4Rk0XPP9Qfr/T6&#10;+9NUDHVqUFB1BcoF1P8ARUBCqdR139TXA1DmwuLW+tj+G+tgE9NsrlSSdQLaOPSVD3unjNjq/wAT&#10;9fafp4Cgp1gkVJNKHxWV2lZVUnhVOtpS3q+v4N/emFRTqy/F1DLo8QKQ28gYMHfSpUgAMR+oMbag&#10;f8PdGaoI6dCDFeoDkArI6hvIgQI7qW0xc6gFFyOOfz/X2zwyenQtRXqMZCrEopCuQWja3iVjwNFw&#10;bG3IHurNpp1eg/Z1jKJp9N2CSMI2IUk2GhipPAI+n6be2CamvW+oM7sgVNAACMQpdS6IpBGuKcWY&#10;t+BYj+nHurcOrogavr1gkY2DG8jaSocxAysoHCXIFrfQGxA/A9tsaCvT4AUUHUJlaSExsIVQWVxb&#10;yvHc39UhNmb/AF+PwLH2noSenAtCD01zS6lMUji0iggKQIiYjb93QOCPyAf+Ke6ORSnTqjNem13A&#10;UlmQuV1NEkjRozH0+RdYFyR9AAPbPVwPIdQmljqLiaN2WOY31/osR6CFHFrWDW96NPPrZBU0PUTX&#10;4nL6/HIgGtoYgPWzWAewI4X6EEm3Huh0dPqC0dP9XHqMrB3lRdZUsCBNAokKr6nmJcACx+i8m3PH&#10;09tVB4de8NeumZrtKVjd2OoGXRr8OnQ0kZ5UD+jEm/8AT3YUp8+veEvTYfG5DSTSRpHII5p0jLFS&#10;/rjRyBb1Gxun+8e9HPHpwAAUHXnknkePUxp0eSTTqULHUCMWYPHJY2IF7kn+o96NajrY6gySRPHC&#10;hp2dgzNKU0hU1Dh0v9VUDm59tMwbHl04BTqBGaNtQ061bhjGXdY5A2pyoPq0EDkj6Hg+6inn1vqJ&#10;PLCCPGKfwyTupPiM0kaxjyPdWAcKDyCBf3o08unUQghj03s4Qfuq0qB1CJJIIqgRsbrK72aTSP7A&#10;UD/E+9dPdM9Q143WN5hBIjkN5Ukelk1adEhe7lfzw/8Arr+fbZavVloc9Myq/wC0GjDRpI8TySgE&#10;+EDVreCnAcMpvYk2t9Peur9QHqpHkWm1xu6s00GhQzTC+iORY1UKCv8Ax05P4PPtpia06dVaZPTP&#10;cTpJC8okabyeNCQI/uLmzPJIurU30Nhb2y2SR0pVQAD59NdTJF9pHqlnSSHTDUiPU6lUOlSxIBWx&#10;4taxHtmmadPAFj1AlPj+1ikiRkDrMCHkjPFzH4tQsZTzYagP8Pfqdb0dN8qxTRuJB+w07CGDWyrG&#10;b8RSCIhmf6sLvY/7x70aUz1WhrTqLNPPGtNG8UcNPCpEpZld45tfjV2WnsWuLjxgA/6/ts6vwcOn&#10;ApHDqHFCRM3hjemilWSSCo+1ADKjXclKjkKW9PqW/wCOfqWuvdYT+9HMKq8MsqGAp4VtEdd3eSKM&#10;eO1/UF4P5A49+691hWoJlFNLJExkcrPqRh4yIwIayqYKVMbXCgN9PfunJBSnTdWPTy+QRGWL7SLy&#10;KYh4I4Jy2hSglUq9+A1iTa1v6nWD07GKL1AiK1csVO0LeRUD0sccSzh6lCTJP5qoqFXV6jYm3+8e&#10;99X6x1UVLCiqZ45w07q0cLPJIpiYNUzWdUbUxFriy2+l/fjjrQz1irElSGSrimaFKtXmpXTTVU4g&#10;t42+6l4MSA8XdTYHi/v3n1YUrnqGizCGOJqStE9DAY5Epoo5Ekep/XVwlrGoUKQoXk2+i2HGjTge&#10;tfZ1GkmeB6OkjDyz07TNJBSGBzLEVtT1RLhVaWImwjCkj8ji3vwp5de6avJT65oC4nqakDzQmN5a&#10;qGBBrao+2jC2cEcKtv8AWt7314Cpp1BWeESUdI5kkx4p6tGlaNlikkcanhhkFm1sbDxsfQT79Tz6&#10;sVIFev/WGrt75CYvIYvcchr6vGz4LaG49043L0M6TQS1e89yriIsdH4yIZKoo0kkcx8xdbhixsPe&#10;aUFisUBpxK/4cdYpvuBkuliOc0x8ug43n2LSbroqdk3RDT5ubu/rnaNPRzzxzx5Tq3rvHwZnLS1F&#10;PbUBJNGFu6LpcabBWazkVjKkwQAKCafbQ1/ZjPTvjtGWrUhRX5fl86dEfrezMPvbP9jQQ5KWloMx&#10;/ps33smPTPSzLls9WHFYN8jXqmt2ZI2iidQwCsdTWdVBpbQMgGeIkZfLjgf7HTc7B5CT8PaG/LJ/&#10;2fn+3ovO1nr6h48FL9/R1GAwGB2dljTFIqrHpRLLlsm2PqKbXFUDzECKRmF18YYA3Ps9ii1KFp3B&#10;VT7KCpyOPy/KvRE7kMTxFSwr5g/7HSU7HZd4dczVM9bJPREVGLpKepWP+J5DN1VWHkZY6ZRCrwpG&#10;aUafVpb6kDlZHGphZv6JA9S1f2AgClR69F89JD4fAVofsp/lrX8umuLrx9k0QyT5qGnqpNtwRtt6&#10;oq2rZ8HkKSPVjJaFJkMkix0zPFEqMEFx9NAPsztU0EgUBK5WtaHFD86CoH29Ft0NADkkgcPSnDh5&#10;en5DrhWZLEQYiseup8ZRxyUkUdRW5KVFp6GhiRZ6aijlCsJEnlNp9LNYeg6be1M0ttaKZJyFWgBJ&#10;PDz40oQTxyfTHTMMUl4Clumsny9f+K6BTO/JTq7ZdBTAVcrZ2llMk2MwEkaUM83jMXjqMkgZ6iJg&#10;zMpjMRXUBpI9kV5z7y5tdDJLVh5LTPlkg5Fa04U6MIeVeYbhAlpCS/zJAH8v8nQQZn5ox1cNVS4D&#10;E1FFQM4dWmVaiOqeFR9tHPj6lpIVAF0Zo2GoclNR9hi792bOSq2SsE8qio+QpUj9lK8SPPo9tvb/&#10;AHUqDfKpY+QNafyH+WnQP5r5PdgZSoeeSZoYqkR060lNUPTU6U7rrb7ekIlplVh6dIjLf1A4uTXX&#10;ujuUvZCtAaDjSv5AEU+VOjGH2+t4z4twxrQ8PhGfn5/P/N0jqvszeW4aYQy5+veNJI0SFahoYIoU&#10;F6eJYG1KwHqAGoAfW3tBJzfu19HRJmUVoNJoAPIEUz+0VPl0mblna7GUmWMOKZ1d2RxPGi+XAH7e&#10;mmorsxLNQwLkwRXnyhUklSWCI3Uyqt2Ku1iBb6D3794bnJLHE1wT4meJqo4eWQePXobbbo4pJfAo&#10;YcGoUqx9OABAwTXiR1zyuOqm9MWRmqHhkgWFXcqGiceomQg67n0qVu1iLezK5t7gnSkzOV008hSm&#10;cnj8iPLr1jewDueBUDBixp5j0HljJBxX5Uo/1NDLSQUoQy07S0YmklnWWO1eP7TOt2086FuPxY2v&#10;7PxbmCGM5UldRJqBrHAkjNPIV8+iiG5S4lctRwr0AUg/p/IcK+Z9PQ9R5BPTwk186PVPDJPEfGal&#10;y0I9RljuVJaxYk/T+p9vlWjjBuHGuhIwWNQPMUNa8cjApnp1DFM+m0SkYIU50Ch9D8uApxzjrlj6&#10;ms8tKlW08Q8QmJgBsInXyBTDGNNk+p4bm30+oftZ7lZI1mLKKVx6HNKAUxxOG6reQW4jdrfSxrTu&#10;9R56ia58uH59C7gc22ZTG0lpStO5AWpndjVRQJ4Pt6t3B0kx2Go8Le5IW4EjbRu7bikNsalUrQFj&#10;3ACmluNDpFKkdtTwHUfbptg2wzXHbV+JVQNJY6tSAUNK5oDVgKZNOh8oJN2b1lbA7JwW5dz5jOmN&#10;osLtOjrKmsOSpEVakR0lKHZ4bC4eEsgZQVQcWGF3vNikTFmJZ/RguhwO7Jp20HxBitVqF6AljtMi&#10;z6ZKBY8ldBfVGSSp0ICQ1TlSqnuArgUso6a/lFfPztbDjJUPXtHsClrooppshvbM/b5evo5FV/4f&#10;PRxamMS2BCEIx41c8CP9290OW9rYxvOivUVNRIxoPhJHAA/Ja/z6HO1e3G8bn+rFCyxEMAuYxSuG&#10;AFVOrjxpXiKgAWWdP/8ACeTJz0NLkO6e+6zH18ckU9dgdh0EVPQVkHkSV6Ktqa4NLZCtjIovezXv&#10;b3Gu5++FpBNSxUyUrXGlTXh5DzyPP5noebd7Ml4iLxwtacaNgGtKUODwOaelOrNusv5PPwx2BX1N&#10;VkcHuLfjyT02QnG9c/WZlI8lTorKssczfuRgqGjL/pPAIsPce7t7v8wbgD4KhKk5pU9DXbfaTly0&#10;l8SXU/AkGpyAADmpoKY/b5nqxPaHTvU+1Yaeh2xsPbuE+1pyKCWlxtNE0kcQsaWOoZNYlsNQV2Oq&#10;31t7jrcOZd7vT4k87NXiP8tP8PUhWXL2zWwEcMIWnA049K+L7Gjap8dPToIxeLxKqeaFjp8s8QUE&#10;SIbiVf0kck/T2VM8soBZjn/i/wDiujAJFESqKMcOpKinLmKaj8Rup/bFgjTMFSqjA9MtJNchzyB9&#10;Pr7bbUBqBrx/4r7enFCk0ZeP+qv2dMuWWSBvt8al6iCqDPTSNeMooGqCOICwYDhfpdSOfr7U2+hx&#10;qm4U6Tzdp0p69F73vvSTCVVdQ5+hoqugkDwilroI6qJaWoJFngkuCvIBC8c2t+fY42fbzNGr2bkM&#10;M9By+u1SQrcAEefpTognf/w6+OPy92TUYmAYvZ+86OoR8VURMkH2uTjjZaWeKliQL45HbQIn+jcW&#10;4U+x/Z7/ALvtJ+l3RDNAaEmlSPn+QqeiYrbTVazYI38Pr9nWpJ84PhB2f8U+xavF7uwVbHixURNs&#10;/c+PiK4TL0UsgUSNJGHXzmzvreTVpB9NvbO7bVabjF+9NqGpCaimKH0I9fOp+zpRayTp2XQp61/l&#10;/PoitXhaFK6pqJWramdgk9MKeX7eFVH7s8auqgkHl7+Nf0n6gn2CpYPDlOsEnj/n/wBWOjNGOntp&#10;Q9M0eNnqnqqoxUrQVENSXd3SnihUP51gZaMcsxIVFfkkg/gj2naMsC2KU+zh9nH5V/2AqDqnaOP+&#10;r1/ycOnnHYqevqqeojMk5SBZJxXMZptSQ6apnTT43KxqXiYBQmkAt9Peli1OG+zianHH/Y4U6baY&#10;LUHz9Mfs/wBWePTNv6orpMpDROcfUwVMMMyD7c42WRZyGSoSpi1aZdXqdmZv9SePolvQzPpIBrn0&#10;x6/b+3ows1Qx1yKY41/LpIbd6x7C7B3DDs7YG08jvnPZWeOlxdJgKeozGQaWpIigEcNIhGm3Cg2W&#10;/wBPqfbEG0Xd0SAo0n8ZOB/q/n07c30FjCZWyy/gHxH0oD8+tjL4Ef8ACbb5L9kZ7Ab8+VGQxvSX&#10;WyzY2Sv2xUCnyO+c9SRtHNUUdVhSNFKkyAxyGZv7V1+nukl/tGxMW1/UTLwVfhr8z/k6I/B33mRA&#10;un6SA/ETTUR5jNQftHH+fW0b8fv5Pv8ALb+L+5f747T6ip95bwpEdoMv2JkqjeEWNk1CQy4zEZAv&#10;S05uABoXgccWB9kt3z1zPfIYoG+nB/hFDT01caf6vPo023knlvbWZ5KzMc9xqP2E06snTeeIhC4/&#10;CpSUtLTxrHFDQwwU8MEaL6YUiCKqqoFgApA4/wAPYVls7uast0xZjkkkmvQqins4R4VqoVR5ADp2&#10;GYikWKSap1qws41EWVhc3DC17fQDg/ge0Rg04p0rWcMMnqYs9E9OLVKyUs95IZEuXiEn7a+aL6hL&#10;n9wfj2wUINSM+fTppp48emlkmpWSmkrmf1sRHqJhemX1zQLKP0yot2hbgW/1rB2isKgU/wBX+fj8&#10;+mTqQ6Sf9Xn/ALHSRzWbmi3XTYWSrNLTZSgiekyDVCxGPKUx82Lq5Gl9EkcykxSr+pipt7MLa0WS&#10;1MoXUQTUfLz6RzXGm58NjQEcfn5dO43rLLDHWU5hqKKRamKt1jSkVViJft87SxEepTp/ciH+BPPt&#10;K1hpJWQUPED7eHSkXeqmk4Gf2cf5Z6VEO6MfS+G0zVcE8kFPDpdXVxVQGpx1RFKOLSqGT1AEsP8A&#10;YlELaRsAZ6V+PGgqcj0+fGvTkKx6mnhrKecvT1VH5KSNmQSI73anYzLqU6SPE97g/wC91VFB0EZ8&#10;+rliRrHn1CpM9JVxRma/l+0jrIBIiwzJAW8MqSXGlmhlHqNxwfpb241uEbqiyagAesqBpHFZSLGF&#10;ljda1VISddBvWxNAf1lDZ1Yc/ge6Gi9j+XWxnK9QK2kjWBJDA08SmpnqFhBb7mOQWqr0sn4ljs/o&#10;uQRwfd43BOcenVHUUH8+knUTS4+pakENRJBVLAtI7M0n+5mjUVGIcIw8kX3MAMLOTYEC/N/atV8Q&#10;amIqOP2ef7P8vSZjoahGD/hGR074WWHMRT46rp5qaaGZ6SOGZbSUMdSPuKNknXS3+Tz+hS3+x+vt&#10;PMgibxENR/h9R0/FRx34I8vTzr0hsfV5PbGSpsdnpfvJopqrHisjilqHTAV9UZaGaWWK5Q0NUhS7&#10;AjQxJPte8cdzEXhGnhj5+v59IzK0MojmNT/gBP8Ak/y9KzGVdJk6h66jWCcStkJK9b3DpEfts9Cs&#10;sY0n6LMqOAWJuRb6JZkMUdH8uH7Kjp6IxyNqX51/Lj/n66eTHQPPLT1D+UV0UVLdBHLLkqOkaajQ&#10;nmORKimBUn6m3H148okYBGziv7cV/I9bZokq1aHy+3/iugR33u+fZ2J3JlMVQV+bI8CRYiJG8sdH&#10;WocnhK6kpprXeCUPTAxuoDBRe59iDb7JLyRI5WCn1+fAj8+iS5vjZq0oXWP4fzx+zh+XSnxfYNJu&#10;akWupKOsoMvTTYOqqcfUxyw16bb3ZRaZpYzYNeKrUi6NIiyKRq1X9pZ9te1l8NzVDqoRwqpx0uW8&#10;WS2WcYZ8086EUyOP2V6DPsveNGlVtFJ6aUGvEVPuKJU0ZKFZZmwWUeZ49MgCs0MrfkWuVJ9nO07d&#10;4iScKD4fThUf5eijcNzjimRTxb4vX0PWPGfJTAUU0eJmedMntrG5HH1iTo4ir5dnZEJUmaoAZbSU&#10;v7iu6g2YarEECl1ypcFTImQ3Cnz/AMxp01DzPbvcCEgqqcfy/wBjodl7l2vT5TFRUGVgNLn8nTU1&#10;K3lWSE0mfxbZPG1SWupCTq0Taithcjj2Hf3FdmNiy5Wp/Yaf7PR+m9WRcBG+I4/PoSqHeeKzGMoH&#10;keiqqfI49ZZ4nWGWCaCSc4+oJp5gyspkFiL/AE/Fjf2XG3uLWUkEqy+f5V6NX8CQeHKFNeP2fZ0V&#10;b5C/y9vhR8sqGri7W6Y2fkc5JjqjDQ7uwtBBgt3YZIZG5x2XoER0MUjF1B1D+oI49iHa+deYtoIV&#10;JjIg/C/d86eo/LPRHf8AK2y7hGYtIUjgR5E+eQR+0da+vyE/4TLVm3If458SO4RuUx1hmXZHcq0t&#10;PUpTXLRw47dmIpxTt9ulkihrseVYnUZEIv7kzavdaxuHC7pEYWHEgakPz+Go/Yw9QOo0ufba+29G&#10;ayk+pQkkAkIy/wBHhQgCnE19anqpHtj4GfLH41ymg7p6L37QUf21VPBn9v07bs2rU071okmqIMzh&#10;kmo45SAXeKp9AUfS5NpT2vmTY91h12k6vjgDwzXhQU/MAegr0F7ra9xsZRHdQMlcCoI/wDP5HosF&#10;BNW0k4pIabKQ46oZ8hVy5eOc1FRRRyiKGgp6GUeN1lCIoEJBFgNVgR7NkkWXMBJU51HNR5U8s44d&#10;UVCvGlRig9f8P7emZ6qMbnNPHLP/AAWOOKVoUkWVYTCWFGldWSAurBzI8Wk6UYKpv+WzTxeJ0ceN&#10;QPtP21p86DqhbORn+f5f6uHXW7KjxJQxZAtEsrUVSksaS/ZU9NVllo6Pzv8Aty+ONQQFs6u5NuPa&#10;aQAUritPszgfI0FPsPVmBB/1f4OIr8/TpwwEomhpqmJYvEk8tNHDRViUiqnhFMVmaVdXlKADxx6m&#10;LAW/V78tNGoU8xg0Hz4+flj062pHD/JXp7zGLirczSZBKVIamjqLV+PpaJ6islpYaYCjnaGdmMLo&#10;FQRyajyASFbj3plrKGpQjBFKkimPsP7f29bammg4cRn55+37Om0SDzyP9tUYjy17/a1zvozQyVXH&#10;9rPDSLAzI0sqhISrMwA9T+q1vYHEaanBr3ajgj5k8OJ49aH7ccPw0+Y8un0ybbyGLhg8ktbE+OrI&#10;5qOOnMdSI6djTKlOtR61kWbUwLNazX4+vuo8N0oMgg48/Sg+df8AL1fSVOcH/Pkfy4/PoL9x0DtU&#10;xYgmGDGeNRRwwz08L4id4lkqdZJZpJDHGxaVD4w4Gk6j7q60fQPh8gKYJpXHr6nph+NQanzPr/q/&#10;bT5dcaekfwmonggkoIpJ54RPTBK+srq2lECSzxSgmWm0hWPiYlS2q5N/flWp1Gmn5jNT5nzII9Ce&#10;PTJFBT/ZGPLHA+vTdRV8+LrqSabIRU9CiwtV4WjaW7wCJk8UflU2SV0ZnVSCoYEcn34ELSpFMYqf&#10;n+wdeQeYGfXprzdea+aZYq2eZax6SpknaaT7hactqp3mUjSYYnuk4WxGq9gRxospJINQaZrkD/Vg&#10;/n1ZgxGQMf6qf5ejDbIirFx4yWurhiM85r6alVtK09XGlPjp/trMTDTiJJhqTSbltXJ9v6jSpJGT&#10;UD54H5Cn+qvW0RaUA+z8v8p6MTRYqaHbNLXQ1dXDNSzxCom+zhkjp6Su1QJk8nVRoqtUNEHYkqyi&#10;TSLabN78pOP9X5n50/nTpSqKFqPP/VToEtrYqvXcFVWxUkkuSjq8rQxVUlUmNqllM61lLU1vkCme&#10;uA5GlSqxv9WsfdFXuqtagkcaGtQQT6sPP5Hq7RkV1fL5/wAvIf5emHdz1VDnWasXQ2Rp5payOojp&#10;Y66kmqJVhqUmx8gZTC7hnPhUszN+lQL+9sQCGbgc+hqflTh9mfKnTBWtKZ/mPy8xThnpH9hYKqq8&#10;DTpWGBaiqqYgPHTx4+RVpYhNFOJ4QUMRYKpGkBnGq1/aPcoDJbZ8zjGnhnj6cMevz6MLFhHICRmn&#10;rXielT8Z930mIxeRoKipakgmfKAU81Kkks0Eo8cMVN9AlRMi6Db6ow/qbxBvseA3kP8AVx9epN2O&#10;VWjMI49H2w/ZuBo6KKkr5koh9nAtHU05iRJJ5YjFFStKBZqmAWMayqAHBOr2EChrXh0K44HPD/V/&#10;L/V/IG9+PfyuKQptfKZyTI/Y0L0VHHX1FPDWPE51vIrsWiCNLqZZCTpFozxz7W29xjTL5cOl8drI&#10;xz0WXvrfE+7t042uoslkTTDI1BysMdTLHQVywVTI8sVbSkMq2MaqoBRWJ9LBb+25KytnqiI0ZbX6&#10;8eqqPkduWvyCSU1HTYuip6irlpBQmKnmoaSpoqk/dQ0FXSsDJMquhM4iRHKm34B1FaSOWalQeGKj&#10;pBe3ykaFORx/1f4egx6xhqY9wYvGfcyS5tqwrWLV0kywLRSqtPLDWy1BKy08kfjTSDcsCQTfgfbB&#10;E6p4VatmuDj1r8vT59AHemU6XA7a/tz5dXI9wbko+sfjxk8pNUwS5ZcZBXU9QaZqSir8hU0skeqd&#10;4PSSXERSIcFL34I9q+cruOx2GV2IqykD7SP9X5dSv7ZWJm3SFtFRg/KpwPzrTrU1y9ZLk8xk8lWL&#10;KXmr56mfxto0CSYkBP6i5sf8L+8a30ggLw/z5J66D7NZW9nZRjQVVApYKdPGlSPXUcH0H2dcEgi0&#10;y+QwRGncNGTISWZWDG7AXKHm7fU/7D2zH59CpbaPS/i6EMLVXuNSQQc+ek1y3E48h1wDeVjaQGW7&#10;sXRdamP6DzlFt6gCQeeL3/r7s/w9MhjNIaP31OVBI0+WsqMVpxAJoTXqNxMyl459KMoYIihVFzpk&#10;DNa4NySOLfX8e9jgOkVPHcGRHopAIUAKONGBNCVNSSoIpTVkinXFJCrCWNjA0Evljq431TeZGtem&#10;CgADhSCl7WNz7ehneBxLGaEZr0mmijuYmjkUaAT34Yt5MFWgUqQBwqAKgk162Z/5V/8AM8xW/I9r&#10;/E35g7rplxNM1Dj+puyc8WkWklDClj2xuapLRiRJo3+3pZ5idB9MhZStpR2bmIXdsVlNJqU/L5/P&#10;0/Z6E4we53tmzu+67WlCclR558vnQ0znyOctsGd21c+a7h2++Tamreq+icIN+/w3Hr9028e285Tv&#10;idqY9DTXiEdDjwgggQamlmBJCA+xFtxWO0dpRVnrWvEep/Z/h6xulhls2MUikHhT0+R+fR1un96b&#10;hoJsFs3dK09Z2bLtU7+3hUyU8Aw3XmCzEpXC4KeXkGsVCbxqf03N7EewZuEUetpEwtaCn4s8emRE&#10;EFVzX+VehEx2NpNrZLKvsTG5TdW4twypkMlUPJBiNt0dTLL55chNIvp+t3lEYLv6Rf8APtL48kyq&#10;Lh9Cp8NOP5dJzAkTkoNRbj6DqoP+Zp/LI2/8k8Xme6egG21j/kNgKaWt3hs3BVuN/hfY6U8DfeQ1&#10;fgDGDKBtSU8zMvktolBOkjKP2K99tx5M3GPat4dms5KKC1TVTihqKYGAcYxjyi73C5Ft+ZrLxIdI&#10;uEqVYAH5kHz0k0NBwOaHh1qkTU+XwuWqcDm6Sr2ruXbNfLi8ljK1JsRncFk6Ass8M5VVqFnpmGqN&#10;0AJa1v8AHqRtu47JzpsiXFu0csEi0odIK4JoaLVigyMZb8+sONwsN05Z3ORSJI542qCCfiqBju0g&#10;PwNGppyDQjqzLZfZnVfzc6ul+MfyhjxGFz8AqKfqntit8b1mNyi0Sw0kNRkq5fRFLIDNVUccgdtP&#10;lhKtqUYoe63tIbVZbuCLxLWSuKCnnkYA1edKjUPQ8MxPZb31ksrmO3lcRTD4oiaiRaVJUGgJGagA&#10;0ArX0oC+WvxI7R+IPZNd1/2BiWfE1LtX7Z3ZQCWfAbowVS/joMvisnIFSaCYXKkAWNwQrAqOcPPv&#10;INxsd21zZp+i3Gnkfzzx9cjgfXrplyZz7s/M1giWjAh8sK5UkAUJJ7lJJ4jBJr0U9o9TeEtDH+2g&#10;Ij9P7Svew/2sf2B+f9b3F3cDQinQ0eIyv4GpF7QO3HaD8vxjiorny6xuI9f0aEsWYO6+pktZWYfg&#10;35926amEIbAMZNTUjJXhU+jVz6149QyZEQgESFkaNixAYAm5K6fweL+/dFjNLHCR8ZYFTXjxqafI&#10;4/Lh14cCwubJdlA1hgLB2aT/AFrgD/fCy9eANNJqe2pHEEVFSW4cMAf5esUgeS403YsBGgKxhFIB&#10;QIzX/Vfm/wCLD8e9nh0iukkuIjipJoooF0inkT5sONaClAMgdKrZtDPV5dKeOMAyXhiaSEP45UA1&#10;KyEX1krYHgDnkDn25bxNNOqLxJ6jLmyTwoGUilDioyKDIPnX+XHo3jVEuOxdBFoqkhMymq0nxfby&#10;UyEyUrykMlhIxbSyG4LEA3sJJhDQ2yqcUND9vp1jluFZbtnHnn+fUTcOWL01OIIXlITXEwiKxxos&#10;ZlCRKgLP62uz2BJ4Nh9VUjkoBSuOidoaVJPQf4kmSd0amEYaOJD4ryz+YG8RMZBaNQT6rW9swgMa&#10;NjH2/wDFdMsoXgepNXJXfxGRErnjWKYPBKICTS1JOqWF2UKXtbUbHi4JuLe6yavEOaenTihdFAK+&#10;o6fpstlZRrlnlqmkV4/OyiTRxp8dQ62DrexuAoUm4vb3d3eg86dbRB6YHTLFna7H0871LsIXnhY0&#10;lOk3iJhcgzCNSELBW1IQDe9yfdBI0akn9n+r/V/hNzGGYBOl1jOzavFlvBUxUtXKJZKKNSrrD5Yv&#10;BMZauMiRjILsY5DZSLn3YXVccD5fs/n1T6ZiKgVHn1K3LvCjzNPTLT00kyvQLTBZ5fNAjItpTNIh&#10;KLKzaShi4+mpb392kddK0Fcf6vlx9OqrEdRPCn+r/VXpSbFeKSelgNMmpRT07iqZNVVEIwsGNE0S&#10;3UXu0skfHHqb8e1FqRwp+Z8+myCG+fQrmrotX3P38ImpxppYUjSZ4Ch+2dIfDaTXGilkV/S6gsL6&#10;vattJPHI/wBX+yPXpwkefQM9i5eWonp4Pu5HxypHTtJCsYqailH/AAGmqI9NkLkgCMcKAfZbdyMx&#10;0+Q/1VP+bp+NARXz8uglqnfWbLBJTzu1M8tlWNkSOzcoOVVRpXgC5PtHUDjwPTopQ16m0KSTNqqI&#10;5PCaf72nWjcFGiVTGjBHDAgL6XUN9S3I93WmNdT6U6o+n8OOHT7TqsVNTv8AcTCVvMtMkENOb6gP&#10;I1SsobWgBBZ7tpCg3Bt7dHwA1p6U/wAvVCCWIpg9Mj5KhrHam8FPJUBXp6iV0AEi04Eqx6Td2XV+&#10;mQtypN/x7p4yMNNP9X+rz6t4Wk6hw6iVVXGsMqUUFNIZJvLGDJaORoY1KJHEoEhc8XLEcC1hz7YZ&#10;qYGerhNXHh0ia6YxO6lA0ryM7TxB00DxgLHOyHSVB5b62+pN/aUnNKU6eC1Bp5dNsUrpKwCKQ6vP&#10;HOtvLCykGXwoP1P+Bf8Arf3oVXh1bSKZP5f6v83UgVCPS+BHSGYP55ZKinVlZg2unWLSBpZb3Zh9&#10;efd9QIoPPPWgma/l/qx/q/mW3I1Zkg+2DRgSziojldP8ok0D9xVYXARm5QqLt+efaad6JTp+FCGJ&#10;I6T3lVWkCwgJTIHaaPUkUi1F1aOTWNQ0gm1iAfyPZaW8jmnSzTTpjrMhAJD4GcxCyiR10tUkc2LA&#10;G5vwBx/sfad5RwT/AIvpZHGQKtx6ZXr28y38YiCeMqt0CIp1JE6EH1XuAB+oEe21LM3TunHUnWLi&#10;WVWFgh5YW1n9Ma3As301ce3hTz6pk8OujM0okCSq13BIMeqTTf1CPT9Af6fn37qoRQcdOdKuiMTD&#10;Uulnik0iMLFf1gm4N/7JuB/h7dQefp1piOB8+szVAMaJIkkk9v2omZPFURXskwCWtcEek/m5/Pt3&#10;UAvdU/I/4emihDY8+pCk1RuBAq+KMs1Jq1RzwHxqkZ03PFw2g6f6+7jvyAPy6qcYPT1jVSCOZ1jZ&#10;JDJCmtkCMgbnREgHqP8AWxt/ifbyLpTpqQaunWfJxwKIzRyRKhlhEZUMYvISwfSgF3v9Wc3v/r+9&#10;+MAKEU/ydM+ADmvHy6g1GQ00ui0t5pIYZVdlVJzGNaxxmMaiwJ9YJ4/x+vvXiKMevXhCNYI8umho&#10;2fUsdnlNWETx35hMdwij6k3vqJ/FvdKUXSM56fK06d62rgjMMUcUUS6Yp5hApdZJoRpEgWU6YiBw&#10;w/BuPdpGVBQCnTUcbVNemCpyL+F11vJpm84VV9DESXCinH0N/wBXHH1+ntDNOaEjy6XJFwB6gvma&#10;mllNTRzzU0sqeafxTMjBweGtFxa3qtcfT6e0MrhxT1yelUIaM9p6WmF777HwKCDGblrZ6aU6IYpJ&#10;DIjSWu9OYZgyXIsSdOr8hr+0ElrC+WUdGC3l8hISVhTyrjp0ynyQ7OytIKWty4hpYKhKuKlSVSqV&#10;qroWeQgFpHH/ADcLEDi9vq2tlAuadae8vZlAaZiPSvSMn3/u3NOZarNVM0tT+4rMWZXAPrVkHH9C&#10;CFIH+HtQkSLgCvSbXKa62anzNR0qet6Gp3Bv7A0dVMhqJa6nmnWpnISbxP5JIzIV/wA21gHNuOB+&#10;fbF6QkDMBTHTEpIiZv5/n1vE/B/qHpjcnXuIhq8XHuKryH2+vGZOSBTCIKVHYRxWuS01yZedQJH4&#10;t7iuOSee4dZuAJp69GNrd3TRDUTQDHSR+bH8vvYKUU28up8FS7dzaUlW9XRUsUlRSTPVVBqTPFTO&#10;ywK8JRg7v+kMFBCA+14uGt2CuxIPr0fbZvT2RJkYtX59UEbzqMl1/lMhidxUtRi62KCGFcjJQiUy&#10;1mvzVNWHoCqVEEh1RFlkYi/pQGx9m0JSYVj9ehxa71asBI5pUDPz/IcPX/UAFU288DUNNi1q8NC2&#10;OjQ5GRKaoMc5RjUSCOKnVh45Ha4So+jD1g/Qqfp5QKkdG67zt7VBcAjjxofSlPKvSIy+96TJ1k5r&#10;KmnipYaWmSEU3gqdUay643nFl8vjF3dP2yvGlbce7C0kOQOkc3MFs7FSQAB5f5xx/MD7PQGs9u9Z&#10;TV+CRKmaqqlemkQQgp4P0MI7EmO1tIBAANj9Le10VmwFSP8AV+z/AC/5yG7jdo2YsrVJ4fLpiq4p&#10;3aGqSmMqspWNVQyfumPVK2kqHBL8njTbjj8qRb1Geqi8C5r0iqyOSWKocM6y3j8gkjKSPyQYJEW3&#10;Atc39vJCR5dIpbpXrQ9B3kstUpanAF0LSohZyjMPQpEn1JAvpvwB/h7uUA4joqmuXdtBOB1cX/LR&#10;/l353vzNYnsjfuIya7eo67H1+3qCsYUVPXwKxl/ite8q6zSx+mVCiFZT6dQUnUHt23BYlMETZPH5&#10;dC/l/Y2vYheTkhFOPn/xXW551rtOj692zTbVxcSRijhplpoqeyApFFph0IQAobk8sbiwYCwABwAB&#10;NMnoZ3La9KDgop08ZirjijeVQkLCJqnU4EkAWOX1U2oggMv1BsoJtpube6MmCeqIhHDh0UztLcE0&#10;xyU2PqqimEEXkkxsrk46YuyoTTeNBI5/tEs8emxBU39pQmPn0bWsbKKt0SHsmsnco0FZU1KxV4kl&#10;voqIi8sARpIJ4xpkCFiixMCqm4vc+zrbYACSR0YaaCp6LetL46zGyVsFU1RJJVOqQsqTpTiM089f&#10;rA4kKMBJGPUi/p9nbAaaeXXh8+nXG46tc00VMaYVc0px1QZAlTBUUsTGSCCVNOuSWSHmMkryttXu&#10;scOtgBmvVXcINXp0YzrDY4ramOWSheOFWirnpqiaOKBqTHrcxTTVWohZJChAuQdJCWsQR5se1Kq6&#10;5B0H7u8MvavDpu+RnduP602xWYyhM9es2PkxdQKKaOTIzSROyCCNj+/JEsjN5X06WRTZub+3N53A&#10;W6eDCadIY4wTrfPn/q+zj1Tzm9wZreu4qjcVbJFDQRwwzmnynjr5qF5KXwU8NLO9paaB7G6WsgKh&#10;eBq9gVmLksck9Ko4qMTj1zkjy/If5enHF4CKKCMyR5E1FEKYwV9PJNU0NFCI/HSyU9NUjUVFmV2k&#10;GhWUE+kk+7gVNOrMAgp6f6vt/b0LG0NrT5CqkkpqWWWhmlpqubXPTRpX+ZjFJSUzRjT5HJZ5JIxq&#10;PBACj2d7dZmRu7IHSCbDVH+r/J+zpSd011FgNrx00FZWRY9JZRDTSt44hNSUriP7eQhW8URYqb/5&#10;wuvtTugEUQQHqtBpBOMnqsuRGytRIuSWXVJDUVTVspRoqZaRRIhn/QZJHsrBr8C1jcew6R2jpO6B&#10;jR/2+lOn2jigMJmp2WOVlim+6NSXYSaAomLAB/JNx5WIk0n+nunTkaqVqPtr/l4DPl+zoSdqYmad&#10;p56qmkiFV9vXELXtGs1HKNElM9OigCpi062Oi7W9OnUfe6Emg6WIh0ktiueP+rPQ97OxUjvjlhhn&#10;Ipq2nShWskhSrrqOTUJBTLCCz+Xh5AefoCT7PNthD09eks7BRVeHlX/J0d3rXZS1lHCjz1RaGiab&#10;P008Cy5CnMspkhVJlVUemVVW6yJqjBJKXuPchWVoqJWtD/q/1f6sIm0sajrl2R2bjtk49MchxOSM&#10;dNLAsssnkgo5JGMC1IKqDoQAa7eosoBBAv7puO4RWiAVqeqlQaU6I7l99ZHeOWipcH55IXeKkfI1&#10;czlY44H+9klnjQKIqUm6pKqBgDa5HsHzXj3MtTwPT6J/CPz/ANXl0tdt0tNSrF4aCJpnq2LrSouT&#10;raQO/jeOmpkZCtNIhLJPckgkm1yCqgQFs9OAZzTj/q/L59Drt/CLnayGBJZKSpGUerkhqjDR1ElM&#10;ae8qSx0YH7lOo5iQKTqUtx9BBZWS3JC+nWpWCoa9HJ2LsPHYugOX+1MctJDNWUiNUmveqdIy9LV0&#10;ZuPGsaF0liUHUzMdZJ9jK2sI7dAqDjToI3e4SeMYRwPScoe/6TC7upsFVSUVNULlMdXwCGeehidn&#10;fWcbVxU4ZgQAkkpAYRMRqJuW9m0lhFJDQjNOgJu83izG3XJ6s2693jR5PFrNBWwVIqWhlrKenQ1V&#10;OrVsmgpHLUalEem7IWd7hbG3AEbblatb3DLToOGGSKok49T954eLI01RURUdJWKrVEOOhdDLEkTI&#10;GXxafSCbNGbC2liOPr7LlcK3z60po3RBd/4FsLWTZENE1MKuOetWHH1C0NXK76oaGhcgt+1IAwuB&#10;qLNc/T2ZwOHAr0bwurqF6d9kbiSlEMWSVTFKkqVddTTrJFQMZgaakpqT6u6sdTAkaVufx7tcRArq&#10;HTd1EGGpehxSsinZpoTTVcbxyOlVLTx1LgowlkyIZgE0NYKFJBBt6vZbitOisgg0PUubwmWN4ZIn&#10;UVNJV0KGqeSFY549UjvRTjTGsnqLSPq0kAL7917qNX0q5F5KaQNVwVUlQtZBTzK6Sw00fljoYZXU&#10;eXW9vTE4JH1Btxqg6bdA/RPe59gUGZgmr5YnFXFTP98oo3yCjCRaqWljM9MVeBlEi63WMMBYEgC/&#10;vSxgPVeqw4lA/LqhH5PdLGn+6mggW4rp58hGFiYxQ0x1U/3XjQRxxHSxYE+SxAa5PBfuFpJINQ4d&#10;HMkgtnUDz6q0ytMMZJUIDHFMaiaKnVo5yuknWVDP+qwN7H/C3HsOMtCVbo4jfWtemcGOJvUnEgVY&#10;wX4/2snT9fVcD/XHtlh5jh051Jpo3lqHg0rHJDbSioSgiUlpGE30Un6D8D8+69e65ORUCZ4dVRU/&#10;oSniIbypCmslgoBIC8t+bgkD8+/de66padJEfyTeTVTCCIxjwwyK7a5IAZRZ/p/aPFh9fp7qxIz5&#10;de6cCmkU9OU0SIkgp1d0NOyuurXNMVu6i1rW4AJH59s1qanprFc9OFOjLTywS6dUcMLF6bx/bStM&#10;QDJK66naw40m9jzxb3rzx140rjp7giihETfuvO8IWoFOpkWOFZPErK7A/rHJe34t7aJJB6rnrPU3&#10;qJgkM0VRGhmjp3lVoHCFNRjBABsCNSn+o/x9+FOPn1odRaktHT06xRQ64VHijNQHqTODqEkaoPVd&#10;jazi1xb8X93FNRJ63QVr01VUgp4npZYK3yxyI0MVTAuukkljHmEnhGlhITcrYseCbkD3cZNTw639&#10;nXQ8sgklSVVZY18p8cYNVTqumIJYXQH8rwfqCR78aeXXusrUn28YICVCxyprWnkbU8c0Onw+ZQpV&#10;V+vpdtIAufeuvEAih6yQUwkYVUmiUl9CxRNLUStK7AR+YadRA5Diwv8AW359+68AAKDpQUkEAgo2&#10;8MKK1SbiKIMwmR7tqn/Ukd/x9F4t72eJ699vT/HNTxzFJaWL96s8sNNp1LTTt+1PRTzourwlAGu3&#10;I59005r16ma9SKqgp4Y1XzVDz1c9RDJBTqiypBIb0M4Yiy+QXT8myj6X96BJ68pqeuePjjhrITTQ&#10;pUgJ5aipr6IwUlFL+h5qWlBHkdW5Zy1iRdRf3s9OdcZYJIZ6yhWpx1VK8rzVqoVLw/aIWppnqGW4&#10;BDmT9uMXY6SLD36hpXr3WCs8Ek8VPQLIFFHBKKqceSBDGRrkijI1W/1ZmOhv9QPp72Pn17pvrZqi&#10;RvtlqJhTRzwvTvRnU9RCwsVhlUBn0H0r+k6bAce3kQDNM9WHUZ2ggH6Hjm/cjeL1JNS2XiCBANeo&#10;3LEg8cg/X2517rjCDHIwljFRA7RuJY3haokmWMNJSMbDUtuZF+vFgeT7e/COqniOmfNLSyCnp4Y4&#10;IpYoS87U6DWKSX1SUwkAKkqLNpYXP09vwkg1J6aPE9BlX0qOq1fB1SyQkSqRLGqH/OsnDAtYEiw/&#10;NuPZkjUz1rpnaOJZ3U/uiSMQppFgnNw4Ukeq9+L2b8k/T28xHA9Orw6bXZY1DR+VokY+NZE0RRqo&#10;0swjIIte9ha39D9PbJpXHWyKih668sixSSQmSPRMBcuoZA4A1qBchTf6X/2Hva/Cfy6boAe7h09r&#10;4bx/aIqoAqeX9ZhFrSa+L3bkAE/8U97U9pA49V6aqpX88jJA3hkkfTHLoJVBxdCORz6vbfXuk9LT&#10;VKvqLiw1CSFrBtTAn9PJAtyP6+9jp1Wr1hp5pIwY1pxpYsI0aymSwIchCLqGNifT/iOR731bp7p3&#10;BRPJI0bDUkgVODI3IEcig2tx9Sf8eOTrpk8T0p6ABWjdyIpNYlWEQrIsoYWLSBANP+Lr9Dz/AE9v&#10;p8I60RVaevU+qqozSsATINTmVzGqSIFuWhJXhrj1KQST+SPd+tKgXpO+tqiGRVVroZGR4tKCOQek&#10;x/W5sPpf6+/dX641axpIiqkY8zKS0xuEYrzNpUEAHgMbcC3tpxqcDrVD1AqqqSCo+3V6WRXkUHSq&#10;+ISWsEV/pcC5Fvr78CR2Dq+mg6yxNO7SgyxazT6fuJNCmMG5AjD/AFfizH8D3pq0/wBX+b/V/IU7&#10;Sop1IpYStOiMA2iZJUjY65AryXc6kW9+biw9vdeIqQfTrp0jkke3odjIxA0+WG7gR/UG1hybDj8+&#10;9GtMdbxTIr1zjnk8crGV4Ua6ywOWdXmhFg0hsdKNyVt+bk8ce6gPXJ69ReIFOsqPNIYWctGgW/8A&#10;kugReJzeSTSbLqH+sLe7/Z17rlUxVEmlGYqSVFO5VPJPTAXRpbHST6rNce/Z8uvdQ5pIUEgak8U4&#10;bxq4XSY4wLDxqAVI+vFvbT6fz69ivUZpY1qY6nwrHKtgjAMF1FbftAgqDe/4/J+ntsEg1HWhXy67&#10;s0CMFRI5WTyJI8itEWJu/nt+TfgBv9b+guyqop59ep10kXkBkJDlH8rNfXGgYgtEVA4VrWsTf/H3&#10;VPiHWh1zmVpwCUDkaZCtwEHP7cajTyRYc3P9Cfajq3XUksKx/ulVjZLB2AkjDqbGNiBck/1PA90f&#10;4T1o9N0szJaSMNpNQSgv/mww0xlVH9L8W9tp8Q6c4r13FAaiNWWSYyKzlzGyur3NmDBuSf6A/m/t&#10;x/h62OpQg8SJGHphLUSLaP6NZOGaRbCx/wBSLnn2x14kEZ65kF/2wdIclYwrhSZBwUEXFtXPItxa&#10;x9+61QFaDrj9wPtRBANE0evXwAJQ3DqYm5DEDjTe/wDh731sCgoOo0cczU6alSLwoX0JEzFCW9Kf&#10;UEqfzr/PA49660wqQD1yekqF0SMY1DxM0wOhxEkp9EhFvqf6g+99W6dYWjlW8ANo4VAYg2UxnkNF&#10;YDSfrzz7snxdaPDqHkI2PkqKdHapezNKpbxrcX9DAH03B9BFvbj/AA9e6O/8M/kbWdK9r7d3Q8sk&#10;eByhGJ3XRIFRZYpk8Z0MBcBjoLcni9re0UqMCJF4jp5lSaAofLrapostht8bRwm6sJHUZ2OroxU0&#10;MtG5qp5o/H5J9IgIYwxR38iNfUD+r8ezq2lM0IkPQVZCklOmXJQVBiV5IdM1WkLxvE61euFI+Zqx&#10;KxNEccCm32/iWRzwCw+j/VukowEmualFPKkcUqfeY6GpmDUo4fzUDhlLhh+2utRGOBYe9GlM9VHm&#10;Pn0t/wCXx3VQfCb51YftStzNNjOnPkHRY7rLt9Egeno8PuivyJ/uPm8pGjSLFaplkWSZiIg9Q3Kf&#10;p9ob/b/qI/qLYd6/F9nU18nW8HNXLVzsUhrcRgyQCufEHl9jgEH1YAdbztJUwVkENVSyxzQVCLJF&#10;LEQ6PG6XjdWFwQRypH1B/ob+w7UHIFOo4nheCRoZgVdDQg4IYYII+X+bqSQADe9gLf0HPFv99b3r&#10;poCpp1we2lhwfqDb/W976uEoa9MFWBGjve1x/vY96PA9X6AvsWBJcc0ugBl1DUgBZkYEMCbH+vHH&#10;sO7ugFua+h6oI/1lI6JrvanjOOpjURxSPFIzapksVGrj0sLcj8+8WPc+ptlQipDdCjb7MTSg08us&#10;G2o4pFheC0gBW5R9JAA/bJT68G4/417xsntzLNVBq/ydCNYAselh0NOG0NGqT8h+LlDdLAXW34v9&#10;fYx2WxWWkMwBDeoyP83RZPHpyvr05VOJidy9Pb+pSwLcfQsP7Vv6ezq55QR5DJa19D69JfEoKHpJ&#10;5CKrpkLQ6pFQOGUjTpcHkgnj6G/+H09kl1sl5ZrqVSwHHHn0wZaPjoC93brkiMioSVFifoixEjTY&#10;kcWv9R+PYdjnZpiBWgPn5deLVx0XzO52WqaVjI0sjD1oVjZFMY1iMSoBpUDlXBJP0/Psf7XKFQZ6&#10;fiGkV6DXJznL42rCw+YLHPO7+Rv8ohjQuySB1/Vq+kem4vf3IGyzpDJ3GgPSu2ZEbu8+qO/nZtNa&#10;nA5V5gKatjx1TWTrURzJJLIVC04opY1C2Zb6ENwtySB9fcw8k7mw3JUrUGnQa5ssY2iE0Z61pdxJ&#10;TtW1WiKrEK1YkrVlbQ8tAv7ayBxbVKrAhR9PeSUJ1Rq3qOgKlaCnSSjPkkjgoqaVlmqJIKaOeVWg&#10;WEIXkczEW16LhgRYMf6+3wCTTp4VpnpI5/LFKhxFUmqjaVUhZx46mKngGgxJI45CAEA6fp/gfbEr&#10;AcejCGPUtTj/AC9MQq1q6mGFJDG7RuvksrKYXtq4jHoJax1KRc/j22QCKdO6CgPp1xqaSBZaqKF5&#10;2mjglMjzoWV3Av8AuNGpRrk8Hj/EDj3XQvXlbybh0x/bTkoZQIz9upik1RyUwgj+scYAOlgSeWFx&#10;714a9P0HUOWnjPmCGzABml+jal5K63ubfS9r3/p7qyACo6sFr011qIVZDGz0xCuURUUqzkK76V/t&#10;Ecgf7H/D231srQV6bKqhWFFjGpRJGpjSN/TUFTzqYfTg/wC9+9dU65mi8nkDTGINGD40GtFvYanu&#10;LMSeCP6e9ilc9e6wLSVUbx+JSWjgAcyaDGF1+tj+CV4Kt/xT3YlKYHXsdZJaaOSM6U8kkbRnyP63&#10;1WsjRs3CqCSSR/sfr70tA2evdNsMOudVSB2eJ9MxqIlYM5UiyeT06eb2/PtxjHTHW8ddfaVEjMII&#10;wrSvZGkBkRGFx4/Gn04+hFgL+99g4Y6vp65fazl1QQCVdJj1pHd4ieJG1LYMt/6j/ivvxYep/wBX&#10;5de0ddHG1kakLTWklkGkxoxZZHGksQPwR+P9v7rVDxY9e0dZzhq7QrSU6R61J1yjxu3jvquLEXc/&#10;4nj3sMgFK169pI6wnB5MKFlglhUSecpIjXVjyroVB1X49X0tcD3oyKRTrYB8h144aoI1tG7jTMzS&#10;iIpTyObEBhIp9J+hHFj+Pz7qxXyPXiGOOpNPgTKUsDKiqGZJkZUNzchI1BJseL254/HulR15YzTI&#10;6eKfbctSXj8EZjWRFjB1wkWILmNrFf8AgwFwPrx7baVFFT1dYK9P8G0pYtLNE4YuzJCVLx+Im3Df&#10;pcE8kgj/AF/6U+oQ46dFu1MdKnHbLSZ2/wAmvr8WhTG+lZFPCR+kX1fhfp/ifr78Zlpx634LenQg&#10;bf64lNpsjQ09PD5EeOWUeR5G1cQBVAKFwNOpSbEe0NxcKP7M8elUNqTkjoWcT1/U0kf3chjdFmiS&#10;RXhDUkLE3pZKmNAWTSDoswuf1ey55xXOOjmC3CrXoQKHZccSSPNT6LJNSFUo6mnSiTWHFRNG2p3c&#10;kXUljqVrj/BI9wgNAf59GC2ykcP83+A9Lqg64lNFSHIwtj0WQVGNm1GHFrVSjVTx1dPRLNVO8osA&#10;CY9JsGv9PaGW+UOdGadKo9tYoNeK8ONP5An5eXSqx/VFTDURQ1GOlpsnM8Mx0RTXdVs0lJSG5gV9&#10;J1rqaR2N7w/X2il3KldJqvpj/Y/wDpfDs7VAYEE/b+wY/wAJPSup+lIpFRqzJVBhjWoNO1RTrT05&#10;pWYxvE8jqSsRY6C0EILEHj+iQ7m1e0f6v9X+r0MU2JKAsSOP+rh/m6VeK6yoqCmiw1dTUSmOrpmm&#10;rS7eSpH0p6KjkjLAFiR6i6syjlb+2X3CU9/Dj/g6XwbesIEYoM8fX5ef+Q9GX2Tts4hI6Gro6CSV&#10;KOtpU0xtBWtSeUVDPHHJydJBLSE3f6/n2S3c5mYstcEdH9nCE+KlaH7ehmAgk+2noaSHLSNPRLLM&#10;FijrqmDweKCmDFhaIgFgq6eVBN/ZWajjj/J0bMBSozwz61HDqVUU61cNflWrKj7aRo8fFUQzR1L1&#10;VQq/bwnwQ39UYJV4yoLcn0fX3Tzp1U8Sfy/2f8nSPOHo6yF6Kjp0ggeskp2X7mogxokWPTK801Te&#10;YzD6xxFbG9kuefd2OdX+HrYVTRRT514f5/29Ql27Sxw1tbLGk4hqsbhmbGqZPvZixaCheCcesvct&#10;L5QChufUePetROPz60Ejp9lBj/V59TIqaWCGsxnljiqaarqo6vEhayfwSQgS0tDUOmqygHV4kjQM&#10;QAWt70dJOoZBGDwr8+nAKDTTIOQPL5H/AIodTKNZ8c1FBR00aiWuOZehq/KYqapSMrLHPIo1qHF2&#10;jE2oR3Cj3RqEkn7Pt62oCgD88/6v+K4dK1aoVMdSktXVR49sfTT1ciQRGKkoq+qIZJnQX1KLjzKA&#10;RZQBzf21pGKdPVOQa8K/LpXUL0eNyFJJNDWvjKHH+GkmqJzPJLQLIPFLNURgOrtr1XiOsIL3P0NS&#10;pIIHGvn04KAU8qY6KL8491pitmPi5ihgljqanxVSU7Vzw1S6oJKIRHSyREamL3cqxY8n2MeUNtWe&#10;58dvI06CXOt4LbaGSvH9vWu1XVLyVk1S7a5ameWR5SiNHebi0ikNxf0qGWxHP49zrGgRAo8usaZj&#10;WUnrNT1DxxusC0/kRXZhBEIdJPpY01RKBpBuSQthf6AH2500R1IWPxxxShUEniE1lRvI6xOCI6pF&#10;5vfl31fTj8+7aQM+fVeJz0l83VyMEUaytnllFvKEMh9AijP4P4AP+xJ49sTNQV6URKPi6DiojmNS&#10;KYMknmOgMV1+Vf1GJCR6f6kGxNv8PbYNRXpSPU9CRhadaHGll8jyU8V5qgJGFU1D2jUcGx5Kvyfb&#10;qrpQsP8AVXpNIamg4dIXPVUjz+JUaTyMVmRCp0hRwEAAIBve3tkFixrw6dj+HrliKB5TGVWOQOip&#10;J5Fu9NIXHjkk138ig8G309268zhePQo0FFTpIGhLszp4pBLpSKV4v85ap4AjN+H03/Ht5VC0rx6R&#10;s/8AF0phLFQxtGFVP8n1ER05Ll2cGNYpmCtJxwoIX83+vu/TGnWdXTeKmSapkPMcqvF4zTQxxr41&#10;a3+VQxrayn6tdrf19+6cNAtDw663EXjE5OjRG0kE8qsiaakIGXQFHpBvd+bE296krpz16LR+HpC4&#10;WFjmC7hNQjL+RlVpLuL+XTYhgnJsfqPaWH+0P+r16VyHSmnrHu1AiJ42SsY2uYC5XnlNKuBa/wCQ&#10;w4/HHPvTZIH29ahNfLqdhIYqTFCWVPuXlhIdAul4b8IJnUWu1+PrwB72q6RTr0nxdI9q1pciFKKf&#10;UIjoi8jqxOmSSQP9DpvcH68fj2wFJyOnKduehDy8aUOIgrATEEphG8iSkWRiLM0RUkXB4Vvz9Bb2&#10;+57COkyZenQabeqGiyDaWUkSuVdwwClmsJVLrb+v+AHtlPiHSh/hPQ2QutTTU8StHSaGhR5EYN/E&#10;NRvNJG9mCKv5NrE/09mINRXpDp0vXj/k6h5KldJo6mUSLTrM8VIshj9TqP3FZ47qNZswFuf6+6tT&#10;ifLq6EnB4+fTDDJM6yadNSxLSEG6kOG9MgkTgaf9pIPuikk0Ax04aefS0n8n2CSvJGstfpg+3CRS&#10;xuycPUXiUEX/ALJJ55BPI9qmIK19ekw066Dy6BfccU6zGQ2ikDvASCER1Ui4j9JdAw/BW/1sfZbI&#10;rBvXowj06e3p72jVxL4kMU1PEZFieBEDedmNyupwLIxve1z+SPd4QVOfPqkw8+lPnnkZ4ptGmEQr&#10;DQqIvJIEZ7EHSNII508A/wCHt6Ty6ZSma9c6x3nx+qSRJY5Y1d6h0aV18N4wGIUFQORx9fr+Pem+&#10;AdbWgbpHyyeBpIEaO/6RoIYMrDUoLEfqH4HtEwoxHShPhHUnGhhUIUDGUgsE0GPyK3EZ1c6ip/Tf&#10;25F59bfKHoR6Y66FRLFKsTeUqsSmOVpwxvT0zsCJFVubn6Hj2tX4R0ioAeoNUIqSKNoxPHVX40O4&#10;IR10sNEwEnkNzrsVT+l/emIGT17qE4kNPAWLyvG6IjKgdI0d9EUSKvCyEnnUTq900n4xx6tgE9cX&#10;ulQFn8pljmDv5CFijkFlZQy8AAD6KvHI9tnjnrZpp+XWd6gGfyMhurRNY+suWFmVX/SQR9f98TZm&#10;1de0ilOuci/dRzNFeGBJUSEyKyLK7n1wpIoBH+rJII91A8h14BVNPPpoqPNLqjVzMhkOoyMIz4+A&#10;pPHqH+I+ptx79SvVqCteudRWPUWjmEjNTxxfuGNYv2n4GqVv62sFH0/Pv3WgAOs1PXeOV4DDDplb&#10;SEdX+3GpbGYyWvqtYfSwI+vv3W6V6iyVbuViqCFjSdiDAI5JpYl/46SILsvHAP8AtvwPYHHrf2dY&#10;qiaNAESVmhUvKAsIidhJ+olyoJBFhb/ePeq1Hb1dV824dcWraiJHZJBAJ4oy86SCSoUXsVLuotoH&#10;1At78agY49W/S/1V6w01X6JFkAnupHqQa3Qi2vV9S/8Aj70rahnj1YaDSnUimfw08rGEROV8cgVi&#10;JTE4ITUn9nV+r0+9kgCp6061IPUZRqIlMYkZi/6SZBMFH+ckDhbsv0ABP+3590qGII4Dj04essGh&#10;zHKiyMof9RKNGhjT9qCSPTwfrdbH8e6kKWovTRpxJr1iaUSFSI2ZBraYOoJeRvVZVFtNieR+r+lv&#10;oLAVNfTHWjULRvy64zFpIAwp4/GBEsEgfwusinyG0Z9V9P5BJ/2PujmrY8utqvaa+fTTlab7l2qS&#10;iSF1j8kaKNJjUafNMo/I5ub8/n3Q56so0inSVXxU1TFEyNeSRUSQKJCqh9QQ3PHH1A9+6fcYr0pJ&#10;JHp5UZnciweN3CKsNMnN41PNmta3v3TXXJp45tM0aIzPEyktwyM7csWb8AfS31P+t7117qI0DwVE&#10;CxeSQyBX9bvpBF9CuzDT/rW5/wBh731sDBPWSGSoiYO00rxxOx8Ggysg/tmZ7WZB+DquPx791ttP&#10;4epsskYh9Kx1Rk1iBYNMf7rL/mQzXBWwvbnn6+9dV6YsvjzFTvMk0kU0mhnI8UhSRl/QbC2o/lgR&#10;a3vfVlJqB000NT+/9syPoi0yS2kCSSxafWGYfpJHA/w59+6u3w9PnkR45JUYwvKyiKnT1t4zzqdx&#10;wfppW31vzz710104RsHIeCoDeKMoRKl3DkfoSO36vqA/+wsfdlrXHHrwAJoesJMg8aiIxJOspnYW&#10;FgpvErFuACTcE/7cfnXTg0+XWGVzGPAsZMlShA0xDXEsRA0CRhZixvc/S30uPe+r9SFMUUCKNLEM&#10;8UihhpGpbgyQ+o6TzYAWv/r+9dVb4eolwshHjJLQGVlJBjhsSFCu4tcj6KDx9Le/dNjj12UMyKsa&#10;pJIDG8TMFR1IFyQR9bf19+6sV0jrlBEGe8RTW7OX9JcogFi30PN+bge/Hrz+XUeSWLV+2qiZy2pa&#10;hTKDqFmeIOpsTYcGw9+60AcHpuWIUqEtEtQVkM+v/dlO8nq1MP6C1ha/9Le99O9dyzQTFfFH4Qx4&#10;RkJik0/homAKMTzZbX9+691EpKiJAQJplnUyGZFgDOtz6HsoI03sLaR/jf37r3XQb7hmEYiew/cW&#10;TjyaW0o7GwuAePoB+PfqGlevdRYxIH1vokkZvGFRwUKAWaKVxwOL6f6G3v3XupSxFlYxRMoUItOi&#10;gWij5sB+Lg8/4/X37I691H0R+SOGSOMqhINQoOsqwvIbC/1P1Hv3XuscgV5HLwjxWEYSOxcgD0yo&#10;TxJf8rbj+vv3XusLnyKNEnjMc6sHWNWAKrZSqkEkkfqAIHv3Xup9PGixVFROpeQXjA0okTaydAa9&#10;zdT+TcC/vXHr3UUyCGNZEXxIT4JCGv5D/Z+oF1BvwT/vHv2B17rgpiEwnUSRIrMs0VrrUSMRpvGe&#10;B/yD9R9PfqDj17pwSQ21NEdQDxgMVZXRTqZF/ro4/wAR7917qRSUhMkTIsZkZUdydJjijt+iLVwS&#10;fz/vXvR4de6M58atrJurtjZuGYxRx5fNUlDJHGFC+N5hrRwAQCxN725+h/qWJpBHGSfTrTEYDefW&#10;7/19haTaGycRhqdFoRQ4vHikWpbx1dRJE6iWEKVJUagfHqQ+j/Dn3Ht3Qylvn0YooUUHljpUOIjU&#10;SzVVGsaGRLVc5Sqipw4EsEsVMbX1n6yAal08C3tJ1brMtXVRVBmE1PVpVwIlbMJllgdojp8EYk0q&#10;oZtJa1mDEE/S3v3WiAePTfPkoMJEk0cFR5KiEJFFKscrpkHe8um9mDRrcB0sNNr/ANfdNBNS2evU&#10;qeiw9r9iyQU81HSTww3qYQ9PT1UDxK0JKVNPKZACkUnDOFY6msL3901RqaefTojCN3dVxdlbuyO4&#10;ah8UsslV462OGqNQumgqKhzrjgom/UqKgEblrAgX5t7qa11GvVHFceXXLZHWOQyuSarP3tFjY2ir&#10;Z5qOSOagpgR/lKxVFOrGMKvCwmM+T+gvf25GjGh/4vqiRZqOrL+sOqsTiMatHTsksixrVU9dDJUP&#10;ksglYgmko8gtR6CFQh44z6YyCASw0halFFOlL/pJno2GFwgw/ihkp53SoURSQVINdEkGgNHUVKxk&#10;mJdX6rljyLsOQL4PRZKwZqjpR6o6ZzH9tFJS1MCwx1FNI0UsEurTNIqKCkkbj0IDY2I5PvePLptv&#10;L7OobU5gMiIhjaWCQRhIQaemDyWNHPKt1Zn/AEWa5ViSPp731oUrnprmlmgo6phSQmrozTTPE87x&#10;VUVU8wWNy2kFkjUabr+b+/deNK464pA8UtQ/povI/wB7Uw49nqxKWGiQok37ilGvdbWBPv3Wus7K&#10;xFNMZ8jPjoJpCg+zjkDLbUtSBCpdwznS8hN1/H0t72OI691hkoKxkqYJYnSmyNDOsqvM3hid5Aqx&#10;zzqPNrA4QBNQW9yPr7ePEda64Lkq6eVv2oAKeGOlZ44GfxfaQfa2ecD1pILEa7kWDarXHvfXuuUM&#10;AnjSaOdpRDS/aySR1MaREfpbySfoDKb6WRmbjUR+PfuvdZVpKOQtrWTRCiLAKu/hZkjuVqZNA1kj&#10;jyqBe4P9ffh1o8OuCySQGNxTy1mlkQxx/ufaJOdEoCTDg8Wjckk8X9uxny60RRT115ytNN4Y2K1k&#10;zs0bWFaCf2YhTstljlcjT/Tj251TrFTkKlVPIauGRKYCCCSmM7PKCEeMPHZFkBPAJX/Ym3v3Xusy&#10;QiWFYJtM00dGfuQGSmPieS8Q1whmkkjNmsDqNzfge3k+HrXUgTtTvDNAUqJ51WmkkkhWTWk6FHqD&#10;Ldkj03FoSgJ/Gkj3brXUZhR60NQdLNVQwwSU0AaIxgGNUqool0hSwuXCgg3vY+3V4dNksW7eI6ch&#10;H9tBGY5gVgZWSUGNIYXqbxeOTygmNh9UZh6xxf24PhPXm8Sndw/LrnDTCiWOpkpYHMHlZz60K+rx&#10;tTBPoQQdY0cA/wC2D3TXXJJGNROlQ8Qp5YpDDDCZXUqzeTSZ0FlZBa8im5+n192T4h14dYzWRQO6&#10;U60lTSrLBUFYBM5csloKTWwIQixZ2I5JAP09vtw/Z/h6304NNGVhjlkjj0VbfbeYiKOCNo7vRyS6&#10;QryEn0rrAI/I+nvY6u3l9nURUpLxOaad2bWVZqsJPFRvJ40iagCmZIVY2tA1z9bEfT3Ves0lQlJU&#10;mnBip5YJkVLSyzNLIBeIeks1xf0LJc/UG3A9+691w108jFSSsumN182t5lR6nw1Mkka6WZZXNkBF&#10;h7917rtpIJJpwjyKsclRAHlqbTELFpcR0wU3UgHQxBA+n19+691BkJFFDWLFFEk1O0VlOt2pxKES&#10;qMLG1wf1A2C+/de6m6ZpfQ89V9ssYkkRY4f4fkmf9pUWUAjxIOWWS51fp59+691weB5kjSKojgnL&#10;xSTsYkUicehZUpype4T/AI5gCwt9R7917qNEtpJSopNEEkrRmUxUc8kdOP3SzkSXBIDrYBlJII5H&#10;v3XunCOZGWnqJ6mQmJWm86wzSVEkzroKUssxZBASRxIpNjxpvf37r3UIPLLS0q+ArHLXrIkkWmFV&#10;mhJFMYJLPFqW48iu2pb3BA9+691LjCxSVMtSzM9iKlXkWdpqyNv823hBZIYVs7MHIYm/v3XupdOZ&#10;oq2mhV1ZbTPLVSIBDWJGvlkii0/R2Fxf82H+Pv3XuvJG1Uv3awVJVaeSUBJY5GMyvqWjSNl061Sz&#10;XIsQf6+/de6T+ZSJqCunqY0+3WFK6WWGe1KVhUiFJ4ogSZor6yFtq+hta/vx4dbX4uqUPmFPAKet&#10;jmqJshAcRWQ0NNS/tx1dManztPVMSCZQdTOvLKB+PZRuWCvS1Qox1R1t2k/jPaOiCKGUiuEUAdZJ&#10;0RZrf5Sop/UxC2uLW+v+Pti4cJakn06vDGpmC+p62fPi/iPtcdsWiKMJ0wtNDR0reJayegUeeVqy&#10;DgaANSxM3qFh7jO3Pi7rqH8X5cfLqa9jiWKy0j0/ydbU3UTS02xNqJKqin/h1Hpa66hqgVlRh+QA&#10;Rz9OP6e5Fuj2KvQC3NUe9k09MfbQggqxVRxRJI8IhIVB+5r51ED8f63+9X9grco0jmJQZPS7ZssV&#10;PDoM2rGSFzeNZZKbSRITd9BsqgD9N/wR7SIQRpI6O2jpkdNBq6l0pgFM5ZnXSQFYkD1RKwBEn9Bd&#10;jb6j26R20pUdNkDj0k8ptqmz2NqdULU9eqsKW0rJMKdn9SOguJBGfUobSeLHj2XTWIeMuoyOtpMy&#10;Nxx0CdVRjC1TU8FCjSlvGoNEI7VJIKlaeYaVLn1MdZUj8ey1VoK0z0qqrrxx0iM/mZaKKSsroKWo&#10;lkc06rLqtUUrH6RLawWO/wCheAf9hd0ehHTD9z0HQN5dcXmKaZXxKIru8FPOkSiSGpleytC9le6s&#10;Q3jcKpvwD9A1JBFL5fn15oQy06Ltu7Z2Tx9MldRVjVcbGeHKGshd6fzRTnRHFp4iKAAoofk/Uey6&#10;W2dDWmOiqa1dMrw6CtsjV0dStPXRxvkYRM9Q70rtHBACZYamaWEC/kS0YZNQ/Lf191S2Rh3DpgKQ&#10;O4dK7DZlKiGKiqZqZMTjGNdIjGRJBNVgMtJVwoLT3YgK4k/pfTbgg3XY4JQZY172x+zpPNArZUZ6&#10;Ui5hXrAVjBpqWBQs8cjGYzVKlUadYVJlph6VCISnPqNzf2B7zl8W8epsEn/V+fRc9ppFT07iasnp&#10;Y0eKlpKumSWmV6Oam+0oaggFUpYBpDiS91DEW51M9rew7NYxqSqcPsz0naI8B015Q+eljqY6dY6p&#10;YHpfJQlY2mk0lp2qV0KjC4JVnQDg2NuPZFeQhRp6SziinoEq+ggiqqh1RfvP4fWywolOskul4tDS&#10;xgftsQTf6jk8cWPsqGs9v4aj7OI44rT9n+cpkQMaHpno2qYKd1aqgqnoqaCnrpUVpY5KSXiVYY5V&#10;Afx3UKyklTe91HtyncNIoDWnyP2jz+3y62goKdTqOqmd6GKeG8lPMX8vpo4dEI0QRSVKqWJZrsbL&#10;p449rEaoJB4/6j0oVqjT6dRMqi1NVG5kiSMCOd0mUNMysWkZKanIZWU/Uu0ZLW/SPr7M7OVkBC/y&#10;/Lj6HrzfCeg7zeOeeGoqKx1ggqqqCSkkqKmOZoEh9VVSudJYM1g3ijRW03BI9iaynBoicQM8fyPz&#10;889NU6SLZmcSmihhqoqtaqFqQrHPHA9ROPJUTqYSbhUW6I2pj+D/AFNljBFSRTz6bJJOOnimqMgl&#10;aMgGnaF56Wnimnqo0jmSaQKkUUNKnr0m5HIK35AI92WNGXTjNcU4fmf8nTbglSOrQvj5ueujSGHI&#10;GOlrEIkhQXkgBUCMRWAuCzA2tfV+on3FvMu3xLOWi9enLOsIJHVuPW2UFbRUzSkeVo4XYxMPEzyK&#10;FIVeNRABBuPr7D+3x+HLT/V59CWCXxI1PnTodaSMOigtcuQWGgBlJayxtb6fg+xjbopUevShenfx&#10;qCCEK6rAhbIqvawufz9bn2Y+AA2qhofThX59eB4nrPHCDrDLqDfW6rbQBcDSfz/T28IF0tj4vT/L&#10;1vU3SRz1BEKeT0agNTqtyeWYepT+D/gPYN3vbY6GgNPLrTiv59FX7DpZYaSZm8XgKtEzL6qmGEes&#10;yEi5a4uoX+p9xXf2TQyUIxT8+k0pqpPRchnh5tKM8Hl0UzK84SQq50FljA03QWNrC4Js3HsiaIq5&#10;HSQTJXjw6WWO31FRq0S1dOkggWOmJjJicROY2KSG4cG19RF1+hP0PtbBM8VaY6t4tDx6WtP2BA6t&#10;5ZjDUGNIX8SLJFI0gsFCgEEn6hj7No7ole49KFnj4Hpmye/qOCGZUeapeO0c9NqdaqIpyVeqICKp&#10;H+sLe3Y5dTUByR1bxofXoG9w9m0BECyVJqIKqZmSJ6hL6UFiYmFo3EZAVdTWJ/xPs2toZXOeiu6u&#10;YFGlT1k2Tlpt3160Ks7GSt/yjVTRyfZQBR9o1nAYa7jWB+n+g4PuQeXdiW7cBgTU9Es10SdK+fVk&#10;/VeyqDF0cLNFE4UW8j6is0sQGuRS/N/qFP5F+feU3J/LFnawiiA0oM9Xhh1Zfz6MlQRxxoviVYtR&#10;swXkKG5AY/4/j3LVtbRRrQAdKyqjA6VlDU2C6dJtYBdALC31Y3/r7MxGhFKdV0jqVUR01bEUlgjY&#10;csX0DUPwSP6e09xaQSodS161pHQWbgwaU0xkihjMQva6gqA39sAHk8/7f2CNz2qJCSF416cUleHQ&#10;MZekWmZk0EabtJ6VYKrG4vb9VuL2+v8AsPceX9ssBK0z59KkyxY8eg6qqkCobwqV4XS5KJEGtzGy&#10;lCB/wYfX6X9kSsuv06dRAMHqJT55qVhTldIeWxVV86SX+h8hOkW+um/s2s75rchQePT3hI+PPoVN&#10;k5MVmTjh16tD30KgMaXH+aViPrfm9+fcibTciVlVukM8IiPRq8e7JBHoupPDD62FuFIPN/8AEe5B&#10;goEH2dNIoY0PTmJ5tP8AnGUgnj6AAfnUP969v16d8FeuneZygLl7m4AU2J/Av7svHrxVVFB1KCyq&#10;rX+oY6tP5vYWYf4f193PDqvXQnkACAA3JFhz+L/0Hthsg9PqBToLt9inkoKpJFVxpIdCnOm1/S/5&#10;I+vsLbzbwzRMrjy6VW5KuNJp1Ux3TuEbbqchHGDI6VkrskcixzPEQHd9HKyALwyt+LW/qYUuNrt1&#10;uyBwqepDsZ2ksgCa9U/95SZOvzNTXVBp5fHPODJTU8iV1OtcgqVggi5DxaP1OLsrfSw9ibaoYkj0&#10;gY6TYBPRWVo8nLPJRGKkjqUj88IanWNPAbSReOT9bSICAQbknj8+zZ1WlF6oh7vz6UWPpUpvIq00&#10;bCKkkaVUb7fQrMJZa53sT6muWOq4ICgDk+0bpU9Lo8D8+jKda7eny5jmeOOYVUVO2mpgikgptKhz&#10;OYJgf1x8IzrfULE2Psw2vZhd3AYjFet3c628Qc+f+fo6mzqSOH+FUlNJVQstdV0/2tVCbTRRj1lz&#10;pWNdIuAqkLfi3uYtr2MoqKB0F7i6E9WHn0YaiixlLSeBWkgEhCCSRNb1cr3DxarIjBTayc8AW/p7&#10;lTbNtMISOMeleiKd1p0B/YG+KPCUdTFS1EjzBaukqvvbUoADePwUrTKXDBrMCsYUj+0Pp7nnk7lh&#10;7udHlXGOgNu+5CBW0NSnVXHYu9shnq+eOtqdFLTGpWsP+S1DwANYSy1JA1RQqeZISxHAbke8xOWN&#10;jisLddK0x6dQPzVu0l0+ktjPQLR5B5KiGIxxSMlG0b1NVIrzT0ToUjdpEGoeYXdWvqACki3scCGg&#10;BX/V/wAX1HpmDOV86dJmpqPFT00NPIGx2RBiBjtS1Y0t4i0UAsXU2FuQXsxt7VxIWGc/y/4vpK9F&#10;oBgHj0m8hUOPGFqCcfGZhFJVrraoq1e0MVOtDeRG4u8UhNha6ke1sSALQin2/b/qx0mlNDg48ug6&#10;q5JGaonJMq10s+UkooSUpIKingPgq45pTGo1kNpVFb1G/pIsV8S4oPP/ACefl0lVhmQkUOSPQ9JG&#10;oq6pEV4Wp8bS5CKVYKeaoqZy2Rb9mPIzo37mtR/uxU+tw1lAJuUVAGpQHgM5Pr/sj+XTMkjnAoqs&#10;Mfb8/sGemCvqlxuNEtdUV1SuOLUCfZEO6U1ZKCldLOVVp/G+tSsrA/kfge6KCW7eAx5U9a1pQ/n0&#10;juJFtbfXOzNpwaZIBNKn1/4s06kLRLL4Zo6mvqKkVAXwxQLQS5BfECstShAhCkE+ZiAraTpF73Sz&#10;P4Yb8/l5enDPRjb2gl0aWJII8uOKVP5cfyx0bDpzrCLNy4zIUtckcTxGOoppdMtSrubidI4gDD4d&#10;JsyXBP8Ar39wvzhzMYEeEtihHEE/s8h/LrIXkzlu2tdN0wy4H29W9dNbNkp6THTMsa09JFPri+0a&#10;nq5qhD+7UTkCzkqNV2FyQefeKPNu8mVmAPE9TXaRCFapwx1YRs7BMFp2MEUUgEJnZJTpRUUNAVhm&#10;FhrBvYknk/j3Be73tC1Tx6N1KMdXp0YvAYpI3iJj0yPC87ft3YswHoZmNlCg6gBxa3uPL2UuSScV&#10;688mpTTy6FugjP6rg20BFisWPo/cLL/U/Un6eyaV6k06aiXuqOlTSQCJATqGgL6r31Em9lsPx9CL&#10;e0rVr08enBiqkgXLMP1lRpNxYqPwD9fr7qOPVH+HrCbWY+Pxkng8Eni5ufySD7359Nj4T1x1gqP1&#10;M1hpWwAUjjn6/j/D3o8enE+HrC0gHIZDrQ6tXrdtLC4V1X/bW/4r711fj1EZtV+ACRYD8myn0mwI&#10;B9tN8XTiqRk9RWt43JQ/oOkAhSvJDFSOCR9OT7r051HtcWe7jQCixWK8D1JJpAsDxY/6/th31YHD&#10;qvUZyALlvUFJW3qUqf6W4B/AJ906sqFuosj+hkjZV1fpmYAK3OpxqAF7WPP9fdWFRTp4RqOOeoxf&#10;QWIADLZrr42P7nAZQvHP9fbPTiqOA6jM4BK21MOAx5DM3D6m/rzYH+lvejgV6uFxnqHK/wCoNoUB&#10;iQvDkzDjkpz9PyvPtsmpr1cD06gSGJ2HCu7IXJLgEshtqIINyf6fU/nn3o6fPq6qQa9N4YK7sgjd&#10;UXS2pAzaibNZQL/ni4sP6+2D08M48+ozDSqftsjAOJpGKMyovP8Am0HN24uVA/H190Zh58OnAtBj&#10;j1CmdVAkUS+pwSZQC3k/MbqOdJHAv9PbJoTjp1QTjptqSiyMOEVpkUx2Z2tKv6kcXsCbC3ujA6h6&#10;dOgUx1xlaP6Ru40IzyP6WYLewYavzew+p49tuwbh149RCCjl3V9TIFE0S+aX1ct5oeL3H5HpH59t&#10;9OYYCuAOPUGaQ2TWC4Z3CRaUMgEZukskqjgfgAarfT3Qn16dVVAqOojyxCUA6rOuj9xCNfBYRJGQ&#10;DcG9nIA/x9tO1GHy6cC+v+r+X+r+QbZgkiIZYI/Gkum63eNyedWlCTpUfUi459stSlW6cA9Oosks&#10;UbSlUPkkjMEcRQeKRj+gCR+LD6j8t+fbbMunSOrqpr02yDSpijaE6D6wwVmjZhdhGx+jA8WPFre2&#10;+nqkESHPTdPPJaIxzm8qkxmD+0b2kSUMPSBazc/4j3R2I4dOCNaEdR5mYkMdEaFUZVLOF1R+lPIU&#10;9ZF+ePoOfpf2yzGmo9WCKBTqNPEGIaUqsmpGEtK7ITJfRGFmeyutr30j/X596IUkV6sABgdQHlR4&#10;5I4vV4nZYzEPMq3Oohmbl34Y/psPzzb20z1wOraSeuDM6u1lcoQglj8jxOGVf0iJRp4/x4sfp7rn&#10;SacOvFRwHHqJUvHUKgIS/l8kUYa4SMelkaGT9Kji5UfX6ce/EluPVgtDXrB6i0EGrxEs08hRVaMx&#10;m6iKVbX0t+CB711bqNLKyJJJG8nhZ4VjVYUWO7ekiHgHj6m4HP059+6uoU48/wCXTbJUFmaSRQDE&#10;4VjEFDMG9I8QQ86j9WPI491JH7OnAoGOP+r7B/q/YG6VnRfJOp8qOAzj9p5I2N0TyooOpQ19V/of&#10;bZNTXq3TdUIiTl2EqTr6jpWACeNv0aJxYEaRxcgm44Pv2KZ6dX4ekvUJFEBNDFWRyeaSNwynxyRT&#10;8JG1MLoVWzEsDx9bi1vbRC1qOlCVpnpudqoAEGkmpIY5KYzrHappSy2hkgXhm5NjwQP8PbbMy/Z0&#10;+qqRnj1ClqtEKeV2eo8fjd51jSOBlYaHDoCWW+nQGIvc+2y5PTqr5DpnqXEsXi8sfnpJGFQqRkOU&#10;dfISyc6gfwPxf22eH7P8PVwpBqeo7s0EkbLEaOo0x1DRpocViNFreI0stwY4/wAOjC30/wADpiBQ&#10;nrdEJp1GFVExVbwlaqSJ2SdVKg6i6yrEpCsDxb1E8e9F1Ax1sKBkdRRBOEQBAszzuw8c2h6cIS0r&#10;pjpNK/jgM7D/AA9sgVBPp17qJE1RI8QBnqKhnRqV9Ao3mpDqvHNEQNN3uuo/X8MR7117qDKJfMjM&#10;yStMgJhnlihNLJE5jlpptQBKr9QQGZvwPz7909F59YTPIlO/kMaRqdET0gerjGo6hZ5EFgbhdJuD&#10;f8Ee/dOUBBHUeRxUS01pYkFO0bGnaCRUgSceBJZFbgksNJ1f6/4Hv3XlUKKDrDJPHPHPSsyxJTQJ&#10;DDH4ojJjIZH8jzMWs5EliNSfT8i9vfut6QTXqI1QDEsTkfer446XVE1YjGE/WGNvU3pJYgFTa1/e&#10;qjrfTcxeZZ4qKjjgjkpp6RZixeVlmkDATUUN3VwfWA5GlSBzf3vr1DSvUWeonMhWf7iaNYoIGeOC&#10;GlmxSxN42njlX0+YtfQxAbSST9L+9Z8+HWwKjqHO6RzLLSx+GdldJKl0Etb4oyWKTqvDu4uWkLc/&#10;jm3vwGa9bX4uo8kxmhkkhj+3YOzNUNDDSVEms3DwEL+GAjLOefqOAfduneoccKz1cVOr+CCUoJKZ&#10;41VJ3aMmY1Ex/Q5vd5/opHv3VW+Hr//XCHc+7sTW1Gb274qSrqM7ubr7a2LbIwmnoK3+7lMNwZSO&#10;gNOPJIfSwZyIKdSxLAEe86EgJlAOMhaHzp3Hh8h8usQbWGTxQ7Dhk/4P9X+qhT4d0Ni95Zysq8cs&#10;IbCdh722lTpUwPV0sufqv4OtE1XRL4ZWiIFQzxM7oLIt+LLRDnxKCtHdfXJoBUYPqfMdGUkqowQ8&#10;O1T+QrXqJhM1R4zPzUGAmp8pJiaDaODusdBPSzpTQ/xfO0uUpmJqJBUyuQ2qRAHtePge10VvUaEo&#10;dAQYA/0xHrk4P+CvRe9zHU5GanzHy/wdN2TyX93K56rPz0e3aTNPlq/+HTS09BFV0Hm8qQY9D66Y&#10;xyKNbSjlTpDEj2t/TgQNM2gVNamgoPIelOi9gZJG8IayeFBXiPXoj3bHyP2Dt+motvYvK02Qgotx&#10;NuKSPDyLOIpJJLLTJUNwJYNK8kHUAOTz7C27857PtahFkVqNWinNPt+Xr0v2nlzcr+6dZYiFAoCR&#10;5/6vLovHYXzPz24shMmFihaBJENBWV1JH99RIq2aGkqAAQW+rBuPxax9gbcfdWaSVlslGk/CcYNO&#10;Ff59DOL25SVFe5anqOit7j7I31vGaeXJZaqNO5lY08cjRUsbSnkCnBAsSSSAAP8Ab+wNuHM297uS&#10;ZZTT08v9X7OhVY8s7LtUYEMQ1D/VXpkpts11T6nmPqh1mF9JklV0ungLX/Xb/AAf19lce3XFwayM&#10;TUZrx/Loxkv4IRQIBTzH+rPT7jtqtoQvE8do9aLI6x28oIF3YqSBb1XNv6XPszt9r0qABw8gaU6S&#10;PeGUFq0rx6eFx6R1MUKJLLObRfZ0kIeR5B6QIJJiElDfRCGLD8j6EnFtYyyyCNVJJxQf6v8AVmnR&#10;NeXMEa6ncADj0ZXq74ld39oQ0tRtPY+XXG5A1NR91PD4cdGaFNDRT1p0hZAouEfSW+ovx7krZfb/&#10;AHW9hDvSJWBarEBceVacaeRpn9nUbbvzFBFKzQwvOVqq6aVPmT3FQBWmePy6s76r/kg/IfeWOodx&#10;VmVx+D+6pA8cFXTSzVYpKmK33YAVVZB+lghJH+N/Z3Dy9sOz3Oq9vKyKNNB8x/g6KYrnmTdoCn0q&#10;wqWDAai1QOHArQ1+Z/yA2W0/5Au65xSVed7Dedkx0kDxUeOeFoK/nxLItRqKovBBKEn/AHn2v/ef&#10;J9swZ3ZyBT4gB9vAcOqSbNzNKrIrIis1TpTz+0k0qOPGvy4dLSD+QRkqpKvITdj5B6mljhp2x6Yy&#10;m8kM6m00tVJVyDVcWKqqjT9bP+HH5j5R1j4ySBTuqD8/hP8Ahp6dMxcscwrGYhIAta4UKR8q1Ap5&#10;cK/M9B1vD+QX3ccdkK/Zm58RXVdDR1NLT4/J0IK1xZdZSTIAqyhxa7S0zqv4P4Dy8wcpSOFM3h1U&#10;qCVqKHByRn8yfl02nLnM8LsEXWoYPxKnUOHwntHzCj518y14b+Rn8/8APTUeMxuydsOgnRJMo25q&#10;anocPTxv4dD1FaiqUI9emjWQkC9ifT7tdbvypZQATX6UGV0hiVAHACmAfPSB0qi23eprpvDsXJNQ&#10;asArMfxE8SR5E1+Q8+rk/i5/wm523gGx26vlh2icpNFEKms6863lemxdUqrrEk2569BUS/8AN2GK&#10;kha/0l9x9vPuzt9pI0OwRGUnFWBVK+tKVNej+x9t9xvFDb1MI046V+KnpqArQflinV+3V3Qvxl+P&#10;+1cfhuqupNm7bxWDC0prKLb9EM61XLGPDmJshIjVMxkP+dd5G5tc29xfuHNPM29zsZ7hlD/gU6VA&#10;/hx/lzTqQtu5a5d2eALbW6nTxJFTU1NfXJqT9tehgfekJovPTNJQzLVRxzUtXEKVYamIB0gljsLw&#10;VCjSkkfpB/rx7IGsJZJKOS4I4g5+2vy6Olu4UjBi7KeQFPy+w9JyfdiVE1XMlT4p2pf4ziKKjKSy&#10;yRqTHmdufclQj2YXjica/wCh9qVsSoVSvyJP8jTy6Ze5VmLBqeYA8/UfPpvod1QvDW5PJzkR4mVa&#10;CriRWFbLgsiqyUeQanHrSSkc6WcDQPqb29uy2SrSKAV1efkCOP7R01Hdg1kc0pg+pB8/yPT1Tbqk&#10;rqmngqGlo66eaDGRzSpGI6ioV9WLzDIF0yRzqFVpY7N9V08X9pZLMRqdJDKucfzH+welSXeoioK+&#10;Qrwr5H/Z6UckefR44IoaFKiWeorUmlf/ACelyVMNNThYaixZkmW7JHJyf6ce0atb1BNacPyPn/k6&#10;UnxuAA8/20yP8vTEucqxj4pqmOIrTyTyeePyj/cDLJarpZY2GtJqZrlRGNIFiR7VrbRNIVTJPl56&#10;vL7R6/LpgysI6t5en8Pn+zy6aDuGlqquKWR6x6iFjAKoJoqqmMcYvLRuqiOpgdT45pAf8LAi/tX9&#10;GyRlRTPl/hB9D6dJvHRmzXHn6+hHy9ekX211bSdxbcki27lsXBu6kpah6d52ZKd6xIWWWkqxDZ1n&#10;BsY3I9I9nHLu9Py/eA3iExGlfl8x0g3XbhuUBNsw8SnD1+R/ydUz9iYL5GdJwSRbh603gayDIwK+&#10;69urNkcJkMTHVCYzzzwgt5UI/bdlBsTfn3P1hufLG+x/pyoailCaEev7P8nUXT2267Y9Jo2GeI4f&#10;ZXpyx/yP6e+W2E3V8d+/8LDXuJkio/uqY0OQwTxUxjpaiR5I4poZEJLEkqrC5Jtc+0k/LjbPIb3a&#10;nDo3xJXDDpdDzC8qGO4FaDBPketcD5wfDHdPxf3XWvgqeo3N1nmY3qtp73oI4JKdqKaQqsM/2/3D&#10;s2khI5n0qACDyRcg37YxdRjcNvQ92GHDST6jNT8/Tj0f7du6OqpcYH+Hqv2mpf4fX4+pkx0kk0sS&#10;RUMkKpXRSL+hDDTUxJVwbgiWwub6DYewmNnuoiHeI1/bj8vU+v7OjNtwtpFIVxSv+r59GY65+PPb&#10;W9d14zBbD6y3Lu7fO4YRkcJgsFHS15FFMAlQ1ZD4vR+PPDrUxjn0/T2+NnlhrNMNBpU6ioAHzrw+&#10;zH5dIJt5tABGh1nhQAkk/L/P1ef8Xf8AhOJvbf1dtrf/AMsuxINobanRcjW9XbWikmzskEhEgxlb&#10;mq+5pebB41WYAAqGH6vYfvd65b2+F4yDcXHAaT+mPPj55/L0PR7BZ7jucKaFNsh41PcRwzgH/B+f&#10;A7Lvxr+GPxP+HlDHQfH7p7b22soKRIsluLKU8eW3NUmG5MkubrtTAsxLBIwg5/T7A97ve638XgvJ&#10;4UXkqY/biv7Sej+12nbrIhgmuQClW/1YrxwOjLZmurK5fJLN6TfyQlwhlW2pdB4IZf8AEW9lUEKK&#10;2RX5/wCc/wCHpbLIzLk/b8vs6R0lazQqtPJTyESkwyTTKI5Y4x+7EZv7Mi8gxP8AUcj2vWFQ1acf&#10;9X7Okgaqg16ZKfNx0maGM8JgpqtEkglpKMzPT1czaIKnUBZqR2JWYC5Q8+1UlrqtvFFKrxH2f5eq&#10;LMol0EcehPwUcjzNC6vrkaalropYtdExDDUsUovoZeHiJsSOLew5eEDNBTBHrw/1fn0cWwJOmhPk&#10;fT8unfLQ5Tbgp6mTHLNjo5oqnzCWSpjgoXIhyMLSwKHjKqRMi2KXBv7QxmG47VND+zPEfbnpZIss&#10;FCF7f9VekpuPcdRQZSZIMlA800bfwcuFjrqiqpofu8SiSRho5oqmENExZNRIt9fa+3sxJFRlxXPp&#10;8/2cek005V8nFMH/AFfLosHam74MlmqGhzGUrcHi63GNUxVECLBCi1n7tFSt5VC6oqkPFeNgx4Fr&#10;n2NdjsNMJaNdZrQg/wAz+zoKbndj6n9YkCnTN1333tXb20Mbtuvapp5p9w0G4aKas1TSCB8qMPnI&#10;qqGT1xo+osRdgAfofp7tvHLN3PdG5jHBcgetCR+zh1uw3y3jjMT8SwNfzp0ZfI5/Bw1uQlxuToK2&#10;mx+U/uwaGnrFjkhaoT+NbfdXQEBlUMqqyggG1wBcg9LGf+zmQqTnh+TdCIXlsQXVxpXy+fEdOPW+&#10;+2y0eQxeOjOPhotwT01CKqRJo56HP0v3cFSk8YKN46pXjH9L2sL29sbntgt6SOdWoeXlT/Y6csL0&#10;XIZVxQkD/V9vWHNZTM4KuOWpqoU0lVjv38TWPGtFJ/FKr7HJeJZFMBKTBZVKkMASAObe92tvHMmi&#10;QVoRkeVMjr1xJJbt4iNx8vkePTRhuz6aCtWDyDH1ccckmY8pCUlLncHKIc7RChqWBJkpSs6S0srD&#10;Tc6STypn2ZyhoKjy9aHgRT9nSOHdY/FETGh86+RHHj8vToecLuGGtWXGysKj7efx46uV1mjqKGvp&#10;f4hhawMvrRSraLPc/gsfp7Dc9oyNrUGh/wAPDoSQSRyqeBA4H16w1VTBWxUtNdYqiR6WLG18pR0W&#10;0hkpRHJD6g0UylLN+DY+9pGwqw4eY6rIymgP5HpE7n7Ci2xuHb1LmPLOu5Kz+FTTRUpWpxMtUTTO&#10;fuIQAypOFYFhxf2utduN3A7xnSY809QOkVzfJaSKJT8ZoenKXK4+uztLUY2vo6vKY+OenzMDNGHf&#10;HPU/Z5ZKjxX0uH0y6XUf4+9JDLHF+opCk4I/aOvSNF4oMbDXTIPz4/4R0Vrc3ZlZ1ZvyOs3TkftM&#10;PT5qKkgp6PGvaslrZ2x1U0stCrKVeJ0dxJFbVzwLexfbbRFuu3aYFJcDz+WR/g6D11ujbbdESE0r&#10;mnS7l7Cxe5KCiTbmUpTjcbnPHk8qdHnp63ZVcla1NXFwIo5aihkZSHCsQtrWPsv/AHVLaOVuEzpF&#10;B66sf4elY3O3vgBEaKDUnzqPL9mD1F3luOgwqbsqvu2/gjNlUiFRGv8AD4PLAm4cEI5ZlZCQupYG&#10;VwtrlRxf27t1lLOyRgd4pj9oP+EdJ7+6hiDyH4B5eXqKdAZQ7sZUoK7a2Xpq2qzeDze3lop5g3+R&#10;ZOH+M7frIit1EtNUrIImSQWLXX8exG9gCQl0hAUhq/MHP+bolF6SPFgNcECvpxx0ksTvxs9i6876&#10;oqp8jRTJh5cxVrHM0KbkoRDBLK5AYBapFdtDsbg8X9mP7qEEii0OkNmg+R8+ixL7xEZ7oVb1PHPD&#10;ots+4N7fx5a+vix8E+R11tCjr9zi8vQXbbOYldiqzrCZFSR0LNZjqN/YvitbNoRGOIpUenmOiJ5b&#10;gsXIrq/n5f4OhK2DvGky9Jt3AMFh3BjdtT1FTjpJURqfc3W2dvPNTTkBvDJTOY+VsRYn2R3+1yQF&#10;pdNVJwR5qw/z9Gdleo8kenDKKt9o/wBjoe9ldkTx5qoxEMc1DQmbeMVH59XiXH7spRlaSFGUH/gN&#10;VKWhKgCxNuT7C247Mnh+KRV+2uPTz/MdCBN+mmuSztQUIH2Ux0JOx+5lpsFnv4xnEZZdwbU3BSTT&#10;xpP5cLuP/cDloIrhlMsVTcsLq6jm3N/ZHuGxEyxiFM0IPyIyOjWz3kJaMHcVZgB5mh49C5B3JSYe&#10;uFAmUimelkFG9O0zyVT1eIrRDWutNkWSVlkp5EYGF3UEH6nj2SvsMjIWRPnj5/7I6M495QOsYPDj&#10;/lwehopOwqDPT1+EyuLpq7HLU1WOq45Fp6unMophWUiVFLKuu0kfIDIRxYsPZS1pcWbCWByjClOP&#10;+TPRsLi2uw0c0augxnPD7a/4Oq/Pkj/KI+FnyvnXeZ23l+sewa6B8hQb66xy8uHrBKwKf5VjZg9I&#10;6CQ3dY442PK6rHgZbP7kb7szhJ/11FBVq66f6YD/AA5+fQdvOSdtuYnNgfBMoJwKrX5en5ED5da/&#10;/wAn/wCRR3j0VKu59hZefvPYlLVNW5WfE49MDvCGHX5i8uFx/kjmJIuxZtFxewv7lTYvcLaN5kWO&#10;ciFyalWxU/I5r+fQDvOUb/akZpx4gXgwGr9vCnVLe8YMhgd05baGdSvoMjgVrKihx2Xog9VCkJMo&#10;VaKVfGXjuysbG1yb+kex6sqyYVqjJFcg/P0x0E5UH8OBxp/qqOkrtVKetr3FPkKGWSsikFBNPN9u&#10;KyvS01YyUpUkSFPSkxGj02t7rGUJIUjIwR5n1A9aYB4dXC0XhQjj9n2/b0psZTyLnJqOGSro1xtP&#10;K6zUynJSVNOkgdoqVUJjlcPZ5J3BVTcWvx79Qau3FB5Zr6+VDnif9R8RWhbzxk/6v2dCBN4TjaWB&#10;6Kikgnhp6iupjWL93jFjnZkyVPjFQ08bVVzepmBaMm+m4X3rGkUoBQGnCnz08BX1P29VX4qtx4V8&#10;j8qn09OkrXxQSY2pqKUq8dG7Q1ZiQVFJDEx1GKDRaGWMKQjvIVJkXXb8e98R8h+Yz6eR9PtFerkU&#10;NBxP5f8AFfIefSD3DSU8NPjo8YkNVDUmL+MQUtKauloaZIgYhR1bKjEgkPPGjhj+LgX9tuqgALQj&#10;8VM4+RoOHE5/l004PrT09fnUfZ1Fnq44IYqesEcDFVpIMjStK9bSRTMJJ6eLHzAlBJF9WP0UcE8H&#10;36oGHxTGOI8+GOI+3pjBrn8jwP5+Z69VxQxVNXFBWLk8dSpTxwu1FEovXPeFahdJeSCJV8iSFhZx&#10;/j72aVoTqUfLGfX5eY/PrQoc4Bzmvp6fM8OkztzDVGTraqSWtjq6Za6qpopZfBTTy04ULeWskAjW&#10;QatKRyodQvZr291UEgscgGlaAfl6D5V8unwurFKVFaf5ejg9b06Y2goQXeaSOSrhBd1RcXTmEUcV&#10;WFmUsQo0gek8iykA+7A4BH/FD/V/qp0oVBmv+r5dK7eu8IdsQxeGdqkMKZHoaejLzNOkfiSrbyl9&#10;cslyYyVKKbaVHJ97Zlj7m/1fMf5Ot/YKf6uH+foOs5vinjp9rZLLMHyWDxtRQVSUcpXKUtVPK01B&#10;UZfHSIJRWeEtH5JAyoHJBcWtviFkfiBQ04g1rlfJvt/b1Z3UjSvy+Y4eR889NO1d0Y/NbimjFRQQ&#10;VlQkNZ9vXUcGQrIMWZhoxVNUShfJOR/nmXUWPICnj24CNegnSaA0pWg9PmfX06rEFJzw+XCv8X+T&#10;pTbxpcWktTFDTpAmUr1Z6d45E0h4ys1JLFMAqNIg858fpuB6gT72yqQynGr/AFU+Xr09OAtCv+r5&#10;9AO22oNrZQZDG1KwUEsorVnyFjPUrPP+5Sy0VODY3RUjsA1h9bHgE7tsavKdPwHOfn5Ef4Pl0ebf&#10;ujxIG/EMdMO+t97w22v3GIhkpqjTU5OBWmSttCU8XjLEW8gJ0KoJ0obMb+4u5l2ySwYCNCK14Zx/&#10;q/zdDvZt0e6+N8D/AA9IDrj5Nbnx+UiosnjPt1kgqDUSYykhhrq142Ap6Opq1JWOMElfKU1Ifov5&#10;AWsml8UI1c/LoTvNLGp0Pw6NbW9iS7moKFjNjaGOmoKT/cNMlRTVctPk3MIxOGlR/wByfTxM6gKS&#10;NZsCfYzh2W4akh4Yx5n/AFcOiefdQ6lC2fXoA91YY12djqqyioIaiPLeN1SUx/dRz/tyUs9RVeXS&#10;kaqPKyLJEfqASPYssdqBjHirQg8PX5ZrinGgI6Cd7f6GJQ/EP9R/1Z6Gjpzr2HcW84WiVMrTUlVS&#10;1xiyC1JmrqSmlEcLUZprJPS3JVZwqqCo/SOPZ5a2USynTkcc4qOGPJl9DTy/LpJAJtwkRaY+3/Lx&#10;B86dCF/Mu33Rba6ux+CopzGmRgpaEYZCJ/HTUYAWt9IAQpM3ije5JUf09xf7qXRlaCwjPE6iPkOs&#10;rvZfborlh21owBxXA8/y49a9cSEJYCRpBKoZ0/durDWA1/xfj/b+4iOGoOFes27SJlgCKG1KwFR3&#10;CnEA1/YPWp6lGKNpZ5WaNnjZTpjUsiWGm4twwX8pYc8/n2wfiPRl4ETTyTuVLLQ0UEgUxgeYXzTG&#10;QD59R3idoUfxgKgLMYrQK/BKDTGCVt9Sx5/p79pNNXSV4JpLYPooFBJK0QHjpwlStOLHj5DqNLGJ&#10;o45TMAI1AkCxaNd2Fwkq8abekXuf6e3I+HSG4hWeJJ2kwgGoBaFs5o3Ar+EVq3EgdYpJUTXGyJLH&#10;IxlEJiWONZXsEKE2tp5BNrn25jzFekskyR6omUOjHUE0hVDGlNJxTTkV0gn58OvB/FJHKjSQyQsR&#10;dH9UTj1LPTtpDK3408/19vQStE4KYPSa6jhlGmZTQAqy4YZzqWoB+RWmRXrY0/lV/wA1OhweU2h8&#10;evlZlo5dj0eYx1dtfsTIS1E2SoJca4noMXuGsuWnpA6oI9ZURWF2KX0j/bd8SS0MM5yBQEf5fl6e&#10;h4/PHL3A9sBeGTcNvTS9CaDzX1Pr9v5HyrtX7cFfk6KlhNWY8l3duDJ9i7x3IksVUP7m07+Pb1FF&#10;Vw3RKWKiRAkaNouQeefdZHWmoZ0ig/PrHC4tJLOVoJRpZcdDphO0sQ+7sf1fi6aaabI4ISQxxqy0&#10;uC29Kv2eOSuqrBpquus0p020pyPr7RyQOE+pb/Ua9InQt3ca46XOysVtba9bmsRs3G0tM0FfLV5W&#10;pxNGkFHBU8I9NJKQWlIIvJI7k3PHtu5uLiVVllalOH+r/V8s9I1gjRyiD7f9X+r16qa/mafywsD8&#10;n6TJ9zdEQYDbvyR23i2rszt+ieipKbsvFwFp5FzJhjaUZP6JSVbAah6HuLEZTexPv1uXI99Ft+7O&#10;zWrkKGbOkVHmeHyP5E0+GLefPb+y5otnMXbOoNCOB+TCmR+0rxA4qdThos9tPceZ2/n8FPtvdG2q&#10;2XFZbCZqlaHO7ezdNIY62ZqCriOmVDykgiZlOmSJgbN76kbTu2yc6bP9TaBJbeVBVagspbLNwamP&#10;RSR6jPWHe5bduXLO4hZS0dxCxyVFMfCtSafNTqC51fwnqyPq7srq35d9Wj4ufLSQT1LzthOquzvs&#10;TWZrA5X7cnDwtnZv3HQsWapppDpOkyxKHtbFj3b9pvonlv7CHxbd2II4r9laVLBeOF1cKVz1lf7I&#10;+9a7ZcIbxwl0qjUmQHU1yFzxoaiprQ4AOKD/AJgfDrs/4f8AZWT2lvKhlrNt1cs0+2d40Uc0+39x&#10;YTz2oslQZJ0VZY5FtZ0As2pbKRb3zw9wPb6Ta5m3HbUIhY5A/DnhkV/zcD69dJuR+f8AbeabQ3cD&#10;lVcUdSa6afM5IPkQKpw456KJ4w+s3JUgiJRaVmB/UAqgkg/XUf6e4hML1oVOfL5dSQAkmptWCDpH&#10;xEjFaADIPHUacOplPTVFWwjoKKqqHGgiGKhmnkXT+kN4lPAsSOPfjGV+Pt+3A/n1t7m3iRWXtGKB&#10;lI4cBX5ZI6H3q74jfJ/uep8XVvRPZO9EmZfFJhdt1iUhaU2DSVlSqRKSf9r/ANce/MbdBV5FH2Ef&#10;8X/LpF9WkbNIzKIzw70QVPEtx/l1Zl1L/wAJ4/5lfZuMGTy/X+yepqadrxQdl7vxlJkXjkb1aabE&#10;fdugt/qv8f8AW9on3GyiqAC5+VAPyqK/tHQNvuabK01wpPFxP4TIQD5K1MV+Qr1ZZ0b/AMJc+0qC&#10;Okre2/kz1/tvKJPqnxmwMJn94tRUttZkNdVjFAzN+VAKj8sw9tw79JbSiWGIfmR/kHUabxuVjfmo&#10;dmAFKaQB+0kVP8+rBaD/AIT5/FDE09PPunuLtvcWSMRgqKuKLE0Mc0yoB9xAolZkAN7IxcD6ava2&#10;TnXca6yQKn/VnoiWy2uQCtuDjiT/ALFP8PSA3n/wn1+LuWpkpNu969o4StkDrHJX4zG5mnj/ADGZ&#10;IKKSJhb83Bv9ePfoed70OBPQr5jpNc7BtVwD+gV+w/7HVfHcf/Cfb5CdaUGS3N0lv/YfeuPh+7aP&#10;bkE8m291TweMveKKuQLLMLLaGNyS3AJNvYusudNmlISZdBPE1xw6Dt3ydbyLW0cofIMP8vVHfYPW&#10;O++p90Vuxuztl7k2buPEzSiswu4KeWiq4H16mWCSoW1Rc3/dRituAT9fZ5BeWl0NVs4Yev8Aq/1f&#10;4AE73aLyw/tkAHkR59PdHtimzVJQMtNVO1OYpJKkSpDNIgHJpkiszREXEmm5WxPtaED0x+fSOOCR&#10;gSvn0j92bXhxFQsUAjk9UVTLL9x5Z4vNdqZkm4hMLC4RVXVb9XPuk6Kgonnn/V8v59e8JkND/q/2&#10;eg1zFImtaiCoxschhC1SqmstUSG8cKuq6vpZSVJ55tz7QOB8Qp0rjGKGvTNQvVrPFCsnjE0cy+mJ&#10;pad0J0L54U513Y6iCGP0sfdATwr/AKv8/TrrGasRXoQsVWVeJx5SN5VRSkfjhkYR5NS58VOjIuqN&#10;VBNwFAF7MfahGaNeOD/PpI0Sua/6h0pMFuOWRpRULP8AbGdY6qeNoR9tUqBFTzTPEAfQnp0KSLXP&#10;u8c7KM16o0Ap2mvST3LlmyWVT9p6iSGd4JTAAQ6QEiKfVYaSRyVP1Fre22fXJWnVo00LQ46bZXH2&#10;cddIWElPULFHTQwk1EUMz2LSsVBv9H+ljcC/u1RTUfLy62Klio8+nDHVkUKKj1KyuJZI7zq4kRGs&#10;y0z6LwgAjV4wPzcG/PuwIGeqMrE/6v8AV+fUXJVtPL5YgqRjXqjpkpp4KeIlbaqqWMWQE2IaMnUL&#10;XPujuOH+TqyAgj/VXpvGpDUTwwn7qOam8wjEUkmhobOZKZ/UU+pDAWPH+HtuvnTNRXpzBwf9X+Tq&#10;Bk2LRSVLA08Rk+3eTyKk8dQq3/a8ShkV/wAsALfQi1/bbmvccdeRRlR5f6vT/V/IIuaqqlNRKtQu&#10;hbQmNVHieNyBKPIgIbX+WAt9faapA1V6WBIyNJHWQSUhRGWOZJ7qY5QQjHSLBSRwBe6kH68e9krx&#10;8+q+EVP9HrOnlvTwurKjeVVikVS61DoTGGkWxKfkEc3NvdjnB4HrwVRnpllnjWElgshp1kh8KsFk&#10;o21f5TGWYE3LcgoBx7SyaStT5Yp6dPrHVukzPLDDFMtOx9MkUi+SR7HUx1s0ZuC1iRfkAc8eyxiF&#10;UkdGCIAemaWqDEyG/iB0hdKt4kHJ0LYWJNvwQRf8+05JJr09QdQKZmMulPt05LaCgMPDAmUMwuWH&#10;4N/8Le9p8Q68aUz0oJaWKeNrVSylSk9QkxSG/wDajWRjwGH+p+p449qdII4/l031HSJy4lEKo6GM&#10;ltOgBW4WInnU1vrb6e/Ada6c49JjuypC2lSptqJKm7FWUgD+nPPt8AEU8+mACTQdR56c1Fy8LxmD&#10;1FmPldkl5UqkAuBa9/rzb3XSz5HTgYKKHpUY54xEix00qvTwwecgQCSZydUIjBBZQPpIv5/NvayM&#10;9opwAFemHBr3ceslXUkSJVGNdVleRBIy0yNE48k8GnWR9FU6jZeeLe9StkEef+rHVVWuD5dYDWxq&#10;kckSEFhLJUB/2o1dz6FimAvfmwYAA+2SwHz62Er8XWCSrpY6aKKUyGUO0gSQq0KRF9coR7XUsLKH&#10;ubW/x911oFAPHpzwjqPkOoUkwE8mp2hZgtRCGCLOqA3DXUc8W9d/6H3oSCueriEHyr03VmRWNpoV&#10;hlfzL4/MVUftHmQhQCw1te5H19p5rgatA6UJa/iHTWa5JAJR41WOVYiklo45QvrIOsX0/VDxf2kM&#10;gY9PCEjpnNSyyyKPDCk2uUwLIvgDg+g+YA3H4HN/8PbHT4UadJz03TlRAyt6GEiNSzIoiEZv+4zF&#10;fy3IbULkcjn3sUrnqojAao6xsTceCnik1hlZlcsq6LF3Qt9CP6/Qj6+9kDJHl1tPP7T0+U1VZI0Z&#10;WjCFRGYiqi5FnAdfpf8Ap9Dz9fdek4BJoOldtXcxxO4MfVCSMRB3WadQS4jJBcJIouCQABYix590&#10;kRZEKNwPXpInZCKdbDnxC+fWxOu4MK1bmvtKaHDCimWqq5v9xr0B8kSVEy/uO0pY+O3BBP8AW/uP&#10;N32y6SQ/TJivRfLfXlonhKmr5+vRkO4f5yWMqcfVUOIyWPymPnppKOKJ4w946g+KqiiWdXVtSjQG&#10;dAqi4AP19oYtk3O4oXBHSVLvc3cMsZoeNeqfu+vlni+4patKfBVlF9xS00OQMc8YglkpSRT5CFwB&#10;qccKRGq3tckexPtexzW9Gkbh0IIbm7p+oQF9OiW1O5XYiBZpLpdJVlXQp1D9qR0j+jj8HVe/9fYn&#10;Eca46WeK9K16ZWyk0gdoY9btIRedpCrm1vV49Nrf6m2k/k/T3bQKYx1XWT59Nb100csMWhVijMjt&#10;ANGuEFruqSLySzfpLcf04sfdNNGoet6j69CVtrdopzA8tfIGpxpmieBZFanQ+RIpXmHGomxtx7XW&#10;vho9SOB607sy5PS6rMdg81TpJCy0NTWypVrA0OuZ4yf8oMhjNkV76lsePrb2azx2roCgFa16KGuJ&#10;43JBOOjHfDv4QZD5G9oUzzU7x7Ew+SjWpq/tBOtS1PIJTAtO4BeNiAJWFr/X2EN7vLewUop7iMD0&#10;6GnK+1Tb9L4jDSinuP2eXW7F0n1HhOndn0GMx2Ko1qUpaMFooftnip6aBYQspBsAFQHTGtv9p4sY&#10;wkkZpWduJPUz+HFDCtnbiiAftp0J9TkYdcWuRGWoQu0r6oZmLNph8V10gH+wSLAcm3vamoqemfBa&#10;nQW70y9KlIYrsY5J3iSnWoFDWQ1KoVT7eVip1XBJJNivKqTb3SSv5dGtlbh8N0THe27Z0mM0ctXW&#10;COFqqvdqmF6aaeAeOEx+kiWUKNMg0fS50gi/tXaWviirdGLQoKBOHRVd25eOsnnnh0xSUup6umgl&#10;10A+9HPjjQ2Xwagda2DM3C8exBb26xLpHn0wQoHz6RscpncQUlP98ixrNUNOka6nlY0vklqpdKxk&#10;mxdC3I5v7eC1NOmyaCvQj7J2dLWvFSYykoKqvib7hpaiqaMD7d/35IZJVIEsDX8ZX1WINyPYg2vb&#10;PqJVZfI9FF1cKq6Oh37A3nt7p3YDiorYJqqaNJ66rE6TZnGY6cF1nnKsTOglNvGAVuAALH2LtyuY&#10;9stNCjuborji8V6+XVCfbva9Z2Vu6qyc/wBouJomq4oamZqqiWppJWAJro6QqzzuwB0tewIAGnj3&#10;Gk80k0heQ1J6Wuqu4agVVwOIFPnTz6xbcoIMlTNPRmmhlmkhmoqaRoliqKWKyPPU/wCbeKL+sjqp&#10;YcAEX9tKCTQdbVKjUuP2Z/1fl0N+38G1RDQy08clJNTVktW+PoJ5mrMhRR/tSN93PdHincExwva0&#10;VzcDn2rgt2kenSaWiiox/l/2K9HI6221SxY5snkqWOSSK9fPSUUFOlNFQzxFPIkhCpF4OUaRbjmx&#10;JFvY5260EMGph0Wl9TH5dEC+VW8IspLS4Gm1mnqKp5CkNSJUpqOGcyU9RDpGsl2spI9B0gfgH2Gd&#10;znEtyQvl1shx2Uw3n0VHH4ynyaH72lrbxPDDSyIifaOsJ16ZGa3lZxZpFCm35HsnbLHr3hBqawcG&#10;nQg0OJgkCTyUb1MdPXz1Ec0TLJiwhptDCMrbWgYgvGxDchgCOPegCxp08kS+fkfy/LoVNs4eSJca&#10;jSS09dkkdHqBJS1cdIjShpHWNwQqObAlVFhzzyPaqKCpA9en3bw4wx4n8/8AJj+XRves+tly2dp5&#10;5VpMiaOlaZBTVValVT104sKmioDollWM8l43VF/tahx7GuybbVwXHD/N0Ryy+Kxzw6NdurL4jrra&#10;cn2TT0FQ2NLz5ArBFJXKg8BQtTIjJUPJcySToygc3H09i27litYNVaY6olNOeqst85fLb6zbxea2&#10;ISqpqmnpxJCq1s07FFhpIYBpleGxMrH6n6KPqI5vppLqXWelKLpGR/q/1fz6c9v7Qnpq41E1DVJV&#10;wGKoFa7QxTLGvpp6eeke0cg0ksaZvrYX9tw2xFD05qGrhSn+r/UOhKqMxLBN9pRUyywPDJSplY4P&#10;4bI9U72fxTwoxRG5ja/oX6C1+DIFlanXlfj0O3WH8WqZ4YqqppamoSOAinqqWKGOgpq0GlqKeaZQ&#10;eUULrs9zwQAPYw2NCW1dN3baYDqPl0dbce4KfZXXdT4ikVRBS1FFk4aeNRQ+J4NaorzhmjVjyjRo&#10;5P8AUfgZsVQg9AW4ZFkaaT8Ir1rrb779efuuuZa+ppIzlIjBomlb7etp5AbxiXUyMzWEsqadS+lg&#10;Rb2sE4lYUNP8/wDP9uOo1nukub4zqfPq+H4n/Ij+8VJiIpa3yQsKenP2FPAtEckxDzy1ZGgBuCno&#10;BDD8g8gH77HHI5CnPS24ZJSCvHh1a7hM1QZ6mknDtNZZJ4JfH4Y4YWIgjjMVlAXUSY9YNxf6+wVL&#10;F4R6RSRNG2k9An2lsqAwvUUyzA0LPNVMZhLSVNDOoemnpkK3QxzKG9QNwLfn2rtJck9KbYknok7Q&#10;nE5GJYJZDLTRl4K5VP29VT1shmrSlLMBeYjVpLn6ABSL29mpoyV6MWOpdX+rHRk9rV71kcFHTVK1&#10;7lIaWSVw1E7wyRB1WtUr47qn1AB5H0a9yUutHPRNIpDE9K56YrVwNPPDJJQRBKRKepgjiJlk8KVF&#10;RVKLF1XjxaeT+k39tr031zgemiYGWkgScOogWV5JZmkV7PXFGtH4WHp0NwGIsPdutdI3eOGhyeLn&#10;eWip6FPNZ0ljNIWih/yinaOqk9DD664BoX6D8D3tWANeqlVDB+Geqvfkb1StbTZ7I1KTI1UKakDP&#10;UUppHjr7NFNiqCRCJ21aQdLa+LfTgrJnjMAAHHpf23Ei1OR1r8d8bCrMDk5qmOjkSOKrrYQZYwKi&#10;mlhbQhqVAGiR0DEA/pFh/iQheWJAMiDHR7EECAoeiymGQeNPGsyj/KpZC3lJYcaS4ANjwSP6+ydy&#10;aCvT3UpGkUyO0v8AlCQqvgZeJI3YDRTePgtYEWP+x9t9Vann1laAqop701PA03lEKF3qGew8JJlA&#10;YMSeSL2/pb6a7eJ60NAOOskX3GogTLKXs3jkhLprjP8Aaexvb/ADi/I9tsUI+fXmKnp5WlilRKn9&#10;2YRQMoaRVmjjnZr6YJDYFW5PkJ9NrWPtvqnXb0cfk/c8QfxPNDENcaK3Gl/IVUEMf0aRY2PvXDr3&#10;TmWp2eOOnJJiVTUVEd/HHGzapQjRgWKni30J5PugFK161TqQ9WKuokpLwHXCkdNLU05s8kZuKlpI&#10;xbW4FtQHH1sffgNOevcM9ZYlWGf9+KOfQ7amSNZZIRptIYmAHrva9/8AXtq97bIxw68eHXKCknqi&#10;66aSd0IZmneRR9ql3DaGtqkW49TA3Frke/HSOmkpp7vXrDHjoqd6qKWGaUTRxF6ynkKUkKs1zFEQ&#10;Cuo/6q5H1/Iud18/+L6dr1OFERKKdD/uuNIm8AdGRn0MI4pgvlYjgF/9ce91BFeqn4h+fTiMd4Jm&#10;q4I5dLzSWmgKwzQmnAiqvJHHrYNY+lebr9D7rqx00wq/XOqx8lT4lpjGXo5Vml+2Vmgjjk/4DUkq&#10;hT5WYG/kA+vB96DDgenVGkU6zVBMBqCjAwyeEVkbBVHmVf8AKDc/uKxHokMdwePz7svDPVh1miRy&#10;7iMU7pTpTTUcZPkEySS38RlX1Axr+hTpYH6n3vrfWZJjNNXNUSaqaPyQosRjeGpla1kjCetiv6bp&#10;qseQb+9lQACOrKfLqJPXxyNKsQo6KSKRJnjkx4lqIvFHaCBdIMYRvpcEu31ax9+A8zw6t01Vb1gS&#10;JqyWOB5o/uaSjQv4opGa0dlAMrK/0RVJsQfr9PbyaPwdW64ekRQorzyxKDLPTCUPUR1TN+xJVSBU&#10;tZrDTqvYW4Pu/Xup5lK0tpPOs0LyJJPGkCfcyyLcNCZhrYA+hri/5JJ9+691GekZ6SSsormKkkSp&#10;LyUwRY5AQpiWWw1Xa+tTyf8AW93DCqjz61n/AFf8V/q/kGGokd3cyQLErzf5SrxeMpKHEjQIQLer&#10;8N+APqPbtSDUdNPx6TmZxsASWYhYxUa5CAyGHxq37KQlyHIUXu2o/mwt7WRSFgB1qmK9IWeFRATZ&#10;ZZCLRSohAjjj5Yyr/Uchifr+Pa5QKg9Otw6bZ6dpaiORNYldiUchEOl0twkvpAP5H1HugFcdVFNO&#10;eolPCVldpIw0xaVPNKdUThGu+lP9a30AH+9DzAjB689aY4dKGmjMjQjXDolXytCSIg6x8APo+hb8&#10;H3ZQ7Cnl031FeRWUBCmnyswCkuym+nXI/wCR+Lfj3sqWGPLHXqdM1VTyACUqjzqzeRipU6X/ANU1&#10;j+OBqHuuhvMdXTH59NDBD5C6gBJiEDMyLdBaUI2kgsTwpufyePp7104RXB6m09Sy09yiuA7zhWjR&#10;YmuNPhLH9TKOdY/P4966bKgCvT1TjVDI0fn1xaGADK0rFuWIZ7EKRxx/rXHu8fxdVHWfxxJ6yWli&#10;aQHQJdM8KnhvKrixXg35B/1/br0pnq4FRTrtJljibU0xjnklpw6RgpoUao7n6gj3QfD/AEf59VAr&#10;1CmRCykSMQwCB5FUAqD/AJkR/kEcEj8f4+6vp/D141GOm0UsTS6aeFyJQxJlsURlb1rBf6/S9/qB&#10;7qo1GnVenGKnlWRlBUsFjcEi5jF9JQgr9FHJHP8Ah7c8MLknHW6Dz6dwIIyfEiQlI1VJFk1BjfTL&#10;LGkag/kWL2sL+7Lo/D14gEUPWGRoVLiPStQbx6lTyiEj9LQBQG1kfn6WPu/XgABQdQlKvE8cvnEw&#10;sCfEkbyI7EOZVJ1Er9fpz/vJ91vrtV8TSsWVlh0Oi+NjLKdNo3kKiwT/ABPv3XuuFTViyt4zGgGu&#10;dwQzC/pZIlt9D/QkAf7H3pq07evcesTJP6WkZSqKzQIx9cqlf1MH+ii/9fr9OPbR1U7+H5dbNAKd&#10;eZ/WFZKYRaQx1hyzK3IeQfUG/wBG90OimK9Ux1jZUlKa3jMQC+EsPKCUa/juB/UcE8j8j3tPiHXh&#10;12qQKksOm1y0siIBp/cIuFAAJANxYAgn28/wnqwr5dcFnElgCSySMNLzJHNMhHkZg6rwfwFsLD20&#10;nxdW0AZPHqLoBcorvMkpZ2DLGzxM7XWFw1ioH0F/z7e62KeXWZ6Z5opEKOSh8y6mAYqvBjDg8t/S&#10;3vTCq9ermnXaFkcxIgSG/lKqfWWAvpEw5Jf6j88e2akCnVqefXFlWRneWKRJEW5diqvIAbKFdQf9&#10;bT9D/S/vXXjTz6jL5pGaSPUWTypHEDb9xxxdmHAH5Gof8R7916gIp1PkpyYlkmWHz+iQg+uORV4c&#10;uq8Ahv02JP8AQWv7917h1nhleAFJIwjSOh/d9DOGtpn0FSpS/wDZJufrb37rWK9d1XgdnSIqFSYP&#10;ISE/edLaWhCAjSp/oePyPz791vr0oIhUIzvqs6ox8YJU8h7gC6/W492owHXusWuBoNBjdtd4nEZe&#10;EED0sF/IA+lx9fe1NAT17rNiqlsdWain+SyqkaIJVCUwU38qXBuTwQf9f6Cx9+8MefXl7TXrYo/l&#10;ffKKbcOOj6M3DkIFraKllfAVdXF5acUQHmki86skl2NotIDaQT+L+1dnCkNTXj0X3dqrHxYxX16t&#10;hqIqoUEtTGr/AHEdYEn+zkpqaSJ4Jbxr9jU20KI7sj08jFjctxx7WY8uixhpqOHSRr8fFGTkJ46l&#10;qTIRVCVqyQpCKKGcaGqchR03+aVyAFqCRGt7uFvf3RuP7em14/6vXoNN04jF57DT7RqaeNcXXY6U&#10;eUs2uoVG+3MlNUx+iWRZdJQSs0LEC/HtZYXS20mRVTx6FPK2/XHLe4pfwNkEVH51/wBnrYw/kw/O&#10;+LurYGQ+MHZ2UjTvHoOmp8DaukSGt31simQJiN00kL8iWFCtPWQxs6KwDRuyDgJ7pAttesFwshLL&#10;/m6kTnqxttyVOa9tpouKeMB+GSnxU8g/n5V6vXBBsQBz9Lj8/wCNr3t/j7QdRmANJPWKYhEa5X6E&#10;/UH6fkC3/E/8b914cR0lMjVLp0gXuTb/ABGogn21MKr090BvYtfFHQshYaR9SPpc/g/7H2D+ZL1b&#10;a1Zjjpy2jMs4AHRNN8Tw5IMBNo/b8TqUDOGXgs0Y+oY/k/737xV58vl3JyqHhj7OpI2qzMCaiOsm&#10;yY6hUjSoMLyxtIY2iUmyXAQyahcm30H49gXZ9lMriSQVYYx/l6veN4ZoOjAY2G4RvSRcNbSALW5A&#10;B5v9Lj3IdnsgBEgGa8PLh5f5eiGaXWSOlZTUSyICptbk3Cfn63P4H+HsaWGyI6kgfl0XSsVOOolX&#10;hFa5EYZXD6lIUpqt6nS/5t7MhyxHIpV0qDx6Ru/HoqfdPXlfS08mfwtOSqxN9zTAXEgYaCfHyPT9&#10;b2HuHedvbx9tl/ee3J2n4h+fTENy6vSTh0RSqqJTPNRRyTeqVaeoBBYqWfVFKxhXiIW0qCR7B1nI&#10;0TqrVB4EdCKLTItRw6GLYu0jkYZpZaABBEW1yHx6pkFgzpYgC5sSW5HI9ybtFs9yQQMYI/w9VdSr&#10;ivVRPz2w8cf958fJDCIsfQVVBBKjRSJja2eJ6oZKpNjpiW2gNa4JA+h9yPywfDv1C+R/y9ObxCJL&#10;TP8AD/s9aifZVLOmbrkliNPFDVMPtWeIyeOaHUJqaXhGDghtH0ViR9feVO2nVbKT8v8AB1FZXRJp&#10;I6DGHSKiCCZfEkCSSQExSaSVUFIo41NtTm2p/wAH/D2YgVNOrdJPcKCIS+KXXoiklBeFFOue/kW4&#10;uWZRcXt7ZmUjhx6WwfCNXDpKUUqx+k3WWmgATxxrYtJ/nJHCgEAqeGUEj2ljpXPHpTJWmOnFK30V&#10;UNSoDSxRpCDJeL9uzRzLBGGOofXWbm31t7eJp1rwyQCPPpoqT4nCAvGCQUDPqEwB1OIb3XUb/qax&#10;I96AC/n06CrZHTTI7O5NNH5JSClOpCp4rm7h9Atb68n/AGP49sv8R6utM16XW3Nm5HMoss0SurHz&#10;yXiL1koH0khh0gSqqjgADj+vtia4SIAN0/HC0vaor0IdN009U/liIEsERqKZaiF4lqDINUSagjAu&#10;9vQmm/4/x9pDfR+fS1Nsdh6fl1yfqGUSRHwQCSSRHZfIESSMKZJ6TTKB+nTZuPrccX9+F9FTHWxt&#10;hUCvUGq6uqVEssdHLUUZhmqZBRR2jeNToSmpZiAVZTweSP6G3v31sfl1RrBhwFf9X2dNMPUdRIIJ&#10;fWsDxstNqj8CTfkxSTThAG/AUXJIv9ORUXoPHry7e7DUB06UnSmgrU1SSfbQudS1NPNG87OLGGgm&#10;QSRu8Z5/UV0n9XvX1wOOHV1291NSMdL/ABHQ1XOkcsWNrY6eamaaCXxxyzSNIxVbCAPe4/UGUFfy&#10;pHtt7+MGlelKbepFWB6UWJ6AaeCf7KihlqIJU+5gmbxVlOqobrSySqEqVcclYgHB/pawYfc0U5PT&#10;g29D8A4ft6UVN0Apyi0VBRiaalx8ORrnmQBTDUNYLTpIL3/A1WYH8H2mO69upjivVl20O+lF4Z6V&#10;H+y40tTEZo8TIcZSuWkWninFfFIVufO9Ug9H1sYrj/A+2zvFME16UHZ6jIx061PxvoHp6ZUggiZ1&#10;WSKCoo/BU1UDoBHj/uYC0bD+0WBv+HQe2/3sa9OnZVoKEV+fScl+Pgp4clUSY2mroqWKFBR4uS+Q&#10;hqml0xyy4x41ksFuWSAEN/ZJv7cG66mABPTP7nJqcUHTFL8eXqZZYaSIFJhHNTvS0suPeRP1Oj4z&#10;IIl5L30uHABHpcn29+8lAoTn/V59UbajwAp/q9Ou4+gcnHMskdIFp46WSsZFdZKtaKM6dciaZYg+&#10;r9Ycgf4k+6/vGM4r1dNskXiOpuK6gmnmpxUyVEFKJBEHSCetp4pL2aCKkccyufqFIH1P090e9UAk&#10;cenRbEnS3QtxdMTU0FNLLj4R9qjyNX0y+BpoVf0SySzagjJ/bURaRyAxPJS/vAZz0oG21oQOHy6X&#10;GA6jpxIzfwzxyRSwoyT1JeWujrvXTvSMyNTAFiP7Vx/Ue0U+4LkVp0ZW20A1qMcP2/Z0IkXUcBaY&#10;zxSxCnRq6upqmU41ihk8H3GjHLIZAP0qwex/pb2WtuIwAa9Ga7QgwaAD8unqPrqlgppKiGqefD1K&#10;JGKGrmo6iJEjYeWkimW1w4uJIlhLLyUa/tK98DimfXpVHtyJ3A9vpX/V+zpfYTbeOpUkFJPS5yKt&#10;hlpqKBVnoonip00TY0LUFZZIkUjVUKvpdAWjP19oZbgs2RQj+fzx0Zw26qKDuB4f5vmP9WePShx9&#10;HFTYysoqebHO0dMuQlUUU0sceTgk0QFQupSGFw8qqDrUMb3v7Suxdw1CQejCOMKhUEf7P+r/AAdc&#10;ciSDTVMM8Exr6L7eOgqoROgLqZKigE9GCrvLIocKw+l7hePelBFailD/AMV04yg5B4+X+T8z/LqF&#10;QR0OPirK1oFpFgSjleeopZ2fHubKYUgAMKrHI3jiOkk3DEL9fe3Jc0XPy9fn15AqgsRT/Jn/AAen&#10;z6VeLq6egra+GaqnjMdEaqY1i3YiujHgqaJpAWGp2Eap9NRIIv7TyAlRj9n+XpVCaNQ8eJr8+BHS&#10;7p88MTHTzzQ08GgA1Lko60zSwgJ9wzhtMykoJoeU/oBf2iMdcVz6f6vLpfqCip/P/V69dnMLDS49&#10;KVo4pvIYpzSUMazzxVimSnakRG0lpLlQyOjL9dNh7oVqST16vCnl8vX/AA/6vzcf4nLDUu7QPPAK&#10;WnlqMc9ZRUs7wyXhmmqXlj0SSxuVPjdNQ06gwB910igA6ucnhX9n+Drks1PH5KfF6P4i7mKJ4IpK&#10;eoNDUJeolygm8gSaP9TStZGW/ja9vfio8+HVxQ/Dg/nw/wBXr+XTHWTpA0+Qpg1PDj6CGMoJJ6Wq&#10;Wrp6krJV06SarfpdojUaiRbTYEgbUAmh8+qkgVK8P9Wft651VYVmNPG1ZUJVTUmSoEKJqqopKXyz&#10;VUppTpERJdn0tdrEleLnRGMj5fz6sSOA4GhHl5f4B5/Pp+wdbjQ0c9FSVS0et8cErsixqqmhle0u&#10;T8AUnSDqEMUoPpsfofbZU+f+r5f6vPp5CDQgUrxz/P8AzfLoRcdOWihdZm+7jy8LU1RkY44UfDxR&#10;6xQxQSXVWtdmcJyPp7qQCKHpQgB4ca+fCnVPHz93m02QiplOPkmWqVZaigNSxWVWLNF4ZwBGHRow&#10;VH45/I9y5yVGn04xTHUOe4V53iDHHqql0cxtOkJiNOhWWOP13UPZSSfoTe31At9Bf3JQGPs6homp&#10;J6lRuzi0vgaGVJHgMSKrILWZVl+raB9VJJv/ALD3sDFfLrVOpvmHiVqpQoeM/bVEgI0rAdEkSSKA&#10;PHzq0kXv73/puqlT5dIPLqvkm8ZYUYv5ZdX6Xk9UcsZt/t1/3n+qV9OfTpXGoC1PHpkw1AJJTVSR&#10;I7B1Cq4Mbsv0ae5+rAfQ2FvfunKnpR5evK0CQRymIyA/cqgVVm9X7Jbmxbn8fT36Zz4YXpsoC2o9&#10;BpoaaqQtJNM0jrEgPpZGvpPmsALEWW/+PtMpoa9WFB0KGEpooUSUBIpYpIVaWcBYI1PBeXgH68ek&#10;kke1cYp+XTEoz9vSvCMjPVPKftZFRZdMbxMI1a8I8eg3Rv7JIv8A4j6BRQ8ek2BjqNkshVOiHVTL&#10;IljTyBVdkSThBI1rlTzYixH9r227EUp15EUGnXsZXzymapZ00W8crWDyVcjjSIldBqF/qQvBA/r7&#10;2hJFT150XgBTrvLPFLAY5JYyOFkLKbjQhtHIT9bmwu3N7j8e9ScOrrx6S2CEaZBW1+OoRjJMocOq&#10;x2uY9TfqsANK/wBOPbMWjX29PPr0Z4dccrFDkcpIivqjkUMokiPjeSI3bxkcXA+v5/HPvUg1Gnz6&#10;3GdMdfn1zzTfw3HJLEwULT6NOrWzySjTGWA/zYFtTAXt/UX91caVp1UdzZ6RO3FSeuWRpdcmvy+N&#10;CnhQhQWM2oEk3JvYk/059tJ8Qr063w0HQm7impmxrvHAyK6qPEZC6hkhtqLoCLKeV1KW/wBgPak6&#10;aCnSdEOqnQXYGeRq8SeZFkh0uIRGqxltWl19Q5FvSf6/W3vR6VP8B6GGKoiqKaVICiRROrXRdc7o&#10;wu6fn03/AKcEe3lKFcdIzg16i18CRQ08fnEkTqrvGt30lv1I0RBAIX6H+vHvbIox69bWrGvn1Hoq&#10;YvWCOIpEkKNL4zdYkVv83JFHGOWv9R/X3pUOrHWycdKaSkjeMFi0TQpFFL4ZGqagSteRnKILBbfr&#10;sDb/AGPt4JUZ6brToL90xeOOqQDyKqrHTtEFuYx6lmN1/FzdiSD+PaG4UA46WRKCMcem3Z/kWWPy&#10;MFRH1qhLXSe5EjaLamUjn08X5t7bi+PPDz69KvaQelzlI55KOWSItGvlaTy6ljQwhLk+IC4e9iDc&#10;cfVfahuPTMdK6ePUrHyCpx/kWqgiLiy05/cVY0XSHuo5JPqCD9Xv3bp+fWiuk5HSZrjHDNyJwZf2&#10;2Qwoq6r31iKx5+pKn/C/tK/xHp9PhHXVFGylp2eScxMCUYhXQg+mS6caR9CPr+Pfk+Idbamk16Ei&#10;GWtlpfAlSiMsi1ENLTv5GlklGl9NQ66iRa/jYEH/AGHteK6RTpJivUesmlnqxFLJHFUaGNYamJFi&#10;kSCPUzLI39o3tYcN9bD6+/EjUB1oAUqOmmWZ0ihkFQlLD5BDR01jJGHe6SApY6Bb+054+gJv7YGO&#10;rBQOpEGppoXfwSJNAaUpVLfSyEl5EIVStzwL8k/UH3dTVqnrePLruSR/spJBKPIs/wBvIjRqYgG/&#10;bhCpp9INzdmtf8e9/hP29e8x1CgepOkIVRoAEZWssaaDpMZtdNVvpfnj3ShpXrZp59ZXig8kayRE&#10;SVMczJ57ssKMfTM5/wBqPqFuLg+96QDRuvdY3gTUsEBmVidMQHDvJ+mWSV5DqCkjhSvqHA4PPmAB&#10;x17rBULdIKeSnl1zNJ45PQnoiYK7so5UFvoPT/rfgUx59eAyT15l0OIIHiaoeNNbFjTlJIXJKSGR&#10;V9R+pY/1tqPvderKB8TcB1wmh+7hlNirNGHW6qI2spEiqEF7EiygE3/2HvTKGFD1YMqtUcOolQ4F&#10;MsixxiSKKnXxGzCRbhGchgLhrW55B+vHvzGgr15Q3Hy6yJHFIiuXOhVDnxqrSRS/qiQD6245I4/H&#10;uoYFanpxxqAHXpEeR42j1azIJJ5iUnhdTw8bC1/6hTYWP9ffgoqGHTbdo08a9cKgKn6WXx3aBVRL&#10;MGQai4CgXJHDEfn+h5Gj8Yr6f5+rotKE9dxGKOJlaVozfXrjpwwaZh9ZwCArDgav95v7qfDr1s/G&#10;PTrNNZzCsaoVhjAmqUfRUzy31+WOI2sFt6gSSRa/49+bh2fn1RBUEHqOmp5aiPyt9uHWSRZCiiVr&#10;cyLqX03HAIH9fdBUmg6sQAKjj1ilghF2hj8jLHZzC9lFzaQG4uzEEWBA/H+v72UYZ6sKgDVx6TlZ&#10;QRq6y6gQ7CYNcaYz+lFbSPS4/P8AX6f4CvV1+LqJDP5pJWaVQIxHB5yDraMer/NNexN7AW/x9+6c&#10;YVFB05RSQMoaJFaKSyFAoYlRfU6KByPpY3uP6e/dNFSMnqagUwLqUyMb+rhhKga8Kr4/1NpAF/x+&#10;feutdQK2JkkRkF44m1S6XAmKyfqARbi4+rEj1X976326fn1EaZqWkjULotVftxFVk0+QaQ6aQSD9&#10;STe349+6108Qw07U00NXbWUk+sgAEo9ZEkluFI+vJ/1/fuvDj0kcljqiCNaiN9MHM0bRgMREvpED&#10;EC5Jv9OeOffunASTx6wrWJZEUI/geM6VvGwQC5uTYCxPPvfVyK46d1LqPPGgRG8SFgRJKAx1OouB&#10;Y/Vifza3v3XuGB1MjqGBYRw6zaZY5Iih8isRqV2IZTfjVYcfT37rxFRTrt5A00JjMSIvEKR3dElI&#10;9QPBK3F7ngAcD3rrQFB1kdGlDaFRGDh18oRmL/qTQVFiDYm4J/2/vfXjSmem6SV6uT1wJdEZJQFL&#10;ysxYKysQAoH5HF7fj8+/EEceqHTTHWYRFjJFEyEpGYNUxCLEOFdQW/J+ga/0966qKVz1kaOanGmF&#10;45GVgzRo6h1UL9dVvp+eT/geD791Y6KY6jrA0ssiyGNZUhjYyobSIsv+bA4Af/kH37rQ+E9Ns8SR&#10;qwAfWJRGZ6dkcSog8ioFH+PIuLn3vp3rhVTSLLAEjaOR9QQ+KNnWDT+46hCxW30DcW/oPfuvdcGU&#10;s4ip46hpXswkDL9x4vo6ltIAW39o8i3v3XuuoljqtPi8cU1LrjnSSVVGnVYSIAOQv1P+PPPv3Xuu&#10;TIgpgnno9DO7t4QoQlP7MzAE6yOQf949+691CGpaUzyOVp9Q1M+qOS1/27FLXB+pBA/3n37r3WF5&#10;6dgFUW8scaQxJrVNLXuy25AP9Pr+R7917qQ10XS8izTxxeN6UxGGD7aUcurtclj9CzAH37r3XUU8&#10;SxSrJAF1yqsCCNTLa2ltbWKkAfp+n9QffuvddMoeQopVIkYvIqNrDN+hdTsPQoFy3H+sb/TXXusS&#10;vDThxGqFHSZCFfyEsD6ZSJR6b3P+IHF/fqDr3XRilFOquT5IpTLGgAduVuwktx/iD/T3vr3Xbsz0&#10;qa4jG8LrMXWxZVm9CeJR9dQN2/2HvXXun6ihhp5NCySVQJVv3VaEAMup/Kp5P5Xni3vRrTrfVmX8&#10;tvY9VuXv3a+QjxkFeuHqfvVhmXX9vIotDVwRoDrdG5Rf9a/Hsl3iUQ2tB+I9J5FeRwsY4HrcAopq&#10;dKWiVshJW1CLC1PFJRjz1c09OJpz92NLCIofE4aQICRxz7BLGufl/l6N1BCgHrMpWjZzCKeneVKd&#10;qiJ4p1k8FRJaKFalgXsjllAHC2UhbNw31brDkslTUCxTTeKnpYT9vTUU8UYE0pk0xnzU/qOtiSzO&#10;FPp1W4Pv3WwK9F03jutRkJKVqhYYA0tRT1xhkxqtE5KSypIuosHsQuo8j1AWt7ZkmMYIHSqGNcE9&#10;Es3qlZmqiWnp4ZKrH0kkmmmp6QtVTwzBn8E5TT6WbQ3nThQQ1uPaFSC1SadPSrVcdM2zumcjPkKK&#10;oydCJaSviEb0FVNFWUcLMSiTR/bnWWiJLLPIQLWvybFSlHwp6TFAuWyOrD9j9Y0+OioKamw1NI9G&#10;aZqRKxoAuPmKeOF6WjpwIyTpkYGYIxtqJ+h9mUcekaSeqSTLGKKKdGW21hIcRR0Th4hQ0sExkmWl&#10;SGY1BmMxMa1CSM3rYIZOSPqgH19ugEH5dIXmLn5dOcsjI1IFCR64Za9XqdT0aurCOaOOJRrckBnZ&#10;HASwBtYj3bpOOPXoJWip0liSpUVlTHLHFHT0aq+qXwz0rTPq0xg6ZI19OgcLqF/fuvCnn1gWL7g1&#10;FNRRx09ZRSTzQ0zVOkVE0D3PlkcNHMx9X6WJDfge/de6jSvU19TJHLLDNE8VK1S6aEnSFWIkLIV1&#10;KFcabDm1m/Pv3WuvJrhRpFlk800M8NM7shFaii0h1qAY5A1lB1Eu3+PHv3XuscUoeoaSjpqtZFg+&#10;2cz+RGlTiGYKitc2Oo3CgcEkc+7J8XXuotS8sbVcn2krmCppkp5YjLPW1EhfwyA0zFU1NYkCMMQB&#10;+kH291rrgrys+mWqWoRJpTVUcqo00Ew5pI5ZYUXSi3Guyrz+ocWHuvddgGSoNVDHDSxUTqKo2jEk&#10;j6QQzSi9oWDHVJ9SPUDe4HuvdSYpalUp0IFQ8Lsym+ucRSDXC9bSxf5ynBZQk7Enji3vY6q3HqQS&#10;Gimilkhcy18KSmBhM84RSU/ctdgHHpB5S1ufqfA4I683TMlUHVdMVPMYnvHDJTk1UbfcGB5SF0qx&#10;B4BIJsL8E39vJ8PVOpc0c81PI3iEJAcUiQySGWrQABKl09IWWMj1x3JYqDxb3br3WeSIS08NHTUz&#10;PXOaIBxKlJHHUMGeSpqJ2A1AAXtYtpPCsefajj1Xjx6yPTSQTvUzuiSVsEiJF/mYqBqc3+1p6uxj&#10;VZv865ZUJueAePe6Glet8RXrhCjU7SxB55UEZpnooKaVEglKCdavxMAbTAgRvf6Ek/T26OHWn+Dr&#10;0JR1Z4oQawNEHj0CWJZKuzloSApKxxAKRIQS554Pt1fl/q/1f6vkm6nhZJIQHkjEwq0qKW8eqGKk&#10;06jcvwAATdbm1gbAGwc691zlqHtNJT1McEWpA0ctCy6oSCIaZBYjyPZmLWsQB72DQ1HXuu44aYeV&#10;NVF53aRZ3ho5J4JJpADUeGlBBW8bKDK5ABPAvf24rEtQn/V+zrfXCom0CuVwhFNDTGWGOEy5DGTI&#10;1ljgrQAkrmJv3nYnxgqbj6FxuH7P8PXuvSmrtVQJTU8E89DTy09WZ0SuaGRtZhaSEEEgkWL3H0Kk&#10;e99b6hw08ipTPSzTTU0U0MrUIJepqhALPaVgGNz6m8kjEf2rLx7917qbNXTVVJGaV3eSBpo2jmQL&#10;KZlh1yUCwBRoBTTpZQEY2KsT7917rlJTxPLStTwJAtRTQtTVMf7E1OJI/LUidnuQYrAMAPyR9TYe&#10;691wgjneWtmkR4qiWGDykRrJRs0rCOfHxqyj9SlZJCbLq4H09+691lWaOSSanmZCKNJpkmklWiop&#10;4wRAIUpZAAHtcfqK+nUPfuvdcKqlmlmaqukcskBij86osFNKfR9/F5RyEQHTcH1cgEHn3XuuPinj&#10;WMedqogSxyyHGQzy+SMAivqJJwULMdLLpNgh5Um/v3Xusa+KB1MNRTefWlRHE8EryGR4tKjQqiAL&#10;UL6kDgP9FW1vfuvdR0FEqwxQgwUGppYIZpJft4Jp/SpkjtqiikkDxSAnXq/NvfuvdSofK0h1LPIr&#10;DwRUahIqZHhbTYFVDLp9Q5JLg8+/de6cY5ZblolRKaF1ZGDK1WIEsknCrcSDUgF+dJF7C59+691i&#10;qZonqJFExo5GeqWQMNNKFhh8jTvFGrKGkNhpDavx791o9JPdEyU+MqKkQN4J6N2/hhklqZ/vaSMy&#10;1LU88X9iT06VdibE8C3uyirADp6FdTdUb/MXKwSCtWphpMik4rGSKVBjFqMlPTu9W1O8Y1JJEEYB&#10;m0hiY1tfn2Sbmazafs6UOCjdU6dVirk7QheOVUr45UWlSOSGMI3k8ckbMAAXSI3JHIYH+nCS/CrY&#10;kDh09bkLcKT6jrbS+LOz1mXZFRHTJNMKekhepq08dZRRPAn2sKhxd3Ki7BjY6xe5a/sC7LAJb/U3&#10;k3Uw7fMFtS3qOtm3ZlC9HtPb9KVhV48ZTNL4VuI20amVS/0tcj/W/wBb2PbsKaKvUf3BrdSE+vQX&#10;dl1DVWUp6JVhZqcJI3ksboos8ZKjgk8H/ED2Ctyq0+kdHm0IEUynz6D1sSRT1Mi05J8a2km1yM07&#10;H0lFABKqCAoXg/6/tGIdK9G/jVoK9RJHakamp5wkYSCaSVolsjaR+2xuNSE/Sxb8EgC/t0Y48Omm&#10;oRUdex9WBE6TABhJJUCZYiXmRyCin06wdX1bn/be3FNR3efTTLmnQcdg4umevjnp0RXmozPKytIU&#10;0vH+/J4JPSzsCB6VJADG3HsqvkVJBp9OlNtXSegGzm3aGaCkY081WwqI6PRUq0yLGo8yzFwAUJPq&#10;KLxwb29oxw6u1dWeg7qNvyQ04IoBKtRVvUQ1NLUO4fySFIqh6eRdfiSzfkBBYXuR72AOvaj58Om1&#10;ttNkoqnHpHVTJIgaaVI0s1REP3SqEaGiAHOr1W/PvzaCKU685Q8Oi5b562yC5WRKinq5KXJQlKKp&#10;oyg0U0cepKaOPSFDyaSSD+m3tj6YSGqdJZLcP3dI2LadfCVp6XH1FPL4CcVUzwPIftXQD7JwFaOU&#10;Brg6msBbSOfbT2b1p5dMNDTFeHSyx3WVSJGUOKCAUdMHMLSUTYrIMB5YPHLrBRhqKauFuNIHIBNu&#10;G0m5iIHr0gnUFaefSti6482qfEZOrqdckZim8dNEkQBMFMopljt4HN1I+p/UR/QAX+yXMVaLjoqd&#10;aHrs9U7gp5I6iqoCskdXLK2PpWMNHIqJ6Jqfx/u+nm5AA/FrXYg69sSrESAj/V5/6vn0yLbxDjh0&#10;4YnqLCVzSucaMlWSQiJjI4opsfHUuBK6QA+MOD6m8dkb+1qJ9hq4tmLERmnr/kzxOPXpxNqR8kZ6&#10;UKfHbC5Sl8iMHSCnqZKr7SOOlqaoxsYY2lp5QSEuCpAChgLgH6+0H0lzXWvH09Kf6vU9OfuQV6CH&#10;dXxiy2M+8qMRVySpJSw10dOfK1VTRQ/ts0CAMragwsCL/hfx7cM08FBIgIGDT5+vy6Yn2SSPMWei&#10;x5zFZXFTGDI4+elrP83TPUxmOSpokm8FRGUUMTGtw7W9SFrEEg+zS0uY3GoHAyR/SHCtfP06KLiC&#10;WA6ZVKnpPEffqf4c1ZWQ1RjpSRS0cFPEKSQxKiTy6vNMLBTJHqksCSB9PZxBKUNJKAj51Of8A+3z&#10;6TdYabYtXkYp6uJjDWLDVSQY2KX/ACutppZgBU07AFXWHlmtq4ZtKj6k/iu01UIoMZ8vn1YR1Fad&#10;KKLbuPjGmWWjo65qym/aapV7Vr03hqDi6LTdSY+ZCfyb+r8GcJ1LqoSKE8PLyqfPPDp4wDTnj0c7&#10;481uFlRI6ayVcVVHTU4q2RpJqShIpqVUa58bLGNXkP6xquAwPsJb/t8jOWI+f5nj0xFAyEqfPq23&#10;rmmWSipGpJlDKNcUoCHzh1MruFH6bNchfoQB/X2DYrKRXxgg+XR7bIUXox+MdiiGRAxZYwQwEbhi&#10;tiSg5Nvox9iW0JGXFeH216WHTTHSgWRbMA45NjqHqZl+oB/rbg/429nCyJpIrT/L8uq9eM8Qa3rT&#10;WihSyairC4Mkl+LE3t70ZUDVyKj9n24/1f4d9NORaB4WtqflhoAAVQFsgIPIvwbH/X+nsq3DwmSn&#10;Gh4en/F8etdFe7Jo1kimVwkTtG62LACOZksulrEH6Di3Fr+4q32BfF1cOksn9meq+dwVdTRZMtUU&#10;6U0lLXIZKmWQSieKoRmGl1AQIW1QmNvUGXm17APfTBxgV/1f5OiEkAnpDZTdMlJeaCqb7iKRp4lM&#10;qwLkInYCdaUyA+M04IDAD1fQ/T3dbIMaMMf4P+L6o0wXz6Sec7jrqZ56OFSkMkUbT42EpGJIXFoT&#10;LMACZTw2hW4tc8e1UW1lwM0+f+x0xNduP7Pove6vkTli0jTT11TjcY00cM8lbrkp6ykBiSGKNQIZ&#10;FXkEPcj+zqI9i2w5ZjajfjYDy4j1z+0U/wAHRe+5XGnSeg6o+08rlnjpBPUpM5R4YJpYK6Kp+5cz&#10;ikhpHRVRrgs+uNmUWfUosCfptEcTAsAwODihxip/1AHpF9S0tT1bl8PsF99i4sonjqop5I54qiqn&#10;eat/cceaCWb6swY3YNaxJH0t7mDlDaFLLLT4QB6fy+zpVY/qsa9W74WmWOnRF4CJEE0ooQB1v4gV&#10;+iji1/8AH3kPtluEjAHkOj9B5dLuiGgWsvA4X0hdR4Qkjjj/AHn6+xHEKU68/wAXSipSdGq4+np0&#10;6bnnlf8AWJ9rVr5da6cBOV1EW1AqVB44vdjb3ok1z17ppy7RzUxvcNp5JF15a9j7KNy0NGetdFu3&#10;eUgaRY1ddLqwHLtIC5EjKVvYqCfr/j7iPegqsQPLpRb8f9Xy6BytSapd0iAiC+SOckliVPEaGRVP&#10;NrMDYfn2EVVnYkdGGk6qeZ64HE1Uv2xZIyQiWVHU+S4KLPAjgPe1iVFz/Q8ezGG2aQimenkjNa9C&#10;p13TVVPnEkqaXSFRBG+kjyKoMIL+TgWJtzzwfcjbFGUddQ8h0nvU7Aeje40CWNdICrwfTpZVH5s3&#10;5H9CPclwKtMeg6LU6eFpxqIKj8/XkD/kftVp6v1KWJfyBYC36bXI+g9+AA6s/l9nXUkQAsPSObc3&#10;5+pB97PDqvUd0fklRwL3tckfi59sGtMdKK0yegt30sslNUCOB5D42C6LDU3PKEgf6x/3wAe3dS0R&#10;p6dOwFQ2OqhPkLs3dkuQrKuXEVlTShal4KinppJWvpDapjElwBwvqAuvPN/cQX6mGUtMCBXoaWG7&#10;WMdt4Jeh6qQ7rxmdbUpx1dHRIPLqrIXopcfkGtHGHlk066YhFAYkPYkgfWxhtdxbv2hs+nWm3C0r&#10;q1jPRYMFjpcjmEb7iDLSx1dTW0kcnnpaigemjIDU9QQC36m0ueGb+osfYhaOq9op/l62joTXUD0M&#10;e1NsjIT09QlJI0EUlMqpHLplmo3mMdWwi0jVIWKvxqBU3Xnj2ptNvE8oRxXpT4oRdQ8ujm7MwFJi&#10;aJaaCj+1madqKpqazJRNI0MEmr7inMmnUpvoV1XVyb/T3JeybRGrii+nRNuF4ZhQnA6HnGJJThZp&#10;UrZUhfXSQw1FO3mEajxzwORqPDKHTTzbkn3Mu2bKxCsB6dB975EUoen7P76xWEw0ste9TA6oWpqK&#10;kZalnPiNjTqAbsjFFdlABYlQfcjcu8t3F1dxgL216DG67rDBEc5p1Wt2r2VJWSzUhqZYoGpHAii0&#10;ZCoLPMs1dMmOYiRGKSRrIGJKHWdNrH3l9ydypHbRI7L6UxX+XULbxvRbUNXGvRP6+aOqkVQJJuam&#10;rInUAxVkC6noaemhGmnjkBsY1Y6rg/1Pua7a3jjjAA/1fZ5f5eHUTX0pmkOT0n565mljemiqakTx&#10;NVV09JEoydKlPDqkj8DelIwoZEkB41ciwv7XRxgfP/CPy9P8vRNI51Y4HpL1lVFHJSVM6A009RBi&#10;PDUCSup6SqF6qNWZNLxRquoGRTdWIH09qUTH8vXzr+XSd5VUh2yCaD/V/qz0m8xMlIztrekf72fR&#10;QUsyJHLrQMwlmKsI5PEP7P8AgSwa3tREo+zP2fz/ANVeHSK6dFHcTWvAdI3JT0ngngrYGAnqYRTw&#10;zLIuOLy8oauaViYZFfxP5le99X4NiqCgNmh4cRj868PtHSVpITHolHH14cfP59MEKwwT1cMkOVSW&#10;lyTEZiueCWTIQ/ZhYoIa2RQjxs50iEBiw5JunvzgngDk1JNK+magA+tPMHrdsY1Z421Aq3xN+IEA&#10;4Ppmn2inl0m6msr6iqmQUwenf7YKEqac009aHEc0Ilp9KQsttNrqLm97i5tpWOOpP86fzHD7Okjz&#10;3E1yyhe31qDU8COGNP8Aq+YqbG2pXZ+uUUxmrPHUuIlq4RoeaEeSopYKe+mrZBe0jFf9VcljYEcz&#10;7xDYwMtckHj6+n9L7fz6lTknl6XcbgSNUqp8/wDV/Pq13pDYdFSQUU9PjRDJDSUFbS1UcSLJU/vG&#10;KWmWjs1tQRQiseOQb+8T+cN8Esrkkf6vl+z/AFZOR232yRH6dBw/zdWi9e7WEPiiSl8ZMcKTI7/5&#10;O0FYoqZqiVQLBwylLA/W4H9PeOW/7nViS32dDe2jVIf1OjZbaw48lOIIIJQyIGed1MzlE8apZuLR&#10;8Ef0H+v7ivc70MTnpXpAFR0NeGxy00esafMHKSTJYMGQ2khjQgix4ubni/HsMTzBh01I34el9RQo&#10;ZSwXSpRYxrPEpbm7Mo+mn8/7C3tA+QT1RPiHTzGAkfpAU6SQFVtNgf7Fx/S1h/yMtjj04/w9d8ar&#10;2ABFy2kem68ELY83tex976aFa466AI0BlsVDB5C1xpIAFuP9if8AbX96x04Ndc9R3tfjWV0gG1tR&#10;YmxZSQeL2/HvXV+sHBVG030nSxUaSSGszqQOOQAf6/X3Vvh62BU06gvJ6i+khA5NyFtzwxZT9Px9&#10;PqfbXTwXFOo8jXZvIVbkBdS3Xj6EOq2Fjfgr/sfeiARQ9bAAFOozMCdagEKXul1RmYWBa9hcn6D8&#10;f72UxFcjgOtrp/F1gJULcLbTyxJS/wDUMVFwFH0JIt70fl1ekbYXj+fURjpd1cxiRlRSpVQTq9St&#10;ZQeT9D/hz7ZqenwQRUdQyACToUlTpGgO2kj9aEAcn/X9662BU06jSqGATSVNxpUWVBduOD/T8j22&#10;xrw6uAB1FdYiTZkRZGZllY6ZFcekBnIIAJ+g916sK1x02S2YujAXuV8bBQkswNjfj9P044/r7owG&#10;rPT/AFGkdTZigCB44ljjCl3e4V2UKLcCwUXP09svo889XCE8eoMhQ3MShEilaI6AfQoHCqStyWPD&#10;A/nj2wSPIdKF+XUOSRgnkcBYRIY5EayFgV5PpH1Dfni/vWOr0Q8Ooqu2qKoCAjS0JY/rOhOTpI+q&#10;2+v++FKiuv16tQU6iSK4VUKLIHUPfVHJ42dtaix/VccFv9h7ab4j1sKWNB1Ed1QOv/AeQylJGQFy&#10;LiwUhgePzqtx+PbZPl0+sYU16gPNHFrVJgFWSOIlEaRQCps0iz2HBsbjj+vumoVp06BjpvqC/kZ1&#10;ldpV8RjMvjdoz/aCxFQBq+rcBf8AH2y/xHq44Z6j1EtpEmJKqIWITTHE0twOEAsFN/ov5H0v9Pbb&#10;Eih8urqAePTSWbxozHWkTrdEUBHdTZnkP1Xj9IAH1Jt7Y6fMYFFHE9RXNPK8gaQepXeQRwjxWQWk&#10;+40gHgC3H1N/dTp8+nlDAZz02zSrG/mjcaXUSMVP7CxRm3jSPSRf6X/N7EfU+2TSuOr0r1geW/qS&#10;GdtUj+LxhPLYvqYHXbSrD9JP5v7o1RRvTr1CT1AkqY0mUM9TJDKUbwBmBXUvplR1UC62A0AWv9T7&#10;YJ4n16to6b9cEoYvHTNLHIxQzxukkelrAzeLTa4+qsx/rf3oUJx1bSQQevPOiLEqlkjkVo631xaW&#10;1H0CUuNTAgkqV50iwJ+nv1RWnWgoGesDNGixsU8Ipx93FDLAZZERAUC8+p78hV/qefe+rdRppdSu&#10;6KyKGEjNEpVoQvI1s3Kc3sBwfeiadWVC32dR6iV3kjldom8UZ8ssjokkauxZh9soOoqLsP8AX/qf&#10;emIrQ9PKoXHTa7RN5GTxwsixRq8ER8yqW/auhACiRhexKn+h96JU8erceoVVKlM/hSMRTyFzpnEj&#10;GKWceRGeaSxJBP6jcC9ufxU08uthQ3TTXgosZq5hDI6me0qJWRTmKP8AQtNCF0E25MaE/wCFx7qS&#10;vA9OpQ4HSaqKhGV0vZYolmd6lp4p6ZJIwqPHH6VdGvbVa/8Ah7ZYgg06fCgD/V/m/wBX8g2sIrvK&#10;0oQC8uPRSGSKoMQgdZZCA2l15jQjg3+vtOOB6VAUAHTfM9OziIeGbSYwilleCpshJiLWAVibgXHp&#10;Nh7104gNa9N0gEav9wtRFYyOgSmjJRJULyh5lBYcGys3108Wt7r2avn051EpmpoQlWYiAJFhpKeQ&#10;iXzS1KBESLy3dCGPlJU2Hu/WiKinWOsZaHVFViIiOOQpUxNDUxfcT8wGYOGXVqvpINwDyBa/tpqK&#10;ft6oBqHTbL9wJlRJaOnaapi+7m8kn3iRRxfuJC82uzcj1atIuB9bWbZSvV6CuesUTsxjmiIeWSUU&#10;8brNOFSUEusGSeTlZVHOr0hgSAD7r1b9P59QauSlJjWP7dZpGhhWWCGWWgFYXMctTNUOOUQWIKNq&#10;Fz9ffunIloNXWJjUF1jbyStErI08MpEc8KWMQkIWziQAFWcXBC29+6d6wy+OqDUckihJJ6eQ1Llf&#10;KI2YPJC0iAAKjekljcW9+691gWphLVMjSxPesazNCsgDCMCoklnVVZ4xY6EJsbfn37r3WDJfcUMN&#10;S0CUrCk8ckgDCnqGSRvHFMEjDRoWjuY5Be5tcc+9Hh17qFCimZpAxJcpTWjn+2igeqHrimMQaRn1&#10;cCxK6l5a1h70vXum6RjJK6OtBS+Knn0yLGjKrEeJhkHgOkxzLpKlrMJFPpYG3vbfD04Ph6grdRVw&#10;Wi/agdUEcJEcyKoenhAa1rj6k8GS+mw+rfWjw6b6ppoZ51SjdnqhChkneOX7VpYfDF54FAukZBIl&#10;Cm4sAb+/db+3pvP2q0kkNRFEzVUSRRzVFQ7ypDOPE2ooBqbVdFNh9efb3WhTUKdf/9Ctuk7Aq85X&#10;0xNFPQYzaee3fmIa+dYahRld3yPj8fNTuqmKI6OFkLPze31955RUkkrp+Esa8ctgeo/w9YfNfEAg&#10;GtVX5YHH7egnw0GRx27sw24JIqLbVbjZMHVyVglhq6GgiLVGQrcdLF5ZC7SHklEiN78D2rEfgisp&#10;0oBpJPEAZJBqfs8h0kiae6k0x97E8B6+X8s+fD1ySx9s/IjqXZdUku09e4c7TGOPyQTPTQx19HJe&#10;LITnESCIuwFzIspPH6F5HsHbtz5s22oUtx4sgqMHFRwJA4n556GG08kblev4l3WJPQ8aHjSoB4/Z&#10;0QTsLu/sDs3IzT5nKVhoTPNWU+PUu8EbztqlVWmvI1+P1tc/0HuI945v3fd5CWeicQBX/L1Im28p&#10;bXtaVIDt8+glhxRq3LytLIZCzMCSFijJ9UgJ54+hI+n09hgRSTNrkJJPEf5ej55ordQkYCgedM/t&#10;6VGE2ytVWIheKBICseqUBk8j/wCZkdV+qvwdQ/2Psws7IO/p/P8APpLLeqcMeP5dLzH7RnrXaloa&#10;en+5iZylVKI6ekLU6aqqnNTUARgMgvHHJyfxf2JrbbHmOiFMjz4D7K/PomvNxtLeLXO9F+2vQubY&#10;6U3RmFoaehirJRkqWGtxsS4qWSnqMHNKBPWmNfWgppP1SKpRANRsPYqsOVb6UhdJBYYquNJ86ivA&#10;+flx6C0u/wBlMCwcUFft9R1Yt0v/ACt+yO0TjoMvW0m3Vq6yGGrylT6zW18gBoI8RkGZIJY547BS&#10;6XJsEU+x1b8pWdnGG3BxVfiIqeGcfI/MdA2Teb28uDHbuyx/6qVwM/t6ug6M/k7fH3A5GOn7GxFX&#10;uPM0FOKiBpaupWM01Bb+KUuXdkWaGsgIEkRjVY9Aufa6e/2nbote3wBjSlTk54U8uPoB0xNYTXUw&#10;SSdzSh44H+X9v5UHVv8Atj4uYHZ22sRT7Gx2NGNx+Qx8EAo6ekFRN/bxFdSZGnQRTxzRjwyiYgu3&#10;+PsPzc7zNK0Uzae38h5Up5U6P7bYTHGBF30I+0+f8+jI4U4fASjFNjVx7U0AyqYYReuipWkFPnqF&#10;6VReJ4W/ygeJiqqb29gu+nnvSZw9QcV9T5dCiJYrekWmhArT09el/wDsSVOLpi0NVHS1bU01VGDG&#10;7jxCrwky1Ma3dZkuh1i5A9kZZ1Vy1VJ8q+fAj8ulFIyyqoqPP/COlZHth80WrkgeooppIqqChqYI&#10;ozZV0TM09iJGibjm1wfZY25eD+nU1px9ela2RkPiAVHTymBp8cIshVSff0xk00lIrhp0Vf16ZCbt&#10;4z+pU5tx7SvfSTdidp8z0oFokffJkeQPUrcPYGF2rR0UdUkUFNVgyhaVhHNOrOFFfRO12XQxCyRN&#10;yeb8e2bfbLu9kJqTTHy+zq09/bWirUDPQb1fZkNdU5KGhxNZR1mPmgo8wmVSVaWky1UnkwOWim+s&#10;C1AIRvGDF+T7NU2Tw1BlYGvCnoOIP2ZPSBtzWUlUU1HGvqeB/Ph+fQe5fuCbEX/jVCaHJw1M0T1V&#10;ZAVhpaKMhc7jYqwL4Z2QHzQh7Fl4X629msGwrNQwtUEcPU+R+Xp0WzbqYwUkWhBpX5eY6CHMb8l3&#10;VX11NS5bIblocSIMelZSU0lPRVuHrJPvsZuGlkChkejlsjKrMlxyfZzDtaWkdXUIxqaE8CBw/Pj0&#10;Ty3xuXOliwGKgeXr+XDoQ6aqycslAaPcFHFBmvtnyFPVikjyOI3bS2FJeOQL5YK9BaaZRcX9IPss&#10;eKIBg6E04Eeanify6MEkegKvx4+oI4D8x0z4Pdud3FuUR4DG0tG0EGdo6uhzDHwxZSmk8dZt+lyT&#10;qHCzW81LG6jWfoCPbs1lBbWwec8SOH8ifLHA0+3pqG8luJysA+EGo+fp+fQhbfym5cnjqVs/jlhr&#10;cPMyNSPC7T1OLExUVUtNGQ0M9LLYqyAKF9RHsouYbWNiYmJVhxHAHzFfMHoyhkuJFBmADKfLiR9n&#10;lTy6E3EZnKxpUY3LvVFayrjMdeTGJKbNxpqxc8FSf256edfRITZgeBzb2Ty2sDESQ+Qz/pfOvpTj&#10;0aQ3EqgpIagn9h8s/wCH59RZd1R5GnegWgkpKyCrkNM2gwx0uXgjJyeCUTKDCZ19UcUgKuPqeeH4&#10;rMxuJK6gQK/Z5H/J/qqavciSMx0oRXPz9Pz49ME29sDRQU2M+4pZ5qegXJmmrRDBUnDTzeLL45ac&#10;gc05u4MN0S3qHPtWm33EhMy1FTTHqOB/ydJjd26gRORwrn04Ef5emyTPbdxNW8GArYKiaY0ldDWx&#10;zaK2qxNWwWh3HQyoPHVx07/tVZH9ngge1S2c88f+MLgYpxA+VPKvl8+k5uLeA1gPHz8z8x60PThu&#10;fuc4CDRVy0uRoq2f7HJwVFOlRQxZKNLmklpypMAqh6qcsLEjg/n36y2J5H1Rkoy8CDTHr9o6pdbz&#10;HGoEgDg8aiv5U+fQfT0nxp7Gnr8tnuudo1W76XD2qzBQ0UWZrdv1ikNUfe0yrrMDDRIshMiG1v6+&#10;zf6jmvbaRxzsYycE5FfT/L0k/wCQ9eqWkhGr0GDT1/L/ACdMtH8f/i/2Hg6rrPIbaWbDZGKSkm21&#10;WSVMtXSSyRmYU8tOp8qCRDrikRgjD9Zv7vPzVzNto+rD1HnT4T1W12XZL1TbAEfLzHoD9o6y9Zfy&#10;zPhR1rR5nG7T6ixtHRZzTFl6UzVGiscArreWEq4BHpaPXp/BH9Cq/wDc3macALIqA/wgAfn0YWnI&#10;mw25ICk1z/q/l0Z/r/o/pnp2WWDrbrbb+2auqj8Es+Nx8P3RijXSka1JUsqWtdY7Ifzzz7C99zDv&#10;G7rS9mJX9g/ZwPR3abDtW3Pqt4Rq9fPoSqh6ySSJJVKxlW/bd1dvRzZDyPoP0g39k6CP4hk+vRmd&#10;WBwA8umeepaIvJlJKamoahhHSFX/AF6BYMWA+o/KcH/X+ntQkYPbCKnz6ZJK5fCnh0zNm6ZIppGN&#10;K9JTz+HyTsy1AjnsEdkYeqKRuNX9n6e1C27FgoBr8umTPGQSTUDpKiWlnNUgpamkLGZkMcIqqOR4&#10;v+A9SdIJDrewYWupv+Pa0o6AVIP+H/i+kVYpK4p/g+3rHiqKprsnFRIstHHBQz+ESt4ZI5tOqso6&#10;GtFtMcq+uNCR6uAfr7pcSxxQluOf5etPUefy6dgiLyBaUoP9Q+w9DXtLF19AsN8tLX0k6RsGeNYc&#10;k5U3oppxzHMEsYZn+vA+vsJ380cpwtD+39np69CS0haICpx/q/wdCysUVdSTUlUUYynS0a2jIhl9&#10;BUI4I4Ppaw9ktdD6k8ujZQrrR/y6BPf/AF9Q1VC1Y1U9HlMAEXF1i/s1Hkgk+6w3mTTomUHVC5a3&#10;pJHs927cnR/CIqr8Rxwcfy49FV3ZxFNbY056KF2f1/lcmseSqNy077UzNPGsuGoqeJcnSnOTATVE&#10;i1qyQmOnqxYCEjTe49j7Y91iibwglHHn5Y4fy6BW52Tzfqs/YeA9BwP8+iXdkYWTb3Xm4dr0uJqa&#10;b+EZ6oTHZPJ0702SbGZhfs8is07g+SOOq0TLJEyhSQbX9yFt00V1eLM7AhloV8geglfxtBaGNBRg&#10;cHzp0+dM7w+8683DDUbgpsXuzOUODymGyeZL2h3PseQYrJ0WRUFTKGTS6yo5IUgG97Es37awNwim&#10;jUGNahgPTpTttwBaMjmjuAQTwr11gO2O3KXtJOvZK7GY+lwWJrq/P1lLH5oMrW0lQm4dvz4ypiWO&#10;qhWZPIjRzeRR/Q39+vth2ufbvqAtSxoo9K4r1eHcb6O6EAYgDiR59HTyXZlJvXFbnyW2lq6/cePq&#10;8ZVf3eEsYCR7noRMKmVpUaPwx1KB7OgJuf8AW9gOLZHspkFxiNq1b/S/Z8sdCw7os8LyoSXHAH5j&#10;/PTouO5t81G6MlX7S3ZAtHn6/I7bzsFFhdWOUwKwwW7JJawCSkeSHWszR3iZxcaLc+xXDYRWsIuI&#10;SGQA8T+Y+fQZlvXuJvCnGl2IPb+w9DVR9nb22lvOp6v3AtI9Ptbb9bt7H5+Gn8D19ZtxRmts5GbS&#10;RIGqKdjGFjqTGbE2J49h6bZ7G+tfr4fxtUr8jgjo/Xcry1nFjIRpRRn7MjPSy2d2jXbuw1Ym7spT&#10;Qz0W6KrG0jIpiWGtyVAMztaSOsiCOq+ZGS76zfhrg+yu/wBljtXBtkrqFT/gPRlabk1wha4OFP8A&#10;sj+fRh5YcT2btinavW1fX0eN3PhaqOwmoamVzSVbRyxBSypWR6m1C/N7ewqTNtlwaYHBh/q+XR94&#10;KX9r40gyTVT8xw/ydAJ2f1vuvCVcu+tp17zvk0Dblx1JB9zWQTTRilr6uOOPTKwkljV3IAIvwP6C&#10;Ladws7kG0u1pT4T6fLojvNsltv8AGoSdR4j16BXfuRy+69v1W4cttfH171mNgaHFZOKb7igFRTtj&#10;qqpiSURTRGGriicEMSnDXJFvYo2mO3gmEML0GTUefn0Q7m0jRNMyBmphT60x0FVLujde1+tZ8rlK&#10;GgxtJ2LHtvO5muw9XOKvEV9Dr2rm8gUXRPLeHTNJJoY/liR7O2soLu+AWpaKoAPA1yOimOe4g28m&#10;UBfFPEcR5dTK3dUef6xrtrR7lotz4qVMVDLmqSoppsrJXbayH2yZCsEYUqy0zqJRLCrMDqva/u8W&#10;2i3vhcFNDDVjyzxHWpb5ZbH6QNq4Z88dJnbG5cltjH59sWmHhNHJ46vJTQiGKklwtUkbVVLTxqSy&#10;GBryMYT+eVHtfe2MVy6ltXrT8v8AV/q4JILpoYzGAPtPSQy1Yi7ozdDTbghgxVfiMnj6xoCqYWty&#10;YePcuDqpVAaIu8XkigdVBH0A9mMNv/iyEx94/aBwP86dI5ZqzadeKfkfT+fSgw+TzNHTGnWKjyOG&#10;pKqXDImUghDmk3jQCvxjUsr6gqmZdBAK2bkC/tmW2heQMO1jnH29KIJZACDkDGfn0H2V2LkcBVUn&#10;Y8NBmZYcyGzNTSY+8dVhqDOUL7V3HSTs40eNJNMzrcDi9wfa6O/t50Nm5AINM9Ip7Oe3Y3CVbV6d&#10;Dn13hshvnaXX2Gxmdnxeax+DaNcq1E1UmRh2hlGWfUkelvP9uQVKSH/kL2Ed1lisZpJJAGViMfbw&#10;/nTo3srZ7yGONTRgOJ+X+x0brr3ovOgZeppcdHU4uqTIY6lFfFGsmTx+UmXKwZSCrChleGpFwskV&#10;/wCv+IE3Pf7dmAViCD5HhTFP2dC/a9juAdZWoHCvn8+hnq/i5RZfLjcE+RnoaisEdVV0gjgqESsn&#10;pBRZeOVaoSQyJOBqOmFCrfpIPPsiTmmSKMwhdQzQ/LiOjt+WFkcTBiK+nAHoSdrdD47ayPDS5atq&#10;aOd6KcU9RI0ywVGPGimel8hLRgJ6SsZCn/U8eym73iS6+JQCPMf7HRra7Gtp26yQfLj/AMV0LWO2&#10;7FikYU7/ALXleSNABeEzf55b6QSGPJvY+ytpQ7fPo1jgWPgenBGTWaV1DxtG6NGyXTxniSIt+RYn&#10;g8e/VIyDQ9XKhxpYAg+R4dU5/wAyf+U3tH5YYV9/9LS4nrXvHBpNPHV01FSUuJ3tTiM68TuGZEZ4&#10;9QBVZogCb2P05lnkb3Im2cjbt4JeAmiueKE44/w+vQF3/lCCZmutvUKTkp5H5j5+nqcdaVe+epN/&#10;9Hdgbu2T2Zs+ba++dr11Ricvjs3QyUGMrXdTIarEZuoVImpZUIZJNa/0J+vueIZra6QXVqyujjBr&#10;UEH0P+ojz6iG4Xw52tmVlKnhwp+R/wAnUHb9Jl2y2DknoqcPmKKqlpkpcbVV1VHizL4Fp6KkpNUj&#10;xK4DyTopTi9z78Adau1BUHyqaDFBT/Dw+fTZFa8f9n1/2OPTbuXOVFDuX7aaRJDhnqoKlwY2oqqr&#10;8YaKchGIheUWRYy63sQykm3u1Tqpk6ccAQTxr6Z/w9aRDSg4n8v8i8Pz49RZ90wU0mMkWqamyOTo&#10;YdcTY77mUGVirU9TS0ieOIOLyjQgPA/xBoZB20NGIHkf2EDH7OtMCO0g0Bz6fkfPpo3DUVQR6Omy&#10;FLUuhpp0bHwVVMTRMxWqqRE6KUZxcSui/p+o/A244iv+8g8PP/V/l6aJFdQHH7P83+r/AA5s3jQ1&#10;NhqpKXGGmlWJ2yCwSwxxlUP2tOZwLoZB+mSUDX+m/wCRp1qVqBT1of8AV+fTRC0qa/Yf8n2cek5j&#10;IIpZJqqplqmZqSfw0MVMaaDK4iBj9yI2N7Swvz+TYEj3SoXJJ4HAFKgZP59eCeY/bXgfT8+pe0Kb&#10;BQ5GretrMC5hDGnvUSfbipqR+zWyqyt5/GLXK3sbem49+RY9VH04FRU+Z8yfOg/yY6VWysxOgEj+&#10;VPPHl0bTZmbxrVtDNBX4qomoYAslJLL9xGa1I/Caunp8jFHZdLFgF1nVyFANw+2ioIYYHCvn6ioH&#10;SyOJqmin/Y6TG+ty4sbviwmNqsJJFU0smPqqufI0D0FQkoMlVJU5EyMYKtXYeGn1twLWB49tO6Bg&#10;lVzipYEGvGretfL0620UifGrfsI/YPMdBn2Bh9vMoipYJXqo1p2XcFN9zX1GJaiW01XcaZGT/UXI&#10;AaxA4v7cCRE1UVI/FxIp5/Z9vSdkYngAP4eFekjtWXH4eKpgapapigSXKw1KCL+MVmuXyienNWBL&#10;AJWuzymQr9dNjwPdsY0k1AyDQV9fPK1+eOm0jbVjj5/6vOnDp+3BvGjrKhaa9VJUKkDRkjI5IxS1&#10;BWRVpkjRi4Bt6iNP1ueeLAqcL6fbx9Bw/Pp6SN0WpGOhfqtqZpNs0dfHtLOTx5ilooUz1Lt7JVhq&#10;6qnlEs2uZorQrEDpVTZTfk8e3THEao1KkDIFamvAenTC3EAoakU65joXeO8cNNkMZ1Nv3OQUcnhp&#10;sUu3sgZmnqPUKijgki0Thze841Jcjg2v7Lbna9muB/jSBgPI4z+ePz6NbXdJoBWEkA/LoOv9k47k&#10;oKhsriOiO5oj94uqmn2DVV8dPJNzPBJJEELDjiPx6QbXA+vsrPLHLAbxYgEPHJU/5RX/AAdGX9Zt&#10;xUBSmoeuelAvx0+Q+Jli3BlulOzqGOV6ijQVGyq+WKKmkHM1SwRzC6r+n/J1T8avb6bdar/ZkfL4&#10;SKft/ZgCvTTbvqBDAg/mP8nr8+hgoPh98m+wHwdPiPjb2LWRRxM2Bqf7tyY+gONki0yuoqHpxTNI&#10;51rL5VGrnUynSXm/dkahJHRdPCrIMeeDwJ9ek3jSyksisT50BP8AkPRjeuvhb8uupadspuL4/btx&#10;60UD0OOalq0ydS8NSwk0P/CI2SOzm78LrNv8faRJtuDfpTRmgIA1gmla+QH+Hjjo72rcfpj/AIxE&#10;618yhA/PA6rU+evQHy63/uShpqDovtxsLjUjyVVHUbJqaUwAreeSomCKXjDi8ZRdLcH/AB9w7zZy&#10;7uW7bs93bjXGFopr51z9uOs0vZ/mvlPb4UaadIGUVNSONRWvnwr1XDU/FX5LY96OV+hO2PFUASUz&#10;Js3KsJlZrCRRBE9wT+lm/wBf2C25K3YnCj+f+b/V/gyOX3S5JhnSSG8DKpr8SLx8yBgn0J4dcV+L&#10;PyVqnrKSn6C7YnrKYxiakp9i5+omgWX9L1Bhpm0lieBa5/Htz+om8FQ1AfyP+GnXpfdjkcwyKb2N&#10;STRRqFQPMk0pXPpX06f5fg58yoXo3i+LPepjkEQMY653RIrRT2EWpkotMbknjyG9vx70ORt1Y1XS&#10;f2/5uiyX3W5JieN7e8j0rhlMgNV+XZTUDwJqadIjenxg+Suw5pRvH499v7a+3Qh3yvW+5oSFUeqa&#10;SR6VEAUEHXb/AGPu78hb8kZlEdVA4jz/ANX+r16dj9x+VdwctZ3ETBRTDRs5rWnEqKjyOnV8/LoC&#10;cjQ5GkFq7FZKhlUpCVr8fW0zt4/1RhZYl5/J+g4/Psik2TcUbQ0JJA8h0YnfNt3FKwMGYBRnUSQP&#10;sQfb5LX1PUVXQrpWZJLq2pCunxlV9AZmUvqP0NgB/X2iaFom0uuR5EUp0ZJNC0emOYPqBxwoaYqS&#10;C+o+dAB/EesFNPU01poiIZI/F+7bS1KYm1rLGx/NwLWb27GWTIx0Xo0ywMGAoQFaoHaAePz9KA5r&#10;1s7/AMpP+b3i9rGj+Pfygy9S2GNImI2X2LU66l8RSekHD5GIgt9tUNpjAUaYv1AabqDmKYiOkhov&#10;z8vt+XkD+R9TAPuPyJb35e/23tZeNBxqK1+QPH/D5E7M3WlXV4Xbu8OxI9GT3b2VuNqHauQEkNQs&#10;eHrLUuMbDkDSIYKfSI2VRe5I5Hs2NxDOiIhqqjP29Y83No8EhgkwVp+fR29iYaDZmBpMbEUlyzrF&#10;LnHlbU2RrtPkeKRiPwT/AGv1f2vZNdz+PKR+EcOkIhCVYdZ8NstMTujP76p8iBl90rT0tVjMfTrB&#10;RxLBxSRFQPJPIDcGVnH9FFvahr8yW8dtpFE4MekhtFVjMDx9f9X+ry61pv59OH+KeA3LsLL7bqae&#10;D5cZOrhg3dt/Z9PRGlrNpThnOU7GkpPW1VEy6KN/KJrnSQYw5HQr7oe587vKYZldrIABNWo1rxwK&#10;Y9Mj7aU6x196Nu5eks6vRboHBGnC5PcW8jwHae7hjV1QPjZo4nhqop/BkKCqjemmhdgI65AXDQaN&#10;CiVTa0gYsp5Yn30PubK2v4WguFDDgfNSSDVQKAE+RapP8Vc9YlvJdW06y29V/ECMMoUgq1cmgIrS&#10;gr5U6sq6O7o6n+QO1MN8e/mVi5d4bRo8ljKnbO76+WmOZhyFPNphwM2XlRXipp+UlOkJL+GDi/vC&#10;73t9pbm2sZbzYk1Rvmnz8wSFHHgGFKjH25sewvu7NG62Nw+i4jIByAJAc1ADEg04qaU/bS/Hp/8A&#10;ltfyr8zhKGs2z8QOpq/NUFNHUV0GXly2RqpVli8i1FOZKi0i6OWUH03/ACPfJ7m2x3zZt1kgu9SZ&#10;OASB9lPPrOReeN+eENBPoRhjRUfkejjbV+OPxk66gii2B8duntnxLB6WpNjYqoXwIAojilrkmYkc&#10;c39g2SVm7yan5k/5ekE2+7xdLpuLh2r8+hXxs0NCogwf2WNovTG9JgsPRYSnNuPGr0USLZfofz7Y&#10;8QjFei9pZX/tGJI9SenieeanCB6SWZk9UzvUGqiAY3BGoa2P1sur3rVQ0PSYrrNQeo1TWozJPVCl&#10;ajjSRozka5sZAjKNTuIYfVqUW9RY2/p7q8yD4vL506tHAxOBX8q/z6QldVULRSyU8uKFPMA+qiyc&#10;FbVQxu1mkerqL2Dfgsb/AO9e0hmRgBUZ9D0aRxEZIP5jpHV6GWegp6bI+Gom8rIQkUyRJCBqSong&#10;9Pr40FCDzf3pgK4zXp7Gk1HTKsORfVCUlIWq8khSoigZjC/EjmwuSbDSGJPFz79pPp1R1Q/7PQE/&#10;I34mdL/LLa1ftjuXZWFramGkmjwG6KdYY937WqnhOirpMkqiSaNXIbxOSt7g8H2cbZudzt8mqEn7&#10;D0XXFpFMnhutU9D/AJOtYL5N/wAsf5D/AA+fIZ7BY2p7Y6mVnFFvHbFFNk9wYvHV58ccOZwVJGz0&#10;8i2GuWEMgBJbSPcqbPzPBdUSbtbhXy/LohueWYQmuwap81OD/s/b1VXvHLQzxVlP9nj1knSNalKq&#10;BosklXBeIvBAgGgKtwSwW4HPPsSSSxSprWhB8/PoE7jZy202mRSpX9nQI5elWSipy0mlKSaQOZoh&#10;HTUpMepRTqASpc+u2oXJB4+vtI1CAPT16TJUElfPpIIBHOYp5EEQaF5WSJzUoTwGmlW4+p1Exk2/&#10;J91HGmP8v5/6vz6UMteAz0vdcCUk4E0ao5SnjkilInrKkg6J3d1YqqKC0gsC30vz7eJULQdNBTio&#10;/wBX+r5dZMVTQLTVJn801SkkjaoyukU0CeaVz5AAS/GlWvx+fekUZ9etsMf6v83+b/IELJlKuevj&#10;lkjSnMDhEZ7I9QWJ0BkYC4AIuzcD/W9tByTjFP59NjTQj16Uz1LNTVNPP5EyEdpYKkSKFa7AOrJE&#10;D62/sOLj/W9vhqgqxoemaLXHDqLR1FVI7QUqmrZBK1RZEdgqNZmnYLoIuNKsvq/xHuoYn4M/4fz6&#10;8wC5Jp1HmramRoZpA9THLHHD44SiCiqtf7Ksw5Bv/bYgkcC9vdS2rJz1tVXhSn+XrCJTLI9PUww/&#10;dO5IlDCGN5GGuYw+RR+k/quAQRcFvdOOGHVzw6YstJQREGFp5/TGss76lEt20uER9WpL8eYG5/Av&#10;b2nkCA9v7fX/AFevSiFWbJ/1f6vTpP1NY5qNEZgY00Yi164lVfIw1Rcj88KR/hf68mjSZoPL16VL&#10;H21Pn1EGmN2Dpa8v7aIQI0L+p7G3IXjTcke2vh7vP+XVyoAr1NAk+2UyNGzOQxLS2WNXbSjXFizE&#10;2Olfpb29nqlATXzHTBXVARHV0jDRswGhBe7G2pr3ux/IPP059op5FHZ6dPxJVuk9NUSx2EiEMrqo&#10;aQx3Zj6lVio4P9CW/wAD7QP8OelqoW6YKzWS6+QapJBoXx3gdzySCoK3/C3+v9R9fbPT8a51dS8a&#10;pE8ciosZW0kfkjUNZDbQFvc3H0HP/EB2Pz6aPwnpUvT0lShDGKZnLT6JIwrRhSFdZObX544uPakB&#10;G49Jm1jI4dTBSzaCIKZXp2jCRsZFV5Vc2IZm+jr9bn8e3QrAdox5dM4HHrHIrU8c6yiFGMsSzR6A&#10;8iPGODA6/RfoD/U+90ZVNet4J6kUTilvJeO5ZHVJXvdIvrq1AENbg24va3u0Y0ip8+tN3dT2+2iU&#10;jS7SEzupmBj8csvNgD6kt9A2o3/p7sRGOHE9eClsDpnEVSZA0MjpIApC2jA8X6Z/C1iX1D82FjyB&#10;9fachix09PBVHaePXX3FOIWiWZEgcgHSv78ZRvVIbgk/gMBwfxzx78zgig4dbWM1qemSWupzKIQk&#10;cYkEjgRliJIwPRNoINg1uBe/149pGko1B0+FIz6dM0mShGq7yL4VWOzhjKEmaxijUC+n6G/4/wAP&#10;oE7SMTXpSsdBniem6qrGaRSrTyLDGUsXBeMA6VUfQn/XP+t7aJJyenAKf6v9j/V/gxiVBIS6sZXU&#10;RHWWe0hGriP6fj8m59+631CkmRY5vFT69ThgJEWFHf8ASzhgOF/2kn68X9+69TqQ08cmuL7YvHoQ&#10;yxawsN2H7iwlQAptbk/7f8D3VAgBr1CRXWcRE3jXWIoakNH4FkHrhbi5/BLAlfzx791fqdGJUlaG&#10;COpLCEPHpVSj6WtpC/n62Wx5Hv3SY01mvDqZT0MkbR63cBVIVFUN4ZX9YWQx/i/0P0/B9+6eRlIo&#10;vl0pqdp4VcwNKhZlXxxzEGaIL9WtwLn9I9tOi01HrZVW+LpRUIeQfu6WuqMvncNd9WkRxOQeebX4&#10;t9f8PbZ00oB1shRhelAU+scYf9qVWbQ4aKnGr1pKGHrb8rZjzf2oIqKHrePPp28ZjhdlIc+VGWCe&#10;BRIVHBnCygB2Fxp4uPe6dbJ9Oo5WFNYjXVIKmRhKx1xoHTljDawVb2vyT+D+Pej1teHXT0EssZb7&#10;byTSCPwg6YpCFveYMVHoX6AGxuPfut1HXGHGSrIvjYmVbLViRCfDITdJibeosLFiDb24i1z1RivQ&#10;tdU9fb27E3lg9mbTo6qtyuaq46VEp38sYhZtMs12HpRASwseAD7buJhaQGeTtA4fM9XtrB90nW0g&#10;WrMadbsXwI+MeK6G6xwdPLTQ/wAUkx8D5CrBaMGuqEYVVTF5OZGc6SGAWx5uB9Ymv7qS8umuJDUE&#10;4HU+bPs9tsO2rZw5c5Y/PqwZ1p6xSW9KzxJTxq0zJJLouUXWbqrMBpDMeeTfj2j7T8Na9LRqU6hn&#10;oOclkqajqOHLLTyMMhTTziV0jj/blnljCi7pcDWdKjj6+3gMdO6KitKV6AbemZgqXrI9euhjl8ND&#10;kPs9UrTGBnKx1MQWaR4wbFoyyADk+/NGZeHRlbpoX59Ez7BmSjnVw65IQUc32xhjWFJpVjMzzjwE&#10;2SSzCRrauLDT7Ee224KZHTzmg6LxW1FXlq2WB4Y6SnkpKNaero6OYy08NSxaWmmlK+KRTyuqQGwI&#10;a9vobmJQuOk7Eny6EjB7f8pWigjOS8JiFMniFXOoo1Aq6V/SIijAjwSgG9iR9Pb1tamSSgHHotuZ&#10;9CdGXwtBhtj7bq6+rx0GPfH0MKJTTqpqJKvIyXLVkxsJwgGsy3GkEAix9jaD6ewtvErkCnRBUzyG&#10;mOqZflp35lN/7slwNLW08tPiZZ4Fo4YTiqimp4lH2b0sjKYpYZz6i7H1G2lVH0Bm635u3JrjpfDH&#10;oFVI/mD9or5dFEpYjHV08SLA+tvHOciqq0E0wt9yrwIyo6O3LFQSx/Vb2SFQTXq5IBFOH8/y8q/6&#10;q9CftzGywDHQ0czTTwvVTV0NNTLDUFlBGTNYVukzaQmhVd3Ab+zqv7cjFWp16gVRp8q/LNc1/wCL&#10;PR2emNpTZXL4sUVLH5KengatnCFzSUuTgMy11O1/NotpSOP1LyyNpPsabPZB5AStR0WTyVfSvl0Z&#10;vuarxHX+w6yixFTCY8hjThIYhTh4TJUKZ6qB6tQHSMlZDGugXUG1+PYh3N4ra2NMenSRAGYjiDw6&#10;ou3RkqXcG5hVSiSQ5KnFHTUSSs02IFNP4FngrhxImkhrkAfW449x0511b0PSoqhYepFPspjj59Pe&#10;Nx1LRO0sQpI/spo6capzUU8uREhinkpaeQAiR76ZXIb/AAsPaRhV6Dq4VVqfy4+fyHQi4nG08rxl&#10;lmaCs+4R6JIlpaeWqZbSAh9YClf84uhRexVr+7xJqzTq6qtM+f8Ah6HvYeyp6rJUk/2NQzCikjr4&#10;JGTJLV46NdaGkp0PkE9PENauoVCqnUTbkR7bZtM4AHTF4QIhTicflx6sW2RtvD7b21WZCeBqisp6&#10;MPiKSqlakpJ8uya48qCI/NTzTRC8kWllJANm59yPa20dvEAopjPRGaE0Xy6J53rvr+M5Sj2/Smhr&#10;oZY3FacPllkyUeJroLyGq1hFYiXTrC6NI1EaW4AX3y78V/CUjHz6ejUABfLoD8Rj1xhp46aSniig&#10;pFmpjRU/galqAdGlonDNLrQnxyH1NYn8D2HVSjV9elRYBaDy9Mft6XtDGtVLD9tOf4jKVenNSnji&#10;WkT/AD7IjLrLlDaNiCbkG/BHtbEhx0zUVrXoU9sdfZPdETRwUDTY3yjVXmSIRtJewcxQ2DTJyjo9&#10;lPLWJ9nljtkl3Jwx69a8QDo8PXPWcMsFQ0cZpKLx00kBgp45KaphWPxywFKgESRygEvdgQLcX59y&#10;Hb2UVtEABQ/4eiXcZ2dtNcdEq+dHcmH2ptqvoJZYBSUr0xoqCKoeHIeWGEpiKuGlUgRrI41SQlhe&#10;IEhv6UvZUtyGkofl0BOaLuKG1EANHf8Az9a026t11eVzlfmZI3ilnqnrl8I8fkaWS0bwuQWRVuLO&#10;9wRxY8+y/wCvNMcDn0z/AJugBAgQAqc9WO/DH5Fphaiiws9cIpnyUev7qSKSnat8RFOaqokAJANg&#10;fGmn+t/e/DW8j1D4q5/4voV25SS1qi1I62kPj12kufx+OQVMUtTWmJp4Zpo4nULR2mhA+kpiGl4i&#10;AV5sbXFwzf2bIxJHDpDNqcd4oR0aPMUtJkcYRG1MxrKSsiijZwUn1wkqk0zLpBubqo4B/T7JFfS5&#10;J6YjbSanoknbuyaunrnpooZHpolx0QWMpIYTMpmEqtYHh10sQ309nNq4kSvRjCQ0ZPl0idnbnrKb&#10;7elrJfukoZp3ZauukiSokja9SK2nhVZI5FIVY2kLLY/439t3MIOR0klRR0YKkeCoFRLTSReOrkhA&#10;ikWJWWbwGWOkijUDyhgGs0rXJ+lh7RcOkh49T4lp0SOhWCqicwioTHuqR1atWycx06zKUCFgTdg9&#10;v9ufe+tdOT/c1CpCo1mOJaOOpq0hjmZKliF+68t1lCm6y+L1fSx54114ivRa+6NkrlIskTh2eOqS&#10;DHk10MdRSwxUaERVwigXypIrM0ZaVm0KQ30tZ3Uvh06tbt4Mms5r1Rx8rOlJalpqR6Wmhqppfv5v&#10;tqyKpp1NKmmVpniDWumgx629JBXn6+yuZ9MZUjj0aQTxs4dRx6pj3LhqvA5Wppp2NHUwK7Q1CkGN&#10;iWKKreP0qQQT/r3v9fYZnj0t6g9HII6Tscctj4mWeRIjeZ2WNlROHeOIgFg31UBeebH2wQAeFB1R&#10;jQ46cPFTwvpjWCpHmRo3Eh1lpI9OgLpKXJPJ/H0Jv7r1UsTg9SomaOpkjhJmqZIgqwnxvDTmNSkk&#10;Sg2uw/stfn6af6NEBlFevdZIx9xHJSJeKJHhZ0ZRH4pBHrVozGEACkBiAAtxyPx7qwUdw8+vdOkJ&#10;hdTFWwRNLC0au6yh/FMLABnNtWskEAHTdh/T22QeI8+tU6lFbUrTO5igqJbRwxD0xRxtyJVjF21D&#10;9RvYC9+fdaZ+zrXThoeaWCRjEgZQ0UmpEjWnY8FIGX0mw4F+BY+9Dz68OpVOqxTqsc1YyS0iSSy+&#10;ImgibzFdEsIGooosWKgnm/497I1CuP8AL1vpymxqa4Kjxx1CNJ4ULSkUsc3kCNG062KxFCHj1D1E&#10;/Q2I96XgR/q/4vrXXCHH0ry1EUKSNEqmmCVM5Wmjk8lo6ipkiUIy/UoNKEAAn6m2zXSOveXTnTYx&#10;YHnqZKmraOmjiWSKohiSR3kYJ4hE2tCjAXjA/UBcke9FvKnWi2QvTrVLTqCGqZ/KtOoMKrRyGkOo&#10;S0kb1VL/AJkAO10lZtSDT9Rb3Udb6gqJoHpVR6dGcLT09WkhhiYn9SaQAPG4Nxq4JF/dhx60aefT&#10;VVUnreKopIopVqIox46hWWINdpnq5HBKE/hlFuDf26Dio6v1iEM4ihf7RZUu9LSTRTgMWnb0PVCI&#10;WuACIdRAYi5Fve8Uz17qOFngR5qyip6cUpkVI/QY4Ahs1gnDS2ubowtb6H9PvdB5GvXuskjK8UNO&#10;DFUU5ZUdqRbz6p/WI5a9wAklivLDSTcA3597UgZPW8U6bPu3h8sZrYaaopqrQ8njE0UEUQASV2mB&#10;Uag11IawOogj24y1zxp1ZOHWF6tKaSYUoaQvIzCUshmlSZfVDrI9OpiHDXNhwC1+L0BHV+sstZGf&#10;tpfK087ReGQ+FY1imRPQAjjgNbh0IuQTa/vQUDh17p+pKc1FNJFE8UK1RjkCLUEaJVXhWB4UyXs7&#10;N9RY/n35moKny61XplnppU86I8eshY5UYEQS1KAyBlZVIkaRDpW3IP19uoajqjU1Z6YKnAyVCyVK&#10;LBBSQsfBHLMZoRZBJOWRbuzKbfW1ibW9qFkVKde7OkHlcSY5grxzIkjSEBdMLQSpa40KBZX+oDAf&#10;T/X9mEbB1qOrClMdJwQSBi6hCjuiaqggQSW9OlGcarX5DKbAn24tdWOPVWp+fXo0j8jJZW0q2lEd&#10;pEsrah4UZQV5P5PP1Pt/Fc8eq9SkiiRDN+y7BdU1JEQXClhGPDrUAvqPNjx/re/Nw691ik0D91/0&#10;yFvRGiqA6i6Q67WDX9Tf6/19t6QmTkHrXDrFUxyKxaHUwlCwFywZgzKTrYfgA3H9Pz7twoF8+rDg&#10;emaoo21iSSRLKDDKokXwiWNf0IG555uR/T22UIFerH5dQKfxCRwBIz3KvEthCEY3UsFUi1rBgt+e&#10;Tb6+6dbIrjpximfTYkeHS8aBgdSTn9NlcagBf6XFuP6+/daKDy6kpPpkXWVvUOkbvIobxiPg6CBf&#10;n8i/1t791UqAK9ODy6GkIY3SRTEhZTK4to1FSouOeTY2459uxefVR8+okZVtfp0uj6HkkZZUVIz6&#10;NJ+upjyw+n9OfbnVz1kaHR+4CGiVtUv9gjUWIlQfhdXBX6kWPvfWh1kTTMheQtC7xTeOV2AKKgBJ&#10;VUW5YA2Vbf8AFfdH+E9VPUiE3kIMqgCGFlMqRqDHN6CASApYW1H+n9b+6xefWs0xx69UmDxhlkaR&#10;g7RSGxRnUAnyeZR6gfob83t9R7cYVFOrUrjpuV0lKu4AZiBHLciZxY+MAkcqoHqP590UVNfTHXtJ&#10;GeunISMHyzgK6s8caopm8nCoBpv/AI/X6f0936sOHWVKVSl1gYQlxGxNibyR3KoBckke/GhGeHVc&#10;Uz1k+0jknhKgMsenQ8zgBUZgVEqi/oFjcW90Ea8ePWqdeqDGszfSaUyOTpC+MhFDRtGzACxJFlse&#10;PdG0cF61jpnlnUvKY0KhGCy0+jwNKZE1a01gci4GoA834906cWmnPXAO9VIfLJojhESXUpFq08y+&#10;XgliBwdKrf6297FK5692HA6lxxUlo3KaSJJbTgFtAvaJTBGC5v8Am/Fre3V0Vx1s8OuV1U2mEgdl&#10;ARmjRHEcoBYsSBxfhQf6Wv7v14cOuDzLBTSFAszaxGxufIo+rtZf7Wn8e/deoOoxkWRyyu7k3dgE&#10;0GJEAQLyB+DwQD+fdWytB1vpQQ08clEokjeaMvGutSgjLvJcxubAn/DSLn6/QH34IKUPVDhq9dzR&#10;x04aMxGJEvG0JiDCRiS0Bc8afTcglSb/AKvdHVQMcevDqJKwhEaOsqsUJWUqNXPEZ0BfwSV1Xsbe&#10;6dOdQvuNckkVSVkKxNLYxloj6j6IkOmxP1BU3v8AS/vXWicgdTQoiiWNnjQMVJHgu3qb+wyAWIuN&#10;Qbnn+vuwOCOt9YZy8s3jKvqjAiaS4KQ3N2dFIA4HNv6W+n5117qaqMU/d8bQySCMNCmhm8Jsf235&#10;UNwxP+PtQQCKHpvgesNRRGH/ADlLLojYosAkDjxSHSZGRbnSPpxx7ZdSMjh1oluhX6a7TznXe88B&#10;vHB1D0OU25WrUwy8RiroYX1TwM4sJAV/3Wwsb2Ht1SdNV6V2zxKxEgqD1t2dMdsYTu3qvaHYWGkj&#10;qXyVPTwZb1mSODIUQVYqD7VTrAUMVDALc/qvcEqreXUNDcR0SX1u0cxkUURuHT/VmfFZiir5IMea&#10;A1kBXEwN9tWYmqqY2gkFXQxxkvDpsrRlXIb1sB9Paihr0WoKgjoOc1SS01ZVVNTJWLLEY7yVlNC1&#10;HWmep8UT49otcSU6RsviZZVJa7PECLe2Rx6e4dAxvHcHanQe/tp/K74/ZJsH2V1BKZpcYI9Z3Rtg&#10;Tquew2Tin1NLTVNOSGjtY6iUKPa6LdLQX1roqVZeB8wfX8uPQ32Dmg2dm+13I1K4p3cCD5faOI63&#10;hfg/8y+vvm98aOvfkR1/PTxU+5qEY/du3El8lVsvfmMjWLce1q9ZAHUwykSwGRQWgkib+0QAlaXf&#10;iBoZe2WNqOPPhg/YeP7R5dFU0caSUQ1Q5X1p6faPPo01Tlw6kXUf64Qg83v7VGZB1Si8ekNndwQU&#10;cMrvKi6QSSLNYfngf4+yi/3CG1hMjmgAr1ehOAKnqv8A7U7ypabdAxMVfCyGKfy0UUkUxk0WurWv&#10;oYj9PkAv9QePeJfuP7lH602tk1VXiPLoV8v7HPI/jSKc8OkN/fLA5eIymnenkBjd6Zyok8cjsF1E&#10;ApyVP9r6g6vcONznZ376Z10mvD7D1I37tngQVzjoTMBU0cxWpo1R9Y06o7BfGn+csABfn8/6/uRu&#10;X5oLhVki/F/q/wAHQZ3EUfPQ7YFNcKOSNLEOrqukoNOlS1v9hc+5i2ja9Y1/hPDoNzVBp0u6eLxg&#10;ggAj9RFyCW5H1/1vr7GtpYrEDQZ6QTNXHp1JLR/puocgkEcixB/239D7MUgC/EOk/TRkaOlqoZae&#10;eIPBNG8UlxqADLYlT+Of9h7bv7G3u4THItQRnpp4Vf7eq5e5eqItqbxjy+OjY4zKFXkWKMlknC+h&#10;iSNLKPqAwH1Nze3vGDm7lo7PuxMI/Tk4eg6XbfdCM+E/l0MWxMPBQYGZpfI/lRhLqEYUNCnkDKrC&#10;1j/X+ljew9yBypap+7qy5xT7OjJpBJOpB4U6ow+eGKp1yO8lZ6cxzUGWb+HGCRTW1X25U6ZCD+2X&#10;dCWYcHVb8+1+zyrBupjPk3Rlu+iK1FfNetP3umhOL3XlqeoiqJBBX1EdJSSN6KPSwLS1DWIYMWH6&#10;QVZla1h7ys2RxJYq4PEDqJZlBlJXz6BhpHkkVUcloojDCsRshkW7OiOBqFxfSzf4W9nAFTTqgXtL&#10;Hy6b8jRH7WK8cdPFM032kzS+WUAAJJNqdeEdlJGqxtcfQe7ugpXp6JhSnp0D2Sp5IKh543mjQFoH&#10;a6h3EvMYCFfqCBcD6A/X+heynTpXoxTKDrlBVSRgmV4bqEWORFDOAPSiaiDyTxbV/T22S4Gk9ebh&#10;Q9SWdvC6nxuf1a2s4iAbU6QJYFSR9frxa1vbhygr8uthVAx0IfXGwZ945hZXiFJSRuJnRWLrKsX+&#10;cSCMrqe/JYm9hf2X3dylvw6ciTXIF9T5dWPbF6sxmIw/3VFFGK2nqpoErBTjINWUh0rHFiYKlFKT&#10;xuyxzF1DKbt+kX9hO5vGkkNeHQ8sbGGODXTPr/m6VVZs37mgqEmq5oql2hlEqpHDKrJdqEY4whi7&#10;h9UfkSUoQf03HtOLkqcdLjbIy0PTNU9etNkPBDBLTVtLSSSUCOtPUU0lPJCKmqlqq+a6iY2fVG5V&#10;lJvf3cXeO7qpslZqAUP+H/Z6ZY+tXp5Z/PhamNagtTsiywwaUmKlpo4ZWtUJc2/Ww/1FjYjbXlRg&#10;9UWyQfGOPSzj65oIZshU4X7Y0tPSw0FRaSKrrJoob08k0NFGyfbwLIpbza1cmyhWP1TtduRpPnnp&#10;SLWNDVQKcPn+zpS4fZMtOn2mKaoqqR6eIyQrjk/hMcDAFJpqSNY/3TKPVKCGIszv9QUsly5Pf1sx&#10;IB2j+X/FdLdNi41UlmqqRFpZ6WrStqaCn+0hyZqY9EkUzUqRJANQus0qSXKG7c29sC5NeP5V4deM&#10;EPmMeflX88f6v5Z6DadJBSU9PIseOanFPUU7T0SZOSmie61VXHJ6HhiZVHm1S6VYWCKD7uZzU+fV&#10;hDEEpSlPlX+fShp9rUZo5PODkFZVPkbHRo1PjzJ9yZKV4iwmkK2ZPWECmwBPJ94wrTh+fWxHHT/Y&#10;6WMGBp4YqSSOhqXiMyTNFG8sqs0MbHH1UL/2gJF/dXgW4sw4NTIfs6f8NaCmf9jqD/diih+wlyFL&#10;IZzDJMwpKZo6eHIVzkTUUJiAkSdwyhYkRg3BuCb+6+KT5jrXgLQasef59O1TtKBya2eSjaOloaOl&#10;hGPoZ8ZuWjEEpjohBUwgPMIZNZkacuFII8imx90M5rQf7HVzAK+VP2H+XHrDHtuGaump8jQfxGsq&#10;DBJjKaqpqSsWJKWC1Zk6thqqkb9eqZJkZVH1JsS20zDuU0Hn/m62IVLEMtf9XH16a6nYFCy01dBU&#10;UVVGtRKFo4ppsfBQY17rqgmqQZFaVrapY5PIOfXq496+pc4Ap+XHrZs0oGP+oeVP9X+YMtZsSiWT&#10;HVjUNOsESQVUMKVc8mUpYqmoMcs8lOeCfpGhv5SObsQQNC6kypNfyp1Q2aVBA/L0/wBX7elVTbFp&#10;qSCCkCTmsocs0b46pVzWVLQkS0rSK4AaFw6s49I4NzcH2y1xITx8uliWiqtKcDw/1fb0p2wMApJq&#10;acR0jlZ6XIzTX/Yx4maRKdUVfGWR7Is1uToJNufaYsxPH7OlqqKBTj1/Z1yi25DiTSxxiSkWWnpJ&#10;J5mged5p6mULTEVCBp/txFqafSoXVyD7aerV/wBX2/nXh0+iaaUx1gmoZnrKPQFphWZ6ppPBTw00&#10;lZG0atUJPV1LKVheSzL+27llYekce2TUjPp+X+r/AC9OimoD5+XSeqZKSdqaCKbE1GTx1LMatqih&#10;q1+0oayc0sFPTrj2EAknMiyqtQQWALtZh72FABOaGlKfZ88/LHW61FMVHGv206hSzGn+2Z5oY6ml&#10;qHqIlpaj+F5d1njNHJT14jT7SWIx+uOZFfQbliCL+9qB6Vr+Y/I8R+fTy44mhHpg/wCT+XTfSV1L&#10;NUQ0Zljrnkkp6x55Jf4bU66GU2NNSUiyqZ2YaJJNQVibggDT78UNKgflx/4r7OnAyk0B459DUf5f&#10;+L6zvkElqlyE9Vpx9VUvBPBAzzl6vHMZTT0c5FmETsUkC3BYAAWHvWgAUpkDz+3z/wAny62G1Nqr&#10;gk/t6jNuCbFQVUdTWUdTFpaVI/sDV5mahkkLRGSWNdN6dPI07/QWDAfT34xq9KD/ADdOJLo4n/oL&#10;8/8AL1GlzS0klHUS1kM8U0U1DQNXxyy4+VZYfupqumYqfJ5FIRpnXUnAN7X9trGDwGa1Prg8CPLp&#10;0yhWFeHAen2/P5nqTJuSqpmqoBXrTQ5OShkxkhTRrmigFKqy1Ny2kMpKqpcaQxdAXF6iFDmmRWv+&#10;H9vTgmoWBODSlfs8z5/5upf956TJvj63JUtFU1NLLJSIcas1ZisfPGmuFIBMw8c0y6ZEYAoA1/SS&#10;B7bMGkEJWhyQcH/V/qz04JFOlnAJGBpyB/xfTvNu2adXikgirllEQkl+7kljGIeQJWwfaVapLO87&#10;K6zSBRoIA0xr6vbfgjiOI8vn5ZHTpnqKUqPX5eeDxr6jz9OnBs+7GFKaGSCsgmdqielhhqaeHH1k&#10;NsWjJXk+KoVAfHzZWDAM63HunhUrqH+T7erqxqKClPz+welf8tc9dUlbkUoaKEvRR0uRgrD95TwK&#10;1QGjmYstM04Ux64wfIADo1SWPvzIjEt6UweroxIAI414cfyr/OnXPA7hkoayGenppKQ1tP8Ae1M9&#10;ZVxSYiGli1UtLRzFx5pQIyx+gsyoB6fe2t6jPEcAPn59W8XSdSg54k8PSnz6Xs2erp8fjIZ2eqqo&#10;lqKfx5SYJTUOTppm+yeKWnBd9cRJTkLpBubg+20hBenl8v8AV69OGZlUMfLOfX/iuHy6pF+Yu7Kv&#10;NbqeaoEEtQ8X2wWj0faH7apeSCZ5YwLyMtpA39pdK3so9zHyna+Bb6h5+vHqAec7t7rc9TeQ8vt6&#10;Jp55pCJDreRIUid7etb+lj4xzLYHgn8WH1B9jdSSKnoDtFxI6l04jpEszxSxoru6BB5Y3HqHilVW&#10;VifqdNrfQ8+7DT59NqO6lOup6iZoDLK4mjlmS1MrERpMi67yIw5Ok2Vm/Jt7qzYqOrBVZqUoekLk&#10;9FQVSOTWPLojbVrAkN/JGsX0BAt+PqP6e2OlAAAoOn2gppaegdiyKIdGvXYsiMLrLJf66jzpHvdD&#10;SvW+kZnaqO/7DtG5fySRS6dRBJKWYD8f0AF/bLmvDy68F1GvWLAQp5A7PfzsxvZW1D9Ol1+rAk3u&#10;SP6e2h1UjP2dCRR0w8dLMHUBVLqjqSFqIxqAVSCCxW4AkHI/Nx7WoKmvp0mb4j09RSUpd10zSMYv&#10;NJGrECFozrkEoYC3NtI444F7e3CV4Hpmhx6dNLTKGskaU7wiWOZkEc9RJPMdQaVH+vpK6bk2FyBf&#10;2waE46vpxSvTvQxiEPLGhjb0JPIAqzPqjDtUp4VIUr9RYCwsAPb6fCOqcOmfONBGamBJLw6SkUzo&#10;zvLJMQyRSki+o/6o/j21KKmny6cjrXHUDbwiaFJfFC7STMIoP0M8WowtCZuT5Cwur8WsPbSrp6vJ&#10;q/F8uuLoDlF1QPEjawIgC2t9X6iEX6i6k8W/Fv6bPxD8+vDgeoO7ZYpEp1dHkm0vFIIEW7tH6lQw&#10;HgxqwNzcflePp7rIKivp1ePz6TW1BDPl4pGQpGq+FV/bvZZA0hAIUNe3FzcD/Wv7aUAtnqzmiEjo&#10;S85GzYyraCMRmWWVXOlWjg8CabxzkaGLG1yobV+QB7UtVl0+XTMQq4+zoHaNxDXRI8TCSRQxaUKj&#10;Exm8bFLEN/Rgp+oN/wDBMRpNOlBFcHoZMZLUml8QSGCSYFjKmgPIsagx0i6hZeeX/P5v7WRk8D0m&#10;cAH7Oskqxfbo+qKCVomUzGNXZpACCrqwFmtwv+On24eHWum+lmkeY6YlaMw3LzOPJAp9BqGjT9RB&#10;+lifp9B7ohzT+fVipHHqdH+60EdMJdbOqU7yTrTs8s3DJJUNoVEYA6XL3P592LDgOPXtDU1EdI3c&#10;gb7aaZ1lR/to6YoLMplL3ACqFJDLYDg2PJNz7aehYV49KItOkdJvbVU8FdBM0VOEWRE0BGCDV6hF&#10;IWIALX4t9Pp+faZPiHXpQpUgdCfWpJBTtrikK1LlUM0qSPaUfvQtGoFrkjS5tbSfr7VMxA7uHSeP&#10;Tq6h4hZhBMjwwtCuuOVkePyIsX644gRfUBytrWP090UgLQcD05Jpr8+mjJavJOzCSeKUeVnZlLGJ&#10;QFMTPbV5OLHgm4/p7q1M1+XVo/hPWKgeoiiWNdJPEuoRtLrv/m4WBFlb6/6x/wBt7bUoGFK9XOmm&#10;ellRSvFUC5KyTwgFHi0OJGIDaha6kD1awQR+Bc+1Sny8j0mYAmi56lGCWSVqeKWOWOWcOyxK08zT&#10;FrRiN3GoD8yNcm1vz71oNadVOM06xvCknkQtAhRpIkER8updYRC6cH/OXZGY8/049+04JPl1uvXK&#10;sWmMKGZ5Z2JEM0CSWdUSMu9VGpRSQn+pI5PN+bivW+minMhMsscselUCRSlkECrA+kJUl7g35cNY&#10;/Uf09+GRUdXamkV49OHhaapVlVzC7K0mlPHDOETxn1MPXxpAI/x92UVyem+oMjQpAZS88TJHNJGx&#10;BkjMiyaViNxcAC/0JubgC/PuppXrYpXPUSGqlSOKV3BaXSFqFZHn8r+hUQMvAUWsrWJbm/Hv3ThW&#10;M4B65xBhMyyMxLRsytNrV4ihu9wwJ1A3Nr/lbA/T3qorTpv7OskrmkEheJhFIGRJJoknDBrBxKli&#10;VIv6rc8k8H34kKKnqwWqk+Y6wJOsckdHHSeOMsXWNWVw7twR5La2ubNp40jgf19+JoQPXraJqz1K&#10;hjjqPKKqMgxNqZTIEMJWxCi9yQfxf6e9Bg3Dr1HU0HUcrpqkdiPCZBHC8bK8chfkRBkAJufSDYfT&#10;/H2y/wAR6dHAV6zS3kptAIVAGJSNEiKTISw0p+prWJP5N+Pd/wDQv9Xr02RWSh/1Y6hLJBMyxGS9&#10;gs7r5VjeUN6T+64Ciy86Qbn/AF/dalzTq4VQcdZNSSahpQQBCn2w1OBfmIgN69V72Lf4W491AqCf&#10;TrZrTHWE1UIdYI4UjqHju0zI31g+ug2t6R+tj9f8Pe+3T8+t6a93XSNIHcIUPk0eNVKsx0k2VgwK&#10;hb8i1v8AC591BoCPXr3XBJRNJG7IiwxftmUCxeXV5GaaK31VuEPHFjb+nutAAcOm3Izx6/JeORpl&#10;tNCFVVWQi3jGkD+yAb/g8+/dXVa9NU9IVminUARWi1CNQQ0hJumo8a0P5b/W/Hv3Vyw6joCqTshM&#10;RjeSNEfnRUSNcoVXkN/Qjjn/AG/utAaTT16dTJKqiV5oLQkOzhSyooADI0acIzEhePoRx7902wqS&#10;D1zMskuotEiVVPOoSwjaSRXW+tlcAgJclUH1uOLi/v3VmFOHTdNH9zPNLEUiAUkTk3sqi7QIlhyT&#10;9AP6nj34U8+tA0NepsDGmWKC4lZ4xMA5TU0bKLrIALEDkAr9Lc+9da6zVYWWnRLCNEm1L4AEkCuL&#10;a44yCD9Ab8fX6e/de6RtXSLDUecRv4xaW5DB9cjXAkisPVpIIP8AW/vfVge0jqZHJNWRggKJfETq&#10;sAD6vSZE+npH5H4t7904ooKdZ6KWNUZfKUK6QYFQ+QkHkwgcqeQAW+t+Pd28vs69QHj07SRR1CGe&#10;WSGKP7dYjA0oNowdUczLGAWYm9wv4vf3XrfXRanfRE15R4h49TaUEZb0KI7XK8atRN+P6ce/de67&#10;aoWJkUr6V4JshF1UBpCq8jT6dJv7100qgjqM8iSwBFjeaOepVZU+s8jD6Xvxa/8AT+mr6E+/U62V&#10;AHUhadYnSGMWkkcRtAAAxk0hrJq/1JFmJ4tb3rqnUd0aOSLywB0aKYxSxhQUKDQy+P8ANmsR/sfx&#10;7304p7adNqpGIZvFE0kiK6aDaGWKx/4EEqLEhj/Z9R/r731friBFTMiEF5oQzSTk6TrEek6UfUxU&#10;fizW9+691jidIQ51LM76kPk8h4I13eNgdN/rb839+691G/cHmePxuJjZGYDTTkIVBJCj16jqsTyB&#10;b8e/de64LTx+LwRx2qNDELMAHdl9TBbAi4bkG5uPfuvdZIo2kBCPqYoRI0y2CyW1FU+gtYAj/X9+&#10;691iXyvIyM8UUsUYOiNEKuw4Yuq/UtyBb8+/de6xsTVGFzBIYtJmYrILTWJVUZAPU62J+tiPx9ff&#10;uvdRngnKXdVh4fVKFPmZSfTGQn04/Wv4+v8AgNde6z/5qSDQw1SafGsr2R30DTFAVF/IFJJV+ACL&#10;3JPv3n17rLLBIs6K0o+4vG6toVroD9XcC315JFrX+nvxz17rGnhYusSWVpJhJMU0owWTl4x9FGn6&#10;A/kf1J97691lgIWWQxqJeDHd1tKLW8Wm/HPp9Q+n19+690oMeiyySeYPGCbvI6kNHpP6IpfyL3sP&#10;6XI90bj17yz1sZfyjer6rHYit3rNSmkgrK1scMpWXVJIo4g01L9zHGzxemQuJBwxCr9T7CG/yeJK&#10;sS/h61a+IZ2ZPh8+tgj7YNLDSQSQGEwVkyRUtOrTGRmBlpoJTZpIjxMlxydNyAbAOlWHHo0Jznr0&#10;b3kmU0NXC7QqKfX4HhapX1yPkL20SqdToQCgDcISLCvWuklWmOWeGqkgpXSWoqWYaWpYHappzBFI&#10;kk8apqcgvFxe7W1KLH3o4yerLw6LrvXCEUEUsDnwF08EvgSaujkrqnyVcKM4KrE/+ZDLcrpstr39&#10;o5U1mo6XJpAx1CwvVxyeWvBJIIZpYfNSU12/eqIbPDU1Dgt+0txoX0j688D2lNqx+Hj04XRRqPDo&#10;xW2uscZt8yCDF0op6iOQSz0zRRmFzOE/h0sjalJcAsri3IBA59r7W3ZB3HpDNcIVOnoa8NhsfT08&#10;SB5knknXzSCJVnpq6jQEw5F5QoIIsr8NyTYW49mQHmeHRaxJyeskbyV9RPUxRzxvUO1PN46j7iqQ&#10;RXigWnVVj+3gmYNdmBKiz2FwTs18uHTY6zSDTEkkj6fElas+QMMUoji0CCuiqlAQSL5FW6FTZQze&#10;on3fqvTf9i0RnCw+KKaGJqiWmkeadlDaKUVEzga9UZAiNktdgb6AffuvdcJI4KyNolpqaBZGlpQV&#10;j+3aR6ZFnRaSJrr51bSykvfg829+691xWGkgE6rJHMESHHvM4kZxJJYgeVQDKrEetkN0NwfrYe69&#10;11eqpaKXxiihWjkkiqdYSWb7th5KYeq6CMagL2DAgEfT3scD17punhSSSpjd6uPywRSmkpwK41lS&#10;sQenraWqiuw0Bj5VYWuASQOfe0+Lr3UU6F8ck9RPVMz6arICoEtFVVC2DmSSnXQkh9IAJ06bsBfn&#10;26RUU6117SZInaSsMkX3CtFRSq6lnQl2hp8pD4xJH5AC0YksWU3vewqw7evVp1nP3Tfa1ymmpg70&#10;opqiohSihqZ53YCMugCyQowd40BBQmxDAavd+tHrnUVNNTvK8yy1EJiqljqKVUjnPrslJSVSC0h+&#10;rubEi1h78TTPXgB5dQxkYI46X7d6eWngjfVUQ06CjgUkCmg1NZ5XeNXj1aQSxNvekYkdebh13FJA&#10;BUVBFJNFHokp4qaWaB6eJv8AJqaClqJADrS58yH6txz9fahPh6b6eokqIGVjNJBARJC0s1keKeri&#10;KQzR0+lv3FTUDIw03t9OT7t17rBHW3pIKOopo6aPS6CvZUjm8kK6o5Vh9bkOoUGdFJC6rEG9nkNR&#10;TrXXcjvHFAIZ1+38aVyxRygRCVojU06z/cA+QhEZWDJ+k6mY2t7uBU068Om7XT1PkaqMiz18Ykl1&#10;sIsdTsfVEzrE6aygALuBp/UAL+3QAOHVuna7meoqIUjWneOlNUEp56eZ6lwBqeJyJI9GpSjkFSpH&#10;LHUQ7H59Uk+A9ZoIGkhenleCpSqq6mWCnoh9s2PlEJlLx6rq5UAQzISQdRZeOPbnSbroVVRWRyrH&#10;PFQVc8C6aerjVo4IqKIJLJJIR+20aqssYB0k8Hi/uyfEOvDrHL9jK0cE0UjRUaUdQItGiCJApSr+&#10;7isDITIbs9ytgv49vsNQp1vqMq+iWppqVGWd6qSOmmmkp1/dhAm89OussrENYa1W3AKiw90WPSa1&#10;69Trhqx8U0fmMiUkVVGZIY0iVoxVwj7V3qn+oBbSIFW4b+pAIc63Q0r1mYVECDRNUmRJl0VCENU1&#10;NQymF1J0kFJQVjLOboOBqIPv3Xus6NDPjy8UD0w8qJj6t5ftpaWYqWmhnqHU2iEoeHkMH9IsPfuv&#10;dc6d/JKwRKiCTwJ99FNHEYpFlW37ZN2BF2J02AFm5t7917rnUxTRSwtLWBXqaUIHMzhqhaaQB4po&#10;wp1SeP8AS4+vBP09+691xrYaJhG1TOamldJXpEmUM1Euq6RpPGtlt/ulr/T9X1Hv3Xuu1iSeTxLH&#10;EyTN5xC1YQYqtP2o5UWM3RhGgZXVghZfUL3v7r3UiWBo/LCZVNZDWeJlmkmkmeGvTXFVzU9MgZBr&#10;tHdBpNyCQrX9+691En1qfAtUJwghSY5EaKWV3Hlmd4QuiPTK1otIAIVQjMVJHuvdRzJHK8sGuSJK&#10;OrH3EuSjY/ewUsauy0tSq6VTVpchlu/J5t7917pyQl5FrXimvBTzVCxwtJM0SOoZYYg3DAK5edTy&#10;pP4tb37rRFcHrkagUYlrI4ybY+M0CTKsaFsvql+6jWK5BdFMVjfk8fi3uvddxAUupoEjkqD9uslP&#10;VRkyMjL+ydP5lmkYq4JGiwYkE+/dePSB35Wz0mFnallX+IUX3NR5HSVpJXoY2T+FaSFLzzr5SdPH&#10;iN7m1/ewaNXpVaislOqEfmbklhiyOOMegrU1dZPV1ZQF6KelhEjRg3C3b7doueFp7nkNcP34Jug3&#10;z/2enpRxHoeqqOkIhP3Bh5CyTEZammWFrP5ZvIHELRPz+4TpdPrqYr7ruedvb7D/AIOqxf2i9blf&#10;xJVBlds4GdKd6jIQY2lSSmqGqErDIqGSt8hUWljKLEicHS2ocWABPL7Kt0xODnqVrI02/UfIdbF8&#10;mRx+DwdKhdYjR0lLTtyGAaKPS7sT9bAqOeb+xVd3KLVq8OgaUaWdgPxHoDajMx5fJ1tS+hpFUeMB&#10;EcyRl9CqG/BYrf8A1j7DDyF5WY9CK2txBEEHXpXR4FjVtc080btqsF06iVZlXmyC5tccgfW3vWKU&#10;Pn0oIIz0zVtNTV01S/jDqirTgCJTIzKTqGrghtX9mx4F7kX96Kg9aqVp8+uLYVvtIxTRyNNUDQIV&#10;kSKzAeJHdkFrL/aYkc3Gn8+96e3SOq+IAxrinSR3dgKiryuMg/baShjpYoqdTplEisRrkDA2DepS&#10;ApDAfj6+y67jLOo9BTpVbsFQkeea9Jyr2CsjionZUklZoniL/cRmpkJCvFTpY2P0LkEH9Nh9SnNu&#10;Bnq/iavLrptlFPtop4aVFjjIkDRBJmpZBoeMLAPqTysR+tuR+fe/pxTPDrVajrE2yMXSrGIIYECx&#10;SwMjqkfkZ7SRghRp5AYmQcg8H3V7dVx1rSvmOg63F1/iMpHSmIjzUg9cEaoY3aF/JTtULMBcKC17&#10;CxUj/D3uGIDKdUfOB0lP9GtFSU1QKaO61MYlnc2MVLJUC8NN4HW3jLC48bKV+oNwPagRavi6L5Va&#10;vGvTDHsKESxSy4+mnkeN1qEnqJ6mjhWwjEogqQsmsgMB6ZGQC4N/d/o4mFT0iIkOD094/buIih0Q&#10;QwUUdJMpk8KtUaJYT4ItQktrCBrKfqoYH6kEpp9ttZlIYZ6bNurGp6FGh2zS1dIilYZ0jkgQSSuG&#10;0MULPGHQaRe6hbrwbg3+vsFbhy3ZO5FNXVkh0HpE57apxdZG9L9vTxRw1DyuoEkZZtU00UZjS5Kr&#10;byxkkqStrA+4v33l07fNWFew8OjCE1FOkJSVk1K7+qRatlSQSeKNClOrafIICPpo0CIE/gE839g+&#10;SFgMjpaQD08PlpaiONpaeJpWc08YhCRymaRtIeUEG4AJkEYuAf6Wv7ZVFYHUK+XXgB0A/Z+z9v5m&#10;nmqzS09Sz07UzVEkGiOnmk1NU1FSEAZvNxGmiwLc6SR7KLqIQShoSR8h0lu7eGaM+KPz6r/y+3J8&#10;Pm0OPhrI8PTK+UgrH+1jmaleOwShet0BZbp4pH9LWtzck+z6074hqoWODSpFfnTyz0B57YRSaU4d&#10;LGmyMCY2JZRSQxUyPBUO3knQzVsPnNNS1kax1Pjdz5ZvAWBLg8ob+zm2Q6u3if8AVw4fLNMD160A&#10;DQenHpDZSqoGn/eoQzVix5CnheenjnjqEIGRnaPR5YRdFVSedI5Nzcim0GKD7P8AN8urllHHj1O6&#10;x3ucVnaIY6SfVJLDRmS6PBSxSzPWtTBZrcREFI9IvIZJQebD2rvbZGhJf0/2P+L/AC6ZnkUKNHV4&#10;nRm7aXIY/HDzwxRtQ0rs8RZklEjq0Hgdv0hUYKn9efcdyxp9QUkFKcPl0utZ1dQR59HXgq4jClSA&#10;rMobWQD6wxHqUAG4Nxz/AF9ueHHGddKkcT6+XRkKn8+pS5BUV10DU0erU7BQxBuLSD6E/Q3+pufb&#10;onjQcOPr/q/Lr1DWnUOavKiQ64lA0sVluro1woH4uP66CSeCB7o9yuknH54/4vr1M06Zq7KaVezF&#10;LMXHpAAVR9RqX1amIBU2Y2/qPZZdzKyEj/Y/1fz62ygCh6L52FlKYUFbKzJJHTxrOSz6Z1csC3hW&#10;/wBUIu3NwDyLG3uPdxCytQnh0kmCqhc9Vk9pZxqbM1aRtoRZWrI6QJJL/ldUwYx1IIPjIJZgRx6k&#10;YC9/erezQrnoIyTM8rIOA6L1uDdUyY81sTVH3tPOKCCjnSPyVNDUIzXjQgFRqR0kLKC783At7WR2&#10;amTQ6ihFSR6/8VwPSeQsBUdF73tvWhpI6qkp5Hlp56ajFUEqDU1q1EbDyxU7vZECamVX1XJBFiB7&#10;Em1bUryKWHAmmKCnqR/h9Ok8kmKLw6Llnt2UsMy0YE6Xp5UL1by1PkpYNAFGKOmUDztI6VA9QDIk&#10;nsY2u3NpElBgg0ApnOa/wgY/0xHSJ8nrPgN14vD5ajkmqcgKwB5IwscNUkBnB+/gpbD1eKNGBkJA&#10;H6Da3t8WLzdtFCAgfbTgT6V9Om0jK8Otin4Q7ppsxtDDipliYyRr45jFDC06oqmor3kisv8AlRvP&#10;FGRdRpvYi3uTuVU8AmE4ofLy+X5dL9t7XKngeracQNcQc6CfQ7qeFZgulEW30sLWvyb8+5qsMqOh&#10;GtK56WdMNIuBqBNyG9TR6TYt6QRb8ez6NCQPTrb9KKJSVQ2YXBH1Aa7fq1WH+x/31yrAbiOq9Zm1&#10;EAWBNrj+o59JI/1r+9de6bMpIq07fglCpuQFvpueDwLW9k1+dSVPWugBz1PJPI5kEbIhYOAwI1Of&#10;QV1G1xYBQfcV7rDrlIArnpZbLqPSYmo3jjMcERWRgVR1iura7EM0yL/gS5/BIFrey+G0oaBc/Z0c&#10;RIvDqElNNGWZh9VZyzOp8bHlgQqaS3+NiSPp7N7a30tqp/q/1f6vILUhUjVSnS2wdT9jMs8kX1Kn&#10;SOFUIoZm0D6AsQQDweBa49iyx0qwcjpu7t1mFP8AVjoyu3MjT1EMTJ4zrjW6AW08XPP4tf6extaS&#10;oVA6D8kBRiB0vooonAZSunheBe9+P6f77/ezAZ6Z6lClW/A5P9bXt/X3unn17ri8A4P9m1rcfqv9&#10;OPfuvdY3po1UkhQNP0H6b/k8e6aQM9bkeoqOkhk6SKR2DqGU6iQfqR9PowI/3j2mlt0kFD59VWtK&#10;9IXI7fwlcZI6mBCXQxXZFa7KPSGWwFhb/jXssuOX7C5UiRa16qQRU9AL2R8aOs+waKeDO7ZxmVFT&#10;EY3maGCnrQrrZkWsiUPbjlS1vx7Dl3yRbEa7YFSPT/N0kmiMma06qt7n/l4YTbf3+T65NXSzzTRs&#10;cZMEmpVpf83JRrIwDJGpCsunnlhfn2TrZ7hYSiObvUevRhZ7pNZqsbnWKdFhxHVWS2pkq+mzmGvP&#10;R1VMYqSZ2kgoUijYEY+eIDhXHkRSdZViPxf2NdjspZZgyior+zoRnc45oqK1SehFkoaemqYhNTEw&#10;wwRVIY0JlloHqB5JnkbmNiT6yqsWtwACPcxbVYVCaRSnSCSVQpNePTyJZ6fHR1UxWPy1T1PiiKRR&#10;zxSRaKGNgmrTGGcrKVAuDbUSAfcybHaKWVG+XQXvpCAT9vRZuytzZPEUz1cp+x8080CNFVJLTQxQ&#10;raOoxTThrGSZ05UWC6mUarH3kdybssMjJpXHUZ75uDLGS56ItuXMiorquepLqghnkmr6G3nqBVx6&#10;4mjrJh5PKPUHjK2drWP495HbXZrDCqqMU+zy6hzcb7xZS3p0E1ZlYBWRkR1dKoqce1VXyTNWM8aI&#10;rwUs1IgS0UkegPKzsUBYi7D2J4YqL+Y86/Z/KnQOuJg0hwR8+mqpybLHE1bMWo/41VPDOZWjjMc6&#10;mZac1ihGkpzobxq6cA2YG9/agRgn8/8ABxz6f5+i95yo78qSaf6vs6SVRl6aUS0U7SzrJPGkKK7P&#10;UVNHKPPFWQllUgr6FdwvJ1L9fbwiyB/s4P8Am6RtcowMbfl/k/n0x1Us1Gqqksdk880dZI5yslZW&#10;0MiH7dljXWIFeQNIpZrRqfz9HFCGlf8AOT/sevyr0w4aP7Bmta5/1fy/klKxKxqed44ozPkIzRvS&#10;1Ip6yifLVE33GOqYidepVt43YEGJCdQJX28pWtaYP2EV8iK8RT8x0ncS+GSpozClDkBjlSTStPU4&#10;oK1HpAiofupVMiR5hKBC9K0jywU09TT04OQkho1uBKjgxCSIFFkEhOpbANuRUUH7a8KCv+oedfLp&#10;Ra2wloZCJSnCvDUBk+gIOPka9Zo4ajJVuPqqGgrErJ42o45cWmOihgee61EOSMhcSxabARkBr2dB&#10;x7TT3AgQyOT8hj8wajhw9Ps6MbSzkvriM28ZDMSKrQU9a5yDw880NBx6PZ0NscY+Gim8dRHVxKlH&#10;JDpNUJTHG00k9LW1S6EeQ6ysagIw4+gsMe+ed5SaQoG+HHmRj0rw9aD16ym5O5dXbtvQgaSQCa+v&#10;VvfTmyp4cVRyVFBEskcQNJJCihKiJh+2jw6QVBsp0fQMHtwfeKHNe5g3BVGx1ItpYBZA56PTs3CJ&#10;DBA/h8XmRmncnVHFVOfUgisCyKARGT9CL+4W3q7q3HoS+GjAfLof9s0KMY5msoidz47IA0EiBUPp&#10;Bt+BdR7AtxJrfj0zK2kaehRpKMKV1ABQC2tdJVATc2sLGwub2ufZQ/xdVXxGGOlPAigBGvYtqBtq&#10;I0/5w6GXgf4Xvz7pTNerqgUgnj1LcmzehBdtNh+tGY6gEH+PHP49s9bIrg9Y+FYIFvYsp1aVAa4K&#10;tdBwLcH/AGHHv1etBQMjrGwulwSEcj9Tq5UarBvpxccj/evfut9Ry1wdIW4JP7ZuCv5uT9b+/de6&#10;jMRYkaL3PIe178+QL+Rf8f1Htp+PVlFTTqE0i6XPiXSQ4KuuksycXVP7P9B7r0/1xZnXULngIl4k&#10;Qgg/qDHSSP6D/Yn3V/hPWj1GOllKto0iQlyyC0arzckD6MeAb2+ntP04iGobqG30uxdBchkYAqFP&#10;q1X4/tHg3/Htt6Yr0/1BZlssrMEPpXSV0u7Kul1Y3uLAAXPFj7b+zrYBPDrAz6TpUlBcX8TqVk1f&#10;pkb+tj+snnnj224z1vRnPUORwuoiWSQOIwxSxCsp9QRiLgEc/n3XpwAnqJK0alVGkkIUsTG4lA9V&#10;kFhbjm5seR73ivV0Hn1CZbADUAWkbSjeMtH+2WcPZCSCDpb/AF/r7Zf4j06KefUJj44y7+iPU4VY&#10;o0GmRSfG5VAWI/AI9stUHPDp5QrcOPTfM8TOxMZLFYkeEBmQByLqL/RtXqJJB/w59skAmvT6qwOe&#10;scupf2jMqJGUAk1rORMBcKRa+sXAYX+vvRFRTrycOm+UkqilFZ+fGjB9cbr+sAAfk3J+vHHthhQ0&#10;6utNXdw6iShYogWd4JTqYsQGKRBgZLkD9J4AK82txx7qwK8engxdqUx1EknCIZAsSFog37rp5Qg9&#10;KNClhqb6lbgn/e/bdenAoHl1AmaMpMkkMpkGjxsY0hIAGqWSRjZSrcXYAH8X9tH4TXj1cLQ1HTVK&#10;7aJBIRIGBWJkNyYguqSH9wKStxy4B/rfnhvp1RU9RGcqEQJJ5ERfKhWOeNEdSQ6eQA3juAB/sNPH&#10;tuXy6coMA8Om0MRN43kVY4YVRJFAFiCGV6hLAlgnBJsBY+2e2vdw6f0AZXj1G1ITIRMGjYOWaQJA&#10;gDG32qsnPpFmTV9QOPdBp8uHn051AJ5j1COKLxCF0jQTeSM2Pn0EDlgLXv8AX2159WIx1ilARDGy&#10;ftMr+N9SOFik/wA01QhsGsSukk3H1591f4etAV6a5akobqWWV2CXgWLTIzcMxLAePmx1R2vyL3Pt&#10;jpwAAU6iPK4lEEixmoh0FfKYBGJJnJMk6RhR9LWH1tc8nn3rFerUNK+XWF3hbTPH5DGuuOUNF5YY&#10;pIwTLJFTMpYKSBYkCw49068BU0HWCZi7mdY3adl9TkSrHLBy8dSsgHpCkBiLfW4HHvVenAp4HqBU&#10;SLPdtaVDvURtUTwS+OJowt0gaJ7D6C4X8cn3rq9PLrjUFHkZWQQ1VjMzQ2kjdXjEKKGYXuRa9x/j&#10;9PezQ/b1sBeHUCNQjCbU5eaBKdzMGEKU0S+glQSfSeS1+L8j3QLQ162aeXUJ3mVlhaVYpnkEjRiJ&#10;poZ3kjKipcuBaO1lHpPqF7D6+9KWLdWCnB6YqiPxGpp4JWU6IpS0YCRyzAa/HSQ6bSOwuLIV5tbm&#10;/tuorTpQnHplqamMTR6lkiWWlH3NPUQO6U7ySaS8Lm5LepVZLWHNx9bMyGrU9OnaEjV6dNVWrMV8&#10;sIjRIi9MrAKqIWtUI3BLEIbXKgni34906fX4R031IinjdwysYWZXpnhCQO6Jx42Uf5woBYlr/n6n&#10;37p5W8umyajjWOR4qef7pfG0kcczMsyyC7rHHLywThSLni4/HvfV+sKwxSKWZEiNKsVZ5XN1haNT&#10;qhFFbUWHKllNuR9fp70QCM9e6j1H3FRJUafsJ3aCkrYYIIPNGw8uqwdFVQxF20qpPIBP59sOQxx5&#10;da6xlNVTEpaR5ZY5oxHL4YBRMx0vGglRS4YqPWoNtPJN/dOtdRTDHIIhJTU7+ZlSmjgrhFGYYx55&#10;ahKdNKyLfSqxyyX5NlUDn3WxSueoU5v9zE6CjWaIeIRlQEZpBojhmjVRExYWcupJAtezX9+6eSle&#10;3869RJqi8YhlMcUEbr5KqaFqSWKf9cgZwP3C36gCOPoPp79071ijeSrikdYmnhqWZA6ql6oJfxQw&#10;xpZgznUZGP8AZ+n+HuvdN9OKlkmlWpp5GYH7j6iGmgB8ZjqAiXjaNrgjTfTf1C9/ejxHXuuaFIPp&#10;TBAUeWnLTrLZqWMrJTU85F2LHSyK+sWYcBfe/t691BqqgV8cJK1Dx1VJHVwAJE9SIVS0tP8AbzaE&#10;E+ooQdI021Lfn3XHlx62B5npkCOkkcLRST+WXWk0reCSq8iB6GaW6CRrhfGzKAv0JAF/dcU6vg9Y&#10;ql4Y5JJ40NFNTSCSojpqHy1HnmQQxtLDEuhVYaSpuRwefyddaoOmidnZy9LBFJVyqjVb1qyMZm8e&#10;qV4YVAUppAfQQNLn/Y+7qaVr1sU6iCWqaChnXwxwu807xyxa6nTFaSRMgVW6Jz+2PyLcX+lhp4jq&#10;2OPX/9GgzuH5DbO2eMqlDl8vVbg+4p46mDGy00dJQwU0IggxtJVxBl8TEksj0+k3JuDY+8yd35s2&#10;/biwViZAc0I/YD6fl+fWKVhypuN+4XRpXOT0QHsLvzfnZNTWiqrWoaaaJYkpqJTDB9rToNNOWLMT&#10;ewLBX5N+COBGW9c4bhu7sqkqpxQVAp6eh/aepP2Ple12tB4tHYZrTNfn/q/zAHF27UCPz1CTRxTl&#10;ZS0gtHPHO2lZlWwKhTxcj/Yj2FRbGmqSuePzB/zdC3x0BooHy6d6Db8pkNJCs0chXXGXXysahBxD&#10;GGJVw68ix+n059vwWWo6F4/5fL9vSeWQN3noTdldR7v3M9MaDHS/bzR1cscOgy/crQMDl6SnNrq8&#10;aG5jkP8ArexLtfLVxeEMgwQceRp8QHzpU0PQXvd2tjcG2DdwoK+mcf5urAuqfhDu+auL1u3fucH/&#10;AAzH1eQq5qNg8+19xpbE5JKa5cfbzskb1FNrVPqxFx7GW0bGlreeHMgZDQV9VbgfkR0C95u5AtVc&#10;hqn7Kg/6v83VvfQv8uTaObpMJtfcuOGJ3ZV4+ux+5q2WqjC0m5MPCazb4p1KNS1VPXQgK8dUEkYt&#10;ZOefYuCW9hHr0UIFDTNaHFPXFK16K7q2kukXWxNc/lTP8/59G969+D23+ocjgdzVuzVfG10VW+Oo&#10;BjHq8bSYapb+Hbt27kKXQtVj5AbVVPGjNBp9RBHHs4i361kiaGCisoxjyI+EfI+nDokXafp2DtUK&#10;fLyxT+fn1Y/1t07gtuYrDrDSUGZw2NrZtoZuBxTTisxeTb7nYuakWBI46hqV7Is0YiaNf0qxBuGN&#10;y3l3LRVKkjUvpg0YcD0IrHbolTxONDkfbwPRi1wuLyy1oyGKkg3dAtNXVNRQxSNXfd7dkFJlaOmq&#10;FVKqOOppLSSJKrhxcsSPYSa7mhOpXrFmleFDw+WD6U6NIrSCUlXSkny+WD6celbS4rL4pDhMAKiL&#10;GR+Sjp6+GCM089HkR/EMM9UsaGGVoZCyrJpQgG1x9fZdNPbTMZrmmr+HzHkaVzwz0awwTwOI4crw&#10;+0HhX7Pl0L7bU++FNlMxAkNbNFRVFU5gVJJlFL9pmI0iYFgky/uOFdv6n6ew5+8mjJigaoFaftqP&#10;2cOjc2gf9SUcf+K6dFn2hj/AtPFLkjjsdFBFHRBHraqhpn8kVbjZSB5jSA2kB5C8e0pW9kB1GgYk&#10;59fQjyr09qskAUAkqPLjT1/LrnXbookx1YJ544aWieGrd6aQwTVcMza6fKY0WGhkbiSBgCxH0twG&#10;ktHEgIFSRT7KZoft4DrT3KBCpNAM/b8x0ls/vXH47GZHIymVRDLSHK+KneKL7qsULidwwqF1UgLa&#10;VlW2j6lvrYGFrtzSSCMigzTz+1fmfTpNPeKqFgTXFfLPkfl8+gcy+JzGVq4d3xSVX33kkgzGMSWO&#10;tWiyjp4nx1Ri3HilpayHlZYAdJKkEEexLbyQ26GzIAxg8MeteIIPkeg7PBLM/wBWCc8Qc0P2cKH1&#10;HQfVWXz9Nm5KCrEtZtv+Gn+CxUqSwVtNttnEeQwyZqPS7y4yo/ylaWrS7r6dVhb2aLb2LW2tDR6i&#10;vnnyNPQ+ZHSF5bhZ9JHbTFB5eYrxND69OWTo6vd+OyeCzE1LWUMklFQV+Tkpn8dTk4282Dy9bh1s&#10;8MVRH+xNJC+gct/h7TxyR2Uizx1BFSB/hFfUHIHHpRpa6BjlIYYz8/L7K+fz67HWu4tvbepMRh5c&#10;KExkNU20cZ5FhoHwkqsc9tunyFtWqGUvNTxVAu1vT/g1+87a4nLyg5+L7fI0P+Tz6efbpIoaJQUF&#10;V+fqOkxi9iZo5SWtzWQoMjQZDb9PHlAokFZLRwXkwubSmS7xVFE58btEfoLt7UT3lsYgsIIofMU/&#10;I/b/AD6TR20rN+pkEVxx+0dKvBZSPCVM2EO3q/cGczMVLidzyolmrq1zpwW+6SoKhKqKnBRaiWMC&#10;RbWN7H2huohOglaQKiZH5cU+RPkOnrWZbeQxqhZnwT/gb8ujFYTbVbjZcZPlJqmty9PG+PzFW9S0&#10;qRZop6Iaeq9N4a2PTdZrDVax9hS4u45NSw0CnI+z/OD0JIbcrpLklh8X20x+0dOlY+Lno3xNYssI&#10;hIJCRmOtelmmKrLLSv8A2qOYfuNCSAOTb2mQSq3jDIP5/l8q9PyGJl8Jz/q9fy4dI/c8eUpQktYa&#10;akihlihq83HL4oItxU6f7gMnBWyctDUqRHJ5uSxK8cezWy8GQUQ1JyB508xT/B0XXiyxipFBwJ8q&#10;+R6LluPD1M0JqIhTZDc2WyUmdhxNPqRsJncfdczh6esUa6enrYgXeKUaZCbnj2L7KVQ2mhVFFK+o&#10;PD8x6+XQcnj1d1Qzua09CP8AIR0FG6uwMZsKt2+J0EkVDTVOaxFIUUyR7ZyTCn3Lgaj6LLJSsxlt&#10;TkBRbi/AEFltbXqPQUrg/OhqD0hnu1tQNXDy/wAo6QWI7y27UPu1Y5YKiPA5bHbZ3BT18wOQ/h+e&#10;/wBymz8tRVbg6iupUZJFvY6dVx7NZuX5IQjMdOOPofn9o6QR7nDJqUcB6/yp+fRhus+nOwuzd0x7&#10;/wAZs6p68xlVTRyVFZlwKWVtNqXLUEmAmUpNFWxWmikjZQp5IPsJbzv+17VbGzeQTODwGc/b8j0d&#10;7bst9uU/1KIY1I4nGPs868ej/bT6k2ntONaqkjkyGdpqOlpFz2WvNVvRUshkjgp5mAC6C1vqD/sB&#10;7iXcN9ub1tB7Y+Okf5epEstot7RMZYeZ/ZjoQ6ujVIlkQvLLKfV49KiOQ/RZ4VBsGI/WPp9efZRG&#10;9TRujJ41pVRnpIZE1tK8kkYmq5QFEsEXC4+54ilI/UGFikikW+h9mEIikxwHl8+kbhkzx/yf8Xw6&#10;T/8AGslKscQx1ZWVU7vPTSCWnKPTwoRNDC0a6fNF+oL9SOAfqPaz6aIGoYAeY9Okomcimkk/6s9N&#10;ldl5TRv5KAz1NKY8pNJVFUpK6mW6/erDa6PG3oYKDfn27FAPEw2Dig4j5f5emZJiEoVyM58/n0x1&#10;mQpskiUdViCKiqxUrwwvGyxUtRYymgiqLEMsg9cd+bi3tVHCYn1q3aDQ+v2/5D0mllWVdDrkio9O&#10;kkmay9DTU1Bi/HUVaPQpUwy1McNY4JIhnmpyLaSf25FuRaxPte9pDITJLgUxjH5f4ekaTyxgJHxH&#10;l0Ybb2Jx+ToqPKSxzxVFUt3NOPXRTg6mpqmna+kxSD/XKm449ga/nkikaIHA/wAHr0LbS3WWMSkZ&#10;Py/l0MOAolp4TTvFEI9T1ELR/uxUzkj7mlCEBowxtIqqLfU+w/cPravR9bx6QA388jqZkEeNpXgk&#10;kWV9JQoQ9ORqBkYRv9LcEe2lzg8D046hWNOoucjostjI56yL1loZYh+jVNCf21kQqbqsgKm5PH49&#10;3grHL2+fVZ1ilh7/AC6B7K7J2huygjo8lC9LRyAVdPPj5vswkdZORJSyllKFUqFvpUAgn6ezmC/u&#10;bZ9aZbgf8n8uiSbb7W4j0PUAZH+X+fQJVXWuNrcRl8FncbV0wp8vWLjclkJIZkmwtZppa6mqoqoM&#10;sml7NGeCODbj2Jod6minW4hatRlRxB6Im2uFkaKdaZwT6dEW3/0rLsXf23sfi6bz7Tq8jU1WZinh&#10;NLRYp6xP4NmYJ5JlMX+UloJo9JA/H6vcl7Zv0e4WDPP/AGgGPXoJXW3/AEU/hMNQbH2Vx/hp0t9r&#10;bZ27uCfcez8m8Gyd5U2Gj8NVV0lRNUV+Q2VIKhki1kB4ZKNh5BDUgsG+hA4L7y9uLdFuI/1YyaEe&#10;gb8j59bt7aGZmhc6JBwJ86f8V0o8dsKjjq4NzF1o8xXU9Zglq6eaamo62hhov43tqoSJPG8KCRGj&#10;SNdYLHkn6BO98Zj4FNSihp6VOfLp0W2hdZahz8gcY9PP+fTNhtyVG6Nidh5fK0qVlfhqugrIJcNB&#10;AMhDj9y0Zxzz1r0aq0kaVkfqWS9uDb3u6jWzuYIiSqyDgTQavl1WB2uYZJaVZDxHHPz6HSjwVJu7&#10;aG1dyVGXx+R3oOsYptNMUWok3Ns8GiylHUUVSAvk+2LqxZkdbXtY39hp7trW7e2RSIjJ/JuGft6E&#10;C2Sz2aS66zEVp5449Fvkkr63Z1XioqVqKeqwU1bloYnBqJM5tXLpW4bJ0n0CSJRSlgge5Ug/T2JK&#10;xidXc1A+H7CM/wA6dED+LoaBRppUN9o6MB092FSYrO0HWU25mraSGkz1Ng8vVhI8nDJUUa7pxcMS&#10;GyTQT2cKokurcDngBjfdoMyG+iQ1qKgcPQ9CTZ9w0kWUr9oByfLo3eM3rtrLJW+XOYwVEgoUmhqW&#10;igLwZel1q6pV6NWmaJraXJB4PNvYJk2+5iYFVIA4fl0KI762lBLsDT/L0C/c2xqjdOPp9x7XlNfj&#10;67EVWKehpSqrJDnb065CkWoVAzU9ZErgBifrb8exFse4izlMF12kUNT8vLok3jbheJ9Rb5WhoB8/&#10;PokG9OlOxc1htp4eDN0329DNV0KY7N0skMGUx2YpyxoKpqpGSCVquIhAKhLMwtckASPt2+bdE7y6&#10;QNWSR8ugVPtN60ah644A/wCr/Uese2em67E4fOV1TtE0NFXVdNlKbF1dKUkMGWoWwmbUUVZITG1J&#10;Vxo8fikJIIIJJID91v8ABNMojevz/nmnyHTSbTPHE0jx09PmPOn59IfKbKr85BiNszYvJ0GPqMjR&#10;z5Cd0NNNTLkaR8JkqEwZYRyCAyLDOfHPx+qzGwJnb7jDEWuNQJUf7PSX6MugiKkdKWbp87WxuJxm&#10;VyWLzFbXU1DXU9JWx1EKPPtyqOLyVHLUkR1HlkppFdXOq1hwAPbC76Lpy6jSFxX/AAdVfa/AQB+7&#10;V+3qQNi10dGaTDV09DW46lq8E2JycT1dVFkMRXLmtsTV/jQP5PCWiDupJGnm1yWzuEWfFNa5r5Ee&#10;fT8do5oEFKYI8x5ivR4epOsIcvHS5vIyVMplilSvoHp1go6jH7jplmq7RlTGfBOHZlKi1xbn3HG+&#10;70YpmjhIA8jXNR/sdDTa9nWcCWU1HpT1/wCKr0aDZvV+xNmuTi8VQQ+RzLJHSxR/bwVLJ43eCCxE&#10;YkH6wtgfz7Bt7u1/fj9VyfLoU2m02NoS0SivQr0tXSrGIYDHCiKECxoBo08qOBwP8Bx7JnjcGrDo&#10;5SSILQUHUoV8fpIljYAWLFgo/pax4910keXTgkX165y1kQVXE8ajSWVmItYcnk/7x70E8gOvM6DJ&#10;PHpP1O7KemZVaaExBSWeOUHUxOm1tJ4/wPtRHZOw1KOkz3kSYB6S9T2tt+jbxTkR1UbMj6wi2YH9&#10;KyD0njmwPtXFs93IKquOksm72sQyc9Y5O2aKFUlFMnjlKpHqljTyJIeGCn/D8j3YbHPwA4dNNvUA&#10;oQOPz6LP3b1F8dPkDX0+S7Z6w2lu80sMtFImYoqWaarSX1qJi4XyjiwDnj/W9inZ7/ftog+ltZG0&#10;nIByB/m6Dm5Wu0X831MqUbgSMV/Z0VpPj98BqPJzYeDpLaOEpqCm0x2xk1LSxwRnTPj0WMAjSPrE&#10;oZG/IA+owXcebjbh1lDfkP8AN0QvbbAspj0laepNOg97L+IH8sLsV1xWU6i2pichL4Mc+Q20421J&#10;VmVvNHDJkqOSONm/oAS45FwePbtruvOkCMZQrr56lFfy4H+fSd7blzV+g7I3qG4/tqOi5b6/kwfy&#10;/t7V1O3U2/N5dYboix80NNt+Hdk2VxTzIdJrq3F5pJshrT6gpUqD/ZsPauy5y3bbxq3CzDID8Slh&#10;9nGv+Tpi55csbyQNb3NXpwfP+AD/AAHolPav8gnubb5p6zqbtyh7GinqopHgyxlwdRTRyMLTwzxP&#10;JG2km7LJe9rX9nltz7s91mUtEw8m4ftH+UZ4fPoruuVdyhoURXB4FKV/YQOs+C/kJ9x1lDHht9d0&#10;bd29HLJGK3+DRS5rKTxu3ldiY9EWuO+iPUpVBwp5Ht08+bMikAs/z08c+dePyxjh15OVNxkAEgC/&#10;LHn0cPqP+Qt8YdkvT1PZO/d47+NIdIpVrv4fCrTKBOsSQ/pVwTrVeD/r+w7uHuCXP+6+Agjzc4/Z&#10;w4dHlryhCI9F0/26RUn8+rC+uPgb8GekKOODZ/x/2VV1MVQk8OUzeMp8tk1kRdWuKWvViGBN7D8+&#10;wvNzXzFfPVHEQ9FFP9X+r7Adw7DslimnTrJ9f83Sj3XQfFLZkfky3UfXjVmbkmSKgO3cMlbVzD0y&#10;+JZ49IAvdxqH+tbgLrH+tt61Y53Cr5g4HSW4XYbYU8IEngOgEyfQfxO7VFTk/wDZQtj5XO4iUUzJ&#10;S7bxdFU08TetdFWYY1XWDe6Cx/DE2AODfb1tzgXF2GB82AP+z/Lool27br0algbUM4Yjosu/f5NH&#10;xT7QranPvT7q6ZqslW0lbUbU2bnjX0LFWBaOajrxJFEXW6M8Ijdbmz+18PPktmvhCETV4uO2vzpQ&#10;jj6AHp6PZQ2dWivBSKkf5ejG9b/yxfgR05HDUUHS3978zFTR0C5neWVr9xtL69ZjipsjJ4o11Xv4&#10;olWxIFxf2TXfOu+3bEQ6IlPoCT+1q/yp04OXdtjfxptTt8qKP2ADoxsvVPx4xNNHlouh+o6eShpf&#10;sKCGl2jgopY4Fk0iGSVIBc3AOlvof6+y5N53538P6lxX7B/k6VyWe2Rx6/CBHpn+fUlcfteCOnlp&#10;NkbRixSpGlDQpj6JKZDIdBjalMekgcixX/W9qxebkex7iQt5mvSD6ayFHEK08sf6vLp7x0y0iS/a&#10;w7bioadZPtKHF0FPB4BEDLLCkip+2ot+i39COPaaaSd2Cu8mo4OT04iRR1ZFXSOFBn+f8+uM2/Mn&#10;lKSko3paTHU1WokSoRaaby1Hl00qs7oVVmNlty1jfj6+6rZmNtZdmI+Z6cN0rgRqgH5DpT0E1dks&#10;k09bHRCfHrDS1avSxTeRXTVwrqC/05Aa4/IP0KGeVoUCozUbIyelsMSzNWVRVcHA6zrujO0dRkYo&#10;qeBoZFdaOnoYfF9uzHRHI90UyML6tATSL8kflgwxyqHaTPnU9KUdoyVVceVB1mjx++8nDCHysNHD&#10;DIomqK0jW7MupvFBILm3FvGy+2mnsYWqKsfl/sdb8C6mFAQo6UGNoK/GIDV5isySrcTzZBKSGjja&#10;RtI8FJYuRb6E/wC3v7TSXrviGq/IE9Px2McZJfPqSB1jqN3RUDvAmMGQWnBSKomoYBTFXAJSIyAg&#10;KD/T3ZBdyZ8ZxXyDHpxpoosKlfyx0kl3RU5uumTE4OWGujaFayPH0dKizAm0bTVqRACw+gc3A+nt&#10;Z+tBH+rOxHl3GvSITNO/6aN+XSmrs5UYGjfI7u3BR4OmjaBGjSRJJRK7BIIpXNgh1Efk/wCw9k7T&#10;SOaQ6m+ZJp0aIjKP1DStMdBHv35P9MbKirafd2bp6h8eY0zFG1HSVpoDOhkpkrEcMAkg5jkUkH8n&#10;8e9pJeRdwm8P/bEdGUNrPK36KsSfSvRIe0vkx/Lf37T42PsrrXrbd9Dn6OrmoqnIbdw8f3KRyfa1&#10;irW0YSojrIr2aAIHsdS39qY91volLveCn9Ig/wCHoQWr8zWhH0skyAYoJHA/Zw6IT2d/Jk/l2/Lr&#10;btfnuntgdk/G3LSgLRZzG46uyG1s39x+9Dl48buWYVM0GkEB6evjXn9J+nsj3LmPbVDRShWalQVx&#10;x9Qag/yp0Pdg5w5z21xHdOHhIyp+LP8AI/srTz6T/Sn/AAmr+F+x6Va7t3sHszuLLLUrUU6YySi2&#10;JgKWnW5NFU08/wB3JMh+pY6CR/twALzdrmUaYGES/If5fL8uh5J7ibgE8OCOhOKmhI+Qwaftz1Zh&#10;1t8M/wCXb8bqBX2f0n0pt+ppYlilzOdp6HcOUmEbDxSTyZZpVEitzrRAP8PZL9Yq/wBvMXJ8ya/s&#10;6D93vvMG4Mw1MA/kB6fM1PS13B2p8baPN7ZzCdrbHoZds1LRUm34a+kpMe8a8kwUcKqFeLgxkAXH&#10;AHs3sd+SFfCD46B19sl7OWYxkk8fXoz2Fz1Hm8dBl8fURV1Fkooq6jraSWOWnqaed9STxvYBrjkE&#10;nkggf4COK5WdNQzXoGTQNA5SQEEdAB8wfl9tz4nbBxk6T0mQ7W7JqpcJ1zteWqSmlyZVD/EsxUFQ&#10;wp6eFSNNRIoHk0qDdh7kbkDlG55p3JE01iUip9T6dEW43KQQkLxp/h/1Ur1qPfNH4+5PdE2a+V3X&#10;2Qym9cZvLKxjtXC1cgym6NqbqqfGj0RxtEjyimjA8krSEoFtIrFbhenXs7zHt3LFv/VyZAiYBNAC&#10;afYKUBFSDmoBGKdYz+4vLlxuEx3WAsZF4pUn5Arxp6YxTPHUTXdR1NNoku7yD7QyFolDyyVcV9Wt&#10;7gKGjsqhFPBN7HkZW2728ia4zrBQnUoFWYfPNAy4AUcCa+ox9uIZNYoKd1M8Ah4UHqDUkseI8x0p&#10;FyKywUkKtHEkTpWQ/sxiShrokCLHTOwZ47WUj12P14IPtTNa2l7B4FygKOtGUjgaU0AZpx41yMgi&#10;vSKCS82+UTW7EPHIHVhSpoah9VATwyOFQMGg6uL+AXzr3bsfIYTZXYW4TNTxl6Pbu5Y545q2nj1x&#10;winzqm2iMqWSJtJ1AHn3gr94P7v1nuFvJuG2R1rWhA8/n/kP8zxObXs77sndbVds3px464yRVgMA&#10;lRwJpwGDxAANBtI7N7DxfYW3sdmsdMk9b41kqKEPCKapp2BX+J0qpe0RsSBe5H4HvlLzby1e8t3z&#10;2twjKVNMjrKG1uYJ8RnB8/8AJ0oqnJGSikjpz4pWDmpqV8ZL6fSEjpo7/qALEn6fT2D2kFCBj59L&#10;1iGrJr8uktNXyTXEFRNkpCyL/lBmpF8US6YfGhAjTSfywIP9efaYsfLpSkaUqaAdQ5sRU1sjNJRx&#10;GpdQhMk1KsEqJyyqwL67/Q2Nv63/AAw0TOelKyxx5FP2de/uzFU3MuBxtQaWM+JZi9XTC/CQ06aF&#10;Qm/1JBA93S2AzSvW2ugBQNx6VlHteBYKVaiFUmdI2r46ClhMjrGC9NCjgArEDYEAAfm/PswjgHBs&#10;Hz6L3uqGo4eXWRNqK00ckkdRHTLN5I4pMe1lMjcrJMNRYfQ35v8AS/t/6dRx4dNNdYNOPXGr2W89&#10;U01NErSI+q4pWRI0fkPHqt6mNyQSRx78YBqqvWlu1/F00y7ZylKGjMc1SKlW88MscdRSyn6apoTa&#10;Moq/QLb/AFvz73R4vh6uZ42FRx+2nVb3yn/lLfFD5MU1flq3bM/VHYlbJJVvvjr6lhx9Rka6oIN8&#10;1hZI3gqFFgpumu19DJ9Qf2HMN7ZgRsQQPLotvbYXzUn7h+w/t6oZ79/4T9fLXZ8VZlOndy7S7sw8&#10;Ec322NNY2293T0ykgRLh8k0tNqVBYOa1Tf6L/Qc7fzLtt3T6smM/y/1f8X0UvyxbSZgl0fJhT+YA&#10;B/OnVPHaHwx+UXTVVLJ2b0H2btWmR/4fLlchtnLSYozo15Xoa9I2hmOmylElKkci44Bsl1ZSyUjl&#10;WnqW6Qy8sbip0IAyjzBB/wAGOgTrKWqxtPJTZSCsgl0L9u0mOmpMnZWAEMiVKII4lFiCpta6/n2s&#10;MZIovdX0z/Posn2i+gOloyf8H8uolVXVCYoyVUwrIkaOnULLFp8EY84hiWEL9b28jC9gQQLcadJI&#10;17xx9ekZh8PtdSD9h/y9Bj5o6jJTz1LSGONx5YVcuyhhoCqWX8my3At+f8AhwWqfLpjSyHHn09xV&#10;XpVIneKFbSukSLLNH4kN5PJY/RuANIta/P09uVPAdXEY4t03QzRxlUkmkdSELiGoIbXKbrKaj6aS&#10;TygItze3ulaHuP8Al/n1doS3AU6cTULGIEdAaF5kV5gCXaNbBrzRj9wRm1h/X/b+9lgPs6qIcEji&#10;OnOcMgM7SR14lq5NDBPGKiOOENBMtOilSyCyu3NjwTc3PiTxBqCf2/PqoUcAKYH5fLpLZSVpFSnE&#10;IBpk1Kjao5J4nF5mN1UgLzpv/hb6e2JcjTTh0piQAliePSWKMJQksOiBZGcsWCSSRSLqP7ttQ03O&#10;kc39o81oRjpXinz6lwssUsULQzTMhaJLKvkJmXXHK7WItpsxU8+3QwqE6qVrnrE1VHD41liKVC+U&#10;QzeQNC8lw7kKRpYgWCC4tq9tmRU+IUP29bEWoVXphrXhqWM7+Mv+KVVvE5ZA4DuV+q8t9BawN73s&#10;klZXNSelMaECnTBWeBolcpwzhfE7L4OPUGjdBdrX1FSL2+p9pSRXHSlFqfl1gSJmYyqR9uToVVdQ&#10;yiMXHjdgOeSLgfT37q5KIcDPSgo1jgiDiOOqUiQBW8hSIAARMrn9TC4FgDyPpbn2pQAAefSdx07q&#10;7qjDRGyao0lYrEZhI9i1gVsVX/aeDf8Ar7UKSo4dJnUDPUydmIljij1CaBBD/Z8y+UEeW4Fwtjp4&#10;B+o+nt5q6SB031jaGBmRUdFdEZTJLIzJ5VNhOQw4A/SQWuDY+66Ubh1vPUSWWGGmIR/LNEZoyukR&#10;q6t+tWZwfSQbhrfW3ttmXTQHp5FJY4p1jFXEhiWUu88hikjiZ0B9EeqOPyvxwL39ICmx90EyLjz6&#10;e8B66+otRkxSujPNHTtLJ+8+jzOXKWjEhUFQeFHpuLX/ACb+2XlK8Pz6utsCNR6Z6nLq2umESxyu&#10;iTLOQGjUmxmhVUUtc39JNgLm1/r7YeWq4H59OrCo6T/3lW6VCqR+1LGHlYoHPkH7YJKhh/S6/j6+&#10;03ToRAajqCGdyk8lneNyDrIdihBMa6frYmwB/wBj791vB4dZFjkaWRpCrVEgIjTyD6ePUdZA5H9L&#10;/nn8+9mn+r/V/q/kN9ZEnkjVIiwOqKRnaNEkmBU2MTHTqL6rc/T8/n3rr3XUkFS7xyxRhqhTLqKa&#10;QOQCpdACbr6rqB9b3PHv3XuuUVGqa5ZfMquodUW6wtUHlSoZbDn6iw4+hvb37rRrTHUynplujXkk&#10;aRSYG0alKWu6vIV5PN76r8Af4e/daGuuadP1BSLrQKXmiubSKFR2MYLAG4BJ5On/AFvp7sFJ6S16&#10;fqLHIwQyIrRMXTyRK+hmvqtLGRcAf4Hk/Xj3YJ69eJHl0oKTb6tyoimk1xxiOEAwSLKeFjJ+ptZm&#10;P4+vvXhKTnp1HJIXpypcHRJ4gl7yyMTM7M4hjWwUsgX1Mn+tzwPejGg4cenQa9OwxVC8njkldfFY&#10;xSohQv5GARhoHqLfhmHpPHHuvVun+Si8kiKtPGRFA8KNIw8xZUJvKTpBXXclkF/T+o/QuUUig49a&#10;6lU9Kyo0Ajg8kop3eaoMEyqouWMZ069L21MbagPr9OdhB59eJ64x43zzVCAVBjhnjjiNxGyalAcC&#10;RgFZEccj83uPr732/D1XVTJFOn6jxVZPVvTim+4rI0WJKQRpMR95KtKI3C/r1cONViLX4Bv7u0iQ&#10;qZJMUFetaXdtK59B1s5fyw/gfQ7Jp8f2Ju+nEe6srQ0WS8gZCMBjpG8pootAP7tQgCPx6Ob/AIBj&#10;3e93/eDmKI9gx1MXKXLw2y3G5XS0kcYHp59X21E1HQY+eGL7eOjpIxSUkuhPtYWQFzSwalDuwC6t&#10;Lek2IuPYTdNJp6dDRFaRg3nx6CTPbypKDytHJCixRqXieRQuiSMyGOSt0ssRUXdUH1JGk8+6IGOD&#10;0uS0ZxnoH8nvhpQlWqzValGmppS6pNP5T4KCikndTLMunVKUuQQb82t7UJCG6cNqFGR0D++d4UkV&#10;NU1cMNS9bjnNDTUUv3lI9GatbST42Yo0cy+kq6xqzIDY2+gOrKyYnu8+tRKU+LotO88bJuCpoYqS&#10;voaejmVZJHMEk9bk4XiKLJ5kchQpC6VMgu7EE/2fYkt4dKlRx69I4rnpF7fws0VfQS6oKhZaOaWq&#10;qaeSqlo5fIRDR11W036f2lVAjJccr/tQWQ20juARjpPJKgUkdG12LisJh6aprsjStRnFLF93E8pW&#10;OmRY2UTh3AumlljSP8s9wQBciOGGKFajFOg1ds8x0r59EJ+Y/wAh446Wbbm1cjM+Qq6eXbVFFSss&#10;lOaWodJKx48gltEsSjQsbAhiGLWAFw/u154r+Epqq8elFnZUSg+I/wCo/wAuqucRVCtzLDNGWong&#10;qa+Wty5ijUyw+Mx0v3gdWVV1a3DsSlmuCBb2QHOB0axhEbSwwCc+ZFMV/wBVM46WlHj/AALSRF6R&#10;KaalqcQtfDRST0xp1e71UNPTjTGZuJAfI4U3bQb2FSmPXqkkYVAPKhWvl9o8s/nTobtn7Oqq1auT&#10;7WGGamC0LZGnqJdT5CSG6mohjVw0xgOn70PYs63jGke1tlZyzSjSK56LJ30KwWlRiv8Asf5f5dWa&#10;9G7CTamNizGdw2OxYwmMhqxRROyGslqIzVGCGRyfHE4CuC5VQRwC1x7k6xtDaxDV8VM9EvhuMnBP&#10;H5dEP+YPace5Gm2/g5MpTTLkK1/4fQyrLQvTVKqzPkJW5/a9JjtciPyC4I0gJ7/e+PL4S8F6skTB&#10;wf8AY446IZQYkPJ4TEFjhTxuywsalYkkNTBQRVxsjJK4Pjk1C6KQfofYaJoK9L9K0oBSmPn64Poe&#10;hIw2HraiKqENLaKkmhqqWvqaaCrleGqHgq6aNAVUoVJEhBs5UgXNr0C6zq9f9X+rHW9Jqajhmv2+&#10;X+rz6FPC4WoZKZ6tEeRZVpaHgF9DzNRTxwwuqBDEhEZUuo1qn1BHsxtIAaV8v9Xp/q/w+atM8PLo&#10;6/TezIZJcXU+P7iSDFx/bUyGSnYtLVstdMkrEqXiCMgUgjRJo1eMi0h7FYaaStk0/wAvRPPIaUHD&#10;y6FXvjetHtjbstGRj1gjasx9GyyVFdkfMtGlfRVMNPRqAIkiOlQdRLA2GkEezHd7kWsRC+fSGJaM&#10;SfPqs6SpfK1sktbNX1E9XHWwfcNS0SGpSKo8NPnFmURu4jAdSFhAkVQSWufYAYuzln4/6s9K1Kjh&#10;/g/n/qr/AJAKWEo6erdHilqoKicx1VNNHRx01IYKKJqWnY0cgLyzOiyBSGUXIsBf2utohJQDj1Um&#10;rU9f8nQ24PA43JCmmq6RKTxUK1aSJTaixpm8dJRhY7l4zISpT6gkav08Cqz26CQAuMjz62SB0Z7r&#10;zbVMjY+nipPDWuR/kENyn35H30xExAWRFQ+rQLC1r8j2K7O2ijAVRw6RXL6RX16FHtHsbb3U3X2W&#10;harFLU01PUpW01EQ/wB5HkYyIzjKhtLK5ZXQyfpTg8An2tm0xxmT0H7egtum4R7ZCb2fh5fPrU8+&#10;aHyMpuyN6zYnCM8uExsswqHncyVk1ZLEqOayoIHkWGIGnSwCxkMU4bkG3+5Q3EihOC/6s/Zw6i+W&#10;5n3m5N9KNKk4B9Pl/q/2CKHJeYemT9hUeNy+kOIZAEjtJyVJJBBQnjkjg+0yz1ofLz/1U/1fy6cE&#10;QXt/1Y6XGwd6VO0tx42vpUDRrURrVUksKlZvE4FUruLlkNtOpbE/VbckL7K5aFxioPEfP/VTox2+&#10;4NrMCwqD1sp/CXuqhyNPTVNLULR1VTXw1f2M1Q1ZURsIrpW0BlHFNH6I5LEkgWva1lG4R+LGZPX/&#10;AFfsHDo+v44J7YzRLk9bA+x9xY/N0cZeOap+8pIGp0EMMcUDrGrU9RPCBpAk1alf6X1i/p9geaIo&#10;TXoJsmla+vSX7J2vHW0KEUziVRIGjpV1RxzVCNHTVsshtcx3JVV9P5PPu1rIYzp6chc/D1X9uOjq&#10;Nt5xljqFmhEWqmnMKJVVAoVEdUBRzcVegG7SEqCpHBsfZwkgdc9K17hpPQybE3LBVCmoZokjlVHj&#10;NS+mejWVUUxTrPVoFhjUaV0BWNgQrWW/tLNGAKjpNLDpNehQWaB/MpqciqNDBXtThZJPupVqPFSR&#10;wSNqnCCQB0dToWMgsCG9p6Ux0noa06lCRYjMKhgtdF/nfCzeZqgy+UGIxXVAB6ZJdIGrgEDgb63p&#10;Pn1j3DjTWUtbM0cstN4VkpaaoP2lTRVUI9BsgYvCoLfcxEapLH+o9+BqaDpmUHTXqvD5B9c0+Qir&#10;okp8TE1JjqWqiq1pTDQnyhqiKWcw21pqNyHNwrKTa3tqZI2SrCtOjGzZDECOI61+Pkv1DVYHK5Or&#10;oMa9PQLWTwpqVRTM9NGkVRoc3Ls0vllLXK6NFhc+yi6t1eDXSlejOOYgVbok8VNFIwaSBGUpM0hW&#10;8chCegPDMo9K3uU5/P0/JDzKVND0+DXI6m0K6NaRhlTQKdF8UXlbysSATpsH1fqv/r829tOARnq5&#10;YnqfFRSQiE1EUCQRzfarGiwvMkoBmadAwLtKCDqYAi/H5t7aNK0HWuoIn8iayhpKNZZmkEiuJ45G&#10;N080ttVpONK2bnUOPz7t/Pr3XKjoy8ZEkatFIEeVCAssyavVHCUXiTi4JAt9f6e9Egde6coSaeOs&#10;BlZo5yGmFjLKtHIwbxQhhwx5+lvp/QgCpo3Dj1rB6eXkSCJZKIySR1A8scFWkbQSuygRKHsSZArE&#10;MoIHBH1914mh61556l09QoomqJZDJTrGacQ60VvG9oxNJC4PDO3jRlPA+vNwNUFaL177OnSBJqiJ&#10;zVkU9NAacOWXRDMQWjiMKPokBYaoyDxzqX36g8uvddtTUcKJSVFNS1YjqHmer/iNQJAoUFJKeGAa&#10;ZGQaS2sFdJIHPIsCeNaV638+naJ6WQQVMCTrFC2qCjjQtpaQeWeaeQjnUiFgqWIJFgBf3XjUevVS&#10;AcHpueqpJpHoqSZ5se9bFXv+zFDXIscTKYCLanZFZiCbjTc3492CkDU32deCKDXri9RU1UbSo9RV&#10;+iKntMsDUlG5mMcgqJgFZ/HHysv0Vje/vf2062RUUPWKSjmmYoENUJqWorliee1QUp29VY05ABBb&#10;0pb9ShiwF/exp8utinl1CnNNTx1ckDx1NR9vTs0RkleWPyH94oqLZmS40G34ve3uwyc9b6jo0CFY&#10;6syMkiBIEQiVft5eR6Bdrl9TcjVc88e/fZ17rBU1ksBF0lMUiapYqdrpT1iJ4o3jmhWzXDFg2j86&#10;WsQD72oqfTr3TT+07JQywaVUJU5KSMCOOGZgZUMwYNp0B1BJJB1kWBv7fC0GqvWumiMwrPA1pZJa&#10;oSLURhBBpuPodYGldIsF54/Jv7308OA6m0bVFQ0dbZvAtTDDEDMscnDXVolII0Kn1YgWJPv1R1vp&#10;UY+tElVTqtFCXhqy0k0IMP3sMT2LS0x9Di3BHFuLe9dVb4epMuiN/t5a5njqamLwqkAUUtRI5RVh&#10;+gI0XChv6c/UH37prqNVU8Ucsy0gepjgSR2UrF456qXmJaipsiKwWxMYAPpNvV9LqScHh16leHSW&#10;y+OnqZ6dY6qOVgwq2keVEgiZIvEZBNIGub/q1Cw5J/wWwSqooenKUWjdInJxU2nTA7tG0gWSWWA0&#10;6FtRSZoYxwQXAswtcWuAeCYR0Iqfl03021CQ06hGIdFZz5o44ikgAuvh8IB5Jva1hcX/AKBT1vrB&#10;RokRCHxDzSKv7ZDRqHTVIVksNNh6CPoeT+PeiARQ9a6fJlp6emAliXQGqQiKDJNUCUaArrawVWIV&#10;XsPoffjpAzw6qnn9vTBUiKEqsMR9USRqlijwTKNJsGHCWt/rk/7AewMdX6aqtXZWLp5I9WlZ7I8i&#10;jTrMpjCglCSCVA/JufdJOHV16ZQFhfzRl4HnhK/cjxmnSx0azHb0r+CALc34Ptrq3WZEup8rqI9S&#10;xRSSIyTHyIBIqm1iWvYC9+f6D37r3UtaUrKqKikoqySteyRIOIxYADn6aRf6XB5966q3w9Ocb8yS&#10;awhXTLEZLcFv1QXa91J/r/W3197JJoD5dNgVNOuMkUXmaoJRzKTMGZAzRSoNAD+MaSDxx9Rwfeur&#10;mgGnj1zR1ZKhEn0Ppj1g8mOUAGa4sfp+ke3h/Z4/1Z6qeHDrJVeOkqYqWMrIsZ0yvqXQpKal0XAJ&#10;Kkgkj6m/0t79wIT/AFefXgOsMkzjSZWjkTQYR4xH4zr9UrSlx6QLAi/+397f4D1454dZSiimF9MZ&#10;eMrGTFpiJj5M1oxdVX8/k/g2HvyfCOtDh1hVdKpJNq8canUnpUI7oNKwA3OhhY3H0+o97alM9XAq&#10;KdcUMcJd3CgTGQAOwZ/2zqjCvYAA/wCqsP8Ab+20+LHWq6vy680+iQSpO8nldnuwUTRMbqFKj6MP&#10;pb+nt7rVAc+nXE1cKEI0el44gIHQD1hiPU4W+plueCL+6P8ACetkUHUWdnklEiPIxKvHG30BkBJV&#10;T9NBBsT/AEJA9sdWxpz1xlhaZpEaQpPKAySNDrd5tOqVrlbC4uARyfxz9Nilc8Oq48uHWUpTpTxx&#10;SERSCe6OqIfLpGvkW1HixAufzf26uivbx60OBp1zkq2jDytGsKMWRtCIocRj9x5VHKH62Y8e9v8A&#10;CevUrjrBXTNVGNYhAkD2RlY6JLldS2mNwxCkWA/rf3QtqI6svCvUWjpoleSGSZhPrjTX4xzTubRB&#10;bcW4Fj/T3dhWg62fXp0lpoY1MslnjqTHTo0bLaKVSQI5HN/oCTY/Uc8W90ZABXrfU7HxU880EEBZ&#10;IvXoZtUiLTI2gRwxLzcDgki9iObe7p8I603Dp3rYGiW6QvKaglISS3hpzewCsgHkc/Vbm4H1F7H3&#10;d0xT16pSor01VMTwxeKZZGdWf9yFhIlSmm1o0YXCiy+o/S97C/tkpQV6cHDqLNTQyLSmVfGukDxH&#10;xNUkE2aNjY3vcBCT9B9R7oRTrfXOlR3KRQwsZolmXzsq+N49VmjN7jiwb6fS/wBT7ugNa9VYgLnp&#10;yhoY6iAuZEJdtTk+hDMLBGe41BSgtqI/Vb8e7iNfPqhp1JiglaD72nWJYf8AKYgzqjlCgWMQ6bDV&#10;wQvA5HPu9MfZ1o08+maoZ9Y+402dQ7nUPIEQBXVmAPBF9Nxx/sfdTq1D062fl03K0mNqGq4IJ3ni&#10;OuKM2lV2L3WKRCLOrL+F4/2PvzYFerAVHVwX8tr5PU/Xe9T1zuappItlb5MDRfcTvTwYnNLqWOaK&#10;pTmNRJ6ZOVIUAgMVW5fcSSwyLJDw8+t3Da7UwsK+fWxBW0YaGu8MD1+PyMkEstFUzR1cssjQI1NH&#10;i5VCgxeQiSSRmj1C2tiR7PYn1qG6DSjJ8ugqy+DaYrSSxJ5aKWRooI6kyzRU5bTTw0ix6fFJNJ5G&#10;vpIuUN9Bt7r04GB4dInMxyZOjdcnTVNTR1EMtPW1kiRwVEtO9QEqKKTQoVKhCVh020yFf8feqVxx&#10;6oSQ9R0sv5UnyfH8vP5v5PpjemTrKL4yfLmbHU2NqHm0bf2X2LNXmj23uQxTExwo766arA0kQTiR&#10;ywhFkl7y9Fdv9fajTIBpYD8Q45+anh8qjoZJGNx20NCP1IwSR8/xD9met0bL5KqpDNFdGZLgBJFI&#10;dW/zbxta9voR7DUtjKagChHRGLlUFGNP9X+odFe7Tzm5Z6CePET+OpMcixORIqoxQldKRhnazHjQ&#10;pH19gLmflLed1tjFaEitePRjY31ukgaUVHVcmQ6Y7Cq9x1OWq62WeJ5WneFaST1TMzy3LGVjqVm4&#10;aNSFt+lTyIBuvu98wXtw00h+Lz6kqDnTbYIFiVeA6MntvrCvr6KN5K2WOrSlQFljlADqv7ioWClg&#10;pNibMAfo39C5vuzbmjmRpT0+efrRk0leh62FsSTHlKKskfyRPZDGQiGMtcJGt2Nxfnn6i9/ch8r+&#10;zc+zKBdOWp0EL/mJbiUtGBQ9GPx2IpKONGeVEBUgxsykrbixa34HAt7lu15dS2UKOilr4v3dOcrU&#10;SgBagWH0It9bcXt/T8e1p2o17cfPqouV8+m5np0BQzogJstwF5+v1/ofqfdf3ZMOGetG5jHUSaSK&#10;RmjEkaTKNR1aVBtbkn+0Ppa3tmTb5vhp1YXEdcnoLuyMRFmMHUU8yxyWUtGBIgIdLMPWB6QvJB/2&#10;HN/YC5q5audxt6COpBqOmJ544zqB6RGJxtYmLoo0jYpLTlCwRXXWx0+o2vYkAnn6HgkE2RbPy7f2&#10;1sF8Og6MbW5hChmPVU/zo6q3juDKV2P2/h5qtchR+RJIUVZmSNCWaKQoQG1qFsRpGrUxsw92tOTd&#10;3m3YyIhpX06VbtvFq9mI65A61aO9/wCXv8ps7vSTK4zq7JVtNlDO1EiyRFoIIagzxRVHOgu340Gx&#10;+oNz7yV2DaL+2slRoyaDqK7rerO1c6/Xj0T/AHT8JPlDtcTVEvTu7kZPJKz0uP8AKqMG8arLKAbr&#10;qFtSkkf7H2cG2uwKiI0HRc3Ne0q1JH0/l0DNX8b+99E6z9S76jEiaom/glerRKgEU6wRyJdlLghd&#10;IvyT+fdDDcMKCM/sPSkcz7OtAJRjpLVvxW+RFVURNB0p2B53j/RFtnJOoJXUzNMU0gFT+jUT+Fuf&#10;bf7uua1EZ/Yf9n/V+03/AK37Ioo0oHSdf4j/ACQijNTF0l2TOl2ZGXZ+YMbkE2UNJAAVU3+nI/1/&#10;bR2+7Fao1PsP+bpTHzZsMuROK9TMF8Y+7svXLT13WG+sfArFKmprdtZFIYU+kryaISVCkessLcfX&#10;2ne3mjBJQ/sPSxOYNrmYJBKpr/q+zqyjo341bi25j46qr69zWT/hqiaokegmnp08KEJPRUtIkkky&#10;B7TqHlQyc/tlR7CV8s8pYKh/YehvtMm3Q/rSstftHRl5KOLHzYiGbbsijFpW08lJUB6WjMNVTET5&#10;HJkxsI5gHPgaGwEh9dmt7I3srhAWZSPy6E43uwJAVuHDyHSLeqxCxVrVcTUzl0KPCsRanSKp0fbU&#10;1LoEcUSRHTrclm+pPtP4b1oOnV3OBsKw/b1BE22I63z00kUuNLJHRap2ekrJKyQCSnYTLqDBQzFV&#10;uDpC6gPezHLTI6VLeQeTYPWJMniIqOpgabFQxRS15jpqiCpKJI4Jxv2tSUaQG4/XwdJ0qABf3Xwn&#10;9D1v6qChGodTIhi46SmeOjwOSp4aehbJ0pxlDTVMkzLrSpx5p2JaWMKoeMi7G73JJHvXht6Hqv1M&#10;JAOoU6e8dk6GOtlkevqaKkFbTxGaSlkkhtIv7dDjVhvI+kEK8KKw06mJjYH228BpkdbFzATQMOlE&#10;1fQwmnpaurlylPTmq5WuiFMEmkVMZPQvBbxo/qElyzI11cnVYM+AxyBx6v4sQwW/n69ZcflcVXpL&#10;SZUVHlDVuGo6Y1NHBHWJLEZddFFH42VnkW8mkKkkhu4+o97MJGV/wdWEsLYJHpxHTpQ1lLj4WkbH&#10;VKTPisfBNSPVU4igZQ0JjrKePSVdCsROpTpZxb0j3ox+Z6c1IB25x69P1PV42A0tNRVtVNAIjA9X&#10;BVxr/EquNCHmojV3WMU51SRvYB7LYH6e2dNf83p1YOOA6yColjmosfCZGFJVQNkJ0mLV/kr65o2n&#10;kmaz6Y1URzGPSlry2FgDor5+vTgemPTqctdDVxQzwVkU+MikqqVEmp3NelHLKwQCajQeZZChbxG0&#10;gJDD+vtsJpxTPTodTx6hLV00EsqwyLT0tTBW46tVo6ajkqpauVVraqCQL4kjDmKOSSclxoIU3HvR&#10;B4dWBpx6m0CR5RqwVlDryyRUQihkLwzylJWEmSkatCLTqkcbqYld1mNz/j7oUJ+Hh0qQK4o2f9XH&#10;P+o8ep1ZDRUk0cwxCiKuLGeqwM8FQlTkJIdNAsDVI1+Kns1R41GhZEcBT6fbZUjB6eAVRUCv+X/i&#10;uoVZnIIanMUv3FPV5GWlo6xZVqEGUraalkWjqQ3mtFpmAcuqAaDe62IIqVJpX/Y6qZDUio4D8+s9&#10;Xl8bUYSrZ6OOOj+8SkqDBM6pMhgjEfJBlMtOPE8kaC17EcX910kcOnAV0kjh0xZDMLVRiso1EaVD&#10;RxRzI+uqqCpAY01Ja8UIBJVjxqQIWBZvdGFcHpzUCNQ8+klX5ql0VU9bWLJRV1fHl3FDESyiNPsa&#10;WRceoJC1SqPUwIsnBBI900UPb5Y/y9bLqePnn/J/PpgfIUUsbVdQVWocfbyzNPFI1I8U7QT1AWk9&#10;CSMrNJRx3Qr/AG5BYKdaTw/1f6vX59XBWlT0wVdfUoz00mQopcSpSkSRpqeppUMRukOPXRN4PILs&#10;yIlit2Yl9Pu6qPTP7P8Ai+rhh6jT+39npXqCMyKY0sJSiutTO+fcUkhNOMYt6CioatBoZKh2+6DK&#10;oJQuRot73oyTn5fP1P8Ak6uCBpGMcT9nAceB48OBPUeTL3mpqlkkroJaaV8Z9sqVuJQyymJoUZgN&#10;EK2jqC7khtF7i5v7TjT5jj69b151EVqD8x9g9AOPUF8yKRqV/uZp48XlaPz1CPHGZ4cjStFDkJUI&#10;GumikWNFiXh0kF7t70YtdR6j9meH2+dfLj17xAtBWukjPr8/s/w1p0xU24aFqWV5q3MJWVNLVfeJ&#10;Q0qNSsgqStQSGBgRArFonVPS2lW4I92MDBsAaQRT9nr5n/i+vCVKcTWhrT/Vw+z7OsMu46KlgWlL&#10;RpQ0VGchjg1OlRPUxY9zLVS42cn/ADiowaWWwIC354AsLfVkDiaH/BnqwmRVCjAA/wAHGnXM7oWF&#10;KaonzE1e9HkKaalovEr477apcTyGWWlAkeQIxenYMXVUC2Kkn342wPaFpUEVHH/V6/OnVvqAFDFi&#10;xBBA+X28T8vl09Ddv3VRX1eRqaGOsnpayjhKgtkJjSAQLDSQRK6apHeMI0kjiRVdio1cNG2pha0B&#10;qa/t9P8AN08tyGYliK0IH8X5UHz41/IV65x7jjFMKaaqrKKsqEiqZHrsVE9MKunb7aWfGUFK4ecz&#10;MGCxvpWN/qtm9+NqNVaAgcKHP5+nTouAI6MaMR5rio/hA4/YfP7enT+8dC0ZqKt5ZJCsNRNVzw1F&#10;PDDVVAaF0Wk0qWWaRNNRGikqh5NgfdBAa0GB6Af5en0kU9x+Rrwyf8vqOolBuOk/yymyUiwx16U8&#10;SPCpyMiCBXhp1VZBxE8RVXkS41j6kLw4LUuQI1qR5f6vPpHcbjZ2iFrl1QEfLh+flSnQ5Ve0e3sX&#10;sWm3nV7Hq6bBUu1qyjoKmSgemqjS/YNPPuBEAuolCqUd9Rd3bRYH2oGz3CUmZDQsDXy48Py6Ll5p&#10;22dDFG6k6SuKVOMn/B1RN3xlKap3KviVPDSxmIioUI8tQpLSCWm40ggiNF+gCgH+plXZIytqD/q4&#10;dQxvcgkvia4HRfhMvjhRw5YTxmQUsqCSEFrGTzWKDTybgcA8+zv7eibStKU49O9PM8sDMLR0sdTI&#10;hjEkcSSShbRuIyuplFwbG5b/AFz7fBrkdUoFYAefUHJlo4J9DRrUMVMgKjQ6uLkxxrwGsTa3+v6S&#10;PdZDinTo456TdLF4qiSURAOzCceJ/IEmlbRI7KVNmC/puOB/r39sg163j8ulFkahUpBBJAyEKwRk&#10;SNDGb+suo4L6voT+CLcX93LVAHVfs6CmuI87rKRI8jMVYFH8YHoZF4AYL+WH1ufbB+E/b04BUUPS&#10;pw9Hr8c5hMpCIQIBEXJVtB0M1gWW5KgA88fX22oqadNkUNOllC8dLIJtX2xEzwtdS/7VzIrNGOSe&#10;Sh+ntSvbTpKwqSOpc6sysQHMh0OIDMBTuJeIAaZh+vi6lm+gt/T3duHGvVVFOmSJjFUKoKl+ToKK&#10;37x+iTcfkEhLC3549sh6tTp0pRa9LrGqZ45KqnhpBIpIjiu0kMstwj1EkrWdIgTcMPqb+1cdSop0&#10;keiijcOkxuJmMqq6+OVCkRaR4nvPClwqPEApiNyyclvpf2xPTz49ORJpGOouEenDwWhiqAfJGYyg&#10;aKKRV/ZlX8eoseG/Fj7ZiCnHn09LnqXHHGMotRpnE9PM8ZKSfcOZ7l0jGocqDqYhuLi/0Ht3rQOK&#10;f6v8H+r+QS28JLiKR1SOqhsI/LfUCH8klR42FlVieIxxdr3I9sSGpp6dOxg6ek1t3xzVhgarWHVK&#10;pamK3hYkjhAwLKzfospJuLDg+9KAWAPTspotR0OLo02OWiMZSj8o+68VPrWJI2CQOGYX0lQoOm7k&#10;jk2JHtVkjT5dI/n0AmRhSny5ljiLodRjjMvhdWdyEaK49JsLsvP9D7SspBNOHSkfCOhAxtfS06pG&#10;6GQNAFEA9DJrjBWWRjxqva5U8cH8+3InUYPVHTV0ri7ilqcg6U6AStCzNCGUtPF6kgjYEgqSQZPo&#10;GK+1K6dNfLpkKa6R0lo44ZawPIGCJ5IjAjxxIG5RdUtiCNWksB9fV9PbSgaunmjouOPWGUzSZWJY&#10;jTyiNkEhLSxMHdNKvFE4sEB1FebEH6C3GzpLnrwTsp59dbkjilp9EGsyxBhK91hJmddQuirZVRQO&#10;VNv9v7pNpxTrcIqKHoPsRVeKogDqG8tQF1zELHIxf0xMtrLzYm/+HBvcsefT8i1XoX456NKUpHAA&#10;9UDURP4nmE0JHiUtNL9EDj1lVWxt9QbBUQKDpCEJao6Yo6iKmqRSut5mZrfUDy6h40dzybAa1K/k&#10;n8e64H59KNC6any6y5eIMzXQTMzowltoWRCAqSlE4B/1ZP8AWw+vtqUZB60gFMZ6a6SCahivHKZI&#10;5XlALOhh/a5aLxH1AH1ENe3Htrq/SngldSn7mt3EEYBe6x3JlMZldQb2sFCrzb6n2rrTPTTxkZHD&#10;pyeYNPK0dNqZhIdegoLlAJ9CppIeQkAHnn63t72TU16b00APUSURqiBmiiRIJpmYWefVfxLHUKn0&#10;HIIVrgWuLc+9Gnn17rFVXmW0ETqAEcNIPE5RIwyoWAsjC5FgeQf8PdWBIoOrR01dYSsSxqJz40IS&#10;QFQjGXQDHKsmkAD8AWXnj8X97NKZ6fYEig6ypUyCIKzyPDGqoi2KqxhawYfTTe4uU5IFvfsU+XTJ&#10;QggevXGQQyKQDLGreOSxS4SbSbpp/sg86fyfz72aUz14owGeA6gS6Lt4ZIo446gAxho/RNYFWjCm&#10;5HP6v9c/j3QkAgjh5062eI+z/Iepfg8hWpYGc1LSa4dah6ZwQpUNwRdrEn6/ge79Ng068JUdII/H&#10;HGsXlVpkiaZpYmAVpnjmOktyVUi1wTc/0qGqB1sjT+fWFysUsbKuqR5THIJGF49SAR+twLErzcC3&#10;4597NaY6vGNQI+zrikkfkLyBneSeRpld/UzAaQCVFgv0YAAA+21K6sV6t4YPDrKNE0KCKKETU8CG&#10;QMTqJMlw8SkAF9R/UPoAf9YWf4T14R6TWvXiruaiodEMiU5eSNijEyQvZnp1YC7CxZrnkXHtpfhP&#10;5dXxTPUCNDFM6VFPFIJJLRaIQ4hkPqQK9rRrzpsPoefdOtdZpJY2COVWaR0AeNJAsrSW8GpNK30t&#10;9fULD6e/db6wIYlCyESoJUmjjYuumBgoCxya76kc8NzyOeB72KVz1rqI00cNqRKaJo4SNEkTK2t/&#10;IDdlK3seAoY2X/b+7HTTFer0WlfPrK0dzI0oTRIWUOqlQDwtpV4BsR9f+Ke69V/1f6sf6v5CKY4Z&#10;JNUkN40JQRCya2BADBgASLXX6+/dWFKY49cWp0My6pWWjMa64XYE3vcaY4vq1rDV+GNvz791skEf&#10;PqDVUpXW5cxwXkUkrZx4muJI5rHUfqASP9bn3rqnXUbB1bxPFMrsYY3Q+OWRES5edP6WuLAj/efe&#10;+tilc9SqaCRTHcxxHRpZ40TwRm2qIMDyRpLBjf8AodXv3VjopjrJGoMosII6iUPDq0LpiiI5MP1A&#10;OqwLH+psfz711TrCYZIpIdaUrOJDHKLCSMh/WJYkX/D1AC1zq+n431sVOB1ylY0mloVEon1SMz3e&#10;SKKMhCxWxu9zwSDxce9deAJ4dcKmmE4kUzyStJLfw+hZFWIaomDheVuX/wBYX/wt7rXTDU0tSpCR&#10;akSSF3CllYFCC5e9rgX4e4uAePpxvp4cB1gop9LLSO4Mcj+QBgb+UDQYxJGLixJYari3PvfW+niO&#10;bXC8nkijTVqRfEskLvEfGokFrWFrFv8AY/6+uqn4h1IamKTK7GMLMBGhssgspCuogA4AbgjUb3/H&#10;09+683A9cXt51gMIRyJUDMFKqiiyRvYAgMPUD/xPA95daPwdSA4QxuIjGrL4fG4tMWHBYN9BxwC3&#10;PIH4966b6xxzx0k7N6ppJ2SJIXU6mCnyPLNJY2H44/Uefe+rt3EDprqJnYmeAiKKRnDsjlwGd9Ji&#10;KkDSluL6vr791YKAKdR3LIspMst9PqsBLpiC640SSI2ZLfUtxcn+nv3WwoGR1AI0GAMJJFJVkkiP&#10;7gmkbXoJUHkWAUgWAJv731vqVMU4CqwZ4tVkAWF4w1hC3BBcc+oD+n0+vv3XuupImjjuojMp0NCg&#10;1NLCSNEUbqOCLeorze559+691hLx0qwxSKoKiXVMSPU8aaCpDDUqG3ot/wAT7917rg0hMDSGSSKy&#10;Iyqyr6UYXVI2X8Egrqb/AHq3v3XuuEMMcscrxL4p6fQ8kisHM3k5YsR+AeQfoBe3v3XusMeiIqol&#10;lSDTJIY5VBLk8ho2AXi/Ci/PNvx7917qQEg0n1l4yqaRJJpj8b8lma3pF7+ggk3tf37r3XCON2kX&#10;QFKl5C/jXS9rgGOEuDY8kLcngD6e/de65TDU0fgpJlb94tYhnJic2lYNew/wt+eR7917rkkohGvU&#10;hjqP3UiKH9tgfHImkj1FT/ZP+w9+691mSQhtTQKalCSjhRchOAxH1BsdNrce9cevdCn13t6bdG4c&#10;Rh6SieWtr66CGCAWmZp3lESAKfqOTwv4HtNcSCFC58um5ASKDHW5/wDEnqqi6w6Y2ph56OoxDHBQ&#10;S5Vscgqo6yulRahak09SpDeY/wCUhgotGVjUra3sA3Da5i5889Gloqx24UcejW1S6amlirAKSeGY&#10;TyUU8f3S+aULH9r9xQ+rVGDqSNTYn0MvHCICpoOnBk9S3oqhZWeLVM0ir5cdHIPDDJSSBw4qTYRs&#10;5byyAkycqljewtoPVK9NeRplkjqPJJkVqPBMKwZVlekpzFKIyscc0YKyKWRIpCQdQZgAnHurRsR1&#10;YNTrqk2XPlp2aqp4oJ6FROqhY1pq6SwkkSSIfoSJB5GkUhWZjYfQe6rGVBPXmcAV6WW39tUWJgRI&#10;qSSmiy001SphVCz1PKKPSqssEQ9KWCl9Hqt7uir0w0xPDp9oKem+4qZKqnbVM9RD9gAsiPLQqsVB&#10;UyQwWDAPysg5uxv9L+3hgU6YNSa9SZZqx6SnOUaJqmlkXWjooaKdm8lKJiAWmSaEiRDcn9Wr6e7q&#10;PPr3kestT43pYpA0M2NWJRkvsYIo66ZJ5NMFI7Ely1rI5uAURtJ1XIv1RfP7OojfcxyJTvVVdmpY&#10;mpm+3EKNjS2mOaJ11SamsiyMVGpVIViR791Xrqpjplo4JfDJS4+R6l5ljmbXWAyqrNWmK9gSrxqr&#10;AMitcAWt7917qG7a2qHlqPvdUk9NBJRxLG6ftiWkmhiNgxQXRwTZlNv1W9+691xjjSNnNCk3jkjH&#10;mqqsHwwmCLS7+FV/aaVSJTGg1EkG/B9+691GnlkMUtvtkerlpnTTDqSTRMEeopZgLs68q6OLMOD7&#10;917rnrMP3csHjnbHRTmqljjgingpnOh5YZOFPqIViPWSdIHHvamhr148M9YaxHNcss4je1JjJSYh&#10;oLLOWjieIOscZEIGr94q1iqhg3BtXU1eveXUN1mhp5o4Ii6CzyUMx0NNKSEjtrBVVY63lJDOzAEk&#10;Ahjf/V/qx/q/kPdZEiamq8cVp4I6NknVUrKuSa81RGY1V1lXxKWiVpIPGWFydbKLX2TQV610wirr&#10;HNFFKDFFU+RzLHRCRJ/uJRSpI7R3VS7LyyDQBpAbnlg5NerdKrCbSxzxQTw08zs5SWWnfx1U2MbQ&#10;w1hblQgAVELc31E25PtBPefTN0vtbL6kcelBV7QiMJq4I188cUQSSqkWmXwGX7eU1cOkxlxxIk4F&#10;+T+Bf3qLd0c0k6el2plxGc9JGr+4op3oVdaqoEtVTU880css8JiVSkwBF5np0K3e4ChgOb+z2KRZ&#10;UDr0UyRhGIbiOpkPifwRCujDQFagfxGGCNaiNJNX3kdMQtojISLSOAfoCAR7VLQr0waVx1xkcIjy&#10;UcUlPT1BmepkkpPJUx0VJVrKVio51IlUqVjkjiJKpqVTc8OqPPrRpTu4dNcktPPPoph4I3hbINJW&#10;UbNLUGJxJ9zVSH96nWbSPFCbG17MzH251pa17fh/1fnx6cKcOJHWdKuKTxVE8UxannnlNTwJQkZI&#10;ZIiUWPXwQSAt/o5H59OHrJBTSRwx1MjyLT1HlqqRABTxSyRrrkrohY2k0AKsZJ1gHgEj2503J8B6&#10;cTTyS0qTPSrI8f2qRa11rKLh/IrD9KzRkiRWvxZRYm/t1BVCD0wBXA67eF6ejH8RpJadZ4yro8d6&#10;aCkiqxMfCkfqlKIVX9z6cixNibii0UdW0kDqKqKam84aISzyNkJaGIPFUPUPox00tPLpAWIaZvHr&#10;UMnpkN+PdutdZjAJxNQ/5NC/lnpqqnXRBWyqy6jWqrKUZlu0gVIyES+ok2Pv3W+P5dcFSq10CU1c&#10;JmeofyVNNDEaSY/atFBNDSoGCgqDY2VNa3FiPfutdZYDGQTHA8ohidKyQxQs9XddFM+iYkSRhtTx&#10;uzXPGomwPv3XusMsxaMVEohhipakpXfcvDAtQ9G32zwQvES7tLIzR6iNDKlgbEe/de6wJME0Q2he&#10;Fo1qKeICWVoQsjFHpGVTqDs6alJsSCv49+6904Q1JWoSP7COKyRr5dPlpDTzD7hWqIwAwb0AS24V&#10;gPwbe/de64yRLUvzT65p6aRxPMIVpKl2Tz2RJwisjIlopRpKv6Wvq9+691Lipak07NRR+KWFAy0J&#10;meJJntq8cSNfXMEuInZgmptIvp9+691FkAUSwCZ5ZZpg83iaOoqI531T0mPilZQiQ+YOj6XJQm9w&#10;DYe691kVHYQ0VRR6oFNU0kbN4laOniDPNT1K/V0mkARrnUQy359+691hhyDzlpoZKyRKSBXdIFRG&#10;o0ncIKXysCGad2YOx9TDTYc39+611Nk8Vn/ekEtD9vC7IgJp4VtLBbi0pQFYywFks1/6n3W+oYik&#10;dpgfTIuRD00FS5pTJECLvrcc6m8dkYjgalFjx7r3Qd9k1EtJiq/UZJI4p56qWaoNNUS088ESCmmX&#10;xHyiGOlaQzC1zGGJ+nOjjPSi2ID5613PmPl4qaLO4+Cmq6FJo2p6eeuUSzV+BqKhoaR5PMLl2eGL&#10;zMT+2CB/bb2HJW13v59PGhJHVbnSsxO+UrGOqpM66KinK001HJI9lySTBTpMEl5CbXsL/WwCjcVD&#10;W+k8OvRD9QH59bOfwh72/u9uTb8OV1qmMefKUdJlFE+QqRHoijlqZYio8bIqQ07KwbUGY8EkR/PB&#10;JakzW3E/s+wdSXZy+JbC38iKdXtbV+S6b+pljepgdc9TyVmKSoEkTgmo+2ihqIygIJ4ZG/tDkC6+&#10;0EVxeyVE5+zrTWEVq4cDy49CbQbsaJm1xrFBGEo5I10kBXQLrExBvHb9P5DXvb2YRgsKt0/qjoD6&#10;9K7EZyOdXNQoVJWKQkg3enRrQysqrewX68i5ufagLTPWnpSq9KOiq6CpqGpoZFkWJYZma+sG83jJ&#10;Gga7jlrn6/m/u6tEMdMOr0BHSlo62gQNNK1OqUvlf1MikpG5fS62IfUB6GsD/r397DpxA4dJzG/p&#10;0lpWSommyEpT98n7b9oSMrzSXURahqAXi4I/H45uXP3yFz59GES6VCL1BmhmWazaULMzG669MbL4&#10;1KlL+p72uNQANxbj2y6sDU9OqK/D1mWZPt5CulyI46aVpIFLRaEsjqy86yLeoc/W/wBLe3Q1RXr2&#10;nur03V0yRw6JEjjEgjUqyRi7JbxeEWIsTZnIH0JH19sylVPWypbh0gMg8UrVJhjQKs5pjYII3j8d&#10;iXqLeu4VlABFhYf092jZSKDplhTj0lpHT90SlVWSAtIFkYpDFE6hRGHNrMhFtNypP4A9ujpLJp8u&#10;mLIJIvqREeGWoaoUiJGiDO/i8khl0sh0lgWW4/JU3v7dX4cdJnpTPTbj4KWkleGbwrG5HjJEk61N&#10;OpJIZplGsljYKbekEn6A+9tSmePTXS+wtRGtPM8bQeWFw4DqVVGZ7QtPpF3Jty/+pNwSD7IrpKyG&#10;mOrmMNx6wZu01KUqmWSLTUTVTSSL4Qk50ymkfSGAk4i9Q/UL349hDfrUS29D69KYUFMcei75uBaa&#10;pVDKsrTtIKqSlkdagXbVTT6Zf1IxUtYfULYDmwiG9tgkhHl0tUVND0mIa+VHeWKTXH6x41dDDKSG&#10;OuR5l9MaNYOQLgtf8eyWRFXI49PmE0r0mc1lYjHUw1AqIKSSD7eRhUieGOo8ZljpapUtdnGrwSji&#10;7Jx7ILzU0nrTpmeOikdE63VkqP8AiVb562elV/C1FT5KOKQ08srrS1FKr04OqVjcEto8Wq7GwJ9n&#10;m3gCJRTHGo86Z/Z0Cbunikf6uPQZbnyaU9f9pNlYZZ6BqyKVvtmqaiOZadZpHnrVVW+4WIB0ihYD&#10;StgXCkAQ2CalqBxp8vlw9P8AL0jZNS9Bzkt2wVk1RDL9rSSCqjaEvDJNI2KyFGIZKuSniXUqfXyO&#10;LgNpBPBPsVWtqyKGBr/kNeGf9VOkxU6qdIbHZaPH5SvyMFHIywTUqrFT1KTwR13m8MLJNDZBFIL+&#10;LUn+cBN+PZxLEJIQp/zcPkfOvp5dNuoKnq5b4t78pWxVDTJk0lEMNEshihcPUVDBmeKmRxcIsvlj&#10;C/2VCH6H3Ge9WzRz+IO0V/b/AKv8/W7Oivob/V/qHVpuAzqz0KL5tJKJe9ldw15EQSWsRc/tlebe&#10;ySa4ANAePQqJQICOPTwuSALrcS+RBEWca3IRRoK8EAL9CSf1X/PtILnJFa+Xrw/zcOmy9RTrufJB&#10;4gC6nVqRlYxzaHRb6iXAVdIOtio4t789zVaav8vVamuOkPnMyhifVUPCQQ+ppBGEjK2EqS2IuSRb&#10;XYeyW7ujTj1RzQdFp7A3CyUtSsb2eMMF8AhWRHnTxU96aoujqZNPCj9JuAv0BFp8d6+vRHe3YjiK&#10;nqrDsXdkZylaZhXyZCdJoqZcbKzCpqXbS1fkGkBjKwrGI3j0td1ZSRqHs2s7J5KfDpHHV6eg/wAP&#10;7OidZUjXxDmvRec1uNah4Il1h5pKiSad1SSooa2IhoGqoL+hVUBmWO6t9Sfrc7hsCoLfZj1BxQH5&#10;9MyXCNwHRat65uammyJaGNYMgDk6mKbQxngQmAJTwkD90i+mNOVVi3sU7baKxUKaae0EcAePcfQe&#10;vqKefSFnGr7egDy+5/NWUcrPWUEZpSpXIVESU8dHip2WKoEOlpTIEd0CH1Msi6Sfr7GdvY0jOA1P&#10;QVNWp58Kefyp1bwxgnz6kUW6K9Kp41io4pKacMY55bQ0mRenDLJjcg6WMsyFjHBIXTSGWRgWt7cN&#10;hEFU5YEVB9QD+IfLzNAfMDz6v4C9W+fy/vkhQ7c3Titr7hqKjHjIqFdcx9glPiq2FyJ4n0sEK1Ua&#10;ySBgv1CaDx7NLG7TbZBK5BHqCaU/P04da8KSJx4Y62cdmZSny+Lpa+hqoqlJYIpxJG6yJKNIDSKy&#10;kqQ9w1wbf04Puctj3C1vrZZIWBNP8nR1A40gcD0LdDqYLr1KePKtl0Nb6EAfU349i23ow+XT5/1f&#10;6q9PcYRbKwW3HpU3YXP0IP8AQe3zoBp1rrI7RRgyMVCqDYiwAY3IUj6X9p5HjSpPWiQOPSI3Ll4E&#10;ieOPxlwS39b3+p0j/D2E923CGNcEV/4rrQqzAL0Hk6QRga44mcO8x1Ot/Ut1vcC+o/QWNvr7CjGN&#10;nq+a56NrMHIPUJY6aXxqyGSNl1KoJj9LXABcAE2AvoIsfzx7UQxpIwoOjTI6kfwdZmdxK8IcBVui&#10;nUqCwMhfj/Ym3N7fUezeDbQxJJp06kpXrLHhxCipJIZLWRnKA2tdrrpFyLWK8+zOOzKChz1ppdRr&#10;0p8FkKrDuiBfJSMy3ZLuVYmxN/8AW0gk/W3tbAz25z8PTUsCyivn0NGLz8fjVhKrK3GglQwA5IHP&#10;A+vs5iu1I49FL2rK9PLpUxZeKRNVwD+Bbi31/H/Ee1SzqRXpkwsOHXI5KBgTrjDfj63t9DYH3bxV&#10;6r4bdR5q1XX0c3I+hsD/AIX971gjHVQpPTBWVCgXurHjQulbFj9Sx/oPeq9W0GnSTnmsxIZeGa9v&#10;0ix+lm/2Huw6acYr6dNom5YchGAt9Atx/VSByeBfn3ulemTTz6SO7IqWpx05nEMiRQl2DWU+kXYe&#10;QC9uCf8AXHssu4Y3yemJghFOqle28jjJs7IsUySRxVk4jplhZkH1kImmRf8AOaLBFvdgBpvf2JeV&#10;YkOoAcOtW5ZR0hjj0njo2ieVPPHJGzwNG6STTRmXzxF9Ko/01RyAc2W31tK+2Q0YUGMV6bluyoOe&#10;k1u+Sg2phpqmaRfuTS/YQOkMUEBmqYtfiABOsGWRS3oP+pXn0+5h5V2l7+7RIRjFf29EN7ehYWeQ&#10;5p1V12Jv2PO1lVDTzRSiGirKeelgpXlpzDRi61uKZQ4kAV3VGsBKyxqWWx95hcqbAllAtRn/AFVp&#10;6j59QZvu9NM7xqcdFuqKysWpgpkVFq5Iknmppq2jU0kbokEFXSRVAYCoWEwSeIuFBDEE2sZPt40p&#10;Tz9P8tM5ApjHUeyySVqPOvSUyuQleOMwRSSRwTLWVcldJpqaWKjL0flyizj0gjXNoBA8QDgA+zKJ&#10;D8/z8qYzX7a09OkEzagKD/V8+kq1RBRedqSrknCVAo4YKtDNjKievp18P2MiiRzIDaKPx3Gk+ojT&#10;f2/Qqf8AVT1/b0gdUAJQkjy9CTwAr/k/PPTKKhoqIUlVFNWim8kohjFPV1NPBADLBQUZT9wuJNYh&#10;V/1arN9OHFFCCeH7T8gP9WekDdqFJAWpkgCpFMgAevp0lVo5JKGKFKrLNTChqUrIGkieLzxTl6Gh&#10;gSFleEzBmNUBNwpRNLW9uqajSeH+Y/y45HSQwaoxpLEUNQTnUDUAcOPnkClARTpP+ZUo5stNjWMt&#10;VUzyVGMp5a3WMzU09pKWlSJAyzlyVViLIBIwBvf3eqswAx6+lfT18zT5Vp69JFpDA100ZBapKjUT&#10;qOKADga0rRaZNfXqLQzxt9pTUNQoqp46jMAGCemkSoWIrNiloIG1ENM4Hjm8iiJWWycsfMlRqUVr&#10;6fLy9T864pnHm9ZzAlLdGo7KzkUoa+a0qadxwO4aRThQ9Dn0jtSDN1FLMaespaExVs9THBWfc0mR&#10;rPMjijeoVdVNGJizNFEdINr8e435z3eO2gKI2kU8uB+XqBXy4dTX7abA06C80FRxOaipNcfn6cOr&#10;gumtiThII2eKKnjFOuNgjpE8CtWqtWkc6y6iSjK8ET6uOfwbnErnHfRVtLfz6ya2y0PgZx1ZNsbb&#10;VPSrHoSbwxpFpdgWEaABZI7kf5xrAtZvwbfX3jpvO4tM7Fj6/wCr/V/sA6oRRejP7exFOppVEbq0&#10;Vo1U6lZdLf5t1+pITgX4NyPr7jfc5ixNT/xfSlJGHb5dDZj6PSI7CONwwDMEUK5+qL5ACNKnkD8k&#10;/wCHsMyuCtOqfGfn0r6KBAqFvGwe0Z0gr6VOr0kAG/4PIHtE3Hp+mmg6d7N4wbzEhePTcFuQGJ0n&#10;0/7H8fn6+/ClPn140pnrgzKNTglQB9LcEEW9JUEi9yeP6e9Z6oNFcdcSX9Q0/wCbChWBBVW/tEkW&#10;FhYE8X966v1HNlKoQBdroyJ6SD6TqY/jgW/1/fut0NK9YTcC6kKz6kYJydJN+Af94PurfD14Cpp1&#10;ClbSWFpCQxsyqpZRbh9TcfS1vbXToQDJ6i+oADyFtQ1ckCSxB1OQ4N/8P+Re/HpxRU06waiApVX0&#10;iMorBxcH6KZQR+Te9h9b+6SfD1sLqr1EkdGVZJAy6U+kZvzG9m/rxzyLfn2noK16eUELQ9Q2Gj1n&#10;RI0o1BDbUdQBY6uObW/2Nx7aZadXGTTqMQCod9L+RCwLADQAeSw/VYGwP+t710/1FIC6VKpGnpGl&#10;FDJLHL/nCB+GIuV/wt7bbj1o5PWCdmXSohRIlYqiH9TAcgmSxs1vwePdetqtePUWTSTIrsrKyWch&#10;kCG5HjLR6fr9PyP8fr70RUU6coK16iSNfTGzAMRpDKEAZQP7RIPKm1wCDe1rj3SQ56sATw6hSkBW&#10;1NGWJ1mNWe4cAEgtbi1gxJA+tj9fadz2np8LSny6gOw0eMIt9epSrRBnZhdZUfnyMQST+OR/rBgm&#10;hoOJ6dUefTbIhCJfQZPuw0HpKyLYa7zSKLGx5Y/gkf7DTcPn06v8usUhDW1IySebSt5P245z69LM&#10;LfW/B/x9p+vICxp5dNsshGhpna6SMCGS6kG6tT6v7RQG4a3/ABQVY9Poq/g6b2e/odJTOyOWfxoC&#10;UADKgkcCylSLtxa9hyfadmJJHl09pHTfVTSTFoysUDPCI5oHWSV3f9dMyGQILFraiBYBR/r+61r0&#10;5GoGeor6lEci6JlRIkispdw7emVHUX0c8lSPoOPrxpjQV6cIqKdNAZJCW1iFZpnk1+N3do4vQzFF&#10;BsHNzY25AI9puOetrUdw8um6Z39QHkiYT3hKLFpZSTcFWu2h/pzf6m3PPtg8T0qGRXqG2rUGSGzV&#10;D+a/1MaR3AZqYixMi3txb6/i3upAIoerAV64tJTqgSxSRogZNKFGVI18iusqAg2uTYf63v1et6eo&#10;bCMSIpnlcTawax4Qact4da6WQG7BiTx/QX9suKHHVh1FkREQGbTPK8Ypqe8ZZjFK2oSKigK9yB6X&#10;b63+v5ocdb6huCNJj8WuJZYEhEYEk8rIGCyeQG1yLAqQLEgsPp7bJ8+rKKmnWFiJZfOqyUs3jV5v&#10;2WEdVDAP3FiduSoa10uL/wCIv7r07QUp1jKLF4ZJQstgSYijCys2hHmh4VU/sLYW/wATf37rxGKD&#10;pvqKmKaARVSAkahHFTxoJHmjBTyzEAf2W0qRwbkfj34ny62qEfn03zSiNbaFQBVaREEjGKIftRam&#10;RbF1GkOxPJAPvWPPqygE06hzl5LGIO11kIljmEUWlh5VjIIBci36kUXFvr7bNa44dOqtOmqpmSml&#10;aMtPG1ZzETrnqqip0gu2mBQDYkAIpsV5ex59tM4GOnApIr00VTmZvHGnjgiYM0cV2NEwGohKQhFK&#10;vyxIN1Y/U29s9XAA6hSyrNLH44JvJFJJEC8hdY6jxlzTUwPJQoLq39SRz72zaj0/GpHcemZGLMhk&#10;oBKZBM6RyyBRrt6x5pf0v/Q6VJ4BHFhXp3pvfUxVpomAkKySw6nX92T0x+VoxqQKL3tcn8/T3vpx&#10;c8fLrBWrOsQsscMQMnqlLu4cCzS6TZjYAhY/8bm/vfVzSmeoaBZJmZInesSL/JozZqUSutnijjN2&#10;JkW0gUMWWxAt7o/wnrx6i+t45qeFFmAlmauljilVsc4IEomgjs8kTWOhNN7EMQefafqvUSp8Jd1c&#10;yzNCJJKcVlXFIsSyFaeaKlgYECGwFgNZuCAl/fuvdRZ7rLXNVRwJ56chREJNNOlOmuORaFwzm59a&#10;a9ChuBa/HuvdRPLIUpmjqQi1U0TUhEDPM87RgNO5ZSgcggPdhpHAU/X37q6/A35dRJnmM1TSxGQi&#10;l1GSmmU/exzRsFmXyuCG0G7AIPow5P09+6U9Ql+3MkcqCY1Ec1W6VFPIaeaWtPJWGMqAwdeBcAaS&#10;be/fb17qPTrGZKfy0rLSBL0tGGMfhmUeWSGV5ABM8nNySLXsD+PdRSuOvAE46wSwxsJpo6d54ZR9&#10;uaend18VID/k80UwBKSXe7AkoF4uAeLde6h/bU8hrJ6SOQzRTIPHHHHMCjDQytcsJImFzqP9b6hp&#10;PvR4deHHqM9RJMkdR4mrBF54/NVSWeH1AytVyD/OBSCFhViqgkgH231amMdQY6iKItPSzvSqorJV&#10;hjmBvoHkpxjnkB1xuNUbKy+pmBWwt791vHTesxjJWZ5qiGvR2kqXAjqo1qojElHURcAGORtRYEG4&#10;bj3sVrjrYGcdNWqainmmp7y1LwwR0zI4WOoqypP3FbcaR4+VEbAHUvH1AFqMcHh15eHX/9LSqqYq&#10;urqJHqZ2neVhUVM0l5y0k/rUzuPwzGwa3p5+nuVZFeRiXJJxXoERiOOun8unegxksTUcghnk85d3&#10;EQg1a1P77ROVZWAUfnm3txICCDxr6f6s9VLoSSeho27svI5j7UUEi1NBQx6KioDiSRaHITrAKjSt&#10;zAkcjabsALmw5t7O7axeZRp7gKj7AcV+VCei24u4IzRjRjwHrTPR9+oPhhLu7c229tbpaq29mMxV&#10;VmFZZaCaQ02Wo6YZHB11PAg0VFNWR6QKiJ7gHVpPFxVb8uAlVkFGyKcKEcPtBHmOgdfbpLGziJtQ&#10;4/YDxH2+fVsXTHw0jjyVLUYd6HGZo4uoy+BpaWIVa0+7Nr3/AL27Gmr5U8cqZClQysaqJXIkAB49&#10;im0U2MdAKfZ5EYYfYf29BhoDM5uSxNMZ86/CaeVP9XoLG9t9WYCDDbex1ZgpqDCSQx0E1biad51o&#10;dgbmcVCwz0cl2ibGVrRktTSFEHqYWHDqysH1rkZoPMZrT7OnJZYblAj5I4n1IxXo0mG62wuW3Ftr&#10;b0VW6ZepwVXt/O7nglUxPuHZkP8AE9i5aprwuiaasgQRnyfqAYDm3tPNfSxxNJIKrUED5HBr9nT0&#10;cCkpDXP+A+XRltjzVlbjKdcvipcvU1hXcuOirY5JYcTVY5jjN4YRWYeSPWB5owupXF+P6h+9KpJ4&#10;0LaMUP8ASrkGnyOOlNuFZzGw1AkkfLOf5Z6EAdXzS10qYKqjpsflL4zIZCnURzvSQuuS2pkqOrIN&#10;PIaZx4HMnjYoSqkkey6Teo1i/wAZBZlrQHyxRuPr8ujAbcXci3ICtxI/av7Oh0oNipXzx7jztcsF&#10;TLJRyTFAKbx5COIUeQhd2tJTpUAW0CV0a9/YWn3cqDbW6/8AFcQR9mfTo8g2ldXjyt6ftApT8+lB&#10;JX7ZwLRpRVcFIyotAXrnjaWldmLUGKzQC8aj6aeQj6W5HtAIby6HeK/Z5j1H+E/n0tZ7W37YyMev&#10;HPkf8nSA3Bv96xKNsdPBQzGaoirqDKxqX21nof8AgHQ5JE9UMdYA3iN9LAqb+zK02tYq+OCR5EcC&#10;P9jpLPdFgDDQfI+Tf7PRb92ds5jCZE5CmoYqFlr6ipxhekEMODzkFNoye2s5APpHWqGammj9BupP&#10;PsXWe0QXMYRiKkZ+Y8iPs8+grd7lNDKWA4E/l6j8+kTR9zPuetx2Y2jRplv4pFXZvAUDgPNUUtIB&#10;Tb82ijzAQVf2pWSSJms6FSF/T7WtskUEZjmNKYr/AID8ukabnJMwaPNf8H4h1Fpt2VtFn5s5ixFu&#10;jCfZ5D+GYN8pqkn2pl4Ptcrj6R6ngy0MpaT7eqB5Sy6TY+3TaRmBUI0sM1p5g4NfmPTy6cW6bxCV&#10;OocKV8jgjpZ0u4anArBj8DHHVyxw4/D5SuqZ3ajShrKgR7X3LOlLrlo3hY+J9DeNtJaRgpHtG9nH&#10;NWSZqDiPXHED1B/b0p8dlNIhU8Ca8B5GnlToSs1vqrxKRQ1mCeTcv8WSgy324oJayh3AsKqFmx5K&#10;w1lHlILlZoGIjvY8ggFsW3CUsYnITSSPSnnTzBB/LpVLdGMASJ3VAP2/ZwII8xnqRWZfG5KTHy7T&#10;paapWeiyMeGo6hTSmehiAfOYKHK1QVo5qWQGeKKoUFirKoC290igeMEXJODkjP2GnChGD9vWzJE7&#10;DwBWvAcPtH5fPpBw5rL1FdXbcyCRVIiNGYM1TRMjVBf93C5qTGm621BqOqeNh6rNbkezFrS1WNZY&#10;zSo4H+Yr5eo6SiSViYnzTgf8H88dLPb2ZpiaHc0cUWOraKTIQUGPq0EkeAyBlNJuDbH3qKP2K9QZ&#10;Y0nF7n0eyy8t2AMAOoNQnPH+FvtXgelUEqGkwwy4FfL1H2HoXsTtSeXCQVGMmoY4cajZXaweEJNU&#10;4jKM0uYxE8BBlgelcsYhHccKT7Ds98iy+GwJDYb0BHCn206O4bEtFqUgUyPsPEU8uhDFQnhSmrwI&#10;vuRBR12QOlDWT00Xnw1TJOw8blxdLvp9XpHPsnKVYsnAZH2V7ujIFQul/lX7aY/ydN1ZDBLOMzTU&#10;sbHJmpraRJ4iaqnkRDT5qikisZISQvmUxki/J49vI7KvhH8P7PUEHz9Om2ijJ8Qfi4etOBB9PXoJ&#10;t84p8njK3HU+SbICmo4zNT1LR1UeZ2zWMTFVPTKuipnoJBqjqIyrIAL2ufZ/tUywzCV1pU8fQ+ny&#10;1Dy869E+4ReImlGDU8vUf7HRat0Q43G4j7nLZWXHZPaVLQR7jy2IqFUVVZkSRtPdWCyBJaSIgCmr&#10;kn+vrB9NiRnZCaSWir2Sk6a+XqpH8x0GbhY4U7iA0fxEcD6EHzp59AZJ0fvr5CZPH5nY2OMONqHi&#10;yuQfI2p8dhs8xGO3JjWx8gUwR1cV6mEUshVmsxHsQnmWw5chMV2w1LwA4/L7KdFy7Tc70ytbKSvm&#10;T6/7Oej5dIfDPqXpqpfcNdi491b0emXGz5XOlK2GKDyCSnoqiNlMcvhc2gklQsv0BX8RtzH7gbpv&#10;Q8C3PhRfI0JHzPQz2TlGy25vFuB4j/tUdGoyG42oIJZaipp6WOgQwywywaI6GS2mCGthQW8brbRI&#10;OB/T8ABpbNO+aksfWpPr0LXkESVFABwxjpqXeMc+OopaTXURTzLSuxhjnGJybAf7j6zgeSCX6pKg&#10;IUHn/B/93MrkOKUGPmPX7R019WpQFTWvH0B/2ek7ld30dLWJAJKqKokb7VW8Tzw0dSVDPhwLXkSY&#10;G63UaSQQRa/tXb7czx6jkf6s/aP8HSdrxEYitCf9VOu5Nw1FHBQrRoKufJUcs1HQkIPvKOGQffwe&#10;WQFxUUqMWVZLarEAH8eW0RnJbGn/AA+X5Hh+fW2utKBVzXy/1efTfJW4qlWWkxGRanrlUVpqY4Vq&#10;daONMVXNTSm8JDERyDkDnjj26IZW75lqvp9nz8+mPFiFUQ0Jz/q+zpN5tqqnpIZ6qpqchlaOXVS0&#10;8BEcqrUrfJ4kVgXS8VVGS6a+F/AB59rLUJ4lFFAfX1HA08qHpJOWEdWNT6Dj9lfOo6S1RV0bUSR4&#10;uaWrqfNSQPFV1BiqafGytemrKuilCsz00t430Aix1Hj2YJG2smQDT6gefp+fSRmBQaK19D6f6sdC&#10;JszatGfuanI4SKoqa6aeoqZYZPu6VmSPxZGhilI8kXpCywqeCSbf0Ae3XcHA0RtRRw9fz+Xl0cbb&#10;YAnXKvxdGC2hQUFPTz01JDUx08rqzNOB5Q3jApqqnnbh1lX0OWHBAHsHXkjyNqc1Py6Fdpbxxrpj&#10;FK+vS6poqYOq6yzft6tVo5mudETMVFmtyjW/Fr+0B4dLVWMHT08NSLJTrSMLaWVomkVWZoybMpYL&#10;yQLg3H4/2PunT2gFdPTJVYtaQTsszPCHkYjX66dXWztGrjTYGzED/H3ZWBOOk7QqorXpCQRGmkei&#10;YUs1GHkkRmiWEGkrmYuTGAUOip5JsLBgPa45Ov8A1f4B/q/YEgUqSPIdQqnBU+dp2mrqNXo62nq/&#10;PTpIYZ4He1JWL9Cp0Sqrrb6Dn8+7JcGFsHIz021ss3cwND0XbtzZmbqkwyU9UchgJkaPKRxxRQZW&#10;gpVK47KPJIQ0Mxi1pUxluVCN+fYs2Tcoow5fDAY+dcjPz4dBvddtkqCuR/MeXQAdiU+6dkVWjJxQ&#10;7hz+IjoaXEV2Gw7wzZUULCnygqKVwYGaooJ43fQy/p1X/wBSLNuubS9jw2lWyQTTj/sjoN38E9sw&#10;WmphgED04/4ekTuja09VsDDbtrptwY/M7LzNRS02HUiGmrosVU/xnEtFja3VDJI9CXCuspQ2azK1&#10;gF9ldxDcGtIdLLIBnjT1/mB0gu7aR7JZ2qCppx/Mf5envozcmGjzE2K2cuLw+f3gmXw+eSspavyt&#10;DU0r53aMsdNPIk1N5HXQiU80kblhq59Kp+ZLSQxeJcVZIyKU9QKNnzx0t2W6iimMcNAz1Br5mlR9&#10;mejLwPtKoroOw8xtKnxm5srW7fnytXTJNKtQuR07T3gKySjjjW6LpV/PAtrK1+LgDO86r9NFJVF4&#10;V8qdy8f8hPQtUQSVuZF7z6efkf8AVjpDRbVwPWu5dzY+fZk9XRYDIwV0K03kVDha6+ErQtQAySj7&#10;SoiYRyqf0kBhY+zH62W9to2WWjUz9vHh5cOkMlhDZTFXjrWh/b2nPn1BXpPbb7kwFFgaE0a7ZkyE&#10;lNGYpKaR6vb1WtTTx/eAPGdFBNIiqbEr9ACPbw3yaG1JlOrVQflQ/wCXra7TAZFSFdJPH8v9jrLn&#10;ujJNsUNZXbbybzyIcq8UVVUT/wCRSU1ambxS0Ig8ymNomcElT9SPrc+6Rb7DcEQzKBw4fsNerXez&#10;+CALc6j/ALNemrYe7OwevaSs23kJaqvweOeu+1jgoDJHhJ6TIR7jNHHJjQVKSQzytGZYw3HH9Q9u&#10;Fjt98onioHb/AI0DgDpu1nvLR/pTkAj5gGtehW7Ww28sXueTemyJocltCfwCvXG3kepxuYSLLYbK&#10;R0ypJDUOs3kEMigMqsLE3I9l203NlJatZ3nZIK5+YqCAel24W84uhPa/2Qpq/PoUosDi80i1TAPh&#10;JndoJKmlhigel3LTCajKRyh6djFWoyuFA06vpqbgnkuXilKg0IPHjlf9jowFtHOAzCq8PyPD+fTt&#10;V9a4jdm3aylyWKipa+oh/iFNFBT2anE6LSZiheilBFkmTzxpER9VY8i5aTdrm1uAyMSAaEcK0yP5&#10;dX/dME8bF1FaY4Y9emzbnTWM+wqcduTB4zKa5qWuglnieugpayGE0GShpBU/vU4q4Aj3jkJL3JN7&#10;XUXO+TFxJA+nGRwqDwP5f4P2BmHZISpWZQamuc09fsrg9Ctj+utoYmBVkxmOlRBC9PV1EME9c60v&#10;NLIMiyiViq2Ri7EkAc2Hspk3O8nOHP7f8n8+jOPbLGFaFRjzI4/YesGZ3BT6zQYakWig/TJUR06K&#10;GsL6EVQRze3+FvbkFqW/VuGJPTU9xGv6VuAB/PpP0+WWjaKnmkVat2MZl0agpflBUIQGsRxfn2pa&#10;2VxUCoHSdZtAoeJ8+oZ3LItQ9ElNO7eVohJDILGRVDH7aRgA1geVP4Hu/wBACur08uqG8IbT6+fT&#10;LktyVdJ4ZAlTkZZPMBHSvFHHVmDkvT+UqIpo/wC3GwOq3AP0L8O3JJhqCvn0xJeFMgE9BzuDtqkx&#10;Tfd52qTGYyeiecZXIVjQ0USxC0zTso9LxkhXUoCfxcezi05eM/bENTA5AGT9ny6LLjeRHUSnSD5k&#10;16BnK977Yywmo6P+IZCsoZhC70LhY6Sd4/LTCmmGmKeCqUAROCNJPI+vsRW/K9xG1WAAPqP5/aOi&#10;ObfoZFotTT0/1f6v5Ase7PktXbk2Vm8ntLBwZifBZWi27kZcxJLTMMXmKr7WiyU8EYv5aecCNpYS&#10;VFubC9hbYcsW9vdKlw1FYVx6+n59Bm95glnt2MS1KEjPp5dA71v3f3DkJs8+9sBTLhdqzigmxFTk&#10;p6ynqqF2aPIZPHTKqzuKYqswe3IIFrA+xBuXLu0aV+kFHbzH+Doqtd4vvEPj5UVwfy6FA/IHHT08&#10;GMw+4UrJK2jlqZ8NVtHWyUdZS1Qx9XQrHVlZ435SSNFa5vqW49lA5XUP4kq0AxUDpY3MAXtU1+XQ&#10;Hbz3T2Rv6neXbmJjmiTPUuPyBqsVVz5WkoRT/wCW1hpJyoje6sGkE6FQVsGtYH1pa7bYikzUr0Wm&#10;4v78kxjHRn+kfj3u7s/BPmt3XxVW9dgmpKishkqvNi6F2pKupoPvo4qgtNEqMZHkYaj9Cqi4O5h5&#10;lsttkMNuQ9fThXyr/qz0LNi5fuLtTJckgjh9nR6tudG9f9dSw12G21jf4vE1VH/H8jpqctVxuNQ8&#10;zxBYwAOFVI47W/tHn3G9xvl5uAMbt2H8IwB/n6HibXBaAFQKj8R8/Lp/iiz+Vr4YafLxw0Ca9UtM&#10;AsQhkIPjEhUBnFiqn8f7wU5a3ii71qx6oqTyPRWoo6Ui0dFQxyMJJC1jHPUzSh5yBwtrr9TxyB7S&#10;K7StQD9nSwRpGuc9AvvztnbGxZhSVVFXZ7MtTyS0VHjqCarkkC+lGMcSkMpYgfg8+xJtWwT7gNbE&#10;Rr5kmmPt6INy3iCwqoUu3kB0FG08j3f24zZTIY+DZm2VfxLJm6L+GvEuomCaBzeUOoIJClQfp7P7&#10;6DYNkXwom8WT5Z6JrKTet2rJIvhJXFR0oG6L65lzdJkt411fv7P4p3moZqaR4qaiaRwJ0MUNldAw&#10;HEzG31B9l39ZL5YDFaKIUbGfPowGzWolD3DGRh6eXQtyzZZKdqHbGFbCUsLrH99XwonnUW1LDKoB&#10;e63B9R/oOfZPWORvEu3Lt6Dy6MG8QL4dsmgCnHrCq5MNGZTSJUVNOTV18EHkQIthCkFK9tN7cksb&#10;cH3omA4WuPKtOvASjLUzxPSK3FuaLBzmM42orp2SdqXItMI1jlWMFJNFSFRixYgr+LEj2ZWlh9Su&#10;oNQf6vPovnulhqump9ekDkuwWwjU+OqMAlJHX0P3MuZqHTKOkyjUkUlCP8yST9XtYc2PPs2g2cy/&#10;q6q6TSlKf8X0Wy3/AIYETJSo416BTI78gyQqcbU5dqT+JNU/ZRUymCuPhOmGVQv6Uex9LAG1rfn2&#10;JI9sSICRVBp69EL3xkcxluPl0LeEg3k2KpaLE2ZoqqilGWqEjUMJoli8byMoupj9RP1axH+uSXLW&#10;Kyl5Dk1wOjSFLtowsdfLoe9ldbw0cVQgmhqZa6pTIR1RU+KGVYv3kpfKCEQ8i68WA+h59hTct2LM&#10;KCgUUoPP7ehPYbWqrV8s2a+nQn0eJxFNEaelj+5miKzVVRCmtnnACXMigleABZTa3J+nsPy3E8jV&#10;fFeHR2lvCi6V49RMpkoqCspaOkxwr8tW8pHDGXiphGdMlRVTAFECgg2JufoL+3I4mkQu7aQPXz+z&#10;qrFI2ARak+n+Xprzu46HbMQjyVZFls3kHXUsihIacRyaXhplCkaefrYcDj27b2Ut4SyDSg/n03cX&#10;MVrQO2pz/Lpkn3DCZZqrKvNLaHypiqem8jsBHeOKnFruyn6gn8+3UsyP04sH1PDpo3Iy8lafIVP7&#10;OotJk8ZVYb+9G4I5cVtd1WOKlyumllkm8mk+dG/Smu6p/UWPvUsckb+BAQz+ZHD8urwFJl8SQUU8&#10;AcV6Ih8vP5iPV3xkw9dBKyY3My4mbJbZxVGaWZNxxULKlSlJUx2Xyw3ClJWUm/p1e2ZLZ4Y/EuzU&#10;+QPH8ujqzsDczLGgCL5/Z1q6fJX+dX2nuTP1uP29uBsXS0OSlrMI8uUeryFdicnEVqcVlWpYxHWJ&#10;Ex0tHWK+hlsjAAEk826XIGmNQoHn0Notg26CnaGNBxz+wefSa+MnxY/mG/zDq+k3FHV5fYXU1VVx&#10;NN2nvf7/AG7gp6NJfKkm2sHBoqcpOilijUsZiumh54mt7CG4bvGjEBmkb0HAfb5fs6PI7BokBcCJ&#10;fSlCR8h5fn1ss/FT+WR8Y/ijNQbrqqfLd1dzQgSV/YvYDQ5M0VfPEErKjbO2Jw1LSRs4Zo5ZlmqU&#10;vY1BBPsglvZpj+o2B+EYp0+XQDRAumvmck/5P2ft6P5XZvMVbumOhjpIY0SCmnWOGeUKp+sNKv7S&#10;jkhlFtI/Bvb2nMhbh/s9UEUa8cn/AFf6v9VAhq3bv8YDLXV+RlH7vn+5yTRUQLCy1CxU4W6rY3RR&#10;Yf0P5TSReIaV6URyCLKAdB5nuldh5aJqefb2NneZ4mjlMnkiqAqa1kSGQcfQmzWBHNwLe0rWKNjz&#10;Pn0oj3WeI0Bp+VOiJ96/DnZG7KGueg2tClVXI0kMtARFW0ugFkqaB4P0G9hKhueOD7TiCS3kDJkD&#10;yPR1b7nHIAZwCeijdA/Lvsn4Jb5fq75CVOU3f8f5qkQ4bfMlHUTVO1aifUY6ODU4dqf7gKJkuVA5&#10;Wz6lIt2q9EziJRSvEenzHRRv+y2l7CZ4sN5H5+h/yfl1WB85fl3H8n/lbvLsbFbmWbZ+z6lNqdW/&#10;YwVFZQVG3qERymupmaJJI5nm8lSxKxsFKx2Frnoz7HbNt8HLweNgZXApQVNfxHAqCOP2DrGnnK1u&#10;duv6uT4ampPkeH+DoT+iPk2abKV4xi47N1uYpRh8xtrJBzhN/bXI0bkw+SZfRBo/Vja1WMq2JGpW&#10;s01bjy9JeI0sB0yxntIr3Uy2fQfhJrUYp0CJL61up1EbZPQefLT4oYrwzd7/AB4xVblOs83k533r&#10;skPTnMdb52Uxw0eKno6fyP8AbysZppZ3IVlKOOS1pG9vee2sQux75UjUKfhOAFA4EhamrDy41Aoe&#10;o8555LkuXO77QmlyDrA8ySDrUUALUyTUVpgEk9V40E3keC3heOZQZZpwssQjF9Eca0x9T3BVQfSB&#10;9efeSFrMk6JJEVZJACWbuXT6DTxbBA8qcc9QLcx6A3xBlwAtQa4qSWGBkEkZJ6fYqsxSQzUsqU03&#10;3tHUwzi0NSkkALxF5LXRCCfJp4uAGXiwtd2ttep4cyqyyFcGvcPINjga5pwOOk1rc3dhOLi2dleI&#10;EhhTtPnpPqPIcGB88dW5fAr5+5jq3I4rr7sKryVdtUTUUePzsteJ3ooozHSvT108lmaPWxKAD0qr&#10;arki2DP3gfu+2O8WUm6bVECtMEZINOB9QaYPGnHj1l37Se74vSmybwSLpQMng6ig1HAo1TUjhnBI&#10;r1tDbK36u/McmY262FqIaiJauKkxaRVjVCIjM81DUMttC+k6Dc/Vrt75Rcz8pX3Ll+9rdoV0n06y&#10;2styguYwysGPrXh0uqVNy5Cmp0qqSmqUlCPpkgihqWkBLAzKOSBY3Vl0i/0Fr+wk0crHSBjozV4V&#10;Fa56UFPjcWSorMYolRQ9RAf2qWNWFoC8ai5UD88D+vu4gUfEOm2mNe09PtDRxoqxY6nlq9M6aDNN&#10;KIFhjF3SCqA/Qp+lrgG/+wcVdJoo6bdww7j0t6KjhSLWYIGYNoDQKoUuDeUq7Lcjjk8D6W9q1UeY&#10;6QFqtQHHTukEYdg00iQqASEOsBiP0KXH0H/FPbmkDrTYUkdeOPgZlNTqk9etzq1lifoEC8fT6/7b&#10;37SOqCQ+nXF8BTtCyFBITzGGJDxB2sNKgaQLD6W+n+PvWgeXVvGNOoDbWhcjWyGRW0+Qmyxqy2IK&#10;yBieLEfTn3oxqePVvqTpp0nqvbTlJoIHjK6lYqsjNK4jP+7GRdWn83VuP8fp70F04XpwTRMO4dQG&#10;jzdNGKWN1aCSMKErFjyEHgdbECGrVka/A02Fh9R7uHkXhjraFK1VqH/V6dANvz44/HXtWnmj7Q6I&#10;6r3cKiGelkybbDwWPyccUp0yrFkoadZVJaxLRkWPN/Zlbb1f2pHhSEEfPpbDc3kRqsmr/TUb/D1X&#10;V23/ACLv5c3bFLM2I2lvXqzKSLNDT5DaO5hV0sFRKLIlRi65GWW31UeZTbgi/wBD6Dm671BrkCSn&#10;qOPTUzpO+q6hjceoAH+DHVT/AGz/AMJfNw0ENXWdEfJLDZyTRLJS4LsDA1ONr6plvogbIUbmEFri&#10;5N+D9f6mkHMVhOxMyGP7PPy6Kp9r2eaSqh4/XzH+r/i+qJ/lD/LX+bPxDavre2+mN1Uu1qeZoX31&#10;hKdc1tCqpo5FRaw5bHq6wrqZY4jP4tZNtJNj7NI7i2nXXbyj0oeJ/Lh8uiSba3Qn6f8AUSuPXqvr&#10;7ySNnhdJFa0tMqWZRCFexZ9S8AHlU4Bt/sA070NCT/kH+r5dJDCRg9P2NnNJPBUnW0Msv0fVFqKn&#10;TPGkaX4I9TAjgW/Ht9KLSvTTR6qr6dPiSRLA7tKjeKqlqUWCR0nTzXSEmN10GN7kSX5vb+nu5ZaE&#10;/PpopU/aOk5W19RKsiyGRodRJk8hcvArahCZSC3pJIFuCLccj2jklfg2R0ojiUCvTRNUiWJH8SL6&#10;XC/WRl8T3cl7Wvc20j6Wv7YL1UAjpzwx69eNX44mhiiCM37kzoQXCyks+uOxHILarEFRYe9iWgoO&#10;PWvCzXqFVy6gGeSOXyktDJYLCI421RtZRYX/ALN/rb8+2ZJK5Jz04iUx0nqqQmUzvUxKx1aUUnQH&#10;mF/KVAI1rb88f72UjEgV6Vomrjw6hyPTyQxUxcl4ywjEkP8Ak7OX4QuVGoP9FY/Xg3t70GB6sUKH&#10;UPLp3pqNmQvMIQx4kcorGNyNBKadXAsAebtY2926Z6mw1CIsADBjEjKgURkuhIjTSJRw3LN/iSPz&#10;wFCOoFfTqpWuR1zkr6VY1gMVPL4TUMrNJ+7K0qhWCRWJDLwSw4BH093NwoAFK06bMNTjry1cBcrr&#10;mMMsMYvG/q8UKlmcg3Fri3+HH+wp4y1qT1cxEig/1fyH+r9giTZFT45FkRpSirRsFKmNF9MsU4sV&#10;KuNLq31/HurXA6slsRx6ZZ69qmaVkfgpLBJGtwzcekxlgCAVvqu1vbZbXnpYkSoNI49QvOyu2hYp&#10;JLSywOkiOI7AJJPUKF0htQIC8Xvxf3UfEfy/y9PBQBTrBUOzRqyBrGMpURwoWg/dsnkIZbjT9NBH&#10;+tyePEAinXqACnUR6O1g7Swzx6PHHN6Up1kb0xgnm5BDgE2F+APbTJpz1VuPXJqVFiFOZG1SLKnh&#10;K+VwGKtIHCj829BJ+nPunVepSUksrRpBFoPkWFImVQwvdhD5nHLH6X1cDj37r3WRKdkDmBVBVQra&#10;7yrKreuIq1rgKQbEH6jn37r3XN6OqpZx9lGInliDsWjALxfWS/Fla/6b/X+vv3WjSmeHS42Z11u/&#10;etfDjtpbcyOXqKtTFGtFRzTOHlcOHYQhidB/Nxxb35R4h0rnpJc3lpbDXOwHRy8B/Lk+SWToKPJT&#10;bTq1ozrnqowrfd0kMenzGaGQAtMn6jDfWq8n0+zKParmRdQU0+zoobe4WNEQ/LHHox+1f5YeenhS&#10;orJ69KmOjSvnZoIY6WroImD1j0v2ryI5iB9XhEuk/rC/hbFsEz9zEAfPq6Xc83wgAHoVaT+XvgqK&#10;lJTDzOtVTH7Kpqpf2KurZw6mCtXiJVjGti0Iv9PSfaz90CJeI+XVmgumGpnpXh6dFc7Y+J2R2r95&#10;XUOKqsfSU0NHJRBZkmpaiodvHK8sgsYwT+hSbcqxsDYE09s6MaeXn5dLILa7jQeKKg8OisNt3Jbe&#10;qJYa+nWlqqWRxLBNGGmR3BYLKSSQNA9ZA4C8ey9hQkHpYsbA93TnR0mPjSFJB5IqyOOdRdpYvuxM&#10;S607OourAhlvwTcfj3Xp0KF4dOv2EbS1VPWpTmmleWWl+0ZYY5DBT2/yFrWkuvqfQx5vexHv3W+p&#10;0lMJIooQsqgxeNJZJFZ6qOOySQ1Evp00+s6TGTYWOm5uT7qpYLx6lUFKossTUUEy63dZYXDJKXEc&#10;s7kK4Z9P+bBUFCL8297Jr00QC2s/D1Nb6JqnpJBVGooK1YadWqCzAVETuZ+dJtbWrX9JsB72vHqw&#10;8KuP8vVnX8tP4rw9ydopvDcmLkq9v4arWNaSrhaSkr64U/kpxKVOtBEPC8Ye6luSPS3sN77uCqv0&#10;6nuPHodclbFDuE7XVzhIuH9I9bc238PidkbZosXj0paWCCneLw/ZxJOY5R5I5IbgatBssis319RB&#10;sPYMOlF6lRwZJRGPhXA6C/cm6Y2aeSKdkmECyTSvENNDFIgDSUqAsGcECw9Q9RHBv7RyFClRx6Mo&#10;oSlD0XLd25Ci1E1UkYiFJK33q6QsTiJhi6WMQpJHHUo7arnl+FJHutuurPRxbjWadAJnOzIMTPQU&#10;cTxzSsrmlrXq5ZqoJFT/AGtSaumozUN5EctEE0Muo+m3FzGGHvr0ongNB0D39670CeOWXxLWTikK&#10;tUV9LIaNvK/8PSoKrHFYrd2WGZyCoU8j2I7eoYAdFsyhFp59KDE1Kz1dElTLjlemmFVUCOJjXxVN&#10;SBLS0s0yqqeKOMg0q6A5BXV9dXs8t0GrPy6K5HLLQ9C5i8RQ1ctdU11PNTvZHTI08lM6Bg33dVHl&#10;IIUWN1SNhpCqfSbGx9nkaxoC3CnRZIXcUHQD99fI/F7YxlXTYejpYxJJGHjMq5HI1tbHH48U9ZAn&#10;+cpyV0RoeUCsxvYElF9uPikwQnhxPXooFjbvzXqrCsxGc3dm6nM5ujm0LTPJQ0wyNFaJ5JniaBpE&#10;RiGDGa4KAaQmo35JM6GQCh6NoV8L+0H8xxPH7PPqIu3qmmqKKuo0p4qpInolkyVPEvnmeUTVUlXL&#10;S+TygIh0RXCqLKE5sGzAwGDXqxKltSkV4CtCfzOa9KHE4oT5KWKlieqjqlp9dDFTzU1BSxzWFPUy&#10;LJ4xAqKAkNpbM5BZgpI9uxW4LAN59JpwvhsR+wCgHofljh8+rHOgtiYumoYshlKePH4h5KF46x3m&#10;0pUR1RWriw9VCHdoBTtTLqaMkaySxGkiQ+X9vWNNbL+fQekYFcD/AFV8selP556EzvzuTB9abaqa&#10;aKujijpo6SCnaOnEdfkUeMyUj/aOdUwLXXUsdlUHVzb2r3u/WzhpH8Rx0nGGGs06pOy2Srtz5+sq&#10;soInrfu6mvElPMZko9ZeSkpIpJVAkikIlZYidVmckWNvccyN4jFm8+nEXuAbFPPj/wAXXNOn/G0M&#10;tdWUdPRU0VbHPLjopIaipakpKOOFgkcNXESrKkfrjawtpYf1PtoRBsdPVqagcfU0/l6eX59DHgsM&#10;plmp6aqq4Hxk1bV5GeCWNqakjpPThqOoRVJWOInypEiWA0ktdvaqO0q3Vwy0ouCDnP7B/m6Gra+2&#10;qaKoV8vDNFQspxkdZE01ZDRExtAs09PTKeJ5wscccgJY6mFmAsdWNkWkCkUHTExzQft+3qwDYu38&#10;Xtbb9FWSPTtlHjRVqZ6UQ1EFBRQeGp+1inVlKK7Bmdb+Rf3QfqBJ9pBHbwCvkOiucZ0+mOq7/kPv&#10;n+9u5TRY7KUztTVUDU2SxssNKlTEQy/wzIRxkPeKdf8AJ31Bgup5GZTp9gPeLr6m5IGVHA+vVAqA&#10;f4Kef29BNhqQsaGatVIKuGJaGkpfs5HqRQ0spWSGKtf+wgSUeSNTHIG9LEk2LAobrxNPi6GHaOKr&#10;ayajjlajq6jz5SomqfGVMOEp5UfGw5BIBomVltKrwjhiFubGx3t9q5I1D7OtLQZ/1U6M7tbABWx+&#10;ThaljEAmoPJeSCkq6nIMyRJHC4OooxFU9hwX0j6X9jG1tynd1WRlXPRktsQQbbw8+XrJTDTwUEP9&#10;39UUf3MGVgrnkytLTI9j4rRiWUDkRsADZTY4iGj4jTpHP3IW8h1RF/MR+Vk00VZtvAVH2eSrMlUU&#10;1dTU9dLPBRTmNfBLSRRm0IKFkni9SswLXXgEj3rdvDQ2cfE8TxHy/l1DnMk0m97iLWNiIYvL1p1R&#10;QlNU5OSpq6nXPJEdbVEjENqklAZZh9TqJ5A5H+vf2EIY9VWpWmOmCscKhEwP8PUifF1tP5GngEbU&#10;0qiQCCzwyyMGWKdGFwL2AuvBsBa/td4D6f1Bw/1fP/V6dN61OOp1LSzRtC0rsfNNMqqqMZwyWjJd&#10;0DEAfS3+B49q4YyCCfP/AFen+U9VDKWqOj//ABQ7dk2jlY8dVZAwwVi0yQv+3DFBLTTxyUdT52Bb&#10;128EyKVGh3vdgPZ8hWa38E+f+TzH+bo/trxWtjbNjH+z1tRfHDuihztNTIcsX+4lkimlgpZI6L7X&#10;HgSTUVLMbqfG0rx06hiApa5LL7CO4WpRqevRRNHQUBr0fyKthzVEskP208QllieiqKpKoRr4VDS6&#10;lAA0wkuiG/8AX2TFNB6RsShHRRu5NnrKldIkSVrPTz088Ioo5KgU841mCSGcCzhV0o6EaWtwfp7X&#10;wsSKdL7d1ejdFvw2bfDZvGY+SSVEp1geQUTNKswx9O4Raeuq1uWUcxxEOZG9JA4uqK61B6WSJqTH&#10;RocDlMfl4KCV2kqJ58czyJOJaeFJPIYJKerq6f8AbRILeH1CQMxXUF9PtC/a1Oip10nT6dKenqXN&#10;TT6kpvu3pjTVxmmjjkmnpP2IaqWWQeJqiHQrSxamLgs44ufeganqgpXPThFJT1USvVS1iRMWcZGn&#10;m8+h4R4I5o0nU6oZyLxL6VU/Q8+9nAr17TqHy6DLsnZ8VVQZGLICSSr8ElWREoNZFJGwSpdROunx&#10;eBFZowLEOAlwDZtnKnPTtsBE+eHVOHyh6njyX301TjklxeVr0EZnqpaakoJ6eEUstW6QhjBEIo3e&#10;VQh1gJYBTcJ7tUuIyqcR0vjRbmcRqcdURdi7dqsFma+Gop3pZoqp4poZE8NSIHOlzGEXxyD9N5AO&#10;QpKk2t7DdxAF6OpIDEQnDpKQzLUQx0qpM5akkgLJGFnkmeW6rVycEMtvS/1UfUWPstKEknpmgPHy&#10;65inEzSyxFplSINM0FxMYQoR6o1Lf5oF7LI7gckWJvw1jz6301MDJJJIapY0WTkMhWOpaD1RLTzK&#10;G0tawDkm/P8Ah73T5de6mUjPHBJV0qwSpEDNXO7BlpjO4Cr9u3Ktf6IbMfwPdWGaHj16gbB6eqeo&#10;gmlK1sbRQvK5mlRWJfxIpo6eyg2KMQHcE3Xk/j3UqRw68VHEeXXGVmcEJKIopKmojponYKZ5XZR9&#10;wkZFlW5OluLXuPe1A60B1zWq8f3CVMJnWSLyCXTqTwidRFGqAC6+W5Vh+V/Pv2keXW9Pn0pjJE0E&#10;kCJPA7RlUMzR65om4SSrneMp9BxaMEHVyvJ96AKmp61w6w1Iokmgh0xwGKOWnotdSEqHo5ow8KVq&#10;R6w8upgU02UkchuALLU568K9e+80z001XCJKileaGJoppFpWghQGZpwhvD6ipjKrbk3H0A2F8h14&#10;gEU6ieeMxztM9H5A0hlkaRTUl4ZBHRrSOo1qpDaNf05Zm4AI2QRg9e0ioPp04xzShgZ6WnpKaenW&#10;FEqqs06pGsYPhSojF5ZHcDylhfhhbmw1QHr2kVr01y+OGOnmp55ZLB52iWY+YRw31uEkFvHYBCpI&#10;1Xvbj3cCpoR1vqAlXPFI0vnaKOqeIySU8aCOeWnYpI6SuCA6XKAiw1MAeB72VQY9OtkU6xQyOFrA&#10;Z5KqKSEVTJBURJIFIKRII7BiQAxlH0ANwD9Tuqn5dVNaY64qs8ALsZIpHkpo1hiWR52iqotIijhg&#10;HPmT1ldIKlRe9/duJ9R69aNaj/V/q/1flLlomWNZZ5Kdi+N1JHRyR+cNBVmOOPIR2sC7tpkRlDXt&#10;z/Z91DCtP8PVvt66gxuqLxJETRx+GWrYLeLW7j7Nat9JaIhzpdQByLWtY+9sVH2+XW8f6v8Ai+nX&#10;+GxQSlREqkvVOKdfH4o1pCIqkRzNddCtd0IHqAN+Tb3XU3xeXXlweuRVEjSjgQ6kuKcwwgTySSvr&#10;WIyuLBWOkC/6gDb3uofJ8v8AL04TivWSW9RUpG4gkkEU1ZJEB9rKVjjAnRlAsrqmlxa/1sfyRYCg&#10;/wBX+r/V+QoRpFPXptipFp3/AMrp5Hp8jBLUTxoq1IjSVdcFRGYweTGdHBuGB+huQ5rVsjiOqjBr&#10;1zqUomRYo6KdVWKU07RhXNNFPB+5SNJIdIlYWZTyY2vcEg+9qxU1J62RpFPXoOstTQpO4nim+5RI&#10;oDHMpeKoqGQNE08ykoW9JNiAS/P9SDaF9ag9U6SpeQtNL4IGeONWjkkZQJ4zJoEFMhAEo5KtcfQc&#10;G49rU+EdbHXOKUhQREw8LIjFkVPSf84sYa51X4Xm9uPrc+79b6licskcwiUBUMaRTSA/5wlgh1f1&#10;vcBub3P49+69011WnzJed9TaVvKysApUo8dlBLLe4DD8W/pc+691BkEahwJJdUSeMyR/qMspIZ2D&#10;j9IH0AP9m54PujfCer+Y6apqQMWkZy4jVTqkKxurfp06FAU3tyNNuR/T2z1s9R55mAdZKmGRTJ4g&#10;yMNSJJ6mZ4QuotpDEMCfp+Bx791vrukLFNMkxmiNrKwRtAHCMzgcqo/o1gCLc+/de6d6dAoj1sZA&#10;XQBxd/2r6GuNNgvJP9Rx/T34UJz1VuHUiOp0s6q0ZgaR1QOmnxqF8cesBeGtz9eT/t/e2BTHkemx&#10;1wk1ePyKis4qIoxImhJF0cHXxdrfUW+v5JPuvVsefp10I5dIkfS6rL455GUa9YBdowE5Bv8AQ8X9&#10;+6rQFqDrjFHGih50gRi61CqPqhtZD4VWxN/qpI5+g5v791bTq/LHTgjy1DrBZYY0ZlFtABWMAs7x&#10;kD1AfQWJP0F/byiqU69QrnrLVUyFSBJG4T0WkIm835IRQAwW1wv1AJsf6e/GMHh1o1PTRKYo7yuq&#10;PBqESRODJHZeUF0APB4awvYg/n3UjFfTHVxWmOmttUkkk8ZjAa6R6gCRKjghQifj+yCfoPr9fbfW&#10;tNTVupssHCyxyNqZ40isB+6zEIzsrfQAXN/e+r9TRHHo5dREkrEBhohcE3V7lSzaiC3/AAb3rpp6&#10;Vx1zEoQ6h6SB5XVFDKUsWYI7APwBYgKeb8+/deX4umatqw8sFRAYbPMS5jcyRnSNarGrLdQf0EAG&#10;3PI9+68tKGvWWIS2dCrNA1kIQeWV2k40DWLi31b1fpt7snxDrw01x1nWkjjhWNX1GJXaUPHddIYD&#10;QxsD+3ewt9b/AF9v9WHHqTUJAtM0kioCwSQmO6ypfljEApUfQn6k+/dW6aYj5400l5Yv3JVY21ML&#10;618iAW1gXGojgXH596OBjr3TpRPXRVDVYsFXREFh8YRqeYBCoFvTcFQGPNxYe/LrrXrRp59KVMnL&#10;KJoCskMfjSOPmNnn8B8kKSHTw+kAahwSADb8XLMcHrVBx6g1dc1SkD1LxQq4hu0gjWU06n0xBVBB&#10;DN9EJBAW5AC+6NSmetinl021YgLLUQQhIll8Tx3YhwRaKSWS7Mb/AFuD/rfX222mo63xHT5RQxwQ&#10;NMtkn+3B+1jdZWUkaVj0j6MEBkLqSRbke7qq8R00cGnWeedZKKllLQI5rWDsVAZZNNw/iW3DXJt9&#10;DewHHu/Wx8+osM9TNKYGhhWPyiCVLBdRRvJNOmn9KkA6mH4uB9PfutECteomRFAa6YUkSJHK7ErM&#10;4JTx+llRrE6UN7ckEAAj2ydOrt/Pr3WQ6p6KWmaBngp2LpMwWOQSTC0ZVjbm4Uf4A/7D3alVKenW&#10;yABTrNt7KVeHyUK0csUNYklJV0U6EqsdTTyD9tOBzYWItyRwfr7p4frnr2mvHrap+CnyKxvenUyY&#10;Wu+7m3ttqkbHZiCljdY66ZtCY7IZmsdle0ukKPWv+bbjkkqrdogCK0J8ukN9ZGM+Knwnozuaxc1S&#10;aRijfdeOrTzRxRU1ZTzyqDNVQRq3770iIqyI0rOH/RZSfb3nUdFw46vXpG5allWkj+0knrCtBHWT&#10;TgQ/Yw00WuGPIQcKXeSQl28q3Vw1v8fUrjqx6LL3117RdsbHagoSozlLR0+YweUjqwHxmZx1O0NB&#10;FFr0ljK+rUEtrS1iGFybbZMI7hVbgTTPCvz6NNr3JrGSlKq3EfP/AIrrYo/k8fOGr+XfxtXr7sPN&#10;NJ8h/jrDT7J7Fo66Rv4ruDb9AWx+3d1DzKrzMY4PtqyQ3cTIWcASKSc7/tNvEy7hbgFX7Xp+Fx/k&#10;Yfz6Y3q2jjuPHh+CTNP4W8x9h4j7T6dWn1tPBIAagBl9AUn/AFYOpjIrcC30t/sfZFGieQ6JgxXz&#10;p01SwYlFaaaBUkH+pKBmb6rq4ve9wNR4sQBz7fWIMaU/lTqpuNOSesUBo4tMkEa6UUsSLSODYNqU&#10;kEk/UEm3+3v789ujChHTf1THgenePKSxN5FARlaxdUXyrqTXGRIF5/I9X5P+x9pm263f4h1YXMgO&#10;D1LG4sm5VGZW5sS40y2A9XoTi30sx/Ptv902teHW/qpvXqE2fyjqSWWP9eooA4Ghr2YNyW+gI/w/&#10;p7t+6rT0699XLwr1jly2SmIjeocqWGooFYAqL6PJ9VNvx9Px7t+6rQZ0/wCr/V/q9NfUzHAPTdKK&#10;ur8TPV1SuWbTpkIjReNI0ngfTkLwf9h7qdttK0CjrxmmY1JOOm+fFiZvNVCpqTHq0vPM7LpHI8aO&#10;QCP9UWFx+P8ACp2axcVZB1Vp5DxYnp+oc29JTxU0QoXESiP1RGC6uuqOz/QHkG/59sHl22rVRTpQ&#10;m4SINIPTFnaOl3HLEa1KHV43RSI45VWPULRKo4szC1xc8A29mdlt8FmKqtSOmZLppW7jj59I5utM&#10;Q8geN44mBdXUxQSayBwiSzqeP9oAAH9L+zyLcNC6VXpK8cUhq6g9JvJdL7YrIn80FEws3onjj0FE&#10;5WNv7NrnkKb/AOv7ULuBOGXpFJtllKuhkHSHk+O20ZZWZ8Vj5S0XqlMS1Bp2eS6rEsoIMR5OkC/t&#10;QL23XIXpN+4dtBr4Y64j437WCMpxuMI8srE/bQeGSnkNnXxMoVVb6+i39Dq92/eVv5r1Y7HtoHwD&#10;r0/xg2JVlFm23tmSMBQEnxsPiCEejyQkWaT+hXSAOCOb+6ncrZhRk/aOrDZ9vGQg6aE+J3XcWtY9&#10;o4ZEnqPOyQUyMZj+gMQVWMJa3pWRVA4u3IDZurNhUoP2dOx7VZr8K56VdJ8etqU0apTYSjoXpIWj&#10;ihpDR0cEBB1O1IqxkjVxq5Kn6BbEn2kk/dzNUxL+zoxSFIxQH8hx6Tma+M+zcq8MdftnDVgGomKa&#10;ioXZg7eWZ3KwG7E+olpBe/6R7Yks9pnHfGP2dWbUSKMy9BNVfB/p+pjkhqettvzRT1TPJDJioZop&#10;FLakYsq6zpJ4uwH4t9D7Sty5sLnVpA9f+K6dWedMrK1R0msh/L36TyAl8nXOKVlhlpB/uMpE00ae&#10;qOngiQDSCL/UXt9T7aPLmxcNI6297uBFFlI6S8f8tzovUKiXYWPlnWOaOGSSlLLTpWReGpRItXqj&#10;0CyoQ1jyCPbTct7OcBR0nNzun+/j1IX+WV8dPNDP/oyofJRGNaOdFlp6ingK8ATI7O5IvdQDpBtw&#10;OfdDy5s4Pwj9vXhc7kceOeprfy0fj25l83XFFI0kcdHWTmn8lRNCJBLCG1S8LeymR1Z9IsCPdTy3&#10;s/EKP2np4T7mv+jnqVL/AC3uglZlHX+NEk0f2kzwqaZpKaMWaoeUNqZ9F18gOo/0H191/q1s5zpH&#10;8+rLdbqpr4x6h5j+XN0W+KqcTTdf0NHRzOsoqKaClepJsBDOayoEjuxAAUPKthfTY+7nlbZ5Fpgd&#10;KUu9zTu8Un5dFc3V/Ka68yGTqpcZksvisfUiKnpoKSQU70SqDJO9TUvdqgSP6dR+g4QgD2Vzcg2U&#10;ja45KD06V2/MO7wqamtekrU/yk8Agcpu/cB9VM0UEHjpoXaK4MrI6ukukHRqYWVbEern2jbkGAcJ&#10;OlH9at4AoOnnE/ym9txVck+Q3ju6rp5kDUySzmWOnhuUqKQx6DINQ4BTSwAuDwPel5Cthxf/AAda&#10;/rVvLZOOlvP/ACpOuTFHDDl940CNSvSQvS5arRqdVmuwkkhUSTI1riKfVY2IZbe3hyJt1Mt/g623&#10;M+9eTdIOt/lF7Tmgrcdit67soo6yr1+J6iOsqPto2Dzwh5IlCeQ+pp2Ryn1VfdP6iWQ4t/g6qvNu&#10;9jHGnz6YKv8AlGUqMZqLsbckU9IF8DyBp1QRLriRchVtJURahqEqrIin66Vvwy/I8PCNh1decd7V&#10;qyDH29Jqq/lJVUzVVRTdk5+J6uOJ05dWirmUqtTNKw8sqWvpplsR/alI+qVvb5n4Oo6NYOdb5R3q&#10;T+fTJkP5S2VE5aHsqunjWGmgkNVhI/NNW2slRVePyKlm4GiS1rXufac+3dwW0q46f/r3cfw9Incv&#10;8rjsuiUTYDsJppopP4dAKiJuVmXVVOzopUMh5Hp1vwCbWHusntrc6exh0ti5+ZV1EUPQJZz4EfJK&#10;KSWCL+D1EsEn8NqayRoacyYzmdpaZSqNHLf9zWiupPptf2RXPIe5wmioT9nS+H3CtyP1R/LoOMj8&#10;O/kvj6j/ACbaNJUR/bTUUdXRxBJ5pZAI6CoqqirUavNpTWQFUC+lCfZa3J26cDGelUfP+3sc/wCr&#10;+XQRVvxb+T2OpaiA9c5Coq6YPQy0UFVHV0U0lQDGiU2KhpxMDTD1NI6m7Nq8g+ntOeV9yD6TE37M&#10;/n0tXnfbNFdQ8/PHD0p0wZjoP5ARLap603F5RBSUYWOlFRkoi8OiZZ0xa2u9iHZmMrWC6EFyKty5&#10;fx/FG37On/667bx1VwPPP59JOp6R7tkZqml6i3oJ4GWFMXUY2px1OuOYfbxPLHUJplkZFESShbhR&#10;pLkke6jYb3gUNPs/1f8AF9b/AK67Yc1pT51/1en5dNmR6m7woklhqer90jGUscEVfFBiqxEdYWNR&#10;A1HR1CLKg9XhdDYFFAufp702xXy58NvzH+HpVFzdtElAJB9g/wAn+rhToMMptvdGDqNGX2nuqDHx&#10;Q1Fc8GQw9bLDUO6aoKZpVQMIomXU+oALb0gfX2w223K4K0P2dOJzPs5YIJMeY/ydJ2fIZFkoav7P&#10;OY+NYZp6aGhxNZLRz08NRdMnQssemUsGeIBrISFcsSLe9jbpVGVr/q4HpXHvthJ8EnCv2fl8xw6a&#10;55tx1UUdOmAyNRUi7Qo+3KiasnjlmaaGGGBlEcIBY6XPlYN9NKkguJYseAI/wdbk3ywVKlwf9X+r&#10;8+n6LAdgVqUdJBsPdsmMZkFMGwlTLXPUAWnp6eoiRleX1uryeP1A6fSE4t+7ZAa0z+f+r8uk55m2&#10;wHQW7R9n8v8AP59O9N132lXTVdBi+uN5SV6zxU2MxVJgHhycaTSu00UlLAWSKIFiGq2FgoVbEEj3&#10;YbbcMaMtT58f83TR5s2pFPfSgxw/1D7f+KAk4341fI/PSxRRdHdiV9dK9JHS1NLBJT1K1dEv7BqK&#10;drrHTHkF0m0sBdVBPva7Rds2mNT9lD/mHSOTnzY4wderHmCP9X2/Ly6PR01/Ke+VHbMNNPvqXBdd&#10;4KSr8Joaumqchm4qVyWq8nDVUpWJZgGKFp2Oos172v7O7Tku+lIZl0A+fkfy6DV/7meNWDbVJp8v&#10;XGD1e/8AGD+VD0J0pTY/JVmAm33umljgDZ/dr/xGWOPWJPtqGCTVGsAZm0Iyn6n8c+xrt/LW1WA1&#10;S9z/AMq/Z5dAm+3jddxqLuQgelT/AJejm9xdBbSzOyMtiZ8JjxSZPE1+FWjioY0gjFTTKjN4ANJV&#10;YwVVANNiT7PxbWdzbvasgAI8gOi5TPbKXt2IIzx49fNb+f3TWT6e+RXZGzJsDVYygwG4q6mxaz00&#10;wWalZxOlZTTutjFJGySRHUf23FjwbhWCAWjGEYCk0+zozsd0S/Uaz3jB9a9EXRliklRtK2OhYhGo&#10;8S1Nh4wB6mWwCSE/S1/z7W16MME46eaWeApCgRXDSEOyFJfSOVaCncLcl7amvYDjm/u6laUPVem/&#10;JIGYwL6FEsioiBnZtS+oyLa+o/QnkC1v8Pen0k4691yxNEr+XxSwqkYLK8zkSQISFkE5sder9Kse&#10;F/T9QSdAVFettggevUDNSFZEeSQNGY31LG6OxnCgKj6vqSoDA/096YVwevdB28UE50Sgx2LSOqBV&#10;kSNLjSpP0UXsx+nHtsqoFenOlliUWSnpljmlUIGkXQgawPACSNcAGxa/+JPtk8cdNEUNOn6KRDMY&#10;BKxlm12SRbgpGQxlWO3qVSPXY34J/Ht9DVfs6bZFpq4dOVRMgiVCJFlRjoqEIJVm9E0csTqA5FlN&#10;iQB+frf24TXppVzWn59NFOAjhqRZmdJSJGcJMp1m8q+kAiy/2gT/AFBHtOnxdOkClP8AV/g6VsNV&#10;E1KVlbw/cAO5WFgiqjGGODxxqEezW9VwF/wv7WLwqTk9JSucdJXJzsW8TvDK5IYyWMlNGFOkGIng&#10;cWFx/T8k+00h+fT0Y/b1yoCy6hSvFCkklpUZRZ42YsJgTxz/AGB+B/re9R1/Lq0mn8+n2FYYJJ2D&#10;p4F1ATkeCok0W/eiC+q/FyD9ebn27010G+7g3kkmmWRpJVEjPIS0JeQ6gdQVv7IGo+n1WHth/jPS&#10;uIGgPTXgSwmWYGMzWV9Mvjk0+oRhg0am76frcnnkW596UkGnW5BU0PQyVORlqqeGOpjeJqKCJg0o&#10;VHdGfUjSzICCx1AlQDdTc2tcKOk3h0bSPPpAbloKmMGUxxyOf8ovGFMjwSC6GOO1lBBv9bfkc+2H&#10;qD9vT0TYqeuG3yGkSGWMLESka3AaSEMLKnlFzpYAW+nH+2GwpVx8+tyAtw6EWdlOOSoWHRBFI6Fw&#10;xY+UvoiVgeFFhqZh9bC/tQNOk149JgCxoOkmsppJ5I4aZJS0ZPqA0aTILyyXHBJNuRwBcce9A0yO&#10;lBQEAHy6wTGR6+HzALG0pUrpFtZXUEug5ViNIHB49I907dXz6sABgdZc6oq4BdJnE7qZEZ/EYBEm&#10;h1WXhmW9tAY2I+v096k00x16NdJx0GbtDDLokUM0btEyxIwjUt9HjcL6jxq1WJI/2HtkGhr090LG&#10;IlNRGiukniZdJKMqiIJxMVSw4AuQBa5+o9qAaivSSVKGvUWpsK7RGrMiyEeSYo6RtTxX1K/1HHpt&#10;+OPbT01ivDpxR21+XTjUBW+3MTByyJrjqCEZA6aiuhRYoSVPI4/3gbk00+fVVrnV/q/2Ok8yTSJ5&#10;IZIJZIJAUOkJwxIjSMuPoBe4A5W3toGhqOnFNOPUvywrIiKro8alQ3+cj8o/daVYyCeF9Mag3sOL&#10;H3bWx49UK1UkdKWhnp45qdpR/kbx+DQwvMxmazrHMVudH6xZCVP1HHt8fCOk7IeHr11WyML/ALUI&#10;iaQ6GZPIAzPqV5JHu3pHJBCi9/T70zaRXraqGx1x8syxEeaKJdUyrUKvk8omuCStiSgW92FrG1hc&#10;+91/n1tVLcOsHhEwWURs2qK54UsRT/pAFvyuksB/UW+nvRC8T08q6RTrlEIjDUCM3jSRFjWQfuGN&#10;ozr0k8K9wVv/AKq1vfl0/h6b0AMAcg9crMZC9N4yI1OtZpBeGIjSyNr/AFX/ANUPUP8AW926uY18&#10;uoASOmkQ6NCRxCMrPGJGWCRmIJkI1FjchWsD9R7qQDk9WZQ3HruWUxFFiSwVRKEIKTjQCyEhRaxa&#10;4W5vcH34ENw8uqeGvXpZSkLBCkJm1O8UsiyQsVHk0NJHYuGa9ktwDf8Ax9262YwepkZo3aByZj5d&#10;EtPJLEukRvF+48f1CqlgFBNyOAB701Kd3DrSoQat5dYlMBZfIojCfXSA8pla6rHpbjTYfg/Uk3Nr&#10;+2R4fz6swqtB1heaWORYSqoVUwgSaA0kSNZ6dWW/qJJINzf3ruOF4dVVaZ8+okrlQghFPcsIJrDy&#10;OYwdemED9B4ALf0v7qa1oerhfIdctEsMcNMmrS6HQx02gRAdUkoPLEjkcDk39669Tz6xmSeMyTqo&#10;iYRartAsihW9RjedgrBrDj6cn8+/deAqadSaqNNaTVMqAnS0MDaUFnUFahBpIMicMV5Yi4H+Huvd&#10;N8CxOAqao42Ysk8qJG8sYOoEx2LcG4Fxfm/v3XupUskKw0xjEdRd3DU4kHqYAWEhtb0tq4tf6/T3&#10;7r3UZKdmLEvI2hDIZHC3CsfV4xYixA+h5vf37r3WI6ZDLGwSEMzxl0OhDZfIrAEH0lgRqX8/4j3v&#10;qwqO7qNJNDKhWGOEqqLGjyylpFeP0xyIriyi31Ufq4v791sjSKevUQaaXyys0koaIB5YkSOANcEz&#10;60XUT9UDEG9gLXv791Vct1jN18S6jG8yGE2e0YQOHaKYabBmSy3H5NvyT73091OP2fibVKGqYJCs&#10;MlPdQkKeoHhQSL6lC2sTa3+q966Zz5cOupJZZkVxTrTCnRY2EbiMyyBtS1bR8m/PHqPFwR791YgK&#10;c9Yp4HaRqgSGOn8CPHOWUDmSwGj82IuR/h79146KY65wmSB41Y3jCyTRSI4VQjr+oH6+s6jY/QW9&#10;66oBU066qJVkijih8bmepdfuJ7RMxVNR0pb1Aj0/k/j8+9ilc9XoVyemFaUwvdCV86nXIFWw1NqM&#10;Yd144PGn+vux00x1cGueucBMXjgUR65plQtIC8AGohjGig3F/SSAP0n3XrzVpjp8JYioOmFZGpER&#10;1LGXxaX1mSOZgCPVwbgEAD629+6otK549YPDAkZqDK02uQK1mLRLHYO4Ov1WJuePoLe99OdcWmiZ&#10;5FXUYGVVTys080pbkxIy3awF3B+v0P59+691jq1JVZNQIVE0NKwNpVIYLGtjdNIFgebn8e/deIrg&#10;9NqTNVlfKirHLqEumMDwzowTUqAC4NubDi9/x711oKBkdYJZJYiFQsfFVepilibkBkC25s1hb8D+&#10;gt731vrPraGJdEno8jFjq9ULC3jWI6QQFuPr+ATex9+68aefWGYtExkcl5Klg7EWQWHp0qhBIAJH&#10;q02+o5Iv7917rgs7vUqXKXjp2Ou2qGBL6BGZP9UQTpP1H0/PHuvddMrs8YkUr41BElldp4r3Q/uA&#10;2Oiwuf6E+/de6jzHymMrBJoZfGUQoreN7aSur6FiCE/AHv3XupiiIHQI2LCI6tLeEoisEVQP6Anj&#10;/Hn6X9+691BqEMjGlAYSAl5GZUi8bG6reL+2NIupH04tz7917qTJY+E+lGPgp3eUxrqVvrIym9lK&#10;i5B/Bufr7917rHKFmYmnd1Ili1xx3IJhUlp/IwBXUebDi3I9+691ncGNvuGvLKqq2pGHHk/3cyMB&#10;yTzYf1v/AID3XuukjdX/AG4hO7l/GTGuqna4sS30OrkL+bg396PXunAUsNdEFb/J3ctGnN5PNcBw&#10;x+qkn1EngA+9VAx17qyb+Xf1DL2J3RtRmoJ6mjxWYx0tTVBB4qdRUokoDvYAiPyMhYgNpYXBZT7J&#10;d5nEVsQOJ6a8KSWUaOFc9bfdHQGjpKelXHRRUkdNUCipK5tMtJj1qTLSUgjgLHywoyxQo6lQwUXt&#10;7A7Nr7vs6ODSuOHTpTJUaESSWoqqNJ1n8uNkj83jEQ1JIqJK7QGT/OHUjk6nQr9PdetdT4v3B5bT&#10;PJIZITeVaKASRjU9VWLHdl1obQsdXIOoqQD7917pzRqSdHVVrI6JHjxyUtTMEpKKlWMSxVESKGWe&#10;OVl1MZ9QOn1D1e1HVc9OlKZauWeWOSKhNYywTOdMsOOgpZVngi8gVdQlB/eiTjQy6bWKj3SerAmv&#10;59OSyQzz1DGopopoNcU9TUPJEIoWPijjgpmHpE8ZQsyiwU39+6qASadY/IYI7pFG0lC9Xi1qHeMG&#10;d0UGOfwrZiXR5Lavq3INrH3vqpXOeoU7QwxY9UqaqWTGymmo4nPkgaqC3SCZEGqVYxIW1h1stlUH&#10;gCy+detgClOssxhiNNKaSERUrqkZrH+21mqXVPLRLFaWOc2GsDUgI4F2Pu3VKcfl1nk1RSyvGsdP&#10;BKlTjoknqRJTx3IqZVo6pQCixXJU3C6w3H9n3vrQFTTqDJUxxGIU8wjWtjqITVyUrVCTPKwgqJqW&#10;TgxiQqPGFDK+on0+/dWKkCvWFwjCr1ExXsoaJQ8tKgAkkJjjAvGZET9xWOlSObAk+6p1kklFOlTV&#10;0tPPHTY6OJ6qGKo+4lqY501RRUkiXViiN5nuCQt0v/T3XuoryVU3i8DweCoj8Co0aKJYheaVUnC6&#10;owW0sXXkkBffuvUFa9cJjLPTziniSKokiiimiicPRVhmkCOK2llHDEKC7o5cFdSrf37r3XQqIllk&#10;MkLUUizUkbmhk1maTG3WrhiWYK5SThSz2UMNTDi/tyPz68escixSVMeSeAVE2jVHNSVkMSU0UCPq&#10;pK2knVtD+QqWqkZl9IKMl/dn+HrXUesDSQxrTM9ZU1E9KUMv7tTFDGgD5BYiSyiJb+dnOiQBU9If&#10;35/h691hpqSv+9lFAGnpqhOJYI4lalkDkCSXUAqU4b9yJIl8YYqCTb2we0VPVxnHn0ssDV5zHZSR&#10;Y4ZHjqqdJYIq+njhasbSRNP5FUFQt5TplB1Ej8Aew7ujqcjiOhHtkZUUYcehSocylZSzxSeMsssi&#10;UbGkSMxI0PkaGXyWuqiyRlj+kk/4eyuKQefRpLBp4dBxu92erpZ6cfbBxDIanwRCWqaRL1Ump/pG&#10;kn7UXp9bAAfS/sY7Q2qLSfLoL7nFplHSPjqNMEcfiLRs7xmHJ1AnqaZ5B9utMVRRrAYvN4XDBrqV&#10;K29niefRUy0Fes9Sl6ikaeKapyDJLUxU8aeeoRqaZYITjJJwY/tpiWYmdlAUk2uB7eTz6pUAVPUM&#10;tL9zV6ZXZxM81ZTGtgqap0qUNOtJK8hQmGNhKkILEgsCq/T2514OpNB1khpliRIYlko3ipI4pKqc&#10;iQ49FXzPTM8gCuy8PHIFFlYrYhR7cj8+vMdIr09RvV0zSyu9PLTiRNEkIMtLSx6QauOeNgANQ0yL&#10;41+lgPp7c6ZYaBTjXpyMN5Ufy2pqky/dRkBRC9tckUcX9qJEGkEC4N/8Pdkpqz0302pHE80LUMs9&#10;ZT1kyzZd0Vi8cNJNelVFe94lkWRZApsy21fQWfxTPDrfWV2EToKeAV0DV09RPQfeH7ibHxftQGZw&#10;CzlktpX6WNwRa40NFcU69jqHK4FNMKWWeed2kEb1CRw136fMwldlKqCLKZBy6E8DSD7t1vrI7U7o&#10;RUVcMCVECSQuJS9RD9mnpAdAEmSMhXRGsp9Rtcn37r3WWZjJDBFMwWdW+1jXx3NPLWgGoSFQNEaS&#10;abKzgDSW/Fre691FOPQomulMhqTSVBSnEMMriKRqOJUitZbtapcD0k3Zfr7917qDPLOKSKSnBhnr&#10;IY6vwimBh8wrTSxrJPEpXwM/7gRbWUlvfuvdTI5pZ6eSSGSL7lZTQR19NLIslXVyMsj0tKKhbLE0&#10;ZDsf9StgfV7917rIIKslIwkVNFWVH28UcsjVEC1MUhaZr2YNHGvLcXBC2IIv7917qQj6qSd6pWaN&#10;oamCpndQKcfbLqW6IQ6NE6ggMCyEnnn37r3TdKtNBAIEepMdR/D/ALWOtCJUzidfuTX140lxEpiA&#10;khEYAHq4Le/de6mpLJFLIlTF5ppGukNFEZhqMRngXFPLfRHIwVnUkWCt9Le/de6wwtM1JPPP+zE6&#10;irMsA01CKD4qeJqMgeqKViSWJB4K8fT3XupjTapJ0jpJLU9VRs1T4S8FDIyA11SXHLRzO1xGL6be&#10;r8+/de64OXqHp3COsUUuQm0hPunEfjApJqmOZSC6X1IpGq1z/ZA9+60aefQKdqtQ0OImtTQLR1c+&#10;VjrKuTkzmPHvrakS5MhnltFKYrBlEmsXdfdW4Y6UwA5brXK+XtcYaZ6GarmnqUgra2ojrJhVT1Lj&#10;VQVNOQR+0adI4VkUN/ngz2+h9hnTW9OPPqyGtT6HqvrqCukoN20dTTPFTySVkKMywtPHGJ0KSRKg&#10;F7vq9JAtyo+p9r79A0Jr0+n9oPy62BfjFgM/lPsIabGR1cOQjT+J1dFKlTLFTQzeSijoZVFwFHnE&#10;btZbOQeVHsEXhUrQcR5dSFttRGD1bbJjMtQUVBUUc0MNVTUePagjxmtY6ppAJqBqiVE/bkRv3zEB&#10;cW+oHsoVvl0cvJG66W6MZsPtuvjmjj3NSmGEwTkMkPniWppoxGYKxApIUNraNr2LEgfT3ZbvTUdI&#10;ZIqVKdD7Rdlbckp4CKuGJ54hJCoXXTCAsFMtQVBEfPPj/N/qfejf+XWliY4PSiffeJo4JRTypUP6&#10;ZZ3ppHikhZjy86hdelRxpBueLADn3Vr5fLpQluzmh6jY3c0k7QxyGaWH7ttUQYKk0LsKiOXRILrI&#10;RpGktpCg/wBT7TC6cHu4dKmsu2oOehajlimjRUlkazLKVWSMyPYelxUgMEIPF1/1gD7ViVHA9PPp&#10;KIyq56cXGssIRHqaCXWxQj6rdXTUTZxcC3I+vF/o6wUkheNOrLStDw6bGmSOGOVrGUqkbrBMCpkl&#10;UJKzki518hlK8Dke2Sy6ADx6c8OpoOkVna4GqliiQ+OCGxmY6kkCjhPGQbKnLlvr7QTNqfT6dKEi&#10;Hh19OkLJKtVT0zm0D1HkYtJrNKq3CQsiG3jAUajq/Nv6e3IaYr0lmBHXHM6GlC6ZZIo0WFp00tp1&#10;KTq8QH62YMLAW4/x9rxxx/q/1f6vUlxp0yZWJlsGqI3qFijeOGUvL5YGVVedQgMYX+0wSwAItz9V&#10;Efn0mPUaV4kr1eOWBYYlnWeoLiomASLxmfQ4u9wEDKvILf0v709NWek/StpGgWMxxkTyxxU80i0/&#10;jjl1BdJ8ckosY1vcH62Yj9PAJ7vTqqOlKgE0PTRmKmYQxzyxuoFPK82tYdbOwLBdacWW+oKbqQD9&#10;Db2G9yjLxkN0tjUcB0Bm5nSFoQY4Vkp44pFjETtLrSZZIlZfraJSyWBFr3PIPuLN1gUOT59KY1zQ&#10;9IGopp5n8BinmiWCSPSsKwGVWnCQU6Sx8nWbNcWt6ifqfYXlt3bgOHSqo4Hj0EO8KmCmpP4hW6Jm&#10;myeQhFNHG4VHnW1JDK+m8ggWJpJbi44Km9rkU8DeKaYx0inAJI6I7urdqY7dGPetllpo4c1O88Dq&#10;8qLGUvLHVTzqXiTS000kbSNf6xi5t7ENjYma1OgVOn7Psx58ABQD16A9+NNxRuPSVzmYp6ivMryt&#10;FNURSyyV0TxJHLSVch8FJDwoVvEqyLIxH62F+bA822JkWhHAjHzpn9nD7R0j6Duunkq4ZAYBoUvU&#10;QU9I0dVCq42JnWGqqpLNPAjtcxRXiQmxHNwLrcBCM1I/y+YHz+efy6pJWmOHXHD0s9QgGSSrFPlJ&#10;4HSOPHsohoMfD9zL56uNQolhAVQG1kFjpbUeFchUL+nxWvn6mlKfnn8ukzHy6Ot8bN6VmMyFNTtl&#10;RPAkE9PD9zGsepaucQyiOI+oSwlImW/1UsSQpt7A/MSKEJAoa/8AFfl1a30mUV6t+2Xv5IcfQ00t&#10;YY6lCfulJSQxyonrCsw9IsAmni1uP6+4wvZZI31Pw6NzcqmK9Ctjt1wzxidX8i3EYjLCnaMKPSpc&#10;6WK6ifqRY25/PtAL2ImpFenY5lkFenX+O3gcs1NTOGZwhYSlNRC6tT6SfRcXLEH/AB+vvZuEYVY9&#10;O1H+r/V/q/kEXnc3DHDU/cSRQRySJTRyeriIKXEhdOAmq4UC4F1Nzb2hkkSQ6QR01IQVPp0Snubc&#10;Qho6rXNAlU6SRQUEU8EX+SuoWoZkqFEiSMrKsTxobsEsfr7pErRzhVyPXoNX6RsM9Vndi5f7jz/b&#10;ySxPNmYJYkhnNLW0+KjQrC0ruDoEEy2niksssxBv9bjXa4AD3UNF8xUVPl86jgfwip8ukGlDGAOi&#10;8ZvOBHgq45aD1+d5/O01PriiJWenqSgZAzNazITpN7en2J4bMMGQg+VKf4fsHofKp6K5gVNB0Am6&#10;dxLPWCHMwLE+IanrMUjFgGmkPmMf3AGmSSNfGGRlBZVYHlj7O7Sw0jVDkSVDfYOBp5elfI9aEZPd&#10;0A+Ry8n3jT5IxVTSVCyUySjz1FP6ylRHUxgCNkXUQmphpAH9PYygtAYgIu3FDigz6fsz69Ok0Feu&#10;EWctHTtFNJN4Z5456unklWWRKsHxQQl00xoSwCONS+lgGAJ9vCyq1XFARUA/L1+Y8xT06cV2pQdD&#10;LsSqroY6KWs/3IL5KNNdLoFVTKk4FGGhRXEdTZZIVlK/VmVQdI9l96sYZlTtOTngfXPmPOn59GMQ&#10;qmfPq8H4p/OfenVdDTYrNVz7l23HUQRQwVsNVSrQqHsmPpsjVa1Ho0jQ1ihBBVA3sls983PZ7jVa&#10;NRfNSQfzp5fzHz6fS2Vjjq5fYfz46m3DT0hyktTg6yeOOUxVkEkYV5G0mJZLeo34A4A559jiz93B&#10;b0W9iNR5r0oaN4x3dD/Q/JLrDJQJNS5mlJkbxraaNnDg38UqqSQQLGxH+x9nS+7uyuveSp+fVRqb&#10;gOmLN/IPbKt9tQZGCSWS5ikVwYmtwqoVBJa/Hsl3D3Vs5F02xr6dbaN2FCOkjj+wf47ViZ1ckESM&#10;rKEIRbq17DTqW9gQPoefYZh5sfcZ6sK9K7e3kQjHS9Wt+90poYMGASJip0RsoDSF3ta1vrYfT+ns&#10;b2VwLlVI49HccSgGg6d6RUQtqkOok+vx3GpeNKuwve3F72H45PsVWESqdR49OFK8OntoUkVTdVYr&#10;chuWNlA03YG9ieNQ/p9PYliWoHr59bBYGh6zpTkqoMdk9JIVmcqw5HpN7X/pf/X9rAuKdbbhnpzo&#10;YWN4ytg6AXJUm+rVx/Qf6n3vRXj1TAyOntaaVQPtyV0i6Np4tY3Vif6D6+6lKZHVAVPHpySKvUBV&#10;H0FwfJZlNz9B/iffgsvl1U/T17unemFb6DMLJcawSrOBfhg315H9faqPxPxdJJfC/D0pEDeOzEL9&#10;dQI9V/rqBHH+29rgKmg6SdoPlXptqISxsrkgamNidNrWsv8At+fdxGfPrRKkZ6YZqVi5st7qADZX&#10;U835I+v9be3QKCnSaXTXHUdqJdHqCm7NyB+WHJOr8/0t/re3Dw6Z6AftKStgp3pqGR1eeyyIpA1q&#10;QYvGL/UC9zf2UTKWk0DpG5JJB4dEc39tGlx+OlqJqWP+I1T000Gkooeqja/jjja/+69A8h+ir7Hn&#10;K9p4bEnz6TTOEFU6RGD27ULSRVeSx6qqRmAQcF/tm/fieZ7G8kZBZZmKgC6kEc+5T24ANQdIZSWF&#10;eiFfKTe1LBI+Bx0kbJQ1iUhUcCVnJWDVCTdGZmbUVYWYKw4W3vLP2q2BjGLiYZJH+r/Vw6AXMd8q&#10;J4cZ/LqsvN5Weuhj9cEK0tU71FPaCGLHzSVRZY566kEQYsWCmAkfRWsTY+8nbG3jjUA5p6+Xp+3h&#10;/PqF76QOxI9eg1zeSrzQVFO2Jg+7pq9EoqCpJng88bWLysoEngWNgPNKwVSNC3Uez+GNRilaHh5V&#10;6DdxK+k6VqfL7f8AY6Za1hMKymyc1BX0NVQUor5vCYK+pxcCgRQ1ETcPVByyCO5DowUgAk+1OnPa&#10;a8KmmaZpX5+XTLgSq0c1GRhQ4rUEcKefnjpKVFSW1vQrUmpxkLUtBjFjipkwckgDR1SMTY6VcyoY&#10;2IEaKvLC/tSqMT3Ypj7PQ/5vsp0gldM+BUkcFFAF4ZP5Z+wY6TAzD1NPW01JjzrpvtnqqzGgQS+G&#10;KXzNT4yqqVAnm5Mqlz9GK8XF7mBBhOB/wen+Ejoq+raVJFRDVKFitc/JWIAY+fy+3hxrYFqUpjRp&#10;Us0pm+1MVCiUWMiKF48jWK5TXKJbsxRgxVg2hiObx010Irx+WP8AKf8AV8utTxa4x4dRqrpIA7aj&#10;4mBIrQ+nqOJr0zwVk60kU2SlnikgqKhaSb7tYV+8FM8Tw0MUOl6l501sksqEhn4iW3uzKGYeHwzw&#10;48M/8WcfL1TwSyRwh7olWBIWpAq1CKKB8Ve5hUHJpQU6bMTiJ9w5ijhqaaorc5kfBO1PWvBBXwx1&#10;ChaOfxUy0+sDRqiqEGtLsJB6rBFu+4RWNqzO1ARjIrWnyoT8iPsOMlfyzszbxucPixFpG0swamoL&#10;64oKYwaA8QR6Wu9H9fxpRw0MVLVw1NQqtWrVwU9PSRVUiJEJpKhVJklVF/cWNhctY2e3vFTnvmLX&#10;M7asGvpxP+XHkft6zd5Z2i3sLZLWNcAdWx9a7ZmpaLDUU8Qpa5PLUVKmMTPU08kwkmAdwbScK6At&#10;cL/T3irzLuxkldgehssOmWgx0c3a2FSnIanhjQSNDLE7hjHFAJP3JIB9CbW1BueDzfj3FF9eqxqT&#10;0tMahqr5dDxgMYB4ahyx1yykE6GfSP21EsZFlb0g8fixH19hC6uNTnphgVPQjUkIIRtOlrBSLKQ4&#10;jGi2kjgi17/8T7K3bUetlCBU9KOFAFUMqqStpCnqQ2OlTYg/7EWP+v7THj06OA65ObWHJ0rcW0nS&#10;Cf7JP1FvybW9+HHrT/D1xDizMDZSSWUsWdT9C2kcWt+bke9dW6xOFJXUjalLaAlrnVy7m4Avb63H&#10;v3Xuo8mj6KCxN7uxuty1gpt/T3Xtr8+rqKgjqJMwLqeSCpYrbSxJ4sP6m/6f8Le6vx6uEFOobXtz&#10;EF0AnVfUoN7AFf6/g+6dX4dYGkAW4ESyXA1cFjrFrRluSbfn8e6sV4HqyoW+zqLKUkdlQs7LpZWU&#10;Cy2HqDOedX9QePyPac08unwKCg8uoxcEhANC+kek3IZfSV0afr/rXt9fx711uhpXqNKRqVmKhkQq&#10;WK8hlN1ZHtzcX4te1vdD5/6v8n+r+ZugrUHqEzBQG06dVtUZBPDNcuBz6f6i4/HHuhp5/wCr+X+r&#10;/A51iIYkhGRmF5UawDOFNwGY8An6H/D20eOOHXhSueHTeWcuGfSuoBgjWeNXY8N9OSQPrf8A3j3X&#10;OoenTgC8R1xbVIsgUeNUY+VEENlIF9XkcH/X/wB49+IqKdW6gEMzuW0ANwoIBhKIQysLgkMbfqHH&#10;tOenEFa9YR6VklDLqZrESC+lQxNvJpFhcnn/AJEGvwn7engKmg6apdUgVknUaWVm0Rho4oxf0oWU&#10;G5P0KMLnn2yyasjj06FoOokskjfUl4y/HlIDBDxIj6RYG30N7/1559snUMHremtT6dRKgOV0hlj1&#10;WMagB34PAhP0L/SxP1+v491PDq8YBNTwHUF9ZL+p3T1FtGh3qZCLWST6o39Qv9D7p0oFOm2WSUhw&#10;j+qmDL+5cxtI3JBkj9QufWFH0It7TE1NenQAOm6ocFNTBZTKsxi1hXRJvHeZEf8AxtfSWv8Aj8e6&#10;1FadOIDx6hAoSmiOG40mRoRLG51xkR+knUVHCklDp/1vfnppOrh1civTeZAIkEST+RkJ0ALJGq3I&#10;aNnUA2+raSQbH6fgp/s62EJNB5dNjqoZo0IMb6nk1HyyWt6aeIFRojv6tRPFuPafpX01M3nmkidp&#10;Z0DMyKsdpYlUi7OT9Y/6/wCBv+fdCTUDq44dcZTq9KgXMcixqzaYtUrB2YMimwAUAW/r7o+eHl1v&#10;qE13i0CIxtcSRU8jK0LRlSk6vHYKCP6g3AP09t9b6wNFU6YYSszArHP4YmDR+RSbiSaQg3AuSAw4&#10;4/HupHkOrLp/F1whaCTxwLG8kkQkWpcSXjCM7MqQT21FR+oWbX/Q8W96qvEcergMvHptUwaGinlq&#10;UHnVPHLdjNAq2j8cj3tEOAytybc+6dX6xkRtI0yeMjQ0GiSRxHIyD9zRTuAyRkfj6X+g9+631BlZ&#10;nMimJpSSrReTQsaU7C7Rrp9TaPqP8PfurAEd3UaokjjiEKkIU0wCZm8YMZYBJDGl9QUlrFjb+v09&#10;0ZvLq4DE6j1B8ZEFRNy/2tQ/3UkRhL0jgAl2D6SVZvqEAuCfx7b6v0zzRlTE0LgP5NFGTIJI4ZHH&#10;Mck9k0BixFkQkfQN+PbD/EenUyKHFeoLoZY2pkheBwTE871UIgeYNYwzRlSwYgekwlWbj08H3Tjx&#10;6syaOmWWRFnm0zyNFPJcBJtDF1S06SGVdRBZQrLpZlUX1AXvUEA6R0pGVBPTbVwLJHDFND5gyTPN&#10;LGpWGmMq+GKKOax1sHYSEliSPx7sRUU631hkhaKOnieKQS01MfHGGJ8/iPoklkW+lXux5uR+fwPf&#10;gKCg62BU06gxBDWqqQrGJA4eOsk8yP5GvJUeSSwZtRBCqARYfX6e2w2ph1srQdRzFHI0+lYyj6kl&#10;qmbShaJtKS6mAKsOR6QNQ4va3uqfF1s1p1EqJ1ptayRzTyv4klSnrDBEW/VRxholN72tIjhlsf6j&#10;3Xh1scOotSZIlWspaWjknkSNFnpozHWPTM/klpo451s0kbXYa2ueSAPeurdYKeYBpahLNLJTxs08&#10;MkRqJ5ApaKQJIOCrEqys1yQR9Le/deoPXqKtTVIlK8cFQswhkcwhI5Y4amQaPH+4CTUDnUwsFHHP&#10;A9+6cjpQ16amFOkKeEJVPV1LVCsZZUrIJNFqhmFrly2lNBI+ha309+6e+zqDMsR8ks0VRFK6Sa41&#10;HhqD4E/aqYg91BbhLXFjf/W9+62BU06zFoxPHLPRzRw1EcDVRkK1sv3F7GGBD6WF7Mz24+n+Hv3X&#10;qYr0yKPHCI9a08MNZKscLy+SmgfUZJlBXUzFB6vGLgg8AED3RePVl+LqFIsCLJORG71Jjgallmqo&#10;kCeTW88c7qWCnUQGjjLKSBwL+7t8PTh4dR53FQq07FHOKqDRRmZhEadpSJDGypfWAQAllbgAs4J9&#10;tdV6wJH5HBq56egoWnks4SnrCViIDMKgj9vyMFJtcppFhf37r3TLO0dcjMreSGAyx1Ur0rutUs0m&#10;r9xXAKFeHd7AE+oC3va/F1sceoDrLBojngImZ5p5FiDGi1cPDKv/AB3IUgqL3U3/ACfbppTPVqV6&#10;/9PTVxFNZGp52kR2RadZH0mAzNZ6Rnj0ksSSOQbfqHuWkFKKfsH59AKQ0AI8s9Dt1Z1tmd5ZPGYj&#10;GUhOWqpjNhYUVEnyNfCSJcfSwlTFKJUBshGokaVJvpIi2vbJL2ioKNxHlUjy/Poo3DcLeCItIaDz&#10;PpXq0r44/GkoI9x1ez6vL7ZzNPVVOEkRKiioq3H0c/h3jhqfJLeppKvHyqDBHVqBLpPBWTV7HG0W&#10;dtArVWobI+yvcPUEEYrxFRwPQKu9wju3EMZOpTnNfLtPoajjThgnq6TrLYcNZsbb9dndv1CVeHqc&#10;Tid2OuNNJX09LIxm2NvObFi1ngQxLI1CAY2JLgWt7OmFHoT5CvlUeRpwr9n/ABRI5KyENnOP8v29&#10;He2thsVmJZYVjjweemqYMhWxQNBUx0m7cAq0+aphmYlUs9dTKjTCoQFgbLyPaKdnSp8q/wCry/1f&#10;yDiDWSq9DrB1lX09UlNinjg2i9KMlDTTLqgqNmbqkL5CmjowdSmhnYsBC5KAgm1rey47nAsdWGa0&#10;/wBsP8/T30TltC8COPoDiv7ehlXqyhhm21HhJJ4J8bSw0mTy+ODmasyGFX7rb2YhqUUxSroLRyiZ&#10;RdWsCTY+yU7uSjielGOB6A4PRl+6yxj8IkkfER5ny6HbbewaSnjiqs20InGTXJQT0yy0slNHkYR9&#10;3qhQlNDSAhlRwGQ+oH6ewzd7qzNpt+HmDwxw6PbXaYhSSXzNRTiMUP8APpV1u4MVtykylHUR0VBi&#10;8dSKuSpqdPNMaUj/AHHZnb0YQmZRf/KYmW6WOkC1yhWznuSsmSx4H/If8nSx5re3DRigUDP+cf5e&#10;g03Z3F/BMf5K+loq3C02OiqNxVuJl+/hrsFPAwody4aEhmnMTXM8buGTSxFyOTO12LXJqBINe0HG&#10;fMH/ACHouuN3IXTQFeBI8xTBH58eih70772YNt5nK4uSq3Tn9pGhxue/hlRHLFvnbOUQz0GYx3ju&#10;s5oI+Z2lKtANQ5Fm9jCw2aZJ/DkAEZoRT8PqK+VfP1HQZv72Hw9cJOocT/EP9joum3PkJuGpjr8t&#10;l9tVdFDlZcHtzL5SvzUBppcBWVDPgdyYvI6ShMRtDUiqW+sFIyAb+xBc7Pa6RGp+Gpx8/wDIekEO&#10;6TupbIBAr+3oUt4dubPw1DIm56+hqZ8rLhsf2FjyryZbbOXmqmTZ+4I441YpTSvEoZ4A6Sqbkj2W&#10;Wu3ztKdBKhfhpwoeIPV7i6jCgyUJbiDxxwPQfQVFBvjBneW38/kNmtmKueiOPx0EcdDjt9YiY1Mq&#10;tCgvEMjSxga6PSH8jO41H2Zszxv4Drq+fy+3z6SARyKZQdI/l0vOu87i6ePH7zwmw5aeXIz1Ofx1&#10;Zl545pssXmbH722xjo6u4mZY0mmWGoRGUqxTkhvaK7jaUmIvT5DgD5E9LbSRE71X8z59D7QVO1KG&#10;lq6LHRmLCYKhjy2Fyyl/PlNi7sqCKimgmmU1EDY6o4kgqVNxo0EKT7JnWcsGficMp4Bl4H0yPMdG&#10;avAKqMAZr8jxA88dQpcrUPmava+6aNnR4aPD/wB6pwXd46lhPs7c70cZ1p4pDHBNLSOV1EMw030v&#10;iFVhE8XkalfIfxL65+fVGmUyeFIK1pn/AAGnThT7M3TVpuavrskZt0VOaohUCOpo6dKPdWEoljqa&#10;pFCpSTR5SjMcrJ6WRiFvcm1TeW4McaJRBw45U/zwfXHXhaykOznvH5ZGf5jp9oK+hhx8sGHpsdls&#10;RR00dXiVNWYshNiqmpEOex1StRaqgqaKq1Tpe4/SPoL+2poiziWWqkmhxgHipxjIx69ORMFXStGH&#10;EVOfmPXBznoQNu4I1mTy8W4q2ChpEp6Si3RnqaGFmyNaF+42ruQxkGGQr/mJGCgjlm+gAJb2cRxr&#10;4ALGp0j0Fe4etOJz59GVtbrI5E5CjzPr6H8uHQl4uvFJAjRrPJPFJXNGFmeem+6o5DFlqamKjyQL&#10;VRjyxRkWIN/p7IbmDxGLEUrSvlgjBPrQ9G9vLoUBfKtDxyDQj8+lJHVrXPEauSOipIYYKV9fjMdR&#10;BUR/dYKvqKk/tO0EwMIJ+ht/X2hMYiBC5J/kRhh+zpWH15fAH8/MH8uoC5ObP1Mk8RpcRVVVefBI&#10;07JS4bceMj8ddR1R4ekWvgX9vV6ZLiwOr26IBAArVag8uJU8D86H/P0ys3jNqAAyePAED+VfLoLM&#10;/ntv7cdMzGJa/LyyVjbcoqc+aSWFVaHO7dyFJTLyUJZoJIvoeP8AXPrS2uLiiOAqgCp4fYQf8PRb&#10;NLaqdVaueFD+0dNnX3xmxlfUPuvdS1dBt2QPFhsbV1kdTLuDbeXjErYfeVMVkikip5m/yFjpljNu&#10;Ra/tTunNxgUWVoAXAyfQjFVPzHHy6asOXRM5ubnCeQPmDmh6MLn997R6Z29S0uPwS0O30jWNIMaI&#10;1a8SW89I0lvKyi5kuxJAPJNx7CUFhfcwXJeV6uPXoQzXtps8ASNAq+nRaKz5f7Ujris2YxVUxjeS&#10;Slx0wlly9BJJ4kq6KKwXyp9JkkIINwpvb2IF5PuFUVBr8+A6Kf300j1HA+XSL3V8oNq4ox47P5VM&#10;dHQV64fM1WQqRCcphMkoq6WtpTUgFfszJGszOGWx4sD7V2vLdxmQCteHyI/z9MXO5EgI/nx+Y/2M&#10;dJTH/JXaxrazDZfM1M9XS5Wm23lMdhIJIp2erb7jam6lgpgxQSro/co2kQi+sL7XPsExGtEyM/5w&#10;f8PSNL3NHag4f5QftpjpUZDubJ5CpqocJTQZfI5WtpsJkJZqZVan3VjnVsTUV2JjY+VpoNMvnglS&#10;0dmkB+ntmLZ41H6uAvCnp5/z6ce5mauihJya/Lgel/W7lqKnC440GdwFHvTd0zTxTY6dK+lxu5MN&#10;c1uN+1m0maGWNXhcoiyAHUL8D2litFWYhkJjj/mD5/t6q9yWgAVgZHz9hH+qnU7C7kweNFDmDnNv&#10;y1Fdj67I4vH0jVbr9zRRGn3Rg2y8i2eQtqZIatQ/p4BAv7bngaT9NEIFaEnzByD6Y4VHHh1uGaOP&#10;9WQipFQBXBGCPz45/LrqLfOWqoqOmC/YKdELzO/gV8LXSrLhsstLIOUjZvCZI2PFywHu42+FakAn&#10;H8xgj8xXrf1zMdI7fL8jwP5GnQi4/bGO3FkqQZqOmnz1M7FzFMjwJV1CBZsXHV04Hj+5jVZEDclv&#10;pz7J7y9ls4ysdQh/P/VTo4trSG4kAf4hx/1fz6Mbi9tVNI6rTVslOUSkZJpIo46mVohppJZFUaX4&#10;1QzXBuLX+vsE3F6kmaf5f9Xr0L4bYoAF8ulPRZI4+sjpMhNSQQSSPFHZTAgWZv3KeVJAFBimsVKk&#10;XDDj8AvkRZF1xj9nSuOQodLcPnw6UjkJPedI4pTM5L095adZFjCSRycXj1oA62Nrgn2kAxj/AGel&#10;GFerCv8Ag6UULMIaaQEG4v5YHVlJve5LAnkWb6e2/PpQpqoPXOsCywyuYgzaf3liRSQPo58dj9Ab&#10;n3pVAx14jHSG3DQvSGCsNMs8csL0tV9oPGSlRYrIAw0jS4Rjf/H2qhYNgkA+Vekk6aM0x1FxFXJU&#10;kmGFVBRqpaLQErEdX+0y9LLGfQxuFlWx5vf3uVAvDP8Ag+X+XqkVXFAOp9TgKDIRywMkPmj1+RYw&#10;sYvUQ/b1AeNwQyzRG9voSP8AD3WOd4jUHrbwxyClM0Na9I+fbc23yapo6euen+1jki8cYFWlPT/b&#10;KDBOGQNLSXUlbC6/1t7XJd+LRUJXpG1oI2LMoP8AxX+bpO7l6y2/uTbdZgTivtGUIQQsZQNSzGvw&#10;0rUVT6LGNmgOluQbH6ABXZbtcWV144aueFfI8embvaoLm2MOnTXz/wAH8q9FYrfj1/o/zG39xbUx&#10;K1lTi8lioKqplqJ42/yOpXKYeppcPUHwRqUaWnvTHhvUbAn2MDzP+8beS3umpqBp9tKHP7OgoeXj&#10;aTpLAtSpFT9hr0b/AAtBT1WqnlxwOO+5rKqkkdklMmE3SjSVsLc+aF4Kwm4e/GmxCngEXMhSTUrZ&#10;wPTI4fbjoZxxIUCFcD/KM/z65S7Up8hiiGWlyFQ9K328dVaKRJYQcdk41rabQ5W6rIupT9OOLXbS&#10;7dJBnSMV+w/6j1rwI2UkgMc/5j1Dw2IzkdV5qzGx02V8tHl3pTNHJT/d0lN/AM1HBVRDV+7SFJAG&#10;T1f0HPtyWaIr2E6TUf5R1WGJgasvdTHpjj0s6XCxq1DAaenmlglUK0kSX8dE2lYjJGouHpn9N/rY&#10;+0BcmpBx/q/zdKxDRQCKn/BT/i+skOy8DST5Cs/h1NJUZCWmMjTRLoM9JCaenZJ0UW8sFonJ+pUD&#10;3cXsxULqNB/g8+qraRIS+nJ8+n+h27jqSCCmpqfTQyUq0ohEcfnjgp210iSRKNLmnN0UFf0/T8ks&#10;NO5bWTn1/wAPT62yAaQO09S/7vUKQPTPFSpA7mP7SJIxRaW9ZjaFlItqHkjsB6vejM5NSerm3QJp&#10;Ufl1KjwSCSKrpZWjqYSxMcraqeqWQeOYeO1xqUc2PDc/Qe6NJUd2erCAVqppTqHlS1BS1U4Z3IMX&#10;jhVkEzIhuAG4uym/1/Hu8SeIwXh0zP8ApqSc9BbkcvV5SpdZFlFNDqK0yWWcFQL+RFHJvypU/S/s&#10;8itUhQH16JXmaU08h0xVkbmLU9TDByNcgaVVilf9ImtyByACPz/h7VR6Q2BU9MSAkV8uodXVQweO&#10;j8bS1DoZVkkKSedUtqWirhcalaxCvwfx+fbkcZap4dNtIE7eJPmf8nSZymUxqx5Kryte0qUtnqzA&#10;n2tHEYUUxTTtCo8UymxBU88X9roYH1KiLSv8/wDY6SyPHpLOeH+r9vQXVbSZYtWUdXVz0e5ooJVk&#10;lLhPPStpE080XMdYttSMFBI4a9vZ1GqwgpIBqTj/AKvTosfvPiITRxT864/PoIOwMtgamqn21uiK&#10;RBl6NKqs3DHT/c0pyVFPox1ZWY2DV+0GUQ1JOgkkHkXIEO2W8qx/U2p4H4fkeP5+nRHfSwu5hnH+&#10;2+Y/1Z+fQD7u23lNv7WqMhtwY3IDLmoxlJjsVD5sbGzoURq9HCy09TTVHJljcnQfzb2JbO6juLoQ&#10;zkqR64/4v/P0TXFs0MJaOhDDgP8AL0BPVW5ZqvJV9Hn9l1O26LNeTHV9FJMuQxFRVTERTV1HdUl0&#10;w5JYJkHDaZHte3B9u1qghEkD6iucf6vy6KLIoHKsuD8v2fsPRx6bpbaXZefxVdU09VJl6jFSwZ2l&#10;pJajHUyZzFUq09bD5VCsPNGAylx6lsBe59ght9u9tRgSCoOK+hOP83Qnj2S13CRaYJGftH+qvQWY&#10;v4Uz7Q3pT1AxGWza5HOT5DH5enENastDXwilqIsvG4tBLSNoeF47BwpuL+zZ+eba6sSC4QgefGvy&#10;/wBXDpAOTXgvdWkvqOPTqwvY/UG1ev446/8Ah7UeXycsfmoBIXo1rI4/8rqgJNR0nltTG12YAce4&#10;t3Lf73cHMSNVRwP59SBYbLaWEYdgAT5eX5f6v8wVmU39HS14xmFx9XVoUk+6ycEf29LSCKO6Mrsh&#10;JDXsLC1rnUPZfDtjTJ4s7gH5nj0skv0jfw4lx6+XSexsmf3NlRRQy0kVIEljky0FzNSq0Ykejlja&#10;6FmuSklgAL/m11M0dpZRBj8X8J/yf4eqRNLdvorj1/1fs6ESkoKDb+OqF1vFBSJrYBQE8caaneJ3&#10;APq51A83/wBh7KGdruUADJx0vEUdspJ8uPQHbi3jk90VkWP2vhahqSqkp4KGtkdVo3DSeOWtjZP3&#10;H0G5QH8r6uD7E9nt1vZoZbtgCBw6Dl1ez3UgjtFwcV6d4tr7X6xU7q7HztNkaqnjvBFJUQwRxmVi&#10;xlqzN6g2s6kUf04+nujX15un+K7apRPl099JabcPqdxYM3p0ytv7de+9wxUe3aHEw7Vgs1dneYqK&#10;ClnQOAmsAPqQ6kYr9fpc+3jttrt9vru2Jl8l869JBuFze3IjtFAiGSfQdCO8lPjKWkhxVKKoQ3D5&#10;icJFDIqNoYyN+pmLfQ6TyLEc+yWhlYmTH9Hz6OiFjACCvz6Zo5Hr1nerrJpZfM0UcskgpadDcs8N&#10;NHYahp4a/IvYC3t7SqUCj9n+XpgGoOs+fTLnN0rjMJJVwVdHTGjjKkfZmbRCX0BVOkabn9st+kMA&#10;T9L+1NtZmaUKRWv/ABfSa4uAsJKnh0Wvd0e4N41sGVxUlTNiqIEiskkgjSWo8oeF4KaayqoOpW1n&#10;8kqfr7GdgLWzjaKUdzf6uPQUuFnuHEkZ7R0kMnR7qTNT5HG47XkqiK1fNXGOGkqovCEknjVrp+2t&#10;rMoseSeefZtC1qIdLfCOHSSRJw9Rx8+hB23sGCHI/wAXydFjs3k8hErtkYUhQGCe0bRRwut0VeAj&#10;pcEEt9PZVebm2gxRkqF6W2m3RmTxJAGY9GHxGMp6appKWSrhryb0NJhIzHEFBS8T1D2+q2tqIt+P&#10;zf2DbqZnBNKeZPQngtolcAEN8uhVoqKohjmSdzNkakhaeiQXpKSADU4EiLYAAFiSL34A5v7D80is&#10;w0iijz6PI4iqkMcnpmyORnORpdn7YaRshNGHymRgh0w41AA3kaRgYy9jezN+RxyPb8USKhu5+FcD&#10;16akdi4toMnzPp080lDS7dpJMXQVcuQy88jyZHIVrXllf6CSXQNBCLYBQFAA5F+SmeU3L+I40J5D&#10;pSsaQJoU6mPE9IXIYnHQ1C5PIT0tVXL5Xp3qY4tDSGySwRRso0K4UAOCebG4v7Morl9Hgxii+fSF&#10;7aIt4kpqR13k6/HYLHRbhyEtJSI9HJ9utQI/JRkuI/2SguHXgkj6/T8cNKXlJiWuPP16f8FSQVAq&#10;eA9OqL/5kH8zvbPxv2TUw0WYql3Nl6bIVW2YatsZl9rZoUE/2ctLJjVJlErPqjltYxlg+kj2+84s&#10;18TSNWBno5sdmkkfxJsDrSl3H2D8j/nr3rV0+24dxbky+9dySSYnbOMmrslHiaeqlCxxRj9McESW&#10;AYhQFF2IsfYcv92QBp7lx54r/g6FVts00sirAMjifL7ettX+W/8AyLeo/j7Htztz5Mw0XbfbyImT&#10;j2vWxrk9h7YqBcwRR09ZGPu6hCyO0sy6VkVdCggkgC+3ee+/THZHxHqf9Xp0Mo47fbV/RPiS0oWJ&#10;4fZ/n62A57LHR47HUNFTUdFGn2WIo4o6WgxkCGyxLTUgVLL9V4FiOBc+yigrVR/sdJzI7kvK1T6n&#10;/J1xixM7szyKiLC8UgjOkyTFf3DJqItYt+k/RR9ffli9eqtIB/n6mvizMVAeCKPSn7dioDufUsOh&#10;QzaP6n68H8+3PC9D0yJaHqFVY1f0UscLs95EJYMjGMhSG0qbsALsPq3A9tshPaer66ip6Y6ilip4&#10;f3IiskUzeYxKSofSW5H0tpuTY/QH37TTB690hslV0TrHBOiRJ+804SKJIkeaIqIZpR9NY9X9DcA/&#10;X22xXz6cVXBx0Qv5M9HbO7f2Vl8FlqGKermNRRxh4UkZo65NVK1LJGoUhHjDkqQ1tQ1e37Z/AcOD&#10;wz0a2shFVkyDx61Bfkx8cd1/HTfFdksTR1dVtCDIPJKlUY2OMlnDTwPPToS0IW2lGdhrZSLnlfeS&#10;Htl7qfuS5hWM96UGk8DTz6CfNvK8O9WrqE1A8fkaY6Cvbm/K+BcVU46trZEjSWClfFGCjkp6Wpjj&#10;lqaSrlo4/FGraAfJHArDRaQm9/fRflDm6w5p26KdTVmGVGKVAJU0Bp9tK4z1hnzHsW5cqXmalENF&#10;IouMVJPCmKjSBShFadWP/Hn5c1u0chW4qtgqslDT4+PFnF161NTtzc+BqIWpa3C7roJtKa6jU8kV&#10;QVV0fRpUkm5nvfLy35M9spV0popWnD8X9L/OBQ1yZ7VzPFuIFmw74xQ1HEcfSmfL9vUf5HfHza2S&#10;hf5CfHx3m66rlp58/tyjgT7/AKyrHh1x09U1IHDwyBJZYqtiAbgfrUahfyHzU+0zptu8tp4Kj4Gg&#10;Gg+YpxOeB4V6AnP/AC6ssb7jtQFR3SRj8VBXUpArrqKHyYUzWuoh1BWwyRCoa8cBZZTOLSyEXIQy&#10;tJyRJZlcLY3sfz7nq0uIZ4FuEr4bUOoEMTx41ydVTq860bz6hW6tpEfwVy1CNPAeVdPzXBBOKY8u&#10;lBFUy+VKunUQyqUhNQyrFHC01nWUxqbpIGCgJpP4ufbl1BFeRssqBgw0tqACjVQgkAYIoKDifP5I&#10;7aabbp1lgkZZIzrXSat21FASCCpBNScDyHVsvwQ+d+f6Vze2dl7zrs3V7HqpaXH7dz2SMKy4t9Ah&#10;EUc08jaYhOs7yRAF9Dqv6QLYSe/PsDYb3bNf7VFxFcDIAHAj09PPNOsv/az3SS5Ee3bmxEhoA7UA&#10;kIqDSlRWqmoBOKHPHrbl6e7J2B2ztel3BgZ6KqrEpwHSGp8qOGYtJUUjRqqsotwq2N7q1j9eXXNn&#10;KG4cr372l9GVAOMdZNxXSzAaGrXODw/1f6vmKM1dg4tDtPDTGQh445BF4mZBq1vGLsWHII1cX/Hs&#10;Fu0S8cdLEinZsVofPrHFuCgRJqh5KeMnxmFViVZGIfT4FQCwB+pJIP8Ar+2GmSnSgWsg7SCeuUme&#10;pYIxNMYoJXa3iUNIE4sBpiF7A/U39t+Og8+ri1dsU6xRbhpWkjZGjYHh0bWEIX0mx0c3ve55I91N&#10;ygyD1YWjEUI6mrmA0iiMKLu6MuliYiVLByLBT+b/AJ+nuv1QY46c+j0jPU6HOeZwjTnVGFv4mAdN&#10;V1DWk4F/6e3EuAxFT03JaEZA6lHKU0r6VWdSBciUISH0gBmZgQQfrcDj6e3hMhPTP0pHUUZiBFKR&#10;FmkWwEZQkuxuWCDSSQP63/17+9iVT1r6enH/AFfy6kSVUHhJZUEqgK/oF44mGnS2v6H68qRb6+76&#10;h034LVp01yJTOxmnMaxwRD1MFKzIhIHiAuXc/S4H+ube9dnSgAjA6TOTx+iAS0oEEUciyKiopktL&#10;xqaw/wA4QfStvfseXTqFBhukxXZqtxUPikpmRkZgJCfMxCPfySlhflCoXn6/6/vTyCNdR6cW2Sbh&#10;npC5ztLB1GNrNubighr8bWfcQzYbK0VLkaHJY5o/8qWWCtV6d7swQK6fU2HPsnud5ZKLCaU6cTY5&#10;WYOuPn1rafOn+SR1T8h6nLdk/EquwnWnaUpkyNf1nlpTRbQ3ivlYxjbngDLjKpY4200qxmGUgL+0&#10;S0hE2x84FEEF6NSjgfMf5+jC82O3urYpMvhy+TLwP2j/AC+fp59anHanVu/Omt8bg607I2zk9q75&#10;2lkKilz+Gy8C089LOjCVZdUYZJIpUsYpo30SIyshswYyRFcWt1CJrVta04j/AC+nUc3VjLYzmG4F&#10;Kfz+Y+XSBmq0kjR31RN9w1RJLCgMdQGW/hZZxb9vkEqDbgfSx90aUaRXy/n0yIwDUdN0tUUZqpni&#10;AaJ29KaHurBZFZGFrG/FgL/QkWsEzvnUerhB8J6aZxcxqPU6DSiBwunTHrZ0YAahpJH9P9e3thmF&#10;McerqBTqJdQqyPIEV2klDMBGnA0tcWHEoB9P0vx+fbFQOr0r1ilqI9CxtColbTq/MbJqLLKzgFSb&#10;HSUP9L/n3syB8dbCHh69NRqQJgGkjfQzaXMagusY9DOFXgk2CgHj6+/dPhQq0PWGaoldmez1EESR&#10;PIIwiKI2OhtcUnBKG+gH6i3v3XvDWlB16atVY5IYtEMaFSgLCQt5DxJKz8DVf8fS5IHvRYDj1Tw6&#10;Gp4dYVrPEkc0p1TK7NEZI4mhlQsUMT06jUx5IVhxyGP0961gcOreGox69dvIJGgLU5gnkeczRNaE&#10;RtGvEcem4W7C6gnnjnn22x1GvTiqFFB1w1TNKqQq8pnjaKW/pVSfoVA+i/pF/wCpI/HvQpXPVuuU&#10;VPIsLaRMrGNiy30eN9XKSO1+FsLEfUc/j3ZtFMdeNK9cpaWmkU/sSeYeOYeIBTIWkB1Ri1vXcBkb&#10;m4/qD7cT4erDhj/V/PrMtG0qRnxpCXLjkjyeSOLUBayCxQHSpNwPUL+/GtMdVU06m47GsvgmNOzE&#10;Rzl18xJWSouDrIUMovyj6AP6X+vu2eHXmkTgTTpRYTZ2W3JUDF7fw1fk8pNPGsEFDQVFeXlmNtSp&#10;Tq92X66iLWFjb83htXm7Y1LEfmP5dFt5u1jYgNcyqg+f+bq3X44/yPvlb37hP721dHgutMNVUcL0&#10;Lboqqj+J5FTIbF8PSI80BZbMXkVRpIt9bAS2fKstwmudhF6V/wBj/L0FLrnKrhdrga4A4kCn+HoJ&#10;t3/yovk/sXf1XsHcWCwtFJTVkKQ5UV6TUNXBMjTU01EVW0xWMXZQBa9jz7afla9WfwVoQeBBx+XW&#10;k5yiMZrC4kHFeFP8/wCXQwbf/k49wVsSfc5eghSWJPt1FLLS+eaVRLJAgtxp5CNqCk+zA8lTrguP&#10;83SI853z1ItmU/M9DFtr+VB/d2elbdOJrhUzNG8FXPTVc2MbT+3NHXTTJalP1KsFkX63FrezCy5M&#10;tzi4bPTH9Ytynbw5D4YPpjq3j4mfGzZ3Upo6I7N2iuEMEUVTJUfbPV/fQ/5QuWiCIzt5iqqxmYhU&#10;s6xxqhBNptl2awTRAKt59LoLe3mIMrs7ederT8ZtbqrJUckq0+DnyCxCOorqSGjtTVM0QQNSmBPI&#10;jsotEyl2sWAH19l73QiXQtAOjoLHGuleA/1f6s/7ANdjdf7bgpJKfA4TAo+PSpelVKaOnhirgmmO&#10;tWVh62b1FQWUsXsbcWJJZnA7emYiUuBpNeiCdl42oxMkuMymLnkp46OWioqoGC89akgqvu1kUsdS&#10;yv8A5PKltSq6i9h7YaSg7j0KGKkL6ef8uiQbvoxuGAUeZp5GlzEFWaqOnSGrGuhr9dTI8tuIIpmi&#10;a5BuCY7lVuEEhL9o6MCw09EW7X6Xx+Yq/wCIUcEE8lXjpI6jIEtQUzVsVYadKwuV9YZEkLwpYorI&#10;Tw3stltGkbsGf9Xy/wBX8gVO7CbWDjopOV2XUYuCoc06zUjT1Noqxx4YzAysopnUX55CojFrc29o&#10;3hePLCnShZo2NB0nJqN6RIZjRiKlpddWs/nWJGhrT4QsEcYYyMLFUUAJYXI9XunTvWSmp5KY/b1F&#10;FJVTRkQpLFRstdKtRH5pqWeCQqVZVA8hVgFXU17kX91pjpFes8go1kRoxHVsQKo6TOTIsF6eOOOa&#10;2hmWzAtZiSAL/ge68RUg+nTcBPlcnjsdSxxolRV0tLHT0IKxSNNKA8klvUX5AHBIuATzb2zcTCGJ&#10;nPoenI0MsixjixA63Jv5fXV+I6i6Z27V2HkXGjy1Bp0jrJZZVNRFVTsQSy0qkU8l+NUUmnhuIwmu&#10;Tc3LTyfYOsgtk2lNt2tIIxlgGb7eh07P7Tkpav7bXMaI1UFLOqRvBJKamMMFotFmGliyzAEcn+g9&#10;vJGkwoejy3t0Q449FnznZVSsvmqY48dV6KikhSqJh89EivJPHVpGrRtPCpaE2AK8H9RB9sy2OnK5&#10;6VEAdrY6LPvjtOm1yvjqufLy4uSBIKenmq6TF00kQBp6ZZjpNVJMuuWIlv2xbXckD2rt7EgZ6ehd&#10;E7lHD/V+fr0XfKbrWV6Wo+5q6iKCdMnkhK38NlqMQjPVU4knpUSWwCGRlvGSbIC2oXM0jVRTp95q&#10;gafkT/Omf9gdL7be4TWNSRpM8UdLpraw09FpTFxZWd5YqWOKFfFJC8yBTEWMhtw4LEFZbgBukFwa&#10;8P8AVX7P8vQkrmcbiddTVu1LSwy/cVkMgaYPk449FBUx+NWBV6bSrQs3AUAaW59msbiNe7ot8PVU&#10;Hh0EPcHf9ThsZSYKkmrKCWoeOkmippleZmjl+7qpxIlxGKkBrrM3ojBVlA90nvjINAOOtskduAW+&#10;Jvz4dEUfO5DdGdq85mqmjH3+RqVIpXYR4uSnm1UtHPWFSiMI5UpwQB6SP6X9ly0AovVY1VmMrUqT&#10;mnl6D9lP29LnEUkcNPVRy0VbA+NhnnqUgeKq/i7zVKRwNTVrDRMlr+aK6iy3XUTf2q6o60FKUIGf&#10;nn18/n0uaHDU+U8hpoZJMhTyPhqCKOJYZsbkF0wSPPLErLJE7EIpkVlUsQNBJPtZFErDpM50tXzF&#10;QPkR/kNadKrZ2zQ0zU+Zx8hx0j1MSZaGnNfjgfMY6Vaunkcyp9rOGUBXYuzBQRY+1tlaK03eMdMT&#10;tqWnkRxHp/qx1YzTNg9i7GjrfvKWd6CCV6SStqooK12jxwgeqpFgIRo0ALsklwiaU0kgH3ICtDaW&#10;wYYoP8nRW4C0LcAM/l1TN3z2jmN8brkxclSKqnpamprc5HVNDI1PUzKUyT4mvpdSOslIsNtLXIT0&#10;BSXvG+43j3c5ZjUA9JUCynUwr5n/AC0/LoJ8POlVL4KZZZ5p1htDG8ceRqqBIfHE8EUiqh8GnVLP&#10;JYrGNB5bku6ULpJI/l509R9gzXoUsbTQeSRpoIqv7impqaGYTpLLFQIXi+/gWKxlkkHPq5HpIX1C&#10;zsS6j16QFa+f+Gnr0P2zsP5tFBAyTQ0NLPBWFYgk7zVSNLIqTOhWfVNGWEbC3rsLaBYQWcAYUXpl&#10;TUlfT/N0b/q7Zck1NI0ZyKR172zeSq4PvqeSCno4ysEKzG5mp5FL0oCjTIGVjqHI022xSNQQc+Z6&#10;u4Cinmf83XHvntTA7Z29UUUVfPUTy0VNTQRYmWf7uWliZI6ejlGQRJllkARoZEUaBIdGvVqG94v0&#10;gh8BDxx0juBQdVxwk1WcraiWOmrshOamKvVIqempqQPGvjaearJh8/250aAtgpbhpLj2B3Sv59J0&#10;BGPMcf8AV69C3i4HysU1Wob+NwwYWSmSpdaeemxcFSyY5vLKPFfWg8iKAoMYOj1aiqtotROrqklD&#10;k8adDvtnGr46KpFwYJapkgoqmJjQ1zUz1ESpjyDdfK0yOz3sWIuvpAFdlGBSnVCa/l0aXaGEgihm&#10;y1XU0ifax00dTWmZRQxUzUyrWzUMUmpfNE6rGj/UhTb6+xTAiqlT0kkbUwUdE6+Xnyxw+wttVFND&#10;PDDLHSVCY2lSoR6x5ln+zqq9PGdCROrpLFGbEgEsPwEu5XMcdsW1Z8ugTzVzC1mn0FiQZGw3y61m&#10;uyN8ZHsnc+T3JmZfPV1jizraFJmF1kKeMaQXAB/R9QP8fYDLeKxZjVq/t6BdnGI4/wBQ5OT01YbD&#10;ZbIqqUmGrKpp1tGFpqiX9xeNHhjQgi5PAP8AiRb6mdrbTSNRUJ6R3+6bbbVM0yqB8+jEbZ+K3yU3&#10;xLR0+A6S7AycVSlMmNk/u/lYkracsGWWKeWDRNDrs3pGkG3q4HsW23LW73Iq0RVaDJ/wjjw6jncv&#10;crlmwlMMcniPnC+vpXo7XWn8m/5nb5ip2n2jBtqCaRG0ZKp11tIPJeoepogpk1qOCqxkG3J4uVkf&#10;KsymssoVR54/2D/L/YD977i7vOqts9mXqM1/lSisPmfn1Zn1F/wnh3VUSUWS3p2TlKWojkpZnpMT&#10;hqXxPqbyTSk+X0A8hAYxzy1vd22rbrV6tOT8gB05t3M3uBuER/xZYyfMn/YHVtXVP8p9OsKOKmo+&#10;xt3ZWSn+1khmrxBEkUNMDpiSnpv2jqLtq+jHjlvZFebfYTZEjfnSnQz2q55hWMDcAGb5dGkxXx13&#10;VsqFaWiqnlibVNSRSt553lgiI0P5Avj+vHrtz/h7KZNghlGqOXh0J4pLiamtadBPv7Z9euPkXLiN&#10;Z5JmmEzQSl6DykxDwMQon9ahAU5ReR/X2n/c0tvkmo6NbQFTR/PqvXee1qnB17w05/yVo66s/bNQ&#10;ZqavSVYxNKJLmGNXQSRTwudTNpJANgw0ZQ6G4Doz0lTTpWbC3LB4qinM9FhaVTJWQRSQzLTSVxYU&#10;+VlpmN0WSVxpl8YaO5QFdY9pZovxdJJIzx6MVCYy+RLU1LQLRQ0enHRQJVrUxzR+AKJalfEViKyD&#10;yxESsDc6WJunpQgdJdGaHqVTzTLEgp/tKOWvqVgqVqBKpmoKeMCioRq1BBwSFDX0gOL/AEGyK9b0&#10;Dy6l5Om+7xzRKXkjhqKCR8dUyJJPVU8D/btj2q7D1OWDauLAC3tkjUDXr3lnol3fWxsfVU86PT1c&#10;5qYquFaejRIqaDKwKKKAeRVJ0KsrEhSdSsg9tQKBIS/T1lWO5DD1/wBXl/q/w0MfKfrBYneqqMfV&#10;UVb4GhyVVXUagO1PCzUUtLWH0IjJwlOfUEkvyR7TX8EU7nw+hpLoljEny49VqrBOs0sLxyO8LqI/&#10;DGrSM8S60nd2C2DL6WH1BFyPYWlTw2Kt5dFbABsddxqkVPOlHMJTJHqlhlgdC/qtEgMZPkY3uCVt&#10;cn2mbJ7utdYshNHEgVVqIZ1lhlMJggjo40ghEJlEZBHmFyGAHqNmFjz70B6de6wufBHGHiTUGM8l&#10;QYtNS4UftFxwFuzW/T6rX/F/fqVx17qTTzRKsM08c0aNUhSiudavIpaWODUB5Cwtc2FiQn1v70QQ&#10;adeAr1IJLxmSUR00fkQU8laxknpqWBiBEEQWLuWLMW/JFvoffgBwXrdADnqJO0kESFpn0eWWYUty&#10;zGGTksigHUHC6VItpNzYe7rxoerUU4HTrEZZ/tJxqUVL6kj0SNHFVGPXP9lTEFiUVRHIWOkcn68+&#10;9EEY9Oq0oc9S/GzFH0vFOJn/AHnjUllRdSwyhNRRlN2WQepgARb3oUrnrX2dZ5PK8cUQV6t4pGR5&#10;jGiUsQq38t6xoQeGPPqF7AA2Huy6Q3y691j1RBHgkbVI0UjNSiKJUN4zHElOxB0IhY3T6sBqFrcW&#10;KVOOvV6gVVWIX8qQwRSSiFacoxmpqkwkRVqAy8Rs5szX5uAPwfdwgNK9WC1yeoVRItQ8cUVXURUo&#10;WR6ZxEkg1sw88Ty29aj1H6/T/X9+ApmmfPrxUAV6lrG33CrTnxTUlxHTovnj9cF4o/HL9ddidZ5L&#10;Af1Htsk1o3A9Uxx6cKTGRRwxLViQ1FROky1FJEsc1O0S/cusEkwN5X0jU1rFTZf8as3mPL161qFa&#10;Dp5p8fKJFqnZIKZ2mMY0mKrkmKCV3qKklirst2SIPrYjTp02JqWFKGuOt16kNQLDI0g0MJZUigVI&#10;wsc0S04Cw1rlR6i5Yy6gSBxqJXnQYE069XrPBDT0US2qKuSIk1kuLWlEyRTU4aOSB6sknxE2ZLqx&#10;CsfSLAnRBOKde6wNDSzCXxI4qZGjhkhmaMwJTUSXk8cwA4RCosq3NvwSfdxTz631yiQiLzlI2SSs&#10;iir6KQhaOvZ5izyRyC7RmNdMYCcgAsOD72fn+XXuocjKZDUzVEF9BgljctAr+CUqGc6S4eRWCcgg&#10;3B/AJsp8qV60fl16aeJKd6ePIxQxRz/btHBF5WnaUGRK+WS2kldTBkCW02/N/dhUfh6utPz6ySfw&#10;1pEgGShipERauKo8Msc71VGdVOgVvUkxLM2ouAQxa3197BYZA68wq1OkjkqRp4nghhdaaCpeqnnP&#10;jNPDPKpYSTVoFneNTpBIXSxYfm/tbExVgTx60V1DPl0H9TBGa2BkTQ7OJollUJGkX0QILXIPF1HA&#10;te5v7Mw2oDqnDHWGpkpotbhPVJU6VJk1rK0fpJIZb3cE3UgWNz/gFCmiA/6uPW/LrC7WcxIxKySm&#10;YQtEq65uVUyMRc2JbWAfoR7v1vpmqGFoHTUnqlURGy+KK5C2P9BY/wC3HvTCop16lcddpJqBUwsr&#10;F4wxZFdma+pXcgG1wLKSOfdKIMHr2mgr1gqjJVKRp0RpGRG8g8k5Czep1DAFXU/U3B4sCAQB5irL&#10;jy68OPTO8MUEl2jjlOpqkxsDLKRp0RMFKgi7An6kgEj839tdO9Y5KlYFUxolmfVrF0k1yGzgRhfS&#10;OSSCeCB73Qf6v9X+r/B6lcHrJTSSzSLGgUaiqskUxcpLf0DyL/Vbhif6k/i/vXW/9X+rH+r+QVME&#10;C+MGVoXRkuXYASpKjFZF02+h/Df7G/vxBpXpp+PUcRMrulV+2QdCunjkAa10UEA+k8EkG9iL2916&#10;p1xCIE0uigJKzSSK2hpLqQCBYglfqD9f8fdl4/t/wdbAqadcVSMgBGdp3AljSY2aVVOqTxhQSQtr&#10;KfryffhwP+rz6sVoK9YPO0U7TaUYxmQyWUSBy4vpjU/QC9jxf6fT6+9qSDUdWpVadczNDUCTQhKB&#10;YwhVipDaRIxMigjRqtwbkg3vx7sWBGePWwKdYtDz0qFT9uyrIiAogE8wWypBpBAH0Fm/IufbfWj8&#10;Q67+1EPjdi0ZZR6jGLgsmmZ2jUALdgDb8H3vq3XanXHrdIykBkPBMcrekDUb8KEFmH9Tf34A+XXj&#10;nB6wMXmR3V31FbQfQKzAjSTqBuh/JuLHni3v2Oq6VGescaSM0stQTI7RlXjui6FibVG7qout+F4t&#10;x/W/vwFcDr2NOOpn2AkWMOrRSS6HV1VESJCgfRKwF2NrBNBvcEn3fwzXPWuGfl1mlV1HkMZaZY/H&#10;GzaIlPjOs2DcAn6jkMeBe1h73qr3en+XqpGK9Qo2mWSVU8M0UpLs2ttUYbia4kAK2NyhH0B97D6j&#10;SnVl4Z64R08kgUMZOGYxwMwMTsDpEhH15A5v+bkcH3t/h62KeXWWCFaddSBXcSskmoel9YCOqD+g&#10;FiR/h7bKhSK9b4inU8ywyCOOKNIZQkutlsPWv0KKbgpcjTfm39Pr7vVSRTrQWnXamsjihcQq1WdW&#10;qRlCtL5GF0C/XTYtccAfT8+79a0+fWVY45Z4PPFLAC08UjxRof3lQ6mjbSLkXuLDhTwbW90KgmvW&#10;xjh1wlkpo4GjR2a9TEqgIpJIUKdcg5HqP0Fri+nn3Q6aUHWyK4PXf3kvkA8YiRpY1YuBYsP83Ai2&#10;X+vq+p5HvS1Bx1UoKevXJqZozTqZlY+WMi12KB316hf6EXCrf8k+3dI4evVaj4aU6yo0rS/bwxK/&#10;iV5XZSgaOGFfLJBduCzC5IXk/S3PvxWpI9ada64k09SkkkwBfWqkrGqmNX5LGygkfS30tci/HttV&#10;Vlp59e6z088VdT5VJCfuaeJXpwx8RacTBSsDWIchRytgAASDqsPe0QMM9eKkdMlcBKkU0LyxywJG&#10;/iZQHJA0MFVtNlBJu1rhrE+9mMAV62MHo7/wr+Q1b0f2ji9ytNJVYCuC4/cmGcNJR1Bemkp6Oqnp&#10;l4c00j+RnYEgF1sdRBSzoGAZOI6dKGeMxDraZxlZt3P7exWexddHVUFZhoM7iTHP9pSVU+YhWZK2&#10;sqXJV1js0ckayBiuq1g4uaW7+Imr5dB6SJoZSjjPTHmaLw1LUIeCeKCKmmeGFDSeWlmp/uzi400/&#10;5trt6Dw2gaf1H26OB690FuRx48wpYEilhd7CZhHSl4a9zLOYyF0iohZIwNICgCw5J1OoSFBHXh8X&#10;+bovG0+6d4/y/fmFsT5YbSgFfsfITY/a/eOHofLLSbj2lmauOjytXJCCivVCJI6tLNdaqNGN0LAD&#10;/Y7yHcLdrC74OAPmDXDD7OP29Ceze23C1e1ucGmCeOofCf8AAOt4/b+4dr9hbT2xv7ZeSpc3tDfO&#10;Dxu5tuZrHyxVdLXYrK061lHNHPGLHSjer6EG4IBFvYVu7WXbrp7S4FGQ0+0eRGPPHyI/mCpoWjdo&#10;3FCDT/P/AJ+uFRiYXD+aOJy7/t2J0gXulyPoASSP9j72rgkAdMGHUM9ZExMKAFpFYgkaEuY0HD6o&#10;/ST9fz/vI+vupl9OvLCq9ZXxit6vygKqCQFCMPTfg3H5JNz70r5z1fwxXrqTGxsGCsIzpBDFSGOn&#10;6upt/S4IP+Atx7sjVND17w1PHrAKBPSykxBSSwZddv8AYkG7f6o/i49ude8FfLrJ9iA3IVQWUJe2&#10;iykEekAck83/AORDRIAqevCIA1J6zCnUkxojeoFmFwyXvqsBa/Fvpf3pgPi/n1cqCtOk5l6OqqhK&#10;EkbwsYx40Vr6V9QCkKQLkEE2+t7nj2/GVHHj0jdSwoMdYaTFSgoViA4dIYmZJFkRm1uFYjjSf0qV&#10;+ot9D7uZFIr14L1EqcVMTYRyj62WNvCx8YsL3SwJA/skf63597Vx69VaMsNI6jSUdfaJCWWK2vUB&#10;p/xINjqBI4At9eb292BQ8OqGOU48h1HqMTXaYI4xI9OCzuTYcuLxNYj/AG5J9uI6AGvHqxU1B9Ou&#10;dNia1NZ8pcxrEiLaQpEp5mjL2J5/pc/7b353U9aUN59OQx1QgKxSuFdi1rEhABZLPb6g/QXH+9+6&#10;alJ6vpPXI081JHaNXad2SIiR1DrbkOrKoW1tR+n1PJtx7qaMc8OvcBTqXSU88uoyeY6SZJF9EiPz&#10;o8cShQtkABsLH8/W3vTFR1ZBXjw6cZKCIh4wqLcNyVVnIBBABI5/5CP+HumtenxGjcD156VnDJ+p&#10;f86vkIPkAB/QQCT/AEA+o/FvfgVJqOPVG8OmOmip+6RB4bafSpBPjZXViAW0E/1v/wAa9ujT003l&#10;TqNLPKiyOSsSICxlYBniZbPKHH04v6f9VY+/AAnqoNOPUaPLt9IZVlCE65Xj1pd1uLRKDbVyQlrD&#10;3Yw47ut6j1LiyyKVie8vkdGhI0rYMbBwqfgH6XsBxx7oYwRX062G9en6NJGJc+vQhJnQBrvp9Wp1&#10;AW5NuBxf6f0DDaeA6cQMT29cpInX1PIFVja7hV1aF1FQCukD+p+vuoFTTq7GQCp6jFigBZLnkyIA&#10;mm5uFVrC3POq/wBfp7ep03qJ4npjnWJpwEoYNSG5kIUtZWF0uf8AW4P4/Ht1SQOPXgxXPT1TQp4v&#10;VHFHZiY2IRiqqwNkfSeGP+H9P9gw7tXB6dST+LrKlNApLrDEG1NeQoFCtcNe7KNVvr7rrfhXpwOp&#10;NAessqh7GSKIMy6W1KrMzk39VwRptf3UMfI9W6xtBFKjRNTJOGdToeFZTIE4jZg41W44+o4971sP&#10;Pr3XYihLs/iiLHWz2EGh1T0aWVhYgn9RAsLfT34Mw8+qvha9Q2x1CRE70kb+q6qyfWReddxb6j8f&#10;4jj3cTSAUr1uvA+vUb+GY4q4WjpQJ2tqWEIQpckLI1r2B5/P0/H1928aX168SAKnrBNhsW1xJRRp&#10;4iDM2iNdd14IBFiSPrz/AE92WaSla9aLLpqcjpmrNmYSoj8LUUAdCzRkxGUrCR+lTKCVYE/QNYfU&#10;e7pduDUnpoCLiRjpPy9cYTxssMH7Kt4zojDAhxqYMHtp5NjosD/T8+31u0JyAT9nTvhxUqB1Ck6m&#10;wzKojpxpAjAhKlltYjhhpDD8abL/ALH343MTH4R1RolORx6apelduWkURmKLygzR63UoXWwWmCgN&#10;GRzc6mDfQi3vXjQuO+MH8h1UxsBjqMvSm34QEVYYo1RrRQRNEyLIbPJE3qHP5CaefovPuheGuIx+&#10;wdVKMBnqBV9D4CqLCyEW0gyoqOij1AVEhu5JtxY/7AHn3dLi3AoyA9bjPhtnHQaZv4r7PzTgVWOx&#10;NQ7u7yJPRQ1KOsqHUiKy+oW/qbHnVxf2zJbbXPl4h+zpRLOrLRDnppoPhb11SU0LDaWEi8GiIB8d&#10;RpB4fJ5wsFPpZVDGx8YBUH6+2BZbSpoIh+zqiyzgfEafb1np/hxsKmnM1NtXb9PqkapbTi6JZXZp&#10;bys0kakrfgkIANQ40i/u30e1DHhCv2daMkx4vX8+lNH8ZdkxeKRMZReSncyLpo6Jp4SvCu1T4WYK&#10;CfowR/8AaiPdha7YOEQ/Z1pmoKhiT9vThj/jvtek0EUOJcsgcxDF46GEeomXzvHFoaW5uCFv+SCe&#10;fe/B24ZEKj7B1rDChbHQlY7qrbeMFOqxUrCmjVABEGZXHqhm16TbT9AyqLf09sOIB3BAPy6ZKRlv&#10;UdC7gttiE2lijMAW4jsSkoAuwdmHIPBP0P4t7RS3dRRRTpbCEQVRdPQkRSQUiNEioi2DnQV5Uj03&#10;LAAHi5/3r+iM1c+p6UalJr0DXZ2/NsYfGT0mXzdLjrxzS6pZI0WngCHyzSOeUjUE+Qnm1yPay2jd&#10;VMpGOmzMpOjqi75q/HvZHb2GyWX3ztHb3Z2z6toof41iJKUZ/bIctK9ZBl4iuiEFmPlUPpBaKwRg&#10;VUpZWV0CXw3Ta20NCydjf5etOv5jfDmTojMHdmy8hFuTrvLpNV09ZAY2qsPadoZsdXUWt5oQj2DP&#10;MoK6lVjexYhurVrWQoTUeR9ele33dxF/i998XkR59V+PJFI8kS1CoZJPuFIiclplH6lnCgWv9QCQ&#10;T/qfaRjQV6PT1xIqvuNavEFiWOBk0s145Tq+59QN+foR9PyD78pJFT14cOnxpDGEkgeMEapVSNY9&#10;erlQzEj9RF/QeLG+n3cGhqOvdIzLyPNGGidHvpilNkTQrPYeRLD6ABSQAVtc/X3XFfn1scekkHKS&#10;trWZ5ELRl3ZdDlzZk0kcr6R+OR7b/wBE/wBXp1Y/D0t8dKkEQaTwRQO6lmpntJcRgSwtFp4QG7XF&#10;vrb/AFvBdLjpumepYqIEdAyurxJdjEgW9PMxXTI1jpU8eQXuefbhrTHXmWooenBZ5giv4HN4ZJv2&#10;dB1Wb0F3P9kXHFjxxf3RtWk1p02I9JqOo0NZ6y0TosiiOoIjjGuNm5EkkijSrAckcc/7YMgkGo6s&#10;RUU6dJZ6laaVUcW8MaCL0CKRHbiFhpve9iR9Lgke1D/Cem9Cg0Jz0wLKrFhPBJHMri0Ct5I2KkaQ&#10;2rgh73LcAWH9fabpzqdjXfzF1jKxyVDoIlCvJMP7cEgIIKX/ACOLG/593Q0YV6o4FK9KSZooI5Ai&#10;eWod2XTIqsyqLXiY8kBWBsyGxB9qMdNqNRp0Hu5GKSJb7ZoolMoiMheIxuxZvt2kWzEMSq8ED8+0&#10;vSmMAY6Y8TViOYMiCKQho6eNED69bfuCdtIBP6VSy/i1rc+9gE4HTjiq06EmGdYI9IjkaZ5DIquT&#10;r8yRFFBBFn+p16rm2n6D26CQunz6TFQzUHXGWKGRQjCJC8cjKrEo0j+O0sZYC1yxKJyPwPdWYHBG&#10;etIAKk+XSZxwmpKzQJFDAamEihomCN+3TeNPoVH0Y/VrAe/R5r+XT5OojoRqytCUsSo8UEfpVaN3&#10;v/kksmtUla1mbUASt7j/AHgP1oKeXSZE1Gp4dJQoSWnaWNG8sk8YhYX1k6CHjZbkD68X+vtpG1En&#10;pQOu4YzNU08X+e0z3LRWXUQdalpFsQ5/Vq+o+ntzrzEKK9cs+iqx1MWYa42liOrS4HCmKReeSFIt&#10;+R9L+6SqB9vW4zqFekDWxzJrm8OhvIAY5GUoHsC00XAMaX+oIsOefbPTv+r/AFY/1f4Xvb9SCxgd&#10;AEMkWgxOUikp5f23dFPCkFdN/wAfU8+7J8Q6bddQ6V0rRM7sYU8C65S7FQIjHpOtVT9XHNv6j3eS&#10;lPn02FCjHXoJzMkcXiEkpaVw11AiRPWS8jAXuvp0D9J08W9+X+z/AG9W6Z5QpqEGu+nyMi2Co0j3&#10;ZUVhf1g3H0t7Y611JgARV1gOrAzzuoRmScAIoMbAem4sLHj37rXHB6conlYxQyNHEsXjkCywsGlM&#10;x4aKU8mw4I/1IPP49uIe4dNsgAqOpNTMrOJEWDTGXjkQqJnIA0BkKgK1+D+kG9/6X97kIOB16MHj&#10;1DYq5nBLK3hGoVIsX5DhAtj6TYlSD+LG3trpzrtfuXZ0BCrNTo7eFFMkokbWCrnhFFlB/qLm/Ptx&#10;QxFPLrXaTXz6kAvG6JcWjCSK6gFo5EkuEJH9fqw/pc+3AGGPLrz/AA9dSGVqxnFMCJ3eRHkVAF+h&#10;Dqg5VSTZdQsbe69+vu6vnqOwjWSTS6VWv0yMvMRCnVKIQw9RT9QsBYk2v7sNOr5/6vl/q/w+8+sL&#10;EIyhlEcdw6SoyPqVjpQkfq1MbE2N7BvbbV8Tt4/7HXvPqTaKNZEkSOyyJJGrKC7zMhEv27Q/p1E6&#10;Rf8AoAfdqBsN8XXuuOptEojQeBpCqoY9Ruy6SCCBZhYlrAWJP1+nvRbUK8Kf5etUHHrLU06U9PFM&#10;Y71Jl8LLGEMIVhoiILf8FOu3+wHurIVFevU6gJMTHJHTQgpDbypqVpizpcRrIQT6fr/XgA+69aAA&#10;67x8NOiyGQOLqiIHssb1DHU61NuRquTcW5P149662aeXWWMoBNqiT0tqHjvJMxj9OqIsOUF7kE/i&#10;9uOPde6wrZKjQh9MpeUmVtdOkcaAPEV+uosARf8AF/wfewATQ9eHz6h1ErSRwrIgQQy6VbTqJaRt&#10;aeOYreUgchrCxIXm3v3TmgUx1LaIsfMELIqM66ZIjCrOQHJdhcKbWCnj/eveumzg06xPTxzSAM7B&#10;4nSWJI4tTLKReSGRwDpBuObW+tuPe+r0ovUmGOGj8sASZjZzLIzqTr1BjCjAH0gXN7fn/H37qlKi&#10;vp00N9qH0qysVBMkZ9R034tIRxo+vA/Nvr7117NOuMn26xReOAFRKrPO4VRT3ey+O1mK/Sykcf6/&#10;vY6cTh1jms9VDKjIIoWkCRyhGWRW5JGoAOQLsDbi3Hv3VVrQ06xgosjwoyxaGMzO5Ki55VvUoBN7&#10;318Wt6SV9+68ADg8eubTIZhrjhbWWjuiB4yz8+tFQKbfhrWuRx791srQV6kKkgimjli8kxRhGoVJ&#10;Yx6QBMYgQdTC66QLW966p1iDQ+DWpQOIGpAVjvHwRI0gU/lCLFj/AF9+691GeNZqfWrFkkkCqjIo&#10;RQjXLNEvIuwNh+L/AOPvf29e6yUzyo8hkp2RyVCg+OeMaRd5lQ8rwBcf4e/dXk8uuD00teZwqw+T&#10;xSM8iyH7jTaxLkAgsy3Kg8ADjn37rylQOoUEMiA+ZX/YLu7tpUyvGA0emWxCEXP6bXvz79UdXqD1&#10;Lad5UKAFpbLNEzKRKiyjlh9QwH0X08X9762aefXKBYpwilR401RuyBgSV9QVvTyGJYn6cED6G3vR&#10;+XXuuEcscQd0ePTFMgWNBpEjSG7Kl+QTbQCPoL349+691wqNLxNKVGiIs7CNVZVDSW0l/wCq/RiP&#10;9f3vr3TZK3jWMJNE0kSO0YWzF43On95WAuxvz/r+/de6ga10ytJKi6ghKoWLRkkg6Q4Fx+G08e/d&#10;e67kqZJQxjKFZZFKpAllkdV0nxFlsga39OeR7917rNPFMxMvgc6AsjWKKQRwhjRvoCeOFIP19+69&#10;1Hp3nie4RC8h06G0LBGSpKpIpW5N2LaiLA8jn37r3UsiV2EaHUFpiHKiMeF+b0jFv1W5vY8WHv3X&#10;uocaFA6s8TGYiJo2cvMg/s2+htezf6w9+6913LVxBneJbSSyKl35IeJNOsX5UEm/P+v7917rh6Jp&#10;GeV7KmiZpSoRQBYeGPX9Q3psrfi5+nv3XuuVQy3DaGRGKsHSJI4yykBTpF+T9dNrG9xxb37r3XaS&#10;07tDob1QahKwjBmDtLrcqiAhjpuRf+tvescevdc2Mk7uxVlb1NCraBMyISyoAACQfqSf9gLAe99e&#10;6kxlljTiSNA6uU+r2AH7jNYfm6on4v7117pYYPE1VdkaKkpooZKmoI+2/SZH18SCS/8Ar3v9Rf21&#10;I6RqWbgOvULdo8+ts3+Wx8bYusensXvHLY2nTcu5SamKWppdFRh8dVQrEY6hJfzIQ7xFgT9LWA9g&#10;DcdxN3csqfCOlsFubdauasf5dWgeZ5TRVdFTRLU1dQaUqI3jeIFry1cq3upKcxtdQxvaxsfZeoNc&#10;cenft6cHFPFTrTVVS8M0pd5dMEfiq6OWfwxUTy0oi0IEW6gB2Gm5Y8+7934uHWvs65pQNVT0skX3&#10;FRTeOp+1+1lE9FFGpBeS8yl3AC6uWChASL3Pvegder0444CaL7hHgbyTLUgU8kQGOhILChrNI0qU&#10;Kq0iqeUve97e7AAYHVTWopw6wQukkCSOKlZamoaqlQRzQAy2OoR0q/WZrB42QaSo4C8+99bIqKHp&#10;0+7jqcnAvipqeOqgk0SgNLFUJGPtmST0lhwQhT6gc/qUn37pjQQpJ6mvN6gsUSPCKqjqBLSrH908&#10;8Q9M9RrHrsbon408Hn3vpvrAsEVQ8rZFPtw1Zaeqoo6qOKoacERT060wZopYydDBVCN9bce/Clc9&#10;e6yx1JWjirMbj6uoWGZqWknjpochVXSX/KagU8oIIk9MT8gjklh9PbuPLrRUcBxPXCpMa1FFUU0a&#10;szKYKWKamjjhhkWQPJHkaNtSoHDAKgXSpsy8j36nWtB69R1E0gengWmE/wBwqJNHMsUcEKMz1dDF&#10;DJcP9G0uyD/aVH19+62y0FR10pp4xKIxUUVJTM8KzL4mqPGbGSplWMWtIxSNbfXm49+6b6iQrGir&#10;JRzeKcS1EoSUEwVNS6BJJIQLCHzxkxssi2Jtzbn37r3XS+WpWKEyRPSpVhXCyLTUphhP7ShY1a6E&#10;qECqLcE3592Vajr3WRwvrjmp6qqqDT2kVyiwogqv8pmgkhF5FUW0aTqurAWBPu4NDo691wNLDVao&#10;JKZI4nd/DE0jwzPDFCfHUUtDKokckab62BB1BiSb+6NlqDr3WGljq1YGpqaKrVY/PNUTLTUSLHVQ&#10;fbR0LFVkEDRBf2o5DqPJFyB7cVada6mRioghhghlgnp55lMFQJVhqYKNjqgRJmTXI5cKJBYEjTc8&#10;e9AVBB9et9coqlaCVGhEhlkEjeMzlKs0crX8NUSoR4wwUuCSSbAHn3V0FPl1ZG0sG9OlF/frHx0c&#10;cuRalMrqoeSmRpqlCARS/fCUEqV/X4la4v6vz7D1/YsRWPh0ILG+Vm0ydMdfv/ExrVmGoiT7KCGq&#10;rWqkXXOWf/PwqRdCQFXWAy3NvwfZA0cyvpI6EK+HINS9IfP71ly2KmyDSRxvMFnAjqEhkkRpP8no&#10;i1gCIz6y4KgBQPz7EO13BiBjPE9E+4WPj0bqBt/MUmQknjOmEQ08KPPTSpLRtGECj7oz2WKVn06W&#10;PNwfULEexdATINXQbuYTEPt6WUFYsX2kaU0kpkGOCyUU7BGjMxCU9XDUWWOHTqRmaMAlgNJ4IWgU&#10;FOkfXOSGl8ktOlFDNQrU6V80tK0TwyN5YKd9QLtILERurFD9NKi3vfVFrQ09eo1PNHWmYqFVK+vq&#10;Ehp4p71tI8Nvu46iok9KCWRdSx3/AG1BAsrD26PhH+rz68Ndc06fIoquWnWKipXmp0l8dNPUVcfk&#10;BZPLVSKAt2bUC3kZvSDYf0F+mkOlSepaTrE0clHTmEUt6mOQlFehhKh6mptIP8oLHTdB/aP+w97U&#10;6TXqgGCfTqBJOjCSOlpKt3us6FUFBLJNLIFlnoEYWCcBvGeP1EixHt1Vzr698+s7GodneSJlMgir&#10;B9nPbNU5gGmGWakMbEBTawisCpKk2J9udb6z2p456J4/s5iE1z+esampDCzeUyC4JEhYl1RWIOoo&#10;xK+/de6igU8cbiyLjppHpZY5kgPlIn1RrU07qoCREj/NvpYWI/Pv3Xuo8UjgCOXSsFZSaGniZKWK&#10;j8TeOBoJW1G8R9RUks3INh7917rH9s4FXEROy+RCZDOsdRJFDHpUp47OBdiTb0hRoHv3Xuoq1k9K&#10;tR46xzLNqaejSErT1kMUOinalC/5q4ubDjSXIF7e/de65xfb1YTXDqqaiiQVVPC5daKSZjP5lWmX&#10;SylmuoQXIGn6C/v3Xuu0erbxRzGTzRLLGWpZi61i+EeZdVhGtQPqkTNrcX9Jt7917qfI3nKkQ1CU&#10;zQtTks8dRLS1OgkmIoQkbNqs0Tet9IBF/fuvdQYDJHCgkkqTRxw0ccORMZeeZsdIIairmki1ICxI&#10;llSS9/odVre/de6cZWVpKinaV2ppaKepmqoomiqGaWUJLPJEoVldSDaMhbIDySffuvdehSnqZl88&#10;0Ezuj+JVLzo8jEIKqOOMahwCyIwADFhexFvde6cPAGUxRiQGnBFUUQD72FGMbLUwAWBZRqVh6ibk&#10;g+/de6jxR00lV5HikmZkkmWop5HiUVCpopysTgAoPq5tZQbH37rR6L13MMdHgnR6lIa6hWWtxFYW&#10;Ef2BhkWKtZlceL1vEsIVb3Lgkfk0emk16WW4JFB/q49azHyzy0dTUysWmj+3kyjBGhhWASVDBKto&#10;6gDVIdRQarWazEi/siRK3ZYdbVAhNeJ6KN0pRTVu6aeKmYM7v5JNSmNY0QF083jBNi4Vkt+V/wBu&#10;pv8AEPTqYcU9etnr4WUNJQUOLhzaUVOKbFqtAuPjaSavpaiZTI0kqW1jWzFE+oKOxFifYRENVdz0&#10;PLYlIlXq4AYmn8EaosT1cKKyvAiSxyQy2kKSQlRoWNbpGebXtxb2VGJK9PmQhj6f6v8AL02wYKlF&#10;UUFPUr4oJpKjJAgwlmP7EUsfN7AF9IHH+x9pHhVKmnSjUeNOos/21NDTyIKZJKkRRGqCpHT5CVGL&#10;KkQVSAiA/psPwSDaxTyKtOnlr094eUa011cAiSZS033MrO0kYLMkcSKSlx6S30cjgC/tFNjh0vtm&#10;JbPQjYHP0g+5yFbWU5SOaSamjjjk87+JjAFamRX1EnSCgViALmw9ommABPp0aEJQBfPpY4XeDVNN&#10;44iRUQsSwZtUJkL6QssMa/tk/VDpsSD9D73BOXrTpiSJQKjpUUmcyLj7VqiWeeteRTPK+pKbyAkQ&#10;PGbMFCnUXYkn6fi5Wq70pXpMyCuqmB1Jpsyp8kDq7JDAVjcxrE8rxDTq4/tH6AX4t/U+7oTXSetN&#10;wx0y5SshlqHCCdZanxmoYqS4mCafDTtYXFv7J/2/uj/F06rVQj/Vx6a2mlqHp4Um80NLJKagyJGm&#10;iSLSxidNIChVAOtvyD9Py/Ca06Qz6RX16nQ1ONylVKKOaIxCSINBMlpykADGUswuUZhYXte/H59m&#10;cRDHook4dcq2jaRB5RJCp0CWPQERYAS4gS4urkWHj1FRyT7UHpiuadBzXSqtZ+uWKFZ3CeNYpkWQ&#10;gM8wlA/SALksthYW9sN/q/1f6v8AMnfC1HSxwsjVEDQ1LwzPFKbxmARVBh1aoy06BVGq+oKhK2It&#10;yPZXcqK9KInqK9KDI4Gnr1CR/bBmcSkCQyIjaQ8gMAHj/VbXqH0vax9lM9ustenUkKYHDoNs3tdK&#10;SaeqWKETNAtOokaSQxQibXLOXcXVCeVP1/x49hm82eIPqPRragSDUeknVrSY+leIR0ccJmHhjdjN&#10;q1ftTsjkamJ4v9bC54twR3dpAkZVQOrSABsdF47FTEVNHUNL/D/FKa6R0j1HTTwMGlZ44/XzpDal&#10;59IH9r2Ar2wUMWUZ6TufLqqrvjbqpUbhrsCxlpP4LHNUutR59bNN46zJUE0AZGLqTA8bKGVdAYi9&#10;wbbImiNFlGdWMU/I1pT1x5/s6Be8REyM449APtredTkpKbam6K9MVPjKKpWiro08yVUNYo8UD6/3&#10;WqKdbIJoJPGb2C/knslrHD/jVuuoEgkHyI4nApQ+hGPXPQaiuRr0SmnQtYfBwmRqmiqJ6hG8NRUt&#10;F4FerE0a0xjjVEj8RkKjzqDJquTYleHlnXRpJoOGfLP5+uOH7Oly+HoJU16WWOwkmNmjqJonUN91&#10;HHTNWuKaVZZhKwlbVIWIVBwApHH9Le2pbtGBUH9vy9OmWI49LOgydJi5oxSrRtP5FqIqBJnV0SQH&#10;yS0mQkA4bQY3iva1gPYf3GRXWhNfn6/aOk0s6oOhj2f3z/CPtaWR52atlmikSWvWapgp7BUWbVxK&#10;4H6fxb6/19gbddv+oDFDwp5dJPrCrZNR0brZHfdKKRJTUyStJG0MKPEXppQoOkOk7LKsq/2grf00&#10;8c+49vIZbeQj/V/lx+XRzb7ivh0pnoVF7xxzrb7qJ5/BqkhrXpaOkUGPgPS1io0djezaZSf6gc+0&#10;+t6Z/wAFf5D/AGOn/rSM9BtvDvrH0sEccddj6eCpVzFjKuoqjWVoC6iKWknRXnW4GkrH4zx6wPay&#10;ytpp3ppJA8xwH2ny+w56Tz7lpXSeicbt7OyWVljneaBHq4JahqAQU0c0zS1BiEP28yslMyX1NplI&#10;kt6bEXA1tdrjZSSCTWlfTHr514cB0TyFpzVugPz0kNQs8q+B6Vomaasrp0qMhXGIXlhgli9UsJVV&#10;DAllVv8AEezq3haNgCD9gHD7fIHjw6dRKinRM90bplM1ZRGngXTVVpjhr/DNQT0J/em1wxWYurj9&#10;tSvpHLN9PciWO2owWSpOBWnEHyp/l6RywVap6AKrzs9KalqmSeWmWoqYoK8wLW1jtWwakj0SWCrc&#10;aSycggWNz7Eh2qOSgjFGoKjgMf4f9k9WGBToMc3kqqeMFqamoZJzMJa/7cx0tIGZWnWpicamZgBa&#10;TkAH9N/ob2trHGaVJA/DXJ9KeWPIDqhjBNem3HlJIKeMxzTSZCWKSqnapYRpRUcpcGtpkFgj/wC6&#10;2ZQbm3H0CqRACSMBRj7SKmh9fUdbCKDXozPXb0ZWWCbHzwBpKXHx1STARU80f78NOI2Kpq1AVDzx&#10;zsT+rRclfYR3NXVwwNcVpTJ9TwJ4YoR+fS+HSFPR1tnV5p/tJGqKSoqJKZ2EcNXBWJPPJeXyNVVK&#10;oJmkQeOURrp0Ws1wAQbcxg6lpgcMcKfZwpWuT0thJ1CnRkdn1jNR1FVCiSt91E9XSymaGSWOeMSx&#10;UFKkigxseR5YxpPGn/EgvBVqE/6vWo4/n0axqrmp6NhsV4hE8tPSzQQvBpq455y2TgppoQ8cjSKv&#10;q9YEaEqHI/Pshuc9hNfn5H7Pn/k6vJbgd6jj0P8AtSpMtTQnlZo0tawi8xAtG8/lBEY/s2+oYkn3&#10;SJFUgj5dOJGCO7o1e0Jw4Fr2WlZkaXRb7UHXIkjxD6W4PFx9T+PY02pCGAX06XJHq4dDptqshyMC&#10;aYyTDaO6uDeNVBA1OCbg2tfn6n8ke5b2NvERQ3l/m6daMx9LyFdLAodLKedADoxP62aNvz9WW/uQ&#10;7VAAOqUBGelGIg0YYlWLDSXYEXtZuFANj/rC3sRRoumvTP2dO9NSeUqVB8ZA06gLhj9fJxz/AKx9&#10;qhGfLpstTp7pKII51agQoYXC6To/B03I5+gta3u6x+vTDS/w9PtDSXBZyrnXqv6eBe9hYf8AE+3o&#10;4q5OemnkY46VMcdMoXXGA1hpBsFPHAFv6f09q1WMClOmCSepSxU7fpsNJvYfUk8FQR7uFjIp1RtV&#10;MdSPFcHSFJP4t9LcE3t+fbgRQOmOGeoE1HL9CQpubcC1mH+H9fdwOtGSoz1DbHECwUAn1XHAv/S3&#10;4/xv72Fr00TU16g1dH4ImZyDZb30gGwN7m/1t/X+nursFWp4dVoDx6L7vGm/iNeWKeQQvZRwqEkk&#10;sGT82FrH2hjZXuNXp0nZVyR0VbsfBLkc3R0tRNCYESSd6LVbyqCQ0UDgE3PKXt9P9f3IuwjFR8ui&#10;2SpNB59BF3LkafZHX9dU0xWCpnoyG0zMkhjEdz42axOiygoRdgb+5f5E287rvCRsKgEV/b1R0RYW&#10;eTgBU9a93aW9MnujOPPTTSRoauvhrInanJmmVxHQzVBmWzk+kt/aHBU3BHvobyls0FhYoKUx8uPl&#10;x6x25u3Px79o7U9qnoDMjkKi1R9zElfG00tLUs6Sx061E8YhrklpJ08LDSpdSIzZ1txe/sfwwqAD&#10;/n/P5f5OgTNcvTIqDx6ReVqlppTUNSSVkDwT0cMnlSeuWjMGhYNMbWYxprlZFQqoP6wfqvijC5P2&#10;fl/q+VOiieTTkCo4D5dJSpqKcRKkooHhENPPBlIpxrRIk+3xlRDG6lhNFqKSC4AI4J+gVhABnz8/&#10;IgYH5jpDJIhWhIpTiOPy/PqDNHS0lNR1EnnqpodNIRFOKrzx1chkFRXhV1kcnUx5UWH09+JJ4f4e&#10;Pz/PrRWOJFdu4ggY+fmfn0x18VPUTzY96mSOIVdJUvR4wnzvFKS1RVmWIaI1jICFBe+mxF/dqkD1&#10;/wBX+TpLNHHKxjLECoaikg8Qa18h/h8/QNuXMFSJaSrjlnhrcjTwxth6ozpV0ySDzUiSRfojQrpq&#10;QQNIAKgsLBxFDYI4+fqPl6/5MenSG+MTAxShmVmUDQSSc5GOAoO7AFK0zgNtXJkcnJFFFR0EySzp&#10;T08sVIHemrqUmBWp5SBdIo1s8dQsZ1NqD3+mpGjgjaV8Eegpw+35ca/bXpoJdX06QQqrKTQEgnSw&#10;JGr50yDUKa17vQ3vSfWtRDkkq0niWpywplqXSXz0NNW0hU+CiFUsvjVbkLCkzP6iC1r3hPnffjIr&#10;xxtinAEEY/bw+0/s6yX5B5LeyCXLCrvQtx40HAEmg+Q9fM16t+6l2PRhUlnpVipamJGllCp5Iag/&#10;sGjphCNQcsNc1gPUBY8H3iPzfursWo2a9ZAwWxt0DPxP+bqwXZmCp2o1URD0JDCiRs7NT6LBfC0q&#10;/S3qPqP+N/cC7rfFmbWeje00UJbj0Y7auN4jkEUbpDGwJb1DU/A8QA/SRck/6/HuPr2dWYivW2ID&#10;UHn0LtFTaLMiqhkRVVWKkyaf92X08A/kH2TSNU9NsjHPSsp4dNg1wQGIuqg2IsykfQn+vtvrwi/i&#10;6cUSwveyr+pSVQazyik/4e6t8PVvDC5HXEqhJvpRkCFjoOv/AFTalH9foT7a631jKkeu8bXtpsuh&#10;gt7hQAOf9iT7917rG/4Nr6SRcgNewJckfg/QX9+691HcqrBrsdRuLkXBA9eor9QPrf3pvh6dAqtO&#10;oTaX1BtCksXQkk+O30KsP6fX2z1elKU6juhZgbJw+ngcutrq7qfr+ffs16tinz6jyDlf27aQ3IjU&#10;sbHUCoP0b+p+ntmXy6djpTHWBtLMyshJZVLafGwRh+s+QC1iPr+b/Q/gN9X6ikBr6Y11FyUeO/Gj&#10;n8g2v9D6r+9EVFOvdQJdVjIrulnuq6tAQk21RqVOr88+2aeXTqHy6jM3rJmCmycKSRIytzq02HJP&#10;BAJ+nutBWvV6Z6itIFVvKCSSdR502bjSwPJB49t/Pqyr59RnCLHpR0KOo1eNwCCP91yBh9LfQ/j3&#10;qg4evTnUdwAHikRWY6/KQVb6gWDKeDx+Lf4+2Tg6erUxq6hSBYkKEamUFNIWyOE51Pp9S2/31/p7&#10;aYqnDp1Ph6gyNGzMViVDZh4ZVtdQtvrpI0k/QKB/U29t/Pp8J69Qf82YXXUVZdBDf5q4BPphF2bT&#10;9Prz7qxIGOr9RSDo0sgkjLN5EVWSRNVyixow4U/4m4/1vabIx1tA1ajqHqRURjJ+2jqFchWEEjrZ&#10;STawt9CR/wAaFW6foDx49NMxjjaKNjIYEWbXJEP3LltSOrWFlJ9Wr/D2y5ANOnlyOoZCFh45pBdS&#10;plI5dimofqAuzD+0Bx/X2wSOA6t0165JVMqv4liNpJgUlDzKdBiaO2n1A6Te5Fvr7YqTnpwCnUWd&#10;tDAxQxKaYqQgb0hmXVL5JHANz+ASU4tcXsK9XUBmoempZJ9UrLfxF0sfLGdSgcujxLpc8mwReD/a&#10;v7aqxqentEYwem2olijYpAiRLYyaQrMrKP8AlHkDjUdRvcajpB4H096JH4enVHr1AqHPjpp9KiJY&#10;kOm7s4dW/bhQ24RP6H8fXj205YZHTiqCaDrp6geQFURw0iylRokCswsUAC6fV9bD6f7z7oWLCnW9&#10;NQSfLqA8qqrwFIzJJK0qCoLOFAJ1v5Rdm/oGNx/tvbZ+XVlWor5dRHI8NQphQSErKZGV/GzqbKPL&#10;bQR9bKLk/wCB490NKZ49OAAj5DriZwrzmpURRrpdYVNrjR9YyovrJ+gsD+L/AJ91r1vSCAPLqFIy&#10;RCIugkhuSBFFL9w6P+5GtXTsuq4+l2JP9T70TTj1sKOA6gyrTyVCVDRBHu7Muv8AfJQavtpBa2k2&#10;FvyPp7pVa16dCtpPWKd3LwQCd1jqg5MqRCR41sXdIx9FIFg1+D+Ofez/AAjz68ooKkdQC1PFAy/c&#10;R1DlBCkTu0NlQlnZpB6bi9yvvRCrg8erDjgdNs6Uy1Mc9xPTsRUVCRxq4gndfGqyLpCsSOSTb8H2&#10;0QnFunVAI+fTbU+KRCpIp9EjRQtd5oplW7XE6gBG5+gFj/qvbJpXt6c0mmry6aWi1tLL5KEwRysI&#10;l0AByQCBI0l9bg8MCR9R6/dTTz6UkEjGOoMxpxIBT0s07RNPJGlRKPtqM+MrUQ0ssltLN9RGSR/Q&#10;j3Xsr8+t0r1AlYBftgqvFV08brBGQz09RETGGZkAVW55BBH5B/ppzinXqVz03FVjbU1SVaN5FYkj&#10;VAVT1fvH9RP0bmx4I59tdb6jeOdw/hg8j+BGFROSkbVkhJSURPyAlgL/ANT71051BZiiyDxSPLLJ&#10;FBPKb+VJ5Fu7lUBRdRF9PH+8+91NCPXr2OvTSoY0LpBNLBGEaVoyfLGh02mEQVQdXq/Lf6nj6a69&#10;1BaSoFHA9RUwGP7uKWSaSFoRLUg+OmhTzcRahdQy+o/0J9+691GqoHq5wXQI6VEhhfxwhYfoqtF9&#10;xYtMeQHCj8nTcX9+691DndYLVUFEqyQ1EslNoqzVmfT+3I0gl/S4uWaw+t7W9+6ci+LpvmRlafyS&#10;IZo5VAnaZYaZmVdcUhLAnylSQ8gJBtb37pR1inVGl8ktklqIR/kzTGaNUkN1nDICGR2voItb6+6N&#10;jrY49N6PB50pkllkSnieN6SWOX7qRmU2bUACFPOgi9v1W/PuvV+odNUQSRTXpyk9PBURQxemjo43&#10;le5ETgF5JBbVIFKtx6j+T7r3UNaxIIawvV0slch/YWsgaeOJpY7FxLJZUVR6r6mF/r78MnrR4dQx&#10;MlNNHBNPUzPHQx1D08NPDVvNPUNdKg1ciKGUcXYWK83a3PuxUjPWxwr0z10a6a2KWCKOSR9CinZA&#10;zQuyyTzxtLdUCG4JjYXH0sfel+LrY49QKxpZKiKdLikCqiztKyeaLx+KplMQXVJJGt0YMTb0m/t0&#10;0pnq3WOpClYao1Ykwsk7UtTFKGklSmC+OGCC2nTI7GzLyAB9R9A320IHVcdf/9TWE6e+O0m5t8Yj&#10;BbsrJ9vQyTwx11RPA1RTQplUVduzmKj/AHUR5pIh5UR9IbUQQGByNh5TnBEk50gU+dNXw+nE0+yt&#10;eon3TcPAQPCQwPp5Cuers+kfhw+apcTTURhweTl3JkMVkqylEFXHg+wduxI+3BjqSARR19PkFjmL&#10;TJIrQrIwJSQaSM7S2js7UK4oxNWPoy+nrXJqfXoCbrcvLOH1BkpTH8J41r6enVxXUXVk+Io9tZvG&#10;0bwyRV+T3Jj8LS1DzY/KVUY/hG/MRNkqlSHnRDLKsdahHqtGwK+9TTRh68D/AIK/5+mILAGksJqO&#10;HRnaTqOKip5sdTUwpsAkv2dZSUkc7rLtHc5NXh55KKRvNDNjaptJkpna/wDbCr6Qw1/D6/Z9o4/t&#10;HSiSyVmocDz6MJszqaGvpKRP4SuLzbvTU2SqVZGrKjcW2wRR1Zr2VY5ErKcWfyKPqL3a3sOX+8eC&#10;5o+peP5eZ/I9G1ttlU0KtK4/1fl0ZXAdZUtPPDXgImKoJqmTB4eRSsUdDkoAcri5I3uYytSHkSxs&#10;b2tb2FbneaqY0B1NxI9RwP7Oje32hAwdjUDIH28R0JBnxeCp4xQx0NTIFRcNE2hTlYoRoqKDJCP9&#10;EkQBWJx/hq9kv61yxZ6j1+XzH+Xo1AhhXsAPp8/kfs6CLe3bG0qGhmoxk6Ja5YZKnAU9eGomqpI5&#10;9OX2xmyoIjlUW8DxqSQU/BuTrbdmu5ZQ+mqnj/kYf5eircNztooCAaHyH55B/wAnRE+wO4K+bISZ&#10;fZGSqMoskImwUG46ZaSWox9HN4d17c3DF6DJLTIXejrKd3UIBq/JaRLDaFWIRzoA39H+RH2+fQC3&#10;DcZS5lgJpj4vSnA/nwPVcnY/yrptlHdOV23WVu7qfMTPj+vaXL1ssuKy4rQIc3tfcVFRpdv4exZ6&#10;R0jBQEBltdvYhi26M0UAGnD1J6KZr/wo/Eqc8QeA6LXsTt/KVU9Jmd01v8brdmJVZnaePxFNSxRd&#10;nbB3CzUW6Nt1UURVaqTFos7KihJlj0lg1z7MJYdIouTxBHmp8h9mfyp0it7rx/7X8/kfL9vRwq6r&#10;2viNoU8MFHNl9ubap6et23DRZCOuyO6+vd01BbJ4mFZRpqlxcrCWSKUCSFUPjuSAEDVDE5Nf9X+r&#10;5U6NE8HTQHj/AIfT/V516RG6dlY3IbywcEW4Fnho9q1eHyGYNTXSU9fsbNSxybS3DSVyqZaeXG1f&#10;jgf7gHSVYAAH2ps7iKKOrj/P0zcQeIwUcRw6Fjq/b3bNBR121OysYrUmUy0G197ZHGxrFW0+cx04&#10;k657BakpDqpvvv2oJpqZys3+7FC39s3c1nJSaJqMP5/6v9np6GJlj0Ef7H+r/B0a+l2CKSFZsjm4&#10;Mdmd5VtO2OoJstBWY7EdibbpmW9XgtSQ1UWRiRhUeDS8Yb1XJ1Aj+qMjnwlqqcTTivnn5cel6Wqo&#10;AWbSW4Cvn9nz4dOpXJYjGwZOjqIaLDy09RlNo0dNULVrU/w6Not/bAosjWhY/HrDvTwVAFzYR3C8&#10;UBimm0EAsKVBx81Pz6fZGRNf4Tw/wEdJjaFTM2TjylXV1Q23jMdXY5snWU9TIjdfbijvt+sFHxJS&#10;y4uqfSZY24UFiLAAKrtY0TTH8RyAPUZpXzrTougLvL4h4cM+hxw8s9DzS1eIyyTU+QztXj67KVWO&#10;wG8ZqGpiko49wY4qu1tzSxhRHOKlESNmpitkP7nqHBGyyRnUiVC5X8/iX1H2no7VomUAsQTg0+XA&#10;+n7OpFNgYtpJDuTJR46rrZs1W1dJPA8nm29l0k+13DQJUgEmHK0/7iRVA0xkgJyb+9yXRu6wR9tB&#10;Q/McR+Y9R6dVSEW1JnNany8j5j7CP8PQp+HD5ieOiweSly2Mp9vy5V6GnQR/fbeqpRTmlzNHfUJq&#10;ByssDREkhbnjn2SkvAuudKEtpHoG8iMDB8/mfyBqRHPTwWqNNSPMj5/Z5dKXFDJNFi08i007Q/Z1&#10;mTeQFoqqhXTgMmcjYRuKun1QSq3FyF+vtBcGHW3mfIU8vMU+R6VQiQAA9uOPz8jXzqOlxiq2ClKY&#10;yqSkrMdXB6VpJlEYqcXXuQyywlfFIaSe+nSbqhv7KbiLUfEXBXy+f+So6XxSqg8J8hsV9f8Aij0j&#10;8zkjW5NdoLHNCXY4XNClgL+DMUBWr23lKSuIMipOAIpBUKy24U2F/a+3hWOD6yQg0yK+nBh6fs6T&#10;TNrf6VQR5Gg8/I+v7ehG2j1ftzBZN927hoqKLP5OSLKU+2ag0/8AC9v5aCIUlXkcCp1COSqsHqtD&#10;BdXIH1uWX+8XVxF9HbE6Fxq8yOND9nl8ullns0FvL9VOBrbOnyFMVH2+fz6d9+78jxNLVVHlraWW&#10;NbCBoYz46mT9tKWux7XZopdS+GWLgMLkj6FPte1ePKNWQaZ/w06WXt+kSnupTy/z9Vtd775zkm1c&#10;ltzJhqmDKpNXwNlpkYQT48fcTV+z5qUsFeFmCywBrsF083PuVeX9rtkuFmjFCuPt+316jbdb+Z/0&#10;a4Y19eJ8uqUd2Z6SpwtXufav8Vod801RUVFTVY+pnkodwRSSvTVUW2sdYrJUKhRquBwCnqkQarAD&#10;OZKVJ/z+vr0nDsiAV4U6CWTtDKbo3rtnKHeVTUVdKsuMyO3dw1UlaNp+ekaskwuUWqB+8oK83WIR&#10;BmTSuqxt7bjjRjpjoPIj0qPOvEH5cOq+MxXW5r8x55/yf6sdQ9z9kRb7OLxU9dLg6jH5B6+ejpc5&#10;NjKzG09PUiCox+Iq8facgSos1A0rFQq2VRz7dFtHp0H9hNKeVPX5560bhtepjx8xwP8Aq+Xn0JGI&#10;+UW+IshQtiKUVeQNbRiulSWenpM3ltuVhNLn9w1Ea1EElTBS/tIsMImmYA6b6SE0m3QkHtrU0/y8&#10;aH+QqT+QCk3pVNIP5/6s/t6Nt1F8k6Df+U3JUZDMPHvnKVlFubGx1Hlq9v0G8NtMVyuGxqFRIor4&#10;EQJDkQklyunlb+yibbmVaRAEcKen508vQ/s69ZzGWUo/x+v+rH5joa8D8mKefdGR3J9w+29s7elx&#10;e9Mfj8qvkqMVQV0jYXd2Bro41dokSbyM61UTBQbK6qAQim2z9ExnJPn0ZKSJC0tAAf2/Z9vRtMDv&#10;raW76pqBoZ9xUNLNJh8jWQVLQ4+j2xu+P+LYCpo6gNp8MbkRq8EnBsQAoABRJA9saDtOCPmRxP59&#10;LFaCbuAqF4/mOHQ+7Z7FrNpGlr56qhoaephTb9ekKfxCrodz4C0+Dq6meRdEpmgABEgHBFiSb+yH&#10;cNrF+rRUOriPsbiKfb0c7ffxWrBuFcfmOHVhm0N+7a3pjcZm8PW081DlsGuZpQYwrNGp8eVppKZh&#10;5EeJwD6bj8kj6mJ7/bLmwlaOVfhJ/wBjqQLS5t7qJZYmwf8AD59LtqHHZCD7aWCDIUlWqTRmWOOa&#10;LS6+iWGdQR6hYG30I/r7LgzI1QaEdLAsT9tK/PpnWDI4ab7Z6WSpoVWMRzySmaeMxjRAZJmF7kHx&#10;m+rgA3H5dPhyLqrQ9NaHjNCuOljjngkhiYRuqnyK1OygSQG/rWRfyQb2v+D7TMtDnpXGQRWlOpjF&#10;lR2iT03BZSl7qGHPq/oPx791frlJFFJEBGjSIQVKBNQ+lyRf3qtMnrZAp0CO6P4rgslQ5XGJ4pYZ&#10;Z6mtgjQeKrp4rJVDwtwHlp21X/1S3/Hs2t/CmjKSeeAfn0Uz64mBUdKPF7nWoDQLSazolgAFnecx&#10;RLX4+VEYBiJIiy/qPIPH9Ec1sUPH7P8AB/l6ehuA1QBnp8Z8Zl6RYqGqVigimpX5lZRIhmgSognU&#10;MVPrjF78X/PtsBo2q/T5KS9i+X+odJiKkr6FZh909fSNDFAIEJ00wMxqsXP4ZwXFm1xEK1jfkWAs&#10;+zI4B4H/AFV6Y0MtQDUf6qf5uk/W5KF6yqxTKEx0iKqSsdTU05VcpiZjTT6T6ZklgspJPpB4HtUk&#10;RCBxk/6q9JmkBbR5f6iP5inT3S0Yp6qmro53jxldTSu1oxNAkGTVVqYoXAWaMR1IWWxBHqIAsOGJ&#10;GVgVYdwP+r+Xy6dVAuQcf5OpqY45ORmyUSLNFLKwWGY6UieFaTKJHPT6GGsBZhqB59tswQUXP+rH&#10;l5cP9WdeH4hq3l/qI/PpSLiqkPA8z+eWkKCnq5CiTTSInhDtKgC2mhJRrj9Qv9ePbOtcgefl/h/n&#10;0qELDLft/wBXr/k6lvRxCOJvJMDDIhSpSIJVFF5jLoByUJKngXX6+6hjXHVtCji3TmII6kOPIELg&#10;FlU2h1fq/b1DkE8/4H3SpA6eIqOuElDXmU/bVmhCEJuFEkcqWCzxX/r+lwfqPp73VeBHVSj6jQ9T&#10;2CMNNasaMQg8ka2S68lXv+Li4I/PHuv2dWIUDv6h5TIY/FQmeeriiQKFGt1GoEcFD+T/AKr/AHnn&#10;25DE8zaUHTcsscYqx4dA9V5mbNVN43VYxraAhlCzR30OQoHP0vwx9n0dqII8jPRDLceO3HqAnjjB&#10;ZrO/KwmMjzC5sygkDVp5I/oPbvcwoOHTQx1ArKVa0PCCZ5taOEiYR1MjDk+aJ/1ekauP6e3VbQM9&#10;NsgfpgyQjaJqvImDxUvMdTTzGKKMMQiNW0A5jdv6fki/tRCTXTH5+v8AkPn0mcVzJ5en+rHSVgoa&#10;Wslr6rGfdGOWNUrqWREdohMmgPUCSwkhnQkRyL+kH1XtYLi7ooV6VHA+v+rj0wsSOCyVoemur2zR&#10;47GLFRLVU9O6CkfH000fjxAmW0N1vqcyf2JUuVJH+BL0dy8ktXGr0Pr/AMV0nktUhjAGPl6dAX2F&#10;1e+9NvTxfxvIYnIVXmp6GqxMPkq6lKezSJXSIsZRomF5VD2cFmHqHsU7VvKWU9GGpfOvRDebYZxU&#10;HPkfXqL0nsPd2PpqnE9g+RKiteB6ieTGU8FNIaOK1Hlax0QQ1InFkdgA4Fi3qB975g3S0kYTbeQa&#10;eQNSK9ObXtsuY7oVHzGOh2ToXqrMLHPLQ09HlIajyVdTTyy1sVNUm6xfbmZjZT/ZI+h/A49hn+tG&#10;7w4LVU8AejtOX9uYE4B6l4fqPcO3qlv4Xlkz+OqqsyVtRVTRw5Wj+0A+yqItCgnQo0srfqtc/T3W&#10;43y3u4v1k0MOHoT1aDa5bZqRsGB4149DgtQcNQTVddLT0dDSxLNUy09pAASFvyLqzn6BT9T7DNPF&#10;fTGKmuOhAumJdT0oKf6v29M9VJh6k09dNKHqMhZYJKiRTKlMRpjSEMAASOCOLXuefbqJOKqMU6Yk&#10;Nu51E8eg13XuTAUUkeML477kKYMfiKSqpnyktR5BF4o6eI+vQ1mlk5CL9bfUnVjaXTJ4pDAeZoQK&#10;dFd3cW8Z8MEV8hWtT0qMTWUmLx1Gr0tBSVpCrlqfHm0IrmUusc86g2v6bsSf8Qfp7QXMck0prUr+&#10;GvSy3eOKIGgBPGnSK3VvuOvzKbMT901WNnjnCwSffPJOfH40QqVVFLhtbEkrc2sOTOx20wQfXOaa&#10;T0W3m5Cab6FPMf4em6bJba6W2rVZDNV3270NKn3ufniV0hqahlpqbFYSn+szuxRWKAhOC1r+31iu&#10;t+ugsIx6D/C3TJa22a3LSHI8zn8h0XffG8cLvWXEy1mHnzsGQqqaGDGZBX8FOhdXiNNca6yruVle&#10;QjTGmoexXt23y7cjUIQqDUj/AFfkOgtfX6X8orU6jwP+rJ6MJhqSsoaaLD09FAlTDEsuUllQLjIX&#10;aMFKWEQ28hiGkgWAWxF/YWu5VnkM0hJqSB6/aehLbJ4MYjQAUya9SqLcWPyOQeKjpJ6+sh5medHh&#10;xxSlA11kalSoDLZkUkjVyeb+2JLV4kDMRQ8On0uUkcqtajpOZfcVM2QpYoFaOtqGneSsRWqCiMhM&#10;UEUShuJVAR2RPxcEWuFdtaMY+/I9PTpLcXMertwfX/V+zpFuuU35TPVVONEeLx9RR63rY1osZTlZ&#10;PU6ojF5NICkKyNqIOoezAGHb6BDlvTj0j0y3tSwoF/Lpn3LgKiaL7ifdkmIw8byU9PWQPHT5QsCE&#10;ZYI44zEwlYMbtYp9RcH2us7kFsRlm+f+rHSW5galfE0r8ui/5vbWXyGajodr7onzMbO/nlzFYkTo&#10;KcXq0+/pmvdozxCFA1WH59iyG5hitzJcxBKjFOP+r/V9ocmt5nmC28hYVz0Z3Yu06mOaKnoKiWty&#10;FTSUxmVFnEcUMcYBjRnGiJCpayoebgnkewXuV9EauwoATT16E+22TA6VyTx6HzA7bwu35AtNG0+X&#10;nlk8zSap5QxOkok7c6QP1H8fX2Ebm7muRU/CPXoTQWkFue3LHqbvDdON2li6eg/iQhzOUZIqKiEs&#10;RyGTq3kCRQJCBcICVBkYhT9D7asbGS6kMpXsXNfIevTt3dRW0Yi1d7Yp9vXWJlTZmAqYauXXmpoZ&#10;q/LVUk6xqaqa5+3jZrBdKm2hR+P9b3qdPrbikfwDAHHh59WR1tIKuO4ipP8Ak6DGHs+BqipiqPNJ&#10;FEkbwLjKKSb/ACepjLqa6V7Kus3YxE6l51D6ezY7JRQU/madFS7qpJ1VwPy6etqVlRu2qpc1Jgoq&#10;7D4imnIq64mnxs+QkbRTxGGoUyVDIo1CRAVBFuLj2jvYks1MIejsfLj+3/Vjoxs2e4YSsgKgef8A&#10;m6qK/mb/ADsoentpV2M23ubLdf7pro3qMDu3cuBiotsO8RMOQ+zWvX9zVAJFQAhizwsAeSVCtHtW&#10;3m4moWbh0J9s29r1hIE0geZGB9nWj/kcJ3N/MQ+SM1LgpsnudMtnUS1CtSKEeaRafJ5ejxjgrAa2&#10;RfPKqABS3sBb5v0aAzPwPADhX7OpI2bYXuyQpqiDLHreE/lt/wAtzq/4RdeY+uXAYjLdvZOnjn3B&#10;vGajgkq6D7pSz4uhmYEqgBs7kcm/+HuPXuJ76TxpySPIenR3c3MEEX0VmAFGC3mx+fVnkErV0yQw&#10;DTFGzlpApTWhFmaIAWszcEEWH196y2B0UFc1J49KjHYqOIJ+2rVJV/I0iCWNHNyU1iy6Afx/h7UR&#10;xUH29JpcEdPBxRiAiV6YPJZ1JUqZRbU6uRwLAarXtx7uIVH29MkjqLUUBUVEvmiDOGWJRTqyMxXQ&#10;odQABewAJPFvr+B5o6LXrasAQek0D5Si+NII1JikqFchJGiY2EQQf5xuQbG3tGxJNOlXTZlKIzx1&#10;DQojLAYix1FTIkR4Gn+pvYn62vf3amtKdarTj0XHeNJksPO9qKXxM7FCoZlpzIGmS6AHVIbhkuOG&#10;Gn6e0ZQhq9GEDRvQHoue8MvVpjsjE4q3NXHIlBJCirVUxhfzRPUSRglWLoitcfS4P1uVIB0YHRmk&#10;MWG6rV+THW2A3ltfLUlfR0uanmxlemSgppGilrqiqJppWyUtgyyx1MkUgi50ozfhT79a6redbiPi&#10;DXo6tpIY4yGWuoUp+VOtXTtLrDOdS5+ukaiqBtyoqvNBNKBGsRFU5o5GC6yIZWilTT9WA1G3vJn2&#10;190J9omUxuQwIqCcNTzP/QPn1E3OfJdjvtu8EygqeBHlnj/q9K9KXam5IGqqeupYa0xZGijgcLUy&#10;tUNIgRvB5pELsPII/CZJLEI6kr6bdFuROetq5m2yOWMnW4yNWaihoSckV+HJqARjrDrmjknd+Utz&#10;e5jVmjIoDU+en4aj1p5/hyeHR2Pjh3LvnpvdEu56WgXO43K09Jg947Ez9YMptvdmGrRoRK+GUlQj&#10;M0kAWzupu0Zvwx/vW3QX8TBMTYoa1NSMEGnrj5+vRbstruVyrzzV9CpbV8NO4elTXtzwB+ZXPyU6&#10;F2bmMBP8kPjpjDP1Xk5km3z11SSibNdQZmo/bkiqYYh6MXKVZ4agH0jSJAvJ9n/I/Njbew2XfO4D&#10;4STSvEHP4cUJ86gDjSoU5q5beJBuW3gRqP7QAfARwbSMla8R+GtaaalSPYqqiDu8si6qZkNRUNP5&#10;ENQ8bq0wdjpsBpunN7G319znbzQlixdTpKlmrUaiGBavA0qMeZBp1GV/AxQKinvB0qBQ6QRigH20&#10;OOIr0qIK92oqL0lVljp64UhnaGj+7p6j01VNKx/WkSI4Nhp/Sbjk+ZIrq3Xx4wRKgOgminIqVY5G&#10;lQDTy/b0XK1xaXJ+lmdTDISCACVemDpBpWtRqpX0oKdWn/Bj5+7g6cy+J693QKnJ7dZSibjd1p5c&#10;K71CNRUyRVkqgQzSzIrgqFQadAsSBiH72ewdnzDay323IGPdWi001AIwRWndQemAKjrKv2s92bi7&#10;lg23eTSUA0ckEOFagqRjVTBpQVHAYHWxZD8kI6zHY7Px1FJU0WRWKXH5ekqYhQVETweWunj1Rkxl&#10;P0MI5CrnhFJNvfJvn7kHduUr2RHQlENK0pTy6zV2W4tNyhV42rUcAeH29c8V8gKXK5qlo48hTtBF&#10;G+QkoqiTxtEVJQVEs8ixuyEG6F+B/Zt7il7pkPcCB0Ixtqsvb59C5ie4IcnVCNpAFS6STK1OadIT&#10;dlkZ2UO4+g41WNrkkj3obgrinTT7aIxWnS8G52amj8FZMtbVoqxo3Mhu1/2ISptqUeofnn/W9++p&#10;11CmnVVsxxIx0sqHLPFTyCZllZo1Bq73jV1axUqqixJv9PqB7dSSgznqr2wLdo4dSqTIAJUTl4PC&#10;agaqlgzeSWPhDAp5AC+m5/I9uJJ5jpqWAVoeuZ3KqtOrSrNU+RFjpUAnq7j6SeCMFwAt7FuCf94v&#10;9SPh4npo2NQG4Dp4x9ZVVEojmqFhdgZJKOAxmvDL64vOYwVUWAJVuQSR+PamJ2Y9I54kj4Z6c6ir&#10;MWiSYxHyM6xRIV11AVeCf9ZiPUxVRyb8cPSSFfPphE1HA6S1ZnYKRHerkhNUoDwB5L01PAOSiTLc&#10;GQni5uf9ce0TXaxVPDoySwMoFOHn0jq3sYwvdp4o49HmhRSPJOE5RB6RcE8c2P8AsPaOTevDOelc&#10;eyeJj16LB2L3tXRPkocSj5KqppqSN4IXWkgEVWhBlpqggq5SwLo3KXFvp7KLzfZZj4anHQlseWYY&#10;VDuOiR713pvDP5mKqqsnJiKaI60FM4jhPjQsIySLrGxIjci6kKWP1HstDFzqbj0KYrW3SPTpGPl0&#10;Drdq7k623FT5Gh3PHloKypgo5cYsENS+GyEhutXRVyWeSOE3YMgF3sCT9PZpDGWGrIp16ezgmjKh&#10;QKj0/wBX+z0Wz+bX8fsL8tfjZUfJPB4Rsf3P0pjxU7nqKKjpZ5N37Ir6xImrcrV0saEVGPJjmWwK&#10;+OSUMuqxA05U3aS3uhbMSVc0p8/X9vUZ8y7JGbcqACyZX7K5H+UemetO2qrTCgp5CqyRtLUHxpeA&#10;LI5SctIwLMSV5U+m54ufclzzMDoPHj+3/iuovWEUGnHTU2SLRCI6EYatBEZeKOGL1K8vntrI1aef&#10;9j+PadpWYU6uIc56hpkG8TCM2kVQyyvZV1R3YlPpoFj+VtbgX911mlOreEK1rjqNLUfdRozSSEPq&#10;MLyquhCDwl1ABUEMRe3P+t7p04qheHWRauy+KZrCoWmQMyo0coB1MEH1J5UKP9e/vdcU6qyCur7O&#10;m64klkXQZPCzNILBY0kb/NF1/FxdgRx9Be/vYHbXqzCooOuaxR1EZkMrF/S6xlVZrwm2qRQBfSeD&#10;/RQPp78vxdaytB1Khxc84pjAsc8DxSMAumNfMhtPLGHXUQLnSt/8Pxb3fQOqGRMg9ZI8fqZYI6eE&#10;iBvH50sWn9IvFAJCSjLc6rrY8m3upFW0jqpKAdvHrPJjpQSHhf7bXK5KhJKhJLWUM/6bfUgAfQjj&#10;8+6kUND1tZFC8anpxTGeQGOJP3JI9aFTYkotiCsluAOdNzcA+7AKeveKa8MdOabdq6iRAVlVXIlk&#10;liXWok0gCTQPwOQVNv8AY29vrCadNPcxLktQ+nl0tts9U7qz+UXF4LFSZKpqHRFihjYoKaT+0ryh&#10;UiF2JDuwC+3YbWR2og/1fn0w+6WUa1kkA6PH1L/K++R/adVHQYnamOpaWpeNIstX5KmajpIiA0dR&#10;LJRGQHTYRghDb6cfg8t+W7+VRVBT1NOie/5r263UiGrt6AHP7cdXOfGz/hORncvV4/Nd5bzp6GlL&#10;0+vEbZm+5lraVCGkirKmWKMRluV9AZ/yo/tezm32PbIBS+NW9Af+K/wH/L0CH3bmvdJiLVfAiNck&#10;CtPL162M/i9/Kx+Mfx2goJtjdO7YxmWp1l8m4q6h/i+bllnASZ/u81JM8YdQNaowWxN1F2u61/Y7&#10;fH4dooX/AA/t6MIuVVuXW53aVpnA4E9v+80A/kM9WQYvYW2cRCqJSQXQgIIkSlCIF/SFiB0kWH6O&#10;P8PZVLvVzI2G6FVtbW1ouiFQB0B/dXQmxewlp8xX4ajkzWLEn8OrzBEJoAgAMMrqLuht/wAU5Ptd&#10;Yb5cRMFbIHr/AJOkF9tcVxKLgDv/ANXy/wBX+Aq8HWm2MGTR5PHJMkc0kFOtQrpTtO3qkYCQEheL&#10;LpsLg39iSTeJJgGjA4dIVKKxQrw8+mPce3dqSUL05gooY6Us15UkApKiR/NHLHquBMdBKW+pst/6&#10;I/3hcK5JPTrWNvckFh0QvtzYtbjBXz7ZDU7yUlRXeLyaMhPVrOJSjtRqVjV1DE8fqbTaxUBFPffU&#10;RtxqB5dXk2yVBqiOoDokOR7u7I2bV1FI4qKFpofH+7SwtOtRTSrJVeCvY3SqCiQ+OtMsRAHELgKA&#10;o88hko1SPTp23gZsvjp+x3ypztaaymy8sDxoZMdQLP8AxDIZmX1iQ1NNUXEU7R/SWVoHVibCQ6b+&#10;1SsHFW/Z0aRWyggr0MWOSk7Bp3yGOelrGyEdLLkKOjmSpalIZkSTHSEeNPACZCqepWZiQot7YkQS&#10;OEXz6NCyxqK+XSBz/wASspmHydRt2gNHV1LQztB5qlkjhhYeNKcQ6lMxb9yaFAQ31ce1lvYFDU+f&#10;SF900tRK06C+u+N2RSSuwlZjpkkhlE9fVeAR0kk0dlap8ko/zr6RqiSwXjVfj2fW9lCUr0nfcA/l&#10;0md6fCPF7hxz1kuFpI6rIyRU8FfJLEtTS0scOmqMdRSJ9sjk8g+IO/0ZwLk2fa7OQEuBnz6TrOS9&#10;ScdVmd2fETsDqitrRisFl8hhVeWOilhpVSQw0EIqJqyQ0/kACLKsaPR/527BgCPYR3PZmgYvEtU/&#10;n+fSuLdY45ikvD16KbU4aoNNVfxFXpK16+FHq5vElUtJLEH8Fl5csqrpI9QJIcrYAEPhdtTjo/iM&#10;UyhkoQemmXCzwQ18MsVW8TxhEaRYkfzB/Os6Gcf5NpYW0o+l2a4Bt7qYyPh6f8MnAz0puldrVk/a&#10;3XtOmPLyVG6MPUGqejlkiopTXpHFJXRsCWQSmN5tYFxfiwv7Ld1H+JMPPP8As9G2y2cku5RDSfiX&#10;y+fW6bsQQ43YGzMNJJTU0iYdPJ4oooplx3mIpaKWQeljEvhRyPqQW+jNeN5EC9vWQ4XSa+gA6S+8&#10;6fCyLKkoarrqlqf7WR2geeGmIIq65mUFA4I1Wb6g2+t/a60VT08hapK9Eh7Vkip6SKSiqKuknpYa&#10;6npm8iwmWarkEsWQkllDKkpIjkZypNgBqAJ9maIOvOW014H9n2dEYztdXJVUbU8VZTqtXLW01TXt&#10;DPT/AMOqYWDs8SsY5vJZCoTQY5VAZrE+9j4unIyMcflU8P8AIfIj06bqCicB6urNTSrJDDVzzVkq&#10;VAnSok+4StxNK6xprUrFG6vI7I9mQhfrfp5R2kk0/wBXEf6q14dLmgq8JQ0/3lLW5OorK2oppJZF&#10;ralGkoYSKenopamNfIWpnRmjZyNX9l7e34iQKjpiVVJ1Ka1/1Z8/XoLN/dnrKtaMdVTQ08eUq6io&#10;SvkinhgFNCrrDHRR2KTTD9ognSZdTFmJsbsSwoT0WXFykQKxnOfnSn2efl9teizzzPkanyTPVzxV&#10;VK9bJ4oJ0pDVmTXFVt91/mi6ArLpJGu6lQG960pop59FiyFn1MagipwafPj5n/D0pY8WGpHjL0lE&#10;K2rmikjkiaZMhJpSTIzrS04KJNG+oIkljpRdI93jSgx0YChQhu3USOFa8K4Hz9fl0JeHpKiRDTJT&#10;44wYfMLWtRwzsz4849PDMJaZrmtUqyzOf0oWt+D7fVScdVYBiRQCjVp6Up+2vH5dC1sOhAzGOXy5&#10;CVZY62pg+2K089XVQSfszZhXVvDDocItmC63JuLX9mdomQOPSOfyPrn5/n0cjaOM27KlMa6koaOr&#10;WGtfKTLFFUTxxU9pX+zkqCaZvG1iWnd+CwjOoXApgEYFWFKdITXVj59FC+RXdssNHV43D1jUySLP&#10;FjHxsUdXNVRJaavo0gq1eQB5FDaHYaYtQc+hV9kW77lJNL4EZ7R1STSY6Hz4U6r0xVOcpVUVWWqq&#10;s1yNI6rTL42+5Rg8VXKUikRBYxxkhtWogf19kLChoOk6RKKFR+VMfngdLvHp5KS9Ui0+Yq66SVL0&#10;UUEdO6Evd61wA8dSUCSJIb3ABv7sqE8evU7e4UJJ8uHr+3oQNu1VPSyU700ccFbDVxy0VGYFkhrD&#10;GontBMBaKWTSqSA3CjTbn2rgWhovHqr0p6f6v9VejadeYmurqxfI700tBBVzT1JUQTQmIxmnVnj9&#10;UheSQKjaPo0gHFvYo2+OrDUOmUWspPp0aPM7kxWxNtSg1D0NQ0lLpbF1MrMy0tp5Zmn0iMw1JEjs&#10;rsrDVqufr7E0tyltBxyeHVnoBrfqsDtDs6TcW5IcWuVqp6Onjq8nMkMX/F5vUtNSRyrCFkp4JlGq&#10;aKFy2nShYnSAELuZriarcfPot8QO+D8/9Xy/ydJvHVNKY4IKivetyEM0/lo0ko1go6qruKaWgEcZ&#10;WFUEi3RwkgsxLn2xpAFB16qgA1r/AKvKnl9uehZ25UPR1VQscjeRY6ejhqa+Sq/iWRlWT/L/ALOJ&#10;v3DS+PWiFWVVkZirN9AYWsQDavXppj6kD09f+K6MvsvJ0uRMaUNRG9PUvLVmTwQRyIKcC1fUhdJh&#10;MjIZdEqgN4ixNjb2JrIVenH/AFf6j+XSZpFjFQcedeo/be8N3VlAcfg4aWOCnoayHRjwsNISkYmp&#10;q9ZGZY3WQglggIWRkUErcez9YpZQVQeR/wCL6BfMW6XMdofoeJOSOPHqtyg+GnZvyI3bRy7ry1RQ&#10;47IVdQWxyx1ZqroxV2iM6FCsYKqWUP8A0sCbjVpyTuu6N4kh0p6n/Jw+zz6h65urmNmnapc+Z4/P&#10;/V/xQtB+Pf8AJx6ipoaGv3HRVmZyKzGop5a2EPDUMZPCqNi2JBF/0edhz6xa3AusOTNssFDXXcw9&#10;f83QWlg5gv5mJnKRtgAV6uc6S/l09U7UQT4zYuBpqilRY1mTH0SHSANAkhiJB0MCZA8jFjypN7Bf&#10;d7ttu2p4dooH2AD/AFY6RDkiKV/End5DXNWJ/wBXr1YRtX45bew8UUUdBRtTiGJtUUEVKs8yG6ye&#10;FFAjKkWRECgfi5+gXu+aGIOg06PLXkjZo/1GjBP8+h4xvV+Io2j0RwxaEDElBL6raiSWHpv+bEf1&#10;5+pDU2/TsCDU19ehPa7XYwp4caAU+XQk0GBx0ATTBq0AEEopBP6dQPF/8L+yOe+lkFdXHozSCGId&#10;qjp9GMotPopY24s1lW36rnUCOT/sPZebmUkgnpzs8h/L/Y6T+VwtHPEztTxEhg4IiQ6m+iqQACNP&#10;6r3/AB7fiuJFIqevAAYHRQO5evRX4ypmiDiSmhEsPjiTWq+cSzsBGL82C3JvxzcX9iOwukkPhP59&#10;eSYJKCeAPVRXa2z/AACpKRVN4pK+qocag8VKtVLqWeb7aW0lKU1CM+O6FQQFLuSEO52rxyVHDo9a&#10;4+oVdAoB0UOGWvw8tRRRpX0dHi2rXpkhkhhmrpalFBEAmVk8N1YmExkIbMWLAWLKVwem1T+Hoy21&#10;cuuSxcczuEdRR1OPam/ZaH7iARNHS0pOn7mKMK7MfTd76Lj2hkTQ2OkUqhZCB0I0rxxB53pY4oqe&#10;jho6eGcRRSx1dRMLT00CHx6oQZC0pAYFiQNJJNOqdOf3ElMaOd4KlkrzJDUyPCv26NRfrkiqQLWl&#10;XV/wc29trShr1UdJTeWFi3DQCKGnSdMhWSmhipL00mQ8iMlTEkki2Vo1KvGq2JCG5PujxBlx14sU&#10;yOqnvkH1ZHlqOsfF0YzUFdSQT0lKIVkqqaqpJpIZ6eSWqYQHTKLRzyWP7WgN+SmS3CyU9ejay3Ny&#10;mmTh1Q/3XsZ8HkK/JUkLQ0VLkKqhmq40F2r1cOzTxsWIUoQoZiwJUkcMPZNuVroJk+fSxJElPZ0A&#10;8UTCIiAf5RDC6gtIGdI3e0siGNvVz/ZIBH05At7ISVLZ4dW6bnZpJHaBYGljVllp3ZmjjeEWEiM6&#10;qtweboxGq/H19+ZdPXuskVIwRkjWYO8aMWYa2lgZgySxRnm4fhfro54sffgc5z1sUrnqXLSNHHHL&#10;VVDiaqDNEl45IyxYWlkYAOrLwTY+og8fk6qD8Ip1s/Lh1mVGk/yaRI6ioJJSoWTS0smmyU7DlUsg&#10;IiVvqSL+/Gnl1XrLUwU81rSI8QSML4I1pog7JaoWKcggBJAqlrgE3NgDxsEjh1sGhr1ljVqZZIZJ&#10;KdpI6ZBSnWZVjmlsKmWLUbsxUamANib3920hvh62cjV07xVi0/jp20wSLGs8SNLrqZY6ZbQGQIPK&#10;uvXyuoC1rqLe6gYqeqnOOoFY8sXj8lRA84rXdY6eFY3eBEskzrwtzeyqFvYE3JPt1QrLWnVqdtem&#10;eaeUuzSxHVIqipcf59yj280Ym9TA3+vAufpYe7gVwOrKtMnr0kyS0wE0LM80UojvoREUyfvFYP7T&#10;OQLW5444968+mzhup0GOURskLxmKVoVWqdpFOPmUiSSRI5OAZDpFvoDcfQn3Qsp6sxrw6UdLTaa5&#10;XZYaiRI7IfSojkYktUqz8u4ZfWV/TYixFh7YJxUdVPDp8oEpooZ4KxGqHo1EtGvCrAsxu88vkAcm&#10;Ow8Sxn1fS1j7bJr3Lw6qQD13j5x5maWKVh56qppRG9PBTmUQEyiWOoPpPiUqrhwV4IDH3s0Ix1XQ&#10;vl1ghg8iqTJ51hMFRVUjSSU8kscdR5VoaaZlKNHob9WkN9T/AF92NaADz62Co7R06VcK0qirYSfa&#10;1CumMC3eGmi85eoopnQE6kRVQgKC9wT7qvGnmOP+fq3SfeeiWOV0qJIY0EZjP2vkdKssZ9M9U36A&#10;xdbygchbHke3tJ4db6yiZooBTZCCBRrhDMR5GlCQGNazyILqTYMLD1D36lfh691ESoEK/cxfbxkw&#10;IviZxLKahQwecSMoILKR+r8kG/Hu4TGePXhxz1EaSXyRinpk+6d0TTShEWaMN5WkLxrq8qXUWb6c&#10;n6e7aQFoendIHTg1RTwGemmeWrjSoLz0VRFBZpXj1eWOOFWDOt2/UguONVhb34io1L1pgKV6Z6in&#10;jYeWCISymQ2FQRSkeouprKW/qL24iQ8C5uPp7dU0PWxw6D/LJKxeaF44BTqRUGJPLCmuXSI0EgIX&#10;6Eg3LG9r+zWEjSB004zXphnkkZ4jPAn7J1wSQJ6f0+sSKRyQBqPJvf8A2JVRirV9Oq0r0zu1RKzI&#10;GYEtJICDaVmsGIMn1J02LW/1vbrDUKDqxGOscUMkrLTu6SRyMFD6AroxtZQ7A2U8Dkci/vQU6dJ6&#10;8KjrqeGZAmoFtSu4iU+TQiPpV01D6gjgtax+g92p1s/b04TwmXUxb7l1jimMjK5KrYDyObDTp4AB&#10;vbj8H3pkDGp6rTplrUEcIKSEEgMz6EceU/VV+hF/rYWtfn2yy6TTp0Go6ZlETSVNPKZHleopzHE5&#10;Domtbl1VlBW5/V+B/vPvXW+p1EPBIJFRVYlmeSwaMPG4VNCgEC35J9+68RXHSmo5FjWzsYIpjfUG&#10;Vw6xvxE7lToIYKw03BNxf+tk+IdUYefUiWCOQOagpFrVtKxRm6gfWpZAALPyCLcgcfj24xqdHr1T&#10;5dNrRR09MfJNGJAXvPHa7wkhk8fBAQsbk/WwHHtohRjz62vxdQpDNJwbgoAJHihsoUtxEGK8H6kX&#10;+oA+n096FfLp3ruGHWULU9p2PjZdQ0garhZPwUtzcN/h/h7sADg8evdTqeiik1ob3HkBLSRxqEVw&#10;TpsF4NxpBB/3j3bw/n1qvWF2hNQsLBAVbWQFDmQRN+3LFpHruAAWFrf09tkdab4eolZVkLGbjQjN&#10;Mylh+8wPMjluSG4BJ5uP6D3rrwWgz1hKyNHFJHDrZQSR5BaYsCdEn4IUHSbc392BIx1brOtOBSon&#10;jnLS+uUlvFFFFe0aSLa9lB+i/Q2459+NR+fVT8Q6mxJAihHCPMEIYiO+uNheSxtYWFueOb8X96xT&#10;59eb4eoDVJaMUsTTvYNKgVWRo0jNo4jM4Ab62ubG3HvXXqdwPUAoXAtG0glCxsgZdMU2os7lvoQF&#10;A4UD/b8+99W6mrGiOIxFdZE8pManSiq/IlvyGv8ARf8AG1+Pe1+LrWDn06cWHjDMieQTRGSGUv60&#10;VBb1ACwFr3B/N/8AYOKtOPXusMgWezjzOgNO7yKojCM4tKhBBtzYajxYc8e9v8PXuuOkpKWaNFib&#10;WkserUzhjzqBHH4Isfzcf09tClc9b6kysoDeO7QmQWQhmUEgak1Lc6hazC3u/wDx3rXXazOZJUjT&#10;xxGyx6pXZ4njJbyRSqNVyLarjkG1vfqhu0de6wTB0OtYxG8jMZVUKpjsxcPZfoALnk3N7DUbW0SR&#10;2jrfXpqqR0DvpMccsc0Q8K31h9JjY2BAvY34uLfi3utWHGvTR0ivr1KhT0kPIYkMIYuGbQq6tQW3&#10;1OsWYAc+9KCTQefVeoytDHaGBlfk+ggIVCAyRzhf68X/AK3vf34hlNPPr3WD7mVZ41jkiaacjWqn&#10;h2/DyvYAar6bf4e/Ypnj1unbXrsM/kLxao0uiiy+oTq2lYlDC11tdP8AeTb67T4urqe2h6kzgu6t&#10;zUeK0jqELqyF9ciuliyi/wBSP8fb/XhTr2NrzQ5b7iOd6enZUeoVFaOJYrFA/jT83a6m1wfr7T0B&#10;wenUbQwb062Gf5ZXyMG49v1vS258hVfxKKKil2lI6pWRVCSVl6h1WY8EjwQFI1ClfyvPtRAVDaek&#10;e4QfUP4qjh1azmaOItOzrGyS5UD7rQYSTSQqogWBQGiliezIxJQBipJsfa1Qtag16JzxoeI6DnIU&#10;SwKamleqc0FNVxMgggqIpg8ytSmVkBU/uoqtbkhQ3Av7seH+r/N/q/kNkU6CDsDY9Du7Zud2nXQg&#10;0eSxMkDoXgrTLX1k/nZkp7qdSNIJIjqsgF/qPa6wufpblZR8Pn07bz+DIHHDz+zqxf8AkN/LCr2v&#10;k96fy4u3K9kzO0anL7z6Dy2Rqopf4rtutqDV53alNIVCu0Ejmph0sXCs0ehRFxIPMdtb7zty7tZC&#10;sluoD/0krhsDiOH5/Lo03q0huLdL+2yMBv8An1v+fT86dbLEtEYyY3WxHLqbBlsT+F/UR/Q/i3uO&#10;QwrXoMU8uoopg2gqoBAYEAj1f1KgWHPFgf8AH3fxPl16nXAUoIJIDem/qK+nUPoWA4P+Fzx7sWp1&#10;rqNJTkGyKL8EJa54F7Of6X/3j3vr3WNaf6LezBS7Lwyq2rkKD+D9f9h7317rswMeBqUvYLqUAMCb&#10;6bC/+wFvfhSuevddLAQLgxsNJZgyqACvAjjJUcXHHPux0UxXr2OsLUoJ0tpIC/7sZQ4F73BHN78i&#10;/uyyUFD00UoeuzS6yCxRSEAk4GuQj6MWQEAmx/HvZbTw889WCCmf9X8v9X8z08TOeRyjISumwCNw&#10;rLqA5H/G/e1IRRXz6vQVB68IHuvoABJBUqhJS/1ta5I/rf3vWvr17StKevXLwXUhkAX6A2Xi3DHn&#10;682uL+/GRfLrWhB1iEOmMlWZAGPKp6Vf+zcX4v7uWNQD14otKDFeujAGAXSP1BfG30AfkBlW4vb+&#10;vPPv3DqvhfPr01Gpvrja6kF2Dql/7Kggj6fgab/48e9K4J7etGNfy69HSQojJGjrcqfSLs5HGjn+&#10;xxyw497ZySAerJGqmo67MYsdJU3m9JQAL6AblQACP95v/j791dhqFOsf297sqqQS9oydJ9PqICqP&#10;qSL8W/xHv3TBjYdRnplZnZURDYm1gy2IsPSfyefdgxHDqnUHI0gkQRiON47L+0LFWI/RLIRydJ5v&#10;/jb24klOJz1UrXptgxMcBvoiUKJCYoVUlx+rW5cD9PNr+3TLq61opx6xLhSkulPE6oVePyQhSYWP&#10;lsAoFwTz9D/X3ovjPWtPT4lOyxm6TKzNaylf27cBlYAc2+l+f8PadiCajpwKaV8uveB3AAjJK3uG&#10;Zb3PpLXfkn6E6uPehSuevUJ4de+yIsDZTYAB/oQfQyOVH0H9QxI/1vdqqMgZ6toY/wCbroY+N2Jc&#10;nhCr6QoR2+ij1c8f0/I/x971nrfht1y8EaoAqFVjJIQLY3I0kWN7Af1HtvrxjKip65LHeRrxsjWV&#10;EcWYDjlluLXJubn/AG359+6qtK93DruWHgLeRQFAYDUL2bVpJVQ12I/Bt/X37A6u1advw/6vz6xt&#10;EL6tckTEIA8Z8ZVLgObWBt9FGr+n+wHum+sfiPOheNJB5W6D+qkAWLfkD/Xtx7917rsQqEC6hy/k&#10;8wJfSostiW/K2sp+v9fexSuevdd+GTVrZuXLNzpDhLalRdH9TyV/2PvdRQjqyV1CnXARgqykjSwN&#10;1spPk0mwew/5B5t/xAr1tPjz1jMWlNGpFUBRoddTL+Co0/Ug3Cj/AB976ecErQdclgbUWDqgUNoJ&#10;IBkjIu2sHg2/Nh/vXvfDj59MlGAqevCMlCtr6bqCCukJ9SIww/V+fejQHHSjrGYkKktGyxRBTpU2&#10;ZJPrzdbEW/AH4PvwJHDqrGi168sAOshPIDqY6LDWzC7KFsCxH9QbD+nvdQfi6ZMjUp1jMaWI8VmZ&#10;R40YWHp51MXvf+hAI9+X4uqdRvt08ikpa4UqeCImYksI1H9D9B/j/S3t7rXToiJ43EkJ0t4wiEp6&#10;LqeCPryeT/T2w/xf6vTq/fozw67MUZUmyoqKCQq6iVHBDxqpJHHBJPvXXtB06uuDUolVyza4zpKs&#10;GXSpvc6YStufpY/T3ouqHJp1sR6uPDrlHhpKhrxwBQfoQGCWI/UDIoBP+r0/8b9tPOq+dT06IlPD&#10;pVUOHpaGESOIjN4z6yAEQE20o55FhxfV/sPaKWR5Djp5YkTj0z53cuJwkBlnmgjgTyi7qulWUaiA&#10;qg31fQEfQ+9w20kwzw68WUceiadu/Knau2qeriiyuPFTTtEPEs6+eTyxmTVBSga3K2swA4FyeAfZ&#10;r9ILOITsNfTE8xjQSRAMOqa/kV8rt3b6iyeCo6LHhlhleKqijeCTJU0hMsSVGUmtHThU1Ksqelrg&#10;WIZgKMReJrgJWnEdPWsDXTfUVAA4josHVnyh3jh5sjV7aooxhcZMuE3z1/NorqeshtZMnQNKBDGG&#10;RiWkEbmxLSKYyGHrSNpKx8NPHpYojkOnz49Fe+W77NyNPJX416cbG7HpsjLV4yppKapr9s5ERCin&#10;xKSxRjQ0jaWUSKSt1KllS/tJuCiMha9WlVCKeY61kuw9pvs7e2YwcjaVo6ucJDNMfClM37kSSaF9&#10;JA/XYkXH054DrlTUDy6MoDqhB8/P7ekS9bHMKuJWa76AzqfEtols4WZwAP8AaWYA292PxD8+nQoX&#10;h1Jpa5S/ijiJjijkRfIBdWYekhhyxH4/qf8AWHu5x1s0pnpllqGqI5F0qZIQymRCYzKWvqJ1AAni&#10;xB591CAGvXqdM0aN6wqnSqkMNZ9AUcOGP1Iv9B9fem+Ifn1scelVj4h4BoRLzLbjnQmnUWaX/Ei1&#10;vwfz7sa0x16p6kJLSxhFQKsqBk8sgYxer/OBCo1SH8epbfjj3Uh2FDTrWeniKaNaVNDTIxnKhisb&#10;LoZf3YjH9GuedJsLXFh+G2OkaOtH06a42K1hqRJJIHk0OxVbSnWCTMFAsthZeSD/AIX90BINR17q&#10;fJOKgN4gvncyMsEiiKSRY3F2jAsbX5B/x921sRTpvSF+zppmaU3BjXwyKyySiYQ3ZfSsekc35Ck2&#10;+gB/wGsUzx6uKUx05UMsETLq1srJph8dwQ36CDwSQ9/Tb6jn3XrfT397GtKkXiWFFLKrMTPIFZQJ&#10;CpILNpsL8mw/1/b6vWi9NBKnpJZdY5o3emeCdHIied41bxnT6VhIAsPoSL3v+Pbek6qHp5KqadJm&#10;idopowolkZZCEHGh5Qp8jXb1AWHIB+n4H0FiNIp6/wCTpxuHS7pqgwxsbOzPYzLLKJXhdmFliDrq&#10;UMeCnFuP9YaU4I6YPxD8+niknlZ5DJJHCrxev7pERFPIjhiuPSbfQ3HP096Q0r9nWyKinXD+GaKl&#10;mQwW8RWRrBtEitrB1kDVxe/5/wB797Ra560V1DqPkqpY440J8jRBIh+0reSOU/rsfoRYWJ5t79I1&#10;cDy68q6eotQQDShofGUZC86qhqTdSUWR9JA/AsD+kH8+/MaKF6t13RSOHSRCylZ9SM0nh1pewDGx&#10;ChjzqB+ht7qhowJ60QCKHqXkyagHUzKNBVZUjKorsDfQCOQtr3/tf09vSHt6ug00A6R1QYZ4gkn7&#10;0gUxo0kJV9C8IRHYcni9+B9QOPbPTvUbGM1MZYFKwsJFjXUVLNzd/DewKj/ak+t7349+Boa9UZST&#10;UdLLU88SzMsX7zrSkx2ZUkVLlxcXuFJ/3nj6e7NJqFKdUr1mp1iJSFUKoH8KWfTKJUN5KgWH+pta&#10;4Puq0r3cOtdY6x4PFPxLGI5VDQxoFvqIYkEqBf8AtXBt70aeXXumxBIyoEcNERfx31mNg2saX+v5&#10;J4/NvfutgVNOpUMjMNM0UkhKEO0sgLP6vRGVPIAW1ytuPxf37rRFDx6mUruZSApR5NJ1CMlA6PYB&#10;2UaeL2Tjj8+9qKmg6q/w9S3Z1aSJtCW9JANyzH9ZL88i5Crexv71lT1brqOVJZmbQVVj44lUqsH0&#10;5aRVA/URcAe7iRq569XrPOU0rJ6UZoVSNTwkiBvUXexbVzYcfTj35jQU9c9b6hSogk8sxl0ldEcZ&#10;b+y1lCyRsPot/Sbg+9J8Q60Ouc5phJBSlf7EgSPSupljUFhG9jYfS5+p9vP8J62RqFOsbTo3imeB&#10;LpE5YTAPIzqLASgqBZVJAtzcc+05JPHrXDHUOSdNUIt4QoVAsbeM1CG7+dnFyiq3qU/X+nv3WwKi&#10;vWejkaAS3eaQCVJw9r6F1abxvwW4Aa+rk/4+/dXKDFOplfOkipGYIhI4LyiX+xEnAkkW/FrXA5+v&#10;uzNq60VoK16akMskqLZFkcFleMBRLGAbyvxxb8n6+69aB7SOpU16eRbjzp6o2KCxAPqd2YjSzW+n&#10;F73966qBU064SA1Ijlo5FQHyKZCP0CMfQlLE351G/H+PvfV9NMnh1Hj1VEXmLS6izhphGNXm/QZJ&#10;fGoDqRwoK3tbn37HW6IOs7JHTRoZws8/j/aIKPTu4N2eWD6R3/1K3t/t/e+r/Z1yQJKujUWSUWXQ&#10;wgRy30j1/wBB+Peuma0avWEq8UvjRnSRx+80ci+QMnEb2IPB+n0+nP8Aj791tQDUt11Jq8iwExQV&#10;bSixGtw8gPIXUSBq4u5+o9+62a0xw66WmaCWWRjG0moqEOgxDQ10AsNRN7Hjj37qoFTTpvqG+78q&#10;SMn9kySeEq7hjf8AbW30BJH1v/j+T7pwKBnrgkcTTNL4BGkdokSVgFWNEsZHRhqBfgf14/P0976t&#10;15Khv8w8LKZrxCGMLL40YCQmRVBIJAuusE/63v3XupCExTqq+O8sd/G5TzJKTcMyRIblVAAPNrc+&#10;9dVb4eu3dGdfAknDEVDK4hcSRjVKHt+oMLX+v+w9+6bAqadRZ5UmliEQdRKohsqK8YjY6wCU5DHk&#10;X/2/v3VwtDXrGFkicanQRyFokdSFjUaRZdRAGrj8e99X67kinp1hdBFMsDDyOznynzHSWckG6gem&#10;w/p711oiop1Lp5lidjHOBqYxqSmtTfmxI40k/wC2H+vb37psfCeuIZGhnZlLyBWbxmTypxcEBgAp&#10;/rp/s8e/Hrb+XTdNLAqCJlnlXx+ZCUKyRzAakKyx+gx8/pPPvwHVlApXrszmnTSsjKKiJHdnjRBZ&#10;zZmkCrccfTSLj+vvfVuo8oeRZNCQtHDUpH6iRIvlUKirb9JNyQ3P+Pv3XuvLIXhnp9aJFHIpqJnH&#10;j0huAmkXvza3+NvfsefXum2OJPJKvjdmMoLVACraQLp8alxYLYgiw/r7917rPpaFomTwzCGZypZQ&#10;X8BXS8PFwpufUP8AWNx79x691wVKbRII3+48c6y+KJfG1n59N72AP1uebf7E+691kkjmhAbRAGnI&#10;CyOxs8Z/TDHFKNSNybn6fn/Ae68aefTfKwWLxDQNbqCi3cXVraCfyb/S3Hv3Xus7yNBCsclCpIji&#10;SMraNGMbaWlZCNWr6X9Q96pTr3XRhAjmvJHrNnaYMAXAa5Rrf2gLjg/T8+99e69IkkiqsSpGBGXk&#10;GnS6R3P7es/XV/Rfp+ffuvdcRJG+p/CEA0rIpBIuVsJSzg8gDm3+v9PfuvdcNemNXYLM0j6vHo1L&#10;UBTp1rwSLADiwY/j37r3WZYZY/G1TTqilJZzJG6+OJS4sIJEDMW+nH45B9+691zMcjkKgEbhwVqJ&#10;GAnMbNqEZMfH1/334966904U0dRLOYKhdaPpP1MiJo9Q1/X8kH3okAV691b5/Lc+HVX3jupt8ZOG&#10;mO39r1cDpTVN1NdkKdkrVp4Vdf7ShgG+l7A+wvvt+Vj+mjNCwz+fW42PiUHW0zR4+HCwUmDooqpM&#10;TQxXp6pYIxBTVaqLUqLGtyEFhp+qsLqLH2DIYvDGeNOjDJNSeneSuRllnlvAUCmRJNUaxqtkASAK&#10;rFQDqVrg8kfX2/1vrmukzTVWouQq0qVMTLFT+OFbItMWbXqBsCrtZiL3FyD7r3U9vuQqTVNMs5aJ&#10;YUj1QUZiRhqUNTUn1sxIcyFxpJH59vJ8PWuprhOIqitNPJNSS1EkyxrLDoUCCU00ZVQ0aiyx6efr&#10;6v62IqKde6kvHNUSz00lTDCHkp5qeWoikpUFdGgS0eo8K0Q1SMrDmwF+ffutdZPJomk8JnWnp2Hj&#10;vTnzZJY21vW4mFAH8etjrBFyOeffumG+M/6vLrzsrPRrNP5sdPUwvTUrIscM8rXaar1wgMREQWWO&#10;QnkfT37qo4H/AFeY6nQ5Dx/dSwzTwsamaYzhzIlO9Ouk04hb9hTNcSKJv8bD6e7p1tQCKefUY/dL&#10;VedXjlljgao0O1ZDVfZSji2OpxxqkJKeGTn9TAj6XqOtlDTPUymejqJxPJBMlR5QjxkmaoEiN+9U&#10;mWNfG+q4GlIy6/4W491TAwOsso+2SRZqesWSGomLI6BjPT1MwkSCinlUWVQBcggrzcH3v/V/qx/q&#10;/wAHiKinWPTVozSaTLqbQZQsMkNLCg1ASSIFDEcGLULkj6D3rpoihoesP7c1xDHLPSwxGoatq4zS&#10;z1jSMZBU1Mbeki+oLGv5HHBHv3WuuzM3hWS0NI8NIYaT7ZPDHKkzgzVgpZgUHAHpv6VH+Pu6DNev&#10;dYI0lpZY4fu4D9zFN9zO/mScRRJ5qGPRANSM4/WoP0bi3t3rXUUIiw0plJiphRzR1i1UcJ1POWMa&#10;iaW7gFiSW4IUCx1Ege691ldqaV4KQUmMgq/2ooaWZ/J5VjGqNYq4mNlVU9Wi7fW9vwPde6zl6dUm&#10;lhqJwkwljhL0wbIJV00mhjAyAhokbTGj/Vha3ug4H7et9erP4gtjErIymKmli88bSwzyfWWJnUeE&#10;N9Jg40/7G3vz8OvDpD5+krKGueKB2MFXNHIsyRxGSUyx/vio1KAIyWYAn8A/1F2WT16UwMAeio7q&#10;zH2VQmTl/jYTFxVxqZ4Y/tqePHrOY6eCpWUEvGp/ciZbC1iQQPZTc2wdyqjj0IEuPCj1+Q/1en+r&#10;/CGe5e2qN6MJQ+SeOUfeTnzj+JUiH/N2D6Ej5AfSjFTb+vHti2t/BerdIbzeEZNCdKzpvtVKqpTK&#10;fcRV86wrE8kMy08xlml8EEcdTWAJHXPy5EyaSv0f8AR2cpU/b0TeIZhWtejv4+tSro2ylSxhqRXx&#10;YyapJikdgyaXqpIYSFGr0qWCX4LA3N/ZypqK9MnBp09xUk058DwQRLEJBRMGhqIxJCvklnNFKL8q&#10;LRB1JQ3N7W92HTEdaGny6kQSSy+PIrQhWl+2hVpfHKwpg9jTFGChJDJZmW/qH0B+nt1fX/V/g/y/&#10;7DmK549OEIgpo5I0l0vTV6eVkLQyQiRyxo2A4SJjwx0/kce3U+Idaf4T1xSKvvpNMmM+68oU1DBh&#10;IEJkihgNiG0atDk24/wsPbz/AAnpOeulEk0csniecPGKamkZ5JoZqyM+CWJoyFF+NMbQkgAc/wBf&#10;afrX29S45Wp0no0ldq2ox84ldqp5ZGpDMENO8sRXUyLq1kMdP1IPA9qV+Edb6wVclE4ijphBLPDN&#10;4Ps6hIaTwKo8kLmoAAVFubg/qvb0n3vrfXS0lVLT+cGGZad52linmkmqBT6wsTRiBVEciBdMQJZg&#10;puW9+6912spT7aQwTSzyfcVLGojp9bBxpnppUiUxs3IZGsWZvr9ffuvdR5Yj5PGtOR443WhleleG&#10;vlikGtoklW2rW17AqLc3H09+6903sKaSSWKheWGMRQlo5KmKeaeGnP8AYBXnnVGF4t9Pz7917rjV&#10;vNoaValUiZU88IQ0cxoixSKMJAC+tgWBJOkC/Fz7917rnQAVEVMiSTgrJWVL0q08qwQtKdEVONdp&#10;GMQIYFbKVtcH37r3TjGqxvCIqJI6uZTHNI0glppJoyIzL56dfIxlA1xoQ3qvz7917rHGvgMcMP3s&#10;4Woqi8UUwoIJYJo2WIyFLKY0csGVnU6vr7917qRS0cJnlrJxU08a01NRIIXSaSmVYTLXSNS8XuwB&#10;eQa7A2+tz791rqXSkB556WOappqmKN4mp/DSjVEP8oeuq7FdIWzKBxz9Pfuvf6v9WP8AV/h5tFP4&#10;Y/EZasCtjlREZZmlUNohVGgHqUDlr8WHp9+631zUySNVyMGqBFO9NFDBanM9TpLUbxsoAQmQ/uIw&#10;sRf8+/de6KD3rVQ/wFY5DMViNQWpXgYsK+In7mXF2S3jj0jXq4a5Y24PtuT4D0rgx1rRfLfKyvnJ&#10;pI56Spp4o52gghs7rDVVLtG7iMaC5JMlr8Aeya0CvMRTNT07LVZs8D0GvxmxsVTnTmapaWRKCqgj&#10;ijljm+3nczeaP7zxXYRFxa4vbgWt79uZKJoHHpyBQ0yj062O/jPOYsbFWS1VCuRmWkp2mgh9EVXO&#10;+qnSlWZQVZv06zZQmn+vsmiQLGRSvQ0Q0A+zqzl9yQ46mxc9RNNHVz06qSUNTDNNGA328704P7bN&#10;YFy3Atf2Vy2zFyVFOqrNTB6dUzOMneJqiSrgeo0+WmM3+Tz1MX7hg86A/uKLWB9NrEnj2XS28lSe&#10;lUVwnA9KSoooKigSoWSiSLTE4p5Xj8NK7gulH5VuqsRZ19Nv1XPPtBKjKtSOlqSAiq9J/IZLEbeh&#10;jMtVDrmhkd46WeSUhpGK6oNKEqoP00EAngD2imiJNOlUclOPSYmzNVWaa6nylNU0SxrL9x4RGjIq&#10;eOOUxRlJVdEGksLqTyVJ9ozAvAjpYs5JrWvS+25l6l5oqmn0yMgHlVZDDR0kAW9VMZNMbGRuCmtW&#10;Nzex/OljCY6WJJrFD0KWO3OaiQa4zLWTpJDM8ShFZUa8LzyFQDOBbXrCE8aRa/uysq93r16WPFfT&#10;pXUeRih0zCpgqwjKskT1AjkdipW0wtoH5DBZLcXAHt0SoM8ekTt1GnyFM4apqtclNSK/21LDUCSW&#10;KRRcyVMijVYWulwTb6/j3UypknHVVZQeg+3Dv+hp4qqlop0qMhWvT/dVBkiVEV7s8Maj1EnjWF5J&#10;vcj2phKEdJJm1NpHl0y4rsGmxMjx5fIUNLUfcB2jpZIjUMjJdEEk1tSMSNKoAV45vz7WRyqhqOkE&#10;sTaqp+fSsj7IGRhCTxrCZAVWSsV42FKrepWiPMht/wAc5GFjcsPatLiOQUJ6RyCRTQjri+ZxJSKl&#10;rII2+4dWp3SNmgjDuHWpP2/C3KgnW1iOCDz7cPh0oPPpK5Nc9J7I7nrKaStEGQ+zip5Y4k8NMzxV&#10;iIvPhicKbMOCIfp+Db6lN4DWo6ehoFqessXcSYynWWWGr0lf8ngWCFzIoF5hSqQiq5sSS7XA4Bv7&#10;I5HmVscOnUNTTpKZP5BY/NidHq4IJknp2FM0qeSOMDQIp5kUFbixZLHn+v4LrkXc2AMdG1u4gXOa&#10;9BbuntCiUy6K2hfSGhNOky66aaoQxCCM2A8LKfUygMP6fgFr2DN8Yr0paaFlJ8+inbq3wJQtO8lW&#10;KKnYVUUQBUxJGSJaHH5IgFoQfU/3CjUeAefbM22w6e5R0XSyUBI4dAPnTBmYoKKE0sUFS1T54Y4S&#10;MXTNLGZWmrqhyrCQgqpWNgNXGk/X2RNaxwu2OGQfPGeH+qnRBdqslV9eif7g2/LR1uSnk8MMsNQ6&#10;mmpaN41VoJdFNNTVBIfToCgQB7sSTpIv7ceRVGgVIPqeIPHH+XoD3kXhyHqRjMvWo9TSKtc5qERh&#10;I8TSqKiJdQimgFkVYLsNS/S9ybi/sulYIgdT+z09fXPz9MdJfqGjFFNehIxu5chBEkYjppGnkeaN&#10;vuZqYIwi8awiQgmRrqzC7abWWxv7JLmUnzOPl6/4Pt6TtcyEkdOa1uZmWlaonpKN6tXiVacszSSM&#10;ytS1U1IgvBJEQHK20nn+tvZPK6lyRqbTSpP+fzHlXj1TUWyen1JZ6aWARUcbPUfcRTNAIUm+9iTX&#10;OCH+uuwdmLLpF1W3suchkIDUpQ59P9jh/Pr3S7oq3J/aiaCrr5WgglrJPDJLTxK5QR6ZPHpLO/6N&#10;CMQAL3te5LMkZajgZ9aGv+QU+fSiM0UEdSHz9QKBrZSperaFUZZo3FRV4+JStZEpqriVgxHj0MD/&#10;ALH60W2UyUCCn7RU8OFfTz6UJ348+kjUZyuiKOr1sEMMdJLSzVtVrqaoyOTUUVfNaRkQelfI7aCD&#10;p8Ybn2fWtpE3aQCfQClPQjhUn5ft9XRbBssOmrL7uqoftf4j4auGaUy0U0NWZsYk6jy+CtaEGX0P&#10;/mtGk2uBe59iCw21WqE4jjjNOGOHH8+lCWo8ukpVbknrKiSsmpzS1QiagpY0rolr64SH7urrqOhc&#10;WjiK31ESF2W+oc+zyOwSNQgNR8RJGARgAnzP8vTPTwtgppTPQAdiBa/KUdLSLBSGKkoZ5KiRUFfU&#10;xRVLTun20osxAY+Q6vWtv6exVtCGKJnclgainkP9VMHyPSKZApp0AWZMbT/bhxHT08tQZovN5Sgk&#10;ceKankQBLKoTUgB0m/sSxKAK8CaU9aedfP8Az9JtJ6CrL5NZ6uSmqm+4nsYpIZ5TKcpBrvLUsTcK&#10;qAaYyQLccfgGkVuAgdRQevCny8614npzwyRUdTsPJ5J1FNPUssBjlhlmiaqliZTrSmmdAuqMDgqA&#10;9gNVhf21PGoBLDBwaYH28MH9nWvDp69GE2vUVk/8MqJngiSlx9TFK1TA8WPpoZHMn3dMlGFYya/U&#10;rSpwRzf6ewnexIuoKCSxHnkkcAa44en2dOrESMdGp2JkaYQ0fmqKilbQfBUqaYw1dVTgT1McOQkV&#10;BOkpUSPHIFdf0qpA9hS9hYMxUVzkZxXAqPKmcjy49GlrEaV9OjO7XyAnjpzWq1EpqPvIawtOIaQT&#10;3eGlqUgHk8hJ8qxKtjwALew5dR6W7e7yp/l/yV8+jONTUenR0Nk5ukSmip4K8ySySx6srPSGKNqa&#10;NDZoXtYvJISqrJfTzwOPYVuwAcinSymoAdD5g6l4JoXeOVEm01dNFVukrxSFrPBUrH+DwxuR9Bcf&#10;T21ABqz0+kJPRr9s5BVooKmKOPy1PMqxuulVSz+QBVOqMm9vpfn3IOzopAY+X+bpXDEeHQy7Yr5T&#10;NHWU4MkUhLqKbxtcICXMqsvIsQP8Pcj7PJRxTNelksSeHnod8JJDOqeRGRyLGMkXvJyykgXsTbk/&#10;Ue5PsGRkFcdFMoK4HDpYQQwIUTVdeRqcKRqHIAkFxf8AAA59iOLSOkjV1Z6eqXxFtdh6g0aAElbj&#10;66gQP9iALD/X9qxorjpO+rQK9OSJdlJJH0DKALBb8cp9f8PfitTU9NV6dYdMSqt+CSRb/eGt9Pbq&#10;UUdUJr1NSY/nk8C5HFx+P9t7dVxXHHqvUuBnB5IAJtwfVc/7T+B+fbmtuqkVFOneGdFYiS2lbc/W&#10;3+3/AB/re3BKtaHj0neM0r05LUUsi2ZVuOdXB/1uD/vftwSL5dMEEdeP2x9V1txdgUv/AIX92Mop&#10;k9ez0kNx1cUVJIkbep1YKAP68Eg/T6e0N3cIqaRxPXui67nycMDPMBpRVco3p4aP6PfV7pYIZHGn&#10;JPTUgVUJPRNKrdlHnN1TStP5KalmlEXlhIkWmR7SHSw5sb2IP/FTL+07ZJFbKaZP+ofz6IHmQuad&#10;Eo+c/a1LR7TlxFFNTSwxQmSGcSIftKmIFaerci7M4vpCc3J+n195ReyvKrSXCXki5J8+ivmHc4LT&#10;aZXrkg/4OqOa/Iw1YjdcJVST1dGtNVTVcdMoilWUysYqCfSruG4jaUgkfRfebdlaNHGFAoABx/yV&#10;6xjubpZpDJTJ6Sk09GwqJyqMYP25pxLUz0sdWB4Q0eMm0gsRwwfUq8lQALk5jQ4Hp/q4cP8AJ0ha&#10;SIqa8OkFUQ0dHA0tLRtTK9TEEykZNas1RVMSZ5EdS0ZblW0gJYWt7Xx9o1A0+Y/1ef7OiiVY0UlV&#10;4+fTPV0uNim0fczSNC0az1VJAiw1Cy6mSWrp9JKyWv630gk+n26K1rx+z554eXSR44EahJqPiI4E&#10;emOuo45mxn8Vo1p5KWvfxxQORFXQweQpFPTpHdvKWFyJF0W+ouR7qTQ1P8uP+f8Ab0oVXMPiRfCe&#10;A9B69J9hFSvHRzxSSzpC07TwtFR0dI1cSKZK+rNjHIGHkeOMMONXF/dx358h5VoBX1Pr0nKrG3hy&#10;CpI4g0Ar5E4z58f2+aOOKyoZzJXUlOiU0lZXmKqpZqOaqaXw05SSYI0kbpql5GkMfVzb2tEkWkAj&#10;uoPQ/wA+gzJt24ByxcKg1M1MqTWg8gSCKnIwR58ehE6u2nTZLLY+PM11TXwmqkrqSlih8by0jOEl&#10;emRTrKiUBjIEC6PoD9fYP5q3RYbagOn5eoGP8OfTqTPbTlvxrpZLt/FoxI8qV9PlWvyzgAY6to6M&#10;64jlWCrq01R107vEaOCGlyCeUGGjheSRUkaNEX9zyc35B94l84cw0dzq41+3rLjZLf6cBaUHl1Zx&#10;13tiamhijqaWZmMAaR5GSlqJqpF8UDwCFQVUC41MBq/x/GOfMO5rMSQePQzUCf4vLo3W18OqU9LC&#10;tNIhYJqDya9EgFiscllANiQSR+fz7iLdLouxz054YjJC8Oh1wmPjigpRFF4xFYR2csga9mF1UEg/&#10;gsLfW3sLS5z616YZ6NX06W1JAFRWUaXSRtf5DMeOfrYEW59ounFj0mten9VChAgQC178aQD9B/iQ&#10;fbaefVx1ksS6jQoLIzLc/Rhzzf8AP55/H092b4evHh1j1A3Hpb6Am51WP0HH+9e2vt6qABw6xSaB&#10;e62YWCtaxUEgn0n37r3WE6gLoyKpH0Kj1Em+nS39fdX+HrY6iNpHjUMLDSbEKFLHizfm4/x9tdKO&#10;sLcEAqCWLqukD6/jUDyefpb37r3URxotZtDBgOTYkn6gKPqv9ffutgVNOsDrdSugINRtq+i/2ibE&#10;E8/i/tO/xHp8YFOsTEAoCpUuPSzGyBl/1QP1Bt9F91631Cs11C/5trsVjVvH6bmw4Fvpfn3rNfl1&#10;7qBISus2DPweHAIQn1XBWw/pZRce2TxPTyiq0PUdyeVkKNZXABCuiI3I8fA5/p+f96FGoPt63QDq&#10;NNdlWIXJUMC9wQpI9FyeAfx/X3Tq6efUBjcAH0CTk6Evcp6SpLAhb/ji59p+neo7rc+pXtpUtG3J&#10;unK20A34+p/A9+PVl4GnHqJIEXULmQoFNoZVVI1bkKXINhbk2J/1vbbafPp4Vp1Bn06mCs4jJjDa&#10;TdoyRexdlJItzcW/4q108Pg6iyMPLIodAYiJIytlJ0fh2ZdXJ/1J9p3+LrdAB/q/zf6v8MKZl8iy&#10;gKGDnXFeQyNxdkkib6j+n+390Jqanp5EOkhvPpueVC6KJBKSpkQvHoVS97IQoF9P059tls0PToWg&#10;x1CeV0ZZlvCJojGzG5Vgps2lLAHUeLNbg+2W41B49XVaZ6ZphZW9YYxM/oSQLIkjepkUsCGsPqoY&#10;i1x7Stx416eFT+XUadkkCBIF1lLHzOUPq5LegEXt9VB/p7ofl1dQK0bh001F3/aNmdFOiIskXmvx&#10;yG1MzD8D/evdKl8cOn1EYyOoziO8UcpjEqg6oWMixLKq6kWFSBpc/n6f8T70wUCnn1uOpqfKvTY5&#10;mEKqw0xgeUnT+4ZmPqgiciwvYcWN/wCvtsioI6dBz1DafV+4s0Wsh08LEtJE7uFUl9IXUP6/n2n4&#10;HpzpvlGiQRqfJpkUqgCxSeVByyEckckG3Avf3rq+ns1dN80kSjWsYUK0sbanEtFJK/6Y45WB0k/g&#10;AHnkkC/up016fAAFOuMkxCpJKymGBoXkjf8AceFwNKhp47op1G9gvPF7e2yc9aoDjrGzlQdcrlGM&#10;sklUYDHEtzqkEyIvqUiwX0EE+/dVAAx1hnmZpRqdHgj8cbgy6mkDLdRLEgDKSP7DC1vwPr70fLq4&#10;ApjpocxRzssUEUMRKTiVZHc6bENHJTc2XT/ZY2/Ptpvi6ug8+sEk6mKSWEJ4FJMEKuSpSVz5FSN7&#10;lSef8P6e9dOAVx02zSLeGV0jBqk0GGUHxpc6C3AFgeAWt7q2O7063TB6bJI2USwtIjeK83ofUFRB&#10;YxAlQT+LCx/r7bfBI9enwdLV6jr45oEqZIZVjGldDqn2mgm5qx4+Df6Nfk/lfdKGler6SuF8+m6o&#10;kjSVokWinhtcxU7ao0YKTHoJClnIuRZQp+nvWK/PqyJTJ49Ns3m+3jkWlKhYgUUSxeVEEoP+a0nU&#10;p4sFjYjm7e6v8PTo49RB995BNAYHUqtShnjZqhTGbS06Uyqqh/ypKW/2PtnrZp1AqEmVWqoookWR&#10;l8sgv5pJWby3eEj0WFgQV59+68OPTdVNRLIk0j1E7zRvVSrD5WQIrBLALdSCbBUH+PHvXV6U6jzV&#10;hp4po5jLDElqiSkWIN5JZ7LT0yx2/QL6pD9QP9t72CQajrYBJoOsKPKsJqvPHTmtjXVLS1ags6+l&#10;KVFK/sNe11B+n1+vvXWummeWWmYLPHAyiM6JZqyEfc1CHUUNIqqNQFrObm9uffutgEmg6w1lTG8v&#10;Mw1xSow8tN4qhRMLs0le4CKwP6RpBP8AX8+/dboKGvEdRJliZVdkjEVQumSaZGlkEhciOFnjYIrn&#10;6sdXN/fun4/gHTdrplWWIRTREqwE7BJY5IgxijjhhYEApchtF1F/rf3o8Or9cSAgEaRSK1JTJSrK&#10;0TSJEskl1BhcAgqLkFtX9be6dbHHqBVGPWYauonEkbGOCdFMyWvcTBRpMZvxYnn8A+9dX6bnDyQQ&#10;0zyPSNTSSVGlIgtQyli0p+4f6RSKDrV472sOPz7r3UIRSL90ft4XWooIoxNI8Fo5zUa4YpY1DOzE&#10;BQupPSPoR7svxDry8eosD+QzGZqdURZfPBC03jqZITfyusa/TV6SVa39be3Dw6saUz0zVUat5KZg&#10;lU88pljFNPGHgMa+SaJ5JB4NSg2SMEjm4N/bacetL8usAqYBTA0X3dkMyCGWnf8AaJF54ZmnGq5B&#10;uzq1m/pb24RUU6t02XppGh8kUlPPTypFV00cpMLFjraGaNwQqOLSK31vcAfj3T+h1r5Hr//VBrqD&#10;4nY/K01NNLBhq6u2L42ikpWnjih693Zak15VWX7iiqMZKWXxyK66kDIF+ozNt5NFuiz0OgUX/Sn0&#10;r6fKvWOBvGuEZB58fkfX8+rgeqeh9u4eKnTOUlZRz5LCU+zdwVlYqzw5LP4VVyO0d1RQUx0SPNGq&#10;gtQSxuVYCa739k9/ekGkZ1Uz+XDPz6TQWCgUuThq9Hh2hsrH060ubozJLWCnhz1ITLc09dTIKPcV&#10;F9zNGGdJlB1w1MH/AAU6lB9hO8v5cqcZ/wAPD5fs6P7G0SMdldNMdDjhevcG81KtRR0aYqn81G8b&#10;FwI8dm7VMGqMMbeKY3VonIBtcW9h+53OUAhDniPtHH+XRvFt0LnvGBg/n0LVLSU1Ncf5OkgeGkyF&#10;SxjFRTVNCNFHkFPAkDgANqW+m359kjSSSmp+0fnkjo1VEQUFPQ/l5/s6DHPb+XG1OQxmRqThkx0q&#10;z170uisGMqZQGx2XxrpbXBUE/vRMDYkr7NYNrDosyCur18x5hvn/AJB0Xy3mlzFWlPP5+R6LVv7s&#10;vMUOSkeDHfwlBUxLmquGfT/dzKIw8Gb235LDRVkgTwS2UgnSbk+xPY7TC0VXOrGAfMeh+zy+zoO3&#10;19MklANPr9vr+fRWO3u7qSsmpcfubGYna2ErciMNvipKxUkuC3LWzhNpbt2xLXjUq1cllq4aq8cn&#10;Co/PIj2zb/BqykvTgflwofs4DomvbyS4YDSKefqT69Ek37ndxY2TemKqNyYebAYvc1JR7hwuIrxH&#10;U7ByeViCba3xteom/cooK931ZCmrY443LSLGWBJ9ieELQFu0jj8vQ/8AF46KJRJw4j/D5noqcmAp&#10;Mlk59tVmEqmgxe6DDNkNX2NNsffZivjt34dYCJMNR5aRik+sNTzkm3p49q9SINRxnHyPkR8j+w8O&#10;il4/EGlcg5HzHpXzoKfPp2oemMlHuCnyq7ZqMbXncr0MORnP21JtLdNPS+b7DcVFT809HmV0w0s0&#10;Q8LF2Y/W3vRuEP21JHy9ceQPy63Ft+hqn0/aP9j9vQh9S7S3/Duqsw2cxI+82fmp8ltDA5mohGXe&#10;Gamebd+w38Y+3rJbAT0qCzBQGAPHtNcPGyAp9oP+EGnSu2gdZDr9M/5D0Yrau58buCumyyU38OoN&#10;s4utTbtJVGFazd23MhM77twDOy6JZaCTQVgmBZCt/wDavaJkCgAZr0YaVJJ8x0YvrY09Vhs3iKim&#10;yeaqMfRYHCbozD/cpTVe3s7IchszcMbi81M9D6YamaIOt0DXC+y28HhstWAHkPn5j9menrdQzMAC&#10;T59Lre2F68z2U28NwxR43ctfEmz80lfJNNkcFvhlEu0N3wJRiIVMFUI00T0aq3IEpsGAbspbuNXZ&#10;e5K1HzXzH29P3cFpJoQmjkUI+fkfz6jfeZ/AYeXauR3DJl5s3lKGbGYGDHR182F3xgqjzZBZp6hN&#10;dXT1wDSWdI3iVxyws3tQBDcS/UoukgZb1U/5v8PTZ8SBPAZtXmB8+lhjoMxtvEzZfMY6hq6CCqny&#10;ezKBXSkxZxGVk8e5tqpJIHnpainPkmVKotG2lQmlfojlaG4l8OE5/F618j6Z4Y6dVJIotcy1H4f8&#10;o/4vpSUua2alPlINwU1K/wDCzjYc/VyUL08mV2nkCs2290pHTARs1BJpgknpdRIUu9hcBmS2udVY&#10;q0PDzow+Ieuen0kttOlwK+fzB/zfLpfnfePrqOqimxtJVZPdU1HgtyfaSQ1f29dQOZtqZynI/bmS&#10;ZRHrPpZeNV7WBedtmicNqKhO5fz+Jf2k9KPq4ypUoKvhvtB7T0+4SfF0D0+VxWEMmay1VJrooJZK&#10;WKhzFFTmlz2Ie6l4Ip0AkSM+libj+vtJdLJKpSRuxcg+o8v2dKYDClGiXubBHzGCPz6G8YNqjETY&#10;lDHKktPSXpp4lpjUbfqPVDrR1KSyUU7XGjlbAn/ELtcLHceKRwrwzkcPsqOj8WuuPSDx8j6f5aHr&#10;L/daHb2Nio6iBstXrFPStjUMs1DBMbSVETQk64/vEIdWW41A2t7bN4Jn1g6V418z6fs6sLIQpopq&#10;Y+X28R+f+HpX4DalLgjT7gq5a8bimofsWqJokkrlxiNqp4KuGO4naFToje1wo+vHtLcXz3ANslNA&#10;NfkT8vt4n59LbeySAiaTLkU+dPQ/Zw6atw5LXS1jNSCdCRTvBVR+XGVCXLMXDgSQNIv0LaQG+v8A&#10;X25Z2+pwlQP5U/z9N3k/hqXoT/P/AIrooO7OwDXY6pOdpjtrbn3LxwZDOSSy7jxMVEzAqZ1/Wq6S&#10;qeO66Lamvb2PLDbFjceAdb+YHA4408ugbcXTXFVbtUcCeP8As9V3d69x7cd6Hb2x6yfsOGopqmT7&#10;/CjyY2Oq/wB15XbojDeGdJCVrI7nUVA/PuRdo21o0M1yPDPz/wA/n0FLvwmfSG1UPHopW5dn9q4D&#10;BV4oNlw5HGZOKn3LjctT3grYszTsZ6urpqSymOaQG9TElmurcEMPa6aON6lTX7OPTsk8egITWo6J&#10;ctFj+wafLZLsmgTCT5XJVEsVRi8bWYnI4+rg1NR5yCONRKsUw0u7D0qwIOkXHtGmmmlx/nxwOP8A&#10;V+XVkUKe3yH+odFZzuETrLeDU2L3LLuGlpI3Q5fLtDNAKmaBlx7rCQRPSo7WeaNSRyLEge1a/pOO&#10;6tPNgPPhQea/MdNuQVIIA+zH21xx+X/FCZhd3bno8ZmMVT5KrpqnG+HIVsOOoJp8q1NRASY+ekqI&#10;VtPj3Z2U1LsWQW1Cw0+7itDGTWnyzQcKHzXjny88cEZJB1D/AA+fn9h4Y/LqZtjunM5HCyVk2bho&#10;MnHmMpPvWOCenpMrTvDFqxESzSWimiqkUJKxspI1WX6NYKs8dDQGp15H+1rXBB4emePWzMY3/T9M&#10;U4fP7D8uhh63+ZNJHJTZfM45dxZCg00dLRZJUpGpMfkn+1zE1MiqS8Kwr/mmHjLjWL6vaCaJXXUu&#10;flw+044gAfZ6V49PR3c3wMePnnNOrKNh9qYvA7Vqclgc5jazYW5MdR0m5MVQUFQ2Ry2ByLF9v5SG&#10;BnDw/wAJqZGE8sIRgLekqB7I7mxDyBgtaZB+XR9ZPKF1E0B6Np1h8hqTN0eawIjhqcjU4ugqDkKi&#10;uZ6aozWzXCr4q6RVZWqqcDSZEubEgn8E9ztkiOJeAFf5nz6NGMZSsQrXj0ZXrntHcmIraqv2p9jD&#10;jts5DH7ipcRBVytPHhNylaXOUrBxYfuiRz4XAB0krzYE+57dZ3MOi4FSwPd8+I6dsr+7glCQmgU1&#10;P2HqxjbvesWLhMGTR6CmwNdS0daBPG1I2BzukU9Y0rgRyNBI4BQhHUBvqPrG13ywSS8R1VFR9o6H&#10;9nujaQJMU4/YejS4rcj1ELrI9NMIGipqou4kicVChqCqVgLoswIDBxbkWJ9hC4tfDehBr/m8v29C&#10;CK41qGrUHqeFlgqzPSiRqarCB6aUsn2skK2VoGjBAJJ9XJBH9PbNARQ8Rw6cBIfUvn0pIX8yxAK0&#10;Ou5YMQ4uOWiY8/0/r7awtT0pGeI6zqwhI8aAAnS0dtQJH5AHvxXUOr1p005SjerRHgjjl9RDrLEs&#10;iLcaOAfrdbrb/H3dDoGemHQuMdBzHho8PX1ngU+PRTgQ8StSSU7fcUciLJYgMpaI2+tre1bP4yqG&#10;PSMQeGxp044wUU00iUs1MyPaQkFToWokMtETDIFkQJJqjK/T+lgOW3Vh8XV18OuOH+qnTicZFP8A&#10;cB2eKmqljjLMfPGuiXzRMUYKy+OW/Cn8j/WFQ9KfLq3h9xFcdNVRjZahJI6mnheniZhPOIlmjnpX&#10;fywsY2BkRoJRckNyCfwOFCzKuRx9OmWiDVUio66osXT42OKOnBemaWZBi/I0lNF9wP8AK6eOcjWh&#10;v+9FqPHIFh9PSSFyf8P+r9nWkiWPA6fqOllo6931pNRVgDCcqPPC8cYhilKAWcf2HH9Rf/H2yzBw&#10;PIjp5VIc0zg/4OpKNPHReKoCyxwFoZERgVkVTq0OR+kqSCh/2HutAWJHE9Wq2inl05iRWWArLrDm&#10;6MW0SH/a7H6FQLH+o90oeniUxnqSZI0RvG8UyG8njvpJW+qTxqv1+vI96oerahwB64RV9O5DqZP8&#10;2dSRkFin+qivfXp/oeR780ZpQ+fWg6mvTLkNz4Wjp55pqku0YcPBJExeT+yCqBNTW/JANuPaiK0m&#10;lICjHSaa7gjQlj+XQLZSuq8zUvJU0xNNdTSKyiSOFdQ9cUoAAP8AqrEqPpxyPYjt4I7dAPPoOzyt&#10;OxLDt8uslPBNHZWip0RR56fxRAKuk/uhAOGv9f8Ab+9s0Zyp60iaTU9SUp4WDThQ/pM6ca4SeSTd&#10;OQSfr/T6e22JPaPPpwItdXn1CnmoazxSPkaemVtUgLSqpbizR01UvqEkdv0t/re7rFIvbpr1QvGx&#10;qWp0jKnM4MGqrVnE01J+nIPTnQ5D+Jmy1EBokDCyg244Nx7WR28vw8AfKtR+X+r5dI2kgNSDUjz9&#10;ft9RnplTLWmrp5NdBRUMCTM9NGzz45ag+h0YAipo5F5I/sfT8XCloO0DiW/nT5evTYkFSeAH8v8A&#10;OOmquhw2Z1LWVs8NHDHTVc9JGssJhGoeOohMYBqKZ7izKCYjzcfh6MSwDtUV4ev/ABR6o/gS/Ea/&#10;6v8AB0pqVsFjqWpSkWRjUTUs9ZFPODIo4Sm0sB6bi51Akt9CQR7SP9RKwL/Z8un4/AjXGelxTZeK&#10;anppDjhUUAilhqlcR66RP1pMqEHWn4kA5H1sfaB4WBIDZ8ujBJozGO2o6C3snIT0u3KypwEK456e&#10;P7qanpSsbJSwsS8yWGponC2OkFhf/C3s82O3Se8WK5zqoP8AN0T7vcNFaGSDBGeiQfHfKfIjunt+&#10;q3XX73j291ptqb7il8SpHPk+Ggho3kYBQoAKzCW5IK2/qZJ5rs+Wtk2YW8cQknlGKcQTxPQQ2STd&#10;tz3Dxnl0opqa9WG7z3RjJchS7QiV63IPG2XyQSndcVpgZWjgnl/T6yLgITYgXte3uJbKxk0G8YaR&#10;8IB4/l0Pbq5hLLbKakVJ6CjPzTV1YKl5ZGNETLSToslOsSyx6QtPLHdLhCY3dR6VIvz7PLWOFF0i&#10;hr69El20jGo8ukttfq3B7g3gu80q5cdT7VrDDAtDeGrrJJqZfLTVtQ4aR0ifWUsFLq3qJU3K2/3Z&#10;rOz+j0gmQVz8uk1ltkdzcC5JKhD/AIehkzkv8JVqnCQyVlZUBkjp1jsY7AaZkpdIvewJdybfUH6e&#10;w/agSkfUGg9R0d3P6akw9xPl6dI6Wu2l07iq7eW4aXKZjc+7FjbH4RSmSzWVqaeAo8FPOn+YpYwT&#10;rlYqlv8AE+zJIrrepVsrU6Y48VGBx/mekVLbao2vJu6R/I5bh/IdEjyG8R3f2Iu495bqiNNRvkMN&#10;sTY+KmQYGjljhZMvWZSkYHxQkqBLVVI9cqhYtI+sgWu3jY7EW9qlWPxMfiP+r06Bc92263ZkuG7R&#10;8KjgP9Xr01dZ5eszva82Tiqctl4NqxGELkohQ4vWdVIv8IoJABAAiuLkkyqUP09qd0jjj2oLQAvQ&#10;n1/PpBY6m3EUqQmPl0f+lWtp8Sa9p0NdLGJpYUkLQ09P+GrWfk2QmN9HDHj3FriNpvDGVHUiKH8P&#10;XXu/wdJ85BTjqageKspqdEnrFhVUphV0wmLfuztpawY6i7kAKbKL/RUsAMhcmo4fZ0naUBAhx/l6&#10;TmRhyG46SoqMhW4rbOKxiJVtgcU6xPVRxzCP7ndGbb1FUC3jVVUAGwGog+1sXh2rBEBkdvxN5f6U&#10;dI5VedS7ERhfwjif9Mf9Wegs3lvzNY+Gpp8IjYvBY6U1g8WDhlgq/wBsOK6syGYcJIFOl4NEL8Hn&#10;2b2e2wTMHmGpjUZ8vyH+XpBc3s0QIiwgoaev59FDyPYXaHZO45MdU7ozuNwaz+jLYapSrkr54dI+&#10;0lpaKmWngQKWuGUKFvckgN7F8G32VhFqjQE9B5ry7vJSGYgHoyXWVP17sSrrsXUV38UydfIcnl6a&#10;hIzFZTSiFbT+GJpHBf0MdUp4I+gB9kW7re3aAoNAHDo0sDa20v6h1E+fRoI9+0FNiqatbXiqNamn&#10;iio40jiqpZdQH77KAzO97CNfoLc39g19skkdlbuPma1A+3oTJuESqGUU+VOPQp4+pqJcWm5MgrYm&#10;JYJ5qKlbSKmMOLNVTXuS1jxH/j/X2QSxok/00fdnj5dHKlmi8d+3GB59J7Zu0MJls02/ct4K2veJ&#10;ocSKlQ6wpGfVUp5BqDkgEFidP04Ht+93CWCD6GAaR59MWdlBLN9ZJ3N5dPe55sXk6qLyeJ2pvIoi&#10;YKyXkB1GqeQFCGPIYqQSBpPtJZ+JChPCvn0suvDk7T5eXQfy7YXL5SCgonWCWrAJELw0lLURQxBp&#10;zKCjEMhCnQo5At6R7NP3i0ERL56LVsFlkCp5+XSD+RfcG2ekut5M5uXMZza+Gx1BNT1eT2vR/d1N&#10;OsaHx1JeSKXwq7WVCAbu2m49obKJbqZp5KEcTq9OhZtu2S3ji1hBqPTr54Xz5+RnYvzU+SkmwNq7&#10;p3tvjZFLnWp9q0GbtLlppqqbRpamplGm76jHHbVb0k2BHsn5k3SBUNGpEg/1U6kzZNgnEn0q1Ncn&#10;5Y620f5UP8uDbPxH6ywm/N44iEdr7gpIpaxJkgf+CUdVF5EpwyglZzqKyn8cD6fWH5rz94yeM+FB&#10;wOhnf3EG32/7ssaCg7mHmerjqeKoq1kdkMMPnVVijN20q3+bfgCx/rb8+7DAoOgyRQ5406UWGoI0&#10;vqRnRBJJErAH620rCF+hH1N/x7cTh0zJg9LeghOh0QeNAhJVmJihDfQKW4uCSTYj2sHwjpBIa5PH&#10;p0iQ6QgVUiJGqo0qdQ+mhCQeRwCT+L8+3iK9V6xjHNVSSUxcrT2VaiRwqNKn6/t4Y7GxsPU1zb8H&#10;3rSOqsQo1DqNJtWjaneplVaWCFXSCmP7cHiHLu6vb1cfjm/596MAOSOvfUGtAadIOroKh59Zgnhi&#10;JBiYgxxsL2BH1Y8AXH0Nz+faMxMr4HSxWBXuPUKfDzwxpHPTwVSNqfwvGs5bUA5LFluTcAqfx/vV&#10;wHXy/wA/Xhor2mh/PoAd/bTw9SlVBUbWrqaGqnElZNDi5JojCSGdZHiBuCQOBpsefbbuw8j+fRlC&#10;2oDuGPn0UvsH494nN0lQ20c/i45jA3mxeaAokNRM10PmEXltpLRyeRmuLHQdJ9uRhGFG8+jKHcVj&#10;IWVaj16oc+Xfw03hh4s5Rx7Ur8hismKhzW0eEydczVEPkniNLLRwMswieQiEpLc/TSQOHbMXFtdC&#10;aBqZ+zoyFpDeGsLCh/b+zqjGt647P6x3Aq1Wzt0xYySsilqcdV4HKrI1PDObpW09dAGcSjnTG+n6&#10;XseBlB7bc6XuxTpcRShRVdaasMPMEHjX5Y6B3NPIU2+2TW7x14gD8Q/b6/LodMAuckokNNhNx0kJ&#10;SnljoIcXmKYNN9yJ1HmkpxI3gBKqsTkAAEL/AFzW2T3A2G9tRNc3aIxAJXVTNa8afh8qVHn59QJc&#10;+13MWzkxWdq7qPQfPoxnU/eW9Old4jcGJwuYzG266SSDc+1shgpqnF5XFPAyV9LURVMYgnSbySeV&#10;p7+qx9BHs83HmPlrcYwltdprqCKEBq04jFDU1qTn1+YU3DkbmVXaX6SUeoI9P2flnrN3t09s7dmL&#10;qO+PjhDCvWeQRK3d/XtOyVuc64yCyCExRU8a/wDAJiWCcF4uQxK20yTyXzZ4Vuu330wdB+MUbhwr&#10;g0P8x/MwrzRyXPbk3tnCcA6o/hKmuTpHFeFRihGK6iFKJSZES1DyhjK73nMiiMTQwy2poGWnsboy&#10;r6lsODf3NFpcrNN4obVq7qimpVairpWhwVGRTgQeomubLw4RGRpAxSpozLVm7sUIJ7T8qdPEVVCK&#10;eoSrg+4M4/yKpqJXknilpakTO0bQkRqSBqYmzLZQDa49mbLFPEUuO8OGpq7q0IJrQBRSlSaqRQDI&#10;oAnTVC1baiOCpqtV0fZ5kH4aFTXJqp+KxL4l/Lwdb4+p627Qds/1jloqXGY1a3LVL5TA1NXOBN9t&#10;Us8s8dNJLJJUOIo1ERK+plJAxY95vZLbd8hfcLCJaEZFASCcnA8j+Wn7KDrJ32i93pLGP92b1Npd&#10;GVUYnLClKHUasSQanhmnHo82a7My/UWVqMnJkjufrzM06ybezlFFHM1EgjatkkrqjHJUSFPX4iGn&#10;9YDyR3tYcrPdP2evOXJnngjPhls8aDP+CuB10G5H5ksOYLESCmsDIqPsr8x0ZvrnvCjk2/j6yOTH&#10;UklbC81NWxzSTVMktT62p5aiRWYK34Vx6rAlhwPeOE0YtZWhlFCPl0M5NpWRtR4Ho63S3YI3FWrl&#10;q6o8sVCktKpYuz/e063aRywKoFP6gL82/IPv0Sq5qOijctujgURxefRlKfPwEMInZEnjimetqtSp&#10;DTxtq1RFOFY8/Uf4n28QUGOHRWLDAJz1Hm3fUZaeHBbf0yTorJVmciaKhgf0xVMrwAEyPYaFAtyO&#10;APdGkYkRxdOmwitkM8/+boddnbIixlOktb55MnXsrukZ8+WqItOqOnmqmstPCAdREYH4ufZtZ2Sx&#10;rqcVJ6Cm4biJW0RUAHrw/wBnoQJaaHB00rTwUFHGpYihpihlI/VrqKxxclv1MSfxxc+zI+HCteH+&#10;HonGu4fzb/V5dAZubfWPxslZOaqBm+1KTVUzRBZCx1WhjbSUjW91J/UfZBfXyoxCnoR7ftcktAQR&#10;ToAMpvqfLSwUmMppci1U8yhkePG0GgNdvJkptMZ1Ffqlxa3N/YckumdtHQ0tNriUVk8vl0E2+cvn&#10;J6jF0s+UgxbOKqSvocS6186UUaHSlTUyWuoXlStzr+hsPZXeu2M9HltZQAdi1+dOir7239R7fx7i&#10;giWVfuXYSyN915Fq28ZFXLMBbT67MAL/AOw9poHEh0g56XfTEJVhQDoAMxvasylRSwUlfLSloqk0&#10;9PeKQTMyaYUetVHMcHLGWNtJC2Fv6CC3gbi4r1ULGoIHHoBd5ZCswtItYqPW1KS19DNFEaauq46i&#10;pAqJZHq7H9lCpaEX1NqNmFvYotIUdQKY6TKGBoPs6Mn8dtwruPbOS643ZSGXEb3wVbs/NYenBNLD&#10;S7ipZ6KuLVK6gYzFJ5oVUlomNuGThzwY7a6WSPjUH9nRHvEAWPxnHAUP2ef8utKf5A9f1fVnc/Z/&#10;W9Sv27bS3jmcRApRSjQQV8nggVbcIBzYC9z/AK/uUkk8aJJSfiH8+oO3GNYbtkoAQeHp/qr0DkmP&#10;eWOV4kJeZkjOsI6MARrEN7lb8av6fge/Uqa+nRa8sXwk9ONJgZ5qeUinP3YOsxiGRRKUW2nzlWU8&#10;fgEEe96hTj1tpUBBBx1l/glcyIn8OqXeaTVKRRVLJEQQVjssZ9P1u3096qvqOqNcIPMftH+Xp+o+&#10;u9zZdpGxm383lYXaNFkosJXVUMRf/ORQvDGFLggaSD9fd1VDwI6p9RF/EF/MVPQi4b4z967ldP4T&#10;1B2RW/clAJKfYu4Zlm0n0QloodBv9AwOq5/Pvb+HEO9h02Ly34F/2Ho3/XX8pf5zdlSwVOF+PW7q&#10;CirNKGTJrjsAmlhZEakzk1MyW1XYvz+Sv59pJbuPJTPTE+628RCxhif9KxH+X/V5jj1Z50n/AMJx&#10;u8Mk+Ore7914fauDCs02Hw9WajPUcb2fx/s089MXvcaROQTYj8+3IXeVRRT+f8+kszbpcvW1UIDx&#10;qCf8NAP9WD0cXO/yNfjXsnF1NPQ7f3Vm8jS/apLls1mBEbsuqonkhggQPITbQoCoBz9efYlsNtju&#10;mHi0C9NvtG5NCZp7oig4CmPyz/h6K/uT+VP1VTyVNFBTz0KypbHoKlfKZw9pUqqNImUMRypZ7kc8&#10;jn2LBy3tqgEnj0FpptxtHzKGA8/Prn1z/KOp59yIKfrPJbuo4Z6en15ePw4us1v5JHinpyftwAbE&#10;3a/9B7ei5d2te5uH5dNrf7hdgjxaU/h49XC9b/ycOl3x9Ema6h2hjGWOFZI5fLkKpxGQ0irVKAAg&#10;PpKSA6vofe2ttmtsFQw6stjeXKUkkcH1r0bTr7+Uj8Ytr5QZZOscLUVySLInnpiYIJFAIH25awS/&#10;GhSE/wAPbTXu2wnXFEoPVo+XXrWeVm+VerEtifHfYuy6WOLDbfxGNRAlhRUMMAGhRYK8AXgW4FiB&#10;/vPtJc8wuw0pgeg6PINrsoANKVI8/wDZ6HKgwmKxaWpadfRYPJojCkfT6BLk8Dn/AHn2Hpr6eZiz&#10;HpciIgouP9X59OEkuhWUKCQblL3I/shSbm/5P/Ee0wOr4j1uv+r/AFD/AFf4WKetVRp/WDcl7BQC&#10;3BLED624Fh7sVr1omgqekjXVaSFlIZFARAQbEC/9SLXP9be1Eer8utjoFuytgtuOgqKqglmjyEYt&#10;SyREBkWQASQqighg6j+nBuePZjZ3fh48ukctmjd6ceq5dybjyOJyk2381DNT19FkZ1C5CJIKVIGB&#10;NLLHVOwMuvSOWUkG4HvVxcyRyZrQ/s6UW9uCKniOgwq8tS5emai9Hlk8lO1QXjWURav8okMzFAYF&#10;+mkLe3INlAKcsah+l8IGQeHQQ756Oxe9KCvpaKikVcjHGxjx8SstTS07akmilkH7zIy+VvEkbkEg&#10;s3190KJMa0/Prcy2+gAfEOin5j4d74oXhyuJpP4rHRpFFFUUEstLV4egjkP7VJHIzTQMRcSCoEit&#10;ckMCfauG0aQUH5dImuIYjRj0IXV+ztw7Y3BTSyQZakWRpZcnj5KeKDJ49FkvUn7GFREUqFC6ZfKw&#10;l9IsOfbw2ydHEtKjqsu52siaQerienshgszjcfHuKlpZ67xyQfcxxCORLRCSNYYY9JSTTpYfU/qH&#10;4HswuEkRezyHDoNiRfEah4dDxnegtp7sx4cUlPU+eO6zskbVSCRLq9kCgm4+rXP9f8S9dwaFtLDp&#10;94pZF1Rnov8AnulqraZljWgWahniSJmoaXxsqU7aElYgFVk/q2kf6/sxiv45FqOkjCaEfqVPQXbo&#10;6fwO7aSairMZTzUoEMVqmJ6cySo3mkklmWy62YC4AsbW5IsXvHDdjCoPTbVmxQ9U+/Ir+W3jdw5r&#10;J7w2ZEu3cmJ6h2NNCsB3DXsA0aiNpo/CCSQ0g0Mw9TFjwS/c9ht3t/HtTSTzHl0K9llFuVglY6Cf&#10;2fb0U7rX4kmmz8+393YQUeXnyKMpYzxY3HGhdvVNP4YUlebSSWh1sRz+NXuLdwvJ7MlJVoRxHU9c&#10;u8tWcw8WVgVYVHnTHn1Yx1Z8Wus8LRiaKjx1bk5K9shUV9FSRIIaqmXgQoAskhRj4ixfUb6rWsfY&#10;Ovd1uJm446GdvaWdkf8AFkAPrTobN0b1osHipcTTJCRhsc9JFG96xhU+bxy1Bp0u8hjFmEa2so/U&#10;beyNpe+jHPQjtgkgqxp0CWe7RFdgp3pci8rUkssMkmMSKKggmlAjYeSQa2jVVVVkLaRqP9L+zO1F&#10;XAPDpSPAALL0WvMbpl3ZVRUSwztPXTugwmSJgklaRy7tFPSixEQUOwcj0g+q3sQLGmkevSOV1OAP&#10;y6Dbee3cfAv3oo1qq6p+7p6ashrnpsdTR+ARUckQILNGzNoLKpNx9Rx71JEEyOvR/t6R9PEKGko8&#10;nVAR1CUlparLmaomYQXhlpaM+OSExK628Sp5WHqHIB9s9KaaVB4Y8/8AJxx/Pz6CXemRqIImd2pm&#10;noaL7uOkBeGhaV5wk8lXKzeV52YDQCbBLaoxz7fT4c9FN9MV4HgK/Lj+2v2jh0F8Es9X4hkZ0hm1&#10;zo8gqaeqNihyLVYgCM4d5GUKJreq6qvHt4qqrjol1GTMnH/UfL/L1LoMGySUU1PST+Wr8sNbRTVV&#10;RUSQuYA6/cR6WEMhGgy2t/QgfT3aP4erqoABHE8QM/8AFHpYw4umEGWgoawU0EkkGQnTGIJkNeI0&#10;tVPHJfTUSMqR6QQB/rA2tx49KEIBIrQfL/Vx6VtJj2fRUT4umFTHDDJSQxeT72Kt4LQxtAul0lLK&#10;xuGAIIIIF/dgKmg6cahyw/2Ps+3ifn0MdFX023KagrK2qlNZDXfY1tcgpFqXeeJZI0hUaSt+DJqu&#10;dYF1sbezGAogBPAdJZACc8fP/J0nu0+/MHiMXmcBi/vaIw0n3VZQxlpIzPKymASxRBHp1jN2YEoD&#10;rI0H8PXW41Xw4sdMzRJGrauIH+r7OiC5rdGc3znamqyIQ6chEPs0jdnNCkJMFROaUrJKoZr6gRyb&#10;Ej6eyliGbVTovGp2qflw9KedPn0/42SAB0LVgE1PUUVdEkq/bYmChXzNHRSEXtcaghUk3KksOT5V&#10;LdOmjE6s+VPSmfkf8PTnSU5qoIKSljqlYLHW1FLoIhmpNZMMN3Bay2ElgNN/1WJ9qlQvjpiSgFBj&#10;z/LoZdi4ow5SjjgRUapjkFPDUyR1MdBBAur7qrUL+sSXJ08sdP4Hs2sbQ66gdMEkmg4/4Oje7Wqq&#10;PBxSVeQrqmWoOLkQ5GgoQTXV0VM8sUdEHVlihUaEIkuPRfhvZ5ERC9T/AMX15aL8X/F9Fo7t70ee&#10;lgw9NLU09J9jCYqQtTxxvVwRmkys0tE1mVlQ+gR8OV1cavae8u/FOfL+XSS5nV10DHRJsXlhQNTV&#10;itDUxVUVSvjqC8ayU7T6zBLS+ppUX0kytcgj0nTyCquT8+i1KR91a/6v5/5Olbj91VS00yU81KlP&#10;HV08FNDDUw4+KaniZasTfZU51ySs3DI9RcKPSdRKe1AbT3dUaZxwOD0t8NvCtr556GnePJ1EuQLU&#10;NUki089PWmEvNMakrpFP5CipAqJIQCdRJ9rLebU9B0naUyVrx6NB1vkaQVdUs3jpoq3+HUIkgNSi&#10;5F6On0TSwLPd2/yh9cglsyWsfT9BXt6rrJ/1f6q9EV/OUiKnz6O51/tHbm4PtKSSKkytPTTQCHGz&#10;1CvHHXM4irBKGBSyoDKiAgEnUBe3uQtmEeNSg/bw6Ae4T4KocdWJdUde4TGz0C0FPSrC9P8AbiII&#10;LhGQp56RnS8alT6yoGp78em/sXPfyJCVTA+XQVUeLVpBWnVhPXWPpIqCkQRUbMwRInNMoAFMP0vI&#10;y6iNFmU/UN7BW63UryagSB00AC2B0ZnAiFIYQfC1gYoVhj8Y0MvoDgW1EctwPxf6+wfdsWapr0uR&#10;dNa9CLRKmgBmRmNgzDSxfSbLcLzcHk3/AKj2Ty1rjpQNOPTpSUaKDqv+pQRcn02BuwB/s/6/tHKS&#10;VNelCIqioz09xKBps2q4vcgX5+oJXgf4W9onJGB04FJ6cUUWIGkfS44sWJ4t/h/X20cdW0U49Qaq&#10;kSRW1KCQSAAAoJYX+q/7372GocdUIB6DDdmAWrpZ4Y7ozryFIAkJ5kjYnj8fT8+zOyuAjAny6baN&#10;Tjqrzv3raOmqqqoaN2gmrY4iVpm8kIEJBKVUQYxprChuAGF7ENY+xWwW/gxxA6N7DQ/6RxTqsDsj&#10;aX2EdRMMZSgUBkbKzpW/YNUIg1ivoayMzRDTJp/ZlDhSCb/WwZlh8Fio6VPbiFyqntPDph2NuD7L&#10;IQJkJKmIMFqVeIpMMjTPDrq/K4urRkgPJUxoPJZUVfx7bmjDIadMzwmlR0ZPHvSyMJ6cDI0dfTvU&#10;xzUlYrY6upqZBqieeRROGdWs/oUWTT/j7KnFAei4gitenyhrpqd6/wASSTHxRR0bylI4GST0xSQ0&#10;jgodLXVWAJIAJAv70wq1OvHj1KihpqimeKWheaBkaaRKabVElapD1SJMbePxBPEPGAxBNrj6eBp2&#10;9eP8PRe+2NjQ5miq2mgCy1tG2UMlPooqKixPEckJaIAK6WUopBsQ7rcm5auGNK9VACGo4dUcfKLp&#10;6PIRVVdJRmGeqyBoaWo8Yhjko4IrQa6niKoZ20DzyRo7sung+2LiGOaEV6NbGUKW1cOqhM/hKjC1&#10;0+Nlo9PjqQRMAIp/OXKRRwOQxAvyQWI/x+vsJ3dv4MxHRgG1DV69MaXmneSFoiqyNFUE048JnPHk&#10;lLG8ZIHLIdNxf6n2lp8/+K631xYoHeCKJH0orSTiRlVnSQJJGUUcKzH9WocfU+9MpGR14U8+nBjQ&#10;xwTTKY5AJC1OtSCWDfSYJIvKsTyhPBA4v7oOOenKV68la/3CqYh93TQiYhIwkLNoEaOS/pcBSTf6&#10;3920kCtOtaeu/ISpplkhji8NVLLMFUxJp+kfC6dbt9FH6h78AaV8uvaaZPTZTzCmRVcIGeNdZnEb&#10;6ykeuZYdINiSQLIRcD9NgLXpqY+nXhprjp5gqKYF4mcCOdRJTQrT6akvLd3AniW6m4ABJH1Vfpx7&#10;2RpyPLqh49cVhkqvGTFZoXUr60WngpoxcmRorsjMx06RwG5PvYAUde6yS42R1cVbhlW3jhW07MGv&#10;dTU2+vJ0cWt9P6+/AqOHn1qv+r/UB/q/YOkoImZZl8dX4qcwqVZiISjjwRJIw4sLliB+B78zAYPW&#10;y1cHpTRUDrHK88zSRhIY/txFYv5HDBEm5DR2DEuAeB7YJHWiQBU9PyLSrNFLj44o1oWd0YAkFSoF&#10;pppE9YiFiwQE6gR7aIJBD9aBrnqQ81Ks1I0Uo88cYpZDUUwqkFXNL5FSmhs+ohyCrCzAW0m/HugB&#10;pTrRAIp1gnjWvlm1wzwTJAxp6l4hC07RH9ymR2GsuQC6JUtc20rwfexQcP8AV/k/Z1ulBQdQ5Jaa&#10;nipYvJTssuss0gkQtSn9FTLS6W0LckLEqhgSfra/u4GqvXuPT6s1OZFlEaRQ1LxVC1lTKKuoi1Aw&#10;RSJSXIYIoJcgi/H1tb3oAVz17pnyENPLDC9DL4qyjaelq3eOOKCpVQ0sLv8A2dRRj+pfqAPrazq8&#10;KMK9b6T8MVXMkUkcccSRoxipmKn7qlDDV5F4CsvBJ/p/h7uSKUGf8nW+pFPSeY1LB4SDTyGesHjh&#10;Fy4Bo0R/7LfpZ/pf3XA4dbJr100kKp5WIPgnWKlmjVAKywtafgSMWQlHaOxseCT7uA/DgD1ZeHXH&#10;yQlp3paEUnnBjigik+9k4QiKZ6uUF43I1IoFieCwNvdqEUqerHpsT7ACGjRXnjRJlnrAysIW1iQx&#10;wxjR5HjJAKuxsAdK/j25Q1qfy630nMxGolnPijlDXeP7ULHDUErYTpGqAIOACmn/ABv7WQtQivVS&#10;K9I2WmWEq/kEztNqeAI9g6jWoIt6RxYqbAezEGvTRUjqO9HqeOd44jFqJkVXUGNJPTZtABADEcHi&#10;359qMmhHWyCOopEdNI8k6nysCVQkMmkLZFsvJ+pIH593691haYXlkWJVRItciR+keEi50sbgc2uv&#10;1H+HvRIAqetY8+ooqZQZ43TyeTRIZbGSWS59SooA1E8WBJWw/r7bXs+Lz6sQvAdYZ4WdvMkkkMZ9&#10;YEoj0jXZNS2W5B/KAcD6f1900kCp6soA+3pnqIRRCSYSoRMgJWWNv7Teg+RlPpdrkm9/x711brjF&#10;M5iIZUiKyiF0VCyMGXgn+oH0/HIPv3XunKlmjMMV5HRlLhVIJRnRvUbngKf1W9660ABw6ellMjKS&#10;ZbErK8jOrFvHHe3A9IX8LYe/dNHiesUvjcgxyCYtqeLXGjM1uByBZVA5I+v59+HVkr1FWnBRpXkV&#10;1lZLeIlhqA5hUMNNyLWB/wBt7tpNK9OdSvL42ZvFI3jh/UeYNH9ogFdV1NiApupH+t7vH59aOR1F&#10;qZSpYXSONNDRTLpEVSz86GkAsRzxyf8AYfX231sYFOm2SRFF5nswlvHoivHGHWwZWQE+n6MP8b/4&#10;D3XuuEdOrmR1c1CIy2VwFuzcaDqF7EE8249+690+XEcE1kijhkRY9IVbR+MDmG3qX6/X34UrnquK&#10;/PqK8pkGhJiykxoJBE2sCP16GUgAav7Ruf6+/dboK16jskssgUvKguweRiBExblYUW36jza3P+I9&#10;+631Ip4iI5VDHyILkyFb3Xn0oBpsONV/9gfwNHpt/LrqU6YwzxLDwFLxqpJdjwQxAsDbm3H9Tb34&#10;Cpp1UCpoeuEISKbXbWjqriVB6Syj1pMq/Xm3q+nu6Eg06sg6cIlhJfXG/qPriVfpzd1BA544A/xt&#10;/iXTSmer9caeJPJUKgEcUieSfUAkA5siCP8A1Sj6r/Ue21BNQOHW+sLM0YkB8UiFuXl/akVF/REr&#10;EBhfi1vflAFQ3XusiipSM+PxRI6qzR+luFOpQ7c2AJHNr+/GtMcOvdYodKxiEeWIuf8Am3K7STOA&#10;0dz6fUf7RYsPqSLe6A6TXqr8OuLxLSSsJfG4Eiq1Kz2Mcn0UsbAEi/J1W/P5v7uw0inr149y9dNw&#10;uhArFNUjorqRb+2AlirAXvcE/wCv7a6az1h8+qdaZI9baWKW9cAk028kZItewFuTbn3vrYpXPWLQ&#10;WjhMjCSUOdXjGgO4a/Dj6AfUj829+63+Lt6mFY7LLECrK4PikSycfq0BwC4vz/vuLqCvf1buOD11&#10;NPE6xRMHijBY+kedUd20Olxdrjgoo+g4921g4Ix17TjrFHPMzmkWORoomWLXEFsNJuwZ7Wso50Nc&#10;nkfj3cU8utkdZqiGGRJCqW9AAZ29DaP1+KPT9T/iBf8ABsPen+HrfQt9M9nZfrveG2d1YiprKXJ7&#10;Ur6XJQFJ2o3liSo8r02qxOlje5AIseR7b8J3WimhPT0dCCp8+tuPo/tvA94dcYffW3moYKDI04GX&#10;LMKqbCZenj/y+QQMGRGdnNgwuSNQFiPaixZ1rDJgr/Poju7b6eQgefT/AJbFCnqKqgpKdqV6QS/Y&#10;srAYWQCMNpcqS0LPHeVpGOlifoLezDpH0F+5KYzCjlqkpKakphTQxx0qpJZPGyPJLVBQwUu3jOkG&#10;4IsbW91K1z1ugGB59FA7oh3jsHc2yfkZ1LUTYntHpLN4jcuDyGNLxNU0dBUebI4yZ6ErLJRFQy1G&#10;jhopHjI0k+x7yXuMYm+iuRVWBH+0PEdCDZb2FK204DBqqAeBqKdbt/w8+UWy/mp8cOvPkLsuaEHc&#10;uLho95YdLfcba31j4lh3Bh6mNRwFnDGJ1JUqRYnn2Ucy7Kdj3JoUOqGSrRt5FSeH5cDn0z0QbhZm&#10;yumg4jiD6qfToyBA/sqbliuuykC36voB7IOkPWB0UljYX1kAkAeS5Gv0fgfT/H37r3XAxrfVYWIV&#10;bH8D9JAv/T6+9g0NevdcPEGNtIYC4YFVaxHILs/4/r7sXqKdep59czGAVvo1EsdTC6lvoDY/ge/J&#10;WvXj14QhbroICkt9RYn6nk/j8j6f8QLk0FetdYfApAAEZIFtajkXP0KP/rfT8+/A1FevdZBClmsE&#10;ubC/jA0i1mItcD8+9gg8OvU9eugiqeEDekizAN9T9Qn0497691yMSKxXx6tN1KNcfUXup/21196I&#10;qKde64CND62W4AOon0kCx9FvwB+Pe+vdcVijUG9gGH6AoUEEX5DHk29+6912IkDAA3B5UWQo50i1&#10;yv1I/r+PfuvdY2jVnbgDTYgsEJU/RSo54+vJ9+691xMakckGRbqBZANL/q1WA+gv/wAU9+68RXj1&#10;xaGME2AuWDfpBBYfUgP/AF4+nv1Tw60FANR1xaFW1emIlSVZgLEhjfkH+n5J/wCNnYNDXrZAOD1H&#10;aFLWtGAByNIC6QfqR9f9ifx72XJ/1f6v9X7TUovl1helUerSoIBIutxa12JZbg/7SSPd1fgvWlSj&#10;Vr1GEIe4IPK6ixfS5U8GzkcD/ifbhIHHpxqU7uHTRkJnhstPFzyLLzGB/ZjN/wAgjgf659vIoOW6&#10;TO1Tjh1np3lezMFuykm6WWx+mjg8j+gHurhRgdbUBqjz8uuc9SYAAxklfUE0gaHDE3ZEFr/42c8/&#10;gn3oKW6rUdS6di6MzFLqXP8AZ1KnF+B9CPoR7r07GAQQepHjSw0n1c6n4PpXkE29tRmgJPVwqg16&#10;4+Jhd3CP4wxbhQia+FvYf7G3/Ih53UrQdW64aFLkE8Fw6EpfSQt7so/B+lv6e3CQBU9b66C/t/Rg&#10;rWfyGx8nNgCP9Uf6e9agcLx6Zi8+u3hSzX0ByV5stz+WIVVP0/JPvSsWPCnThGoU6jeANIx0AGxK&#10;m41+ji/ksFAI4+g936oIwDUnqKZaWOUQlkR7AusbkkNfgyMOT/rfT3bSaauqkxA0p1289MHIIb0N&#10;cCy2+n6rHm35HvQUnh1Rite3rh56FLXdQCbsQoXyD6oLWJuD73obq4ZAtD59ZE+3YehkPL6kAF01&#10;/lzYk/6/vRBGD1YeERXrixpI1Mk0qaFHhiJVEJv9fGG+t/oOPeuvfpD/AFHrJ4QwV0jS3NvUXa9r&#10;NIZGB/HB/P8AT6e9VFaefW9KNkdeaEBSPULaShuugK/1urjmx/JJPvfVWjCrUdYjGXsq+o2sGNlA&#10;DD1FiRc3+nH/ABoe6bAqaDrEYgGawJHjLoqhrqUY3DSMB/T8Ac397FK56112IlRSWj50ljH6NY1G&#10;wJH4sLe/GhOOvClc9diIllVYtJEfrWxOh2NgpZgfoOT70SAKnqwBOF4dO1Ni6mpKWTQouUNgCwv6&#10;mL3H1/ot/aaS4VcdPqrkdxx0oafF0tKmpuZQtmd0QgIQT41JH6Sfrex9onmZ2oenFRV4dM2U3His&#10;UhWoqo1KWGmQiNUuLB2kAIX+g44Ht2G2kl4dWqOHRGe4fmrszYtRPjavwffxteHGzVkaSZCEymnD&#10;UcUVy8mocx3W9wfz7VpaxxyaJDk9FU1/pk8MDomXa3yczm+tpZzJdU1+PlraWiVsrtavdBlKZn5n&#10;kolUlzMkd7AEj+yDqA9rmbREYxQ/Zx6beQSr4ZOOqhs/2uN01VXBubLzSZGqqJp8dXavBkYZqJ/8&#10;qpnp39UEkTABbECVfxqvdFa3RjrDISyno4sYREoQiqnovW9OxKzCZh8blTXyYrcEjUtfEJQIMS5j&#10;E1NkwZlsI6jgyJrGk3K2f3ZpUt5NSiivxHTjILeZjHhTw6mdc0eKpt2UG+BQSUaBDtjNRwMZqHKx&#10;ZUiOlliivdmEIsjzAORzc29v2oUSGT16tBUPU+fQW/ItaPCybi2ZT1uV8tXJS53ZFJVF6sY2hglY&#10;TIiMoaKBFMofz/5/UWUL+Sjc+260+R4dV7hOa9ULfJOviqd2wZWCkp44qhRG/iiFOJk/zazOeSXa&#10;x1aif969klFDmvDo1sxRWXotv3N2h1NJLCsmqS8fqdQbRxKTay3tf/Ae3CAQB5dLOuLV7LJC5sgZ&#10;HifSB4gWJPGkA+k8H3rQgz17HUiCWIJMb+YaFLREBQxBupD/AJ5/r+PdhSmOtjqDGsTECN2ZXYyy&#10;xuQukgk6Y2a9yLcj/W91PxD8+rDj59PlBJHcRQyLTks2hQUYoxBYaja3P+pFv+I936r15CqyIIv3&#10;S2uSOjmOgeRG5KOf7R5OgDge/de6cvPFUB0H7jmRSiraEiRFB0sLDyKpFjxz/X37rZFOsUcgmLgt&#10;BBLHIyeELpjfi+hXAsCfwLCxsD7o/wAJ61jz6kJolkaErIKnQJy8i6XWNF0/5w2sB/atwfafqpp5&#10;dQfBTPURRvMrtKz2HDJKwBNwD+ri49379Py69nqarlQhgIpnGkMZiCFETaVSIqCAbXsp/wBv70tK&#10;569jz6ntKIy0vkOhFjusehvVILNqZBwpufp+b+3CCcJw6121xTpuqwlVHM8UayGCRQ0cepwpHqaZ&#10;EWwsf7RJJvf6e/KhBr1YYPTUkMssoIidXBLa4kKqr2uzMzpwdPAI/P591amvu62dPTnSNNVKTTQz&#10;P45LyqYrM8IBWRBIgINz+dZP/E60MeHVadPNBSV8srpBQ1FSIoSXVonm8EIOoo2sFbk2Ab6/63vS&#10;qTw601KZ6U1Nidxz0iTnF1tXAWkPihj11Q1elZPGBqPHAcm1uPbgBYUpT59UMsVQpPSHyeJzQLr/&#10;AAyuEsEpnF6OZEsp1aFGn1N9OBf3oRk8enBo9R1mE1XPCkstHUpfS6mWNoIPI6+pF1Aav9qAPH9P&#10;daEgk+XVxo9esaMI2kkkdmjBVC0TRJImrlFIFwPVwFI5H+PvyfEOt9vl041ZP2gZAqysWQ2kEX1X&#10;UwRSPWWtcvyB9APbz/D1pePTBTMrLHGKxBaQrKWjD6FbkrEoXUCb2P8At/8AEsdOdNeXgjSbyRLK&#10;SCENlURI7cAmNBcsfzaxPv3XunjETJVxfb+WWOWPW0jFVVI9B4VQQPr+COQL3PvXTbLTPT8jsvjJ&#10;UpaOzSkKGuzAggNydf8AvHv3DqnUisEMk5ihDOskfiCsuhGKJ5NcquPUeLXU+9de6ZnmUwxK8axy&#10;2BeJR4hGFJKsVb8Efm/P0vz731tePXRqCkkMtxNMiqUJFiI24WN2Cn9J5UHj37rYFQenVZV0SNO2&#10;nxPq8RsupiLrLCFH5J/Rcj8/4n3VSM5/1fy/1f4e4ZGSCJmRHqNRWaGoVZUcumpGJt+j88Hj3rr3&#10;WE6Y42KvcyPqi/bLxxsfSyCK30DX0sTa/vfWxQnPUxCkcBRjKtQxXxTNHHIBIFu3C/QMPyeL297B&#10;Ar69ax1gMrujfuq95LA2Hmk0D9AZuPUf6e69e6jLPGkUzsZAjExKqLeSmqhyQpsWX/gwJW/19+69&#10;1ild409ZdwWIjCBvIYnXW0zKFUkhrAlgFH5/wvpOnV1dafn1jYJHHGxPklZQrzAqwfngmTkhhwq3&#10;On+nHuo68nn1lWwXWGNiUWWKYaSfyjKYfqR9NJ4P1976c6zO0KsJHY62sY3+qhTwbq9wH/FmH0/w&#10;9660RUU6y6xUGV2szRKdEinTqRvy2i2n/WHDe/dVC6T1jRtCJCZQ8cbDzXjHjAQa1MbWA5+h/P59&#10;+z1rOo065FogFjg8UMkpdiykuAliwUqByfx/rf7Ye693fi4ddQCyp5m8j62DXC+oJyX8afS3AuSO&#10;Px7914r/AA8Ou5poChtJaIMmiNoohJcm7cv9efoef9h9ffuraaGo6iyssEq6og7sAzLA4cILehSg&#10;Fgo/oD731siop1IhpglU0haaYOQ/hKxrzIAGNj6mUD6D8e9dUbIx5dY6kIQ+lpNYnZlKsr/bFOFF&#10;25t+Ap5+vv3W1FVp1HJnK6El8zlygVmjaVlkI1MbfRdX9r8e/daKgCvWArGplRVd6tSqSUiR6V9H&#10;MmibgG/1Hqsf6+/dXWtM9ZjHDPMSxs0x8N2hLJDoTypoC8ODa1wDz+f6b631xRoY5ah2Ln1Bi0ek&#10;NFMOECkgkK3AZh+bD37r3Tazr5l8hD2X9tdIYBmbXdyBqYjkfW59+691lTQ+qASqpYLPaQhGYH1B&#10;YkIvq4HDfj8fge691wSp1i2h7RSBXclblgdDAqtrhSAQAPeutE0FenZp4pXhEFKvjhCjRKwaDWfU&#10;7uoFhe/1IuPfuqEBcHz6jeYyAJKpWneQr4lSNZQVPMgJBslvqB9ePfuvVUZHWETwKzRALLFpYSTP&#10;GPKYb2/4DgWOn6AqR/j79TrYXOrqLWSrZYbCNHYTLpVWVdB0rfgMS3Adfp/j731frFXTSNGx0euU&#10;KJXgvawsT5IyNSW45Dc/7Cw917rH9xJKXj1RtpQKx065GCgFo1dha4H0BN/fuvdY0exRpWDPOnpV&#10;SCQyXF6gjkMg5/offutUHXVhMrwyhdZmDo0fAnVhZpDGfrcXuD9Pr791vrA8IlZpUSAEOYvt2Nlj&#10;WLjUNI/Hv3XusHlaQKIFtICRqZRZXvYSslgDf8X9+691yMqweJYYwrS+iS6hZZJR/agjAvb8/UD/&#10;AF/r7117roRiXx+VJXspMr3DmN1NwGNiLX+thx7317rLDqDxq6K6s95GewQuRcNIFW4Fxwbn37r3&#10;UZnD1CSStGrwy6JVUkiZWb0MxsdRtYG3+Hv3XuskrokoaOFFVpgoRlDuBbhyg+uq1iT/AK3v3Xus&#10;fhdpJZEkIPraJmbhGvaTm3qt9LWFhx7917rlE4RVMkKO12gkf1CM6lvcrbnULcX9+691wEgkYRoU&#10;MQi9cBKJF9bqKbSACbjgtyRce/de6kQS6lpkeVY5omeQw+N3kV3veNeLKvIIIPv3Xus8sCRKBORP&#10;Gb+RLlJIGY3Qs9uf9v7917ocOleuMn2NuzB7dxSyyzZDIU9LC7QhjoqZRC0b6ByACTqvzbnn2gvr&#10;pbWIyHpt2YMFXz63L/jD0nSdEdW7e2ikcdPkZEiiqHoqJY5q3KRRa4Xfi4QDl3DHiw9x5NKbiUzk&#10;8T0YLbovdxPRjYZJ5Fq/9ysUNTR0rIgneVmoJoXtLV/aBbuXPpFzqb9QHtvpwKoI6k0izF40Jjgy&#10;KKZJEE8dVpE6+dnjoJ1GmILZ2BdSWNgfe+rdZYmgh8yQTpOI41q0MKRQNJKCUlaqjqgWiTWQBoAQ&#10;r9CTZvfuH59e6cfFLHDCZEx8X+SqZ41DGvd9eurkaOPmRQCPVq0Bf1G/t1Ph611khjo3+7+3EMC0&#10;tYTUNKsgYSzU4mSKiiI1DycXUoVP+B9260QCKHp5NRHIn2880Cfe0xhWkqojG87tEWkqgzD1x/QB&#10;jYRn/be/dVCKDUdN1E7UwEb1sn3cQ0Q6ol0U9PGAkcNNMwGkG+prct+OOB7rTjUwB+fUtpHpZxEk&#10;cNHTyyJHPJT+KeKSeYaoalIpLrFLa5Dg35Nxfge60Yh5dNclVGpqvEwpINcMlLST0sU007LNpWZ/&#10;J+3MxF9LEDSxsePewadWVAvWWlyWNmrTTUX3FM1S9VDBCVtRySKnomqpDfUYmuSkZjRT9ASLHYNT&#10;1qQClelBGI42qGqquaPQscLU0U0dQA9PGBNOwiTUFkez6LXb83A9u9NdY6tJYhSlqiSeCip6jIO7&#10;tWTMs0h1+M0bXkfgllKqNNrKLe/dVopx1jDQKkOiVp6upElUrxxtHTVFNHGNEtUUVlHpvfUA6nm3&#10;1966oVpnrLNOsyzLSxxrBTyQ1GmKTzmZAmphKrgguSLKQ1+Cbce/dU68UNUpZ4oNIEdbAplZKKKC&#10;ZxCYIAeHs49SFgb3497FK5691EpmgjfJVcCRxwVUmpJZzU/eU9XTPoLUcwuPDIQdRIIUWubX9+9a&#10;daIB49Y5Z58u1Qk0aQtOY3mZTHXNG8x8cMypGFWIKFI1Eg/0W59up8PXusoE6xKp8aQM7gAwQvDB&#10;PTekQxUdmVjOvrZI7s1+WHu3XuuMumnEtRU+VZ46PXXGKZKWKhppJf2S9I+to1YeliGNv8GFx7r3&#10;U1JJnP3DxSFzKIaaNoRLGtKYgJ5FnmCmVlJ1AOSfrc+/de64T0qVmOnppqgVqvIIiYZRonlQ6lil&#10;Drpi0J/T62/pz7c8IEZ49WGM9FW7X2lkZqWrSlgqJUlWeAyqgaOp1roid5pSNRjUEGMLbj6+0c8C&#10;ipGadL459SaD0QvPbByNZkMnRxx1dXUmlWOpgii+0qpoY11LKZ6pDGAietGBva4B49l+g1FBToqn&#10;t6v0N3XmxDRtjBTYvFmbxU9HVR0cryJT04i80dR4Ws00hJ8okuxLBgQB9DC2jznq6rpXT0eDZFG9&#10;A9OPt5YAae9RPWQrV10YT9orBW1P+beXSrIst2W9rkfQ8QUx1Rl7q9CFUFDNJJIk8E7xRVizzRJ5&#10;5Fib0SyKFIZDbTNeQqRb6+3OvdTnlgEjCQlWp5RLVr4GFG8lRFrjZEiuLw3HFgpJHtR1rqTqkjgK&#10;Upp61Kn9qohkXzPDFw1RPWTKAUDrykbi/wBLf4e691iJrHkAQo8tKCiI6lpVjjHkiaNrXAZbprUE&#10;hh6vfuvdZIgVpn0R6qeVG8EUj+Svp6Z5PX5jFYEiTUSf1EfTn3ZPiHSdq+JjrFTNTKi09SriqWNp&#10;MfUTxr6qVPWVkp0ViiNazNcyfQsB7UY633efUHytMKeZzFKtQskbxQgCIvq+4+5hatIkYIw5e4AN&#10;hYge/da4fn04ApUTIhM33dTpqZAWijjaWkiMxqSUVWLSAAl4QGC/TUD791rrAkTM1LUeKoEU0TVT&#10;VNM5e8sMl1pIPKNQMjMOASW+psffuvddzeerWSeV5aetEXgqns5MYYFxIsRu4OkaAWF0f6fX37r3&#10;UUqY42pA6YkpQBh4kiIjRJAyiaU3Z1e5LFmB+vv3XuuDyQWeDRLTzxinNMtEoiIpFTyMGqZlYSFz&#10;qZYr6Wv+ffuvdTvMJVXwSUs0xkp2heqSyxmRiI5DTMFAFlIlX+ybED37r3UxnM4ierLB0aSajpKX&#10;TJFaHmor45KYK9msGKlCoX+p9+691AgqEK4+YNNURyyVNVJ9qytF4m9UtM2ldLEE+QKunjmwYj37&#10;r3XJjJ99JLRCJ1jRohLUukHndvUsLVEvPjdjyIybkaWPHv3XunCgqjppAFjkqxPO9TSVSGGjofAd&#10;EpaOIBQCOEIAHN+T7917ruBVCQ/arOGNS0zeMgUv26sfKvH1KKb3UEgfj37r3UycS6qmUTLDNSRK&#10;9IzPE0Ms7W8MrROPI0yofSFB4F+L+/da6JT8lspoxElPUwZYVrR1brTi0TxUcUfinqA6CzRsWJKX&#10;Deq/0Htmb+zJ9OjGzUNQ9awXykqqaXIRz0YpgtS7oKekRIpIo2qGhE7FQVZWK6VuLpYixuPZTYAt&#10;MwPr1acqzinoelP8TqCKSopIpaNyZcjHADFNEFnFVIIVSW/6I7DSz2uD6vbW6AluOOvWX+5I+z/P&#10;1sW/HvBztjoqmaCngndaqjSSdoa6SSKBPI1YSg0lrqEhJFwtiPZbp0KOhmtGAb06PNmaetFHRiSn&#10;W1Pj4UeJJUV52ljDStKIeJCXKMoRQQb3HtgqOPTC8c9B9K81IXepNR9kIPFVzNE/3JgvodpJl/za&#10;lrEMAGH0PAPtp1U4GenvDTzz020W6pkMvirqh55Q7mphkDDGrRof25opQFawACkn/XI+vtHJEjHh&#10;0pRfQ46g5nfz1VG4yFZBWRtHRPkaWOGPQsbXYVIfgsSbE05LoeXJ9o57dAKKOnUfR0icd2ZMaiqX&#10;KyCpeipJoqScy09BDCinztDJTiPxukcZUF5IuT9HLWHtAbcgDHTyz0PSwp++sDDSw09ZWwVckgVT&#10;T4laqcaoE1pPLWDxCdmB0mNNLKOGCix9oJrKU5A6Vx3ugaeuqP5I7TWOphpqvIyVFLHJPkaWSnqq&#10;eGhjF1Y1NW4MRkI/SjPI34Uj6+2TYTjy6ubwtwB6Ysx8ocbf7+LMViY2OhHhxkVdG1JF9t63nqqZ&#10;EEsTSW5LlgB9bfQbG3XDDh1dZtXHHQe1vys3VlqiVMPRCmiloy8FWJ2pGgUAEyzwxlxOhHClWuOC&#10;ePby7UQO/FeqBytf8PSfHeuT3AWetoaOqczxwwwPUpTTUsviHmnjrYgBY2MjKDq/H19vjbygABx0&#10;2ZRxPWSk7OzeR/iClYYlpVkiZqqSWSsraEW+5Rkq9KONP6VQW0/2rn28LCvn0202M8Ol7t7fuWnM&#10;T0WYdG8/gpKLE0TTfw9tAEMdPHkC8cbW9RKxFVFwbmx92+h0/n00xjkHr0IdF2fuWAS4x5aUrFF5&#10;mp6uiklq8qyyfuVNROryR07arEqkQYr6gVH0cFsVFK9IWiU1zTrBXdrZirjixs7U9K1WZqkmCCdK&#10;iCopyGgqVop2YqtjbyxTXZfUwX6Bt7YMKk168sagYPTHWb2mqAYavXQrTFMfEsrGbFz1E41OGka9&#10;5iPUpBJsTdhawT/QA93l1dVVePQfZ+sqBM5FXAWrqgxVL1NIFSjo4zo+6pxGQwYEEAt9LfX23Lbq&#10;mCOnHYHga9JOtqZVbw1VdUyUMNtMjxrNpLnVThawi80hOkqT+TYkeyuZB5Dqnn0yZ1J46OqhaCop&#10;Zammk0QQUk+RqHoqdlkqHWgVm/cZzcScLpP6uPZHc8Sx8j604/PqrVoeg+y+HSesD1U+QpZa6hSS&#10;c0UkTRFIkDeb7X1MrqgAkKMdJ/HHsNzPQ+WD6f6q9FNwKnPQd7swlNXKz0o+xRJqKkSCOJp2yGtL&#10;xUtLLOQkgUXLSMFUNfWxIHsN3F34cxBzx+VPt9K+Q6CO40LEDj030WFjarjjkpKIrFTi5irZ5YtA&#10;bxFapUQRxlgNOuN2GoEFiPZPNeEIWDHPyH8q56I+lBS7bCVZibwinpKwTUxWNovJUzRj7Jo6ZgEL&#10;An6rp5A1X9lc94GSoBJYZ+zz+Y/PqpWpr09UVHQU1XJ9rFNG/lkhnjnaM1kmVqIiqUjSFQqRFdUh&#10;kawBsAT7QyNJIlXI4Y8hT1+eaDp4oqrjpop5oIZfBIZHs8svmlREqaaSBibB7DUVYaS4J1Le/wDQ&#10;akVmq4FOAp5Gv+fiB6+fTJahp1Mrs8pijqJJSJpxI0MdVro0ho4xZ1iMOlFp34ZSo1H/AFBv7bis&#10;zIxjAB4fPJP7SfLPAefkKhyeHSOn3cK+aqhEUtDJTvGBHBE1TULFTRa4pqaWQgf5QpFlQq30v9Le&#10;z612jwSrmjA+tKZ8j8l+0joxtVKuNQ49J6h3CMfUTx1jywUby/cU9NV1MqzQU05ucjkaaQEPUF2/&#10;aU+kEi5B9iYbWsyB1XupQkAU+wH0pxp5dH8MOs0HWU5iAoJ5EiSOkqKhYcjpOUlhlng1fcV6UapG&#10;762V4SguL2LcEe1sVj4fatTUcKaQfkPOnr69LBb6eodNnaV6amp3mq40PBSejpHrKhxUFp6iq8Nw&#10;joQfTGxYoSCfoPa76GTWTg8MgmgGKCh4/wCcdaeKikkdAF2JnKWuz9Z4EWtgLTxQQzsBVUelh91P&#10;TS6FLIpsE59BK8aTf2K9ssGitVDdpxU+R+359E0wUuQOHQIZPMQZAM0lEK2OF56aA3jTItpQPDJO&#10;SBEo0r9QbsvPs5S0aM0Bpq/MZ+zpvwCeHSRyNVTTKuT/AMoZppIoGo54KZKZppRYRCRbHRHa6sr2&#10;J4+vtSkbL+ljHnn/AAdW8MgaQesNHNIJ0jdZ4IoljaKCmYeN7yDyR0VZTraNjwxjsSSCCD7q8SsK&#10;rQ18zj9o8+rCOnn0J2Ey1M0qzTZCWClkyk9K8jRNVfw6oZQvimjZQHMxAZiWZFJuyX+hPcWnlpBw&#10;PQavnX0H+o+ZcRV1dGd2/nmNT/lNIaZKaoifJJkmaWjrKQQgRQRVqa5WMlgY0oyrKRpZSBb2E7y1&#10;ATtINQaacUNeNKUx/S4+tejSErWnl0Y7am5Klp8ZlHp43P3okES1clTODCt4qpFiUKpjjXSv3K3H&#10;qVm49hC9gCq0YrgcaU/b65zjHS4RKQCOjm7H3fFWRRz1Fa1P95UU06LBDrhWojnJDtFKotHoOp5N&#10;Fm+gJPPsG3lqRwHCvSqKFs06Mrt/cVOs+iCaOIVtQlLNVQNJVSS6j5WqpTMAEN7X08aePx7RpEQB&#10;jpbbQOHocjo1uyt0xT0NJS60aFNMM3hCwVccnlKpKkNvVCGuSCeOPx7Gm0OYkVT59GqQaGqR0ZrZ&#10;8v2488Uk1RHMTJI76WUmM2d/SBp4/H0Bv/haSNnYI+pSadUnQP2gdD/jaqlmjiZJUhYgEkLy4Ck3&#10;UfQgC1re5O2+eGRBTiOiiWJlJoK9KCJwFJSXUFK6ZCbcD8m4Fvp+f9hz7PY5FAFD/q/1f6vRIQQc&#10;jpWUE90jKkXIDs50iME8WA0/k/k+zBJARTpLIPw9KGmDMSXaxW5F7H88Wtbj/H2ojJr9vScjp6iW&#10;6lSCL3IB5J45P/FPb/TZ49d6ibFb/wBNL3P6DyD/AI+/da6nxyAc3CljbkAgX/HvdTSnXusrVI0m&#10;zANY3BAIJJ+pHupbSM9e6aZ6oxgsrBLNpIUgEKR9SRwP9Ye0ks+nj1SSIsOmyXPTRK+ly5FiD9LW&#10;+h9V+P8AYe0v1dcV6Y8Iny6ROaz9TPGAJNVg7Mi2Jdfqw1HgW+n09uxVlYVNR1V0VOikdybwkxNC&#10;Y2hk0GZJnfyhgsTIRdo4+SAb2H1v9fY95Z2xLi6VF+XRLuM3hx9E3qt30+Jx9VlJao01UtLVTRtU&#10;TxMXhRS1zBpAUA/j/Dnn3kJsGyG5uI7fTUdAqe9EUZc+XVO3yC7Nqd57lelAgoaGeL+Jw1zLJWVA&#10;qI7jUaDSARIw0uBzypH1950e3vLMO12SORQkDjnqL+Zd6a7QQqccT0U5qppjHPKop6t46pzj8pFM&#10;JYyW01kdLVUwaJH5SWIMnFyNXuXFTChhxBIBHD5D/D/qqY2dgwJGfl0wSUomDRrTzU0dKiVFbTRw&#10;jyU0kq3ilqZPSJpJT9AS7aBqCj2qVhgKMft/1H8z0hMQYkU4eXTQtRHFV0onppJEljd/t5ahpooZ&#10;aeW6TUEcCsFIA1jzMoB+l/agDV/xf+Cnn9vTBcK41r+Xp035WZIaOorKxIZhkneaeqnsKiFk9ckR&#10;hXSfHCoHk0c6zbSQbC6g8PPpqcrHGXcVDfyx00x00zwVf20UlZLVwJPSZRYjRpX0ccWipJkg9UZZ&#10;3AW6DVa/9T7qSGY+ZPnT9v8AOnVo428Mle6oBB+X+r5dNNWn3P2xkp4GPhgmkx+RKk06U58LrPps&#10;twwLliSSQB/X3tQTj18vTyz1aSMOF1D8j0nTj581V0FDGtVJTVletQlLS0VKghjh1MK2U1Av9uSp&#10;DJM4U/WOx96nuY7eEyPk8afb558sVz+XSKPa5txuI4ELFSVNAAAKeeRwPoa/Khp0f/ofrRFpqbIT&#10;w4+thnghtVxrLG00DVDCkkhU2RRG4McyMSluLcc4888cxGXWqMCOFRwp5fLrKXkjlyKxs1egqfl/&#10;q/Z1bV1XtDTRxVKY+OmeWpp6eaWQpO7TwAF3VxbxLYXEYBDDj8294qcybmWdvEbhXz6lmKIKFFOH&#10;R6to4EUyQq8dI0heQuI4pUM4H+ZnrElUgEGwFgpU/Rfz7hDdr/WSK9HSqsa1HQ97cxjO0bsAzarI&#10;q6VhiKizBna124PH0+t/YIuJA51E8P8AV6f6v5Bl5MnoVaGBrhAHUKrBVAUMEB9P0B9IP0v/ALD2&#10;VSuCTTpj59KSkjFlLAAg+sqAAzfViTxz9PaU5JPT6fD1LuoUlQLAleFBLXPPH5A966t1xb9TMFDg&#10;fVT6Vd14OnUOD9PfuvdYyw0AjW5030OAAv8AViQPUfwPfuvdcAyjUzWbTcBFbUQGsPUoAtz70SOB&#10;62ATw6hskRseGY+gjkBfqbeq5/17e2zp8unFDA54dYWsmliyO99AcJ6efryfwDbk8+69OdYHUaWT&#10;TqbhuSjHSTy8X1/2P+HvRpTPXusDBC7IFs3jIdjclQpFifTwf6+k/wDE+/dtR17rBpXSy6VnXQ/0&#10;GlrD9KNcED+v4v8AT8+6yfD04gzXqOyq2k6SVULqublFK/XS99Vv8G9sdO9Qpi0ygA6ySFDMVRQd&#10;X0Mekc/05/4oGmauB1sfPpsdWBcEklmb8oWjjU2AW/Pq59tnT59PYp1iCgqpjDIl2dgyqWAU83Uf&#10;0/3v2360699nURkZ1PJkd3EjKLKtlHOsD+n+HvxFRQ9PdRHCOkiOzIiEAmJlD2PIDXvwfx+fdHAP&#10;Hy6sK+XUUrZg8bxlQmnTDGyiVSovdjbSSfpxzz7YzWvT1FOB1BnOlCGTSTYqUCu0Z/thkXghvbba&#10;fz6cT4uoTXJU6/BK0nMYX9poj/YksOC31Bb/AFrj6+2ZBivp08RUdRpTG0cgdl8SyNIreVTFHHF9&#10;PUi31fgBSf8AX9p+tx/EOoDMVVSNSr63A0BjCW5Ut/XVybE3t7qfl0oIBFD03yljZS6ztoZgqr/m&#10;43FxPKPqAD7ZapNK9OKB5dNkoBqFAmUCKLUdLnxuG+mkScC3I+v59tdX6balkCzSCEqBJbwxP6xc&#10;ftSoHB1WPMgAH+sfbDfEadXXh1DKp61mk/ccWlklQCEI4tHDJYEqfwCL2t+fxQiuD04mWHTC5ERW&#10;n/bYCSRV0/uylJQViqIpZQCNP0RgRxfj2wcHpYBUdRpCSgaaaGTwQaXdpwragQmuNbFiWP1Ygfk/&#10;X3o9eUU4DppkcnwxrOZ4180msnyQwCnQsgkJHr/xvY+2GNT08ihgfXqLI6VUGtZVKSSQTLpS2ofS&#10;YMhA1EH8X4HP496oTnrenSw18OovniRlkENKHPoMzEqBqfxsGlOrQbcKBx+LH3rp2iutB1CkaOEy&#10;hlCR6/HDFw66mHqF4Re9wRe1rfj3VhUV6uFqKDy6wNUaqP1RzN41czMsSKYI/JreNPGAxa3AubcW&#10;/HtvrWk1oesMVQkpUMWSkaHyQsE1tUu3A8kajSth+pHBt/sffjgVPWylBXqDLUSRiJYo2lmZWJMU&#10;bPM7oDpknmlAXSp4VQC39Dbj2n4Y6uEHn1ElmjHjTTBSTeOOWR0j8xTyHU/lI/BPFm+tx79wFerq&#10;vkOm2SSKRfPKWeQufJIIwjGNvREqgAhSPqPz/sfbGo1qOnNPWOQsBOPtzUtGmqLUQJGR00S+RLak&#10;08XYH62I9+LMRQ9e0jpokmWk895YVeVYxLTmzLNLYCnEUzgtZRw5uCeRcD3ogjj04qFuoMsq0yzv&#10;KI45UkjjhAQpSz611p45rFAFF7h+R/Vr+/dKFXgvTdXOrxKyfbKVTzB5ESoVmZruKN0W5ZjxzGW/&#10;xHPuj/D1YDNOm0eqNjG00ejlnmkUwp5BqMVQ0GrRruQnN7jm3tmvVtPUKYxgjwsaZSBFRqJZWjEL&#10;N6pXZfzquFVr3/r79Xr2nrAZPC00cjFbuEA8qpC0gX9tqom7Fn+igGxsP6+9dW6jLHSx653gmolj&#10;dXVULKZT9GMsRBX1NYDSLm49+69011tUy+eqYGpanZFVY/J64pWOtlLrq8h+jabWIHHv3WxWuOsO&#10;mVElFM8EUtStNJUaENS1QJRdTKXXyLYWBUqpJt6vfuvUJNPPqBUBWmmEvjqpJNP3k7rDB4gxuKam&#10;mj1tclRxyR+Le/dXMZC1PWKUwVKAa1qYRKjVQhSRWpkI0wzU6TKp0qQQzgDVzc+/dbjAIIPWAI1V&#10;CsSRxQwM32xkhp4yhR5T/lDwqSgUcK0lgVP5PvR4dOhFBqOm8PLCIkkAiaGomp0i0s63RgqoZLEL&#10;qDBgbi/+9U6t1FqGC1LUzxCHShmlR5HjmWeBNSzSSqGMUYBsAfqTf+nv3WxjqChf7SSCWpp2FQ1P&#10;LDUzuJDVNGTIKW2khXjUcWuWP49+62RTqNUtSVb0q/8AAyFKyV0vSvC8JWL1UkbPYsxPqUAqhAIu&#10;ePej15ema6SCbwwxrHUmVqpp1miqpI4ZCWkqVkGmKO4IEej6A2bm/v1DSvVusFVLLBDL9o7UzCKa&#10;ijiEkMVlc3ZKczB+WB16SNRI4b8e9ilc9b6iavsIdL/dGhEEiZAGOkeTywp6JRYOzlTf9xj6rWAu&#10;APdl01x1sU6bkleoFXBHUxmVIwssFOCtK1PGfOwyIcC5kUi2gXP5uPd+t9JwPTTRQ1Ap2py/lakh&#10;rKjUTDA+pAD/AGhYft6voOfp7917r//WtZ2D15tPCS/xeGGWAvUJXyDTUU88uFy8C0+bxb0xXzU6&#10;R1BJAlaRT+PwfeV91eS0Ma0x1jfb28UGejk7T27i6WH+FTTyVFdlBTwRCSGlRUqcc4qcV+0v7Ds0&#10;ZUBl0H/Y+wdfXMrN4g4Lx+zgejm3iSRqNWrcPt8uhsgwVPQSjMVGmmCs1fDNOrU0UaFBFl6Fo2XV&#10;Gw5NnDBvx/X2H3vDMPDXNcH/ACHo8jtli7iaUzX/AA9S5v4fSwZClR45YMfSRVb0yqxhy+EqD5Yg&#10;rr+l6e5KyRnk/UDgBsB2IYjJx9hH+fp1wqghfLNPUH/VXoI937toaZKnKZxHqpcRQz1lXTQTyL/e&#10;LZ8q6EnqEp/1SUluGhYsLer8+zi1tqnREBQ/tDef5GnRXPcIRV80r+Y/2OiTbi7YrqKWfGY6Zsxn&#10;sjRVMu36jIQrU0e/djSM0s2FytTEdKzUaMXhaA+QMoDgG/sXwWKOFU0AHkPJvMj7Rj8+gw17IrHQ&#10;a5wfl6dEQ7F+Ru5MfmIGnoa7d1BJi62HFRSvJI+8cAp8OT2tl4X4lmoCP8lnRWlW1yOD7Etvt0Ec&#10;YCjuOaevSKe4ac63x/k6KX2Bvys7dy2cqMhDXZD+72HhyGy3SpWsynYG0jD4stsjclI50Vk+KI1U&#10;siKtRFySjGxK+K1WAVVcHIHqPMH/AA/l0ip3fFk/y9D+fD+XQX5PEZmkrcJlNt5HM7ipN0YKnptw&#10;V6lMq+6NtnVSphM7TVJEGS/hOp2gjJMiMNWlGHtXpSgIFccfNh6H1px9fPpkhgCK0/yH5eleji9Q&#10;yYOB8NiauGm3RDtnbUuMz9dhhPLLujr+sN6epgavP+WS4l7o8NYWaAq4RvpdBcgitDX8/L/LTh8s&#10;9Wt9BbT5f4D9nlXox6QYSsra7Gbky2VkxFPQY/D7qfDMlLTz7UyNQJNn7xwk7AGmmopAqVjzgpcF&#10;UNrey52dU7Mny6VaI2cg+vSt3dsnEZChyWTrJqpcvhsrhhujK4anqYaanqxop9nb8oKWwkpZJo1S&#10;KpqYvRIG9QIJ9twXBV/DelDw/wAo/LrzRqBrSuOP2eX8/wDV5Dptl57dlDi4sdtxIanK5qoJiWKC&#10;gq9v7iopVjySzkL4p6TLUuuVNKhy4sRY+7yXUcROpqUHW1jeUAAcejHYSI7XqKKPEqJaTBUlR44i&#10;2mTcW18iDRZPCrKFLxzYyYswhkVltpta/BNKVn7n8zj5GuP29GCJ4RonEfzrg9JveWJwLyRPmVrE&#10;y21I/t80z0s1TS0+1KoCr2pvOagpryEUbkIJqd2ILksFANllpJIFIUjQ3D7RxH59J54o3cNIO5c/&#10;5v2HHSgoag7tz2NzW28bka3MZikoNvZuuyBjokg3JgoBPgN1yBgKaojq4dKNHTKshX/OBre2mpbw&#10;tHMdKgkinmp4j9vTo0zSh4lJagr9vr0JFRs7dm5dwY+SbIY/GyZAzVI23U1MU+PbdOPo/tq7FQz8&#10;WMsYLxrMAlybE/X2XxXtpaxVVSaGlf6J8/yPSj6S4uJATgny+Y8vz49Bq8dHsKo27mc/iJcvt0yZ&#10;ahgxsMdRJLT4qsmanzuPrMeytJGtFPeRfErAJyBb6HCSrfRtHA2lxTPz4gjpGYfpnDSCq5oPL7P2&#10;56m7TxWKx24jNkMk0GOphBtzIwGBUx2T2zklNVtPcgWP9uZ6WVkR5IyjqPS/It7pes72oRBqalaj&#10;+IcR+fVYUQT62OOH5Hz/AC6Nlt2ghrKpazJxy42vqFjxzZDGTJJDT7kxSWxeWWdgLLWQ6Q3nFubX&#10;J59gi7ldF8NKEeYPmpww/I9Cq3jjbvII8qg/iGR+3pe4SauqHrhUw1FTRY4muoENOIauvTIN4c9i&#10;xSvYERTASp4ze1z9PZPdJCoDR0BODmoHmPsr0vtmdnIapVc14V8iPnTj+XQw4oQYpmq6mZK6rqFh&#10;UfcQ/dGkSKP/ACbyGIa0IQ6SWNuPZFMGk7UqAP59HkRjiGt8k8Pl0i9xbpWHJQRzviqiOq/4CTTV&#10;xTysi3C4+qjCCN+NLCQgX44t7NLLby8dVqKfL/D6jpFcXqJJRqH8+iqb37QyGczeWws1Pk9uY2FU&#10;hjyWahZauinMeupos1TwXSSlcAfb1CyHghj/AF9jfbNmihgWaodicgcPt6CO5bjLPIYgNI9Tg/7P&#10;RKK7d0m6FzWG3TWCfZWOE0NRQ0EzTZOgop5SqVOKyEykSCpdQ5VQ7aPTcD2NIbKODTNbr+oegq8j&#10;SMUkJ0jgBxHSQ69TqemGcfauexeB0z1NZXUz4qCihywjjs77aaZbQVsZ0CeMRqHuWAvyV1zJfkqr&#10;jUD6cAfn0njjtclW/I9OOQpKqRxmYa0GnyEMVPJBJPUVtXj1qk8MOXlpIlIhWQW8kygj8e3YpOKn&#10;BH8+ks9uWYOhwfL06LT3nsTE5fE5vau1qyfOmmxyUtVXY2KLE5LbmQ8bVL/c5fSPuKGqkdjaJgUs&#10;Qb39mFvFJMlX7WP+rj/qx0/DojBBJb5dVcVXXexNq9W7xko8HPuPLVRSijpMpJBBmjnIX0X2/n5g&#10;hak0DVojP1Ui3POlhWIMoUk+hOSfk38+mjOZJKVwPTgPtHr/AKvmQFodrbszG1EGIpKzb5Oqioae&#10;sppcXWKYL1VRJhMx9V1sWYU7ycsSEIPtxCzJRe3yzg/kePHgD86dNutM0qPUcPzHn9o/PosFBh6v&#10;J7iq/uMFl8jnJ8m38VV4JI8W8NGda1tUHRnNShU61ljcyfluR7pGyztXSWYnNOGPM+er7ePrXqjR&#10;lO4kUp5f6qU+zypx6e8Bkp67H5/Hw02JbJ09aZNu0mRhqGq56oP45kxdXAI2ghcai8UjN9AosDb2&#10;pVvEQrgsD21yfy4ECnkTnh0yRpNRX504fn/n6HDrzu3NU1BUUWI2tBBW05+0Y4+dKOzRESV4qosl&#10;pRY2KhfCl1IAOq/HungeLXw0yfSgz51rSn8/t6eS+kRNBY49f9X8+jebI+T235qaqy4npMTXUIoK&#10;mpzUFZMafH1lIPBNRU0uk2AIYaZFKkekG1vaee0EqEeXmfIH0B4dHO37k8Y/U7q/6vs/Z0bTr35z&#10;xUytHt/MbWxEORo6oZhpaiOtlqcVJ6Eoq6llUCFZCzSxqLvrOoWsPZFc8vRXArUYzSvr0ZybuIkD&#10;oaVxTozu3PkDld8omCpd5Y9dv1mETF5iroa5ZoqeQOtTh62WWX99pEdQskVSxC8EAAX9pv3JHCus&#10;JXT05HvLNFVjjz6Olsf5d7223kqbGyZChkr85tUUtTVF1qVkr9uMFonhjh1yIHQEusQqVsQbJ+Qp&#10;ufKFpdoWKFSCTjjnj0vsuZLiOU6H1ClP838urTeqe+qXcK1EOYye24aqTBYrcNGlJXRSRVjyxBMr&#10;FTkkK5VrnTEVkUmzxj8xLvHLs1p3xqxWpHD9n8upQ2rchcxhpCK0HDo1dFNS1UaT0rJ45Ejn+qaN&#10;NQodH0/UCxP4/wB59hNtaEq2KevHo/UqwB6zVkEbRuIw0bmz60IvqDDg2/r/AL3f3bjQ9WYCnp1F&#10;NRJHCiIgljsyvIjWkX+jXH5J9+0KT02WKqABXqDUtE5p2qY7PMNEhMauEUG8bvIq3srC4/1/dtJA&#10;ouOqMy0AYdNVVjaNJIqpaQwckPIAGUxysLkuAGAVgGFx7cDMRQnptlQEEDHXKrNbjqSaoqI4ngjY&#10;yqNXpCv6Zgk0YuByHBI4t78oV2oOvMzqueHUOapmSOmlmR4vGPJO5kUeKN1vHMHUaHimU2tbg/X2&#10;6qAsVHTbk6QSKDqVjqzG1aw1NKyPHXu1OjkFGqJYLhqaVHClJE5KsRzx71LHIpIfiOtoYy1Qe09P&#10;8cFHKJNAZZ6dCwDCzLqOlioYfn6Mv+x9sEkfn0oCxsKDy6hvQRLMGiYqtQumWNuUnI5Vi7D8fg34&#10;93BxSnDqhiPl01VuKyQZ5ac07xImllBCsX/sSMPoCPoP6+3onhAo/TLROoqvTdIK8xLNWxvBIqlK&#10;j7T/ADyheKespDyQ4/3Yn0Pt6kROlKH7f8vTXfSjcPl0y1FaMQiJqnlrJ2aRWjYq3IulXRAalEn/&#10;AB1iYc8/6/tSkHjnIAA6TtL4CgVOekXWVWQy1XG1QolnUq83gRYYlhZrLV42RxzKP92xlrH8ezaK&#10;KG3j7P8AZ/P/AD9FcjyTSd/H/Vw6cnjiohJFI8EcbBSJLFaSz83MQ5iZv7X4PJ9p6mTAHTlBHx/1&#10;fl5dNs2cxcBlhnmDilZfOkEd2iD/AKJFFgdP+I+vt8WsjUZRSvTRuIsgnpuqM5S1dBLFQCKnVVZm&#10;hX0SV1Pe7PjZvoZF/KH6jj26lsUlq+fn6fb02ZlaPtwP59Iqranjo/uaGjWqjkKiSf6UbJ+HraT6&#10;xzp9Db6mx9r1AJoxp/q/mPl0icoF1qP9X+fqD/E46Kqggp4UEMMQnWKSnE8eI86ESSZFlCmemkJI&#10;/JTj+nu4hDKSxofliv2eh8+mxMqsFQVp5en2/L16b2nyFRNU0z11NBRRlJpxSU6SwYeKXkS09YND&#10;VNHJ/ajNyhJ/p7e8OJIwQpLeVTQn7R5Efz6rWRmKkgDz+Q+R8x01ZSXA42pJ8xNbHHH/AA6DHsJp&#10;aKKZdMlfSUg5mo5j/nEKkqOfbkK3DqK4XzJ/wV9eqS+Ah9T5D5ev2Hprigro4aadomrKehkdq1TU&#10;L9tSeZdTS0NQoDT081xpjPMJ4tx7ebwzVTRa8MZ/MeR/w8emgGVQ3ED9g+z5f4OmTL7whpKQvT1m&#10;RxM0bGNqujl+6OPCE3irKaUGwUG7HTdlP09qLbbw0lXAavyyfn01LeqBRCVPy6Q+2u086+SG1d5L&#10;i8tTrNUHGZCnYQQZvH1qlpcZM3JhYCzxuGsQNPB9md1s0Ma/VWdUOMeYPy6Qx37n9G6o6nz9R8+l&#10;hksv17TZOk60xldHt0CAbg3NhMPJGiV2BLieGTIT048ilpAEAT1k3B4t7TLBuMkBv7geL+FS3keH&#10;TrTWSOLSDt/EwXzHGh6HPauGKYqozmYgXz5+UtCs/MtFh4m00EEcZ4B0hWYHlje/PsKX11qnEEOA&#10;np5t59CK0t0EPiyjjw9QPIdc8ssc8NLS0RjSNqiSCGZ4QKeIM48mlFGq0n6CTwP9h7rE7JV3NadX&#10;lVGARRx6VFFj6LD0c9LiKGmgg/ZmkiCh3lkAAepLADU9x9Da4+v09oXmkuZAZmJzj5dKFhjhUiJQ&#10;BT/i/wCXQd1GerWrRPDS49a37idaVaqqhp4pqOIf5RU1tTJp0U0QGqQ8XItcgezmC2VhoNSPlxr5&#10;U6QPIdWocfnwp8+qavnz8mHx+1MvT7W3UJsZm8n/AHezHYtbkJNvvvSpWqCDY/XqINUWPhb61ij1&#10;lSNTA+5l5O5a8NfqbhAlAAF+31PmTx6jvmLc5hM0UbFs5b1+weSjgPn0hOgP4TPgaHddTVFaZqak&#10;pJaOgDUNTveupF8clNk6d/3abF0zEyxz8fdy3twR7N94GmTwYwKZz6f6uHRVYFPD8RurK+j9i1mQ&#10;zGRzWSjLYvKSw5MZOaJqWoqYYYVSBJoWFlRVCooFwNP1PuOeYNzRYRbxnuGKdCbZ7JpZzIwoDmvR&#10;i8iaTL1qmOZYabGgiKKnR3FUUsViMS+mUGwdQ3F+fx7CEFY0BYVLcT6dCZwsjYNNPl606BeDMZvc&#10;W76qmpIamTDBC1Rl5CszZKak9L0TaB4UjXlPDYAEXvx7Eb21rb2QdiNRyF+3oPrPNcXpCglK8fXo&#10;TMxQtJQySiCGCGoo/BHWaosekciCyNUzyai8egEBIkLMbf4eyOCWj0JqQeH+Do6mhqlaUqMnoBtw&#10;1OFhFTU1cFVJS0tItNTZjIxUW1KOORltVM+W3S6yTyEXUPBTkKDcG/HsSWkcxKlOJ8hU/wCD/L0R&#10;TCCMnUaj/B+3ootXndrZ2rqdt0GRxedq4lk8eH2nk90bnIpJpWQtXCkio6VIxf1FnbVz+PY2jSSO&#10;MSOKf6bHRI728jlEI/L/AFU6Nz0jsXFbc2fW42iwFZi3yFPG00rQ0UFVUh5B4YaFlDNAoFlZnJJX&#10;i/HsH77eO04ZW7V4enR3tlqgi0lePn59Gy2xsHFUyUeez+IonyWPVFoEqZDVvCoWzSMj+kt9PUF4&#10;4N7+wPebpO7NbwsQGOSP9Xr0KrXboEQTSAVXhXph3vvPIVO48NszbKR5TO5hphlqGCNGTDYuMB0e&#10;omddKgrd1C8tbnn27Y7fGts95dEhV4HzJ6pd3jPOlpairN8Q8gOlZuWqqcNiJ8VjY8WJ6SgSsZAZ&#10;YAQigtTtUICyrI36vEpYrx9CfaC1jjuZ/EkJIJ+3HSu5aS2gKRgAgVPl0XfbW49xVFXlMjXT1FfS&#10;4wS11ZQwU6/Z11XUcU1AcgAEgpoB6YywZiBe1+SJ7uyskRI46AsBnz+2nqeB6Ibe5uXZmbgM0/lx&#10;+3oT+t6rMZSTNbhy9Pop6Kq9Ecsq01FTFqctM9NTeNZUQABZG03lNzax9h3eEgg0W0WSf2/n/k6P&#10;NnjuJy00nlw61Mv57/8AMB3LhN14/rfqTtpM/V5uCrxOa2pt6EUuOoKUgwRz1hZWMrOdRiRiRxqt&#10;fkJr2VdssQowxGepW5W2+4jf6pDk4A+0dLj+Rx/LUfauHpPlt3fglrdzZ5zktkUWWiWpal8xsuYK&#10;PyXdWsCy8DkfU+4T3bc/3nMYof7JDn0J6lm6aHaLIRr/ALkyju8yoPl9p62hYozWSLrh0o0muylR&#10;CrIOFgj4AUHgi1+PbESAADoHO2SzGp6eYKLWPGAqosglnn/SFRzYqGb6k/UL7d0Z+XTRcDhx6VdF&#10;DSxMkkWhVJ8SCdiryNf9TpyQo/FrcAfjgKEjAFek0pbh69OVXVhpVpqVzJDDH5KhQyKpVuCpe3Jv&#10;+Sxt7d6ZWMjLcepq3qACrqqeFSY4zdFA/S5K+k2/qfz78anptlI6dqSrjgiMrqGkuB4gylglv84x&#10;sCCfqef949uBlHTToXp6dS4q+KVPXDBUVZciJpzeKFSwZTp+ht/h7urrTT1RocgdcI6agEklTOpn&#10;qTZQ0gOiNjyWVfwt/oB78QnEcevLrPw9SFo6RNcghj1vezOl5CbgnRGfoD/vXuvXi78CeskeJppk&#10;ZpbXYnUradDC3BKD8j6D/eePd1VW49UDaW66j2xgw5kfFY57HU7tQ0y6nb6G1gP9Ygf197ESjj1s&#10;zSEaQT1lbD0AJK4+hbSAY3lpKadbH6emVfoP8B/xU3VVGR1sTSqMMR+fSfqtj7WyMpTKbV2lkxzK&#10;FrNsYGeMv+HLS031/wBe5/x9vLLNHmNqfZj+fT6blfxiiTOPsc9YZuvevWCCq6+2FOoZWtNtPDNG&#10;GA0RMkYh0gAcfT/Ye1q7ruK0VJ5APkx/ydWO7bkeM8n+9nqDV9VdUV9FNSVPV/XclPOjxvEmzsDH&#10;GYZAVeEfsH0v+QFF/wCntVFzBvUR1RXUoIP8Z8vtx0w97eSfHKx+0k9Vsd1fywOj8tuwdgdKy47p&#10;TeFTLp3LFiaRZdj5mgmXxVqZDavMDzyR3Qt9NNrre3uT+Wfe7mTl4VkczAUpn09R59I5Nt27cxTc&#10;IQzjgwFGPRP5/wCQ98OqrK124dydh75lmzVS9RLg9qPjMdgqaolW8i0HkjepVWYlgpkst7CwHA3m&#10;+9vzpCvh2rFUBx3sOHAY8sn7OiaP255EkcyS7PFIxqSzAZJyScZJJJrxz0w57+QT8Rs7JB/dDtPt&#10;jarqNJjlytFmY1Mf0Xw1EDooY8gagx/qfqDnafvo8+2yBJWLhf6QNPl3hsenz6K9w9nPbS8dpJ9p&#10;EZP++3dB+YDAE+vmeFT0Du7f+E+ctKHm65+SeMqKpiY2i3rtXIrLJHwY0/imLrhPAqcXaIaj+k3W&#10;49yBtv3396Y6d2jMgIoxZVYkele0j8iOglcewPIbNo26KS2zWodzTPlUtT8qVGDg9Zdnfyn/AJm7&#10;KxdRsnKZzqjsXr2pBiOKx25c1QSowmV1qlkraeGK111eDwubm5a97h/mL7wvI/MdtJDe2opLUEUN&#10;RX8iP5H7epO5V5RPK1wlxa7k5CAdhVsj7aCtR69JfHfyuf5ge3N0vi9qbX68rNmTVBnpmyHYm3qS&#10;mooZZjUPSzpGHkK3I1qsKBjbSV5vhVzTFs1/uUs22qfDJOivkPngdT9a827YsI8aVRTyzx/Zw6sa&#10;6g+H/wAndhYWmxO4INkpULPLUVcuI3SldFTNUHVJpknUGTSeCCCfpa4HsGjb5VFFGOk1zzTs076l&#10;YtT5f5wOh0qvj93m1DU08FVtJnqKX7eIT5aWFoXLcyzTwr6uP0qALX/p7bO3z/l01FzPtAauTT5V&#10;6EHqzpnc+wY5pMytDW1RkSdTS1yVBnqZBolnkkmADBCPQlh/sfr73BYyQuS9K9F29b7a7goW3FB8&#10;xToUdy9hz7Kpi8WIyE9SYlJlkgZ4lQmxqZJVDWAP6uQAPb1zetbLUDPRDabYt8/cwHRZuye5ayGN&#10;jOweGpjjklEBEKIXAEHma9rFr2KA8c6b29hm/wB1kkfJr/k6HW0ctQEcK/Pops+/8zuXMfY0vlrJ&#10;lmZJxAVTF4gSDTDJPJLbVK5N0imLtbkAfT2Qy3Uk8gUdDVNptLKHWQOHQithspSxo5+/zWQqaeCk&#10;FZXweDE0CS8zOI4gI10r6dU1mA/SPp7eaOWNKt59FImhkfSoAAPD16Lj2TuWLGZVY6CXVJTA0U+T&#10;rKjwJWzMpeSLHUzqAEAGiKMfWzXAuPZZJ3mg6PrW2J7j1X52B2JmIKyet8FRWvU1OTp/skWGnkjm&#10;0BYyCfTaJACoAv6mX2abbZrTPHpZcR0iqBWvTFht2U9TTPk8flcfNUPTxxz4mY+CCPJT+lxoazuG&#10;PqYi7k3H59ja1tVKBXH59B+Uhcof+L/4rpv3LvvbUtFVru/BU+LosetMar7COeFK3I3CU7RIwE7O&#10;iAyEEWCkHkg+zWC10EaTjpLrUCjYA9OJ6G34r5rZeU3DicfSVOQpvLn4IqGnydK6vJNVv9wtTT1G&#10;sh2aNiqApbkgi49mdvYxXUmlvLom30u1k5irj/V8+j0dhfyDvir212ln+3d443d1Tmt61cWdzGOi&#10;zVAmMWqqog8y0cT0TzJqJLHVVuo5CIn0J2heFfBRqBesdby2uLu+aaVyCeI4dLHCfyCPhFjXu/XN&#10;bWLp0xGpqp/JG/8Aq3MbRAgf4Ec83H09+JlJrrPSeTaY2YEM1ftP/FdCTRfyOvhLTeIL1RTERxsr&#10;rLX1UkLMygGQR6v1gfQ8/wCufr79pr8TGvW/3UtOPT5B/JS+FMGrR1PQ3WDxIPNN5df1EnmJ4/1u&#10;Rb37w1/iPW/3UnmelPg/5QPxIwKqKLrWmj8UnnjKVE+qOcf7suhX6f19+04w568drhGT0Omz/gf0&#10;rsQibBYA0kqiz6queUEA6lLBuDp/4Lf26iDic9WWxijPCnQoVOxsPtJAlB99HAgVvEsKsX4/3WdA&#10;/wCQrsOPx7UQW4kbtX/V/q/1errXNrbrUqD0yy1z1kUkFBjppXkYtDJPFUsAWJRl1chefyhF/oeP&#10;ZzHt07GgwOkj75qB8Fc+WMdITI9RZjeM6Nm8lVY+lRv3aDHIGMqD0iKcSBwEI+qqSfyLHn2fWkBg&#10;HceiOVtxusFtI6VO0fjJsXCSNNTbYoRVSsjTVldGaiWYhtRanFZqN7/Ukgn8jgezSTcPDULq6p+6&#10;UcfrsWP8uh1xnX+IoAkaRU0aRjUkNLTJDASfofQPqPof8faCTc5M08+lsNnbwiiqOlhSYuipU8cM&#10;KqGszBwrXP1vqP49oJLp2Na9KqAcB05GMILLDGLjT6QAxJPpOs8gf4e0rOzfEet9ZWYWLaSSSPSR&#10;cEj8E/0/p7r17qNNNbi2pgbEqLFTa4H+sfpzb+v+tsKT1VjTPSeqq60lhpCuwUD8Bh+oXPF7e31S&#10;i6h14HV0k6yoab0gOCkklybjWrXGnUo5/wAOfb6JpyevMO3qGtPPIwXQTdRcctrL8k3PNxf6e71A&#10;FT1tfh6UlHiJX0CSNZi4AdmBU6Ppcg8Cw/A59pmKVJ8uvdAp3x8Ytv8Ab+CmeBUxe5Yo3agy9O5p&#10;pHmiQLTR1XhGoqtuATYm9+L+1EN0hHhTZHr6dMyxPXxIu0j+fVd9J8fNyYXNT43dmNZ8tSSpTpO0&#10;dEKeWkjNlloaOrBjBkI1F7Ag839rTbRuNaGo6aa6kpp+H5dDtt/pqhSGB5KN5auCW4erLyTqG+vk&#10;kJdUVPwEKr/Qn6G6COHj0k0TTHuenQ04rq7Gx04WSgop45G1BDTDxy8WYOzh3dr8g6r/ANAPdjeB&#10;cL1VrFSO7PUHcHx+wGbVmjpEgqQjxwVNLHaqjDi+moZl0zAf2QW4+h9ux7pp4mo6TPt0bVpg9A+3&#10;Tea2hWQrTidaGkkeWGrdY9Us5/1Sw8qLEqo+oB49q/rYJkwfy6RPaPEdLdDdsjdWXwjiPJLF9ujw&#10;FhI66Y0I0qG1fRx9Db+lzz7LLuCObK9KrWZ4fj6MbTxYfcdIrqFWWZXSQeIW9a6gGVhySPrY/wBD&#10;7JSZLc0HRwPAuUxx6CDefSlFVI9XiozTZC3Ck+OGV0UlUidBa35I5v7WQbjSmrpLJZEdyfs6LTuL&#10;ZjQTNTV+P0lgIZpKvzznU/8AnZJgdGpG+ijgj/W9nkN9UZ4dIBI+rTWlOip9odKU+eocjPSUMkdc&#10;Yh9lVUMVG2R8RPgSqStmsBEiXU61uoN1Ib2Wbvstru0BVgK+vz6kTljmyfbmVJHLKPU9Es3BDvjq&#10;x6eir6JK2GlDzzVeJkqohJRuzT0wSvdNLCJAW0/VzwwIsPcIb1y5uO1yszISnk3lTqddp3+w3SNW&#10;jYaqZ6BncW7RumNcpiMxSUORolmrpJ6L1z1MuRBp3oRS1igkFLayQBe4sLX9g/XWbuqM9C6JgANJ&#10;FB0Bmaqq+keNHqi0lUCgxk0Yo6OSlAvEY/tlOkFxrCtcm1jx7E9sVIB9Ots5DUrx6bqfMU1NXLWY&#10;ypp5aiCLx1c9XTNWNDUVUP289bHPp0guzFtJKggW/B9mgkCr17WrZB4Y6iz1tZVT0gaviRZaWees&#10;rJZIDFS1NIDGkks9QpipWc/7qVmA1Bre7GQMMdPRj/V/q4dIHemTnTCyFJtGREMUFRVCpYFaOZvE&#10;1EskokBikNl8pCsfqr2NvbdRXHVbyVkgwaN/q/1V6LxlxJDBT09DQYYVFSgPkEQaY00n7TzLTzMy&#10;CZF1meRCmoG4LHgKo6UFeHQckc6RQAV/af8AV69RWhxbS08FLU1Rx2OPlrqekpEp6iojpl8sAx1Y&#10;Qs8g8lyQyDSLtci592FKGvHpsEV7Tw44/wAB6dqRjOavDJVRRyxJT5ETUtc1PT1j1Q8lPTZSoWzs&#10;yHSsth6iP9j7cj4dX9YweH865z8/Xpa4qSpK0a1VRTSyNQJHV12JjEtLVVhqNBgiVIyQ8ZIAEn6b&#10;XJ59uilc9Ojhk4pxHCvSkrs5j8E33eRmkeox0tOjRpdNADkRM4ufEwa7trQxkcXHvVVU18urSSLE&#10;NUh/ydF17I79NVU1tNBNJXCaNKeON3p6enrKaCQ3qXx9Mh8Eol9RmUfTTpcAH3ppq4HRdLuEXBT9&#10;g+X+TPRW6rdVVl8hT1mYqPuqeGcCuUVQqamRkcmLSWt5TGW4Zi2k35Puuqo7ePSZroStVz9orX/i&#10;89CHt+HGN4XWKEUj1MqCaSqhqsnSNGPOslpCsUKTGwlQxKbfQf1soJAB49OJorgYJ+0/7A9fl0JF&#10;Nj1yCw0EkeVWJ6mOaSslqsfLReRbSu9PC3jCpIVVEOlxYlbe1CKQKdOFQ3aAfLOPt/Z+3pQ0FLIJ&#10;JoahsreprKaGpiopIZWShge9THKtMtpIgbXMXIvfgD2ujUEgdJJhUHjx+X5/5OjGbUrcZSxtVSRR&#10;iuxiRwL5Y40kzdNI/ixqpkgvjSUM2nTJ62tcm/sV2rQRxD16pCUCknJHA0yfT9h6Qfa/a+M2xjKm&#10;A1GQR5YKlatqeVo4YcrCbx1stEuho1vdCoIVzc2N+KXU0UKH+I9Ib+7jgXSMsf8AD1XFnOxqvdeY&#10;WvnkheoaGfxVWqMJDE9oIgsEgVLeO4PP+39h9pg2Tx8+g+sjs+o8f8HXIbrnZKmnLzwwJTyRLj3K&#10;JBJOUCrUAkBY3A/Qf7X9fdfEXpzU3A4r/Prulzc06h6QedQI6uslnp4mNNPTLZY8lJpZ1+ptIq+o&#10;GxANj734lTTpO3Gv/F/n0Nuz6opNT18lURHK1DJKsImkxqzLd0X7AXKLeySMXBuAVQ+1toc1/wBX&#10;+r/V8hrHn0aDbm6oqT7YVtPKk1PItDIagNSz01PkJ+MjGyAosw+kokZmKWJABPsUQXJjA6KL6ITC&#10;jdH66X7Lx2PjZK1AgrphLLmIIqcLHFj5QkeSelAICgAx6xyGsR6fY32jdoI1AkGegjebcNDOpz1a&#10;J152PDWR00lWzJOZAlHUnSDLRSKPFBMUXWJrNdfTbk+xbFew3CnSOgeECFlby6PPsPcc89PHDLdY&#10;3lKKojaadILgrK8iAaSp067f6x5Hsm3CEFq06LppNDUHRpds1FQ0S6xJ6QVVb3aMLdVItxY3P++v&#10;7Cl2iAkj8+lkTGtehfxpYpG37ZChQJAoW/HrLD8Em/H59kctK9L1rTpW0xey/otpVuRdrk+km/Ps&#10;uk01FelEfn09xEtwQrMSSAAQf6FrW/33+8+0jhR0704xt+FtYcnTb6fQcH/C3tpvh6uvA9STEHub&#10;ci1zwRa1hf8A2PuoamOr8RQ9J7IUSyRsrohNiPp6NR/1TH6f6/txGoQ3TLCooeiy9rbDp89i62GW&#10;nDM0QDGQOptEL6Bo+oH5tpN7G/sS7deeGaE1B6a8R40BTjnqn7tvZCY1cljchFTywsSjRGKVa2oS&#10;Ylo44RToSyqOQkYQmx5PPtdf2ySLrTgej62llmt6ceq9stHVYCeoqnklfH0uiVKuto4glJSJWBW+&#10;2p1OhXtdZY5GDfQn+vslAGih6cJUp/h6Mns7cj5GSHHj7WeomokhhraR/DRrSySCWKmZ2X9ppkH7&#10;hZjb6AEc+y2VVBqOkEqaTUdChaGSuRZxT2FJLNMYmshnHFHdzyNJXSxUgG3A59pSaVHSf5dSvvBE&#10;BTRzUtFDGrTzCOI1ZGTK+laxf0mG5IVD6ub+6jqjdR89hKbMU1LTz09IyzKojgxpeCOokSE3D6gd&#10;IBNnUj/D3psjSetjhTqvLvjruepiyNZVQnLvBQRo+GnWCWGrRZWhShWnisliGMuvQLaV4B9RTuvc&#10;ADjp6CRlcfPHVAvyO64fB5VZqeOmlJNb45Ep5KKmSNZNUcNQlQSNSIbIt+bavp7K9wSKUkDiOjtT&#10;SijonUoEZ+2jhXWGLmHWY0nkUaDHJDYE6bAqwYqfqo4PshK0ap6cqQes9ZTRuqrDokkRFkdJY2j0&#10;xFrhZV4DKvN78nj34mgqerAk4PTLUP42t45XFW1xNcglCONUZ49NvT/hx7t04BQU64Gd7CKR6edd&#10;LK/mUIit9FjA+o1DlTcgf7H3rSK18+vEA9OL1ohgtHDGryU2hoQUMcviOmJjr4FyeU/I+nHunhmu&#10;D1oLTqPNJBUmNTSpG0DxiYxRDwwtKBrPCqRzcEsDx9Le7KCOJr1brqB4NCQh5qNQ0iu0TySOqKTI&#10;tQmkM4HFgt7c392690oaacsslPI6rK6GcsUj48YvapjjXS5KWYgWOrk29ssMVp0z09wRlBJqhKU7&#10;JTCunHDWJBiNCjXKIo5BZgb3/HAoaeXXs+XTlNPQ094ULDTIr008sMUENWzWjnnkCfkg6Rz6jzYe&#10;9UJ6Tvr/ABdPVIjwSzLDPDUVTJEqU4mUymIrw8JPCjg6lA90wRQjqnUdqyrgjqkZopFvClMssSNK&#10;HDfWF4gAyA/4Amxv79pSvT6U0jrMxKrDATDkRHG5yQiHgaCN/wB2OnkjcakKW4lPH4Fr+69vEdW6&#10;aanIVszSyyupkLtIkdSss8MNHoHikK04PjZWsR47WIsbe7KijI6315fGtRCphoJy1KQzvUpVoy21&#10;vNBNHxACTckNw1gxBPvfXup9DUVEgpqaoNDHC9TFTVkDrApNHe1PMilb/QeuQkhvqLn34r16nTlV&#10;RT1NNNVrSxz2meOOv0mCsnVJrCCsoXFnjRbWZEB+n59+GPl8vTr3TDNFD901MqQy07wvTq4Vo0er&#10;vqdqVTZg4/TZuCL39uUqK+nVqYr0zzSioh+0IiR5FEcpCiOSijikCK6h/wBItcm36uP8PbgWmRx6&#10;8vHqRVGjpasQeCVaOeWN45YZFWMMiC6xhl9TEgEGxBBI91XUx1enVk6jLTtPOVeDV5EqGgpYtET1&#10;MiteOGtmFvAUuGUkiwvb683YgCp49X6jyU8tPPWxwNqkeCCOOBxAJJHdtNREzNwzKRfXcPpsdVvf&#10;gdQB/wBXn17ruKjlnmURxClFQml0KNKI7RmN2ZQBzMRYNaxFj9RzvWFyPLr3SYr8bDTzVU5p0WKC&#10;BGMEVWk5p5gdJUsllu31ZTyP6e10ExaievWqV6DmaqhincJrtJ5Ek0JpkYOeUCnjSL/j6/X8+zWP&#10;Bz00F49NTOPulKxN6yUi1nyOQAPSGPGoDn/Ace3H+E9eIx1Img4USsWj0h5gEUubNe9hxYfm309+&#10;b4h+fXuB6xSfslFidY9TPIEOg+WHTxGxA4N+QSw/1vfn+E9b0k8epRdHQLKLmOI+hS4dPJzrPkW9&#10;wb2PN/629tt5fZ1sLTI6gSqQQnjDrKyJpkNgBa+vTYgA/kA/4+6dWVq9RtCiSWFmEfAlEZUJr9Zt&#10;GoI1X/BNve+t9cY7RjwoLrdp2jJ8jAvwApt+Pr9ffuvdTlOlERnS40swd/FOLn08W5H+xt711VgK&#10;V6dxHLJGzMsTsxPiZgqhQi3kkZE+vAtxwffh1VOPTabFoUgLIGRnjHhEbSTA6mSMMOR9bNc292Fa&#10;46c651UlV9syLIYqdZfI9NrGhmWMB5GQi1z/AGiLH3Y66Z6901xRVE4XSWMUIVvGSphjivfyRyMD&#10;6v6C1/dAKmnWsA16eKCjfSzF4nR5w4mdWSSNvoreNx6VP9okc/j3ZV1dVfpvq4DTyvrWEvI8vqaS&#10;6x6TfRpQf2h6gT70RQ0PV+oT2ALlgAoDJpYMrMyi5LnjSf8AH3rr3UrRKoaRXZ5CwYuoVo1EoAZG&#10;QXNv9bj8+/de6kOrIyiVUVI0ELLpHLsAVmOoEjT9AAf9t9ffutEVFOuRddaj9t1X9BZAxlA+pIPA&#10;W3+IH9QT711oKAa9caq8yD/OW9JkNhqVQbhjq+vFgVtb+nu6fF1bpx0CqW8wZYleCONY1jUhwAVk&#10;KWAa9ub/AE/3gOmnn1rr1SlQkDzq7iKWbxvEnjQQiMeplNgV/P5/4oPZ8uHXuoqn7hVmkt4GtojI&#10;Gol/SyyAnn+uu3vxp59e65yoWUGVVnSCpUmzo9nIsjuzcabcX96IJwOHXuu5I0ihqKbwlEkK6Fkn&#10;UAFvUzEqf0/1uf6W90I0inr1vrHAvgARQGcxMyQkKyawQoRNRNrgcEC5+o+nvSfEOqMPPqNLUlEE&#10;sy+VRdUWKLSFP0kWW+sub/XkcfQD24/wnqoFcdYvKsoIjgWMMsYLNZRImrUwWIC44/qfbPVwoGep&#10;tPDTpFPTqWWEr5Y4WiUEsot9urgfS/055+lvfhwP+rzHTZ4np6xVRQRieGWnWo81KWDOViFMycFG&#10;DfqDfRSPofd1YEaD175dMlRUPPLKI5UiSMwpAojHliLHSHCD6k/QsfdQKtVOvClem8I0koTyqX8r&#10;BIbXJC/rl/ofV/thb3egODx6d6cYqFqcoTG2t28sySBTofVpmkQL/ZH5B920itR149SJKeOV5Y1l&#10;YByjU8axKk7qeZdKtYgG3AHAHvZFRTr3TaElgqaaojqGIjDuEYRmQQI1yAh/UBYX1fi3umor2jy6&#10;38+rcf5bnyXm653tR9eZ3M0UGw94nyPU1ERjgoMwTqpPOzW9Gu+tRe4tbnj3eSRCVkTj1WeBrtAa&#10;/D1sPZWgoq2PWYF1VgFRj5aWR1qJYpKfzxT5AMdLxTtxExUWFgRp4BhGQVBHRFIrI2lvLoO8jj0L&#10;0b1WFlmqo6NWpjOsZaWZ2KhKiJAFVo29ILfjkD3c5FOqdBJksbjrSxyvBlHhp6qneCnp6iGRKtiW&#10;lhYTEPIkSm6QkrqILAcAe7wyvbyLJFggg4/2etgkEEfLpefypPlS/wAEfl7UdI7+z1NR/Gf5Q5R6&#10;egrclUx09Ls3skusWMy9QsirHTpUSOKaVw2gqV1KrnUZZNvBzPy6Yw+q4iBeLhXAqynFaHPyr0fT&#10;2Z3Wz8W3AMkWfnp8x/lHW5zV0bUs0iSLcx2CldJDo3OtSP1AqQwIJuCPxb3E2QxVsEGh/L/V+XQU&#10;Arw6ilFJsFuTb9SgEk8Aq31A/wCJ9262VIyesRjs5B0Oy2YgC2okH1Afm39ffuq9eMZOr6OR6VUW&#10;BItyVv8Ak/71b37r3XjEvHAOsMCWKj6jSAR+bC3Hv3XuuLxRlFHjPqIU6Cukt9Ab/T/Ye/de660K&#10;Sv7a8LZl/H9Ab2H+8e/de6xlAwICMRexBsWN/owAA4/F7D3sGhr17riVJFgAoHDFjchRx/xr3fX8&#10;uvAVwOvIv0v6r+lnsSAB/ZW4v9P6n3cGor17h17Sp5sLsAFvyCwNwLH/AAHvfXgK4HWNl1EFGQsx&#10;sVIWzH6M2k/S3vR4Z63pIz1j0/UgaQp0qUHqJv6msVv/AL7/AG2u3/V/qPWuuJDKbkx2Jbiy2Atc&#10;s1x+B9efe8f6v+K/1f4fdeUgDhTY8MGSwN+VJuAQPe+tdY2Gq/IN+NTLqOoG4tf6qPwffuvdYfCx&#10;GknWotGVB/zYYk3A/tAH8+/cOHXuvMCx0uOBdrqAsmkE2Fj9Rxz7914iooesM80UI9YZiQpAjAOl&#10;W+p/PCj63HuyoWOOqsyrg9N5r4vp+slrK4IKlSLASWUWP9PbvgYqeq+IK/LrnopbLLLGFYqRpsNQ&#10;JOkGxAsQCLHn3s6vw068yoBX16zRUySKUjUA3ufpYC/F73+v5IHupdlPd15Qhx1xlpFmKltSuqFC&#10;EK6/6BrHkkfUD3VZKY8ut6U65xxR+my6vGCFsoUIT+qUj/D8j+vvcjClB59Xqp4eXXMxK0ZKWP8A&#10;qdPGsA2HpH0H1PttTRqnrfWFo9OkkC5JB1fkWtZiv9PqL+3g4JoOt164aDpBUXL6g7adWl19IJX+&#10;luB7saUz17riEBOor6WHqtYgn6Befpbnj6j/AFvbbFSuOky4ap66ZL8/tNpBshJZeRzq0gG5F/e1&#10;+Af6vPp4gsMHHUWpp5GhCRgg6dV4jZwL/oJjF/8Abf7H3ZaazX5dNtHQcemehwTRs0xaUlmMwMpV&#10;GUsbjTcaiDwDqPt1plGOm1twGqcdOsmNDyMVe3qV3DC5v+bHn/kXtvxQQQT04Yvn1CqcRNJHcMiy&#10;ISyDhVsxvZBa+q1+bke7rKgx1VoieHXOjxRgjaMeRDYlb2bysDq0obcBebeo/n3V5FLdbSMaesMm&#10;LkeqjqiQZCCQ0gRkAta+ggj/AILxx7uJV0468YjWo6eFVYAqgWDHQpIUnn6Ek/k/gW9t1Dj16dRa&#10;LTrzAm8j6ii2DBAPSFOmxCi+o3H/ABT3oFQdI6sTTh17x/QaTayHSqLp0XuVXgev6Xsb/wCHu3Wm&#10;QManrwjZi2q51NZm0C2n6oLn8ggC596JoK9eCKDUDrPT46WokIWN2FrFSVOlwblr/wC3PPtl51Qd&#10;VWMltRz0oKXEU1OFMrGWQurAE6VViPyBz/t+PaJ52c/Lp9I1GOuVZkqSgUvPJHHGpJDH9tVX6XBC&#10;2/2F+fr7bEJc46cYquR0Urun5M4LYNFVSUlXS1M8R8Xi8kSx3tqdyqnUyqv62VHtzcH2YJbLCniS&#10;io8x0hubsolYxr6qX7d+Z+4N0yz46mL0FLUuYqeqOpPN9xFZ4qk0kqSxnkeN1VTax1lSbGTRieMN&#10;ZHT69JAs04FxEeHVZXaGeTsDG5Z8vlZZqymjlbDbglp/Jltu5ikqTTxTxVZYLArsvjnSabUVAvq1&#10;B/aSZFmj0v8AEPPpRGILlSJU7xx+fQHdQ94bjhyVdQZermoN+bXnqFqMvAyU+MzGDlTwn+J0syAS&#10;BRpCjWzXNyVIv7S2ZjzHLlh59Ox26rilR5dIrtzNU2UrjuzFyqsObqxJJFi2injeTGt43KyRizSS&#10;gk1AtdRYG5I92lVQtR59GECBV0ny6L/25lctnMIySmtjyWZqKKejeqeGPHRSYSpSWBJFT0xq0NlD&#10;WN1FjyLe0twx8KhrXH+EdLNCsNR6WW2t3bio6SmoKan+0p6pMRk8i4rZIqCkqo2EVLQfa1GnyCUF&#10;nUJImhSGBUcFRFcOihenktkw46ldkRQV+czWUhy0Oahp8RDRPRTS1GNqDXgaUpIclUm1XI1mRyfo&#10;gHjXm5S7gVklBB6TXsapICBTqqPuzozMZfOmGLI0EqROtXUpTG9Nj5ckTWVEOR8ouGjABulxZgfT&#10;9AkWyaQll8+qQXXhkjTUdBRRfF3cOTqPBRZfHSI8iQQK9QKeOWWXmOmj1rreT6toI+nJsPfm29xk&#10;9K/q8VCHoSMR8C+yszRx1eOpHqaP72SkSRXiMMs0cRlM9IbC8RAIDgaSQQP6e9Cyk8lx1RrxhwQ/&#10;n0mNz/Fmr2VrgzuT+1ySpE0WMk8P3clRLJ4xHUwgAKhuGLfgfUe3jZMFq5p1pbx2NNPScl6L2z6F&#10;n3C3nSJ3qFT0JTTRtpek84UIms8q5Bv+D719BHXLdPrKzHjTpwx/SOz59ET1eTEkTE2iWKceI/ok&#10;Dak1BiLfuFQRbg+9CyRTXV01JI44MOlCOn+vy7ievqYKxYWMTMY2hirIvSKeoeNb+rk/tByv1Y29&#10;2+kgPxNU9NGaXzcU6fIOj9l0YhasqYnjrYaVmP3cNJHpqF1SyVUgWVYPE2kWqERmB1BCLH34WcP4&#10;jTrRmdvx/wAulRD0p06tDX1dVlXQU6xxUcUsX3RmrEN/BiZ6Ug1Qc/rZkiCryb2uXlsLTTl89WEk&#10;jD4/5f6v9X7ApqLpLpupnxME87tPWwSyVtJS11O9FTWUGOJMgoDCQk6tEi2AuC39XlsLIkAt1tCC&#10;aGWnTfu/rbpjARPFhUwtYaQNDBWmuaRat2Gl6uWHQrCzXX6afoQfwPS2lknwmv516cdEB/tK16Q2&#10;Vx3TWJpqKGmo8Oz1FMhKvVMaqeodbt46VgyhA2rysxDjgr+PaZo7dMY6oQ/kSeknBLsXGSmURben&#10;0ws1MDTiopGDC7Ru8i6ma3C67H+h9t/oDAp1sqzigr1hqdw7MhMk0NNidM8MSz0VPjZaARKja2lh&#10;jhJHP1dy4LfXj34mAZFPyHVlUtjPSZqd2bDeaUyU9D9sniaNNEnkjIYa4JJYVuWkFtJZmC/i559t&#10;NJbjiK9WMci8Onah3bslqaqWGlpgz1ccrQSUccX2lI1xHAjRj/KC55vKRp+tx9Pd/Et6H068Q1KE&#10;dO2O7C2vhIZxjKeSjqKqCQTUzUcJjkbVyHE5l0xun+pLEH6KvHun1ESYUdU8NjkZ6n0Xde3YYDTU&#10;NBDHPKztH4qIxz0smnR/kdUDcRKCbhi31JA/pU3MfkOveG5xToQ8F2ftF6qJqiaVf2Kanp1q6Kmq&#10;YFeA6wIdKXBflNTXa/P0FvbsckVat0xNC7ZHQyuvTuXppqWkkwUlZWQRGKky+GhSpQzevKI+4pF0&#10;xaHK3vAQBzcWPtcFtHNF86ccfz6Ly1wnrQfPoK8z1Lsrc0FeabCYvGSGV1krsY3nocU1P+ykLDEs&#10;InZmAZpgGXm/p+nuxsrWUnRT9vT8d1PHkH9vRTuy9gZDZNdTUlarQ0klMJ6apVf2pYpXKqYahkBl&#10;RyhIe34P1FiSieB4JaN0bWVwLhCfToIpGpXkRmiUMZRpkj/bKafor6fpf63JFvbL/D0t6kSqZYNR&#10;gEBjVpbW1TTqDdU8jLqtzwRZuPr9AGPPqp+MdMtLUzUzX0BfuGOlVDMFUm5TWfx/WxPP1Pu4Sor1&#10;Y0OD0oGnlZUeo0PZSrqhBjIk5XyA/gKAL/191Ipx6oygCo6dkVCvnLGAyANEqMJJaaRRpYpcelWH&#10;Fvr/AL0K9U6jkO7O0jwIJQqI7izavpdyLmxPJB+nvfWwaGvUCOXRHU0/2yysqtIlSj6YjLE3CG1r&#10;qTb8C/v3Wyv4h1m8c0MV6oOGkfy6y6gsqpdx61uoX8Wt7915fi65q8csUunXpECyF1YmdT+hY24/&#10;2x/P+8n3WjxPXpPJHHCil9SNHIszENGhfjxKPrb88/n37ryipp1yeZyrRqyF0qPS0cgWSTVYtGUf&#10;jSDybe/dO6dOadSJ5IUMUTIYWeRlkYElJDcElJCAEsfr9Le/dNAYJ6wsyQNGroJLIokKldXk8loj&#10;I9iBawuQOffgKmnXgKmnXhVsTMS6vEL2FryTMWCI7BbKI1IsbkE/Xn3fwz1bQOo7uJEUPIsErQTJ&#10;JMyA2Y8pGyxgaQeL/n+guQfdaU6sFANesdLUxrTlmZGf9Ll9YVgnpZlXTcKOB6gT+ffhSuerddwG&#10;YzBZdFndmR7JdWA/cChudI/r9fx7sQtMHr3UmOaRi8bQGOKIlzNCA001jpCFfqCT9SfdetUFa9co&#10;7ot9Ma21rHAZFKzeQ+iJif7QX6m3vwFcDrxFRnqLCI2iFTHAsU6MzNeazvETYosTDhTwRcXP4459&#10;+631nSaJ0TxExSwzLGQE0NJHfVMIJPpdBf6m39bDka6oAQ1epFN9upZqiFJI/uNTBXVJ5In5hRW0&#10;kLa4LFRYcj88b6v1gual6lVeAzxpYvChiiIYDWiKwuARYgji9uT+fde67EgWWMeXzIixp+3KpaNv&#10;7IWUcmx+p+p/PvXWj16NozNPeNotAErCUj9wjl2C/wC03vf37rxFRTrjIyF5Z/2kp1RUeT9NWl/U&#10;IoxxZGP0P+B9+p1Xw+oPlNROUJb7fQr0xN4dTAXKTKp51C51X974dXApjriskgdVi0wwIxcRrIk6&#10;xqnBWNJOBzcC4J49660RUU64zTSmUOGJkJkDK8YAcIt1diwsLD+yAf6j+nvZBHHrwAAoOu5JZAIp&#10;oYwgABZwEYMo9LMrOObk2uQCPpb36lcdb6xys3mSZ0CxyJHGrul5JnH6FBYDSb3uSo/Fvfqf6v8A&#10;UP8AV/g9w6wgIJZXlaRqhUDBAupC7HSvkcD+yDck88f7f3XupMLMahZElYEKfFThRH90zIPJ5gQR&#10;Yf2Tbn37rxFcHrI1YIpgxilhZUY+VdFQqtwHiS3Ki7AfUe9dV0L1HeSBlmEiBIw3kDELCFdBcgon&#10;+25+vAP9fe9JpXrwUA16wyKUkZDZkkjWZ3VlmkJXlIvEL2FrG4bg3sQeffurdcVaN5PKEPh8tvAy&#10;EvUNYKf2/rbV/qrc/wBffuvdY0nQu3kVoANQmhvZ0BPjvqNyWX6NzYe/de6jLMsnlEdPEzqHRWkU&#10;hvt+VJJ/JB/H+x9+691iEryGJlV2eMMh8YVY0Y+lWvybgX/2Hv3XuvLKgSKNXRdAYa0HrTUdMjyE&#10;2uwuPp7917rOrQzq6tHNI0JEepWSKBtI1rI4tcseTYA39660fLrpVsDLG8EkzerVKQn6h6SGQcaA&#10;LAab+99b69TMupImFwSxK6WbyMTcNYAGzHkg2sPfuvdedJNesgCMrLGzAARxu1gqg/2uLXv+ke/d&#10;e6xFDG1PphSaPSEcoVdqYg8kstyb/Uce/de653U1U3jQRagwWcXa0YTiSUaQdf8AsffuvdRahSrB&#10;HWS0JIVRZg8rD1OT+Bb6g8+/de67MkL+PyOSJAJJAQRF+2bLpKgNYfm/HvXXus2uR9f21TGusssg&#10;NPE8nijsXeOTT9DfhSPpz73x4de64RJOUYoqIz3jE0YBS45MUxYXtbm6iw49+690/wBDRNW1UdNL&#10;ErGVkWOOPWJHLgBH1sDrH5/2IAB+nvRNBXr2PPrZi/lcfEzG4HAx9ybvxsz1CUzHbwlSIw+dYm9O&#10;kepAoBYO4HIAA59gDe7pruYwqcDy6cto9UhkbiOH+r/V/kF2InepmpLCSipaHF/tVVVp8kjMA4pq&#10;Uj/OO551/UKOfZSoUL9nS8inXIwRZB6ujd5aGSoekqFqZdLjIQGO8cQlhF0W402uX/J960itfPrX&#10;ToWfJPApkjWaOA+QTU9P4HYSBYXiq4tRlMdiGEhvZhcA8+99e6yT0fleGqpHjmaMlqx6tkWCSOKP&#10;xLTzLFcqIvpqiZyrG2n37r3UmNqWQNBB/EnqYKaOOZJqVaWOKESa/sIWptLaWsPKHALqfryR7eU0&#10;Wp611l108k0lTUiDFa389LQtDNUo9MyXFQVVLeohtMhfUL+r6e90BNevdSWYxmnkWknaRllqKb7q&#10;WOcRxtzKkKuCwtYlFC+o2F/e+tdYkmp6uT9SVzuqJMYPFGDN5DpaenYDQiRgBwhvcf096NKZ6rpA&#10;bV031mTx1N9zWSyuaalZooaaejV1rIKhCJ5mKDiJbatTAEKtw3PvfV6Hj0BOY7PxldJPR+RIKeWR&#10;6WGKgqZy5hpB9xLVoFjLIVZdLu5KmJgQWYD234mfl001BICel5tPJ0NatOYI8iKienMlPFLaumFF&#10;VKPLDRU7M1owlmaoLmwBNv6OpRs9OcRUdC6Z6aWkWSZqmjpjT0sUVVFGs9TBWQ2E6pVRgsBGCpLS&#10;FrjhL+3uk/WdzlXZKVamvauWQT0VRVfZzs1ITrUwzOg0XsWe7Ky+kfn37rRpTPWZma4ZlNTXK8SV&#10;s0YAVYZpCsn6AAzK/F0uTfkWB966ZNK46jhY3eJZHKP91IIKfGj7ekjnv4FFTUTC88ot+2R6WJ/r&#10;791rrnTwLPMkMVNV1cjTzLjjUWoYaeGlbRVloowUIMgc3Ygqf+De7J8XXuvVDqylopPt6w1YllpZ&#10;6eM0b/bkpGkM0YOkIwbyPYBw31v7e611wM0VRI/22NpamprZoKmtioqeSGKKKIhCiqgdYz9GEzEk&#10;6STp9+6912aer8UssNUrpTvVMqOKfyvUU/Iiq1uYzYGxKgemxPv3Xuo4aGop3tGt7NSVk9HYwZAl&#10;RLJEhkHKIvEgR9AYXtf34Ak0HXus88kkpkqFqD66RYpWRP8AIPGXKg4+QcjQANbotnP0/PuxRgKn&#10;rfUuenaleeSjqqaqiMVEKmnJjAFQI/GKmSPSojLPZQFFyCL+3UoUFf8AVnrfl0z5bB4+vx08Lamr&#10;0SpDJVhfFN5U/ZnEMn6UDXX0AWXSx49u+GrL1TXRsdAJneuqOjyFPUU1LWtX1lJqqGiqPNAtDTx6&#10;5ZapfoAg+sim1iFAP09tm0irgU600rHh1kwm0Xx8jVC0Yko8g0FRHSwAQTSwA/sVFNBCAvMhVfFE&#10;LyAi4UEn27HAowOtAqePHoc8Vjo6XywVkFfVVUkUv+SR1MMtLPVtYiVI6YFIjGoFo2DNddP4PtSq&#10;6ek8mT28B05x08lqSk12TUvmJV42p6pGMgpYQAAVcguR9LC1xcWfUVWh6a6zUohhaXRTw+MzSx5O&#10;rqtRq4JVjJAoYY/7DvcMTzyDawv7v0/F8PUxSVRqeng8dVIIXhVZo/DM6sE0uVUyNGqFjrkJ9SH6&#10;fT37pzqJMsENSlZBVpSy08UyNKql5kqXYRxGNLH9tgCVK/W5+o92T4uvddwJStM1QiRq1VP9tXSo&#10;xUSyxKJqZKNEAsqNpZ1IHLWvx7eHHqj/AA9YXjqZY1qnYxienepkjVjDNHLLP4aqIiECY6YwpEZK&#10;g21C4926Z6b4oJlfxtAlZA1RURSGenpzTxpOQkCFYSpuxAMdywBa7Afn3XupIpo0SCeaknqb+UxL&#10;CSs/26N4IkjcEKFjcgvGov8A4WHv3Xus1R46hqKpqbRR00cKB1mMdJTl2MbzPBxIxfUAUXTfiy8e&#10;/de6jJHVJVVCRNKq09UjyVTCORalp+GjR7lynpA0P9Gsf6+/de6yyJFVQPLXlJIKmQVNTpQRPFTk&#10;6EipYyAFCAHyK3BPP19+691m/wApbIJTTRiYaCKWSjiMZpqWWEy+QGUGNnjt40Iax1Hge/de68IK&#10;p4jF+yY4PCCKQpkKqmcDyyx1NMAqysFsXdmIFyVUm/v3Wus0aRzyvUzGLwGOkNLOtIlC8eo+OGup&#10;qinCuTqJiAjS4P6jax9+631mlSOGCWR4qdayOdaemmkmJpKJ5pPHE9XoIkeZ1a6yONRH+AJ9+691&#10;HktSssj0r1AKMYJaqnAoayojdoq5IpAupZQblGH0t6iT7917qWss1ST9sVDtSRGKwRJYoWlvVNUT&#10;OBdYvq4sSb3+lvfuvdZqarvDN9uaqQqHrKeoSnijEMIYxV0kNFJZ5A6hiLEFha3Hv3WiKinXGa0p&#10;hWVXVaelV0rEQfcsZQftI6UzDTrCn9xZeeLA+/daAA6IV8msjFT4yvp6vJoJJ6Kpjgq5nUSU88VK&#10;J4qSoNifUiodS8HWQT7TXDhUIPn0bWfDPp1rA/I6vinz0kkcUVOal54ooxGIZPtYZfuKeNoT9CdW&#10;pz+ofQ8j2lsUFCR0mrWU06Fj4gyxfdF/sVqJVqaalkdJvC9FTSP5qjKuH/UsarpZQALMxJ49ot0W&#10;hHTtqoF2CPl1s79B4qkOJp4mhWinaKnqE0QK8LpPCg+4KfSVAjJwCLeo/k2RSKPDU9DKI0Ufb0Zv&#10;KoKFoKioFRSQqstLWzqWYiKK4jmoxpDFmUFg4FgSVAFre0xFOmwCTjoKslPVictRzVTxHROZKBlq&#10;ppo2QxU9FWQTAItrh5Vtzzfn2nf4j0+q6RToIspW+WWD72sWBZomoomemRYlOtjURxxRBLzOi+kD&#10;U5KgAWPtIwqSOtlgMdBluN8nPkKPIQikDfdijGuOWmM0UymBGr6d1u2gD0vHq16gAh5AqEWnVNbO&#10;aqOHSJqs1mKaSWtyDvUPBXVFDLHWilpJp5dfippa8aTBMI7EQwRoH/TcW968FWwMdXjkYip6QlRu&#10;qnpnFNUZOox+iVq6KnzASfJ0dKruWjSGKO8FM72cNIsa2FufbbW5OQK/Z1fxADk9Ieq7Co9FL+9N&#10;XR0001FTtPSRUsdVJUyGP7mmp5dKzpKSSZZHAUKCEA5HltDThTp+O4UcT0nZd5o4x0ZGOPirno4q&#10;iaeWoqvFS3atx7SlQzB05MRdgQPQbD279OwJ49PfUqDXqJQ5qKEfxCkkyc1RJ5qiCg8UQjoqSpkM&#10;Ll1l0kusWpwEN9On8j3po64PDrXjihIPQjUErrTvTTUs1RivKamWSGdKOqgi0iJpJdYAZR+snV/r&#10;mx91CKcKeveIp6VOLrquqR/NHH9pBVLSY/JCnjkiZYlvTJXSEFYb3AMsIfVqH09urEmKdNOxOT0L&#10;u3ZZZUolyMStFLP9vJUff24eXwJPVPT6m0AklGJV+R9Pp7s8Veq8ellT1kVCtRrnkp/4RJUSwrHF&#10;BTqtIy+NZViqmfUrIQkrcszsPStjdOYWOOtHAr0mHzlZpqKl5v8AJ/uYqWmYS+AZOikAeKOvmlAl&#10;8iFgkhVPH6tBta594ArRRnpksKEny6n0eWo3FA0cVSHoamqkmecGSOGoYeOlSCFdQLKoJRmuADck&#10;G3vRgK8evCYU6zQUtbkZa2qhpDDIz0VLPRVBEck0kz+RrM10YyemRmJtq44v7K75VBz1aNwc9Y2x&#10;qrFPjpnkpVlFVSxZCakZ5KqOWP7kXhAMYlJDKdNglrX49h6dlA1enViyDu6fKbCVTST5BWJaXDtL&#10;TQsVauCxJ6pX4YKJEJdkcFGUrb6ewhuN2oqi+uadJnmXIHSdqsHJ9nRVFEMc1MkcXkig8sK10s8j&#10;EmCYoVjkUhwrTHSzHRcAgewVuF8UJBrUk06K7qfSuOgn3DipKyoCY+CCtnlqIamiqJ4YMZUYoeVo&#10;kYVMLESJqV0eMmxIBNyeAjNeDWWkOlaEHzLf5j6fLoIXZLuevJgUcJTDHtQ1MlPJMixPoNXCk+tx&#10;RRuqQzQM12ICswXj839lbXZrUtqH+xipyQaY8ukJi8xnqalAtPTTY9VnmBrooqr7uc+VHnj8vnml&#10;RdNPElgYxGT9FBvqv7YMxdw+OFRj09P4j/k6qq6jTpM5Olq46M10Qp2pspL9jOjiMLM0baoal1Vd&#10;cYZEIAvdWP059vxuhfQfw5xx9KU4ef59OmMAY6DrdFXRp9qlPFLkZHcRGlcoKJYkTW/gCASHQFdt&#10;QvrsAfz7N9utmkY6u0H9ueFfLj00sBlNPLoK5t201Sq/eyz1uPmmaGCl8ohkYixx/hp2GqNlUoXC&#10;ODyLEX9i622RkIeNaNxJGc/i8jXPS+DbVSj9J45eM1FHSQT1s0f2mQFbkKCWY1KZCSYSpPDUwgSq&#10;IAXhl1vp0gA3+nsQR2KhC7AccA0pT5g0GTkU8z0aRwqOPAdNOafUkVfRZqnE0r1BWrqNVGldFDCJ&#10;KlqqcIqQIE5aUWke7Kh1Hg0sI8mORDThQZpXyA4n7OA48OjO3QcB1g/vO32d2qRRT1NNBV5BaBJw&#10;aWHV5YpaWeQhVSVWvHr1qGUBufZiu2hpCVWqg0BI/wAPljgfOnDA6MO3z6SW6ux6Kipaamo2lSd0&#10;nx6zvK0dXXVEmianAlhUPBUS6h53fUmkG4ANgcWGyPJKZJOHH1AA/wAI9POtOqyBWQj/AFf8X0Xy&#10;p3bMchOIpZKQySxRV9YyRVIrZA152873CeY+hgwAAC2JPPsTfQIFFQPUf8V8uid7ddVR0j6/OieX&#10;JvHF54Q8UUlNBqgdY3BVRKpA0GNfSHJBbk2/AeW0RQPI+RP+T/D02YyBngOuM1d56akjmalcUsuP&#10;gXTCI7NICoepJKsCl1HLBfoG54DH0wWQlfOv8j5fb1Tw65HDrlJkA1VTClq4Ejk1y1UELmVDUUse&#10;lno1gs37ilSyFFVfrf20LYrGWYGo9RTB9fT/AA9bEfmeHT/is/FBLjUNXUGCnSYSVFKVqaWijdwS&#10;JqOm0iAOxCq5UsR+rmx9orm1OliQBwoPM/ZXj+WOnPBocdC5tvckmMSCammCLRyzxyyCaaWRBUN/&#10;k2rxCORAHb9OkXLXW4HAcvLUTEhx8Xlw4DPqDj7fTpZBFivQ2be3jjQEpzkJoKyrFPS19TVzy0Xi&#10;rISzpUU8beNRfSwjdiUbjyAE+w7d2MhYsFBUVIoAcGn2/s4+nRkiACg6Nn1j2sklLTwVP3VVUQot&#10;TTRRVEUVJDjmYQNFPLFewc6zcD68jj2Ddx2J2k/T7VOMj8X2fyx+fRnaqpFOje7N7Gx+co6GdPLH&#10;BpjEcn3iPT05eoCrKhhW12e4edrKCQrAE+yw7HNbyUkoT9n+X/J0ZRAV4dHY2Jl4y4FS8DQmKOSO&#10;FopVkAM3hgpyYxq/bsWZrkG1/auGDQQGGejgR6kqB0czacmQaqiSN5EWOAyRLT1UYSRVYAwLpuCt&#10;9WlT+q/+t7F20FgwA6QyqEOehyx2XySqjompz6CxsjRRq3+7E0+kfVSvB4459jy3lkjoE6SPCh7j&#10;0I1HlatYNUwM6ovqUDhebiM6vr/rXJ9msd7cKKE9FskUerHSuwufpzGomphDIJCouSyMLXcMzWsb&#10;/Qezmw3NKDWKH/D0gubenA9CdjqmOfS6xMNYA+t1sSLXsP8Abc/8UAktriOTI6KnB8/LpTrGTyuk&#10;cDg8g6fqfa4BSdQ6a66jivc2JPqOq9uTzYD8e7db6zCLkWW4A4H5H+Nvz7917rg6sFIYHhjyf9Uf&#10;1XX/AG3tIeqilc9MdW6JDJqIdggB4CFlPNxwbEAf09oLtlRSW6ccivSMqsjEHWMePVqZ7W0gIg+o&#10;a1yQfrf2XQyJI3VSrAdwwekhmsnSUkLVDGIuDyPSqDj06rfQXsST9PYmsoldxXpLIASQOqvfkF2v&#10;T1GZmxa1GkSTVUdc8TCKaJQvijkpDps7l2QBRxpuTb3kP7fcrGYC5pU+XQR3q5SIaWPVdXcHaMmP&#10;xFFjaSSstUUTTzrCYr0jO/hNXLPICHQPaPwm3JB5HIy49v8Ak8vdLNMmB1FW+7kFjKqfXqtHI5es&#10;ly9fBUy5TVUUlZU5CT7mmqSkEdU6JDHIygwyyaZAngkJsgLDT7yy26zjgt0VMECh4f6hmvDqI7u6&#10;eSdgeB8+mF3jpVV2ycRpa1laKOPzyY+ZETxlaiGG5kqgWIVVsulQxuD7MlUVzQf5ft+f/F9FjaV4&#10;Go8v9Xr1FasyAoXljpmq6mmbxtS1NVDUA6iZYZIqgKGV206VPjEY+gAN7X8NTj/D/qx/g6ZLSKhZ&#10;BU/6qdR5q5poo6mDFUAnpE+5lqHna9LQxeqVVllRWcobaw6SR3K2YfX3tUUZNMfP/Liv8x028hKB&#10;lUVH+Dz6Zkgop6mdVoZ44YJJqqnq8lTSimyFQ3qqP4e0pe+kuAZZWbVZSi259umgwPtrT/B/q+zH&#10;SJPDdzUFQPNvOvp1Br4amajhoY6jzqkcbVQowIGkWsJWljkqoDqjm0kMhsAPyPelA1AuK5r6ceGf&#10;X/V8grYO8ehT9tMcfn0lEppjRGeqb7ukmpaumaWqWGV56inqGpYw1VAAzFVVSzqAGvYNc+7M6g8c&#10;U/bTH+Tjw6bhhdoc1atfOpJHDh6f8V59D1031/kK8UdbWWmbJAUxXJw/cmOVToDWZTEEsI41Grgc&#10;AXJJjXm/fBCphDUIHn/q/wBQ6mvkLlkR2Qu5xUsPz6t26V6/lghiP27SJTwsiUdUaYwVss0iLKkF&#10;JZ1YQMFChkPp5+tz7xN5x5hZmIDevU37VEIIxig6sF2NtSOOXyS0ReWKS8ZiK01XKf8AjtKi6VkR&#10;bMRqVbILfX3j/ve6FgaHj0IIh4nDozm3MKREgaIyK4hZGLed0cDySSGVQvBHpC6iOOQbX9xjeXXi&#10;MelZqSIz5f5uhpx9CqqgCql0DMDGisJbXbWAbMot9R9f6eyGVyTXregAH16VFDExKEnxmVCCQpUH&#10;S3qYA/QE2t/h7SO1eqIM9O6qlgnB+gex0gEfn210911+WI5QrZGvfxsDpsB/h9ffuvdcTq0fqVQx&#10;uvIXj6CQ3FgfyB/X8+/de6xuWUMWQHSwZb6VZ/8AVFh+bC/vRNBXrYFTQdR5bFSy6PICP7OngenU&#10;dIsAf9QP9e3vTmgp1dVINT1FbVoJ0I7ArrubhR/VLgf7b6+2unesTEsr3eM+i6qeDa39kk3P+N/f&#10;uvdRio4LWPpZwqm/rAvbQ3v3XusDm4ZUddTOjsdIY6fpIVUfQD+n9fbchIII62poaHh1jbQ+qII1&#10;yVYmMAjj1I7OLi7C/B9tFiePT4pTHUWWxVUc+TXYsvoCKn1uWQEfjnS1v68+68erAVwOoUj+h9Iu&#10;I7FHIVxa9gQ4BNiPqLf7H202T9nV1U1z1AcrZWsx9RX0qviBve0xI1c/Ue9dO8OoU6SAyi8Kvcrw&#10;wXSzEXcuPxbg/wCN/bPW10/n1EPoLBHY6lbSRZXUqLMpY8X5+o/r7owopp04KVz1GdFZHDhH06G/&#10;ro0jgggH/kIkfT2yfn06tPw9QmZkjFySjtEZAuhY40a/0IGoE/QEj221aH06coDx6wO95JYrnUCY&#10;0PhBVH/WAL2a4H9b3Jv7a6vpNKnpvmZVH7emRmU8SNrcvf6vE4FlY3BtwOD+Pbb6Pz6dpU0HUX9g&#10;6rAlkf0wBY0FwLmFHZfVb6gG3tk06cRXBp5dNszSSABSS0q+TW2hAsnK+M8H1Wtcf1I/Htli3Bel&#10;AA4nqDP5FQOqO6uqmcgqolaMBQY5bA8eklPzf2ya17utjT5dNM8iMGgvK3mZSHsjwBdQJWOH6m1h&#10;e4+vujU+H16d0nqDUMhedS00IEchjVY45oxyIkZAy3Om2oqV40+2mwSOrqCBXprqm5aJ2CtFHIXW&#10;VyFqbpZgygEj6+lmIsSOQBb20xPAdPxfD00l0YaHaOM6UtDFJHWnSEDkvOx9CgWPBt/j7YPz6Uj5&#10;dQk0EhIpKfy6l1EoJKaRNf6ywQWDc3Jve9r8390GiuOrEMBU9Ns8xnaRS9NHGZnOqwNPzwixaeAv&#10;Grm172/PujGpr0+iUXPn1gdv3FSRdGkm7lBHG40/uT6mHCgD6H/jfuvXkj0mp6apSjuKZZNYp5g9&#10;R+pL6AWRJYWUkg3IOm/IuOfdT3YHV+PUUyNEalI18oMZd0neGmjeKfiZvIbMoFgFKgH/ABv7oRTr&#10;2nFeo9T4YdMjGoiMZiYxSSnREiG48mhCXS1yTbkWJ/r70aUz091CllBYxkxPCka1tQpjkDtT1Dft&#10;eKCH1JGjHSxdgSeSp+pY63QcesDNqkPmJP8Ak3kn0qyNSl/3IXiDEXWwC+gWBvce9HgevdN5fQUd&#10;QrIdbgwoQ8y6QXiYycWHLXBP0FrHj2nr05p6a5HAeJvPKIKlxK7EKYlEbaQiKfo/+pb6W+vvXTiL&#10;qr8usHkepUzzVVS/naeRIZS0cTwRNoIK6dZ4UE2B9X0976v4YrSlP9X+r/VgNUszTyz1MskkqI8Z&#10;pdckccMIQhLUwKgkl7CPWCPqbcn37p0KAKDqE8ifcpEEmqku7SxkLHCyTcrLURzgxGRG5/SGKj6f&#10;T3r7et9YK4GI6UiWD7mMzo8bU5gZ0YBngFj40cctqF9X0sPbbgAVHTi8Omto5GhTxmnAWRaqmIgK&#10;QTy3KSLUTAghhdyoJAuBb6+2uvHiOoTTyPFJFC8UbzEP9u6hYk8Z1s7sDdD9LsbWt/sffut9RpQ0&#10;tSTUrBSwMFpz5lUtLpWzyrA3KprJ03Y3/Btb37rwA6g+MmWNmnetFNaGMysXaRZ7slkW2jT9LNf1&#10;aebe/dbWhND00mrrIfto6hpEkoZ2mlcuQqRT/t6JpacMknBYaXH+P19+6UKijI6wyRyMbQmQPE0j&#10;LSOEgnZ6lLxVMZkuZPGgJs4IHNl9+PXk8/tPUeSaRKkDyzS+KjSOcqacVMQhs8ztJBaIrIFJKKAR&#10;e5W590qer9R5K01sJSaaKJ/uXFM86pCIKS4c0Rhsp9ZHqQMALErc8D1evUp1DnqdUyNHFJGyViwx&#10;08SFEqIac63kj8wAdTdGWRFJ0nm9veut6a9R6iqhkjNHVq0c6SSTAY2nlIE0z3hmrA/Kk3AYc3Ck&#10;2HPv3XqEdYZainSQ1czU6uISHQ64kllkjEnqks1iPp6rqbW/Hv3WuodPWxuHleJGNRKatIo5EZPH&#10;ToHHkkhUsGc2IUAAE2PBPvdDSvVwKr02VtTUv9vVoqtBpnCU6aIquCnaRbLSGK0TCI2JXT9Lgk83&#10;0BU062B5dN9fVihWolmSeaEL5aWOSnS6iQKtUPHETq0k6mt6mN1At79pzTrdM06wV7PSyfax1StP&#10;OiyxGpo3NLBAI7y/brT3VW1AsY2YNe4F/e1Hd177ek/BTCZGOOkUQFYoFigMAgqDD+8Hillb9wH1&#10;M6P6rqR9fdetddJPSeCZchUTMkLSS074yLUFaNQs9DWQFQ5YBtUIW4JJ9RtYbX4utjj0z1olSigj&#10;RkpZIp/to1gValhDUqGeogjYEs3jtCoIt9B+PbppTPVuv//X2QMJsfa1CtJWlDBQU0M9WKbxykJh&#10;8/GDXRxMweWERzepTA+kfTTb3OdzuNw5Maivl+Y4dQjb2UKjxH4f5Dx6FDG0lMaqGFpIWkK01BVV&#10;k9PSvJenXzYjIs8YEUiOoVeAGBHPqPslmeRlJauc0H8x/qx0bRpEGooAPCp/kT1EyG4jWzGnrJ6e&#10;pSaeaLE1FPpSLDbjpAVekqlk0kioX6RTAL/Qnj3e3s9A1IKEDIPEqfP8vl1SS4DOVY19CPIjoD+z&#10;9+VG3drUSbSpnp8o+TFHSzyp412rnZGtU0sxlB0wVfqsJLpzYcez3brJJrkm5NVp+0eX5j1/4oF1&#10;7ctHABCKZP5Hz/b0UTs3snNY+gk202OqaWfISxLhMqlRHr2luF2FRk1lqCLQ0tbyqCQeE6rX5t7F&#10;NltkLN4qn7fmPL9nQduZJimhV4/y9f29Er3x2JlIo8ZQ7PpX28uKzsr11VXzwz4zYu5vGzTVNHI1&#10;np4MkLxtpPjYtqX2IYbKNG1sa6v5U6LfhQ4rToi2X39u4bb3NJlZIqda3OVM9LSS06Udf1jvlcl/&#10;k+WoeNUNNV/qE73imRvUCCfZnGmpQSafsGk1xx8iPPppiMnj/lFP8nQdbs3rTGpxFZSbfpNn70qa&#10;9V3FHN5aLE7f3BBAEpN34ySmbw0sOQufu6iP9uXXYci4XLGAKmgNfyU+TV9D68PTNOkk7hlAA8v2&#10;j0/1Zx1m2fn6qi3hjtt0slLT5ao3AuWgo677j+CYLfFvuBHl46Dxz0mHykdxFkKKRgzm8lzcGsqA&#10;KQKiv8m9KeSniD5mlc9NREj4jUU+WR/lI9Pz6P7gq+hwdBQVGxcPj6feuSq83U4zZ2Yp4TknrZia&#10;jeOya1HtHkMXOC8uPkicTEMDYtceyVkdiRJgDh8/X59KgUFPDHH/AFfZ0rNmYXFxYim3NRV2UfGJ&#10;RZSJ8JX5BaqtyG06wtBmdqJU1CuJ5MTOzlKWpjXxILqb/Vl2yEH29OLEPjJp0Om2N2pXVWPoKyvj&#10;qNubUpabbG646USGOv2NlI7be3DLVVA8wNNMRGZG1R3BCkAAlBNEqAlcMcj7f9npTEdTANkdD/tr&#10;Cbygo62GjzdDmK5tyUWOyUNVTeIQ0kEfn2rl1jSxkaWMBWmhazfn+nsslmgZ6OKVGPt8x0sjhloS&#10;hqa5+zy6EXMQ7ZGdx+VStlo8tabJ0VG/ikaDdFCoXcmLWpkBhZamEF/DUpx+Dqt7TR/UGEpSo/ye&#10;R/I06cdYVkBU0Pn9vSnq32jiNxUVbTUhWgOKTL0man1VXh25mgP41iaouJZo4qeS5UBTGF+lh7TI&#10;bt4CCTqU0p8xkH/Vnp9hEswp8JFfy8x01V4iTcGTxG3pqLcWPq1oBncoIDHjUwVRafbuVU094pvt&#10;nHjmlpn8lvqFA4Ux1kt1e5BVhwFc/MHzz8+qOBHKUiAYHifIehH2dNU8mV/iWcyu5PstpipraSix&#10;1RR5CLMwRbswiBsdXU8yqY2jrUCq1LVEWvYHV7cEcJiWGGrmlTinaTQj8umtT+KZJaKBwoajUM1/&#10;Mdchlt17qy1K9djIKTD1U0mQ2xJCDTT0+96BNObwVVLOrNEtagZljlURPeyMRwHEitrWJvBarcD5&#10;9v8AsH9nVS09yw8Re3iMUz5/kepD4jAbhZl2hjK+sxVVS1MMlBUU7wUqRwuBuHC5GjIEiiklLSwz&#10;wk6ha3HuouZYFH1TKCOHn/pSD/h6qYI5npACR/qqCPL/ADdGVwOJyCUsWKnhWORaKipJaugHlglg&#10;jjE+AyDTuvqAsIysguv0PsH3ssLOZga5OD61yB/h/LoT2kMukRkUNM/Z5V6G+mxPihoqyaNfvLGW&#10;OmeRqeGlqpUCVUsLMGF5T6iDYc8ew69xqYqOHr6/8V0fRwUQFuPkOmjc1VXUMEcFJU09Fkih1yII&#10;48uIWOq1OGDQzlD9Q39m3549qrOOJ3LOpK/y/b5f5+k9yWRdKkBvP1/Z5/5ui2b6xFXUvE9LJho0&#10;qJ/Fk62rklNPT1bLq8uZxLW8STm2mWndF1epjb6DHa5IgCGB+zz/ACI4/Z0GL+GViChHzPl+Y8ui&#10;t7xqsu+6MZj89ka2CgxMVZLDNhA+fK0MqlRTu6oNUItcoxlKqQOB7GlkIBb64Rk+Rx/L5dEErSGT&#10;RKeH+rj59ArmqeaXPCGhpaKh29loVyOPrP3ZWlmo3KPXbcpolZ1nB4npxz9fSB6vZzGyrGCWJYeX&#10;+fpFJGGbt4Hh1zw+wNvZObI/xTKU9b96f4i9EKCLFYTLQx3LVFMpQy0tXCwHm1WEhte/ukt5IKKg&#10;/n0ytiuSx/Ly6dsHkNw10Ljz4eOkphPjMBlsVTwRZXBwQvonpcnTkFamlqYxbVzpa5sPe5I4kYFq&#10;g+YPn16MtlcUAx0AW9usdzZTa1bhcXk6XH0X8TmyEWOpjUDKViSVBdoJ6w281PICWSME2FwBYezq&#10;0vIQ+R5DpIIaVoei77+6KqK7atNjZ8TBh8i1csFTU5ceSixdCy6YMrSQ2RzGzGzyRgfUAqT6irmn&#10;tp3xj+fTIAt2rpIP+HoM+3OiN5UXVO0sfQYeeZcXkofu87BLS4rE5R46lZY6aJ5NAqGkQftTaTpB&#10;sbn2hmaOb9KE5BFfLzB6e8ZWXUy6QeHRWuy8BS18o3NNXjrzH0TPDkqSLB1VTk91VixiGopqqvov&#10;G9KFACxSoASw13Yce/K5SrFtABzg1b8xkfl9vTQSMkhe4/bj8h0WzcWxJJ9k5TKYXEGlkzcE1LQ1&#10;1XWVS5l6RJyyVDUjJeQONVp0sSvLLfn3YTVQmnxeZJrT5j/L/l6TvEooCa0+QoD8j/k/ydAXtvbW&#10;fyIo4qqrggrYfPS0GXyVUtEmRpIE+2jp8orBVpnVvq8hDygAke1cbeIwYGpGKk8eAzT4fzyR0jEJ&#10;SqvxHp/h+f8Ag/yJ1MZmML/GMfQ5TFzzUVa61ixNLHhpRcKKeYlQrqST4n+g+ov7fUChAK6q59Pz&#10;P+DreiVFOmv7P+L/ANX7OmZWqI8jHK8GcxEiVENQ01JDHXRfb0R1Vs1PXU9mkWX6BUJZR9Rx70Uh&#10;JBUaT9lf2EZ6bVpzXVWn+r5f7Py6UX98t1YJv4jTZPPHDvkVY5HH5SppKimkY/5PL9tSlRTRo1kE&#10;kpN2+hY+6tBEP1DWlc5p/g+HPn69LYJHL+GMqR+X+DoxvUfy87T2HO2UyGcp980g8ApjmJH/AIqs&#10;TMQ075zx3QxgGINUqA/6VbV7bkgEiVfS4xx+I/nTFPU0r9vRrapb2xooofMjh+wf5OrmPih8xuoe&#10;41wWMp93T7Q3ji6HKY1sBmpIFy2dqqr9+FKKVzLI0MRvo84lOm1o1BPsJbptJeNvAUEE5U01D/OP&#10;2dCaw3iSAVTh6iv8+tjroH5C02cqxgs3UrHNjNg4moNdIfFHkpqObwvLBTXJULGAHvbn+yt7e4G5&#10;i5ba3BuIl+JjUeg/4vqSdl3yK5IjJzp6sCoMjT5SmR6RlLeGCdWsPVFURh4zY/gi9vcfSRmKTS/Q&#10;xV0kTt6jV1OYmBjZUVh++rL6bH9JBH492RtWDx60QRx6gM6Uqs2gPpsbnS3oIsyi/wDT8+3KHqjH&#10;StR1Giq7ssMwT7apDRLKAVZT9VvHz9Po1vzb3unmOmUbND59OMMFUIxBNLBLEQ0PkjRfUo/QrRkH&#10;1KPqfqR9fdcVqB07RzhjUdNdRgHESrT1EhgCyxTUjkGGSkcXYKbXX/aGU3BHt9JaGpGemmg7aV6Z&#10;otr1VLG7089O4PpZXQGSdUNovLxxJGBZXHJtz7fa6V+I6YW2dVqp6U9PI8C00k9RFJJ/m2lZVV5W&#10;C8RsB9Df+v19pCoaoA6VAaaaz+XTjLU4/wAb+WoSKxBtLa0Lt9Q4+gB/23tsK1aKOnC0dMnqBLmM&#10;FGHf7pfSBFUeIEhNS8eYfgH+yTx/T26IJzjTx6aNxAB8VadJHK7yw1GGiolWqqV/bLVL+FKZyLxL&#10;UF1JCt/Za1v8fa6Db5nILDHSCa+tkr4Yqegnqd5h0FdUU+oR1ckdRKIiftHU20TxJe0ZH+blBseP&#10;p7PY9v09oPHomkvCw1OMDpoz+6iIKWTGm4mqdMReNTHE30kpc2EF44WH+bmBHJ5Pt+Cz7jHJX/V6&#10;f6s9JLi7NAU4H/Vn/Vjj0HmR7BpY5ZA1cYQs8cNHUVoSppsdkCND0Gdlh1FqKQ8QzlRa459mkW1s&#10;fhWnr8x6j5+o6LpNwT8R+w/P0PqPn0jo90utalRFAtJPJUPT1YlYu235WuolqIgLT4+f/dU1uAQf&#10;ZibJfD7uA4ep9fsPSBbpvE1KM/4P9g8elNjYt0VFRDQ5Kow0lK7yT0dFSs0C1ca/uH+GVkuoI68P&#10;42+pt9b+0kxtVQmNSDgEn/L0rhN0XpIRT+X5dKvG5rwpNXVzNJIzyRr4aWMQxrCfGP4pCfSCLWLj&#10;g/X2XyQaiEj/AJ/8+9Lo5QMv/L/L1jpMri1FdV3SkekcomLqYkauoVqRcTY9WBFTSzWPov6bE24H&#10;uzwzAqvH5jgft9D15JoSpavDyPEfZ6jpIGhoaGJZs7mVgpq6tkrKAUUUqS0nkF1SmMKlzERYywEW&#10;PNha4C7xWkxClSuD/q9fQ+vSUQRpmRz3Gv8Aq/zenUSfF0cNSuVw1CnjpqF1qK+nCzGKHUfHksZ5&#10;gbQ/8d40RWtcc+9pMxXw5zx8v8h+fWzHGra4hw8/T7P8vy6L12Hvjde28dmMhO1PR4nCpDPV5mne&#10;M09DRVgvJkMRGgJqI2vd1EbMhNtPsUbdYWtwyqRVm/yDz6D99e3MVQDQL6fPzH29B51Z27QZCHJ5&#10;bP5nJZLEV0U9PU1lXtifENV4ulBEWSq1dRqEZIUEFGcEGx9mu5bOYyqWwAZeGei6yvQHZpjUNxqM&#10;dLWv35tLauDrs1isft+qMRhj+3np/LEYph5EZ5qkAU+s2KNe5Itf2xBtN3dzrDOzKOJ9P9VOnJ7y&#10;2ghMkQFf9nqF8W/sd74TJdo5LbVHidydj7xrNu0VTXSSVM9RgdvVBkaoxyz+qNJCBqRABcfX2xzW&#10;WsiLCJ6pGtT9pxn9vSjYEjuK3kgAZ2pn5Zx+zo+OYzlPSh6aSN62G9OqxQMsjLwI4munpT6WF/xe&#10;/PuNYrbxG18D0OpJ0UaPIfs6RGF3FNU7xSmWSKoxq+WOWWCDx06kQnRFGrrYBH4ZyCCfp7XXFoot&#10;NXBj0iiuC13o4gH9nSxzFZM8dXBRxPLUxrHDJHLUCjZpKjmJPKR9H/qCBbi/suhhAozenpXpdM4N&#10;VHmeit9x7j2ri9k10m5arI1GDqax6LIUuGj/AN/P25XY0GRtg7fp5dM0NBTPzU1CEGYAgMAPYz2G&#10;0mlux4FKkY8xGDjUR5k+Q6DW43UEEJDnNafNvkB/CPM9ayXyUk3z8hPlJFgtyUeDyOOwAxqUW0tu&#10;/c1G2+oNumIpi8ciUYWOr3HWgLCYTq8N2J/xyJ2u3gsrFVc6mA7qk0UeZ+bN5DgOol3G4nu78lsA&#10;cPn9nyHVp/w9w2UzGQqKfcGBjqa+GmipslSVE8FXPFhcfIKbB7TlniVVZ6cqJZUHKvYMfYF5rmWN&#10;DKjaa1z8vn+X8+hBskOpwhWvy/zfn1chRVdZS4KjoDQilqoZ18kKovFEEChRGg9SngBf6fX/AAhW&#10;ULJcNKW1DqSYyUgCKtKf6v8AV/qAwUs0RqY4YpaWGQmWOtrECfYY6FwSvh1gASD9MpXkE292ZSFq&#10;M+nr1pNNdNePH9nl02bewwkenli89BgqCqqZaGnjh+3WeWR7EPBZWdWN3X8G4+ov7cubo6dBoXPH&#10;9nTVtZ0bWMKK/wCH+f8AqPSd7Gzv2VJVQ4atqIJHMcddU4xqI5CjppXu8D5XII1PRSoeNFKjy2Ng&#10;LkH2/tlqHcGcfZWv/Fn8+q38+kaUJ+dM/wCwPyz0WncOzchnf9zeZp6jbUeVjmpaUZSaEZaqgjAW&#10;nqHj3B56jXcavMtOutTdB9Liy0vIoG8OMhyONPL9mP8AV+QDNxaySjW+FPCvn+3P59IjD7ertuTU&#10;lVTYmhymRFScdS1OFo6yoyzxtIQFqZ8wII5DbgFIb2vYW9ms12s6nxCQKVz0XiAw08JQfs456Nj1&#10;bs7JLk6+nzMNWao1MFZSGeoaSpeKZdbjI1JuixofTEir6bWt+fYM3m8gMQ8Eima+f7OhRtNlMZKT&#10;A+v/ABfQ673zdJtDB1GTyNTSUNPfxJUTsGK1AHJpKcAtM4W941Fj9T7DVhaveT6IRWvyp0Ibx0tY&#10;S0pp0jen8nicpLuDetFhpaOiydHFDS7qzf8Ak0+Rjo2P3AUuP24Q3ItzY25+gU77HNEqWJarKfhH&#10;SXaGjYvdaaVGGPn1N3Vv3ZUdRGMzlcXNUVMC1QjM0YJoImsuQkprB2RSdEMS2MhF729pLXbr4oTE&#10;pAHE04H06XS3No+XINfn1Gzm6tq4nC5DJz5HGbWw2Ep0yFZWTwRVEeLEiBYKn7CEf5VkJtQWGkUM&#10;UJ+h596S3uzLQ1dvt/y+Q+fWi9qoqKKPUdAx2H2Vm9qfHbd+6cBjaHaktHt/N5ilzG/8lAmExEEq&#10;F4cnnpIrGWsqgQy0a6jDcBgCLe2yqNuQE5+HB9BTyr5D/i+jvY4vrLiO2QYdh/xf29aX/wAJPjVv&#10;f+ah/MH3h212tFjsj1Z1plY6nd2bw9C0G38lBiqswY7A4rT41tUFVIMRJC3fTpb2A+ed5aU/R27D&#10;VJj7FHn+fD+fWQu1bfFtUZvpgNEQooHBm9B1u901DjMLQY/BYWnpMZjcXBTYjCUFKENNSUNDCKWB&#10;EEagAqqgc/8AFPcexxCGMIBQ0/b8/t6JLieS6maeTif+L/1fZ0rMVjJDKI1jRbS62kibXZmWxAIW&#10;1xybW/4oFcaEGnSGVlAr69LYUaU0fEeqOJ7SNqW5cEFWP0AHJuPakIRluHSQlW4cemueSZo5SxgV&#10;OWd3cXRIjqBjUcsX+nupJbp9EWo+fURat6egepkgEQqHM0heTSWVEPjBcfggAkn6e6ayi6zgHpzw&#10;VdtPp15s8KOJI5aiFfuUu8VMQ8smsf5OvIA4/wAAL/X/AB9tm4VRQHq62Ws1ocdYYczOjRwvF+4G&#10;LtFPN6lR+Vs6i5B/PPH9feluD8PHq5tEUal6eKPLxLGplkMLeSQLFYC9z/m0ZrlyPp9B/sfahJBT&#10;u6RS2pr29P0GSUxh9URdQQQtmaFAb8qAOf8AD2o8VSOmTbngenWHLQNpdnMiEgAKAtrclhI/6f8A&#10;Ee7h1YV6Ye2p1PXKwKNQkVyxtCGFgrAXcPIfx/j7sHANR00YT1JOViQAtISrAjxoyMDIfpojAuxv&#10;/a5978SuD1QRN5468uQcNGCrvI12QEhQun6XDi5v/T+v49+qp4D+fXjDU9ckqoyxd5Vkk0/oiQCK&#10;IE8hri3+uf8AePbiN+E9NGNgeHWKSoBDuW8CcfQB2P8AtC3FgD+SPzb/AGLlevaCBU9MddkZXDCE&#10;PGi2JkuAjoB9I/yG/r7cEZIzwPXgo8+g33PVxywSRGdacMAsXjPlOt2IZgh/Ueefz/Tn3SVF09L7&#10;YBWBp0W2rp869XUUKysVaZp45hFG0QQNpjWdJP8AU/U24Hsoe31eXQgjkhCjpyw+dqMPWrSZKsIi&#10;QioqJtayLWMh5aXj1Io/SF9I+je2DF4Z49OFYnTtWvSQ3H3jR43IzqK+jlaKdh+xKzwUqD1LGZAL&#10;lgtjoOlAfqyj2WT3mmQgnh0dWmy+LCCF49ccP8icS8MdTLkompmBEk7xppV9RLeSrBZfT9AU1KPp&#10;c+6jcQPPHW5uWyeC9CHjO88bWxw1IyePaOXW6LUSLTSSIhsERZQrHjkM1lP492j3HUa16Lp+X3jF&#10;NPSuXtzCZDHPPBWUkccUpVah5YYxINN01E2Ui/At/sf6+3vrgQa9Fo2iZXoRjptHadPPTCZJdIQS&#10;BzEYULSW0hksLMB9QVH0/B96+uLDt6VLtRD0K9J2fsqWLxpI1YsbSjQ9UqoqppuJQy2UKTf08E/0&#10;59pmunqR0uTbIW4dITId/rTyVUFLNT1q05khVwNcaOoJMJp3Gq7fT9En0+vtiSeRhTHRva8vRmhr&#10;+zpDbu2Viu4dtNuLBVf8ErqmmaSpq6OOmajlkBu6IsJskmr0k2uLfpPNimXbxcguooflwPR7abk+&#10;0SCCQ6h0w9V9M/3bFVuHdgpYZKVX+woap1rFp3g9P8SmMIEcs0wGoa2Nl+ntu12wQ1kk6c3bfvrG&#10;EFqOOCR59ITubshsdE9LQTzildtROOZKtKtWW8NMUhCsOVvZVv8A7Vxf2g3KfyQinRhsm3Ix1y1J&#10;6rK7R3bFLUS/xeSWaGuBnmoqXVVrEkiX+6ZFGuCeK1wyAqfp/WxZZLqkpxz0MRagLReHp0Rfd28X&#10;gmmpcfBHLLOwjostK4jmmkSx8GThOoeWVTYhQCB9b+xnY2te5uHSC+mCp4ajPr/q8/XoL6LcUlRk&#10;GyENT9rXYuaaFcdjo5aSGqaKI6pK0IrEPclYXUi7C31PsRINKUHQak7nLE5Hpw/PpdUtZlMvSLSP&#10;UzFZB4oocnJS6plRgJHrKcCSWplRn0/Uuw+gABPswiyK+vSJWYvSp4/6q9WN/Abr+Pe3b2zqCqpo&#10;ZHpM5RzGWWGWmkMIqV0VMNPIvqYhNC6baQPpwfYv2yz8G3a7I8v8OP8AL0T8wXZgspG9QR/k627Z&#10;hDFJ4Y1j0RxJEulFAYR2Ucj/AHj+nstJ7iR69QWx1En1/wA/WEMlwAgsedOkk2P+t9ffuOT1TqZF&#10;Tzzspip2AIIBYBG1f4fj6f0/2PvYDEUHWunODCVslg5CKef0hm/pyD9PdwpGDw62ASaDp3g2yGFp&#10;dTn6C/A0n68e7BVBr1vQ/p06Jt2ljUfspf6jUqn68n6/63t0aOHVWWgo3Qd7r23RlWMgjDWOniNv&#10;x+Abj/bj2b2LhWx0X3MSVr0HcWEoV9IijdV0gB0H7Zv9AwA+v9AAPZ4LhgajpGoTyHTjHSwRBVij&#10;iTVqb9KgKF/tLJa3+8D3ozMRx6cGMdSEDWvYPc8C4swHAU6hxf8AqPbWs9ep1nWMXta4LXYgDTqA&#10;uTx+Px/vPunW+uaoqhxqB+gYaebfj+o/23v3XuvPpUHTazD1DUCb3Gq5P+wtz7917qHLNYsUF2Hp&#10;IBTR9PT6bAkf1J92Ck9aPTRUSkjgDVcxjQwC6if7XH9n8Eg+3EVQc9NJlummSjaYhCVs55sBHYof&#10;pYgBbfnnn27VRlePz6cIqKDqZDhxIhUgEXBsUYEC/wCsBf1C/wCfp+fbTNTjx6qEHn0802EWN7EF&#10;1Hq0rwv05bn6ce6a/QdX0gcOlLTUMSJcxsIxwtzc/wBRx+efz7ZZj5deNaV6dIqZFsLclQfVYjn/&#10;ABP0Htst69WWp+zpNbn2LhNzwoKqkg+5iJeGqEcSTwOv6GRwNVv6rex/w+vt6C5aLAPVJbdJBnoK&#10;JNmy4SZo54IZIj6RUeJR5Uv9CbBwAeSATz+D7Wm48Qeh6ShPBrXp7psXEFtKsFwbgBfSF/sFFVQR&#10;/wAhC/tGXYZHV1ow6eI6OnAAAB8ZuXYXuz8MFJA/wtwOfbRYnpwKBw6w1+Hoq6KSCdI5EksGEiqX&#10;YkmzkgAL/iV/3n3ZJCh1DiOqvEjihHQE7n2S+LaqqKKGOWkd9Rhmj1SIzNfVqF7qoA0m1/ZvDdLJ&#10;RW49FNxahBUcOkpi8pV4mcClkkIikQsC7RxMkh1FSj/QA8kj8fQe33iWTyr0xGzIaL0P+D3Xj87C&#10;tNPKqzHSno02kcEcADhbW/1N7c/19ks1u0OaY6OIpllWh49ZM/srF5qKWKpp4ZNYDhyl3mZhpje4&#10;sGI+o4+p49+iuGjOOqSWsTgnz6LBvLqyuxDNNFFK8EZkWleFQhpoZAQ8Y03JY2uSQP6ezu33BXpT&#10;ouMMkDeo6AHM9a0GcVsdXY2mnFUg+5pp4gohtcPNNNfWysOL39PI/PtdcTW1xCYZU1Ajo+2fd57C&#10;TXE1B6dVq/IP4WZfb1RXbt6iMdLkqmV53wExgx9C8hUyTfaShXUll/tMv1sPz7iXfOSkdzc2NQOJ&#10;H+bqZdi55LkLKa9VyZfco2y9Vhd5Y6twOYpkem15ClekkVhMI1qcZI1mCltbSadQ/HAPsJ/RXFs+&#10;iRStOpHj3e1uI9QIB/1cOgtqOx8ZDUO1McbXOkstLQVGRimp6arpFTyxv9tTKHEknNiqsSbEG3Ht&#10;SInp1Rr5SaDP59MOR7Bx9fS1M6SotIlPGala3JKcXNG0pWeN0xy+ditiRK92U2XTybXEUimnSiO/&#10;IXP+HH8v9VePSEyWepJ6KSpooqygxGNWpqHejemrayqYKRHUTQ1WhIqcyEIsMMfkC+v9Xt1E7+mZ&#10;blZF1gFVHoQTXy48B8gPmOkTUV6U1JC9RNUBIWY1MMwTxVE6IJDS0KZFFmZkRwxSd1IHN+PaxFOt&#10;h0hLhV7uH+E/IHP+XrHCstXFDFRwzNHNVRPJO9XBUmq8LERxpXAXSNbjUqN+Rcc+3Amk6ieHVlGv&#10;4c1+Y/1DrhMp8Kx1LR05hWepysVFBHQxTLSVBaE0z1ALeonQWuSwFx72pWtB1fAGT9vkOP8APrLm&#10;OwziaB4MQ1QkkQpmjSFkoJaNKmPyLHi5IwdThQfKXJ/r+eKvKE4cemJrxIlITj+z8h0XjcXZGWr3&#10;kSlrKo+Wpld5ojEK56hVtAk1ZID5kAudHCj8e0h1u1W6KnumkGa/4f5+fQB5irqKqcTyVR++d5zX&#10;Mx85mcrZSJYgATpsAEB/PPtfTFD0gZiTUkavPpphytUlHCTUWbWUliqIYoolBfRFGA6i7FRqYD9Q&#10;tf3sJ3EgZ62sh00r+0fPy/1Z4dKqHdzCGSnjEsypUKlLXxotLX0tUFGkzTRp45Il/tR2uFt6j9Pa&#10;hEA+Lj054/bpqQPI8D+f+bpZ7f3gDPSRBfO7ySwHxwtFiHE3p8n7nJVn9V1N1Y3UAX9r4hGTpYdM&#10;m5ZKUz/g6MRtPdJ/ybHU032U0DCjemdoJBNkEbQk9JImmbW12DknTZVJPI9q/CQZXpWLpGXSMHpY&#10;5/fuMw+HqPtp6iqqcfIWC07wSUtHDOPFNBVI3EkobVIpjBN7C4+vt1JmXPp0mnuY4o+3iOq8+0ex&#10;crn8lJAv3D09SjpLFLNI9RN4Lp5R+VAFiFubMPr7RXVwXYn16D0k5uJNZHQWY+ufwxqKd38FkidJ&#10;hCRGLh0lXi3kAt/UH2n6uhr+GvShxD1tapgqI3jhllWMQxweSomY3kiLPfXIV/shrKR+fexnqygt&#10;UHA9Oh02jgGggkmmWWVBBFHLSIGpzIk0wQrPWN+5GyED02K/hb29qY4zx6oQFOeHRgMRt51yFBBj&#10;Y66OGeSplooKaKR/uaeogWKtnyNTCiAqh9LokZuOCATf2YWcDmQBBWp6o7omWNB5dGa2P1ZvDPz0&#10;dQlMrNBA1UKmpMIoKSng/YoqmnW4UpMvAVgZEOoECw9jPb9gvrkgFSB69B/cdxhgHbQn7ejudZ/H&#10;TMNOskNRDJBlXp6mqp4KerYVUwBadKjWA8cMpBKkcEA8WsfY92/k8oA8x/LoIy7wsjPG1AT1aj09&#10;0fWlKCSZKiVI1jlSSrphpiqL+G8MosSkSL6GI18ezqSztdvGkHI6CkszBypyT+zqxjYvXElDHEJI&#10;GqEfSZneQtaVf827H6EH+0o4/P19h6/3CMkkY6okQlNSOjNYPBClRNKGGWJEUkTBl1MCGQWH0A+g&#10;Y8ewfdXOrgelyQqtCB0JdDRlQvp9bekLpUhSOAbj68WP9fz9PZRK+o06Wovqv+r7OlNTQIqgqoUe&#10;nhQdJccEBjzzze/tBI3Ejq6R5x07RwgWA/UT9NP6uPwR/T+vtN08E9enGKELdWCgH6N/r/UWPttm&#10;rw69QdTlS39kG9v9SL/gWHuvW+sFRTLIpAtduLhRc2/B/wBb35W8+tFPPpAZ/EpMrao2YevUgGkk&#10;gWv6vxz/AMaPtbby6CK9NmMUJI6rt+QfW8gpHyFHSPUVETlv8mWSKv4vJCscwX9Km/juLX/I9jGx&#10;lS8iMb8QOnLW5eM+HWg6qO7P2pTla6qqJoq9YZZKiuNZA0IijS3kxcFRCppncsT9wHbUQObfQkl1&#10;bvDIxP59G/gknWpwePQF7QzT4mvSOeukghWpenrtMbU1NGyKCKKTxAko0ZSJHCkE2sfZZIcnV154&#10;wUr6dGxxtUXpaOSUI1R9xHFTU9GiBCYf1Qzs/Eawgk+sDURx7SDieizgSOniBKZWljeoZqYzSxir&#10;pkiiEdX5dYkd3A16GsE08ML29tdU6cqcpJLURyM9NJDBMKkYxmnpJZo0E0QEsas8PnUhmZLEkEav&#10;yfde49BZ2DtkZKndIMchX7GT7WcFGpp5amMCaq88NiugfolqHBW+lQSfbZiBfUekcrlGBHVO/wAk&#10;+oYWpnp4qKmr5qmmq0Woy8SVMQ8EpaSvp6aC0muNUZZvLpBK6lVvyX3tqtfHTgehRY3UVwgqMjqk&#10;bfezqjAZB4zN56ipaV45qSzUgXUWciSZVeK8JDw61DabD0+yaaGh1evRlLBoofI9IJwYYJ6j9yZp&#10;WRFkWPl0tZoZJOVPpFwRY/j68e0pFDTqn2dQvt1KPEGaOpkkYuSUEZQRa1k8o/AHpIH+9+9EgZPX&#10;um+aja6u0KLBEFMkyDyoFB1Mg4tqcm5H1AuffuvdYPPEJJD9o8YZdRacBoxKq/tmKMjhWX8kmx97&#10;p17rKkTQSK6Tx06SxpK881mWSNzYQtEeDpuNTEA/n3oivXupEbTwTTNDE0iQNFKx1RxyRxPyzRRq&#10;NRBH5sAPpexHvXaRpP7OvdOuPmRvHDI8DN5JqkEE3UO14g8thdB/bV2P0Ngfp70RQdvTTCh6VFHW&#10;xKNaJEPBGYRT1ciNE8craVCotmILEsthYA8j2wQRg9VYahTqXUEohlkjDoGCBI4RrWTTeKUoy+oK&#10;RpZbXNgT9ffuPTfhDzPXoqj+ITOXhWKV4IPCkMT8yx+maapq0tpJ/UWPAAsBf3XhnregKdXWZZTM&#10;9PpqKOmWiafRNYiLWqnxxzMwu5m/SjEAfn34gUPn1shVGfPptqpG0vU1CvHO0TGWN1Zo6yKNrNRu&#10;Y/1KkfqKgEtxx9PehUfP/J1VdFcceo8dZJJEptLUNFIdDKmoUwZuZTKhUEWNljkQ2/1wPdtGk9OG&#10;iivWZFmjaVabwvSFNMc0vqkSQy/5QESAArLquzBkCsPwTz79jrfT3TxxfcxwzVy1lCsU09VU08Tx&#10;zRxaNEVSkaq0ph18XUH/AAt9Pes+XXupkzLBC/oZsifFNHJG0n3CuDepamuSh0x2ZlJuL3sQb+9i&#10;nl177Om3KzpDHLPVF5RDEwjk1KhkmS3rkjA5Zg1iBZgeeQLC6CrU62BU06T0k8XhoHKR1enzGYMZ&#10;NZkkWwaRk5d4eAsY9J/2/t2lCevUwescrOwgkdR4BKuoqSr1F/0yxJFqRdJsGRBcj/W976cHAdOW&#10;PoDXrIC1/I0bRyxRyown16RHHOvoQMPTZiCQCbcW9tOx1UHl14npSCmjEqvHFSwrQtIwJogs8CRw&#10;6ZRlWcFDdeFPJJH+HulT59aqOmSqq6eOGM+KaQuyLUtqEcUEzsHhj8FgZI2Uhha1h70ASaDr3Sfr&#10;ofM9QzUyvRF5YzDQxinlmVP21nikkudRbm+qxB459qIXCkUwet9BVX41KeR5jG0au/iUSRuoeQt6&#10;FGoCzfUX+l/9f2IIXVyNJ6q3DprQqS7FvG0YElj438McfDF0/tXtbj2q6p1hWeUSPIEVBJrceQhG&#10;Y2uOdJHPGm/9Le9dWOeoDgNKrsXEYux/bBKyOuoGXgKotwpJH9R70wqKdbGOnWP9kyzhkYohCgtq&#10;0tbhtDXJt/WxU/k29t6dPcD1UgluubvJMFcf590DprAAS/8AZHpCgAWNuP8AD3vTqGrz6twND5dQ&#10;6qEafNIQI1jK3JF7kaJE8trg3/tXt+PbZBBoetKfI9M0jBYoiEvMdbmVkVb6D+hQpPH9SeR9ffur&#10;9TKeoVVQFInPiKSMxDkM/qLo9vUgHA/2/wCffuvdOkVQ6xIYkSyyfourF9XDKALEG3+P0/3jwxkd&#10;aAA4dSarxlov23EiRIzSAmQnU362UDTc3stvoAb/AOFmNQPXrfUORWXxFWV29V5F8bsDGSVVYmPq&#10;4IBN7H/Ye69e6yTOscbPAITNez6CsSFuGkVka2oqLWFvrex9+68RXB6mqJYxJO8slPII1MjaY2iA&#10;kUFdIHNrfQ/g+7LShr8umqKWx1Glx3nQzBSY3AZCxVfNI3AkAPK/i+ri9z72UAz5dX1Zp1AaGFHW&#10;JuUhazQW065bXbySjjgcj8e6dW65w+GIiNEceUMspAKMqRNqRgR/ZY3HHA9+691JqFepUwlHLQSK&#10;7VTKA0aMt2hVUF2I5W2r/H6+/de6iGT9NM0oAMbF7Rh9IB1aS4UhWZQB6fp/r+/daoK16n+ZRYxw&#10;xqCoRg/MjkC2sxsLX+tjax/Ptz/Q/wDV69e8+o4cF5BaPWGurMGUow+pIA+p5Fhx/h7b631mlh1i&#10;E2hnDvcGLUhZ5eSZU4uLW4/r7snxde67hhVVJEsTxNK2unYMr619C+FdJ9PFyvt7rXXmgVU8assM&#10;gXySrIrLC9m06ZAAbFTwb/0/r7q/w9e6imZUQzfsyMkZadECGWIKbEre/wDhYt+PbPWyK46ao6o1&#10;D61VWZ2KsoDI6xLxbUQTZSQOPzyD791oiop0/jEKlDFkKkJEWDOsBLESLACGY24BJt9OfyfdihAq&#10;eqlqcOHWKngibxmRSurVI51h2WRRqi0HT+m3B4PPuopXPWiNIp69SJ6gRt4owp8ILVKIutlMouXb&#10;UBdvoR+P6e/VPwjh1UCpp0xKZJ7GKJCiDyQ+oBAtrNc2III9Q4sOLe9dOBQOnaigVZLSRiWWSMES&#10;FkIPqsrMV4axI4/p72BU068RmvU+ogajVaaVadvE5UHRG048ihnkjnAIQWI4vqP14tYO0C/n1vry&#10;yRu8MLpAYIx6pIy0aSj6wiaWwuL3tbn6C/u/2dVXqLDE7oFinjUCaSOWRA4dEvZJfMV1L+fSvIA5&#10;H4DRrmnDq/WKrWEEq0UKpTkxlEfxzjT6Qr+k3/2my/65Fx78/Hr3T3t/NT4espo6aoSmeB46+mqB&#10;IQiTgBqfUQNNweBa3+PugpWp63Xrab+C/wAgY+9+oMNhszl4l35sql/h+R+8ZY5aqkistLKGN2JC&#10;3jC/pBCWPq9vWs7Gco/Dy6K721aOk1ahv5dG4y1AaorTQY/InTOZoEqWjljFPTAyzRrMhubf55gT&#10;dLf09mnRf0F2RillEpiM1VQSVFM033S08sES0mupmSjqoVLzXdD641ZwGAPPv3Xuijd79a43fW3K&#10;2gaOtx+6JKiPcWx83EtdKaCuSMVmObG1NLZ1CtxFJIPJe9xZdPsTcr7kdvv11NRSR8ujvZr/AOim&#10;OaautpX+Tf8AN+u+YXxk/uZ2HUQ0/wAgvjtLR9f9g0c0jff7gwdDB9tt7dzRSD1GVIzBPLGzqzKH&#10;L3kt7Ouetkjt503yyH6Nye8Z7JKcK4+IZHrk+fSTerJba48aCvhyZB9D5j/KPUV6thYC9gFBDXCu&#10;bj6XudX0P9AfYC/D0TFQBXri/PNm5A9XpIU3+hI+vPu3VQKmnXmjUXGkD+trX4tckD37pwLQ16xe&#10;NVsDpdDxcACyn6n8+99WIqKdcdAva11tYiy6jb9DMRb/AHge9U6b0Hrt4zYXCuRqVVsFsT/wbiwH&#10;1P19+68VIFeuLxKwHN7HSQT9bi1j+f8AW9+6p1iaIDTYMSGBAUgCxNtR4P0P5JHv3XuumjAVrcXJ&#10;Ngxb1WuxBHH9bj37r3XARElpTzYDkWbWgFrhT9COPexSuevdcNGlgLXFr2P1IP01En3Y6KY62Ax4&#10;dcdH9LLYEDi/H0NpLA/7b3oMQKdb0HrsRn0kAKosNYVbBb3Oon/C3vRLHB63oPXmhYjSXUEF7kjk&#10;/k3I/P0/wtz70CQa9aoaZ8uveNWDEEMOCOCSpva5vwLn8H3vUaU9eq9dGJVW+n/VEcqLOeA2r6D/&#10;AHr+nPvwNDXr3WM05AtYGw4u12P4JYn8XHu/ifLrRFcHqHLQJJIz2Ya1N9LC11P6WB+n+v7sJqZ6&#10;oYx1HGKhVwwj1qLIqNpYAsPVZhf/AJKP+v7c8fr3hjrI+NQm49ekn0+nV6RawJB/Tfnjn8W9+EpI&#10;694a9ZY6dI10gxh1AYlVsACfqPp9f7XJ9slgTTpwDyHWZoyTchTY2ThDcEckkn9P+++lvexWuOHX&#10;jjj1xdFYjUVKryeBf6ctcgcH8fX3frXWAxgEaWX9eo6kCqVBu4uOP9j7117rkKe2rWtyAJPwVsD+&#10;bf0+tx+Pfq+nXiK8evCICzAL/VRwNdxcDU3Nrfge99e6xSwkqxT9RYaWfT6VH0YXAH+HvYIrnh1o&#10;rXPn0npaarLWSJfIxZ3KkWCofQw1cBj9efxz7UoUpU8OmShrTqKPvIhdkmLs14dRjkQW/UNXAFue&#10;APr+fyXP0zw60A1aDj1Mjlq5ZNJDIiBdIW7h5CLnwMRfUPofVb8e2iqL1ekjccdcnrHeQIgaKNbF&#10;mC6pS1wtmFza/wCfetC+nVSzHB6e4Yyyh9IViWQiQg60A5ZQPwfx/sfbBwSOnqU/LrswKQSSVDMV&#10;KsnAst1v+B711vro05tqYi9wI+BfUBa/pUj/AI170TTJ691wFKU1C5DIVPpVXAuC1rtf8c8e9lic&#10;HrfXXgVdaqQoLKNQQkkfqYhRfk/Xj3ommT1rrn9k8z6UBvJpZW4UaVGpmFwPrbm3+3918VVyevFa&#10;4PTnDi72eVmRSGUIFX1D/En8D639sNPXC9XCevU1pYaVAq6I1jGjW36pCTZLEi4/2HtkAuanp4aQ&#10;KAZ6DvdvYeB2tS1cuQyVIjQQyTGGSqpY5PDGLvIUPJA/DD/Y+1MVszkACg6bdgq18/8AV/q/1Yqf&#10;76+ckc2Vm2ThpqRjXxVkHmglYaZoEGqCKRShLHUqeROdfpXkj2cwJaoDGTRqcekw03KNHMdA6qD3&#10;x2tuPDbp17yyOdy+zt21/wBviN31X3cGV2fXVEgppUz1VTnTJQ3PhaQ+N2Og8SqwKSJ5bMlXOtG/&#10;l1S3hFoPDHep/Z+XQF9t5CXasr7kxNLj8tiIQ1Lm6KnEUK1sdQ/lpshSUy6ViDFA7tC5Ab1L+p09&#10;7kmNs3jJwPEdKreMRuWjFFPy6Lnvfe60Fdg8nHC1RgMpTxMis8tRSxvKumJIaaLUHdCY2jcIbXug&#10;tqX2jmugW8VRSvS1YQD4igVPSSn2Zu//AEgbQ3POajDYispqjG1DZGJaqprVyNKZkarw8WlVUQt5&#10;VkUWAbj1LpCVyBMGOP8ABnqyIQ2kCpPXLtDM7O29tmHbG2svLk5YZaivrKyllhpWeGjYU8xwWpfU&#10;JnKmpb6nT9AAfaDcd7t4I/Ai7m9fIdCSw2N5x48hoD5efReKzsCrzeOSkqZVr46Whjj1RpQwR0qp&#10;Z4/U+hmlaJjG0rctwShtf2RDe52GlwKHo1OxxhdKdZp95ZjMw/Zxz1z/AHD0mQqKDzUtSGjWkYY+&#10;Wp88SU8dKieuQxsB6RxxwzNvNy4Kk0HSuDao4yCeNOiudh9mb0xVOK8VVTUyRVzRJLJUitq6aKmQ&#10;0pop6lVDMJADZgQradQBYA+3bSeSU0Zj+fRVuVlCRrI8+i55Ht7d+XeqjFdOhSPw8+SocU5a7UiO&#10;bC5IswNweb/SwP455FGkHoMtbxGSvAdZsX3BvXEqsNNV/Zp5RXhUKLVmeMaTOtYqiS9vSUL6QvAF&#10;vb31MtKdVMCDK46Gig+X288ZiKihx71NPlZryVFbT1ghpiGWyUb45U8IVTdgFRFBJI5JPvQuZQMH&#10;qhjkJ+LHRcN09tbz3VVNV5bJTyB1caJ28q0zM1iiOw1Wck6iSbf1+nvRnkPE9OJbp9p6Rw3FlKpz&#10;5MhOiNH62hkZkNxo1VKsDpU/RePwT7aLE8T08YgoGOsZz+RpbUsVXVXZFZXJZvOY1sqMBYFTbg/7&#10;G3vXW1iD8RjqDDncu9Q0ZqJpIJG/fKyyQEekeTSOFAH5H596NfLqxgiUVp0paXK1a0rIa5pJmkXU&#10;0OuZQl9MepX9FxcBCvNgTce7D5cemDGnkOpFXWZBjKjz1LlWQpMtQ3knewDVMbixJA0n82H5P19v&#10;GtPn14IoyB03fxDJo4K5DJa3aSJxDUOjycWRWKW1gfnUP6e2u7V8+raVPHqQ5yVR5IausqhVRoLw&#10;yy6WMQQO+mQfqJUqAl7e79xFD/q/l/q/kPGNBkU6TtQ5R9TAyG6nVYLKJX4DM0nFvpe309s1FadX&#10;AJNB1K8SurBUhBnGh3ZyiSGIarxRgHm9+SOfe+nK9urzGOsNRqemdXkdfEw9cnic+NfSqaVHFuD9&#10;P68j3oiop03QkFukrPSB6iWfWbeWEOsoUalK+mRDGf8AX/PHtv4ar616UL8I6UeLilkcRlPNcojS&#10;P4VkFmuHYKEstrKpYE8X/wAfeo+PTb6afPrLlpFjeWOFFdpAU88oZmUg2SJdQHAI4FuVv71J8XXk&#10;IpTqXg9s11b4ECzx/cTRwOVik0LP/YKugJ451C5B9+RC3XmZQc56HnIdNZrb2LpK/wC8EYcRowoZ&#10;IampiZ2uJKqmkAeE3+mlCAQb/W/tUItC1Bp014mauK9B3JurJ4GbIQzZCSsqJgkM81bHF9wFRjre&#10;Nj6bkABlA5H4vb234hQUB6ejSNxWnST21v7cGP3TFVYmomNLS1SmeFrCkMYIuJVl/ba7f6sEH3qO&#10;d4nDKfy61Nbo0RBHS57o7KG7Y6elZYXeGOQjUhLxPNYVKSFVChAAgjjiUBVA0/Swcurn6g19OmLC&#10;3aHUT59F7MkKU5qIipZtKrDGP8xqe0pnI+nINifV7SdGXTlFJ5fIZJZHeOIF0ZxdBqutmAHqc3tq&#10;+g9+II49NtXVjptqoZZNJQMuk2QqbRxJ+shr/wBosCLjgi3vYNDXpzqTTyvNJTlo0XQHRA2kpJIA&#10;HXWoBBAABAP197Z6ilOqPw6zRvTqWkbVLPO7R6LmMq4Oo/UadRAIW1rD2302BU06cFCSiV2HDRRt&#10;pcFFX1etPIv4UfqN/wCz7305UJjrE7U6IulTdjM/lVr+LSP2mGi4sfxx/j+T791UjSKevXCOSOce&#10;OeQxCIjVFMxJGqxcx6gTz9bADVxz711XruSdFlkeByjWiVBIipdNJOuVALPpN+WJsQOfe+tgVNOs&#10;oImdphMzeNNKxAKJAI/S7j68k/QMf6+/dXHadPXJJbTPKiqDGUZgTGC80i8KpP8AgPV+PT72KVz1&#10;Yiop1kppxK5jkBZ5pG0wCJWlZQNUj6CLeogLb+lzf37T5jh1TSBk9CztTpfeu7MdJkY8O8dBGxmY&#10;yQS+aZY4vLPErQBgPSpZEk/px7uig5PSKe9ihOlAWPy8unzcPVFVtungeZYKmKr8a0a07+SR4JIR&#10;MPuUlVZIwgIJLLa1iCbglxlHHppLtpDWhHQU5DCmlnqKd1p0ImY2TUaeRQCI4hKL/Tgh+b8n2n6X&#10;IQwB6SMokjnWJx4HhjMgiClGlVSQsnmtY8XJIB+gP+HuwOCOlHXhJTzftmzVGpboWAMKhQWC3tqI&#10;+ur/AHke9de6l09SsYlmiZdEJEekA6nST6+U/wBSLm4/2J966qVqa9RyYo5HnEUep5FETkkhXUap&#10;B+ebWINrWt/sN9W4f6v9X+r9pyxyWiqDFIGi1+RfKFaRpD+sIyDlLfoP4P4P09+691wmLBQXBcpZ&#10;wAo+5pnBsBa1v8LAC9/p7917rNHKiG9QjkFhJTSKEjSETC6gGIEEhzYiwvwPfuvdTy0Qo11u/wBw&#10;5dYpjGizFVOkRssQutzcEm/0BPvXVTXV8ummL/NSRwaDKjq0i+HQsYZhq0AXVwf9YW5976tjpQY2&#10;kpsjPepfVTa5EV49CSxuq6tBB/DEEsDx7917pnyBMzVLJGjP+ylO403RdWmaHS3HFlIJ+ovb34U8&#10;+tAAcOuAkeOGRC7zljGOALIoFl0lh/X8k8f63vxpXHW+sCRlVj8jJZ2XQ0iLIxhQ3kMLxrYsSDqY&#10;D8e/de6cREnjQspFPczRuZI3ZvzG03Aax/A+v9ePej6de6iVU6ssbrEj+O80aHQahIwAWBLAWZWu&#10;2hr3BuPfgKde67qILOrOgCyRmWMBg8V19R1N9AAedI/HvfWga9RRSxrAs0Urjxs6yhgZEY21EK3F&#10;/wChv/W3+A159VPxjrGv3BYSLEqoSNMNyJVjtdpNRv8AXmwt731frMXAHpaMqkZX9JikcPyC7D0l&#10;jzcH6cfT6e9dVHxHpsb7ckaCsTBwGaYa5GRP3GLJ9NI9PLc3vfj3vq3UqZrLcanFSBFCmiGJkY8a&#10;r2BCEfp0/wCPPv3+r/Vj/V/h91EjkaFYDdWZQUEhuyE69IWLX+Q1h+f8Bfge691wnLi0U6JHHI6+&#10;XnUJNR5WOIKCrfRntz+be/de65yRuCPHwCWBCBVZwq+kNqF1JHqOrk+/de6x0xZJYVDoFlHnafxi&#10;NV03ULH+SxPBJ+vv3Xuu2gj0aljVPGpitEoEhmdieUYkAgf1+tre/de66EaokTEqWRZEZUXyRBkU&#10;MhcaQA30+n54+t/fuvdYZpWDBXjjCjwqV0XErH1xoikes/i9/qLe/Y8+vdTivkUxLIDVsD45GUpH&#10;H4ybFLXBt9Cx9P8AT37r3UKoScKiRPLLGV1zk2tI/wCpwpP1JFjYc/Sw9+6916OeTwMsBjU2MRBj&#10;USTRN6yPV+Vvww/PH19+691yZgGWJS7PAgMWlk9ItZwLD6/VlJ9+691xKt45Ffx3d1BJ/WJFGq/0&#10;Nri5NvyffuvdYbmNmDNSgqGQIWL08gmt6gzqCAfwf8Tx7917rImuzxKrRzsFT1kLIGQfrI+tiLgM&#10;b3Fjz9B7r3XcNPJPKgkm0wznh4hquF50ggafwPWAOePfuvdGn+OPVlZ2V2HtTblJRyVi1GUVnWFm&#10;YLTxn7iacofoqqpkawtZf9j7RXkyxwt606bcF/0x5/6v9X+oDdD6z2oNmbE2btWOCmp4MbSIlTU0&#10;5gSGppWoo5KMCB+JJalmCzRizWGtf6GPmA1lvU9G0cIiVV9BToRJamcyxCZaeumWmrdSw3NVRB2E&#10;XmhRxpV3GlIwn6Vbm5Fvafq1CfLrFHkaWH+L1M0qY2SKjo6yiMqK+N85P2U8bufVy4Uo0a3uS1uf&#10;ejQih62YmAz1OM7JTUtTLLBJNk3j0K8OgxSx048gokptBkkOpQ40ljb82N9j5dUIHn5dO0lOtNDG&#10;XlFNG9TG0OORFRwquBCIqSDV6qhyJHvcMb6mB9+691NVpirzSBKVNAWapjZdT1ViDk/Ef210AaFV&#10;LS6uCx039vP8PWusszNHE1QkOQgClEMZpoor/dgJVVMsblpEMlkKBktqH9Ln35/h691kDUaJTU3m&#10;mglQy0c+XVVWqpIaWQuIjI2sK7SjQChsVva1wPdutdR68JHFUy+Mx0jxVVJNUS06Q1S1lQqLRQ0i&#10;oLBnIs2qxJBH1Pujcf29b6ADs/cctDBVLSpTpkYqCZDT1FUcb9pRLaF3q2kHiaNmUwun1ANhwfbL&#10;yKiZ69JQR0HRM4M3W1mXx8WPrKzJYysqnlhoamSlOrGyFY0q6/HooLU6uPRKeQqgcD2X+IWardJ6&#10;nQPTo3nWNRTVCUNC1dTtSzZJKNnIqJEppqpWWno5pHOloJIi5nIcX1HgKLeziH4B0+Ph/Loz2NpR&#10;FDSwzSSmFmy0CiolWNYSXGhY/Sx8DMxWMaLBuAxFvajpP1L0VMsUssUMM6PBT0VTHKJNBWmfxJIj&#10;izc6GJXQTdSnBYe/daNKZ6wo71Trr/3GtUV1RTLLFqhY1AhMEA8zhwFOh/TblnHJa1vdVGiuOsiV&#10;NHIIZoqZqp4BLDUKGY09O1PFpXTFIARYAaXW3HP1v78DQ16bPE9dRzeSpgliiKUtU8c8bByfPLEo&#10;EsVQ7gKqBipLC3qA/wBhZBmvWuo9NCxqWjieHS1RVeaGpQvNJTSIXAinYEGJlFl4N1WxNzy71rqV&#10;Suy01NFTVU/nanro40mZYWeOEMWrMhUkENFoN1HIKtewtYe691ghWFvEfsvFRmkXJ08UVIkkVRDS&#10;RWkp6mWezBzMVRCyMjByQOB7917r1PIV020Q07wSPUQ1sDy0R0sZpIK2OP0xmE3/AHFszHRYMOPf&#10;uvdZA76aarTzTwVEcSw1M0UcVPTupBCuBddKXWJAEDkEkgfT37r3XP7WolikenoBRwzytFUs1quS&#10;V6Uq4kDMdR8rlVgP6bgE2t7VdW6nNPCrtoiV545lmcTR/cSRIqBEgaZjpsyBgircEFr8ge7oRw6Y&#10;biesvmpYpvAkEUtYy1c0dRJSmJZ1mjOjToA0QkMVjC/Uj2+vTf8Aog6hx0cHhpiklNPUktHBVTQR&#10;xiOrgFo43qCgkUkXVGkAFgGIv7c6tJ8B67Z5KMlmgpY2qKmKhaEVEtNU+aB9JmlqJRaNjIxIlvpC&#10;3+mn37pP1l06ahZ38LztF4oo0kAqKrHhhItejoSshUoEe/DC1jz7UdaAJNB1wjEVQtFMheGhZJKh&#10;Kk0qmCYyao2majNmkkMiOraR6SRqIUj37p9CANB49cqeD7SOnQQQJHV0iw+eKZkqK2CYl6yp+5a4&#10;WWMjUFtwvNrNf25H59XPXpKeJ1qI11U9KKemNA0gSOWaqMogpnWVQdSQuPIxU+pQQRY+6j4T1vrD&#10;VPUyCrpIKmqq456mOjZ4hBTQtWUqFZgRGlgCS11YqWVhyCPb6/COmGrrx12vjSpmkZXr8ZKtPT0c&#10;4Omip6KWIyLI/nGr020gyDgadZ+l99V67EFB9xQpT09PLDJHPLI80gCSrSqXMkTAXiSFg0t7Hyab&#10;AEe/de6zvT1cUVFPUCCJKqKdKUeT7po6jW0zGZE9QSRburKxKMbsCLD37r3TSJ4I4wYnqZYppkSo&#10;qE8MhjSNxI7RV1WrAuL/AOeUWVWVVsffuvdeaanqW8FPMmPrKl5pUKJNHReeHV44BUygkiQhx5Ls&#10;rWBBB+vuvdS4aMyq8zpXQPL9ulNSNodaSKnbxshkI/cWZruoYDgkfj37r3WZHTzRqhECQ+LWXhn0&#10;3EZWVo4/qAAVjSS/6x/Ue/de6y49ZVp6VUlmmqIkqaWuEESUdOJPW7ZGiOk8qg1SMGN9PBFz7917&#10;rC9N95FLripo6ppYahlTXUsmPibwsYaeovYcawdXOr6G3v3Xupxjp6jy1oo6Io1ek0TVEE0BhiIE&#10;UhjhkKEhiQYmKnSLgBb8e6913CArkxtU0VEgWQ6+T4pbtUmSklAjWOVl1go2prgjj37r3WOEM7yV&#10;p0zJFHNUU8AXwecOp0SzREAqsa/2wLn+trW91omnWJGcyVFNRrHWRfa09LRzhmiME8sdjWQl/VJF&#10;Oit5OSygLb6+/dep1AqYytItPkqp5THWUjUkUFbDJGv2il2aLxC5EpBj8ljYqQfz78erKKsOq7fl&#10;PX41MflzS1BnqIv4sSwp0hSSm1aqujDyAiTxTMkCstjodRbSpsW7g2lBXo2t17GHy61jO+amSbc1&#10;UWa9WaphVx1bmebzqq+ZI3tYRg3eNgAWDHmw93sa+F8ukSAMzH59Lb465+bB52jEjpNBVTQySpOG&#10;AnoqSUSyUk7wgtoqGbxSKpNhe/09tXsKSDP4elUKjxAw62Z+ge2aCDBRIWgpq00NBULQxTtHMlPE&#10;hbGzffVvKftsIvEkXLAgtZSSQTyogA9OhNDKvh0bowNV2HjshFUzRZg0o/yWNxmS0tISh8rVJghL&#10;aAr6rpxyS1iD7RNNqwM9OBhWq9R33Zi5qWpSlyME8EFRT00gpzFJJPTMDVGrhVBq+4lfVFcng2IH&#10;uoauKU6d8QU4Z6DHMVkcdVNXUuTrHf8AidRVRL4oK2najkssTgEEjwyES/tqS6IR9TwzxOPPphmz&#10;nz6CWvytXTVSwSQ1KSwRVYU+aokaZonNRioY/t1tG4/zkSv+A6gAj294a9Wp0HOTyk9VHMPFRwvS&#10;fbx5DM1NVLJS0coBLZCjZdBNQCpFGjMbkuSbWJsqqMUr1rUFPQH7uq8gVkyP8SlElI07RzrQRLNX&#10;gASU9Si6fOGMatIrNHYlVAYuSCoWNeAHWmct59F1z2ZhirshJQTZGopaUBYo8hQ3zDQExrUqa2c6&#10;DAo9MsjRiYsxHjsR7URxAgAgf6vTpjxaDqNQ5x5L0n3dRPDRrNWSS+HS1NUSuHlWmo5QJEGmyQOR&#10;6gwFg1/fmhHEefTiT46XGF3TTCqgp6tnqIqFahREJo5xj2rZFY1VXU+n9iWLWTGOQSv0NgEr2rGr&#10;Dz6sbn1PS2p80izUgLBYDJpipmylUKGjSd9LmWKpXT4gpDML2AFg3Hughx6/l1sT1+fQkbV3dHRV&#10;9B4Pt45auU07SxRyVUUiF100tPAAkLvNIY4yZS2kLcE6R72YK8elCyoRToXcdumjYHzQrLXfdT0r&#10;0FU001RDC7MtSY8fS6ZpWQF5mZoltwVJB4uIVHl17xF8s9Zf781kiQt/khcyJQwQpMTXVVOqGSik&#10;niqyvmNM2tneKynQFLuAR7sIVHTJcnqLWZavlyVWYhT1EvqQxV07xV00U6gRyUwceKOJpLhApdVu&#10;qkhvexGvVGJ6e8flpMbk5kqXralHx0VKiUCSSgTTKJHopIqgIulI9biVwp/tc6gPbciBsDPTLS6D&#10;Tow+1ZsR9jBFV1kawPGk1PIarxxige9QvihlBlWSGU+lXFwVax0j2FtzFDQdKUkBWmqnS1FFQRUV&#10;RHDPTmOkmp/XPUA0tDTVZsJGeQEvK7AyoFa5uRaxPsFX7mpHVGcevUTIDHUrid9NQ0DOZcjTVaU7&#10;RUUa+OnNWXAXRr1EAqLr9NX0AH3W7hhQs7YPCvHpNLNHGCWPQR5DOvkWCUsc9ROI6ySkCVUaYiqm&#10;QCWMV8cIuJEhWORHZiNXA5HuLtz3FZ5CoICjj5kVHl+dfy6DdzeLKe016Zsdtr7idWcBT5BFmadG&#10;+1p8vWrGajH0grgn7MTAGSdEC3kNzqBv7ILm9ammtf4fVRwJp9tKegB6LiCx1Hp6yOOpMSIJZwgq&#10;YbyQUcEMslRqWnZYpyaglV9WvxQx2aQgtf8As+0kUrykhfOmTSnHhj5UyeHDptgAeklWUVJS0zVF&#10;TJNHTmmjWvgqYEStjK8F/GLubsPo6nSAD9CPa6N2dtKgH0pw/wA3l5ceqBQvDoN89WU0UUslNBHT&#10;VJjkqKGqpTJUwIJ418NVWQhTGCOC+k8XJ0leSa2ts7sBxHAjgSRxUef2V8+no4y5x0WjcueiT7ea&#10;gq6OuSkDVMs1NH/DjTx6wshqJZhYRzWXx6AC1yPob+5A2nbZD2yKVrTBz+z7M1r+3pYkQUZ/1fy/&#10;1f4S25HJx04hmSWMTwPXrFFHI8ktLDVzlhA1G13uU0iRrG304KkiTLO1LdjDBpWvAkedft8v8/Sy&#10;JdXaOkGeyslRLUyzSr95FJTy4+G6STT08cmgpS/bWRVCgtNUMz8BlYX9imPlyK4ICigIocYrT5j9&#10;gx+fStY6dNadz1CtM8VU0dXW1LsYI2o6TF1LIuhvLC/maRQpbS2pAvLEc8LxyegoKYUAV/F/kpn5&#10;Hp5Q6dw8+kjUdkfdCGeP7Wmmq3lpxEiSCnpY4SQyyUUhZZA1hZFYoVuDqY8HEOxLEulqkL5+v+ry&#10;Plx+ZtUk1PSarc/WVj1ML1kMwjmtLRmrWIQVKwEzNTzTgnTdmSNbEr6UBAFwvWxSMYWn+r/D8/Pr&#10;VTwr0ia3NrFTGWm9ERKOBK3lcmBrapFQ3P1soI/1LX9qUsVLFXH8uqMPPrqbMxLRVFPJNJpnY1Qe&#10;KN9E7zIpeCWQcsR9Lt+A2n6+2jZAyawPOn7OmmC0qeo4yMminheESz+CPRr0mJfuZdRaoj+hZ5CE&#10;Lk8AX+vur2iUJGM/4OtDw6eXUv76niiZqYLDWQ2jp6MwmWoibWZZZI2AKOl7iSRlX6qOfaRrZi1D&#10;QjjX1+Xy+Q62NFcU6UsOWMUkMolx95nkSrqZYfE1YgjWZaXIUQ1xH9yyKyJyQo1G1vZZNY6qrpNB&#10;wHp9h4/7Hl1cYPSnx+dMNTVNPWSo0hgmkYxskFdT+TSkK0+nU8wuWAVQiqPRbSSCi4sKqKLjPDJB&#10;pk18h5Hzr0oRgCT090mUiLwCSeaSiStd0J/y2ri8sulhUCY/5wRBSllYlFJHF/aN7WoOkDURnyHD&#10;y+Va1/zdKEkU9Gb6mztPUU9PG1VWU8EFSQainj0MAr6JqaeCaztqBdoTcrdyAoKj2S39gUbuUE0H&#10;Hz9KUxg4P2cejezdGFD1Y91dnmadqHzxxRFVjWjokgmqcRRSH7nIxvCFCyGZm1rquRIpH1HsL3O3&#10;If1CM+p8/IfspT7OhDBCr1J/Z1aH1/GlJi0rD5RUz0NIygsv3KR1SpHSwlB6tKImmVgONQH4PsOy&#10;Q/4wVA6NbdMU6NfsvNJSGlKqk06SUbnWoMKTzNeMxJF/nAQPICbaeT9bgH9hD4bBvTpNc2xLE9GT&#10;x2V80kkyX8EviKyhl0AudAWRV/S9y92P4/2/sYwzE1PRZJCEHS3pqwqzpJodLKSI7spa/wBVY8mx&#10;sA1vpfn8BSJaMQc9IWiBNR07UTRJMJS55bU4sdUjf6rX/asP9gPr+Le9iQI2o9J5EJBXoStvZhVd&#10;kDCLUIrJxdRptcKP62vYgW9mVhuscclCei6a1Omp6FjH5CnkjADDUU4BCryAPSAeOOPYst91t5Px&#10;Z6KpInBr07eanLaTwR+q66gpH9R7MEu4qYOT03obyz1yaaBBqDoCeVUf2Va3Kn/iPe3vYgKE9eMb&#10;EZHUGStp1BXWhI5FyGAJ+p0nke0sm426cT/q/Z/q/kNqhJ6SOTrzMGVEdwuq7gWDG34H14/x9h6+&#10;3BbgaIxXp8W/4j0GmWV4BJKJdDRqbKYg/oblpFt/sPr+f8PbFitDXqxVNWkdAbunKy1GMrY/Syyx&#10;sXccl0pyW0p/rpyw/pce5D2OGsi19R0VXalWx1Vj31shZfucrUVbUkkUZrKZLl5XlrUYwQQng63i&#10;UxsP7Lhb8H3mR7aMFEa0rkf6v9Xn0AN7gMrk14dVQdoV9Ocr/BhSTqZUZ5WpKmeplqoVjOlKVnBV&#10;Qk/jeUP9CNH5PvOLkzb0+nWRRg8QP50/1ceoF5jmKXLRdFxqIsrJ4I2lUyOYZVnWONKep+7k8P2V&#10;RURrdpFjRiwK2VDq+pPuUo9AQH/B8/U+Zp/LoCusrNp/1HrtqeamhtTyvRxxGfztAiUvlNO3jqYq&#10;CpQMIvCvpEsn63cW08Eu8Qaf5vtyPTh9vTbIQCD5dNEjGaBoKenqaeRaOGOnENdBI9Yj1BM8YqVT&#10;QZFIlZkL8q66tOoAWK4r8sZ/y/t6TvJq7RUcPzyP59OVZVvEkU6NSSx0rUlNDUyQvA3hkcRLTqyq&#10;0caSHyaxqKlRcfpB90oCTX/Z/bw6ec0So4jHSYqPJVSV1RHTySCvm8FBSFHqKHw007U9VlFQjUJF&#10;k9QiQEqo1cCx9v0AJIz/AIDQ0rT7f8NPPosYMzFvX4R5D1P5cek1J4KGsjoCKqb7hlknrSHoMbA1&#10;R++JKxXvrDuChdmOmygW96fSw7cfy/l5/b5dVirBKIqFg/Ej4R9v2/DxOen/ABGOOUzS42lpKmOn&#10;Z3CTUSmQmNFVhUKZeWBclzGnpPDAG3sk3G8S0gaQGhFfz9ePz9Pt6GWy7f8AV3giC0TqzDpHq6ki&#10;o8NRwnJzUc7SyzNGwqNRqR52nlVRwqSKdZjYC6EAfT3jHznzCC8hLeo/y9ZP7BY21vYqiVoAOrSu&#10;udrKYo6CSBZzJHDqenjMMpEQ1UzrKoOorZrsq6hYBz7xj5k3QOWlr59DCGNWj7R0b7bODpUfQ0cK&#10;1BkBE6rJJPrii0yRushIuRYt/Xmyg+4j3S8LrWvRhbReGpYdDphcYiqr1AlkGkrCWUQgyW0veI8j&#10;8qCV/H1HsHyOTUnrTuPw9L6mhACK8elCLqCOFHKnk/gDm4P19lztVurxrpFTxPT/AApeNE/1Coyl&#10;+bAelQB/j+Pafy68fiHWdls5BUrdm+qqSRwW5X6H+n+HvXVuvcAB7MA3+qAEai+mwVL/AOv/AK/v&#10;3XusWkKHIVX4UKv00lgfQCQb8fQf4e/de6wlgWYMpK+MEaQSUYG1kFrA/wBffutg0yOsEgQ2iAAO&#10;m2r0kBVF7DUObH66bC591elOtitCeogK3UxoHb1aiVABa3pKX/1+QfbXT/UctGwuQBHpZnvbyAsb&#10;MqH6cf09+691hc6irA6gRoFwoYOvDFx/sBf340pnr3WJtJsq+IsfwzKrWBu41L9STYgH+vtl9FMc&#10;erJ8XWF3J1G1jfUVAJlCqoUACMA8C54/23tvp/qEz8W1BeHUK2lNNzqUgFSv1/UdI/Fvz7q/w9bA&#10;PHqBI8bMURwVe12GlQzD1KBbi1x+bW/qRx7Z6dVTTPUSTx3kD6rSq0bMHAVU/UG+hHBH0I/xHur9&#10;WIx1EkbSbsVuf1K8IDjTbVZkFufoTzyR7pmvT3UOVypKhkRvIG0xqCVLjUiADgnTySP9j7aZipIH&#10;VlFTQ9QWctZljWVgxBVBpKMTyhJuLH62P0P+HtomvToAAp1FlvGVkdVjW01PI73CrI4vEp4PF/0k&#10;cW9tMDWvVxnHUbQ8ZJh0DSRIkTqJJWQLd9eo8C4FmYXFiAefbTYBYcenMMM8eoEkpcSMNM7tpZDp&#10;KK8inyMJGI+oFtLXtce2CamvV1Qtw4dN88irPLBzclSHOl2VHAZG9AHqvc2H0A4Ptot3aadKlWgo&#10;PLqB5F5HmS6rJ4xGmskyLqjMl/ySPoefadu49O0p5dN8pSQRxyq0DRrcKbWNXP6XYXBHI4Y/QMOP&#10;dCB58B/h6uAadNTSvKpC6VRZjG7nRFJdWIFLGCB+n6MSeb8e2yS7UHVgB5dNVSXjqAqanKK02mFw&#10;xCQJyrR2DXI/r9fr+bCnSiNQVz59Ns1cxaIRyjWsd2p5UMZUp6SdSKwQst7XNuQeb8MM2rp9Y1UH&#10;pslQEyeOOaUKGDmQ06eEyjyhzGR69Jta/Hpvb22aUz04v8/LqNLLGFWaN5NbxlX1IrStEWHrST9I&#10;VLEiK3PFh7bqoNV6cEbVAbgem5tDSEiJHAV01QsA04lP7bSQyBQW1XChR+PdDSmendNFouOm95VM&#10;UcyNUAkeLVNEoUKXKvFOsl9QIB/2BAHPupp5cerAVNB1BqZTE0cbhkl0tKroFkjg8Z5doSLhNFwG&#10;vwTx70QAKefVgopnqJPKShFM1B5UTQiyMJPu4nceNEjYeQg2IJLfi/59162ooOm5pUhZoYyAQ0kM&#10;MYVGBNgZSkLAhQWOnQSb8/09tMy1+fTgUnqOHEcMkUizyNI3hExQCoo0Vj4liHB1yMT5GuOBYce6&#10;+XV9HWBSvneXVJIAXijWSUqacTQ2lUmQKQFsCI7MOQeT7YfT+HrekdQK5jSwFKmaKVKfGCnU6WVm&#10;qPMHp3DWA4W97WuL/X3TrarU0HUCSoaKKXXNDKG16klXyFZKePzIW9Ngmj9JWwF7fU+/dOIlTny6&#10;avuZiscwaqBJM66kjlMUciCyxkcqHut1H9CB9T70a+XT4WmB03V0k8TQFpYC8rCrSlkVZJZUgUs5&#10;i4OgkAqy3sCP6+9DVXNOrqoPTZJItSxHmMcE4inqwXLLLESXpoEeMHVIjWBjHNgb3+ntjj1sAdRI&#10;4adqhlI/bj0mp80aUwDp6wWRAVbVquEfSy2DEc+9db6bqqaGemX72nCMJZEFQokSM0gIljeqRRrD&#10;g3bXpIJ5HAv79054bdcZLmrqHipXQ1QWdI5QpiklnS5nadLr4AQWH+q4vzx791qoYdxz1ieaSL7p&#10;ft4KqSUiNFeRZVlkSy1ZaUAlDGATGf0kADg8+/dVoPXqCQG80xmq11VALip0xGMR/wDAeRmjFyrt&#10;dgSLHTa/Puv4unY2/D1ACypLMsU06pOoL0oiSey2Ls9T/jrPBK/Q2v72eHTtAcHqAa2Uwx1MhSmW&#10;lZoPNI9ppJHt5IKZpRcBrWsAQL2uPdOvaRXA66VhBLEUQTU00JECwLFTLFWQm70kUijW0TEKysFP&#10;1PJ/Hut9QJZJA2uRP2wruakwrMJdTAeMBlP6PVYsykgg2N7H3VhjPUaeeOnV4yuiJJhC5iBkmCNG&#10;QhgVgUCDV6x9dIta9/eq9e09NQnJcJU0zOY9a/cvJKXpo4hodfGtgpcF9KsSdVhwOPfq9bK+nWFq&#10;iKJZJow8cc6CqQjSQKeA+Oel8difKTpVbcEg2Pv3XgKdYY2pfu46CKakH3FM8y1CRGEqYIWmp/vS&#10;oCIjjUrByGDAMfp791vprmqFDUkE8EsFZH4azI1sgDY1YZIvt/uYpkJDBorowiI0rZyfdwpAr59W&#10;p1hWDCIRX0MxeAyBSaWolUzVcEl6eGWGZQ3rBvG1rEXYsbgDR1Uz1rPWJ6lIqqRoYquFpqMwLUPG&#10;lPUCNZy1JEKm3jkMTAxajdmXU9x9BXrVK46aKxJjThqvFgSp4DVz1dPC8fmZiWPgov0gjVodCDyD&#10;YH67qR1vhjpvllnjM0FBLSU+SEsPhhdC0VLXOdNQaVLMGilWRhI2o6CSbi1vewScHr1emuSeRZ0N&#10;LTsgoKWbGPPWzxLNRSysVaWKAcTHXazBrBFNufexpPDreOv/0Nn2maigpaGOfHvBRQiryMEMgKLU&#10;q5P8VxLEXKeNvWlrpb6e5efWzMytU8D+XA/s6iRVRQFZccR/lHTRnMjQ/Z5R4Io4aWHErLlaASxt&#10;V5LazG8OWhjjILCnYgiWBhILeoj6e37eNtS6hUk4Po3p6/t6ZmlQA6cYz8x6/l0A+/dw40UNPNXt&#10;VfcRYwR5dqBvvItw7SCaqDPVEMNjI1OLNrhJnFrG/Ps9soDrOkVUnFfwt5gfI/s6D93chdIpnz+Y&#10;8j/qz0UHfvyD3Tt6Opymex+Ey20afb1VHupDWBzvTZCxkYetxyaAZ5qYBSwVlnQizggexBbbTDId&#10;K9rA1+w+fSC43OYUjHcDj7eiHZ35HZTeeK/j+HxEeSytDhqnEY/E1OQT+Hbz69rJf8kmrql7/e1N&#10;CASsUYE6kAk2F/YqtdvEApSvn8j8x/m9eqi9Xw9AT5fP1oei77h3LvTFYSt27uDLR1FfnlilOVpU&#10;jr6vdfXjyBjgamOUaZ6vGKSIo1tUKVswPtX4Ibga/wCb/P8Az6QSuK8KV8vn1k2bWba3KdzZiDF/&#10;32yW3NmTR1uPqaWeSi7E2VQyGnWhoKxlHkylIDaSjmu6WBTi3vTAxtwLYHoaiv8AMj06qFxjH+Q/&#10;yx8/PotFJL4N6Q5rc1ZjavB5GEUlHi3qoqyvz3U9WDDU7bhpZQkVdX48tb7Kqj8iaf22uPa0ghKn&#10;OMcQWQ+XkCQfLJ9MdIiv6x1YH7aN6/0QR0aWh6y2XkM/s5pqen/h2zBTzZHcGCyctFFmOqMj6cZW&#10;xVdSPIa/HsVWqpZ1AhYEBx+UzuSlR+EUHzX09ceYPA9PCFK0H+o/7Pr0aPcG38JFjhmtuVNPU5AZ&#10;/HY+LNxTSmHAzRKKfbe+IomVZqc1a6Yp6uG0b8m+k29lKyOSVfqzINWtMnp3jyG5GzlBgabaH2mT&#10;rsvNLUJ4fHRUW45KEx1TV8UFoa/H5YLrVqYGQMVLAn36iUJJ4dUrJWlOhf2btfP01LtmvxGOlyeL&#10;nfLLPRwSQTZKWjTUNz9foQo1GlIMlHFU20jj6+0U8kBqGIqPXpbFFIcKKjz6MNQ1OUooquoqp6Sl&#10;WDGU2IysCRyffxbeqSP7t5epoRzTyUz2jkmhYngi1vZOyxV7fPP5/wCz0vTUmeHl86dd0+Xr8xNo&#10;nqqbE7oq6k4WhWtWGQ029MXTl8HXxGVRHUwZSICMwuysbgsb+3KADSB28TT08x1T4uOD0m6jeuQw&#10;eM2+2WxFUlHSZ6qqBU009RFicbl4yf717WnmZWqaRypaSJZleArwot7eSKORmMdKkUz5+h/ydVJK&#10;ACQcD/PoVxn1yGMTb1UsH928POtdT4/DwR0wzmwt0AMahXxwGlaVmv8AcUbayQLxgn2lCKkpkX4y&#10;OJ8iP9VM46eLakEfAVqaeYOOnml3Fg4aqnwqY+impcPUHHZ/L1+irq6/a+hTt3MPAT46hoJDGvme&#10;0lwARqv7o8Dshk1EFsgDyPmPzyfTq2tVIGkADiT5jy/Z+3odKnP0W4IsNX0UviOUrodvtX1VJ9sc&#10;RuzAx/5DXRsyWPnFo9Mq6TqHqPskSB4Gkjk/DmgPFTxH+Xo6E0MyCRcA0GR+L1H+r+XT/BRz1NbB&#10;SYb+H0kGXrXyUsbU8iSw7ooEtmYIZYryQCqUfj9s3Fhz7SO6iMyTVOkU4+R4H8v29WjjLOI46DUa&#10;1/pAcPz/AGdD9tvEU+NWSvkWtkWalEFNRsIzL4NfmNLOXsJAklzE1g1ufYWupjMRGvAHj5H0I6Ed&#10;vAsQ1H7PUn5H7Dnrhks/OMg1LJTzSQQgNUvTMgqKZbfoqKCZRrsLFSh5t73DaAR+JXJ6rJORKUAw&#10;PT/KOkJXY+ogNZmlOOnp60hXqBJJV0CsDaEV9GAZaXyL6XcGwP6vZjE66VhNRp/I/kfP/N0jkTjL&#10;g6vzH5jy6C/P1+El0pk6DIyNCJv2Y6eH7vIRXC/wvFVbftVMcdiyJJJ5COAB7PrSCYH9MgV8z/hI&#10;Pr59Es0kPwuCfy/wHzHp0hayXZuOxdQcjBUUmNrRL544FSOCaG143ui+SjmT/lISRSpbgX/JtEL0&#10;ygKalf8AV9h+VPz6LZDaCM6gaH/V+3rHi8Rjl2zTNt+LF0lHTmV66eHHebLPHM5annkkqVkaJG/1&#10;a+n8WX3Z7mX6krMTqPDOPnjpqOJPpw0YFPsqf9Xr8umStqaPLYasbNPhaKGCmmx8tfRUdHUbloY2&#10;JiaSup0W1RDML6fGbqTyPauLxYrgGLU1TwPw/wDF9JWlSSKj0WmKjj+Y9OiyYerp+vKGvotlYKo3&#10;VjK+qmcT1tDK1VUBJC1RSY3LBR4p+CyU5ABPH0I9iyWIXhU3DaGUeuOilCIQRGuoHzp1lgjG6oaS&#10;gqc9SSSZCsSTGUn8ONGPPC5legyIhtLSy0/KNyFcj3t6W9XC4HnXpkIXNK8f5dQ91UlLGUzWcjNd&#10;jMHGYjh2x8UhqHppDEJommX9yNm5KhW+nJ92hdpOyPt1Z6amQVq+aeXRet7ZbCb1lr8VBm8puTIT&#10;4yRoNs1FK8GAlxyr5I6GSjplZaSpQgmOdTGHsLsAfa+K3lgy64Pn0naSOVaA5HRV94bWpsthsps+&#10;CZ6uqyX2sWP/AIjjJZ6LByUo8lRisgqFTRygKVjnlmkjmP8AZ59qpBxp1SJULUPQGbo2zj9k7UxW&#10;Po8RPuDK+es+ypTSxYushy0n7IppahQBDTs3JjHjjZLab39o37aAfl5Z+3/UOlYjStPLz8/5dFC3&#10;xjet8/AE3xhshsrKw5GKi3OqVZOKnrYofFPQZikdA0K1K2aGVDqNhp1fX24JUpWbyIrnH2EeVeI+&#10;zpw2qFewDINMZ/LqFRdN0NJsybcWNppt17Pm89PBKRFVVDtTHzxtDqCTtBFHaEeg30m3t9bxdHm6&#10;H/P5fIDGevCyVRRsfb9n+o9JQ7Grq2A4nHz4imx2XWSGLauNgZ8vSyvEBJNHWIrNSq/oK3ja5IU2&#10;+oUJcMgopADY0gZ+Zr5eXTMtopFRx9aYP5ef+o9BbnsLlMBt3KUWF2vWo1ZJBhotwSUE1XUVL41f&#10;uanEyxohIYHV+5AmoH6nnh2O5BB8MHPaDSpxkg0+Y4gA9NQW5jaklKDNK04jiOggp8Yjwfw7LUuX&#10;wKZiQv6KqWny32xi/wAuaGdtPn0uR/kzKX+hOq3t5WGkK4K6vnRtPnngf9KRXpTKvbX0/wA+OHDH&#10;nw6l0lFW7UmkG38593l6SqSvxs1BTQUk0IEQeSakrkCTQTrdXlh8YYnUFv8AQueErKyVBziij0zn&#10;yIwTw6bFwYKSJT8ySPTh5/b1d58Lv5iGbyNPU7G7aRtq75ptnNsjHb3qKCSWgy+LezYOszExJqKK&#10;ovYcqYmBLBQbj2DN82Fbs6lUgggmg7T/AJj/AIej3Z98CTAyDScila/sI4j/AAdbJ3QXzSqPDV47&#10;eVIiwUOxdsvgchSzJNDlKyFxR1jTTsEst7FGKIT/AEN7+4e5h5GYfq23GpLD0xXHUu7VuqNCCWxS&#10;g6tkw2YpM3Q01QGgP3FHSzgxyRSArUwq6i6/nn+vuJ7i2e2lKEcD/l6FMcqTIpGcdYK7GqjMAnkS&#10;UHW7Aem4+gI+n+t78rA5606VB+fTNVx1KmJ4wo8Y0lJVJ8rILIyuf6j6/wBDb26gU8ekrowPSWy+&#10;4ZsVSTVtdG9DBTsP8siXVPqPKAwIDcr/AGrg3H4PtZBbCZwqnJ9ek89w0KF34AY6DabtDNNrp6VI&#10;IHmYtQPIr2aok5hZbiypP+FdrC4HH5PI9kiPc9aefp0TSbxP8Kmnp69O2N37uNkgUrTSyCdY288X&#10;2zU9VbXJRVq/2L3Pjc+k3HNvbE+0xL3Kaf5vXp2DcpiaNk+vnXzB6es1upYYi9M9NA8t4ys8g1LV&#10;H9dLKG4AJvof6f049praw1NQgkf5ulM94FWq8ekDU71rHo9Fe0kimseiFQ6p9qki2tjciyqdMZ/s&#10;1BFr8f4+zVNqjV+30r8/tHRe1+zJ3nV/g6Sc+VrKtZGhyJimZ2o0h1h3infgYzMxr+qmY8w1FrXt&#10;7XJbRRkKy1HH/ZHz9R0ie5Z66Wp/q8/l8/n0l3p86tekdbLNNCtFO1XO76Z6uCO4GJl0EqRD+uJy&#10;bsLce1ym3MR0rQ1wP8v+rz6Q0lEg1Gq0z/m/zfLp3qJaOOKnkx2XM1UKUmKCsUQ4/NUij9zGZB2Q&#10;XaE86Hs35Bt7YjQljqWg+XEH16fkYBRobPz4EenScxi5aMVctWKHKwV8b09PC08UONKA3airElUc&#10;p9Evciw45v7VzCE0UVUjj6/I/mc9IoxL3MxBB/Z9n+b59NsGMgmradX23SYfGUtTpfJxxtUUcsyJ&#10;dqfOeYfvU7nhWF9PFmsPbpkKRmkhZiOB/wAn2dNLEry/2YVQeP8An+3pVUuKxUMrxw4WvmhkZo5Q&#10;Iv8AKsZCW1f7j6oj96lY3ZF50j/X9ommloCzjh+37R69KlhhyFTHn6j5g+Y9OnaixlDh1niCHLR5&#10;DXLTxPYUtSYzdY9QAanqUJItwD7aklebJIWn7f8Aiuno4UgwKtX1z/qPThWxUSUwqchLFRRVKLGN&#10;TDzUzg28mRpkGp4F+hNv8b+2RqLUTNP9WOnXEYzJiv8Aqz00iWnWKKmgxZya0FQ08ho5YKiShSQf&#10;8XDHVZOmSmb6PFclQfp9fbhQlu9tNf8AVT5H5+fTasmnSqhqen+GvmOm2v3Ttc009M9JN5J0BqIs&#10;dE0pgAcAyU0ukEWPMgReOfdo7S5DBwf2+f2/5OrNPbFNJH7PLoPtwU0ktHU0GHyK4yqrb1sE0uSK&#10;fbQMNL5LEU6C8qJ+mphLC3PF/ZrbN+oHmGqmOH+E/wCDpBOq6GjjNK54/wCAdFialrTWSYTLPLJS&#10;/drULV080TK00jWlmXTqSniqQCY1lYgMeeb+xghjCCWAaTTHQXkTU+h8ipr0mt9jY2V23ubYmzN2&#10;5yjzVRjiazFKIJq+nWIhXGPSUIfJCSC7RagwHp9mO1/XfUrdXSVX16RXBtAhhhbNOHVU+cr/AJKZ&#10;ru3rjozacdTXYTe+fj25LuqprKWfFZbFwTiSoNbDHaQy0io0qKQGAAF2B9yZKu3Wu2PuEi0KqT5e&#10;lft6CyPeS3q2ijDGgP8Ag/n1sabSxlFQ7ip8LiqCljo+rduY7bM2Tniio1rslPTrJX1FPTKAql2u&#10;2oC/q+vFveOe6TtMjTyMSbhyQPQeVfy6ljboVjkEKrTwVAJ9WPHpG783VPQQ1jrLT4vE0T1NTUym&#10;sWOrqRAbySI/6m030QIOWJuPp7U7ZtyOFDVJxQ+nTG43zpUKQqitfn/xfUzY+4q2s/itZJC9VRSU&#10;9DDTtSxracVMIakxFCVVbPGB5KmR/wA6r+0252sUbCNSA4JwfL5/nwHTu2XEjlpGFVoKEf4P8/z6&#10;l5Pe22auVMNPWZENQVmmop8dSVDJTypw89TWqLyidv2YVh1MCL8AXCKOwnA8QAAfPpc95E58M1x5&#10;f6uPRQfkNlKiOtqHOVjw+448VJVbi3tuCOODCdEdcCMh6vH0rg0s2WqUukFP5PMxOuSyqR7H3KkQ&#10;+JPhHCnFm9fs8vT16Dm6wa3Mjk1H7FHoPn1roZfetLtfs7IVHTtXU7f2hVVORq+uspX1kdfmK+uM&#10;zJuztbcFW2v7usnV742kkB8Yt4l1Aj3N0K1swkoC1FQP+PNXzrwAqfl1HcyMl4zLkE5+Z9B/hOB+&#10;Z4bCvw/2nT7Q63wlTWSzPuHNmnq6SWoZ3yWXrcon3U+SrJWGv1N+5JzYHVbiw9w5zdcGacwRf2aD&#10;8v8Ai/OnQ02WJYwHk+M0oOju5evWGDyPXPR18kho1qGnURUoSLVUVAZ/QoCh7OePpfn3H0EPiSaA&#10;Krx6FMzhB3mhr0hKPeEWTrM5JKMdjRS0OPo8PTTVS/dGapP7WUqXt42EkQaR+C1yp/p7M5LBkRdA&#10;Jqc/5uksd1GznUQPT5/PoTsnuvERYpnpap5zRU1MgmMEz1dZVtEFebj0JGB6I3uWuLj+pJVtZPGA&#10;YUrXHoK9Gr3Ufggqa44+p4dNb46LNTY2lxaa6uSASTw0ssE8kAKa6qTG01QPHSkKbSV0oJJJ0XPH&#10;t4SNBq8TyPz/AMnH7OmPAjlUMvmPl/l4fb0D+9d50m3IKjAUBr67K5FpKSGt224nwy1MreKOgye+&#10;61J8jX1YUEtSYyJVU+ksLgk82+1eZxct2gCuagn7F8h9ueim8niiTwEyflkD7W4k/ZjpPdfYPFbW&#10;loHixeYy1Xl8hFRs1dLItW9a8pLmOCqd6iwYP4/MQxBva59rtxkadDRgoA6S2EaI6kqWJPR4MdAa&#10;OjndaiGmkCsHq5EJgjk/sLIEGoqpBAUDlhx7jqZw0mmmPL5/6vPoaRoESv8AqHRG+96/f+8dz4bY&#10;G13x+N3FuCtjpojniGy9ThNWmSeDEp6MZSSsNazv+9IoIXg+x/sK2NjaNezjtUVoPX/L0D92+qub&#10;oWsWSTTP+QeXRoP7m5fbuy8NtPM7kgq4KGmNFUCGNYMfFSRRBiJliAZoRJxGouzn6n6+wfPuNveX&#10;73cKaan8+hOthNDZLbyPwFPl/qr0VbKdV53KZ+mzdAKfG1sda1JiEyUMVdns5PFdoBFSsBHCqAho&#10;YnOiJCWf1A+xXDu9nFbeE4rUVNPn69B6TbLlpda/z8/s6UWfwdJWvt+hq8phoIVysGDj3AuMNRj8&#10;TuWU6Kqj2TSVf7ddlwf+BVc4MEJBtbSR7JmudAeRFOrOD5jyJ9B6Dj0aLalgsbNj+QPoOqt/50XZ&#10;e0Nm/HfEdBberM3vfdO9dw4vZOwuv8VJVvRUG4MnLqk3JvLc7qY6urlbU0FOzhEYMRZVLqENxm0W&#10;kt1P2s/n9n+ADqYvbzY5J7s3IXUiCgHGpP8AsdH2+BnxU2/8KPi3sLqGmpaGi3fLRruztLJwKpeu&#10;3nnIBV5WllmDTLKKRj9qHikMbFSyABxeGZpmuLhrqXi3+AYp/q9epN3a9a4kW0j/ALOLCj5+Z/yc&#10;TwHRrqaV6mrMcLKmgAuZY44gbn1sI+OFvpT+pv7TltTV6LGiRVqehXo6pI/soKaFVaRdMJQB9UhF&#10;5JysfCgcn/bj2sRgBQdF0kRNWby6g5StNRV02ME5emSTyVogUh/Kh9UJYjkH9R5/HujuK6B05DAQ&#10;hkI49R6qWF2ey+GkjA1a2VVkCmyMTJ+Q39D9P958zjJ6dijI+Z6D3J7kj8NYxMryB3p4g4JhiW1j&#10;ISvIBAJt/Tj8+yq4vFWtOPRvBZksMceknS7kpqmHQHeMLG0yr4jI0kgOlWVWS9yPwb/64+vtEt4G&#10;HRg9l4ZqBXpU0lZWVEKysZTCjeOWA1Kh3WSxRSii9wbi+m3HBv7WxSlxq6QyxKDpAoT0oIqmT/OJ&#10;GYAhESQqNQIX6OzsCwb+qi1/x7UCSmekZhBzSvUhcxFDG0bVdOiCRiVUXbUPQIo1tctf/bfn3f6i&#10;gyeqm11GoFOslHmA+oI4eVtH7rzCCFQxu8blweQBcCw596W5U8OqtZkDPUxN1eCdoJJEF7s9SWje&#10;mp4xZY1Ea/QE/ktYnj8+7i7KtQ9V/d2oVAr1gG89fnZDTMqEwvVSRMWPF9SJfVYfgL6f68c+9fWk&#10;/P59OfusDyz06Ue7YtIQR+DWl1Y2qKmqH01JYkID+SWsPp7URXq8D0nm26mePTpTZ/Wp0yJp/tEp&#10;GYINPGnTF+tv62uP8fatblT59IpLXTilOudRuFolY+RJXYARRB1UEsR+kAMLWueVHu/1CjJP+Dqg&#10;tA2CD1ikzcEMDtLMwDqGWQW9chHqRGYWP/BuL+3UukFBXj02bLOoDoP8jW0tTW4xIIg5epJ1kfWN&#10;SfJN6eCObBh9D7fEydWEJWo6SmbykUEoFS1JTsdRhp5h/lE1OJCgdHt6bHh2JAvYXHv0kqqOlMEG&#10;rgK06K/2lvdcNHHMv7SapCtSJoBHEJlPlcxS6VZUNvJdyFtex9h69uBqNcDoQ7fYl2pTqtDtXtWN&#10;2SslrqGonq0i0Y3GUy01TMfKYqKqp/uAEqtLfqNyCgIVvyA+6+I5K9SNttuYotLdARne8pzlf4LD&#10;X5ePKUVJJFLLTwRCEZSGNZKqnqVqQzNSxLqeKTVawKfge9fSMO8dHAjg1aKZH+r/AIr8+n7a3yI3&#10;CKwPX11VM1JSxVNqLwSAkyGBNdPInj1TDn9kvpH9q/194bKNQ6ZktYZK1HQwUvyhy5xMsNTLC0ja&#10;hTU6fYeZojIdMFMWOhiL+sqNX+NxzVncYGekf7qtyahel/tf5K1czTJUVdGtHR0cLTvG7OceJHAd&#10;Co5Lj/it+PdVZ65HSS72qLT2CnQs5jv6gztF9viKxqjIWp6mBYy32701GNUk1OzhbsxPqK8j8W9v&#10;GQv5Horj2nQ/QQbi75xslFNXwSUlBUR1yUFXQyeClnSV11SSuZFaOSWTVdbKxvyyj2oj7jSnRhFa&#10;mLgadCP1R35Qvgc3io8gtMcfK00MtV5qX/JGtHPIzxeqfSSSbomokCMn6e9uKYC56pNYiSXW2a9C&#10;Bg+/6LOnK4abMGKkjSXXiBTuJJIIh4oZn+7CTxK7fqd2Cj9I/oCy6NwqlSMHpVDtNupDgd3Rau0M&#10;/jY2auE8dXDFIspkgmdpSIifNT0i0xZUlSMO8ZQ20j1Hn2GbmF656E9jBQhgOq1+0NxVVXK1HMtZ&#10;QQyxVuQTPLIXLUiEyw0QEdkVkH6jp5JPJCgezHbYULeIc/LpTezPGugYqK1+X/F9FEzeVamNXBlh&#10;FUTCChq6yrdA1FUJO4p4ZHqoPpUC6qZLD68j2M4EUCqimadBee4ILLLk4Nft/wAvTVTbhqIGgpo5&#10;qtp62B6mrqKWClSun8MwgES/dWa0er9sooN1L83v7XIw00PSFpq4FaniRxx/P5/s6HLB1lUaPFJH&#10;FjKWslSWrR5CZqmkljur0mPjjAL1TFkaZ5HFyzAc29roNOoV4dJx/aBR5/6sfPzPWwn/ACkdlzZ3&#10;f8+Wmp6epG28G1dPXeEhoshGDQGgl1gkCnlLqnAZgbsSR7kebVFtKhRhiOgXzpM8Fj4f8bDrYbpt&#10;tPK5kld3WQa2H6Q1yT/Y/F/6+w8IgaA9ROVYCp6U1Lt+ljFljQf8gDm34vzf3bSgPW10Uq3TxFQU&#10;8Y4VSfoLgAkfQ24B9+6cXw69vH8+pyrCgIVbC/1sDbj6G/vXTvXtQ/F/qORY8/j6c+/daJAFT03V&#10;tfHTRlmb1XNuCTx9L8H27HGWPSORkXPl0EWfzf3kjxwOGYAapD+lSOBY2sef8R7O7WDSuojotllD&#10;tQcOkwkd2U+jUTz6eVuPVf8AqD7XdN0Fa9ZhCCPojm4W6n1EA8XQfQfj37rfWYrquAtri4AtdbDk&#10;WP4/w9+6913ZDZSpuLkm3Oq3+29+691xtdeFDEAWb6XP+I/H+t7917qI6lyWYELwT9BqI40toUfi&#10;349+691HEGv/AFANjewLazf1Cx54H9PdiwJFetUqKdZUoS1ta3Mlo29NyFH0dmP1t+P+Ne/VQZA6&#10;rpHTjHj1+rRqdIAK31BQP1NdFuebfU/4e22k/Pr1F9OnBKNQwIVSSLixa3+Btzx/h7oWJx1YAnA6&#10;nCNeFsCosSTwrG9itv8AA+6nGT1sIa56yqhvwoNrm5tew50gn8e9VDMCPLpynn1nS1uALD6G1wSR&#10;zq/P+HPvTipA631mSxA/Fwf9SV5P9i9uf9b22RQ06311U0kFZGySxIwZdBJVQfSPqXYH/bD3tWK9&#10;VZA4oeg+y+3qnHeSporyQi7mNQzSpYW1BiACABYLY+31cNjpI8TR5Xh/q/Z0nIq0gqoAdgis2pWu&#10;r6QdMt7XJ/FgOePdivXlY+Y6lLIXIFwEBViSNSkn6g/4A/8AFPdStOrA1PWGenFSjRSIGWUMtpP0&#10;+r+wPr9fqB78GI4dadA/HoLty9cLXFKigZYZ1YKEcAxS+izhbg6T/aB9mMF6q0V+kk1qrNVOgxGN&#10;yWDqZYQ01HNTP5E1KWjGs2Mskr3VibXVyDb6AX9rmeKZft6YA09vQubZ3+1OtPR5SELDpiKVN2NN&#10;Z20qgYrq1HggMR/QWt7LJ7IE1U9PJMVweHQrSLRZel1Rqk0DlhISo1rf6/sLyP8AYjn+vtCKxkg+&#10;XSoASL8j0Du5urKeo11OLtTOCZJI44kUuxYkrG1vSD9CCTyfa6G7IxJnpE9oyEtHnoGchtjSVoq+&#10;llXxGyJJTqU9UgWUyMbrIgIOlFAufavxwfsPTlrcSRGvDonPyM+HPWve2Ar6DOYWlTIKJpsZnqeN&#10;KTMYWsZCIchjKpQNRLX1o4IIvxx79NY7ffxeHcLk+Y8uhlY8zz2agA66enWtT8rvh5238acnUZyk&#10;jyW6+unnJmztNjamtyGENOoWN8yoKhESNdcU6WU3CnmxIKvuXp7RiYRrQeY/y9SBt3NVpd0Umh9P&#10;Pok2M3nFJVOsMmOnjpkkONGQoFSrp6iS0j1tW0OgR3c2W6PdifTfn2TtAAACKV6E0N3G9SpBHkTx&#10;H+Dp/O469kNNOKmh85VJFpacTQToPXTVdMx0spaSy6nK/WxH191ECg16eNww7eFeNP8AD1Fpq6OZ&#10;G/iMkNPT1FXFUSQyvDJi3RBaOupith5rhjK/qUhgNYKhfbpA62rj8Zx/L7ft/wBVenuCiz7WqYts&#10;tHHNPIKKnIqaelB4anyVTWIBCzSqdSMl3BVVIIufdvBkpVQf8PVhOCPLPD/Pwp/q/PoOs1U7jo6h&#10;Rkdt5Cpmp6w+VZJKofcZCUFlWJWBMcaoSVRX5JJUAce6vDJTIP7P8vSf6qsncK/IHFeg6ymed0mE&#10;lFJRQRQ+Px1ExqIsfVu1nllIsy2tpjTTcAnVxf2k8Ig049I55QckU/OtD9n8ug5qMzGqRyCpMDoG&#10;p4wKXTTVbSEF3uy3DKSxVgBxZfbix93DpKZUC1U/yx0hq3JYql8tPMVmmdpnhQrJFBQypY0s6lVJ&#10;lH11J9B7UhDTHSZpokw2P8nSVyGWp6pnMjGVRIJHMMjS1QKxC89PBIpC+K1yb2I4HtTHHQZ6Ttch&#10;jStfl0yUuYpkIRZZEE0i01PGvl8RCufNUevR6+bAu1wCLC3PtR1QTr8xXh/n6V1HmoY40p/PMYY0&#10;8sUIZHaVv0wl3sNCoCC6qbMePr70ABw62bkBdNeHQmUW9qqOj+2gmQ1TxR1E1XKio2Pqab9sRJM6&#10;/u+VBpAPp5W4FvapGJoOqm5oNKjJ8/Tqc2Znq/FTyosdJWNTVsUzn0y5I8SRRSEcKtzdPp9fxyXa&#10;dNMxYHVwPn8+mWTb1JPUJXu2mHxzVAEyxrEJpnNL4OAzaNRLNe54490aLXnpmLSrZx06Yjqtq4Rw&#10;wBqirSeKcxNBItJ9tMPG0sE1Opm1qxX9EY1gk2sL+1EG2TzsEjH8unXlSOPUzUA6MDsr415vK5AU&#10;sWJqGkVYjUWo5UNYqyhEfFR1EcsrRqT+4XjXj1CwufYituTtylI0oaetD0WPvVmqtIjAgceA/wAP&#10;R2Ov/hzuBqtZmo0qjRzQaTQCpXLRlBpgmrZK7UYKddRC1NNGyk8AqPY42zkGRqNdCn5Gv51/ydE8&#10;/NliRpQgEf6vPo9fX3wqkEca1lBKJI/M09CaGWauP3UflWeWWRkB1fWQiNri12H6SOtu5P2qz7pA&#10;MdBi95kaZipbH8uj79cfEGj1wJPhZInENO5rJ1FREhVNEbUySgOwf6MxjPPFh7NZZdvsl7aGnDoJ&#10;3V1czzFlPR8Ov/jlRYZZIP4Qlqnxl545WNWY4YwsUEjAWVVNyqqBYcew9d7+vFDw8umxA8rhyTUd&#10;Gb2x1TS4uCFIKeKnVACg9QIZDdjKzABha91FvYXvd+8VsmvS5IlrV+hnxW24KUEJGG4LOxXWAD6b&#10;xmxsCL2W3sM3N74nHHShYRwXpa0GNRVQ2jLXb1Rpx4xyCVYXuT9Rb2UyzmtB0pSOh6UcNIFClQBI&#10;3F29IFh9EW34/r/sPaNpScdOqNR6c4IACANOr1H6eoj63I/oOPbBNBXp7gMdOkcCrcc/TkkCzf0s&#10;f6e2iSetZJ6lxol7WOoC7G1gb8C/H1/33+vSvdp6sEPn1nVLE8AA8D/bcn211YIQesoj1WFwQeRc&#10;W/3nn37rZ7hjplyNH5Iyl/wfUB9CTf6AH/Y29uRvQ0PTXQDdibXjyePnSWIyaQZNbAFSAL6ANIB9&#10;VjpH+w/Ps/2u58OUE+fTGlQ1eqeu9ev58LPMnhEtNNLWSCOSBo4Zq6rlvT0sdO1o2Gm1y4D/AFuS&#10;fYpvLZbqLxF9OhHshWdTCxr6dVs7zwGTxOTo2Ea+KNzjpGSaMNkisoeKrVo1BdKd9MaSH6ErwQPY&#10;MnhKNp61Ighdoj0Imxdwyy07IohpTJXVH8WlaX7qSrbHRhqyucONMtn1xNpAvIy3Ww9pjCSpPRfN&#10;EtCw6GmoeCaCnmkgkWgnnNZ/D5SZZKVplRKWUvB6Yy6DkKGIPFvbAFD0hJ4jpyjlBDNFKFeNkqAs&#10;E4o0aWnbSaY1SKCsUgK6Ab2JAuBe7nVhTRnqZXRHK03onloVpZ4q2OKCqighnNU3hgjqp5ItMiox&#10;CvHc+TVwvAtphUU6adEbPROu7OvqXI0m4GkhkxxloaeE1PmjqUppDPqiroaOmXWApAjZ0WxViD6l&#10;t7QzRu0ZU+XS/bVBnC1p1Qn8muqpsfX5KrhxMtMhlkyCUdRMGr6I05+zKV1NGNUKysgdXPoItZQC&#10;Paae1CxCvHoU3dxAQIVNSOq76ynakqKikqXQNFL4ZKbyGmjCBgAtLGbeUajrDAf4/S3sPyIVYjpM&#10;KdQxRRuZKelgjmnn8UgJvGBTxteERu30+lyzcWPtg0GT5db6wVVQ0EyyJLNEsOnzQ2iYjzjT6oOV&#10;YX1qX+tgLW96VEI9a+fXumrVWGlJkNNInnfgkNJO6rZadmmHBIHABIIuL+90H7OvdSDSJLDUyyin&#10;ij9ZuQwikdIhrgWRedQLepVPIPBuLe/aqGnn17rMqSItOyFo1ZkFQ8BCAyMtkVpnXUUUWjBsDcgX&#10;P1OgQT8x17qZG7MiKTT/AKWPlnmiSNQj+qMq10Ly2NlDXF+STf222XNf9WOmjx6fIamOqqpBUpT0&#10;qySLFGtQqNPRxJFZtCuLuxILIpsLng3t7pQ0r02VIro6yTNPLDojkZHEzJLUsGkBgEulg5IvpBH1&#10;DXH5+o9+FPPqoCk0b4uubzSUkzl6Yc0craUqD9vNASVmEBUC7OCdJP0Fx9R71gjpyg8uptMpnpad&#10;RCJBNIpVqtFjgMakColaKwZtRKar3FjwPeqZNeqOQGBPUdaqpgWMMIoyzNPBWLD9xTvNJI3koStt&#10;Ab9stGoW9iL2Fz79QHqwUA19euKx0lV5i6WJUmXx08k6TMg8k86wnTZzfW4tYWsvHHvxwMdW4dZj&#10;TGORIi6SxCjYVbUc/ijklb9zztJIqk2AXhFBUHT9T70GxXrVes1D5fsmKpDPFRxt4xPJBAIaaRwz&#10;SsUHKs5ILE+nTzYn3bFfn1vpwx7TqqotSsKlzWjVEZ6cyQJeBopJBrRzZtbXAYFbiw9++3r3USQV&#10;cyvI7+VESGWPyQJLNUyzfTyBVCg3OkXAH0a/9LjTjr3UGopKSklkVKqSSWnjpPEaBS8MIrjokSVw&#10;vIQehrDkk2P4F1rWvr1tfi6iQ0zwkCKKOlhSsligqI5VWWOmRNUgSNrjSosy+lm55sfd24cK9O9P&#10;eGqvFIkwqJzEvlKR1BZIpUpB4GFTHSKdbsrMQRcXtdvr7ZYGtaU6qRjqUK2kenNNTs9PJUuRL5pD&#10;eRYmIkVp4lIZ5FYkAELx9SeRSvVdIHTdV0M00iRrFKKWYQw6PGImp4mYyGUznyLdV9EZY6goB9I4&#10;97Bpnz6t1g0QSLR0jeaHGapPHMpJqZUhXVFTCUj0hGvqdTyL/m/vQJU1HW+kbuzFS+NYolmkSN9Z&#10;qKiQS6RLGJA3H9ohgVH1v/rezCwmGohutGtOgwqqWdZHjeJZI1ldYjGoU1CcLwbDi9r/AE4/x9nS&#10;EFhTqgJrx6xGjZHLEsGdJEMcoU8KB60Vx9R9dXI4NrfX2/1Y8Ou7K0i8iWJTFCT/AJuMyAaxPJwO&#10;ALcEkni3vfVOpipI6M68sAY7rEGLQxm7kRBRa6/Xi59Nvz701advHr3XAmKQaGWVl9TgF1cI68wm&#10;RfybgjT+CDb8+6Lorjq5+HrGynyERLDJePxywhSUcrHyrI30sL6ieSbe2emxxHSbkCxs0dPGs0bg&#10;3a5OlWUSN4L8c83/ACTYe99PdRV1GQaAiytToHZ9CoIA1xEq/QOQG1/4WPv3XunqKd5Iwvnigius&#10;iU5jEksgA0oyN+PV+QG4+o9+6906BotUVMjTSO6q0RHFRLIT6ioA0gG7eg2+mr83FhqI0jr3XUEQ&#10;Ek6wtDJoco4vpjjZyHALSC51Dkqh9NuLe/BD59e64SU1M9w6K5pw8lnRNF1YePx6gWYBudWrgD6X&#10;93VKGvVTQDHUmNSumNRG0bx6p5VYOI5CpF0BFtNubEWufp7c6p1kd4iiJO6CSONEmjW63h1FVGoi&#10;w1AkgXF+Ta3urU056sAa16gzRxwRyMZVqFYrHFIVEb2FmfSF/K3tY/UfT2x1fqNNOElLSFUEMIUg&#10;epXVxpjcDTbTybj6g8+/de6xvkJYw9P5ZNKMo0xaFVhLZ9LzaeSSR6T+Px79U0p1qgPHqG0tRrCK&#10;saGWRiS9g8Onj0kqdWkfRiD/AE+nHvfbT59eoOnhVKU6iVwTrLFgqyzM30tG/J9QN9JNuQbC3u8f&#10;n1qma9ZJpxGywqhDFUszooVCPR+tfxe/Fwfpb2516nn1y1tFIwNHG0nkdY3JYxltN0mV/wA6SAdJ&#10;/wBY8e/db6xMyr4zcB1mhKqNLCUq2sMsqi9iQfUR9L/4e9Hh17rHJVho6uWSRfJOSrsrNJFpZtZ8&#10;bAAhQbn6i9j7o34vy690yw07zzh1RJFXxzI3jZBNG3pd5XC2OkWYqwP4549t9b6eaZDC7U0CRs4j&#10;lEszmICD1XEYlNtV7G12AsLe/dVYDiepUuRVInCI6shaKSOaTy64ktrOpgdK6uQR/Z4/BPvwx1or&#10;Vq9NMVbNNMZEESRoDHLEqhleS9ghKqbhgAdX4B59668ygCo6yRxNO8xklKVCs6OB6vKp+jtJwP27&#10;lUU/gE+/dWHAdSoqdaT9tbzQqIzDIpACXOqcyofqRz9fdhWuOt9ZmkeWLyeh/uJSV0L42dY2Ca0V&#10;QB6Rb3ejnB4dVpmvWWuZp0Q1MqaIkCSN4yvhW1yrD8BbtYWP1v7uaUz1vrJLNB4oEi9MMkILqjgE&#10;SQKSjOx1DST6uTf68D6+99axXqFBK4kULG0jIU9bKzhUZS0njKCyC/AJvc+/db6k/cFwIlpQI9QV&#10;wyRpVARpqOvi7WLEhhYAcWv7qwqKdaNPPrhJTuIARKgFPZzHw8ejV5IySFVmIPNmufwDx7bKECvW&#10;u3yx0cX4ifIzIdIdkbd3TRswx5kTF7kp5xqp54JpfGZWpjwVKElb/wBoA/Ue08iOe5OI/wBX+Dq2&#10;kyqYiKnranxuawe8cNS7j23WibbOUoKPO4yfFyvUNlJq+lP3CGxILgtaohYXQG1jc+ze1mE0QJwR&#10;/PohuoWicq4oekVV0vib7TMNinnpwktfT09eYoppKghguOgiCTRSQwqT+2bABQFYkgKeml+HoOcu&#10;ctTpNSxs/wBjW5CF5GqKinp66OhimM1UYrhQgjazQPEE9TAMtmFtrg1GOnF0/n0CnWHd+5v5fny8&#10;2X8s9pJVVGyMjuGj2Z3VtSgkkehy2z81Ehr0WScxxs4hUTwvLaMVKozAGzNLPLNzab3ts2035/tA&#10;FqeKtxVhkeYH5+vmIre6TcLFrCQAu3meIPkfsrj7Ot8Pb25dq792vtjf2yctS5zZu98DjN0bXy9G&#10;4lp8hhM1SLX4+UOB9dDrqU8jkfjiML6yn228ksrkUeM0+WPMf0WFCDwIIPQWkiaFzFJgqaEelP8A&#10;V+zp0aIAcOpOnmyi1l/sgH8e0gJ6bpTPXEx/XSBGy3K2A02/wP8AxHvdc0PWuPd1xVANLm1gfVqt&#10;a4+qEEH/AF/eyRSg63/q/wBX+r/Y6bgsRoW6mzEAmy+qwH/G/el49bpXHXEqLhRe9v0lBc3/ALR5&#10;tb251pBmvXBlUhRoGogW1EMp1G9g30tx9B731c1pjrwVjYcAk2Ia1xxa5uBew5J/HvXTZ0Ux1jIu&#10;B6dKgm5axUgN9Qp/J/r/AFuPfuqilc9dBF5spH+Om3H5Yr9f6+/dbI8xw6xFFKXYXQFS1xwwJ025&#10;vxf/AA9+62oqCOuuLag2pefUB9OeeGAFhx9APfuvAUah660ekgWuxAs/Gok6gxP1P9bD3vp3rkFX&#10;USNBezACPQ2kkf2SPre355Hv3WiKinXEKwLAFGfTwSLcEXI0DkW+v+J966ZIoadQ1hqZWBYoVA4V&#10;VKMQDYawwAP+xN/z7uSlOtUJ66eKoZhErDSrKSI+TYD9N7/Uix49+7Ot0bqYINOk+liQOEJ1HSP0&#10;gkH/AGAP+PunW9JrTrpoQeDqQEgcKBY/WxUgjj6H/W9+yMjrxUgV64vH9NQ+l7kWVvpwNVjcH6cD&#10;37rXXAoQPSSeP0Mq6zq50OLfX+huB/X37q3l/q/zf6v5nEyFmXguV0i7qi82/TIE/A/qOPfuGR1T&#10;rH4rC39Q2gHSym314H+8X9uhxTPXuos06U4ZdOonS7D1cqfpwfqLXv7tTWKDrRNOu56mGEA6uXuq&#10;gLcBbch/9SPp7qI/PrxanHrJ5YbK1hckW9NtItyfUPp/Qn3UpnHDrfXQqKMHQGXyDW0hvrJUekay&#10;BpsSfyT734bDupUda1Dh1kVI2YhGRnYD0gBSxH08ii97j6H35iaUpTrfXB0gKtGdDsARpQpcNfQW&#10;YgEi54+p9+DNSp4dbAFc9ZWplABCoCQAWQKFCji6hgOb8XsP6/j37X6Dr2knhnqMIQzBwgVtTEMF&#10;1WIW2mLV9QPrf/X96Eh6rQcesgiueU+oABKi/B1BUH9Dyb+96wcHrfXIo31FtR1aRc/pHCs6sD/r&#10;f8a96OimOvdeCDUbKWOlDwo4INlRFP045vc+6db67jp2kIUXZiGYn0rZS1lA1/kG/u2pAuevAE8O&#10;nOLHxqVeeQozFiIwCWZT/wAdClx/SwHtM0oPDpxUFc9ZDLDTXWFAqFf1Il3YICzhiw+n1t/vPHtq&#10;jNnrZA4Dh0DvZvb+0uscZLmdy5OOio4l1PJM8ZWnhHoWSRVPBtbm1vZhFalo9bGgHTU8i26iR/Pq&#10;tDuz525ejhp8p1iIspD9q9SkFcJVpJaR2BLxVMQ9TlRqCAhgCpNlBPtaIIwga3Ab16bImno8Hw9V&#10;49ifLrPdwYCoy8OYWl+zo6n7+ko4VgnxdfSy/wCVU+Xj0+cKmkxgn0tcqy6GLB4x+MviRmhXrf0c&#10;sxLhqEdEz3RurF9hbXylYKym23laOnljo6X7iGly22DjpRCcrAifvRpLMVMkblWaMskhZND+0sjp&#10;PHRvjH8uriF3ASVaU6ASPtyn7C2HubZ29qiJtw7Xr1w+boZJHhTM0daohwu4MekgASVXk80kOti8&#10;gjDuvDqnW4iltzE5q46WW8MWinAjy+XQZ7MO8+wtpZXBZilyUo21mH2/XbyykcuMEm1wgFHR5Ood&#10;vHI/iZZJaeLUTL4/MurTKUStJLGUfgMA+vSiMIYilOGelXQp0z1Lttmy+YfL53C0+Sx9Fm67I0eT&#10;xNNSrUl3lXFlNTL5kjBipi2hj4xLZWb3prmzs4SWOph5dGVnt806qaAD1P8Aq/1HomXdXyiqN9ZS&#10;gqttUNSZYYokq5qlUgvXKhMNdOYnX0yByrHRzo9K2A9he63C5va1GhTwp0IItrtYnEgFT8+HRbKr&#10;etbmmSeYxVEhiaVoy4+yaQHxQw+P6oAFaW6sNVwWAX2V/T0Of9n/AAf6v5A3VgMgU/wddrX0dSKu&#10;uqElqZSJqRJFe0krxIDDUtSKLuyKW0sgIK/ngH3pkYYHTgA06j0u6LIYetp6mCF0+0oqSnrEA88s&#10;2Q+5VBPjV8F/3KgWXWbKolkQi/tMVIfV69KwEYEelP8Aivz/ANjoPewaenzdIzxY6GOukMNKtHQ/&#10;sYaojCmRXaOMKoARWV4dYdbaluGABhZsVborvo1kUgD8hw+3/J0S3KxxUNa0KqspDmUxPqeMhTYa&#10;yoBvewN7ED8XvYSxmqDoGTx6HPUMpK3+bSneKOWNfBKwaRXdgPS3LablfSRcD/W9uipOOk/XOBJf&#10;OZhHTxtIsgsQCJWQE6/K629IsSCDe9uPdqEeXWjQih6apI2liEksIRp7MYoRrIQsTGmiwKF/oeTz&#10;b8X9063ivUCzxs8cyf59o3ZAigvzZw6/jSARpH04Pv3ThJkIHWeGiklLuhSENHohbmS0Sm8cJ/oN&#10;XF/rwPx79SvWlYp00rQyU61MbTTx1DAmEyWZjYa3JiAs1gfoDz/t/funxRl+3rLRVoWB5CZRGoJj&#10;Hj8SxKOUW5AsWNtIsNN/zb37qhiFcHpaQtTtFAFaz/beSR2VRJACRrklj0k2I9KqQfp9COPbwoR9&#10;nTBBBp1mhCQRxmKdXqH8qKjqHvEBdJnLgeon8jm39AObLRVwc9e6wxGSZ/J5FgikYMUWFpBEx/zj&#10;xyfU2tq/qAAPx7r3E/Lr1Kceo2XjipCB4jOI0ILgXaYX4Mi2B4+hDWNwfdHUDh1ZBU09eotLAqRw&#10;Ss6OVLSg3/baVeBGxIJ/I+g+gA9006R16hLaR1hqppBKQkIaR5WOgorRjUR5L/UEtblb2HHJ9+PD&#10;qwQjLYHTbWwyt+6FgddaO8SJqlFmtYhfwPwfoCfbLU8/9X+r/V6Cyafz6fMTM1NHUVLtNJLBTujR&#10;vFHK0aEmzmwBZhYlbA3tzbn3aI0yOPVWALUPThh8SM3kYpXjadUZvBBToTK+kANrJ+rxgci1rD3u&#10;gc16rIwjBA6NPsDsjZ+1jJSVVBI1djIXq3qKqKlFJW07p9vJSLj5YzYnXq8lwbgaTa3tTHJHTSfL&#10;qkRVauwqT0Ce/u567K5TJy0dV5ql/BTrLT0v2700VLH4aMw3BPkKKXb6kkknmw9tPMpBA6dEYLVf&#10;FfLoCpaHI1I+/wApUaKd5SySOGZkkazKyRAXOoekt9PqT9eUnSgUGF49R8pLRU9P4scqpAzqHjQt&#10;Kr6RqRksPT/qrk/Xj6e/deUAnu6S1XUVcxX7ouruI9MAYuxIPrEn6jc/jiwFjb3ojpwKAajrI8hR&#10;kT1LqCPoJjRCqG95Co9RIB4J+n1F7D3brfWcVfjm0SITHUSNII0KG0LC0YNvoLW/2Hv3Xuu4pZJV&#10;ZpA0wnXS0kTEAohsWYKB9ALc/Qe/Clc9e6jv5acJKnpjWRhGrKA4VmOh1sfopuSCLgW9+691LSs1&#10;WkkkkMiyq0C+NLBrWR1b6FTfTx+R711XQOPU2GvaxDFEMzuhgnXiHR+vU5/U1/0j6fn3sBuI6qVp&#10;kdZHlkJKt4SIwGd4SpWORzYtGIxYgiwGk8Wv9ffsUzx6p1nWpRIqpJI2aVY4FikEaPMefEOGBtyL&#10;jT+LD6+9dbX4usbx1TvH45I4iNTSK8SypZVFtSgW0LyeeRx+ffuncV+fXUYihjaBSnlayvLEt7pf&#10;UsID8cLyb/T3amK9b6506aRNMyxtEkg9LfSNoxqdlNrs/wDhexHHvX29ePDqyf4B/DfI/IXeVPm8&#10;sho9pUM8VXW180GmnSglZo1nWWZDEVFR44bH8uT9FPtXaW/itU8OiDc74xEQoOrsO1tq9TdX7bqN&#10;rYuqENZRQ0FC74mpxzKkcshggqVp6PQ1RJO4Lmo0lLMI2dOPa+ZII6Kvw9JbYq1Gk8+qhO5K/bM9&#10;RW1GBqMdX4l4HWopoKL+Fw42ghmHmqaeGp13ao1KQ6OZDok1AKQPZewQkhOjbsZRo6IduCBZFEsR&#10;80bhkURx8s0baRUsbDSEFlX6AA8X59pD0pj+HoHsxR6yEklMjrHNG4L8ogBYsrqAChIJDDi50/X3&#10;4HHSkcB0mZZxGInDtaVeAqKskXp0vp1er+z+k/6/vfW+sqzrCkTEurRqWEQIVNBYaDEP9SfppP4H&#10;vfbT59e6mRzAyPJMYYfFJrT9suUBTUItQuvP+I4tb3rr3XNai7EEaZJWjCyzKsborDVHGwACj/UA&#10;AXt/re/de65eQiEG3lV28upG1OZw3qJkUWA0W0qb883B9+69x67FVMZTc+NncK8S8zabXSMoOP0+&#10;oKRcG/PHv3XusiM0SqGMAZ9SpJEnqDu+g+o8Xb8qFP1b34CuB17rmJEjdmVp1TQCity8p0jURp4C&#10;g+sgWFr3F/eypGT1of6v9VP9X8hyppgjvJ5AIWhMahPTZCAUd7fQ3vwPqOPeut9ZTNBLJN42jDIi&#10;tTlmOh0VbS6rcD6GxP5/1vfuvdR1nMSqGVdLHzER2M8zDhI49QswUG1z9Pr78QRx6911E+mQRJIz&#10;SQo6lrs8SGY+kBrXuDw2kEA8n37r3XcJcKzRlYnAtJC95Qyn6ubgXDG9jYcW49+691xE8hJhEJWW&#10;WJ2aYmNzL4QWj9R4Itxc/U3Hv3XuucJ1IqNOBKFisicRxRsDHIqpYXJX6t+P9v7917qCTKXMML6H&#10;M8kIeNrIU0m5VTwWNvqffuvdZY2USRuk0gER1s5IYiJU0MWX6kmxJsLe9daIqKdcpanzymSKwjkk&#10;VIR4wA/pHkEtv8R9QQD+fr7314CgoOsFM4dR9w92l8yeeNEIjQyX0uGGrVf1lwCLcX/A91vrKhpb&#10;yPCEmMmtIAfTILEqsspsFdALgenj6+/de6jqstW7I4VQuttfA8RCgsZCBaxADIwFrG3DXPv3Xus7&#10;RJHUujyLI31WzB082kFNGsE2HpJN/wDiffuvf6v9WP8AV/h4MiPJKPDc6kKROwIepUnzSF7X0hrh&#10;LcH/AHv3XusaQGI65XV5QvijIuUpywJUAf6jgWP0P59+691kSMMA8+lbkU6D6RpUKDIHI/qBYn8f&#10;T839+691xkskMhSKQq0sYlgMaqFELWQSBreonkEfW4NvfuvddxeWnf8AcEcuiNr+TkRs580EieQE&#10;k8New/1uffuvdcZnaSLzxLrb9ckhQK7WaxVDYfS1xf1H8+/de6x3k8pEtw6KlReQB/KFbSoVbWIW&#10;/rJBIAFj7917rAzKJkqAWVo0cRToquVRXLBpIwvHPIt/Ufj37r3XSidphIx0XUVBGgIWjK/qLAWu&#10;/Fh+Bb37r3XKpFljEXiYTuJWQD90c6Eh0/2SDYA3549+6916E+tElUyPdwgUBlBX06HFrhQoBLH/&#10;AB59+6912aaINIPLHrhWKQh1/cj0S6GjUEH0kMPSDxwffuvdKXb2GmylSI0RlYa08a/omjLaSVit&#10;cL9bEn3RjTr3y6vw/lWfHupyW6arsKqgljo8CZIqWrlEavI0tEySIifqKgvGEIFiGYfg+wlvV2rO&#10;LZD8z0rtLYg+LJwHV/GVylNj6VqqnphX08skMco/yfTT1MEJEC08cpGhzqWPhuApAYgH2H5KUr59&#10;LdJY0XoGtwb2R5ZpahRNBSUpp1gSplFE9ZrDS1Bems7OrFUKD9UmrSfaTxVHS2NAi9w6ZNv5+ryU&#10;9K9A7UIE1JlAcopnqKvHyA40rTQSA29YEemZLrdSLXHupct1SZsYHRi9v6WjjmqJWgkqKeFoaNtT&#10;f5Y8njpkxllZFqip1SAlRqDA6VBIciFRQdIW6XoqJHMdZUUMSzYukqZgYqOGWvrkogRNLFEzCFUs&#10;dciiQg3uoLe1AIUUPVOsEVZUDwUDNTUyVU9NKI4HgFG8VKfukp5JakF2fWB4Gc/2iPp7sDU44de6&#10;y0lTLIZ5wKimnppHMklS0LwE08w1zJOoKGaNh45Bpa4OngG431rrO6SsWx+uKlpjqbLrHS6pGVEM&#10;1C1JG3pkaY3EjobjT+bj37r3TfUSmIPU+Vkp59EEVFGzSQK5HkMh8gKs1M4JVr8aS3596PA9b6JX&#10;2nJNVU5sID5sbmMdPR1UT1UtRPBWisDqg1eQoVkEmo2Y6SLAg+yu9IDmvy/wdNSkmleiwUNLNl8q&#10;9bWU6VXipoI5q4RJT1tNTVBLJLUUsIVFpY4S/wCzcgabXv7TxMuoKP8AV9nVCmA3ViXVlGBjKESN&#10;b7WjxtGIoIYZJZngrAMfP46sgrUoPM08Pq1ILEm/s8h+AdPjAp0ZGOyPWmojNLHJPU1KFZIoqxqy&#10;lgaCnkjWojY+Nw2sCyAMx9R9qOkrfD1DpYIoEpJZY53WpVqiSnSWRpauSFP8rxyQA+lY2GryFvTd&#10;rkn6e60xoQesbU0qwS0aQ0jVGLlgM9PFJKldJSQyiRqjXKq+kIVZJEN2Nhwb+/V69rHWWSmjphUS&#10;yyuPNITNVAQ3o6dfSawLCApXWypIbX1AgXI966b456zU1qqKpmV1b7ihnhFMY9EjCdbF6eK2lyU0&#10;nQtmRrlube3I/PrR67nmcrBengSneL7VMZErUtPQoiLHS1tPUAGSSJz4lVdTMHc/QHhzrxBHHrgs&#10;xaSKajEdNLItTV5IuyyLSHxBHePzDV4ne+mwvyEX9Xv3WusdSjaIKqWqf7hE+3pZESCear8rfcRp&#10;UiQqJEjl0eJFYG2osCOR4Ak0HXuo4aWQVkwSsqnQY5A1paKprE8YkR2o5RrMhU62CxjgE6jf28qE&#10;Gp6uR59et5PHCfL4JP8ALzU1JSGGaaZipB8N1QodCa2XUTa4v7c6110JvOZUgTVLRpTUki0dVI0x&#10;hmlJrKGSKUXuxDANe6rzxb37z6oxo1enEVXnnDhKQPGkkUcLlhSGKgOtY6lI1JP7hOh7XAte4Ptx&#10;c/6v9X+r+TR9evXarjilkZaWlhcQeemVmyNb9/I3jSNZBoMmpZJINFrelTc/V3y6b/0T/V6dcp46&#10;md/ElW081KlMlFJOrQyLof8AdiyKH1vLOykei4LfQDTf24OHV3+DrFDTqWeSOLIVFOIC6v8AcRt4&#10;5qyXQ1HUyABSpC6ljB1F0JZgGPvfSfrksCSfcyQmnWmanpJKaKCOBGkkjmYzyfxClQHzRNdyhLG1&#10;wFsBdyPz6snxjqbTh7iSomE0lXUwT0c1RZaqmEiCnqC2gGK3o9Ua6W9Oo2a/tzpR1GhkEcstNO0N&#10;GRNLHIsp8cESzMqS1JmgBURhmjDghQLEc/T3ZPi691lApqmOSSpCQJJUU7xpIpFLUIzfbKKgKCGu&#10;UPK2Jvbj34fCevdeBjaKQVGoxGWOaVI3T+H1UlI/gCuT6hLDqEes8FuWNlF3TSndw6bf4T1hdPtX&#10;SlMLlQr1EZh8UVpG/cp0qSwZCZKdS7qE0gMoI/PvS+HXt4/n0yKE0HXctRKGZoHkWqWBVpzHSQhD&#10;QSAVISVpLgosdg6RuXkYEDi49uV6uVIyesFQaWZI4YWkhpGjTz1RuKyCpUGR6tKdlF4wFaJyhta4&#10;ADH37qvUbU088eumaOKWgSnLySgx0rVEvlWWmiZSxJj9KeNbGw5LA+/de6x1UUjTRxmaKrgFVqqG&#10;jV6aErDaRFmncE6YiAFRP8Rfkj37r3XNKapNQskzVkkjzLFSx+Y+NxDGYcdK4AsWaPUoNtBtx6h7&#10;917pxEVQIVWJKzXPT/bRPCUZak0pMzyfdThhqk1u6BRwy2HNvfuvdSIKmRWpaiL7sV1LJAkEs3iF&#10;FVUMw0mnqSxtE7iNg76Vuyvc6dPv3XuschVZXqYmon06YaWOhaaFojPGY6eOgaUSORoLH9CD1Erf&#10;6+/de6yiKqmbTYIlO8AR4qcPVyJKPL9yw1M6aiCRKwUfq0LqsD7rVBWvWQSwNOkxSSeojlYlmiEy&#10;UyupSMzNMqiVgtwgOkj1Egtb37rfWFKYS1BjcCWRTMSJQqR0EcRXRClNGbOs5uWBNvSAOL+/de6i&#10;vFKI/HOH1QyNOUBMjPUoxjTHCZAF+1gX0sxsTweQD7917qBMjrAaukoYKwQMRQK6pQVLRVBBaWiV&#10;wSfEbSD6hhrIF/fjw62oqw6q4+WVZBJjKjH/AMNnFGkFUJK6mdxOlVUt95NBXTL/AJqOopj4Awu0&#10;bRPe7Oo9k26vQBejKN9AI+XWtZ3G7jdlWtSY5jDUTq0qza1JWVozEznjUg/1/wDU+1dhmAHplfXp&#10;QdU5CHHZijq2fJTMirHFBSSQ2cu2qKjQWNo3IIYAA3b6Dkn1wCwI8v8AVTp1DRgerVuut614o8RF&#10;V3r6mcr/AJQ+QlkjH2VSwpq2HSTqaOUVGqMuq67hVC+w1LCjOQejmMKyhvMdGUo92iaohjiyISjj&#10;lesRHqZqmpNcrGOnqqPHW/4DLpkNSqswU3Kg6L+2PptK5z0sWooR0IG3ex6yjjiqMhHNLM0zUkif&#10;5MlHHRpMVlnmkhQCSobQWQgAqvquL+6MmnPp1oy1x0KNBUVZd3R1SoNQZ6QUbp95DHIDFUNrlOn9&#10;0MSkKgECxNvdOvKaivTZWx0NJj5abHZGSBBSVFF5JVlllqYZX00pyFWQxltLqjVFiuisE12JPv1A&#10;RQ9OrTTnoL85Szw0kmQj+3NCaUPjsasHmihkUJSA1LMCmowBl0mM3PqurKT7utNQr1p6Vx0C+aaj&#10;oKSspMlJWxwvPkMfVQ1UNlanmdXNpJNf28VkYkqAvkD/AOqChVpzUdaxQ16Lrn6R5KmeaRZZzSIK&#10;xNNR5cWKeEBvFQvKFPl8TiXWwKh1Kqvpt7fjIwOmHUA1/Z0HDVoEZlMss0cs8LXqP36t4Y5GqjTC&#10;alCgkFABosTZCbava0J5enSVnNDXh1xk3HSUdFEqKESZ/JTwLIXhraYVKvUQVEZUHVrZGEr3C/Tk&#10;A+9+DqPVDLVdPTkc/NUsVFTKJRKxkxr1emaWKCO7SU3kNmQqwQBCdQRhazcaECjJz00WJ6UFNuqp&#10;SV6Wg+/pkyP2uPjlqsk1NFSfua6oNJ49MYYG/kRSVKsDbUCLGKOmero1Pt6E7G72qaSolhnEFROs&#10;VbFWviKqWpkpVhaM1gr83PIx1JHYw2kWzoA3HHvXhIcjoxikNKf4P8vS7oM5kFqPNQASeOA11NUy&#10;VUdZXQU6EyUkcElWAjxJKShlYqGBP1BUe6OirjqzEjPSsxVbX1rRY+NpqZRhY6Va7JssMsqvXCol&#10;nQ2Lxt5PGyi5DEgXQgAF1wyRpX59JZZDSh6E/GbtnRKkDHomMhn+3alrZJZq6qdZPs55K0TGyhp2&#10;H7jtqSMJdgAq+w3d37xLRei+S7bgOlPJuHLV60ccVM4GTllx+UniWCOrgX7Imkggh/sP+gPpJ1h7&#10;iwJ9g+/3KR6sTkcP29I3uJa4bqVR7pzlOsRiqZshJR1caxU3mhalrMjGv2dJM9vRbxmIRsTe+tr6&#10;h7AG6TyMxVm0j18x5/8AF/l0la5nB+I9OtLVZKrB/iVYUeVWnWvcVCyCqEoSOJo/Uki/riXxC/Go&#10;GwJ9xxvdyKUVi3yr8v5UNDnpPLLI/wARJ6XFFDj4llmaF5UklqaXwUqmKsDxSCVpaqOQBZo2ZbRh&#10;gbBQdJDcAOV2Y6QQMD7DX/AemhQHpVLk6Vaaf7uB5ZKIsxrYZZ0pHlqVDRolFo8iFHQEnxgsRpQ2&#10;9pCjFtQ/FxB44+ecft/I8HgRQ9J+XJxSFYojMrKrSQyx0DtDSTxqaqIVktjI8crB/A5ICMx1KtuF&#10;aRHLGn2Vz+QI8vP9temmOekJla+Jqb7SCY0EFPVeaRJ2p2o2qJJfFURJJpbzIx1Jp9SiRRY6bEHV&#10;tZyMQ2ktinnUenDgf+fSevKhc06AnPZSKrnMUeQkx0xWuaaOuLsDVQo8bQVdPApWKGKN0McqEjTY&#10;DlDcfbftfhICU1HGRxpxqPMkmvRtDGoUDor+4Uo2aFXqY58c9EcjPWKg8NUlBSGRcVNcWkmbQsaO&#10;V4IAtdx7kTbbRuNKEHSB6VPxAeQ+X2+nShoQOix7rzyCGVnqmqKuqh/y6emWGNFLymNKp3KhpJXi&#10;1KAttLkj6D3I+17YocYoF8vP1p9lf8HTsKaD0B9blIpTTwU4igNJKlPSSVrks9QGt9okFOuoSB7j&#10;SWWM83N/YzggCCreeadLtAC1+X+TpKTuUnkMy0vkMrsaiblkY2YQRzj1KyqukJfjg35B9mCUIovT&#10;XXVNMGeJ41ohDHLJIkWqMiTynyTVQR7uTEECsAf6WJFyblVIoet9RWroqiYwM4iilnkqPuGWJ5Cb&#10;XiWqcqx8YW3kH1BYnn3vwlUEjqvn1jOh6ukVEWWnR5YIw8Ko0VQIvTU1IAsy6D+0PybXv7rwBrx8&#10;/wDV69Nt8XWGRoJEVnFWhFTLFMJ1EbxwqjSwzTRXADA/Qof0gj8e2yoAp69Vbh+z/D14zRLBSyxe&#10;WUQNO1KqxtNLKtXEPu4yrWsU4ZTfgtf8e2CmSD58evHiP9XkeoZrGDiaSaECOpKSUqz6JYUki0xN&#10;HNIPUqeliotza4vY+6GIU7RXrfTlHWpGEYSlq5WgihYCSN2CE1TzzoAbMv4B1Ekn0kC/tgxYNRjz&#10;6108UWTkqo7Q+Kjlp5QauogEsj1crN6AjMFMQK/uOiuFKlghANvaGS2RDUjUDwHp/q8uvA16VlCJ&#10;ki8iyzVk4jDZBVVg7QzwlYo8jP8AQQIo1K6MWW+libg+y2VI66QAB+H5fZ8/+L6cDGmejG9cZCog&#10;paKnNDj6sNJFCg0zLTPJWIv+TvOTxFUFodMnOgxt/U+yG7iRpCwJ/wAuM8PXB/b0cWjFQp6sX6lr&#10;55vsKks8cUPjq64yov3mSqXkNPRpG8Fw0hkiI0LZRodh+v2GrqJVJFB6CnAev+rzqPToY2R+E+XV&#10;mm091u74ucR1crQ0sIKOS8lbUxxiWeKoitq1OjFVRFF7gre4sGXgjDnA+fR+iAU+fRqtr7lp4JZI&#10;454YqdtJoZjMwSWCPmKOg02CaNYH1PqV/wAce9l9AovTskKsvRmdpbnihEZ+7lameXVEGZatZHgb&#10;TURq36QwkIXRYWBPpIAPtRDuATtc9EV5D5qOhzoc9FKyPqDOAGlmZfGKd5PRHFUgX4K+pg97XsAe&#10;fapt0iQVJp0WeEK56UsGdhUqkUiyQuNUzq3MUsRsbWT9B+hNrG34t7Lpd+UdqcPPqjWwOWHUuPdU&#10;EMpdXQyF9EZiAKswPMIv/aJtzxx/T2S3HMegllOeqNaVFCMdLHHb7ceRNYkewk8fit4hawZCByP9&#10;ifzz7TW3OtxESK/l0lbbEfJHSyod4vMdBe+kAyKDqRSRwwIA4/wsfYk27niSclHOB0021IB246cP&#10;7yNNpVX1KzFEZgpb+tgungk/1X2drzQJRxoPLqn7uCrnrkMk8ya5FK+lgS5PIQ2uRy1/9t7VJuTz&#10;LqrUdV+lRcU6xVFf4IzKQrLoQlrqxs//ABz1cH+pU829r7Wd5X0/Z0nlQKMdIbK5+mmjnV1VhHG5&#10;j501EoAug/T9CeQR9AR7GthtryENx6QSqaUHQCbukelgqJoE8hMcryJHpuYJEV5YvGeFe3lCra/0&#10;9yvyztwaRI2FSCOkEkYk4+XVX3yD3nRU6T0jVvkqVWuDxrE9TPKjrFKhiYqLSWSJFX+hJ/J95j+2&#10;3L0wZDpxj/D1G3Mcgt3Yt9vVQe/Mh/FM3KYzJUPW6aoyJCYFmqEllrUaGRQQNEostMLNybg8e82O&#10;WrUW1oqPjh5fI/6qdY68wyiW7LJ59BgI6j72kngg8cUNK4fGRSGeGlfLGyOkgALvK3okOlfFwpNr&#10;+xgukig8sU9K/wCrj5dBdkbxA38vTqNJDC1XWVVVA4FLQLVUszuqM03l0QeSSS6ARgKZo9Y59ZJA&#10;Hu48iPT/AFfs8/yPVCqs5Zx9nTROtNNjXyJqkxldjzKGH7sdFSPGQtTOtQoWJo6hSo0xFmLKW1JY&#10;n24NSkr6f6j5cDXyr0llVGh8RjRl6izZFKh2nhnkMMEmqvNOqJU0VE9P9tRPR0a+OJ0E1qcA6rDU&#10;4JBb3egGR/xWMennj08/M9NGVZO5Kn1HoPL+dPyr025GaqIjashannhp56aljpvMKrzVdN45KuBd&#10;K6LpdDpbQ9rgfX34AFe48f8AD8v9VOmJy9asM+VOOcY6y0lHVS+SRprU9V/Di1JkWiehxUVKoeB6&#10;l0Vixlb1NHY+q/4v7TXcwijY8OHxcBT1+3o22y0knuAGNdVMHy8v2no1/VWwFkWkUU3jhyUaUlPP&#10;PSRmrRpqkvArzQgpGQGkSIXFkC3v7hPnDfwiuobgPz8/+K/IdZJ8uct21vYIQoqRX/V/g6th6r2O&#10;0NNjalQuPqqd4BS/YxLTR6AVRHkZwUBAUhtR/UG/r7xT5p3jxJH7q1PUg7dYrBEAej2bQwKpJ5kW&#10;XymaJzASl5S82kqigKblQC9jpNjb3B+93oYEVwOhLEiCLh0PuFxcZFPFCLxvIyKnj1CGQzFpahWU&#10;IFb6nm9lNrm/sA3FwG68Qug6ehZoaVEIGlXF/GTHqZWVV0I+hiSLkXuOLn6eySV6mg6ZC1OOlLSQ&#10;LpHkU3cKG1Eh+Dp0kn6C9vaZ+nkao0+nTgpW1je8QYepbqCfTa45stjb+v1904/l05143H4GlTyw&#10;FpLsP1hT9QT9Pz711oiuD1jLAkkgLbStrG5X8MoIBBv9Qf8Ab+/de4YHWK6kSqrByHHB4JKG/Isf&#10;xwPfuvdYWEaldQcAWAYlVsL/AKbgfUC559+63mnWEhS/qLBCWcWVSeOFBcCx/rybf055NT8Q691C&#10;a41GTSYy2krGG1sxN0RSR+Tyef8AX/oGun/SvHrA7G7FCCWVQCUW9yfTIUAtYC4PPv3W+sL6bKWY&#10;aXS9wurSoI0agL8tbjji1vemAPHrYFTTqM5Cu6CwZyzC+kE+n0lSQPxbi/tOarjp3SoyfLqIXDDj&#10;0eH9hnAAZWH6ijtyAL2AP1vzz7rx6uABgdYahtEZUyFmYaBcRv5In5klZfyAv5P4sPem+Hq6g1z1&#10;AYWCiQqFuwMn+ck0KhW8jAkWtY3t/Qe2unuo8hBjcqgddCKHXRrdY1H7no/Sb3tyTa3tk8etL8XU&#10;B2Xx+TQXcXtZgwaFluqhiCbfjnkWPvRNBXp7puc8EsVMnpkcstvA36VIsOTwB/h7Sue09OhARnqJ&#10;OI2jQPwG065lfQzSEW02AtY25uAfdJPLpxBTh1Cd9SgoZpmaMAKTpX0/rC8WdvqQLD/XPtsiooen&#10;lrwp1FlETBnM/wC2iBaWV+PI6Rh9EyoLkIfrbj839svkk+nWz1FcSymIzNqQL64/KLya7nSjRg/o&#10;NmY8+k2H19tkefp04mkU9emoy+SGOIxFg7lUjLCNgRJpZvzaxPCkX/PHtM7BhQdKgpB6bZ29Ss+q&#10;Mu5p2aMR6UKnQilbcngBWH9PdOnkFag9NU0kiIdKSSMj+NwyECwuupSfqeVJI/tf4e6v8J6cCjhw&#10;6aZplLhQzgQkoI2iJ0yv6pKirH6tV+QTxY+05NTU9KAgA4V6a6qeJI/I0d0jjnpmWFyk0+lg6szh&#10;btHq/tH6avpbn207fhHTixn4R1AkeZEVUp11LaSMrUMtOxkX1OCv6g99IcXIP0HHtrp1VLGnTbMd&#10;fMbRfdRnyRsstoozC4DJJNOAWsOStrn/AB/FHIpTz6eVCvzHUKedPKxeRaq12WVoliKeZQBIYiL/&#10;AFF7MLFQT7a6coOHUGQRpA0zIZPU7RyeQrpqXOmS4Q+hQbFAFsfp+fbVa1+fWhk06hSWnQm5eaYS&#10;3T6xq6Wj1lDbUL6S1gCDcDgn37pwAjHl02Sxa4y0hkkGiCB5NLfcMYZrXfSp0/hiqk3X6+/dXABx&#10;59RKisl8gklaFHDorqY183jSTxfa0oAZRqvq1W5uLEe6lgDTq4jx1BqJVWeWVaceVvJKsE6tD9vE&#10;/AaYDUoLqDbU/JtwL39tE0yenOA6xxtNHBLGmg08hVqZlLSKjhfFJFIsS3ItrVjyQbW/r7bkJp8j&#10;1o9QZ5I5lKtG1PBCngib9uV4YwQs0ks9JwkpHC3BAQfX6j2z17hx6a6mRKctE7a6P9t41nZamQxK&#10;LJLTTaDyGGtx9CLD/Ae6ejUU1dQ5pBOGhDyF4I5FRaiFYgqPZkiqHS9w+pVBN7W08e/dOBafnnpn&#10;qJjHrmlijgp6dPHVRSBniDonEc+lSRflLkW+lrHn34dOp59QdCRAKIFpA8kpmfV9xRIkgEyCKdrs&#10;EZLkADlxa9re6v8ACernrhKqtKymJHpzI8lE2v7MGpmcDylXX1MG4RtFgPpb2zqOnT1rqJ5UlMkU&#10;MqTpLLUTSU1HBKtRBWRjx1ExLgH1rcxzgaGsQeBxXrYFcnh03u8MjK8ktQz0y2kiVGqkcxsTpE8K&#10;6fIFuQDx+Dxf37p5UKnj1w4SmMhSnlib7h5Yg4WOVGtHTMIubaLa9Cmw59+Py6oQGkof9WOm4a4U&#10;8l1jilCpKNQkinnQ3cycavULDSPSeR+fehXz6cZVbj1GmqA8lR5pkqYpo41pfF44o/LBZNDwgX9N&#10;i6r9OT78eHVgABQdNrNEFjlFPBpLvxHNPG5iDlo4YVcBtYBDMrG39Ob+6jj1vqPIUHiBNPMkJukl&#10;WFuWnJlkE6yq3ptYFUs3pbS3PvXW+PUSS4pli+1hkmSeOWOGmd5jPGG1mTG01dcWAuLgnkG3B49X&#10;renrBUyTS17wvTPC0EkQ+2rK2OMZDVETp0U58aThOY9am40k3sfeutgU6apfFT08WiWs0iMhpPGk&#10;VQIKh7vH55CNCtdUZgSFGrSLkD37rfULwxwoYJFkmbwSVEdQKpqtHcABDUVIADRgtqV7ekfXke/d&#10;e6jmZ4AahnplqWp0gkMbSNGlJGwkp5YYQt9bWKx24P6zx7917rhM0XgqTTU0SmnSaWCJ2LSQCRli&#10;rkqQv+dZB+8VItckDi3v3XusVUtHUVUcX3dqd4FdqVYo2pYjJAI3WtUA2aRdIj1ELGp5uPdgARQc&#10;et46Y/NHOskdVkquhhpooq1KeCjgjkStQmSBo3jDmZ4yFlDltPA1WHA9oPXqdY3C1MC1MtLTtBDU&#10;yVktDURyxyZJ54hTmSCJyU/TdmUH1NddS/nVKHr3nnpvqalKZoFnnoooIw7mlierWf7mM+iMqLkU&#10;qfthwx9LXX1A39+pXrdAeHTKZDFHT1VFMkJVT4HqStRNHTyNpyNSEQBZPCH8egXIPq5Cm3vt68VI&#10;FT1EqJY4ZKhrHwaUmn81Os71VpNS1WMj+o5DMV/Ou3493Gny6tpp1//R2Z8ruSjljq/RU4SXH13+&#10;46aoijmoItzoxV/t9FisVUvIhl9Bvb62PuZobNlYGuoP5Djp/wA46h+WdWBJwVOPt/1Z6Lnkd41N&#10;fmse38Lxu3TBkZ67A5TI1Jo4ot0QEiv25DEAGgNUut1M3+TkHgFvZ7HZrGhoS3lT/Aa+dP206Dtz&#10;eeLNRxopmvz9Pz/Z0XbeWfweXqcjkMTW5PHw01fO9DRuzY+o2pvqhkaeqp1qUIEMNWSVEcymnlBJ&#10;BFx7P7KFolUOAfU/L/Y/bjpG7RtJ4hx8j6/L/VTqqfuDvraGQzlH1tuGGlw1Gd11DyU2SqKilpdi&#10;diTtehkoq+kBeGlyi6vLG5+1uxIPNvYot7ZVYOfsqfIngD9vSSYRHIz5/wCfouG9N47UpK1Zesa1&#10;qDL025kwkGK3BRQ0eH2dv+dtORy/39ljp6atFotZvDZxpNz7NUqqkjB1UGMK3r8q8PTPSZmQgKvC&#10;lftH+r8+gs3nBvqvzNA+XyFFjaSPKpWVtBj5nQbN3tNF9vQ7loqn+zBkHskkqnxEvb24YyCOCj+a&#10;t5H7D+zpKWLPxJ/yr5j8ujCCqxVHAIdpJlNq02SFHj92Yqpk/gk2xt/tTK43RSV0SFUpMjLHZ8kB&#10;oa49Oo8p6EOQ4pnI4UPr+frwx0r0rTOaU/Men5DFOusN0vk81mot+bi25i9u1udngxtRPLSRzYza&#10;3ZMTN4tyZgxkhMZkYks2Qp4wrO4LAg296aaMDhk8fkwxWvoR5jppoFZtWrh/MHgPyPl5dGZ29sF4&#10;Kd8zl8nT4rJLS1WPwWBpKOIQ5XLYn1Z/Y9RXFU/iNHWRBpqaEJExAUgSNf2le5Gqijj/AKiPmD9g&#10;6uIFUVr/AKv9jpa9e0lE1diqmqxFdX43GVVfURVMagUeU2TVOY6nB49hcQ5jFuSUo6oaVUDQAOQk&#10;uDUdnH/Vjh/L/ihuJVLZGOjJw7jx1DkqWhkWerjhjxS5DM00Fqih2s03nxG83Eqs0dRR2WGpnhFl&#10;v9RxYu8GRl1E/l5fZ0oLLWgGOh725hP4pI296DJU+DlizMlJPDJNAkS7wpGVqLIy0kP7VTT5OmKq&#10;7cFvoTcX9k93IY/8VdScV/Kv+Tj0vgjQ0mBoB5de3FTmTI1OZpMTJUUWVoK2WhC1fkp53hfw5/BN&#10;UEXp2V7TQI90S/usBGgRMcj9tPI9WmUM/iAVB/1HoPt6ZbMJFXZ7IUs2QiwuAx9PkY8NHE1ZJtog&#10;PgN5faR6VqXx8n7FXNSFZSAGPtdaxw18MGgJOfQ8SP8AL0jmLN3U4D+XTXDRVeaSgTN7pSl/vA2K&#10;xWbSJqWafGbthkEuCrnmZUMiVsbKhp6lAbGxZj7UOvhk6E+H9hH+rPTajXTWePWZMnn8bNlYMRQz&#10;YqmxFXV46hpGj/3DfxRLx5nZlVHKivj6ioJ89LLG/iDMmkL9fekjicgnOriP8v5cOtlnUlfTqDtv&#10;fGGoKahx+cxu6oM3WRVuJ3BRZfGvkl3BsFqkzsJqqiGqQ49iL1CETxleSykAXltDX9Mii5B8wetp&#10;KAtDknj9nQuYzsrOxtBtOpWGehjggp6GaryMK0gRqgRbUzlBkEjYSXUCCWKddYYBm9Sn2mNhE48f&#10;g3n9g448ulEdyy/o/h8vt8j/AJerEOqNt5SpxVRuLdPhpYa6emy+PxqxOmQpcpRwiGqqA45Al06k&#10;0EowP0/JjnfbuJZhb2taioJ+RNadDDaLdpIfHuMA5p6Eef59Kvc26aDGPSVddOtFTuy01NFVxtUU&#10;VVqJ8aCopBqgYgkOWAt7QWdk0oKR9x8z6dLbm6jiOt8VwB69A9mt1QS1bSwRV71NTqhxmPqh4atY&#10;0cXqcZklB1NGeY0kBOkj+vs/gsSiBXwBxI/zeXz+fRLNc627a1PAeY+w+f8Am6DfK5LsbDVVTuCP&#10;MUlQadVAwkFJE2QVWB/yTdVPAA81LNYBZY1Lajxz7NoYNtlUQFKHjqrg/wCl9D0WyyXsRMwYHyp5&#10;/n6jrBT7tqZ6ClkzW3qGnnzVV4qfCffrBSistqSr29km1PT10bctERfSLXBHtw2SrKVgckL50/wj&#10;zx0yLo6NUqAFvLj+zpvqY6bG4TJVk8BpoKx5YqyplpKKrlon4F8zDyJadnKh5gCwLXI/oqj8SWcR&#10;p5D7K/Z/m6alWNICTwJ/n8+kod4bipaLEQ1xbE0dLOmPxfiQPmY0nTSq0kkK/b1eOmU6hqv4/wDU&#10;3X2YCwgaRmXufzrw/Z5HpGbiTwVT8PlTj+3zFOm7MV+3aakx4xGKrc3XVFQ71EWS8WPw0cqOZp/D&#10;Wm7JVXB0wyNYlhYAW9uW0M7OWlYKBwxU/n8umHSFQGjBJPH0/LoPMvunGYegrVl7LwOOrMrWP5KX&#10;E46oE8yWOjEZSjZSKeriN41njUBmHJPs4jgeZ1IiOPM/4R6g9J3kWNSpcZ8gP8Pp0G+Fy+zsXBU7&#10;wrJS9HBTTQUfhmNfmqaukmArchm1hA+4RQfWEQuqtqv7MJobiQCICnmT6/Z0hWW3FWrjy/2ek3Ub&#10;5WordwYvLbho9u0WOoBkKUVz01VUbepJQCu6sVFMrLJj3X1T0/8AnI7HUouSX0tGQKyLU/b0jNwr&#10;kqTQdFM3LlMFVbzrsjsXMbiqKWLDINxb12/SvUYjL/xIeWnmpqmlLxinjI8ixhBJGA1pEtb2fxq4&#10;twswp6D/AGekGkaj4fSJ3HiUr8TV7bSmyWYwtRDQR5vcDutQ8lFUkSmld49P3c6rbx1CeRkvZ+ef&#10;aKVFyAMdLISFbHQcU/U1bBkq6vw2RzldiJqmiotxx5qugq1egpbR023tyZbIMTCbsopqlWVTp0lD&#10;9fZdJpDjjU+XH8j6V8vl0rBqc+X+H5dJrce2sHkcKavEYKXdFbQ56opkqq/GxyUuH+xJpVw2/ZJF&#10;LVkRkEi0VVq0AFWUge9Nppih/n+TevoPTpbHlaf8V+X+X9nQXV+P3jjqyjzeTwNJtXGUCCpxFVWS&#10;JNg6SMyjx0VPQ0ml6uN31ejSGQE/19thm1eSnyOKD5Yyf8nHq1VyoP5U/wBVOgm3XQ7KhysG7dqm&#10;qwmUeoqVaHF18q16VU/7kX8PkBUEfceR4zKbKE9d+B7dPhhaqafYSDn0/PqoLE6BQj55H2EefSW7&#10;PfsPeGSw+KOOzWNpUyOJrMxmMQzJisjUVVGKpM/DOUjdaumUAViwRBZdVy4/KiIyt8FRShNPsqCD&#10;g1FM+R6bYRrxp50rx+ynp/g6nbj6zwucpsdtibwS1G369crW7krsVKuapIshThqKrqaAmOV8dJIX&#10;Bq6WQOGuQthf2oLkjTXCGtSMivA040P8QzXrwK6dTCgI4cRx4cOP+r5AvndnTuZq8+tBt6twuNzt&#10;Jig/8FxNc0dHmadV8k8tNWsgE81Q5YPDUsCQA311Erl1PlSASMrWmofI08xmhP2V6KLuHxVOlilD&#10;g+n2j5fs/wAoE7dwu+KgZCXJ5KCOpQ0uHoniyLUWTSKElGx1LWRal8St6l9HIFlYXILZHjVYkAGi&#10;8aGlOAORQcfspSgr0igjmiash1EZqBj7T2j7PXOa8BZX8TvmluvZtFhcD3nkKubAUk2T2xhs9R46&#10;srK3H4xYzT1M/wCz+7LHEQjnxqyIE1AG/squrOOWI61zUioHGnH7fI8P8/Qhst2voCATwIJz68Ps&#10;x5f4OHWyh8U/nC38MzpxORh3ht5dt4Z6at+9cQ4mehPjqEq5KmxW8ZSSzRjSp1G9/cXcy8mQXemV&#10;RpbNSBx6kna+a0VVTzpn/V8uHVvfXnyd2dvGKqeTJYuiajpsZWS0UlZG089DXqAMpQxkFpqcsbeS&#10;MNzwR+fcT7pynfWBHaWBrkDH59Dq03eOcDxCOA8+jC09fhsxG7UtTDOilEcxuhjDSoHjUSAWBIIO&#10;m9x+bH6hlo54W0upH29GwaKWoBGOomSxsdRDLSzQ+SIppLFUYlRx9DzcfQE+3YpNDahxHTckKuug&#10;9Frz204cRkcrX1ErxwGIrSmdDLRxu3qWRgRYjhVVeNLC6gexhaX/AI0SoOPn0F7mxWGRnb/V/q/w&#10;dINDNBlIJaevTLSV1MaOZq5ZoYndTrjoa6mAsOQBBPY3uBew9mxSN4SrLQA49PyP+EdFI1JLVTqJ&#10;H+r8/n1hDtkGrY6orSPGskJhykQBrYkP7lABGbDR/ZlBvax9+VFQBk7q+nl8+t6hKSrY+Xr9n+fr&#10;BTePBYxVEoyT10UkR8j/AHX8QpPJ5Gx8UIBUtCv0/tGx92dTcTVppp6eXz/PqgKwRnNdX8/l0l4v&#10;4fUmdFqKqrR9QqRSD7eozeOQFzQUBNmNRSHkx/U2t+Pa9hIqg0p6fI+v2HpDWJmKg19fn8vy67yO&#10;JabG0EGDq8hW1h8lfBRrVFBmcXAS32Uczg/5dTDjwarnT7bilAkYzqADivof8x9etywnwl8Akn/C&#10;PT7R6dOs/wDE92R0yVOLpKSpipBNE9XI1LT5GOBvEsqpCC0GQi5doSfV9SLXAaHg2rHS2oE/y/yj&#10;59XImuVAYBSo/wBWPX/iuudFTVUtGr1IhyVUk6q606JS43JwROAWeFwdFetiHCgBiAbjkDUjR66R&#10;4Hl5kGn+Dq6IdFCSafsP+YjpQ4akx8MGSd6ieLGGUSRy5CZ6vVMDaSnytFbSIFuy6kJKgi7Ee085&#10;ft0jup9n7D0oiWNQc0X7f8PSrpIZG81JS+Q0ojRI6RRonhd/VMcPXEHXA/pMan6fS/tFIVABbj6g&#10;8ftHl0piWpIU4+fl9h8+u3p4Mak9Q6ioqqm6SVkhENNJFCPRFVxWtHUKSbsALk391BaWijtA8v8A&#10;V5dbKrHk/EfP/V59JrJU+Dk/yqasn+7McM6VDOs0lKE9Np6dheWlJ4K2Nx7UwmYYAoP5H7Pn0lmS&#10;BjqY5/1f6j8ukZVZWXCUcwjpZaSF52MNJSQERU88lxHlMdKotNSy/wC7YCbj8Dj2uEKTNk19Sf8A&#10;AR5H5+fScyCNTTFTgD/CPl6jpkqq6qpqeI5rD1FWtQj1tdS4MRqs2Nt5P4xjTbhR+qaIHUPpb28I&#10;0JKwvppwr6+nVQXA/VWteNPT1/z9BbvzJ45o6Sk2/S0WKrZaiOvqcvUEyNjsDNFrTcm37uiyKrem&#10;sgHJ1EkH2bbbC+otOdVMU9T6H/COijdJUUBYBpr5/L5dFq/vPWbaqP7oV+YxmVq8hUVNfiJzR/cw&#10;Z6asRqw0NUEUw00VQBamklIEbcMT9SLI7NZ0Fwi0HA08uiJp2hOhmr8/XovvbGU21TRLuXFvm8rv&#10;GgpTlEWlapoqvHUEbMssOHUqKeeqpJP2pFLMJEsbW9ijZobgnw5EATyr5/Poiv2iXvU9/U/4K1WD&#10;7A7w3PvfMJlMdt3pjalXu+kl3JhjhqXC7mry9JkHq2jvFLHToGfyxn1a1ve/tnniSW32pbK3y0zB&#10;SBxoen+WljuL9riaqiIFv2ZH8+rS9hCqrNm5Xes0wqYN1V9bnIa6T0CqxU8gipY4YJAWDPEGcKR6&#10;Vaw+nuIdx8NLpLPgYwBTyDD16kOxR2ge6Jr4lTU+dT5dBt2DtGrr8riKiip6L+D0izVFXHktcsNL&#10;Io/YydVwfIjFlSGmubmxtx7PNruo4o3SWuryI8+ibcrV3kVl+HoQNt5CuxGxo8DNQS/byVRqsWaS&#10;LwVU8DNqlo/KQvjllIIRuNIc2IFgA/fpHcX3jBs0oa/6vLo1smeG0ERWorUdJ2qocn92u43qIazO&#10;z1TRbWxFJRD+FYGenhKPkKwIFaU0EYcSCUkO5LBrEWcSSNv8VGFHE+vyH2np+GIs/jP3N5AeXzP2&#10;dVhfNLtbYibIxdXvamra/q3be762LB7bqpD938g+24oZI5KLJRHXIcYZ9alzC8EYB0gaeJH5U251&#10;nB/E9ABSvH4Vp6njnB49EW63EZiZlwq1P2+vWvb05W5zefa2d3zlotuY+jye4Bi8Vt+PJt9hsWho&#10;a/70ri8YqiN6HC07kxy2Akc2uTcCXZaraktQse2lfh0kGgFKEKOB9cD0Efq7TT+ITVSaj9nD8/8A&#10;VjraJ6i3LncdtnadbkjjMZRYjBU9XQ1kFZFVIuKqPXi3eYg6ZJIv33jJ1We1ufcQ7xaxzTOEyWP+&#10;r/V5cOhPbTtFQ+n+qn5dL7du/wD+KyulLWpU05aARiqAajqYZCIKyYQy6VdGGth+BYE8N7K7Pa1g&#10;BGnpRJetOOPDoG9x7ryVWwqYIKOZc5hMjUCfGzJVSwLU1qYXDtRNwiLHTlnkjVCATdW49nEFoirR&#10;xw9eHr0iaWRj8ujUbF3k6dW5WgqKuGrr8cxpKRowJaureGZaGmirqp01Fl4lYAX02a39QnuNgP3k&#10;JEHaTn0Hn0ILO602BRjU+X7elHNlEhoftKqNnx1SY6SpjoJZIc3uvMxQCabH5CtpbCmwlFEddRYh&#10;mNwQfoUZtlL1XiCaeYA/6CPAdKRMfDo2Af2k0/46OPQKZXfW28BUZLJLPkKOsr46nB7UotvYyR8v&#10;XwxsGybbEwpRkpIAVdXzLoC4ux0qR7OYLKaVVjwQMn/Z9fs6K5ZkiYuTQnA/2PQdKDo/ceaz8tdu&#10;5qqnVcTVz47a+BpaCaSKikpZNNRW5XKz3NTUE2NRXMbFjoQck+02+RwwILdfxDuJP+D5fLpXtLPI&#10;5lJyOA9Pt/z9HHyGUni2W1Xi62Cjr46wHLZiZDUrQVdStp4sJRML1NbISEiiUaY76j/X2AY4kN5R&#10;x2jA+YH8Xy6GDki0JQ0PE1zk+nRZOssVjf8AThWVccVbk9z0FPT5nIJVzHJy4SjVzB5twZNrg1Eb&#10;srClQgRlkUDn2J92m0bKEwqtgAYr9nqOg/t0WvctXxsOPn+30PRus5NQIJ538zLHKlIEVgZ6+vnN&#10;/wCF4pGWyz1BtqlYaYkHPI9ge21YA4Gp+ynr0MJwjJjFP5/Z0EhqtZqqqlpaOszOUmlw4pYJ5P8A&#10;KKWCxqdu0VYQPDTwX11terBpWuqtwB7NG4AfhGf9n/MOi8AcfM/6qfZ6noI8BQ0/YPYNfV5t8puz&#10;EbKpfPg3xsUGF23JW0M4p5cHtYKiJR0dNKNM+VkYzTMPS7AH2/dzfTW4CAL4nE8T9vVYIjJNQntH&#10;l5cOHVam15dwfMz+ZllcruGfald0X8JqGj3DTYDZOmfa1N3TVrNSYKlrsgRDJkKylYSs9UI3px4J&#10;YtIMjhoy5x3FREm3xmvmfP51P+by6yJ5Xt32fZtaYaQAjyoWGPtAXNfn1b1WV8fmnmqKhy1U7TFV&#10;RPC0ivqVVYqfTaxJY/k8f0jkvpGenwmth/q4+f59RMVUAzVFWTGUNQkcikllhiQj94gjm1z6UP1s&#10;fdPEAGrp94lBC+fQkQSPTsUpZKhq+ppxJUzEoiUlGOVS3K2I+luTf/D28HCjtyfP5dJTGrmrjA4f&#10;M9JKGpqJ8lkpoqr/AHGUQNORG0bTPUA+SR5g4uytxa5v+Pp7R+KTIzKe0dLDEiRhadx6YcruMO8M&#10;CyRSVtQzuNb+MxQIdMTRKoFudItb/Y+08t3Wqg9LbeyBGojHQZV9Zkaqq+xWWNDBFLPUNG9kVjJc&#10;CKRVCk/Qm4uG4NgOSuRyzafIdHlvDDGmqlOm2lra956Kl8EhkhM8zgyGeeaRm0xrHHGgMp5DBkB9&#10;QsWAv7ZVmZwvp1aZYtBb16XGOq6mOP1wh6uONlSo8wDqvBkknkiBX0NYMGJbm31t7XpIQPQ9EsqK&#10;zGnDp0aqdo1mElW3hbXIFqXVFXVcOsVhIFt9CQb/AE4+nu/iMc8eqCNRgdYafNanaF8fUftGYLIw&#10;Xxma11Ik+pLE8s3ugugp4cOrm2ByD1hmz/mm1yUEUdQFMMiLKVjUp9JUgNrkf6oEA2Jvz70bst04&#10;lrT4j0yzZ2ewhkjg/Y1SkAqrEzA6C8ROpgRygHF/6+2muivSuO0Ud3r030+5XlZ6ePS5LxCSndWd&#10;5Vvdx9wLqoJtf/D0g3JHugu6+v7enWsvNh060e6hKaiVZqlUdmiMUZ8RdogLmSdksqt+Vu1lsCvv&#10;a3lTq4dNvY4wOlDSbjaWeSNJOKkgRxRFUkgHj5ZtBGkMAGAQm4Nzxce1cV+RivSKfb1IBYV6cKzP&#10;pBCqiXWWcLN4ktCXK+iNKc+pQwBLPcWA/H19vm+b16TLt9TUig6hVe8GcQvD9vHFFDCZXnLSRFr6&#10;VEayf6ltQuLf8UcS+fUCfLpmTb1UHpC7k30aPMYcmWmDRavTI4gp4qRQPuXQDltVxZv9Ye1J3KPV&#10;pLcOqxbU0iMdPRf+3e25KKnqmosgJp2jqnhmaBgt1QyRUlPB6m0yRglbDSWAsbn2ivd+jiQhWz5d&#10;HO17E2oF1x1WB2p31NJQ1MOPrvLLP9pHRTGqM8flns01W0MqlXhdbllkRSCGPJuASQXc+4yhTwBz&#10;/k6GdrYW1v34Hp0SKr3bXZ+FqiFsk9dT1SyzNj40d6uKSqMYioawlCiRaGlCDQCgYAkEexRBZhaa&#10;vPrck4zpwR6Zr/m/1cOg5lz8kdZLR01TBU0szV3nrKeGWbGtFOxiq6lGrdLaWUFpJonAT12Qgg+z&#10;D6ZeFOkqXL+RxmtOH8x/g+f29NWJ3hUtRVz4/F1+KjNRQM081eZaCFIQ1JHJSZAorzaYgGNOGsZA&#10;Sfe/o4yfn1b6ySh0AjhX04Hh646V2b3DVU9CtZTxpkNOP81G8GhK6mp6hhHUVMdKEAR+bKyryPpY&#10;n3RbKOpqMdea6kpVTq/1enl0qdq7iyEUdPQaqikqKpJFkimmZopInQLpp5EGozxqRL+4BcBubH2o&#10;jsYdRJHSZ7iRu01/Po0+Iy9VjcFW5mtrY/PHF/D6SmmyUC1USPAZ62rrJ4Qo0uySBliJPjUhfwC6&#10;1gj0ULQDqyyUozH5dB9lcrSN9zfIVcT5appzhIMZTCaix9ZJGKimrGlrLuJ6iElme2qJbyMhS3uo&#10;tVQ0A6cJBGDjy6SWD3JkMZnPHSVmSlqGqaQyCogkTDZ13cRMsUdVw8GuxeRo2aRAzR6AAfb0drE5&#10;FR1eB9EhyT/q/wBWfy6MDSZGtoKihrHrkfx5GCMY5qgffCKslarpYp4KsMbgKVigtx/nHDC3vV1Y&#10;RyLRx0fI6mOgNCP9X7Pl0gd1dheTduVxkETS0VHX0tUoqJ3i+0WrjCyNVUUYaZvUBG6GJo7AsHse&#10;ABfWQEpWtB8ujOGcJHUeXQCbur3ykdTUzx1U1TEKqJ6CKYU1DJA6NXY0pDIWZQynSEA+npABIHvV&#10;pEsRx/s9IrpxIufL9nr0UzLVISIR+bGtSVcFTBJSJTmIJVxSademQa3LSkoqkWsB+QSBLDpIr0GL&#10;k0BJpQjyHn5/b59BtO2QWfxzU1TNWS5ARVcssHmji+3jEmQjlZQWjaOF1Ww9JJt/X2uGmlf9X+D/&#10;AFfyBa1dWRkkf7P2dGD2HNV/dx46oWSqxtXRVM9Fkq51lsxj1rUUtJF/uqEFnpj6WcsQeUX25Zsf&#10;FUfMdLI4wXpxHkT5/Z8vTrbr/kiYZKjqrs3dU/hmqajLYHGPIliFb+GfdzRK4/HCFrm5bUTYk3lT&#10;dT4e1W0X8VT/AIB0AvcgmOO0Ufi1n/B/n6vHjVVBsFFgALCx/Fzc/wBPYbFK56iouxFD1IBBb+gH&#10;1Pp+v45H9ffuPVeuifyTyDx9LHn3vubr3XBjb/XAtb6GxN+R73oPXgfTpuq6+OmRtTKG/wBSSLji&#10;wvf27HGeA6qzgcegtzeZaqkaGInSxIvcH9v9LHUAbeza2twBU9F8shkbHDpMeEcchWLE3sLEAamJ&#10;JAsPwBzf2vGMdN9SxGbsbfgHSB+B/rgED37Hn1rrvhbkkJ/avI3Km1rKfrx/j70cCo/1fy/1f4fd&#10;Y2lQA/thg0gPkQC6m39q34/1vdut9RnqVVdSEKi31hrFrMfTYL9Qfr/re/AVNOm2byHWSncVKlLF&#10;GQ3sbKzf0CE/km/vZFOtq2rj1MSlDk6ri4uxNiEA+h0ra5PupNBXqx6kCkT9RVGItwPSVAN9JC2/&#10;Av8A8V+vtssSKdar1MEIK8KpUcA2F25Bvz/T+nuvW1+LrmIxcWUXH002U6fzp/1/qfe+nes/j/5B&#10;AsPVY8Hk/wCP+39+691zCj6FLXGkNx6fyFX88+9MaCvWm+Hrmq3+qm9rGwAWw+l7/n3TXUUp15R2&#10;9ZF+luSRwP0/quLDj3Xh+fV+uapzax5H0srG31AB+gH+t7r17qSgsACfSR+AP0jjmwP+3t78RXB6&#10;91IVFYaWUNb9Q4I55BIcf6/Nvr7oy0yMde44PSQz211l8lbj1UVWkvJANIFRzqZf0ixPF/8AW9ux&#10;zZCt0y8VMrnoMY61hJJTPTSRzK5WVdA1LIo9YAYD+19Ba4/2PtUVxUnpgHqcs07aFSBCBctq9Whi&#10;frdf6/Q/8a9t0TienAa8epw8mkra0l1ABGoO7cjSp4sPeuvdMWY2/Q5WExVKgFmCJJpvMCpuGD3s&#10;bH/bj25HMV+Hpl4lfHn0DOZwVZhpZ2kV6qCom5njKAkx3KySIosAgFyVtwfSL/QzhdZKU6RvGY26&#10;44LeE+LqY2SSRadyYwreplVOUcPa+kLcMWve/wCCPeprZXUnptZzG1B0PeC3RidwQK8MkUc4cRSQ&#10;uQqeQchlEn6gT9P9b2TyQSQk16MYpklUUOesua2xQZqnkSohCyE6VlhGiVdPC6HH0v8Ai3vSzFT1&#10;6SJWyegQ3VsZsIEnpqQ1NLHqSQMGlaNba/UF54K3v/r/AJ9r4pxJUVz0nI8Lh0C259g4zctHPQ5S&#10;jgr4q6laGqpcpFHVUqwstjC0YBuXQkgMNIH1559r4bnQKEV6ejuGjOtePl1SV8tP5SOy98PkN49Q&#10;NSbB3cZquuEH26R7XqZY9UxFdQ46MGMzMVWSaFyImAcq/KlJf7Ra36eLb9svn/q+zoZbJzE0VBcs&#10;QP29a/3Y3Rfc3Su8I9q9k7UyWDr61q+hxNdUCpqNtZA461K9bjIl1PJGf7E0pKkFX8Q4ICc22XVs&#10;xikSlOHofz8+pCtt2tbmkkbBgeHmB+XEfn+zoaOrOlabLvQJXPTVtVKVnpMdW0ksm31UxCespoMh&#10;E15ZnddZiXXdkeylRzezsNTAzClejRpEdAEPH5Y+fR/dvbS6+25jZsRUrS1FW1BFUnDUNYYcYFkv&#10;FLHWQRoC8radKJLFquOWCkexUlvCF0ADq8axgUPn1CzOyeqsxS1NO1PIsiVMFTWU0VOIoaeoWALB&#10;JTSAaSUW6lda2PNvz7u9vayLR1HVWjirxp0C+a6P6jyjUk0ceOOqSaGgpqililpIKpAWnevY2vqX&#10;9ZZja11ube0Eu32JrRQOk7pGTg16ATc3x468NDTaIqBmYZGdaGGkFZUVMSOJohRycMlwGZUVg+ga&#10;iNI9pfobUcAOk5tY34nov2+fjtsqQz1ME+NWinpsdWCASJHVRpWMy08dFHMxjmkOhh4IyJbDWWsQ&#10;PdH26AcTTpPNYjiG49AJmvjXjSzvS1KFXlkippsa/wDEIC9tWh3l8TI/1RNZGtxpAYkX8Nuh4Anp&#10;G9jKM1H5dBZX/H2so5nVFNY1KS8sNTUxxBmcDxQtAwWRahwQNJS4/Atz7YexcHsz1pbU/iFf9X+H&#10;rFB0huJMhHDTw5Cnn8329F5TAAskKrLULWIQsioi8q2mzECxHusdjcSPpVT1SS20CrVH2/5f9XHo&#10;S9tfHfeWYcvTYqpqIRUR0zSmmaWmnp3m0S1LU0QvGqEXAju7f054OrblrdJsxxE1+XRabuzD4kFf&#10;SvRoNo/DPdNdUANUPWpJJGGjpKSSOeikMTfbJPSVAJhEpFhxqA/Hsc7d7Z39zEJJTpr/AC6SXG92&#10;du4Q0PRxtifAWpdKeCTF49mJpYJnaUvDHqQyS0tJAQGILXErPIRqF1HNvYosvbK2gH+MsCf5fl0H&#10;9x3wq1beSgPkOPR3Ng/A/C0TUMUGIp6eVT4KgqPNTxVEieSNKYGMSSDUP3AzaDe1rexdacrbFtyi&#10;RqVHQTvN8uD2lia9HY2R8So6KSlknxetwkUKVJVDTs8bXnNRUsDJBED+iGORY78Bb8+zV77b4I9K&#10;0qOiz6iSUGpIr0cPZ/xtpqWSmkio4UCoFE8NOcg7qDdnllr1Ey2PCr5LEc6RYew9c8yRICopjpLH&#10;ayFiDkdGQ2t0thsfTpekjEo8h8hJlM7SNz54JVCg/wBSwc/0PHsL3vMcjMdBwela2pAx0MOJ6+o6&#10;RI10eZftxGG8VwoVrowVluCPpdTp/wAPyQ9cb1JJXPSpIBwI6XlNgYIVRUgCRgK8QUCMrcaedAsP&#10;zb/fElEl4z1JPStID6dKumxICpwCqjSC3pN1W5Yrx9foP6+y6ScEnrfgEHPT7T44RhLJZtI1G1mO&#10;o/QA8f7D2ieWuOn1jIFOA6cYqXgkgABvSPoWH5BNrX+n0B9pyanPTmkAUHHpzipeCGUaeLC3JAFm&#10;a4H9ABx/tvbbZPXgDwHUyKIWUEBbAarn+v6bXH9Pxq90NKZ6tpIz1JEYt+kA8AAj8fXm/wDW3tk0&#10;rjrafF1mVQBz9OCbcr/hYr9ffunuswVCLqOf8dI+n5t791oiuD1y4vawsACAQBz+C3v3XqDiOuE0&#10;YdLEc8+kG3BH5+v09+6oy+Y6RuZxqVCMChIH9koouQLg+pRb/X59qYXKUI6ZYVz0R/vzrOPNY6eS&#10;OKcMizpDLBEjvDVaGK1NPFpOqQ+q9/6aha1/Y12a/BHhOePTlrObWTWvnx6pY7Q678r1VNTL5aml&#10;k0pSwrJTwrMKdqWZo6pwWRpCPWgBUGO4sTcpN5txG/iL5npRNdeLPrPn0UjDT1OCq6SOoBmkieYe&#10;ShrE/wAnnkH+Q6SwClqlkljAcnV41ci5HsiRiUp0pcBhT16NhtHcEVZRJRghkpo0o5CQRBISP4jP&#10;O1rstRGGVPH+APyB7SOuk9FTrQ9LBKvyQx1CxR/bvSp9zTygSQJWxzaparyJz4ZIwVVf0s+n/H3s&#10;fD178HT1DVKYDBLJUUgqvO6zArUmihiUSU4padlAE2g2RxqS4Je31FhSuernh0i994ilqfIigxz1&#10;888bU9JTJFkamnholqC8tZMdMQWdXYxREiWS1lHPu4iDE9Vh1ROCvVXXyD6uWqSNqSirEfLTwV1G&#10;ftDVGsoo45Ptmgq2ARjGyyTzROAspjXnkD2huPh08eji2cCXxZs9UL9t7HqtvZCd9Sy6FaOXxRF0&#10;oKaOz09pZLlpGFpCqa9Afx6tSn2G7lO+pHRiHWT9RR0ByVSR1GiqH2qCAU4M1yEiMWnRKY/1FwBo&#10;vyLf1PtBQ5+XVuoE6wyN91CpjeFFpjG5Zm1kGOIlrEkMSZCSSFuBawHv1TSnXuobS6kamZFenVUR&#10;5IoB/k8i2aUwFRZtQUKD/r/Q+96SBq691ksY4I50YfbRlpqXW3mMCh7h1iI5f1eq7fi/491IBwev&#10;dZRKIytS/kq5TrlhLlYkChdQjSltcL9NRa5PGkfn37rxFcdc0VJaaMSfbodRsrxxwpGUXV5GZQfV&#10;bSYyltVrG5PNSc06bZaZHUyFy0Ec1TFTSVDxrIXU+UskJKxiqUixbgsAxBCm9vyW/XTw6r0/07xq&#10;aaJHlmhKksza1EdLoISnaML9fqXIvcrccEe6dabh+z/D1IoV+48aQzERooFqhtTRhZNWmgj02LK1&#10;5ADxcH8X96NPPrTcR/q8j0pYp8e6xiGKsrpII8lBE+mKJqo2vRCWUgIEGotKv1LLxwR7b6ZT4h1m&#10;q55EgaplhoIpPsKWOJtIVqeGaLxs/ghHjkdgPEnkv+TxY+6gDyPn06RUU6Z0jqTFKwkqsfLCqiOg&#10;hWKFKmnYf5SBK4KtqGsgeNrsCRf3ccacR/g68zafn11UeE3iRxcSKtPDNSxrDRPVKDLULNISCQOD&#10;ptchHK/T3sdbB4fPrjFBSvI0UKK0WiV31OPLGYx6IXaRFE7SIVcxxg/697+91pk9b6kmiqZy0U8Y&#10;8dNAZo4+YmmjJtVTRIRYGNhpaNiGsD/T3uqjreOpI+2leBqiVomipWhlhWSWOeRBE0kFQqAXCTC1&#10;/rpK/wBL+91amBUde6j1skMKpA1RTho4qdxFTOXqJKVl80EDmEaC0akOxLBtQbj3sBjwHW6Yr0x1&#10;cD1NTSzxVYjSCl8ELpTNEJoZT5aktM3q9H1uvILE/wCHuyMoUg+fTg4dZHVJqiOoT7lnkqJIDNSV&#10;AAssYhhZFVbWUBtZNywYabWJFSCKr6de6lCFp52mmZFkiuDYhoaZF/ydXniVSyEgmwHLlhpb0sPd&#10;akY9eqjh1OSeCSnfVKKmCWH7UQvKkdTFOWYJPLTxsw1OUEjJfVdT/qudefW+m56wR1AoHS2n1RQw&#10;SKXEk0RbxAgMq6yW8qqfQAVtqv73p7dfl1vqFLFHULULURliY4IHVJR4Jomk8kX7Q4utm0PfkNf6&#10;C3vaEowK9a6D7M4+SnLxwWdfMml2QLI80YYrGWk+g+utBwbKPrf2eW0usUPl14qCekfKiXkV28Ty&#10;X1so1hI3AVXid/TZTqJUfS1/8AZAUYnrRAp16MskcSl1Zo7EswXQ0ZbTqDIvP4ABFx+Pd+qDJ64i&#10;WniZmC1E1TNrMU1yjRuGsfIwuoBQcqFN/wAD3UmgqergdSnRFDu5iTQNekx6SBICixStbkH8seTq&#10;+vAtVwCK9bpXHXGQRolPEWuJIHN44/HMkd7aNRAv9NJJvx/vGnpUV61QHptnp4k/dF0RwqgSMCGJ&#10;Po8d+frc/wCsR7b6t0wzAzSHlYl1TKokRRpAIEd1P6QTcM39CPfuvdeiIIIfxhoksPMrK6wEWZop&#10;VA0jUBf63P8Atz7rYFcDp4jeWZ9fm1+Smpk8fkGlJlPjFhECSQL6bAfSxBtf37rXU+Es7EFvJGsX&#10;pZk8cVK8cmuWJSAxKk3tb+o+nuyfEOtNw68rvErNHTxTJy0ieNkKajZWDNe9j+L8e3H+E9VYVx14&#10;JAkIkGtXeURrADfUACdV1/xvb+gt/h7aWlc9aNFGnqaIwvicKg88yPGpdWGlFtIkptfk2N/oAePd&#10;gEaoHHquOodXUk+VvFGJLaWCWKWkcurqQvJbnk/190JPA+XTicOmSKpqJ5PHBGZY3CiHUiKS4Y/u&#10;q5HAU3KhxY29+6t1NgjgQCZJpZ0JYRmyK6hTeVahVF9d/SCOLfT34Cpp17rKtFzHIfIitDI0eq9j&#10;d/1q1iApHDi3BPu+gjPWq+XUimbS1Q5qDAsSzuxVVMjmM6VaJYVvqBYIGAIta1vekpXPWm4dZXgj&#10;SKJlkDJHAzBnRPLrsFYW/K3K3ZvrY29uDRqxx6oKV6aKiSpaViDqiZELKdOhBys6sv8AR7Hkfjj6&#10;W926v1hSGR08sDSkkoyuAojkSQWSEs3IBW6kj9PH9ffut9T4VYQzFlgVXURyIpCCAKNINPbnk888&#10;XP8Aj7ZHwnrfXOQhNCzSPTCJ4pHkCKqliL3eNbhzY+v8ab/n3Xr3TdVSRyAyMul9QMkKr41uX0u3&#10;AKlWQaQw+rWB9+691F0VNXogDMP3Izo9I8RViqoXS5f0AFufyBa9/euq6c16nQU7JaNdAEmvT41Q&#10;syw8SozIANOqxU2Fxwefe+rdT4RT2XzXfVI8c86lULTIh/dUL9bgaef9T78KVz17riEjclkLhEUG&#10;WG6o6lW1I30/IOng8/63v3Xuu5SjRBV0zLGGUFUVP3tWqOJHX+1yRxyLD3ZvL7OvdcChlJWNIkAd&#10;F1uTIiFo7apHkB9RAIK3/wAbe9oKgjrR6z+ARIahCFt4xq+rOy2XxxSAD1BeWUgC3/BvdwoBqOvH&#10;06yvSP8AcSQ2KwSyecePRCKkr+6yGIgBXAGoj6Ej6fn3TTRh1rHHqOjyq4keMmeOR2aPXGotMxtL&#10;rZeDYlmQALewB96Y1P2dbIqKdZPI7QusQ8ZM2tbixMII8l1I5KHlOQfze3ulOqhKHrjTVDY2rnkZ&#10;HtUNEvo0+UMV1fuKfToWwNz+ePbieder1oQfTrYI/lj/ACTirqBeld11a+dJfvNvVJqDZoJ4jHFS&#10;wyC5ZlqTGb2BW2r9Kn25GRCwPkePSfc7aS5AnizTj1a/kaCpSCnmp44/4rpkMVRVY6KoYU9VG0kE&#10;1HIy2kqlswCyBVYPIqvcezMUIqOiILRukDk6ahpoXV6Grq/NSUuOmx0VGlRDU0c8gio1FBCWkWeC&#10;zRoxkVtZVnbj348M9X6B3eG0tv7p25mNvZQ6tuVS5GGoFbHPNXY5WjNGsQo9N1jj1hFqTrK+q6FA&#10;bmW07hJt90sqHAOelNo6xzLIfI/y6so/kNfNCv2rkd0fy4u69xmTPYCsr9y/GbKZWQBc5to08ldm&#10;9m4+d1tpiCGuooDLJdWqVjISNVEkc1bVHvm0LvdqVa4t1US04vGfhYDgSlM8TQnyTo25h29RTcLc&#10;6gwXX+wAH/Ify62Y5JJ1fxlxrFyolU38h9Okx24AP1ufx7isKlK/4P5dBFWqSD1zP3ADNYMyC4Kg&#10;gaiTpIA/qfp70QOA4dX6wvNNEjO6+T6AJpZTrA9Nh+LW97VVJoetEkDqIK2VmIMMa/gjyAowjGos&#10;FA/tHgg3/Ht0xLTB6oshJ006ztUIDYamFtQS1yHI9VgBe39Ppx/h7oEJOer18+uAroWIQs/k0Cy+&#10;MrqKcluQSRe/I97MZAr1oOh7fPqbeRVVgqP6UbWVBLji+lSLi3+Jv7aoD04oNa9dkuWuVv6rm1io&#10;1j0sPzx+QffqAdXamnrGWK2Uqw4NwFNiCLXPB+v5/wBj798+mgacOuIkF7lGItqDr/Qj6fi4v731&#10;sgjB8+uSjjU5HIbUW0ggX9X1/A+v09+60BU064ytHGD5CAwAsGZVQW4a5txcfQ8XPHvYHl1YgKKH&#10;z6gtkqNCF8hISyk2CRAjnSrqLk/7T+Prf3bw249U8RBw6lLL5IXmghEji2kg3JANh+D+fwCf6+6n&#10;jQ9X16lx1jiWpkDFl1gC1mOhVI9JUJb8fS9x78dAwOqivUNosj5x9Fp19N9IOtv0nWf6EW/2Ht2s&#10;Wmnn1Sj6vl1Nk87abFraRqKqARwACtz9P+I9tDTXPVuo7/eC9kItKVOuIt6OTcW4DH+vu3Z17I6x&#10;y1NZCvKGT161dUVdKr9AAlr/ANFFxyL3HuypGx6qxYcOpa6pItRVdbkqbaTqGm6ghwfxe9/z+Tyf&#10;bRoPs6eUClT1wqm0KyhQ8hsqghVAYG99RH9mx5v/AK3Hva0Jzw6qWbqB9zMgkaWEKYwgsulgCR6S&#10;P9cX/wB79u+GpPp1QE+fXZMckmqSC5KqAy+oIANWgn63FvftNMA9bx59YpZKVrM0TFkI+mn0Am2i&#10;4HPPJ4+vvyq6/YetOYz1kjpYpxoCGMheCVBCkMACQQfSPoQP9f3ouVbPWqAig6gPSUkE/wC6ZHeS&#10;VgzXURlnGoJoFr2Frm314H59uKSRUcOqFVU565Ua0nkDGS0kjynXYs2pfTYv/QcKB/gD+femNBU9&#10;bXTXHHqTE2PgeSQyIkgFpGYJeM/6onSSSRZbBRp/r7qyueAx04ukHPTmJIX0hTGS1iiixLOBqYD/&#10;ABtyP8fbNCPLqxK0x1iMtNE6q5MjMPwPUgY3HA+lvz72FJFR1WoGD1mZV+iH9NmB4N9X5P8Aio/P&#10;uvVlWvXSwsUvoYXPBFibjkITxcfn3oso8+tlfTrP9hK0RdtcJIszSEFgG5JWNVPJ+nPtszIvWwh4&#10;9T4/t6SIhUMknpB4AfgW4134sSSb/wC9+2CXkap4enTwQIPU9JfPboxWDpanIZCuSCCkhlllWyIE&#10;jjTW0hQfUBVuWAN/8PoHUhYnIx00zCNS7eXVde//AJ0bK3VitxYXrTMVdZuXG/d0cktAitU4Oppi&#10;yCaux0+l2CvdyCoDBCmu59mduLfTQ0Y+nRe9xJeRMlt2E+f+GnVJ26Pl/vus3o3VXyVElHNuI19N&#10;tbcFOkdTtveOPqAslNiZ1cL4ZiWRy/8Aut1Qqbgr7cE4WtvcLprwI4Z/1U6dSOWNBBdZqRx4j7P5&#10;dFk7D7Hq/jxuajQVK5jpXdmRkxuVxVU1RNNs3O1MA8eXxcwuVo5EMaoVuhQsV4NgzBIbaUivYcU9&#10;Ol8UIt8OP+K8ui49w75bq3ftF2ht3J1lXgty5bG4fsSKjp4/4JVYypSOKHK1GhdEMszBg2m4/UL+&#10;rT7tcubeUSqe1uPp040miXUDg/6qdJjK5ypyPZeFy22KaqyYy1PNhsrDisUapVwEFMK7DZeWSMlI&#10;pDAYpVEb3ZdKglrx+611MHXNeP7MdPy0JUp+LP8AsdS325s7rHckm/d87hw1LU1G1I1Ta2CqyMri&#10;qgSkQTZejy0axJW0wa/iRoZJ2clU0o5ZNJbRQMZWYZ8vMfb1eG11PQceild2/NfHxGuw2x9MVDPR&#10;1NEJKQS4iSKmdhLU0ZqaaRTOrszKS6KH0qxjBHsPzz3EshSLtX16MoIoYK+JRvt4dV57z723RvKs&#10;kqcrkais+3gjgUCWNIykcaxfbwwRKiQKQoZwiguxLOCxJ9ti1AFZCSejA7k6RiJaAfLoPYt31V1l&#10;lkkDIvkMjTl3AVjoRgfoqjjSv+259ufSR9NLfMO6vSgot6yNWQFvGaKNfKkMa+NZXkhCuDz6fIoK&#10;OTe4uOL+9G0Qig6UR7mSQTw6eYuwRGamopoklqC5EDSNxSUccfipaSLXygABUFebHm3tt7MMOlI3&#10;MKaqM/5Ollht/wCullh+4GNhnjSOYwSFpvL4tJ8sbKXfS2kMikBfxf6+0EtoobhXpZFuIIwadTJ9&#10;4iuopcZUrFIZZRWF/FDKj1Ai8MssUJ9KXAUftJqJ/s8E+9Jb6SW4dekulYaa16BLcSJLkp5QHkWN&#10;ozJcgvHoQRxs7sFYgFi7FP8AWAsLk4gwtOgvd08Q06SqyhVpoYTCzoahgjXVUlYtGiI5CkkfUAG/&#10;Fj7UAVNOkh65yStJ4I6lQsam6mKQu2piPK4WwAbTp9J5Nrf6166sny60a+XT1XLSxB46RAKliHSs&#10;kIV7BAhgVbf0IYccHj/WuRTK8eqDpAVcEp1MiupHpeeQnSiB/wDPtcC3p5IAvY/4e2On1KDB67oJ&#10;QX0TEqIvGqJqMbNTgHTKysCLFbMCRe/v3WmAB7eptUkBjl8jAyo6K7MgaSSNWNlUAaQCfXe3+w92&#10;by+zqvTNLTJC0TglV9XkLKJCJByryzG4sTbTcWFwOPqK9PqwagPHpwpq1YDHJKw8xVItU1kjWKSQ&#10;xlp2iBAYfUMARyeR9fewaGvVWGqSn+rh0oqSYsIkvHIPMUQkIgJB/dGtgPSf0oOQAb+3gQw6bYaT&#10;TqYJWp3eFD4YHjW/itJGyF7+Mt+Pwzkc8WHHuuVJI61So+zrjVq8chknKrFKY/3mCupiC8PEQSx1&#10;rf8A1rgH6e6sKZPE9eHSeijdJmp0HELLM6HSyvHLc3EYFwLArcfQ2F+fdOvdd1z+GSjliDReKVZo&#10;BG1lmkJ4ADDVcNyfyLWPB9+6cXw6d3UWZpXp5FJWSpdEhkaQR00L6pdTH0gE+oBZBz/QcX9pv9N1&#10;cBa1HWFWWRuA1UjSRP8AtGSBS0Q0HRMoLFQVBHA492SobHDq46UmIzi4Ot+9kRRQSIYpadZCJLNZ&#10;TPGYf0uSAHA+ouPyfbpcKc9MSIZCQOm7cecyG7awvS0yRrHT08Mc8MBhp2gVitOpa2ti9iWuxtYD&#10;8e2mfV1eKJY1yanqFNHjMIkU8s612TkRnNQoAjbSvhZ+fpa3FvwTfn3Xq5BfgP8AV/q/1eiZyedn&#10;rjeN4pFto0KoRJI0H7ii3Nx9Db83PvRxnp1Fp0wRpMDru6NHDrb1BgigHxqqWsbc6gf68D3sdX64&#10;JGissf78jCNZPuI10SRAfTxqAebGxPAJtb6e9Yr17qLHC5MwmWV3B1uHBLKb8lmYH1P9CD/X6+9A&#10;de64+VgAQiK7I0ZkF7oL3AKsOBb0n/W/p73gDr3WRp9CKgOmyaWeB2S6lwZdS/0v6vx9f9gPaqY6&#10;91nEs0bSLYSwtcamKs9plD2Um/qb024+vvwx17riJ5F8ssQiV3H7UjfWFYyDp0CwC3/P9Pe+vdc2&#10;Z1ktHyyuXhi9Dk+VR5bcHkagFA5Fr+9Hqj8OnekpKyqU/awztMSiMI4yJII41LePSB+n6Wk5JA/H&#10;192Gn8XXnpivSnoNrZKRY40AE0kTM3DskiKbhSCoY86gSt7fX6+69ULoMdKeh2JkXaIz5CCmhghv&#10;ULI8AvFMCFWS9iZPwqngcX492VamnVDKlKAdSafZtLEZ1q6hTKh8UcUj3k0/2XAve9v9hYW+nvem&#10;hoeqGVgKAcelDhNlYvKZCHHY6pkyFVW1NLS42hoIxLLWVUpWF0WMeoG7jgjm1h7toT16aacqCWFB&#10;1tC/EP4r782h0dT0uqbbjVWLq5clBS1DvVxCOEzT0yxwiMxyJLaojFmLxSMoUst/ZvbroXu4dB64&#10;QynxK8T/AJegR7y6QrqNqz76hqqX7NpIMgkqsrV9EKVZqSspq6NtVRGtMI5I4ldCJFmV9L6fbVwo&#10;8ulUSqAAeqk+zcNRR5XJRUetYIchJLDRU8ErU3jjsperKqVUmQiNFW7X4YEXPtApqT0ZRrpHRZzQ&#10;Lka6egnq5KWRqkJGZVjQUsruTplpGJAj+i2DWUgALb6Jzk06Vr2rXqdTdYZCSlyVX9vUVDJUCip6&#10;YRxzCXQS1pRZjpY86k/1mHtzwsYyetiQsaH/AA9Afntj5qnklqTQS+OWSXxqiM6Poa8gEmk3Gofq&#10;/p/re6k0GkjPTvjJwJ6RE1LPEbVkRWR5liSIxehDfWlmI/Rq/TyLAf4+69O8eHUfyNAHjZZC3kMi&#10;ajpQjUCQU/tNcjn6W9+691IQtUNL6kjlDGQamDNG5B0qgsQVIJsR9Ofe1yD17rtatmVVXyoyK49M&#10;SJG+k8RSAAjTqBItwQL/AF9+49e6yvOPLGgXQswEjupHlkW5speQHWuvgj8f4+9k1NW61TNesrVo&#10;aJ1byFVEbaWVZFezeO2p7FVF7C39b/n3vt8ut9TI6qZlsblkChrKnhYslndnYHSCLKqgXsPeuH59&#10;e64SSGSFgimKUEQaYlR1EUgDO7hh/qfqAOLi3596691zNTDDDcojORZPGt4qZALIXW2prgXsfxb3&#10;7r3URJIYyLuZtU4XSGVWlKjTIw+gsQBwW4N/fuvdSBKkcYkp9UTAxFQCAmlCf2hLcWuDbUBY/X37&#10;r3WGepXUVd2chY4yCysryub6HGnVZDcBgPrx+PfuvdeWVUOp4n8gNkdkuNLelRYW4uOCSCTz+Pfu&#10;vdZGqWDqiqs0axM8cuhUmVozYuigeq3K6R/r2PvxBHHr3XOIUxUyLeSVhqSIsA7GN9dmsPo/AVuL&#10;2sB7917qGgKSyhUA8sa+RQA72V/WDf8A1Si2kcc8/X37r3WeeolcRlFDxoLIVKIsRv5FCqnAIX0s&#10;p/IPv3Xuu54zYBSI1aFWCBQYgjsfMXYLZQOQpH9PfuvdYCtoY1GoeIuFmLBboSAZEkYfQ3A03vxe&#10;49+691PhSSWJXlYiJ2YDRGmhpbHRIUVRw3Fx/t729+691jZaqASwzhWV6YrTpGyO8PkFwzMATY8f&#10;424/p78BXA691gKlWVgq2ggSH0D9ptI9bGS19OoakJ5+o97KkZPXupscpJVUCSs6urJIqIyoltDq&#10;T9SPov5JsT9feuvdR5gvhMAVmmsAUkjIV0LX4jPDMD9SR/re/de6lSxGKnlaCNZRDABULJNzqa30&#10;CgNp4sFH0Nj/AInXWj5dNomPkEzSMzuB4TKo0RuCFe0IAB+hDX5tyPdipHHrwr/q/wBX+r/D3O7x&#10;urAyv4NaIi3SnimLFpCQvK3vcOBc/wCtb3rrfXGqlVkiMYkMiAJUMHsT6QfUQoPJOpQLXvyOL+/d&#10;e64zQN6ZQ6lPHJrb9HlRxouyAfX+1Yt/T37r3WJk/chCyNI1nQBtIJe10LAmxI5JH5tb37r3XbSR&#10;K8kgi0SgAKyhX1qFsJHvwGHNgPz73j/V/q/1fyHuuoHJjJWQwvGp0lI1OqRuXu34ZgLWP9PeuvdO&#10;NDSfeSLDHFI0xUOmpPTORJpAaRlurOTcaQfzY/n3VmCip60x0ip6t5+E/wAFNy9r5fGZfLYvJU+I&#10;klpRKi0gQTRMS4RtZQeNlR2MjOtnAUXZh7Ce770sJMFuanq9vby3Wfh/y9bIG1do7T6U2BDt3blL&#10;TY/7aeGliqU8VKkM1c7TR0ctVKg0NPHrkb0nS/oVRe/sLiQlvGk4kdHixFIxHxp0EPY3YbUcrs9Z&#10;LRxEx1aRSKZIqTHpC0bItNEDecTGOORFa+t1JABPtPLMGqF6dVdOT0WiOvylXXzx0olhpaikpJWF&#10;ZkJnlhnjyv2grXjjDK0qqYi5Uhbvqvc+0Z8vXp0GvDo03XNJkIjFOlFPW10dSYa6erhlSJaLQaYV&#10;vmRWNOGZY2RbEfqa30Pu6irU6TzDz6NphaOupI6COf8AcWBKwvI7xLK9dXMZkFPSzf5wxqXSNw66&#10;gWBP49mEdMV6SNw6VXjjhqoDIGFC0sePqK2F2AqZpotdoPKoMZZiFYn03upZrWLwrXHDpvrhTzJI&#10;02mCKk8dTWI1FR0iyz0ElJEEkyWTicAKzgKI3iutzexJsb9a6lwGaHxoKSOOF1llEBq4a1Ip0GrX&#10;SpIVRnc3lazKFD2Zb29+691GeOSeGqqJI/JTrClH9wsjQmCBlMb1LpIFtpclzpW6kg2/PtpBUEdb&#10;6Z85BV0WKmQCOleko4tD1jaH+3xziPwRrECrGohkUliNWm97X9uUA4de6Jl2x462srKFmK1Bip0D&#10;xzLSaJEVoYKbGSAftl3eG6sbmNRex59k158XSeagYE9BNsXBx0u45o5IZicdFHX5aA8NV09JSk6q&#10;OfSSyCW80ychQCgIDg+08Va9VLKRQdH/ANo0FO6MjwQ46uq4cbHjKSILSSiqkT/cqqLOHTTJIQ6v&#10;r1FmIuRYkQwfCPs6UOQFz0NbyLBXVNTFDjo3oqmLzs8lUvgrHVWqGccBWMioirGTGpvqUr6gooaV&#10;6REAcOu5I3jWPzU1NFJLLNM9FMpFKIZQDLkGWnYCUvKpsgIVUe5J9668PhPUGOEGRtQqWpoh9tUu&#10;CrS1NPURl3TxOl40j1GygsbaH4vx49Wfy6gtjnrNKeHwp42oBBLIGNXJHL5Hp4RGT5I+GlWRlsGZ&#10;9PIt79031KSSNauMllqUkllSCnqGRklooIdSvAkS8CWa7u7eslVQj6+3I/Prx6ivTyMcfSaJZKmr&#10;qaualqa+RWSh+wjNS0zUwU3M6lQdXAfSFXge3OvDz66kggqfLK0VV5paSimpqqaGYSwVNXLemNRS&#10;sp8jEnyaAi6XFrgAH37rXXGZSlDOHSOZzoTKgzPS1tTUrenilmkC6AOQYivBAOoAc+/de6l/vyC0&#10;ka1f2yQU8NNUxGlqaWpqItZgWWPS8bLZ1RYXKsAo0kMCVCfCOrDpvkqp3jq4uYAkEdaFqYzLAEjY&#10;TNDTVKgNI0xAa2lDqBU/k+7dValRXqRNIlLWAxLM1RXVUlU8sVP4o6SsanULUAH6idXZDIAQX1Wt&#10;fjXVG0+XXOhnKpUNBTxRQ1Cu9NHTRyNGs8Mg+/glrGVgEkVfIFYXKHj8+3I/Pps8R1keOZoEV/FJ&#10;6ZaSNRMIlpJZqpXglEUekxqUBKyP6Qb/AEty51vpxZ4J5VpYm+7Zv2JaioiMmiooI2WnoK1wPKqS&#10;qpaOW4UsSRqv7eHDrT/B03pTV1VIXhTy11M1TXxMlJIIhXPCXqZmlB0vqW4QSgCOMqEItb3vpP1L&#10;UQU7otLVohq4aV6mnxiM9DSxSiwkp4EFnkqWIDurWj0sSeR7Uda6y0tCyNURQfba0hanrIEXxQtT&#10;/cLFVxt9wQUC2cmUk6mN78j37ra1r28eu5CVqamHXHDR+ZY5ZKmJmE6xA+OCcMouk1iXlICkgi3N&#10;/furt4lO7h+XXClknFEY5KWQOKmWtkip/FE8h1PTypSTOCmmJlcxLwx1f1I92T4h1d61FPn11LJJ&#10;NEIjVw44MyyzSJTtWtTJ4j/k37Y0sbnTP9fTfkMLh/qppTPHqFO0AiqKyIieiLVEq09IiLWyw6Eg&#10;khKsNSq4Md5XIPiDtew9+b4T031ll+6SZPUlJRx0qRorIsss1MsOqERSQA67NqLqsqME9X5t70nw&#10;jrw6w3kjkoCJZKepTHv9xFHEuRgNJWy3jgkp2H7QkZSRbTJa+pjwfdut9dLBBTyT2FXD5Y5Z1iUM&#10;FrUePUKQmYOYDFzNFobi9vqbD3XuuNJJDJUS0tZUWp1NIsIrIaiJjLHermqzC3Ll0fSSPoxQe/de&#10;69EkngidFehqKKZgn3VWpaOmkOqmDySgqU+40mMEXB44BPv3XunZWmxpaEU5mWqenkLU9TeGmkRj&#10;J9342BBDTWdUDhmib8A+/de68JZ0gCMtMklSlUAdEKrWrODLVYs0PKa0C8SAsF+v9s3917qFFU0M&#10;skD0dfTK8lOIoaiAClqqWRJSXoKeebR6JGACxOsii550kW917qWyNUIEgqESWIh6yoqY1oaKWSo/&#10;yhKdKujHP7wCqzLwpJCge/de6cYl8cfkpXgWsm0tJTMdVGGjj8EyVqOAHYBo9RDHUBcKv5917rGQ&#10;kKRUapTmRNEla4W1ZrmANRPSC37jRoVIVrBLleSL+/de6xMaREqFDywTEVdM9dA2marVW1SVSoRo&#10;9a2ZAFtzz7917piy80bUcU9M2p0YQUjtqTwSz07xmjYKtlt6QGBHqawtyfejw6snxDqoP5cVc/8A&#10;C9x0TylJsbAsyQw+SlWasopxWV4qJF9DeWF5g7G6+RgF+nBFuZJkHp0aJHVdXWuR2ZVJUbnqZaiO&#10;KFWK6ogTIrxxHTC8Z5WRSAqahzpF+Tc+zKzFIAfXpNWo/P8Ay9CX1JTs89PVBYPW9MkshKrM8jyL&#10;LSz0UQGnzakCMPoAWNrX9t3HE049PxLqcV6sz2Pg6+DD0UEeOr5zSxTTRrHjRSfb2iATHQ1sgWKW&#10;okUjS0j/AF1kgHn2SMlXNfPo6jTtA9M9CDQ5R6VsalTWS0ApmC+WShSB2eePzS0sFXEpGkpdSQCW&#10;laQg6D7oUFMdOjTwPQjYDdFEtPRmf7XECrWOCSmrqn7pY9OqSIKrqWGoKAzrfSWYGwI9ttDqFPTr&#10;x0Ux0qabfFTBC9Rjp4KpIqwTo0dL5qqndksuRxk7DS5kVAHUcawisADc7FqD1tCOHTVJ2zPT0jJT&#10;JJLTSwzPkKN6SJ6601Rpq0VZEIBeRdTousWYFLWsbi0UcerlmAoOssm8JcsK9az7CZooBPSFnZ1p&#10;jGA9EkuR9L+Mxl5GTS5IWQMTcWaeAKar02WYmnQYbjjhjr6usqq2SSuhp8eKeSniIppiZllqHhgl&#10;KujyKyNJG9xpOtYrc+7qCRTy63gEk+XQD5yjosdVmRkmpqeuacSUc8sldTTJHMZII4pCqgqAsole&#10;2qSRLEgG/tTENfDpmUqMevQdZWenWshZ0grTXySJkIkJh10gJLU0VOoBEaIoIHJDpw3PtaimnSJy&#10;K0HSBmkpDM0cHmqaansIo9LCWaZJysRjMy3P7dkWIn62Bv7fAx02CpfHHqHVYWqarrauZ5WloJ1r&#10;RBMi+FaenUSTM1E2ltADgrZwebAXU+9fhA6sTQVHQkYnAT1YhpBV1NGaiOeZ58xTS1IqgyeSIUhj&#10;sQqvf0Ej0/uFm0+2zx/1f6v9X7bLQ9DNt/a8sH8EX6S1CytTy0slJEKeemYo0EAnUxzyV8fkkZH4&#10;JJUMSQfeqgCp6XQoAOh+2f10tRSf5DhqSpghiqqyN5aHI1dVMtJIY61ZaCJfIFicLCsYYKmgGyhS&#10;SXXFzGlSWp04zInHoxmN6sbTSGsgjmaqoFrqqdVkKYyakQy1b+eNShkqQyxlIhqGpWYEg2AG7b6q&#10;EpGaUPrx6R3TqRjh06t19UhaOtXGvUZeOSGL7aeCSSZpZSWWlySyBo2SeJrCVQFBAdjdbewZeb+p&#10;BDtQH0/wj8+ipwTnrINiJHW1MiQwSrksjIKqeneqinpqKhbWyREi4coTFrUXJUOG029ha85giK+Y&#10;0jA/wCvDpO6g8enmh2jDSlsdRJCsdNDBVQ18VAywVIiZoYoJEqlEhVGIW+g2Yeng39gzc95D/qMc&#10;muK5HD8v9X5BI9BWnTycQtPC1IYvH97U1FSYB+/GholV5IZopwxI8mrSUHPqQX9x5e3zTTVqMCmf&#10;nj/B/k6T8ePWZYKmSLyStUxCWOWZIarTTU7vDHoD0q1CFnMSAaYfQzKCrBeSS6qE9tPTHH8zp/z9&#10;bBpkdcY8nDSzw6Y6t6uKhqEqqyKnLRVEtLFpjo4ypSUxpHYrFEyqhA5OokPLbGRangTgY8/Pgcn1&#10;NSf8LoNR0n6iryE1BCT58WHhjlyKUyJUtLKoEdHH9jTgFgvqdVDtpLHVqW5BzaWSeNoPeBwrw+ee&#10;GfsH7en1hrk9BnuKqFFTtTGBBOgcVWNp3VYnx9U2upplKqYpHhZY9NiGHrI0gk+x5tu36jrpx4Ej&#10;gwx+VR68cenSuOE+Q6BPdapAayqdKqQDHVAtjHiieGOpH3kdAamU3nhYllBAuoXTyQfY22231FVA&#10;8/P1GK/Kgp9vS6OHFT0XTccmPoxEVETrWYuJnRToKR1kxqTUxq4KLKwiEkL24Jt9APY2srRm4VGl&#10;q1+wUp9grQ/Lp3wwOHRUN4UNSjB6enoFQs+PkrY9TwB45QDHVx2IUtEwYEnVrJsVufY628hRpJPr&#10;T/V/LrS8egnyWPlExQwN5ZKmCZZIwsI80l4zNPTSknWy2Ot2AVzwb3PsQRSAjHn0qEfb8+oU+Aqd&#10;KMKSSbTDEsvklhiNRL5fJGYo2U2VkB/c0es2VSefahHHA/6v9Xp14x+nTSKJonml81LI0dPIYfGZ&#10;ERSshJomZlJswuCAABYAix9v1XAHA9NU/l1EamQfvomkzTa0C2jKRrEGmifUtmQJqVdP5Hq92qvw&#10;nr3WamEjGM0z1GmWYCIlVPkhVvOlOYmXl/63t6bW9tvprjppvi6gmaaI1cqj72aRTqRmjkhZZLho&#10;jG4uHBIIOo/QgDn3QgEAHA9em3+E9Y1USR0ymSqaeoiaGkENlEU8PpqZZAfpcXNr82sB7aYZJ8ut&#10;OKkA/PrkaEVMk0SSoZyiEwVMSuIyvpVxPYAMT9Ywv1IuT9fbJYAA/wCr/V8+t+Go6lU9M1PJCpH2&#10;7ThPLO0iO9JNBNdmNL+q8l1ZY1uLKBYX9tMynIFf9X+Tq2PLpzmaKKQiCywU0LRi0wYVT/5stDE6&#10;qTJzpcP/AGbheF9p9IYUbz/l9vXulDhpZ62OKGZKumSqWbXKWWKDVIwjYNIn64hoAZQtowvHsuuY&#10;1VyQQfl1dVLGg6N9sLahqYqapqlrYcVRSRV2X1uqrVxtAYKSqx8SgyeKF2DPCfTpB41ewrdTqpZR&#10;SpBoRxGc1+dK9CC1tHIUsMDqyPrraTQS08NDCaWUw0q1K0cS1LFKZA8bUrTWRdbEeRSAeFYfq9ha&#10;eXUTqz6eufX9nQ0tbVqLpHp0efZWKmWmx3388uTrTV0yX8r1BhlxjGaaWadVA1BnWNXK2uEH6VHs&#10;llUFjjj0dUoug+XRgMHipKTxxQwVslJIY44C00JSCCSpNXOyTz+pWEvksEA4bjge0rLQ06fJFM9D&#10;hha77WrlUVMsU4Y+NgGQPKFE06iN19bsLLrsbgEDn2V3hK5HSCVFIz0J9FuuppaaOD7p1jLqYxDG&#10;C+mRgJFnRvVrFwySWCqD+T9Q9cXbKSoPRebZCanp5O8qhUalNUZhH5EXwNGzxxCxkjlmAVJZrfQA&#10;H/b+yGe+YDRXq6WycOs9LuGf712nljEUELkeSpOpWSzxRkEBQxuNS/X8XP4Jbu7d0P2Hp8WqEdCH&#10;ht2iOSGSaXxoyyXjJJYzXDQrCADdRdgbCwve/sriuXqAeHWxYVHb59L2i3lBJ4I4xcHyMIwNIdlO&#10;qSM/SxA9XJP9B9PZ/ZSyAjw/Ppptubz6WePzlPUKrGSRldWjsjAHTF9Q7g3tz6tQP4F/Y226smZD&#10;0leyIGB09x5ZlUTlxGPomvTGrGx9QSzBh9Lsy/U8exVaxzNRlPy9P+L6RyWqjFMdYamvqqhJFCNI&#10;6D+0VaPUvAAGonj62B+nIP8ASRdj25lAZhXojvYwCCB0wzQVZMmkEfvxEU5KmOdL6qhTruLEepLE&#10;fXm/uVtvXSgHCgHRRLppQ9AX2pJPFT5GMypS0cj1JLxS3nBjXVeJiAQUa1zYDUeL29zJyXarLMh0&#10;1NR0gkYICRw6pD+RO4i2Xr1TIM1RJG5oqRR+888LkzRyqbFlmjIQ2NyWFv0n3n97bbWBDExWgx1C&#10;PPl2dBZeOeiFjXX0kctVO/qyFbWVdGmpmir6mU0kccZtqLx6QUa2ll/pb3kJBGIwAvDj+fAD8uoB&#10;nbxl1MfM9JmVUlrKCCQiGN38rfa1cs08XmlDfbyY14/SlS+k3sdOgEC3AMk06afiHkD/AIRnjx/L&#10;8+i6QVkAPDrDJGqVM2RinAhx+X+3qHkSOtpJy4PjFNQLqRtDaBLIoSygA3s3t5GqB9v2j8uPD8qd&#10;NsvcZFNRWnCvTPOsUNM1UaqGMolHP9ssplx1PDTTOfsaGjKssM7EyNI00YWMEaNRBu7Uaa/Z/qHo&#10;fPPDpLJGMuT/AJR+Q64SJRPWutSksFilcFeaipo/IIC1PUYiGUfvxxJfyqWB1sG0Aiw27PSh8zXy&#10;/wCM/wCrjmnVVjhLd2PP7fy6aJKlJ9REktSJ5hFFUAlaioVI2+3aRkDeNFGqR7KCGOgA3udYpWta&#10;/wA/+KyekpZWenGvn6dC51btaLcORXIxNDGjVVPSzKtKlXHGqqIXqYxpCzovqRNViurkewDzbvQs&#10;YmRDn/Vn7PTqSuS9lF3KLsjFf8GOrTepOvpQmLgpaOKOngdF1ReKaGempZSuqy2Y6LgpyxAP+uTi&#10;3zTzAja9bVrXrJnbooIbUJTh/m6sL2LtienjgEMdKf8AKTLMlRGIoEKNykcQ9RRQVHqs2vkj6gY9&#10;b1uaO5qckdHFmofHRodu4YoUUKqaWDxSNCpaWN0JjaJ05NvUCpH+39xhuV0rA0PHoxYoi6ehlxOP&#10;8SoUSSRtEaP5FRpCujS2thYNx9CxvxyPp7CssoANOmvl0qaSAARgsbKpuVQKrux9JYkWtb+ntEc5&#10;6sgBYA9PqxxLGqEkMxDXa1wD+kuy8An+h/w90/H07pQHrwuzBiPSwuSFGlwv5CW+t/zq97bh1siu&#10;PLrxUmwP+DBh/uokWfV/X88e2weqMoAqOuLX9QsXIY+iyFdKsWAVj+OOf6+9dX64H1DV6H1Mp1C6&#10;yKf6lT/hYce/de6jyEafUw4dWWyFnLE/UoAfwP6e/de6gvY6xqRhJpay+pQL2KsoA03+oBPtp/i6&#10;U9Y3t+o8KVJLFvNwDyXU/S5/P4+nuvXuoj3C6Qo03fiMLJpVBp9T2HDe/dWAPHrE7EAftqrBOP6E&#10;D6Lb/H6A/wBfdJPh6r5H/V59RnEYC3UM5K2B9bKv1Yg/kgc39sdKeo0rcMp0lWsdRVZbf2oy6gH1&#10;H/Hge2W+LqwFcdQWb0zIjIosruCUKqP0sgV1A5+vH+w91NPPp2gx8uo0jLGgbiIoHZdTM3rUW06B&#10;cm9xY/09+x1vqLKV06zMSroJJPAFDGQchkW1ib31f717Zx59WQ+XTbI0IJYemNwHcgX8bMeWd9PP&#10;NwbC1iB7aale3p0UpnqOwIZlVTdzYN6dDqo4ZjbgH6gEe2e3V8+lAwKdQJ2IbX40JQgprBbUx9Ni&#10;pH4+ot7bYUbqwz1CnmcSgLIpYKNMTD0zc+mRNIFip/A5/qfbbkCgPToSooM9QG8LKrrE8iB5F8io&#10;GijbUWcKJPULEG5/r7YND06iMDU9QJpEZWVpFZWuFWLUIQ6kcliCtyPowIt7oadPAVNeoVUwZ1Vi&#10;rOjBi0ehEVdPJLW1AtpA1aiL8+08nxdOKKdMlW8hYngWaRlHjJWSwuiRKwF2Tlrk2uePbDsynHT8&#10;dPPh021c2u6xPMWSFBLrHJA/VFGEA/pYk/0uPdGbUen1CEYz0zyVF5HYI5YHTDJK3jq5iq6gzOQV&#10;KizDnm3tlnFCBx6fUUz00zTKsNTIPJKmrya42iNSGmQfts1iLsfr4/7P19tU8+nACxoOm2WeVLsX&#10;maOZYtccSxvGHpyA0csUlygFr6wQDyfqfes16U6RgniOoFQvp8ZkSRzLI7ekQqsRI0qkdtS6ha2h&#10;ebAXsfbUnHqw6ivKlJJGomCSCWW8cg8muBrFGAspRB6gVNuTYA2v7bNBnq2Wz03TtHVLYlhUswUJ&#10;NTiFjF5dWgtGAJF5vcXtxza3tvia9bUU6wFlqGapOtvtXkjIKCNplK3LOgHpAYBRcG9/furdQnaV&#10;yGdWijfVLDHDduJ08V30AaQoFgWA5Jt7914YNemmSAJysUUlT5z6Ji0hhQ+ldUgvY3IsCG+t7j2y&#10;eJ6UdeqHeo8Sa5EnCgus3EbJGmq1U86gmxB0uqm39fdDkdvHrYQKc+fTcXlsK2qSSGOWNkkaNRpn&#10;nEgiEShBrY3s6oEA02Ptg1rnrZUagq9RiaYqyOBEU0i8MaOqqRcOoitIQoUFrLxcghvdethHXI6a&#10;aiSETQzM9UtIpFPM8wMsfkkUeGKmjQAsrf5xyyj/AF7i3v3Ty1p3ceoVqeac+sk07jWtOknhVHUo&#10;JI2ZRqCsSzX+jC/v1c06sKnA6ZpZJmcAxNNVU8yj7mPV/lupSrhw19SAW1O/1H0+nvzAac9OBQOP&#10;UKSopLx0tVBLK7q8RenKSJSRREs0brbyNIoI0N+Ba1/qWTopQdbpjHXUBkqmo0eOGY6CsapIapap&#10;Y7klvLzHJoAsddwdVh7qBXq6AhgT59NLq00HljhWMIzemnUGSiLTcE07EaojawYyXuT710o64T2r&#10;lkLRPiqeoQPS1TMPDU1tJJoU1NwraJSArqEsQLD+vvx+XXusXjSQltUK1AYARyRRvBTiVdTaZ4+R&#10;Hq4Ho/oL/U+9Cnl17qJPKBFV1JqZUpqZoaZI44o18kjD1qkDciLUS2o2sVPvx4de6hVQlaeF5zB9&#10;wqiMzmONRIsiXMkjxgBQPqBa5/J90691FkAEiPNI71MEEkB8C+OeoZwQkZma62A0srKAD/Unj3vH&#10;XqV6bJJpZfNSBzDVVU0UUnkEcEdTCsOqU/c6FDS3DhSit/tX49663Q9NFVMopj9us88cyShoYp0m&#10;mpp4JAtL4JbXa5BXwgi5BOo/T3rq/XVVBIIqFaeGnhNO7CWqnmjqo4oVAMscHlU6UP0USX0hrce/&#10;de6i/co0VU0cf28hnQFGSOqRII1MjuKWUldQtbSDzf08WJ917plmJIQ+KajDrKKWVWWVpYlPk9NI&#10;B6IZDfgt/Ue/dbz5dTXEDItY8lM0n2wSenCGyxIQI1VY7l/QW0qv0Hv3WuoEYkUQBIaZ6aeRGLTM&#10;5I1alaKS9rtcAsxtYGxsR72vxdbHHqD46hAsiws0hilmgpaoAUtkYxV2qdPWo0WaFjfTa30Ng4aU&#10;z1s9NVU02pa6JphKqJkVpZJ4FqglvtvDFFImlyg0k88i9hz7oOB615dd1BSSCpZnqJ5Y5llWSFVh&#10;ixldUeiSnjacKJGU3kWSFdJYWbk+9L8XXhx6aHgp0jpRAshkxclQHnklCU0dVUQ6JqmOOZXM3lJ/&#10;eS4sB6fx7dNKZ6sDTPTPDAlJURyJ4Y2hf+JxLSQ6aGWepLRVawQuT6GUlysd7C9+WPumOHV+I6ap&#10;Gp6aKWVZmQxCaiapmJmihUzanlpYiCTJyUJ4Cqwt9Pdh6dapTh1//9K7/P8AbdLtwZZTQT1cFXj5&#10;zk6SsnWuGf2FNMBDl8cKMHU1Pe7vGv3CBT6eT7yOi20SlfVf5H5/b1Ai3qitAaHBr6f7HQObpyc9&#10;Lj5c3U0su63p8N99tx55UXHb02Q8RrKWiaO7CSshNhFVuPOoKmQWB9msEIdtA7c0b/Tf5vlw6Lbh&#10;ABrpUHh9n+r8+q8N+dobp3lkZ3z+3HwlPXU8kdJLU+fGNn9tU48MOw89DNqR6yCZWFFklZHa5sVV&#10;QSJbWwiVQFBY/Pz9f59JGuoivh6aEdEN7Ro9o7q3ArNQmuE2GpcbjqrOTJAldPjqpqXJdXbvtd2k&#10;hkYLS5MykxMqlmKgXOEjwARUkafkc/CT/gPr59JnKstBinp5fP8Az/LovU+wZZ8nm2xWRWjpKSlk&#10;gxZzTLQvWV8P7FZ1tuFqsGOSmhcl4K1wXKgOLn2+qVB0jPDOK0/0Nvy4Nx8+kLECmo4409P6Q/zd&#10;LbAU1Pv6THYsVFZSZLGY96CgllnSXIbkTGkzbi2LPE40VApP85Si2sqg0XufejpNK4oKDNdX8SHy&#10;IHketBzqzmtCfQZww+3z6GeljrcPQ4umU1maps5tirpI6yhWWcb02lh6h6mtxtAuQBFPuHGyB5P4&#10;a5LSlStgtvaZmVhpJ/Cf9sPlX8Q8gPQjowjoQfL/AD/5j6/n0NW3t/7oq8Ri9q5GKljwO+aLER1m&#10;dgpJsbTy7aq4ftYd541iB/Cs1jAI2rYJ4khJBKkg39sPHHmQ5wPzB8+FQR5jh6Z4W4/6uB9K+Y6N&#10;ngdvS1M2Q2TVVg3TDTY2iXcm5KyheGhiyNMFTZm/ofEVaKskRQlZkqVwGBMgLgg+ymdtPeTQ/wCr&#10;/COvChwP9Xy6E9dkpn56jGRVeR2MUlSrijp4oal6TfOLp/NVRUwYCKrwuXpwzMb+aV21A3JHtIbg&#10;r3U49WVF+Hy8+hBh2nTPtSviwVImPnGLeOjaWQzqcTVSrPuTZsU7DzDwBTWJBUW0klL2t7YNwRN3&#10;ZH+rPTioCpA49JzG0+U2pkZMZl8muaxmTwbxTZmlgCyTbcr5vLtLc9Xhz6VqcZIniqamAkt9Bw3C&#10;hxFcLrUZB/4v+XTSqUah8+hNpI9zVeB8W3a81pyGY00VKHEMmC3zTDTqkrJ18bUuThUq1FKL3Km/&#10;PsubwBNWXFBx9R/sdLEVygCmtf8AV6f6v5CLkMjlaTN4PFY+mgWmmx1b5oJ6clBX1zNNvLrqpkQF&#10;qaZAjVFPNbQgCAHn3aJI3QyN64/yHqrlwwTh6/b6dBnura+Jxo/idfuZUrcctLkqSsWGHMjcfXUl&#10;QtPQVVbiXZY62bDu+s1yRvU+keggj2YwymVNATBFPz/1Z6YdAndXPT7LvmPee76XC7iq6lcMsVDt&#10;reOaxtWtCKryc7a39TTaPt6mmiNo6qkmCyg2RmJAHujWRtYS8Q1NxA/yfs60JxK9HOB0r8BTiPKY&#10;2thyImosDVZKKupngjkx+UrYZjE1VR6istD/ABWks8bgMivZw7m/tM8jaCGFCaH/AD/sPVwEDVGV&#10;HRyPj18faevep3nuDDHH7ZrZJ5aHD5WB6atyOKqZPPFQZSGqULPFDJZ6WoJBZTqIN7kJb/v/ANMg&#10;s7dtUnmRwH+r06EGzbM1zL9VOKR+h4no4O4slT4ymgocMar7lEjj+zpoWiq6KkjXTem8n7b+KygA&#10;fUcD2C7aNrhzJORnNT5noXTPHCojhBx5DyHQS5aorMhXJNUimSGkgmlqcnS02vIu7+hoavCzhlKO&#10;PVqUXLAj/H2IbaNIk7Kkny/2eiS5JlbvoAPOn+ToEslmztSoq8g1U+emq3WKgjH/AAEqPHcpUBCr&#10;GgqQQUkIF2uL/T2fRwC6RUI0BeOc/n/ED5dEcswtSWrrJ4Y/1U6ZstnqypyOPnqKltvVVFRmoygy&#10;hhqc9jEqXOnDrS0YZ6ylkZS8RUEkA+kGwKmC1CowUawTinA/P7fLpNNdMzqSdFBmvxD5fZ59ANuX&#10;tPZO7cjlcVt6DJZrPYthBWeLEV+C2/mMtEwWKfEz1akU2Yi1Ldl0FyCFBsfZ7YbbPbqJJCAh4ZqR&#10;8vmOiu4uoppCEFSPyB+dPI9Jra9ck2OpsX2RXZrJZQmpR6ejU01ZhxO7oku5JYn0yY2VdKs6xgo/&#10;LKPqq2ZAr+JZqoHn/lp0nhcFdFwST5f7PUumpIYXzTbnyzV0OBpjJt3YS18qRtj/AAmWnq9rZWQo&#10;jZFvUaaEEgW0kkt7u1SQsK018TStPt6oNIqZWwvAf5vn0H+Wqcpl44FpqzLPRZqKtlxs2RySpJkn&#10;DBYKLLURsaSvpmC6piATbVzxYzhiijB1AEj0H+A+fSOR5ZB2MQDnj/h+fQfZDF/wWGpqdwbjaq3S&#10;aYR0+46XHmqnqUVRSU65uhddUpp21O9So5A1fn2YxSK/9iKKOkrwlfjbPTFj9mNrni3DujBLPt2h&#10;mnkkxcdScrEGjLpJlIIrrVU4UkzxqtzcAsAD7cecV7V49NC2JB8Q0A6RmLx+CyFHuKhy74PcO3ny&#10;qLX0mJE1DvPF1MsyLPncdPKS1RjZAWWXHxEEBiQq2N3pHKldGCB+XSdFXIbI6ST7I3VsjE5V9p5H&#10;HHZYyCzR7U23QwxZiCSomFTT5PBUlOJHkiuwFTTTMzOpYJGGB9qPqo5CA4of8HV1RgKp+zpP716/&#10;yVTFi8zujBZiOmwyV1XR0+3c0wic1Fq1KisMYMLFnVY/tIYkmVlZWeMcFNIY5D2GvSlAYyC3ThtD&#10;CV+6MQuNqqOo2g2ZgFMYMuYar7/CLHenq8pVy6jN5BrDeQExMAAZNNyX3K6e4jh0pjYt8up+7Nh7&#10;8o8VR0PRkNNjchOsNZmsA81PULurAyoaSef+L1qsKm5ClYlIZdStGpF/ZcGBWr+vSyNSG0+o6CDc&#10;O0XyG3a3Dbmxn8Fh/iU0UeHqapKiWfMQU/jyGT23lFJaOqpzq1UhIVh9Bq+l1VS9T/q/Pq6pGDny&#10;6S+M652rC1PQyYGk3BRVCY1qJKH9+pysVCms5qlKAClroHDyT00lgdOlbk+3nYBcjB/1V+3/AFfI&#10;PIqCpAp/q/wdIXtTr/fO7+y8PlMxkf4RtXF4CplarqaN8dBVQRDzYen3Ni6GziFWRX+6AZbO3pPF&#10;nLeSlKnArw8/9N8q0z0xPpoccf2D7Okjt7a2WqspHuHI5LJbo3th4J8XgdqYp8esmTpqAGvpMbQZ&#10;WYiCvx0kbEpFZJ/1XJZdPtQWIOtjn04fP81+3PSeoA0eX5/4PI/Z0D+J/u/TV+Yze6usMhmM7nMl&#10;kqaDDY96imoYZll/bw5ppTFJTVEDah5dJB4u4sbKI3Upr01J9Pl5CvD/AE38+k0g76VoB6/4aivQ&#10;dZaHaQ3LRY6PFYKGrD0tdUYxKFRg3wlZOaF6bPSUAWWlraeZdZPrQEB5HIuS9qQ0UAV9KYofJqfi&#10;Bz/OvSKrFqkt+ZP5EfKnTxujYmfyONqMLtlMFl6La9dPXSPha6KPJ7ep8nAaRIDPIFjqKc3Zahmb&#10;08FSRYB/WR2CjaT65WuPsI8jX8s06fVVYlnNNQHGlDn5cP8AP1A2rke3OnYqKbY+WhizedrjjZst&#10;U19b/dHOUyp4MjT1lFkFQU0lPKTAXZdDrbTcafadrZJl0rQsx4k1U+tQcgg09elY1ACpOPLgR+zj&#10;Xj0dvYv8wLJ7dpqSh3hgKvA7mw2KTH1c2DqoaymEVDViOhlFbP6VxkzHVMpDWHLAC3tJc7TE6mOa&#10;P7QKEelQRwHz6Odvv7iGmptSjh6/Z9o/Lq7b43/zA6zddBm89i9zYDKxV2JoXbbuMl+6ghzeMRYa&#10;vHRyVCl4GdAPFMqyQsV9A/rHG/chWkoBhWumtT9ufz/1Hoa2O/hVw+T5H/Vxpx+XVnux/mLtPL0e&#10;TlzdLPixQ09FVyxGSCrmpaUxhquqqxSNKPFDY62heSS4JNOn09xhuPJF9AawdwPDH+r/AFefQptd&#10;/t2QmQinRg6Hd2wOxqGpfBZvH52gnoYJ0rsXkoKullV+SgmpyVLC3Ivdfoyr7DjWW5bZKBKhRgaU&#10;I/wdGYubG+j7GBFP59BnmMAKCtKioM8aQtLRL4o2EtLOdL08xJ/c0cEEDUP6W59nlvdNKgqM9Elz&#10;arE9QcHpN1+zZa6rgrKiWXJzQwin8RYwLBjphePyMOHMR+jH1EC3tdHfrGugdo8/mekb2Wtg5Oqn&#10;D5A46ZX25ksck0EVVSkxS+RCInSJHLBoMrRHSSsqcJIjcMPb/wBVBLRmxX9v2Hpg2zJVVNf8A+Y+&#10;fSSqNkHJ5STPVFRUwlFiqlSmEtNRDIQCx3JRmIFlqGNxIg+ot+b+16bjHHD9OAufXjT0Py6Qtt7N&#10;J4prj0yK+o+fTrhKDcFQZZKepSmigrmrZMdDSmKrq5IvW+Tx80qAxVEqi8iLbVzY3Ptm5ltQKMKk&#10;ila4Hyp6dPW8dwc0oK1pTJ+f29CBQY/zTV1bWU1I1JkaaHXjo0aCOqqInF8lLPKNSVw+jcAEfk+y&#10;mWTSgRTkeZ8h6D5dGSR9xkPn5Dz+Z+fTnPhlyEyfcJEKNGvMGjWPzWj0xieNbFSnNplJJt7aWcxK&#10;aGrdXNv4nHh1hTa6PL546+enWElGZxHJXUqWIcKjrpnpn/AcX97a9YDK1r6cP+L6r9IjGoNP9Xl8&#10;upUmBNNQn7WvlprsqrVRIfF4L6ZIKfj9ue1iqWANuD7b+rR37lx/q49OfSqq9h/PpmXa33c7Vk9R&#10;V19Cqo00lS/hkrJFOgxZOmNgrLwA1r/6/t1r1FGlVAb0Hl9nTP0Jc1Ykj5/5eomU2FUT1rVcUktP&#10;DSojRKWFRVUgkBY1kGoBZaZgAvh5t9efd4tzRV0Hz9fP/Z6bm2xmfWpI+Q/1cOkpkNnZjISRJeqo&#10;sZTz/d06qgeCOohFo67FxOL6ZP1zQMAObg/Qe1ke4QIDWhJ/b9h/yHph7Cd2GqoA4eh/1en/ABZY&#10;MxCmGpBHUSSRMamSRaqEmQY2TTqmzGLgQXaP/jvTAfS/B+pUW7+O/bwpw/yf5j16WMQrn9v+b/L0&#10;Ujfm56BstBg4Y8fBVzVsn2OWaDRj8fl8gTTU+WoZJFslNVsTFLStGtpCtmNwQNdtsz4Xi1wPLz+w&#10;/Z69AzcpVM3hj/Y+3/Y6J923umh2pJEYNwZ7Lbwp/ucSaDb+36aCbC1NKv3uQ1UVaFEjwEiricX1&#10;RhVU2b2OtktDcrpKaUPQevW8Fqqat/IdEqx+Yze7MLX9kVe+K6so6LcrVpo6aNZqiGvpAaKp3F9t&#10;KEgigqSdMiopTV6iGVbka+DDbgQ6aA8D/LonlDSd6nh1aX0ZgIsR8X81ufsFMo+Z7x3piNk7ZppK&#10;b7fI02MmqFoYq2tkpQBNRU8i1NTCzACVAo0AMt4s5gu5rzmEW1oai2VnevrTAH+DoX7RZQptTTzi&#10;jSkKB509T0f3KZrbG3cHj9tUzgRUVPSYukjp4nkhqGpaZVosdCoHpdQPNUtawBIv7jQW91d3b3Un&#10;mSTXj8/83Qy8a2t7VbZPID8/s6CLcscWSpRUyVmRONoTHXTYWnYx1dbk1kaOWtqCoJPnIENJTjhO&#10;X/Hs7tysIKkCp/F5U+X2evRNOvi5qaD8Pz/2eHQs1klUcZi4crjv4FVR4mkhbHvV+WDBY+ePTJla&#10;+psGeTR+zHGg1a2Df4+w04TxnaE6xU58yfl9nR8lTEviLoNOHkPt+3po3g01Dt/cNvDj6OPbchz9&#10;XTSxxVa7ZEZfF7ExkRDMktco/wAoqx+6qGwu2ki1mEe4SornA+fmzfZ5D5dOyl44mK0rTP2eS/me&#10;tef+ZBRRS7RV8pRJnuz1xdG8uLpsjBJs7oHrGljM9MJKWmCrLXuoEMLLaeYyJICNADTtyojiMmJe&#10;wV7j8slv8g8zwHDqMd3lrmRs1wP8n+r/AA9Fd6N6Z60xO3Xzm7KTKYKhzWOoJNz5vDqGOO2VUxCs&#10;wezmlZStG+SnP3VV4NU7xlUK3LEircLlQSsAANB9oXiFp5ev28eiKEqr91Sp/wCPef7OH2dWC4Gs&#10;nx38G2o+TiqZ4aagydJgKSoaXC4Wv3AXnpXrFsTOaLFxC6S2sSvpA9hadPFYyUof8PHHR3HQUBz/&#10;AJOh2pa0z46kymehpIsSdvZc05hU1IWGlxc7yS0rizLqPJb6alCD6eyo/ENHGo6U0/i6B3H11B1/&#10;iqKWOd4aY7j2BjF+8rBVz0xhoH3DuCjgDku3k4kaLgKFIH59mxha4wB5dJtSKKjo2XRWdE+Tnwi0&#10;MiT7kxtBvejp5qgmhD53IyTU/kYKQjOAY7cgFNPN+QxvUIFv4q/hJHRzZsMKfPoc8yF+7zTJHUyY&#10;/EVEkMccGhqGrrjL5JqKjg5mmqKudgsoTTeJTp9PJD0JUIK/iHnx6XMO5vlj5fl0Ae/qQ5HF5esp&#10;KwU2VirqDAbk3Y1p8+K2p/fPW3XdLT2jphRcLO5ZmIL31Elgc2TmKQIwxTAH+E+teHRbcBXGpfLi&#10;T6+g/wBXDpXdQ5zMNR022cJkI63A4zKxUu6JsfSI2ZzFbT0xqJMZj5xdUoqJlaOOIgtJNZTqII9l&#10;+9wQ1aaYANTHoP8AV69Kttlm1CKP4Qc9Gr3tuWowm3stuCuekxdTi6YUUVTEoqqLaJyGlaPb2HpE&#10;BFXuetLKjyKh8ZYfpsbgm0gWW6VBWhNc/E3z/wBKP58ehdczOkBc4P8AJccP9MfP5dA/8V6DftBk&#10;t+bgzGHjwO18tWy1EhrKgVW5asUkzTTSZTTf99TpEkYP62vYAL7NeZ2snhjt0arrwHlXov2CO5WS&#10;SdhRT0LfZ/YcGJrKdaqKpjhZUpqlqOMSTCLIrqxexNuUyXeTL5EAy1NawtTwk8gm/sk27azKpK+X&#10;+osfkPT8+j25voowA+D/AJPTpEyb4x422KvL0fhmy1VJiMbQ46Co05yajj8qbSx6RDyJS0S2ORrQ&#10;RrNzqP09qDt7tOI48gcSfLy/n5DpOLlRF4tKV/1U/wA/SFyHbFNsvpHsXvTN1dTvyipMdnX2111t&#10;6lixWMy/936SaHCUlPPRI6wUbEAa6iNufJLKHK29lm7hYZfp6fAKljxx0bbLZy7pMiQ0q7DHp5mv&#10;5dF1/li9bV3X3xXod27jxkOJ3h8h97bo7x3lQRU3hho49zZCWLbtPRRDU60i0kUE0aysWTzOvuDd&#10;6ulu7+Rxny/1fnXrIu4rFBDaAU8MVpXFWpX9gAHR7KxJJ4I6aJFliU/vAyK6NGl/JGjKBoX6hrEc&#10;W+o59kLgOAo8umoiFfUenqjNBiKKaWoijCSshR3dgYUK+MwFSOLA6ub/AFH9LCsjCJDq8+t6GuJA&#10;F6TtbvWlx1NO63V1mb1yk6xqXxrrb6lLHnj6kf7EomvljWoPRxb7S8zjUvSLpt1U9NjKZKvRSx+d&#10;6kqzs7VtRKdX3yuiljpBK/ThuLe0Q3D9MVPA9GTbSfEquek3SZSLKZHJlEkE0MjQo80gklSBX1wm&#10;RACLMCbBjf8AVxfksJOHck9KZLUwRBWFfl0qIKrAwkVVVKKkRRrJFpjeOBVjYKGiAu0hRyGY2Fhf&#10;jn2uDwAAk9IminYaVx1zhy9LFT01VTL9qslZOauaTQszOSVp6WOWQfoJ4sig3FtV+fd/HSgYdNvb&#10;Ox0sa06wvuIwyyCmmhQtUNqargWl0nVc1KwaQztckkGwtY8ng1Nz6daFidPcOoeR3Q0VYy0yUwqU&#10;KtLNGDUzEtYSQyhALCx1A/W3BUG9qNcVNB09FYrTvrT06aajJvUQl4p289MZqZ4pXECSMXJLx06/&#10;rW7fQf2bX590aTWK+fSpLdU8ukzPk6qklpkLVUSagxL6GmrViQvIWaU2SIKNIB4BsT9PaQyEH5Dp&#10;YsEbLnPUZc2jzeSOIMwkjp2leYN+8z28yvazIjcJpFr34tz71rJPV/pgBnqQ9UkEdSlTJFGYgZXb&#10;UgKOF1RNDEg9Q+hYlfSbHk3921Ifi614dSGXqPPmSkN455Ik8dRIY5HL1Ij8I0pUPGPSoJazs3K2&#10;Bva3vTOCKDp1YATRhU9N9LuuWG0aVAENILRyBUVKedWHDiIBZUIvpKlfqLhvbayeQ6daxjYZHT0+&#10;YnqqFpBVaZqmU+CqpnIkkVZLFDG3oX+0nPJNr+3dVFrXPSVrdVc0HTtkGq0pYMhNWRxUQjXTT1Oi&#10;OKMQL4xHKLXLEgE3PJb287tGmuvRWURnKAZ6Ix8gO2PsIhVYqtNU9FJ9nXhKT/JlppqlXmpI5D9Q&#10;zHSgHJAQrx7Irm/MjChr0KNo25REda9V4dv/ACKkmWmShyUslYtPUR/dxxo6fawDyWHivJEIP0NE&#10;o1goz2HF9WtlJeyF3rQdGzRRRYHH/V/g6r43J2Xk8pkqijEDVMSSxUsGUp6laWWWlnpxNA005USI&#10;NLkrHIoNgSDz7H232MdvENIz/g9eii5b9Uqv7fWor9v7QOp2xq+t3D/EqfFeI0MKUlJmM02UNHUi&#10;vpKZpIKmCdfJD42EYjmCMxUk+RFXSfYitlrluiVyzsdPDgTXzH5ftz0r/LQ5Hb0U1XURCOGKapar&#10;obxUtTE83jlgijZQyCNFijdY/wA/hlBJV+Fq4de1KqjUcf6uH8uk0+OipaWGtnirsgqVjzRYuXxy&#10;0S00w+4qKyKlHjIhv+qbSOSPRZvd1iK8B1sMnnU/LqZDW1u4M5RU33kdHlkoZMf95jkcYaOjoZf4&#10;hlEqEZdCFAwUn1DyFCLaLG5ip5db1hmPkRjHDHGvQq7NxNdkchQy0EVFLj8fxPHkaiTFvlVgm8U1&#10;a9ZMCFV2LNEP7eghvS1vb0VuzN02zAmq4A/n8+lxvJckuQpdt4mmq8rlUpw+UGMiZ8fR1tTXqk0Y&#10;rk0nXCixxuYmCmxA4J9rfCA7Fz02Wz/qp+3oVMT1ruCk2/Nls5S4smbIPTVENTVJSUMFRBTMuPEE&#10;Ullq4hFeRnjIl0kqOGUe7rtbP3HpmTcVifSR/q/y9IfPbIrKVqKbIy1sUVdm6ekWmNRLHPLFT1Ao&#10;qnO4WsGkRojHyRQgMwNgxAaxqNv8Fsnj0phuxKrEdGmk2/tPEU1JTVc7TQY1BjadJoViqIqyf9+o&#10;zNVTwRmWpKxxlgYZnVRpLgMG9rZoLeOEu/kD0/DcXU0ojjJyadV/ZzsLb+Z717Xy1NOJtu01c1Ji&#10;quyVAnx2NZKWqnT7UFVp0qF1RsLt6fSTqt7jDcEEjVTNSf8AY/l0KYiAWduAAz9nH8h1Nzm48Zkp&#10;/NHT01HU1NcZabyOuqupqthOmUt9BodvJGmpjpCXtY3QJAUGcjrUk0choozx+0evRZ97QxnLTVMc&#10;BWskkjpIcdUeEQxvFMsjTN5AGkmmikR47ekNqFwD7N7emjPRFeishPmcU9Pn+f8Ah6RZ+8zGY801&#10;dI2QFZXr6oY44KQ0kn21LKSpVXL+qFVYNZgGaxt7WEIq/b0hILy8fM/YOhJ2pQNkMri6TKyR0S1t&#10;PJAY5KoxiWI1IWn5pgrCPyKNMen9LMNQB4dtqeOCvqOlcKFiobFePzz1uW/yN6FIPilvCuWKZBk+&#10;08oYpHsUmpKPE0sVLNDIB+ltTah/qtVvzeWd9jWKzsSvnGT/AMaI/wAnUc+50lby2hHBYyf96an/&#10;AD6OrmPpywFv6f2h/U/Q8ewyFLdRb10Wt+ATexuPqGPB/Hu3h/Pr1eunlREJchR9b/8AGv8AX97C&#10;EZHHrVek1lM9DShlU2FjYH+0bfn2oht2bh0zLMEGOPQeZDLTVpZdWlf1LfSFf+ukn/C49m0NsENT&#10;0gL6znppDRg/XUo12MahiSpPCghefx7VUFKdap5dY2qbXKBI7XKszlbAcXs9yQOeP9e3var5Dr3W&#10;PzvKvjCsSdIIijso/JN3/A+l7n3spQV691zKmZdSFY5eSytwWjU+omMccgXt9fdet9YhEXLFdVgb&#10;yKR40PHqVBa9hx7317rmgHBBRgCOIE13f6CzafoRyf8AW9+60aUz14RLHKHUkkHUzFhrtf06F/2P&#10;0/x9+p1Wi+XT5TzrJ+259QCkS6QBKD+P8APx/tvbbLTPVuH2dOFl0nkH6DUQNP140j83PuvW1rXH&#10;DrvxKWsoH+pJH1ZvqQAQRx/iPfurt8PXPxg+lRe/1cEnSP1fpKi3+uPejSmevJ8PXLQbLcXJBv8A&#10;QcgcLc8n+tx7odFMdW6yBQtjdmYAXP8AU24Nz/tvdOt9ZRCLLcXuQyso+tz9D7917rmoAOsL9SOL&#10;XBIP9ke/cf8AV/sf6v8AB7rMF/ow/PqChbsDb0i3+3596691kUEWUggC5B0grZRdQOPp+eb8+/de&#10;6zqAVAH1vyVCizEX5NuD/h7q/wAPXusqheBYfmwNr/0Jv/vv9v7Z630m87t5KtXq6NEWrjuZFKrp&#10;mVWLMOPox/r9faiOUjD8Omnjrlegy+8aJ3iaIxSQuY3jZR5LpYPGQv8AU/Qn8e1BQHj0yCRg9cxU&#10;STAsEKqqgjUBq1fpC6ioP+8/4+9UpjrfXJKWdiAbgmO1v66W4+gBsQSL/wBfz9fdS4HDPXqE8Ou2&#10;xEL6Y5Yyy2C82nuTxrViBbi/Nv8AY+7LIQNQ8utGOooekPmeuKKQzVGLiEM9pPQHCU8kmszNJpX6&#10;O59JYf7H2qjvCcP0kkswcjoPDiqnHVDFopKeWNFRY2Zig8h0sqggBlSwDH6nk3sPanxEdekvhNG3&#10;Qp7b3k6CKmy5R4jpTzEEMhT0RMqn8kc3P9Rz7L5oFB1J0sinxR+hKMFNX07spiq6dow2kBHJH10s&#10;oFuR/h9Le0ldJ9D0pCqwx0HO4Ov6ecSVmNApp9LFhdfHIxXVrMa2v+AR/hzx7URXJpQ9MSW9BWP9&#10;nQN5bC1dJMaWvpWpwVGmRY4lWaYcTQaWBUrITdjbm49rYZdIBQ/l1SOq1DdF57a6F6+7RwFbgt+7&#10;Twe5Me7M9TBW46maR2SNhT1FPUyrphKM5ZGBtqFlFzf2cQXEUgMc41A9L7TcJrKQvA1Cfl1RZ8qP&#10;gH3b05Dk90/HiqyO7tm1EbrLsinWSv3JjKF4tUy0jkRVJjCoAzQTmRBZUjblvaG5sVY1s/U48x9n&#10;r0M9n5rcgpemh/b/AMV1VHTdidlx5Suwa4I43M4qWopMrgq1MnJlvPJ6Zal4pkaUeHS6yRNaEN6w&#10;gbkFLC5U6DWo6GEN806gxUI+Rr1zTem+qnFQpKuRrqBamrOQpErGxhhErATTQ/w03l0xDRH5jq+v&#10;1uPdQ1wRVq9O+JKU7sj19P2f5esX3u56ympmaPKVRqqjVTwSVw+4+3p6Iw0clasekgIQPNIw5H5v&#10;f34rIy+deqMxIB/y9NVNR7rpzJM8L01VUUtQaOWGoqK+prxDTDXTxzHgIiCW8serhvHyAPfooJtV&#10;FBPVl1DiM9dRbNzKHxRx19NJHSz0/wDD8hHDlXVKymSpj/h7NG6zNC2jzUuryKA4DqxI9rEsZnYV&#10;BFenOxRUv9vT9T9V7grqmnhily1W8ZWXJBaOKmoI5qtY46SKt5j8cU2hWENPNMdQAVGl4BrDsd1I&#10;1BXHy6Ry3lrCCWfP+r/VxPS02d8bd2borJBXYivaZZYaSU0+OEMM4epMYnq4MgsVdG+m48S0yz2A&#10;ZLKAfYnsOULiU6pFr+X+cV/wHovO92BcjWK9Gz2J8KctV1C1I22sbrjY3UyRyyytIKrxIDW2aUXV&#10;TzLDKSLg2P0H238r2VrR51Wvz/1f7PQB3rmsPI1sCQPl0eTYnw4alMdUMNSQGWnWSRqGF45aZoPT&#10;50jjJimcfQARoyj6c/QVrJtVqoCKo+fQLW7kZyyk5+fRv9mfFlIaulrJcfSxVUfgVZY6PTPPCkVl&#10;etgjurnlvSx1fUk8+0l3zBbRoVSg4dbuC0yjTU9GZ2x8dsXDTU7mAySxOyQyy0kUUsaFzJPHRgjg&#10;Gw4JuPxY+wzPzOVJRTw6Yjt5yxD9DvgOn8LQopgx8VEULSv4xdJ3I0kyxupBDX9StwT/AF9hu85g&#10;mkJ1Nq/ydP8A0H4z0JuK68oqJk8UBIAFnVlQKFPpiCIFACn62XUfzx7JJ96lkxXpSluoI6XdJtkI&#10;qosaRhQyxNY6A36j+2gH+vqUf6/PsplvSxJrg9KUgUZI6faTBwLoQRhbKfrpMQIvYsNNr2/1j/X2&#10;jluzTBr06FUeXT5FjUVVUI9uAADZGA9XpUrx/tz7RvcEnPTigcBjqbHj4wbBTwhAVBwb/Uhj/tjb&#10;214zcOnFBAp05U9GqNcIuq50llPHF7C3+B59ss/merUxU8OnGOmAGo6bj6A+km/5Avf/AFvbRYnr&#10;QBOB1MSEhhYcH+nNxY3P+v7ox09bCHqSsAtYk2JsPoQRbmx/HPuhYkU6cCgCnXPxWUEhSL2Ute31&#10;twb3P+ufdOvBQMjrJoAJA+oIJvf6E249+6t1yCAH8J6fpa+oA25Hv3Xusunk8n0jSABdQLWvz9Pd&#10;X+Hr3XIRrwLc24ubA8/8U901VWh631y0W+pNv63/AN5P/FPfg5Ap17puq6dWUj0HhuAf682/2Pu6&#10;EnPTLihr0Em8dvxV1PUQlQVeMfQAHUvNin9APqPofpx7NLO48OTUOmiF4nqpX5I9Zmjesr6eKSGJ&#10;JHnyDUsSfcSR1LfbhUCcWYqlzclUPp+tvY5hjTc7Yeo6VWkazSd3VSfZe0ocfVZCeKjRamb7WN4o&#10;pRS05inhE9I9RS82jishAW0qqDc6iR7DN5ZfTNQ8OjWe2WEDQajqPsbckVHVNiKnJijdpZKRf2xr&#10;mqZI1kfLxU0lxIshbxRM5H7bW/F/Zc0SnA6LpYwwJ6M1S5CmqYaWaOWKcU1FV1NDR0UbUpbM09Yt&#10;K8tZ5LKI1XjU91N/Rz7Y06TTpHoHSgE01R/DUppoI2qHVoZjDE9QsTiyU9GXW8CuA8RlKtqf9V1B&#10;PvfWwAOHTgTV1MctJBoxjZN6ipqJqbGiv8EMc4XH1AqKgmHW9pW8yFEYnnggnakBqnqy8ei19w7K&#10;pMzi8lTyuaGqyMstLSVqRySTQqsf2vkw0MjKkUMMKlmCt+rUyKTa+mjWRi3TikHjjqij5V9URlo6&#10;6DGVUVDPGadaqSqVmkC3mycVXRxp+xH51Q0wc3GsMRz7JbqFD0stL1NJjP4eqosnh58fWvTs1NAx&#10;nGhHVmeN2KsspCA8SGxt9F5H+HsjnTw8Ho1VgwqOmKopC0UKs7RyzNoiCAqryQt+0lQ1hbUCLOD9&#10;OTe3tOpoanq3UKopaumYLaOAs6QiGJx5BK5/aUC3qFvXe/A51fj3c6Ca9ez1xaNDI6tINVYJPG/L&#10;6VuZ5pfFIAVF9Vyf1G9r396K1yvXusEs7P4wXvE/gFQ0iaTMoOpJfHJyQ1tJ02+liPftJAr17qci&#10;/cq8bIhlQQyVEbRNHAKWIn7aNgt9TOvqQ8ekcm9vdOqn4h1kjnR6hZi70yxwXiGs6ZoWbx/ZLZOA&#10;pBKux5HBJ96KUFDmvVSpHDpQ46aZJfGZEp0IsyS6Q/jAuZUJ/VfiPSOWB5/Hts6SKjy6r060lXZ6&#10;WVaeBEp6S60gSQmVpHBmIlvcMygsT+FBXi9/bRz5/wCx17p6oaloIKpVeRgJfJ9s0CxQVKVR8lRH&#10;NEASjeLm5HGkWHpt7owrx60esz19UtIjUf25YxOFlqKdGnoo1kPhimMinV5tWpTGpFixA5PtsKtc&#10;9a6akkpkpzBPJMrmpeVIqZHc0ocqk9N5CfKrEgnUSQVJsAfo4Bmo6p36sdZ6aGnVYUaI04Ly/sOX&#10;nibxy6JEMrlHWUDnxgAE6QOSPeiScdbqw+KlOnZ0ZJqiTIIUpkmMs0RkgR4IpBrjFNRhVCzTHQyO&#10;vJ06nDc39T9vXtQOF49M8Uy/Zi/kA+6yNUYZ5j5vGY9TMzm2k3ICMBYkMT/Z93/F1cfPqVDkp5xE&#10;k7h4JklEcxhhimeFgGlp4aiQXHkKvoDf1NuLe9nrfTekLtSy6JpjSo88RDqqBn0+Ymn8ahmeJdTM&#10;pPJIt9fdjx4de6kQ1BEIiqPM1HXtSyVBhUSuamBCgWCOTjyMx5YcqGIvY+6kClfPrY49SZoalY3p&#10;4qeaOnFOHp4IZTKniiqPExq2pFuY1mLeknUBdxddPvWK9X6amLFTIZo1ijjInEU5ajgfW0dM6Scu&#10;dOsqrzXUchWvz732jh/q/wBXy631lSNaqkNLCNPhaGeVYtAhjESq0zVMsfpkZ3CogvwQTbnnXWuu&#10;xSTLM00MX+UhxrUyxr5q6dbPJCV4AZCSrFuNf09+6906viaaKNozOlinjFRYSR0s8H70paCLmTWf&#10;RG30K3t7rU1630nq/FColk4SRpEh8xdQ87s8d5JVicWBU2cr9SDc83AUwzGPr3QaZXGLCwTxsZI6&#10;iaScLGIYwGQLGiLKDaRC1yoH5H5v7PoZC6AjqrVpjpkMcaxMqF+JY4xYIsTK40F2LgalQE3Ornni&#10;9/atGBGePVe6mesDQytI8QMMyxtqju6wQOkZsJkZlB1jmxtwLe7dWPEdOBECsx8k4ZlScOoDBahV&#10;vGXRVYHUQQoIP4N/e+qefUOZFCFbNUMdb6yE0sB+gxcBubMTxp+hHJ90b4er+Y6jNaRYy0MYUEMq&#10;SEhg/wBJCQyjg+k6R/S/ttv9X+r/AFf5rdNOSpkWRJGRdLJYxktqIIv+3b629Nx7r17prld4byM7&#10;FLkmNLWiV1HjjLH1WDc3/It73inz691MgqJFZqqMeYyRxKitF42RnW1yIr3ZR6r2Frn8+9de6eoK&#10;mxVFtGHHhVorkVF2HlDG2kccMSQP6j8+7ITXHWiBxPWaSSUyurg6zIGb7dEVwqEAKyAldI41af8A&#10;XHvzavxdaGmuOu2jjLsEYrGfLdVGiyH6IFP0IP8Aa4PP+2r1s0pnp1pwzwqTJDNJCv8AmmS7mIIY&#10;pTIV4FhZgR9fzf6+7pQLqPl00StcdJuqpmDDQzIjFiCPRqGmxEisBpCkDk/T8fX3ShBoerp6dcqe&#10;mQH0SgyQAVJUNaJfGNAVRpJOs/Vbf4+/CtcdX6cFhfUolVFUDU00iqVRZD/ZEYvp4NgV1Hke7rq1&#10;Zr1Rh5jpy8Foij2RPOq/cQ/oqhaw8EcliwewLsSLEEMLW9ukAjPVemSZo4gYI1GuVg8p+rFFBjCo&#10;5UANew03tp/qbe6KUrjpwio6w+eQqYz5Q1QLJeNH0aIzdW/AVTqK2UD/AHj3fqoFOuP2oYCGVBGF&#10;nRpWkZWkRFTTIsMicFWIsASLke9EVFD17FepRZdIAXQkU7yJELgXJCur/wBPwVP091cYr1YGvXc7&#10;tGWWNIpI6iB2KhFBiN/92N9W4tY/k+22XT1vppBnCsi3WJlUsQylWbXb1I44AX9PP0v7117rPHAo&#10;ZXmjiSEhY49X7srM/wDnZNIvpXUBa34tx7917rkYiZdaDSUs50Ot1kZQA0agesMAAT9ePfuvdcok&#10;iiUDSBFChAYNckyNqLJYc3+ukG1/r7917rJFqlmZbxFYUKqAigyPcPGrv+SOdTL+AR7917qM0Tha&#10;hoWMTzEI3iUMGJGpL8EIWFwP6Dm4+vv3XuukkiOkESsXEZZQhijlMP1DWUDXcWDKRf8AP+HhTz69&#10;0606QIZbj1klknEgARlGoIyMt2YW4IAtY/7FxdNccetHI65M9O8MtQxVwzsIWjVi6VEVvIsSkArc&#10;EaZG+thxz7cr1XSOov7iHyqKYCG704qQ0i6U9GmRTZjyCn6ufqSb+/dbxXHWRFlmWnR0aWWdrArA&#10;pJjW95TquSqm5vx70RUU683DrlZKcGK7LNUyRkyyguYXiawlKyfpuukBhxY3+p90SgNPPrXxCvUa&#10;ppYpqh5Xglmk9QllSYKqrKNbMka8G/JFgfxyPd2FR1oE8B0KvTu/cp1/ujB7hw1fPQZjBVpaGeN2&#10;jepx73jnjLW06tBYPe36uLW9sFdWB15y/wAK+fW2Z0D25ju8uq8JvDHyUda0dCtFl8U7LFJHk6ce&#10;GOtr9Do6yoyx+N09CxqGcBpL+zOCoTS5z0W3e3m1AcnUG4dK+tFQsk+RjNYK7IglIWoJbU8sjiBn&#10;hqEVBqnYB4yxUKyX1XYXeIqKdI+g+3Di4IpXyLyCOhoxNBNUJT1Mk+PqJwBI09IreYSa2SNmsyFQ&#10;93Ctb3VDQdWX4h0VDubH7z2burZXyD6vyMtJ230nXYvdW2criqaR1q6fFZSOpOLrgCnkjdZQrwaR&#10;G+meMtqckjnlDfWs7kWsxLxyDTTyYHDL+wmnQt2eS2mRrO6yp8vkeI63ZPh58qdrfMv409Z/Ijas&#10;dJSz7qxUNJvrBQ1AqhtPfWKT7TdGDqCyrJ+zUK7Q+RVLRlGAs3ss5k2Y7PuTRRmsMg1xn+ieA9Kr&#10;wNONK9BHdLGTbLpoJMgZU/xKa0/P1+YPp0Y7+KmpUrBTldNgzFRqZVPo8enk/wCx+nsi8PSKk9F6&#10;yasU6xVEgKMhLa3sNIN2BkOkix/3n+n192jHdX0623CnUEY2sOhmkU6edGnSukcK2v8AJ/Fh/r+1&#10;HjxjB6a8Nzx65x0laZWWV7qTrGmFVPPp0sxCkj+v9f6/gVaWPSKdeCNXqR9t4n8uhZ5NAYG4Vda+&#10;orpP0DfS5JAtf22ZNXbwB6sI6GvGnWWlqMhM6+WJIoza40+pT+FOv6j+luD71IsQFVPW1Zye4dO5&#10;+guy3C3N0uDzpHA+n0t/r+0xp5dP58+sTg6lXUNXDFrcBmGltJP1v7suR1U4PTZVVtPSkhotQd/G&#10;dEZJLD8W/wAP9t7dSNnHVGdUPd1lp6uCVCwRFFybHgsLabW55/HvTxspp1YMjZHWTwQ1NwNRULoA&#10;YfW41Eh7WP8AsB+fx9fda6erEIR1iGHolCgwqGsOdTXMhNw1hYgj68ccfn3vxW8uq+FGM06lpFHE&#10;pSNLKx+qhQzOfSbsQDz/AF91BBPz6cVVpTrnpaylQL6jbVfSOdLLpH0/xH+x97NKZ63pAz1yKBbi&#10;xJcED9JH6SLAfkf0J90Ffw9ez5dYmQ82UFRxpt6dIHp1G973/A92GmuOq/j69ayXNrXAYjn6n9LL&#10;Y3v9Rx+fdW+LrbdYigLEFF+tvpzpI9F3P5vfUOP6/n3YGgr1Rfi65Nb0IdIDEAAKCTf120H8f4j3&#10;oE0J6c4g9Y2VB/YV2JBCOLovAKg/W3F+ffgxJp1QgAdQDTyGQTsoZfUSFtpUfRJRYXPFxYjge3AQ&#10;B1ULqPWKpp5poGWJlXldWn03ZeWNyo/1/rz7sjBGqetOhpTqFT4xYAQVLt6iT5NTW/UoBIHHBHP1&#10;t/W/t1ptRoMdNrGBx6x1EuQLLDSRFI2Kl5jGGf8AVrPjdudVuD+B9Rz70oipqY9bPiVovU1MbCq3&#10;dfLMx9Ss5kDAj02BAFhza4Itb220uaL1cRClX49Zlx0V29BsVYG2kOoP6goQHn62BJP9Le9F2pk9&#10;W8FOJ6wNg6aSVWkBZRGSNPo+nCo4Isefr9Df3sXDAY6r4MZNepIoEVY9DJrtrupGpnHB1cAhiOCR&#10;/h9fr7r4pPn1bw1GR1zTGIZBIEZnHAHB1/1uP6j8ke6mbtoevCKrVHHp2+xEERaoZUsCxAIDMD+l&#10;Qx+v49p2kY8OnRHQVPXGnnhkUrSxrq1WLu0YYFf7RWx+v9fdWXzJ68CKYHTHmMzT4mHy5OrpaWFB&#10;y81RpJC2SQogGptPBaw+hBt7vFbtJwBPz6vU/C3n1Xf3v/MH2F1RuODaUy6zlDHTY/Oy1axYKWsl&#10;UBKSsySho4bhg0jBiyobhHOpQYx2sVu/6xIPz4dJGncTGNl0oODdVI/JL5Wd69Z5d96ZXIVO5ena&#10;yXXuPbtFUxDduzqaunjVNwQ5CIyrXU1MGVlV47S8Kf2pLLaZp42qgBTzA8h6/wCry6pDbyROxY6w&#10;c1OcHH5dEn75kx+5cXH8jPjduWlw+6jQjKGDEGsfHb5wCOgrcbuHHyKEaeEvA7xNEoiLsCdISQUZ&#10;EjAnhyfl6dKEt1iPiW+fUAcOgX312ntf5W9Lw1yQR0u7IHkglpfJUefY+9duYs1dLFjKsL5E++fW&#10;UYt45NaK1pQD7pLKl1GWIoQOlE7rcIWI7lHH16LnQdrR9ydJS7a3UVbdNHWtt/JNocZaOfE0fiwu&#10;YoVjQmQxyiMSxBCP3DqFgB7Y1iW3KfiHVDJrQg8QB1Nxewshlum8Mnc+VpNpYQrXBKaaoNNuapfG&#10;TFKmc4+rXQFqVRbyOtjbUAbX97C1t1Sby/bT/V/LpqqiMGTy6L3218wkxVKm2usdsQYsUmNNC9bj&#10;0ekqjDTnRQS1GWpmElUFiGpWDLG0h/QAB7o9xKRoi7QPT0+fSiOfXQkaQOq+t69wbv3KZjuDNZWq&#10;NTUQz1UU1ezieoSMxRVUkdiwlRCwWRrkXP8AUgIXHdWUlj0ZRuBQgZ9egIys09dO1RJNI5UBYzK6&#10;PEIm+j6Ws5BFxx9P6ce6EKDUCnWySTU9QII1qJmpta6YiHap0ByyoLhyVXSx+g1Wvx/h7105lACP&#10;Pr0sLJeCnGlppWkEk4RVdH4ZCUB9RFwPoPrf37rRZWYE8OoFpYjKJ/FGyuHWJWJlUMTHpNhbkE6e&#10;TwBbm3vxFePVx4VcdSUmnSyOo1GRTKJUYNHEBpjdigGrUTz/AK3PHv3TmAPl1OiralI9DhxIJfDq&#10;i0WklQFAzs/6XGoG5P0/1/ddC+nWtdDg9ZoMs6ymfyPqEkcYTyAuPHxPPrYFRoPP45JPPupiQ9XE&#10;mePTrksik0g0rNLENEUWlw5m1fuF6iXT6zYWOpgBa6iwPuyqFwOm5WDDPHqAlGslnYqsYeTWdXnf&#10;Q6hm1NF6bJZVJIF7iwtc+3ApPDpN1Niplcxg3qImKo2oRpIsznUkn00lV/1V+fdvDx1rFenFqOOB&#10;AZJnmMJEMzLIoCM5sCZDwXYG1x9Ba/uwRR145HTbPQCcPp1et5fMxLehwgWzR8g3HJJ4N+PejHnH&#10;WtQ6TtbDPCkLwopYOEeEooujMfGmpgTdjYoWBP4+nHtsihoenY9OrPUWCdyrSmMkiNo2kl0hI6gE&#10;BgUlW/0F+FuLX+vJ11Ygs1F4fy6l1ECzqgWnkkCmaQrHIjLpk/XJr5OlWvo55JuLke/dV70+XTf9&#10;u6Lql9LrKJ7OiMjQooCqVIF7N9Db/X9+6eR9Qzx6z00whAjjSQvIVAlOhoVP+cnb1WUnlQgIv+Dw&#10;PfurEBhQ9KWnqg0rU8vhcJqLuiKyO8g/ck8S/UFL/Tiw4592U0NDw6TuhXI4dOOQrKKWmkipwIkP&#10;6VlBkeNdXCKx+imxuPqLge9sV8uqrSvdw6TSq/karljSNlhMTG2jxwABfWF5Jvclje/HHunTlEPa&#10;vE9Q6popZWZgskEc4L+RzcO8d0QF78X+twLfjm3uh+Ifn04q6RTrC0chMDyJIUMryzTWMmmZR4ed&#10;XqK8CxBB9+f4T1oaKmnHrmslPRxmONZKyolLoZqddKKW5QELYXP0B/rx9fbQCkU8+rgA46xR4eRo&#10;46jKTxR0rcyU76Vlh0D9152Xki+m7Dgn6fn34oVyeqk50rx6wVu4RRxLDj3VkaSFXZVAjCqT43BX&#10;n6k/X3XrYi836RtYZKmsbzMLy/qKkFEQCxSF/pf8H/D/AF/fj6dPABR1w8BVpW5jj1i6KYvJZPSJ&#10;BGBexHNr/wC8Ee9aet16cMZiqnISpDS01RKamRonkYOliAGVil7cXvxb+vveOm20rnofNs9N5Cem&#10;Ek9BI1WZIYzQiURSxeX1w2hn0u6zEkt4ze9hcX9tNKowT1oBm+fTzP0fma15TFjamSOySSeSmjhI&#10;iPAYsjOBGSOZHYjj6/X219TGPPq7BqUp0kp+kMyhnqYKdJIgzftGop6hnHk0goLA6Gb9LgEH6A+3&#10;FmQjj1oA0pw6R2S6uzkcoU4ydJItKeOGnOmOwJPlPNiACbt9R7uJEPV+mao6/wAxTiBRC8TVKu6F&#10;2R5oIoxbWYVHAP0v/T6c/S9Qeq6lPTtj+u2mIkqp4ZJLKpgdlj8wRdSLZAQLfpDH8nnn37qniitB&#10;0q6XAYLEyCSSlppUMSpWU08hkV5GJ8ARVDFdA5Lre4Nrj37pss5NDjqRPuWjw9HMlPj6VY38gE6R&#10;FvFqYFXiM4Jjv+ltH1Fhpvz7qpyetFATU9Jet39XFqVJYw6U6kSVkESxgB08SlJJBrlABI0mxtf3&#10;bj1ZYlI6TVTvXJy+OItJaMmNkja4mQtqQm6/RfSQWJ/1/funBEo6xxbgyM0oeR3knqLU7U9O41l5&#10;WC+fUwI9RIDXPAuR79TOOvMq+fVrX8u340126u1tqb033SLSbUpqqGsMVT5Keo0RSFJJseCuqcxs&#10;sYZQLEMbG6j2YW1sdQL+fQZ3a7Vv0I/PFfI9biYrKZdvUFLB9tg6aPHrNLkIli+1iqIWK0tPJIo0&#10;+WIktPK7AEemxvb2YsKEgdIol0jPAf8AF9VP/LDM7YqaHIwHdmPpl28cdTSPQ5OnqbVeJlaNJmEY&#10;adY5rlZKdoQSulrk6vae4ro6MYlqoccOqK+1qKaGoq7vO0cz1dbW1MdUKrH1LGrLiSL7C5EcCtFe&#10;S9mLNcKVsC5fP7ejKP4Oib7iMtFV1E1KySPNOXMaNYASAFxDHKD6A2rxOx5W3A9sN8R6VR0KivDq&#10;LD2huDEaJvuvuFRo0lkIsWUMDItQYtPkLrbV5QwA5Hq592EhGOPVvBTiMnoWtq92bSybUtBncRSg&#10;GacVsqiRaZofGR5KKnkT0uqsdKa3DkWut/d/FjIowz0intpMsvHocqTp7o3tfH00mKr6LB11fS6m&#10;8U8kiUlYtT4YXeFhovMhV3iudAJa/Htk6Se3pIs1zCaZp8+HQT9i/Aze+Niqp9meTO0lLUw0yRPE&#10;FrHq5yyxJDR2BRJPG2hy5WwuG5F7+DNpqRjozhuZNIMyn7R0SHc2xd2bQmeDceErMRURzvF64p/V&#10;LG2hw2pf1XFr/QfT/WbBFaDpSk0cvwH8vPpGLLKquisFVZDK6fQlx/YJUC3+BPH+x9+FfPpzqRIG&#10;dWljdhOGURRhQqxktrDq/wBAOCLn6n3sjzHXusUZEkivqXWJReInUSzAKJSoABB/tn3oZyevdOkT&#10;vHNWeSR1TlGDRqwka9kAuBe5v9PdzSuOvdQzNPH5WKlhGwLAAuEuTpYN9eD+f9h7117qWSZkMt9E&#10;k7pdlUFipA1MLgWF7cjn6+9gYr17rkYYCoiMakaG8jK10EjrdWW/0JtY24Fufr78BXHXuu4JowTI&#10;iqtOjnywel1LqoGiJ2AFmY20gn8+9de67qHlEAkIjZWlD09tKtc+kI7afooLAEMBe4uT7159U/H1&#10;mlqXYxRQxKivBpkBdFYuou7CQjgWvY8G9uT731frBIJD+7qQaUTR9UjmCm5QP9Cxtc/4kD37r3XO&#10;mKLM7qGSmcKxeWwbSPqoZTxz+kf1sffuvdd/dxhwRHqMd2WTXdpbHSryD6hQBcD8n37r3WFpGEhk&#10;j1FYtLJDEoVBz65Jkb66iDwffuvdToisnjhRbyzK7S6ZWeKMFQweL8sw44HA+vv3XusiMXbx69cc&#10;gNx+04QqpHk0rcAAWtYXP1/1vde6xiORad3SnDPKFW0KyXjQEq9RGpBUg/izE35/w9+691mZY4WD&#10;GMyJJGIKaRH8kkpQfvP6gDf/AFSni4PHv3XusQnIlIVGjZAgWJQqtKQfGDJ/Q2uQBxfj37r3WRTB&#10;ErIASxnCWZNLPEBfS2rm4J9Pv3Xuucyv4hHrIqIZyW9SyGMH1LG7E3PPKsv+P9PfuvdQWLFk0SrE&#10;U1k3UappAbull+qqeUJ5+nv3XusQCvO4keR7RqVsgb9yUjXJ+3+m/Fl+v5Pv3Xus4QRu0pqCk1l0&#10;LrRxI6/tj9I9S25AKkX49+691inDOII2kcElpFDCNXCgW1egWUkhuCfpb8fX3XusExqBEsKI129M&#10;kt1Il59Lrb6M39ph/X37r3WGoi8TwCcBRpSQvTlrglNRLA35BP1t9P8AW96691yV4yjEpTtHJpkM&#10;jNpYhD+lBY+o3sv+tf8AHvfXupFMsCM6u7KNKy+Dlg1/ojTtf1Ei/wDj9Pz79TrYyej7/Br49ZPv&#10;Ls7B0H2RejhqDVTVMiXgWmp2DPrDADjSbm31INiDf2Ht9vDbQ6FOT05BEZpwgFQOPW3htzB4Xqja&#10;NDhsM9PR0sXirMlSwJBjMlPUuiqMpSypc2YhGMevQClyBe3uP2+LU37ej4BVNEFAOgI7G7NSaoWO&#10;peMomNmrsdlMi1OlOstPWaDJSrBYhUmAVAzEspZkHq91c4p69KI0DDUeA6K4axtxLl4TWPVv/ECn&#10;2SOaeaiR3FdWMVKqpSpkeNkdtIBT1HjlpqA5HXmQUx0YfYXUtIsRqchSCKCFVkrKCEypUzCSANVL&#10;FVFQHgj1eRQOHkItcKLXSPUetAKnaOje7Q29LjS0E8seiWGOJquCLRLWRSMpSZYxf9zxxxRJA4HA&#10;bm5PtbFF0nuHDLQcehYSCMNJqWCGsqQJIaU6ZYaVYJzJ5Y6ucaQVPrdH9IZSLhfb4Shr0XdcpaOC&#10;JqqhNRLLVxUlQ1YlLHFDFXNIoamkp3d3j1eNLeKnN+ARYi5uaUz17qJT4/S/lhkq6kNVOtLUqRV1&#10;0/7YeemkmZViaASMTZmuAoI5BIoFXVUde6xLTq8MlQaOkbxNFTfcQ1kqSuo/brK3GyFSiK5J1Hxs&#10;WX6/QH3frXXVTDC0gRI/unyFX9hFFE6yLR0UVKfU8A5aV2jL34IsoNvzomgr1vpO7ikE1FIaiphF&#10;NPT0v22QlnXz08BUrH93H+m1lUzR31cjn3br3RMN91cTVtoY4KXKJWA1lTXwB6aaoq0EEM9HTVHq&#10;iPi1Oj6uQf8AVAeyS9AL08ukUrBmr1119hJ6nJUtPIZnm1VcQjkXTDFSmECrjq9VjJTshCgoLoAp&#10;IJA9praOslfIDptGq1D0evbENLRUhFAKcrBNTmSBJJH+/o4IlWojcTepilwIdRGpVFwePYkiA0dO&#10;tWnSzqUmqkpixNXMJwEVhDFIlNOxur0pVQh0m7MpACqS3JHt8fCemuoXkjTywmGnrxFIXqZIZ1ic&#10;xq3g8bqAS0cobSXQK4/1ufdet08+uFRCCjTwku8VVJSxv+6aeSnCAyR1yE8hlAtMnqGkKOPfutdQ&#10;XMFOscNOwrZ4110v2qKFWwEyVPNnZXR73H0f9Xv3XupEa0tggikjlmkiqIZGKeIyRuZZoJProVG1&#10;SFjyeNQt7snxde6ztPLBHa5fIeWpmUgCNpoxETG1K1Uo40aBG1wslmI9vda6i1czKonSOvrKmhjh&#10;mllnyBikp3q0LrJNURrZ7O0gN7ixGkqvA917rhJNUQvSSLM1BTK8MjUtSI5GvUkh6iaSMMiwamDR&#10;FhZkIJAN/bj/AAr1s9eK1VTLWaKtYspRE1csShoFkr3cfb1gaZfETJGNCSaSvJHH0DifCOtjrDCx&#10;qCyNpovJWQzzvDBHG02kWNKWJYxSSNpAt9FW/BPu3VW+HrGkcwErRSy6KQpSGeX/ACmWGZnMhjpJ&#10;ivqFjq9Q4H+t71011Jhdg1PBQGqCRQ1lZ9vLGYjJOgCrXTLwS4V2VQOD/S3uyfF17qbqeQvUMI6g&#10;1UMSrJUR67x048B+5NgQ7qdCgXFgTa4JL3VSKinXClZPBPLJL9tTPVSNKB5Fp4kIULEEI1S/pBZo&#10;/VYmwH19urw6p4Xn1ieWkTWTlIMg9fPE0r0ZYLLEjj7eGV0Os2PqUFlvpFxb3brTLRcD/V/q/wBX&#10;o6wOxqxAIVjrI5Ja6VaYaJq2OxMgpgqgaGTUXjdtRbkG6i7yfD011DjZJlV9PmlmFQximWUpJKfR&#10;9vWq1taFgHJF7Erqtb3bra1r28euRk1GUws06mlhkhWrkjqEmkR1grGSRPTYSAroPI4/B9+68KUN&#10;ePXOqQmSJlhEzgRKtM8ckCsQQtW0ix3W5KxS+UfWwIINx7Ur8I691GOQi888LzS0yVfmE01LTKGD&#10;W01SpPD/AKsKSSFNrm+pvpvPVu2nz6zrVLVeNtMEopJKWIS06q09RRNdJ1igjRWcSE+sqpLISrXA&#10;Pv3Wumsk0lHIY8YyzQvkoJq9MlT0YMaMVWo8K8uCitpNgij0lGB9+691zp3io6ajq2pBJGaUPVUd&#10;NLHDE8VTH4hVVcMIRvIsfDSoAjki2i59+691DSsVWipaR2kISnEMsQNPUEB2RjLBOCWKqrJYhltz&#10;qJ59+691JqKup8aQS1ZWBBIoqVgp/uqARgkSKCSy6zpWYngDkAXv7917rnTNBIuPZ4zPLQj7haSS&#10;MzRVEEzf5KyUpB88KjUV+jBluPoffuvdTZKmSKKVjUMKV4zI9Q7IkMlPL+ysToi8VMYGmnW40/Ru&#10;Qvv3XqYr1hkimpqZHaMy0eNmkpfEDHGwllKxTzOzeto5BoUL4yxYktqW1vde65+X7OGscwQFY5p1&#10;goq2ijpJzUmDwyRwKEdGZHDGAqSHBt6eB7914CpoOnCmEklOWhqaSMVAo5yYovJQu1TKIpodMmlw&#10;4IAaJmURjUB+PfuvdZ4IazKU9VTPJCIJp6+meFiOKijiLQKJECg+RiUKlBqAS9yAffuvddaameQT&#10;Tx0zRJDTVVMyxkCiqwl6mCacN9EIJEdgWJB+g9+691HEEMRqZEb7Yww1HgnkUt4Y2j0x1tLcfg+p&#10;l5/oOffuvdJjcF6TCyzU9WKYpDFW6YpVdamQQ+YfbSzKNdRVWGslQUJ96YVFOrJ8XVLPzArqudM3&#10;jq6emgWBZauaD7qVopMfVROlNQGojAvUSP5QzglFIVjx7J9xRRpcdLPFKkL69a8+8PG24ZlVZCaE&#10;LSLE6pqYx+goXPHK/wBsfix+t/ZlbqREAetUoa9GF6bp6iSpx1HFEiQyf2U0SNUVGsySKrSKAJEX&#10;VouRp1AA3I9pZ+5iOlEJPiUHVnmxa5VpWaely81FXSU1XWwVtS7vO0RdKVYKIMED3LpUNICGjKqC&#10;pUD2VSCvR2nDPShqqKnqjQ+KWnixdK1RHSQ0zfbrG8qNV+ajll+iaXEBBHqC2HBv7aoB1ZqVx0oU&#10;xyw4+KVRQyyhZWehRknnyscjiFaoORpVXOlZI0IIsLfVvflWmB1ocfXptq5pXhhpo5dNSaibHU9F&#10;TqtDNBEjKwhaM2RXgYIDdgGAI1cn26Fplur6q44dRKKjyNRHGkrSrEKhsk64R41GSMICCOtqSrvr&#10;WQKWUXF1UFgvvY0Vx14mgz0q4dq1jyR0dDTV9YtK0JrP8ojjlSZ7Mn30s6iMkKB6Y+Eiva/ANCVA&#10;K9N/P/V/g/1f4VHB1/kcpLDBJ94Ka+VqQKBfuZcxiqeMCOeeWpVtSswDHxp67FXChrCohJFQOq+M&#10;KEDoPtzdFZOsmhyv2VZNA/281LQQRtFUvFTw+IGniZgqsdJeSGM6nB1FbHlVGmgUI6SyszGvQcbl&#10;+POWhr5J5KHKwtLPBVwz1rU4c09QoaYI8KoCVYDVG6IxtYOb39voxbAx0mcOD39A9XddVNO1ZBXV&#10;0uMrqepWGkjrIZ4kv5rSsjolghBDRFybN9WHB9umo49NKynj00UeEmpMoPuY0pKelURyzVEbTNkF&#10;p5fGKmWORXW8iyehWNtX0PvRYHHWwaGo6FTbVE8FK/8AkzUkaymqqcXkKlpp6KhJNNDT0YUEtrjs&#10;eTbUAAbC3ts9uT08jefRtuv9l0lfVYyaMR1tZQaFWlIp5aihVwrUpip5EUzyqQzaY2EgjBK83AId&#10;03AW6noySVKAnj0eHYHUAeGqZRknrnaSvL08iovlLL4aWpTQ5dZBqVxqOnUdTBr+453LmHJBOOmr&#10;iEygMp6Mfg+t45ZNEiaZi8mNjpJFjesjIXyKko9VOsbtdGYc29RBt7jHet3VJDoOOmKBRQ9PtR1z&#10;RvNjaqGmWKsiUCF2gqKCR3UlJYR5QySRmxjZvHqtzcj2ELjeEZaOa/nXpp0Vuk3l+uKymilmjkhh&#10;lqisdRkCAZYKqZzLV1VFGUN1eNRB4/wBq4t7CO67zCi1GaeXSaS0LDHSOyO1noYj5LQmgo0rMV5Z&#10;Iqp/TKHcpUsLaXUI4jBPqsPYSk3hJmCqa6jQ+WD/AIadF89qUFT0FGdpIp4ammSirKSOCpp5YaxP&#10;GuQkpImNWWqHk/Al1PbWCQbCzcikb6mElQ1a/Z9n7OkDgkEDj0gs5UyRU4nnpzPV1kslVUR/effS&#10;RpTACOL7acI0alSJC4GpWP1YX9mNvErPpBoBgECnHjw45x6dbqOHTK37U1ZNUpMPJS0UOLacBjVh&#10;49T0uQgkBaCSS92aNF+mq3FiJ9v28XEagU4mvy8sU+KnlU+Z6WwRgrU9M1dMKeOWmd4ooJ4w8eQp&#10;WJw9Z4EKz495Ki8iSWbT5VNiU+gFx7Ge2bIJHDItSOIPxfI/7Hz6M4YVPQc5GtSGJvtRJT1VLAvm&#10;QSLPTTJLKq08j6l9QdFQMyEqQSLLz7HFts5j+POfzHr0tWIcB0Be7IWkkcL9tSw1Rkp8X9+dMMEh&#10;YTVEolW50l2dYwf0KePYmsrTSBSppxp5+n+z8+lSQKBnoGdzwUFSkwElPkaZBE0b/YyCcLBIqvBX&#10;U7gACKNRHB4yNWu9vz7EdnbsnDHH7Py+3NfmOq+EDgdBvUbZTICb7uNJdFcmtat3p1rGkTWKNmXS&#10;Lpexml1HhVVT9fZunZSmMdbEGnj0Em6doRwtUTUtM1VBKXSomSoT94KlvsTRqVfQB9D+G0+r8ezq&#10;ylJFGOR+3qpZPh8ukM9FUQJEKNHeGn0SPTVoZMlU1UYCrSzFkGqnjUkiMBVAAvc3saDTTP7f83Tm&#10;KdKig2rk8reFqCeEO6GKrpMa/hSif96GOGbxXkBI5Vwy2LG4AuWnZR8Jr0w4PGlOlDS9KTVtPNXN&#10;Q1opPHKEgaBnmqo5JwKmqpkv6C5OmKRQqGxDH+rLXLL2E06SuxB4dPrfG2WUiGE5WnmZpKX7RxSt&#10;UCo8Ylhijij06ZIwbTyuNIB/tH20L4j5/wCr/B1TW9eHSRz3xtz+Mp3lpIKmm+0Mc80ssMEiTTWu&#10;WR42tKVtwC4I5vx7dS+QjUxrXrdTxYY6C7LdX5ygqYxPj66KKRRWyyxFQssEQurw04UF5Lki0QYj&#10;6Pblve47yOSug5GKdaLJTt49egwMaRwQyVVPJWs6R0sM0cwSNZVu01oQWWqk4/bFwp4utrCpB4kY&#10;/wBX8uvBwV7ulHS9eZfKVNK4xru0haGSmH20mWhlB0mrR3KEhhwCzBuOFuOUM15BCDqPDz8urgq3&#10;TlT9E7kyMzVFDjKONIoqmaWGQkUteKUmOrOOirFUxsqkhw7KTIbxk29lc2/2sXazV8gc4+2n+Ty4&#10;9OJEXNFHQp7f6oy+J+0aDb+UcvFUKyT0JqammkmhvAtXJIjxGALckcEg3JNuCmfdLaViXkFBTzFK&#10;eePX0qOPR7Z28cdDT/V/xfRousNrZSSWko8vSx0kcb+OlFRQTCrrIp0CV0s1ZL6RGrqJVYghQeB7&#10;Jr67tctE4PrQ4B8v8x+zo/jIIHl6Y6sm2Ls9cfSJHNFFLUY2bGtHUJkdVHWRtbRLWaVsTp0+Ij/U&#10;kWNuQo10skuOHp8+hLbSaQD6dHI2zt9atYoFp5PtpmVIJcdEfGsk1jJQsVXUwdvWmkXBb1Xtb354&#10;wRUdKJ51BLen+r0/1fyBjtn9I71yaIcXAKcK5aJaqaQ6VbjVOsgLxjnSojAsBexJ4bNtcOtESvRX&#10;Pu8MQqOh5wPx63tRQUsogo5nH7cz6nqHYJy7MSb8H9AH0/AHtM+xX1wNXhmnRY3METHTTqRlOuMp&#10;hoJnnwFYUFy8shQxRNG2oOVdRctz49S2/rz9QzuezT24q6EE/KnTsF/DKQQekBk8TFSRTxRioWWo&#10;ihaUVJWOddbWaV2K8MCW1Mq6Tx7At/Z+HwFPXo3gkV81HTTUxCniN5KaaINFT/cT6A4RE0rJ6LG/&#10;5JI1NYD629kFwhC46XxAaq9ZsbVVwUBUjlSCHwQPCjOsNuUYySc2JsW/IAA9o41IJJ6MY1Q46XeI&#10;jy5Cfcxy6pimtEkGjySceSOcgW1Ai4+v04vf2e2ANRq6ecRAU6FrDy1iRoiJJIAQGkdkvaP02UAj&#10;Ta4vYkn+nsbbYSOHRe6Rnj0tcfrlQGR9eg6JRUu4ile+pYY41W9geSWt/r+5C2lC7AdFN6Aox0qq&#10;eWmgp2Eh5ABmICxs07tpIQL9SoP0Vrnj3Lu0oEjAA49BC7Us+OmfL5yLEUoqJiZvExp4YpFKVDyl&#10;fQW8oswHBW5vYEex9tNo87qijomlhDEjojfeXYIpMRUNEzN52eTIO6kinLqR4ZJBz6muTbmxJP19&#10;5M+3HLTPPHqHp/h6IN1mjiHh14DqiTuDeVVlc5XO1VFTDFPHTxLKpkyFLSRDx0NdOEVmkDFg0Rty&#10;Lm9/fQfkzZ1tLFain+EY8/8AJ1jRz5uwe4MEZ+HoC5ZKSaaHxa4qZoRBU1UcqxRmplulZWK45SR/&#10;UDHpYxgKfzf3IaRlBkfZ/n+3yp1FEkiMwC4qOPUGqyvghfH1lVWSU0UyRR/cQU0UDRtJeGoqaZF1&#10;+R2LkOCrENcFufahI9XH/J/qr0w84QaXJp69RlqpGemeGSsMaVEyVVPRNTxQwpStojpIYJFcCWRP&#10;84kws2oNwQbuaKZyB8sU/L5/P7emlkFV0mo6hTZaCOpqKeognoZIKrxLWaaOometNpmjrUQFLBSG&#10;Ck+M3KgKQB72EBGqvDzxx8weqPOok8N1oa9MEtFD9/XU8OTpquvmYy5OCSEh4568r5Z46qojDkXA&#10;AWIpYg3LDg3UginE8D9vn/qHSXwQZGCvU+Y+3p8w1FVZLJY6npY42pc1SSivr1xy0dQJccpjgSnr&#10;mXTqsFBaYKDa9rnkq3K+S0gaXUASD5UJp8+hBse0S7hfRwovY2GalOAx+3qx3pPreloUxEca09C6&#10;qaE0kEHnSsSWn81fUkaQnl8h8qMDzf3jPzlv5kdl1cK+f+rz6yg2XlmDb7dI0FAAOH2efVm3WO0Y&#10;IqahvQRRVCiNI4SfEwEQ0IrKg0xsQLEqSGFr+8Z+Zd0Z3buqM9C+OxVACPLo3O2MCIadGjhEcsjB&#10;qiKRI2T7c2W5JFpAHsWZTf8AIHuINxuyWJr69GMMZ/1f8UP9X8huwOLgX9xKdh+1xHJeSOVwRaaI&#10;H9A/JH1F7/n2DrmTUc9OOlMdCFT0ojP6baVVruQ31X1FXX1G39B9PZS7EmnWhgdP0MQAXSL6FtqV&#10;gjarXuv9Rb6359tniOnI/iHUpjGSP0BuDbgki1hZvybXv78aUz1aLz67JvpJLKQp/sqFHHpJ/oSL&#10;cD6/X22a0xw6c64DlhdPwxN9Jsh+hNvwT9Pza/uvWuvNY6vSrRkBxpQDVp/3Xc/ge/de6iMUYFgW&#10;IYWGrStzYc3HPH5Hv3Vl+LqO4CiyWb0ryHAJN+QdY/2wa3vTfD1cccf6v5f5f9iOxU/8gi/Kqrub&#10;XJdgD/rCwt7Z6sP9X+r/AFf5sDFiDdWRTyRpXSf9SrabGx/r791bqAWTg6VNuFZb83A1M6n8D6D3&#10;XCDr3WFikZVuQSNLadP+bB1IfVxc3t/X20xSnb1davx4DrCyhmJCEFr6gzKLflQWP04sP9h7bpmv&#10;T3UFyoKso9UhZrJ6L3NnDf4f6oLwfbHV1+LqMFDK4lKtctddOpU0m7KUHPAt9fx78aefT3WE+qLg&#10;rCxIIWRAkfHF7keofm1/9ce6k1Hy61UHqDKVLOhN9as50xEASAWNgV4JH00rb/X90x04tKY6bZCf&#10;ShZwViJZHjDNZeLKQALD83BP+9e0x6fQefULWIxI+nxKGX0j0lVJAZnax5I+ntirAk9OgVx1ClVI&#10;7OWaNZGJb+3KikfWziwFuALXPujKStOrrkfZ1BkZuVSFZ7r5EVbxsZo+Fa310sORyOfbL8aenToX&#10;V59NszqyOyvoEkgYusxDRXOmYJGwDWF73Yfi/wBOfbZ4dKRk9Q5ZGLyOoDCUhQZFTRLGF/bDhbEn&#10;86h/vXtps4/1cOnAAOm2cGNTd0jRx5kICrqOoa1n1/UjnTc8H2yQQaHqwyemqslCFHSfUIXVCrMH&#10;hRf9UZW4Ejfj/inujmgqOnkX5dMtbIQSn3EY1SXJ9V1GnUxLDnURbgcH2lc0HSqNaeVOmKWpdpDG&#10;4pnL+JluSyxv/acO5ACuLgA+2Cw8z0rWJStR0z1NQHaFpmgSVQ/BYU8sDI2pFhkjABYXtpsSR9Lf&#10;Uts1RQdPLEKY6bpJjGYZ3NK9VITPJGaeWF7I3NgljKb/AOBI4P0HunTgQnj031ExWcujo7PBIqz1&#10;ESNFMsjeuKoeMB1YEFAGUGwX3o4HVwuKdckriY44qMDxhi7uYIpNIA/cjkE6h2Vf7Nh/rG3ujceq&#10;6Bx6b/KyMjo8Bigd3ZjIzaGJKsIza3ItqRTcG309tLxPWyKinUeoMcoLjxtFIgsqvJokN9KkREEh&#10;R/aOr/H3s/EOvAUFB1CkeEJMJIv22CQjwsxVG5VAsfBYH62B4+v+t5vh6snxdNFqVftgZKmdkcrU&#10;lj4UdpFKrBJ9CwtyNN9JHPtrp/NOoxd3TxB0E7sy6XJqTrjOqP7eqeyohIXStvrzcn6p3NW6cWME&#10;VPUcOoitLUFJmKmoVULGSblJ/HrBD2B0k2FgAD9BavTgAGB1FhUxuVfzWbUY1vTxyQUkZuHIi9Iu&#10;3On6i/8Aj7914jUKHqDVzgxgeeSFpXCM1RHGsVPTu9zFMsYJDWGq9vp7914KFFB03VEkDwVChtel&#10;xTjzSSQyM4ISFoFjAAQgG/8Ar391f4erUI49N80StM3haWnnW8c8TShZQipqUaCNMiAg+pTqA9p+&#10;nOoFTHGhM7RvMzwrEHWNQ9NIT6rTE6irX/UCCF+hHv3XhXppeFYqeGQ1EDNFAYjPJBVNFOiv6aWa&#10;eILJ41UaQzKeB7907Hq8uHXklUIkkFPFBHTXNI1PUrUUQWf9uVah5QjaXJIUBeLXIBHv3T/XWuSa&#10;mMKJS+dIXkpo6VNUzmF/3opJ39Lsb6w8f1+g/Pv3VaAmvTFUpTNTLPBMtOsMi0s04a1aZHcySRej&#10;lADcEScA+2+rdZavwRCWcws05hMqzxtC0TRFgI2aCwQXBsT9ATf37r3UBp6RLLUtEjyRLqh0NKo1&#10;r+zTs6j6Di5X6cg/0HuvdN72WJ6ekiplmjg1VWPHkEso1avNSzz8hlWzXBF/pb+nurCvn1BM2lmM&#10;NHDDqfyl/FJ5Ion/AGtUizEtZrEPpUsL8AXv711ug8uo8sukTWix/wBpBFClXHQhDTUzLJqao1yW&#10;DHklgyg3PJb36vWtPTbK0kyhlpj9lVVCtHO0YpWREH7UlmNzDf8ASSvPFlPHv3VuoGpqWp5EIknh&#10;n+9ZZxJIWDeKiAWJdOq3CuVDf4e/de6guWkJRVP3p/b9DKsFLGB6cdUtYkTfUq/H1/px7917rBXS&#10;E09EayD7R/HJqWThsdRO3jVomT/Oy6b2t9b397Arjqw+E9cFrYP1eemqEgkDpLIs8RaA2jYQ1DJp&#10;ZjY6owtzyL+9qSDTrQ49RZ4qSON5dbafu4XE5q2/ymlViixvTsCDJHceLxML6QST9PbnVuuDzyKy&#10;0cekjzzhTkXU1JiMZcz1SuhIZ0sg0MoF1IJ+vtsZBHVR00U9Sah/FQmFIXoFhSnmIqIYPBJeR4Z5&#10;RYxMoGrWxYHkDiw2V4dbpU9Qa2pp6eOEvLqCZfVKlHTtUy1SVdN4QYY6i4RSxPqsqta68+96aHrY&#10;HTPXIWycFHVyGWohpJlpWUMlJSKj8SMTYgqAFKEm51Nf6e9U6c4dMLR49wKqnjmij+3yj10s9QCZ&#10;ZkbxSUkUSrySfUBb8Ak8+98Mde6//9OwHtHtrY26qTJVOJkyuJx+291Hb1fBiIKamn2TvaJhDPuE&#10;yyn000+tSY3HgkUsVQk2GWVjYSQDvOonz/yH7OsYprtZZDoFP8v+r/V8idbx7opsfXZyVaDctbtz&#10;ZM395trx4TLeSvxm/cVGzLuKixIXy/a1ielYJV+0crIGjGoH2exbeKFiv8q/y+fAdU8UkaQfy6JN&#10;3Fv3eO7mO+IJp9tZnK0EeU3T17UVgpZsZmsBMJYN4bfivLPJTzySCKopUDwNclCOQDO2tTGKcMdw&#10;JyKeY418gfI16KpJXM1CceRAxniD+VfmOil7s33uDOQCgqtthY9x0FYN3yYICanrRpAo957bqRpb&#10;7l7yPWY0oY1aMk2Yn2vMdR3rXUvfTzHk6n9pK08uqvK4HaaEGg9a/wAJH8gfn0jtxZwVlZQ0dfV1&#10;uSzWO2jj65Mfiqx5E3vt2IHHQZqmgkJRMrSoGqKmCQeU2IWwX3SSNRQuSxCVoD8a8AfkwGacfyr0&#10;2Z6P4Qxnz/CfOp8x8/8AL0YfBv8A3pwOEy1PJFR5rb1Nt+vmq9ssKRNz0sFToh3Y02k/ZZilYD7+&#10;Cyj0szEiwKabh3n0NRgN6N8m41Hkft6UI4BFB5GteIPmP9Kf50p1YJjcjQ1lHUY2upKTywwR1Mjp&#10;TRywYPf1fpOC3dOsIEi4quVLVNfT2F2YEm59oZBRiwxQ/wAz5/Z8+laOpAH+qnp9vy+zpTw5Whx2&#10;KQw0VZkMthMvLmYsHQxB8/T15pvuNy7Vx01VGY8hgsgpZ8bGymQvdY2YhQGhqdzn/i/T7Dx/1UCn&#10;tpj/AFf7PS96rrlpKSfPNUZKLbu78ZlklFQKh8bRbaqF81ftmJmAajyuCqBpjgrYwFUuqggKAhu1&#10;Boo8s/z4daAYMW8j/h9ejJYDHV2QyeHxVfPI1FkMZjdv7mqq2OSCrqcMYTPtLf1DTR6DGbhI2rqb&#10;0+pktdbgukaMRllFSPT/AC9PqjFgDwPTjR7e30d0Z/OVVWlHT4aR3onuIsRlN07ZiMcuOxwbTHU/&#10;xWk0lTUDVKbnVwPbZmgaIIoqXH7K4r17wpFkLHgP9Q6EZX2rlsJUZykiesmoMZV5jH0dUhjCbc8K&#10;1G6MAigCWnlo3Ysi8xL9FH1sjInjcIMKf8Pkfz6f/SdCw4/6q9M+S3EcissGNnloWqcRg5K/KvE8&#10;n3GBqpVqMDvCKCnGmp+2dSlZLGBIqJYn3cW4B/Vz8vU04de16v7P06lYneIiq6+nysNBkM9kNy1c&#10;2OzKItRh8Fu6noRR02YiliXVTw5SEKVpJCAGuCw5Pu8tsKK6HStMj19R+XW45hqKHuPSXq+tMBWR&#10;UeZ3HLPNj8VnKzdFDRUgq6daWqp0NVu3YmRgUGZHmt54KiA+IgC1wPU8l66/pQLQ8Pt9D+XDps26&#10;Gjy8Cf59K6u2/tfEYFFwdFX5CXwZLPYyjpKOnraTdXVuZjStzGKk+zOioaimOp6uy1q6Li9+EyzX&#10;EklJTQVof6Lf7I600cSr+n6/y6Nh8c+koszQY7c+5VmjxVLRRU9A6eCpj3ZgRMuXwFQKtVDeKBXE&#10;OiVBMdNmOn6hnmLevpSbe3y5+fwnh/P9nR9s21i6HjXAog/n0dvJ5pWp5Kakkjix9DB45UpoxWRU&#10;7RC0dNLSqQ4OixNvzYewNDbF31yCrN/qJH59C95FCaIjRVHl/IHoIK3fOPxxjqkySzxmNnpxUzJH&#10;h8i6HTFJRVcy3VwP1oSLcarW9n0O2TSHTp/1f6uHRFLuKQmpNTw+XRa959vxbPr5KrelLlosZkqh&#10;qZauhs+Yw0hvVCkoWpgRUIhu9Oy3ZgbAW59jGy2I3MYW2pVfI8PtPz6D93u6xOXmBofMcR8vs6SF&#10;LvbIZ6nr92YiajTZ9IpydNuWqhVlyCyEsW3JAQXgCqirVIUDox55I9rGsUgYW8v9ofIf8+9Fn1jS&#10;gzR/APP/AD9InceTrtyUkGU2lgTk9wUlHNLS0NdUtjMsktSVnp8ntvJOp+6QHRJRQlk4BuQbgrra&#10;3jtax3DaVOMenpTyrwPSaWV5wJIhU/P/ACdKKl29SZCjxtdu2hpancmSq0bKf3clePEKyU9v4pue&#10;pgAkgr6aQ+OZo9LsTqNgPad7iQOVtifDHCvH7B+X+ryFgkZFZBVjxpw/PpN7s81QsmFxGOkxiUkL&#10;0mQ3QtGkeXwlJO/jFbJTyoy12MqLaTJG/DWkJuD7UWoI/VlateC8a/5j1SVdQ0RilOJ4f6h0kq3a&#10;e06PH4DbcFfHl8HTyzMmGra1ZZjVSjXM228jHcQ1asXeBJJGAN1VVU+18dxI0jSMKH16TvDEFCA1&#10;XoO62gkfPFcCa/LVis2POQq8cQKmjVbEbio+DHXw2jWStWyub8WHBvEQIazUFf8AVj5dJCtZaR5p&#10;/q/b/k69U7p2RWbkw+IyWfjlzdIIlrAaZJMhhKmBdDZqcwhhPjlHpmjH9lSfqPe1guY4WZVwf59O&#10;B7d5FVjn/B0pZ0xbCpgr0wuJ27DIaj7zEJFHnKtppl+23VtuQiQ1dLVOby07gsoNivB9sDxVAK1L&#10;0yDwH2/PpQ4hzqoFrn5/PpKbhxe3a7L0VJhtvUhTLGroMPkMRTRJXpJNEYZsljqqZdazSxOxKMLK&#10;7NY6gB7UwvN4RaRuH7BTj0jlihYhUWlegn3bmZNn5PFbEwGDzeLyuEroZZspT0lI1TjMgsl6fI0e&#10;smETkuRJFVOxdhoK+pbr7aBZ0NwT2nh9nSVwISI1GV6UGP8APnq7Kz5ppKbMQwCGsmJkp8bQZKFf&#10;tzkcTRyoVNZKV8tTGqCMktpJty2yhDRevVDtVvPpgyeT2e+XxUG2min3LhJZqWego6U5Gtp6KH0V&#10;e4sNQt+yKlJXZaqlK+RwQFXge2njcKdYwelSiOnZ1iw60W1tw1Um6915HclXDkafPYnE43Gvjqt4&#10;ayQfY5LbBHpjq6SdChoZwLpb08+y6WEyw6Yx+3p0UDVPTo205d3Z/eORy2Lxi0NfExxOVrqcUq1+&#10;WkJiqZamkb9uhq6axaeVbeS97/j3RSsKKg4jHy6djjLku3QfYrFYbZslfmYsYKKrx+Mq6SBKuiqI&#10;KdkRS9RLXtFdmpKkiNmqolOn6A/X25IPFAA4Hp9V0ivQdNjNydq4jNZnJbpTCGCMU2MoMdh6auyt&#10;JjsbJqyOMxVQ4H3dItlEFOB5JAb3vYe9DTbsEXz8/wDV5dVK+KM/6vt+fSW2N0rice0WToKuCt25&#10;Nlr1NDl6tsdS5tQWkqpcbHTH7mny1OSR9vNphCsLWsLbnmDDSPM/l+Xz6osKDuPl0w74/wBHu4zm&#10;58/LT0FH9i2OGVqKLz5nD1dH5MalRuHEY4oKyCGP1ayqoG0tqD3PvcbyAeVPn/l6ZkVa9n8v8nQC&#10;VHxzzO7t1QiigGN2vjqTH4l8nO1HDlqrbuSpllibBSlFeelZh5Gp7sqiVxIXYt7WG7AFOGKehp8j&#10;5ivl9vTC2Qy1fOv5/P5n/J0sMj1Dher8PJMmXwuWMzTbZTAZOVqOg3Fh4tUgkky8CiWnrIzHaJpQ&#10;IAQsYBDD34XLSEKooOGeBHzPr/KmOlH08YFR9p888P8Ai/OnHpPTbTre1sfVbC3Emukgw1LVYby4&#10;6Wi3DiyQY8VW1NRpEVajEmGSRfVMyqR9GPtT4yx1DEn5cCPn86Hz6qF7agU+zh+z59FW3303W4fM&#10;U+GqsXQxrAtDjazzPVUmLr1kkMNfjK5T+7TVtVLf7e7aHsQf0r7XRXasBppSgHyI4EfJj+Hp6OM6&#10;O/Br9tP84pjoGd4bX3bsbO4DG9W1G4dqyvkFpp83DWVUdbTl5ysmUWtidEehhBEUTWVy4cKWIA9+&#10;eOCQhYxpzSua/M1r8I4cBmvSW5leNiVP+oeQHqejT7Y+WvyA6Vhw1Xu6BO3aFEGDFPjpv8qihljL&#10;y0m5abHhaiKXw6plepml5OojVqUI7izjKnWusA0qtKimaMAKjHCpI9eqHcpljVcjz+39tKgeef8A&#10;ZNjsD+atQbVz+28dP/fDrKZqb+HyZZ8nS5GlqsXlJyy4zIU2PVqGqFHIxb7mpZamIXAdG9JKbnZ9&#10;puO26j40pqAI/Iio/wBWejex3q9hoIe4D08v25p+3qy7rP8AmhbOzlJT46p7awXYtVBEIJEmz2Hx&#10;LVONqZxTpU4yprVhDvB/u2nk8s449Z49hqfkiymlL2YUA+SkH+Q/ydCGy5hlmci51UHAHH+r/L0e&#10;LZPzX2tkMfRyyVlHX0WInqKGsrX3BQGmlopxpo6WNorSyOBa3lReR6ZT9fYev+QrlJWMY4/L0PRi&#10;vMUUQ8OTNOGcU6GfB/KTZ89DVVNVW4akGLqTDkKKeqFQxxMyCRGp5kGmWRVNzGTf6i/9A/ccpXqS&#10;GNVJ8+Hn0ri36Bs4p/k6EKj+QezDFK8r0qx02ispHi+3Za/bZjDy5BIvpEyg2MTAsbcN7Qvyxf40&#10;1Nf5Hpcm827LUgUHD7OuT/IvrCsp6aqx+4dvyvKGyGIQ1cFPU5Wkh4kpKWWb9vzfjws6tx9fdV5Y&#10;3Wul1bOCaVFfs/y9ONu1mRqWlR5fLpgj+R2zcnXVNFNTy4yNqda3D081I+QbJVsYLTU3nph+sj6Q&#10;mMNa5V24HtX/AFS3CJQQCScE0pTpIN7tpHIIoOIHr+fXKi+RG0clEmZp6+h/hLCSKn8VXQSVEGQo&#10;yRkqGWMsrKy2t9pJonvcFQRxs8qX4GhUJYcTnI/2P2dOpusLDxDSnp6DpG7i+X+xcBUSUxip6WWs&#10;pBVUUhP3jUcZP7UmUpYbyUCsTe9SgULfTJ+Pay35I3C4AoCacRQ/4ekM/MdvC1AMHh9vQP1vzy2b&#10;jKaWv3VvfYmKSsnloXoavN440LQUx1LkqWWJ+JBwUBUP+TYc+zY+31yDRENB+L/COkEfMxYlpTx8&#10;v8B/b0G25/5tHx52rj4HzfZewUqiypWiPcGLraWvxy8LKEpCzecgAo36vwQPbB9vpUNZnVRXFSP9&#10;VOlv9ZAy9q6j546ArK/zxvjMI4aTaXaOzK6vnlkqaeoyVbVx09Nj4W0T0EzRxnTUkg+KwMZ41e3Y&#10;+RLPXSadPyPTI5juHFYkJ/YafL5dCTsr+cN8dd6CqpI+1NgQkpEaVcnknxFRT1pQCagrHnjKM7td&#10;Y2j/AGz/AGgLX90l9vx8UEin8/8AP0o/f06rWVCPy6Pbhu9+suxMHiq3FZHFVdNmqRSs2NymLr/4&#10;TkREGUzNRuyxszckElG+hbn2HpeXd22+chkag4GnEedPXHp0uXc7K6iCtQH+Y6Crf2wNu7wpYa2o&#10;cPRvPV0eSSlMlLT0tY8LJFVSuCFs3pJhJCBirq1wPZ/tm43FoxidT6ivp0Hty26KceMp+R6pl+QP&#10;Wnc23szPlaLdrY7a1HmziMbMIKeo3bRUFGjz4mkNeolkmqAA6q2ktoKrdwCPc27DuNlPCAKA6RXH&#10;n1Hm4wXKPpBwOs3V+T6rj2ZlJ8FFVmpGClw+bqKzETCohykjD73C7ngqVvNDPIzT01Sq2/A/ICi+&#10;MpbWp7RXq1n4Yko/Gg6uHfEY7HZn4xddUVRNNtfA7Vy2/aijSNpchlpafBpTUWSroHBZKJGqD9vG&#10;ACZABf0gmGPqC0e47g5pIzeGDwAFTivr6/LqQ4Vi0W9v6rqp51wa/Z0N2VxNBUmnlaKKDIrBTwRO&#10;VZKfCwzyCqjxLGx1T/Sonntew0fT2EIbuRKgGoNSc/Eacfs8v59HUtnE9G4Nw+z5f5emjK4NqSmW&#10;fCUk89QlXHkefDDPk6kIRUbqqi4tHFqUQ0UIIueQPb0V2spKzHBH5D+iPn0nlsxGoMIqa/n9v2en&#10;UuqqKmq82SzdHBWZQyUkGGokYztkN5Sw+LGQVY+sool0PNqBjBuxPHCbRGraIcL5/Jfxft4dXpIR&#10;rlFTTh/S8v2cegU31uCbB4Ooq6KKDd2Wp8umA2jRO0jUme7TrptWV3JXiBWaanxoGlYx+wgW2peD&#10;7Odvt0nuQANIIqfkvkPtP7ekdzceDAxHcaU+1vM/l1r6d87Om3v29k8Ltavn3NMu9TNuCqq6Zmw+&#10;7O35KgUtblZ8dSFvPR7bhk8zFT9t+2sbsdN/c57XptrJagClKDyLeR+xRk+XlxHUdXlubtirEjjW&#10;nEL6D7T/AKqdHM2d1srde7cw9Ni6Hc+Ipt5z4rZUGYii82795GNqPKdxZ6KAKjikYS/awMpghXTz&#10;+k+yS7vQ140gJ/1euPP/AFYoBqDb3ji8N6UHAf6vl/l+fUXC0W3MDl129PlcZU08VZuDa+Kz1SqU&#10;sGcyMoNT2Bv/AO3U+atmVV+zgaJvCfpGePdn8aZPEUUrmnSsBEOjhToToDNhq+mx9Kv94KjO4yjm&#10;xWBlpz5aXFNKJY46zxqI6OAUkBZoHsV1EOSzX9oCA4q3bTp4DTjjXoK+xuvsnuDcW2qx8LVYelye&#10;cqa9Y8dJFMaXe+/JUx2HhhiN0jWmpIDP43vpWRiBY+zSyvo4bdxWrAY6Ymg1yCuB0Ou3t1w4Le1J&#10;KMjA7YzIptrD4rHxyTQvtjYVKxlra+ojQNNM9cs/k0WhA02FxclFxEJ7Z4zwapr8+jKOUR0qMrw6&#10;PU8xyVFBnKI0VNLmKVZYsjSCCc0ktc1qmekhfSElSBndSASrMDc39gPR4cvhNnT5fz/Z6/Lo6rrU&#10;SDBb/D5/yr0Vrt2lXB7WqP4JU/3eqaSCohyOfEP3tPsqjq1Ix+MxLNc1m8csXDhmVtCXOtTYkSbY&#10;xluAX9B9v7P4fLosvI1QDR5/6v2/6vsEL457aTFYfG0dDPBRU1FT1E+ZzAYyZt88U8mUrmqJw7Il&#10;KJg0SWuamR2NiCvst5llOs6gfQDyp5fl6/KvS7aIqio/M/4enbv7sQ7VxWBwWLpwN5VdBW5jbuJr&#10;BBNT7OwEMLRPvzcvlP7mSrmLiKdzdGJ0c8+yzYdtFzK0x+ADLep9P9KOl+6TMIlVRkcB6D1+09DR&#10;0jldwN0xigsGOx8cNFI5y1bUmeIU8sX3sm58vUyqsjRwIRqiY6mkBUE2v7Id5hgG7E11/IfLyHRr&#10;tbzfQVIpX+XzP2dFs3Bsit3duefLVNRubDbdwOTp1xIgnLbi3jV5Brz0+OBsYKzLXT7eQC1LSKOQ&#10;b2EMF3Db23hqAWYemB55+zz+eOi97Zpp9ZNVH7Tny+3j049pQQHY+fekz0WOny1XT9d1+UpBG7UE&#10;dVdH6f2NE6N5q/g/xPLIv6fKddxZUlox8erg0A1f9DH5eg/4oK3jHhUXzNPl+Xz9T0XH5z7dzm1f&#10;jP118edpbpx3XlB2xurZPXbGko563c2+s1u3MRUWVxuPjcGaCghpixq50KKYfIGZQwVwVzFdRtbX&#10;F6WyTp+Q+XUo+29ksl8UlWgRNWr7cH+VerCcNi6Hb2Mw23MGYosVtvEYja2OxcaIi0NBhKNMWmhw&#10;CSiCJFFhYck3J9wFI3iSlq8a9SpKdTkk1rU/zpw/Z04Ogo6DIVIK1M0MEoRHIijAK8yzgAXCkALH&#10;YG4Oq4IAqQFQnietINcgXgOgTzm8Z9AeGVPHKwQLTgSjWU0VDzKQCAtgYwFt6fr7C+4PM/wmnQvs&#10;LKFKMRWvQPZbcT1ePiP3EzF2aWSV4dCTBv2kjipT6108ktfhwT7D0qTyUFc9CaBY0yB8ukMNzSVp&#10;mjhqahZaZkhi8cq2CnhVRhZBcq5F+dRI/p7r4Ei8TXpb2cKdPm39w1SUdaal5vFLNHaP7hRNVxQq&#10;YzSSMAHPj+sjA3IGkn3dFdR0nniRjkdLSLc1QWheSdFilVYmqGg9UqQw6po6eKmXQDayrC9r8ek/&#10;X2oV34dIXgVTWnUuq3NHFCsOinREneUUj6nYxFRoAVidTsxKr4gAHLAke76yV0+nTKwIW6TmTz1Z&#10;IDTxxSSaWDVElPPHLWRxwrp8IhqFAcgMGLWFxddXF/ehWh9OnPBUdNi7mamljSBeKYxPHUTzBZJl&#10;JKtF6VsBz/ZdrkA3592UOBjrYgUmnSiTOP5CzVEdWaequKmK0jwhYf3YjA3HjdQoDH6XP1Fve9bc&#10;B1owIBw6iVOXjlqXqJ6pp4pE8q6og88knCtCYBayuAFANgFFr/X3RiT8XVlQBaKM9N0+SiasZ6Gq&#10;mEUuqpgMtAWZJ4iqPNE4FlCEpwdVh+bD24RpGOJ6dFCpr8up0NbSqoJYy1IlhSWPwzalad+WhlZS&#10;SvJYMy2B5HHui/Lj1rqHkK6KISTGOqmWPV9xOHitFHDN4xGsUSlDEzjVqZRY/ke3KMVoePV4z3U9&#10;emx1o0LzvK1OQI9E7TOWyFHOvmi8YH+bDKPHI6jgKOdQ9tBQCdfl0+MY6fqPOxU9PK12nX7WBohJ&#10;Cky+OQ+aonpljA1AFUOpgPV9LFvb4OMcOkzxam+R6Re+d/VLYQRLPLFUrITDLJpn8ZjXXUPKEHpj&#10;TUWEjWIuQfxZmYySAqB07b2Efi4Fa9VHfJPsHGUmHyM89cUWSuiamqpaxpJoKqNC9FEKKlP6ZVfx&#10;hm5D6L8291trRWcKFrTj0JltkjjqcADj/q8jw6rR3Ju18pIamvWbFS1+IWVqeSeKl8klUviFbDEA&#10;VdqiRI4tLMP0nXctciextBGumMVAPH/J+Q6Jr1wT3dpIrT7eBAHrwz6dAmry5WvyFTUiKnrKmOA1&#10;NIklZFTTwQ/8DaqsZbOsTxiQHxkprIUAC3sRKAAPMdET95JIoTSo8qDzNP8Aiq9GY6+2zRS4w1Ue&#10;S8NPJV0tZHkKeB4cdSwxShEhwOOpdMjylhpkkDKkjcMrcXXWSmSQqP8AZ/PpFKijJOPI8AB6Af5e&#10;hlx+Cqk+/hpHWKrrpjJTrkaYLUzxST+M1McWmGPxA60YIAVYI5dvZ/DaEip6RTTACimn+r/VXqBk&#10;IcaZZjVU+Qr0hkmpFr/O8mPqxVRiOpimpYUUSzIyxI0Y0goEBJtcuSw+XWo5QT3ZHUTbGAzlbCr5&#10;AQ1UNRJUx0236YBXU45CY6iqp6ZFMUa1DJrQt45GJNyFHtqO2LmoHTslwqrQn/V/q8uhd21tivRA&#10;tdDUTvRTU0AE7c08kUymqyFUB6QIwdcYPpa5ZTcW9rltqL0yswPxdCThsJWVmRxdAsWTq8dPK9PM&#10;tK0dCk9VNUmWCmrK9CWdhGjXlj+h5I0+7RQMTQjqzzRgVrj06HbYG1aV6TD0MD10+PqsnnZKnM1O&#10;uuqKythAYYxJmvEvpSKmWn9P7KKUVWufZvFGEXPRHO6u9R59AL3Dvynz24cVFjnoFpcNWUrUuJqZ&#10;KKJMbS44CJ1YyNTsI1ddBDWWcsH1atJ9ke53yxsEHl0Idrt9EeqQVH+r/V/l6LL8g/kPRbUwksNV&#10;U12V3BUq+OxE8JMEtBl6lP3ch5KcRmoIiZJI4tHjlRh+5JfkjuL43g8GPC+f+r59CezNsncoLZ0g&#10;04MfMf4aedaZ6IV1rumbIS1UM9VXtUPkKLLZZoI2EdRGhWKnb0qtpqVzFdSunSjXUt9Su4gRKMo+&#10;X2dKJpUEYhFQQQx/Zig8iMfkOrAcJAM1i8KuQfFTp5qyqqPPQuDJSVY+wVKXQF/bkBSaRT6tYGgA&#10;EgFLpU0HTQcFAXpxJyPtx+fn0GPaWF+3QPAlM0SzVjTU8hjqnxtUUWOiyE1V9FDWEk6IbJpQfS/t&#10;RBGEAr0WXLCTPp5enof84+XRc5a2lmbHUswqqmZqjRPRLTSLFUTSuAyNVICFkkUCd2TVqKjm7W9r&#10;Qp1FuixnUkAipqKj/V+3oyfX+OElRj5aeakq6mOWtLJ9pUpAzwU2hpZZa8CciEskZKqoc2NuSAr2&#10;6AyXC/bTpXDMiygcan/Vxzj5dbtH8o7alRtP4k0cdRJC8mT3hm8hpgiEcEBMUNO1PBGOAilD4/8A&#10;Ai/PuUuY6D6WBfwRAH8yT1FnuFMs28ADOhFH2VJP+XqzslbXvdhyQSL2/wBh7DgFBToAdQarIUtK&#10;jM7xhv6Hn6f1ufdlRmOOqs6px6QOX3QGJjgJZjcMzFQEt+hj/wAV/p7MILSvc3SOW4rUL/q/1f6v&#10;miKmuLyEzSnWRZVWMlgSLBzfggHkn/EezNIlXC9JGZvxdcXikUDVGjeklpH0/Qi+vTYD/Xt7sKVz&#10;1ogtkddxxMzeN2DhxZdMeggN9Bc/1+ot+b+/GlcdbCevXNozDI10iVTa7TPrkI/Acf4fW39LX966&#10;2wAXHXdjJr4eTSGBCosMRt+kxlrm+m314N+Pfh15OHXGPya9augI8a6YQW4X9QDFRx9VNjbg+/ce&#10;tr5/b1OVXAlZkZlKMSz6H8dvo5VQfp+R/sfeiFr1ug64RIkgILOqkm2lVhjBBFwBY3ANh73140OD&#10;1ivTpJdSpLl43WMhtMgNxrYrckm5BHH4/Pv1OtaQD15ajwMfGgYOLKZG1KHZvTIBb6L9SP8AG/vR&#10;APWzwx0746qldTFVCzx3VZpLrcA6SirpHF7gH/D22yKDVetD59PGi4A9JVtR9IUcAm19It9fbLfF&#10;04NJwMHrL4x9NAC3/HLLZbckf1ta3uvVgpB49c0QckWY6TyfqTbjj+n+t791brno4swvwAAwN/Tz&#10;Y/8AEe/de65otyB+G5+n6ieAx/3359+691k8akkkAni/NzYgrqH++/Hv3XusoVfSB6rH9RNzYEH3&#10;U/EOvdcwq6m9F+DfgcX/AMB/Q/7D35/h691zAubD6mx1aSP9jb+vtnrfXMWtf+nP9Lc3sv8Aifew&#10;aGvXusqFeAQCARe/PINyCP8Ab8e9dbFK56Tmd23T5K9ZTRpFWICxfTfzKRcq4P1JsLH8e3o5dOG6&#10;beMNUjpAaGp3liqIXhqI2ZmjcAhLkKWB/p+f9f2+e5cefTFc06zJJ6bg8206yQFb8j6i5/33+sGi&#10;CDnqwNMjrMj3sHF/7T30qOT9RcA3tb6j639+49eoaV65KyHUTcn8nSCACw02UfW3/Ee9deAqadM2&#10;UxFHlYDHJGFbUUjeyqysRbXrsCAb/UfUe343ePNMdUZFcZ6CzM7dyGLbWitU0ZjbxuAHki0m0aMV&#10;5N+CLf7H2rSZHGekckRU1PDrvEbgyGKlT7MyMrjySxNq0MkaD9vSRwx4F/bUkccgz1VZGQ46FjD7&#10;nxuZjiEiLSVhCN4nACB+C2qRhcG5AI/4j2heFkPCo6WRy+IM8enLI4GhysJgr4FlL3aOQBAPTwul&#10;tNvz/sfr78krIfTq7IG49BLm9lVOLDvTwiqx0SqhjjjEksasLudBBU2te9hp/qfp7WpcK4p59J2X&#10;wzXy6DisxtPPHUU0tHC8WhYZaWU+EeEeo3RFu6txwNP1PPtasxUghuH7ekzyM3Dok/fXwo6j7fp5&#10;cg+26TC7oQyVUWbxNNHRVT1RXVGK4UoheeMC2oSE8E+vV7N7e7t2OmdQ329CbZ98l28BJBqB6qi7&#10;L+J25Oqauopc7h8VlNuVgp/FlqbFN/DzI849cghi80U6G72kQoANQc34WKlm7HSoz0O7fmK1uF0g&#10;AE9BRL1pjFh8keFoZ4JnbH0sSUbOkUkc3709HPQ+uS6EmViwB+gHt8W1vwCjPRit9D5UHTzH1F99&#10;HNjqDAPTquNlpDFTUZ/iMWPnnElRFiKaNREFI9UzSOpK3BJvYurDbgUVR1Y7hFTiOhGxvQM9eJLY&#10;WCJaTAxY6OauhM9DMUmWekqZqqK0cUi3OjXrOo2uoHsxtYbbWNQ8uiDcN+htk+DV5V6MBsz4vRSy&#10;IanGyVdPSgGHy0sTNPWTRq3nppNJivHyEMw0jggXs3sUQGyio2MeXQG3LeUuFrHg+nRzNjfGvFUy&#10;LJV4efXqSmE80cX3UdPNGCtLLVMC5KtypjVdI/1XHtyXeooifDI/1f6v9XEh6tzI1a0HRnNtdG4i&#10;jSN2xgEmoRMYdETMY1Ch2kAbVxw1r/1AB+hJdcxvXSG601oG7pM16GTEdY42kCiPHUq+rzD9hDGX&#10;HpRo4302Nv1MOT+fZHcb88hNW6cW0TgF49L6k2tTx6dECRSJ6OEs6Mfwj6eAfZTJuMjj4jQ9KUgR&#10;R0qabCxaECoByNTFBcuPr6QDYW+tvr7LZLog1J6dMar07xYeONtSKo/tEBSzaiLcra3+sTz+PaZr&#10;uooOrAasdOMVBHwwR3ZTezKi30/Ug24v9fr+PadpSxz1bR8+p0dFwQyKxYhrPYjj6Am34/rY+2zJ&#10;mnVtIAp1OSjv/YiYkfUhQVDD12PBI9tl89ewMDqbHSgCwQaVX0BRfS1/qF901Hr1T1NWnXhQpvwW&#10;J4/1jb+v9P8AYe2y+aHqwQnJ6zLArelRqLc3Y8gfQXI/Pupc+XVvDHWdY+OObHliLg/j8+6db0Dr&#10;Kq2AOkH8jTawF7EEfT37rekDrksY5t9CDyoUgc3uQAR791brIqD+zfkXsVBsDz9D/U+/E0yevddh&#10;V/UFtyPqT+Ppe/updfLr1PPrlpvfSB+CVJv/AMFIP+tb3XxPl16nXfq0ktcfgj6E82H+w96I0inr&#10;1vrkF555sG4A4PP5/wCK+6de6yLweR/qja4Pq/A5/wAPfuvddOg0gG1zci9j/r6h/T37rRUHj0ls&#10;rRLKki6FN+bN/iPUCTzb+ntVG1OmHWmOir9xdf0W4sPW089KsmuNw6tFeNohyGkYXK+oAhrcED+n&#10;sVbNuDQyBScdN+K0J1Dy6pA7r62qcb/G8bUUywukmSnaWSRIZqt/KtRHIlbICfHNaOCQqPSALfq9&#10;nG8RLIokXNfPo/ifxodB48eiB12Or8BmqYw09DLUVSVcc7RyCZY45Yr0ggdxZzF6TESRfUfwvsMK&#10;tCV6YUipU9GN6+3BTT4uggMtPHP9pSY9XldBI9RCphmpxVy6ZBD5HYIygaihA+oPtmaOnf69IJVA&#10;fHDoWqWrihdHo6Gd6qmX7aGGsjips1SQk+JasyVVvKF/cEMIOo3sG9pum+pdNN5aZoElraP9tCtP&#10;JI6moxeuyiORgWRqf0rJYE+kJq5976cVaZPUPcWGTOYn7OaCVJclJ518WpqyVad1hqWNLVW0HwDU&#10;k+rkk3uACdEkKade06VPVb3e3V9HmMdA0mMmn+9yr00oaqUGliaf7tHjeIaWaVvIFEjAqiBC1kVf&#10;YfuDKZvl01AI41YDieqK+/Ot5MPnK2WjpZdZmyFbLKohiqZYoK0vkBFTJ6YoPIbxt+kaSVuD7TTQ&#10;1JJ49HtiKxUrwHRS51qJAWpZIpWrD5IYYnuYH1+N4pWC/QC4uFHFwP8AAuZFzq6V9Q1ppa+rcU1p&#10;Ex0B8moLx4WBmUt/bIc+RWbgj0j6H202lVq3n1vpqrhJUyVTRySNCqaTL+1rmk1+vxTH+zcfo+ig&#10;j3ddIHXuodHHT1CQxTTeIyO61EhKSVEcen9xtDgFWbTfTcm39CQT5iQ2OvdOq6AoZBYyOfVGjRwy&#10;NYGQ1NxrI0cEHjkfT3Tj1VhXHU1CYmqJngp5Y54HdI6tFFPF5D9tEkyxcsyoxZTybgEGwPtsjAA9&#10;f8HWgmeuVDFUTqaaEGaVKfxymUxHwUpc6Pt2N9RCgsXUX4X8+9OAor6nqrDT0rKGGREp6dXSmhln&#10;mFPVzrH51jmh8aJMf6DUGABADE/4+2CVqT1U06cSgVXjj0GWSnOMllkh0wUpZNctTI4vdmYsAzcj&#10;8Gx4pTPVDpIz5dcZ4ZIKKjnqvuKVoY0o5C0cTKInP2kFZFK/DBkBBcEX+g96r3Ffz/2OtDRXHH8+&#10;m+cNAKkxJURT1VRCzNO66UkiUujuIV1KGHKhmCHUbXI9uLnqpoXz1Ilkm1SxJNGJZ1jqDMnhhVxS&#10;jyKyTR8rrLFpbp6tAAAIv715V6sEoa+XTfNPKtmlrIBTSS6CEgZhKNN4oagvqGhm4+l76Rc242AD&#10;inTmOuhUiOpjkdoHkeQRy3FqaKSR9B8kkouBpJBAvwB73QAU69QU6nS0U0T1zM6TwMwprPYBPHTj&#10;wNFC31IXxo1vp+OSfegygdeqOubNAkaU0R8ikwNEzgRFYYEEaCOmjHMjldD86ioHvdQRXqy5PXpZ&#10;GWSkp5qhZI5XmkjdEF6OqniB+3kijAsCwVyLWUk/Wx96x1fqWUQx1aSpI0xEE7xw1popaZZlURND&#10;UKAJJXUESag1lUcix9+9Kdb6wQ0KlKauqIKalpKiOWSZnNnklEpR6RKpwFGpQNemxBGq1vr6p4da&#10;6lJSSfZaqbRFG1SrmOAQ/aSU8cpgp3qXULqcyG+hbBiLgX+uqjz631hNGkRNL9rCrGenlJdm/wAp&#10;WKRkqFPiA8SqSLoRcD6mwPvdQetdKMRQSj7iop3V46eBJXBK6rL4xCqIAZIdI8cZA1JYck3904YH&#10;W+osdEHazxUcVP8AiokU1C43+2sssUSlwJkZg+rVcnnkW97619nSH3DiIKislISpkEjMsDQoIYwy&#10;AyFp0A1jXb0mwAsGI9mlrOFGknH8+mjWuegvraKphVquSOIwAvIuhgsqxKbeQRizFFJtqVSbkj/H&#10;2bqysAR1Zafn1BeJ0ihRozE7wyEI6rPIry+qOaNbW1MtkHHA4PtV1Y/PrJKGnU+VzHLDHDZtSJGU&#10;SyqAwAAcfQAAgfX3vqh+XUJHLtLoYs97RoY11mFR9JAQLHjV9Bx7ovn9vTnl1yZFiZNaGoSXTdXY&#10;NJChNlAY8kBbkH8X9tsKtTrfUOpjlVgkrp5P3QraQCk17QqrfiwJv/UW9+YUPXukoQyOY2KanEiy&#10;zTagreO7iJbA6Rf6Nb6j3Xr3XKLSVQRynxRq886peJSCdLvpUXV1FiVB/wASPfuvdPtDGYhGzSPO&#10;H0SDWDGFuLnQxAB5+p+hPNrGw91oiop06hwU0Iyh4nurGMLLdjfxkG99K/kAC9+PeutBQDXrp1Rn&#10;LxLNLEL+IyMpk8Jf1BlQW5PDH6n/AAt73x62RUU6yrNLBIpjWSNJCVFhCGQuQEH05VuPqfp7stVN&#10;eq9p6nVMbVUiLFSypIFUss6q5VT6gZHX8m3H9Bce3GXV1oUGPLrqRGEaJNGFPmaRJYmEbuAliqmx&#10;/bFrAW+vvRUVC/b1qqnA6bHmRAxW4lBt6X0usoN5CoPKtb1cci3ujEg6Rw60ONOoz1Rl1yyfc1Uo&#10;/TIEXmNTpdFBCjQOfoAf8OQfek+Lq4Wh/wBX+Yf6v2CQumfQZVZHMLFUZBKBUKpAjZlAIugHq/A/&#10;xPt4mgr1brjDdLPIDGyxKzo4VyglN0iuRa3FmA+l/wAX90HZx8+vdSpdDDRGtOXIEsCOg0rGEuzE&#10;D/H+huNR97ZlK0HVB8XTQGkCSQgCVxpdytgkVz/utvyfyOPx/X3RPiHV24dS4qSaVIYTomeTyRxP&#10;GD5Q3/HbSLkgfUf4j26wqKDrVaCvXNIIIg1O7oxRmjjcggo0bA3vpa73+pv/AF449tsoAyc9Vycn&#10;ruR6QP8ASFSkcqyoVRwC3rZl0W4BsR6j/j/T231YEn7P9Xz6yVcHmjhm0xHTo1oFET1EbrrZ3jIN&#10;yp4BS5sPp731brBMigoSGgkRAskMgIkMknKzurKNIC8WFrj/AB9+691w+1jUEK4qCsSsxidb6Q/j&#10;DmOwsNOof1/1/euvdZIUgLMhMsEBbUkpF3Lqp0kr/QcgX55/p7317qK6LqiViylI5pGUjQutCSGb&#10;QtiPoSb8m/v3XumqqqPOJWvHpQoYncgkELoaKSQ8Lb6kg8nj3scevdOsUzhC+lrxx3aaVS7QWjCE&#10;yh/6D6BQfqBfj3ZOPWiPPrnHEZtcpac30JEYzeBtK3CgOLAiwNlIv+f6e7v8PXupFCyBWAE0StxL&#10;I5BZSoIMkboCVDN+RxwB7rH59eOeuQlVZhrXVd0iLSRNqEQjI1Px9Bf0k/T/AGPtzqtAOsLhCrlE&#10;1tN4oDp9WgtJZdOng6j6R/he/ur/AA9aHH5dY5GakqkkgkVVS5YOL+JXfRLG4+jBhxcf6/59tnyr&#10;6dXFPLq2n+XV8m4esd90vXeTqII9s77q6eniq6hARia1h4JfDJIG1GZLRsltVtJU3AJdgZ1Nf9VO&#10;m7nVJEEArTrYMyVMEgkS0FTTPUT13lkqa6Oaox8aCL/J2BKuLMpiGoAhLX/oYowcVHRI6lWoRTpF&#10;11Hl5DG1CKWamnd8cKitkpzFU1EcbSxrWiFi32yH6QsyaWfVd+Pe2FRQdV6DVsY6wCgqJowJaaao&#10;kLjzPj0qQ61tPJUlQtRTlC94nACBhwWFveoJnglEiGhB6VRSmAq6/EOFOhD/AJUnydh+B3zBqehd&#10;4ZBB8cvldlKCgo66WsSTF7D7TCeHA1DPL6FWsVo6SZTd7NS8lVa0w/TWvNfLfhWxAntxrjrxJGXT&#10;8xkfOn2kW3tpBv23BrbMsS6h/SFO5P8ACR8getz2ookpZjGEUldJRkH7bofUjobDUGFiCOLe4fNV&#10;JVsU9ePHqPwoHlQ9RPtoGa4iW+rVfSp/wJv/ALb3upI69pFa9cxEgGoXFyNK/UDn+wP8feuvAU68&#10;UUaiSDpU29Pqb/EmwJt/X6+/db670i11UIT9R6L/AOwI44/2/v3XuuCxn6mzXYKTxew+ocj6j37r&#10;VB1wZG0stlJLcWAH1PCi/Nv8R72DQ16t02zPVByscKWJIBIBb/gp4P8At7e3Ro8+m2rqx1jSlErM&#10;1XDrLAgEeq6yD1LYAWtYj3sOyig6qVBNG6mJTQkBVhVVVLKpClgt+QVPFr290LE5Jr1cBAMdS44I&#10;okIUXsb/ANkXBFiSo4sPx7oST1vHl14gHgWJt+QCFXUQGZTxe/vXW+uJQEHgEFgQT+SP0stub/W3&#10;vYp59e68FIJJCNxfgWX+nBP1/wAffjp8ut468qnULjk3uCt/SRb03/AP496611jYA2VQbE6tLchb&#10;j6E/4/gfj37r3XiRcMNJIYcE2Ba3pIP+8e9inn17qO0qEMQhPq1GyaTwLs3qBuLAD3bSOIPXjwr1&#10;gim8gfXBZLFFc3JZSeA4sbcW+vv1KdU6xrNExPoKlRIPxpYhiQpcAW/xuB73QdeHz64PXU0UnjZS&#10;AEUtJ6VVLfpEjH6X+g/r9fexGTkdbLIMHrCuWoJDJpmGizDWVVWkI/1IH6h+L+/GJlyeq+Ip+zqb&#10;DIk6sQh+i2OkXYa+V5/2PHup7Tjq4p5dSFgZrelQS5IAt9P9RccAW/p+fdOt9ZBSogK2KsedRIY6&#10;U5NjYi/+xPHvZJPHr3XDxqLldfp9QTixLG9ioHNv6+9de6ymAScAM97m2q7Rg/q9IH+2B/P+8aLA&#10;cevdZI6RUIllmWJQ1wvAf+gB1D6n8+22kxRePV9Hm3XS1cChkpvEH9VmkHrJ+lhb/ff4e6MAw7s9&#10;eBAHz6Y8tlKfEU0lfmKqlSiA0tLMwjRQDcX/ANcfT/H2/DC0vagNfl152VVrJ1Xl8v8A5+7V+NG0&#10;4t24rbOX3jjIqhY9wT7cpBV1WFpja9bLRsLBYwbvqIUi3P1INFsooIzNdV+wdFtzeGFx4S1U8T1W&#10;d8ou6O0PmF0piOyuhu1G2l4MbBuDATYxo4KXMuJgxxGfSp5piJV0ixca7xuLAEqZS30P+J0XNft6&#10;Vu0cluJl44x6DqtTq75N475F7c3p0n3zgoMN21hHnospRmmFHNmv4eCHrcLBYSRVJfVK8NOIxwXh&#10;sTo9sWsy3KeBOKOB+3o4sLe1vE8GU6W8j69AxsztrJbKym5/jX2hOmfjx8VUmzcxXrNVVOQxM8Za&#10;h27UVUwUSx0SmQqZI20W0i6gKdRyCN2tZPLgf8nVRFFC8kLGg4D59Fo2R2JVdP8AaW9ennzdT/cf&#10;dFNJmdrUtQzVGOpclWxmWpSip4NRjkkiaSHVGLsAgKfgIK6JWSuPLoq1FXoD50PT/wBJ9JdrZ/eP&#10;Y+S29jhg+ts1TQ7gnyuSqv4NiqrIR1RbHNTBgq+Qy3R/AQEdVBuot7rGh1N6HrSKqsFf506Wm7ex&#10;Pj78R4MzHtXI0PZ3Y+Zm/i2XyNbSQSvBXOreSClmp7wwrCX0qyhWkIJbgKAoQxW9dPcT/LpyTwYy&#10;FhHd5nqvnd3YPYfflYMhuCpyFNt+GeurHpqUvJ9ulUFpqdKeT6NG7WjSAkBbuwNifaV9cjdxx0nk&#10;amOJ6B/LYiPHyyUkgpXakBMryxy+eigd9YJQKygrIRqYA2H0I97AFOqIwB+f8uir7kFLU1s1ZEjR&#10;QxvIo/ZVI5ZEcqZTILgtbkWsQb35PtJKATUeXR9DhAp6SzqrHRHYsQ8gkuGZYF9QBjIP1a97t/j7&#10;Y6e6xaJDTFwketGJSQIEijViC3lA4BHFv6+/de6jSSxOyiR5DKY2KEIUHkA5RVPN7X9X9b+/dX7t&#10;Py6jTpJqDtCRriR4xYEIWFmFwvFyCRf6e/dWSlDq4Y6kGOeAHQ7yB3ibysyu5IF/IOCbt+ASBY+/&#10;db/S/wBVeuH2slY0kYZgpKei6hiP+bH9JLenk3P49+62PDr28fz6wy0sK+WIIVEbKVcepkhvchwe&#10;TwSCL8cn37pzqUgLKrxsrgxg0qwyaY3hU2I0KLavpcX9+6Tv8Z6n0ksipaOUHzKIXGlnjWNDr8ZA&#10;UarDgk3H4HP02PTrTKVND0olUiJZ5KiIMioyQU9tADDx63ksbEAC/PBtwPb4yK14fz6aIz12lS8I&#10;8qQU8jCJooWZV0+Oc6DMy2N2tf1Ecfjn3uvXtPWKCRqkiipypBSdw0toZG0cuPK4AKcagPr9PdEJ&#10;Y562QBnrBXxLLCqU0zIIgi08kMKsytbVU+diDxwQpBPvb0b4eHl1sVHTRLTO8cLtEhsxijUsiqGP&#10;+e+5KXBdhybf7H20VIyet9cVpyjLCE0eXSkjRuB5Zi1lDem4C8eqwAHI9+0kGnXus5gpkEySNHLK&#10;zv5NWmUIqAKkayEWHPN1vf8A2/v2lPPj1ZSQajqF/D4PIrSDUhCMvIDR6kIu7rxdT6j/AK/PPvWl&#10;VGOnVcMQCM9T6LFQUyUzVDNHB90QZUeNZGdF9MaL/qebG/1vf3vSfPHVnNFNOlLS7dirHkWCZatX&#10;stWtirwauYlk4GlhydY4/wAR9fdWoOkrNTJ49CxT/HTL1EE89NmqamqxRxST0+UoZ8W7iaMypHGs&#10;nleThbRzNGqNe9x7pqXh1ZZQMkcOg73DFsjD7QNHM7NugZGzsohMEIpgVkmWVLs3k40otlGn6fn3&#10;U6NHz6ugZjVegrx0GU3CyQU96TGMG1V1TDZYEt6rCNfUrDnRqvf22KE0PDp4hI8nj04pJhcBC1HR&#10;Q/eVj6kq6tlL+QrdqeOJQp0N9DcE3/P09uAouR1rQ0nc37OkVW1tbWSmSaZmfxDSqxaojpf1B0UH&#10;i9h+OefbZNTXp4KF4dQTCtKY50UKkqvJLG5VoywHDBB9Obi39B791bqHM0crRiNUXRGJVKAAlQdT&#10;BU/Jv9Cf+I91OT17pV7Y21UZ2oieYwU9OwGhpSI/DawHlfkENYCxFrn/AGPvdK9eOcHo5+wNubWw&#10;tNPI32YlbGVTx/dtHBNDKpMSPE5FzIAX1qGVXVgfxf3RuPSZ1OoEeR6GzHZPD1dLRJiKOOtrqmoo&#10;0Zpga6pr5aam8c9hHpeJWvzqN2C2Tm7e0MkZJIPSpGAFD0K2HjjqEMtJg3maeRMElNjcRVww49jB&#10;enCzVQaGOVI/QvjMjHlyS9j7SPCSadW1r5HqFuGHG7YlyqZxaGhmqqKJ5v7y0VPFVUUKMppKejqF&#10;8hebwoFdygdmNy4N1O/Advh4/wAunFdApLdFY3t2VtDwTnDUsMRjaGRqZSRNFWRSFQ2q+qSOVGId&#10;XHHAB+pKuK2Zcv0wzKTQdAnSVc26MkYsekVGFVYIZZI3llRZyWFI0sYN1S7Hgf7wB7MEBPaOkrKo&#10;qT0OO0+hKnJY2StqK6eqpoFM+UgoWhFXWU81xFHQxOhJMbBXmVtPo9Sm/vU1YhU9OKhIqRTpazfH&#10;BMaacGKgEctMstOcpV+A1ElQt1oI2ljtIQCLkqVDenWDb2lErOaL1bR0zTfGnM1C+GqxGQ80kE8l&#10;E0OOmlo+LmONKlRIhYoDZIVew/oxJGi81QFWo6uESnd0hM38dZ8dQCHIYz+Fl4ZKh4qumrKOWWJ3&#10;ESLSU1TH6wCCw0OX+uoL7uGmD0Ir1v8ARC1kNKdB9U9Hq1UaE1VNTVECRwNHOvhrBD/zc8igIR+V&#10;dtQH19mMVs7jUTTpHLdxxmtK9CvsnqPrLZlVR125CMzURVlMaZKURVVOxUk1VFW06HWY3FoxItiG&#10;uRe1/auO1jTuOT0U3N7NMSsXaOrSutO3NxbEx1LvOXrt8ThMVHUVu2cfkElgjo8R5BTZomGQAsjk&#10;Boj+kNfSD7dkk0ENSvRKwVgA2TXoNfkF/Mc7Q3ZTVGC2dlJdp4BxJT1CUgLv46wg6oSoVubCTyCw&#10;BPB97echMdGkMHigKwwOqwty9nb23JM8tbuTK1dPUl081TKs1TUPE5Z3lJCqdT+pQSC3HN+fZdJI&#10;xANa9GsMKJRQOg5qOwd20+mGtkqKiliHhgllneJ01yXmj1lSArXu6H6GxuL39tCU9LFhQk9cp8v/&#10;ABmhqas+JFsFdVIWWfx/8B7hwQ2kGwP1/rz7b1EnqyRiM0HQZZFWpoZJHgXS014alOJFd20ssS2s&#10;CbgFT9fdunekzNUa6pVjQOVZYnBYCIxAaURFQWLAfX68/wC3OuvdOOC3rubb9ZHPgMjWwT0VSktM&#10;FlLJrgfUD42BBI51aR9Bb8+6ilagdNSRJJ8Q6P503/MD35sumixu5aVcxRiRKyKslRJK77qkHhiX&#10;7xlN4k+ixMLBeBzb2ojuJYsKcenSc28kQ/xc/l1aFtftv4lfKvEw0m4aDEU27qqcyVGMz1NICVmp&#10;BFV1tPXUeh2Yn1iCFNRZRyRce1KC0uWq4o3SNlrUv2t69FX+QX8riJsTnt4dOZOSqxuLqPHkMXuE&#10;U2Mq41mtJBJjqtSIp1cnhJFjYAqbkG/vU21zxKZE7l6cS6lhOmXI9eqoMp0B2XRVElNJgSUST7Yz&#10;sUW5ViiGdCCFYkWUAEHkgn6+yxnCnScdGKSo66xw6UWA+P8AvCJ6h66nipzj4gxEzxiOeokkv9vF&#10;UH0swuGZQ1/zaw92DLTrzOOIFehY/wBlP3DJFTS13kmjrU8sb0kaR0bLJ9CatvSqrezMSD9bX+nu&#10;niqcV6qGf+GnTVTfH/DYuSqpcplaNZaSPz2qa6Mxhoz6qdBED5IyAdL3+v8AUe3UOoVr05Sor59O&#10;df1/1vFT1MlNNh1SSkp5ab7etmqGhaNb1SyJoAMrG3DXAPKke9jjk9V7h5/6v2f6v5BD5XbO04Ky&#10;VTVQSUb09NJSVIhjA+3IJmWohCk60P5Xk/W/HuxCg4PTTFwcdITJ7bwrReailp6Xya18QZyJgD6J&#10;QjjWGbm/AH5uAfderrqOD0kqnbZgJilqNEMiDT5EZ0eMeuMo0Y9Kiwtfj6/X37qxOoV9Ok7UULAS&#10;pHzZkpw5QKZU0hjp/ozG5B/tWPvfTnUZop3p1VVjWIhkQFwoZl516WAsbixP1J9+691FBKSqHQnU&#10;FEKkqughdIdmvpt+D7917rsNULUCUqjqbxWC2Dj6oCw+oY/n3rNevdcllQHQrftve6sPETKGvaRi&#10;P0/WwBt7317rnAVWJ5JZGVjJ+3ZbuykFSFBAsObXPv3XuskFgruyw+ZysDROrQiMsNOoC1rAfSxI&#10;B/1/fuvdZfuWESxLVqjxSPCYow6yqji/paxHBHIJAIvp9+691wWd5QiQgfcJqjW6+mMs5cKhABBN&#10;rn/e/fuvdcpfJM8oF19USnwql7hvUVmIuSTyLj+lvfuvdSJZJIdMaRWEvrbU4kCoCAC8pBsePr9R&#10;9PfuvddeZRJJO8KujK63DkoiFbR2awJsfyPfuvdYfUsUcy6/D42hhEio8vkU3kUra+v8oCeffuvd&#10;cFaBHkUoJ2I1i5ClpPr45VQANY8kg/X8/X37r3XOKJgizSpCzoysyJMVen0m/hRWFrP/AEuP+Ke6&#10;91wleFGhMTlRKjOY9Idf3LaAw/s2PBb37r3UP7hlUMFHnjJjRydULhzo0Jp/Sef9tY+9Hr3XMxuq&#10;R1Bb1OXQwM+hlOrklSLi/F/6+99e6jpcHTKRGjGSYo6av3LaU9NhwRbT7917p8w1FNX1VHTJO8k0&#10;lQjyRLCBGqLbTELXLXHAI+lxbn3psCvXjw62sv5VXWlJsTrDLbxyGPW+ahSNZoog7nw1DU8GPg1K&#10;Xinb9ReJWOhvVYWPsB71Ms8+g/h6NdntyImmbz6OF2XurILOFZYnix1TJ/EW0yVFXERfQuMp4lki&#10;RouBO6SBLcqxJ9hqcUNB0ciFaFuiWZmp3Hnq+eWej1fdV1FI0VNCa1qbE6SuOpxRMPEYQeZG1JIp&#10;YgAn22NPEn/i+tFWOAMdGZ6x62Mj0K19A8FJBUlp57RSvUuIiXpqklDKtOHb9oSqfXYA296AQnVX&#10;rZNOPR29t4SKgoIaVqupq5BDEGQwwPFPLESlPStIAbIg+pFjqUK1vayDSR0kkccehGo4liSGSMTa&#10;JQiTO1KqSJUUhtFDIgGg6nYOHfm4+vtdSgoOkUmc9ZRWq1OiVUYWvhaagm8WmnjqEqJRE1VUeNW9&#10;S+piLC9zc+9dM9ZaGnkraZIaRoKipinqWp8fURBYYGS1OFqatU8sSPYkFWKm9xwQfbTCr0681NPd&#10;w6nJg8ktE0kuKq1SWOOjo2oknpaKjp0GmrZ0n4VlP6ZFX1fqNufezpQVPHqihSap0j8lu/aNPkKv&#10;G5PckEc+NqKaStlEy1FM4QAU0FQYo7D6fuvDcE/Xn3ZaEVBHV6Hz/Z1kptz7NNQ5l3ZjWlkq/wDP&#10;0LNMac1R81PVY1baJgeFlubg/W17e7DTXJHWm4f5+kbW736EyElZTbh3HixgRUyRVUldWQ4ep++W&#10;QiVoPWGXkaWYKQL8e3QmNR4dNGVAcuPs6ArP9mfFiiytdV1Wa2ZXU9Mywpkdw7pkBqWZtLxR0pR2&#10;bRYKJEGkfUe0UywBqlGb7B0klAc4bpEZP5U/G7ZlPK2GqNhy5KOklkjpUllqaKhCljTfw6WAMHd2&#10;ItfUxNi6WF/bBkhp2oR9op0kYCE6ieHTdsX+YFsuqiFPkYIPu65NNMuSxgkemkiYxzTU9VQKRJEg&#10;sWZlDn8AEe34b22jXvx9nVRuCnyPRodr/JTYO5MbHNOuNr5cjL4YIcXl0ozIzWRK2VMo8bxLpGsm&#10;QsG9IIHF3k3Hb5DRXH59U/eC1+EgdGJTJbCqdnjc7y1sUz1LYnB1VDUwrNUI505Gry0K/SM8XLRq&#10;Vb9LWIupNxYCLUHFa9LUcuAw4dJmhqEyFIktPU/w6LHyR3SZok+7kV3Wk+0qP1DWGuwYnUbG3ttJ&#10;YpBVWB6c6djSrFKlLVUbJk3gjbwyyRSU8GMkBlkWb7cXVQxNpBbn0kWt7uCtePVgDx6by1O3nxyR&#10;TJBPT1PlqYyn+emIWO1wGCH+01hwbf4e7HTTFettWn+r/V/q/ZkE4M8MIno6ypp6akikpJXMqvFC&#10;5jihlewZRGxuLC3H0J59uJ8PTfWGo8vmoVRm+1SGriqJoSaanu7m5mAW5sAVZAgJBuP8Lde6xT0z&#10;w1bS+JAzaQox0QWKvoaiMqjyQuzOulAUNns4tqtbhylIz1vy6kJLj0rKaalvTxwL9lTwrJK3ho61&#10;CFDKVe5jbW6qXOk8fT24nwjrY6jKmuNlqJEmNHPUU71IjNEaipjUtB9xKhKy+Rf85z9QCCAPdj1R&#10;/LqRDS63gqaaUq80kb6Y5UaCAPFaMft8SEC6uBcWFib+9dN9YFXQvgFfIwqJpAhghLzmSSXUJ55Q&#10;LLHdB4yT/h7917rMZ4KeZ5Jp1n+3keWqpIkZBaubwx1bzkeNfybEE8i319qOtdcJ6eSCCETUaS08&#10;8tbFHW1dbpShAF45qRlW/kZiqxOQpIuAePd1xT59aNKd3DqQlJUrFHRo0zySXoq5aWipIDMqRfu0&#10;xSUFVViTZxHqI41Ec+3QaGvTbeHTt4/n1knJgp0mqJUhp5auCopKOhPlej8No4pJZkDC8YtqijsP&#10;7J9vA1FemunCchiySzQSvTzRVFtUamqkdPI0yQQ38fqIb1kf0IJt7317pvlZ1RTO8McbRz6KJAYv&#10;JVut/JdL2R76vT6fp+R7dSug6ePWxw6wwNXRmaB5yqGKmPgnbXIlJIGM0CVqgi8fAVTxY3H197Xx&#10;K93D8uvCvWbHtpiikWYFXmqRAkVPHD9vBSRegrrU+QSvdmUkLqYm3tzq3D8+uENUwgNpIEpVMJpa&#10;mupUqagVZm12WKlHCpJ6Qrg/nSQLe/da6wU6Us8zQ1NPRrUMZSYsdOz0zyGUywtHSVYIC6xyA62J&#10;t+be/de6jyaDTVTNHG1XNU3q56MgvPDI3impYQxEkUiaReC2k/ULb22f7Qf6vXrXn1l/XFBWmtpq&#10;mmp5KiCGGneMVs7RRhJIoDICfQP1BSpHqNh7c631CUUYkqKinPiqajTTo8axS+ZFOqGmkkALWY+l&#10;5CbG2m3uqef29aHTkwnWOnRZaaGrNVKkFSLLIKzxa/ECBqjWNfQVA0kEkfn3brfWOF0phTuHqIzF&#10;qkjaonhLU41gzllYWlu6i3B4IF/6+691Jkd5dElLQV1PLCaipnllmgpzAKseR51SP0qiNchyQ3+A&#10;Hv3Xuu4pkjoqySeRaqk8S1EFZJIw8kDH92aNgNUJIVY9I54uASffuvdc6ZWqqtq6OOog81HSwxNN&#10;TiGeepp2EhrKOKQKNJjIDAC7/wBpb+/de6cEkkrGo3WopsoVq8k9R4Y43FN5TcVNVFTqis5UaNbA&#10;sCfV9PfuvdRS5mq4KZZ0d8jG0waVYRLFV04LRQRN/m9CRi5ReTf/AF/fuvdZPu3P3kv2sjLqSSOM&#10;OtipURyTkuthHcXYW082/wAffuvdJTfhkp8fkaqoCTSU1NFJRxwLG8U7yr5o6OzixTXpe4FwT/qb&#10;+6uaCvTkQqadURfMKfGQwzUfkamjiSorZIBG1S9ZVViAU9JPOCWhSE31qPSLFf8AEld0dZp8x0sn&#10;g7VcdUP7jR3zUzsYnmNRM+t5FlVnVyAzm3K/VhYXtbn2YQgCMdNAKRU+XRr+mcdPVJHFS0UskH2k&#10;ddIZmSJZqmY6Wkp52WyGy6EH4bSTx7TSJqkbpTCvcCOHVmWxaKamoooqtpaWOhMtQ8z6J1hmqKf9&#10;qnrmk0+VjIwkeojYJrPoWwsEEyIMno5iIK1PQhYnCwyKkc0L6aWJVqpaemp5ah4IZDJBQNP9Dpdh&#10;pmVSSvFuL+2Ainh1YmmeudRSGnooYUpqwwyrVQxY6rp444v228az09eFDxoxLab25A+v09+0aTXq&#10;iMTUHpimxsVpKk1TIaqjREiqZYmqYI6QiNjUOB6o+SC4XWSebm3u/V+lTt6mpKGqElLSjQD5jDHQ&#10;rI/8Rq/254n8hQSQMD6QHGm/Km1/fs9VJXy49DJtzAxT0+PlnpayvqjHkaeWM1ZM9LBDU2p6ijV9&#10;DNDGfTJD6tQsFLBR7UR26MxJ6SyMQvQp0u3J4knigp46igqBT1k38KdRWSmB1LJjNOgv4SLmNr3O&#10;rUrfUKvBUUoOknjeo6UNJtCSKtK4qKcpTAZSsialPgyEUhCxqzVTMIXF2LsFJ4sGQGwusSA9a8Y9&#10;Kk7Fx8lNJRUNBE5mjkmibJqsU0slZJrlgjq0bTIoIOpH9SLfnn28YIwKjqpbHHoL96dW43ITTmux&#10;IqKxYZqaokxzU9NRz4pIAFjp6kjREInvqkNyb2vxf2knjCmq8emTStegC3B8f8BkITkaF3ipYmoq&#10;ySjAMSU0lCgEC+BUYywu13Z31fQenkeyqV5VJI6tpY8DjpF4Xo7OVmQlrPt0Sgo6p5KXLu6xy1KM&#10;2tVairgQ6ysT6UkGk2IVfp7QXG4CCM6zTrYVh59H5686odGpmONFIkVPSTyRsYpqiOpaMIciJHUM&#10;6aiWDnSSLjURb3DO/cyaZHBfUKnpxVcnB6PRtDr9aEhK2CjEv2KvEYI5JgVU+qrlZWURyEgMNIUk&#10;EWF+fcSbrzCS5KPT16NEl0ppp0OGF2hGwEro8SM0ixSqqD9uSA6nerUeR4ibnTI7sGuNPuPNy35p&#10;JtNcCvVAhc16n1G1x444x54VihUs8tlE6rwrr4xwv+qLLcD+nsPXO8kDj1bwT5U6RG4MVFEkET4/&#10;y3kFUyUISCKEx8Fkle9mfiwA0sCb+wfu27tL+Lp0RADI6ATddJBMrzNOhjpInl0S08XimijlY+F4&#10;dOkGIW0sfTfgDi/tJt8zOR8z0W3aLQn06LJu1QZqyVpTNjaaGNVMcKTSUT13rRXW1yxN7q1+Ppbg&#10;ex9tsBkVQuCT9ladB+TL46BqaSGrrJZf2KmnxckSfbhiWlkKaHSno3GueJhp/wA8VNwAp49jaz2e&#10;RoxTBbz/AJ8eFfs+3ryxsx6Y6ylhjnyPgrhR14iRWirYpWokWQ+Ro8n6AFjZbhGjsyW+pHPuQNn2&#10;iWJFBXUv8/8AV/xfRxbwUUfPpH5isp5IxTGWRqqeY1tJHpgfGU1FTqI6xizkRtG4sFemYnTf06gf&#10;chbdtRgJcjAx/lFPz9fPoxjUKRTpOV8bBsXDUJBEIY5qXAg1Yqo4qSppz9zFNUAGR4X1WhSUKFv6&#10;fp7O0tgakZrx+39lK/Z/sBWaDJ6DWu2pV5VXo3w1dKacPHAFUQUc88TmQS0hktoY2AP9Rb2aQwpG&#10;Kk0p+38+nFkjGD0mZ+t81VGgr6nHeTXXCVmnr6amDpEPGHrJIhaJabSCzW5tyfarxY4wRWlRw9P+&#10;L6qZ4jnpL5/rauq56kI0TGesE8c1NTSVDZCoiHlaKehI0AhQHSU8MLcj3pL+OOmP9j8/PpLLcrwH&#10;QeZHrTLU9FJJTUa1tRK1VWtDDPjlMCzgrHJl4y48TKbuKandQTZiCeCuh3KHVVjTy4H+Xr+fDpjV&#10;qyOg/wAf1JkMjKGjEEsi1MaPV09ZUvkKqqZP3qcRPCriFrkHWgUAelrc+zM7tEuK/lT/AFfy6qZD&#10;pLDy6M9118eq6pxtZVRPXIkUo8dIMnU1FXPWecRVNRPTUsTmeOMHSsURFlsxJ97e9wGHn8utw3KA&#10;HxejL0Xx6EFCIqqjlyBiEtTLjkD0xqqcchYmYTvFIG9UMzyra3459pGvHYkjp0y21eldi+mf4pDS&#10;08e3hHRT+iLJ0z09TWvWxRWljrcrUADzofS6GyOLEE+6GdV7nr1cXFqe09KSr+Os7UKu1HkKSmRY&#10;Uix5qaCZWqEIaonUBWIaQAFLgr+Cfz7YO4RE6cdWLW1K+XRUOxPiZvyaoR8diWqI4WqpaKeWgkpc&#10;kwrCWWOCQakjl5s5ETITYgXt72272tqNT+f7OkU2h2pH0BeD+MudxeUqIsnRT06iGKGdfHG2RgkP&#10;D1lZVpG8kZLfqiKgt9Qo9pbjmyyaPShz/L8umxEScnHRkNr/ABxx9U889LVU1WYWgp58pEXcSTNH&#10;Z444iscsc9uEd5mX/UqP0iO945kuQaVxmgH+rP8AL7elqRQYoc9GC2x0DHSzrHIKKnra1IKehglg&#10;q1eJKRtUkNRj8jCgRZlP6oGCSMblPz7AG4cx3Gg4JAzxGa4FCOND+zhXpfax6ZKDPQ803R2O80SU&#10;2DpqOipjNFV0UsE8UIqGAZooxR2sXPB1Kmr6Xt7Cy8w3ZJ1ua/b/AKv8PQoiWMCoA6ynqSmilWrF&#10;FiaaKBSJVjoWd2pEvejggql/yaNT+tY2Ibk8n2vt98nc/Ga+la/n8+ngV8uh3676ayr1NBjqTHU0&#10;lDkoI8lLTiNaujDrL5FaOeMEq6ixQMT6ePT+BFaXk87hQKk9GEk6xQfFTqzTq749mEx1bUMJlncV&#10;DyKgQnSmmAFSCAEXgcf1/PPuRNm2e7mcawT0FbnetNUJr0b7DddTY2mgjFGkssKHVILNa5uI4uL2&#10;/P8Ar+5EtdlWIVdc9E7X3iHJ6eUx1VQl1nppkBNwXSyWvbQwQci35sf9f2tWyVMFOveLG3A9SJKa&#10;jqgVZI5SUI8csAYElbWTVbgf4/717auNosrtCsqjPXg5Ax0DO7+rKHLpeCgYMsrypLDENYZlKssk&#10;kQ45+gC2/wAP7XuKd95FVnbwVNPkOjSzv2heurh0DS9QSY5qkrizokVkXXH5QefUzGzNqJ5B/wB6&#10;9gKTke4jrqiJH2dC6Hc4HFS3WCn2VVwusFRjxGSy6ZGo4kRET0qToBUEf6pv9c8+0P8AVcoxEkdC&#10;PlToxj3GFKEN0IGK2fDoi+7VQp5YBFZZUT8M4ABvb9QBP+w9n228nrcEBsL59MT7sG+Dpe4/Zm25&#10;tUMREJkAOhRwzD6SEqASAOPqP9f2M7bkqzbtiqp9eiybdrhO45HTjU9aUxVJqCeQzkE+YzWUKfpw&#10;2kcW4/x/J9ndvylLbSB4zUdIm3xpFKuKdILIY+fBM1BWNG+qUMs7SuEufy6uAOD+Ba/1B9yBtFqU&#10;IR+I6QSzpLV08uPQB9pb0plpZYBNf7ON4o9JMRmqm/blljqUuNdzpRSPpa5t7mnlDaWmmV6YqOi2&#10;7eOGAyA5PAdVZ/IXfGRXBy66+WnmNUY6vGxTR3EBXXDS1AA/zhW8hlS97j+nvNb2z2WHWpK1p1EX&#10;Nu4yxwHTx8+qsN1SIm4avwORVrEYft5ahGq/spkFQUo6sAo6re4VySvNrH3l/tMCwwKp8v2+uPX/&#10;ADdYyb9N4t0W4npIzsrCWeSOiqmYU4hqGRAlOmofcyIIlKFiAFZmU/m/s80LU6sn+fQacggsRnpO&#10;yzTPJAhkknm8szVKRSwvE9AWKlaVmHkVkUAFrgG9lQmx9vqNPDpASzNTz8/9L1xmlWmraWErRrJB&#10;Spk6OhWYUcNFFExLsGhXkvGSWMgDuxN7fjaqCDX/AIof7P7a4PW5G8OUKKcKgeVOoEuRqZY6Rnpl&#10;qZHWoV6x6VKCVqSqu1FS46RGCoAttTCztybc397WM1of82Dw/l1SSVzQkCp41xjyp/q/PrNQtlq6&#10;pdqqohqdclLjq9ft0pp4ZIIy8EcZdY454AD6pVBe/Oo29t3RSBCTilB6fl5Y/n0r2yO4vLrQKHIB&#10;7f2fl8/Wn2A5HTuwmq4oXqMbC0pqJI1gZXqpJ0qj9xJJJSOWCi48kbLZh9GUr7hDnLfhGWUNQZ8/&#10;8/l/P8usleTdotbW3VXQBqVrTq03rLYaY/HYpdUzwxGWRq2OmtKqVAAhikgChwQLqSbC3094s8zb&#10;540zUavHqWFjGlRFwHR19m4NYqenSenDIrSPA0cfiMblgDrupP8AtS8n3Ce83wZiSejSBVMdH6MD&#10;icWdSRAoxlKqwXSVf6MdDEFkFjYi1ifx+fcfX1yHrTpzSqmo6FrG0SRK4UxqGKehdS/4MwuOfpYn&#10;2H5HBHTBbUfs6UlPEL2AAW2nhV1qt+R9CCB9Bfn2jJIFenFHn/q/wf6v5BysBoAIYMv6mAsqjjW1&#10;l+o/33+NFOadWXj/AKv83+r+Q4W4D3IHJ0gA8DgNf83+v+t7uaUz0512dakl2CqwIKKupWDG4Fj9&#10;Lf19smnl1TrgQb6lW7Egk/puF4HI/p7917rBJpLXJFx/aI9KD8gggWH+9+/de6wk2N40QEcqWIuF&#10;+rAFeAv9AffuvdYSyMrG6Bj6bHT6rnkagLH/AFl/437q/wAPVtJpXqMwJY6l9KEBZlKoyP8AUlxb&#10;j8C1v9f+vtrp/qI6lPU10dl0m1rSAm6Fx9OP8PfuHXuo7EAE6VKnVGQECre1i4/ofadxRj8+rLGT&#10;k8Oo111XKEaB9XKHWDxYn6cfX3Xp/qHKQrhmGoSMwQuw0kW/qtxe/At7o1KivWwCcDqPJKDoSMkS&#10;C6mI6WMnNktOVtx/Qe6HT5dOKvmeomtdQSR1Sxd2DMLqR6Ah1LYgX4Pttj5dWPp1gZ0Nl1oSkdx5&#10;FMgLfm9x+mx/qfdCfM9WWpPy6biyCJE1Ky6izFF8ai7/ALdza1l/AJ91qCtT04FFcdQ5ALsUMl9X&#10;M3ACEepi6nmx/FuPacknh0oVQOokh1JpEKIJG8tkYIs6j6tyLA/m3tlqefHq/TbUvoK3KMisxEI0&#10;hiPwymxGknke6MdK16eRTTHUHUWdmtdiuvVqBjiF/UvIsePrfj2m6fVdK0OemxmQyiEyo7+oSJFG&#10;Cmk8qXZlF/xdQTx9PdWp08o6bXupdWVYQQyKhLOGOrUyLKy3S/1QixP09tk0Fer9M9RJeQIIboRI&#10;WVX8qs6/29Ul/qfqTbT/AL0yaHj59OqooD01SSRKsjwztGjhyaVYw4DoQCys4N1v9GP+wPtlwtcd&#10;PoM8Pz6aKhTCs6yvoVgNF1AdIiNQeAgFb3+oPNvaRxQ19elKZIxXpMz+MqKdpQyq8izGVPFG0Mi3&#10;VHEYI/1mH+39pejNFxWnTZU6IVAjp1kIiYjQsc8Sqot5vUOHt9Ao5A/r791fptnYU+nyJUiJomeH&#10;xSRLFKfq6OSNQY8aNJP9Lj3qtPLrwFeoioAZAzhj+3JpjVXbxyG6GVXXW1vyw5/x9t9eK04ddeTy&#10;zNrYF4iYvWD5RqWwkhl+hb+moWA4/r711oqRnqNHKI3EMkvmSF/FeIqHgllBs8zKNJ1f2eP9491a&#10;lRXrek0qOupvCIJQskMYSRY0FOjPPcep2Kn/ADZB+oFwfejpp1oAg56b6lCkY8VQJo5I/uH0gQtC&#10;U+tmkuNRtzwP8OfbZpXHVk49QJpUmhkk1wVEbOJRf92SnDW1xBmvY2AOq39bH3R/h6UJSvz6bpUa&#10;RopIZHFKsRm0P4i3lU+uNo2X1AjlQwAH9T7Y6fBFD1CnqnZo6iT96PyDxLPOZ0RmGnUsEapqXV+Z&#10;D6fwCPfutAKBjrFJDC9RxTlSssZkEscStFflnUOLOD+Gubcce/de/wBX+rj01keWKelELLMas1ra&#10;4jHOmjiKelLj1/0IuVtcBQRf20fhP29bHz/1fy/1f4Y8nlkKS1cpq49EhgD6adXlVLJ5niUBHJvY&#10;G30A+vtvq2Dw6aX01MFKJhE4aIFaiQGGRNDASRR6BqJ/Bdvxf/WGutgU6xLGypVzpEWp6Jw8ck0j&#10;xxLCw5Co6gH8cgj/AHn37rfUGAsah6xm1TfbA/dqpEEGriFGLejS17EL6/yQbe/dKl+EU+XTQtTC&#10;I4dWmPXJMTLpkmBKsdUtS6IAQDxGXsVJP9PdTx6t1xd1elhp0pmNOJpZ4Eh/fjqZCt9dVIACS3IA&#10;VVNz/sfdvl1UVr/q/wBX+r8g3zTpB4nipXjZjNHIopkWGNpVt44wQdRB5sCT/U+9Hh1brBEqgrI1&#10;RP8A5PRsskojiloJpJb6ad4HsyEj0lVv/W3590691HiaKNjGfK8kDjwecosIWZCWp5JrXUAX0XPJ&#10;/wAfeurniOm+eRS0DQxMIZ2lpoKRmKD7qOxeerEil4kQchrWP1Bv791vqC8dNEzMsh+5kUxK8qPJ&#10;CjxesPTrIXUswFtfCkfUD37y61+LqLIwSWCOWNKk1KPLE7xMWRpI7skSUeldbHkLL6fyDew9+630&#10;3TsPuQ8iSh5aMU5ppT+28ur9ubxygRs30CFCGv8AX37r3WMySBZn1RfatKsflilhk1SrH45KOthK&#10;go4IuvqOn+vv3W/9X+rHTVTibzSVFJIkzqHWSYzwiuMUouwenItUshsyEH6fXn37r1CBXqF5IWkn&#10;qoJpQkQEEsFRC0yRSq12noowfRcc2uQOLe/deBoa9dypHVU9OtLFUQvHUsUmZ5p6iGVedVQhXQCT&#10;e/kWwB4/w3jz6sWqKdc3hMkENTOsrFpTNLNBLTQELAdMTus5HjdeQpjDEn6W+o8dPl1XHSYqKi8r&#10;rLOQDMpEys6Ks6sGpnqJJ0N3vYsoGm31Pt3q3UWWkEshWmqw1BHasyJZnhpUn+hnH3AAQO/oMcT+&#10;v6hVHv3Xuo81VUsTK9ZJHHNQ1MSZWnWFamlqEN6dKPQo1JpGjQC39b+9EZr1Zek/XJLTKclXHTJH&#10;TxRSwQkSmsqGUaLpHawZLOxbkkn3o56t1BqFgk9K2rI5JhUSSAGGrpGbmNaaniBBFuGYD/E+99e6&#10;/9TP2L2D13gttrU7UrKLP5lKZKWDcdVXOw3tgUlMR2Nu+lCRpNURRAw0+RCyzAhWKE3PvNC2hkd9&#10;ZpT5+fy/1efWKMkippFPP9nRGJq7N43dw3xtWetr8fXwxHBw5+A/ZZijzYP33U26BVak0xqhhx+Y&#10;SMEBQSL6rnaxE0Yefwk+YP4GqPl2t/h82ZJlEtV4DjTyP8Q/yg/8UlN67zpY8rQbo+yePHbdp4qC&#10;hqc5BPXZ/aH2OpZetd5yIpFRRvKX+yyIBBjb1MptZ5USP9TApwP4l9Ub5E8Gp/s1Z/EJpnzoOH+m&#10;X/KOgwr8htzK4rHbl25kM5t/G4vMTzy0CjU+G3Lkoy1Rlqqb1hMZUSEASBWWw9Rtf3ceHpDqSApP&#10;A10sfX+h8+m3oa0AyBx8wPT59TMJTYlc9icvsufE09dJlIU3iuUx8dfBj98RuWaaU013p8fk1JiF&#10;ZEfEuok88e2yWXKUU17q5Gv5YwrDz4deCxt6nFMea/5wfLj69GI6p252RtHscUeO2hhqfDZ/I1VU&#10;2O1w1/8Ad/cUqeWvwU6sAtZjspCLQu3q5BCk3JRyAjAACmpx+FvMfNSOHz62QpIrWqgAfMV4/Ij0&#10;6Mrito53Ezf7ioEkLYrJZPbzQ1/jyK0MU7yZTYeOdwdUmNu81JQ1KgLo0geoe0hK0GKj/Vj8v9Xo&#10;FaBg1fXj/n6MBUYbd24KDY0ubo/4JThcRj89lMVF9rJW42UeWj33lKNFWaiqKWS2uphXxqRpKAWP&#10;tIrKle6v+r+R6XjNAenjLZGHbGVkxMebqMW4rqPG5zLpT00mQqt1RqfFmmorvSz47L0yoksqpqMu&#10;kyICR7bERlJYjJ4f7PTE0wiYK3DoZNnbvodyUW266vy1FUSYX73+F47CST0ldRbSkkWgr8JW1UP+&#10;VUtXjGKypTzfspYE8sQEM9sYywAw3H7elUbhqd1afy6WW48lnd2V8uLx+5Kp1pP4fRmqho6UGfO0&#10;kwO1N8VdLEDHVwVCrFT1lTERY3+luGYIIoV1MKHqzu0mK46aKPfAxm58aiRY+nz/APGJcfX0FXVC&#10;PGfx2nH2e4NvYzIf5uCTJwSM9JSVAI0rc6iR7UPbeJHTrydpr0LuH35Q1UNLt7bmLmqcPhBlvtGW&#10;gSLJRwPCyZjb+aEi3SoppGMt4zoK/pW9vZQ9n4Z8WRqMf8nn0pjk1DQox1IwmLpMbQV1ahqKqGTH&#10;jGZk0VFHJPW7VqovPjd3Ijq0NYaJysNRYrPpBP8AUmssmtgnA8QfQ+n59OpHGFMg+zrrHUy52Jlz&#10;eYhpGoayLEGoerlo6fH7ypEE+3t3wq3+ap6iNkp5IJzocEjUQtvemrEw0A59M/b14IJa6jToffjt&#10;1Gm86obizeMrMPtLB7iyOWET1M9BFmtzyf5BkYqeiqlaNaOcqZV+3IVy40lVJ9lO97mlhHoiOqVx&#10;9ukcc+hp0p2nbmu5WMopEvn6no8FXufEY5oNq4vECClpqVzJiZnNBJT00Hod4MlESl4/o4vcgkk+&#10;wULKacm7lepJ4/7HQna7hhP0sSgAeXA/t6CTde+KGIR4fFpW1ecmlmpZ4ccWh3Ft7FGHUatYpris&#10;WLh4pDfyAWU/n2fWG2OT40lAo8yME+lfL7Oiy63FF/SjqX8wDlR/l+3ornYO6MLitu/wygLxZ/J1&#10;gpKfcOWZa3BZGprm8DJlcW9zRCpsyTAKPG63uBY+xht9rI0/jSU0UwoFKU8q+fyPp0Gry4hERRR3&#10;E8Sa1+fy/wA/QYUu1Ealo6bN7ky2VWhNVK23K+jl/jFHMyhqk7VrxdXWMWMDMxbT9Pz7NmuzG58B&#10;NNcavX7fn69Fi21QDI2oenn+XShqqrF46WolyG8RQbUno0q6jH0uLjWILIABPvXE6dSh0URTuo1F&#10;/qPofaTTJJ3aKufP/N8unCqKTnsHl/n+fQMP2rQ53dE8GENVPTbZllpI9tR1kNBuBqCn5psntKaM&#10;h5hJzLSxBzwND6SfZqljogHi5LcSfXpD4okk7DgHp5ymeG7stSJBvLLU2XylCjyV2EooKR6+amvH&#10;HQ9gR0x0w10YCpUROEZrk+ogWpHClvGewFfKvl9nT7KJH1BqE+Y4n7el/jck1FSPR0GQbKz4TQMp&#10;S16tJnKEyxaWo6USALWYaWQgmNQfG2oXHACCWEM2t1pX9n/F9PDtwDX/AA/8V0xb57Dn2ThzVYrK&#10;deZDd2Rqv4bRbbpsOskGelaH7iqWhnWwo8tTAnwmY2cgK/6gA/ZWP1MoDBwoOM8P+L6pPKsS1UjU&#10;eIpQdFt2x2JQZrcWRxtTHnKOtraGpKZ1pZKDyVzziKpx27aGEeKOSH1pLKqjUt2UXF/Yrns/ChAF&#10;CB/qweixHVno1QT+zpYVOS2LtLc7xYrakf8AH6Cij/vXNtujbJNhIaxfI+dxE9bdqqlYuWlgF2Cq&#10;fTx7TpHcSRElqL5ev59OfoxPqAqfP0/LqfganHbsztBUwJi5qbCVv3lPiqar8cE1as3kbOYGKpCr&#10;GZWCxtSSOANR9PFy3MphhKnNfPq2pZpNX8Pl077yixW581QMtLnqffeDzMdQlZW1kGNw1DQqCYMH&#10;XwUDIsbljpiqBGpDLbWwYgp7dXhjJJBjI/Ovr1aXRM9EqHHn0j97bZ25WrV7p3hufL09NiaOGOti&#10;n1fxKhnnYlcPWUsCePxXCr9415JSUu49q7aZ8Rwrg+fy6ZmiRTrkbPSbxG487/HcfjcwiVe38xQ0&#10;0n22cxc9EwqaWX7eLF5zJqrpFAUXyRSRWF2S7g/V+SOMoSpow6aUnUK9ynpTZTZdDDk6rN4tqHbl&#10;NXgUVPuLEeKuy0NdIShpqyTIKZTE6N/ks0KltVweSPaXxWKaZASfP7OlOiMP20A8ukpl9vb/ANvw&#10;Zp8JBDD/AAyIKlTvXGQz5OoWjAkozPMjmop6WdgyR1bXvcEgWv71HJbyAA49OraWV+4V6Dhd552n&#10;2lmsZWRV0uaNTVz5POyyPHjsXJWaC2GkhUXnjgYeQTqCAtrEge7m3iMuscP8PVzJRSlOknRZfLdh&#10;ZahoqXJ5iempI5cPS5irkuMOY4hLWY+GAIoq8fJcsiTMW0lgACtvbUqRwiq8erLIz4PSlp9rVEok&#10;wOCrqZhlauasky2HrxHhPs4StPkziKypUPSZVWK/5O4YJGBpBsPaIyEnWw6fC0FPTpR/3cw1Vi8j&#10;hcFFV5WqyyJiZN0CieWjp8sot/EMpRTFUcx31yVEcQAtcOTcFkuxOpuvDovG49u0e2qHcByWCqsl&#10;Ft+SGSKZaSOozniH7bxYbNxAPW4usljjdo2jVY42ceRj6fapWLEcf8v5f5fl0lcaf9X+Ty9Oghwm&#10;9qyvpmjq8vV7Prcjl/4xT4eqeSekGmHx1A2tWOjQpUzaXaKhqhpJtoX6e3mjUelT5cafZ6H5daVy&#10;RSmP5/n0Ji7CpMrtqszo3XW7lnekr6zP5ivx6DNijU+ePH7g2kpL0jLoUtWLzxwo9NmBIQ+n/J/h&#10;Hr054lBWn+r/AC9M+Jiz24KLaq4+vxNHV4/MyCDC1mSkqKTIzKNc0dJl4QGiMiIBBCx9DsVFrgh2&#10;QqMk/wCX+f8Ak6bDheI49P8AufBJvqOt/i+1f4hurbrTVdZ9i0OvFOkTUsEmeopRoq/sUN1m0sV1&#10;s1mIv73FKiGpPT6yUJpgHor+axO7nqMnRY3DU+7JqaSliq3noayLGYepqqfxzU2OqqT92AvFcagb&#10;Ix8qqrcezNJzTUCDwp6flTh+XSFlRmq+B/q4+v2dA4Nq7e2i8M238XmszmqpqqVtsrUrWZSlpqu8&#10;NROtdVAUVXTUc8axibypUsCzyFwSPd10JiMEnJ08TTh59poRx+LOem5EUr3cPWh4/wAyMZpSmMdB&#10;3ntubSqoq/cm4qzDUNSkdVQZXE4Ohqa3DZidqUvJT7nwcEfkpqurB0fewqkUT6SATc+9h0A8RyKH&#10;DUBo3qGWnEj8QoMV6aWRwRGi8cjUc/OhwSAPL59A/P1Jg5qXFeHBnGuKKompdtZ6SRKCKauu1HWY&#10;rLQESRxoCFVQzO4Ks7p9R5YE0LQUwe08M8CGFTQY9SeJoR0rFwFAL5AOCKVxjh+fGg+XTNNtPM7U&#10;khiwm/OxNNDQOtfjIchNS1NBTUsqy5KDCxlylXDGX1pJI/rsQBqFvbTQ6ANDtgZFc0GTpBqCBXji&#10;vl1b6tXGo+eKnPr8qg/aSfXpxx/yC+XG1m3Mdqdr7mym2MLNTUf3OUp4J5aSgqkElPUz4MIJiCP2&#10;2e7DVcHge0hN4NUid6pSp05A8iVPD8vPrUVyryCOuTwB4D1FQB9vE9TovmX8yRPRQ0fYVZBWTRzZ&#10;OOp+z+/gnoEfTNS5RY+YqdiPXGRpB+gsLlO011rC6RUjUO0EfnTgOjdKlSSaZpkn/Y/y9JnI/Lv5&#10;lrQV1QnYGfgpxUGOqRKenmwlI0s6tM2EqKZdFHULdWJVtZjP6QLkIpr3c01OF4ce0UpXyxg/zpk9&#10;LI1t6KCw+fGvz/4s19Opz/J75txnJUU3ZWYpKmSjppxSVOThpJcqsnqp6zF5SnfxyzD02cN5belS&#10;OVNDd7upKMoBAFAQMg+YIFCf59b8OzLgqx0mvqSD8x6eXp0HjfJr5Tb0jqlzPc25IpKOZmqY8Vl4&#10;9uV9JNTwmMTUtLeFZwpBMkysrkglhcXLEe67jNX8NMECikU8xgVHr5/4elDWkMYo5qG4YJH51rn0&#10;x0A+b3p29m67LVlf2nvncJng05XJU27MtLO/mTwmPKQ1MqrUK36WfyuCLW9lr3u46nMcrEeZB4/L&#10;P+c9PvaWBKs4oRjJp+ygp+0dINNhZDOPFLWV2byK0FI1ROTXVWiljdtSQPT1zC2lrmRVY340+2P8&#10;flA7mIAyRgfZwFerU2xBTQCa+eT/AIDToStu9QTzPDNHt2ernmWYUFSKWqpi0CRB5MhFLZkkQAlU&#10;HFhcm/0Jlb7Ve3LAMCS1eNRj1+zph7i0Ua4goC/JePpw6G/DfHnG7ikp8LJn6uOuwcC1c81JiIsz&#10;jK4zoWhgoPtFDzEhbMrGwIN+bEnX9WFUATS/DkkCoPyFOPTB3llNI0B1Yp5j7a/5OjCY74GjIUlD&#10;nMvBJNAYaeSA43J0+EqGgW158ZSZH9UxvYwXkbV6Qg+hXiwskNXNceRoP2H/AAZz02+4yyKFdOB8&#10;xXqfu/au8ehMlPXdSby3t1vJt+DHzzSVdZn6nI5apiAkqjXbf8jJTRKxVNUoHlN9MHjNgsMFpIC0&#10;Z0UA9SWp6qAaU/n6U6SQTzq9aYzigoM+pFTj/V5dC/1z/OM7Z6Yoqvr7vCPObpwGersblqLe+Pq4&#10;4K7GUcdpHSLDFEp6mIuA3iVok+olidrgE93te3eJ4lwgFMhxQYPCopQ+f8NB5VqAtEsjOUUs+vIA&#10;qcj9lPXFeP59W79EfNbpD5Rb0wL7S3fTZpdw7Oli/u/VfYrlcDncc94dwtTSkNRTyIxBaKJoh/bZ&#10;eB7v9AYLUtZNqpkaTkj7ONOimYo0x8YaSMEGuD/n/n1YflOtOn6fY0e6cGKShzyTUcVfiqtqehi3&#10;LnauUU7JDLE3grpJZmVVgCubjyW/sgLHc97E7W06HwyPiFcDowis7ARC5iarjBB8+jO/3hgwHyp2&#10;/j8lFSDOS9C01GtNHol/u9SV2SV6HGzQoLXMuqT024XT/rAua3a55bkdKhfGJPzoc9Cq1/S3COWU&#10;ANo0gemBQfl/l6GXI1EUbVU7VRMNBQ1FVVTyLA61OOhJatq0gN9LVE58MTMLhTp/HsKwqdIU8Saf&#10;6vsHQhmIywGBn/Z/M9BduXL1VHhK7I080bV8ElBVVOPkqlaGp3nlHWHbe1iVF5oaVXjmkjjAXgkm&#10;4Ps0tkV5AjLgggH+jxJ+XRRKXKFkbOCftrgV8+u5p56CgepyH2Uu6c1Q5HZNBJ94VpKGF4Pvd5bo&#10;nkS+hYmZhGsQEnCgNa/vyxh5tEddCnV9vov5/s60oZIyz/ERp+wHi3QG7voJNxbQy8WBrW27X5vZ&#10;+R29id4OzUdJsTqenXTl9x0szKyR1k4DTQ3X7iQkC4C+xBYMILpWbIDA08yx4D8v2dF1wuuAhMEj&#10;B8go8/zP59Vr9UfGnDbFzT1+S3VnazbuQwmayTZ+pVoshT9HYyqaqnpshSygJQy7jqWvUpC/3kii&#10;6IlrCR7reTNbhIhRh2j09aD8+J/1AKwWbK+t8+Z/1f5PToftyUO4RT1E0FsBm99bOqKHb1NVQvTQ&#10;dKfGqjpjFLUUlPEFWCoqokEywyN95Kx0niMWLLJopmCL3aWz/Sf/AC0/Z+zp+YSqKAUrwHoOiRdV&#10;Um3e9N90GQxozFVsvrndFHtvYcGKQRZ3cGMx0ISjxcjFdcOOrJb1GScAiILpJBb2KLuX6K01EUJ/&#10;wf7J6JliLThW4jo9dP11WbJO5KlqaslrtyZCcJIamSSgmjrahJK6jo6pvUsUxU0sbk6QuogH6ewm&#10;1/FcYqMDPRr9O8fEUr0uqnbO6qV9u5OgehrKmqz1T/CDNT64abdWToxRVeXoIghDUGGxy+CGrkGl&#10;Zfz6rlCt3AXZTxHH7PT7T0oFrLpBHDov2UwkSbhp6Wjn+zpaOrhxO3KlX0y123NuVJyW9N7B4wGq&#10;kqqxQsbiyyAKLkFiDyGTVBq8j5en+odMPHpbPR4+ssrRwbfk25kEMmTpsb/eajRxF56EZJjWrR1F&#10;JSKVVo49OuJnZ7Hlf7XsHbhFqmE6mgJoeja1oI9B48R0G3aVNX5DEjHQzYhamiqKfMUlJJDB90Oy&#10;M/Jrg3A66TGkGIoW8oWVXNr3BsPZrtYVJRJprXFfLSBgfmek958Oivzp8+n/AOOe259v7ZrsXtqu&#10;XLz124KnMUeaq5TUGoytWt6Orrp2uf4ZCoNXU2F2uLjV7RczPHJMGlGAOH+T7Tw6VbWjhaIc/wCr&#10;+XQL951SRb02fQ5KIbgwFduGIbl3PVo0e6Oyc7DWH+K1GAoR64tt0RstBA4EbzNf/XX7TFq22WWP&#10;t7cDyXGK/P8Ai+fVrjT4yq1T6+pNeI/yfLqzHc1bRrtuhONio5x9pTzU2JjgjWmkraanDR1OYKgR&#10;mioIwJKiEC0kh08/T3FSJI98/i8amtf9Xn5dCvBt1Cny8uH5/L16Aatj3DPRVWcfKVtPBWUdVKK0&#10;01OtamGMenK5qij0gU9VWAfbY/kOqPdRx7PUa3DCECpx9n2fZ69JSkmgu2P9X+H06BLNS5fP9zdR&#10;bSwm3WyuYxz4rMNhzCkmD612jBL9w7zyy3Spz00ipPVVT3cqwTgEn2Ykw2+2TTStQGoqfM/6sAen&#10;TEbM86ooqTTHp8/t9egf71rl7O/mT9DbXbAbgyFF01szeu+8pvDK08tHjvu1ppcFQ7dw8bBYLNJV&#10;meaVdRcLGE06Tqh/m+4gg2gW5FGfu/2Op/5BtfD2yW8bixoD/Kn/AB49H8o0/dSecxi8i07IhvJK&#10;HAJDEAEkAgBvz+r3EaGpB/1cOhTIR8I+09Y8q8UuMrWl40sF8Bk/bpDcxI3kUXaylnszWtb3uZaq&#10;Setw4kFOi1ZlYoayrgQGZV1mkVisTUyOnhhqn0AG/wBb2/1RA5FgRTKlT0MrVyYwegTy7wsRRNCy&#10;Ty2qKpzPrRPIpVoY5ABohNzp+nJ5+osXmMDFOjyCta9ImsqIaENTaFkVngjRBFLFUL+lKdoAAAR9&#10;CHk+t2/2PvAX4acOlnGjDpxxD1MsivpkEsbVKyLJC0bvPLNpjSodRpCq17eMkkMfp7poQGlM9NyN&#10;2VHEdPdBnKeikqIa2V8ZFLMsE0lJGalxCfRLPUwycMzEKpcOrE8cgC91tlPcOksi0x1hlradZxPG&#10;wq4qk+CCpRWFQIHcxQyAAABlAN4731DhmFvd/pq4I6qpqOnYViV9KamOoRRTywU7yNUpFM0lL+3E&#10;r1FgjqoKsqk2exH4sNGAA9U+E9JmbXLGschpofDEgWipheZylSZ5BreyssgIYC5ueALe3DEKdOqa&#10;EMOnWmJ8sWuaCJTq+5kjlWNzIqA+CWOxWRlXSxJNzpsbXI9s+GNJqOvEk5PWaGcxf5StR4i+paqy&#10;iaeKRm/bYtKLIBfU62stzb3Qxjj14V6Ub1ulZqifW8n2xinNK6sQ5TxD7WH/ADag3u0hYC49Q968&#10;MHB61XqOcykJBqpJzV+EtEgpg8bwEGJktCCjDkalQhTYkAgn37wk69XrFXTSC32ZqZkp6WmknN/H&#10;HVU4uzxmSQeiXSXc2SwtpI+h93VAMDrfHj02yVBaCnmiSSoDtJGIUnRDSoT5jJMXuiyRg3te7NcW&#10;t7dECjj1YOVx1FjqpkT7YV88DNAyJNHRqWp0qR6CXi5QWKycg8cgj3YQpWo6sZKinQKb5oGpqXLu&#10;89dDT1k8cb1LkiWWOKP7d42liF0eUMoIYEafWSfdWTtND0Z2bDxBX/V/qHVZXcuyqOpkyTU0Ucs6&#10;zQy1lNOn+VVjEM1dJLDaxRwEjB1DlQw/HtqJWD16PDLHQg4/y+vRKctszzrJPUwUczFA0lBTQPUR&#10;4+cNrcCiYCeN1jCtcOR5LMPpYCC2qKZ/Poiu4tZLNT7PT7PPh61z0nMRtGoTKU9PLFkp3Zq9KKWi&#10;popsjSU8q+V5slTVUZEiC4EtKbab3DKWHs1BBXtxT/Vjot8DSwqTXNKUqBx/P7PLo2HV22cbHA01&#10;OYMfR0mPpKOelp4/ta1nWS1PLW/xY+SaN31yrFGdQVB42Nz7FOy2tR4vQb3K4WAaV/wf4a5+dOhw&#10;o9u4fCU2eh8qvkmkneryQaerqR4ytS1Tj6RwGlg0qLLOpC3tqJ9iYRaRjoOeO0jHpPY/ahzlRpmg&#10;y1NTrVnIUq64CzzUUn3KsrU6631M5aaaVwtuNNrH2wYg/l099WUFK9CHs/rmavjb7uonwcB8v3OZ&#10;qMeJ6wU9NM01MgSEgyQrwup2NtSm9h7VWtsrYPTX1GtqdDXRbRx2CggnWngzCUuCqsxDG0ztczXg&#10;p3FVGFSaMkq8kM49KkqLix9mDwRIlOrFyeBz1Gxee23teloklmxpyMkswqKl4ab/ACP7yIGvFHFU&#10;WVlEfojEallF7ce0viQx4NOrCKWTh0kezO+8bg9kPgNso1I0kFVC1J9vDTTyiuRkfICnTk+UMXDx&#10;SAlXuQrAe6NLr7E4nrcUAjmHi9VS91fIDr3qbCw1+fpKXPbor6kTYvb1BkhNNTUcah44MlEzyT0V&#10;OsnrgSVCsoALofp7KZ+X7q7bhRT59HF3u237dAPEOpicKONPn/CP8PVT+8u88t2duebLZpYKJZJj&#10;BQUlFMYKDHUiymSKGEvy3j/ss7Lb/Yj2wdgNnF2ivTNpzFFcS6D2k8KYH+oDh0YXqzO1IBgotEk7&#10;tSeN3qHqYqelD6XSYD0tFKXdmVWuTpINlB9h67iAyf8AB0JhO8g7eOPOuOPDzrWvVunVVbLlaShE&#10;8nkmqaOl1StRAY+akq4/Lj4sfRSaggdrSSOG9JL/AJHsoEY19OyuRHqb/Bj8vTrL39h8Tt/Hbfxm&#10;RwkNccpLanw1ATjqtq6tqNUlStfTAuYbgxvqJUCxPN/ZlDGv2dFiN4h0kVrwHp0mNtYfY2On+0h2&#10;Wc3KIUovvhWDF/w2KhUDIqJXAaSEOwQyXVmYM349mcEEZ4ivVLkJHiMVpj0I9ftz59DXsSr64xVd&#10;97U9ez5WgStiSWOXdk8kFPNJMsdN4vEgDpqsJVkYkrcXH4PtsiiW5VdI4/6v9X/FBJDqkeq4z69b&#10;mPwNx8mI+MOwI2x38JoKxclksZStKks6UNbXSTxeZwPUQCPUTfj/AGPs834h76gNaKo/kOom5wkV&#10;t9lIPoD9tB0ZnOZ1KRHEeqXi2glUDE/Q6h7QQW5kzw6B803h9BjU5LIZRiomWnjJN1jTXLf66Wb6&#10;aLAezRII4hUDpCWZ8nqLHSTkaSHe5QmSX0hmXggX/BF+Pb1RTrVBSn+r/AP9X7A5mm8sKqzanUEB&#10;RGACyn9LP/rcD3QHPXjnrL4lRVTTqI4XkO2knkce/aut16kRxSCa3BiICuoiUaP6Nqvx72WVvt63&#10;x681GAWawF3BR/8AOtYng6iCbf7T78Gpg9aPoeu7U8Ksx0/kl5GUWCD6mPgD+tj7rxPWgPTpnaeE&#10;WUf7u1KqR2ji0m5KX+vP15/2Htyg68WA4dcopGK+lxGD6SUBZmVjYa7/AEZbckfj3vj1sdw6yNS1&#10;ClgdbBtLswYu2kDn6/7f3rUOq6V6mx0VI5EhuxMYLAkAAnlVIH5IAPums0p14ADrqKCPzrIsYK2Y&#10;tqFlLg3NwwJJFx+PdmII6ueHWd1AdWhBWIgBvIAp1CxLKRyQTwR+OPdBTz6r59T6Oo8aGKVwya20&#10;DjTGl7ALflrf8R7bZATUdWVqceHTwqqdLDTZhe62szAfq5/2Htvp4EEVHXLx+jkHni35sTcrb/H+&#10;vv3W+uYW305HBt+T/hb/AHj37r3WQJ+baTwbGxBt6bG3v3XuuwhF7gG1uGsbc3/PH/Gv8fejWmOv&#10;ddpcn1avyBawtq/1vdRSuePXushH+Fvrq/Fx+LkAf097f4evddAjm1+fqOF4/p9D9PbQFTTrfXNS&#10;osR+ofgW55+p/P8AtvdlFGoevdchyPwLWJP6j9L2HunXusqk3sRqut+fqR9fp+ffut9Q8jhqPKRk&#10;yKscir6Jo1AZW/UpNvqOb8/W3u6yMuB1po1YVr0HORw1bi2dpkEtNwEqFChSPoQwW9j+bke31KuM&#10;Y+XTLIVz1BQoVcnTpI4UFSzgfpUXB4+nP9ffmSmeqdZk1EK1gNZ/ChgQeNNgD9B/sL+6de6kiEuC&#10;xF3IUXsvIH6VsPpf/XHvVRWnW+uT0bshWSFTG4AOoagVP4Xgf7H3aunPWyFOOkXltlUtTrqKFRHN&#10;qbXAXKqzagSxK8j6WB9vLOeDdJ2t1Y46Rb4ybG1GmVJKd1L/ALjkgCR/p4SLF9P6bj27UMMdMNEU&#10;+zpZYPdc9MY6avtUUxJDNcPNHGnpDoV4A4tcgkk/Q+08sFe5ePTsUjU+XQkwS09dEstPIk6Mrelb&#10;eSNG/DqRxqFr8G39B7SkFT0pwR0js1s+jyGiamSOmqEdn1qihSx5bULWBuByLXHt9J9IoemXiU54&#10;HoLcvg6mhLJkKdVlYD/KgmhmWQ/lrC4+oAN/9f2rjkByvSZ008P29B5uTbdDmKKqosrj6TI01apj&#10;kSdPIHi8ehol9OonT/UEf6n2uhmaNgyHr0d1LDlfLonu4PjlgaJpKvbmP+zpaqRXlx8kEa+FxKAp&#10;SNACsGnlh9fyfZ/Derp7uPRzBvJZQrkinTvg+gqGoQu0PmpTUM6NHDABFJMoEiokgsqcf4E8ce3B&#10;dLXj09+8y5ojdDLgul8NTPDULSPHURxpEj1CLMxANlk8IXRrX+wx4Ht83gUUHSSeV5MPkdDZiOuq&#10;Wn02gbRMqMYy0RWR0FiG8Vla/wBWBH+uePaWTcz68OkTxQnIGel9R7XhpxEsUcaCJ7lggMqL9boo&#10;A9P9AOP8faR77X5168kSjh0qqbFeMFVT0swa62QEX/SxtYWPJsD/AK/tI9wDnp3SPPp/ix8QsACR&#10;cAmwFwBcngC9+OfaRpW49a0g8D1PWjUngWFrf2CHW/144/w9smQnqwQefU1aZNN7D6XBPLEX/TyB&#10;9P8AH3UsT1YADqZHTrZuRZLf0N7kH+z+f9bj20zUx14nqakai2kFTfkFCt7njkgE/wCx/wCNBvrQ&#10;FTTrMkShvUCCCQBpB1f2Tz/T3unV9HUtYQLelQSCPSth9eQL/n205/D1rQesyxHg/gAFeQBY8/j3&#10;TpxVp1mWNR/TkWBW1tRPFj/xPv3VuuSqLgkE8gcWBuSOeAf9tb37r3WQKBwP8Tbgn6/Xkf8AEe/d&#10;e65aCq3X6k2P1Nwf6+kf737917rkqnjixBP6RYEfk6T/AL7/AFvejSmevdZPqf0m/wDUjhiORew/&#10;339fwGzopjrfXQAAvc/k/wCq5v8AQe6de67XksCLq1yb8fpt/X37r3WQaR/Tj63A4JPFiPfuvdcw&#10;v1P4NuPpf+oNvqPfq9W0mleuVlJAJuRzYc3sOCPfuq9dBb39Nx+kn8j/AA59+691EqYFa3A4BBFv&#10;wPxf3YGhr1VxVeg73Jh1qaaaNgxV1ddNtSkHjSxb6j+gH59r7eXSQQeHSZlqeqyfkz1atXSnJUkA&#10;mlpY5vHC6KI/KripZdQB1D03CsLHn+nsebdOtzAYpB5V6MbOfQ2k5r1TX2zspHMso8f21LkzVsDT&#10;rTkP4gKumaHTpNriKKRTYkgAceyK8hEFx2+fSuVVi/UJ4noINo7gmxU1cIIKB54W+0rWrPRW08ej&#10;y0eOjurEPrI9SjX6jf8AT7TyDUtR0jeMOajo02Oy1FW4oROsdT5qOCorlkd5Jq2aMgSrRTSATamc&#10;8XIcsADYn2XsKMekhUg06VM0kMtRJ92+Rgkr8Yq0S1KtJJGKC0hgrKQBdRjW6eHUwbl5Afr7104q&#10;06dlqWekphHK8MtQjJTCaWJpmp6yG1PI8sK6I1EhVFJ06V9I/Sx96NKZ621KZ6CfsTblRPTTT09N&#10;TPkCY5npKiniHmipoNVf5jT+r6lnVYQCzjUW0m3tHP4aAv59OWsSEsxz1UF8nenaGomknpMdQ0kb&#10;tPUItpnqosQKUrR46ZyrO80khYPGFC2v+fZRMwcVPl0piTRLUnFOqTN9bUk21l6l6dxHHNPJ9tJH&#10;Ty0SMsRDyxNTSDUpv/qrX+o9lLcM9GakMKjpAOj0d3kAoTNdjFZ0lLfrSct+Q3Fgo49smnVuoFXE&#10;THM4QSGV4fJHHGYJESSPkiNB9PzquRfk29+6915dSeR11LMkSARNFT1AdUIEk8coHEmuxZXBAF+f&#10;fqA8eHXuudP6zFLUxpWuhWR45hIJaieQlf1EA6LEcFdJtxbn3Qqumgx17pzqljhhAlpnZnlNNG83&#10;jhhpY42BiMRW8buVGkqbBR9OfbSjPVSK46jGWnWod3iQlGVWEDeOVAG8lwGIXSxsotx7tQlR1UrQ&#10;V6dqCcJIjSQRyPMSdUshjAglkKCGcfQtc8MDb22w8j1U9P8ARTU0rSw+NaWnnVvJS+TUZ5Gmt5pJ&#10;JAFvcDQQTZQQeCfbZBA6b0UbV1MkqIWaKCON0vLM9QZhGYVRk9MaUsmpWQAHxIBqYnUvup4Z69iv&#10;z6bZfFKKa89N51lmWaO8yVNWxUmmEsUoKqLAaApIBJBt9PfsZoOrdRpXcaFUm0cUYmsGaZodRMsJ&#10;lS9wpsv5A/3j3uopTqukVr1Mgp6eF2ZSBRNGOTCodJY/3ER3YamJJAbRyP1fj34mvHqxPXX29KkE&#10;NWBH9ykcjR088GgyxVDeqaSQgKzD1f4j03Pv1TSnXuo8tO7TIZKeaaCnfVMj64meodz9udMYFlBO&#10;qSReCP8AD6bBxTr3y6lLpajkqSKRWFXDLUaY0Z4mi5kjp5LHUqgarMPz9efevPHTj+XWWSmLGN6S&#10;WWZJKiZ4YyojqZDUJaYeVAWRQp1gMLj6Dj3avr1vyH5dZFQUxqaSSeNopdEzySQHyw6W8ZhlkjVk&#10;jidj6ZLXPH09+xxHVuucEtOginmqZKakpYaqxSJZPJOr8w45EGi7kq8gNvyffjnAHXupbxCrpGnW&#10;Y1Wqnilp6anpGjSkn4QzzTMsSxMvpDMmpR/QH34Ywf8AV/q/1fL3TrTrEzGlp6yH+IodE9JUBGha&#10;paMBKeSpcWCsg+oJ5+vJBHiBxp17qGKqOqnlMXnVYlkEk1RMUqlSkj1qqQadNhJrCkD1Ajg2v795&#10;de6xNDBUh8gnkQJImiIzKkcsQi8s8c44dr6jZLDk29+HHSeqtw6i1dJX1szrAxSeaOOpQ1DW/aEG&#10;n7f7mLVqKgWVCENha/Pt1Co49U6DLK0MvlYiOKQyQtE5jEiJGoYX8ak2OrgMD6rkk/19nNtImmnV&#10;14dIKWJ4XaMMQIyfqokkiNwWBVPUQv5K8/j2ZpTTjrZGevAl5DaljMUkTxXveIu1nLamAIuQfqOf&#10;z7tx49e6xiOZ/FIBJI8USKJFQKRJq0qkic2Y82a3PHvxz1oCnWOEp5VeWRFcvYiRywXx8LYAW1G4&#10;uoHumNWePWzkdZGozLC9QGSVfN6VkW0syXupW45YHgc/T3thXI49e6ZKukKOsjhVCtJIIQWYl358&#10;Skcte3Cj/EXHtsgjj1vqB6bTT6J0aSBRdkVBGAbEMhUlWH9rj/Yn6+9de6zQTuxZDNr9autSpDAH&#10;ix0Lc2A+tjf/AFvp7917p6opVmqRYPMhLskkgCmSWTjxxtJ+nkNa/N7/AIt72oBND1VuHTi0DRyL&#10;JGAA6uryG1kJ9DRzggBSbW02H9fe2Uoar03w6xhYQQhOi00avG7B/SnJkOoDn+gHupdiKHrXSpiq&#10;JFElWViXyMRLHCVEKqV1ppV+dJsCP9Sb/wBPanrfTBVo80rNIrkf5yILcNIrDUyJI1xzf6W+nPuj&#10;rq62BnP+r+X+r/CxOkqRsxjVUkaw0lGLRR+rjglrcBifrz7a0kZp1caa465UcaL4Z0DlQ7iQK6CF&#10;0/s2ZxYyA2uGFyL/AIHuyafz6t07iTQoYARhI2jeN0UrIHkNpJJiBawsNV+T9PbvWum+okkk5CRk&#10;OdcMoF/KF9JBI4+nJ+l78X9p+t9N86GBWl0p5NQXREOXYCz6x9BqHH+t7snxDrR8up1PEspiVoZI&#10;5p41aIxqphOjmOKw4uv5t7cf4T02a06zLMlLUSNTxSCWVNaqp1pCF/ank1EEqwufT+Pr+PbHWwKr&#10;TpmqqySonB8yOY5GQm6lySP3PVpHJ/r/AMT72OrgUFOuNLTyMJnLR6/GRHHOoLsNV2d2sNRAtYG3&#10;+x9+/wBX+rHW+nqOSfyK5hXXDGumRUMkkYYW1on0II/s6Tf/AGHv3Xuo8ySTTOFQTEqoL61Mkigk&#10;lnEpP6Bwo/H0BHv3XuuavAli0bSa4/EtQv7T/cizGGRSALAf0+p9+691HnrVVWjieNpI0HkedbFh&#10;fgMv054At7917pnd5KlYx45ooP12DknTfSZCTc6Dzcf63v3XunWgoI0MbtpvZzHojEfqvcXQKfof&#10;7JJ5v+fd1U1r17pwWDyB3k9LBWmQehJ2QXUPOnA/PCg3+vt3rXWKlhSRzexcx3cAuItScRBkFyzg&#10;cEqSLce9EVFOvdcoywklipo9OpC1S0kiglCdIEcZHJ+oA/oP6+6qNJp69aPDrnEyRmSUo3qSNAzB&#10;21xEH/JyzCy245/2H09+BoCfn1RePUeQrCtKsUZanlkkqJ/CgRnJFolaJv0aTxccWA+l/dScU9c9&#10;OEV67qpoqmmli1IksjrFZkvI39qRUa34sPV+f6/gN9aCgGvT3tnKT4mcRNL4wzU9fQPE/wDlENVB&#10;IPtoi7eoWNwR/W1uPeyGpprSvWxTrab+CfyBh7x6lODy9dFFvXZUWOw9RQV8q1Bnw8CasfFCX1ym&#10;HUQHYh1uW1FSQfaq1VYU8OuT0k3CKPQJl+zo1OTxtVRzVHh8tHkKmNkaqejp2xUFDSw6pMcaWZGh&#10;JVyGjkPpVOWubgK6ALXoq6QeZhZHeposeZ6xUT+J1gkWpoqekeoWoqqqqMhkSaZHA0eJwi6uePpX&#10;j1o8Ois/IjrrEdgbbzdFioHpcqo+8wtXCk1PmqHclDpkomoclCyKHkYLoZGLJbUrg29ibljeZdo3&#10;FHQ4JFOFAfzx8ujvYt4m2y6DrkYNPSnr6j1Hnw62i/5N3zjf5g/Gn+4/YFXMPkN8d1otjdk0eQdR&#10;kM9j6SlFPiN1wg2Z1lQCOdiLiQEH8n2ec87TEsq7/twHgXPx0/BJ+IY8icjy6rzDaRpdfXWy0hm7&#10;h6BvxL+01Hy+zq2zRzxxcm62sOQLE/X2A+g915hY6eCLsDwBc/0/H+t7917rFYEXBtyFBtfRfiwH&#10;1v8A6/v3XusMziFNZQM4N1t9GI+lwo/2/wDxP197GT1VjRcdRDVyyR+U0t0H0RFbVY/qKggcf4+7&#10;UHmeqAk+X+r/AFf6vSfCWkj1PEIWuCF1gGxPpuf6/wBR7oePTgrxPWQRjnkrYi5C2YsOP0/8T791&#10;vrhoYC62/PB+v/Bmv7917riI/o31IHJOkjk/2D9P949+6914qi3DKupgSTa/H41EL9b+/daPDr2h&#10;XUkBT9OLheSf9Uo49+6317RyPwpI4NtRVT9So+g+lrfX6+9inn17rAEc/U/S5F/0kMfSpH9Pe+3r&#10;eOuLTwRSpDJOkUzLYRGQBiLfq8Y+n+HvwUkVA6rUVpXPWRmhCG8qheQbkAagLn3qhrTrf29cCIyN&#10;TFXVlNrMLEEWsD+OOffsjrWOvKIirOjK0aDjS0ZRbH9Or82/Pv2evADiOuBeAXs8YB9JDAAamtze&#10;1rn8c/7D3ujHHVvt6xlY9BkJGluD+kg6TbR6eL+993wnquOHUKpoqWqQxvTglzySOCWFyWKgAkfi&#10;/uwdlPp1R0B49cYdv0KHV4ByhJugPI/T9eFHH0H19+M7HFetCFF6eYKaKG3iUICRyVAuxFrAfgf6&#10;/tsmvToAHWX020r9RdiCoABIt/vj/T3rr3XUcZmH0Vjq9XPCkfQH/Ye2yyp1uh49ZDHTQ2MzrcAh&#10;VRQWFza1x/xPuhNcnrYoOPTVPlHhcRxU/ijbgzSQ2Dc/XUlv96P+v7sE1CvVTIQaAdYp3ZIJ8jLW&#10;r9tDHrkZlQQxhVuzfucAAC7E/Qe7xxFzoC1PXi1F1E0A49FV7R+WOw9p7J3Hm9qtBvbcGHo62Six&#10;OCenqpK2spGKtSxGP06/rbkAkW+vs2ttpYv+rgeg6SNdCWItbCpH7P8AVTqozOfM/FfOXY+4uv8A&#10;bO7dxbF3pjlqKfL4GjjfE7l23kkuEavpXALDy6Vlh/Kjjn6mkCwxFoocHhniPt6TrpvgFlahXy8u&#10;q1ege/u3MT3PmviT8kaGXcTx01atDvCpSCNazb6yNVY+pzdTLcPTog/b5LclSp5slWVi5tphWnn6&#10;9KIxbrH4L8CaHoD/AJL95Zb4o/InbTbYmooOnc9fHZDAYmVkw8skx010scQXxwC7CVwqGNiSxBP0&#10;SXM5gcInwny6WeFGCuj4R/g6Jv8AL7esW0u19kd6dcZStwubr6fGpm2x6kxNE5BCPIthokp9F4mJ&#10;DEAq35CGc6ZBMmD0ruvDUq8HWfeG3Oxu6+1et9w9XYjI5TO4k0cldkY3p0hpaKuiWqiTJ1+SKxE3&#10;Z4x5zZh9HPBHnDzSiQAnpHNKXy5yehyzO1vjj0PuOLsbuivpuw+xsUrPFsWlEk2Mw87Nrp67+J0M&#10;h8xL3SOORmVTqYsy6fauW3gh/UZtR9B5fb1p2jjAJy3RT/kJ/MC7R7bpa3bW1VXZu0NX2tPgqJ4B&#10;TikKaIXRYIo5OBZV/cdE/wBc39pXcyNUdJnkDtqbh6dFK6j6+yvZe5lpJZ/upErac10cqu0Kwx3k&#10;eezqfKT6kCEBfqWPusUZkbQvVHmQfpr0a3s/Gba6y23j8dSGjpmpK3KJR2qJWFHeAfcNJBT6Sw1t&#10;cFm0ggW49vzR+GgB416aU+JwzTqtLsDetRPNLS42qknp5JCjTRTGMzix9FWlgWNyzAAn8L/T2glk&#10;Krjz6NLa3BGpx0FVZl6lqSCipl/aZFMyFUZAVP7lwyn1Mbar8/j2ndh8I6MI41D6um4DgqE8hm1J&#10;O8ZSKWNiL2dCLXFhwBf/AFvr7b6eb4eptOFdHM37VPISGjjLGNQgv5tJ1Xa30Yk2/p7cVDWp603E&#10;dYZVpHXyqgBjkVFKxnX4DxqZQo4X8j6kjn3VtJ+HrYLU6wTXCj7dA4lCBHZG1oWNjIoP4/On+lvf&#10;m8vs62OoIM4iYKq61dk1vY/q4IkCjhb/AJ/2P4916dUoufPr0VLogjZIlSSB7zSI5LnytdFLtwbt&#10;f68/X37rytqkr16Zo3d5r0oWQMjRpGIzDKzBVQyMB+SdTDjn+nv3T/WSD9qnCVMf2wDPGrUuiTWt&#10;rJaRB6tTfUDj88fQe6SCtcdRFqGiCtGGKBpEeFQCgZ/1TGP63/DEfX/Ye/dbxTPHp/gqmjiWPwRm&#10;KFbAKQZXefnzOrC7Fja1788e99un59NlQevT1CpJEafysyskMrCNby6UBSKwHpuTzZbe/A0Netha&#10;Ch6xTVUaGWeRlaQpYfpdQxazLYAWI+gP+v7uSKkjj1vr0dVEuoHSY0jLFJCFGki5Oiw4HB0j/X91&#10;Dnz69SvWM19H5fQwimVyyKj2Hk0jQyrJwxPH+sPpz79qFagdWCMRjpqZWfVKY40llkK69bGSMsbh&#10;gCLSC/Nh9fyOPderUKqQfPrg0saPKYUMioNDsGDamPDIU5u311W5t6Rz791tBqBH2dSY3BRpFbTr&#10;9LLezGOQWVyrXJsbKRf/AAPv3Xmj0iteuVFHDPU00Ek+inNQkUs68iKEMCXPJsR9QVtYW96Br061&#10;dJp0IVTVZXbNbSZDHwRxUk8sMlFUTaFcLD6fO0JF2jkS99X6gB78c4PSUBHXu49N+Q7P3TXZaaHD&#10;1OTlra2meh/yWaoqjNTzANUCJWuyrxcg8KBxx7oxIoF6cWNFFZOmODbtDQVi1+7a41dSg8i0BWJk&#10;MP6iDVRlhwbAqRf6/n22KA93Vi1V/SH59N2b3R/EVSkpHkosdBUyy01LSBRGqNDpcvMq20Af1UG/&#10;vXV44aCrcekOjsS+qQEy+hPGADIvNiXtwfz9bn37pR03meRJ2EoDsVCxMHHBcW8YdPqbfhieffuv&#10;dR1lkkLx/tro1kCZLppUWkQsOS1iP8PfuvdSKWiqa6rgWGNHWya5f0aIlI0tpCklRxzpPvXWjWmO&#10;jRdadVT5LXV57JVWJwkdSpnnRaZYjEyBo/AszKDc8BiTyb6f6Oxx6jk0HSYzBT256N3tbbnTeyKi&#10;Gpz2Uodxo+PkaShLvXVXlkuaaeL+JpSU7KqWVz5SARyGHB28caGta9NRu7yEuOlavbvVOITG02Dx&#10;qyVcdOIWq8rgqKpooIGlLvUsaK7xSxLcQrBFHGxN2BF/bZUA9gr0oJVxTy+XTRu75iY/b2H3Ft3a&#10;0c8i5V4wa2raliqGpY4NCkGnCuJk5CPcAL6NNhf2zo1GkgHWtAK0Steq/d1dk5rdNVJW1GRrESVg&#10;FpJA4gplH6W8RAAP5bXfVe5J49uY4Dr0UdOJ6QM9SJY/DUM7MQNUyBTJNI7kozsoBN/ooAFv9t79&#10;06VAz0utobilwEkdUoqaaUnUGBVDDOCCJlQ39YW/J4/r78jaT004Pl/q/l/q/kDHYTv84bRXxQRV&#10;NXIojnkqHDRyU5ULJ9ulOFMUpUC8qkDgDn3tysgz1oPLSnQj0ny/qUyNHUpS4rw0VMUWnq4lrqdp&#10;JGW8jLKoIcqNJ02t+pSrc+2FiVDUde8SUZI6GPHfNfb01JVx1UNHFPLXU2SM01PkcjJjkQiOKmRp&#10;2LPp9TQI8ypbhw1ifaoiM/Cet+M/8PS/2p8k+otxVeeqsvPJiXr0ZZqitgFTPUO0HiT7qsaVovDK&#10;1m+yVGjT/UP7fQxKpBPVTWb8PXddU9Ob5kx9DFX/AO5WoqofEke3qYnPrUftVMIGKV42u9iZNEfH&#10;AjX28HUkBTnpBdiMHh0fH42/ALa2z92YzJ7i2xRdj90blAm2R1iyX2ztaiYmox+b3NmIy0dOZoGF&#10;4Z0vHaxuTcGkNuD3Nx8h6dEV25MdENB5n16Kt/MS7b2vtzPVHT+zNwR7mzWElam33nhDFDi6TcUL&#10;Xm2zt8wXQ0+PJMQcG0hGqxtwxcAK9Gz6/b09YWmtNZwP8PVNeVyVQKmqqasrUV1Q328oMwk1ro0D&#10;yLHxbm6sOAL3F+faB24r0eIoUUA4dNFDDR3jTKRTsWlCGVBI6Rx2BWEKilX0/X+lvofacqvE9KCQ&#10;P7PqVumpwCVyUFDFMlD9tFDKagxVM0U2kvJJSNF6WDE/p+tvr9PbTlK46VKKCvQb1cy0Mh8VSBBU&#10;o0audVgkfq1SWFh9SLAG3toCvDq1PPpPyUddlKjwY+imq7aZYIYUkmWeRbapAYx9CLWOn/Ye7YHV&#10;W0juOOlBhule0NwNPV0m0MlFSQEySVc6tFGjSfROQbsRewAP+Nj73Qk16o00a8T0cfrf4Kb4qcE2&#10;e3Sr4iniqI1WVqVWqDNVQialjLOP21YWDyOLLb3sxyHh028jMgdOHQqv8PusttxDI723XSsXpD5I&#10;6XM45q6jqLARRmCm1q8SklpWjQSEWCj37wmA7R00GkYZbT01jF9AdZslRt7PNXVePakkizWNgloz&#10;LkUl8ziSWsZp4xGQAHQFiLBh+fbevSa8D0nMEkjDJPQx/wDDhO5MPgV23idWbxtFMlRTruUrX1rV&#10;Md4kqoshMqy2WMsECTRMgPGsi/tZHuV2q6K4+fVJLFeDnHp0Ae4fk++bnlRdr0MOIrKh6s0QmNXX&#10;1WVKlpMpUZSWLU0nkP6pYywAALEe0rSs1S1M/LpSiLEo0g4/Z0F24u9N709M+PaaKk+/pY4Wh8FF&#10;VAUpJkhMZWOyyWJDSswB+gUc+6Up08hLjI6CKp7I3xU07aq3JVKARU3kqKycI9Orkx08dOGAWOMf&#10;pF7fkAe6HRXjQ9PKi8ekdPuPNqkiWlknldpmV72iUN+oOOSP8G5/xt7sGHCvTvSZfK7jcTN65gqC&#10;Y64xD6AfRGgAF1v/AEJPu4KHgetdN1RXZ6dxORKupgG1CzlitgHR1J0/i/5H+Puw0+fXuo8dflBK&#10;DJHIqlGjlV7RoW5F6cMtzf6/W/8AT36g68fn1KpMhkPVC5lRBEVWBYlcMNV1LFv0qPwbg3/r79jq&#10;lEJoOsonngWV3pTJrk1zCOTUqKg/U/p4dfqAPr70QD1YADh00VLmdpFMIijU+SKWJVESf6plve31&#10;u3+x97oB1vpMzuzkx6lmL6o3JXiZFPDEkcc2tz/j70TXHXusKvICiuxEiAqqs11so4Ok8Ej3rI63&#10;1m1xMUkJKRG41SIhYn8o3HItze/097NOPWupAnV1QxqzKq6P7IkVy2kSgN9Rb6An3vHXusYCrICF&#10;Z4m1IRLOrFG+oHpHpNuf8P6+/de6mIYRH5H1kFWjUr45Q7qfSWUAEkfkEm3vfXuupZUKsU1L9wQH&#10;UoiFVXgsVtpsbfQH/Ye/de65RJPolSklNpBqjjFzK4jXUWTV+jTa/v3XuutMkUBkZlRmF5CdLv5X&#10;9Who/wCyB9Qfz7917rotqOmRGljvGQyx+OFmK2Yh/wAAC9h/r+/de65yBlYadKski6HWXyAR2vri&#10;Ui1xa1j7917rtYZFVZSVdXaSUSul2kcXurC3pJ/1hb63t78BXA691jlKhjquksiICVYgFmFtIkIH&#10;I4sbn37r3XkRYlIlJaO4ZljRSNbD9D/0U/Uf0/2Pv2PPr3XTjRC6RRjwGVJf3FRpC0f631LwDz79&#10;8uvdYC0TStGzF1cKFlEjM6SE+kyE/g/psPeuvdZI4GiCySAs5ZkCyMGC2YaZUP5X/aT/ALDn34Cn&#10;XuhU67ymE27uLEVu4Hj8SVIlklOsLHHw0iMi3Dj8AL9SR9PbM6l4yo68eHV7mw/5n+1Np7GwG09s&#10;bhjxoxFCYZI46DF0VTE5XxrUU1XJHrglVQFBhqtTi+oA+wZcbJctJrI4+fRnBubLEI2SlOlnSfzE&#10;9s7nnM8uZwxnmxphqKyvlpxXTG+iSKoaWO0vkvca9ZB/Vb2VXGyXAAJUnpYm7xNQPjoRtpfLjqyu&#10;njhraClnpZVZ5sq2XXwI4H7UFUlPFC6M72ClIl/HrIHtA213Y8vsx0qTdrBiI9WT0fjqju/ae5Yq&#10;KWGDb+30ipU+7FXlIjVRJRSeRIqnQCJlkQ62YHUD9fx7YeCSHDA1+zqzXNvIpIYft6FvcfyL6H2J&#10;t58jmd30EXilq5Y6SlNHCwirnDSNLNK2oRhhdCELNYW9qrZZHIWNCfy6LZJrdW7mAHrXpAUvza6K&#10;rdvrmKbOUs7pJPRxUUlUkdT9tBJqWtig1F5Gd7OrAXH0t7U3Jltz3qQfQjpg3NiQTG9T6deovnX1&#10;40FRTY6PCZPNzeGSjraMSx5KqphKA0dRROjSFo/92agQT/ZA5BM+4zRj4Pz6RPew1z0hd1fOPc0s&#10;1U+2sJUUci1Qghqp2psTTSyKpOmOmx8crVQCi5Hkcj6FFHPtC+4XD51AD5dMfWrqoEqOig72+Znd&#10;uYq4oIqzbUH33khggkyWYqJa0SkxBp6WnZIRbmwUBB+XJ4DfitKtHdzT5Afz6UfWgf2YC9FR3J2n&#10;vuhrBPU703AYY5ZYzHFP56K73aSOGr06qdNRKlEBa3Dj2qgfxFqKf4P9g/6vtKKSV5HqW/ynoHN3&#10;dw76EngqN3br0zUiyPHBWfYXjlutPBTx0RCiK3MkjsGb8r7OLRajHTJZlPxE/LoL1rKuppKTKT53&#10;NVdZBXfa1DZCtNTjooH/AHi6yzszEqL3/HtaZnBKeXEU49arGWqOpVJX0dZM1C0XnR6tZv3IxO8s&#10;Li8Rpy/qhDAXJH0/I9p5TNQMSeH8+vF6Ci4H8+lltTFUH3lTU/cAQUcjSiqn+1WShpnl0F400etW&#10;YgOym/8AsLeye+mbRSnHFPXpLM1RnoeNrUeMinomJ+/po6uor6iGaKCamFZ4ytJPWEAEQH6aHIN7&#10;EX9h6aRyCOGKD5AcQOkT+XRo+tcBjKvFmpSNpZxO9bRmnrmojU1BkMM2NpJHAkgWG/6ENnIHrtx7&#10;L57lkYgNTgPsxx+3pQiAip6MzsakhpqKKSPM1U9Ma+K1G5bEokkbaZaLJMJDTyO9ra1a1jdrt7K/&#10;rJTJTURX51r86cf29K4mC9GZeLKV1PQ0+MqXyZ/iPlpqygrYfHRvURaIKWoTSAyRMDH5HF78qfZt&#10;DPIUwx6d8Q+WOk7u7fe7toRGprcnS11JDTwUgybTgQyTLLd6USqfXJAwPDNY+19tud0JKajjgOnl&#10;u9Io3SAHzLhwGRNFuCGlqKulmqJSfLQ+LJ0pRZEraiFwyoi8WEdnP1AJ9ii33WUoGZNVeqNfxA0Y&#10;dK7a/wA0+uczFBNOmLkyMmTkkkmimSgqxTzR2NNj6uodTUg2+ikEfTj6+zSC/iYfrCnXkvIHOTTo&#10;XsB8huntyLBC2Zhpq2vLzVdNR1E09csySFYIvVGinQeZY3IQf2mYXusS4hk+A9PCWJvgavS+oN17&#10;HraZKjEbixdZViRsbBPefzw1DAyPBUU5SIRVNiADEounKar39qhoA41r1ppowaEjpUUdNKdAjr6S&#10;OOlo6aSeUwQMs71k1xrkUhhpAspWMkH9bfUe3gQRjpxWDCo66lhoIIZpKmGKEi5aE2m1JHNpDUYU&#10;IXVWIbVpF+RyOffj1p/LrHFTUkrVdI8gpYlMQrFmR41DSLrhEAH+aUgjUQTyffgKmnTfUp4pp4Qh&#10;M1HUhf2vHpV0A9MchVOZNKABQPrfUPoffqYr17pungd2p6VvtzPII2hdIxHSeCma9RBkag3LJzfU&#10;6+kn0n2/1Uiop1Jkj0vGrNQ04FQzK8FQxpqoMNS0tSJ1IIQ2kjMic8XP0Pu6nh1TQBljjrqlh+3n&#10;neA+WSF2NdXCUzs8tQpSabxSFrBlJVFBZAw+lvo51pq07fh/1fnx6mQNLDHFHPOMbWQGdIZYDEKm&#10;popm1hpaSx9bC2oFvH+eG9IUdUj+MdY2opDNJGYTapEka1EgFOIqENrkTUEALlgD5rEW9+6ek+A9&#10;R6eonj8DQ1KwpAssVXTU8aSCOeFyrVCxyrcBk9QsbEm5X37pOBXrGzToKmmRYqaeqiNRUz2jnlio&#10;F/4DxK+oxmVkuQ68c24PHt8/EPz6san8uuUEkbGnWA1EkD0rvE9KjNJR0YY+SqUMvpZiBcaLfWxt&#10;z7v17rqqqX+zp54/tII6AvG0JuKiWCRxGqCeIEGRmb0/0PHv3XgK4HUSqlhiNRFUUzq1OC81NNEK&#10;QywRpqZ5JbEskg48hB5H6j9PejkUB62VIHXOoekNOaaARSzxwUlXHVLFKUgpqghlpxOQY2lYcKAh&#10;/qfr7osek1r1WnUaZ4I0lrJKWXyoI6SjgneFatfGAxqNcZ9LlSVaIfQC9/bnW+ool/h4SoLw05nl&#10;MUbxxrWNUmWH9yEMLaiykkol2BF78X91f4T1o9TIooYjUVEBrJGpyipDVxqz09O8WtoXEvIYD1kH&#10;kg3Jt7T9a6cYkeslpEpYrTPGiySFacwtEqeYU1CZRoBb9RY3YsdIIt7Ur8I631glkoagSz1NQ5hY&#10;PLNjmjEC1EsB+3FLVmQaAQ51HSt2tbVx731vqY6MDTtG+gSU1PSyKsJelCOokiqZTKRKY25UpbQA&#10;DdPfuvdc1iaKZJlJpIgstStMdP2kVUguZoGj1FS/1VdKqv8AvXuvdcXafHSfcNUvCkrpKTR+Gqga&#10;prUCoxndQyFSTqOhgD9Li3v3XupM061UtKjJSNQxiaGm8SLLIlfACausqk0ggBeCV/2wHHv3Xupk&#10;80dNE5EcTtHDTzSLFKhjjgYao4qor+oSXGtRYAcfX37r3QYb8lanwweN6eaop6I1caRegwQNIVin&#10;VbHV4idD3Fyh9syfF09B8X+r59UCfMSvpFlyeijr2NZTzA1TlYC9fM5NVFHDYuxLAqNI08f0sfZV&#10;Iay46MGK6KDj1SfX08v8YnUwMfDOFlhNnVC7fo9PIsvN+bH2bR/2Y6TdvR4uhgohof3tHiqT4IFi&#10;eaWec6VpmVFFtEROssef6/0DA+I9LINNMcerLsDjb0FLS0NLioqpcglNSV9U5mh8qL9zW1Bja8bO&#10;WDaImHPAABA9o3GqoPS6JgoIPSzSmpXVq2Kjp2FXK8Mj1c1RS0dNoB+4qaWkiJ1u9y9jewPH0t7a&#10;I0inr/k69xPTxQzxTKsdRJFS0kVO7QrFUTVMP2XnF0ieclxK7hfFC3IuT9OPdKVz1bKnqJVUP8Tr&#10;tcLR09K1RVQ+CsoaYeaSRQaqPz8a5NICiNCLnkc+9U68XJFOllgsTBJXTQS09TEk1BLKIp4paOW1&#10;IoWdmUgukirY+RrBgOAbk+99aAqaDowG3sVFUQ4uvA+0khl11LtTCojqqOKm8sNHTxPfUZRpsLEq&#10;fV9OPamPh0zJwP2dCfh6cDRSJT0E1MkM82XlyEv+V09HXi0UNCJBqin5ACrZf8Qfa0AY+XRcePQj&#10;UWJhfHfe05YwqqxLUtj6kVjS0SiKNzBkbrIEDFfIjOrW+jfX36vWwOnWsxdCaURGhp4aqono4f4h&#10;4Wmb9xbxzyUylkUhBYmMKOeeOPfq9b09IHcWHSCKCWCminpKySekEMTMaYzuTaRoiCoVlUmS5AB9&#10;tSipHVSpr0ncRtL7vJx42ekL1dY0E1HVuHSlmdfXLBipI/TqRBpAk9PHHtJMqhCx8h1qhHHoxuxe&#10;r1kMlTLEtZT5GBTUS1VJHOYis1oYJkkjCkkDmSEWP9fcXcyX6MpQYp1aNC7U6N5t3rDHvHSfc49B&#10;LSEeP7cJHOgkA4iMn7YH1KueQL+8e+YLoBn0H/VXo5it10CvQq0OxIKBm8cUUfqRAkcDVbqoNz69&#10;KtzezXJ559xNul2VrU9KFhQ9Lin20ITZNaSBUsjiKOGSx9Ylk4a4/GpbD6ewk0mSWPHpQLfHTZlM&#10;I+sl3KSwOT5tCFdTW1JOUHoUjgC3P19h3dL1UbSDkdWFvTJ6CfdFHTxQSCeE0qzuYgYIjNG4BuoV&#10;PoWvwzWH+PHsNyapKM3memXoOiv7/jhSCagqZI6bzMEeSliSGCajgXztSs8isU9YGs8i/I+nsR7W&#10;lGAPl0UXmAR69FE3FJQ09ZLKlVG2URQY5xDooKYVDELTZEOGQEKLeUc2N7i49yvsdurlQASDT7ft&#10;H+boOsqlj0B9VDHVPBDUzU9CtbXDy1kMwmjljEp1IlQl/wBMgCqGdPx9PoJds7cqo0gmgH+r/VXp&#10;REgxTz6R2XbJityMcJkp3giqauegqJYqiErE5hkpqutJEcCsAHQhv1HSA9/ch7TbxiJdea/l/Lz9&#10;OjyBVVM9BrlKfMl6SWOGGaTxqPB9u0bqJTYI8EioiuUIYAKpe1wtjb2LIhFoKjj09UKar0vaDbFY&#10;Kd6KnjFoxTPXPSUwjqaarni1U2WakqFuUQsU1RIRb9Rv7riMVYV61JItKjh59CHT7ICY5DUwUtZU&#10;0yxQQNPWTS/vK2gaFOnyfUm1mF+PaZrsA1Jp0laX06bs3tH7NDJNTsB4JlZEihBmmYen7okEHX9X&#10;SNQoBFzf2wb5K0J6aa4Ax0n6nrirauEVPjXqZq+jopaRaaSJ40HMixSKwAUoRpURygt9Li1vbH1c&#10;RFS3mf8AV59J2uF1dRq3pfO5KN4l2/Qz1U08c0sOTWmioaOwtULkKkCLTIoAMQeSUBuSpPPvwvYx&#10;+Kn+r7D02ZFHdXpVbW6CyU+Rjy1bQx0sjyiihylXWUNVVY96df2acvTCGWET/hmQh1+hYe1dtcK5&#10;oTgflX7f9Q6ba5VTQmvRm9o9c1FTJDHkaWhWopofBViSShhDU9FfVWUNIojEkNrDTIwIY3AJIPsT&#10;WtxE+B1ZW8TKnoyO3tj4pqLG0VTQxyMqpJUpPNOUqo6htNJLMSoZQn6lRfpf8/g1IgZRo6dJoM9D&#10;9tboLDZWWXI1FPHBT8Y4zQksJ/GdRFRBKNLW4UjQLDkH2XtEzGinH+r/AFf6s0t4vEJI8+hhx/Vm&#10;wcJHF4NuY6oqIlipoqqWI3ERPKhWuAA34Q+2TZxUqRX16MhbKBQ9Pk+wtoV8cdJX7dxokWW6TQss&#10;XlY/RLKLGw9JuB9Le0lxttvNF4bjpxbcA1U9Apvf417AydFPJiaOKhrZpeDHEsRE6HV9vUCAXaM/&#10;6l9Sn8g/T3HO9cum1BeFiak4rXpRFGPE7uHRI93bF/upkjS5fDQy3kWWkp6SYw4rHUcJKLUOKcNF&#10;ACQT6YTIPyR7jqVZFkMbE+fH/P59LGijBqvTfjIoEAkihEpKq9DUQVLGn0zSBJ/TEBGqooK6nlLn&#10;03sx5QTQhlz0ohA1cOhRxGENdU6/tzR0sU8DQ5emmaaqr5X9bx1IjCuSCbSFgfwOeT7JmswXIHRm&#10;JCFA6HfZvWsdf45ZKWN6WKonj0NTrPLHO51sy+cX1ktckk2H0Hs92vZGneoz1bx1BFePR2OsOrMV&#10;RrFKaGGnKIVienQKqrIoCelRbVYnUR/tvc08tcqRqRI4z0WbjeSHtGR0b3b23KOip1SNdASONbhV&#10;JBT/AAP1PPuXrDb47ePSB0QOS7aj0uKWgItoZmPAGsDi/N+PZ4kC06Yd69vTn9jrAEoiY2H1iUm/&#10;0IX6gX/qPdvAXqus0p0z1W1MdUl5BTRxSm95IbaiTzdm/P8Ajf2neyQ5A6cSZ14nHp0la/ENRBvF&#10;xEAAylRpF+LgfU/1t9PaCe2K4pjpXGyuc8egcz7SU9WsvlePSSALaWY34+hB/wBhf2QT2iiTUejm&#10;3cBaDqXjTFWxIKhY51tcSSxIJnVzoW5I/wBgP8PbZ2y1nHegP5Z628rqaDHXKo2usryPTo0JYaVC&#10;+plB5BRTf/bEW90XZIEygp9nW0vxH8Z67x+zsuJddPTzytYD1hFjYX5ZWUcX/IuB7Uwbc8bVjUnr&#10;Uu7W5GkkdK3+7u5Y4gTQytoWwUaHIvx9WA4/xv7NlilC5jp0VNfQVND0W7s6k3Vjaiarjx1UkIjk&#10;YPDGKkNOyFY5pInXUoH0sOB9Rxz7U7cKXel6itOnIdwtDgtn06r/AN01tZk66UNE7yI8ILNSwvAN&#10;I1OZPGw8QBPp1DXe5HvJnlS0jitkZPPpFucwYUB4Dqu/5U19JRRYqnpoKUVNFPJ5ZXhMs0b5FWvI&#10;zEanjUf2n+n0495he09lIT4zDFR1EfOsipaFv9Weq6Zfs8bLaXHLQoyT00s7lqvwPO+qSQRTXsGQ&#10;km3qA+vPvJiEMAABwr/q/wBX+wMbrx4/FJYUrXPSPhWjiafHYWsnmp46mRZpvA0TTRookuqsCwRN&#10;Vm4N/qfp7MlroBPRB+mGaKE/b01x1CvWTT46tgjeBFpqxY6K9dFSQli2SiibmMxtZCy8H+jHj2+N&#10;JGTj+f208qdJlcGZjERUClBk/aB1Af7vIIW8M0heFqvTVCkilytaJNIqRWCPSiC4CJLTB2/VYfX2&#10;4oAFAf8AZ/1fYP8AL02Q8pqy0oB8XmfX0H2Gh6iPTiulDT08tPUYdVyNHiqKsNM0qOPEalqyUuNc&#10;TXEnrYMTYAfQaZhGKemaf4cnzH2nj86mwg+pb9QENHkKCf8Aiv8AD0PnUOxqDM1gyK0pEjaHjgrs&#10;ZDcKh1Gm/iEPpkZiSqRggA3Nwfcac5cwC1jaNG8vl/h8/s8upg5F5fici6kTJpxHr1ap1B1ylCBU&#10;SUUK1Mz000gjVENI8o5d5ABIWRLaQGYg3DccDFLm7mVpSy6up3tLOK2AVcdH52TtmOeCnji8oY6j&#10;I0sRR5VEgR5JwLepbaQF/HP19wHu+5kkknj0LbePSihvPoy+2sG0MVPBeJwrhYp2j1Lo+kZDL9D9&#10;BdufcZ7lfF24+vT8kjK1B0MWHx6UoLWi8wXxk6fqC1vGLgi5vfVf2Gppiw614hYaT0s4IA7MFsrH&#10;QpIs/wDi2okfX8cW9omf162gBND06JFFGNJCN+khvp9fzdAL2/N/bbGuR5dPtQ9vWV/6OCS3pDEo&#10;Cb/QoEC3/wAOfdanqmhRk9cQp/qvp40r+uxF9TP+Df8AGn349aStccOuJJtoII/JdiigC/1H0/2A&#10;/PvXTnWFbrYsXf1DUdIKuD+kWHIFvfuvUrjqO40FmC2Uhyfr6STZV5+tv6e/dWFT2jrE0iFlOhY/&#10;29OvQoYkfqFzcc/1P/Ee99WCkGvUZtbCyortYhQSoUC1uHAHP+wt7T9O9RbACyiJgBqJYcKB+LDg&#10;W550i/1v7917rAb6WYupjLqS2guoB+gRk45/xJ9+44PWzSmOsLWUSMDckqutyNPA4IY8fTj2myKj&#10;p9fhHUaWxcrbUDd+RpR1ZbE3cEWU/Xj6e9db6b5XPriGhtVtaFb8H9TREAccWvYe2mJJp04EqK9R&#10;2ZV1RqhGm37ca20FxYaSn0t+fwfr9fdCAcdWCAdRmljY3IDCwVkddZAXhlFhz/UH/efbWePVqEDU&#10;OoTuDHUJpRpP83GGU+PxHlZoYwNZN+CDx78QD04FAyOoPlf0xqqumhRKkem1gbrcNyD/AID/AFvb&#10;JY+fTgUE9QZ5YlZrADUdDrIAJPUfWWI+i/jn2wzft6UIlRQcOoUjiRNKqdTyqigcs5Xlhc8LwDYf&#10;Q+07tU6Rx6vpA6bmYoZbLCgMn7MmhZjCwUkcf73/ALx7ZBI6cUBmA6b5HGl5ACqeMECUBUMjtaQ8&#10;f2fqbWv7qTivSoDy6b5Wkdjq0cqVAVAW0i3rh1gkfX629tnPTgFOoFWwdZIpGVIlkj/cRiNXjOoK&#10;ALktqPF7j/W96IFM9OKvn031E7FzC2kq8ReQzxs+lrWKlUUgKBbVYe2iF/Lq6rTJ6T9Y0SIiF10u&#10;0oYSgBpCnqKxWB0rci4Yg29o5StDTpXElKnplm0xoymp0pGygiI3jiMyEqpJ+gP9Tx7TdKY+NKV6&#10;T84JV2E5VkjvoZI59aA6XieM8spv6Pzb6e22Ug16WofKnTPVh3EhQFXMRMRjjESMysAUmgaxEYFi&#10;rFrkn9J9ssaN1fFc9N5v45S7zU+iPRNGsYlsjEKrNGV0x88seTbnj6+6Y8+rDTqx1AvTxxFaekUr&#10;JMFilaohcSuw0MVQgKp4vZeOLnn3olRkdXIqKdYpVFY8SUsxlk9CMz2aMrF+yyyKQLgc6Sf9ve3u&#10;jmtOvABR12xZYZDCoZ6eUCVtaxMsUfMSyGT9Sgfkc29609urrVVY9dzyQDQkkoDSKDVK0bI1SGGs&#10;xJGB9eAqsDza/unVdNSadRkgjkM8qO8U08bRR05S6xhPV5JUb9Q5t/T+vvfW6sDQ9NlQqRzPA4Cw&#10;o0beWOJYKkyhdMquGHCq3B082+n9fad/iPTqg/EPLptqPK0pEAp446aEsEgk+387MbLDBDUAyEgk&#10;E6WBI5PunSjrDIkPlppHkQxvC8kULwR/dEx8FpJT9WFjoOlQ30Nz9N9e6Zpqvyu3mjmWnqLWkq0Z&#10;lUopAWFWHoWQC+s3HHHvWKZ6uACPn1DdZXio56epkEOmaNCxOlRKT5LtIDwv0C8f4/j201a44fy6&#10;9SmOojvIkrtCPDDUROvkDKYqmV4tQkKO1wAv0Ki6m/tvreOokmowRypFT1MktPHD4KeYCSOz3J8U&#10;gJBA5fSLH8+/db6j1wcRh1qIGV1SA01a0n24htqE2qIWubCyAD6e/dXj+MdN8spjjkmBpnSmjUpS&#10;QM7CJney1JqY1LFL8kGwH5Pv3T3bq+fURFkjp5VqRDH4CZnWOCZ45GqBqv5YizRowIJYKQSffur9&#10;N1RJSqlY0UFOKmZ6Z4VjYpG+nlgqwjUGvw1rX+p596PDr3USom0Qqixy0SsrTUVG8pnjFZ9XkpWc&#10;a9f9SSABe4/PunWwK9YA8k2lpKUGYCKOsMMiSIk+k+JovwS7fqcfRveutgZ6gisLBKU04gDibW2r&#10;zVTpe6VElKwtZGtyL2Pv3VqefTK9vNUtJNVPWOxp6uOWnZfuY15jnpYrHTIBewcAn8e/de688nja&#10;eGGlcBKkIk5PgmaIwAuUkN2QJzdFbk/i3v3Xum55ZZ5g9Mpf7JY40niaQPPHO15CUp9KqWsGstuA&#10;fSD7917qAYkLeKGPIQRET+SOeaGpC1HkDSv4V5WEj1KQuq45J9+691GWWoEaGAI0UlU9LF5wipKG&#10;HrgNGoJLGwJmf6D37rYFTTrGs4knhfxIY5Iy0LpT+R1NPIUmkXSqlLcqeQGFjb8e/dbKkCvUWWsp&#10;lpAsQeVo5WilipyrSqrXeCoSpsNPBv8A6/H49+60KVz1CNZTLDCK6qXySOkBNK1Usc8IGvyGWIDy&#10;SepTzwCLH6+/dbNSPs6x1klJBVExRSH0NNHVFlJjaymedmqNIBa66VRStxcAH37qvUGoqYEdGoos&#10;jJRzxSTPCZEnEjD0VEekL6lb6vKV0p/Z5HtxOHVh0xyNAUdG8FarTRLHTwxy1jU8ch1Ig+3BWMKe&#10;Xc3JIubX926303ySyyxxTvTmno9UkZoJXV0lgcG5pzSj9vy2szAiwBtz711Y0xXps/ciNJDHT08D&#10;PH5q2OnDPTTxyyeSlCy3YCVAQrarXQWIufejQ9WHy6a6qoUVVRJPE0UuqwrqELRaqqNfS8dMf+UV&#10;RdGI4Y8+/DJ/1f6q9eOOv//VJr2ZvifLUKmDae2f49ikO58lQ7fBxjb0xVGWkpN67WoYi4heFwZK&#10;qjaQTEXLXuPedUEDRn4Mjup5kDOpf8o406w/uLhZ6VJA4V8gfNTg/tp6dFz2r2rkDTV1LuuGaKPe&#10;VHU1lLSCWNKXIxPP91S7l25lbNJT1tG4dKvHl7Nb9Itwq0k4f8VSAPMH8SniCPNc+o6qKKuM0JGf&#10;L5EUHHyPWZOy8MY8xi6XHQ1DZSijjrI8ZJrot/7YRScpXLSVqkpXIBeSnLB00FlLEi1qjTgVqPI4&#10;deBP+mHmOI6c1KrAE0/wg+Q+z0Pn+XXVDDj94zY7EbZp0lq8dtmol2pX4+eOOXdGyo1MFds7LXNp&#10;3oyVBjnAmb6AWtbxKgroz29pH4l4FD5kr6Hjw6thxpHCuR/C3r+flTHTvsTrmrwiwU23KqnFFuDF&#10;STrjatYocjXVNDMVy2zPvWHj8kVmaKJyHYcKLgj2wGVhSP4XHA8fmlfkMj7OnNBQamGa+XD/AE35&#10;9Hh2FuTHbm27jKyfDtS7nr6nH4TIYaConpoMpQ4FfFjd1yZBfVj8rRAojNH9QoBB+pRSgldVOOKf&#10;Ief29POFVgvn/nz+w8eh8osfSRblnztPW1dJV0eTxFXuHGrDFVmm3tj4lNLlZMcCDXUeUiIierpz&#10;qd+PqT7RuTpK0p/q4/7PSpUFA5P+r/V5dC5ujcsj1O2DgaOqz22NwVNZWUzR14gq6CeRGG6dkSCq&#10;CrH4xqaKiqzbUFUAnn2ijUAnVx6UjSeHS2odn9XZMUUNTR4gZGkGNo2TNeXyZnBZPnFVufo7iSOr&#10;x0oWKeqo9SRxjlT9Ankkmjq44fL/AFf6v8DhhgkABGfXpXp1jtjbNfuyolxsuD3PSH7qlqcW1RJQ&#10;VuUo6Q1MUNPkHWOGrocknoeKVAZPy2oD2yt282mhwTn16uIBDVSKU4dOG0cZX1OHEuKoo6WekxuV&#10;ytE8wmp8dWYisQVe5tizzkeTH1dNLeWj0XjUqBwb+/TMgkAP7P8AL1pUGT6dBv17sXDZWv3lXbqy&#10;VPuSh3DHQZjK7eihkgzVHj0l+2x+6o6wACY44cVs8S+YEFgfam8uDGiog4jr0ahiQfn0N22s7T1F&#10;ZlNu4upx0c0OZioo8lRf8B33bTUwbEZPH5Nhq+3r6cBZ46gHVITc3I9ldxEdInl4Hp6J1+BMV6EH&#10;GUE0aJ48hLSSyDMGrwtW4KfdUq6dz7SlokGvU4/dh8AIU8j2hdlNTThT/YPS5Y6rx6W3SO1Kjsbe&#10;suDFHBFtGhxrUuZy1bClbHW7Zq210GCrK5VtJVUwuqiVBKum5YW5S7tcrYWXj1q5PaPy408urWUR&#10;ubo2/CnxH5dWa1AiwOBgxW3Up6PBUFNFR0Rq4oajDVUUMfjU1MqnVEroAjSfVSAbcX9xsmu7uTLd&#10;ZZjXHEV6GTBLWDRb0CgUzw6KFu3dldjclJpo8NPJkZpKyPa0s8tZQZoRnwy5PHZhQBAygESxqR6f&#10;Xze3seWVjBJABUimNXmPkV/n9vQLv7h1mOqlP4eIPzHQF7uy09XVVmVp6r+FVFGESSemrUbP7UpI&#10;E1JUUsk3+ehp+ZI2KgSLcfQj2IrSBYoxERqHoRg/7J6IJiWk8QGh9fMD5f6uHRf8hnaNamWvyOdi&#10;qa2pLVsW8oKD+JYXcdJMfGZs3SgaaVqg6TPFYeNrsG9m6BVUACg9PT7OmZKa8kk+vl9p6QT915ai&#10;wtdhYcrUbnxuOzEyzYzK070GQ2ohW4k2vkVXyVzRKTLS+qxUaSfoBf6WEv4hWjeZ9eteOVTw1OPL&#10;oCuz+89zbLpaPc2K3NjdzUFdVU+Tl3HkKPRi3oY5NC4neWHaM1BjsSKtbalIugBsfZrbWsU0ZBFP&#10;n6dMs1ZK9Kak7hwW6ts5bNbO25tza2byuN8O7ceMdJS5uoqq2C394NkZaVy7Y9lKvRys10I0OA1v&#10;bRtjG1JCWC8OI/PPEfP/AC4FjpJqigV/1f6h/k6S+G3HnOu9tpgerYZqyXcSVNVujfFZVfxOLO0l&#10;MuqtxubxmVRVx1b5C4eQOJHAURBg3FljjmYeKKgcPt/1cetEtGDp4+f+qn+r+Z62Z3RtaXIVdfms&#10;nvijzG3jNXvVw05bcuGiZb/e0j1f7UuEnI0y6gzA6QqECwU3FkWUBRj0p5f5umwxLVJoft/1Z6YN&#10;n99UeYyWerM5S4bHZLMVUoxdXm6UUtJvbHM5lhpo66XxijylQt1p5yPXIADpPAca2EaKqggDhThT&#10;r1GZvX/DXoXK/P4XK4DG4rGYvIYSHNvLIm7JClHuDa9SY9ENDuemKm8J1ETTtbyDkcjnya1arkke&#10;nVXjWlAKdMe0MVlaSuGGxUuQ3tn6OdshuTLY9pXrMDTUMRXHbj2rWy/tV1Mjm1VBLfUCxHt6WWMo&#10;GftXyHr02sdB2Cp6Eqh3vsrH5Ojiz5oairSFG3Q2Nijg29Oaghkq6euh9S1rkWMJt4+bG3PtHJFJ&#10;IhEZweB68JIlYAjpwj3/ALc3BU5fLbbbCmWKqTCUe4azH11ck6wXMe297yIGDQyjmlrgAvAZ2/o2&#10;LcxqEdq/Z69X8Qazinp9nWGjzOwdw0OT3FurJVm7ssszUdLtjHZGpqKGDI00WuPFVeNp1ZJKThSh&#10;j18C4vyRZkmUiODtXz6bJiceI+T5D/V/s9K/Nbr3picDQY/ce14cRT5egQQ7e2zQRZ1qPD1MQjFa&#10;0okcBwo0yUx1sByDcW9txRRGQsrEsOJPn1ZjIqhWGD6cem+s2DgaGl2/uWKt3FUNjZIJqelrMglf&#10;iY6WrUs6xY9VUuifiFlSa4HruNPv31LM5iIFOtpECQ2a/PpqizOUrq53/vYaiKKQQRZSroftoaTD&#10;Sy/5VhshBVr+5AI+FLEyKfot+fbTQxItVWp+Xr1cM2rjTpN7s3xg8VnZ9kU21qPc1GKWHJrmGlSJ&#10;Kegm4qIoKtVsZYx+4KeQa9PAB+o9FbSSDxS5U+nV5JUQeGBX1PThvKaiqtlLh9mS4zCVWX0DH4eO&#10;Onxj5eqqVAqclQ5CeNvt62AX0xPbXf0qQb+6xRyeKzS5HXnKUonQPjqHI7gx1FTpuiGnrqaaRK6W&#10;pqDR0FV9uTLRfxTHytGsE4kuk9VHMNZBOi9venljWpIqD1ZK4px6eWxG4MTufGY/L5LOPuCm242B&#10;gG3qNGxnhzM3jpoJhKoTJUbi4MhXj6m5FwmOll1gU6fL0oKVPSc3Ri6vZeCx+1s5T5qSNcpkIaPb&#10;tIqZOmrplGnwberKn9+DyC5hpnYRknSkbcW8CCajpg/PoP8AB4LcWercWdyYjDYimelnlx2xsrgx&#10;SyZDE0zENHkpai1RS5ldK+GRlEZ5KAA+/M5AoD/q/wA/T1EOKf6v83p0JNFi8iKyliz23Kig06ZM&#10;UaSRKTd1TSNKI6GtyVaVEdbTRgaJwVsy29P19sagTVckdNNGB8eOkxidibw2zuKtyuKwuOq9v5DM&#10;yVtLmphR1e0Ya1v0x7gWC7UVUCBJGVP0P+v7u1xGexuPVhExGpRUDpTYrMT7Zrcpiq3btFuV8qTU&#10;16Y6tip66pYsVOXxmeItLTAG08Or6EKBx7bdfFoynh1sUXtcdIqm2MtdJXbo29XVOar8lWihydFi&#10;g1NuDasAuxxWWxJa9R4GHlhmiuzKDfUePbv1Phmh8vPrQhTNOgv3P0hoy32sVZh63FTU6V+Xapjn&#10;anjz1XNraYR0LxVOMMvpV453MRLNdS3tWl5qGcj/AC/YAadNSWxJ7egM3f8AHmtoMukmLosrnYKG&#10;N1z01FHi6KSsnyExkpYBuSdo45oYZCYkSpSMAceTm3tctwiZf8+Ff20GPLIHz6LWhYMRT7OP+Dj8&#10;8E9Ank+jd37Jzs1ZuvMn+H56JEyuAd4aeppxUOJafHVGOkMgqYkGjS9CfGbEoGYC90ukBJLU1cRi&#10;vyFDXH2H16e0B1CHBH2n/NSvz6k736a01G0KfauIrsLTw/Y/cZCommrsVkDWM0jRUSVv+VwspYyO&#10;swJ5uLKAPfkuY1IHwjH2eeM5HXljArryTgeX7fI/l0kIuq89ka/cOaOKOSr8fH9jRQKz45KCgp5W&#10;iqTk6pUWKpNh5JFYGwItz7Ui7jZzIQCQKADBA+Z8/n+XTiwqtE4D1pXP2eXSfpNh7ogp6lm2xBPm&#10;s/LVrTZLAyUMGXqce0HiSFKGsCxzUzL6jLGwXVz9ffkmWhYCrN5qRWnlxwR0rpHgAmg8iOB/LIPU&#10;SLq/e3XsOPo1oqWsoM1TyVWUikp4qqDEmpUyUGQyuOBWR63UrROYmVWUgWFr+6Qo0dFjowP509Gb&#10;z1DgaeXW30ykkkn09T8hjh9vSTynV1TlshJW5CWnq6fK0wjWikkllx8FfMhHny+GVY54fC+kpoDW&#10;vzqt7Zkslmcs51BsU4rU8KjBFPLj1YTmIaQKU/b+2mfsqOkbgNjq+JoydvyVELPktvUE8tBBmsdH&#10;kEqDRVMlMVT7mkaR+UjqljQqfz+otw28fhr2VGVBpqANaHPxDP8AEBjqj3UniEK+TQkfCafMcD+X&#10;SjousNrR7crNuLhKjb+RWtNPl8vlMdT1VNR1osslJQ7iplKU9GwW8EIc2OokLa/u6WFoIzEF0mtG&#10;JHA+gfyB8ga9baWZ38QtUeWaVHqR6+pxX/CvdrfH/MtR5ynzSVuTnylKKekqY6fH5yGWkpm0QVZb&#10;HFpzThAuqrlQ/U+oe30s4kVvHOTjNGFBw4eXzI6Yad0oLccMniPt48c8B0cbpPoDeOVfD7Pwe2xP&#10;KMNLE08Rk+3oZqm0My0GIrUElWoB1qqAIVt9be7z7tBt0AKkCgp8vyHp01awTXEhDFlJNaederc+&#10;gPgPt7as/wDHd3zY/dGXbFR42HGUWMo8HlqUvIWWkkMyKHWEngAfn6kEAx9u3OFzN2RdvzoKU6FG&#10;3bM4UtLU58+jczdL9Lbc+yjzW3cLW1OLqKaL7epowu6cVLHzA9MZ7RPGh/UAOeLccew0N13G4JML&#10;mh8/L59GRsraE0c6vl0EfbfUfVHYlcaHde3JKmlx0Iq8XNQ4ugx24aOc+hJamjmBjqRGCZVlIAIX&#10;SoJt7P8Aa9xv4EBVqn5mv7OkVwsMbFAKDrXl/mJ/CCpxXXO5d/bOo8LnNsQZCSObIQUaR19EysRR&#10;rU01aqyU7lbFpl9BY2Un6CRLO5TcoDFOQG4kEVP5Hyp69EjTS28jGIEihofQ0P8Aq/zdVFdLUOz8&#10;ZtU4sVEu1t8PUM9TkKVMnHm6aCmlvDWY2ro2janaxOpA0gJsQpvYPLBZwDwU7GGa0NaDNRSmmv2m&#10;vzrijXAve+mriDTBrXzrU+np+VSOrc+gPj53lW5fpjf+0+7M3u7rSn3zgNwPTZfeGQxEOPzuIykc&#10;kIGIy8pE4qWJUmOFnksyuPx7puMUf0rCN9SspJ8jw+Zz8/8AB01AChKqDjFKg/4B+f8Al62M8xLL&#10;WfMDGQYrJZTJ5Gt6xeHdWXAeCmGcmkWpggx9VOi2Sjp38hWP9JVfyT7jmFFXl+XWoCqxoB9vQilY&#10;m6jAY1qK/wCr5dGTq6+SgieKSSWOCoo3zsFNUyiQHFbebw4aicMLypXVhD6nIU2PHsHLBHJlRWhp&#10;+Z4n8h0fGVlXQxOc/s4fz6Ll2VkpsTgnOQy/3WQwNdS5/Nr981Martjcsnnx2PSWEEhKGnsy00IG&#10;mxubj2e7dbK8hIFAcD/S+Z/PovnmMa1DfM9CSM/UDb2BElTFPVZ+krINQqhHNh9k0dMKrctfSrUj&#10;61DiRTLL6z9AW/CNrJBcuFFNPn6ny6WRXH+Lrq+I+Xy6DifsDZOWoqjG1map8TtPNwQbpqIpJlkn&#10;g2jg6hYMDgocfUp/k8dZUopeaRdSILKNJv7ME265RhLpqw+XrxP7OkrTRSVWtB/m8ukjuzb250qs&#10;tms9l8dWUVFS0Hae58dT5CCWhWrpm07B62xkCAtLGQIJJq83VWP6CPZpa3MBXwtBU1014H5knpEb&#10;VtZbUNPH/Y6K58q+wuzdl9bz7fy1XSTdjd5TvuvsOTFVH31dtXbs1IKfbGwMXWwLo8bnRC08jK3p&#10;JVACfZ/sVnbT3IeIEJFUDyr8/wBvn0ludcZOrJb/AFAfs/1eZj/AiODbG166GrwuGoMrkcfLiVyG&#10;Nq46ibCUlFKZ83kqvIKNEU+TncxRwKurTYKeABbmhGk0qpoqeQ8z/qz0zZsiOSRUn18urNIab+JU&#10;FXFTtS0FaFiiq1ySrkIqaip6fVVx42iexK00ba7nkSWv7ADAxvXyPCn+X7ejxRG61/w9MefyLrQG&#10;lpqlqOPN4Q0lDWyRpFBs7q6hb/czmq2ZiClXkSrRQ0wNm492hiq1T5H82by/Idec6Rp4VH7F8/29&#10;Ek7IyODqM1UU6NTLkMziqHJLolMlLtPqLBziDbuyq+OlP7OQzVT6/saYGR9ZLFuB7F1kjC3NQccf&#10;t/zf5eie4IMgAP2fZ0Zzr6rr8RLQ5eZqc5xspRU2dxiU0s1TR5vI0azxUNPRp6oaaipQBN5FD6id&#10;QNreyi+jWVWjAoOIPz6XWoAFa1I6W3c+3Nl5TG1+66ogVL4Oso8LQPU1MtBDl8q/7+WFPCRG86oA&#10;iSyEAD0gAXPtnZpZ1YWx4A56vewxMviNxp1y+PmPehx8GEzlXSHJHGfxXNwUNSjyxwVzWTFFIAVj&#10;qKmIRRrErEBRYen2n5mB1eIoxwBpw+f5dPbTHpbSxzxI9egQ7UNNnPlb17tnd+MQVuakw+Mm2zjp&#10;hTw9cbQpZHyGEwWQrKXhshVyxrWzW9IAC/19mO3qYeWpZbfJAOT+I+f5V63P334STFTQfIenR0u3&#10;c/T7a23lppKiOgocJQU8MUBPpnikqPDhtqxJGPJLU5OYoZm+oQckfUAHbYPqbmrCuo1P2+Z+wdCK&#10;5fwo+NAMf5v29BRB2hPPBRUldT088qrCZXkljp8ZWbxpqYNW5PIzteOOgwUIBWmF9br+SfZk+0hZ&#10;GI+f7PT7T0g/eBACEf8AF9Jbo2vqJO463NVGVyq4uvw2SpsRLLCTmt44OqryKzdS0hUSUor6stFR&#10;qwv4UVr25Gt+jVdrWNVzX9n2+uOt7e3+Mhhwzn16Afqmny+5Pnb8td75rcYy9Dsjbmz9hbUwUcs1&#10;VR7dpqoyVlZjnjYaEqrsrTEsSXJYG17wLz9XXEhPwgfZ1k3ywgi2GJAKBqEfnn/L0fvEKkTyt9qm&#10;sJ45JZNQaKLxWBQIAQf1esN/QewBDTTn/VnozlyRnpozssjKYqZ4o42fU6hfMreQftxSIPowsNNy&#10;Sf8AX90lIrQcOlECgAV6BDdE8VNUo0zwwVdTTzQNEyqZZZApjpqgQkXCgqDcHj629lhyehHaV8Lo&#10;G8i8eQtC8KLIVlWV8fEDqkj/AM/HP5FuxZgHsPxb8+2ClT8NOjiMkL0isyimanano50ndUglazNC&#10;xkFp453kuo139JButv6+6EaccOlsRqOm5K16WogigRmpaQNE5NXzSzxgiGpCWuwP0YD6k3BuPflj&#10;V8nqsrfy6gvnKWqqRXiNWFQnjmUqFQZHUTNCsAVmkuANIfSB/qvr7ULCF4dNE1FOu2ykdRpV5Ejk&#10;mlNTF40hhpImp7qlRDWTh7EMbIqEhjYBrAk2K06bp1lgydJoDCT72SOWWX7WmbyU8SKtmOUeT0Nr&#10;NzpUXDcA8+6kAjrXXUuXFVTSRpHTwG/ljkUiOrqEcLrKw2sJE4DBSCRe590ogPWwSMjrLR5Klof8&#10;kEqVM1WTGFISONpSumdpXN9LJcuZLglbjn34qjYPTwrTPTytZLpCwNQysYY5C0aiqFRTI1vPGhA8&#10;gFuL/ke6NEoz1sdPiZKnUVNHJNBKwWKOOBqZ2RfJZvLUSAWR2/thtQLWHHtoopPp16nU9GiDSSwu&#10;6CjYiclJJIojo0mBY41sRY2uXAubqvHG04U9OqnOOsyJPWoZW+3jVZnWmEPkkqKaOZBHNJJpVWEh&#10;4H7lwLAf197Na/LrRIGF6TVdaGpqIRFHWKkc92nkjMsgpWsryRUo0O6MSZHsRpIuwI9vimnPXlJJ&#10;qfLpMJJi6qpUqy6agPWSHztAYkpv25o43SxFz/m1a/p+g5sNVSlOr58umvfDUVVAiRVkKU8zJCIp&#10;J+DVlLAuwA1M6aY47WXUAf6+220saeXS6zqmW6Jtu5klGSoKSlp5TFPXQ18zPTRVUc8iaI6SCadW&#10;ut7XZyQCLge2lWrUHSwsa16J1WbMpJlyBoaI0cNdUO8dPVTskceRW61lqqIO8jhh+y6IQb2sOPZz&#10;DSoHp0imkCg04f5epeA66eZqKGq/iEtVJXSVNLGlStDLJVxQ+CSKRZEYshf6ytc/ksgPAgsbJ7qX&#10;T5dFFzfiFC1eFPl0Zvam1TtKiepr6unramkxBaDI1OPo8lJjCZSqCKenJeSojQmNA7tpUAqByQPr&#10;S1S1jEa+XQGvrtrqYuxPSZk/hVEHpKqClrI6uoasoX/irpJHJDJ5o4KiKdFQj+1IYy7i+lhb2qal&#10;O7pPECa06TtN2NsrE6TRbjhqsRS1mSi00UcVPTwZCsXXUQmme7tChFjKUY8EgAce0plUGg6VJYzy&#10;d1OPSM3f8i6HEUtHVYrJ4mUU15fHJWNkxEk/7fmkmhYfsLa+ogg30soPtqW7eJNQU46MrPZJpnz0&#10;GW7PltU7rpIsRJuOnoJkT+Gz49YlXz08jrJBLoxdm0M41Br3QcEWB9lku9SSdrYHRoNlSNtNc/5f&#10;X8+gD3f8wNubGgiGUo6LcGWx9KfHQijqKqjo6qF/JTQzVUjLKSxF2fm17EEcexJsW0T72PEQ0Qf6&#10;v59FO7XtvtA/xgiv2efVbfcnyz7w33WTVD5J9rU1RDUrTUmFYQzvRzSeTwT1aqz6VFgqEiw+lhf3&#10;JacpxWSLK65p9pPUWbpzXdTyaYBoI8/l0TSsrKysqnrMlWPPI4WU1lVIalnd+ZFLyaj9eDa5/wAf&#10;e/oolBAFF49BmW/nlfxJWLHqRjsXU5RXqKEGK12SeZmiQtYtojWQHTcDgFuf8fek5RvN4jMlkuoD&#10;zJp/h/y9GMHM9pYkJdvpOKHoY+rd41e3cpHSZNo0iMscYEk7UcDaToY1MScymzkKGH5B/HuNOYuW&#10;7izZkkj0svkcfyPUucvcwQzQ5ZWVhg1pX1qPM04dXsfFTeVJk1x9LT1dHU1FKzQfb1Rmb7inrLqt&#10;PGLaX+2vqiVf7Nx9R7i+WPwpSrYNehYlx48bRip0/wCD06HjvWipqio2k9eYIqilqErzTzqJ4noZ&#10;KkQRRQuv7iJK/wC48J/p/j7VLIBQdJ4iEP2H/L1lpMDS0KVMs0tfEuSq1lhhgonn8ojsaz+IQSAG&#10;KNGAb0E2W5a97ezKKQkVHSmRfE7j69K9q3GUTxNTxThakoZkXH0IpzjIvRMUVlvOYSVeNVBKotrg&#10;j2c7fMPqFLHAPTMUYEq6eFetq/8Al4dhx7m+LW18dFlFyzbTnmwX3QjZZDCjF4hIj8iym4v+Lexn&#10;vFmpmjuY/hkUH/J1DHPdId9lKcGCn9tf83RspVFTJ5J9Up1MVDG6/wC06uBz/h+faZFCCi9AQ549&#10;daChIAIU2BWKMXS5/IP+8n8G3u4Fft68B5DrIsBUBiAjXYnUQ9g305H5H/E+9VPXqHz6kLTl73Op&#10;SASCNKn8XJb/AIj3qorTrYWuTw6zEU1Mql7KEubxqXb1DhiQTxfj3ogk0HWzp8snqHJk6dEBijEg&#10;DCxZ/UVv6vGljcj62Y392WOnVTgVPWCWtnqVtECQzaT9ImKlf1axyLfke7BAM9aIx1gipJGWRQUZ&#10;4wrvFwNC2NwrW9V/qbt7tUDrQUUz1jEMKqqFRofTpYlVKuCQpjQX/Tc82Hv3Hh1uijHXZBjYRaEX&#10;gC4IIJuPUq2P1/2B+vvdBXrw0A46cnpp/CJkYyeKweFrC0Z5Yk/k6f6e26pWnW8dY3KJBdWRgxLo&#10;BwJAxv8AT/af6+9Clc9a+3rJ4mSFJ/RoewbVYAc/TkE/7ED34kVoOtkYr5dcZqWUgaBqBKtxIAqu&#10;OSxdh+P8B78CBx61x6zeE2JhK64lZZWCXJ451SyDj/Gw59+qPPrfTtSSLHF62d0OkqXH7hVuAvHF&#10;gPqf949syLXq6NTB6d1UcEANf6WNxb/X/wCJ9thKGo6d65FQOBbUSBe31JNyxH+Hvz/D17rlpHN+&#10;LXsT/av9Le20+LrfXelSDrAY/WzfkX9uP8PWuu+VAJFjzyBxe30v7aFa4631ytc2A5AHqFraT9bE&#10;f8R7saUzx6912L/Qmx/BIvdQLfUfT3Tr3XlAaw0i9vVYECwP5Nh7917rNpUggC3+v/rWuP8AD37r&#10;3XLgADj8WH4/wHvwr1s0/wBX+r/V/IcwA3AHJADXtpsDf37rwFTQdZNKvdHVXS5BB0n8c6R/X375&#10;9bH8JyOknltqB9VVjFVWJDvSCyrwbsyavoQOSB9fbySg9r9NtCfiHSWWLxFhNG8ZVwDG1wy2FjqJ&#10;UfU/j3tsfD0z9vU+nkRLKFBsWtZCCCOQLH6+6EMRnr3TkE4s3BYWIUWYA/Vj/wAU9t06dCimeoVR&#10;DpdfGPQSTp0j62+jfnn+nv2PPqpWhx01VuKpsnG0VVBG+oAFyDri4sGUfgj8D24khTrTBXFKdB7X&#10;7PqsfMKmg0zwlizxrGfuY7NcMpPBvb2qWUOKdJxFoOPPqJTV9VQz+SnklhnBKtGyl1YA3KSxL9D/&#10;ALV/sPfigfj1Y0Bxx6XmL3LHVEpkI/A97rMqXhYDjW4BIufpp0j2kkiKn5f6vl/q/kNhx+LpQz0N&#10;JXxBJ4IqmnYel7ar3+jarfj6j6W91VtBqMHp0pGwrx6D7K7Gt5JsRIFIDnwVCiS5HKhGH+P09qUu&#10;fJukrWynK46C/JbcuX8qmmrfVK9NPHdZWTnQJfwpPNh/re18U4pTy6SOPwnj0H5arwNezwoAsvqn&#10;jjh1wmxux8rrZSfx+fZikisB8ukqvJA2rjXoVNtZ3E5zxRKXpsnEgaWilRfJc/qZZSArEcHSrf4+&#10;3GJAr0Yx3CTAU49CVS0oHKxrqA5ItYK31dQwsCeCwUe0cjEmnT5Qjh09w0/K6FPAuuoDRpP6h+b/&#10;AF/PtqtBU9XUECh6cYacr6fR9CRpJZRpN7kMBwPpYH3RmBFOrAdOCQAi72AAFwbHi97C1rW9sk+Q&#10;49bII6mpCo+mnSSNBBAIUf4/8U9tkknPVRUmnUhYQPHxe1xe3DFuAf8AH3o449W0HqSkf0403JJJ&#10;/qv1v/xT+nv3XtB6zGL+oHIQHg2ZtVxYfj/W96b4erKpBqepAjFiGCj6A21fW/HHtnpzrmsYtci5&#10;F7ccnj/Hj37r3WYIDZio/wAFP0Ataxt7917rIqKf0gar/UW4A+o964fn17rJpe/0H9Ap5B/pe/vT&#10;/D17rkObEj8c2A/P4/2/491VjWnW+uRAANwLf0sRc/S5/wBv7s/w9a66KqQbgGxUfn0/m1vbPW+u&#10;wi3PpAPAF7gHn629+691yCNf6WB555B/1h791sCuB1l0cnSgsP6D8/k6h9ffgR1sqRk9cf8AiebX&#10;Fzp55H+w9+6r14KSFBK/W9wFX6c/Tm3v3XuuQFjcAEE82AJ/24H/ABPv3Xuudg30H1BBHAHHPJ9+&#10;691ydQyqCoI0ji1z+bG/+8e/dXIqQB6dJvI04IYugawPDf1/qf6Efn25GadMOnmOi5dl7Zp6+gqx&#10;442CqxGtVLGMkn0Xvxa5PH59iLbrto3A8umfF8Ng3p1S53l18Mdlq+NEY0DzwxGZj45JXqtUkqIj&#10;IfRCTcoB9bexBeok8Ym+XRhEVu4xU5B4dVtbswkuIyWRytJS1soqqlImkiEcSz6H8DyTo4LGojsO&#10;VS4Frf19kbCgo35dWI0EKOhO2BuyU0lHTVMkopqYrRUIXxt93TyuIxUNNJGWdjYrP5NOkLqv7RSo&#10;FAPTTppboe6ao8qLNSVUtXHOomxcFUfK8k1KxhLvUNwkKeolonBYfg+2eqdS6ZjSSxR2p6cyFY54&#10;vukqGqCoJdmgYK4isxCMNIH15+nurfD1Vqac9Zq/H0uQoi1bTwSq+SJaZX1ZCOsii/3HQyvTgaOb&#10;ePxjSP7Vyb+08i610nPTSuV4dFE7i2FQ1lJXxCSSkr28s1EGgghDGFQzLFWsLMB6pGUnV9fz7KZr&#10;YE8adGlmpuYyT1Q58l+q0jy1XNBDNEyhYampOsaapgTBRSxTKBHHJGdSSc6vrf2luYYkjGk16MbQ&#10;E1Rj0QCpjqIGaOptPNRv4VEgEjLJA2gq0pW5CAXsTyx49kUlA2OrsNJp1HedaaGOd/tWWTXDKRyZ&#10;YIj5AhVLlfxdgACbXv8AT3UKSada6S1TFGIppzLIzzvrjhZgNRJ8jRVJjAUEjnhSLf159qAKCnW+&#10;nOCeSGJopppTTssSVNPHS6QwYELAsqAawL6gRa/9OPdHQHI49ep1OgSnlhWJZX0RSmNFdk8ZkCnx&#10;wLHpB1X+pUn6c+2Oq9NzUqCNoZEjJqJQBrCL9ukVljBEYNxcnVcm/Hu7OW63XqdHC0Lxs7LK6PIV&#10;WQBUXwJpnj0NYN6T6EYcG31PHuh4dVbh0+4+SFVerFF5onp5g1TIiF/C1gYFp3sE0nhmVef9j7aY&#10;GtK/l0zQVr59O6fb2imgSEMzVME8DhHli0QfcRv4wAbLwFkZRbix90BNaN8v8PWmFVoOo8cMNTTU&#10;3kJQyRAGAycrLM2lKj7lgVEf9prHXquB/Qb1GpHVWGmjDrHJTxxyx2nn+8gdvuVjp4YdfgQrEkRh&#10;BZg97iUra/6v8NjP2eXVwaivUWN5HjqabxidCCYUniELRFR5JkmMYCOFta9rn8e/EDj6db66iLrH&#10;oqFaqaoMDxHiRSY3snhR/pp5DL9CbD8+/HTxXr3TpHBaKcPX1OmH/KRJGq/t+VglRHURPyEsB/h+&#10;B7pXNdPWxSueuSU8EDtA6N9vCCIZFjMfnpZx55ZlgkFtLNbUGJIP093Gc9X7QO3pur543l8lO7GV&#10;qZw8lMuuaAk6Wgnp2AFgukJpA9PuwB68CSePXCSVpGXwzDyRQpC6QnxpC7C2qRJFZnYXLOL8fq5+&#10;nvYAH+z/AJOtLivTjTUiU9XEzMtdSeISB410RSGNDeRIYwCCp5WQ2FxyPeyQenOn+ggSajkWpglq&#10;2Wkqf4dHU1BpQk7kywyANZXIQG5AI1f4W91+zr3TXL/wHog4iSpicSmWaJLMn/KKJJol9L3HJbg/&#10;0/PvfXuuUviDGNXgqFFUKnw06a6uYzJpkqax4wbKWJCr9Ba59+GT17rFHPCs08DpABFEFsIPNKiJ&#10;/Y0svMnP6x/h7tT060fn1Ko6aUun2tIkxjNPVUwMDP8Adwy8Q0k87EMl+Ub0nj3skUoemzTppy1B&#10;G0YYUBoKhfMiSTQ+ceaN2+4p6cuGLKynSzfoTg2Y8+3IW0sKHHWw1B0EOYoVp3EykHwuUUwkTK6S&#10;KSFHkAPA4YheD9L+xHBIhUdXrwHSZZG1efUBYt9vZjIUcD0MyHTYkfnT9Px+fahgApI8+q/i64R+&#10;WoLI4H3Ky65XWXxhkb+yBYAf1/1/d+tn59ZUj0xhJFSWUFpA6oDK7h7xKRpA4H1I+o5917dXz68e&#10;GOskhIjklJiUSxBpg9/UwPqSFB+lhb62Hu/VanprrWTVEWhmjijbyU4UhXTWulQ+ocqWuSST7Sjr&#10;acOmFoZZIZ3E37xkU+VVXn1ah4WlAUuAAG/3i/vfV+oKzT8SCRISJiINSEBHK6ZDKQBYt/qTyD/h&#10;7917p6gqZg0il45IGVBdlCursRq0xsoP15BB+nvXXqefT1GyPGVkdWS+ryflGQ/2UsRz+Ta/vXTH&#10;XBpHNQB4rsCtoyi6mRiP3wG/w55+v092UVNOrj4D0/wyIYoID43aR7K5UmURoxbQ7AH0sBb6cfj2&#10;oUaRTrXXVQC9LHpVpIZDKRGZY3EOk6o9FrMOL6tQ96f4T1tePTEukI1ikTl0VQUExUBrPwpI0n6E&#10;WP8AxJY6cNPPqPPA1G54iCAmYEEtTh5OI2MTX5P0sfp7917rJNGsiLPExgEdN+5+6JFZl/WiQsCO&#10;bcKAfbh4D7P8nWuslHFG5SniDzCdTqupTSoGoqiEAWFrDgc8W96Tj1s9czFGoqNUUTE6EkjPBsps&#10;jj+pH+8G/u7/AAHpo9R6WoKaQZZI/wB06CgB0Nptblf9e4v7Y6248x1HlR3LzRugVnKEAsGYEfty&#10;fSwuPqAffuvLULjrAIo4YneGGLTrUSRNAZEJHCmPX9bt9Te/9be/deUktnqdFTpEq6kp49Vpmidm&#10;JV3HqYTm5sOP2xYD/eB7q566MbMyEXRWkZallt4kC+pJYCwHpIADe99b6xl4amVoZB4ow6+ONSXa&#10;eFRfWkluTe1rMLf09+691ANRVpNIsUUbwkkDzjyarfR00gWNvrqF7/19+49eIrx6wRwNJLJMUjdm&#10;Cza29LK39uPSQQOLEH+o9+69w6maPTLEXOl5lUFUMbRgrdlIAPq/Pp+vv3XusxmW6012JBFi41BO&#10;LKSIxcgfk/T8EH6+/de6zSopZxMNYkEa2EbKoSOzRqrH6+v8Dj/W+nvfD8+vdSWQMYifJEZI20DR&#10;pEcsZDFVWJTwbi1iefr7v+IfZ1WorTqOjq1QwMvLDhZQiViC19Y4PpX6i9/+I93NKZ631kErvdUl&#10;88RAaVpPTT6tRVbqo4Ib6H8n/bls1pjh14Ur8+ucUXmbTImssJRKZGAZktbTHpIB0m5t/T2302uA&#10;esUissTeSRXCkRI6RBSQpDDwBLnVe2q/v3VgSTx6jGmkMryLUKjRqJm1hShsOAhtqu34Uj/Y+99b&#10;YjgejlfFLvvNdQ9k7a35DkJnxsGTpqHcNAl43qcbOAtSlUwGkrp0nVyRYX497ZmIqPLraqrIQ/n1&#10;tV4jKYrduDx28MJlMflKLcdBBUtHrkna0sYcUOQkpR42EKupvFa/INxcBXbziaOp+Lz6I5UEchWn&#10;Say+Nq6KWnWSnovBRwyUmbfGVsFNG/mXVTSVFMl0k1R2N4yzkWFyfb3TfQQZWhtVulTT1VVB4Kur&#10;o8pWPDFTUiCQELVUbBm8xAURuQpK/qt9ffvPplvi6CLqHvndPwB+WWx/lZsqKtTYeZyWN2h3jtqQ&#10;gUmb2pl5lFZUGna7F4kY1kEhJK6TpJ1Ae5S5UvrbebGXl3cD2yCin+Fh8LD5+vy6Fe3ypudmdumO&#10;fwnyU+RH28Ot9DbO8do9gbZ23vzYuaos9tHeeDodxbdytDJHUUlZi8lAtVAUkQabpqKOv1VrggEW&#10;EeX9hcbZeyWU60aMkf5jw4EZH+oAKyoYpDE/xKSD+X+qvT2Cickg34TT+ot9eL/j/W9phq86dN9e&#10;jSF76dTFSeQNLahzpu3H0te3vxOQOvY8+u2iULyq6rDgANYX5JGk+9k0z16i9d6QPoLNc8gWufqO&#10;OLf7H37j16lOvf0HAHA/Bub8391f4evdcdIDG9hruAV5Aueb2/3v3Y18uvdcwqEMLKfr9VuLL/j9&#10;bX96Grzp17rGdNgR9TcEWIACixLf8R7317rkFX6sVNrAAkWsRxpB9+691yuv9vSbcc2PBHAX63/2&#10;3v3XuuLRgXOk8AD/AJBP0BP4P5t791456xGmbQ9gvqQrfTZgT9De3vVRWh69THTDBtiihq5K+YzT&#10;1coJlkll8h/2jxh+AB/Qe3WuGK6PIdNLAgcyDienKTHUr2DgkHS31XVxyDwCP6fj3QEjpwqOsZoa&#10;YavU7FgRywuePqOLcf0t73qPXiB03VGMiZ4hFI9lOtURjYm9zq08n/Aavd1YUNR1UpUVB6yyY6aq&#10;QBjp4Cg+lgwHPq4PP+H1961KM9b01/1f7H+r+Zx0OCqKeUzVFZJUqDdIHGlU1fRVFhxb+vPvUkys&#10;OtLHTz6exEVB44/3sD/intpeFfXq/XIEWuqG97MCLkj8D3s0pnr3XMQySFfQPqNfBNwfoNP4t/T3&#10;XWAMdb0kivXmFNTFhOdctiUhQK3qY8XP9fr7bLM3Dqw00z03TV04LftzRRAC0ix6PTfnU1j9fdlV&#10;W49a1EDqIIqCrfyRVojmQ6mNRI6ogK3JcsBb/AEj/Ae7iNh2qOPVe0jJp0UrfnzF622zltxbC2rm&#10;tvb37Bw9LVs2DxmTo5TDUwxeQU9WsLO6m49QIBUXIBtb2c2+zSMVa47V9PPpI08rKwtwGI9eHVIm&#10;Q/mc753B2buz4/8Af+On6tzGemmpMCMLWtUbdyeJyMVoUGci9TkqyiN4/GbnSy/0WwfTQXQiKaT5&#10;HjX518uqQlzGY7gAluI4f8X0T7q7ZXf3SnyPrMPgczBk+hN31IyGQrN2TTrS7frMhMzLBSNVsHSV&#10;n0sE5RkOoWPPtYkMq3RUmqHOfX5dbSN7VNCmlf8AB0f/AGZ0d8eNvb1z3fG5N34vbOQyUsWNylWt&#10;dT43GZzIRtaWKuYOPIzm5jlYg/Qj+vtZ9PaKTIw7vPpiOG3iYyK3Vd38x/sDr/ZeHm3v1BkKGbML&#10;kYJqzK09VS5CvaAqsJhhqqfUsrRBRZNd4wbgEn2TbnJAgDwcft6dGiRqR56p/wC7+yc38kdhbVxW&#10;3cZks9vCGSkrMl9hCZBHlph9jFC1M8ZZNS2K6WALG7ji5JLnVdKCvHpVHKUGmRcDoztL8OazbXXG&#10;ydw/MXdX93ds0i0so2xQ1ckmcnWnplloKE/ZpKFkqYzYOFGkAm4YD3dLQxoDcHHoOnmo0Yb8Plmn&#10;RmdubU+Uvf23H2V8ROkT1x00cYm3D2DuwwYOiaglQR1clJX5cRzVUdrODTI7BmJKXIHtUI5JQEhG&#10;kfz6Jbm5Zj4dv308hx/b0MvW/wDIj2K32eW+Qne+4s9na9Elrtu7HxZmx8UqvqmhpNyVjsXOk8Wp&#10;FCc/Ue1MWzECsrf6v9Xy6S/S7vckFHSAejDUT/gA/aejWU38nj4H4XHGihwW68lJMZI46rI5Vaiu&#10;j8S2+5ApUjSN78k83t+ke1a7RCCQf8PVW2jcZQFa6AIPkMH/AFfb1Dg/lVdNYClzFX1Xu3MYHN1N&#10;N45ctW0VPI5ooELpSQyab+IAaZDoDG5N7+6vZJAewU+fTLbRuVqTIkniACtKda1XzW6r7Ax2+t1Y&#10;2Hb+Xo6DbYWkoa6rjkpzlKOhdoqjL0pcIkiStqAXl2FvZDfqRIcf6vX8+lG130aroucOTkenVWOS&#10;xk1JWyTS00sU8LBGWUhXEqL+9JUxlbra/pP49l9K59OhbHKjqKEAfL/J03R01RVqxitHJqWIRJEI&#10;5XaQ8eUsvJ/JP1P19t6dZJ+fTwZFx1O/g1XLUxQVFLZxEVnmjjYiNov1rE9lFrcuTfi/6vbng6jS&#10;nXi6Ux1ghxLxrM7K8UdI7XCg6NK8poVF0trb+1/a+tvfvA8+rFlGDx6wiKSM00600tSS04CMeVAF&#10;2kYW5Ucah+P6e/aKAGlevEg1WtPn10tJKsi1MytHHrWSOKOVTq8wKxkmxsPrx/T3bwgO5hTq1RSg&#10;z1hZY1V2lFzO+m+lSYTC/wDm5FCg8g8cfTn3ojSKN071HFPHJAA8b0rrJI6RupljMoN4ZzJyQP6a&#10;iQDxz+G9IpTrXWOGIsEUIYkkfyEskbiNm5kJDixZz9NIAt7qQW4cB0++UDHqO0KQmf7hh/tLEAJC&#10;WNwzAAeof1HAPF/bZBGOmeuEkcYaKT7eQyKwLeO0dOZSvpZXUeoEctf3vHXuskKQMwckRXZg+sll&#10;ILD0Gyg2H1Bv78KefXs+XXFgrELDJzqkFJoPkJZbk6lsSW/pb3Wo4de8s9ZMlTy46DVWRS0/3Cw+&#10;FBCHLLp5V5rEL9bm/NuPdiNPHrwOo0HTUacLCIzG+qSzMpEdQgVfVHJIx4A/1Q9662OuqhIKiF/O&#10;ApURqyCONg7nl44rg21D6WJt791dRpIY8OvSvJFTPTRUkNj6jK76poGJAELMv0IFhe1uffuvCNq5&#10;4dY6anSd0jSn0yvJFHDSxFTI0zG31j/U9+R/h79SuOrEBMevr0dem+E/YFL1XW9wdhRUe2tnJ4Wo&#10;aR5Y4chmKp1UxDGwH1yXuPIUOleSwHJGnBShYYPTDSuGoo/M/wCToo+Up8RgaupHnhqjGzMsUIKK&#10;xuUV3Zhy6fRx9Cfp/hqig9KFBdcileua4rP7qkjrsvUNSYangjjStnV1iMCGwiW49SqDqK6eL8ce&#10;9la93p1pvDjwvHqXHl8Xt1n/ALvKgqBGIRkqhfJVTJbS1gQdNyfQw5tw3vTOgFFGevLEJB3efQfV&#10;1bPkPNUyuwdpGjiJcWPq/cdAF9TX5Kj/AIj2x8+lKoq8PLprkk1gv5kKwr4zTLe86kWLrEqgA/UH&#10;825va3v3VuodRYKIYlUy2DOAGjkd9I0liwsT/rfgfn3rr3UJImrHhvGxeO+qcWCupPpjkOmw5+hs&#10;Tf37r3T0KFYI2SokJdlVyq6S6hmsxJsOSPrzcf73vr3SqxNbDjJWqMZEJpWjRI5ERRJA1rtEdf5N&#10;vVb34Eg1HVWUMKHp7m3Vn694aCCR0ASNPEHIHj5lX9v9Jt/qjz+PfiScnqixomenBoMnVzCbK5qQ&#10;U4jRyjO8cjGMX8Lui3JAsQE4A4P1PtzQBk9bAHADqbNuKsan+ywwkmp2jEjzRBIw70xtHM4jALG/&#10;C+i7e6lq4HDryxqM9B3MMrlcoMd+49dMJD5I0V5Glc6mBUre/P1PP9OB7oQD1Zvh6GzD/HnsPMYq&#10;mydPA0dPNIBLrQyzNTqNU9W8VtTxLezOuoA8cH3vRp+LpkO0nAcPPp0j+N28aad2mMSQrpmjqJWe&#10;Knnp25E1PLKpUMLWCn1f0HvYQvgdWZ6LkdCFtv4yV+bkqGNdHogRJKieaQS0peb9NNAXILSj+2BZ&#10;V/Ptt6RHu6Z8R3agFOhL258TIJcbU1+aZoWWarCQoGkkghol1vUvS0rB2NvrCtmH1PtLJchWAA6f&#10;jiLKS3TNuz4tVkFHE+AWapny3iFOKalkrBFDUDTAKmSMFwX+qgoxX66zYj3eOYsSKdV8NhShqOk3&#10;tf4R9mbjyH2SwZcuwaCNo4zBT64VOr7nzBJolW3+dkjCEe9tK1aBT+zpzSx8uhEwfwV3ZDWxx5WX&#10;RF95HCwjlCVJQ+mSeBakRRFQws121flb/U+DytUKpx69XQcAejF7b2DSfGHd+39xZBKJ9yUv/HnY&#10;vKV6yDL1sl4fvKqJEf7RIVuUMlwXCgpyPau1dsE5I8ui/cYaYPA9GA7f+fea6W67GC6j3LKvZu96&#10;Ktot+9n+r+8X2lbCXmxtLWeoJ45CUTRbSgBVRf2cNeNEo08TxPRY9jDLRVzT/B1Xt8cPir3j8198&#10;Vceyy9Fgmn+53dvvOvMmFp5aiW1TKKudbS1Lk/TUWNyfpz7YCPcyEoOnJJobJNB4+X2dH93V8M/j&#10;n0DC+3sh/E+3OwoqWqgymMxgORkoqyjUPNkaanxwBjgWzKWmF72P05Ji1jBDHUnU3VInefuY/Z0Q&#10;jtCv2PimrcXQbPngmpAsKLLPSL9pM9jLHNRUSr5DqIjZAz2t6hfgEjtEoIC56cghnMhq2Oi05zaE&#10;tbiKzO4zGVP8Gp/E88zLAC9YBobwAhpE0/qfSTpW5ICi/tKzIWoMV6PljcJrPQE5OGX7uL7vxjxS&#10;rE4lkDa4pCCymNRcAAqSo+p91WlaHrx4Y6tP6+7W+MXV+09u1Q2t/HN101BT0dfKZsP43SOnEpqK&#10;dURpI2DsVkeSIu4UBQfr7XpNZLSqE/b0UeDO0hLcOktu75xwR0cybW2ttnGTNPK8En8Nlq6iGNz+&#10;3LQyS3SNmFtZKKb/AEjAPv0tzEf7MAU6UeC5ai9Fj398tOyd3vGtTlMlDTDgCJpqT7mXRoYVgi06&#10;kVeEJH/FQkaTUenljopqegXm3fuHOzxJV10irpaQRwsxs9gE/cIuWYH9VvbVT59OKqUp0tcNhKPK&#10;aRV1bJLT6HmF5GmqKdj+6sduJNP6z+lmHF7+0rsVatK9OEVx0PmE672rHAtpDM8sa109SjRGljpg&#10;hEFHrAd0kY+tiTbmzC1/aGW8lB7cdKI7SKQVfpVnrXayRyVeJWqaoSOl81RXvQ0UENVI13pzQ3sy&#10;SA2Ds0Z03IRvzRL2StJOHXjZQjhX/J0ity7IFTmKXIZfwyTVUoppXpIl+wokRQKWkDTJGryRqoV7&#10;3AWxJ49rFvARjpn6XRXUMdKHdXUeHhxMeaQ4+OrjmWnmpYImiRnSAO5EILLJrXkPCSDY6Rx7b8Yv&#10;UHqzRaMDpKQdWYnIUMGQj8ENQ/kBxjLIkzDTqiaWYpo1Ef7rVixFvp7Tvd+E5SmPXpQluGGr18us&#10;z9D1FRDRzFIaWGWnDEVMkFI9MzNw0rTAEr+UXkkAkG49t/vJAMip6c+ialek/W9FVlLVQU0lPUVQ&#10;J0fdUlL9uJKd1MkdbJVTBhHGAD+4ykWF/d13WMio60bJh59M2S6EyMEAkRaTSZQWRZY6irMZB0Vk&#10;ksZ0LE36VlawJJPA493XeYSaHrxspPLpim6UydOpSWAU0ios09NCrSSorsFjMRZU1RnkFoyQGvc8&#10;39ujc42OOqmxYZ8+mWr6mrY3lXxo8NDAkrmACRQZGuwlCgrJpFtXjLW/te7/ALwTppoGHTdl+sK2&#10;kQyMkHgR4iahXBplkKh0iBtqvY3K3sbfn8aF+GwvHpsow6DjN7RUTzRU0ZjaRVdY5owhLxk2ICA2&#10;D/UD+ntWs607utFSBU9MVLsHKzlHmpiiuwEQOt5HJ9QGvSAx+vFyTx7sJ4+q9Pj9eukZiqYZIJFM&#10;dR46oMHeMsEkkERUBdP1s1jYe9/UIetgE5HWCTYJUOI3hkLyXKXfS0Y/SYGdQuonizH/AFvdvGTz&#10;x1rzp1mPW1cIfOKWVgrI7Klhpp3OktUgqAPrbi3+HvXjRVp1sq3XFOs8kSY40UNK7TQpfxtIsaF2&#10;MaP9QLfUXJ/qPp734qHA62VI6bH2LlgW0GM6CNbG+oBj6Y5FUGzX/s3BHP8AX37xE6bqfTrGNnZa&#10;lEitfgmN2ZSjnzG5C6hcgcWX63/2w8JEHVqDjTrE+2clC/m+1aXVcBmThtC/uB9QA+n1H+w931Jx&#10;r17qAcPkZhIkVLM40RzQw2YFipskDowHJP0vz9AP6D2tPXr3WGPC5I0pWSkeGRplYXUq3HHiSJeN&#10;Qa36j78GU8D1quadcajEZdC3ngaMGO/pVtZhUgErGF+trXst7/T3ao68KeXXnxVayNCcbMxbQ6sk&#10;LBnYLxolbi2mwA/x/r70SOt9RJKKvjL64XAiRDJAihZUv/vJsPqC3H+x97691GejrEKMYJkVlH+c&#10;N0ItqClDfm3NvfiCc+XXunWjwp8Mc1V4olKmSPhCXUcgsg9S2F7D36gHXupYp6d1MzuYYyh8KALq&#10;mijYBWuPorHj/D3vr3WKmio5FaVkfWGkDxNJ5ZLn1DxLp+h5tx/tvx7r3WOqkxZjVqekhSRnE0bp&#10;YTAIoTQ62A5/UpUk8Wt71Qde6yjI00E0UkEbPZWZ0DPCsb6fXO1QRfg/T03PPP5960jgetBadOK7&#10;pzMDQyUNVPTiLUzyNNJEZAByqBjc/jg3JH0HupijPEdUMaVqehPoPkN3HjcPDgMTvWpxOOliCCHG&#10;KKe4c/uGSoOpmNuWU/61ufbBsLMtqZAT0ybWLUWz+3H7Ok3kN6bzz7ocnn81kgSqAzVU0omQNaVi&#10;GP0PNrcD+nt1YIU+BQOtiCFc0/z9Gc6HyU1bmVxVXO8ETpGstRLKX8KRHzGa7f5sR25I5/r7Id+g&#10;BtSyrX5dIaaJ9I4Ho6tVHNVRSyeN9JedvNQrPSz09QgtSB6uEFJi0Y8utU0gE3/PuPDRW/z5/wBX&#10;p1cgE9Od9/R0z09HlsxOqUsbxUtdkJp6aRXXXJAlQpEIJQFxJEQwtYWPITVtCx1KOPEAf8X+3rwa&#10;pp0ywNnTWzNWfaRz1wipaWKCqMFOKkprhyhMChzHf0GUGzNzdmBPtxhb6QBlRxx5emcY406v1wfF&#10;ZpYKqqmiZ1alnqJqiqy0FakIoSWqZJ4wNbvezQeb8gi359teJDqCA8KDgRx4f7NOvdBFlqKRZrw1&#10;SVpSPVLKELSp5Ly1H3MUg0IynSBGtyLkn/A0hZB8YpU/l6Y/z9e6DuStkpIXMK1ESoY1YlUaOonl&#10;k/zNbYFQqMDcr9bC9vp7MVAJz14dPOHhqa2RIQJ/uKqQSMsGmJJNJ1DxTAEoGtqAH1N+fx7ZnZEU&#10;k9UcUqw6MXsfA5nIvT0lXQxwT/exGimp6IIlXUeAuYXkQFU9A1spU25b+nsH7pf2sCF0auMivDy4&#10;efSctrNI+j69U9a4ykkgm/iD1CHGUlU2HFPGlXPV6zKYJtUbrKrIPJGZFFzwWUniLtx3y5nZlUUA&#10;Y0b0FPI+vy9OvJbE9zcOjR4bYWFpIWqR9vS+fG1TraiUVEkRltK3mo9MUEsxKq7OTa30fn2hS/uS&#10;uhiSAR5n/Lxp0q8JUAp1xjz1BhlNLW08cMsU4pjGtCr5BBbyRm5XmSwEzPoICjjk29mkTsfhJzmv&#10;XiMUHS+qewYMBtmgEuRo8Ya6eaqjyJxv3E8/AcqjDSY2P6mBX9KH0qSfYn2uSKfsbNOI6YpKT29F&#10;R7F7KyclJm62mrcPVyVlSGp6SqmQ4hWpv20NAGGlkZ7mVQNX1tyfYsisbdiKL/n/AD6ZmLRqCePR&#10;Rc/DT5tEfK66XJNVGorMvQxpGKWLRelW81lWIhtFx9AFP1B9map4NQtKeQPSIPranp0AuTydFTU8&#10;tDTYyBg1cJKutWsqZKinSKYBEpKqEjy+QEsyIBYnUpH19uRws51E+XCmD+Xl07U+XUSHeG4qKpln&#10;27uXIpSTuTL/AAqonx8ddTR2jFMk0NpmY/hZbFrFr259qEjEYGoUby86f5vy68AOlnjO5+xMfWYt&#10;cPurMgxSuIJMlkKmRgAChhemUCGSNW4dnvIxB0sPr7cSQoSWNf8AVx69WnS6x/zJ7gwTrUVGRo65&#10;YpdH3MD1OLSVoJLR0/ggICrJyZldNbgjU9rWWi6ZloMdOxzTR/Cf29GS2h/Mq3zRmnpM1hNSl6eM&#10;zoq1yUxJ1GPG01UBDTk/TQxAsDfV73He+CCWOrpSL+WuoqD0bzZX8xzZGXNNjcxU0DVk6yURNfjZ&#10;8cq+W4RK2tUNGPGfSGsVAN1I597Tc1kbvTT1X95o3a8bf5OjJba+UnT+7IaeE57H0jQuMfGsWUE1&#10;VT1VMlpUk8i2miNwYwjFiPrb2u8eIjUpp0oW8hZeB6G7H712LmqUUdPuGjLyQx1bM6zU71UcYBMC&#10;06hpRGVF3KMBa5LH25DLFJhMnpxXV+4Dh0ooamgq4GqMfW7dyMRjuiGsp6uTHRSXFPPTQm6smm5e&#10;ISqWtz/T2q1KMHp0hiAwFOsiQykUkUsUgo2MSq0aCKnZKV9UKxyxrpCPJaRzEeR6Rc/RwAaaj/V/&#10;q/1fLa0r3fF1imkqZC4+x+5NZVCoUHHCmqoJI31GMq+ktCeCxQi1jf6n2o6T9TmdJwBTRy5N6uCe&#10;CF9bJRgxJ90y1NPUaZCykHQFsCOCTwB7r3TYtRShqCpaJmkqsXUNFDNC8BGSQAJI6D6EqNOk/jg8&#10;gn37pwjUQB6dYXpp4adI66ZYI6RTJJ9rHDGXWX9GORjyAXIuh5Fr/T3ZPiHVFrXHUedAgpqdYJna&#10;pIFRfIvSzTUtOPNXUVQiepDEAoYswU/gEe1HVhSh69UOqmqqYZZkoHZKiONvt1SqpxGZCVhRbKim&#10;xCv+pbtZfr78eHW0+LqLCWiakVJEjaGgqaiRZasSBYakh1ZTUK0drFdAVRo/xN/fuq9QqrIR09JB&#10;O9ZJKtQZaqpbHqI5JKKgYJDTzpMA0s2kks7oFsRxbn3SQ0WvWj0j83uyla8MT6Z5ZWb7WbwLDTwL&#10;xUmajmUOGF1dWBNwDY8Ee0st1Gg0k9aqOHUnH5Wry8sdSKgRUzeCrp4YY0aqpoqdAqVtOjFgrvZo&#10;9Stdhxbj2j+uiY6R17pU0/kZlkrp43nWt/ddGUu8KL5EqJPLYErcJqY8i4/p7WI6tkdaHDqbT6kj&#10;hWWsDJTSLS1KCyxMxlNoyGHLJcCJhaz8ElQB7WL8I6t1MqK6OMilnrf2KyCOeaMRR1L1UEUxhilS&#10;QqQojJ1zIT/qma9rjfW+sbTSrUNFFEsNS0hWU1E0ahZH9NNImIhOkKVA0yJIVB/Ug59+691ygQw6&#10;sfIJZKoGY1cgSKoYGdi324B0knVYyBOPVzxb37r3UxUalSGn01EOPiENRMEERqo/KdOhqZheKOOy&#10;tIWAX6aS3v3WqCtes5qYpnncw6ft5IFkEZKNV+R9Anl9Ist7LItxyfyD791vrKGpJJ1VoKcsru8k&#10;dCpSGsxyyKjU8jm+tXmIBDfQiw+nv3Wugm7OrJafBVBjjFPUU1fSrPLSPG0yUj1DecqCtrMVUOly&#10;Ap5+ntPNQ8enYCwap614vmnWSUlVPST5CoSslyGbgaoWLWiU9Owkhakkf1IHDmE3A9Sahxf2WgVl&#10;JPl0rDVH59VBRRTvl7yoWqJqiR0E7r6ZG/T5pE5LAGyrxzb+vs4FAg690fjoLE+Y0c1RUz43VQyl&#10;5qWURRwMG8dBT1Zk1GYyNrAEJDof1XFh7QllyB0qg4Hq2bZGIgptpYOohxkoyGUqKieJ6iCGpyce&#10;34CIBPLE5VFdlWQSzEByPoL8+0zf2n5dK1TSg6ac9WwJkYfu2gmogJZ4I6TS8f29TNoWXGwNpMsc&#10;a+h3H0fgC17af4erdNSZCCmkWnoYavKyVTvVxRVqRQw08kXohkqJLgNGR+nSbrx+R7YPTiioI66h&#10;3CsUqsoVcs1VFNDUVE/hhooL+GM0OPYMQxBciZg2vSOPdgcdV0mtOlzt3dy1TVWMqKuW7VASby/u&#10;06yYt+ZBkb6yZXISVANADc/096610NG29wJlKd2qamPGRiapo62WB5KepVIm9NNS08SurQhgEkKA&#10;EBSfzcK4xSnVG4dD1sdqmqdq6phgloYljhkrKWjip6L7RlMTqiBjNTyatKFmTV+q309q+i/ocaJF&#10;ko/vPv8AJ08dPHUKEyNQsyRQQWjWWCqRSWiRm0BbtqVtWm4t7917p3FFFJNHUJGssmSo0hORhn+4&#10;eGRYSXlWhCrEqyAEqwtY8MAT711cJjU3DrBlceYMfTLQLUwu8csaFBGfv4kS0heOYXis3FlW5F+S&#10;Bf3WuoGg6soQnj06bM2XBDVQ1tTS1VPCrgQiNvMlNIlOszQJIgYKCHugtfhvYc3u/FvEUGOmWavZ&#10;xp0dDZm0I0gpIJ4neCE+amZlUpFE9nAmWwDF+C9vxb/VH3A/Me7IS2k5NenrdSGBYY6MfjMHEqQu&#10;QI4vqU8QMhC2SOEymzaxe54sPpY+4Z3S61MSTx6PIwpGOlvBioo4tLAq8bBFB1uQqnyKrC3pt9P9&#10;h9Pcc7ppkagPS2NQeOT1knxsK6i0IkSRdUymJREFI1Eu35IIJFl/2NrewteEIKDIPHFOGenQorjp&#10;FZiIeMI0cQVizhCOQp5jICgeog8XH0+vsG3au76n8/8AUP5dUkIpTz6Afdkk8bPHBdgsrx6YQnqR&#10;x4poQ/0BLMHDL/xHtOdQ7R5dIm8+ipb1oakxA+YIJRVeMVkKz6qRSViiVTclnJAZv7V9P49inZ7Z&#10;iwP2dE93w/PosOcwT1DVCGjeOqkSJIauCFYhUU0zajFN4LC6IAEWQcFhz9fc08u2qVWvDorSEaqn&#10;pogwtKsjVaYujp6erqamNlqUipmSj8KipSGJhpZrnUEKswYGwvz7mba4YjGA3RgkahR00tsKR2iW&#10;omp6el88tKJ4KQpLKrwiSiirkOiN4xwUkk4VQdWkmwF9pGOC9WLLGKdOUXVWOkqqjzY8xskcUVEI&#10;4ZaIS00zCOaaWQBleR3NxpQBkAJk41E7jAVanpozpkDPQnYjpeppJ2qAkM8aRwLj3RFqqqMx+inE&#10;cfqiWNOWWzfU31H2luLqELpPHpPLPXiOhhwXR6VcjyPjA00cSzJUVcolqIi6gsup1Jic8kAkj6n8&#10;+wbum5CGoXh02HLioPS1o+i6RSsy4eAysJUmqFo45ZJY5xdE1zqVBIB1Mgv+R7CE+8k+Z6q0DMak&#10;9PlH0liqWklVsbS3mUJTwfw6BnMC3HiqKslbWbkGNgR+R+PaFt7deJPXltgOsNR1NiKVLfwtRUU9&#10;P4jHTUsU81THJysdRXVaFXVOSIxCxW19R9uQb28zUQ9aa2oKHrjS9eYuOcwTU8fhqIxCgajp5qzw&#10;SWPkWuIZ2UXIJYhb8CI+xRtt1LUEtx6b+nWuenGl2HjqdJxArs0iGiDSQ07VqY4cio+5ZERGtyBo&#10;B/AsbexnaXpjXJ6dSJY+HSj21tl/uI6eOAkvKkEWqHVGyEEx1jNPdlZgOdIueOfp7PrS/dzTp3Rq&#10;HRo8bSmgxi0oTVKgYyMSvkkIAUhb2N/7Sj6/S/Hs/jJI+3pdaxeHH1JRUaKRGikUyh3jRgBC0gso&#10;kEbAFS304+h/1/dqChr0q6hyQGSMxwBDENS1E7antJ9FA082v+lV/PPtPIKA06fT4R01V9Gzqs7y&#10;JTMKfRIwV2ZrC1OiRuQuu9iNVzcXvzb2GtziEgrXp1VJPQGdr9d0O48Qoh8zTwp5nnDQRSPKF1VV&#10;PNIysJFYW4YNYX083PuLt+2vw2E6cOlABK0PRQKLb2ZpfHT1GOJip5GSpWnkIpp0hlYMUju76CCG&#10;kLMvPpJt9QkVBbPl1sKR0N208U0/iq44IkrHgRJYkRHiAR76Iyw0GMWHkGq4JGn+gcjt1dh06rUI&#10;B4dG464wXjWN5mMsMjtIiclIpHYO6xIRfVb0hmJvpNvck8ubcO0sM+X7OvSsrMCOjibWoo4IlWNY&#10;1BKBLH9NiDZh9b/T6f4e5j2uDw1AUUp0XXLVNOhtxcI0AgiRtKlufSbKAT9b+xdEop9nRWz0NOlC&#10;np+gA+lwAObf7D2pAp1tRU6+syHV9Rf/AIjn8D3bpjrnKQqcD/kIcW/wP++/417r3SerkM0TKQSD&#10;fSRz+bm5/wB7HtPMmrpQpoB9nQJbxwnmZTYiTyIdSR3Ib8gaPoT9OfZBeW9T0YQXOjj0q9o7KqKm&#10;OIyII4wCG45kB5uQeBY3tb6e1FnZMQCRjpLcXuaJ0OOI2PQRKuuFZGsBqZT9L8Dn6ezqKwjHEdFr&#10;SyMasellDt2iiA0wRi39Et9P8fapbNB8PTQpXj16oxkUcbnxre19Nvx9PbngLTh1Y06LN3Pl48Zg&#10;sgUpqWZngaJEKqZnZ1KqqAjnn6j8/wC8DdvaK0q48+rRwq78M9VBbpjqnfMVE9NTUVX4ZZjDCg0p&#10;ouZ0dB6dZF9D/nk/195A8qQgrCg9R1S8IWqj06pI+QmQjye665p5X+1hkgpzDEJDLUiao+4mMM0N&#10;yYwCAyNyLi/APvPf2829LbbUqKVA/wAPUHc9zinh14dFV8paajrVhSrmpUWarjqA7mnrKSYrUo2u&#10;/nidWIV7XuvuWY0oKHj/ALOfy4dQnPQvr40HSclnp5WrVkqno6xp6qpqGgSNqWGSql0QhVVQ1xpU&#10;BUcgKbi9vapRgVP+qv2D/V+wFTFCTXtPH5f6vLqIoZ5KmtpjFDJP+zR1tM37Mi0seqJpai2qUsdU&#10;vjLEXHIFr+3Qyt2g/wCr7emEWhaZeJx+zpgaZqqoImaDW8AmrZJ6maWbytcSGePHKBrNkjjWSdRz&#10;9WAt7fooX/Zr/IDj6VP7eHSYFpHIrnz6XPXu1P4lWU6JM9XLTo5mhCrkBUxTqTLUQtKgKIOC8eph&#10;qAtqP1CnMO7JZQkA5p9v+So+Y9epA5L5dS9kEkgqPn9vVjnT3XCiSmpGVYJVhgljpY4QtBBM0iyM&#10;Q1rMVNgo40g3/FhjXzhzIHRqt69ZHbJs0FsoCgCnVl+wdo/bKlLDTRyI8qVTvMJJXWQn/MtJCOFF&#10;mZj9SSfeN2/7mJXZmPn0KBaHWCPLo1G2cPFHCxdX8xIUeAoqQusYcKxsONP0I+p9xPud2xY0OOje&#10;NVVKny6HLBY8paS91kiCRCOIRLI3AcFTe7CxP059gm6kLtx6s6BhUcel1SUrIQ7rGHYKLNYqit+h&#10;Sq8auCCQOLey+Q5r00i1NOlHFEFW/DE+pGtYOLkFVcC55/x/42mJJ6eCgdSgApViBdfVZlUhEVeV&#10;VAPqPz9Sb2966t1w4sFPqsRf0lX0sdSg3BIW/wDQD+nv3XuuBAOoWQFjH5Vtxp/CAWHPH4/2Pv3X&#10;uuDWcf6vQQSNIJKj+zZv6G3v3XusTKpuo1N6ixAChl9NrkD6AfT37r3UZpGKgrwqso9R/cdz9Ta1&#10;wD9bn+n+wG+nAo8+PUdtJ9RvcsVVSVuoPKKtuNX9fdX+Hq+a0HDqKSim5+pLB1B0lTbkMRzYC/09&#10;s9W6wMdIChUkBUhpVJXkNdFJUAm39f8AefwNUFa9e6wm8ak6xGhRLxxMPre+sAXH1+ptz9PdZPh6&#10;sASpA+XUZ/0cMqgEW8guNJNwGB5uR9L+2SSxqenVXT9vUOURgtpZD9GVnu6kp/Uj+z/yL3rq4FTT&#10;qM0raQ0bGRCUAYWAJdtXja/IsASvtP07oHUB7lbliFdzqcOilrGysF+n0B976v1ibTq1Hx+pZCoa&#10;8b3Q+qMlRcMeP9hzb2z1pTQEjqBNKSsivZSG1yqWDehSdMbSBbfX+19fdSVofl06FAOOm4So0RJM&#10;yAM1wqm1kFpFZhxcXAP0uOfaeoHT+k4r5dN00gDPEhEiEX8gW0hRRbxlmFybkW/3n+vtk5Nen1UE&#10;VPUaaTTpEkhcNoiMkJFmeNeVJsbNfgEcfX2xJ8XVtI8umySYKb2j8jQFjEfpYf2lZRfyA2Fj9PbX&#10;TyIR3HpvkkDFQLLEG1qVQOwkA0uZUIIuOTyT7bJz0oXqJKSplaL/ACgsVJaUrEIiP0Row5A/10tx&#10;xf3qnn1bprmYLKxEoEq6gqU6LIjeWyKdLL+4OQbj8j6j3R/LpxBUEdNdWywTSgTIUGkyoJm8gkC+&#10;p0RF1FR9CCT/AK/HtPJxFfn0+q6umqoniijR4zK81nJZSsrMqizTjyKDGbEEhr/Qj2mc0AI49KFU&#10;EnpjndysjmBFeoR7RxKj+bSPIRdgAoNvUPwR9Le0+K/PpTGKmvp0mp2V5z5Hiv43kWn8QURSqlgy&#10;mwDAkki/tnpcvw9N7lH8zSKJWYQxyyxa6qlWSIaI0ELDUpb9JHHP0PI9tHj1f8QHTV+5IrvZmSCB&#10;9Mk76ATG2rxQpNqLJGbFvJqsLC1vesefV+orDQyWaKQCBG8rANVTSVB8YnRnAQR2JJDfT+n0JoeP&#10;y631wjDJUxyeGOKljeby09Ow/bCDR5DJILEk2OgE2/si/uvbX5daIqKdYpZ43aYCbXFGHeCN4Qkb&#10;snEkayEC7cgOTwObE296NK468FA653WKPyBg1O0Lkut2nhqPrJDTyfjk3W/1Frce9dbIr03MCRoZ&#10;yYqby6/uZFdxJLF5YZv2/wBUTgi6j6kk/j227FTjrxGo06bah9cMskpqAsiwwu0EXlk82i6CdJdT&#10;aR/VSP8ADn2z07GCpofPqLVGRonp6h4RJIYIkdIHbRGAFU2a1g9jq5/rb37p9fi6bI1iiYyO1NSR&#10;08rfehGApC6i0X2yKFLEGzIjHTcm59tx+fV04dYImSVJp3SUKESRGm1LH5zJZoCqrq1BW1FRdQb8&#10;Ae7mnn1RjRq9NEUtqiakSpeQRmeKGKmURNI3kDNNMjLY6TZbhQSOfxcsHidPDqxAPUKoCtKsstKB&#10;SwPGwM6MWueKhxp/QuoC0n1tf8e69eAp1GlkpbySwwOHkiqGkR3CzuQdLU5qLAKqXurk3sP9h790&#10;4qFj8uoqpTGHz11TIjKILRRyraFY2IkpwkilGf8A1RZr3A5F/furkFMJ59QJWdlqRLLDGkpSnMqq&#10;/rjclYaqd6fmN7WSxQqDf1fn37ra0r3fF/q/Lh1BVohIwR6mSKnU0imiqGD6UUlWj0cs1wwIICkg&#10;WI/PunCARQ9Y3qKkwap2r6mOaXwQaYKXyTkkLZlpEV7KPU4lYgHm9xYe68AAKDpuqI1j8SUsbgyT&#10;zIZY5xN9t5UBYyK63V2W5Tn6A/X3puHVhk9NkrvHOiNCjxvSK7mB0WlYxvpjljERJjZvSV4vf8D6&#10;+2+rU6hGaCURRzmMSAtpkV9MstSXNiCAHEcjWDRg88fg+/db6jO/3aTVEiuUKIIqaJpYmjn1aTU6&#10;gFJUObMQ91+n59+691DdJ6yrSnjmmnhiiLT0kVJHFNF4honmq0qioZb3JdHQ/wBb8e/dbArgdQZj&#10;XARwypG6uxdvuYI6mseIXEFS6U5RdKclke4Nh6hx791vQ3UdqyNYI6mbyzSRKyx1FNFYRxyXEs9J&#10;TRk6EOkiUOxWykXv7917Sa06jpNAI2USVa0byx/cJLooZKaRvT9sXdB5dVw8YQ2Ksuo+/deKkCvU&#10;RYkSOqMcr0VJSzSuqTpMJFSchzINIsGUiwABFyb29+60BU06hLPM8kZpHjvV0wqVnRUNP4YQTFNL&#10;E68sy6tK/Un6D36nV9GPn1wqKx6iWKGlYzUVVGYUVo2iqxXT+uVjCF1CNEby6E+nI9+60VIFT1HV&#10;qaDXIGmEv3EQDxutR4pIIz64UnU+pSB+peASB+Pfhx6p0311TJSli4kpDKKSoqMerCb7xC+k5aoZ&#10;l0xIzllWl0qPSSbi3twcf9X7OrdJydmMmQby1LTU8Lrqp6eJlnojUeCSlqaaAaY4tOoJZgbWZWvY&#10;Dw8urD4euNZJKHrqRI2olgipTjJKlPFGtLVxgyy08CgzeltPlWRiig3Le7dexTphqKmT7eo8yKZo&#10;4QDUQoaCEVUT+J6cRJdWjtqKzDkm3+w11bgOmyIywGT7xoYDKamKgkni++nU2USy6kGlYgWWSxJB&#10;BDe9YPDqtV8uv//Wp2rllGPxk1XlKrFJTVqDI0lLkJRkdq5h4NM+OIeMipo2AR4qmzICTc8+8+dK&#10;AivaA2aHKNTI4GqniD6cT1iEw7CQK1/o4I+XofIjpm29R5KeaWkqXmydDR5GHOzNHV01PUbSy0ZZ&#10;kzkEcqutRBJHpmlWIojrqvzf34hglDUgEE5pob+IcQRTjkDqkajXxFaU9aj08qUP5jpyfC4ufJ7q&#10;kp5Y8tl6TIw1mRo6WmSgpJ8hNRiqO98CsBJp3hQhnp4yEm/1IPHtpiNbAZINSMCpp/aL6Y8uB6t4&#10;KN3HFRThXFcKfUfM5H216ybF2tka2vmy1BnYa2j/AI7jq3KPQ06otGylZaTd+HeLxvBUIRariZRH&#10;wdV7+9SJrUtUFagn/I64wfUY63BBIr1Fa0oB6f0T6j0NT0a/ER5+p3ruHF75jkpNp1lZjMhkq+kx&#10;WqGo3GskTbZ7AxdLTopRJVDQ1MkB0AtrI/PtDIe85oAR9mr8Lj0xWvz6UyeIAi04/tp5g/5Oj5bL&#10;2j1/nt14HddGtZteWukrMflMfq+3pKjdeKj8PjkMw8NXDkoSSpXQzmwsefaaeRgpYZP+r/D69GIt&#10;4WIJNKcP83RyKHqDrzDQzZbHVePrEioYKHJwVSO0v8Nq9VSat4LrJTvQSf5kxHRGRdj7Dgvrln0F&#10;fz6UC3iAw3XHG4za+Pr6bEYSWsqchX1EdScsyx1Bos68Wmi3ZFG6pDV0lWn+T1i3EpueD+HdczDU&#10;3l1uNY1Onpu2rgpqvLbiwiYzDtubHVWVzGMoaCnq4XpqN4wud29TTzoJqJnt91TRS2iLWFwPd5pV&#10;ESyfhPp04qBiyjiOhzklz+4cFSUGRyMGNho8VDRZfJZCKjOTqNu1A8NDn8vA1o5ZqCSyVE9I147X&#10;Iv8AQnXwreUuoJB4f5unyjyDSeI4n5dApurZW7qTbv2uP7CqZqnG56OCXHR1kZ+73NN+5iMxhsnM&#10;vqxlfATHUUlU0YZmsLcH2a29zC8hLxmtP2f8V0lliZfgavy/y9Lnb9JVYmtxGLo8PRVNbnMtBlKZ&#10;Vp5qeTB5NYhBuja2XmsTF51MssMBYxNccmw9prh1lVmrgD9vXlUqQD59LSs2ptWvztViNrV9ZiK7&#10;TJllqoaRKSrkxeOmFRUUhjkXw1MmPlAJlX1eOyng+0AuJfD/AFhUEUH+T/V/xZUiKPVRMEdDZ19t&#10;HcnYWfqHxmL+7NfJRNkM5Qww/wANos9j9Df3soGa0tLJVQgI8CakYg6uDb2VXd3b2EReZtJFSB5n&#10;5Ho1tUluJNMK1rxP5dHtxG3Nn9V4XIY7b+KiOVrJ3yuXmoLUlbU5FxerrKqDSEkJa72Qci/HsFT3&#10;V3u86tIaIPhHEDPAdCGO2tNvU6R3n4iMdAbu7srNCWSpx8WGFAKdlqMrQyTVWIrJ2P8Ak+Kz2FZQ&#10;8UU/0aZOFII1fj2IbLZ7cij6ia8Dgj7D59Ed7uE2ostNP24P2jy6Kpufd+4K6kz0Odx1BtyvrgGp&#10;tvRyxvgdymSRUgqNv1KkNj3c6YHp2c3vrIb2LILSGLSEJIHFjinyP+DoNTTPKSXFPkOB6J/X0lZJ&#10;2MMFuXDbsgFVSrTy4Pb1a7ZTArpAhx2Rq3tHVU1rupsy2sAp9nx0/Th4ukEq1ko46da7E7qo8zWD&#10;CU1LT7Xr6I42Ojq6aSnpM/jlvE8mUAUNSvK91nZVFz/ZHuqFGSrHPWgpDaadJfF4LPtXHDZvJ4jA&#10;0NCZ5MbtuJaTIZ7ESAftf3ayTf54RL64UmDE/T3dyqqCBWvWlj1OQTSnSOrekaiqlqs9kd5ndlDm&#10;atBSV9Zi4IaLI1NPIEjxu6sNTxt4pzJzNII/SpJHtTBeBF0DBHHqzRUIpw6Z870rR7YkXctRTjbV&#10;RR5ehoauCXKtVR0VdrFRBUbXp11x1NFKeFUA6eNUYt7eFwkx0nJ6bKMvxdcd24Mbcq8vlMnlMjn4&#10;t20DVVNFTpLFtSrWijBNPnigZo8pTKPJAJkCSAjkW4tH+ocjh1RjjoqtD11jc3uPcecmrewsdUyY&#10;qGShqUp8i8WOikYmDIVNBCD97QtcmoVlaFV5LKBb2bm4RVGTX+Q/1fs6YCgVNK16Te6cVkxkcN1/&#10;XZCiqMfBjvusbg8RUUdXHm6p5QybmTcGkhGje709JC4WNvyCPdgyOueB8h5/P7fMDqzVLAD9vp8v&#10;8/z6l72xHbFTkKN6PceOxeKWhg25V1NHJXZCr3LNND40pd6yOBFFWr9YZYyUuAGY3I9p1C6qAgD9&#10;ta+teB6dcPSjD/Y+z/L8ulTtDeW99hbSiw9DvnLq2GrUkxMdDjHq96Q19B6tFRVJ+tJDZHgdTCY7&#10;39uNDHINMp7RgV4/6vThj+bETFTUf5h+XT9N2PuHf9JW0EtFhNmV61lNld0xRywx0G66VrvV12Nz&#10;BVoqR5H4nplIaM+ngc+3Y4QmP9X5Hy+Y68WiY1H+boQdid453b8k+N2JtXbUlPQQS0Vfkf2ajD1r&#10;VSBWwG4lp7iVJD6KaVLsGYsrAXHtq4slc1Y0/PpsSgHs4+fS7ra7HUuxazPYzbtGlbhKt6rc2PzO&#10;SbFZjr3M1Y++WknydCNdSiG5pyFlJjbSD9fekSr6DmnTTIoj1Dj1l677gxWcxM+WotwLUQw4uoqs&#10;ntiSlqaeux+ToYjKNx7Vrco3hkeE+sxGRzIt/wBrVce/TW6A0Ucf9X59eWULwPDy6FTaG+N49tti&#10;5cRmsLiK+kp2yO35sVRxtSdhUcyaqrNQJVhIY8jCRaooZrMG5SwIARyQwWqElSQ3Hp+MvNlCOpFV&#10;je1N0zSYbIUVLFPHWLJDkKmngpaXImMeR66lxdCNUddERf8AdYo/PJ+nttHs4l1A/wCx17TcSNpH&#10;7elZhdl4ebFVWF3FtbI5fMx5SHcNVCSMbFkmhh8c2Qx9ZTgeOeNvUkT2U2I/PtJPOS1Ynwel0cA0&#10;aXWpHUKv2o67kqdw5Ta8E2A1Y6MyVlZHkVmipbNjshkMZGVNFUxt6J5xqsDc/Ue9mT9HQGqx4npo&#10;xkSVZeHXHch3DUy5GpTauPx2HOQpq4VFOk+YqIKtqe9GaYhfFV46Zb61sSp5NiPaaMRjDNk9ekD0&#10;1KuOmip+8xEG3tz11Dk8hFn4npsFjsbqkfZ+XpnJTIUVdIDDDDI30pqxRp/s+k+9FQWZeAHWiKKH&#10;PHppqs6u263JUvYO58buTcO7oXrMTBj41jpqyaJBTQY/J1NJGDS5FH5R1KRuxuhHumgt/ZigHHpx&#10;SVNWNf8AJ1EqKSriiw2Yy9JWbXqIMe4ly0tEF3HR041Rw5Kup6qy1NGhsJ216iOSPz7aAGogHPT1&#10;cVPTpW4TC5LA4BdwZWlqVCTVn3kGRkdtwVVZeFKyiyM+nwxy8BacSKE4AU/X22gIkNB1ZwhWhPTl&#10;DHXbewtVRbY2ipwa42GCWhoMjAa6pqFmDRVOWxUg8U4RvVNKt2KfU+0ssatJVsHpyNiBjqDisdR5&#10;+pqqXK7UwlHQtBMDDQyy/wB2nyEy3qvtHAWaB5LlwB6FP0v9fbmlkAocdeor+XTFtnEYLD7qTAZ3&#10;atbV0Tv9thanHTyUm42h8itHW4rKwemq+1JYzJIxkZL8EcHc+sx1U56tGiKaNw6GWm6V2XuebeMe&#10;AkP8DkEzZ7K4yoqKrN5LItF/lNHk6PIaWMZT18aGuLID7Q/VvBp18T0pEEMlQPLpEbc6ln2xhaqo&#10;2ttraWa25lKmSJMzQVGSq4YmpgSP4zgas+cyPpIf7d7hrgi3tS12rNQnTTpMbag1Ur0z57qugyuG&#10;G6KjbIx9JNVJWLG2KhzuKoMwq+OnqqbAuj1GLEo1xl4BZb6nBYe3Y7pSRHWvTMlsCuulOkptrqTF&#10;5zIUu4J9vPn8hjKbxJg81UNVUGNpqaQTRz09VG0cpkUgBFcMGBsQPp7elnRKAnj01HCPLy/L/i+o&#10;W7eucBuWhys9MHbNV0yTyy4qSBcNgI4nHnoq/F06IXDgBW9JZbC/u6TMoFTx69pBNWH8+kmeh8fk&#10;5oFpMTVyYSWjTIDcGPeGUVFXS+iXAozKZKWJiCxTQFtyOeS8bootD1ZVjJwM9eq/jbQZrACpxWql&#10;yjJLRwY/JIkVOsrOX+1TKZAMutLallWMafqFBA90j3QxuRT8+nBCDmnSRh+Hm38lmaeto6aoO76f&#10;GiMR5bIh4KquVuZKCtyIKsWAKiojpnt/qT7fO7RqQ7D8+P8Aq+3rf04ZdB6k474U0O4c4/kw9RtP&#10;cFAkssNHBlDLSB5j46mulrJk1zqzfrQUoV/xo+nvz77HH+oo6qLFWwBX/V/LoScF8DsVnKo7Vy9b&#10;NQQFI553WniwFZXNE93GAlyCvE9PL9LeMqW+hW/CKfmXTFVfPjT/AIrh/q+Z0NsaSSi46ON118H9&#10;mbanpq7I0NAYaaE0uIwmVApNwyx044eWvpiIjqtdVc2BtwLj2HbzmeVxoX9vp9uf8nRxY7EIqszd&#10;p8j0ZrF7N2htb93GUVBUZeOAOKTKLFS7zoiG8YXHZaBVSRF/SQSf6+yOS9u7n+0J0+o4H7ejJbW2&#10;hNUpUeR4j7Oue55c1X0YiqJMxHiqR0rXx2VpHORlqYFLRpSbixq6lUj0Pfi/J+nvcCQq51AEnh9n&#10;2dbuHlZBp4D/AFYPTht7CT5eJstkIauv281NDVUdHnRHuSGKpIKeJchB+7HqXUhctwSLi/us7JG3&#10;hggN+w/s8+tQxs/6jVK/t/4rpvym2NlTz+fdGHqfttcM2CxtRXyo6QwtaE0m44dQiWNjpEUrBQD6&#10;h7W28s6KEtmHzNP8I6pNBbsdcwqPIf7PVSvz978wfW2P8Gdjw+P2hK1Xh58LlaZKzPTVkcR8FLVN&#10;EH+/gIN46hUYf6wuwlblXbdUH1EjZ4VPn+WegBvu6pbsUUUUfKv+r8v59UHdF1uF+RXb0iU+28Rh&#10;s6MjFFS5bHYAPSaRVGOgnyVDED4aVlsrvG48ZCm1voI5XgBM8ijWlKEDNRwrjh9lOiOCadmMcRNG&#10;IPE8DwzQUPHHH5dbPGE+P2wOo+stoSUOQw8W48TX4TJZCuzbxrhMhOKoTVLYicWJqIyxEKOWLfjU&#10;fYAn3e6u7mWEr2EHyz86in7Pl+wD61soorVWLajT/UK9Dd3JV7wyXya6Z3a8VLtjasW1f7p7fo5v&#10;FSV+6KnIstZnNwmjUKfDGvo8jjU1uPZDtcUCbLcw1MjBiT8vMD5dGU7GSZHPbw+X/F9KPs81kear&#10;8gu6ZJ8a1IdztSUdEdEOE2+4odvYHUAHdqutsfGLIw5P0v7LttSEoI2j4mh+0/F/Lp25Vtfx+XRE&#10;e2qDfrbcyNVlt7ZTHU+39z4TcGdpKOnpJ8pm+zd0zBaDHTzFXZKbG07HyU0HPH1vz7GNqLSOiIlO&#10;00/Los1OSfEP2/Z0a+bG1u5tkYjb8mdzlBuHdWIiizO8amCGlrMV1xthPPuOtxVKRpp/vTqjjlnY&#10;SjnQDf2GWKxXpdaaQcD+kcdGijVGAvH1+XVZPYmYodvbtilxUGTyuDzFJXbkg2lXGVaTG9fbcb7b&#10;B5V6twkgnq5h5opJpF5AshHPsf2cSzW+p1zT+XH/AA9E07KklVPHo1Owt/bWqKGkp8xkcxLJtaHC&#10;bx3pVJIuXTcPZW4Sv9zNs1GTYa5JIoTHqWCMQIP1G68kN9ZFCzIo9PsBH+HpTBMGFGP+r/V/q9S8&#10;fObNHZtCduzVePr+xd0Fuxt/VU800stBBMop8TgJaqnuC0YYCIDQoVdQW/qBzyzH4qlkAVR6+YGO&#10;mL1xEaEZPTh8JuxMcdmVsDDHT5+iSiz+QrzTa6DXSuaHbuBoqNwBKDKfNJUyeoMPyB79zBa631KQ&#10;QfIcB9nSOKarU4HqyXFZN8xjYjuGsWimgyjVFRVUxfz1VBQAVGYlqaofX7yZhTpHH+sCw9gWeGOJ&#10;qRjFP59G8bl1o5z/AKj1w3xlJKbG5ml3LUUK01WsG6N6CJ2H22Npxp2P1xQxMP8AJkqjpM8D/uMS&#10;bDn3W0hVmBQVpgfb5mvnTp56gEE5OT/kHRYt/YHb9YxyuUzUW1dz7UFFvfdD4yCMw1++cpBbZmyK&#10;WnlBCCmBikkDp5LD0fX2IrWSRBoC6lrj/P8At6L540bu1aW/w9J/Y2er9s7hw+Nlrs3ktxS16QZF&#10;5nqzFnd5Z/TWbtzVBSyKJqlKGk/bVnYGPiw49q5rVZYCTRadat3KEZqTx+zo72290Ynfm2c9RY+c&#10;1UJrclHh/uacTpjaWk/yanpczCbFjMwbkhmt/rew00DWk6y4Hr0bmRHUqeA4dLLofHChnzu5KLHo&#10;rpM8klBO0UKVuTgApsesJIVPAknrGgAlQeFI9oOZJBIiRMag5J9B0p2xFDmUZ6KN2Hitw1fyX21t&#10;fDa8tlszlanMbg3PIhSortzTSrJIcLHbWtBRQKsIdmvrH9D7EFsYYuXWdxpULQD8v8J6RyajfELl&#10;ia1/ydHe7QkwtNDiY8jXUldkKeirqenaeJzJltxGk0ZfPVFOBaKGih1L5WF1Ykr9fYA2yOWSV2iF&#10;ATgeg8h/l6Prh4UQCU1IH8/9jh0U7bW/tv52ryW3qahp8Ztnb1LQpj1ehlkjqsE1VejxNEtQPJNX&#10;5arDH7mzXjJJ449iO42uSBFkcks3H5f8V/k6IxdI8mmnDoW/jvX5mu3z3J2PmMXDRZuGOpxsu46u&#10;aCfbexMThaMatuURX0yPBGoPAFjcC1vYf5hijCQWatWpBI9a9Hm0Brieij4sV+3onP8AL63JtveM&#10;Xyv7K27V5DKUm8fkZlUqdwZpGWszDY+h+zhqFpUARFdkLRKrlVXSWPPGPXP3bubIPLH7OssLC1+l&#10;2y3grXs/wdWc0krxQxqJk1tCpcPKsrRQhv0JCgAVWPJDNYf4+wICEUV8+tulcdMlYP8AKIzMiyCT&#10;WTIJCnjVbhY1hjOlTf6ax7q3xV6fj+Xr0FWeo/LBUNIUEk8krY6WRBKtOqG6maRgdJYD6Wt+R7RE&#10;KT0ewSAADy6CTLQzUcBLTUsqsXkQurQlZGTSWkdB6vTc2UXPBsL+6MKdGcThm6Des1HUXST7aCMi&#10;GpExlkncizaaWUAcXBU8/wCPtOeJ6MUNACOg4ylY1vuGAWWnopaSipo3KRQlH0ST1NQwJlksfTGL&#10;/wCBHtsSBKjp1k156B7JbnqYa4KuXyLLAYoa/M/aKiSCkvOKSRVBmSOIAB5FLA8qSBf259SacOr/&#10;AE2OmqHtDC09TDUVkppqWqkW8mTyA1tUA6UWhklaMxKQdTRtEFA+jE+23vF0kdb+jY5Ax0o/9Le1&#10;iWVMvj6s4+ojpUFPV0ctNFGT5GdhMUkkdGvzpLA8XsfbDXpHketDbZjnTjp1i7Uw9SsZpcjS10ct&#10;Z5qGQPQpLC7SaaiKmjhNj/UrMxUfUm/ts3vmR08u2zD8P+r9vTlRb6xB89I2UoY6mcSyCGOeimjC&#10;E3bzsxtrNyAden8DjktDcErTp393S+a9OcG6Kc1CU0FTRRwQaJHiYtUIKeAB0CzUdytiL6FJVj78&#10;18F4mnXv3dIudPSpxm8qSnLTSTRRTV0xhWpyM8dNA1AVMkjfarYOzt9HRvIOABfj3r94IOJ619FI&#10;QBTpSx74oWBp4pq+aV2hmkoaqMY+GqjVdCT0clYEDLGPxrLn/U+7fvCM4HWxtsv4h1g/veqVNRE9&#10;W9JRxjxwM9OL0ok/cR5XJ8Ycm/OvX9Ln6D3Vr0Hz6t+7fl0kcr2BiklvNl6H7xKSojmaNJanJikF&#10;0L/c0iAQNYhQWYf7Vr96O4hl09VNgUNKdBvuzfUcGNaOAPSrTR06yMkVMiSW9cBErgM0lhqmPisV&#10;4+tvbX1YLYOfTpRDYk1NOgl3H2BHXKftJ7BDRtUyU1SYWWskivEsEdVdniQi7kWIJtwPd/GJOTTp&#10;8WVPl0AW497wVMc5MtNNVVlTJTVTeX/gLWS8uJkhAZToBNnJtz/r+zC3ahGsfZ9nVGt649Om7bO5&#10;YamSsrZHxr00lPVQ0UdRHDNNURUyCKeSBJbBUW19SqWkA+t/ZzAoZgeim7Q8V4eX5dCthMvg8TFF&#10;kMvTrj6OnpfAYpKxHqcrTH9wVc1SQSsbOQpiBJI0qCCT7H+yFEHd0E7+GWVaIK9BL2H8ltvbHp5T&#10;S5bB1tdVPUNFRvU6q7Bxyx2alhwtGkrzRsP82ssnpb8e5C2jYr3d5PDtBjjn7OmrDl66v5NEaVPm&#10;K5H5DrL1T8bP5g3y3pY6roLoHfuZ2fXRvW0+/N1+HqzZU8EzEpDRbg3qsFNWSq363p2c/ULoAv7G&#10;M3Je1bfafUcwXiW5p8GpTIfn4YbWR8wn59GlztWy7CP93l4lu1aaSauPOvhrqenodNOj/fHr/hOL&#10;8lOwMqdyfLfvHbvTW2mhM9TsTrM43sHeE9SrETjK5+NKbDw07pb96GqnlRgSwI59lN1unIm12wFl&#10;C9/NjJBiiC+lSNeof6Rlzx8+kO48/cr2FsLXbImv3/iIaGP7ACuvUP8ASkZ9c9Fj+fHXn8mH4SVi&#10;dU7Ao+xfkH3TtQVX94qFOxJMthqrMrGDHhdwVuMijpqan1eqamjLE2sGPsD808zXO7QJb2lpDbKv&#10;wlBkDy1knub5gLjy6OeX94v7+ET7tbRwRH+zjRW1lf6Z8/tIB6pOk7S3l2Humki2D11sHr/HPBUj&#10;DYPbtGsMOMoGOoyfxGrDyrIF4eoc3tewHuOBBJqKyszsTk/PoVPeI+mkUcahTQUoaeteI+38+kzv&#10;f429r7oq49w5PZ+Qk0Uz1iZOjEEtDUm10lklqbI8er1M/FzzYe5Y5R5gj2VBFKtQPX/D1F/Nm3pu&#10;8palKeYPH/P0TvtTqne2wZ4qnd+3a+iNcLUNYkMrR1xkIXUlSq+OPiwMa/Uc8jn3MUO8Wm5RCRCG&#10;LAefGuKV8uoU3XaLm0mIK1HqPP8AydFwzFGKWfxyKomTU4pV0mnpV+iJHEtlu31cD6c392l28inm&#10;eNK1A/1efy6CFzc6HMb46d9kV9Ni8kJ68GajH77Unjkf+IVER/aow0YOlmPp9QKgDkH2OeSdFjP+&#10;t8JNfMkn+HHn6eXQR3yT6kFkoABWh4Yxn5edejQ1fSm6dx46n3FFQ4bDmpmhno8Li4zNXUtHKnmF&#10;bNUQJ4dCp+oK+skn0g3AmHmX2fj5xtPrB4cEzAFVUVJBFakjH7PPFPPov5Y9w7zlu4W2dPEttVD5&#10;FQSe4f5f20HQs/HLs+o633VHhNxzGko2lanXIKssU7RRcKqNIdNw5tqIv+OL3GB/uL7Y7ly/dSro&#10;bXGTinEeZ+zrLXlrmWz3SCO4tn1I6jP+T8v29XWbe35Duz+7W7Uhpc7UY7QtPlcrSQPjlqIPQoRg&#10;ukposVQKTqHDX9ws6yIdEmGGOhojK3cvlnoUJtt5bLVf3tVl8bUCoaXLGGheQrLQyxEyPAgC+F3v&#10;bw6muf1W9rIblUWh8ulIkxpP29B7lsM1DXH7papaHw/aYp0SpetFPKtqi9UQUvBIwDp+WI/s8+zW&#10;CZSQR8ulcARiK9bDv8nXclXneld9Y6tTRUYvcMcTFShV1iQ08byx/wBhyEBkX8H8+5TupBPtFpMe&#10;IBHUPe5VsibpHMv4lp/vP/F9W3GKOKzHQlyL+Q67FvxcX4/I5Hst6jOig9cTJAddhqKXVlsyA29V&#10;g35v9f8AW97K068dPl1h+/jKehdJJUaQt2RT+gavpa/9Pe9Hr1U4NOuRklkVfR6ybOjHSS4HoZV/&#10;r/xHv2lRnrfUHTKfJHUFihB0uAAwubaWA/BP0Pu40+XW8dcFpuSwRZgLGQgByy/RSosBcf197qK0&#10;60Ao4dS6WNJJZNReMqQWZio1AD03H9T70xoOtnruWRUqYWVvVpe6qA6EA2KsIx9fzYt/vF/dVFQe&#10;tY6zMFtq0JwVDelSJNX0/TyP9h/T3WhrTrXXPTT1Cq0ShWiPjlBItqY31Af1P1uP9j79kYPW6Cme&#10;PUiNJ4nkjX1qy2cFQFKnjUCwv/sT7qdJA69Q8B1leljSlSyBWhYg6Av6GN3Xnk2/w96BOojrxHr1&#10;gX164Sn7QIdWC+n6i+ln4NvyB7t1rrMI9DNErFlsAnoDEC1rkt78ccetkEcevU8JEjLNeRf9dWAB&#10;GlNEaLYAX5u3vROMcetdc/GEY2H7Ollif0FGUj1KIo/zb+vvY4Z691PpalUCq5CxEgJcBTGQP0ov&#10;9PySPbLx4x04rjgengLwBpAQni3+35/1/bFCh6dFPLroKLjglebn+l/pa3Fv9b36tcnj1vrqwueL&#10;kC4+nNja9uPdevdZFSxN/wAWIJAFifqOeB/T37r3XK1jYCwJ0nSLf486fr7917rsKpJ0ggtz9Bb/&#10;AF/fuvddkXuS1tJAuo9RJ459+691l0G/qI4Atf8AUL8E8+/dbIp12EX/AGP0BN7Dn6C/9ffutdZQ&#10;oAOk8i3+2+rAD37r3WQC5AH05PIF+B+SffutgVNOpA9APBP054AH5J491I1CnTg7Pz6bsjh6bJLq&#10;0+KpK6VnVQWGr8MCDcH3VJSDQ5HVCiSZHHpCVFLVYuZYZYVBN9M8YBRgBqHqsBqN/p7UgKwqp6Ts&#10;pQ0PXBKiVgxICEfkep2Y/wCqA/3r3oqoHWgx4DrNHIxNnIuAukBrWJNzcn3VgoGOvA9cuLi0dtf6&#10;/obEm1iABe5/P/IhXq6qQa9ZLKPwVAt+k3sR+Db6+/dXJoK9MGSwVFX3kVFgqShtJGpCyH6gSKUF&#10;xf8A1/8AX9uJIV6aaKuekNV0c1DLoqIWR3YpqRD4XYWCmJwPz9PUb+1IYMvd0wwoaHp5xOTnpB+2&#10;wkjNxLTSMCAbi7pqFv8AWAJ9sOilsdbWoPy6XVHWUVdFqgbTKVDPTkoJkI4vpUXtz/xr2wRpOfy6&#10;dx015nB0OVhKTxqsoKaZ1QiUFT9SwFzf3dJGQ1HTbxhxQ9BHndr1NEZIa+jOQxjGQrJSrZhdbDWF&#10;HJPJ+n49mEVwGoUOekbQMvHPQYZXZDPTR1+IlZjCxlh8biGpgdeVlljmtqcDgLfm3swhuwDpbHSO&#10;WGg1IaU6Ue0uzsphpYcRvajkqqEOYYNwQR68hT+MDT99QIikgj1azcgA3J9uy28Uw8SE0Pp69bt7&#10;2VTonFV9ejIYybHZWkjr8XW02SopbPHU0jIy6X+rG3IJ/F145HstkV4zRhQ/Po3RkcaozXp3SFSA&#10;oRStgbkW1C/Nh+f63/r7bqTx6eVSMnqYsHA02YkkfpH0te3+vb8e6FlHHqxpTPWYQ6RpVQH+otYr&#10;pta9z+P6j37UKVHVQDXHDqQsYtbSCSP1D1Hj8gfge2iamvVxQ/l1lEYsCQPrc/2je/1P9PeuvEVw&#10;esgiJuQBpYlLWF7kf77n37rQUDI6zIn0NgB/T8XtY3Y/X37q3XIrYXAA/PFwLDn88e/de67tbUbW&#10;+qj6C4Fj9B9f9f23J5deHWQCxK8NqFi35W349t9b6yfi/NiR/Z+nNvr7917ruwB4HP8AX63H0uf9&#10;j72KVz17rvT6uPrcct9Dz9Pp799nXuvaf8BwCbH8m/44/wB9/vJ117rs/mwKk2P+Fxx/T/in/ED3&#10;XuuXP5P+IBW4W3Pv3XuuxzfVbn6WFv8AYEe/de67GkH6cX+gH+Hv3Xuuxa4Cj+o5/wARb37r3XIC&#10;3pIufweOT/sQPfuvdcGkSNbyMFH0u1rW+tmv/wAR73Qnh17A49YjMrrqjswYcAX5HIvxf37Tp4jr&#10;2Dw6Rub3Ph8bVx47IzTxVNQreIRQvOrW+pcxBgo5A5HtXDbO6F06Sy3EaPobiekhlqKjzVMz00yS&#10;xkNGuksjahyqgWBAtf6/T2pibw27hnpohHWvRDe/+rJMrSV1RS06mpjYSp6VLlYU/sf0Yi92P14P&#10;sY7fdQyw+E/T0TxxAL1Tz3PsF0hamgo5Gmp5vuClPOaOupKyokK/fmTTYq7AaWaytc+y+/g0OdIo&#10;Bw6N38ORRKnRU8bXrtvMyR5B6zDSyl0qaaoaOtWrlj/ZMrVDDSgc3JRIyLWufyC0oWjoemSFcfZ0&#10;azCVtRkKSGpM1NUMsTx0Ix9FNUzyqY1CFViC6FgBGokAatTEkXPtMyaV6aZdPDpZY+Wxro9EbA4w&#10;Gelq6SBhCZTZnqK+MBipPqQg/QgFDyfbLCop0xJ0/wBLJHFNGlLJTTztBArxSRoft1WG61s54JlR&#10;dRCr9QBzf2z0z0j967Vgy9DNFTw089RkEeloxM0khpaZGDVGTp4514YcoI7k88m3tLPCXXt49KoL&#10;poFIHVWvyP61hylPXNKa56iOMSy1FbDEasPSSeNF8kY8U/hIC+GRQoDaRyPZG1tLq0ny6MIJzTWf&#10;PqiDt7a392svUfsGlNTJO1TSNTtDG1RHLd2iQ+nSxvpA+g/Te3tBOhVvmOjNnVyCvp0B0h+6AcyU&#10;ywwR6Vg0APMpYmRkkcWRm5sPqbfT20KL2+Z6r10EaNRJGFlk0IhmEoMsTub+Knj0re6kC5v+bce9&#10;tSmeHXusdDVSxCVEjRwV/ZZw5lMV7Swa00hWsD6SCf6e2nRRkdaPUmKdG8aCIJUfbyChdFYl2lmt&#10;oqQyj6Ws2kL+Ln235V611OciTytHjqeqlpmLSqt0XyJz9xHKv6tB4KWt/Xn3XAGT17j1x8VROKkT&#10;KyzyShwhjEkBPisJY5B+o3srf7f8e9EjHVGWmenOjM8KRoIErJRSrLNDVJIwhihPjd3VgrAC1wAD&#10;qH149tnSf29U6nxU48M1XR/5R5WEtJS+IXI/TK5KgMQp4UD6La/F/dSRWjZrx6907wv4qamqaeRX&#10;lkK1lTqiYwLIFKRw06FW03NwxeM+q/PtvtLHV9nW+m14nearnkp2WWD992nqI0SMyfX7qnUGzEkh&#10;f0i5A0i3t0aQAB1rrlHTJFYShYklVagVE0kzRxzMQipA4BVifoNZ/HB491LV4de6k+I1E1RWLFRc&#10;05p0JuY7p+1IwkQX8mrlbaRax5v79UA0NevdN8hkp5JyTTxItPGsrMFuwp5fFLRxTGx4JuV+t+fd&#10;6A563pNK9ZIwzU87w5V4kEysBUM0il2e0IR5QdIS12sL/wCte/vxpWhHHrXUr7QVcj1MU0BkmjWO&#10;byNH93UOijQkRILELywGnSbqSePeg1AFYdWX4uvMKWKpidaTWto5YoEdoqiXUpjdEWPmRx+ppBqU&#10;206T9RZcjj1tPPrDS1Zhnpy/kgSAVSCKRJF0NclYECAaoz9LMoAYWtyB7tinTnU6N43FbWRujxp9&#10;vNT6ZZZkgaVSBE8iL6S/5/FyBx9Rrr3XCoqJZkloIlNTSxSCUiXxAzymDVDVjSD40jIKiMG3F/qe&#10;LADj1UV6htXSUpB1PGtQyU9U0CJJaEx/uxvOig8t6bLyPzx9L0B49UOT10jCcSmesVKeNoCqkASU&#10;9EWsxkk4PjfkAfW/Nvx79keXVm6nNLLDKwhm8ks82qSSRylDQY6M6YgQF/Sw0kMOf8L+9EA8R1Xr&#10;k9XTzCmxtPVSuHcUxnU1FNDLCz6vulppFJbUD4y4fkD1Cw9+VWGSOtDpL5alhleqhqCyiGRooIof&#10;GytTvZdMB02ubHStwTa+k39rYpSpDJ59e6C/JUctFUiSMGeJJTokdBJwtgUcRi1gCP6Hnk/j2eRS&#10;6lBPl1taE0PTPLNFdFgUOpYtaNA5gkI9ayN+dRJAAY2t7UE5A6vQdRxUmTyx+FYVMypZW1MigetA&#10;7AG5/wAP62926oePWWqLkqRJEArIsaqirIvIGkhuOeSSfr7914Cpp1FdVeRyC0zmySI2gIpB+ok+&#10;gP8AtK8e2nWvd1Y4WnUSuhkuKdhdpR60IKqg+gvFY8/4gD+n4sGyCpoevKaDPTHUUxiKrIxZAlvS&#10;pASJT6Ve36mP1FgCPfur8epdIYAE104HjhYJJckSKTpbx0zX1f4ci3v3WiKinTokyytEYQHjaRda&#10;IyrHCqjSJVQixsw/r/X3rpogj/V/sf6v5B4Ro6gQxRF5mIkkd0QFvIjXkDNpuL3Gmw+nvajUada6&#10;ztHM0jloGjEMY0pa6AqdXoK+q9ueP8b+3AdfHy6cU9Y55NQd5YUWT9MccWnSZJBdfoBx+Tb/ABv7&#10;rUsCT5da00Nemgt9vJHMioUp4PG1MyCKVpHPqaM86rC1ifr9eAb+60r04RXB6iG88MTkVMSq+pog&#10;2hQFP1Z2BWy/0U2v+ffuvdTUKu8gp+C3qV4zrclP7RLrYX/41f3ZPiHVWB65z1ikRrG48kOhlbTp&#10;mOpOYy/FrctyL/0Ptx/h62BTqI08sxlRo4ymhmMinQsob9ZJP9fx+T7Y6owUdZKcRu/gUkINOpNJ&#10;ctceuUq3Nh9Cf63v78evP5dOkUCTazHHFDDAfCHlIZbjhrM35IvY/U/j37qpBHHptrdKFYY0Y3kV&#10;dPLkrb6yFOBdfox4Hv3WwopU9cWiuk1Q8rJHGEEaeRVmM4XSAiKNTc2B/s/4e/dWGiuOoEldIoME&#10;gJmjjUSSo2nxaiBJG39LXGq/+9+99X65UqyS08jBpPH5VtoVRbUfG+jUbhB9R/t/fuvdSVpRqvJ/&#10;nURpEkiudaE6G1J9Cfxf37r3WWSF44UgDgsqXKhQQ+tRZmIsfSCD/rj37r3WQ00yQBY0Ex0+RgHi&#10;SSaSMfuTxq39kC30J+vvek0r17rBKXljbxinjk0DRN6StragQLA3sDcEfgc+9de6gRSeQRpNoSRZ&#10;h5GSRz5gV9CrEeEINgpA5+t+L+7J8XXunRGLSJGzyhHiMMcbxi5mvcrIRcggAnUb/W1hb291rrgY&#10;zJII4IWMVgyK95ZNF+EeQD/YH/D8e0/W+vNdUAENlBsgX1ERH9ayiw5Z+Afpb3rrRUHj1lidAZAv&#10;jYi/kLIAWZvpTBj/ALa/+w93+Fc+fWgoB69GAztHaGVkAKIGs6XbU6Er9GUEN/re69W6hvDp/wA6&#10;hXW/qEQV5KiMG6RSkAMBcn1H3rrRrTHTjR1X8MyNPUsTJTSgRzQo6sqajoXS3puQCDYc8fX3eOgc&#10;V6olAfn1sAfyyPkxPkYp+ms9VGvlpKLzbdSqko4p4aMMYYq/HeeweeBWdmiC3dNV29I9vSvHDIHj&#10;GDx6L71S0mtM9WzbixDeKngno6hmplYfcQyxq9U7uzw0ssFkRqhGDNGHOkD06eb+1qaSajovBH7e&#10;gdzlKUp8ZJVLULXU7EpTQmETBBOUEc1NpsFu3qTm3Onge6ilRXrz+Xn0CW6NvYzO4LJ4fKwz5jH1&#10;UWQlzJraIfZVMtWGjoaOgSYCXXAb6CAFVQbc+1u3Xb2N4twjcDU/P5dXt5GglWVTSh6tw/kEfLPJ&#10;YfI7y/l39v5APkdsCs3n8esvW1ryrkds1Dfc5TZVFUVGky+FCZ4E/UmmRWBPuSuarJd82SPmG1Aa&#10;WEDxQDkxnCt9q1z8q9CLedsjNom5QZY/2n58G/ydbOK4+KAtpvq1W5B4Omzccn/kHj3FBao4j/V/&#10;xfQVoAagddGAAjSCG/JtwNPqIFxze/1v/h78nxde6yBB+L8gmwCkkWsfwb+3utdYvGp5ALKGCsCr&#10;cf7ce/de65eJeTwQVsQU4P8AQAn8+2X+LrfXaxixA0rwdQsLqB/qh9Lf63vQrXHXuuHj0tyeCCbL&#10;Yg/0AP492Oumevdc/ENFrgXB+tgT+fx/T6cfX3TrYFcDrh4wWJuLXsp02KlR9Ofr7cXV+XXipGev&#10;eEgEllAuByFsTYi9wPp/W/0+vu5pTPVeoM1JVSuuiURpbnSfVwbBg1vz/a5PvSsi9aK5r03mnqIZ&#10;PIamVtIukat6ASbaiv0P+N+fboII4deofXpuq5pzLCBVzxor+SciK5kF/wBxQR+f6L7sFQA1HTb6&#10;gaDj1EyWayRngxuAoJayrlCGermHjpaKNj/nHDqNZPBYA8e7xxQ0LyNj06blklBCQrX59KCGmYRx&#10;CsmWSoAXyPFFa7E2YKLD03+g+vtliCccOlArQV49OHjiXlFBUDg2AA/C3Dc/1+n59s6jU16t1y8a&#10;fUg2PBvZQT/Q/wCPvQNXr17rIY73soJBsp/p6f8Aeh+fbjUpnrXXHxXsoBZrjSCBYXHqt/h/j7aO&#10;ny63153hpmvUsQ1rBEUuzkmwXULgf7D3T4hRetggHu6gzz1vBp4Z4qZwQ/iS7tz+A3P+xFvdwEYU&#10;brx9R01l8dLKI2mqaWoawvOxQMefqzE3/wARbj3vuQUp1Q6a5NOi6dsfK/p3pDeGH6/3d2FtWfe+&#10;fo3rMTs+TM4+LKVCA6Kd3WVgyCSQFE9BYkH6Dn2uhsXmUSN2qeFeP5D/AFf5Ajkvo4pzbqdTD9n5&#10;nqjL5X/zJ/kb093gh7K2LT4noTcbJisBW7NWqqKqY1lvJUV1RLLGplii1t4P3ElVbx8n0n3g29vp&#10;VFoMdxya9egt5rh2aU0r5eVOqyvlH1unXO78L8yvjzvieDEbmrabK7npaOrnQGlyihqmuajk0vHT&#10;Pz9yNavDyQgFrbuyYpPqI2r6/P59L5LIwIroKqB/Py6Vnd/dWxe2eottd4bLpcFmt7de4z+JV1RN&#10;BSTzJXUihcjFLUSKshhiLeaN7fuHghSPenvYJIhcRqC6/wCr9nTLPHQMR3f6vl/q/kC/7n+UG8/k&#10;J8eqzNPWQ43Mbdd6KrpsdPJRPT00NGI1qqt25MKizM8YK6bepmHLMm5NLGTQBqeXWjLHICD5dFHx&#10;Hbtdu7orObYrq7K7hzdNV1EFFTJXTV0VRU0sqyUs4p3PpAK6BIeW/FufaMXjNbGJ+PkfXpkiNV0U&#10;xxr0ZXqT4Wdt9kdQjLd45MdV7AnkZqNs/FFUSzR10KyxVWNRCWMbxEkqLOWUW+lvaf6aSSMFsD09&#10;emHkSLujGT1ap0D8X6fZO3qLE9BbFouttmRUkEmU+RfaCxVsmWeCIESbe2dlAtYpdg1THfQvgIcE&#10;6re9kiMeHHk+vXowZGLSNTrJ2V2T/L9+Lu8KTfvbG7m+RHdNDDFWUFdnMhLuF6EoPuoG25tDE+TH&#10;YzTKXkhkq40YR6ULMfbLyyUGqpP8/wDY6da5hH6PGn7Oih9tfzyd07tmOO6V6npsZi6UukdTup4K&#10;zJySkaYq2hoKKIQoEFiSRL/rrxe8ctzUsVP59NNKFFRRfs8/z6JNmP5mPyn3EJjke0JsBWy1ZmNJ&#10;g2pMdop4YvKkcdJVnS+oG4UTOxA5FuC4Bdk9rf4cdUCmYmoLf4OnvG/zaO5tpxY2nh35X7lykstG&#10;jwZvGUlTStqe80lbVQqjKbn6RIBbg25Puzre0ySenPoW0a0qCOGSeth/45fMjrvtjYO38yd6YMbk&#10;qViGdhELxKtaIUlrKaFKhRdBIHAc/qjItyQQZ205KUlFB5Hp3bZbokw3CEn1p5dOPaG0Olu9IZMf&#10;ujb+28nU1VU7QVkkMSstJ9ElpQwBtHY+rUVuLn6H3qYW7/P/AFf5OjKTl62vhgGNj5jqq7vr+Svs&#10;Xf8AQ1uT6czNMMjUpJUNDVS0/hnCXutJ9qhYm9zr1WP4QCx9lskFgoqjdIbjlvebIA2blkH7eqOe&#10;9f5a/wAlOkauqky3X+Z/hsLmCky2Pgmq6asiVCWnFZEmnxkcFyVQcqeR7Li8Bk0L29LbKG8KAXCE&#10;euKdFP8A9GO/6aaenn2znUqTJErGTHVEsbRFPEqwVkgsXY8AkAf6kn6+10cKsB3D9vR7Hst266gu&#10;D0z5DZG76TTTT4DNIyM6QFcfUL/lB/zqzQuvqKnkvqY/0Pt/6QuKVGPn1Y7Fe0wvTLHsDf8AHKVb&#10;bWUCs0pgeKmZiTIuohTIttR4L/g/Uge6fu6UGlR+0dODYb+lBH1l/wBGfYdZBTQttWtiB8odhSkS&#10;yvORZJZSArEW9PNgL291exalGdR+fTi7BuA/B/k6ynoDtKaR8fHtHJ/dPGJ2WqhszRoLNPE72DC1&#10;l1Rsf6e07WKgf2i/t6cGyXnAih+3pS0Hxc7drPVR7ayKkCVHpakJC6GJbzpeaw06baVN73+vuhto&#10;E/Gvzz1b9y3PE066/wBlP7ffR5NvZaMySBUAaGK9zp0zh+Y7i+kPYkfQHn3QwW/HxR+3pz9z3Axj&#10;9tepWS+KXaUNO7nbVcFgaohE0Uc0lNNLTorTW8lhdB+kg3c8aSb+7G1smFBIB+fWjtEtM0/1fl0G&#10;Fb1XvHGxx01ThsoPt4nSV6iIwHSVvGYqZ1Om3NiTf3U2UGkLHKHp6HP7OmX2udO8fy6QtZtvJ07R&#10;wtQVCeRQ7s8UgkTTZLsQvAf834/PtO1m4bA6SGyui1NBPXpMbUYee0DNUiMI8cqRERpJbVLFKWUf&#10;T+t+fr7q9vJHnpt7aVMOKdQakVGVlSKQStP5C5MjHSFIIKwQfRmH4HtvwpHNKGvTWgr5dR2ppwJF&#10;lhdJDL4nV20n0rwxVgClwLkG4vwOfdTDIBTST16lD3dYGgqdSpUxJHFFxCpPqLag0l4nAspIH1Nz&#10;+P6nRUrg468KFsGnQ3dY/GvsztvC5jcO0sA+SxeBWSorKmRo6Sn1gFvsdcmlWdhqKxgj83Nhf3bw&#10;JiKovTclwIzo9fPoNq/b1bt6aN540xzQTpUBkNpI4lcsrU8Iu7eoelhf8/nn3oxlOI6dUasUrx6E&#10;ndHfvZXYm2MP15S1+Vm27hyYYKNKuU+SqmjaGStVefCklyJI1YBjdmueBd5DIBGBXq2mgo3dT/VT&#10;pEw7VwezRDldy1FPk8xGYnXbwkLCWF1Deesex4A4k08396EKJ3SCp9OvKxeqjA6T+e3NlM40tPSF&#10;KDGSSylaKEEQUdOrXjYvb+lgzFeeL8e00hrwFAOriJUAIGekkYk0rNE8jTQpL5QYVkMsZ/sBLBi1&#10;7kOn49tUrjq4FTTqCsc9OkkhiCRkqY/IpeN1kGkNwpIuLggrcH8+9kEYPT1Kig6grTyNDViJQIoy&#10;ksWgq6i/pVLR/Ujn1LbmwJJ+ltDHy63Q/wCr/V/q/wAPa4zWyzz+VZYifH542MiMw1IjsF4b+rNq&#10;uDweOfeGw8uraH9OsbPJRwvFDoU6h61he7nXeVlMq8WBK3b/AFxb6e6kEcetEEYI6bJZpBDHC8hV&#10;5KhgWAaQrG3qQvK/qIve4v8A8R711Xob8FtYSbcNVRwNNUNTtPoQpJHEikJLJ/qgwJU3bgD2pFuW&#10;jLDj0nlbIB4dJfH18OCiqqyqgYVMbtGsjH1aj/mkhUi/jB/UwNrXH49soNLZHDq4CMKdM+RyWQyl&#10;QjQtKaaIu6mHSUsV1eZtK8BmPHA4sD9OdMdXHq2gUoOs9BkspjqRESliVtPlWZ1iLwsGK+ccaluD&#10;ypBF7H3WlOvaFrnqDjMnkKLKpkIo/HUfcCW8zFWjk/UZC6AkEG5vrBFxz9be60V/Z/q+X+r+QMth&#10;PkL2LjYVpqRo2pWIkpMe0TTUdI6R6DkaWlmBtMeXMjE3NzY/QWaTVx8umwrL5mnTVWd27/y/mDV1&#10;c0T1MkjkyM1K7k6GlnjjAV5ASNBPKDgH3XUQOrEClCeslDv/AHhBFBDFWuXeQiJ7yRTgSG+gsgtd&#10;jYi635+vuuG4jpOQoyDkdCfie3t24+ODwxFmolammLzTzVMjzuTVVB8dwplJCsQbkKB+b+9PFG2W&#10;HTiyNw6GLBfJzsHFU1aIoYftquOkpaaSCKNHSWje8ZpYqiORQwBswFnA5Vh9fbShYjjp5WYdLaD5&#10;m75o8cmLmw+LyEePlFc65VXytchb9ctDX1ssk6aDq06CCh+jAC3t4ufLrxlk4dNuO+b3YVFkRXpi&#10;h5FkeMpUVs1VaBXBip4fuVeNShN2ZF1MbXF/d45Shqc9a1SH4TnoCu1O5tydp7oqM/m5YaCox8Md&#10;DFBiaY0IlMkX7jssn7hmPCMSbWUlQL8vCQFqoKdJrhWf+1yegm2VsnJ9q9kbZ2HQV8Pk3Bl6Shkq&#10;qx2eOihnkCTSySNcW5Y+ofUe3FDTSafSnSeZo7aBpfQf6vIef+ryGxnD29guuNjbU+KPxqoKPbtV&#10;SwvQbr3CNVLTyRy0oTce88gU1a5dUeqJw2kr6V5+poJxEngxilTk9B2NHuG+pm4eX2ny6Kn8jfkL&#10;1v0DtQbM6fSlze/N0RNSb27NycpqNyz0sVnbH0cy8yQtUoHSc6TZShH59vT3kMNtoj7jShP+ToS2&#10;EB0+I4xTHVN2e7MyGelE9VHCtY8tS0ta4PmrpqibyVc1ZcfuGU3/AFk6Sbj6+ww8mt89LxEg4DpR&#10;0XeWYpNnRbCmpo3221Y1ZJTsP2oJ5wRLHBGmlSsrKhkJ9R06b6TYs+FG0njDj0tW5dYPAHAmvQW7&#10;2qNv18ePqcek88kEST1cziNY3QpaZHiRLjS9tLlrkD1Bbge3Rx6TAUJPQZ0WUppZw8y+UqUjvL+r&#10;xF/SpeMc8cXAsRa/PvenrTZFB0YjruLYlTWgZtHghaVQrhPuDGC4b7UT6VUeX6FmFl/P09+Iqo0d&#10;Im1BvTo6eT2D8btxYuh/gMtBFk6jw0lZq80jQ6oLmWGBgDEL31SkkXP09+0imBQ9Oa0pRjTp/m+H&#10;HVm5IcPW7JyNJJBUU9Ok9a+VWjhSqp4jLXjzTcST34WKOMWBF2Ptt+xRnp+ikVQ16QM3xH3DeUbe&#10;zOPE8UsjoamRPHOIpPGv21RpLoY+BUfcKAt7k6efaJn1GvWg1DQ9J+Hqneu1mhgWMxVkckomo6lF&#10;yVPBjpS0VZkq56ESAQhg1wYyCpDILDV7QzMrnSR0tgz3Dy6dcfgs6II41SPIwVtbFBGyWliefSY6&#10;SeOipBpl+0dSygK/BBJJBBT1UccdKuPz6WVRipKeKoiyWOrqaGvoKGKGKVIcl55YXuuRyagEpLUS&#10;ho9WgMFeO9lufbYNaEH/AFenXivkwx0GO+tz4jbGCRo8g1RHNNkajE0cyLN9vTS/sCPTxHDUKyhW&#10;bQ2gtpt6jcxgUuMjpFLpVqDp++PlVV7uwtVWZTIU1OlHXSVOPesVJ4k+zhKZCZQFuskcTagWuD9P&#10;r7QbiAj0UdLbA6hQmlOhphooayqZ9CvDSU0tQ8tFCKhMf4UMVG1FPLqbxM7HTHb9JuSAPZQ5otBj&#10;o18x/h64rk5K2swUiRySVsVPPXyT0pceel1n7vEsKZGjjV1CGRWGmMudZAIPuoGCPI8P8/VGNTjP&#10;Uo41UrfuJMK1DPkKuTHzLJRRVuPrabIr97Q4vJRUpco8cYm8IjRbabkXufdaA4rWmcfs/n1Q9Tpc&#10;ctdJNHHBP9vR0BpI/wCHvBOMfjqlmWgzQNbchpNAkn9baBZQBf35TQVOa+Xz60QSKenQb1m358n9&#10;qIqVYnlLRY6CnpZg+WqXfxjJRPOHKxPb9oqD5G4CKov7eLqCc/n6fLpowlj/AKv29JSs6YzG4pSs&#10;VD9jEa96KVJ5o6VqavY6DSQUlSRIXDBmmDcAEW0gge3lvI4RTif8nVDYmQ5/b1Dg6Ew8NVSs9ZQ1&#10;VaKuZa2NaOdailjp/wDJpqeohm9BYvYI6sVsQfe23Fypx/q49eG2pXJ6WtL0ZRUsdNFHEj009bUS&#10;s81ZRRLDjoAZZDUNoLKpVX/zfIcEG1r+2P3gzcTTHSgbenpjrI/TOMzdPUIlGCtU4qqHK19MImpo&#10;sexiGIljJsQNUcgLE83Gm3B8u4SqaA58/LHr176SMigGPLphreoIJ50jySQswpJpNWKx9WauGipl&#10;u89RHDEqLTLx5SyHjj8E+3l3E0qCaeVT59UNpGem2fpxMZBJFFJRxziOOaryUVU0dKldULeHFxl1&#10;aOXVCfJLFrb+qhbG9xuhc1pg+XmB/wAX15rRFGOsSdN1sVSKSXHqMnLT01RW1KKFxNBTu2omhyUa&#10;kIlQgRrqh1g2H092O5mnaceQPHrS2WviOoWY6zehjyD0eLp/sajxQSeKniqI4gk6UtVU/wARgRVI&#10;RmDRuQruSTc2Pvw3GtNZ/wBX2dWNiVzT/V9vUen6Cnq6RKykoJq2KmbIeanERiIipHtVySVbAr6Q&#10;QXlNrsLIp+vu372Aw3WvoNQqn7OnSboKOKGKpyFPiIMc0UMlKrTrNVn7giISzVMRAij51lz+bAg3&#10;96G7M50R1qOOMfyr147coFXIp0x12x9kYSkqauoloBHQOYIQXpTHKxAjq/u6ins0smr1QsgS4FyT&#10;b26Li6kIFD/P/N/q/wALLW1tGCTT9vSMzbdIYCip0rcmmSq2klaohhhpJ6gLMtkyUVdTtE7PyNEM&#10;jsAAQTqJ9r4FvnY0GOkzi0UcdXQaZfsDqHGMoo6OiylQ0EFG9QaMQtMNV5ZKvFMBF5tOkJqZtPLE&#10;sx9rBbXLHubpkvbg9q/6v9X+r0CXcHalHVQkY7CUsV1JglPqNM6NoiloJ2GpAFsGVgQSARxf2pS2&#10;p8Rr028wOFWnQW1e4qqokqZGSBpnD1EskiLZJAAGCqgClfqxIt+Dz9PasKKY8umGUE9MktdPWToy&#10;6b2gLg+mNAo/Fh9CeTc3+n49++zqpWgr1heprpFmsGeKxROA7lW9JXSOSdP4/r791ccB1hV2YRhg&#10;zuA0cXlRVlWMJfVwCDYg/wCt/r8+/dePXdLJLI0oULOXi0SakVXCK4AEDEAFreo3IPP4/Ph14+XW&#10;QpGJWaOIySIt45vSIxp5HoIF1HIJNhf3aleH+r/V/q9B49cAQJSqhQGUuUcqdBjUs1mHp03t6BY2&#10;/wBv711vrEsXmCqzsWlUtGrMyrUMW/cdgRxp/PH4v+ffgK4HXunuCnaMyLpSOy+VxIReN2GhVjP1&#10;s34Pvx6q3w9OiQ1arBHGWdPGSVRyHTXyA3+p/Nj/AI+9Yp8+qD4T0LXWWdqcBuGikEhWOop3pJJZ&#10;F1qzTLpQafozNexB+vtLdwiaAqRXpLcqpXUvEdXQddYqHO7exs9NVGup6NKSlr6eZTRV9RjpKOOo&#10;gpaKaMjXdZBKkZuGZNJ4XmF93PgXbKRQ+XpX1/ydMqwdR8+nbI4BIFrhj2lgCqmKlyMbfxCn1mW1&#10;E9dJKoQq0auwZA4jawDEvb2UGXgXz55NBSmafn5efWmFOkTldsPNHTw0iSpR42smkZ6qh+2hShP0&#10;Z6x9Rk1OGaFSwWwJCte3t+K7AJLcSKUH8XyHl8+tdBpn4fH5xUpFagpTEzU37iRt6p6MtEeDHJdn&#10;kjcekflCun2rhdSQVrn1H+rPkD69PdAtnsplJ0SmqmhkeI0UtLJEUihlkkUos0pALOt/SH1XAS1r&#10;D2dW6JWvyz+3y/y9Uc+XTPQUcNTrmrIZ2pH9DeVPtzDkUmBE8ujh0Zhp1H088+1MjaRReP7cf5Oq&#10;DJ6HHaexapsk80S0lMk8NDUxPEXJipqypEa00q6fQsqo7LIpAT6m449hrcN0UQ6ckioz/q8uty8K&#10;Ur1ZN1Z1qtTjZ/HTkJkT9vU00OhGmarfx0lRWyqhMlQoVwukjkHnTx7h7e75mm45X18qcaDgBX/J&#10;0pto46YWnRj8dTNtaoihpKiniabwwy/cUQlllodJpqmqf7aNVWSodCCQCqqjE2NvYcAD1LDh6f4P&#10;sFcfPp8qF4dCTiZ8HjaNqvzrWqMcoholgkrooZmnannpZjTgBNMhZUYqtowWRjyfa9AzDSRQ1+zy&#10;4/P/AD9Uf4T0Aud3TFJU5TJvJDWFKCf+Hiknp5BjzGPFEQQGCQWVoS7MX8hIYkWHsR2tprCoBTIr&#10;XFR8/U/yp0wNGdXRU+z+y3o8VDTQS09NTVFIlTNHHP8AaVSVdFUGY0es643kqEaSTQjKoBsUUkD2&#10;Odo26NZvEIqa0+VCOP5dJJZyrUXoBYty1E+Kzsy5CiKzxHKR4+qaKWppqtYDJT+KeYBSZH9eiMfk&#10;C/sVrpV1xwxX8+kjtr49A1WdgmjxmUopaGSCoraeOnny7VUlfOKqOQCoWKlawV2U6gSNIV+eR7OP&#10;BElDxoeAHl8+mQuag9BbU1k4p6uWOrejxaTw1KprGqpjsWaRYU0kiIELMqnT+fx7t4a1pSp6dAqa&#10;dcKbIiiVZFqtDB5Kyo/h5WGiigp+dNJJ6GlUkgp6dQHAB/OmTVin+r59b0mtOpFDkJsjVtSlogJG&#10;pnrWkXx0sjebWlW8a6JZJXLBgFS/1Avf23JGESpGf9j/AAdeKkCvUuuWR6iqFQws9UYGV9M9Uy08&#10;ZaWQwkD0EgEOH+htbUD7ooqo+Q68uBXrPDVUMIighWtarWnjp6uBpWjmpYlfW0iM6WeQ+m7MLCw5&#10;59ttG1M0p6+vW9JPHpRU7fxJJ1pG81PTmmoqozSxedCSPK0UCfu2Or9VybIdXJ9onTw2FeJyKV61&#10;RPPqaJsjQ09JNRZT+GFJpxj5MbJ5hUwKhfxRqBrUkKSJytvwb+9liSaVPCtfI1/1Y63RTjj0p8F2&#10;tvzDViT4rdGaVZJVpzHlqyqq/t0EX79L54tJjYnUxaO+lf8Abe1EcjxHAA+zH/F9UpoPaafZ0vsP&#10;8u+6doR08tFlKT7AiRfskGrVSRC7GSnFlkWTkSyVALcAk3sPZhHd1buJr88f6vs6dE8tNOo06Mhs&#10;n+anv7b9C+P3LjKnJ4+eO0UstQK6NJoHAeCniqltSBFN4T4GJvyhFmBul8GAUitPy/4vpYt526SK&#10;9HK69/medP75ePGbuShwhnqI46Kpqpa5J5ZGh0hauox4YMpsVPkjgW5vcjn2uW9tjh8HrUdwhrrx&#10;0c/bPyP+Om9qKeuoN4RwJBS/chYs5iak0vgYJUB/Gzfsub6WbSL8fX2q1W5XUr1/ydLUSN11K4r0&#10;scZvDr/c5WLB7spa6Ctl86q8zRVSUgTSkDtc2MhGm0f1HPB+ukaJjQGvW/CK9xNf9noUMT1hveux&#10;NLl8Zj6WtoaWaqqa5I8hBNUhwpp4zd/VIDdDZuf9uPa1baR11qKfPqjAIQR0hZsWY5I/HTVmt1MS&#10;oziJlPjJkp1klBLoXBc+SQX/AENb21XHXlJLVPUEtHHIsdQYoZXphIY53dNaMtpFKlCJxGFOkK9g&#10;LC/0Jt1XrE9KNcSKGE06VFMtXH4Jmlp/GZ6GAeMaafUOL6Bx6mY/T37r3Qb7n3NS4alrdNPFJWST&#10;0z+N6ciKkqa5GE9NXTLqj8J0MsU1KAosboDY+0N5J4Sk+o6qRXHQUYiWPI1s7PUQ1VKtfJTQzV8c&#10;tTk/spogrUVHBLG3l8cpXxVfkbUsl7fU+wFuu5m2Wo8+qKpBz0PG1cXAiiBIdWQhVYaLIiSPHUEc&#10;ZTzUSVEF21POVkDuSBYHgfX2T7buD3VxqJ4+XV3UBQT0vWigpyqPHEZHVZauFaX7tYqhgyQwo6XF&#10;gwIa3+pBAsB7kmxJK59Oml+Lr0ktNMjLUEeZchAamYQRUzVlLCVWoQMw0ooK60lIF/z7OV+EdPdc&#10;q14HqJqtYpmmmeWGnehjgmilWeb0xVVLIdeslSkeghWF2Bv9d9b680FDK9WIpcfemnjVX8SljJKQ&#10;amoSa12dmDRhA5/c0JwffuvdY0+1elSB/HSrKRUBJqpIclqeX6P5QzqX0aQqy8roUkfT37r3XI6F&#10;kDVDzwyQ0808DQrHpNUkt4pF8tyyCIaRTs/pJBtb6e691JikicVSwymeJRE1M07gk1T2ZvNEQAxm&#10;Gpb30qQCLGx9+6913HLCsvnjgJhXxw0KUyhkGqYtJA5sCGDkyqfoAhNz7917oGO21WgxtbNO864+&#10;mp60PRRoHqJI66AwTV00rixEaxzDSouWswA1e2ZjQV6diFTTrW5+WFei1+WgFJUNNEcdVSR1FWa1&#10;xF4JIeaohToEHqdR9HFm59la1aXp9F01+3qsWlhZq+OUsXUztNEGkYrIizEBLEBieGK/4/439m5F&#10;Fp1fqzH47UNDPUUxzlK8iUoEMEdEiApDPMgq6paaoAtONfkplexKsbXtb2WVzjpVajvqeHVq2CpE&#10;mwOPjnjo5j9gJa2s/wAtAel8lvDHIFUJJBGlPE6oQGZ3tqvf3QnIHr0bMoYAdInceB0UEdZStWwS&#10;5GtgpVc0MGinNRL4vNSvKLwxIC8Ouygq4k0jSW9sAiuemzGRw6DueGGXwpLVUuLOM+5MlFFJLKii&#10;Ji1bR000ostRqCGVmuP0kA8ga62QKfMDppZwsdNkJ6aGvrKVAkMyyGJqemklIx8dKiqSkcSs5lLg&#10;hmUW/WPe+mulHh6V8NTjyU1QZoZVhmVZI5K5JZ7ySK9bEBqV3uCFsqPYsGH1917ofdlZL7eZJI69&#10;6KpRKStjjFIj09GWh05KiyVQgJkaWMRxuzqdJN9QuLqIjinTZpT5/wCr/V/qoDhbGEEra62Wgq1y&#10;SxFqyirXngU2WrjoUrWCM4DgOiIAQysA2kke13SFx3noxlDh6cQtHEpoUm0eNjC9ZRyw1DD7oMst&#10;yjrqsgLkmwXnVb3V/h690pZsfJSQVFJUyyxU00/25qvHTtRmhIUL4JYx6TK4jfSBdSxFgL2aFAc9&#10;XVivWE0cuSrI4xqmMUlqQymNhVzeMIqMSFaESFwWe5QluOPaaaeOFSzHh1Yuqju4HPRhNg7PKJHH&#10;pZI44pQ0jRLrlyhbVFJyoFyCw+n09J+vEMc2b3V20Hz6TAEuXPRqMJi/26NZUjR4/wBp4SDZIgPW&#10;8XpA1H08Dgn3CG8XhIJ1UrX/AFfn0aRCuD0KdBjPQjKjhVc6hoBVS/JhVSBf0m4+nHHuOr65JWv8&#10;x/g6MoVYt0qPtfGltS2cXvpF9EZICA/2r/kn+th7DcoopJPH9v8An/b69GCrpFOmeqVuVCaLOAzM&#10;3+aj+hQXH1PChfz+fp7Ct8SxoF/2Ot0NK9BlnU8YmPhJVigVBJq1ESiyuT6rjVyTxb6cfUKXcelq&#10;kY8s9MScegRztNqYIKfxR1ClKe8hDN+4dEi/Xx3U3/1wT7tbwVcBlpXpJJjHQBbooqdjLaWNDLB4&#10;YYpEFqUQnmrdrX0pJZnANyLEex5s8Khl6JrwZ6A/MY6nk1RU8UUzLTxySVkJKuWiBeV4SwUOkZA1&#10;f6ogKfcv7GgBBHSGunPSRp9vioLNJTmtgigke82uGFdMonmaLyhQs09y6tAwIAIRTzaRbGZlGlev&#10;GZV49CVt7Y0UxdxBWz1VRUua2CaqVIHp6ggGkkpo1JfUukq0jEgNwQVuBrYSMsYduHSaWUuvYeh1&#10;251tSipjmRUhqkhaSojfx1NX5SArpUR1SlFU2uzLyPobk+3rrcAEoOkcRYNUmvQ24jZNMSZ2hUVA&#10;hUrGscY1R6RHHCDEGshPH6gRfm3sLXl9UVJ6M1NRXpa0G14YDKyCmhldYz4oYiyl4hpeE8XI/Fye&#10;SOOPYP3C78RioPTwiYivTzHhog7yLHHqjTVdXcxa5PS8ZhIA1LawHHPP+AJTQ1qOthKA16banGCJ&#10;DHKsnJZlk0crGWJaBdACl7chj9P96J7nWBRh0pRAMnj0h8hRg60VY7RlQ9QgBkp5Lcr5CNGrSbEh&#10;dIBAY3I9u7crLJqPV2AIp0nZqSOJRCrrFKbTCIuGm1ayrhJIxc3ThFBKg8sOD7kTbmonHotkFK9c&#10;FBaJUWSSSIhpU9Ai0RK36CIls9r39P8AT6D6AUwOTTpk+vSr2tiI3yTz1DTLItXTiLTIZDJMzDwv&#10;4lsttNyQv6bD2J9rUFwfTpxH0noZpKCUyRx6NMaeQU0ruDUNzoVW0r9VP50/n/D2MQ+KHoyhkBSr&#10;dS46NPF45UMjLENDElSb2UIxC8MD9QCL29+BB4dKAwPUWWAxtKUAIEWoXjCxJKhIWMaQByben6/Q&#10;8/X2zL59PxcOmuTHxOEacaxMUEZKfsipVPWpcD+htq/2P4PsomhVjU9KkKjpszG2Gkx9QGSFYjTT&#10;CWGaJmTQ0ZSKHTYauTyQ9zb2Hd320y2zEenTjHt6LSuyBDIsTU7q8IDxLJZ4X8p0RsjlRIskPJHJ&#10;AB0l/qfcbPYKsmmnVdJ6cItv1OOEiReJ5C8Ms1TM84paV9JDR6CNR1eosR6WPva23hMDTraqa9GX&#10;69a6QAwrFK32pnhBGmnkFOFY2F7caWA/xPuR+XhSgPW3+E9Glw8cgEQSMEPqZiV5Bl+uoD6Hi4Pu&#10;UrMHSAB/q/Z/q/kC1gOPnU9DPh4iYo9Vh+2ga36ePqQOfze/sTQjtHRfIe7pQCjJIP1BPJAsQfxz&#10;b/ePagD06p1IjpDqvezHmxC/jn6WH9fdwh8+tV6ztTDTwB6f9b/X9+KUFevdMdVCFJ4UAE/pF7X5&#10;ufbLivHqymhr0yriIq2qRiikK2sgi63A+hB9pvp1L1PXpHYjoTMRQRwoiBAlrD0i1gBxf2YwxAgE&#10;dJ/n0sadFUCw/rcfjg/j2rAoKde6lK2m/wDXj/e/e+qt8PTHm61aenkIS7WNwv8AvFx791scB0Rv&#10;vTIzPiZ7aIhT+SrICIXkMQukKsf7JJHq/oCfz7X7ZB4t2q+pHSm2IDnV6dU3d19kR4fCZeeplijm&#10;d56FJSyl5Y54SIohHYyeNpbsnjU/RrkDj3lj7d8qtdXETUwCOg7vV9HbqzA0pXPVIG5s7UZfJZBp&#10;K+Gd8jW1EzmjWEmjROPJUUwBC62DeSAkMVX6jj3nLslhHZ2aRrjHWOfMW5yX1ywY1FcdBlW00sUk&#10;U91DF6egkqVLCoRpNcZgNNITIQECjyLewH1I5Ioio/H/AC+n+rh/g6AdwpUk1+XTfPH4IxUx1dLL&#10;Vfa+Gjl/aXGyR0zfbmOqUKZFfUU0OF1eoXvz7eWQk0HD+Xpnz6SPHRdSnP8Aq4/6vy6T1dSZhYjC&#10;a+bzUPjWaCIQVuNpkkTzVMkJVUK2RtKyMS1gOBc+1KOuqvn6eX+r59IZoptFNVKfsp+z/V6dY8Pt&#10;3+KZGko6eStpqOdaL7aWjJSTI1bn9mCbIKhSKQaTeOVgPpa+oEpry+jtYSxxjHzP+Af8V0v2nZG3&#10;K8WFdQU0P/F9Hs6Z62NNLQwu01PL5oMaoajp6OUTSxM/7nh5JSTSZRrOslWuAB7x+525g8SM6WwP&#10;sH+rP+frJrl7lmLbbVQvHH29Wg9bbFp0x8eileKoWa0E3/AsyQGnEdTospC+q5WTTaw+l/eLPMe8&#10;s8pGr16kG3tSijz6OLs/b1NTRF0oZI5kiMBqKaM+dmkt5Jix4VNIBIKi9y3APuH963AuxGqvR6Ag&#10;QClOh4wuHcHQEpiXCB5WVXh1M/riR7AaV+nB/wBj7Alzc+J59NSmuV6E+jpyigJpYRhU06RZCv11&#10;AfQXvc/0Psimkqx6tH3ceHSjp6XSoX+1q1gEroMZJ9KMPxyfr7Tk1B6e0qMgdONgALIAdLKhVwPp&#10;/ZuP6f09t9e68o1NcXAOknUF5debFCLgf15/p7917rkbAuF0sb208axcXTUCBwOSP8OffuvdYjpI&#10;FjCrgIFP6jYmzavwTzwfx9ffuvGnn1hYrpBvci6nQrBj+ADqNhzwP629+691ikBS5ChRbTISoF2b&#10;+0G+pBH1/wBh79WnHrYFTTqLI4fUoF3dAVuAdFuF0/6kH3UstOnVSmeo2tkZ9KgGRhaQkXDW06Tr&#10;BHPBsP6390J8hw6tQE1PWB9OljZQygGXURLraw4HB5B/SL3/AK291631Fd29ZRGiGqysCqMwuAQF&#10;I03/ANSLf7H3V/hPVlAJoesDsyLrXUpbgXKkrqGltVhwfwf9b2n6c0x109RZCv7uhA6s8esMOR47&#10;upX8MeQP9h7pVa0HVwKYHUGVzrVljZo31EE6eZSLlLWFxb6/191avlw6dVaZPHqKzLGxVQFMunTp&#10;Atd/S11tY2/BsDf8+69XoOPURkGrgizNErxsh1FwDYhWBNyAOR9Pp+b+2j1f8OOo093sY/Da5+4d&#10;ZDqVLlVMkgPH5DAc+9dbVadQZSouEcNEPGFB0ALGFI8kSpe/APJFzf2y/wAR6cWtcdQJSLg6bSMU&#10;T0glooiC3liUWDfUah9Rx+faeSmOnU1efTdI4I0Aj0hyZSSD6uSif8FBvzyT7p0oVaZPUF3Y673S&#10;JFhDErGsshU2WRIUtbgj1H2mb4j05pBHzPTUXkkMymIpGxsI1sQCT+ljZipLfX6e2jx6UAUFB1Gk&#10;9JLTQohIEhM6mRgoH6QIRYkWN/pbj3UkDJ6uBUdQJTJKxZ4oUKxyeNlkFySwaNXaQWa9hyw+jcH2&#10;ySTk9W6aJHlVXC09SRHJpdVLGSKRl1PKkqLo9JBCox1H6njgUZiox0+qqSKdQ5FdRHeUSyTxTeFi&#10;8cZUJzHFVTBbNIT6dRt9PqfbchPA9OIuo1PAdNszFy2qWAp4V8wgKhVYqfFFJpFnQcgqOAfz7TPT&#10;Vn06VKPPpPTuZE0mIOkqknQTFbVHdShYEhgliSPqPadsgBelUaADUePTTPHOqnTGqPFCbJK6FogY&#10;y0RdALsg5sQCRa3F/bRqAen04HpodZG8EqSMZrWlanVEBi+j06OgAYX1XDKbki3PPtrq3TVKdUhJ&#10;UvCC5kiISWQRRHSJGlZVjVv9Uga9+GueRVvhPVgMV64zIGjp1tK9L5GnFPop1n5Qq6MknoCgc3vY&#10;ekWHvTUxXq8fDqAUSj0Rp5XltMImqUi8cardkV2a62Ny2oBgfoLWv7boBgdX64RioXwSteSGKYpJ&#10;DCqLFNC/MSoJQSyhiQQt7hieLe9Z62dOKdYdGmyxsvmjk1KAFIgAk0St41HqVFKga72Nr2+nvzAk&#10;UHWuoEzzKKpXXW0rTLF/k2oyuF1wKHRSBfhv0WXTpHFvaYgg0PW6LpJ8x1i1PIpC2++VSNcRZWIR&#10;QXjQqSt7aiFb+v4966cRGU16bJYTI6OrwRrFMgWIsXnQ6dMtH4z6klS5uEuL21cC/tpPi6fFK56Z&#10;aksokK28PifXKLCWmkWfRaBdK6IinJKxE/Qk3v7damnPTmKY6hTPHNSThHyCMWgllh8kYMyLfWzI&#10;gBY2CswVhxYaefbJ0acceq0Na9N8lUxiSUNKHZD6YacqrCT9szUoZQQzj6HgEnkW4FOt9YKtisxZ&#10;HkWsWJInqad7UxsFa9YHBUAL6ZbCwJ9+691E1QyTPLL9xSQVASoSn9LUcej9VO34uzAhiSSb3A5u&#10;PUHHpx10gDqMNJ8cnMazRy1RWKBZXqQP+BEDQtYMxXRpuARzbn37q8g1EAfPpnqDHUrfHUtJUxB0&#10;cPURMlIkKsVeniolALSGQAsWXUBe45v791tE05PHrp3hgk8lLMyJJGSECRjwvJwqwGnVmsArallu&#10;RdeAb+/dWNCM8OostURBrKU8gpkejZqjUaqind7TIDBZijE3kGr9Q/x9+OOvBVHDporIPDHr1NTP&#10;VmnMcU7qLT0zeRYwEuHV9TFRyebcAX9tnpxfTqG7iM1IdYhRSAwRSiltVw17oJB+7FdfSGDBeVbg&#10;n6e9dW+fUXxzvJIWVEeKOH1cmrqpoGDvKZSukPJYqATb+g49+691gSWafQUgmjpYauqIilkQq8ss&#10;ZlcEgBVUnkk8sb2t791sCp6bKr72vpKe0sJp0ljWaSONRUh6tyXgqWH0B+pkVgCoF1Iv79Tq4TOe&#10;oMssMNNTRQSJWJJO9JXRK0KVqaxemV52KERt9FWysbXDWHvfVtIBqOolOaelYXpKaWmqoXRKanLG&#10;ZJVYJPPQwzBVkBGlzGSbk3BH5915vh64yT1JwgkDEMsrUwat8rzTIZr0832xSyxMulApUn6er3rp&#10;oCpp1CFbGUjldq9xGpgoaeYRQxCtkUpJDFLED+05JBSSzBbH+vvfTgWhr00U1LSBUFJSSwxGGdpN&#10;Exlmp44R5DOIgdOmOQaIyTfg/j37q3XGoRqiahenqKmokiq45BWqskFJPPLSMgTxoNZLqxDM6FPU&#10;f8Pfut9R3qjE7rDUQK6U1L93qRjJQmVhGkjQMoNQsS/WbgHgAhj71xPTLZbpnqKppJIpUkjgpnqk&#10;+4WWllqaeanH7c0QkTWYiyaViQsbC5dr8jdPLq2gdQZlpfPNTSoFFckcSxtJNT1EM6k/Zfazx31i&#10;3r8h4BujC3A8KjI60VoK9MtZUTosLx1cZeeihWNqiZo5HaKrOl6qGZSHEzHwlk0agbm97DYp59WA&#10;qtOoi1P6TTw070L1klGYZomjnpZXh/yqCdJ+CgmYCXxDSthYk+7E+v8Axf8AqHXg1TTppQVEtHBS&#10;mF5WgjzEaJUBD4oi4gqaWMoLSusa3iJN2U2/HvZ4/s60a0/b1//XpdFfUVm3tvZygaqqUo6k4nCV&#10;UlKKiPB+Q6X2puSeu0RPTzX0LVGNijlbOCOM+FoFEi+WFxhf6DE+R8j5HrEIksO4fM/5x/hpXqZP&#10;QNi2/jsFdJgsjjgKSugq5Iq19l1tbKEqNq7jEqMchi66MkR1C3SPVyRYH35gAdQFNGPI+GT+Bq/E&#10;jeRGAOvLUKKZr/MDOoehHCnn0KnXNdiUx9bjMbt7H4zKw5BzDlslDTtits1lZGJTtHPRVXFdQ5ND&#10;qo6iMmSPhVtwfbAGmqKAlD6Cik/hNeIPFSBjpWugrVs/ZUV+fyI4Efn0v9m4Dbu1d01EmPqkweRF&#10;DW1sWHmgmqhtnNyRF6vaZSVTHX4zIoTJTzFhIl9I+ntslRVa6TnFeHqvoVOSPPy6UxJTvOa8acD6&#10;GnkR0b3rzfdHm6TaGCzuNoF3TgY6/IbUg0mGryO3YYi2U2g9U4KwTU2rzQUdTdmQAqR7L5I2Djyr&#10;wHy9P9j06cZ0Iqc/5Pn/ALPRgdv5alqaWvpdz48VW3PvcbTSTpR071Jx9fdsHvKfHQAOk+IqCI56&#10;iBrBOW5FgnmQ6e3/AFf6uHVwwpQ9DJldublqoKXJ7frqGs8ECUlDBFlUVK+dSEzeLpMz/Z+7g01E&#10;FPUqdbEKpsR7RRNCHOsV60yPSqH8uldsmixVNVY+t3zXVmTOAj8M2Op/DFV0+0Zpw1LnshR0xUyV&#10;GOqDaSSI2jsNSG3tPdhmQrAOPTkI7hr6EHKYesj3e+88TWRU1dFkKSlO4cdl7Z/OyUkYqqGpr6ql&#10;VKSsjqICIJlrPUQdNmt7TR08DwJRmnDp/AcsvTZHXZGrpck602Pmpv4hX5ygo6yPwYnPUNedO49m&#10;5WiVPPQ1cD3kppqVTFezOLD3YRRgLo4cK+nVtT5xT8uPWTAZjbeFra2TK4jOS1VPjhZcqkWQG69k&#10;1hAOWNREBBXPg5m0NURHyIi30i3vc8bSCkRx8vX/AIrrcbRqav0I+PbLVgmh+5pa6GohoKakytHV&#10;wRxT01X6dv7v23lgAHTkRTrMb3BB4PsunCRgV4jJrwx1dyWqfI9DHtTZIrKWbaVFLT/xmorErxU5&#10;NXircTulYxFkMfUNEC8CVyco0RMRvd/r7Kbq8C/4w+FHl5EeVPsNOnYoWkIgjOT/AIejx7Q25hOn&#10;tsQY6ndp85UUzS1FJUSRiqDz+o0VPWUqqpjidmszC/INvYJup5d5uqnEYOD/AMX/AJOhZawxbVCA&#10;cu3+rHQcbm3hU5XIR4iaSKszKQNLBtxiKfcOKjiAMkkWTW8cxT9ccTXLqGvb2c2u3R28fiAUWvxe&#10;Rx6dJbm9Er6OLny/EPz8+iq9j0m26erWkk36+T3ZmszBSVrQw1WPx+AoJIz9zDmIaJbTKV/SYoNK&#10;uPUQOfYt29pXXUIQqKMf0vsrwz0Gb2OBcGSrk58gPt9ekRkOvawUNdT7KkhTZ9bAIK7eeUnfIUlV&#10;MhKz5LF0ysamGUkFNUmhL2vxclVHdx1/WHfX4f5fZ0kMDKpKZX16QO3tuZWXccX8QTKblo0mGOxG&#10;L3TlcdR7mQQEf5bgqjDL+9DCwE0SykjkIxJ9ms7xC2wdNOP+z0mViz6aVPoelzLsXd9JurPZLOZX&#10;L1tQs1KlK3ipI6qipJwLQZekjBR4SAPJwP8AWvz7Sx3Vo0CrFT5/P7OlAt5hIRJ+XU3A9Rwbj3Vk&#10;qh6Shjrow/3UmKxd6DJsi3glqK5wXoalB9EQhGHNvdbnc4LaBQf5n/B1ZLKSWYqvEen+XpxPVWay&#10;mXqtvVdBFSxUCSMv8DEcOZp6uVbUmTnknTw1cEy+mTSLDjgnn23+9LWOIT14+XWxZySyGEj4enio&#10;6ezO3sRRPrptwfb1KfYYivpYnqsbE6XqI6eqqFLQSjlwJGCBrWQD2zHvVtPIVHZ8/I9Py7Y8UYLd&#10;3y8+gs3ZsDHpBk87iMLVVUuQhEeZochjJcnBUVMdhDJk8dGjOs0K+r7wLpHs2t70E+G7AdIprUU1&#10;jP2cegFn6yzGeyDZTB52uzOSpkiqY9pZKtnxWXp3L+KXI4UKoNbjwnolpJDoIte3syluY0WjnB86&#10;46Q+EzU0cRxHn0mMv8Wcqdxf3uqNubUxMMdBJJlIqeU0tDJk4GMkNLQmiCvRzsD+ixhDH9Tc+/Rb&#10;jbt+mvW/CmU6mFAOkTH1ZuqCKoz+dx24v4bIq0keHd8c0y4syalochi0CmTT+qKrUBv7X59q0niY&#10;6VPXndDRjnrPQdSY7HSz5SjpZaPcKp91QYFJPPk0oNOtqqPIyACeO3pkgX1fg+/NciunptRGASf2&#10;dBvu7ZVLjNxY6TIbPnoKTNJDkMpj8bJ99i6t5LolZt2jRNKVSsB93SAahf8ApY+1ME+pCqmtP2fl&#10;1RtDZA6Q7YCtxke5MDt6gg2xmtx5GjDZSpEeLxrUTtpD5KCANNTOyWiZIlVgfUWF7+1WoEa2/wBX&#10;+r/iukjrVio/1f6v+L6TzdQ55KzKUVdV73y2Poq6khQY3MyVWSxJ0eSSHcZRSKnFStqFPUg+WMfr&#10;fSbl1WjNKV+Xr9nzH8+m9IB7s/6vL5/y6csNsmkyudgxCx4LAvkskxpMCUlhkmlo20x7mwy0Xkgm&#10;qYiLTldaygcLe492lkGnVg5/1U6YaBZGoDSv7fz6NPiei98pDRHZ81NvKanM2SmqYaxNvYKpy0Fx&#10;SZcTxEyUdUkoCVEHhEb6bvYE3LXvLYmlzwOP9X59GsFqYgFUV6GDae8t9bT2UMh2hgKDJ9gtWPi5&#10;8rtuupctt6eZpy0UVbFB/wAB2S4WSaO8YHquDx7K7i1hmlKwP29OpP4VSy5/1fPoymD7SgyUeFw2&#10;R2pJU5Kugj/i1dT0J0bVox+tUrNISsilHqB1mw9kM22OjmSOWlOC1rU9GcV0pUBkrXz9Os8g6o3L&#10;OaXHQzCupKmeLHzxyeHG5WKI+SvoqmpqDeN3W58cyFX+im3vSrucOWoQePXj9FLgE6h+ynSfqtv5&#10;Gjmeh21Mf4QkxrWhyc0NNQYyjeP10VHDCupWQklCsgjDf0+ntWsqkVlGeqvGeCHHSVpcZtyaXKYm&#10;oqKOSEXkRYmlMdRShNc9TLS8JDKv6BVRkkXvYX5dfxNIYDPSEBKkMfs6S8GzNt0VPWSUW0s7noBD&#10;J4qoU1JXZrHmcFI4aRnWOOrUgjlbzBRq+vBoX0sAzAfLq6KlDRa9Iyp2fu/cW0ZdtnHw09JTzvWn&#10;F57yGDEmGS8ccdbWgvEzousU76VJ+i839vr4IaoOT00S+mhr1IyWAxmbx38IxUUNfFLj4nnpI6IQ&#10;YfFmlAWrGYx8mq0qMrSxTQH82Fvp7bAKPXhX+fViwcVHTziNr0OIgxbySZGWb7aOfG5GapNRiaqh&#10;ik9L0WUplFvK14vt5l5a1z7SSFZJDSh6Up2qB06wRZ7L0u4P4btilpsniYamqips5EKSZsFOQZID&#10;BDaGeSM+oXYNpPGr3t/CWmpuPy6cGok0HDpwwe8Kak2zUV8lFBi4aWog8jVOK+/xstfpEf0lUTUZ&#10;IOhZlYL9WufaaW3LzgBvnx/ydOLKFTA49S8VJT4XDSy4OjLLnMt5oJZjJWw0WSrLn7ioz49U7Rye&#10;iMk6VBFzpFvbMqF5KSHh17WQnYOPSyw2Kzn31FWZg5mDPm1DSTJSJiq+SHX5KpY6yDXTVKayrB2W&#10;7H6W+vtLK0YUqvDpRBG5Go4PSu3Pi5npEgq6mPE5Nqn7r+L5Ix4fIZarRglRT1M2MVaRyy6XQzBi&#10;bXtf2miIMhpUinAeXT80fbRsU6mZXbWDfBVdRW0uPxmYn+2kaavSOkllljAWrXFbhowqTOWIaIGy&#10;lr8e6rI/jU4r/L8+rmGLwK8D1lxGD2JLRT4PLbaWpqcqTJVzN48dmIqmmiI+5pstTgLO81g1reqx&#10;Bv7rO10HEkbUA61DFbaNLrUnz6S+M6m2dQ1wz/8AG8jnYQuSqIqZZP4BuGksuhY6lEtDUQpbTIoW&#10;5a1/r7UtuNw6+EUocCvEU/yY6otjbITMpr0n8rufZOIpVfJ0WWzW5biXF/wnH6MrFSTKYVTJY11W&#10;NkjAAnkiALD6i9rvxw3DmtQFHrn9nTDPAintqfLpt2xjdv5eGI52mxmBjaJ6xnhoJ8zi5ZYGMr0l&#10;SVs9HUFfWFZCq34N7D3u7ZowFi7vt/yfZ1qEI5/Ux0IkC0latHktuUGPMyYt46bH+X77ak+NE9p5&#10;568KahZnX1gmMlWvbgey5qqumY1r5jpUmhiGjHDy8ulzhJc1kK2ppqqXbdBiEp46angyMbZ3D5GX&#10;ReD+CZiJYjTwk2CtKzMrj6f0QyrGgGmrN8sU+0dK4y7sQ1AP2/z8uvR5enwdPloMlX5etixrLKaf&#10;OkrtgV1SCimlzkC+TSALaQQNQHu7WvispRQK+gz+zy62soUFSeHrw/b0hMVvvAV2RhxlJHmf4xWB&#10;6aNcnAmW2pJBKxWWSgzcXrijKjTE1rggXufa6TbZY4w700D0w359NM4Uhhxb9nRhNq1+N2/QRDD0&#10;+XasqHZqo4uVdwYKemS4apFLWcqWU6GTg3UkD2RTwtM51kaRwrhujCJ0ijGkGp/Mf7HQgYnMVKUs&#10;1TJjMfTxBH8EO3IJqPJzCUG0ddhaoLd+dRVWIFuPZZPDH4gAYmn8Wf2dLYpCFJCj7F4/s6SW46XE&#10;5HHvTVUpkqJ1AmoMTLHj9wypOP8AKIpts5BfFIXT1GRL6bHSCeSvtHlikquQPXK/kf8AV/kCe5ji&#10;ePu8/Tj+Y/1f5qpPmf8AE3rfuDZlXjsHhXweWx6yypufOmsqKakrQ+umfK42q0pG9RbxahZUuG4F&#10;/cv8n71NG3g3DgaiKEcB9nz+3qNeZdntpI9ca1HmD5/l1r39Sp2T0v2hnescFtvEbdly+SnVt7vQ&#10;UE2TlenjL1FL9xRcz4eYA/tRECwLrJ+BJ09uLhTHpFG4tQVrx/NT55/nXoBbfLNauyBCq8R5/l+V&#10;aAUxSnClLOd3dyduYXrTZ+zds7Vq6maesoMjW1OWr8duLAu+Pq1qKytwNT5PPRJAt3p5JQ6r/b4A&#10;uFJdljV3kKZpQfZ554jFSOhhZ7jO6JGDWpp/qxT9nRtvld2tvHB5/wCL3b2XSmq8JkcPiNnbF2vQ&#10;5AZXNZefLIsu4dyxVFMmh/to1aVZSoFiQBYj2E9m2+yjW7tkNSXNf2V/kP8AP0d3d1eL4czii/CB&#10;60NOhO7c3VuSg27icjk8NuStr905zGVGQqqeNKWlx2FxRWl2bicmIBd3ralld4YbBgCT7R7da2i3&#10;LxrTTHgfPq889zoViDqY9YMFtHcGTaKj3Ni3zG4oK+VcJRw1MHky/YGVpDJk85JSxXSmo8TSkRqZ&#10;W8gsSvPv17NFC2qM0XzPp8v83Sq3jdvi4noc8Ti2yVNXrXfcUsabcGM3tncrMIaOTZe0VMmSmxME&#10;zBZPvJB4Fnk0GLTfkew1K4EtQamtV9anzPR5FGxGcHz9KfLqrntDr7I7z7nxnZVZk6HL7EzuIO7D&#10;1q08lI+D2ttUCPYdHU1NIR9z9xNokeWpZY/Ut9Sg+5D22QLaCCXyHd5ZGVI/P16ILqH9cyA/Z/l4&#10;/KvDoSujaTJDsDdm/wDsSkp8bh9r0UW8t07Lo1jlx+5eyqyn07CoJMoun7mSkiVPHBRBqTV/nGut&#10;gm3Z1eBYI/ib4vzP+b8unrCMmRmPAcP9X+o9FW+d2bmgxWGyueyo2/2V2hBFufsTHTyxyR4SbyvF&#10;tfDRVtHGUZmjOkq7hQ9xx7OeW4mjiMY7FHmfM8B/PpjcO5tfE+fy6cPjRnMVszY+zdk1UkWQye6W&#10;g3Dk8dhKI1EzGjkbHbYxNMYS0p+8kYzPrsEIf8D25uVvUd1BQeXD5U+3j65Pl0mhXuBHnx/1fy/L&#10;q43bFczYfH5KqwzLQ4uamaKiCxVQioNrKrywVTEeNZauuYIOSbLcc+41vYkMzpXj/l/zdHSD4Wp8&#10;/wDN0lu2KGKPIzZaeCsztQMpS5TcOFQGtO4+29yxrFtXF4ukjH+VxYdSJZ5ZPTEFvbj3fb30R6GF&#10;AK6T8hx/b080YZi68Tk/b0DW7euctQ5OkrcbNT5uPb4kp8pT5Cm/iMnYnb+XgIyOXopSUFWuFjuk&#10;NTYLDptpJXg2trpGGh+P+AeXSWe1ZRqH+r5dOXX+3/4RX7e3LWVC0eNzlJVbb6/qPEmYzGWhjqGb&#10;em8cxWxiTWRIjU6VMSBI1H7g4HutzcB1MEZyvHq0EQQhpBg8Oh42RXrRb4qty0lPRLhUx05empKi&#10;KrSoggk+wwlRX13MDVtdKGeLwn1KAbarH2XXQ124if4vLpaBRi68B0ZfZmBr8zvPIU1CKal+9pKt&#10;aKpjiYLStUU4OSq6pDZXeO58ZYXUgn2HdyuIoLRWfLLj7c9LLCJ5ZioFAeB/LonXYEGVxfyT6/xW&#10;wKinhnpJqraG3auVjlcvuPHsBUbx3csnFoqX/NGQ2AdlIuPYntXjm5eeW4zUEkemMDpJJH4d6Ujz&#10;Q0B9fU9GX+Re3zBtmaoo2cvHt9MerEOlcMBFOGy8CaV8k1Vl6grGrILgEj6ewhy3cR/UFW+HUT/m&#10;6MtzhYxhk4kf8X0VDr7C7mx2Ozk9Rtyjpd4PVVkOEhyska6awYg+OViQFSgwtMQ6twzSkgC/sX7l&#10;PBJOnht2jj+3oihicVqMno1XWGHHXvwx3PksBjId1Sy7f3fuWcZOJoKPdW4hDKfvapau7RUSyjVY&#10;i7ryePcb7tO03MiCvw0IHy/2eh/y3a1EKjGt1B/aOq4P5UdbV5r4q127citJPn989x9i5zMPSNHS&#10;4r7xpoT9pDAlwI42k0Q+P06NK3tz7gf3AmeXe3d/xZ/bXH8usoQGEaIThBT9tP8AN1ajR644qNUN&#10;FbVeV4hH4SU9LhGVQSy/Rf8AifYK4Bfy6bIBJPTzVUSSqs6RU0IaRxJJrLLBJ9F8qENq1A31AWBs&#10;Pr7cZO2vTcZoSvp/g6DTMU6NVyUcZZ5I52dA0Til8RjBiSzA3ZRYm/P9PZU/xHo6t6aQT0FmawMk&#10;q1M6RwJHHLIZGikCGGV/2i9NSSqRpI+the+r6e0jSaDU9GkbU4dBPkNvmnKrOsk88UbCaaS4kaGN&#10;vpRUrDT+kgyeq5AFvbTzrxPS6KYEgHj0CG6cVkJ5waOhakfwN4HijjeSWGS6wRXUf5OTYM7FSF/N&#10;vr7TSGoqPPo1iZKCnRStzvmGks+SJlP3CZP7ECdKWNZSpjetS0MhmK6VMhtcNYj6e04PGvDowAQq&#10;M56JrvXEU0WTrKwZHc2UyWQgmMeG25RfcZ2qEjfsIZ0DNTRoeSZEDMASjHj2pViw0gAAeZwv7PPp&#10;VCYkbUWJr5KKsfz8ui2ZjrzszOyvHgMJuShqqedxWSR/d1leYdF1mzuYmHihkdvR45JNX4tcWK1J&#10;IVy1CP2D8ulDGImidpHHzJ/0zHFf59B3nerPkRgaeOuMu5MLaSNKekkydVUj9WqMUK/QANyUSy88&#10;8+1CzWMnayhvyp/g4/n1oqxUFX0fLVUfl5/s6R9P2P8AJfbE2irqs1kaYRzAQZDD1GQpJ1hkMUk8&#10;kkKhiwPCiRjp/pbkXNjtFzwopHzp0ytxfRsASGHlUVBzxx+zPr0tsH80+0sBUmPK4svR0sPhgplp&#10;qzypUaAJmklRVA+t1+thx7SvypbSDXFLQ/aOjWDcJXqsyBR6Uqa/b/k6HPBfzAqSrp56POYjO0dU&#10;Y6Iirp6aSGGCeMDSyhgZIz/tZci3IAJ9l83KdyrB45FYfMjpalxtvCUEGnGmPzxj7anoW6b5zbTl&#10;iiaXcFbLWQAKPvKKuWlRXYAwrWRF2mcm5WX0ni3N/aI8tX4JJ/kR/q/L/N1o3e1LwYfsNP8AZ6EP&#10;D/JiizUNXLt6LJbipohLXV1Di6TLSvTwaP35cwKVJaiKIWOhWLBh/Y/oz+57yPLHSTw4UPTwaxlW&#10;sZ1AZoAcepODT5Y6Z6n5P7dk8sVLPU0lLJGs0TTU+XpmkijBu0Jo4zqYm+kOY/8AgoPHvZ2Tcjlg&#10;AftH+X/J0naXaq5b51INP5D/ADfZ0j3+Ru3GlyUlO8EFRWRo1KMi9bkaFZYV8n3lTNMqywBx9E0h&#10;9Vr8e7jYL3UPxMONKA/5umvq9tFe5VrwrUjHn6joJsn3pFmrtSQVs2UaSR4KXC4TOVNfGXa8sa0a&#10;RFgZuHEvIA5v7Xpsd8hqcD5kdI5L3bnWokz6KCSPy8q/4OkRjtw7/wB3V02K2d172HurI1U89SKT&#10;b+ztyZJ6qt0CKVMh9vAytZRbUWBBHP8AT2dwWDEBGIrT1HDypTotlu7SBdTkhT8iAT8z0PeA+OPz&#10;by+Hr98xfG3sbF7ViNPRT7j3bmNn9bY3E+kRCilm3jU0jCMEqfJBGAbkXv7M7e0EVCzAD86fb0Hr&#10;jdYZpCsIDkjgpGB+QOPmadGo2x8T+odmV2Jz38wT+YT0r0VtuULO3VfQGbn7h7XkRqQSQ4/J1mGo&#10;q+jwk4DKzCbG1SN9VNyGI42u5sbBlmkTxj6ev20z+wj7eg7cbteRswtbcuVNM9iV+dTrp/pQK8a9&#10;HE2T/NK/kSfC6jp6X4/fF7fvdW9sAI5aXtXd+w9n5rdGWzMH6csd99hV9TkqF5pAJD9hjIERjeOn&#10;T9IE9vzXvEitb2c7WsT1qqHRUejEEsy+XcSfn0Wvac37lAyvuCW0TVrHCXWoPk1ApYf6Z2+09Ab3&#10;t/wqp+QG7aWTHfHvoDr/AKqR6jwx5/fuYy/ZGWhgI8cZgoKKlw9NA4PJaWKZV+mk3v7K3hUvV5Kj&#10;5efzqeqWHI2yRJ4m6PJcNXiGCL+YoW/40Oq3Oy/5pv8ANV+UWEyO2tz977rwuzsw70GVxuyKDE7A&#10;xdXjqlNBjkzm3KWHJfu30eKOpIcGzXv71LLt6kaagj5/6h0dW2zcv2z+JZWyqVNKudePtbVQ+lF9&#10;M9AJ0/8ACfdu8a6jyG7KSsx1MamojlrbqJ6yeOZfu6OpaUXb0sHV/r+GtyPaa8dJo9S/l1effNB8&#10;NE7lHHAPHNccOHCnVqvU/wADOvtvPT1kZymCnB8FJUzTR18lTNw00lMAupgjfq1eg3sotz7KIX0n&#10;9Ra9FEm+zyjSaj8+j97R6W2/iqWOnKUtYaCkFIuQrqancVsavonkqMfKmiSpk+i3WyJYjn3t5GJr&#10;w+zoouL6SlQT1j7B+KHW/a22K/bW4qDGVGEyoby0FRi6RK+lqWTxJW0nI0BDZVeMIVIDc8e1u379&#10;c7XMJYySPMHz6KZpjPh/PrU0/mD/AMvPevxV3LVZmipJcn1pmMtJFg81LPTzy0crXkp6LKz0akI7&#10;AHQ5ChtLAqrWvPPKfNllvcIhcDUKGh4j7P8AL0BeaOUC8P7y29q+o9PWv+Q/l1W1hpoaDJfdXpZZ&#10;ozqWVU8lOCo0qIIrckfqDk88+5m5eaK13ATgjUM1pjhig9fnxNeoT3WORoTAmfL5ftPHo7PVna0O&#10;FplilosjuvO1kDUOM2irHxy+Sy/eVmRQO8NtTBPECxACN6ORlbyzfwXlukCK0tyRiFfioB8TtwUe&#10;dQKgeRFeonlhuNuuJbidqwcNTHsBrjSPiZjWgCjJBrTtAGzMdJZHeFIc9mM9iKPMmCKqTbO28cox&#10;uNq6jQKaGLJQLedkQj7uWMlFb6k82d509uNl5wtmj3CkdxpooRRoBpQLqpV8fGwwTmmT0KOS+cN7&#10;5cvEfWHgJ7oqEcaZFCQONdILUrTUaA9Cx0Z2Hnessrj9v7mXIDHwZKko6WXIIlXj6W9I33dNU0ah&#10;9MbGRWR+WUm5t75o+7Xszu/Lm5SSRQssak5AwTxx+3rOnk/mLb9+2tbm3etaGlcqaZBHHq3XETPm&#10;8BRZPbvgjrKONI0lpZPNDUwyVfgdKGEamBVFaSUMoINgLD3jqbaSKTwnBDfPoWdoOD/lH5enShmM&#10;eVM1FkqKMZtw/wBtXUiSvTzeQj7eerx0JCRzlAI5HEgNgWIP0N0Z42x0oDBXqOPVr/8AKVpshtnc&#10;fau36uT9jKQJWvDE6SUlLLHIVAIiX0PcMW1clHRrfn3Lu3v4+xJX8LdAL3LAa3gl/HX/AAivV04l&#10;dI5UcK0ZCsqqEXRbhyL83P1W3/GvegAcDqHOuZhAiBAeeB0RgzaSYif7DWW51H+oFvpb3rrXXCKC&#10;EmRHj0MQSNRAAIIJIb+1za3+PHuxr5dboBw656mUodI1Kf23sFEgP6iP6MOePp71QUqOvdZp4jOG&#10;kRUH+oGohmZRz5R/X/X+vvwNOtdZoJgjBXUepQjBVGkcel1P5Qfn/be6kVFOvdcZYgKwRBEKvE3j&#10;CjWsq/V9QAGkjgp/hf8A1htaaQfMdb67WKHQsIj/AHkYmNkABZz9bePi5+lj9foffqn169204Z6y&#10;x+NX4KRsCA0YFr3Nrabfg8Ag29+IqKda64MESrmk0lGkRSy+NVR1PpV1c/W3+HN/fqVUA9b6nRFY&#10;lYMwtpIV+AQoHBLPyTwB7o66h14dY9arHFMZQVkX1GwJQ/l7n/bWHvWkk6fTr3XCejcMZYJg99RI&#10;9JRv9UpLGy3vwQL+9q4OPPrxFOuiVEQMimVjZQnL63Q6AQbBRpP9QL+79a66BdNFlAUkgE2dBb6W&#10;VBxf6EX9+691K0xPEiRnxwSXPhKlVRx9FQAA/wCv/h9ePbdc6j5dONwHXAqihFdDGwIGkAEhSLBV&#10;A/sn8+7VJyvTf29TKaf7ZBHKHaE8gsANIP0CH8/1/wBh7adFbK9OK1MHp5UpJHrQh1sV1CxAIPI/&#10;3u/torpPd/q/l/q/kHRnrs8gfqNuBbQPp/T+v+t70dPlXrfXagHlR/vIBBt+bfn3Xr3WUIbj8G3P&#10;0Gnn02v/AF59+6912qauCf1L+AAbfQ/T37r3XPQPpcengf7b37r3XJVHHFwSDe35/pf37r3XMoAb&#10;ccNcf7b6e9Cvn/q/1f6vQe6yrf6AhR/vP+JA9762K+XXIFST6SCP9bm3PFj79ny62NP4usqhf6Af&#10;luLqAfpyf8fx719vVxSvb+fWYLa1xcEi3H4/B91IqKdX64T01NVRNBUossTfVX+it+CLfS3191HY&#10;Rp8+tMAVoeg/yuEqscWkgBmoj6g6AeWA3/QVAN1Jvz/sfalWV80oR/PpE8RVq9NiU7tybWOm4uCA&#10;Pxx/r/m4936qBXA6lx05II1rp02JZeSByQCB/vN/+KBjq4Q+fWfwgjk6r6QOFOkfXUNPP59+6sFo&#10;a9ZfFGNVwv1AvYXa3H6j9D/h791frHPTwTqYZY45FtYBlDkH8hQFJFvrx72CQajrRAIoekVktvGl&#10;LTUbeWInWIrXkB+qtrH6rWI+vP8Ar+3dZbB6YaOhqOk8J445lAm8MzEuSB4pEKGwSQH/AGJ/1vd/&#10;D1DqhC9KCj3ZCmiDIN5lQKgrY1AN2NhrC/W304/HPuhhby6uDQd3SsjMFdC8lO8FZTsNTNGodf8A&#10;ghU/QH6A/wCv7ZPYe7HWwR59JPJ7OoqpzVUBSgqgHNksYpS39l0Nx/gSB7fSegowr0nkgV8jj0F+&#10;d26YfKmUxyU0knCVMMTS00gj4SOWw0k/j6/6/tdFIcaGr0XvbsCdQ6DzHvmtnV61236upx8s7uWp&#10;igqKGeFDcJLCt4woH1ZSbD6c+15KzLolFadI1MsLao8V6HzaPb2GzMkeN3LGu382xjSPUfJj69pe&#10;UlgktZA1hYE/X/eUEtowq0PcB0a29+jALKNJ9ehpCCwZdLL+pJIyrh1IsW1Jxx/X2ipQUpToyWh7&#10;lNeswj/oD9QASbg3/r791frIIwL8HgEW+tv8bcce/de65iIcW55U20gA/wCDH37r3XPxj1WBF/1f&#10;S3BtcH+nv3Xuuylg4/SBYECxFj/qW/P9T7T9b65BRcXFwC3BFza3BH+292T4uvdcgv1AU8fQtoA/&#10;1gf949uP8PWuvFFHGkHkXH1FhyQAPbPW+udrkC3B54/N+Qef8PfuvdcgPpdeLra9uBf37r3XYW4A&#10;PHBuLc21fn37r3XO31J08EH6fUfTk+/de67sD+R9dVrWFv8AA/n37r3XgFJuDc8jnk2/x/x9+691&#10;6yi34sCT9Gv/AFuD7917ronhrBibagBxq4uP8PfuvdNP8ZTSzS070rrIUMbBGf62D6R9ARY+3RCe&#10;Na9U8UV4U/1f6v8AVw7+9idrNUxEtbTGXCNb6XVWANv9v7sUxgdbBHr1K8sLARnn0g2bSxFvqdP4&#10;9thW49bJFM9YJaWkmBCTPBJbiSEiJk/qCT9f9b3arDiAeqlVPy6jnGpGfPrjqZ9LLqljjckcMQOL&#10;nmx/1/dhJUUOB/LqhiUdwyek5lqSVo2dKFdRk1FoY1hZWP8Aa0r9T7fjZfXptlNK06CndeAo66mn&#10;jqYJmlnWRGEkYuCy2kaS31t+oW+t/ZlaTNG40npOUFQQM9VNd/8AWNDjaqpkaSaKgmhZJ9Wpo0Mh&#10;MNOoljR2RACSUIOm9/xf2K5aXVqJF49G1o7MdA6qx7K2zNi83JPSVFNSyeFKRa+aiqKinWmWUSQx&#10;yy1iFPCSwVhGAxZLuSvHsOuvhHJ6c0+GSp6zdf56vTIijnaZpGjeq+5q7xTCOB/tzU0FRLeP7ghh&#10;J9uy6JQSoCm1250AjqOtTCker06HuklcUdJHQMMmkdSJHaXXS1ASq/zMj01aDwwZotSMbk8AW9lr&#10;CufTpEx1Cvp0qI5qakieGONXeWmnjmaZVao0U9UE1VDuPQty/wDa1aBe3tvpvpQJEpxj0klSKynp&#10;UqJYq2mg+4qEkUaI1AjBZIdJ1SKCT6RyCffjkU68RXHRZ+2Ng0mVxktLPQU6vMkuRhqHqnNFVSQM&#10;A9HKSByymT0n1+lTyT7YnjAiqOPVo7gxkJ5dUlfKfpgxx7gqjjA8UUhlpxVSIkC1UlOs1bQYjWC+&#10;pI/EPuNX6roouT7C1wp8Xo/hbxox4HHqqDO7ffE1tTRyoRVpLAoNNCklHVGOMegyzgENa4Nh6mHB&#10;t7QyRlOHSnSyju6Zv4SJak12QaoSjkLohSSJHR1jHjMUb+l1LAqxWwX6ar+6Fzp0jrdDSvXdDRQB&#10;pWqlpPJUTK/+TsYo6aNFCq0AmsZ2+gYk/wBLkk+6Fv4etdSqfF+FpHvCA80kBqb/AOUOunVCt24s&#10;5HpkQaT+Dyfei2Knrek9TBh5U88tVOv2bwxlpVsqNTykM8odBZiF5co36v8AY+2jIDQAde0kdSY4&#10;dMDeNHXU0dJTP41JV2JZXuwH7Lqvq0eq/wCb+9NQnPH06qVr1GlUwCWomf7umjdBS1rMohEsylRG&#10;0CrrKC76VIIFxc+9qV4L00QQadZaJJZZfAfEsIDFVjbxpSxLFqCzMnpPkBtGhuCffmIUVPWqVx0o&#10;4kU08E60WMNLMyeXhhUxrHfTDI/pYg6PIHBsbWIufbDZJBJB8ut9Y3nieoMkkcE0soMxklSxECN4&#10;4TSuQOALFFlNwF/SSbDfXusPkDBgHKOZS1VLOIaiEobyLUQU5GmOUj0vEPpfg8j3sA8fLr3UOHzN&#10;NNTwxsgSSASGFg8qOoDRyqhA4bUAQAT+L+3DoOT1rrhUUnlml8sdPUTTqagqbmljqolIkmkEg/bf&#10;UL2HLG9vr72ummOvddTJSQKY3okk0ViFIUZ3hZDGZKpvIouFYDixvZv8PeyCTjrfH8uuRroJJppo&#10;Y4qYRmn0TqsYmo/JCVihIYEppFrzIblbG1xf37SAB5/6uPWum6s0VdUK2MOjon70slTGHBi4nqIT&#10;KSQGGjSNTN+f8Pd1oBTrYp59ZwQFeeSneqjBpGRqyYy49RKutozUkqY24spU/wBL+/ccdWopwOsi&#10;1fglhjMBSKpieoCU6Mk0rNMDI3llCh40iH7TafqRyb+9gAjrYYk0PXdbLSLHNHS/uRB7wyrKsNQp&#10;ezmQSgXVUYgSRngHn8+9qM9bPDrA1JU0kUflmkRZYpailhUW+7LDVOrOw0gEkDy8fq92qCcDpvqA&#10;kjRRS/tKjzCOol80XlH2sn7ULMoHpYEAK31B5/PvZ0+XW+py09TU42bIV4lDiJkpokZBFUzBg1RV&#10;tVN9LJwEUWLWF7i3vVVBovWvl1IQzEwPGfBWUumm8IiULpqyWlMC6W1L9GvIlgCQDcD3vrfWOreM&#10;tadGpmhaOQwzRtJPIV9LkGG9luyudI1ccBdPva/F17pC5/QYpDENMKa5PI8ix8y3jklk03dllI/U&#10;RxxcE+ze1OfyHTUfw9BawKPLoIQgayI2JBN7rI4PAufoxPI/A+nszRfxdKfLHXUbOEEk0oeSWUKz&#10;lRZdXI0aQASRzYe3R1RuPUsiAo9QsZchyjiZiC7K92mjXnVc3Vj+D781KZ4dapXHWSGTyBqm8So5&#10;cTQwqp1H9TeSIi68kHjk2+nvWainDrRpXruWLxksyF5S/wBszu6uskci+SN4dFxqBOlr2I4v7pL5&#10;dePSdrowJJEeLXoiAht6dZDWLEWI/qCCST+PbQ6unDqJGKjyJH4zeMeeN2TTIEkU3h0N6QR9Lg35&#10;vb3vq/UtH8jy2hRTFGCyIdBTSPSQEAY83/1/fuvdPFLLNTpDURPE6xOqSRWKSp/tUaD6/wC+H19+&#10;FK56qwrx6dWqJESHVMs8ZVpoZEuhTggxyWsQC3Jv+fdg7eXVVAJ6bysn7UsZjmldleRGQoYwWsSj&#10;WNj9GvbkH3tQQQfXq/XQiE04XxF0EsgCRxoWjKx6WEcjHSyD68fm1/dOtk06jShYZQdEiaGYFJSm&#10;iWRfU7RaQQRY+oEWHv3WiKinUGpqWmYCKI6JnZogulZCBGW8pVOCLXKp+fr9fdgvmeHXgAMDrHGz&#10;eQiXwsdMRRCjOdeosRKObMBzqtb/AGPvZ0Ux1vpx+2sqeHXES/CVRR/S51N4ifq1rG3459tnpt+P&#10;UlY/JIGiOpizQGRLLIyKNBIT8C/BB+vv3Wm8vs67MiRwx0rBRT6VZ4XUP9w0b2hVgAb3/PH4t711&#10;oCpp1gqaqGBpPLAYfIq6ggBRG1eoqhsRc82BH0+lre99bCk9Nk0hYqzTiMcFggQyKrPZZGLiyF/r&#10;Zr/T639+6uFA64JS2YuwDirkJKuxWNhC2pQQFAY30m/0t9Pe+rdPAiU0waMqCSFcKRrlB9TDQOb2&#10;H+8H37r3XIJdkUAwmRJDBLKhWWSNxqWOIE/kfj37r3XUbSRlS92BkIdGQESJGOC4PqBtfT/tvx78&#10;DQ1HXusVRNEitNy6LKwVAbMgtp1oD9FH0K/k/wCFvfuvdYdD1X0k0LCi+dmVQ6QAH9XAJdrWCrwP&#10;pwT7snxde6yxwQRxzKkMkrSFbxtBqvAjAoRKwBADcBtV+GABHt0iop1rp3p6amH2rVMcfjk1a0l9&#10;RFj6jeJdRvcaLix+h96CL59UYCvWCvjZJ5/GyglYzHHToNCajpCjT9GC+kr/ALfn3R9IYgdWXh1A&#10;jEzoGLKpVrSRFyWZhz6zYXuBYf04906t1iGqpkA+3jijJeWQFkVzKq30sB9RyCD+ffuvddtIjtDE&#10;QrINSmVQ0chLfScKwubC9rfk+9dVb4eunk/b8d3JVC0JUq7lGbTqs44LDggn3rprrBMBMZhMiRyI&#10;Y3alaPWLKoCsAotcfU6G+vvfWxx6FHqLfmR2tufEZjBTSUWbwmQpqyiyKO1NIFglGuJ/ILsptrV2&#10;4AFvpx7VRKJKxvxp0sthHqKyZr1tv9F9t7f7u6f2tv0Vn8RqlmhpsxLTqzZLHZumgWgmq6lacmQe&#10;SMhpYiSJEKtGAbqLWiSBSkopTA6IdxszayahlW4dPGbxNRJHU1LKDR0TtLrRmqUp8RjKez1FOoXy&#10;RyOWVbltWnyE2sD7U6WBqOi9SAanoL83T+SlydQ0klZHJFTU+KpclTrA2ghXhTxqDqLcEzK1xwCe&#10;T7rSvTpFcjosfa0e8dgbj2B3j1bPX4Xs/pvIY/eGJymN8kNRVCjygnmpailiBkLMEMukMdYcixFw&#10;ZK5E3hLa4NldUaNqhg2QVJoRTzxnoT8v3Ydvop6FH7aNwocEfs/n1vQfDP5VbN+bHxt65+ROzYxS&#10;NuigXH7y2+WVp9sb6xkYp89ipVS48Zm/fp3Ni0TqWANx7DXNuwPy9u7WyZglGuJqcUPAV9V4H1pX&#10;zp0W77tL7NfNaOaqe5G8mQ/C1fPzH2g9Gd0m9gGa4AIsGAP1Yk/UfT8cewz0SddEXvYBQeRpFh/Q&#10;kGwv7917rHoCEW5JAvcXFgbDVf6e/de65cWP14I4CggMPwLX4/Pv3XuoNbUVcKoaekFUzSBXDNoS&#10;JGIDvfi5/wALe3VRTXUadeeqiqLXrqaoqlKfb0ImDMFlkZwgUW5Kr/Uf4e96F88deOBjPWGapqIp&#10;VgWjaQWv5FZb6v1f2rjj+pHvwjUiteqlqdJzcW7V26MeazF1FW2TrocfRQ0oDzSVjqdIKqBZbfqa&#10;wFr+1NvZifVpamkdMy3SwkBhUtw6f5K0IIw0S07PYRq0iGR2ccoAf1N9fp/S3tjwq5Oafs6fLeuO&#10;snheQI0jmBWIChj4m1fkKCB/sRb3WijHXuOes/2ccfqkZpNTKSrFbajwC3AP5496L1wvVhTz/wBX&#10;8uuzHGt0VYyBbl0Uhj9b3I/HHvXd58fLr3Z1x06b6EVObh1RLlb82so/2Iv70ddM9aovl1lvquxC&#10;jgcqoHJ4uLe6ivl17roiwASIL9WB9IF/8VYcf77/AF/ezq869e67UEMdUWoqbejSGs3BIuLfUfW3&#10;uvW+uUjwwKBO3j/SwRVLM4vwSFHP9OR731Y6RTpvqampbS1LBPHDayskS6mY/qAZlBHFuP8AY+9B&#10;Rw6q5LcOmmWqxZlEdS1bBUE/5yRSiiRvQRrP6b/T/efbqqQMUI6bqtaNXoFu7fkD1X8cqHEZLszs&#10;7Abe/j+QpsbhcHk8lSnK5eprG0QxUdChEtiw/wA4QEH5PtZaWEl2NSLpA4t8Nfz6Tz3kVtIsWrUz&#10;cB1TR/Mg/mK/JPqyXa24OqthYLG9OUpiye4N0mplq89koWlSBlLUwMcCgNqK8t/aI0g2PF263gti&#10;wGph8RPlw8v8vTG4RXIkR37UPCnqeq1PkbD1L81Ol6j5V9L5Gtx/dO3EhyedWnWGfdcGZw0Qm+yl&#10;rSdcEcKMzRyRhYpiFF1blWm0SRa46GnD1H/FdNR2sUUniqCGrk9F46s+S9L8zPjfvfpjsKmFR2x1&#10;3i6tNt1stMXqa+OlgZIMhkGqncLUwBZRKEAcagYiCCA3DcfUxtG/xDH+z9vR/bnDRgZIr0WL4xdu&#10;bs3V1z2d0D2JUVVbTUdNlYafz2/idDQAviq2ZHqbyStDK0Y0L6+GDekWCa3neRWglP8Aq4dJ5Lia&#10;ojJqv+UdF66A39jtuwdv9X1lVG9CPuKmpSStMqCKgleirqHHxkETvLrUPaylIi4vp9swlRqXph4i&#10;V1U4+fSk+HnTHcHcX+kbEYDETUO12iyb5TdWVWSDbOLw6I0EsVLFpAlmZ5IpliUiwQk8L79HE0td&#10;OB69MsFjIrxp1eN8SPgjsTqDr2iXZe2qPtftDImmqs5u3KExdeYSuq3DUEFWtcnkIpdQmnSO/oBa&#10;5BsL0jhwMnrzRSN3yGg+XRkO4e/Pjh8Z8UmZ7M3niu8+1MPQ0WNw21sD9tLhNvOEMi0mL2/TFqaG&#10;aSrVovJNdzSrb6nmi3DM4DjHV6RLDUZPVJPyQ+dXeXySnmxMm6snsXY9Sggp8RtCC8mQeolCrR5i&#10;rhaOURAFIBSQgIi2jA4JKsQh1qO0H0/y9FZkJbP7OH/F9EKz+0tqYiL+N5bNNGKd6lMxFlxNRVK1&#10;OsaIpoyxlNM6DWnrJ/2sgkKojtIwuQMeo/1GnWlVpnPgqGP+r+fQA7o7m2/t+rel2jQ0GRSlT7Ok&#10;yNZA7IruDJ9zT0TaeH/zR9RAK3B5F6SS26mmGp0tg27UdcxoD5dBbt6g3b2juTF7dxUlbWV+Qq4K&#10;dcaYmkiilq5LRzSyIPVGNVgxJYc3P096BEmVPb6dCCwspLhvDtkqPl/n62fv5fX8lbD10WI7A7mp&#10;HydY8IqocDNaCgp6pSJlM6Es0i3Nm1AWPADagAiud4t7YFI+4j9g6EBt7WxAVhrkHH0H2dbFnX3w&#10;w6c2FtsYfFbKwtPTyParp4cVTQfcQzf5yjkkKn9tm+rix/1vYeuN5uZTQcD5eXTTzvIeAX8unau+&#10;M+xZY1gx2DpcRCY0ApqNSGlSKTVFBJLMCAq/XSCPxb6+0D7jck0RqdPwtImSK9R4eiMZt1nlxeVr&#10;qaGeRvItWWqFjeVNCrFCLkFL6oyv6fx7SPdz8WJPRktxqoJB1KqNoQVkVVh91UtDuLb88K08tFlq&#10;YVtPKsMZYTWqNWnURfUnr1AH8+2Fu5Ca+n+Xq7xxzIGUUI6ATcPwb6A3BMlVR9dYOLHzMGegkjla&#10;jjq2JJWKHWzK9yWdjYfSx/PuhnmBqjEf6v8AV/q4aW5mjGmvDpCZP+XR0dNOs0eyaeUQqKyZZXZS&#10;sgOhkR04CEfVQzFgPV7v9ffU0q5/wdPruMw6bH/l1dDqVK7AwDwzRPCA1NPFBTLM4kLRAsVTm+uE&#10;Kb8m/Nwy17fE01n/AA9W+vmPT/jvgB0fSuWGxdrvGi6ZBUUb1UzLp0oPGfSFWw8YsCB9T7ba7u2w&#10;XPVX3C4IoOlCPg501TwN9psfCoI2Mk0Qoo5VLyMGjdGcEIeLBF9P9T7oZbojLkjpj6y5Jyeub/Ff&#10;r6kmilj2jt5VP3FJVCKhppWCulomEU6G1+QzK5t+APr7ZMk1eJ/b04Jbh8gnrEvxZ60iiCR7Zwsb&#10;eZPtjDSUwmiRQfLTrOsd1Ryb3jN7/rcAH3XxLj1P7era7nzJ6mn4l9SvClNNs3bYmijMfl/hVE8s&#10;sryGRoamvZbt6vS8au1zyOffvFuP4j+3qjPL5npKbg+DHTG4YvFU9dbdqKeGUaEix2Oi0IyXJkEk&#10;XkFmJNhdfpdh7eS6uI8qTX7eksouWNA1AOi57s/lZfHnPIk39wKGnelP2sE648RyIj3kMlXHAw8j&#10;FraS63tYA/T29Hud8DTUadLbS7aMaZgGp+3opm+/5JHVmao62oxtFVQTvLOFkpEURoZzdfNC4BLx&#10;twf6A2Bv7MBvV0q9p6Uvd2Zzoz59E631/IazdJNLJtvN0I1QxuYqnyGqir73cQqQG8YT/djEeojU&#10;CoHs5teZQqabhAfn0zXaGP6i6Seiz7k/kjd3zV02NwGRo6yuqaRZsaKnHS09LURRyETRLMpkYspH&#10;6wmlvwT7MU3zbnJ8Xz6pJt+2P3K/2Y6Brcn8l35GYikauNVg62SCmMlZhp0qqari+3fQWlREYLz9&#10;BqYng+n6e25d02UgkEk+lOqjZbB8pKPs6ldb/F75hdHbb3hsrbmzqrMVGfhaKWpx1NPUYrE01RE6&#10;TB6CpjTyVBTSY61HtFyLjUdOot8sEiKhuP8AL/V69V/ckUakLRyeBrw6BOj/AJY/yU3bVtmd84/J&#10;YuKrnDQiqpcn/EKyOSTUIcQqRmEWvoj1yBP8R9facXm3zPVpKdei2OOQ0mcKPToXsX/K/wC9/tv4&#10;btzZU+KgWnkgfJ1mOnqqiq1Jd2+9gTRCzj0lXuFIOkjg+1X1u2qtENKft6WDYtvFQZNJ/L/Nj/Vn&#10;qSf5Mvfk5jrsg4DV0UlWT9rVS1E1L4xrkh8ygnSeCdVzb6XsfaY3u1kdxOeqrsm1D4pulZgv5Jfb&#10;1RW08VXkpqajeOKaaJ6N0q5om9QWJWXSGYepA17j6+9fW7aDgnrf7s2dDQyE9DJt3+QluuvmimyG&#10;6Kynd2jJWoxckClZpLKkMrMXfSv1IjUH8AcXod0s4z2ID9tOrLa7PAdVSejC47/hP3tRqSinq95Z&#10;mvr6ed/4pQ0uNp44XhHJNNWMWVLD669Wo/6nklHJvxqQkS/sH+z0/wCPsq40k/kv+XpUD+QF1xNA&#10;TBuXcTukLVSyVUGNhhMbNeCBTSJL605LhmW4N1cfp9tf1gnH+hr+wf8AQPWzdbT5If2L/m6aJv5C&#10;uwKGKmnqdx5Koq5nUlftkoFV2BfSY1+4ldbfnxqV/IINx7+scw+KMfy/zdaF1tTn4T+wD/J0CW9/&#10;5JtJR1FW2MhrDAsZmhqA9ISskTaI41icjXGy8+YWueAPrZ0b7auNUqZ+XXmtdtuGLNjone7v5QfZ&#10;sFRk2wWBzmUNBeJp6ejpzjPEZAPIak+plB9N1BuR7fTdNvYBiKdVfbdoAwxB/Z02bR/lqfInAZFa&#10;SHY+VJkD4/xTY6ojLU8gLfxEx6SJU0X1Bzf6Ej+q+DddvTyr0ibbduY/7P8An6Aztb+W78h8ZmUS&#10;DrzKTisQ/bR01PIKYwU5LSSKbBAq2uGcrx/ZHF01zcWb/rVpXpttkEhBtWAH5dFozfxe7f2jJL5O&#10;vM+hUNFLbGVSS0s8KGQ2plS4DAFwWQKw5BA9olmgf4WHTMuxX0aawmqvp0loupN4vJTQ5HES42Px&#10;iRfLSSxrJFMtpQfNGCSTwGKsv9D7tqQ8SOk7bXcoKshH5dL/AB/TdLjlZslTyVE9JKjVlN9s/lEs&#10;i+iJrhiX5BJVbW+q+00s2k0U9MPaupoR+XQpp1jDDG1CmNjnjmhhpnqUakFTBkpLCP7Z2DeKNSbz&#10;Rk6hbkKD7TfViv2dJTbuDheskXTK1sUpgSbGyeU42tV6aKehqquKT9yahp4FLOgAPkdfoR9fdW3B&#10;VHDrRhYHhnp7wvx+yOVrBBjoaiSlFT9stZV451gmSMBljjRkD+Zf7AIFxb1X9tPuqIlaZ60LR5DQ&#10;Kc9CtjPjSfJLVeR6yWlSWWShkxywS/aRziGR5QdXkRHNwFd3/AW9vaOTeK4HStLI0p05J8eqismc&#10;VGVo8aqVE0lLSpLSmlnDxlYzTsB5RqCsrfccCxADNx7oN1p8IOfl04LAnh1z/wBleFfDTikaCbxy&#10;1DipOLfI1LSEr97JW5SNYo/EklgwaOPxIQWLD6uJugAqx/1fZ1X6CY4HTDB8Us7FDLKp+3yr5l6K&#10;CGAU1RVPPrUVkdNLKwhNOVdZHrG9KcAjlWLv72RhX06su3S1oeigdzbFz/V+6JsPlY5BUuzSrUyQ&#10;Sx0uQVJzEKuJJlBYAELf6AqbE3Hs3tLlLiHWnSC7tmgl8OTrj8et3R7K3Rm92AxI1JRGnIqFVpjT&#10;1L6ZXpqkgtFKtgUcfXTpH6vZjbSLGxc9FV9D4oCDy6NdjO1qza/X26uxamqAzGdqnxW1ZdCffPQ0&#10;NM7Y+leYgMIr6fOxBu6n83PtS0yaDq4npVFYIsK46rz3DuLKZ7KVGUyM71M9XGfuJJf3ZwtUWn8y&#10;2HpPJX02sL/S/ssqTx6XKoGB0y4ukr8sPtIYJdanWWeMD0A6QFlewP4dwSbXU8/mh+Ifn1uh49K/&#10;I7bxdFgRVI2lmEkki1VUn3T1sMItBT06IAyoxVl+jMGFvoR7t1sinQRVVQyULhmcCQhS2kqk6/SQ&#10;uikkvfmx+n+292A8+q9TcFSUa6X0gI0hldYkjL+K2poppVUBbf7fm/497PVXwMdCNS5DF0tMFiVI&#10;Tp0s8BUKYA37gm8gu0hBCjgWtf24pjpQ9JSjMc9Shvmnhlllp5DEkMMsTRMilpFsNAZB+k35a3B/&#10;F/bgMIGevJAB8WepFP2pnaVoZ6PN1ymAiemiapkZKZv0tIkSAKD+SfqLe9MIB5V6dCAcBTpd0XyZ&#10;7Ahp6qKXPPX01do+6+4iAinCyq6mqdASzFlAYt+P9v7YKrwFM/LqhhQmpJqM9CJsb5UZjE7ofcWe&#10;qcjkHho61KWWj0MIKmaO0Mc0cpUSQFR4HWRmKRm6A+0EtjHJk46URzCGhA/Lr26fljVZqpeKSjxk&#10;kZDCSGGjWkWaOaQTSMYcZHCFmNgJZCrqRyBcklkbZGPOv+r7OnvrS3Feg03N3NvrdMomVJ/tqekc&#10;xxx0slHS0sTPoEULUtiYNJCKJJXA/wAPp7fjsYIhQDqhnlbBPUDr/qbsLvGplq8ekiUNI80la1ZK&#10;6wpT1DGoqVoI3Hq06HdtJ+gNufdZ5o7bBXqyIXNB0a9OuqrqjB0lFSQRLFHIiZBqmrcR1i5CmMtN&#10;lIorDxJKoeNUJJ5Gr6+yV51unLH9nRkkfgLReJ6UG1slHJO1NBW0ss9fRrD/AA8zvFXx107mCair&#10;p4gFNI6ARjk8m4+p9obhBSvDP5fl0riYYzX/AA9D7gMf97PSQVMmPoYhj6mGKggiSFa2shq1hbF6&#10;yCHp9YZZ3ZVMsYC2ZiSCuQ6a/bx/y/b0vSNWGf2dCJh9nUFVJMmNxcShkgq8kn8PMWNld6l4xWxy&#10;GQ1fkkQzlCjPGqqVRVa10rzt5n7PX8/Kg+Xn1dYE/CP835dOU2CoochUR1dBUVWJhyldja7LHbc5&#10;np5aKgvUUT4yYuBGoghETyup9SOpcu49+1sVoDxHCvrw/lXq4iRTQjpuyO30pIKbIOjrIBR09cKh&#10;hj4sQK1myNCJ5aDUph1IUjSVdMUIADrqHu6sSDX/AFfn1sxKM06aKnEyRwSZCWggq6iqphLS+XJU&#10;dJG9LXWUz46uhVkWcA60lm/V4XVWI5PgVLUXH+rz+XTZSmW/1fs8/t6bMhjqaFIUpqevK1VJHTxV&#10;1HRxVksCUdSHrKOqkRbSVuvTH6Lp47t9VPv2okFjwBP5ny/LrZTGB/q/z9Y6bF0jTGthpwlbIlbT&#10;ZCSpqHipJ0/4t9RV06tZQrSgqwQgvaQr9fdav8J6uEA+fSiqNvxSUGOn/hzYxMfX/ZPQ1NPX19OV&#10;pbziM1kCBGimn0VMjyKrOwAvp96DHI4+f2V+XTbqNIJHT9jsPU42oxeUz2axuKp0FQlPS1wpqWo0&#10;1U18bRQCklMbORqlSojbTr4kFifdGrIPCRST/q/1Hra6QQzEZ6QG8d/9W4XLU2dzO/MJPVDKOKel&#10;k+3+yjKQGGSvnpaaFQtSlRqYywUtQIn+jSHkLLexvXQosZx5j/Ucfs6Yup7eLLNn/V9n+Xotu7/l&#10;p1ztyVaehmTdiCetnMiVhovsZW4ahpZhHHK1LIxa8cyIALaAPr7NrfYp5RVuz8q9IhusEfEav9Xl&#10;0Be6vm9SLDBSbWwFTjWjjlaCB5afLUFEzoda0oqEQIpLsx8muxJJUmx9r4uWgDWZq/y/b00+8ErS&#10;NKU+fQFZH5adhXNPh56vH1EhWaSGKoBoC6qVsadEEY4Yl4vHovzpuAfZiuyWgajCv+r16RtuUzYU&#10;0r6dBZk+5d85ES/c5idPNJEssUBkEaCU2UWJ/TquWSxA+t/p7XpYW0a0VR0ma5kJ7iekLX7k3DVC&#10;aKoyNXU+Rj5jrkigIPpjW5HJUg2YH/A+1AhjXKL0mLE16Zlm0NJ5VlqplQeASXYwAAa3LrcsPrpO&#10;oj8/69gpJpw60SWNOvBPKZpTGfINTXhcOXCqLGZSvqZhb/E82IPPvRBBoeqkU6juySSsQ/ikhBUL&#10;ItlliIusIj5NwOARcm4v7snxdWXgesxUsDaNZFVZNXkfXIthqGnSBZQljpA/HPPuopXPXgTw9esI&#10;jWZnurpHG6iolQXjdCnKRG31JAtccC3ux0Ux1srpHWapj1JC8fpBHqlRRqjRTYEtx6yOf8L+9aG8&#10;x1pfi64GnkSlMTQanVmEMum9wxuWjf6kNclWP1JHv3TvXciSwXjLRho4WCMQAx9QLklbsbG9rD+v&#10;vYVj1Unu64mnP+TxLcyOrfthFDzRs+tImKAkjTcP/j9R70RTB62aUz1Jp4gwLPC8RgAhZH0NKkgf&#10;nRqGk2503+lvex/n60aacdO0aRtDC0Kp5YZJXdiIyz6kuxVnANj9Cv1+n+HvQ4H/AFeY6a6zYuMm&#10;SRUVIyHSNlkHklAsXMZJ5A+h0n83t72/l9nV36eIkjSoeRptEscrSTKgDJG0nEaLfiwc2b/WA906&#10;px6eqGoswliCvrkiltHYrI8UocFvytja5H497oGBUitem3UEVOOrM/j53NHLS47G1tNTVdVQNF4I&#10;mfTUU9X5zBQfaNdNUepysMZ1aWKXLAKojrmfYSXM8eAf9R6L1AhbJweHR0q7dsFZNQ5Kqkxsjrq/&#10;hkmPSoWhyFJRv9vlcZNDMsc4ESFWpGijCF9Wpj7jJ42TVGK0868QTwPmM0zU1p06zg0A6QOarsnU&#10;x5KaKjfH/bmaKmmnWokq9NBUq1M2SpnXx0wN18bSKGPKgsCWO4hEKVbVWvCgFT6U4/PrXSG3Dgaq&#10;aBpWp5TSzQtSutbIs9RkZ0UVS0a00Y10jSSWdFkYi7lWtf2rhuUVgtc+VMafKvzpw62JFGD0D9Rg&#10;K6eWGphhkMsky07PLSRqaieb/JqTFRxSgaURQQyKNVgeL8k8S4jX8s8f2n9v8+tkqelbtXZ8IrYa&#10;XxzwywB4p3rIBBGajSZpKKqEyhn8Z8k0Mmm1tI9oru7OivrkU9PX88V60dPl0aHAbVmxc1DX6KWt&#10;pP8AccQ8RSLHv9ppgp8bXBQEB1OJixOmwZSR7Ct5IkiMma5+3Oa/5OrsuOj3dcuI6L+KU89TVLHW&#10;NDL4onXCUEs0yrKZRDYwVNG5CgkGMiRgeefcabmtJNBHkftP5+YP7a9KbYYr0IO76ygqKN5pJlgp&#10;oKmBctJJJLD46SqdYzNPBGmtXMLCGQFhGokBRtdyCy3jYyAKKk8Pt8h/qzjPT0hAFT0EOZ7vwWG2&#10;VmNp47DLj6rO5usyud3DlpkNDT4HHhcZgosZTQg/5XT8sbMx/cbWpXSVEtvtszaWY10gABeOo5Nf&#10;kfX7POvSNpQV0qOiN727qjo6p2KQxSRIkdFNThaSfHTLOTTLUpDGZPHZGMMM8Lrdo2Eg5uO9r2p3&#10;jDGtCfPzFM8f5kUrQ46Kn8Vm+LHRbd0b+kz4q5KfD0MMmcqqkzzQlamasLDUZqyBi0ZkSRWmdoSG&#10;uQlrC5FsFusVFLGigYPkfl50Ixn162F/iz0De4crPFS4v7JavTARDK40IlakrmRKqYEejQ9lKWDB&#10;bG1ufZ5axqSdQ+f2fL/Z60UHSLXIVCSy1dS0ckixvebVYVDaLpGEty2o+sj/AGkfn2ZBVIov/Fda&#10;ovDr1RPV5T7eOengaGQIxYOFeeTUvni8LkqjMPVotYqLNz79pCEnz61gcOlbisfXyV0NFIKmSkrG&#10;MS+SnhqSKWn5XRRuNMc0egJ5Feyrx/h7TyFNOrz/ANXn5jrwpTpwgghetnqJZoInapu0iwRzS1Tg&#10;+NfFNII4lBUqhjDLbTa49tNhQPl9nWulVFSwSLURtCk9NC1IxNVTmjaBNDO8kcqCzeF9ZEZb8k8q&#10;1wxVaAeZ+f8Aq/2OvdR58bUV0crwUk6UKwU9bknEqqtPTySGGOZao6roFGiWFfyAPx7pUA92TwH+&#10;r/L59bBpnpgqomknMVPFJRLEjUKQLHHDO81E2uSVDF61XSWDAkk6/wDDhwAAEsak5Pyr1bj3HqVJ&#10;lqyCmDJSUNGBPTUrEqZKnTNUeMUEayA+Lx6dJkQHUAf6+6/ToWrX/N9tfPrY01x0zyV9VUzNA/lh&#10;mpy5hSRglOKbxH70SBAPIrR2aWZVL2AHOr26IY1AI4H/AFf4fLpvrDEkcSQaNEdfJR07LRJ5Kypl&#10;pGn80scAdSkUstx6Ta/PpSwvojVWgoKnOBn/AC9e446bawpO9U4qwZJ5nsZ/XVQ+FAPtYzHbWZDp&#10;1CRtQ+gDH6uqKUXjQfl9vXqHh1AigjSOmaro/HT1E0vmMfiiEctM4jd6d0GqO4H6Xsx5+l7+3M1N&#10;OI/n1sg8D5dK/b2DfITtNBPkzWqxWipqD7lK+qrRN/k0T1cS6FLoSGlDWQ24PJ92DSDCn/N+Q61q&#10;VRQmnQg7Sf5DUsw/ufX7sxEWOkeKkiGWZZBIzFZ/tY1BYqBcsFAA5a1/auHWrVX/AAY6UR/qLQNX&#10;5dWwfG75o/K7ae2cvs3sjcO3s9sqLAPRwVGbopaHLRyU9QlJPQYfOKInlrDFJoAKkehT9RcCiz3W&#10;a3gKOpNfX/J099TLGojXy6Ztn/zL95YqVttb8wFTI1ZPXUWKrqCopq+LJRmZnFRLSRFiHSIoF/rJ&#10;qXjmyRdzilJUoP59PAuV1MMdXR9U02I3fvn4+7Tqdw4XMVXdO06zdtfSsabw4XatDSrkKTdW2IlT&#10;VadBUpNA6kQSxKJHUgBlzoRH4rYHHq4HiLVOln2zt3rHrXO5Lam66KTHwLSVtdjM3QZmKlXdOIr5&#10;FbFZ3GZXyfurMRMHVQyCSKWLSAqhkttNFMpo1WHHrQjlT+0rU8eggyPXPT+bpzUNkM/A0GGhmm+y&#10;ylVXos2nVS1MRp9HmqJFUB6ZB6De0S6tRfn21L6KhkC/n1RjqPTND1ptujoaanw275sdUJNRNCcl&#10;SzSzx2Uzml8MS6AoYqfDLLeEkEkkiwN3HkN5iW8YMD8x1sVHDpaYvrDHySQCXsTatXBUCbJVtG88&#10;8FbQmSzNQa5tIbQOUGkhRe1gfaaw5QNmwYMD1ttZHcOlYdk5LGUdOMVmdqyRxwmPW9aamomZ5AKa&#10;aSQ2CIEshZgSLsR/iMbexli+L9vVFKg5PXFth7nAgSGkoJz9u6OYa6HJxw6j4ltNwfEigK6SkowF&#10;+Pa8W7KOvGZVNOok+3NyY+KZUwAjpg9PJO0WN+4pFWmQQ0kdKKZhqLOBKXYqBZUXUCfehESdIHTm&#10;pDnpmq8VlqGWkq67bOYWGESJjJpcZU/szS8Us0CBTGzayX0uurUFIAF2PijKMinVgQeHTXJIkEkl&#10;JPTMa4RLNXtVUR+/nWplET2oIQxkU2Vol8ihGW3IJ91631INRTq9MKemmCrVTVMbVKCdDJFS+CV6&#10;mnAXSyRhSFYGxJ1XIsPdeP8Aq/1f6v8AIPJKyKr1b4uQwUl0WlljK5GrhDRxTvFGB6HhLrpFiCIz&#10;b6+/de6kl5aVoBRUsSRUwDRReZZg8ZjESywMLkxBSwEiAlWJuOLe/de6Lx3jU/wzbObUzCrxOP2z&#10;kHo6VJSHORFQiJPUyMDLIzVBAS/PjU/QH2xN8J+w9KoQNNetcD5eZD7evr6eJzKKKRKf7qplRmqq&#10;edjOUEgCmaOSWVoi3+0u49NgCiBaz1PT5Xz6rvxMST5IKft2illhjgLyaEjTy/tyFeDqNjr/ANSD&#10;f2dP2pjy6r1av0HTY+DE42rrI6isqDLFPlCTHUCRKkmWkhijUahNEYf2Sbhf3WJsLeydT+ow8vLp&#10;dZhakt8urMsOldSUkzzeNmWeGWSngqJ6f7xnTXXSLCg8SxIiixfUpLB1B1e9yU09GjUrjpxzdFEt&#10;DLFWeUTTsk0sXm8njp5plFRA8UgBcohMDBNKxrG/1AHtjquTjoA98YiGjqvv6Z5VORnpZFlijjeh&#10;onrUNPnGrYmFiJVhEUCREtrBb3uvTbLpz0kMdXGnqmp5ZaZI0qpayLG0rRitqcdSadElJMykofoN&#10;LEEkEqLj3vqgJHDrhXZTRC1bLWfZY+tSetlpMdC81STHKBUQUs9QPQjS6FaeoJkUqAFCHUPdVJA4&#10;9KrbWfzWCrjUxxTVdcgx8VKnhSbG1UFW63gWOPkTLJoeQKzh0W/+IsHIx02Wr9nRhcZ3hmcbENFV&#10;EscZFdRVFTSRLhowakxPHHJMAzoGeyx1ALaiQTGoufNNN+E9OeDG4qf9X8v9X8gPuB+RtHTx1FZ5&#10;arGxQRyY+enVZKOGBo2SSbIUaVWpEChldlhcgo3Bk5PtObucHIr0y8SKO0V6FHEdqf3ljhlx+Xo2&#10;pWqInoxRK8i5DLVlhT1MEFaAZWVjq+4FlQgXXTayWXcZI8NjpOXC4pQ9HI6uxRyS0hqIn8shjNX6&#10;Y6iXHVKusIMZP1jlkPpQ3VZNXP09g3mHmSKGHRWnXjG0h1Dz6PHtXbwgjjV4Ud0CyoyqZQ5a9ijE&#10;Dl/S7BuRc/n6Qhu+6+NUrnp+KEKMjPQz4nHFSjBV50sFT66tN1YMym+rj8j6fn3HO43JYZOP9VP9&#10;Xy6MY41FDTpZQUnjJYuWClAfQAEkbmQsoAsCtrEcA3H59g+aTxWq3l/h6XrpTI49dSRmxNlEguAx&#10;1GNlP19X5I4NvZTcGta/EDx9elCnUK9MmRQiJmYLZmAs6GSwXlQf9Qbfnk2H+x9he8HmfP8A1cPL&#10;/L1umK9BhnJIiZ2sGId5ZGJAvpNlW6gBrLdS1rc/1PsNXBRnwOHTEnHoH83DdKg6HmlUlI4EZdQu&#10;487hX9JAQhx7NLGAOo1cekEhpnoGtxUqt94IIaaVCwbVUU7f5PrqNT0zRPZnJOjRb6i4+g9jbaIi&#10;XoB0U3RrnoNMltuorZqeN1OqSeQStI0cKySO1/M0UAUAWUMx1Gx0ix4tK20qVUKBSvRPcPQ6enfC&#10;7Hh8sV6eVKKCs1U8cyTGX7YoppVp6OIm5uSFlcaSf1rb3Im2Q1Ar0W+I1a+XQ9YHbMFPDCz0sbR+&#10;NpWKxxxzxOLJTQRxKuqOQAAyKvB4a3PsQamRaDh0sV10aehNx+JjWRWmWKRRHoLMisxUvoJB0lj9&#10;OL8seTf8JpV1pQ9bRQzUPS5o6OJFaywqLRoSIlUyrwZWWSwfXbSuhePZJcoKEdGEQUDHTzFDHMAP&#10;QWEgcTSIqmNQTcFQDa4Grnk2v+fZBJCrnOelf+hf6vXqUceqJIywhS2h1ACobt9V1WOoFvx9be/f&#10;SoF4dNg0NR02VlAQOERoyVlYqNTKoHj1Qgjhjc24+p4ufbLbeJDSmP8AV/q/1UDokGmp49Jas20t&#10;WGaFAyFfC1Mq6IGjB16Q55tIdJZiSLjTYe1NtsTE1QY9Kf6v9X7TppMdvTO+yZ3aR40jWQPqAkim&#10;iWNpLGS01vJGxH08ZC8D8En2LLHaZ1FFWnSJwzHh0z1u1Kuic1Hh1N5PRLHD9wVBGp5HjsVsxBU6&#10;bDU3pP4Alh210TA6b8IkH59c8dVJQeGaeCCPSUUiYmK1RJJpE92FzZiSbH6Fhe1vZpZkQkFh1sIF&#10;x0N1FLS1MT1NM0Ui6QPPERKCyoC6+M8kH03I9iaJ43FU6UxsvA9c/C8jzoVVAFU2SxeRmGr1KP7X&#10;JYW+hvfn2+vHpdGVPDrgtD5ZSpRyrTeQQ+Sysy20u5FyfpcH/C3toiop0rhUMM9ThHFr/ZUGZ29R&#10;iPrbS99TEpyDe30/2B9p/DBann0tVBTrrI08MNOolmLNJIqaQA6xqP1jwAC1ySPobE8ge09xCiqQ&#10;c160AT0ka7ERkIxgVzH6oiBT+Zo5SV0kKh0lbX+hLA/j6eyKfaLZzVk6toHn0ia2jpPOVuVDStGj&#10;NGslPJN+h7FwRc3IJHK2tb8e0p2K2OaU6sMY6We1MVTUVRC9MxBkRdbs4kjZnkKBdS2Bb8qb3/HA&#10;sPZrtu3LbyVTy60/wnoy2Dcs0UqSKDqQqlzyT9VB/oLKB/sfcg2IJUdFknE16F3El0VbEm1rk8g3&#10;AIFj9LD2I4h2jpBJTV0sophwGXgKCBze/wDX2oU0BPTfUryxix+nH1P9bf0PHvxeop17rDJUxFf1&#10;f2SefyfpcXA/3j3TrfSdqWMjOB/ULwfSf8P+NW9tsaHqyrq6ccPCqrrYfVmAOlf6/S4H++/p72Om&#10;HOadL2jCBbFQCbfX8f4g+1qaaY610/xFbD9JBv8A0HH/ACP2/wBa6y2FibAj8m35t9D/AK319+60&#10;eg43dkFgglu0YUKQ+qycAXuB791vqsD5J74jpaCtLVBCO5VWgvNIdD+FIVU/QMSUYm4AuT7kvkfZ&#10;RdXKu614dPyyJb2ZkbFeqFvkHveHIN/CWjnyKzzvVY4uhpvAxrgUaKpX9LQqpkAdgAX1fRSDnd7c&#10;7CsMKSAemOoU5p3OpKKcHoitfSSGTIuJZKnUz66WBYvuZJZlWnkp554FUyOpKq0r8ABgWIPufojR&#10;NB8v9X7fn/M9RJdLVi9ePSLnoYWjlhilRK7wH7Fq6SNaylbyCGsijnQFdROkBSLqx4NgfZhGTjQO&#10;I/Onnnz6JJUQk+vTDWN92ieABsdIsr5QZGKKknqo6ECKimpJBZ0WR/U6x/V1Xk6vaqNVbC8Dx/Lh&#10;T88/aOi+UllCj4fn0nKcVVZKKdaaJqOtK1UUslRIj0MlNIXmoDMnoQTxjUH1GMKWU2LW92ndYkLt&#10;jzzwqM0r8+k8UUk8nhqNQY1+zyp0afrTrpcm9JPGskNDUR0lQ7yLTU8VXJLUrW08+YWFViBBAMSx&#10;xqGUqv4JMU8z7+IY3j1Hh9nE1z9nAUA/l1NXKGwFGSYLSlOrLurdiK8FLNCIZFYtVS10syzGGrNQ&#10;TRPFI66ncoVQgAWAZedIAxg5p5gLO6lq1r1NcFuxoP5fl0eva+23gBZIXBno4LaI0MADfuLVoqqN&#10;AKEqI1H5HAIv7gDedx1yEV4V6EtpANNT5dGMwVCFQxqCLxwgsilWJaxczf66gqPyBa/PuOb+61HG&#10;enJEJanQsY2hWljSJVRtADIWQFjCSEIW/wBeP9t7D87Ek9NChND0qaenW2plB9RKr6YvIltNj+Cb&#10;c/7D2hY+XTyqvFT07olmY6WUkEBdIBJUXUqD+bfT3Tq3WVSRo+hdtSj8hm/suL/0/AH49+6914hg&#10;SpVWayyB1C6mcHkMQL3vfVYf7z7917rgzXHqCtxJ6D6tTtyos1+OL/W/+w5PuvddN61YrbV6Y2AU&#10;EeoksCQL8D83HHv3XusLvdHNg6x2XQNIbV9GUD+g+vPvTGgqOtgVNOm6RyNRYEiMCwTkAEfkWFrG&#10;/tnp3QKdYNViQxBKhmCEg3uLcNYm5Bvb/H37rYUDqO1lAVwtmFyhIkKH/NqbEfX/AGJ/4k+6t1g0&#10;XER9A0uWIUGxa5Ab1Dg/k/1+nv1erBSeoxkDMxUXXQ6yMRqiezf5sIw/pawH/I075Y9W8MeZ6wuS&#10;osh51k+NAui7LyWbnhT+LD8+6dOUH7OoHm1n9ttLMSFAHoVxcXIIv6uCLcD639sgHy6dEeOozvIw&#10;UsgRgfEhazjSvJLKV4P0Fxf6n37q4UDqI0vjUyBlI1AErZyVJ0qlnFxYX1cD+vurcOrUrjqI9pCY&#10;xITG9pEYSJrhMZuf3FBI/Tdf8be2+nAKCnUKQAlpT400yOzJIQgMzoAWkYD16v1XtwLjm/tlzU9W&#10;AJwOouqzqgSMN4w7FCrK9z6T47XNiCLfm44H19tmnTqhhx6bpDFpMsAdWTV+1GxRvK9xJrVhcH6i&#10;7E8WA5HtltPl06BU06b5ZeNUuloyqBdIK65QfoZP6C3JP4vb3RqaTXp9FHw9NZmZzOwaNUuvncgu&#10;5hBs9lJvqUWHH1A9pulGkHqLKyF5S5liPjR7RnQC6D1kmwurgXAJ4Jt+PdCanrYFAP8AV/kH+r9g&#10;hBhrs0/D63UKxZEYi4kYEXBYerUxsL/n205oQenAB02SSBEQsEeOJWeQPOyOhd7SJpPDkG5Df7b2&#10;yTQV6sBXHTdK4jVmRKhJaYMqqrO1ww1K2mNTwRaxYf1uefdWIZCR0oUaqDpteSObWLRw/uQPOoYM&#10;ZGjBUpJ/qVH+6xcfmwJ9sGnn0oC6BTpqrAbHhDAA7VAVI1klDHSPDCouAtvSb8n6/wCKc0rjp5Qo&#10;+LqBUvUBmmkJkkWNIvPGUVJo0BTyKtjoZhfVwLce2nJB6fj0eXHpieOQTLNE8LeZBH+8ou8d9d49&#10;QLEixBtYXvb8e2iOPz6UKRQ9QJjCP3Zl0sqk0jTvMkbSI/p8nhUPcsTdbccH/H3QinVum6SEHVMq&#10;SSSzvL5afyh/ECmpwkrBSq8EfTkEEA391oK162GIFB03mOKTwgQuY5Iv2vA0iSlpBaSlkJBVrsBc&#10;kLf6kED222W/1f7PTgYFc9RZFqoENKyRM96QlZvGslOyNpMlLxpKEHSyceq5tzYaII4/6v5f6v8A&#10;DYKOI6isF8k+l40gl/ap41Bk0yxy646iEpdULEEDSyg8i4I916cABFBx6wSugBUxNDN46iACEB1e&#10;QEhmjZiTckkkG/4+v19ty+XXtDE9QJxUCBH1PDPIqS/8CRC7hWDSNMp+o4ClR9b/AOHth/h6sCAf&#10;DP8Aq8+o9Q5HkhBjKyjyKkkpjCVRZbwzwhfUGICKLci5FiPdJPLpxUUGo6Z5ZCsiTyQyJKahhHoi&#10;MtEfJ+1IDULpKnSrGynixP5Htvq46a5ZKWGyiJQsPnmeOeEVFOYZXuEhlgN5WYm/KW/qRb3taVzw&#10;6v8Ab1Dk1TSVEiU0aBY4nKo/jp51pWEgKS3sGsSWW4BA4ubk6NPLrfUaqmmDGl0gFdP7UOkzUsuj&#10;VEJpQLONBBJU8fQ+9de6bSxljeOoSQFWanaGEL5adQBwFUAkk21k8nke/dWX4G/LrDEUZSwkmkJ+&#10;5jaGoCiGOSRbRxyHTdWGm6gj+lrn37p9qU7uHUcxVAK0y/5SXChquB2jFHPH+48MhUDQ7lkWMi30&#10;UEfX37rwp+HptyTSI1PVNVO01XUQxuop4hLSuoEI+6pNGkvItzJIQW1c2A9+Pz6t1gZaUTvFDx9v&#10;MqxtHLobzynS2hF0D1EX1KQCLke648uvdQXmaOpOtjC9RqcvPGrytIq+FVkZdKgvYFrLrBbm4596&#10;A8v9X+D/AFfyHqGlesFQ9PTU9OnghKBGZxPYCiaQegwMb/ty8eoKObgAX48VoK9WUefTY2kTVbUM&#10;K0/gCaoPG8UdOxp9X3cGrgvYlTf6H8kW916t02iMhYGD5NMfKTMsyVFPUfbyXAj8qlQxaQ2aw5AN&#10;vx7917pukkWeWOnrVnSjDNLJ9hKAy6LtqdbaGDW/cDWC3IBv791Zfi6hvJDIVrYKuKPIREtCnjUC&#10;aimvDAs8JBUtH6igQEm9r+99O9RpqhkjqPMgqoo3BppGooVramq1fsmKupxfyLI2kgqbqADwT791&#10;UCvH/V/q/wBXywyGkq4Yqacilneph+9qkEcSU0iH98xwHUIxqJ0WZfUQPzpHuvMKLjqBUB2U1RyD&#10;49p1TTUSfv8A3VR5/DSUhhqNOliAHksCoNrcfX2PPra/D1AqqmrWkrkrqx2qYmMrzxxQorKXEX2s&#10;cehSZ3UsI5F4NtI5HveOt9QJZomp3MED0kEJlmq6eRvt5qlxD4adWghuxEjE+S5HALWB9+HXuosV&#10;U0OTaKCHwMPtqioNFMwiFU0axLDTyOGU3uqq5ve1hb34jrxFRTqB/EYnqagLVSRzNWr4aaoCTChn&#10;ilY1EUa6TGAATpI+hI1Hi49TrwHkOmurrUtC09TmI0d5AtQtPSTR04quImrKNOZouCAqfTUb8KD7&#10;15deIrg9cpXlSUVlRUFilLVUaNojZKunAWZJaJJFYrpK6lsWUK/JF/futBQMjpoirIJKTVJTQSVV&#10;Yxlppq2GNchIlNd6OpEUokHjA1q6x6CWCn6W97Hr14gHj0wySxlo3eSKWKWMywNKGqYXikBmMsM8&#10;tvG7OS3jvywA929SOqlQBUdNytUGnrGx0c5o1lgqY6+aSQSYuXQU+4kUDV/lEbEGMrw4/p7tio1f&#10;s6r1/9CkXAZaqzdXjoDihUTuv3EuOpq8U9PumkpI3Q1hogDTDIIFAlXQZHYArY+8+VbWQAKsRXjQ&#10;OB50yNXkfM+XWH6/FQ1AHmRlflX08x8uhHpOucrUtt/JUtWcpHkqGspcNBWPCj5HDxOZK7CVFOzA&#10;rPTHWJYql9btbRcDSKEHtKmpoQK4weKnhUjzBPGnHyUCJTXUNPCv20wfSh+XS6PU+fzOEyOH24tf&#10;mqauxlZX4CClp1xsucoqFQ+e2pkJfQ81fGutqXzEFFQmLUSF9sOAwIAJB4ClKgcUPnq9CQKDh6B8&#10;JkZpnJ4gHyYfL1HQ5dSb2x+IxmNj3Vg6V2nxhhqmrY1U5bCY6MxUjLM8aS0mRw0yBJIHUGZblrBv&#10;acnWoJ4UwfUD/n5eB/b0rCkmnoeHof8AM3H5cOjV9e9bUmfpc1m8xVY/G5uvmoa3LZCkhSGtqxJ6&#10;sFudII/2RFLEUgqjCxKre5JPCaVytR5nJP8AgP7P9XkNFA7AeXl/lHQ0bW2MVzWOy2Nr2MlPTZfF&#10;vstnVsXFlmLQ53b1FmGtpE0f+WUsMtxISoUn2xJIoFD/AKv9jpwKP2dL0UfYeQwdRkMdi6uootv1&#10;VDHXVsUMFDX1+OqlMeAyNZhyPFUyUMg8E8sJDLGtnANvaStqrBScnqtJypKjA6T1LXYneeZj29uX&#10;BV+J3IuPnp6anvUU2L/irRmoyePTKemSM5GPTNTyOGQTAqPp7eeERjUvcD1VCz/EKHoR8PQb2xdZ&#10;jZabKxV9PjsNHSZdcqI67duawdHMHGYrMdf/AHJVOIktFJMFSQxg3F+ClcQMmRQn/V/q/wBRKpAR&#10;Q9KXd+7MNkJ433DUZnEZ9snHUYLcW3lhXbFFuZIwuJqMfkXWR6OmyAASpgqYzdtSFl+oagtSnwfC&#10;T1tplY1PH+XXD+/FdlcbS4nLbapqWoizSQJWNDPFHtzcSAx53CZCCUGXH02WVtdMgvHICW54Pu7W&#10;ccUrPG32jrZmZlCsMdYZN85namW2lt/F4SsyEQmlo4KNqV6eqjwOVl15HF01Gwanr2o5CJoyrqyp&#10;b0396NnBcIzyNn06ZabSwX16ts6F66zu2qefsnfEFDJl87DBT46kJMtIlBEummyRie0sLyofXE3N&#10;xfgD3F/MF9bSv+7bMmiZJ/yft6GWzWMsX+O3A48AfLpQ9k7ohoafIT0po6Zq+kljWunU5Db7iQin&#10;jEk8RL08hY+NjfSrcm34Y2myWi6s0NfQ/wCz1vdJhrOmmfzH+x0BeCqqWOjosbV5WhxVTPVjxY7J&#10;EVGVyC6C1RHgdzGzPLCPopXV+Bxz7EdxEfErGpIA4jAH2r/l6JISKaSaf4T9jdJHclbtSXMQ0EeL&#10;ypbB09XLl6bIVePm3rHIf3aaKluZElikt5FIL3F0ABv7W20d2Ias3xcMdo6Tzm38SgU441OT/qPT&#10;TTZnI7jljrsg1ds3bNP4IVrkjpZcdkXdTFHHuvAUeoxNM9oajxIFU2Yn6Wu8S2wx+ox/b+R8/l16&#10;NmnPAIv+rj0pqfHT0eY4xO3qMTQLT0sh8cmPCQWarkxtcAWpqhBpeON1BKgHn2w0gkio7H7KcfkR&#10;5j1/b06IhG+FH2+X5fPpJy5TI7lrcjFS1D5ufEZJ6WWsNWcfnKenQfsx0csa/b11LMtwZVBYMCoN&#10;/ayOKC3jHAahw4j/AIvposZKjjQ8fPpdYHObhiwuUONqJMTQSQeKXNUlLFBJXiGTQ0eZxTKZIZlb&#10;9rWRcoC5/PtJPbwPKpmGojyPl9h8+nlllRGEfaPMjz+3pbYGfcW29uL5q6nqqqtVp6fC5aFqqpWJ&#10;lMiLhM9SgrpkXmKNzpVxbj2WXCW11daVGkDzBoPzXpTbGeCLUTUngCM/kemKTcG68nBHkqGpnauG&#10;mDJ0LwU6ZRNb6Vp8vRzKQ3jsS1RGNRUfq9q0tbWJijDHkfL8v83TTz3Ug1xnPmP8/WHGZjIRDI4m&#10;bNYnGbrq6palIK2SjpoqGjVLT1OFqoi3nEwIEkNQwYMQLWFy/NbAlZUVjGBTHmfmPKnTcUlAyFgG&#10;P+D5ev2dRP4ttihqZEzdJjZJaoga0xcUTy5GmOmSBgVWSmLGxRpmaMXHPqt720N1KB4bEKPnw/z/&#10;AOo9Nl7aM/qKK/Z/qp0iqTPYzI5bLruqjEdLTq9JRUkksVVDM1XCJPtsvEieqKEMv+UIAqkc2+vs&#10;ya1kijU2+T5/7HSNJI3kbxhjy/ydcavGbNWtx8tdWYuWXxJIUmNPLkocdARoqsHUyeiohjFvJFIb&#10;6f0g+7o96VYIDwx5D8/T/P1torQOC35gces25K/aefgipqbMbZxeLdoqKHLYmhgqcoyyP445KOy6&#10;qeZzdfUukG9zb3W3jvIVLyhnb0Jx/q9Otzm1lOiOlPUcT1xr+ltr5d6DGfbRNRQutQ2UrzoyMNXG&#10;VKLTR0+lQ859ReMgH+vui71NbqZGqD6Dq/7ujY6U4eZ6Y830ljJN2rR1m3MJDFNTs+O3ItHT1dRk&#10;KGKIJXUWSoqtWEoZroFdNV14vwfa6DfNVv4qMS3mvpnpPJY+HL4NBTyPQd57pvr81lXhcJRHbpgp&#10;YfvdzZNa2SGop6gq0UdDEWMUdOWYQvT1CC/IF1XlfDuM5hEsvdXyHl0hubOJmKR9tPM+fSJ/0FVV&#10;XkazILtc10+3qcUNJTY2go8NjXZeYclhax7OKpLrIog0wNyAh9rDukCKAzAV416SJZyFyUUmnD59&#10;ZMDtjsbZlVXvUPVGnNalfmMnjcWKrHZeCGLRTw5zG1iKaepZf2pqhF0N/vPv01xY3agVBJ6cpcwM&#10;SVNB0vtr7Sz2aFdLltp18uP/AIuuYjSXHmgbA083MNPVRG38RpZUCEm7BfoDY29lt3dQwnTHIA1K&#10;cePT8EEk3cyHTxrTof4MdTV+OlgyEc1XgYY9UO28ZSfZ4OupYxyrSKokpqiN7aFLaD+Ra/sMvO6y&#10;VjPcfMnI/Lo6jgRk78qPIcOgyrtk4XPZmsyz0FXjZI4RBQ4GjVoKerpYTemnyM6WWaQW5kvf8c2t&#10;7OY7yWOEIW1A8W+f+rHSNrWKSQtTT6D1HTZTbanpa6uqcpkp8ViPE0FHiYmWvnWdBxLSoANdKTYy&#10;wSFW+ot/VQ0yMAEWp9eteFpwxoB0z43C7ZqcPPXx5ynps4mQqWp5K+h+3gkqJGsgoi6ssdPqGkoy&#10;iO5ALcX92eadZFjK9tPXpgW0BTVXI9en2E7qi25T5SmAx0deJpoqKIwUVBkaVZBTVK1FFJ+8tmDS&#10;JUJKFsoIBHtOwtnmMZyR+0dOqsqpWn+Y9JXdG5MPPTLhc/TUGTrqqOiklxVPPFTZCsx0IuuRjyhZ&#10;TWwwuCskbtqsbD2phs31a4iQOk080aqFehJ6wY/buyt+QyUGBc4KLC5Slizi4yWWKJ3dAyQT1ZX0&#10;W+jJcDkhrn2xcTT2rape7Vw6tGkUy0TAHSpn2thp8LmqJo6SlweAVDj4aOqfyu2kyfdSUT+mTS4D&#10;HxkEG9hqPtIshMivSpY59B0qESFCPJeHQMZ7G7hfDVCTbxnxyz1ONMBaVV2/VoWAp6h2mtU07FLJ&#10;Ij3Gphfjj2axiMN8FcdJHZhkGnQrZXIodnwYqrxJroKKD7CvzhMGGrqdJICagU8gVIqmIH9xVNw1&#10;wouT7K1irdF1NM8OlhkBhCleHn11HlKKgwW366CqFbQ/wuejqcrt2i8VOKqkHiohm9mkK8UMiApO&#10;0N7MA1vV7ZeCR5WBGa4+f2Hzx1YyJGqkgf6vXr2D3F2Bm44pdrY+hqNoyeOJ6twuZ29KrkiNZqaq&#10;EVZSoCCnjQgqbXBAB90mhtIxSWob9nTkUlzIewY6UMtPk6KuwsGXimSgys0kJosZWvn9viSkJJme&#10;lqtVXSCI/tuORYktwPbKeE0ZZPiHnw/4vp91kVgH4H8x/sdPVPj4q2lmyhr6PD7Vx1dHFQYWjqaf&#10;NbZyNc7ENUyxyL545I5AAAg4Vr349sFgjaAupiK14U+31+XViutalqKDw8vy6Y6bLCj3NWUWL8GB&#10;oKpnSugrVm3Dgq6tjURhsbUcSU8UIYSxsQCOdX0sFTQL9OJJKkj0wf8AZ6ZEhEmhMDp63FtjccuF&#10;g29HVUbDzR5BsfPNTnGFXl1PJj9zpaSFJR+7HCzEahp+gHtPbzweJrZTwpw/ydKJYZmUJUUHXtrY&#10;WOKtnkq5cLvOqLgNU7h+2oM5Q08dKYYjtyoiCx1Os2jkcMAjBfyfdbqZmAEZKfZkfnjH7f8AOdRR&#10;hSWajH58fy6z1G5dqPJRV0cMLZDFUVTjsxDiqjxb4w9RTOGjr83iAB96tKdPlsrgx/TXY+04tbrI&#10;JwaEVOD/AJurtNAKY/z/AOr/AFfIRtomPL5DcNXilWipTElXXbv29T09PHXqkd5I8htauCyFbgPE&#10;IY9LJc2X3u6QxouvJ9D/AJ+qwaXclcfMf5us+aePINjkwGZWedXePMjbThsZJQFBM33+16jUQ6AB&#10;0MWjQNQBY+6W6EAmVKL5V6clI1UVqnzp/m6D7E5bL1WZzuDwePzFbJkSKTKU+HohPt1VqY/t48jU&#10;Y/LG8I0jyFUBI+obm5MjFDoWRyBTpNqk1FEFeh+612Bg4WxWDiw+MrdxY6krpMjV4CSXFVHkecCr&#10;SOCtBDIqiORFTki5vyfZFuN9LpLliEJwD5fZ0Z20CSMEpqI/l0Oxw2Pkn+0o3xlRUosEdTiCBtzN&#10;Y5kcP/k06BYpCv6gfq39fZGJ5AmqQGnrxB6NfAi1aVoT/DwI/wA/UnO1eWx8s+Fqv4ZAs0YWjfd1&#10;RNR12kx/uDH5+k0h54yfSGb6EDkX9txRxP8ArZ/2v+byH+Tq8rPEfDNB/pv8/SZy9Hi6FYVr6FKm&#10;sqKeEUNJnvDNBjmpXD1H2eZpFP768SwhrHm5NuPaqJpJDRTpUH8PE/aD5dNOkKjIyfXgPz/wfPoD&#10;tz4v+8lZmcZjzUeWKmlqZH3VW+evQtF5HXFHmHI02gmVJJD6T6QTp9i3brlrQJKxrn8Ix/sfZ+fR&#10;DeQxzFlUcP4jX9nr1rT/ADO2fRYHuZ6/J5ikr8EaYwLlNt4t6HduVkjdacYuGokDQUtTJKF0Romo&#10;hD6gp4n7aLkXlgkzY7cgfEfRQeAqfT7Oo63WGNZQFoPX0/Pz6cug+g45cfXVOOqNzUFLncqajdKZ&#10;XckVRmMBgaZPNE+b2/PIZm+9PEqwu3pIEhKkAt36iNGAUqXHmc8OBxxr0n29IxPVSaKQfP8Al6D5&#10;dWw9pYPYO6drfEDese5KRKhs1idq7BoaKlgxtDitq4Kp824ZocXUAEhjSx0czhdKLq+t/cXWUs0d&#10;1eQRrQEVr6k+XQ5dImijd21EH/Af9no9XYSbXyO25dzUsUNR/DoI91VNAwEcFRl5nOC2fhYZ2BRB&#10;HNdgiKQxA/rf2BbKa6hv2RiQCaD/AAt/g6Pp4YHtlZaVAr/kA/Lopm2o8jsiXctThZhW7vokfr7b&#10;70rxU/8Av/8Aep/im6cpFSTh1iXH05IZ5SXEYLJbj2KbsLdKisO0mp+wf5+iqJRCxNc8B+fT3tPJ&#10;128Kum6nr6rB12yKKXJNu7KwTNVRVmI2dAKzL4mqknPkmmr6l1Rp9aR+oswYce0N7bRwL9TH8ZpQ&#10;emaV/LHS6BndtDnGei2d6UUqZrEbbx+2sbjK3tarqu0d+RxtNVx0Oy9lQIuw9uy/Y2FqgKqimh0Q&#10;EnS+ojgQ7NJ4sZkkYkLj7fX9p6RXsRD6Y8E/z6GvCbEhwtHs/M74r6GuxuzNvZXszumghaKLHNvS&#10;vpTNsfbcOQpCVmSk0BPsKZjGNAEl7kMWS3zTSvCgoWai/Z5n8ulMMPgxgkAgDh/g616/nNn8unY2&#10;PpM3BmDlux9zY/s3eFLVqjUKCrHj21tamYKE8McSFk8QRTfkEniTtvVIrBIVr3UZvnTAX/V516C2&#10;4yMLkMMV4f6vn1ZV8VdsUE+GfsyD+BYbfMdXh8HiaCctS4+gr87EiUdDLCwPkfHUYMsrRWCu9iPq&#10;fZVvdywkMOmla1p5ei/l0ptQC1Qa/wCH7fsPVpOzokgwO6o8pmI81DNSNm6GYxw0VLR4/ADRjUoM&#10;WgAiauyGueZpT6kGpT9B7jm+Oq4RkUihof5/8X0fQ08MgtTqRkcDGNvR7qqcpDJltgY6CYUWMqY5&#10;UzvY2/IgkVbVFxrqaikgOmnCFYwbkg2PtmOd0n8HSSHrx8lXyH2npxY08PWCMfzJ6CKrykslVl8N&#10;i8hHU1qpQ9VbdhbWJMln8qn32/8AckVVAn+doU8muWnVIkIKykc3NVgwG4V7j+XAdNmSvxZ6m57N&#10;4mj2LUR7doaWWjpq+PqDruBBI743bOPlB7D3FUz0i6bTMs7O9KdF0Ov6k+24LWRrwBsV7ifU1wPy&#10;620q+FVRgYH+XyH+r9gjbOzWGw0eHzGTi+1wpXL7xoMdGTBjKLae1KU4raFJ9nILQNLVujrG2syP&#10;+4oB4Cq4t5JiyJ54r/h/l16OVFXu8+jk/HHfL70oMdQ5uqo4auNZaQ0tLqhq2kkhbIZ56yRQHZ4j&#10;eJtZsLAEXsPYL5m282kZljB8qn5jH+Ho22e5WR/CfyrjoF+3aXI0XyK69zJpYsdVZ7KxUm14YKGO&#10;ClwnXuMqIzm3qqiCzPUV0viEUaCzC4bm/s62gxvy1LHWoVc/6bj03fKyXyuRxOB6Do1vYkWSGdpa&#10;qLHfxHJzSwrBA3iJpqioj0UVL4j6Y0oqe9VK311cnkewLt7IqMK6QP8APw/Ph0dzxliDpqSB0HmY&#10;2ng02jnqurpcbU1FPhMh4ZXnPgxuBaU/xWcVrAPNVZWo/bRh+gAf0PtbDeTyXKRoSVrn5+mPKg60&#10;1nCsJZhmn7P9R6Dr5O1+U2/8F980+V3Hk+vsfTdYV9VkMlhkp6uvxmPpKR56qkjRBYyvBaIKCTqV&#10;hb6+0tvHHJvkkh4jVnzGD0fcv6VvLdHNBqX/AA46JF/LEwmIwHws64ShE2ioz27slSiqZY5FGTnU&#10;eCVgLH9tL6wACBqsLi0Bc81/fMhb7P8ALT/L1kapppQZAUdWP46JXMECxvO0QikCmSKniljX1AoU&#10;WzKjFQwPLGwv7B7ipAHWxwPQg0tEv24V4jJCyuyF9DJHI51MiyqDZx6jYLYH6n3tmCinTVU1fPpE&#10;5KlQNWhYwwlKxTVsoZSEp31Dx05Au1iFuPqASPV7LZCAxJ6M7c/5Og3qsXDMlQY6aKd0jfmFX8bS&#10;O3pq41b8q3pcf0PPsvbSRjj0bpgDpF5jHmKlqIfNEKinSOoSeVYzAwjPkmjhkcGxUBtZ/wALfn2h&#10;kNK9PrnI6CDK7SE6jxrXNLlzLehpozFWVCuT5pqp2BJVwDojUAC92/oEjyPpCjo2t5aAFuHUCn+M&#10;GP3JTvU56ipxR08/mo8RjaWCmwOg2R3yVSxVpSoKm01wGLMgHHt2O3kkGrh0zc7tGh0pmnQo4P4h&#10;bBi00sm1qN4JnV1jmhjko2cpoEq08aBHYD6TPf8A4Nb2YQ2D1BJ6J5eZJUqq46Fah+Om3qWKnpqf&#10;HUVLj6aa1PSRY6MUvlA8ZErqC502va5j/wAB7Xizcjh+dOkTcxzE/FnqTL8X9nVjquU27h8iVl8q&#10;RVGOiqlpZL6vKk8qiQFTYhR6R/T3Yba7cR02eZbhfxGnXc/xP2DWho6nbGClhd2eoth6EEiNdPjm&#10;dUubn/G5+h496/cxJqR+w9Xj5vu0wHPWGH4a9UJSxxQbA2wpYaqeObB4xwh1anl8qRFirf0N/wCn&#10;t0bMQuCa/b1dedr9T/adN1X8IeoMnGon692t4o1Pkij29jIIn1nUxjCxFzdrG73J/oPr7p+5JKAK&#10;T+3p9efb6P8AFX7eguz38tfobIxSRx9X7bAkIeoaTFU8UTFZDJeoip4xrbmwuGN+WX3s7Pcjg7Y+&#10;Z6ULz/Kw/VAYfYOkRkf5aewJac4/DQybfpZnV62mxyrS0ZSFtUEESKikn6WSUFAf7F+A2Ntu42rW&#10;v2ivStefUKaZF/IdBxN/LC2djKuRpMlm6ul0TCto8lWfdxymaTUkbxVscgijvbSRGoH0Uj6+9NBf&#10;L5/y/wBX+r9gf/rpbsuARX5k/wCHpRYr4ebb2BU02YpsPRZyWiovtvsMvgsLWRKEBchKitjZhHGL&#10;C9QjuR9HVePbUdxcWcniSKT68emp9/8A3hD4cbFPmPToH+ys129sihz1VszDdX7cqK6IUcOZwOwc&#10;N/e3GQ6DHfG1UsTLLIo0EcC4JC/T2xPvwmPg6aLxrw6e260rKJZZmOPM9Vt7vz/yl2Ga6o253jvT&#10;aDZKCqyuRrsDTYbAV6eC7tPVT00Kxxl2OlgjBjcix59+t9ztXk/SWhGOPQqmt/qYdLuSoH2eXVdn&#10;c1T3j2Llo6zsvtDtHsAPA9JTy53euQrI1jjpjkBNHRq1OrIWVksqsAR9L/US2l6hUgGnDBr60+f+&#10;ToL322RxuGCkilK49K/sx0V19k0jVHklkqK2rnpDI+lGqqqlqnisKCqrCoEwZ7gRkhlFg2qxb2aC&#10;6fHlQ+fn8x0UCNVxxqPL/BXFeo9F14+SqqbHVFLO08Jgip3KrLNKJZ9MboiprYOeFCuNIBPpHPtS&#10;L4r8PWwAoAPlw/1f7PRrusuocI2ShkWOoymXhrKykLV8dPL4QtOGMM1PMsqaWJfweR2VSCok1D28&#10;9xJKugGg8+tPfyKKVJbP+Dz/AOLPR6uudrri4ZXehx1NBRxJ/EKs+JMhT1kw8lHRpWvciIvpJjXg&#10;W02uwveOoFGqek8LMxLHz/1ef+To0W3spJSYdZMiIpZ6qahNRTxvIlNO0lvtsm8MKggkafKi8Bgw&#10;NjwHnnCChOPToquoqy1PHz6GjCdmPTJpmaRZjA1eY1lponSRZVMJrBICYizFCkUQN0uSAfZa10uq&#10;o6ZWyLeXQhSdrUNXHUULRwTV4nglYT1YSjSSRF1xfcwnVF5AC1tLAIvIF/emul4nqx28lqDpQ4vt&#10;Okpp5pZGmjR18U1XGzTQxxUgBleOoiu8sZb0KG5NtSKB6faR7lH+3qj7VqyR1F7k2r138lepd1df&#10;bloKKpOSx1ctMrimqPFk5aN5cTkKKaUL5HQoGSRUVlPP6rH2IeXN0k2jco7pOFRq+yuekT2oQGKT&#10;KHBHyPWix3L1xk+ne0N2bEycETV2AzVfSU8rIftKingk/wAmqNP+pkTTILgWDWbkG2ZfLG5RXtul&#10;xbkM1KgsKrkVzx+3Pr1jlzltn0W6OtNMbkkaePlWg/1ceoezssMSBPRyMKqQ2nqInkp1n1n/ADDP&#10;YkKGIOgAXAN/8MhORN3Xa4TJbMTI+GYErrr5V0nCn8IGRxPUQ8xbedwbwbgDQPhVgG0086cKkeZ4&#10;H9psE6z7eyNFT0m2Nu42h3BvAxQRJV1sgh2ntvCjTUz1e4NPok8Ba5Yf2FCE6rj3kVb3NrdEWsJE&#10;0wWr6aCKJTQkyGlCRXFKnFD0ANqe9tYxVNC6ysbSHLKK5C/I8SdIAoQWoAT6bA6Xwe/UrMb2HvSf&#10;KbgyL/xCGHasdLhtr4p5SkiHEx06+eRZVYM33Dcf0tcewZzzs1ju+3yWW5IZAQcgBVBpxUD1waGh&#10;4+XUoci75uu07n23BoxqVBGgCvlQAn0z6VoDWpn9l7J3n1TJR4Gsl+9xVRURolRHTeCFTSHzxtST&#10;SLJOgEMiCR/rI2o2KnjnZ7j+zjbbctuNpRgTU0wPXh9nH59Zrct8yWe6whUNJPMHzx5efRttq4qD&#10;PpUVollx8cTo9QkaRxy0rSVWlaRZZFMjI1rE6QNR0mzce4Tn2WMuIyKGuf8AB0Kpr1oTo/Z/xfVx&#10;f8ubbDbXPYcLYDFJ/HIIMjW7hpYnWpaYSgR0zlxpCyMPHoDah4QTfUT7E5tFstnihJoQ3D16jLnu&#10;8FzLCoNSAaj0+f59WUzKjDSEkDR21MfS0qMbXvF9LGxN+efaQceo66k0cPg9QlBBYq8ACnyMw4kc&#10;gE6gPx+R70c8et0oK9ZCF8nq0kDS9OWVT6VOt0sAb/4A24t791rrG7xSiWaJVvAyGRdAAbWR4/Qf&#10;7N/rb/W97+R691LfxzaJKdlj8oOu62V3QAck/QDm3utDXPWzTy6zNIA/jaFCik+NlT0m9iUb+l+D&#10;Y/X34iufPrwp59RhIhqSxRxMqqVBu2gNctcBR+ALjUffuAyevVzjqXqWFZZGiXxyABlU2SJr+kaV&#10;A/WbfU3P+wsKdtRp63kfn1HgjjcRl1WJ2vcaREmoE+M+r1G/6vdiSOHWgKmnWWSL9yNBZSQ6kKg5&#10;cflSw4t/vj70CAuOtkEGh6wRRuyNDKBZW161FhZvoWY8HgAH/X97oAQV68ACaHrl9s0kpmTQfCA5&#10;VAoVywu4Orj1ADkf6/8AifahQavPrWmpx5dSS8LKj+LxxLGAVcaku3FiTa+n34LTK9exTPHrgVkL&#10;GMKagrZSNC3lIW6ED9IuTz/re/EgZPHrwFTTrLDENflDhhTaWdCQSFb0qwUC3FiPofdWauOrKBxP&#10;l1jqZIXmkiR1uZvIgUX54Q8WAuTcEe9BKivWiR5dekZxoKwIzN6QjuCoBa2km1iALt9f8PewgGW6&#10;1xx12KUxvJBJI0zag8co/VErH0hY1+gAJBJ97NCKjHWwAME/7HU2IPTyoISBAfS6MVKFz+kgfRTb&#10;mx+vtttDYPHpwDSadPcLRzRrIpuv9q6+sFeFFh/sfbTLp4dOdZQii9r/AKbHULfU/wBPdOvdc9IP&#10;PBNuBb1cCw4Hv3XuuQj+g+moHlRYgE8g+/dbArgddslwCQT9B9Rz/iffq9bKkZPXLSBb/A/1HJAv&#10;yPz/AF9+6r1z0gX4F/SCQPUf9Y+/de65AWsRYXP1bgj8cn37r3WRVFxwoJ1WH9CBcD/W+nvx4dWT&#10;4usxX6qQoNhe5va/9QfbMfn08wqKddhbEfS1r2FrjiwIsB/sPbteqBKGvWVefSv1txa4/wAfdH+H&#10;q/XKwbUhF1ZeQ1uQeCDf+vtoAk462eHSQzOAlgVqvFIJAoBloizKAn1LQW/J+pHtTG6v2yY6SvF5&#10;p0ilqayRl0RqPUQyspRlb8lg30/1iefb3hqPOvTGes4Na/N4lKnTYCzWJ+jgAXt+OfeiEHHr3WYQ&#10;1Tkh3ANwzabeoj6fS3uvZTqwrpPXJKVmBLSeklTY+kc/UccW/wBb3Xp7rL9rGh9T+k2JF1I5+iqT&#10;/X6e9daww6bqzBYqu1a4Yw+jSsqBRJdh/abT6gD/AI/4+7q5X59VKKekbk8RPQA+OiapWw/yiNA6&#10;qq/QtEB/vNvb6skhAPTUkdBXpmps3U0cxek1RujkMhAVVKLrKlLWPp5sfbhhVuPSTxArfZ0usXu6&#10;grQsVfD/AA2qZVBlZAIJW/K+kem/+t+fx+Ez27DINR6dPLMrYPSmqKOGqh8VTEk8Do1wxBhKlSLq&#10;6k8AW+nPtlD4bduD07SuPXoPstsogFqBBLCynzUDhAXU/oWGW11W39n8/n6+1sdz5Px9ekctqDlO&#10;Hp0D+Y2ZHWtLRwA08ytaSlkRTG3N0jilcXjI55Fx7MIp1Ar/AD6QPbGtK/l1i27vDePX8z08MkuW&#10;w0TkfwTIzuyRDUFAoa4jWOTdNTkG/Nvp7u8UNwM4PqPL7eqw3E9s1OK+h6M1tTsDbm8E8VJUHHZa&#10;NVSfD5EpBMrlb6IHPplAsbFf979ls1rJEf6PqP8AL0d29zHOuMH0PS5MZVrEEFRe1gD/AIn6f8T7&#10;Tg1ah4jpT1kUH8ILkHgf4H6C/wDt/e3+Hr3XlWxHqIJvcejj/H2z1vrIPoP8PTYAHn6XY/m3vYFc&#10;Dr3XtIPJ+g/HN7jjV7917ru1vqB9CbMPyTyP96966912FJP6VUWFxa97i4uP8PfuvdcrAk82+gFh&#10;/qvpx7917rpniSzuRYH63Jtfgi9he/0/31vewK4HXsefWP7qlFQYHISbTcLKQgcEXJjZuD/X3bw2&#10;pXrRZAx6kF0QXNufoQAx44/H191oeHW+uwbg6QQDc3NrDg82/r7917rvSwAa4A/oo/qbWN/6/Xj3&#10;rr3XtP40gt/UsSFB5BHv3XuvCMt9T/S/FiP8Lf4+/de67NPAzLIYY3cCytpAYA/kE+/aiB6dbCqc&#10;nPUWbH0dQ6vPSozRG6uY0LA34IY+7B2ApXrRRD5U6wy46klkSQg6gukBfQGF72NgP9t+fdhIwHVS&#10;qn8usdRRFIJPtRNJKLaIhIFLMvIHqBsv4I/p7srgnu6qyCmOsMc08Uf+U07o4ZUZdKOFa31BQHi5&#10;97YKeBx1oEjy6yJOQjCpkCszcoy8jngqSo4+nvRUVGnrdcd/n0lcnRzVX3cU4p5TGiyxFDGpdrcK&#10;wP5tce1KOFoR59NEeR6KV3R17FmqN2bCLM0+oNVQzinSlbReLzAC51C6nj9Vr8X9ifbLsf2ZbHp1&#10;QM6sAOqau8+vammjroG+788U5Wlh8PnraWOdW15OKJwVeImZUMIVgPWxAt6X91t0oHT5dHCqlygC&#10;8eq887Q/3czeReteuqqN6Wmmir6MmOTJpj6hYYVqw/MEkkj2qpSUYGzONCgkqoHiPz6VRxDQUbo0&#10;ew9w0mVjOLM7QtIlIktOrzVM0dXWKz42GKuh4jmVD+48WqJ9ALHm5KpEKk9E88JiY16EmCopIFSq&#10;qabJVX2GOWinSrjhhnhVKrXBTylAt5G9CTyR8Waxvpb230n6fqIxIBU09QL1YgKinjHikmqyVFC3&#10;iCuBCAmqMj1Agn6+/de6ad24xMhh5xkfHTrVKzz0Kh5EqHiImeroYVDSCSqB8ZFgUt6fp7YlGpAv&#10;y6YkU0BHHogXdfXsWdaseXE1FQMfStVUHlkjmoZaSkgK4+prlsWM6XqJ49AV3tdv0n2UPDGal+PR&#10;7tM0ca9/+o9Ub949dHH5HMV0UUDQw1yU3koipjnoqoeejpDTwjRFIoVpCI7mPSpJDMR7KJwtM+XQ&#10;gDrdGvp0WeHCxRuyVn28aRxyilpzEWlSanUySSLGgaKRANQSzkl73NwfZY7Z7ePn04IVrnpymw9J&#10;MYft6aJg8l4aWangCLP4tVV/lzlpLAFpHV/oxW1wBdJ4x9afPqzRoR0zjHxirVVjCpG0hp1YqIXS&#10;D9xakI1ljCqdQDCzE3Kjn254h0nPTPhADAr8upgx0sMs6GGOnWoqHhhCuJYqer0ft1qU7jSIpW4Z&#10;lBHNx7prDAmvDrXh+q0+fXVZt2aejeIPSc0kVZFVkGHyChJFT4yQAiWugWwPB/J9trIAanyxT7eq&#10;eAa0HUenxFLNWU9MYJkapY00IVXmjNWQJkOl1FkkuNLDlVs3F+bF2APTQg1EK3z6wUkFI1dG6Tsa&#10;cxVRZKiniihrHpQ1Q9RIrAm0EeqRNQZuVAHuzklCSPTNem/DFaDqTDBTSMmQqpDURmmk8ixOrz0a&#10;qhEEsUCqpCF1uuoWH05BHuuogaRg/wCHrWkefUhcdG4pfJFNJVoirDBXUqB5pJ1M8Xmh/TqGuNkA&#10;DadXqBAsNGQ1IqAMVI69pHUBVHgSXTWF1aL7+lnoVeNjM2qlc1LDlybRjUrEaSPSBy6Suqg4eR/w&#10;9bIqKdN0dBOIJI5C9OxDqzQPTtU1DFSIpI9HLITZOP8AAhgQfboIJB8+tBaGteoko80Him+4WRoa&#10;WRWgKCJZWPjdbOAXBYKJLk25a4970gGo6bPE9NUs5dgkyyQlIGkqdKNDBJThvHFpb6mRzZQwvwG9&#10;Nufdwo/L/V8v9X+D3XGOGd/KjTxT0YaSpZpikkkvrCpqgQfuKpsp4Xkn6fjx0jgKdexTp18kkTwU&#10;miiapqIdUlxHOrObxgUxnUpGSgurDV+FPNreA8+tCgyeHXHyNJClTJK1TBSr4mauX1CEIXkRIwLE&#10;Ahkj9JFwAeCPfqAY/wAHW8eXWGT792mHlNYtTUNKlBLHGWgp54dcDllvpES6WNOLIukG5sPdsUzj&#10;5/6v8PXuuvDLLHFK9NDGstIaupSKaON1pSTEZUuCFKv6pCRewH0W/u2pevVHUQJKgi8paouUiCI5&#10;lEqM4ASTycRgCxRR6mJv/X3aop1vj0/fZzLSywOX0A1srJCw+7ETAaQ0qDUREUDRIT9Q/wBfdag9&#10;er1HAmZaNJauRGSCdoqxozTxzuEDh2X+yWUggEDUSDqNvfjTNOvdcklqJ5JnpIhI9SkSLJLHFEzp&#10;TxrapRr+iUsqhAQHY3FufdgBwPl17qOJ62SKMzRvDLJqFTUK0ZlqJlLO0qw21ta7+RgDyQGNuPex&#10;Svy6bIQmnn0x1+LQEpWRSTHxeQIYoY5YkdtFMCUADM5CmQ2sG1A6be1Ucunh5dWC6RQdBrlcYyfc&#10;VMiSK7P4zGIwAJ0uy6wo5BF2jtxwf9f2bwTqx+fWxSuek4zSMg06WpxpQJ4tNnBDM8RJNx9VAv8A&#10;T2rU6zX06sdPl1kiRi8BmMYYCyyBQVVpLlAwX6fS9/8AAc39udVNKZ6c0ptCvE8aioqQjq8rQops&#10;x1uxUDQDyLsSbC9voffuqagzADy6jyJCYjIgb9sS31o3ieRx/mgUH7jsLWe45vb3VhVaDqwUDh1B&#10;qY1CiMCQh0JjuoGqpva0pZfQnN1NuCOT+fbBUg062MHPTdLrMiBwzLIYXjdJOYDENLRyuwBJ/TcX&#10;I/23vWOnAV8uowMQl8rOFjMzxFk9IcXGliw/o9gdX5Jt731bpz8kj6LNGTEJHZwEUzIvp8ag8ckf&#10;UfX37r3Thjpg8cEvicyy/tBXICSfuEqqCxNw12DH+gH59+6905fbTqZLQxiQiSFv3gknll/URb8g&#10;8rb8X9+4de6iSwvD9vFBpA0rHPosdLy2syKF1cEaW4Pqv/X3vI/Pr3TZPHI4JVZU/ceBGYAySF/S&#10;4aN/obXQ2P8AtVx7117rBHQhnEawmKNItCooDKzkAOWZfUAGsV1XAI4/w9U9e6cFpoKZIyWXVNGu&#10;uQ3dVWx0rIHX8G/B5b8fX3rrR4VGeuTB5URKVA7W1Gpn4Z5HckrHHItzpA0gkA/X8H37qlAOJp8u&#10;o6Mg8aTVEkPjJMiEKgeYHjWLBmH6b3/N/wAe/dXIqKdRnlZpQsZSSZUXWo0sSdZJaKQgfqNgD/S4&#10;9+6rpUZPTYIJ5TGpWPxM5M5bSJEJHpERceo3I+oFvrf37qxIqOnWKKAx+FAplgjZYmtcOC2iS+oa&#10;iL8Are39be/deoK16yzAJFGPIghDCP1nTGGI1xMWVQ1iSF45JH9B791pfP7eukCGNZ5X0CKcKYnW&#10;7SkqfDI0n+pvySWBJP8AsPexTz62QKU6yTZCG9Mw/QY/H539elmuFlhjI4AHpBI/H+22dNMdeIqK&#10;dQHM0kkRWocmBAAQtiCW+g1D1X1En6n+l/ehx69QDqZABeOOWSC0rPCAqK7lYzrLBiLLrPFxza/H&#10;Huy0zXrx6kzRwosbBFSWVdRklBVjElmKCFhxa1wbc2t7vRQcde6wOqp9p4vI5mqGazuzeLUp9bMf&#10;qovdS17Wta9/diKinXupMdesIhR6UkRxtYxrrmZnQhGeR7WUv+lQCb2NgPdPE+XWtNT1HiqpG8bk&#10;Ry+R9bBozpVrE6fQByTe5J+v1F7e2wM8K9aKgCo6nU8pqzpEJWQn9s3RgEDXaNQAoc2FgSPoLfX3&#10;YnUOHDrT08+o7mm8rNojJkdjZHDRgqPQfV9GYi9vxc+6deBIWp/LrplMqyOFWV9CuZGTxyeNTddL&#10;C9uOQf8AD+nA11TNcdQjL5byaFS/GiJWR50LXdWiYWUXBIsCLC4vzffW8efHryu0YnfTFA0XrUGN&#10;pDIjgGSRVseQ1giC3P8AS3uyfEOvDJ6x0kjU8/3zqUaHxh7EeeZfIQHZFUEn9IC3PF/62FozSp4d&#10;WQ0HVr38u/5Nt1X2F/dLJ1S0uy99VNJRVNQ15EwlSwaBpqaED0ks+mRR/ZaykMAQ5cSO5DIaU/n1&#10;e7QXMGkHI62HqqjmrUmmpYFTH1NDPRtQStHHT0VZjYRIKailXXxUxSJUIkxYyRyXLn9IWo2ujDI6&#10;DLLpYqfLoM8pj6aneqqqKaeppY9E1PT1Eqs1O7QBKmdlYaWiGuOJEUjQxIa7C/t1vh6d6CrcGEgn&#10;paoTU09OsJqIJaSWZYJZqho/HT1ME4BjijijJijjkazX1cfX27ayvbSrKMFTXpyKV4JVmj4qaj8u&#10;h0/lV/Let+C3y+TqrsbOvT/Gr5YVFKtRW1kL02I2H2dNM9Pg8x9uq6IFnmfw1jxjSsUytLdYlczN&#10;9NBzxypJEDW9tgZIvWv4ovlqoccNWnyHQ7uk/rLtPiIC1xCCV9CAKug+0Cq/MdbqlRTGORkvYAXV&#10;gQ6srDVG6OOCrLbSf95tx7gwgq2hhQjBB/1fKh86/l1HumlQeA6wBVBK+kiwBUAWufyL/wBfz73Q&#10;HHXuzy6wrPTyFhFPDIUeRX8UiOARw2vT9COePdijeY60Tjj14vyujk25IWxP+qa4960kfFw6p1ja&#10;R7m9rLw/1IbiwBFhY8/S/wDj7voXy691h8isAugn/VcX1G/LH/W960fPr1TSnWPSzcL6QOAWJBJb&#10;6g/8R79WnYevdQa3BUmQelkqbvPSP5IJFteKQtckauLi31tcf4e7pK0dQnA8eqvCsh78U6jx7Xoo&#10;8wcxJUVNTV+AwgTTl6dF1EqUhYadam5VlseeQR7v9QxTwuA8+qfTIJPEJNRw6dFxsAkNTLI9XMW9&#10;JqX1on5BiitYc/TgW59slgRpXA6dVBXB6mBDrufHrC3tx9bX9Tf1/P4906uVIFeuvCQpNkvcG97g&#10;Ag3uP8feuq9cOQbhL8hT9BY/klvzb3sfPrZUgV64AqT6wyqtlCkBADf6gc8H6jj3s6fLrQBJp1zc&#10;00KqamT7fUL3l/WSTwqhVuQfwPz7p3H4erBaZbh1AqK5rhqRZ0hAszx0jM7f00o4uvFv8fdlFcHP&#10;XmIBqvTa9dhmciqq62mnJFmqofGqN9bKSLf4gHn3fSwGAOmy0VO/po3Xl6XZO3sju7J7tosNt7F0&#10;71dbXZ2opqWiREXWf8pqNIuR+Bf/AG9/am1tpLyXwoULH+j/AJeqyusCeIWoOqj/AOZR/Ma7E6K+&#10;P1Hvz4+9Yw9jUNbV043FvpakVmP2xipyY0rqekolkeQTSaIll/QhPqIPs8g2lLJWmuhrYcF9B6n1&#10;6QzzSTSooUhCKk/L0HVQ28N19U/zW+gqjfNFHVbd+SXXNHUVFNS5OrY5mGuoqcVX2MELsqNR1YRQ&#10;kYUEyW0sHFi65guIB4A06cAfwtx/Yela7dbSN4qfH5Hzp0Uv4n/Jms7dwu//AIR9+mq3A9djs1jt&#10;uVtc6zPi8lQq9D/CJK1wJWaN7NTVAcsgBB1Cw9+tLwTRtZzipOK/LhT8j0+7Fx4cvDomHxg3puH4&#10;v/KzcnTuYyE9Ntfdebrtn1+MDwtRV6+N4aET1UqkrrWVXEsYGrhWADEgkgZ4bowtwJp/kHTDxnAX&#10;ypXpB4HOQdIfO3N0OAp5KDFZatydPTwAIjmlydIatkjVCVYAnw39WpQbcsPbSS+Bf6fLI6XQnw6y&#10;HiD/ALHQfbUxe98x8td7Y/Y+Dze51rJc5j6Z8dR1KgrVOaetyNWkP+bil1M8pctp8uqxdR7oNTXT&#10;aRXj0nuXQIZCaVPVq3xG/lZ0GK3Vnexu1MrU7j3fVzfaYLrnbnkEtflK2oBmrMzU1sZi/h9Mpmkq&#10;0IuBYfq9PtZHFFESZ+PSWO4aYBFFEWvR2PkT8iOiviBtnG9PQSbLl3JNWtW7l2xh4osLQ4ineHy1&#10;kOYoIgZEEjohXUwSRNWrSxt7cNxHCojbJ8urCjE1HD06qt79/mw5fdmDl2ZgN2nbWL8M1PUVGyIF&#10;w9DUR1EP25PnpNE7K0J8TM36SBYkc+0zNHI2omnSoRGVapw9D1VbnvkLgZ8gcjSPm8nXyTCpJyDU&#10;1S6+ODwrap0ln1Ek+vi3+sLbDQocAk9JntJX9AOgbzffu4noP4bj4IaATNKscyxr9wIZHu6mVOEU&#10;cBTe4J+pH081ywACY6dg25FfxHz8ugpyO7MruKrZ8rWTVWpgHHlnmOqJbROXf6sANNxq4H091NxJ&#10;I3celxiVcooH2AdR8bTzZjIwUQgNTKssQQppUmEtoHiMa8LzquPoePqbe3IUDuA3Dq0Nu9zIIohU&#10;nrbR/lI/y7MdQ0VB2JvvCGq3Dl6ejqces6grj6OvjFVHLMebaNKMpuGZjxwCpR7vuMdsBBbNT16G&#10;/wBKNotRHF/asO71Hy620dkbNxm28ZSeOFZHgpKejP7YT1QpoeYJHYer9Tcfq5PsINI0hqc9EjEs&#10;dTcT0q6/IRxJo9IUHTJqXU8oH1/1gB/X22WVePWki1NjpCVW4MfTNGs8sWpn1L69SMA5cOJV/Bud&#10;Q/qTf2ybhAejaKymkWoXpF7g3/jKaBpJpUh0TaPCZILljyqL9FDD9RAkDH8C9h7SyXsJqK56XQbR&#10;cOQdPSNxWQrc5UJ9vCz07/dRT+EOwkSN1IdI5SSzaiAspAuPpa/u0PedS9O3NsluKHoS6TF5ARRv&#10;PUSUzMIQWWEBXdgY0maRlBDFfSQDYADUfagQgGo6K2ZDWnTpBShdTyl5ZpCql2RUaJVcXiIsFUAk&#10;6CGI5/x92CZz02SK46xVsRVZHQKlQrNaWdGWQNayxoY1uWNha3H5+nvRXT04hxTqBGy+QLcQB1jS&#10;SYAeNlJL/ptYISdNj+Tc8e9dX6mFTMEUuFlpnbQrRWWc6wfII7WIHP8AtKjke9EAih6qaL+fTRNg&#10;mnliUalRZI5Im0B5C6uZ3ZS4/rxoAN+bW9sGI+XTqzaR1yTbpc6WMr31ygpFDG4QvfUL8pe9jrPP&#10;4A+g14bdWM7AdOlLhVRQ0hDMCzJFIIX8NuDJI9Pp1Bm9QOq97Hm1vdxEPPpO0hbrubHrAmpkjfW7&#10;wwoylxGyqCIHV0AsxJN25/pY296ZABUdVDEnpump4oirNCFkYQmMsitKpkl8euW49K8AKDyP68e2&#10;6Dq/WRGp5Q2owySxE+RXCoEIksDEQOW/H1/F/futEU6gVVJSyvIzKgdAmnWqGVYWH7n7ZHqLC3Ny&#10;NP496IHVGQN5dM6YrCeZ3ko6Y6A6uZIA0uluYFjIF1RuWAH9TwPbYAHWtBpSnWKfZ+3qyjiEuPpx&#10;ABKviTwNxI2qOEeQa7k3JJHP+qP5uF9eqlW8jTqEnW21GaGMYnH6adXkjE9JFOsXlHoRpplZ1JOo&#10;h1axt/W3vxjUmp6pWZTQMadPCdb7VctCMbTCMwmGVzCrTqJGLeFn51h2v6uAfzf6C6xg46bLSMfi&#10;J6d6Drrb0U2owgzCJoyphDFoYxqjidozyi8aQwNv9b26IwOrODSpJ6UKbA260AVqSneBD5kmmijk&#10;uzCy8FRwpuLLbj2+sSUr0xWh49R5Nh7egKsaLSY7RACNHBIHC0pIJAb+hJ92MKEdWBNKV6zTbWxL&#10;G5hQSBYj4/TaxfSGVWDBlt/asbf4e6+AvThZiKE9OibfxPiWJaanljRRHFpRIgCpu3DD0/j/ABH1&#10;97ECDj1XrhJgMZEvnWjpRJr8jmRYzIpItY6gTxYCzavqDb35oVpjrVRSo6g5DbGJlIDQxRSzPqaU&#10;JGXkFv3FjkKsyXA0+ng/gD2y0QU0PWgA3SJzPX+CqUkaSmQiNFWOI6QCx5aMyFSLAWNrWIvce2pI&#10;lI6Wxkxig6Q77CwtJXPK1PTrruscRpysCgcxyqqhlNrHjgD6+29JGB1p3HmepcOzMPFqHiglYCWI&#10;F1fQRMOFeRybm9wLG3FifewD5npvxBWgz1DrtlYPJUfgqMZjpVcM0AqKaOSSCKW0ck/gCkGQAcC1&#10;xwfp9PMocaT1ZZnjeoJHQa574z9Wbmjkjr8BQ1KVf7kqJCpkqp1UJHO8kIBcqLcOsgH1t7b8KmVJ&#10;6Vpu13FQxuRToBt0fy5+is41RLHtajx0iwNrraOigWeecv8A5uJ6ZFZAD6maHgn9ag+/M1wo7GP7&#10;eln9YLt3GujevRON7/ym+vJBUphqWGmeYmJaWCGamFcHczxxZ2aFojPHqAcKXIVgGcM1vaR5Ltzx&#10;6WC+s5jqljAPy6Jzv3+VpuzBxZKq2tSw1MzwLDJTZIwNNTpTDRSSw5VAjyo4LLKqxCTxgLzxfxkd&#10;UBc5HVhHYz5Sgr5dFazvx07R2fJSYl9rxVP8Ojko6WsoKK9JDqIP2dPGY1bTIQz+GRAxXlmBteyH&#10;xBqLUr0mntCh4CnTDUxbg23UVsmZpoYMhi1ppaSpYmGkk+5JCU1ZGyLbQ/ochSVUKtwQT701vT5j&#10;pjw2HEdQ6LHZ6COeOKodKulpJJnjNRTQUFHA8bVUlBUBiNDSRs0igO58iKVa49tvDipFB1oI1eHH&#10;p+h2lWRV9ZWV8plgqKby1eRWGhppoolo1pkjr6WrCmOGpC6aWUMjRE+VQSxHupRVOOnViPn1I+zr&#10;PsGoxTvUSxJJ5qeJ1jMVRErUtRHiiVDVMKQt+7LIQWGgKvpLe6kA8et56i4io3DS0+SDN6WU1cE8&#10;OPSSliIjAr38lekqpAIWjhjpX1vLYG68H3UhRx6ooK1r0Uz5c9Mz7+x0W6KB841fj6LF4KjSrpo3&#10;WqljE1ShE0bMsauXK+CwMf8AbtpFzba7xYH8EjtbPRbuduZgJP4cf5eqmaA1+26jLYqugemk0SUl&#10;cjhXf9YkaNC45s6KbryAfr9fYpDCnb0RaV1aiK9K/du5ZcjtPD4iOonWnonLmPyqqpPKNQCRkEhQ&#10;WJ/Gpna/I4rivSoenQbbexv8byCUTyERL5IniLiOVXRTaR5RYBAQGbkcADk/XZx1sZPS0fP4ja2H&#10;rsZTVD1teZl8MySCRYZKf1CeGVLEeXjUtvqBzYABoxlmqOt0HAdBPlNyVuXkN6pIgj6pIl4j+4d/&#10;MFMYW17G3pHAN/6e3VjC568UoK9J6oY5F46SlilM6aQ5jUWSUtdVhVQxfm31sbfj3utOPDqnQjbY&#10;603fm1jMNBLQQLOglq5Q4j8s7gRGp8QYEE8Djgn1e2ZLmFDRjnrwzw6G7H/GbctfABk81DjS9VNA&#10;aNlFRUrPTxh4xULADo1n0x6jf+n+CU7jApx1pYnY4HTknxNytRJSU0WTietqlWSRHq0iiigaMzyy&#10;eUX9KhbNcGxNvr79+84f4T06tpK5xTpXU/wxqq+FY6TcESSvHUSU8FQ4pqioSjj1VCxBPIpOq6qA&#10;bkXa349snd4Rmh6cFjPXy6cB8EtzPS0bw5qhZ6lqSODGeeWkq2mqE1wpJBpKhYxdmdmVj9TEBz7b&#10;G9QVyOvfQSAVIHQldS/Ar7jLxDf2fnx1EtHlZpaa4SooZMehkFXVkgxVECD1uqEEg2BHti43yNVr&#10;CtT/ALPTke2vKxWQ06F6b+XtFHNR5ukNJko5cytIuIoXelyD0cY8i5CETRyeJZQR+hZwh4ZkA0hO&#10;u+kkqRQ+v+Tp79zMqVBqPTrnvTrXGbQ67yOJGPxoymXhq8AK3ITpPkqfF09eWpvsHpxJG0dT45dL&#10;GOJgw0gAW9qreczPrr/m6STQ+EoWmelX0/gG6x2zsbB1M9W1XuTc2Pfb9GlOiT4jKTxhJKjIwoxe&#10;oxzw1ET1MD3KyPILC5JUXAVwWPp0zCRqUfPqV3hjKeq7ByG06KuoatcPjp/4yaYQpG9Ykv3Wd1iG&#10;40xRyMNHJj8OkH6H2VItAWI6Na1IUeXTtsjo3D0cGKNbL45XyMcVXD5YPu6alShapgqGrUBRS0yF&#10;aZRpJTlm49ld3cNrIX/Ueje1tFZAX6E/GbLhLVFFia84KWijpMhTZB4483T4lckHhysM7LoJmkUp&#10;408h8cvkIsSAS53P4xX5fz6W+HQaVx/P7ehG2n1rmJTQ1dOcpNkMBVvR0GLnxj+Oqo4GBp6aoyoE&#10;DxSJczRwyhgGRSpbUbpXZMqeBz60P2da0UzxP2U6W2R2jnKHDeLNVtVgqSrrHnWKur4pvDJUQmGE&#10;Ui1CJCyVJ0hy+mOnKtpLBtXuqAMRoFcenWmDA1JoP9Xn0E+6a7ZmLqMjR7i3zsB/sqGCuqYf41TR&#10;VJM0YpVxJnUukklJGhaCnUiKVmBduPa6K0unpojb8geqNLAqku6/mei2Z75N9DbazFVlKjOwbjip&#10;cPFiKfbsUP31LX0tMjwU61k0A8cXjidkEcdwHs1yB7Xpsu4PgJTNan/N/l6RNuVojahRscP9noOs&#10;/wDzEep6THfwnCdctUiKlxlJTUocY+mEdExlEaRUha7hgpNWrl3OrWoBt7VR8sXTNWR6fZ1Vt6gC&#10;0VOi57v/AJg25si04xW2MakT1Ec0VJU0dG1Fj3glMlLFSRgAaY2JYj6u5LML+zWHli1j+Ik9JX3p&#10;zhV+zove5flX2zuEVUB3NJRUdTMJp8es87QSVMz3EiUzWClb2BHCgcezGLZ7GLGip+fRdNfzzcag&#10;fLoKsr2d2DmYzDV7myEtMFMNTF95OsUiKwaIAO2oqH9X6vze5v7WLawRGqoB+XSMu3Gp6R02Qr66&#10;JZq6tqEjBlWMPPJIZX0jSroTcDix1arE+3goHljrxJqM9N33v3UIaZEeJV8ccfjUNHD/AJvTKUsA&#10;2oqxK3Iv7sAPMY603DrBExTyq0cciMAY2Q+rUXGlDqA+n0cW/wAf63qeqv5dc0EclSzxglCJAhgf&#10;USHW0iwqQC35F/8AC4+nvagsaDqorXHUeWONJJ/LGDKRDKVZjZ1PHqA/SfoG/Nufewtfi4dWPDjX&#10;rGobxrGQzQsNZWU3ZEV7EqPrfSbLf8fT3YofwZB6rTrk7OrRsIvtp1ZxHNqUehxbxIFAsb39RAsC&#10;R9R785DCo8uvHri3nMywalgjCrIz0/qWaRzdbsRZiL+n6/0ube6KNRp1rrmIxNOI5JXMwkuJ3B0q&#10;QP3F1MOFHHN7n8Ae9shX7Ot1NKdc4iEBSytbXpDvpKublpY7AfiyEMbjV/j7p1rryl5F8EQ0p5BK&#10;yOAhBfgXC8aSOefwf8Pdl4/t/wAHXus0EsZCl0ZomLLojGuZYYgQ0pU8c/73z72orUDr3UgwtOKO&#10;OLUJArmKHUEcKSTDpb6XKem30v734bdbAznqTDA6qolCSPIwRBMoRpETmoRHjBJKfVhb82PI92VC&#10;DXrdfIcOs8Mjky2SGAyKYFdlXxRCR7NqkALKSApUj68+oe7P8J69ny67WliAnaNwacTeAAaXmYm6&#10;RqsgFypI1nngk88e0/VevKYIAPMLwq6XDC5WduNVlAtIx9aqxIFiCfe+rAA48+nA08EgEkMoRApJ&#10;VfRNWc6S04CgqV/tf1HAJ9+61gCh49SkRYkEhEYEhWGSNCNUtPIwXWq/7SeQB/Tj6H3rrXHrJBU6&#10;FYIuqRZnjI8cZXwNdA8bAWt9NQNiPr/j7sOqulcdCr1tub+D5dSGKRyxww1LvIouEYF0SQi620h1&#10;0m9wLWP0RX8Kz27LxND0XXduzgFfI9XGbRrabLYbEVi1VXKlFAyRzZCOnrJhRVtF562loiAQzUuk&#10;K0WnUSNdn/T7x/3KJoLqVGUZPl61wfz4eX5dMmnl0rp8pi62moFovPkk+/ju1NSVCzUyvTF6SFNU&#10;ZU0dSNILmNRpY+QIxC+ywIysxJ04HEj1qT9o/wA2T1rrBkajEIaUvFHReOTwUcssI+0jWkY5DKSy&#10;Ua6pNc7gwGeZ1Xi6Aah7rEHavn6+teAHkKDjTJ9evdARup3p87UeQxwyQ5CXJyV9N+upyEah6eCC&#10;Vx4x4bB5GPOpj/Q3EtoKwjiRSlDwA8yft4fZ09H8PSp29lpWkppMzTRTTRvFHPVrLFKKOknRqeCs&#10;q1Yfu8FmnDEFWI08e0txGM6Dg+uPmQPQ+nTnQxYfemNl+xxmYraOmTGovjEdBPBidDkpFWtQBdcs&#10;4MkZEdium5+nAJbi1k0l4xXV86nHlXyHTrEAZ6FfbfaUNHU1dYk5ijpqZomxwyvjEVbQBY81H5Yl&#10;EL6Y2D2mZVbUraiQbBa+2hpFA41zWlSQ3Dj9lMcOtxyiPPXW7Oy4aqFqlan7SaWeZkydS8QkrKOr&#10;qGrXp5pFOiNmlS9MUABClSGU3Ntu2Yq2mmr5D1wKgEftr+XVZJ0k6Bfdu8fu5o5a6phy9TRTQVlB&#10;A0tLJkYMq9I1PIRNAPEB4CzTJURx/tohA1LyJrbbSABpoOBPkVBrSnzPClc18uk8jrpx/q/1f6vk&#10;V7Ow/fTUU0UlNkYcPWfb+ZzemzFY4M1ZVhm0q7+UGVmSRhZv02HIntwsSlSKFhWnmvpWn208uHSc&#10;CnTdRYTFVEdNJWs1PWQ1lZOfIrzslXOwjMc1PTqpSOLTHZiFD8kcDlTrkDGgxQD/AFf6v9jdaCvT&#10;DXUdHStKJJDU0SrXlmpaePzNmySIysM4N0icFzJaxAINh7NrckrgZ/yY6aY1OOkXJiMZ/maOaoiX&#10;SKuEyJFOVeoCzVMNUyWJQ+lwy8hjY8L7Mwzkd1M/6h1TUTx6d6DbpK0zwfaJIJgjyeTztHMra4vP&#10;SItrk20nUFZ2Ct6TYMu4FQerD16UdPhspDr8WNFRDX086QDXLj5lSYtUXWSjEiemVGuqKbg3tbn2&#10;02lq18iPKv2fy9etVHTejS46kEsuGkqUZo4lpWSeVRDGtpaRwwOl9Vp6d9Lg+p3FzxpkLGgan+r0&#10;/l17BPTzDPBSxiokaelpyslX5HgjmhjjqVNM8NBCAweXWfGslo9CKutre2dNe3Hp6V889ep1CYvR&#10;R1NWkiUrvLprEjnMtFHLGgHhqKNriZpGCiMLxrDHgce/FAxAz+f+f9terYpnpuqaT7pIGpcTWUkd&#10;2UzvBIlXDLMpjqlWq5VwCS6Fjezabe3o0cEiur7OH+r5efHrwI9enufatdlqfxUNNVVb0tJTwOJM&#10;dUJBaanFO08dUiXkdXsygkW1m7W5LkcMoOVpX061qAFD1OxvSvY2UXVTbegd4dDSlMhBkRSIgMUL&#10;LDS61kjKHToMjG4ClQR7Vi1kPGv7P9X+Tqhk7iApP+DoZcf8Tt8Zn7M1kuXNUlbFQNXQY/H46jpk&#10;qv8AKKYlczLS1DgOx12RlBI0G3Hu0O3nOAv+Xp5I3YagunoUtq/DnESV0kU2VodwMtbVrWijzlVk&#10;qqHQoikqKqTDUBSnZZGYmnnkK6QdMy/qJhHtnBiwH8+nfpZGzUDoSG6D6A2BSUp3RuDbtLXSN+06&#10;Nh8aI5aZwtSJVzNVVkoraVMZTgHUGNzZSLC2qatq9f8AiutC1j1Auxqf2dek7m+NW3aqjxlDh9u7&#10;khrSGrZoK3J1sNFPTkxoi0W3YG/zhBZQJ1jHDaPz7osFlE1CKU6WptTuaKhPQf1fy225R5CkxuHw&#10;lPtrFz1WS+5yGJwGNpsjT09IpcJSVTmWokaRdIYSepr8fn24ZIAKrTHRjb7NMcOKHotm+O89xb4y&#10;FRUYrC5bNBaeSAT5WGoyFJQSVcRoTWUVPPGoj4ZpFAUkF+TZR72LtQM0z0YpspXuav7OgklxW76m&#10;nqMpNDjo2ikiip56ljRChkij88lRD4P3QmoNGOALsAAfwmMtuj0X16VptbONIXH+Tz6X3S/bm5uu&#10;+4+ut/7z3XuBaTYmex+cwsWGr38pq8DKmRx9JC7NoSGd1HmiuEKMVZkLEjV/dXFzZtBA1GOKnoys&#10;tihjmWSZe0GtP8HW5js7e/x4/mPdP7B7HxFBEMziaOvj3FHi0NHVbNyNayvk9jVcVbG8YK1AjrYm&#10;po/G6yFopQGYFra7Uw0V8MePoaDj/m6Ld8giiY+Yxp9fX/YPTRT/AAM61ir4hQbg3Ri4Y/DUU8tB&#10;WSyzUemXXPNHQTFo3eOSzx1FRPIYzwsaCxB74Pnq6ChXyHT1S/EGWGmztVQ9mbvqKlPuGjbKfbZK&#10;Kb7a8cUgiABVJE5IVWu1yhA97MdfPrdAB0ga74kdj05NZR77x9XLUxJCjZXFQiZIGjLlaeeAM0fP&#10;6QsYv9GPHtK8ExbsPWjRhQdIfeXx572o4v4ht3O7aqXhagjr5GSfGs7QxBKcOj3V2RhrkeNfUfov&#10;19uhLsUFeqFPM+XScqdlfKCglgll2vis/UvTxU0lPgNxRYt5zLYJkqlG8ZGm2vXfS3+p9uB7jgxx&#10;/q/1f6qnWljwI/1fn0JFJtD5Ax1lVXZDau7q37eJJ6iKg3JR0sM0K0qsRQtKYwXjIKlzShm/Ehv7&#10;V+LQDSTXraRgcSOkzlt3d24CWGpzG1N3Y9oYKmSYV08NfHULU2+0pKOppfJIJPGOXZowL8KWADNP&#10;dGvd5dOCE+XDpkj74yOOZjnqrKQU8wSpjx9VtSTVTVcVk8M3ghjlciP/AHd9sSWJu6r7TNeAGrCv&#10;VxCeuofkjs5YUqcjHi3j+5qYcf8Af7EqneiqIPW0tQ9KZlLabaRqDvfhfr7st7COIp1vwn8h1DXv&#10;TYdbURwJtDb0VTNE4FfLSVlBVRU7KZNaU9VGsiMxsRGLmxAH9PfvqYH4db0SUzXpc0u+utMuuOxl&#10;BgzS5SuoUkiOOyYjrFpnn0TeJ6oWQNKFc3/snkAgn2pjuLVyFGT0x4b8R0kexdjbK3m8eImbJ46a&#10;qp4TW5CjzdHLWwLSG8VDLUoGhhikLXZAutiWb+xYOzRW0oohp1pZJgdPDqv/ALD/AJY/TvYU01XL&#10;kt34kGOcTGTIxZl1eJDOaNahkIRVDMULG55AW4Psnbb2BLxy0+VOnENwe1m4dFfP8njY70pzuE39&#10;mocfTVlWrJV4uWR41hISEzSPEEVr31HQ3HIVfexabmw0syH7cdXYzLxbodNn/wAt7NbaRIsV29i6&#10;qlno42xGPyWEyGJly9DINUtBJLUXMkZa6iXxXP0QorECq7XextUqp+YPSi3u3i+LPRksd8Xt9Yqk&#10;lpod1YGrkjjipoBk6qCOrTH0sKvLMDC7hDEUWnhjnSMtH6WYe9/u+9ZvhH8v8/Riu4a1yMdJvM9H&#10;9rTU8MbbbpJIYianGSw1lO0wjeNqeYT45T5CkyM1wNRFyQWvf359tuFGR1dLyP8AhNegvy3UHZ1T&#10;S1EI2Hk2mWSnNLjvHDUwo8FpZZ2WQqG9Sa4WUgg3FuT7L2jdGoVPTxu4SuTTove5OnOx8bBX1P8A&#10;dDO01XVUtBNJVUWLfyiWGqNRJUPWEelHjM0UlyGIYBQbe6amZtOk9Mm5hIpXoGcnjt20lVP/ABDb&#10;u54UKqJY6nD1nlm0KWCzakVUWoDBGZAW0D1AAn3dhoGemGlDGgyOuqLK1VLTymvpa+npKRDRVkso&#10;rqKBNdO8dOtSKZI4pIm1MsbIwRbep2NgdgA48+rKWP2Y6WFDuLHrBDWzSVcBeVJ5A4jrVlpPtFR0&#10;eSsRRBDLKiKTHGeRqQamNvFSMnpQpAPS3hzVB4ZBj8pC9OlPJTiHzy0SLjxHaGhrxUgnxqjyK3l+&#10;vC+nj209a08unSwrg9G3+P8A15Nm8utbVLKYshjoaePE08gp6CiemRJxJDNCTw6aYYnuFcE/UDgJ&#10;8w7nHY2xLeXSOV1dvDJp1d31JtivpaNKmVXmq46iIVLR0xpVniZvuY0ipyDzDI7OzXIPqY82948c&#10;ybs1y5kTA6VW8ZK6T+XR2du0SMyCaNlU+vUijW7/AK2iZLXH6lY/1v8AT8CPLi+cnBP2+vSuNAD6&#10;9CbBTLAigxhbKtl/2knXbUB/ySBY/Uc/klu5aipz9vS6NQadOCxt6AunRpDHRfnUvOlvzb9Nv6j+&#10;vsseM408OJ/1fy6cRiteosv0l9akadRPpOjT/myxA/UfyOPpxzb2U3TgBiD9v2+X5+vTjtpp0lsn&#10;L6PHGq3Y8lmtqIXQ/Dc+kXHP9OfYRupAX0p9v8urVp+fQT5+oUB5LLLE8TBqduJ5Inb915LfRSba&#10;VHNrAceyGVGMlRn5ef59Jnep6DLKpOzs7RwR1Msqq0RsySGRrt4wtyosApY8EWH09n+2RMWoBTov&#10;noOkPUYxa+URK1w72WR/+BEWlmBeIkcamsJCbhQP8fcobHY+IwVRk/5uie5emT1Jx+zliVZ5adhe&#10;R4iXPHinAFZLCGBRSwsdFuf1XBHuYNl2Xw0DzDoimlGrHSmpNu0tE5SNHiHjWYTQ3CXhs0kihhq9&#10;QIR1ViGBJC8X9jCK3WMUUU6SE1z0tKOCMFvWYUllTQBTPLUzuos8zyQKQj86U1c6RyOPawRjNcdb&#10;WuodKKjGh1WPxxRhkiiuoGqSnXVpa6lfI39lk+v5v9fbU2EI6XQmjdO8UsCXVgwlYmUyuwUNJc2j&#10;QkEXJBZyTcGx49hu70knoyQ8OnaF1Xi661t5mUqYw7qXF3t9ALEt/h/tyFmAah49P0NK+XXNq6QI&#10;kapArP441dpLANPdVYq35/oW4vf23JIwAC562Fr1IhkZ0WnBBIBjDFFLr+NPkI02F9YJ/p/T2Z2D&#10;ln0Hh14r5n/V/L/V/IOSiNhCCqPaPSHKxm6CyhVKrYKT6iRx+fY+tFTSMfn1odR6qRobMqiQsGS4&#10;uAWILJKJdPGkj6EEW4JFr+xBAuMdewRnppfIKoISAlWCx67RkyBEAA9Vwp5uRx/UHV7VFGAoR1Ux&#10;GlR0He5lo6hWl0oUkqEd3aHguf1QiIjURwAgY6QL8m9vaOVAagjqhjLdJDG73jwLlqqbyUyoIY/H&#10;G0FL4Ee1nVwLPcA6hxb6fT2WrfSQuQ2adOR2TLQr0MmG3rt3JxpVQVccZfTGYJZFRzUaLlpXP0S3&#10;4bkj2cx75bBQXFCel0cLqM9KdMtjvFE1NXY6Qzq+sxyx/tQhLMwkP0sbrpPNzf2uW+gddaODX9vS&#10;+JGAGOm6t3ZjMarRxSLlJF8ZtTLpSFNB1AOq3BvbQCLE/n3VruJBpQ6j6+nS2O3eTA7ek4c1Lk2M&#10;s8UnmanVIY5ygeUE6o4nUDRdhw0itqBt7dSMuupuliwLGuD03VM1RpRw5VPGZZPMvh8NzaTU8Y1N&#10;6Rcrcte1+fbpgQ0NOt6F49J+sDT3CuxTyrJEkLiaEGS5ZZ4bCTVf+03J1Ee22jQmnTRVfTp82tUV&#10;KT+USXjJUn0+lHBAaG4A06bAgkf15+ntXbRqePVHRCKdDzhs28aRzRTBwryLJTSRaSLNc+ofVVH+&#10;9X9nUTiNRp6L5LYA0Ip0LmE3lHGB93DqAF3eMG0Zt9AB+D/vufZlFfgYbpBLa1JKnoS6PN4uqjR4&#10;5Sur6ccc/wBSfZmk8TrUf6v5f6v5BEUZTQjqbJURuGMboRb+ob8XuPx7vrWmOtaW9Ok9W18kIkIB&#10;Y6fonN9QuWbSDx/rC3tp5KdOrGCc9M7Z2JFAqdS3sQ6gWa41enTb/eeePbPjJ094Zp256Vu281SV&#10;q6YpARG4UgrpN7XJ/wBe3+8e345FcdvSGWMo2R0JdLKpA9X+tf8Aofp7Xoa0PTfT7TMCCCBcW5/J&#10;/p7Uda6zzsFiZj+kIT+TyRY3t791TTTovfZuSjo6CoLsmoK0yX+noUkah7UW0XiSgfPp1RqNOqVP&#10;k1uiKmrxUyV8VJ4qSqWNnikakjEi+L7fSoLapRJpAPGlSR9PeSvtttBn0qF8xnot3+4EO3uh4f7H&#10;+fqj3s7cYzGUrDNFWQ1emOvjpVLVVA1HBIaWtxkQiXkjyakkAJI9RsQSM5OU9uFpZolc0/2Oscd6&#10;vvEcg8f9noB8katVq5Eplp6WlRamOJYavROK2RWnpZJodUo06rjSxW55uAbD2NEoAfL5HoJyO5q3&#10;SXyEymqmOQjLx+apnqZIUiqUJqI/LUGq8KkqkZ5gMZBcueBoJ9rUQAUHCv58PPz+f59FUrANVx01&#10;syZoy1ckmmiipqqhgjljCUklc1MamClp6hgWEVPHYoF5aQfXj27XwwC3+x8h9g/w9JwBc1P4fLoS&#10;erNlVM2QoqirWjamqcTFVvQQPdm1ynR5I5FMdhJYkvY6GsQbewVzNvcVvb6AQppnoecq8uSAi4lX&#10;B4D06sq6u678Cs81KwkyLw+VqeOGSnhl03QypKusU0YOuLSlowQfp7xn5r5j7mAbz/1fl1P2zWK2&#10;8GoLT8qdH+2VtKkg8l6Vo6eGERFKWMqjosZEKaiBKfXr1AAagWK+8deYt3aRiQ3QshjQnhTozm38&#10;J44qJRA0EVPTosMAKvEVflS4a5bjUXVgCL8H6gRPud4Xc0PHpZqMbEDz6GLF46jip1FPFHZlR3di&#10;1mkc2jlUSchfrZQeL+w3JLTurXr2oyHT0s4IB6QyvYfoLW/bW1yyhf8AWFx/h7RSOWyeveER59Pa&#10;wotyOdWjUSFDDj1vp+gsPwOf9j7Yr1YKB1nkUkKwQNbSgtp4DGyi55P+9+9dW68FA1rYKw+i2Fy5&#10;5Q/Qj/bD37r3XFiTpOoIQBdVDeQsTzHqI9X9L34t7917rgQC2pgrG5RlNlNgLkjT/X6E+/de64el&#10;SRwS7BdX9PwNIUA2+vJ/p9PfuvdRpApSQExswPrYJ/aHPpv9R/j/AK3tP1dfi6gtIEZ2LC4A1eRS&#10;DGXFlUBf1W/A/PvfT1NWOsL+kC66tQDCQBbl78Mum1v6FT9ffuvdRrvdQCqu3rCsAqrGDyG08i5/&#10;p+fdWamBx6uF824dQ5WVgWufJqsLKJBq/RdySLKAL3v/ALz7ZYg8Rnp4AHB4dYDKwWMtLH5DHwWb&#10;RYi9gg0/Qn6AE/0ube69e0rwHDptLBnZ5BI2kNpCDQwUnTrQEclSObgH6+2jQn5dP6RSnWKV1Ys4&#10;0vKoAXShVX5AU6QLc/W1/daCuOtgAdRZTrdnYfocEPGChJkFmYo3/Jtv6+6t8PXjw6iyuoKkOdbD&#10;6LYOqH1XkSx/rc8e6tx6uvn1EaQBNOuAMG1RRrHpZYvoQ0gvpDEf0vfnj22zaRjj04ACc9RpXkLK&#10;S8IWNyTGEvIzOgLkav1n8CxuQOfbDGmT04mny49N7FWDCIMSX9IQjyQM7At5Ete30B+lrfX2mx07&#10;g8em2Qi7CVw5S0h1KYpWlZrxrIJL6tN78m/05976dUAeVOobqIwfXY6HLlgTGJV5kN7WIYkItvp7&#10;Silc9WUVNOoE+ly2nVISqLMkWlVmjDaVNx+liSbW/r7o1OlSig+zpsnEculNTki88UBLKHjRhEI5&#10;b8H6FR/qfqePbTUbHn04BTrHMCFdg8WsW8MKBdagnQ0MMpsGe30JFv8Ae/dCKivpjrfTQzws5hd0&#10;CmZiIZV1FV0eo/p4sSeSP6j6j2yzCuk9OBDxHUIOfI1YoqJbKsUZZlRSFPEihQL3tyo1f7YAe6Mc&#10;6x0/oPnxPTZUgR+eCOKcF5QZYYPEygXDhC7AmymzfQ2I+gNvbLntp69KAPPpnmjkWTyLIJJEkklk&#10;ERCt5ES8kMSstwTbhQPr/T2nIqKdPLnAGemqSVpnhCvDF5F5jkQx+KVruzyFANSmyixHH+x9s9KE&#10;XSOm2Sb0ubxlTGs8KmncLH428asJFF1u3qN+GB44vZt/Lq1KmnUIzpNoK1DCMcRiM6BBKin9j/Kg&#10;QzMt7OSSb2/r7r04BQUHTdOKmRCItBMKNJTqXCwzI7Xa3F2CKD+Lg+kAjn37qwpXPTbIrRIzyIti&#10;kcD6KqVIyUHkdYXjvpCgkswPJ4uPp7ab4sdOqF4jqC7RuZ53kSWBgkZSlElQ8ro13mqHILXALLZv&#10;7P54916v1jmOuI3eeQzqsUEPiSlhjaMa1lQmx8aqAotxcf1PvRI4dbBz001UtNdzV+VY1jppoPtm&#10;VWkeUGQuVPDJcBTp+vusnw9eA1VA6i1TonieTx1WtYZJWdSX1r63uIxdTosmr+pP4A9sdOKgXJ49&#10;YKwRr4fQUpf2qlLFpngRQVaFFtqkJH6rkgC5AuPdGFSB0500TzCOOR/2aqJpoZpy8rDwC3jDimms&#10;yP8AjWhNw1voAQycGnV16a5TQq61FPCQY1eCGVdXhiV1LNHURWIZbm4k/IJ5tb3rq3TZphIaOJqS&#10;dYkZoqWa0uhkTWaen1Ajj9KuC31/Fre/de6jS1IkpY2lQyQyBVkRtcFU8Ukg0zrKASHFhyL6gbX4&#10;9+62K1x1iKyQzVkoikeKEiOKSaoSCSFZCEErswuZCDwxH49+6cNNGeP8+sH3EdFU6pYZZXq1enlE&#10;0iPUioW2lh4vSyklSWt+AOLe/dPUr1DiqjCjvDRzavMaSZpJbxsbDT9tTCwUsTa/Jv8Ann37rRVW&#10;49YHMhMokSSnkEpjkjPpqql1Q2rqeNdQ16DcqpNxe9z791vpolki0pLBNO0VXD4np5aN1hpKvUFE&#10;9LURJqGsH1F10g+n6XA91vqPVEGMwCGWkVVHlaT99nS/kmsoLMFKmzT2FjZQBa/v3XqYr1wScGOe&#10;cY+N/HBo8octCsJbVC37gbTpbnTbk+on3puHVxUD7emdnhhaQxmqqJKlBT6XS6v9wmh46grYEC9y&#10;bgC1x9PbfW+oJQQxLT0skZkjgJdWL+KpgVr67OvqlRiWAUAsDYfT37r3TfT/AOTxPrUxUn+USioq&#10;pVidCNPkpmpUBlEQIVVIBvb6X96IHHq3bT59Rp5qkPBV4/HCeEMTPUo8CNTwRkJTymKoVZHp3Fio&#10;RGJI1H+nvfTi/D1FmjFVXVaEwtHUU7VtPFHGcfH54V11BmpQW0sSX1OQEa/KKAPe+tnh03Qokiww&#10;yyhJ1qVrpXkaOkX7SUftPHJCSXCNZUuTzcWFveqV49aFf9X+r/V/MtmQcTsDLBS1VRGU801vVC80&#10;h8VEz6VVk02PrXnkjkg+99W6js8crRU0NQ0DGRqjzBRURzxMP2/HUTC0Zjcem/0PI+vv3XumuaSo&#10;WnjcTUpnmmkpRkYYCHSIqfI+To2GouSGHHJtcce/de6iTTwMYdHmY01dDFHJSwmGRZogGp660llZ&#10;NemVEkHDXFh+NivWusArzULkIUWGOTIVFXUVE0aJIKxwClbFH9yoEKODZ5JLcg2ve3vVBWvVhx/1&#10;f7PTCrTUtPOIUX7aNUU06SyKaismZWVI5Zk8hZVYGNI7KxsAQPfurEUH+r/KP8H/ABfCSpngepV1&#10;pvsBUnSaiLzzU1YComSGnKu0UbjkB3JTkED8e6p01ZCePz0sCpR5UI4aRHVnqFjLkyRUMktjGtzd&#10;JARrv9QPdgPPrXTQsEdYsjs0FSZTNDVtRNFEKWSJiIzULIqqfBGGQrbULX5PPu4A8sf5f9R6q3l1&#10;DrHnKU8dRDNHTSzRRRQU0Ukj1HkJVHnrIv8AdKjULtyPz7ugWh60fLr/0adM7V0OchD1GJMU8GIO&#10;T3D/AABzQR1UdDUpFQ7s28IrqZlX0ySCQF/WSpFh7z4JFCWHAVbTiucOvkT88ef2DEIUxoNPIVp6&#10;ZU8OlJHTQ5TalTmMFmMj4samMqt6RhYP4tUwLVKMTvWhgSP9hSNS1T06o3pu/rYsU76QpZSaVBel&#10;ASDkPjh6mnGmc9KEBAA/IenzX1r6V/Lofdp7hr9pbcyOSyeSpt6V+ArKbLZWcpV4g47IZmpjgwW6&#10;hEsa/eUgjsHkjkkVSdT6CL+6MOw6mDkGpIFMng3DIpxNf59OINTVGAeA4g0wR8jX7OjEbVx0XaWX&#10;i3Php6Gkyu6s9QYyaoraenrcJSZ2gpRJTyU10KzUmWWPwBySS7DyG49p5ZAtdJ4n8gaeXyPr1aMk&#10;Erx/1f4R0LS0u5xTS47a+IocDidtzSY6to3qJKjFU+2qms8u99v1wgDTU1VSSAzUrLZNBQLwB7Rt&#10;pK6gAB88/aD6EeXTgJrnJ8/8h/1efRxNnyU+MTJ7cyUFNUZKA4mHFbqo/Ela+VrKYT7By95AaKph&#10;kUNSu5IY6R+foWXSFypQmn8qdLoSoFHGfLqQmRzeJ2lUZzb0FPkM3Uz5Fa/Zk9fPSJF470+6tuZL&#10;EyGSek/e11dNLEbamVh6CbtCJZZNLjA8+tk6FNOgbrMNmt8dgUVfhtx1EdPtXE0VVJW0k8dRuXL7&#10;ZqoSyCqxsSmPIVmJmCM7QlmWInXpPHs2qlvCA2an/V/n/PpEO96jiOhQ2NhKnE71TcGaioq3cFZW&#10;VS0VBPkkTa1Ln6yi8CmmmQtJSJmEbW3ksrVH7ekBvaG5kV4tKYp/q9P8v+ypjw1Tnp0qs5tnKbmk&#10;2lBhScljEnOR2wmMaSeo2xGfJmMJm6MAJPWYp2FTRz07egWILc+240McXiauI/y9OqVZ9NPPpcL/&#10;AAymo6yerqIlSOlocLXblaQLV5JJUP8AdXeuCyjghjTuY4MlFVglSNN/yWV1s4zxz8vs/wAvT1Fz&#10;pGR0dH4j9Vbgz+1qDdnZhpsw9DkPvYafJ4mCizdJuDGyuoqYKW2tUdCJE8baZYwrNcewfzVuyWkp&#10;trVu4jNDinz6O9o2tpf1pgCoNQDxr0cjc1ROIJcnFXLPLQxuVqsbTmpmu6BDSz4iUBSJFtyv6Tfm&#10;/sF2gVn0uAdXHyr+f+qvQhuO1SwNdPoKn0/1fLohfdvYW6tj/Y5Dbm3afKZLOTy0dTJHGk2y69qn&#10;TTQHO0MpD0KyhvFIyj0uPKbC3uQNnsLe5iIkegTIrg/t8/8AL/IAu/uZI3qi1J40OP2dFv3Fu3dz&#10;ItNuLH4bb0/geKg2xVZSDL7Zknh9Un929+MmqCsg4HicW5CrqPs+hgtQ1EOr+R/MdFMk04+MU6Yc&#10;NuffcWMq6GTGYnFZKGn8KwZWJpN/UbVRZqKk2tlA6NUwTpG80RJRgV03N9JVPb21QVJ+zy/PpgTT&#10;AGv8+PHy6MJsjdFXhUXcFbUUoijpKIQZGKkWmqaupq4jTVdfvDAToPJ6vTMrQjwkalYk3BPfW0Up&#10;MacK/wCqnz6MLW4aIBn4/wCrj0vdvTPFW1GYP8KrpsolVU+GjBn2lncjBGVEX28pc01RSoy2Jtrj&#10;FyPwC2ZECCE4p58D/s9LYizOZBmvlxX/AGOljh6SujpJaOrgw2Pyda8bYvEZCAU+P8rgsf7o5mIa&#10;JadlPlh8rC0g0/n2mldQylCWVcGnH/bD/D0pjgahVqAtkCnr/D0JO2+rtu08dLlZa+oqq5qeZcwr&#10;zN/EK+aVtNI8lNHeN0QB1lZQWN+Tb2U3e7z6jEi4BwaUH/F9GMO1Qj9RmNeB9elRTbVpKegp6Kgz&#10;P3ULGRJMHEfJLCjOVlp5FZSaZlPqQjSOb3+ntH9axkLulD/EcV/z9Kfo000VtQ9B5dB/mqQbfElD&#10;SU5opaimqBR5lInrc5QrIviWpNRPeOWJblZY2OphYKbkezi2lFwRIxqB5eR/zf5ekM0XgAxgUr5+&#10;f59BRkuutt/a0lLDBhsNkpTZcxNJNFQZLIuwaoJqZvIaOeZtXhCarOwtzYezyLcJVJwXX+GmQPT5&#10;+v2dFk1lEECg6WPn69NkNDufH5GvK5OLetQaGfE09R/D4q6ekhpl1z47cMDC7EDTJFVspd1QEC5F&#10;1ha3kjXUpjFa0rSueI/zdICkyOQGDngD6fI/5+mSv21maqjEtTSx5JpaaM1cNBDFS5aOGNvIuQxE&#10;i3WpijkNpIZDqK/2L8e3YrqBWoCVz55r/m6qYJStSP2DrJTdeUGe1Dc+BipmyK07x5H7mWCiWRF0&#10;QvTGT107NezFl03vYWPusu5+Aa27A0yR1eOyMtBIpz0q8b11hcBk1aKGQy4qj8VPUGkpGqJJ5xqq&#10;sdUREaKy6/olUAj6mzWJSSbnNcJ8m4+Xn/q/wdPixjhYgeXT9g6uLb9LV5OarOqpppkpnqaaSogS&#10;VJtFFW0SOL0syMY1aG5UXBY+0ssf1LqmnhxAND9h9a9OQnwFZmP2efQZyUG966XJ5v8AvPFOJC0W&#10;4v4vJIk+KiB8cAnoouY46r1MZ6e5DHSPZ6rWESCAJ5YoME+tfl0WNHcyM0pf7T6faOnLDVe+xWZH&#10;E43EUOTpKKkgnoNyZSqWHGGp8nqxMcEyM08YDXX7h4nUj0E3F250sQgeRyhP4Rx+38+tx/UliqqG&#10;A4E8D0KO3YN4yxV2Xz+GpqGsp6mlnieKpgmgWAoI6iCFqkAeNANQimU/qUgljwTXhtBSKBiwPH16&#10;MLdboIZZQB6dKbG1o3ZR0r00b1UdNJVfxOryF4KWRbkU6UscgDXtdRoH1uvpPHsvlVrRjnDcAPs6&#10;WIVuVFBw416kza8rU0uGNFE9AiSRw1H3a08ENPCAZJWSmK2KkgIoFyfqDzagrEhuC3d6Hq50yOIK&#10;do9Os1Y/kf7em8iUeNplppqmnjAL1f6Y2hAWz8XDhxc3J9tRMD3Mcsa/5+rOpI0qMLg9I37Ghr6y&#10;mqcnSq2NxJnqZISJVEc7REhTBCAb2XWVDWBNrWv7NBJJGpVD3N/g6ReGrtqbgOmqibb2VoK85Ktp&#10;6H7qSWlpxDRFIJKWSUi7VkoZWkfTYMQAD+Lm4ck+phdVjFcV60ghcEy/4KdMkv8AcmlglpMfSU8G&#10;PyLU+Oq8pI9N9xUvHIIYYamCtAbTI5uGIH1un4AUgXTnW7VNK0/l1phbKpCD8+pNRhabL0kFM+Kb&#10;HUcjeGlzOQMhKSUy+Olkx1Q6jRGyr4mEiBDb6k2PtOsrI+vVU+n+fpO8JddOnSD5n/J0F1V07tvd&#10;mVXcwoaCBMAz0aZHS8q5iSrIWrinxZsyEMoeOWIg3LMCAbE2TdntkEXm2aenRcduMzmQ8FxX16EH&#10;bmyl2dQTzYWuw8NA8LCRJvtzQTGVyQsssaK0o/1JmW/19V+SW3F2LtlWUGtelsVsYU1RkdB3SYPJ&#10;EzZLLU1HlzkqktXSh1EFPPFKamklgw9MFaJD+GkBW4N7j2Ya4xRFJWnTUcT5cgGv+r/V/qJQG+dp&#10;7k3HuHbu6chilp8RilqYlop6aNautoZZFaslqKe/glXgyRCxYlVPF/Zha3FvHC0QbJHSO6t5XlEj&#10;DHTnufHtm8MmMavVaeqqqCGlwcGOmyGMqRRVK1OMqZKKECahqA2pZLNoYWY/T2nhEccpenEcelDo&#10;XQL/AC6f9qdRRpmBkq/B5WbDCGaqarnzstFCk5IjloYMtjvRPHquY0qGuSdDXFvaO+3BDGUiYa/S&#10;nl0qt7A6g0imnQjZKhpKPJu1Nj6uarqCP4OMVJV4DLymPS87UdEiNS18ZjIV7DXqU2C3v7K0JlTU&#10;5Hzrkf7HS4oqGiiteFMf8X1JoKeeCrWfNrkX3ZUVSSrVUe3f4FnKKjqVMGnLwHyQVXnj8cZCoFuC&#10;3BBtV9JWkPwgcK1Bp6enV0TI8Wur5CmP8vWSuxiy1b4/H4JY/spEq6PcEskWM3HPk3jNRT1JxFUo&#10;p6mMRM0TmwJa2m1vbacNZbJGV4qPz8urTIASoXSPWuem3+F10UuSy1FFQ1GO+3hjjzBxX8Pr6iSp&#10;haNqjIYpxpm8bakmaK30BA/o+ksXbGxzXIBqPypw6SujAMycAMHgT5dA1DBlThqI1uXqYtu0eaCb&#10;gxk8YTG1oqJf244cXb7mljpG0PEyn16r/p9mzrArEolWpg9JIzIwCk4rw6n5zcmMxe4qKnrMRRNj&#10;4FfDbfxDTiPa8uSqU8weLLAaoPuyQYfO1tYK3Nh7ZitS8JIOfM+fr1d5FWUVFR5dJ6WleWrq8Wcb&#10;g6KHJ1cNQ8m6DPQ19FRs6gf3W3JTFYnaRtUcqtLYNpBUXN78FBJqV8h/lHVCK8BSvmf8nU+t2Pmc&#10;jUUs2185XDIUVbS0NPkd0zyYLclJTU0i1CvjslRosFayMDE6Tx6tJQXZSfab6mNQVnXjnGf2+nXh&#10;buxBiP7f8nTtnEocbunIS5HdRqNx1EVDSVM+Zx77X3XSTyFIoqikyVAsVHWCJmUlUZ28ZAPH1bVt&#10;cXalEHCmVP8Am6eYBHqWz0ucNtrKSbiKZTb9fVw0d4qTN7oeswlPTKkWilIzWMKPWM8tkV5HKWNj&#10;a49ppbiIJQNQnFBk9Koo2L9y1p5nA6FNtu73r6SKpiy9ft3WuiOSroaeeOndJNJjgzuNXXcgGMFg&#10;f9qNjf2XiexQlXXV+dP5dKzFcMupW0/6vUf5ehXx+3Nx1lNTTzVNPDjYxEafL5enXMDLS/qkqKqe&#10;MCSEIQUjt9PqePZPcXVoGIRTU+XCn+foxt7acqNZoPWla9OVNRx0NNNItVkakxuywV4A3ls9p2f/&#10;ADlRTTXnp3v+3oQErqBvYD2lZi7AKoUEcPgY/n/P7OlCqEGo1NPP4l/Z5dJXMOlNSzZbDijxWJrz&#10;EM3W4yqiyVDUyp6ESr27OhmgUjVFUSRgMq/qYfX2tt11MI5BqZeFRkD/AE3A9NSgBA0YAU8aHifs&#10;/wBVOgA3K9fW5bIT45cFhtmwNDR0NRSzSZ7GZh6qO5CUS2qaB6aXWqgnxqvr9Q9ii0CJCofU0nnX&#10;iP8AP0Hbku0pKUCfLI6po/mGbGwW9Np1cG30ymEy2FjnzORylYYQuJegc1UGVeqj9FVTVRBvPGWk&#10;R5AOCp9y3ytNIbcxSEAHIPkKZzX/ACdAjfLeKRWMdQxB+3OMfMdEK+N+4sVX4vMU8NFnNz5TKx09&#10;DSwDcf8AdndrrTwl4KnD1tQESSmq0WWBog7HyKq2YkACm+WGU6kNa4yaNwwQf4TkefAV6JdskYIA&#10;wqa5NMcRx+Yp/h6uZrY9q5T4i9c9gbw64ydduCup1xUFNkK001f11tDBZbRVzMtGtoWqZKeGaXwo&#10;GcyjyEKre4sHjPzBJaxnStKkUAJJ+fnSnQ4gRPoQ7DUxbH/FdC+O5jTdS7Ez2OWozeP3DTxbrehn&#10;NDTVi4Pb0X2u28bJIylQ0tVLFMUW7C1jz7LDsqtuTaxSlafnT/MenV3ExwCPiakH/a9BntjcGd3b&#10;uNSlPW4PI7UEuG29DL9tS1e7+xd/0pqKueMsDDHHiqImCpkqC0ljZSCLe113bpYx6eIp+zq1tMbh&#10;tXz6ctrZ7aGFp8x1kJKCglyWVqaHExriaubF7hw+yB/GOwmFdxNJ5qg6TVSso1AILqLe0V1ZyXGi&#10;Vfh6XRzRRExtxFOsHZEFDv8Axu2+wTQVFZk+z83ht3Z3FU9PNU/3f6g67leopMJDNAqMErmju3+b&#10;ja/APB9624/Tl7X8Apn1Jqf9n8/2qpQrES+Z/l0K0mDkyOwdrUO4aSkqtsVNXVd1dufegyUYw3jO&#10;Q2btahNFousUMSg08LKfJG5cEMR7LEcNuLGuSaL/AJelSAJEARw49a3/APMLzKzdw7e3XlMplzF2&#10;TnR2A+J+zM0u19rUtIcftTEwIVF1VUZWRQq6lXm6kmXNsAh2+ONmr+I+o0gAD9tSegPvFwsl9GVW&#10;g1Uxwp88f6Xq4H4+JtnNbT2BiMFQyq74WmoH3JUiN6ZpqqOPJb0yor7eNJkpWFMwQF3f0rbSPZFv&#10;ayJM2eFPt4evnx/1U6U2YjeXhx/yY6P9sHObLyudrhj4qOr2xuCiq8hQ0dMhmNFsPr+h+1pZ8gHF&#10;0WsrF4E1mYkBRzf2A723uUjVz8Vf5k/5uhDbGIua8D/k6bsGuNx6V+566ojq8RtzA5Xs3J0lPKlQ&#10;K3fm6JGoNm4SSme13pIoxDTISqxsL25v7tMJDojK9zEKD/RA7j1aFUAZxwGfz8ug+OFyeLnSTG0V&#10;JBn9rYRainSSZcj5ew+36pkrTchHqPtIw6LFdB6vVdbFjEkFM8D/AIB/n6aEZLYHAVP2npp7Dhoc&#10;BtB6DZVdjsYtHVUXUWzJ8hKFWVliWq7EzlfT0wEnlSJZo2jpLAu9pH9d/b9gjy3BLr5aif8Ajo/Y&#10;OqzsiL+mfs/y9Bt2ZncJtLaG2olrKiDLdhmjeD+JCPH1OB662bTnL5WWnpGVhjqWrMaSpEgkcq+n&#10;WW+hxtdp9Vdk0oq1/bxP7OklzKkMC1OT07/Hru3Jw7+68E+IONx+4oFNPX0aK8VVJvbKxx0qtSgv&#10;Ua5KaFVEtRpJUyTEAD21zHsccm2yniaV/Py6UbVeskqkCmejo9o5SDafeu0d57jyMM2NzO5qWlxN&#10;HVOt8Ns3D0op6WajuNMcM2RkjmmCi5Z0Un+gI2u3NxsE1nAtGVTX5t59Hk0wW6ErcCcD0Hl0NfYW&#10;XpcXlg0knjyVNPQw01TNO0VJWZHc2uuyjIgIJ+2oI2XU50qCRxcewnttjJOhQDBrUDypQf4ejKe7&#10;RJNXy4/b0Au+Nww7m2puRayakTB5WmOVyX28qmllpoqk4vYWAp50HBqZwKrRAPUP12vf2JLHbxZ3&#10;CsVqwwAeJ82PSd7wTL8jn/J0zfKzFbO2v8INzS7ryNRn8Ps/rybI75lqjI9DuBhi3pIdt6S2p5qm&#10;d9cJjclGPqYa+A9ayySb9M0igKdWPkAan9nQo2RYheW+k1GoV+Xy6KP/AC3t4puX4W9VZSGmgows&#10;+58e8NP4ZJIY6DPtT0tP4ytv+AwhQEi6j/C3vHznof7u5Kjz/wBj/IOskIdLhXHmB+zh1YVt6eOe&#10;ohgRpPuYpf8AgOjB08TfuvEpVFVktwiqAdR5J4IA76fLp51ovQ7wUkcFPSpEF8jwOz1DgBQ5Bka6&#10;rwFUlRe1ySOfdmWgoOPRcG1Oa8OkBkkjp6iYHxSNIRGE02iDqutmZB/W+oWI/Vb8ey2Wgw3RxAKg&#10;H06Tc0cGjTSoZ45fKzU0RtNDEyl5p5JbelAeQByTx7RkL5jpYuqlX6Q2USnnlQjHRSRwQDwswa8R&#10;ewM3hI/Q5Ae5B44/PtNIFLDHRhEaJx6k4raz1FXHO5pnaoImWeUBFjglIaVXnk9TBrAAWGnkAj6D&#10;cdspbh03NdKikA56F6lw8UMMlPAYIFCB08njkQkMGYa2DXHB1G9v7P09maxBcdEU0zHuboRaClhE&#10;WqOMyRRkx6U0yxy6FtoYuDpseSGP9bD2vgjU549E0zmtfXpQUkcCAI8TWaRY0EisqyEqWU+Ig3CC&#10;9zb8XPNvZhGFpTpE9a1J6eaSGn0wgKmlSxRmZbtG76SgRObKOSDb/W9qkA4U6Ycnh07/AG0DswaO&#10;MhCVYqqx/qGpGKj+oNufakIjdMsxUddrFSxM6hdAsNUWkSgxabMoUA8H62HtwIgND0wSTx6lxihd&#10;iWdNMACmIDQIQDwJxpGpjxZL/T27pT4um21+XWXw48yIAFMyk3JHoiAUuy/6kG3Okc/6r379M8et&#10;DX001BxvmMlNG0jWUfcTCxQM1o0jlIuxPJFjYe9Ui9OnF107umTILjYoHlcjysvp1NGkkzsbReT0&#10;kizH+h/1/wAe6NHCBXp9HkY0HQJbooMDlo5Y4vtzK0rUzSOzQxRzSJokJAFiCFYHVY2/Hspu4IJU&#10;IIHR5ZvNE1PLquTvukTEUUtRjzFLKslWsbmXyukkEJKeKmbj0l49A+qltX1vYC7jbRx1CinUjbNI&#10;Zm6p17f3HmKZqioFOo80cM89JWMk9Cac/tNjzE4bU1Sxdke3pBjLc/QqsI119DtY9EVR8scfPh+f&#10;RD90ZeHOSR0+iIVz1NlFZTt906BfNU/xNBxCrMsfCfqLHgDVYY2kDIdXl/LoivZUcaB8VcVGfnq9&#10;ATQ9BLUTRVJjiTHGeaOOJlhkZTPPWPVFZ/uqt/2hDHceFZFVWXi5I9naLQ/6uHy6DrlWFDn/AA1+&#10;fy9OnPbeJbH11KaWTUIGqJQmr/J1ihTTGss81xMUv4yYS2ji9gSA4PXpgjRUg1p/q8+P5cOho21m&#10;oaaOWbHyVlHUMj0kzyQNFSwxTE19I0ToNIcXLLdhy76whK+1SakPRZL3MdJ+X7c9C5gt5wUmHeGg&#10;SjgSlkjWqf7kw0Zj8okEksUwlkdtRCeR9SuwUrZluLSSsvw4PV4hoXtzTj0qj2BlFp2prTOlWjx1&#10;0czPAuKx9S7vYUSEkSSHXNBNGfoW1BbAe0beJIak9KAoPEU67n7apy9FBOhmWUQSw1sdBJXVFDTk&#10;igoK2qdyvmjkZn0aRqAAZiQtvdVttQyera0TBWv+byPSmxe/6iYU1fkY46Knp/vlCrLL95VQ07aB&#10;S/ZKDKszsAJCq6hGQVYBr+3Bt1RQHqwkFauMf6vLoRcZuuWtlWFsnDSwQVL08dOZmx2PeVqeOojy&#10;dIgJeWTU6xEyaR6tWpit/d12wKQerMykVA6MFsXd1auTj8tXkKWpqpMYyVNZUl5a0zB6cGnlZRLT&#10;SeGNdNncq+gW9Te1kdvSi9FV9GPBLKKY/wBQ6oT/AJznXlPtrvjA7wpaCWiTd+GZ5Io1gEKvRVBg&#10;pJxURFtRqI2WSRbDSQB+m1slfa7cCbAWNPhNB61HD+dOoZ9wbK1fbob5T+omDX0P+f8AydVHUE7Q&#10;sis0kUkxRY5G9b06v9HRfoeLqzD/AFveRO13jWzrGzFHcijcSoPmopnzBIJI6ga7iWUFwAwWtQMB&#10;qep8s0IGPXobto7mfGwjDUswoqaaojSsmgRvNkQjB1M8h5IB9cSW0hrM30FshuVd7hsoV2qFxGhY&#10;BmA7nPqSeAFSUAxU1bFOo05h2g3Ttfygu2ggKW7UFQdOkY4gaic47ej6dVdn7lqamnxXXmTo8dV0&#10;iQpuDsHdMv8AuM255JTHS/w+JuKytaMKSx1EkFdKgE+5X8Ox3JWewpMsdBJI/wACkmgVc/qSEAli&#10;KAUoDXHQW22beLJEiuW8CaSpqSKhakajqqEUdoTUGLn8OkF+rhvjP2dtiDC/3L3Vk8pvTIZTMyjM&#10;713PVrJlMjkIYFmGWxOiy08Ew9EFOCzJGg1G7WMHc+8ovdRPJbqSgJBByTgHV8q+Q9BU0Jp1OHKv&#10;OD7akSyzNJKvF6Uz50FTQE8BU0Hqc9WJbYxGz9pUNJubdcctZj46fzYRcRRS5GfJUB11qULxqqqh&#10;WV9BklIQSDXcLz7wj5v5WNrcF7eJtQr5Y6yo5S399/hAdgXpj/Z6sp+D3fWG3CMjtKix5osVXVaU&#10;+NicE1+PrqWF5IhVsUXyxyqv6tTGN/SfqbRfOk04OsEGPy/kek/O+0m0KXBPcfi9OrL5oYDFGQAk&#10;kgIEdgEWQLpkUiy3vyL3/HtEtR1H7afPqLHAwbS0doRdFcfpa/6bAc+k8H/fWuT0114wkQOjBoXV&#10;jJTzhVcuoItqUcAW+nJ9+7amnXj1li0LaSNFLyuVWMjSJXZdRTU445Fxf6nj3o1PDreOsDqI6lwl&#10;oYyFdg4AMP4BAI5BJsf8Pe6VXOevdS6ehLCd1kBlITWHYtdf91lQeAR+APdS1PLrwBPDrm3rYLOE&#10;Zo7q/HqXy8oy6R9OLN/gDzf3Uinw+fV6qaA9eVKmRaqKLwpL+144nXxxuUYsJI/SSRc83N/p9Pdm&#10;0/i6qBWoHWWa0yNEAInSNNZCqjAOQBfVyQfoCCfdAQDU9WOmlDx67Wl1aD5dEi3SW4OlregaHYHT&#10;a3PHP+t71XFPXrelTgdRyoXWZGUMrISoFwxdrIFLW+qgHjj27UY+fVStOPDqXH9vUpKUV0kdfqpA&#10;D/myW/pa1vbbVHxcOt9rYHHrgtIz65PHdAFBXUAXUgFv1XFl5v79VAcDr3hk9cUjl0Msp0GJgryg&#10;XJQHUWViLAjgEAf192Kr5deKk4/1f4P9X8hmFFacsmmoYx+plI0slrFVBsADfn3UHHcOvaG8uoi0&#10;1KSZIbs1tF3Je3iNlUqeFZSTz+eB7tqYih8x1QKtepUbRM88c5b/ADQJdfoS3pDej6G5B5/r71Tt&#10;BHVwErTqSKNkkiQMjztDIIncqBN9A6y2PpsPoP8AY+6fZ1vR6dcEWUO6FQVVhe/qNwbR6lP04ub/&#10;AOA92OmmOqgZz1lvLE4likVI0YfQjSyvxH5D/qVNyP8AG/uhAI6sRp7l6eIJVktqASSxDJY2Yg6b&#10;x3+o/PHtplp04KHPUqwIJI4sPTptyTydP4916312FHCgLxfm1rW5AJ9+691zEYJtYX+nFv8AX59+&#10;62BU0HXgtuOLEi/NuQeR7916pAp1k0Ej+gJ/1JH0/Hv3WuuQH0/pb/C9h/r/AO9e6v8ACetgajTr&#10;nxyLX/2I/wBe97f776f4Dfz6sTQaOvLbUDe9iL8Wt/rAfUW/3n3s8OtJ8XWcC9wFv9b8X5H0PuvT&#10;3XK3B9Kj6c/UXtf0n8e6v8PXuuV1BOk/1/Fxf8i49s9b6yA8fXmwve31PI+vv3XiARQ9J7MbfSr1&#10;1NCEirWF9LC0FT+AJQPyBfSf6+1EcoHa/Sdolb4TnpCtJIkrQTwyQvG2l0kRVdLklTb/AGq/Nvqe&#10;fb5jFKjpNwNOs6lShK+pb6b6RwqmxsfbZUjr3XLS7lbsAOObCxP0a1vzb/ePderj4T1lSnuVJIF7&#10;grcWK3tcn+g/P+2976cIqKdSko0sG8i2HA02sOdXI+pPPHujNQ6V49eApgdZBTxclXB4C6SPwf1E&#10;g/X/AFvftTjJHXs9MGV21j68+WNFp6i6sHVQASp/tL+m9rf7f27FKaZGOmniVxXoO8ni5aCRRU0z&#10;BCxP3CG8Lv8AVRextc24Itf2sR1bh0jeHSfQdexWbqcXZIZ2mgKjyUc41KNLfojUi6ixPII96kiR&#10;xkU62h0YBr0ImMzGPyy6IZPtqrj/ACSR15YDnwzWUN/qrHnm1vaNomQ94qOlKsj4rQ9SK7GUddGy&#10;VMEbPJcpOo0TI1rKVIC/T63v72rMhqOtSRqePQZZnaVRBGySUq19CWQiohS80IRrrJ4wLi30Nvrb&#10;/bLop1bgaHpDJDpzTHQX5XaUoQVMFU8zXeQSoGpshSFG1ARSLyQ1gW5uvtdHOOBx/l6SyLQY49LT&#10;a/bGcwUcNNn4ptwYi2mSp0g5emUr6dL2AkF/1BvoLWI+vtqWzimNY+0/y6chv5IsSdy/zHRiMBn8&#10;LuahXIYKuhrIWVTJHdVq6Vvp46mmADIx+nPH5BIt7LJI5IG0yD7PTo3hninWqH/P09lSOCBbgkke&#10;q/0+p+vtnp7rzcGzfXk/Tj/DUPfuvddhQQdV/wDgp9dz/VffuvdcxYf2bFvpx9D+kC/9ffuvdcv6&#10;cfjgfUC30J9+691yAF+QpANxYA/T6Cx/2Pv3Xuk5uOoajp0mEiwlNZLTRF6V47XKTvpbx2+oJFuf&#10;x9fai3UMxWla9MzGi16BGr732jQztj8vKKOWN2jFPWRu1DUFX0pNQZeIeFLkGwZjzwBcH2fpy9dy&#10;IJIhWvpx/MdF53GIH9TpQ43vPr1qhaWqzNNjy2kJ9xPCYueQUmW6MP8AFGP+Nvp7Zl5b3GhKxk9X&#10;Xc7U9vl0LtDnMPkqaGrospRVFPIFKNHURsrBmBW/55/F/ZNJZXMDlZIyPy6XJNA61Rh1Olp6eqjB&#10;FUqsLtFJDMgZD9efwR/gfbahlNGU/s6cYIwrUft6yJaNVX7iJ2AKszMg1kf2rD3VlLfh/LrQK8K9&#10;cROfNZZqeW4/zS6ByfoLj/ifr72sZC5BHXtQrQEdZlNQf101lYXDqBcWPCsvvR0DBPVgWrgV67bz&#10;D9EGq5PN1Ci30v8An3rs9a9WOqlQP9X7P9X8hxVJLl50iBFlTQWLgf0IsPfjo/B1XrBJ4TKkJllj&#10;ktqUKpCuL3J1EAG3++/w2OBx1qorTro0xMmpKl0YXvrRLN/hcf8AEe96u2lOt9ZZotdleopibWHl&#10;Ck6v6j3oEeletGp49RJ8e+rW32sgZSNQQK2r8XZfrx7ujqRQgjqmkn06Dvc+EFTR1IemViyOjIhN&#10;tLoVFjYaSL3B/qPa+2mCyAqeHSd1I8q9Vdd/dQinVMrTUNZCZo5qaaSQiokoYq9WpyHl5IiCsU4H&#10;9okDgH2NreeK/tyjZYcOnLGZ45qtwPVPvcWyqbGzSx3eFKa5rq2EsGNa6SywSog0mSJ4EDNNYqoS&#10;JWv7Ip4vBah6E0kkdQU8+gi2RuWnw9eayphnooIHLmJKJIkoKuSPw10ksarGk8lKq+OJ5R6dTBTq&#10;K+y51rnpNdQ+KKDo12EzlLXUUNXT18xnnDMhyKosMlb5S1JSzvIhR6hFB13BXVKVB59oyKHojdCj&#10;aT0tA6RBmmWoWudJ0WNYIKZqWRnWpjlNKo0ainAkU8gACx91IqKdU6e4oaWpkkSOYU9YTG801RT+&#10;SeCpERZ6aFuSGRiWiI4INj9PftIpTrRFegT37tCDIRT09TDGlI81Ll5pKWVRI9RDEaaoYzRWKrUR&#10;SLCpVrKY9Vrk+0MturN14MY816qM+RfXFA0ceJfFtX1GKxrTSYqjoKaJIMfTFkFbTTxAPZFMRkYM&#10;WKs7EjV7JL6MnCDo+225Wnceqnd1bVnxWTk88WiKip1WdZ2MAo5JavTT06Qz2YrAWQa4ibnyFl5a&#10;wdmqBQcehKXD9w6YKucyKRHeOeHVGsNODUIl2tLOrFdaGUK0l5QzD0hfSdXtIFoe7qp9D1FekoWq&#10;oKVYHLREOaX7fywuYqfyK5lb6gr+22g/qKtwePew7EFhw6bwTTqUxjShjpI4kmVFikqKdlkfRURt&#10;ZUhqpSRZlKLKUNvRcjgAUxqqePV6Yp08S4aWshqGaKSRUgpFeamdFNPHLpq2ZRMB6QVK2HpLLc8k&#10;+2tYWma9WEVRXrMYlQVa+SFYoGnpUaGZqWWWmho/NUo6TKVPkjfSjhi5dVVdIPvRNT/q/l1XSOmB&#10;qP7CoWeGMRRK0ENSRTx1DR09ZGIYoSQukRnUWe402bSL2Pt0UYUb/UfP+XTLRJnqBNDU1QlmjpTJ&#10;WRRxipijemo6OlpEbxKsvmClXCreNm02uoP09udgoK0Hl/q/1Z6SMgzTp0V6UQR1FLTVE9RMHNRT&#10;wyLKriSDxeGcPeQkMjGJrlv3AxJsPbemp0k/y6twHSfy/gljoYgiSGdIK6tlUzVFYyTnWsGhyEV2&#10;kc30oGUWJFiAXYQAxrimOmekq9O0ZZolienhWWBKeqglDYdJpAn3DBQGkH6gtjy17AD2qAU/L/Af&#10;9X+r5e6wzrNUvSU7xF3o4ZlhgiX9uFvJqrPwNJ1AWDchb397GkCo8+mj/q/1U/1fyGL7aSeZ3mkM&#10;klQ0dTSrFIiNCiEpreR10AuBpt+lW4JBN/dgKYHVeo604pdaCiPmpgsLNOqQtJTzE3EboSsk8ZfR&#10;Ii8EC/4J9+691yqPImkQzeaX7RVUy0/lkqp4LKIREilVSNAAknIc2vyDp2OOevdZaqRJsiGNRJUx&#10;T08I+38KPTJHEgd455Yh6PHKp9AI1KQLe/KoC0pwP+r+XW+otIsMdO4qgEkq3URwxmphHjWV0eVF&#10;kQx3UqgKFwoBsFueLEeY/wAnXvs6eko43qkpdSwvTx/cCd3AjSDSGjSpaUaTI4A1X4Y2/rYaqePW&#10;q9YFMD0MsJpqeF6OqiraiKGSSGYB2stuBeQrpLW/SLf097AIIPWxxz1JqXiaKqAq/HNCKenpHVD9&#10;tUwPMJp5BIRcMg9F+RzpHN/fgCDQ+fXvPpjSqNb5qUirmCyeCRBVeWH7eA3p4IWKsyPHfRKw1fW4&#10;AAJ9uaaeXW+vARPEHUwK0TxLU1dU8kEhkjdmZpJjdF1f7rYAn088tb34Vrjr3TjSLr/bUySwyR+O&#10;ZnpopfE7yiSNoibyeplv5CAp1NwDz791pqUz12sQUKsTPLQRJK9XPVRiqMsrObU8MPqkJS+hpFJt&#10;zZRfnZOO78um9KVoP9X8v9X8gksvR1BhP+cpTXSLOYahRpVJwxg0IB+hEGlVJ1gFuLWJWWsgD1PT&#10;h6DyrxssKKjU6qFCNF9QxMj2JVX/ACwuxH0sf6+zlGVqV611ikpzA6kq3j1CZI47WdgR5o5iRyq3&#10;uGUnjgc+1A0Uxw60nn9vXpEUyTRRHyUxSS8kxRhK7vyUBUcIF+h9Xvfb5Ur156aT1B0zg69SSI4G&#10;mKFdKxtHJqEbFrWB5sAD9Tz7abh/q/1f6vyG+vQxa1kZk8cjaxDKG1CO3qAUOtuAf0kcfg3PvwjY&#10;ivXqdY5aWqXQzRwaVi9QV1u4mOlQzNfUJLFyR+kG3HupBGD1vFKefSa0mKMftgxzeUTpGLrGVYqZ&#10;ALf1/TybGwv79091IQNEiiUQmVW0a47/AJQBFP5vfnn/AB9+69x6eKN5YHQiN3BT02I1o36fEi/n&#10;UFLAj37r3T62mZaVtTIsrTFiwUTSo4tNLqNyLCwH+N/euqhQDXruVQCJEeOErHaFtYlkaJwRJKps&#10;SpaygA2P0IH59+6oPhPUMKwVDGzsyyKC2lWCEi8bAsNV0HB0jg6v8Pfurn4h1DddUoeVg7xxO8UM&#10;avG6qSfGQxBI03udRsdX5976t1xjUxRxTMRG41rHFcSXdWDLPHGw06SupiPp9OOfewBxPDrRpTPU&#10;4PTKRIjNI4jbRoIKvra3piPIGo8n+nI493XRWo6b+zpP1cs7zSFx42jYq4dUe0dv84p5+gGqx5sL&#10;e2urhQOssVGA6ORFGTIWLx2Ramw/EZ/Sbtfgix5/HvfWzSmeuLwrIdUd0mgmKpH4y0bxfXVLMLWb&#10;6k8mw4/PvXXgKcOnSSljWFCrQuiBo6d420OzFg04QWGqPV6rkLwR9ffuqL/m6iJHCx1uHceGZY4x&#10;ZVWaJiVVRKOLcKot6gCBa9/e+nOm+SqLMBFTv/lSKJVj0DWyDU09n4RFC8AcAC31PHuvdYoaRpTG&#10;8cevzu9xyE8bHWiIpvpQ3+h+n+vf37r3TtHB43cGJZEaFifIwCx1SnyRGPSt7BibkfX34U8+vdTz&#10;9qyztGkq6mWUs0SEohQIpSwuCDwf6j6+3F0+XHrXWO0dM5M2iYoFlkZiJkUpFrHjksLkHkKbjn24&#10;1KZ6oM9Ynmj8E3hAWSaNVmaUWHpcNK3lb8kEi4UC9rfQe2TooadWK1OemeGVqkuZhOqMqpHJFxEg&#10;k9Ap2vbVY29VgVva/HuvVqefUymglMkipcSRM0IpwVEf0DqzDTwwtfngi3159+AqadVann1PSISm&#10;mqFRTFEuh5GVhqcLrLAgBlVv62AVhce7GNqdVY4oOsLytLKZpoqeMOwjkICmAxsbGPn6kHlW/I91&#10;AJwOvD4D1mqKKRRElOisGLGKNpFiKoCFETM30t9GPK8cEe9+G3VKdYwsD1MM0gVUBZEcxkSBmXgk&#10;8FibEHki3I96UVz5de6lUpp6IVIqoTNNU0reGb0IsVT5g0btE6+qOwsVABvZvx7cBVWKnh1snppy&#10;EUQjdo0aczGOOSeB/ATM6jyR+Nr2Ba/qAHA/APts0r28Otr8XT3tfNVOHrTTIxi8s6T0tREyxeGo&#10;jVQJ4XC2XS3JChVJN/r9Ng1Gk8OnCK9bP/wA+R9R3T1c22MpVRyb+2kFhqqSudHpM1DCBDQVy61L&#10;LeFDCJmvZwlvSVAW24WNaA1PRbfbcIVE6mobo5mRpKOaCBElmmomiFVV0stNEiLVZGoPj2/VZLTw&#10;sUpMjIBc3Tni3t8io1dIAAMDoO8njoo0qZUdZ1qK1J45gDA5ekb7GaGeKQMjoEWOOIEAAag367+6&#10;jpxF1HPDosXcewKTsDG5LAVQWjysM1VNidxPS/Z46PO4+maekrYq+HXICs4jgtT/AKw9ow6h1Ir5&#10;W3uXZdwjmqSpIqPInyJ+XkR58Oj3arl7ecFWK1I4YP5fn1tOfyafnJkvl18cKjrvs/JQP8jPji1J&#10;srsSjqXC5TcW3Ilam2tvV6dm1SeaOJqapmjujTRM+lBIqgQe4+xxLcR80bZHptrxjrA4JNxZccNV&#10;dQr56qYA6c5m2c2ciX1vmG4qTTgsn4lqMZ+JfkaAY6twqGlCNpjWQlbaFYRhlK206yBb6/X3Giha&#10;1Jp0FCCMHpmpqSSliMNFRUdLGTraC5ChmPJdlGq/I5vY3v7eYoT35p02ECjt6hZHG5yqjphBm4cJ&#10;DBLFNVS0dIKieopkbVJSr5uF1gWZ7E/7H25G8AJ1IXrw+XVJYpHUaG0jz6eo54WjUxyeVSBYvpSS&#10;VfyWJFze3+39sFADnp0UpjqBX5umx+mE089ZkJrrS0FIgmM0hHpM0gGmNLgBnP0Hu6QazxoOtNKq&#10;YpU+nTpQtWyU0TV9LBS1bLraGB/JFGSRwJG/Uf6/7e1vbTqgkOg1Hz/ydOx6uLih/l1KKMTfSh5+&#10;gAsv/BT+D+f98fdert8PXFoweQoseQbWUn/H63A/Bt7100BXA6xNFcamVRYD1c6gPrqUccXt791v&#10;SRk9cCWufFGxPJvclSR/tP8AUe9ilM9a/wBX+rHXER82YN6gNRUhdWr+yV/r/re9nT5daFT1zaPx&#10;w+SRWWO6gl7gEarajweAPx7pUeWer6KCp6bZ66KNf8j1u6Mpaf7eSoX/AGrQmm1vzf8AF/dwpOX4&#10;enVWIB7Om412OqJQtVmJ6eqJLF6imFOii39kyrbT/re7aG8gKfb1oFfxH+XUtqbPIjSYfJQ5ABda&#10;09ZHGitpHJaZRwPpc2+nvarG7BWXJx1s6wpKmo9OidfJv5l7R6R6mzW66PZGZ7a3VDLV4Wm2rtlI&#10;noKfK02qGokyuckBhghp3T90kk34t9bHNjsbyS/4wTGgzQcSPkPL7ekdxK/gVRak+Z4L8+qWO0M3&#10;vr+Z78YK7G5/HdgdebmwE2QyOPxFNUZCPa338Exip4qr7VIo6qBo5I41eotoJ1aRpv7FdrBFYxlI&#10;+wSYqaaifIf6sefROQr6dZLsD+X+x0HFJuPY/wDL92p1F8Qu3uxpu2c72zi56/cUeRWnm2/sGny9&#10;CKWn26tZ60enWoWZYXc3J1MwAYWTSXNrHGoZzU1Arxxx/LoRWZSQgSCgPVJcm5Mz8O/mm8mIzFZ/&#10;d3I7spcamMkSNafIbLztUKuA1Ui3RlhaRGRn5DKGUgW9hppfpbs6MA/zr1e8h0TaIjSlOkf8n6qs&#10;62+YON3ptemOEw2WzeJ3VPVJE9HjKWecxmpWGogGp4ytgq3JaXWygqT7buDSfUnn1Zwirq4/5+gu&#10;+QWL3X2J8wMPluuNqZjelbIcTmshS7ToK7LzV1eESqzNcExySPGHdj6kAVQwNxx7RyhmutSivVFk&#10;QIS5pWn+Ho6vW3wD3b3F8mKHenbE+Y6x23jcDQbhzNfmGpaWro8bRJBFLRRzCR/DVmNmlSMjUjKd&#10;QFr+1C2viz+I+OkbXfhgxxitT0Y7dvyt+OnxVye8tl/E/bOL312NuFDt/cPZeapJcmiGikWjx9Tj&#10;MtVlIY4kltVSVEKtCJrM6EaSHmlt4mKxip8/9n16SSRyyjU37P8AN0ePaHyU6v8Ajb8b8fnclveD&#10;u3tve200qaKLrmm/ieLiyuQT73JT5Ks1CYZBqolJXneM6dMjwiwUp5ULnWxx8vP/AFf6vQP28ixQ&#10;GgIb/B9vWqt3j0p8hu5+wt5dj122Nzfebz3DkMo4z1VU1Bx65OveeOkqK2ZU1sjOEVgq349KjgJx&#10;EWzQ9bgvIYhR/wBvqenfYP8AK0+TfYdNSGNtobVeulkSjpNyZuGjaojpozLVTzVEIkWILwCjjUbj&#10;+nuxT1x0tXcYeCqek1m/5cPf+Hrckk2U2RJFSVi4p6qj3DQ+CapiHhjWCSYR+QawF12UAm9/qfdg&#10;hJJB68NwgydJ/Ppryf8ALs7d249DLld07AEmQeKKOODO09U4q/D5PDVAKF9HKnRI5ufSGHIvHbF2&#10;oGz15tzhVa6cDrNSfy+u0TMEn3DsqnhMayzTvlQKUExGZaYQtHHNZAPW4isL8Fhc+3Ws3iGokU6a&#10;/e1u48x0fn4Tfyvs3vXsDC5fIbrwOWwtNLTmrkwVM+SpYqulnV5aennjR0k8a/qLR6W9ZDMRwn3C&#10;7trSypCw1kZ6kLle2t1gO5SnPAD063Y/j91RS9b7UxOBoKemgoMdBGtPGIgQ9Fpt42jIvG7D9AJN&#10;jc8cj2A2mkkqXNanq+43H1U5lXhw6MhVVKxQor3VQsrC7gqkTHSCHTkArbk/1I96aQKlD0XxwtI1&#10;B0Au+N1pQCpk1MwQP6C7KsoMQ1M7AEGwK3U/kk+ya7u9Hn0Ktt2ky0A8+il7u7MqKd2hpKvxtLBM&#10;0mgxyeJGjA0xpJwJSBq024Fj7DdzubVND0P9t2NQtGWvTDsGfJ7+rfUvkopJKdTFTKyQrGqXdK5X&#10;1NJUN+VYW4DfQe7WEj3MlSenN0Fvt0Z8jT/Y6sM2Jt2lx1L66dSIViSCaQKXWEDWIIr3sNRIYnng&#10;WuB7HFrFoFeon3OcyyFq16XFbBSkA3RI3ZtCsoVpA4Gt9JHJ/IIAJJF/avopjqSemMvAgDxsjC4R&#10;9Dp43LOQfIp+jaQL6j+PdWNBUdKwDgdNFVMGb0KojiZUMjM+uO1xdWYWBACng2PB/PtgmmT08iZ6&#10;babxSpJIwRVFgyWGptZJIUHkE8tf+nuutfXpwoR0/wBOadRGSUljMQj1pyBEfSshc+lQAeL/ANTc&#10;j3bHHphlNesuuKNmYBGCR/bwyBdRNrKpBAsABb1XH+xHvVQeHVaGtOs8bw+osI5F0+pwLgW5Zikt&#10;r6SLBRx9D7316h4dRpqqCLxM2gq94rxhSwGrURIx9AJ/B/HupZRx62sXbQDppyOTiWJ7SlWj8bX0&#10;XmllF7qrMCrBgVF2HH9fbLyIPt6URW5PlTpLVFdCFHiaIhI3DBOC0Wj9xjIfoDcgI1mDEkfU+2i6&#10;kcelkdr6DpnkyPiZ4njaSkYRSyMgQeMAepHdgG4NhYfgi59tmRBx6U/Sg58+m+qz0YddMrSReM04&#10;1p5AWZr6308syoDpH9B70Zk8unEsqeXTbBnyCGEkQQxy3W5NoQL+KQKLsWOmxIBUkc2B908ceXV/&#10;o19Op9NnBGkZjpptMqHytOFgdhIOI4CockHjldNze6j6+7iZT001mhNenekzakIklLP9zFGJJ3l8&#10;LqdIGmNWLEH6aeNRuOR7dEi9IpLKmelHTZUSO7xayNIkiVJFh1BE1Or+klmVmLD/AFQ1cAke3FbN&#10;R0jkhKjpYQ1YkRZWlhViUYurWMbXv5BqA/HqI+o5/HtSrUow6SFD/q/4r/V/IOKVPjvGW0q5I0u0&#10;YeRXYyKQLWP9WAP4/wAPbniHzHTbRE/Prtqj6hNZMlgsjWEUTnhHCtyFC8H3vWDgjHWhEa8Ooonh&#10;Z9QZZFUAu97RoY3BFtVyDz6T9P8AC3uutWevkOreG1ep6tGpa7aStxecESamN2JKjSQ1/qSbG9vd&#10;9UfXvCJ49S2dNYWys/7gRpIgsg0gGyu4sbf1J/r71+l/qr17wyOmmqnWFxGUWdSIlJXQC5QWI1ng&#10;EcFb/W9/qD7aYgZHDq6wn4ukVk85BB9xqWGTxMRMq/uN620IGIUlQPxf8cjg2CSSdRg9LEtnbh0h&#10;K7cVGACJj5YQsgRgis0YB0uiC4JPIZrfT8e2jcL0qXa5SK049NJ3HDLTsEnCH/Pwp5AZYFJ0nwoQ&#10;Aykg6ix/xA97Ey+vWv3VKuadQv4vTzJClPJq8zSqtYjCVmnubICllIUfQgEg2uD7t4q+vVvotHc4&#10;x1watqjIuiZqecp6yNUTrFAAxgiSPlrc2/rqY/4e7aq8Oqm3ipkV6e4s1kIoCwHlZZo4HCxyellb&#10;1gRIFvxa41WYg+9AmnSc28fkKdThlv8APB6aV5BIJvHMFImsDHLKtQQY/TwLowNhYC4v71jz62Ih&#10;wB4dZmosXWrFNOpgjSEgNWaJVWaoOhiBIpLXBCguf6+22iRzU9VKspxx+XQfZnqnaGe8sM+MpKxj&#10;H4TUxKlDVRlj6Z6eoReGA+jDkfn209uPLp4SyBeJ/PoqvYfwR693fedqAIKRa4w/dKDMWrPTJJPU&#10;xrd41a/7ZFnP1PtpRNFg1I6ejusVk7qeXVfXbH8tzeeKNfPtLKoxmpo28p8VVQwRxqkcNIaKIJpM&#10;ZVXjTXc3YXA92lu2NAUoB0tjns58MdJ6r07M+N/eGwJ5UraTJ5d0mLy1tBg58pTxyWSpiikmL+RG&#10;HjAR5IysSu4Xgn34yQuPn061gzjVbyBvl59A1FW7mxE9VU1tBkseWkTK1FeZqqtjpX0vFUY2jqIk&#10;CwuRI6xoiEBQUBGrV70EU8OkTQTx90i/n1DG8chU10dHFTsmMqqWRzNBMtNVymlhcih0t44HDBjJ&#10;LG6GRVChiWsRooKY6TFmJoeHXqPdQ+zemaqRhX1rUlVFkpnraPNilpVWatq4nVWieRQkcDq5kZgq&#10;kfUipSmfMdaNCKHorvc/RmxdwUs9dt6WKDLLBUSZBg4gnjZpS1VHSU0i6HWlVWjf1E3B0n8AxtNy&#10;kjPhzCo6RzWMTqHh49Vpbv29Vbfqv4dG8ldRxQgeVo2jclH1Qu2vkgXtf82/w9iKKVZVBXovZDG2&#10;lugvgylTjqieSBpYHLtIZYRpESWs48n1uV4Df4W/PtQVU468NNcdME1SW8sjy6Qzu6PGDYtKwBZC&#10;ANSsPqB9PdqKB1fqXSRxTyo7iIxx6lZhGxiYytpAV0HBFrH8gEf6/vTenWm4dGB2duzae1rVNNty&#10;ira8RJGjV8f3BjmpjeCtaRPUrm2o6OPwQD6gXzxSzY1UHy6bYDhToQv9NtasLPQUH2qPUCoio4UW&#10;OiYSof4gZI1DNLrk0MiyTMV0/j2m/dyMctU/z6oPkKdPOK7NzlVC1dTR1dBIJ4/u4UZkE1Q40ElZ&#10;r6lKXV3Nwb2H0Hvb2kcdAerqxB6EvBbxzDQq1NiJVMZijOYeOeHRTRkutCl7poF1ZlJAYKP6myKS&#10;FFOWz6dLo3JGR+fQvUPYe86mgo6TE7erqOhLOtVJFiElq9VdN4/NNUg2jE5UXNwAtgfqSURhiBq/&#10;8+let2GB0/8A94e1a6oqahf4lS101SpD0ytLTLFTKKWscNCPCIyqjl5GaSQEXJt7owtVPdSnVT4l&#10;PPp/xmb7Zo2o6dP4stQ9DVS5Gkq6aphrc7UzTtD4JGhQVsuuJQZIJAY0Ei+QBDqOtFqx7adULTIe&#10;lguX7GnpqSk3Du3GbfeupZMhQ4jIOI6elaqltNLH/DxIYZI47yUzOx1NwsNwX93EEPFFr1UTzD42&#10;p0+ZnO4SmiykmUyFLUTRYqnnpqwpSVVDjDQoab+J0UIBWTyrJ5JI0XxqQXYM3tZbWszU0LjpLczx&#10;/iz0VTc3ytwvXlUcjtmqg3hu9cW8Ue5Kqms2Mrmnd52xryXVhOWRgzoAi2RBwSDoWh+GTHy6QRyI&#10;w1r0Urrru2s/vlNuTfNb/k9XU1GRq3mWaqqqmWtkJlgYJZtLhnLf6/Pp9+msElTTHx6VRzlGFcj/&#10;AAdWF0/z16G2tAsVLhd17pqpv3qj7uWHHRVdbpVYVmFIlwkQQaCP7RLG9yPYe/q9czSFmIC+vR7F&#10;vMEUdFUnoOM5/MzbGU9TjdrdR7XpY56iOR0qRN9uz+U1JapR2WXyFwGY+XSWBOge315UiYhnlJ6Z&#10;bf5GBCxKB/q49F13f/MY+RO7qyumXc4xEVf6XfHJFTNHTxgxRwxGBVCqo9AZbHgc/U+zG35e2yEZ&#10;UP616RS7pdyedB8ugG3J8ke6N0WiznZO7K1Hi8YhbKTy0tLTIQogiDM173+o4+t7+zGOwsYe6CJU&#10;/LpG91cN8bk/megpq9w5XJyRy1+YyddG7OI1q6p/IArHXbRey/gW4sD/AK/tWq6VotPy4dMM7Nkn&#10;pO1ogLORCgYlfHIxv544zZpmWxJ9P19XNre7Lqp3dazTrAnlm1FHfxRNG8ehLnXp0xay/JABF7fQ&#10;8e6SeXXhgjrMtO00haQR+SIwq7IoWK8RsWcfhrf7e/8Are9sdJB6sxAHXU0IkmaypeN44NBjEnmc&#10;udLxqRxYH8+9f8M/1enXk66qV0KUK+MR+QsJRqaRQbCVX+qhf9SP8Pfv6fVjnHUaVAEVoW87s6XY&#10;qPAnlN1kcSAngW1D8t70QVFB59UJqK+nXljCq7pTpMI2kuGQFVYtcO0YJJsDf62P9OPd0pTPH+fV&#10;eu1VZFXVFHFHE6ASOx8biZSwZSLH6f04PuxFRQ9b67anjP7sV1SNwVEKDSGA/cmj0nk2sbfT+nun&#10;hjrwArnrCEiUuDL41cMUSYq8ssc4BLzAn9TG1l/s/X3SlFYH5da9euo4lMMz1EbghiCLhSp1aQWD&#10;gW/qQPrx7cT4R14dcNMet0WBjKNKo8SEaWYXYgyckA/U/wDEe/P8J68eskkUMaieySRFWBp2/wAn&#10;AUk6/twQSRqNxc88829+PxD8+vcOHXNNSQxs7SMrxGMCFPSqD0qzvIB5R+QBx9bG/vbU05691jeh&#10;H7JWcfbjUgT9Mwty0oVgdQ/p/hb+nupSpFOHWxg16lQwL455A7M8QKC6aPKi+qHUD/aF7ED6gD3s&#10;IAajrWB1gghK+VQrQrIAyyGJnBiAAQPIn4Y2BA/1vd+t9SYqmcSQMs0d0dUgjaMNplQa0aZzzpJA&#10;vf6H3phqFOvdc45J6ZJNcTFnmVfUjq0auxaZ4dQuo59RX9VyPzYNE6xXhTrwoTnrKWqJWh1L5lcS&#10;aEKRoNMDeSMqrAg/6mx55txYe9x+fWlAANOszPUVJOiKRIFkcP4lWxnNkkfxLdgG/HN/9h7d691h&#10;gpq6GSd5YpJIlmHkp3RTIyyCzNYi502ubX+pvz7q/wAJ62CoOT04zUmRkjQrF4jEhbUnreSO9olI&#10;tb6m/wBQR+R7Tinn1pSuc9Ynjq4X/bhlqQkSeXSt3KhdbsefTpve35t72dFMV68aeXUryGaKN4Rp&#10;MlnnLRgKqeO3mR/6t+V+hIv+PdetdKHASwUlXSpVwEQLUpUSEMvqhJU6AT9NS/T83HHvzAupB9P8&#10;nTci6l6t86Er6bI7Ux9WKioFXFkqUolJMRVqtRMZXyIxrLodKdgqFgLhXP0IX3CHN0Xh3xFBShyR&#10;/Kvz4/l0SEUenz6NBCIKET01bKZlE4pxUU0jCpbNPVK1Osc5KSIiBi2nQskluCDY+wSRqaqg/IHy&#10;H/F/s6d6mZzaynH1lVT/AHmSr6KBqOejlbH0rVYrUEJ/iQqAl/1afKUMjRx83Iv7rDIBKA1ApPHJ&#10;yPSlfz8q9aoK16LTnhQnK0KNT0tfTxhJIqRqsQ0ymipNDCGBRo8RZQ4W+rUpUglvYntQ3gn8Plwz&#10;k+fnUf5en4/h6x4+HEVUqx0ElJCBUxY+spwZ5JZnmX7h0MLKHRVDLHqAKiQA2tf36fWFqwJ+f2dX&#10;H+r/AFUH+r+TxUGqq8yTFkpKSnBE0aRBBHCsaikplkcKzKHmBilf8owNxb2ioqw006jnPrXP8uP2&#10;9bFPPpy+5ocJI1fU5BVjnqZ3kleCSGgmmB8z0sdwytGJLSSxyM3lA0gWA9smJp10Urj5Vp6/b8/L&#10;pl2XIHSP3JuaqytVPWZF6dhEwW9HRtReSjMK6aepWMINesKFkccgnSQt/au3tYrdNEYP7a586HP+&#10;Dj8+krt5jpqxngyFR41zctGkQiWqpo6BWxoyCupaIUqosYLKVUSyFgWbhhf2rJKgVSp8v4qeWTx8&#10;8Aj7OqipGeljBt6iyMskSmUJLV1ZYL9u9NKtIRBWya4bxQqp9YXV6Q5sxsB7pExqAfQfI5z1vqfl&#10;9mUsVOfDAk1C9EstQ8FdGlVVS0cgaSnrpJgNUZJVVPF1sQxvYqw2nu868KYHWwx6L1uTH1lJFVNR&#10;QTZCGnecQ1hp2SWmgZA8325ZfSxvqdR+LgEgn2eWekgE4/Pj+XW2KnpCxY7JLk1jELtLHTRyw1FG&#10;ESlbHg+czcggqDdZVP1UgHkD2a9hXV6n+fVMEdCVt/bm5sj6qPHTK9VBPHJLRUzzSyGZPPGLqpV4&#10;iFISz3RgpYXHtK+gGnp/q/b1oKOPQ37D2nmUphJVUdXjJAKip1V9JVU00VLSKqU1NSVJPr1yftLI&#10;ptZyv1sPdxB4p4V+3168V1Hp7yPVm88+kU9DDjcRjCGzEWNnFVPkZagIbmaohi8MPnH7un6gNYMt&#10;yPbwstf+D7OtAafmeo2O+PzRiR9yZ2PC4qCknLlUKlJ8gFqJIZqOjaqZpZyyoq2PCl2COtvby7ev&#10;E/6vL0/1f4NhiTw6WWA6W2rj5gwxE1fj5ERxW1AQQtFKoNTVGrrPCglIBVHcN47km/09qBawr8Rr&#10;054ZPnTpTwY/pzbVOlLkMvtmldJY66Mz7rSvqwsKF4Yaagp42Kz3/wB1i6E8/n3eNIR5ftHRnaWI&#10;Zauhb8uuT9z9E0dbLUNNnqqKSniqJJcfiIaSmMMPjkgpJ2yLBJJDLGj/AHCx3XkKLE+3tSjgB0uG&#10;3k/6F/LoO8r8w6KijyVJtbZVGlQksa01bUZKpi+6qIvVUlcdgYoY5Xma8gLswW5Go8e3g8OjIz6+&#10;XWhs8zJXCn7OkNkPkL3luSgpKugolxsP258uQx+2MdTVyQOGFMZMlkVlllgD2V3LhfpyLavaYyor&#10;kKf8v8ulcezSaf1lLfYOg2rN3dwbkoVxua33maqijn0VtFVbnrTQSyRlVeilx9A6LJ4wbgRuwB41&#10;e6tOFWp/wdLbXYg7cKdMGb2ziMRQT1m59z0+ofbzPTpjWmrZRUB1pYVmnV5kkCo2lZPGrcaiDYlG&#10;bl3ekYOf6VP5cOhTByyCKUHl5evUTbsWw83XVlJi6DLSquEqaqonyFeKGV6KgQvUxqtKFUF/osev&#10;QwH1J59tyTTRr3nifL5+p6OoOWdBJKmmmufl6dO9FkcVT7n29jtu7dhoqOvjopJS4tR0ZqY/8nlm&#10;eqV2ZnfSCb/VtH4v7Zd2MTNK1SOHz6NIOXaTJRaBqfkCMZ+3pCZne+66TIV2KkyENNSUL1dO0kUE&#10;cc9RA9U0Mskip9GjsRqF7gD08+3I0VlDCtSOH5dKv3PClRLTzP25p/Lj0ip9xVOWXMxV+5qpKpaa&#10;Z46mSSNPuooRaOEvGNIR7IoGn9ViPp7fVHUqaYr/AD6TiwsF1LWhHA+o9Pz6S8u5lSEUjztUVCeK&#10;MzVMazNGohJljJF3RRezTBfwvHtUsBLa+H/F9IpJLeFSiZPn8scK/wCXrZ9/kG5Lcp6z7ry0yzJs&#10;qkzeBw2JSCxp8jnJITVV1VUOV4EMLwuJLgkP9LRixvboEBH+r/B/q/mYz5jlV7ugIoCaf6v8vV+l&#10;NloKZJWaSukKSOY7FXpoKN5PU7TSD1nUT6dRY2F7ge1PQd6WEW8MfGsVPJLC0FREoinnVGWVdJDh&#10;tItYpcBif9hf37rVOIPTwmUpK4RRaKWRDEBM0KgLq+q04RwDrC6b2PJ93QGtemixIoepifZVbwQy&#10;LEkdOrREVAWokik4CPINN/SbDjkf192f4eq9OQ27gHqoJa6jxlRUoGWCYQXmYg3Kkootb6EW/wBt&#10;z7Z6tmnUXLYzHAeJDHTwtLFdEeV5TGsn7r+ZwwRfoum1hfg2v72Pn1rpM1mwsRmqqeueSoEk7+NF&#10;g8EjrHGAvlhEoJWMHhtALc3FgR7TS2qTHJ49W1GnSMrOjcFVyyzVtfNU/wAQinnRKyiiqqYBQBC6&#10;ADyek2AeVmc/njj20tjoNFNerrKy8OoeO+OG2KGB4hJSyq0wrpZji6FUE6xaXMt4yXkt6fJcOBwD&#10;+Pbq29OJH7OnRcNWg6T9V0ntpa2SePbOFyVUlPMaaappYpoZ3K3DKSNSFbclVGr8296aBvw0/Z04&#10;swbj0l5fj7tqTIQZ2DauNgyr03inlmomemSmZS0ywLHbgsbR6Oeb2v7Ye3mXK8enRLBTvFekTlfj&#10;NjIJFkh2uPPWu9RItJPU0KrSeXz6XkWzMbn9D8kG30Ptlhdp59KEuLHFU6bB0pNV1K4ehxG48bR0&#10;lXHPJksTVw09RUKSXkSeo8gYRglbszF108XBa7CPc6s1+3rRnta4UdKLC/HDb+OUwwZLd9PVzTSS&#10;1k9HlqtWjSJ9b07RqPI4/tFo1Gr6liLe1YFw2CxHSeaSBsKB0JGI6UwMDTVU+5a2ugnSOKoOXoKS&#10;vV1mkslNTwzpG7AWvYyKt+dFxf2YQ+Ii0LHpI7KxoBTp1o+jcQxqEFRipqGqFQ6Q1G26OSnQyWRt&#10;KRWWJGH18YIbm7H6e1Akl9T1UOfInrDU9HYjxLDHR7bMdDTPDCRFW0k9Lz5USjkBYGQ/UEPf+gHu&#10;niSeZ68Xf+I/t6i1PSO3I4tBxCyQTRJU1Tx5Wpdfu4E1xMuomSO39sgkk/4e6EVyR1TUWOT031nS&#10;eCn1xtjMjSRVEdIklLHmBNHCyLZJpSqng8lZDqI4+nvWhTinVlqMg9Jmbo3ETq4GCy0TyUr0xSSH&#10;H5lZ4IpDE0jaldRdSbsLMR9SB70I4q0K9WM8w4EdB9W/GXZkRiiymFpWhpvNS0sE+0aI/bR1H7iJ&#10;qpzCIooxYtCisH/o9z7cEVmRRk6os9wTk9BrX/EbqukRYH2hss1Xleeky0eByNJWxNLPrllnAjZU&#10;Bb9RtCp4AUAH2xNa2sgooI/PpV9UwA1dJ8/DDrfJVFUsW09t19ccjDkJ2s1CamqHpR/OEDogW9mh&#10;cxt/aDn2hO1wngSP29eF2o+IdDDtXpodex1qYXaSPTzzRIiUFfj6g1hhW32sbOAXSID0hRwOP6+y&#10;TduVrXcFoSa+vVDcd4YDh0Y7a2/cziYad63auVpkDlHRKWOYIwWwqHgiNzqX8A2sP6+423f2iS6A&#10;ZJtPyp0ZxboBgjoZcZ3lhaZozkaaai8gkjBqMdWQ088qD0gSxqWDEekLYEkW/wBYCXvsvvCk+Awc&#10;fs/n1b99Rqcrjpf47u/aVUthX4xFNjCKl63HaAn5kNYlgQeLsQP9f6+wruXtHzJbR18MMfUHhn7D&#10;0pj3y1bjVeljS9kbWrJfto6zHGd0DrTx5XHmaT83WHUrWvyCFIPsJXvt/wAx24r9MzfYf9gD9nSt&#10;d3s2/F1yqN24SZZ1jqCTG5VgftyD9L3KNYkH6A/09hC/5J3+UELbuPlp/wBVenxudrgK4PSLyW48&#10;TOkgNaoVXEQJTQGkYWijSY+m6/kLcf1PsITclb8r0aB8f0D/AIaU62242xFaiv8APoO8lmsMxkkk&#10;y0FMFjKq88axaJEf1IZwLEtdgCOOfdG5K3sAmSJhT+ia9J3v4SePTI1Li6yRVGRo5pFg0jx1aLUM&#10;jkO3ke9vzcMvsS7Lyjd6qyQutKcVI/PpBc3I/CR+XT5j8PSxsg/YnEt3eoUxEsFXUkSqfowH1sPV&#10;/r+5g2LZUslBZan18+iWdyx6d6ih0QLqjYAKrwgHVGBfUCU02P8AS7KAPY/iQ6BUU+XSCQLSvn0x&#10;z1MEMiqagxlrtM0REcgutg0qsCfpcAoAL/Q349qgwAA6ZwRTrpMvEvjQ+YpEzNJErCEkhAukyRqC&#10;WN7EMrA/1HvTS0AB6djSuepf8ZjglklSUHXHd/tpI5JIPG/7cMsRv+n9JdF/PJt7RzSUBzTpWhIy&#10;Ou0z8DvGoZJE5kqtQ5jnI1afMQsfqPDBBquQPr9CScxAVGft6XR1I6eUzcMapEzMSyEhUX0kP9Gk&#10;YAnR+CQP9cewtPIA9B/sdL0ZQM9cEzaB49CrNaMK6MVdbq5CGFreoc2A/wB5H5TBjXGetq6D5dPM&#10;WZoVRX85XQ7LIAmiPUFIiBjYD6A8m4Hs82+N2YGlOrMuoY49Tnz1H44S9RTaHljih1ycMWHGhVHI&#10;J/Rq/wB59yDaW1wwU0rw6oIGr1HnzEAMiByHhVJb/uygMW/bhR1AS34YLzblvr7FdnaSD4l6cEOf&#10;XpF1uQCziRGUq4KTynTFLDHJ+4ZAFB4Y3VjYfT6+zowCgx0sSDUO4U6SVbWTPTsYyrxOJWjPhfze&#10;RZRp8Oqx8d7BrhuCeefaaa2XSTTp8QJ0D26ZZXkqUlWolijaNjHrjelVb6iWa1lSA3IHP19hu4iX&#10;OOn/AAwBjpE7frJjX1MAigAkrI2WWpndBIVbTNBSNHw7KQFUMLkf4ey9Ioye4dOrAp7uhox4qJI9&#10;SSNJC0jAxoyv9nGh0aGkTkqCCAR+Tfj6BxQFfSuB0bRKiqAOhCwlDA8iuS8qMGcyapJSyooMJ+gJ&#10;JB1EXsR/iPZnBGGk6u5ovS7pcZGymQvdxCRHrIQsJSCBa3q4Uah+B9PYhjUUx0yGK8OpJp49IYxF&#10;THqNkaSSnA/U5sw4N7kFbm/H09uinVSSTU9N7YRmkDuspjCOUdCoDqh9MbFQQrXsV9I4vfn3vwqm&#10;tOmzk16UdHjaemETnQjsEeSP0LqkuTrGmwOoEkBv6f4+1UcKimemieOjpUUbLChIkJUMHa6A6vTc&#10;aHv+fpf+vA9rUSo+XVGo3Dj6dKeknqEP7dUyhE4BRGso9VrHhiL/AKvr7sI1HTRRTgjPSqoMzXwC&#10;EwyMFOkF5guhxq5NvwPx7fRmU0XpNJbxsOHSvgzdZYq8IY6tNwWKlbfUQi9/8PapZXpkdIzAtO3r&#10;hUZKQlSnkUPcNpYWf/abkAr/ALc/096dzxPVlhA49MVcKqpUNrjIKk6JLDWA17Lb+n01f7fn2yau&#10;elCBRjpz2nNNiqhdQ/yd2MhYMGszG6huB+OL/wDIg9bkwnPDpPdRCVTTj0YTEV0cyLZ735P0vYi4&#10;t/h7PIZFYAdExBU6T0t6WoWwNwPoAPz/ALG3tYGU4HVSK8em7N5+ix9M7Tuq+liObXIFgAP6/wBP&#10;ei4GB1rAHRHu8t/UsVHV+B4S7QOq62ADryxWM2NmsfTx7E/L+3yXU61GCR1uPVTUDTqhv5GbtrMr&#10;HXPDEkqCarjL1FU8SRxzgiON5P1Ary0RNv7Nzf3mh7Y7QkCx6hx6AHN24AWjxoft6q23FXz1n3VL&#10;U1k8tO9ScnDLJMKWonZDd5aNxqYq1ypBuovcWuLZabdbhIgo/n1AF7IXcivQbZCrY/cSyVTUKYmG&#10;metjoq15/HC0t6iAGawla8mgyi4FyBYj2eIoFW9Pn646KZWJFK0A6TlXVAzRGGWpipsbVwtlZUiF&#10;LamY/s0bqyqHCagSyXILHm3tZGqKKtih/Z8vy6LZW1NRcjz6ddrbTqd01MqRUqssELwRrSI0eLiW&#10;OpWqatS9gX0krrINrEcg+yTedyisIatxIND5ZNaj/V59CHlzZG3S41kdgPVhPU2waOkfH1lFTolS&#10;jUaPJUVEn28hcClURzqBdJgL2I4HIHPGOnN/MDSO/d+XWQ+0bPHFGqIMDqxbr3Y0VH4qaGl8cUrs&#10;50SrIyGCxkWnprK6xMnpBDjULHT+feN3Me963Irnod2tqqKqUwOjWbWwbwmCdYk8S38DVM4SSaMH&#10;QilEW1ltp+pJub2t7iTdb4Sg5z0afTrENQ6G7A4kgip0pEn0iTR5C0rLeSbkEgfQC/5v7BFzLnjX&#10;pmQEmnQg0tKxIHjVf29OqQIykkA6WZByf6cceyl2qanqsY7ulFBCgBBBB0g3BHqvxYf61vadjU9P&#10;nqWAAvPIDEhiL+gi3F/6n3rrXXZszW1AG5UpY24F43Y2BuP6D37r3XfIcFgi2YuBZTYWs1yL6bDn&#10;ke/de6xazccf7Wp/5tk8hNItz/h7917rG7AA2QqHJ9C6V4Jt6Wb/AHj/AGPv3XuuMgHqJs6n08ol&#10;2b+zqtxe9hx7917qDKPq5Eas11C6grFEOog2/qLfX2wOnU8+ocmhVYh9ICoFYgNcXvIbnj/W9+6c&#10;6ivpRfVpKgXUkWuf9TcfQW5v70WA6uEJ6iPoJbRZ2sAosApNv0ICo455P5+vthiDw6dAoKdYXcBg&#10;5IUEadSqGCR6eW1AFTf6fj/Ye69XCk8OoM0l3bSWsbM1gAQv4bgfT8nn3RiNVDw6cVKZ6bnkVW1e&#10;p2S1wQrKT9FZAgH9eVH1/Pts08urjrCW1cDyRnS3mDFUGlP829wPpfn6/m3up4Z6tp/1f6h/q/mY&#10;jyEBEjX7h9CiQGXgXuWv/rfj3QlfLrapU46hNKCyr5ZJASF8vjH9vmSHWARYk296JAFT08Ij5nqP&#10;NIpqER1Vh4tZTxMbRRtbxagLD8fUf4+0znUeriMAV49QJZI1GmQsrMpu3LIV1egxlRcuOR9AP8T9&#10;PbD0B6dCHz6hyMphLFwP1EMyrEJE13U+UcXNtRBA91JAFT04RinUWqZDqmRQb6FZg3kmMcllZpUI&#10;BChr2K/7H+gbJjOTnryL+HqBN5L6Y0jaNmRUIPoKRj0mI86bf0bm/trpQqgAV4jqB5gS+pPubniU&#10;WjcMvJhUCxA55/H59tk+XToHn1CkeRACmly/llMBSz0zH0nW7jix/UB/r+6Hh04ACadN+oiGZpHc&#10;FlMbQq6ySTzawpMnl06fTa2hib34HtjFadX0Z6bKp1a0MitL5CdMKrpLmK3M6aQSAbG/JFv9j7Ts&#10;KGnTyKa1Hl1Dcx+KMLHqlK8SSSyStHzZ4Ij+FFuCX4N+PdSQOPToWpJPDHTUG1qokdUap4klRLmC&#10;znU0VgEtc6dQ4IJJuefbBbj8+nqDiOmyR7qTEI1EbtC9wZQx+vlULfxlluDq4P49tv8AD07GATQ9&#10;NrNLIR4xGmi9O/l8ZZYf1qxdPUDclSbfge2elIAGB1CmDOFhSKWLTEhmLsskc0cDfQBR6wp5I/p+&#10;AfdW4inW1+IdNFZI0khvrqFk0MYYIl8SP+r7hpNII0jm4vpJIufdOrjh02yy6qlfBMj+mJ3WWNtO&#10;qNuJYAoFr2CsNJP1J/qKn4h1vpunbxSOPDHJFJK87Sr6ZYoV58QJtG4DEgLc+n68+6N8Wenk+HqL&#10;UVkqF0iqUMThY5mQIFSWX9RCKCuoL9EABv7qSBx6uBX8umypIm0+Snd4UST7dZkZapFgXUaSYISD&#10;E/LhiOTx7alPl05GPPqMajTTJGXjiiEcSeNVR5YKeQ+jw+X6guLcfQe2ya9eCENXy6hSy08dPrlS&#10;IKJ1ZZKTUyy+GOxe4BYIeb2/P1/HvXTtK46b6poJTIJ5EN4kejKpLV0kLEay6mEHUfoEuo08g8+2&#10;5PLrfTfNUK16hp5SkMkbTM6RmaRWTTad2BGhvpZkDLxYXsfbPTnTSGgURxxLKwDyLFaCeRIzr8iQ&#10;s0mmQCxIUj8Gzfn37r3Xcrok0QjADxCOaIJDEkauxs8koQA6QxKrHqHBv/re62ASaDptnqdbl5Kg&#10;LIENTDpj8qQOjeFoaYaSBEFIHjHJ5JP59+62UYCp6bhI9x55oagyQmWWqnpZBMJR+mklpyCpUnhQ&#10;Bx/Xn37p19OjH5dYPABIqKivLJOxmFTPHHM89WvrImQeiJb6wpHB49+6d6hzNCqDVBNUfbsIxCz6&#10;RTFZDqkZWF2ZWvawBsRY8+9HiOvdcSaZ/RJHKreQeGUzLDM+sK3ggflhzYaTcNb9Q97691BqmqGH&#10;husBbyxyLUo8UrovpaQywsI1BJ9UbOpNrhiL+/dexTrC80EcvmlgWIIopFQyCQkBFEr2ConjJ9Sg&#10;t67/AF49+6903CopKeUiKasBlSXy0dSxakkmKjwyqkygqt/oDex/J496bh1tT5dRGdvJTTTAhaiG&#10;ejleNWhWPUCfFK7jn0FtF1Fzcjg+2+r9QVhEkarHU1KSSeX7NqlYjT07019As4vc/QghvyQLe/de&#10;6batqyQnKyQRJNSwWnLKJJJUeTQjUsaCz2P0vwD9ASPfuvdNE0MtVG4WPWIrRj7vy00v2x9RSCU2&#10;ccFgASBc82PvfTy/D1gFcktVFBTU6Sz/AG0tNLBDBJAXgW8sqyBFtLUspGm5sxva3vRp59bxX59M&#10;0c9AsE5pkafIVPjp4VaaFJYSHu7ymSyqY1+qBiATyt+ffs1631FkR1ejgERmheSoAdntXyTUv7jT&#10;NEAGtckAqv4P497691DmnhCrNHLOkNVOi0qvHHHp0vZ53T+2Aw+hAuLW9+I691DqJK2Q1MqzLDJM&#10;Wq3eGSHRaBwiPIswuq6QQWTkg29+6soPH0/LqDJIKtK2hYpBJPGZI4JQslK/kAdWpcul1CyEh41Y&#10;C3IuTwN+fW6FhT/V+3pnNc0ERRar9/GxS0phqKSOapeQ/tp9/GvDQw6rqwY2Ulmv78R1pKVqeHTd&#10;FSRVCpDTlo5nWEy/a1L1P3FXAx+1q6XWD4zb6EKpC8AH3qvWyEKkjqNOK7TVyy1kU00QiqUqppxI&#10;GqV/YqqeayXlR1+pe178uPfqDqnUB5KqVKZHSCGITlFlSkMRmZgDRfZxxlg8AQlWZHWxBP1ufdhT&#10;rR6gxVDVckTCnjrftQ9GGlYQyy6G0Q1ctOgGsxrqW5/V9D/X3bqpHn1ArZnpql5ccmSkSpp3pKiY&#10;VIx8iVCgt4aeKQFF50jgcrcfn28q1Hf14AVwOv/SqT2lRuu+9sZPbNBBO8M+fxeBx2Vklq02tLFh&#10;C+4NqxVGlYayhqIm1U8U+t4g58SCQsTnxqYSqUpWrABuCY7lxhlIoADkA4Fa9YfLGsgNc8Miucih&#10;I8jWlfUjOKdLvaU8m3t57PodpY+q2/DVQZui27j8s61X8C3Flo1lm2pPlqwCHIY3I0rTNFT1TK8c&#10;h9N2jAKbTQoiDTg6Aa9rHOmpwQwrQHOrPEdKXOpGY+o1ehpgH1Brx8ujNU2C2jtDcVJVjFVmZ2/l&#10;2r12ziqeL7iixOUpKcUub6/gra8mRlqyVaihqolRAuqO9zatCvalT/D6A+agnjXBAoOB/JxKEaie&#10;PE+vofTAwSPl0N2JzGyMbiKnZmy6WOsjgRZ56GhkqKOY4NkkytNIyVtnhq8XUiVUNNIyqAuj+yPa&#10;EqH7fL0/y/l6Dp1mAwOPr8/9nGehx673hm8zhsNuqsxMVNW5/wC4wmcqad6UVtHvGCm1Y3IzVWkR&#10;1NPlKPQk61KagGAuDx7TypShOD6f5fzHTsLE1AHDoyG3tt4o/b0mUyU5okxf3M8UFKsUea2w+uCg&#10;gymJ0loqjFVpd4JKc3VQDwPZPLMR+XRjFEGWp6ZptiCXakmQhqsjidw1+4n23jtxR5GGonxu66aA&#10;1OEymPzRVgtDm4xFTViVgH1KJZz7slwBPpNMDy6baFWjJ9T0jsRtCsx2SxU2Fqcod5TT5JVX7Wno&#10;WwmXWDwboxFdTRqZKaKopmeUuhZGCIyXLn2vmnDxVYYHD/VT/V/hRIhWTR50z0NK4Sio6fIbWgy5&#10;r8hhsA8FNm4IaCryeb2flXUx1NXIxeKtnwLhokkA1RRANe7X9lOsn9UjtPl5j7Pz6X6ADoPHpQeC&#10;TacBzkOOw02QyOUx+3FyC1Mk9PtfccdKEoczRZmoTy0seTjKrVRVQKVB0gMD9Wi/jnwiTRc9ORjw&#10;+6gziv2dCz090zF2RutaTJiWLGUjz5rOV2UjpoWp4shVBc/tPJYcD7Z/MyBonpwBEPWw1EXQ7ruq&#10;7baGRcucL88YP5dGVlYC8YBjQVqf9X8urTqurwsGLgoMNjRFR4WCGDFUsLCmysdLSoAZIfJZpLKA&#10;wJJLC/0uB7iYCeacyzv3Pk14Z9ehoTFHGIYxhRgedOgX3juiqq8ZN9jipctk43JpYsa64rLRxSPq&#10;LVcEijyrYNNEum1wAbE+zyyswkoLnSD65B+z06KL25JTQoqf2Efb1Xjv3PZ3Jdk4s69uQVkUkRzm&#10;QnyYbGR4p42Uz7hwkgZE8yq1PUsoJUhSulrN7kGzt0jsmIqR5ev5dBSdi0tWHTvj8T969NiqWhwb&#10;bWkr5Gmwyw0ec2hmGgH3EEeDzAVpYpadwXeORmaQE3soICXxTENVSGpxOD+Y8+vGMyUAAp5/7HSV&#10;o9l57Kb/AMhj8Vtp0o9ouZYsFuRqeqyKV9XGsmJTbNWWMTwOi66cmoKJ+gKXPBgbqNLNTI2W8x/l&#10;6TfTStMVUUp68eh1y/Xm7s7QR1+Vgxv36xRNLWGL+E7yoGLgyRTUTWp5YZo7pIEvYi9yTYFEe4W0&#10;cmhCSP2j9vl0tawndAXAB/Yf9noSMLj8tt7FxVG2Mbh6gy06pWtQ0EL4+fS/gp5cri5B5Yp4ltHN&#10;KoAe2pgbixbcPFNIROzChNM0P5HzHp0ZwRtBCPCUH8q/tHl09U9ZQRLLFNRGDMySq1ZtXLxmTb5h&#10;RPN4MJUEE0ixgCeArYliVAH09smJz8B7PJgc/n8+n1aMcR3+akY/L06eMjurIJtqSHb1PHS5auq1&#10;pMRR11MkNIt5FapqMXmfo0ckdn9fAcBRyfbMVlE1zqmNVAyQf+ferS3BWKkQoxPpj/eumer7Bn2/&#10;Lj8Tk8jmGzlbTok+awWJb7ulEDer+LIEAkOrSigXLRj+tvaldujn1SxgBFPwsafs6TtePD+nITqP&#10;4l/yj06UeK3FlK2rfAUUdLuDNkLJWx1lBJU4FSyeYfe18WlqeeSEmRUDaVewa54KeW1hjHjOTGo9&#10;D3fs8/t9OnYppJP0gNTedfh/b5f5+khU7A3RBnVzNFl55pMfDVPW4eikpqnHVNHkWEdMDKyLG/2p&#10;BkDwosi25Ym/s1h3O0+n8BkoTwJwf84rTz6Ry2M/jawageQ4dIyj2Xmqfc/3OBC5BMpVTTVj42vT&#10;F0uPq41Ch4o4dAaOQsS8JIOlfwTb2ZyX9s1oUmwVFB59F62cwudUI1V4/wDF9CW2KyFJP4MfSUsE&#10;ksgjq5QsksNBWNxDPDVyrpgEg5Y6dOv/AF/ZGtxHICWOKYHRqYJENAtPX/i+u6TB7wy+Vr6CgyGC&#10;r5FjEJqnpDURwUlv34Z5JtMcklgbyC7KeLce9SXNjFGJJAR8vXqy211LIVjINPP/AFfLpzO1c5g6&#10;Ku/yOl3JUzNS+Cm8n2tTj6mL0NPBWPyklvUEW4cD1H+rK3ttcOO7RTia1r9vV2s5oENQH9B6dMld&#10;idypjnTJbMen+6eem+9idJniiqY9DJJBFq1BuCGUE6h+Pr7WR3FqJaxTVp+XSZra48OjxUr8+k7T&#10;ddY1aSJqzy0MUCFENbUefIS0sYIahjhAuT9WWGVtAPqIJ9q23Sj0XP8Ag/b0wu2jwyXxTpT7WwuI&#10;G32o9pw1tQ8upql5Qa6JalJSIqqthIsjhSwYwFQFIAFxYIby6k+o8S5Ixw/1enSm2tYzDogqa9Ps&#10;HXDUuqq/i9ZJWB45lx0U5r55YpY/DKsryelVINgJlJ0n68e0jbssh0aRT14f8X0/+6tILFs+nH/i&#10;uo64layKpxsy04WmVYamKjrFqK6jhlYMlWI6ddQ02LXj9N/wCeXPGIYSZqeFeHTQtyQUPAenl010&#10;jYKnzUf2NBPLWCeKKCoy8qx1NRJDHeV4oDZR5FK2Qxgi/wCSL+35EmeDU5FOOOH59Nr4IlogJYeZ&#10;8+nHcH8drv4lTUkqYhYaYVRhQf5TLNcSSFjoNmkT0FLccf6/tq1NvGA0nca/s6vOsrswA0gdNOKx&#10;1JkaNKaoTOxZCeojenbCqZ5Kea/kkkkFvSbn9RuCt+D9Pai4m8GTXGV0gfi8+q29vHKmhtVT6dPY&#10;6+jxOMkpDX5CWmkkJko5aOnrErYzN5JEqonC6l/LMAGJ9pP3qZ5dQoCBx/zdKTtfhoQT+X+fpmyW&#10;3KOGdT/d6Z6yt8AnlpsXBUGeljAMVPT3Ux+OF9LMrWPp/Ve3tTHfkgkyUX7fPz6TyWaggKtSfl1C&#10;qaeto6z+G5rFZKr8ieSWN6Oranco/nMbR0g8tKh9ICLeN7XYi/u4mhkTXE4Ff9R+3/Jx6o0ThvDd&#10;Sw+yvTtjUMsT0S7enno5lknMtDimoJoC7lpPt5XVFZk1s14ib/RjfksSugYP4gqPmD08kRZSnhkA&#10;54dQhhKXCYOsp6bBzDKSrVUf3E1OKkz0bXkSWvJFnFjZdSAr+D+fdhOZ7lSzjQAP29NtbpDEQEOo&#10;/wCDpsw2zS0ceexlOtDka2hjhqaycpU05aUlVFL/AGQyhVBjcW4+vPtRcXyo/gSmoU46bhs6x+Ig&#10;oSOpuF6prK+GanzuYkrqietNaJJJIRRLLSnlft19FyvpIQrZRwL8+2LneooyGhWg8/U9OwbY7rSZ&#10;tRPDpTQ7Fo6CakWqrcf4aeU/dMkCLWnXqaCNWhAYo4+jMXsPz+faRtykkQlQc9PrYJG41EU6fcjt&#10;Waryyy4/JvRnwxPLHj1EVEsRTSwMJBsy/ps8fAtYXFwkhvFEdJVBJ9elUtoGYaGp9nDqXNQrS45K&#10;Vs6EFJGWrZYo4tYfzfv6pwgfVc6XVAosf1e6pKXkJ08enmgjRNOrh59M7IlW8aTTU8tHSRE0FSz0&#10;0dKdXrpmloW/TOp1aZLgH8AHn2+A6rRRk8f+L8+k3ax7jw8+krm4sLk6mhqJj/EYTO8lRPMz10TI&#10;RZ0gp4bTwqjXcOwKqOb/AE9qoRPECox8vTpJc+ExUgk/4Oko61GdXK4+Gqx8s9M0yUWErqkR06zm&#10;M3THZWAaIxLHeWIyn9RAsfajR4RVypOqlTSv+HpIqiXUlRj16BXI7dhWky+Wq6hpZzVUDV9bFUw/&#10;3lpQhWCgNAs1qas9YWKcpcCM888ezhJqkRqKYPlj8/T/AD9JTAgBkx/q9OkpR0H8f3Lms5l8bkEo&#10;6H7H7GHFeFaqSGKHwV8m4tv1V9b0EmiaMUwOtLkC1vat28GERxkZrWvSZEMsheQY6bshF/BMbuKH&#10;M7xjl2tk6uNYJv7uR5vG000qmb7H+7iqXoBKdTRsNKllDH1i/ui1ZlKp3KKnyB/Pz60w06qtUH/V&#10;+XTrtPCbsoMVksrla+PIYPJRy1mJqWnfcG1qvxw6adcTSIq1lEtYhMbSqPGska+jm4aupLdmAVaM&#10;Pi/4vrcEM6guTg8OlftTCf3XxCCvGTzNZuSmiq62m3TURbx2vi6Oq1fbUlJl4UeWJpkADIGZPIi/&#10;p0j2knb6g0WiqvCmCf8AP0sijWNat3E8a5/4roSdrPlZRUUlFPIdpGnglp6WhmfP7cjiW8cH+SVC&#10;fdLchzpRiCV1FbAey+7jhChzTX68OlUTMagVK/LPQzYjBUGBnizVbn2o8bDRT6cXtqrlnetqaldD&#10;PJhq65RSPVZAfVcm35IpXeYGJI81yT/n8+jSGCOIiWRu2mAM/wAunMy1jRx/ZVlPTvXU8qR1MUrU&#10;dVNTi5qWmxc1oYzKltOn8gke2hFEDRwTT86fn50/y9PazT9MjPDNP2jpO0lVl6eelytbST09Uham&#10;pqTbdXBQyZCIRN55K/BVZSN1kQari5FrkfT2oMcTfppQjjkV+eD5enScNIh8RgR5dppw+Xn1BoKe&#10;ly1VW1eVjw+TyrqJMeKCdtrbrSF+GhfGVh8FQXQA3U/UE3Jt7tJriVRDUAca5H7Rw6ugWQMZaE+X&#10;kf2efQF74wS0tfm8lR5mswuainjeKPF08NJmsi3hKRT1mIrr0NYsyFo53IYKpsGv7EthOGVUZajH&#10;HIx/PogvbejExtQ+n+rB6In3Fh5J8dkqfO5DZlZk828K7fyKUDeesxVDE8+WxdDh6s66WsjsRUJC&#10;PCQqkj3JXLrFp4xECBX9nQQ3CCUKS/n6f5eqB6f5fZfrvL5vrfanSOGzctZn6ilWhydGftp4Ip2l&#10;oYqKqhhcwSxIBUwkT+NL8jUCPY/k0ysImTNeHy9OFPQ8adBpGeA6YRUnz4VPnQ+ePT9ternPj1u7&#10;enfX8vfsvaaZR8PvHHNk8tvTJyU9htvYtI/8YixCZL1gNlMbqCNE36g99JvaNtxt4rTmSC4mOnxA&#10;Vp8ya/8AHAM/PofWmn6AxxipqCfOhz/z90KPxe2/t7fnx523Jn8a0OOw+IyOVehXIfeRy4aCQHbt&#10;BT1yAhP4pUSiWyepNITg+0XMF41puKvGKawCAM4r/wBAjq9vZpcF9fEE1+3owvW2wMZ1xDUVNfjG&#10;yWb2bHj9pbcqZq37qKs7H7SmM25auOmqAw10KyoyTSanWJSEAv7DW6X7XYCI1AalvsH+f/L0a2ti&#10;kCkgZxSvDqBX7Q23T9j7lwta2HwGHosEvUm2s7ViGeSsasZNyb7yFHHPZUqKmdWgermPLAabki94&#10;7idrJXQlmOSPT0H8h0peCJZSGAFP8PTxQrjNwSRR0m08PlsNu2eWgojJkZsbicFsTrKaMmorZWEU&#10;tUs0gBWMqkOm6kMo5bIKipYgjP2k9KUVS1dPQf7jyGQ3ZjKjD5asp4sHv3cuS7H3pTVc32yUnVex&#10;KyOLCYx6WMxymCdowWMDRx6SxfUBb2ttbaLx9YFWAoD51P8As9NsTmnn/P5dUXfP+tx+6Nzbd3vu&#10;KmhwB3pueup8NT0FalfNQ7IxSpQ7ap5KoBAKeZonrI3VVjVy4ub+5S2uIJaRrKcsaE+dPL8vxdAL&#10;cmH1Jb04D/V+zoyfwb7omx/U2VmWeDCYbaeJTb+Cmy+lsbT5nd+4np6OelJGqR1hcPcKTyp/So9p&#10;dy29bpFeMaQCePrqNBX7AP29KNukFS/+r/Uf8nVn2HjXdGzcvTdZZTH4rF9j5LBbGx9TLGKPLRYb&#10;aoas3Jk/9UnlUSq4Ny6ENYG3sJTxrHOq3Yr4dejwDUlIqDVx6d6GooMVidp0qUAkpqrcm5d+9gVl&#10;QdaZjGbWb7Ha8lWs9wqs0aBImOlWQkC7e6/TG6meZsYoo9PX+XVw3hKqn8/8nST3RNk6Xa+I3jgF&#10;/imfpqjN9s7xw9DIZ7ZGeJodlQ5T7xo2IgQeKnM8iqg1MFOkAqLSCLxzDMvbSik+dOqTMypqj48T&#10;/q/PoPsWtBu6mnllrJvusfitvbfojkZJnmg3BvzKNl9/mOuWMFqhaZnjkmjjUIigWsLkwmi+mGhA&#10;Pn0nhImBLdCR29syHsOugo9ixYSCXfG04Ni7YpK9pRNgNm7Vq9O4KwyL/wABUlF4Yo4B5JXKLI2m&#10;wCLa7g2qt43k2T614dPXkQlHb/qx0Qebcu8tpdnbCr6GvqMUY5c3NhsBFjocbRQrQxrtjbFBT0UK&#10;/s6dSSoJnfSrmMkMw9jiaK1vNteudQY/lSnl8/8AV6B+OS5guxE3Dq1f5Ty4KLYO0N3TPNlNz1cW&#10;CoqIwa5KJdt7Rnhrtz+cICIlq51EXo/W7g39PuKOXkljvriypRBq/Mnh/g6GUrARrNXLD/JToUN9&#10;5Db3aOwtm5/D5WQYz7ZcdPkW/wA6mZ3Bog3F51NtbUdPFNHpaygcg+yeyt59v3WaBhViTQfLy6fn&#10;eO4t0ZTQAUP+XoKMJn9s5La+ao9p1D1keK+7rUamghrxW5Wejkw+zsfjVlQxUvgp4zL47E3s5IuD&#10;7Op4JoblJZ1ALUweAH/F9MxMiqVTy/mfLpcb/wBnTZ/4JZTbC4CfcM2L69yOGw2HztRGKndO9sjT&#10;N45aweo+OlnZRLIbmwk02Av7ArMi81uUodWKeQFDg/b/AKvkM9nYx+CwPwsM/P8A2OiJfy8t0rXf&#10;HHGbZnxW3cZl9hbiye3c5t/b0lMseFzLTNUSxVEdDrX7mpUJI6oSBqIt6bCC/c2wa03tpGULqqaD&#10;h6f5Kn0r1kvtzM1tG7EVK5p8vX/D1aXsiJarMQkv5FgfyyCZYpJIpp4rwtNNCGUsFDqIwPT6b8+4&#10;xb4gOlVwaRUHQ41WQoYqUh1KhW8cukXlEKgaZLSaQdTKCSQPpYe9TTRqtPTouhhctX16CvJ10clT&#10;oSOGCSaTzlH/AHXszaoSQQpL340gcm3+t7KZJFbh0exRsFBPl0xVVKz1TS+YCFz5KkB1hKRNxCJW&#10;QDgG7WtwCAeR7Tlc1PSpGFKHqJFFQVFStQ0bOspanQEqIoYYH1xli49LTKBrP44PvyhK19erMW06&#10;R5dKmkkhVpm+0jPkSaNC/jkLs3rEhMg+j8A3/wALDk+1CsuaCnSGRSR3HpU0YVpVtNC0gKFGaCPw&#10;eFQGktruuoGy3/rew9uLTpI+BTpRx1pijYCJhq5XySgCOJjpLmJP1D8gj6fT8e1UbUHGlOkLxM2O&#10;pgyjAIqSxB1UEaJBE76f0nTKL2tf0/U/4/X2qWdRwNemWta8R1nGUjhWKN5gryahHAo9cw06o9TA&#10;WX/W9ui6jXBPVPpCxwOsi7k0Iqx6ixJVnDJ4iYvqHqF5Zv8AaQOB/h72L1QaDh1v6A1qw64Q7kjL&#10;yD7sPUKw8UYmV2UaS0p1AGxFhZSw92F6nr1prBq1Ax1Ig3A1QUWMvHcq0jzqojIQ6PMG4JdxcX1c&#10;D6XNve1vFY4PTb2IUZz1xk3BUTs8CzR00CskelmhceR5AFDB11Fz6Q7E8WPH593F4XcrXrTWKKta&#10;VPT0MnTywqIkiZ0VgwqJdB1r6ZDEjrd0j4YtY8fT2sWddPb0ja3INGFOmHJlatWWpmp1haNal46S&#10;JYGdox+0wqzqJsTrsLEmwIABHupkD8T+XV1TRwHQN7pymJx+NyM0tEJRTEoxh0gwyvGCZJ9VyREu&#10;pyR9WsPzcobueGOKvDo6sraWWQdVv945SmkxNcFMJqngyJLVkixsVqIdUtdD4AVLF/2yEN1jBI5P&#10;sFX9xFNhTnqRNotjE9G+XVKfd+4ayrzM0Ndj6CWsmqnnp4qQulLSyyQEGCdIxeQ+ovOR+lyqryoA&#10;Z2+1U1YNj/Vw6Gcr6ECHj5enDz6IruzI1M9fLlal6XGVc9W8McM6mZKXRTGGFa2OFlDF3u8UbMw0&#10;mQsl7exvawqkWnj/AKv9X59BC9lLyM5FCTgHyoDxp6/5+kfkcsYalJMnHGqV9NQ09NSShWpaekpo&#10;L0srKArOHmDyFALPcAEEe1SoOA8ui2R9JqfOlPQDy+3Ofn0o8RlKxo6WrmgxcsuQjqpY18c0MuIV&#10;0ZSYZxxAGFpHKAeQkqzAXtYKpIpX59MMxIrg1rilKY/l6/PpW0G5a8UsCvX45IoaeKOJFoGDVazO&#10;WkpKJdPjEYawmkCyObAsTwAoCL5dJBnJYcPsr/q86efU2ly9fJJFHIcXS0wpopWbKRSMtVoco0Ji&#10;QqVKOzaVfUG0Bv6j3oovTq08sfb59LLDZo/a0PleqqqOOrqKBXrZgGElxLBSGp0+QIgEYd/0aCSC&#10;Ln3Uxjy635CtaD9n+qvS9oB5mgklaOUSQskYVVqIZ8OxLUtqtFHiKormJTyyH8H24o4Adaalanh/&#10;k+39vSwxcMNdQVEi1D1c5yME1NIaEwZKkr6qVYBaFxqDOq8sW8bIGJ5HtdEABnptKNU/6v8AVTp6&#10;hipUyNRXTfeVdYKobcpZY5IP4XRY8wmJkqfuVAmkN2dGA8cgDWYGxD4GKDp/t1fPh/q/1U6HvrzG&#10;5TI7nw88mQqMhSPUvBD4m8VMlbSyRtSUVtLSRCNYVtCx0AldBYG/tyNA7hEzXpi/0i3Oo+VOig/z&#10;vdro+wui8yKWT+I0826IMlBHEgWnqjU087qssSnUjFdMIJ/QpIuG4m726mhtJ/CnNONPLNBT+dPt&#10;4dQ3zdt1xc7K8lspJDVNBU0HHHnjrW5okmk/JYhVkQGSzfbFrSBWsdNj9R9Rf3OVgZJXBBoVpTP4&#10;a5AJ+Gn7c46g65MUfEYNRw/EBgkef+UCnS/x3kpzGvmliaMh5JQ0euno5R45EY+q7sNS3H04v7lX&#10;aJZIWRNZUrliKVVDggnzZgSB6EDz6CV54coY6QwOAKGjOMg/IKaH51p0YHZudNWaCgoacR4+CMQ0&#10;VCNKujPKDUVLO/paVuLM1/qx4HIyS5V3ZbyGGxtY9MKLRI8VFTV3PkX8q1J+LgOoj5k2oW4lurp6&#10;yuau586L2pjIT5CgwPPHRwYvkjjun8NTbd2a827eyp6UUdZU5Pw1+2NqTtWCsSnxgX0VdRGPT5Fs&#10;t1UKXUEE43a921Ls7Yf8ZuiaeGKMiE5FWGCR6DJI8h1bYVvYduW4iqsWmrSSfIkEImSRg0ctoAoV&#10;1rjo+/wb+Z2Xmrs9tPu/sbP1eV3klGMDmclVq2PwkhjWkpqGjxUSeMQyO5+4gsraDqQlQ9oZ90/b&#10;tryyW9sY6OwDNThnyC0qBnNftzWplr2k9wWsN9ax3KdjRqRFqUYU4VAALChOBkEfwmmz1/Lv6vh+&#10;8rszRiJcViJf4izlYxFD940kmOip0ZjZJGZ5AdRtqXiwHvATnLbU2Wd43BV3alKdZU8xcxHd7aOM&#10;AVoCT/g6t4qUJ0rMV16WkVSjM0is1mYW4GljcD/Dj6e49Uev2dAplIyescUBemenEoazeiMvpUKT&#10;pILRgmxuxIt722CD1oKSD1KKVNlj0q8KCxJCKVTT6VCKLgWHpJPPuh05PWyGGD1DEYV44yn7BIZ5&#10;hpIiKm4lAYH82H+v7vWoqOqilc9T3ikaoMUgjLaLrIygs4YagQzWv9SXt7pUUDL1cglqH8usKyaH&#10;1gFD5FKEXYq1vGwk1LYCwJA5493OVofPqoJU9dzXebyByYrEsFZT6P8AVqqAXtwG54v+fdVCUFev&#10;MamvXleaJRr8aVEZNjw2oH1gaFBuPoP9c+7aV60DnPXnVihmI+t1U+kSSIhvwbXYhr/6w9+AQGg4&#10;9bNKVHWVPJZ2jZTrjBVSoVRp4GrVyGa5/wBj7qVUHPXqMB1wMCFGX0BFGqMi11RhyWLgk/k+/VIy&#10;vDrQAOD1JhTVIrxrEjxrcC1kdSo+jEHmw5491JI49OgLSo8usVQ8apHP5mRagqlR9C0TB7qV1iwN&#10;wVIA/N/dlFcHqhJrqHn1zViA7MVVgDYkAo5X9xyGcWJtwfx71Q5H8utgg5by6xwC7J9teIoWWJv9&#10;Qsv7rR6pQNSk8Hg2/wBt7sxotOtLq4jr0gWaURvGXkDNHMAjC0l9axliLAXIII+h4+h91AI7uvfE&#10;3WSaJULRi9ynjuyoSwtq0k6QAS3PAP8AX34Gp7uHVwNJp69Z6cIrRzVKaxEg0TGxaKRBocKLC972&#10;96PoOrGlM9daSFcx6AyeUpLYXYgEgE/nk8j3WgPHpoha467X7doyZkkQmNXREDfbuv6XUE/UXNyB&#10;79QV6tRTj/V/q/1fM5/AzRuI5pA9KEZTTNeUAcAxySfUEfUHiwt79VQaN1sIRkHp2gm1lYZmijmb&#10;/NKCoWoXTcyKjAkW/tL+OPbbLTI6vUVp1L0f1JIAPIFrAcH6i/8Atvx7bqK0631kRQWFj+L8/Qfk&#10;fgf77/bDZ4dWT4ushXixBN+b/gkH/fce6gCtenH+Hriv+BAP0/wtb/eP9b3bpoGhqOu9BJuRew/J&#10;uCL/APFffuvUJFeu1tbk/wBf6Xtf/ff7D37rwpXPWRQlwVIuOG5B1X+gGv8A4j/kevt6cFK9v59Z&#10;bC9uNQNrE2t+be9dX65EHn829PJFvr9OfemFRTr3XILyBYW5Av8AX/eL+2aYr1vrmAP62B5/2H+A&#10;sfz/AL78nXXuslrWsAfz/U88D+nH9ffuvdNOVwtPlU16Uhq4wDDUABS2kcCZl+oH49uxyFe08Omm&#10;iV8jj0gZYJKSdoKuLwyA3KkelwP7UJ/p+T/T2p0giqZ/ydJSCpo3XIshC/pPqBBUqP8AY2PPupQj&#10;PXk+LrKPrdtJOk/pseL3/H+9+69PdZVZhYAG1yDYWsPp+ofW319+691z9Tctww5NibNbhef959+6&#10;91nWIkgFgdVyCVX6XsL3/wBY+07/ABHrR9OsT0vmXQ0UcgIsyOoIPBAOnn/eR7dU0SvD/i+taVIy&#10;OkhkdkvJqfGKICSXFO6qYiD/AGFa11vzcXI/3svx3Ip+p0la2ByuOkbPt/J0krrU0U8boGtqIP8A&#10;aFgkkaj/AJKJW3HPtUJIm4Hpkwuma9KHGZTK0mmGrRa2nBEbCRv8phNrMqyC+rn8W4+l+fbTxI2V&#10;OenVNOPS4gaKeMS08zSLp0mJlCuoP1VltyD/AK3tHpCmlPz6dFCKjpiy22aSuDVFM/2taVYagt6a&#10;o5F1qUH5A/I9qI5mUUIx01JbBxqHHoNcvgkukWSpFoauISrBPEgEThuP25QLMGH0H1B9ropQ1Cpq&#10;OkEsOe8U6Qj4vM7fqjl8dJNh6uQAR1VDLp8fi5VXhUEWb9JRlN+fp7Ul45QEcVHSdlkiOtBp+fQw&#10;bZ7ghbxUe9qdKSZhGiZmghIpJyyG0lZA2pogeDfkX4IUDlHLZZ1W+fl6fZ0Y2+4KRomwf9XHobKd&#10;6eqggqKOeGrppkDw1MDxzQzJ+oNFKl1sfybnn+n09oCCpoejMFWAZDXrNYavoLcAAWP+vcLx/sT7&#10;117rv1f4AflQBxf+jH6+/de65m9wDb+v/Ejke/de68EUg3NuBz/rf4f4+9Hq6ioI6jSSWd4RFFWK&#10;y+umJQTAH6gJJ6WB+th/T3cDzBoemyKihFeij9ydK9PZyCtqoNy5nqHc1QzVK19FTNJia2ZYyjiv&#10;wWQRqWdHTUrmLQ1jfVx7Gmx79uts6xMguIxT7af6vXojvrWzWp1eGf2j/V9nVbGeoq/bFWcTkZ9q&#10;5pIJBJR5XbO4osW/2mu3nlwdauhbrpLtGq+vkDniVrSWK6HjKhQsMgitOg9qVHpg/P1/LpwhhkpK&#10;cVO2twZ6mknYyyL/ABGtaGWthFjDIKMtCbj1L6VAuBybkXMEbtpniDemP8nTrGMDUrUPUV9w93Qe&#10;KWDdWcpqZZmIWHOyVNRKPHd2NIofQI/0ka7AkXFr+3v3ZszCjQqSf6PTImuDU6v2HqbWds98YqOG&#10;spews9VUkMYVo4aKkydTHzp8emDmTm2vSCR+ePbCbLsLGjwKCfy6YJuT8Mjft6dsL8g+/KCoilTf&#10;m0KlhGsgpdy0K4Zql3a81MZP7JRRy3FjwAD71Py9y9KmnwOPmD07DLfQsW11Hz6HfEfKnuKKYxV2&#10;0tv7giUxNq2nvqmEskbKC7wLXCQtbnglRxYfj2QTcj7PKKxuV+0VA6Wru16GqwFOlzP8vstQw6sn&#10;sPuKkZgzn+H4HE56njjA9LLVU7LqP5/H1+h9lbchW5fTHLH8q1B6VjdpFFSG/IdMcnzu2PDMaPMV&#10;/YOAmFnAzPXOQlkVSNepZqBTb8XVh/tx7db26mC1j0MPk3+cU6a/fprRA37On6k/mAdSU8UYrd5w&#10;N5GVU+62luCn1FwQsaP4tQcDllYA/wCFvaNvbi+Zu1f2MOnBzCqirf4OnSn/AJgHSEkUVK3YG3Ka&#10;oddSz10OSowwVrOuuogUX/BX6gfj8+6n2z3diWRNXyBFenI9/jkAAoK+vQm435S7B3LAs2F3h1pl&#10;4AIw1tz0dNJ6iQuoT6bfT2Wyci7lbsUeOQfYtelA3eJhllJ6U9D3rj8mWpKfF4PJS+VIYIsLvfAV&#10;clSWJAEMSuWFl/B/HtNLydexL4jagPmh6sN0U4VQfz6cZuyKvhK3Ym4KddLAFJaWbm+kAzK1mt/w&#10;Xn8e0J2KhrHKCfzHVxetSjR/4D/PoC+xNzYHM0lRS1GFzUVQscl4qiGyy0sg8REiLzYXNnIbSSG/&#10;HtbZWc1tJWoz14XS6hgg9VD9ybSoan76lp6FajG1VMsFBFUxNrpags00dLUU4DMF1rDpYD08r+nj&#10;37egahxkY6EFnL9REWb4h1XdvnB5TbdfTQVcFZBBI9Hi6gOafIwS0FIwq68TgrbXFKVAqE+oYkG/&#10;0JI21DpVbzahpPEVr0JnXO8KaemvPFVrJFPBBTVlR9vVGtFPUeGOphgQMYo4dceomJXFlYMQSS1K&#10;uekV0hZ9Q6MRTNVNTwmSGWqmjpGpYVrI40rKqYuTU1cskfqXwRsPErC2u/qJ9s9IenahklkqPHHT&#10;RSU8jQIk8jvGHqjpZHtIC5EdrXvYrb6WFvde64VNLBk4KmBaiOOjqWyFRJEtPH5kp5gzLTxU8i6L&#10;pOrSoq3umlr6iPdHWor1R11DolHdOwo5sLlEkx33MkMaU8VOscv3hjqKmM5CGkpVUTy0wiQGRlIC&#10;ofWLR+yx1pq1jpVZqEkViMA9Uy949Yw4CaoxcMWSloJfvHjaskp4oMfWwE008dfXzJ4Ais6xoY3V&#10;wCdSknV7CV5GpJK/s6GUcieEuj0/y9FEkxtOg+6q4qqpVwqCrgQ0s1TRRMKaaGl1gLqhcJGqTE+h&#10;ibFSLE5LcDj5dKFGqgPn1njxbJWRCAeYxQyvabVFTY2GIgCCSOQGQyLIGWSIFgwS6kj6NswC5oP8&#10;v+x074ec8OnWjoTQwST+KFZ6nLSRPSyx66jRIgXUms2amWJmc6UHLqCTp90dgzafID/V+fVljUce&#10;s6YvXKaLw+VYVNQpqaiRHaklezyGMBQIkZklQX4Nz+PdajiOtiOmDnptkx6IpniqqeELLr+xaZat&#10;6qE6nrZ4p2WzRuAbxlbghQBaw93DA4P+r5dMsKE9NtZDHU5BjLTU8uqcyS1MFRLS0SrDAFWGamAB&#10;mRGUyKxCKxW2sXPvYoq44/z6af16a8hiEglZ3hoqxIJ2RRQuaikmx7p5S0nkYFGXl4AXNjpsTe/t&#10;5Wrgn9vH5f6vTpNIBWo49Y4aZXqKlxEs8gKLTxUmohqZ3Ev8SprqR5aY6UdST6zcsOfdWI0g/wA/&#10;n6fnxHTRAPHqPW0SUDvGHo2qCqBKqColrA9SSTUQzWFlcJISg0gXBAZiPdo6HJ4f6uHTbBR0kvB5&#10;aOUo6rSeeGnXUbyvVxNqpVOoXB03Qf2frfnj2rqKgda64tDOJ1SOOIT1DRKYp38bPT8TuTUngO7E&#10;gn8ngfT37qrUxXpwXH0Tqympjg80UyxIA5p6wyPb7eKUL+15dICnSVblj9fdSSCCBUfLrdAOHSUq&#10;6CL7gM8kkUcCTX0owpsfIJC5A8llVTIdMb3N2b6cEB9WqKfz8z0yeJ6yNHVUlKlRUPLT01dHCImW&#10;VZJHpXkE0MDgKGNxqvewLqCPr78CpNB5da64TUzKsT0ZSOJqlQ4Z0LGSV1ikVQdSqyIEBBILH9HA&#10;Pu1Rwbr3Umanlp5JXpqcCBYniNLUVUVcsNHE4jJR7FdPkKEpbUXJ5H191XSaBv8AB1vrjV1EZjl+&#10;7Estc1OT5SofyqrCOJwD/ZAUINXK2te/txRnHWh01pWSRL5ahFDyzTJDP41mFU0w5kMH9kKoIIP5&#10;JP8AZ92ovl1YLXh011YlqS9JVeY1VNIsclGSR5BbyTCWQcfWyoPx9fd1wajr1OuFOmqeV6SDS1Kr&#10;xiJqhIhHTePTURJJwHZbtaTUbcD36uKde6kRQ6ajREklRFJCsN0ZAqxs+lYJEsVKvbUSLNf6Hm/v&#10;32dabh+z/D1OjgYrkZJkZE88Gjx60hmRWIcPI3qspVQW4CWtcD62JUZHWjxH2/5D15MfK7A66ymn&#10;+7jqoKpLtAlGW1haeSMEuQ1pAUJAvyDa/vZIH+rz62aUz05rQUszVLVEo8k6PUztQkzUcRhl8Lya&#10;5QwZvUTLezG/pJHuocrSnWgynA6S+WxTx+elfyPLSRyNGT4Zaf7eYAwnyG4IBKMqA3Bv/j7NbWQE&#10;g+vScUr3dB5W08sNoJIYxJA8kUfmJVVjVQFs7Cw1sWY3A+oP59mysoWvn06DGMjpvNKpMd1FKHpn&#10;k8bRtLC9iEkRC4PLW9Jbj+n097ppx69UQ1f7euDUwSOFfCCspJVYgwUqVOuNQ4PqQWYEfkm5tYmr&#10;LpXpwJQ6j11EjPIy3KFCPPJGy+lz9QwI9VlvqFrXv/rCqfEOrDrPJTgQEok0kD3VZXVDLDGPUh8I&#10;+hPKgXtbnk+7t8R/1eXTZ/tP9Xp0k6mGz6WXUFVJJRc3k0m4BHCgHgkf4e2+lfXCJFRWtpd2mIOq&#10;xBD/AOb4HP8ArW4FvfuvdZmaNX9EiqQyuNSsCkbn1mJyByAAdP5v7917p4pJHLSAOZWWRAsrBSBH&#10;a6h7Agc6voORYHkH37r3TikUczP4TTqKiEK88qWj8kJ8gaIAEpIAOLj82JFx7tlj9vXuuM8TRBXU&#10;SRt4i8ASNTGjE6mRpApIZV+qk3vck+6sKGh6afj1zhSOSaYpaMPESVlDTSaSv7rQFQbc/Qn8WHvR&#10;62/l005FHjcRhR6RqBeMlwF4vLIgAUabAqfwb/X34dbTh1Cp7yK5jkRSn7acMG8P9lePrxwT9Rb3&#10;7qxpTPXTQAjRe8sxiMyeM3VFb9Vh+GAt/j/re99eFKY6cHCRCNVRwfVKBYSsukalJuLX/wBVbn8f&#10;njQ6onn1wKxlXVUAWWIuymH0xkH9xQV41tzzb/Afn37z68Pj6gvJZJBDTkECOKOUzRrBEqj1jSqn&#10;9Xp+gAuPyfe+nOsJ+4lX9sokS8GMyGaWQRjT9D9At7jT/vPv3XunKPHhY1ijZjJCG0vZPU1tZOnk&#10;nglRxbjkD8b0mlevdTID4o44XLrUSvMfuDp8QEi2SJvraxup4sL39+xTr3WESK0Ed5Hd0s7qqLcB&#10;W0vGXI/oCL35Nvz7117qNLHPSiSWNpWUopKrIpk0zcshuL3T6+98Pz691jk8U8IcMZmiuiroUsYx&#10;6wzI/BJkLaSTc+98Vz5da+zrhS0Xk85F3jVFYSONYsX9TFTf0KLhgtz9Afx7qBU061muf9X+r/V8&#10;swRKd0iiRHRiXXQSYxL9I7u3DMGtpYgN+D78woadaYgivp1LVBcMpebTErPwPJGRZS8xBANj9AT+&#10;fehSuem+uV5H88R80aXb7iMsChjSwBWNVsFubKVIP54vb3YAnC8OvdcJo44p0hRS7NL+1PIVaOJw&#10;NUagW5IFlLH624PPvxQqKnq/4D1kpkRZ0WqnMjgtCJJSI5E1i7BxyDxwePelpXu4dU6xTU8YnK6Z&#10;Pt7MyvG4DuzWMZUgW5OkMBfj+n1977dXy691w0gqjRgTSKyxNSk+lgx0hI5zew1cm17nj3f9M/Dx&#10;63QNjqR9hpj80ciOGFjG8SlqNzdf3ZJANbMusekkAf1PvYWhr/q/wf6v5D3TM0ctnnEC+aNoUR1k&#10;D/tEnxMjNZl0rc292f4T1dTno2fxd7lyfU+/9rbyo6/IRQU+Yho8/TUsvi8uIqn0yLGCNNramMDr&#10;YsoYEE8aj0Uq3l16SL6gBGPW15hdwYvf2y8NvPETrV0uYx6VERXxrSocppo4pnEIPkYSJdy/K2J4&#10;sPaxJEkXt8uii4t2t5NB4dJzJUVIlRLQCAyS0tOgemYuI62OEiJsXVBtXqZWWeWZSLtwTx7snxdM&#10;qNRp0EWVxUVTJVlXqmp61EoglNGhm8n+aXH0lRMAIIhHGCjDS4u3q9usSBUdKlOgg+n+r+XQO7H7&#10;Y3n8IflB1l8yuu/4zQ4Dbe54Nsd4bWwq3pM91rkfHRZjF5MPaLzeMIVaUukk8MLt45NMxlLk7fbb&#10;c9ul5W3gao7gaQWGY2AGh60rVTSvrwxXoW7fuSX23zbVe9ysuDxKsPhcepHAjzUkdb3nW/bu1O7N&#10;obV7M6wqKfO9bbzwNLuTFbumqBS0f29fCJvs4aZxraSK5EhNlUixJ9gDd9km2S8exvD+opwBmo8m&#10;rwoRwI8sY6AVwksFy9tOmkpxJ4V/zHBr88dLinzdNW1QpsXEMlDE1qvI8RUNOf7SRysv7jD6nQCP&#10;8fZW0BjXVJ2+g8z0yJFZtKf7HT0TEV03V1HFxz+o/TTb6W/w9sD5dOAVNOveCFuBDGSPzpUcD+p9&#10;7qR59W0kZ49deCFWDrDHr4AIUK9vpww/1v8AY+/aqjj1o6fTPXMqfqUP6bkAgH624J/PPvRIHHrX&#10;XAobNdCCoBA+lvzzYG/v1VOB/q/1f6vltfi6xkG4ChyBwW4Cji/6Bb/efezw6cb4eutNifJrckfQ&#10;82Zj/q1HP0/Lf4e9VB4dNAEmnXTKYo/I7BE+pD6dbW+ulP8AW/PvVQTTrZUqKnptmyBlgtjqWqlO&#10;pS02mIk82uit/QED3YIa9/Dr2oHCDpjqq2niDHLrmKaP6PUSXaBf6gpGDYf7D24IywIWnVGP8dR1&#10;JpcfLVBJdr5+Vi9/FEI4qunkfj0vGV4t9L/i/vZYA6ZFPWwmoVjYdAJ278luu+ntnb9z3YmPyW7K&#10;nYFFU1GW2v19QQ7nz9Y9Ogd6KOlVkjgl+gkWeRQgNyeOTa02S6mdWH6aMK1I/wAA8/8AVUjpO8zK&#10;pGgufl/q/P7OqTR/MTqv5g/TPcPU/wAcuw90fHXsKhpMzU4LbT1lPNuXJYSnvojmy8MayQxzWaml&#10;aknEkTMtwwKljWCG1smM0FHkoRqKjUD5EYoPtqadWa38a30yYNRw4f5/2/s6pt+D/wAwuwfj72Fn&#10;egPkXUbhzuB3buR9s1Ue4MoJ6XbeXatkpqt6CpqBK0vllkUnxkpduSCSfdILp2mpcE6ifM1p6/t9&#10;R01LaOIdA40z/wAV5dXqfE/tHsilwXyC6czdRtag2t1zmq7JbOqcZH9pLW9XZGjGTosjmnqW9fiR&#10;mpi+oM+hiObll0kyPJUrqKmg+zy6SWG3vbRlWbUD1rqfzQKdt6d0bU7J2Ru1c517kMXFLi56UIfs&#10;Z8ZVGGuDFvW0SvqZDqJKWt/X2Gb9mNyW4D/AP+L6PIYdEQBGTw6KT8k+58Xj6HrfcNbRUue3fXUG&#10;LWCqnaGqaOtxGlPu5pgD5FWRRGYXBVkUe0008bAVyevfSSSNkYHQ4yfFP5WfPHsHZmd6kwOJq9rb&#10;Pw+CGU3RuHNUu29s1WRxoWpl8CVIaadVdyqhID6QQDx7cKvcUcGg/wAvTDsqKdf5dWs4L4UfMfHU&#10;U+Fg7i+PfQFDBRwDPZTrepq8lvLJVcEawj+LVs1PTeMtZWslQeQtlNgAp8N2X+H5r/lx0SOXEtaa&#10;gR+I/wCTpA9ify36nNwVh3f838mlXNGGyFXly1U+RratBFXTSVU+QR2jk9Qlh9H1uEsedi3Vh8R6&#10;3HNOjUKLToGdyfy19v5xMXDkvmfR10e3sdT0OLpMbtGjwlFQ0QcRRxGPH1X70jKPQDE7kgXYC3vZ&#10;tBTLfyA6210w4IM/P/Y6Ue1P5e/X+0qXIfwz5dZNKGWpRMi+L29QY9aTI0yFwuQqDUSNHUWsxiCK&#10;WHD34Htv6VQCdXWjMXFSo/b0r2+FHVNTVJHkPl32JkVxwjrJcFBDTUdQWrICv3vlje8KNe7BUJA5&#10;sL3GhbJx1k/s60Hkp2qOucPwr+OtDVyfY9+dmJaFvt6ePPmnoZahk0VVSJWe76iSG18H829++lt/&#10;Nj+3qwkm8gP2dQI/hX8TkjmbLb97gq5Xeninjqcgn3ELa9T1tPQxFvNHK3qWRf08WBNvfhbW/wCI&#10;mn29WLT0yB+zrlU/En4UQ/bRT5vsrJrIXqRWtmaukypZzocSLlFWFQo9QjEBexuOfdkgs1/F/Pr1&#10;JnwF/l0x7d+F/wAPcxncTgaCq7Oz1fmMkY4Ptd3UNZiqbXdkiqo4445njiCsWeME/UOf6UuZLaKM&#10;k5A+fS+y2me4cqy08+H59bAvxP8Ai/090xtrGY/rvaTYaOWnD1VZUZOuqKyqeoBvVvNVFy5kuzaQ&#10;QEGm/Nx7AN/MsrnTw+3oY2UUkMfgq2Oj+0opaWBV0sDpAZByxMXpHke3LNyLn/bD2XqQDU9L/CxQ&#10;ft6RO6s5TUNNNpmQGTXH61UgXWyglBytyCoH1tb6WAQ3N0EBFc9HW3WRkIx0S7tPe0dLBNK0rITL&#10;LTuLC01KsBacU5H1OogKF50g2+h9hG/uzQ56k3Z9q4CnRIqzLybryYoKWohrpKmpWkAMb0okGorW&#10;RwIQLFmBSNgV1WuW9kayeMxp0O1tktbYscUHVgHSe3IMHTrM1PUU0zTUc7iUDlo6cQqaiSwLM+pU&#10;W4uoax/TyL9nhEYDHqK+ZbjxSdJx0cilr4YacIimNKeISeNCvocDSVEhsx+o/tX/ANYexakgUVHl&#10;1HLopY19emOpyMy+jRDEGP8AnZndFIR/0LMRc3P6R6v9f3szVx5dPxQK2ePTZWZaCkS+uKbU6+ZD&#10;pCrrJKqzH66Tdv8AD6ck291MgA6WJbl/Lh0ja/cwd3gFRIQqyIhMiQJPItjr8p5On6rYD/W9pXmC&#10;nPSlLLzp02LuuMIDEaeqqDPErPe8bREfutJIoAQR2IuV5/rz7a+qSnqenTYFvl1ym3nAVdHlkg1D&#10;yPGDpjSIn/PfkGPi5JNrfT3Q3iDj15dsNdVPz6zx71WJGdJCmhI1GianFPLE37aViSagERvooa9/&#10;6e6m9WmOrHbQTkf6v2dSDvCIqheUEwk3pygXxzR+qnerSQKrqb/RCFNybfn3T675dNfu35dYKndk&#10;czwlpkZkbzFzIBDJURjU8SrKLFkFjoVADwLn3U3wJp04thpFKdMdVuSPXLK1QzJFyYWdPLC9V+t5&#10;HHKh/oVP14AAH1TSXS1qcdK4rGppTphG6I11CaeGYo0tQEgkMUkSvJYJqI1MP+CgAfQg+2hcADjj&#10;pZ+72oMdN024I5opJIZofDBZJ4VIHjEsht54xyLC5tx/rce7C4+eOnlsdJ6Y5s/GJHKlXpYmhkYw&#10;r6I5EJi1ANZi+m5BHFuPbbXC149O/SHy49Rjm4ZJNQqnMRDD7UKgqpNTlgqLALMx+rWb0i1/dfGU&#10;nB68bT1FOuk3HSurwytoqhTaXkkkIhYa7mlVwLJIVtwTpB+ptf34TrwHWmsj+XU2i3XSLJUeWWPw&#10;PaWIUrsDFGqhHlakClJG+hfxPb8kfn24lx5HpiXbyaY6WeO3VENJkqJBG0aNFOv24DJEwZSkUGqN&#10;FH0OrkkWPPtfBcp59FVxt6Be0dCHR7lpSS1XURK4Yo5mRhqSRNUZD2IsD+P08+14njHn0VNYmtQO&#10;nSLc0LRooVPVqjWZ0kUtIQQGGsDSAv6tP4+nv3jpXUD1X6E8f83XJs7FLESbGUgRI5LeF7GzabgW&#10;Y8XLc3/Pvf1CtivVTageXUiPN03mQE6G8Qb9xtOuYmxi0BbszAnkf4Enj3rxF9eq/SgfPpxbKRxo&#10;h8qgKShSTT5VAGrwxsPrYWLEg/S9jf3bUPPrQth6dR3zYEcgjLtGgQySPUF2fWbJGI9I0k2vclRY&#10;cD3oyADjjqwtBX16TeW3TAqlmleFfSauMU0k0SzReoSNMoUfQggg8Wvz9PaeS6QHjXpXDYk5A6Bj&#10;cO8I0lQMr1UbJIdAkWI1fjutPPMIuCAvAZhdrfW/tDNcrWp6PrLbtS1I6AfMdheGRyKkJHJI1NJU&#10;xzB7zOwT7bwSLeyjgkEf7H2UyXgGF6O47BKAHqB/f51gjkWSop2gdhH97Kr62lfxR64EX0o/OmMk&#10;8+6i9NOrmwjByOnuLePjlp3hnaNvrPaeCBBIVCztFHwTJp5kUctayg+3kvK+fSZ7FWBBHSnoN9Ut&#10;NK0DNEkULxgSKyrUxleYnnauKIXJNwdPPHN+fa2K8RaEnool2gnIx0vMNvSCrcRTSPAsTmkmiZVS&#10;WGU3ZqureQlxGRbSRq1X+o+ntfHdxPgdILja3jWo6F3HVeIqaRIlaOWMqlOztUah6wFhdAQV4NtR&#10;A5ub2+gVih6IZI5Ec9KcYenqAxkVAUjdV/Usl9FgVUA6mueSwItyP6+76QeHSbWVyessWEcMyK41&#10;vJ5FEwD65Y49DMXQW0/4D6Ef7D3sIeFOvaxxPUpKCZEP+d0shQ05Am/biPpcOfqpNxf8G3vfhkZp&#10;1qoJqOsc2EoJ0ZRGiedLzvTovkqFUco7N9GK2BB+n+x9tvEjChHWvn0HG4+qtobj0JksLT1cUdpK&#10;cpH9rURlOVaeWEepSeCjXP8AU/T2nNnGxr0pt7mW2HYT0XLfXwy6y3GJ6w4KjirKyJ1WvihNQYy6&#10;lZEcIqei36VRUF+WLn2keycN2HpWN4lIo2R0SPfn8snY9X4qrB4+YV0EYqzURzQCkrJi1jWZSi0g&#10;TiwCsoSNrfl7e9ObiMaSKjpt7mFzigPRIN//AAK3rtKSralxdNUQ1E6SzZGTILLHjCHP7cTVaB3i&#10;VfXFENIQ+lT7R+LIWzgdKYoIpBUHPRUN4/GTcENVlKGrpqqKRqZKKFRAktPqCa6aqxxKpIXqmuZk&#10;0gqS1ywb2o1gKDx6u1uUNBw6Lhmvg9/eWaXUlRHXTwRSZzyxQ/b4tqUMkVNHNayKbgLqUkn62Fz7&#10;ou6zwtQfCOHTBsYn+JqE9AllP5cGQnq8kmOykT0cbLBFPTwtVzI7w+QmejhUEgfpZxYD6gNaxOId&#10;8dlFRXpA21lj+mwp0GTfy/8ANJJPTNStUyU0LySz0ksUlMiq3IaoZPt1kI+sWpSl/UwPvT8yaDSn&#10;VRtcleNep6fB3O4uGD77btYaeSZYTEwpqTJyxiIMEopaorBJo+pQKfrq1kDhk8wLI3aSP8H+D/V6&#10;dWG26fi/Z1Nx/wAPqmKml/iO0M6Csc9bS+ClWsqKqOnk8bQMFMKlSf0NEG/tFNVre6tu01cMOtNY&#10;xjyI6XOH+LmJrI6inodsGqXHwwS5BTFLHkcZNOmuARSMYYp0fTokljV2j+rKbe077pOvczUr+z/Y&#10;6aXb0aoQk06EzAfHTGyxSh9qJDGs8Ly5VgIKJKTQr0sVPU5MIzTg6lIdVvp5TkH2nfcJ/J+Pl0/F&#10;Yxqe7FOnt8P1jjJslJmNz7d2xSwx01FU0+XrKWaaoysAMRq4KOH0FCvHiZLBueePe1S8cDQjN+XS&#10;zTbJ3OwXoM852N8fdnwLUUXZVBXVUc8UdfT4lpaiOvjjN6inswtC3AuI7gi9iDckwhsNwkajx/t6&#10;SyT21CA4PSAn+anUW26mlbbm2t310VKXk+0kyFEmN+9i8n21ZFR1MMwSImRyUFiNRNyTwq/q/PKK&#10;SOM/l/PpIb6NP7MV6Cfc3z97AzU9dW4Dbm3cEjrLDCtNjKSR1SQq2oiuEjOxtd2uA3A+ns2t9isI&#10;owpBYjjU/wCDpK99KxzgdF6zHyh7SzTTyDJw0U9RWCtcU1LFGzzouiOeSnjUxOB/ZWRWCD9IX2Yp&#10;Y28ROhOH7f29I21O3c2D0EGY7I3lnEelym4qwLNVM7xxyFaeeTVeVpEjX1Wv6VtYfgD2rCKAKCnW&#10;hEnmOktIZpg/3j8P+h7/ALbr/adkAGk/6/vTLp7gerhVXgOojSI0aamX7YMzoeJGlFwgZi/Fl5sP&#10;ewABQ+fV+sZk8lzq8aLHphkDEuhjNyCosbn8D8fUe96F691GMaFmkkMkhmIYtaRPM7DlbOOU+oBB&#10;v7317rOYkR4wFtGwWYBViKRmL+yLAljxZwCPp+ffiKih60RUU6xTJRzgMscSXCOs0Gp1iTVyij6A&#10;kcEWFr296CAGo6pkY65u1NAI41RWYrKxmZrQiQkaiFKi1hYKNR5Hu/XuuqQ0fir3khPnZxFSHxtZ&#10;0IsrqWAsQf1fj/D8CpFTTy69nrm9M6LqjWSWW6CSUEM6F1u4ijsBf+pP4tx73wFB14U8+ovg8R0q&#10;qIpkPnJkEjy+T9ICD6Ecj+gI9+z1s0pjr3jEcbOJjTVcetBciaRF/Cwlbi5WzXP0vb20QxajdVoS&#10;adZIYY60ytMHpUWEus0y6leQD90+UAeO5C+kA/U3v7spodHVzinUaOGVH8zroLRoXGm7I686gsgK&#10;nUbAIPp9ePbnVessqONTaW8kjkskPDXLavJIqgm1vr+kWsOffut19esZi9MbyxAT+ZSoRl8ZS+rV&#10;JGAQNQGm9z9P6+/da+zrJHHHEqrE8ZSp1qjo2h4mK8AqVAHHHNrjn3o0pnr3XBKa5Mq033EPLSsD&#10;H6pv0uyCTmwNjf8Ar9PehorinXq+XUR4y0vjcNIi6pJWIAi8YFhqMl9TJ/h7t17rz2hkVi6fbxBJ&#10;dYkGv1GxMVgCDbkKT/sfwNNSndw69161P5pbFi5kBI0yKJUNjJIUNrFRaxA5/wB5917KinHrWOs1&#10;jJ9wBNPUUoBUh4280UJQskahQQDcAsSLW+vPuxFRQ9b6xQJFOq3SSxMVjq/UAdUpjj+gb6A3IP8A&#10;Qc+6eGvWqdTadZDcmUH0zF2k8am7eohipIuoAC3/ALI493ACig631hp/JJC9NG04Z5SscZKhw1iy&#10;kG1tPPH+P+2G+tcePTiKWdCkvjRPCvkk1BbKqjnkD1FyPoV9+699vXT0kkWqXUNEy2ghkl1FmI8g&#10;LgAqhvxz/gLc+/deBUnrHAGjeN3jj8rgOzE2k8ZNpY9RBsR9bW+tjx791bHTnS1i09U3jjMhp1V0&#10;1GMpIdXpnSRRbX+CSeR70agdvHqpFRQ9PiZKq8oqDF5GecSTfcRl0AkGmSZdChiRxweABxz78OGe&#10;mXCcBx6mQT2J8rwxyTzFLyA+SCP9ThHP4Nxq4utvel8/XpvSSKjy6mtTUkVVIuomGOIStolAVJCQ&#10;WkL29QP51c8/Qe/aV9OtBiRXpmqoY3OmGKPyLKblSVi8Kvfx6ltYWN/bVBqp5dOqVAr59S6PHTTu&#10;5WKCRFlh1ODdwCw0s4/K/i39b/g+9FSBUcOtNIKcOrivjHjI5Ov6ItlaaKqFQyvDWwq0vjkHlmih&#10;lRfKXqBGutIzfkAcr7hLnX/c81FRnhw/zY/Z0T1rIT0aSfGUdBkKN/NhI6JaymkM9BU2jOQenKIu&#10;YqMgDIsyu5iiCMBbllPHsB6iwpkmnD0HoKYp55/LpzrBXV7ihrpastVQlzU1bVmO80kqQMUDUckR&#10;0wSASSqrITewNrH3tEXWAmMYofP5+vl9nWiKjopvY9bj6CogajjpBT0q1VHRRuxgrpqXV9/FLQCN&#10;dbhHLeSV1Lahb6W9izbIWkQhq1OSfL0z/kHD/I9EMdBZS56sglq5KbLSUSQIlUtZURRS1VNV5CMr&#10;HBHOg1aQWbyFif1f19mz2sZQal44+0DPDpzqVU7nmjBhkaji8kTRTz00rmoqQ6aJWRprayzAkEmw&#10;IGn22LGMnUATTyP+T8um3qBj/V/L/V/hecdul6aFKDKzvDSV5p6aYsVlilqISKhKyr1XSKoJsqgK&#10;W0/X6+089krVeIZBJx+w044H+H06ROxBp05QUiZqtkqZPPDJJJCxo3qqiukiEJMcsuQekjCxiQNa&#10;E+MBAt2Nr+0ZjaMCNBw4kACtfSoz88nrxBI6EikwNTHAJTgKuXH1kawtFi6eqlpYkgcx05myQjJi&#10;dT/nHRXhY2fUrA+9razyYUHHmcV+wef7AR1pRTpzq9q5moSuoxg6KhNQKdvJPWSRTrKqeF4YKrHr&#10;L9y00WniKIqp5kYXt7Uw7dcgq1CePl/kPD1z1anl1Ll6s3Tm/v6Sp3JQihEFDTiMT+Wop6KOHytA&#10;lRIAutCwZWdiTYqDqAHtdb2LsR2kceJHGuTT59PRxlqUFOlZj+kNTyUFflZsnNPIryeed4ocvTqo&#10;+6r4afSAjn9K3ckAG45v7N4rJIssR0oWy1tk9KIbY6S2iYpMqNt4+Gnhq4q2kqq+jqKyojWwCx0l&#10;MZXSNW9ZIIJNrX59rBDHTAr/AIOnfoWXAWvSJy/d3UO2KeKnxk6ZmaWolnlhpY67TEAnioalKhhF&#10;IjxLfxxo0iHUbxn3pYnLHSvVxtMzjtFPt6SWS+WuMpPtIsJhRUVNPFSxwMrUFBJIquVhyETRR1Ri&#10;eNv87G6jT+oKDwFSxyac0Hz6suzzlgGIA6Q2Q+Qnam48ktJh9vUhZzPjoJIsbks5HNQVQs9MtRWl&#10;Y4wTy8kdOvJPIF1HhojTXI+OlkfL9ZKGpr+zqTmd7d2ZHD4nb6Zei6+o8PFL90mPq6LE+WpmLBHq&#10;aimVZA8o5MbzafybkD3QXMROo1P2dGMHLQD1ALfb0F9XtzKVFDBWbz7CZ/JOzTR5CqrcnUVNPG3B&#10;oo5nKhV+rKpuB9BzY2a9UVES/wCb8+hFZ8qs1C8VPy6ZYP8ARLimrvDksxuIKFlj8Plo6Iu0VpCg&#10;VRd4xe2oAk/1HtiWaVwBoA6EdlydJIaqa0/l03Tbw22aKRMbtOGpgbw+E5CWonk+2HMdPeo1Aysw&#10;1MqkX/1vdP1Q9dVP2dCi35SjCfqqDSnrwr/h6i1HYu4DQz01HicTiKUH7dIKWCD7+lkiAlEkLUqj&#10;QSPprNzyuk292CgGtST/AKvXpX/VOxoSVIoaUBqR+zH2V6Zn3nuHJRWrt0VlRpCr9mH8KSU8qM5g&#10;aFhrVrgklXZSwBZR73ozXT+fTkWx2MKU1aqeR/nih/PPTZHuFKCroKozS1NVQiOWbyzGCjanjOun&#10;irAi2WVVPDIRzzct734TP+fXmttvioGUahx8hTyBNBQ/Z59LrenY+3Kza32UDSSrlMzFkHhhhiiQ&#10;tDSLS04gkgUnRcEv5FVySGW/19tQ2svi1ApQUr6Z6ckutotoS0TVDNWg+ymCPzrgH/D0F+P3nFia&#10;zyxrAtDPReGWnqpFWRtJuAHAQm5Gpw1iCACxvb2qNkzrQ8QekEm8W6PqxpIyCa/8X/qqfLrlkO66&#10;LGZT+JYwQaaaKKF6h38cs8wbW88afQG9rAXAIB1H3ZNoeRAJK9F9zzfa28geIAgChPrT/V/LoENw&#10;djQVdTWzATVU1XKTHUGXRqV28hZSbeokkaD9B7OIdvVFAPQVveaXnY+GvE1/b0w0+6MnWzrHQ09S&#10;XneKnipqaPyRizaVURlW51HgD6H8H2/9NEvH/V/q/wBXoCV90uXqwany6tV+G38t/sX5DZLDbn7C&#10;z2J662F92r5H+KSyRbiqaMOs7fb4nxlmknQssQdl/FgwPu0dusi646U9eiy93qRFCqanral6a25s&#10;LonYOM6l6aoMdhtsbcqI/wCMVtZj5KXObhzMMYFVnM3T0EaeWd4QI/8AKFY2sALAe3PAEQ7T/q/Z&#10;/q/kA28xmfW3HoeKDfs0NdPFU0CItTSVVZA0UqxLVQ0i+VpqqJdQDOLOQg4/1PJHvRBHHqmD06Y/&#10;etBVzUk9R92YKivhus3j0PLLEZqRIaZV1xItjb0lQAAwW9/euvdDttyoqMxHUxUuqSCFYWlrCtLJ&#10;BTO7B4U8y/WYm4cKBYW93SuemX+LpdDxQ/brWZOnjrZWlVhGkUJljUXE0fkN9f14/NuObe9Px60O&#10;uFLkqSOqmNBVK0NOyvNKGl9VzosVkBYyC/CHj8+9qlR16tM9S5qpaqoUCeDVPI0rxJIYn8LDTedm&#10;Vmjt9CgP1F/p7qVI6904RY2HwRM3hlT1Iom8kcpBkCiNZovoLWIJUED3Xr3WSWFVSXRK8lbIZE1s&#10;yRRwALpMsQX1FFAF1tdh/re/de6DDMZXcNLK9Hj6udYNKK1SZREpaI+SQz1TgnkEjSE/IAPtuRym&#10;B08ipxJp02TblztTTSmKqEqeuLRFCIHSKdP3JQ6jX6DwWvYkgn3USMR06PD9en6i3JKKejieGWWW&#10;npizlyYjIWGgSJHY/wBLni4+v19vKSVqeqmlccOljj8pXsonq/tSGjBhaadozMoF2ZdQNuLj+trG&#10;3v3Sc8T09NTQ1xZYaWhjBRJIJJkb94NyQqKAWIHDEEW/p72KefWupUMOMjMdI0ytYvHMscgMryga&#10;yqzKLqV+pvZiePpwN9vz63pNK9STtygq5WRqiMJE4njdn0CAsoYvokAnZiosf6H+vvx0+XWup1Ht&#10;6jKu8SRxzyNaEi0bSQK4JkkVSFaT8m7fTi1x72EJ69XpsyW1chPUO1LPCryIdL0cqEHTwkrQzKFW&#10;UD0qAfx734fz69Xrg+ByNNGL/v8AjWPX5KdF+5Yct5pF4Vv6kcf70NFKCvXusM2PndI9VDGGkZRN&#10;MumON/FwkXrAHIAuDx/t+ailc9e6b5KKONZxHE1PJIQWjUyKEVnGh45FAK2/BT6fT8+7HRTHXuo7&#10;UEbzI0zTXRniQpO7p41sBLMZxp1N+A3BP1F/dOvdY3wGLaYS1MlRZWleR5oohGgZbljGgAH4uRY+&#10;/de64UmLxlFHXyzwU0yMqgMaaXXcgPF4C/LxkG4NyR+Tb37r3Uuojo2hjLY+FWZSxV6KFkYRWtIJ&#10;4gukuP0jj/G/u5pUV9OtYr8+k/UHH0wWoGPpYHeVlILyLGQBdS8rmyvf9Gn/AFvdOt9J2qo8ZWST&#10;1NQZYVMkYCmphkgZywaICOYG5Zh9WFveiKinWmUNx6wU22aCaGaKdJGWWsEklaaoxOXItzMigFQw&#10;AAY6R9B7p4SUoR1Twl6z1vVW2JKpaiSkozV6USonMFPEtQsikXSVkBZARdlCkk8gjj3R7S3b8I/Z&#10;1rwU6YarZm2sS8VDHLToaiOTRVxvLAUAuJGMi2ubGyk3vb68e07bdZMKOgNfl06kajh0xybVxMqw&#10;UtFmMlFIqupmpspJNj0pgzCITUzKUZm+g1qNNv039on5f2mTDQqfyHVygOB/q/kP9X7A703W8FdT&#10;uhzmUroygWeRZoJodKnhCkiaz/yCqi3B9pzyrsZGbdf2Dpsx04E9S5uuKKL/ACmaslefxeJfOgFR&#10;BEq8sTCbKosSoPtk8pbH8QiUfkOtqCOJ6zUmzs8Ejmgy1K0NJBPHBHNS1IgacAtHLO6fqcD9R+nt&#10;huUdqdT+ko+wdedGYcekhPTb+i++Mhpqjwp40jhrK6lA41LIkMlw0Y5LAvb/AAt7K5OUrGpGnHSB&#10;o5q8OmCDIbzJhTIYnKmIBppFWtpJjIiGyov3CxI5YcoPVYfQlr+0r8oWmk6FNft62sM58uptPuep&#10;kqoqevocjS0coVilVRmWomlVbLpSmJllFhZdUen/AB9ld1ykBGdJo3SuKKUN04R722ZTSQU+TzdH&#10;QNJUWghyIqaKrj9OklUVboD/AFBIB/qfYMveW7xDwJ9KDpasMhHw166i3Jsirq1pqDsLbRqoaWoq&#10;D483RwmKETWDVJqwPp9DqAa/0t7DknK+9XEmmGJj0+dUKapajpxM0kyFMTunB1Esrh4KX+JUhWvi&#10;lbSzwqz69Cj9JQ2J/wAfbLcn74ppJAadUF1CfPpNVNdu2kr0o4BB/EKidqSlhhqEZ/HHF5DI+nUY&#10;9drNIBYDk/1D8fKN2p8VoyOn/qoR556faKr37WQRvT0qZOpaWSGSFZJJLNCCr00LQjgAjh2Nm/1/&#10;Yw2nl1FQMY8j5dLrdkda9R5svuTEZBYc5SyU9YkIkFBSNE89MJmtTxELqKxj/OMhJ/1hf2PLHbou&#10;JSh4dGUQjIz0+0OWqndp6icxSAjxhatzFUyXGuRoNP7akWBZip5ta3Hs2W2iBNB0sEa069kK6Woq&#10;JH8mt5xFFEVj+1kmKuRPFUqq2Kgm2tSPwQPz700a14dKI4h5jrJUZZKLSZHZKhIfGBo8sVtLcq+k&#10;goCSDxwPr7R3ECkVHWhCxJHr0Ee689SzPPDVFKGqbwyU9nXRA5F6wvGo06JQLAc/X6D6+wZuCLGx&#10;p054NBnoFE3tBiMpHJOKecFn0rSiS9HBE/kZ2ikX/OTBv1/4f09h7xwjY/1fy/y/5g4oHDy6Mdtb&#10;cNLlaBZqGrimlEklkQxJOgK6nilZRZiAbm3I+v496a47q+vS+HSy9C9tncMLzw0yzR6miYPIVeKB&#10;40uFXSFubC667AEj/YAzs7sBhXj07JD26j0K9PUBQZFgOiWNAkoKuvkf0xyDQv0tz9AB+ByfYohk&#10;DZ9ekzIKVHU+nj/c+3AMgRgU0hFQaBaQuxHA+h9I/wBf2rjFTp6ZOM9Pg0JSkszxuh1aCEl9F7MI&#10;iBYX4uSL+zBQipWnSdhqP2dYTEiqrRA6m1O6yKtoxbUf3CPxx+Pe9K6cefVdRLUPTjENMaqugKbR&#10;yDUARI/4Ef4H9CD7UR/D1R9Pl0qKOncpyFUrpU8k6xexAW3H5Fz9P9j7uFFajrWsBNJ6W9DQRvCg&#10;Yi7awG+qhm5ZrKALf1JHt8pWnSR2qadPMRWkYxuDxYMW0i1uVAY/UH8e7ghRQ9MMgJ1f6v8AAepT&#10;PTyNc+FgAG/R6hc3t/if6E8fj24Sh+zqoVhgf6v5f6v8OMpT8gFRGSSVVBqVm+raV4BI+oPHvxp5&#10;dWAeuTjrA9dTRNe6ayR6yoW4UWUEL+LfW/tssB05oLCnThR7pakZZY2VUAGtbgqVvp1AfW1/d453&#10;Tyx0mltVb7elXD2jBSxk1aEW/QbqRIo4AVAOf9e3tdFdVFKcekD2xU0B6Cjd3ZVHlqhrVixU8KST&#10;SKpBYKvKq1gCpH+1Lb2c2NtJPICQT0jkBU0PVdXbXZq5bN1NNSP5KeD0s4dXigEDaRKBx5P1XGvg&#10;aTZePc98pbBpiWWlOHSO7uDFDpXz6qo+Su4qTGVsWJo5qSspqunrmyX2lRI1RUU6KCJKmilUA6ix&#10;jR0bhdRIPvLz212lmjEzrSnDqIua7pUQJXj1XfkpY5Y3p4gtLTQuFyBdUnVogdNLT06Q2MiQiw80&#10;TL9bW+p95BWyKFAJxT/V/wAX1EM9HJHSXq6rzRPT1kUkqVaS4+klqYYEqZqeL92Wr8ATWYQF9KOA&#10;1wDc/X2ZIF1Bvyz/AJPl6dIXx2tkdN2J+6y1alEZKNYaZ6rwxZGOeSplo5YQsTVENmBVrEfruDzx&#10;79eTrbQa38q0r6fPrVhazX90LePGf9X+r/UDpdP9brDHjZZYFkMsS1wmpF8EFJMxMghZAdWgr6GE&#10;oIJ4tyPcE85cyByQp/Z1kFy1y/BYWoBGTSvVlvWexaWGnxsbRwpBFTxl4gBqcVLMyUTTaS0aLe7F&#10;hxfiw94w80b9IZH0n/VXqRoLbw0UrwPRxNp7ZpqaCKLxCOOOMI4eIMkMavqkZKlbnxkfpYlrXIv+&#10;PcKbtuRlZqno6RkA+fQ7bexEMhLCmSGEfpYxkWH9tVU/UMACPoL829gK9uSx456UEk9ChS06LEnh&#10;S6RApc6dIX/V2sSSf62/w9ksj1x1qnSjgp1UoyhrNbgqEUOR6lLf1P4Fx7TNx6rpAOOp7IqAr6Qo&#10;syi3Jt9FLXIB/wAPdevdZdCMQSPovqtYWc/6oD37r3XRDcD1PpYWeTTbSBwdC/W/9ffuvdY/SAzA&#10;JpK8tcG+k6SFTn37r3XR0SNdmVSf6FQrD+zpAFxxfj37r3WNiAFIVVvGyozABiS1rlf6/wBPfut8&#10;eo0pDsBfggg3AuoUaVvH/ifz70fiHTiqRk9QXKsf0jWy83AIDXtbUwvzx/a9s9OdRpGBuSoZStuA&#10;Ddvy8l/rY/T37r3UaUpbysDcegjSoUaCCoKi/B/pb22/w9KOm+R2YNoRNbAMNa6hGqm+hPpa/wCO&#10;f+KFnq4Fcnh1AeUaixHjewZNAMgN/wCwQeQf9cW9snia9PUFKdRJJdRvw8hGgayoHjb/ADodQB/r&#10;A/T3XrYHp1gLXVECtpMrARtpATxkEsshAOmwP1/2Hutanq9BSh6iSkm8ZYIGd3VQFYug/skkAkD/&#10;AB91r5dbCgcOoEyqxkeIMZFXWvlCre59YUfj23JSnz6ejrT5dRGkGhbSoscjA6BcHjlgbf4/09sd&#10;OAVNOm6SoGsqBIsH62mKshjK8Brm5Kt/qSOf6e2mOenlUAUPWFy62H7f0MrK31/4MsrcDjm4A/1u&#10;PbbMVzTHToUN9vUGZ0GhS5Gn/dbqgDMeAR5OB/vX59tyNU4/1V62I68eojF1cM0lPJ5FkmT9Vzo/&#10;rH9LC3+sfx7a6uI1Hz6hy6lSSSyxA3lZ3YunlI4KqbhbnlSP8B7qSenABw6bZZY0QSH9x5oyIfpr&#10;knP1l1KPQFHBv/r+2yaCvTqrXHUCWchSFeoSxVjO6JKH0LcxLGoJJP8AsLe2iamvTgSh6g6mKoJ0&#10;MspeV3jEQJKzmy8kWUr9dX4/r7YZkPDj1bHl1FeYGSRnSOYRsIxJqWKcrGtwUZbliv0dLD/A/gNE&#10;0yenI1r3HpsZnKMoDBNL1AeOn1StKb6Apl/sn+o5B9slia+nSinTZNOxip2LvIzOiaYkZpfIF9Mb&#10;rMAVQclntY/T8+2yaCvVwPLpuaYjyMiJD5tRMmrSwe/+c0AcBuf0ni/tmp6dRdR+zpmdNfqETs4h&#10;UmOEKZ9Yf1MGICurC/pHP5+vvQNelGD1AmaQiSOQzRt5WnjhZ0QQmRLN4JuLM35B4/2NvdH8urBQ&#10;cnptLy/dpE8r07JGXlni1CWGVv0oL+kkjix+t/dSARQ9OClOoRmHlqFR5n8TsySvDT3kC+lDOhHp&#10;5Bu2kW+v0HutKMAPPrwz02NOTJ5XV/HKEp3A0Ojt9Akq6SLgkjSg5HP159tnienwAOHUBo3SZIjp&#10;qC7vHHemVaingW7eMx2Oog/pLeoL9Le2vhfHn08BVKdRJh5I5/HH9uJGiST7fzrOsn6SUMnIWQ8f&#10;W1vwPw2/xHryoF7ieoFSsUbqkZpjNJAVXVL5D9yslmSmD8ErzwePdTTy6c6bZpqV7LGup5GNlKm8&#10;MyDTK08VrBD/AGSlx/Xm3v3VhUd3Td91pikaGcwCjH+ZpRe0kh0o1RIy8XJv/re6n4h+fVwoHTXU&#10;S1JcES/5RIwVpdOitMgGqSnSZQCyMLMzMCbDg+/P8J6soA48Oo3kZKZCDUvIn7LJAFklp6t5S+ow&#10;qNXqW9n1En8j8e0/Vo66sdRFcB2WiihpnF5ZaiqZg176iV4Dl2t+kC1/xb37p5hqWg66rGkMa1Ib&#10;wRkwRCSVF1ynUQAIf6sWsLn/AGA9+6Z8JuoMItUF5yHV9cTzRESaZAunRMX/AElOB6f6f4WHun6C&#10;lOoXjSaA1FODMhimSrjYRXQQNr8/jk9TgDm5A+v19+63030tU6q3glinkWBZqmMQLLK0buClOusH&#10;U1h/Z4U2596PEde6yVMkUJkneaphFS0jaF0pLTRql1pasqrGO3NrH/H36nl14Z4dQJmCJB4KmGGO&#10;UtNNB40likhYXghmMpbXKxHEkjWH+H09+Aoaf6v8H+r+Z3pbqPVVRKQVUT0jiSRIJIZoXaocyXNR&#10;F9yCFXQf06U0n8MSPdutoDWvTNUwxxRqhFSUrKhFjllrYZZYXH5VIl0qpH0Li/HvR4dXb4eupw1O&#10;iT6qirYSGlWKNEjZY0/zM8wANww4EtuDe3ts6vPr2emaoiiR/txTKaUC01WKp0ngLMWUOsoIMgP0&#10;cKOOPxYa611ClWoDRMsc0rqqN981RE1HAqtxEJD9SR9QP1XNgDY+/dbFK56jvLFAXEhSGOVGqHb7&#10;pWRhH65BHWm50S2NwT6ffutgAmg6aZKsCh89JNVES3mpVliikSCnc2jegqIVV2sfS4dyw+t7cDfT&#10;gUDpkmOK1RieGnraqSNvFpoi86tY6qqmqnsGKv8AUki3GkA8+/dW6geeLwmA+NVhn/cEnmirwdAW&#10;Sojq1580duSvB+hB59+63pNNXl1hZVJnqKCopHqPLJDLJXxpNOaZIQ1NM/jADh24XQvHOo3N/fvt&#10;63H8Y6aEmmiRaesjQzKq1NXPUNFNS0krDXDRvGASUseUuQOL8+99PvTTnpqlYFqkUEc09OuqURSV&#10;CTY7wMpaoFDNOoC2YalW5Knjge9dUzpwKj+fUKomMsVO8Us01KogP21enlMtS4ANRJ9uGZBfkRiR&#10;lYcAD3b7OvFKcOHp1KHkhklQIn28JktLTiAu9VKtkpFSIkgOQWtcFADcH6e69VZaD4afn0mWiV/u&#10;IVknr5IqTXVUkxNLTUbo/opFq4vRMTf1FVW5tdr+7Hy6apXHWKtnSSKAtjp6eGKNY3R6qop1jllA&#10;KUzJpLPDckixIDWtwSBsCnXqedOm6pWngjV43leClkjpJ2ijjNXSpUkurwEXMt7lOBxb+v1uoqad&#10;e6b6w6hNUxJPplU08S5QPTyeBF0y1bwWDLNbjRbngj26vHy/Lr1B1//Tqo2JlMr1LlZ4Jnl3ltXd&#10;mPhaJKkfw2Hd23HvVZCt25NUqZ8TmsXI7SBnZY6hQFU3ALZ6ZTs1Fw2cY1jzK+aupJ44IpTI6xBQ&#10;ac0pTjX8J4UPkQaeXD16GzBYqk3hhZ63LzY/L7L3ZNKcnkxRVmH/AL1Y7FVPhxudkxOMBbHZrE1K&#10;tFOabQJ7M8jlGPupCPFpJ1K3E0I1AeZHEMp4040r04qsXxUHyH8PyBPFT5enDo1G2dgbIzVPV1NJ&#10;JOucSgxtBufEZGOasp5ajFRj+4fYv2NAVidUtEstZQzLIBdJlkJY+y6eQrIy8K0r8yPhNPL5kfn8&#10;l8cCKgC54/4cj/i+lNmKT7uvodwS419h772nV0dEtBQ/byUSbypUVqyhxObVPs6mjzlBpCwTopR2&#10;Nj5AR7bqTlsHy+30qAKgj1/4qrxAdwH/ABX+x0Mu3VoYo8ftx8ONtbX3Jk6yozGZpKaWZ4RWL/E4&#10;Y81gKi8kU2NrkSIPEf0AMbJ6QnloEZvl/wAX/PHTsVAaeXr69G9pq5jncdkI8fEdzQKstHjoWM+I&#10;ky9BjfsMpHBkFUSQxZHHFa6GCZSC5Yqbi/sgZWKFTwJ6NFZcADPSmqKbHY7HVWFyWcgbBZxqHH5S&#10;mempUkkps2f8iytOq/tTDHzaY5XDKyWDfqA9pVJZvEC5XI/LrZByCePl0la3aVPTZOmpMhJUY7OS&#10;5akxO5c0K6FI8FlKSIHau5cVlH0mOCviIhqUrSvkuEDMALrVmLoT5cQP8P8APpOYAG9W8+n7J7Do&#10;Y67I52kgXHSV1DXx0m3qSCNoRNhKYxbjwFRiAn3Cipj1SwtSnRJxKrLq9p4ruqhGHA/8V1ZoTUnr&#10;Pt3ZeQ3b/dDbe355snFVY3HYxsFkKllrM7tuolFTjdzU+U9a1VXh5A0UsczF0RdKnWPe3uILdZLi&#10;cUUcT6H0+VenYIGmYRoakjq3PYnXuN6w21FjpJIclka9RV7k3BX0wjocrkHVVWrEKAiHWRpKfQNz&#10;+fcT7nuku63RIwqmiqBwH+zx6HdjYLYQAN3E5JPD/V6dJzcuTyeJaXIZCnp6pqgGLGYOxljSCP0i&#10;aLLQKbGLUS+s3INgOLlRawxygIhpTix/1efTNy7JWQiteAGf59FO3VNkcllaurw9Zlqp6OAIdvZq&#10;uNHk8fTyW+4GGzkNkk8b2mXyEkqdA5v7GlnDEsYjkAz5j/L0E7l2MrOpJp5H/J0ROsyj12+6Kqel&#10;q6yOGuWiyGSnxQiydBXyOVrqXNU5Voaqjm4MZWNtJN+Lexh4KRWtB6etOi1mLtWn8q9HQ2zs7+7u&#10;36DOtLQVNPXUszxV2CpjRw1jNMWp5sntyuAaMhLU9TIoVgALEA+wfPdRzTmNfIjj/kPRtFCyRBz5&#10;+n+UdP8AhdhTyVNDncxBTYXDY9RVxUX3slfga+V5SkZkrFYyU09NKbx67gAgqSeQzPeRiM265J8z&#10;g/7PVlgcv4snaP21+z06EuRcxkcnDSZTbmSqMXUB0StraiCncylfKKfb+SQ3MEnpcLK45+l+QC0C&#10;3SMlWGvzAFf2/PpefFZhqUkHzrT9nSzxuzc5KjV+3pqDF1ZeJ5KiWZIM1IsA8KPV07gQzlkDRuim&#10;zcH6/RDNe26nTPn7BUdKo7Sdxqix/h/2enhdoGCrqJJJ4Z62pSCWpn8CQ2kLF4zk8dUjgKbqfGAd&#10;FvqbH239crR9ooBw/wCL/wBXr04LUhu/JPWKsw1Lj5UjyzUSiEstH9jStWYSRWIkmp/tIwXgaH9U&#10;RHBPJ/oNxztINUVfnU5/b1uSBUI8XiOFMj9nkesqiolaTGfayTYmRtM1XV0kM0tSjBfEKCs0qy6r&#10;6dDfQj6+9lgi+Jqo3oDw+316oFDsYytV+f8AkPl1FrMrg9t4+rxf2ceLgeSOmpcRSMq7kqIlJeeo&#10;yVChLzqG5aQgKVvY3Pu6W8106yE68VP8PWmkgt42TSFqaU/Eem/HUiPQrPPLhada7Q0lK2W+3oa/&#10;U11gqpoiWjWQMGjiOoBr2bm3tyQ0k0gEkedOH2f5+mo1UrViAD+z1oft6zY7G04qqmqnZokDstBh&#10;IilKtTAt1mpFpZArTrFy1rauL25v79cSNoA/aSOHz+XW4I49Zc4PoP8AB8/XpV/d1qU8rV0kVTEh&#10;WMYxabVTwg+inM1RCpZWP00yAj8fi/svKIW7ePr69LQ5Azw9OlLQ6abG5Cpy1NQ0VOr05xtDSU6R&#10;k6P89LdVXWQTeQ8Em4sfaWYM8oWIlj5/LpbEFWItIAo8vn0j85uTGUGPpZoDFd5jFLLTAy1C088g&#10;EEiswBRyQF9Sm3swtbGaRyH4Dh0iuLqJEBHn1Cx+VmyLTtKtbQ0VPGwMUSaarWCHaKmeS4bWov5V&#10;sQDa3t+S38IDQAxP8umYpBIdTcOoVdvDFUNJVy0eCiirCsclJLXxyVUFT5DpmSebSDqUEkpLa/HN&#10;vdo7KViNclFHpxH2deku4lBCJn58OpE29MRh4KCDKYCnWpcrH5kiOLpYda+RZWWBReNgRYxBr/gH&#10;m2jt01wxMchoPnnrRvoYFXxEAr6Cg6ZslvPGZbO0WPhyNFj6mKKV2w1DK0K1lTYP4KjIOqCUvGCI&#10;onCnUbAEWIfg22WGAllLV8z/AJB5dJpr6KWULUL6D1+3rHW5DFR/e1EsdJig8cSS00JejylVDUel&#10;EKgGSIgKQ7D0kaT72sMmFFWp+wdUeSIknhWnDz65TbUxszyyQYmPH5jIJHolqq8zMz09pNUda5Id&#10;pE59RBvYX44t9XKo0u2pB5U6t9FEx1IKE+dc9O1NS0sNMyVVVLFLRzNM9SsqqZkmOqWFZJgz+iwD&#10;G5H+w9pmd2asI49KFjjRKMakdc8TkMd5MnlsJlqSHSNE9KsiUomWAnSnmAJvI19JVQbf6/vU8Mzh&#10;Ypl49egmjGqWE/l1JjykmSNNU1SUs0E0E8v20MnmkRRbQBKbMSVJZ73It+LWFDbrECqVB9enRN4t&#10;C1KHy6UdPWVtIPu6THCkxkH7hqKOZ6yskSSPSfFFIlxa/wBE+pubAD2jeJH7WarHjUdKVcr3ACny&#10;6x/xrK0MX8QrKqmxVFVyEI1Q0C1EqlSyeeVVLqxPAVRYXtrHvYto27FBenp/q/4rqjSuimRqLX16&#10;Z49/SSUVEz/bGFoaieOmqaRoKqWRJSsoghhUlypF/wBssWBBYm5PtQdtBcnPl51/b0x9aQuAB/Lr&#10;hS7owuQx1XLkvM48kcckVKiRSqJnIjFBIR6zcXdSpFvr9B73JZ3MMg8LH+r/AFf7HWknhlQiT9g6&#10;z0k+CxapT0Fo8c9QitSD/Kq+nqJORHWRAaQrXFmH0ufbcqXUp1SHv9fI/wCr8/8ANdPp07I/hPl5&#10;9Z66SFcnW0Bgp6WOcUk1NJTMixAhPWXKgaWcALpIF7f196ijbwVfjx45/Z1VgvilKY+X+XpvlpcL&#10;RVtbUVcDIBBAtQkUjzgx2vTv4YxqibWANVjx/X6e3h4zRBVx+X+XqhSJGLNmnSIzu666mFJXSZKm&#10;2xjgKsy/fUzlnZWAjikmYaZFYEMTcMPoAfZhbWcb1QKZG/1f6v8AVhFcXDCjatA6SMu7UnxtXkcR&#10;n6WeLBI1ZUZiQ082GWnjX/LoY8s+nwSgtxDU6lkHF/yDBdvKyKksfxcBwP5jgfyz59JTdhlJRgdP&#10;n5fl0hpN/wDWW4MeuUq95Y98hHDPNkVx0QppcNqUpTZHPYwkKUIUaPG1wDcXvcGA2zcIH0JHj1Pn&#10;9n+z0la7tJV1O+fl0gMbv7blRk4tr7Pmx+5clJqnjyVVm2xWPyM7L55sdtvJRjUEMYdjTynSW/x9&#10;mL7bKF8a4GgelKn8x0hN5EzeFFkj8vn/AKvXprg3HNmsdnlgp6eryMwqI90wY2sEP2HhqDDTJlce&#10;5Vnen5LNB+kAMeLe7tbIhBbh5ev7fL/UOm/HLq1OPn6f7PTDks8u1cdRffYqPeWMmnFJjKSkmjrd&#10;pwSVaqI6eHKw6jTmcsJf3yLycLwPdxapO2P0yP2n7fXpsTmFRUaq/s6ViZWKakocBNiaikqaZ8bl&#10;IaipyECq8xk0rU0G6aUWYFdNNMusXtY29oWg0EyFq/6v4elIkBAQCn2dKbbGGwtXLnDubDxY2spc&#10;nBCMvkKmPE7oyFOF8tJPLk3IpasU5AiCG1lI1Mb3KO6eVGUQNXHAZA9fs+fSqCOJ1bxwB8+B6foI&#10;9v5eXEUGGlfJ5aaqqb1NAk+387FBFKGlNRDIPsKoQMFbUjWsbKSW9piZ0DPL2j9oP+UdX/SbSkfd&#10;n7Kf5Ola9P8Ab5kYaoofHUOkqzZqOjODyyU7/wCUVzGWMfYVJjksFY8qpHANyU4IaPxFbJ8q1H+f&#10;p4jS2gr+fA/5j0tMacNlBjqwU1Pi8TjJRG/kD4TN1yqRoSonp1WnlCzKrBi9tPA+vsvlWWNmWtWI&#10;4A1A+zpXEI5ADSijzOCf8h6WccOHq56uur6BZUlYlHzsCSCCiGkRxJmaTjRE9255INvoL+0DeIqq&#10;qtQ08vX5jowjSFm1spp8/T7eodMr12Rno6GFKOnWE09BU7ioTkqOnpw2iR8dW0Pq5k/tyfpBX359&#10;EcYkc1bz0mhr/S/2OtorPIY0FF8qiv8APpV0uwVqKKOSRxkAn7UU9YjZTHwxlwZY0aEJURhH4BBB&#10;I4PHALZNyUSGgoD6YJ/z9LU2+qZJb7cgfZ1gy3UHXLumY3LNDi6mngsuUjys9TRwwLZnUU9TZ6eM&#10;/QjWG5sWt71HvG4n9C3BKnypQ/t6dbabP45TQjpIZvaGxJPDJR/Y0ySSIKFpqiLO4vNaV/zX2reU&#10;wOLeRQCQL6zcj2Z2t/fRmkin7KUp/Lph9utZVBTH516IF8jvjR1nuTC5ipyslZkcjNJC2Uaky2Sa&#10;TCz1jHS0GWb98UzKoE8UaKFUf4e5G5Z5iuVuEjlWi444qPP+X+ryAS3bakAbwstT/V/sday3a+2d&#10;9dedw5TYMNCtbkKQU2Qpdz0+ObIYuLAwyGshaoxdKsiapNbwSvMbSA2VlK29z3b3TXFvVWoSFIPG&#10;g48B8yQSeoeu4prfcVhKkjJrwAIxSvrQig9Ord/gFU7X7I6i7u+OeBwVXtWDs2i05LIbcr6uomyu&#10;LYsmW8cVWitQJ5HkiEQdv2nYA2AAi/m6BIdwhvwRoUmgrjux/l4dSJs85mgaFVIamfyyPtx59Dd8&#10;MuwdqUWzdwbR2liUwu0+uuxMxi6qgnC1En8C200qY2cTSKV8ZnjaeaMcljYHjgo5msvqClyvmKAe&#10;Q6UWF1puXt6cDWvRst05yq2ji9nZV4Kedtn0uV7e3NDUKIWyee3VK+H2rjYiwJV6fXJIF0s7qFAH&#10;sIW0CzvJXGqij8uPQkZ1CKw4jJ+zoDew9yYyHfW3sJVYzEPU7MwEeZ3HuWtjjaSLsHsiYPTSClqj&#10;46doY5Lxs7O7lwoCBQfYi2yxl+nZlOPIfZ0iupohIqgfP9uevVO5Fx9Buh6LG19bS1NTi+qdtY1o&#10;41NVFBEJN05ylpiLSCR5G8r1EgA0k8H6X+iJkCMaNWp/zdNrdBAWUVHl11iazAdxU+7MdFWUWPk3&#10;oabYdWFplkmxGw9jRvHWzw1VQFd6etl1q7SqiaT9WAB9tzwS2DrTI4j7Saf5enlmSdSRiuOqHvnD&#10;/dubfc+6Dt/I5Ogp6HKbe66w0cixQYPb2y4zBS137wRpkqpGmqGILJwFQ/T3KG1mJrZZnXxHINAP&#10;w6RU4+ZJP5evEH7ov61DgfPzr6fZw/PoJ/jrvHcsFLsmpkydAs1U+V3Fj9o1F5KOol2vSTQYxslT&#10;uplHmVgiKh06lQg8j2sR2eJHZslWIA+QIqQcivSKILF8HlQftzT7cdXfdf5/dg27icJhHx0WZ2lt&#10;iLFTa0igq5t+9kzrW516WaMGIzJC2kLDcoCBcEn2Fb+2hVi0nnn8x/qr+fQhiZ20gfLp9yO79sbl&#10;7dbrEZP+FUmK3Zt3YbzRVxU1L4fEncO7qSslI8LavC8QUXOqxIufeo7RorNp0FfT9nV9QMwjY48/&#10;29D1ncZisjsymGHjp4Nydm5yHcUVCIp4p6fYe2azyK1VCosYft0UHzXDFwqqOT7ILa4ZrzVKexB+&#10;1j/m6MHjXwSI+J/wdBNsPcwqqvB7bolWpyctRXzzU8USpVS5/eO4f4UlbWQqDNMKWijD6AAEVjzo&#10;JsaXijwGnrileP29IrZx4qxedejJ7m2NSVvZyZeCrpcBgaqkpetcAmMliirsvisd/lu8Mnjqs6hR&#10;qsqhWemj1yqRrPAPsP2l6WszF8Tkkn/AOjC6gRJqjtXAHz9eiO9vCetqsVvHHbZgxuEq9xZCm2Xj&#10;KWJjI2F2XWs1TmcvmKn9qiWrn8U0aXIlspYBvY32iX9IwuamgqPnSvRVchaFtPnjo/PXtLlt7fHe&#10;Gjx9djs3u/FUlPiMjVuKdYKDEzAZrKY41MgOgNCNCSrYuzKfp7j/AHBhYcwamqqPnHGp6OLb/GLC&#10;oyy/s6X8G1tnZzoOgx+3qGGmjw1NVYKjp4I5pMccxnD5ctWTxR2eeSnphJGrlvSWLf0Psja9ubfm&#10;AvKcPn8hw/z9GMdtFLt9UGR/l6Dfa3XUmwsAlDjpJzTGB9xNi/tqelkjymbIxe14KqoUaICFvI4N&#10;zpC/Q+zq83VL+apHDFfs4/z6ZhsXiAY8OjI4OWeboPOrgcVQ5ndGxKLN4HFU8c3+Ty7lMDwVdTVN&#10;ILqmppJyzC+knT7As0XgczRvIaLIQ35DyH2nHQmswptARxU/5f8AJ1rs/wAuJNxdVb7702fuiJs7&#10;g9wdmZ7FDPUdVCmObdGPlL1DihkYSLHPErx006rZ5C6XBT2Ffd/YXKLdkVoSK/xeuPL5dT9ypfJc&#10;2Xgg1ZDn5VFf8ler/tg5eGjcs8ZafxlZtNklQyMSk4h02UC4txfgDk2PvG2asWWxjoWPH4woOl2c&#10;/SeSZneSSo02kpiY1KBF0sCTcgKOV0/kfk+yaS4RiRx6cSzeg8umCWvp6vIuzRlZGkJpKmRVMMUT&#10;R65KqJrC5BDEagLMfbIdSe4dLhA6JnqO88SzSM0qmIMvjdo10NTFfXTl5P1kk3JPH5/Hv1UpTq4R&#10;iNI49Ns1alRG6Kt0aNj441TVEIXGu8a8WYcG/wBbE/T3olWHVhAVGo9TKSaBTJSIYVi1OZDKDIkE&#10;JUSLJaxOm1gRc/4e9KQRpPVHTGr16c4ptAcQyfc0yolwZGjjfT6WYjTeP9QCqFvcg+3akdMGIHiO&#10;ptPXo0JkAn4D6TLI8cojhIKLO1j41H6jo/UebDgjasR1RoBXA6jyZ5Y42gDAyOrSrEsiSLIzm6qJ&#10;XHBcWNrBiDybe9h2p04tnqJqKdcodwU06tGr+FY21xsi8mTTq8KLMtrfX1WHFrX/ADsS1FBx601o&#10;VOM9Y5MqeUWtIOkArHH+9EH5V6YkaW1fRwBq4496Dt1YW4GSvUcZdIIy6TypDF+8WliVGeoHEkdr&#10;XbUvN2/PHu3i0GR04YBwZRnrId0lqaQKArSEOymVoPCh5Q3kU2DNcgG5/oB9fdzNjpo2S6gvXOgz&#10;Olmr28kKiGSKOY2aASspeN1Dajf62BsT9QLX92ifOrzHXpbZPhp0p6PNKngLM8jyAPJJOsCKYpwX&#10;DxKAQLk3CkAWJLe1qTlfl0WyWWo4H+r/AFfb/mb8xvGkpYxJLJE8T6dPkkMaoityuhVVNII5YlV/&#10;Nvz7ZuL8IpLHHy69HtZf4R0S/tXt1EqaqkpJaeSNDVvKDMkUYqS5Z55b8SKCHCaVN+Bcg39hW43b&#10;xagE06HO18uyNGJSOHVWPaPbtFI70tdeTHzpUzTDzs9biZpJjJSmkY+hjIwHlLNcWt9CLI4EE0h0&#10;mp6E0dqkaa6cOiEb73LHXzVC1cawzY6glSty0MRCVNRUgzCsQvZw2gRNJ4r+sGwIb2J7OycUI4Hg&#10;Ps/1fs60836bBx8IIJ+fnx/LondbGcpWxFaGGeOWrrYizOZKmKNYljjmRQShkZLePysBpAJH49i5&#10;VEcdPlw6C06h5O0Vyf8Ai/t9Om6Xbs1FkJklaeKKGPGVEleJaeplkhsQ8qfcBlaQlVSSKOAlbWsQ&#10;Qfe1GoUArx/ydI3j0Eg44Z9cf4fs6ejQxFo4KXI1M9XNHFDPM95JcZrvNNXM8FxLGl1DKDaMsQq/&#10;j24FAILD8umHAOFOfX+H1NfP7PLh16no8jHFSVmVA0UTQ1NRjhCzRVwrX1NNJRcRwySCxMoVVJCu&#10;LA29v4YUUdJaE9zfsHnX1HlWnS5jCNW0ymClPrBgDTl4K2UlqmaR5pkMYEDF1UxqGUgjUQbe6FTT&#10;I6fBXVT/AGf9VOlNQyZevklp0DnJyk1EOOEApqORKS7VtLDVSgtF5FGtNRNyLG3I91AC8OvNVhTz&#10;9KY+z8+hS21RCrlgqKWeshoTGtHDGgW5poY7LjsiZE0SOZ/QvjAZVF/yfb8KF26oyg5Hn/qI6E3H&#10;4eevloImo1qKZ6uSGOgoZYkYRLEadq1ZZ9MYMblmFzYAsF9TD2cQ2zOeqE6R0Ie2cHNPVy0kcKZW&#10;poJ0ejWeJKjA6B+2adaupQiORCAiIqnVp4Bvf2vSxApXNfLpvx+7jT/B+XRzep9lIMia+mxFTSS1&#10;Yp6yYaolgrvBMUhSKZboELF0nkALaQvOog+zC1sF8TWq0p0j3WQOoCn/AFceq7f50+4MLjcZ1Vti&#10;pYVWQlpcvkTQ2RMLGEYKsUYQB7xyIYVZvqv5JJuZJcm2kIXBBwfLostkrCykVDFutY7ImCOvmqI0&#10;p49TLMDF6FQajpjdVH6fov1/oD9Pcm8q85NazL9Z3A0qR6+X+z+zqKubeVYr1He1AVxWgHA+v+wf&#10;I9ZcZ5ZpAw0JLJp0RyB0HlYgAR/2SB6SL8e8hOWbhr+VZoiO/Kg1GTwA8qL6+XUG7nF9MTBKDVCQ&#10;aUJFP554Y4/ZSotwV0+08cBGWjzmSjZ3LjQaWjqk0+enSx9bAuDf6Ai3vIKK+l5a2wLGSLy4FWJH&#10;wRuKal/pHuHyBHl1HUtrDv8AeEvRrWA0FPxOprRj/CO37TXz6i7ddadBJO/hqDPoNQy+Rn1tqjMY&#10;uLMDyWHK+1PKrrbr4twdEpehc5Y1yNPkDwJYZXzxjp/eFMzFIxqQLXSDQYxn1HlTz6HvbuWlcQ/b&#10;zJTPRzQTs5nljq5yGD08scsJtaMKCZOCtri17+582yWLc7U2rqpQULhidUgbAJpUUVfiYiooaDPU&#10;X7hbPZXQuoy3icUZQKIykHFc6tWVA4mnp1slfytP5pX+iHK0HWXZbQnbNXHBTyZOrqKaKolpwgNR&#10;VERK7yXnYaEYtpA49H6cSPfP2K/eUL7htimoqynHdx9K+dQOFRQio6yR5C59Xme2W0nYJdQqNS1P&#10;cABUqCBgcCMEYr89xva26MBvbAYvdWCrocph8lRLUU9TA/lMBddIRwqgarEixAPF/p7547ltl3tN&#10;49jeIUkQ0II9OpZikWZQ38vTp0aKWnaIBll18LpbSoUcKmlf6C4P+t7RChGfLrxUjrOisjOyygSO&#10;RpQqq/7Woc8khR9PdaAtRevA0NT1yhaE6BLEGZmOsW41H9S6X/xsTb8296oRx6sNHn1kqGQMicCO&#10;Jy6TAhjpItIutwbG9uLfS/vwoTTrzaaY64ljNE0CqskhYlWAJ/wDhiv0Ivfn6+7UANTw/wBXy/1f&#10;yGu2mOPXOCIuIRNZEEUmsC5vqAZxoA+vA596Zq4HDraCta9d6IJX0oVimjjBCtZfKi8kWjBY2I/w&#10;/pb+muHWyFPDy66ZGgSJBaQEmanB0kMV9UiFiOLkmwFv8f6DfxEnry1FOpDNHJ5pDHo8a2BA0+Jr&#10;epZPrxc+600gdW0iteovpjJdkAF0dTKlwBJ/x14/Tfj6fn3uleHWyaCvWWd1ngEkMYgeIl4VYhdR&#10;B0Sx24uCt7A/4e/BQDQ9VcVFeuLN5ovHG8QglvrSSMDTe1nVzyPx9PewAp7uqAEggdc9UZg0+Nqa&#10;q1xiWEgSRq49KyKTwdS/0/rzz9NZ49W00Wnn11KqIY0t4wGPqT9caH1GSK/ItYXFvp/T34Dz69po&#10;RTrMfIJXMgDNZWkN1DR2HkiJJBv6eDxx9OPzrrZ1U6zgLVpFHMVux8wkcBXBBuY0NgbCw/HvRNBU&#10;dbBDinWKDzKk0J0TBX1hQlrxnmQBv6/T34040p1oBj2nh14U8jRt9xpgBHAgtKQQ2oPEfpcggsD/&#10;AK/vxKk461opxPWd5GgjCwBJZJQiRioK+PUBclVUXF+dVvz7qASat1YkKKDrysYwbBVXSQF0+NXW&#10;3rg1uPUAb2t/yPfa3WxUDPWJ0V4pJJdQCKohkpVUTlQbs0Ujc6h/bX8jge91/h6qQaVPHp5o6wzj&#10;wyhUmRVKsjBoamJgLSRMPqbcMDyDf2yyhTVfPqysD04Aci9lJubAc8cgEn3o8OnE+Lrno4N7G/0+&#10;l+fdRx6cf4euuR9FC2vyF+ht+fdumeuxfmx+v+H9Rc/8U9+62DTI6yAEkAcek3+p4t9PeiOrqxJo&#10;esgXg/S/+Frf7b8+9dOdchpBFkF7/Xj/AGPv3XuuRt+bE3uDxdrN/h/X/iPdX+Hr3XYtwSPqTfi5&#10;/r9PbPW+ufHN/wCp1cEf7xY+/de67T/AW+um1uf9Ym3v3TUXn1zNv8bj68KbKPqOP969+6d6g5PF&#10;0uVhKTjRKvqiqYwokib63VrGwva4t7ukhQ/LqjqGGekBU46egqTBVoqA+qOVASk4vZdBa3P+q9qi&#10;QyVXpGyspoeuhH9TquW+oFrEqNN+f68+2+tr8XWRUbkAsV0qALgc/kNf3vp3qTHGx4J/H9kfQAXH&#10;P+v7917qSkTFgGs1xYm31H4Iv7917rKiBObgWvcgD9P9Le/de6zkj6hjxf6ccW4FvejQjPXuolRS&#10;RVkfhqFMiFmsCxDL+Tot9P8AD3vUF7uqsqsM9IjI4GWkJmiLT05J16eJLfpAdfza9r+1Ecsb9p6T&#10;tHTh0yRSVVGVEFS6KHOngFlsbgKxH0P+x9utHGwoR0n1MG08Pn0p6PP6wI8jYIoA+5iALi5+rqRz&#10;Y/U6Rx7Svbae5P2dPJKpx0+yUcFXBaUU9dRvxpIWVJA3qYkWOkg+2VfQaUoenigcUpj06SeS2nGR&#10;rx+iUITroqpirKDwBSzAX/Nire1STn/RMfPpM9vTIFfl0GuV25AGl0xTUshPimpJoVCoAP1xmZSe&#10;foOQDa/H4WJJXIPSKSEcWHTLhshubZUvlwta/wBq8nkqcJWCSXGSIG0yGKE+qPWTqMkRABseRe77&#10;iG4GmUZ9evQtJAdSHB8uh52p2NgN0SChdnwub03/AIXkGjQ1SD9T0MinTKo54BuB9R7L57RosjuX&#10;5eX2jy6MYLuObt4H0PQhshU/p4J+h/PH9G+n+t7S/LpZQgV67uqmxtyB/Qgi1/8AePfuvCnn14zQ&#10;pG0jEIqaiW4ACj6n8+/UY4HWyUAqa9Ar2nmchSpRNhYzVzSxSSUv2lQlPUvIoOgUky8/X6g/i/s2&#10;223SViJeHz4dFl7IwAMfHopm4915rd9JU4XdG8N1bbhEZM6nF02agp5NWpZJmERcRj+rFR+dR9jG&#10;1tI7IiaCNWP206ImZp6iYn9lei35/qHcO6qh6bbXaHQm/ZTHen2/vLAttzMuv1X9yjdzISb+T9kg&#10;WBufr7FNrvkMI/WgkT1K5HSX6F2NQ6t9uOHRed0fFfsCJ3jquitp1tWkoqIMjsvvPO4WnWoY6y1B&#10;BVsDFb9QRAqi/FvZ/BzHthWqua/0lOP9X2dUltWAwgNfMHoJ8n0V37t+u10Gwe2KGnqlSM0mB77w&#10;2XpVo3YI7iPJJJOwHPpJJv8A2gCR7MId52y4GXFftp/h6SSW93H/AGYp1J29D8l9m18jPQ93OkJY&#10;xz5Tbuyt0xlxwsNKuPMbx2X0vIWOr62v7deTapl+Nc/MHpuNLzxP1f8AB0tT2t2P5KiPcey8hloQ&#10;iCogynTFbUSrKP1M9Zi3u1wTqCmwP+Ptp4LAEGKSnpRqf5f9X8gtlmdFoEr69Mw3V17mbQb16IxN&#10;LCxqB9xiMTv/AGrk2pYPUlTTyU0JeMMeTd9HFvzf24kDgVt5x+ek16TLMWYKY/5dKDbr9E5GQxYn&#10;fPevW1XHG9RGuH7Zz8lBoDhiJqbcyOjALdDEYjcGwDcENym/jFCI3H2Z/wA3S5o4nTvJX5+fQu4T&#10;deEoUel298m2yVMGDNjd+7SwmYqIktp0QZOhWiL886CpNufaSRpHI8W3IP8ARanVAII4+1v256Ui&#10;ZpnmqJ496/H/AHBT6A7wVe3q/CVEfmWxkaYvMod+dasPpa1hwGDIwoFWVf8AbVHSSQANqGk/l1JS&#10;jw+YpfLWbG6bzkSxiENhsu0YelkN5HiNXFGFAPBVRyfpc+9m+uoTRZpF6egSNx3Ba9NWQ606wyqM&#10;K/qHaSRLF4ozR5OniqpBq0hYNOnWt/0lhe/txN33KJgwmJPnUdPG1hbOkfl0mI/jV0jNOpTrzcOI&#10;qIpDOKnE7qraIxsw1KIDA4ZGB/SFIvzzbn29cc0blKnhuyMPmvXhZw+VR+fUr/RngaCqmpsHl/kF&#10;RRRSesRbhyWSxy6owLxSzudBt9Tz/rj2VybkSnfHET9gr1U2766IWoPn0ucZldxY14sYu899RrBT&#10;qlNDnKOLIOsDG13SZGMin+36uBfkfQhy7SGQklBn06Xxh1NM16TW8MJNloar+I1oycMlJMitHQrQ&#10;1U61F0ktGuq4H0RuApUMLm3sOX8SulBgdCLb5/CFG8+q7u49iNHiquqovKlK8iQtJka5J2MMLGI0&#10;cECozLGCWZpLAnUPr9QRvAIvh4dHMbwDuXieiqYmsnxNU618FGphaCAUYqpKcvRQuwNOlegtGD6t&#10;TBfUFXgg+2WGpadW0+IxHr0cTaG4Iq6h8/oqPHGfuEijeNojUR66ISIWLiIKQ7t9S3F7C3tE0elj&#10;Xz6LJ4jE3Qg0NQNNNHUw03npokFOaYu5RpyZHjiY+hWsSh18aRx79wwOmOnumqkLT1VTRmWFpvvD&#10;JTSxQ0jrE4AjjiIB1AADxlrMASLj37r3HpA77xFPU42sIp/t56aoB+8lDZGqENQDIftIFUgpLFr1&#10;RSBFuWsxvb2zJGtPt6spI4dVl98dYyVdLWPBj6erSWPFy4Y1VbG9IcjSo1SJYaV9c6+NC5l1Aowu&#10;SDpHsJ3tssUhY8D0IbGXxaD06qN3xtpMTn6nJ0VfagNRK5pp45Fnw5QnxxwwOt5VMhYMypZrKxtb&#10;2F5QPEKAU9OhFGprq8uk1BRmBVqamLyQPE7yRJKsYnqqmPwU9SayFWRRCNTPpJ0ki5uWslb08/sr&#10;0rVQBU9Ya6mSBZ6uhmjhMMVMFh+4GSLQEaEWlljFlk+trXW5LNa3vQArRv8AN1RgAcdZqOk8zCau&#10;+4aqnpYDLJLIEkkTWyfasjcLBpCBT9H0H/D3U1H2V6rQZ6a/FBqgmxpqpcj4qtpY2hgg8sBQ0tVT&#10;0BYGxiYCRUceu97Wt7sCR8fDpl1C9efG0qKxyDtAslJFJCaVlrK0NHp8aw0zRnSjSWAjBBL6/oDf&#10;3fUPL1/1V6aNKZ6SOUjMNVJTpDAmtzPNV00SqI3kAkeKOnZTIsZ0+NlBLhr2cDj28oGmp/1f6v8A&#10;B0jf4sdMumrqKbyQSCVDC8c6+EIUilYyRIJCFC6jpIIsQFGok+7VQGjDps1pjqHpqqGAh/KalJI4&#10;opZhpv5YfOtXLEVs8VmdigBAaxB5977W4cOqNSmePWRqCa0lKk1N46qKNWMkDTvDoHlkaCHSCwvy&#10;GsfpyeR79Wh1Hy6p1LGDglx9PRaDWU89Q04lNnejFBCWl1KBqvq1SIOANVh70ZTr1fDT+fXuvZBl&#10;ihiqKUGNqmKBK+qrII3acSPoRYICNEYQEAIOWPPHvcZzQivy691iOHrGdpYJ5KiCJ/vFNTCrIRH+&#10;xSrOtTfSmsOqghrkAkLx7uJVppAz8v8AJ1XSD1FTF42unnpqhpxRUswMjSRxxTpqU1EdJC4UoRCz&#10;NzGy8c259uFylCvE+n+E9aK+nTQmNo6JIBKYqZlSpbxVEShaks5MLpUK1jIou12dWvpt7cLlqjqh&#10;BHTBUVMDlTDqpdAL1DJHp89KX0vI0aeliotYtdvobn26q0FOtdQ4shTzCaW0D0sPjeCPQKeTX/Yg&#10;kci8kBYmQlTbVcf61ypHXqdQlwU1TUwikEuqSM1Ma1DLHA6KvkncE30IOFAJuR9fdta0z1uvUipj&#10;hiSVVCCpdqVnk1eUFmkDSFVT1XULZ/xp+nvYrxPW+sVdTrGWNAtJPIkz1EMEURYtGXWPVE9ixT6e&#10;h73HI592691JkodZR2MDRJLDRPM0QpJJH0+ZZkgkH7dxa7KLqbcc3NQV4Dr2OpkUaJDHO/7VAZ2j&#10;WUl5rpIBHHSKWVn1hhrUaQGtzwT7t141pjpyd2paaKtQUz0ZCxqklQ1PLHT8KZY4VAGt2BVv1Ace&#10;n3XBPz6oQrYPHqWlXEVnpZ4ljSe0FCAI5FpGceXyvqA0tIyorh78H8e9aT5deCAGo68cLR1tJkjV&#10;wS0koWieliCpp1I5NStOp+gC6TqI4H0+vt1JmjNR5dNsKuR0HefxrRiolZ5XUeOGmdYrlSV81RrM&#10;gIdRcK9r8X/1/Z3bXAkWnXvDYdIFJYop0jYp9sztrDtpZlt5DTRqAQLt61H05v8An2tFBQngevFG&#10;p1BqQZCoAkWKXWY0kMbMqO1w0QA5On9YC3+tj792k18urItMnpv0pHNHaWMhFZBYMEeQNZnsTcFv&#10;rYm39QL+/N4dO3j+fTmPLp1onilUKsaFQyK0SFkjYElZDPGbjWAdQ5AFyefelrWg49VKkMD1GydE&#10;tpQjngOIpIkI1IFDPoLgFjawueP9j7uyADV1ZHHHpGyq6m6SrJFIju0kYAVwLKiQn+yLfke2+nuo&#10;scwdi80YQrK0aiX1Mr21Ib25IH+2/wB4HuvdO1PXUyhXALK7gh9TcCHhkUf6knnn8/4e/de6VNO8&#10;VOZgsnEitUCRnXR++miRg7AnkcaVH+t78KVz1ojNeorTNphSnkZoQzIuuRUjVGN5GfR+kgtbVcfi&#10;/v2aY4daNDjz6xVE1QJnlDIXULA/ikBJZQBTqJk4b/aiCD9Ln34GhqOqBK/F/q/l/q/wZIvuq0Bb&#10;6mmsppyiqZGQ2tqb9RPF/wDe/du5+tsAMdNppfA3riTyl3RlAXxfqs8jRnlgBYf4H3oqQaHq5oRn&#10;qZp+5knNQGR4gIVcLaNCxDsGYcmy/S/4NvfuP5deAA6ySMXliqA+kSSBTIVVbRWBjZUI5tbUfpcX&#10;96XqiioI6aKiqXzy+S7eSyDwqqEoW0mXx2sCv1sD9PeurBQDXri9CNNihEcUgV5EZjLMDwwkST68&#10;DVx/W45PvfWwa9SzTxpDJKJI2UALqJLSuNNkHib8kctdr/Tj37rfUqOOSOQLp8aikRpkj9MmlvUy&#10;hv7LE8n+psffuvdcKh1CaUkIjklRgxQK6Ko0yCPULEAcMf6AHj866qvn9vXAmOQLHSEDXGV/WhVg&#10;p5OtgLavr/xPv3WzSmemqRpaiRYBIzSSq6STg6THbiQnTydXADL9fe+t9So6H/gMqsViD+NiHjby&#10;c6xG0YFwL3LEf7A+/Cnn17qVNOySTyRskoVYUCDUgWJZdALQEW0i5sP1H63tz72CRkdaIqKdZJgs&#10;QM8RDEyN9xqjA8CKAAsSr6bEWs2q4b+n41QkV6pQ/D/q/wBX5dYowrsHaK8dyZEuIwHHMZ1ovP8A&#10;ituT+fz78OPCvXidQr6dS6eniSKSWaoYOyBKaBTaQKG1FXSwGlfoAeTe3vYpQ5/LqnT0J8cKDTqV&#10;3R0Ik8JDXK+uMOeGCj0Bf6XP4937NOP9nrRBJ+XSfnqg1TFUxxLCxdVjRCGYOv6ppA39TyAP9h7a&#10;PWwAAadelDzyqZZNZLMJpdAbTE37gj02AMlvobcD3rr3UeVlgkQLCHMrhVaJyYUjP6R/W5+trf1/&#10;w9+691zjYPG4m84jRnjgdIVWSFz65XRG+gJP5A459+691w8cQiWKWKUmUycqWIVUICSSSMOGLWK+&#10;q2n6e99WX4up+2KWsjyTMiGemjjmkqonk0SaLfueIWF35Dr/AFAPuwyc56drTPV638tD5I1GqbpH&#10;ceXhjiVJcptirqnkZxFIPHVYwu1zGhU+QcXUq9vd1IhcMODdavIVmg8TzHVwGdo4KOKBZVOgwpPJ&#10;KtVFWySNVuVkMcqKNayqSxQkFBzfj2ZLp1Y6IKDTU8egwyVNVItdCkNDBJRIsi1GOLzRVNFDHqZ4&#10;Z5lKQnSVjkYhlDpctz7bJoK9Kj0EG8Ns4zctNW47L0U+5cZV4SRaemifSh+5pWi1QUcCMJqtWYze&#10;SIkcW5F/Zhtl0bW7S4ArQj9nD/B0otZjBKJF/wBX+odWjfyJ/mfjevMxuP8Alvd8bjij+3rqzcnx&#10;pym4YzTUuYxdaTkcp1/BNMXAqY2D1FLSlyrLrSAkRsqS7zdtUfNWwx8zbQddxagJMBhmSna/zK8D&#10;6D1p0cb/AGdvd2Cbqh71IVx6g/A3pjgfs9TnaXWOmCJHFCqwqoWOEQ+ECMX0oIyBpt9bEe4R7y3c&#10;c/6snoHqoKimOuIjiW5CW5uujTe55A/2H0976sFoa9cgE49TagL3AseD6h791Y8OvNYnlrE88gcg&#10;fQEn3qlcHqoXSesetBwjagx4Ngv+ut3/AOI9+CgZHV+ubaY181RUQQRIvqeeWKGELY3LSPxc8i3v&#10;ZBIoOtGlM9Jeo3rtOlkkifNRzyLceOj/AHk9J4WSoA0/7Y/T3dbO6fIU0+fSdriEGhOek/V9iRgf&#10;5GKSKCW480iS2VTxqaoUFRb88ce3V25xlxnpv6ioOnrJBFmq2AV0VHSZmlmYlmirmLWH6hC/I5P0&#10;uR/re6lIozRu09Wo8gJA1fn11Qf3fytU2JhbKYDcEd3WhmqXjmFzZXiB9LqT/T8e9uHQajRgeqJ4&#10;RbQaqR/PoKtzfIjZ+w8zvHaeQzWO7L3Vs/BvmarZmyqzHV26l0qzRYvIUAJEU50gWezD8gezGLZ5&#10;5lWXSYlPEn/J1oz6WKnvPVEOy/5vmM+VXb/aPxtG395fFtd3UeU2ptvO4rNQx5ukzEStSPTV9e0K&#10;Clr5GOpGh4uQthfk/tE2mzlUR/qSp5tTJ4VAHpxH2ftWRbfrjL1pXy8vy6pt647X7e/lz/LbeOH7&#10;h7GrNy7Byu4JcRu+lzz1OUh3phcsx+1zgoqh5WNXHC4kBN/7Ya9wCiu9wn+qIZ6hjXOfzPSyBIgh&#10;WQ5HSX+XcFT8VflFsTvX47YZKjYPZIh3zt+THNUNj4aTIENmcClRCUlaSaNzIzaU0kiysqgBO1wY&#10;JvEFD8v83+HraKHWsQ7fXpFfzFtp4ur37sLu3A5fF7Rxe/Nq43P5CGTJQNJFuCnCvP8AYMQsjaSD&#10;pES30qC3JB9o7ty8vj1A6uqLIuhRUdTfk/8AJ3PbB6U6j7b2BuPcjvvbr1dm7ifG1ktFQ7hNIrU1&#10;81GvJIR3tA63Oq4ZWA90l3MKwaI1qOrtYNQSDFeiI9+bu3BuroDouOimqsRWZ8Os1LESsc2Lox46&#10;PTP+ssHaRSPzcX4tZC9w0/SkqfDGvNOisb3yKUNdtajyM0U7bbo6DHx1RPlpaeqpl8ruyPciVm/z&#10;htYPcfn3oxrTuPSMHj0fr42/MPM7D8OFoM9l6HHpEY6iSSVahopagETolAhRJVDFSjCxF+W9qEm8&#10;LtrUDoouIS2W6PhX/KqOnxgNdmp6mPyU0dTUrlMhQwuoHkmqq3IR6pFmZiFWJaKdT9L2F/dmuozl&#10;ekQsnLGhqD0HfYHykwW18bQ5bdm5ZcJLUNUVcGRCwTZepoZHH29CGnV0rAOAfKusJzZb2GjcRjJ4&#10;9Ox2DFipAx01bb+SeG3fSTZmhy9JmGp6VKmCiwVLHhJqhIiHlqal3dYzHH9ZmSOJDypBNz7qs5f4&#10;TX8uqS2UUZoRk9PEvfFMXp/HW4zHwVFGP26anSgRjO+qNo8dLqppYyxJ80FWZGPIT8e9lj034FBR&#10;Rwz1nre8a2epM38ZpYzSrBSqMjjj9nOlPTaXeGtQ+elJJ0IrsA9v82Cb+6VPVkU0wKV6gUfdtPK9&#10;EsOVomparyXKxU8syJTKRPBRU9QLSSyObK3DW+o/Pvxp69OCJq+XTM3esKwVdZPX1NIazTjFrcjN&#10;NTGr+3cvHNTpSHy01RTvpULqWNkHLc296qB05pkOKA/LpIZHt7O5bJ4yhfI1lbWVJnhXGvVrHFPJ&#10;GmuhyOLSnHhiEy+qV7F2sTYi9vGhGejWx2yWWSoGT5dXt/y7vjvlKqgoOzd6UtUcvlzTSYeKrEci&#10;QYpogGrxDGD43lkBcEuQSxcIAbAH7nuBaUxqcdSBb28NpZhCtJDx6vhwWKpsTQxwakpkj1IvCWjI&#10;ACLTqgNgLfQkc88j6E2sE5PRcI6ZHn1FzWW+1Sp9NiIY2cJrLsf7Meix9R/w/wBv7RXNysakDo0s&#10;bQSEVFK9Fj3/ALuijBjEp1VINo7AyhyPA8ZKCyHR+DbkXH19hS/u+7HUhbRtowQOq+e0N4ymTSZ2&#10;aKlksRTnzGkeGQrEYQwPojveQH9V7fj2HbmczGgPUnWO3xxopAzjrJ0riJdwSNkClZPCKgTRxyeO&#10;FpGM+qSYRBb+RQoCgGwP+v7V7XAZpany6Qb9ci3tyPXq0zZuKioYIZyjfdTxMJnYBWc21yLLHJbS&#10;RcBiOQRcc+x7aRiOh6hbc7rxmIHkehQp5k+39ETOQrgoyDS0OoF2JsSSouFLDn6/ng1B9eg3IjB6&#10;Dz6YspUxSRytHUovheNoNKqoVZI9LRRKRYN+AT+fdXY6a9LLaPgD0F2XrpDOZrqWBcDUXZL/AKY3&#10;ugUJKLWP0Hq/PthpSBXo+hgXT0HGTzweKdEQzThlUFUXVrtY61FllQc3cAW/x+vsummJr0tjg00H&#10;SFr9xVIkqkaeip2ho4zO8bzB4W/tFZUNjq40jkD/AHn2XSzkdGsEKNkjpHVG8ZtckwliqKZ45FXz&#10;VEcspcJ5A0k8NgmkX0kn6kf7BEbkg1J6NFslK4HHqXRb9MiU01IIDG7xyJ4JVaSro3i0PKtNKFCu&#10;jag2kkEWOm/uq3J8uqHb14EdPke8o45U0VLS08hRi9PLFeKoST/MNUxgGNUFzpCck/X8nfjniT0n&#10;O3r5DqWd500ckxp3pKjxqyzQ1NPUfdxGY81Ly2HlRf7SyrYf6q/vfjtwr1RbD+IdNVRvAVTlFlhq&#10;WkAjjdqJxTyxqp0HTOUIYHiIhyT/AKnj3Qzep6Ux2gQYHSfG7aWpjmAYyBFHnQSiKYmBtAWA1KRh&#10;CDcMdN/6k/X239QvCvTv0x6iDfElOZC2mOF4/LUtSor6ki5FQapxpklFgjxL+Sbc+6C6UY62bWvH&#10;PTXW7wDStGZjJUS07XSlZZTGs1ikxV7IYxf8gm9x+Pbb3anz6eSzxw6Z496VS6HWrjglLvHTGWWM&#10;QzMg0IzB1Gtrcx6STf8AoOBX6oeo6cNmB5dOEG6JJ4zTyVE3kjnDEXjd4alx5HneSJRpdRYNZTpH&#10;pci/twXGrj1Q2lMgdSKfc/gWNqmsjp1E81LNG7XNQZvX46WniCpTqxAZriwPpvc+3BPT5dNvaVHD&#10;paY3d60rwNPLFclKaemmEMs320p1HVFTXEUK35WRLn8OL+3UvNHRdPYq+OB6WNDvBz440lBeJi1P&#10;Tyq/gkjjckM3kupCcWbVYcXHtR9c3kei5tsI+fSwi3Muq4qQzy2qI0V3cuFUlqTwMbWb6XSxPHt5&#10;Lv1PSRrMg0I6kwbqqY1jj0Ru0qM4Mj2eEy8gRRsB+2D6ST6h/vPtxbwDFeqGyU8R1OpdzyBpJJZ4&#10;4oVRY5kaRYRDMVIX7ZF1EqVuPJ+o3549IeS6B/F0ybAA4HT/AE+6lMMBWqieCSMRQy2h8skCnUzo&#10;hVgdK/qNuPra/t4XYA446p9B6L1in3MbsIJJpU+1MfkiBgYo7W80dQ6tqBH6gqD/AFh9RVrsHg3T&#10;i2NcU6QGYzwPkWAmO7iCPxtGgeKI61NT5iQwLckqbkHgHn2kedBUg56MYLPHDovm5tyZEvUw0ErJ&#10;KJvupkmEZjaIudczPL6xGwA8cmo/0FvZPPcNq416OYIFjSlOgYrMuSFjJmkkpFqJPuHjWSnSapf9&#10;1TTvf0knUspB+gsL29pDKW8ulASgr1Goc1U0tW8ctR/EHWlVaZ6ll+0ljqD+48aKLuUtyAbjk8e9&#10;CUjPW9OrA6kx7iM9KjzJT1LTMQII1MqIkLGniqw0gDfW4HkJF+Ctvo8Jq460YmHHpQnccVGxtJ9y&#10;tPpp6iR4l+20NCXqKWViGk1OLMjhfxpUi/t9Zek5U16a8fukUqIaeqq6mcStVsYGqKeL7eSQSeKa&#10;atF2CtYWYHj+0PbkdwyZU9VkiWRaN0O22Ow6ylWlmknVQ9QzNFpnLPrTTFEhVSAxb6BnK/kN+PZv&#10;BfUoT0Q3O1JIxIHRqdrdjNVQQyTxzR04XwWcxSzPVqdBEmoB5Ap9LcAC3J/Ps+gulmHz6DV1tJU1&#10;XoT6HdcEpWzDSlrTPoSJWHqICAliw/p9P9f2p1dFD2ZjJFOlZS5iklVW8ikyBfKsZFg2m6rrH0Df&#10;0Pt4SJSnScxaWr1kaojmiACaSQ6otlVyzNcu0Smx1G1ja3+PuhpXHW6HrhG6sAkaFpACSJAU1xk+&#10;N2CLzcEXOnjn37rRrUU6xzJFE10ZZNKOJIo3V1lZmDM0MgX6rb8jixvz71x631DfHQVEbrNFGySO&#10;8kflEcs2nTo9MiAMeRq02taxt71oU9aoOknktmUOVicyUlFUAgpC0kENRNC4GmQwMy+lnP6nLG54&#10;49pnt42PDrayOjAg49Oiw9h/HzB5sGVNt003pkjqfu3Wnjki1E/bUrAftu3+7GQ8/wBT9PbCW0aN&#10;Vhjo0S9JAWvRCeyOisjtaWpzlF1vX1E0L08AGMrmrqEw6rTipoXAJXTYItiSTf8AHvz2lq0mR1s+&#10;GTVj0TrsTsTbOxRVzZbr7P4uHbaMtRkqigkeNa2Y6o46OQx6iyr6VS3jv/Uj24LSJhojIHTqoC2l&#10;Tw6ACp+fXx+28IaKs2lnTS1UU8s5yQNbVVNcj/5LPJl4zEViUks8Eatb6e315fefuFD03K8cTVY9&#10;J6f+YH0BnJlwmM2hlKzPVtVQJRUkVJjZcTVTRuDGs8LkGKOS/qdXVgP1L+fe15alQ9nTaXsAOgAk&#10;9BR2b/Mi6q2LuCTbGA6qoqzeTZingiqa6pij2xt2unK0719IsDSJGq3uzKqkAElj9A/Fyk0tHZ6V&#10;6L73cxFqWNaU6M2nxM+ZHylwMe6+sfk38ccFHkIJqmk2rgc3Q1FbF9xSh6gZapSjWoacBtBklAVQ&#10;BYKLH2tXluHUAU1Acan/ACdBs8wOtaHJ6LBvb+UL/MxmxTz5nd+G3CrVEJoPF2TAtDl6TSfJV0tK&#10;JNEEMSghmZRf8ezA7RbW1GWIf7zX+fTS71JMaOT1R1vvqjtbb+881tnMbY3BUZXFZGtx1VClPV1I&#10;lqKOoaCY0cjA6lLKdEl7Eeocc+1qxxgCgpX5U6UNdoV+Lj0kKfqHsaolqPDsbcVQaKIS/bx42qaq&#10;QSPd2ngSLi/0UtYH8E+9NROLU6oJ4j8BPzp0iK/F11DUSUeSpqukrIiRUU9ZRvDJD4jfR4yoF1PB&#10;HH/EDyoG88dPJJG+FP8Aq+fTe6MZJ3Pj0xAaERWK6fHdndB6Va9uC3uxjAGOrmgIHr1yWWtp42MR&#10;oC8ciMYrAT3I1O7F/SB9foT7coMfLrZAIoesbSQ6Kj7tFEky+WHSBYMwPrjuLEqP1LwB/vHvfW+s&#10;MYpXh8MZ1NPpCCY6qmQRksVDuCvqNxcDge/dbpQ9RpKdVimV4/3WKlVhiEiC4/zVj+Pw3+HPvXV+&#10;uKSiCOIeFInEbKzRMGkjRTe2kg35tfULe9EVFOvdcZmWSFJGV2LOY3keS6yOxuDEoHp/Fx/X6f1P&#10;gKCnXuo0MZVHisYZI5SYgnqAYj9cjH6EfUccn8e99aPDrnT0coQuZo55H1KjXF1Oq4aQenhT+kaf&#10;9h731Trm0a+gu0QljB8gBVwzj/MynUOPyOeL39+63inWQwRwLD5CZDN5PFqlA/dPMjBLcC1vz/rW&#10;/HutdYmssjKsrsoJuEOkqBbUuq31/wB9/re691GWTzMfFHZo7XWVI4mmIBsyuB9LfUH/AF/fuvde&#10;ieFvJGCyGdRKxcooIBskbLbULG5DfS3+8aHVm6yxF3jfxnyOJhonXWyEREM2lDwbi4Le6sorqPDq&#10;nUty9QgmKo0cGqPUBG5RybkMBZrj8Np491pG2B17HUQv5UlCp57KGZoWKyRgcaJJVA+osQpvfnn3&#10;vw162AK5681PT66YsZ1ndCrxeMA+MnjQByQfyTx7sEUZHXuHXc8dMIpC62IvSqLjxMVUOI5yPo3+&#10;Pu3XuorRlGZQsbkQq8cdyERnGlwXNwLfQL/sffuvdcGBLkSL+nT5IJTfyArYnWP1H/VAG3v3XusU&#10;8MLftxwSKkiEJCVUJ5LjUUMg4Av9L+/de6kySfcjxxJG0/kEjaSyNF4VA8cZ0gC4HLAW/Hv3XupM&#10;EtQI4U0M8JEmsx2CCIj1wSOt9dja91PP59+691xfxwF5IVVJA6WLIP27DUQgHN7c2P8AtvfuvdZw&#10;tLOrOizM7Rs0quY/GwU+rTwCT+LHkE+/de68oEPiKhHZhHMAEDAxqfXdh9Db8H+nv3Hj17p4FFHP&#10;qiWQRQMoLXjMli7ggvIOFI+oUD/H3qgGadJtdFFBw6yfYxLUS0onM9PTL+4qKSJJSo9QlQBgp4uG&#10;Fr/m3vfW9Q+IChPWKooJBpcFY5BJqRf2TTaARb7lADrI/s82/wBb8e6uG0rnic9cjZKlvCmpFf1a&#10;lVIB6QSyFdWpbfgk2/p71QVr04MivU2GqAk0lZF8iNbSHKRhBYK11A/17H/YfT3vqsnwHrMuK+5J&#10;aSc6XkJSK48hRl9RDtwP8NX+t7oUBz0n1ac9ONNhIjB4oXfyzPzETpaRQbLdmFvr/Tk/j/C6xahj&#10;quup6dYNuVkEFQkwdo2QJ5II3do1HJjKqvLW/wBqIA5PuwgYCvWmb06csVjXkEUMYSSZ1eKCGLxx&#10;GSNOY3JPAJ/tAct7ZZQV+zpotTJ6tX+KWOyNVtWmgyFPO0avJTUdUkumaozM4DsKeIAOEgiUM7fQ&#10;H8m/uFudYa3p0cfMeg6REDxDTo11ZtGPHOrVM32j1NBPJDJUzQSvWVsr6JVmpIgyzuh0hVEiAqQx&#10;Qn2BjFJmgPlgYoPt/wBX29X6DLeO4chBH/CMBSjcVbTLKhFHSSxrVSVEGlohkaIGGWGFtQ8dbGrD&#10;lFX2vs9uEp1y1UHgOJH5HIr8vtPWjXouOa2l2TvKonkfaTU0WUSBKWbKRLipVahW01RjojfQi8lm&#10;i+o4IA49i6ztordVEVWp6A0yfP1PT0JVQST084743bvqKOnmGROYmZWhWhxNNI1TPIWDoml08coU&#10;E6+QRYezD6eaRiVTT9v+bpRSvdSg6GPC/DDI1VVTumHykiUCxTV9VWmlx2N8ZXy1FEKmdru7cqUt&#10;Yf4+/G2npSRgB8uPVCuoaR0JdD8fdg7O8cm5RtHG0tUsnjqM9moqWTGxtJrp0hpi6wyzuRZagRlQ&#10;OBz7aO3xynDMT039OtaN1kr90dH7Lkneo31hNxiGIzxYvEU09ZULJCuh4Dm6KGKKIJxqZnkLfnjj&#10;2tisETtEf5npUlk0g/SWo6BvPfKDrekevpMRhMvFNLHCoyJyEsbukJ8xgglzJWNY2ACOKWkR2tcM&#10;RcFebGgqpA+VB1ePaZ5fLQP29I+k+VlFkamOam21kJqpUFPjcfLW1mUr6jyMC0ETUdPAqK/CljUE&#10;BbXjvwG2tnXJYAfZTpfHy6zUq+T5U6Qtd3p3Xna6uXAY9NsQ1ctTQotFi6agpaaWOTyiTISZUVI8&#10;sVtAdIo9X159uLb2aCrmv51/YB0b23L4Qdyljw4U6Smapu387F/Ed8b2hin9LCeXPNLNRu40IIqS&#10;gMUasRwWROBwfr7q0loG/SFa/l0ZDl4gVdKfOvSWqMbs3HUTvP2K2QrEq082OoKIUcpphb7wmafW&#10;CxBOk3Ia/I9tmWTgkYAPnXz8ujCz5d15Q1pxHD+fWeTcHUNDUTPits5XMGoZDC2TqoYf8mhi0swZ&#10;yCAz8upDAm1mA+jX+MsP1HC049HyctlnoIsN5kgY+X/Ff5+muDselo5KhaDZeFxNQ1vDVTUEdXUU&#10;JjXSklLFS6T5HX9LMB/rn24Y3alXqftp0aQ8q2Y9UJ9RX8hShz5dM8nZ2/5fBSjONRUcKSfZxU9P&#10;DjDGlQ95RUw0a+tnPDLrJA+nPupghI1Ur/P+fRvBstrCoQhSPIlaH8x/hz9mek1Ll58jNNJWZad5&#10;lIqWp/unbySfoZo45LgCM3IeTU5HC297ZQgoFx0YQ7btaOaKoYeQNCT9mKD7ak9NNRWU1MFkir6V&#10;4pCVLeR55qaR7+Z6umOo3Y8Fhcjj6D6+VC3Afy6fZ7OzWsbrn8yPWoPXGTI09LAieOKEudcsusnx&#10;Kn7kK6CulEb6WY8j3YQs7Y+ynV33K2t1BNB5nP7MeQP8+HTZNvGNWrRDUtjUq4mVvVDNCIRHZ/GL&#10;EI97+Nxwt7WPt9LFiACNVP5dFcvNlsHco+iuK1BH5fP0Pl0jKnelJFRAU9REJGZG8SPpnCp/ZqSy&#10;6S3N9d/r9F9rFsmLUYf5vy6IJ+bokipCwqTwHHB8/Inz6aJ+y6BJFkCyExKRCX8cqglbPYOpZzf8&#10;huDcA829vrtjEU6Kp+cY2asYJpwr/s9I7MdlVtbJ5wI/I58EHqEaEDkRCFBpb+pUqOfqT7Wx7dGg&#10;ofz6C19zDe3kniEkeg/1Y6TFVuzISxDVO0cyeh7KySqNV0hVFsF/wCgf659qVtYl4Doqa/uDlmbq&#10;DVZrJ1Ujw1MrPri9N29IkAGgmT9XP1P+PtwQxrkdMyXksg7yemzRWF7VDSMg03YsSis36VJKk2Yf&#10;S549+OimOmlck1Y/l0p6DG0EzRLMko0RlVLEKAzG5sAPVx9Px7ac0Wo6uslcefQvbQycG35kkpsb&#10;HPOmhoZpkJaGZTpBjWxFzf0/42PtDcRmVcnpxhrTT69Hs2d8sO9cSaepi3FnWSgMEEEEhUU8a00Q&#10;Sgp6aPQyRFFADFlYm97fkMA+EmhDgeXp0wbVTlz0fnoP5dfJB5Vpp6Jq2DJZFMzXTGeGnqTTLIEq&#10;0kqqvUZtZIMZMtyf8OPeo7vQ9Afy6SyW0SnHV6XWU+4NyY+hyWRoVx89dTWrmnSWKskWtUSzwzQW&#10;aPyvYBkuLDlSTb2bvKrRgkceiylHNBjodsdtpsjkKKsginSkhoqk0/qMzQz6dPhgilCkIEU2AA0n&#10;6f4J6g4r1Y0Ip0u8em5qWjixmMrPs6ATE1CQwmOuaoqE8gjkdh/mmW9r6j/j731TRnpRfwaTFRBl&#10;mnqJSWV3rzU1QYn9x5IopgdCKPSW1c/UfT37q4AGB07YjI1Qp2WmWRoamYSP9uQoqEhOl5KdvqYw&#10;OG1C3vYNDXqjJU16XEudosfBHNMUYyxxTLIzMihR+y5tGvPNlJB/FyGW/vZaop1QKTw6f6XcquFL&#10;RzxQiEzBtLvAilbqqowF7n8kAf7T7p14gjB6wUuXjyFPLJ5fFNTM8MjfbpHNTu76mVlF1QEchQov&#10;9effuvdM+SoZtU1Q2uRZq4S3ZvGGJXSA1gQij6heb/i3urLqp1daUp1wp8WYmih8cZlrPLqj8ip4&#10;9R4+3lReVcckf1/F/ppYlHTjNU1PT/Bg3WaShkRmmnJJgZEE9MkEQCI05AF/9UB9R7cFAKDqpIpU&#10;dPTYSaWijZjMhW0aijUqrXNgqEg/X6lveumqmteuNJQSwJFBFXzNclJkkYTRwys9pEWRTZNQ+rE2&#10;Y/W3v3W9ROD1PpX+3k0uwaUzs4V1W0bQ/wC7WMdnJIsE/pc2BHv3WunKPJmUskUmqeKZWZvBHPFS&#10;xyXd4pWNybi/1AIvY29+6bCKDUdcRuKaJaqpIkX9qeKNSkZpJIU4AJcFmv8AUFbn+n09+6v1Eg3B&#10;WmKq/cBeRKYyiYOIIUYahPGADZforMP9iPdlNDXr3U+PMz0kb1M9abs0bhI5xPEmn0pJa36Gbj/W&#10;NiPdq1OrgB17p6mz6Srdl9LRpO9zFMikxglbWBAuDYAj+nvzEEcevdZYHpshIiiSnji/bl+3s1PY&#10;yCz+Jl5P9bA/43PugpXPXulOMFRDya3EQEKREhomMoX1owEoGoX5b0sef1D25oXrXTfW4LH/ALY4&#10;i8lgwgaN2DMNIeSkswClv9WdX+w9+0Dr1emqowtFSEKoZ50IkiaJ2kaUniVo4W1Ktrm9if6W9+0D&#10;r1emSWmkp1dFijTyCWaOW4KMqcwoaZwbG/BFhf8AB/Hv2gdeJoKnpLV238jUmVxoU2ilZEXVSqki&#10;6mOtx+r8rYcfT3TQ3XgwPDpnh24skxYogqhJ6eUZgn+7AIZgDYfXkEX/ANb37Q3W+psdGlTlBSB5&#10;9ELCUrJoiSJFHj/ZhsBYEEm/1P8Ah71Qk0691MG26mocsldJJJqsrs6PdA3oIiJIjK/k2te1hf6b&#10;0N1sEefTlV9cx5ST7mtqKp56cA05VoaiExadEpJkQKzKCfRIFN/oxPI2IycdVEqDHTTT9WxiaZZ3&#10;qJJBA8K1cUUtFLExuqqRGdSuq2voYof8ffvp/MjrfjJ5D/V+zpU4PZlLg4FomeeXS4USyTiSoSKb&#10;1s7mNRf1fUMPdhGoGOmmmqa0/wBX7P8AV/gn1e0pTLC8c8TO0jMDNHoidZP22ZlIsx4/Ub291MIb&#10;h1YSr1Po8NJQxVEM1XEEZNPq/cjRT6bA2seATwv0+n4978PTg9bDqTQddVGLo4hIQgkM8IUIygxr&#10;H+m6yaeCxBK35/HupgjOSOtltIr00TbUoai0U1O6vMUVleITxPHF+7FIyuNHH9nSbr70YIwKgdWD&#10;HotfdfY/XHUFDXZDcFfFHX1VNUSLHKsFRXqkB0R+JadSxcm3juoA+hb8+w9foFYhR0ttY5JGqBj1&#10;6om+Rnz6+6xmeh2hXy4+U+SGhqCQIClXHolgcGI1NNOoBdDoIYmwZQL+yI2k7kVGD0MLK1gSpxw8&#10;+qPd8/zEO4cNWZWDam+8jFBkK4GrbK0GLrJ8pJCvhkgrqqohllZTYhB5HJH+pPHsW2O2hI+5QPsH&#10;+f8A1f5Ca+hikfsbj0NXxz+Unzf7Xy5x/XGLwmUwss8KV0lTgKmLC0Jlt5VjqmcPEGU620SWuOAP&#10;b0kdqmJRU/YOiae2jTJNT1eT1btLtuhqJcrurMJV7mye3KjCVm4qDL1sWM27gZ6XVkJsaZnK6wbx&#10;3IZuBz7KrnwCukKKfYOkaqjyaaenQHdyfzM9ofELDP191duTMb67BoYB4nlzAymIpciWILZSrpnu&#10;zAAOI0/Nw1vp7TQWHitq06V+zo7QeANFOh4/lmfLnsv5fdc9pbt7jytLmd8bc7Jo40nanp6OmpcH&#10;lqEz09HRx0USHxoy6VD6+fyoNhe7ght5tEXwkV6U2l0zS+GTw6tDxeWo2mYSxh4ncpVMpdS0RNoI&#10;YtIYh1K3KkG39oge0WoA56E0cZIz0+09YhpzMJmgSXW1LJJUQLLdCVMyqw1F1Nh6Bb/H3okEdPmM&#10;EUPAdB3uDdlLjYpdVTIHpI5mraQp+ohQZZXENwLXDD8H6n2WXTkmg62gHRUN69pUVfpWl8E1GJXM&#10;LVMpaYylAxMEkADKoYABSAPr7Cd3HrZtXS3wKivRY909pU9NVxPPk0lokqY3y0cU7PWVMMpvYUqW&#10;LCN7aVDDgHmx9hme1o5oM+XSWRApz0L+xu9ZMLVUONZqeQ5FUqYo4paVppaKE3hlqqKnBVS6fV1F&#10;78MQfZVeGWKPVH5f5+nElji+3o7+1+18TlaAV9JXU1RFUj7krSyvLLSxQjT9pKioZGkVxYqxAH0P&#10;utnf0H6nRlGVdanI6MJs7sPB1cSpJkEVJIBKCNeuNramBkjuECf63HNz7E1ru0KjTXpBckq2kDoW&#10;6LMUGmnliq6aouQFZWjVp2cehkmRbE2P1uLi1/Yotb2KRQ1ekrOtKP0+PUUs7KFYKqqjOrEBpNTc&#10;P9ODf+yOP8Tf2ah0bIPVRQjqRFXXEyuCyn0GxQkCM6g7JYHUebCwv9PbsctKgdVKBjXqYjSxCNlZ&#10;ZOVZGSIhSr8kaj9P8GP/ABHu4kbqwRTgjpa0FQxjBU2/NiCrcnl2/BA9qkck06TtGo6UlJXzIwYu&#10;FTSXJUrZ2AsGst7f0vb29qPTTRqw6xvlK7lP2NLtZY3VPICbkXPq+v8AqQLn20xkr8utCCKlfPpm&#10;lyFeH9aI0YBVRHHdY2JtZyPUtvrbUP8AAfgU8RwccOnViSlPPqQMsw8aSzr6GKsTdQDa440gkf67&#10;X9uiUHpsx0x1Gqco5d1trUFdLK4ZZH+rEfnj/H/kV65qOrLGv59NdTlnjOjU6G2p5D42Uf7THa4t&#10;/h/X25GQTnqjKKZ6D3cW55aFGcFZJbv4ElFvJUAEgSSsABGv1Iv7Ptvsmnkovn0y0NF1Ux0WzcW5&#10;Z9NVUR5SCZ6pJmqF1WVHXiVG039KnkXXT/ifcsbDtKgKrLw6LboqEoB0Ujd+64IcnVl6vHutLSee&#10;VPvYBXVpC+RZKaXSpJ4toa4FvqnvI7lPY5JERQvEjoBbrcaCQcUr1Vf2lvFdxZ/NZdZ5JK2aiVIH&#10;qXUyQUU9WVWotpJiMukq2mIkj6ML+8uOWtrWyslWlCAOoS5jvUnuCEyR0COUyMrxyvNEPLSGWRKS&#10;kqIHSnKALTC7xs3qNiInS9jcWFyBgiVJxwrivD+R/Z+fQQc1OojpIZGpq6maZknhjEtTAjZGNEep&#10;Ms0CtkdUh1NEDHeNAjFTyfqPa0SJEut/lX9mf5fZ0gljeVgvkejE9U9aSTVAyirUTxMv3OECNEkk&#10;dEzBHp3pGBeQyE8tcGwJtx7jLm/mZY4zCjUAr9lOpd5M5WW1AvLkVJyPkKdWb9U7GmL/AH1ZSUsE&#10;jCm4gpSoi9GqOFgy2kjLWFrfUm/vFvmzflLFY2qepVjg1P2DHR29i7VgpqKJIKKoRQJWMRjXxSyz&#10;y2knl4IfTYi1rAcW9wPvW7PI5JPQut4B4QVvLoxe38Q7qiPHo8cyRRiLgCFAP2pUQFbjkr+B/h7j&#10;e9vA7EKem5ERTjoWsdRwRpohEg0ln0zjksvAfyAG5B+ig+yCSXXUdXUahQfn/k6VVLSKixjRrdh+&#10;p2BufqOR+GP4I9onNengAooOnoIyjlkDL9VGmxsPVdfx/T8D/eg31rrohSWC+smQaSSvAIv9Dyf8&#10;L+/de65foB0ghl9J1CxYnkj/AGH9ffuvdYQ6WUM37jBQCVB1gNf0n+ot9fe8de/1f6v9X+YcmufX&#10;o9bEnS2n0lB6gD+D9D711sU8+sMmpAAyxglx41sqyWPF/oQefxce/de49YWCIpKamDXNydJLfQll&#10;I/H9Abf70NDH59WWpP2dRSy8WLBgpXVccj6m9/8Aevfn+HpylcdRGOovGzFQbiN9ADKv9oFx+D+P&#10;bJp59W6i6wLBhpZtQWNQt5AOCNR9IH9T9fbZdRherhCc9RHYs0bBI/q4UD0qPxyW/IP5/wBj7aZi&#10;xqenQKCg6bXk0KwaQMwNy40upN7gKFuGI+nPPupNBXp0CtD03uQyM5M40hXufzc/20b9Q5va4t+B&#10;+fbJPn071gMysHBEbIx41AoxItdrsoX/AFgTf3QtUdWApnqI0g0adRLGwTVHqN1NldCw4J+nB904&#10;dXArgdRpSqgSOrOFvHpBBcD8tc/kHn+ntuQ+XV0WuemyobSFQhWYXe7RAKqFbgFhz/xHtrj0+ijh&#10;1E8ilklaO0nKCP8Atyrb/OMnN9P4Hv3Tmmgx1BcNIusMECnxMulAJCXurDyggMP7YH09punaBR9v&#10;n1Ekl0iV3kYlYwJPCgNkvpdgZOSq8WFuebfS/tt3GV6cVPM9NxOpYyjKZGD6EJ0vpUXInZh9Lfjg&#10;i/59pyRTHTw+Y6hyyO0cIEUUhu4ZopAUWRAANEkd2tawF/dSSerUHTdLOyCRZFlMUbIZEZUksoHJ&#10;1KACb/4k296xSp6cRRx6giriKSSRoA/qCrC/rdCLLdZPyTyL/i/tslaGnToBPUWdEJeZkRgi6jqb&#10;RLGytplJb6agSbWsPaeTyr8+tgE9o8+obOhXSxcksiyO0oSdkuCALLp+v1sbsPbOK46t4TefTfLM&#10;JTIBF9xJLJIqxhVZjAEKnQgA9SG51Hn8/n2x08qhRQdNyyxLShUScRw6I3kM5KxsT60kja5IItf0&#10;2/wH1966cpnqKZ9EgdGle7FFfgR6QL2iRQfp9eB7ozaerqATQ8OmmWWVfIXdZ6eZQROfGY4keTSY&#10;1IF1VWsbML+2SSTXpSAqkAdN0lQULKSkojtVKjsgaQAhUamlA9IH0K/m/v3Vumad4QVjlZleZWaw&#10;ZpZFe/kRJJORb/abf7H223HpwCg6jNKqvFFLJOSQzVCPCsMDLGhckpCFN0BBA1N/re9dWoSK9NlR&#10;Ij+JKcku48clKU/z1OhL64JJFC6rA3uFc8ce6P5dXRSDXpqvbUsEE9TGZJjG8qGnq4RIh0xsl7+g&#10;BgALXA+n59stWmOlCUNa9NTLNo8rCTmUSxDyrTTsaYcj1KWbT9W1Hj/H2wa1z091HrJW1pUy1RqN&#10;ZSWQl7s0n1Im8IsqpwFsbf4cn3rr1K46a50jE5VJZFhlqxWNDPEp+3jjTTemdVKx6ydQH5+vup+I&#10;fn04o9R1CMvjmeUuNbmp+2p5o/X5dH7zVEigNZha1j7aHwn8utgYp0yq4Zp5FhqZEhSCWGeSo8yP&#10;IxKoksTLZit2sSQQP6+9J8Q6f8NQM9cXkkVidccza3Qw1DDT4fGXab1rr8uq9mjN7AD2657etFDw&#10;HTSZ2qSZoKiL7aouuqVCmQlq4V9WPEhCh4yDfTGwf2x1sRDz6xVNSsjJDJFJ+l31yQSw+CmjGqVE&#10;Z11+IHi5YMeOPfuveEvUGNQ5lqaYyyU0AJ+5aOSMrGos0VLRzajwSPURqvbkWt791ftqOsAkiiSK&#10;NlUJdEkhlidwwnP+dqHTlWLfkcg+/deKKTUjrDU6p0enhKJJ56eQSNPacFJtGiQWDCO3BuST/Qe/&#10;dbAAFB1wltEzoKHx12MnMMrUxSCLwytqmmZLA6edLEBhze1xf36nW+OOoomMimmpFLwxtOBGZUSp&#10;o0Q8xsCDc35SU/qBsQBx73Tq2g06gzNTGpWlEIhqZpaeebywWgEegoUSRdDnUCTqT06r+9daFfh6&#10;gyvTS1EokpZ2RZfFSW5hi8Ceqmq3C641+ra3FiONXPvfVghHURfF+7MKYsjRMEjp9DySm9o/LGw1&#10;eMm/0UH6XPN/dW4db0kefUIGWKBpZFnnjCJG7hi81NSqdQp1CgXBfksblfdWpXHWzTprrauOdBUG&#10;Uyuv2zyxyoZZ4mDjwQpoUEaVOosw+nuvWuoNUKeSQlfv5QK5YJZoVKrUa49ZaKJFPEZsQwUfXn37&#10;r3TeYZZpo62AR033UZhplVI/Exik1NHIT6jrA4sLjkHgn3rNfl1Zfi6hTOI5JXjFQ00k5ipX8CGl&#10;ikdf8phhSPSkJBFyBqLfnn3bq60pjppqRURULoVWrnqNZjqWrAyKUm9TiCONT6Rw5mcf0+tgPdX6&#10;g5KURKCIS1VNe8Dny6yUAnWCqCqdMgu6o5IH0F/exnpyPTXPHpvr5RTrDHAlM9O0SxrDFSMwEMg1&#10;rHTVDm6zoSC4YhbH8/T37BwOn+mh5UMtPBUS1NBUGeOrqJQqSoQqGVlR4wwe4trQcXuPfqYr1o8O&#10;NOm/IyxVaJNdBRSMWWoYLSGM69H3FPQWt4z+lluoPvYoDTz6bbS2Tw9eohrPBL+21BCKdRTxwiO0&#10;08PhvHVwQw+mWzG0f7mpWPJNre9AV68y0IIFQPLqPJjAKdXr6GnVEeleeqpawS1dIsxsIHVV0szf&#10;V7i5ubnjjdT5HqpoRUrTrFWTSU/2sdUfuYqKqWNF1ormGU6aKnqggXXxZwwUqLWIPvwApjrWNJ0/&#10;z6h5CNXkkeuapknjklmSpKN5hTRi0ixR+lYwtwCNIDgEqfx72Pl030wVMj0lTHVzTUUEEUcZpJZZ&#10;z9nVmpGj+HBUX9xWPNz/AJsfQ+30GpCOrCnmadQT6WkNTSLLDWM7Y8S1TVU8Sxi8hVR+oxNdU5tY&#10;C59uACnb5deooOBXr//UJkuMwG/ds1WBqTDjZKmjxNHlqaqhp8hNsucTLLhdxfaUvjafEZPQGaSk&#10;KPCH1MLjT7zzkYsGSuCBUcdPo1B+E44cOPWJMaRlq/sPr6j7R0v8Lsis23T4zHrSUNIPuZ4ZMJh8&#10;iuYbYm5HInx2axj1YilyOKy6KWqqYC8TM2rVfhsnOmgAzwPwn1GASG8x/qCpYQnzI/mPszkdLnPd&#10;hUVCu2cclLkMVlrZKCp2mWSkyW2JFIbL0NFnlAePH5VAZaKKrGuJyApAAHtKIi5FcnNB6fL7D6f6&#10;g67Dgo/P/V5jz+XQqV09BW7fo54N2U+R2rWRwCvjq8drqNzYijmFZUYrP+MtJBnMVIddNWQi8ij9&#10;z+gSlCCQ2aeX+T7R1pqUo3l/q/Z59Gb2hRYHZUNRm9yhtxV7RU38Ho58gKigyjZOnH20tDkoF0aq&#10;mmZRIX4EikEX9ls+qVtERp05HoTJFenfLbzyG40z9Hka47UqMPjca9Tk8LSqu4osdDJ5Nu5wTRj7&#10;ebRFqpaqMBmEbWtf3WOzWIiua8enjMzivCnSI2/2BTVePpfv6xqPF5XIZOipaLK0zzR4rIUxtmab&#10;M42rCzUorFAqqJytpDwosb+1clmDVo16Tieo1Hh0Oa5qDK4eCsrnj3JjEooMVuLIQvS1FfurZs8q&#10;0+EyE5q1WCrqMXNYCGUI0S/pYkD2VeAI3I4VyPtPSlZNYrWvr0Mc60pxeMhxOaoJ8tjY6KmyNbVt&#10;PSVe2M9QyWwWXSoJM0KV0RNPO2qSMmy6gCR7KRFIJW8RTQ+nmPPp/tYdhqf8HR3fj91hQbUxa9n5&#10;2CprN1Zt6qoxNBX4+mgyW0FrCPvoKSGjAjlWV7yo/jFlPBJJPsG8w7m9w37tgoEX4jx1eefsp0KN&#10;msUhjF5Lljw+R4VH29DTuzM7kxiR5D7H+IUtRTSyTQU8EtVj6+Ux/sRZSjhBaGM/UsAfV+PZDZW1&#10;pKdBbSRgfL7OjO9nuI6Mq1rxA/yjoJU3ZuaLGtVJQ0u06avIeqElM24dvsNRWJKUt64XkX9uXUAQ&#10;Tfi3s7WxtfF0g+IR+TDosF3ceGW06K/mPy6KH2BlsllMdk8KKpNvmeSb7egrqYOmS0ykRtiMpSXa&#10;OSCX9xYmPKkE/T2NdutoomV6Bh9vD/P/AKj0HZLglm1AfZTj0D/V+1t9YPLw7l7FiyE2Yhrqmn2r&#10;iYY4JKlpqwa6h4KmwiqIpI7mEsxKsW44Hs23Ge1mjMNucefy6SxlgwZ188dGnyO5c/kY5J6XF19R&#10;umihkiGdTHwUlRh6aZwScjt+oVYZVmjBidYQSz+oAH2FUtIIyauNJ8vX8/t/1ehq80hFQpLDz9P9&#10;Q6FDb2dmkx9BUQYny08ZpYpq1qcpj6mUWp5TX4edQ8Jib0yeNHUg3PIv7Krm3jEho32U4/t6WQTv&#10;4Yqn2+n5jy6EhKnL1VAtDQUVBFjnbTImiGu2vBolDSpHVLplVo29cSFV5uLkW9k7JDG+t2JP8/8A&#10;Z6Mw0kiaYwADxp8P+welqTQ4emgjq6mmPhQNS01aisZC665osTkEX9tDa4DMbfS/tDpedyUB+dP8&#10;vS4GOBAHIxwB/wAnSVbJ4iqqZ66npsjVmnY1L4vN1K01XUTBLGoxtebI6HjUJCdB4Htd9NOE8Nqd&#10;38P+UeXSRpIzIZAD2+R/yHz6hYrelLMKvMfaNVGJpmDQCKCq2/FAhXy5OmcWmKEciIHUv0+vtx7B&#10;hSIGg8/Ov2enVVusGQitPPhT/P0jZex6SComq4M1jnylbFrhyx8dLtuSQNzj6ynksImtbxSBQFY8&#10;8+zJNqZ1CFaAeR4/b8/s9OkD3yIxfVUnNfL0yPLH8+g1kzU+5sxVLW0cOHj0n7udpf4ll6mAn01m&#10;PyOlGl5ABhfkXuAR9DYW4tIQF7j6eX5+nRW0huZSWwP5/l6/5OnKs3VJmHqtt0Ri23hsXTwxZXc2&#10;OxiPldQfWaLL42qsymUf5l6d5De+oAWHtuO0SL/GGGtm4KTj8vs6ekmMv6K9ijiwGfz6UuJjTC1F&#10;GFgo6rbkqGop8rUZSXIJkKyc6Ymjz5W9PIW4eNSQGupI5HtJcfrKakh/QD/J/l6egHgsBxWnn5/5&#10;ulnFuWgjWtpKvx01QkV1xUDyU2ZkaFtcqeSQH7nSLOpDHWt+Obey02UhIKd3qTkD7PTpaboAEMR9&#10;gx0m23ZkqjTXV1DWTYY6YafD00zx4lIb6Yaqo1r50kkP6r2F7/4e1i2ESKFQgN/F/m/1cOmBdSFg&#10;ZASo/CDUf6v8vSZyGZ2/QZWCuqaLJYuEyFYqCre9Qz+PxfaLHIW8sZtrjIN7H6ezGKCVofDBBPr6&#10;9JpZIRLqII+XT9t6vx2YrKebIy1eOxSzhKJauapXGuCxtUvJbzK0Z4MZFh6SePaO8iaGIiMVbzp0&#10;qtnSWQNISF8ulxlsrg6bMTR4l6v7hGjeqhiaKpauCL4tVJD6onSUXDXubH8c+y+3inaCs1PP/V/m&#10;6WzS2yzAQ5PUHKS0eUrpIchWRy4yBI43oY6IpRQ+nyUyjxqXSdD9WAIvxqHHt+BJIo/0wa/PJ+f8&#10;q9MzGOZ/1Dj8qfl+fUM4rYuZdaOvbAVVfHAZauhZGhmRA3+RVBoBbzEABWnFzcc8+3DLuEKkqGp5&#10;eYz/AIOmvCsZsEgkcfLqTUR7WEkccFNQIKnXDDWXlVUkgULNBS1KhyLqAwjY/j8e2Ua6PcSTTy68&#10;yWgIAAz/AC6T38ZwmAlTGTYmbN1skupYYq1Y2x9HJxSZKehYnXGW0l2U6rc29q/pJblfEDBF+Y4n&#10;06aW4jgfw6a2+3y8j09xVtHmKBqquokeeGRpG8sbUuKoEhuZVlBXyC6D+lifr7Za3kil0If2ZJ6U&#10;F4pIy0gFa+fDpnrcvt5qjw46fHZD7qniFS2IokiK0sY1xTpXy+iYISAVBBtf2+ltPQmWq0OCx/yd&#10;Jnmt+EGceXXDCZV9yYqTM0W1JqKDH1YpqE1D/ZwVzxSGN6n7olWRCtybgK3059+ngWCYRGQMSAT1&#10;uKQzRGRUIC4Hz6w09f8AxeSpkqa3NUtFFUOpnwwlhpWmhk0y08kUloisbAgSovqN/r788SwqAApY&#10;+uaf5utxymY1YkDqbls5jqGspJKfG1mVyFasdC6ZqoFVH/DioBeCnCi5/rHJpJPI5PtuC3MisWIV&#10;RnHr1eeZEIABJPm3p8upkeOyyJI/30ih5CZ6nLUUZmxghYssVKpVW9S3UOAVVbXPHPvEhDU01p6e&#10;fWxC9Kg8fXy+zpqgxlVQ1H8TpP06Z5v4rWSRNUx0sy6Xix6hfHMVNyPQGH+Pt55UlXSwp6Af5T0y&#10;sTRnWp4ep/wDp+FGkODkq5a+kxdHVvHJU5NqkNlZakN+y8tJHqKmQkD0X0kc29o9RaYIFLEeX4R+&#10;fSjSBFqLAA/t6D/KyyU+HmyW3qySKpqpneryudqT95UpSPodKQAaXVhcgW4X6ci/s0hjR5tEwx5B&#10;ekMvbGXibPmT0HU29MvQVeOgwORwuHFcTFUy5N1ir20MTLDFNJqCnSC+h1LPbgX9m6bXBICZlLU4&#10;AcPl0Xi7dWGg09ekVWb9pd6VldjIKJq+jaoMNTmp8hWR4KaGNSlTVeCUI2Oq4nFhZiJbC319rodv&#10;FmgfVn0+3H59NTT+MCCK/P8A1cOgu3LRZjD7Oyv8Eyqbd21lUqaGtydRioqump56LVDS1W4sTRMk&#10;Q9bBDUM3kaMrexGn2b2xilulMq6mX/Vx8+i6VGERCnSD0XHa2zW24tHQ1O6Go89TRmGbIJNRxshr&#10;/ScjtSJI9E1C6E/cQ1AdrEBQCOBDcTq5DKlaDovjg0rpLf6v9X+rzIi4LqzG7V2nWf3FqZMpmGln&#10;ebdOYp5kx+ZimlK1tKmOY3xEtKGvBKP84QbD1CxPLeeNN+uoC+g8unxbJEp8EVPr69CjtzZVcu3a&#10;GPcIpc7vCSRzPWYdmxcwhkutFVRZQhVqkYWiqFHLAetbmwLZ7hDOTHhR/qp0rjtiIqkVJ6dtl9d4&#10;upjpdp0H8axO45MhV5fJ/wANinfbgGu8kG4MJKunyRgFoHjAPPH0B9o7u+aEG4BBUY+f5dPW9oJK&#10;Rmoav5fn0MmP64pdoTZaCjWhr8RBinqKujLTVeAydTUET1RpsZZqimuTcKQQHBK/X2StuH1igkUJ&#10;P2EdLjbC3LAGtB+R+zpUYbAPiNqQZqsxw3C25p2NJt+eIZ/Z9AiyWgri6qWpf2xaVpSDrHPIPtHN&#10;KJbgwg6dH4uBPT8Ufh24mYatflxA/wA3U2CrkqP4asEK0uKnmZdFBHDltrs0QI8JyGLBno4ZLFHL&#10;ksGCg8e/MoVWqdRpj+L/AGetKdZUKKDzAyPypw6XmFo9wrBPS0mASo25k5Q9PiDVQ7lxdb4xcyzK&#10;5WeKLUPUqpyV9X9fZZPJbAAu9GA40of28OlkSXGURKqTw41/zdCINs57LY2HF1VDQPVo6L9hhGFH&#10;jcbRHjxPRVis0rkC5VRYWFvp7KTfW8EhdST824n8/wCfRwtjcSxBGUD5LwHy6WVDtHb0VBUYypFb&#10;JNTUyJX4zB6aeoiL8s9QkgZCrgXuoHBNwDz7LHvbl5PEj8+BPS+Ozt1i8OTy406j5nfezdjw09Ki&#10;xxzrTiOiroIqeeGkR7AQ11DES4FhaQkAA839ux7XuV+S1CRX5jPqOnvHtLdKKAKf6qHorPavzk6Z&#10;6vpa+q3Lv7ZO0BTRj7isrczTUYrQUPl+1gjJLG3pZIEkIvZufYnseQ9wuQskykKfM4/w0r+XRbPv&#10;duqEROAf29UXfIf+eZ11gYsrjOrtpZ/sqsymSlgNbuKOjpNkuVOhJKCjgLVs0JWxR3CEf6m3HuR9&#10;q5JsI4xLLUlcChAr+eT+0dBi/wB9kt8A1JPzYcPn/nPVbe/P5t3z4yj0ydeTbb6v2hWy+Kjo9kbW&#10;25k6mhSEkVFJDJlPu5gzghmAhRj9U0rf2Ml5W21owzwqCa5oG8vSpJP+1HRDPzJupm0QhQopX1NS&#10;K0oQAKcKg9Dr8fP5zu/8BXbm258xdv7gq6Hc1FSYvbG4cRteDA0dAZFMFdX5UXkdg6sskn23kF9R&#10;Ggen2zd8q7a+mS2HgMpFO2gI/wBX204dWTmCeMk3a5P7DXh5nOfmMeR6PNl8t0dmcZUbmw+9NvZt&#10;qvHR5KrbE5LDVlMlJPTCTz1gaRXiuCNLldKtckg39mkFtu8aCFRVAONaAj5dFN39HcN9SR3mvU74&#10;m9l4ql+WW36nrnsDYfZmD7n2xUbGTE7dqsbDkNi1m18eKjJ1eRp6IACV0UwsbXYqrAkEn2H+a7Q3&#10;O1NJMfgbFD5rT/D0Z7RWORSpBDYp9tfTpH7Y7TxO1Pl33H0ZgaJKfrfORYGh2s5o2hbKZOHM33ne&#10;oRQZRxUHy34P1Nj7cl2uW82GOeQUcKKepxQ/zr1YGOHcDTzyT6+n8gD+fR3d6dpbLze5MhLVVVRk&#10;cfm+xcdHMYI5HMO1+vcUJaOGkp4V1OpmULIyqFsOWN/YUs9juFQAClARX1J6OZ7+ALT5dFL3ZuWi&#10;7Ajz+6oavJ4VjuWHs/dmWlxvnqqHG4qb+G7DxaBLpBpQftRxB3kIQuQTcii1tvo0WNqGg/b0TPMJ&#10;2Lr0Kudyu6Os+rN3bzxFOuZw+ytl1ea2Ya009Tmtyb77BY+B6ZKcFEmpZZmJjIaTS3K+n2gQQTX4&#10;Rh3E/l8ulR8RYtQ4Dh0EXwU3H2NvzG5/ae99swYzcW5sXXbRx2VyCPj6uHD4yT7/AHNUT0/DVEbv&#10;IYI5ZVQowKgsvqL/ADbbwwIk6nSEpQca0H+Cpp07YMZKhV4itPTolHztgzG7t612KpsfhaPF7TrX&#10;2ZsagxsaS1WM23g1jrMtk3ikUS1U01Y4LG+lFZlVWFvYh2KItYhgat/MAAEmnma0H2dE27svihac&#10;OPzJ4fy6AOo6WkwW5NlYfKbopKap2vubZGjdeMQCPKUecdM1lsfXQhQ48ZUQmN20x/0H0BxNGNFS&#10;2UI7uFa5IP8Am/PonjRSRTgTw9PTq7zrPZG0cbj9k5OqknWmfN7t7OzNTFUqyfw3HQ/b7aSWMepI&#10;w37Ytb1BeSPYF3C7nlkdQuK0H7R0KYI0Ea1x/wAV0zbv6w2himoN0ZiqmoqqXHbz7dmy8dPBNj4Z&#10;c7EKGjlrKlAsrsP82fUouxAv7fsr2aVfAGADT8/Pq00ITuOQc9GV6W7Uouyuia7sdMFJPUVGLp+r&#10;tlWjpYclN9o32ufraaOBLU0fkLltJZ/ox+gACe6WLw7rHFC1FY629Pl/Po4tJ42s2kYZpQdVx7m+&#10;Wu2up+3Mnh8lQQ1OS21JBQ0keEpamo0VkUf2P8Ry4w8UtVVinhd2VEKknljx6ZCGyrc7dqaSlRXz&#10;/wAgr0GUv4orzwx8XkOji4f5K7N7jrXoNj9eb2z+1cXgKTE4fd1FQVGDwOAbJxj+8eSyVZEFqqZn&#10;OpWEMZYr+uW1wAlHsosQWWYEljXzB46QK9GpvTeOVaM9v8v5f5enjdVBtPceJxzUuSjjBZKCqoKd&#10;2TG7I6/woMk1bMq+SOnkyBQBpG1PKSLge3bWa4gnKuKAnifxE4/l16aOJoxQ/s8vt698Yd27fqtz&#10;Z3qegniqcZvagy8mfqMbPUxxLNraWGOWeptITHAI4VMemwPH0t7rzJZM0KbiRmMgj9vVNtuYtbWq&#10;nBx0dPoihgxuyc1s+onoXOLymUq1USkyCDN1LU9LUSFiDdYFKAEjjn/ARzzD4kt1HdIOIA/ZnoU7&#10;Q6+G8Lngf8PSpyOS2/Tx1qNT09Wn8Or8xJOsyKjVmHX+G4KgjNrAu/6QdVvxzb2zBDcllcV4j9hO&#10;ejGeSDQQKVof83SK+OsD09N2jsyfJTR/bs9HRlYzA9dm8rRF6/JRtOLyfbyuYQjXHoFrg39quZBo&#10;ltbxV+GlfsB/y9N7WQdUdfLh1ri9k409K959+7R2+Z5GjyeNyezczUz5WfJZXM4uT73Nz02PwyPL&#10;Mq1au0U6oFBlf6qWANuZNpi3zaCzimpAVPGpAzwzxzX556HvLG+S7ddrGvdrIU/tx1cd8a+8aDuP&#10;qjb2/wDFyGGPPQticviZYVkGHzGOm+yylLVPEb3MqE6XYHUxJC20jCfmHb5LO6e3fyPy9fTqebFx&#10;IwcjBFR0Phyk8ZnpqZ4VWVbTrUSTVdXMsPCh5JQCLL9FBP8AUAAX9hM2da9CAFSBUdRP7wz07pJJ&#10;o+znLQPIZtTUohkvGfFpVjqawFtRNvUePbX0Tk/LqxCkdTP4nU1E9SKiRkVnvFLw6faKhZ5IBpsv&#10;+OpfyB+fdvom9eqAQqBTptXLiBqeYNIszxSDUvpMtKz6kjWBVA1g/UMbWB96+lC4PTgow6fMfmZX&#10;ljZI4PtF1SETnT5Xn/XC0gAL2YalRjbjg/j29HasPh6Zl0afn1NObirXZJyWZfLLHZJI1Zk9KuYi&#10;Bex/shyGIHtz6eQ8emQI6ZPUT+LOJxTiqkjq1Fijed1sq3Hkik9HItdUYFTcf4e9+CeB6dVFIqB0&#10;112WkQ3kVmSSRFMlMUjSAIbGWFNBYKDYMWOqx5H9KNAOlEYBFKdZqPcL1Nokk+3IjcS+JQaWMqbx&#10;RxyOvOq4AIt7sIRw608ag149OFPJLLKkbemnkQr9w0qrMJUGrQ39m68g/nm9/bbQ56rVSMceuVbW&#10;/bUra2qYqRYmfwTyiTwGVreYzaSGGqzBF9+8JmGnh1QBdVeoVRWsYo/JLqMEsbBV9Txuih0k1WBs&#10;RbSxJHJt714LtxPTgpU9Ocdf54w7yLTVDM14vEoaaMEmNCZNKkhjq8jgE/TkC3t0xEdNFFBPU6DL&#10;pJHOXdP8igjFRHq0lHvqlamKhvqxFhe/1ANvd0rpz0yYgGxmvQDdk7ygp6ev0VMpqBTz/fiGA2Ia&#10;4VDHOCqNYFrsRcCw5N/ZTdBiCOhBt+3vMAwFB1VZ3V2otRSSpTzwyTSqz1M1D5JohjqVjEzIjhBG&#10;QB5NKP6WFzx7Jfo1koq4PQ6swII/DIrjquffm7anISx/aVqw08lHK88EMkVWZgoJhFVDYxnyxggO&#10;NP0I4sD7E207ekfxjPTV20en9Onzpn9oPy/1V6L/AF+Tra3GzxyVEf8ADKpmgSSGsuXyTSWp6Wkp&#10;pSZYlGkBze4IHOn2L4YkVu0ZHQYuXZ1ofhPDPn5AV4fPoP4aSYNDVwVAasimlpp4ft2FC1Yn7Rnk&#10;hjuHMSkNJLyALg8e1jZFKU6JXU8QRqGOHn/l+Z6WYxX3nNOK6OOjFJUU38GVqilWoqrUtd4a6RCY&#10;KeI2a7ghg3p5Fw5FCCo6RyUDUFflTIzg09AK9LGLZdYKKppclLRU4pqg0FPLJJTRxB0/eNZBJS6b&#10;JqsZQ4Zjxf6gh8W69MMrcGIHlmn7RTp5G0aGeqjqFjpq6WKNRDStW1MddNOnobJVELsSqSj9uMym&#10;1gCLqR799OBjqhiOqoo35mv2n/J8ulBj8M9bJGgrqKKSFnhXCQT01Uk1dMxtHJLGupWkGuOQgaEJ&#10;J+p91NvnHVgGrx/L16EzbO2c1TutdEjv9nFK8uMrFUjG0sTiRqSmqJV1vDH9Q45Iv9QfbqWpOadb&#10;1act+z0+VfPoads7KjeGippljignlmrY/tBLJAKypjNRCUyK8LNrYgMFCgCxF/ZrbbeCKt0y9yqp&#10;TobMT1ZLkVAZUEtXHRQTVErqlOMcrFIq7HSgGM/uHxmN0JvcsRf2e29mgPSE3KvUdGQ2t1lTNA0E&#10;VJDiJ/GakUVLFA9V5aC1OscbMGLCRgs7GG4N9Nltcm626nsApTpLK+gFh0bXaXX1X43NJFA9TVQw&#10;xusIPijrjTB8g1eV0lEFlYKbWK3IH5VCJVHRU12HOnj1qv8A81jMP3b8n85itlSR122dh0eO2zDU&#10;QVFqWvydNEVzc2LEoUPH5gdOhvUbkXvb2W3MAIqPPozjUMgjB8v5+fVRO4ut8jQySLU0dTTy0xJl&#10;jqYnR4pANcYmTj06eQDY3twfr7TQTeBJpfhXosuduMmpV/1fbjz/ANQ6Tm3sZVrl2pp0ZvH5Zkme&#10;JjTt4LK0YU2NypPA/HvJ/wBmt+tZLsWt7KqBcpr4eeOoA9z+XbqOl5t8LSaqiTRxxwP2j0/Lp3ly&#10;EuWr5auZ1eSSVoTMwspWH9oKgPKqF4F+RwfeSRvzu9012zAljp1HgQuABxpQcD1DSWibfaLbRgqA&#10;K0+3OfU1z+0dOyqxi1JAEUSMinV618aX8vj5/Hp+p45t7FFqh8CqppGogZyKcWpQcRjjmvSBiBJp&#10;Zqmg8vXyr0uMXmKqGVYgYohJDF5YAnjNggVPC1r6nAAk+lx+fcmbRus8EoiWiBgpZaaWoFFNPzbA&#10;bhjoLX23QSIXoWoTRuP219Av4fToaNuZKr+6pnp5tE6NH42geSOZ5tStF4jEQRdlW9mA4va/uUrc&#10;2+4QNb3YUoQQRTjXAK8acMnUOANM16BDzXO0XK3m3s0cqMCpUkcDwPAsD5rQ1rTrZ9/lP/PfffVO&#10;d290z2dmo8nFuWox0WO2xX18f8UxdDWABc20MxklEBLgIjObn1KNBCrhT94L2ZsLi1l3m0VY5EBb&#10;+lQZyOPDzJz5dZb8m8wjd9ojN0wW+RVMiAjh/Fp/I/6h1t0hFljDIpBq6OKoiC2DRROgKkRgH8W/&#10;rcH8e+droEcoTWhofyx0O0q6hjxIr1hpaWSdYwzlZCxKyhdKvbgI9+QQAL2PuhZFPWwpbqSiMpMc&#10;rgz3e4iVSSQb/qP54HvTFTkdX0qMHrlEYWVmiZJdGqXStiRq9MrLqAu2q5YD6fX/AAFaU49aXSa9&#10;ZpUWKk+5BVoPR5PHdigJ5YEc3H5B97FC2k8erFaKSOo5V1ALOsoU2ZmLElZRqRlRAfxwdXu9EHTe&#10;k0r1xIjJBayGTiMLpVvMjapE0xi/6bH6k+/Z8uHWwhOes5jULdSiyLISV1lI9L8syKBf62/Nvrf3&#10;qgI/1f6v9X7LaaZ65Qs4kkVYTGWcLVDSGTx29MnjPIv+GHF7e9FVCinDy60nxdY/GwJTX5Yk1eJw&#10;OKiMjmJm+upL/T346aY6sQxNPLqTKkYlhZCskUkQLsqm0TR+kmzf7a3vQ4HrzDSO38+skUC+KRzE&#10;DVx8pEhCLMhOlSFP0/x9160qgivWCAqwkVyGXQS6khCynhomYC6lfwb+7tp/D1vtGR5dd+NyyyEF&#10;76kjAGglrabtK3I4Frn3oafPqq5avU3xL+xJCzaluKiNkAkSNuACbH6H6cf737pXND071yip6d5W&#10;SSKR/AvkLcre5uLqPz78xIWq9aIHE9cfS8qBGZIWvG66VH6jcOluSfoD78KUoePVTx7euOotTorJ&#10;HHNHJIF0ECOXm31fkah9APz79pFet/EuevRQq+h2jHkUiRQy8qw4ZAT/AIfS3vxIGOqqvE+fXKOR&#10;v4fMzs1QlHO7EFBJVCz3ZfGwB+huD9bD35lGvSPPransz10TCQpP7kUh8iF9TFS44ZEUC1iQGH+3&#10;97IyD1vtXroekAtGwAf0jgEaONVNb6ccsP6X9760Qa1HTvFU2MUVTZZHIEUh0jycXIAH0P8AUf7H&#10;8e2SvmvDq9enAra9yOCBpA5H+ufp7qOrt5enXYCngXB/ob2v/j791XrkObg/Tkk2sDx7917rmQpA&#10;+lgL/jj+o9+HVm8vTrtQAQBa1z/qfoTf6j348OvJ8XWcAC1gD9P9fjnhj9fdenuuiPqtrWF9R/pe&#10;/ur/AA9e68L/AO0n82H9P8PbPW+u1AKgN/jf8cHkfj/ff7wPde6yLYckC4+ltP0/A/r7917rmRcE&#10;/wBTyb30m3+AFv8Aff6wsaeX+r/V/q+fuu/oQDb6engE8H6G3HP1491691wqaWCriMVQishAa4AW&#10;SPn9aP8Ag/8AIvewSpqOtEBhQ9IjIUMmLYNKNdGTpjq1UkoPqPOf7P8ATV7VIBIvbx6SSJoOOHXB&#10;QCB9GHDBiP8AD0G/5B/r/T3XFaV6rTtr1zBHNwAf7X0P6v8AU6b+99O9cweAOOL3uPof63sPx70R&#10;UUPWh/q/1f6v8p52+lgpC/Wxtf8Axt/X36oBA6312NX6QpDEnTfjheeb+/NSndw691zIY/2SRyW+&#10;lj/QD3RfDr28fz61jr3iLD9BtYXBUH0k2IIP4+vu5JAx1vpPZDbqVQeWkHjlsRoNxG1jc6Qfofby&#10;SFMHh0nkgDZXpIS42RLxTK0LJ/TSLKDy9z9ebe3/ABBjpM6DVVupNHUVuNJenKtGba4H1eGS/BuP&#10;6gX/AB7bZI5Tk06sp0DGelNTZGmrtKXZJSBqhl0ILH/jk1vUL8f8R7YaPQf8HTqyI3nnrJVUdPWK&#10;YKqMy6ABrIAmVfqBG5BPH+t7qrsOGOtugYUPSTyWBVI9ax/dxKGZTw00dz6VZLAkf8FP+uPalJam&#10;jY/y9JZIaDHQcZTA0k6nXAQ/l8kU0I8U0Uqcq8DIA62PBtb/ABNr+1kcpHDPSR1QGhFOnjAdi5va&#10;zjH541G48KlvFVIijNY/UdTQtf8A4EKB+nkPa4N+Pe5LSK47ogFb/jP5dPx3zQkK41L8uPRhNu5f&#10;A7ioRlcPkqTJUc6gK8LqWjN7PHNEeUdTwwP0PsquIZoG0Sggjz6NopI5o9Skf5R1i3Fjb46unill&#10;p5EpJnDI1o30pqCOv9D9D/T3u3lGsBvXqlzGAhPy6r53Z2DPg9v1M26Jqemp8fWTvS1avJEsJaUl&#10;J1MSlo1XgSAmxtfj2PbCxjlkAhHHj0GXnfRSQ+fU/au9el95w41s52BRbIzkqMlDPma6kWgyDSxA&#10;k0G56JljUE+pY530/ghre1dzZ7pZZihMsdfL/Mf8nVo3sX/tpAh+fDoE+6J9i7PSogqa/p/tlU1N&#10;QYafcO29qbjqJZzcRY/M2bGSyPe6+UU5J+jEn2cbXbXl6AdEkJPqKj8656RXU0EJ7HEn2HP+b9nR&#10;Qqv5edabLpKo7z6Y+VGwsVQn/LMxidlt2Ft+iWM21xZba9RkIfEBbQGjuRyAb39nknL1wH+NPzBA&#10;/PSG/n0nS+iAyD+Rqf8AV/q+3LiP5kXwFyVDHSZf5AZralWNax5XsDqbemxqqAavXHPk66jgp2/p&#10;xwQL2PsrOwbu8pNsiuPk1F/nTq7bjaoP1CR9o6Fja/y++KW9HgpNj/K3pXd2gPEiLvrH4WaWNv7M&#10;/wB1oW683YG/+F/ejsm7LUtARTjTIH+TpuK+tp6GFwwPmCCP5dDRhcltfOSy/wB3e79gVcdVDGtI&#10;u3eyNpZCrapTmaL7dqgOqf4qLt9fp7Zk+rQBDAzU+RP8h0dCOFVrI4FelxS9Tdl1NjBnqnIUsoZk&#10;rKRqDMMysLhS8er0n6Ffp7Zl3RYBqmidD8wy/wCTqngRE11V+ynSOyeyt44uWop8rm95YqGGMzS1&#10;mQ6/w1fioUHpWOFoaaZdP5vxYfX6+3od3hk7koSfIOQemGgGvAqPmOkPmMPteleOs3L8jeuMHG0Z&#10;iMe6ev8AZ8g1out0aKr+3lC/7Ux/wHtQm6XDgxpbsw+TkdbNvbJmRgv5dMeH23gt3zVUOwvkT8V9&#10;+ZWJRUTUFTt/bdLXxRj9pVmocNkncAWst4gf8Papby5UVltZlA81JI/M/wCrPSJ7fxSVt2X9nUms&#10;6T7ipWFZGnxy0xaWmkirM/teFoZSNJSWZWhXV9Qw4/p70N0syaSLLX/S16otlcRNRtA+w06SGe2P&#10;3Jh62KSmj+Kcn7EirTTd3Y+gnBkICiX+KyI5Y/6pRb+ntdFuW1aCrLNn1Q/5ujGOGNnCvWo9BXpV&#10;UOz/AJNU+OjqH6W2zm4oYVlkfZ3c2LqYXhlH7VRTVEkUgKaTy7E8Hg+0k9ztYfvd0r/Ep/w063Oi&#10;R/2Slv2V/Z1Bpd19+UM/8Mrfiv2RFSRzkGv272NsLOXVV1F5Ia6opnliP4Xgn6WtwG3g22Qa0uVH&#10;2g/5umYje1rooP5/5enyLsrcsUsTZLoPu2j8lxLNUbVweTpo4wNDGSLDVc8hX/UhgW/w9ld3axKK&#10;eOpHyP8Ak6UAy8ZF/wBX7OuVXvja+SWOOo2vubbleknjWqyu1ctjhCdJ0oKeISK7WNioTUPyvsPz&#10;wOo+MMPt6WISFrw6Lb2HtTFZv7uWn0UkSLVtHJLSS08h0KDK0bMjWcsASskigKDZL/QluFYE9Gds&#10;4Mfcc9Vodn7Xjw+UrpQQtP5BQK1ADTRzzyyCanSE1YbzOGAvFHZY0/1/bEa0NG8+jy3XS4B/Lp56&#10;03FFC32slUEdXZayqgSNKMSLc0lNFydIR+ZGc2uSB9fe5ogcjpy8tfEGrz6M3jJIMjRav26ZcgHi&#10;qaVJRGSkDhjLG4Om8zA2F7BR+Rx7QkUPRE66Gp0rXeiUSRxO0VE1MkYjV3WlhkBC1Es0VgzOb+lf&#10;oL3+nvXVOpbUsZoYolxkCMXM86w1IitHp0RSQUsgOuZ7KLa9A5JYW9+IqKHrR456Kj3JsGKamyc7&#10;M2LmRhVNWGaIVkE9WumvjXQLekEBnTXcegr7Kb63WRaHq0N41tJReqfvkL17IVyU70cFAtOsVVVz&#10;1EkzmOnikC09eaGFTeOoW15DoZGJuukn2FJrAJqJ6F23XwuKV6JDkpKfHr4phVwTRRMskFleGxl1&#10;wsaYDxiCRf1SKzKPxY39kLqdRX/V/q/y9CQ0UdZElngYCOWlpFqY4XqJaQQy1cA06qNqZzwkZFyy&#10;g3N73PHtkqDx8v2fn8+mm408uuEho3SOFZXnkDeatqUf7mspw66REhcC7AWGnlT+Peirf6uHTRxx&#10;HXKZopsfTSGBDLTs8Uk8zpBX1Qil1U7VDiyLI1hqdVvoXTzf34VDEHz/ANX+r59NvQqD1CNUKZYV&#10;SCoqKh5qiST72cQ00MkyaDHjMdKFl0MCdMzlQxF1+g920gk1p+zP5nz6ZNF4dIfKPXJWzzUfjmIi&#10;RZIaqWSsmpvD9I3q6cKHDXHkVQujj+h9vqE8OjdJHB1dMMUrzSwTNHSozQVMPkFUWC08jXqaLIyR&#10;2KMx/QykcEXsOPeyqAGh9Omzw6z0VP8Ac1dMFNRQyUJMollJeojhaSxIcqWm0L6SAulF9Rve/vzN&#10;QU416Z6VdJjqdYpJ6ieoVXjm8jSSxCor5VnMUUd1s0cTMVZG9IIJ49pi5rQf8V1fTip6eI6eSlqy&#10;rU0UtbGY6aoEFcImqgEC08X2mhSpiN2sf1/W591qrAenljr2npu/ySZKupqUkqpoodIjqabRSSym&#10;Xw0ojhVVFwb6mvZWBPtwFhgdV6i0tIkNYFdkJqqKqkkghVBNVGSTT48lUyDweNHGsM3FhwLkn3ct&#10;VTT149a6iVrtKKmlq3NJcI0cUekU/wBuij9qngYaWRwADKz6x9bHj24lBkCv+rz690nKpYz93SUF&#10;BDPHFIqyR+aStpnM6/uGUzKPLIv0VmGlALqR9AoUUprNOqla9Jj+GzPTSQND4vFDVyxFF8kuQkiP&#10;+6pwDewurx3uRyB7f1qHr/qHTZBBp1Aix9E70i/vSABFj8UaARxSpedI435W/wBAsgFvx7eqc068&#10;uTTqQ9BTB4pIa1ZwjuxhkmmgZEhPpd1k/I/ToPB/23uqsTgjrbLp6h1NLUNV+RIRB5lkkni1QrOg&#10;dQskjsoJVWUcMP8AW93BAGePVRTpsNKhApFSWOOmPkonjaVYlkc2leSvRSfIB/YK6b/X6+7g+frx&#10;6304U00UUEdMkKyVZSSEOqmRp2WTjziY8MLBQUcW4uB9PdWGanh149Zqs1NVVVMVXFHJVymCoYwy&#10;LJPTxxoAIXhjtGw+l1DFgPoL8e9pTTjrw64pQStVQCN4JIpKiFWNHJonMuotLKkFR+E51R6Rx+fe&#10;9S9br08wUU1POk8ZHgSeWerdvHGoC3i1hJfWqFP0gqPz9Rb3UtUU61Xp5jhjeeKQl2EzGR4qYODQ&#10;wS3BeFgGMoA4f+1+AB7pXqjEhajpNZiM1dBUUYlMqxxSxlZoPBJSoXIieGVfVZ1tYHkgc+1cDlH1&#10;9NAE1P29ARmKNcdWeI2njiSOJJGRld9FvV5GX62I5/p7EMb+Igb160OB6a0ClViaPVrSazPJ45lT&#10;lg8asLAWuARcH3fFc9OrXTjqNMaclGjhRiIlSRmVXPpFrKBbSx/xWx97bR+Hq/2dZYZIxOIDCvqA&#10;tpF5LEg6ZWjH04+n1H+t70q1NOracV6mzT1ctOY1YTX1RxQEqQiR8loi6+lbH1gG/wDXj3cvqFKd&#10;aRV1VpnpH1ERuullj8emRSSQjRRm8ehQP7R4+vP0/PunT3WF4oykTTO5eRpJIpSFIjZuPGAf8b/6&#10;3v3XuudIkcbvLIsYaY+GmCprC2F/UtvwRdrfX6249+6904pVMziJQhmjujjQvjs3ACoAPV+b/wBO&#10;PfuvdOKfvprdfIwZVdjxAsUfqkIBBBbUPqw49+68a+XXn1lQI1j1lWSFJCirHGTcsNQ0i/8AVQbf&#10;1F/euqNqpnrPKWlptNPGI5fT5damW2pwJVQH6BuCAfr791RePUVpomdqqpKRqVdQjIQdUZ0uEuAf&#10;8bjge948+neOD/q/l/q/kIbVkARiQqgHSrySFXkk/wB1krp/Vbgn3vNMcOvBQOu4WkqID6JFcKyy&#10;RrpkDn/dbBxcC/8AqQLe6+fVPx9cqeKKEmZ4grBdYYx3kiIXSxVVFjf6LcfS/v3Vm+HqYv7ZiEZg&#10;F9BDMfKx0nWEZACTc2vbg/S3v3Wl4nrzxH9ydnLPJKGKxiM04tw0WtrEgG4APP8AsPe+r9cGZfK6&#10;FVUxqR5VJZApsVVlPJA55/2Hv3Xum+VxFJ4IfpJEWVmu/wBWt+2Dwqm5uPfuvdYPtXEUcwVdEgMB&#10;CLyipcuzgck3+gPv3XupMAaAKsMmlfHbW6XkOlraTIeR9f8AY+9dVJyB11NVOq6YQkuu6NoQRLHG&#10;vNjKQQCf7TWP/Fd9W6wjVUFJBJdFGtmt4grfpCScarf4gW/PHv3WjSmen6kSWRZPuGQiK5mVYyyi&#10;/wDZWKO5a451L9PqQL392VNWTw6bOny69JE88clLG9hNJoQNIig+FdaSLKo0XA4YEkn6Hn3tfND1&#10;5cHrAksQSUR+NtKRhpW5VmH+dLC3AP19PH4vxb3pjpGjrXWSQxy03jhkf/PCQxKdUUTLYLdDzwLe&#10;9dmn59a6iXLKjygFySq+NIzZQf3CdQBNxb/W/wB6p17qJPVqk6xpGJYkeXyMDe4C3Uqq3+n41C/9&#10;fd38vs68euLRkSCUFkiMYYNIgYNEReJyP6nnk290611IhjkIcgyqWjdPBKnieaNfUzyH8ofwv9Pf&#10;ut9Sl+4Cr+6QwkCvcKsbMyWTQo59PC3P449+691wirJqeSU05ZZxqXWEJiMWkg8m9yTf6+7Cnn04&#10;nDoQOtt9ZbaW48TuHDVtTQZ7DZCnqqOWGQGeo0yXkila36CuoBGHP09vx+HT9Tq2PPrbG+PHbOI7&#10;+6ZwG6qSd3rhVSU+6YIUgTOPmKeBYnhdQABGUut/TdTxf2ot5lc6KUpw6Lp4FiYFOHS4qqOKkqpp&#10;Eeqljpaxo5lpIg8VBTNT3mx9LNCFvq4/aJK6vra/Lr/F00RqFD0HOUoxDO1mqK9pneqil009OUlm&#10;iPjpKaZRCom1WEq6lBXVYXtfQNMdeOOiwdkY3dm0sx1x3V1vkBh+3uqMrDvrZeZhakhpoziqsyZD&#10;ByUxj1xpUeuO1RJ431OC6sysZA5D5hk27cPo5cxTAqwOFKsCGqaY44+f7SJtgvImlNndKGRqih8w&#10;Rn8/T59byXwl+VO1Pmx8Z+uu/dsS0q5PM42DE7+wcDAS7X33jI1hz2Jq6a5eE+QGRUccKwtf2Sc4&#10;7CNg3hoI828vfE3qpNaV8ypwRUkdEG8bYdtvntwaocofVT6fZwPRpjE3ABYLcgHk3v8AX/jXsL1U&#10;4HRUUPXL7eZlXSNPqN/0kf7H3rUowOveGfPrDNF4EeWYSFEX1FV8jgk/2FH1H+HvwapoOt6KZr0H&#10;2V7Fw+OyAxdNi81WVAkWKTIVmKr6Pb9EzkWaatEbEjn6hQP8fZhHt0k0ZlZlUegIqfs6SvcKr6FB&#10;r60x05TR5LNLHUB9oV3isUiT7mpgRiPQVsTY/wBCR/tvacIsbEHUPtp05VnGKGnSbytM8EMp3HsL&#10;F5GjsWlq8HCi1aW5MiLGFccfgPz+ePayB2X+xlIPz4dMuB/okYPTtt5Nj5HHu2CpUFFGRHV0iq0g&#10;ilf+xXUp1nyD8nTf/H21cNdBqynu+fV0WFh2jHQNd2dhdZ/HaLB7iyfZ23dg5jdGYosPidk53K01&#10;Od3VM8tjBjsZUOpiIB1ST6Qijlvp7MbCyvN0VqxFo1/0SlAD6avP7OmjEI3Bt27vNeqUvnD/ADXe&#10;3ulfk7sPYW/eosbtDoWZEnm3fiql67cefxeStRyZRM/AqxQpTM+t4ImYlLMp9qni2/bo1jhq7n4m&#10;PAEeg6WrZPI4ebgOFB/hPn1Ur8wayq+CHyM2Z8qekd6ZnM9cdzSwbowsdLXVGZXMCtIrdwY2vylU&#10;ZPuElQnxiVmaMEn+yPbcm6XBI1NUen+A9K3tVHco49B//MKw399azrL5b9JyYnrjaHa+Bg3FuzcD&#10;rHDVYveGKAqWpLwhSKklW9UZUsygn2guJu5ZRiv8ulluCkZI4/6v8/QffNjeGye3vjP0b8ocrg6H&#10;sXceAo364zmSx9dVx09XmolCw1maYC8o1aQrPpcMdIIAHtJc3AYCVs9WSBH1CnQTdz9xbh7H/l89&#10;d79lqYdq7h2PuSq2b5Vnq58tV4RT9tFRDIS63dY0IUiRuE+hI49stckxalGelUVsscJI4f7PQGfI&#10;epzfYnws+MFPEk9fnmnzFJBNUv5ZnxZYUlPMZADIf3CFUNY2IuAfbEkjPEK8en2ijSFXUZPT52Ts&#10;arqukOg+nKyFi+3cf/HN1vkJIYIsVMT9zO0LPb9po+WV+Q3oHNvbBAUjHVmUMiqeiod5d47Px9au&#10;Kwc0GRoNm42PA7UWBo5McYKiNZJ6ukYjVFMko1jg/wBL8cOpIEr69NTeG1Ah4dV6Vm88vnK6Warb&#10;xn7l3Z7hvO8h1NIrW+v+q4+vPvWs1x0mEKefS9wO7JqGEIlZIVS7wSRrdoje8qsri/J+pFr/AFtx&#10;7pqFaHj0mmtkk4dDZh+2KiGmi1yTieWl8TSCoKJBTxG6IizCQF2Iv5V0uBwPahAgoT0lNsAaV/Lo&#10;Puzafd3Zb0C4aTIZuWhpFd0Wd6mdYybQxLp1elbnSq3IHNr+6y5Pb0/b6YamQ8elb1rXZ/rbB1FL&#10;las4+edqWokpB9vUVkCxMTHDWxm0g/NoNYY/Ur+Pe4n8IUbpPcqk8n6f7ehMHc1VOJQZZRQyzRTT&#10;wTyRy08WoaRPSURUmG34AAsTqY+3DcVx0mNtQ9NtR2bVGB4myk1YzS+amXXL54KbWSxDQAAG31Zl&#10;v/jb3rWTwPWjbGlacOuFT2lViWoihrm/h3+TvHToqFoakLrWQPbUGuLk3APvzuDSvHqy27dNEvaF&#10;fVVSzh5aeV5Q0j/c1Xgk0rpFRPSn+0TYWBAP1A/Pu0dCw6VR25qBx6uQ/le/EjOfIPsCn3ruyOb+&#10;7WHemyhpqmCWOkyfN4BCGGk20kGLXqJIuLW9lm8XYgi8NDkjofbRty2sH1twKHgB69bovV3X+N2r&#10;g6GloKZIaSCFYoo4lWLRHEgMUaIqhVCAfRuR9Pp7AIUsxZjXPW7mTW2th3dCJXZBFi8eooCoNh4w&#10;hTXZI2kIsLnkfj8XP097mfSvWra2aRgePQH7y3B4IKlUm80sJEsrR6zKo1ErewAJSwBH5+gF7ew9&#10;eXAWuehlYbbrpTomfZe5mKv4V8kWSdmimpphBMy08V5mnpG+l/ojg39ha7uQzaV6kfabPSAKcOiU&#10;Z7KVOcr6CnoURqqbJCkQvT+DTGZSuiWID1FBchwDc/4e0K5bT0MNHgxaj5dWOdD9awYfHUOuGJKq&#10;P/KlaQmfWasaGmkZF4MliBp4Xm49jPaLMxoCeJ6iLmndfFmKIe0dG/oqH7WnhtGVIBC6CzyxxhtO&#10;lLg6n4sf8Pr7FKIc9R5I4djXqbU1c8aFm1MFDFdVo2ZR+kRQgINVrgPqJ/wt7uXNPs6ZSNWPQWbj&#10;z8kEssVVo9Jja88SlVdiDAgWMXuv5JT62N/aF7rS1Oj21stS1A6CfI7njVKpJK6eDxEGYaxJAhDa&#10;4zJPEAyhuC1gAPoT7SS3iivR7FaBQMdBrkt40yTaBqlqAA1NTyVdOKSRpLHRoYLIEYf2iB/sfwWv&#10;cktjpSLQ+Qp0F+Z3PS6KiIyxLJO09OKGmXzCWdvUXiZuREo4lbVYD6c8e00sqFaHo1trRsY6BzL7&#10;to4IGEppYUaUw1UcEy6JQwKRztMi2lFwFCkXtY+ySW4pjo+ita8BTpmi35LFSU7mopIqYTM1RHJY&#10;ylIzpp2E1gVCHSQhTk8349tC6I4dKPoj50PShg35VTiQPM8Uk9TTwS1FJPFDTyVDP/kuqsKxuZmB&#10;AMcxkXkXHuwu24HqrWYB4dOCb3eBmpZKyoo4BJLHNBS+FaySQn1T1FBMlpwH5CRxp/qlQ/X3b6o+&#10;R6o1qAOH+r9vUyo3fU1FoKiqx5nWHRVVELyyRVM3JRVp5Sojuvqa36SCb+9NdNTGOmhbqMgdJyt3&#10;CyxLU1SU9ZHKEd6s1ch0LCupUqZFWMhUFiODwebm3tP4jMePVxbqx006htuQvT0FclakMrXqlomi&#10;JR3QnRTBQFW/AsTYsObce/a29eri1HCn8uk++7qaeaeuWqqYngQvU0yxiiLRatMQgYizojG4Yeo3&#10;490zXp0W1Pn1mbcg8c4mrE0laWadqUpkEgmBJgjj0hpV1r6ZJFFlP1+nu1TSnXjBjA6cqLdrRvIP&#10;3mqKOKF4IJ5I3pKqgf8AcLQVYuZFF+Y7K5JuV4v7usmnpmSAgZ6Ua7joKaCjghWj8s9UK018ejIu&#10;TU+o03hcuQdVxOqqSB9CLcO+N0w0Qbj0paPcVTVCeWSQRmpIkpqF2jEqNfxK+Nn02APHiiDG54cg&#10;8e7JMDx6Za3NcdKil3HEs8CViVIRUEL1ErB5RG4/cieaAEKxNi6BTe9r8e3TMAAB02bSoqelTTbk&#10;qzoijiVToRpld4kaOGGULDT08q6g5YW9am4AswHuwuSOHSVrEGuOnaXdc6MXnm9M0zSs0shNcqwu&#10;FQRoqgGPVYG3144/Pu4uzSvTQsVPAdcU3Sk/mnSphmmknM84ukLUrQr4jBLCb61JH0BDe/fVk8a9&#10;b+hA8qdO1LueU09N5CDpjUrXRIqqwEhmlx8VMg1A/jyOvAH193W7PAdeawUHqDX7mqI5SrxSRapy&#10;KiCTVOscE6+WGSY3/dv/AGTr9HPA91a8P2dXXb04kU6Q2d3PDVaois4p0iemq3hYGNlT9xI45Zf7&#10;d+Qh1A/VWNuGTdCtSajpSloidBdldxRVBipoDTPJFHrp5JGaKBpONUwkksSkSEa1S4JN9I+pba4U&#10;5HV2ta8eHSZrMhT1M6la14JZYVEVPTxQyIaaVyWm+4kJAYEao0+q/kW911ll+3psQEDHTPUVtWAV&#10;haEJBJrpkRFX7lQ2qSeEyX/dFrulrWP+t7r1oxjgepNLVzT1L1EiSPVy03lg8USpGKVrmoQRS2BI&#10;e3AI/wALe1XTMiALjy6U+PMvhMqUtIjmJ6l4zVaJVqlOilamgYKQ/BCqzFeCbG/tSKefSIjPWdKm&#10;GL7epepnmZYampemhlp7tEnqf7tWUINb8hLXH41X92qoyOvdKXHVkSaTVCs+7nMUENa070UMusfc&#10;VCtDSXZRTCyhWAOrm1vbySft60R0JGJ3bPHOV0TR1c02pKpRCySKYwPJOTpVlYfo9OpvwSRwYQ3Z&#10;XHRbdWgfu6E6h3zOzx0z+PW8jCkkFT9ysIiTXEFJAIlNj+0wW4P59qBeyeR6J5NtQ1J6FDE9h1CU&#10;isyUlMIYYXlBlRmNVO918S2uQpt+OL2uPr7Xw3ZYZ6JrnbgGoo6X9BvOCQwESpLMsrI0jsYpRIy6&#10;mV2/s/4B/T+b+zRXBUEmvRa1sAdJHSwTctN4/O8xVKh1jWWV018nSoNRHcKCfovH+H14sJEGek7W&#10;2aDrP/HwI2ldywjAjnhZUXxMDpj+1SK4cte9jyfr7uHB8+mjbkHA6kLmYyoVY0eNWaOoKOodVYXE&#10;gl+j3+lvrfjj6+/YJ+XVPDINOuaZfW3i9IYWtCiGaPxW40OumzHj0r/je/vZOKDrxTHWaappf345&#10;VQreInzyBTEWbQX8aD9Q/tAr/hb3Ucc9aCsDXpnkx+LrWlY06kpdW8sfjllFrqQJBbSR9ePT/h9P&#10;bcgVh058j59Bbu3o7ZO7oCuVwtDXD1yCGWOEQu8n0cBhe4/r/Xm3tI0Ck1HSiGcx8Oq6e6P5VPxx&#10;7JnqK6qwtTjKyWlmaZ8TpKNPMdRmjotCjWn1TT9bXZG9+FxuFsR9M2OnmmSc6Zlr/q+z/V/hqk7H&#10;/kk4vb+48fP19nt5GhrKZzk8vXzYqLKY1ZJD4vFj6RIn8bhSD6tS/Vha3s1j327jOmYA/PpQLKym&#10;QGFiD516Ejrn+SXvOOUZ3bkPUvb9RVRu2S2x2dJnts5tKSAXWMZmgSeNZ2IAjlhWK97s55PsQWm9&#10;RtHq+Iny6CW67dcyNpB0r6jz6ndn/wAunN9W4GvymN+LXfnUubx9M0k28ept3wdg7YiDjS5KYaok&#10;qhTqfV452ErHgD2ZR7pbtwUoT+38+gpNYz2b1kqwPy6JPleyvldtJmweH7+3C1Lh6KXHR0vaFHks&#10;FlKWGMeWkpKenzsccvkc+lEid1F+fyfa1ZlkIAcEfPptnhUhfXomPfW9/nZUYw5rcW2vPiZlirn3&#10;DisfjCJkJCipmyNIpl1rwP1W/BH596mjVRhRX+XTyNbFqSmnRUcX8uvkpsGrM8uSycHmhKTmux0c&#10;hrKdG+kjzwgSqvIRhfT/ALz7QSCJz3KD8ul6RQMv6bDoYMZ88ts7lpZaLufpbZ+9aeWE2rYKSkxe&#10;SassAk8tdDGSqqP1iIKzckt7fjaAgLp0j/B0z+7ZUfxIn6carI/AXtlooZMRuTprJ1lFK9TV46OX&#10;M4Gjrwn7QixiN5DGxALNHbk2ZfqQYrbbcwA1kH/D1q6N5EoaMVPTXD8Ctkb6xUFb1X3/ANd7iz1U&#10;GnbamQyD0WTECEshlFWI9bFbExwCQR/R7AEhk2Wv+xNfl01Buky9sycOgL3t8EvkZs9Jcr/cDIZj&#10;GqrEVWAEeXpHRAT5hPRiRAhA/Ut/6Hn6NPt1yqliuOjOLcYZcGo6LFmdobkxMviy+ByeIqANTwT4&#10;yrgePSeViZ0BPI+ouP8AW9ozFIDUqf8AJ0qjuYXwp6ZFglkbVH+0sZJniSUGVZl/Q5vwL/hTx9b+&#10;6KpByOlNQeHWSSKnif8Ad0+RQxkAjVifyHsAPzY2+pP+HuxrTHXuoEscAEYhiUNIxYgoUIKepSUb&#10;/VX+v49+Wvn1o8Oup6dBEY7hWL+SQ3Ea2K2kiDpwoIsP6k+7dU65CFECQ0sbBw6lW8S+RIl/cMIT&#10;jkfgf7H37r3XFW0TyMEMwZH0GSmWMhgNcipI6m2kWt/j70QCKHr3XBKhJngpgFY6QA7KnjgL30FW&#10;UcNf6hiD/sPegqg1HWgoXh1FmJMkcEn+cVZXad9NvS1lRvH9SRYgfj6cX92631GAiSXTNEJ9elQL&#10;Nqi186iTfUP9hx78QDg9e6mlYIHMjoiu58IqHj1iKM8SuI1H0+guBcfX8e6kahTrxz1wM0QZ44iq&#10;CEMBbUEVvrrjvc3PHpB/4p70EANR1qg66pl1sywxmR5FPlERUx3IuXINyP8AEW9362wU4689FJTJ&#10;oUIJPIkspp5CbBjbxM1h9Bze3H9PdSoPEdexTrz/AHmpJBdBpAURgWRDeNHeRuV/1hx78FA4Dr1F&#10;8+u2o5oVPmiE0ciozKsiqWbVZGAsSPrc/wBfduvVB4dZmoGAkQElSr2V1KkMbsqLo4Iva/8Ah79X&#10;/V/qA/1fy11iFBVRmBmGkhU1Q6QbtIfVoIuTxyAQPfut9Z6ilkVTpdBKX4hH+c03KIbAEEDkn/Y8&#10;+/da48euLRRqkaERGTw2ARFW+prOF0ggk/S7Ek+/db66cK0LU0IjVEUrrk1R6BI5DOVjtx/rH37r&#10;3WNUeNEgLLUaNIZFRV9WoEHXp5X6W5vf37r3WWCLTwURRFIZQTGPI+o3OpyP0N+eb8e/daIBwes/&#10;2gklVKQSyvpV3V19EZk5BXV9UJ97AJ4daZgoqenyiwOUne1LqZlVm1QAMrORdfKWHptze3F/biwS&#10;NwHSWR0rU9Pc23srQ00lW0C65JAssV45QUaMuPIsYIAaxspYG/On8+7tbyINR6qsiMadJhFeQ2sK&#10;XSwBdAr3XkNG4sB/rck/1+ntP08QgIzjrjSU7qFiPkV40l8IX9yBDqOmRhYG5vfQf9j70QDx6uNW&#10;ns4fz/zdOUEXjlhdmllhlg9aOQZI5Ea5UOBwTz9AB70SoweqmlM/F/q/ydP9K8dYslPRUlVM1RIP&#10;VTQu8l19EcbAAlv+Qfz/AF97qtOmWA4n+fS8w+yd45eVI6Dam4KqpUfbqxxlY0MbSEBWeYR2BP4F&#10;wR9be7pNAo45HTBdF4kdDbivjZ3hkomX+GfYwtTx/wCTTSpPPHGp0sft6UMUYXvJq+gvce9PdRrl&#10;c9VSaJzUdGQ2T8DNy5aqhir8vlcwYIKRpG2Lt3KZyjhmq7slNJk44Fpk0/RhI6gtxcGwJTd7k1aR&#10;gdWSdFko6mnVkHTnwg7C2Lg0yNFsrP1VLBMZf4hv7KYzaOKiKtZ6h8NPI1RExW4Ro6jQwF3sOPYX&#10;v7WG+bVIM/If5eq3Efin9LB6EWt2bisVPEu8u+Pj/gEilmbIY6DdFLl6rbdOzh1qaGnHkcVVgqpG&#10;7IL/AEFvZVHsFqvcQc9VW1kb4wafLpI1/afwy2vkZ6ap7I7G3vUR6EqZNo7QXH4iqqSNT1iV+Qjj&#10;cICOHp3ALEstxf2aJs9hCokMSn+Z6WLsZko4LH5dBpuf5x9H7Zq8lUdfdUisraSm+2xmQ3tuagyv&#10;kguDUNJjaFZ1lmZjdgSLfVvVwFiCFV0haD5DpbBs8oalKD58egQzfz77SyktdRbK2ntXAY2Rrxy7&#10;f2g1XWmrrIwzpDPVhBCpH1sLD8H8e29ManGK9H8e0o0ekrUeWP8AL0C2e7e723nTw1ebzeaRZFqs&#10;fQQ5LKJQ0Hgf/gS81FSWcSRsfU+nkcKb+2GaIMQKfOgr09Dy4jHUoIqfXoMnoJZDVT7n7KoKKMaI&#10;6Dw0wyVV9yDZ3ElVITDCGFwAwkP10r7bMyp/ZpX88dHEPLb/AMOPs/y9MH3HV1LVTzZ3MbszywzM&#10;GioTDStLNLH6qrW+hWiY24DlyODp+vuvjXBXtCj7el0fLrcGRlHyA6xz9hbHxkEceA66ofu6dh46&#10;mqqpJ5J4ZSRoqYqvyMzc6gUlYfUFR7TaZ2NZJKj/AAfZT/L0bR8shUGkA/4f8Ff2N00Unbm5YY3j&#10;xFLgcXMjzJHFQ0TlnE3+eJ8YUxshsNADAn8cX93eGM01k/b0vt9khj+LST6Cuf8ANT8+klk9zboy&#10;M809fmq0NH40lXzeFKmOQ6kqIo41XSF5VyQD/h7cUIo0qP8AV/qz0tG2wITXFPyr8x6DyPTJWVMw&#10;hhmqpBVq9v2ZKmeVqZy2lzGg+i8hi/8At/dgKmlKfl0r0QRICVUg+ROR/nHnXrhJFSFZIKeSljqL&#10;DyF1Zj6pA6nyNf6CxuB9PfqOe5hXpwi1C6UKg+foc9Q6/PUsVSy1heppI4RCAwhXSQdbtCwIYKD9&#10;SzXP+Hu6WzsnaOi27322t5tMza1AoOH8qdNE29sTRiRwwlRXjDQVYE0UkKC7wCVSuhCONSv+Bz7c&#10;FhK3HHRfJzbYxA+F3fI8D8q1HSdrOzsfTStMJDPGusRUjzmoRFlsVUKw1NpHpTU5A/1XtWm1sw0n&#10;9vRbJzvockKSPIGtB+fnTyqemOs7OURmSnpTFIJAaZiC1QqKPWrype44H6kYWuAR9fb6bQAe49Fd&#10;zzjPIDpGkjh6/mfPpI1vZNdOai6QuZ5FMxgSONvQRp0TILLza5UWYWvz7Vpt0ScOiSffr2Qks5Bb&#10;jTj69J2s3jnpke1bPYiyEkaXB+qMluQB+Lce31tIRmgr0ik3C9kw7mnzNR02NX1UwIaWSZnvEYlf&#10;QwIOrkfpCkX1ce3hGg4DpLqctpJr69YllqpY2jMbwGVmZSoMiBSRw2kcBfx6fdgoGR1Y1pjrjFR1&#10;kyvI0LSxX0qgXyF1U3aVJCP21W3+J/3v3osvA9UpJ55+XTpDt2epcssUmqflUQNIfIRaNfWtzf8A&#10;JT83v7aaaNR/qp1sIxNAv7OPStoOv81WyM0WNrGKsEkUXd/JEmvVLoBNhbj8f1t9PbJvYQdNR+XW&#10;tCqaE0/w9CRhPj52FmZYDTbcydSlRJDocUL2cTg6FuQS304sLf63tt76EISW6blXwhqXoxu0vg52&#10;fk0WprNuViY6OaGlkilT7aqMtTLpVIIWGpiALm/FgefZfJukZNE49atyJ6k9HE69/lo5auZJcqKx&#10;aJY6lokaOAVgqUGqCFqCUa7yfUEarDk+0Em5zMaAdXlJicL6dGt2L/LN2c9NNUVcORavoKKKuhpM&#10;rDCDVVEktvEIxZhHp5EjcAgcD3Xxbyf4enleLTWvRttj/wAvXbEJpKWtwGPp4mlfItU1Sx0Z8DqF&#10;FLDLTKgbg6mMrIx/AYe1ENrcN8RPTFxNFoqDkdHf2L8Wuu9mS0k9DilyVTj5YVpjHTUlHDjHhWwp&#10;6KeMFXifUPJMlOv1+o+oUxWiQktknorMzVqejibR2lT42ipGqaGkpZKQT5ILDEsNNDWOfDDTNEmm&#10;KSMLykquXLcsL+14oy08umyQeHn0I6pNEY5mplpVdzLC08sUjmNl1SVPmCB9RFiY5FsotyR78EUG&#10;o6r08xxzLDHQQTazGS5lJBjjkb9wopsGa3IUg2/A49268aefWaShrpY0LzFIDTmWpiklBlqHivop&#10;5tN9KKlmQW9X59+6qNNcces9JTUHg4SmqauMBvuLtSxyUz/7ppAQFBb+0LED37rwUg9OWPp4sggB&#10;kXHwR1n2skjGMoXjQu9MgUBVvcKzEi9/rx791Y0pnqVHSJTvCQkjU4mkWRZNDU402CpGh4jFv7Z4&#10;4uCTb3rpo6aY6fKbHxVcUknhq4vI8nljeJHeSRSB5GcctpH9k829VgD791Xp3gx2OiqI45w+toWU&#10;JdRTsrD9xGV9QII+gQG35I9+691wENH5VMUlPEIahIo0BSVjBJ9RcenTcW9P+twfr7r3SlSuphTo&#10;6wRiSYNLUTSICixUz6GeJWuS1vqDz9PfuvdQavcESTPFDGrrGryzxj9lkVl0xSK36VY2uQfp9be/&#10;de6TP8chp5YIxAItUEk0kQQsY6oyf5MVijX+0P1M5tbkW976dAqlOmau3jGGyVQtG01Q4WOkhpyJ&#10;ZKaW+h0Cw2V+QXuz3AH5+g9TrWj16x4jO1D0DNVUU0VfUDyVVNTt5Fjpywu7RlV/de976eATyffu&#10;vMucdO+Qmk8oJWCGGCj5o49UwplA1vJGxsshZbEj/YaSb291rQR1lxkckiq9XVNEIo3/AGNAhlaM&#10;x6kjlCrxYWLLxf6e9dU6nU1FBGsBaBDBMup41kDWLEkIUsSVFlbSP0sffuvdKelWN4TG89PFw0gj&#10;jjjlkiphwVAHKm9iQRb63Pv3XusGmOi8k33EDhKtTC2jSkZVNRXyx3CIQwf6WY/X37r3UX+LNHYz&#10;1dZONMkkiwCKX9m5GqR25VSbaSNR/wAPz7917qLLuBUlo5RV1Ermpk8NPPTJFDD4oyDExUBn4B9T&#10;mwtb829+63Q0r01/x/JNXS1gqGSITrEyrTLKqWbyM6AGMqHFzYgj8/6/uvEEcelpHkq6amWpnmhk&#10;JLzhpzrllNtMSQuByQByqi35P19vIainp1QqK16fsfkROwSXFxVBFLGqSNICI2k9bpJGLFmSxIAJ&#10;97DKa9UKEHUvHp6p8NDUI9RUUSI8krPGwiXWgUXBmc86iostuLcfX3ZI0PcetOWDV6j1WNpEYyUt&#10;JHJPLJCs8ixBWp0X9FP619TMvNgf9j7s6gcBw6qnx56zw4yMtLO6xQtJIwhZYhwgGliv+PIDFluB&#10;ex/p5ULCo6dcdh6lqkePM4kqo5BIiMxZY2JmbhQFXn0j63+vvfht0wtAanqMcrTwQ1vhXyv4tfm0&#10;F2/1CRxm1vxcfm1hb8+7lNQAr1ViB0xS7io5JvG1302CxqqgcG4lnDgEEHgqPp/X3vwR1TWB1Loc&#10;jQ1kgV6eV2QSPSksfGzgHyRLC4v4xybn8/Q+9aArDq4IPDqQTTVVOsNPMgQuZHSaXUGnV7lAz3IC&#10;jjn6j2x177eoORqaPG01TU5SvjxlHRXk+/LpHEAn7xKswIQEXUFlI449tuUGW6VxxmtFzXqtr5T/&#10;AMwPbfV9G2I2nW4+efJCtpxmBURxxQTwgsJIZWuFX8FHUFiCE9oZ7xQDoFT0b2u3FnrKaAdawPyo&#10;+d24d6PuPLPuKvKMsb0ymrk0pHLUeKIY9HSIo0zC0qpFZAT9b6vaeGOSZ/1V49Hc7LFHphoAP59U&#10;0b17e3RvPNOMf96KqtqWqVp6RqlponkHiSkgZS8kqc3Grjk3/wATQWkUdS/8+kUc5J0k8erD/hh/&#10;Ks7F+RNbRb67N+52TsWkmgkipaqJnyOect5DT0kGkNGhCsryW0r9Tz7Yl3GJOyOh8um5SorTj1sn&#10;Ci6C+E3T6UmVO3OvNoYmi+9Wjjenn3PuNKQWIiiYCeZpGuqtGOQwNgLD2XeG00tQcnoqkieaWpwD&#10;1Qb8uf5lG8u4a2r2n001ZsLrSGCooWqMfUPS5nMUUsnlU5I6VKa7aQiG/PPPt4WUQId8keXS6OzW&#10;KQlf2+vVTla0lTIZqySSfJTFneecOxkkkfXDGjnkyPb1OxJHtQQOC4HSkxgLXq27+Wn8l0+Pe2+w&#10;4apZZI8/m8NkFmpp0iq2GPhcSU0gtrWEI2p3jAcEDSefZDvCSGRfD9On7CEfUeK3ADq7naXz22ln&#10;UjmyFBXwxvULHJLT1aVdPTJJZH1inQODY/2tWoG5YEH2G5DcIaVr0LBoKAx9Lyu+TOzc0rJj8vTB&#10;wGWmnqlrQUpIpf2XjpIQpZByjJEyk/1b6+2DNPWh6sNdKafz6BvdHbMtWlRDFWxUpyMk9NTCSqM8&#10;Mkf+dMk4jNxDfhUIAGoBnJuPejITx6fhgU/EOgGn3LK89PH5JYo4oJK4GSYgmOYn7VJaNLKQ7hj4&#10;omYheeT7L5o1Ib59LSqKKdBfuzccVQY2QQSySy1AETQtC8DSDXUT0LBeYgqtGJWAC+lQLt7Iri3O&#10;T6dIJ1FeoGKqNxJNTzUNAa5MUE8bxw8UrVZASGUR3mkYqdLCIlNXJ549lNwsFCGNK+Xr0WzkKejw&#10;9XY3f0Erx02LyNPDJXRO6UsbwUceQqqYSyVmOrJiQ6MLx6JJgSwNhcgAHTjRJVeFD+yv+Hpu1u61&#10;Af8A2OjSYOfsHDyRQ1WFrqqWao02bG6pqkRvrkgq6aFfCsdrL5mZGvzz7djmZaY6Wi6qPL7ehuwv&#10;ZlfTyRR5CQ0xkZkdKsy0wgKgDxU2OJYi7ARiZn0kar+xHZXwRc9VOiUUPRjdtb6izFPBURSr4opR&#10;DWJDeoaSZU/zRUAfpIA/Gm9xf2IrTcwaGvHy6okXh4bgehJx9ZVSSmpRY4k8bMJSFHlsdJ1oQDpA&#10;H6vxz7PYJjIajh0+ugkDpVY2rrXkm8wdpBZShuPSCBGYwvAsR+Dzx9PwvjYj59PSIgXoV8bOjrpM&#10;ZIeNVsQLx39emRfryPZpE4bBHRa60yOnTWsILKmjUuj1KCAqnUQun8j8e3SVXHDrajVkn8umCu1o&#10;jBRYavImu2oOTq5ZVDX/ADcj6cX9ssKN0+qrSh6b2zElOiNIFmdgAqpqUDVyfI7C6tfixP8Ajx9f&#10;dTJpWh634CscdNs+Wo5BKJk8T20TRkmMCReSySWsR9Lr/vPtM8iE9OC3IGOgvy+4RSSF6atmUCZT&#10;pjS8kY/UxuB+k2J5X/Y+2FmbVQHpQbcACo6h0+/DKsX3AT9xi6l0jiilFywZHf6uP6H2c22tiK/L&#10;pBLCorXoLuyN5QVyOKTWklNSalqkiaoDsSTIiKAR5VH6f8L2sPcocr2aySgnjUdI3lpGV8uim5jf&#10;Mk1JV6ocfNGqyRVUQYRVq1S3MDPDL+241KQ6Xv8Akajb3kHsexq8yBRWtOghf3gQGnl1X72buxco&#10;mckhrIUNdHJTU1DNVRUk7TVEYSKCCSb6VKEhiyc6ePS3vKnk7ZvBjjUrX7eoa5nvy+rQaV6J/lMr&#10;HJV1Kff1UFVSwTLI9zU+KCmZYMjDVLUhnjcLpeKxbSbMFF/c3QR6UAXyH7PLP58Pn1FMjlpKsc0z&#10;0hMhPOKsVVKQKYVEUqJkCAasAmmgemrakCoLAHUfLp/w4sPa5aBQx8j5/b+2v29J349px0JvV20p&#10;sruGmpKpJqejoMi9C9NJSrJKo0mshp6WVhoZTbV5JEY29Or6ewrzNvCWFqyIaGpGf28ehlypy619&#10;P9TKtFXI+fVk3TvXEKzxTSwLTVi1E0lCYwscSwuxSWeNgpXWh4CsLBmNuLe8YuceY9cZAbz6nC1s&#10;1FuIIhwPVgOzNqICdNMY05WaLzMapZki8rFBYAszEen6Xv7x43rcy5Jr0fWNk0Bqw6MnhcU6JD51&#10;ETxIqqUjZmlCC3kOg6Ue/I1fWwPN7e41v7ytRXPR2zLpAToaMLjUp1PL/uFVM0njJmcLr1T3UXJ/&#10;wUD/AB9hOZtR+3pLItat0saSmDRwl1I0kBQhQgPe4AZv6W+gJ/1/Zc3Dq6qunHT7DCEBu66gLH1O&#10;QQRddYb8/g6uf9h7a631LVF/Xp0sdIZSFNwf7RYfi44t7917rEQn9RxZSSQUIY/QsPzf6e/Cnn17&#10;riRpb0AhWDX1OHsq8X0rzfj6/wBPezp8ut4682kg3OrUFOo6SwYmyaf6f6w/3v3rrXWJ/Rf1KSTb&#10;SRb1a/1WPP8AsR7917rA8gDOzajpe7qBp1W48vPOkf0/H+v70aUzw6sqk9YWkA4ViF1GRXdQoAP0&#10;jCsOL/i3+v8A4CjMKUHV9A6hSMrM6MLJ4yxZfrrJ9Ktfhj7pw6cVfIdR5CRrDWUuqlSWvrseQtvo&#10;Dx7qWoQPXqwUnqJK6KC5b1coSP7MrCxB4P1459p+nVUKKdQpEEZVv0hQztqIbTYkKEP1IP6WNvei&#10;adXAqadNjto1hUCF0eSO1idK+pgxINmP1I/Ptk8enlFB1E9Jj9DJpaxCcRao1S4kAI+luF9tmuac&#10;OrgEN1EkmuFkCA6mVQkiB1Eh9R0qfx/Qj83PuvTgBJoOoU7ctKJAArWaP+xYeo6Cygkf1sf9h7ak&#10;BrXy6dQFcHz6wSs7cqdZIZA5sHdQLvJGB9f6G/trpzprmIiVfUZCT411hy6sw/SWsQOORce2yFHT&#10;iVI+XTct2Bj0ioW48sgOlpAOFWNrD6AAsq/UA+2zjPTuK56iM+pj9Qrv++wkQLEmmxlAsCVU/gH+&#10;vthmLH5dO6E/b1AlfSXVwBq0GJtSxrKinTrNxqZT9dI59tk46dUdN1TPLYSSNHGunRFJFEGnFzdb&#10;yyKC3AIPC/7G1/bTE8T04oFadN5ZmYoIEC6x4zHJpDCRb+ORf9Vqvdv6fniwrrz09oXqM8ru7llH&#10;hiDL5VVyGlc6HRRYaiGA4sLA/wCwFCamvWwABjqC7yIwZlMbRxF0ll0Rx6NVkhd+QF/oPbbmgJHT&#10;6ZUdNmoMVaRUTzNKJ0jQnyeTkFVYXsBa4YaSbe2Pt6cKmnUeVEiaRXlKrBEEs3jCREtcl1IN3v8A&#10;pRbD201AaenWxXptmnMjfuXr4DIIEMamJY2A8n3TqqszMBwVBte4+ntuppTq4ApXqH5TPL4y6eRI&#10;bnQjxRRBTdXkSQXDW9XJ/wB49tsKkDpwI2nV1Hn02IZUaGRx46uNohNB4uXdUiGk+r1OpH4t+PdC&#10;KGh62FBTUOPTVVFppFaP/LFRJIiYowhkITUwDFR6m+vNwPxc2916fCheHUCaRpdUcMMKxzJG+h47&#10;SIVQEopYcFiCSTa1h78RUU6tpJHTXUTmGR0FVA6nS0ARQjU9l/LlSLlgQ4JII9tkUNOnAtOHTfWN&#10;PUCRmlQmk+3kAK+EMzSabRmwY88h1Df0P9PdHA09OgAYPn0z1RC6mLTVM0JYM1JzVep/I14gACyA&#10;Fm0ggi3F/dX0g46uq+Q6bj45mkkZZoqhlMsEekOwDEeaSKYWJYqoIXSSD+OPbVa8OnSNKU6gzSyo&#10;kLywEI7H9yeeKeamCyWg8Stb9TXVzYsALMLWHtltXn06KdQ5Kotrp63HhZlSdJlOqGmZiPIUkCgE&#10;OLcWsB9SD7r1YK3EdJyYU8jAxzVAZaTXTwzSskdO0ptyW/XdlJN/p+Le2pfLp9F1Gh6iB30xierp&#10;pI7mOomqZH5kIEkjmw1KACPSCbf4e2unQig1HUeWodpkgNMyo0kksMtM0anWkZWGodG4ZBzYkMW/&#10;tAnk21HTp68UU8em2olgmS9ZDJVzrGJWWolUTUqkMiPSy0+kITZioPpP+pB916t03tM3nEqzGGek&#10;ptCfceGaugjHKaAB45VJNhIblSPpx791vrlJXz60gdalqb7mNHLSipVyFJNWiotmZr8oqm3HIt79&#10;1rR+OnWMz+KZqSmqUp55YY5YZ4ozOXvJYxtGyngi7MGN+bkm3v3XtNTq9Om2phMCLFUV0VRPPTNO&#10;ZUUIUkVgE0m2mTWCBq44X37rfUWoNNUxuJaVau81OsqpK0WtWSykEWYg8Fbfke/de69NIjME+6Mj&#10;IXd5appDP4UHop0Qi6rGwC67kH6/k+/de6aawLJTxvMTacfu0BkSRDrOk+R4RYMTZo2BP+sDf37r&#10;3UB5nedFklX7uCoSJKarm8qU9OqWQlCPUXsp1cccD37FM9OA0XPXVXW088U8E8rxQTVGtZYImEUz&#10;RgBft2h1uy6rB15A+h5HvwC1x1ugrXpr8hSphljpoBT3fymmSWNkkK2jRJnv6PTbQPVf6f097NKZ&#10;6t1G11EcoqFRUjL6S/3SsY453uIkilA1yg2AtwPzz7bOmmOq46giamE1RK101GZ3ezioq1jcJJJN&#10;MwCs0YIbxjm11HuvWuookZ2nMdovDciSn8tG9jZlJSW6EFbGzgN9Qt7e/dWHwnpprIoq5atnmip6&#10;mOagrEqo3doTKz/tn9xQ8QDixCLpIP0/r7rQNMjqHXSOlYkaS6mjQT0rOY5WmOryTSqG9M6caSpZ&#10;SPrYW96UUA6e0gGo6aGanqZZ59LS6pE8zWUQfvvqWpEkZ1rFqA1WN1IIP9fdurqv4m4dM0kqSGV5&#10;jU1kSF6d6OCSQRyMkhC+CcqAyKbgEsDw3+HvY68tfIVHTdUVMuPaKOOiSJZKmSGVqVD5Zkq0MaGq&#10;o3+l0YkJq0k8/X3YCvV/gyVp/PqHNUGGaJKP75Uik+3p3vHBA9ItPqWonLDgSH0FkPPP9fevt6dJ&#10;oQPXprk+2mkrVkjbJRTvSSx2XRS03hS8ixySgHS8mliA9j9ffqdU0AAj16xtICr1SvR/fUE5jWkx&#10;sREOmojGnwVU6kLIVbWArWYgAXPv1PI9e7Kgj+Xz6iTU8MNYpSpT7+qiUQPTCanrS8gtE80UqvS2&#10;ZwVZdQDEkjSfdvLrTBAc8T/q88dRpoKeWV6aWCsNaMjathaWWCbUEB1skQZQHIVIo29P0IBvf3of&#10;Lh1Qaa93+r9mOuoqeGlq6ekYyVWPrFq3TXUudC0a3ehljlUBHdiLuLJrJANuPexkV9OtMlDQcOmh&#10;qhWeaop6SBKalppaqmgqadaikFHL6R4lIIazh1dwt1IIA5B9uqq0APE9bQUq3p1hklnl+yjK+Gmk&#10;p6x43ohGBDUSx6vs43ddaAqCNDLZjcD6j26AorTrVP8AV+X2f6v8P//VJvi+m82c2d14SaOhoqzG&#10;ZKp2vt6Z5IYaPMTxaMrsiHOtY07SxBnpKaYRxhiApIHvO8yIp0+X4R6E4Za/MZA9adYmLGS2sY9S&#10;P5GnrXifMdCz1h/v6sDWU1dhYIczBUJQ4nL1EjxU+848cSzbNzdJDonoMnh9ANNULIYKixbSQ3CW&#10;YggAcDgHz+wjyK+vA9LI+ALA6h/L5/MH+XS+yNBtvvmqrcTWoZdxVAxm2uwchAaKnqZtsUzaMTl4&#10;qcRqzy00q2eeiUygj9xtI9s18GoYVrxA9Pl5cacOnD3GimhHQ09Q9TQdbQ1FBV0FbuH+AV81LDmK&#10;uvoxVrUzr/uAydD+qnqDVxDw1EcpZr3vpuAE0sjMuCR8/X/ZI6u8YBq9D0OlG2EyVZDiYcbJhdqH&#10;Gz1WTjpYAtbRtTTqY4Z8TPcD7Kr5QRk3U6lsDb2gIZRWvTY0k6R5dICcZGDKVdVLTPUQU+SnWbEx&#10;LPUYevsgatw+QFMplg+/iUVEJsUWQBL/AFHtYpjMWcMetDjgV6Tef2LFnN87Y3ZuqHLUew6+Wkr6&#10;HJ5ero6LNS0boKagqqNIbQVVTiZgqslS6OIRzduCohulFuY0oWH+frzouoFsdGhoKCgoqGtllrMT&#10;MUarwGUxlFRGHF5Cac3jmyUTojUUGRiIlSZiYy59Li/spbW7iq8T/qp0rijj08a9Dx8Tegazf++T&#10;vWoyE83XuBp0xUpycZhqty01HIJafbU+UjCpUU2PmWyufUw0gEAXJFzPvUO1WP01P1n4U4gHzPRj&#10;s+1/WXRydCGpPkfkOreZKJJTS6YmpaakS9PA6Rx18KQjQqU0oHqVABpvqJAt7hnxjqLEhmOT6Ek+&#10;fUhiBAAFwoH59B7naqOhqI6+eoyVXCJP8pqMVKUmkbnxLVY9RqaO9r6QBq4/Psyt0LroWg+R8vs6&#10;RTEK2piSOgX3VmJq9p/JNNiXmkJnraOFjjPFb/J2y2JdfQsgusxT6MLk39iGwhRCKUf/AFeR6I72&#10;SrUNVH+riOgErsBR7jx9TPt4R4uATOsu53pjVYedon8RlosVJ+/G/wCqJ3A5B1exLHcNbufENcfD&#10;6Y8z/Pohe3SZax4/pUrXPkOhA2viPScBkampfAY6KNsbjK+iWppsnkF/ef7XLAa6d4pLTRKzKSt+&#10;Tb2XXVwFPjRgam4kHgPs8/Tpdbwj+zc9o8vX/N0v48XPQOGzc1N9hHGrn7wg5Eq6iTw4iZF11CXt&#10;fWbqw4PtB4wmH6FSx404fn6dLxCEzIaD58fy6aIM3Hueuml2/lcjJNQL6c5LSUuPqKVoz41h/hEo&#10;KVSycxzXW7fXUDb260HgRAzr8X4Rn9p8vXpjxFnc+AeHpj+Xn0IuJrMlR0sjVmNxzSVMkTjJ4qMx&#10;zhF4STJbdlHpIb0sIma68ggD2TTpBLJWNjiuD/kPRlE0scdZFAr5jj+zpnym8aSlqpaary+KAgWT&#10;VPi6f72hEai7UmQpU1/bup5jZ7aueOLB+GyOkOARX1/1Z6ZkuVDaWYED0HD/ADf5egXzOYrM3939&#10;pXz4/AUkZqqqm3B46eMwO2ieqoMgg1IkxFhHaytYW9nUEcUYAcBnPp5fb0WSzSPXQSB8+gyzWQqq&#10;uuxxoEycuPSMx4qnWaXH5SaaGLS8sUrDTWlObh10iPjn6ezCJI6NrpUfnT7ekrsWIpw9PU/LpizC&#10;YmpoqWjztJLgKqs0plaqiSSuo5ojKGSizVDEBJTCe3DR21N+QPaqBmU648jyr/kPn0zKqHD4PnTq&#10;JXdkYTYlCKQ7YrsptwTJ4KuU1VdWUAjNzlMBOojWR4/0yU8klwOOfdzZvdEtqo3oOH59MrNHAKBa&#10;jyPUzK9qYOd4auV1npMpSNSYKrgx1ZHulaqePTK9dtSaIu0SE6oqllksCdNuD7rFauopT4ePofs6&#10;daTWanFeHr+fS22vTz4fFU1bSyZuqwcwVchU5Cd6rbFcGNmrJqb60mtjodFVSHF2W/1S3BilcrjU&#10;OFOP+r16tGroARXT5+nSjmpqrN1tPHQDLYzC0sbpFBmZYazJzzj1io2tJCGctAf82XkF0ABXj23G&#10;VgSklCfMjy+3r0imZ/0+0f5fl0m8bkt47azCVeQlr6zIVBKjJ10qytSorERSZfGIFCLMgCs+ggH6&#10;E+1bRWlxEAoCgfP/AAdMxPdQSlnqT8/8vSmTcEuOpG3Fu6mpKp6yqmnhjkiSpoacxWWGeLIW/YeM&#10;ANGhtqPFufaYxB2EFoaUHrn/AGelQkKDxbnz4dK7Dbw2LkmkzGIz1RV1sKxTTU9TDepx880ZUyjG&#10;SqI5IZwSG0qSOPpa4R3FneofCkXH8vz6Vw3Nqf1UY1/1cOnSDJUU6PlhiZzS1oQ64aKc0bpSi/i8&#10;xC/bPG1jHcqGvyWA9p/DK/pEjHzr1cSqazUOfl1zix+PqXb+J0G5nrKuYSpNDNLTyJeG1PLNHGyp&#10;Uwsp0yFmsv4/r7uJJEIMZXHrnh/g68sSOD4gbORTrLids4+lirK6j29QOlPTyQyVXlXIpM6sTJTx&#10;oLGlaNrEtGAGt6mJ91munfSkjEVzSnD/AD9XhtkRS6KPtrX/AIrqDi8HmJqupqH3DkZqmqhLRY16&#10;SGEGWNSKVcZIFCuoBKyM9v63J59qXuIgqroFBTP+fppbeR2J1k18v83WTFQYfDUcsuQkx+NykEkk&#10;dRGrGspFswedKxipaIk2KKt/8AfdJWlmcCPK/PH7PXrUS28A1SHuHGmf29MdTBRbkqvBA+UioqiR&#10;PtqpZJKOOamT1LUyfiWPUNDI3JU2NgfayJjbL4jgEjj007JOaJWnl6dM38VqdsUDRY2lwdc9DVTw&#10;TYrFUxlaGfyl5Ylo3UsjSghi/qUEcC3t5okunHiErUVqf9WemQTCOwA/IeXTom8cRW49IPFn8sKZ&#10;Vqp8LMvjqhBI5JWhqKUeF0hcNrQtrYfi/HtO23yLNUkLXgf8/TwnUpooW+R6n4PdhqaWJ6qGnoaC&#10;nnl8e3RGqU0LeQilmrKkgPA0x5XQrc/UH3S4sAhxUk/i/wBjq0N1QANgD8Pl+fTVX733HU5eoGPx&#10;eLbNYyp8kNTXSRvTY+OdfEkUApvVNKymwKnUo5b/AAdj26COGsjHSfLpt7uR5aoBUcK9PcOWyYmx&#10;abo/hOarqhXSGKjyVQ2NoqW5Z0gzFwkkinlqeTkcgm3tGYIcm1BVR5kVPHzH+Xp7x5AR49GJ4AGg&#10;/I/5OmrHy5rL1uSlqminxwcmCgpprZCgjprqgbFFbMs4F1aFbD6/4+35FhjRQg7j5+v59MxmSSRi&#10;xx6en+fpjyuPzOQp8dmMDQ5Kmx9BPV/w6qyYdxWScmtpYaUcuqEH0S2J/BFvb9vJbRuYpWBY8adN&#10;SpOyCWNaKOFekrNlNx1ctJTrBRZfJ1DD7mi0yJiFo4W1IamBQwpKlQOAtlPAJ5v7XrDaoSx7R5ev&#10;7fPpOZJmIVe7/B0lJtpZl99GtzGJqMvWy0cVVDiKWgEdBBGkVlqpq2JbGRFsNac39JNr+1v1luLX&#10;TEwXPE9NfTsJyXBPyHWXc+z6bcHkqGzkmKpZY4aSi21TYqQQmtL6fNkqSlQtK6vyXUsy31/UW9t2&#10;974Y0kaj5mv+Dq8trq7g1D6D/L0gt+9Tbjz8e3RXZCd6XAZOnFXiNv1JpZaQxFdLUVHLrTImpHFW&#10;K6IlASRHrFwYWm6W0QemCfP/AGektxaSkKONPLrhkOnN1bo3TFt6t69p67ZsM+OlxGI23PTY1aWr&#10;ph5mqavLKFMCn+1E49bDgC1vbn74s4bYyCWjHiT59VFjNLLo8PHy/wAvQu0nXBoaeqStx9W2Vosh&#10;5qWOrrnhyFPDFxHS5KKIGnnX6qJAxJFiVU+yN91jkkDIwofzH+x0YiwVQQVIIPSkl2TuvL0dJU0G&#10;GGLw9PGy1WNnSOtx6SBtLQ46CnCz0xk/XrPpvyPacblZxuY3cMx4HzP2nzp0+bW4cAquP9XDpaYi&#10;h3XjlgjpNlZSqDtaXNzZOGhrKNYk0Uc9NlyumSxOkrICSvH0t7LLqW1lNWlGPwj/ACjy6cjhuY8p&#10;Ec+Z/wA/n0543bW4K5ayuxta9VkotaVwkgGI3DTQFjeGed1amrtDm8ZNja59pXu7WGiyCg8vMfl6&#10;dPJZ3MoJjNT5+R6UG3usa2lrBUUFfJBLGRU1UceUrsLTPLOCZRWYcLJSVBLWYlVW5/IN/aS63iIr&#10;Rhx4UFT+3iOlFvtMoOD9orT+XDoU9sdbwYepqK6SmxlNHOC9VNhaU7dpJ2la0ivHHrglDP6y7BSW&#10;vxf2TXe7GUBI61HCuT+Xp0cWu0rE/iNSh40wPz6UkUO3tvpUiQU3m1mo/wByEkMFZVCE62ixtdBo&#10;DaP6RryLg3uSUTC8uyCAfyrT8+lgS0twa0r/AD/b0Xzfvyg2ZjYquni3Dh6aCjkkTIplshTYnd2F&#10;MA1mSgS58qX/AEMU5FwTz7EW2co3k7BnQmv5r0T32+w264IA+eCP8/VO/wAov5tvS/W9BURZrslt&#10;xyNI1NQYza0z0HYk80bWkWujo7x/a3ChZZSLn8e5Fs+U7PbkEt1oBP4fP9nkOg3LvbzCoYsPXz/k&#10;DX9nVCvav82bvrsfNZLG9C7Uzm1lzdS6HN5Y1GYz9RDFdtEZNo1DDkuDYHj8+xLFc2aqIrG3GOLF&#10;Qf2dFt5dXWg6iVr/AKvs+eT+XRX6brHunt/PJvfuzMbhydXmWhlx4ywp8hFUVU83jJZyzQwGPkCN&#10;YGb+vsQWtpJKPFmqK00g0NT9vlTjSnRNHcaD+uVkKcABgV4GmmhPlXPRs9sfFvC4+Olqs3haKpoK&#10;zJJRUuTyf8KfcNZkkZY5PDRUkkuiJB/mIUp9Rtd1P4XJbJBqNxpoDxamqvy8qfKnVZb64noUTj6D&#10;/Yr+3qwHZvw029t/Fmsi25tnJ0eHqUT+Kbn2nj6ijrK+uQSAZmaHwCRIEOpFiKBX9LRm9httwtNI&#10;t1VS3GukGv8AL/N9nTyW8ij6g1Hyqf8AB1P3H1vtCqOXxFLtHb+5p0o2j/uRuWSn/u1lpgP258LW&#10;snhpFBuy09OW0G1ivJ9mFvNK4K6aqfwngflnA+z9nSaZxJLmlR5jy6oX+UvS22dn9i4STERz7YpM&#10;zkjSZbGw1MsFFQVD1OqSBmR3MYVSyxARsGAvck8qbjaoGVJgzR0wRkA+dDk/YMH7fQqF8U1xFFYH&#10;idKkLwBZajHGrZpRSeNa27fDf43TdN9k9ZZbrymx+2N27riG08vmslVNVZSnwO56VZKjKGachI5H&#10;WwiWLTIFte3sq3cWdvZNGEB011A1qfOp4Copj5dH+2IZZxIuDwBPlU8PWnAnyx6AdGc3xsHJbR+W&#10;9JuqPKVWO692xBVbD6/nroDVw7h3XBQGfO5evyOnUyyTFQgIKrYqSb39o7O/iuNpUE/AtAvp616V&#10;3VsVudSHHn+3j+yn8/yMVu3qTfzJtKg2eYXapww2Zls+Ymkkfc265v4nkv4djfQ8lNFDq1vUSLEo&#10;tpN7ew/BudorMk1ARwHp8+np7OSRQ0XA8T064DqTsPJ7arKt92YNcZndyLtWKjp6KOAPsjrkGrzO&#10;QmyMaI0kZmjKxQwIlgQDK+m3usu52rXHhqPQ8PX/AD/6q8etw2DxxU1fl0IXQ+ChyuIyO9Nx5X7z&#10;E4OuzW+KujaqjONxZMb4/amPxm3+Ep1deXqIo3lkJ1MQ1/Zbu87wzIIFozEZp5f8V0vtYFkVmkOF&#10;HSN6s2dk+r+6svhk3DUZXdHa2KxlVmMVWVtHQUO313FXNURnbVJTqSv+TW1GWQFyCSt+Pb24ub7a&#10;TMQaR/8APv5deto/CnCqfiz/AJ+gP/mC9d4zH7wwu59uNBjcLsZIsKMvVQwNjcvly33mZdliAepk&#10;PCB9QGvSLH2b8mXMklrWTDDgD5Doq36FQ+la0r0Hu9+qtr7p2dtRtsjJyTTYiPK7xyWUoxRZGffm&#10;6ZI6XEYusZFEKJpYFTD+4Byyj2bi6lRpY7mgGT8z6dI0t4mhVo6k/wAujp4Ok28p3BtqopailzGO&#10;w+0eoKCjxUjy0s0kVEtZnqgeQaWAGsPKR/sL39hO4Rg4dOFa9GkZAGkjh0173q03tgt5Y2iikr4c&#10;pSLsXF4mmmihpKPa2z4TLVyQyzEDySspMzswAc8C/t6yiWCRWP2n8+vSsXXSekZ8c6qHq3rCvwD+&#10;eSHZVFV7pwO2aaaSsq03BuKpfwwTMQFnYhgTGhA/Nzb29utuJp0dAAfMn0r1q1kZFZHPDy6BH+6W&#10;B67+Smy934UPkoq6px0uXmyMtLXiXPZ6f73L4qpo69GjeoppJDFodToB4K/T2cPczttDxJVaAjB/&#10;ydN29tareiQgFiRWvl1fRU4Xr7OxQU2RwxkylNRJUTUiiSlNJ91BqBLUfjSNWHpMarbixPPuAZr3&#10;dIrlm8TUK0qScUPUjra7e0VNIqein5zr3MbZyu5xsh9rZLaWY0V39w6NIf49kM8oCxPkKurLGSkh&#10;kCuKYFUUA82NgONu3JLuKM3IOtfxeXQUu7bwZWEVNJ6I5oo9pdhUGb25kWpM1/GamjmGOnKxz1WO&#10;kOQ3X4pTdI7NeFAARYED6+5DMJvNtKMNQK9BxFS3n1Jg1z1ZRQVNF/FNmbnggmpIN3YqTO5anjKw&#10;0kVPDTeCgpsnfgFnNwzW5N7e4uniA8SFhXwzgnoRxVWRZAcPg/s6Creqb2xW6ZqbFUf3OBoaGjq5&#10;4xaD7qsp3OUmp0yLKzhFJXyaASeFAt7M9v8AoJbWkuH4Z6Zufq1nOgHT69LPYG4KTbfamDzUqZSs&#10;yeX+y21icO6VEFLLuXcFL97lJIUZQJXijIIeawCrdTq49lu82gudsZFpRc1+zo322URThiDUgfzx&#10;1Up/Nm2VvTZ/y76V3zsyag2zt5KSHZGRykemifN5/P1X3ORp42RCswp1ZWs5A/pyASt2C4NzsCNI&#10;wqpKivGhJ4dCK0YxXxaM0ZTq/wA3ST/l9Zao667z7+6IzUdXHTYvLY3fmEbIZwZBTRZQ/b19RJLD&#10;pQySSjzPZAbN6v6+8WvdDaVt91YxCgBz+fD/AC9ZK8uX5vduS4kNWIB41wcf4c9XRP8AdxvUxwwp&#10;4pY4BHGkRLIahjIayKcetj9QAWJsPqPcVmCmDw6E6stc9NMVIamWWNW8AjqA8VTMvmlea13kjBXS&#10;FJHBaxHPJ9vJbockdXab06eqWCgkmlR6h5bsA0dK2omTTYpUso5jY8rpPHtZHaRsKefSKaZ1NOne&#10;hxKSFhPGkUUUklKgLwmJxH6mZUIJBN9JY/j6e7jbY3yR0ne8ZRQHrBBRrDLIJaeFYad1B0GKUIGa&#10;4EMq2LAekLwbfQgD3Y2CL8I6r9UWFK9T2x8E/jkeOTQLtJHNIlPCUJ5fQnIa/NlDH88e7/QBlx1X&#10;61k7a8es8OMpIPK87eX0PPr9JqnQftOTMl5JIgttRIvwCOAfev3bH5ih639c9KdNkuFo4ZKl3kKQ&#10;uiJGfKstNIkg1NIDEuoOy2uCA1rXP59p22rjXpXHuXCnWODbrpCakMjtVAhVCqtPEY+YmVW5B0jh&#10;iLn/AHn2lfavDGr16UfvFXbRSnXFVlmqo4o9CwRqjsmhjrMps8mkf4j6H8W/r7SG2Orh0+JV095q&#10;eoWSSSRVaa/2QjBmgFxCrGazeeIDgPa9wbL/AK5t7pJCVIqOnkdSO3qGwmnqIAZW8YAEUULhfuY4&#10;1sJXaZbKFHC6rDj6+7mM6ade1Acep0plp4oTK3ncs90UppKIABAFIBawNwVJX/H37wjTh1UMGP2d&#10;NhyP2FNXTFKZi14aKYWSKEWu6xpYEKPylxc+7GFQvDp5FZ2A6J323maKWgraataOiaSWWWGrkqam&#10;OnjyDv8AtR1Bp1IcPpDDWdS/1I49lM4TQVp0MNtXQBU+nVaHbjwVlJXUXgxtJR/bFJPBVrJFPOLM&#10;KqO41qUa+v8AoW5FvZJCtJh9vR+ACCG4dEY3FUstHOFip6kU1TpyDeOljetgSPTGk7RAeR3+kcag&#10;XN729iqzQahT8ui+7cCM+ZBzwzj/AFU6B+CnmnkqUxcmMyCQyS1ENSaSZmp5pJLTh1kUq86KAjRg&#10;GxB59iBaA93QccaqhCD5g+n+HI9OpGE2nMKtneNR+6atqmSSanqoEkn8E8aUZDOscnOoJGzE2tpW&#10;5C6BBOQP9X7eiyRdFWavr8/2fP7OjT7R2aGwOQmmhq5ZQJv8gyVOEo6eokmEkL1VBHdCsguU16tJ&#10;5Nj9DqKzRBU9FjPqqc5/l0+1+34q6popsf8Aw6KemhFOtDRU6TSxYzQI5pMgmQ/zg8txrRgWH4I9&#10;+aJD0159RpdjUVRRJFFLU5BQWEzTQQxrSxxKTLFSHHokYTUbRySfQ8F7ce6eAvVg2oU/1f5uhC25&#10;sVo6OlWDCIlRS1MFdSTtiooZIIgRFLFUS0wLFtVryyK2ogFfSDa8duWOOPTzVVagU/ydD3tHrfKV&#10;NQ1ZJTy1t6xShnyEUc7yRN5JZhHpMTLb6olg/wDT6AGltt+ogt0WXE4+E9GcwHVMv3UOSn/YgpnS&#10;WjxyUwppqyokYeWSr8drxWuI2stj7O1tEU9IHl8iePRgsDsKmiVFFGitJ5I4Uio9GtJWsI5IIxoT&#10;R/X1ajc2B9uKgVgR0i8TS9ehrxW1MZTzRQiCkjk88KQt4fS5SK8g0MpC67foIJNuGFva5WGkVx0i&#10;uZZHqF6LT8l/lFgNr4fKdW9abhSp3blqGXH7u3Fj6ZJU2vjplMBpoIiriSqk5ESRG4ILPdfaSW8h&#10;iehIr0mhikVtTDJ/zdVGTdf7bnxNNUzrI9XJ92kuRqzRrNkY1JSd8rkvG8YmmJuvKqF9LLbgIX3A&#10;rimD0YqZcZ/PzPRSew+k8dSg01NjJhHNUmailREDsKdGkrKeOGEFZmVDbyMuhh+kA2PsrdvGfUMf&#10;Z0th8RBk9FSyXQsldUwUdNSMJKqdvDPRI0AHmYypDHHOAFlC+ljJptY2BNvZht+4XO3yiS3cinTV&#10;zapcp4cqL/n6FPCfy798dibVyOd2DGP7yUEhio9pzU8sVblwxAk+1MifuSEj0sSA54Dce8lfb/3J&#10;u7VY47zuQmlDWv2gnz8s9RHzd7c7fuKtc2h8GWtaigUn+kOJHzwfQ06ITuXaG5Njbjy23t1Y3IYT&#10;cWErno8nicnE9JU0rxPo0SxSgFWuCLMPp+OecuNgv7TdIP3lZSasiorQcP2V8q8Dw8+sa942272e&#10;6/dl9GEOaGlQRwqPUYr5GvoesNLTVE00GlWNQZLxxNGJBN5OQAyngfgX/wBtb2PrW2lmlQ0/UBqF&#10;I1agRjIpQenn6DoMzzxRxPqI0Uya000+X88ft6PPtzqPeuz9lwb5mhix+UjonyUktTUUaUu3sHLA&#10;YFqJIjdxO19SpdSn0s5OlZk2i5jttNs+kT6e4mnhxLjHkQVAJJqBWvEZIEv9v3Ij95W4Koh1KOEj&#10;Lpart/SJI0rQsFXI1GivHxJ7uxWw/k915vDIV7rt3Fbnxpzu4MpTyzZHIUUNQJJYqCCNJvG0xCKA&#10;dQA51An3HnuP4XM+w3lhtiMwRSplav6jEdxVQpoPMUB+dKmkie2Ny/Lu9A7pIoW8qpDVJTj4YL1b&#10;uJoDXBNBXAr9KPq/tTY3cGxcHv7rrMUOcw1TTQRCpoZkl+znjgQ1dFOosVeO/qQ/7x9PfH3mXYNx&#10;5e3aax3KMo4Y8RxHkRUfZwp1k9DMJEBTy4+XQhMtR5Vkin8SRsszhV1R6WW7MJG/x5I/HsPjTQ6u&#10;nqsTq6zBJWq3dUiadIkkVkbVHLEDdeSBzzz79QaaD9nV6Asa9dNAiukvjWMm8gMa6SrPw3jjAte/&#10;1BPPvdSRpHVGXTnrtfK6yJTFFLka4JUBgl1H/dir9NQve359+IVaautAEmg65KCzvDMBHKpRHRCo&#10;RYmFkWMKB+m3F/8AX/wHiKZXq/lo8+uDLOs08UscYUKhcp6QVvfzQi3DAW1C/Pvxyob16oVI49Sn&#10;iSDxBm0h4y0cjKBEWJ16XJH0N+Bf3Snr1cLpYddyRvTyKf0SSAoGTSPOCNXj1H8j6gH8D3taN1sr&#10;pU064CJ/21iIMkiWcHSFcqLK8Y/ssp/X73jrWmhFM9ZwslUpingdJ6SY6KiAFI5UZbF2X82Nx/vP&#10;uuAe08erfFilCOucMcUbo8nOgvG8QOsuQbixHII/p78RUY63QVr1iiaPVM6xNcKzO8g9axM3p1IO&#10;XUf7x7sy0ADdVBQGo65ySyCQM5KRiNdUShNLLbg2HJU/0/H091Cr14kEj068sc8f25geGRJyzCYO&#10;o8YPIidbC4P+H0/3ge7WJ+XV+udOiSvLeoMUxjvJMo0oyK2hI31AW0n8/X3puHDr3XGLWrokxDVF&#10;yihACmpeY3EgA+o+vvYAIwMdNqaNTrK1PrElTMIvAGRomF/JFIrfuBh9NNxf3qq8B1YqOJ66qAkD&#10;xqshqHYl2MnpVYQNYbWAADf6X/H+PvakkVp16qrivXhonJ9IcHxOAALFhwJCqcr/AEuP9f3ulMdb&#10;wR1IaMyTO8KOqLB64VKN45VNw4iUBhrAIBubn3RSKAde4k/l1wV4gEcyKsbqrMJdKDQ/pYyRgEix&#10;4+g5/PuwUDh1vrwgQay+tvHZFDnUGsdcZjH1FxYAg+/DJPVQorU9TKSrKL/lLKYiQI3J0sgb9Mcq&#10;Nzx9AT7bdDTs6cFPxdPC244/rYgLY3HB/r7ZAYnPl1vs+fXMKB+CP9cAC9vdjXqy6a4r1l0n6XF7&#10;W4H1B5vY/wC2966ua0x10FYfUi304tx/rj3vHVRrrnrkFtz6bXFyb/635A/33+2Gur9chYqB9dPA&#10;tYcar+6v8PXuvW5Nwg51XGm/+x9s9b67FuQeP6BuLg83B9+691yF+fqAFPpI08fQfgX9+6ai8+uY&#10;sATbVY3IAAtxza/v3TvXdgTYKLN9Ppf/AHkW9+691zCqeGAvf/Dm/wCOPfuvdeZYpEMckSyRyCzI&#10;6h1f+qsG4I9+Boag060aUz0islh6rGaqrHxmsoT6paLVqqKYH9Rp2P1T+i/j6D2pRkl7Ww3kek7x&#10;kDVHkdRaeeCri1wOsiXsSB6o3X6xSK3KkfQj/fHbRlGFRT/L1RSpyPPqSAvLDSSRxcC1x9bX4+g9&#10;+6v1kCoOSeVNgbD8c/j37r3WRFjH4FwSQSTcf6491f4T149ZhpNgeQPVpJDD+t/acVrjqvXRdB+l&#10;IwWJtYqCb/4gf70fdwHY0Net56xiWwJ0KLG1mWwIP4B/Pu3hep69TqHWU0FZH+4qKyghXTTrQfW4&#10;t/T3tCUbSc9UZVbtbpGV2OqaMsxCTxE+iZCupFAsPIg/Fx/T2rSjYrnpM8ZXj00F4zIkgKgoQNaE&#10;AAg8qLKOR9Bz+fbvh4+fTVFJxx6fqHMMiCOr1zxXIWQgGptf8OoFwP8AG/8AS/tO8FTVOPTqSahQ&#10;8OlFGkM8PlgcOlv08a1BNxrWxN/9h7YVWUkHpwKOPTXV4iKp9bIkbN/u1Y00XX6CdLDgn+0PbyyM&#10;vVWhQmpGekRX7YQSOyKELEl7AGJ3tw661AA/oQxP9fatJ1Izx6RyQ0Py+fSDm23mMLkDl8BVS4XJ&#10;eTylKYp9hVE/q+4oyAjah9T+T9Obe1ouYpF0TAMD+3pOFaM1j7T/AC6E3Bdj1eTp5sPn5qfC5Soi&#10;kpad6uMNjaxzGU9Myco30bSePaN7KJHEsWVrX7OliXbyIY5O0+XReNzdQmslqsbWbrocXnKt6iel&#10;xG4KSJ8ZloqpTpOGzqhVjMn1RGLEW/QfYqsd0WICQRlgKZByKeo6LJbMKO80J8jwP2dV3ds/FbLd&#10;eyVGXrcPldhQZBnhbP7aytJVbbys5HkhOWw3jemJP9JYY9f01+5C2rf7W9AjjIc+YIyP8/RNd2nh&#10;UaVaemcdFozHTdUaVYq/aeC3BQZCBD93h6hNuVxCrqOS/hNQJMfI4vfSY0a9/URb2Kobu3XsACn7&#10;P8/SbwlGQOglg6H3xsbMR7n6O+RO/uns0wXz4rJbYGU25XVLkteqGOlFKUQ/Vftf8ST7UxyWjsTK&#10;Kr5YDD/J1VVMVSePl1g3rD/Md3Fi6WOVviR8jaelnFSRuPbOEo8zVUStctVwbggSMtLygaBRpJ/S&#10;bX97Z4gdEbA+gJb/AANj9h6TPNK8lNBUDzxX8qdF13G+3p2rKj5KfyYts7gqBrjfdfStaJJo0jAW&#10;oaSBTDTxMbF4/BGwIt+PauOymJJSfiOGCv5nFD+XDqoe0aguYFc/NVY/zz9tCc9A5U7b/kvZAy1e&#10;4euvmz8Us5M8ZaPF4Xcb4bGT3/fleZHp4FQm6kkGwFx+PbMp3e1NIYYZq8eIp+2o6emtdlJ0lpIf&#10;kutB/Kg6VG1uo/gFT5U1PQ/83ru7YOXyAiehodx5DcVMMc9i0cORqHpisRHAS05+hu30PtNeR3U1&#10;DcWgU+ejAP7UA6YkFlpaC2u21Yw0mun5MWp6cOjYbM60/mFYd6Oo+O/84nYHakVW+mDH7+3vjtwi&#10;CDTaJVxmSkzKMQLDS8Edj9R7Qx7dtJBN1as3/NtXp/tu4n+XTtqt3HHRJwD5VwP2AL0MTy/z18Ni&#10;amPN4z4hfKHFUtXcvuTZ+0apnOm37Qw8eCUgj8t6z9Cbc+0c23crRDBML+XdKlPyoq/5el5bcmQm&#10;qP8A7X/ZY9F33Hun5j1EVbB3n/JT+KW/1llIq67rzaVb1rnZ0/UZKfN4CbJ1jOBzrhPP4cXt7VWm&#10;12ghYxXrZ9GiavphlZj9oI9ekse67rDLojgVSOBJYY9R204+R/b1K218u9k7SoWx/ZX8tT5a7Ew9&#10;FSSUtThNg9x7s7I2nRUZskML4btJ40jFxZYxGAv4sPaUbVdsjMtwC44Axkk/a1etm/8A1tV2jysx&#10;ywZQB5/DUH9lfnjpUydk/wAlTt7HVMHc/wAfu4OtN4VUKquS3L1ZvBclRrJZlikzu35JqLWLGzRs&#10;P6gWHthrLm6BleHwpRTIIpT9o/z9HdnuEEyPB3KoFc4/Z/l+XSh673d/KH2TvXGZXqL5AfIjq3ce&#10;IVcViK+p7Y7LocYNS+JguAzizUjwNwHWWIL/AIAD2kmh3l2Ml8sbscAf5qD+fT0cljDKH+Kg4Ekj&#10;/V6fPqxjEb32tvinhfZHyOj7Kw4TyVKVa9Q52skDJ+yEfy01ZHIP7TMFN/ofZbNY3KnVJbhSfNCT&#10;/gr/AD6RXF1LcylrYlV+zHTO6doY6qhydNnJ6/C0lS38Lo49o46gUOX9SSZrbeVBVuPUyxMf9p+n&#10;tp7GJloyEE8eP+YdORm4I72PQgUW6e8KtQuQeGSgq5Cwkq6TFv5FHMSwzysHBH0tOrE/6/shuLK2&#10;jBKgin29LAkjgEtj/N017mxu8MpTsMpiY8fFOVKSyRwVUlVIBqvDTR8RgjgyWCW4v7JLgKUNPLow&#10;tm0tk9EE7e6+q61Iop46c1KyyxCjqYylLTUk92jqXiZVSVQTqcKQ9iArcW9lklxroq+XQnSRZSDG&#10;cjojiUUu3cxDenrfHVTXrpKGCljaKgopSjLDCq+NoiVOhnXXcWPPt9W8RM9GmsNHjy6M5sDcOLyy&#10;yQRwrPIa0z0s4fTSP5IbTU8iheXgRGJsLAn2imTSeg7eJpkr69CvTz6pHmWT7iKVwsdOscKiMrHx&#10;U1X3FwYZU9HF+R+Pp7Y6R9TKdIHiSGGjH2phVsdVz5OdnWOZhE9XRhwusqdTEkAhbWsD7q2SB9vX&#10;vLHULde2aHcWMNLW/ZSSSFqMSlYpfuIplMLhpnBZncDWVZGUEXva3tkopajdNtGCanqs/vfY0c0W&#10;QxlDTlJqdpad5Z6RqsNj8VDpp/ulIX9yU31oraXW9tJFiWX0CEFF6NdulW3mHp1UP2Jt5qCrX/Ic&#10;nTBq54jRTwtTA07t4Ejx+OdFJgZyHVJGIsD9fYKvLbQ+o9DeK5SVB/q8ugopZ6WZDi44KzXjZK1a&#10;0xClRGqpW9Bm48QXi4cfosVUH6+y1lp3GmeH+r/V69Wwar1jpZoKWiMas7rI33FBAscf3NRK5IrI&#10;56htJcRsPJawAH0NyPfmBLZ4+vTfYFOnrhFWrFRU1AKSimoJ45MnJUVFK8LQVQcoY4aucBtTNzYA&#10;FfqDb6V092o8Rjpsv26T1CriPJWBpqrI1C0MLVZllWSPGiRxIswJQyyWJBj0LdLcf192VTQYoK9N&#10;NWp6Tc8StULIEEECTRx+VWKzuHPq8hf+0WLB9fqJsL82DxYU01qek0go1epUVEzy/ayxxU9TK7mK&#10;rjVGh/bBiakqoYwGV/wgJA1XJ/HtgsKVB/I9N6dRx1Ippfspo6YTmyPNTU4elIIR4bSMw/tMxBB0&#10;WX+tz7qw1CvXtIHSroo6R6VaSeGhyEklPQzFaeJ4xSvFKR5IKttV2X8qUP5vb6+07V1asrk+fHq4&#10;UMPn04xwBoXWGGnep1+B5qpAk1TSVEmtzTzyj0lPohYi5HBtx71XOT+XWijAVI6bFip2MlG0TyK9&#10;VI1P/EF8Agd18IvTxBvIpKtJIpF9VrHn27X8X7aH/D6fLpvQOotbjKmDG06VtRQSVMMlXTxUtTRy&#10;R1VREEDJWknSi2LWj8gFwTz7urgsSgND51/l1orQV6ZsjM0EUUUb6oGbXS+aiuk1QsaxSQEMjM6C&#10;SysVDC9jfSR7URgMxLf6v9Q6p0k4qCdZVqcrFWRsaxKaSlliZKiCcoWkg/bU3Qg6gipxe1yLe1Go&#10;HEf+Hy68c9d1kUEUE8KNVs5idqVaanNBGlQCI2pIHcejycBgYwQwJJPvykk1PAcanrRFeo64+Wmg&#10;q45KdY6pFgE9DVkS1RFw6xidwrGYXuFOlrkcH35pFJqKgeXp15RQUPUdaP7maSOSndI6mdC5kVWq&#10;U+op1mijWyMH9QF/03J921qFqpqevUANR1BkpAhqI4InWGdF1uSKiGqCvZ4qaVbsF1DWVXkj3cPU&#10;iv7PTrRUE9Y4aSMyCKZIKSKINTpkaZXhoF+2vJJcRAPLLISPU3PF2+ntwsKVGfl5/n17QOo5o5oo&#10;KOST7SWQyOTKyKf3HOlIZowBe3DMwC3Fjc8e3AwNQcdNkUNOuK4L7ioZqiJBBIZKqHxk04mCDxqR&#10;SrqlQK9yeOeRcfUbMgUUHHrVKih6cJ6KlpBBJEs0QmjYtTSwmCS0alUqaNmLuI3IPkDMQf6kfTys&#10;Xr1Q0QinUympoXZKwJJVQMqQFn8aVIdlKTwUkSm3oHPLXsDYc+9FtI6pIc06xy08kFXHTuKqKpQF&#10;qF2dYQF1XCkR8LqNhZjce96lIr+3rQ+E/l1hqoZJapqWeNpKlZBJLRDRCkhkhunlnF7aTwb8Acj3&#10;sOvkeHWgaGo6C7dOJeSrjYJTxEkxoWkvTCqVf8oeKK1jH9ACRyf8b+zqxuEKaSelGDkdBhMXR7Pp&#10;KSv4yWUcxgG5pg4uOeAdIFwQPZmKefXum+dlpzEis7LJqiaQRqVlXWC0r+m8mk3AJNv9b3sGhqOr&#10;Ktc9ZJZFa7U7iOR5LGoPqhIUWVkCqCh/BP1P4PvXVtA6xxl/3Nch83jMcsQB5Lj0kf4kfQn/AGP9&#10;B7r1fKnWOqjiCzlEHhX7eMQWFw1tTAH6qt/ofpf3vq/TVJIxLxK3jjRbuXjXXAz8p4mPBH1Pv3Xu&#10;sZRY2kid40uEJjU6RKh/3cstvSWP1I/5H7r3UyORVY3f9hQsSiVG8ZIHDrMvJJ+lvz711TTTK9OV&#10;PMQlmaWKmUNqV1VQjHgGNipYpcXI+jf19+60dNPn1yqUeZUYRxz/ALRQyFSHmpyeWVbWufyAL29+&#10;FK56p12ySqziL1RaVcx3WLUAmkLKPzYk25/3n37zx1scR02VE8jJrcoJY42/ZYK1kB9KrGFJsP7T&#10;f1/2/vYpXPT3WIUQqVaYvG0sxUMCwMCm1zHyPyLDn377OvGnn0+0tAtPHLIXvJSyxrKyyay5YamT&#10;QwF2W/p0k+7FCBU9N0BbHXbVDeRWDuHjaaNRGAwZXF15Ivdb+q/P+I97k+LrwWtfXqJKkKKv7jOo&#10;1JqHjUR29TqxIWyo30Kkgck39t9XpUUPWIT6IlkYpLASFlUSpE08wPLRqob/AFiwH4vYe99bAA4d&#10;YmjkmaxURIzuVRLsyl/0gsOWF/6lhf629+6913Twjyt5njjlQFZVZNLIEb9uSX+zduT6fpb34Urn&#10;r3Uh/GvmjWdiNSMjRKFaWMWPLH+yfyfezp8uvdQpchEyiO0bKJP8mkPpm8oJVvIyrYqB6f6Xv7r1&#10;UKAa9Yvt/ujNC3lESIHlFgC4LhC5cC3jFrkFf8ffutny6cxjGp4fHbWIpVIqUAWKMPzH+PUpP5ty&#10;Px78eqPx6iF3iRmjl1TvIf3Xj9EWo+pRIbc2+o/H1/w9+60vxdZaORneSxcaXQu01mVXXk2/1Wr8&#10;f4fke95rjqz+XUp1e6M6RqkhKhowoViXJF0HJH9bcAf7x466Zr03npxpzH4ZLtBCh9LoV1/daSFX&#10;RZRoAYFR/r/7Z1aeH3cOtjh1FldY0dFjQwrMGdkCF6fnS5iJAuxIte//ABUsmlcda6Z4ImSb7lIN&#10;EEnmWRWAVdWshZpS99asRp0gnn8e9de6fUj1R2lSOd/FH430sqRHWCyMFFzdbAG45/HuygFqHr3X&#10;DKwU4mmlofIQ3jHgSbUyuyi6yaFXSDY8c/4kn3d1UcOPXs+fUaOWNFZBEHjLGSmUoFu2jU6sWAtY&#10;8Nx/j7qpAweB6sVyB1wSaOWEIUaP9xF8isFIUrqEaxqDqJHAa497bRTHViNK9dwwS0vkrqeeOPxy&#10;q9OAmppCWAszsCAQL8G3P5/AtooPn1bB6s0/l+/Jhuot/wAeE3LUTSbI389Jhc0v3OmGir4qgT0l&#10;c8KA6BG36mX1EXA4Pu3huqCRBWnTxjjnhKMOHn1sZZPH0VYafL49vPj6/H6zkfG8lBoq/wDMVkC8&#10;BTPz424ACi6g/RUh1KGIp0QKAHI9OHQd1WPjkhjD1VY0IyswWqcXqJHpktKY4SoWaofjxyFlEY1f&#10;X3b7OrMAVoegzqaOYPVQRU+PSCjlmyFQ+UxEZemLxEeZqmUSRPqUESRqhjJDBmBv79BJJFIJBgqa&#10;j/V/qHXo2aFgy+Wehg/lffLOr+AXy1/ubvo1lB8bvlHkaTDZ55HJxWxOwp5D/BNyUcagosNQzN5U&#10;uAsb/tliNCzSTZ868pjbyQbq37oieINO5CfRv2DjnyGjQQ75sx7gJ4QWSvE1yV+w0x86dbqlTlcd&#10;To8orIqiNxHLTyxMphngnUNBJBL9CGUqVIPP+vx7hU280chhkWjKaGvEEYp+Wcfn59R8XRWP+Xj/&#10;AKuPTLUbyoKWleqkppjCkgQqCJX1fTmOME2/1/x7sLVmYAceqmdRnpPTb6kkV/tKeCoZ3URRNK1O&#10;5U8sCJADf8AAe31tdOW6p9RXh1iqd7ZaCFrUMcJcoFQxrNTIb6Xao1jXYW5Puy2qnicdUaUjIHUR&#10;cvXRQvkjisaKess8uTxSmenlcCz/AHEsHrQr9GLJYHi5+ouY0J06iT5A8etBqdxAz6f8V/q/wuFH&#10;uqkjpKytrMrj8dR4+naqr6vN1tPQUNHRxjXNUz1s5VAgA/tNxzcc+9LbSSOI4lLMeAHH+XVhIpzW&#10;n29Vibz/AJkXxrz/AMhqPojoPs6ip+3c1jc1iY9609HBV9cZTcMcJSnxOPqZ2SCtq45SPHNDqUuu&#10;hdZB9iGLaRZIo3RlY4Phg5A49xGK/IE/t6uLSZ2EkSlVIyfX7PT7etU/v7Y/yQ7b7j7mHyE3lnc/&#10;vPY+6ajbuPy9fVTT1NZWCR8nhKvCwsTFDDNEsbN9uEjUnTpuBYzuNyubiHwIysUaYVUwPlj/AA/P&#10;jno0sdvghirpqx8/P8/Xoyvc26an5cfyw67P9nSznuf4h7kpsNu+J5BT1+S2tDGKWjqqmNbXllpN&#10;YiuSCYtX1Yew5cjXEzsDVfL5+f8ALqwcrdGEjB/w9Fn2j3Q/fP8AKk3zidtYVZd1fFbd+Ll2nkNy&#10;QwZKtjweaqmnlamDKdBjhWWP08MxFvaGORWgZgMp/wAX0taOrgt9nQBUG7812V/Kz3zit/Zb7nK9&#10;e9uYV6WqldxGlHm2NWaGn8YKqAA4VV+mo39oJ5zLEFbiD/h6f8JVBZRw6D/a8tVmP5cNZs3GLTzz&#10;1vZoyW3I6uOphiA8YNZLTmMWfUeU1ixcAfX2l0mRCvoerDSsRPr0vazr+KH4s9bdOZiubJTnJybu&#10;yFVFW01DT1lXWuprRHBUhVmhpIh+kSeS54F7e1ENuKmNvt6dagt1A6D7sft/rrbUWNwuVrHo4OqM&#10;esGJ+yWmxtVPXeO1LDRU8KnRMCEeV4kkDCzyMvINZp4onAXy6oWRowpOR1WH3B8rd27+y245cXVV&#10;WKoc+Y4qqVaxpJpqeFbfb6IwFKAgEgjk3+l/bGtWOPPpkk1z0UmWapmkkmqpmMronMgX9wOdR0vH&#10;+bn/AIj3VVINT1QZavXGGKT7lSksYXWuoISwOjnWQbWP+q936seHSjp69o5pFkjKyBA6sLHyIDYt&#10;IQdIFwf+R+25F/F02RXpQUWVkD+L9lkJDmqYgBjbWEZZLkfSwb+nvaPWinqulSKU6UeNz9fRx+SC&#10;r+1ZmkWCRXZnpjp9UscwHBvYi1yo+nu5OkV6q0SHyr8uuU+er6tJp6usepn80RnlqnkV5vJ6HmkL&#10;6tTD8uVJ+lyBf3V3IPr1owpXh1zgyUkSvaUsqqFnWWRYhIhP6VZSeQSBZTYj+nunieg68Ik9Oupq&#10;+QNKHrXVQsat4dCfcKeETyIDp4Nyo/A559+8RvTq3gr5CnWQVWtijKrObRtI0mhJtC6kj0gW1KP0&#10;35P1/wAS9nyz1vwguc9Hb+EXxa3L8nO0cJtmhoauXFpUeXK1SFnghhRvLF5yPonBLEA6Rf6/T21c&#10;3iWEfiOaE9CHY9silc3lw3Yvl59b/wD8TvjltvpPrzbu1cBjhSLRU1M1WJIbmorkQJNUM+kNZbWP&#10;Nr/qBv7Blxcm6fxCeNf9jo1vbv6mTSgoi4A+XRzKyohp4UiEi3QsihSgs7AErIqgKlgeWsD9PaNn&#10;WMdJo4zIwP8Aq/wf6v5ALN1ZlaeH1TRDQuqG54lSM3byEL6rH8W5+vssvbgGPGD0K9ttASBTorW9&#10;t3QxGZZ2maOR5EiAdQwSZfIgnpIxpt5OQ19Q49hO7mBU1PUgbdtgxpHDohm/d3RVFTW0MC+dpHli&#10;FTI7mWFo5PIzCdv0rHYkqOW+o+p9hwgvIW9Oh1aWoRRUcOpfQ2zaveG7Ya6pljMWOjZqNS2tVYN4&#10;rxSFfUBqDBP7QBtyp9m2223jT1PDpBzFfCzszTFa9XJbD23BjMZRK8ao8USkrGCwCqbwMoYekWJI&#10;Qkj8/n3I9lbgLU9Y/bndGaUmvH/P0uKkp45J3OhIo2EKqnjiRv0mWbQD6eeLce17qAv2dFgBpnoN&#10;dy1OiKW3jRjCumdJA0UpUXYQsONZAJBUj6Aey24koadGllFU1PRa917k+2pqjR4ysoEQrY3/AMoM&#10;U0d5VcuAz1AsY0j06fob39k081DnoX2FuSaAdFo3PvdKeKJFrDK9XE9LEhji10ppT6EmjjUpCCtn&#10;mk0tySQeLeyW4vUVqDoTxbazZp0WDf8A2vHjqurmbIxNFooIaqc6nmin8hEdOakqdSaAQEUhifoR&#10;fhFJengvQis9tjMfeK9BVS9wQ5CnmWWvMIE32ihqMpFFGZryJMUHlUDgMwuWPFvaN7pjj16Xtt0S&#10;fCMfZ1ird9QiSakfJwPU05yc/wBs8cVSjSJAGYeNFsFijKOfJ9CQBax9saickdXFsg6TzbmiqJaa&#10;SD7aPHeDGlJ2aCSOrrK6Q+d5o5z4niisylA7FeCB/T3D7a9PeCFFPl0q8duhoEqDV1FGTVyfY1Cg&#10;SUqNC0g8L0dPMGSanFystuQFupUD3YA9JpYgelEm4KKmZf8ALIaYR5GEGcMkMJlp4waWOlkpC7qk&#10;yPcvNIqoPUwN/ewlcdNeEtKHpyfcdPaKLyRxfas+j7ACorVVV81XX0c86DUZIzZ4kVvpdTzxahAp&#10;1UQL02VW5K1YzLjjIq1toaGDMmlMNOzNqYwU6XaRGa4dz+kAXUe9afI+XW/BTy6grnocjNReJ8bL&#10;WVDutRC1XIDT1o9NTT+NBbTr9cPF1Ct+D78BTPWjDjHUf+8FTWTT1blGGNo2jieWlhIk0zaKmhjk&#10;f/OyJYMhH+qIIv731TQQK069DkDHLJCstNSVUMLxfcUjSI1Pkbh0kgkRQWQwhVeOQiMfUBmv791U&#10;gHpxoKl6qlp6hZ2EJqHkfiOkWaepQrL/AAygQGXSrqyGeSNyWvcAH3uvVSvl1Pg3XSpDSMkYValJ&#10;Gx1XUxM9TDWRsFLzR6S0POkMsYuovrIBt79jphrcHpQ4/daR0lOZWiqqpJ2po1Et6qA+X7sS46YF&#10;3EQ1WM0bC1rH+opr614KjB6EKHPrFKXM1IMjLTyZVJdRmlkUNZ0kljQCRGBLB9F2PAvbm2sUp1Tw&#10;Frx6dqTPNTU0UrRLUM8odYVl1eFahTPGWjC+QaTYGMf1/wALe7aj5HqjQDVQefUyPclUISqzUcn3&#10;RmVBUO6PT15XW9FUtNxoNrqykaeAfe9TevWvpj/q/wCL6Z5N1yQtFpgqaSpcCKamRUqaiqk8F6et&#10;l0HxWUFizo412ABJ4NNQoadb+nx0oKbdUbvSAq2lad4KpqcoZ3qiRcxXP62JsZQFKkFbn3ZWI4cO&#10;m2gI6x1e410VkdTJOJ6iogjMmhgUhjHkmpqmYGQRhv0gteO5sR70cmvXhDjV0icluCoo3epxxx8g&#10;cz/aU1TOxp4ozEWkULLoWwF3S9tBN76ePeqdb8IdBhU5upMjkVc1TVhaWQLXxIaykpq1rTlJWKUz&#10;x8CMsoP0/Vf3ugHWyg8uptHlpsiPE9JjWjMMsFLXXeKkpy8wjmhkjsBqmb9ErC5sFBsAfeumigGO&#10;nSnn8T1LVNK4mooxQwCJylK9S9nkRY5vWgcaQGUkXsL8+3Y/h6YZSVK9Pa1kRn+5qklp5JlfXCXj&#10;eWFIUBKQvIBoJtdlQcrb88e1MZHDpG6V49TcfWy/vsYJql6igqEikvJVyrSa7zKGmA5ilsVVdQC/&#10;2bn26DQ1HSZ4vTpxFWr0+v7mWcT01OTWQUEUMjRJY0okIGkGIqEZVVS7fVD7UYOek5X06l/eUMVR&#10;HJT1EM1QggqIaSrqQlTLVkHyPLRgBtQOoyelSLm502HvfVelDQ5V/wBp5tSEgywGKW6xStKb0szV&#10;S8U9rudSixBA9JHtxGpjpuTy6WNJk5qCKVqhP24YIZE8AKLV0knqWrjKBjK8SjUW44sPagMCK9JG&#10;QFtI8+lXjM1V1UHlqAjCc60mpY41qdNLIFtMSNJVhZpEsCLDn6+1ERoPs6QzxitehIxu6ZHWnkq5&#10;Ulp6llYAxR6zqTS8mlbMoRF/JIvYXvf2bwzYz0S3EAJwM9CDFnYEkiaCojdJoNOuZQ8VbIrhYJSp&#10;u3jQHXcJcWsSbX9qPEHSIw5z07yZ1jHKxMaOqU6R1PlWPzJezvJHGt5VJ5U3AHN+PbgfGOmvB6ky&#10;bjklS5HmKWqikYEMIpYjZiIgDrOr1AoSCCLi/u4kp1XwAMkdOY3CokE6iKZJUctWfenwLU1ACgUz&#10;xXZXuCGAW9uSQL+3llJ6bMKnj08R5WSKFBM7xzKxp9T6jokiXVA9SVUarknTqH44J9uh18+tGFaU&#10;HU6mzrCUCWVQZFbw6JEmjRVszepR6L/2rnkgC3vR0N9vTZtlpjp9XN08iCWWOM05vLSxkMJagxt4&#10;lBK8RFmJsW4Bv/X3RlZc9MeAw6nxZOG5Ez0ketruqMXYORbmWVdH04uWt9be6V6r4dOoWUxeKrpG&#10;+6o6eaZ4BDTSyIr1L+ZiSUf6qARbUAoAF7EkWoyq3EdOISnTTDhqujqkjxeQroiUEMjeeolVpJOR&#10;GocAsn4LltX+psR7ci/TJCGn+r/V/qwDG3uYkH6y6h1Nizm46FJV8mQip6f9tayhrFPkfWE1GmUl&#10;HiJGkiQ8Hg/UAL4r51YE5p0/LHtN72uoFccOuOdGyd800eI7P64663nGiO8j7r2dhHkXUhvLJOVk&#10;eGXSxAe+rm4tyAdJuNpItJAU+Y6D1zydt8suqzIJ+XEdEy7L+BPwt37RVbP1bntvUUk0eqn2NvXJ&#10;U1FSfV7w4pnZWEh50AWPA49ql3K3oIw37eiuTkeQS11H7Oq6+zvgL1UNoZHbfXW6MPUUJqa1oMb2&#10;1syKrzccLDQmMpdwrGGgTV6lcG5Wx/N/ZrbtbOau6mvn0WT8l7jbSGULRR0STu/+UB1FmOutsT9T&#10;9d7v3ZvSOhni31uTbW4cTT4r+JSL5IHxmAy7XaGNtaMscgY6btqJBDhto66q/s6S/u7eY3AUHT8+&#10;HVRnZf8ALV3Hs41bUmU3Rt+anXUuP33tTL4anqGA0rHQ5tENPLqsxFnKqBe5+vtJpBYgHA6rPcTw&#10;P4co1E+Q/wA3Rc8t8SfkVs5qutwWFyWfo6bw1M1dtWs/jNLEnjEiM70Bf8WKuQFubXvx78s2jCNw&#10;6URMk41OhHzp0zYHvj5N9Tn7en3XvnCRUpCwwNWV9HR69XEdVSyXhfSb8GI83uB9fZhDuV0q14jr&#10;QgtgT4JofPo2nX38xGfPxU2E752P19uyioqRolzOU239xlCzC3myVfTappF+vpiVebE3t7eN0Lnt&#10;YBT606RNZyLKZFaoPyp0scwfgn3fVQph9rYvYNbKJEmO3q6qo4YnaPyHNaq46pVFiDDIAQf6gj27&#10;BYW7fpkhh59JrmW9t+63JNfLpBbk+B3Wmax+Mr+uO4IalsjLWvDTZiGB1jpICI0lr6jHhzCH+qKy&#10;gkfT6+9TbOozGaf5vt6bi3q6Qnx04efRft4/BvvfacaVNBgaLc9HSvNDDJhMjT11cyEa45JqJGMw&#10;1KQ0aOgJH49lr2Fyp+GoHn0ax7tA6a2BA8+i25jrvfu2DMNzbR3BiUHkh8lfiKulpNaHS58pTTJY&#10;3u1ib2HtK8EoUFgQB8ulqXUEoqh6SSF4Y3plRqdgVYxOsIZdJFnTXdrNbUTx9bWHtpUKtXy6eBU8&#10;D1Hx7z07TNBTxyowkLLUxLNTS+Vtck0LsNSohtwSOPp/QO9bYAinUPxu7tGlPABz5HuYlD/5xVCs&#10;LArwLXvY39+631060oQlkkPjSwDxqVkSTlpUdef6cHkW9+62BXqXDSUqLFLHLKsoRZQ5AIYTG2hj&#10;/tJsVP8Ar+/da65SwLNE00iRmfVHTwoHKlQ8unkWGq1yxP8AaHH+A9x49a6iCjXyzSSIYHu0Rd3T&#10;7eYKuiRYmC+nggg8G9/fuHDrfUinoUF1hKEGGR49IaRo3A/bYF11XPB5Gk/4e/dVbh+z/D1MECr4&#10;JQxX7iUrNqsEuq2Msjcg2vYC4FiPfum2/F+XWR4ofNENATwNHDJK9wksVy3jAYAGzcgfUfQ/i3un&#10;GGoU66FTCHmuhbW5jAiQakIBEbMx4AU2Hq/IPv3XiKkH064CRI5okdppONVYiFfq/wChyD+nj8Dj&#10;n/D37q3WOSrpA0jRDRF+4qyTKGVTq5V3W5uPxq49+691wmq0bxrFHeKMmJo2jURAtyjGQi63bjn6&#10;AcfX37r3XGLUXSJ1iQEtIzy6JCk0XIjDFbMoBsDa/H19+691mSelkLqEJjWRkaJuImmK6ms2lmKk&#10;fRha39ffuvdcSskreTwmTxOqqxRQq+T9LPaxJH0HB/JJ9+48evY6d6aCFQzmJi9iJASrm5PpjeL+&#10;n5sPbyqmCRXqrVpjj0oaRcOoeVkSOrIWSGCH1RNHrtPqFrIEsQov9fa2NIQSeHSaTWT3dKrE0uQ8&#10;sq4XH1lZK7yrF46SWceCVQr+NIlKkn8H2+jhOkkjITpqB0vcF1J2ZuyKopcRtTPPBEgmeeeB6WEw&#10;6uWr6mqEUaAG4u7ED6XHtPLIFXUevBlQgjz8+lpg/h5uvcc8Zq8ttnDrW1kcD+LI/wAdqEkUamH2&#10;OCSch0F7B7A/gkXsTS3turUGD1Q3YDaEBJ+ynRvtkfysd8Zmniqp8XvjPJNIkQkpsGm28a1Mx/ar&#10;VyO4mpjIh4voTj68L6ine9T8B6UA3ZGI6V+fRk8P/LW692pj6fI75otkbHSKT7E1PY/au3Y4qqYO&#10;YzPNj8TerBX9aReK0nGhyPaKW5nbKdUCTV1OaU8h0udt9S/CfY9HTNVduYaSXHy/daOv+sM1uupm&#10;rKVtFkrZ4/UL3u1lUDmxHPtkSOR3V6sYJZX11JHp/q/zdL3K9sfFPZ0NHHhtp9h9gJT+Solyu781&#10;guucLJLVrqSCoxMOqokCg2Dlfp/rXFlaNQSTT8q/6v8AV9gUpt4fKpx/1en+r+ZCCH58bF6+z9fk&#10;Nk9Y9QbZqoKeojSrWmzHYOU1SMIqOPy1DQxIUuS7MSjcDSR7bM0co0tX9lP59Kxss0Z1KAAfnX+X&#10;QXbv/mK/KHdynE7a3juzH4yprDGq7T27huvcZTwa/JHapxNN9w5Fxqu/H4Bv7SSPaxtqqKeXmf2d&#10;K12dmVaglvOgx0DO4Owe497R1n+kHeG3JzDN/Eaip3tv/ceevUL6FljoVqX/AHCptJdJAwsAF+nt&#10;JLeqDpj1EfIdG9ty0SNboD9v+xnoL6bJ4egmqY8r2ZBBV1MUpZNs4amSnf0eSBaesWKMgi4KOC5/&#10;svpIt7TvcTHISv2n/J0eWvLLSvSOikeoP+XpL1Of6whWUGg3hu6ptH9zLnqlIaWSZIjIk8NOjDhj&#10;6eeWFyLGx96Z7hhxC/Z0eRcq3St3Lq9amn7P9WeHTc2/Y6I1D4vaGEwBhijWD7cR5Dwwzxfvhp69&#10;WZvIOFWxKk2Bv7oDKQAWr0erypZoS0lUIpwNfn5/6vLqLVb13ZWwLBR1xoIysa/aUUMdJI4l0yeV&#10;miB1BUIJOoW/p7bIUNnj0c2+w29vGAvdwwQAc/4cdMdfW1c8da8lXVVl5KeOtMlTMKwRGQPFf+x4&#10;9XDheSDc8X9+DNUVxxpThw6WybdYqjaYw2RX1p8/Ljx/n0yPDHWT1mo1SeMiT7XyLTiaaNQyxagr&#10;E/2VbSo59V7Hi1WAH+HprwbfU6gaeGKhQacKU/ydY2LQxU7GKCNKlli8iNErxKzgBDVEaNRsVI9Q&#10;tctbge96GNQPLpK9zFCg1EANitc/IVzX+ePQ9N0mTx+HqaiDIViwfcQrTSLNUq8EVHBIZ3pdKoCy&#10;O/6XW31YfQ+3VtJpVBVKn7PXz6L33nbLORknkpqFKVGBx04AwT0mpt6beg+5laeafWzpAlPGKV6e&#10;kW8qsmsLH6G9Km5Zr83+oVrttw1AwpT/AA9EtxzTtsbMUJcnAAGmg8v2H06SdR2DHUxARmS6xEms&#10;uszyqboFaOUXIFvoBce10W2gUqc+np0HrrmiabMWPnxr+fScm7AqIjDHTxRxO0bIEThnRjZ5Gll4&#10;swvccEAW9qRt8Vat0Vnf70CiNp6TdTvTJymOwmJUyeV0ZlYaQUVGQ/gj6Ecj2oW0hXgOi+TdbtzQ&#10;uaivTE+er6qH1zyK0+pTHwzEg6WaMfX6jk/X24IIhkDPSIzSPQkk1456apJK5pkmmkMcZsEVQ3qY&#10;LoSNoTwfwT7uACajy6odZPcKDrMuOWoHjmJkn9bR+MSBXU8qsELCxP4Ok/i3vZpTPVREa8cdOcWB&#10;qNT8PFPCyhp3YtIVZbgToF/BuLhf95HtrxI1OOrGIevTnDsrIzhVipWIkGp0iUXj4GgCKwIFzf8A&#10;xv7p9REDU462IcVPSxx3VG4KyOKQY6ojeQmKHyQSfvmM8xwxEH82Fwfz7aN/DkA9bESE06GPbnxa&#10;7By9fHTx7Zy8UviE7SS0cxqY1mUEyMhA1Xvb03P0v7RNusQFFIPXpYWQii8ejK7G/l/b73FVx2x9&#10;RTIkqivV6GSCejpypInnjmKjQxvdy4t9SCPaWbcpCv6Y6qUlpUL/AKv9X+r0NF1z/K8Ofd4cjkcl&#10;SxJWmlpZXSGljmuxJR1aJiZB/ZIBDixD24BZLul9XSijq1tkkTdv+Xo32C/lW7Cwwx8TzZHI5Oug&#10;dqOmaOUSs1ENdZNVLTxF0MQFjHHqXgE/ke7A38wq5AHoOrvLAhqh6NpsT+Xd1rS0eM8i4+oyk8pg&#10;neSipqGaanh/egSopcaxgaUWGkzxapLC7X497Tb52NSTn8/8PD8ukJli1anyejLYT4T7MpqnzLUy&#10;0E0lWZqutNKi1cNIafwJTpGixJEpPpugC2PKlrn2t+iJGluHTj3CyDTToV6D4ybVoUWCngU0scNP&#10;STStG713n1gI6RSEk3uNTcqwJ0ke7pZxjB6TeLp+E06EqPpmkx4jSPCYmdsZGdIhilqJIWiGmKJJ&#10;prMoJ9TEvcDhePamK2hpWn59NtcFuJ6XuN2bW44sZaIQ08kKpHV/YRSyK4W5pKFQpL6mI9b3Kgi1&#10;/r7UrGi/COk+snFelJTbbrG1VD4+GaijiehShmIiSWGNPJPIq6ASySWUjT+Qf0j3frXXVDR0EAg/&#10;3BSRrSs9IlQ0qy3Zy3nENOqFjHCdQbwMFDWJQ+/cM9e6WNHUfd/cQ1NNFF9tTiJVSceEKrEFKiSz&#10;JGxAe2hhf6afoS1GckHrek01HpTpDQyRQxxu1Gi0jU7CdVkZoyxMiM2n+2OPwTwPr7dIBFD1rqVA&#10;tKxqI44FWWgiCsy+uCW6KsMVmPpOoh1VRe31PvQIbh1QrU1HTHUVWalWWmgjgiWLWlc9REo9UyBk&#10;qEht5CqqVC3PP1+h976sABjqTj8TVYyjFI4WR0pxIslPIk91dWNlaZdKqfU0ZH5/2/v3Wj8Q6mUu&#10;Ro8eYq+rAXGpT/dqugMrqVC07GnQE6iW5cK2o35UAe9g0z15hUU6UNRJS1tHTVco8bQFmSItGutq&#10;hgQirZT+kqxJDLYWN/qNdU0N1HxDUE1R5Z5quOEVLiCOpkVYzDSgOalIUK3WZydJdVUKCALEAa60&#10;VIFeneiWWSeqqWrUyBSaXzVD3RpKhmMqwRMBbQth+hbH6X9+6r1wqp6unkgREoZ2MbGOZImRXmlk&#10;JqYEDAAkDQxP9T7917pmTKZCjaaOaneopUq4/AqSemSduJImkkWyuYzrFvT9R9fe+nxwHTXLmMua&#10;10GKkeOqjMYjaEBaVA1nf7oX1My8BS1r3Ate3v3WmpTPUc1OWqMiaOGGo1JVLSy1sBPkngWMmeGY&#10;erQQQFW49QBCG/v3Whp8unSClENWKsVVRE9PEwnhnspg+4PD06BLrpS+oSXZgSfrf37q/XQq6x6y&#10;UyiRKZXKO5j8EbqUM0X28ZLl0tw5BJAdTp44917qe1QZpaFagwwxJHJUpSGTxq0EyaptM0fqf06r&#10;EkED68fT3WiKinU6syFQZpInoXjVbUxkp5UEaCUBjVQmMEkAABjaxv8Agn37pvSf9X/Ff6v5DlDU&#10;yBRj1aSJWhMkAmpmPmsNch5Fwqm97Hm3+HvXWipAr1zdqqpal8cYs8ckcT0x1SOFQaxJMAP0gGQ3&#10;/wBa9/fuq9TK2SqWNUqVkWA0ySOY4vLLUpJ+1qhgsIjYhjdrlbj/AF/fuvcePTX/ABPGUcMd6iKO&#10;OnbUaWaLztXs8V6ZWdbyD0MdQIuSOOPfuvdTNFPJFHNPKaaZalKjW0x8dRAy3/Zmb6KWCjQ3Ki3J&#10;+vv3XupGPxtBWVMOmGlbUlW6COpE6S8BiJA/A9NirL+PfuvdCJQ42nki1TUqCOK7FQQixxMugOhX&#10;j6g/TkW9uR+fVSorq8+sbweOZViqS0Zmj0+OM6YzKbQMtWo9LX+ur+tj/QXalM9b6efvMnQ0sglq&#10;I6mBGjVJQRaFA+gyMWvxdbEfXj/b1VmHyHVDGpPT9BnFgjiaXXJAiIvihVBrqNfLXlU6QL2Df0Jt&#10;zyXdalaefVTF6dS4s1jqpk0zRO4UmaOCRNEZY2cBWGrWnIYMATxb+g2GQDhnrwiHmeo9ThcfXStK&#10;waDWwkkkjXxSsIxdnWpbUNY4I9PAuDb6+9KxXrxiXrFW4rWgijkEksi3+5mjCxl9N0YBFXV5AC2q&#10;5Ab8fgX8UeY6q0edPr0z1G3oZlEb0TuSzGSpiKmRiguok4A/IBYHkm9xb3vxqZ6o0NBU9ZoKKgoE&#10;DR1kkTyUzqklVFGpS5vJ+OALDQpP5/Puhdj1pRTA6B7uTuXYfRW3jkt2Z/HtVIhlTFjQZmicEmpk&#10;eNSUEakSsoP0vwfp7R3d3FbLUmtejC1snnxwr/k618/md/M6rcxkDiMWaeiwOPpxkqigjrJ/t66l&#10;en82IaWppADJ5Zgp0R+lVGlxyQSsym7Wox0JrSxt7ePWRU9a8ff/AMvNw7oyApKuWlqnoKWQR/Yi&#10;ej8WRqD55Z1o57qCrFvHI3qCMfpcAKLKw1gu549Ullo+M/5OiubF657e+Te7aHaPX2CyeUqK+o8c&#10;iRGNaeAAGaaeorarSiALrZmkdeBct9PZlI0FmtW8umHkqpFOtib4a/yxOuekfsdydkUON7E7JWNK&#10;qlj8+jBbYlkpmqI2r6ir/al8kBWZY3AIAOk/2vZHdbh4zNGjdh4ft6RGRtdEHDoZ/k9/Mw6v+OVO&#10;m0uroMbvrsiix0mIqYaWlCbd29XLCII6imykX7b3iBvDT3twHZWPNILDxF1M2kdKPDJXWeJ61yO6&#10;u++1u/d0LufsvdNZuOvcPJj6R5megwdLJKrvSUVObJElkW4F7kAm/PswSOOJdKf8X0qQMFAby6Bn&#10;XLJ5nRxKkyzpJBGjpGtT+oGJkAuxHPHAuT+PdgPM8OrdebxyCJhNL9uIrySllAmUftqq+mweK3On&#10;g/6/ux0kdvHrRFRQ9DT1Znajb5rZ4mUhKulklowkU8cklHeSC9K/DIEUsxve7qoFxYFl8gcCvSyy&#10;Phkj/JXo6m09wDKU9G+NrKV6qWSkqPvIqiF5CSGmanyVI4jJh1KYmEiXiUK4JvqJEwAw3+r/AFfz&#10;6PrdlcUOP9Xp0YSDsjGmJIqOsfIUdRoraSKpq0ooKUBytdDjs1AGdpVHqVJibL+lR9VRSRoxJOD/&#10;AKvLoxWWMcCM8P8AYPT83ZVfS0y0klVJVtNULBBR1M9DVLaJddLiBVxWmVkBEv3LkAl9PIF/aORU&#10;/wBX+bq5nKjHH/V59cqfdFVlERKOaZ8lNBD9rTU8DzNA6urzwvV+nxVEEZ8kelQoVSOQ3tC4WtTw&#10;/wBWfs6Z16j6Hodtj9Z1G+c9TV9RJXSpCI5zLPSOn3FBKywy3MQVNIXS6lTqvdhybeyG9mNCkYyf&#10;MdMXJ0qSvHq03qnoTEQLHKtGcOVohLelRGjeeObxKHrGQyL5LGYrpvqGoEW9lS7ZLMQ8lfz4dF7R&#10;xXUJDGjdHy2b1Pg8StNKFhaMU8KBJAs9NHMzFWMUq2IZyw9f11EkmxC+zcctQzAF6dE8Vq8DHOOh&#10;nptqYmGKODwp4tJMiG8z+Q3Yww1EaqRf6OQ6ksLX55VJyzYAAaa9KgPn0xZvYu2aqlcTY+Eq0U4d&#10;oooUjvIwTzeBUZmPI/Ub/W9/r7bk5ftIwSgoenY3dTUHoGm2Cu267yYqpaKlZpDU0axs0cbowAdQ&#10;eGJbjWVv+Lnn2Rvtxt5axnFel6T+IKNx6GfbFZTtHTl/EtnEbme7q6omh4F1fqdr2v8AkEMfofYh&#10;sZqEK3n1WJiO0efQxY1MPTpEjyfuO99LO5aNlPqEduLXHo/Nvr9PYniMIXPHp1w5FR0v6X+FSKoU&#10;jykXBZ9B1Px5PJ/vd/a1dDDpJplFfTpjycVfSWkhnjlRD+3E7DW0lydQIH6RclSP6X/wCaUODVDj&#10;pVBoI7x00LmZy7Us6QtMISzOEV3W50glxYMSeAGsf9f219Sw7WHSgwoBqHTfW1ROgpa6qRHGhKmO&#10;4t5amLTzbkMLWW3II90ecHK8erRoDjpmlZJQZ20yXgfgukRsfQxSMABr2bSGNr/QH2mJ1ZPSgCgo&#10;Ogo3LLGxaESRRSyRsYnmjGtIX9KBtA0xki/1BP8Aa/Pu1upeQU9ernhXoLKnKR0VJFPJTQVKyTND&#10;oErRiSVVZlEQIICj6s/1K+r8ex1t1h4zKqcT0WS91a46LfuXeyZIilRm8k9VUxTGlcwUjPTqUlhV&#10;woFkUcS3ubfTj3OPK3LstqVkYZNOiG9ZUBCnor29s/OtJUUZNNSkM0OQqYbNVwGSUAQGOWxRr6GD&#10;ah9bkgce8l+UdpV5Udh1Ge+3ZiRs0r59EX3rl/uxAsarJURyvTPJ/D6aXI0s1PM+loWP1eOR38ih&#10;tRW0oa1veTGw2RgVaimMYz+X+bzHUObtdiaoXPRfMnlYY6WevesppFExjacyzVD0dQgYU0sk7BWI&#10;vb13N1/Gr6jqFAycaD1rn5fZ/lHQNnZUBY+XT1t3GQbjyeKijpIWjrKOLx1Uk8k9FTtUkxvXIs4P&#10;qlkVSEkYqCTwpsSXbldxWUJcnyxnGfPPzxno02Xbzuc6qo7TknqxHpzrKlbGYyaKF5Wo6zQmXSOS&#10;p1VaTBpVn8x1xlFRiyG6BSP6+8becuZi7vVsZ+yv59T/ALNtqWdskcQ4U6sp2DsySGrmkjZGljmH&#10;jjaljKiSOJft2eIABYn1Bmb6XHvG7mDePEr+fQngtvCbxPXo0u1dv/YSAVPmmkkjT7mZ44r6nb1R&#10;pLGvBD8IQOeB7ivc9w1jo0EvZ0NWDxghhjYRMylXj0SvyyhuXAA/s8kerjgD6+wVcSl6kda1GlD0&#10;vqWnKmIab+llWPxai0Nr+MjST6R+n/bfj2VM5JoevKtTTpRQ066DpgEaXQWQBVt+u6rYW/xA/wCR&#10;J+n+pTHiwugIu5NiR/QgAXtf8f74e6914BbGQo1hZdHDAufSp0j6fS34tf37r3XWlNIYLpAuSWA0&#10;3Pp+hB4B/NvfuvddFPUxOprWGn06iSLhV4H+uPfuvdcSSpckKzXDJELWCgfn+hAtf37r3WBiAt1X&#10;W7FuGOo8caC4/pfi3v3VlBOOo8jX8moB3CjTdQxt9W0kXFvz9Lj203xdXCgZPURwToEh4di4W6kG&#10;xAFmsSP9h/yKvTnUNybOCykuwDRqQrlQeCPpe31t/jf3on/V/q/1f4A4qkEE9YWaO/r9F9IhuwJC&#10;DiRLn6WNhb/D2w1NeeneobSqGNyOLoziPSg0XYHn6n+pHuuK9bAJ4dQJGS4S4MjHVIvKIraRqJ/P&#10;K/15v7bbT+fTiqRk9NrGzDxSQsY7sF/tNHItmv8AjgXsW9tk+nTwHUNnZ0BdpI1Z3W/iDshUX0SK&#10;FN1t/qTf3Q14nq1B1Hla5WNG0mS7AOEIYL6kMbEfg3P1+hsfdTXy6sqk8OokkscesnSo4jIYF2kZ&#10;v3A7KwJCFfpyOAb/AI9stJQEHp5V0j59NblR5WjkIDEpIFb0xqGDS+FyL+ogCw+vPPtP5H58OnQF&#10;IqfLqJUPIPIxWQvYlyiellYAKI1P00ryxH5906cUDy6gzXLSABjHCEXWIfSYytkMfpH0H1b/AIN/&#10;T2ndiSR0+EUcePWCR+FUKk2lS6y6Fk8EUosQ1Oos9xYXN/p7ocDq9BSnTQ128zN5JNOp4ipKrTkD&#10;0Ld/ov0sATb8ge2+nBTy6b5AzBbhY2KhAiERFtR5WR/pfUb2H0HtttP59Ppw6aZY0EikgtMQQqqL&#10;oqx+ouWAH0FxqBJ9t9X6jxo0k7svni8IDrIjsPuHaO6iKBr6Q31Jb+hPtoIKknp9uFOm+SVfDcSq&#10;vkCpJSInmMWn1ktqFioIH+Nvp7aA6uFGqpHTY8uucMzeONECF2ZrsyAMshVRwfVcoCRxz/gy/wDq&#10;/wBX+r/KXdNB1C/syloVe+jyR+T9unAsIqo2BKMwLBjf8fT3TrZFP9X+x/q/wQZpmZptMssjiQMA&#10;AI6fxEBWUmw/cXUS39pmsbWv7bY0IPT6qNFG8+uE7TelTO0VPHG5hbxxPJ9sqBh5hywRiSGH9Sfx&#10;b3Umor/q/wAH+r+Q2qBeHTWWjp4oXaGNnUmOWIMA48fBkDEabcHSL/j/AB906c49cJpBK8hMlgrG&#10;NY2GicOUKxfcjgWJBYf0/P1t7oWzjqpwemeRC5dZSGHmj87Ixd4VlTyCOnnFgY+CwN+Afp7rx6cX&#10;h1Cao9MrMFWRDEAXjVRUUyuVMEqOAQ6OtmkAsSeOBYe6c08K8OmiplhiLSrVIkqXqKapnpWnE0Lx&#10;hXjQldR4JKkAjUvujFafPp0LjT0xvDFUSxGFqaojpkaJXmeaITrIb1P3IBUanJsugsfrfgH20fXq&#10;6jOnqLVaRUeKeiCwXj0yrUAThoVLQz0kygMiE3jkV/pcc8n3rp5astemetaHyMzCJ/urUpDprMPi&#10;WzLFE1wzFTpJY/qIYHn2n6sqgKaf6v5D/V/JrnnbwQA07zU6yiGf70VEVTKsraI6tp2JbUji2n+h&#10;vfSB70xotR04FpnqFUuz/cXjV/tzojdtDU4WJbGqlA9QXSCLfQmx9pun40/EemSWpCfqmid/LF4l&#10;qSfBI8iEoUcrddSk+QFSCDYHj3vpQoNa9QWeWFGWWakWSjaHxTxaDFDI76RAVVSNBAuCP0n+g966&#10;rx6iVDeqllihP286uJaofbLUuUfXUR1Mc2sSK4W6xJZeT+eTvqxUgVPXGYM3ieoSkamCtEopElp5&#10;2pb2ieaAKzRM7GxtcD8C5966r1iEgEjGOZgaQGemEtPErPDGpaRBDLzKVIIkuLEg/Xge/de6itIE&#10;ZkZfu5WgiIFOjE04ZWlUprA9FmOjjkgi3A9+68KefUOniFR5Xq2WNYoJEWCMq0qBx5KRHSQfts9m&#10;I03Yagv49+621K466llgkigr0vRCCiMIM8jRPNUavT45QpOng21L9OPfutdQ6mVytQEilDeSE1s4&#10;SNgTGATKW0sxjBIslhYckW9+691BlkaKprapPtjFCt/thKjxV8EsWoB+OGCkes/TnSOPfuvAVNOo&#10;Uiq5aYUamFKRUlqoi+qkZFtTaqlUaSSIcNq0FQbksPp7308MCnUB/HRpHDJI7sa1pGliD+OpgEJK&#10;IIoAyWMxILRkG5NzYce631HqZXalllSWWDJq4j+wUBGjeBfKamFCSGK21KxJ+h/qfem4depXHUTy&#10;09RMKmmiMkM3jrKuXSksEdSy6UamRv1PKbKXRhY/63tsDrYUg16aZamGOongqRURgTKaygamaPyD&#10;UViajdgQUI4mYWtYX/r73pPViKinXpsnJJTeiMwPUE0SQtIjQ0s8Eg+2kCgMVBX9Lajf3qlOtBaG&#10;vTY8zVMjVCU9WrCM0tQkxp4pvMs6mcsyqV1hgDGQFD/0I9+6sRUU6ZJ6+npSr1n28CT1U1OK+AU/&#10;3ETVC3geokpgxSPSmlgj251Mo1e/deAoKdQXApwWNKlUygGp+5MTztTSG09RNHSBUdfIVaMBSWHI&#10;+h9+49b6a6tkgSmnrnhFLH5IKeOatIyBgb0qJYkUEwxSA6PK2sWIAP52B5deFK54dJ6afJUssDRU&#10;SV0U9XLJeoqEAiplcNNHDJb9xdQDJ5Be1ubX92wenj2EenWF5Kk1U9Q71Am1yWaKnRYxjkbyND9s&#10;b30FltY3IBt+feqLQf6s9WDqTQdQ4md4FpnhjloixrPvJwDojgJkntDCBxayLquCL3PHv1B1tsin&#10;+SvUeHyJPHU0dJHGsNSGmmadJ6Cnp6mPyNV0mKI/fSS4i1xvrRlsF/PuwC0yf9X29U06RX/V+zpt&#10;nnngSO9XUS3rRj44aSCGlRKqeTzPV5JqqxpwwIK6ONIFtJ4GwoPl/PPWgqj4uH2euepAqY46hVJS&#10;WdIpEmro4aiklpXea2otUaGK25jZi9iLD6j3rh16kRwOmuVPJR1NSJp2o41kEuhTVSyxrVeF5kp6&#10;gBg0nDWVfSADb3fSKgDz6ppGkt1Fr5qiEmCpAqYWp4WqEeOSnEMjyeaKGGCMal8jKJJCR9Rbi/t1&#10;VUdWNFJWmOmyrmgJasepp5aidvC9ZMZIzUmmZZVZJFAQFVKqvAsAefr7tTy9OqnTxHn5+vX/1kfj&#10;4aukxuYxuPSi3RBk8HSVVQUD4+XObNSUTRTZijiAelyeHcgNWRRlnsCw0mwzikAHe+f8o+Y8iPXz&#10;6xUjNBRf9R/yjqRSVk+FrsxQZasrBWVmOxVXk9xRY+lbL0+IW0mH3pS4ykQ0+QhphaGrkgKTCMks&#10;Bf3R2DZ1Z/w+h/Lhjp5crQ/58+ny6f8AY3XdXV5jIZEZ/b9bXPmYshtapoooKGno90GLz1ODiyhG&#10;sUeUpf3mgqUMQZgAQw90nkqtWNKeXofP7QerIgVscP8AV/g6GCk26Njb4nz+3qGGnwu48DFVy0Pn&#10;nkSaSafRkKTIbZrmYytjagGohlhPKcCwsPadQkkVSOH8+nGAHnXo3GPgx9U0FXk6nCJnzRLUQyU6&#10;/eYPJZKnpfLV05aQfcUYrqXkXUhZPSp9kcvi6u3Ir+zpbGkBFXpWnTI9RR4eI0+Ko6+mqMpDTSHN&#10;1McLSS4epqRNR1tLW2CVM2PkPieCTS2g8m3txQzmrGo6YJjVaL5+fSZ3vT5XMR0lHWYvbGTRMpPN&#10;RCsglk2+m4JovDNT5rBrzTxZGIEpUJceS1rfUrbQJG5Jr0xKKkAdI3rPa3Y25+w9q9ebQxFZuCDc&#10;dfLj8hmK+pDYmg2NE+qsop5KdT9w+NqNUdPS1AvGoUmQfT2Y3tzYW1k13cHTpFRXz6dsopHlEUS1&#10;LHrYV2NtPFdb7Rw+zsG2PxlBioFSWWohjbEZPISf8C62ZR60eRriR9R55/1seN1vn3e8a7lq1a0H&#10;4qf5vPqTbSBLOERrRT5k8K/L59KWuqseKOWPITRCcKfHQeoQzFRrDUNQeSVHIBN7fTj2XRxOXGgY&#10;/wAH29KHkj0VYgEfsPQV5LeO3ZnKMHlrqSB3aGiCUu5MdTm4iqPtyFLQyWPhc3BP19ncO3XFAVyp&#10;8/wnoqlvrelT5eQ4jotG7O5MBmI5KqQ5DKwUAeGjrMUaeknGqUU7x52gkRZHGoaHWxFxcW9ia02y&#10;SDFRnj5/s9OiK6vY7g1z/g/b69IbKb1zs9fR18QwuNxOIiSVMhtqKWpo1LKFEO4Ma4BLLcCUIp49&#10;mUVtCFINWLHz/wAnSF5ZNYoB2+n+XoWts71rKjH0WTkpzhpJZpBNXiCKp2/k0Q2VjTuNUbaeVcqD&#10;pNvx7J7u1QMVBr/h6MIJ206qAH59N2Whym6Z8o2UyOM2hjkjjjpaLL5DWctLI5IOCreAglHqiVG1&#10;qfwPb0DQ2oUIpcniRxH29UdTPqLsFA4V8/s9OhE2PtGmmo4P7yV4yn8OQtSUop1wtfSY5/Sr09XE&#10;I1lMnF5X9TH6/wCJbuV6xcrbqRq4kZB6V2NsoAMxrT1x+Y6ib53xtujrYIaqrrHoYhHTxLQ0LU2X&#10;xlQB4o5alHANXGg9EqhD6fUL/X3qwsJ/D14DefmD9np1e8uYNegGqjh5EH/L0FOU3Vhdo49shG8F&#10;Tm9x1S0NHuGkp4/4VoN5aWmy1CRbUq3AfTcn0kj2bx20lzJpOFUfD/m9ei95I4lLD4m8/I/b0lt4&#10;ZhVwVOk8tNXz1VKlT/DxJD/BMslSbNQ42qRbwtMf1s1xG3F/ai2hIc+Q/mOmJaFM8f5dRsJR5HNR&#10;42vylXVYtsLTmrhp8p9smW29SWEUX8JP6ZiospIuXSx96mkWAlFXVqOSOB+Z63EjMAzmmnyPl0gN&#10;374g2ai1TZalqcxnMgaSXLNRR1FSsL3NNS7iUq3gWThadwhIP9oe1VsqsNNAABUen5dMyCh41J49&#10;JikpoEqKNcvUVdRJXRz5iPau5K0xbcdl/d/iGJ8I1xyISA8auXk4JX+qvxCwotBXzHH/AFHh0kEW&#10;l/WnT/T5iWqx9fvBsZHl9wwS/YR5iAQYrcWw6Wmcf5PS0boRUQlQrU7BVJFw5Yj20fjCAlQeIOa/&#10;5s9KEWoqRU+vp07ZvsndiYzHZIVePpcVXMn3M9MIWw+Up3QCV8lhmRpVkksBUP8AtqrkEFfbUVtb&#10;lz/F8/8AB084kKYOPT/L0g8f8jaZxmMZQbSyEWE2/DFU5hJqmngytAJZvH5sDPC0gdi3qgjjl1Ec&#10;Mv19rG23VQue4+XSRXYHSoGn5dM+Q+VWwMhnqOix+4q6fJinpWlro8B97ubAyySaYYtzUNICvgk+&#10;h1qCh5YD26m3MiHVTPkP9X7enWD/AB5p081nyQhzcgxmP2mlTiaupFJkxPT6MZn1gNp2ppD+3TV6&#10;EBizWTSf6+6RbcsRMgbPl8vl9g6alnBGkrjz+fz+3pfYjduxcVj59w1GVxW29rKswTHZCKX+8UNR&#10;DIPvZaKSNS81B9OVjI4Ok259p5zNO3hga29fw9XhjgUaqgDyHn0x1nyEfsLHVuP2l2XjsdtegEp/&#10;vXBPFHicl4bJJisvCFR6aVBxD5D6xcm/vcO229swlkQMzeXp1eSV5FMeshR69OWL+RtPt/BVOGXD&#10;Um5GpaSN8lS5Dc0mSFPSSp5P4nt6qqPthLDJYSmGnkbxk/X3qXZUnl8UEr6UFK/b69Xt7nwY9A7h&#10;8z09Z35I7axWEwG46OCWqxT00z1O7KGpfx02QRBowNdg6FPJJKCwCGQhGXnWT7ag2V3lZJcD0I/w&#10;HpQ91GIw0Yz5npG4n5D4zcUOaoMjPkMVu+ohkkwu0sYk7Ueao5k1U+RhykeuOJG5UlZV8TnSwHHs&#10;wk2pYXVYwCo4k8R9nRc05cM7PQnhTh0hKL5Oy4inrqWBp8puGi10irkqWF6zbyRsFf8Aj0MgvVCn&#10;Pp8x4ccqxv7Mm2e2npRgF8+iiW/ntz3AlvXp3wPyLg3dUS4esyFHTVFQL1NL92uLxOYdiUefbNVK&#10;B4FJ/wA/G7cH6e27jZktwGiFfQ/LqtruL3J0t/qPSwq+8NvYGmqMbHinq41anosvnaepjTM4Q6v+&#10;AuVmILSQILGOaMAuONV7e0i7ZLI3isfy8j8+joS6I8D/AD9KVt84GnwNPPMHxkVfUCWKopanx4vd&#10;SSDVDPgZWb/IHUf8CTIqtq/Ptk207S040/l8yfPqpuIylaU/wfl02U24Kzy11bhaKbNFL07V7gpm&#10;cZTSxEtRZjFqAJaM3/yeqChm5sW9uyRA0WXtPp5H5jpkFqllFepO3NzYKbLJSNgKGqyNTTxulNLV&#10;yURkSjGupfAgnyx1SD1PTsFkcDldJv7rcxyiIUai/wA/z6tb0LnWtelVFvbbcVZ5cnW4+lgxoqa0&#10;1eUp1/hONo9PjR8lirKzzyE+NY1u/wBCTb2iNrIydgrX5/6qdKwqaqtinmfLpF53urB45jlXosir&#10;iRllp5DGmbw2LRbQ11DT4/VJLBP6Gp4ytwCA309rYdpkZdL8PP5/b0jmvIonqtf9Xp0w0PetZn6e&#10;ooM7uvEyfeSxttigarXB4PLRaL/bZCVR5FyUYAE1NqBJFxf2pfaYYWWSCMn1Pn+Xy6st4biqliB+&#10;zpTbS3piWwmUyuSy9PPUedsYKfbxaKk22Yz65KsyqJq5XPEt7lB/t/bFxbStIqxLgcSc1/zdPJ4c&#10;QbWcnz4dLLbm78PSxRCo3DUyZGF5GpcXTzzS4usFSSfDhcsvEpdbs8Q4B9J5HtJcWUhfsQaT5+f5&#10;9biuIVFGfI8h/k6XeK3zSVtLQtSVtHlKOqyVTh6Cox8EUddDkwf3cXWLKFMdVH+kgaQ31v8AX2hk&#10;291JBqCONeH29KY7hGAFVPz/AM/QlUs+Po6mCnXGUFY9Jaty+mVanI01MVtJLkMo9iCptdISQv8A&#10;j7J5I5mUtqZQeHkPyHS1TGGChQfXpV02YwVbVPSHA0dPRqkU0Fb92IpqjyNqE4y0dlkQW5Uobnjk&#10;+y2W3nRAdZJ9KV/l0YJJbFtJQAevr+fn08w5nE1VXU0lJSU8lNTBKiaipwjT6V4kneCrXW4vYjx3&#10;J+pAHHtM0MyxhySCfn0oE9uzaQBTrLmq7bkEePGVzUOBGQlFNFUGSNaSZyt4IaqqAAjuOFVwLnj3&#10;uG3vCSyoX0+vW5prMgKXC/ZTpzjyODoHeiqK+neuhplqYqA1dPIKmmAtHOIYwUt+dIB/B9tG1vJW&#10;qqGlc44dX8e1jqNQx8+PScy/anX+Dxxlr8/jZIyzS5OnopqUV+GiBs9TOihl0/i5ZSf8Le1MWx7n&#10;cPRYzjzNc9N/X2WmoYGvp5dJPcfyT2FtpaChoMnjctmMpCtViZMKq19HHSSprpU3FUAPDSCS3rLS&#10;FweQp+gU23Ke5XMhMiFVGDWvH5dN3G8WtqgIyT+z8+q+e5v5pvWuzPuIajdWK2bV08lXQ7i27nyg&#10;xGQeAFJlwVfPJ4WYm58rkBx+lAePYx2/2/iUg3hAByCSF/bXH2V6K23uS7qLc09acOqLe/f53O3a&#10;earwOxaDcG9qCKeaaFcTnXxn2bknRKu7RAzpGH4MUcBGmwDchgJ3sdk2sAJ+q446Rj82of2gU+fR&#10;LPLPIDHGxNfPjT/V9tfkOqa9+/Lz5QfIrMvTVGYq8fTZKfIRYmgwhgx9Y1JUsWWkfcoBrZY1Bsxk&#10;lOoji17C0W5X9y4tbKPRqwKU/wANMD889Fi7WoTxr2TVSuDw/wBXzH/FYOrPiPuPc+Mmz+ZXIVlY&#10;ayQTwaK6orJoi9pqiOokUkkvfSpBY8m5JuVtvy1O0Qlu2PE8Sa088n06UC4jgYrGFpTyAA4fL/D5&#10;8OrX/jX/AC6+xcs8tTg9hZ6gkNMiwz5KGrqZHoqqLQRiq1vG8L29ZUn6/n8laP3XtaHxZADT8TVx&#10;8j5fYfPorvYri+kAhyP2f8X1cbs3+Wjt2g21hIt21FPiaSk+2auxtJ4chmFqoFB1ZOSq/wAngUty&#10;wYFr86r+yabnS3hcw2aFgBg+p/y9KIthkQa5jQnjT+VehuzHTHT/AEpi6E42LZuE3VFqkxOUbHx7&#10;mosnUVMRNLR1rVKmOB7gO3jkQMxC3b2zZ7vue7z0IIQmhFKU+zow+mtbVKGn7f8AD1U/378nMJhs&#10;pD15W53JZFsdXzQ52kgrcU2Oz1TXMaqsyM2EpnipVpaeUL44xKsy2IIIuDKG3bVDBR5h3NjJFafO&#10;tP8AP0Hb7cU0lIjUfLjx/wBX2dFrqO4eqOwZqelbeGEFJVZFp8tUZjclVtnGVC4wgfwyuoayVKmF&#10;ARaGZAYrgFVI+pqTaCqq6mp820jH9EmtPSgIrToljImbUAR/P/B59CRgvhF0j3X2LsvsbFbwTc1F&#10;RRrVZbrrO7pWqdF1nTW4yqkIllViA59AUoAysbW9l93eSW41NGW40rUgfZT/AFf4OlcVjA02WocA&#10;5xx8x6/n9owD1ZnuzqrrzE4KhTEdgZSKbYsdDm2oHx0FRR01LTzLFUUyZpAtSzvF+2jLcqBfm1/Y&#10;Lkvb6d38aOmqv+rPQwigt4wqq9KdDz8otmbP3RtzY/bVFEow2EwGAxu3KDGxt4amoyk0VRXVkMpX&#10;9ybSLG4vbVq9hflu8uIbmfb5csSx/LpZcQQyRrIp7R/M9Kv+PU0uwYK7E7ip8mu0Nr5TfWXmxX23&#10;3M9bmYv4fhcVNqBCMikKFck3UgD6e0zQtDubGRSus0H2deSnhaRwXPRU6XcuYwGyt0YzcWQqpc3t&#10;TEUmxNuUNNTNI0+Z7DkNXl6iInmd6eOW7xuqRA+oPbkC1rOJriN4hUGlfy/2ek5lADFjxr0qugOn&#10;1myUdVujPY/JYJ3po5KalzamBNn7aF6mjqnpdMReSZdUlMjMVPAe31R8wXoRdMMfcMVp1e0gDvqk&#10;agp0W/vXB5nbXce0u1qaeVt47ry+WnjrqlhSY3ZOz6BWx21VjYhoaewYOplV2Ym5+ns72V4J9uML&#10;rWgz88Z/YemJxpkJQ09PkOp/zAxqVHUeKxeEeo3DXbJjpK+tpPKzPu/d2TiWtrFp6qovHL4xqn8p&#10;e0gFhpC8P8tR6NwbWooTgeZHHos3nS1rVTwGT0Xf4Xd11uX22E7EqkGPwOaqsrTYqWB6qvzm9MjO&#10;KTb+ML1HopYaWJtazI7OdJNgAfZ7zBtjV8SAZNa/KprT9nRPst4Hh0zdtOHR4tv43cjpmHxsE8OR&#10;q8kmG2vlZFE/2uf3FKZs7uCSp5Q09NB+2szm/PsHTtEh8NjUgcPn/wAX0fRKTV/Xh07b6oadHesp&#10;IZqTbcdBQ7WoVemjjkyjUEo/j9fSU8fqaaunBIkYG4v9QPdLJtQoxqSa/Z05KAGBUU/y9MfU9ZVZ&#10;fPZMUeEioo1Nc9PLmXpJKSjqqArE2V3NXQ2WOgo1IFMCgYycE8e3dzXw4dVfn1W275StKdA98qdp&#10;Yja79ebxXLClpqDeuGlrK2MyGprKnJVaDK5h6UAKkVQdJpX+jIL3+h9ubbcPdWkkZUmlOn5ICk2D&#10;+XVpu2BFmp8XXVWeZpKqbHy0bxTeQT070QXGpUWCpKAeWW/IK8+4s3KMQzSRheBNf29CSyJZQSaH&#10;06B3tKhzkudod14XFpSbgxEmW2vNPIsimL72QUqZILAUVV0FgjpGHUH9TfX2e7C8HhGKTNRUdI9z&#10;VjL4lKDh0Be8+l9nZzNY3ckOQrcBj8VOKClj8rsKw4aAzbj3FD4DpVJZ7xs6gswB1Xvb2MbPdZoY&#10;zbsK/wCQenQeltonbX5jofeuq95ti5HbdXWt/EcVGmcyWSqahKtJduGX7uCSnRraUCLGni03HBt7&#10;Du6RKLoT0w2Pz6M7VtSlD5dGPrc0Vx23WRaOroq7H0i15FM4YjJMKhZ+AXMjxrbx3AFjx7Cy27eO&#10;+qoNcdCIyR6EIocdBRuqCCuoKLL4WapGc2hJWbv2yy2gkO4crXDHY1p0PKRRR3VXdgRf6AfU0twy&#10;AwzCqSAg/Z01+mfhNKdAr/MS2Ntntb4qbk7JmWmyGd6Nw+R33j4SZo6qo7DpqVIpqaCWIqWlQlvG&#10;FLLJa2k/T2j2h3sryWxkXUGqVHpjHRhDdR6tYzXH59UydH7qix/yL+NHbGRwuex+Q7i2Jltl7vqK&#10;unpaTb8m4JYAmNaKeJiplZQkksLkuykNpUWvG3u3tirAt0FIaQZ/L/Px/PqePbq8F3bfTnIjqB/h&#10;62N9twR5TC00LJDNPDQaTWM0k0onEQkYMwGoRlf0IoH0vb3j9FEsi6Tg9D+5Pgvjh/q/y9JutwBg&#10;Muh6pzUQx+WKNDqW7kKoljBZrgEMSAeLG/09uG1IGOnUulNK9d0FNJHTPPG1HJOhVKuOjSSMrEP0&#10;q4cA60t+q4PBuLe34oig6YmkBNT59OlJOYhL9vGwAYF5HjMgq2H6onbSLauT6Ra/5/AVhcdJGUnJ&#10;/LrIK2npqt5aqFKJqammmRfGJHNOeJHljXVxyAeAf68e90FetBGIHUykMVVTSPI8qaqofapURIgZ&#10;ZU4CvER6QDYAMGIHvYWpoOm5cNjy/wA3XohLS1Jjo6aCosfJUNojTxeJdPjZZARpe/151f1B938M&#10;9UJBHTxkfPUSJJGcdEGUMUImid6ZRoaKNEF9RP6rkagODb3bwicdeDKOp+Np1qAz+FppYY/GFskU&#10;DvFwX8IW6g3Fv6g888+9G31ih680nh5rTqQuOFK8qOkUS1IQ1cQeB5YlUaPIthf/AACqfp/j7Z+h&#10;RcEcenPqWcVB6ba/H05Wo1wO1otBhUBI3dOVmYAEAD03X6Wsx9o57GNhSnSy3u3BoD0j2xk5ijpn&#10;ppTTxxNJJONTwhdN1HnjGosDwq+pf8PaD6JjinRp9VGM1z0+DB0ssUAkaopo3giUrMYuWCmQxzcF&#10;lINyTcWHPFre3xtuoZPSZr0oajh0mIcGhqcjRzCuWnNOZxG0MMdRK3OmekeUAaQfwV5F+Tb3VbBu&#10;5G6WfXKQGXieir9n7UrHpcpomiLxGoqKqJI6aoELGPRS+dyoUADmyobHgm1/ZNd7VIoJHDoW7Zfx&#10;EUfj1X/vrrynePLEiEPWUtJIKmangWQysnkWllkiB8bS2LBYwoJ0k+yeLbDXUfI9CD65RwPRFdzd&#10;dOcvUQrjfHMrVBjaeEUSVaQxgNB95bxyyMzBVYDULcn2dW0BUfZ0lnmV/wAP+ToO8dsGtp6+lx5e&#10;rgFDVtEy0kcElVLkWX7iemo/SVmjZdK+YNcvcfX2YqlTXy6KZHWoFSKenGv+riehW2jsKeavrKDH&#10;QtDHU3kxdZnoVi+4rZws0sdRLLcERMCjsosptf2JtshXSQeia+IUHSeJqa9CTvLHUtFjZ6elyWRq&#10;amKKlo66k2/TLDRUNfpDqklXECdIuXIYXI4t/Q0KBe3oqUg+Z/Lp42113LnTUPSxZ37Wrgp/tJEx&#10;xoxU1gp7wUtd9wvkH0bxmMsr2DaRe/vRgJHaOt/ZXoc9pdNNkUpDl8TVfxKkm+zIQikpqeArrenn&#10;eV0RXchRIirdiDcc+/JH5OOkctw0T54dGN251LU01VSNOkSwGA1MyUyww+KnjbxHHFJrOQAAbxFh&#10;/sLkqYo1U/Lps7iD8XQ5YPYWMoKNYZKbH0TvVs6a2aoyMs1UbpURzaOVj/sqoUfjnk+zBWameiy4&#10;njdqr5dChQ4SCGKoFS9NI80sdNLNPeSSVWALRNToC9rcjTwP6+3xISNVadJS0jHtB/Lj0FfavyC6&#10;a6FxUmQ7C37i8FU0erRhaSsgyW7sh+2VpYaPb1LqliJHIkn0pYC5HtHNudvACKgkdKorOaQ6tOkf&#10;PH8vPqorur+ZVvbuWKu2j0lTZXrvZZrpMdkd011bQrvfPYqMDywpWxeIUMcxPqWJZHUW/eAJHshu&#10;d6nkqoNB0Zx7aoFafaxxX8v5f5egu2rkal8dDUyVOQpqytkdSWlpngkrIYhEkCvXp5JSxYgzEGzE&#10;jXYX9oFnctk563JCgHw0r5+vSzoq6pFM4jx9Y8YSXCPQWWto6WvjDVEs0Sz+kFyCXdYpFIUqdNr+&#10;1yyF1r0haNRw+zrksn8R+xhq6WGaKKniqVTHKslLWC2kmnoahDpZn9Myi6KbkW/LiFge3z6fQAin&#10;HpabK6XfN1MdXkHmpaKSpllq0gmSZQKiQLFGIghaJS1lBQFFJ/VY+xLttg0pDy4HVZR2GvVjnQqU&#10;W1NxU9BtWioqagxj0UORq0f7mopXLmTwU8062lIfmZFPGoAW9is0iiAQ6adB3cl129D0ST+Yz8Gd&#10;o9s7s7H3ni6qmxW98fRw7g+5nhkhFZLVwgxRTwQKfKBaREVr+orq9yz7d+4lzsM6QXDVUkZOa/aP&#10;PoH7zyVZ83WP+MdkijtYcQaUBBHH7D1Qd1n1hX7O3zId44SJJ8BUfdDFZSrWgNaGj+4ppKl3Ppjf&#10;0slxYmyG4599GPb+/wBk3Pb33O3ZRJSoDPQ9wqdRJpp81IHEjh1ibzXyRzJtm6rYXEXjRRtU0wHA&#10;+CgHwkmmoEngRkEnpc9/9kZLctHj9sUQrsUKxhX5umkqaecSSonhRElx5aIxKnCRxnTchn9YFhhJ&#10;Zhrf6a3krNMe8qdWlKdwqq6Tq+FcfM08whuv1cF0n7wt3gRF1aHC0Zq0WlCRRaaqA+amleBb9u+a&#10;jZoo5GgJlVGqfIqaDGQV0SGzq/PBVgb/AFI9qNngMEbWZ+FzpZiVpjiK0qGPy0/PHRJuzh2FwPiX&#10;uAWuqvriuARio6vP/lgfzNc/8U934rbW4q7IVvWFVU/Y5PCyq0tHjYpJP8orqOcmeaaS9teoFrkm&#10;O4uPcB++HsvtfNu3S3+3ReG6kgUUdjZNA1TWtaEE54jqaPbfnA36R7PukoFzEgKseEicBxqdQxWt&#10;Mkcet5zrTsTZ3cOxcF2BsHIQ5Xbefooq6Jo39dK0qiSSlqoiAUa5sQQOD/tuYm/7BuHLW5ybXuSl&#10;JEJpjDD1H+r5dTdFKkqmnlg+tf8AN0uokGl5UcqFITxPz+39RGGX6gHgH2Sjh08lD9vXtckshQgi&#10;JJCsbsvKk20kFQLWN7E+9lFUVPWmJJ+zrPIqwiaGaL16BNDLGUuA3AAK8fX8/wBfegCeHV8KKN59&#10;Ygv3MdkV1Z11OUUJJoA5ZSB6XsByRz72CVOetEhhpXrnZSEdhIFdiquQEYMBcNIrD6/1YCx916qK&#10;V7us6iRxGniLgMgkWwK+Mi2vSwt9LWYf1967enGrT5dc5o2SmtLIv2sU4tJYO8T3upLH6W+ht9B7&#10;1VSfn141p3cOuahFYOq/uwq0sTu1yDILiQoP1Kfx72QCOtDSMjrDDUVBlZ6lWCrK8oXhXeEC3lVV&#10;/Ut/fiiAUTrQbzbqQ6MzzzRi0EyxtrKANFLayzRkcMpFrqffhSmnzHV6nUesMDvS6naFXhlciSMh&#10;U8UrkK9TFI3qKyGwKf2T9OPfioYdaUFePUyjplfzJIElQxtCBIpEihjqRllsLr9Rb6/4+6uSKdeV&#10;BkHqBAFSWVEjCsCyRgKJFYxfobyHgE/0PPtw1OT03QVIHHrLKvlpaiKZRGCPI5VS8oikFpSEHH+N&#10;h71WmernuX59dxR032jC8heDxrG/EnoUft1CAc3K2up5Hvzag/XgF01PXbwPJEWDeSNY3eUMwaQX&#10;9VvCv6v8feu2uerUBFBw67qGh9EFxUCogiJACskDW/bFTCvqVCLrf8Ef097Ufi4U6q1FFOs8BpgQ&#10;H1xBFIiVVCqxtpaEL+Utyo/2PurZFOrKVpjrCKZlg+5SORmRjGdJMShQ+sJKrEkqP6X/ANh73Uat&#10;B8utaD8S9SGFLNJA0SGAxpKhWZVUT6k1aRqAYrf6Afj3UVAz1shWIpnrhStVusoelgjgKiIrNria&#10;NltrljmYDXH+RwCPdmVPM560K+mOpUZSD9x1ScraJ40RSg/pIZH5sOOR7apU9uOr/b1zpqgRFlMY&#10;EOr1xAs7QyStfV5HA9I5PHvciE0px9etAAcOngeMqHXSytdlf8Ffpwf8PbBDn7R1Y6aY49ZFC/QL&#10;duLD6j6Xvf34eJXu4fl15K6h1k5uR/UW+vAP4/4j3bp/rkAOb34IN+L3/Hv3XuvW1Kb/AJsLcXBB&#10;5+v491f4evdeC8H0n6/gAg+2et9df1/w/wAPp791pqU7uHXLj6f14P5t/sPfuqL4de3j+fXO3AAF&#10;rg6r2BNuL8+/dOdch9DwAPyQVPJ+ikf4e/de65i3103IJUfpv/U8/n37r3XLi1z9B+CBbn83I9+6&#10;91kQ3FlsfrwwUD/Y+/de6SGa23K0jZPCNHBXhSZ6MgCmrgv+6yv0WQ/hh9fp7UwzLTw5sj19Ok8k&#10;Ne5Ok7Q5WKpd6eWN6Guh9E9HUFRIrX9TRD6MpP0I9uSQhc/ED5j/AC9NKwJ0nj05eSxJNiDYWawt&#10;+LAH6j+tvbQRQajpynWIzHglU5IbUtuebX02J/2/u3XussbI63eVF5NgBq5+t/x78a0x17qSFpB6&#10;fJI/F2HpRQfp9V+n+sT7ofEp5da6yFqXnRE0pv8AT/AD+p91pIcHHW+2orx6wSFWXimij5Gkn1EW&#10;+vuwUg1Jr14gHrAYAwIZQxI/Tb0/7b3aorTqmgV6Zq3b1POWkp7QTk6tKj9lmtazRj/e7e3kkK4O&#10;R000CnI6TE+OrKaTRLEgU/7sXhL/AJAc/wCq/wBcH28Gjb5dJnjocY65wNkIJEkpn8R0Wve6mxtp&#10;kVgdSn6fn3UrC3HrdSBUcelNR5WKoVY6pUpZmt6hZoZRfTc/6kixJ/2HtO0Wg1BqP8HTytXB6cZq&#10;RJIwrANC0hawAMZsLgqyjg/ng+2Q4/F04Ur0wVmJYoS6iVSQulwt0W/JUjk+1COtMdMyRGlf9X+D&#10;/V/II/L7fpqiNompVmhf9QCqJYmX+jfUWHtQkzLkHh0klj8gOkdmMdk1xU+HgrFr8Q0TsuOq4Ich&#10;4JSw1/btVK2gKACAPzz7MIJgsokcUPn0ldZNJFaj06Kp2bsDP7p29WbdfsDNbVoqhZgYhE2YxLQS&#10;JaOGXHZEsaYqRxLDMF4IRF/Iy2vc7e2lEqxhm9eB/l/l6KLiB5VCayB6cf8Aiuq8t99YfKjp+lZ+&#10;nO0dndoUVMPvV2runbQw01RHJ6zHi85aeCULaxjZ7H62X2O7bcrLcF1OgQ/0v8hH+Xoou4bmIhIG&#10;rTotub+XXyg2K0T9xfB3J5qip0NRFubrmqqKuGUSizPTpTRFRqT9bLUlBf6H6e1q2sA7kLU/osrf&#10;y49WBlVB4tK/MdOG1/np8csjUCPdnXPfvVFRHJE9YW2HkNwQRVxUPKqfw6Kc+j9JLol/rp5v71PE&#10;8cdY5K18ipB/kP8AL0pESMAx4/LozO0fkz8f8wkcm2u5KqnjrmZY6fce0dyYKtiFRb/Ja81EFgfx&#10;psP6e20gunHicaehP+Cn+r/DSKNmlKop/Z0NWLbaW6EWKap693jQVjIA2TFBVzux4s6V8Wux4I5F&#10;r2Nh7ffcL62A0Oy/Zkfs6ee3Rh3qPz6Sm6fiV8Zt4086bq6G62yU9aJImqIMXi45EkY2HiWmjtpb&#10;+tzz+Pz7bXmTcNQZ21gcQwr+3B6Ttt1q3aQAegAyH8rL4Z5JWnpOus/tmpZKgI+1dx5HGrFNKQvm&#10;RKWUozIbFfIukD+n6fahuaWc0eGMjypUftpTrR2iJSGQsv2dJii/lc7I2xom66+QHyg2BNHEpom2&#10;12PNSUsbSsTKKeKkQSByeQiTqh+vB4Dv9YNunolxEQBx0sB/hU9e+gdMLJn556ECg+I3yO2YWOy/&#10;n53nHBHHFLLjuyKKk3u1XMDdg+RybNPHEVt6Y5L3+re2W3PYpE8NISF+el/8gI60LO5Vy2uv5noa&#10;sLF83cFBS0p7t6R3dFSTqJpd39eZGnyOShZbCOqkpH8RbjnSGBH1a/tC67G7VoyE+hI/lnqqpeoe&#10;4j7KV/wjoSoewvkF9sMduPov4z76p6dg0WRp4avCp5iP3ENFVUz8n6roc2+vvzWViw1w380dfLWS&#10;P59GNs0gWk8aD7AOoc+YlyUNXHuX4S/H+sj8XlkqYJ6SpppjKdMl4/thLY/gt/vXthrQowMO5PQ+&#10;oB6tK8XERKfs6Buv29gFmlkh+HPx4xcssjlJ4MG/jjU+umBnoQpkNj+QoH5YfX2uW1Zlq967fmOi&#10;9ZJBhUKj5dMdNt3EVM/mqvi50TKrRu/hhi3htKdpUOiSM5CCWcxkC7aDF6vqrW91ewVgFa6ah86K&#10;f8I6cicau5SfzPQl7Sw/T5ghGX+M+NxUsE6xwvtHubdE7ay1xU0+NrCukIOR5JtZ+nisL+w/ue2T&#10;Rtpgn1j5qP8AJ0eQTW6qAyfzPQ3UsHWopp0wW29+4wEhEik3C2RhL8LIGpjK+lrW9bqgP4PsJXFl&#10;KopJp8+GCenjcxcYQR0FHY+28XPR1SQ01dNjKj1VkFW0cc07wfvLRNOAbo+n0gXAsAb39hyW1VHI&#10;UcejTbLkowJNf9nqrXuDYQoq6tr8ck0KyLV1w+6Zo5PAg1RRQ0qWQJ5DpVb+kKXK297g7D0Ko3jI&#10;0pxPQfde7lfH1ENEmSmlq4qOgAoVip2ZmmlMlQaeQhQJnsVluR6Qfz79PGJMjpPPbrItT0byhqhU&#10;Q1M0Gk0aU8hutZEajHV7WmraOaSwkdDHqYKosOALfgtI0mnRK6lG0np/WSOnp6hYqdqZI4EnSuXw&#10;1M8RnN3ndNJMWqxRFBKtwvjA59ttx/b1rp5iWkqPXLPAGlopPuKkQvJBaCMIkLFgohnVf1oEsOL+&#10;o29tgAmh68RUU6APs/a1VmaGf+IZGjSWGasFalLGPs6qFoNQ06luJZEVkllJ1ALdY/6obqJnyvTi&#10;Rl2FOqivkH1jj55qidGlqngw0d1mqfP4qmdwmDo6LJTLHcCVwGIs3DISQt/ZFd21AAeJ6FVihxrN&#10;KdVibnocpga+pxhdPOr1FHU1MVKwpdOofdVlS3IkX9SLzcFTwPp7DUkIikIbyz0ZmTXwOOoB/wAu&#10;WGnIMdsdPSIxlTVULEA0Na5AAijVfq6rcEC9/aZgBwzmvXstg9QytXN5qSIB2rFggqjCrVLxfbLp&#10;ZKNiObKpUtaxF24Jv72AvHqhBOPLp4SVp41khZKmKpjp4DD9kscpjpyYpKnH5GEWMUem/wC9ezFT&#10;9P00KgHux/q9OvMK9OdFTRoHQDHs8jmCuyk5ilp6qTx6/DNHEpklEQZBI4jAL3Oqw9suxrn8h6f6&#10;v9Xy8FFMjprnojCkcEkq1papRKdYJFEsqC6BkrXPieA2JKK4sQBZiLe96qjFf9Xy9em2ReuMUMlU&#10;tHJQ0ojn+2qpGZpUnnFLJIKezQyBdKyABiGtp0sV4v705AB1cMeXTTRg/Djp4pchWTqurw0KUGLk&#10;NVlFKwyQxS1PjWop/FZZFQ/tOVXlTcWt7YZFWp41Ix+XTQBr8+nymxlb91HUyYyGnilpEjp/vq2M&#10;mRFjLy10tMVPkjIuY2vYW5596LrpIBzXNBw+XVtDHJ67XRSUVfUU1HJl5FgvDNLKKKjopEGitlWr&#10;kGqSY8klWsQyj8H37LMATpB/aeq9Ms9IZBPNVF62srqOkWKqiqoZKoVKnUkNfCB4jAX/AG/R+oDS&#10;Ta/t4UXAxQ8KY/L59VIqKdRpaWpjnSoarrKx6+D7SnoZ/t0p44EQRV1W0ChFgTX6YXRgGUWtfn24&#10;pWhFBjj/AJPt6ppI6a6+Goraqmig+1jEZp5l+7pKmBqepBSIxGaRTFKZF0TeSeMMurlxb24hABJ8&#10;/wA/9X+rHWiOoLRVCzVQq45MnJCJ4Z6aaoenq3KjzGNJDrkV0j/dDg/q9JU292qlPT/V/l4da6w+&#10;CipmeoEocq6NVGvjkq46dhEJIq4zqoE9lJUsEJ1Wvc2Pv1Sfl/q4dWC1z1GjAigyKAoiyuKYVMwL&#10;oI6kWkqYC48jylDaNvwT9R+d8KE5p/qp1oihp1BjggVoqRcfIzCVKnHCKbUskdOgikeHT6g9mRpb&#10;WOm/44F/U1p6/wCH9nXiCOPWCSGaGKN1p0opVlYusyI0cfmfxtPDCQfCsnEfkfVZRdl593XSSRWt&#10;f9XHz611mrKb7aJLRUqLSSRRCGtlaemq2q1Msg/iFCnqITmEEAi45vwdRt3V4g/yp8vLrRFRTrNR&#10;SpjPNTTIVMdEEZ4IJKdq9Xm0eCWFlLEFgPHJGoUEFmF+fdiPENR5n8/9VPz/AC6oVIFem+oqAxrq&#10;ukWSICB5aH7hgPJB/mJ5E1AeZVcEqqDgq1x7UIuQG4f6qdJpfi6j+GJIcelQkEtVKkdTLUUsHjnx&#10;8H+6Y4aePiVpADYlfSL2vcWtWhOnGeHr031MNPRy1sdy8MocwQmOJ6iMLN9Ip5n1EOwIK6uRwb+6&#10;6iBQde6kLjlnbyVcWMiIlndWpxUEV9AkYpYaOYqS6alKSBrE6gbr+PbZfFBU/b5fZ177embNYarr&#10;6GqMohV0pY2UVFPSvBNJTxF4I6eZCGDyBdRZgvAPpLGwctphHIGX/V/q+XXgyg56AnPYKWgniZaU&#10;OlTEsTTSE8VmnXL45HUaA39ARcg8exTaXQuF+Y6VKVZajoP2VYGjjZUkjaVvQJAqyMP7JfnSOCCO&#10;OPrf2t691nWBZQG06kiSZ5ELiKIrq5XyH1FgSLcEck29+Hz6uGoKdQVZyxWnMgfT4qhgkZ84Y2jZ&#10;JHHABHDix+l/e+nCK4PU1IVChZl8hMf77x8zKR+syf1YAXW/9R7917h001cDSRr4oS7CLUIFF7h7&#10;apJb/Xji1vTz711okDj0zxho/KskcbKp/Z1KQyo/9vykEaSSVA97631MgMaiKN1qOJCPK0KvA40l&#10;j6LEyEE2Dn+nvR6bfj05IxCrqCmZACPuXDRyByAT4mW/pBv9QAL8H3rqnSg1wxqkKNHJNrjkeNlL&#10;RRtclAroR+oXA+gv7eAjOB1vHTfUU4q/NOnrg8hhufSSSxZrlVBIHJDED+n+vQAsSerIfLrjNRxR&#10;xtOEQqsMaoPIh8hJuRI4ubC/Nh/r+/aWGenOuAgjHrXxU5kDooZ9WssP0RhhyoFrm3HuvWmyKddl&#10;/wBwGZkVlZEhN9KyKv62Fh9B/vP+8D3XgABQdQzNTr5DGLv55lkd2ZdS/QkSfUKPp7914gHj1wlc&#10;OYgI4p/tIxKGILxBWBuoEgF7ck6uLC/+A914ADh1ggo1llqIoSHVWjlVWjMaxahcurEFgB9CQLXH&#10;Fh72BXA631PEP2070zyIQiF4pAgJMrx6mkuLaeeSDzce/cMHr3UW6jXLLx40jWQADhJQEYnVxY3F&#10;iffuvdYjPFLI+iQeRnEEAVVbUirpKF0/1tQH1/p7917rhHQkMGaF5JiyhI0IZFVT+4oYA3I/Xz9b&#10;cXt7917pykjiibjy/b+GIyFipWVQ1hI7EekE/ggg/S1re/de67jnRaeRAoYl0SKd2syFmvMYUP1B&#10;F+D/AK4t9PfvPptjQ54dRqmnLyNEATKwGiKZEVfC1naWFF4DMp/UefSPdtPkP9X+r/V6DYpT5f6v&#10;n1KhoypMSzqzEA6nVbBbX0qDa4sLCw+vF+PfjG3VWzw69VBYmCFEMahJBMqExOrC4Uq3PkFj6fqD&#10;e/19106TRuvAHj1AiyDPHDA8ZBWYRRto9bKCdZDji4sSB/rf19+zTHDremma9TvCiMIX0Au5IchU&#10;Viy3UkAGyqvA/wAfx70OqdcnsRErQh5DIBDDJ6xMVGlbxqOBYE/p4Nvzyd/Zx/1fL/V/g91mDoPL&#10;HGAiIFd9EnIAPDhgCQrDgX/pb3YVr31p+fXvt66ESs6yK5fTImtLNGqxkcFCbHRf+0QLn6/T3Q0r&#10;jr3XGellll8LL4lmmJBia0ZERBYlSACh/ABsTz/gNgVNB1tTQ1/1f4P9X8hhJEMhIhjksxI8KlY5&#10;EYhY9KSD0lfULkk3H9PdlBD0PVwudXUZZGgSd1AeKTWVNrt5b6dKRAGxF7f0P49uP8PVunXbmRMN&#10;ZTKrSUk0s4aIxXhlVlACSSuQeC/Cni1vd4pxGM9bGOtlb4EfI/8A0qdeUnX2brgd2bHjCVMc0JqB&#10;lcLAogSrrZpeE8V1iV1uwGghTyfbguI5HoBQ/wCHpia0Aj8ZfLo7GbSKKsfI1EuTpZsYwjr4I6A1&#10;NLLTV4McFDkce7epgyuUQMHLDWDYG7vRUT2VPE9IzIUFJkjVOKCV4aiGSamyFPXSSwpXBFWrgpJI&#10;rGnjZtKIssiRuxe4IHDb8R+f+DrUYrUHoDe3es6LfW1NzYTKVWYpKWWnoYMPWQ0by5HHbio1Sooj&#10;XQUa/rLiOyltJb1GVGAAO9h3WXbrkDXpV6VPpnH7Dx6OtsvFtGKtgH/V/h6uq/kyfPvL9/8AVm4f&#10;i18gKibJ96/HiIYelqa6sMWa3t1xjyKelyNL49DVT4ldCSsy6zE0RPkOtiMN+tobqm62dBJgSgUo&#10;T5N+fA/MV4k9E2/LH9T9RGKq/EDyPr+fH7R1eOmPy9LRRZPalXJlMVJAaqnnBWWD7O2plqLj1JYa&#10;C1r/AE4v7CeqORykgo3Dh0H3Eir4kJqD0kdydsdR4TbVRuLfW9cFsz7OZqStx7R1eWyc9WE8scuG&#10;xOGSeqnBHqLQxkKAS1gCQottsv7i48G1TXwoTwHVo1N2v6a1YeQ49FEqv5k/ScHRnYHc3XOPyvyJ&#10;2719UVNO1FtStj2/uijpqP0VTZukr45KlIVCmSFzT6pBxwfoZnlx1nC3UqxihLU7sj7fP7erxpcM&#10;NDR0z59FK+L/APNQ7A+V9F3nguotk0nRfZGDxU9VslM4aff2zZciYCaWnzMdVHD46wyWBKR6WVtV&#10;iU0NaWx2mKRcGZV41NK19SunHyr0tG3TQuC7ijeXDHVcnxt/mpdz9h/IrcPx1+c1Xjc7tPs/K1fV&#10;9VNlcRiNvSbN3dMrY+j8eGwMEUDUtTKyj7jwqo1xzF9A0libcoIZCbWJYtBqpHGvpkmo/wBVfIGX&#10;7nhWQNDU18ia/wCHh1UBuvojenWn8w3OdG7PzuYhk6l31Bu3Gdj5zIT0tDg9n0zRZzCNFCgMcM0U&#10;copnckrLLbxhL6faFriGecca+p8vP/P0YyQuQVXgP5dXW/JjM4vcO+cbv6eemiot8bVo6vOQPGWy&#10;VRkMSY4oK52RRGjCZINTXHpkk49JPt+JlLkk4I8/8n2f5erQgqlD0CsC4PGdOfNmnzGcpExO5urY&#10;JcnSpBAzQ1dLHLHDLrT9YRXVICbkgcf0CS/KmN1B4jq2gFwx8uq7viW1dRfCf5ZUuKhgx03Y2R2v&#10;iNspXo1LTV0dK065aqpSUJZKdpFU8EC9uLXBFbt4cTf0v856s9Cwp1E2tsp9h/FSfpvMyUu7dxb4&#10;3XHuPIwwmL+7qPFOjKtJkSFTXFBE0YD2YO6gG7D20kQBoelLkCAjzJ6SW/8AtTrjZmIxezfvRhtv&#10;bNx01TeOeFsQMs5VoZpXj8cryK+lPtIfJpUavQAPe2ljiYg5PSdkLQrnj1Xb2v8AM7cGUyueq9n5&#10;PN009TMsXnTILVUccL060f7lHURBWdwARNw4Wx+o9ozJI8hYGlen6Q+EAw7uiJ5XcGTzVU9Rm8s9&#10;WZ5ZZHhaVrNLO2p9CvcAngOVF7AE/j3Vh5sc9JlVVFF6a0HmRysQePjwtTIpsrfUrbngizM30+n5&#10;90PWn4ddpRM8UTQxtIkt2ljbSFYqt+Sf0EXuoH1Nz78KVz1QCpp0+Y3CI0kTvAzgal+3jNpGTSGu&#10;0igkkrfUp+nt8FCNI63gGnU/O0ePpoI1pw61TRIZyp9KC92gUkEAKgUrb8/n3ojvB69Spx0noJ1+&#10;3aOJFhZzd2kI0yR3Fllc3PP1Fv8AG/uxNBXrek9c4q51WAxhmS8qJHYFW/sLI0bXN7FrPfi4NvdN&#10;Wvt68Vxn/V/If6v2CdBkAbSTTygKrwmNmDCMyHSV0xXstubkk/k2Huhq563pBGOp8dbMPuD/AJOt&#10;OERpmYx65hEgKSJKbAf7VpFz9CePdetjSDTz67hyELCJIl1yOkbS6dJij1nVG4Rr3IIUX/x9762a&#10;Uz0J3XmzM32PuzEbWwdGMjXZCvgSOlpFsbyNYzGw4PNjf2qjCafEc4Xj0YbdYPfTCNOFc9b538sP&#10;4R4HoDrnDTVOMom3Fk6GKtyddfyTNU1QEn26MRwIUOiVB+blub+wHu94byclD2rw6Et8lvbKLO3N&#10;QvH59XZU60mFx0cCOgkLRq0mmwZ0/W5U/Qcl+P8AC/svU6Bk9FiQa2ATy6QO4twR0yPE0iSBHRi0&#10;8SFptbeh5ZIudLX0t+bH6ey65uO6lcdCTbrFmINOi7br3dGi1MhYrAFdY4ZUjiRJWdUCLYk6nLel&#10;ydPPOnmwcvbwKSB0PrDbhgU6Jzv/AHUsMciSmpQ1SxzyCnm001M0lSIDFR2XW33DEgsxkuQCtgLA&#10;OSSPISq+fUg7faqi19Oih5Iz7tz8eJpj9i9ZkatqiGWAulPFShYnjSFVBLzL6XdiFs3A1XtWGNlN&#10;PM9GpZY1LcAB1bR8b+tYsRh6aeto44a+UwVdUFp1WKI00QRIRHyyaEI1gH9Wo/n2PdosgiDUM9Qx&#10;zfvTTy6FPavR66OkipKWCFV1LfXfgSu4uUdWP1JB5X/XH1HsVx0RB1GDuXbV69JDM5aOBZKmKQzt&#10;DLJHIijlSW8Yd1HB0nUlmU/jn2nnnVCSOl8EBY0p0X7du5KVYQElKxkzyrPSHUgdU06Ej/SiaSEC&#10;uCb2sLc+yC7uVpXoU7ZZ6jw6J/v3dS/vrTsjGNY2ppqZljjkneLXJj1msA7FLPq0ixFgwPHsme4E&#10;p0joc2NiFIqOigb23ylNSVDw5IvEIKicSLHAsFZKsSiKmlSNVELkKUVWbyO3pA5t7LJYlL1+fQpj&#10;tqKKjoovZG6PNFVQtNG3lqKSPETKop6VqqSkB8sSSIttN1UyTx+pg3qBF/bAiqe3h/s9G8YCpQ8T&#10;w/Z0UYdi1FFn/DDVRUpFX9rkZqmaWopZlkcD7ipVQPGwlDGKRLhm4F/bxtF01K19KdeDgsEHGtDX&#10;OK+nlnz8+hp27vylytOwjjMsVZUNJVQ1HjqJ5p/MYqqtEhUSJCqp5hqJD6dGk/T239ORx9PLrZ0E&#10;dtTU5ByeNPyGK9Kf+LGMU6SUscOPqMhV1TBIDUJFhp18r5inorrHqXRqmZRqjHpAueXEgBzXy/n6&#10;dNMQPLBORxFD50/LPpw6UFFnJaVaOSSdqX9iVVjekNXJTzJLrnSrrFXx014H8s0boSDYgFbgbEVP&#10;9X+qvTDUHnn/AFY+WMkfZ0psTuePHVVO0kNbFBLWVFDRiroYsjHW0U40U9ezXEiakkfWsasHKD1A&#10;WA2YzSp6awD6f5us65yUtLHTVYkp0kfG1OQilXIPFDTSBxJjw+nxTy04McxAtH+TwPftGfnx60cZ&#10;/L16inckaVH3rrJJTtT04rKeKAJkIaJ5mp0elr2C3jijWRtf+cLAFrrb3oRkeXWiK/y/1f5+k2Mz&#10;JTSypJGkccFW9Pi1appYZpIvE1fRTSKgDa54/NdpGuypYfX274YPDqtKChpxxX/V6VHWbH7tASkg&#10;hyVDHk/E8VRNrdaXGrNOXWhhE6lnMUas8kliSNNhewFGt65A/wBXr1rUgOkUqf8AVT8ulLHumhSV&#10;dFdHNVVFcrwzJKJv4h4YxSVdUtAiFgAWcDznXYOI/qD7baE0rTA60Clfn/h/y/t6zvuOmhqg9SJS&#10;kZaCBszrelWCnIV2mkgJBAkVWTU/pIsy35NfANOHWmVQRwH28OlI2WhNbUZFMjDWOYqajknqKkT0&#10;9EZ0MlQGYLpmQFpCoDxsPGtwxHLRXtpTPVCtBUU/LpT0OacTCmWaGaE0kCSFUpUlojWAzQFKmp0t&#10;P52QKggKnTqWQ/ktFemH49P1HlIal5p6Srp4ZKaShEavUyVMVMJ1EVOwo4wAAPUI4vXyb821e9aS&#10;MU6pTp4jzn2UkkgeWGlgqw95ZAK6Z6kipmqhTrywmAbxhmDDkNwLD2k9W0GnXceX88kQppzFNU1F&#10;TLJjBIkkU1FUo1WgjZhdjJoeNueHsGNvfqE9W0dToM1HUPFPSJLQ1NdH+zTRGNYaY0Q5QTm+m+q+&#10;nSVF5PUNPvekjrRQUx1PoswIYW+38rxp5KpYoKdJKqVZIjFNHJTubyRFl8yMjguCoS1j7stfPqpT&#10;I1dR48qjFZY6hPtqqnjWno6Wmmjirpo0NU8UNTB5JFKuS0kciE3Qeplv7sc9e0jyHTRXVNWImpxL&#10;GASs80tbCa/HoJ/8pnhmpolMa3CAMkb6Te62vb3oKK9J3XS2OmqGKoeRJYI4Zp4Y41qmpv2Maqte&#10;RnkSpWwVBoKIzBgxsCNXDmgef+r+X+r+ZofXpRijRaCuiWmqZC6UlZIpWOOvi8GoKtRBpsSGP7Zu&#10;VbRe5J96YKMefTFc066dcqy/b5P7dKqqi1UxhWOYBZAHWrIcXaZUCnSv0NgL29uJ8I6aHUOTJyYy&#10;npajypUtLHPDTTmnaqoqrIkGHTLEo8wlIYCob6epePdumHSncOHXUdVOafCCrzFPjP1prlqvvaaK&#10;BYW80UlNHpZmiDBZUQgFkVifp7eVtWD0nZfPp+FVEPtvJG7yQU6pJ/DpqiKDLOV8qVdBE48hYxaF&#10;ZRcCT+gAPtzpKUOogDh07UVYahTLEkeuoUtN99j7VcEqNqyEMtX6pJhEDHqK2Gkes6rgKOmjw6VV&#10;PXiR0WoqYrVSeVUlgFOHVlBqaJp5dQKH0WIDalVtJFh78SAKnpphUV8+nulrI0q4oDMQGlgHikmm&#10;K0MD/wCTeKzj0qxWSNwotbQfr7urGoHl00VNKnpV4+qaMaYJzLSPNPRvTVEaeaCqQlDMpWw0PErh&#10;lYXIRj9T7VRtTPSeSNPPpXQ5CZWWN6kRCCpUPTSQWU0b2bxxOos5NlEUd7/4WPtdFJSnRdJEtCfP&#10;pfUGUCVEULSvDpklkSlEflpIqMAvOPIEAcs4Uv8AQJcqth9V6vj5dF0kXE9P0OUjdqcMVWpmWQyf&#10;vqyQoB6WMgXWoYEMovYAmwP5cBWlOk4AGB1llUyRCJUqYUAD0pqyTWK9LZZjTIBqj1HSGI1aipuo&#10;97GMjrSrTqHHlp6Q1E8iSWV0V6Rgss0UyeqrkQRgFj49KhF/Ra9rXJsGI60UVuPT/HuJpauOlnnq&#10;JYolh+2r9SxEPJ+4gFKFGrXKdAR76PooHuwcnHVGRRwGelCMygWCGlpIvuoIJJKilSTVBVTeQgur&#10;8M9jqZ1AHIsOLe3hIRjprSufn0/UmVCCe1QsiRGnjkEulpZjILsKeH+1G7amuv0tzz7cVw2OmmhB&#10;OPPp0izaI0kQbzaKc1WunniSPX5AkkaxzrZnKj0ISLnhRzf3anTb29BXpzXO2Lt5NTOHq/DJCYqt&#10;IhaNghQFU1/rVS1rX4/Pu/hgipPTXhDp5p8pTIVVpmMsuhYYJJBpWUkl4/JctCwBAb6EagRf23pA&#10;OOtNEKf6v83+r+QdqaopwzIXmVURpYoQEVGSRv30LvyZFHqGv6/X3rj00ykdTZKbHTLNLJEaiIqm&#10;pzDoqljF1UCNVAYHkEi4vf6+7rSueHWkllj+BqHqNNtukmYmM+OMo0sq01gzIoVljUH9DC4u35P1&#10;sPblH8+lCblMvHPTJV9f42u1zVFBBNPNEEllq6SKoAhiNkj0/R2sPwR9Dzx7qDODVGI6WpvkoXSw&#10;qOkdW9E4F9NTTYwUEjxySTT4uT+ESTxg+SPyTUwFwtiW8iX/AKE+3Vub2I1DmnTqbpZTDRMg/Z0w&#10;V3U2XeIUcueq8vSVCeMYnchxOZxTRuLS/a/cU5lWLTwVeVjb6/Xhem73EY0kcei24sttuCWVAPn5&#10;9AfuP4TdObr8a5nqva+OqamZUln2f/ENkyUsStqkqY8fh3hWpaQn9zyKqsLEqy2BoNxkL6lwekab&#10;Rawlnj7q+pr0WrfH8qvrPdv39NSbuyGOVpJIIsVvnaWJ3PjfspRpEePmo/tng1cBZVUlfqQx59mU&#10;O8TxCrHV0VybREZdUiVH9Hoju8/5CO1MxLUzUy7arIainL0r7YyNZjq2WojkJdjR10ZsAeANfPBt&#10;7VPvzMMIB/l6s9lZcIlZR5Z6LFun/hPlOrPPt7eG5cLWJAVWhy+MSJhIGN2WWiZgyoODICS1gR7o&#10;OZFj4pkdVhsbUgqz5PmRWnQOwfyT/k3tKpnqdmb3llkCzROYa2ekaeeN/QXWo4ZCP6DVf8e6/wBc&#10;EViCpp9vStdltJFpI4z8ulFjv5dnz02YKkUdVFmnlcyVFS9VoyU0Rj0PBNKLzpHx473Um3De1lvz&#10;lAgNVPSyLl2xVRpZcfKn5dTv9lF+d2LJ+/2rtTN49lGnC5iKDJfaUFQQHoJJMrEeCbCUNIWAtq45&#10;9+k5zsJP03H8ury7DbTLoqpHCn+odIKt+A27dztU0/YfxFqcdVL6mzeyq6moJNLTWedKEzPTyxre&#10;4aI+ni4A5FV3/aGHdiv29IhypCiMYXKE+jAgftz0GG4f5RuYrZKifZuO33tmFWUTpuGgWpUtOL0f&#10;lmx10S54YMoUDkm3Pvf732lvhY9J05bljqXn1nyqAOgUzP8AJ/8Ak7CktVhMfhdxUyM2qCLLUMMk&#10;aQcq5WcjWZP7Frknge233bbl7tRp04uzSccY6BHcn8u35M7XhMOX6tzVGiI8sjyU0jU7i9gTUAWs&#10;39Ler3pN42pzl6fb05+5JyupegezXxS7nwUZ/im1amGOGpWCqtTNpgeQB4VIA8jGT+woF7XuPz7V&#10;xXdhP8Eg6YG1TatJ6QNb0n2Bi6s0+T2rkaKd4gzLNSm0agWjMTD1E6efIvH4uT7UAQNgSrQ/Prz7&#10;Vco2kivTMevMzTIgqMVVkkKkMf28ksFweBI6DSp+pU2a/wCR7eEMIHxg/n0mNlODTT1Hn2pVxRsq&#10;0M0FddrkQu6sXsGRWNlTi9/pck8H3vwoqYYV+3rZ2+4plesMmFlp44YhSytOrqJGmJjViRqm9RXS&#10;CeCfoDa9r8C4t1Iquek0llMvFadcJMXBLSMzrIskc0wEBTVF5L6omW4UnTcfQfjn8e9m1Qpq8wem&#10;hAwGRkdN1ZhzCqyszq7xRsxKeNiltOlQnBIa315t7Ze2ZAKdbEbVHHpl+ylUkMZTK2okgchQLIzF&#10;b8D6Lf63t+PbBjYcer0PmOudPiqoeVoypvKEAJAjVRHobSRcEW+gI1X+nvYhZjWnWvyPUqLblVFF&#10;GyvJM81xIqjWwbV6VYqAun66QSTe/tw2zkV49axWtKfPqZSbSzVc602MxGSq6ksVRKamd9KP+uOV&#10;lUllZrcAGx96+nlPl1pnjUVJ4dCBh+iuwqtdM2HlxyMjo8uTUUcaCJ9TSFaj8gEABbEr/T6+2zGw&#10;ORw6Sm7h8s9CLivjjlHWnfJboxVKvm8U1DReTJVcTRp+5IsNGrhrKQeSSBxe1/bTuyeWOmjdO1Qi&#10;EjobNu/EXH1cyMx3DWNDDBVVNbkKWPEYiaSb1RgVVaysqMLAOy8/Qe2nvI1FCKHrccW4zHSAFA86&#10;56HXB9IdK7Ypaqly9d01tXJRpAFTdO5KrcWYYMdVTKtJi4nhUvyAsjEi4/te05up69laHoyWxKga&#10;jU/y6Feiyvxp25S09FW763/n1plkiWPrDYmKw21qWmdNSItXmg0wqYxe9QXvbSVAP1VxXEujvPT7&#10;7dbk6tBr6gY6j5L5F9D4WIvtvoLETZrFlBRbk7b7Ny25o8hSyygwzZLbGHMcc915WL6JfkH8sTHx&#10;MVPWjt6+GVWgHqeodV89+yqZ4qHZed2B1ri0gZDhemOpcMsAlF5Jammr8jCZlmKm3leRgh5XT9SX&#10;vbqDqI/3o9JV2aJnBqK+uaH/AFf4egw3X8jO3N8yz1Gd3D3lviirTEaqHPdgT7YxNZHTqqm+HxaN&#10;T6I7DXov/qjpJPtK10sZ0nSPyr0cfuJpFBUMa9BRkt2bgFMxg27sLbq1NQ1VEqUNfuHM1cevk1mQ&#10;rpqkOBe4ZDEGJ/2HtM1yddQcfkP8HSyLYEVe5c+pqepFPX9h7hjWOq3zvWfE0KuZcdgKR6BEMkRW&#10;A0kdPHEQuhWV0N9ItzZr+0kt2OBC/aT8+jux5fd6mhp8h1Hx+06KGL+KZrGYmdKAVEa5HdGUeqmr&#10;awArKsl2JkMAPEdrBhyT7SvcOSVUnPkOHR3By6FHiSRrQebHifP7aenUPIZiHCSUce1qzCM0tIaC&#10;phpsbTfYNJKLioeoqFYSSMGVmJXSmoi2oX910O4/WB+2ufs6EFhs0AOkhTilNOM+eeJ+fTJJufIT&#10;yyUNZnq16FVEwOMWGOM5KVLIsk0l4qcBvQzqPweD9Pe/D0rqUZ+3y/y9Gg2ba9RDioFfhpSvpXgP&#10;TpNrVUkDO/gjrq6dYZIYppHeAKPqJoZdb6jcyEhFHpLCy296KO/DtHn/AKh0sghsrMaYkBOCARgZ&#10;8wQTWmfKlKjppinWBEqXvWUnmtKkaxyUumZwJIKaWTgfUAanH1PPtwxsTRRny6cEsca6zQqDkDK8&#10;aU4H+dOolRkmp4wvhjKNHKJJWqY5oo6dGDUaSWILSKP1i9wLDT9fd1tWalc/l+3pLPu1tBhiOBrV&#10;hgfhrwyPMf8AFBhr95YOCkinkrKearlnvU4/xPIkaWIMiPKBrLn1Ef2bD6e1CbbKxKgUA6Kbjmvb&#10;kTUCHbzUCo+0cPtp0nn7FwESTBvuPCAnijGqmiOk+r0EX1A2X0sRxz7UjZ5ONR/l6LW52tKYQ08h&#10;Wg/P5/5OoVf3FSiOSKlwglM061n+USO0hqkh8ImVo7ehV5Cji5ufbqbKgNXY4FMft6QXPPszKUii&#10;FCa1r5/5qdIfJ9pZ6vZa7xwxEIUUQRRgQNIDEx0FTpdQA1z/AL2Pa2HbraIUAr9vQUvuY9xvn8V3&#10;p/pRSn+rh0kJt05aVlMlQ1SCnAZpCp0cHxuBwDf6W5HtV4EQ+FR0UPdXEmWdjX5npteoyMoMUMzz&#10;FmnEev1Sa1HqDu9rRsCfqR9Pp72EVeA6TyMx9SesENPVyRIWfzSRp4ytgo/Vpsoe92FvqB/T3bqw&#10;rTPHrJDipzJdo5kT1CNEBGon06S5FiVsbkfX3okDj1vpxjwFfM2v7aSVYmVSjkaZLfUso+vFx/r+&#10;6NIo8+vFQ2D0+UOy8rLWKq0U8l9IjIgk16Zj64zwbsv+It/re6PcIF49aaIVzjoQcX0bu3IVSUq4&#10;KqFS8xFM7ReqN5CFQIUBsLHlj6eb3F/aF9yg1aSetrEgNa9GS2d8Ge3NyyxB9rVURlqVo/JJTzBI&#10;pWPjjmZwnCyE6FlUiMm/rv7R3G8wRYHVljBbSBXo323v5SvaFSyNm6uixVPJTST0tNKL1+mMhdIp&#10;gQsIa5AE05Y29KEc+y477IaeHGT8+qTBlFQR+3oyO1v5RVTDBj6ifKQ5NaqoBYQ0oop5h49MNN48&#10;gF8crMdJUM5Jtbjj26Z72ZahaV6RC5kBo+B0YvZn8rHH4R42r9uw5WfFpPJUwzyhKmdahb06eKHV&#10;GJV5sZGjAI4Rjz70VuStGxXpQl3B+I9Gp2d8Ja7BRrUUnW+N+3jaOkSor6XHZTyRSU48dXNSoLia&#10;AgK80Zt+Cuq/tGNvkY8SSelX7wtFGlejI7f+MmWqqOmqnxOOystIio2Q+0joHjmjusyu0afuRrbQ&#10;EKg2HJtf2tg2kD4h0jbcaPUdL2g6fno9wU1NXbYp6zDJWw1IWlRIvPKtP+21YY14jWQWMbEg8em/&#10;Ptatmq+VadabcmOFHQwybIkwpcY/HU2RmrHV3XFwxxoixN5I001KWuf7dgNQFiOPb/00QzTpI9wZ&#10;fi6c6DbVbVVUVfJt5Vko4alFkRovH4qiZdTCOURqLFdSsqeg/VD9fbghQZ9Ok7PXHT++0ch/lUtB&#10;SxUs0kUM9UKhEiWnqYr6shUSKnAeP0oRYta4e55d6oMZ6fMFtvJwyVC1NbRz08y0/wBor0kogEop&#10;SkbmUKQ3lkvJItyTqJIP196p1cuD5dK6h2/h8dT0grKN6quqywraqDR51mplDSiJwTqQqeCSQCLf&#10;Ui2goHWmauPLp5ij25rQUlFJ5lDtCgd21ooDS1dajgroAKrGxFyePwfe6AcB1TpxxopqxK1p6Voa&#10;WmqI6qgpqtG0M7xkqXAswUW16vppI5HvfWm+HqDU1sUdQFWlikEklTPFNHJGfL4z4/L4nH9gB0VS&#10;3OkWPuj/AAdaX4eu3r8dIIqrIwy0v8OiqIoI6QJSpDT1iBfubgWVbagdTkNrbi6g+2BTz4deycDp&#10;kauigAqNvDH1lPPAHSlFQkDFIjru7lRcWDGJVtcj1H6+6swAr06sZOWx10u5yqUz1dK5qlWojqfB&#10;ArxmKIBzIqSIrJHrYt6S93Xi/ugnVTXq5gP4estHX0tbRVVTiJZPJUTTKmSrryJVz095iIl/CxAl&#10;fJ9DKAOAB7ukqkGnHqhjKnu4depaWeGkhNRXSz1lTJ5ZKmnAnZqwSsJ2ErgWVHBVVPpJuRwBZ6IU&#10;BqemzpP2dPaQbjpcbNKpjyDjxU0LGKKERxiYMJU4KvHzpfULrz/h7e60NFcdSJ6j1RvWYGoFQFDM&#10;KWjkYQR6iqRQrYqQvOky3Gm17H37ra+f29PVP/DoGTz46trKqOM1EgWH7lhG6qpKNTkD9uIBToN/&#10;SSVPv3Xj8Q69JHRzy1E6ppo5IUghkajjpo43kYxiSaF4yfUSULgMQDzYe/dbNaY6dKHH1dKrXl8l&#10;FJFHU00RVFVNCeBkgb9xtJUOHOrkgW59+II49MdOFZUUcjeKaNnhmUCmajQuKaOnjBkJZuPWf2y7&#10;XIOn3rrYFcDpMT43L5egoI8BkVoY6WZ55IJ4TO9Sr3j1JqUMGUG2lrDjVe5HvfVgCDU9Ncg7CxcF&#10;P56LFV9USIoEpQI4KnS51tUM4JUmM3eRTa45vax915Svn060+R3HRmmTK4yjj1RmGaPHwxVDrUsd&#10;UApKtNBkdLLIRpQi55a1z7rx0Ux1Ir6SuqUr5QjwRpFAIaWImeSuYr5fKIItDCRnLKGU6gpHNvrr&#10;rS/F0x08mbySTU82Hipok0zTGKGJK6OOAAPPWqCV1yKCI1Q3BuOTx7304QDjp7i27T1ppqyATkgo&#10;BTqohCpVKGiMYADJG6gK4P8AZJXSSQffuqFqinSg/h6yQ6pIGoo4jTxBNKmOoYNeM6iBdNR/w9Is&#10;Rx711Tp7moVrXWXxk63+yJbQHSF1BeSMfURkjSSvHLe/de6gClhpaaplSGSCeST0vEF8wpYmC60Q&#10;cAKPRpAFzY8n37r3WKSPHzwU7VHnkpU1qz+RdElQCY2VoJADo5tGR9SB+n37r3TfV7ax33MdRLRx&#10;Ry+KNBOdUL6omEokdv1sIiQLm+n6gW4HutgVNOm7I7MinWZIlWqhmWoaam8jv4ZImWd2CxelkBtp&#10;UKARYk2v791ujDqZQbaMKQmChqKOrqkhVZzWRTQxiO6CHyAaQCCAoUkD/YH37rRrXPSvhw2SFHMl&#10;PMumJklNPHIFkljiYMeTf9DhhYDkktYD37rXTvTQZo0SY8yUSCdpJlmjMevxytrmReOdINufyfew&#10;KmnXusclXW0EUNLVwGqh1yRVFb4yyR6CrLI9gLoFIPP+p+lz79kY6907+GjnrI6d5QNXI1DQWUpp&#10;eIuPSQeAFYAg8jn24nDrR6yDC4pKiVjBLHUy6lhniZ3ciw1zDVYre6gjVx7v17pQDDzUsUJWZ5Fa&#10;RTL5ZzKKjy20o8KrY25DXH0AsffuqhaGo4dT2ZzSaVjASN7LPfwLFoPkiJDgjSObf1/1vfutkAih&#10;6Z6qSLCxpM1alEshd5DVETO8pQtNIrKv6Co13ZeDf8H228iICWzTrccJY6VzXolPbfzE692PU57A&#10;5A0uSmNN/wADcdLTmKF0Noo67Xp8bElVA+rcqPp7J7jcxXQo6PbLZmNJH/Z1qxfOD5gf3urdyQ5D&#10;NZSWSjgqUmpKCsaQS5OV3gxsM1RJceCNf3VXgyotm5PDcafUMCxDA9GiWyMHVe2g6qtr9v8AafZf&#10;W2N7ApM5j6miOXfH4TBJK0uWqoaepjx889JQxB5TClVNDFp+gL2QH2qM1taz+A4z/L8/nTo+g5T3&#10;K72r942hDICQRXuoKCv2VNOjDfFH+Vd2b3Tkm3x3t931tsKjmhmjpMrCIs7ueoMrQJRUlJM6zQRh&#10;kOuWZBqHpjDXYo7LuUapptqt9nl0CL4y2lUNNQ6vcwWC+O3wv6+neWixewdm4yKodppqYVO5c/WB&#10;ylLSSVKo1Y7+UyWfS6WZUuAlwH5PqLmTPcT0jiaSZQQaf4OqZvlf/Mj373JSVGxusKaXrXr+eT7S&#10;t+xMf95MvTrJ5vFWVsZ8kdPrUkJG413ZWZkGj2YQbckYDSmrfLozt4dFSc16q4qKuaV5pEp2Xytc&#10;STGSZmmpyWmRHkAAaRdOoekhTwDfg0A0gV4enSn7OopoYU9dVIRIkpWIl44fub2WZER+QgY31fle&#10;fpb3Q0rjr1Oskkk0pDs2sSRNrjifxRFo/SqOyKCl5LX/AKr9DY+9db6jrFoaCGYLFGmt5P2hqjgY&#10;Awm30AY6f9uCeffgK4HVWFceXQv9V7LrNx0tfVY+CKqNO6lV+4njr6ipqp2EcYjClWk0o0gDW0ot&#10;xf6Et3CZIqBjSvSyxgeSoArTobY9j5OkMT0mcoUqI1hOSqKSGeRMfG6hUkq6maNYvMP821Kg1MA1&#10;xyfZMZYz5VHlwz9ny8+jNbeQcD9tPL7ehC23gctDVGjnEFbGsp8OXplHkWZk80xkp5AEvUKNEaBX&#10;0sQoIvYo5yCKr5eXTyRPqp/PodtmbcpKeaGsjxtRUMtLWR1FQ06MtXHWRABMzGAZIfEh0RXN7yKB&#10;pWO/tDKWYd3+x5cOl0UQU8K/4fz6OT1VtmjgqKIU9PDHHFNCiQA0xrXYL5YaMsuuOa8ZX91mLMum&#10;54YktuFqpPStIwQSOrQ+rNr4+koFhp6WK0dfS0yCaLxRS+OYVSBJNN0jEcjo0bnmRbfTgFqWwd89&#10;MsqoDXz6PXtHHRQlEKQPBDO661dTCGVB4rofqmk/tMfoTf6eziGBFXT6dFbIuWA6GjEHxxwStCjG&#10;MxyrDHKI00j9pliXgm9yQL25v7WKopU9JX+I9KKHLUxCx+RpKcNOrmMx6lNQ4ZY5VsbsSQL2Bups&#10;T7cxSlOmtPXGtyUaIgEeqJpNUjxsztEWjKOZhYfRV5K3/owvz7RzuAvCnXtJ6R88NFWNMzqzgyBE&#10;0P4l0H1sZSSSQCbkn9PHsnZImYk9OCo6ZKqRsczz0yq4oFMszBllKROfSv6R6gPzb9IH9faX+zao&#10;8ulUFCany6U2EzNPULTaKmoarCgkzOi6lYCQyQEgqEZbk3A4A9r4ripFD0YowY6Tw6EagyD60IJk&#10;DxaU8rqSs5GmQEryQxN0YNb+g9iC2mXFevNCOI6VhrZfC1P5AGlQhLGzJICFMb6V5uLeq9/apwtK&#10;L59NKhHd5DpD5qZqBmnneZVUBdIQLMrqusq4dTcMliGH5vc+yq6qpqelSKjrp6QNRvupppiPu2aM&#10;KZmBdXaH0nTd3HKhVuWJI/A5tdEJW1YOOrNABwHSSyXcuKiFZTzZSEsZgKmo+2/Zjki9L0qzShFU&#10;j6nUdVrm1/a2KKSVfWvl00yaT6D16D7cPZNDFTz5WTJUr0sAgkqpqcJWU4jlIXzSq12uQfoVvYAc&#10;Dn2ebft8kjhdOT+zpl5NOK16LX2D2vQ55a+owNRJQ08qwUNAEVIYaudLLUVTRxA+O8ZCSW5A4P19&#10;zdyhsLRyrNcKDkdFlzKDH6Hou1TnElovO8aGhE0z1Bq3qVijkd/3I6eJbaiSsgLA/VhpLHj3kLst&#10;jHJpCgcegVeXJhqCeHQGdlZovSVCR5eCkopEn1VksAqKaeeKHQ0Fc7J5bMnCNELllDaxb3P/ACZt&#10;YDLqX/KP9X+r7Iy5nvlkhOg9Evy24S8FNU0cVDSR1TGSWXHSvTw09YkzLJLWw1TSPCrJ60dHlVit&#10;jo1L7naxtUSMEUHzGAM+Ypw+YrWnpTqI55SFBI6R1CsNXnqWlmmnpnFV5casKxRTVRhLmWrmSqsk&#10;Xm1vKo8gbxEDxkkezG4uEt4tZYLpyOA/PIxUZ+YIx0XwWzXVwIj5no7HT/XEsENHFPSU9DLUV9Tk&#10;RSiiggabFmUCmoI4muY0jkkmUkFS6hSb2uIJ5x5oXU6I1Fqflw+QHkSfTqa+XdiO3wAuO40PDq0T&#10;rvYj0IpxLTRUUEdPTij8ceiZfLMtNUVDeL9qZhJ6NaC4UgG494y8zb6kpYg16k+wt9MeqnHo421t&#10;tskn7iFiFZTIBokjgJ4GlQA4blvTz9OPT7hjddz1Vz0vCVNKdDxg8MhhMaoViLoTIbBkeEaYyysD&#10;c/i9uP8AX9gW8n8Vj1rA6EqCmCoIl8bEpZRGh1cj6gsoANh/t/ZNMa1+XXq56UFNTKvLBk9INrAI&#10;CBpT0gD6cc/T6+0bcenEGa9OSqFChEAGsBvUxUljbm6jT/W9iLWtxz7qaeX+r/V/q+Tx65H6AsPT&#10;yPS6sS4/TpP0N/pzb3rrXXHgi8a2cAkgFbhT+W1f0P19+691wKqoFgCpGnhdasL8aiPpe9xb+nv3&#10;Xuug9iCNGuzCzerTcAekD/XF/wDG3v3XusRvddJBcix0omoMDblhe39bn3omgqetilc9RCz3A9UY&#10;YtG8hI9QB+skYAsLW5sP6+/E+Q49OLp8uoUj8R21aVdj4v1fU39TWFxxx/X6349tGtc9OdYWJKm4&#10;4JbUCoA1MLWUc/43496r1YKT1DZjqIZWcKoOlBcyAobWP1Fj9f8AC3tiT4unlFBTqFI4VQ73C31K&#10;pRSralsY3Rvobfn68X906uorjqLJ6gNStbXYWIQjQbiQixIAtb6c+6OPPq6jSaevUWUAu3JL61PC&#10;iQG/6NY45PLfT6H230502yKACqmx16nKlAyljqQgKACObmxNre6N04OHUJpEVXNyt3XygiwZbXJQ&#10;sCBxYWtc/Qe6GtMdWUajTqLI5QgSshB1Axk6ItLeoRhWAK6gLqCTb/gtvaeQkGrdPItBTrCXcxqZ&#10;E0kl5R4EjanLFtKSqii/HA0ML2N/derceHTbIzPJdANVypLFVjUfqdgiqCbryCfoT7aY1PTyrpHU&#10;NjYhneR42XSo8lrKzaVmVf8AVcBCv5+vttiBk9X6hyNUL+4WEnhJDCaRIVQfSKB5RyLG55+vtOxJ&#10;Nengi0yOm4yJcoGWKYwElo+SVMvJDIq/2TwfVf8AoPqGq9O6em4yrUU7OojcFdDqxJtGTpJVbesc&#10;WU3vyCQACfda6hjq5GnB6bJ/t4ogHvHUNUXRoyYRCUNlhZx6bEXJIIPNvbZouPPp1dX5dQnIjUA+&#10;MlJpGjCDxKI5bLEzX4tfUNR5IIH+PttjQVPT6gNinTbNJC8TSySz08quI2cm2kM5KVKuB+oL6HU/&#10;S/tg0rjpxQFFB1Almb0rIRAgVnjMwBe4BFnZeSB6WB966cUKePTeskgjAKRKzSoWhJJdZpQX8qs6&#10;iwHA+lrA349penAKmg6hGQBfXOWmEkxncHW6uln8bADm9jf6i36R70dPn1YxsBXqLI9I/kVzGkcU&#10;rlI7NHLM0yeVNZIuoB/tqLEfW3ujFaY6ej+AdN7usbOFjp5ZpIQXkhYLE5fktTPHz5VAK8N9Rzx7&#10;b6dAr1DkcmPVJUuyVHjglmp4VbQ9P+5FHJEV0jgBGYc2uf8AH3ViKdbK0zx64TM7OlVTiOoLaBPT&#10;BAQ0sYFOUaoe3pLAAFluCL/Q2FTTH2dUJX06Zq2P9YVVj+1QLUwxyjxRxE6o4H0enkn9R5IsPp70&#10;Orr8PUKpZgpkkapWoWxqpJIgU1RrpeUqQSqkAMFuBf340pnh06lfy6YKiWRiSuudW0SwU7osUumJ&#10;DKs9P4hZdS6ldX+vp+v09sE5xw6UqFI+fTdXtLXRSKjQVKiVBTz1EaUqp57QsgFl0OSzWLDngj9N&#10;/dD3CnV1ULnptkEc1RGg1yCJTAvkcyRlNHiaoWpkXSzm2pgNRFr3sPbbAkk+nTgU9MtTK6JGJKuS&#10;lpI4ZKmJqeOPxrIh8M311MyyMVvGhNjzYAe6dOBaZ6bEqtCpqqPJLL5aopUqTTwfcxiKm1zKf3AA&#10;AwDAG9uL+07fEerFSBX16aRoVC6VHjb7eSKjkhZdFbJTyAyRyRyAcH1Aq3HHuvSrrFPUaft3KfSG&#10;elZnpFqVR3QvGVRRqQarxkG/F/oPe+nFWmT0yfcSU0dPI7x1FG9OglLPGsjzhf2jJSyIFeNl5V2V&#10;eeNQt79/q/1f6v8AMLUrg9YI1kR6rzpM9hFOtQCaBoJXOogRveNwITzcf4A83HuqsoAqOsFRXU7x&#10;TGp+2qFIjRlnmkgiYU6kCrMFMF13QsLKGbyaWXkH3rqoQnPXQnnbQwp6fy0xY0hgyZ0tDNGJKZQu&#10;SVC31kidWVrMouALA763ppk8Oo81Y0R1TNUwyaA6VETU5V62mUt9raIaPGPqx0jVe4I59+60dFMd&#10;YI5GIieTXLURzrOkNSkT6agsEqNPiCg2AWSHUT9Db6+9dV67lmcSSQ0YNWlQxgioyAPuZhIPuPMv&#10;BPj03aMkAc+/H59e6aqtxHFq+2yMsAWpjkcoaPXJJ6BOGRTZv7Ks0ejSLA/n37r2KdN+hDanlhNL&#10;EsAgWnjhWZ6qSEfcRfdVUNyrRatRBIvyAPfuvAVNOobtO4m8uqnp4pQxFNKzQ1f+TmOkFNKOQUBJ&#10;ZV49Xqtb3vpwIBx6biDqp0emkEEsh+2mVpKVaUxx2mkqoiSwKuNJYPYvb9RvfTcOrEDrBC7pVNHo&#10;BSeJQamfxy2kjXWjOx9USKraC97EG1rj211XqG848QiDMkTGV/HBGFiilDaEXwR8rHIQVsvqU2b3&#10;7rfUfJMDTLqkqYppjaCaPQlY1GYxTSK+kG6tbWL8WF739+6sooR8+oTyUiu7TLG1JBFTwnwyRyUw&#10;8oMJZJFBYSxsCQxFxa/0t73x6vx4eXSZrHElPNSwyzTGnq4IqUZGYx/5JMp8IrRCoLRq5OlmW12B&#10;B492oBx639vXH7fTTS4+j/ytKZopKzHzOVQxomuURTIFLFJH1RxuP3Aeb20+60zqPW/l0w1OlFWu&#10;kydQHWtMKkyQNSwFG0pI9LSxtdVF3CS6Wv8Ap4U+99ep1BqRBJ56mrmjlWaWCvid1tKCQYZZpC4u&#10;LsEYLLqUlhYavexXh1dVxr6hVCvRoksZxdUpmhFHUQPIhonqARUSCGSwYm5GkA2tY8G3vfV20U8v&#10;y49QVEVRTNkNCVFZTwtVVflDRmAmo+1jglp7BA7gEREf65+vvfXlShDA9YmM5hry03nq5opUbHmJ&#10;RUU7quipomjsQUYXEYQH+oIv79QVqeqx1oadQGjfVIYKarlmdYaapgmlSgmpDB+9Cs0BA0BW8aId&#10;QDgawPVcbFKGvThAIyKnrAa6i8koeKmyFTP9lTrNPDD/ABChnGqOpCRyWWqivIwUatQ/SbqF9+Ck&#10;gED/AC1/zdUwfOpP5f8AF9dVjT0jyyETV0cVQBU1MXiEkVofCWkiqyTdV5RSv1t/Qe7KpbHA/wCH&#10;r2nRnj02fa1c9e9PUVkkMslIs0MiP9nNVOTq8KSy2j1RICoVFNxybe9gLpB9OPWqA48/X16aYo6q&#10;m/iM3kqfuIoGMYrUSapDSsCEmllsF08FBb6gAfUj26KYpT9v+Tr2lhnqNFFJBFNSVE0JjlpmQZIF&#10;RGzF9U33VNMoCsw4lKW0/wCx976rSpof9WOv/9cO9qbhlk3AsUmYpcXmGzZoNsZehRMkMbu6SDzY&#10;uto6mm1RSUeSpwI3xVQRGt2GoG3vOSYal7sGv8x/kI8usUYX0kj/AFU8vzHr0YzaW4sDU42tw3Ym&#10;LxOLrKOryuVpWx1OTSjIVQCbg2a2pJZ8Y1VErVNPJpaLnSo1WPsmuEkVtacPT0Pp0pVckt0Mp2Jh&#10;qDJUtJtHIyimrduUNRLnfHSxV02z82FO2MjTxyK0VfNj6xkiLsFlZCFYD6e0qXNVrJx4dO6cinnn&#10;paY6k2jkfuqKqmojksBkaetpWqJHpqZd4YGC26KGCklHlpBkIh5BLdomJ9C3v7o7TqA0YwenVERJ&#10;1Y6eMjtfazwY+ueqemnyc0Ix2TjrLxpTZk/dYCVc1ADHT+OS9K3lUWH6rEj3RZZOBHDq7RRhAyno&#10;G63sioyO5ajYFDgM1jK6gWsyCQ5KlapSty9PqhzG3qqnA0SQ1VMplhqKdtd9LAc+zWO0AiFwTx8v&#10;L/V/q+xIZM6B5dTsFkdt0GawMS12VzamTViqjK+ZzW0KAtFjcLVTKBLV4eq9DUkwLBOPx714TsCy&#10;gADqoI1Cvn1dZ8bOqMZ1Zsz+8GWoY5927iaTLV+SxtP46yBasCRI5qFrKusEa3UAs1y4+nuHuad2&#10;m3C7NnC1I48U8if9WepB2TbktoRczirtw+Q6GDM5wz1caq8EEWmMJUQwiWglSX9X8ZhnF0JFlYAg&#10;KbE/j2HobdUSvn/q4dG8shan+ToP92ZGOlxNc86TJM3jjTFx1CSSVE0R8izYWdhdZ1B1INYBFhf2&#10;Y2kYMg88fs+3pDcyRiI1Nfs+3y6K32G+LaoXLR5CuyGYyQhx89FO0mD3BiaaWPU5hnXSKuFiC6pK&#10;SodT9L39iuyMnhmIgBRwPEH/ADdEUogK6ixJPkcEfb0GhyFFJlYFFNjMlV0ngeg3QkAoczRlWFOt&#10;RkqKwimjcXSVY14I1X/PtUqHTUtg/h4j/Y6SFkU0I6iVPaWAw2Vmgmy8VRkvBUKKukw8UVMBBKY1&#10;qsnh5NLNCrBg8yg6lGq9vbwspJY6gGny8utGaMMfX19enrbHalJJJJ9pU01LPUgwVE9TTLVbUypa&#10;PUkY5/ySw9UdmBP0v+PaWawNRigH7erxXIyOlLtiLN5rIrLloMN/AoZKd/7q00/8U27UTSOahqhc&#10;2yaKcyJZ0Cu5jawLX491nMcUdENCcV4H/Z62P1DRhUftH+x0LWe7Dpg6RU9LW1eOpCY49sV/iTIZ&#10;aRU8MMOFyUGoKj28YaQgA2JABB9lse30Usx7m8/T7elMt0taCpVeC+v2dBBubc8VXl8W0u0chmM/&#10;Orz0e2XrpU3HtqONNEmRrtA0zU0dtEgvokA9JY+zKCFljNH0jzNMH5dInnR2AK1Pp5j/AFDpKZzF&#10;LWZYVG1shhaudKcwbmr8bL+7j9SAvBVY6QNFqhaxeRE1aQQOfau3kCpSRaenTcqKz1jNfkOgzO4Y&#10;6TJVVNWZDB4SmggkTF4/IzJRYTKyS8VeTMUoKw09Rw8UaHXr9XHtWI6qGAz8umi5U5x1jwc2Yq6l&#10;MlSVlCMJFJPJTQ5zLyz5iukRNEc2CRhY+qxije6hFuR+A3IkfCmT6f5elkSl46jpEby33hcZWx5u&#10;og/iWax1RHR/fYyGnqaWod11x0eYaMN+wxFmqJVFnNlI490SNvgA62ASO4V6RfZHZmDSgw7moraX&#10;dm5E88uFlcVUVDjYIzfJUVXFqMM+sm1Oia5FCkqPw7FaysaAcOkt0yooPQZbp7gxuEix+B2lXR5z&#10;cjQQwPuGsydThIsZ9wuo0maoA4rGMh/zhlI45jsqke3I7GRnrIBj14dbhGscaDoCpfkDuCupctis&#10;bu2izW4KeNpMvl8TUrFtLMPR1Da9kNS1KRpTJTgPFJUsYvOVD6nuR7XLaRknRkjz8vs/1f7A88YX&#10;i3QRUvyDO6ITtE4jbu3sRW52tp3zlDuGTF1e389oCS1eAxdQq/fgoG+2fyEEsrgqDy4AoYMKU4HN&#10;M/YeP2jqkfhh/NjT08vt6RNdv7dO1M9kMttDJVdPRYSOatr85S02Oau3DSwXDU+bqASGNQw0zvFc&#10;kfo5+rskklNINQPP1+3p12LEKuQf5dZ8h8pt3DaNLNitlx0eAzXn/vFtBcxPBLXTsDLTVOIzH+cQ&#10;zvc+WwN9KWv7S6jQSacHyB/wHqhtKtp1Z9f8nSjf5D43JYnb+5+wRlcRKrRU23oc3Xn+OYSelpBC&#10;8Vbj4bGagItDoAvIbMeefew8cY1EFdXrx/Z5g9Ve3lrRAW0+nD8uomT+Y23NvYafbsdNjKTO5ZWo&#10;63DYqOKDZ1RQTr5ErhVRRTeCunH+aUxsyMDcp+r220q6x4hq3oML/gPH09eq+DK3dwHn6/6vn6dJ&#10;vPfIKrp8HHjsJm4IcXSUMgw646RKvcvWGRlHllyzVrFHrVnUmCqsGUAgkC3tUJgjahT7BxX5kY1V&#10;9OmCpVaUz/Jv9X29MW3uzkocGuUi3zi6QV1M9JItJkvPgM7lqo67ZWF1R6aQgM0dVUABH/zbuDYK&#10;xcBgJKr9oyK/P/Z4dV0mulwfs4EfZ5fs6fsf8m8nh8e8e1t7vDBSMYjkMymOrNyYmtmjCRy4CrqJ&#10;dE9GGB1CO7FBfR+fdDIr8Tj/AFUp6j5dOCMJSgz/AKuI8v8AP1H3D8ltxvFS0+W7F27DueHH/fRb&#10;4kTHy0OSMps+KzeGxaRRpTqp1Q1YDFX4c39urMIx4esDHHH8xTh6H8vtbeJZwSUJNeHmPs/LpEYz&#10;trBV+QnrznIp8Zh62mq6uPD5emOBqc0ILLmcLUztrGpiXnomtGSABz7fW7SQUqKLxoagn1B/ydMi&#10;1WJ6hSCflmn2dCdH8sqauOAxkOZwGLr8fUzPJnqyuiq487QeQrIm6/O3EJ+kMCm8cgBX0j3tHhLU&#10;JX9op+f+rHHy6UkMV0EGn2Z6mVvzBeFI8BjMlSNiHy0uTyFDW5FpMxt7LxOFbcuBr6dZFdDYNCGj&#10;KFbqSBz7uEiZ+3ST51IqPnwNR86f7DbIowa/bT/D8+lBD8493RZKoqdj9iYWmqsGtP8A5Vl8nBPS&#10;72lkAE6V9akps0Kam8EhZY2sYtP40bS3l+AoacCSKH8xwI40NOrLGDnIP2cP9Xr0/wCE+ZmBxNa9&#10;fnc7harA7pyn3VccXuGjq85s7JKvozFNlnZYjUy1B/z0ep0TSshsDp29tAwFGFOGGB/b5HP+c46e&#10;WMjC11eYpx6Ur/L7dOe3L/FYMztWPGUU/wDBoa7P5Wky1HugrEdMjT4VzTpkvyU1iIg8Mz/S8dlG&#10;iUUDjTiCD9lPP+XV2Q0pqp8ugw2j3RQRbxbL1W656oT12QrKTIYmq/iVXiQ0hNbgmpntIIXYlHEq&#10;HxLyj+1bKpi0IK54jiKcQeimaKOJixH+z8+hA3fvqj3qseXjfaeMzmLqo6qTaFJmVbH1YkNv7w0M&#10;kbA/eFTzNKo0EWP1B9sxI6AqBX+f7PT59UWROIFB69DFQdp0M1ThYp97YyDcVJSxw4P7GopoKOal&#10;Mf8AleLzgo2v/EGQ6HqnQiS1+L+/Jaji2Sel/h+IoYnoQa/vLP4Chx2B25ktoTY0yvT5empKrH1G&#10;W6+p5IzJVZnHGrkCmokcjyiRbKhLKL+9Dbo5XLEZHHpqSBYwNJx8/wDV/q/wNGE7a38xzuXni23I&#10;p8FPTwSbgemw26NseTVIKNqAMjVhCh566Ni8TH1IVBPu7WcBopHTIlijYBmHWbEfKEbQrWwdLu+Z&#10;ErsnNlqLP/xGp3Dh8fVj/gNtqfKRtGCv0UsUETD9fPJrNs9tOASv8uryXIVawtp/PoQaj5rb7xZe&#10;fK7m2nBStRhH2VFHj5auOplmCtu2BYdKilRTrNEkola11Y30+0K8rWrPTw8+ZPH/AIrpON0uRgPj&#10;9vQL5/8AmTZDcNVW7fpe3sHHPjJZ4tv9g/wzE42HFGnj/farWmllkXx/oQ1OnUOGufb0PLe1QsxG&#10;mhJrmo/Z5dMz7heydpY44EY/ydF73D/MY6z2NNDlNz9h4zdm7R5ZMzPhN4vn8HkoI28giTawJ+1l&#10;qP1tM62U/o/HtV9LtkfY7IqgfhoT/qp0lE047XY6vPOeiq7p/m64aR6rEio3zlMVkqiuyVPRUvlw&#10;9Xgp5LSwyY7LwfuTFFtw7adJtp9pjdcu2757/sWnRjBDeSUqCK/b/m6LBvT+aB2fuGgNTt/A1zZB&#10;nkoY8umVgpYKnAuukYz+GTN65GtqqJpUb1/T6+9S8xWax0s4BWvHHD5LnPr8+lz2N1p0q9Py8/Pz&#10;r/LouWf+YXyi3pJLUbb3FuXBUs0SU9ZtbbyVH8EFPFFpeeoogxpD5LjyskZLG1kv7Qtvd7PX6aMr&#10;6qox9p+IV/Znh16KxqdF7LRBwqKH8uBp0Akuye0t5ZKlzW4pKrIT5OpEEAzP8Qlg1St+7NoqdA1x&#10;k8RSaEAF9IHPvcO07puBEr8CfxVFP8A/I46Pa7fbpotyKegz+0dHV6A/l6dq9s7gmweztoT7geWp&#10;pppczBQZGDbuGRSFnbIieIQ83IDh2QsBpkI49mi7Jabdqe9kQ0zWpoPkARQnywCPnTonu7sPRbZT&#10;U8QAM/5v9WOtk34z/wAkHrzaFBjqnu3cNDBBTUMFbT7X29HSRZyvWf1zz5CpqYy6EuLaIHCkWH0N&#10;iSbjzzZWYFvsdv4hTGrSKV880qD6gUHWothuLtvEvZfCWnw1zT7P9Xr1aD19018XupaepoOuOsqX&#10;dGQoYCldLn6VW3OIo38UUkFPlgI/DqGlSgFyLfi/sL3m98y7o4e5lMStwC8OjGOw2u2GmJDIRx1c&#10;ftoemqj7vrq3cOTwGMp3kx1HTGPH09BjIsNm9vVk0pgjaqp5B45I7gx6wSVALD0+1T7MWiWeRizn&#10;jUkg/Z0kW5ImKINK+VABTooPd3yRq9lY6r28a9s7la/KT1zZiWOK1YEqBTPj8pTNZ2pqVwUEioEk&#10;I1cg39i7Z+V4LhlmZQq04eQ6RX9+bePScknJ8z1Ul338p+1dxzZrAbVx2Wo8REijySYxJsLkqqeM&#10;tXR5A49pGx1IeTFJTAsGUCwLe5RsditbQalShpxpUH7aZUelM14dAvcN1mnrHD6cK0z6Vof8B+zq&#10;vPbfxU7d+RWTmyGBWhqduUspOVxGAkzsKZB/uj5o6VMiqtkKx5fUI4JpSP1SsoOn3S8eFBQyIIxx&#10;C6gP5ijH51PzPl0ksrCe8bXJXhgHz+eOAGKCnzr5dH+6o/kmbDzlLidwZfPbtr81TwtWZ/r/AHJH&#10;FhKupelJWWhx2Rph4yC9k069AI4lPNgnd71strcYjZ/Kta586kcPLh9vQktOX7h4tJaoXh5ftoBU&#10;+ta14dPXYv8AK5o9jbVw+/uqKjsDHti5spDujbVDm6qi3BtqqpWMcNbTNqDVEUfAFMJEjkXlZG9m&#10;FhzBtrXPgzqUFMGozXgcrmnp5+Z6bn5eZIvFh1VB9TT/AA0Arw8vl04UWM+UfRnWmUzeSrKDfO2M&#10;rRUsKZ+OnyGZqMdKRrjwlRHUhnkqlUq8rksF5RTZb+zn6jabx/DZlLDNQc4HDIyfXJ9Om0g3G0XU&#10;AXH+XjxGP5Dq0X4/76Tvno/rPZc2eXN7j2BjM9vbfMhpVo5oIKzHTx4igq8NMiGNpXkUJ6dICm19&#10;I9xvuNjHs2+G/WhWUqo+3j+X2dCyynNxaiLzXJ6BD4Tdlf3hh7A6n31tuPEZ3YAyG+4XaamgpNyx&#10;TZySn2fgZfuQBI0Thpyzgop+g59m3Nm2eEkF9bjDAVI4KGqP20B/1YGo3i8TQceYHqejP5jaOJq8&#10;HnMnmcd/CjhKerqGydGprpcj2NuimCgrqQSTpSo/iSQp40/s2AJ9h+3vXSZFiaur/APPpx40Kl2F&#10;KfzJ6LHsl8mvZOD2PRZSnpMVjUpMZlq2gtXHN4HFKcvvKKGZwjyzST6adoqYGxJCm/0El9FC9iZ2&#10;GfL7eixXZrgRg0GK9D33JtXObhocRmavF1Ek+fyFdnqumo6SmFVS9XYGG+Bwci1AKxy1cviJjuZ7&#10;k6iASAQbLexwsYVOF4/MnoyuYHC6yK6v8Ax0SHufFbmxfW24dvU2PMlBtzDwZDGYqMzrkZt4bi1S&#10;mCo+51TRGCFir6zYAEAKCB7G+0yQ/VCYAFj/AJ/8Hr8ug9uKyGNlHw06q62VkJsbvfrLZNBkcntr&#10;/fx0eQz2Zlijlpp4q6qaGsyUFBN+2ZoKYTNDrb9AFuSPYyviHth4RzxB9TQ5HzpX8h0ErJtN34Zw&#10;PPq+nbOWrNyZ2lxuBzVLQbVG3hT4eim1RfwTZ1PGBl935CN1XyZavbTBGrHQB6gebe4pu44olaRh&#10;Vif5/wCx0OoX10AOKdN2+2xtBSQ5Suoa+WhjSkx2GpameajrfuKd/Hg4ZWBKM06FpZlj9fP5Hv1n&#10;VjRcE5P59elKqAT0UXJdszYPfdNSYjblODjcuslRX5OKvh2rlAsDNTR56lowCKMSeYyI+kO+m635&#10;9iKSyWa3KP6dJlkEb1Ax0/fNDc+Hy/TGGr8usdDX02Vw+4ajJVU8YbIx46E5BJ5MaG0x0eoH7KlE&#10;hISxYgk+0G1Qx2LSvcGkYzU8MdLhcGaVdC1Y4oOnql+eeEo+ruq6yhGDqsrURQU2Q+zlGUqo/Bcx&#10;1tNTUVtELBY4A6KdDHSWfTb2A94O2m9kfVUSZFCPP/J0KNvsrl4sAilcEZ+zo1XyE78ocFHgcXU4&#10;TLHEdu9ebc3XT5eczTU1GahEXJUNO9F+6JAXjlB1aNP5UkEk+z3NrbSeJLXsJpThx8+lc+2S3aFU&#10;8sHosmE+TW0q6lzu3czlaDDZjaW03xfX/wB6yQ0e5avK16pSxY1ZLEzTR6RKpBdDcsxA9jK23Lbr&#10;qWsR0tXIPn9n+rh0FNw265sU7xr48OGOjIdb5mgwG5MDkKfKJWHcdNDg92xVTx5Smx0tdULW5CNJ&#10;wLAFFZfGtwpGgHn2qvoTPC+KUyP8PRft9zEO9WycH5dG7wGJnq8fvHGY/KsHlr67J0bNonahjrnG&#10;NxMVNDIDqED8i/F/YLuZo4JI5HSlP5+Z/l0IbRDIrIrYrUfn0lcT17uOgqslkszlKmcLXPjbPEJ5&#10;a6DbFIXOTE8gWKMVFTKq+KNDazMCT7VzbtasAIlHkc/4OnYreSMkufl0Im1MD1vkOud39L7jxceX&#10;w+B+83HvqKqqZKmpSfKU/wDEiVaoCu2iR/2iAbHgC3siuWuo90i3RDQMQo9MdLbQwpE0JHwnV1rS&#10;7Sxe9du5vv3rWfF0Mv8AoK7Gqe5ev8nS0T5PLYrG1OeeoixkkcgApmEBTyxOqMumwJRwSY+4u0W9&#10;1slDpdiNYIzTV5fs/P7RQ9St7d7h4N6yJgNQD/TAD/LXrYJ6S7KxW4MLic/TT6sPunHUeUhEhSOp&#10;onq6RaqqxjuLj9kB1Ykn1EgGxHvDv6eSzuXikxQ9TjuIWZA0f+r/AFHodcjFRSw08tBUqPuYiqOS&#10;I3WCQl0ESoAGcqDZB9L3+lva8KDSnn0H4Xk1FX6ShpfFUlpIXQVCPKtXCVEqzINCrBH+br/ndfBF&#10;iv0960aD0uLlhSvSdgR6iZ6angqhK7wvT1DSBFjVBq8j6eCSRqeJv6kfQe/dKDRVzw6w5DGCnrNa&#10;08EnncPI0wkkjEGgeW6i/jKyFrhSF4H+t791VGXSOpVNVpSQFWlknmR1D1ENQKh2iEltdPHOhikd&#10;AFLCxIH1It7spUcR01Mua9OZyNNUzFWRpadngjSZvJHJSSqRIiyxxALIgU6VUf0PFhf28GB4dMEU&#10;6carJO+qQTu0RleMwRxxeaPUdPjQSheGA4INyCABe3u1SDUdeopFD06YepgcNrld5IZRCkJJWSBZ&#10;RrlEz2FgtwGYg2uLe7qV4nj0zLTAH+r/AIvpXB6aoWqSOFS49UcsaKxk+3GlIqeW1z+Q9wLknj3e&#10;qtjpgqVAJ8+oIhgMZCNKHdlZIhDrjV5F0pErk8XAsRa30H+Pv2hT1sOykUPTTFRTxyGdki+0ileG&#10;Pxuyo8yMWMCK5AIvcr/iRz7p4KVr0pNwuminrJ4p4FLRxRN5J21tVAM8MjoBGrvYfS62AVrfS/Pv&#10;TKqigHXkkDnj0is3JIEdm1zSRJHTxRiJnaZpJfS6VMRDLrkA9JYBVBAt7beMla9GluwAFTToM904&#10;mgzcFTCsfgkgjaWooKSGKKdpoYvHOk1Sg1NKV9IBUnRyDcX96e3ilShHS+C7aFvWvRWd27UopamK&#10;nfHvFSQMkiu5henx1QI+HnhiS7xiySRlPoJL3Uj2Xfu1a9g6EVtdVFSei3bs6zoM1Osb1E8sUbVt&#10;XW0scKqYqiE3ikr4tPOqS95Irkckta3uo25q5GOlclzVACcdBZR9PlM6tKlKVkgFNV+SQqI8XVS2&#10;lp6Ol0C0rBQWNm4Ju30sFEe3hCGOekb3CkHPDpRZDYcX8aekjwdG6RLFNWv4iJTG4vHhfNDqVDIW&#10;lkuCLlDewsAcReHHinRXI/iDPS+291lSllrqiLEwUUchq6amqYYHlyAaYRUsv3yq0iEhiyeOLgqb&#10;nm4dMyqcefSB5SrUp0MuL2Bj8gKUM0VYktKRRyztVvJLIKrxr9jJPJpp0dYyocctqsQDb26bjSOq&#10;PcmlOhj/AIDT4uj+yo6ZI2YwhaYhFip42QVVVKCVAjkc2CtqZ/1WN7kJWk8Q6j0XyMZDX06dZqvb&#10;mFjllFXRUT0NFDkTRSSKaNpZ+WjqZJbjxBxdk+rFtWoXADv1cUC6pmpTpOlrPcvpjWtf29Fg7V+Z&#10;nWHWdOy08Lb2yK3x8ONxMITB01ZK3m8T5KbSdbartHHcILcge0Z5igBKwjVTz6EVvyxI8WqYkeVO&#10;qtu6vnj8ht91FVQYCvoertuL5ohS7TlkmyRllHiUyZ6qUsZGhI9KXXm6n2SXG7XE2C2D0b2+zR2g&#10;GAreoyf58OiWUmza/L5CozOamqczkKqpFVLk8rUVeWypkjHkqZHqJWeQFWHoUkrISFHBB9olllkN&#10;Sf8AV+zp94beFSVAJr9p6G3aPX1T444oaKtFPlaZKGapqKGKKsrqiesBM0Z8ZEZkBClH8bji2u3B&#10;hAjGny6J7mWQr2DHr6/MdGOw+xkomjkrzWUlEk9E8VU+QSOuhqrvDX1Rd/NFFTF1Yya4idKx3Cmx&#10;JgluTk9FjauDCnQibcwlNkmnearpzSRgUlPS0qVuQP8AFUJ+3rWxbqFEU4V9V20vZuOPa2GKuOkp&#10;P4j0IlFt6uqFqlhpaKeOWSONMjOxhaGqYKGNSqgMiwC6JTwSAMwDaiL+zm1tgxAp+fXhNqwOhl2j&#10;tfI4+qeCgp4aajd6eeXIrG8dOs5gWNJqqCUayhUAIoZrj1E3BPsX2sSRRhU6u5BHRiushVfx7E47&#10;D0UDRKVgo4rR081RV5Wp01lbPBILkhheKQE+oH8Ae1coJUkeXRRuCAW5dvTpo+TjZOv7gymEwskP&#10;2ka7XxmRqKh6d/u8kkSz0/kSQG1mJlKkFZDxb0+2olagC8fLr2zKPplb9n+Hoyfxe+Jfx3727GCd&#10;n9abb3vU7PxNYmQo8pRQpjayspRHDOtVTRoFY+QyRxM44t6Tpt7ka39webOWNj07fclCTQHB0/MV&#10;BH8j0DublCXiaQO6pr5/6vn0IXzk/kqfGb5Ida1FN0V19tTpDtnCUc1Tt+u25SzUOA3EVS4wG6MX&#10;TukWpnChMjzKjWBJjupGftx94jmXZd2Cc0zm5tpSATRapUirYUa18ypqPQ1x0Dbnb9t3e0k23eYh&#10;LDL+Kg1xk8GU8ag0NK5pgg560ie7vjV2v8e+wdzdWdnbUyOA3ZtyqkgrMRXUqPojE5jiy1P4bwSU&#10;kkaakqYpGU6lNgOR0j5S5p2bnDbVutslSUSqCFFCmad4FAqqAMkksCaEcOsXOcvb3eeVpDeQVurU&#10;EkSoG1FMmjDJJBpXAHqB0EdBkshRssNMzUskqfbo0Os1MUuq8IR4hqD8C7KPpYA8exi92IrVo7rS&#10;qEEGorpIytSKZocsaggj0r1G9uZoLkXNg7iUHBU0JqRgefGlACGr1tA/yUvlvuPYPa2D+Neb3nUZ&#10;7Gb0go58jTZGsonw+0cnUO0MlLDkvI/lq2f7ZZoFJUarjSwYe+ef3ktp5T3CaWTaZFkuoAWIWhoK&#10;t2Fqkk8K5/y9Zb8iyb3uexR3e4K3ixKokJFNQxU0GOPpjrb1LR000oUI6QiSnlSRR40dbOKhQf7L&#10;Ag/63vBrTXj9o/zft6Hi0XI+z/V+XXKSFY444kESOwD+VSroyMLpEyHnS1yAB78KefV3+HrtVJ8X&#10;nSSMW5eMelIWbQ0Nz9VW9wD9Pz711SgJAPUmGEmSpCVEYjjBicREAyD6xC9jZvx/Tn+vvx4CmT1Z&#10;V7jXh1iadEKIUWzKTEZP3LzLcPGD+D/Rb3+p970mletYICjr0d/U008scka+WExjTGVHBVlXkjnk&#10;H34gfgH59erqz6dcNKyrJZWiDuWENho+4VbeQp+Ucc2HPv1Cpr1QZx/q49SHSBFg9BgXQqShpdId&#10;H4I55Fvqv9PesefThCileuUgVqhCSGpIIx42kGmaOSEXZxKf1IV4K/7H3oDt/pdbJBp6dZJI5IlU&#10;wP5aKr0mFYQrMksnq1MzcaG4so+h9+FDg/EOPW8ilOHWHWA4R9LSIyxSQeMy2mbgLqYFbN/T6A+9&#10;9eIqKdeMjQVKTBWZUle5D+QmIreaAxoNI8ZF73/1vftIYUPVNOnu67kZJ5vIis8b6neCY+JqWojW&#10;y1EITlibgMjcfke/AFRQ/t9etsC1KcOpQjSSNmdZDFHTK5KhYx9xq51IvIP14+nupahA68KFQT5d&#10;YKeOo1xIwRopZLmBNMAER5M0RPLEf2l/pc+/PpNa8er0rg9ZpE+3mdlKQ01jMjuyp43B0sszf2kP&#10;9fx7qoDKPXz61QLw6jmmRHDjUF1SIU1BIxqGsLJIeWj1G6W9vVNNNOq6RXHUpVMQ/bpzKSFZdF0j&#10;Hj4dGmkBGq19JsPbZFfs63pAyB1KNPG6zGCqlSJLtU+JhzLp1E+Qjj8AspI90oV4jq1R5HqPGVEi&#10;sIYQ5eMC9p5m49LM44Uk/kfX/X93C+vXscR1jYDUhOuZopH0lf32tIfVBIoFhb68t+PdqinyPXus&#10;ipc2dAhYsljaZmpwfS4VfSCP96HuuPw0r17rnyZSViH7Wpb3BIC8JNEgUKdP5H1/4ixAIoevdZKY&#10;yQlmYkh9chiNnLJGoYmJUFhq/ofz/tg2VHlx60CfPp8ikSZSyFfSF1gG7RMwuUcD82+tvafwyjdO&#10;xgcfPrMALGxvY/T/AAI/x/Hvz/D0716wubC1h/tP1/wt7Z68w1CnXen8enn6jSPx+P8AfD/jXuqK&#10;dZrwp1yYX4IHP4Fri35BA5/33+sPdWk+A9dBVH4A5Asfre/1Pv3VIvPrLwTbi5P9L/ixB/3n37px&#10;qU7uHXv6ECw55IF+PwL+/dUWte34f9X58eu7kAqQCtrk2VuR/re/dOdc1FvoBwfoD+CPqT+b+/de&#10;65W08hVv/UADj37r3XLi2rn/AAH9fxb/AIn37r3XIf4EkDkX5sf9j/j7914/LpM7j2vSZyESofts&#10;lDd6esjUB9QHpElvqD+QfaiG4MXa2VPSeaIPSgz0HcGSrcZVHG56BkkjJRKghSGRf21lAVSNJ/24&#10;/P8AX2saGN11w9JQxU6X6VUZilQTxurqy3RksQ3pBFyP9f8Aw9pMhqEcOnhoOR1mVEJA0gC3N7W1&#10;AWvzcfX3vqw0+XXMIq2uFA/NrWNhyRZRx7q/wnrZ6zFPUpC/0BsQLi1wRf2yPhP5da67CjVf+vF7&#10;AgH8291AJNB1rrnp50kggCx9Nje1j7sUYCp62ASaDrIYwPqAbfjVfkmwa3uvWyjAVPWGenimjZJY&#10;1dCOUYamF+Ln6e7J8Q6ro1AnpLVuFeImamtJHfUEa/kiK/QoL+of7C/tSJVPSdoiD29NOm6j0R31&#10;XYaAApHBZ2tewt9LA/7D3cFeH+r/AFf6vn1QIenCirpaRiikzRE8xk8Di7eM/j6WH+v7bZUOf9X+&#10;D/L/AJhdW0Gh6VdGpyS3pIJZX+rxeI+QcXHNgCB/X2mPaaHp8aHHb+dekZvbO7E2FRy5Pf8AvjZO&#10;wqGJGlep3dufDYIFEW5Omvljdrf7SpPtREs8mI1Nf2D8+A6adU+EGp+QJP7P9WOq9+0P5pf8tXqy&#10;KpTP/IzBblzECszY3YWMy25ahzFy0aVMMC0jfkXMpH+P59mP7vv8NIVQfMj/AJ9B6dXbLlhqELZ8&#10;zgf5/wCXRSq7+eL/AC1MurpJXdtUpqBrVDsi8jwqSGqDHTVD3jA5JuQR9L29+WO4jbslUkelf83T&#10;T7NcvUGIfk3+x0HdJ/Md+CPb2co8B032huTHb03BXJS4jae5tq7m2xjcrkJH0RU65ehiakpXnchV&#10;aSQrrILra/sYbLc3rOI5u+voDX+Y/wAPRPcbFPEfEZCB9oI/1fl1hi+eWw8PmKfA1W78zhsgmUrs&#10;W1FnMOmaplyFI327UsOQWOEBda6TK7iK3+7A3HsWC1d6s6FDWnE/5Oi54ULAVr9vQ37X+S2xd0UO&#10;XTceb6vwApqKSV80tVisdUy0hP7ki1VSjUpMfBYF3a9wQPy69tdQUeORyR5ajQdKUto0QEgGvy6Q&#10;eb7T+K+TyNAtb8o8JtKpiVamCCgk2a9LVQqLGUNJCQ4J/skDn8c+1cd1uEQIZQdWcsevLZyOAY+3&#10;pohyHxz3bXPPhPnjS0IDinlpqJdgY9YrSW1XeEG7NYFxxzb/AB9uJfXOnQYFY/6bpqbbg1XlkI6E&#10;il2bh2aGn2x8+MPSVkUhmNNmKDrqSW6r6ZoxUCIPcWJa7avxzb2ydyWMkS2RNfQjoqewtlIImNT+&#10;XQk4HZnbaeAVnya6a7HppvNNTwZ3r/HUCy0+kGKRMjt7IQA2PIcq7C9x/QVe7tJFLfQyJ8x0ZKFW&#10;EIrBm9SSSehA/g+4IYftp6nrLIVSRxzSLgN0ZOijMikBGihqvMkQLcgeck/1/HtHhjqEcij5rXpj&#10;QxOgUx6cesxwG+K6ZIaLbmHqQJgZh/fWmNVIg/ziA1kK6jck+rj6WJNveme2hUs5YH/SHj06sErD&#10;I/n07phN9UWn73rWvqo5X8R+w3NtuovQk6kWNpTw1/oTf88j2jae0lwstPtU8ertGU/DXrqk25vL&#10;KSulPtXN7RlgqVp4JN1QUmax1TGqczx1OGdmXTYDyMoFvz709zbRDL6xT8NQem44XlegXR+zpYL1&#10;dvsRmWiptnZVVhAqjVR1+OjTVy5jdL+j+gPtKd2tdWmQOv8Al6WmxamNJHSVyqU+3lih3Vis1JNG&#10;WkgGwtrV260GlQglrTMiXsTf0H6Dk/j2qimaZdVq9B/TOnpz6NGwcH5Z6TWQ3/1fi2R8hB3zVqFi&#10;eapo+isvXRREiyJMEpiDa1hYsLcXv7eS33SQUVoh9smT1X6GM5Y0A+XUnHbp6SzlHVZSn3/mtvRU&#10;aGTIUO9+pt07TzCre+ugjr6KH7hb+kpAZG/1J029p5f3tA3hsgkJ80kDAf5emxFaVoz8PUf4KdRB&#10;uvo+edY6XtjDStLqihiXbGaoFaNjrZJRLTrpBtciRQb3vf2huPrmB8SGn+2HVx9IPhav5HqDnsbt&#10;PMQVH8Pz+CyscoVIRFI0TNA40RiWAqSy69JBGkg3t7Ip1I+NadOxSBG7BjokXa+yKdUV66lopIoP&#10;uKuLwCWqpQIT9i0dOzi7S+M6GZ7ANx+PaZv1GAp0ILOcMAeqvt24bI4jKLUxs6vFkKyOSQU8RaOq&#10;oD5oJfuIlBUuAY7MrBXkJFxb3oimD0eah+fRgtjbihmeortdMJZJ6KhhMEcs0K6UT7pW9BJ0f5qS&#10;QqLpJYE29obhKGo6KLtCW1dDZS07RhK2CClFPRzG32MksFS0skXnKTw1ZCvHGCI440P6VLfX6onP&#10;4ekAp0/wmt1VjJHHDJUVNNF5YkWqp1lqAsktRDJKFBZRoC6AymwDgkKfbYpXPVgfLrlm6QVlJLQ1&#10;LU9noqxKeR4VXx1+geB6SXQAsrOpleJlPqDaWYNb3eigVGevBiuR0QburYM0uHy7DG0by1WPg/iP&#10;iSUZCglhqhLTriqOrHhkqZvLZmOgKRqAAv7LZwjPUjh0vtb7VKEY46pp7t61TEVmSgoqL7dUgqch&#10;CHrf4n9rMKj91JaqmURyCqjQ+Eqtl1EX9V/YP3KAazIuOhRbFShAGR59FOSjlA009LIvmiTx/axg&#10;1Dxn1MHmf06VYtfSLE3v+PZM9NWelQQsPl0o6HFxyVFLHA1PE6R1hkqFmMhNMkaxyzsraW1qbqEQ&#10;KWNyDpBPtlmAFW8+nBFXj1PxVNTwpST0lOj5GWQVE1PWQtFF9vArCGNeVYJJ9Nd1uSq3PBNHOoGv&#10;DrYRQB69cJKNm+3jliVPtpaSjrJ4PBEy62YyQUkjKGRND+tW/cMtgLixNOAJBrxOfljP+qlOqMtM&#10;/wCr/B/q/kG9aUTQRGauqRSLXxSLJJBGVOL8jUaywqbsHBuI4gC97MQA5I2e01AFaH9vHpoqKU64&#10;ywzRVL+HHmRamtakasZTHJLUwU7SRrZ7aJZI7LZXA1ahpJ5OjpIoWpiv7f8AJ02ykdT4pIlH3VLT&#10;xUyzmEHHMy1KrRcSIa8ScOzyoA7AAIw5ABN2yDwOaefz/wCK6bf4T04L5yPFCwSF/u0pkSGWqnWQ&#10;i88URe7mJtIdFUBDpYDj37Ayw9Pl/qI/y9J+u4mBp4qlJ5fDTJSPXNPIYWyc1VIYklx1PpIDM5eK&#10;ZdJUKock251SrEU4n/VU/Ly+dOt/Ppoknnhjqp3EdBS+XR9zQUyD+JfbKaakkeaNTEhBskzIt5DI&#10;xBvch0KhI8z8zWn2dVoBk9ZRjqg1TPHRxzxVBWRpJmjbHxxim1UE9QmoyxwpciaVWKrrW5uLC2pd&#10;PGhzw+3PXjHivXM4/GmsqZ6mmy8sELxx1pkqJqbwNSU/klijmdwZaeUyAiSQ+i4ILKBfys2mgoK/&#10;z/zHrWgdN8FNWRxVECmhp6FZX/iFVSI8lVFR1zLUR09OHCy/r8aX41Hg83Hu5K44n09K8D/KvWtJ&#10;65VVPX1M6pCgpyDBFW+KB2p5REgahpzO4suo2BUWNwWb+nvw0gE8fTq6qaY6Y6PGzTCmpkcTyVEV&#10;T98Ktkmli89yBRqtijMqkAkjTpAtz7uzg1J+VKdaIqeo9Pj53jhmEL1NLHT1GirWRfO0EyAV860y&#10;C6iJB4yEvaz8Gw97LCtCaE/6v8PWtLDI6wQ0mPamOTjq1oJY5JZI0MzVkslQqn7WnlmlUofKn6k0&#10;2L2uBwBarBtBFR/k8+taQBU9SVMsEcyxE1wkp6aXx08L00bZFXFRJjpEjUHyB1CqqgsoB0kA+/UF&#10;fT/N69U6g+J5FPgjiGRVmnDQSv8Ae0rMpaO9SATHG4BJ1LqVW4XUOXVIrQmq9VYV64QYxpaaGSre&#10;JsetM1RLLRqh+5WpmMdRHAlQSFnupkSJQAysx9JPt0uoNF8sfP8AP/P5cOmDGpNepclCYUx9ZAzG&#10;qSPWYVGqaSV4wI/uk4ZHjvH4QSRosVb6+9BwdQPTbR0yOs7QzwHXHFH46KtEEtJjyv3JrKiG8765&#10;jr/bHCyWK6hw3PvR0cBio/4rpulePXVMsQgaRAwqZZkjrce8lohkYi0WMnLxjWjNqmJZSFFgeT70&#10;wyB5eX+XrVKEU6hOyQxLVM1T4qhHknjhZInopY5gjxS1DqVcM/jaAx/5wEr+D72FrgeXXmNFPSH3&#10;xixkY6YxQIQ8VR5oRIEjpmiVHnqTEn6vU919QYjkkDgGm3TeET1uJtFD0XfNY2kpKtYo4mi1yaKi&#10;RWWONma11ErKSUfhg30CsCD+fYnjbUoPSxCa/b02oFdYRqhJkEyNLPJqEWkXvGir9LfljYD8c393&#10;6uUHUPzGRUTS6sAr2XTpVbkyKAovq/pdeeLe/dbApgdSdEYctE9Sbz+N3uhhcBbaGT86STb+vP0P&#10;HvfWyK4PUaUOjfaKfSy2Lawrh1bhBKf9VezE/wBfeuqsPxenTZUUxiUBf0rLHEpjZTLNKR6GYMDd&#10;VJuAfrf3vq3XKEtEI2lpXeMyFIY3sJCD6CUKgAg2N/xe/wBLe9efVD8Y6kC8cas6vLHG/wC15Ywt&#10;9TaZygJu3J0KCSRb08e99WIqKdS4pbO8IjQqS8g8V2aSy8KxcDUbAWWwIIP096p1XQOpscxVLxqg&#10;ZVUSrCdI0M1gkt7hrXFwLkfmxt7914LQ16gsYyQPEVAY6tDEiOPy6BGn4sTfn6/7b3vq/XBpESOK&#10;DxTO3qWRAVMl1c6rafpYMfp9R7917qQaRF1lLSRRqkqIdNkLoGLBpL2sQb/knn8e/de6YqmLUEjV&#10;Z0kRAsTsFZJCT5HLpbkWsAQRb6fn37r3TjRtHPHLrZ/RIoRdTmSqMg0hVsLR2sQBdgfzYc+/de6z&#10;oihPI7EMAEiZwkckiK12dkjW63YWspPN/rc2917qJVVLAskF5mZNQZAkRXQ5KiykgG3Fri/9Pr79&#10;17qCUEusrG41qwYgloSzC58l/qA1gB9AOffuvdPUEKRRxyyIoiQq3jZFjLMF9XjsLkn1MbAggW9+&#10;6912zpEJGjbx+YEMVVXCKhDqNSjgAck24/1re9efTY+PpjnqjNVKsehZCGZnMlhrQXhIFrFbni44&#10;4976c6l0kKySRNMzSOVsxhVRYsull02uSCNXBN7W/PvXVW+Hp0lmLIjCSSSSLyRRuFjUghrBpNf1&#10;0j66eQAB71011EWRFEcRMCSLU1L6rktN9GIViLKEPAIANyTyfe+rCunrnMzO0jKzOzACSKTU4jJI&#10;QSIzL+tr6iy/jn8+/AVNOtClc9ZEp0oryjxJqZ7iI+USOV0l4Ut9BbluNNiPdyjAV6vRSKDrL9rK&#10;gcyKJDCul2UMFBYalaOW1i/9lgW/p70UIFT1ShHXNUi8ayiQxNdk/bAL+cx3CsG/SzcDjj3TrXWF&#10;BGrANdmMBt4wNaMLsIlRuWKsGB/pcEfT37r3UUrJD69ZAvKGDE+hytkkMihWIX6Af73731sCpp1M&#10;kMkEYIheJ5HhlaWWTyibWlmUvb0/2gRpvwP9f3uhUg9bX4um1skZVnFPK8paFbFgo8Z1WdGUfUkk&#10;lbgWJ+pPvdCuD59XUAdNi1f2skzMS0rFUYylXMl2/VGB6VH+H9Tf36mK9W65eUwzVEnjChDJI9Qr&#10;pqRTZ4kUEEqHJIIH0JP9fegK4690an43945jqffO3944WreEUlXSwZrH3tT5LEvIHnp6oWu4ZVt9&#10;Lg8jnn25HGKgg06eiareGeBr/g62o9q732/vnZ+F3rgZKSrwlXjqKqgrEeWrrosnXQOJ6XH1DBmN&#10;TCAxcylgBMvpQA2XAFRQmvRHdwmCQof9Q6yVmHo6SCqhraYxtCkhkWeokalR1QPRQVqRKRJWSao0&#10;MUYNnd7A8+6/E2PLqkfwjpE1FA6VEtTHjsnFl6inbGzSwLIUjlqv3vPGdXCR6dSKWKK13BW+gWNf&#10;IV6sRUU6J927uffnxg7P2X8v+jq77He2yKiGDcENNTSzQ7i25PB9vmJdwRRBVlWWOY05RQCE1aWG&#10;kaRRtO6GNSkvdihB4Ef7H+Ho1263tJYJI7k58urnc9/M+xXYHxZ2/wDIjrmXeO59rVOSj2lurrKl&#10;3K2zdu7Z7FFHHUTz7oqqaP7k4hzLrWOFwXDLbnUAZWu57dCzStGKnAJA/Z0HprJo5TGo7a9B5ju+&#10;uze5Ole6tqrWUPU2/sXtOvzvW2X20sZqtu0S06RZfYkOarg85+6jaTVVt+74qhyrWQWam3jQzG3b&#10;Q3y6WQQ/TOrxrg/5uiT/AMvLszb3W2Qn29mY6fb1dvLM5vZ+/duNUy5Gq3galpEoN2VxYNEox9TN&#10;JEV/S8SsbBlLFH+8BJCDIx1VPE8aef7K9Gqwqw1Uz0Wbv7v7cHxS7+2bmNl7Uk27W0e/sfWbiqsC&#10;81BR7wr9pZWSlefLQUrGDTVQTmSZPDcgxyAkHkll3QxgwAUqa19fy6s9tqjD+pPQRfzSdjZef5lb&#10;Z7L2LO9Ph+1sP152Jg6PGyzvU1+czESrVU+Oiju7MpgAbTYKpUH1MAUEk0bZU8M9MpBNGK/OnR2v&#10;k125gNsVu6e3M/8Awqn7A3ZsfblDk5adqJ8rl9x4LHQQJgfBVljNTuzI7PHHqKjU4IRL0trqR5Wk&#10;IpT/AFY6N5IkjhoeJHQY747zyrdXdKZbccVZLnsht7J0Um24pvsvuKJ5Ey00VU9SupS8MiMxdgGD&#10;AKBx7Wx37qdRzWvSV1iWIfxHp6feu5Nv9L12CycUOZ3h2nJS7krsdk8bTRvidvUUqwYbbuRjiCiS&#10;k+0Q1MTKDdlGq5Ye6eNI7d5rXP2fLpzw0EQP4j0XXsjuzYGyMHiutMtDBt/D7PpKifKVcGRWDHV0&#10;9VF/E6lKSOE+QisMgBjIuP0Era4bkljVvC4U6RSOqSCMjPVb/anzZzWUzMr7Fllx+Mp6SfGYWpqQ&#10;hamo54RFVOkcgIDsQEEv1+hH0Ni52dpC4PDh/g6Us5K6KdEQzuYzWfq3qMjkq/IPNNJVTJPO0kTP&#10;e7NJ/W/P05/1/dCPU16ZIoSOmBIpx5GCurRxSPIvBdI5vTEEBAMgANgCLgk8+9da6mUdF6rJFJNJ&#10;CroyMsayRu0d5G5U+T6kfjkfi3uzafLrVK8en+lwOTszxUXk1y+WUIEiRI41tN4rD08DSoW4PJvc&#10;e61U4A630qsbsfPTzRrDjamZYh9xHGsLOFF9QkdStvT9VPvek+nVQobtTj0OmyesquQrTHD1kreQ&#10;rK8VFOcgjSA+ZKuNl1DTYMbKb2I4HujSiPhjpLLFIxwadKmt+OWZy1WVocHmXecyNAGxFatMYL6R&#10;JG/iJVnIsoZQP8fbX1APn15UlGAekpN8S95TzJBj8LlR5jUxGmkoZInV6dNawRO6/vnSD6IxrsDY&#10;f0qboE0OR0+Famemqb4m9krFN9zt7I0kcSMharpKqiSe+loaeOaoVXDaeQhCkoPqPejeQAZ6c0Mc&#10;04dccX8R9+1yR2xNZD9w8gpQaeYeZaZQZjBQKvmlRQbtIFP0uCTwKm/hHE9XEcrHtHUqT4gb6Cyi&#10;lp2c+Mz1VOYauGT7YP4YJoI3UMmpydIPq+pI/Jp+8bcDJ6r4MoqCOm+s+HvbeP8A22xM1PGI1qFi&#10;kjdax6ckK08JUAPEW9KMvBI4592G4W/GvXhGeBGer0f5OnwQ3HPvpuxN7bOq1xuPEtNj5chTslPF&#10;W0NQrLO8UwDsYzcxWFtQOri3st3fdAUEEOV8z69C/bB9FZGZsF8DrdN2jgaLBYukgioo6bxxrIrL&#10;DcpL4xF5oytlVWGoEfW/P49hkg1JPSZQW7nOSeus9lJfDKzhDHE7hHmcAyXibXACgFmYAccE2Nzz&#10;7STSBcHo7sbcHu9ei77tzbLTtJ5jBBBAZYn8DNIZFYpNH4ogxGsf5t7uqgG4Gm4JLmamR0Odvsaj&#10;h0Vjc2erZqqcs+mo1ie6SwSY5JcmjRqs06i0dOFuwI9RI/SrEew5OxkcsehpZ264FOiu73zxmhRK&#10;RnjqIpZ54RURlo6xqdy371PEVMkHkLSBQ37SFrgEr7Zp69CWCOkeOhQ+NPWFTuTMY/cOXijeCjaC&#10;PTOryxSx1lUwp4cdJUKp8Ih1NIW9XqUhmC+zDaYGluQ+nAPQd5m3ZLG0KKe5h/q/Lq5XaeAhxsEc&#10;yQrFIokjcH1mYoCodkK6RxbVY3LD3I8MQVC56x+v7kzyGp/1V6cstkY6aMxq0h9CiUu6CIQzP/nf&#10;IoLLpIOpgOP9j7tJIAuemLeEynHRe91bhRXqWinAb93wRU7sJGhRhTvHe1vFI4sWYhhYkG3sguJ+&#10;406FNjZatNR0Vjfe6wyzIkgg8qVSeOOpSP7ZI2Mc/wBtUUtkusutNWvULhvqLew5uE5J0joebbYC&#10;Mg0p0SLsDfRkeamSrlQwSpVJ5pKJqaSYU/jp6FaoaEZb6pUaQhgQFNyb+yxJinQztbRAwr0Tvee/&#10;K2ZamPHVQhELGepq56c1VIQanVWTeIgKHDGWVldta3W1yVHt8kyEHo7EK6TTFPP0zn+XRaN5buSa&#10;ox9a1SMhTrHJUxRVkqIJKOpSWnkpDQBfKoEYaZZnVnD8ccXWW1uSGVhQn/UM9J5dIK8COOa0IIzj&#10;j86/LokG79yTxKtdp8NTTVNGZ6KhMscjPG7NADTSAENEl2IJILDVxYezuG0VjpNfPj/P+fRPNcUA&#10;P4gRWlRnyNPsz/PoR+tuyaqjkkasnhrshMjysABNRx1bEeNbwDmKNFsR/Z1Mf8fbE9ivkKAfz/1e&#10;fT8V21KuQzHOOFa4/YP2Z6Nnhqwy09JKVhipqiopYKgivUxrUmYZDxMATKv3EWmS19DAGN1+vtE0&#10;YU0Hl/g6uGB8qcPyPH/BQ/Z1NavnNSEo3c1REsWPlNQkzZISTNHEK2GoCx6kRh9yakgRhVSxUke9&#10;acH/ADU/1fL9vTBJ1Ywft45/Z+3hjy6cBlzUUkSU87z0tZFE1PDJWuqXo43kloaSHxaUCf5z7hQ6&#10;hgEQNwTvRTHp1ViCMcDSg+ytR+XGvDp0bc0f3FPCFSrSSaralhpKimoosfDBR+Knr62p4YeIs7Tl&#10;UAcgKY7kE18EHuGK/wCr0/1fy60zZA4/ZgD7fl/l8uknJumeeXETrkaenglo3cQ1StIUjq6bwwqp&#10;02mJcRgxMCVvqBUlvbqw0BoKnpoSAshBpQD+dc/PgKDpugzVQ6PSVMtOJgtFk8jO5gGljIYqGSdp&#10;P3AkSJN4kjX0EqhPPu3hBRUDHkP8PVQ1TpamKEnz+Vfyr05Uu44aiKjgpp1q64Ry1lEEpoJnmqRU&#10;squs8qjXUCmUqEPCghvqPdDHTLDHXg/kT3ZP+z9tOn07jeTFI5qK0rKirU6RTzy6KdL1l0QBnMRV&#10;vKiLcgsb8D200QDGufTr2qq1/bw/1VHn1kh3ZNBJKtTlWpYK6OjoBGz0cmPONq4xFQ1VSIVMkfkb&#10;jSy3Cga2uT7oYhwA4f4fPqxfuyxoaDy/I/t6UFJuOWalo4Ekpaas8cz1EKNNGsuKqJUEtRlBImhZ&#10;DEpfUuq2g/QcM34ak5HWiWxih/yE/wCb/L0shm6avjkpZa5aiOZgf4hUUxSOGnkkWTHww0bXLQs6&#10;fuyK1lQchCQPejFoyR/xfXjQ4/4r8+lpRblkqakSzUFE8cKYiojioUI8U0DvS+L0fskiMvOl0BES&#10;WsL8JzEKY4/6v9X29XVA3p0oqnIQiMU8giqFmpxUyU9/9yFH4JzJG1UzHS0bsdRKG6hj/Z9tBDXP&#10;TnhoOs9BXIjRSS1FEiNBUvDVUIqBU0FR5wWNRFIoYxxtqmjdPQpdbmw97ZCOHVGVaVXp7oKtfuvu&#10;8bTNPLPRzzRCGrpYC0cB0QwSRv8AQliZH8ekaXe9yD7oVNMjpvPTwhLtBFSQ2rIaiGqp8vjJm8ap&#10;PF9zFDU1AUeWQHUjKx0aTpuTYHQFOHVD9nWWCpnkZaiL7qlqZZa5VgIgpDEqKRVCYyIQhLMjNUIi&#10;uqh1W4X3YAE0PWupOMo56pGfy1CvVRRnJR09fAlJHS09oaematqGIBRwH4kYlT67Cw92IUcOPSZ/&#10;jPTzSrHqjjlo6mWnj0vQUkzmOomkdfGY0jCqJEZViWN3PqYAre9ve08+k0mD06VgFO33MuNqaeSB&#10;fJLB90CIJhxSx1EcN7ohAQL+lSC7gX97kNBT16ZrinTHXJSJRzRVHngjhkp1pKh5tUUc/DVNNDOF&#10;LW8TFYlHA1BwfT7uOrN8+k3WSCOOso6CeoilqI6apjjluq46noFH38jSzqI2+5il8cYuCsgBP0B9&#10;2oRkjHSV9Fe3pzocFTx1FW60UMTBb1MeQomnLVCMJYahKuT1CMgqjsA39khTb378Jz+XTLU/PpRU&#10;+MEYjp1p3o8hBDKJKhpmLQ0szBRUtcugTQzRrIUvp0Fgt9XtR0nc6XB6eaOkhh1RGmifIQrqhp6q&#10;GVHoYfKBNU0eQpzYrUFleyvaJ7/4D3tSA1T0w+RXp/iiqJKM6mhqatJHdwFj9EsrtMvkqKg+SQCN&#10;fJoBszkjTosPbkgBXV00eHT/APdTeWB5KRjAiU8lPNCFjkqIWj883nDgEaioQItlRrcer3YsFPTZ&#10;U9KOCtWSB5oFp4Hra6IwQuQUm8zpJU1NURyoWJU8pH+bGoflj7Uo1V6YdTWo6UNBK5i+yjqKyNky&#10;lT9pVR06skzQr53nhkYEeAKgCM1g3qK8Hh9TQg9JXQcelfiJnjhiemlq5UkpBAiwxCAGaWQ1Ew1a&#10;WWSRZFKMALWUL7MIm0rnovlVa9LCGvAjjZmok8qrAZchDGsUspYlITpGmOQEADU5BWxBX8qw+M8O&#10;kTR5x1IaZRDHNGgji8qI8DNNEzyR2EksEUvrjVg942VraWIK/wBN6lrXqvhmvXB6uGJawusf2yiW&#10;orNTeephi8YWpTxryJioB/w+nq9719b8P59Y6eSpeGgkYR0bVBlqwh8UpWNTemqqWOP1a2HpK2DK&#10;4YkWtawNRXpsjy65pXaFcrK2pppayFYtMcisoCzSU7qLeSM3bQeLcn6+91p14LXA6caLNfawU6IZ&#10;JVCxtH5CrNA5laSUPERfxx3NvGov9Pz7urgCh69oLdPEeSQLJGZ/LHU+SaKMqlJNMEKpL5VKm3jB&#10;aSAHm/p4PBuGWtemynp09UW4VeJIhNUUsLxGkjkli8cXrPofxkEg2ZQrlhYkX+h9ueNXA6TvCTUn&#10;h0/UeVSKVo61lppCJYkj8TqlRDUQqDM0iAfuFRbUSw4/Bt70GzXpt4zTpTY+veSWdI9c0yKtPA2m&#10;PV6IQrmWRQo1RkIlvp9QCT7cDVx0nKkcelRjcujmKEyaWk8RJuSHBF5EkkZPT6x61A4P54936YeP&#10;VnpW0tfG8ctXGscSmRIqkMVDpICVtGoHrDlluAP9q/p7ur0FD028RPTnS1qvGi6rUyPKrzSHSyKD&#10;cRIqi5GrgkryD/h7cU6hUdJ5ItPDp4jnh0RxpEERo9KRuwuTO1lJd/SV+v6uRb6+7dUVSDU9ZmMW&#10;kyoyyzLrlEkIWFSurmoMduB+OByPr9bjxAIoenVJ4VoOokkEHkdjFF6pIgZpYw0dO4BLhTySHBC6&#10;VIF7k+6FFpj/AFf6v9VOPV9ZB41HXkgpZTKskAmgCqg1QxqjpNcALGo1KQwNgD/jbnjyj/V/qH+r&#10;+Q9ITWnl1iOIolSF/FG8TePwqQqqJrkhgF5QACx08k8n6e7EV+zpvUTx6lR0ECwhElPos4IYEiaQ&#10;2ZdcqseRc6bjj/H3rQvp1Xz4dQ2wuGk1PJQUokKF20wxJcg6JCJAtiQRZrEEfX/ANG3iPEdWqeoF&#10;RtnEyMTPSQeKcK3gqEWWNV/RHCnBdw1uUL24vx+G2to1FR08kjDA49N0uzcG6WFLE8EKMiUywxxF&#10;Fc3kiE0nkfxLx+0jKv8AvQYNshNerCQ51eXTZN19tt7gR+emlianYKVOmVeXnRGGsSr+lGDA24Le&#10;9i3UdXE3kOoMvXuAWGamNOopjIrSRM0cMbvFYLI7sGKSW9JOpf8AFiffjEOreIaZ6T1V1Fs6Sskd&#10;cNizJTszwRzU3+bSZhZUkk4kVWuxDOxL8rYW90aEUrXHW0lIAoemWr6awc3+TqIpKeKWKaaOakiq&#10;DU+rXGAZQbAm/Kg2UfX200AJz0+JzSlT0icz8aurs3rgy+y9v5I1H3Es09TjKWV3kk/SqKoCKIwG&#10;5J1gWt7p9K6HtNOtO2oaq9B1m/g70PmKGSN+tMPHX08weOpipop1qU0gS0zwuNZjK2upP+J4Ht0C&#10;5UVDEE/Pp2OeRMMR/h6DSv8A5cfQdZFlaWXYOGlfJUytUoq00SLZf+AWOEY06RxricNz/T6+2We/&#10;HwSGv216v4wrqZQfy6CnJ/yp/jrJUaaLYK0gn+08FOJxJAlTTr5JwzSmRolf1eSMSNFfnRfj2wbz&#10;dQaeIcdba6HAKOg1yP8AKG6Elmerj2jRxwVFTI7U1RKjxVNN9WEKUywadJNgVaLUOSrW9r03nd0X&#10;TrPVo5oiO9AekRlf5NXTdcuiDbPhp4aipqaORqSGeCqFRZkjk8ZhskZA0OX9R4JJ9tnet6B+Mkdb&#10;YWz0OkD5dIrJfyY+t3kqquOjoGeqMckzVOMuIIoG0SwzU6NpVQL6VjuD9bg+3F37d1UVc9Oq9iq1&#10;aMGvQW5/+RdsurrJ4qOtjo0ZjV0dUkcrPImjyPAYF9Ijb9CcllIv7XRc1XwHdnpBNHZyGqKB+XTX&#10;TfyPtpYt6iQyY6sYUh+0MlPUGY1LjXPDPKreJokX9OlLk8N+fbp5qveIFOtpZwAVp0/r/J8oKSn1&#10;4VcThoKqYwy0BxSpGkdIg0ZAVNcGanZze4p4j/Tj8Nnm6+A8z1Ztuspf7QdM838ovcFSj/b7tq6E&#10;PreCCrgoaCnWm1aZ1pfDGwkMjWK3cMw5BB493/rjeHivXhs+0n4l/kOm6H+TxvCeqJqdw4vHmNQf&#10;sZaytzYrZIFP29ZWrUpF9ujnlijFltYEe2zzfOTlenRtW0r5U/Kv/FdZ3/k/dgpSzCh3tKk0YV62&#10;hwlHBg6CrjBvLLja5VeZnPGl6jQTY3ZvbL81TtkpUdVbaNuIoGoPsFem6f8Ak173yX2q5Hd+WmVJ&#10;JEi/jmXrsikT6dfl+0u0egn6gEkn+n19sf1nl/331Vdn2/8AiJH+ry6Yf+GaN90rxmDdNHiqqdK2&#10;OopqTC0UcE/1aheFWV2Uk3ZmZtVrG1/ezzXMuBH0aQbNtSiokP7OsA/kr5xo5JK3dObydPEYljjR&#10;xSLPWlAJXtIAWg5IW6s5P0FuPdTzbc0xH0rG07RTukJ68v8AJazWPm1isxFvuJZPsUo6jIZMRIgW&#10;KSjklGlgDw8Lq0d+NAsCGW5ruidOjp5Nq2Nc6jTp5ov5Pm6IKmZ4dwyRmrCvDQYvHY7FTyxhQryN&#10;URCSKBQbiSIMzE8CNb+2H5kuXwUx0rjtNjjYlSc/ID/PT/L8uPSkp/5R2eZFmjWjM1NUI4psu9Rl&#10;Y0o2VoxHDS02mnQtwytKSQeSq8EJ23qZvw9GEc20IynSDT1Ff5YH+r8+g9qf5UXbNEJ2w9bt2Kuo&#10;DCsU9FTSV+ReM1BlrJp0lUKsSKQo1LIxF7KQL+0zb5LWjoTx8+jKK62ONQaKD60qcmufTH+m6T2R&#10;/lV98ZX7PyZqsrkXISNFVbdqlpaLH44+uWaKCNInqCWsCrqlgOFH4vHvC/ij8vSvSr6/YyO9ipri&#10;lBQfLAr/AC+zoLcr/KO77WlrK3wNlEFRPGUlGiEK7aIMgkRCsHkABdo7AkWP5uqG/wAC/ClPy6Qz&#10;Xe3tXw5Qak0rw4caeR9ekHlv5U/yLpqat+1oZ51ophDAtOFGmnhg1zOdSjSrOTpVQS9uDf26m+Wz&#10;EFlP7Oq/VxIKiYHgB6U8+gxrP5ZnyaxdP9mNr1lZSIs09I0jww0dVrYS1FP44QXYpe5inKyE/oV/&#10;p7dG97eWq3b+XTDXxRPDRgyjgK4yanA/y9Bnlv5dPywgyMpouvNwssNOsctc1FNBEYHXWq1NPWgS&#10;AadKBNIBAsVsT7Vrve1U7iT+XSFrmeSTWrAYpWvEfnn5D5ccdJbJ/wAvT5eSUjwHZ+VpEeq8z0cE&#10;E1JU1FSIiVMMMioJm0kn9lnAJ5Av7UQ7/syv6/OnDqky300Rj8TSCa0BpmlP8H5dBPVfAL5UTTAV&#10;OydwTz2qCqywzyVEskAKmKSmVQ1wo9KsL8ekezIb/tVBRgB0GpdovZW7zX7Tnpl/4b8+TKvCkmwM&#10;jPHVwSPGkMZmnhWCzXqrD9tw3Ghub3BHPt8b/tP+/B01/V66IxT8jX9vSar/AIK/IWGIs+yMgYjH&#10;J55ZKWaSRCovJCIwvBSwL8Wt9D7cG97XSokHSOXYrtT5U6iyfCruungimqNpVmmGKMywRwTeeJ50&#10;BihVET1Fh6tEeogfXT78N624mgfra7FcEZp/l6bq/wCIXa9JVIjbbrXlgiSWQUkTSBLjW4kKKE8t&#10;jcq9nH9F9uLutiw+MdJ5NkuFOk+XXdN8S+3pNFMu1KudpGZaJSqgVCIfSHnkVVN/oFOk3HP097O6&#10;WI4yDqn7lmOMdOFB8S+255RCuzclDM7mJE8BILwN+/G8calgy8lmJIt+bc+9PuVjgiTq37lmxTNO&#10;hc2z8De1sk2ur25U0M5aGOSleHTU+J7ySTRILKyhTrL6r3sBz7QS7zbKf0jUdMSbbPH/AGgx0bDZ&#10;38tDMOtGmcDxwy1Kql6SWKlEWklnvKqjyqSFeENe5/PtC+5vJ8Ap0wIJa08ujbdcfy2toYGWmyGe&#10;wO48hBFUzRPWtjy8CTsLQU8MCqfMZCdIXTpsL3v7SeJezN3NQdVaMK3ca9HH69+D3UmFq8gKjbGP&#10;qWqoaappxlKOKWrEscp1TTpMoSmlAOiOBQCw/On2+baWSis9etkx6aFejn7W+LfXVNj6aaLbVFi5&#10;/uKn96DDRGop5AfRSpRVCORGV9UkwYq4sthb3ddrUEFs9F80rMaKKdDVtLoLrujiaZloaiqgqJE1&#10;x082OTGGSK61KCEl44lBuHDBQ31v9Pa8bdakd4z0jaWRTSnSrrulJaeSGKPJUVbHH9sKTKVBo6n7&#10;8uut4p0AaEqI+WMUKXNmAJNy4tlAMKvVDIeLdOn+jynZqFcZLeKjLx1FLCDSSVCs50B9fpCEgmMA&#10;2+psDx7UKqqKDqjMa0HSopsJm6RqcVdNHDiK+eohqytM09dTuyBKVBHEAY1QqbRFj+CLAke7mnn0&#10;yU1H59CDTbcMcMdWMlUU1DFIsckaUIiK3cIIZNK6tIbkhbN6WPN/ehp8ut+HpPSyXHYDHU0kBaZQ&#10;vk0SmQyLDPI3rCqbDQeXLcm172tf3vr3XjR0KR0VekoSGeKJ4vKWQrFGzI0h8YLOwcaRYiwBP59+&#10;691kqqauXIDJyqslLHFIyU8UEIpUiIGsyMB9dFlCqSxZTax9+691DqsPPX6QJ6WWoEkbMhgWSMyF&#10;iFeSJQhW0bXJ1M2qwU/Un3XuucOCylBUo9RWRVcVQ5kkeSQGRSo8ExigZeSiD6sxUH8A+/de6x1O&#10;LzixzfaPT1M7Iv2tA1RGqRUUTFvIAq3MrmxAv9bgW+g917p3wFFPV0qito6CWJDpkeKVhPT+VfMk&#10;kasOUb6ueRyeOPfuvGnl1wzeIgilApqaXVZlpZKZSr0amPVHrCcPHI1244BF7C3v3WukrUbU7Grj&#10;PLBu6kwlAFRfDDRxPUOCRqaWorOVbT6AWVltfgfUe6rqXpU0L11DTUmISipasU7rCkqPCZql/wBT&#10;+WU6Sxc3UgXUelhc391b4cda7Tw69l8RDWxLj56ekhhWmL1ThEqkkbV6qJvGEaOUMNOoDSVuVHPK&#10;dhUUPWlwajpIT9VihDfw3IpUUD08TwUdHLJSA1bv5WLu8ciAMh0gRLyV9VjY+2PALGg6VpPQZHWW&#10;o63qhDV0zxVNbEpiqfuqmoeql/bUD7aRwxL2vyzcWPHIFqm2YY8ur+MOPUui6/lWBo1lMDeG0jQO&#10;I6WKGdRLMkFNYSrKG03FrW+pJuTtLenn000zNgdO9BtDO4epSVKQTUaoGK+YSSVGldEKhXFo7G7E&#10;/wCPPtVGpU06YfIqenOhqK5actU0QqY/3mghf0zLDAw8dPVSRCw0qb+mwJH1PtR1fqRVbxgp5I0r&#10;aBIlinMXgkecVE7kBP2/IF0KvHqCtqFwCSD791oiop0poazG3T7eilSo9MSO2moVFkTy6oVjGppD&#10;GSAbqT9ObEe/dUJBah6nT0bLpqI55BJT0xMUniWrKak1v6NJ1FxfWALLbSbC3v2OvdnUmoamqI6c&#10;0hjDlaeKrdo9M9OXUBSixBlUaixK3sebWsB791o6KY651WPx7MkaKsQhmCzABSksCMNJkjPLCS51&#10;f0sPeuqdZFrfsXlOKxyFJpgxqXkT916htMdPCigehXuxH1Cix4Pv3WwKmnSTm3BkaqRqJsPVUdQl&#10;YaX75ae9KgAKmQGMagrONADf2Tc/0G+raaZPTrPXwyxK0uJdaWiLQRvKRDaQH9yQCQHlWL6SpBIN&#10;iRYH3rrWfLpyjyVA9HTwRUK0D6Vgp2lvCJUkfXNCH9ZKOvLBQRbkH37rx1efTOn8Myjw0pq2lWeo&#10;lsUZgw+0bTF45FWxVbsQ/Fv6fT37qvT2MTTUtOiR1UlkZtSxTI8gVlLKqNHdtAFwQfpc8n37r3TS&#10;UpqdZnytRMY9ccICveMiXlboBwwAIUAj/WB+vuvdQ5a2gihlaeqkp44mKrPIraIlAIjlitfUqm44&#10;55N/fuvdS4aTC1h8cWUnmkJgqKmYSaI289vEigWAQgDWAQVPPv3XunXHpR1EkACJJJFNIiRQoDCU&#10;Y2L3A0+kAMpJuxBNzf37rYFTTrnW46ErHJKlaREHjaGTWY5EcG6tG4LIXX1HQSbek+/dbpQ0PUQ1&#10;VJjfDSrHLBUSPqgmSOW0E1rLKY0BjAY2QarWBuR9QN9W01/1f7A/1fsD2i1Jp4zXUbQaOfJTOsit&#10;rOkxLEq/qPIGn0fUi3I966oRQ06coa2iZJKmKnqmaCOLzQiFfJq0kOkcfBIFyzNcgn37rXSYfKYm&#10;hqiah6qFo0W4bUNflciUIrD8Aqy6T9RYHj37r3TpVbj2zOJ/FO2mDQRCZh42LjQrvCeHIudSj8fU&#10;+7BiDnr3UnG12MyEkpiqqWoQLEjStH4SfIQuhX06jqtclfpYc8+3A4Jp1rpRVsasrSJVCnJKyfcR&#10;TeWCN2IXwxKVu17Wb6EfgG1hbr3UIZHJ08SlMhTz3LERVspFNTRRvcDQQxLEXtdfqf8AYe9NgVHX&#10;ugo7G722t1Zt+uye9M8tFDGnkpYYUictUahdXpV5fgh7/Qck2tb2hnvBFUUqfTpZDYSzEMDQdU5f&#10;Jv8AmTbcyFBJi9s5isocXUTvG2USU01ZQ1ERH3NHXuQop01jx3Y6WWQFV49lbXjTVpj5dCG02+GF&#10;dUnE9a6XyN+ZmXzVZlqiHJos9ZWjJJUwzlZJaqGfXCySXPkRQxezC1zdTx73HYPPSQjB6MXnihGl&#10;cU6Irsfr/uf5Y7ui2z1ntrJZQ1NYBUVsJnTFUySuZAchVtdF0nyFZHJvc2HHs3WG3sU7jn06L2ud&#10;dXOB1sdfC/4DbP8AjXt1Mru2qo9+dmURlnkmGqbA7UklR5arx/cA6hJGInidB6XWWS/ChQ/euLqX&#10;U40gcB0st+ZbmG1+hs3w3E/6v5/PqN8lv5iHWXTNVU4TZNTRb87N+0qqOd8cZE2/g6+bT4W87F0l&#10;QR6pIxCdSEuCbnjUdjJL3DtXoqlhDyUmqxI617+4u2uye4911O6uwdy1mYyks7tT+SWSGgpqTXpj&#10;pcbSwqsccafUqsS+q7E3LH2cRpHEoWMUH+HrSQImFHQTti6mSopIaVEjkan81OX1LN4nbzJqZgA8&#10;xZWcauNH1NvdiaZPTtKY6ySw+KQFYa1QrD/JmcGRxIoDVIDelg4H+cHHFvpz72tDk8OvYp8+oklM&#10;oE81RAGpolCFGEayyShQgSR7m625fTxz7cohwOtddR+anjaV4vEPtHcJFGFDAesByR9WtpY8c2/I&#10;9+8P59e6zRwzgQAKriQRTPTgiSUhjpjiIfhiEOpha9x/re96AM9boejv/FLDxyYfe9VkXP8AD2mx&#10;NPUtHEHZpaaWSpoXoAgu80UioWYfp8g+gHsK7+TrRE+Z/Kmf5V6P9lUEuDw6MocRU6EoXqaPF1y0&#10;tFK3k1VAXJeeWqkSklnYQVE0zSl30K9wzRhgwuSlKeYqM/5Ojwx5oMHy/wBXmevHEyUs32JpmoWI&#10;pzRQ+OGCORpgXljxtJUglwkiizBQbkWNwB7tg93GnWymacP8vQlbWxE1OskFMKafxROaiijkkWZ5&#10;EjIeskqSAizuHaPhyCQ1wTpASSgACvn1dYTSgHDo6PVtGaapp6GelhyP2UYrq6px9KkNNVx0qxzi&#10;rmCAlP2gsQWMEvawsSfZewDHGentIQd3VlPVjyNFUVFQJUlo4pFlRqca62VozItZUxNxYLKxYf6o&#10;N9DYDSR0atOi67pWo8+jjbZpddJjo5IwDFDGZJ3dYXkapS8ZELgElhpQH/W/2JgkbEcOkRHbQdCT&#10;HdI4opYjKVCoqSFIZqcwkkSS+OxVSpAF20n8+3liYdJGjYnrnUT1AhWRqadJBpD1EFOqSx+M+RWa&#10;nRRdQPpID9Rxc+9ulRwp1rwiMnpkqK+pgVZ4YZmghDO1SsRqo4ZASSah4wGI03seGP6T9faG4jGn&#10;PVSinHTPRZSpnmb7inanaeIfbT6FihrYNdpgYJSWVtYBVwzW/SLWI9lf0wrXrYjXpMZTJ5qcVULq&#10;PKrLDMniWF1MrWppGlA9SC1xwV+oH09sTRhc+fSiNVFDXPXLHZ+ujZZZ6MRCmWZRTU3MVRNT+hY/&#10;LGuqwf1EH02tfj3uFQMkdORrpbUOhKw+66amgQVEXjvCJJChKiNHSyLLEisNQte6j8D2axMqj06X&#10;EyeXS6xm5KSuWN1rUdGt+mzzPKBZC1gSurk/04/r7VJKSKk16cAFPn017x3HTClkpTLHUGKD0WqI&#10;zJExa6eAN+uxLBiWuBpWw90lIkw3W0ABx0WDc276bzSCGqSR3Z4hHG9M4EKQ+OWoaeD1RqoAuuhz&#10;yRY+2ViUmg6Uk1HDotu4cnXVHlVY5pkeIx63jVzLUoPHqgYG0Ib0yozEawPp9fYi26JVYV6TS/D0&#10;mJNrZcpDLSmsjqoZjTx18ZnnjlrZFCznwsAjWVrftrpC8Mb2sOtuhLyLpXz6KZpIyCKjqR/o3ahR&#10;XnphUzj7mX7iBlihmEDeFao0w+siAhFt+o3LX0e5u2K1KoCf2dB29uOOnFOgY35mKHbddBQRzRxz&#10;wNPTymxlo8dP4hMZAzWsAhIYMP1FXH0t7nblHaZ7tRJpxjqPd33EIxRzx6I/2HmpKyaXHQrJDSGD&#10;HJPNCI6zwLVSSGNJKc2WBFj1xPUlgbgXWxHvJnlbbFiiQkUOM8f5eX29RFvNyzSGhwei/wAdYax5&#10;SzRVtS71LUjvCk1RSxwP45sTUiIMA6x3IlA0qRyT7H7Uij1tQceI9MU/PjXoKisxK/Ef8HRoepuu&#10;q2vqEqqnHh5ZJjFP/EFjraGFS6slTBQzBR5orKIalrkWXQFIPuJ+ceZ1iR4I28zUVxxHl5kcK9SL&#10;yxsJBE0i91B5dWgdX9bpj6SJUSO6tDGsjUaPUyKYgGhjqKgE3jLq5J5LE394ucx8weJKc+vUx2lj&#10;VArDh/q9P9X+A7m0NsmnpftDxEYBDJHoEitMADaIoC0aMoU2BIBtfm5MN71uNc1r0e28JHxYA6Mh&#10;g8WQsaxhoacPF4zKitd/EDG6uAPoLn/Y/wCHuNby8Lvjqs1NVB0KGOoVplYkh2ZmmRgoUKT6m4P9&#10;k3v/ALE+yKeYlqdURA35dKanp76S30cqSC6qrWGoNG4A0n8f7x+PaJyD9vToUKPn07qhXkaDpXW0&#10;h/BZfUNJH4H5P+t+PbfW+uT31Kl0JIIN/RYP9FsASSR+q3Hv3XuuHoJNmFmHpQqIwgT0khh9R9Pf&#10;uvdcC110lbgp5bDTfTfQeLAjkHg8c3/1vde68zBdIHIJW9gGsSL6gy8aR+Px9ffuvdY308FlRBcG&#10;yhhwR6lCj6k8/wC39tEVenW+sLtfUb2A9LEAo4KngWIHJ41e90C4Pn1sCpp1Fdmsty6r+bABmP11&#10;qzfX8CzC3up00xXpwIOoZd3Lli7j/VKqKxvcANxxb6XHH9R+TUkAVPV6U6it6UIUCwT03J1Kg+jF&#10;mFmN+P8AjXttyAKDz6sq1OeHUSV0BdtbcqGaxUEuBxZh9ePx9D9PbJNM9PqvkvUKaQo8brpXUNNn&#10;s4Uso9Nh9LfUEfT3Rz5dOquM9RHkkFgzAhT4tYYn9VyQ5IOpfx9Px7p1bSvUORidUgsWi8jOLi7B&#10;SAXS4/s8MLk/X8e9Hh1cdQJHjlEcbNIYlZXRkQCxk5QuANR/odN729tVqOrgU6iMzLqKDTJqEcoU&#10;KiBi2lAUIN2IH1+oH0I+gbd8UHV0+LqHNJH5JC+pzGVIaNdRdXIUjQAfpcAg3/qD9facgcT0oFTg&#10;dQah/XrTSjqhcLHIJFQpZQJHI/BBNjfgj+nurFeI6dRDwPUJ30pI84ZP3FGqyM4Jb/OLpADICb6v&#10;zf22x0ivVwCTQdRZpVKqZY9K6mZpY/UjAixbR+pQLALf6X9sO4OadOIlcsOmyYReOTyIr8eSVyTc&#10;uGARix/pf+h/1/bJx08OPUeWQRizCUxeo+WnjLtdRfTa39rnm1h9Px7r05Sp6bpWj0PIBHK5sy6l&#10;9YRmACyGMKNCgaXP5uT7qaA449WCmvdw6aal28kjyArLpKII4y6yzxrYaGccALYrZf68H6BlqEd3&#10;TtABTqC7JfWq6HCCwACiD165XMTgelrkX0/0+ntPgHt6VdQJDMZzUSPFqSIEr4RodW4KKALXYC/v&#10;XV1yNPTfOziVZaZQdSuwimKtGFMestPNY3S/qX8E2HtuTy/PqwFB1CYmEyOJYyGhidZxEX0Rjmey&#10;OCQw4+ntkmmT1sAk0HTdUyw3iZFlkSRxEJBPGFVSpmBdnUMrHkDg3/r7ZalcdKEVgKNw6hSs6GR5&#10;PFUjwRro1JCvi8mhSE+jMCSyWYE/63HuvTozw6jSOq/bXeMeH9ySFFsraiFjNRJGqlQPwLW9P1I9&#10;1bh1YLTJ6iNI8U0kYq4/LTap2JCwpFNL6xTUwQWuF/5BuDb6H3TrwWqivTVI4csxjh8UL6rRyFXP&#10;3ADanQ3HH19J+pJ/HttmzQdXp69RJhIGF2PllnSoNQqAU8haxgieMABpCg0gkkAgH6n3ptQ49bWl&#10;c9NMsqGppSrTzymOt8yyyiNIk1aoxUf2WLm6qSOAT/h7qTWnTyU0mnTXUS1bSRC0cFPWBKtFjgFV&#10;qY3SWMEgSL+ks3iYKf6fj3Uk1p5dPKoAr59NVTOjSF2lEiU0ssP2dRG8McxZDeTTa5BHKni1rWAI&#10;90by/Pp4JUV6TcrjWkVpol+2kAWihd6F2lku0kYl/QFAuWVXA5F7+2+neoNTKsJeGO0xfxtJoeNa&#10;NJJRpE0cMn+7XT1lo0Olrk/4NM5BoOrqlc8OmUyrBMLQy3mlmVZrLqmjjjDQuyuObAn1WF/wL29s&#10;9P0qesEU8uuqYRqscUjkLIIZqdyyBBCQAHUMSSWAB+h/Hv3W6ADPHpsWCqgnqFYaamWyQZUsv24F&#10;w94renWQPGT+BpH5976e6jz1EKvBEEKTVJY1WioSpMNPAxkhBVlZQQ7MuljpsLC/Hv3XuoEUbLDU&#10;1LSMYjJ540kYRS1FQHsZFd2OkxXDHUDcAcEe/de6b9dVO88LzMRUzIVkMa0hrQCDUTRNpFgFBCAH&#10;SeT+ePde68HScoxkp5KeSpmgp0+1NTUqI3DxmmjcalXyaQ7BmN/9sPHr3WKveKWZhVSSU8EM8LzU&#10;qpe86rdFiqFX1LYHUpW49QPNvejx6Zb4uuS1kKJLUtAahowiVAnDU9LUQyC9NIFt6ZUX0rp4J1X9&#10;+68ATw6isWdpTrHheICCnrZUjvKOGamki9ShhZNTcfn3o8R1rqFUVWlZlMtYYlpm8/jLK0ccZAmk&#10;EU9zIA1wxAYNyRYW926sEqK9YJ7lTUY4Cjd0WWIINUcQkQxCVZdJ8ZdS19amx5FrcaPDqwQDj1AM&#10;rWpqSQGthUOv3NOjSyiohPlpTJNSaijsQAXHEnN7Hge8x1sKAa9RHEcaxulOFaKGauqolmd4IKiM&#10;WZEYLYzP6VKqQAeWvYkebh1s0p01iopmVauOaBIKpooTTaoZ5J5JgzTwlYVCp4SxLKWN7fW/tvFP&#10;n1rHXCjiq5Elan8haBo6KSaGanLxzyesSQzOBw0YAICkqbG/vXWumlnjDSLRGYx0DQ/ax2/fq3gF&#10;5se8U3pYWOpWBBvza3va8enE8+uF6ImoWRqR0iME0sVOpehqWkj88UAnI0pPHc6/JbVq+v093IqK&#10;dbbh0zTiimV5JoKlZoKQU4jQIKySJ5S6M07nSIl/XosCTf6rY+60IFOrDh1H9LzmpnohNO/hgkqY&#10;lVcZW0kEd4hLTSnShQWI0owJAN/eut9M8tWIlglxSJVDHK00kFMIQ80FRKYqmoljUM8qLyIywGk8&#10;gaRc7GetqSpqOm/JVb0wp2Y0dZGzyRGmqtLPNFL/AJRG4nlUhChsCCfpcgce9gV62rAYPA9MVTSn&#10;VSpLDj3NKs9bUUiunIqW8SiKZjpRlIjYFrhwBp/p72enCFwDwH+XrHXxQkzU9NPLpnFPVoQC/wBw&#10;KaIkU8lwCGjbU6xg2Isf6e9gjj1RvDp28fz6hS0stRJ99NUU1XkKiOCMGMTQSs4UIqvFJ6HFl4ZW&#10;BUi9uffscOvAKy0HHrB93XGSvCwsVpoYqepkmZnetSme0k0c0yxy6Y1PMbnSRcA297oAAerAl17u&#10;HTbI7TTyvR0tJJLSRUk1LJMVdHip5GhaoqqiVUeORo2OmSHWFIGoFR72DTB4HrQCn4DQ9RZYDEtV&#10;5Y2rXhnkrpnx9RDURS0bkMiVDSaY2aNQGWIoSQLrYt7cFDTTT/LXq2hVFTx/L/L1jrZJ/LTtJUxV&#10;UbwVbxEpFebHtCqRGelqAGhJF2k0L6WH1I+lgq0P5ft+3z699v8Aq/b/AJOk7VGB5kpgsklSKeKm&#10;EUhacBZj5llcXAsFv4iWNif8Le9haZr59NNp1Y40641ZeaqlkllMs0CxBFqIddDk5JYftTKyr6QC&#10;gIY206rFube7ACgHl6dePxH5efr1/9ALMVjE3VtavxHX2KqKyswMU2dhqVxKis3d1ZLW/aVmAydO&#10;gB++wnk/ayVNqqGKWCEEk5wSsYRVmqKenFa5H2g+fHrFGOMMOwU+fz/2ejK7G6z3PS5eofO5OgbO&#10;ZOlxabbq6ivElZFunAQCbY2cos3IrLLFVU9qeoo6+JYmc34Pp9lt1OrZU4/1ftqM+Wen0U/DSvnX&#10;/UB5/wAv2A1+3HrJKClwu4Keqir6jJvJnMRHjoJYn2ruCU02ex1NQR3RmpKwfcrNTuDwiqLDkjnK&#10;g60OAOlkQJGgjqDvTYlJQ7wwX8cqqHFZ+KWm2hkKmRnqKTIVFPH9zsfLLLES9HJUQ64nSdFRiCpc&#10;8Aq7O5MsBK9w8q/z61LAqSaeHSMoqttu5CvkyVFlq3bz5DJUclPNThKKpnmFtwYbwRgpOcdMPPCE&#10;Cs1tQsOfakqjx1U0Py6ZUFZO4VHS1y9LiRlV3CchR0VMseK2/Dl6SQwSUx8CVu2N2wGpHlp/JrSG&#10;aQgpf0M1r+9RtII/DqSOPTsiR69Y8+jefFzpXD7m3HQbu3HhsdujFbUq6rLUFbPEtNNSdgVJC52C&#10;hgRRDPa4mMttOosLE+wrzRvLWNsbe3fS74p6Cn+odHO07Z9TchnGqNaH7T5dWcVcmOhgeSaOqqDR&#10;KJTHSQn+J0gcemOKBAokVvrGDf1Cwtx7iVRNI9QRVsH/AA9D9vCRc8B6eXQZNkcVlqqveGKeSkVH&#10;/wBydM8VJPGLaJGy+Mm0AAH0ysV5awvzYGgikhRVJFfT/MfPotMsMrFaHH+rI6BDeO7KLAV42+lJ&#10;HURS0y1EtRVGOShqYWcgvDVj0xVUVg7KxC6Te4AB9ntpaGWPxuBrw8x9vRPczaZPCUVHr5H7P9Xl&#10;0Au793UGRrpFylDS5OERNS0uA3HVxUuRkMSiWNsPl4LpMGQrNTqrk6rgnm3s4t7V1WiY+Y6QO5Ln&#10;Wa48+g5y/ZNbi41psthcVFRYvG6PDkqJKHd0wqk/yGkx6ShFakP6RIrE6+An1usjtAzlkNSf2dNy&#10;SFVAI4/6sdALSbOpt37uqd2bnqctnfRRCjaaMYrN4rHH000v8OdVFUker7apUcHlrWJ9nIujDCIo&#10;uPSLww51HoY+r+p6nINkZ8PlZPHWZR/4fDSQ/wAQmgo6aQSRyZnEOt4lgbSHK+i/AHPsqvdwjj7n&#10;HSi3smfKHo6WG2dT9Wbbd63O4mFMnUSTVMMdPGm2jUVK+T+FzRSBpKdnb1KR6R9BYA+w292dynAj&#10;QnT5+fRqYBaRDUw7vLy/P/J0AGcrsBSVdXma1q18rkZRSYnASyvFhK4zTiWnrsZXRL4wX5RlRiyE&#10;Xt6gfZuqylBGBgDJPE9Fc3hJ3MT0G+7excDg8HuHJYlcilLTSmh3Dl9zZqaDsGmklXwml2+ugPMY&#10;OEp4QT5IzdVubl63RmYBxX7Bj8+mgQ2Ixx9eP5Y/1fyBeezfk/sbb+18fjtvZeHcGUoEo6h9y4JY&#10;aGtopqYhoMVu7ILZmFPfTLJIjKwBjYl+Ca2loXmJkwPT/Vw6URxmtG8vP1/z9EUz/wAlsNufcGSO&#10;Yym2Uz9fRGHCYyeslG3MtOrlHeKik/eSWphZU8iC0cig/wBbLGijVvDTSAeArx619KztV8joGab5&#10;m9hVuR/utka3FSbc2/DVQQRmsSPPYg0sn2+Po6GpowfJNHNeMyueV+pK396W1VnqaCvHOR5AD86d&#10;XYFVKqv2V4fPoGt4/J3sI0WQNZu+qpa00ld/Ckx1NFQ0tZMshpxjMtjKVS89ESRNNM4YFgrIdQsF&#10;CulvH3cRWmP5U819Tw6ZTxIq9poePr+R6A+j+RFDBhJa3cxzVZns1U1dLW19HVS0mHpJKWmWNBQF&#10;ykcM4B0S6AXZCvqHKe2RuEKprkGTWtMD/i/9j8tGCaZ+0DHrk0+yh/4vpF1ne+4q+M1OOz/2OOgg&#10;lSWjpNw41ctBjkAMy1G4aOyvEn6xHNDGPrGkbsPbTX+pdSsNI8gwBp82/nSnyoevGwfVpIyflj9m&#10;KfaD0i0+R1TQ4TLYaPeWYibLVjy1EuJxqVMEyAqZpsjLVJHpikcJ5JIJHkN/SkY9JS/vWERlAxJO&#10;cDH54FKnFQT9g6d/ddyZNRpThk5/Knp6UH59Bvle4Z5I2kxlI1UglmyNW7SMy0U08irRtVVUsfqK&#10;MCInLM+m1ytreyuW/LHUgBBz60r6n/Uelse3aBV2Ibh6Vp6D/D5ddHvXP1MlJTDAvX5J5EhjkhlJ&#10;H7IDxQBYmPk1HlzNGP6rb8U+vlYgKor/AKqcP8vTgsVpUyGnWCHu/sGkkqsRLJj6mjqIy2Sk8zKl&#10;HUU0pioqOOV7qGjYemOIjV+o/wBTr625VimCPP5HyH/FdOGyhoJFJHoPUevTNU9g78yU8mWq91JV&#10;VclFGJTkIlqoaeFQZUN4tVwqm/jCXU8k8WGjdXLMWL5PqK0HToRKadOK4+Z6Tn94d7ywZOqirq2t&#10;x9aHop8fFKKqWSYRieasgCKzoCtnXhiR6ePelkmKltRZTileNMkgdadIVotKMPP/ACEefUSvpstV&#10;Glaso8pVyGKleKlzGZaOlp4XAd3aKnbzRLIbIjsQt7lgpHGyrt8QJJHBjQAfZ5V4dUGgA0oATnSM&#10;/wCr/D1CrsGpr4Kh56jHYpm+zmqIq2XLU6VDQK09NQGHUQfUqagTYghieQKkLUNXSvDjqA+Qpkfb&#10;1QsACAASPlTH+ry6cKHbuYXMNg8XQGSvSRJZo6WaXJU7U1PCTU+IVgJikdBrCgKQTxq+gdWN/E8N&#10;F7h6ZqPPj5+fVS66fEc44egH+fqRD1juWeKuy2OWvy9KgqJKnHY6tZ6zQpJenyMBHmLQgkhSnqK8&#10;WBv7utrK6l46sADitKfIjjX7etieMMFI0/b5/MfI8MevU+m23WYWN56bB1LSw1MEH3FTkPTIz0nm&#10;FJU4SM3kYeqUIQblBzc29uJC0YJVTXHE4NfLT8uPTLsGFaimfLhn1/y9dVdRRz1kVPNjKJ1po2pZ&#10;ZYah6Coyc5tIJxKQFV40IeJL/UMhvcj2/wAaAqMcaGhJ+319B5cOk4qAdJp/k/2PX9vUrIYfceVW&#10;jgXHNiWq4YKXHS5Slro63MqY/B4KZ6ewBJIeGNrX5b6Xb294dzJRdOn0qCCfz4fYPzx16OSJalmq&#10;BxpSg/I56YKzb+5MJR1VJX7c81KH+0qcw1JHAaWQeiamTK4tnimIQAuygEMTdyPq+kVxEpV48cCa&#10;Up60Ycfn/PqzSW8rAq2eIz/Oh4f5uoK7ekzNHTeGjrDU44PLT12XnqazbdPSUQ11FLTTkXV4yygR&#10;Mtn1c88m4gkmTCmq5qxJQDzGPTH59e8aKNqGhr5Cmqvz650mCzqRyfw1sjNRCppP4rXYuVs3i6FJ&#10;pNMUklCw8tPGGBXUnP4DL7fihnA7alRQEr3gVPpxH+oVHVjLbsamlTkA4P8AmPTruXaO5MZQ0Wd2&#10;12A24Zcg89L9nt/I1cVfRRwjyfaZOmcqyajZBArtc8ljxdebaZKSxS6yTwUkHAwCDwqfIE/b0iNx&#10;BLWORAlPWmfz6SdZSbsaigq5MzVUUmRkFLBVYutyNHl3qwA81NIrsJDoY+IktYsCq839+0S0DE/F&#10;wpUGvmKcfkfn1SSOExlF4+dKdNmLye6aqjysNHldxjcUc0lHH5MrV0uc1RJoSqqTObJDq4ZPqyni&#10;xAPtjQ7BgpOutKVOqvl/xXWozpQ/LzPl9p/mD+XWB91b7x0EKbh3FuCbKQtKtNj/AOJ1WOWpiMZE&#10;cSVC6jK0kgZLM5J0k25HtI8lxCKSk6hgDhj5Yzn/AAdNuFclq1rT0yf9X/FddP2T2DU0tNiP4jmY&#10;IYYxUQVeRyOVVKFmJkaDFQ0rIIvoV8jXBa50gX9sNdXAXSSftJOPkPIfPHW0jUvUJj8j+XTXLurf&#10;lBHLUxdg7jaCpRaWeKbcE9THVzMxdKQVcJQlwtigEZKk8t7qb67TKytn+kSD/g/2OreBEcEDHlQe&#10;vXccuRnpIKqnzu4HnUu+Ur5MlWV2NebXr8UsGlZdIjYFipc3uLe6CeV11Bmr5muK/wCHhSpz1owo&#10;DUAfZ5/nUn/AOoNDjPv8nWN9hJWz1VR9vFkY8m8U8buw8DUsFTcBGRlukhJK8AA+6KXkfTkk/wBI&#10;/wAq4p0nljRTroBT7Onltg7spMdN97gNUUlW4pZqPHCotFA+mrGqnUuCSBGt78kWHtUbC/ZKspoT&#10;6V4cflxp0ys1mhp21+Q/P/Z6UuN65NS8OVmeCXEifSsNNUuKlkensXaKdSplMZC+JDbWpDc+34tm&#10;llOv8Nfz4enr8ulabhElEGD5VGPT/J0KGO6JrI5lqaelqZMHDiFyFRVVNFT5f+EpO6pPUTw05iDh&#10;NK6RGwIuQ1wfZzbcqSmUEnsC1NQCFzk0HHh5cOtXW4xiLW3rj1NOHVkHxH/lSdyfJCmq63Z+E3Di&#10;cBGT9llN27cymztniEqZIJkyla3lkpn4ZTTRPb/Ec+zGc8scuQF7+UFjwTgfXh8WfKvQdjbdd7kM&#10;dnGy0qAfL7a0p+z/AGBsFfGr+TL070pTbf3n8gNy5vt3dGIkikpdo4Ksap2TTVAFkonilUz1caMb&#10;AP41PAeO/sD7r7iSTg2mxxlFGA0nl9gpQfmf59Cfa+VpbaEPukgY8dKUz9px9nDq1kxbI2vgBjtq&#10;bC2Xg9tU0KPT4vblKm3c3T+ABHlFEsSiaVBeMoWuHAHsB+PuV9NW5nd2Na1NV4cMY+fl0KTBbQJ+&#10;jGoHywftPr0WfdvYFDuTMZCaoyCZXHxhKKsxsz1G1t2U0VOAEWhr6nxrIOQNKkL5bXJ9irbtrdIg&#10;qLRvXivz6JbhxI2p2NB5cD0BeW3riM1Wmhwcle4LRyrTbqqp8dlZtMGmKnpszGoDrMAxsTxJ9Prf&#10;2JoNskRQ04B+wY/MdFstxGe2LrBjcbV5ARJTSy1CVBrHeesaam3TT+aPTU/Y1SAeQBC0ULyHSreo&#10;e1LssdAfl8x0mWPXleg23J8c9sZDEiraroqjIVlRVtT0XYdB/HISxXxqytA8cgbTYNc21gspuQfZ&#10;ra7xcxMP0yVHoOmrqyilQAtk+vQE574V9dYvHOlfh6KStmnSo3Lm8LvSXbVNNHVOKqaR4FMmmKM8&#10;GGUv6QxIb2cw7/PJ2opUEGgyKnj0j/dNvXuoaepB/l1A3d8k+rOpIsV1r1BtDfnbm5xFTyYKbA0l&#10;PjMXj3KmnolyO+lQIsOhH0skEgKi7MGI9vLs+57k4nvK6WGKcPzJoPzz1SWe0tG8GDiPs/kOix9u&#10;/IH5r9l4/NYOi3Ntr46bKqcVWUeJ8mQxG4t45uvpYP8ALo6DPU7/AHEbarrEyoirbU3jNmBxY8rW&#10;EL6nSh4A4Yn+dKfYB68ekN7uV/4P6L6SQc8aemD/ALOfLrL8Xu/e2di7FpcblvklFnd10VGyZLa/&#10;ZkeAro56ZVjkrqnI7gQPMlPEHMQiqZ5JyQHDkGwpu/LlncONCZA/o1HDJoaj86mtcitB7bd0uIrX&#10;RNLqaprUUqanyoAP81OOSTK5X5bb23JlDtPZ03Uc1Pl9tzVk2exGXpvtMVAIdU82Spa6NqcpJfUk&#10;kfJW5axHsvtOVoon8UsxI4Cuft6Vy7zI6+ClB0mP5eXcO/ezPk/3btXOp11Jtik2FSRbz7A2oqUr&#10;5eCirDNjsHhqWmJ/dfySNJIuoKglBsQo9p+etvhg2uOUDW6MtCK0r5En7Kn8qdO7LdGW7aJgFWnE&#10;Gta1qKfLBr51+XRa8r2XnNr/AMzGevWllgxtdg32lsjYbUfiipclCrxbGq66kQ2lSsaSSqlkmUqF&#10;JLEED2LvoLe65Li8Q6mK8a8MVA+f4vsGOqF5Ru/GkZTC04GvGv2GlPX+V5KY2XP4yGvjyyZKlwkP&#10;8IxlRpgI3F2nJFry1f4EURSRU5Z0ANokKkAm1/cFF/o7oxae7UfyXgP29Cj6cTJWuPL7eidT7TL9&#10;gYClw9ccPnZsm2yaTcOpYshXUGJnfMb7lr6hwdUUzFoRDQ6GLuGVzpsRn9SrWJLCq04dEzQkzgcD&#10;XPRvt3LNuDCYKPJ09RRzZGoqs9mTBVBUx+yNtQPHhsUs6ktF91UBCyn903Opb+kAm10w3Dupx6fM&#10;8f2Y6E5TxIVRuPr8uHRTuytsUtRjFxMmOafcGSo2WB1lljpW3xvZtEESSOQ8xoqNX8j1JCCNdVvY&#10;rsLh1bUDgf6h/l6I72BASpFa9U77twsuB7K3bj6SGnrqqjxuV21iazPmCnxlVRUFRHQ4/IUB0qhq&#10;ImWrqLoy6lKILm/uTILhri17snTQauFMcPng+Z/zR9JCILqoHmP8terFerMvTy7Vx2QyOfbIx4Si&#10;hz+88zHTytj6ygp6YJt7ZVK0Sl5aYzKrtRgeUgg8gj2E9wRRKQc1pw+f/FdCfbAzwZ+fT9uHP7Qg&#10;2jVz5/I5yszlRkq3JtTTSyfwykz+QUPJJh4pLJFBjINYkaQqyyKYwbsPaWCGbxhQY/1Z6V3EZEVe&#10;q191bl3PBiKqtlzcmQxUO7a2oEeHinlbNbZM3ioIqyeRUBSTxNVyrGqkNYtrB9nokaOMaj218vMe&#10;QP8AM49eksIQyZ40/n0SbtTuzP8AfmY2/wBYtu3IVW2Uy0tLLj6Cr8c9TFhZjTuv36RyDQQFkphN&#10;E6AsP0gD3GvNW+QyMLWCSqrWoXz0/MDI8xUHqRdl2hYo/qJF7iPPyr8vLqxfqHpHIU2Dxm3OndjY&#10;vC02RoKdZczu2WKu3NkzYNUmKFgsUojZB5h4C51ExKAvADFxkzNRQfMipp0ISkcKCoJ+zy6sD+R+&#10;zsvvDG9UYV67DVW4dgbPGG3RW0NSKbFR5SqaHxU1NSxhpImZYiBGyaYVksxBVT7rbSx0arUqf2/l&#10;0zb1jZnAJB6qa+VHXcfXu08hurcWGgNVjFhpYZqGrkeuS1Xa0L06iKRisYcAqeSRqsw9oLq5ezHj&#10;x509PLBDdsQwwcEdB/8AytPlpnOxO7ch0rvSpORrM82Yr9k1dZIwbG5uGkargRBIfVGqozgEfqQK&#10;BbgSPy5v77lYvazirKCwPnihI+yleo+5r5fXamW8tR2MaMPLjg/tp1tCdeb1xG38tBV5mofIQfdU&#10;GxaurlpjE8mdxKGtqspLHBqAglqGDRuVKrddXA9pt1297mL9MUPxfl0ztE6RNVs8B9nSuyW/8BQZ&#10;zE47cFPUwtPjhWsZ5fJGlPWZt3PjmQSCzaSqEAHgEC3IKYdonmhZojkY/l0ZzXkKSgyef+foONq9&#10;lbaxPelNkdwp9tg950+4s/lzJTeeiySJkUxO0serqdIbTGJWMhN4wLISCQZ3+13D7LSH44xg8Pt6&#10;TW11AbwFhUN/qHVb/wDMKocR8W+9ML3VRUWTyVT3fmXo+xsZi5JMbgI8BkMcaDB5DI0lHH4Ja1Y/&#10;JCHqQySaWZoyQCKWXh7ztipOSNJ0NmoIApU/McB8q+nQ22jcpNncyQrWg1A+memb4e9y0mM3TuP4&#10;4bpd8JlMXSTb263StqFoqCq2nNLGUxGKnqnL1MkflDU+hPE6rK0TkC3vHH3E2M7TvDFB2nz/AMH+&#10;b8up95Y3QbvtKXLYY1r/ALH5n/VTq2XAZTIaamlrVEdOopmp6NIlMreQB54ndx6ZiDdQwvY2ve/s&#10;EW0rvXV5dGkkSDK9KuqnaWFo4lhV0rJIB4Y3dpSIw5hQfRWjS5YHgED2sZix6bQAHu4dJOemnmn0&#10;QTgFqs5SRKU2EeiMGCGSX6FV50ov1vduD7r0rwwz10k4M0UrSTEO8n26qwWFif8APJLH9fFrsQwB&#10;tY39+6qwr20x0y5FKaESuIxUy0MkYSSn/aiDyxXmjdF4RdBAOk/S1r+9E0FeqsKmo4HplG5qyNFo&#10;4ft4dEkqQGekLLE1OvmfTTksNL+qzmzfUkA2JYacKc9VNrXJPXIb1MwaGqErCSIVRUqFkEcdg8Y1&#10;EmUlgCZkcBQBcWJA2LgeR619DjHTRJ2RTUgjkqEnqIZkkaGkitCZhA4+5no5rxvqDcFpF08AC3u3&#10;1Hqevfu1j9v2dcW+QOGwSf7lRDFFPVPVxSzVbLDUkqIqVZHgDHWCCJNKj+pHN/bRvUQ/Pp5dqd8K&#10;elDhvlF1dWmOGvy9JQzDXqqHSf8AhrTWBbVUTIq2P0Ug6r+3YtzjqFbpiXZrpalRXobMLu7aeepI&#10;zQZvGVi1hDUMLSFqrxN+40UUOkrY24k5YcGw+hXLdwNxanRe9pcI2UOP2dKk4+KoohL4XYLBNTKo&#10;JcNHL69Ab/X5Zk59I+nPt0tGw1AinTHdG2cdJSqwtlqERGN5YvFUxI6/bxNCVaSB9I/dI4kZVN2N&#10;7W+llIpQHpSLlqD06DyuwikVCOxpW+0EOmFPJUVdTMSZ5ojGEdnX0609NiDzpHvdBx6WRz1p0FOc&#10;2blG0VNFUGKiRpUNF4Immamni8aS1MekqHD2dmDagpI5tb3oMG6NY7xQAD0EFbs/MUj1U6RVOtpT&#10;RSTxRxEz06oYQ0pIujuACuhtJPBv73rQcejAXcbrQ9Iyn2HUUVIscscAWoJ+wNZLLDKZJJfMZppZ&#10;NKrK4BQm/wDaKgW+tWkRePDrQbX8PTNXR7Vwq1MmS3Ji8bAldKcjPEyNPT1JGmefGY+NXLTJqKFe&#10;TcgBgLgl024wIaM4H2dOpa3MvwIT1Ei7i2JiZWOFoc/lqyDyRwz5TH/aY6SSBNFL9wdEkyLLy0Tt&#10;G5FiFAF7FEm/QI1RVqfPp0cv3sh1N2g/LpoqfkRj6JWrafb+MauSqSnnggrZpagVs0ZmSnjrov20&#10;8RDSMn7jKtw0YP1ZbmKo7Qfz6UJy07DS7V6Z8l8stu43CV2Vz9VjqWvqJCMdQRY+rqI5qisHgkhl&#10;xVNKytchh95JJF6mCrCDx7aG/TOKLw6cHKw1CtaefRKO2vkLufdMz4eGuyVLRuhqKmWWX7WLILMC&#10;J2iam9OsjTAKWcho1AuD7RSXctxlz+XQkttot7P4Vof58P8AVjoo+WrarPGCbIVgkFJJJBj6oeON&#10;0oP85L5qKRY1jd4+JZwpcHgMR7cj7cjpQ6ggeg4fZ9n+XpC1GLp6iaUUccMaUt62mgr5ElpoaSnq&#10;1MtdMx4dGtYKSLIQg9q0UscdFNyUQEjh5D5etfP/ADU6GrCUWBFTizj5KqB0KuFjp4ROMYsX2c1T&#10;OCGBSOYgtGw8jabiwt7OrWJaCo6Ds0mt+08P2U/1f4Oh6wc+Gx2Mo6YJWV9XkJqZKCkkq1rKypNM&#10;5Wir8bjXCxU3nlYTSSSMGWMC+oX9nCKqrw6RE049LbF0xqcpk6bIQUFbU09RRGCjWqqKvEUZjUJK&#10;IsfDobVT6dCF4xGz6Wuw9vhGYmo6owQjv6EvF00tTEJK8ZqGgMk9FArx0lLHX1DIGloaLE4eNZTK&#10;F1M1WzKkLt4yGe91kEQrkdFl0AOHQkJWZOr+1WPBxVOPYLXwQV0KTyVVNTQeGaWqro7I8+u6Kkmr&#10;x/QqCxsfwL2gUp0kWle7oRNtYCryte4yUk0UbQG9PDXRx/c47xGSTHRKoCMqyaowLagrkjhVHs8h&#10;FRT7OnJSgWvRsepdox4Yrn69P2dvwvkal31BKOCjT72aItOLt+5HpR15YFxbm/tQ5OnT69BzcLwy&#10;kW0X4jT+fRN0y+S7F7N3Bu/Lfb08eeymR3Ng7Fo2WPBMRiInkYCyQeUNpI5W6H3u3Ql1Xjny6EEM&#10;YtrVVH4Rnq9D4D9fVmF6/wA92hmYHgy3Ypx8FEaiLwk4zCw/aSZAQMoIWeZZCCf1KFb8kl3mi4UL&#10;Ft0fGMVb7SOHUZb/AHgvr2gGIsA/6v2dHtMnimilXXHJImiOS4SNi1pAobkEFuOR+LewiqVyeiPz&#10;pw6JZ81vg31B83uuJto9gUaY3eeLocjN172TRUrfxnamZqKY0ka18VO0H39MjNqaCaQLYfUH1e5b&#10;9svdPeuQNyUwuXtWbvjLGnmNSejCv50oetSaZIGt51DxOMqR+R+w+nWsj0D/ACy8H1V8s87s35f4&#10;aswlHtfFQZXYed2xR1lTtXe1CMrNiaLMVFXi45oKamqIReoo6hoqiNwqyEIwJzB5996ZuZOUYrzl&#10;aQGSgUqDoPnqwMelVrxzwpUE2fJezWm5tuUFuutj/DwxThw1UJWo4gUyKUbvmD8HN3/GjdeK+Rnx&#10;+hOZwOE3DSZ6nq8CpqshSUUBFXdUo1LoAiaXkdCwLlD+B7xOO43l/MZ7ipl4sp+w18h+Zrw6l3ZF&#10;sJoDFpCtShWlK462v/h78gtt/KH459ddrYiVUqsphcbRblw6yLU1e383FRL99hsm4/sqTp8hFmAv&#10;+be4w5j2x9s3NgBRJBrX/bcQPsOD9nRBcQm2uGtnFSp/keHRljJFqiRYoxDGyxoV9UnkQFkSP8Di&#10;2lh+bj8eyQKQKjj01rHCmOs0QWqdYnYI0ut01sQJE1adJb/joh5I96YaRjrYBb4useiKVpUdFIae&#10;alnNibz0xurx6LWf6WN7/wCHvQGaenWho65B41S4bzmdA8cZGly8RvKAoXiX68Hlvr72QWPp140A&#10;oP8AV/L/AFfzPeloY6eWOWnjiZiXhtpfxuh1oSwDLY82A4PH0PvdASQf29bbVinXPWXA1NIrTaEE&#10;8KrYNa8UmtgAwPFxYHn34oOPWjSmePUiVoKtYpiNVRGDTzEAGGQxfqQav0m4Glv9h7oq6eHA5HXm&#10;oyAny6jSFhApZVZfOpg02mkV7W1Fvp/gQfx7sApYjqpoOHWeFABGVa2lxVmNuT5lX1woq8KSCeBw&#10;L390IpUdWXgadZak2EEgqEZmc6TIygoZQWjjdEHrZT9L2v8A19+UeVOHXm4ah59RwfuAWDSxiJdc&#10;7KqRQ1CFdLzKAL2v+AQQR+R7tRVzxr/LrVa0r5dZtRKhJkKqYL+aBQiM0bal8dwX1WswBHFv8ffi&#10;inuHV6g4b/V/L/L/ALOeIAzlGneHy0xm0qmmGe4spWV15cflbjj3RgQKgdeBTrwZ5YUbxlvtzG0X&#10;jH0VW0vNHLIPqF+q/n/Hj37tDZ8+vYKjV1nljp4fumVPuY5onjRE9dQZXBaSMluApFtJ/B90Go0H&#10;oc9bKqKnrFBHM6sEWmjbxRiRpGMlQDGgt9F0a1H0P+Hu5IGCa5/LrwAHDrtG8iRSs8hd4jH5JP3H&#10;Pr0h/toRps35PBtb8+9sAKgeXWlo2T10IUR4odQCFpyhdwomkEYtCYIhpZWF30sSeLge9A/6v9nr&#10;QWjDrHM7pDG7wsyuwCQqFJppFukUqRw2JT6M4LAr9be9ha4/n69XJx69SEbyaY5I4Ud760SVhcsO&#10;ZFSP1c/gub2I+vuuB9nl16lcfy69I8M1LFDaWGqjqlihKKA/ksWWR0j4KMhtY/U8Hn3sA66+X+x1&#10;Q6aCnWUDVIVeyeVGHidgR5F/UPDFyv0v/T8e/MaCvV61JXrgnldvUqQpC4UawNbpIgZ1MMQ4/AGo&#10;/n3ohRx63nqTEFpyjDSH0LFrkKpG0jPcxSwx3/BABJ9tmlcdb6eIqmGYsgZhIurVE9lbQh0CQr/q&#10;SeFP9PbDxlc9OJorgZ6z2H9LD8/Tnj210713+D/X8C1yT+PfuvdcrC1j/iAR6vxcg+/dVk+A9ctB&#10;JA/sm1+PwBYmx9+6Zj+Mdd6QTbj+oYD+z/sf6/T37pR1zsCbjSOT9QLtY8iw/r7917rtQORYrf63&#10;H1/APP4/A9+691y5PI+lrWJF7HjgLx7917rwFgeLf0J4P+29+691yv8Ap5BH+P1J+nv3XuuQve4v&#10;ax/DX/x4Pv3XuuXptcldPpFgf8Ra49+68RXpqy+Ex+Zpvt6uIFh6oplt5I5dOlXU/Xi/0/P09uwz&#10;tC1VOD01JEJOPQT1NFldqVQD6XomOmGZUvE9zcRsgU6QRcg/19mH6NytRx6QsrxGh6VGOyVJXpa6&#10;iX+0jCwt+SpNvp/Qi/tE8Lxt08rA/b07Ko1cj0kXB4uQTYWYfX22QhFF49Xx1k0qW4W1r/S3Nhcm&#10;39ePeqFVIPn17rn4ri4v+kHSQAD/AGR/vh7p1rrIsXAvYD6C/wBP8bsPr/re/de64M1NGQHljBtY&#10;Avx/rAPz/sP9j79x4dbBWtG6iV2Sx+PpzVVcsFLSi7PVVc0NLSgILsWnqNK8fk39vJBPMaRrX8ut&#10;PLEmAanoq3aHzp+JHT/nTsP5CdU7crIA5kxs+8MBJki0a6/ElJHPqZgBwBz/ALH2YR7JuD0LJoB/&#10;iIX/AA/5utiK4kp4URNfQY/acdVddpf8KDvhRs2bKU+yNs9g9t5Gl8qwV+NoKTDYGsqUAJWLJV7a&#10;iguC0pi0j6BmPtW+yrCtZrha+i1P8+jGLYrzSHnKRg/0qn9gB6rv7E/4Ujd15Np6bqr4/dVbPRIX&#10;khyGcz+S3pUszOFjiCUVPTwCUAgsnkJ+gPPHtOsW3xsBIGkH+mp/g/z9PSbRaJxnLH5Lj9p6I72B&#10;/OQ+f/c6z4ms7jTr376SaBMXsvBDbYYNZlghyJ8jtZdNgCCTwePZnBPZo9LOAV/pLX+Zx0rsNtsA&#10;ayLrYcNVf8A6INvXe29+wcoZN57y3xu/cFVH5KpN27gyedl8+sGojlhYyqRLqZ1VUGm1voR7WPab&#10;tfuFjtyPsBH+AdGsr2lqfECLHTzoB/qx69Dt0r8Bvkf8gVk/0ZdN7ho6KspUMOfqcS1Bt0x6VVkl&#10;rc19vEkd1aYPTyl7k+gi3s1HK08UOvcJ1h+TH/Jg/wAuiq45lsgtCSfs6sH2D/IW3JK9LkO+O5MN&#10;t4RJDNV4XYMP8Zyzswu9O81UIYYtDAXCrLrJvp9qLTZdiSjSyPM39HtH7SD/AIOgvc8zXAl/xZQB&#10;8+j5bK+GXw6+OmAqKHC9atuvN/ZywVm7d1VjVWZKSxGOaopKCkPijlJIIsqEH1Bh9QNNvjjSiWkS&#10;Rr8+4n8yBX8qdEG5bve3ILyt+QFP5dVz/IL+4u1cmybRpu06WpycLyGhoFiz2NgqA918lBlAxZvD&#10;p1tFNIQQAUJYkiw2i+GHAYk8dOf5HokMhaIM37eiHbl7tx2Nrqyl3pt2traOmiipqKXKdYVEVY9P&#10;JKGNRPBTlI2juBYNErFvoqi3tE1tAGPiqa/NPL19CP8AVTp+CQDu1V/Ph0y03yE6PivBNtvblMrP&#10;Ia1sj19VBBNLYvalI0QvIQFkKNewGjn3UfTIfhAH+l6fa5X4Sx/b0+Q/J740oiGem2zQrTO0rQ4/&#10;rsha+BPSsdRqKvoiPKRMwdiAWI931WEmG7fkE49IpLkKmP8AD04Y/wCUXxl3BXZGlbM7ZwVPLRx0&#10;9LU5vZlfTl4hJ+8TLBJNIt/7EUQT6WZiPdxFtjknA+1Gz+yp/wAHSJpo3oFOftA/w9CpheyelJft&#10;aja/dnVMEdJNDEq1tTuTBQhnjIUnGZExIAR6ZWUCzC6yMeBUT7dGAEKU+wj/AA/5ulEIlHw1H8/8&#10;HSoxUmMyuST+63d3TFZUUk0tXQvF2Zl6PLQ1csIISlejyEVTKL3BY1EoQG4Un0e1cJtrghYvDP8A&#10;tiD/ACIP8+lDzTwuCGp+X+x0utv/AOneCvhymC3FJlKsxS0q5DA9+bjqYEp42u0UUVaXaVZGurXi&#10;McZ5cx2v7dfby4oYq44hj/lH+Tq/1FxMCC38h/kz0J2H7B+WeBaR0wnelVEhIgfG9s4rOUrNckPQ&#10;09TGRKVHCLG7rqNvr9Ew2qAHuhJ+zST+yn+CvTJielST/P8Aw9ZB218osfVVlVUP8xaSeWEE1GPr&#10;cVUUbvKmoUvhIZVYX9YC/wDIX9LnbLJseA3+8r/m6T6pIz8X8z/l6S57z+QYFIuR7g+bW0apKiUL&#10;DR46OtUaku0MoSFrWTn1+n+p+nuzbPt5HcjL/tV/zdeEs5Pbw+3qUnzK+QGyZo1pfnV8iduRz05j&#10;p5ewOo6jOGSmVdcc4HhRZPHYrJIgI4FgBf2im2Xa3IjIp/powf8AJXpdHdXEVCelLif5kfypRYK3&#10;H/zIdvTR07R/c4/dHx0pBH9pK3jhTIuaV1d3sCpSUG3OtT7T/wBU9nnIHiIADkeHT+fb0qfcJnWn&#10;w/n0avrn+Zp8ho8LT1G6fkv8PewMwmRqIZ8RuPFV+wZ6miUWo44cnjFXxzS/2lNCyRmxLyA3FZeS&#10;9pBogAzgq5XH5sf+O/n0mhvZgw1VI88V/wAnRresv5h9XvtEo+wKHrfaM0knjp63r3d+B7QwNW6q&#10;HknnSeKirkK3v4UpWt9VkYXHsO3/ACbLExa2JYD+lUfkdK/4OlJ3Cr0UAL6kdHXx9bQ7uxtNuPEb&#10;o6/ziVKjQ0VLQ0mQ4jvDFJAWDAkm1mHANgRb2BLy3ltZDDMjL+Rp+3pQHDrVSOgW7A2VUGnqTOmO&#10;iiFLUELRVVK8koqFtV00im6qrJygAJ13IPPsraRRULWvRnbSlaDz6q87u60QUQqoHgpohPENdysl&#10;MussauWI+pkYKkLKoLBoy7Ej6tpIXND0JYX1UYefRWtuZWox2XqamWampqoSUdHSU5qKgUZNS3ho&#10;aXVpHnQxJqaoBVg1x+F97n+HpHcMA9D0cXbufFcsc+mVvsiIpIl/y6pqPu3Ev3qTyL6jE8ij6MNP&#10;pH59lLr+LpEB5jpTU8XgBSuq4YKejcl4oZLfbwzvqidSF8nmJu2rSqmNQGcXHtvr3TvR5JqiaaKl&#10;lp55KuComiMURlgWbxGOJXik9ZRpA7eSN9TG/osPexTz68c9Bn2FgkqVaso41rXWkEyhddRQUklH&#10;D4q6skqig5nEjKeCQ3qQ+kqU8kRJqOqCKrVHVXvenUsWXjnMWNgoamtfIwpVNI1HE2MZl0U9OsIO&#10;tIwqrG2oaQ1yrG/sPX0Cn4ehhYyp4YU8eqp9zbaG38rUxVlIlNC1Vj6mlTUyVkMALU1RFTxxBSVm&#10;kVZAo/suCbXt7CdzCUJpwz0fRxjSD0yw0Tp51TzJM8tGK6asMImqzIGQLHMoW0aOFjDJy19Rv7Qk&#10;qePDNP8AV/PpzQKGnn1lRKyGneuqKZZpwK6lipbQU8tJUBPtaMXkDtN4mKPAsUVySbHj3RtLdqn8&#10;+Nf83VdNBXprlp4fNURNFFRVFVAMhWZr1l4ZZStIwpoa0qV9R1kI4J1ACxUAbJHxDIBoB9nTTLXF&#10;OuENFUwCJ5X8tZDJBRTUpDRVc9FTsQxnllCfuxv4VDahqFyCQbe9agWoOHH7D020ekVr1mo/vhjI&#10;kpXj8tNPHparradTGHqRLPNGlQdEsgR9CmSxVdJBuGPvbaTIQfn5dNEEr1GydUIqaljnoYAmSmkl&#10;hlSlAraemhlP7iiIj9wsroqMLCO4Nw1/dVUV7Se0cOk0vCnSTlqg709LRVMuPnX9vVBPJLarpFNT&#10;AqSkW0uGWLSD6CGJv7e0jTUivSVj5dO2JRst46hY56qVKIPUvUO81PQz1KskR9elowHAGiPlb/n6&#10;GjjRg4qfLBORj59bAqtOlCKWQ0LrU1iVEMtBTS0rhnFKCtSIaikqY41vCizDywMVAARyyi/ulRXA&#10;pnIPHh/qr+XVwOpceJrJpIkFI4ina2MeCWCoBMRSoNYikr42kfQJImAJ1AHhbe9a0zmh8/L8v2dX&#10;0Mf9X+x/q/wQ2qyaqOcTSiqaLIyZGsJid5pKk/w+r0Srq0QiJI4o0ZPRHzYg+3QlQQRUYAHoB/q4&#10;9U4Y6bKktkaXHyLUSTVM/wC5WiSJRVLDChionnpYBeRHdfNyG4VWAHI92UBWauB5fb1plwCesyrJ&#10;OtQs8zU+paeSk8CSRUcDD0O8qjUWdLsqeRRou1rC1t0UAaerqmoV6zt4JlrHDIj0FJTyoKdHjq56&#10;pofDG8g02byj9yRb8IzMDdR7pShFR8R/1f5vy6u6ilfMdQ6GjpEDxUo8E9HinopKad0hoI56ioDt&#10;RtILENPJKgWW4YWN/wA+3Hp8Tetfnj160I6rXz6xvS/5V/D58Y0Io3WjjeRF+8qWV/LVxVs6AiMB&#10;2JeYJfQCFuALbBxqrWufl8iB/k6boK0PTalBQwQwvqSeqgyM8pSh+4NKtLAySo9XqAkZpITqSSID&#10;XquWLLzYsT+z/VT/AFY6qVWvTrJS0s1QYQ2MjSvzUkX39GGkRIGVODVyhZdcakMqBAn0uGufeqsE&#10;88Dz/wBVOqkKOslWYgaSbEqs9RRpNjo8nLDBpWH7l2hqmsq65/D6FJRl44AZh78o46zSuf8AY+zp&#10;t+HTNkxQpI1XTPGscU8VRNj54Ja16uPFU3lp6idltKIJWZtSkj1WRbkC70ZqNB8/9RHSaQEio6kx&#10;4SWoemmo45lemZ6GeR5PLU0kc8Jq5xUSt/aR3RIEI/cPH6gbe8TSCD5/s/L/AC+nVfDNK167TExR&#10;RJW+RKpdE0UE5jNDKgpl9YrGlAVw/wCpFkGrUxA4Hv3iE9vD/V5daKECp6T1ZR0MdTC9OFSlpvFF&#10;TJPUyGVkEfknqJopfQsDodUiqOEICnUb+3lJ008/PpsqCanpmmjirUVlhQsVrEQo3mBpWRvJDRkF&#10;ZJ3R2HDHhdKi+k3UxVVv9X8+q6V6A/dOEMkCT0sRq6eETiFZoPDPJCn7ck1WkIBMoS2lWIK6WPIA&#10;9iW0nVhpPHpWq0UDoM5xL5QFplhjlBYeRQkkgdbLoIQArpBsCbHkG559mA6eX4eoaRMz61jamSIM&#10;zAlf82h0JIdIHOoajbjm1/676t/q/wBX+r/Oc8jmOGF/QIolUKdAs5di02t/ypNxxyPofeutUFa9&#10;QfuojGkT2cSMrMCyhtUROhUlbg8n/eD7316ma9SKYGrcfuaSzNJAzIrxwqsfjWNyODpUCx/Auffg&#10;K8Ot9YqvHTK6RFxrDEIEbhhfyaQCPSGFiGNvrbi9/eqZr16o6hU0BKGXVItiVnE+l1RVBUuocHT/&#10;AEXSP8b/AJ97691KSURllW6SrGAwCMYo0KaEAnYEhv1HkcH8+/de6zLJ5kWOUFDAhIAXxqVlGnS5&#10;UBWJt9FBv9L3+vutAAcOs0zIhkYAaU8Y0qv7moraZtDDguACRe1/p+ffut9c/CGlQF3jBYO7aAF0&#10;mO8UjH6kj8245t7917rjIloAZkV11fthJtJKhvSHH1IBN/H7917qK0IlURlgzoZAkkZ1NUB+SrEg&#10;Wb6gt/X37r3XD7iOCHQWRftX+4SMn1COThm1D+wWtYXNiPxyB7r3UR3lWRHdxKuppk0AHQzDgeC1&#10;+SL3+oBP4Pv3XuuaweSOKSOTw/cF3sRGSE1aTD4yDyx4F/paw+nv3XusoiEaKrnxFJZJGBcBfCCI&#10;0klP5Fxd1H1vb/E+691Hqck0aojkFGVlYoCYxGp1srP9QTYFAP8AAX9+Arjr3XGEvPAZfIiiWPSP&#10;2/C6zf2TITe+prAX4PF+CffiKHPWqVNesy0yLLJKqKGWGnjmU+PTM5TW2kfTjUAwuL2Fvp79148O&#10;pE00cfjkihkapdo3ID3ASD9spDqtY3u5IbkW966rSv8Aq/2P9X8hyeQzxySNE+lXV0lYCViuoqqs&#10;9rWLcFrgji9/z7rYUA16xx0jQ1LvZZYlVaptSidI5GGlm8ekaChvpsCpNx9ffuttkU6donXW6tIG&#10;jk1RylNB1NKgVpSlvSo/Kkgg8j6e7J8Wem9JGesM8I0tOi6H9ClY1AjSNTYyIw4BuLkf2tVh9D7r&#10;jrQNDXqf5DKppWv9qxDLIpVGKlNT6yfwtm0n+tx7uGGnSetdRUhjY6DUJrk87sCEAZo1uihz9dAF&#10;2YtYD8e6nRTFevY64FUdoROkaPCQY5Gcxslx9Vi0m2tb6GJ/oR7r14Cpp1hq1p0qfBXNFDKsKyFY&#10;I2Yy64/JTwKX5JX0hiT/ALcG3tyTj05o6iVtZHWUfheL7icyPLLO0n7sqkAKJac2sEYEJYfUn+nu&#10;pp5deCkGvTRSs1Owf9kQSMtnmsSrhbAPGAeNN25bj/Ye/dX6jMlOY1IVpEMkplSRVGmxtDrYfUAc&#10;8f4e/Yp8+vdYylMDz5QGTySxSkedlB1EyCxV1HKuCLi4Pv3XunXE5N6TIgrSMKdXAdm0yRxxut0a&#10;RT9CACU/INvp9A4h0kE+fW1IDVPV5v8ALm+R9JhM1/ok3XXeXE5SObJ7bMivP4pqqjSkrKLRwmvw&#10;II0IX9WtT+oEK/HQRnVxr/q8v9X8hvcII54RIh7hxHy6uIzONkvMtBG9IMdM0ePpZIqutpKeWkk8&#10;oWni1CRaqca52QAyxxhlX1e6qA6gjojUCueP+bpukp54UqLxidkko3innqTBJDkJozI5qFqgGShh&#10;YJJYSfuFmUD0t7cACig6dA9eg93Fg4srQZfCqseQoanGV9BOqiHJ09RTyVK5HLwRY9kUN9y0hjVp&#10;dTIVZk0qNR3rdRVf9X+odW1mLuXqq/Z25ZfiduHvf48bzRn6q7owdNuvZhrpHrqHE7mwtT/GNrzu&#10;kfAeZGlpJ3UAhtGsFVFtG4L9y/D0uZVljVjx6MZ8T/ky+7fkXsPa9JSSww50ZTB5uDJ1AqYclBBt&#10;2WKWtMqeh5Io0V44mB16EH1NvbbXWiQFjQf7HT8NqWbSp49F6h70q9rdp0+2sHtrEzT4/sOfDHcU&#10;heqys9RDuZpqnI42FLC8hZ/BG1xpNrXPKe5uzIO3AHS1Iyn6fmfPrN86+zcnlO9907SokfJ0lFkK&#10;OfF4OLHtW1tPWZ3GUsNRHTVcKNKSbJyzXHj8fIF/aMSvKut+nJAI28GvQ3fJLH7zzmQ+K1bhp6bD&#10;ZfYXUm1MLVV+RMdbXlYqRZabDY2gVZD5dR8M04Q6YyzMQit7rbSGQVbq8sJQqF9Okx2Bt/YW8t0R&#10;7wzu6Nt5jJYGmp6cYiTNTVWNw0nheWo8884aGOWKrsqov7bKLWLWHsyiaNUOfy/1f6v8AamTxCXr&#10;U9Ajvr5H9fYGuizG+RSbiOFoqOHDUaZDGV+Rqaqmj8TCo2/ATHSqxVA7M4JiSNtLH0+2UuFL4H59&#10;F9JGbu8uiNdlfM3em5snVZDai1OLqNElFjayvqnqK2motJjgpaaCIrGqqCTcf4cCw9vNN/D0oRgm&#10;fPoomVzm4tza6jN5OtyssjTeTy1LTSRys92dxIOb2/23A49pjxr004BOojPr01RpCWkDtFqm0pFH&#10;Lww+ilH1j0EMAW/w/wB49031nggo0ZUfUNEMquI3Jkn12GpSQVP+uB7917pzoYaRpi0VPLUSPCDp&#10;AWQRXPjBdv8AVAG5+tyCP6e/dOJTTnpbYXba19TaSlrQWYRD7RGklhaHlZygHpsRaw/pyQPbbEnh&#10;17tr0ZnYvQ2e3ZBRyY3C5KGOUMWmlikelSGGRQju8agEg/5yJfUBZj+q/t6KOpBPW/Bdh29WB9Pf&#10;DzsvKZaannzG0qJ8S6fxChyOVpYayel0pURRl5l8c8LARgBDqUE3+pA1cExsCDw6t4UluNR6tN2J&#10;8cKnEYcVtbujY8uRnZvFkExGNesoMjUMY8jPT1jKWYRAhfIwOk+0MhDvqbpBqdn1sehEpNr7ErMv&#10;Bjs5vqtqsZJTxYqjzGF24tBU0JoHYyVtXkGjKxQSWOuQK7luQi3Fm9A6UK2cjpex9D9Q1+QlpJd/&#10;7inhyEdHQZyaLAxRJLRxqDQ4961fHolaN/JPUai0kd7sGPtsihp1fUvkOhIyHxx+L21aSor8liNy&#10;79ggpXxUFDNk6mSqKO6u32dLTJTsfEWHj1yEqtx5GsR7RMhL1PVSSRjHQX5qk6H2WJqvZvx93Tgc&#10;zRRpT44ZGjlhxvnnICy0EryTmZJiQxijXXI19dkF/aZ1D9vHq8U0qNg9A7mMHj93ztI+xn2zkqWB&#10;YKvL/YtUtlAsn3KU+Kqo10CTVcyRPGAn/HQ/X3UwE4A6VmdSSSa16U20+psjkcngsTHPMKSnqYJI&#10;6CbbVI8CU6lqySvnqZlkEbamVUhg9JOolvbLW9K16cthHJIPTq8jofr87awOORaaNQpllD+NKWed&#10;VVVGpVX0KxB0jkkWDG5PtDIhrQdHbyI+FNVHRiq6qajiKKJZI/SGXWqRRgqPJpiUf1IsARY39sP2&#10;cenIIBM/y6CLdWTSSBiqFZNSvMTIqtqpjrSEX/QxAVwG+o1c+yy5dWOOhbt9toIrx6KtvHNtG/3l&#10;PJGWp1FBFGf3U1Ih8tLIoDEDxuwjZiW9WkfU2DN7I2ug4dDvbYQFoRg9Fc3TXOoqm+5aN4JEQxVk&#10;QFNUwPGJBT1oHqXSzi5fTq0hjwCPaCMamz59CeGNVFR0A8OIk3VuGmw0ArlqMhXmSOt8qI1CtTIk&#10;1cx8dxpqFXxRshuLG4IsC/JGSwVfPpY8sdvAXc4Az1cR0R1/BgcUi/ZmnnnpY0D1EskwiZ7LA5ci&#10;xK/oN1uTcm2o+xTs9qYko/UI807n9XcEhq0x+XRra3Ixw0hjTgKkQkVQqFifTK6SEXJV08oUD2Jn&#10;ZVSh8ugRHCZH6BDd26/tY6nUwid1eSYG0cmmL0kwKQQwaO8iKfqRex9kVxcUx0Kdt24tnoqe/d1s&#10;iVppZxohiWEvU+ERwwSw+OmnEPAfVrIJXkgNdi3HshubnSSOh5t+2AgEjomG9d2RRvU03nb/ACWl&#10;q0ekkcxw0sEemnnqYFptVQU0eqV2kUWDC17+yWarjV0NrWwVANI6JNv/AHPTP97RpDVyOolrZ3NJ&#10;SJicvRY2ETVmVqIlZQYoLCOmpvMWV2Ja45FYYSQOAz+f2dHkdpRdVCafsx+LPkOir7o3JXTVdaGq&#10;cYVqsrNFjhPWlYKzBUdJ9uZp1gXxBmcPrtd1upLXI9mlvbqKUqaD+fW5SyVXFakCvmoHyxk4Ppj0&#10;6L/uHNkNkKaaWoeSSnpTiYTB5JJqFZfGKfFLpKinWUlFllIkOkyL+k+zWKIUDAYHH7fn8+ie4k0l&#10;lJJx21Hl6D5VxU58/Los3YlZNCzyuz080U6Vqw6zGKWWeHRUU/8AEnF30ygxCPn6Bh6beziyjVqY&#10;rWuf9jyp0GtyuDG1alSMgcKVHCp4+lB6dIjrzdKYbKPC0DeM+dXAKtBTCopzFMrQsCp1aTa9rtck&#10;2v7WXVqHWteH8+i613JbZijioyPsBGft9Pyr0eTZ26GrcbSmapkWtqaaHFtVSUvmhiooG0S1NVNE&#10;2thq1U4sGULdhe3sgnh0NT8+jiK6EoDE0JFK/wCE/tx6CtehOqstCEBq2jiae4c415KoNG4+3llp&#10;aaHS8YYaD5CR5HuGRlawSha/D0+zqPioK+n7DT/VnhTrhXZOtjh0tVrMuHFIMiaJHWDD1MkIah+z&#10;p5EVkMgELOgVkAUkoCpPvaRAthcn+fXpJGGCcrSvy9KYBz5j+XTfW56herRI4YYoJ6eoqYIcpfIf&#10;xP7ejElTkJJKXkqsekJKGBuwBQMPdxEQKn/ivl1RpoyQtABk5zXHHHy/4rpgfcLQHH1RkXIT0M7V&#10;dZJPVIBXxyoY/uaWlRfJI0UbrHTgLdHQ3JIuHBFkr/g/yn+fSczkADJIyfn9g44GPy/Mx/4wmNen&#10;zdRWU9UVjq/tXmgPk86NeqgmQc2DBWXltRMrCxHu3h6h4YFP8vp/l6r4qoBKxrWufn8/5U+3p1GQ&#10;d46+kNVQ0+J9VO0sry0809bXQg0y09cFDqYWupltpCtqP0908MAA0yf8mOnVkGVJGn/Kf83D8+nZ&#10;sxW4+ngirK2vhahWmkyUlTTKIcr5wFqpoZYQGWUsxSTQbyREDWBce6eEGOqn2f6v9X+bfiMigMSK&#10;cSfOtAaHyP8AhHWHLZuOOqo6M0c09O3mejooaSirIKqqiW1NHrqdFvIg8i6mAVSBHqubeW3YgnzH&#10;E8OvNMiMFpUelK1/kPt/Pz49TMdumceRA5xObrUoonpZq+R6zDmVvHI1HGoA0z316DcLbggn35rb&#10;FeKjz9fz6p9VGME6WP8AL5gcM/yp0J1Nko6lpngoRkHqyk6SQ1NRBplrYRHU14oGtKLhXREkcrGG&#10;a59YHtKYgPPA/wBVOnfEDE0FSfPhx86f6qZ9ehTx+URqKhlyKqnM1TBJAZMfSigoYVSjauQ2WPSu&#10;pURuWYgi9yfaVohWoHSuMjRUjjwp6DAr0tRm44566prnnqMh9zQCrjakMsQoKmNUMKRxr6UlS6TK&#10;oDHRcngn200VQAox0qx+fn1JlzmiJlmcQ1Dw1kzu7xrTRU0CNAKOCpjU6o5A0amAA2IcW4v7a0Em&#10;npTrRpTPDpWYzIwVUdKod6OBseZoKeTHxtF5oIbSCOcAsoaT1xaQSRa4A+uvDPHjnpMwBwOlXFlZ&#10;2p4qkKleWqZalIaLJx0iLj44UkgMMdEsyAxgJqsiep72VuTooPTpmvXpa2O6Q1FRj0jevGSnyopE&#10;SlyEtiZY6uml8jSeNnaLxhwCSdSi+r3ZYq8B0xISWp6dTKZ1jEiz09HTWpaFpIKh6jXTOJGgmp6q&#10;pkDGISIwGgFuDa4A50U1CvTLUpnpYUlZikVan92NHgc1cy5BppEpvL5mnFLOCpaFUB8aW0BbqAT7&#10;8F7qUz0w3TdX5qihhqJhPWyUTxkUnimiapql1+airXiZT4iyN46lXGggLfnn3fw816p0koK3+IpD&#10;S1kdROK6qqaU+CoAQMrKkc9JHGCUCyt4wQbBbf4W8UIFetGlO7h0+R1n3ZqnnkhpqGnZ0m81Slaq&#10;zU1QYRHLJGNXkaUJ4/7JQFmvckeZdI6TkqTjh0rad5vs2SdIKXIJFJNSfw6qEsccMrLC61FWwAYm&#10;MMsZIXWVtzYe3QaUXpluPTrTymGbJtGkaPkqmKlkpY5l8mSx01PYRTzS2/fj0lzVRy2dAEJ4C+7d&#10;J2Xvp69SvvqymjPiqaQ02OINHoongioTUxinnI1gO1QqaXMjKwUcspcgj1adUCageuly/jhpY4po&#10;6mjhmqDj1SSnFPDciGWVxECZPEwPjD2Laib259teIPLrXg0z1IpMlIn22MNPO51GnjMxUqlSreVi&#10;JFUKsUmmwX63UgE/m4rSp6o8enpWY8SVciNFPTQSRIpRKlGUVAWU/cNTzpa+rU4csvrUr7WR+X2d&#10;JmFD0tcdIYUWtEcLQxTmGbw1LVEcFLGS1NTU8af5tol/qOdX6tPtUvp0kYasDz6VmMySTQlappKS&#10;JpqmX7dCFeEKLlj41usjvqEhbgFefwSsiegoekc0fn05irSJfE0imGGqp5Gh4qIhRMPNHEzC5W9i&#10;bSWBcCwFz7d1CtOkvh9Y5cnFIXyECyVEsEkYgjVohIxrLx6HqreGEojlrBr3tf8APuwNeHVfDPDr&#10;jPUuaMssUqgrTUZWtWV+IJ9DIQP1EtzpSVhpP4vzuppTrWmh6cIK+Klr1pshIqR0aGN6qYGD/KXT&#10;WIWeL9LF72IvzpBNz7cVzwPTbRq1T5nqQcs0iiVkiyMT1LkPApjvOqB0ZgRaNBGC0qrywUg839ul&#10;sVPDqvginWarr6ZfuPK4WnppaX9tiNTFgs0bF0AtF6lsv1Bt+LW9qWuOqrGBkdZ6ipDWklZYqWpU&#10;QS0iOryUz1DaYvK/qULc62lb1K173Ur73qJ62EB6m0WQdoDcedI6SWlmaXXFE841RQ0KBbsFVQZH&#10;dQC7kC449+1Hz600Y6VdPUmUrHNXpVS6oG86qY46ZKiMMsOgA2JRQo8jEEKF5PtTGQR0naPiT0o6&#10;DJFQjSwG6hQGp3liYiOU6U8Mn6lYNa6Dhl5/A9ucOmHjBOOlnS1UEMSwq/2upKsEsoeUvbXG1QiD&#10;gabqL2N2vb29H8PSdlOQeniLIaEip1lp4yqw3dZIyVqFUGKAyc3a1gHtz9PqPdscOm9Irw6d8fmL&#10;6jZ7yO0KTMzesgEhgAt7n6N+PofelK16akjrg9K5K52UxaoxKZPCfGwmjH7YkLiTm4dTwLaSfr7U&#10;ak6bEK16ljJRoXVpTJHrXWZF1nhL66do/R4+NNm44AAN7e9F1pjq1B6ddHMxlTqlQtchkVzFNGWs&#10;DEhYXD2sQA1iPwB79qjOT1vw1OenClr44ltDpUxyCOaQsQXLDXEyAf2QeGI/wPvxogqOmpIvPpwn&#10;qmuzSRpIS63Z5AgkWVdQhiEX0JtwSL/kn3Uyeg6YVKnPl1HWqCyK8ksSRFVlulxJqUetWHN7g2D2&#10;Nv6+6a81bh04Y8YHXnyKn8p4JgsUCsFaOSQtypBtYg3DCw5v79rqe09bWKoz1EevEamKQPDMJyiE&#10;oGdwlgHa9wpawRLcXP45PurOfPq6xeQ66OQgZlQxXlOkySlnRo7m0mtxqDKp0sxcAEji34rqB8+t&#10;iKnXvvG1aolXWzxlnYxoZlQ+hlf1KTa5tYgn8j3uo9et+H01CrjqFqJYHQRklbiMgKFkAXXcMpLL&#10;/Qgn82uB70AhOOreH5dZ5a0aAEsixskEf3AVo1iPLSiJSTYWCob/AOPvTEEEdeEfUSCriqP27TNG&#10;usysI2RmLDVT0sP9FH+rHtsDq5TTnruad/Gg9MZSKzgaRGz3KSSNrPqcAi/P097zw62FJ6kxurzf&#10;uTHysA9PGNEca6EAYkgW0uLFrt9bX459+NPLrRBBoespliSeNngjbQQJBMqNAJZ2KavEbkWUkuSQ&#10;G5ta3vXVdNRpHTQ83kASZ1KPVSXWRl0+NG1BomRfVGf06foOLm1z7ZamvPV9JBPXgyxowREETtGk&#10;t41lkZ3ktcI4/oDpCuV/H49+7PXr1D1MMtPIJHZSkkjMFj03KSINGmQFbjgcLe1xexv70dPlXrdD&#10;1wFNA7CU08ShQsY80bIrhl0uoAAJfUBxYH+g90KqetgeZ49YZ6eKOLzNBCsWgFHdQxklkGkfbSL+&#10;kJ9G/wBf/D3rSozTq3z6ZxBRvx9pErRMPCJIwsYdzbSip9CzWIZvxc+6aEJ4dPnxKCnUwQ06PNJJ&#10;BTWqFHmvHHZpVbSY5JGBBcCxBAHH+3920J6dVPi064mkxjqi/bwyiMSAyMoYOkZu8EckgJaM3F9X&#10;A54A908KInh1oeJ8+u0x+KjjkDU8NPGqsraIU8ZjHKxvSRAxcAi9lBPv3gxenW/1f9VOswp8cQqC&#10;N7AqfEsQEcFG0Y/bS2kiNvqTzp+g+nvXhReQ63+r/qp13GuODIpo4jcCdDpdIY6dV8fiYjkgWJ0/&#10;2vzxf3rwo/Tr1JT1NigxYCA00EULSNIJ0SORQ+kiSJBIDpJNuQOPe/Cj8wOqkuuK9Z1o6CepVUjh&#10;M1PIvk/ZiD2jUOsim3HjY3JIFx7qYIia062WkAz1zamxjiQGKmMmtpDIkPlDc2mkYBRr/wBVZDf3&#10;owQnyHVQ7g9Y46GgAjjWlRkPpkKFYU8drw6aqILqS4J0AqoFwwLc+/eDCBSnHpystK16zJQYmGnR&#10;jSxpTtd+Fj0s6SaUMcsKodNybjSTbnj3sRRgUA6bMknkeup6LGSSshpoIkBsT9vE0jAjV4/MqBgC&#10;TpXUL/4+6NbQvxHW9chxXqM1HhdChUgnjUyFIUhQkWayR6l0lSObnTcn8+2/p4Q1KdeAc4z10aDG&#10;a1CU8cYMbRPTyIjtIl9RU6hYNf8AUb3/AKj8Cn08BNDkde0GlT13JhMHOGkkpYZyugOiCJU+vKo7&#10;3OtfyAALkW559uC2tj5deBYCnAdNddg8O7FxCVIaVjF9vTIsMYAUKsjIzEfm0jNz9CBwGntLatQO&#10;nVqBxr1CfZuInl1fbQMYYVVp5YopEKr62hVANEiHglWI/H196FnEwqRjrRkINOmaq2lt+apaOeGJ&#10;TVL6naAyBAkf7Rl1cwut/QY9A+v6uAK/R25wKV6fDylahiOotbsPA1yqtTFSyCSlWlLzU0SrToFD&#10;RrTpIl11Gxkl4JNv9hVrGM5x/l68JZKfEeos3U+0KimJ/g1HPSJBFFHAKeJFWWV9FZUAKpuwFiF5&#10;uefdTtUXHh1pbqVWoGPTDN0nsiZi0mGoqqSki+yhnqKeNBKDwXrEUXcgcAsQP8OPe/3YoGD08Lt2&#10;p3H/AFf6v9XExm6K69qI0+4wFCSElhR1xtPTvTaByY2RdTvfgEH6H34bbnif9X59bN5IuQem1/jt&#10;1V4Vp5NobcqooY1idZcXSy00kjSHySSoyAl/9qdiw/B9u/RADj1U3UhzXHUxPjv1mgRTtDbf23gY&#10;/uYyln5ddKQQvJHoUaf0q0eu1vWB7t9HTNa/n00129MH/V+zrPJ0J1wpBGyNrJJJAxLPjqPzzS0i&#10;BIlMqjzGycN42N/wwFx7cFqo4/4eqfUTv8J6cIul+vXjiWPaeJWWOOEQSUtDTxy+GA6mpmnILeOI&#10;3socixFyOfbywoowOmZTOR3N07nqfaM7RLLgsbIyyrUQTPS0zrTBl0+SKmjBWIkG1wNVvzz7fDU4&#10;dJPCJJIbHXTdXbdMZNPqIV1jiWDQHjji4cRhQAb30gtyL/X26J2XA6bNtU1r1zm6g23UStVviorT&#10;zxOShQzSzxC0UkjMLiSI20vYWPF/e/qG49Ua3AFK9SoutcbDKtSsLjwzLMq38UXlClHFSD5F5vdr&#10;Jybkm3t0XsnAdM/QxtxPTxP1zjalUilpKWqWJVL+WBonldjq0p42QDkcN6R9L3+hc+um6qNui9f9&#10;X7esMHX1BHUzj7MQ+Sl1OVleOoljK+Lz1LxBUBN9IUoLixLH6+7jcJQKHqh21a1HXUOwDTyPJM8l&#10;R4xHJD40p2+3ED+iKOop0VeGsAClkBNvqfbv7xNKN1Q7b6U6dH27lIYZJKeeWCtaSKUM0MFTFJKp&#10;4CxEAMo+hZAC3Pva7gvn1Q7c1QRTppGN3nTSVM7Q0LiSZZloJgrKmmyGeJ2B0ux5AYWA4HN/by3y&#10;16bk29hxyeniGhzNRBDDVUOJnEQsfIRHVSR8+amdWATi5HPIHp+ntQL6EYJr0jNhITgcOsxGTo6J&#10;4GxCTPUq/gg0K9PZWtG3l02sFsNH0Nrg3Pt1buJvl0y1rKvl1hhbLRUrxRzRVNM7sTPUaopIGhIM&#10;kTKRdW1fkLYrxfmwv40RIz0yYXHl1yx+NrYqyln+0aqoqhQAaVv2zLT31TVBNmVFvcKpsdJFgCPe&#10;vqIa0r1swOBw6yVBrzE1NJaGUgn9uKGoYyN+5MgjYaUj0esLe7cCxt7cDpxHTZXTxFOsEcNekFVU&#10;Sy0xgMkVqmaGGKdPEniWJaQD0fX+0bH68WuW3Kk46qek5lcqduzLJPlsfEJFZ1jMcQUQqP3IqMmw&#10;DHnVcfpLEE+3lqQAOno4zJw6AjdPyHTDxKMFLR1j1Lz/AGhV08VLJGuvVM7grpNmUI9ipBsefboh&#10;kPl0qTbXcV4dFR3R8wt7BcgWo6KmFPbzTorxVD0r8iLHCVZFJJFmlZGB/sMAL+1lvaq3xZ6UfulQ&#10;Ks3QXSfN3cmJWOavwFbJGyRtNSFHqRTwl+aiGaF4WiDNbVK50cnlvr7MW26J1wKfn0wbCIAkE46O&#10;v0h8h6Lt+icYelqKnPGDRUYEkSyx06qsf3FFLEgV7tZw2lZFN9SG12KrnbWhqw4dFDeIkulxRfI+&#10;v29G22zhN/ssSxYd46aCZWp6OWZ44op40MT0/wBxCrB1AJN3FwbkgWv7J2dUbSfLp0Fa8elkaPeN&#10;NSMtZt9PMS8WuneF2iYsWjRFX829IYqL393W5RuPVqr5H/V+3pK3rICsj42pMjVqLXmwp3Rg95VR&#10;X+gdGKEjg2B92DKMqPz68V0mnp0o0qaZqylStmmpywqTE4qW0Q+A/VntY8WJ45+nt5cip61pH7ep&#10;tPDR1gegoapKiASmZJnCo0qhv3E4F7XIUN9CB731oKAajrnW4CaQQLUUdPJNHUBo69YEaWIcoCiz&#10;ALpK6iWdf9a/v3W2+HprmwVFiIpZqGHIguyyw+tkgMzNrEtMqXI08XYqALWUcj349Vfy65xVksVP&#10;P9zNFHHD4Yw9QjmSSbyfuKqAK0lv0gcswJuD9PeuqAVNOkhkM7VYiqgqP4JkppYCxlmoWaniMcch&#10;ZZKqRgfS1zYW1AqASBx72ATgdX0fPpgk3pjtx1L6MpkZGgilqJEWm8DwhIyXOlB6xHp5IIubf4+9&#10;lWAqeqlSBXqXio/4pFQxw5cz1dVGKiMM7J9t4j66lIFso1hVU8/UXH1916r0sp5chSGKnoJ6fJMq&#10;iIx1ch81DJJxCxf0rIDx+q5AH5+nvfV9ND3dPscuZUQplKOL7iKAzu9OqyxSG3LuJuCoPAIBB54/&#10;Pv3Xjopjrgaxa7xCjggj80iwqPGsREkQvNOp06UI9QsASwIt711TrBClXJJC0uKp53VCfImqKR4j&#10;IQYvNFcqberSV9RvyPfuvdNEDSRV9RDUJUITI+qmJklg1If3Ig9hINNh6SwDc+/de6UiY+Ot8kJV&#10;4VeQCBPLEVlLWZ5J9a8lSAQwN+SLn37r3U2emgo1vWwJ9pqeAo8SSlI5UtKzswIT6XJ/P+x9+690&#10;zQ4Xb0rTLjhNTU8keuqdNZ18HSVpyukrYcAAc/n37r3UyjoYqXTNjciYGcxwmOpFpGMJvHDpfmw+&#10;hCixB/w9+690pJKSqqKfzo8UkquqzP5NZCqdRktewVT+SNRN+PfuvdR8bjKsZGRJKhdNRC5hWQGS&#10;nndIgqiReUX6Aghfzz72enH8unplgaR4XlalYhkaUW8US3AvIVBU+r0n0m17/wCJ1030w5JM9jP3&#10;YaygyNKiEJI6GGWSR+UV9PKr+AVvq/IAPv3WwATQ9J0blfxLLn8FTQ1niAmElM9ao+3aymNohpCm&#10;45NrG/8Aj7sKVz1Zl/h64fxHZ1ZIkmRxs2PkVVaBKalcUqE+nX52AsTe/q/3r3bsHVdLdOKGLGzn&#10;7GOmyGNqAHiSdrT6GF/CsqqNK39Wmw+l72J9++HI4HrYQnj07vX0aUE8lXG2LjELNUBpFkhFPH6m&#10;MtiAFFwF/pf6n3sugFW4deETsdIFa9AV2P3NtzZWz8ruarid46GGR4dYTXkrgr4jDUiPSH+ikLq/&#10;tE2HKaW5WhCcejC22uSRwlMda1Xz3+aGa3TmZKemirYkx62pqQGP7KjLwIUgljYFWVPWZ4NQu5Vw&#10;7AAe0EUJmYk8ehctn4MCpGK0PVL29exd17qxLYTE0WYzLVOXlyL080NVO/lqY1EdKnpOshvUGJIL&#10;E2+vtZBYW0TmSQivDpueOTwwpUjNeh6+On8s7sfuPMUe7+6qHIbL2c9SskmJraeooM1lKSOPWng8&#10;q+hZGIW4IIU6gOfe7u9SFAlvT7R0VTw+FUnierwtvp0J8W+sMft3aeEG0MTQRy1dVjIceKvcGfrI&#10;C33rffonneRWN7tdUVRp5b2g1ePl/wBvTC2Et0NANOqrvkP8qvkJ3mtftDrDD5zZOxnaoozSlHlz&#10;ebpZXVHD5OOPyAOAAABaxK3KmwfSG1jbXKw6VwbQyDw4xw9eiN4H4odwZ6SpFLtWvycjVAasnp4q&#10;iasp6mNtctNPUVK2jIHLODoUfkHj3aS8tFGosB0ujsJWNAMjoZ8L8Ku06r7UVe0M7BQVCGYCXCVk&#10;1J9TCr01cVmLr5LM5QFeOQByC99ztAKBq9KV2afiTQdZJ/5enfSFZItvLkZjKrw+BK5pKgSkwrC0&#10;rRcMqgcs0S2BHqN/df3vZeXTv7nceYPUqk/l5d7VkopqjZ9fJUU8UqKailkilRYiT4qbxnUVRzYt&#10;yPwv097G8WSnjXq/7o/ip0u6L+Vt3bkIPNWYNKdxAJftkl0VNMUPilV4Z1YSnkWt+RwL+/fvy09M&#10;dOx7TbNlmFft6VFB/Kb7rqK7HQ/YQzTTysskL08tKIoYV8gji1cGa41FS4uQPr71+/bbgo6f/dFm&#10;uWYdCFQ/yYu3svLSxz19LS1D1CXp6nhIEY2SoklhXSJT+lUTVpt6h+fbb7/Eo/s6/wCr/V/q4aew&#10;sFFS4HR7Pjv/ACpt17E21msTnq2hpcvLXhqSsoI45RDEGVjLMKlQQ7aSEVllUAkqqXuCG+vpL6TX&#10;GtKdWsZLK0ZgorXz6NJt3+WvSJkI6nK/wqqiq1cutRDUSuZP01AnlmeQFXABFOSFQi66Tc+0YE5F&#10;KUr0ZfvC0Uk6K9LSD+WbtKSkho1WmSKWunrJFmRacTSo2qFJoKVXEojsPDHdCB/bHtzwpz1U7rZg&#10;U0dLTD/y9NnUNXS1VbFU1ksEUkVWtEaajjmQuWTSSpa6/wCGgL/tZ9tm3lY0PTb7xH/oadCrt74c&#10;7O2xV0tRi6apW1LOHKVBDRyTOSixhBaMj+1ZbN+oc+9ralTw6YbcjIcrToZcP1Y2HipooMNjvFEX&#10;h8ssjSfcQScskjRaS1jy3A5/Pt0QMDXT008sbChwR0I9JR7ox0pWnxm0EMuowSSwTTVIv9bnhQOL&#10;hLn6cf19uhJEbtFD+3pKwjNanqfUVW92pUgkq9uUeuUhft8AZRJxx+qwFv62J/r723jkZp+zpjQm&#10;qq1PTBNi96VKzrJulaemkCuVosVRoyaT4mhj+4uIxzdtJ+tib+05WY4J6f7T5U6ST9f5d2kkfeG7&#10;ZvupvWS9GsSaF/aHkK+NFP8AVYhq/r/RM9vL5E9WCK3w065Y3rWkx8TE5vN15WdZPHW10kkclQTp&#10;aWkSqViunVz42INr2A90FqSMnrwjNaY6UR2nFM0UktQs0on0PWOVjiKqPT5VBOoKOAOb/Xj20dvD&#10;GpPVgiIfn1OO3hEainNYIKeYaYdQRZYnHMcS6Rdlc+r/AFuPe1slRsHrdVOadM9RtyKMyQSVdQXs&#10;rqgAiDKLMA0gBFgfpxc+9vbiuknp5ZDTHTfDtTH05jC19ZSPLLI0sUFV5TD5l9bLr5QH9LaTq/oQ&#10;PexAqHB6cMx8x1wn2NissiRVNVJUlfLEhkkqlqBDKdP2yyix0fkk35/H59u+GPX/AFfs6sLgqMDr&#10;BF1PsZlEIoqSPzaYUWpppGkADa/Clb6zEhIuoClvxcX9vJEK5z/q+z/V/hbe6kocddJ1RtSi0RGO&#10;OP8AclcUf2ElSlyVaMRSzM5DL+oA2P5sPZ9YKjS8Oiy6uZDHjqBmcBtGgnSRaupmloXJIjpVMErs&#10;AyyKSNFw3paw59XJP0lPYomdPh6KGeQpUjoufY2epMfS5GfGyReeKm9JnjSz08zlwEib1JYlmRwf&#10;1Cx9zhyrtsk7KrDHRJuE6rCSONOqsez6zL1NXm6mpymLqoJDWT1VPTwS1E0SU0JWKTKiVRdXY86R&#10;ZmAtxwMteUduhjhWMLimcY4efUJbzcyGZnY9FB3FnI62ib7icLTzzxyPUzU0s9RWlKb7ano5RGdM&#10;PpGhV1XNxoH59zDZ20cKCuB60yccD5D5dAC7u1lcqvQj9UbFizlVRZRSUE9e1LUUlRQSyRltJEdH&#10;VTRC8cU76pgLJpXTrJ9Vw9zNzBHZQmPVnz/zfYckcPLoU8q7Mk8wnlB0g4r1Z/1P15HTU9CMjQtU&#10;R08f2MlRGUjnkUvrqkkhjBBenNkgM5NwWNwSD7xZ5r37xJHZGya0/wBXy6mq0tIlA8EdH+2VtKON&#10;YXicqsnjd4Z6XztJTqupETQoDOw/Uwuf8Lge4F3fdQ2rWc5z0IolKkdGY2/gLuhSPS7wSyKY4tJU&#10;SAKVlVgANI/UwAJuOPr7jbcdx10XpYJQVoOhhxeLFOIdS+pgjTI4Dq0oS3pB/TY8f7H2HJZRU049&#10;JPiag8+lVS0UZAWwkClwiEEFE5bQSR9Ab8lv949lsjEnp5V0CnT5HCFiKtZSE1L9GsPoIg34F+b+&#10;2ut9ZLj0jSC5UHghbkDjgcG/4Nvr7917rGxXUfXp02FgLsSf1N+m9/xx7917rG9gmi6lfwpB1EM1&#10;rkkEjn6396Y0FevddaTcMdIYQNHqJXSyqb6T9R/re/AgivXuuGph6GEUYcIjFb3UKL6Cv+P9b/8A&#10;G6ucU6tpNNXWEEFPoSRqFmIf0q1x6fqL/g+2uvAVNOsRcuxCkqB62ZlW8mkfqDG9rDn6fj3unTgQ&#10;Dj1Dd3ZSrfpsT/YZb6uHLi1mJ/2BHHv3VgoGeo8mp+S66wW1lx6VYiw8bLbgjj6fX3VmC8erAajT&#10;qFIxuZFQctpV2VwERfSxTX/iPT/X6+0/T6rQaR1AmNw0Yeyk8OdAkkYm4NzfgfX6e2mHd08q0yeo&#10;MrgliQSQuhmCKRZuGUMo/H54/PuvVwAOHUUjWIQGVEJDBEt6hf0Frj9Nr3/r70RUU631CkJLWEhN&#10;mDKfGBZAeUJtzc82seQPbWRjq46iSKFJY/RgW0IxXUwP7I1EcluCeOfdX+E9WAqadYHddZsHSUo2&#10;tdGu48YA8xYf0sAFNr/n8e2K9PBBSnTVI6MC6KRrCtCt/HIiL6JFmPNhfkC5v/sPabp4ChBPTfJ4&#10;C0wYH+wfSwKOn9oBl9X1/I5/r78aUz08K1x1j9Jd76A7ovgL20rGVIEZB+gvzc8kj20+imOPW8/i&#10;rTqDKXjUo0l1RT6wU8TH6rD+eSR/tvbJNOnxSmOm+WbVpAKGVVEqqV+qn0guNI/xuAf6e2yw4npw&#10;CnUQu/lhvFCC59aQtYsifoJPANzyp1XF/egynA6uQtOoExSy3ZnKMCZvIfKjarLBp0KCo/USxGr6&#10;CxsPdX8urpq/LptZonMOm7tK0kR8Cku0CLcsVfgflgxNwbKCR7ZcKTQ8enQpPDqDJyIqOV/MZokk&#10;SSVWml0wyXMJlP8AaFhZLkAX9pyaHT0pHqOmiV46mNDGsjnVMxVWQMwVtLqSOAdIuwUC1uPegwPD&#10;q4BX59RXdiT4YhMGi8kcdQwWPRESxj8oFtKDm55uR7bd61XqxPTbOs7CCS0csk6FzdpEikdPUqJI&#10;q86STpF+fadwSQOrpor3f7HUWMxAMpiXSiO8jxvGxZZGJYSq/KlD6hfjnjn3Ttp8+ntFG1DpnYK/&#10;jR6dJjKitTzJ642j03UPTrpseblgD9F/1/dSK9X6h1elwPtpKx44pI6iIq0aR0zgiR5z5Ls0dwQq&#10;EkLe1uPdSopXp0DHd1GaQtJMzPG5A8iSS6nplqqg2kjjAGo2FiAy24sOePbZpTPVgvaKdN0/2rJG&#10;iaoi8Bi8GkRyW1FtZDAfqPI4B+o90alerqpGT03Sz/7r8gMVSsawiE2DNEgVkseI9Nrkj6+6Glcd&#10;W0itemyrcmaRYJo0ZGilFRDDKQjEWkWYPwV1Dg/p/qCPdWagx04oHxNw6g653ZF8iIqs8tRHL40Q&#10;RhdYkWWO/oLi+kAEcAe2g7HHTwpTHTDXJDGyRGd4jJ9waeorWkkd3jGorVPGNSqp9N7EkW+vuh6U&#10;x+XTJNXvR+EN5p5ZEZEQgvTpAtmkCTRr5HBsAodBYC7X/LLGjVHTpTVw49N3lk1QZCnEMSLNK9PP&#10;XDhw4InhkAQi4XhWBDWLC49t9XA0ig6Y6mSKakjhpZ1mlrZ/MyBH8Y8DErTxa7+hx6W9QIt9Df3v&#10;q6A1r1ABImnlZZoJYjf7Z5A8LgC0TxSBQQDqIP1uVHvx4dOMKinWKpqWiZo6ioWan0I80L09ozNM&#10;QkLuqgs0f01WANxe/ugbqiimem+eXVJDT06wSxeRoZo4o/GKSw/Zmkm5AjU3YEvqNz+few1TTq9a&#10;46a62pMgceemiqS8Uca0spqad5kuZvAkqkoWS+osObEXa/u3XqDruskiPnlDRStenUNTK5KgpoHh&#10;V/RETZUbUTcg2A9+OOPXjSmesFWYpo4qgU9bFIixTKxbxCRYzaWSbyEPGyk2kKBtQsR9D70CDw60&#10;AtcdYWaohZ5YA0sTuldSPTSapmhkIWSCZvXqH5DML8829768fiHWJomXxU7BjJCpcmWaPRDU+bzR&#10;x1cUZb9sqfWf7N7m1/futkVFOoM80cyMHUiqmlWR4jAYoUZ2u0UcqjlCv4uLgXHPvRpTPVdAGT1w&#10;qhBT0DTT1CUckVSKimpqfyzu0hkB8KzhfGI73J9ViOG591oTw4dbz5cOoMstZUVImmL0xmdQoeAl&#10;0mAMRmFPKBp8a3FlbQQSVX8+9KTWnXhjHUKepMkMviMJE3BjFSKKpC0tvVNLBpe1xqjINgb8e69e&#10;FPPrGrVMsAjdnip4iJYoxHGdDSodcbwEFtEn0lPpUqNQN/futdJnIVFKaVpZpkgglqI1WDD03+X4&#10;kQMFFXIs4HkjkJ1BlA+v6j72BXA6uuQes1XVhCtVNTwVBd1npKhCzQxrCAomECDyK31Dq54BtexP&#10;vVKYHXtPkf29dawg+2pREXqaZp5MgsqimheeQiGbSQSWVSynTyOPfh1tPPpuoqWeKiqoqV4MebzE&#10;Vc8sLRsqNd3MC8Suz3AVyL8+7Dj1ciop01eWGniSKasqJi4t93HHSus0qsf2Mi41KEFxx4wwH0JI&#10;Huw49e6whmlMqpD9v++n2tTHI1WAzp42ee2klGkJBIbjgFf60630xVSwwFU8EcVfRpNUCenUpPTe&#10;UeAimSlGgRlWb9qT8eoe7eXXs8D5dRoqUfb1FRVCCCq0KtEk0Y8kaSJ46armo2/rf+217EHj6e9n&#10;06tH8Y6ZpIjPStERDXN4brUyRBCZY7IIPE1tMZsDqf8AS1uLc+/dPOCVIHUGuZJKi951mjKSxTLK&#10;6v8AtxiMx1MqKVJYg6nYEWsL2Puw9Ok3DHUWWllnZGyNPCmlVkpIKNmTwJfS01TIx0KzCzelgDxw&#10;CPewQB2fz/ydOYOJK9Rqn7gRRUj/AHMv3LFI5hPTvSxU4IKSgsT5GXjWrA3sSW4Hu8ag5PW6KAdO&#10;R5/5OoMjmSaWurIlkq4GMccNVUeSZqVYzEk6iBRGUI/QPGpBABLXB93oPhXh59b/ANOKnpmhloiJ&#10;qrI07Q1MSslRVJqpIiGOiIVUK/rJ9JtGCCDcrbgXoAO048uvL4ZyRSnWKolRlV61J6iWSdqLGY9U&#10;8oicWaU1M6IllfghWUW4t/T3ugPDqpGnDcfLrhOsX332zVEcKy05iRzTmakjKoA9LFOQGdvyEAst&#10;zb3qh6s1NZBx1FqpoxT0/wDkk1XRzR/a3gBWSnq4ZgumKHTcp6VLWvf8/X36ma1oemmPnxr59f/R&#10;FLYe0clsXNNktvz4pY8a+Vy+aptVRUpNvjDSfb7lxePngXz0CZKi/wApCFXhDCyabknM24m8RSH/&#10;ANR8/wDV6/tOLscSx10/6h0OWnb9Bhpq05mvx28ZoqTbdF5aeOdHweTrGym0MpjMk4FNPSw1btQn&#10;7wJISCrEAgMhOrXop2049OkII9de706cYMvvvE4oVtLUUvgky2Sqczox6xRU2Ulx4pt17WzGEq/8&#10;po1qoYxkIKygBs/+b9LAFsQ28jlXFSOqh5VWox0l9+AZPIddJUVtVX5WfG0pn3BHWjTmti1lV5Ns&#10;bhiy36Jmx04WCejqVEqkA39Qurs1jSOQAY/1f8X1tiTTUc9GFp8rjM3j4YRPCmTyuakonpqrHNTQ&#10;UO/sZTGnrp5MdKuqCDLxXSOpX0MHuBzf2WiOVZS3kBx+X+xx6MYhHIoVuoO3Og6HvLfW39oowjpc&#10;LSeSXLWqad8JhvuhDlNuT18VoqmGln8UlIs6h47ED8n25ebnFtFo91LmuAPXHTibaLqcW6mh8zT8&#10;+rnsTt3C7J2xjdn4OFaYQRRwFnWJDlKmOER1NctTGLCeUrqYDm3P19wndXc25XbXc5qDkClaf8V0&#10;OobaKwtxbR49T6/PpCbr3NjqKkmomkrq2ejBFRhBkIMdm4xr1yVFDUSkGoj+jU9nW5/tfgL7Kykl&#10;bWABXzpUH/Z6SXVzGqaQTX0rpPRM832FkKjsJcXiK/IxxVlFMtRV0FEzZHDJWgFGzlJMNM9O40xu&#10;o1ESggB1IPsXLt8QtPEdRUHz4H7PToNvPqnIjJH2f6s9JfOw7sppqSuxOLTKYvQiZGHMVEFVRVsc&#10;Ehj+6fGw6nopdQ9UjABA+nTYcWg8DSVYhfPrbiQEFBWvr0Hm6ttkY6ql3Hh48c1TjXCUtVWR1mLw&#10;tMajzudsZ6LU0dXH/nadQQVHFgFt7XwSqW0xGv8Ah/PpOyZ1PivTDU7Sx+7cRiVq6iOu2Tjr6F36&#10;axM/lqp7LM2J3BNpddX1p2AADrYX9uCUxMQo7j5DrbKHAoaAdLmn2Hs/I4xYTuOfLbfoaaTy4zLV&#10;f8Hz9JTzLpyVbSZFgJJLqft3jJ9LgOAD7TGacNRkox8+P7eveBER8X29DhtPfu28ThXxvW9BXZSH&#10;GY2SAZ/GJEmbxs8H7c9NX1FQED+FADIz/wCdN2/Gr2V3FlLPKGuTT5eR/wCK6XQ3McEZEAz6+fRP&#10;uxfkrhvv67G1e4KTMNj65JMhRpmaKHGlKV1kq6PLIVaSOps6lSkUlmsxTT7EdttAjj1IoGOPRVcz&#10;tXVMTSvn1Xh3f/Mf2dXS52i2NtbOQ7W2zQ1zZGKWpStxOWyJQQUU+OyVDK1SsdTO2iSip/t5NSiR&#10;ggBI1DHDCW8Yl9Pnj9mPn+fVXUzlSg014Cp/zf7HpnquXcHzw3HlYMhCmN3Pm9yz0QGMaphfGZDb&#10;JBENKJpaTyPXQRIrrExfXoUCRg/q9sm4VJKxqdVK8KU+37Pl/h6NVt4qAyEL65rX7PT/AFeVOicZ&#10;/wCQm8ce9ZBHKlTXZqnaslr8aY8NJPFVStI5KUuqN2WTh2UtdidTF7t7al3CZGKx8TkkYx8vLj6f&#10;n0pEYlpXAGKfZwP7OglXe2/J3kyNTWUCeOomqZDVQU01T95UL5oaIS6Q8bFRrVorEksSCb+063V1&#10;TWSBTOacf8PDIp0o0Q0Cmv5enrTpHUO887JkhVSZaso8nWeasVqjVDDTzfc+DRTWXVJZze8g/wBY&#10;XB96ju5tQqxq1T/xXn+3pwwxUpThjH+XqVm9w7lzmSZZc5k3mWJoZjSxS0szUcSBWaCErcKy+okg&#10;6iCbC/v0k00j0LmvnQf6q9aWGJVqV/bw6Rs9b9/FoytHmpseHWlhL5ojHQzBrxq6SozJJG/kLtcK&#10;Bp1A/X2nLawA4JHzbH2faDWv29PaAjdhUHzoP5DrJjI5qmojxlLSfaIWSmmqFpRXU2TKtZAJTZ5Y&#10;ZyqBo1ZwDyANVvflWp0KKAYrxrT/ACH7TXrTmg1jJ9OFP5eXHyp0sV2eKirilykdTFG4d6dZcbJH&#10;RUr6GlCTU4kDQIgZXljLBgpPNvq4bepHifzGB9voPlx6T+Jg0z+fH5/P7elDUUlLDi4Eoaqgqpqk&#10;zRZJaZJ5calQ0X3dPQq1XGEB8iOi6RZFBBJJ1HVFoApB9eNPs+2tQOmSO41HDhwr/wAVSlesLZTD&#10;UuAhqsfJT02coZF8AlpY/wCI0jRnRLS0HiW8oUKdZlUBfT+Tf3sMoQMhAYfLP2DrYWr0b4ft/mek&#10;9kqb+IQx0sNH/D6Ovx7StI6eNJqiaUT0AgSMOBMqgszar6bgfp90ZagKBQEV+WTUfnwr8unFYLmu&#10;oj9o9a/L0+fUqkxaGmgpaavioYcs9DTZLJMiVEtEwJSppUZBdIhHpcgm/rAJN+NhBlVOkNSp40Pm&#10;PkAP8PVS9TWmorkD19P506XGFp2ws7UcVLJV4nKPNjqeqqFCT1dXjS0FNVmanVZ4I5FfRKVWzC3I&#10;/DyL4baRwbHnkjgfz8/LpPKQwDeYz9gOadOWI653XkXknlSievimqqKVGhqnKU0YEX3MyTANND4w&#10;VsqroLiQAqSwfjtZ2FWAB4ZBoPn8x5/Ktfn0w93AtF8uOCOP+Q/5OnWj2/XxUFPjaVqmqp9uZNqr&#10;xV+HWGgTIUjvKYI6ujTzvNUp5dAAZpLKpYlfbiwPhRwU1yKZ9KgYr5fy6b8RWJc0q3HP+Hp8xkGJ&#10;yNXlshLuKDbxSGhkoKqujeTG1BKijpaioy9Kr6JRqMUkKojonqb1KfamOONyx16aUofI+QNQOOTj&#10;FOJrw6aaqBV019fXGTx8vOox5dLeDCbnxT1wpN0U2PqKPCw5DH5eGkpr5AE6ceMPlqEETtqVkaWr&#10;F1jJ1gMeDBIJkBCOKUqGpx9KEcfPPSf6iF+Kk1Oc/tqD+VKY6m7L2lhaqfIZTcNNk81mlo8jXVwq&#10;YgsdQkbip/h9JVUy6Y6mplE0Ebp+hSGT9QHtTa2cbMzSgs1Kmv5Y+0mo/Ppqa4cACPtXH+XrvHV+&#10;JxU2Tq8XsugxmNaVBJR51KXJ7dggim/3IUEE1Qvnu4Jhbx3k54sT7WxqkdTHGFHmCAy/Z6/I9IpZ&#10;GZ/1Dn+f8uobU2KpxPnm0mGvyD0W1tvUIfJYOrUVAmo1pKCpX7hJIabVTukXIZlsbnlQsSKPEFM4&#10;VckU4jHGoHb9pHTBdz2ZFMk8CK4PD1NOPXGv2pFvjIT19RQ5XF43GS68vT4Grjx1JBVY+lsfLQ5I&#10;agksLRxyuIJHcgLosPb/ANMs7+IwIVTnSQBVRiqnyIpU0qfl00JGiqFoSRioqaHGD9vSRpdubhXI&#10;Us+zKWlxtNR5JVeqya+ORo4j92UyNLMq0y0+hg8x4gLARKt2t7oIWJ/xUBQDmuD6kHFAKcaYOAOP&#10;XvEri4qa/wDFU9fs8/M46eKTbj5Wv3Y9DCmWyawrSHJY6ri6/qshT1EuqBqGIh6dpaunWaNPSqoQ&#10;pC3KkqEtQxcIKvwqCIyQeFKilSK0P2EfP3jlQviVAOaU10p5eopjpA0dFJRGXGbqwUEdHHXS1NE0&#10;9C1FuKrgpoxBS1WPztOFpnqFBDIdJ8jKz3HtlVEZKzrgEkVBDEDgQwwTxpjj04zgjUhr6+n5g+Xl&#10;8q9P9JgMbJItdX4WoqsdHAIqWh3TIGaWQlqpa+mqqMHS7QmRvLJa0nIBY+3vCQ0Z0qtMBz5nzqPl&#10;w+fWhI+EBz56f8FPTh+XTNT7QwcktVW0EVTTVolqsnkI6+mfIYOWKVv+Af8AFktIssxUlYw5ItY3&#10;49+W2h1FgKNxNRqU14jUPM8fy6daeTTpbI4CmD+z06QeUxuCnr2q8/k5qKqhpVqqhaWCPJY2upKS&#10;U1NMcZSx2lV5XsEUBNJB1uLgBNcQwO+uYlSBXhqUgcKUznyFBTplZJFbSuR+wg+dfLAr0yHbeYrK&#10;TLVlbFNRwZKBckjYySlqpIqRVEIo6/EVGpY4ypSoi0lmFn+v4Lvo5ZVYutNWcUNB6FT5cCKft8ul&#10;63UMZHnpxU4H2g04+R/wdNk22MdTrQx5GjpW8ENLVNJQJHT5OWR0WKWCTGyeomCZhMCmjyeoNqUc&#10;Ufb0XSJFFcVpQGp4inyPpSvzGOr/AFuonRipPHhj59KWPbOFGboYHphjopo46iZ8pQnHSRClNp8S&#10;xoUiVzKbsjAKyqQrkWJ9qU2+2M4qNIP8Qpw/CKUGfL5Uz0hmvpfDJHcfka/7ah6EnA7ESqSky2Cw&#10;9XTUjz1TTNk4cbk6SOihl0GvhFo5ApiJRvKDeRfQQL+zGPaEBWS3UgVPxAMAPX1/bX7ekviTzqRI&#10;Qfs7TWn+r06MZgupdt5emrVgzGczGfr8fTUVDQbTxGZlNCamO4rKykxgqCimT9ySQE+oKtx7FEO2&#10;2McJeeSjEU46aV4f5zx6JZZQXESqS1c/i6st+Mv8pHvrvirxlburbUfVnUddi4vuc5vOCihz2TzN&#10;JGfBm9vbYiWOVFBOunEjAML+VGvwR7vzjy9sMbRVE0lB2KATqHBqjAA8vXNejzbOX9wviJNOiP8A&#10;iao+0V6uq6S/ly/FXoLMJk9w1j9w75hlif8AjnYmAp6XbeKnp1AkmpKKgjjo05UMTpY8Dke4x3Xn&#10;zfN0DfTp4KnzWmvI/l+QHQyh5c22EhZyHpTBHaD+fH5dHo3Ln6obdmgo6TI4HbtN5aWLN7KyeIOC&#10;FOEMQ8lEQXgC/wBFjYLwS1vYRgR5rkNct4jnyetf28D0dPCogKWw0KPNaDy6CeHNo1NjKqoqdq5y&#10;HDAvTZHbmUq03jj2KlEqKzHRFYpnZbKUjVUMtjpHPsy+k7yqKyljkEdp+w8f9X5BAKoo1EMQOIPc&#10;Pt8ug13BvFd4TyyTVdbuilxtKYZKPIRDAbrho/KHmekK+NdZC6m4ChwOSTb2Z223fTLgBS3AjI6Y&#10;e6EvEkgfkfz6CHsE0eWoY0lpKrBYcSM4HYtHoxqUFKnrq6Xcpb9lZTok1SS6hZvyfYs2a3mUlvjP&#10;9H1p6dFtxorqFFB9ePRRt1d69J7aqJcJg4tydtVmFAjl2/11567atNmauU1FRVy7grEXVEpbSGSR&#10;kXggX+oqg2+9m73Giv5mn+TonmlgiNF7qfs6CXdPyM39DPM2N3f17snDDGzV1Zt8biE+6qOhqJDp&#10;jhyFUGWKsEhWPxlbKzBuAR7PINkg06rhAT6mgH21/l0VzX7KSFNOgHwHYmVwOYyeei2ru7s3M5eg&#10;rFxsUm55M3Q4+OqUVMWWYO/l+6dCgkZItOlz4wDc+zttotpFAUUC+lD0XSXsqmrVNepuwstvfKz5&#10;ClxstXssZeCabPVK7spN3/wCJn+2yksG2M9E0kFRG00UwRHIAVrsDwdz2ltAiuqCo9KH+VMf6q9e&#10;guZ5CVYEV/L+Y6CCo+J5xFfu7e79j7o3Bj8lTVcdXunbm5cpsibBpi3+6rair2nUnXVusgWSmiic&#10;UrAP6R9fblrfpM/gaTUihIJWnnWgrWnECun5eZL5dvUO1yzE+WSTT7Bw/Pj8+iqbX3H0dnd+rT1m&#10;POfeHH5CGDcNZ9/idxYXJoGdquDGY5no6xI5oyi1FSZVlM4sYwgPs++lhISXStaVrkMK/IVBGOLE&#10;5OOFSQW+520909sHLMhIzXiCK0r/AKj0NWDodh1FHVQbsocNueHH0VDksfXzU64nMNhq+r8lHDRt&#10;SBo6s00kkUhmlDsyOyO7KB7pJGWwaE0ByKECvlTjTzJ/zkm6FASSaCv+T/Vj/JTpa0GEwu76WLae&#10;2tsbbmyefra00NfiIRBWrRKTHkqLNUK3j8bIQVEJFxqCjnlhisDa30/6vUeX5deCpKfDj4evQq/B&#10;LZmzfj785ttbfpq6lGR3vtje8dRt/buRkqsbWZiij/iNLhVoqgELKEglMo+gdVUfVvYY53VLvZDL&#10;EoTBqPIUINafYD0d8vQw2l23hYqQTmtfKvy4+XTf806LPdO/Mnr7eksVBPm987nnmqc9CqHJ4Bt0&#10;xPj48REn6mTHwGoeIAaQ4AFgRdfyrcC/5aWGNQQnbXzyNI/KlT+XRjekwXgeXGrH2ef+x1cr1flM&#10;c216GbG1NVLS5SnG0OvI46J2dcfULfKb6NHYc1DEMxew/SC1gfcQb1bsL86BTSTX/IP5dCSykUpU&#10;nB4fLy6L3vCHCPv2lhG4paKPGtRYmkyLZGCDJY3ZGHryclkaeoiTTDNkK0SKpjVpUCrpYqPYgtVY&#10;2JJWtRw6LbnSLnB4Y/1f6v8AZN1tSpjmw2YNTXY6vqKGqfce5smYo5pvBCyx7c2lQllIe6ojSVTG&#10;7m8nJNvYJv00XOpQRqwAOH2/5OhHaZhrWp8z69BB2FkatIZ0IxGKzlUVhnqTEz0UGZzEJnzFVM5B&#10;eaWjxa6Ud9KAlwbE2B1tyUYUJI8vl/qyekW4kaeqV/kylZiMvT1O29onNYmrq8cmPyeQlUUEVHNU&#10;tFBVZJXVfA1RK5qkCg+mUAGwIEm7Y5NrTSG4fZXyr/q8+gVfRK0tOjG7C3LVQU22to0NTi6c0NVi&#10;ajNUG3Z46iap33uF0tJTULqW+1oIVW0k17RmPgcH2i3GIROWYVI408j/AJv8lOjCwZUjCep/OnXf&#10;Z1fJtPJ5yljydJuajqaXJYyYTBJIaHGx0i1WbyGSqAGYz1EqroRkswBaxIb23aDxE1sP9X+rh0pu&#10;nVQUB49VN/Ine+5doYXM7hxNZSxUNTTy5SmxmSmecyJLTtjo4YXg9MZdQKqH7YqqaVIA9lPMF5JY&#10;2slxEaACoB88Ux5cM9MbTbJe7ksBrQ0FV/b/AJOiNfG7f6bDpcxuOop6N8puCnm+3ra+l+6jJWq8&#10;tVR0gj0vDr0Dyv6gLKCo1L7x/F7oeR34v+zjwHp/n6nZbWkKxLwTH8qdbOvwyfHnbW1tz9iZauxd&#10;dviOGkwU0oSvjpsrnSVxePxdHRoBS0y20U7IDqcpd1LX91lkbwQTn7f8A+zpPJECmfI9D9ksbHis&#10;zunb09XRz5fbs9aKueobz1lRVNF4EOQQhtURZg32/kMlkLjk3OopKqBWnWlUaQB1S58ndybwi3cM&#10;LuSSqq6ajoq2WkgqJDDQS4+eWPxUzUrXFZJBJHEIda+hSVJv7dlIeQKTWnr04sCBCy9Ef6iXAdYf&#10;KbqjuePDVVHBhN94avztPiTHH93TT1ix1EFLHTEoDHqVZIVJDi/0DexTs93b215GwUrXDAehx/Lp&#10;Pvdqt9s8tse4lcHz8j/g62z9v0EdFu/dNFXZYVn8ZM1fikhiP2FdnmoyZFhkX0rLSO6xyKtwQpYB&#10;tJ9jmXvgUoMefrT/AIrqJbKPw5GQ+XQknZ2T7G2p5txw0km48VkENbFRwj7qXH7dxphws2OjOhfL&#10;I1QHkJGlgDZdV/ZRJew7bORF8B/w9GTWgukq3HpvrNhYbAY3AZCWOmzeQ2ruGmYVWRC08cFLtDEP&#10;m55FpwREGpZpEUQQqzEgXa5NtrfSXzNbLVVceXE16qtosKrJ5g9Rvlp17l/lf8T88+28Vt2XNb3O&#10;KNfXVE0MlZTbP25L/GWqaYyLJ9nUApGwsnlAfSdOsWJdnUbbu7bbM5VJBTPqT+f5fPoV2c4mj7qd&#10;2OtY/v3du6YNgdR/MvYeLh2zuDq3N4rZzUWKqMjlqF8TtiunpZP4hJKqPFTs0bRCmme0tO5Evr5c&#10;j9wuXIb+0F2vFqqwGRQE54VwRivkc+XUpcl7gbTVtTUJj7lavGvEdbFPxO+RW1vkZ1xs7szBzQSy&#10;7noKd8xRQzQ2x+YWL7jI0kkaahGySASH1FuVH0sTi/4Tbfevay1wcfP0P7OpWdNUQkT4WyP83+f8&#10;ujbNSNPAzFKh1k0sdcqeinX6yeWEerWCNbWBAuL39rajpKWAND1FmoWS0lLo8JjD1EEcSxRrHASB&#10;5JDayE3uAdQW7H+gqHU4HV1YHD9MbRI8AnSSBomqGVFpqcS09NTRMSFSS4LI4L3ItcfS/JPl/iPS&#10;haUqOo1WyyU06RrDLTwoqK5XTFM87tE0pgKhWWIMGXSNRVtJPpB9+ZgR02QS4J6DjcMcSUUrxstO&#10;poY4XqT4p5a6np5liWWOOTTpsrGQzaGswHFgCS+XT59K4ga9IjITzU9QsYo55hHTSz0dSEu7zxLe&#10;COs1cIrLe1iA5twL+07SU4dGVvEG4+fQX7jyVcsKGWveGtE0iyQNGnip5J6dkTIzRBb+EgmQhPqd&#10;Nrn2y0jEUr0uES+nQXKwqVlp6WB56uqmMNBVQRhnMhp/DXVEL1PClhbyW9Q1D+0vtnWvE9O6QDQD&#10;rlLhKawx+Wp3rZ4HWVkag8XhnmdaeGmlCLpWNGIIdPqTrvp590Mgpjq4wepEmJkirZxh6qtpY6bX&#10;BTTx5GeuhqipWRpYKWlZGjfWSksSEaQgJvf207A+f7OndKaTUcelnT5DeePaNaPdeYxcVVUwVMlb&#10;FW1nl8MtIZ401z3YU/AF5NTLf6ekk1W6kXAcjpK1jaSNV0B6nDs7t3F0bxT7tyixy1ayUsjw081Y&#10;p8WsNLFHeOaB4wJDpiHp5Pr97F/dVornq67NtrE0QdPad09qpDSzfd01dUyw1VTOctiqSKqp2jQM&#10;sECR2MkMtgQSusc3QXHt5d3ulFGNevDYrAt6dNkvfHYWiZHoNv0yS0CmvqI45KgVNXO3+SwuigKk&#10;jizxxx/VCC1h7UDfJqUKg9Pjl60NDq6D3cfd/afhgjpWxtA1ROIFkNGWlSGKJpHnmpHVlIT6JYmx&#10;A/p7TTbzcvwoPs6MIOXbKoPHoMtxbq3PXYmH+MbjyVXLLOJmgnpy09LIieSPWYONbLqcIo5KhQOf&#10;ZfNfXLjLHo3i2uziagWvQXSSVsi0s061lVTQw1E1TBXukKlmImrEkhivM6sNCkoNS2JOmx9lup2J&#10;LdGAijQUVaD/AFU6RVTFIk9Us5NDXKlMauWklqEg+weQfaweaM/uAxWVweGYgsbXJ8ABw6owWlSP&#10;t6RW5/4oTHiKOmWilioJoKqopnNNT/wqSbzyQyxxgx65lCXlg1PJptzewqtM19eqKF4D/UP9Xp0D&#10;GcOOxQqlEiVdckRpIsilMZZJ6aCMTlRQylmKQLpZEqgQrr/ZcaQojq3DA9PT/V8ul6BF4ZP+T0/L&#10;jnoHNzbhSPxPLG8Kn/I46WB5JImydUPuKupqKLTbXKQdakXUghRY39mUCEmo/wBXlx6T3DhQGP2Y&#10;9eJJHr/q4dI+onrNwTU7VwrqKJVjpEzVNTNOyUsFpGLQSCwLKFQIwvci4PtaqqnA/l0Xy94q+PKo&#10;FadCRiMDUUsbVNRjmqVmFVS1MU/21RHUY6TQsxqFiFxUlo/GkTDSt/Jbm3tfbIxOoDog3F1Ixmnr&#10;Th/n8qfLoS8ZiTTwo0hpKUTWb7DFBUloKmtj0xyGorPQBJESJLnQrG31NycwLTHRCVoKmgr5enRi&#10;theKlp6ecwUWAjlyEtK050Vle1HRIP4hZ6/UyRKlooki0BQdeliy3OIQKAN0hc938v8AVX/J0LmE&#10;iwtMkb4HH01dS6JUTcGajh+1gkyc4rZ6kTyKKqSanUEMoXxBioOm1yYxxqeA6SuW0V6E+h29PV1N&#10;VS4xq+rUUMlNPuvOTfxGqLVx+4SoipZGUNqQaHsyozsfSdIYmUNrmvRc7k0r0v6LbD1ckmNpqlsl&#10;TzRU8FaZSsL6W0iOaKijVXiQOnlmEQDNqbUSp9nUEKadL9VDqRXoe9j7M0yU9NGHqJ0hp6aOuRlr&#10;Ja1aF2mqII9QZYi2kfpJ0gLq+vs0iiQLQdF9xc9pUdQO7+zKDF4wdNbQzEs2VzOWxh3Vk6ZPL9vj&#10;2XTHgBUwgBQ8YUySK3FjqHNy6sVWqfLpmxs6z/VSitcU/wAvUj4zfHOr7e3zgsVLBUw4TFpVU2/d&#10;xNCLUWKpJxJi4o2AEZqq6IlHFr6k1NxYE0gEG22rX847s6AfM/L/AA9N75u6WsRhjIq2Ps9etiWg&#10;x0dDQY7E4WBIMTh6WGho6RI0SE09LEKdIefoCiqwK/m/0BuAFPKZ5WmlNWY1J9a56jY1Ymh869PZ&#10;pPLTQRSpGGhqUqEBIcBlJ0AGwIvc8+0wNGLDz63pqoB8uuX29PErPNI5UnSDIF0qGN/GbA3/ADa/&#10;Pvepjw61oAyc9RauXFzUlRRSYmmyFJWqUraSppKaaCogK6HE8M6EOpHFmH09qIrm7ib9OVlp6NT+&#10;XWj4Y+EdFs3P8YtlZJ8pkNurLtGbcCSvV0VDL91tueSdf8qpazDVepRHUEIZWiKW0jSosbiix5su&#10;4CouB4mnz4Mfz+XHrcbvGdUR0kefRCdj7cyn8tDeW5so9AlV8d+zs5FlN0RY/wA1RS7Pq6mQwz5q&#10;jiRbAy3UGKwUIpuAfURXfLZ867cBadtxDUgcDWmR8wf8PRrfTHdIVnUATxrQj+Meo/wnq3Tbe58D&#10;vDZ+E3TtTJUeewWbp6LJYzIU4RhJQVgEsL6Yg1nRHGpSeDe/uK7q0uLK5a3ulKstag9FCkNFXz8/&#10;l8qeXTsskkU2mMQo6SNCxmIP7jtaN2QD9LA2Lfj20UUjqyk6j1kmIgmmjKwx65g8hEixI8hTmSJQ&#10;Llj/AKr/AFuT70ANP2V601Rx8+ulMYllE8i08ixApKyhIKlpuE0u4vrvwbfX348BTh1Ucc9c4AFa&#10;QzRREmBhqCAsJ0QW0u4sQy/4Dn34gDKY/wA3VgaZPWNFigGiWzA+CXQgM8gpnbT5HXgLob9RX6C3&#10;vZOrC9aBpx6n6FqJ55hGqiGL6aw2vxvqWXxC/wBRci/Pts1HHq+CSfLqLBUOaWaKVYI45J5JINUa&#10;qRTn1p6FBJC/kcEWv7uyrqx1oHtz+XXGaoSFUnnimiheRIVkKLHTmpZf25QEGuzHjm3+34GgtfPr&#10;xYjNKdZFjDCSVotBQGzELCG8LFwG1gtZjc3t701AaDrw06es8MRktp1RrJI5leGMXh1rzI8koN/6&#10;ggW4964Z62FByD1kipF+5ss8IKXmBWNp5pUA0FjKw0ofz6bf63vRagrTj14L3ZNeuaKJXSMRRqwL&#10;NC1XIssh8bWkl0ILD62ubH3pjjrZILaeudUJY46mCYwVXmWSppxKmgoQw/Y8cXqZL/7Hn3sAMagU&#10;6sajj1hUFJbSsFDlQkLft3jZB+3GBcnSRcXF7Hn6e9lQetCvn1Ig+4jjMqywl2vH9rIgiR4lcnyI&#10;oBJcpzY/X+g90YRkgU4efWwNPUelSkVTTmWWONYjUU6oghQwyuY/A4T12X8g8e7vWgIH29aGn4eu&#10;YjjiBDn0lwGVNMMSlR6ai4XWxtxcH8+9Hr2lR1KppKeIlPG6U0vkJbQIWS4sWu/rIYfSw4/2Pujj&#10;zHVhppnh1ikEEJHhhm0ulmLFYIpzqu0Mkj+sSAcrfg8e7CpHd1Wijh1zdIJLrSJIi3VCjEU8M111&#10;eQzEFn/CWUgf7f34do7j1bt/B1ziRGJ1StGY1fXojWKmnb9DxmV/WeQtz70T6CvWx8+uMSaTAirI&#10;w0yGSWPTDE0vP+ckcFzz9CB9B783nnrXpTrnEQU0oBq5I8IMcbJY64zNMCWOq5uvuppUV9Ot9dLL&#10;CkrPCPG6xRlplAJlUG0MPlkALBjqI/HHvdNWH610601X5jpnRYZgAPr+zICSqrHIwALWuSo/3r2y&#10;0Srwz/hH29OK1SK+XTlzxzYi3FgPUfobj2wSSanp7rvixuAP02b68XuFI9668aUz12B9b2P/ACD+&#10;PqffutZrjh1yIUkccDgWGkcc3LH6e/db67A55HNr2sfz6frb37r3XY5sCbcHggWP5+hH9B7917r1&#10;jzexBtYab8f649+6913e34IH1HH0vxfi/wDsPfuvdd/kjkE2/AAH+P0/4n/jfuvdcuBew/3j6+/d&#10;e671FTc20gj63Nz+PfuvdeLKePryB9OTxYjj8ce/de6j1MMFZC9PUxJNDICrxvpZbEaTwR9f6f76&#10;21YodS8R1VwGWhFekDkdmzU7efDyEqG1fbO13S4/VDObkkfhSD/sLX9rUuVcaZR0keBlyvWSkqau&#10;mglkykPiWEBRLIwgPH9hg1gf6gj2w8asf0+q6lQUfHQXb1+QvUvX8NVPurfG0cCtLC0sq5TceKpX&#10;SNCSXMUzh/8AePahNuuZBqVTT9n8+vLMHbTApY+gFeq9u0/503wl62atgXs7+9+SoITLJj9lYqTL&#10;yIwF9BrJgItR4sOQQePbsG2FzSSRV+09K1sNzlGsw6B6k06rQ7a/4UpbAxLywdY9D7w3Ax8q0uT3&#10;fuKnw9GJY+UeWjo4jqjINzaQEfQEn2oSDbLaTTdMT9lKfz/zdKIdqLEGeXT6gCv8+qqe7P8AhQZ8&#10;0N8S1+N28No9Q0UkdWsf90oMnLW00cwAo5Jq+um/ckCjWDGfySyEWX2uF5tEMgNrErU9a/8AFfy6&#10;WtbbRD/ofiH1JNKfZ/sdVhdgfMX5CduVDVnYHcO/t3ZGom8VZ/Gd25J8Q3mAqHx9BQh0LqUZWCiM&#10;C50KCRcvS7vrFEUL60/zdLYL23QaIIlX7Mf4OP59BdSyCvplqqgvNJV1ZkjpDGtfkqmiikEZdElU&#10;IrLKGV5Kh2QLZgoI5TL9ZdNoiDNq8gK/y6dMhcY/Z0KG3No773HlqLCYrbdfls/VSwigocTGuaq5&#10;pGZZhNV1VEZJnWFRdIUQAqbOSOCK9r9uOZt0YM0fhpxq+KD7fkPLpEzoH0sadW99M/yR/nB3HFSV&#10;tZsCl6x29l/s66XcnZ1TFtplWdL1VbBgacmqbkCSIMiOL8Le59iZ+V/b/ZEYbtuSyzLgpEC51D4l&#10;7Q1M+tOk897YRsUDMwHmoBFflX/D1bx1N/wnZ6P2uuLre4+99578yMaxSZfBbQxlNgsDO6sXkp6f&#10;KVhaq0Em2sBSf9j7LRzjyzt6mHaNrDDyeVs4/orUfz6LJNwuOFudI+dD/g6so6q/l5/D3oILU9c9&#10;G7cmzKKB/eTd7NurNyMp9LSVWTuFIuQoCn+n49llzzpvN4nhoVgU4pGoWo/LJp0XTGSbMrM3+D9n&#10;RjKyCdqc0MECw4+MKkWPx8YoKSMKOYvtoFCkf0/H+H5BCzs7anYseNT0yY1OKY6S023cbWMwqaEE&#10;FAsnlhBjAY8LJGoAOn8EE2+vtzxZI6FD1o2sUmSOkrX9QbHyBLy7ej1eoA6A8gLH1So6gMp/IsNS&#10;+1ce730VCHwPLpM+3RNkDoPqj4odV1SSQvtahWnqpRLOAsYaV2fU0kvo9bk2JYEk/wBoezZOb9yj&#10;Wgfps7ZGcU6DzKfA/qOvFSP4DjoVkaVXWSjgrUkSV7qH+8Vght9BHYD62uPZjFz7fr2nP29OrtcA&#10;GR0GOT/li9FVkkqRbVxUMckkc80MmIxrU08oW0j1MbxliGH1Gr+huPas+4NwUo4B/If7HSS42ZJa&#10;aTT/AA9B5lv5Tnx6rprzbJwRYNJIlP8Aw2COB3+ja1iTQUYf2edWkA3F/d154Ur3xKafIU6a/ca0&#10;oXPQa5r+TT8eqwTtDsHawUp46RDhoopIS0mqd9UGlo/KLgiF04449rY+e7Mjw3gT9g/yDrw2ZFBF&#10;fz6C7K/yQPj5WOHXr3HIxL6BA9TTQmRGvE8iRvrK6RYliLfU3Pq96bmraHOowJn5U/yf6v8ACnba&#10;Z0aor0gZf5EPSKeWoi2tVwxMWZYaTN5GJ2lka7+JiztaL6i62t+W97TmjZAaeDQ/InpprCU+vSLq&#10;v5Eu0aGWWfb1dvHCVrNJPT1NBuGpjEUbHTLQCQRm0cqnSW1hvrcEc+zOLmrY/MFfsah/Ko6chsZ4&#10;VOnNeo6/yWN20TI2P7s7kxAi8DUkFDvnJyR0xbiWGmjYxaUtb1oLLb6+325q2Nh+m0lf9P5dJZrW&#10;+Lai1R+fSerf5RvyCx85lwfyo7ppnVtZhrs9kchTMsJIUI888l/rwoSxt/h7ct+Y9nrq8V1/n02L&#10;G5fLdOP/AA3f8zsNAYsL8x+z6Y+tl+6x9PVIwjTUfNojEjpq40K12/r7M15g2tl/3Ib+XV/AuoyA&#10;o/kP8NOlNT/FT+YlgY46bG/InCZ6FaZPI+7upMTlnYS/SEGu16NXJKyEL7odz22dtRu1BHqgP7Ce&#10;tCG4PxDqVF0L8/qWCppMvB8d+whOv2dTQbn62fatNXtKNcjSzYGNHPhFiBFG6MT6lIu3syTeNuiX&#10;SLmN/wDakf4MdMPBNqFUYj5f7PSHrOgfmisUg3R8XPiHvHHh4WeKmp6ihqp4o5C0cM71NiqXAVQk&#10;SJe5YPzdxt62+Y6fGiao/pf8/Aj+X+fp2OMxvhG/P/Y6T69E708stVlf5cXXBbyo89ZtXtiCiWZz&#10;+uXDUa09PTxtGb3jWVHH54sfaCWSBm1R+Gf9sv8AmHSpqAZBH7ejQbCwuB23T0VCfjf2hs6pYQTS&#10;wybkmy1FFIX4pRVJVSqUjbgPq1N/ZJ9hre7SO4XtK8PUE/yJ6UW8bORpHRp8PU09Tj45jgt3UMaS&#10;Fp6ivmmnEPjtopnkkJ1qByrC9rDn3Gd3tzq5RQCM9H8aaVAYD8ukvv3b9Nl6Gn108kjSMrULz0/m&#10;qoS15IomJ+kb6TEHtf1k+yR7SSA8KdGdrKyvpHDqtXsbbsmIr8jUPrVImWkSWGmkhZI5LSP46Ifu&#10;RR6QkqSRFgukHSAWATyrjSfLpy6Cs9V6fdhbukq6mjhyEs+QfG1lPRy1FJAiVdRQPEft6yehgVdR&#10;Ja6TWYa+NCmx9tSQgR9V8H9OvRlaCuhOienigmNWrnHVNXBLVSiKSI1EJqKua0jHQpMgj0+OwFwA&#10;faMIQ1ekpUjp9mzEX2nlEcs2PkpYal3iinpZaucII5FQMisY1FmRVUFm+mq5b3VBUEdV6n1cuung&#10;pTLT0sLJJOGoSJ5JSYw7eUhfGokuxKqCENvpquHNIpTrwqT0VDtzY0cq6ooS9LVyVGPimiqYJ58b&#10;PInkkopKSqA1fvAPT6RpLhBc6+Cu4shr8TyPRtt7evDqpPvzrqbFPIBRKK6pmnWvlq4oqmCkjqLU&#10;ePqaKlkHlhLRBHBBsramP0HsHbtbojHw+HQ1tp0liC/l0Rushmoc3FTSRyx4uipqOvqJayWNpUNP&#10;ILOHcgsglK6ooybsSwsnADjIpQ0+Ik8P8o8unnw1B1BlpxDNR1a1U0NRHJVyeaJpV+8hnBEVNA3+&#10;c1+oBZI42Ae3PF/ba00kEcaY9KdVK5qOpsVIGkSKeimqPB9qKE5GWJ6+FCreCOqq4QRYvKylZ0AZ&#10;W1WBUH3RiKdp4/s/1fZ1Ur+fUSvDmCoSdKeJJkix8VBTutRTrFEvhp6uWeVmaIcmI+VwNYDoje9o&#10;BXHl5n/N00/wnpvq2qIkiih+1n+78U4FclKY1aKms2MUaSsmkF5EbWtldTcEe7gKc5x6fPz/AD6S&#10;vUdMFWyrXCSClFPMFq4po4UlEV6qkWH+JwQszEHToMtyQSGtYtb3YDt7iT9vl0ll8vz6bojOFjmo&#10;6KI0qvJSTQmVZ4EnqwYZpaSVAG03UKdIJX0seSfeyF/Ef6Xz/PpPQ6q9KWld3mqaqWOVIClJFIBK&#10;snggiQ0xKeCw1vJq0yn1j/Y+2aJpAGfP9p/1Y4dXz050VXPLTotEapMcY5YJ6rIinmEFMjlJ3qYG&#10;VggZXZQxjBF9ZH596ZUr3UJ8h6/Z1sVoacOuGQyFDUVmNhOMigp6yopsZStSTyzJVnUzSU9TUTOw&#10;JifTF5AfUgVhpUL7skZWNu6pAqfs+zyrx8urF6jT1FmpUrK6YLAmPx88tRjkrZonlJmkkWN4TLS6&#10;rAgCSKNmXSAELszXLoIC8c8fy60EJyOnmbEvGaaPIySA1DNSVEkU8FNJUiaqTwxiIo7oviUvMp0h&#10;dbFbDgtq+o9g+f8Aq/P/AAdO6ABT16ly/dfxPJwP46ypY1LVVJJGzskqEJFCqNy6FGaMHyXYm3Nh&#10;7spQxg1x5H9tfz6uAAKDqBDOIaj+GRVFRQRU0ckMtZLBC/lp68/bUbP6RqFOS2tyb2IB5Pu2kEam&#10;FT/qP88HrxI4HphlcSRqfNU1ONjp5oJvvUjUGUy/ZMsSgDXIptIhYlvVY8H25TjWgPlT9vVSQFqv&#10;TstK9cJnWlqKiGGqepUSU0lOtagpx/EaWs0ElRChZRIqhAzEA3X22KIanz+eB9nW6alz59SIXhpf&#10;tvHOZKqijgeSEfZVivjsfMXZMfXnQwERc+RAXIA0arAj3ojVls1+0Z+wdaoqr8um6iElFDJ4qasy&#10;C1FV5ImpPEMes6atORqlnRpkljBV2SEJG4XSxNj72yq1K0BAzXj+VPLpP1lmx1UmulFLlVhmpZHw&#10;9QkcFLUPURG5ylBL/YLuWWRGN5I9LixQAeV1+Kor5/5j+X7OHn006HzFOocOIpYaSGlpqaaeqDEP&#10;kIZi1MtNL++MbkJWswClT5EdF/RdfUbm/inVqJFPTz+RH29NsgYdQp6OoozU4gq1RW1tTGTBaanB&#10;aibXT1EWQFuISPQSD+sG5+pdDBu/0/1ft6b0hcdPTrHW0q0f8SrapaifITVGMeOM08QaPwNUVMrq&#10;CW8pVgSdK8g3tct5DFqAGgz1soWFOkpLhaF1r/OSXelkpcfQtStVaZI2Ecs0K/50S6IwFW+my3uV&#10;sA/4hFKcPPprwiQemMU8lSXWpx5moke0sstPIvlgWLVJUtMthH+6FAsXjUj1MxPKkMqrUNk8PP8A&#10;l/qp1oRknPTHn9vw1dPFULNW1LCGJaKvpJDQ2pTGUipREE0zM4vqZV0cX4uxKi1uwkmkiny456fV&#10;ABRegDzGANJGz2qIoAjxjzOPu1nU8r9v9QUtZwLGxst/r7FENwsmBx6uq0z0g3nN3W+kakvDGoUR&#10;xfSQci4DD+htyfrz7V9W6wzyPpEKhjCJGYRsoIVCPWY7C/JHpI97690xSxGJ2FOtPKKfS0usEBTK&#10;CwVQdQ1Ncj/b/n37r3U2lqooG0y6/UA3hjIVhGg/WjEcqDc/Uc+/de6UkksM0OtJF9Ab1xoGM/kH&#10;7cbOwF/8WIFj9L/X37r1fLpP1AeGRYpPJIFQyxyRmPxsj/qV/wDEi1l/Fj7917roabebyMVdiWRo&#10;h+srcLGqgGxueSLX/wAPfuvdZqVgZBMGcRTuConIDyJ/ZMn+tYeocGw/p7917qYquSqgBZVmZ248&#10;l108pz9QBb/H+nv3XustPMiF1uW9I8IYEB5r6Stz9F4tb/ifeutEVFOudYWdm1wKWOjhWIKEG8kZ&#10;A9JOr+n4t+fe+tjAp1G+3ZSTMyorS6VAFzrCeq6oPSn0VSLjg39+691AaFpKmSGV/Voa700WloY1&#10;GphGsg9ZIHKr6j9QPfgKmg691xpo41lhn8mmF/GY9SI3gKrpjSpA/R+GJdTx9Dz7917qevjjhjSQ&#10;xrIWmZZUkR1Idi3lV7XF7My3FvfuvdNZWSSSVFVilw0bqA7u7qT5bPe4uASL2t7917rIlJpdC7l/&#10;LHo/Sh8K/wCqqE+n+1kj6H37r3U2npEjjkU+ImnZQHLMVkWNdRZSbkk88D8Wtz711VgTjrLPUU7x&#10;gIqtJI8RmjCKpVkuscagr9Dq1Eek8gEEj37rQWhr01tAzyokk8cKBmBeZWZYmjTU8RTTq9f0Yj6E&#10;L6h9fdh/n/wdWb4eniFIIj4iymRYo0hnKu0BQ/VCtuCwC2LX/wBiefelFaj/AFcR0z1nMX20muN5&#10;KdFQOB4/Ksy3uY2j0jhjwUINiL+9lCor16nUiIwzrJNFDGJdAErqyKsxlOp5Wj4AIIGq3+2492jA&#10;r8+rUK/n1xnSJY5VWQOkpjmDADxxSNYmyfWwFgx+lgfbpAIz14Ghr1hlmgknASJ0ZipWNQDCQgBY&#10;ktyORqAtY/Qc+2DRjRR1XrhGwmMYWPQCnqMYUN6pGsuphdbiyv6ePp7qQRg9e6iy3dFYs40ho4mK&#10;I8jlRpQyIANAQAkmzf04+vv3WxSuemWqmldlm8UsrpeNpfDHKjzE6yzO4JYW0yAfj6fn37p4U8uo&#10;xVaiRwJQtVqRw6CzIir/AJxiw+h4Uj8EHj3vr3XJoFljgVagLZBpsB4rILKPEgFuBcg/6359+Hz6&#10;91ypUiE0Hkgjlkke8KqLq7aSoUR/QDTf1H/X9+6913JTBpJGKxqzSa3DMQFOmylwDwCAOBxz7917&#10;rFUOF0xCmK1EUnm0q4eI6R6ISw5HFyzN9P6+/UNK9e6E7rTe2Rwuew2Qoq5qbLYevpcng5tXgBkp&#10;5PPIsjqDqYMqgEf4Dm1xeQ6hoHn1ZKM1G62tfjV3zg+9utsJn/vTNuShw9AmaoIZ2jr/AO8tCops&#10;vWQQ/wCcKiLQqlXGrUxPDjSogR0QB+k17apFpmi+Fv8AD0L+ZjKyy0pWjSSvnaaSasT7KqWOLQII&#10;nSblREusDSg1sym7Wb2/0g6bajFiuapmqPuZUlyFSiLReOmrsY9PH91IamCnVdc8iEok/IKWBvf3&#10;pgGFD14/Ponny7+P9J3N1vXPiaWgp96bfTI5fHZNNc+Trkx9Eamio1aJVDJOASCourixH9GCmnHT&#10;iSvG2kcD1XN8FXZ+5oslX009NU9bbazeYz9LUSLSzfxbHUb0sVfGzabHzSK5Y2Fgqk+0d2p0V/1c&#10;ej6zcK1T5f6v8PUnqrqn+Odo4rsHPbvrcnkcduuo3NU4uHHtTYnb89PXNW4yozeSkZUaCYqqjUUI&#10;kPF+T7Tlv0/DUdOxhDKJHNSTX+fQyPual7N7T3HkMJHSUlVJVVEwy9FPGK6ODG0hx0jZHPUyODBP&#10;EpVpNTsqGRY/XISGjF4a6fXp5nV5Sy+vRdvkD80qXbW5K2m2RU0mZ3FhcbBtjDVkUdPW4TE4uBPH&#10;WeCU621udUaj1poZl4PPvcMRUUA09JLm5ZpKR0oMVH+TquPd/c2+N20LYmqqxi8O9WKmekxFPFj/&#10;ALqeU6vNUVUah5iv0VSxC34AvypSJUNR0wrHTpr0GMpqKgsWkEjGNLFpNJ1W9SK8oBIsLXIAufbg&#10;pmvr1brJ/k6pJTmFlKoEgJBa5/3ZbTz+D/xPv2mhqOvUz1mEEaCPRLK1O/jTUjF7FIuJGkT1XuFJ&#10;u34K/T34ef29aPA9Z4aYMt3VdaByoZAkpjK6hMQo/wBUbfQfS/v3TP29KvDbbqat4rRRiX1PACC7&#10;BEXyTtGnHKqCzm4/w91J68SFFT0Om0Os81X1cqUWMrKyOWmjgkkpIYpJ/Jr9HLhOdN11+o6f7P59&#10;uFGKauqq6twPR1Otukt8YxqWA7WjkqI4jkU146NGoqeJdNRNFNUII2Oga2GtSeLPfj2ntnQvpJzX&#10;rUknhKW6sD652NuzCQU+UzuJy9GsdU9Dlp6SNo6QT1cg8oiw8AdJGqYBEVZdLaFY6rgL7U3JJbt6&#10;V7dcx6C0hoT0eHYXQ+Lz1Xjtw5OlyMc1LJPSn+Gsq42SoEpFNHISA9OZoXaVioIDLbi/tAXcmhOO&#10;vXE6yjSpwOhqpejMjLWNJiIZcdEsX7bCneWsqhTzkTvQvORCjgKpluAz8NY396IQrRjTpCEUEmvH&#10;pdtsHIUtFUVMTy5vLUESxUNI8VHS4utoiv3FPKlSyBZp7axMH1AuxAtx7oZFH+fpygGOoGB2d2Ft&#10;2r/y/aXhxdQiZCNsBWRVz42oabyVdLPLkGKljEWSdyoLAiONgAfdCysKjq+KfPod45vu0QZvH1uq&#10;qpg9JBW0NNQyzwRRuaWSJFbU7oWYlHJADXseR7Tvx6qtPLpPx0e3ZnpaKrzEWPzK1LQw0EtWlacb&#10;TRLrqaukqnCRxx6v2ZBTKRd9LKbAhvFfn1s5FOlZks7iaGSnWDEYjcMv7q0seOFOy0sBh8ErZSMB&#10;bwykjVqjYhjfWB9PdaUev+r+Q/1fsAj9L4rLbkyMWQn23R4aiipwkIhpVjq446ao1pjqimYMqGSz&#10;LrQklbXJDe2J9IU+vRlaRUq7dWD0VP8Ab0OtYtBPjkETqnoint6EfTzoNl9lGnzHDo3jHDpHblrY&#10;6aOeGN1j0qjq2tWbzspBktb1XUsSP62FvaGfz6P7CMUDHz6LTurNxvT1atVJpYBqpzCWnkiVhFAz&#10;Fxck3LEKL2AN1B9kk5IGOhzY26sA1KdFw3PkZZA4+2lSoeo0STxr4oZaVUMkUYlj1kktZm1Cyq2k&#10;t7D07asHoV2qaV6LVvLJeEyVBminjSOV6qijc1VAzzMVWmBsQ0sYCCJww0+rglgBuCLz6MI2Bop4&#10;dDf8Y+vFyuQpspkKYVMKFJlqZPXJJULKZhE7FQVURsrxBCSi6ifUASc2FvG76249EvM16kVn4anj&#10;Xq1bB0f8OoUHkhWKMyCGVQ0Ys5vEHLgMTyBY/wCv9fYphj0qCeoYupPElK/Z0z7gzBaOYuQkcaL+&#10;qRUeBg2mePnizL+lvqVB9tzyUGeA6V2VstQTmvRZd851Zll0eNR4p4WhBKRPToweYSSyAsrBbEaS&#10;CD/hf2Hbu5BJA6HW22ip5ceiZ72zc81a0emOraSMK1XLVeFZKmGMzRaSwMSoRdWX66QPyoPsnkUu&#10;ST0NLOMACg6JXvneEsdJlGyckyrHA9VUQ45qWtkhqY5hBLBjqyRDeQ6S7lTY6mbQQD7bFuScHoTR&#10;FVSprQenH+fRP9x5ZY6Y1S1FYJJpHWongkH8MmjrJkaqZ3qFeSSFVVNaADzEXBCEH2qji7tOP9n/&#10;AD+ny6MFlQRhvX9nEVrWuPX/ADdF6r89BKI6pqylo1WtrcdVRhYpaaNKhyyFZkZ9EKxIBOkMluT9&#10;SLezBIKYC+Vfn864H7eip50YBqgZIPCmc+Q4ADuoccegvzVbRTpTiKad/JF9nBM0sMFRojV/4dLR&#10;QxAePX+4WEw9IY3vcH2Yxo1MgV9P2Vr/AC6J7qRCMEiuAa09dJH+zgDouu93adZpV89SI1aSoSet&#10;SURaPRPWSBgBdiqxN4x9LW9Xs1tVo1MD8ughuDF8j86nh5E+n7Ogax0oSvhH+62DSz6mlp6YrGt0&#10;pzMRdgZFBYH1G7X4Ps1YDw8/6q9B9nBIHl5+Q/1H9vHo4GwtySRU0jyRti5o0WkmkSVY6aCSKH7i&#10;GOSJ1PjP3Gl5GPDKxVbn2U3FqG8q/wCr18+jmzuqJVu05BNcYHCnlmnQwYbPiWkqqGH7aCpiqYTW&#10;1bkR1jx1EYm+0eaclqhJCzqusoTeMAmxAL5bQAhhw8h0ZxTgqUrnga8cjz9Qc0+fUunzj6lgB/yO&#10;SUV4oXp4PuKvwgvUSUouYLNIxDQrN6xpQBTwKm1AXGf8n+r/AFevVxMfmAcgUzX/AAcScdM+Sy1Z&#10;WeWWjknqvuKaOKOnkamkkgiEzTU9NHJMo8UsYYyS06lzdCpP9Lpbqpz/AKvn/s9MPKWGpCc/YfsG&#10;fMcadMtRuZU+1jk4rqBKmKCqBieKsyIQOt5JfWTHcELxp1Not9fbgt6D5Hy9Ok7zggIeIrn1NP2/&#10;l5fb1hfLMZ6GateO0OGjWgi/zsMKqzNNkqiNBaRlOryDUZAW1fS/vYhSlF9ettJRgT/CKfL5/wCr&#10;PXOXc0kaL5ZknjpYzaGSJZaSCYoA74+eDTqkjJUWYEeoXuFt72LZfMU/w/n0zJfMnaDWn8vsPn/k&#10;r1kGdefKVTVFRFRhaZaWop5KWorY8mUgVlxyotwk8cml2nVQTc2Fl0i306haaf8AY+fTZvHLHUaV&#10;/njh9vzHTJl86749PvKidVkqjNO0NSzS1MhAeGapmk/dUU0jKIadbsLXIA5GxEFbtHWhKrJ3Go+3&#10;P2k8ceXSj21kq3IVIqY2SoEmPpMVS1NTjZY6R5oakPHJOgBaZ/IS0hkUgDV6jx7TzIFFB616fjck&#10;1HoAMcc+nEn7f+KNJtp0Snklnq6GCSR6eKVoCZYIZYV87KyyaSjGQmylwq6VPN7Asdc46OYWJWuK&#10;8P8AV6Z8ul1TVksc/wBktNIs1ZP54w1Q0UEVHI3kqq2SCtS7ETMWRS1vVqBsB7bKBuPl0+j07f8A&#10;V8/59c8fuZUydKa2euoEqI46ynNcdS1k8eugOSq6hAVPkvIkatbTqVjfg+6tACpGP9WerpMocZIG&#10;KV+Vcny6esbnpYmoo/AKXH5mTJRLT1Ap6inxpZy03hR/UjTuqiB2PLcng+2mt1P24z64/wBXr+Xk&#10;4spxQYNfmB/xfl8+lrSZtUhikVKsLS+mdJ6iOCOKSOlKXpaeRW/diisqkMqm7G5vcU8E0p/q/wAA&#10;/wBX7B4nzP8AM/5PXpVYLJU8VRBCKuSaRZo5KqNIExf3H+TnIY+DwrqctLKwM07BEsirrIHtspQV&#10;6Tls0H+bpcYfIJNiY0krKnUwkFTi5o6Wq8k0BLzUU9W6kOzoVCNSerSqkk2HthkByOk5/wBX+r/N&#10;1LlZIqNKk1MtBUU80HkgmrFekShqGt4FrWDGVqZgiOhAZjwCbW93AHA9Ucimf9X5+fWPIZCSKGCR&#10;6x54qeLVVVH24iStpZW8UEv27qBLNFpcGFSQ6gEi/vwUeXVKD16S+Q3dLVVXmJjpUoJRNPM0EFUl&#10;ZDNEaOalYQ/pjPJYMCb8C1vbojrjz68VIz1Hw1ZX5CoqZ5anxUfkxtQv8J0UksMsEhEdDQsQF/1B&#10;ZSVBksSeB78UUY8+qZr8uhGvSwVsLRuIGmxqVSyCFfs43kkIanqXKGyEhiZGF7s1mGke2SKinWnB&#10;KmnSnoci+uhZVppZ4oGhhEcrNRihmjL0EVC8vLLGdVtLCxNr8n20yUFekbAcenuFFaOrmkENo6mh&#10;M00XgRJqxWC09ZDTRix8Z1Gc3NiAQrAe3E+EdNkVoPLz6z1TTCNKmSjR2pJZxj61j9yJZprvOVE9&#10;43SZg6FZUjvFYj1aT7af4j16gGB0z09OxTS8T3MJajSkgFJp1SqsnnkVHVFVbeCwD+Mk35v7p1vp&#10;VR0sxgqDS1BonnyVMKmabVNalDKa0wGTUy25Cab+pmsRf24nHpPLTNOhFpaVIY6yKKBtMTsk0VSS&#10;KxcQ8g0yQKwGoOT6T+oKAL8e1qfCOkTcelA6SNSTKtTRxPSpFNSrUR/bU/2ES8xalUa3sNLkglgV&#10;Fj7Vqe0dMFe6nr1mfJQTR1GQpkmqPvY0jaDSjRpMjiSqM6gDSoK6gwt5Gve4b3cN69NuorTrPLuO&#10;CGIpTR4+pq5TMsDJQvB97LOfKYquoqXCLyH1FkMYI4uePbvimlOk5gqeoA3A8SipikjSohe1b9tM&#10;Jz9sx8rRQsqJ5HFzZtAQ2IB9+8QjJ620NRQdep9yU9XEBI2SEqqk2iBVjhDLOGyFbPSHgsFCXEfI&#10;sNNzybeKvTXg0wenA5ySMoxihq0p60zMAja8lV5BdEMgWceOOwAaQnn18WIv7cVlrUdMtH8unP8A&#10;iemOsi+7WlkvTVH0Bo5qlT9AjDUHdQ6nSSCCD7eDA46a0HrupyUTxSVkiU8xaoZJJdUsNOtJKumq&#10;pwbeqpKhXjshUgC/09261oJx1wjyUYCVazytLNM/gmWF2mljkULUyM6r+8XiCIjeMEMQdIAv791b&#10;RjHSjp68yaCaRooKYvSTzqI48jGDZhLZP2zG5JLooPAL2JPGwSDXpsjyPSkxlelHCJ4/OKBVURyL&#10;CKaieSFrmohWxKRx/oQIhJBN1UA+1Smh6adRWh6VFI36h9xGSsiSmAOzlS4+5Qw1EygOpN5NGkDV&#10;xawHtxSa9NOFAp59K5MhJTvBK1ZGJdcUhkoCsrpJNLoeCvllBOn6KVHpvybe3g4AoT0wU1A46nJl&#10;qXzzTpQpFIXKSs/0McUljMRHz+1bVpH1uAPe/EAz0wY8U6UVFkpKlnEZkpgjl4TKFjWqJUeKRQOA&#10;B6Qg/oSG5B92DBuHTLL5HpYUWTgjWGQuiFHkVDKyIzsVs/kYKUNj9Ftf/YfTYFTTpsR+fUiPImKn&#10;fl4qeRysETLdi7khkd34AaxYB/QvHpP092jOadO+DnHXUuREIWRJ4GcR+GMEM7Wb1BIahBp8hbi1&#10;rn6cA+3iQBU9W8Jvl1igzMkElQryASSLoSR4xTanQaqkpFF+uw/1Q5P6T7bDFq062YgR1Onz7eN4&#10;xJUJDBLDAWnjSnd9YEqQhJkLBTe6m2q9h9PeiXAqR1X6dBwHWaizJikTVH5EaMgLUSNJHAztdXM1&#10;rgKbcE/X68e265r1V4QR1LmyVRKUniUh0kVJadoo5Q6tzK/rOkEH9LAXt9ffvn1QReXUSTNxSGQM&#10;yurBIwJFayvT8hljKqH4/Woaxt9Pfqjq/gny6jtlQ7tFTLJTrIUhKxs6LPSOupIx5wAA5JueT9Px&#10;79Xqyw0z1Ikr1WFEMYSEBEBCWjAiOq5eJQCCf1AhtP8AQXv79Uda8DPWSGr1q0SsiIpMZhVkWNpr&#10;+SMRsQP1C62JsoseffqjrzRHrLK0oYKYwahiTM0gPjlZF1JE0n0LAH6ji1/eiwAr1YRn7OsYrnKB&#10;9VOyRjxlonMcsQka6UzwlbE6gbvf6H3TxB6daMPp1JNUsh1VQhBkC3cpqiUqP3PWwuzlQD9D/Sx9&#10;2Dqet+GeuEjrNNMiUfgUssry+VREI5DaNvDwVLgDSOCb/wCxFjkY6qQRg9YVkdA0LX/aDB5GQubz&#10;G2hYCvBt/uw/k35t7ZLMDRur+GrCo6bIslG8kgT1qkcupmhjbTLGPSs0YH9vnU6pf6XNveg4b4s9&#10;X8AHqZDVxLGkgULGUacsJC0yyMtjGdAK3GkHToA+pI96NK46qYaHrulyccjKHliby30rDzHLE4uH&#10;LkH9y9tV/wAk2v70KVz1swgDpySvp0lADSq0YTxMoMgeWIWZ1DX0nmxPv32dNmJvLrK9VEKbVLB4&#10;1ckRU8kx8n7tx4gDcqpPquP9h70eHWtD16Y6mQIkckavIUl1yxcB2b/dTygjhFJ0njjgEe2yaDpU&#10;ADg9QFyLpKyea7pqmk0oHeRn9ApkkK+kL+ldVr/UfT22JD59X0Y4dSf4oDdnlCP54WjkWN0kYIos&#10;ghdSTc31sWKgW5H0978Qda09c/4gfHOghMI8pCzBh4bScqdYFhq/tnn8W/r794g60UB49cp6233K&#10;qxEr6YjIT40VNIMjpMLgmwAI08/nn37WOrpGGx1gXJWcMzIo8fj8l3eBZ7lS0YYC4PNg35/J/GvE&#10;HTngD166jyiR6pJLyPH/AJsU4BtI/KhYm+hsAov9Bc/09+LqMnrfgr1lgyCeOL7eHwieOoeTS1pY&#10;4RITJeU3DAvfULav6e9fp9aMCnrNHk3CudaIpLU0d3VIVi8YlQyMg1Nf8axx7bNPLrfgJ1zOTmZU&#10;dkjkmFLrjaJpIiY4SAQUkBU8lWZUJJvb/X91r6ceXUt8kYxFKp0xyelZVjVW8rgWugF051aQwJ5v&#10;72STx6r9OSePURcorM4Ekq+TVFVIzstRSNE2sIGC2ZiQHP8AtNvz9ddOLAB1D/ixXyB5AtiyiOMR&#10;tPVukvkjPkjtcO3HH4BuPeqgdWMKDyp1M/ikgp5DTXcPOiLNIiCMTSOVZmc3sQLhTbi4PvfTTRLq&#10;BPDqTHWossYJ1+NmYuXtIkpa7qZGUBlFrm4F+LNx791swinb1CbJksjF31+UyTFVEisEaxMrqGAu&#10;ef7PJJYm/vRqBjrfg0x1kStrRqdp2pEAke40SwzI/pj8aWLjx2AVhx+Pp72Ot+BF5jrgGvGyghnk&#10;kOqUSiAvIRcynwkhxa48ZPAFzyffqjh15oxgKOssdUI4KdAgqFvIJJzGEjh1N40Z2sTpH9OB/vQ9&#10;0yYiWNOprVCwo4LIBGn5B0TeT/di+Pj6+ocn6e7hhTS3TZj/AGjrK8yB44SJ5HMURaUFY52pypbV&#10;IDxYWuQebcfj3cshOevaT1jczag6ak8kyRwMXsskEQuxZ2F7G9hbk292JAFevAdcTUxtHDT/AOTm&#10;lDpEjyc081b5iJElZgDcfgh/eta9e8POBx6yNW6PR5QqxSzCWnETSM0d7rHHK4BK3FxIBf8AHPv2&#10;teq+BjhTrj9zHPrMZjDQlVMhCSLGr8r9VJP9BawF+Pz72GDdeEWk46nBw4j165bksvj/AGlbygJJ&#10;SqoFwAQLi3Nve+mzGBmtOuMryOtRArCGWNI1aEgIg9Xpuyf2rfi5t9ffiaZPVTHwp+3qVeBlieGF&#10;ksSpdWAjkkDamOoAWAPPPJPPv3VCpXB6mrUxBqgTKp1xJFdSHla7XkW4A5/offuteEWPTfJXJC8X&#10;newk1+YBlQGwuoeVgEVyDpZT/UG359+1ANTp3wGYdOEGSaZ4k0BPMzpIHQlnikSwtJGPxxY2Fvz9&#10;fdtR6p9ORnqZT5JtWiSN5HSWL7aNgI3dWQq0hkYEFfyvJtb3YN69UeIAduR13JWRst4wLyShGaQ6&#10;FnC3A0agPIQb/pA+n59+LDrWg9ZKapikXXIEeR30xiNghKxAsIvHKfoeASovaxtb3sEV6oyE9SDX&#10;QmMSlbenxzwi8pVSbmRLjVYWP549uax5jqvh06xCtj8iBoRJeEiIFlKMw5kkHBJFtNrDn8+96lOD&#10;1oxenXJKmHQ2l3K2dl8Lao0lP1VLLpH+Ksf9h73qUcOm2hJPr1i+9pHkEhjjmNRqS2qOUOFQFmlA&#10;VgpsCXJW4tx7sJaefVTbAjh04UU8Mp8EQaONPpEiKI3VhqH76gqzH6E8G34/JeSQH5dJpbfT3U49&#10;ZHxtNVh4wwcEJE0YZZPE8ZuhjqCBp0/4Hg+3PHK8DU9MNbxsO4cemXJ7ZhrKbxu/lRUswkk1SySP&#10;6YXlYAarji5BFvpzb3Zbsj4h0w23rLkGnQCb16irMgiChkeeoHkqIpaiV5owZ4zTwlNQuFUMSYgB&#10;f2YQbhHGKkdehtZLdyaVHr0UDfvxh3WyvHOa+ogf7czQ0Cw0sQeFzJJUPoDI2tvVINJNvz7fk3uC&#10;NeHRzah5Wpw6LLuPpfOYOKVqfHZqIVchRq6vp1njj8EvlkghiqbWVrEX1KNJ+lvaNeZE1UIp0Znb&#10;SRg/t6C2TEYymrkpanETxUddFIchTQxxMtHReIrH44ZlK+n1HyeILq02Y2v7Ux79JJmN89a/dh4F&#10;ajz6EH491adM974bfuEahGDqJpKbIzz1ER89BVUppWqTSqXvLEbeV1upDC7H6+xTss67oXilyxGO&#10;ijdNk1WbJCOGQOtn7rXO0G7MJQZWnhiZKililuqgoVtZbEgX5+v4B+ht9SfcbH6eYxsMg9AKMsH0&#10;SYIwelpncVRSR2qaQ6wVcPpCsAOeQt/z9CPZQ0QLcMdKFUA0HRWd04iClztY1JVQxwTsrGFpBqSR&#10;x9fHKDcNa1uLAj2/GypgdGPhl0BPSMqZ8pTTLGdv01VRRzFxI1p5HspVVaSPi/8Aa+n4Asfd/FTV&#10;Q9MeE1aU6n0TYn7J56ajZKpZQghkD31A25g55+pPAH+Huxlj9eveEx8upq5HJRvArYt56aSnkgUL&#10;OZij8m0tgzREnlLm1v6e9eNH69e8JuFOs0laSFSQ1lLKq3l8tGZGLqLxxqyhx/Qo5A978WP168Im&#10;HAdMksNVWeWN+I5hq8oo2knVg2pLiK51C1rWtcXv70ZYwK168LeQ5Ax1jrcLPUQgxgSOpSJqaaMw&#10;lIwdZnkgFg8l+bkkW4Bube6/URevVvo5eFOmCHZuUEiaaTH07qXRQGSRpU8nn0ugjQaPrqa5axsL&#10;+9fUw+vW/opvTqXVbXL3mTGJTyLS+H7iiRkVJHsFIZlF+fpYAXvf376mH168LOYcB1GqtqVUtKkE&#10;UlPDWRjwmqaZ0qKmMLqVSqi2ofQ3+lrX596+qh9etGzm406dKLD7hWciuy1UaXxU6R+KJZnCwWUR&#10;yKB6gfo/+8m9ve/qYfXrYspulDLhB46qeGrkjqpTGrVEaqrqFA0okSjSgc8WFyP6+9G5QcOt/Qye&#10;XWaloK6FE87Gof0lmp4VgnJifVaRW4YkG2qw1f1496+qT062LKQZ6nyYyCWU1EyqamaRWCq3jcMq&#10;+Mx6pFYgqv6tNz/X3r6mpwOrizrg8eoD7Zog72eqRUJJEVT4y7k8M/1N+bEBf6fT3r6o1pTrZsaC&#10;vXZ2xRJ5Q9TV1ChCGjacASBhdQ6ubtp/ofrb8e9i5zkdU+jBx1E/gNVEAYaqqjVZSpXQjKyMRoXk&#10;3sAOR9LcD3v6lPTrf0Eh8+ninoNKlK6mirv84I4uKckE+nRcD6C31N7fm9/fvqk9Ot/QlRUmvTRV&#10;7ZpqryzU9JU0c9lDSwVhNO4+mjwOPGSv9eCPpf376pPTqq2bHA6yPg653hgFeZYIEuGAkaWRVBEc&#10;bytyQjXJIFvyDYe/fVJ6dX+hfyP+r9vWaDFLF/m62pWs0+oygVNKZnX1CFJLMrFb8nUtvfvqk9Oq&#10;/QSAHrO1Pk3WWCarpiRMs0R+hijAKm5K8gnmyi1/8PejdL5DPVlsTxPUtZKrSYqino6mKPx2imCh&#10;2uDfQVHIvdrMPdDct5dXFn5HruanoKst5aenU+lTA4SRmLC7FgVCgG1gRyP6X96F0wOerfRL5Y6Y&#10;q7b2KkDPSU600obWFSWT6oQCY1e91/CqQALfn6e9SXhC8Kdej24FuPSZr9vz1YDS101wGiEOs1be&#10;hwz0YQrYIz2Yr9f8Lckua8YnHl0aR7eiHOOgt3Z0did5/fDcMgkSqeNZaeGR2jUqbRHRMDwFJTTG&#10;SFufSCOGJZ5WOOl6KYxQdFyyv8vD49Z2pE+a2ljqspI9LSQyfcFaSMnXUU9JE1xE8w5klAErX+o9&#10;pPEuFPxEdLorueIUVQel9sj4N/HXYUzVWI632+avyJVUxqaKkqHpRCpCSeMpa6i2mSUs5+p59+Jn&#10;OXYn8+qzXNxOuljT7B0OFR1dtioETfY07OArxsYxUkKg0v4uBdQvAH+2ta3vbNKw49FzWsbfM/Po&#10;Pst8aesc5lHyma2vjsxUoP2Uq6KKopIARfwxQkWjV/q1/wC19faYxzk/GQPl0riDRCi06UON+P8A&#10;1TjaeOCj2dg6QOSY5ExlE7q0Q1yxRy6NbA39NuR9AfevpzxLE/n054stePTinT2xKIoabB46LSGd&#10;JBTwpUqW9WmNolOk/wCqWxLflvx70bUeZ6sJJGwT+zp0pNj7diRvHj6QyJHoeWClUVKxg6Y/JcBT&#10;pP4Cgj6+9Lax09enPEK4JPWUbJwcTPItPHTzgBTJ+1Or05/3cPKONXIaMc/4297NrHTrZl+3pu/u&#10;ZhdEujGUUb6wgH26zRBdRMbTpcKbWuBcWvwDz7b+kWmOrhyTkHrAuCxlPI7R0sEspZFqCIYxKxHq&#10;WNmC8WtqC/4j3v6ZAMdWovkKdO0NNSyqyvTUyqrOsC+GNVAC3VtFhe/4a/uwgj9OtNGvn04RU8NL&#10;qkhTxtKsNx44xrkAOnTquNSi9r+7iGNcU6oYozxHUmGSHzyRmICpWPXKI0Vnu3qWnNxpZT9W5JH4&#10;t7sqIvAdeEQUdnHqS1UEjEt4ixQakaLSgRGGvx06KUBBsCDwf6X5926qYq8T1K/immcPdJJZTojn&#10;CxxeAhQQjsgHLfQhrAcC3vYIB60bc+XU6KpYAJ4W5R5FIEc7MxNmOtQQdJ+i2NvdgQB1UQngeo8t&#10;dNdLhE9P7suhPWRJeIaUA9X5JPNhb6e6MQM9OLCg49egrnTxB2d3m1tIsWgyRheLxrz6WP14961K&#10;KE9eaIHh141KLcpJEEkUvHMz3RpUPoViAdJ1XOr+ot+feyaCp6r4ZGTnqO1Qzy+LyhpTHpYzHS0w&#10;A1BlHq5P0D6Rce6F6nB9enPCUDh1DWqjMgBjKOAs8dRLpkicq3hWBGl0qNN/6fXnn6lPUVp054fX&#10;CokR5ZIp5JDPGFlEniAMSggqsciBCSPoy88EEKfejprnj1YJQ16hs4V5g76xGEYxO4JZSNQi1lV9&#10;aD6N+bWIt7bYp5HpwIfTqDUVqU8j+hzDoUk2HhqJCSNaLb0ED6kfXn+vtlpNJ6dWEH7eoBycK/t3&#10;iK3s3klXVLMBeSJL82UG1yR7ZLAmvV/p/wDV/qHXD+JpGoRm8Rf06VPlKxaiRokYAKP6nnj37xQB&#10;p6oYDwr01S1j3kYxRL5gdclM663KNp88cpJ5A5J0f63HvRb06UeHpAHXTZWogChKlXSJFRUlVZHm&#10;h1XM00sYUiwubq3P0I49+DA9V8GNjw6nLlmZRZEmDuHl0TtyoHqkUScHjjgf61z7WwDWQD0mlhAz&#10;0y5ncqUtNUxapVmmprKtVI0Oin1+qJkIBjcj9LEgn/H8jTZ7AlgeiiTLmvQI7o3gYKeSenR59Egm&#10;nWYWejijQWk0AXNyQRf9QF7H6+5q5c2rxHVCOi+8mWNKdEc7M35FVl447VJSeeerWACndDxAoaeY&#10;LqjvZliJ4sePeTfJ/LpjZSw406Ae8XURUheq6uw81LX5a6TTy1rw1sEsomkijmWkJaGjanpQC8sa&#10;EoqgksbN7yU5f2+OCFarmn+ofb6fPqFd+YNIxQ8a9I7r3bcmey0ErR1XkqniRUr9b1k327axTTTO&#10;CiOBqU+m4Bs3Hsz3rdI7G1LqaGnnWvRRy/tLXl0JHqR1Z51X14Y5vAskVOjRxzXmjp6ulSmeMRQ0&#10;zpAoUopuAzXJuPx7xq5r5mMmrxGr+fU57ft0cMYCClOrDNibJSkipadGkSKaNIJmqImlkrauFdUi&#10;2iH7cKgBQQLWsOB7x533e/FZiTny6EdrCy0pw6NRgMYI2p1W7wQJ42R4RoEbCyrGwUaDq5C2P0Hu&#10;Ldxu61NePRyIwOPQ2YjGNFGI2XUz6NTyA65ENmHNvTbgAH/Xt7CNxKePTSrqNOlpTUqkf5tljsFs&#10;TcnmwBdefaFmJ+zrZj0gk9Pscaoq3AYekMFZfVYjTZeb/wBT/re07Gp6cHAdSmVCdIVPSfoQBxa/&#10;APFv8P6+9db64AgAX+v+AGgN9VC/4/1tx7917rhdLhlYmw+tlVgp+oYsBYfX6fX37r3USSxBYh3K&#10;fQkJYG9wVvyR+b+9Yr8+nE8+vNcJbxh9QBZONNgeQW/F/wDAD3p+HWiKvTrCz2Viui7AaWIB06T+&#10;AvP++v7ap1bR1jLpdFIuABpeyhhxfTrH5PH19+p1vQOozG/1BuVJ0sAo+tje36Tb+v8Ar+/dXA8h&#10;1gcSFmIUArwfQG8ij8BTa/HH05+vvRAJB9OtlSMnqMxu/kKk8/tnSE1g8Xaw4/1mP+8+07Gpr0o6&#10;hyuGsoJQh7sHVSuof2gTcqPxx9frb22wqQOtivl02Sft8x2VWY/rH1Y8KVZrH/W/Htvhjp1aUzx6&#10;iPIoFixDC+sLxpsbekte/P4t70TQV6vx6wvKiMxbSFKqWJRWZ3vwVAFgP8AfbZya9e0HpvY6CDIC&#10;x8rBQtgU1LwDI4H1t9R9PeiQBU9OKvkOojLG5R4tZHBdSyhVY3FjrF7n+liLe2XKkVHTqDOePUVj&#10;CylQvJkWErYxgBG1FW1DVf8AIv8A7b2y2nz6d6b62WRZGOiAFiXZjIrVC6+C5jtcJcfX8/S3tuor&#10;VcdOIPM9NUk5QyO7I4YfsMx9RV10uk0QHpYEm1gfx7akag09PhCRXqL5X1hVGnQolYyqjFwB6rqR&#10;/wAk2/2Iv7Y6cCKBSnUU+g+hbyHxnRyGBBvbRzyRc3/2Hupp04K8eoVQxBR4nEZT0qwQSuYi121K&#10;tvUB+CB/W/tl8Up04M9N87RxSF0ZGWYgwKfQdK8uTGFsXBvYavz9b+2SwHHp1VDcOm6ST9tJND+S&#10;VZVlV7SPJAq82C3Or8FTYfTkfX37UCtR1elMdNh8ZMCFoy/jkETi7GJb6gjIwCm1xe92H4/r7YOn&#10;SPXq6KQK+WP8PTezMkUqxRxPqZHcNMyh5IwQUW+q9+GCkg/7D22/wnp8ceoM51N4qdo4tMZaTQgV&#10;5GDfpf02RTyW9RNzz/T2yST078z1DfTz4WlMEyP5XZSbFFP7SkKbFv8AUqOePdTSnV1+A/l03r4x&#10;E7wmoL+MssMzv4FYnxvDYrxxze1wfbfbQ06ccFiB02z8SqEEqFtOkFQWhZhdWYabyKWvYfQD68e6&#10;dOKoUU6bLvpqJbCJ4Zf8oWGyjwNwwo4lBIc/UspYfXke906dKjy6bp5YfLWNBEDTSKrxvJI8UoPC&#10;+tNJ9JFyCpP+P191Y4p1c9RppJtSrG8XjiDRr5JlQv5F1St9xa4IHCqb/wCw906cX4R0zlwIXEMk&#10;LwGXVN4xJoE7ggB6hudSDkkkA/T8+0x4Z6ewCKinUWrjhpB9pH9xNE1NHNMkciRm8n1ZZACSSANF&#10;vxe3tt6AUHn1tKsanqFXuZEiAqljNRpjEDorhokW7eGRAPUAL6W4J5t7o3l9nVlXTXpnqqmCeDTT&#10;zU8SSeF2Do0JliXk6amBSGa/+cGmw+nuvTgFTTpkaYtSmLTHaoZ7iaJZrx31+F2OkxkfVZP0t/S/&#10;tqXy6URjuFPLpvlqUqZpIXr1hhTxvNCwK1IkZNCKHCgeI/QSR2W1tR9tdKOmWZ6gPGqyGnoy8n3a&#10;S03kqIrHQskUhBjWx/T4gQQbl/eq5p1YafPptkmo/HaFoDUVTpTCKdmplfS93/ZZQNTj1By9ufSf&#10;durDXXPTWR44I46p/toUqXghkJabVqe9QjykcAfqX682tc29tkVanWyKmnUSaqpXdpGBSOTTJJUw&#10;xtUTrGv7aojyCzBhySALfj3Uihp1rqDK/wBxkEpVWFf2ZJJ5WkYwxUzpphDyw6SXZhzG9/p+fp79&#10;17qFKaiDQsNWkkrRxH7Y08K1C+v1l0lQAIt9SOoLWJHv3WwKmnWJalDV1onEUs9PZonEilRCygSR&#10;U1IFPqsL8liOCLe9g0NevUKnPUc1CuS8k3lqp4GHhlpRLW6VP7IppWstytlNwCeeD7tr9Ot1rw6b&#10;WaaSlllilFPEEiWI0utK4UpkCViMeEP4NlW4591qeqUHUpTCsrJLj7zUaSFq6zI8rmxjEPjH7o5v&#10;I39P9sNV69pHWGepWkRal5Gd5qhHHjIEFPU6dSlHsSU0H9JsL8W9+69QdRYSkEM061ctECsphjCC&#10;ZayZQZUqog6uxIHpZbBRbj37rfTYkyTY+OugjkeSuhMbyeuUu8JLXmhk1lSD+lQyMo+luffutgVN&#10;Oof3BDrlKv7BYooft2akpX+8x0ijURVKgMyx1BNg51A/Tm1z7qxNBo6wLkI0EZhE4rnMktMMnSip&#10;MQJuTRmNVVkC3BDmwU30A8+/U69oPUWSobRS1VNS6aupeQSlZImp5whvLDTBhawA1KocsOBzx78P&#10;n15BmvTar0VJJ95SyVDQz+PyQT65KeWFiV84kjUFHRx6wVvx+fe+nCK4PXT1aOkBdkpKUtLPA6RK&#10;8iQk3mAiA0sWIsNa3AP09+60FAyOoMkrwwVNVFSGohqik6+KBo6qr0mzTPDpNoiLXABFxyLe7f5u&#10;t9M8pP3lf9uiI8dN5cfNH9tTN4RHqr45Z2XSXPIIci/9kEj3scM9e6gVckjx071/2bzCFamoioo3&#10;npwh5pUYyrqQTqAHJXx6uQT+a1A4de6i1b+fz10kkIWpjKmljFRSPOmj0UVTTsoYGO5/dvp/qSD7&#10;9nh1vpvR6TwwiOda2iFRFDULLSGOSNm4FO07ApMUNhctytiPdqVPVl0kj+fWOogNTUzCplekSlL6&#10;P4XPFNK6MQkKSQKNBN+XBPFvfvKvW3BL06ZwKOCpkpKqpONhdvLLK9SXqJKgDmmAAOnWP0qPTbge&#10;7AVz0300SStEqqoRquV6hxQFHjc0kf6JY45BpY6f1Wutr3F/dgjDJx1vrC9XBJpVI3gj8c05paaf&#10;yU1PN/yitTOiBQjEX1C4Ukjj27pFKDPz6cAFMj8+mul8Tw1FPUwtUfd5BpKmGuJ+6eVICFpEfToW&#10;E8gKqWJAYsPw5p00p6deAU4P+r/V/q9TCSrWWjeIx1VBO6LjxHpinloEjl10xqqiLWqBbXKvcnjg&#10;e9FDXjX/AC9UBFMDhjrjX1c8U0a01cYZqyop/LWSRu1OWtYpURRLoLPbUkgPH+8e9gA/FkdWZiDQ&#10;NXpuFYk09U+PqoNKUsqwwSxiSIvG9mlgBXVHKrksSLgr/ha2qMAKjPVNWo8a9ZK+oZ6WQxtJBVLF&#10;BSyNFoemdxZpmpreqMkD1DgtwR72oBNG68eHX//SGTatDkNrDCVGFzlBnKCPc0e3KaqnySMHzNNT&#10;Nluus1BmtCyePIQhMfVUeRCoG+svvMtysrUceXWL1AoqD0JG26N5MhjK3OzT0FHu/HZ2lnSmp6dz&#10;hsFlMsTunauQxl2pK58ZUsK2jq6ZSzJq0EqeU0mEOnNOrKKkAmlenOLC7gx+dzG2K7JtVOstK+I3&#10;PkA7bdn3Djm8Wy90UNaC0lGK2BPs5Iak6VksCOPVTUhjDgUPp6dUKEErXpeY/F0gj/vFT4YTTiir&#10;K2iwclEyy1WJhk+13tjamk9UU5iqQ1UzwMJHbRpFvqz4yk6AaAcerAKOm/be3a18tjMTSGtq8qa6&#10;nwuMgQyzyzUFfKczsjd9LUep46mhcNSSRyhgFBDtYiyh5FjRpHNFUGp+VP8ALw6dtzokDDLE4HVw&#10;XUmy4eqNmZSqqkoaneO4ZGy24srFCVxdflKiFYVknp7XieQIq1KqQgYlh7iTfb47reCJGpEmAPPH&#10;Ug2EAtYzNIKyOM9N+8N6ZSgxVTU1NIuO0R/8A6yc1MJQ/qyGJlVWUSRk3VCbMosTb36zsIGkwdX5&#10;U/b0kurqbRkafkc/s6Jr2fRLu/ESS4ndtNjMjTO9PlKXdGSlxVblaJYzVpi9uZVSGiNm8tMIDpYg&#10;ofoR7F1hpt5NLR1XyoMfn0GrkGZCyvRvOvSM6o2zV0lRnjXVma+4aKBqusyksUW46Gkgs8GE2pVz&#10;gw1FHU2V4KtAX1ehmP4d3OdXAVBTP2/t9OqWMWmpJr/L9nr0qJuycIclNRYWlytW9HVmODLoFoX+&#10;5jTx1H8Wp6nxy1KBwyVUijxsfo2r2iWzNKtSp4/7Hz6W+PGcLmnSB3Vv3Josv8PpIp6yppZ4qinS&#10;WGt2ZTRwh3QltJNLVg30IqmR1dhYgA+1cMEcePTpO8z1x0B+8ty4rEU+2TvjILSTS11HLHhshkpM&#10;jjsuZ1EkNDsyanuIWUMxozL9JD+njhStQTpHHpPIXIFc16Ln2v2DnMvl26/wGSyODw1TXw5+tbOU&#10;znO4yKqf7aHF4/cZbwFq5yo+3kuqyINQAI9mtpEgQu/xefScySA6QPy6UHavdA2RtnYeP2xu/dVR&#10;LU0lNjaahWposPueop6JRRVOVyldYQvPS1QSmmmCMrqb6jcj2njWPWzyivp/qPpw6UIrg9ooPPz8&#10;uqte9dx0GSxeQWgFXgUrUycu6t0ZWtjx2V3LFLK8s9LTUMAEdZVQTDxwzljE0gQ+ng+9XN1+k0aj&#10;QKGpJoSKeQ8z6eQ6dVFkZdVaqeAyPz+Xr0VKg2mlftOvrqjIV+Nr6Wno8kcbFSLW5DIRSIWGTqMz&#10;Sr6XnAlVI9BcyLaQEOD7KlQlKnBHl5/bXzxWvSwPRxQYJ/IfKnyPDoLcrJt/CzOm2hFVTVdLTzVU&#10;lbPWR5dqlyFRKqudXSLRoBFjdNbB05Hup8NGpFxIBNa1/wAHl/xY6eUswrIMVp5U/L/V5dBpn6fH&#10;iq88cMtLVYtZZzFLNDlIxU1sBrHalro1VSI4IhDHC+hg1iFuT7SyBdYqaU9e7jkgH5UpnpVASQfP&#10;V8qYGOH2k9IOGuOUqlzQjU1ObqSvlM6JSr9nF9xB5KQi6tovGzKNKqOLH6tKQzaxxb/CM/tp0q0h&#10;R4fkPL7cfsz1JjqsVFW47K11q2tyCPUR01M3l8dEHaJ4o9C8Ol9KK/JJuefb2pAwkkyWzT+XVh8B&#10;Ax5dZa6qWuatpoKoYeoqIpWp/uhK6BGfXUapyPS0MTKFjFrG6G5492YhqgGhI88/mcYIHWwAKefT&#10;fg6NqOmyWFlQGWKgqTSyGaJavyVLoIMhFHVAhiyuokRjZbnSwYW91RSAUGdIx6/aOPVnOpg1fP8A&#10;1Dp7oGnw4pBnsjQ5Sgocx9wKikpklhimNGsDrIrIksjxmMLGwZzqu4A493FYwPEIIDfaAaU4Ur9l&#10;Cem3AP8AZihP+fy/y/6ieNRWwGqaVoY8fDmar7mnroDVNlRRyOaiSL061eSZXQnxhAFsGH1Hurae&#10;JFAxrUVr6/OpII+Xrnps8KAcPI8Pz+Q/ydOdLnspjqOjgosbkaPzZGT7dqWKKropKOZ1jrqvINWC&#10;WHyOoUIdV11SagPqfamQABaZ/KnmT5fL9temiqsxLGtB+f5UzT/Y6dMZS4VZ5pMpoepeqqMfO1FB&#10;TebHUakrJIsznSUUtEsjXZmIIU88XQKTqfJrQ4GB/qp/kx1pifwelfPj/q/1V67x9Ljsfia/H0iV&#10;Vd95lEwy08qmnW+vz01YKg8x61YKNFgAGv8AX3tEVUYZNTSn+Dj68MdUZqsDUCgr/sft6c6vC12D&#10;xlRkWo8RXUtUzwVUWMrIzPjqdnUx0/jXT5ILhWDoAXJXVYj240DRRlqA+RoeHy9afP16oJFkcUJB&#10;HqP9X7OpseIzWQxWMXHUtbJWUTy5CBoXjhanx9HY1EcMtQBU3N7eTQym2nkD3pYJHVdGSDXGKDz+&#10;fDz6baRFYljQHB86nhw4dL/KQ5T7nFU1TVyQJLFFXU1RS1L5b+B1GKiFWsmRq6YAOVgDRFJS2nSp&#10;+vHsydXoquTw+3TpzUkccY/LpAukMWUfLOKg4wPLOfz6zY2shydIk/heGCqy2Z8eUNTV1EcFAaVF&#10;kymONiFlIu4qplh0cpYkE+7xfqZPmTmpNB6jAp61oKcOvHsOkeQGMD8iBxHyzXj1NxWKiFRPtx8T&#10;SR4uJ4EjkaoeozGZo61DNURxnFXp6p2VWWOVgvqYAg2B9vQwiph04+2pIP2YNfL7eqyNUavxfZ2r&#10;+3I+wf4OhFxNBvajCYfA7axlXKEyNe1HEI2WmxlRKY5IsroDQa4iip43sI3sTfX7NIo7haJGi/Z6&#10;A+tMY4U9ekB8NmOps+vmT6j5dDBBgsjWUeFxeVyxwOQqIHy8tJt+jp8ZS0TUSCCpaomnBWSSUAMR&#10;9Ee2m9uF6qWChjpJz2igFMfn1WijIFRw+f8Asdcd2bM2xFSYeLH7ZnyGZoqCpqspNU1P2NRNKjij&#10;pqZ4+UaYRj7tZFsznxnkkj24Y4wRRalfXH+o5r00SfM/6v8AVjoOJ9s5zFVKLuChqqOPDUJyez0y&#10;uJgwddVwNqkqjjq+lYtJNaNGijVk1Mmrg8FxVz+pUlfhxSvmaEVzgYxXpMaV7fP4jWo/P5evUeCp&#10;WhyeNTduHLY2uK1dAu6KBhmq+lmQzU8VDU4r9MlTVsrwFwXRAzH0mzXAGDKMH+L4qcRQjgS1KVz6&#10;463Q5VeIxjh+w+VONPXoT6WkO79iZSty2NxmDTbmSpqlMVU2ipqKgp5FmzsUu4JImjNHVgo1LHDD&#10;IyM1tSsCQ4Ksp1Cmk1p5AV7u4ggq3lQYNPt6vRR8PH18z+VQcHB/Z8ugcjw2Yya1+Q8+CxGDmqZK&#10;mgrNxQxT4BHilM0qoFZppKmFFgMDzB/SpsoDEe3KswJBUDjVqFR/ImoFCK1rTpNIFD6PP5Y+zyp6&#10;1A8+pEdUarDmsxMwfEUssyTUmMSh3NJX19VMZhGmOrAWpvUpqXJdFRTo0jUvvReqBoj2jyHfU8aA&#10;UwRx4jGKdXEa+YOfPh/q9OktnMrgc1WQbewuIrqepvi46rJ7Z838Pypr5BK9HX46uu8SpUanvGSi&#10;AFL24901xs3hrXFMpgGprQg+QOcYwR14AfGR+RFCKeYP+fJ49JWSlyWjP7Xx8VTDmaTLLj3rKGqj&#10;gpqmup5fCxpKSo0iZ1mKarWuoZgb+9gswaJSdQalQadw9B55pX5V6sdBKseBFc/yqf29I3/R+07U&#10;VZnM3RUuX+7np4QFSlr6alp1Bevjhp9cQ0qphVyrKzPflgV90a3UlWlcK1fsIHHV5jGRX59N1bWd&#10;INP9WOn/ACGEyGXpzhxQVSVMrUSRTZGH/cotGhEkOPzFfjdKRK4DRwVMkYJ+kkagr7fMZddBBFQK&#10;FvioPJiKceAJz6jpsDIYf6vmAfTiQPPz6f8AbOByGMyy5im2hSnAZGnGEpFy5pspRZiEOZ3pctlM&#10;WfJG9QFkjufSrhVY/kPwxlD4ixgIwoC1DX7WGe4VxwBoPPpFdjspqOqtcVBH5HjT5cfy6NR0r8ft&#10;290VkGP2H1l/ePdNNmJRhKLY1dJkZ6SmSMJQ51tpZTximuNEbSVcqsWDHge1CzWFpD9Vc6YwhwQ3&#10;AeR0MQBjGSD59M2aXMr+BGpZmFKUz+0ZPrj7D1cx8cv5OO4cMkG4fk/ujbG3MPmJBNWbAkxVDXbu&#10;ZWl88mOyeewZjo0WRvW6J5VF7EsRqII3Xn2yiVrfal8cn8WkACpzVhx9eFPmehnZ7FcSgfWEQj0J&#10;8h8iOrmeu+sui+gMc8PR/SOEhZqJIKvNbXiw2QzreDhZKqKovIkZtewAUkWtxf3HV1um+budN5cN&#10;GvkoGlafaOPQmtNq2mxHi28YdvMk6iT+fUTNdvVmbzbUdZFj8jPFDJAmE3ZFU7azEIRf30p5qMGL&#10;j+zI3+NvdF2mKJahyT5kGo/Pz6s94XagpQeRx+zy6Duv3lPS0sqfxvK9chg7Q0G41g3jtZYID+8q&#10;POvjiictpSZiPQRx7MorLUw7BJ8xgjqizgqdRKD55HQKbi3rt2CkjlkyxqEnWoVNy7NykcFNSRKb&#10;VVMce0lle/LsAoNxawHsS7fsNzcyaoY84oCK1/w9FtzuNulVBA4/Lhnon/bn8xX4r9SVNNt989iu&#10;wN0hf4fFtjYMNZVdhVle6+CWGvODEkYrJZCqCOeWNmY6uCSfYotuR7wjxLt/DB8uOfSlccfxECvR&#10;NLzDYxnQp1N6CtTjyXJP5DoHaD5RfNLvDK0e3Oiujsj0xjcpQSyU27fka1NTw1dRPOyxihwENOJy&#10;VHqWeSoseSVP1Y4bYdn2+ETzESaeOqoIIzTSAT9hyPUdI1v7+7cxxQmIHgxoa/OgY48yDpOQPXSm&#10;94bCTZvhyHzf+QOa35uqrp3glwG1amaj2xjZBNqipaPb1GyUsdKnPkq5I9VrcgW9r7ZkeMSbfCFU&#10;+ZFBSv2Cv2mn2dW8NkJW8fWwFO0cT608h8qn7eiRVXd3cOL3nuzb/S+/usNudbQ1EhxlNNingzrS&#10;00SPHW1dXURMtVKY10BRHpP4awuRasUE0YrJHUD8/tr5/wCboikkuUnYqDoArwz+X+T59BTt7bGy&#10;8luSq7F37vHdOJ3VU5uur8TmKtMTVYnJ1z04q/u8liKgiBKBZzFMHtq9IS1/a7wFKgpxJwTpoRT0&#10;9ATj9nl0RTpEJTNITUDhn1/Z5Yr5Vp0Om1/kFhkqqKu3PjNu7mmwUNNPiJdotS4SozqRuJKBkqqI&#10;gH1OVFMyllGjgAe6vZhkNTnyoaA+hH88dXW9jfSFFaev+r+fQm7SzlJ2hu+WqymUl2dkMpUU8kmE&#10;y1GKOtq9rR1hjpsVDWqEnihfXom5vMW/pyqO9QW9rpUVYeR9PKnp0pt2M051Y/wdHJy3TmDyeKp0&#10;ze45qjZmOx6TQRbroIMjjaqriJLZBcrjTHUpTtATSxUshYqqBmDqbewdHfskoCrmvD/V6dHRs0UV&#10;LYP8/l1Tz27mOrOq9910mC692fTYmfISB9xYCl3Ji6Wuq5JiWoKGlaKeRU8qLPrhWOL1AAKLapCs&#10;pf8AFg8ihVpx7lz6AAfn5ClPzBt9FY2N5WKMKzZJCgk19aef256gefcW86Tb0mXzNMMFmJaqXGYX&#10;GU9PiloBLJomr1rog0k5gWRFlRyFVCLWK29r/wAAdmBBzQcB865qRwNaYPVWBkk0jh0er4/dV5nF&#10;UGfJx0mZxU8sMkuQigmw0VDNjQhSrGSnBmipvGqOjrw9iq3BBIU3a/gDeHWhrw4cP8I8+jyws9QJ&#10;UVHA/n0HmAp59hfzE/jNuE7hpWau3/k8dAk9JTzrBi9wY1qENBUwgEGOXRpaUarSsT9T7d3cR3PL&#10;DqRU6WIGPND/ACHH1z6dO7ZbyR7qs2qlAQRxFKgn0oQwB86io6E7+cbtd6Ltb497sw81bkqCg3E+&#10;JyWRWE08WdyuUmMuerY8gNCp9rRonjiX6M1k+huH/ba6J2mWGTDKWAXzoaVr+Sn7ePRnzPCxlhaH&#10;uAdST+RH869WM9eTxrtrDYwZSpFTVbFxlVWVglFO2F64oqQCChUlNMDVca+R5m9Zflf1cBbeET65&#10;wB+I0+3y6PbIH6cf6seXQVb3xcO5UyeajdcRkBJiMvJV01NTyyYvb6M9LtDAUVE+oSPUyj7qoyUi&#10;HmzelCB7V2cxt0Ct8J8v8PkP9X7AmnhMsmOPRjevcxj8FtqPE5GoNXlqfNwU1FTeWarj3Z2FWUIn&#10;jqqioCj7mOiTV5WW9OoVQungEK7lC01x4qfDmp9BXo/s2WGHQ5qeg93tJBVuIsrX19TAk+UxuSFP&#10;U0c0VTA1WK3cuXrauLWGaVlNJFFEyuI2KhTz7MbJRpOj8j0ivQzGp4dVm/LnfOzKerrsDmMzPhsj&#10;kcRSZapp0x5Whw8ONcLtvFYyKJDoqdIjM4kuxUMosQPY22pdERErEAiv/FfP/J0GboETA9IDqaVI&#10;EqmWgpzl6rHzUmKycsVZS5KlyE8Irc7nKxFvIuimLJHM50MAoW2j2rv4qkKwA8sjORmvpjz6ZBPk&#10;M+X2eXQbdj7tyrNXrtioplyLUT17rWVDyNn6aepFBT4yaK+kNFNrEM4uLg6h6j7qqFYNcVAaftHD&#10;/YB+XXmIZNR/1Hqs7uvfu4M1sHMYbJBYqfG5DKVE1A9IGlpqqFBjYkgqZQNOmRm1xooBBUE8ewBz&#10;W5baZtXAasU4UoAAfWpPQk5atki3eCTNWoOP59FC6/yNStLSRnzOkElRNHAB5KYRyxD7gJCQAzHg&#10;XH1Fwf0i2PspPiKT5dTuqqqH50/w9bM/xf796iyOzuuuvsputdu7uyGDxr42PJJVHK43I0DeCCPD&#10;1dMpho5BINQ5cp+p0srWMDMhUJwbpJHCQCz+p6uy2VJ8ed0deVeEqqOiNfDRVOUzmWzdZr3HPk6S&#10;nMU2WfLJpMsy+rljZgSQACLIyt2kwcntr0kfQGIFfy4da6XekO7eye8c3tPcu3Kxdi4ePJthd3UG&#10;Cmo3osbTzGakx8UtSAJNQSWfzSNcux5tp9mEjAy6QMU/Z8uttoSKqGvy6TVHsvrXbH+VQYSlrMjj&#10;XCY2ryc0zQUFUKxKhcrHSxAqUV9LrwSQpBNh7XWsqxSLK4rQ4r0XyuZIitfy6tYwW7945fprZu/8&#10;NPPFlMtEuxMNQxPSq80OIlmqty7xmcBjAZI6eRPuVs+lv8fc07S8V7Giv+IDPkT1EO4+PbXLsrUo&#10;1P59Gr6J7tGWrts52uAq8f2HU/wfILS1STim3BtuZfGTOVUojRqAxYBzYXBHPst5i2lCjCMUKVPR&#10;ht14+oGTgadCL25V19Phtw0M0lIstftndc9DMkb1L/c9gZb+GUrCnp0ZrxqvmUqLHSAxsbkq2aJP&#10;EUk8CB+zpRfswiKjia06Cv4Z5b7um7G6erquuosnuMZjB4OXIv45MVtulZcRlV8Ti0LSlHm8YUvo&#10;MYUkBfa3m62SGSHc4qUjIJI+Xr/q+3qmwzzeG0UhIY+v7R1Tb2T0wdu7k7l+I+8Vj2xtXsjce5uw&#10;um8VDXyzasTJXS0VDj8Xiiv3EknipqiVYiLSBgwbVqu5cw2e42DQVzKNS5yAa9tOPkfl0Ptj3B4L&#10;qO7TGmit88Donv8AL77y3D8S++sx0hu2orMJsHcualo6WHIxPTy0mYpp0hhqAlR6YXliTxGMre+h&#10;RyD7xa502IxF5kFJIyf2D/Vw6yN2e+glQRyHTHIAV+THrbX6/wBwY/cuLx0lPNAyrR1QcxMLySVN&#10;T5o40tYCMIbLqtdeb8+wDBMZYqHiP8/T80Ohifn0vatA9ITKhSC8V6bxFE8Y4aCJtJZWKD1P+bH6&#10;jn3VWoc9NKuo06CPKvLTVH2ggmWlapcNoVoBFFAD9u01Sq6dMgBUDg2sD9fe5Z8jT0aQQhhX06bI&#10;8w9SI6W8MdJPLUxRLJEH8S3tTNUzcEFidGleCD9SAPbK3R+H16dNmB3cT0mcpGJg9VEQ7Rh6SqBp&#10;laGqijuspcyCQ6HGoqUFkFgfp7bkeuR1aKPT5dIXI1yZGQAfdR0kDkyBYkEdZNSjW1qaLk08QIZX&#10;+lgNX4HtKZQejGCMJn16CLLURSpgrC8wnhV5HhR0niFJNOI8fJAZF/zcfpXgf2QSALn20xFanpaB&#10;U06aoaAyL9pWUMUc8M82SqVSS8UjIxM84mQ/T1gtoZQ0lgPz7aMnkvVtI6nT09Q+hoGrKk0hnukr&#10;yPDUrUIKSMTNp9SmWQRxKT6dN7/n23XFOvaen/HYpoRVJBRwKRNHBIKmH7aaGf7XRVfcVULFyr31&#10;a0HFwA1/bTVc6R14imPXpQUNJGumlpo60mSllpqenejmfxNrH2sdRJIrLdWJ+rAsCWuRx7bVCaj0&#10;6bOM9d5PEQwSNUNDQySvVwySfcBjO7qojApmjHCLILu48hJ4AC+3NFFIHE9eVxXpNV1NVXZJ6cMs&#10;RtUU8lQKmWpMsuuO9Gq/oKmQK5AcIBwD7boa06WRyIPt6gS4yOn8zCki8KyeZIoj5o5JWS0skLzX&#10;IjQBAjAXQKbfn34qfPp5ZNXDpP1+Alqneq9NNClpVqBKHaiNQgRXGhdKAKG1BSTdhf8AUCGzGafL&#10;pdHdaBnj0g8xt2BkpKanhk8cSRxQzVFQ0qTVlPVeT7kyRKGAjI1oGufVYg/T3rQSKdPLcgDV0lch&#10;tQVMdaGihrkqahIDVhpIqtFqmNOJjNIAoaYFjpUKw1n/AA908EeXVzeUzX/V+z/V/IJip2vJFk8Q&#10;JsZNW0OFoa4LDTTK+PkxUsH2n31TIReVgq3MAJdtAv8AX20YfIdbN0MZ4dITObEW8sLV1JUzT04a&#10;dZoRB5DLKJMa8SAxx0o0aVWDxyEAAXGrm/hGnV47lTn/AFfs8v2dAhu7YqxfeSVOqjNfkIIvtZKa&#10;WWaaCBNMzrKwVkcyJrKK0SgEE8MQbxoRj06VreIK18+i+VGzZamroaWkgn+8maRKOakpoYamDwSG&#10;UXkmOiWVdRMvj9VrD1ezCPVWhz1V54mpUkE+nEf5K+tOnPB7By1SKPI5Ctj8kwapoIJJgjxfZ1Ph&#10;QzU0a2+5cjUDMihOLAhSPZhDbs7aQOi2e6QAEtk0/lj9vn/Lowu2th08ZpZsg8c7UeSjjmOLogsC&#10;x1EBEL5GVQTOyycFrWJf1W59jfbrCJYgX6DF05LGh86/6vn060e18TU5PzJM8a4+pr4KxPs/4jdz&#10;L5ooasIPGoAsrRx3stuL+zVbGImqjoqknIBFa9Cvtfau2VihXM7frql5/DW496FjLJPJK7rT0VOJ&#10;fGlLL5Cp8swMhXQTbT7dS1RfKnRNLK4eg6Gem26saxZOeigo6+mjglipXnaWKklLGOKFzKdczGP9&#10;uW+kPZCxI+qyOAE48uqGQuKN0LmC2+ZauOmjq2aYQ0TVkUUUcGPqECloocbQoqs02rTrkIEakMtm&#10;vb2dQxVx0km4HoZdubbpqkUVJTwmvk80lRJUsYqOrNUT646may6QQoQKFX0l+Da/teqBR0kaVgKD&#10;PQd9n/IWk21kU2B1aUn3ZVVi024NzU8CyYzHMJhTVWIxZ0hhMpsxl06BY3b28Pl07a7cZP1bjh0k&#10;ejum95dobs27hMGtVNmcvmJq2vyFZFHUDCUNNXMarL5SaNSj8gEIxGogBuByJ9utrWK2a/vsIg/3&#10;o+g+09JN43KCwXSpq1MDrZe6g6o2d0nsKi2dtCnVoVD1uczNUVerzeTqbyVuTrppASbuTpX6AcAW&#10;9gTeN0m3S6LsNCLhFHwgcP2+vUeTzvO5mlyT/L5dLdsjVyu0ccapEyeeCpiVZNUSel4yrrp1f2lI&#10;9lvhrSpPSQsT1iaoqJqWoVyyNM8VKfK66B5hdJBpBsbnkG3vYRQ3VeuxDXzU8EPkkViYpHiRolua&#10;dx5kIk5IP9Qbce9VUMWp1sCpp1k0oJJ08emSJ5IzJYCyutpHjHA9J/sn6+/HNPTr2KGvHrLI6TxT&#10;QTxorwaPs5ol1o4cWE8oHAueCB7qFCtrHDrwzjpM7w2zgt24Wt2burA0GfxGYxsiVWNydJHVUdRA&#10;yNTThYWFgxViPr9D7MNvvrjb7lbu0bQVNPt/2OvGqOCMdVrLXbt/l7Z6gxeMwGS3V8Vd0boSfJbk&#10;aoyOYq+mmr38dHR1WKpQ3gxcTX81U91hjUarAXEopYWfuDaeKrLFfRKe3A8SmceZr0azRx30Hj24&#10;Czp8S8NQHmPn5kenVoWKzGKzVJR5qlyVPksRlaWnylFlqBo5aKrpatPLTRRSQBtalTq1A8ix/wAf&#10;cTXVnNZytazLpeMkEHjUceipGBGo56cZzCH1MAI3JCFjEoiUoW1iSSzcDgWv9fbCqKYFet9pPn1z&#10;jlikjdXiNctSsSQlEMmkL6UlWWSwurWNwLi3vxBrxp1oafPrEhW+gsHqlFxpf7hllhOlSdPpJYfq&#10;vz78a+eP8vWxp8+pEjQqYljqYDMRIzpLxLGSLlFhjB4X/U3/AMfegPXh/LrxI0inUZ2hinvNJNIT&#10;V0sc7CTwRRmaP0tFYXZWPBU/k+7UJSo9OtDBzwPUiSGSPUlBC1mcyxmdFjhhk8gMkUskl2Abk8C3&#10;ugKlRqzQdbYEfCePXqeVBE9OtcalTJITT00PllAd7SKksq6Tobm6/wBB78VGrVSnoetCtKV6lzzl&#10;pCnjSOaKnDAvEaqXRclY2C+nURzYn6/j3RVoK1/zdXPGlKdYpHg8zDIpK8UkBGozEgTOtvtjj4lv&#10;Yj6H6e7aTpBj68KcG4f6vLrgkccMUbh5tMSxrDAZBRoYy31WO3kL3tYM1ve6amyOtUooJ6kUba1R&#10;q2MwxHyeSRAsCtJrskhjYBgz35txxe/PurgAYz1Zc4IoOs2vWJzPPGZqWUx04A8KTK/+ZBla5Btz&#10;wLXF/dKU4DrZyO7rlOBIQYYyoePxzK+mIebgo61DAsCouAV+vva1/EadexUaeHWFy7llRHhCSK71&#10;HEcMjrdPt9brqay3v6efx7sNI/zdbNKZ6mn7Z42NNHIJDCYo51Cw3bVqeGCWUA/1F/dO6uluHWqA&#10;r29cYZFKVCPANToR90ht4xa0kUlVLcCRTf6e/OKUNfy68pHCmfXrrTSOymKWaV0VYqlY9LeaVhxL&#10;LUsBcr9Ayn3rPBhT/V6deoCdQ6yxBGeKNZYU1s5Z7Ge8sRtIPO4Ch/6C1/r71SgJP+r8ur8eHXOZ&#10;Hjn8ZMUVwSLKZZWgX0qVJuqHVcn8+/JQrqXrXWMkSArDIZNNk8vplklQG0VmcaFNzfj6W/2JsAq5&#10;61WvDrtS4lZIo5JD4yJHkbVEjqRGphlkAANr3AH+PvZpTPDr32dSoEfzRXjBjV/SFUzG5HMjyMOB&#10;a9yAP+I9tPo0mnHq4B40r16aSjjq5waiHyeIztS0yfd5GWKFQr6IrEhQD6Qi8njn35A2kAA/aeH5&#10;9Vxq+fp0n4c1lMvLlf7v7XmnpsREUx+T3TLUYWHJ5hkufsaSWGSbwQkhHqGRNRDBAw9XtUYIYApu&#10;HHcchO6g9K8M+g/PrRNXIjGBw9eldhUy64jHpuGTH1GdFNF/FJMaskVA9YV/eNKs12CA30hmPtBP&#10;4HiN9OCE8q5/b8/+K6djDAAvxP8Ag6dAq3+gF/6n/YX9sdPdcuPodNr3INl9Q+nFv+I9+69176DV&#10;wf6/Q/T/AGm3++/3k+6914lR9PqLG3+x/qPfuvdeuPxYW/LcA2/1/wAC/Hv3Xuu2I+gAP9CpHLEc&#10;2Hv3XuuPH4B5/UAL8W59X5/2J9+691zB4AAA+twbD/bc/wBPfuvddXY2U/S5tYHkWsvJ9+6rJ8B6&#10;5WNzdefqb8C31vf37qsg1EAfPrkKdiryABYoxqklcqsaIv1d3bgAf1PuyKzsEQEk8AOJ61UKNB/2&#10;OiX9/fzCvh18ZIquPtTuzbEOdo0Lnam2HO59xyER+RUNJiQ8cWofQ1EqLyOb29jHbOQOZtzAkEBg&#10;j/jm7BT1oat+xT0c2uwbtdxiaO3ZIj+NxpT7akCv+1qeqSfkH/wo2oKJazD/ABu6Lr5KiWmkOO3f&#10;2jVxwFiBqE1PtfEkpJZPWF/iTsNQ1R2UgiuPkblzaU8Te73xpAK+HH2j9pFW/IA9Pvs9naSgX8yu&#10;vpGaMfzdcZ/o1/b1QP3n/Mm+YPduayOZ3t33vYjNT/f/AMD2FlcptDbtLjo0t/DKGko0ikpdKrpB&#10;jUMD62ZtRPsKbvudghMG2RLFGOFBn8ycn9vSedNpBpbw1FeLkMfzPD9gHRJM5ujcu46xshla3Lbh&#10;qZPHW02Q3HmMpuWpqFdtYP3WSL/tJezu62Zjz+D7DUm4TldIJp8+k4lCYiUAfIDpK1dTOtA0kiU4&#10;rayaqmlURmIQY2dglbB6FETzKoElMDbSp4H59l7SOx1E56UrcM4oT0x1TiqpaSpkjmp6HWgWnKpP&#10;DLBBB41kOsXDAnW1zpck3+nuuln4VJ+XHrbEEU49MOS2jk8/HH9nhoy0EvjjrKmtSmmgnaPWlKwr&#10;9CrHIx/cbUyabKHHA9iTYuWt33eXw7WImuBWgH5k4HSG4eJAA5oOjxfFz+VN8uPk3LRVuwOsK2qx&#10;0NcrVW4srPJt/ZmPTTrljObyUawyesk66YyspACN9Pcv2ftxs2xIt3zldxw4r4YbUxHoAFLH7V/I&#10;9IHvoowPDarfIVx86cPz62QfjF/wnq2hsmmoaz5Jd61m5AFSes2B1PjUoaSKUEOaeXfGeWWoIBsj&#10;mnpYyRezAH2/cc+crbGpt+U9uDOuBNNQD5EKAWYf7ZD6jy6d/ek2jSBSv+rgMftJ6vY6R+NXxz+N&#10;lCKTozpzZew6lo2Sp3HTYinyW8slHIAZBXbrygkrWBIBMYmCAjhB7jzfOcOYuYWJ3G5Og/6GoCR4&#10;NR2LQN8i2pgfP0LixZ9btqPz/wAg4fsA6HmSrknN5XmqXdixMjFm4H0IP+8ewuV6t1hY+QFDGw4N&#10;7i/pA/ST+ffhQZ6qcinUSSJSbFU5U6WuLrYiw4/P9PdxkV61oxjqBLRyEemOIWFuRa4P1P0PP9fe&#10;waGp60VIHUJqJwT6V8diX1qkmoXsVAsOP9h7cD+vXtBpXrA9CTdbIpYE2RFJH9Qb8D/W971jqyhh&#10;9nWH7CNv7RP1YlVClTf62UDn/ex73rU46sa0x1zFBCpIMczcKAxT63PB0gA+/aq/Dx6qNdc9cxjo&#10;TwIWP0U34JZQQGKt9LW5tx7qXYY6v1zFGFNhEApA0rYf1sx91LE4PW+sv2AP0ESCxFuDwfT+VI/P&#10;5H+2/Gq0z17rv+Fc2vGtgRqMYdgPqNJYXA/5Ct71q+fTZUE169/Cl1NqkVmOliyxqkhP0FvT9P8A&#10;Cx5/Pv1a4r1vQvXD+EQSAFgJCOXOgBxc83Yc3/1/dtRHXtC+fXhgqMkk0qBzyXMQ1m54Lm1yCbA8&#10;+/eIfXrXhx+nWNduUYuBj6dW1AgGJFLAnmxtwCebg+/eO4wGPWvDQGvXR2tSFifsqW/LE+FTpkA4&#10;Cn62/wBf3v6mSlNR6sEipkdYX2fQSPrejp3d76iY1FhzqN7C/wDtz7sLyYCgY9a0R+nUc7IwrgM1&#10;FTnm7ALcAfQaiwv7ut/cr8LHrXhxny6xPsLbz2H2ER1PqYhFUG4te4tcH/H3b95XgzqI6bNvETUj&#10;qJJ1ltpxKGxUBEoKT6qSOTXGT9WT6Af0IF/bg3e7oKOf29ea2hYUI6aqjqDbJDrDjKKFJkaNgtLG&#10;olTj9uUgam1cfq+nu43q5/ExP59ejt4o8qOkblemtvvAIVoER4Y3WKxfxiJgBoVbFVAH9ADb829u&#10;ru81anPVnAOF6LZ2F0+tBDNNQsI1EUtiW/T5QqKJGsWFiLkD/AfT2rWdLvLDP+o9LYJQF0nqr3uj&#10;r2jheGaSgq/8nSrCKiu0TConM0yLVGzHVOQdP0EbEfQD2lurdiRXj0rZUcdvHohX21btzKw0eQpM&#10;hGKOqaWD7aWCdayodjIMi5pikl0m9UKuyqiEiwYW9saQV0npXFF26G4dGq2Tm6uqpJUdglRLV0dQ&#10;ktNVJO6idvuXyMskt4YdZDAulzoPqJJA9llxGqnHRbeRCJ8efQlpVPHI71NXX6IppzkgJYqtMvSA&#10;Wlmhr1CqjS3W0QIJ5IJP1aT4ekXTjDX06VFH4qasq4K5BFU1JgSmWjnp2EyKdSBzAyBQpdSWIK3Z&#10;vpbrY6Y924aPJYWpqJEqBXTyrAJTTQJMkchFRSRyyNxGA1tDNyDpLAafbMoqKfLq6SGPI6rx7u67&#10;lrqDPKmHVJ6ZH+4r4rVNWchMqIJKxyCrilQ3fx+kKSf7PsL31mXHb0f7ZchnXOa9VLdjbNFPn6p1&#10;pfHTn/L6eJYpI2qKWliuKlJ1Vv8AOzX1FV0cC/6fYUu7Zk7gOheTU0+XQWimqK6klhVopaYxSGBq&#10;eBDW2dvuGg+7K2R5QJANKsAFB4LeyhtCtUcf9Xl16leHUWpmovudcSZCWlinpEqIxTXy6wClNM74&#10;9JEb9gLpV9TBx+oD6EaAamaVP7OPn8/TqjcMdMldEGp6KL1RPS6nVmjKR09JrMMssGRjDIWYOEu1&#10;zHwym97XQEMSeH+X5j/VXh0zKO3Pl031GhJapI41en4eanmMNTFQxtZI5aZD45EnRTq13OsEal+g&#10;DtKgV/L5/wCx8ukrCo6xUVM1PD9wKn96SDSlNOxmmqKAylW8lMqkfo9bOtmcm1r391buNKcPP59U&#10;pTj10YFRDNBEYqml111GtLTq0c0rQaJDOVuAsqDgNY8gfj3Qg1qx48a/y6ZdBSo6j66f7F1EVKs/&#10;mhltLJJFkI2SMSeJRANBeQBQ6Hj6kEED3unfUcP5dM9ZIasu0qVFLLFD9zHLLimqNIEknqR5UiW7&#10;rp8gjYMbkc/n35gACftz17pzip/JJNUhHNVFUU5NcsK1lLRrKnhShamjUxq0SkjU/Ij5Zgbe6awA&#10;B6jh6/PPTpjoPn0sY8ctKkfleloYUjimdFZo6epiMoK3glKyINJjmlcAMwtpYi3trWCcCv8Ak/1Z&#10;6dVaYHUeqMCRw3w1UlUktfFUR0lTHRjItKgakWaCpKOsCI4eHSC5uA3AF3EWp7SCKClfLOcev8vz&#10;630zz1hR5qenqaOPzGm8M9GWjjXIxjxVD09Y48jyarKVf0uSebgkvqooKgnB48afZ1qorTrBDT1A&#10;rZafJ00dBVyu1DLFDIJIp6mvXyLCkTAqoBAll0EaSVt/X3sldIaPI+zy6qfjH59cJGrI6j+H0tMn&#10;lhXII4dotVHKoX76ukpz+ot+pA1rX4sw97ABWrHjnq3U8yx09JqNE1LUtUwxRYsVUlPBV1MgDCvS&#10;mBZCAADMpAFlZi3191op4ft9Pl/q/Z1vp1mix0oFDJgsdNDJkRPTV01HLHTEtBrqpqTH0LREQgXI&#10;8kh1M7OqD20SRwamOFf8tOPl5cPPz0QDg9cI8fSV9arwtUUnlqklc07QNHTyFClVNQUYCGdj6I5n&#10;LK4HAdix96L6RXBHz4/Kp/b1QorDHUeaGlo8e8zxVclPDUxGsV6moo2rBHUmJzWRspAkQgJEokLM&#10;B9R9ffgSxAwT/g6bZKDPDrlVwQxeGKhqKY/emSWixqgMkRUiZYMhNcurMvJ8l1YgAnV72p4lxw8/&#10;8w6aZVrjrDFQ0/kpYaRKiqlqJZo2lm/cmohTsGgiDz24dgQGPqIVAPT7t4nbVsAevn/q8v8AP14q&#10;OueT+5pqS0z09kc0tRBBFEkoOnzT09S8ZVkRBdtQA1fp91iILf6v5dUZaY6a58fk6aFTVTUBhngS&#10;oqIPEI62klRAKCqTIwjVJKygNHBx6bAkX4v4yHC1rXHz9ceX29aCFRXptqYqqro66spKqt0NNTQV&#10;GlIpPRPF46qGSkYXgQsF0tpe99XBC+7JIqsqOPn8vy9evdJtqloRLTCOooKTI0SxyI7+Kiq/tBeK&#10;WpdFAiVEDeSXgjVbk3u+MmpoaHrfQabzwMNVSTTwillqXljVylQplqpRCHkqIWIVZC6nR6hdtIa5&#10;J9m233pR9L1/1HrXRZMrQyUlc0Mw0RtMWEp9SgyH1azb6WPFjxYexfG6utR17qOzeUQRLUXdQ0ru&#10;ABplX0+OMfU6hYWP+v7d691BRGnmVFQCR08hCgaI0W7Q3VhZvVct/Tj37r3WKNGMU8bNG9jxZkBb&#10;1aha68f4D37r3UuEWKJ4jpPjDhCVUEnV6Ra4W39qwH19+691z8LnWzuiRxtI8cUFOrsdX+ckaeQH&#10;82P+A9+691E8kMMGmCNnabWyvYHWSLlkD2sBcg35B+g9+691Ih0SFwCwMaKyNIFEKErd0juLH62N&#10;wDx9PwPde6npKdEzPC7tZCAo0teO4Tn+0Bxx7917r2uNFjmDROjEIYvKuuCRuZC4PLNYk2+l+Pfu&#10;tEVFOsv705ETODGPIIZXiClo9IIRR9QzG3q/Hv3W+GOuJSZHi+3CwNFfQinyOSpuXZ35uv1H01f1&#10;9+69w67eFV1SOrGVZNMSqVYSM48sjzWAUMbkrb6fT37r3TVNLHqOqOmWR3KRhNXpMaXBdlAUk8gk&#10;/gD37r3TdTzVU8iyLochQDE8axRgLwEUqLXAvZb8fT37r3TzT09P4jPOHeURelC9mV2k5QgD1WF7&#10;cD+v59+691zkZIppnhAjPBLIV0RQH/OBlf6Wa/1/FvfuvdQln86uYpLqWkGiOMKJ2AtELi4AH1vb&#10;37r3UyASl4oZKYyF4pEVApGhwwKyySLb/AgNx/h72oqaevXusyQSKNWjyaYZZGMgC/tq2lxCbG7E&#10;88C7D3tkIFeqt8PUgmOQjx+amkYCGWIeN0sB5DLdVIAAFl+guLf191ArgdaWmnPXHVEZnmeWoWqQ&#10;BofJF5C7gaVEsn9Ct7m3B4J92UD8XViKinXhUySLaOPxx6QJAoAZkDEPrCgBbXuP63P+sKGnl1Qq&#10;AK9c4zHCdSgNBwZNSaiEZ7xgccXHHv3VQKmnWCRZknnV6Zvt5yrrVGS4hKA6ERkAvc3N/wDYW97N&#10;Rg9WJ1Cvp1ijntMYrqxlURESAalU8yl+OOPWLX5916oDQ16xfcWd6crTyamDQyOjLIlPGCZSzNzZ&#10;vSAGv9Liw976vQ11Hpo8rRL/AJOFVS8rxiLT+61+LK91DA2XSeLc8Dgb6c6wxpKxMgWJXkLeXyC+&#10;vQvqUoQDe92JXg/j6e/de6yqkUbVMrK5WyFpU/zelvwqj8tfi1/pzb37r3WeljEc8dRIt2ie9Mmk&#10;pKyH0qsrLa1gTYn3rqtCcHrqpeFXZXLzITIJSoRXjt/mtDCxAA+p/wAPexXy69pAyOm/yUwEKgxl&#10;Gjmimd3F2R7qzsW4uL8N/S3vZ1efVuukjq6RklifximdRBJM2kNEDdJEmAN1P6TpHIP197IKkdaq&#10;OHVmPwF+R9T052dQVOSraWTaO66unwWeirJ5BQ0tTIQ8OTfxgSIobSoDMsbmwkPpuq6EiWtc06tI&#10;pltioyQetlSpGKz0CV9PUY/LYrN4ybKxZLWJY0glIgNNDDIrCqi1Bh5YkAUN/UajaoJNMU6Kc0o2&#10;COPSZq446Kqmo4YXilrcdDLSGCeV6THpSOFnhBnsmlYNPjJLEAgCxv70aVFetdeyVCtU9LHjHmh+&#10;7kaSGNmhihphFDqqv25VsVYLdufrfT9feyade6o9+dPUu4Ord71faPXOWr9ubd7CpYKHelRhB4Hp&#10;ZMifFWNJEqaftqwK0mm3DXU/S/tJcAVFejOKVXSh6DyqymwMT1VF1/tzuzD4LbOZhjq967kyD1VV&#10;vXLzhBUy0ooYItCwxMNEChzYktc8+0IWkusjpUZEWPSK9Fc3z3/tjae0ajrToeXL02EraSWm3HvH&#10;JyBdwZ4PKZJYgq3WKFSWWMKdRX9RFyPb3aSCOI614tVCoCB/h6JVGA5epmMksus1AqpAWkihZrs8&#10;zILLfng/U/7f37prqWrR1EjR6mLp+5EoAVvKR/wIjDgarDhgB+fr792jj1dOHUh6aTWAYpCGQI4a&#10;RXlJf+0q2sovYtb6f19+qvVsdOEFPK0MTySlogrcSWSb0nTpDDki/wBbm591JXy60aHp6pcXLPHo&#10;DJFAtkjLjR+g3sWW9wQR6rcfnn3oCor15Yy3DoRNt9eVtRWRSxL5YUVFkeOPzxaXBKTyOb6OCbAg&#10;2tf3piF49UdadvRsth9QY+sqkqJqZ6mjSmVJY5aeoio0lEgijX+KsdMUYJLmacqW54I4PhnNOkwg&#10;ZyS/DqxbrLqOlxjxYqj2lubPTL/uSx8eEytPDTFXh0S0lK0Cowp3BDwiQnUw1Ai590luSF8OvWii&#10;xLRB0bbqjrCqw+aqKkbeyC011qHkyGWeBaJoEDeqGTX55Y30rMNOlil+NVvaEsQdQwemlZnqHGOj&#10;dUdHtqrjhwkE9awYRfcvQwV2Ninrqx9Zlqms0evUP3JNcdgTbj3suxNa9KgigUHQr4XYUQxcdelZ&#10;uOkhpl8lZPth1kQywMRJJ421LGGjAUzMTc8/m/utSOtAaWoOhnxa4eOjNDQUu4mp5YhPVjMVoilq&#10;HMISmqldNJErt+CwXSn+I96NBk9WCitem5aLJY+WtmUSUgybQigrftmnoodJHgmkimsVaNwGQINO&#10;kkk/S1SykUPVjSmelRPit2ZHCQ5CKvNNMapMf/EppIKeirXYg15q6EgDxSkHW66nBNwePdCyU0jq&#10;nYOmDL7dqEllSaGY5CMVE0FfippMhIKemUQSJRRuW1Kzn/Ou1wANIF/denBSmOmQ7djUIYduZ6ry&#10;0UFas9dlYaOpMcUyWqJpWhu4cIT4UaRRqsRc39+68aefSn2ltqjryZcHi/4noSOmnZYtNZSUreiv&#10;irIXsyOp5EihuLAk+9E0FerxqGcBuHVgnV216XC0SrDBlaIDw3FYheaV5VCzzVLkWvKACdII/oB7&#10;LLhs16OYqkEHy6FnJVOmHxsTEEDxx8q76vwTr4PNuTa39PaNqNk9GFqlWHQTbjrYwKiKWSOOOPU0&#10;h0K7iOYBotJK3ueL8C3Nm9l8x8uhRZRkNw6Kp2FWw08gqY4ZUVfNTM0c8Wqmjq4z5axmQMAhj03v&#10;f/aTf2R3lAKdDnbBVSD0VncGcho3ShoKwVJcOlDLE7IKakktLNFMgbVocg/rGoX9RKj2RyRVYt0I&#10;UFBToEYRFufc+OwokSinq60vDD5IpDR0qPpnp1kRVhlFx5UexJ0qG+ntTHESNI627+CpkYcB1bb0&#10;dtZsJhsZHIadqeOCOKnEIjdYKZ5L3EqgjW4BRweRc8abexBY24jND1Gm/X/1TGnRmMlUxU6PDEhd&#10;5I9SgBjTOG9IQBQQCG9Nvxb2cmQKlB0D4Yy5qeFegd3RXLOlZAxGuVqepYtyESmTTJDd1teJTe5+&#10;o4/1y25kB6ElhF3gjy6KLvDcJj+9klkZAZxE6R20NKBaOtKuvr1jgBVta4PsPSpqlr0PbGE0HRM9&#10;959o6qrqKeaNhQvLLklimSGRUjHjjqKymI8ckbaiF4va6gXPtHO+g6ehbaxhUFeiUb6yj6JfthS1&#10;FHHU1FbTYzGy09P5auGHwytErnVBHHGzD90qwc3CA/XcbdxqafPoxrShXPpTj+WP2f4Oiib1zWkG&#10;Rx9yZ2WAU7UsDVVTjgQZ6seMWmiUARORB5CB+uxuDKGNcfKuf9Xr03LLRRXzxTgSvrxyPImmfXoA&#10;s9XxUVaZqgxqaqRaMRxUlPJQzQTj9yGGlpr+IpYGRAxK3uCTx7NoI9a09P21+fRHcTrE1W88UoCK&#10;eePLyqK9BxmMlTyLULPTyRyV1WwWqLiWTVTEK0RKgBShCyKxQkKLMT7XJFShPkKen/F9FVxMrghh&#10;8R41/aPKlOPmekHUUDZUVMYhkrqp28sUsSeTyRSMDEqhRos5VmMbHjhrfj2sijLEFeHn0SXLVBr3&#10;H1+Xl/g/Pplj2jWxziWpgeiR/wBmRquNI6WKIuAsNXLbSWL/AEcWNj9eOV3hsBjomYMDWTAOM8Ps&#10;6XuDgESvRQVsbF2aKtiREqLfZ/VxqspLroN2uDbVx7oVocjpREykUjIp/m6V4zLV0NG8cxlhnkqK&#10;eWBYqcrSxpC0KxRSSKROYyW1SPpAX1KbjighUMajpSZy6gg4OPI/lnjT+XHqc2fSDGDH00n3GQp6&#10;XH0TB6mGR5qOkk+4koqeJgWSO2gWhKO55ube2/phq1Uxx6sLmi6Ac0HnxANf2fIceoMmaimyMM/3&#10;atHVTGtNPTI1IsqQKFMcFNKLGdX/AF62Go35N7+9eCKEBa/PpkzguGrxNacB+Xz6TrZ+i89XLKrS&#10;VFVI9Occ7R/tSox/cqKSUWglVTdZ1c/4g+9tbH4QOmjcJUn1qKen+Y9eTcdKk1Bj6eTVRzytVKVX&#10;SKxkQKZJp5VsmkXQ6bBrKbfj35belT5jqv1SghBwP86fbw/1HpQ4+mORgnq4opcbFPTymoRWQxVM&#10;sbXh+yRVOiQ6QG4Af62491ZADpPl1XUrEuvbg/y9Mft9ePzKpp4UWrp1niWOFo6ateMtHNUPCI/G&#10;9OjJyA0vrkBW/BZSQPbfhimOPVTINQBwKV+f+qvU2t27HWVSRGnpqj74T1sqwuuQjihk5D0NfKth&#10;GjFbllLu5s/pAI0KUPr+w9X1aX+TZxkfl/l869KzbO12aniSpq6yRaqkroqekyeqjqY5KeZWNfjE&#10;pzJqOoMjRsY7qfSBb2inIAqP9Xy6MLciRRqJNV8+PHiOP+THQ+4qspPEyzmBaqaVIosjWGJZZpY4&#10;/DNSSpF6YWW6jyh3ZgbFhY+yxo81H7PTo6jeMLVyM0oT+z8v59SchWDHT0lHk5vshPND9hSPT/d0&#10;8iTRNTRIHh1hw17aFNgoGoXF/e1j1LVR1ZpRGwVzT0xWvT5FWxfv0zQxywNSkxeMPLJTCFR5kNLI&#10;CqksCQh9NrWF/dCpGT0p1KcD/D/qp07TPjWbHTaaKaonT72qpjTyijLUoDPNIGsTMiKpMaflfT7b&#10;oR9nVu0AcPz4f8X0/R5GoqS8n8NenZ4IkWnrKhVpamGc6iI45lDaZB6tBN0Jtq49tlQME9e11NaZ&#10;+fDpZY7Lx5RZIqP7TIs88dBUGPw/ezuISy00MwDxAQPc+Oo/TxpIv7TSL00ZA2RT5/5uhJx2bp6v&#10;RqmIE8sKwwiIPPjJ6MWmiqKkGJWCoukmFSSGsSFsfbJVhnpkvnHUj+PUztWTQpC8K1JvHUSQ480x&#10;CemKojqlv+2bS0zsrWvcE+9AE5PDqpYk16DvNbpilnhjqIY6dap5jJLU1sxjekKLDU1UEhBSWTUi&#10;vqARjq9CEG/t5IzTq4UDj0kqjI0UdRjIqeWeihpaGsM6SDQrUkjhlp5KiQEsOQ6hmNl+hH5fCACr&#10;deNK9KnF5KkZaRJ6uRslSxzVFPBVQvT0McUhLVGuphH7krxnXErXA4sfbB4GnTDBTQHoX8eHnjM0&#10;EsTQSIIFqIZ1MVLTSRLGsTwAsfCxGl1Y8m3qBvZlRWo6tTSMdLtXCTRqXibxSMKygighE61KoEij&#10;pIabUPAx5YS2AYXN7+6stcHpIaefSnoKZF1fb0VNBJS1MtVUeQQvFMY0FscYHDqrvewAOhQSRbke&#10;05FDTpo0HSnOOk/ZaeCGokklp62qdaqSOpF2P3DBLqhEQtG6GwKgEKQfbzjUQOqatTUHDqPSUBWo&#10;JpFrXgq55JKSlcoDIKckTPUSuqADj6kXC8WI9+WPSa160zKVNOlHi6cx1ztO6yRmJh92kKPTLJIA&#10;8cLqbq7Af5q1ibXI+nu56Tvw6VuPqI0hb+IM0cLO0ZUt5JJpoY9MTTSyjVGZFICRrwGvf2+hqvSY&#10;qevU9XEz1cEK6DQ12t9JFT+68RMk1NFUfpijLD1LwSCfx72ZAxp1YRt0nKrNQylmaojhMJkQVVNF&#10;MlVXLC/KvHEyQvIhDKhEgDKSCPdS4HWmjNKHpLVO46SKlWohE1HEtZOaY5GhaSOkmZv8pp0xyhQX&#10;b6xyozabker26rsRRemvA9OsVdlnFNDWUiJBDAY2o2p1SF4vJJrroqxpSr+SdiQrqyqR+L29uKzM&#10;et+EOHn11TbkEFS0IkQkvLop0jns9NGR/wAWt5AGYxsS0pk13HHI936p9PU56dzmanTSQKXlSapq&#10;oXaKdI6FKCceQevTqjCMFdjzf6Agce3RSgr1U26nB6dqbLJNRR1NSKdgEqAwVxOKqoDCJ/BYARyR&#10;wqBEfz9B/X2qGnRjj0wYVBp59TRlJY41rglWuNyDx0lNVVBBMUkdgKgUmgXcm6q+n0+oG49qOqCF&#10;T04R1UnienrqZUVYJJ6WpVGjiaCJyIqSsqISFKkgNHxGfoP8PfuqmNAadP0OaeQsaiKappitNVL9&#10;oPBqjCfbxx1VTzIGBvpQELwSz3N/fsefHpM8YBoOlvQVP3McIaRpqeUsqzSVgateR/1MsZGilQNZ&#10;Wdbv9OGHt5PhHSYrXI6WmLqYKiJGtLSyhPHLPJMk9RFNE+kxGSYB5Fvyx0hSPofdx6HpsiuD06Gq&#10;Mk8KRrLLFGzFpIljoxVSyCzojVFy7HSLEg2H0t711UqCunqfNkGWOnDSPLp1hVSIhTZrtDKYhqJJ&#10;UDkcWF/dgT58OmvBPn0/UWWQpLLJP5lp5oppWF1VJbXVUlk4FiRqawuQPbi0Jzw6TvbgHpV0+TLa&#10;pF1pqkLFFOoiYgPKhkKhbnh+FIF+L3sHgRwHXtBGOnJaxFdR45oyyPMUUxSSzXW00sqsP0G9k1FT&#10;f6AfT3breg06x1lUkEEU1LHJTxqirplP3EbIsn1UqP8APLf9Wv0j36nWwnr0z1dadM4hqPto5VNz&#10;EfupJ41lDxFmUcamBYaT/X6/T3ViVzTHV1QeXHpyXMSJphYtLPIviSUNFUVLKAHmmYSACw5UA2It&#10;x7r4g634NenBsz4jFHdW1pLIF1J5ajx8BJUiJAN+frx9T9PdC1TXrXhY67XJhoo1lnp52aJVmmHm&#10;Y07s108wTg6hYXX6Wv72WNOvBF4dM82VmM+qqZ1aKfRTSxzr4r6dD/tRclh/aYAccf190r08I1pT&#10;pwGXNRBFHJMnlhlEPhLLrkXVoAEEa+hmP4vcfXUPqbFiePVDGAcDqYtbolkMksksUfklknbyTx0+&#10;u2uN0NwSbAMIze17t7qWA68FJ4dep65oZWl8UckckslhTv8AusJEvDLGgP0vcFVa4Frm/uuvqrDy&#10;PTpS5E1MfjlUWaNyzaZEYC4BcLH6uB9b2+n5HvwavTZUDrnHVRiYyyRsY4QULwqG1xuv7UQC/VbA&#10;EO3I9+1GuerGpFOsCVpZjpLO0XiuJULGEs2v0D6Erb6ngiw97JPHy60VHU2PKFwZIg2uYJLUTuU0&#10;a1bQoswtY/gEmxtb3tSfsPWzFVc8Ooj5eGolET1MiuHkFo4mhczIPS00wuUVf8LAj8j3UtXq3g0G&#10;Okv/ABUIZ5ixaoaWSMIkJmj1MeIAabiQaRfyNcf1/oG/P/V8+lPhgilOnCmySRRHwnzapD+mVNcc&#10;hW5hYAEO3AAVAbD/AG3uwNDXppohXHWV84Y5AXnpmMUKEKpEYEN/THoKhi8Zvckiw/sn3YufLrXh&#10;MRTqdLmoY3iKIHk8glARwphpWbUJHuB5QzXJWw91qePVfAJHUh85JJMLyO8zkyxuiRJ5QPzyCVW/&#10;FrcfX34knry21BUdNtXm42LxpHMPIzCcmdbqyi0jSlSdKC5IuNV/qPbMnHp1YacekzJlj6ozK1TC&#10;RTmEpLGktU6ubVkbW9RX9LWTUByPaWpUkDp8RjyGeptLnlM0CrPFHC4mp5amaFi7sFLeB5CBGEI4&#10;ExIJAsT+PeizHBPWjFXB6knO08sa+GeBIvAZUn1PJRvGZNMwkL+MJY+oG5BFrEfnQLDI6r4B9P8A&#10;D031OdK1IIcRRK6nwDxTGUqtw6Ce3p1c+i/H5t7trbp0Q4pTrMu4o5UYNUszpGvkU0+pYTI1zVzx&#10;NwFubIw+n9fdxIPPr3gEZAp1wbKDUzPq0QyuIZtbRieQxARTJ47gpp/s/j8cn3pmBFOreCT1ngzU&#10;Cyyg+qSGBHdVlVYn1f5qSJHB5vw6nj/Yn3QSaRpHXvAI6npkFFPI6y0kRedjNJK/26yhLEx04f0x&#10;P/Xkk2496LaRnz62E9euZycwQwgSq8qPpW4leCMNZJWZwbBwCByQL/Ue6a06sIloWHl1wGQkMizx&#10;IwQwCN4ppTAoKemV46eFXLup+rmy8XBv714i9e8NSp64y5CSohVIyrwyXTxlzTs0ii6zawAVIFvV&#10;fn6fn37xF8h1tUWtOsUcrqi1jLEsUaGFVmZFkWU+mVNKgi5NyGX/AGPPvQc5J6qQOnGmrjIi+KPw&#10;sw8ccYbyG0JsZCtgGBPN/rcc8e9hgT0yyAZ689RIjzJNVRIh/Wrm9gwsAswtcm/pB5H4/r7v14qP&#10;9X/FD/V/KZBUJ64kTQsMYifxWEEwkFx5VjNwx/skX5+vvanSa9a0AZJ6c3rp1NPNMzJFHeNaeWHQ&#10;0qotyAigWCnkSFwLjn254nr1vSBw6hPUQpodI5WWSVAPREit5jceOQj1KFF2H1P+HvRKDI6soPDr&#10;MchCoWNZ28awMaaGZFJOqT9txGFvo4sByv5PuwdSOtNH6jqbBVMxZWVoBIl9SL+1qAv4KeRb6bi5&#10;ueL8f4n2pOmnjFMdSqaeHRMY9RkcXaSSPQoT6s0hAPqFrXX6f4+9BkHDpox5o3+r+X+r+QkxTloT&#10;FrLQspCRz+KKRVkNtMQkH9LXH1+nHPu4cUrXrzRLxHHqC0wYzLGIIkAIWGOA6YPCtmbw8jUQDcm4&#10;918RenAqjI8uudPUrKjMqRgKEb7jQXkBdtEYkhbSFBH6VsLfj3YSL5daZVbj1ICQmaRYyrMQq1IV&#10;klpXAGqOPQiho1te9+L/AJ9+XSalem2Wi1by4dZ45yBHonW8LtpCDVpjCgHyMRfVa9iQbjkG3u3T&#10;ZWo66qpbMyyM8cayLUmQIsjSBh+2krLb1Bv9Y/g397JJ49XjjBFeo4qiZpVEZXUqiekVvG7SLYh4&#10;Eaws4sT/AI+9FwO0nqxhWnz6doatZmLRJEzBULa0s8DoNAjAt+q3LWB5IPt0SV49NNHp49cqlaPw&#10;pJLolkZWlYNNrj8tinmEaqCx4Nz70dOnHWlU1oOosWkJOY3ciQRzzh2KMjfoj9Krf83JseOPdVJG&#10;R1d1046nJVxRKwlMseo6I/GgmLnVqKRSOLKVN+GNh/hf254g6p4RPdTrOa5QiC76kkYxtIoRFjty&#10;mgagSf7DA6RyPz714g694DE1p02yVaEkxQIpgZpfOrhamIH9T6vVqF/9Yafx7qZSM9OeBUZ66/is&#10;0bosUgEst10sEETekMJTKAQVI+qn3X6gdUFupyRTri+QUzRaQx8aRySSeTSwIJuKUi/AH1A/42dm&#10;dRjq4gUYr1jasjRI5px9vaSRECyPNeP6GdgoYXt9PqR9ffhNivl1vwK/D1lWsUgSHw+FIx9rMzeF&#10;ZWIN5ZHKl/Spsbj/AFiPdhMh6oYDw49dJXaI1lMrmHVGI5hI6R8rYK8Cg3Vj+qXTcD9R9+WYV49V&#10;a31cR0+UGedmjp446V3jlLq0biojaIjVMbICPoLWYA+347hTjpNLZAd1KdOZzGrVI0zeGUh1Lxq0&#10;qNe/hjsCQR/usE2H1t7e8RTx6T/TNmnUpMnKqwyQqp/zgmMpUEn6XYgDSFsf8T+Pei4bI6p4VMEd&#10;ZzNRSsgVPIspE7BVGkRL6ZPJq50E/n6290Ok8erKrLlem6fbG36+MeSgpJkZWZZFUMEkdiGMcbAM&#10;p/A02v8AX200ER4jj079RIBpr0Eu+vjh15uulmSpwWPZpQGnMtHGjGeUWNVF4wCrpxqexNvzf6pG&#10;s2VtcDUPS623N4hobIPRB+yvieuzVWsxp8mNxeSpZ2pJCMhIkRm/zdPMCJQtvVZ2cMCLqvBAy5U3&#10;CaC8VZBkUqelz3EMqaVx1bR8de0qPb20sTtqrpqCM47TSiKpdI6kq6CRDAUU+kj6L9B/X3Iu62H1&#10;sn1MX4snqGN4VrS/dgKqW6NzlN77eqsek1XPSUfli4d3iRwv0va/6f8AG/sNttNySQqHpmK4LtSn&#10;RZd2bn25V52SGkrMbXqadZZvCY5DZGssgIBuF4/2PsrurSWFqOCOj+BXEYLA9QKZqJFLRwOiGVWj&#10;aVl8dyeGJUEBrm4B/HssY0J6XgagB/q4dOoekQ2WKJAzGVf0Ozr9JCWC+oniwHuur59W8IHBGOuB&#10;+1RUjusQmcSpouWKq1zKQoNiR/ZHPvxIHE9OCIeQ6lmWkYuRGqv6CqssUZAb0qCyA3Unlb8/j36o&#10;Pn1VY+7h1w1RxArFpi18h4CmtlBs+lityW/p7pJ5dOhRStOsLSxBGk1xedZAygnySalFhH42AW5H&#10;6RYH6e2+vaRxp11JNT+MwyQxrwJnUgq2pv1NxwCPxf8Ax4P196qOreH59dxmGP6NqVXuqyuArppu&#10;EU2H1P4IuT79UUr17SSdJ6xmSMlvII106gyLF+lvrG8dubsPqT71qHl1cR06xCrWELCE1OCZZWVt&#10;PpHOq5FiTxYgccj8+9CTT/q/1f6v2C/gVHWA1sUq+ZvJKsoAUqBEWUvYBo3UE6TYAgc+9+LXj1r6&#10;crjrh9ysxAK/txxPIZkOt3lBswAYagV/Nh/j78JC2Otm3FOuPn0m5EhmKs8bF9RVT6Asann+t9QH&#10;v3iaeHVfpQePWMzRkLIbNMzBEDqy3sfWJGP4C/2l+v8AsPdfE8+rfTg+VOsYr3dna0bEgM48RV0S&#10;+mIO44Nvrcc8D8+9eMW4eXW/pIx1ElyX7yRmQkgF1MJLNKpN9LlQLKeSt7nj3QTDVQ9XFqoGB1lT&#10;JmNjpeNomYi0hUuWIsoVdJIseb29uCYrj168bRTx69LkJCdSLq0KupZGC1EgU/qYuAFAH6QLE/jn&#10;3oyGtT15LVRjrBFk3BSSUlIQkhCSTGRxob0llUC9xfQC1/8AA+6ibz62bYfh6zzVbizrHJJ5V1Ri&#10;RYwHjkF1UPa9wAfRb3bxD15bYHj1hesjiGpI2YlQrMpCL4XHrZVYem30UD6829+8SmT1sW3Xb1pA&#10;WPUojfxqym48Or6zAt6vp+nnn6D3oTDgPPrX0yk9djIBwzmKNv3rINRZY4h+WH1Ia1yf68e9mSgr&#10;1b6Zeo0mTEkjMZAGcKqMjqWdYRqbTAQLc/UH6j/H2y01R1cWwUauopmlViulJI5CX1ow/sjl5GCj&#10;TpPHJ/PtosT1cKOs01arJDHL4YmJ0C0iAuqqChqGUGwU8jk396LKeHWhHSpHUWauVkiEiOphupYG&#10;yPq5Bv8Ap5vcsG/1x7qWHl1dUJz1iWskYxKqlWC6o2dEQaAbKf0i2r6J9B/r39+1V6v4B6iSVMkc&#10;jxlWRXiUhoNQszNqeGJhwGDXDEfj3rUerCFfPr0dVdZUa7tEupAgMKFWfSwkJ5YgkXv/AMb9+1de&#10;MI/D1xeQKwRhezo0kmkGIySG36z+nk2/p7rXNerCIefXDy+gISrCMlNXF1Z2vFodATf/AA9Vx9SP&#10;fqnrYj0tXqOCIjIJFmkmlNlYE6NRNjo0AJYDj1c/X/X96rTqzJr6zx1DFWkFMqJSsxcDSV0stlV0&#10;IALOPqfoP68+918+qeDnpuqJFqRpCMsUuuVopwilinEcL6AB/wAF0m1vyfbetT04q6RjqBKwmJt4&#10;0OkpHGQYn1gaRKCq3BH4JuLD6+9OylaDq2k9SI42EaIhWC7SL5AikSGNbSFWYG35IP4/2PtzB49a&#10;Ip1NEKxhFV1OoI6P4xIrEAWBVxZlAvbj6+9VAoOvdYZdCiRlYFBGt/MQPFPK9kCsVBFz+Bx+L+/G&#10;lM9epXHXGaQKswvGiReKN2jYIWAXUUigIs17/jn8g+6lkPHpwRtx69HApkWKmYyxyxBghC6xI6aj&#10;G0ko0amF1HJItyb8mmkEinA9bqKGvUujI0sqS6VV/SlgU+4As8TswGgXtZh9fre3u6vXB6owB65F&#10;lijAeIJrldLMwZCyreSNweFdhf8A1+D/AKzbGrV62FpnqIlSALMfHIraaeaZUeJIl9KRaEBsDe6X&#10;/pf3RX1Go49O+ECQR1heQqSiWV1f9xp1CBoj6xp0D1C/6Rb6kfT6+2jL6DqwjA64TVQEsckq+F1U&#10;mOVhrYlhqCSxJzcj8IOP8R794mQTwHW/DIBp12rpLE8zQU4tFYmonidAHudeiW/HP0HqH9L+9llY&#10;VHTZBBoesMvlRGhjkA8QjvCkiroQr6ZUeS4Bb+zqB/23JYd6YHTiJkFumVJppIZ1kZX/AHTHHAFA&#10;cuxs8iqF0k/hhe/5Fh7Zx0o0Lhh1DaoiQLTPLIsKyOyyAAmMxr6I5EkAICc/8V90LV+zq4HE9M88&#10;pmIip1jkkkV3RvAsEbQcgSlh+o/U29tMaDHl08ijh0xVAZXkiEk0iSUreQFkfyS6grzU7rzBp/tK&#10;PbJYnj08EA6gHITwhtASoiEqotSkgp3lQIAfHe9io4JA5FifewxBx1vwwcDro5RFWmH1R28cEkqs&#10;VEhkAdigFtFgbN4jf2+jEip6qYuneSr8knkaMQlY5PLNE6zSyFBcFUjsVBA+jfT+n49nu227TOMY&#10;6L56hegk3VuinEhrNRjhjpGlWV4jNF54yY9FTBI2qRgbEKjAH/Ye5g5Z2xpCAB0TTRUBb06Kvvff&#10;kkDIqyeFoG/yypWeJpJB+llQRrwzx3JDg2+guefeR/KXLyMFJGcdATeb0q5SvRHO0d4RTPWQxVkF&#10;NQVXmlnarOmlqaelju08EjC6yPcRAj882F+Mm+V9oWFA78P9jqNN4uy3wnor0dD/ABXOY6GOGslE&#10;K/f4laaNqqmjheL901EEHqkZf0CVRrH49yV48dpBU17RUegH+rz6Asts91MFTOej89JdZzyQ4mUU&#10;ZyNMS2Ulkr/ElK4ItJRSMVEhQt9W03XkXJ9wfzpzIKMmvjX/AFU6kzYdmazjGpePn1Zp1vss0tO6&#10;xY5Wi108kwg8MVJCiR643x4dRObfoKGw/P8Ah7xk5i3YvIaNx6HttCEGR0bna2ESKlMSiWCMyKLG&#10;NYpIgo1nRCi+R7rwHAsb/wCx9xDuN6S5IPS4oUFR0NGExURMZELaFYSHgAK30CEWAvezEEk+wtcT&#10;6xUnrTsWHQkUVKVJU3Ja91NgRbkHR/QfVbeyuWRTXq0SUFW6f6aBQjMqj68ltDMD9PGyLwoH9faU&#10;mpx1dwKY6mCy+JUQAMrCwN9IAuWvz+fz/T3Xq3XbBSD+2n9AD/qvz+Pz9f8Afc+691iOphq0+tbA&#10;rYBf6Aer6/4+/de6xyKpa+nVpU2KhQuofqKn+nN/fuvdR5OQ7cF1J5/xI40n/D6+6fhP29PKKrTr&#10;A1ioPJJVQ4LKQHJ9LW+v+29t9bCgGvWByLKLX02TgqhLAfqv/T/W9+6t1HlKrqOgk6gCth6gWAN1&#10;X/e/fiadbAJwOuLm5cxi6WIZGTkgW9RW/wDS3ujtQY62EY9RzdV1EqVJ0hRYj1Cw12PA/AB9ta29&#10;ereH8+osjkq5DcxltEQVRpIH+7Pzp/pbj6e6HA6dUAUHl03SsQquzAAvyUte9v1amHFjfk+2yO0H&#10;p5QtcdQJP2ozdVdbqVDAzBAW50gfQf8ABTb3Xq/UeQKwKt44z/acECMm36Qx5v8Ag+6lRx68Fr1A&#10;nH7cZYRSxDXdVYgppOnWrf0uP9v7bNAvr04lW6gySatLRvbySIpSSQkRkfrKagwufzx7YYn7OnUU&#10;Hj1HkIaYqnk1IXYTMt/Lq+rqANJA/rb23UV6d6hyl006TcRuJGZ18heRjpUC5U2X6gDj203xdWWh&#10;OemqVJGdy6QMZCqmxB1uTe7MwUuf8ATb8e04BLaT59OAAY6gSNrurqPSuklyNMZJ0jSSBdv6km49&#10;0JqanpTGtB9vUR3jvqSQuQNMcqSloddrFHle/wBfob/n22SPLp0L69QpA7AlgS4W5LyBFj0m+uSW&#10;Iek/j+h4/wBjRtXl1YU6hyFCwKpAzv6lERZZDJa7liQLn+gsL+2ergE9Q5KhfAwN/wBpgrSmNJdJ&#10;kawIpwOSLWILf4jn2xXUSx4Dp1Vq3TZNImoMt2eTxgRj9qcKp0uTwdIP15tb6e6mle3p3whTpqmF&#10;MEJKJE08qQIZW1q/j/zqs5BBte+qwH+9Ch0jj08AT1DqGWTV+4PFEFjRY7xQADhpI4SCNS/k/n8e&#10;22YMfl1dRTj1BqTDoEcrSMRIZDKlmLXXhfKtgSBzpYWPujBTgdOLXV29RmqAl2VEjpwyupWQ+MMe&#10;DJGPqGYfn6Dm3ujfD094an7emwTRk+JZy9NI7P5XveUvwfCfqy34UNwT7Z6c6ZKuZbyNKPHHKiRS&#10;Eu8MlO6NZHpoxwzN9C3IF7XHvxpTPTqrivTdPKuqOFoqaD7uFpaeYLKki+D6zTNZv1gfRbg88e6l&#10;gRQdW48Om1pXkZUeQVDPKWKwOkSagg8UcKTgoFH1ZSQT/h9TTrYWmW6hTCZzGJYopEXyTyhmRG0j&#10;0sywkjSfr6hcf4f1bc5p04tKY6aZy8qn7M08iAJHHI0iwzPAW0y/cRlQrsn0Fxf6kH2w5IyOlCrQ&#10;dNk9QgknqY1lMS6dJkiZVQonjVHVx6bC5vwPpbn2z06FqKjrA601RJ5RMS6xLAaZVBneNx5I5KYP&#10;YOQf1KeSCLe/deIK49esAq45mYP5BTi8beOnjvGf0H7v0hYtf1W/+39+63Sgp69J8tLLUikEdFNB&#10;SyeeLxxrJJU6VJRmhlF9aAEgrdbjgc+2H+LpxQg4/wCr+X+b/IGeSoEqUdTIKeoov8rhNRVeOOsk&#10;Erg/aT+UeqwF1Q8X+nNvdOlP2dN1QyxJLMLxGjWICfjyeCQ6NVLFyQqf2mJuOf8AD37qwFTTpsmJ&#10;qKninjrvtIWgpgbPJVSAeRwGlC3ZVOpQFvxb3vrZNBp6afulkkSbz08zRiWPxSU70zIxHDvBYgyA&#10;G/0J/pwfem+Hpw8OolZolgMcxMcAQiOWmdzTzpDLqaKRQpJsbgiwN/6fUNda6hzzxmadIbRVKU/3&#10;CiKmWdNEjiLSJY/3PJY3s1rG1r/T37qy5b7Oosqsk4VvDUxEBYaWeBmmAI/cnaeT1MVPLpGVPHvf&#10;V2pTPUZ5Hp55HQPUJUKzTV8OrRGhIWMCnb1jxnkoQSRcXt7101ny4dYJJwaWs8qJGY0EDPFLFHVV&#10;QXm8cEaMIXubr+QOQw9+610ymtZUp0h10xWoVIoPEPJHK0YYNLMbqWf+1c83ueffurlcgdZWqwmQ&#10;qIWpZo65B5DSzl5YQpHqlop4fSykn1IPoD791oqQK9RqjLqZSVgkMaxxzSloFH2YB0honHplcN6S&#10;x5A+v19+p1sJUV6wNX6a6Osp8dEZ1gkXVTyyiYyvZoxMrgJGXHq1k8D+g5976uFA6b1kWaTVUVMt&#10;KiyiOV10TmaWc30nQOUVrqCSR9De3v3W6CteunSWnqRGsxaaeoeCKoo2VZJI0XyFJKiwI0gAlLMD&#10;f8fU+631gyVbURLQVLytLE08sZCyPLGFWMhpKILFpWS19QYan5HPBPuqDNa+vTKZaUU0VXZ6k07m&#10;SNIqN/sSwYD7pvLdopEJAkVgAfxx9PdeC0NR16GI04+7eWOmp0qJJ2npvIwSTjxxRI4OhWJBNr/4&#10;+/Ur1fpmpZtErVlPknU1JqIg0dPeF6yV7QRPFOLeq+ngCxPvx+zPXuuMOQqGCyCiqfvgZkqwZWp5&#10;vEh0mehlN9TA3Vl0cD6N72Kfl1rqPHVVc1Ze9BSEwFvPNJ+7Sxxg+GeKCdQr60vYSg83s3PveOvd&#10;NQaqqhop5I5qZVb7gvVRUeLdHk1PeUnyRXUkskYazfpsOffqD062AT1DWnglkUUzmvKgBKYMzUdY&#10;l9ApY8iAsjup/U0gJtYXF/fs+mOtddTiSsWNaqKSKGMFIYZyYvFJStYS0whGo3PpBmTn+pHvYoOt&#10;kk8emyOqSaKogULoacijaZolZckpuIqhqYWMfPrIJAt6rX97IH+r0611AeBYRT0lRT09VUT1E7Vt&#10;eqCaOGQqJZAJTydHH7a8W/Sfe8HI4eXXuk/VTyRS0rVLQTgVNQxd/JAsIU+JXo5yPpz60cXv6QLH&#10;hxBUHrQpQV6g1NMaaeb7GDC/xMUza4VrKyjp6rHSuXn8aVAKmUXvoWUG/wDgfbwzxqB8/Xpzt8qf&#10;z6iyeCNfJUVn21MtNHN9qyoI4xGdNS0hUmRn0kLph0HTzc/T3umaDPWsUqTTqFUyU32VbJj4zj4a&#10;FRX+ejE0yVkFQumMSkKmog3IhlUlR9WHvdO8HiTj9nXiABQClM/b1iLvkAk0QYwTCJfFjpYnYpDG&#10;PNVeJlEYkBtr/AFgD79QDB8v8p68T+KnH9n5dcKyOrmpIgj01K1ODpl0pI+QhVtRSV4/UshFnA/J&#10;4PB967Aafy9OqsGI/wAvr1AqpnIp5KPEs0NSkayVv3EMUTyOCI6moUhbAMCAV5Hvy0yGP5dVIr3K&#10;OPn1/9M12G2PhczM2MkTH7Z2hnsZPU4ysnkUZGhxNbOKjFswp9dPkRiK76mqZS1ypKX4zBkmZB6t&#10;5jrGIIHNAek7jc5lKnsHHbWqKSlhp6KWspsxDjtu/c0mT3RiYmos3BPQTm+PXL0RM6NSFox/x1cg&#10;Xcoph1g1J6byJfD8h59C5SbazVDXQV2AzsdRATS0OGp6xEMdPsDKVJ8MNTV1gK1cmNrdJjSotKqi&#10;ysBc+0RmhCUkFenjE9e3oRlkyeDX7+nnrP4njK443cVDQ4xfs23LCNVdBNjmu8Qy9KQ6vT6lLqGV&#10;tV/bCqkp0AAVyCfTy/Zx6qymPPp+yvR1vjv01PiKv+/+bwtTi1jhmi2uK2dKrIJh8mRVC8bgOKeC&#10;RmihEq6wABe3sI8x7xCYvoLZiSfipwqPIdCXZtuJYXUq0AGK/PoxW7NyJSUFVUKiRmA+SXKyJ5MR&#10;JDGLP/EKWL1jUbiWw4Fm/PsJWtrWQBvPy8x8+j65nKIWQcPPy6LBnOwmoxJk8jkqWDH1haixdCIv&#10;4ngI4ag2NbLUgaqdFHB1aW0te4twJorIKKICWHEnBP8An6IJLwU1OceQ4j/Y6AHtGi2NV4LH1uTo&#10;6rb+tpGxuTX/AHMbXyOTZC0LwVUg8kbRtzGkN1EZJUNY+zS0e4SX+IcD6/7PRVdRpcCkYof5HoDc&#10;f2rt2nggws0EGTbFw1a5GsyGdlg2tjqGNxLKdv7mr1JNbCOaangRNLHQAdNwvkh1tUCn+r/VX5dN&#10;rBdKmllr6dF63v3jktwZz+E4itym3cD93BXZPKV2LZewMli3JgkhwsZEbTQTroeSTxhgw/XcE+7a&#10;AF7f9X2fLpyGFo/7bNegz3f8lMTg6LJTdf5HJZiClio0k25PBT416LUzUyZWupgoaWqWZArr+6bF&#10;rt71EUFWcVp0o/SV6N59E1zPcNVR4WvXM4bMx5fOt/G6+piqDVUkNA8rti3ix1TqNAKeoJKPGY2U&#10;Cw9Nvaj6uILpZM+dP5fZ8z1eJVaSp4DoFJ++a7N41cbhsw6Y+liaoyOLriMwHydTdMpXZaLI2lNU&#10;7L5aVwxUL+lQ3tlrpXSkRoAMjyr51H+Xpc8cVdQXNOP+r+fz6baLsSh3zQTVlZmaaffypV4bbtXQ&#10;1cz01FiFpSsEk1PkQ0cYSXVJJIpUIbC4JB9sCYSipI1eVDQfnXplxpGlR28T9vQUxUe68tTZOur4&#10;6qeuhngaZIq5Jpg08fhVpVfyUcULNHHK4hkDKVVnBvf3pRIQSRmo4H1/lTFemSI1oPKh8vT+fyz0&#10;G0cgp6HKQtmKakp6apki8sGJ/iM9Y7L5cdQ1slE6BV9TxtPJEt3Yvc6brRQoBIIGc44/Ko9fWgz+&#10;wPgZBOTT1pT1p/q9OgirMxJFT1NCqRZCjpmaoqJ6/LzY/EY28F/HR/dp9wROwVYlMhDKAVBsbMuc&#10;EHuHzICj5AnOfIHy6d0AvX4SflUn/Jj7B0Gy5OvzE9UuRnqIIKVqGrkemlpKemilqrRw0EWsEfpC&#10;kFU4t/iPaYHUSXrxB8vyAPnjpWAsfwUrwzn7T8up1QMZFFB9yYaecJUx00QENPUU0lRJ+0sMTAFn&#10;RrHUVJK8sbHj1UAq2OPoCOrqSTReHn6dM0GCnrcnFURl6YLDb7ySsipfFWTuSZZlQC4YklgvDEC3&#10;NvflirJUcAONfPp0vRKN68KeXTpNSvR07uZ6CrpaCqWrCV9RK65MQuZJKiqjVQwUltaRtdWIte49&#10;vlQB6hcjPxfP168DqOa5+XUqfD0aZvH1mRylM9TKhbIw1/3MkNNSV0nn8i5KnDB7A6khClvwSLe/&#10;NGmtSxr5mtcA/P8AydUqdJUCo8qetacP8vSvqcNg5Y5a2t3BST7YytdDroMflQM3SaoTEtRMGhKi&#10;IgOSr2cHQB+T7s0cemrNVCc0Ir/g4U9eq1Jxp7h5kY6Y6yqrqPLUseOwWLqaKOkhphjmoUjqI8c5&#10;+0gyUcsDu7M6kqkWopdtRVib+6sWDgooIpwpmnqafLyqfXpsBKHU2a8fmM0/LjwHUypq8/iK/HUU&#10;MRwmGaZ6RmlppKbwwVHrRGop/IhYAWWy/uEsCRc28Q6GiDSvDzHz4f6q8Om9MbCvE8f9R8+mGtix&#10;WTr5arw0y46JIaI1NU5oVhnglM0uT+zUHUsmks1P+XdQGFvdWCNkDAx6Up+Kn+Eep6uCQKVzxp/k&#10;/wBXDj0r9sYeerfMVFEk0uPraynRURo6+rkolQ/xDJUtOh1IiI3kQj6E6VvYWfgjBZinAkfP7SB6&#10;fPpiRgNIOCB/l4V9f+L6VlfgskJytFLTxyw5fGvj4PsI66OClhiJEtX9CNYZZFpWsQV5+nta0JJK&#10;r5EUxUfn/hp8uk2tRg+mfLP+X7elnX7aip48bV5+vnytRBVfw6swlJNGtRrALUcM07BJIVdTrmij&#10;BUoNWsj6K2tAoVpiWINCAc+o9KepHSMygEhcY48Kf5/t6l5bEHNSZbEyVWYwGPMFHFVTSRiuxr4l&#10;dJp0hWnGqeaawKKB6tIBA+nvckJk1RsWUY8qilcU+Z/wjpvWIyHFD6etf9jqTT4zbWUx1Pg6ncef&#10;kbb98fBIcfM9DUTyMTTzTmFAC89iscdSzEWtdgfbkcULoI3YkpjgaH0OPUYFc/l1QyOjGQKO7NPO&#10;nnk+nS7GEoaPaVHk8VkkpI4qqDD0WSrZjRzZmfExGeTJSYyNWqjCJxFGqU8tnC8oB7MI4kWMGM8K&#10;AGvGh4040r+Xy6YLksQw+dBxFcUrwyOl5SJjcftj+NY7O5gZ3d2PbEZHNT0b0uIrVkkC5BJYgqRh&#10;dQCwagGWNb2LG/tcgj8PWGJLggk8PnUUx+fTBw1KDt8sf6vt6mS1Zkw0OWbJUOrbkC47IZWWSaWa&#10;tqI5BDBG5qAI4YAiwWUryNRJuR7uFxqJHaMn18vyHDrZyQo889OMGXrdw11HhoKxsVuivxsEVdk4&#10;ZEqxjpYJAWzS16DwxwIuiFFQhm+twOQoqa0OGI+2nq1eAHl009KVGVBP5/L7ellPQYfDbXrKXd2/&#10;GrdwRVLVSRCCnykUGSoLNBnJ1qjogScBUiSEj06iGuxJ8oUKRI37fXyOeH+XpgULagP+K9K+fUug&#10;wOz2q8dnc5LVU+UrsSoiEWVpaT7aiWK9Z/HJZrtTQrALNUIQAWBS/wBfb1AHElKEjPAY86n0pxI9&#10;eragRp8vLzFfKnr0mMZtJ6+bKUz1qZTENkKPcWKpqPIzPSxPJIYKKoNAVLzr4ZXjAlGmRgpWUXt7&#10;0OBqdQGRnHyoKZ/Pj69bFCP5emPt+3yHQWZPYEi9mU75evNbWYESfwrGSUcOAklowjGix8mKqCpl&#10;nKHTPIiSKAQCTb3tEDThj3FeGNOKVGMVPGp4dMSEBSAKevnnz/LhToL6LdcS1m4trzQUdHHhlqJf&#10;4+JaXb71Akq2mkT7qEEVIqAkaBRGQthcAD3RXWrRkU01OqoXifXzrj9ler04N/FTHHh/m8/l0ssf&#10;DX5PEPDDW4F5IseJaAUyHGUK09RMIpUTcRQK3kJMKKxs8gLrpHt4MxWlRwxTCgf6b/B6nPTA0hsA&#10;gV+3+Xr/AKvs7k29NTLE4oayasnnejaryBTJ0FVV1MFpExOUoQSjaQUhab9R9Wq/uwUClRknzyOH&#10;4SOHyr8zx6sr6uHl6DP51/ycOHWTauO7IoqnxQ7Zo4xGlRGMfNjMduOhqnrGDR1MtRJ+9RxxxATO&#10;8qqNaqVY/T3YfUL+DSONKaganGeIpSv20PVJWipqLfzoR+Q4mtB9nQ8dZdP7l7U3XUbE2Th5c9uT&#10;OVlJXyz9a5FNxMlM4EGTqNwyZUR+OG9pHhaWMAgL+k3LUl1DbRtLIdIrUlWB/wB6r86Y/LpVbwm5&#10;UeEC2OBX/N/h6ux6C/lD7dwkmN3P3zkKw0VDUrlYcFtzCzUFaZQ33ErZOqw0rxoX+skcatGB6Q3s&#10;G7lztCiGDbgHetQfhFfUU4/Z+3z6M4eVJLh/GvH0IQKgZP2Z4dW07KoOtet6U4nqTZvXGBp0Cxw0&#10;+Imo9sbjzHiXSakrLCDI7/UySkc83HsD3U24bmSb+RzXJAFVGflw6FVra2dji0RRTFWNGP7f8nSO&#10;3HujL0NdV5PPVG4to1Mk3npKbJSUW49lwUsUn6KqphaV1J+ssocAAcCx9rLayQoI4VD+pFQx6rMh&#10;L+KzEHyB7l/4vouu5O5tp1FZl6/+O0OaqcdKiTZTqisXFwik0AyCZroJW16ncEXJ+nsSWnL13Iih&#10;IyQf4hU9FNzeWyudTcP4TT9vRH+yv5n/AEd1zW7gx2V7I2znjS0stMu3clipZd1fc0lm+3+4ptTE&#10;uwOgMwub3I9ii35HR6GZghGeJ4+nCnSK53qytkNXUtxoSAaeR9SOitp8yvmZ8jsNJXfF/wCMubGA&#10;SsbGw7335kEp8HS+Rbiok2tWN5amnBsxJppEB034v7Edts2xbcn+MEA+RY0H7KYP+2I+Xl0Hbzcd&#10;3vuywRkU1qxoAKUoaE6ip+wfb0503wA7672zeG3X8j/mVRYLGwKjbr652XBR7QiMqtprMHi4MXVf&#10;uB0JimqTDG2njQCAQok5jtdvj8KyiMvkCooP5EA/bSp60uxS3QDX8+mhBOklTUehqW+0VHypnoa8&#10;HtX4UfGLfFFhesPjrtzM7+ooKaKl7NXL4zPZqkqJQ0S1y1WYllEU1w0juoaQm2tjyAjEm+7pB4ss&#10;vgx+SAAGh+fxf5+HA9GEFrtlpiJA0g/Fivzz8zSvz8yenXc8Xya7c3NHLW/x7Ddew1M8cC4WuwOT&#10;3PUY5E8iZfI5mskSBPMQogo6NiFJ1anb0i0I22yj0k1Y+mT/AJR+QH59bZL64c0qAP20+XTBtb4w&#10;dfYze67m3LlPkPvLeNXQkGsyG3sBuGlxVFBUiqailqp1qI6ZCyKrqdLy/kjgC8m6XSRVtxQcATSt&#10;P95x06ljBr7ySehrymwnywq1qBV4qjq/LKmRp+lcSuZsWskdfnoQ6uQoCahyfoCo9oY90kjfUSS3&#10;mK/4OHVmtAe2mPsr1W58j/i9icxFk8nTZjeRFLHJULS5DrSLD42WjpdVXUU0rQmxVipuqBVbSuom&#10;49jfad3+oKrMQPyHl6noG7ztMcgK/Ph/scOqtNs0e6trZVcnlNkSRYumrKvK0+Klw2PpMTJCHZZq&#10;ubHQN5wHpnYhLALYFSWAsKpGieJJAvqaUAH7KiuOgLt8N9ZXkgmWiVotKUp+0mv5UAHlWnVinx7o&#10;cnurOZHcddWU244amkxlLQ0pVUxm15XN6VnNUzTwgxsunzS6F4J9Q5J9yYtEzA6hTFBUDHl6Y8ie&#10;hpaCvefPqzOOLBYmgpMbuSmgpsfSRSDIUtZl3lqp6aoTWaisylNIYA5Y6o5gHspIIAAIARjmebXG&#10;CCfOn+fo6Eq8Ceq1fkxvP4p7SCbryGcyFRu/XNRYTBYLd2O3aKOGaQJFWRYgoYjIbLollSQXUBjb&#10;6DXa5LiHSbtjgAChqe7zC8KnyPr0TbjPtyL+oBqFTwz28eHpXPy8xx6rWn7tkz2/MVgtsJmqaLOL&#10;UYkT5JgBJPJU2iys7IoSGSW3glQgpGALDSODx7qMuIyWGsGpI4/0iRwJ4EEn7B0GVu1uZj9MBpBp&#10;xocjgq0qaDjXT658tgP474zuag6x29g81/d+qFStJVY6thklq7YyG0c2FkjqBor3eFQPHGdCA2W/&#10;B9xvvU1m14SCCR6fL5+f+D/CZD2mGWO3VT59Es+aOY2psTun4/0VK1NBuao7w2vUZ+txMBpqqjws&#10;uSgSSnq1f1w1NQjzRlU4BZT/AGfYlsA9xy/J+0fkP8ta9eE1pbXCxtl3YL+3P+AU6M9/Omqpcv1N&#10;1jl6KpXb+y9q7qxFbt3b8Rtms61VEk2SzrSW1RBETRGG/UWJP0sAj7dxLFPco51MzGo8vPh9gx+f&#10;Snml/wDEBIMIug/aAwJ/l/g6Nl8b32zmelcLLuDIVubY7Xxe8MxBBU001dk8xBj1jwG2BVKUEhgV&#10;VVYjaM3H449lfM4mi3Q+GOJ4+gPn+zo12gI9r3GtK/y6eMrR4aNZsrBoq6uKsx75eGCGSoU9jZDS&#10;+CoKmOmQmU42msxEC+G6qr2sT7LRLJTwmNB5fZ/s9KvBj/tF9enbEzZSr3BJUZASYf7/AB1Ts/FU&#10;+R+1p4Ux0CCo3Zv37mAusEs6/sxQodbWX1W49p5dITtzTpVEopq9eg63Rk6TGZczQYiOfDUCT1JR&#10;KSRoYtu0jil23TTxkaYZ6mfTK0spZwhJt9fa+zWqVr86daljVkz1XF8iYamkzNRk8bhIamqyIyP3&#10;WYq41rqGi3BGRVVb1BmjYywQMY4QUWw9JHJI9jfapAsdMcDk8AaHJ+zoJX0VZsevQf8AR2wuxqSn&#10;n3Tm83HFW5UR7SpaEg+TNwZaqFZlA8EpaSRo4SVSSyqoNuBx7aunePunNTT9orWvTfhBloB59Ova&#10;nWWfeuG4cHRPQ1M+cfB7cnjpY5I49mbHoGrqzKV8aAFkmnNw8YIVyBf6e2lukYeEhoa0H+lAr/h/&#10;w9Xa3YLn7fzP+x1W/wBo7HxNbkqkLT1FXl8rRJ/eSmiyNNLLkHr1OTqa6ljW6Qx8JqjmP1XUCL+y&#10;HdLFLyNkIJLijAMM17qjj8q16ftL6WzmV0wENVNKUpgfbwPVf+Q29W7G3WjS4ufGUeVnWsoYclT6&#10;o/s3ktAgjjFjZudSsAfoQPr7x/3XbZbG7bxYyisajUPL5EY6nPa9wjv7NXRgzAAGnr59X9/ywqLo&#10;LCdqba3H3O2Nq4aGiCbMaupoanDU245bM2QknnVnDSa2UFlAjK/tsCb+0BjGgstNXl0aHU0WOHVx&#10;HywyXVHUdTj+2dj42i3nJuSrhrqjZ9HmYlwWVq6e9QmUqRGzeBIQq+WF10PcArqbl2zEkkREvEcO&#10;kiRLIukeXVC/ym+Y+e7ey+SjwgbB4+Zky1dSQKrN/FKcgNi6aQCNI6SFE0xxaRrP1FvbZukJMRNK&#10;dKRaEL3Dh0Q7P/ILeNIksGK8dJDAohFRTSyGoKqA0hi82sOwN2djwfpb6e9NfAdsa/b0x9FG2Ore&#10;P5W/ae+ez+n+3NmzU0eV3BHBlsFtLK5OKaaLAYzN0AqspLM9vGkLEOSUAbUDb3NPKM5uNsSSckeG&#10;9AfkR59RFzdbrabuY4s6lBP29GO+NufioNwZ3bcdZU4zG/x5KLGYyJJ4aCuyOIj+3kyGFraxAE+5&#10;NngqCb3DAm/uRd5tYZbYTxjjT8/n0CbK6kS4Mb8M9W57G3DtvcFVjqXJ4SCpamy8Nfk5q/8AcNHS&#10;4KnP2kkaIVctGwMgkcNGb6gGHKxNfwT25Z4moDw/PoebdcW1wmlxUjorXcuSh2F2Ls3fG0qmDDZS&#10;DEySbnzIq4oZcgN87oEE1VVuvJc08SuiBVuoGkcg+z6wge/2uSO4owUVUfs/y9Jr5kgnDwY1dIj+&#10;Z5tHb+0tq9efLXbNPWV2f2Fndt7Rw8FJJ9s9dt6pJn3dKmThDyqGDuQdWj9xywI+oe2O60eNaTga&#10;4c18wvCnD0/1eQFFpQEFeDCv546og+RnV+O3j2tkpNu0WSoc1lMIezMJljP4ainp5FWvc07WZqmU&#10;s4D+I6WfVpIPHsCczWMVxeOFFdQ1U+R/1fZ1K2wbwvgJFP20wD/l6tu/l4fJ5d+bGpaPKZFot47L&#10;P91924KqVEnnjpI44oK5qSX1o2kLKCW1L9G94/7ztz7denFEJ9P5dTDa+Hf2QlQ1ZRRvt8vyp1df&#10;R11BlKRKugqDWUtZTxtE7jWsksxDNIH/AE3A9IA5H+x9lhC1x0UuGjahGRx6Q+5cC80hlhqKhrRy&#10;UopjpmnEYOtW1gW1NYBQB6f9f200eMdGVtcKF0nz6DWtw8wyCGqp2anhWGEPC4+7Cz3K1LpRKdKR&#10;Nx6gGLEi4Xj2lKUavRorgpQefSIyhqo8wIpJ6aniWMxK0Gt2oFmHgp5YNKtEskgAZ1+oLfq+o9p3&#10;ZhJTpTHGjRBvPpJVxFFWyU6RTrVQCWNnIlbUmpVNhJYMXSwUEFb/AOw91VlJ+fSpEFOm2rpnrFya&#10;GOETS1R8cJpdVR/D0phGyTQsLq5uwVVUK2okcj22xJPToCjh0w0+JlSqlqqSKO5hghBlX7aGCgUe&#10;DxVVObltUnqXj/H88NsCRQdXJTy6U0lLAmNmp6ikqZ6f1pVNGfsxPBChePwcXCo99SyEG9mH0t70&#10;QdFD1QU1dYloFFPFVDyqJaNInpZhIsqvVsfCaggcoB/QKLj8+/BCBjj1RnFaHrEtLVUgKCsyU8dV&#10;G5E7Vao1XIVtM8EZ9EcKgEx2UNq+pHuqgq2fPqvaePWGYVPgjoYIKhRGmsNL42hoWqI7rJqqACyO&#10;LMxJPPK6iD7doCKdeXRXrFTqysJTDeaVTSeWWUNI9U2n0QiTVLGoVeD5DfhQATxQRgGvV6Dy6gZa&#10;kpY5r1EFUuP066X7adIHltYPVyeklISbp42HPIVeTbXhgHq6nHTdDQQSSyiUwV0MkE1qOldtBVBp&#10;WAlxpUFtJjdzyf8Abe3FiByOnDKaUPTXkMW01KJhCxn+5hM6Eoop6qJLMRCbB5FTgWNiVBa/09ue&#10;CnE9e8Yjz6D+swxGSq1pkrIqZpkNZloavyvTQ6fNJK8SqL6uAgC8EAfT3TwBX5dPeMCvU/M0ON+5&#10;o8ZodYHhmyE5q0qKYQU1RGJZpKpcYrD1ldSxugJvzwffnjUU6ZV6VI8+mTJbceuhSppJLiSNJcNk&#10;/tqOtJpYyVWlrYq8KUVlLWmCEsABwV97MAr06sprnoI89tGGvpap565vu6SpWmSnER+2mjrBpeqc&#10;VQZVl0jSsaPobg/Ww90WE6h0r8aooei+5DHQYuBqgxJBT0tdUzE0IjkNbMilUzUVPUXkh/bZlcjT&#10;yARfgg3ijWmetSMSg/1fn+fSeXdGPx0dDkaWgoJwkdaJJ4qGUStTQTW+4qzIP+BD3Z0l5Fy36vZr&#10;bqEbHSYsCpI+zpVQZyqzWIjxkYEPmro8tWaI2gdqSsqA1HDC1PYuzm8joLFTf+nsVWj60A6Kp1wR&#10;/q49C5tzB1GSmpKdEpcbSWlShpKWkDV1VGoaaCaq+4s6liNOpWLMw9Ivf2cIopXz6I7ntwPPobxh&#10;sPFBRinVDNFRachQPNMktZXVEoEMs/mBa8ZYqwClgzfS1z7cVVY0PRQcnPSywuMoqSuhWGT7z7ZR&#10;HGI2YVP3ErXkmisNI8Z/UIwDpFufp7UIgU1HXmwKjoaMfi4sbSfxPOZTG4vDYtaitmnnVDhWqVBq&#10;J8jWSyhHjaIXEQDEGx0rq9m0JRVz0kDmY6VFeiudqfJiPdeNq9pdXy1VFi8hQ1keR3hHDNDXZelp&#10;yYax8RJpWaljYei86RylTdBc6vajB7h59OLbhO9xUnh1i6b623FvHe+18FtPAzbi3BmcPFBisXFE&#10;ZKiOCpjRJK3Jy0+pYliF5ZJi13tck39inaNsimiN3et4cCCpP+rzPAfPq25bhDY2n6hoaf5utk/4&#10;+9Cbd+PWxaLAY1EyW6qmKNd655Vjd6yWtBkloaZWvpggYgAKATY/19hned2F/L4MHbAmEX/KfUnj&#10;1Et5dSXUpmk4ny9Oh9iqJoBDpCyM0pp3VFGmWH/dbhZBYAcAgc/4+yDSGOf9R6YpXrkI4qdZIKqk&#10;mSjkaSQOkjuTWfRR44fUAw+gHF/6fX37jkcevFSRnrDRGZWhgVXKSgxxJMscJURMTpQ8tdP9Sx97&#10;cKRXr1K8Ou4qeZamR3BNUJZ0ZaYOtrjV9167WVrAcAgf1/HvzaaY9OtdOEcM00UNQfCVJd761fys&#10;LoyO309X9fdCVGOt0xXrFSQvFRySiNtADaEqHWeSG7eqmVYx6k/odXHvzEFv9X7etVocdYtJSFnm&#10;Z3d43NMKiSzR+QaYFWOPnRqsdX4/1vdqAmg6959YMrRY/M4esw2XwdNk8VlMbUY7cWJrFifFZSiq&#10;ojBkYJ45Q3kDRllCkc3t+fb9rdXFlcC4t3KOpqpHEU4fz68WNAR1D25jsJg8Ji8FtXB02G27hqBK&#10;HCYvGUqY3H0WMpY/t6ejjRx+20SelQABxzb6+93k9xc3D3F4+uRzViTkk+fWhp8un+A0YeZGjikq&#10;xGixyRxiesjEwstS+v02B4JW4v8Ann2kNa0rjreKHrENNJSESPGXpoLapD5JLh9KVJo6UaWUnkkA&#10;H/H3vSGbPn14Cv8Aq/1f6v5zoZZZY1rnnFKabWTFJEkFHKltUs6jSXPHK8/64PupUfDxr1sYyPLr&#10;l6dENfTE1CSSGa9FCgSZJP1eR5QT9dP0/wBt7156Gx1vI7vXrmJBJUxxyR0dNNVITIjKtS7FTdWL&#10;L6V/BW5BuPddNBRc08utjS3Hj1HPlM0xmkWRFkChXkM7hwbRTRRRXUAj9QJPu2lAKgUr1Uep65yx&#10;VCkTRo6RaklUuUhggqozp0FIgDpkXiw4ueffhpyvp1sqVz1lM1SXacRzllOoRyiKlgQjgREGzyKP&#10;7J0/j3rStAv+z/xXXtTHqZ6/Ea0GNnchdMccUB8VrSRmWpuTYm4IA9t6RXT1c1A1jz6jQzRALKia&#10;5IgI2aFGqJGDGyFqypFgBYkgfT8H3YjJH+r9nWqr8Q65IXT0mEhjNwF/yiWNRy4kml4YsCbW+n09&#10;6ZQRxr14VPeOpE7GrDQVEIMLgNCI11PZeFqGnYARsvNgPz7qo0mo62SxHdw65RNEoJWIySyNqLAm&#10;TWFGhZHkb0ghbfT6+91r15SowOpKPIIKqGdhKDaSn0DzTIJF/wA4xIKix+nH/GqHTqGnqwrTPWOC&#10;REZBLGJ3gCJLGytUynVyjKqqqAni5/HuzIKUHDy68hoST69SZ1SeBqhqVAsDEeMt9xIpZrENBH6Q&#10;Tf6H6e6CgOiv+TqxXVmmOsOlNZjZNbSFSkTjXoAX0/sQjSADz6/dzSmMf6vn1TSvUqGnR4nVZA1R&#10;pWRYpCmhY1NlMUUICrc8gn3RjQiox69WVV8uPUKFWLCWRtc2koVFqpwAxuq6PTa97g+9mgGnqtDX&#10;Uc9ZJno8cq1GRnhxqy6hAkra3Z2/T9tTQr+ockKAefr72oLnQgr1slV446gvka2ejp6rb+36rLGT&#10;KQ0tScpIMV4KI3WpydJTyofIEsto/TqHOq4t7cWGNXYXDhKDFBqz6fs68G1/CK/6vLp7OIqKtaqH&#10;LZCWamqGiMdJRBqBYQhuQ1XBplbkWIDBSBbSfr7TeLHGR4SgEDic1/Lq/hgV15HTpTUFJSSGSlpY&#10;opJEWNplQeZ44x6Y3lIDEf4cgfj8+2WkeRdJP5eXVkCAjSPz6mkahYgEADi/I5t7byfy6dalO7h1&#10;0FuDcEjm305FrDk+9dUXw69vH8+vWvewI4/V6SbfQDj37pzrpv6XF7g8/wCtb/W9+6916w5v6r8/&#10;0/P4Pv3XuuVgP8Tf6/Xn8X9+69146eTYn6WA5vcfUX9+691y54/oOLkAi31sbL/xPv3Xusmgm/5P&#10;FuLcH88g/wCw9+60xotTnrFUNDRwPVVs8FFSx8y1FbNFTQRxovqMk81gP63v7dihknYJChYnyUV/&#10;l0yTEO4mnROu4/5gPxD6Mjq4t69wYOvy9Ikkjbf2l/v480zpx4kgovQGJuADJ7Ge1+3nNO50Zbfw&#10;UP4pO0U9aUJ/l6deowIFNNfNu0ftPl1UV3V/P/wqw1OP+PfT+QE4aam/vR2WgRqKZCVhl/uxSWa7&#10;AXVZHYG/Jv7kHbfaXbrSk++XXiBeKJj8iTU/sI6WwLtqMWv7haDyiIrX/TGv8uqJfkt/MI+a/wAj&#10;pcjHvnvnM4fbD6W/ubtCqrNq4mF6gHxUbY3Coplun6mdSmkks1/oIhdcucuoU5ftUSReLMKsftPE&#10;9JH3nb420bfDgfjcBm/aTjqu6eXLwVDq61Gfp5ilTmzG4rKX7tjqkoqyWZZHkjmtqjWGQSf2gPz7&#10;A28czbvfuVdyq+YTA/wD/V+wLhu95LH4ZkKj0HD9nDqLVwQmXDmJKmKtZq1aHGiWpglamhCxxGGl&#10;qFZhHAt18ssYYtz5BYABG5Z5KFzU/Mnh0nLMxqxJ+3pOVsE85cweSnCVETx4+ong8tRVU0liVLBE&#10;IYflG1Mf1j+hBcRkmtOHTg4DpjekjmOQSOCppIFX7qmlpqqojSOEkmqosirAqqXGpn4DfQe0TQSS&#10;HtFerfb0ret+peyO2svT4jr3am5d0V1TPDLIcFjp8lEsZ/aippFZPtomtYOzvcKfV7ONu5YvLx6u&#10;Cq+vp0zNcx2yayerpvjf/JD7R3nU4/cnfO9cV09hpHim/u/iY6fcW8MhzqEgjZTSUmoekRhH9jWy&#10;2nY9o/UmPjyLkBaEfmxx0WT7+mnTGufn1fT8ef5c/wAJegjTVmK6spex94LNHNJvHtiGHdVeauIB&#10;jU0OPrEalplDAEJDGNPH0PtZcc17v4ZhsNNsvrGKN/vfH5eQ8vPoqe6NxmQ6vl5dWX0uYH20FHTR&#10;QUdLAFjpqSjhp6Sjih+irDSwIFUWFraRbgewdOZ7l/FuHaRjxLEk9OLSmOnGCodiqCOP1MWLBlQq&#10;FF+FsPT/AMT7TmOg+XTyNwXp1imI/WIrcm6nSbEfWw9p2XNB09U0p1MWYc/5sgfmwBW/9B/j/h7p&#10;p68PXqSJFYaddjbVcG9iPoR7rpIyOnBkVHXh4ntyeDb6DUP6sw/p+R793dePDPWaMQsoGi/DC5H6&#10;wPyD9P8AifdevD5dZFp4Tc/bg6h+phHY8/psPr73WnE9WAJOesgoobWFOigg/q0gc/j6H/bW96L0&#10;8+t41fLrmKNTp9AAsD9FsPxYCxAH+A9t6z1bQvDrl9mnNhYM2v6sLm/1sb/6/Hv2s9b8MddiggYk&#10;GxN/rpP1tzz78ZKCvWvDHXIY6Ec2NyQPp/jYWH+w91EtcdeEYHXRxkBABjL8G+oGwH+tYf4e7GQj&#10;PW/DHXf8LhuGEQAA4Uiy8fQ6m968Ude8Mdd/wtTcgKpJ+oPq+n9pR9R+PevGHWvD+fXv4TcE2Gof&#10;pI1DSfp9f6f4Dj+vv3ijz68I+uxixckvcHn9INrj/D8fX3vxl634Y68MUzCxbWPSwJJFh+ASPr79&#10;4y9e8LFevfwqwK3B5/JIBufrx/xPvXijr3hjrsYoKeIwSDf1WIPH+uPfjKOtlAeuf8OLEArpLG4J&#10;C/7Agg+9GQEUr1sLQUHXv4c/JIBP4IstueACOf8AePddS+fXitcddrQSEk2tYgA6dS/X6kgD/eQP&#10;fi6f6v8AiutCInh1kGMmFwFBB+oCg/X8i9/eta9b8E9Q6jCTOGXw3UrwLcWve3+8X97WZRwPVTEw&#10;6DLdWyHqYJx4oYfLEwdZPGASymzt5f8AUn8ezG1utB4V6bOMHqsn5DdY0MC1bJUQlJER2hiyNMYI&#10;KmnuQZKc8hJDa5/AtYX4AgF0kkWojiOnoJaNTqmXuDZ5xmQlrKOKjoaqqjWeSegeashp4I10h6eB&#10;hd3RLO7TBSrG6Em3staRA5Hr0eRoUWrefSd633FW0NbR0lPprqdZpHejo4UjWehRhGlKzzgMTKbN&#10;Lq5ufrb2kulVjXpNew601DiOjVY6tjfHSyQx+eaNhAKeRWdKeOWUy0a49FTxa421IzlPR/YP1JR6&#10;QDXolIoc9LamlkqJViqKjxzVknjeOoKw1MAWMSmMRTXLl7G5uObED3vrXUcJU19NkaeWNwZ6nyxN&#10;VxLDT158gp3hr0N9QThgqf0ufr70wBFD14iuOgJ7P2shq5ZqDGfapHE9DLOsxGKlhyD+HIV5jW4e&#10;QcpZzwv+3KSaJFUkdORSeCwI6qu7z6zK5DKmmirKb7OjFYkVIv3SSRykxfcxLD9YL3Z4lIUDSbWJ&#10;9hPcLfWDjB6Ge23T3NGP2dV8ZKBsVPkIVqo0x1PPFCdVGxkyEixg1qwzFbQX9KhGAUKD/rEGXEel&#10;6Uoa8a9H2lgMdNjtTfbinpqab7OorNVYtXV1E1W8Rg0UuQ+60Ar4zYOqqFVQLafqGKHUSeI4Y/ye&#10;Vf29UK9vy6ahHaD+Hh1BrKiURzyzusdQ7r/mPtxqXTYDxNcFibFj+N0B7qflSlOmmX8Pr1Gamijg&#10;kUQw0vhqRJ5qqB7PXW8U1NLDArBCiELK19J4/ST79U/b/kH+rh034QAOOokuPSGrlgW6VjyJPT61&#10;eB4psemqSrhrJgSEDEmFVNmvYg+9h9Sgnh+3j/l6ZeMLkdNlSwMk80FS71M8lJW5FoEQ0k89ODIy&#10;VVhxzYrEv54A+nvYA0jGOAzSnSdgeHTLC6vNNemqm1R1EVPrpXpk8tYbiaSpAfTq4CXsbC1xf3Y5&#10;UVp64NeHSbuY149SsVSTwKY2RIWH+T6KOfXRCqkBUrWCpAMniNmKRX1G12FyPdW0tT/KM0+XWgPP&#10;pYyLHR0VN4fLJNEYYpiiRU6z5BrDTjKSAgyIVszNMGAvYBvr7ZA1MSfP/APX0PSgZGf9X+r/AFep&#10;c3NNJWuuToqOkpaR/JK0UsxkqHmQMqGOq1RltfDERqAOLADSPBSFqp1E/If5P9nqwA8+m6snpVqZ&#10;8vRypK1fT/bxqlI1UJRE+qaor56prRyo2lBpBBH0A9Pt1FJURtinr/kA/wAvVWADa+sdPikkFLLR&#10;UqIZ4ZYMfNUyRipFVzJUeFHACve7qzICeCPp7c1ipDHhx/ydWovEcepcFJSwyJDG84eTSZaWqjd0&#10;uI9TSRVlrlywYFCb2/p79VjkkU+XXumqeQeSsrIo4IEro46fWkKS1c8hGmCg0t+hdF2D/wBprFj7&#10;uAKAV4f6q9ar101RCqUDy0VDrE9HRxTI5Mc8F2St+4VyxjZwbSlNJ13HIPv3BiK/Oh/yfLrfU4te&#10;nRBFFMpqBWo8InbwQU5aGoFW037cayJ+htS8mxsfbRxWvl9nn17p3YUaVDiio6iWCCCN2ZYZzUUo&#10;kkDUclPEBE6vGLrMjsI2/UP6lgFiAD5/6v8AV+zrRNBU9cHlpZUnrlyi4OARy0iwyQfxhstKxLya&#10;IoowYw59KkI7K1j/AFPv1CKJp1Z88U/w1/l005Qio49YVxlZHBDWQU9PNDNA1PUQTypPXxPMnl8J&#10;ajACqi2YxsLhjYj6D3oyLUhj58Rgf6jw6ppNK+XUelp4qmMUGSjnraySrjlxtSs0lJHGYx+6rsoJ&#10;OiwVvIAqgC3PuzNpJZcChqOqhVA6eqagXLV8hoZEfJR0EdQvljjc5I0lUZJzHwfIpFy7P6rcD6+2&#10;2k0J38D/AC6sI1Zj1yrqaniqK+qikiiqa20i0FO7tNHM0V3ky5qE0wREXsIySwIVdJ596UmgH5Vp&#10;/gpxP29WKFRXpKZh4w8tTT2lnmqaekiBqPt0jqHhvkYqiQqDIuoJYWNgP1A8h2JQTQ8BX5+eP8v5&#10;9JekpLJTs8mQgohHGY6ha6pUy1tJLmFYL9ulNP8AuLE2lboo9Vr3ZSfajuA0k58vs/Lz690mctip&#10;fs6Wp+wp5mqDLUpDNLAHimkj9RSnAGsxfqT1Hg8jj29HMokI1cOP7fXr1a8Oi27y2waemNVKspdg&#10;8widtbNAzf5xZbcDV9bG349jHbb1JP0uNOvdBNT1KtHfxJFLG0iT/t6beM/tTRk/S44v/Xj8ezv7&#10;OvdOCkIqSBFY6HvFoBkAcX0E/UsPqf6n3vr3TY3qddQQ+S7gAE6dN7Myr9b/AEKN79/q/wBWP9X+&#10;Dw+fTgwlW4iVhq8eqWWyqsYFxdSA39RwALcf4e/de8/9X+r/AFftjs5DyFg9wGZQyKzTROoDftAj&#10;6f42P0Pv3XuuTzNGtmX8SOokjsbMugytcf48gD+nJ9+691H8kZid5AWAk/ahYBUlcWUGNWVQFN+b&#10;j63+v19+6907UzS+NFeRUiaT/KI2Bd7Pdo1VyAwtfSLD/X9+691yMExeAmJGCft8Rh3Vi1mUW4Ok&#10;fpvzz/X37r3U9ItFxGw+11aJDKnoia3qCD6r/Uf4/Xj3rrR646IfOY4gJVNl8ttEUSAcC5/tfXlu&#10;Pe+t9Yqjxr6IYzC6xsJixE0Y0n9bOBzxb8Af4j37r3Ud6ZJ0Zh4ijWiSNY42WRyL+UMoF1/qRa39&#10;P6eArgde6xw0sFLGnlZIzG9nkQFmu17MoP1RfwRc+7aSMnh17rI0kEZSGIzyiMqPuGWO7sTq0RkL&#10;YKQfyAfejp8uvfPqLKonZ5FjRNcQjaHxi7hDYySAD1P/AF/3j3rr3XKOkkhJVPEAyqqlUYeFYzrJ&#10;GkAre1ueSfr7917qSLtodWkCGQSjWIxGrWuCrAA6Tx+o+7J8XXjw6mSwMC93ZJ1EbSqsDFYo29bE&#10;m/qDHgaQAPrf24/w9aHUWKqjeWOMggXmZWaE+tWN3iiVANDfi4F+fx7Z631mhkJVwBGBPC3jgKXa&#10;FASHWTULDVbjT9ffuvddBZYwkEToyMQWZAAS7Kf22vzYD9QP+Hu1CO3160QCOuE7SQaS4jd2VWkv&#10;GrJq1WTUq8Ee9VIGnrWgdMc9Q51OrTPH5GRYoyZYtTciUcc2PA/A9169pXrF90NLrqMdUzRtE76N&#10;DMnMZMgFiQf9t9PfuvBaGo4dcaSoLmdQxeNy7FRGV0v9SsjMttJJJGpf9b37rzfD1mSmaDx1J0ux&#10;hM8cTorxsjNpII+n6eAbf7H3vq3XdSWpmimKxCVzHMySWUQayF0RFxqK8+o3Nh/h79x6911El5pN&#10;TjRJK5F0ARHtd1jA4I/I/p791rFeozTI1RJAsrFrrGWjZiyW9Sklgb3t+L2/3rwp59b6xQ0bzQ1D&#10;1PlCD9dQFUqPVZYgq2YC1tRb36tDUdaz1EipxJUOkrQsjWRCYBHoIX1WT+g4up+n197LEjPXjQZ6&#10;c4QzxSUUk6mGNVSBViXQsYPqEYHJYDgFR7r1ohRnpWYGpjoJWhpqnw0+hZXiaImpiJ5SdNFhqBFt&#10;DXA/PtRC5Un59W1FcjrZA/l6/ISr3lsAbCzjQpujZOMpI8ZSJGahtw4SciJJzFrFqmEWXTGdJA1f&#10;4e344n1lvLpHcRtK3iU7fM/Pqwmt1zyNS19EIIqWkeZaCNFrW8ay/cTJJTxALEsi+qTWSV+lyfbm&#10;OkKCjEdJiaGlNEZ2SqYuppaCnj1VtLFT1040K1UQopnQXCl2Nh9Pem4evVzSmegg7T68p+w9r7g2&#10;bm6SD+CbloThIsbXRx1ValQiaaPL4/Jra5STSykAAAtwfaWRx6Y6ehuBCc8D1q6d8dTZXqLfef2P&#10;ufGtFlMBXtFGJAVp6yik9dNVwyBbMGWzBgfzYjj202VDAU6XpIko1J0BlPHRGWFTEheUyuyyKwMJ&#10;AsJC6i4sOACtj+OfbHTg49Smo1uUhKjWyppppQrziP1FNKkqbflRc/1sffurHh10tPTGdZWp2M1O&#10;7pHrS0sJK+u39OLfn349aXh1Mgpo5amO6SqXVZAxQO6kG5RAL/j6/j+nPv2eHVulHi9uCvVCkixy&#10;VE+lIpV9RvYFI0YXAIsQbD/X91JA49e6ND1p0HV7nrIKSnrQJGDJG8uNmelMspKJRQRqDr12uzXI&#10;+hAv7didfiPl16CUeIVYY9ejy9YfGvdME9Mhw700UEgoClDRVUS5iaVgqU4efxmQl+Q2j0206rEj&#10;2luZlc0UV6alddeOjkdf9CZTFCNc3jaqoqzmZqOCjr62GngxNLTcxtWYtYlZo3QkM7RslzbVYg+2&#10;QZStFOOk2uRmo3Do/uA2LLgqbBJVx4LMYn7SUyK1DHT0eKlYKtJSS01No+4pFF1jTn1tq0kge6Mh&#10;BBbpX4ZK/Lof0x1BX4vH/wAJ2dR1M1DLStHi60U9aKwSSaZWMzkNHqIIHnUWUgcWHuvTRQV+fQtY&#10;7E0j0mQMu34FLzU9PWwSUxilelkis0DwxgrppXsreizCxBHuhIHHqgWpp0sMZ9jQKcbJTzY+ilgC&#10;1UkVMkfI/d0pRKEHj0ABieWU35tY11AsOtEdClif4aMJPMaBponVKmkgrKON1qQj2FbF9uLCNBxH&#10;Gpv+QOfeyFOBTr3WDJwrJQfcZfasOTx0NXT1SVVG1LHUU+u2iSWikHBP0ZWYED8e6lKDPXtWrz6n&#10;VexN4ZxqHIUjtT4qSRZVxNVT0TU1XE7ft061Nikcji5vqUn6E+2xFqFR14uoOenKbrrJ18MtBNgq&#10;labzWNPRzQtlIXRgGqKejUMskqn0iJXuFsVBtYXMbGmOtiSMZ6V+N6Xz2KpENG1XK0sWurir4qaK&#10;om0+mGKryDWVgE/SGiQqeC1/UdBNOAOveJCc9KDZ/VUu2qtMtBiUpCZWqHiWro6ic1CyF3aOSlJW&#10;9ySxZmuBa3FgxKzgEEdLbbw3ag6G2fJVMVJOskxZ1USXYRhlKn0hJY7Dm5BB/P0t7KZHK1PQht7c&#10;SMB0jMvnFRZSJIWK289kMhijc3MauLhpAT9T9PaJ5GJ6P4bRI806Brd9b4rNI6xyCBvI8k8TytLU&#10;8KtQjghlAIsfwL/09pJRq6ObMANQDok/ZW7VgWuhjnWWekEbzCCZIaeWmpnvI8ZYMhaEjU0bmMWA&#10;59kt8FBp59D7aYAy1p0THeW/6aaKrrJpKWakqgs1bmI7UVXFVyvalpqGBAEcsLO7s9h+kFgbBAg1&#10;Np/1f4P9X8yIEijB1DoSfjJtl8/uKHL66PwRTUyVIp4w/wB+k6tNGY3dbqGABeNSArg2vf2rjjOv&#10;VTh0U7xMsUTItMjq6LZrJj8Ykk0VPAjJoEUKQkPIgteQD9LD6kj6X9nduQvcfPqJ71PEcr1Irc4b&#10;SaHRxIJHjWGUBUmPBkZHtpUfRhpt7tLMKdOWtkH8s9F23vviilWRTXlJY0+3MMhEJpXZionlZ0s0&#10;XBBt9b29lM8ylc9CSxsGQ4WteiV9g9m42klqI62aOpgSRjLokWKqqooAFlqnUAp4kNvU3LD9Pske&#10;7VWPQ5srIBRpx69Ek3nvn7yVKakrxFSJWVAoZ1qqKOeSoa8hp0qgDIqleYYpbqSbWN7e6mSOWrEd&#10;HaQMtKHHl0Vrdeb+9BSeihnWsqaoZaeVqd6id6dNdK8k0RjEkpYepdShiLG3t9UBpTyGP9X2dPaA&#10;VoR61P5Y8xmvz/2Sxbry665Y6dkQzS00IHjcV3inN3ghWVQkDh/Szxsygkqovz7NoY60r/q/Pz6R&#10;zkD4KZIA9f2Uxn509OgAzMpaarnlp6WnqYaiNqOhkqJxNNWROWaL7xtQmlkXm6LyL3A/J3CulacR&#10;/g/zdBu6IMhYihrgfMfM8T0kRT1eQrafHpBUT12QlcRQxRPUTxTzMVkVFhsTISdJcAKDx9fapcd3&#10;p0VyEcGFKgnGaV4/n/IdX9/y/wD4Z7T/AIAlb2Btxqyvy9p6qiydJBUwJAiaVVUZR6XY3LL6gf6e&#10;0NzfMz6Y8KOiu7uYreFo4/jJzqz5fLh+fR7u0f5cPRG6MTDFBtaix2RcOlNXU1IYaanVwWgiqBH+&#10;pL20h1Jva/HtOl/cxGqtX7f8vRZabiWfTcoCMf4eqnOxv5aFft85Cr25mMjBN9/LABUNTzUUjM5F&#10;OYKqQJxe3oSM2HpJJHtxd5mZ/wBZB0dx2ttLUxMVqeByP9jomW4viN2Jt/IPjchGsctR5qeSdWni&#10;krKuQXkgpKaFTGbgDw+V0Rhez39rF3uICjcenW2dzhWoD5+p/wAHTbH8bd54aWkrcpDJgvPEsUKx&#10;UC1lEkyAp4ZVx+sxMYwWEccki6uTf6e/He4Xwor1ZNmdSGJC1HkK/wAs0+zIr0wDpLKCZ6Q1iRrW&#10;sIpqqqhY1lXApNRTCpgnF4QHBUCQxqCL6vwNNu8Pp1r9yysSAcHz8z6eWP2joV+u/hBvXsycRLU4&#10;ykoMiaeeiknqKKTISMkoiDU0VI7KylhpaKaRS1/Tcc+/fvZMGMVPSa52wW6k3JAXy4V/l/l6GndH&#10;8sTsvAUL1OJdK6opKaWaVnp471CScPFUQSrphQf7q+2Jv+f6e1MN0XFXx0Wq226qJIK+pzX8uA/L&#10;oluY693d17lBtnceMOLVZ0p0qKqOZ41FO5lnBYLwSo9Lv6iOALfVWAj96n7emJaxNoNKHz4in+Tr&#10;s6VrIstBSvPICIqhGIgpK7GoCoiD8CJeAoIAKi9xz72qD4fXph5QXDgVP8qdTMbXwxw0tPVPTzU3&#10;28ss1EZ4fBEslV5KSjmcBkZV5CRKoRx6ifp7pJEM049VWXADGoNfy+X+r7ehOxrUwqHp4BUpNPAW&#10;h+7OnHrHOoMVBJKmswkfQiPSjLbUwt7K5kBXPR5asCaL6fl9nTs+UdFrXpKKnM8NTBSSUskUTR08&#10;nhEdXSCmjDhmA9UckcxQjk2YW9spACo1dL2lyQvEUFPT/Z9M9ZqfcEjxKuF8zeGonx+PyNVFAjqf&#10;BrXSHF0ngbUQ0xAdeRf3r6cE5+3q63A0/p+pAr5/Z8+P+rAdcdk4oompow1nxkj1BkqFgkniHqnC&#10;Txi0c4kLEMRpN7A8X9svEAa/7PSqOUKNPlT/AIv869O9FmjJSUA8i0uN8M8dPPW5GNqsoxtHK6Rq&#10;SJUcWY/2hxY+2GjoT5nzx0+sqkAfhp6/6s+vTr/Hm8a08lVDWaY0kiSAJVUw8DFqjIq1TZI5w11E&#10;Ytx/r+2tArUD/V6dWLDzP+r1/wBX/Fqmjz0s8QebMUxx8clPDj1mpRQzill9byV1NQLE8yJz4pi9&#10;yfSoIFvbRjFeH+r5dNs9eJoPLFP2+Z+XS6OfoFSdDFkKeWlkp6tHrZ0qDS1AX/IcnNHTJGY6Vh6A&#10;ZIS8ZIDBgQfbQipTqhKlq/4eP28OH2ivSXye6qaeMY1ainJpqibKvLOENJHPJGZJUrK2dQ13OrSr&#10;QuWW2g/T24IgO6la461VOHCmf9X28fs6C/Mbgjy0s8ivFlacvSVIno2mnkgSIiKnjovIY0FiCpj4&#10;K2A0sT7fWMKNIBH28OqvJG4IBrTOP9X+r06d6dpKnIxVlMk85SYUeQ++rZa6NWljMsC1EAURKpUa&#10;ZVANidPBHts8KGnW0qacfnmvQwbfki+zjqVjNQTDHemZvu0pDJ6jAY5AgKuqXB/CcA8e0Mqd1B05&#10;0KNHk6aOtjmqYXjiqcfE0iYxBNj5Kqdj4ommgtaGPh2AUsOeR78qkDrxXGehCocnMskEAqoJWEAh&#10;WspHgTTkIE1/5fOiiyhWsoYnnlrfQNunn5dJ5E9OHS2x2REFTQx1UsslLQUc80FPUgMfM7aQ8FUi&#10;jzopY+liuo3ChvbRjXyx0xpr0I1ClNVpHkDVRT0y64oZcfLA7TtLH6hVqwEUWg2UQo+sC1yD72ql&#10;fPHTEiUFR09+eoWKkrJ5hLJUzTUsIjja9DAIxHMFpyTo83H7zO1v6+9n4h02KHj1GerEFLKI2alp&#10;oIxM7LCzVDTs2iOpia2lmV+VZlFgT9Pfn+HrZArQZHTTLl1p3pBMK01kVOryNrc01RQVLavIgIsJ&#10;Xa5ZCA1hcce2vEPVxCNOeHTFktyYvRPJXTGIGoAjIWVoEenW6UkgUCUD6iQxsVuRqb8e9K+a9WEY&#10;p0kmz0tWfvKukgheRyqwU0TpDVUYXUtJVRLxIw9LAC7q1rg39uhlOB1Ux+h6T7brx5hWU1MNUqGo&#10;MNMJtLGaJDIKdqOUF4Bb1FESQEgcKSPbgPkeHTTJmh6wvnAYZI5ZVirFoIZqj7d0bIUrSSCSimvq&#10;9OleNErM+rgqB7cBKivl/PpsrT7OoS7onSueeWORZKenqKGkdqlHgiI/dlnlEIDxySc+gamuefdl&#10;kBOOvUNK9PsG4JGd4JJZ5oaumpGkpKmoSKZKhQJkejndQzGNTcD+2Prc+3lf16ZZaZHSjxG4IZaq&#10;ti8+qWnmSKtSVacLK5i1QVlNMCAZIzYhkBF/9j7VRyY6oQGFD0/ruGasjpXr66SaqpscBSIZnC/a&#10;tMW8uQZAAyoPWr2BvwD7eEvTLRUNV6fKE+WWjSR566CRWTyCymCJBqjq4UpmEUiFTYeRrt9fqPbn&#10;iNx6Ykr59LPHZKBWV5ddTDTUkivO1KkVLNCjBNDuNI9NwGWwGq1mJ49vA6hXpE60x0I+3pXq4p6q&#10;rSiaVED08jOgqXo2sIqdpIgW9SMCo8dlA/B592T4h0nZc06U9JVSVktcJI49NIxeWmRPNVpSKCop&#10;qStnvFGSQLrwfrbkizysG69pAHSgpq6qkhiBhjESO9QpkIrIaSCOK5QPLaS9gObn824926qVHl04&#10;yV/hptcDxvUwRrMsruyToJj6ZoPGvr0knyA3NuPeuqaKnSenGkdpJPGrSMGgiMsrQpLHIr/uJLDA&#10;L6mJudJ54/2Jd61IuKDpRCekSBzAYpkjlQy+Z3crE66fKpVbI2q7NqBa9h7uStKefSbrPFVxQONS&#10;z0wdYXhiBZnaY/5vySsCxY/qsrBLfUX49162BU069U1zxqqxyVIMknkanqHho3hQgmSoSKmDoykj&#10;0jTrJuVYe9MenEFB02LkHqYWlgSX7ZYhLOymGECYyaTVxrDwy24CsQw+rAH3Wo6c6zzVNNWL44mn&#10;nmnpxUQvDoCmVX0xASoAysDwFJ5/Jt70aU6sVIFT03HIpHNTpAVeojE0FelRD+5Tgep3WaEBZFAF&#10;jz+SOfehjPW9FR04y5JoWA1IbxiUFEZkIiT0xiNOVCmwa/197qetCIHJ6Z2r2RoI5olirJ43f7Wq&#10;kRI4Yi/klqKfw38ZccGR7gj6j3QsAaHpwRg8Oneiya0wllCxLGyzO7KoeaKVQEIWRAxH1U3uuofQ&#10;n3rWvVdGenynzKy/cKFqLmnZ00Ql/uPGtnaON7iN/pqMguReze/BwTQdb0fb1l/iaSJFolRZSwp4&#10;k0m0Z4LuJI9RYkXszFmvwLDj3tWDcOtaOpv8XSm86o8i3ph4ldo/EY4zrjVXjBUO3N+Ppwxvx71r&#10;UYr000IY1PUl808cbzKFplniikV5iojlDJpaJGjFkCryV4bm4+nv2teqGHPTfHuM1kapCI7PMIqa&#10;oCmBZYkSwjglYASNa4DXJb6Dm/vXiL1sQjpvOWaS8GszsjyaQ0qpT09PCbiSUKOJAbg6ri1r+9eI&#10;PIdPBfXpjrN0C8DmcIRUt4FqHBnlkVdEixlVaORdRvH6gB/j7aeYjHSqOEMK9Rv7x/bS09PVeNpi&#10;gD1Da6d6iWdS0iVEUQYhFAIBZDf+o4Ia8bT1cWxOV6xTbvgp6N546mlVWf7ekSGmmWQzP/m6aUPd&#10;GdSdVltb8sT7342nqy2p6apd1sDSLJPSvIkwSGaacNLNoQujiQAMtjcsAAD9Bf22ZunBaeo6grvW&#10;pSudJZaeWUzh2DIWrBCefK6OVCoDcqTwLf19t+OQ1a9X+kFMDqbFvtVlqZ4JIlx9PL9vLUpPd5TP&#10;ytoCGAJP6jfj+lvd/qScV60bTHWB920P7iyufuBIZIVkjk1SIf1VUZU83B4YqAx90aXz68toTkjp&#10;mqN4LG8qyVM9GAwFS1UsMc0geyAPWRIwYNexKfpPH9T7ZMua9KEtFpw6k02452WrijaWn0qFnpqX&#10;xLUrA6H7aaaqAIewXU41E2sfehOTjqxtFrgdchvBkplK1E00FanjkllqaMBxBZlaOnkVbEEclrk/&#10;W7cD3s3BAp1sWi1yOozbpkrI5JdL08vhZ45qiQT0r0wGmcUkSqoA0izFE+v5/PuhnJz1YWyLkDpw&#10;x+40mpl/dFT46ZXVYdJp1jib/VrZqlPpdQSV51fT3oSA9VeEVwOnYZwRKGd4UaeATeSRmK+vjwwK&#10;o02+gBH9LH34vQV6oYenGnzDJ5Xi1a3BvBLHTt5fFHcaCttJK3vEPr9b+7VPTbxjgenODLyFr1Uu&#10;mKWnGhljjni8bfogqCFukpP6dAB/Frnj1emDEox04xz+WEgtJEImDipEzBp2JEaKZJF9FmazJe5N&#10;gfr79q62RSg/1cOp81bCkcvhjqA0MAL1dSwjcSAWaReGVkYW9AIAv9L+/autCNRj16jJlovuaaR4&#10;10z0j/ctErInmC+lahCLMCeW0i/+39+r17wQcjrLSS6NTaZYNUTy+Bmid5LvrUASDjSObEA2496B&#10;p1p0LUp060VXHDJMvNQ7eOJzINKNrXXFNTqvNgL2t+fr7urU4dMPGRk9Taho9csRcymd0jDrGhLu&#10;q61ml1gqNIAXVp/1j73XqgWvXqOV3WN41WIBpEYxr5kmjUEx+W39q/qA/N+CPewaGvXiop1Nqakn&#10;z/v1E6aI1Mc9RrelnDAOKiNASEJ+gOq39Pe2YnrQHWGSdDNHAjQJrBEq1M3mAnQD9inZB+sDkXtb&#10;j6+6lzSh6sBTpskrWSoDCpUQu5VEWNJjA6nRHDAy2ABaxJJ/Vf3QnPTgXtLdOtFLOXk8jVBdEeNF&#10;lYoGkvqmaZ/oAeCp024+vu4NRTpllHT1S5FkQRySRVBhbVCjBUVGVdTLHOeWjHGon6/T3YMR1UoD&#10;k9SPvHqC07RkM0geqZpY3SORho8kCtwNIPqIb6e/Fieq6B1BaoidatNVXTsyhWjJWPz3ISJmGmwD&#10;A8MDb+p966v1KpZgI2DuG82iE6lbUpjskUIkA+oJ4Y+k/QAk+7KaY6qy16eZzLFCmkGSSQo8miKR&#10;ZwYwGDP9DYfkH6f4A+3dWnPTSip6gSZMNI7zL4P1PFCsdmWbR62jEI0gNfUbg/4H3QuOnPDHHr0W&#10;UMijzJGY5FQSIsjSzSN9CxXSrDgeoW92WUj5deMdOHWfzpLJGBIsaBEtKST6AdYVALm1uSCL8+91&#10;rnqmlup8VXGiag8ckegM4eJ9bQSyWSWaTj1A/wBeLfX24rKo6qYwckdcxVmOQrJCQBolVHZWIFyH&#10;0aASqOLcAcn3sSevW/CFOHUKacq8hi9RjQfblG1ukcQLyiSFdPIuAvkZT/vHtt3YivVwnr1xjyn2&#10;6rZfHKaVpIUCTyiXzAGWSDixdjcSC4P4uR7a8SmereGrY64jKiJ2NQqtGqI0DyDxqsrNqHijUFbf&#10;2dDf7f3pZiOveDqwOsT1AkbVJLGyzK4P01B2OoIy2NxcABvoQAL+6+ITnregKOHDqE9esI8hsmhy&#10;EeMJI6FeJAiMDaw/HvQf063oB4jqJPlWWNo5WjZ5ZkIYK0UvrsxLKFBFxz9B/T3suaZ6cSHzHUhc&#10;rSs/+RyMzUoWCaIKWmeRovK4BC8KgsOAfrx7trBGOI6qYSpz59QoK5QICJG8hLiFpLyKFZ+Q0Oll&#10;YKDdlI1Nf6D6ioYjq7xYzw6kPXmc/rQsW0wIVCixHOqOK5CCx9PIF78E+7FwVp02EA4dZIK8UpjM&#10;LfbyxutROIIlqGcNdVOsWj8dvTzzxf8AHu6vop1po9QoenCHLyF44kYNZ3JmilJeSJjpjlsACFXk&#10;DSSPr9PbwuCe0dJ2t149TIcvDCYUnSJDEzjwqDN/lDt+3OSb/jk35/2Ht1JiTQ9MtbE8Onj+I+d5&#10;HKwSmJgxKTiJAwJJimuAfp9GAsfbvi14dU8HOk+fU6DNSxVTMJ0RXQWVZAHBVbNFKyLq4v6DYg/X&#10;8+9+JjI6aa2QqD0pabMyCK8kYjdrJE5UPLKH41xLL9RcWI/J/HuyTUNOk729Mjrz7Zpd2ZCgxcix&#10;SNUVdKs0yw6pYojJqkfT9I3FhwQQP6exBs6qbgMPTotvLh7aIsvGnUvc/U6YuRzjHhjMkscZqKWm&#10;gjYAG8yv4RqY8lv08kXt7lTa9yHwSCoHUa7leySktJ59EC+QW7szs7K1tHVZKtkp4JzHGhnmpvGx&#10;i9COYBcF05IkUrci1vY5HgCxEyKM9LdphZkEi8eHQeda9zGbJYaB6yP7p4xEkkUyyJToWDLSV9gN&#10;TOp8gLfmwP19xtv5R+5QMdDy2tJZYdMgrTqwXB7riyoBQtMhXVNTgJGrq6esuWBVvoD6B/T8+4/l&#10;4k+levCFEGmnS2ocpRzPGiywiQhZIqfUjNIpNgrvbQStuOQfx7RVzTrZi8+nZJ1/d1CB4ywaWQNd&#10;PUedGkHn8Dj/AFj791bw/XrG1Q6zwxW1epHVAyvK2q/h0/2l/H0A/wBv7qWANOrCLFes0mT/AGQ6&#10;lELlro2lSgiazylrWU3GkqSP9iT71r68sHUM5GNmMILsRqR4tIjKFfWJZCwuy/00N/ri3ttpVpQ9&#10;Oi3NK+XXYrWKxiSn1mRJJFqH+jG+lVV7XGn62P490VwcHHXvCU9dtUJYkuJPVHI0WkSAgDS0nAHp&#10;B/SR+Le/a16sIwcdR1qxMZY5V8Z5Nl1SEojgk2tc3X1AAH+h91MlRw6uYFXIz1nNSpDgTeQs62AF&#10;5fQbB/UvovwSP949211UkcR17w/l1ilrmVbTSRt6yVVAUSZP7KCQLw4N7n6fm3uniN1vwD1FesL+&#10;QymJF9MUgtrAZhqiYhF9P1AFr3N+ePdSzEUPVhCB59cRUOhjaRVlGpg8up1FyvA0SAkFeef95978&#10;Rh59W8KuK9d/chlDSgR82j1D97SvAV/6tzy1xx71qqatnrXggDHHrEtSQDZhA+tmaNGAUDSSitG1&#10;ySQCfdajrXhE8esArYmScRLGfJGojMbaZFCtyqIwACk3LW9+BXz634R8uuAqI21tECsnjKJCLE6y&#10;LiMXF/yGUg/T8e/ah1vwacT16KYN9TErGcI0gtouwsbxSCzXb6GwI/p78D14xeh6wmSPU12NyTGD&#10;5HSNDG+lik7Ao2m1wtzb6W/PvxI8+nAtFoc9YZatFR47FwJbRvOWZvOgvoVTZdViGBIUW+o/Pupc&#10;DrxhBz1zmqQkcrRcLI6I7a/IzLAAVjYEFdVyTYfQfm3vRkXyPXhEgND1hM7ktqnVGIZ2YpdCsY1h&#10;kuAeAeSBbi3vQf59X8NfTrDHkZFlMxen8Agb/OKVC6jaOygc6v6D3QS5z1YwA4pSvXL+IxukSSFW&#10;cOsTqsKxWLEBVhVlvpP112N7fX8e7eIvWjbEKRTrKaklZk1K8PkKxn0qyzEgvqUhQysthcE/4D+u&#10;y+K9VEQU+h6jy1ZZHbVC9QqxGOOSRY9ZPEatZSOOQpsPxe1rhsyDy6t4YGD1xhaVnIdZivkd5hO5&#10;Z4C8ZfUsi+lwtvoigfS591VjXJ62yqDjrJM8kpQpKrkR6gFjBVaW9hUqGACH6WBJ/wBv72zV4eXV&#10;RGo4dcZqhRGGMxRZ43igSRUWIzhuZYylyDwbf0+vu+oUr69b0564+CdSGWQCTV5GYlZIkV09cd+N&#10;QB5H5Hu3XsdYCwQ1JlRdMirEF9SsZj6Y3N/SASbgt9Pr7Z1sOPVwtcDrC1QsX7nKiKO9QWjWPWkP&#10;o+3B/Tr/ACSObe/eIRk9bVQxocdcfuEnKMkjQztIxZdJIjSNdMgSI/t2ta5sbi30PvRkVx1YxaRx&#10;x1yjZXZZVAmaC3li1LHGgZtGtLDQ9gAwZyv+ANveqk9VK0w3UGoLRyyxrPHMzqZS6j0WP+bn0m+o&#10;g2DKF/x+nupNCB69WVC2esUcsmsxCJNccehFW9rul2IkI+hIOkH6W9+Umv2deaLzPUuCa7sCJWuy&#10;PMJLfbvIo0L43IA5IOpQB9PflYEEDrxh9M9Z3kCSAOUihlQl2kU2hKOfHZGAJAPDf6/vxIUZ694R&#10;p1G+9PlEqBpxI+iRWMaxvThSCtNf1Dn/AFXK29teJnAx1fw16wuXuwjaSyhNDJ4ZHlQAmBQ7i4cC&#10;4DAAkfS/ulc6uHTqrq6iS5fQA1UVc3KxTQgJLTED9jVGq2I1DSbhb35ub+/ePT59OC2U8OPU6Cp+&#10;5A0BNNQAahWS3jBXnQtjrOogm/Avx734jMKjptogop04SKXllVERTDGAZTZoToWzlrW4K2vYcX93&#10;krTpkJShPUBVkJ0w6i8w1MAqKqwowOiP8l7XGr8fX2z051jlqZV5C00kc8kz+F5gNcJXREyaR9V/&#10;ofr70zUHTixrx6bzIykxBQWsAJ1fzBww/wA4roFKgm4ZT9Pr+PbJNOndNR1hM6lJnukUvjKJI8az&#10;LENQVl8KX1ErqAZuOP8AXArqHWvD+XXGWojEzel2A8ZR5KdFLxompAxH0AJAOkHkf4e9aj1rw8dN&#10;81ajTLqeONCwUlm1iUrHqC+UKCZA31ZABbj6+22bND1YIadQaqsgEaR+NJJGhkSKScfuJ5m4WpdB&#10;cs3Ol2Y2H1/xo7qBTpyOI1r0ymop4dM7TxsYaQQiCN2dmcNpRaWSwDC/B4PtjUtKjpUqEGlPz6Z3&#10;nkdJY7wyRm6VUUpRJPJIglkKpGDqP6QCPrc/ke2w/mOnjGKf6v8AV/q/IJusrZUAH7ReYhIy0ysl&#10;B4fWZEIDElRa4BJNxqHva+nr1cRY1DpsnrCs8kutox4bUoLMIZ08mkK8KDUQCTqA1aRzcfT2bWkJ&#10;kI6TykKDXz6T+dzslJMtNjYzHMWllqshJMBBTMtPqVYDFq1Jp1PoJU6bX1H3JPL+2iUio6K5BWp6&#10;AndG7af7Q0UJNSqU01RUVDxvTx0dOzFp5MezrpllZhdCC3pPJU+8gOV9gAAanCnRDf3axRGMdE87&#10;F3S8U0yaqlVZ0mqUpYUEfheO8LzuQWJRSWYWtqtzz7yg5O2JNAcjqF9+vNMxHl0UXcGQmzWVrYvO&#10;KyFqdalKiaH7qKYrIGompoiLwtKj6WsLAge5ss4Y7aDVwx9o+0enp0Bp5GuJDpz0Y7pvr+TMPSVE&#10;60kUkz09PTVLQvTPRzRrqPinhHki8ptGSFKkEtcAD2AubeYvplKRsMdH2zbazSh3GadWddVdfpja&#10;RaZKNrVphq2nqXWqglGoxS0gMQKiOM6hdgt7gkX594z82cweMxOrqSYYHUAUwOjt7R2pAAq/bJAY&#10;gIEanVXSaILZZvD+hWudGv8AoPr7hXc9w1MTXo20kRjPQ94HEjxRBgDoVIEeF7lnjJC+peBc8kkn&#10;n2Bby4JkJ6b8QsaHoTqKjZIPCBGALuW+okmv6rqPqbX5+g9k8smrpwRsc8OlLTUxsTyygqypb8oP&#10;UCSLf63PtIxr06BQU6chGtzp0hnBYi2nWxF9N/zf3Xr3XCyXDKDqufUQDpK8EqRxxb37r3XmDahZ&#10;Qt/qAVIIPOq1uP8AHn/bfj3XusRa5YqjMCTpB/S1vrzb+nP4/P19+62BU06il1YgXBU+MFmFtBJ5&#10;ANhb/X96NKZ6sVoK9RnDeq3osxt6vrfgkH8j/H2z091HJXSCF/SLhl0+Rj9P1D+h5F+ffuvdYLav&#10;QQV/bJYv9SS17ADjn/D8W9+691hDAAhSVN7LxyG/SWJ/HJv7al8uthC3WGRl9LyAqwsZVZjZgTpE&#10;npBPJ/w9tdPKoUU6wSOv9tSx4COmkC4+qlrX+v8AiPdHIpTq46gTkpLDxYAGzC0wWS/pDA8tf6WP&#10;ts8T1dBUEdQ5AG51Es7DyIANXqPI0kAAH8AE/wBPfunKUx1FflbKW8Ya1zf9BNrGNfr/AE/p7q2R&#10;jrx4dRJ3AkZjy8hUn/NqEAsCipYC/Fh/ifdCKdOLw6hVGrglok1MwCMpDSaf83pYcLcXuf6/7f21&#10;IaU6cRdR6gOQBdyNQBLtYXD2FmUG/JH+wNv9gGengAMdNdRK66Wk/dWPSYk8hV7/AEZk8Quw45W/&#10;0/J9sdKFUeXUQvHrABhj83kPlKt4ySR+2PIAPVb6/wBeB7o/wnrfl03PIWZJVQu+qMCQOw1HkF6c&#10;yABiQAukC/tP06sYA7vPpvlaONI2JQmapdFHjsNbDQITp5C3/Jsb+6Ng9PgCuOor2TVG0HhQgKiN&#10;aONkvZ+TwW4BN+T/AI/X22TTy6uBU06iySKpcsxDshdGjXUFA4AIP1W/1v7aJJNer6CB011TkyMn&#10;3DzQOoJkK6HkA9Ug8ZUW+oA0/wBePbb/AD4dXC0FadR7qVcI6CYapBE3pDx6dSsykAhzY2cXI+hv&#10;9PbPnjqygFqHptYxsLMJXNTG8jTFPMZFVeFCcahqI9QANz9PeiQOPSkDyHUBCGIlKzBiqwuQivIV&#10;T1nWHUs5/BsAV/rYe2tVQQenNI6bqhrMweAmykNAFWaOV2b/ACY6SBYAcGx/4oG+rdNsy/taNaQC&#10;USMDEy/aiONjePWQCSCQFPBH+N/eiKinT6kBKnh1FPkYozKjyIAS8aK4nijWzJ4vp6Rzcfnj6j3Q&#10;gHJ8sdXAVcDz6bpagtJG8JilWUO8BCL51CtpeHxoBpKDltYBv9D7p06EJ49M8rNJ5GaaKwcF6iCW&#10;NUcRN5fCkQGhWAs1mNiPqT78aUz04FHAdN1TKn3Dag9QJadJCw0+XUx1ktEF0qEHC6ATbm9vbOK0&#10;6sFqD1BrpF1QmKD72EIGeWojUNVmdtMYhlsFVYrBblQwNuD7q1RkdeRfM9NA8zLEUMUSxXhKtJGZ&#10;ZvOLl5H/ABpvYp9fzz7aNDx6eAPEdQKpYY6Qw07eWNZgsTmHVJ5JGs+qKykqR+V/rf2y2kY6UL5a&#10;um0VMksTR1DJrRpIvGVWKEtELCOohbkmQcEn8+2+nQorUdRXvG7zzQiH7UxsDKv+ZVxppkikQWYs&#10;So4AsPqfe+rGlM9NNZJJF4KCoNYZI5TczKkvlZ3Mv7ohGpgguVI5AP19+60NJyOsNZLK0VNpCu00&#10;5QNdKdI6eFS+qaKRWJDJfSEc2Fr2PtiT4urAAsAek29RRSSrFHGgqbrSfePFLVCRgxaCWCF76h/q&#10;ipsbcWtYNHh0oCgDHTVM0C0k0lQ4dwDGwWndqsFpdCfvFRYB+ChHova359+pnq6/F1BqVUPNOb1C&#10;iGmkgErMk0NbpsY43j/WbEEyG408XPu3ThpTPUWpiq/J5qkUpaOOO9M40wJI365I6ggeoKSSf7JW&#10;3tpuPVceXTVPUeKqiErzAuoKJaMgsxvFUEIPUpBBBIBNuOfeuvdQqiZI2Yw1EFUywOGemialmIjc&#10;yLU1Ikv+6GtbUq/j6+/dWHwnrHqniUQU9S81Q4TISVkqh46R6gajE1YgKpMB9Qyj/inuq9RXShZj&#10;UK8FRWUcjgpoWNKKFhx5HjIYNckF3mAa9wD9PfuvdRF0xSVdUPuYpnEU0hmrlmgEZFgjHQgOoelS&#10;tueD7917qNO4nmpzFQ0dbTVBUzU1RDoqyqvxUQjUNegekg3IIFhb37q6ioI6bKl2p6hSjzU0fkmj&#10;p5xKZmj0jxzRkqCUW/oDAAarAj3vq+kUp13VvTiGF5E1xGoWJoigVoJ5x+3N5hZZVt+u/wCT791s&#10;ADA6gSwNJJLTiqlWFHp1rUerWJTGdQp46aoANhxpW4v/ALD37rfUFFigp7hGroYfI1JBI6QmBzJ4&#10;541lRSzyxX0sJFAv+kfn37r3WCNqeKrkllpC9Bjg8rNIzvVmLxDUYqimIWOSNjeMAamvwre/de6h&#10;eZ4UoqkJMyS1srvBFUJJ4fLHrgM8MipdmWxaVVJ/259+6902R1kqU9SsLQ0MkMiGoyDMZqZ2lmIV&#10;AoBBBU21mxA9+49e66eVYxKamJy80B+2VEvQ/eTvoOiZbaAzGwFvqb+/AenWyCACfPrHViOnWCeM&#10;NVeOF4WRniUU0tiokVxYk34LFeDyD738uvUNNXl02vNW+NPHUPJTyCGWnq0CU9TTJL6J4KUuNZqd&#10;YJkU3DLyPfqHqvUBqmITNJGwaojqEEg8qSVJRJfGiNPWKkbH8vFpI/PvY9Kde66qK6lNNrqzC4Mt&#10;QwkenWkrfAjEQzLFNGuuNjePULKAOASOPaevdND1K05E8Uq1f2yCqYpG6yUkU7AxU0C0QXzSlTpu&#10;l7CxPNx73QcOvdcYWSnenanqjUrUTqsvntVTUM4Y+WJvJy4Nmtc3BHPJ964inW6U6izwJapWSohk&#10;WZJZ6gUaIkHglk/dknLC6E/WUDjjgn3brXTdFNReZzSySymNJLNqeopS8RuaaFLXVrBf3DybG3vY&#10;4560KdQyVQzVc0pWplWSMSwPCzUs2i8csUEo0SK5/tH6jm3twAEduevDz6ZquNJINctU0qx1EcdR&#10;TSG9JpIutXFHp1K6OD5AjH68n8e3BXgBTq3l02zqRUwTGjSCeonExqoq3WlUhQRqYaSZdLSRfVma&#10;2pfSVva9uIOfy9P+L6sQSRinUaojCK1VLHWUlMlSBTrTSLSRTzSgiaqqqRA0ipUcAeNLc2twfewa&#10;4/1fZ/l60wqa/wCf9vUIyq4qqlYoqc0v6KWjgEBkMyFpHkp0syMn1YqAHW/0Nh72B+HjX18vsPn1&#10;X/V/qHl03RJDSRVKJHF97UL5YpXd7Qw1SXcJO/KsWvbWOP03PuxXI9Oqdo4ceo9XHDE8sTUUUkHh&#10;pKZaWqqHqCK6UXnq4XjuoCi7Enjn6e9gmnGhHHr35VHl9vn1/9Q5XWccNBtvMtU0tPU4zJz125aF&#10;5IvuqGPbFb/uP3ZgKukS8c8gnvVLJC4/oov7y8u8uCpr1jRCDoNOljQYU5WlmoMjMZKLaklHiKHO&#10;01MkVXTVccQymzc3SVU4NVDFLH/kzo9wfoxYce2jJpApxPl0oKgipp0tsNRZTC02X3DmaejqcbVY&#10;+ozNDoagjzORocgPDuLE0kIvQ1TRSgzC7RTgXAQflDM0chVIxQj/AA9aQMgq3DoeegdkS78qavJ7&#10;inqMptXH5KhyHhnp6nEVVHlcRHrwVoKmNZLGHSSobQ2mzD2U71fLYxCKA0kIp+R49LdugNyxEo7B&#10;k+vqOjR7q3buP7mKDGS0uOjg1QwVksxbM08B/VjY8aABMkgAMZC2FrA39hi1tYHHiT9xJr/s9G1x&#10;PMhpEaUGPWnRFu0O7ZdpPJ9jl6ifITZYx5rIwVCBJUqEMcdPNgZvqzgCOVQLXFvr7EttYwt3OKDy&#10;6KGvZUXSmSfPop2e7QqMkK3+E1kGNjqKeolytVj3FKaqjjv4vPtzN6ViqnIMY0jRb9RI9rwiqQo7&#10;ui1jJI2lu0nqtnufvPNYyneOTsLc0iLPVY/BYaszZpY6fD1dMySDExowihEpLxx2ZkU6bLYe6zSx&#10;26azgn506NbSwuiwKmoH+r/UOqytyfJ7MS1mLwOPyWZyGI2jPGabD5jcJq8QkdHJ5oY/tfQpngY/&#10;56MoWYAgH2H33oatKVIX5/6s/PoXQ7OGTVMwBNDwof8Aivl0rR8vafeOQx9PO+VoqugLVUslfVVu&#10;YrKmXSFYUddMsU6u19MKiZltcWX6+9/vpXxwPHOf2Hy6Zn2QqpY5A9P8vS83B2XuDIUgqNnNS5GS&#10;ehX76njWCQx/cyaJVLMGnWqprWjJJI1MRc+1X1ckgrFn/Vw9ajop+ijU1kFP9X7KdB7k9w18Anmr&#10;86cVPUMKcJUtU1GWr6eYB56WsStL2EjgeMf1FvoR794lMlqH86n5Eda8JDhBX/B+XTRtLGUuZ3HP&#10;l63FLQZGKN48biIlZqfLLVrqGSlbjlSHJDC6v6Rx7fiUO+plAPp6/P8Ayfy6bfC6ENR8uhDiyGX2&#10;pT1GTpNs4iplzAehqKJaagWvqMaj+UxZOeRbRIXKiZFVb21G/t46hnSKnBx5fPpMQDgnA9eHSG+6&#10;3xkM0ymePbG0nknxs9Dg1cR19dP6oWqauuURvGHJBqHW9gFjBX35fE1ClFThjz/binzP5dNlY9P8&#10;bcan/Yz+XSbquqszU5rJx4vdGB3C5eOvkekp1p8fjo5WKzGp+yW0rxlhxCGZx/ZBHvxjIYhSG+wU&#10;H8v8Hn04si6QSNP+H8q9Bhu7adJjxV0WYwe4MvXU9fDDWTNknWkx1eEAC0NCInjMTR2MLzLqH0dP&#10;7XtmbSR3qzZ9eB+zgRT1z5dKI5GrVGVafLy+Z9fsxTpJxYOsjoZWweF+3oaWsicT5DN4+pqsk59U&#10;1N4xHHdVQetlGlQAAePacJQdoGD5kH/J/wAV08GHF6nUPIHH7emaqx+Np6fKb3QTTZSOrWKKpq1o&#10;mild3AqYoqeS6iKMgrx6rc/T3XSo1XHnXiaZ/wBgdPKzFhCeFPLpGV2VfPVFHLPHWwulSsy1EQjp&#10;KOeWGTXCkWgaUhQkhGb6290Zy7CtT/IH9mKdKAqpUD/LX/i+stbVUOQSoekp5MlVfcLFWTz5Aw+J&#10;A+toaEIB5NDXY35J4Hu5ZX+HuPnnh8h69WCsp7vT06XFTFhxRmjw9DLQV7wU89bUtnpK+nhniQPN&#10;FQVVYulg/DFpidP6EP09qiE0kRimPJq0+Qr6+dfPHTGfifI9KZ/P/V8+m6HNYPb+40gnM9RVPDFF&#10;kaxqzG1cchliDGkKV2mBZVP+7UcEEkfn3XVHFLQ1rShyp4jh3Yr9nV2jLxagMeQoepHkov4lDnNv&#10;UORnq8SaszVU1G8ghkWFm1TSREwrEIiosig3Fyx+psQmrXEpJXHA/tx/k6YKtTS5AB+z/NXqbR11&#10;fu2nkSursW0cyQtV0lVXVVLVw2l1RzmepjcrEzcLYkr/AGWA591WsoNaZFaVIP2/Z1QoImAFa+uK&#10;Z+zz6VpkwOPoqSkq5sLIuRq56PIGGaJJYJpLBitZOGdEKqsaNp0sDfj2oAjSgandXz4H/N0wBIxb&#10;iKfz/LrqnxWMpIKr+HZKLC5SpRPsVoI3+1kollEssorUYBtAsquh0krYj3fwkT4CFY8NPp9vr1TW&#10;WNG7gP8AD08UmczdcpxqVf8AFTkKELBVmiApMgIZfF95rSzPJHcI7EEAnkW59q4nkYaQdRYcSuDT&#10;zJ9Rw6TSRxjv4Uz/ALHS7p9sVM8byJmqGu3NQ04iqo8i0kr0kNHTiOd3pJBdYIoyFRArXBJDDn2u&#10;+lLLhgXXGfKg9PTpI7LWmkhTnHn9vz/1fISNvR5GKsgnrq2A0v8AFKA5HFvS1K0lKsEgQ1+JSX9T&#10;RoxkUghOeVuB7vCj66sRSoqNJoPmK+ny9empdJWg9MHzPyPQsZkU1Zm49obcr8hQ0+YM1VO1A8Vb&#10;PQyU40QtFTsjS6ZomEs2ktpsB6Rx7XOoL+AhK1qSRmn5ccjpGponiOA1MZ4f6vLr0FHRGnyuzavE&#10;5b73EpDkNvV8NVBJk59KlahchBUadDyXE0YiPmBBRo2Q+3o4uMJX4fhzmvz/ANVfL5deLUPiA8eP&#10;p/q8ulBg6ipjpotrZrNPPtyrMlWlIKRXrsdlFgEWMpKypZFMWj9ToYhbliNJ9qolNBHI1V/mD5An&#10;HzxTqrAltYFKf6j0308OCqsXVYWklMufrsrJU1EecqB/BGhCGjjNTU06+LTzqGsWPp9+UJTSpqxJ&#10;Pdw9M0x16oBxwH/F9ctkUM+2p6rbuJWlzgq2nq8o1DVeGpLYlDBNJS1r+lYIkswQizG1lN/b6KIx&#10;4SUavHNKEcafLpt6nJr+yvH16EvAbZqYNzruOuw1Bnq3JwJUiOU01JR0fgUfb1K1/qilq2W3kRYy&#10;0hJXj3tI1D+IRUkfYPtBznpg1+GvD8/5enSlGAxGNxcmPl2x/fLdO65chWTmkp3mfHY4M0po62Cr&#10;GlwODIxCc/txgm17KqrgrqLVr5+fmc/7PVzxB4U/YfsHTB9pJhKWkx+Mx02MzmVWjkwkstDWf7ho&#10;qmYtJUPT1Ss1LIsnqaIxSH6FWCge9kCg0jjwqOFfyNPnjrQNVJJrTj9n5cfs6C/dGE/y2eKu3JW5&#10;/d1Jkgu5K/IQx7kndStq4w5Er5qeN7ho5NS6ASCht7qoVcaqsDknu+0A07Rwoainp0mYsTWlFPpj&#10;+Xn0jst15tNHx236D7yjoa+qmyubrFEOXx8kukBYqxGXzIw9JQRygOimwv8ATxWIgRJgE1bgR8vs&#10;Pp5EV6cTU48RuPAeXSuwm18ilPla9Kqmj61LyYvFyPSiow5SOERvMMPVBZAsbaghQlAxNmv7cQ6q&#10;kH9LgK/D+w/5McetNASAw+L+f7ehi6e6e7+7ZrabDdH9f1kWLqMpHTV27r6NtQpCVjgqaChyioFS&#10;EANZGNubt7TzXsNotWIRRgtXHyop4Dp+KzeShfJ9MV/b/n6tm6M/k109JHVb3+Rm8q6vzTZI5GOi&#10;6m3FKkDwK4lqXy0pKAu9ryQRIVAuvqB9hTcOcbFZNO3oWl8yagV9acDXo4HLrTRkynTGfkCfy6t2&#10;2riOk+qMDDjOo8TsbEQ/awUNTHm8Gm18hXiFB4zUZ54ojM5a7FEjcNe4A+pB9ze7rukh/eDHTxGn&#10;h+wf5ejiztNu2u3C2VD6lsN+09Me+ewsbsjFQZjIY/dGDlqGWP8Ai+2dx1eRxT1UqFwIcCnmmqBf&#10;mzQaT9Ay/hyy22S5k8NQrD0K5/b09JeRpHq4V9D1Xh3384tj4yGnx25+yNhDH08M0lZP2ftiv2nl&#10;g6MSYMYKAROsgHCa/wBw/k29j3aOWQvew0V9WIH8+ia63kKCGYU9TTH5/wAs9Vj5/wCbvcncVS2y&#10;fhPsTtLfmZqaxsXJVwvJmNgaJ38U1bI2VRpljXklX9GkfUH2LEsdu2+MyzULKMNQUH24r9laD59E&#10;Q3G6uKCDuBNB6f71Xy40UMTSnz6Vjfy+e/szU4bsH5e/JjDdf9eeOGbfGzuva19qZCnrmW74yleh&#10;0CRuQWliLXYWvb20vMMMrmC1HiEAUAFB+RoKZ8xU/Lz6821SMwlupCgIzSoqftqTSnkMfZw6FTqb&#10;af8AK9+PG7cjkuqcVme3+z8slTQzV3ZEdVlMXiKGa0tVWtksrrii1KATNzIw4A+ntK/9YLxtFRCv&#10;yNf2nSP28fLp63TZLNSUBdvXJP8AlNPlUDobn727p3lV0+W6O2ztHqvYWFqJNvSZitwGXraKqaH1&#10;zV1PQ0QSKCkK2XzVYfXwwUD2pXbrVF07i/isfNjU/l5AdeN5PKa2aaFHoP8AD1GyHW1VuifG7r3l&#10;uGjy8kpkSpp8Xv7G0prcpWymWSto6CamMaFefFTeNRwL+1kV3bxDwYU4cK9Vls5ZE8SRumZMOux8&#10;pJmsDUZuvrqJ6lBNuSm6/wA6MrSTAGoo51oJFmEgVfSHkswuukE+zNTNdQ+GRQH7B/PouiMNtLqG&#10;aevSp7HzW5Ny7bppMfQ4zbGHrIKdHoabZy4rJV7QoJmrcnLi6l2o4FUqYhTojcXN/aKzsI4ZSHqx&#10;+fDoyuL15RWMgDpk2lNSY+hpKZoznMsbSzyUVdv2dqZCQ2ipipHEcpdrFg+kgcsCfra9jUk0oAOt&#10;QSPpFMk9GgxTZinoY6SplwVJTQ0rzSF9x7mjGOnqEv4UopFs5UkGPng8WJF/YVlEIk1KK56NlMmn&#10;uNK9Ahv7D0+WjennymPr55KwUj1rZzdGbpq2SwYpJSQRKkekeli11H0Ps3sJvCNQKdE15AJWI4nq&#10;pH5s7G3Lt3Abgq9s7bocjVxtSZGo3BgqGrxVPRiluaqnqP4kw+6hiuzGOIWa5DarW9juzuWuLVyq&#10;91AcYIoDk1+IfIcegpulo8RAjFT6fb9uP9VOiAdObnzVYsWfg3RPTUNHFHDuPJYzK5DEV9S0LCWC&#10;GEnTCYUYDSssfj5IZSOfaeAiRdZaoUdzVIJ8wM4IrTBwPPphFIChTx8qCleBxpGaelP89jKZWHK4&#10;mTIUPZNFjQ2GV8oafPUFRHSRVkX7tRl8LWjxVCyC+qSNhGrDhV92UwLJghcVwRQfNhwP+Dz4Z6X+&#10;Cwi1UrTHA1/Lz/1Yz0Rfem4OnpcpDka7NjftVTU80E2MXbuLw2qppqrytl6HOY4y+YootF4mkjAY&#10;62FgQYi+sFjCu/iEeQUA/bqGD8qEjoOTWGq51yKaEEZNcGlaYr9vz8q56Mf8e+0PijkdxYbCZzYe&#10;Q2tWrlaKspJ93UUNTBG80gicUGao5HMp1sDAs6kD+z9OGr25Eto30+K5Gr7MUPE/Kv5dLLGJDdiM&#10;qUpXBFKgED7ONOH5dX+ZPEU+awMVPtGsr6ihyMVNUtlsUKeqm29LTQBcclJTwFWhjVVDP41DXADf&#10;X3F7yPBdM14KGvn59SF4amIJb+nl/wAUeqdvmT8eNyU/ZnSvYFdJVHB0/ZWz58zuuuq6Z48u9LnI&#10;6mJ6iGRhNTzMVaNo3/SLE+5E2rdYrraJYIcU4+Q/o/s6Io9ldrxLmR/gfVwqT/Rpj9vR8/5tWxX3&#10;98d4cxijGtL5sLla/NUsT1crUFHTKMZtyjpRyJJH4eVRYLct+PYN5IvBbbjcxTdvc1aivm3D7ej3&#10;f7JL2w0A0NB+VCDT/UB0vPhnSbcT449YyQ0FJWQYaloavckwlnWtqewJYhDjqGppyA0kcQ0oYR6O&#10;CTq9peZmJ3NqH4hw9PX8+lOzIBZjH5/6vs6MRDDTY3FZGjw9TG/2WUyGNmmf7YRVO7dwA1Oaysc4&#10;sUWihPjjihHA+hHsPVdnUt6fy4dGqhVU9JcMKqPFeVhT0dBTnH4nJU7GJpNn0EglyNBWrUL4qZ6u&#10;puoLu0rKRpuPb1AOHW100HSc3lO1VlY6ZsePGs6ZqupkMT0v95KmnFDtDCU9PH66mCli0zT1BbQD&#10;+r+ntbZqwTUevSNGq0bokPyMwuE25sOo3ZuzdkOKrduSriaahp5I5ZK3GSVn8QzJZaf0h6meyKUB&#10;JRRzf2IrCWkp8TCgCp9B0HLuMAF8E1NOkx8Tt15Xd1PuTIYzY1FVTV0NU2PfIVJngo6DIxEZTd1V&#10;HVAywusQApoV0grb+nu+6gSx+IlUBOPn6k+nTVo4L0OcdD12vDhanba0mRrcftuoqMTjabEyU9bS&#10;iel25h71dbHK1x4anJSAa4UuzJ9QQL+yeyil8etTQY/Z/n6V3LRhAP5f6vTj1Tx2L2js2q3tDFhc&#10;RgqeOGgYZjMSCkq+NZjMVJT1Q/cdBbQpBB9XFiD7PJXiZtS6cKak5p9g/n+3oldDg92eA8vtr0Pe&#10;6ui+pO3/AI35zdsVPSx020Uo8jksxjoGoKjcG5MlZIclQNMy6IICVLUzALwdNwLEK77Y2G4Qm2mW&#10;urIYUHdSgNeP2g9CTZb64spxLGTjDLXy/wBXn1Xn1ruz+4G5a/Y2QyVDnMfglmp6XObax/3yVUE7&#10;+VZzoVESSB2cMZje/pDW9xg+zm0Z4WoxT8QyCPyx+3qWLTdIrgVXCsOB4g+Y6sIpt+YrcO1q/Dis&#10;rKh58MsFPUTzQRZedJoWjgpKjHzgRKJDZkmV7x2BY2F/aJrBSC6eY8unluEWTT1UdvrYXYn8Yq6O&#10;pp51ppKyWohy1RULFFUQ082kk1KG07oAFaRAR+QSPYbl2q+leioT8+jX6iECpNOlh1F0HWdoblj2&#10;3jKimi89SgrMk7vAImK/uUdBS1QGppwNKtp0359iDY+VLq8uFEg0qOJ/1evQd3feorSBmjarUx9v&#10;Wyl8Suq9sfHPYlbsfESU/wDEd2VEsG7Jq2aCGXEUsWP8uUh+4i0hZUiYsCCbXNgfcvQ2cVnbpaw4&#10;RTX/AIvqJbq6lvpjcXOWOP8AN08/HfbMeV3RmM0tLRna+PnzlPsOgzFF9xNkKGGcxPkcbPIAwpAh&#10;IDsLEm9/Zvum46LNVrwH+r8ui62slNyZGHHo4WWaLrvf9HSrXx033+KpIsjURQL9lQVm4bRQ4j7l&#10;lZp2p6e7HSxUXtpHsKRn952TMFyDj5nyPRxHF9JPSM0B49Jf5H9d4PeOy8jk8DHiXqp8rji5qqiO&#10;nn/huAxDR0NT9uCQJPKFkjZ3H14B4HtXsFxPbzm1mXHp8+nr6NZFDg46F2hx2O7Q+HlDgpYcXnps&#10;fsc7Niop3hyM38byVO1BkiZgNKVKRn9agmwufYPvGbb+ZnAqBLUN9h6Ee00ktk1fh61pO99/QbY7&#10;j2fs+or8OMlt3P03XWRyNNMal6fbGEpw0qRZUftwNMgMVRSt6wQSP6+0O8Wge5DRkEE0B86f7Pp0&#10;KraRERozxOR6dcczRZnp3sbD/IbqiFchtfcOUmr9z0dM0gA25JIsFZHU002kO2hS0P1cgFh7jvmb&#10;ZVvIjKi1P+D/AFU6kflTe3jP08jUKj9q9bHPxF7d232b1/harE5COvo85SivwjzyCo8kqsWNK5UL&#10;ZoxcEC1rXIv9Yant3tpTFJihx1Id1ErxrPFlT0ZnMwiBqKSHQ8sZd5miAAkmdtKROnHpQc6iPx/t&#10;mqEY6T258j0G9ZRmnqj5JoZoZnaqnlQvDPPKzWVXYDSpFvpxc839tvGVz0aIwK/PpOyU1HWV6CIQ&#10;kIDXBpvGVjnUFDHUq4HkOn9DJf68gi/tOYwePSsOVXV0h8rQxx+VakJVyNIFpljYqYQ7a4opqlV8&#10;lwf0gggD8j8tPEPLpVHKzkaemHGY7DmKaSpqJ2klgkjdnkVUMMUpaQRTgai0bnQliDYci3tOsak0&#10;PV3kcGnU14YpDVQxojyRxeWKqljKNNBGn7aVL25QcFOL/U+9FAeHVlelCepCjzxpD91S1Bkpl104&#10;gKQvNH+9E9K0gIcsP1k+6iPOevM1BXplqaPWwrWnMVXOq0y00Vreb9XjllYBbOt9QALD6A8n3fQB&#10;kdVVycHqCaWnMr+WlNPPHRmCtniqRMY0qTohjpWC2ZtXpKWFhY/QE+6+GOPWy4rTrnH4YoKilmWn&#10;pZHjSKeSacVEuiBBHAi1MaupkPHkRwRzYG3tthQ068wNQw8umzIyY3FxQvK0FS0Kx0sVPTxmeYVU&#10;zFUlnWAFUfU37dgSPrcW51jz6dSpGR0zZGISp91JUxRyUpljFT9ujFpfCGkabTdXEXpHIsWufz73&#10;06opg9YcHQTSQVFL45fK6Ujys0SuTI4v5K61l5BLxxLYXPHt+NDTqrtkU6xVUVPUtrjJMcck9LTr&#10;XiSCL7gDTL54QLsFPrY/QEgE292Ip/q/2P8AV/g30kslH5xVUlJSPWSwq9HUvSO8LxwFBd/EAA6F&#10;yLafxyfe9JpXrwIBz17+HVkFNT+KDIwVEVEsdVVFxPDH5CENtJZH8ZAUaGFuBa3vxQih61qFcdYX&#10;x1sQ8tTUutRB5WeaqCTSIUYxJRRowSBFKktpK6iT+be3AmOraqv0E/2MVDT11EJyn8W/yHFZSspa&#10;iaigqIbzigooowSGA/3e5Cxta3HvSJQnpRrpQ+nRdt14aniqKyq+7YU+Sk1VlXRxxNLqqIWimppl&#10;iEi8kfq0qOeSSbezO3j1DPSgtUVPDoKa6nxVPTwzYqhNNS1kFNT5GRmqKmSopaU+GJo6pE0DxNZ5&#10;1CjSSRyDf2YRoAcdM9oU0wP8PT7svBZPLV+ujxki0UzeQTSu9PDUNApi+5pSgHiTnkD88+xFZ1Ud&#10;F87oOPRotr4uqx+Pp3aaWorVCxwz1cUb09RBRyGQmiiKi8kTC8RY6jyVuL+zlHqAOg7dlZKgdCXT&#10;RyVNRC6lXWtCCjiqUg81RVsfIYKhZhY+r1gIQ+uxv+PahKUOrhjosHSX7V7/AOrOjaSjj3fUUe8N&#10;6xsaen6/2vWxy7ipXqFuFySMUipqdeA0lQHJFzoJHtuW8ihxxPVgjS9iipPRDtx999mfIPe9FXbr&#10;3BPs3ZtBSyU+I2TteNo9u0tJQ1AlekyOZprvV1SrpaV6mmsSfTYD3qG5lnlA8q9KRt7WwGo0r5D/&#10;ACnoyHU2ws/uzcce19pUNbl8tuXcNNS7X2944QhnrkWOTySepmhA/dlVGs4ux0r7kHZ9ne6BuZKi&#10;FDVmPkBk/wCrz6LN3uo7W2LMaen29bQ3xe+NeA+MG2nooKbHZDs/NUFLJu3cxi1tFBHEC2Awb2Oi&#10;npydN1b1H86ePaLfN3G4UtLPttozgDGoj8R/yDqKr2+uLuTXM1fl6DoxwqpCTIT++XUTyOqwevVq&#10;8bIASQB9Db2HfDHDpBqzU9ShOiyxSp49H3BikMl9LFl1WDsLLc/Sw910k9p6vrHn16adJ2qZIJW1&#10;NpaJjI0mh4/pGqJza44YEe/BNIoeHWiwNadcFqRJGHMcqsHRpBeOHyPKNEsgLA8gWNzY/wCv72Uo&#10;aDz6spBHUkypHVx/aSTaPBNAskquZCU9bAzz/VvypA90CVB10/1HrfA1HDrhJLSVEcBjcPPN453R&#10;v80NBs8oEQC6xY355/I97CspOOqkqVweucOS+0qokkUPTVJkiUqqqs5UeqTxqPqb24N/fjBqFRxH&#10;WywU06xah928qI0UaSslPqniJMBB8kaA3NgeNJ59+oAKN1sUOes8tPJVKsUQnQkIZZKddXp1alu8&#10;vAH4NvdFKjj1rFKdZl+2hBEr06uzSOI5KsTujgCwVE/r9Sp49+NSa0692/6v+K65S1lGtFEtZEzw&#10;Dx6qiyY+F9T/AKSeGI/2kAg+/BHLdpp1uqhc8PXrhS1UjIYaYQUSpUN4Rj6QBTTkelJnqRbyf1ZS&#10;P9YfX3towDU1NeNfX7OtgmnWaSUmoZWptMojSVA2qumdL6ZE8AA0/wCJBI96CDSBx611jeVijKIG&#10;VX1QrFUyIsLxsQw001KvpUc/0N/ftCg1PW6dS4xHG2moj1QHSDKhERCFPTGuoFnIH1J5Pup/o9ax&#10;XPDrGjiPXJDC8dOJjIJ5FSjgIb0tHIrAs5Fvx+ffseuevdOUbQyrHEJzFB+5LeJfFFMW+l5ZQDe9&#10;he30/r9PdCAvcOrLkEHriryFGbxMspZ4JFgQOda8I61FQdK34+inn/be9EAnOK9aBI6y0wGmSeak&#10;SeKJVuktQKqr+6X0+lGXxfpP1Uj/AFvdXAPaD/mp1ZQKEnrsVEM7+WmRiUD07SRB6gj06raCAisD&#10;9b8f4+/adNNXWtQ4qOuRgYUxlMc9R6o9I1rJKkv+qEEXoUKPqfp78CNVOrknTXz6zR6xaKp0yS29&#10;K8l5NQurtHELAW45PvTUr29eC0FDxPXJ29PjDKknBCkCV2Kn12pohx/QaiPegPl1oA5H2dS3McrQ&#10;jQsNkVRAZBeo51Nrp0BIIP09R/p7pkA0z/k6cx59c2el8ssknngp10Knl0QxO/1RIokW7Hi5uPx7&#10;1nSAOPWjpqeuMUcSxyPPIEjbVMJPH9tC2viITJbUxX63t9B722SAP8/W+uUAkUNPJIkUKga5nK0d&#10;O6gXMqzN6nW34uffiF/CM/6v2de+006aXyOPShavxdNW7kT7r7X7XbkcLKZtViGbUNWj6yG5/rb2&#10;6InZvDlITzq3VV0MtUqaenDp324cxLj5HzOFpMDUNUzrDRUdXHWD7Rj+1LNKi8OwPKkcG/1+vtm6&#10;WFJAIX8QAcaUFf8AL04qsPjwPl/l6l4zAUGKWXxrLUvJUSVXkr5PvJEmlOpxTtN+hf8ABfbUlw8u&#10;cLT0x/xfV0jRG+fT7yRyTe1vxYf4AL7TE1OeneuI4HJPNwBf6j6Hj37qr10465D8j88ckAgAfhhy&#10;b+/dNJTVnj1y/qeADYWC2+vPB5/3v37p/roi31tY/S5ub/T6e/dVk+A9e+v4NubkcXPH09+6Zj+M&#10;deI9P0H+sebX/p790o68LHhbLci4+hP+FvfuqyfAeuYW97EH8EaTyTxYcf7z79WnTeNS19OmXcG4&#10;tt7RoJMturPYbbmNhVzJW5jIUmOp0VRd/wB6qZQbD6gE+1drYXt8/hWkbSMfRSetSSwpiRqf6vsP&#10;RLuxv5i3xt2HHOcZmM52FXRSJDHHs3C1VVSSSSfo8WTq1hhkT/a4XcD639jfbfbTmC9o9wFgX+kc&#10;/sFf59NePGBU0X5swX/MeiM9kfzLu8tyJJR9VbN2vsKnkklC5HcP3GVzK0wQvrEFQKWBZSP7IDC/&#10;Gs+x5t3txy9ZENukjTv6cF+ylKn+XRVc7rDE579XyAwfz6rQ7Y3n8ku2qqabsDtvsjcVJVohrMdT&#10;1/8AB9u08VXd46amx+H8SSFeNasDpH9o8+5F21OX9qjCWVqkfzoK/tpX7c9FE29kOZIkCHyNSSPn&#10;noolf1RTQkvVYqKscTsGrKoF5KSYaiR91IxuZH4BbmwN/wAe73W5yztpjNEH7Og5e7pfXsvdKzD7&#10;cfs+XQY57qqarknjmosarVqRVuIeoo3k/hclGmlonqUu7aydQshv9OLn2Q3k2od/5fb0qt7pY1ow&#10;J6DKt6/gpFqpqNqysyIHjmraRI/uJKMjUZUglWzIjixd20Rr9bAkgJXCiRiRXUeNPT8/n0aRS6qM&#10;p6BXMde1S0s0lQKahjppi71tZVRU8OXkrpdDPRUdnpybfrlZ9QIuot7I5drLAnA+3z+zy6O7e+04&#10;boPGwGYeqej25Bmd0ZKmQU1Xj8TDV1WLYSsadI56uJJRFGI/86jVIDHlV+nsufaJm7YhqPnTh+2n&#10;+Xo0W8hC/qED7ehr2h8Ou093xUuK3NU4PY9EaKOpqDlqc1OWxtJJLrp4YkpNawliR653DsLaiD72&#10;nLchH+MEJ/h/l0hut/hi7YxqP8ujxdX/AAx6L2k9Nlt3wZbfOQaONKpty1jUmChioZBHU/5JShUa&#10;N3ChYlJb+0SefaqHa7W1ICLqPqeg3c8w30nbEdPr1ZLsfduA2ViEx+z9vYDadAJAY6bExUOIkpo1&#10;9MJ/yNAZxIBxrN+B/iAcpG8iaDgDy8uqQXTOmqQmp6Mttnuqa8Yrp4Flg8flimnaNpZ2F1KNKAqo&#10;q8kf14v7YksIyaJ08YxKQQejD7f7UoshCyxZRxokOkRhZIwwsdUUk1h+ogekkf0A9l9xtvhtjpw9&#10;vap6GrC72gm0aKkSHXE/obw6pJLKCVIFr86v9v7LpLJlrjq8UlHoT0J+P3HBUNYS6tekMwIQuq/r&#10;OscWH0sfr7L5LYgVpTowDqAKdLCnroZb2eTQygKz2RSF50qPqw4/HHtG0dPt6dDAjp9inUoHVFKq&#10;Ap9SggEfVV+t/wDH8e0hjzTp4MlPs6cYZeAwWMIT9AQb35BN/wC1/X3RkI6uCDkdTomvbS/qB59I&#10;v/X6j23Qdb6lpIzfkfpB4VSTz/T3U08unAQepEbE6LcgcH0j6WNzYf7f3UqDk9e6koqi5ZWH1N9V&#10;uPwdP4/r7oyAZ6sKVz1n9DAEC545H9B9D7pjpwaOstkt9Ax+h+o5PH196NadvVhprjrKqrqtwLC5&#10;AAAsCBxf2ya1z1brImkf1IP0F/z/ALD3rr3Waw+q2H0AuBwL83J/Pv3XusmgmwsDb/EEnj6n37r3&#10;XMQarjTe4FrKL/X8/X36o6sFJ6zrSyH9Mbc88rY/X/Bfp7qxFONOvaGPXT0vj9UxSJV/MjpGvH5J&#10;a3vQVm+Ff8vVSNJo3TNWbg2vjEeTJ7m27jVQXd6vM4+n0AH6nySAj2oSyvJcRxOfyJ63WICtf9X5&#10;dBrk/kN8f8LOabJdwbFSpRiPtKfLJXVRsbaVhoVlJI/A9mEXLe+SgNHbvT1NAOq+JCM1/kf8vTBW&#10;fJ3qOlIFF/fPOmQBo5MJs3K1UcyEAiRZahIlsf6mw/x9rI+Ud2fJCr61Yf4BnqhlU5AJ6T1f8s9j&#10;0QjKbB7RqROB4C+DxVHrN7WAqK1Rx+QDwPr7VxclbjJgyRin2n/J0y16oxpJ+09JfJfNLZmJRpcp&#10;gMVtaELqap3r2Fs7CLCp+nmhSomkV/6JoJv+fz7ePJF0Pjk/Yv8Alp1qO7kkNEi/nXoJMx/Mi6ao&#10;Fnd+1uiMStOWZ3G8arcipTr+uWYYynUqwN1C25PAb348pxQ4di3rlR/s9Pap61ZKfkegFz/82jqC&#10;KonixXbEWTiQSc7a6r3TMW0G7NQffAGZW/sFLg/X6X9mEHKu3lKyUr82/wAw6Yle7JNKgfZ0Xzc3&#10;82/b+QaEYOs7m3HT1MjQNNQ4LEbRpaOTVbTU/wAQDSBgLnx2/wB59mUewbXEOyMfbk/4ek6291Kf&#10;1JaD06ccN816fd/25o8FvCZK6Rop13nuZ4Kg1rC0Jpo6K4aFhYliQB7Q3ljFEpaIKAPQdOR7ZI1S&#10;Hr0tZ93JuzHGRsVjqZa2nZJKallkrIy/0FResAdShFrMRq+q8ew25cmjdPQ2zQGjZ6LH2htCCtxo&#10;lT7KGSm8gqIfs/26ukmS7zrLFq/yiNraAvpPAbgH2mILN9nR1FOHUB/Lqt/K0mQwWTY4qeNYqZzL&#10;Q01UwgpjkaeUrVVjzSBTJNIrcR+Jo0YWv9Pe3FaV4D/V6D/V+wLG0OtOPQ/de7vaZ8dDHNLUyyO2&#10;FpqgRwyR4erZRVVMFSzAao5FJKtKgAIspNuGHArjoouYlqWAp0NbEVPmQ0k1QYxMxrckyoYKRCsk&#10;tMssYb0g8rIoBvwAfbfSL8PT+oknuah50UxRyUdM6RtV1EcAHkFLUCyFTwF1EMSOSePfuq9R8ji6&#10;fJM8RiWPyQO1Yok+3gDxr4zIlHICpm+nmsNI+oBPPtuRNY61QE16In2vsnIyY7ITTzwNTU75NqKC&#10;kaGmrpmk9H2VFTL6qiJwGdNRAABA+vBJfW7eH0I9uu0t0p1U72Rsyux8FfLUNSUkklRLNZKEPToW&#10;VUxsscdleKSQXjKm+mxLqBz7Al/b6ZAadDC0uFuItPRfIaV5BLR0q1ayJKlWiVR+5gxojfRImPcK&#10;Aw8mokKLW+pKjkpainU3/F/b04UINB5ev+TrHFUw1U0iI2SycrmpEssFUz+CugGmmgkgjj0xk2Yh&#10;4WBUcgixu2ykLSmmn+r/AFevTeDinUeneolp5pK5yKmSOWakp4ZNNTkDpIkooZj/ALsc21zMn7mn&#10;jU3vzAChXh6+X+r5f5uqgZqTny6TxWujegrg1XUSjxUFVRVUIrKnHRzIUUzvELNzbSJhcC7ED3aq&#10;UK4AGRQ0B88dJ5FPHj8umaYUNE8sUEsjVNPVtDPj/wBpaKF2UyyV1Oqi0qq2lJA5uebce7aS1BTi&#10;ONM/Z8vl0lcL5dYxJI+Op4JZFVayH7mR1SUSROlQRMI15VqeS37asb34+nvWjTJq40x/q+f+TpnR&#10;26euUUUNOlEGpmr43jq5ma/3FRQ00jizunB8sJIOlLfm5sPeqli1DTrSpQ1r0/UNXDHUNNST46MT&#10;IkEKEGQJJFGU+8pjMI2immY3ujfUWubgmmkaQCDj/VQ/LpzrH4Zf2qSOcNPCrxT+VhTmepkYsKiW&#10;KJWdXudQZiD/AEJ+vu+pBUkfs/1cPLr3ThRYOGrgeeaqpXkgqaeio6GN1o6meFyJHraOd/2JpVYM&#10;7IjXIX1EH35pSuKGnH/YpxH2nrwFT0oxQ08tQ8z6Y4DDUVKPHCY5a2Rk+2NbFDcgsLBGhU/1Nj7b&#10;BpQfP7eOaf7P5dbpQ56ZlnqWSpmFVSU8FLMlRlaOpIlkidqc08U0DRLqjKICXJHBAB5v7fCqNII4&#10;8D+eetdJajwuQaQ+FKuvgs1Ta0cQlppx5oUrZF9IkZQSq3B02C88B9pYwKefDqukk08j04xYyPzV&#10;CiNqlq2nP8MmJkdh6Qhno4QPWyG5AsD/AF/r7oSaAeY49eCaa08+s2PNRAtTX+Gb7WGJEmx7ssEW&#10;u/gp54I19Ly6wC8DC5vqPtuQBu3+f+T/AGeqqClS3Dpym89TGsRikKVEsNVJTLUrPUfeqdAkWopW&#10;R/3AD6YwXP6PH+fbSqoz5+WK4/1fs62WQih6lUMNVR5Ck1pE1ZLJXU5SpxqRyUNfMA+KhFFGLeWT&#10;kly+rTwV1G4q2kpiun14gjzz/q+3rSqFOePl1nRGX7yjEkkInlilq6uCWNFqcgs+lgDCAxaKWy2k&#10;F9Js3uuPjPoaDjQf8VXqi00mvy6m09Q0OTrFaOpo4FhWlrFkQSQPXVJCRPLVFbhdbhpI7A2/w590&#10;IrGKUJ/yD5fl1sGjEnh1nhg/h8lagpGpKqCnMVLGjReU6fXJFLOoIjRjdgW5sefdG7gM1rk/Lr1U&#10;ANPPpnyDSTRp+9FFJlJGhlpTURCpm8UgP21PWv8Ao8KWlk1htd10D8e3EABqRhf2H0P58Om3A0An&#10;pK1FbLVVlW9BC2Rp44ZKeDJNTwy1UzUiBkqzR1K+NiH9Iuy6uDYe3gqaRrNCckeg+3pj7OkzLU1G&#10;SqY0qoHGUronlQxzGCOGSOK9S9NTvqCzs4CWc6fSdOk8F4KEHacDj6/LPp6daHxHriGd0pkmDwyO&#10;kVDMKx6d5qidiSssks+jxuQCUdWDAAixuPdWpU0+3qq9JDd2AmzFHE8NLT00eNSfH1kFHG7RUPkO&#10;l1ZJ+SznS4kXg8nSPwv2+7+mkqxJ1Zr6/wDFenV+ih7kxa46rqKdG8scZQIXi03dT+jUAOAfY9tp&#10;1niDDr3SfW0qm8TeZgRK0aksBb0vHI39OB7V9e64FXeYwgvJL6DGUQIqKv8AqzYc/wBCDb/Y+/de&#10;6lPVxmLxws5VUuQzq7CRL3ZWIBCk8afz7917rishjSOZo9Kald1KgS+saHjjuDcXIJNrj37r3WCZ&#10;3iVWCo2nUzyyOGKKP0m7WP6b3Xi3v3XumvWzt5wUDXZWUqxVVH6WitZefrcA/wBb+/de6fqBPL4/&#10;G7pqiPkFQQRqFrkOP6D6Ef737917qYiVECIwqWRRI6ANZwxJsXH1Nr20kj37r3TpFrq5Udz6lVVl&#10;iVtMkgTgOvHJP0At7917rDNSvDG7rqlLugaOQBJVpgdQeNANFgQQ5Zhz79mnXusLqSTNTwhY2HqE&#10;thqZv7SPYnkg/t/T+nHv3XuorS6i8EkXjDzLeRAYzqAusSBPz+bf7f37r3UCYxpIHAvLESPUw9bM&#10;dJeaAD9Qv6CB7917ruHzQyxyF1RVjaoQuFk81jpCOlgQzX4P49+691PVF9MkSgLqZiRayL+qV45D&#10;9GN7W/H19+691ztFGSIKlSJGBUklwxA4YE/X+mr+v+Hv3XuunEalTqWRDcSO7jUuoXIeSx1G/wDZ&#10;A/w9+69050UQZKlJmid2WJFhDMTCqfupeNxfQQbHS1hf8e3FFVp1o549QpNPljgESlGl8ttccei5&#10;NwxAuLcAgfS/N/r7pShoet9SJTTBZHcIVkp0SbxP5HQ6tLiPRfUCOBYBje31977Pn1o1pjpvnaKn&#10;jjkhNTNLZQpAUJEjf2G+oDWte596Onyr1oKB1Co5qaeoP3AZUIkjlYLqBLqDEij+p+lx7r1s9YJq&#10;ZSSAmkRiRljRwxYk3KTBQLCw4sB/j7914+XTLToHk0SiQRvqZpyliupvRBqHAuSebDj3vrfUwiOG&#10;cWLU8mopUIzACcBf2woUWW4+hYWP+8+9Z60a0x1lDmWOBlMMBh8kUd1DrEHOqU6OAT9P8Cfze/vf&#10;W+ohqE0SNHISHKrMZlVmQxfiNZRdL/1AH1uSbD37r3XOWqSqkpohoZQGX1xAsulbswZR+ofQge/A&#10;Y6901M0dFKlQqS1CzK6SCQA2kdShaPR9CBzZvzf37rTZFOnWirpIKeoWGaNo5FAjkdPU9+NMini6&#10;/k/n3sqa060RXqNO7GMx6+CnkHIAHlOl1gkQarn/AGr6D3ZKk19Ot8BTrmaU0wSZjIhT0SOy+lkI&#10;Ch1DC1ueX5593f4evdKGgETWmWNmEEdwCAJJVva6fgt/aPIHP049topY0HTclTgCvVvf8tbqvfm/&#10;u4+v900lHWYvZG1s5j4t6596pqCGHa0s1qlOFBdgDa8ZIYmxtyfZsrqsQUcR1drqKCwZH+I8B1sM&#10;dw43A7d3zXUO2cjbByyUkuImqpvKtRi3J8YmKhlusYZikjaWJ/1vaZMip6DtuWlXuwegvrTRRIsy&#10;iRqfEFZXrZdUUNVNI5WnY0aelhEWABBYg8G4F/dZfLpYBpAHTJko9IauoocbUPLBC+UgqqiWYGSq&#10;YmmApraYpCnrXxWJtewAJ9tfb14ivHqsH+YB8foOwdnN2Ztmnmmzu0aCSfcEgWOprMxjYm/ynJzS&#10;8FftubKuospBAsPbLhjKF9R0ps1EZK+ueqA5KNoKs6BGXi1AR8K7ROdaXSQEWTkWtzxcj22y6WIP&#10;l0YgV65+aoZ3MaKsl/Xo5DKnqbQjqSrC1tSf05PuuOt6R59OmOpJqyeOXQVEkGtY1V3j/XcMQlzq&#10;drEs9z/X3rrYpTobNrdf5euqFjGPgkkqqiCnSr0MFjaUeTXpjW2jkX9PJP19sNcJHk9XkUKvz6O9&#10;130RtOoekn3FWw4aWZSkctTTwNFLXQSCmECU7DW0aC7NKLEfS359o/HEzVHTcWmv6nR9uqti7SxO&#10;SWjodwbrqqyjio5aev29gKOLHyvTS6JKGjmrRcvF9bHk3HtdAoWtPPrTtoNV4HqyvYMXXFbOZaLD&#10;b4wsYooLblyNJfJSqZRE9TLI6mKnkapdX0R2AvYki6hLICrkHptuNfPobt27c6lyVJFQ5rsLe0lf&#10;SEfcVe0sbQ4LIRlCgn+7yIjjecn66KhXib6hLc+9B2GOtVJ8uhP25s346YqahqqnszdDRZWOnio8&#10;LXbUqZcjT1jqFhyFfPTU4ghmkJ1+RYwp+qn+17sGr8R/Lp3xJdNAOjAL0fszPbdrKvbO/cTW1tLW&#10;xwRVVfFjKfIQY6ddMlPU1KGETShtRMT6rjjWp96KK/A/l0naVlPcOobdF7wmRI8ZmIqabF1Ma02S&#10;pZoTHXUSLpU1Rnl0Rvc3tduBwG5ITmNh14SofLqdUdL9l0NfHV1uRpMtSTt4Joa6n+3lqGZf25Iq&#10;lF0ol/yVtx9CT72EINevGSNhjy6VuP663/iYo6xsLjPs6ZdMlDHuNCn2l7ipp43X06f1D88mw5t7&#10;3pKgkdaLxkU6TWS3HisZOyZPHVZq6qrhpp4oa+mqCDMfCgP0DytcagnKLcEc+6EqRXz63Q0r5dKS&#10;gr6HFxikpF3LJikmi8MdHTySU87I2pinj1awkh06ZdJ4Ok3t7qCAcmg60wNMZr0uoNzYZoaxoewa&#10;vD1ePYTVNPWY56SWB5rDyJPKmsML2ZS7D/go9uaxTtNemvDPmlelBF2zUTYs0q5LCZM0aJFBX11P&#10;IJ6mIn96pV4jpCEkrcObcahz714w4dOfSg/LpVYrPpkMbSPFisbTxVEE0sL0kjeSaQHTLKbepbnn&#10;6WHHB9l9zOCT0d2O36QHJ6bqvKh6N1VpSAELL6BJI8UmrQtuNJFz6uTb8eyWWQU6GFnb6SKdBVnd&#10;zU4jnKytTMWLxSxkKnkLWSG7D1X/AFEfUf0I9pNYr0JIrQMoPQDdibmioPLU1k8OtJXnqPtlV3Mc&#10;UAkqEdDeyKQpYhDa1uL+2JpQE7ePRjY2IMnDqpTtLuVKGqyklXA0D1FRUSR1NSjyRPVa20R1lYQw&#10;ZFAEblrn8LcceyWVWkkFepEskhigGM08/wDij0U2ftunyGajxM08H+U5ahykIkpKapx1LSRx+KSg&#10;ni1eq8nCmmj1gAagOfd1gCLVfSnSkhfh/McKcM+Q/Kn+wLqfi5SwR7cx1dqlpfNMkcVC0CQxh5oV&#10;qQxRhrVYkk9Gs82c8XA91gBBNegXvUpacoK04/L9nVhUWYhoKWJYnis3CIILSl1jtKWDf278oyg8&#10;ezAShRToIC1Mrlj0G28d0JSLKykSExrBTTxs00ZM3INeqgNGyH/OMTf/AA9pbmVVT7ejezsyQB0R&#10;/tfd1csUypklhrZIqmCR6eFKimd2UvEtLOFIXgEvwCqmxBJv7K1OtaU6F+2wIrU6rh7X3vWCSrWk&#10;maMVVLJRa54UkpqV4183noqZgdepgVQagGsRwTb2yIYy1GHDoQKABThXok+4+y62njeuq2qxXRzf&#10;cSwSGmplyCGMAPVyhXdVWwZBIV8Z+pIHtXHZRs1BwPDjj/V69PM5jUtksMkYoftOSPlXgegyy/aG&#10;OzETQmsgSGokDy0WXNM1NCjy/vhK2h8hvI1h5okUNYE3PsxgsWizSv7ekzX9s4oCM0w1Mf7YDzPm&#10;KD8+kTmt3Q1cD1dZk55MVTtJSyUsVMUMwWEmCmSZLmdS/wDm5AVbkXHsxitwaALQnPqei66v4whk&#10;kbtFRSnoMAHNRXzwegsqJDXxRftfaNOj0Kx+ZIoRTpGaiCOOp5KBbkvGQCwP6r+zBUCdB1n8YAkA&#10;VBWlcYzg+XzHn69WAfAPpqHeW7oNy5rGVgx1HKKeGX7VI6iExep5KaN9SugKEMAeRYXDEA+nVQme&#10;mGnVLc4oeAJx+z5dbVXX20IMbh6GnWmSFaai+4iFIvjnp5uI28oUf27Ar9S1gb2PsvMQ06h0DJ3D&#10;zFya16XmQydWKWOEhvJDLEZSkq+aJ3bTM1RG4PGizC/AsbG9vabwTqx1uOMHI6BDc9LBU18yS0aC&#10;GRpkp6phG6L94LGN6SZbXJsQxANzwbce2pVGsjo+t2McY6L9uzrDbdTItRPSSGRlNLHV09ToSop0&#10;W8rFotPgSFhyX1qW4Km9wjlhQjV0ZLeyUx5dFw3rtjD0WOycUC8x0XgpqgQT0uQraWabwVcbn6hb&#10;FTqJ0sSLNo49lzACSg6NLaRzQnHRGd0UE2ClyyUcVPEztSsrUccbUmQoZXEASrp0BSGTWLuV9TcN&#10;qAJv7UHbPD5/5Oj1TRToFP8AN8x5fl0bHoXdmKxlVKa+THCuxwpctUfa0VPS1hq1VaNKeb9sReSJ&#10;mZ2J+mi/IPtbA4VQDw8uiDfYDcRsi/yHVtuy977T3NiafH1ALR+in8BiWSepbTqjnjrHuSJWYSaL&#10;gfUfQAexJbXEcqADFOofvtuurObWamvRffkP8VutOycZWVMOFppMwitUUDxB6fIrWGMx0stVIigO&#10;oYanEh+gsDb25LK8eUPRltl61BHMKg461z++uks50/kJqHK1DVknmr2qsfBTypQrCp1VU8nhWzib&#10;UjKyOrKt78A2NLaeKZA5wfT16MZ4NAqtWBz8ui3RTgVIlenP8Pq2SKKnelkamWlYaliijjCmXzFd&#10;bS3dY1sFUnj2qZajHSJfi1HCnh5/s/1Y6f8AF7gqYhUUuRqqFkHghpIKupkjX1v4kjkbRaSJWKRy&#10;SMrFAQNK/UJpbVWyvS+3vDGCrHHz/wBWf8nHpQSVqVkxxkUUkkEyQmeipGSOWSSl/wA3SxSyNZgG&#10;VlSbXZlNtN+PaUw6F1V4dL1nWRtC1p50/wBX8/T+WCU1zO2Qnqa+kDaGempfGftY4piMjSv5rM7K&#10;FQKyX+hFtIPumlfhP+r59OEvXUCR8h/Mf6v+K4rkUejnkrRVw1UFaxraej8cpo6SAfcyR1cSgI4l&#10;uNN7AHgD6e6GOhp1ZZRpJb1+2g+Y6d8dkKkGSoIkE9ZoVoacU8tG8jr/AJBMlIL+KYJp1Rpa1tR4&#10;v7ZkiB7fT/UelcUwB1Vr+z8qD1p5fn0oIsxLTxzqIIXpvFSrMInpquCkyldUeGSoFLCCzOzC8jXs&#10;SQB7StCpz6f4OlPjgLpHyr6VPoP8Pz6Xp3FHT1uPkkrhj4wIKF45aVAiiwMNRVJIhhjmj/zqgkqm&#10;pSbMR7SeFWvn59WMwDAk0HDI/wAPz/ydOdTugmgkqWqcxTVEcklBW/b1lKYqrHLNoimqMlH5GaSa&#10;/kCxTLy9yBa/ugjNaU/w9a8QU1fD5GhFOPrU1r+XSPzO5DFThYlakKMFqVppo5aaSglu2ulqWQrJ&#10;NrWyPIgUXsSxbi6xk9NvNpFeH+b5E4r1GwtZNWPST0T1SSZCqjo4ZZvt4apqJVMlY9qQMip9HMul&#10;Sx44IsNlQMNwH+HrcL6zUHjw9afOnp69DXjMYKOONKbzxmo8kFTjkiE8X3SMIqitqHT/AI6g+Vi3&#10;I08XNx7SsfXh0vVdIqB+Xp8/z6UE0r4+s0VdSAy0xIpmstLUCc+M0/28FnSVUFy7kaR/QEe2yikY&#10;6saDqVjNxU1MgkoWQRxZCnio6K7SQrKBorHiSMcnkDkE6hcA3Pv2hcA9WXQRUfl0tcDmIqioyWPm&#10;yDPDOfNG1bUU1LR0FbHLoinxrUShpJZnbxg39KkllPPvTjtB9OqkVqM/n/k6HzbOTl8VLA9HS0+S&#10;x02iHHgrOlZR/bipaWCmUSByUOp29JQ2DWvb2lKU+Hqnhj7Oheo6hEpdML0FVB5nFXHBSx0kVVOW&#10;DxF4E9AnDHQ3q4BBCn3TpIy+R6VFZXBHphSvLHVRqiNGtkpioj8dVRVDsNQKRi6EXDNz9Le6v8J6&#10;ZVOOrpL5GseCpY0Eq4+mSmApaNZHk++iqEaKoDQqGUM8rBHYvf62FwPbWk6dR6dVE49JvK5BTTpB&#10;Q1eQkJoKaeWbwxtE059L0ygm/ngKlVLccaW9tMKkDp4Cgp0E2SyqrFO9S07RRxtTVlLFVqwink5G&#10;RhktrR3PqkKgqAtxx73pAHXq9JGn3FSV0n3tZUVclWKeR4USQTxJDBeOaZHoCqRi9mMkiKzE8A+7&#10;E+n+r9v+TrWlT/q/zdJp9zAPAaSpStlhWpjoWkWLH+CeUeatVRIgmqGgWzSoq3e/FgTZwcP9R/4r&#10;qpjQnH+b/i+o8m7pWap8WWy9Z9jRxVMFdNSQRLLWRSqJ6OeOdWQpApLsQwP9kMzjhyv2fZ6dU8Jf&#10;n9vr1yp6+GqMtMlXNUjTMs9fFBHBpq5v8patpWkfzMugrrLu6gDkA+91pnrXhLwP+TqbjtwPJVYy&#10;nenmWmmyFVRr9upNHT5KmYeGzSartIGMpCsBb6C4928ShJ6YkiAIKjj0p6PNwfaTJRwmOSeuagcV&#10;safcQVMOqwoPKQJElcMS39kIR9APbySNXpOV9el3hM1WVCBhDH9tPC8mpJmVarRenhIqJhYJqDWJ&#10;Kn8k2PtSrk8OqaB0uMU9WkeS1VkMtEQlTHjEhjh+wgicGXI1oAvIiyHx3jBJNmUk8l1GNek0sQNa&#10;dCFDlplENMak08c7eaoSSWGQY6QlVo2hADa3R2WSRJP7BFwSOFCPmo49Iinr0JmOySVLvLlJWlMC&#10;MFeMU9S88kRPnyBkpxFdWU8RE8LYjiw9viQHiOmGUDh0vMXVNLCafywxFYpYIZEgWF3jlQl4K6oj&#10;BImjINkQHUCCeT7fiPp0nK06cqaoNVKswljpZUCwVVW7SKkVHTAGHzIAR5JWtcMoJB+nt0mgqetd&#10;S4KvzQ13jrEWE1H3wcxaJZpJD4fCRbiPT64whtYi4908VevV6dcJVTs0pMUQjmtDPU+aXzqYV/be&#10;n+giJQqb25IsOTf3YNqFeqP5dKaHIUqMwVzPFL5QktFArh5YSGpYzK1gzggK51XJ/HPtwOek5SuR&#10;1xkrJJCI5Gp1qBKsD1/pWlpQ/pdxFJ6WBbSkwVdQYi3NveixOOveHjPSbrshTiB0EL0+l6gusUb1&#10;EU80Rv8AtzyBnSPUoeLxj9PDAfUNs1MDj0rjjJPTdRZdJDDPDQy1tTHSrLDNpEsb2Xy1QR5WGtpL&#10;i6GMspsbA39tFzTJ6eaA06cIcy0tOJIB9tDM7y1D0r8KszWp1AkW4ZDdZEv+Afzb3YOw680QWnWO&#10;TJPHFGGRZVWoaoNdG6w0zII7KY9P5c2BLfVvei5Iz15UBNOsb5+rhpX/AMmlJUpOFeUmR08fmMxJ&#10;X1hlJOkHSTYfj21rWhI6d8FSem6oyMsMMskU0A8j0z0hkSWaSKhmXVJSPTS3/Sb2UXUM3091MnoO&#10;riNTinWT+8yrRsZqN4ZkhJNTS1PggUMSklMY39RMajU0iMzH6WAFvejKgyePWhFnpxpd2oHQpJOj&#10;vHDLRHSsUkdQoWNoFaQLI5kU3jEkd78m3190M1cDHWjbnqd/GDHCY46h1iSrifwXbXDUs5YxrLYN&#10;IykF5I1b0m4PA968Sma9V8CvD/V/L/V/hmLuxA5+4V/DVU5WllMUEMbSQSHVIwXlBObkE29I/B92&#10;1kjqv0rdNtXuINC8yTRSN5oHWkeaaRzHCpllUs6jlrgI39oWHPtsuBwz1YWx4Hpqq90VCaTT+SZo&#10;21yTo8MaUsj2ZQ0LftqqDhW03v8A1918Q9Oi0r1BrdxzJFIaKWoFXQjXPTzQQnyB1+5lj+4OgunH&#10;KqrWJBPvRckU6utka5HTBUbuUrRVUYaeN3pKomOoWaCEs3jq0EwUKlm1KbgNcHjSCfbeodK47YKO&#10;mpt2rFVqzVWuE11XOZXrkWnpy62U3Af0Oo/yfTrBsdWkWHupY+XSgRrSgHSaqd7SX8dVPX1DVCG0&#10;VQkHjl0P5fMoIdBqBDeS9rGxUAD2yZDXPV/DHp0mavekbs1Q7lxQyRUVLGYnehrTU1AMzUNXADKY&#10;qdwqyPcG17e6GQg0r1bwSBkdRZtxvNLL9sacPV1Mn78dZJVpbUCVhMg1qruH0oeBYXsPbZl62EA6&#10;mHectGYKTzUMNI71DNUU411gCKJZoKaBg0f3TXsFf+ybixI97E3l1YQK2cV6wV+/fFC0q1dBPX1V&#10;aEWmaoMdQImW9Li5TGNBVkAMaseTccm/vZmxx6cS1NaDpmfsT92pp5Ymx1HViGnnUumSeJoozLJT&#10;vFpCliB+2XW639QI918X7elAtBSvWD/SHAsMU0FPX0cUc0lVHTY/IpPE1NMwQy0RXVD4HNzJpYfk&#10;AWIHvYlAz/q/1f6vmaG3H59KyDdVTKJKeGHHZaOomSOania1XiKdIDUJUnwjxaWVryrPKLMQbr9B&#10;XxAc9NNCRwz1k/jJNdBTpUB6SKKNVbI5FZikFRGKmsSSDSugqBGFQM4vwDpPvRkHTbArx8ulDS7i&#10;plSCIzkvJB9zHCYnirKeM/qqpYYwURJhxcEG3NvevEPTVamvSs/jF4oppKiNYknhMbpOjvMqJrhj&#10;ip2uPW99P+s2v6+9eIetALXpSYfIVAjj8ogYXeqeRpg6BpX9dQ0oU2kHCMrgDjSDY+7CQHj008St&#10;np4o8wStRBEahXKs9UutYY5vEPKktPIqsjKi6XYBQxDGxva7wmFNI6ba3Xj0ocbmKmQyJLNTRztp&#10;eSZldY/LGPGjwyp+2edVtWotySLi3uxkbr3gKpHUqTLS1sbIZmZ6WVQ0MzPSrNC9j5KiQBRZ76Va&#10;NdRIs1rg+6GXUPl17wVpw641VaZvA8bNSmZCZNP+eljgkslPGnKqrL6Xckn63Nz7oZa8evCEVp1l&#10;iyytJdFAkkp28oZxNJGFk8cCCpjJT13NmLAi3I5HvYlCjHXjBnHTpRbiiSnhljSctC8pW2kLII1A&#10;nDeQeoWBtpBDC/Pt1ZkbHn1RrYefUx8nI1Q5cvV/5PG6PTuoigjm/eZfULFQDZg1yBa1vr7t4i9e&#10;8FQOpVHk/N4441DVTNGVi8gRfH5P87WRXB0IoswJLL9SNNve9aU6TOikdOMmWQ0V4VlJE0n7sTQv&#10;CyByWSWcAoysPoAvFrn6e9GRR014a1r1Kjljhmm8MC+aCn1rVS1nqhmnBASp1Alk02LErf8Aw5Hu&#10;2oUr5dbKjTQddmoj8UFRTzJNIFNJL4I43FPGAZpZ4mXgWXVIPIb/AE9Pv2pfXr2gsxHkepUOQggj&#10;jqhUVEnlSVnddMy6ibiXxqo0K6kX4A+o93Bp02YievF4g9PKks0agpIwuq6qd1ACK9jp1X+jWsPe&#10;jTy6boRj06dIappYZHmZRGz+VrooinnU+GRYo47WVhYIV+pF/bgOK9UZaGnUupBlMaRyPFO9VCKZ&#10;UbUsc0yhTDIpBLQrFcXaw1G3H491XrIlS0FS0otNAFenkjQCFopb/vTB7OP27FVjsR+fe+vEVFOn&#10;n72WoY67s0EepjDWKZ4n06YleRrghhqZiPSPqP6e9kk8eqBB1AqIyyMsBcRrHaN4zDJOXKka2Vwu&#10;lbqwJJ5/A591J6cA6iy1EZSUI8blvtpJTEjRMrqukkxDm68DUv8AT3rUOrAVzTqRT1HlIZwrRzoz&#10;DW1y7w3PmYj/AAvpP1/rx72CPPrzJTDdSY6txAHZ5LTSGxaMTOsacRJpT6q35t9fp79XrWgVr1MQ&#10;zeGKUiGH7pNU0behFjVeC8zgALcMbA3/AKA8k2WtcdVIA/LrLBXL5Wiklg1PGwWORSkEWr1eU6lG&#10;tGI9QIH9efr72H9etMlem+pljkRdTJJZTJGiyOpqpdWmN0KciP8A1AAFzYEEe22p1dQR0npaiP8A&#10;cUTMXgdFOhHjiedrqEKP6tTm6lTcG3tMhFDXh0pVBxPWBZREUEVZDPUVAdFcIVf0SASvGjhELXI0&#10;BgpII+o927adnHq2lWHDrMagJLTuqAIuq7BVUVDsVjaKaOS41A/WT6c/0FhfrXhrTHUZq/UJYB5t&#10;euVQzSIHWBT6yaj8aRwA3H1I5976ssQ40r1wWviSZIY61YZpFZYkhjssSMQSJagrcOTYanF7mw9P&#10;vXVjFipGOvechjKjLKQTBKZZUYQpCxkkqC0YK673CWAtcX4FvfuvAeQ6j/elFWqE1QY44GQSyGOr&#10;kj/cuY4tP0Yte7MRwASRf3vrZjJwepbV9Qxp41KKiCaWaao8ZikST0lGdQSpBsSoaxN+dPu1a9NC&#10;JQa9YVyKVItS1DBFtHGoQM8cqel4Yk0izWUrpP15IPN/e69eMIBz1Npq5Y6eJ2kRxGtZLHU28bys&#10;jC0M0XJjI9KXub2HvYJHDphk7qDqcmRd2XXGiaqcVEJkAE8kkQHmRVTgkAgLf6EH24r1weqNHQ0P&#10;U9MtKk6tHHJJKgVizqIwJNIJeSQ31RqLqOB9APdhKAcdV8MHHS0wlen70qSSS6XAhJ0yROzjykrJ&#10;pKxuBqJ+vI59uQuNY6SXEXb0IGNyVTjaumrIAxmikWZdMSuVMsgXxzyR+kWvYv8A0P59jHZAxnAX&#10;06C+5xh4inUDJ9xCiqKd8nTTKlHVs0zwxFENpiIkbygSSXF2BVdP+IFx7lzadha4QMDQnqN9xsWD&#10;UU1p1Ut8oex4967w3vmhGaXHTeOniaAksYIB9xGlMqfXUyCJ/o4DBhxz7HNzZ/RbYtv6Do32sPCY&#10;oWzVgf59V44btKuoN7U+Md0auaoWjqKwztDQQUDvqhMcagcojBS4GoEDX9PcRbzImpk9D1MFtakB&#10;Qq4I6uI6y7DORwtFUL5p6aCGnSV5B4Ep2pUBR4Zx6WIQxyG4Ou/uP5piAw8+iy7tQJ9IHRlMduCW&#10;oQOGSWNkXxSwwIkbyqblUjex0sSL/j639lhZiM9UFso49K6l3DKIZDL5meN00uI1TwvoDLAKcj68&#10;glkHBNwbe2zKQadb8BPLp6TLR8BEP3jACWoupMkU8fkAdLMxNv1HSf8AX92Mufn1owHiOHXkyy6J&#10;EigKeIKNSWvNK9hCzysBpAFr8cc8n3XxBnrYhANeuUdWjQks6IAxjYNbVGVb9xFFvVe5KKfwPfg1&#10;ePVitD8+pSTaYo2ienELtKuoM0qoEU+R1Vh+i35BI5Hu1aDqukV1efXIVi6QzsTHGHICo2oD8kEA&#10;8EXOg/X37UOthAvDqI1YupClUY2CRkVCoxkIjOq8WlbAWtcH/W+hHutc16uB69cvuy0bupAeSRId&#10;NQ+uRXlkGh2VBf6EKlxcm9+PftR68VU8R1H+4mWacBl0q4hlMtzHLGT+9GwK31E3CEfT6DngVqRn&#10;q4UEZFPn1GjrZQwMbOsSsrRwqyqjar6fF5ATqsVJViCbn22JDXP+r+Q/1fsDgiQjB6xy1RRUmEmo&#10;VN2E/kVnSEka4WSwGg3Iv9RY/X3tnpw634Pz6lfeKIrRRsnkh8cCFtTq54cs4Go6SCFBANrcD3rx&#10;MdVEOc8Oo89VqBklL07mCGEskS1EiIpsWisOZVLDVyTbn8e/eJjqwhAPy6hmpkYRuFmqZDHenlYq&#10;rvHGCsksigWIc8gj8mxHuhapz1YRAHj1hFSkeiFYQCmqY04mCzIh48xJsp9R4CNf/D3UsBx694I4&#10;+XXKWqmiMcshiaNJNaNUk64Co8iwAyAatQJsWF+L3JA9+8SlDXr3hrSnWVa9mBWy2dXnUtGX8rJI&#10;ABDAnqCre4f6ED6W93EhIx1rwADnrI0yakllqJJVkP3FS+hVBjZA+uQLYcglbqSfqAPr71q/iOOq&#10;6VyoFD1h8sSD9uWYeWpDgRRXtpU/bIxI41Araw5HJtb3rHl1fQTQk9YSTeZp/wB3T69TzxJNFAoI&#10;aSMqPqx48YH+PvRIAqeraVK0HXCZ3mvLf9ZjUFWUoOQTEYwAuplCmxFgxJ+o96appp62FCig64Rz&#10;SM4mkRtIe8SeKR5mdZNOglQG9I+qJwR9PfhrrmnWyopQU/Z1naRWiMSJUPpbW0E8bRtHGDwYywuR&#10;YlUTm9rH63911agfl1oLQ1NP9X59Sg1QFjqR44JWaMa40WAWR7nXTvwUQWBsb8n839+PEN69UIU9&#10;nUpZIpHlZPMzeZQHfVHoa2s+NTyOBYH9Njf6n25VakDpto2HDPWefwPEimqeE1B0xkaXkMsRv4p9&#10;P5II0n3ZghGOqhXrw6a5qimhkiBWO2ppXp5yVaa8ZjaVVAI0gi5C/U8H20WUfl04ImIr15qgxK0b&#10;xmQeKOdGivHLUSO3oZLA6VB/2OkC/vxm/D5deENT8+vGsWdZmh9STU4ik0NExNuVKow1K6gMBwP6&#10;+9eItKjqwi0mp6apXkCtLFUSRTKEqpY2dGChl8aTVMcYJYkLdiF+v1t7aqQa9OgcAfPrE0qvaWKJ&#10;dUlLHqDtG0jGOa5dvKpjWzDlh9eOBYH36tTX/V/g/wBX8hsKBj065TVTJHJIzJ6PGZWiZWp2kVuV&#10;s4YMgDEKpvqPH4A971N69bManj1k+8SV2MZCyxgBL6PFHA/qpwusel2HpIAsL2496J1Z6qI6YHWB&#10;yNEqGOaOeNnZwswkBLAPC8RZfw4Klbm1/wCnvXHj1YJnPUb+IGGOIo/jkhEZ8J0tIdP6ZYphcNfi&#10;9hcG/uhkoMdW8JSSOs33AanMMjvrlg1s006DyEEyI5EoYAs1rA8aT/Ue/eIaU/1f6v8AV9mggBr1&#10;wkq2SIaqWBn8LNJFEhIZ5LMpMbeqO/6iBc8ngX91ZwR1bQCc9M7V0ssdQt45GjkePTGLVARPV9vN&#10;4xqGk3tKVtYC9/bRb06fEYBGrz6gy1f29gjrBExT7s2eRmmiY6oWLAFtZIuSbAfQE+61PTwQDj+X&#10;UikyqCaSo9ELoUhlTU8ZkpZBdpH4BVdX+bI/w+n0Ng1OmpIqLXpZw5cvCv7dOPGupXLGRpqUsPEs&#10;iADU9rKOBcD28suM9JGgFeo1XXwSsqLdAlpXka0UghdSkbFPwEuXYDmx91Z1PVo4iOmxK6FlXVHD&#10;E7U7SE2Mk0jx8JEhYWXU/pcAA6hYXv7a1rX7On/CbieopIBdtBhlIWXQsiPJ92ya44EjmspC2JKq&#10;AbHn3QkUJHWwtTQ9N0mQjgjil0STEWElNHG7DQlyaxgdI8ZHFtem9zbj2yZKAdPCKvDqM9eZYdcX&#10;hkKrGiRyAPCIEckSSIB6kIJ1WtzcE3sfdC9e7qwiAwemyfIxa/2ni8g1GOSSN4VSnbkp43uFRF9Y&#10;bk/Tmx90Mg6uIgOm+rnlgkl8QWSOSWPUsiHwlJY/1QzEkjWf06hpuPbLGgr05oHAdJqWth8DXfxL&#10;Gqu33Eik6Wk06rxjSrEWWwHBIPtnW3VlU108OslXkaRl8Uz07K1oY9ELRy6DEHKM/wBbC/MnFmFh&#10;720moUp1bw2p0wV1VSzytEiL5GiQRmmlcvUUMYtDKs8YAOoJplKLcFRquCT7ejOvpwLpQ/Z0zzvG&#10;oaII0cYLTKKp46ulNKieSdl0cqhjtaxFrHi49ijZ0DSU/wBXDoqu8DoGMxkp55nngcMEUTyyyS6I&#10;5qaocxp9uFULLJYBFKjjQyNccmfOUNvjNCy16JrmbSpJ8sdF13zutZjAr1Szfwb7yEyy09TTo1WJ&#10;P23ijZRE3nCFJdA4ANmAPvJ3k7ZEYDV5/wAuo936/Mdfl0UPdeZjz9bDDTzziprolnYVCy0cghWb&#10;x1+tKpR+mMRLBqNirEgX95AbNZrZxBR/q9f5Up8uol3S4+pkx5nqRsHr6PLV0U0S1pSKqjkiidy0&#10;ta8ZDO5lIIEK61hp7H1KXJHHvW/7+tlasq/t/wBX8vz6e2ja0nlDN69Wa9V9azUeqd6dWmqI1iro&#10;4Yo0SijpXKqpdraWULrZzwfp+feOvMvMPj6u7iepMg26FSKDo9+zNqRLeRoF+3M0D/5IoWoijjQM&#10;TG62AMlkYgLdv639wbvW462Oc56OGhUYHRktuYSmWSQBCo8QLx3KBYnQGSIggepT+skEm9r8e46v&#10;rt5Gp1qStPl0KuNpF0xIiogjiWOMRcrEhfURe2rTcXAIvb/Y+w7K+o56TgDy6V1JTLaOUMDZhxZA&#10;x18OrIP7JN/qP959pWOelZ49O9kVRZlXUNAvzYHks1h9P68+69a/1f6sD/V/LI2r8KNQRQb8swvw&#10;wH0/17e9de6xtpsx0gnklSdIueLf4f63+N/fuvdYGIQD0liA2pbnVc8GzAcj6Wv7917rEWHqui8D&#10;WIwANTN6hfSLH6/g+9HAr1cIT1Edrq/HGqxJXUCLfUH8fgMP629s9OBQOozF3QohW5WzeoDV4zwE&#10;Fr/T68+/dWx59YG4NlH0DKpLrpCj68aQQbfW/wDvPvRYA062FLcOsEgDFVNjpX0LYakBBYmQ/Ui/&#10;AP8Ah7bkzT8+nI/PqLMGKrYKFFgoPCu+v6f15/r7ZJ6c6xOyFfKGRUDITdQQ5/Sq20/jgXt791sC&#10;uB1EaTU5AeQuqqzCEAop+ouG/UzfS44Bvf2x04FNKHqG7qQWCuRzqNxIRqPGpiBe5tfT9Pe+rBQO&#10;ozjUFu11YF1uLtqvcIotb6A8Xv791bqIzkEeQo10ZbA2WA6vSbjnn8f09tsa462FqOok0wdtOnx2&#10;AtIiKzS6WGoE8hf6gryRb2y7AgjpxVp5V6b5msrsW8gMYcFxdk0G8QGlWvze3H0vfn20enl+ynUG&#10;eW73AkYHSURtMbOum2kmMaiQSGv+Qfp7bc+XTyDNeoDsY3gBKRAcyMWOtii3ugjU6k/sm/8ATn20&#10;WC8engtQem2SVY0mV3jfyhnjWyuhic+mOKNAVLj6q3JDfUfn2n1cfn04oNQaU6bpmSV9AnaQSIul&#10;XdImSRBq1RN9L/UMdI4/25bYjp9R59RZRJqNpDEYYlFkRfRK/qDmWxueLNYX4v7p1cU8+m2WYlyd&#10;SSBQxmhWMMGZyA17cXW1+Pp7ZJLcergL5inUEtLHaJ5EMgvG5VNUb6vUbAix9NrKfbYVhWnV9Neo&#10;kzlw8pM9Q9OIg83BkanjYkxxQ2I4N9J/Nv8AD221K54/y6uigmnTUzxq0UgnTzsJJKaJ9XljiY3Z&#10;HbTYqPVpF7gg29tdta+fSgCgp1iqS7I0cTRy+RfICpaoP3MTF2KfUtYFgFib+gPPukh8urKK9QH/&#10;AHZKZQQskoNQZI3aKNpSfTL9CSxHBDfp5/x9tEVwer0x8uolVMY2DuImYxyiW58UM4iF9KNJb639&#10;XNrAfT6e6sQMnj04iaumeeUIIpZYInWIxyxpEmhYWtqJRCCJFt+DyVsfpz7rqr3enTyxheGT02xj&#10;XGksMPjaVzOAkmhpXlJVAGktpVySRb+o/p7oQQK9X6ays5Vmj+2WSMzvGBKiTeR/87OzfUMrWswH&#10;J+vHvxrTHTw4Y6bpBGkUbVECpMtK9Q1QqCWKRVvJKWgh9L+nhNRsSNIJPto1rnrwFTTpseqR4EdZ&#10;DCIAEciBJpHE7FVmikjGkEggKbalFxz9fdCy0x06E08em2d5YZZWpqoJIP8AJZmqHjOPhgEfkjRI&#10;5AdTMf7LA2J1WH19sk06dUVOemkzltNQSampqQ7JqKQlrHwx+oiz8Wu45v8AS1vdSwHHp0CmB1EW&#10;NEeKoWGEuBLNJpmkZadwLECOUDleCSPr6h9efbOkjj1dcmnTPVpKimpkWWMSExFoSmuKQAPKSrXW&#10;XWLED6/7b37p7qIqo7/ZU89QY3UtJ5iutZFh1l3jl9LMBYk/i9vx7qw1CnW6Gleo0UkvhCwB6mMg&#10;xmSc/uRTTnQ0rzRgtIgtYqnqBI/HtuoXsbh1X5dN9WWWf9jXKrkU6QSvGWAFy2SYv+lTbTGlxq5F&#10;+Le2zTy68DpNR1Fqqh46tZap6Z4ogtLTVTD7QCSSEyQCSnRQGAUFS6ji+oj3rpUDUV6aJlliCx06&#10;0ciFlNSkcc1TNTpUNZnMhuRHYrpdRYkDgEX9+62KefTPWvVIZ4Yy+qrkUxSweCnlozAwkikghlUp&#10;Mhtb0Ne31t731cU/LpurPFJO1LWASyzx+anrNJSkrC66RJU6NUaO4LAg2vb/AGPtnrdB1h1NInkR&#10;YYa+F3VadkP3EWOpUHghUhQCCwAQx8aV5Pv3Vk+LppetrZY6g1E0KxI6TTVRpkFRAaYB6nwLRhZK&#10;iPSQSSTwP8Pe+nSKinUZqyWCNkWWWgjWT7iNRElTBpkP7UYjjUSEyraQhhYcX4+mumytBXrh4yYY&#10;ZKWTGpUZCcQxrQRpSUrlRrdKv0AyaiQpQ6goPB1Lb37qnUCoeoWSOlijhheeoLQ6pfHDQs3qjpa1&#10;lVdStJchf6Wt791YfCemb7mKvglDUC1VXo9dUJZUmE0J0BZ006Qg/UzRH8EXPI976e67RUNU9SkM&#10;sM9M7KlKAsVHVyogeWpDAkaJDpF35IINrke/Gnn17qFNX0oETGUJVwSzOxkhZKGGSovFVw1SWJj0&#10;u1omIt+n/XOv8HXumx5ZyZaGSKank0mmRZUhWqkLqHlipyo0GFgFI0AEEm3v2AOvdRnmaKWnqpIo&#10;op1WDz006SU7z1KAx+eBqPyKsKpZ1YqyH6NY+99e64yZB1JpwsMsQrkRXp4pVSpqSvkanlaZbTOu&#10;oElQoIA+gNh7r3TfVzSReWSSZddOvihq64ef7g1pEkpamiUEFDdV5IFiLi1j7rVPPpsdsbLAxXTL&#10;EKljWJHI0MNLJp0lqpXX1LYldXPLD+t/e88D1sUrnh1giyFNEsVPIyJ40qDRsIJJaQi+qCmZ7E+d&#10;R+AbHi1jb36h6320PXSiFmiLTmeKohneoPjWCZIJEvIZIpQdcfmZQrIbgnn37rXTbHJLM8NJUiWP&#10;GgymokQ09VKZ/t9KVEEZU2H6WYRlSDexv73QUx14Ak0HXCpNRUCAOmOppK0Kviopp1E8dPGQ0Raf&#10;WrOEVWLiwW9je/vwHH5depmh6i1GUFJEI556ZaqURRYuKuIjnmpiPHARUaXKqHACknSSRwvPu2mu&#10;R+f29bwOHH/J0xHIskFTRz1cUwij8UE9ZD9iI3X91aYTUgMqM6sSrOgtb1NyPfqYrTrRJIoeuMtN&#10;jxUQLCGqa6NaX7Sn1GMRS6lOtKg2EltKmostrNrU/X37h1rz6iRxQQ1VYsU0AyEUtZLViKN3lDtc&#10;TUFNFJZZVsVdA5BuTYc392OR8vLrfWCuPgjjjP2sUkkdNLURU0ZSomAlCF3C6hG2k6vxb/WHuozw&#10;61x6iaJ4Za+npqins8ztJFJHGwajVfL9zAagES6VYK0Y/wARf28CCmRw69UcOm0PEKgwwVZlr0pl&#10;EaQ0q/uVdTZ5EAlAtTmwBclbNcA8+3PTHVumGsLrUJBGzfbeVZZBiismWq5ZF8ZiJmATS1yWMYOk&#10;qb24Pu4009D8+HWsefD5deqyZ6ulpaLRJBUyRl56rTPX0ccMV0RnkVY0ZDcaVLNf8Cw9+AqCXoPs&#10;8+vZrp/4vpoJakmimcVAUVzn7h0vA1BHDdYaqimQkWcgAkMxGr6WHv1FPw+n8+tGnCua/wAusBmW&#10;kSonno1j8lKkj1WPk8kc0Ly6phLHNrCk/pcNyFAsB7sw1efVPh4jrilqeKVTRxvj3koo4Z43emWq&#10;MD+YBFueSrBQ+rlb3B97A1HJyOI61imB1//VsezeNjxmTzmWw9TSjak26JZBHBRoKGmxHYmPEdUJ&#10;a6lUKVgqVDmSoiW1+feV8L60CyZb+eOsZ2PcwT4a9O2MxwqcRisdXwSwSx7aq/vq55TTvlcls2qN&#10;TReCogBZlWMDQobkfpBtb3SRiHLDNcfZ05GQRpPSjxktMuWhqqKinqNv11Ri9y48pStNBNDuCL7S&#10;vhrvQ0coM31SRVk/sj6e08g7SzYYcfyyP5Dp06dVFFRinVjWPwlJtDaWKwtVVU8OQehjrKpUUR09&#10;ZFD+5HFToeIniQgGMtfj6abe48nmkvL1pFFQDQdCyKAW9qqE9zZPRZOyO3du4f7usenjyQoKOqjW&#10;pys/8EyOMVlMkcGLryvjnLi7U73uDx7ObWxnKCh018h5/b0U3V1AlQ1W+3y6q37B7v2wKulqk2FS&#10;tFnaaoelr9zmSLL0skDFmf7+C8crPfzQSOAwbmx9im3tH8IBzwHRbBpnzDnqrjtrubI5ul3DR0eR&#10;rcHj45aiornpa+j3AkEsMhTyRZjJRkjyDhImW4YtYWHvSvHFq14p54NP28OlZ28sQTn5cP8Ai+qr&#10;u0N8ZuJ/sqRp6GmRWWerqqoVkmSgrZPIskGQu8UdjqRBEqr9Rp9hPdr4yHRGNIGPWvz+XQq2yFVj&#10;GvJ/Z0BLVGKii+7paWGbJVonavydRE8kFKJjohpqOAECRha7MAoJsQpN/ZCCoFQM+vR6pOmhPWGh&#10;zE1JUfcwVuRinpGDzyTNqWnmSzhIZ5w12YablgbD0qPfgxHAn/V6daYAqQf59GT6l7Olw0k1PTrR&#10;VNVUFWkTISfY1g1L5WkQQXpnhQ3QIqrIeSSg9mdldiIlQAa8a4P+bolv4CV1DH8x/q+3o4zZDae6&#10;NuQJn6oUmbhkhONpqemopjjpK1wrRfeWdSrMVtGGYg/m/sRRtDIoJYH9n+HoPAtqJXh59MNLsSkx&#10;eQ8FXkqGAyxTT4/JLVP90Z4pQ9VNVxxeqNh9FhsC349qFiCVH8+vM1VqOhFzO2MfkcRkc9FufAwQ&#10;U9BC+R/yN6uNZGCrHWpTkrIJJWsvjkK6bEgHge3SFZdQIp/qz0lNA2mh6TVV1zNS02Aq6vds25qm&#10;vpGqY6OVqSPCUaw2jNNDVyAp5hC10lcF1IuLWudafhJfVjz4fkf8vHqoILMAukVz69Lvbr9V4PPY&#10;rZVZMZJsyPvno8ciDIYlUi0Csr8zNdLTE8rBpYk62CDn35jCg8P8/mPmSf8AJ9vVNEjAt5DFfI/Z&#10;T/L039j9WZTFQzVmEro8HhpaKrrhUTvBhpqWOmmEjo5rBUfetOtmvLUC/BFx9dKdOExX8v8AJmv2&#10;j/J04gU/GK/z6I7vv+O19VIYazDVVHLS0002Lx0WNpPXITFJFNAmu5ktqcqw9ROgW9pbguz8QRTI&#10;FB/q/wA/S6LwlGQVz51P7PToK6PbcmUqK3Hbojghw0CtMExPjmMCIv8AnhTU1y7g6YrEXv8AX2m0&#10;GpEoGkcaen+rHr08ZVVg0ZOo8a/6vz6RtVgcxhKWqGPjr3wM5klpaio+1VPtReN0qEPq0gm1r3H4&#10;+ntshkQiKuny+zpVrR2BemvpH4zIVFEEpIamSWSZJ5p3Bp2eRBeSSMShRoKrxGL835P4DEUjLgHj&#10;x4dPFVJOMfZ/k8+hJxGHy+YxEu45qOtjxDRwwUWTimo5WSSB/wDgRJiYhdIxca5DEzG1wR9fZjGN&#10;aFzWnrUY+en/AA9JWZUfSDn0OPyr0/VWOwGJegzdTipsrU09NoapyOPxVRjck+nWcnokJvY8lHAk&#10;IH4HHt4rGpEmnVjiQKH5/wCrPVS0hXwgQB6VNR8j/qp1IfNRzTLSVVJj48dlo1FHla2jen8LBC+u&#10;qpqBkjRUY6YxqlPA4/Hu5kX4SBpbgaH+YFPy49NaKDt8vLhT9v8AmHSYbJ0eEgrZKTGfxDKVaKr5&#10;mSor4KCNYGMUktNTVio0pJsW1elQeAR7Y8VIwSq6yfxZp6YGP+K6v4JfzwPKgr68f8PSU/iJhq5a&#10;bJ4hsgs05mFZHTwtrnEX6VigUDx8g/ix5I9sq51UdNXz/wBXl06yAL2HpdbbjjjrtvmpRXpqunjV&#10;cdkBJNTU6GpJaNoTazcGRQLD6H8+1tuq6kLUofI8BnPSKVu1gtcHy+z/AFfl0Ja5Db+K3HGuMosp&#10;VR0NbTPSk1oGunjmBqKTw1KqfDITqZoyOL6jxf2bRFEm7QWoRTPl9np0hcM0RyOB+zoWoslUxZ/M&#10;Upx5NVvNoazH/wAP1VLGQfsCkyUUgSSKnK2DKsg4sRqHs1DESsCuZPT9lD8v8Hzp0hbSEDE4UefE&#10;fZ9n8+llszrjeq5GuxOV2/FlKGhK5ZqoZKnqYJYP80sFPjK0pL5AxCieYoCq/Ukge34LCZGKSqCB&#10;mtag/KhzUcATTpDPeWzKCj0Jx/skjFD6Dz6GzA7H3dtaZcxPXbYxtPjnko658dSRzVtJQ1IBgxcl&#10;VXI9THHUhlFXHTCSNhyHQge1kcDxtqOkUxgVwfIkg0B8wBT59IvHic6Fqfzxj1AxX0rnpZZLYmFw&#10;1Li8jkdwY7Ky5yXRSYWaFp4qaUeuSspJZz5Vihf+0NShfqQfaoRIMsQfl5faPOg+fVGkxQY+fmft&#10;64VO26fITYWtpdy0GCxsELvuGkzcXkoi8chgjWGuljMiyyj1IzGyoQAQPd9FWFGoBxBz/qr5dOhw&#10;qUGT+z/i+k3ltpYPbNJl6vJw5GswmQyZG24sfj1T72SvAgqfLlGUrLTyNcxg3ta6n3vwkUMWypOB&#10;ThX1P2deWTUwAFGpn16V22tl09RntuUu1ca2GzlBBJWZ37wp4KTDiL0xUslQD5ZJkFrBtJ/STcC1&#10;vCJ7VFCOI9F+XW68amoPDoR6nB5XA1lTDQYLbWGxVI0QxdFUaBWZmnb98wz46V9N2ctrnSQPb0rx&#10;x7qIwD2gAf4f83WjprXifP5dRKPFbrqMDmK/H18KbkzWTWSmxWLlTG021cdptK2ioXzLGba31gqF&#10;OpAzc+9gGhpkn+X+r5/s62Snxenn6/LoMn2fv6ordWLz+SnzpqJ563cVM8lVUfZSoImQSE6PsgrX&#10;WdXQKfql7+/GM8VOfXj/AKh8/wCXTOoHDfs/1efUnbnQ26q7y0gyNHSR/wAUV8vufGUFVLX5GZUv&#10;DTUWYgQUszuPQ6WjVT6ib/VMzIinU4XOT5n8+H+Dq/0k7UZVrjhXH7PL9p6Ph1D/AC3t37lp8RUb&#10;6y9VBtOpghyNS+MxseXzzxLPrpY48lQlVUojHyeWBzcmzML+yK73+3tV0K2pvTHHyz9nyP29Pwbf&#10;eM5UoAh8/TqwvYHwJ+NO3K+eo3PjqbsN8WvkwGC3Flkp5sBQKnkangxCeNIw5Gpkk/WSTpHsNXvM&#10;m4Tqpt101wDSo+dPs8+j602e1hSsj6gM04H7T0aPEdgdWbLwposAMZ1ctL/kGCxG5sRBR4RHP7Qr&#10;aURhF0t+kmSQDnUAbeySaHc7yUG4JkB8waHowiktk/s1o3zFR0DG7flNsrbUU1RunPbCraajlkMe&#10;Y2HuGjqqylqYlIMrY8voDXGoX/bH0PJsDi15cluMwj9or0/IzCME0z1VF2d/N26uxW4Nw4eDfEed&#10;x2H8sGLx+d2T/enM5OqqASktPWxN9ujob8yBAt7AMBf2J7fYLaBD4xoy/FQH/Jj9vSK4ZlUA5rwF&#10;R/g4/s6APbFN/MW+X1a+4+l+p06q6ty7SwDsbfOTzGHp6yJl9OQGMq6ppUuDqiNHTCIf6th7MIrv&#10;a9vGqQKrHhXiR60HD8lYHoPz2V9M/wDi/AUqTXB9KEAH51cYzTy6EBfgl1r1nj8dvz5J964bv3f2&#10;FzdNLkNkbiz2ayGx8THDMJKlsTtvGsanJV9lKLGgjV7nUbAr7WW+7TXFY01shrpY4HD0px+0j7D5&#10;0/dNqJPGuaM48uI+2nAfb8VMA9Gci+RlNCK3E/GnbOB6327U0ctDRV+L25hNhrLkpkCqaHBV0cUi&#10;Rr+mWoZWkLA6Sx592XaRdpS8YuAa04Cv2UA6tLPoetuKHhU5/mc/4ekfhOvt3bxy0GU7v3LUZZRT&#10;VdHhKrH7jwuSwtDNXJqlyEGMnfyzVp50vKhZL3UAe1kSxWlFtUyPs6SyQvcGk70U8en/AGzsfpfY&#10;mbyEeJTFb2yFI9NSZGi33t+nhonyFY6rC33dAbyMi2LPpPH1A9u3Ml/PDQgqB6Dq1pa2EDkKdR6N&#10;diEqNtmpp46GkxeFq9FTNj9lZmKgxFNFItkkNHlkkRB/ZNzcC3NvoHJjJKcmrDhXo6jjWMClAp6D&#10;bftHT5fFZKfANu5aOlDt/wAAtj1QkaRdMyJl6q5bxgBzGmp2Bst/r7OdsLpMolAJx0jvkTwuw9V2&#10;5jaVbudchPgaPeP+T1s0LVGNpdvY/L10lrSPXPVSLUJTKwK+KnmRSOFTVc+5Bi8MIKg/sAP88/s6&#10;BBFWOa0Pqf8AiulltfA5ufI4anqZp4cnSUstJTYeeik8NPjlQBoqiTDVRaYzSXvCJjIbXZD9A1ci&#10;FcigPyoP2+vSyAMWAr+XR3OodvHEC+eXBTTxCTISQ4rJ7swNXE0f7VIkOPrI40dlc2dpHJ0/TUPY&#10;O3S414iNf+L6FdjAE7pOlwNwQSGop2nmrpqCoqPMr7npI4ySwNJDDPWIrvov6nkHFgLHj2WC3OCP&#10;Pj1eWZBVT0B3auezeAwAqMFVVVVWy5Ex1tJQ7vxlWaOgZryU1NR46IyvM5uSzpz9D7OLG3WRu4Y6&#10;JLmXStVPVffe2B7f7u25ntv7Y2flcZSZEtJNWZXPVEWPkdKbxVVTV5ObSqxlTcRU8YN/7XPsUReD&#10;bRNGpAJHmcf5P2U6J5UnuqAZ/wCK+XVOHYex9wdI18OAw24sG81PSSY7My7UWfIYpnyVkloa+qmW&#10;1TIP0MVQspsOSb+0rgQpSJlwKHSDpz5H1+3or3OOe1dCCTU+dK5IzmvmOFK/PyGfFYeDHYfF4zcG&#10;QmoqnxNJhcFHXmuqZMhJEPDPXmyQxR2IDCdQQCAV45Q6IlAE5oQO0VBNfKvkPzzw6X20j+GF1E4F&#10;ScY884LcfL/J03Q7fnyFcsmerMXiKCgjkq4Y5Y6eKsodaeKSipp6OMCT9wcr4yjBrhhz7uD3ASEL&#10;QVzTFfL/AFADpuOMuQ7d1OGCacP9n59I+TM42m3XtiGniq6algq1x8VYtTaORvMdEsLH1KC11Uod&#10;IP6fp7Ze9iWZIlqACAc+np/qp0ujjpIr04edOGK9bFPww3tuXrikqaDcm6Ptsfl6aOu2hFni9dPh&#10;4poVM8E08IALPYuA73AtYE8e973YRzppI/0o8wPmfmejm3uPDFRxPHorX8yTtek3Xm+tsFTbh/j9&#10;SvZeKyFbUY+aeixePDVkUctHV06hdRkC3ErjiwI/Ht7bI1sbFowMmvn8jjotnuZPGSMlhqdDivkw&#10;Pl5dW298yZbt7rLYG1urYNu5Cqo8FhoszTV24KLGY7GUk2PSPM1EzV3+fYIGYMoOlhzb2DrKUbdu&#10;dxLIDqLYpXh+XQxlt/qLVUipQgH7ekL1wN/bF2jJtHaTdWS021ZZ5qSim3lRUT5PKpEGNeZa5WWV&#10;IBc6VKpqN2YD3TcrhLq4ElDn7eqWkJhjMZpXqLVdyV8cOTqaXG9f1FbQRQ0WdxkG+sMkgetQzZGP&#10;Hw08rwI0pBMkzSs6/wBlCth73HZzSUAU/wCr7K/5OnzFQE16Bqb5D1NHtrsHOnCw5BNqZnF0lJik&#10;ztF/dCigalFVB/EMm7NGRTL+5FNDrZ2BXQDx7VraKHNc6cmpwOvGQqgPp/k8vz6r97T+YG8KzIZD&#10;IY7dmWxlRSpBkKDbUVEuTrN7y5MaFqKbLUyRmClaO8ViykAAsFBPs4ht4VUEHTQCi0BL19D6fz6D&#10;G4bo7PXTkemKegI9f9XDoD8l2Jv3tyfDNu7b8U2CqIKurTav8ZmGPkqqFiFG4aqEO9KoW4CKPSbk&#10;avr7cdQAA6jTQnTWmV46v4fs/PpBbzzXL9wIII/1f6sfOvQ67Ert97Ln3P4tszbXepw1BSU1Jitz&#10;V1NjcnRVFP8AfJj66ukUSVEMVOPSyKpLce9Nqk1CVAMDzJr50qckUyKdGUShKcRk+Qx0utw9Xd87&#10;y2rhe1f4XgFptz4WLI0e0s88lVWYvamFkJbIuZD5FWSGN/GiHWwBOoXHsuWar0QKCwHaeNB6fl5d&#10;KXT9Opr55HRKuucRvPJd50uUnx+2pcJU19LXU9NNgqTIYii27LN5W04WuU1UkPiU6VY313IJ9qmF&#10;wCZu0IRiiimn7OPkePn0lGhgqMKkcft888Ork+0du9t4XYWRzHX1Lg5KvNYyPcNP1lV4KhpKGgxE&#10;UBKZDKUKFSQsCvK0VwE+pDkW9kv1McshAyw+EGlMf5B0YhiVCKOHnx/1V6qa6preyd+9uy4+o2zt&#10;3RJVPV09Bgtp4+goYqyfT9rla+to4YKepTUGeNqhnLAWUMRcqVhkuHo6roAqAFx8iSAAa+pOafKg&#10;cW6liOokhqU4/wAqZ/lTq0zenxT3Lvanw+61bBYFP4VGa3G+CjYLjaArLX5StlUL5KiqKlIYRMgJ&#10;Kg/0JHd2m2zTBXOkg+g/P/MMD/IDK23O9RCVqf2/s6AbtT49dm7b28mardnbYrKTFRybhyRpcdAJ&#10;9m7dlATGU2bqJGbx11QLOlKqMiC5J/qss7Sy1Dw1U0PpwAH+H+VOvG+uZlOuorjjxPn+Q6dPhzg9&#10;r787Gw1LtvqDbA3xgcrHl9x7iqMpWGohWCLy1EY0n7cKYLWiUfrtY/0VbhHbWyGcII3AyRk1/wAA&#10;6RiWSVRCzFlJx+XVmWf6s/h2Ty++6Dr2jx1BHJkniNbuGtkio5K8GOozSxJwrePmKJxzfSOPZRZb&#10;gjFYWercf59aubcKOxepvxywu4q/tSvr9xtUR4Lau0YIsPiJQkUOOx1SxqqWnjp6ZAJJKwgSOWJs&#10;eDyCPbm/zRxWICfipn06asoJGl1MMDy6XnyMqszksftajocTLTfwaqrcxuKvoW+2ao3TnVNLS4pc&#10;rMFZY6WkYTTpSXkGm4BtYpuVhEjOzmoIoB6jzPT96rOwCChHHorLYndWS2rPiMnW1+I2zj8ZkXip&#10;KpC0FZdvHSQUNRUK1RUichpdRjVm5uF49jFGs0kLIM/LovaC5ddLnqyX4oYii2V8dcFEMfTpXPSZ&#10;zdFAXRVdl8Rjpq6rhb8agyaRxbm3PuGeaW178GBooI6GW04tQpFDj8+tRr+YVthuq997mw8EL1GR&#10;3zvw9ipWaFp6jGz5enYVVGYxyEOssrrwUOm1x7V3cymGgGWIP8qdHKt4Mof0FOlf8ee9sBlMThOu&#10;Ox4TV09Ls7LYWWWERHEvSSoRTVNHIw1rV0wci972Jtzb2RXUKyER8aqa+n5dG1nukQ7x2uv8+h86&#10;d7l3P8MN/wAdFTyNkuoZ6zGwOPuJGqcW+WCx0+RoXmVvpHIPOiBRJY2N/cdc08rLKn1Vt8Q6krlz&#10;mgzL9LcfAx/Yf83WyzsDtDaXcm1cRuLaGSocjSZGkRUraJ0khqAo8ctSFJDxuCBrils1z9L/AFjE&#10;28qN4Ui6SOPQ2EJQ6l7wc18vy6gbiSaj1QJNDLKqkyFadkXyBvIEka5ZtY/QYyDa459+eGuF6W25&#10;BozDHSCq55qoKtWqrCvrmZIPAsLOSSqvUgBUsdJvd/yAPr7SmB64HS5XXgvSVzNTVlXUU/hRB9pH&#10;M/3S/cU+i4miIW8bIn6CTpb8H2w8Lr5dKImiB+L8ukTLlf4dVRU8UUQoISv2NRVTDWzSpqlqjCV1&#10;XsCFY2BPHHtMYxwp0s0rSo49R23My1MlLR0+mFqeOaGrp6jxLRPI3pWSCVT6W59RH+A459+MQpjp&#10;sIq56mYzN1hkeCqeN5Xp5EljaNSsMcT2lqYZwNKMQRpFvpe/JPunhEHrzUYUB6m1NTGCUgEsqxg1&#10;bVE1oDCY4zHqkZQAS97tIQDxx/X23Ip4daRSvHqTRVZioS8c1LFHRKBUqw+8kjSpjJX7plBJQE8C&#10;O55JPvYBC18um2Wraek9WqrSGoElJGaumErQSBY6KEUjgLNSJJz55vSl3A/qPp7bKaiT0oQcB0ja&#10;vKCWuq43k+3mpxHNHS6HmVaoAM5MNivi0kalJseSvvxhYDp6o6c3yXnqKOmIScy3NNNSolPHBDE+&#10;uRCWuS7t+hUFiPqffgGHHh1ohT0+NNCQlZU1Wll9c1JRNqeaaO5ieRowA8gHpcN6Rbgm3tQujFOP&#10;TVM0HUSXJLVJrkdYGjS1VAEEZ0u149czqVGsEOzJ9fbb/EetlT0mEj+++5iiilpSIZJ46p5JLRWv&#10;9tVRKtmMZtaQsW5sAvPu8fn1vGAesmOr6uCNZ5GpnhkjeWkSSV5J5mjQRSrCBdKh7gkQHSbC9/6W&#10;TFV9OvNQ56dvDLkKCRgsYXIxBVmNOsi1CK1pJY6VBeN0C6A7E2sbEke79UZwnHpDVOEgakd1qoY4&#10;aeoq5qOClkqFlrRNHodzJMBGrMCVdmBcEDixHvQIJp1dZR5dBCNn4uSOpoYko4HyC/votMCFkMpl&#10;eJ0AaQh7XbRYfU8fT2awdqg9eLnj0F0GyGrchkMQFqZpYcvBQSSUkMdheIvXwkNdSjRlYwQQb8/g&#10;+zFWKjHW2ckdL2iw9FRVD0uPPmlx6TRYWNUdKeOnVQsdIwA/cb9SOxItxbjn2aWrEkV6KrjIqT59&#10;LCNHxtNI8s8VI9Kj5qsqMtUikosdDFHeoqlqWUIFU+hYyRcD8+zVJBHViadFbRl2IAqOq++9fmok&#10;i12yuh6qOLIVkNTj8x2hU0SVApL+mufbNEygQx6fQtRHErf2lcE39o7q+JAWLHSm2sFYgg1P7adE&#10;I21HX5emmqsjXT5zPVVVWpPl8gnOSqIJdMkf8ZqfNVmsZLtCkdiw+rWufaKOVpWqc9GiQJGulRU+&#10;tOOfXjX/ACdGE6/x86Y3H09KlRXbkepaljxeMKzfd5KrdYoMLVODJO88qOvpsoVmN+Ln2N+Wtlut&#10;4uRDCpND3H08+mr5Yo7Xx5m0hBUk8Ps8zXrcJ+CPxEoPjdsTHdl75FFN3J2HhMY9bSyJTu2wMbPA&#10;rUG38LUTh7ziEj7mReSbqpsD7G+9bmFjOx7eKRxHvI4Mw4/kPL556gne92O5XRkQ0QGij1Hqej/R&#10;TQVNQksuqrjKu1SonlaoYABUMEaD63/UCb/n2EmUoNKn7OiM0J7uHWQ1EZ40VMVBCXK1rKqhR+YZ&#10;3tqZj9EsfrwfetHqQT1WoJoBjrJHJDNaWzTQNKYlXSmuPQPKjM04Aut72HupUjgKHrf29RUr4B5G&#10;EsTL94iK4czeS40iZIqccKCTqX6e7+C3HzI6qGBNB1hbcP2tVIwSKSBYpIJ1l8MCOt/XUQPyRb8K&#10;LA/T6+7Lahlzx60ZSrEHrBSZeau+2ieml+xpKwPTO8TrIYQupXd51GrljyobjgEfQWe3WMFge48e&#10;vBi1BTh07z0vlFo5Yw3nD6qgyACJv1xhYR+u5utxb+vtlXoaPkU6vmnUtoaWyLW1F/KRCkBZYlnd&#10;R5AwROQwC3vwLD3WjVqg/wBX+Drf6fmesCZfAU+mOmpXnkLMfJTUryMjE6G8krgAG/5/25/rY287&#10;juP5de8SPy/1f6v9XoOFTXq5DDWad2EdVHPWOI6VgP2vDDTf5wt/hxc+9JBTjx/1efXi2M8OoqVF&#10;QBM1DFJq80ckK1McNBRqqjxyq1VMDMVYHVwtri3t3w14Pw+z/UOPVA1RVenKCqpXkmgrEiyDxEvS&#10;mKBqkUxdNTmWaceFbcEWb6mxFz7ZaMgVXFeP/FdOB80PHrJT1Jbxl3s0s0CKMo5NQKksf2paSH0r&#10;yBpsSDx+fdXTjTy/Z+XWx/q/1f6v806tlaOWWGrmMfriijqZ6laOCqeY6fHF4/WSCSFt/rH20iVF&#10;VH+x14kVz1higSjWTxTTQwDys1jHSxIWHqDy1N3PPN0AB+v14F2Os8M9bVNPThTudMTK0TC4LzIA&#10;YSjLcSfcVFiWtblf9h7aZRU16sepkLeYyUzVMBjo4lkChGLM5Ory/cTen+g45HtogUBA49erXB8u&#10;sj1r+OMyPSsy2MqQU7TzSBzZDHJp0KQeWv8A6/vwQVPHrbNX8uuU0chdfFUrNSOBIdKeeoepjJOm&#10;KEKEAA+tv6e/ArkUz14inA16zBgU/fjbxoxZIpZFad5JUIW9PRr/ALwx91opNF62K6T1yoqetaJf&#10;NDHEixB2gYqgiIY6ZDTwatTFeLXt/hf35ytaDqyqQep0ZcRu/hlSnjLM5lIhQq3JVYoxrN/9qHN/&#10;dKjh1YVp3dcY5JqdfMkkaAhoYY5YhDAY7fqk1AsSpPHHPvRCnDdeqRkU64xJIkZk8paRhZ5QqUdP&#10;Ib+t1dxqJvcAW5/3n3sgE6Rw61SvHz/Z1Nhp45DHDGzxK+ttVLFbgC7+WpkGoG/0II91Y6f9X+Tp&#10;wU6xg4+KrjpPuUWqaOaVaWmP3NZOkIPreWQHSR+kMbcn6+9d5StP54/Z1qqk0B6x038aq6uB4sPR&#10;42kDaqiszExqsm6AWCUdJT+gE/XU0th9dLWsdnwVSpcsfReH59eoSdVKfbxP2dSYduwyG+dqH3BJ&#10;HVSy0rZGOFY6aJzdKcU1Oqxvp5AYxgkWv7qbkChhGgUzTz/PryR/xmv2+X2dKOKKOKNY4Yo4Yo00&#10;xxwxJDDGgNykaRgAD82HtK5LZapPTypQ1r1zKcDg/T6cX4Nh9fbYp59OddlSfqP6avpYf0HHv3Xu&#10;uWkXFuDb+l/+I/4n/jfuvddEG9rg2+g4F7/X6e/de652A/H+NxY25+g/Pv3Xuu7fWx5+ljf/AF/p&#10;7917rrSbA2IBNxYAEf6/+9+/daI1Ch65+MtbQrPexP8Aav8A15H19+6poVc/4ekfuzsDYWwqN67e&#10;u8du7bp4FZ3OSyUEUtgLn/J7+X/kz/jRjZbRue4ELZwu9fQH/D0088CcSPspU9Eo7D/mR9F7WZ6H&#10;ZdFuLsnLMrLSti6IY3DVM36USKurBqkGqw1Rx2/N7+x3t3tfvdyBJfFYEPHzanSOS+jUZGn7eP5U&#10;/wAvRHewv5hPyI3mJaLacGL60oalpI6cYuhirMvMgGiRRX1olkieEnmSOMLf+gsQOtv5A5Z2whrk&#10;m5YevCv2Cg/b0VTbxCg0sS5+3SOiaZ2fe27amrzO+tz7h3bWPA1VJJm81kq4syyGAoiTSoF9XA8S&#10;jSD+ByBck9laUTboEgA/hGeiSfdJpTWLt+z/AFVPUeh24lF9vNT0EyAOjPJBW61dpE/ZpoqilP76&#10;oSDILFAAbkkX9p57yWdu816L5JZZTqYk9KLH4Cr/AGtcUSQSNU0E/wB233TvPqFRQzJTP6BawV3K&#10;gf7UL3CRpB58erRKaE9Py7cnadAgq0kQ66lIAZJBXS8TSlGJUFRYmNCSFI/HATvMAO7pmVAekpu/&#10;ae29vUNdmt6VuP2lgJFQ1WQrmjx9ZX5AnRFH/D6jT5AQokfxAsAfexdimkGnzOOkSKmvSmeiJ7z7&#10;p6XxWTShwdRmt6ZgffSVlViqGOiwVQrkghclXcGRU50xXYfj2xNMj4JJPoOH7ejT6YzZwtP2n8ug&#10;Er98V+fqhAs6YigpKlzQ0tDTqsKUjRh5K2srggmkDL+qCTRHru5BN/ZXIjaq1p8v9Wf29GMMZjAB&#10;z02xx7bykPnr8LDBSVzSzUUtbG33UlHJVCE07GELLTiZ1ZkaSVQwNhwCC6iIfiGOlAz0JOMyK7fh&#10;8dNSnG1iLlaKmkgNBRTUlIwEcVFjXgjQTRE2YzuJCwuEJPPt8ig4dWrXj0ssZuGrio/HlIDJUSxU&#10;9VUwGaLHPNSY4aKtawwgkSzJokMDgMtr3BOn2w6gih6QzirZ6UQ3fTnHwzy5OeeOPISCKippJ56m&#10;sSoUmlnkZ1LMgI1sLFRpudK+2PBj6S/TxngOllit0RLRVC6Y5poaU1dZUvV0yGeohkDQxs8RZAhO&#10;kqEAYg8WF/d+xOlEMEeCTQdLvGb5pCIzDNE6R+OGihrJJlenkqE1CZnkRo1u2pQHYgCxtqt7ofD8&#10;ujFPDHbXoc9s9p0OFp6eMVil3kanLVs0lUXlQC0OPWkDGQSC/JYAm1wbD2WSsdRpw6amcRvqjFej&#10;S7M7wo6yCFaepXXHEKdkQRiGqlkNnWKrYD91AQdN9Y4AB+vtItGPf0X+M/ik0oOjK7Y39K1PG5Wd&#10;wuhjU18lPHUCJ1CmNYralQE/Ug3+tx7pLCkhpUdGKTKwz0N2F3oreOMR+UvHG607szMpbhfSwbQv&#10;5IDf6xIIPsnmtcmnDq/1XhvpB6EmhzazL5PA3lKgaYwWUccsnF+Pp/xPtC0IrQnHS+OXWtelbR1l&#10;VKOIixUhZAAznQRcFUW4/wBf2leNF4dKhIfPpTU0FdIoCU1W300AU7XZP6H0/wBn6e0jUJx08Onh&#10;KGtIJemkiIsCz+OIcfS4kIt/W/uoidz2qT9gP+Tr2pQckdNmQzu18KC+e3dtLCpEheZ8punC0Sxg&#10;GzNL9xOukD+v+w9ql2rc5R+jbSt9kbH/ACdUa5t1NC4B+0dB1lPkb8b8CzDNfITpbGMAqsJuxtsl&#10;g5PIcCosf8Bce1acscxyiq2cv+8kf4R0+jo2Vq32An/Y6QOS+dHwwxMjx1PyX6snmiWTXT4vPQZa&#10;YiIXcxJjxIWAP5F/8Pb0fJnMknb9MV/0xUH+fXhIpbQVYn/Sn/N0kav+ZB8L6M2h7Zqcu7RLPGcJ&#10;s/dGQSVB/wAcZUpdLEfkfX2rTkDmRxmNFr6uvV3bw8tG3+8kf4ekjVfzSPi+srxYLB977xmVXYLt&#10;3p7dU6lVAGsTzQIpBPAJNvalPbbeCP15oo/tcHrUc+o/AR9vDrND/MJyWYkVtn/C75N52kMfm/im&#10;Zx23dp0CxsPJE8hy82pQ4IJ9Nx/T3Zvb0RCk9/GD6AV6cSRSe5gv256T24P5gPZGHpIKis6I6964&#10;iq6hqenqO2O8ds4yGOdVLmmq46IJ45dN2A8h/wBb3v8AqTtET6bm7Zv9Kun/AI906/hKKpMrf7U9&#10;A3mf5lO/6dyKrtr4H7LhaNpIkPYWa3dXJCjaZHWGiqY1cL9LqDc+1S8scqx0DmVz6l0H8uPSJpZt&#10;NKk/7U9Fm3j/ADd5sfWPTv8AK3bcqxJL5P8ARz0JkcnQu8b6R9nX5iGYyIWNvKHYfQmwJIWJsvKK&#10;Cng1+1mJ/ljqsL3LnS6kj1rT/J0AuY/mzZHKa/P2b8nNzK7yKJ9v7a2NsikjiDAtLFDThZ5gtxqa&#10;IuQP7IPtWtvy3BiC1X81J/4/XpS9tI/r/vR6B7K/zRtyy1LQ0Wyt97vQJPJDNv8A7Yy1FJW0yn01&#10;rY7HALf8hGAJA+l/d2vdtQaYoFBHoqg/4OqmxanE/tr/AIeg9rP5hHZeaqhK3V3SuLolvPJj8zPu&#10;Hc9TVSK37aMJzqcyKQbC2kn6fj2nO4vpogC/YxB/kOrrC0WA3+DqVUfzHO8/4Y1DtXb/AEVsSrYV&#10;iyZHD9W0uUzePCnRBTTVORVljmlYhFblh9bce2TcSyHLHPzJ/l1URyMe9iegMg+QfyV3YKuPI939&#10;urUVCNWPDHupsOKWmmDNpoqSGJdNOjBlUEHQCpKsPb6XEqjSCenVVV/CPz6hSy77yk9s1ufsDMRy&#10;SwOy1O8M9VU9RVzxBYqqkpopY2aWQMpkaKJ49JLHSwIDpuZ3OSR+f+DpxyjCgUDqKvXL09Q0zbNW&#10;sylKKqSWlrq2SqycKOQ88dZVZ2SaAqxYSJ+6QQPTpc6RvxDwbP2k/wA64/4rpioT4ePS5pNs4sNi&#10;8m8u0KwJTOn3VJBT4qpjmMdvBAIVCSeM8CQFmBU6pF9PtvHGoJ9RTq5fHHpyx9Fg4/IKjJx11Yky&#10;VNZEn3ORMk0SeKCSVksYXU2YxMzB1Cm592qaU691Oqo8JTU0iTU0ldWampjPPQLSUtXAjLUVEsNg&#10;wTS5VdY067H/ABJbb4emOhR2TumgpsnRGnpK5khUU88VckENFTwmLVBEagL+2gCiQIOfoL+0cq6g&#10;V9ejSzCsSOrCdmZ9qunRYaClp446eESWZJUyUDKoVzVG49AKsqkhmHBHHsJ3tv4ZNfPpu7i0Njz6&#10;U2axEWQo6m8NPIZrJVUsUkdPFT0rEyiOd5Af84+nVb6GxHB9lNaY9ekaNpYdV9907QaGniq2pHeR&#10;oq0Y96mJP2hJNanhhgUP5fOulG06ZLXKEED35QW4dGMcor2dF02fmp8FWyU4+5gkyTSzXp/uJaqi&#10;ki/ZSiDMshWJ3DeSRhcaS9jce7tGCMdKvpw6mnRwdrZuGvoBWxSl5Uhhpvt44GKxCCL7um/iDx2U&#10;h1bXIrn6MhspBATEU6J5o2jYgjpbUeRaGWoghgp/tJloklc+Wrhp62oj88KoNKiJFH67atTn/ab+&#10;9dJ+nczIs1WIomeCWFKeJ68HVJUwtplo4tXq9SgnyAXNgTxY+/HAr1sinQY752fT1VEn2iNKlOEg&#10;SBQvkSWse4p5alvWyh2KReP6G4PpPtiVFaLpRB3GnVZvdHXMNT97NX0dRFHVK+ZxUEghheho6BGF&#10;cks9vJM4Kvrh0qxj1LYkX9g+9tkYE9CXb7gwgDqr7eG3v4U1WKOkqI9FFST0c8la7RZI5KclavE0&#10;0Q1I0kMcjCL0OrAizBfYSnj0vTy+z/D0KQuuLxB0l5pqmM0xR4akRVEdMBS1oxf74hK3mgiVom1i&#10;8b+cI8rgn6agEWgZrw/b/h4H5jAGemypHHrFTrApno2ENTOjCSvp6+lkponjrItSVEU9OhWJ4iET&#10;QgJY3KlTf3VlHHIHlQ1+3Hz4161QUofLptjP3FCiTVFRTVbPN4/Ek9MswdiiNI8QMkjDSy2ke+kA&#10;Xvc+9kANVR/lP+x01Sq0OOmp8bVT0MVQ+NjkhlrGZpDVRRlqeArpgjim9SnyWOo31C3vepQSpwR0&#10;maFgK0qOuf2s01LLXVdNJSSyXIKEQRzyUzhEanpJv8y8R0lrXBAJW9j7pqAbQp1D58P2+fVWi7at&#10;59cJYkJglgaOopY9dVJX1ekS+CRCTI1JT6WWCG/rZTcu1yCASN4A8/SgyP8Ai/8AJ0yRTHUGgZjL&#10;OkdW1XDUUqU8wlo2pq4wE6mlp6eRXjcKwDXHkY3BAX6jZH4VGR6UP7fT9g610/YmhQaaqOjqWWKW&#10;aOmcVUdTVzQoDE9TJiZQkkhVxcSCUMACAoBuKuxPaf8AB/l62FJ6f4aSSjgo/MzSZiBJkpkraVYn&#10;pw15Z6Y6kCMpjJlXxhjfjVf0+6E6qnip4mv+rhw6sVCj59Qq2sx8E0JpYqtqWrnmaN6Vl1UsRp9E&#10;MVJJMWBDE+UwJwdf9k/S6Ixrq4/6v9gfl1Tpkengan0wrMJ4Y20rUyoXqJXXzVwr/EAXik9QijuR&#10;q4P19vg0ILUofT/J17pzo4yutxULHWPLC01TDHMtA1NTweaeWliUC9TTgqoiKaRe9jb3VgOFMfzy&#10;f9R6910JoYMqHppI0Il/jkdfU1CzeOnMbCWOCBRokmjUNeLxhi30Xjn2kFdJ+yn+r+fXusCy0hFM&#10;7meSSSoMVFUzxMDWvVXkcU8jkJIxJQFWtoWwa6m3upFK4p5kegHrTphsoCeorKivDUVcUE1JLjTN&#10;Q0EcNRSwVxgc09RLjlol8f7P6n0hWVdRGr87r/AaHAJxX5E1629NWfT/AD9P+PqKOpoMPDQ1dTCk&#10;8LCwmjVzNBOz1ciRktKyU2kqmlVdwfqfbLqdTVWv7fsp6Z/Z14FNIr1kps5T171xpqM0clRWUNBT&#10;VIZakSU7FjVVPgKKjRTKtpCF1qTqJFj7o8VAM1oK/wCr7P2dVVgCQvHqdNlZTkZsNjYnqIJx5noH&#10;0PkGWVfPMauJgQbRoHLsRZW+vtsR0QO+P5U8v8vWy/8ADjpkiytTkDJOUQ0Zd5STL9rLUZOI6jVT&#10;hbmVHjK2p1uLqfbhRVAUcf8AJ/kofP59JyTUjpNfxSsVv4dk2o46YzNUVOTmplaGsM1xRz0Mco0I&#10;FAMbuhuvAYen26I0rrUZ4U8x9vnnjQ9VrmnWHJzrCtRQVVKvmpqVFoFp6oGCjnZhLpMtPdJDKSsi&#10;twdOoBQQG92RVoCPP9p/Lyp17pOQusU1Ji6ulC1P3UlVFOlTEgiqEm0tTVEtWVaKLynVrEgLENw3&#10;t8rWsiHHAj/V59er1Np6SoYVRq6Kmqkd55Ei0aZmqkYNDFTubTFz+oxsObAqtvbblaALjH5U/wBX&#10;p17qSaaLIyU609PkRTNBMUdlVa2r+yi1VWTSnnARQrK8ata9gRybe9ZSpJFfUfyB9a9e6BTsTCM8&#10;QeqFHNJVzNVvNBAyZEupaOrohTnhNFr3H6gL+xLtE5VqCuMUPAen+XqrGgr0Wqsilo5KxI4lj8E0&#10;IdpTp8yag2lQfrzY2H0A9jBTVQf9X+Af6v2CwyK9N9W3kn8sQeFFMRZQf21Gm7m4HqBb6Kv+F/du&#10;vdcQhVjKE8QYrJKxUCV/IwGloAOCRbj88e/de64SLKrySrpiMUUvIDNI8jekCJTdU+l9PH0Nvfuv&#10;dNxlSRXLrINKMJvQhEqXEbcjjUx4t/tza/v3XuuHjjjULFqcMxihEjBDDrS0ZQCwsbkMq+/de6c6&#10;B1hN5vFJHEDT+RHtYgBJV54LXI1f1/2Hv3XiK4PUwTiSUSACdfI0cIdfFeJeFcj6Eqfr/Xn37r3U&#10;6lq9TNFFE7EK0UjOVjUktctI/wBbfp9K8/X36uKdeIB49eeohLvCgeciTxqqubPJa0soaUWU6gSp&#10;PHFyBf36ppTrQUDh1z/yrzoUMZaNDKPIwcmGP16JY1UAsBYB/oT/AIcD3W+oVRG0FShSa/KySKdJ&#10;CPMbgSmx5ABNh+m/9PfuvdYY6SOVmREXSkjv572lBvqZlkPFrcf6x9+691IYxFtUi+JBZm0aZREq&#10;izzAkAq35ZLnizfn37r3UZqjy1XiCIkZhZ1QDRHIUGgL/QN9Lke/de6j0qPMhdZLyRnwmLTZw5f1&#10;mMtYGw0iwA/r7917p/aIhZIyqRwVNOHjZSsrpIo8ZY6QQC7AgC3HB/Hv3Xuu6aSBQ8Myq6nRGJJC&#10;XRAg1hIFA9JJ5c3Fxx7stK560fl1hdKV5CDEgWTX6f8ANL4goBh1WYqT+Qbg2HPvTUr29a7uoEtS&#10;iO8MLte7Mkq6TZUGhVjl0hQL3sSDbm39PeurdNklSxCLHT6bRB5bswV3kchi0J4ZiOWNgb24sffu&#10;vdYg4B1Rnz+m7MVMJp2UX1DjkD+ukWN/9h7r3XSPI7tKksSh0DRzh7gm2lgODcD6EH37r3XbL9vI&#10;XDNNVyaVdZB5LksYozEvAsDdr3P0t7914iop1GqA8bMrwGV44PXKrAyMAbjQo4N2JBX+lvp+NDpt&#10;BmvXJpZCqxKi6VRS3kKw+RRcSSBAPSqk2Fmvf8kcjdPPpzqBW3meqmWUvqSIQRBEsssfpdPGB67/&#10;AIYn6W4vwLJ8Q603DqJTU8kqugLHxIbO4BcSINboSQD+PqP9a3twIFBHr011nggmnEqPKoLIk6Cy&#10;h4p2Ol1m4sVA/p/xstEFDXraju6k0sMrr4wYmMcrLIL6Vkjb6+LSpJQC9vfiCBXp3rJ9v4iqKxeW&#10;pLxftFbB1u5jDWueLAix+n9LX3UnJ61jz6UEGOq8pAkWgu8KhZYmYmaYNJpXxaxySCCB9LHge1cF&#10;m1w1E8umwKmg6t5+G38uvcHahpt89m0VRtPrqCGjraairaQ0OZ3RqRWjpMSJlRjCyFXmqQuhVItr&#10;YgezwW9nbQ0Iq3+X9g/1fsDNxPDD8Lam9P8AP1f1iKLZ/Wm2MZsLrzGUOIo8dSRJQ08UL42GkbwC&#10;OWrrI44tNQY1/S7D1uzFr2J9kzgMcY6JGd55Nb8D0kWqXeSlkMk1UIMjXyqtOivkDUvGIauCokOq&#10;Ax2a8SE3sRwSPfqUIA+fT1ABjqDkFSvqauCGFaao/h1OkcCKEp4mD+KBKF2AjDaWLl3GokEEfT22&#10;xpJX/Vw6U+fTbj4FlpKqI1dPVstbK9OKGJoHgijK0UIjnmXlUs8jSAH0XP5v7qBqb7evDj0ns3RR&#10;OuXFf46rDRJDQJiTTIZKfU4o6qWTTpM1I3q1KoLErbTz7bdTqqPLq6FQ4JGOtcX5rfHmTpztDMw0&#10;9AIdqbgnmyu2JYF8S09HUkVBgjUfpK6j41AAACDg8BkEysQeI49HBZTRhw8uioYPCtUMwmXzGVQn&#10;kCJGJgX8Yd2azabn1ML/AJ93WLzPTYIr0ZnYfWs7S42oXFmZchC0cREq09O1KJjHJkIq+RTD+240&#10;MH5F+Pr7bleJFNermRUXqwvq7qaOXJUMme25VxS0FLLM0U2cFItPiKVL44ZaFUHnWSV7LPFIh1Lo&#10;CgsCCWVfEWq9JDNJIaV49WC7J+PuKxow89fsjOVFPmqWWvpKKrqnmNNXilaQ1dLV1qFjBSrpjeO/&#10;MzXJNgBpIgnDp2NNKmpz0aPC/HfYFLUbdp4sZl/us5RSfbUWOqp4K6gEsPnnqIOFjadbEkkXCj9J&#10;59va2UdvV+hGwfW2G2viqegw+7t8UWPq8vGMNipMzjq+my8NNK8dVTvT1Q1xNOySmKzX+hva3uhY&#10;Oatx61p7q9C/R1dFt2jyWG3hmGyc881R/DcTU4ahhrajwhZlpa2sx6vKzsWSwDEpe9rWA3xFOt9c&#10;qXBYOtylRUYuPL4+uEUdc60GUfJCKslsJseIa9bIpXyr4yoP7Z1EcXY6sDTpe5TaVLuHD18lDT58&#10;xYxIYHq4qTXHBVePytmFpYCsuiUHUAjaLkc2v7oSwbPDrVc56YaDdeyUpqfGZDOZmqgioKdJ8Zj8&#10;ZlcI0ElErOuVrpWdYgxPoOlHswsz6uPfjppQnj1qg406FXZNVvncc9LRbIn3Bmkpl+8oY6vcNZUR&#10;0FHOupkmSrRUea5A+318A3sALe7RmTVTqjCMDIHR2Or491S0z0O8cbEZI4vJCtQEpJ0np29JaZgV&#10;eNuBZeLj6G/tWoYmj9I30/hwOlhnNqdWSY6up87teAU9SPuamsx8Ec1XDKzapPto1UNqJsARcc24&#10;97ZE4HrSswyD0CqbeEVXJ/cjG5zF0TOv2dBnMPWhZyWvelkpy2mBxZmVGVS9yGBPtgxmvaadXL/x&#10;np+231b2VmKX7vKYzbObpqsS081NWxUq1lLCrkMz0ICSwyEenW7NqUCxHJOhF/HkdWeZFHbjqBun&#10;oikgjXJVklLhnhsaWigaWCjqXVgrCeOX9uPQLFVhHJB+gv7YmhCrqU9LbGcPJoZa18+omNdMVqpf&#10;IYpIgjJJDCKeWGU3EiPE2pSF/Uug/wCLew/NJ3k16Gttb9lAOsWQqtTePXGyNDGwapPhEilr6g6C&#10;x/1gT+fp7Ru2M+fRvCgUAdF93dPPSeb7V/QJDUpqhEqGTS0lMA7i1tIUFh6i7afxf2jk7Ux5dCmy&#10;CkCvRO+y94xClzNRJD4MjDQ1c6S1IkWGpVCIZwioOVlmZfTdSrM1tS8BBLKCanoVWsKL3DP29Ved&#10;1481dXVCVpqeNtdIsMmqqoklmhSsxuNilRboo0MVmALa5PVZSAKUBII6OYqKdPl6eWc/6vn0QSiN&#10;TD2PSzpDUQxnICQpHE1QmUZWHggmeNb07TtoDhRwCz/VQPa8hTbcan/B/n60zHxtSjjx8wacPsqa&#10;ftr1sufF7L0521hWi88lPVwSS0TLI9SwoDpephlqbEhnaJhEGs6RXW9zwURkRu1eg3uUPiTFxwPn&#10;x/1Z/l+wGyr91Q6VRfuBHIZJGqfPFWJTTL6kj1zDUPGxVbNfk8Fre/NOOA6Rw2i8TnoMcxkJapTS&#10;Qy1Jh1P/AJfJPH48gyEl4GVlsii4FyACWIBBAARzSM2D0ZJGE4Dor2/6CaWSeHyViIslaz1MIpwr&#10;xJAY6ipkBFr048bNIDcqf9j79Fw6OLNxQD8uiD9m4CVw3k8NJSJBTUi0sbsy1MCa5Vqw8oLLrfWo&#10;C3JMgPFgB5B3Y/1f8V0bgLQE8OiAdl4GsqEr6SlhWoyc6V/gJlFnpY5dGRoqcKDfyUyl49QLgqxA&#10;AIPsztyqsCcD5fyP7eqTgtEUAqxB/Z+IefFcjzx0SfcNVWYaWX7GWNKcsCkaQL/D6wh/BBWxU0l7&#10;Oq8MzpyRqCH6+xNaRiX+04/6v9X+qgCczNG58LANcUweABA8vmafl01UW5qnzK8hEjU8jJ9sAZBJ&#10;UCQF3VCVcfUv5RZSOALWHtebVBgHounmfjx8qfP7CB+0Y+XQ2da7Dz3Ze4aHC4KCoyrV80VM9dT0&#10;ErpCHYmGTy2VZmhjVrJYE2AUG9vbapGrfq4p0lSVHkoW1D1p/l86Z8h1ss/E/wCPadS7Gx+Pqll/&#10;itVT/c1tRBL5KOJBTxiOoZXAkjFwxmhGlCAblilyXbhcRyvpj8umrueCVgkQoB/qr+fp0ezE9w47&#10;A00eIqslMlRVUtKwkSFZ4NEcN21m1449AClmJubgf0BQ+4Kp0HrSbC88YnUYPXGq7jwaxwTyV0M8&#10;FVSoKSeNw51uS4gqrcyrYcLbgD6n3U30bHSOPTn7nkVdejoFN0d10NI9RU09VI7QSmNvuiaajkTT&#10;q+4iqDq8tg6hrEgj+gBb2lknwW6W2W2SynQq0p0VTfXywp6FUrIZaErStNTzyQq9RTrkPIdFBSNQ&#10;3hkhkJ8jKxeOMckk3X2j+peRtCrXo4bZgtCaU8/t6IzvP5SU9bU5WWHIYjypethyVHk6meGnopAa&#10;aonmZLRIrk+NKWFGErEEaLAe3hZu1CynPr/L7cfZ0YQWcKA00mma1rQHH2ccY4nPl0Wnc3yZinzE&#10;0NRVTzKTS6J4rCsjnlj8I8FGsUbRRxx3F5EckkhpAePalNu7eB8+P2+vn1ue4RGMZanCnr+ygIA+&#10;w8ePQ8dcdwUeTepo6b7FYqCjpFikdpKeuyUHkFTNI1dSl2eUQXnLEi7aQAR7bFqUILDj/LpHf6Ah&#10;091KZPn58aZxQ+XHo/GzO8KrEtTSrXLHU1ApqhFxjLV42GjWLywHIR0wvHOq6omlRiVJDMD7qXkt&#10;zWPh0WSWUV7DpkUZz/qPr0ZLA/KGOppoaGpykAaSdZZ5atzNSRwi4npZpKcfuki3jHBt/Z+vt/6+&#10;QijjoqbliAkNFjHRdPkBkMD2dganJQNQNVwfcNS1a01O9XcqYaVI0PM1Mq+RZWIU2IWxuLbjuCJA&#10;6+fS+Kya3hZG9OPVJHYOyq7EZDz0MeSpqerZqxI6l44pftoAHGQxrQFHj1MwEpfRo9KW/HsX2d2s&#10;qAN0Dr218NtSVz5f5R/l/Z0DU9fWQV1dFWCtmrwyS0n31PHOJI4YlkklllKhZ3kiDLYpxYMpLi/s&#10;yABGOilnbWVzXy6d6DeE80iQ09TNGskEpaeqipGrYGqXC09StY1rqi2S0bB10sWAAHurwIR3efT8&#10;V0yHsNPtp/Lp0g3DHWUZjgVKfJw1b11JAK2Wr9Yb7WtR5p1KFIwEfyEHUJDe49pntqcOHSmO+JUB&#10;8N5f6v8AVx6eqzMgFJaGlo6WgyHjlpDNJPMXMvrpJKuJQTLGyqkqyMQqkFfoeGBbnOriOlRuk1AC&#10;gU/Ov2f6vy65ULiKoo5cW1Q9E7RFTBIIzdjJS/cyxyXYOjAoSP1RsoPPtllwdeSOnVkUUMZNMcP5&#10;f6vTp0pq00f2i1NFVw0VCjS08dPTmNKmukdoDka3wAyhIr62UKVVdLarn2wYwRXiT/Lp4TaQKg0H&#10;+GvE/wCXpxptyhTBTVt5Ugy+qYpUGooTGKY/dUytMpVEdtDWaNmc+qMgJq9tvbmlRxp1tbsH4/XP&#10;y9KfI9SsRnaCm100VMIqBaOpMhacx1WIP3oT01ml/MpXRE95CdQGhhc+22gLZP7fXHXkuo17KUGf&#10;Phn16aJ85XOojh1SJTloquQQLLj52rKn9tI6Ip5Ws4CapZSNRbTZUHuwt0HSd7pqkDgPl+0fPyGe&#10;uto50y5mqqaaE1WumNFlaWGRMRk46OCdTVVWPplLgRxABNJNrXYi5J96uIKRUPnkf8X05ZXZM1aH&#10;hQj8+IHy6Obtismr6Omio3gg8qSz0mToSyvVwU7FpPLFLyZ0+i+r9wNcgc+yGVAD3D7QfLP+qvy6&#10;FKElKqMeRHmPn8+s2ZpccktPVpHE1G2LSeeoetmjauqZp/t1ikmQEmOaJW1sOBIVBNiPel9T6/6v&#10;9Xp1cqoycYz/AKv8PSdmpopKVA8qJPJWxtTV0SsJKKmxz/vQQCMFHe2sxNGo1i73Nvd/s63QMgH7&#10;Pl0vceFqKqp108ULGCrNXR1PhhovFShYsbXB6j93VFrRiJAvLj8e2+A/1f6s9XoK04f6sfs/y9DJ&#10;teuakFA70lNWwtRmegopZZpEjhM3+U1uTBTgGXT4mjW5LBSSoHtOQpP+HrRGKH8vX51/PobcNmVm&#10;poqAyx0lXLAuTWOedIKqpykM4po4ViYMI3jJESqhtKDdlt7p4NTU9JWRa46V65mOUeZoWMzMIjjo&#10;ZxGIHorR1FQ5a0oj9KqGBY2Kgrzb3vwyOHVNB6T1XX0lPFPWxyt9zPNA1fFGDDKKeslJENPp/bZY&#10;zdmQetG+pJ591aNjjrdNIr0lc3Umdp6aPJzTvFD5xVQxLQ5BpGvVJBBBIAGSZTcSSgDmxsbXYePT&#10;+XW/kegfzE1ItPLHQRzUMlXAXjask+4mpsegF1g4DKZXuCjhmte1r296AoakVHW/sNOgtydbGtZX&#10;09RUQwZWmxymOijtS/a00sQdpmli0JKCLiHVZwD+j0m2yhoCBj19em6rwByP5dJeqzbVMdP5BS1D&#10;uJ6SnrXq1mrgtXTWakNeyxaCHDinEjB2A0gMSD7sVoSf5deBqPX+fSdizFfTVMBieKSSerhnqZqe&#10;CWOespqEGKVa+OQaELf5n0xuXBQsAwY+7BQVqf8AYz6daLEGnr/k9f8AAOnTEZ4SCnYHyyyZWakZ&#10;K6BaeKd1Gsx5qFSULU2pXsGIkA8YAPAsVCn8h9v2/wCTqtQV8uPn9nA/Z0tsfKsa42WpmDx/cPE9&#10;XT+aKnqZ1DOpr1syhhHdYGCglAin8e6r+X2eY+z/AC9VNBSvD18j/q/1fJU4xa1jC+aVq+eij1wI&#10;rwrHN91MbSToNSoxJRNcRuBz+ok+3k0jC+fSdqg0Pl0JtDJUpSSoYVqHixzJElV5LKDOlLFRxulo&#10;mVAP2y6kl9RY+1Mfn1RhXPQh4zUViNNTVcqRUPgWnepSnpJzPKtQlLXyaSdIK69bahG1+G+nu/SZ&#10;1414dLPFV002mNogkFLVVCw0ETCnFo1MZljglXmojlJUlWVWsX9A+rqmo6ZZFJAHHpb4HJN4pRWp&#10;cQSBpWq3jqND0IKQ+GnpkJlOglJEIJUgMXCm/uw4jph0016E3D1kCxy0r05jYUMs0VPNIF+3kqap&#10;VSV4mLs00gWwcLYGygWuQrj49I3FDXp/hnnnDUvgqBBOzVE8DyKZIq6RQ0FSJVsdSDWkqtdRp4H4&#10;9uKdXTTKCenN8utP45Fekc1jhIoY3ZYpWmXxPW8rpBY2QgW/1ufe+H59V0dejqWpY5o2l89xCs81&#10;yYgVJnk8cZI1HSCVUcXQC9gB72Kjh17w+nUZBIY4vu1nqmjilqadnkjpxEzAH7hqBNKmwIcN9FNi&#10;FP19+z1rw+or5yAVNkipKg0YkjHmWSEkzoJBVx08ia1Z9QJkCqvAsWJ41TrejpP1ORLtDHKlbBF9&#10;5FDQwy1JWnhqHXTJHDSurshiQt+76v8AUek/Skg7a9KYo+B6Z1ztO8VVGhFLTwzK9NUGMUtXBUU0&#10;nkrhJQtrRGK+p2YksfTcDgM1oOlghGAfPqZHuRIGqZ5iIUgW0cryGoSamYBKRRToSsesFmIBIUfW&#10;xHNdS9b+nNesk25UWSlopJKaKGtkhhqGoUMkEYRwxjnlYm6C/qk0ixPJsD72XXy6sLWmT1zizFdU&#10;fxKOnpVmaasp6Wj8dWqTeKnJYTmOqsjxkAhNJC8k8+6eJ6dX+mXqLJlZBHPUay1DXRVuQpSkmmtW&#10;KO0EUPhfU2pHt5mFgw5BIFvdS5PTngJj5dJzJZNKioqIaw0+UEVNCw9TLKkzKi07R1i6UAkIKzW4&#10;Ujji/tst6db8EHgOosO4khqJKmetgmpMxNUR41K+GqpnohBSCLIU33C3OnyoYgxkCEOui4FhrUer&#10;mHPDqcu44SFgaskllempxRSNVRQ+OadVC001O9wszKFkB5BAOoKTc+1EcetGL5fy6gjeEUNTURl6&#10;fxuyiSsyRmjipD49E8kTS+hElcLHEoP1Nybe2zL6dX8AEZFB03Nu5xSGomEsUbNPj0gmqBVCBaST&#10;7lqWMKOJvRphOr1ED8EAVE3+qvT4tRTPTFLu8zp40jekpZzU1Mq1tT42oaeECesyFZNEo/zIsqR8&#10;ljckccVM1Dnp76ZBnqJWbkWqEcs06U+ilE9I1RVrBVR630/5PMljKbLrVSQX/TwCPevGrw62IlHS&#10;Zl3FU0aZB46vHrFAaWTNIaaoZPu4CHosdTY6YEQsqsssw0urNqUMCCRUyMDj/V/L/V/Ib8NeoNRu&#10;Wn+38slPHNjqmshkoaGCnkYvKYvRGae4vPqBMMlzpIYayv1p4tT3deEIOekvk90TGSDSs0Mvklq3&#10;jkrpoauVfJ45IvunRuCSWmi1+hlVSpubWJAGrpQsYx0xx7xraal8VHXU8WYgoMhVspRZEq6Snqvt&#10;YpZZQLKzShlGhhqjCmwPBZGWr5V62I1PD/Vnp0rNyVVU6Su5WrWTHyxNSVChxWTxBKzFq6oodnIY&#10;xhgFsCD9Lm+CPln/AA9XEKjj17+9jyRw09QyxlZjW0iiOCJxIA609DURAfuVRCsCzW0spJ9I9tip&#10;GOtiIA56TFdud5oljRVRfuUraiBqZWq66oEf8QgLPENLTRRhAsat9Wb6W96P+r/VT/V/huFRT8+k&#10;5DuGQzyCorKqBzV+Z5ZGkopknrRrRQjXMroCfLGwHp0nUSSvupUE8Ork+XSipcxPTusrVEdeJ5ES&#10;lo3ihx8K0VLN5GhkUIqVUAlb9ttK2juwva3upXHD/L/xXVDHn7fy/wCL6W1NlJ0koT4qv/OSvTzL&#10;knpo62rrE8qiJKcMkhJVVQskaEADT7a6akQDHkelPTZGknjeZRVUk6TR4ynbxFMhVIw+5qDXUsxZ&#10;C7qrIp1NdmQKoBA9+HHpHJgU6VUOQm1U8jPJTOXWQyRlapSZJPJHBVrHykY0ARoLBXJHI928+k+m&#10;jV6ecbnC1PJVQV0NQfu5DTxCj1SuQwWWCXy3vpUhmUAA8kcg+6FqNnH+r/V/qwNgacdLrHZESv5Y&#10;4lkkhMdbURykNFUhSYo6qKNR4mCAshib9JIPJHGg4JoOvEVx0s6OuiRGWGoR4TKKCAo0pjjpvMGM&#10;hqwD4y0llUL6tI5IHq9ugkda0DqYauWIrCiVUFIpENHSNKsw83k0s8EIUyxXBc+Tkj9V2971Hr2h&#10;enV8wQ/lrpYW/wAik8EbyhIoqPWFerWEety5YqkxIOoXsSPdtYp1ox+nUqsqYUiSNAi1dNF45YZ0&#10;glXwTEN4RKPTLJZRpRB9SCSQPdS5PVVjNemWGsSA/bxwOVlaqqmFLJ44olEXi+2lIJtZQAwNjqBI&#10;HuoJHDq5QHrmmbaogT7bzeSpelp4aiWUGGSnWQNEYnVRpjYBiwYeoAX4v7trPWjD5npxjyxFYkcE&#10;clFNNO7rRsZHH2hUjWk8YaMsyqWtwLWHvYc1z1Ro+0g8OlBTV0Ms9FKJjTx3q6WQFUp46mWqiEaw&#10;v5eW0m15F+psB734i9JygClfLqdS5MLA9Kq0iuNaQyLFJNIju3+WxtA+nhQtg7qLk/Uj3YSgcOq+&#10;CtKmvWSHLVM0FVH59SkQeJXjLySlGWRU8pGlmdQjHyX0+kWHJ92WQkY68YE49Pi10ktYZZY2T7YG&#10;NpRoppIauYeXxz0wAL2YrY3Cm1rkH24H9etGFQKDp9pKt6yxZ6OKfywRsgtJGqqfIWmRAF+lgxU6&#10;QDbk+3FfNfTpK8ZQ9OU5s01RDKlOJYGM0bOFhn8oAaIo4urFCxVG+hAA+vtzUW7h5f5emxU8Op1L&#10;UqsdPDFEKfxwWXWypE08ThS4jcEnUPUxv/tXu6uG+R6Ykj/EenSGWPWIS6LUN+44p0DBJbn0R6/U&#10;QLBSbWPFuCfboPkemtI6wLVtd4PEamWSop3NiLxASMjLMCOfHpDcr+rkm3vRIpTqxjNK+XXCGeWa&#10;oiZNOqMSSU9bBAriODy8wFV/U36bq3C6r6gOBocertEqrqHTuaymljJDyPDKyMqvpl8jq58TKCrP&#10;43CtqYH0k3sAPd+m+sEtykdaFjpjFLGZHN1SCIKdUERkFyFB0gm5PFgPr79TNerKRXPDrGYZhKvi&#10;mBqPDIYlUosK+UaSyzvbTDoKWP1sW9+6s3h07eP59eNdNHCpWfx0qIUiAGioFVAC8atf+liQRwbW&#10;91J6siKRWvXU1e/iK2inapjclTrstRABMyxqbquhCxUlRqJHurSAYPWxEta/6v8AB/q/kOLZBDLF&#10;ImqaL7pIWmnmMszOeYnEJXSbmykRngEfi/toS562Iq/6v9j/AFfzOOWdp7rFDGIopzPJU+eSOnkd&#10;omCxRToCU0t6W1EWAtb8+9M1R/q/1f6v2b0Bft6TklaZAsYeppoAIoIZZHGtxN+1DPUTyg6oQ2mx&#10;PNyLfX3QEg1HTgU0r1n++NOpYwtBIsEkbwyIH8c1OmhgGPJiFyYmUi5b6397Bpg+fXvDrg9RxklM&#10;YkkEkkdKUWQNKssUUUql3uSAZGbnSTwCo5vz7cBj6uIwcDptFdC6TzR1JqV+4RnhmH2gKf5sxAyA&#10;Bgt9RJuAGvf37WoHbjp0I3DrJJUyUyRMEUTRSTQsYQrGrWOK7VEsT2cBQxbUGKsw5Hupep1Dq3hE&#10;nPDrBSVs0Bb006zcRhS6kyVFzMKsAejxlbsV4CsPr72shHxZ608dPmOpU9VJJV+Lms/RHPEBaONH&#10;TyTwsyadQlcqCyo36btweHGbSQOqAZ0jqHJkI2gM8caU4WQQtTqjSaIFi8Ampme2oAm4BDHgGwv7&#10;r4i068VINSOHWRK4oIQwqkQaZYpEiMgZlj8aWia7BSpCsSL/AJ4Jt7uKEV6roHUtZKingiSORKWM&#10;allnaL/OUygKrM5BBYsVTjnUoueDbfXtC9ThkVkmMQfzNo0FoY+BMy24kltaxvJpHBVf9j73U9V8&#10;LB65Jlo5D66hZoRqZmELFmBa1UKgLcKfqQI+LAEEn6VL0ND000IHQg4nJTwPFEEEsjMtPLDpVKcU&#10;0cf7IgUekFr6I5COTc+1Vl+pIK9IblBpPRtestt0OdalpquIeN5CS0bs3lihi8cNT5LEtw5UaQo1&#10;ajb6H3K+xbe1vF9SR1G293bpJpXz6HGr6C2JVwPJJjYppmUOXntJMWX9LTSsB5Df8yXJHHH19iSP&#10;eryFhoNAOgbOXlBJOeqtflr8U6LDYLc25dv0qRVEFJU1Sxw06AwzwwtNHUxuVYkhlBdBf8aSOfY2&#10;2vd23RPp58mlB0/sc1wb5IJqHI48etUafNVdN2znY5zEY5tx1uPlimlcBaWiiP8AEGqUP64GX7me&#10;KRSCTFp+pHuLuYU8G+mR+IY/4R1kVbRGOOjD/PSmfyIyPmOrpfj3uCqgwWIo6tUqZoKKsyU9RNVg&#10;rLJFVKFZw3oUtT+GKKI/pKyE8W9gl2R3LdFF9Ga6zx/1f7HR6ttZdpqOnkkgjv8A5RF44pWaeGKq&#10;T7mFo0b6sWJia3pNha3svlIWvSCMAuQehLo8hIRA1WrzxtLHHKw0xtTubCUfcrYXiXTp8alTb82P&#10;tGzZrw6e8JSKDp9FcGQmKSEB6hTeMqZptLWllaWwLXJXyyBSFvbTf3r7OvCNRx6zpI0snrBWTxSP&#10;EPWSjs4EQSI/RSC2n1WAvwCt/fut6FpQdSYauqMgBVdF4/C0t9fhiGqZPSpLWQNqJueODz72GK9U&#10;aFaY49PIqo1Aki8VpU84qVcMpiU/oeELxH9CeAbHn3fxDTqngnprnqp4pGanlPkEbHyxq5WcJ+9M&#10;siupGoXZgfyPTfj22Wp3HpwRADPWKCtZVAE+o06vGXUxOyIbSeawFiq3C2uCbe9+KKVr14xKRUY6&#10;ytM0onnSQoY6bzS3gDOkzj1iOAg2DWYCwP4PF7+9ateerqoUY64JLpZ5orx2s+sxxa3jCAPGgGoC&#10;WxYKAGu1z+APfutkAih67jmZ5Y6iJlM0kNSqpNEJBDGAPIiwEAEFP0FhqLEXAP01gMD59aKqRTqN&#10;IYxJPLrkkf8AaWZGKDxxy20pHBYJpUEKTz9Tb3QmPJ63x6jfd2lFi1Pp0o8WsM5db6GQPyZNN1Y/&#10;1HP19tggNUdb04z/AKv5f6v5DBBXq06jysgCh2p5SftooaiJgLMARqOpdRPN+B7t4jcertHVaEde&#10;WsSZdR0xNGI40qVTR43tqdQeNKrpsf8AVX/qfei7HrXh0x/LqNNVmF4iUNUXMnjbSqhlAD+IxMLA&#10;qpX1A8gEm9re2ywXj1dUBFDjrBT5UzuzTTCUSTPAkrahDG0KXeaGpYC9uACAw4NjYG+lcNjz62Yl&#10;PDqYtTFUeTzKFWSRGlaISLCYCV0JFOQGF302/BF2924dVKlRQY6dDW0iqsSKzCpMreaSR5GjeIiW&#10;aGSaUAlAL20j/Bb+3tSaadV0E5Pl031WQeBLLcEiCFYNGppITd3miH0PFmDqAwIPH1AoXIFa0HVh&#10;HivXJ6qls2mZoJKeCPS/hEo9f6nlduQ5+txzcWtYD3pmqR5HrQQ1+XXkr6hFVjDSq0ciolwgU0pG&#10;iKS311Lq0i3PI9+1FvPh1sovWZp2KLOZpPQ04MiXRFhfgAKF1Aar+kgki/PupoMnqugeXXBclNTu&#10;8SMrpHVnWUnUpLBJGEpYwx9QKka2X8i444HvXij4fLrZiB49TJK1YmjaIxK7rNO3kHl8BnOiNYkR&#10;bFtYkFolB1C54+utYU1HVfCrx4deWtLEaxNEyTLHC88yB2lSMtFToxudQPCGTT/Tn3UyEmp634aj&#10;h02fxOSaISU6IxYRtMCjx6dBYxioFjYgX1FDY/g/1rrPVvCHn1CTJiUTVBWzqxUDQrJDELN5IlkG&#10;qzqbaR9Cx5uPeg9TXregLgdOgnf1RpUxRLaOGGpNnk5XWU8ZAOhQdAF/d9dfl1rQvWOoMi6ahGYy&#10;KshkAWKCGqNPDpJm020sdJsG+gP+Pup+2vWwAPLqJLKQsMcYjpI6eljlLeGJ5JllQ2i8repQNOn/&#10;ABvz79qPWwB1hNeomjWaa6KoqGWZVBj8iaZKI3FgrjQbEkagSBe/vwcg54dW0qOA680ipqTz1DSI&#10;rmOJRCz04dgiwLItgfUABf8AST+n3ssh8utj7OsU9ZCxh0SlopUlnad4irFoyS0EwsLKzfUW4K25&#10;v7pXrwWvXnrA7sFEiNIkTVMMUhkSJB+1pd7XQMWbT+bXJHHvZYnj1vQRmnXJiiTJEjGAIkRkhkhH&#10;mKGbUmhgCNLAlVK/UqLcH3rqp4dcpFKTalkVZ0nns9Ro8kSRvrive6LZTdgR9LW91PxY68tKdQau&#10;eSO0sTWljkMbSzkSKzvGXC0zpck6eArkajY34FqOSBXz6uirWh6a/vkliHmd5C0nginLMkVcgA80&#10;cp0pZDwGfTbgcnn22JAfi6cKHivWOaqnp5JVEo0U7SnXYLAfKmgfdtZlST6Kqsij0kck+6M5JoOH&#10;TnxjPTVU1VLTGncaY2lmiQxIdRcOp8aBpLqlrKQrWtbkAH3t2UrQdOBSenaiyLSTALIPI8KM8yoA&#10;iIrM+qUWsHCKyG31Y/7D34SMOOem2h8+nuorIZSTC6gQ+Yqjpr8LImpRMR6r83Oo29Qt9PejJVgf&#10;TrSrp49Ns9bHH6Xd2qJIf2EAQxpT67tKZf8AaGBZh+olgRx7qXjrkdOAVyeHTVJktKTQo0LCnhZm&#10;minWpBp5mIRb6fKugqymykG1uCfbZceXTqoKgdQHrmFKhleoQTkRzCTRDHJFGBKCPBdWBTSsZBDG&#10;51XIt7oWJwenQgLkDqM9XNDFJL4RCwR4oYpStPTVJJ8oWArc6/HqYglTcWvqJ9668Y2rTqJNW+ad&#10;I/GIZQnkDRPGXqCKfSsE4f6gcprJva1xx7qSQQB59WVOIbqA9Y0UqSTBDBLDChIcs0jyRgoyoLhg&#10;AeHVfwBz9fbLM3A9b0YK+vSZnrYozenDJ4/OqUtV49RlchNUzsNIUEKyrwQbj6+2G0nh08IzSnSa&#10;qKyWnaWSkuKVKuGJUncRtGysuszSm40M5Km9/SV/1/bvViikUPUOWtH3o8YLhnldqaWNjSxVIk0x&#10;QFYAPGzoD4ZHLIwOr1FrezmwtvHoD0lnYJw8v8HSdzW6oqdWpL/unSJ6lwZB9vUSF6oeB9MXjSLg&#10;yswWxN4/z7kjYdhLSAL5kdFE51Co6AzdWYp6xD4JYq+JKQzwR0k08U8b1VYPHNHJMoilRWUSJpT0&#10;kkFrWIyO5O2M24WOQceghu10EB0+XRY957oeso5YzU1FQwrYKSGkrzNYVEL3gjNZJ6nEZD+QnVck&#10;j68e8nuV9rS3AalOHUW7vdidSvQfbfwdVnp0lUlpxPV1NRAIDIlPaQQPQM7oZo3mIuPQNA0nkAXG&#10;l5uCWURFaYOP9Xrx6CsVibiTUBXPR6+reupKPwTU9JKpRUenjESmP7KbSTJA7KS091ZAHHCsPoQP&#10;cPcz7+kgIr0N9nsQooeI6PzsPbQSdGno7pLTxxlmgjLtpcLFKbg+Vyq6mW1mvzx7gTftyVidLdCa&#10;LsfRw6NFtzE0sEYiEIjEMis7+Iw08rhNS+VjYsiD9H9GuByfca391qBauelMrAAGuehsw2PhhRAI&#10;i2jSNTMzSMF/cIQvc3J55P0FtQ+nsIzvnPn02NTnPDpZUcA+qomm7uzH6xmRT+0gAHpvc3JPP9Pa&#10;B2/n1YpTA4dPsSBfFZEVirgW+rKPUxZj9efz7boaV6t1nYDgW0k2VRpF9LngXH4P9feutdYhZbq7&#10;E83Avr0kmwvf6D/iPfuvdcHBGllHqbUNLFQCVa4ANjz9Lce/de6jux4AQNqDDWbgabXF3A4uP8Of&#10;evMdWX4uoZaxkSxeN7hF1AuEH+pGm5BNwLe2en6V6wuACCE+q3vqViyn/UqbgDVwbm/+wt791sCv&#10;UeQX/XyRqVU4EhP4Y2H+wPttiNQJ+fVwh416jMwOslQ1vSeAOT6So4N7fUj8/X8+2mYsc9OKukU6&#10;wvIVIFwQTzIdJeRV/JJAsAP7J91OBU9b06hnh1CldSVKmPShYzekryPwY/qQB+R7bbu4eXVwprQ9&#10;RWewI0l4yrISFDr4iLsqlgLEm4B+vunVwoB6jMty+i36BZW5CFeCrOt9QHF/+Qve+r9RjrCh2VZd&#10;LMZWZCqqbXBDAfTSRYgf7D8+6NWnWqE46jSMWAUqW/QS0Zf0ox1sUJuT/iQgPunVwtM9RnbQzBnI&#10;bSygqFIjDjWoLt+oA3Atcf7z78eB6t1AkkMkamxYRvIZGZAvrKBQpUD62tb/AIrf2nLYA6eCDUeo&#10;bMFjsSx13EKW8bEN+ApB9I5Jv7r06BXppLaoro7eWO6xzJEeH+vkUW4Qfhx9Tf20dNMdPUzXqO6v&#10;rKgq85ddT6o5GRFiDzRa7cMSQOQCRyT7aYjg3T6cMdNtQI4vKFSVy+l5AsVrm1/LRmPkW5U3I/H1&#10;9sMQMjpwCvTW4BiYIgqA6GZ/21nbUvDgm2pAw5YhjYi/tomvHpwADqCz3DGNpUE5hSQMUaMsF4IZ&#10;SxK35PF/xb2yx8h/q/l/q/wXC1z1AldVDIjurQs0pnTQDLHT/rjXi5/1JN+B/Xn20xAxWnV9AHUG&#10;WdConRyi6nkkUD1CR0KagxuFst9Q/rpPtksW4np1FIYAjj/xfTfJNJD5EbUNUC63jYhfH+vTrsOR&#10;wEsfr+fdCQvHpRpxX06ivULpXSJJDrAaKPSHuy6g0iKgGrUS3I9J4+vPtt8Ej16sB5npqmfwFpJH&#10;juWmSBaRZJacGNA5mZWCnWb6QU1cg2J9sO1MDp1ULcOoZnelljjGp1kf9kMCFkim/W8bWbQ6kkKG&#10;P9q4HtsGhr06IgRnj1DllhZGVjUSxu0ml1KSqQpuWnaQak9X6rCxU/Q/X3aoOT04qBRUdRXlYrAq&#10;pfwTPIsiBTrVoysaQMQBe30a309NveiVp6daVQvDpnkJeHSEYKZY5kEzpK6x6raZVA0qV40j8X+g&#10;966uKVz01VrSxyi0NNJLIjAGHTJLEBITO6RuPqoOlbEk/UDj2y5AbpxVBPb00VE8doI4n0xRCRlC&#10;xGNgquOKiH/djAnngEG/Iv7q7Yp08q06bp/KpbyFf1QvTtAtqVL+tHisCSw02NybLY8+2q9OaTSv&#10;TVWtE8kyhIlllrIpIZpHj80VXKQCsUMg/tx2dSgtYm4Gm3upz06q0FOozVcTSB0keRkYgPGqikWZ&#10;QQg0SgKCQA3Btxxb6e9Y8+nFBPTM8iyKzNJ907DzSRomlS0z2aRdQUgOvqU3I/At+Wzopjp0CmOo&#10;UgKwqnm80lObsszr/lF3KEU0Jtb8Esb2/wBj7r1vrFFMkfm1DzRKskH3JjVFoJY18kYtMFMjWIZT&#10;9L3v9bCjfEPz69SpoOmgOirJFElLHVQTNdlqGLPZdWrwqLJI3NwoIuDbn35z2nq2hjjppqmp5oZJ&#10;4kqlhugJLsJX8jK5h/RqZSDzEf7VvUPafpxY9JqePXCpmUyUkj0cqUqoadZIGieOREk1T1E0el4l&#10;1C3pYXH+q4Hv3Tgr5dQ6ieUKoihNMIzJQypC1xXUrt54/C0guxsXjJVwbhQOPfuvY8+PTWY4RULT&#10;Ri4hkWemgr3RoY3KsI2QN6o7XYqjfkg3It7r+Pp7z6hVAjpZZYLwxfdrpWnjcGLRGDI0gikB1uCd&#10;EYK3PB/I906r01wPNNDTxJIVpooUpaOORQtVaWUs8qyMNTIbgXDXvYC3v3Xuo9SYZIpP8nq1W01O&#10;9JDCrSEQP4pPXIQCyNcaUF/r9R791dRUEdN7SvUBJ1rpqeWOkphDO0kElawiU6qRkZDpUACMFCLM&#10;GABHvfVgNJp69RVeNPu5pqyqSB4HmeSaX7WNopRaGShjdWaRwxGjSx+o/PHv3V+mwSTxzzRxRmJp&#10;IaeOY1UHiLLSA+YR1k4LPIWJZ9Kix+gP1PutEVFOsbStUp/kyMySx6IpD9uaalpmHkpDM99Uvle7&#10;uALhjyT9ffutBQKfLpqlmaqE8XjpHmMfmkx0sktE0dLTN43rJZD9fWoYAcgG349+6sASaDqJXVVP&#10;KkUqxQy6ngYvErkrVcxS0VOq8ym4Qln4/tGx91CgcOvdN7qHJZY4ZnrWeKsqI/VEZYgTFSQRvqKy&#10;ppZZGUcj/Eg+9/6v9WP9X+HwpXPUSASQxU8DVcTVUEhjpY2qagVcsLsXUUghF/2ixsGIuFIY8XO+&#10;rHRTFesWRqEmrZxpqiEiQVaJCKX7yoV/t5knmjHjjkEemRZFkHBXV9CffuPVDw6b4ZlRpawVhpnR&#10;mYxKkVSlTTrUeFKeokQMI5E4Fkc+T66uPe/9X+rH+r/Duo/1f6v8/wDm5TVlLJI0lWJjRRlKhwiQ&#10;TRPWagglrUhUtKiCynyMSupeOL+9de6bWlnnmqZ5ILp5ZJIIaaNINFYzhYmpYrWCyxESc6v9Vxb3&#10;ag8+t6TTV155I4XjoqySCCeQVrxUxhTJ0yxOdcgatgGoamJcRgACx96pivTz8R+fHpldGJrBDGKn&#10;7Yzl4ZVkoY+f3KmTHSR2UMrA+JWU3A5Fre7Y6aPD9nH/ACdRYakmBGgkV6jGRO1H5IPAkbysJpJl&#10;iIILTKLRTMrC62P15tppSuK9eGmmePWKqr5VpHp83R1NO37ox9dB9jJF/uRXzeJbBnje40zG50st&#10;7cge96RwQ160RQZGeopqYm+2lWOqlEtNTUf3VZ9vXxVNLIdcS1IphxELeKUA3IAJt+fBSetClc9R&#10;igWKemSkgNM8khkjrJ3LYySFysqY6tIGmJbDWFJ/Fv6+/U8/8H+X59WIpw/1f7HTdK9ReRQywxwQ&#10;RqZ5lMUMKVB0JkHnsfIGVR45f1X4PPvwUfi4f6sdVAJ6apIIcazV0DQwVFXqjrAxmZxHIojpamNw&#10;GvEpCsXIPBP9fd1BdSp8utkKPhPXTShZjEGijqnBVKaOZJjpnACVLVIVtMIbgtz+Ftxf3vST3H9n&#10;WgF+Hh0yS4uOnH3rwGSoaZaGGvqKuOaCnWmuoTH0sJIWAMDKQuog2ZxYAFxSaUH28P8AVnrZWn+D&#10;j/qx02zNLCKxZaasaDRTVRpiwFTDVSTaQs8hDNJBNc6WKqA9yxBsfewAw/1Up8vKvr1rAr/qP+yP&#10;PqLUVkUlRJBV04mr5qiKWameX7V6uaAgpOYaUNC7mIajJfU1uTquPdgtB6Dy/wBR/wAnVK17SM+Q&#10;6y1OUcNVTgyRVCs5rJquBRSVlDWH7ehg8UdyYkRjd2IFrkgW97Cg0FMf4P8Ai+vcCTwI4/6v8PTJ&#10;W3iP2wZqzIY8GoWKkdYaaoiqUCiKOqZVSSGKM2Zif1X+oPu4UHuOAfP/AGPI/wCHrWPXP+r+XWCo&#10;mrIZl8bweBlRoKBk1JJkFWznwMvHiGogpwLn+vuwRWGeP+TrR4/6uPX/1rXdwXgrKeHEYaVcNQzP&#10;hpMdTpNCa/E1qDJ4I1bxgzxqj2XQySg3Pqt9cpLZQ6nU2T/h6xrkKhuwY8x01zblixSY/eEmO+3q&#10;Kyupc5SYye0iy0k8n8B3FSwxRqYUkiYpI5kRWIKH0/UOCDxKxqcevW/EA76Z6N31FgqOJKDO5yme&#10;jg2UuXp3uCyVlLkmbIY/QhBViNXoS7EE8W/AV3Wd1c20JqZKD9nR3YwxkLO4wla/nXrJvjc/98aC&#10;ajTLU9LSZN0asFLGJailpI2JpYZ6Nf3KeoIBSVfpb6ke09rai0oStW+fT89wZwaGgP8Ag6rm+SW7&#10;MemDi2/QLW1dJ4pooFpZ6DJ4lRj5jII5RGTKDHKBZB+kMbnSPYls1oC549FDQB2oTUHqm3sjtbH0&#10;mKzE+Qx+MpJlqhQ0IirskY6CnFKyVUjQ+oGpkfXEjR3CjT9PbrXRjBZx/seXRntlusEoUen+Xqsr&#10;eW+q+GgyWEeCJsfDUxSUFHLMKh5WcmSniqDCQ00sn6n1vpBJ+hFvZHeX6mMxAD9v+rPQhCRM2pcV&#10;6Lnl8xFlDT0+fMZKPGsdDRIyU9ZKxYeavsUVZ1sPUjMLC1ib+wxI4Y0fy8hw/P59K4I9AIj/AGn/&#10;ACfLpB1MYkndf4bI6rOUDUeqGOjNOdX2ollshaS12Z1bUP0kG3tKaHiOlq/M1PUDIUtFUVMUtdUN&#10;BQQhYftzM8qxVbDWEEMa6rsLBUOvk3uo91fScuaD/L1atOHn0mjlZ8bWyT4+tlMMWqnpoIQyomoa&#10;FjT66gPoUN78/X2lZmVq1x1bQGXSw49DvsbsqrxMcVHT5uY4ypqIEr6GpVAEktqSemEgKx+CQcFT&#10;ccce1lvfyQ0VWNKio8ui+exjcltIrnPQ5pvg5V8VI+uJ6nLiLJ11JkvM9M05D/xCajkUOFKgO72I&#10;IB0+zpL95NJXGeNeHReLSNK+ePToTNhdwYWo3PXZnOV9PDQ7dpJYqWgWhaKh3ZkI2KUaZiCoUxLH&#10;JpWRXDqy+ng6va+DdFaQmX4VBH2/M9JbiwjaPRFgsa/6X7P8HQv7V7Z27nIK4UiYla3cTPDW0ss5&#10;iSILctV4uKyvGQoOqONW+hu4JsDKPcLeZQRSp4j/ADdFdxZSwtnNPMdc8JQ1Um+sjuKkyu2KOXaM&#10;VNkErP4fCMPLMafXHjoaljJI6wxWkZVp5AQ2hZNRB9valYF0p2+dMfYDSv8Aq49MUooBB7vLz+ZP&#10;Dj/qHS5fJV3bm1d17n3lueqiOVgqKPadLi8G2HwU0VOg+7pkjqnMaNr0RRPORpGq7HlQykniKXY4&#10;NaYAHz9f8h6uY/DkCgZHHNT+fRYKvYjUWQhxGfkkrIqOli+wllx9PGlPVimDxwFEVVk8T6AVU+vV&#10;5FBFz72V8RtL5pTNBj5U4n7PPj0/UaNS4Nf9R/1fZ0CG9KkUGToq2XG0lClMfAFxdOIp51qGDRzy&#10;z0jMpDBl1x3LahyObe25qKwJAFPl/q/Z1uJdVRU1Pqf8nQbbxqt17gaevjLY7bVLzQyrimhkUCMC&#10;ohmnUaS5YarMnP4HtJP4r/CaKPOlP9VeHSyARJ2sO4/P/J0ztDBHSwNhqauylaZI6usWmx9LT0UK&#10;xIGqJoAx1ScjQwvY2JAIJ970DTWIEn7BQfl04CA/fj8/8P8Aq49Kuv7FyFBRmGeTHx5dMXUGDF0+&#10;Ho5KSGN21ymTQFWGQ/2VMdrgD6n3eS8CGuA9MCgoKf6vQdVWzDvXOmvr/g/PoNMlv2erTH1NbjMe&#10;1ROfuKqppsYwmHnPjnSSnd/HqsCVAIA+oF/aR75mCkr+YHrg9L1skzk/ZXqTSbhmqqebHzQRSUj1&#10;rvAHkaetnqHWyVqfUjSulGCab/i5F/fluWZdDDFcZz9tOm2tlBqPT7Py6w5eetroKpaiuq5nikp0&#10;WkkjMkkMkZ8Bp7TMQn0JsDyLE8n3cl5K1YnqnhxocAAdCBtbCRzjG5GpqocbNWq0RxaSyiuljpiY&#10;xJI8gKRGUgCz2J4/w9mtpbaqSE6Sfwnjj/P0X3EqgMvxAefRjNp7Wz7iGv8A4ZS47GzVSSV9LW46&#10;DKZHI4mZPDSTRzMNMKMFKsLarWYAW9ia2sZCNZUKvmCNTFfL7Og/NcpUgZP20FfPpWZ/ZeR2pPS5&#10;HH5PAZ4yVEEq4yipP4lO1JNJoSlrsRUgvKEiawKHlAfTyD7UGzaF9SsCflnHoQfQeYz0nF0ki6XB&#10;p6nyPqD5dDftzZtRuDLbazIzLV9CsgqTT7d23ainp6QCnGKNNkQHkVF9L6pg8AOsAC3s4WJG0S6q&#10;gcAq4p5Chz6186eXSSa5jEbxEZI8zn7R9vy6GbEUeHxfYO4DX4eX7XxTY6qqWqa6sxUmG8aOaVqq&#10;oAlpWBdDdXdTyBcBiHTpZiWBrwJrUU9Knh0TFAirpFf5Z9cfLh0taaixtd/HNwU+NZ6XLpFj8fkK&#10;CilyMYp6dPtI48e8ZYUMgTQkgf0sFYkEn3ZArdw8/wA8cMen+o9VFa6a8P8Ai89QK3BY5Zdv5DD4&#10;Ct3KlPh6jDLg62vWGppFaXXTZmjzzKGijEgNkVT9QHXj3bQBQqPKlK/PjX59PmtK+uelVj62XdmH&#10;j2VDt/F1C4kCLPHMQSQV09SjeWDEVOTiUQ1KSMfIJ2IDkaSAOPe+0dp4jB+3/L9vn1cdq1P7f9j/&#10;ACfn5dKrE7Ez1Xn6r+MVUFbT7apoqSljoaWLF0dMz03+4xaSGb/J5JWBeMaRYBA3B9vCRUNSQf5U&#10;/wA/XkALU6VtP1xumpo6Wim62q6PGVdVE+C3XBURmWtjebzpBUURJaUeQkyiO39FPtp7u3ocj9o6&#10;VrCSQVHQ17Y+N9XW55IdwlcglGv3+PxkqRtnVM8YeeOHFPpR2abSoBmZxYen6+yC63uGNSF8unRZ&#10;zykBcdLQ/E5dw5/GZuqzEmKz8c9a0m0KhIsVkKKmVLtWEaIFkkQjUqvMBzbU68Eu/rFiqrX7Onl2&#10;3QpjLHoZtp/G3qKqknrck1VWZWsKxZHH7wigwb5KGm/3akFCiQuNXCioS5NvqD7K7rfrwkqMg+Y/&#10;zdKYdrhbJbPRjsRXbB6/ijwe3MGMRWSosVJBumlhj2vIsV1nWeeljcQICLDytpuOAL+yuSS9vRqk&#10;c0+RoR0aRJDCgVVqfU9BrvPuvB4WjyGRqMgdt09DXITUdTZxM1isnPFd5mqMdCVWn5AXiwvfUPwX&#10;IrHUe7v+0VPV2XxCaAjolvbv8w3ZHX1PlY9zy7HNXkTHJV1VdJWYHeslK6aooY30FZJ3TToeSyc6&#10;b+ziDaFIDyP4YHkTTrRKJgdwPEjyP2nqsnfnz87C7vy1Fiei9kdwdnUNRPFiZ8M2Gjy2JwtX5DHj&#10;UOWWE00CgmzSSyKhW2o8X9n1qtpBpdVrXzPA/wCGvSO48Vmparq0nyHmM8TQeX7ehXwn8ujvvfNB&#10;hsj8l++tgbE25uWeDNbn2D1tiKLLb5xGMCiWopGygaGGKoEd4nEcMoLXHqHPur7lq1xRLqI/gWn8&#10;wD+eT+fHp+Lb75Cs8z0U5pU4PHBJoR69o8qU8hHpD8JPiL5KT4y9YY7sPsXFV1JDVV3aO3h2Buat&#10;rK7mkradsg6Q0qcBjIFWOO9lOsFQ3E95cKyy1jJoKIDX5ZxQfmBXraxpCe011VJqaj+eT8uJH2dT&#10;N3fJLuTuDJU7Ve9Mt1dQU8DVuV2vhqXLUkkGNMq04nM1BaH7QOSrVMi6kQEqhAuV0G22qtqI7uJ1&#10;VJpw+fmeP+Hj0hlncY9ek7j1wu2tz57NpuWu3bVU9BFVyZ2DNVbVOI+4jVhRYxa+N0iaVlfygS3l&#10;uPURcezuKOP4Y+35g/4Pt8x59F0hp3NnpNb17myW4P4SuJxlRNUVksb00tbFj8pXCKmJklmgx0kE&#10;a08ceiRnVgQeSCR7PrLbg61JB/w/s6K5ro1qBSn7Osm4N05KqlpqrdO5MXFQVqYimqP4VReDIGGZ&#10;7K0S0ilYXp+S8iaSI1sbDn2p+hjSoAH7M/6v8HSF55JCNRI/wdSN2fa4TO7Ppdn5umxW3aCWpqqj&#10;PZWsaryGbenUCrNLCC8s0MbltIUC7cEleT5LdjH3rT09T/lPTbuEYCI/aerHet8/kKja9BXSZGTc&#10;WMnoJokzOS+3ggmr2/cedcSEkGuSzCMyaQqj629g2/t0Ex0DPQo2+ZniAc16W+5a7bNdSPFkMZQP&#10;JFRxWpaDCYrKwy1NSVhenSSOYEM3ks0YBPB5X2ntklR8Up/PpfcGNotB6Lnu7YWQosoKGLrkVVJl&#10;JKRYKij2BWVdBDUU1p5Ghx2ImczPEzMoFSzILEkC1wJbe+jMdWbI+XQYmtGWWiLhvPpR9lUz9R7B&#10;x0u1+utobj3Hla6nrNxz5Khm23lhLGgd3ekoZnf9k3PomC3PKsQbNWTPuFwxdu2uBWgPz6vcMLSI&#10;aVyOgPrO8O/KjEUT43bcG2oqPL0sM+WbeWOziilka+jH4mviapbTDrkKaUAVSASfZz+6LXWairfa&#10;Oi8bxdsvGnUjOdpVtA01TeszINRSeOpfGU0qyz1ZIpJZAykgu+uZowS0aaRp91XbYWBAxTqr7g5+&#10;delTtjZ0O7Mfmt5ZvcGExNIz0bNBjDV4SsVpmW4qEWMvK1QhBZ0ZSt/z7Q3F0IH8CJa/McPz6W29&#10;t458WQ0+Xn04bpw9LTYhsHs7a9DTT1ol8le+Vzmaq6v7xS1MKOCUIjqwur+cleBe3tlWJ7pTToyK&#10;IihY+qe/k30vl67AT5aSnw2LzNbuWnmxOMnqpKvc9dUUw+ySlw+1sIhjiiuJ5mWTUBpLswGn2ZpP&#10;HNaaFpWopxJNPIKo/PPQZ3eykuptQJFPMcB9vr/q+zqu/JwZvbWQqHyVBl5NzJjXgipWydNlabFU&#10;Ul18DNSXendGDSSxyNwPqt7H2T3JaNywrrAwNQNMZGK0I8waY6YsoiZQsgJJxXyH2EgfbjHp0nz2&#10;JlP33xzRSw1kAlymOqaSimhabGp4gVarVgwCkyBkUORbVcgkkNxvkqV8IjIyCqnIHlX/ACZ/w9DK&#10;z2WJ6eLwPA14Z/1cekBPmKw5zGZIyOseJmjkNIYjFBKZHDRrE8oLEkX0vwBb0/U+yNdxla5E7MRp&#10;zTy/y/5Ojd9shWHw0H+z5dXq9Bb3oxtuly08Ffm8FVbep6+m81Qn2FDmaUs7PMjhpNetiim2k8MB&#10;pC+5Ha9W4tknQEhlB+VR0FEBiumil/Cegt7+wfWmWiyWXpshS02UzOISoqcZVGeGkhkpZtT1OHzN&#10;Rcyssv7iDg6/RccD25BJE8L6iKOvn/hB86HP8unWjD3KlR5jo1fYNRh97/y+erO4KkT7fqtg4FYa&#10;WbEVQpctm81T5EYl8l9wGJlURqfLC6nUAR+LgJ2zQyXpkZS4K1HlTNKg+h8x0JaGOHwwaHgfz6GT&#10;46Vxz3T+Nbs7D4De9bh8HHlcdX5PFyPkY0zqiTam3pKmm1eWqbUWl8CAMCvk/Qfbe6KYrlDQHgeH&#10;lxWvlWlP5dVtaOCtKEfz/wBWKfn0HGK+JG1WydTUZjaWBrcxWVxyEL12tclV1uakOVzcFdjoHWji&#10;goYPQohiLC40srg+7fWReHpCKTnuIySfXy+X+qvSxI3JwxA6Gut6j6hyEWf2+uOyRw+/8XTS4PCw&#10;0LQbf2zt/aia6SvnjOqOWepqkZoTWhmGvSVFyAwLl2NSARQY4AAHHy6caJaUGD69BbuTojrWhhw2&#10;4nw9NW7xpIK6PNJBAlVBX5Guh043B5ExBQYaWkF/FTKoiJFyLX9mFvuMxlGM8PUnGBw4AeXy6L32&#10;q1YVb7f9noNNpYLYGyMFQVuKpqXJRNWVk8EzUNLI2M2bgm80lKiwg6Xqq3VG0s9pNH5a1va4SAjS&#10;eHAUGQAf8/rnpK1tFEmpD3cT9v8AxXQFd09nVU2bytbmmagpNwVEWSFBHFHEkErSLFNjKWpFpBaN&#10;FiV0GkFuOPbzEKmmUkA5z/PpA+W1qKj/AFUPR9OtN6V3ZHQEEoFDiMlU4F8fXVlYkhotp4THzGKD&#10;blFPHyap00REfpLMA31PsjlAF2rAadXkfLNKfaOHRlGpaCvp/P59U2bv3hm9odzyZ2gp6jE0+Qy0&#10;YinqKvyCgxmImHmwAWn/AGwtSuh2hbkamHs2u53SintEgGSa0A/AKYFcGh6Qw2/iFv6Pl618/wDJ&#10;1e3t3s6bunor7ykymKMeUw0snZm4qSRKOjwGPKWi2ZjppbSwVUsMfiKs4LNc6ebELXUUcVz4gIIb&#10;08q8Rj7OlMSuoz8Q/wBQ/n1Uz3du/I9Ub1rZ8ZlZWSWLG7hk2rjlmoZNsxYumT+7NGQVVIUZCtRP&#10;HAYmYa+frc+F04hPdWtDpyNIAoo9KeZ+WekxoranHDz+3j/sfPq6j4s90xdu9JRbhy2C/gMWPGMq&#10;c/i5kQ1G5c/XTLTUGSx6R6iMcv8ATnXYWP1sGdziImWVRlsn0/L1rxB6N7FgYdK8Bw/2fn0wdvZa&#10;f7LcG36qenrcbS08se/xQuPFmt01ziPb0AdWMsdHAjL54JD5GUA/p5K3boyCG8+n2RFiLHoLvhPn&#10;do7V7N3htfA4imp6WZaYw5OmMQjz8iMJK6WiEwDilaq1QxyNywQC9j7V7xH4tsyx8B/P1P2dILJg&#10;JtR/Lq0TsLNUybIWLLUqw4LFPTbp31FdZ5chn4qsR7Q25IYQGsZmhMkaXVhw91B9gOxUC8NcHgPs&#10;6OZZVMQWmBx+3oFPj9v2eTvLdmPrKCiolhwQl3aktTDLI2ZWWPKVUtFjkAtHArpF4kNg2rT9LAQc&#10;xW2rbBQ5x0is7kG600xXoae/clT4ram48xTwPlZMA9LGKeojYxDd+9HWFZaSJENlooGLMB9F44+v&#10;sj5dVzOsZNCRj7OH+HozulUqWXy49Fk2Is3c+5aPbez45sjhds0NbPVVNPUxU0EtLFGuNpTUVGU1&#10;l2YM8ieGxQW5NuBhf3EW0WzSSNk4H29FttE99JphFAOPR2M1mcR1Ts6g27S0EdHJiKLA4SSiklkq&#10;0hoc1P8AaPTrWynSdLgOXva5IIsfcXyLJfTNdse2v8+hXBbeEgUDrS//AJyXeeOh+Vk23NqVcOWq&#10;tq0L0e5WUrXR0WQq1EoxUh/Q/jiaOSN0JVdWg2KH2xvO4rZiOOIdwFD+f+boSRbL4oDXFACK9Vy4&#10;H5J5CmqfLPhxEUnx1U7UhiMElVj1VI6gwyDXEzKAJEQ2J/2wLbfdzNIdS/M+ef8AiuqPy5GKGM0p&#10;Uft6Od158tM7v9G2XmMFlt8LnM3RVNPj8fjxUZNDTkR09JR1PiZhfgFQpI+q/wBfYpttobcYi5qw&#10;48KY49Ge22k9k/qoFCT6dbBP8tP4R/OU19Lu2npKnrvqfcFZksnU4He8dQzwwyn/AHF1FBDU3lSW&#10;zOzlwbAC/LekHb9tnL9tGTM6mUn4VyR9p8uh9ac3WFjaeDmZvl5fn1sU434ybOoqSGffu6KjcFWs&#10;KLWTx1H2kNRIn65pdBA1E8alAH+P09x6ILepEEYOeJ6J7rnG7clYKIP9XHqJkdp/HDCQTwVVBt6o&#10;jUKpepzCS8R8Fidf0VrBjpPP1PvYtWJxGB+X+r/V/Is/rHuuqpcmvl5dB5kcF0LXrVpQ4WhIkgeC&#10;SpoctLGFhKaSF0PdxY8iEn8fT26bFqjVGD04nM27IwIYjoC850t1tXw+LbOYr8U8EEiRY/ITieNa&#10;c+uYw1k9pEVx+kFnIH4v7RXWzW8/FNJ6ENlztfAgXArTou+6uvcttmXzTUgyFO5IgropkqKadvHr&#10;hhqpadVEbJ9FDC54IP1PsN3mztaCo7uhrtvMVjf9qtRh0Ec2dlxhqY0lgmrHqNdWtYwRp44iUQul&#10;raAdalE+rqL3v7Kmgr5cOhEh8SnnXpL5vfi0tPNVx1CSyQ1TytPPMQtLSw6VlP29w0+gamKstlXh&#10;VY+2WiI8ulJhGnVwp0HtR8hcVh5oJZ8njx9z5Jw9DCy5GSmvpAqIKtPHrYWMTrRiwNmkT6+6eGT5&#10;dNBQuAemyp+aXVtLPO2RSeukqovvBClAGraanph44oZ6eeaSGR1bU7vDO6/jRew96CEYC9bZl4E/&#10;s6j0Hyg6Yr4pZZN6faIQrwx5CnqqOrSaonMxSSnEKgGRzpVDdgt7ce9eGxxTq4AYYI/PpYbb7R2d&#10;kY4a7Cbuw80WmqghoaatieiijmIhkYrMPMx1XYuumQH02sPbLgA0I6owKGuCPl0PGOzeGRaeVfuS&#10;Yo9UcmqMUE0UcI8clM44kcsWMgJLNb6XNvbYki+H+XVg1RkU6w1FV/FXh8ktMWNFUNDPEzQwL9tL&#10;ZhNGgAs7FfCjEEW/offjopUdWDAdNjVN4qOcwyAGaZIgYkRWp4iGmpir6dADKocEliedP9PK2nq2&#10;mufXrKlRrNXX01FRBaSJklkdJauj+5rLR08lI1gp9bAyMGBRQePx7uBU6+vECoHTjRZF6WHGrj6q&#10;WOphpBUVsbVSmj0RuVetpZnW6KzarMV4vyvIPtzpto1YnpsyuWXINkaOa9JR5KVYEHjiMM7NG0s2&#10;VanOmUaNLX02YFkLar39+UAHHW1TSMdB5jtFBkK2oxVc6QLSyAtXqyPTyoPDTY+PUmpI3QCNiFv6&#10;i4AF7mUPwdUf4D0ijiMumSrpaSSuoYJ6eI1Q+3kgp6KqcKVhqaqQ2IXXpWW4ZtJH59rlIpjp0Ala&#10;eXQa9gds7A6axqrndy0uWzDVss6ba2hURZeurJCoJpsgV1CP+1I7XBC3B+tgvt5o0bu6SyW+oDXn&#10;5dVm9tfJfsLt9pErcvLitj1lR502Zh5pI6Camxkn28Iy9VGBJO7E8qLC9v6X96nuDIadVgiXSK4U&#10;1x9h8z59BXJFHSmGqp4qej+2DpDBQxxF2oUYTVdZTSrp0GRWIlUi4AUhbDluON5TRQWJ/P8Al0s0&#10;hCMBf9Xlnofekuleyu6tz0m1uk9i5Hem5slWwzzUNBEKqlEUT6afI7hycDGKhgiv+7NJoDXVSzH3&#10;IvLfI95fUvL6kEC0JaTtA6JN03rb9qXxLhgDXIxUn/Jj5ft62mvgL/K62p8csjH3H3icZvXu2vmX&#10;J4ba1NIMhszreSSAQsKWKcOKquI1CWqP7aEWS4Gr2Obvd7DaIG23lwU1Ykmplh56BxAP4icnyA4G&#10;JeYuaZt4mKRfpwVwvmfmercMlUwMktXV0yVcwZXitSrLUpOw0a4Q/IKrfTawt/h7CMavqoDT1+f2&#10;/n+fQRbR5/z6Qc27aGiqEppJGbwIsyslVGsoXVp+5SCmTlw90ZGN+D7WC11rXh/KvTRkANBw640e&#10;6KiseSnWWY0bmpdvFQNDAlQqB0FR9xdgzn9BAt9PfmtVRqmtft/wdNanrQ8OoFPWZyrkUz/ZUUUX&#10;rWNneqqqmdkuJmLDQnP1A/HFvbmiFR21J6rUk46lVdTQikpqXJ18cZp5VqnaOpippQblrSxQ3LA3&#10;uOD9PelR6lkU9eYgjSeA65U+fwsRp/soZJ0q65l84o/QahkumqacWOtgoBTVz9be9i3lkwTSg6sr&#10;oM8T1i/vnVeGJ5Y6CklarMRg++ORmCwvpliVaRWYS3W7AKQPyR7t+70LackAelOreKQKHrGc1lHk&#10;FSuTqbLNG8A8NPiKKpBOuqijau1SMYk9JLKoP4N/botYQNOgH7TXP+DJz1QyHjXrM1XRfc/7h62s&#10;lURz1hq3havqIpZWEdk8wCKCLgqxuAbjj3TwWC/rKMY9Oq1Fe3j1zfJujwPNO8D0xcGbKViJA/nU&#10;qSKWlH+w03PJ/wBidLCKUWh+wVPXteOnaKqqDSQ/aCrIarp41moqaHHxh1bUhjNYNbxarAluSPp7&#10;ZMQDEsafbx/2OrK/p0qVppa+unmkNLBXCnhWvhETzx6NZkQxecLGQo1EsQSLj8cBEWCppUVXy9fz&#10;6UKupq+fn1zpZXhWtx6xrURz1cTxNXTfdirRo9TeClpAqqimy21WuCbe6yIpCyE0x5Y63GKVHUsR&#10;1TSfuSVEZWGRo2Jp8bChjYalESq0p03BDXY2H1/JpWMDtFf8PV9JpnA6n0cGNZIYqOkeaolDkVbs&#10;EErSHVPUwNVjgCxY6QOLke2WL0qTQdbVVAAHU6FIhUTealSpSnMaEyoZAZvq2mpl9ICKBqA4J9tN&#10;XTg9XAp134lhnnmCLKsMvj8Q11dQxkVdJhT/ADYCkgBR+PfuK0OD6nr1KkHp0l8ziClljiaKM6nD&#10;xCSpla142WGJbKQ39eLC3tsAceNf2dWrUUPWVarRAUAgEyPpDVTIg0g+p/BTjkWuVH1uPdNGeral&#10;Axx66NPD+wSzkXkRUaU0VORKnqcwQ/uSAL9FP+9+/VNKD/Z61TFTx6mwoDTSzpohK60SGWFaZNSj&#10;mbW4uVsRY6j/AE+vHts1DBerjuX065RBnZo4lmleXQs08MZgiYqL3+4m03B+gEYP9fe2AH+r/N/l&#10;68pBwP29S0LxNUqsRkM5VRFCGefzBdLSSTSAAj83sP6+6EKRXh1sVBNOsghqNAmqvDDT00TNpZPu&#10;6rSATZ7ra55vYf0Hv3axpHn/AAdbIrknHTPQ102RrIVoNuZKWlZJGnzWaZaWmgEdwiw0bEvIxNrK&#10;APyfp7ekgWOPVJIAf4Rn+fl1sKTkD9vTkMFWV0NbBn8s2So639pMfTwrQU0UIcWRzANTk/ksT7YM&#10;0SaTAoBHmerBDWjHHp0/UVDSUKqlLAkOmOOEkLeRo0Wyo8rDUSP8W/Htl5Gc9x+fy6uoRTReptv1&#10;AH6n6j68ni/uj/D0512APoL3bk+m/wCbHk+2et9e0n62uP8AWtf8D37j17rnYAEk/mx44uTc29+6&#10;91inlMMLSLE8zqjaYVtqkYH0orH+v097UAtQmg6q/wAJ6405naKOSojjhnYAvDG3kWIkf5tWH1tc&#10;c/n/AGHuzhVai56Z0ELq6z6CeeCRyCTew/tA3906qo1GnXMIxDGwsbMC1ubf0vxb+l/fqE4GenCA&#10;goxwegs313f1D1nG399uwNs4WZEZxjnyNPNlZeOEhxtNrnYtawCx8n6c+zuw5c3nc6G0gdh6kY/n&#10;jpqa6hTDH9nRLN8/zJNh0Qq4OtNoZbeFRTprTI5Z0wONlB+ssTTq0psCCFdF1EgD2Pdv9rL1wJN1&#10;mEQOaAaj/m6TS3axx+IXUfbk/wAuH59Ev398xPk7v01ZXOUvX+33LLDjtsUyJWtA/rBqcjMryh9N&#10;+EAP5/p7HO38ncq7WgLRG4f+JuH7OHRLJvSKxGnVTzrjos2U29k9wZCStz2WzG4clIGetkz1RUVD&#10;QSSOZIRBUMzFnlIuiWH+w4HsRR3kdsvh2iLGv2AdFVxuU8jahj5f7PUuk2isM7VFLFHGrOsL+Ula&#10;qjMcd2jZCCbqLte1uQLWsfbMt07nJ/zdIpJHYan49PVFgKh4X0RCVJY5YYhPUAF6gMyhrOLxrJGU&#10;aVUc24sPx7RPMoyx6TEkmvTnjdhV0zEPQy3kMQWslirGhggih0yOZY1Z1ckaxJJZeT+Pad7mMYDd&#10;eUajTj0yboy3XWwaWer3rv7YmyqVmkl07hz+Kx1fNDSRkVM0tNDIZnRlLFmSwH0BJHtPJeRr8WPt&#10;6daOTVp0n9h6JB2R/Mz+IvW9YuO2rX7v7Vz1IWpo6PYu3pabAJrJWSWLMZcU8U8ZvzJTyS3/ACGI&#10;sE37ytxUO1T6AVJ+fpT8+jm02a4kj1ydo/n0WHsD+ZH3ZuJDj+sNqY/rHHiOV2yucnp87k6OjWmD&#10;BdbBDFOynmSRTY2GmwHtHcXDMaxDSPU0/wAHl0/LtsUa0bPRBd2707DzedpN37v39uvPnJ1MFXBL&#10;uLLVNbTqtVEDVRok96eGQ6h4kSEXQc29tqAv6srmh4E/z/P0+XTMdjAi0iQV/n/q9elrhtxUM1BH&#10;NJV4iihelrHroclXCiWCsLqYWT1XMzIPIDExZV+i/gurLEBlgvHH5/4SOvfTyE0pU9L/AAm5cf8A&#10;ZY6QZ3GSUpnYR0ytHLJl2iHnM9CatoPIUciOPyxlfq7a/fjcREA6ga+Vf9gf5ereC1Mg/s6Uybmp&#10;lNTE+4cI09PTtWnLHKwZKHFTzxiSlo5aospiELhhTllkUtqNhb3b6mJCQWGPOtaf5qeXTiwyNwHT&#10;0+84qqqokqNwYg1S0Jqq6VqiiSoRYKf7qlSsJfVIHLeSN4YnI0qRpUk+3RdRMQNYrT5fz6sbeUZC&#10;np5G8cNDSU+Xqc3SxVlTj/JFk6rK4mtaip691++raSOCQtIvnQEKy/p4Eb8k0aeJe4kU+ZHSR7a4&#10;c0C9TKLuDrozUNT/AHv2hPR4SzQx4ereTJw0xASeCOWFVjjUuPUrIAb82N/aNr22JJ1L1UbfccdJ&#10;6zv8h+mqUZKCPctJJItSzM8eJSSdI5TqjgNPCCj+MnhgdRt6hx7TtfwFqEg9PpttwTwp1D/2anq7&#10;Cmjo62LcWRq+K6JaLGTfb5WmaM6atqeFrHRpEcSvewF2FvbL7hCpoeP+rPSmPb5KUA6wf7PNsnb7&#10;IlJtfc09ZCgmqGmWho6ynd5NVHTs9aphClL+X0qB/Z1e0j7hASePTg25mHdTqXJ/MrXGLG2G6tx8&#10;8sztJG0u76mGdMRQLqlimpVgQ3UhrCJ2jIHIYCxRySQOa1P7eqHZg5y9Py6dY/5vXa2OJlwvXnU9&#10;NRlIpFx+SrsvWVgTWWhFVFjmQll4dw6L/UaBf27BdWsI7s/n0oTaY1Wms/s/1f6v2Bzb+dN8o4Kq&#10;lXDYzpeBa281OKbaufrnp9CENLMRV6GT0kRSK6hdPNyPav63bSO6ME/af83Whs0JOoua/l1jh/nV&#10;/Nmqln/h28evKAREiejwewpJKyFIheoq4qXIVADRLwpLNcHm59uJdbM3xQKf96r/AMV0uj222pUs&#10;emtf5yHzkysU0GV7uG0IHgkMtVgNpUEtejxyCILSib1KzEhRHYk82JHPtXb3uxah4tsgHzBNf29K&#10;UtLRcmrU+fTXmv5jPyHz0E0m7/lJ8hZFlijKU2FxlDgKVg+m5RolILAclxdQOfz7E8G98tW69lsA&#10;flGo/wAx6ZEcSSa0jVh86noM838v9zZn7OPJZ/vDddPG3lqpN29w1ML18ZUkQRpg/FBTBiRrkmWV&#10;2B0roJ1e315z22A/pWwI9Tpz+wUH5163JHHNxjUfYD0kMn8jq8JWzYvZezKTwxgrDmKrde9chjQ8&#10;4pp0zclXMYZC7atCcSLy5e1h7pJz+VFYYIxT5Fv206aWygrqCCvrSnTZUfJHdVHJWR42Hq2gelgp&#10;lSWn2Ssz2fShkijz5lkaMO2l445BptquwuPZZPz7fUpGEX7E/wAjdLI0KYUkfn1IHyb7HoMVNQ0F&#10;bQ0GcSsjqWrMTsnZ1PWNVyJqNKkWhQU0+siTWTcFHuCoJp+cNxdag93yA6vQDIrX7euGW+RHduWi&#10;qahux90JVU9JjpZppZcViamgp5iAkUFPjacRwq19MkUwYmwII+oLpuYtymBPikfmB1sjVxPT5t75&#10;j/JbE009BhvkX2fQYemlmo5YsJkqXwNTJTF6f7SYU7toFrtdze4ufx7T/v68OZHLU+Q6usMdKkdM&#10;Ob+Tne+7qWDE7r7x7g3MaqBKvH4St3RkKPH1MEt0qIKs07RiPx8sDxq+i+07btPLhqknIFB/mHTw&#10;hjXIGT0G0FVl52inzFVIZ1qKjy0O6KqqzVNFKxKGgapyLzC/DMvNy1l5/DHjyM4Zz+3h9nV0t0Y5&#10;HSgJp6Sd4JMjiKerNBJLj56KkjWmyRlfx0611fTKJmF2F0VgmgEFWK29vCY145+XT4hjU1p/q/YP&#10;9X8nuirsNBLFCcsKmppUZpiGy1bgaWamXTVxUkzASNFw6rGmkE6W0gH26JFI0lhUfbT8utsFA7RT&#10;pW0IwCItVQ0FbWRTtPPS/cSCgE0cy6RkKKEFVERKyNeQkotrhlJA2pjrUCv2/wCTpM3xdPtBkKSn&#10;qqZP4JrEBWkC12TSlikFRCY5q6lqIgysZHYfcxj9FiY7BfdyyenVmpUV6VGKzEUT0zRYGlhkFS0M&#10;H24FfSSU2NK1c09JJpBjarjLw6iGuUVgPr7ujgmgHTEgFK9KqnyOV+5qqVVhjqJaysq5i+GjmWlp&#10;ltLQjJT6P8pK6/qtwxNiOLe34yT/AMV0yKVz0slod3T0mMWKCdKpqaZmnio4Kab7aF9VLDDQzoyq&#10;JkIsHsthYhbBi+pemMdOyaaY67H8eNNDSZPeWJgyEOQgpknyORx+PiqMbWRP5C9P5Q6znUqRs4cE&#10;o6oEuD7cBbgx6a+3qL/FeuaTHJHm957NxtVQBauinn3bHW0zVcFR44aeGkoXdqmNXMhfSxnj1LqB&#10;C29+LKpyw6o5PAcOu4ezemKSGdYd7UuWq5Z3gd8bh9wbhggSQh6iNBS0S62lkuxmbURe2sGw96We&#10;34Bx/h/l1pVrxHS5x+7KXJQUM2I6u7szsCFUqJcF1plaHGmE6TG0VXWWlMcmlQG1sfw6gXPvbyjg&#10;ATX0U9OgA8elAMZ2LXioXE/HHsWl8Ac4/Jbxz2A2zSVrTkuv3dPWSgowJ0qq8250jj22JCVPafzI&#10;H+HrxiXjq6cKYd442seuyW1fj5sf7paeQzb47qx1VUwV6WXzDG0en6DgckA31XNh7aZ3rq0gV9WF&#10;evBjCf0j/LoeOv8AtTE4aWHE7r76+PeJyVU5kqMHs2SXOo9QzNGyTVcsjQvZSxWyfUcgm1yi/aLR&#10;V9P7el7AToCwJPR5NvbrwOdxpag3BXboFkSafbu2qhKBp5EKCrElTHrdm4YeTxqBYAWHAVloSSOi&#10;qRNLHHSF7C25S5Glenjatx1csM/2/wB3HSxhVYG0tTU1K6E9Lq7MrqSQACD70jUx5HpXCgJBPVZf&#10;Ye3KjHZYVNPE+NqRjHaskEkorJi1QaZEKgL5JGVZljNtHi0nk2YqGKKvb59HUTq2B0tOs950TVmK&#10;hlqXikp6LNitWEzSXqHK0wFMKvhiEEaFVjJIUgPyT7Tla9Jr2ENH0ZPGtJUJG8slRJCwlnJEJp5U&#10;q6hQyx1jR8rIrfpsNIS5IBPtrogYaTTpSQuIwGjecRwlZJLL5CsQAiqWSSRSSZU8aqf6WPDcD3Xg&#10;KmnWWtWjqsc3kqjHHDVzyRvTqvllqkpz9qlS7AlPJHrikRb8m/BsffiNQ09Oxcfz6Kfv/Z0VfR1t&#10;JzHWV6fdVktdG+RYymdqhqDHVgVmjiYK7Rxuqu17alN/ZPf2wCdvn0f21NNR1VB21srzVFdBE1fT&#10;5UyGlojX4/w1U9XDULLNJ4wDGkhjeDXUo99cbjVa59gW6t/iqPXoU2E3iRCNvkOicV1LkKKbIUeR&#10;WaJqesqad/JBSQ1UTwqVELzuCTJMCJ+eQWvG/NvZK6hcD0/1cP8AV69KZIypOryNP9X+HpugMUaR&#10;yT/b1DjUIljq6hkhK2ZaulTR4lSS8iOkutyB5OLkFph5Kafl/qP+Ty6pp/1f6v8Ai+nN52DPJNOt&#10;HqpJafxpNHUKTPIZYJkd1ZRoIJQKRc3QMddgxStet6Bx6w1uPpqqmWpeKn/h6Rxy+erRi8krIKaY&#10;0MVtaeORmKjT63FuLD3pSVOkfy/y+vW2iqAfLqLWvUU8bPXNHHLLppaKmqys2QFT9sI6evFDMCqL&#10;ZvIZH5Jdl5A90Ve6qio86cPsr59JpVIFD0lVxPnrRTSVkdNnI5Yq6VpZT9zTY9YdQgq2QKs1msSA&#10;y6Vt+osPanWuiqjtNR/P08ui8xUbPxdRqaijlmpKmcu0TRvUVEb+Wmo8fAtQIZKssHDtWSgEXOor&#10;xpJ492ytQtfID1OOHDgOP29aC1ND0taSGlojHKtVTQz04iLSRziLL0UtitBSfxBQq07GIqgjkQFj&#10;yfUxsyatWuR+0U8/9Xl06AoHz6kTTzQpBHJJ9m4k8E0hget+3rFuzVEVRJqUzlQBO7KVQ2IYa7e9&#10;ACmM/nSo/wBXDrTAkY6T1dJGK50OJL1cEypGtLWQyGBZ11PFivqiu0l5ZSCbBCosLAPqoC8aD7M/&#10;n6+nTQ6lmDw0GSyc0fhb7pMPFlIquEoM/SSo5g8BX1xixaUf1B0/Ue7V71QZxWlPLremgJp05GvK&#10;edxSMZY6aOuyCUzxtT0+VMlk+1lkGqGMQXICj9xXQE8e29KtRa48sVNPOv5/zB610wXYySmsmR1q&#10;pJfJHNBEVp/uFNbK71C/pMvqOqIDgn6aTd2mMf4afLrRAIoemBlr4VqKBZp6nyUMVY+PL0yUzwRm&#10;0YhqpFF5QmpuPFIF1FSy2v7sJ8Thmlf9j7ft+fTLEg6Rw6eQ1SPDJTyVtMzzUsizy1qVseNV4/8A&#10;JRJHEjtTwC8ryBwTZVs4BILXYRRqeflSv+r5Y6b66gFJOojlrT4cdUzikApxSN9jO2uUweMPMzen&#10;nytpKanLfX3tgRQgcR/q/l6efW+sK1vhdAslRI0VVIKukhdJoKzHhrVVNE8QsJVNyVQ2UFlUhb3r&#10;pHEYPkfn8+qEjVjpyqq1IauahctA8+ilqIobxVs8ateqSmqkuVAgZYdB+o+ht7oFJWtMDh6D/Uc9&#10;WZqCnTVJQ1c9VS1ADDzxTPVxwyqHpZpJvHTxQwAGIDQDosCwUG9ybe7VCgg59MUrQZ/2fy6Z6a8t&#10;G0UjxzTZCnwaQSyxTJDHWpX0hmDGpQOD4I2S7FAhuwube7x0oCKFv2U+Xz8uqMaNXrLNBDJVStJW&#10;KaVkppGmjplZlxyRgfb1FKdTGdpCkbK5dfEVvo+g8KhcCpz9ta+WOH7M16sDUdQZMbBVNB4cZULS&#10;yT1ORmgeRKuZzUQjVNT+APriSO7FtA8d/rZT7vrpXOcAU8vt+dcdVXp5oo5vv2llhjWmoq2eSWsn&#10;QJJjWstPRQOrWLyrq9KJdWY3BsbhttOmg86Y9fX+fV+lBN5Kh1ikllajNPkIXanZCak0qazNqALh&#10;XkJEqA2LrIT6efelVaahg4/n/l9Pl17pAbjxtJladRT455ax5h9iKW5NLPDSBZKNppf1lVF2U/k3&#10;v9R7MLSUxPWuM8ft4jqr0Iz0VzemBiSFTToKmWPRqqyqI9TNXHmOWBuQFUAxgfRTz7G1hP4gox6s&#10;BTA6CWnhgWo8TNp8ZcqjHUWceowE/XlgVAH+v7NOtMSBjrhJ4KjQ6zQhQ4RxyI7pcjUoHLAG+s2t&#10;9Px78B14VpnrC8bBI3WLTFUyMSiMTEjL6VGlufSLfX+lvoPe+t9YljuEQU6ksxSTQAEYrySbXF2F&#10;rEX5Nz9PeuvdN5ZVeJmXyGKQkqi8CRASinVa1gbFiLfn3vr3XUcRVTLEoleQesKQI1p0bUI4+LK7&#10;ni4A+n9PfuvdTI5pX8bv5GCA+lQiuqE2CxhfrYWPN78+/de6d4BJq/edCjBSmmIROySnSJH+tgo/&#10;tc/n6D37r3WVULTI7yRgqxs6glAFOh2Zv1Wci5Ui/PHv3XupASFHZTabQVJjRzZFU+pBoHpDAggH&#10;mwsPp7917j1Jl0sVR4lDhmU6j44ZioUDyFvUrgWZifqPeutAAcOsAOo+IAxep0CsoUNKqBpkAN+S&#10;P+IPvfWzTz6b6pSBIilbRoyqFOrVMWBKhjwf9q/wv/T37rwIPDrpKMsyxO4USOoZg5CW0XYBjwBf&#10;kD+gA/PvwFTTr3U6gjEDmnjpvLfxopmsIVnlNoLlfroH6h/j7sBpbPXuuUsI11MM0ZLDTpBCiMIU&#10;8ivEgAKtb1rb6fS3uvXusT1quZIUjaQxxyRxowSFVRortKJSPqANVzf6nkX97qaU69Tz6bJ3mkh1&#10;JImvwCB7qIkjCjWGaVv8ODyLk2/x9669SnTZ5zDI7TM8a+NWKLEEiKBbkhhcEPeyg3axuPfuvdQK&#10;hmjaNWjdofGZ7atZZyfTJFJa1hZi5P1/Hv3Xup5EaLNKzv4JlYs5X95pXS/gdALgIbk8C/Hv3Xus&#10;6OjQM0SJAnjRnAUq4KtpBS/6bnSSo508+/de6i1GmKiFnjm0gaGuHliDtaZVH0K2J9QF78WHv1K9&#10;aIzXqPNVUyTMGMpjAVpJFl/z0IIBSMmzX1WDD63/AMPeh02tQDTqHpapuVedhH+ilcArHqBC+rjQ&#10;gHBYrfgc8+7BcVPDrYBHHh1gpnjenZDKDMs9oYmjaSMFbCZoD/ta8AvwPfhXNOGettXy4dOM0bsk&#10;UZXQshb9wAFYnWygNIo/BBUMSb/63vyef2dNjrhOG8Ed0QVKhQYjwwub+WVwDZUuLgjkEe9Dz/1e&#10;fVk+LruMH7mXQAQNKgajGpXR+4okA/A1MeQL8D34AE0PThpTPQh7G2Znd8ZrHYLbWGky+SramOmo&#10;6Gjhapqairq5NEaQIi6mYt6Qo5aw/Hszs7GWcayO0efVdBpXy62CfhL/AC3MHsmbG9l930+Py+bq&#10;E/iWG2fX+qkoKmBVmifKR1AMU7xxkuKIRkG3qkuuhlrSpbdsPHoruNwaMmK3pQ4J6tayO5Ma1K2P&#10;xsmRo6MoKRKQ0X280Rp6UrHBRBgTEqqI3bSS0cdj6SdXtIzs9Sxz0XBTwIz0GXmrqfHjJU81VLK1&#10;NXS/7mY9JmSepWiyOVlkjB8ZRitkSVkKki4IJ906cFKaT1NjFPK87UrwrSLLSqxlUqlb5KM09FoZ&#10;VEilatZRCUT1aVRmN9XvRpTPV+mvIS5NoTQST071NPj4zVR0yvRw000ZM8zv5BYrLJqjd9V1tc8H&#10;3sU8ulEfwDpnNfVNWa3injeuFIaieLTEIsNUqphipEf0tcBkm0glrNe17+0vW+uGUiqp3pauOipx&#10;jMfK70/3mRSGmmmpo2kSWjSlRpHKfonhCsSdLD8kepXr3RY/kv1NiO8ettw4Csoop9w0ccuX23Wt&#10;GsNTR1bjxUNJNUSKdEQmVWnSJf3ElbVpZQQ2oVZNTdKIXVfiNB59Uu9KdaSZyu3NtnKUM1Ju/aNU&#10;9JLt7+FuuSmkhnMbJVAgnRBKD5oSC5uojBNwNzTBFBXh0t7DQnqyzrToqoRUNbS5HG0b09LUo9Ji&#10;GlinyMTa6fJT0dDAYzStIU8i1MaBnGnUNNygnAlWqEdPKbeRM16Optnp9KDbtKmZ3Tj6fJ5mvbHp&#10;EcfM9KIVcT/xFKiAu4gmaxRmZtEpXSPr7QeAUFDT8j1Vljr216PVsfqrcWCosPT0uVXcTojiKV87&#10;BXJQ5CP/ACl6qjh58M0iXaWFz65D+m4t73UVp1oqDk9CBBld/YB9cVItcut2pKPOmhhzCVlTP46x&#10;sZkFH7jhPIukEWVip4PvTEjAFetaQekvBszcWUzlb9ps2lqUqKmKlpNtmt8tQRBKGmrI6iI6Kdqa&#10;VFMUaNdkJU/qPvQyeFOrEfPoV5Nl1VK7V1Tt5cT4WpNW581UQtVVcSaQ2Sajp7rpYDXIjJ9PQZgT&#10;b3QknB69jpeYfBZ+o+3q9qR7TzMVRTVVJNS5PIiekhaaRVc0sCGPTGgEn7fm4WwsST7bZwvXjjj0&#10;oMRh9wR/xfHUGElpZpapYRTy5WWppqCOlZZFlTWFTWZG/wAijEg9K6S2n0+2Dk46qSB59dRdYVGY&#10;3DRSVuKjz8cJqoMri4ytHkaWKuqDWrWDykpJ5CoWeNnDLxdSGJ9uKxqBTrXiJ5noXMdBnNoyZmWk&#10;2vnsTFFWvA8eKpIHinptGmlmgkjuihVVD5f+DXHtwtp7h1VlV8V6nQV/Z+ZWVtv9qZRZaCEVX8B3&#10;PgKOo81RMxC01MJVUKkYH9pj9QbEHjQmPn1UKg4jpyp+y+4tqvSVOSnw1XSRNPPLWphDLSUSUkf+&#10;V/fs+pgrC+hYAq34ufoK+O4Pr1vw42HDpZQ/I/eswjFJFsurhj0SR11DiMkKiqM+sCikjjMiSaWU&#10;l1jUEi1mHJ93Fx6jps2yHj0n8n3RurJtJHVxt/ETrZKjG1AwdHTqp8biRghqYJwzBI4WnOq41H+t&#10;GuGIpSnV1gj4dIfJb0zObiiimbckuSCtLI1Tk4aunq6WFEBeV73GnyHSAL+ghvqCEF1KxU/Z0d7b&#10;CiPU8OsuGrKioVlnNO5hgJ9KqsXlao0xidVATWbliATc3vwB7I3qT+fQ1hVQvb0tmhc05Us2mWLw&#10;I7UyyjU/+fC0r8qrsQsbE+n/AGHvzCop0+OPQOb0pVMMyGK88UbkzO2h6KnjsjhDyjlmBaRiLpzb&#10;8+0060jr/q/wf6v5A9281I6ID2tRpKIvvahaWSevaWpdpItMDonl+2RLEKsZaQOCD6ZBJb0eyeXo&#10;cWhqK/L/ADdEC7FVI4p5p7Ite9Ya+CiqlpmpDXIoGRSsUEJUqpidUVWuH0MoNwKR0r8+jEEcOAPz&#10;pT1z68KdESqaukn3xTsEeacxUcNfTqDTs606NlKaSnQKrqY/GqozqJC8nje5I9rwhEP51/bj/L06&#10;GVjniRnFPmCP2cTmpoeHV5Hx93ME2wsS1McfkpKWoL0rLT00rQARmlEJHj0IgvMwsRIzgtc29kk7&#10;iN9J4f6v9X2dF08AlYMv+r/V/h6MtU7gjkVlSVJXfTGtIkCwRwxKmp2Woqf3NN9OmNnBIBYA/QMF&#10;1YYPSb6UpU065OzTPS0/gjmEuNNM9a6M8a14N2WKnADygsLueFDLqAA496VSTnh00RQdBpvTFg0j&#10;osioy0606IVKU1XNFaSWOm8oDSEcK7ABGuFN159qlXHSi2lo1D0UnsbbNREfLSAVb0VK0csVX+zT&#10;PUVDB6dBNb0SIYVQRp9bM5ZQffiqpkmnR7HJ4i9Vy9iUk1MlZOKKkoq1KkxPQ+VqpPuahwKdY5YQ&#10;rKHcSKJAVsEksCOfau3ox41HTjgiKoAr6V/Z9maj8j0RbsXBx/5RIauKvioxpWT7EQ/cmWE1Ms0t&#10;TGoKs6GZF1L6lXVxxYRWkgABApX5/wCr/UeiC7h0kknVTFSONc+XDFfyFejH/E/4jYfuOnnra2qh&#10;enovRkKIxTpXRyXWtSGjgP6ozFzVTShysZvHbSW92ub2ZHqnD/J5/wA+kLWtpHaeLMcnyoaiuRx+&#10;3JP2DrYD6T+MfXXUCrW4nC0T1k9NT1PnipmeJKaKljiM+OAuLSRIZkk1+VrKLXdvZdcXTXAHy6Dk&#10;0ul28MYPp/l6GreO98PtjEVEM2RwtJT6Za3Ht6KYGeEDyLXxkBQjIDeMMbqbsLH2gnnECFyePSna&#10;tpn3C4GgYBH+HqmX5A/KapOalr6HK6YIZKWeGmhqjjqoTyVD0z0YNrVCRi0iREAG44AB9lccT3T6&#10;lFAfPj1LK2lvZWkcZUEgDHA8fTz6Dyk+YVbVLSmTKzlmmKcQE5Wqovtv8lgx6qU0MTqZiFvbhTz7&#10;o+33Ar/hHCvnXpl/pKd2OP4ckUxT/VnPSQ3T8l6uswM1MtfHN46SoMFbB5Vq5cRVkfd/ZTKEUGmb&#10;Q04YBiwAZ+Sfb1tYzNKFkrTzB4V8q/aOHTHiWUEZYU4cQM08yOHw+fr0VndvdGQqlZDUPXUobTOa&#10;DwR0+VpsxTa1xoEiJFaSMWaBotSsGYSM30ElttUdQKUP+CmPIfz9PLojud4igDMO8cDSlCGHw8AM&#10;+YIx69F/n31UStDLTkrNBV1lQMcgp5hR0HiCCMQSIIpVAUEgszDSShBAPs8Xb1A9eGfU/wCHoOy8&#10;wasx4IJoMHSD5eh9eJ4YzTpA5bcMkwecB5xVRlAY5njQp5fI1TJK2pgG4EUf1W31FyCpSxQY406D&#10;91uckrFl/F8z+35fIHh0rtk9hVWPq6SSk+9NXLUXZkqHjmlhSMQwU8roVEaizBwpGtRYm/vTWMbd&#10;UTc2IWtSRk5404V/Kv8Ah6P/ALR75aOiipa6iSlOQainlpo5vPTCH9H2ASnswlkj0ukjEfX1XsLE&#10;F7tchYsnAfLo+tt3V6K66K0wD/LoVn7hNPS0NZQUuQjoKGeG1bLNF4QskTSzxxCMMskpuPVbV+CV&#10;9k/0jlihwacOjpLqPQJPwg8fyNR/q8umyn7cyP2tJ5Hiqa5a7I1bKs9PVQRxzIWoIpq+N/8AJUZ/&#10;qk/P4UMSR7uIGVs/CBT0z5488dbMsUkXqxqcelMVPl9h/LpI5Hd75nNMKykgq7VfheGaaFrU+QpW&#10;qsskczJYEvp8aMI0CxBWUkD2cWiFFHl/q/zdBa/hGomlf9kV/wAOfLh0G+b2SuTx9RNjZX1xSzws&#10;ldA1RkKYyhVeClg5SGSJSApWPVIoax49n8DlsHoJ3CqMA/L7K44eXQHZzBV2PlqKenmkkMSeaCSK&#10;VXheSjlNJJMpIDaA4QgaiBG51Ei/tYvHPSX5A1pn9nSMi+4x1MhinrEm1mjkigm1UlNFI/lEU7W1&#10;PqGryqg5WMAgjn3bsPVWFEAOKH/DnpQR5yoo6moFj941R6ZqqJZ0gihiAFNR0qcpGWeyXa2nSoHH&#10;FGC+Weq6whOK/wCr/B1Kp9xpHG0rXh8MJozQxqsqzySMRK5mi1f2ow7FgdJdv8PbZjQilOtidlyD&#10;0/PuOjpkp4qh641lNQlG8uSNNTzQVKeWSEVYvI7NBZY2e1wV1KLD22YFPl079UQKMTgeeOpEuZqT&#10;IstPTUQd6GSVQKrwT0tMYvtj546e4lkgDBUJBvGAbLe3un0ykUPW/qm/D6etP+L6d03LTVDUojWJ&#10;opaujSOjqqtJaailijNKk9PRQICKfUZJNQEhLFRwRymNqVOeHSgXiuQB6imfTFfs8+nyWolZYJcl&#10;WNVGupkoZqmoq1lig+0jZlqsekQvrniLmNSF0ut3uze2BHmlKU/n04ZDpqTWopk/bkf5OkxQv/D6&#10;wThaiFHP38UUiQSZNqby6UaZo9UYjaMI8qMxLLc8lre3zEJFpiv8vy6TJKYpNWeNfn/xXR2utcxH&#10;lIFglqaSn+6ghWKVYJZ5YzPGY6qKlxosUMMZUs7kApqZufYWvYvBfT/xXQ7sboTxjOTn/ih/h6FY&#10;wmOVNctZVU4jCUNNV09OtM81VKlL9u0ihRFGFZEia4vp4559oxnFKdGRAxWpH2dYGpacV5CQUddU&#10;tV0f2lfH5koUx9CGpjhQTpTWgQxRuD6hJ+rUvvdD54H+rPVxQNk1r/Lyp/k6cHp6pKSeC8cU1en3&#10;tMmTERqsuYa21Y0EiaVlqIntGYJro/pIb0sBoAV1f6v9R49bIOcZ+fn60/l0pcFkJ6OOmrqmmekd&#10;mmR1o4pcbWNTIPDI2Wxp8gnWdlIU0yqmlSRYr7rpB7R5fmPy6o5091OP+rPr/g6F3DvTpjnpqhVx&#10;rpVzyU5iWSqqXqp5E+zlRtAREeLQksKBnLFJgQL+69J+lt9yamGN1XErRVNayY2SB3RqaaWICcxR&#10;te7uULMvKPdVuGv7917rqevrKp1xYEVPA4k8aRwqaWJseWHnqdajQlV+4HQEkP8ARiPeqCtevdIv&#10;dImrIqv7aWsj+5NJjNcUdp5sgkP2oDWHk8NQhT/kJTe3tmXj1Vug8zArIyG8s1bMamvoJIUanetW&#10;seBGqoYZ2CqjU0mqEyRhjZ0IsefaavqKf6uH+X/D1vz414/L/V/h6CXLxzU1THDBEaoJOhoqaDxV&#10;8EwCBpGnqQBOZIH1rDVOpVvLax+gtQMM/wCr/J+XTR4D/B/q9OFT69B7VTVMBqKRpoaKniqmrTCk&#10;8EtTjaN5REtUixoUeKnDOjMW0FR+oPqs6AK6qVr/AD+X58OqlsaTjgfszx6Tf3JjrJqeSmlp3iqv&#10;CA7JHDmqjQZ5S1PH6I5ZYRGXRZSuoq1lvf3fTipOP+O/yHD8uq17jUZB/wB68/5jj+XSmxpnNO/m&#10;EVLHi3etqZ41E0FbNkXNVG8C8rIZTqhJYsAE5HItRgGb/Tfy/wBXHqwqFNfw/wA/P/Y6X+NWaGth&#10;jWSVq6HXW1dO8q/bQCrCSSSxsqtFM7f5hE4KorWsB7bxWrefn60603DSOIz9lehKxlG/hvOi1TLB&#10;NJVRoDAI6qOUkzULJqDkDVHML6dTqR9B7fVgOk5rXPQmUCzxQwyTU9NJL9ilUVFe0ZcsmiCKaAW0&#10;KWaxdLL6zcBgfaiMrXqjcOlbS0lWmmdFjpYZEpVqadgaOSeOCZZZkSOK+oSMWuWVhe6/SxD3TDit&#10;B0sIaSCuaFqqGd6ilLz1lRDE8KVFVHeGk8iS3ZCVVl0IoB02H152vHphxivS+x7QvU0McsgjjMyG&#10;lWOCSSZHmi1+DQLssQUAVAdgbadQ+nt3Hn0nbK46WdLVxQSxWeqaprZtckEgpi6wwRNTy0slQdUi&#10;mWXiJo3H0sAG9uowpQdJmSpz09NMtMVTJVRpIWlC45GdfJWCqAggo8rUKLoiEvG5IB5YE3593r1T&#10;Qa9O8OWp2oqUyyLTxyivihSBfukQ+XxxU9HKVuAiPpYsNQPI/T7stC1OvaG6bK3KyKaeJElhfyNB&#10;S00NVC5hfSUoXq7jUA7GVlIuQTp496LserCJePWFc1RU9VJRs8tdHPJSrJUiOZaeZnULPHHGNMsc&#10;ju/pWQBebC4B9+DsOHW/CrkdR63LtEFqlqZapWmmieGhlEiywIxoo6YJGpQRszvJL5NTgAWFk9+1&#10;t1ZYxkdJHJZaRwof+IQhMVXrEZHkjx9Oae06S1ckijRGiMZDPEFaTULgablqRicHp1E09JSbcMM/&#10;8P8ALIdNO8dUuOSVKgJUSG09E80oVZIKrUbKx8kNzzYge2+l/WX+KKJx4Wgeriqo6iSeoqStXJHU&#10;Q/bkvjQulWpyCy3VvIvqv70TQY62AT1DO4YDJA/maSikiqYvt4Fkpx6pA1S2i36QG0kcM4YG2m/t&#10;up6uB5dKUbiEtNplaknqJZFaieolaGWGjp4vJHHkdA/WQLCJQNPNyb+/Vr04oB49dy5tzS46pmqY&#10;46qeKqSawjEdLHUtqqzJROpGhXMSs/1stxzcCjPp6UqikdIt8/TD7VfPSHx1KV1AtTUzJJT0g/zt&#10;RORYTvbUXVZABr9SEjT7ZLn8R6cWFSM9NsOfKTJBHCVrS0zRLEJfFJR07mSOqqkqgYvtgNbszLfU&#10;v6GuAWtfoMdW8JKUp1Eye5dTRwVNPRyU1NDLNGECSwxySEMk1LBGpZgBJdoZr6W/QoUceMgpjrwi&#10;UddV++aKfyY2bLCf+IT0wnjnxzQ0Vsa14zWyS6kjX0uERTpB06tIsPevEPn1rw1GB59JOo3fLUVb&#10;+SnpJaOir6KprKhSaCaqqixo1hNGNZLqx1BxzdSTYN7px/Prxr5dMQ3l9zWClmMHl+4qZJaOdpi+&#10;TV1aKGnqKh10stPDqP7agHi5JPvflw/PrWdXH8upMe4aNxj6NokpsdMpzcERnD1FItLellqKqtQM&#10;6qFT/JnS+t3ZWWwHvXVup1buO08iJHPRvDHRT/cU0LGvdamA1OPrRDNbyPIjFZZI1usjEFgUt791&#10;7pIZDcNa1fP9xUzTVU1RUxGR9E0xrPGtSJMZWACYLEdCfbxENI5YAWBHuwWqV869PKF8+mat3DPU&#10;wyHxvVff0eQpq372rWJaSV2EtX5p0BFJK4AeGZQjMCi6SwJ9u4/Z05pNMHHSam3Iyz0gSKgaKfH0&#10;7RzUV5/FTwuUkigUG8iTOXuXI+i/X6lpUJFet4BFacPXqdLk6SkpyKWpqIHirAz5KaPylZVCVNVP&#10;PjUXTeFP3CGCOOVtYe70YnPXjppjpiq8/Qu8slJUTSY3ITIlLHKZaasimSpNXPMBMPIUlmAQtclV&#10;lsoIHvWmhzx8/wA+qkilRwNP5efUqPOQ1MOObIESikonya0tFCYNGTrp2+3lNchNvGurVEg1tHpY&#10;39Q900nNM+XWtQwTnif2nprlrZKCX+PT1P3ECuaY1lJPT1UQmm0x0ySpVeuWPURDPIgWQm2kHSx9&#10;+AVhppU9eLAHXWo/wdOlPuK1bEI6p5VRZk8JE0AqqwArFFSHQxekp2ZpIkSH9P62K3tRkB8v9X+f&#10;rfiUODUf5fz8vs6ErD56gkpMZLNVGlopx97W2py86TJIaappCYjrWXzLeOniksSpOoE29pyhVz15&#10;+5Ax6EDG5Crkpo550pqtpJ5YXLOxk+4pzqpZlpTysysjIyes+kDg29sg6a+vSOUUGOlZT1kA/wCL&#10;Ws6VRr0mpvskWGpWOriAnNek/peEOHEsZ9UbMNP9PftZOG4dJqE46dKernpI5xIKXJ1Ky6qquo5k&#10;geDKGoZhan4CrFdo1kbgMChB91+zqyrqPSwxWQrWUVFY0Cxq5WqSMGN6JgC9VJTtGNJDOsTztpsb&#10;sPobe9HAr0oEYAp69LfFVxaghqvuU8s621JE00MCajJDFNQrpFpQf29HqCFeLk+7K2k16oY84x0+&#10;PkJg6GijpqCJm8dY7sISaOmphrmalqFvZEfxMyNfUhuRf3cyV4Dr3h/PqDNUNFHOzQwwxzxKq1E8&#10;qtOlKJbw1Eq+oxqgLK5jceogaRYH35n4U694Y65JWvWSmCKtlqUiXyQ0wjgpGjmSMRQTmtspYaFJ&#10;Jb86hqvYGrOWFD1sIAa9TaaoZ9X2tT9w8cL1FPVSII6yV/N4WWWmYiyafI3r/Vz/AFv7p1YgEUPW&#10;eSZ45ljNOyzRTRBSrosU9PLDrgqFhSyoGjJjYLwrNza3OwSDUdVMa0xjpxp6stLF4JmEDTqiiOoj&#10;j1CCMJJBVOAwUxDSGI/XY2+o928RumXQgZ4ddVGUid5EkrJhFIqo07RpMFiiF4Z4nQNZgoAkf9QN&#10;m0k3978Q9N6OnH+N+WWnFO0L/cSRHzVs3lpmSBGikXzop88s6BWj50rp1NpY2978QenVPDpkdPJr&#10;GeOgaVZLAiSFpomQTKrl1NPGrWBVrrGZv0qDq0gH2+DWgbgOvaT5dOUWUmSihaCteYC0kqlZPPCD&#10;UNZJ6pAWkAdXUJ+kKEube3Rwx1XT8ununrhSmKRJTJEYpJH8cfh8Tu+mB6lEBJUHUuk82MbE2497&#10;r1RkDCnT/T5VZaQR6GnSpaWIL4wZdEETOkqxkX0sVvG7c8r+Le3AapTpK8VDq6dIVZYp3PkKyR0T&#10;mWeVRTKI4D5GeEAaC3K+JrarA/S3t0UrnpoheHT1j6iJo4IJaaoeWRF1o58Jic2elcEgHSQBpUHU&#10;DxYD2+GX4R0061GnqUkSyw1DPPK1U2iSZ6cppUK2vyl3F29KGPQ6WF783v7t14mmesOhoRqeZyz1&#10;Ikn8skdPqQxEtPIo0o8TtdYgQGBYcWHvQrU169g9SDWTLCtQwUSiPWHSRRF9nKPBErwp/uvRcXax&#10;/qPwPEkDHVFj0mvXoC6pCEZZZBLHDC07GohQvKWjFPYAaFBLIW5FgPfl1U7utv8AAenCOZo1kWSS&#10;nkUGoETKoaoqDTTeJUdSAEB0kAn+lvdqnh0n6w1Mt0lmVFMsguniVYhFG8oLzrFzqZbCNWt9Cbe6&#10;P8J6cjanb00SVMjeUO9IYzcS6CJUiF/GsCzNbU0huNP4/wBa3tP0pVTx6b6mvLNEkYlhSNBC8gKS&#10;6EjhGqpFM3AJBIZl5AUkC9vdNfp0+kOK9Qf4tr8qLIFCRvIsMcvjidlUGnaREQkob3BW+orYkc+6&#10;A0Ner+F/q/1Drqoywe8ay1I0sZJayrhgCCKeMh4PL6lYobnUtgPSObH3bWeveCPM9Nc1d+0srOWL&#10;OaXxtJ6YmsH0VF7hFKqDwSVJLCw496MhpnraxAGpz01/dPLVrDFXLHaqArYpkUCKnBBmSMyC1ggZ&#10;lJv9fwT7r4mrFenNIGadZWqEnjRgfOITN5JqkGWnlkmlIpaZXjGoRNbSeOPTf37Vpz1sIBgDj1mm&#10;yE00XkmUl6ieE1NTTSKkkRW4EFVxq06fpIq2JI/w96MoIoT1bTTj03xzCqlWLXFBFOl6elhKzRTP&#10;ATAs0My3uWs0YbWCtizKb+66x1vSKY6lzZb7pqaOWUtHCZIpadfXMqRR+hnaIKxZSdTlufyA3u4k&#10;rwPDqixha/PqKMtGweF3jjNKI52mlkdnk+6RhLVoLB39IaxcDTpAK2sBcSkdeMYOT1NgzVQ8ETFa&#10;dFFTJTa/uFaWSKaKwqpJ0A8sYCk2FieDxa/tzxiwz1UQ6TXrNFm0jieNEndkkZZioWyCKE/bxJA5&#10;4YBheQD68m7D34TUFB1rwgT1HqMylUI5YKdGZEppVWeRfEJZBco2gAMrrZVJ+mq1h700moV9OvCM&#10;DB8+s1PmBpl+4f7GJZGCxIFjWoCC7KglBP4KhlN7AAAX97Rgx7uqtEtcdCrsmuSor6KnlcTpYEvE&#10;6SRB5P3I9FxqXTERIQ36StwT7EG0xeJcLT16JdyXw4yfl1YF1CGhWCoUu2hJfI2gLGWWQkKXP0JZ&#10;nNh+R+fc420SxWKx+Z6h3fptV1T5dGakz8VPTrqkGhypFwqhlItcMbf1P5/2H5KT6XW2eg34ygAd&#10;VgfPD5J4PrLrHdtZVMnkp8XUukxKvEauG4p6SQ2Ju8mkGwPA/pb3JfKewlK7hNhIxU/ZToRcp7ZL&#10;uO7RaB2qan/DXrR5xG5Jdzb3fPzyNU1WYzmVyTU8TIklF9xWH7ClfULmmkqVRDZdPj8guTe8N823&#10;kdzulxJAaqWP+brIXwx8RzUn8hkD+YHVzPxyy1J/BKGMPNMJEkVEvNKajJzLHD5Kq4N0jSWENp5N&#10;pDb0n3G/i0Yg9FV5FVq+X+Xqy3b+QmlSggLxTVEzTozGPVHJWRKjNojQAIsupZEQt+pTb8gXerLj&#10;ouMIVi3QpU1UsatxLMy11OsFPWykyxE3iR0YCy6uWW9wP0/QD2gYd3W6dKOKqSNoysQSNFqITFA4&#10;kliEhLSV5hex0M10lsQbBSbi3vXXqVHT1SVCqsVMapwipHCLLIyu7J5lLIQbxsXKR8rbheTf3rqm&#10;gV6cVyC+MKjyCSAC7sBHpMKlXaTXwB9FZCAvBIv7t4o06RjrQjoa9ZYcjT3iuBGJT4HaTSrRxvHe&#10;OURgDTYC4jPDE8j6e9B6Gta/n17QepsldKYmUzUxgQU8wLoIagQ67eGRFU21E2NuPoPz7uZNWDw6&#10;bAWtadNFSIIqN1pwH8cjrMvhNnMs2pVLqAQnquL/AF4HtvFenBWvd1lSSOAKV8kQjV1p2XU4mSRC&#10;VnjmUHgWKujqvBt9B791oir065CoCCWbTGHSKHxxR6tKySgCZImHGoXbgsbE/QAe9HGT1sIa06xP&#10;VH1t5BIrS+KlZYkKTlQI5YpVNiSzWAf+zp5/HvRZet6PL/V/gH+r9gwNWsqBo9Egp9SKWeIx6ZVM&#10;YjLONTJFf9tbH8nng+9Fx5dWEY6aGqTqiLtIWWKaOJpIwSniULoY/wCoIvqYckD6D22Goanp3SKU&#10;6weYtJVOUIfXFJUSIddEVfjQ0Z+p8nrW349P4964563SmD1m+8V43DyiVpwJ0V4ihAjsI4ZIj+CR&#10;+sck82921DTp8+tUHHrian7qMOwaWneIm6jxq8kfqqFDoAUZfpY8Hnjg+6kk9W06TQfy6jvplhga&#10;PRIsSaaSRYQJYddtKeIfpKG3kBIQ8gj3rrdNJ7h1MjqjUKS9W6hzIHBcslO3Mc8UciKI0Vrsy82H&#10;ANvzvVXz6rQg8Os5qwpbRO5lUIjEILH7chJpvJYpaT0grpBJ4BIA97DFeHWqA9ZUlVWZqyN5YEZj&#10;wzLJHHURlklqVW41oCyuVcgG9wPr7sHr8XDr1B5dYjIjxyGKIySho/GfIulxIwEkgRRwwAJJYkcj&#10;3Q0rjrfXCqq2iBqJPCY2jjiYBF8rOf2jMUe90SQhjoFvofx70SePVlXVgddU85iCyMzI3qRvJIiR&#10;S+geBUYgXZjcBSCL/n8e9aurmI06iz1UTrGiTyiTxNOtTSRxxukETHyBll4Jv6gy+qy/096Jr1sR&#10;0y3Drryu7aVQmZ5U+ycOEaBiv/Ah34GkEH9tQQGJ+hHuvXiiAVr07LXGE28RpftvJJGkthUrLrEa&#10;QSTvchme9mAa9735971UHTFAc9N1VMsnklaNqUyaAXYiAhSCUp5WS4YCS1iQPSLk3JtqoOetgU6b&#10;5RMod4lfR4Jtbi7RrI8wMjGwveys5sP7VhY+/dWotPn040dVrj9XkZdXhSVY446hTEVSOKEsCGud&#10;JRuOCSfp79w6rQdO0tTZYXlZ/KoZfuXi1eSJnAl8p+hYNYXYAEX5t7vq6rpPn1DaQsZ3CoXhk8Ey&#10;+JRTtCgDU7GJ/RdlsGCt6fr79XPVqdcJJfHVxxeNZbWWE2Wa3hkLOx0qAShJsnNuOD+fVz1uhpXr&#10;jFLAgDxstLHIfGwqEVxM4YkIsY9QBHqj0j6G7X+nv1R1rrryBkjVQrzRsDJHLpZ3SR9bTUzNwHDA&#10;sykD8HgEAeNKdb6bjU0sNSyrYekq/iDSPpJs7PKOHZmIBj/wa3umoLx6c8M0rXpzopYmSZQkkYd6&#10;e5k1iaBY2MutUcXAGk+k+n/D3tSOPTbLTB6mVEkblCoiZ2rA0rsNEJqpF9D0yr+sHXZl4HHHPvZI&#10;I/1f5v8AV/gqFp0wyOQBBHAaiaNf3tAUhNUxf/KpIgCy6hqSNfqoFz/VmQ+XTi0rnqLO1LL9pI3h&#10;qFnd0aV1DzVKrFdTFTDjwgkxmNmH+P0J90Yr5dbTV5dN1TWNdlMLfcOsciy+TSfFKmgSQSRhlMcZ&#10;XS6FbC31tz7p0oCk56T9VViHQrGCJZkaVKyQp9qsk8hggNkvokYhi4A0sOQfx7ozCtD0+qEjHl1l&#10;pZ4/2UXzXLpUyALJaxmtFDJrAuhCKqFfzb+vup0kYHXiCDQ9KGmqfukqI4pJQZGUzSQRoQFRy8JZ&#10;n5DaE0sh+nH9ffgO09VZRxPUGebVqHgR6iNjIzM+n0sgdpI3IANwVJ4/A/A9tkhRnrdABTpPVNRF&#10;CII5JV1GRx5ZAYZJZVlDAlgh1PqIdwSFDHUwAHLGVqvTkYyeuL1CqY1jbzzCqeKKbwNeQBC3iEN9&#10;I0llkJ0gD6rxf3Xp2nqeob1SNEzGeaemQCMghajxyPJaSoqRILxiOQXvYkLcj6+99WAqadQ66sJo&#10;pZUkjWONHpIHicSBgE8YMzx+ovIebEgkldQuD70cCvVljA/PpOZHIKaSneijBEkMUKUodtf3MrWV&#10;CCTaTQGIUH0aPx9BQuPLpxYxXPSOlzMcbzTykQzzxtCpdHminradS0aeMBrTawFFwVLfU8e6ENxP&#10;TwXB+XUSSvqahREZaf7wzmSRJfBHqiXSJjFDJePyxhlQIw4ILc24eiWoz59aIFKnrBNPKkWTSNpo&#10;IfLS0o1y8wvUIddSusEyngKoLWVSDYW9jbZIELrXonvKVoOguyuVytYz1kxjlcCrpkaWKMRmaOnK&#10;NHLEoJ0PHqLO0XLehTa3ud+VrBTIpA/1U6KLhtKMT5DovO5szUKtVSUM1VTxyMs8axGOZWp6yDx1&#10;UEosxK/oYNGR/mw5Gq/vJzl2xjWNWI4dRnu0pZmp5dBQcU2dykE1RSR1UEdPJRxSGX7ZRDPKvmqq&#10;+JxdUZ3MolRtQ03sA9hLe3zLBCAPT8/TP+foCXEWtiT0Z3qbraX0iigqddPItRlDVRiG08EH21Pk&#10;6KZiXeRlRnYFiCoBN/YQ5p32OFSCePl/KvRltUUaMOrCNh7LFLAtPBC1WUpKZIZqhW8kEQvK0qMC&#10;CyyOdQ1XI/23uAt73fxHMhPHoTQxoj8MdGv27hjSzFQiLVQi0esAytUIgjERbTb1qGtGebW9xTuu&#10;41c0NePRoVUCvQ3YfEpHHE0oZragsUyqwjmJDsrpYXF76RcW/wBfj2Ebicnu6TPUmo8ul3RQC4Ue&#10;IDlWeNSPGttQDqQFuL2Bvfi/srkfUa9aUA/b0pIIU0WHpBBDIuhB6vpcgXPH0N/rf2z09ppmnUnk&#10;W4W6qUYCxNm9Itx/W9x+f6+/de64sWA02VAbEWIIIf0qSXHHN/8Aivv3XuunFjpsCVFyWseB6eD+&#10;fpz791vj1FeRfU1yEUFtSjyEt+jgPzzf3unVwnr1FldSV9LkkJYhgI2b6Asw+gH+3tf3Vvh6uoA6&#10;jmW4uyBdCmNuRZXHF0H5H9AeSePbRJPHq4FTTrExCKbMzHgEoAFQ/UeluOR9bn3RmoK9XEfUV2ZD&#10;9CyNqRblQ4IFyvjIFgPwRx7T9O0rn06iNNoB0gspcaiq6lZmGk2U/wBB9Lf4e9AgmnWwKmnUVpow&#10;dKjnUyAsNS6jynqYD835H/Ee906toPUKVyZIymgORoNwqKLnVpZvwLEn/ePx7Y6cCgCh6wsS10IL&#10;6mYgqdOpVJDKzfQD+h+oP19+62AB1GYu2k/sGNpF0MJDw6iyAmwJDm4a/wCbkfT3UnNOrChx1gZ2&#10;XyEF0jYB9Eb6BoC6SFT8i5sdQ49P9fbfW9A6hEhkZfR4iCzKS8CsUQsW0/1/1IHH+39tg0qerUGO&#10;o5D6dZaNvRp4VQhDqPXdgPrwAbkWt7a6dIqQPPqIxYeRzDG8vjYFQzXMgACSxnnkNdf8Le9E4r1c&#10;IOmqTyMDOpeL1BXL6Xf+lwtrqoPPAve/tmmK9KAqjHTc4hchdYmkjASbkhYQjc3SwLC5JsQfpx7a&#10;cqRQZPTygpmmOoc3AliaIp61ZXKmRXsbmVJABpbTbUefyLe2OnuoM/k9Hr/zqj7c67qbASyaFj/T&#10;pvoudPPPvR/z9WWh6aZZT5GMavFJEQ8LSKYUCr6f2oaYG4NtIC3H9b/T2y/CvTqrXpveVDKiiaFg&#10;5FzEoWOLUDpkaSMWDAkjgC9hcg+2CV1AefTwXHDHUV5GN0MSPJEGWKNo1haOSJOEkRrjS+oOSDcj&#10;2ya6jTra6PxdN85BREeVZZyG1wmFRKDIoeXx/wBQCFF/9t7bbT+Lp6Omnt6a3ZZYqlYJG0rTxwzt&#10;InBkM2p0TygAcDhVAI459sH5dO+Y6jTyzJKsYKwzFFhM8lpInk/3VKJI7+q1iRaw+pP4FGY/COPT&#10;ioD3HgOm4vcHWoWVTKUCOJQi0z6pQA6lXUt6uDdvoLH2z0o8MA1HTfK0cbeYxIWqR6BIHmgklkcl&#10;KcrJcp6hq9ViBa97e99OqPw+nTc0qHRK8cgqI3dPAs6+QSKpSRZWAAsQDY886T9D70cDpwjtp03W&#10;Ea6lE3782uB1ZFKT6gf24yoW4+lja4JPtsGnWuoRbUrJAqxh5JHRZCbRgOFqXVYwTrI5Ktf/AG3v&#10;1T17pvqNTFRUFblioQOYrqGOiaARAka/qA31t9fx7o1CPs6ulc06YZGhjknMQqJGBE1VVyKpmliT&#10;gr9vJwmiT9cgHqA4PtgkDPStQStD0z1Fbd6QQSzQQTVFVGkqstHIZEUSBqfUGRlLnS5IUkWFz9Pd&#10;NVTQdPeHSp8+oE0/7vkmpwrzNGsMskILFo3KaWoSSyICXIfWLkk202Av14DyPn1DaWln1xVCNpX7&#10;tYoBDIbzOhFS7GRRpYjSyrwq/W/590NaH/V/q/1fncKAa9NUVQI6emp5IizPCs0M0pDVLyRzCOCM&#10;lDwifp0rfVpFj7a6d4kgf6s9R5ZFjmldhSmSmhennmm1CniMktm1gXIKH1cckEfn36vWwh8+oFXN&#10;UMJS9Os/makhEDKlTqaBC6OF/Q6stgpUaiFsfaXq6oFz1EqC0f7kciExxQpG00aNGxj4lDsgFrk8&#10;m1xci/v3V+oki/dVUPmgqHg80NWsMgiWoGkWSQxx25Vr6QwOtfpc8D3VNA1aumMxvG33Rpa280tW&#10;rOte1IGhDE/uwMGdpVW3pkCkixAYj37q/HqLPPB41AkMUlbN5aNk1/Zr44tM8cIay+QtZmWVdTAE&#10;gC9/e+nFUg1PUEwq0yxJPDBI6srstOX1Rhw6U6qB6y9r/uNfSADbn3U/GOrefWOqECSnU8VOklR5&#10;KaaSnBOsRARKEtcLaylB9LXB/Ab6r1BEUcNXRVEX3ClJJoVpXTzQGUfuy1VDxqRHUszWb0sB+ffu&#10;vdN6oYo0me05ZKiV55ZHgvUW/c+5nj9auFYkuASVPB+vv3V1pQ16gRJSypBTVUKySSD7iWqpIlWs&#10;RJX8sNqkHxMlwpWS5PPPJ531YVr28OokoE87R08tWscRabzPLDUxwFhqhI8i6EL30FFUer63F/fu&#10;vLq8+m9WRpZzHBWSU1MrNIlVPE09DkioCPRyMPSLEDSAdRB9IB9+6saUz02tHHUwwS08EeOjMtVA&#10;qUx1TsHTXUGFbMNMp1NGo+rLa6jj37rfTetTTtT04kaWKo8Y05GBGkeqmhbwRUvjmvpaTgurNa44&#10;PPv3XgadNsE/jqZ4pJo4mo0qZYUkpzE0DQxCSdIwp0+QD1IGb6Kffurp8Y6jOPtliqmqq5qg5GOt&#10;Z/S8YpqhQyPMEUDlrIwAFw5+v19+49OyfAesUUkdXJVKtIF8mqrmbHmYrSzRz6a+po5EU2VLqZUJ&#10;DElihAA97Ip0n65TvIjytDUMk00YFTTVYZ4Vppm8vnP3VnSYmyhz9VZQbfX3rr3TdN6CixxCkgjk&#10;ZRJUKv8Al17CaSWjgCBCvNnYkDixuffuvdRLColrzUQpRw1b6UeORTAwhTRSicqAdC21M5XkFbn+&#10;u8eXWum2rkp4ZIJa2oenhiiQx1MROpqiJirNTu4AKkMbkgceke9gVHVgSDUdcZK16V55KUAxrTJW&#10;VIpaUrJPFXsYvMElU6JlZQ2lTbxk2t79QcOrMFI1J5dQqiqaAPUBqiolgnjiRkTyVUdS0OqNZLf2&#10;GUgLIbaiArG/vdBw6pQ01dQKhZJWmjmr6y9R9uSHEdBUS0ka61o5JKdWbwBzYm6AEWa97+7Y9OvC&#10;lc9QZUp6d5aSOGZJXkicyFQ9KkUgvHXw6SIY5ebhxqW9i3uwQ0rw6sQlMV6jOpppaULJNQWjkqEW&#10;kemVZ0hbyKJjGDCs0f63jK2exC8W97xQ0yf9X8utAVNB1jqqyaFPBA9GIhSSV8Aa0hqahHElRDJS&#10;KWcM11e2rTYkDjj3pV9fs/y9b0HVpPUWq9ElPP4/vIpZ6WGtWSMeDzS8vTmReNMjE6EfgAC/vygG&#10;uadb0Fe49MU1PMpmplqRBUSTCnSlgIeogip1MSKBICGXT6SENxa/093BB+IVp59a7fI/l1D8hgST&#10;7akqCYI1jyVNLKI9P71h9lOylgZOGU3CqRb6n3cqrceqY8uuNVDCamahb7d/uoKqrk8DlZaStAWO&#10;KjQQsAW08NaT1kc8E+/KKAECmeHr17SamvUapnMyPDDSTUpQU7LSuq00s6UcAYR00TAKAygSxvcC&#10;/p9XuwVaV48fy6sSKYx8vXpurKg1zzAU9qdfBMkVJTrJQ1bU7i7kkftuWsrvq45OqxsLqMAjppiT&#10;gjqBTPAK5pkjmWoLiEx17t9rT0tSp0x0JmAL+r0aNJXnjix97b4Mf7P+r060KBqgf6vl01zzTY6n&#10;aNBT1K/bV9E/3aCF1Dt5444oKi2sFv16P03W1hz7uqh+PGoPWq0H5Een/F9RBLCkcTQ0+UiDUiU9&#10;NrnjkqIqqRfJLS07yAizcMrA/pJFz9C4FyanFfL/AA9axj/L1//XugzeLytRtv7ygWGlWpw+KVsn&#10;NAy/bVeGr2jpJFhW2mUpwulgL+k3HvJ6Ap4uknh5dY4SozQ6xwPUsbLqc2u3EWGLPzS53KrDV0ix&#10;QwmLKY77apQQgX0IR5mIDAMt/Tf357hIBISaY62tuzaTSuf8NOPQ89oZip2F17Q7bx0mPpaaGiWp&#10;3FlWgjkaqmo4VXxUU8WlYatiA+uRb2HpUj2FdthW+vjcy1PoP8/R5cu9vbC3Sgz3fPqt3PdtYiTH&#10;10lccjMa+rhSmyVVJ/BsgYqiGzvjqmkVUkDQjyFqhSA9h/j7EksQ1aT5HotK0Q14nqt7u3e/UsEl&#10;LjJs1k8NPR1GQaGi+2rY5MiakeWsmyFRSMzTsYESN21hSSdIBt71NKtuQJBT5ev+odWgi0NUNWvV&#10;NvfPbc1VVU9ZjKamgw9PJko8PgaKKZ4acORS5N62WYeVC76nTycqTdTzwHr7d2Y0QaQK0H8s/wCr&#10;/MBDZ29WNfLzPn0UgVsM2HZ8hTVaK0baZ9blpsispZKY1A9elCwLiQ6jc2P09kQeqVbo0WM+JQHp&#10;HVLU8tLDW1FJRL5JZaaOkRp0lZI30pKiaQDNqBMjECym4BA4YYggFs16WqACUH59cauqfLy0GNWo&#10;gOOohNJE6SR0tLNVxrealYgKS99DetrfVtXPvTnXROFP59bCqgqw7vMdB7XVlGryRLXGWoqJYpWq&#10;+QwVLsHiiYBi1r6F1mwsQxuPaJ3UVAOelSpqAxgdQop1p6gebUEqpfU1QrsXCD0usxA0KnCsrAck&#10;ck+6qRTuPVnWvd0ofv5KcRR46qiCwyQyL95DDAZlmUK9LJdfUObhj/YX63PvxIBqnTQQVo2Ol7t/&#10;dtTH9usENP8AcvULJMTGJ46ql5jhjlitcOP02ufT/r+1UE5Xt6STxLXUOn6sn3FIlSiYmjkiVmq3&#10;ZJhJURDyeSqaSAGxGpQAQeABb629mA1UJAH+r5dF5KVFTx6jmqyTUcOVlqKKKrkaWKlSnpHjqfI0&#10;oWORpYVVSIpNJ1MbkXvce7UIUNip4Y/Z1QBSxXOPn0scXuLeWDyFJQLWSzs7U2arnkpRUwpkAPu6&#10;d4UrIz6mGgyyBCxU2Hp5LwkuV/TZvn9h/n/q9OqGK3I1gD0Hl0M+2vkrvinhfFZfIS5vBtJIKGKo&#10;anpYfDLUvW1VVPSxA1QKMH+2hjdFvw2sMF9roNwdexu5fLh+fz+fSWawibuQAH8/8PDodq6fbPZu&#10;2qvJQ7hmoGxlBTV9DhZIZIZYKipvFE0c4YANGgC3B+txp+ns2BjkGpTgCvpTpAI5In0sM9F4y3X+&#10;Sp6vJCXErLjKRBMKqSuqFx09RTUob72F1RWkqLSEgBf1H6G1/dmiFOFQPnioHH7eql6NSuT8vKvD&#10;7OgLzMddNS1UFRk5PGfJXY/HM9Q7mmRTUVZhQWQqy+RVYklif8Ley6U1GT86Z8vToxhAFCo+VcdI&#10;CLM4t0qRJTrS11Rqkonppqhvs4bCNmFzZQt2dTpIJsB9R7S/UR6SKUY/yHr0r8Fw4Kmq+f29NdHj&#10;Hn+4aoejmghhUSEzFIpWsSklRVD1BwGva7EflPaZFJrU4p/l4/b0o1AeXn0zRfxCmqZ4xT0kpUpB&#10;JSxLeIRupmSeF1B8jC/9LkXsb/Sy6q6VyPlx6eohHE9KrH0jTmmkr6k4zHJE8kyeGmgrqbSrG1LA&#10;PWrMA40fpZeWte4UIKmjGg/41+XTTHSDQV6XeA25tPN5qOCKszVVNVwRzo81IPHGlPFrcR0ccj+S&#10;UIuriUXK25JFjK0t4JpgtWJIr6n9mc08ui25eSJOAFP+K+X+Xoye2qN3xeQ2xj9rw5fcMkiSRZjD&#10;ZCCmyNVLSsIHfI0+QTXCPEwkSmQBmZWLHSRYXWkVEMSJqevFTQmnrX4ccAPn0FruUD9QvRfQ8B9l&#10;Mfmeh+2ds/duXnfbmWo6xa+WoinxP3ofCy0WP1H76oGVQCBhFJpDWJZYrixt7PooZ2Xw3GfKuKD1&#10;rw4/5Oi4GKQFgQAePmK/8V0IK7F2+aiioK7Jy0kuyMtTUK4jJNHFVS1lc7z0WQh3NTKzSJFKpZxI&#10;CHhZeVsfdxApYIx/syBQ8c8CG8/9npoioJArq/ZQfL7P59DVlaHKbkx9LHks3WYyu2xijJR46ijF&#10;JJQVtVWhajIncmM1U8st9Ip9bBNfpYW1D2oA1nuJFPLhQ/xVHn6Vx0WlCnBf+K9P9WfTPSp2jm9w&#10;V2YxG4c3tCrzrYOUbY2xVZioo4xj6yrZqbI5fOVGNjemmMjESxXTwoSNLXuRYEag3kMCp/macT/L&#10;rZUadOM+X+auadDTtbqjO12Xl8VRPhqvM0uSrM9m8XFK+3qfJTVwWonramj8kVcQh8cxZ0R7A8hb&#10;+2bi8t7XLH/JmvH59WtrOWY/DT7f8nSzwfSfYmNqq7N5fcTtjzWLjKGoo8RTU+OyVNCv24ZZqgPT&#10;ROWtdDCVkGrQ4vwhO+QV0jPRiu3PxPDoXNqdF9l0dHX4vJUe2dntXS/cNU46Na3H7rZkIFOPU2iq&#10;8VnUSN49INufohn3+JW7R/q+fTh2h5fl0L1F8eNu0tVjMXkMwoy/2NNTZTF10QixVHJEvkpamKZi&#10;qOFUkwAWAb0tex9lsu+Syg0GOlEOyJEe5uhFylPgMbSHGJBT5muIpKGlwOVNTDTwpTTEtV4eqp1C&#10;gOAZRY21kKB9LF4kkkJYmlejEwxxqFAr0oqHclDhqiakiWhlyVFDHEcnl3psLlaM1lPeGLHRVo8I&#10;e58UpZzJwGAH19pJ4XkoxNP8vW1oMKtOgT3Z2G9TkkG7N30+QnoTFR0G382kkVTAqzioq3y24KJE&#10;iWoWnGk+Wd9KlSPpyohRI00qKV/n04LZ5e/y6DHfHzB2B1zSVEkudoq+khhqJsTj91rRbmxUNEAX&#10;qqzHbhxMhYUy/pcAVBVwNYUfS0disrapG0dOpbjgvHqvTeP8zGLeGQi2x1nDubdOfzqS0tZg+uv9&#10;/Fiq6UjTR0sNPmYFZn0+ieCP9oD9La7j2vP0EBWJSXJz2AMP2kdLYbV9NSFp6noLMP1h81u36iBJ&#10;9t4Dovr7LTVMufz2appTuCLHxs08MVdtyNtcjMQfFDHSWvyxZQWNmdsCNVQE/Itw8x6+mBn5dOMk&#10;YUhSWI/Z+3pZ1Hx5+CnU2RyfYHbvcu4O/Nz7Lo6So3BiNw5F5I0qagkJSRYMO30YgJTowKKASByP&#10;e4ZEEjeKxbR5ua08vh9fzoOm9BKii0r6ef59Yc3/ADEcpBt6i2l8XunqDqnbmUmpKU1max+NSmNI&#10;FAgycdNSRKrNpGlWl1E/XgckyiR7ihWuTipoKetBT9hr000nhV0+Xl516Ldl90dh9yZ/IZLs/elT&#10;FRUVdNRpJt/IfwEVlVPGrmerqjewFrGJrxiSwW63HtWtoGB8TCqadp059a/5OHSKa7mLDTWpFc9Y&#10;cJuXZG1ppsRh8pXRy5OsWnnzS4pZM1WwRN4cYkRiDRIKxfUGKRmU8hkA9VRc2sJ0octgmmT5AD0r&#10;x4CtK16ZKTSGrDh/q4fL7T0ZTqzcjisnhiwD0OFx4GPh3buauLZKgd4WpXhy1PQTOk+PjVxH/Dwy&#10;IkjxvpfmxhDPmmkgLipOa/Zmo+WKHPyCWWOq1JBr6fLzGF/bno11bS4VKajwOShx9RhxLA2QTEV9&#10;Xi5Z46CDz007RVcQp0o11uURdWkAWYc+1asxatf9X+bpCyDjx6T+7Nl7a3HlKNnaNc9kaaKLG0+I&#10;3JFRPjsPSwGICoamiVbzKrpGYgQ7uxtcX9mMF/JBkn+fSd7WOQEAfy6BrdHVNJjJp9k4TO0GcyY+&#10;4rIo6ibNTUeEoZ9JrYKurpoT56pQZdJZgApPp5Hs1g3mJhViPsP8/tNP8/RW+2ynCCv2DqBR9DUu&#10;26fGbsj3LkNzZXHViR+GXbNfQ0WNFRq+7MM+VOuWnaIPqIUGwvbge1VvfLcuUAz5UWv25Oek11ZG&#10;CPWTSgOK0+zH29Cztn579DYWkxOy90begx2SSSmxtbWYjK1kGMoYMQ+uKWZ41PkQAozLKLAMY3PG&#10;n2T3NjrkMqMB6+gz5nNP8/Smz3CCNRBJ2niAcE8K0/4roYaj5pdDR4fVt/c1LuCLJ1Jpca1Tt2nW&#10;npqUNqrqcLKtLK4YkBC+gMQNANhZDHYl3Ulu3PCv+wf2/b0vn3KCOIsB5+o6xVHzCw2ao8bFhZaO&#10;LHY2WqpKmZMDuyKsqKyRSzCspWkAgkRjfUWVT+Xb6BdDtVtG+pmrU+h/wcR+fSF91kkQaVp6ZHQJ&#10;bw3r3h2PT5XE9Z4anrctST02NgrstJGGoI5oPv6irhjyLl1ikjdxpVDKH9aqwW/s8tVs7Y4oCMV/&#10;nw49FV093NmMVJ6hbU2FvbPZfCLvTeeGwNNhMdTY3dOHXHVhy2UrajV9wz1EqhYJ0BCNMzO5uG9I&#10;9PtVcX1tHHWGhNPTP28BT/CeHTdtZSSt+rjJ+z5f6v8AUTsRdabFjxOGmNRR+fC00VPTVmVeo+8r&#10;KudElkasFGzRvLC8aRvKVAC8/wBR7B8u43RcrTB6ES2VsFHnTrluHdu1WhrMVRZOppvtZR4sbSSC&#10;WRp3Txq8v7d3jQOEgFrDTq/HvcFdWtzWv7R040Q06UGP5dAvJk9wVWcoKiKRckaLH1eSp4pYKpsO&#10;tCU0TTV5YqGkYCNoIyBd9ekWF/ayTQ65p/q/1Y6qkbqa9ATvTaOM36rbs3bn8zmIsG60WKxm3hQ7&#10;HxFJjZ6nxR0clYFnqatkACy1CyxvYswKlfaNZWhWiMRT0xj7fP8A1fk54Ku2p1GfXP8Ak/1f4Su9&#10;19U0e5MGY9o0uHw+11irpaako8XUUG06/JwSrHkchuLM5S1RmWKn7eBIH8olIJU6ifexOpBRqaTk&#10;gDsJ9XxVvTGa5zx6TSWihvEUVYYqfip6AcBTz+XVTG5und27XNLuqWkEWDrZhDjUyemnfJz0oJrX&#10;pICBK0cIHFgGA0pc29gvcNucE3kWUPCpyeNaD0H7fLoV7bdBqW8qnVT7fTj/AKqdBL2B2HgcM9KU&#10;kfJVzU8SVq01WKqKGoQeXV5aiMMLNwyeIBbseeLgvdt9gsWCL3MRnOB/L+VMcehnt2wSXZ1nsUZG&#10;OrB/gv27S5DFpC1M8iRrUYupheof7cPVyj7aT7QKdSxXEkrrbQqfpOq4GHKW+fW2AR+K44+p40+X&#10;HiKenQb5m2dLeUxxrRq1r/q9eHR1O8MJ0fNtfJQ5zM1G3NyZjGJXyyY+hkz2Jmp6eJ6eDHU8bAfb&#10;MJoxUMYv7S2v9D7FZuogpilNFdePEYrw9D544dBmCzlEgbTheHlTz6C7o87u7E+Ged2RBjKjPy4n&#10;sCpqKGnyGT+0h23TUVIktK1LCbFnqpZNEcTLoYGTV9SQU27tThqOo0qaUApw+08B9vQikt0EgZRS&#10;q1PzP2/6sdHS+L/ZW3tibJxGLztNuimkxlVJlpqjOY1oxXSujY6ho8m5AKxUDB5UkplYMrsrWJA9&#10;s30/iuOIA82Gfs9P2Yp0mjtZI5CaDPp0IG8e+NvYSGrlbO5TEyYesqsZQTx4Z62M4zcERrtz5ZfL&#10;GwhIQ+OmY6ZLPyOfSlDRpTUcfZ+ZP7OlawzDgOgwqvkXg2parcMNS1djc3U00VU8dXV1Sz0dDRim&#10;2zWIF1XjqGAWqp5Ciq6kDWGNn/HiQiQkafPz+w0/w9WMM1dFKf5+iw7i+U262oc/iMOEnp8DPJQ5&#10;OuqiiblqanMsabMVdJQaQKdJAwiX7a4KtdVC+oVO7QoWWJa6OJPxVPHHp6dNGzuTRWPH54/b59AP&#10;P3hnJsFU4Svlh2s6K0U2LWkggigioI/PBV5WqqCFZZHYBFcaRy6qSPd13tmj8MjQRgYHlwLV/l14&#10;7YB3LVh8s16LDJv3b2ZfJw7m3dhslnL0MOD3NX5ypSPEvp8s8rQoGLxQ+gRqF9Tpp4Un2jXdYn1C&#10;Z1ZsaX1EU+f5HIp1RrCUH9OMhfMU/wBXHqwDq/5OUGzOlaHbeP3TtXL5WVcvkoFqJJJEoXAeSWvr&#10;pFKgmaTU6qVZtRBsLWKZN5AlVahmWtCcjHmfOpPl0+22yyGgXQgpxGfn+zon9bk9kZykqtz5zfst&#10;TVZKlWfJ0+IxtZ99S5WSqLEO1WUiZpPTrELRrZNWoN6SbpfQzQ65ZSSwFdINa/nT86U4efDpprMx&#10;SaUWgB86AEfl/l6NZ8Z+/cB19jsrtt+wK3cGEy1bX5HFbTyeBmj27Pm4qQ1K5LdU7RJUVtWrxq1M&#10;sDuFdygWxA9tpLAzd0uoGukFaAEjJY0qSSBQCvHq7beZKuF0040OT60HpTpMdldg5Hs7ctAlLRY6&#10;mpUo6iXcm4M9ja5KzMyVL+WSOhSFUeno2AWKngqPSPVqIBNzFLkvGI4wAADUkGpwfQVAPDP/ABZP&#10;LZxxyVNTVsAenz9T0cX44dz57avYM+A27XxNgodnYrb9FSrSy5PDYCtoYCKKopacRxmTxNJLL5v2&#10;idLH13UijKlxIyPSgUDyoCPIfl50Ffnx6NLOCOOgUHNTnj/Pqf3z3WItyJtTb2O+4oZKWSfH5+dZ&#10;paXc2fq6gUu4MnV1UZBqXgTX4Xlb0MoUEg+3oURCETiRg+VeB/lWnzx1W6jJyMAeXp5j+dOsOL3T&#10;n4Kugrdr7Ho6HdNXVYaSamps9SxUVLh8PaLb9LXZhyFpzUOolkhjBDB11nV7euRVSgWpNKiuKDhn&#10;gCeNB+fRMiMGNKinyrn7OrW8H2viNwbXo4Nw5eDHVG366t3LvbFJNS1prtyY7HMtJh4ZYCXKLIyy&#10;xpo9TLa9h7CbWDR3fjJ5n9ny6NQg8DPH/V/xXRJ9rbh7IwnYW19xbJ2zS7gp8jS5Adgbm3E8VDjp&#10;6rPZM+GWmRmVQ9HECfEbksofTcgE8njE9sEcVwan/B1S1hRX1Ed3kPTqw/dOY3T2TsukGLydDRRU&#10;2Yk3LufJQyHJy1EVJStSYqhWnhQymSVlN3VV8YVnsQpBDtoFsbotQ4FBT+XQjEaSw9w446QGV7W6&#10;e+Me2KfcWe3BgOutrbayUeJpGStiqKjKTZHHmpkq6wRMz1jSStJCfuGiKoBb6lRe/imvEMk4opHn&#10;w6vt1m66hCtKY6pE+bv86eXsWk3TsjoHbuSZM1jaDH1HYNZOcPX02XpJBorMLiZVmMVOGVdPkkZm&#10;Bc2TiwKmnmtSUt11ADy/zdCCDbW0AytT5da9OTxO6t55vJ7k3JW1uYzuWeatydTVO9TV1dU8jfcm&#10;eZAxNj6gT9fx7JRtt/uVwXcFifL/AAdCaJV0rHFny6sG+DP8rnun5kbyocPtDDVlFttJEiyW6Kml&#10;nFEgaITTFnKANZCAzXNiR/a+gus9j2zlyIbhvj4HAebHjw+XRssMVnGZ780BqFC8T9nW9Z8JP5TX&#10;xc+DG0sFmM9gMHvbs2ipIZavdWdoqOc46vKKalaV3TSU1gG/1BUEcewVvvOt7urm02hTBDwAUZI9&#10;T/m6Dd/eNdDw2qkY4KOJ/wBMfM9Ct3p88Nm7Clmwm2J6eurKPzpUtGYocZikRQqzVbgBVjY8JYFb&#10;jkAXPstsOW5ruP6i7NK+ta9IYbaWQaoxRB+3qkHvb+aVQvJMlZvv7iqlWqjfAbfE1MVcThqlqvJV&#10;YeJDp/ahWAhXf1iYAj2ZLZQWw8IKMedK9K47TUexSaevSh+OvfPUvyYxr1WB3TUvmYaeRczs3OVR&#10;iz6ukzLFVfc0V3mpgFKioeVgrEqzcgEh3O5a2OvTj1p0JbHbjIncoqOjLZnrsY2GShjyGWjjlGqf&#10;7CorYKinhp9JmpnakUqzxEqSgVrXAGonV7Jo99ibDinz6N/3OGXBFfs6T8u4N67ZUxwZutyuLpYZ&#10;ZDRZemgFdTw00YdY5JqkmQXFnsHJsTZQBf2qe+t51Gk56TLsMeomUU/1enT3iu7KWskjxVQZZK2s&#10;pzBNT1UVqGtrAt56KmlAADhfUomVSCBa/wBfad4g/e3Dpv8AdgtW1RtSn/FdBB2dsmfddFWSbNat&#10;p8rEoafE180MMVaGXyQNRtYsoadYyVUjxkMb2Y+y272qMnxIfzHQv2Xf/ppPp7z4eAPVau+N17wp&#10;aw0OcVMXlpsgFNGadshXQ0tPG88lbIiAalKxfuJc31fpIIIDtxEEYrTPUgmVJ4g0bAgnoDd05KFZ&#10;cpVGoallkpYBPQyPTxE/xKW5xlST5IIUeXRIsjORGTGqWvf2XOmkA9Jyigkjy/1efr/LoCdw5iU5&#10;GealpViXJwVnNPHG2Sx9Smn7qlmhgDMjOwV/uIIpDYuR+oMGuPWig1YHH+Xyxn8+kDNW7gqZIfuB&#10;UUazTRU0MNREMnT5GqjYwxTytUgvG4P+bIZgDcaQODZSAanrw1g0OPtzX/V+eenGjqKun1iDIVcD&#10;U1VJF90ZCCtWgFpaGnQGI1CuQZpAusCwvcm3m0ngP29b0ihB8jT8/kPX59LvDdydl7dr6OOh3Znq&#10;aWJfvKN6utlrKX7ejiOmoqqasuIZJDdh6bqNBUC4Pugtbdu7SOrKa/pmo/mKf5P+K6FXA/NjsyFq&#10;R5cjRZ5YZKgVmXrVNOz1VQnlxsqQxqA7C2oM6lm/PuslgCMGnWkkQED4vmfI+XQnY/8AmB9jUdPL&#10;DmNqYKpro5I2lyePqQZ2lqG0rV1ksoMdpbFfQCATY2Pui7cfJq9W8UHLqMeh8up0v8xqovTS/wBx&#10;YY6ipppFpY4srVQgVBnCIs0MalCZbm2qWNbcW5v7sNtb+LqhniAGM58/n1BH8xLdczNj4eu9qVNN&#10;FFZ6kVmTbIUKMSsYSOZ538ZYgF6cAI3Oo3A97/dpGdXVPqV1U01p8+m2p+f+852Wqj2JsmdTTKXl&#10;hjrilNV1A8cCV2RkBmey2dtETFQRqZT9LLY0PxV6u10KUAB+yuPtx0kKv5z91VsEtXhqfamLqEq4&#10;6eB6bFyVooJFQIFopnbXLG6kEuCwa/rKkW9q1hCUqek7SyMNQA/ZX+fp0BW6PkR3FvCprKbPb9ys&#10;EeVkeqqaPFSS4aih8ClJYzSgs2hzdAwnNmta309vCOM5pX+fVVnn+HVQfZin+r5noL1rEhNZX0ch&#10;oZvOj+Y1MlVVZGlVLTCeqn9QRiGMji2q4sfqfa2K3mnfREpYn0Hy6upYEsOw/wCEdGY+P/xX7/8A&#10;kvnqXGdL9Z7izFBNLStXbzztDNh9pY5ZG8ck1XmKxBE0QBV3EOskLfSbgCQNk9vL66Aud0YW0IFa&#10;k0JHyByfy6QX++We2rWQgYrxyfsHp1ff0X/Iw2JgRRZH5Dd153eVRrjnrNldfRwYDbc0b2klx9Rl&#10;qtZKtvUWXXC8QK8AAH2OrZOWNhAXbLc3Eq/jkoFP5DNPtbPp1H1/7gXbsUsU0g+Zz/xXV3HVPXHU&#10;nQu06XZHTeyNvbF2xShEkhw9JCmRrpEQBazLZYhp6iUkXd5ZGJPJJNvZfuO5X+6N/jLHSOCDCKPk&#10;owP8PQCu7ya8lM1y2on1/wAnSyyWbE8M8MVXNQ+YAtXQMpqEN9bGKVk8dz+C/wDtvaBIgndSvRe4&#10;BNE6SjZSh+4knStyuReVUZYqmul8EDwp4xNGIgGiZx/nLFVP4AH0UUbSFoB+XVdIHEmvp03R53GU&#10;RMdJDQ0rG7tHTxLqkBvexFixJJOo8nk3Pu4icjJ68AB1Byu6K9ado8ZVww17MoSpr42mhguw1OYr&#10;DVxyo4Ngfb8NurP+r8Pn16vp0m5n3MZ0eDLV25qqpWVHpxUR4nBQJLdQfMimU6bH0KCR9PZjElqR&#10;Rl0gfKp/Z02ajz6nY/b1XiMVV1rzY6jqxQ1FQZKCE1FTTOrGWSOLJ5SXU91AFjYX/HvZkSVxGoLL&#10;88D8+migyRj59OtNuGXccNLaKlmrsPRwVVLBXHy1jNLGYpstX4+jWKGOdZNTxqP9geb+9mzEDlSc&#10;MfLh9g+XWlcsvqR1Fg3FW0VRTZGnmmWmpopJ8jNXw4/bmGZ6myieeZ1eqeVVtYKuli3JNvb30UZj&#10;KEZpjJJA/wAFOq+K2oaOnaXLZHKSyJFLiTPTuCklLjZ8tVQxTyj0a6r9tmuAZNBbgEjT+WFt4ovi&#10;1U+2gr1vUzZx/l6fqWRVlQyo5jRJ6mpjqq9r0x5jpRTUNCvqRlBYo541Wv7TyrXA/kK/bXpz7f8A&#10;V+XTzQ1FW1GZcjAx8LtHNNDTQ0FHMsjrLSuzVANvUyx3XkWP59pJY0V6RnH7erD58OlXAtFTxyhK&#10;eomrEKOJKVHrbGVf88klXaIAm/P49oX1M1ScdOADy6nvTx5CCZKsPLI0cM5SepebWAwEvkjpDYll&#10;FtIJuTb/ABLHwMPDpTpSyB+PUmjlp5YHp46mWNF8lIv74xTQx0b2EeuNWlIZiAFYElbHn3qQFO4j&#10;5+vHqoChSFPT+kOmJI41mktFF46ijg0iIW/WMjkeAWFy3F+SQB7RE1NcfZw/1f6q9Ojhn/B1nSoE&#10;bwVMEEM01PpJeLzZOaOOSwmjEoCIGK8MVf8AP0/ApQHDcPTgP8/XgadP0NFAyiStSSodyxpzUzGW&#10;HVfWddNAAgVWsAGJJ+ntOW8lp/q+fTwCnj1kp5Igsn3TSeeFg8cbRpGrzBiqlKWAEgFuef6D3plP&#10;lw69QUPXN6vUWiqnY1EiKwCoaeNyhveMINekDlufz714Y4jh1sk0z1LanKQq0Cxwx1LIxAVITFDa&#10;8rzzuC3KgaQBcn3TBbPVgtBnrmlOqsFpFKyMvlV6aNZpvEh/zbVNWCAWNhci9vp71qHn/hp1sKPL&#10;qfBQSk+VoVgqGBUyTSvXTLzqb1yDSoP5VRb3V3AGP8w6sFFa9OUNFClmfXMYzqVp2LBWtyyqoFh/&#10;QW9slycDrdAM9T1Fhf6k2J03t/r8/W/090631kRRc6gbD8ELwT70xoterJ8XUkjUbG1voL/1JH5P&#10;HugLHPl0916wA5sRexvbgj+tv6+/P8PXuuRsRYfUj88gH+0OfbPW+uxcf0I+p5FzYfkD37r3XYUX&#10;P0H5Jt9R/UH/AHj37r3XRtYj+h+v+039+6rJ8B67BB0jSovzcm3P0Ab37qn+hf6vXrnpJHA5BvcA&#10;MNX049+HW1/s+NOkdvTsHYXW9B/Fd9bswe2KVLMP4jWRRVEwvYCCkjLTOb/6mO39f6+zKx2jcdyc&#10;R2MTSflgfn0288Y7Tx+yv8uiDdmfzHNrY16nGdP7Mrt75JGMCZnMO+OwizvxEIqWG9RKWBLRrqj1&#10;W0gi/uRtp9rrmYCXdpREp/COP7fLoun3FEBUkD+bfkP9Qp0Rne/yR+Sfav3n8W3zWYTCTKxp9vbN&#10;hi29StHUgxRwVlXEslU5RvS0UkgIJAZ7AEj+z5b5W2Zf0INb/wATd2fz6KTvMUYaq+IfIt6/YMft&#10;6Bug2VFL5quqhyFZO8o8tbUU7M9XVBjHIshIk8rIQGDeQIONQJ9mL7kEHhx0QDFFp/g49EEt/PKS&#10;GNPkOljQ7IqI6aN5cTHEHnVZWq56Kkklp1jE07/dVSookjP1ZTqQ8MCPZfNuafic9JDI5PEkn7ek&#10;znt/dKbGpp6zeHaewdrRh3qppstuCB3auj4mjijpS5IA4MSgm/1sPaKTcQnmKH1P+Xp2OGeUhY4y&#10;3RfNzfPv4a7bY0lN2VWb9lMcRXHbHwc2Wr2ljlRj5KkBEAOkMdVtIA5Fj7RPvECDLivoMnp+Tb7+&#10;oCREj7aU/Pom3an86npDZOWqMbtvo7d+66mkSdYp905mmwlLIsqB4jPTU6NJIfoSPICo/wB4KZ+Y&#10;oY206jT9n+f/AAdLrbY72ahmOj+f+r06K/V/zmfkPvsg9a9fdY7HoKslKeSgxU9dkacU6EutVU5i&#10;SWItpOty0QQ2JDelj7LLnmKSUaYAPzP+odHf7gs0j8ORqt9n+bou29vmZ8s99Or7p7l3njqPI1U9&#10;GKXCbhg25iyrKsgnSDbJp0qaWEn98pLx9DYqQEg3u60UJp8xQU/Icf8AN07bbNt1sdYiDEeZqeiz&#10;/f7hqa16yrrIMzmi9TLkJcnNVZCoqBITfJGpnslTTqSH8jSXuSSARcojeXDNrLEt51J/b9nRkwUn&#10;hjyp5dZKndWSpIqBFzmNiWWpkZUpqF/FSskREUhzJ8cl6gqymFlsEYMGPDe7fWzA0L1/1f5etAAe&#10;XXF6zKRzVyZDK1VPE9DDTpVLB4/ErTFnxmuVeGfV5BOxLAaBb8jZu7kk6nP7f5dNsqkcOsddX170&#10;a/dZPOyy0daKpap5opKenmRRAtOKeUafHGuv1gG91sSB72Z52FGdsedetiOMZCgdNmuRpnmnw2Pm&#10;NDCa2QVH3SwVMNW5iqsrUQ3taxWeCwBUKy2INvdPEatcf5/met0UGg65SLVSU9NVxR0ktPSa3jBW&#10;WeGaaacBUiSoVtMBiZS35B/SAb+96jSvl/Lq1E6cjTVaJFSChFXKzSVtE2PhknbHRhxDBQ18NX5H&#10;EMcp0NLMz2A1Lwx97qaU41/l8v8Ai+qkDy6mPXVtbWPFS0+Bo5JmgpA1NVeSOrysztTxgnFMZBdh&#10;IHaaU60K3JXk61scf4PXrwVTjz6hRVGRH27eGCaGPyr4WhSpvLUU+mKUy1YZ0WKS/jNnAUcEfQ61&#10;Eef+r/D1rrmFyUkMb1j7djeR6kRmWMwVXmxiExxqaWwSocBtTFALhbgHg+qx4nrx66kiylRDFHDl&#10;6WasdhOKimovNEvkZ/NWRyxhCVjS6eUn9QJPDD3quOPVTwyOsyQCIRrU1WXaWsoHmoKAeaLH1L10&#10;Zj8i07qXhMOkOkWu7Hni4vvhip/ydV+Q67fGLIiQT+fISU8lLVNPGtRJRiWnmWIy1FXM4aUwjWr6&#10;VIVSxOkXPuuOBz/l68SQKHqfkaakWcPD/DKKNgrR61d6XRNPop55ooQqqjSI8h0SsRGF1gBiDbGB&#10;j8+tqaGnUaeXHS+WmqIRXPLX1EsjbfpIJ1kl8KiSpiS0QN4nEiyxxhNSlblST70aVof5dWBr11HN&#10;S0XilEFO96uSeafNERwVApoiorXgx/7kMlKvolgDMkhDLqBNvfhpHEdb64tWAy1ZpKFq+mixsUsF&#10;RFLHjTrqpdU8EtMgCmBy7MVUOyGyFb/RzUK6gPIfIf6vPrwr1K1vUvkI6ZbyfYxPHO8iVR85/YCi&#10;sX9uNI1BjIK3U6mNiePKTqJA/b/n691lnziyRZCNTVw7iigiqoJIJH/h9PAdMFRj3hlvFcJ6xdgb&#10;W0km13PF4jz/AJf6qdXVaZ6y0WRWrgqgkeFpxLLjxi6WaGWTxTVUh+3liijIlkLMjHTbT+skWYe6&#10;lxQ8PKnVwAOHWSLLNPVNR00KxokU8NbS0gempaqOnQ+OOtgmIVYV1EL+4ztdDe4t7prJ68RXqZR5&#10;iWOOpmWHGPLMBjJkqZo5aCRqC5m/hjskhaMRHQqWIJB1nV9W2k40+z5dOaCRUdN0WbQJWvA2mOnm&#10;ojFR42mirRI3kMd6mIEGnAkCqqxKC4FyVBF6a1C1Hlxp1oKa6fPqalVHJOchFX1NTRSOAKuWOWmr&#10;4hQ/v1AyGLmCipMUl6dp5SVsUHP4StKSccOn1QDpwoMtV1FRIzUVemGrjNUQo1TS47WaJlVJwQqL&#10;cMTHKgFkBNr6fflaoz1vrmc5jmSap+5x2OqIahJK9a7KB40gq5jNRU0hiBYTU4ivGqXVkkN+bD3s&#10;SLQ6jQjjmvToI8us8O4NtU5p6eLc1L9n/EYMqUjeoyUFHLT05FRPJM4u08hN1ZrAsQbH6e7CaKlA&#10;f29XFa9vHp/pd20VVUQomB3VnY8sDKKSl27Winqkpx4RPiHVYyyKDYOhjBsLhTx7UCQEVoSPs68Q&#10;xOePQh4yp3NO3+4/rvsergShSOXH7iwePwPlmaL7eSopYq5lSGKYBPuIlJZ9IdUUkkPLMScBqfPH&#10;8+rgEimnpXUOA35KEdNg4nFoFrBLT7k7Bxs032niVKmeVKLyGGP0qtowoZfS3ovd/Xn4V/Nh/qHV&#10;DGeJHTxNNuyjhjlqN/8ARu06Z46eZMR/FafccU8KsKWGqEUKnSqm8chilXUb6VNz7uZSBlkA/b1W&#10;hOBnrDUdibRx8Jpd1fKDaOJaALNJQ7L2gsjiopJ/HMJIawF0cKbUwFiQLmy8nbXNuo75gPkB00Y3&#10;JwlemeXur4/UkPjrvkB3Ju6KmmlWnpsXhaLGEUR9csFQ8aCRC7HggkkfQ+0zblbDDO5+wD/D04tu&#10;TxAFeslB2N0/n1poNn/Hv5LdqVbGSmt/e/eYpaiStTy00gGEidrsLnwIeVN+bXFJN3soRSRX/N6f&#10;y619EXBMZ4dDVitk995KHGjrj+WxiVSndI4ans7LV1XUVUzsTL/Fly2QoWlVRbQ06koL+on2nbfY&#10;3UC2jUD55J6sLJlFW/zdTd07z7q6XEs/bm8fgb8Va2qiesrdr1WAxm693vQTHxq423tyizjyo+ki&#10;Ni2tgvJAFyk/rDdpVFVRT0GevLaxuasrfkf8/WPbfyn21m5qCnf+b91ntOL7PVQ0e2vj6+Ip6dAf&#10;FBSEjA0scJ1XGmRtemzAMLe9f1iu6aq/lpHVxYJQlVJ+2nSsyXbPxYxaT13aP85jsPcp0pFU4vq/&#10;YmayE1Ysv7lRDRTYdwEVTdVm8Y0n0nT9DRt+umI1KftoB1r933CsGRMfaOkYPkN/KGSWX+8PePzo&#10;76mEE1V9vTw7pwVPkJkOmGkgo5o3hEgF5GlYji1xfn2in3S9kNEc08+6lOlK284GnSP2V69TfN/+&#10;WXjAn+i7+V13v3LXI0cVBX9n5qfIx1k0RsHgilGqNnNmkTj+v096F5c0ozf5f8h6VHbY5ADI1D8l&#10;/wAPS22J/Ml7YxmUp8Z03/KX+PHV1BLU1CJVZXDZUV6JTnW0tU1XUQhGjTSWdwLn6E8e9rM8q1Jr&#10;+3/BQdPfujUuHNP2f5OrMujPkl8y+16anqN5bc6v2HjMsGhoKLC4c0L0kCPrENBSFCJGAUxg1Gsu&#10;nKHkH3XQOLnovudut7VdRb+fRsKmk3TlscKrcdZDU1LU9ZqoXpZyC8TaatcekQLLGpAVKfS3AGpg&#10;Ofad2XVpXosj0g4H+r/V/q8yUPuTZVC1L5abDzVJqKyrpm8bqIBDXAUUjy1rBV9KIVWMRaFCtY3I&#10;JVI2oZ6NIkVUr59EmoshNgs1Tt4qqLHPUyTSVEqRwwVdPQOaeZ8fRzC6JHKokKhx5GRRe31WRjUo&#10;U9OnuFfXo1+zM399R00cOSWeenkMFM85U0bM6GtqX8UA8hid5PFpl5R1QG9zZK66Wp0QTxkOcdCd&#10;9y8CyAx/dgvCyRoC1PTR6wtTWzJbUqNKVtDq1206R7p0nI0inr0/I9PEzUMYpYTHm2bIxyIZp2kk&#10;pG0glx/u0EqpJ4sXHIPv3TnSR3Lh4qqgpovtaunkoaGeoxNBStpmkqxP4DMiRLrj8kRdoo55Cqtc&#10;2uSSzMgZST5dK7eYxmh4dV5d39fU1Ti85VVVckkiPMKmpjSoq6eGolYfbNNX0wWz6HeMxIzgqA36&#10;eSDrmAMxAHR5Z3mlga46qu7J2tT4nIzVCqclLWvT1tbAKeoiaeh8EskWW+6nHiYTxWmRpFJhCrEv&#10;IC+whcxsrEcM9C1njlGpTU04dBvQyBKGI0MSzZOnmNHLj6qAEQhiYvtqozgqJB5FME7izANcBre0&#10;DrR6ScD5/wCr9lPXryhdIK8f9X+qvTzFj6LwQ0UVdT1ZWb7kLHTeGWRjGkjUL09QDKsvlF1kQtGT&#10;+n8+2GqDWn+x+z/Lnp3w1oVX/V/q/Z1HkkhkiSrZ4jUUL5OKtQUcgVcpOPG2N+5iUhW8SymHixkh&#10;P0JJ96IpUDzp5+Xr+3/D1VwAo/P9vp0mp6ifTGn2CV9ZAn3Ne0bRPUzY9Kxmwscc+klo1Zkln+pZ&#10;P9b35VBJINAeBPr/AJ/TpE4NKEZ/yeXXljWpraN5Io2NcYqZamGSlo5UlD646jXU6kgaoa3kic6P&#10;HGATccayFIGKeQ/1eXkft6ZMaM1SOm2spFhkmeMP4ZJ4Kl0eg1D7iCq+0nq8Z5TfU8rSqqpZSsdy&#10;DfhxHFB6j09KVz/Ljw6aeDuqvTxl6aCGogoYqOmbINNJWSmR4YJYZoZTVc19KtjLKwBkerKlVGhN&#10;Vr+9RsxXU5NP5+n7Ps+3rUkYBCqM9MtbXw0z4yko0NPVpTS0VVSVMt8fJNPL9yyVFU3ohDIB5NVm&#10;1BVX0gt7UImrU7fI/PGK08/9R6pJQUUZ6iRyR/ZUhTGOkdIS9JBT1kn3FbUVcql5YVZD5ftdcCLF&#10;GTpIZiSdVtlTqNWGeOMCnl+Zr+VOm6/Lp8qqdKeOXEzTpX0seTiRIIYAlXFK8ZEmQppD6ZY1cyAP&#10;9dSgatNz7otT38MHPlx4f5utlSMdM9dWGWvVZKimFQrJSlophT/dCntItZWPTqV8ojIhVVsus/Tg&#10;e3EUaaAYOSeP5f6vLpvqO1RR16VEldJLDTtWyVFRPBGlPPFVywmGWKqVV0s9QBfSy2jDELyT73pY&#10;fDk0x5j8v9WetEAih6h0tFSOzlJXhyksoneSWnabGPXSz+MhMaY/VCVU2ZyliQQfey1OFNPDGD/q&#10;r03oFDp6nK1RTpkqClantPCYZ0ooGnhoopZtdHVeOpLsYWk0hxr8bhidNgpLTaWo2aj58fX7cfz6&#10;oQy46T8eUq5BI8rmogeGSCk8scSJLVwlaF4KeBAdUYcM0yj0FCUJJte5iH4RT/DTjn8+Hn0yxPDr&#10;PFkPCcV4oQYsU84qdVUaWphp6ZNUEKiRP2lMwawOrUw0kge6mMZqcnI8/P8AmeqdcIYTJUwpXtUJ&#10;Hk5J1lrGOtpKSZW8r6yLx6ZAGZUa4OkA2FvdT8PaPhzT/Y+fXuuoa6TVH5KyCJ6lxTU0lGskAkXG&#10;x6amSnmC/qPNNMf6i45597MY4KK/4c8Af5kfb14kDqBV11VWlWx9RAkZjalkooI54YJSkpl0QQyD&#10;VFJI4YMob1JYKADY2WMKO4VI/aPtPn00TU16lYdVmEHjlllNBDNQRwqiaYshXTXepEygjVIof1Mr&#10;XIHpuONSV4U+LJ+wcB+XVk8+lDBGs8Uyzmqw9bVLNFUS4aA1aCKu1NIUo0BEsLaJC/ilXSBxcuw9&#10;04EUIYDhXhUf5fTq/ThEiYVMdHWSyGSSievFJLGJacVLQ/w+Gaapcl9OgLOYAFMaupP0v78ayVp6&#10;4Pp5mmPXtr5/yHscesYkcqanFiCkWDGMz0NWkFUhjCl4aaripQBeXyGOF9WvQH1m/A9QUpJnPl/k&#10;/wBXHr3TLlIchTPUS5Opo6FoBhTHT0s8UzY9nBlqdMp4knQh2mB+jMUvYAe1UWg00VpVvsPDy8vl&#10;8v51YVIr0Cu8cE+Skmq6OjaKCpaSoetjTTT0tLKpaklMdtSuYxc6eL2Uc29iCwuxF2OeHl1b5dFl&#10;zmJakrJ3FQkkMiK1S0A0OYjIBGzgi4c2u1rcn/W9iyKUSIGHn02sis2nz6ZI7kO941LN4XaOIIEj&#10;A1XWVb/VTyAP6n27TNenOpIuYwFjR9DcmOMvqkA9Ihc+kpYgmwH4v7317pqCJYeQOqOXZHgOmMoF&#10;02SwFwpIBDfk8f196691DkSTxLFoTWhCSKCCwmvZpUP1ZiLa+CPfsde6mTKiqGWNUjWGMl4+ShiN&#10;ipXjlWBI55/3vXE4691hptCG8jtqDlA1v3Sou5cKTZR6idX1/HvZ4de6dYiJUeSFY6hnkMckcv7Z&#10;iKKTG9MBa5IJa17EDj3vr3WdHd10BrTLHDPOGXUpt9USVbWUqNTcG1re9daPl1PiLxAz8NEdMk0A&#10;exm9BeV0WFTZTdQCp/qSB9fe+t9dSJFMzyR+SMFkZqcr5YdCjXHIkgBYXNlLHmwHJ9660eo5iZAJ&#10;ZZY5JIpXk8BKn0kXMpsul+LLYerhb+99eIqKdZI4VqmXVGwp42Ae4CmLx+p2u30uSLA82sPfutjA&#10;p1yjCRhWqE1KKkq8EQ1KhVf7BAN/UAC1v6j34U8+vdSQ8OhBL5Ui1kkxgftSK1wFBFgTydX0F+Px&#10;72dPlXr3UKprA5kll8lRIZHWRToiWR/qdTKBYKQQGv8A7e9/euvdMlQ/hMgUgyyxx1QMrq0jUx9O&#10;iNCtgPpzaxIH1FveuvdQYXiIlSMXVJfMTITOkms+RWYfRrG7Xv8AUcDn3vr3XqiJp2SoD6EmYxrB&#10;GwUlzYxTBiQPWCSyAfQj37r3U6SKVFiaWNX8JZNEZXQioNErXt6iPovFhf8A2PvXHr3WSngNTqkp&#10;is8aHyypIRHL6WshUgDUbWCg/wBPr72B17rCyqiPGPHoQOYixHqWVdPiZD9FJDWb6g/T3rr3TLV1&#10;DSNekha2tlECgKsjRqLzs/IKsfra1gDf37qrfD1CVhKBTyL9uxZIkFRHGWMLHkgqOCSAtlJJv7tp&#10;OnV02ONepLtJEX1og5RC6B4rxvZTrkABvexUH635FuB7T26urAVwP9X8+uEsUNI8Ep8sqOSsKzrY&#10;aDzM6qFBZBcAjji1/dePXvj+VOpMEkfkjmghM0UZP7auszMq30zPCQPoOAT/AI/W9/du3T8+vUXg&#10;essdOZahRK7JPUFmMpQEWY3vpW91J4t/xFvb0a61C+vXuGRno1vx++MO+O+M5FhdpYqet/Z1NVeF&#10;hi44lnCVE9RWEKkbRl/J6vqLhQTYgQWe2QxoZbgivGh6ZNzBCuubFetk34k/CDrf40YRdyZagptx&#10;7qMWmXdk0VJU0MEzQ+Ktw2KofVoljeJ5GqrDSCoYhb31c3QC+DbABV4kefRXeX0k/wClD2r/AD/P&#10;ozWTzf3gqsfHTy0dDf758VTxSeOqhhDLS1E0a3NPE4JP26uHfUQVA0klNST0iCU7vPpF04WCeijS&#10;VBBHIaSOppkTWauam1rUZGke0ZXSUaBYNfABBDAA26UL8PUgVVcwBqchk5Uy4oYYoGoIYoqg0S6p&#10;ZqWNl0yxTQlTXIKfyAHSSGuPfutinl0wRolYcpXY6OCppGaaiFbS+eneGjhqEmpqalpn1/vrfyRV&#10;ER0rGpAUWPv3Tkfxjr09XI8tQtY9LORWU9DGmNTTJhKmZdBFTUTcy+XmOSI+iR2IHP1q/wAJ6UHp&#10;lqDj6MUEUPkSSPE1ldBka43Vp6SoMqNHTuPq0jtGBpOjQRa3IYPTScOo6LBTUFbWSw009RRSCthq&#10;3jqKXJTTRSIZ6ijeNgQJp/ICw4lUiM31W966v0xZSnx9McfEfK9NNksmuDp6OkmRamqjphXZGaSh&#10;jCtKkMob11EaolhFdtVxVgCKHrR4cK9VefJPa9T0d3Rtf5EbXjmfBZrJU8XYNFjPJDTGvBjkz1FT&#10;xcmOOzp4jIxAks8R4Cql8NWXwznpXaEyqVkFKdXRbB7021k9q4rNdJ7/AOupMFuDD0uKwW1N0PiI&#10;6igx1cqVFfj8tPfxfdILiGKWJGDEqwZlOoouRJbvVhx4dGMFuzHSRSn8+jEYfceDw22qfOVe0tjZ&#10;igyFRW1Wb0JK8G3KbE0h0SV0mLE58srByZl8SKFuCTY+2I514v1q4gkLaY69CZ1juv43bqrTjsJt&#10;KCLcVNQ0GdpsntbcFTldu5GOrLiaemrqV2jkkpCLyxTnVqKrc3v7UeLEz0Xiemlt7tF1nh0qspL1&#10;JnJsglDvejSswNeMc2Tpw0MGMrJlFRRVc1NIDK2kC1S8a6Ax0k+9krwbrREtRjoR8D1/tHe1RUVe&#10;0N20dRWQrAtRV4HduP1ZCSojEE6vDGoeJ5xHKmsAENps/FvbTOGNB5da1SKaMOl3k9qZbb322PWs&#10;qMbKFjZcfVU8mSpoKJ5ftjTxMBJqSnjY/slADcMCSdRTyNU/Z1dSOmvFbXzVN9zLBBj6ipyUE02O&#10;KQ0kNVVUVO6xK5hp9LRQ867uRaw1FXZR7bIqOrFwfLqHU0W8cdSST5WnylRTxVbGLM00EP8AD6VE&#10;bRTLK9C0rGFGKsjVCsFYm7cgj3VCVrnpUUFHkcljpJp9yZPTRxtXpU0mNnim0a/tmL12hQdUwICy&#10;C4AJU292A1CtevFlX8+pNFR7pylNJSt2LFRyQzqYxNDJHVVMrDSYZXI0o0Y+jchuCvvSgnHXmIAr&#10;TqXkqHeuF8k1dl6rc9NUD7RnaljpJKxo6YCGGOSEcI4Y/vXBfTbge3GjKGjdaRlbhjqIu8Vi0YPM&#10;YPcdNNC1OlHjswsbUTySOJkiOVTUgUclw68sNBuLe2mxwNenRHXI64TZjblOs+XqcJm4nlqZ6da6&#10;ipfsQJobKtOaSk4ljiAKJI6qCAwB96UjrVCTSvWDCb5yMsKxYrbORemmLIlTmsVJX4+OFpNQelrB&#10;G5aOUgMY5SCWA0u1gT7V6dWKDiT0wV27cO87Jloq7HZuGpmo6c12NbE08qRKZWyVKsihtMkjOsCF&#10;jdCgIYEkF9zKvw+fQh2q1dmqOHTxt+RDIG8dxPFMyx6Wjo5IAoWrkkJAs6qNOpQPVe319lpIr0K4&#10;0KoB0JTuJAGZ5iWHmV5dEJchQ6fcIthcMbMAo9PPJ59+OBXq9PToD+xa2jSmmn1VjQ1YnhCU66o1&#10;CoVaneI8MXIlC/m8jk8ge0lw36Vej3bFJPRBO05qJ4VlEscUPlNTDTysqiogGOeimy885DaZIUmT&#10;U3JFuVuSASynt6HdmhA6rk7OZIqX72eiaCpnnrJlEUhVo6o/s/b1dLKDG0FXHINEzlSGCu1gOdQP&#10;UUr0sNFAYj/P9n2Eef7eiJ7kzSU+4lr6d4YftslT1ORqGpaU1VWEdYlraWri9LNK0ayMWvGWC6Tz&#10;7OYo9UZr58P9Xy/y9MzyhRqTFDnArw41HrSpPCtB1Zx0BvZaXGRVeiSOlip5a1vvaqM0zU80QeSa&#10;GU2MblCk0pUqjGRVYhiB7C1+h8XT6Y6diouTkHP7f8+D6VPR1cDuOJGEM9RVTwiKmVI4PHTRI1Uh&#10;nMlY1kieBoy0y2JZlIsTawTQxsxx1W4dSKLivQ3YSqapeompqtqymEEcZsRSTwUYpxJF9rHIAFd0&#10;Pi4F/wC0eT7XRxEceieVwD03ZmioqmlPlgqHhigjbwh/MJaioVqhkaeQH0qvpkVOLN6eR7UKg/D0&#10;3DIVbopvZOiXH/5QZK1ZBXJIqk+ONzT6KZZoWAV3k9KyPeyRyccn3VgOPQktzUVpX/Z6re7Mo18j&#10;ywvTz65poKWRaiOWrhhamRaKarqZRph86GSZGkQiLWV0Xk4cgOTXh+z/AFf7HRhQaQQa+Xz+VScC&#10;vH5cPPok+8hVJXZNK2pV3pIp8cKVofAkVGQZKKtq0jTSzIRK8asS1tItpZrHkFMaRSuf8/8Ak6KL&#10;oNqIYioxSlMHgSOBzUgHPA0p0Zb4ad00OwM49Nla2NaenpoaWhqVhpqfIh/P5TVipmtDGrO0iASF&#10;ywNioQr73emi1Qcf9VOkkdsl9H4LmpXCngeOc/bXH7MU6u9qfkPgKrbkQxs60UM1IaGhpGnbHFKu&#10;elXzQR1NUvjbQ2mzaWtayhbW9kjyGnaadO23KaGUNKcE/Z/M/wCTqsTv/wCR9dWItK9VRViQTytQ&#10;0bRNS08lRRQmhpsjOwNyhjdvuUjkClghHAJ9pntjP8Xl5/z/ANXy6GVjHZ7YaQqp40rgCgIBPqPX&#10;qovsfeVblK9DLXQOKiQyR20yVSTTMwmljluQC5YMyHlTcXPsS7TtqKtaEf5egzzBvDJOqoRnPzr6&#10;/aeJHzPp0FuH3vXxvMz1rR5CnjCUbTossKRNNoVA78gs6+PQf7Lf09nj7chpQY8+gm29zOTrbS64&#10;H2V/ymop0oW3BkDFKzNGalWp4aNw8rCkpncrIrjkMq6iG/Upa5+qj34WMQIAGPP/ACdFk9/MFNDU&#10;+R9Mgf5fz6Y6zKSSY94y8kSmqEywp+8+kOTFJBDONJUsTIdLFuQB9be1KQqragOi2S6Yw6SfP/iv&#10;y88dJuonlKxQlZJoqUt4kUNFLP8AcspnrkUBWtyoZWKjXcA/UBSADn16LpCSwA4D/BxJ/wCL6xrS&#10;STSNTTCqAlnqY5qdokXQaSEkVEyRftq4Q67+phyOT79SmfTz6qiV7cjJ/aOHXLFYqrglkcLMkEUS&#10;SDXC8TNC0loJah2BtcMxNgDY/wC2eRgaA9VEdKny/wAlcH/D0M2yMhnqOV4vDJWw0dTIfLEoliek&#10;kg8SMjaQyRRfrLX+oX6fjd3FEyfPr0c8kTVU4B4+o/zenQ2w/czx46mmWohSKkmpqGoUVEFPMH/y&#10;qevED+kx6z+2Ql21E/SwBCbcVNMg9GsN0rhUrwrT09a/n5fn1FrXqF+2jpqYUiVlq6OZJI46Osih&#10;ca6AzwaVe0ltKsmpCDxa592EK8T3dKvFYgacVzXyI8xUft6z0mVzEpqPFEuQpKeDIT1dbJPOYp5l&#10;R5THTqtmMYmjdh5IiCWufSV93WCMEEYNemJp5GRgTVQMmtf8g86nz49LbbG5aSR4IMjO5o48dSSP&#10;TzSMYV0HyxfayIXKyvqtHEgt+56tBUWWommvQeugr5+z/V/sdO25MTT19PUZASLLFkKRDHLHRxVA&#10;pJaqkMNHHFIqgRvLAHh8TC62Qabsre3BSmekkZoCh4n/AFfz6BLIUUWPioqyaOJawRpRy0aSyNUw&#10;VVMuk18Kzi0LlAgYOW1a2UWt7eUApQ9NFqD+XrTqDBh0gqGqpGfyvPLNVrBpeCELSljSzlwDIqhi&#10;usenVwPVYnxQUxx6rWp/zf5eor4eTHwXi0ebSTVVqrF9m1MB5XUED6gljOBf0r9dVvdTGRw69lQa&#10;9YTj56JVkpqKOKOsp1pkkmm+5khnq2NLUUSpUKzlFKF7t6kjW1x7robz68ajPTVkKKagqZKV0DVt&#10;N5KnHxL5JPBU0yALLFCgEbo6guWLutgA17H3ZqkavXpngdPTJUVE0SiZqsrZkqKaUwxQySOCqiVf&#10;Ih/YIEgcX8YJuFuR7qADg9UJoaj/AFH/AFfl0oKbP1FNTtKtG80EbDXYShEie9RSV1FquzMx8kj/&#10;AINgFCIb+2zGp6cEhxTgP9Q/y9LL+PnIyU0tqanErNXSmnFPHJOlOFrKaWCob1kXjRFD8qW0nUBf&#10;22sQSvTjylgGb/VToyvVm61pstSNVfbVsD08te8rzK1ViqiKhdJgkUSgvI93RnLEFbcceyXcrMSA&#10;suD5D16Ee0XuiQK2a548OP8AxXR3cDVvPj6TRPTVc1RDEaXKrHAKWqp31CkNKjjQZEDRrd/1suoE&#10;En2GjHpahFKeXz6HaMGjDg/n6jy/1fLqTV46GmxkwpaOZcXHIsFa1QyGXxu4qjBjqdQyRwRyB40s&#10;QVkkNibX9+xUdWULTt4f6iP2f5ek5VLIK6qy1DRurSVUSNNSU6SfbQtH4aerxtLNdZagM0k5Edjw&#10;5IAZfdRwAb/V59X0jVqA/P8A1efTziIKulmgo5gKuNBUwxyNVVEohp7isjYVkEbM9OUK/cFxZdZ0&#10;2tf3YEHh5dVamK/6v9X+HoVqaOSamob5VpkanqI4qCrW1NSJVx/aw0n3B1+VCgVWSn0FQUa9zYN4&#10;7q9NUJUDpR00L46Kokq6qAVWMq6OnZl/yqRi0amNqamqLkUboElkmdlfWriw+oqATgcOtEUFfTH+&#10;r5dZTW1T08ksFTU+adK2mrDoDLQ0/kFXPQxwaTaSRdTRzm9wbAkt7toPVematDUVTPPXRTVMEhCy&#10;SxyO1Q0eNhDUVKqL6248Y8o/UdX9ocMSA0r6daPSDzOq1cXp1lNS09SiQkHwV88i1NO9iNaEK2ky&#10;JfySBFP0HtMaaxXrXAY6DjIYypihEdPUGCopnE5nozHELT1XkrY6CZw0kJWbWsi6WAVSwuQvvxp+&#10;L/V/qH5dNkDh0ic3j6tyNdLTCik++qmDY/8Ayuro6ecy5Cmjrp7xRpJYO4qSshVG9JD+9pp/bwzi&#10;p4Y+30x1qvAcMeY4jzz/AIfPpCjFl62lrmiraunpqeGlo0nBqKySGWUyT4iapjb9cs4ijKxqqrHq&#10;5sSfb4K0IWgJOfy8/wBla9Nhc1Pl/lzT9tKenHp9o8bKZC4ipGhikp0yqfekrDSxyiSb7eipwtvC&#10;wJjmXWXHHPHttmAX9tMfzr8+r6BxP5/Z9ny9ehf2rSS0UcbiKkeniyM1RUUscRqKcQuhFDTVMgWw&#10;dpHaS5vpCsp5b2mcrUZzQdVJVR+fD/B/Loa8Bgpo0egowKZchDTS08NQjUlZPJUuXA+5qbhfKRI4&#10;JtYKFIH1Fo5dXHy6YNK46WWLx0SLShUKyrNVTPWzwU9RPFSxOsU8ECzgR6pHZCbEqfW3NrFcjEin&#10;VW4dLChp0WOKojpFhNzVrU1aCskj8tSY3q6l73cRBtAFyEDE8/X28hxTpPJ5dKanoYUonRYao1Xn&#10;euWSR0loKqGeIRym0LX88RBSAXBBBs3IAvXpkqDx6faGsqFoUno0hjpH+3rxR2hliZ4EKRwiqlBZ&#10;vAUMkjXZmGjUCt/bgYHB6ZaPzPTilbQUtFKiJOz1VbNFVvVxGKRa2WjAhpI20ubM51B4hpDkFePo&#10;4DQU6oIwTjqaKyGKKNJI6+KZkoCkErRvDBMzeOGKYJ5PI7TDyEH+zdmCj3cMCM8etGLNOnN85UpN&#10;TpT1MdFNX1aSw0ppg81LOGNPVPLFErKFqZT5TN/qWGpRb3frWgdMeWqwKurqoampH20/leY/bw6X&#10;RQ1H9jEV1yDUJWDBub6jYH37qyr5DpMVlV9rO9RFKlXpj/yryyOyKJX+4Wm8lP8Au6o5CQAh0lPq&#10;xIPtjpSIxpzx6iUm5UlTIU8lNR05qJ52x0flZIaSHxBqnxpS3KBPVIQshaRhwByRssT1rwh69Qqv&#10;cci1VPU1FPVlBjkirXqXKV1dS1UrRwR06R60KyQkGWV1DqBpYEj3omuT17wvn0i5qqZJlWGDEVUd&#10;F9tX0y0aF8ehhDvWpLV1YVSahyUNQIzo08/pADZzn16URgHHTZHlxNLXTyTH76OVKemqJtDFRVya&#10;oJH8OoFUi1rCTp03KNwRbXT5jFMdcmzlZkqmmFRFUVFRVz+OOgqZaeipqWakJgWNmpFuqCNUUKrH&#10;VqAJJPFTTy6v4PTa+aKO09NVPVGpM9ZLMrGF/tfJ9xIsqEN5JkKBo7aTpAQnn202o8enREDjrnX7&#10;ullgWqp6j7atpqWKfxLJSSSVhjJX7aqSUh3R0kDyK7kqQDzyBSlePTyx0FOkzXbtoYqMQitp6uFM&#10;bVSyw60limqOKinlqpY0DimMzKJ1ihFl9ZYWHujKc1H2dWOOJ6Dyp3lFFQTLC5WITv8Au0+vJSVX&#10;8RSOWL+E0jn/ACdZVLOxZfLYsLkgr7poz/qH/F9J/FoTX/P+z06ly75JqJzjqipgp2qTSUcckMc1&#10;AaiCgDNUUoDNLEpiEqG4aAn+r2t7QaVPXvF9K04D/Vnri24PuBGYGmjqZRSzs1TM0+GWgllSM0bf&#10;pAnZY4gGf6Lq1Ejn37SB/qz+fXkkqaf6v8H+r/C1V+5BTwVzx0y459dTLFC5hqZaZ6CUg5ZZk9MC&#10;MCwKc3ILDm3vwSv+fhX/AD9XJpnrun3TAY6iSdKeKnoRj0nnmBkWGSVr1pkmdbrE8pjEMgBXn+lj&#10;794Wft63UcT5Y/b1Dp9ySxT0Rp6Iy0mJkjkxsU7R04rVqJDItIzv9NamUxROAvFmtqB928LyOC2D&#10;1YAHAGBw/wBX2V6zR5qI/wASFFVzRyR+bD+Oo8kFXRaqoVVMlO41haf1cFGB1k2H1PvRjNBXP+xj&#10;rdBU08sf5f2dJrK7gqaSeNoqOlgqHpqkV1ZUMZXqxNKNWRkpwDFDTL6hHrKliF5J+uwgIr/q/wCL&#10;62Kjyp/q4/Z00V2VyFW9Pjo8dIwjWGnx8NMHgNaGUTVEwqWYBUTUsJcswUr6Pr7tQKp6sTwU/wCG&#10;n51/l+XSepMuTJCwq6JZklzlIwoqm89HURWgrZapSoapjS1pGZl9TAhHIU+7FcmvCg4/5OvCSgwQ&#10;KFvP/VX7fXp5x25HppKhaaomrKqSjlWpq5IbUNRTX+2pqyqmjBHmKaizMdZIsQAQPdSB5CvVg/8A&#10;CfL8um1ckHRlklncx+NKzJV8bSJTxY9LCWGJluI3YiSLTdg9gTpuRUqBnh1Tt4Dh51+Xp04DM+OA&#10;U80UMAx9Q+Sp2imCTz0s6+GL7+QK0cpaRtQEZDIrcXuCNFacfs+X5dUcgcPLP+av59NcmZrZpRUt&#10;PS0kdDHF4JqOgilmo6+nBRYayKZWSXSrsVmLk+pbEkkjelQCBkn/AAdaqePCn55Hy/y9P2Oyv2Lp&#10;XeGqQJOlfjqmKVa3IUlNlIzSiKjoqkGJdSKyrGTeP16QdQb2ywFM/s+zPV1BrUfb0I+ByVWIqEJA&#10;kFdT0VZRw0zxS/bT1sU2qesnndCgKIhmWTS7KwU6hqN2HpQ1yOP2eXShVAXh+Xrn9nQrQVEEMtPL&#10;SvHBTrDIKd3nWq0SQIJWMojbUJqg6Iy7ks2m6WP0TH5dJZFqcjpZUGSNJHIoFGJ4Ej+4iqJpJ5jP&#10;UIs87UVQw8bMpCyMhAAb6kk+9dJxESenely9MayoqGpSlXHV09DUzZGBWhqyhWpgnlp4SAkkN/WS&#10;SNTg2+vv3TscZA6W8VX55XBpXpqSPzx07PpySsI6a80E8MAUg+X1MGJJLAEAchsmp6dAA6fKPJiB&#10;KOWrkjq8a+NjjetjlaKSOKnOhaoUoVUhdG0xwO+k6oydX4961UNOvaR1zk3E1JR1l4I6nH42OPHl&#10;YqyJa7X9zZXkjkRgzM50M1OR5GFw1hf3up6roFa9cIc9HNOUmeSmgpzUSUFMaVbU0khQmNI5FYoD&#10;6RIjyOWDFrcBvbYepp1bSOnwZHzTQmeoElLJRT3hlhuKiqMwaTRO9zrDlGXVcKLgC/Jcr1rT05/x&#10;5WanSSamju8MTpLAZQisfFDLIi2chWZFs51LqJa/verrWk9SVykKvNTSO7U6SSQrAjpqSepQujvV&#10;sLBVI1gXI03BsRf37V1qh68MlRNC7CaKplkpaYGyxsPSxp1qX0WDaRxKl7GycEk+/aj1rSGweoP8&#10;WRI1qJo0glqGl8jwNNC0a49tNTXU8JU6WdwoQqoX1fq59+1HrYSn+r/V/q/k8Y6skaL7gPTREsNN&#10;KVminV5mEZqaenICtOY18bMhuCeCDc+9j06bZAxr0+x1MLQwtKKasPnqKnzTPKsMcar6aOnjtrPq&#10;uQHBuQxuQbm9SBTqhixx6fIckksJNO1ZFURRLVI9JINInEQEEKxqCQsqWAjP00lmFyPb6sGHVGi8&#10;/wDB0+0dSjUJqlFYxjSfX4Sjj7OsQRMK+U8vKlgxCjgDgXXl5Wov2dMMtD050deYHhgEcsrGJXra&#10;95o4qFJZ2EcT08j+pwoUIbc2ABHuwcHppkqKdKCly6+PJid/Qcj9jMppXkSstGIKdWaO5YgJYMLH&#10;lR7uJVXHTDQ5x1m/jkcjSKb1K6lNTH5dTh5VENPDLM+kgRqqyO2qxYgfUH3vxl6q1sSK+fSppM1U&#10;Vc9qdRHJHLH9xLBUKkgkisJIGYroKsbMVdCbgDVY+7rLrwOmmgAGonp2qciKYSLH9rJI1VIkayFZ&#10;y6rMJI3YyFlR/roa9hcfjj25UgUrjqojqaeXTRU5mamqllmgppp2lhliRbmORGYq+iOJbC5u2iNL&#10;BiGIA901ivTiwhlqOnWnr0ZHcRmnjpZT9pGsaxlI4rSlmflXUqdPFzcX4J5dQmtB59MPFnPTs1cn&#10;pUaZSgYwTshEdQjgPqJ0izRFQxT6n+vt4V8/9X+r/V6Bjwj1CnrTLcPU3nCQyTEQRmYQ0z6le6gg&#10;RnWC/wCQPr781NOenQoA08emLKVVK7TyzzIB44y8KU5VKaMcqzBQQ1+NUY+vB/1kb6Rx49KUQngK&#10;dI6fKPKkkMEMJj8stU06SkCFIZQDKBfyAEHRZLkqxP49pzJ6dLQgp1BkygkeOCkgp2iozI+QVYmR&#10;GViHSenk9DuTLqYQjgAAD6H3Vn1CnW9GM9NMldJ9zDMzUyJVqREZJDGtdUH9t/8AJZLoiSDgA8ix&#10;P1PulOriMEVHXKLLRSuPCIpbxzRCBIyaeWSCQrHUVUjKqlBa7MinUthe/v1OveF03rVRLJS1M1TL&#10;FqJjhNS0Kf5PUBvM9TKBYhGJRAB+F917tXy62Fr13V5UR0ylZQY40Ur/AGHnrKOcFi0YFjbhbqbk&#10;Ae/MG/D1sR06bxuFvLJDEDUNMlTI/kT9yOILrihkYgFwljJ4/wBX0BNre2yXHHpzwTSvXM5eF6Jv&#10;DVQChigNMQaWQU7VEZEn3ywJ6xPAihJXK+lfUXBsfbimoqevCE1z1Gp8yryQ/bGnnV5lRtMjT0EB&#10;vpgminQeoBg5Y+rSBYtx7sCPPrZhx1Jqaqjq6b/Jo1oIC8QNRLXJLWiqp2aQLTwsdJjAVlYA8hgb&#10;Ei4uSmnHWgpHb109fE7yVaFgC8IkUIaeOr1wpFAhSUaYXvZQHuxFzcn35RUEdeKeo65R5WdpUiqj&#10;TGSINB+1N45HrVu/gFSBxdQx1gWvbixHuwcHj1UxjqfS5WmkSSETLRzwk1GQllijlinp5B4YKeKN&#10;RezAodaj9a8f197LgDHTTJTp6oJkSHyKkdbLUTlwHWQRpVggqGgILhE0lRawY8/ge37fuH+r59Nt&#10;x6M/1RtqNq2oqRCztJSiWOoDKVSGpfVd/SoNh6UCi6qCCLn3I3Km0lpBcOPToGcw3oC6K8Oj67Qh&#10;fHUVOr6kmnj+5ZiyqsjuwuHjIAVTpuP9c3+tzK5VeA8sdQnuc/jTlwem3fW+6fC0VfUyzqqw0U5V&#10;FbXNOSNDmKJfqdVhcWP9B/Q32zbzPKoA8xnoOyTfqhU8+tTL+bD8g6zKy0+w6WqhOYy2UqZKk/da&#10;paHG0lKv3YqqZDoOp/WslvSNa29jTm3d7fl7l82sNBJIKU9AQK/z6yL9vNray2r62QDxJqgE+lMn&#10;9v7OqW+uJTXZfEyiRBM9RLUpNQ08yfeRz64aGCBW5mkd7yoreldH05PvGW6k8QNIeJ6HXiCSjLSv&#10;2cRwGf8AVT8+rxvj9VmDF4epn8xEkf3VJEPt45lfHU7R1kjovBcGoka1ruQB7B8vxnpFOtW/1f5v&#10;X/V5CxTaNbSQUdIi17QwDxNFUhZVRvvVIGouNRZAwvxZGLEcge3lcOlOi+aPz6GynrFkii8xlplj&#10;ahgnqtSMryyKRTw0wcazIvAkYI3Bufp7TtSuOkoBrTp4jydPapqJzKlPCCseuItJCgAjkkFRT2YL&#10;JwdTgA8hhxy2zCmOPW9J6daOuWEshaFQr00ySpJ5CEVTUxzKzAAsL6FUXsQDflR7Zr1sig6eBVo8&#10;8zVSySSNGs0Plsoq2LeUvEQp/PPoBH6gBb3vqvUdmaJkK6ZEEcySQygBpo6j92KQ2UlGFvofyL8e&#10;/de6n0zyOUEVpI1KeZlQxhacL4hw44GogE35tq966oQg49SZBAJJlaQJ4UUTswkWScyH9Dfhgi31&#10;EAlTY+7Clc9WNadvWdpY5DV0kcepJjGdck3iVo0F1EQ0jVGHAOrgHkEc+7ErSg6rozU9QnrpljWQ&#10;Cnk1AyTOyppkA5PhhpwFDG5AJsfx9R7bJoOrhBxHTXJWUsjq0Lywl5nMQZbRCcjQ3jOkBTpsCHXk&#10;i9xf3TV06qE9dvUWsYhRLMpkKPMfKrj6poKg6dDA3uLavofx78TUU6v4J86dMk1asKTCeKp+zdyS&#10;Nao6yOfUCq8m7cED9Qvx7r04qLXUOutUIBpzLPK8McbU+nTEJiB9w0MiEAqdVxpf6G39fe+rMCVo&#10;OsArYopYmr5ZA85NPHrbWVapPlVCIxf0seGAIFx/T36tePWtFBRfz6lQ1z6lFQxWMv8A5KkKIxlj&#10;16pKeEkXluRybjn6D34fPpto/wCDPWaaanlc2jjiiV5KcVBqNEb1A/dMlU0IAEaqQQFa2rhrXuPE&#10;jqpRgKnpvWZYTPP5fLIEeMk2WCVgutkeNhpja4ClVN2F+R7qGB4dKcHHXNcrUNFHAIUOiBJoZUEp&#10;QRyXf7cpOq+snURpN1Fg3PPtsyngB03oX06ywVCwkp9xBPC+uolUSSCdFmfTLLWRICGW4tcAWv8A&#10;m9/dw3Cvn1tl1Cnn1KlqPHFUNRvFEUdJJVRxLUyx8XgeJgAUvZmCc8AH3stpFeqiMAd3Uad5NUsi&#10;lHQrH91E4U/bQunEdPYAgOSDf6j/AGHvzVpjj1cBRheokL+MwqGIpkcQtJWWqC8coM6QxpYkWBZt&#10;RW4vweL+26yLlv8AJ1byz05ifQG0q1ppIzHJ6P8AJVjNisaKPpbl1uLEkC59+D6zpI61x66jcJeM&#10;Ev4ppJpJISrWebTo8YXS1m1AmNRfUbavd2NBRePWmpTPWeYSRO4WMyN5o38i2ZZpAlqN5mcfQqXc&#10;3IsTY/19tt4lO7h+XVBorjrkJo4FaQ2cgSIzhHs8Umn9pkkBu62uNNwLD24pAWp6aAqadRqxlWVm&#10;jSo1KKaGWKPTFEjFSXaWSUWY6QSG/PH9OaOVpQcenBHT4uuVFWRiQQNUq5hjRY4HCmVpWuixSSAW&#10;Okctb8/091VvI8OtmMeXUoyCnjhgQeWNJZaZlmqCfBEko8iobeq4u1rjgEe76tJp5da8MVyeu1qY&#10;UnRpwIaRzNNEocJLLJCLxQuH4QyAaVcsAPpyQPdta+vWzGKY6xyVsENMwvI4EFPNUxygSO7KC6LG&#10;tlAsLa5EUMxHJPvXiL15EIavUZjGkYWJwq08MDBpn80dJ9x/lCxGaQKwWMgD0XI+hA97LY1Dh04f&#10;n1ylrxdzJJGJmB8WgkInlXUJYnYBpDwFNrfT63PuviDy69kkU64RyyPHEVliVklKtDEsYP3oTR5w&#10;GAuyfQD8A35PuprIMeXXj1w8kqftu5k8MME8s8EwefzSSEESwt9SeFCt9QTb3QlgNJ61QV6kT1DH&#10;TSCNT5EeNogHRZA6+aY0p+oZeSurUPqOAAPd2kqKdNiPOemfKZIwMDC8dOzQpC6xQN53piQI0SVR&#10;pLgjQyAkWII5+jTGgr09HGvHpqTJtGJ2ljK1yO7NHVBGeJpV8s7rTC+v9tiyi62P1J9tq1OrmMHq&#10;P/EFeSOWJdAEbRqzNIYZhTsX/wCBBU6QSGY+kcEg8WPvZOoV9OrhFp8+m6oqo1aORoYo5SiVDBIw&#10;1FErEqZg5Hr/AMUS2nm31PunTyxkjPUKjyDx1AMTKjqGLsZiySBeIioI/T+llUHjj8+9A16eZARU&#10;9LPH1sYEb1P2ks1RTlPItxFFNK/GuJP1kmxN+Tb/AB97BFc9JJFBNB17IS09U6momWn8QYorIzNL&#10;GrBZpNekglf6f6m1vbcmmnWtJC9I2uqJUkYKpWRJdUdM1REs0rGLRTMTKArqUOoqjAH88+0knl0/&#10;GukVPE9J6fJxQWMUhpzS6WhZkLCpZ0tUKqKCscgJ4dr+n0Djn3TpUq06jVOQSAJG8kETJErO8zKo&#10;eQfl3VdHqUm9xc+k3AA96JPl1ahPTFV5P7eeOSpcy0yzRzOyaDIKhkaL/LHAHldLjQ63Ckhveqkd&#10;XCg4HHpnbLSFzLF4JEhvULS6gKiIJ/k9M2pRpciwQfk2JP1ud1r1YRkNp8+kvUyRyyxK8/iqUeaq&#10;meK6iueWXzG6xghRCAQQv54+hPuwqe0efWyrA6esX8QFRLNTmOiNNVFp5KnJRLHT001LeSQ6/q8j&#10;AqFVeODf8+zG2h1kAdUegFD1G3FuIUFLDoEKzZSSKpdlK66ZqtwJZyliDoIBKLYldIuL2MpcsbM8&#10;5FM06D904L1HQQblylRSGqliNRWVEgYVFMrxJUVkiVJEky0dQFVrAAkq1rcmx+uR/Ju0qkYMq8Og&#10;5ukwSLSp4+XQVVsH38yVUcVRQoQkLeSJ/sqNzIHjjaRUXXIpBiUgWDPa44PudNsTw0FB1HN+a1Y9&#10;CFsjZQ+8VJaNqha6aVft6mlkcyQVDf5dRSUsqhmWNxqXW5ZkAANiPZjd7gbeH4qdEkcPivp9ej0d&#10;abFlo6aNlSAPNTRz/arAFippKS0P26g3sSoJCqSEJ0e4f5l3xZWIJ4dHFpaxxNkdHI23tyGlbW1P&#10;rklNPKDbxu8WkKQoYcICSwQfT6e4a3XcTJhT0dCFBQjocsDh/HGk0sQDKWKKY4zCSF0rKzKCbqOA&#10;D/ja3sE3MxJ49XLNXSOhEpqNdMIKyH+p1Jctb024H0tyLcfU3Pstd69NoQGz/q/l/q/kFRBEmguR&#10;GwXSyrpBex4XycC4Frm49penepfpUAG7fVAVsbAm7EsRwCbWBb37rYFcDrrkADUQ41XBVbi/6gb/&#10;AKh/iPfjwz1vSRnrgTGQr8AKBoQ3PBP9nWBa5tYf8iHsV60BU06xaxpAChtIYkMyr+eNDj+ot/sR&#10;78cCvVtB6ju1g2lEZybKvNjYXLG31t9PbJNTXpwIB1GuATrAUlFNgALEG36frz9D711amK9R9Xq9&#10;SIxUEugsbG/oCDlQQLce6n4h+fWuowZQSTrLflY9LAqOW8d/8bXFxx9PbTU1mvSkfCOobyA6jaUA&#10;GRdRCFb/AO6xp+ot9eQP+IDXbXqwBOB1CneNASQzMI7RlFKjUR+tgADybD6H3VipGOPTqpTPUd2O&#10;otbQ5AVjYFdduXAANgT9T7p1fj1FaRNMhZ1CCRSWcatBAuSUtexvxp+n+9VqCM9b0nqIzkpKUNhq&#10;eMA6TCsZGrWOP7R5t9ePdScUHVqAHrEzx+iMxzFyhlUtpRACNCu6ixNjcgXHB91qK062F4kdR9CA&#10;XXU0pLlXYBW0oLSoLAgk/W5+v+P196NBk9b446iO7OZHBLqyRiGSVYwQvOpGjW1wSPoR7YZyc9P0&#10;FAvp1HmLoHfxArcIpaxZ4jyE0njUOCB+efdC2kV63QHj03TkvqAqwqEKEfSRU6i5EjaPpz9Le2Sa&#10;mvTqUGAOm5nDAoBb0oPQt5GQPcmRm+hLHm30HvRNOngKmnTfK0hlkKsqlGKFbKOWIPk8h/skkA39&#10;pjg06UAAY4dRGka5EcvjYlnk8npUEMB5I0sbMT6dIBFre6MTw6tQeXTdIUErs8McJYWmF1AJdiEW&#10;yg2JNzY24Ivf3Tq1B1BnLiNIkcRkhVn1RFZWVW9LITyWv/RtIPurnFOnUA4+fTbMxi0U4BjkbW0q&#10;BEhCm9nCtpPJbku4K8i34PtM/wDCPPp9QWOeHUWoqIoUs+qJdGuNEAlkEbMItIdh9R+kD6kX9tEE&#10;GnVvCzjpqqGRmsJdH3SsisyqZoJKe3+bI/2wI/rc/T2y+G6eC6Rw6bZJY5yXepHhle+oKqmWWCPS&#10;6VUigLY2tyASf6+2iR5nq4+zpskqZmYQlYgniCwRqUKIQNLtEdPJ5+jH/WHtlmJ6ULGtKnz6b6ow&#10;eMiS8V9EOsMVYi+mNJ/Ep02sbDn/AIMLe69PqKnpvadI6h4mkSMvAsMcSrpSRSP3DTPpJJ/qSCfd&#10;Xx1cgAUHUEOkdMyBHqBOQAzKrPUENdJWdRcqABZyQb8EfT3StB17qPUSNIYZEm8xbzyyyj1l5Y7e&#10;K6m6hhyum/8Aj/r+6902T1AlWSWNHVYXVSroxlupKpG4sAjN6rvyDx7qxwerAcK8OmSqMUvqdJV8&#10;jSARqTG8s1wxp1FgUdRyOCv1t9fbJAIoenUXFBnpulm8QcvoNPOZUIaPWWkUg0tG6sL2+rAEEA8+&#10;6UAFPLpUF1H59MtRqRfHSu0VXWzC33Kxyp+wv7UMMr3CLyfVpOrSoBNuKHT5dP04fLpmFTCauRI4&#10;ZqaIyeR4/uRVfcVc0eg1MRcWS5ABItp/3k61GlOt06gVM8j0aGtkrGqiahJgzNJOzRS/5O6rEAWZ&#10;dKpfSdS39XvXXum8zwQM0l6dpwiyoYXRmFW7eSepnp+CAtxpU8jk+9efVh8J6xhoIWIkAjacJLM0&#10;bBhVWcxxOIJwRqc6hq/BA9tv8PT/AFAYzrS1lTaVZRJIY3qbKKgvZFSHw8ROnGkGwJv9L+2et9YJ&#10;np08QloGPhpUp1PmfxyMF/zjrEuoKSRrIUlSLg+/de6Z5HHnWV4nSer0o6OGkLpJ+pTVprBKAKyJ&#10;pUkG/wCT79177euFRBVD9w6NQIg87SLNFHKsvqSWSn1apB+I2ZQf624O+rHTTHTXUCT79zPRBhMf&#10;WqNHBFFBCoL1VOzjSjyEWMWoNcH1H6Gj+XVh8I6ifdfuGKlVpFqHeWlhqo46b7ymf9mo0yCz+UJZ&#10;QbcW/P196fj1s9QZzSpAY6atLvR1PH3Gmqlo53ltomKAMVv+De3/ACF7r1rrDKIZKppZkEclLFLH&#10;paSQSoHW8jwU6D6uCQSn4NiPp791Zfi6Z6iywpFVRO8sWoQNTNJfXUk+OLxBQQ4UlSJPre35sN9P&#10;dRqqaZYo4oxDNJFTxRV1OYkoqukp3c60dmUiNIzY6LNa5P8AT37rRoRnqFN6apoqkzZMVNHJ4q+n&#10;0yLURA6mpHgjARnjW2kC+oA8A+/daCgcOoLCCRJ4kX7mhEANVNFIUYVSMGV1SX1KQli4Iu36Ut79&#10;1bqDNVSKQUfxtTzlqKEoKYxq4tJKVZSqt9PFr5Avb6+/de6g1FV4qqaqjqGp6WdTIHpzHLC04Hqb&#10;xOPQxFwf9qA/Hv3W1Ok16ZqyB4Za6oFQk7VAjkhrV8TQ1IZQZWmiubT3Gkqv1H+Hv3V2GoeJ1Bkl&#10;opHMa1TxvND4poTBItDSKg5gkKgjX9XCgg/SxuPfum+sQ+6jg+3p637VpnZGR5IYPGiDRJUGaJnM&#10;kEqAkEEOGJDA2Hvw611j89VUxU+RrquOG1QsUVQYHngaLWKdU8kKF0Ui2mVgwZeSotf3unl145HU&#10;WrmWOWsp/uJhTQiOn/idGomo/JJdmDl7NLqBIKxgKvA+ov78AMdbp1ihenjo45K7StIlU8dHJQad&#10;ayJHeF3SRbvHILiaP9RsPxz79TrwpXPDrEHx9bLKTBHBUKyVEEE8/lhnQ+uZ4i1wn1YNGy25/qPe&#10;6ECnVjopUceo0szrQ1EKUrx0+RL1MkUFYkksaxMIldCtj6lC2jS1+R72B/LqnTOra4JKhnrqZ6g/&#10;bVL09M+qmiCko1Eui5VG9TAgnm1/eyKGh691hWKsIqRS1MtZFSSxwygSmmqlMkGtpaRVD3dzbUhK&#10;/mw493xwYU6utfIdM9QlZrmppJJoYJsfLSS0FVLDSQw1M8o8AWq/VFMjkWjlWRWAPAv7uCg4ftpX&#10;rYp+Lh6dNUKIscUclGP8nlWnlecJSUVZMltUK1K8eZXB+h0tZrhb+7EGmD/l/l6daUAn0H+DqPIl&#10;V90xMlAsVRUS1EVJKiUj46SNAF8bIAxOrhrkggi/097AXyqfnxr15kK9ZqiqmegrYIpnFcI1lmgp&#10;ykqTIhuxmQAfuEG+r/YD8+6aKtwx1Xzx001NQaamiFTKaj7hEqBaNaV4pzIJFWKQDhxcqRe5H59u&#10;YOetstB3dNqfe00mQqS9PJT100kepqeZalLBXpIZUNww1D0yagupiSOb+70VgA3l1UAjPka/5Oo7&#10;zTyzu86zQ1U9KbTwqhenAbSPKi+k/ka2AcD8n6+/aVpUcB1s8KHrqSrnhipoa+dVnh8hp3aWCQvT&#10;kXi+41KpSPyXPJCnjkn34BKllXj1QcBXHUFJKg07ohhlkgDx1Ap2SmrIqVhqWKPWERkbm8g1AHkr&#10;e3u2leq5IP8Ah6bqi7mkiq4q3JfbRDJRTwwq2Qx4LaYoKmO37jMOCxXkXI5593oFFRRa/sP2f6v8&#10;w1TyyadNtTUQ1FbTJXS09ako8WNfIo9NkIpo7uj1FHKlgQRpJDAONIuR7uoovbj/AC/n02ctQ0P2&#10;/wCbrzyzCaKpasmqUpgU/hUlClPFUSRt/m4ZSOFjkIK+rVYFfdgopwp869W+df5df//Q2I6bbMVV&#10;BDiIW8mDSSnWeWoEIoaOnwcH3KskIVBGzVACMEU3bm9xzkPJchCZW+I+nzx1j99OWXw1yv8Am/2a&#10;dCFgNsUW3aKl3BlVp6WrEk0lHAnlBb7/APcld6UAyyaBqsfUQv8AsLEd1eSXbmCOpHmfs8v246M7&#10;eAW0YlnwfIevVQ3zN+WtTi5d5rtPKpjtqbNVn3MDhoZ1z9fUMlLRpFSVhBp3gd41d6ltLgvpJ029&#10;i2w26OxtBcT/ABaa/wCYdF80k13IPB4V/wAHVQ24vkdlcbhY6XDZ2roXqWyVVXU0OPlllpjVxGXG&#10;xLiM0l4aKNpRG4clWIYLpW1tS3Ua9zHOTw/MY6XBE1aHHp+3og+U3hmtwLnMhVb0kp6+jwb0tfRz&#10;0VLRQy5CzLQx1NDNzAUVIoXqI7AlSbfUkhur5rgltfl8hn7PL5/l1X92qkgcpxNa1/1V6KJlcy9K&#10;1X9xVVcorIEq4X8iVEhpkUxvVmZ10s0lSxfTe6oOLt7DT0Df6v8AD59CWGKq0GCP9XDy6C6SepWd&#10;Ip6M1UXhaaGlSaWOSuuGYVsug8MSql1exsbA/j2zXOB+X+XoxSJfI0+f+TpC5TPyEVE8qwyV9HDG&#10;FSoQweDTPYCCOLgym6qyWDfUG4v7Tyy4ycjpWIYwNKilekRLUZKZpHrZI6WmnlmYaP3ZkfkThYB6&#10;Q0nALsvNwQ9lA9pquTVunNEYFFFadc6SCGB0qaqaSNn0QoipFPOk7j0SBbaVOgJrBBYH6L9baVQM&#10;nrzcKLn/ACdKSlMU6JBVq7Sw1EqRXji/cjZwk7FmA/TwEDLbUP6gn2oXuXS3lw6TMKHUKZHSgdKe&#10;kJnNJHWPALV61EVli+5UwL45lvp0WCqedRPFvr78Ro7vLqlNXb04x4mGskhbH+Es4oX81C7QSU7M&#10;fGYWqUBVGjZbWYEseb+9rxFMAnpqQin2dCfTpQCgqjQUYytZ9rHRvXx1P7cCwkNNUStGFEbM48iT&#10;kBWIZX49nMegp2jIxUH/AA9EkgIcBjQcaH/J094XBUtHS0P3UlbSrOwjqJwhqKSrVE8lKyTRg+N/&#10;JIlPLKgkQFrsLAn2phRQAH8/zr869J3diSU8vyp648/s49L+TEw4WGLJQZOmqKPOTLLW0M37uTFC&#10;mqnNRJHUlJIXppjJEnhkaOVwFFlHKvQF7geP7fT7RTyAxXqisG7aU08PLjnywa+hyB1IoMRj60ZO&#10;jgrsZmaJftlc0VAlLuOkNRGJZ4IHqEDvTuLh2X9EkZ08X1eWONu0HUvyFG6dLMoBoVPz4f6v8nS5&#10;2Dl6rGZyB0oaDMY1oJaeoK0yjC0FVjGtF449PKRALIVaxc6yBqK+1lu54YIP+844D/V556TzKCAD&#10;VTx+ecGv+Xo4+W2hTbx2HSbtwdbmcYYcZWxUtJVUlNIstQkwhxklIZbRoBH+88c4DgaVYPc+1JZ2&#10;GlCR6f5P9XHh0XTFImOqlAan7PPqrztjbTYLK/w2tSlKUM76p8dJMkc9HUx6oosZI1gYw5aFCtgD&#10;+LMfZbfR6KBuH+r+Vf5jo2s5lmXXHgHy8wfn/q/2C7vSrDIsUdPA0tJVyxUshdJZjSrLpOqGSysQ&#10;OfV/rgfn2VFV1U/1Z6NQAy14A8cefUnLh5aCiqI5apMbUPWPVRianE0tUJjBFUJEyqxYBleQ6SNP&#10;0awA92YVVT5eYxxrQdejpqYeY/1HrPS01QKWeijjCTUiwfdPLLqq2eqQLExWW/LXDKqG4uSRb28q&#10;nKrxH7c8OtnTQMeH8v8AV9vQzbY2JLXU8staaWozlFUQR1Ayn3MDrDUQ+NYaaadTBVVEjKscatJG&#10;4uCqutyp/Z7Y0wq9NQp8VRX7KihP25/wAuubhYhjAIPCn+oDo1ex+q9kHDUkVZuOupNwCj/bwtDg&#10;qnKtRrNWFaQ1+YwaSTRyaz42ZVYXKxlwpt7FVvtdvHAG1EP6aa+fmQCQfLhjh0D73c7k3BjiUMvq&#10;TSuPIefRpNi/Gymlpcdm6GhloqGp1P8AdfcrX1GWo1h8tU08h8cwMmhljjALKbEELcBdawRxP34H&#10;rxqPOtQOi+b624w3A/l9lOjR7Y6z7Sz2DrabZuLo6THQUox+HwFdT6q/7aVtJqxT5dRLEzUpaRVQ&#10;Et+fqADiS/iij7TgcBxoOFc8OvRWMg+Lz/1U6ELGfG7H0e3cdVthqiupmlpJM/VTgf3trayiH2sV&#10;XSYmo/bMksgYHyCyIAyCx9lrbnb10pn5+Z+Z/wAvS1LFgKt+z0+XQhUfUlXl8LmY9t6a2WnWBaL+&#10;FYmOhz8lfMyw5OszVKmhKktEimRNCJGbEajcFO+6KsmcfMDz/YP8nWxtyVx59LrAdYbVxGE/vDuz&#10;7ak3K+UaiTNbbqIq6hzQWlEYyGQ2xSL4iI41+0qC0ErrIvlCpqFyu63KeSWkeB6jH7enYrJFPr0I&#10;tL2xjtn108zV9JRxUcK0VMdsQ0tbicpKaIx0hymO/wA8JYhpgqWEHIAP1UkIXXxl1s1fX/VT/V/I&#10;LFt5IjTRSv8APoPqzuQLSTvit9Y/aNVIsqZZJamk3Lt/IS1B11Rx+L0/cCopyDdFjCgMRewuU7zR&#10;J58OnUtJHPw8egwg+XfXGx8S1Zm90R1Yx+RqaQ0OKyuPrsPPUOn2tFX1D08hNGKU63fRfx62UAEA&#10;AsuNytQCwFfs49LU22fVpHQTb+/mL7E2vHiZIMngdz1eXpqipnx9NUZPd1JHR+Qq/wDl1IqzU8gS&#10;7+sfp5Fve7fcLVj3cfQZ/b0oXaJZVLauB9OgYqv5mdfvehr6frfrbsTdlVhKYPt6Shw8lRiMDWs+&#10;moninaJmCOoP/AnUoA4sbkPpuULOViUk/Zj/AC9LV2xYlpJQ/wCHoPsh3P8ANXsWikzUGH2l11ga&#10;otWZOr31uaglxqoyaVqsjFK1TLEpP7gHjWJvoQbW9vm4mnI0oEUcdRr/AJP83VBa24Glqk+gH/Fd&#10;JSLb2792xVuR7k+fGE2/kKt1ooNr9c1Etbjaj7hNFDDjqlZaSJEK3DSRUrCIcFwD72LpNIVpQPkv&#10;CnqOH+DrcdtGn9mv7ekLV7e/l17Lw1fit4br7X7d3pNU0k9XufDfcGkFRFJ5Kqkjxz+KJ1kYeIzS&#10;TSsbkqD9Q081lEDq7yfOpJ/yD/D1qSORj2Yp5eR6Fig+f+1OvcDSUXx9+KOweuctWU1NjsVuzJ7b&#10;x61UlNARBHVVVWyJM7SEKxkqpmDMSAAefaR7/WDRSoOBwGPyz+3q8Ucfg6JTqP2/y6Djsf5K9195&#10;7lMPYO96fCw09KUnp+vTWbanrSkf2kgFO8sgRKdzqdkIIAYqy3sHYHJIRjQf0agn/iuqMI1j7FAr&#10;6+XQH5Lamz54KXKVeNqJKufH5ARS5jJvk8hPkKasUxZCOrkGupExdCocP62ufSLe3l8LTrI7jWlT&#10;XIwDXpltQ4HzGKUH7PLoNN+Z7P4s5WorKysqMPiKKSkoY4AtFDHkJQn8Np5/GNJKPJqZQb8W4Hsy&#10;a+uMoWLKBwHqaBekbRRrSgoSc/syf2dMW3t8QbmwkeHrs1NlcnFRpNkKSlTxyy5aOqaopneSIqym&#10;nL+M/W51fS3un1k0qiJ3JIyf9NUnP2V/zdIZE0yF0wK/y+z59DFsndVRSTVuXl3BTVZqUniocdQY&#10;uSOGwp9EtPUZGSPVG0cbMs3iPlGpbEjgPRXnht4jODXgKf4T+359OCEunaOHqf8AJ0NW181WZmjp&#10;wuCzcFKXxuZxFHjoUxUFbU4yQI008bq8lTJGhURVTqSQwMhW1wtguBOuqhAwR5VI/wBWDx6Yki8N&#10;6Ag+R86V/wAH2f8AFA32Lr+zMjhsfDkJxQS5TTE8VZTph8rHJHG1dFT6kLSVhaJkihlhCqpDa1Iu&#10;fZ4s0pQKTQ/z9fnX7ekBhiBJUVA/P/IKdTNkbmo8FUBNx0mcraCmqzVLDTmn0TyPWIJacZSeMuZU&#10;OppnU8IxWwsPb0MqtGyOcj/V+3/J1V49IqF6MJu/5X47ZVdtnDYbZG48hPuVpv4fXYj+HU4qyhCx&#10;mrydRGFhEzWMqOSxHAubD3qNNLUJJr5D/L/q/wBhyNimVX9or0VL5JQfKft6ky8suJXr/a+XgoKi&#10;jhg3HTR5CeljkWITGoAH77A+NkSyXIuOfZ1aTOqFFp5edPt4+oxjos3G1a5pUHNeAp+Y+zj0UCg+&#10;KOKbDnNbjqqfLwUEpiwu3zulIc7lPNWKsuPro6IRs0sshXzSayQtilw1ybQ3SAGmRjSNQr8waZqT&#10;xyfLoll5dikVfH7tIwT/AIfy/wAPRs9idQdOdabcG5d7ZjHbdxEkaRxw5vLU8wE1GGMNWy16x1Mc&#10;5UmN4Zozr/zkTC1/aa6vPCWoIRRQEkjy880Pyz9o6WWew+KfDCFznFDQfL/B00bu+dXwn6moo6jJ&#10;11BvnKKlKI9vbIoa21OKebWJpdwSimLM1gJBJJUBiPVGQLeyG85h221jrNdDV6Ln+YoD+0no9tuU&#10;7yQgCKi/P/V9nRaN/wD853runqqiv6r6OGSz00axw7h7DykExw8amxbF02HggXzMtgKqSUaOLIT7&#10;Btxz3AkhVE8QepNB0eQckz66yMFHoP8AV/k6LbuD+dF8jsnD9nhes+pcRTpKDTGqw+Sy2Qim1eQT&#10;ioratmdz/bZtWr6j6geyw+41zGxEMAp8yf8Aiuj6DkmxofFfPqP8uB1w23/OB7+pqybIZ/YWx9xy&#10;rf7sw0VTipJlN/HFamkOlQ3I4AsBq/PvcfPt1cf2kI+wdWbk6xB06qjo13W/85LYuZkooO0enazb&#10;1S8iioyO3ayOpiCGIRPUeKqjLXsT+2pK8Aj2b2/OMD6TKjISfKh/w9F91yo6E/TNVP6X+To+WyO+&#10;um+waKk3D1vuBtz+WZilJDUwUVbgjUIJYxXUGXfVOF0MXaJpNBFlj55F9rutrdJqRtX2eX5f5ugz&#10;cbZNE5Ugin+rHU7NdmzQ4gUlVU4mlo3UuJKHB089NHDTv5aiorKqoiKoGBWOGNQsly7aQSCFRmjI&#10;qTj/AFfL/V6dIzayg0oT/q/Lovm+s7/GqWjrarLUtVjdv0CPT4Whx1TuLNVFPlKlqmrqKqLIMppa&#10;aKodbtHAGCRltVgvtiR1I1VBoKUA1HPrXgBipA4DploXU6KGp/L/AAca/M9FL3XtjF7/AKijoqLH&#10;ZLIYvb8SsMXT5YIZo3qwck1LlK5jCkccegItPCEA/OsEhA8kTqYqFgPKtP2E4wP4RTPr0YW0UiyC&#10;QGjDFaf5B5n1PVX/AHn0vBD2LufGYGWgqYKSWmljOKVqiGGaRQz0qTRghrOxWRjcen6jj3Fu97AL&#10;vcJDbHGDjgPl6fb1Jm1byttaos2D8/P8unDpTEd2dYZf7rr/AAuQyRqNbVePgjaWGoijUxTSao1I&#10;VNDEB+Obe/bTY7vtklLUFgeP+r06ruN3tt+aysAerKMRu/t3dWNix+V6F3HkaaVaCGqq0gWKtnSl&#10;RTS0sE8wMUCqy8hANY1ark+x1bXd6W0SQMQfPzr6D/V8+gxcRWwequPl0LWzsd8n9tVlZR7P6olw&#10;23szj6bGZnHQTJBkq31FqDJ1M0mmGWeNmYq8TEgAi1+AvMd2Ztax0UjOc/6b0qP8HDrweHRpqa/Z&#10;jrKfjn8q8vAyTbfyMFZinjWmzuW3Y1CgWd/MtRBjoCT5GKqk7E+Ug28RHPtBcWt6GINKjAJY8OOQ&#10;PPyJ4nra3NslDSn5cehI3J8S/mL2Lh6HF7kymyTjDNRqdvS5GoSkg0r6C0tLCk9i2l3V3YkgXfSL&#10;Cstrdyrplkj04qKmg9M0Hn9vSgTwfEimv7P9jp0/4bv+S2SpcZQZHtLFUsFMop46Xb2LNU2Nija0&#10;nj1x08iyD6LUaOfqZtI4utjqAEtyB9lP8J/2eq+Ilaqgz6/6qdZMb/Km3nPkanJZbs/P1EtZXBK8&#10;Y6SjjrpKGnpxBSSTlnibVHbQzpqTTwre7Dads162uHNfSnAcK9VeWamlEWnS+xP8ovZVRUzpujMZ&#10;TN+uiaKPJyVzSVkYX1vCQNNmJsCCbDk8fV0bfsSMWYl/tPTBlu6aQP2DoVNs/wApXozHUksrbDly&#10;MwqpFjnrYmqhFTmxeSLUVcSD6QTMvP8AQjn3Zn2WHtSJT9o6ab6yQ1LEfy6F3Dfy2OnqClQUvWO3&#10;qR1MMsdY6U5rkpo3BZ62Mho3kIN2XQGHGlgfadrnbEYMsSfs6cWGdx3O37ehYwnwD6npjQ/8Y62Y&#10;DC070k0+Oj4p4fWjzY8RsrrK3OiWKR9X5UH3tt8tI2OlEx8h1dbUqtDU1+fQh7e+GWxseaaoi2ht&#10;FKlVrYYqv+CtDVtLkYtMtJBQzqYgjqArRQCNfpqVl9sS8xRMaduPkMDr30tU0gdLWl+IG1DDKkm1&#10;NvxGGaIUcR2bRRrQQMg89Fqi9L6vrpiEbre1gDf2weZdIAUinlw62LBS1SK9CDivjDt/HidIdv4+&#10;NJoD5xSYGDHxgXCwasjCvm1iwssJRLf2Sbkp5OZS/wCIfy6VQ7eiDVTj1MqfiVsfLjXltj0WWIhj&#10;gd3oKOLwLIwJjpoYgEBFhd4Yk5+rE39p/wCtLxDDdXFjEDqI6c8Z8OOtMcssVJ15hQsiRwTw1cVM&#10;VqUSTzQ07yxhVVxbUrKASQLknn2nk5qZviIp1b93RvjT0sf9lI60rjURzbDw9JHVGOoyFVEgFTK4&#10;OgQzMvrDj66+T/Q25KY8zaTXVXq/7niPHh6dRovg/wBXvJEs9HlJoX+4nWljq5loIDN+3LJS07Ei&#10;5GkEqL/7E+6PzfMVpQdb/ctuPgx0nNwfy+OvMrRVUVDu3tfaj1VMKWZNobtqcTEIbGJY3jrVntYM&#10;SrAq6/2So9+i5sYN+omD6f5+lA29E4Hh0Rzef8iD457qyk1bvDtXuLK1dRIZUbPbkwlfUx3FyJJp&#10;aVtVuAb/AOsbHn2r/rTYuoBgZj82qf8AjtSPzx05WaBqxkfnWn+boMKv+Rf8YsBJJPSZ6auFB5PJ&#10;R5bJUUtJJUVHEUdTFjFLxMBySGJYjiw49qoN82pwK2oH2+f8h0si1zCsn+XoTen/AOR109ncxjI4&#10;/LJtlZ46itzMEjR1Vekcyt9q1KyBBGP0xaV0kDU5NrFvcedts2qAi2hUSUwPP5V6N7S4azOoAMTw&#10;rwHWwdszYXSXw36wiwm0cNhtrYfDUKQSzU0EEFRU+olfIyICx1G7XP5Jv9T7h6+3Hdear7VKSfRf&#10;wqPs8utzzT3L+JIdTf4P83VY/dnyA7G75yWS2vsYZHb+3BLJDJkwZKCbI0lglS+OrZF8IZ1uYiSD&#10;9OD7GW17FZbcgkmy/DpJ9GwYSTjPl1Xlvb4bbp7FylVDuaDOTYKlWGKA1u5nokyUwiJEr0qANGxJ&#10;GqVgbnmPSTYH0s1pJ2Hh9tOjLxlCgKOkBP8Ay0Ni1eOhnx+0ts1GRqY2pMxUZ/PbhqcfDYn/ACPF&#10;1SurLUEjXq8rgcgxMOPac/u8JQopJ45J6bWVqUHUDb3wofq7O0+Z2Lkevdi1dJUrUT5vE4bNZbMr&#10;JAqxtikV/BStHIVV5f2xqIt4GYsWLr+ysryLwwoApxA4fL/V+zo7sLl4HqxNOj7df9h5mfGnbm76&#10;yony7T00VPlYKKWGLMykuVWSmgiXxSFW0zBFTjn06dIife9lWxOuI1Wv+Hoa288MzAx+melZuPb1&#10;FlRVTFzTVsEqRgQhHochUOnoqjBKqeOWBy0a6riQvzcC/sNLM0Xw9GTRoygEcei85vDx0orZZAtV&#10;Vu1JHVhIWjZIo9SVFb4kA8hjEajyqF5Gnn2YW25l2COcdIbvbtEetM9cKGtkx0FNJHU5KOkiCiOv&#10;pVFVU0M09mlFUso8h9Vg0YJAAY/U8CCOVSnrXoK3EdDgcOPQX9m9V7e7PpIKnIzJg92pJan3NjpK&#10;cVMgeL7h8XVSRaWWER+ONEvZQzIxOoe0t1ZRTLVRk9L9o5gmsZfClNU/wdVU9lbbzmxYq7b9fTfZ&#10;1dRVwxrka1Fx9DkqJHaPGzUuQqxqqUg1rIf7QZQHGkKSEb22lt2o/UmWd5FeQiWE5b8vs/1f8WS2&#10;SSrVCOaKtqJKWlqJqOokpaWOlyVRFATLTqiC7QhiCbF11tYF7cey/R5U6UdpNQTQYqOJ9Ps/y9MS&#10;5OioqmseozNVTVlcbwQRxNT1FCv+Zgk+ylQwI54jMUbNcWZfW3u2huIHXvERSSWIrwHmPy8j/h49&#10;MkebmiWBHyFErw1c9NVwRwyx10JoarWleqzevza9Ukp9N9S8W4F1hBGRnpgy0oSwwaEeYp5/b031&#10;+VkkqKmStikrJKn7iryVHAWZpa4RGNKoyKoCwtG0ZSFbk6eTa/t9IgBT/V/g/wBX8g20mSWyTUkf&#10;OnH/AGPSvTH/AB6VTTyx1KMkEEU5iamgOPNUD4VUMy2YoHYLY8Ky/wCp9u+EvSdpjgg+X5D7Pn/z&#10;7TrHUpVPJW41WFRQj7aqqVjcGoqoreSkhKKAY1D35W+luSPV73QDu8+vHUSUWpGP9jqS1Q6pFVak&#10;qaOWGPIVwqKp4aqmNM4D0MVYUaFRP5HjJZTqA0kXUE+oDjrxYYPEcTxrUYp1KrKinq6/zMsaVFRX&#10;tX0wp9Cijpnh/diaJCDqhshkYO6JqfShAt78q0x1tirEFeJyP835eeT59NlTnaXHFKmCCGSdXFRU&#10;Vyzj7OmrqerY1yOagMhhqUYsgaPUtx9baQ4ImfA60XCHA+2nrXI+w9csdLkNx11HhNs0OT3VW5GV&#10;zS4zB01XXVKTVcpf7KgSKNvI2on94gFeD6SF9rrTar29zbxk/Ppp7mNB3nBqePDPDqyXpH+Vn8qO&#10;2qWmym5sBiOlNlkpVNnt9Vckuaanbn/IdtBPudJVz42I0ghQ1zyRxsnIviMJNyk0L6efz4f5eg/c&#10;8y7fbkpUEr6GvV4fxp/lOfELqykx+5N6RZPv3e1NEVd94lKPbqVasDCsO16bQjeEjSgkP0uT9fY6&#10;it7LZ/0dthCn+Nsn9nAf7PQI3HnPcZZGjtjoXgDxb/Y6tVo8hiNrYuDB4aiw238VSRRU8OLwNNT0&#10;OOp4RGIVi+2pVQDQLBBYAW5v71PPNdd1wxPoD/kHl0FJLue4bVOSzfPqJUb2ihVBFDM8SmqUTQNR&#10;TqBEtnlY86jf+liBfm/tL4UdK+fVPiFGFOkvWdgR0yx6qiJJG8cbxyFoZmlmW6wlY9XpYcp5Fv8A&#10;1I4978MeWOqrAWOM9MVV2RRUxmiq8il0jRwpkXSsbcRDwqCSb8Aj0/gDUCTQxK3n1427HgD0zntv&#10;bkVSUrMlTUscUB8cZnjZhIqlpZ2hY8821qzf69vdxbEjtNfl1428o4jrjR9k0GVdYcSwq5HngtVJ&#10;4/C8bofDpa1yPwSbKn9SSPa2LbsAsfy6YdSDnj0/x125Zamnno6Wnmodctbk6+V1khpokiIakoGK&#10;3eb1WdiNIHA5HKxLe3A0knpo6vPpmrd55iopKgUctVV+SnFHMmMx38GoqOCtmHkq5srkgBHLCq6U&#10;McZLE8Hm3swjsYQRq/z9MNKxx1MyObqctmdrLnUxdJHQrXtBGamvyFRVTrB9rTzV1PRhYZI3lu5M&#10;os2lTb6+9w28UYfwvM+Yp+zqshqQfl08RzSNDC9VU5CngleOl0T1FFtGF4khao/zZR5biIEsiJ5G&#10;BuQLj3YRilFH8tXTS8T0qNr0dHPVwwQTY6eAGpr3Jx1XlZKaIS+RUTK5kt4kD2IUx/UEqLG4YvCR&#10;HqYGuAMgfyHV1AJz0pqutjrsxQtylcwqKc0JyploYZ4F8dNXQ0OOsZQ0fkZldxfV9DYEokTRCQ1K&#10;HzI+fCv256sWVnFBw8ulzQUtRHh2yrOKWQo7xY7Gwx4yQCdxEwqaqpBkABKr9AAPx+SWTOhm8Pj8&#10;z5/Z0pAqtT0rKEWVMVV08FVTq+utp0110ErhfJDG1bOApIk/cLr+R7L5ACS6Eg/s6svGjCoHTwJ9&#10;NQZj4UgqlFSaSedpZab7ZPE8NDj6YXuU03ux5I/HtPpGmmfy869XqDwFK9KDFn7CmdZ4lkSeoepE&#10;9ZJT45IYZD5UgVOHOlrDgDgWJv7STrrYH0FMf6qdKlNFoenDHU6TSxU9Owx5nFVXz1GNo9QeXVp8&#10;4qapSi67MRpQk3+oFj7YkchdTENTGf8AN1pe4/6v9X+r8hIdIpS0kzQzxJKtRDGGqclUMkAClmjh&#10;AFyOLAADn8e2xVRQY/PpwD16fGp441FXJURzBUs6zTfZ08Bn/wA3GKOlAB5I/Xcjn2yWqdFKfl/n&#10;6sQvH/V/q/1fbnhVHoNT1QJUFIov+LfCfFw7AfrKHliQbn8e6sKNUDqygMMdZKaN0VEgglqiWDo1&#10;EnhhC6SVSSuqLu6qebf1uPdWK1JJA+3rYB8unWHGt5HnZYaWWYASOqmonYj9YEsnCi1hwR7b1rQD&#10;j/g6uExnp0WhgT1Onna4LNMTJ6v6knjji3++AZLen7OrBQM9TwlrfQDgWQAcH8Ae2q1NT1c0pj/V&#10;/q/1fLKBe4t9VHA4FgeD711rrmE5+p5HJ/PBuOPx791sV8usqg3F/of8TpNhfj3o06uuqua9ZrLc&#10;EW44t9CL/W/+390f4enOuzf6/Uc3tb88D6/6/tnrzcOuV1/JFzYEmxAH1v791RU0H7euv8bAWNvw&#10;eLfUA+/dOddgqVFub3sOPoPqxA9+6rJ8B65hRwTbngfXi4/p7916P4B1k0eks2kKoBLtZUW35Zm/&#10;H9f6e/UJwM9bagGeHz6Abs75K9N9SxTruLdNPkMzEp0ba28Uy+bnlC38Qp6W4X8cuRyfYl2nlPet&#10;3ceDCVQ/iYUH2jpHJdRIaHNPnQdV29j/ADi7k36tVjOssFF19hJ0ZIcqb1u6JY5DZWeQoyUxA4Oh&#10;TYm/0A9yXt3Iex7XSTdn8dxxHBR/n6I73c3L6ITWv+rj0TLdONkmqJN2dr79paKqQAV1ZvfL0+qK&#10;oqVCy1C0dU12aUWUNHEVAsTZr+xY252djD4dhGsaAeQ0/wA+iW5uLvyqCfIdFt3b8yviX17M2Gfs&#10;Ko3NlUqKh5cf15g6jKioajDaRDlZFMTTxEWJjYE3vcn2QXXMelu59X/Guq/uvcpYxIRx9cdFV3N/&#10;NUxuPqDUdX9D5DIYtY5RSbj3vmqjGyPXaWDCooKaGpWVWAJkjaX+pstvZbccxR01AFwfU0/wBv8A&#10;J0YWew3DjVcMAPQZ/n0U7ev8yb5RZtHqqbfO1tmUlSlY0mM2dgIQ9HT+c0iYuKqqEqtKgK2maamV&#10;bgldS2uTXHMbuvYAPsFT/P8A2OjhdhtVavH7eiz5/sjvPsaSsqN29l72zdO8EFXWZB955altQeYj&#10;zLg6QxwyBFBWodadQqqBruRcok3S+kqC9B/q/Lo1FtbxgKiLX5jPSQq9sxwQ/wAW31uHEUNBUU8u&#10;QpJZaykVFpa0iKqqlirWNQTSoQfE7m7EHkgj2hkvjwmfHlT/AC9bfw1IAUD7B0FVZ3d11t2lXEbH&#10;xceVnRMmajK1AgoaOlrqub7akljlkAkng0ABlHpJY88+0v7z00EFT8+n4okK0mGn0+fRRuw9z1e5&#10;t7fdzrRidqdYZZ6e60wkqEY15dZgNJlld3BHCoABwQPbbTNM2o9NeGFJ9Old1FjquHcUNHDU1MuP&#10;lgrGr4IkmSmytPbxUlC1QhUQRMbFpE0lVZ9Wm6n2ohU8TkdNvT8Iz0YeHA0xNJGa2GrEmFjr6d46&#10;ZKpMbLRzNU1ePhmpCI5xczeZFdnJCF1a3taqgnGcfs+XVepLYtp55YJcjg0qqmkkydRDEPBFAzRm&#10;OtpTDo0zSFVWOQRlBEyI1yS/venOnHr1psdSaWk8dWkGRrqOjpfs5GnApoa+ohr6cKKaeOKdbRNH&#10;dFAilIIVg1vxfSODcP29UNOmOOYVdMgqJaipTIP95FhshFFSUtFQUc7TP4XOku5jSSWOTUWA8SDU&#10;L+61/Ovy611JVWhKZGmp46mR6ivWiepMlTSx0sTpJSTxUpUFg/lSCxut2NyLcOj19f8AB1rrEzVt&#10;PW5Rnx9TVOqUcVZWU0sdQaasqn8n3FcsCm8DH6IOALrf8e9ioJx17qBLlMnHSySwqMdJTzaFecIV&#10;cS6onqUCo5MqMzFkZWaNQdWnj3YEjPDrYpXPWZKSsgpaRajH01TUwxVhmrlr5RWfdyyNWLuVaiHX&#10;/k8YPNPbSXF9J1Aj1Bp/1ft4cOvZoeukqJY0x9Ka6hK5KSExTUuJhc1UqjzXq6anD2Ms3jEcjKzm&#10;xdGS7WrgUA/4v5069x65TTTU9bSzUs1M06Gvjoo3MSJi3SB6qSUxxsBJPY+S88j2BQG/CjZrXqrG&#10;oznrhDVQJFm616R5HqqelaXOTlBHjlgRJ65wXQ6Z3YFSVVmYsAG4b34DiadaGeHXU2UmjgkxbMKF&#10;T5qKvjiZUaNa+kX7qWmKgiUGFPIiEgKQbi59+JPA9aIoOo00oJmIndWdkxY/yhpYqGOtstExV7JG&#10;SgBYk+liT9AANgYJP2f5uqjj1jZpZaahgqKeJYlqazH0tFBXiCChja8dUX8+hpJHlXVIxZD4kYBm&#10;uQKUqP5db4k/n1gWpgWKB5ZkeR5Jkigpcr4DUUdOgSOnyNQQCPCIxIgZF9AIBZmsNVQef+z9vWgK&#10;46bTnKGOkRXkp5Fh+7eenhMU0NVBVS6RC9LTgXZYiF1qgtqtwVt71qWmf8PV9HUeeogjoqtIJ4IW&#10;MkVPXzioWomnjNSk5aNVGkkAB6hFACfTTpY2qHU8D1bTkfLruPN0UUkrSVVY0OtZPDVJCx++hkLx&#10;tJLHbywxu1wWb0qVvaw928RKcerhQMnqGc8kdOKKN6OGCCpmnhOOV2kamezSxyLKRriYBWZD+osF&#10;AsOG/FNSB5db0jrkM1MUmYY2qWKpXytRz1MKPOyHxA1MIFi1iTAv9lPwbe9ePjURSv8AP/V/g6er&#10;H1nTditJAK6npbxtKskil0ZKXQpkiomA0I6oF1f2rEgD6k0N2pPDqyqhFOoFbvedZKJ4K3blLM8E&#10;YoXXRI1DTxPrGPqllXxElVQ3lL2IurLe3ur3HpQf6uHVgiDpsyO88YuiSq3HFB5aN6atWCggeB2I&#10;8p11QISzPbWC+trAhTf2w0/mT06FHkOmeTsfE09QKh8sUeSGNKiOj1FamhpolVaSOpVdKfcEtINI&#10;LBwCSLj3QzHy6cCAj59c/wDSbgVeKZqzc+SMMkkniqGkkDQyJY/dxkaFkfhSwLED1abj3VZh59a8&#10;EtjrjTdlYV6eKM7EyOaqHhmYzVWSqqmOmkMjcLTvZNLjmVgfWf8AAW90YjjTp3wVUcehEwmZ33no&#10;4YtodFzVMysopJ4sTW1KtqA0q4mTxszWIUsTYHj22ZD5L1dIkpk16ESl258unKR4bpyTACSiaWNI&#10;tuwUsc6n9TKXXSkjW9Gklr8gave9c/EGnTqoPwg0+zoTcB8evn9n8c1dS4DK7YoKkNrq6/M4nCBo&#10;am5dy2VqoUuqi76X1W/BN7NHcHjPhsx608eagdc5/jF2pBTrQdjfLLpLZNOkMkmSweY7ipJKpU8g&#10;mdJ8NQCZyS3qKIhdmGrn9Xuz3gVdJc/Znq8Vt4jjUVHz6dMR8cfizRXl358+NpSRgss1Hs7F7wz1&#10;bPj0szU4FHApZmPCrdk+hViRp9p4bpzU6af5elz29tGmXqfl0ssVsn+Vrt6Zvvt+fILs+BV8dS2B&#10;2zV4JKmS94o9WZhJa/8AZLqP68Ee9m6cEnTX5dFrAsO0/Z0MG39/fy98HKaDYnwD7s7GqaONzFWb&#10;73Dho4MgVT9lp0o5FKpxr9A1X/H49lc800jEjt6tFaTAaicdDHg/kpvimxc0fRfwK+LHVEdORT4p&#10;+xp6nKZ6nkmUWmlp6yGYSjV6gNBH9be1MD5Ad6Y6UeAukmSuP9XDqDkd3fzft+3wOM3/ANR9W0WR&#10;lir4P9EW08HiKpKSFSJVirsLSpKCifojbmQAAHgn28LFZ31vJUjga9VGhRgdAHUfFH5fdh1bZbtH&#10;5VdkZmiOSlpo5Y8pV1FcuSRGUHI0L1PkgQ3trEcixjlyvtQbcRcDX7OlMckbDTISB0+Yr+TJT7qy&#10;UGX3bUb73lWVaRvV1WczWMdJJ5m1yV9NUUi1LSwOLsoRjIn6pEsbik5RFIANekk9xBCCAa16MnsX&#10;+Tf0hi6xIM9sCmqaulRT/C8nuCsjkq1MhZRDopwxl0C4ayBvqB9SStfG1E6fs6Qi+jAxx+fRjdr/&#10;AMqTouhyEFXjOlsNQ0MdR9xJXy5Kly6U0MsRp43mpKkvIjIxuUcvGfrcngK18b+EDp07mQO2h/Lo&#10;fcN/Lg6qwYgpKLbv8LrISXTLYqiwaxCBm/fE9N4mIEqXQuG1FeLLwPbxIGR1o7rPTtIH5dDTjfhr&#10;1lHSmliirJf4XTzpQwY/HCOkoaeu0xmWclIwJENzqBLWtb3oORkDpOdwuSa1r8v9npVRfGTauKox&#10;DRShXSMRItRLUZJIkWyx1tSramllawDQszXuPTx70JWODnr37wnPEfz6GPAdNUm2qpnFbQXGNjiV&#10;MdSPFIsMI80MYViQArlmUFdX4AAA92DqcUz02ZXlarHpb1G3ZCBKRJIkUDUNRVRssDgiMWeSORdL&#10;t+lSZEPpF/qPeiAASOtMaKSOi5dl7MSWjqkkpZFpMcErYpfO80tQ6UpDfb1MnMLagCyFRrJ5ABF7&#10;QuUyOnIHOk6+qvu2djNRZSsyFZGsK1Sy4iNZVq1qPvaOmWeOaUMDFGyR6GmkVD5A9xpfVY0hkrhu&#10;llvIWXQfLpq6+3VDjZVqJaitWJoVoqqXGUY82PqqV2iM1JoBjeRlCJYMSQWc+o8bkUNw6auog2Rx&#10;6NlS1jVccGVpXpGoKkY6sp6VNRrZ6kD9utqbAAJEfU8cgDXCg8+0pUjorYaTQ9PlHMyJ9/XeSWrm&#10;Mb5WN5KaI5VIWLY8UgI/Wqm0vAVRdCfya9V6dZo2hqAroIJAdNDSJUxN5qiA3pqhormNjCXkWRtf&#10;NzZW+o8RUU630APY21YWoq+qp/4hQ42Jqsy09KUip4pGjatpfMa4xvB9vMX8roWjsdAJFh7KJ7QB&#10;iw6eic10qfPqrbuPrk085+7mgNTPFX1OSp8i0+Mp69oMeKqkxb0dNpjj9L6mWQ6dYLqbMSAduMKK&#10;zGmf9X+odDbaiWFGz0Q/J46OiaojrqiSjrQaTF/azKUmp0qhdI45Aq6rR6oI5fJ61QkG6gewxIKH&#10;4a/Z/q4evz6PmUAVOCf9X+r7PyHSu9TXSmlhpq3KVULu646Exy1FfAhpBT0sZ0hViiZRqcqw0yBL&#10;udXtMVAXNVA9eHr/AIet8WwAT/qH+r8+sFOHnRWxxq6OrqXM8phK0kMctPZHpUopgxNRFFEIGuTd&#10;2ZtXqJLbBQSDQ04fn/qr03pFaLj/AFf5P8vUV4DJLVQxZTHSwyjxrWhJqKmaaCU1MOJoaqBdQMza&#10;o19LAelNQ490+EA04eVKn7T9n+GvSZkBahPTZJSUtPK0NTRPBAs+Thm0t90rieCOnD05C6ZF1iNP&#10;RGGAc8E6/e1JIxk4+X7f8PTRjAagx09QwvBNV46nrINFUYaWrmyNRFNOiUihYqSsiUDwxIzhFWTS&#10;jlpA7Xt7bNGo5GRnGPzHTgShPz6bs1G8FU1FjKSumiaihpMpUiZqiGF441hoKyeVV8aM6qghnlLo&#10;ylgGKtcOw0KVf1qB5/P/AFflxHTEyBX0Lw6TmQqFltWz08eQhfGCKCKClSlpRW0z+XIKscNlmIA1&#10;yylltrAVCOApRadtaGta8cHA+zPl0kdVU165LO8dNSySSTx/eGsqYpU0U7wY0x+GSQSsqhUgJlR5&#10;dCyFLXUsTbxALH5Yp6mvD8/LqgqB3dZDMWpxBSVNGsop6iKlajEmto6mALBQwSyi7pHBpmBS3DkX&#10;N/etIrUjApx+3j9tajrxIp0yU00kqUU7Oi0lJKYKqjemgjpKVoUY6ZkmALGRBK1z6g7K39AHSBUq&#10;OJyD6/8AFdNdR5kEnqkaGaGam8E9RPJI6071U5dCBS/uCnpzdZJUHqAHJDG9sjHn8v8AZ/wde6wJ&#10;I1T9zBHPXqa13SqXwRmKSmonVp0pGIuxDrGoIJ0jWwTixq1BnzH+X18qf7HVWGoU6bJ7VBWpaWoW&#10;pkxrR0dNLDI89TS1M/g8k0aLcyI/k4kBugARQQPfsAlQMVyR60/1Up0zJxp6dNVPTRlMeyRy08EH&#10;jiNXpmqbSz6opGhjUCWOIyso8PqZLiSw5HtyvGuf9X+H5+fScinXpa6UxTpGBBXTzpU1dZVVArEj&#10;pkOp1WORTdWddYLWJYkEG4IsEWo9KUAGOPWusX30UNHTCZ6yKeJYEMYmM0EQrHNRKaaKX1RlgI3v&#10;wAdQPvRjYuSAPXPy603CvWEZCn+5MdMklZS0fNOtRKklLURxudEk/jF7WcmQjjnm5t73pJUayATx&#10;6bJJ6yyZMVoVqmdJKx0qUSnhUxxFIo/FBVwVNgylDH4luLBCv+v70sQXtAx/qx/n+fWunPbdUTNJ&#10;NT1UkVVFQ00cctDGPuI1mlEmiUv40H26oSZPour1fW/usi8Acgn9v+r/ACdWXj0sxUzyPFkPG8dG&#10;k9VX1k1DMghpDKRDUGiaMraVRdY5yoQuXILce2AqgaT50GeP5/I+nyr0504R1kIZVnZI6KlgWrpf&#10;u6YV9EJNLLMqVTIJ/JIpWOX1hidJCkKtvFCB8+Bz/qx6de6800Ey61ho6eIwswikaeKiy09PKZ5I&#10;6CrUs6opY6ZJnYyOzojAfTwUDjU/4R9v+xw690i87XeSnjo3pmWWBZYaGkgp4EMVPr/ckuC/kWWU&#10;k6gxAOq9rj2sjRQS37TxJ/1DqjfEOk5PHTVUVZW+KoejrYFgmjjZ4oaeqo5TF4Yo/oA0ZMqkn0hr&#10;m9rF3Voceo4fYerNw6A7fm3oWPnoqMQRFZBrlYGeeenjA8yhBYRliXHJ5W1gov7E23XWKOemFj7q&#10;jov9TDLHMRONSgmIoBHGbqT5ZV0/2jaxJIH19iBSpUEdPgUFOs5sojihikkYhIFjViwU2Krdvytz&#10;yRxf829+HHq3UeokUtIFUqFCkgBV0yoRG0ahRxfk6fobc3tf3Y8OtdQDo8qokqpUNqFQSC5MbC8T&#10;p+PSbnUv+H59+691KXzukryypCIowaaYqjFniAXyvELenSLkG5N78e/Y691lIYPAYf2ZZUfxhgGj&#10;ZCL6mL/jVyR+L+99e67jD2ZmEasqtE7xXDar3VCf1At6gAOLD6+/de6cYLgUxS6B0YGNyuqRP82s&#10;bK9xdr+kn/H37r3Uxoz+lZHR4FQmNgI3LhSuhZGuPTYXDH6k29+68RXHWVVVJjI0xeRRAKqRFZIo&#10;xp1RRaLaWWMc2PNyQPp711VzinWdLuHjiaEKNUskpAJT+xpg1fliQxBHGmw+l/e8Vz15uIr1z+3k&#10;hghcXkQrK+rw6jK19GhkFv8AHn3o08utGjDHUSqK07xm8QkeLXGCSgBVgWdrcFuSAPpa3vfVhw6g&#10;+VfNIsLSywaWImeLQHAGl41U3uR/usf05HvXW+mdqpnkijAuj/q0owYSFeBMzAjx8Krf73+Tvr3U&#10;J/HeKN4v3ZAUWZmbRojbVNSrqX882W5txb37r3UiJoEE5djFoIdoo6dWlLv+olmA9QP0/Fvp7917&#10;rPIYT4dIUok99UyqWWSZLLGjH6Mb3IH54/Hv3XuuUEqCCOORXaa7oSwtZSeXfj+0ALAHj8/X37r3&#10;WWSopTEYk8q6mAKXWNpRbS3AH1+hA/F/9gPde6Ya+rklvpCCxjIMca6pFU2MLP8A6lbeo/193QGt&#10;evdN7O80SykWdC9o4m8b6if2wH06bDktxcX9u9VPy6ioZY2WWR3sGRZWVw8rFgSUkuum4+okU8D6&#10;+6v8J61QHHn04KHjisH8SssU0pPqWyMbIwAK3A59B4/xIt7Y60TqFfTqWwpikdh90jyKxckKYlJ1&#10;XhAHIF+f8OCPfhx406p1MosXUrXikhjSapllfxLB6F0lbt9wyAnQLjVxza3t+GCSdqKK1691Yx8Q&#10;fghvTvvc1Hk87j8li9l0jwT5TMmmaN9NRJenhxwmCpLJIRxp/SOW5t7ENpbWlp33LVYdXN1ZQrqm&#10;OfIdbOHWXWHX/RG3aDbWwsNhsTFjKalcZCGBv4rmZaekMTVOXTSELNIWSJjYs1wbg+013em4mJXA&#10;Hl69B+5k+ok1EUHkPIfZ1Ky2Yrcqv8Ng0yNjKuKDHtQJTOlNArLVrDVQBUhOmTUZgRZyRfgW9pCS&#10;xqem0hVcjplnqqcV9fRVlXVCqkjhiiekhSox8UNGwLZarqAGbUVbRGkfCyDkqV966vpIyOoEQizM&#10;OQkp3GOaQijqGytOsaU9FLKRTU0tFF5JaksNRUB1KDWNZCD37q4p/q/4r/V/IM+QigmWeGKaQNLL&#10;Smoo8nOZayOOlqRNPPjIeZBGql3MMoEikoWYqLe/db6b6umpVV8nHTrHmKGdadpGq9VImP8AufJS&#10;YxKRAYbqCz+e3F3Ue/de6wVQSvjCymeSkpchDKop4UjiR6LVJDAtSupmdVtqmlugePgi5u2/xdb6&#10;ZqcVEsytBprZYGqEikaKKaugodRZPNG9oQWEjNM/BYn+lz7q1KV/1f6v9X2OI34T00U/mx88OTop&#10;6eWlxkpmjirk8mLMkhaKooxpBkWxJYxx/RlDqCLe2+nOsskwkmUVMWmkmoaMysXD1dIwUy07gKSx&#10;jV2Z9UkgJACkg/X1KinVHpivQN7v2Rid27Qz+xt0SUMuNyKVGLlioaNqnJLiKio++DBKm0SNFIGn&#10;E7D0EkGX0D2kdBq1DiOr285jYL5V6LF/Lu+NfRW+e7ewfjP3xnN/7a3nFIMj1tldl5+hpaTeGOjb&#10;VVYYY7L0zx1/7BSuo/Hod4xN+ACKXcfiRhyMeZ6EUkkscGtBVvP7Orh6/wDlDYvDVr0exvl5vvbV&#10;FMJoKTb1btGSrpZcfUMXNBm4KepWNkuLSgU9j9bn2Wi3UnAB6J/3pNUnTjqBtz+Wv8q9mTVFXsn5&#10;E9JlasV1LAlfgd0bedIZIPFR+eGnEdOo1CN7OjKSACfyamzBNdNOjGDdokAWQYPTrtf4h/zFdqVK&#10;rU5j4+dmxUNU8FXS5bKU2EqK+jmRkelrcvBE7rENRZUdSST+OD7aayY5Ff8AJ0oO42pxTH2dY5er&#10;/lFsPNVmXx3xW3jgNwKIo62t6Z33h8/smpoqMlqGdsVlnFQ0kZLspjjBJbUefT7SG2njNRXHTguL&#10;OZdNaV6nbV+RHfXWGSyjdi4Ps/c+LrIKg43Fb62zuXE5DbdWQPKq7lxdNJTVMElyWpTDrsFCzfg0&#10;kFw3AdOLbWr/AAMOom5/ngm29r1O4ct1Bk921k+dgioq3F5atxdLtXakzrBk0p6OSJpovUpPildl&#10;kk06/EvvSRTynQOI6VDbYnAKGo/1Z6Nz1J/MG+K1dPjcBR7sm23UCijlyGOy65aGagW/nnq8nUZB&#10;KijCITptFUFuR6LDh7wZYsMpHSa42aXSSjaj5gdGkoflDsvAV02NrN57Vmw1ZVU8uHmlr6QQZKny&#10;kf3MUeOqJiFqGcNcMg0W/SBz79okIqFPRcdnuJVqVPQjQdpbWzuE/vBPlevq7b80syRZHVDC3npy&#10;V+zr0gUMZUW6qbHUbafbYcj4v8BHTZ22dTTSeldRTbP3bTYsRy4OammpIMk9LSZKpgrlp4eIYlgc&#10;Bw3JARvVY3IH5uWxTy6aNu8Z+E16QVTjcFms5XYFNr1GOCwiKmrUz8c3lkjbzJX5ekqA+pzJo/Sb&#10;8txx7a1CtKdPaWGT1ih60qTX1FZW7uz65KqWVaikxNDj6ulhiVbKs2IqFlWQLa6ldLWvyPp79Xy6&#10;91iy+Mz1OKWhl7By8X28UdDBT43Cx0VRW1Ev7YgvGAqaByoaQ2BH9bn1QeHThUcQOgg3lt/cMNcs&#10;24J4K+jlnijFI6uKxK6lgAUmCJBCGAEeuSHSAWs1xqPsvu42J1Hh0K9iljP6YGeue3JYo1QilLxy&#10;M5njdn1RVjL4nkk0l1DMVu0dioa30t7QthuhQyEceltkcj9tRwk1IM1Us5o55FWabXERoWSJ9KpG&#10;CCtxy30H091OBnryR1PRbd+ZarWkfyxxNS00FZkZNczBairLa1FIqkOjLo1rf9Opr+0d2y+HQdCn&#10;a4F49V99nZyOCOpqpWpy8NPGTTywSMY6Sum/yifTCWSO7NG76uCFFhf2HNYyo6HVjCfB6rp7FzUk&#10;lRW04VqaKSndaEeWpkmqKn1yVb5CpjBC6EbhJEYMCoZgBcOWoOK8fPrVwvFAKV4ev58ft4dEX3fk&#10;zOYZIrmsSKKuaKRYo44aWmPlfGwyECzRuDLGCoLI5Um49im0Qha+R/1V/PoqNWUHzABp8hXHl9o+&#10;Vej1fGfP458JhaaQIYsnNMwqaksHxsOPkOQnrcmqakaOtdgskAUBnVfwOA9ucJNwxHl5eX+odOFk&#10;jiUAfF/xdT9vp9nVnO0q6pJgqqqmOhamaaokEv3S3EgpoWqY4BrBACLCrkoqDg2JHstgShp1curr&#10;qHHofsA/hWWaqignP3eoy412+0geoOiBKiOHibUHJNraRb+lva4KaV8uiqalenvLRaKGamki138k&#10;gWkXxUUZhZagU0ITkDSoVZb/AKeDyfd0FTXqkWXFOiido1LCLLRJPA8M+HyzUcccaxJLTVaK9RNR&#10;hASG8haNksTpjAHJv7belc+v+XoTWwqlB6f5Oq9uz7zVdZNFT01G0lTTSyI0EckyxPQKI6GoGh1S&#10;GMmG11Gi/Juh97g4Z/1Z49GlK4X5D18qUP2f7PRHN71gWoaaOqRKypkZioR6R1rPCsZnrx+8ZS6j&#10;TFNEBfkDi59nlutRSn+anlTh+Yz0T3bCta0JPpQ19SOJrTBHHPQPYTM1OHz0MkCaVgdpfAgjkUvB&#10;MJKywUjU5j4RLlDdjYEABdLCrxdEsMrQ3NQKUzT88/y4Dhn16Nfj+7CcU7VWQyMYkpHoqXMS5BZ2&#10;nxsqmKXGLHMI9JKFEtO2vUAT/qfZA9jIZCBwGaUpn16EqborIWZiK4DE8R/CBjyp8/Xz6BDefYgr&#10;NUaSWpaelgo5kqI1kR45pGBmx0pVWR5Bq1o40sL2AFj7MLbbieIyc44/n0y27LFgkcKUOeOKg4NS&#10;ONcYoOi47gqBVPLV0y0STT1Bp6OTSzySxRIyROYGBIANudRBvqBPsR2sZiGlv9R6CG6zC4kM6U7j&#10;QfYB6dBTLJUNVJFdAwVaab0DR5UN2WNbC5IuQf8AH6+zVUUrq6CsjOZKefD8+hBxArJ5oUl8SH7Z&#10;IvE6vO1T4wY0inSL/NMoOo/6oj8nj2yVUNjrbiRqClK+RzX7fQ9PElJLBFWqk1EsUQSV7STzfczQ&#10;P4o0TxIOLMwVhyDyyg29+ArjpLr0g8KHiPsx+XXNcJU11VJD9u4lLQyO0TRx1LXXVIodh+2zca4z&#10;rBYXUAc+3EjNek8s0Wo1p5f6v8/kehZ210lvTNZMRDB5OEVUKTUDwoamkq4JZNRoTk49IVjqCHRr&#10;f6hlAv7dWGOlCQemTdpEaS9v5jP5+X+oefVlfQn8sHc++jSZLeGfpMNSSvETEaqN3jqZOVpzMl9L&#10;xgnWDGEIPIuD7akZYsKOi6+3WCGPXG1a+XH/AFenVxfXn8sTZuClwhfZOPY4eGJzWQ5CDJY/MIkN&#10;6ior3Ch11E6lZVIv6QvtrVLIO4dBl+YJiKDqX2z/AC6+r920U0lFsOl2bksdRyePI4ZZ1rKuCzDU&#10;rFZIQyr61WwNjY8/TSgjjw63bb5cK4qePVKHbnwx7H65yFfFgcbX7hxVB56xZUxlNV/wgaDHTrNS&#10;TT8ko2tZnkFiB6Sbj3fwFkBKinQxtd6iIEamp4nz4/LooddgMvha+ZMpBW4qppMhTRSmaCRq9HWm&#10;EQialkjQo6pbTZDqNwoI59tmIx+XRkbpZK+Rr/q9P8vTbBEqE1kdc1NUwS1CGCqo54ZVR7tS1NVk&#10;NLrG0rBm/djNjblQeNjpHMRx/wAh6HLa38PyMNTg2qjTvWyRywTU80VQvjq6f/NitYAkSPrFQ4UM&#10;NKKhv7cCMRXpCoJJWtK9Bbu/bNVjQaSaiqZJcdEaGqmqolUAJNf7XHtKAZZlVVDNNchbG9gPbsa5&#10;pXj0w6MoIbNMf8V0g1klRVmlRKpzVQzzyL6xSpTnyJDUU7gAIwsFI+pUkXHt0pQV6Tg0OOnihqac&#10;VDT1dPDXUsjVQE8OuOSnE4DTQUukCNUY+kMwueVA5HtsiuD1vp5UwNS04rmjWjhgrGkr6mg1wzUv&#10;3oDeQMG0ubIyIF1Ne/6b+66F9OrVYCuadM0lCY0ac5H7+aom+3ampxFBJUeWMyw01PUqRJHBHYei&#10;NygYngcj22woeFOtV6RWbo0ulXArmpjp1TwyvDUU8dcbw1FMtOiGZwLOzWOkMGvyAfdONR1qgJ6Q&#10;80css0TwwsXJMDyS1F54TG/71RUsgN9BBK6E5v6j731ogkV9esjTeKWCQLJomlKTRvTeCOd6RzrE&#10;lTHcKrDjQBqW3AIu3vYApT068TQgdC5tHc6wZPz5GSjV4Y6f7SkoZw328kUob1SKAZIxYEwsTdSQ&#10;SbX9syRh1oOn4JfDkqfLh1Yl1PvZcpDNR4+ko8jSVNXRpjsZK8SLFJRU4kqpKJpQqrCxsixalKWF&#10;rt7DO5WPg/qD8+hvtO5CU+DSvkB6U4/8V0YR6KSoaGrqh9nNJG1RWRqpk/h8crDStTTEBXDB9XCv&#10;o4uAb+yN+Hr0Kl4VIp/h/PpnyOFVDV1cFPP9lU5aGlSpNQZJPu46TUhpSgISFY0SPVGbSvp/SPbS&#10;sBg+Xl08BUk+p/1U+XUnaGOdqvXCauaoqcklBUpWRLTwmnjBkqY4oKcr5YEUBESbQhBsDzb36Rh1&#10;ULX14n/V/m6GjB0UTxt9pLElRTSTypT1M9LLSGBG0+Sj0x+OWMLaJafx6lIsCTc+2w1RQdUpQ5/1&#10;f6vTp6OL0SU1bU0KxR/bVIDNG0shKuEeaaKVRKNXkDLAFMeksuofT28PgPSfz6YqiKpESQzSTSvB&#10;FratoBeNEFWAy1KKoVgXMWk3+i2sBx7qKefW+miSlzEjY+aWjRHb+IQ0tcA8rHG49w0sdXTD9CM2&#10;kJyT+q9r+25NND1o06YK/GLNIK6ChqnpYaNKZauCJYPDAztO8XjnOiJmYqUNi1wFXi3tkKSOm2NM&#10;9B/XYEw0jSVkApKkJFnY6WNJ6pIY6T9unNZBw0RmW5stj9S5sPbhTh+zpovX/D/qHTE+Bqq+GpqJ&#10;UWaMU9FUx0kNessgx0kxnRqqGqUiRlmI8d4nFj9b+6iMVoPLH59aLilR55/ycOmup25Sxxy06qIo&#10;6Vg1NQCoZpR98FdrB4yoLTkmQyv5E5UIFt70U093r59b1AceA8v9Q9esONw8s1ZSQzv4Z6RIFrKY&#10;o1MZ4DMYjLj41XWEUDQSGvd76AoB91NKGvXgwY/Mceh6xtNS00UGmnRq7zRNPRJTJ5KqmniCSsHR&#10;V8SBv7MhLDlhwx9lr8T1aoAqehKw2NjlnqofuqioM9I8MTVbLJChdhJUVdQG9WpANCAEDUCRwT7t&#10;Fg9JGwOlrjMRTxKKyakiqKunmEP288jQUM0scbStVRRHUyli1/8AaCBwb+16k6cdNEnqfR01LLRg&#10;0ldja+ogTyPOKedUnp1ZqjIU1YLFpKdxcyIvA4P1FvahCWGeqkA48+p4o4I5Gp3SXHR107vHBAyT&#10;09MtXTmeFazHm2lZE/zSX0g+rUDx7dU0OeHVChAr1CnqkljxIginc00iSpJCVaNylvLO8UHqRGiU&#10;xRrMigamFiSD7d45HVelDDkSxqlRYp6OGKnWWnlhE9JivFKaomSJQJI2ZS6iVSWAADDge3FNRTps&#10;R1Py6akrLSSClHmjlqY62jraqSSCOoWWEzMiSuCzmFV/TLZlKmw59362YhTHWVc9GKuUegNY1xhx&#10;0iw5BllQmepmM4vHZQW1njm3vwNM9e8IUyeo7ZqOoaCCerp2rUhndaSsk1fbzRapUq2rtPjCR6r6&#10;QW1Gyjnj3ssTg9a8Knn0Hhz1O1LJMRHDVqaWSpp2kWiqGoKiUxrVqrgsrvIn7YIPpaxALL7r08Af&#10;9X/Ff6v8Cfjyxo2ePGKtNW0eUSsnr6x0hOcnqYWjip4aX6PEkbPoMjEA3vYHT7q1KivW9JPUF87S&#10;NDN97IWeodoWljMNO1ZM0misBycY9MpUBheJoyFAtz70a0xw68QAOmivzlFBTTQS1bVK0tGcZLSz&#10;sP8AKcfK5kgkrKJilliVUUToVYHUSAW5r04unpkrqmCGarjghoKGA4/GRt46iWMtR00YT+JI8Cj9&#10;R/yd206mK3F+T730pAB4ig/1Z6YVzT0mRqJ6WqrftaiOasrUWwramOjCiWtieoQKqI580iKdR0KC&#10;PddIrXq4KjPGvXm3LTowOPrk8M1VNV0xSGIpkpJwsNXOTUBSkkbGOZFSyMP0g2PuunzP7PTp0OCK&#10;A54/b0jK/cMCUktDKjGulqxSpTyR09qiMzcSzZFOVd1fT9u8Lc3f62Ir4Z4jqviKop59JWq3dIlV&#10;rSaKqWpSmoKaWal+3+1pqR3SSmFbZSk0pvErAkBVuBzxoRk8emWfPGv+r/D0k48+Fl8+NqJmiqJZ&#10;nlmqIo5J6mOldmqqtZogZnkikIHmDRkkKAfqPdvDqKNj/V/l9OqDScLn7f8AJ9h8+pFHm6aPH1FR&#10;Upj5ZsVIamkmjqUglrNFR5aOklncRSQBRKdVOLSSaW5a/vRjBOkef8uvLppqPl/PrPLuFI6iqqJM&#10;W/3NZUQ0lcP4hJHPRUrWqKL7MzBE8X2wBlRluPoxJA978IUArgfL0x1bAbURnzz+Y/lT166kzcsi&#10;RnFGkiWtq6ikalnpIjUTyFAYJ9B9GmNbzSsQV1MeOPfhED8XV8U0rip8+PU962SVUrYIElaqkovA&#10;i6fsJRRQkwM+qxkiQaiLrywBtyD73pocnI/1H/J1cEEg/n/k/l0mBlkq6yWWaFsoKWWeGoyMVQwZ&#10;lyyaUcUZCXEQ1ANcAc2BPPu+kKMY+XVdWon8WaV69PuOJnhjFS1PPLby5CCNoi0cKfbQ02JqAdaS&#10;tEEh1TEAOSy3a/vQX8/9VevFxXB4+frT086/b02Vu4pBBPJJD/DqeiXwVuKr4KjKRxVc58lLM9RT&#10;2+4KrpkZ2FlYErqt794YJp8RPXvFJWpxTy4/ZnzNOPTJ/F6+pFNVwZWNDC7PPJWeaaaYyXkjMcU4&#10;jlOljq8DjS3oD6vod+GlNJFa9N62NDXh9p6bqLJ0EcEa0z4h2qKmsrKerjhYVVTLVeiJa2lbTJGx&#10;kuuhCI0NvQePfjFU5BwKfL/V8+PXlZQBpAqa8OPyr/m4dTqfPrRolJNkqiBYpRCpREFTXGRf8oA0&#10;qI5dblR6lVxYAE3J96MIOacetq+laV/Z/P8Ab07ybkliFClNWVElaxSGmpa1BNLTzBvtVMscigKp&#10;kUFtRIFtPN/bPgAA1/M+vThn4aSa+Q9OnRqg+OmiVpaaBpGgyE9QivTUeRktHA1FpsF1INIZgQDa&#10;/wCn20ErkipPD7OralJoDw8/n/qr1CevnqJamohhSanop3kqIWYQVFA0EfgjqcdXRaWcByWeQh4w&#10;jWMVgfdyqqKEgfPyPyI8uvcc0qB+0fYc1/1HpwweRh89ClJV0E9JKzVEeRqpXMyZGaYT/aVDwqqe&#10;aJB+3OUB0sbXtb23KppVqhvQenTsRTArVT5n18/TPzoMdCXTVk1BHkFeSSYVUjJRior1kqKVnmE7&#10;VNO1KBF4gNMbs5JBW+mxYBAe6n+T/L0rIArXj5V/ydLrG5EQzmsx7tHSeKBlqayAFKiaIaUSkQAj&#10;7k3cLMWII5IW/tjHn0wwX/V/L/L0r/70Ni45IJ8YrtKIaenapRjT00F9T1V11eSVpiHk/cAMfC39&#10;+CauH+r/AGOm9Kjh5/6v29LGieoiE9fCob7qkSoydJM6nHyTyvo1wTj1DW4JLgAqCg/HDRI+Hp0p&#10;Ra9KSmzdNTfdpU5ColiQQLZT/Dp466qiCweOSIaWEz2Ej/qspJN/etNfLralQKjj0+SZOumg1zlp&#10;qioliLY9oowuQVYfAqU3iASF/wC1E8x9Z9TAXJ96oOraPL/V/gH+r9gwzZV2gjo60M0bwGGSapaC&#10;kFPUQ/ugz0zhmeSOzFnVrAklDq96CgZHXvC+fXCjzdfUTyxmsuKuVMgsVBTGHJpJCl5Z6mpnuwhk&#10;X9tACz8hmIA9+0itevCInz6daXcEhnpTBIkYEE00FBWXSVKh59CwS1ESODqGrxrZGKm/+PurcP8A&#10;V/m/1fy694Qpjj08zZjGmKRr0z1YCy5GqSTwUgrlk83gkjqGLOArABk+pIufbfWhE3n1kl3BVD94&#10;S0sFFIosJyqSwamugNMoBUMp0uGHIJF+R791vwvn1I/jFNDIhb7dqUJNNXRUaI1PNO9OftXhi03V&#10;21IzaLoPyARf37rRjIGOnCiyqwVNO8ck4WXHUyRPURFwKQEVEVHNJcnyEAgkEE2AAP491QoxFKHp&#10;QUNdTVVSZBURvT1lY1PQzlmp5S0cRkqoGaysTGAPUgXVySL8+1FeqiM+nTnFlIamAqs1M7Griikl&#10;hX7eeBqYf8W0icFGAUlkK31Aer26OHVvDHA8enWDL/ayIafxp97VSzyJA2uBUgBJqGZbIAzAMTH9&#10;DYfjjfzHVXjHDp8pc1SiSOOT7pFnUSV00ZKs80nL/sP+qMAaQ44B4+gPuxkPDpK8ZJoB0/LkaSaa&#10;GWeqjpnAqhTIsZV2ldAsjqmnSqsqr4f8T9OfdS1cnpvwWGOPXlzEkvji8sUYYPVSeSWRqiStUgJN&#10;piUDUoAKixZWFhx79qLDr3hBRladPE9cYvE4kElLYxGm8kYVyHEml2KaVJcmUF2Hr9I9+r03p6fK&#10;PKRx/cLNEKppQlTE9UBTQTK6fvSakZCCG0yPESVubg8j24kmnqhjqa9P1Hl6SriqI4fHRTTUaGSJ&#10;hK1JJFCv7cscmkNKjr+rUA6C9tQ9q1YH7emypBp1Ip8iKnRKmiMBo1aWHVq8clkhjRFF1Utd739S&#10;kah7dBqRXqjKKUPWVMjT0kiL5byUEbfcMJI2p5o4ZjP5poTxfVxeNb82b6e3lK1oemjDq4dSzuBI&#10;44v3KmnMrwy1NLJGzxz1E15zFE8gBRbMCbAekG3t3Wi4A6oLc9JzJZueOmn+0+yqKiECSE0dReaf&#10;1G8DfkCxe4Lc3H9Le0ssuk/PpyOCnxdMOU3SsEUVTUCoGp6V4Y43ucdKlOVSaeRVudP0YMLECwuf&#10;aWWWo6UxwDgOkvkM/oanMxRV8kEYnGkVclbJ/lEYrI6cF7OdIXQ4B4BQA+02s6tQ6UJGT+XUCfMm&#10;FYpq2KnSSRXmDVFQscsUry3WUyooGmxIVCjMWPBAv7dVtQ6d8MefWCXNrJUSyVjaXUsYTM0TFKdl&#10;IjhT7dSSyEgAAelfqwPvdevCMUoOsc+ZNJKHpopJIngjTWjJ4aeKCILWxPJGCCzqPUdACtza459X&#10;rfhgig66bL0xikqPDKyu0FEkxUVMkEJQ1CUsNOLiSX6guOLjkX5Pq9a0Y6xPmYIlWrgidaZiXFPC&#10;wMsq6iyvUUlQBy1iWdfz9Bce9HIp1sJQ16TOQzkkWmRhJUw0tK1W5pWnhAvKZWTzSC2uNWXxkEEK&#10;LNqHupoe3q/Sdg3MlOsaqZE89OyQVcFPHJUI5lUyIsRDQMXjCLJMoW5+tj78GqadO6Bgnpynztei&#10;xUss1YkULtWa3EE1PNGWCSRzzxEt5VW5SzWUkgAD3c0GT17Steo0u5gk9bLNO0ENFExE1TTLH/EI&#10;3ZZGji8aa/OQqhJDe4JHF/ddSnA68VUDPTjFu2LIU1TUpUq0U/2qPBKiCaqMwD0jTU9/2ZV/zZcE&#10;MCGJB97xw6ppU4HUldxBndIKiiefy04jhiAkpvILCKnStP8AnHdVIdXANh+fe89a8L7Op1BmRUVM&#10;yoqs8yzao0IWqnhi4j8XksAFcyaQp9J596NaY62yDT0Lm1pfvKyjSDUa9anS0MbMapqmldRJFNI4&#10;tKzBlkA08WYcX9m+3xF2Cedeiq5KxoxPkD1Y71jhFpvFDIHW8EcWiTQ0sYLjUJECgAOyj1E8A29z&#10;psEKxWQoKHqFeZL8SMwB6MzXVgx+PkfxrGzRhL6dZjZVH7bEA+lrA+n8exFbqJJAD1GV3Iyxlh1W&#10;58q+zo8DtvLGZzSrHFDkC0FSiiaNC2mSGsS2iSE+tkNr+m4PuSNjihgj8c+XRhyvto3W/RQtaEda&#10;a/yt7Pk392LmcnBNTNQ1d6fFz6X+5pnpkKRV4qja4m1NIdPp1MxsPxD3PO9HdN0aND2Jgfl1lFbx&#10;paWYtI6aAoANM4FK/Yekf0tipHy1FUmc4yA09XNSVDMstDQ1MASGVrRi4V0aSOOY8K0t/wAe48u3&#10;0xU9en4l0ip7QQaegOK/yx+fV03T2NeCHGaWxhmlxlAKatLkBKeqlMMciBePNIn7n0+qAN7DU/Dj&#10;+XSWQ1avoP29H22nWU0NPEoYBYpX8aSCT7yOJpRFA9UAGkMYRvSsYGof63tKrhW6RTL59DNQVHlk&#10;qF+6qWRYoqjxSQq+uVLeJDHawINm1MQ5BIc+/MdRr0xoOmp49PVNWiVnjSqlm8I++ddAEMgVi1R/&#10;EIWIcLGdLIqnSPopuLe69aZCvSjoqsKaPWDFF5YJJ44qZVmmF9cc4cft8jQSLM+kfjk+99UIr0pI&#10;KgtCRPVoqvJKqukPncvEbqhVVCpdeFAK8c2+oHuqEU65iW0qyQoY1gjKxP6XYyqwZpKgqCDcXK8k&#10;EHj6e/deoenP7iQKmsI/28MonRB/wMJYMHkjA/QARx/iT731rrDNLIrDgPGdDFZCltUzfqWU3tq9&#10;Kofx70TTrYB6jPVeeOOCQSKViaeVyfH5pYpPDHFJLYaVvZvqbnn3UkEdWC9emMhCo0kF40aSeQw/&#10;bo9U/wDmmYIoCqRwVYfQ/UfX3U9bAA6YquTw+SAuixQJBE0ckollimf9UkDt/nCf0qWP0tYf1qTQ&#10;gevStfhHWSCWBY0jhApwPIhgK/b1JJUEQ1NtNyX5X/X97602ePDqNI8QLIUEbRqXpysbPJDJf90S&#10;1DjSxv8ApksSL3FvfutgACg6anrFrKlIzG4MjLE804uRU28pDsoBaO9rgm/6Te3HvfTmnFeodRKf&#10;MsqGOKUy6S7aPFSS3s87OQWYSH6WF7ce/U62E9evL9xSawkEEbeSWXWZCRE3Dr9tE4OiJ7ccknkc&#10;/jRrUU4de0qTjp1inleElESaWaKTQlGrQw0iyGwZ1mU6kQXDoSL34+gtWT4T00ygNXz6ymV41hDS&#10;I8qsXEiNqiBhARUWEraQKtwJSQ/Fube0/XhSueoUhaNDDOGYzEwxyUshcq0k3nMag3sLEMHYA82H&#10;F/eyCOPWyPMdOEKiWYWjCSeCT0UiqikqwglgHFyL2tbjjUPqfeuqHroyzpS04dXWekk8TOFjcilZ&#10;9AqoWUX1AWVbmxPP49vSEggjqx9eshqaaJ6oRSSicRBFEviikeOXhUAYFShuG1uPr9PbZKkcM9eA&#10;rjrjNXajJEJFp3jiUs3jR/IY3F/G1rRAn1ahq1gD8e65HDq2g9SkMdSskq1CTJI7rDSyCM+RrAvI&#10;zx6dMd+Qr3H1A5FvfuqnhkddRzzkT1UEayvMI45qOPRSr4o7oEVpEt4rG4lFrG1ube/VpnrVF4Dr&#10;MJqeaKoqFaQtTlRLAhMsVQyEBIbuCV8YsVLGxseOfdqihrx6oBpNB+3qNNWSxtA0kiyqZI4pAsZ8&#10;0LuupZHgjBXSeFcg8fU2+nuhJ6usanHTXWZVL0rTGFawyNTIV8k8MphYv5ZFIH6APGzXJH0+nvxO&#10;adOLEaY6jtXRPKJYvt2pYrNMyApJTB30rrDDUQGN2f8AHvzYFR1vQOB6coq+USJE7gSCZVlmmsIp&#10;F163jhcAi+ixRx+b2uePelJPHrxQUx09GeQTU4Wm/wAmE3jkVVSNHMpMiygz+t2iUAhgmkngjn3b&#10;7em6DPXH7xIVqZRV09kiKwuKX7gtrch2MarpDP8ARhpt/j9R791rpvJlhSOMvSeNhJKaie891Cku&#10;GhNlj/AYAkfm9zYe6sACPn1kjyMbRxq/7c5TU7yoFjkAsBKiED+zyVH9b+/deKkdZ0ZopJIoJ6Rl&#10;jVpGMUQEpDr/AJwyN9AQApI+lvfuq9dpXRBFl8KpE4khlQgI0zvxDK0jXuV+gY/1/r7914iuOsdR&#10;PH4UaIGQeEXSRZHqWUnQsN0vpY83Abgcnj34nzPXlX8PSarIIm13Wapi8Ym8Us0LNCkzhahoyCIx&#10;z/m11XIBFh7Z0kDPSgYFOm9fLJVM7feK0jSAKFEJZb2jWokm/sysNTOt3JsAbe9db6jNVLA7iWKC&#10;ESP9peOOSXTPIpMkktBIoYN9AZntY+/deAJNB1iqGgMEYPlkhk0BfC4WQ1KemRWSRbSRg2vYAfUB&#10;rX91cgDPT6kAaDx6TDyrG3kpytFPUa5KhY4g0Euq8Tlo2BAk/OlQBz9PafpR+Hp8x+V8dXSU0dRD&#10;LbWzSz2pKc1CRf5tHKkFgLsFP1tb3suaaT0y6VFSKDp3rMjOY5nMaMqRrDEwH7tNDPaMm0QDWDc3&#10;A5/1vda0yeqrGlemiol8kSmq8KIsU0KgKZqkux0jUQAbjlbj9PHFz7aY6j06FFadJbIyAwJKzTRA&#10;MElbQKYMR6opnVl9LkcrpYfT1cXBoRkHp4A+XSdmr6mDx+SpAiVSsjy0lMjJTsBIGrI5hyzMFW6t&#10;ZbCwufdT6dOKvkOPSfrp/NFHJrSocXYxSppjeB11xSHUoIBX6hQWOkf4e69KUXStOmLJV9Kzt4Y/&#10;NT03232LhGCmR0AmihAUMRESbm5/obH3scerEBhQ9M09VJLPIsUM8iJUpOgp4w0FEgW0lSZGIbWf&#10;1FCdLG5Pt9Fqa9NMigVHTjEqrI0Pj+7pJmNfH5oGdUNOpL05ij9PrblWReD9T7P9uj1zAfPpDOaK&#10;adIjLZA01XJP46CnWWglmoTWSukVIrzqZ42h0/tyxmwKktddJsPeRHI9isoqc9By8elT6dBjPJUt&#10;LSRvDLVM7STY+Z6ggzK0o1ETFQAhHLJ9QAOLe8g9tgjiA0jPQMvJK11dK7bm1mydTqnx02RirKmS&#10;IVtMjlWMcWpS8kBAJVwTGXiAsCTc29i/x1hhrwPQUuHRm0Ho2PXux40jRghjEIpHgkraiNasqOFZ&#10;qqJSEZGs3JVjYcH6ewZve8UU5x09Z2OnvHRytobddFAVTAFUNOvpf7oOLtIxANmJ5bgg8Eke4f3n&#10;cUkqK9HH0saLVujAYDBB9B0mKERxaAzanUK1iYywtzf6Xtb6e47urou59OqsVUY6FOix6RqIkQq4&#10;RXJUEkrf0xsDwQQBa39PZTPLXh0wO9qnpTRU0cZvZwQCoBK3DlfppA+n9bf7f2iqT08q/wAPTmqh&#10;bsUiF401vdbfXhRGy/7D6H/X96611jJIuCyliVsB6mAViQtiOBbm1vfutjrptLBjfyqbWUsSQPqh&#10;CkDgf4f7b36tMnqycesLsBcizFQtydBUA/U6R+B9effgwOB071ilMAUoSNQswBW14z/xBPvT/D17&#10;qMG/Up5FuFC2C6v0qrj6+2etgVx1jaylV0nkEc2ZSGPLOW/r7o3xD8+tgFjjqOfRcFYybcpI1jwL&#10;KFNh9PzYn8e22NHqOnBGOJ6jOWc2TUmjUJUh9KAkem/H1/r+fdOrKoXh1FMo1BHjDlk9L61tcG+q&#10;wB5/1/evOnTgUkV6b3ZRI3BU6TdgyMGAN+bKPzbkH2yDQ16dAoOojtZQV0klSjJbSjMTfl/9Seb+&#10;6k+Q6cC+vUcvazMBpXSNIUeQEEgIG/N+Rf3TPW6DqJrUux0Nwv8AuxtS+QHWvlT+q3tcc+9dW6jS&#10;yRn1SMPGrK6x6WAAU3kLCx0i/wCkEc+2mkzjqwUnrCSC6tqUWDSRR38gYN9Ud7C4/wBpHA/w+nuh&#10;Yk16uE9eoMhlCLEsMDxqj6SzuNJvdlOoEjTfgHi3PttmIz1dVUHqHIzyRre76NKJKmk3RuAhHCm3&#10;08g+nuhOoV9OnQoBoc16gtKjqTNIU/c8K6CDr8RuusgH6fS9vder0occOory62WRzpjT0kBAPI7A&#10;gxFnX9B4N7/19tvx+yvTqrQVHHprqZAsDSBY4lLFZFKEnQD/AJkG17H6jV/sD7Ttw6fXj1DciBY9&#10;EY/eDsjQkOqQyD9csRW7D6CwU8/n2305TqFKbyoPUhZtQ8aDxuoGmP7lHs1j+LXAt+PbR+L06suQ&#10;R1EllVlCNMeJf3GYqZ4yv+7AqKFABtcvYf6/vVfKvVwoGemia/jC2kMXkQWtGNcateUublhf6tYk&#10;H8W+nttz5Hh0oRRSvUKaaAlx65gr62VGjKvrOlakmw0hVvYn+ntk0Pw9OgE9NMhSNWVlZxG7xRvp&#10;RvuJQdYcD8f0J/PtL1enTZN4pLQzHxCcO4lURJCG+viAcAantYG/19tMKtTp5Fb4h03eQG8bQqKX&#10;1wB5Brk8hF0V2IDWFlNlPP4PtvpRoq1aZ6a38+hJkqaYsoFOsw0xwSRI1xFPE4J1WuGBAI/3n3vp&#10;4ADj1EeoCzTWRal5/W6RoSpgjN0Iisy6ByFAa4HtnrXTfHJRkPFHYxq9/MQ/Ala6hkNrBX4/1vda&#10;qetlSOPUIsYhVQKYFMknllplUiUN+lZPIvp0Hjgc+9Gmk068BU56a5JqlRKn76GR1pZvEdQaNOfC&#10;Ff8AJtqRj9PbfTwUcR02VbePwNNLLUUbq0qy+gJBOjatMum7iT/Hi345+laU4efTqAfn02VbpGk8&#10;jOJUAiXXBI/nEtQPIknkUalVbC+pQCLfQ+2W+LpQla9MtQWjjqQ6ySzVFNE6yRxx1Wm7XUusA4uL&#10;lXDf4H6e9dPCnn0zvJpQxkoj0jB1nhlbW0UoDyNNUIBYgn/NvfSfpxb37r3TZOYqNiGWPwShirDy&#10;Ruoc3kL1YHrLGxsvH+PvRpTPWuo0jRKHlldJahIadDJUU8UFRondm8AjjHAiU3VmJa1h9PbbFQKr&#10;SvTkYBqOoC1EKzMSYofIRMI5VV4nhgHjhlhJFxpLXcAgE/Ue2enQABQdYNTQSefzO5mhns0qk0zM&#10;7WWIKQfUBzotZuLcX9+630364gk/iPkppmWlm1ymJo5WHFM17uSSLqiggf4e68G6tpPDqJJVzCnd&#10;NKKXcwmSG5pvEIyv1B9Nvqz2Lgjge9gg9eC5z1DlphJHErRU1U0VPGKeWIy1cMsMR5ZqSnCyMQSL&#10;uy3H11D3bq4UA16heeOYJTyeIxzTyRLJXSqJaZrXlDBg30t/bctb8ce2etUzXqDVSK0bRmoBETST&#10;PX1FC00FMAfW9BMbtf6KOB791sCuB1BjrFVJ0XxMGqYTJCkCRVDCQamq2RhdioC6h/sb+/dbKkZP&#10;Uarm0ysKp6Slq41qKiORddTStAxGqaORVF5GsLxX5P0/w915fi66aoZo6gQ19RKsdFFKr+Jopp1k&#10;e6sFIDR+M/Ut6l+ov7306emh2pIY4ZY6p5EYT/byipFe8tRVm0kqMV1a2PpaRw1jxYe/dePEdM9Z&#10;9tAstN5mKwS0gkkaCSWXHxEfvOaKMDU5HpAjZXtcsPp7917qPKI5XkliqqNGTx09NU1jSAxU2qwq&#10;VgA1BzeyB24+hPHv3DrfTQ03hh0T1aXRG8KzeUJXzwPpEtRUAWdgvN0NhwLH37r3TZLE7SyrCSI1&#10;WOeKKaVVgmZB5ZUWqAKs3AKrYen8X9+6sPgb8uokwlqauCapRIlmgWdHx3hajpxFdUmdQOXY3U6l&#10;v9CPe8U6p1HqKqOGmniR0xzoHLjxiSKuW94JlWAHVIxOnkqR/j73p9evdcIRjhTwVFXTY1mnp3KN&#10;HLKlRQg+lzUViKdIX6lWGkk2Fvevs62Pn02w1dIkiNJWlyFqqOMNHIkYWIa4kmV7RKJQRZiQxHPP&#10;vYB61XrA6Lqhlmp4ov2DJVF4jeN3JMv19LFQARKoYjj6m/vdMU691wmEytT1lPMslWWMVTHJaWBo&#10;mUL5Q0FirMCt5QBf8WPvQyKde6iz1NbTQyV60ePlmhAWSj8EcUShHCeNJwA+nTZrm5+v1PHvdBWn&#10;r1YFhkdNyNHMPIZKSlWSQR1ENXG8byTTDUstKY15A+l7AH82+vvdKcevNpPw9dT1TqZqSqyH3FNG&#10;FglLymmdTIf2JopmABZDYBJPr9A3vYAJp59aHz6Zq2CKd9TtUSzwzB9GSqJMUjzhLSVNM0astwNN&#10;xKR/UEe3BUcKfkK/t6uArGn+x/xfTaKiqlaugePHsiGOnaVJhOaueddTSS1rlgw+pIIDf6m/u2kf&#10;Fw/l1ugyR5fL/L1llhpUiilRYI0SOSIwF/Ni6xCLGpgncLoqEbgMVuf9bn3tSf8AVx/P/J1vH+rh&#10;+Xz6a6KNv3JA0EqSxPSyPURfuTiEGSnkaIqxOg2NrgMP9Ye9tw/Z/h6qoqc8Omto6mSCCrRLhC8U&#10;7pMsAdxdyo0fuJHfkEkj6D3eoBoeq1NOm9KqopEMwqTrmlWVlEcVa0Ud9EaSawy6Sfo6j/bce9sE&#10;pjrX29OFRMaovE9Z54aWlMM0PjSKaOWUakFNTwAl0BNwCeDf/W90AA4daxx8umGKOMfYrFPE6xfc&#10;xwZOqlAWeeRB+w8oVWjKHgqbk/T25kVx+Xp1Ttp+3Pr1Dqq1tEFOJaWGXH1DLPG2sTaak3kaRJh5&#10;GjX6kLJot9ACfdljBFSOPWicAGmP9X+ry67klo6qokSjpPvpovHorJJoDR1YRdE0T0/oKMF5BKvf&#10;j+nvwVgBqNB/g69g8M/P16aEp2NEkNFM0yvJIz08k/i/h8uvQ9RT1oUEqQSrJZTp+in24R3VOPnT&#10;j1XQNPaa/Inh9h8+sNRprxJ+7MKc6qRoUUvRSlE1vGa+ZfInIve/6vp7uBo/1f5OtEVxXpokjqFR&#10;2iq2TwRwyinEoraepij9DnQ4BWSMelinN/VY+7ileH506rSnn1//0dpKrxuIwOOrczuN/wDJKXSY&#10;aWkjWCmp41IMeouANJf9T/m9z9PcwG5lu3EFuDU+vHqIHghgQy3Hl5dV0fKD5X0W1Uhiagq8hDSV&#10;rQ4/bWHydLhs/Qs1OZGlrMrWH7Y00qASQqupuNPBY+xPtuziFNZ+I8T6/wDFdB25vBeyaR8AwAOt&#10;YX5C990tdvPfOWl3P/FYMpWUWWqWy2IqI6qerp6doocdHl+AzVUTosyNSkllYx88kxv76CKPTqrS&#10;ny4YpXh+VB09YWb4KA/4fP06JJuztCs3Xmo85R00+GlxuMC1NJTVUtY9VDD+3TwyQzKEdI2d38b2&#10;YjVexIsFZrz6h9QGmgznNP8AY49CGKBYl0nuqcY4dBfU12Nx9LV1IycmVoalK1amLJJFNW1FRUJa&#10;erLORKFM2kaNZI51D6eyyR4o11cR6ef2/wCx0ujBdqEf5ugs3JuhsrU0iRrS0dEKiNaOli0eaCnW&#10;C7iBACSpOt1VuOVXg8+0Mk4duw/6qdLYogla9B1mpasTmpn+7oyTMZ/t2WKVZfKAsiwuL6LFFIFy&#10;OQBz7aNfLpXAF4dIarqInYx08a01QNMlRMgZ2Z/L+l1cFUC2vwVYkkG4t7TPpr29KtPk3XbM6eCZ&#10;WpoWkRqlko2ssJpx5AatCCbnkCwsOAQASfbdR/xXTelTw/n/AJOmCTKJDUzzF1nQ+NwPtYZXEr/v&#10;Ok0dgSh1G4PKmxHugfOonj04IiVC06hx5eXzvX0sYip1vcxyFle/pGh5eGNz9bXve3vYJ+IdOGFK&#10;eG3Ut98VlKWM9NBJC0BVoDM5llEaeKnlqg17xo1nKm5JHBFvfvGp1QWyHA49SMT2tU4mmniRgqGa&#10;mqYREEiRWhdi19IuTdzyb2PvyXBUUPWpdv8AEGOlZSdzti4Au36KqE1ZD9vk3ghcStE8vkZKNCrK&#10;gLH1E8/X6An2rjvpIl7eJ49IJNpVzSU4HDoQsTvzcm48MhenoIKT7rVSrM9UlPCUUtNDIsJCxuzc&#10;hghZ2tcge7m+mdQPLy6ZTb7eJsk1/wBX+o/LpNpvreWSrv4Njdt1mVgaq0Q0f3E9TkJmhW4o4DFo&#10;Lqth4kKgj+wBe/uourhjp4/n049jaINeoD8hTpQxZ/s3G1XnyGHjxVX9m0FPTZN5IJxQM6+WJcdU&#10;j9kLcfuMgAA/26lbm6RsgD/V/LrUVnZSYUk/Mf5+nim7A3vQ47JTPv6gxNNXAOKUSRstdW0YsWqI&#10;5g0quNKqJYwvA/F7H370uIqkyhQf8nSgbfZVyhbo1fxT7+kObods9o71oMttzcTZJ3o3laSopMlO&#10;mqDLO5IsGkRFVSV4UaR7Pdp3aO4IhuZASeA/y9BXf9oIrNaRnA/I/Lp/7v2RPuESLS4+tApKuCgo&#10;4KaYVclSyReSLKvkIgUkKwoqSIWWzC4Nz7M7yLxkCgHFAKZrSprXol2t3tyVY+Xn5fL5dElG28y9&#10;dlYIaAzZITNSRNWrHSz0ryMY5PMjWQjTwrlrLc/VreyoWUrltABJxnFOhEb2CMDUSAMkevS3xnVu&#10;7paRxnQNvzR1NLBjDuLHZCmaWaqQzvBDOY2jS8aE6X/SdJYqLH2risJiuqbtpw1f7HyH+Dh0le/g&#10;1aYO/wCz/VXz6GfYHx83RuvDUmelx0qYzFVOSrXqoMS0kUao4FLQPWUivPUvOX1Usa00j/U6vGGd&#10;TCw20yssjg6VzWnDOAPM+vD8+i6+3b6ZSidzNSgrU/bwAFOHHqw/p/401MW1IszvnJZXC4rIxQSU&#10;uYgixWaweQp8dCzmmixlbrekqFiBelLMsck4axVwtxlajQmiUkmgzgqacKAjFK4+fRSdV4okY6f5&#10;fzFK5/l0KXVWwcVtTe2cy+Lmx1Rjt40K0x3NtCn/AIeTi8YhZoshg8g0sX3RqFhqIvFKXYiTSxNh&#10;7VRS6WLRnL8StRX/AA5+eK56bFnHUa648jxH2EeXrXowe3cBi8nhRJUVI3CmK8ngnpZZsDu6jq3k&#10;M9ZUR0dZpacS2jeJ4kJUeRBYWPtid3xTP8j/AKvXpRGkQ4Hpn7B77wO3his/j63O59cfBJA1VSV0&#10;GCy2GyVSyUs1EtQ+lmjHD6GT9WoEjge0013bQJWdgQePqD06YneTwkFD5eh6Rea+ZuGpMDj8lX9l&#10;bTx7RpVQ1kUPmj3OYUGmoihrYwUMmvT5eNSXun9SUtvG1xnU0goPnn+WOlUdheSER6DT+XRYt1fz&#10;FRV4+BcJhd2yZqsdYazdePqKnFTnF0s3mjXE5CBdLGQCz1BhMrAn1D6gtueZbQL+ipY+v+bo7tuW&#10;3rWZseQ/z9Fyz3zw7Pz1NnajB0+F261NLBJT5fIZgR56NRJaEY5qLROZWYBpmnV1bkW/HsPz8wNM&#10;rBSF/PP+f7a9HFvsVvEwZlLf4Oi05v5LdhZedsrm+yqjIZ2QzCsqcPQ1r1i09TKfLTUuRVYfDf8A&#10;tJpVGP19kr7rPSpkz8v8/wDsDoyawtyBqTA8jSnQTv3Pt6UT1G6ZN35upklDCvmzZoZ1ana8KeKB&#10;WRiF+ru5N/pp+vtDJuSVJk1Enzr06m3o39gAOlPjflr8fcNMtdkOosbls+Doqchm9x5CrNSYo9ME&#10;7woP88zD9weoEC4NybNDcrb4yoz6k9OHZ5yNOqn5dLvr35lbTxmeyMu3MH1phpc6BFVUVVgTVUFJ&#10;HpKwpFV1Q8ijkl0Wwb8k3I9rrHeY42OigZvl/l6Zm2h4o9Rq3RtG7i73fahXBbv21Q7UydEj+PZO&#10;GxHkUVxP26zVlIqrSIVDyMXclVFiLn2Zz7jcqe1xpx8IH58P8vRf9LEV1Mpr/LolXYPYW6cjXvV7&#10;myO6MnkqPRH4cjlpKb7bGwKPAZGpwqSS3dR600oCeDf0sfXSE6mqf83VUgQigp/s9ApBvuXbecpc&#10;3i6ClqaiCRzFpFRU0gWWPSwenf1OdJPm0vpvyoX6e6jcJIm8RRWlf9R/b1s2aMKN59CVgexGzOPo&#10;Nry0WOx0s2RevfJ3joJqmarkLklI10RsAI443+uoKWJA4UwXzTgRsAKmta0+fSG4thES4yOFOhQq&#10;9w7gajmpK2GeqjxNOaib7ismqoPLHLpmjqJpifuA8ixiMagOFZB9fZi0shBVshfmfzqfPyHSWNVq&#10;D6/Kn/FdJfYkWTiyVdooKVHqNVY2bpMgZVp4Z5VnqKYxg6XVIwUCryDqve/HogaGg+dQc/Z07MAR&#10;gkjhSn+XoyGRpM1SU9RUpi6ahmpKgUWOqcgpWoxcOq4rJPKuiHW7jy3HK20/j2YK0gGoAAjhXy9P&#10;59IdKggHgf59A3uXbW6NwChxVXUKKzJVr1tTESKnH0lQITJBVVVEPUzzq7AsVsF9Vrj3ozSqg8U5&#10;rkcRX1/Py6sYEc0UV+fy9Py49R9v9cZCvytfVqcPt59RjgauRqalroZLQ1cwrwuvQSNWpgA5J54J&#10;LaXfiOWwv8v5/l0xLZaQBk9GT2jQ9bbXytFLUwJnJEihnr6mmyNcuMoalfVVRoI1nY06hrF44yp0&#10;ICTbV7MY72zhbU/cRxof9WOmo7Wdu3gPmOhtxXa2KgSOWj2phpan71qjA6sbVYugqMZGfFPU11ZH&#10;LJDI0YItqiDqoTUQLAP/AL/gABVc+Xlj/V8ulQ2iR240Hn/qx1mzW4+zjIZauniqMX/kOXx9dmdx&#10;TpFRVMpMsEdfDkwsoSNw0TUqwBXBXQ2ki/jut6zUHDiM/wCH/Lj06WJsloIanB/w9KXfGZq6HbWQ&#10;3NujceG21j46KOqoaKirqeeqoshkFjjnaPFRlXZSpaMq6alj+hLG3sw+sn8MyTtpp6DIJ/w/5ukU&#10;e3KJvCjUsPn0F1N/MO6i2TsbH7Vyf8f7MyWJqqiop6+ejp4J6Kvhn+6oJqeTx2ZfJ6iJAGAAsB70&#10;u86Ywqs0n5dXm2Rg5bC9Apmv5qME4+wg6vbcWMpqhamiosotUmiWR2lq3NVDZ1aSZjIWU24C2A9u&#10;x8ytGO23Zj/q/wAvWhssNKvMB0XPefz57d3dPNHtbrzb216qatFauQpMXJW5SCSOPxUukOGVDEoC&#10;jSBe2piTx7pLzVu8pAs4NBHqCT+X/FDq0WxbesmqZ6/KoHRUN35nufs2OGTd25Nz59jVVM0dPVVM&#10;0kME0zAzeClv+pgFuyXubD/WD14N+3HvuGdqkmleBr0JoFsLfshAFPT/AD9J2n6f3NVeNosRWyMk&#10;BesaehZIYUmbTGockksf9SQG/op9sLy9eOdTK2ONRTjjrct/bpnUOlFR9BbmmgZYNv5OYQmEzj+G&#10;1Ekdz6gTLGLkqTygW5H1I9vDlmYqQEJp8j0jO6wg1BHSig+Nu9ZJiq4GqjQwxTRRSUs8MAjY2LCa&#10;YE2v/ZJ5+g59qU5RuS4XQeAOaj5cf9Xp1ob1AFyR+3oa+qfhxvDeG7E2jNhKmnrKuJnMiMY5aREh&#10;NSRJBINX7w0hdJNyPZpbcnvHIRPRQfMH/AOkN5v8Sp+mT+XRu1/lX70qKe9XjKWhlVaRgYvNU1Mc&#10;rtf7VYNNogBZnbkgnmw9rjytaFP7QEj1z/Lyr0X/AL5nY5qehg2p/Kx7HxFS9ThKvJ4ef7c1cbUE&#10;8mPgqpHARqQ0MbIwWxOqZHXUf7J492XYrdCKTaSP4TT8j0zJfSuK+ESejN4n4DfI5qGmQb7ziwxB&#10;IZp61hLSVsbBVp6eKiqyrIUIAIBfWoNyt7ezJIEjUKbk1HHOPyH8jx9Okj1IJMX+bpe0P8tnuitm&#10;pWy3aGSpK2R5DT5KOggaWJpYTE0UDxO2mNlLARLUlQpsY7m40zWqipuDUen+xTHy4dJWt5XYdgpT&#10;z6Xm3v5Wq/YYzH5feWYzcFKJ/ua+WmVIKdrn7ulxCQEGCKTUwkhnaZXueQTf2y022gBZGZwPXHz7&#10;acB6jPT0cLxmqrSvp/l6F/bP8rHqbEsklJgpaiqLwwtMS8tY5sZIZKZjoWF1Y/uBVfjgfX2wb3a4&#10;T+mlD8z0oeK4lWgr0YrA/AjZGHggoKfaFCIrR/crTQNTVFYii4E86WdBr9S3NmtyoHvQ323T4QPs&#10;/wBnpPa7U4l1zNqz0NeD+J+Gx4oVXDFVginigmTU8ErKAiJPrFlZVP63Xm1h7TTcwxM2padHqWal&#10;sDoRqD4300ciI1M7rRrA0DVEnnkjdAXE6MUUFgf9hbix9pm5l0jB49P/AES+Y6WuO+PMC04jXGUS&#10;O3/AiWWghl8w1+Zp3imABuxufIv15At7Kp+YSTWvTTWCVrTpYUPRoVJoocUnjkje9PPHDUU8gb9d&#10;R4JwNd7ekRaQvACi3KKTfKnL9XWyUjA6UMfRwqVimeniYRSKRTzwRSUkUsa+KOqemKhuFtb18W4I&#10;5PtK29UNNR6c/d5bh+zp4p+iKaQCKrmpWCqWWODHQRxGXnRODMNRH9nhj/g1/bB3xx8NT9vTi7cT&#10;np/i6SwhaQkyQSSaElKKkB1otl8ZXUQtrC1y3Pts77P5dPpZjh07UvTW2Yi3+Q65HZWeWYTyl3j+&#10;jiUW/Tb0X9ppd6uWNS1Or/Qr59O8fV+F0soxgZblyYqD91ieAAx4LH66vx9faY7rMTXV/q/Z1b6N&#10;P4ep6db0UfEONKLEy2MSQoApIMiyyWubj+n+39tncpSct1YWq+S9TDsiD9wJi4lUuQqGSFWWPgqF&#10;ABCsfqH+v+t7b+tY/j6t9OP4esv9zrSQSNR0waPV/lDTxLKNSAOrsysDf6X0An+v590+rYg9x6ss&#10;ArkdeO2o0uiwUIjBVwGSW688hna7XvY/q5/P4Jobk+ZPTnhIMU6yptuBgsZlSEh3dgsMjuF/45Iq&#10;gDn6tqJ9ttcMfMde8JPTrqp2xXuZFo5aCnpgbwCWglqajyAeqRECqg4vYc8+/C5SlXFT5+nVjGCM&#10;DqZS7WqwJDOJaotGscdqVKeEuw5dtQ+pPJF7f6/ujXQ/CKfn1ZI6D7eo/wDcWqVVVMjkabVMKiaU&#10;1MMbSKvDwBwCY1YWB0Wv/av739YvDTXqpg9D1ij2LTwmSSetqZGkeNoDPkp6o0jxnWpp0UKNXP1u&#10;R/QfUDZvGPwin5dWWADjnrC+wMNKsjVNHQVrSSNJ5GopJ11OQzzJpuLm/Nraj/rW96F9LSgNOvfT&#10;ockDqViurMLXVU8cOMggErp920WOghiqVBuo0KlgBawH4/PtqbdJYkBrU9WESqcdCLubcOz+mdpV&#10;FZUGnoIqaGSSOKNI/JPLYsYqeNLanJIFh9D7KYILvd7r1J4k+XT6KWYKnHqumrod/fJ/PT5vL09b&#10;jeuVlkTH481Rp0rYI7CNnZlBs/LMzfnj6c+x4i2GyW4jShlIyfQ9LUAtwaZc8fl0YDF9SYjB0EWO&#10;xeCpKWmihjj0mRapNMa2jLK1xq/shvxa/srk3Npm1SvX/COmGJJ1N13L13G4vPRYOCbSVDpTGrqF&#10;jBuvhSa6am+hN7G1re2/rSOBNOvdN7ddzLE3jqaGNkkEryJilvMi/SFS2rQy2uANS8cJ70b1fX+f&#10;VwQ1FbpM1nUkVW88stXGJZASHNLCI6hm5kesjiQsGAuAHi/wL829ufvAAU/y9KBgU6D/ADHRlFWr&#10;4jJWiIozUzUZp6aBqeFw6pTwKNNOxYDW0Y5H0F/aS4W2vI9E2ejHbrs2bl1zXoBt9bF3FtWOtqEx&#10;9ZnMdFUBndXpxlYlnpjUVCvAijUglcG4J408cewfu2xCBfEtjUenp0OLHdILn9NjQ9FY3JkY3hm/&#10;yiSOunoC1RUUWgPHS0geGISJMtke4ZXA4Ygn6gewYQY2qMGvQljgEsehhjov39+qSgqKd6hkirXZ&#10;Zy6M6RPOjmOajqKRiAZGBI9PqLWv7NLe/liOeA6KJ9gExOgdDTtrL4nc1CExktLG1Or1s+PWkjSq&#10;8/n1SVNQjLZAOeL3LaLD+gohuEuEBTqPN126526YiUGnr0GncXTmH7EwFdQZyjkSaRIIsPuOopqa&#10;IU1fWKzxQTY7RKvjjlkZXQizLqVlNltv93296NMpyPP06W7Dvb2Mwjc9hp/q/wBjqh3urrrdPU24&#10;Mht3e5lEvmNZTV9ElSMdmKGmUqRhclUIj+rUiTQqCY9Ok6QL+w9e7W1nMUQal9fXqUor2C6i1hhn&#10;08x6Ajj9nl0X3KVdJUR1cElRV4ymSOIY9xLFUTzw+ZSv3FXUnXCq8tIyWJsmq/09pWiI4Cp/wdNS&#10;uKmtVHl+3hXj1INYKpHmy/ikgSJoYawTRU1LPLMFp4Iq2q0kG5U6G8YtYFrrz7a0Uwo61rV17/L/&#10;AFZ6nPkcZ9xOP4jMryxLVtUya0Yo8X26Xp9IjkGm4RVA9BN/p73pYeXV/Fjq2eNP5Y/1fLpMNPDO&#10;s9Ospq4mbQzeKKJYA5Do+MjC8eSwMzOCqXC397p0m1K2OI+X+T/L1x/jdNRTJFrpBHUEF4KuZFlj&#10;npAR4JMlYxyWY6l0kCzcG/txYSw1dUMyxtkgD5/6s9MrZ81MsWOxK5bKrXVEdMMTQ0s1deplZgkO&#10;Poae8s2t2YFgCtmI0kqCVEds0hCqKnpp7kLnND/q4dHE6i+BHyv7gOFqarbWO6z2lULTTQ7o7Hrs&#10;dgfDSAnRUUWFcffCyWYwpSAsQuoH9Xs/tOXLi47iNA+dfzp5n8+i6bdo4GoxDAfmf2AY/YOrKutv&#10;5Vfx02bXnI9zdzZPtYwVIMeHwgwuyNviSQCeSOtyNTNVSzmRtRFPEiPY6vSfYvs+Xdqtl8RlLN5V&#10;wP2cT+VOiK7366lkItEOn5/5gB/M9WO7Bqvi98fqN6HqbanV+wmpVFOMjQ0dHX7liRxqeeXcde80&#10;zKeGKvPe/Cj+z7EME1taxiONVQfIU/2eg/c/vO7w5YD0GB+wUr/PpRV/yY2MbSyb6x+Vk8Ek81RS&#10;ysfHJI+lBaey3lPLAAWNvSOPbp3GJRgdJU2i6J1MnH16g0vzG65w8njn3XUmRxFS1FHUUv20zxg/&#10;sNI3MkhueGW1/wAce0r7lE3cerfuSYjC9Ssr8uNhxUWukrZqajVhMLzmWKonveYSrOPKzk2KxxJI&#10;CTb+p9pJtyjAoD0/Fy9cOMjoOMv8taSSqrTiSiRFQI4hi6hpKt3US+GGmp5DF5LcyeYgi9wqkcIW&#10;3EUOnoxXlxFFZD0jJfkbu7dE0NPQ0ddLTotRF5aGiNKf24zLKlpWf0EWDtOyN/qAx4Kf6x3bB49K&#10;02q1hWhWvThHH2XuGLwzsuLxUipJWhaxklWeUeShkp6yDyFqhgdTAwJIVB9AHJMINb0zx6SutlDU&#10;OgJ6GjEbBqsZiYqwYrL7zyX+QxwUcdakSQR1NRoq5kr6wr5jCpeQxTsbqAv0I9iK1hKZJ49Edy6M&#10;SRQDo0m2MRuSictFQYKgiSIwxmSZnnmV1XQUSBFVSGEepSqA6SBwfZnqiOGJ/LoLzKwNfLoTaWgz&#10;U6STZjdte9NMI42hw1LDiKOJVa8qwQ2awk51PflufdS0Kn9JAD8+mOnbKzLkW/hNJLElbS05eCoy&#10;FCa2KGHQGkjWMWR5mGlmZxpUG493hBQeKeH7B0y9WbSOm9MDuNqyKjoImy1PFJCn3mSr4Mfii7Cz&#10;FaTFxmWQQjUQgJUXAuCfajx4KVY6a+nn1Uxv0/NtmSSomyU9PNDUGJauYyUEVQlbUU8oSnjZqzWs&#10;ZVNF7xj6j1AA+6i6RQAuR/MdU8Nlyel/jMekUEIrqujpVyVSaeQ1eT+/kqa2NWZ6eODHWjjcEPYQ&#10;HgC31t7Q3EwY0UV0/KlB1bQwNOlrgMU9JNGJITQUcjU7JDRY+Hb0auqk+RC4E8yFLF/KrE3HPNgV&#10;3Mysnbn86/ljA6ejXTxxXpWUmOpamqytDTViMs3irPOiNUVUFPE41hmnvGJJZdXHGkDge0DykKrU&#10;4VHTumpIB6dlVZmgd49IRGipKKpq0kCiEftzPT0i+pyBzqP5/wAfaY9ooT+dOrDIofLp8pKOoSKM&#10;1KpUVJLOz06QYyCL7hv3ImqpbtcfTUBcgD8+07utSEwPsr1dBQ54/s6daPG00kZdaemaoqdUYaGK&#10;bJuIkbh2rKwAWUAn6AXH9PaeR3rprgf6uHShE9BQ/wCrz6UVJTlayZoG8ztB46VqyvZafwrGBUN9&#10;rECv1Ci1lF78Dn2lYggauHyH+XpwAgkdT6WKSupKcLSSoyM6zMtsRTyyBvVJoUGRoy36QDb/AG/t&#10;piEapP8Al6cUEjh1PhwblEhqZ4qeJHV/BjlZC2htYWSrnBdhcksLDm3ujTAE6ePz/wA3WzHjPDp5&#10;p8TjopfKtMryqCBJMxlC/khFYab3t+PbLSORQfs/1f6vs6cCAdOYF1sQAAeEFgRc3v8ApA/3n2ww&#10;9f8AV/L/AC/7FuswQAXsCFtfgF7f4n231vrKB/S3H1HFrt9LD+n9PfuvdZALE/7yw08f0U2/23Hv&#10;3XuuWkKPp6Tx/t+PfuvdZVF7W1fS1+bH8C3v3XuuYUW+hLcfk/1uePfs9W7afPrKgAZfTYm41H6n&#10;+ot78eHXk+LrJcEck8g8E3tzwBf8+23+Hp7rwU3va5uOFH4+l/bPXmOkV65hC3FidQ/Iv9D/ALSD&#10;/vPvwwem9IXtPn/k6Qu9u0euOuadp96bvwWEkCXWhmrYJctMQOFp8XAGqHJ/ASI3P5/AM7LZtz3A&#10;0tYWYHzoQP29NNJCuBk9E03v89MfD56bq/r/ACmeMPlDbg3Y52xgoPGpdqhlmVpWjFr+oISOfoB7&#10;GVryE8YEu7zLED+Fcn/Y6TXVybZAZCF9BhifyH+XqrPvj+YTIzV1L2f33hMLEsiI2x+tsiDUCnk9&#10;TQyS469RIyf2o3dRptewv7GNhZ8o7OAY0Ej+rDUfyHReL8zKVjUux8yCKf5Oqvt7fzNOt9uSyR9X&#10;dYZTdVbSvKtTuvf9euGoJ5C5f7hIoy1Q3kI9RdbAHVze/u93zYkTmO1HZ8sDpz93TSKPqXx6enRW&#10;t4/zGvk7uaQY47sw3WeGylZVwPjdk4+FM1BSohE5TcFQhfwKPRwF1sLX9hy55ilmP8HHhx/b0ri2&#10;/bom1BSx+fRQNwbt3T2FVrXboy+/t+T161tRNX5LLVKw1WMoQJaaeslqtESsxIpwIJBbTpIP0JLP&#10;ez3FAxYjpfIYZAAsa44aR1Fx2GqJCsVJQY00dfZqOernqTP53AEMVDTUsS1MUkb3ARrgpyCfUSjV&#10;nY5/1enWz8NGNafy6eG2rXNJ/HM9k6zbuMiyNU1LVVtfjMTRRYqrBo62hqaqE+eACRbQSSRvE2pj&#10;YObHbpTuY0p9nD/Dx60EpkZ+XSEyPZvR3X1NVH++UOX3XXzZCmkocE0NZWZBp0WmkjydTDFUF4GW&#10;7RJUjxSP6h4ebpTNbJhmz/q8+lSwyUqB0Xvdnyh3BnqhcF13RxbVw8NOKVMx9jGuWp4oCFNzGZEo&#10;1k0ANTxuyNa30JBRSXdaxx4A6d+mWnfk9FRz26Kmrqq1s7kazO1kfkhkklLQTQTyymUmPVpjQFjy&#10;gQfU29o1oSScnq5jThTrqnqpZ4BXSOkSfbKBBFDrqKumK+D7cKQfWCiuXt9ACPp7fjUcekzhBUDr&#10;PFJNnZ4qmpH+VyiGmpo6hFf7qWnjFNR0qpCLqfFwzvyWt/Xh4AE9JyAhqvDz6OX1pDidvbWngyVG&#10;tPJWHQ9VUVAlrIZJEX+GxS00bf5hgwRWWxcqL30kA0i0rFpI6abT+HoRIEo5ZoZGwcOPx80VXBTi&#10;ozFLSRtLRk1VVLVYyJQtOhndUV3YaB5AApZT7cVVPAf6v8nVemI5Cjqo4pUpaOlXH0U08UMGQ8NP&#10;NTuNUkUs7Bpp6eWRNUQMjszSabBeTbtK/wCr/VTqrVxTqHXbqxktPTpBJC8n936eloKt3NP9nWPN&#10;qmhaggBdJG1evUhaTkj0n3osgH5f5fTy6qa1z1Hq944TJQNRwUU0M6UMGMp2yUqBaCtiYPNKUjDa&#10;UVgQHZjdSSFFx78ZEYfPh1Umgr0xpm5ak0opXyz0sSCho6SpVcdHA3qd4aeaQLaERkzJK1wzEfUg&#10;Wvqoo69XFT1jo83j6ZpvBR0y0kKxyGRcjJA33UL6HWoaP1yLceRAUuWHH1Nq64xw/wAPXvt66pc7&#10;NqnP8WheV6wLkmq6SBIqqWmfzQVUsjCRDOyubgMGdlu5AIBcEgGa469wz1zosyk84q1yMIq6OshS&#10;pzlbStolgnuJJEqZ2QlooljSZYl1MT6VK/XxmQ5rX59bFeHTN/ePCKEiFRSUtPXV9VVTUlJUpTl2&#10;DkYxKCfTq4TUyloVUgoOCL+2/qIhwI49eoem2XdO3ErbxVZtQzzOpq6lI6mpd7HW9eQysFPocKg/&#10;124Pun1UZPVvDY4/1f5em+r3PTpFLMZZ51jIjkgVJJaekqlDOY6mEFQ/qe37Y0kWYEHj3o3KDh1Y&#10;QEY/1f4P9X+HhU7tNRTF3hqI5KanQQwtH6MgyKiCrgDgEp4lUPq5+oub+/G4qtT14R1anUT+881V&#10;HVSM1UCWjponFRBTxxwxjX45aRVuzg2jXUDZSbG/v3jGn+r/AAdbMQT8+oU24oKaVXNVAa37apqK&#10;qoaKaojlSoJiELQQqV1BQSQNQLEhmH5aac19D1rwyeHXGfcVNTUlHDTU6TThZ62nrGiNfLHLMw0T&#10;ypEPEKnSAUkVmMYOkoT9KtMoOP29bSPU1D01xZiryEiJHjspN4zElR/CMSYqhld/O9PUMgAX1AEu&#10;NLGxJBHuniluNSPs/wAvTrRADGD09Lt7e742nzGN2vk5qSsqqgJQrWQ0IiJa7Sy0qqWSIceMuoGk&#10;cN+PdgGOVBNemwEPxn/V/q+XTXUbd7KpZJI5cRDjjkIY3cPUQigkijPki+3kkNtWr9YL+oXJU/ij&#10;LKG0jH54/LqyiGvr/q+z/N/nyHa2YiMctdu3a1HHWUrFlNUKqomML3li8AOosrngiw4497JFKBh1&#10;vw6nsU/s6g5GiosUGmz3YEApRJoD0ZjmqZiQCWhpwW08cBixIt7SuCDg9aWOVjhCemkjqqM6a3sb&#10;Ml5HmH232+plMq+hz9qQrJY3fkH+i/08GXzPShYpgMpTqRjZPj7HVtR1+5d15ERhYoKzB4Pys0rm&#10;8k9TBXzWCr+ho0QMRyTe497DW1aMWJ+XV/DfzHSxif44wUn7FL2JuCpjBeoUYXH4illCygxRtHM8&#10;7xqwuC6aG/2mxsLsbenbqr9nTnQnUGS6bhWhkxvQ+9s/JUqKTFxZrIR47GT+ZvLBGZqWF5G/IXn8&#10;en8aWistagEj+XVtSBaEivSnp81m2aVtt/E3CU0c9VFJR/xWqzm4P2YVC1FNT6UhDK/1Bb9N7AN+&#10;fPbXEo7V61G0bGtelfSZ/vv7upoMN1VsLZkLxtUy0kPXk2TkxkElliaRpgW1C4I5H9dPttba5i+I&#10;fyp0/wDogZp+XTw3xn+UG/66ihy3Ym7KykaTXBTbayFBhYKKExl2VoacL43I9CCQ35ABHt0WzyjP&#10;VkmiTA6ECk+EHZcFLSQ5jefcNDiYqiBqum3BuAvTU9RU+iKdhSeSS2v9WlmJB/Sv19t/ROPhr1oz&#10;LQ06NjtX4EYTcONxeM3L/fhc6hmiNWuc3ZWbeqo4otUE+ioaSWHygXIZFOr0ojAgizbeAfFOD0zr&#10;etCtR0ZbE/y1et8JJkJMlsvqasjgxdIlQdwZDOplZauRQYMhTQ1tXKYGB9LxyBhLY2K/T2ndPMnp&#10;WroBpGOhd2z8Cfj1t6Py1Gy9v53J1UyVi1lBh8ficM0T/sgU0lbFIqLE3pKxuFceooW496WgNAOq&#10;CVCaA9DLT/CDZMX3+T2/17tpaKtxXgLVdKIjCI1/yaHHRUsXrci/jdoAGB493VT60PWnaAijNSvQ&#10;obe+LnWuKwuNNR1JVxvTULmgNNFN/DaXxPeRqer5l8hILyK+oC5ClBx7sUBwwr14zlBoR8DpZJ0T&#10;t2JaKfau2MYtfpqBR4epwlM9TFNKvqq4MrNqOhWOoqWH1sPejDFThTpk3Rr3HHU9ejNwQVWFkONx&#10;+MysdQJqzLU0zJFUpL+uE0VGoiDodJ9QP05N2PuwVR8PVWu1Cmh6GWn69zAy/wDFa7bkNW9JAVp6&#10;uj2/hqys8RsqiSWVo9Oo/XQrcfUfn3ZnFNPn0XuzSCtcenQi4rYmEpRXZOWjkqpq0CIVdDg56YPU&#10;zN9amOpBjeaNfTqQ3H1BBHtjjknpormhPSgxWxNvZqsoIxT1UFHB9xFV3SdZotKhRBSzSklPKeGV&#10;WH05F+PdDRR1UIa56UMGzMJihW4aTEV+OWTStDU6JqajrJ+fV/E1ULIuiyt5FA1E/U8+66iSKfs6&#10;VIEFKcescX8MxyiHItj6MQU8lPNTU5XILNHIdEbysovxfVweLW+h92YFuB6calM8OnjC09GYKqA5&#10;WkqQqxlqSq0UMZj/AN1HUQGJIstrni3urrwA6absNBw6ktSbWSqo2JKqiySGallVGjqEe8rftXJ9&#10;I4Yj6D3VQ3FeqEg8ePUSuiwAm8mOqKqWUyxss5FFPC+s6S8pfhCEABtpt+Rz72ddevClc9M0ldQW&#10;kojHV0lRI6+U1lRRRU/18YQRygldVxeQ3vawP496KtSp6sNByOkfuzCQ1dJV08sdP5LkQw21yvoj&#10;ALMALPoFpgDq5Fibe7N8Y6uWZf8AV/q/1ftNeXcuxKuuoKiJRTSNRIyCpyNa1hLUr9ufKJVCFniA&#10;CaBZlJI/SPa2OQVxx6ds3L1A4jquOspq7a+4pPBJR0ojnglpIIqiWKmWGZvAyBJFWINIoGk29BA0&#10;/T2qU6iT0uLa1p59Gb2NnVzPiVZIRVGORqZJ6xZah45pPBUS5aaOwSJAgWEgFtX0+vtqUU6K5koa&#10;9C5SvFNQsIIo6hGV5BGyFGVoJ7KKMyglWQ3ae5BIJBsLe2ek/T3SERLK1PUYyCjlgaU/xCLyyTyB&#10;RHJ4pUF0C3W4IUgkkEge/dbAJwOsWconztPHT1FJQVM4oZ4TjXm8MizTaXL0OVlIZgY0jd4lIufS&#10;3pc+9MARQ9WjIDgnolfb+yoa6RDWYjGwmHG5CZHqlqsbXVEU8DRvHkI0BeQRxEoIHJbQPSCCPYO3&#10;W0JYsBjoX7fdKg1evVS3aO0pMe8tTTyUlVBO1NDqmhiqJlyWOg0yVFEjABoUVT6SshUMDq9TWCVx&#10;akKTTh0JhMjoM9AiC1K1bVI9TV10flmalASD7mWK1PJElbCpQPpk1MouL6vofZS6k9pwPXqylak1&#10;6y1jVCl6WrKxwVEkkkq06D7iV5WRostDUfQarKkyxvb6tYXPtjSvFBkU/wAuKdaJp8XD/VnrqV4p&#10;4DNC4R1EVYkZo9FFLDTsIRR49YwS59MevWQC6fSzcNFdLZ+z9vr/AIR8j1pgKVX/AFfZ/l65Y5vC&#10;Kyo0yEUcglxbARSvTzwKfvMfQtZZAkyynUGBKvqCH0j3UipA9eNfn5/tGOvRioPp5dSI8eimniam&#10;xjSQxVIrTHRNTlaCENNFJVVSEM7lpCg0kFzYyHUoB0WrU1NDwzivnx+XXvDFBX/V9vUSrpHkRKNR&#10;LSq1P98lBJHNR5AGD0iadYwIY4Y9TlF9AcBA7EnjamncfL7KdMvHq4fs8/z6SOQIWStmk8+S+4qI&#10;6ioSWghoIK1aSpVKWERooCx6TcyJEWNiAzDn2sShoBQU+daV/wA/DpG6Ux1KOMpKWsNM9PTz0NbJ&#10;VVtP9wZnMVQ8SmrSqj5AMiqjCIahq51A+6FyVwaMMfb14worcMHh0z5OGN6d6emkdaGOVauJoBG0&#10;0f3EOmmmhnUBgqKGRweU4uDxZ1D3VIqT0nljp8PDpELVuY4aOtL1sszxwpK9JeWQy1H3EtfDGfS0&#10;9gI7MpABa9hwFJQCrrig/wBQ+zpL1ImfVPWsTTq74+oo6eklpQ9KognEUZqJgrqkjMbAD9Wk34+u&#10;gKU+2ta/n+zr3XqsVwgxNKJKCkaGNKSsmrkdFpaenBqHaqqW1C86siMsFyQAODe9aJU4Na1/P/Y6&#10;qeI/1eXWKrniWWlgmD0UKQmOOqgmnpo/IyelVMiltIibRG7XkF9Vr+9BcVGfUcTTz/4rh5dNSfF0&#10;z18jV+QqairrnnjqJ6ejqGWFFWpqY6Uhq1rKniOkjS6xszn1NYe3I1VAFQUOT/sV8/srjpO3xdNE&#10;M4qaUMkjRsrJTtEtP5npseZWhkLq3q0B7Ir3bgk39vkU49MtxP8Aq9OpZSBEeSpig0xwSVNZVxye&#10;aWlcehZ/t2ALK4AVEYkA/Ti/utCSAOq9JSrqomngansDVqI/FPCKNjCjiWbyRJYEDmPnh/8AeAoW&#10;OikN5H1r+dPl17p0pZEM0MaHRKxlmaksjClSNNEtNTVViFupvoUatI+oIJDTqKfL/D86dUXz+3pX&#10;YZdZeeqow0EVMk8VfUedaSTx3ipWDlPKkcv6Hj8hDD9fpuPaaQAYU5PkP9X+Hp1ePTj4IKaNkjSa&#10;kniWoFRR+KHRG7ssrQmGO8Wh2LPSy2IVibISPde5vmPI8K+Xn+w0+zpzp6psw9aHM9e7xU9QJ1an&#10;oaisnpYI4FgNLV1GkIjTMoMpRAH4PBB91aJVICjj8/8AB69eJ8um2rqUhSkpUVWgLSx+RqxqaGNt&#10;ZV1jKBowxYeS9/1E2+vu6JqJPn17pKZKrheopp4pJqan1QrGohVKqJhdRIvjBKgS2Z7CzAm/09qU&#10;Wikf6v2dUfy6kU0qzj9hNM9TJFDUQ0t40jrHHiAWBQUDuLAkE3tf88Velc/7NPn1taFemncuMnrH&#10;U1dLPHXeWGmUwpC0dZTyD7eZxEQNUtgqFSlwLknm/ty2uBGaK1Rx6sAB0VDeu33oauaWhR2p1Lxr&#10;9xD45Y3RtDQyBSRc2Chf9v7Gu33STRgEjV8uvdImKSdVkhEba0VS0ZlsQhYu0SuotpF7EqP9b6ez&#10;Gg631y1xHyxySl5wpaVJIBqZb3Ro3ChLi9vUBcc/X3qnXuoSxiETKnhprrZgE1eoPcAJzYEXuB9D&#10;9Ofe/SvXuuSGL1SMBLJ6nj1MrRz2HrQmxGkLbTbk/n3by611z/dmEJk0mIgyQFH9SPfmCUMOARe9&#10;j7qRTrfXJxBSzm3jvOyqzN/mWZFIjdnAN7E39I/1/dhw6111HOXk1uzl0b1Xi8SJJ/aaGFh+m3Fz&#10;Y8/0HvfXulNHKRG2qVWaUCzEqswuLDxkg6FX6lSOb/X37rxp59cnMC6NZplNozoV2d3aM21IwH9O&#10;dZJsL/m/v3XiKinXkqI2l4kOrWpLhWWyW/bFyBqt/rWHvXVCAFNOn+IwyMqGWOD0gRwx+tqmMr40&#10;0leDJcm5HH+293KUWvTdOm7IRSTK9IFZPFE8cqNCC0f5Otm/qALW906svxdJJhLEBVKzzrIbNDH6&#10;WHGiKZLjg/1/w9+6d67pw3pKLrBaV1DqoDEJcxkn0rqP6rk3F/ejnh17ruCBGU6Vd1aMvUAiN44Z&#10;GUhVVGAJUG4JHAFjYW97Br17qMJYhCvhkjdaRx45Nb31A3aNWYC6rwF4/HH+G+vddeRTE8chjhgk&#10;Jlk1xqUuBrSQysAQCSNNh+q/v3Xum9qmMxctG9Uq/oUuAYhL5FYxsvAvex/tWFuD78BU0691HqKg&#10;M1NJ6oHlSWVpTHrWKS2lVBT6Af1P1/2Hv3Xum804jdJA0bs1OWQCRfFJq9bAn6c3vb6+3Izx6oSC&#10;Ps64x1DokkaLHHHOpaW8aRl9TFrq68qF/NuQLe/BqsAOHXm4jrNSxiJmCtF4pIylNe/hLuwIu7fg&#10;Efnk+7P8J6qeHXJopNKxwRh2Ja0UzApMyelpHLDT+q+lTc/72W0FQQetqKr0pMFiKzLZXHUdNCam&#10;VroEigZmYv6Y1KRAng/tk2B+hPtVbWjXEoWlAf8AJ09FEZG0L59XmfDb+XKc3VYPsHt+hmocP5sV&#10;Li9qxq4y2Xjq2Bgnq20t4aJCdMztySCgsLkCAhLEdlNX+qvRRuVy0ErWkPxeZ9Or23xmA64o6LZ2&#10;28fFQtj4Kiip2o4oxSY6mnhElNHToiqfIzm+u2of0HA9lEjGVy3r0TJGStWNaeZ4npHVlRNV1KLP&#10;TxyKtLHJWyQiWKCacRmCJ8eWBYyQPpIRvSWFwR9Q2BTpQEpx6TsVZFVSxxwSGOKoEV6Kent5XRma&#10;aBpZ9GiYTKNMlrltI1FPe+rhQMjrBM9LR0eOqJyuTlqHlpsgZhDT+aJZTLVU0tJKEWOR5T5BHErB&#10;7Czc39+69xbHl1yX7nKzBVyTSpSvJJhvvKaV56mjlkV6p/FCQbTOEjALI4iQ8nUV9+6t01irgkrf&#10;4vX0KTR/eZCvOZFWauWKog/yVgjwKqxAu+q84KhQAVIFvfjTz691Hp5CtOJ1lo6qnjqqxIJJI2FY&#10;HKrFHUzLF+0xRmBVwPULAKObaz5cOvdNNRPk6KrVo6KaKatmGPmg8jI2SpnbxqI6eK6FWJZiAL6S&#10;bWuSGn+LrfTVHWzLUwa4GemjYY6SkKJFHW0kWuKE04QCSRaeQgyMb202J/PvQFTTr3Uerhgjo8jH&#10;DRxeSoKU32dLKq1AyULeH/I6ycWT7gXk9VtSKPwfemBGD05H59N9RX0J+9SCSlq4aOhBpXr6KU/e&#10;V4jEDUZrYipkmld5LosRQEA2IF/eh1p+PTC2OjhkgpJU/f8At5UgjDx1FRRSVulo4mrov2fFKAQs&#10;JXUpGl1s1zRkBap68nA/l0Sz5IYTdO0NxbS+SPXdXV43sXqbcOHzMNdQUM9F9vRY2qWamhliiVF8&#10;NOyKix6rtGSh1R8e1EABUwsOj3b5PErEzUwR/L/N1tIfH35gbA+Q3T+we/qXbmbgk3dgKGk3pWYi&#10;Kimix27sLekzSVjoo8cgm1hAnDrpJAJv7QSW/wBPKUIFOiu7tGgcoKEVqOjJw5ja264KeekmkSql&#10;ULLjo/LBV16FtMbz0wBUvcKQtrk35PPtfb2ZuKEDpOqGtTQfbw6fttdCb0zdc+RxWIyFJTjUYFzs&#10;KUGPqXc3Ds0Z85twCSPV9OBf2oaytITSR6+vWpriKP8ATXu+zoecL8dOxnp4I8rm9v4d2JNRPgYq&#10;oShQDohTUwVvx9ef6+7sdtTCoW+3ps3mKIpp9vQnUXQlfBRwUs29KxpIpBqmXF0EySxMOYylSjXN&#10;/oSSPqdJ+vtoy2wPbEKdU8efiDTqLWfFjrzNpVRbpxeH3PHXoYK1MltzCeKaBR6klNNCpcN9Gve/&#10;ts3CpmNAOnEvr2M9shX/AAdBDkv5ZHwqycVfE/Qu0KIZIeOqfb8M22i+sBJCjYYxlGYXu6KD/iDz&#10;72t2RXVGhHoQD0oj3fco2DLKT9oB6Qec/lD/AAtzuNgw9NtHdm2cdTMklJS7e3TMsdLPEP2qmN8i&#10;JyXUi4Mmr/bm/u6XsEba/BQ09R0rHMW6atWsV/0v+boM0/kofHDF1dVW7Z7Y+QeFkq45Ino6veMO&#10;XxI8in9yLGvHHGrKfUjqtwRe5t7VNuO3yiktqv5H/JQdLIubNwjHcit+XTK/8nn+GVEFbtL5gd14&#10;OelkWeAvS4x5S6j0fcVTanbUbBvoLccfX2kk/c0ncYSPsPTv9cZ3SklshJ4nUR0tH/l+/IChojBB&#10;8ksZn66JG+2y+a2k9NkEqGUhauZ6KRUlIX0HWCCCbgm3tj6TYSamNh+Y6aPMcDNVrVR60Y56j4/4&#10;mfNLDxmmrO0uoN3QMo8tXWYzcmIq0SMftpG1I7fTiwDgX/ske013te0SkG21J1tt929j3wMvyH+b&#10;pXYfrL5M4Sq0b12xtLL4xp7yVmA3BUVvlUJoWWKir41cGNf9Uwcn8cAeyx9oRf7OQH5UNf8AV/q+&#10;XTf7025xWMMp+YFOkl2nT1tDRa6inloDFFJGY6mmD/aI363CMA6iQftqWU/q+th7J72BoUIOf8HQ&#10;m5edJZKg/wCqnQFbdRaqE64ax1V4kp4I2/ea/qV9TDSqtyzm1xYXJHsOyDuJ6G8qqpFOpO5plpoJ&#10;KiN1UiOcOzKJSI6eMudUrCwNxcaAAzNf8e2m+E16UWah20+vRJux9ytJVTSvWGlqJIKr7UsiiKKq&#10;SIM0TeT0MJSSCCdJVhb8+yG9YsSOh5t9loAAHVfPY243qQ3iZpPuITR1EVDD5ZJJ5FMdZVyS6db0&#10;gclidPpccXAt7KjHkH/V/wAX0ObWNEhGmpr6cf8Aihx+3PVfm9twTSRTGPJ1iVEbxJCaWcJ5fBI1&#10;Ory6gWsttEi6dTDkhePZzbQioDLX/Zz0V3IxUEjhwNOGK/6uPGnRSd3zPXSVrV3jnlbyvOIYyr0r&#10;uRJPUrPGAsvjvwODZhYlrgCW2QKABgdENyBQh/zHoPt86fz6OF8Osy9RURU1GmRrJ71Ub46KOB8d&#10;PHPIsctXBOfUDEUVaa9yC5JFr+0G7WygljT/AC/Z/l6QibWopUUrjy+dP2Cg+fVzuzcfJ9hTMsVX&#10;9vW/avPKK2GpgrKcSWFNkZp0EjSo6No0xLoAJ1ew0Epnp2OWo0n/AFf7PRjdvU1W7tS03ijpGEci&#10;1CPBAxfUStXRREFZIQPQQ3+v9fb6oKZ6Sz/6v29ZtyVIxyRSLBJPiaSmn86VDGMVkUrlCtM8YIJV&#10;SxNhcDgkWv7sFUZHW7en59FC7RqIJI3rKF8fSx0sclPIKZlqKl0rx5PuaaOcekW/dcPwAt1Or21I&#10;AMnh0JbGoQHqu/flPOlO8VTFk6fHfb1NRFNHPTmsq2qpTCsdTLKC6B0YKyvqCr+hr2Hv0GmuOPz/&#10;ANX7OjZQaAMCFpWuBxNPt6I5vuR/vamdWfGVVrQ6IRNSy0zekMuTUMXgdB6kLqUckGwPs8twpWmC&#10;P9Xl5HomvyoPHSfLtqKf6bOMcMZ+2gLjlgvnrWanVYX0VD+IoJ45ZGC0+ijjIiCRLchV555v9PZ3&#10;ANQ0/wCr/i+gjcUDsafOn+DHoPl69PKZl/tzTeQxfdohqqlyQtN9bGSJl1f14FgCfqLct/S1bUM0&#10;6WJd0QJWnqfT8umLJVcGQRqiqZ6mOrgYU0lQFjRYlUq41QAhdLgWcgGxsCefamOMRnSo6YmlWYai&#10;cHhXGB/mPr00FYp1p/tkaSRqWL7lXiUiKwu8FPIB/ZAGg24vY+3lpqNfX/P0jlIZQq+mf81fl1zo&#10;evMjn85RYvC0TZCtrp70lIoLSsakg+NL8SaOfTctf6D2uQ0TPl0TyxoHr6dGr2b8RO7shNHHBsXK&#10;ACSogqJMtTvh6iOKZQEkiGRMcjRL+sm5sbkXA96QQt8Rz0U3G42wUgEGh/Z0a/Zf8tnuSojpanMY&#10;5aHHPDDVvUUSU88Sxq41Lj54jINTryJdI5+ij2oP0kTVZgeg5Nv0AOlej4de/wAvjpvEUQgrZ917&#10;hzKTxHLUVCEnaknUB55zUVEKM6oSDNDeRgRcAD6l9xcyvJS3AA6Jp9/YvoUHo+W2+p+sus9r0dFJ&#10;UVn8JiyMBiyH8BxE8jTqpMcUaRQ/SMf5/wC31Xv+lWuSxWQHU/EdF91fT3Hy6MUtL1zgqCKrxFDD&#10;RGsihkaspqOXwVbBbmWouGDHT9SwDoo+ptb2pJ1DpKoJHHoSdt7A3XORmtob/wAMI6ySao/hVJWy&#10;5DG+GRfLJGlOSHIVuAkXCj8E+3I0LcD03JIo7GHSuyW7d5bOEB3Xga2WhmWN5cpiWlnoYhGfHG8M&#10;TqbFyNRjb+tjY+7FCp7uqxiImqcfTopvZmz9r7lfI5ykNbjVqmqsnmoBiTNXVcIvOtRNVUxKpEG9&#10;TxC9yeQPodK7DtHS2N2Q6gaHy6rg3X8e8TurJfx2p2xWZ2jzM70Sv9vNGY5JltSVs+4lRv3ZT/mo&#10;IljjI9LAWHv3fTT5dHEW7SItDkjrh/w3ptmeoxke4dtZPH42vxxjroaHLytWx1EGqahjqJ2uHQmz&#10;GZmVUPGgfq9sEunAZ6sd7J+If4emGb+W9Kop81tHO1lFTRxABcu8Ue4aUCYvTCpkMQgMLSC3ncu7&#10;AArMD6fbyzEU1DpyPfICe8Up/q/1efQDd2/Eve+1sNLkqrBHc9PJEsjZLD1r12IFbCoFRWVsrXmk&#10;mYIqBSByBYWv7WxSoT+oKV6Uru1vckRqKk9Vs5XB1NFLLQimI01UsoqcmJqepoqmRrU7MsqgyhFu&#10;FhAIBHH597dUDDScHpzTUduafy6wtLJTU6TyD7s1dC1K6ogpHCSSeGm0UwA9bNqYSBRxYki3upVa&#10;Y49ePz6jwR1NHTRNrp6WlamqgKepkMoq4CPF/EagS/VgTpCgi4XgEge26U62ABw6T2QjqqSAwvTU&#10;5H8MeOtNKsEkdN5H1K7StZwjBQCXU6WI5PNm2GK9aGqtDw6Sde0ksFLQpDUEUISqhMdQZmlaq0h4&#10;abxrqMkaLZ9JIt9Ob+2+rAAY9OuQjWqhqRTqVE3nXyzMsCxRoAKiWGqmW5F7hoyRzf8ANveurAVN&#10;OofjIpzF6WiaKKaaVZpVppQhshggmQOjTEeMvypv9bH36o6qR5Hr1LHVRRy1EMENKrSNVIKbxn7Q&#10;NYCGVZiS3qAY6PoB7sB5da00FB0OvVvYdRhat6cVtMEqEaKWJ4mQxRhRJU1FGWBEbSAH0/mwII4P&#10;tLeQiWH16X7dcGKYHq1LZG5aLLUqxU7VTLKkNVj2EBq4onq6X7alikp5wbgn1SS2/J4FvYFuImjr&#10;qHUo2sySpjjj/B0s8nj6OoomghgqY8bPTzTZiRayQUjGiZVioYalBdQJFsqxHVe9zYW9ogwB+fRg&#10;FBFBwPWfE07fdO4hSOD7KmMNCJpgxCkNTrJPDbSRZUcSSHUNJtcWFXpTPHq4UD9nQ64KggKY6nke&#10;sjFXTq7fb/YTVFYdfmXx1KKXaJD6HWSMsQLcG3tuIhmqOk01fLpf0O2mkhhhjD0slVPMalqdaid5&#10;5ANKs8jX/wA4tgUshW97mwAWIgIqeix5/DbqBk9svFL9rBSqRVO0CrRj7nx/br6IWqorLdTdiBcX&#10;06j7v4Q6p9QDx6Sr7ZkidWSsq4Z3geojVyjzUZnfRWSKUDILt+vyA8g+9eF143A8+oUnW89RQCVK&#10;NI0jMbypTSVa+Ys9qNa+olLRhzH+5dFIBt9OB714RGemWnBwekbWbXlqlo/LSTI1JVVRp6iZpIfu&#10;YdBjFSladJqolDECKJ0Gvi1iT7ZZfI/6v5f6v5DQcHh09UuwHhmqqdMPT/f1MdFRUtRWwLK7WjMs&#10;9TJkqezwPbTphh/P9SL+9FC2B14yKMnp1qutaiGHBVCYmpmyFRjp6aFJ44VqaapaVzWSyPT2qE1M&#10;RKNSX5Fz9fbUkLgZ4dajuIy2OkHWddVmPlhaaorZUpRTzUtNUNG0lOjArPNkKSCONrl2caklIe9n&#10;uB7SSFlNT59K1kVulZt7ZD0eqllQUjlwtRWQsZRPHV/uU38Lo2Q3YXa6gqADcmwt7Yo0merEquOl&#10;pS4CqgdKZqegjMSySMZFM3likTwpCzqvjml0gLoJAB9uRoR9vSaXTWo6W0GHm1LHjaGojrlgjhqq&#10;eRY5PJTTIIpSGf8AY8sdtTFWDWAAvb2pVaDpgnroY1IVqIlejkpmSGF6SmZaKXxRzhmpoqmALqBI&#10;9ECllY+lza3t3RQVbh1unWDIeCeeqpKXFNLFIlPPTTfZvHOHhkEdTBWLKAA0cd1XS7fU2UD6PDgK&#10;db6TUckiGZvNjomojV0cscrGn1l+KeWaYxs8roNIKoHFrWIAPvx6bfj1BlSnjoqXymsr3o5pIMmF&#10;galrpYp08ssDVRfXP5n9cMdQFCqTZvx7dVq46pQnh1Gir0YpVeGsmkp5DI8rqs5rqRGHjhag0ora&#10;AWitHc6Tcg/X3fr2g9MAyEFdkpRD9r9shC1NUzuFjoYVaqix9VPMoZnRiVMLWsFsTY+7KTXrYQjH&#10;l0lVzBmjeKWnkkgZJ0VljjmppMejmSYy06alV5W0srBig0i3u/z6uBTpObgyMcsMNQpof3oaaoSe&#10;OZKuZBCfHTpWU9tU7oF4Us1jyov791vpC5HKxTIsELxVN0VKF6F6ilmp6iFCxqq6UJ4tMWpm0Ld5&#10;P0FVt731qg4dRJ9yND9r9tX0uLppo0ljlp6eCVa37YCnqaOnxoDI8xJ1aFsyqb3BB914Z69TFB0y&#10;5HLv9o9LX0zEMZ2o4wtPPUzUscnkacvGxK+drBlZ5PoPSACRUCvXgtBnpHrnaKCshFRK1RohWULP&#10;VVEFVjTTA6KSJ0UWjNtQEg0k3tf3vSethgDnrON0vJPikaSsrZas1lVB9rokhFM63rMsnFmKgaTT&#10;n0m3059708a9W8YY+f8Aq/wdIqTO66KnrtD16/xFqSjkaBvNBjZZ/H456SQL+pi5VyQFX88W92KC&#10;tPl/PpsTEUYZz+wdJ/LZyl+4armiVJ48jIUekKy62jU/ba4YwVSykjXKQS1tLN70EIx8uvPKtQT6&#10;9MEedjhSSuqoo6GkSpWpVGWCBqaSosPLS0lWxVrtzUsHuSRoI97MZOKceveL5tjP7OstLTxVU9ZP&#10;BTQvG3ir9VH9xTShUU2pI6BgHh9JLmUkFmJ5cH3Uigz9nTiANVqY/wBX7K9T6Soq5Yi0FF93Hj6a&#10;GGVvt4ajJyOsjVUCJDFqjTwjVHqDs5vcqPx7Sv8Aq/1fn04tDn0/b/qHTTNmqAUy5Otlp6miroa6&#10;sUy+YPamlH21VNSzr5I2UnQyFSrC9re7CNvhXy69qXQC2a5+fH06cnkqJ1aJIzPDkI1MLq2manke&#10;MCSL7qU6kiOrWpH9SpJ+nvRp59WqzZHA/wCr9nWKTIzgxSyzyy1VPU09IJNCGlp4/IIqqeEEC5UB&#10;RBGVIP8Aj9T4L5Dquog19MZ6aqzJLOkte1ZRMpetaeJI1WpmgacR09HHTLpeMyv/AJx3KhFPp593&#10;CGtKdVYj4qj/AFfLy6jZHISPVZHyRJ543po6amganhFJFLADHBLkJVDAqvBlLH8HWQbe9BcCn5/t&#10;60zgtQ+dPy+VT0x5LcFXTrVUkuRip4IVTGCKnqVeuq8jUN+xFMwHhaQqSHnOhDf8kj3dYkOaZ9fl&#10;/q8v29eMhUla8McfP/ivPpOVzhRSLMiVbeF6eYBqpY4shWv45qcRygTsyoFjkdwF020f19uKmqv+&#10;rHl8uPp1RqaRUV/zn+f5npyqZ/tKiHFpi46zE1i00yUhjaWbGwQqBXSxPTgymPWC6tHJdGAH19+C&#10;K1W1Zzn16szANpAqppT5U/yV6m42poozWotIlV9zPVmOolmcwVJZDPDAkzhmSdwBZW5BAB59tOMC&#10;p8uHVkZQDTNa5J9P8B6cIo6iPG42locxLDPlJEqqt5IJJRPWu3kSjrq2RS0EUhXQA9hqAIt9Q3RS&#10;2plrT/VUD5deyFAVqE5P+yfnw6caaZaaoqpgrw1tPPBXUtDJUMwkMUnjyNGfUUZBI3lLRO2m5IX6&#10;j22VqPl6/wCA9OKNJLDBGaf6vKvTxUSUdMHoIHpZKzWZKuYSK2Oo6upFv4VB5lVnhqlYfoXSTe5B&#10;9tBSTqOAP2n5np06QNIOeP2E+Qr5fZ1PpBPHQwU7ZiOsqqeaCMNGlEhoainfzCiEhVWMQQ6UV1Fx&#10;e7n9Pujr3E0pWv5/PpyMGgStaeeMfL7Ol1Q1CzoRTti6TTlNCedHFPJPTweQUbU6CxLAs6uqhXYg&#10;W/HtA6AHVxx+zpWzBl8lNfPgelrTZAw1VS7SpSxmm+0kAbW+So6hQJGhpCgR202TmzLxpHF/bGgE&#10;ZNemG+IjA+zh09wV81LJ4JHRUnpU8321QJjRU2NHiilgpJtQ8+ghX0Ncg8W9+K+Y8uq1oft8vSnT&#10;/TVFS/hkVqaNpysJeKeSlZoZB/k4qI+WXUv7kgI9JB+ntojND1YNU6vI9KqnylZK9DVPJRUFVO74&#10;WhpBEZoZZSAwqlLjxFmQalVhwL2uT7rpAx+f7enagd3nw/Z0ocduCKr1ljM9IzT09TAFBMWQ5Vsm&#10;lOwVA2oBAsC8A8e6FacelC0bjw6z/ela2SNpJ6eKmgiWCNdNTSTwvFepAU6NJi4LgzN6jYWPp96p&#10;Xq1F4DrkuYWvozJS5CkkanqaujillwtQhlPitVwZN4NLCJorGNlJta97+6kZp/l/z460EHlx+zrh&#10;PmZ46IpocvO8UjpR1HmekpPGaagqBOAssyhuVL+vx+k391Kiv+r/AIrqxUjqT95VrjxDU46nqpVW&#10;ISSUEF446dZddRHC0moIxHPqDXv/AGbcN6V1V/n1oinUqXL1C1qCmkpJ46nWlJQ1lMiLSUkqcU9R&#10;kTfzm3pOrlLWHPv2lQP9X+Dy69pPTnTVyBo4YooqhYI5UnanIhjoquYWkmgduCoFljDEhr882JuE&#10;/i63pPSgppiKqMVlXUClFJI9LUzFdNPWRqCC7KGMRQWEbKrG/wCLe7hVHDrTLTp+onpqyIS2hrHq&#10;KeYw/fNHM8pnsrCJAyRpJPb0MSzfXUo+nuwNOmWjqajqdUZETSFJEdoktLJjvA8UEf2cIgi1I4VY&#10;5YjZAyouoeq5Bv72WJ49WVQvWamrlMENJT0pqKcGCGeiLGnnjj160geaa4dSbyAMo1C4vxb3oGnS&#10;cAk0HT4uYEk1LPT1KySLLMkNOZYxKIY0MX2XlcFWjU6pG02A921Hz6tob8XDpRUOUSJwjXvT1Ua1&#10;NNLUa1nqjHeIJLJdWjjXSA0bcnj3cUPWjGlMHpRUOSaTW8w0zqSqBhFNEkssp/YpyB5CyliWZQCP&#10;6n3ZVr9nTDrih6e6evhkNZP5fGyLHFMIIzP97Gg0LJGltLoLG8YXUbm/t3Qp6Tlc06m09Y9awrIq&#10;eomiWm/yRqpEiZZ9YVg3jJVAf0qvElhwPdG0AY49aKECp6cvvJJFaWmr4/PGxSCnVoYad44V0yME&#10;4fVE5NjMP6gjgH291Uip+XTklYtNRrBRVUsEZanepMlPHqapRtU4pKcAqLA30kaf9h7sH046oUrx&#10;641+aOl6mKQRBGqCGMIkmnvbWUVxrEcjDUQLKP6cX97MtBWnXhGBk/6v5f6v5BiyGRBqJJYJmrJJ&#10;YhKYS0xSYsgU01OP7GpSXViOLW/PtlnofXq2lRjpjrMhRawtRTSQwOscVLVxoVnjeJAXhhjUEqEN&#10;i0h/V/T220lRTqyKCaevXovuKqlmMqiZaaTTTRVBd1qY3jCRVAkkH008aQvP4ufdamlPLp0BA1Bx&#10;6wToY6NFlf7aCE6wsMsdTMhh9SLBVyqVDKfrGzKV/SLn3UdO9JCrkZW8EK1AMIEtdUvorqqmNVNr&#10;SWdn0Bg1zqAUlWNgbe91FadOJ16m1qVkSD7UVEjxySLNG0FUZZLJWZFIV0w3t/mAbavyCbe99WIq&#10;KdYc1LU0ssDoSH8VQ08URVlZD63Srjj/AG1X6mNmBP0Bv79w60qVweoD5fTHRTrFTeXzNVippq5J&#10;KmBSumLx0kegXuoVyye7h6Drxjz1jfMvPWatCStVU0bGWrhdpIqpG1mIywkKDe2kJ+kHn3YPU060&#10;YqDqD/Gas1jrNSS1E1PJ5/LARFRvHUxFZ6USSaFSRW4b9Vwfp+PbWOreHjpBvm5KWpiVKcOv2Vai&#10;1KtEAtVJKW/h4sPUCeCwAF7nULe9V6cEePTqHPuOSpTW4p70i+KiWOCSF8ZL4fFVeKKNW8ixH1MZ&#10;mcG/B9+r1vw/TpJf3k8E1VUwNVY/7aTHLOKioeuSmqJNTRVMSVBLEu2o+MEkKb6bfS1V60ISOPTx&#10;UbkKmWsihiZpqenroIpBHAqRu3iqpXoQEPnNiU16iAeAPflK17ut+DXu6hHdNFDXUMVGiPGHeZpI&#10;3nWGN3W9QkkVgvniBuvBK/j24pQCo62Y/Q9L3BZ8VKxU809RNNWxGCnrniZZY6RpNYjodAHjWw0+&#10;U/0JP19+ibU1G6pIoC0HR9vj3gI8tWDIU0cQx2OlkajYyiq11M8IhTxsvOo+tmLf2v8AD2N+XbTV&#10;IZW8v+K6AHNO4LaxeD/F/n6tB2Xh4qGL7lkkJMNOnm9Jcx6QZZJZALWZ/wCz/h/tpXsZFSIKMdQX&#10;ucxeQ56bOx92ricfUlxHUpR0pcgt+1IVv6GKqQGuf0m5P0Fr+xRtaCSYHohKhn8L161tP5inyHh8&#10;FThMPkomrcqs6ySMkEa01Eg8E0NVDUOkU7xvwHP6fSdJIPs95j3tNp2rw4aamGPs8/59TdyFssVh&#10;bmZ0Gt/P5da6u8cm9ZkoKSEVNW8U7R6aiSKaVBCBIVgpdIKRvq9Sj0gcpcW9wI8njytO549SC5VT&#10;pXNPWhpT/i+jVdD7Xj8UUFMGqDPXx04tBNHRl2jFZPTRNUKNVyzWF7XAv9B7K9xmWgzw6eQqEIHC&#10;uPT1x1bp0/RxvTQU/wBpA1RC05hjniFFU1MFEixw0jD9SSRElvTbV/rH2RO+o9ISQWPRv9srG0c8&#10;7PLT087UTxmDXHV0LKT54ZZZwx8a/pXSHYX4HtIQQ9fXqj1JAHQt0+SEsDCapqXYRI0CtG0cMwlO&#10;mKKZH9Us6qC7W+gsWFr+3QeqFSMnpSxZAqxVEFYZ6QRyyU8UclasUZFphGeGUfpJPK/Ue99UMYYV&#10;PShgq6kAo3hWS8tQKiSoLPNoWzxTpGAygKbKD/rcfX377OmvDAOTjp3iyD/ayROIZoJ3p2jYgO2q&#10;PkyGeMLpAFlVGJ+gufbfTRRQ1R06NkWIXws6sIWXyRFfIzqbtDEoXSzW4Jt/W3Pv3XgAOHUqOtke&#10;SAQrCpjaNago663mKEgRzvxoCtq0/wBqx/p7svWqDrK7epFHiNN4pIrsG11CSMDpbVz6m5DAWF/9&#10;gLHh1sAdNqiV5Zm8crJHE6PrBkkkdeVikYWDJwQqLcn88fVsivV+3T8+upK4eSIpPcugjngCliUb&#10;1N+2QQNP0H0A/wBf36tMdaAqCfTqJWyEo0sUEXjkkgjUMIJHjkRhYLOv0kvYANcG9xxf3TX3aR0q&#10;6wJUmGeWOa7qBrpyzghZU9UirpUX+n6lNvqPe3+E9ePXOWuWdBNTQPC0anTT2Ekxb86Hb9UP1JJ/&#10;PNhb3brwAOG4dMs0xhjkSoJhRo0lpp5GuDYF2RXiFzdiAUYC/Fj78x0ivTwA4jqCMhHLHeaAKTGY&#10;rtTaQtYgBineNSdV/wAKp/1/bfi/Lr1epP3EdI9J9wsrs4C1IjmiiAS/kkkhklBDEMNQS91BIA9t&#10;1yfn1rSWwPPp1WuhLLL4RFFUTxyaJJkgC0ZJKstLP6jqNyEC3J+gt7rTqnh049Q2yV/tmohA80uq&#10;ApJOfuIKbWXkAjKokbn8+kNbjn36nXgnWVGNUqR3gMJsEM94LojF1mCRrqYB7hCwDH+pHB91plAF&#10;R16aS0dy7xRSa5ZmcO+l1GokTWXSlv1Af4X9+6qBU065MxSNI5aiIrLpeMNJaPwyDUiSSgcrxcAm&#10;/v3VwunNemuqq4y5ilFPFEUMyU7Kxj0Sr47ppGs88iMkW+oFufdSRXSerqtB1wR5mESwFEpRJF5D&#10;A8jt40YLYa/yxAuha4HP496oDhet9PNDUtpqDIiJKWngRkHjSAu/ktVKg1X+h1EN/r+26VFevFc5&#10;6zzVfmM8cqztNAlOkhWbRLBGCG8yqlho4usdwHNyQTx7fIqKdVCj/V/xX+X/ADCIlfULKaeR4VeJ&#10;5qpIo5YYYqmJvqzRgKGAH1QszAfX+ntsvjHWxGDgddw5FKlmOsICyrUPSqXWmQgqsiXv+u4Vj/Z+&#10;tufetTdbMenBHUVatY5IJjFCY0d4wlQLyMX4eZHiFueAbfX8j3paVz1sCuF6kw1cax+JzAqxRlha&#10;NfPOPLzAZB9EUkMluT7uSnWitDnj1ISripvRE8NQY3UyUwhImJmYMsh1ghDGebWt+fpb3qqjIHXi&#10;K4PUpamJpGgeZ3qJHmIW4iEi21CaJPqf6O0lhf6D3vVqNKdNFSuR03iqnp9cDnxU8v70q+NXaSdG&#10;CSFY410FLEchVUG97+6hiePVwopnrtq0v53galq5qSVEaKJ0VhDx4yGW4dVBsWNlB/Jv7tUtw69o&#10;XqMGng8wUCYv+8Y5Yyv7anUsRmC+qw/UVAv+Lfn1XGT1sgHj1lEq6Yp09DTyuyRrZoULr6jKqD1K&#10;LXUEg2/x97BoaeuevBQOHXJzIiMBO082mM6bX8pkct5FcqSRxYD6gc+9v8PW+slLkJKfU00Kjxw3&#10;qZ9LP5RUHStP6hYE/RgbG1vbfdT5dV0rXqMKmnELEfbOCxUmnKaLMp0Xpp1Bv9VDqPpcX/PuvV+u&#10;MehYVhkmqhPUhRHFJEi00UEd2lCVrXkAU2IV2Nh9Rb37rWa9NUs0lKgkTyqGnmeSpeVXnSy+PyKj&#10;i4jPFmuf6i30GjWmOroKtQ9Mss0mmFKpoRUeQKrRmT7iKBxr8hMq2dXNiWU8fW/HtOSSanpQFrgd&#10;ME7ySyVXmaGBpZVapijUSPThP87VAKCVbQAdVx/iD7ZcmtOnwKCg66euakjeWGtaH7aEPCZUpppp&#10;ple3mkUCxTQfxz7r16lcdPByzSpIWpv3Y4Yp3WCNYpKkMl9Hi9QsBy2u9/6X971VWh6p4YB6bZcg&#10;jzeGGnlgMsGoVSSaNM0il5I0ea4ZZF5Vxbngr7r1cIBnpP19bXCRhAAtPFStGTLPCRDUswdXGpWV&#10;iCQTqAY/Qcce6kkdPIgOPPpHZCZ6qqemRZB9xN9ya9WE33TRoFqPJRVHrjcH+wj3tyFt7p0/GmnJ&#10;6aHln1VHpnqFjnETWmggaESgK9YKtgFAUgsYra1+n5Pv3TnXqgI7eMMzgBqQTlRGs6kgxVqzH0aX&#10;5uARe3P19+610wZBFpWIM61KoqLPDFKkZlii+gR4z+nmymx9V+fa61TU9OkrjRXqPVZqLFUslWZp&#10;pmNLHTR0uPlYeWCVh41bQA6mNSW5sp/J9j/YtnkuJwAMV6K7qYKlB0HdfkpK+WWmqIo3pf4mBC0o&#10;hEBSdQqU2QDKBIw/WHYrb6aj9PeSnK22xWMaheOK9By5csvy6m7d29NW5JpmmkiUkB6ILJVGo+3c&#10;IslLVEaYFUWL0+oxkH8/iWLXSqiToFbnIyVC+fRp9hbDR4g/nLimmau1whaeKmnqzqZJ3S0jEGyr&#10;oNvrYW9otz3XSCB0FUiaWardG02ZtmnijhChahZVMSmamYSpEja5pan02c6v0KwC2/HIPuLt53Qu&#10;SganQmgoiDoyeBw01QqAxeidDdowissVwFlZLem9h6V49xzfXdTQ9XLE9C7j6BVjjhEI0ABHKkaj&#10;xcG1gbD6n+h4/PsOzOCSfXqq14t0q6SmIRlBbSW9FgAzC9r6hyP9j7SFqnqrKGNenhU08ng6PGRG&#10;gYr/AI6+ef8AG591631y/AF9ZJGq63cH6K9tP0/1Xv3WxSuesJsP0qhBRZANIDBgeUDfn/D37pwV&#10;rjh1jtyT4ixU6mLc8n9Z0twbf0Hv3H8ur9RJFC3Lark2RkUFWN78KAP9ax/40GOt9YWDtcIQrEEB&#10;CFN7fXjkf7Ae/dboaV6xvoCkahGgUBmtY3BvZSB/r/Tj8e6saCvVkFQR1HFrCN1K2N7E30i2os7G&#10;4Nxz/vuGGOo1PVxGAa9YGZObBQvLA8aTbgMAwJA/23vXVgAuB1hupUjSGdbygagoDfnS/wDQnj6X&#10;/wAffut9QS/kJjDsyx2EmlRp5bUVDDkqD9T7YJJyenlWmeoEzIl1Ux21KVS4OkScC8q/W/8AvH09&#10;+6uM9RGKRAaXAEZOsMx8P9GWNrEleb8j+vts8er6Qeo8r+NAEKF9R0AxWUL9bi/J1D6G3uhIGT1c&#10;LqNB1CkkjjRv86EYFmMT6/qxJB44F/qP9490dhpoOtqtT1FYyaCQNMckYfxFUf03u5ZrCwFr/wC9&#10;e2qnpzSo6jvNGheRLh2BaNQdUpS1jJID6m0/lh9f9h7ozAfb1cCmB1AllQEu6qYiBYwsWRywsgZC&#10;BZST6hcn20anJ6cCHqGXBJclIGClBAIvFCJQOdSvyGH9lfVf+v49+7RxOerBQOokupdOt45JFTgO&#10;Ej+pvZ1Xjn63PtqRqED8+nFFWp1BmkYhZmkAi0lJUZitOLnSUiU8fnn+nttmJyfLp4BVwPPqC9rE&#10;A+S7rECJS3Ki0cxSxFgeOR7YbPTq8OoU7hQhMZjEgSEyA2lh13DxjUpDLb1cEWv9PdGY8OnFWp6b&#10;nMoDhSzLF5I1K6QqOiFi5cghtQ/w4Ptvp7pukaNadplRYQ4RnWN1M+pjpAZRe5bksxt/Qe23ZaU4&#10;nqyCrU6g1JQzahRIyuhkM2tkqYZgtjJ4baGFuP6n+vtomvy6UAADHTfLL+ygRInVw6ySaTHDLrOk&#10;BGALjm1hb6+6P8J6vpAyemid5kl/eheKGNFWaZFUCZrWXQEsASLLe3+J59p89PqiHz6bizAt5I3D&#10;SRSOYnVHTx/RH1qvFltp4H9fbL/F08qhRQdNEzRoY7NTRIyizCQsHUf7XazMosLfX8Cx964Cp6eV&#10;aZPUCSWypMkTSM7ySq0ojJdGQK66OGs4F1ZyP9b8+2jQnHWwAT1Bhd9UzXnQSoW8M0carEWBIkdq&#10;YBRYD0xgEs30t711ZgtKjqDKplDPFRUksUvjBeqnmkaVl5vGFsBe3CEar8e/dU6hVU0UjSQyhokf&#10;Q6eBFQ+OOweNVcB1Cn+0foeB9fbLfF04FIyOmuoEbrp1+WAoXMSyui06sbI/3acayQbKefx+Peun&#10;emqdxA9TJLqFF4HnVY5Yz5AllXgcab8tf8/6/th2JJHl06mmmOPTVJKY7ywxvUwpYyzww6E1zJfR&#10;L5FHkQXACgD83Ptsmgr06CagdMysS7vqmaNLxy01MTTz0upriKOKSwMakAiMG45sbe2VNCWPToye&#10;o88q+LyQTqAsySyAtH4V1nRKJ4Z0BkBP1DL/AIA/1sZCRQDpzQx+XTVWCGNmInZqaKKebyySLHFU&#10;PJxI2h7qAt7K1+Bxbj23jz49b8LHHppqGNNpY+BQwWOObUJIbFQY10spbSQSBoJB+vvXTtBQD06h&#10;+anmeoNM1n8MgmSBBMkAILPqjdfSikc2/rz791vqLLUmpoY+JIgwiV4S40VRia4nRtPItcaVK3A9&#10;+691gqZNJairYo0ooXZyIVD+WExiRLiIko6X1B3+v9fe+rqKgjpteoSOXHLC1ZTslQ0a1dH454J1&#10;nUtGk1gIwpHplZSOTzzz791YKAa9Q4lemMwtDGsbTSRz0gLS0oL+ulg06QD+WJJVr/Q/X348OtkV&#10;HUWtqJ6qKbQ9MlXrs6VkEQqZ6cAKtRC4AjaU3/TJY/0NvbPVeozKlNLNFIg8EywopWsVjHK4tPMo&#10;IJA/2kE3P0Pv3XuoEd6YI8ckUaSLUtJLFCks0sqNoWCNZLMhdbAsSPr/ALD37r3WKqpUoKimmFbL&#10;T01WFqGp4zE0LVNwGp0ikGq0gJYkD6jjn6e691jkkSSoKStTRmklkn+1Rg8rzOvoRYpiNa2IuHJ5&#10;+lh7917qBUVNVTzyTR0UCyvC1LUNHFFClQrHUI6iVtDR/UX0DSL/AFPvfTq6vPplSsbHVNXpK0VO&#10;8RFRIkTSSw1K2LvEZdAcaeAwcgj/AB9+6v0zVsUYZpbeH7KT7uLIx1Cx1FQZrECdGXQ6gHWV5bmw&#10;Pv3y63pNNXl02yVminqFBpqnySPaOlleMGqZdLCCN1sA5I1D63/Hv3WumKRAyyRvTATxUkFXMjMY&#10;XimQ/urUoQUe3Pp0hvpzY+/de6bI2Kmc4+NTSzLLGkMQVUaV7FopllN4l+rKb/QG3vfWuvS1NLFI&#10;rySQPDArNXQCV2SGNvTEsA06pZXb8oxspFx7uRXHXh8+s9TI05qKt1hnqBHG0QCmleKFkETyTRAM&#10;0mkcMhBH5Fj71TrdDx6wVU0GqqGso8kEUAp/BG0mVpEYapXXS8aGMiyE2a31Iv79THWsdRx9p989&#10;JTmcUzh2kQaZmqEMXqMk6h0Ii+qxwy6uLWvyfGnXuoFS1G1Oq0sETpdFkqI6xmhjoozqYNTuAyBm&#10;s+pibHg/4e+3r3XCmQyiTIQmJYZBJFXPU1Ecgg8XKyCmlvd5OCNPB597Ipg9boCKr1Fq6mlVBVVk&#10;qzVjMlNS0KSw/dmJjo88kWkqSP1EEgge/AenXsU+fUeSWmDVlYwkP3VMKWpOk1UkgI0/5h7AXtey&#10;fQAkG/Hv3WumuWGseJBR4+pqJS4v9qgSGVQAUli+4BAKLbn6PyLfgXXTTJoerLWvbx6bG/h9RBV0&#10;7zj9pSEglRkqkrNJkj+ulWUtyoCKVBtzwPboGk4H59XqpHfx6gRP4mhSmiMNdUwlY6bWZC7SxhZP&#10;JC62M/1IV7fj/WFiARQ9ebw6dvWGSWR4TTyNOKqzRaaOkkp6nyRgGH9g2EWkG2gAhvoCPeqClf8A&#10;LX/i/wDJ1T7OmeRUlb7L1wPEgqJJhA70DCXiSOpCc6iRyW5B+pt7uvr5dVP8J8vXh1ikheLQIMnS&#10;Oj1UBdqSlVVpljbVKrFQCU4Gm9w3u4pXIPWifmOuayT19VUNFRwSCoctUqscRNM0Y9FY0tkKhlAb&#10;SeOfp+BrSAACeH8/9X+TrwNTgV6b5qijSq+0qJKaB5UeojpzVR1tI0kh5U08i6jN9G0gAsPox93C&#10;mlf8nVSRWn+XHUcGnirGm8kiSNQys7zQNUR1lMwsktPEgDqqn+wyhja3PvxFcHrXn+Xn0yWlWVkl&#10;pJErzDCaaSpp4Up6ykBOqop/s9Lwx6TYoodieCvPu+lQKitPOnVMas8aenl1ykqDJV2s9NJSg0tT&#10;ElMlTjqsyxh01IoDk6f1qfVf6H3sIFGKGv5Hrx41P+x0z1EyxU07y+SiieWIVL0kUhipmEgApVoZ&#10;LfXhtQAIvY+3Atf9X8+tYGf9X2dcsnqNPIYImaaEU/29fTogoqo1PqjeZFBK+QAq+gXB4P8AQbUA&#10;Ghr/AKvTqj4FR1//0rCO3fmBhsnla2kyORzuJxeJEgpcrTZYzY1Y6iPVVLV0wbxTU3r0ktK4iBDo&#10;gYH3kdb7fHZ9ygE9Y3yXct9NpNaV4V6of+UHeNHVZWbaEHYs2Wiq6OoyVVTeOeaAiepNRT0UWVyc&#10;Qkk0gBJHSJEP6VddAJ1PuCxkxFwoIrj/AD9Cix2QWxWeg0t6j5dVRZzeOMeorcllaOrl8VXPC2Ty&#10;FWZIxXzBp6OoXG1J0qwFgXEwHFjckewTLeo8pLVOfNv8hH+A9HLWrJiMU+wdAjme2tr4iRaFKuSD&#10;WVlqZaeuX7WQIC5jaofkoG5jIuNXpBIAPsul3KOJtJ4+eeji02iadPEYD5V6CrJdtbRyNVrqMjUw&#10;Ealpy5E0cYmGmefVL+mVx6dNrXOo8gey2TcEdqtWvl0ZLtEqCiAdSqXsPbdbMsv3dLQvDT2x7LUI&#10;4NUzBJJFWxLDQq8EkXLf4e/LexcSetHap0X1Hn1Om3TgKmkh/wAu0TQtK8xKiaDVYh5JSbk6iSRY&#10;jm39OHxfW3Fjn/V8v9X8g2tnOjntr0kRk6KgYtQTmp+5jljM8yxo4+4byaqZY9RbxsbamOkfQ2/D&#10;bXEQPaePT3gyuBUcOmdpQbSRyRuuhlf7WVi0hY3kWUkFFc+khVAUD6nn2z4qk1Br1YRMBkf6v9X5&#10;9MdTMkNQNTMlRF45ItUgQQoTyJGIAtawYgmxBH0PuhmRTQmlOlMcVVpTpmmypqaqDEU8sTTZGZED&#10;LaKOnIP7akAAAHnUw+oAH491MwcaFPHpz6fSNZHQ6bc6JJp6nIbhq56Ompru8ShC6MV1nTDJZyhb&#10;6m3AII4v7djiQEls16QTXJ/0MdKeo2D1nt2UPn66moq2mRKqmgephqKGtMsYb7Wq03YKn1FrBr8n&#10;24RboKsaHpMj3s4pGNQ9fTpqfdPT1HUxpjp6ajjhaKWvoqqU1IqQh9f2EygaNNz44yvI+rW9stdQ&#10;huzHTw2+8K1kyT6eX29KXFdsdQUFNkaaixrZKaenvDl6usWGWi0ziRftsdCpR3KhlAILD6+Vfp7s&#10;u4wxVBXV8+q/ue7elW0geQPHpM7h77zNdofEVVFgqQCWmpavD01HjMoKYDQjTT0a8zOOJJteoi4v&#10;bgebcy2eFPTpQmxxIQX7vWpPQN5ffGUrpaWoqtxVNbNGsyrLU1CgIrenQjBrkkEtfgtfm/1LD3jS&#10;GoY9GENhDDUKoA6CvLZp6hXebIVMkzO7SJFKGCi9ryG1yTz+f8PaNnNdTGvSxYlGKDpjTOVVK0Ut&#10;LV1NJKjnwadS3ZfUHZhxf+gP0P8Are9CTOCQfXq3hI2CoI+fVivQnzom2Xt/JbM3xj6jNU2VmpGl&#10;3DBVsc1RmjZHpoYpZlKaQEKyn6ujH829i3bOZGt4/AuBrGM1z0E935Vjun8exIRs1FMH/Vx6NDSd&#10;l/H3c9IjLuLHyVQy1NnJajJ0i0VTT0jhfLg6arpAXlEn9tyo0kAsWtb2KIt226Va6xStT5fl8+gh&#10;PsO4wP3RVxTHnTz+XQibO3ZtppV3Hk9y4LOZY5uapxlAmbjysNJjqVdci0e3IleQSzBUTlL2GrUn&#10;1JhBuVmyl2kDEcKZp9i+p6Tvs90EFYyBQVJHnXzPyz0OS/Ifb+Op4aioTbW15UtUU67dosmsUFLU&#10;AyVUD4xg0J8zEmV6epElyQbkkCy8w2kQCtRaegP+an25PSR+Wrq4YGMkj1NOoWV+Xu0KOP7WrwdU&#10;tCfsJUr8ZkMpt6lycME4MFVR4SaFlBpZB+h4+LnxlWYgqV5htTUlaD1qRX7OPS6Dlq8RQhP+A9J3&#10;s356YPDGOkxSVVUHhDRZmjjxuIqqabUrJBGsKaamAAXdatC4PBEXN9zc0WUamjVJHGv8uOfT16XQ&#10;8p3E40ymgHlxr0V/cH8w3NPFR/3cxSU9ZSS1Uk1ZW5KWvqDUTjxy5OAoiGmY3uYac+P/AHv2Edw5&#10;qndv0GKkfOv+Hh9gx0f2nKVvbrnuPRUOwfknnt7ZGaryWfqcjB4lMs0TzUkU8yjU7yqtnLA2UlyW&#10;vck+wtebvcXLapHJ6PYNotIxqKDV0B+W+QNXf7aiSNzFrWFpIVnFP5ReURCVbanNvUef8fZa943A&#10;Hp1bCMOSRjpB5nureeSQ0sFdWQK4uhSpZJUYCyDwKABx+Dx7Ya6mbFaDpVHbxJ+H9vSCXee5PMKh&#10;c3WCplQiZgwD6idLE6gWN/pYC3vXiyA1qf29KOylKDqa3YW75FWjlzkrrCLwodLtAw9QEQIOkG9z&#10;p08/Ue/GVixFeqaV8gOk9WZbJV7/AOVV9bUs4LSIKhld0b/OKAxuT/QXPuhoxya9XCgcAP2dNqjU&#10;Vc3VQCCGPIW9rElf9h79QHjXq3WRWngVpI+FClUlB9X1t6SbXsBwD+fx7qKjINKde6GjYXyB7K67&#10;p5afAZ+qfFVaCOvxNSnkoqqErpWKWnIK8/g29vi5kUUUnph7eF+5x0JFb8m8nXU8jV+1MFVVFXB9&#10;vWMYizSo1iGkc2IYH6GwK8afalb6REpStfXh0XPs8RYFWI8+lDtLs7Z+4YaeOsqKfA5cTxQRhoRF&#10;AKV/TNH9w+sF7Ws7W4tdz+FMN8jAiXBH7OkVztUyktEagZ+fQ24Xe2Rwk9RW0su2c5BLTNQU0z4y&#10;lyMsMIIdRTeCPyozi4Mis4H0YfQgyh3EQHWCrA4z5dEs1g03ZRl88ef7ePRv9rdl0G7aWgwlTsKH&#10;LyU+ISLKZDF/ZSUVPSRi9MIIxElS0ES2Dr9wrKb6PZ4m7w3CCLTU0zSlP8/SM7bPDVyfPgf9VOmC&#10;s7W20uVpNtQbXp8LkcbFPS0FsJBRzs9X+1I5hJm1eFSdBnd9Yc6gOT7rJu0EPaVoRwx04u13DrrO&#10;Qfn1IbfWRr6inocRRLk8j4pFgqmyMmRNR9owpXgq8ewKMoi5ZgxHHp59lz73MaaOlCbQlP1OpdXh&#10;tzR0+e3BuXP0GMgIgSb7RUq3haQ6KeAzU+kxgXGtSxZUNvejfSupeZxmn+HpUtlGjAIKf5ek3iht&#10;emU47J9jY+LIU0oqKCkqzPLj1Mhu6gyaVLMOVZywA5uCB7Tm+jX8Y6UpZKRQr09Htz45bUpopdx7&#10;qkqqyjqZZpqDbccs9d/EVk8tQTW1ojp5KSaw/wAmjYJf1Nzc+2W3UBRgt9nSuLY9XdqCj+fQa7s/&#10;mP7H22smL6r67pqhmqGqJs3uCMVM8j/WDwUjGWCMoRdtRkTj0xgge7rvMkfwqPz49OfuhFPGv+r0&#10;6NB/Lexu8f5gfes23ey8jkK/Y9Bh8jNVYLG1gooTNIv7E5hPqlRXbxs4bUmpLeiy+z7ZboXMhuL0&#10;1jXyrQE8P9X2dbvIEgtKLj5jy6vdxH8nbq/CZmJh17PkMUkwDU9blsjKjxNFZqaGJ/24w7NrdwTf&#10;8hfY/i3jl5kGiBR9rE/y6BRSXX2sehFq/wCUp07FVSz0vVuGx6kwzUsv2zSQrLEoQ06g3Fl/Mj3u&#10;fp7VR79s8ZBjiSo63LZzsMuem+L+Ur1fRVC1Q66xVJPpkaHwYuJ4o5pG8jTy1gB1sy8gFCF/A9vr&#10;zNt6mqIn5AdIztruKEnpyf8AlWdTLUT1Cdb4KIu1NNDHPjVEbzRyiSWsNSBqDSfpkNuRxpsffv6z&#10;2PFEQ1+Q60NsYCik9Ox/lq9e07zo3We3XkmqTNLImJpqSCCMizwxViRGRmt/m9QKm2lrD3sc1Wvx&#10;BUH5Dqi2dypoGPTxRfy6dkULTrT7JwZ+6jAjmloqdMnXU6m4o5JqUCyRW9MYYLcAlfdDzVEw1UUE&#10;8eHXms5X+Ik9PkfwO28jRj+7cUKiMOjRpTS0kcqsIw9RC6qjsVGg2lLW/s/n3ZealA7SPs6r+6jx&#10;p1Pm+Ce23VkqNtYqeiqGSaakaf1mWMaUZYoo44ZUQ+rS41fgu3vX9bC3z69+6m8xTpabQ+HG39tb&#10;gxudp8Nj1q6J6eOKc0UKRv4eI3hii4AAOlOSQeR7R3vMzTQlQaY6b/cQLA1OOrAaXoDFZCn+8GMo&#10;2NRHEW10dM5p3VQNQeIG7Bh9fr/X2B25klVtJY4J4no5i2xNNadTYvj7QCeKf7SEsmpdUtNG4VT+&#10;dSi9x9QGsP6+6nmSShq3HpQlgoPDp3p+gaKOaKdlu6q3hfwK5QX1OrXHKkcfWwHtpuYpCKV6fFil&#10;fXp+oukqCB1ZYIhyzAQRI4Bb9NlZSbfW+oEWvz7Tyb7IRk9eawX06UFN1BjUtrpwzvdZJIhGfKn6&#10;9Eskqm1vr6CP8SfaZt4lpg9VG3Rny6eIurMYnkC00UTSKAxWJU8si8E+WxPA/sj6+2/3rMfPp5dv&#10;iXy6dk65ol03pY+FEYbxi2lf0LwOCP8AG3tg7lJTj04LSIZA6codg0cTKRGo1cOOSNIHoJQgj/eP&#10;bTX7nienfAUYHU+HZFFG4bwKSWBIYKeRwrXA+v8AQ349tm+YiletiAVz1Lj2jSrpP2qFyxPkYapL&#10;nk2lNyT+OP8AjZobpiMnq3gx+XUr+7EH0EZseCpAtf6nUrA/7f6/4e6m4x8XWxEg6kptunGsrCq3&#10;44ULbTxcG2o/1t9P8PbZuDXJ6uEWtAOu225TqwISIn1MZJImdwSP0JYAAf6/vwmJ4daZAOu48DAU&#10;0qrBQrBWjpFst/1EX+h/x96Lk5PWtPXP+BRqS5FUQ4UW0qoAA0gluefze3vRfrxUHrv+CB+RDMwI&#10;FjLUaQRYi4CAe/eIR59W0fLro4KO6WpoE8akDVO50j8gaRze/wDX37xCfPrwjPp13/BFAOino0Lf&#10;nQ73IN73ax/334+vvWr1PVhHnI682IclbpSKVBGrwFyAfypIt/sCT/r+96gPX8+vFAMj/V/q/wBX&#10;z8cMr8LIrHgkpTIhA+t9Vj/vZ9+8T59WCseuP8DViC0koFmt6YgkZ/2lio/1/wDX918T8+t6D10m&#10;DFgTUVD3Ng7MoZha2nSeP9t70ZB6dVKN1kGFiA03lJI9TPJ+lQfob/j/AFvddY68ENc9cRh6JDpE&#10;UNwQGfkEW55BDfX6829+DEmnVvDHXRoKZDp1RIfoWTQCx/AuwP8AvY/4rqrE062FTrEtDTO5RJA+&#10;uwZiQxtexUgAW/1wSP8AY+6FguSadWqB1x3LuLD7D29W5nI1KwxUtOXkJAeR2jXUI47csx5Atz7Z&#10;t7WbcLkQxitT1rSCaAVr1X3DRZL5K73lz+YTJU+wMNIf4fRqZYVyLltRGk8FTpGr6hhx/Uex3JHb&#10;7BaeEgBlb+XTz0tzoGW8/l0cmgxmNxFFBRUGO8NJToiJAqRqFUfQFUABP9Baw/p7B8kkk0heU1JP&#10;TVTSp49YqqoEQZlpRGr/AFDFQh/sqoVAPUx/PI/P492Vc5PXuPTS7yOLikp9DG4DKAFUD1KzleW/&#10;w/PtzT5V63TpqqGrPJGUESsF8ayRRgsQPV49Mg02/qwYX/2HuwUDr1Ok9W/xCSKTxzBLKJPGsSws&#10;ljp1X0mwI5Ivx/T8C6qp49PoVoB0mq6myTIxlqrrrjT7qNESJFLarqWVdVzwLCw5/r7dCKDUDp0U&#10;Bqeg8zG3jVLUKJJlmkeZZZakeNqhZF1M7kki0Y4CqfUByBe4fGlxpYY6VRXhhk1AdEJ7q+PFdX01&#10;VlthTMKlGdqjHyokeOkq4VJEqJYkEsSwhPp1Ekk/T2T3/LlpcAyQjQ3Hoc7PzNDEPDuiBX14fn1T&#10;R3juXd+xcjVDeW183T11J5aaSsh27Uy4+CGqVkWqpoyoRpI0A0yBjdje449hMbDeI+kpgnBArX8u&#10;hfb7tZ3FTbnUBxp/q/1HouOzfmhh9m5mKkrqivjUOY1mqvMJE8zeNP4hFMBrl031eS6gMbc2IWxb&#10;RuEB7Qf5jpFu0NpuUXhy4PCtMj7fn1bl0f3JsLtnErUYrKr5HpXhrI6df9xMCKwFXNOa71B5CVWJ&#10;fGQDytr+z6GyuIo9TjPUTbxtElg+oHUvDp37y+Ou3e1NrVe3dyUVPJjJ5DHj83JSU9VUUVZXw3tS&#10;SSI0FLLHa8dlBc+gkA3FoljUmOUalP8AL/Z6T7dvd3YkJWsfofL7OtZP5KdHdodBbvn23VY+vzWD&#10;laSDCbhxuGqKyjycUbky0Uk1QupZCGH3EOpmRjYCwHtqbYWas8K6lPCn+r9vQ/tt1W9jDwtUH9vR&#10;YzTdkVKQrjNl7jIllLMJKKXwrLb7YRJRyJYgKdNzf6D6e0w2W4JoImP5Hp/xpvwKf9Xy6eoOu/kJ&#10;PIKen2Xk0kUeCOnrtSSwK63aIfcAadQPpjPA/s/g+3Ry1duf7Js/LrZa6pQgfmafz6VmG+OXyKrN&#10;UseOkxgSURVrSiV4MfG6hn/dUEsEHqZIw1v9b2YR8o3pzpA+3/Z6StdNE1NVPsz0IWJ+HvbVXPUL&#10;k8jS18ULxq00ChXp5Kga6apannW5p3UG7C5v9FJ492bk69b4SoHy62t2hy5r0PXW/RPYnXVYK7aO&#10;42xGfgo54shksRijlMhjYKl/GZYa6RFmRG+plAjEX1DXFgvteULuFdafEONOPTb3VQQrUHQ4NsXu&#10;POzx1me3V2vuZqgRUlTUPUVMsk9SCFgpsfVZN0E4awYvCWAFrt7Xfuq7iprr/q+fROHtwxZjX19e&#10;lfi+jOwqinqQmMzs8VXUrDVUdXkKkZerqKJrxxVlCvjgd9Vrv5WVQCRqI9qTt8pWn+HozguLPTpx&#10;/l6X1F8c+0quPz1uFqPvEBFTFUTPBHHIra6WtkZ9AqXiFhyhbj6OOfem26b4j0895Zp3Y6ETF/Ff&#10;fLfYR5DLUyZL1NPTUtS1WJo6l9SyUyTqkAJHrlX+z9AAfbQsXrU8Ok53KyAFSOhKxnw+UVH3OUyd&#10;Rk1lUulJTPLS0zsn/KO0MoJBja7+VGuebW496awBOOmZNzs69p6GzZPxs2Zgv2MtIanFVMhMT1nl&#10;rkoK1QNNTTUlSPISDcRrqsT9fbJ2wHPSc7xTCdGHx3R206I1K0W3Xnq5IovtHp8bTTTMrBXFbXPB&#10;fzMTZyjN6LAFfbbbY9KgdJn3xuBI6XVH1e5UFqJPU8cenxY+tkkeHiGeoroQQXB9aRzRokf0DA/X&#10;0e3OxrTpKd8UAhjXoQcftCjoNE0qU9VUazLVTR0zRStVFQpd6JDJGpSwJk1+q/B/Hs4t7QRU9eiS&#10;5vfHJIHS+pY4oNUw1K6NIjVMzQxNI4g4HgReAfSFGgcXNz9fZuB5dFz8enmmrldgnkWCQQKrzQqS&#10;kkpUrqub6eCNLHm/0AHtQiU49JpOPSrx0U7eAI88kp0uRUXIctwRJGVtwSP9gPeyQPLpKeJ6ECgx&#10;Xkj1lA8plYWlOiUhCLSEWBKjk/q5A/p7YeYDHWunHI4POtStFhpfPW1kf2EFNSyU9NDTRMdVXkqi&#10;eRQ0elfSoUFm+ht9fbcdzBX9fgP9VOtGtMdKbH7Ny8kSK0NC1XEwEmVydZVZhl/btKPtiY09f0tr&#10;NgACp9sSX8OvUuQfIDrwQrk9PNDQPgZMfNTCGugxySpLVzTY/D4+mnl/biianhRnldVv+iMcHliQ&#10;fad51uAU+EmlBkk/5uqEAd449PP3NRJKamkx0dZla1ZamSujo56yO19CU8UlZpCaiQAzaBxwCPbA&#10;QDDGijFK0JPH/Z63k/CKE9Kny+HFrjq1qKaSMJIZaxlicNyJPPDjgGbxj0oAOePr7RstZda8Pl/n&#10;6eC0QL59PeGw8kCJHCaupWUF5RT0iUMTpJyA0zhmUcBb2BsOR7TzzrWpp+Z6ejiKmp6VFNhMhUDX&#10;VU+Ng1Mra2aaqniZTZHGqy8Angix9omuIxhSfy6UCHVlx0rjiqeo0GcyhETx+KJmggkDCzGWKLhr&#10;jiw49ovGIPb05oU/YOnWmoqenUR08NPEQoQGNLHQPoCbcf0tb3Qknj04Qo8unGOPULnSAb/W5Wy8&#10;cLa3+ta3tN1cKBkdSo4xa4uwuSSQCbf1sfp791brMgXgMefqB/qTfjUB/txf3U/EOvdZNNrixPN7&#10;/wDBfzb/AI178/w9e65AWa9if7XI4v8A7b2z1vrJwOfTf/X5N+dIt/vPv3Xusi8CwAW1zx/qfyff&#10;uvdZGNxyOSR/SwA/oD7917rwsT9QbAWv/Q/7x7917rIFubkG39mxA/xtce/GlM9e6zAXtdQSb3PN&#10;+fbDaKdvVtOkior13UzUtBTPW5CqpqCiiu8lVWTQ08CqouxaWbj/AGA93ijkmYJAhYn0yet1QDOP&#10;l0Tjun52dEdL0VRLXbhxGSqo0kWKauzuMwODleEfuKmRrWLSaTwVhiJ/APPsY7ZyHvV+BLcJ4EZ8&#10;2xjrYDtlFP2nqlTvT+d5hq0VVBtzL5CelqIKlqPD9YxPSNULHdVNbvCts6xhgQ3hNwPrG1/Yzj5Z&#10;5X5fRXvHFxL6fEP8AX/iunItua4YFnqPPqqPfX8x7uTeMtW+0Ng7d2nJU1KRf3lz0k2+9+QrINaM&#10;9DV6IIEkcjRPKyDnUrE2Huk/MsMRptsYjUYA4/yAHSc7HKLgsZSE/h8uidb57E7/AOwXqqPsrtTf&#10;WZpK+dYiuK3RLHtyKGRwaqnrsDSFKZY47hKk67obAqRz7Dt9ul1f4uCc+Vf81P516XS2NmFBZAzD&#10;zPQbQ7SWrjrK7OV1PSJTUdVTk+STD4uXDxPofJUmRqGb7ypKj9lJ7jm68afZVWNfiag4eg/LpARa&#10;qSIqV6xyL1jSUy5LI7oxOXxqRxyRxZOWKXN1P2Zs6rj5isksJiUh39P+F+Pbfj2igszA/Ktenvp5&#10;TjTXoOZu2uoMW2PWjqMpmqGOSprJIKJDrrWaUilglkykdkpooxp8dwNRDAn2lfcbUEafLqotZiaa&#10;adM+a+VEcNZLLtnr9hF4xHFjtxVz18dGrEPVVGOjpVWOFZOHK6Wa5BFvqUsu7nVqjHSqKwc5kI+z&#10;oN8r8ld+slK+Pp8VtupaZkpqmhjoaaqDWOpXra5pHVQhKhjINR4/w9pjuM8nEj9nSgbfERnj0AG+&#10;N7YSvpqmq3PuaozFZKYfCv8AE/4i1PTg8olFFYI2okSB1bgAqG590eaSTLnPSpI44U0L5dBdFv3Z&#10;1HNG9A4SqmYxipmoqaKlhikAjbyRlTI4tcE+QfXhfx7bx1rUaUp0KO1cNTV1ZjqyKrxbbfasJyz/&#10;AHUNNT0Kn98GpeoKsTH9Ig30P9b2L0Y8yaDpmQMFGniemDsTAYzc+58lkttTHK0X38MklBDD4qmS&#10;cJ+5DJEoDPyLCVBZhyPbwVGPaa9UqVXv6TOEoslU1Ui40wY2Wn0RTNlHhhqqWeJ/GY41nAWPiwIY&#10;c/X6X9upw4U6TOV0d3DoXcZshaCuhzlPncetUVNRV0NOyVdPBEqgJTVE0A/zsraiNAFrcf19q4Y6&#10;HVXP7ei1pAf0yOHSlym+a3J1FG0+aoKI08E0MCUmJhUlMcSIqKerUJK3p/zSeU2Yc24Pt95a5PH7&#10;Or6TTA4dM9bvLLVEJXIZOOpgVfvP4e+GWnMVPKSWd4IhpU3s0kakMSAWN7n200jHz/l15VLYoekq&#10;/YVfAsNTT5MVE/heATVtJRLGtMZA0Mrar+R0cWSKUE3Aux+nuniv69Oi3r1Ox+6c1UTNX1c1R556&#10;jyU9VMuPELVE6eGqMwCKYhJc+PxoAlvz78Hbj0zIgBp5dPT76TGSIIzHU1lDJIKI0phn8MMiFaky&#10;wugEiFiSLjSv4v70Jyhx014Or7OsVbufdOagkpT5MmjpSeWgocLkVq6WmU+WCRYwrOFY8sb6T+LD&#10;j3vxZGwTUHrQUKaD/D1mgwe/sjRvIuAzsiwSohP8Oix1I8B9YjLVgTU/BYhSQv1Puja/KvW6Amh6&#10;YEw+5K0zKzUKtCx0HIbowsJpZZH9Qqo9fjfVexDKCAB6haxoXY8Tw+fTirQ4z+XXGowtcJJI6zcW&#10;xaSaREqEpazeGPr4Kj7YmMiOSmkenEhLXCyPewtp/A1rQcWH2V6fWMt8Cn9nTC0OGp680Nd2V1/S&#10;1lOzTKlPVzVtPA7jUPDJS0zxN/QeIaAbXA+vugnjB4jpzwJPJD05aOu8TSw1dd3Dt9HqI5EqKSlx&#10;NXkmgDklJElWJmZ2P+c0hQP8fdvHhIoWH7OnBDK34OHWCn3H1HjcfJUzdkVNTUFVBhTB5CokZVkv&#10;ridlXS1voH9NuPehcW6/i/l1c205wFx8+oE/aXUSUkBmk3plqtJpUmQQxQRT0Bk1R0lGWusQH1YD&#10;1fgfSwv9Xbha5PWxZSnLUHTTWd47IWqeTD7Dy8hQotPFVV4j1oq2k+40W1yk+pWk+nHtt7+I5C/z&#10;6cWwWmW6Z/8AZhKwqIMTsDbyJR61iq6zzS5KHU11jnCaUbRc3AXn6n2y9/X4FA/n/l6r+70/iPWL&#10;/Zh+zhHNBTLtegSoUiP7bBY7RDEnpEkaCDxl7Gxf9ZBszWA9tC+nrTVTpwWcC5Ir0lJu0u1q6MRy&#10;7rlgpJEZXiol+3E0eq8cSRxKojVDyqKth/h799RcfxV+zpwQwgUp1BO7e0c4I4ptzblr2jusZhlq&#10;UqGgS6BGVRp9I4FwCB7uJLphgnrxggXJUDrnSYLfubc04m3FUqvkemWWuqAUc+mZY434Fx+qNSb/&#10;ANPx7usNzJg1x1qluh1ClelbhOlN+5FZlegycYhKrJLUrUBkMh41OARp5ubXsPqQPq4m3zOc9aa5&#10;hQ06EH/Zcs9HxUVEDQytKkSSySeWWaCLXKacoCrL+AyG39be1y7W2mnVjMzYjHQw7F+MqVcVHXVV&#10;PFTS1MbJFjayhdq4Bb/up5hoAYC8bJrJ/PF/bke36TSSgP8APqrmURkuQOrBOoPhWkVAa7L4mClE&#10;9Ms9DU5HDJPXfbVV4/DTYXGGKpZ3sSjM7RWszfW3s2trKGIfDWvQdnv0DaVFSOh/wPwj23RVUONy&#10;0s1Xj6gmogqJEkp8gtbVXjhifFQxSVIhRvS6yrCoIuFIOr2uitbVcSr/AKvs61HeM5AoVHQow/Ez&#10;buw4aWhbF1ecSjlgglrIkhqpaeof96KJaBHKRLc3/wA2C4+igm/tw29np0qvT5Bc1r0Pm1ujcRBS&#10;0tXhqfKsJqgHIU+OkrInWsdtMsE+KyamanJP1npwth+Le2NMKYXrYqDQnobNt9E5ZJcjTiPdVLLI&#10;jQZfHZakp8thmjktLRVNHXtYxlEJ1AyFv8SfaOVYznUfs6rNFmob9nT5g/i9XYOVqvEYENT5MRtB&#10;AmQix38RyME4qKh8gai04lbgh0OnSfofaWRYSMnpoA1rqPQu0/R8mAjx8dNi6Wnqa6GSry4rlfLr&#10;SySy2khx9XVMFpNYFnlLMT6SAPaGsiHt6VqpYih6FuDr+oqosc1Zs3JYjGJJ9191i51rJsa8S6KR&#10;qMXRY2kI1OYi9yTci9y24djQnpT4xUca06VeO6XxFbkMdlNypU1lWtNLWwVEFalbVgliVjytFWoY&#10;pCykN41nOlibke2TEDUjrX1MgNR1Cy22T/EaV6+rw9HRL5jFQ4iJ4WjhjN0evgIMES30lhG9i30v&#10;7bMYrSnWvGPkK9CNRbW3tWUeFnxmYrcZjqF5Z6qqofDJW19M36RDSzfRgL+OxI/x92p5dV1Zrpz0&#10;pqdZ5JVpp9y5mWISBHbJVKY3IHyn0t9pJGsckZ+mpRe/4/PvZFOqNwrpp0vMVt/EbdrIMlkl/iNK&#10;ZZYqKWnm0yeQjVLSlUGku97AH8j2mL6senTdc06iQ7Sx+dnEpo83icZWVtS9XRZWZqugSmZy8MyT&#10;wlJE0tyVVr2sLce/a9H59WArgdKPH9a7ZxOQMu3tx41FqkW9E24avQanlX/ZyXkAJNwAASL/AFHu&#10;viFuI63kCnSkoYNzYmt/hePqI2niVJaeCCppqhYVla0sjXJY3B1eoNf8Ae6sEYVOetUz05S4WOCW&#10;mqMruVjkVc1EqVY+11Mx1N4/R4i34DWFh+PbSsrYUdb0aePT7WY3G5SgqaypzVR9mkAtT1Vb5KSV&#10;HNuKcqC5/KgcD34dpoBTrZBAr0w43ae311VNNhcNJH4I2llnrZTKbAhZUjPFueLW5/r7vrbr1TTT&#10;5dOY2jjMpN4KOpneeOKOGqDUlI1PoT6MZp+WIFgSPr/sPetekVPWuue4NjxjHhcfBijVBUhnqYYv&#10;upUgiGlRJFF9CRfgfUe9LJU1P5daBr8uuFFsHHzLQwVcmOrZAUlnhhWnpjNCq3ipp9fqItewvce9&#10;NKQDQde6b8n15j0Mske3oNI1PFTTZulqXkUDSPHG4KhP66btx9Lj3aOUHB6stNQJ6SeS2ZFQxyEY&#10;wxTSiDWvkmMJbV6YyTqKfnUVb1f2hb6X0qRjqszE5XosHZuyoXx9XIafSrvULHJUx+aSOQEiGTQF&#10;0eKIXSOQA8EC4tb3aDDletWrmFs+fVVHcWyXxjzzzYqqrZaizvXFS06U+tomp4acr6Zh6SrG6/k8&#10;H2bRoFNX6MkIbVp4HoGtj5OHE1dL93RLTs1A0miWT7LXVpU+KaOWRDpaZgQ5UsApQPa9/d5I0ZdQ&#10;6o6a1NOjj4XMPVLFPD/lRpKaeWKkEa+aroK0iKsqp2AGlDoPra9m5H19oWFDTpG0ZUV6U1BUx1Vb&#10;jZoLprSrh8tZDHBj6hqkFacyTG9jFEGuQWvwLH3XqgpXPTrA9OwdZigqViq6auZW80dPT1Sh6Ssg&#10;mdfHcC4CREFbgm3v3Wx+dOg03vgYq3HzVFRCXZQNbVsFbkUyHjkVqw07UoZolkGl45CojsAGbT9E&#10;d1GrIR69PvcvDheq1+9evQJcnX0rUdfQLDElNkKuKkcUczVS1C0iUsWm7RLGPXEouq2NwbewhfQp&#10;GpWnRra38s6LT8J6rlzmFyWPzE8VRNQVUlUJQ1dTqacyTz654a6ijKiMCQehlCLf6XJ59gy4jAOQ&#10;cf6qU6GlrJrQE+Y6aqenqp6KOesZBNT00dCtPBJDVRxxyErUR1VIUuPIdPjjQ6kC/q/HtAwUYHnk&#10;46VHPHrB45KaSZ6JaZZEMKzQhJkjp4RIJWSAMDdhIdTqRcqef6+6tQ4P+r7evEYoOuiqioqqCiKw&#10;zRzRVYnEQjCVun0ikydQP8wCNUzafqpH591Pw1PzHrX/AFeXVFVdRC+X+r/i/n1OpIzMKlpzLNSC&#10;iqmiCQLU01d5W0pRJOuksGa84UtIwtyoAA90NMAUGf8AVX/B04FqM/8AF9eeMTQ1AFR5p1poUElH&#10;++0cbMHeaolmQoyE31UtMoS4JYeo+9gAZIpnz8/s9PtPWgqngf8AV/q8umCSnXLVSSJA0NNDLHSS&#10;UNR90Up6mJGCoXIKrBMw8sUMcilWJOkfT298C5p61x/sZHrnpOyan1UwPL0/4v06gVtPNVga6N2y&#10;MzQzwrM7xihihuaqOKNRZyWszl9JNgBf6e9rpU1BqP8ADXh026mmR0z5vzztCqTtUfxDSkH+RrSV&#10;hVgIqqjajRQscRUXjfQNR/qTf25FQCp8uOcfL7T0jmWuP9X+WnSJihyDS1NJSyyCoSWaGjiqII4A&#10;YaZi05UspbWFuHsQxvxYe1RMYA1DHH9v5f6v5AvodVP9X+D/AFf4cFfjqpYTLNTlpSsjwwR1Slkk&#10;jTVHTekFPULyayxYfhgT78jIe1eA+XXuHWBzRiliUTzZCnmnjHkZCwlrGH7gmiKuGCsSpRS1rX/U&#10;R72QdRJFD/q/w8evdeq4fJBFkNUcVRDPDTLAsRaqrUlYlPtZKj9MZNoyGGpOF+tvdBQNpArWp+X/&#10;ABfTUiD4h0zZGR3ppjNUwjI/daHjLxVRjkUhhHVecabMosDdtPCqR7UIO4GmKdJm49J/yCWpqI/J&#10;LGRRRpIojV5LKbtqZLDSv6mNrkAX+nt6nbw8+mG4n/V6dNtZMJ5AdSPTExy0sSTgiWjpiCwqZoxd&#10;FexIBvcge3VGkZ4+df5U6oRUUPUWnFNPHUVlQ7CYyeSGo0xzM1MxsKZKdwNMsYGtTb6cfX3sgg6V&#10;yPP7fXptkCivUzF/bqzKvE7yxmCRn9dNK6kGaWy/WROGRb8H+nttwT9np/m+X+XqyfCOnjHTtL9t&#10;SY7VUlY2gqI6urkI8MJLT6KNbg0/4JXQwJ1KSPo260qWx6Y/1Z/1HpwGhr0oY5IpJ5KuugpDQ0SQ&#10;1IpoatqnJVKU7BJngqbGOdIzYGGWQSAXsCQfbBFBpStT50/1UP8ALqwYk06c5q0xzT1sFPKlKKhE&#10;W7SJPJT1MYBMtCilHYAaNb8MnFr2b34LgKxzx/Z8/wDVTq5wM9MMz16pHLSLARGsop4Gb9tkKmNZ&#10;1patSYwosbk2JHH4Jc7Ca/6v9nqrUA6Yan7lzHpqZRNG2tnZddp1gIWdwwDNquTpSwAsAOL+7rp8&#10;+HTXUnDVE8sZalihWN44Hr6VNSyJJBJZ65Qo1h5CbKVBtb3qVVrQ+Xn/AJPy6e9OlrmbS0FKuPHm&#10;eSQin1Ia2aN4DrZCklkVnPLzn1EiwHtBGR4hL8P9X+qnW+gu3xhWr8XUNVeCWSSqEtOFVXleeVAt&#10;XLHAilLBgAVD/m4t7NtruhFcAZAIz/k62BXHRT8viJaGqYSReFdRaSMKwldUuuhEaxun1JBIH1H9&#10;PY9idZVqpr1rpnFWki6IpGnUm0sYjVtBhNgCLC5H0uef6j25SnW+sYURVBC6JHdXAMelipPKSPrI&#10;sR9P+Ne/Dhnr3WSOI3QtKNYupjaNVBZuGlQ2tY/m3v1evdcmSWCkETQtF43bXZVkjnINwyn6g24H&#10;vYpXHWuucMiPGIzJqMoskelHjKsfojafqSLtz+P9gNnHXuu5hNCWQpCzMwkeaVV8YiWw8aIb3c/Q&#10;N+Bb3qlOPXustM0cjKXSRncGJImu/NrtGgZeVvyQ3P8AQn3rFcdePDpwjfRZZBBaIFT4FVPEsjXI&#10;0EXve1zz/rfn3brxFcdR5K2ORzI7aHgXRDqVGjIJs0qMFbUfwdX0/wB49+690943IGL1VEjvIEL+&#10;Vgl1V/0xKFAAH04v/sPeq1NOqMKkAdcKitF2k9fklIDU8tyzlmvKL/U6gNIH049760gz9nTbUali&#10;eaBDHEbIkD6GaKx9aah9EH9kn6e/HiOnOsaLIqwgOhQuzOBGoYxhCV0X4IJ+p/P49+PDr3UeRS8T&#10;t5mhgW6B0jdyEY2lkS1ip4+rf7AX96Hr17qAYoY0WzB4QshikhQFEDekhwoDEEE2LCwJvbj3br3T&#10;W7arLCRwpQJJGsrlgLCPyspOnSPzY/09+FK560RmvUMFllu2nmKJEZowZlC3VlQqL6OQLkX93XTX&#10;FevHy671ukmh0k8DAHQoW4j+gLkgfTn/AB9uGtMde69JTNGxdooJ6fSbQoQqEy/6pQAAy/1H190o&#10;DhuPWiKinWaaiWdEaKVZkhSNVGlIZJPF/nbyWINr8W5t/r+3AABQdUGOorEMipEGI8a34AjVGOlV&#10;YkcE8m4/3v3oiop1s5FehO656y3J2DmsdhMJjp6qtrZYoInuGgiaRvHHEZkUhfywcDj8n2vstv8A&#10;qGrIaJ1dUYgt5DrY4+G/8vnAdZfwzeu/aGLIb3eHzQ4+enpq2lxMvhNyVlWRZZpBzCCLKLsDqI9m&#10;jyR2pKW4A+fRE+53BuClv2KPP16tAOapaHHYmHa0tLU1XhkilyEUWmop2hus9A8jKHEY+ghtqXgj&#10;j2gdi76m49Mtqdyz8T0mxT1EoqpFnkNVPLDMIJQZ3LxxEWVrlzJrI1EkAKLWHtsJQ1HWwAOmSWpr&#10;qYzlY56VYXpaSOqeaJaBTGvpoYG5JRyzG55Dfm3tvq3TT5JyJayRIaUyy1MLR06w1FU8ciCNYPM/&#10;oVZAt+Cuj/XN/euvdZayaeappoWooJ3joBBHjpKVVqaSmI8lLVytOpEkin/NEKGB/qoFvde6hTSx&#10;1RkC0tVSQLQTSRRCT7WY5SBryTpNObA6uTpksOPTfj37r3TVJPSVNHU1lNR0tdHPj0p/4bMJaGVq&#10;oMIZqiOkdF1qDb/NoAzC5bn37r3Te7QzvU1GSWWQQtDPFHPVgz5ArCIF+4WnUxRpq/sK3pA9Qv79&#10;17qG8scU9Veqqaiaqnp6iChJnNNTVNNFpL4+okCmNNJAFm/BuOffuvdZZvPUNItMFqKmZBWQ0+Qi&#10;HjgjpV0VkZddLAtcIqqLN+o/191PxDr3TdN9saQw/ZoGmp5ViNNJNPJRVsUoM9N9sFDzqsdyH/TG&#10;LAN72wqKde6aLOTTTYuKKraWtBpKwU0CIIZfTW/aTqVTSrgsTU/ji5Nvbeg9br1JpcdkGWT7WiFJ&#10;JHPNMtLNFFQyfb1NzJCcbRoQ6SkByXADKQVI4Pv3hsethkHHpN5fb8WXo8jTZallONyGOqEyuKyS&#10;SV1HLBXIaMy0dM7Wj0t6h9wxZSBa3BCqzty9yqaa1NOnorlY2Djo5v8AJG6f7dpK3ubqyLE5hunK&#10;nKpl8NuiSiY4Gjy0doJBSvVKI5RNTqq6ISTrQs1x7F287Bb2NmLi6NDUafVvy9B0q3Ce0e2V1I1k&#10;4Xzp5162nuvOldmbFoojSYylqco1pKrL1dHT/dSzWsWpo2QiFb/RUtb8/X2DJLpmqsY0r6D/AC9E&#10;rapRRuHp0L8dPHF6QgsTqANjdV+ovb+lif8Abe0pqW1E9eCgdZdJt/Z/tjjjSpFxcfk/0976t10A&#10;PwQQLC3INzxZvfuvdcWU+njm1iRccg3Fv6Aj8f7H37r3WNnWIanIW4IVbfgD6m/HvxFRQdaOB0W/&#10;uX5VdYdHpE27stENStIYqYLUzxRqQpklhTlVvYXPF/Yg2jla/wB4Bki7R8+mlZpGIjpj14dADRfz&#10;OPjdV+RDmmElOACkcV21OL2KkArYcm49np9utx4Iy1+3qxWVeOk/YehK2L86ekux8nHjNp5GXKPK&#10;qsamOBzTAhtBHlYfW/1/Fx9fZZfcl31hHrmYGnp1R5DH/aDo4WPqoMlTU9XTlTFOFdGNr2K3uFIv&#10;/wAU9g+WPw209OqVZar1gyWWxuLU1GRq4aSMXAaaVFWwP9g/Q8m4tzf3aOKST4Fr/q+3r1KkDz6R&#10;lbufHysZIKinlpB9ZLJzf8eP8H+mrkf7H35otAo/HpWtqwoeiQfJKM5HG1c1OQ9TVRSUwURhZJIk&#10;fWqxgcHSTyo+vsk3UBoAB0MuVyEmoeiq7UoGTHNDLBJHOk4QTQM8k5WMamlnFgbMo0WsALfW3sJy&#10;RkCvUgTPqeo4dI7f2ZT7WtimkJ8iGmWFadfFFA4vHJGALkXFpHZiQRx7SysAh6NtsiLSAjqtHtvL&#10;mQVdNVPj6n7maKniqZGtEXhQxLDCkVx6wdTEWs1g359hmdGdyw8upQsYgIRUdV99l5Jo5muv27NL&#10;9pV01LWyxVCfsFFhtDZldxpsLgC5YXv7agTUc9HoFI9JpkZpxp8vy6JNuqR4g7z0sE1XPM8qR1DR&#10;pElDANFTAlO3PrH66mQ62IFhe3s7gUau3/Uf+L8uie57VqQCTkVpwHEU/wCfjkn7ei1bjkggnneh&#10;klnVFmFFHWJIGall9cn2synVxqIQtZeLH2IbVTQfz/2egvdlVYtEa0wK+h404nHDNP8AJ0a74lZm&#10;ngy09NHIWanolko53EsdPBUtKFRaoQrqCve7PH9GC34v7S38epTXhnpKsilNINaD9n2/L/L1evsS&#10;uoZ8UIDLWUk1K1EWkr5AayWcxBpKOlhUhQ5HL2Bve359hcKATTryLgn06HfA5SBFZ/C1ek80UTId&#10;NOhIPq8dSi2BEfBjAspFvr73pPXn0kY6XO4VjmolqSzI8ME/2cp5jUtGR9qaV19RFrX02bV/X3fS&#10;OvRmjAdEf7NhjnbyUsElRXSU8VTKTSQqKOqaTWY4yoCv44gytH9S5I4+vtNMBTPDoV2ABWg446r4&#10;7Bqr1laYqKrH3DVZliiN553SQLBjXkZfGUkOmVBrsD6fqPdYlHH9n+f8ujdKKeHkf2+n7aH+XRF9&#10;3zzU3mohJT0cURkrKyWYsINRkMbU8tRMra/Ubs0ekoRZr8ezy3XUQ/E+X+fHRNfEp+mKL5n0Hyr5&#10;/lwP7ei317SColWGneVTPaZWlo4xG/IaqNXIDfWp9PI4t+fYgiSo40+XQPuMu2kVFfVcfOp9eA6Z&#10;EalBqJnWWVo4/G2po0glpQ1jCEk0ljf0qym2n1c39qStQB5dIgUqT/mFf8/5dZaEK88b1EsppXeS&#10;IfbqppIwoukbIy3KD9OpAR9b+/eHrIVBnp2M8CeB9OH2GvSox9LT1kcdI8Cr9wrSUNTHMIhHd7zL&#10;UTKASn5Cn6jn2d2fL243LAxxk1+WOi+7vI4xpbhQ0/2T5jo9vxUyOA6v3TjN25HGbN3U1NkKWWGj&#10;lz9JT1OHkVdDtUU+UQQsHU+sqT9AODe4kfkzcJLTwtNGrjND/q8ugTu26mLUEYEH0PDq+Ol+XPxX&#10;yiBd0DPYHLMlPFRVuHkw2WxUCwRh5JpKKhmeKoCvyrTKXt+lOPYdfkfmBTQRt8qdAk/Vsx0nB9en&#10;CD5vfHyrrUxVL3dhNqVMssdNNlslh6EZKvipxohrlqIlaAQkCwheFJl/soeD703JW/oKtEf8J69F&#10;t1xI1QK16NXgezdn7hp6TLY3eeE3PTV9RSQ/xvGYqoq8dk6iGMCkp8nLQxtNfQQ6u6qqkc3H0o2w&#10;7rbD9aBlP2dNXELWraJRp+Rpn7OlRDjadKhqWhmoa+OOWeaCWSpgq8ajzXlmpKQxILJKfSWUDQbD&#10;63AaNpID3oajypTpoMCK9MWXyE9Jko6oY6jo8XHSRtkMHPURyCjnp5g9DkaeYr+9ED+tCAQeDx7S&#10;mFidIFOnKrTrjhNzyYrccGTxGKp8fWVFUHM1LPBFiG+6fWjFJCFgMnLgAi/vao8ZBHVZNDoQehjm&#10;7M3Rn8bkqX+8FLElO09LPhKhsdSCop3Jid6GKpH7rW9UbxngDgk+3X1sMjpmOFIzUceg8x0CtNSy&#10;0W7VxOTrPMarHV1JTmlyNPj+JIKeCay6CtvJIjeokEjj3RV09KWOKdRM5SbgjEtVjcN17uGheWRH&#10;paupeDI0UUqFk+1WK8HpaxDKj+n6AMLipUk56p0ksflJ46GXE5+gpkK00iLT0FatbFh2cG2TrJKo&#10;hh5OBGrcXH+294fW69MtHlN0YmqinwW66WhjqKmnheur8S8tXIIuJ0qkp2IjVF9fmnDFSbjj37wi&#10;etsq0yKn06W+9RQ5XastLlJMNvD76eriljo0gpcjBURRanno5seNAkHBDl7Fvrbn214UtDUdWhbw&#10;5dQFMjqgj5QdBZfbWVmztFj89LiZZEmpoaqjpp5YZzUF1gnmUkmZizCy3W31Nx7etwurS/Qxs7iC&#10;RSurIHVfdTR0ZnrUkStxxhqijTU7CpnjnBMzUscM41CMG6EXuDfkfULSmmnVSRrx1zkxX7MhloA1&#10;WDQTmIRRGkWmrzogPjNmRwQG0o5APqvc+6FQ3VWA49J/NbWEUUExrIkp4qaVjFDB9zV2EoD0QSVV&#10;+4TyWeXWABb6sw9pZAAfn1ToPaijmqDPNEyQxQ1QipZ4aYUtvLHZ2kNS6u6swKHTJdb8Dj21QdPA&#10;6h1HjmQmCsnpatooNWrHtPTgB9HgDqhCOyuw9KcMLXux596pig6uBip8vL06TcoNWbSianbXI9Nz&#10;40fTJd4KiFV1siiwAJte5P8AX3sCnVQPXpvnlRDHUqyBGneGSGcsjJHptHLSSMLKJW9IjPP5+nvf&#10;XiKkHqfiM1UxVpSJ3ExaMkzxIhaHWGNMhA9R4sTf6X9+pUGvW0YpJqHEdWhfHzd0uQxwmpa+OlUe&#10;aplE8Es04lKejVOeYwkt4qcAMAT9OfYX3e3RBWnHofbDdGcAD8+jzSy1NZSUksccywmSMGjigiWR&#10;Mg6g085qiBqUSXMrTADUARa3sJvQOR0NUHmeuQpLVVZFBI9dPEYZKt6eo00kkoZXlWnZ14ZSLtFE&#10;wjDHjgn22CKA+vTtACf9Q/LoTtvNU07E0whip6d5Kh6auifHV8M1X62p3kpdSF/q0UYLg3uORb3d&#10;MN0imU06GnB1sKyNpLKsCfeuK8SJJIWUgRqqBXZ7EhpGXn6jTf2tXLH8ug/crnpfQY6nEkUdC+mP&#10;7dJYaTxFpoFnOuQswBZ2SQ6nZjqtwT7UBTgdFhcoaHrJTbLincSPGtPj5ZXkleNjA8tdTEvTMRMC&#10;XjdgdViP6aT7vo9eqtNqFAa9dz7Ylz9XGlBK0T1XjFTTF/BSmWL9VT9u2kNFpAXSLOLgj+nv2gnh&#10;1TxQOPXP+5atNBS0qUwlWVFgmkid5Mc0LXmhpaWZXUqx5EdtIJ1Ek+9eEGx1sS0y3l0udvdawUXl&#10;qPCKuVpvHJV6CIzp/dnNRAbU8QKj9yaEhr/q/p72bZvLpDcXlcdOWX2MainMrJJUfcqizXpfCyUa&#10;SGSBGeMq7kpcllBLL+fwG2t2BHVbW5BPQaZnZVJBHKs9FRxpDNH4oEmdBNTTvbxS/cj+v1jdWv8A&#10;1HtDLb+vR5HJVePSXye1qqhay/aRIdE8ccEy1EctNCNCBzYMByNOojSAeLe2Ggp06H6wRYqSnaEx&#10;UyzrJ5sbLR0UxlhE+nyffRxWNpWB1Kjfqa9vdfCpmnXtXTgcE8C4yjRZ3mp2aSsNJr065RqhjcN9&#10;ZmU6Ta+m/tzw/Tqta9QqmhjorEiKQ0plkigd0jiWlqW0RmFWAAm1XCK78G5t702W0jrajz6TuSaN&#10;aanhaZJsY0i1Dw1dQkYqcmrXnnaKtsWlhXhrvzYuBa3t4Cgp070jMuammDaJWiB88kgpDT1c9VCF&#10;1QxIoHpMtxpmiIZCAQbmw31oiop0gsnWUa0kyqaiaOi9Rq6jyiEz1SiN45SbNUTwjhJKk21G3P09&#10;+B0mvWlTpu/ikK6pFnqaYpUUstRS16ioSqg8XhpEidbKJv8AdryC1vpfj2oCgCg6c0dJyeqCFKZ6&#10;2WlBXKUXmqtKxSVM5M8VUrMLSsefU7Hjj6e98OtFadIfKZQyUSyUU6UNHG8FBUPHCfskECllqYXl&#10;Gi07BleOzEf2fr7cBFemiMdIuuzr/bRTEjyViCGlpcfHHQwzPC9xH5KkSPJLHzZRp0g+n/B0rWi+&#10;nWgxpTpvqc07UTpKZ5agRSO9PHURLVpLLOIISkqI6MgU+kyoUWx5J+jZUg9XzTpF1+TpaOlFLLFJ&#10;UQR1VTBEmSVJaq8YGqqkkp0Uy8nS62UsLFQOfdaV61igr001riOhZP4hkKQDJxs8Qkx0dL9vNGqX&#10;+1TU8RJIjVifRc3U8+/ADzFeqlQP2/LpuatyrS1VMIZIzDj/AFyRpGsyxyP5Fv5E8cyvxHGHVW/U&#10;VPuwVKA+fWuBIp0m/wCPyw0v+UzVeOjSWSmq0pGi+2pjWRDyQRTqCyagAAgIueeTf2/4OaDplnoo&#10;1Gnz6YanMBpqeLJg1WQSGppkWFC0UmOaPyUz/cw/rjUA+Q6QwYNb63970ADHDz+3/V/LpovqIrlv&#10;8nSYqcqsNRlKZoGqHeFYqY0kYpIZq2aFTTVRlt49CCyAOdWr62v734WoA9VBILUXP+X/AFfn01vV&#10;xrWGbKxwLUxYyYZGeAQmQSqoeSolgkCxzTxjSmlxY/hPz72UopA4Vx1sEFg0gpjPpX59O2Nr4KvS&#10;/mnpZ5IaiBGnjvNl4Ejv/kMdPp0lhYL44mYaj9APdHjpxx9n+XH+U/5lEcisfT0Pr1nfJUsE9LkH&#10;oqqCozccVN5KVp1qqSso18cYYa0/bRRpMltY5a5HHvQjqCpOE/y/7PVxIFbUR8X24p5/6v8AZOSo&#10;rViqSghjkjoPHLXUwkU3jrvX46aQAidJGGoeW2lrE/UW8EJXu8+H5fLy6cLitP4f9X516z1VaiUh&#10;mqoZspEYWqTWUlSKaSjq0fWKJqUHTpS6gIW9R+nuojqacPl6/PrZkULkV8/s+VOmsVsE01S1fIKn&#10;+L1tLUxJPHL56WKjp7CeoCEeE6x6NYC8f7Z0R+n4f8/TesajqzWn5Uzw8uo+ZqXE1NNDTUeRgmjj&#10;d0DQ1X2sUb3NSUpxeWMSeqUaXIJ9+RBwJz152pRh3V64VE9LIY56qjfJUbRTRiIyKrvGBq8lSY+Y&#10;4SwD/wBgootcEn37SRivVCwJqwqD/q/ZXpnjncUrq0H3TjFzVlXFjoaOsUUwmMVIq09RqaaCJlui&#10;h28a3Yk+7aS2Bwrj9nVlIpw8silf5enpk9NclW9TppqRXSpkp5KiXIiaOaOF5rM8kNNIDE4KjQyw&#10;oAptz9fdxGF+LPDHXteqir5jjXh+R4fl13RlY4alsfrpxBio54qXySx1FTBPJeQQxjV4VkkuSoe6&#10;2uB78+TR85/Z/qHXgAoOnGP2/wCo9K+inIoqeshpDIJaWBZnpp1elfI+S5pKiGQK0c6gj16efqeO&#10;faWRFroP8/T5dPqQVqvy+yvofn1nStkSkkyUUVVVYyqqp3r1yDrSvHVwuI6jTEgLzG1hHo4+pB90&#10;KCtDxHDzx/k62OBbiCc18vs6i0tTTSWETacZSzpEaukSVZqlp/XPS0/lBChmIWTgauRq4PvTKQKU&#10;qfQ+Xz/Lj1ZSp8+0cD6+dP8AP1LhyK1EUtFDCpiqyx+5rsZO0+HaM2pqZShug51J5S45spAPupXI&#10;Y/4ePVq1qB5/LI6V9HVLDJFUmkqXmxWNT7euSlp5RkKUNoaEeQaHmia9xHcgDksLj2yYwRTgK8P9&#10;X+XpwNQinkOPGv8Ak/Z08YiNam1O9UcjPV1IyRKQPTMrycGSo08xFgNKOGAFidI+gYlAGaUAx9vV&#10;1ocE6q54cOlpT1ElVU4+lolDCP7uSspIayOKGnZQWeHTIrsPKgPrS9yDb6XCIqACTxPDpyor2/n0&#10;qKCqiRKWlgpIaGN45Xp5nXxVAo2PhqpZ1nv5V8h0+TgrYFv6muiuSaj9uf8AV/m6bJ7aDH8unijy&#10;NmhWucQyiOuSOs0KalJ4o9MEo4IcyRgnzhCB7q0agVXP+r/VjrSkV/y/6v8AD0oabJVtSKfIpV1D&#10;Sxq5pMfV00BWolVf26ifR/mQ4vaQEFiBYi59suoGCKdK0ZiajPy/y9TVrXqRV0r/AG8C1FPTisjW&#10;mPkgKAmSWAx2KGG41a+Sf6290YAGoz06GWlBx6mXkekxkT1MeQkoFljeXyeSilqIT5KOpSRAl1sf&#10;UeHBFwW90PE16crUD/VXqbHVR0mOaJfsYMjUyCGERT1Ec0ckc5kIWRyviDclXEeo3uwt7pSp63Uc&#10;K56l0+UmpIDNPJLUxUYqK2fNzKKOsiip4yi47IY+BdMrxsWXyN6D+oC9z70VBNP5f5fl1utMnNPy&#10;/Lqea+opTjqimmpKLywLIKf7kNTvCVMxWhMZN/Ih9S8er6e9BQRQinVhTUPs/wBnqZRZGho6RWNJ&#10;HUERVRS7W8EdT/wNqamKT0sqk3jA/IN/ejECcdXp05Y6tFJQVNDSVlHATJSrV1dZTSTpX0i/vVUU&#10;RtqEUnpjW9iSeGsPdytSD6db6caCrhkeb+FRNTUs0q1Er083ggiSfn/JqCoLCcx21GK4B55+oHsD&#10;j1oAeXSgSunWJnr/ALWaFa39qKKJVpY54beDJfcJ4zHreysEUhOVLkE+9VHTBAIoeslZNUPMZKRp&#10;ojUBBW+BZZTVzSOHrarS6kzRaRZTqYAkW0ix9768ABgdToPKQtBBBM2mZ6mJvEs6YqNRqoqJJWuJ&#10;Gcci7uwNxa3091Rowc9KqnkiqwK6YRPE8JjmQKEyEoh/bkEbXMcZK2D6uR/tvfuq+F8+n1Fjid5q&#10;yEtS0EC1kUsbeKNZmCqISltBurKSbAagffgaGvXjERkHp7jrY5DJ4WgepoJqSeb7iXwXWQ+RI1uA&#10;A1wfIwv+OLe3NY6qY2IoR07zZyoEjL5Iqd62ZKqm0MAIIqcfu/ZGIaSL/XUum3BI9+MlePTXh0r1&#10;Bqc9Qwiumkk0xQzL9vDP9x4YWPrkZKWL16pjdtcl1JHHHPuurrWnp9os9E4jjkVRHLGlUZCqF1eW&#10;wapkmsdK/QBhLYmyhT7sCD1Qwg9O8mSngnNKsq0XmEdq5mZpYpkszMWYGPS6/oW2sX/qQPe+qmJR&#10;g9dUdasrXMGqFqtWjqJZPNBEY7tNUMbKEpzwCLlg1+Px79006acjh07VKVs00UpGp45Gq44mmij8&#10;c7IYY1gcryQATyfyLD6+/dU6Q1XMYxVzVEKtNLR+a+ss8FM8vpaoiDFSwkBWyi7Lz/h7bNK9PRef&#10;UmDcNTJHUNJU0dM9PFSwQ3pZToiADNAZ4wV4YqQbXQEkfT22ZCMDp4xKRwz1Ihyuqh8DrG/3LTa1&#10;WpYU0F1JSsp0AIkUE+Qk3IP1I+nvQkPn1XwwHHQa5nNzUMMMVVlTMZmL1M1SiR46upKdrU4ewvFJ&#10;cAEKRf6ix+u1euD09TpN47fNLDUx0haqhirpJJapFplDVMhBMaSSVH7mhbCxCG5+g+p93qRkdOBY&#10;q8enPKZyJ4qKRppYqnxHTWKypNNSBwy0VUxBQuOQVW3Itbj34MSOvNGq/Yeg5kzi0brIxijpfu6i&#10;Ss0IPLKJHPilgn/tFBcBPoebe7d1OnAE4jqYu5md6uSprI4KWtMUlOaV5CGaOy/ZPSMCfQf863BO&#10;oW4Hv2o9WIr16avq62nnoVl0PC7VdNSQaZYa2hprLJSwxobhTISXAbgXLcX961enXqClOkpUZQw5&#10;CQJK0LGwqYoTSx0xyMcYf7GBIlIkiN7IGZQT6Q/Nh7pwJUV6bRmQ0dKok+1qZfuJKYUitGoMyn9u&#10;WlsSyAAqzXGg/Vvp79gcerUUdI6pq5IJIZI5ZKOihlmgyksMFOtTDVTWEKffkHypJbQjhCRewLe/&#10;YIznrYpXHSQlyciSSff024ZK2orWqHrqhYzSxTuLRT6nsVEKW8a2F7XIHHvYB8qdbCgZz08Q5yi8&#10;aVr1te8ayxNKskCqlXXQ/tRTNVi5jLrdplAIHGq/vfd1oheJ6Hzq+OrzeWwVPBUVn3suQ8b00Yjn&#10;WWKRy8qeY8rpB9LqALW49q7SHxpwij06L7yVYYTI3lXq6/oPYn8FxdHjooqdoKVxJWVESBZoppJi&#10;QgWEEMqn9LkfVjb3Lu12cdvbhQM0HUEcx7j9Tcsa8OjymePE49CVQa4mWnjVRLKsrAkrFEQNRI/S&#10;G/Ps8ikCdACdfFbPVenyp7Rw+1NsZ6sq6yKhFLSNKBJOYfEHv4ZnnUXU+SxkRVIAt7E21yPqqeA6&#10;XbXssl3dUjHA9ab/AMk+4237vjJ56UirqKd8nQeeWEVCUqPKRLVAcRzO7EGDyoQBdWu1vYb5m3P6&#10;u48AH4ep32pVgtgukAgUr6D/AD14dFa29RS1uUbJxn7cmSnZVaQ080kUSXWtpvIt7XOlhoAXiy29&#10;hF2VE0n59LDirDGeH+UAj/BTPVonR2JdooKeGkyD0MZVqdNGipiq5VDS5LLRuBfyAeOnlGn1Xuv5&#10;9he6lDN3cf5fYOnlcstM/wCrzPVkHXpgeSiqGgM09Q8tRPU64xIaiOP7TTPIRcNGoCOARxz+PaRH&#10;BNOqOo4+fRlMAkjxwxAayWWaZJJQ/iph6mWGfgaSpBVzzew591LVcAdMyCgoel5jGnkNYk9dCwTx&#10;y01OYXeVIgfGrwuQpZnX0vou3+uB7v0z0p4J4T4JIjDBNBp/yWJJjUUdgQsUEqqjEvyzKRYD8/X3&#10;atePVgpPShpaujYxxmMgukjxTUsa1UpkpltUBJnXVGLX1NLxfgWvf3408uvFCOvHKJFHERMEqJGe&#10;eKkcB4aiOMWikuoN7k20HgHlT9PeutGKpBPTnHkUI8rzrTKIiHWYMJnZm0SIhewI/wBqRbgEc+/d&#10;bKHqdBMpR2ijMNPHEkjnWY1ZxJpVrt6idN2N+B711VlqKHp6jm81OJItbMBJJJIhDxKyrYaV4BZP&#10;SPGQdV/fumvCFfl1xqKmIG5qYZ5CYFjilYwlpCh1y0r6QuoC7BV/x96JoK9eMXoesMU2pkkp1ki+&#10;2R42MLU1TFPFc6hSTqNS8D9zUR/h+fdQUJxx60YzTB6aGq1FQQ0Sw08VPJL55NIlLvIWErSNqKEc&#10;FSVOr6KePbIGo06cHp1Ep6oViRkQlljksn3MjTGsQnQZClv2ubi6H6jkce3VFTX0x1ahHHqFWtaJ&#10;ZJI0bQJIBNHVTF18b2ZXjjHK/UD/AGx+nu7U056dQahTqHJPJOrVLVEdwY0rqWoJXWtM1opIJELB&#10;VtyF+pYD6e0/2dWCkHh1gikSltAK6rrKaQVEl4AgmjmZv8nmkSUEftciRl+v1P09+6sxBHw06lF4&#10;0BgEEUjkqWmmjd5IpCPVVyFxaI2GhX1nmxH1t791pK6sdR6p6WMy+eZvLIsKQvMmqoihRQ8k0rRD&#10;gW0rEfVdjcgfX3ommT0+Ndc064pWw6g0l5hIY5Jmmd4qaKWddAljIju3ABcIwH5I961L15lJWg6d&#10;aTK00XqHmkWWoRIayF0M8dvSKeKHl3Cjk2JOn9Iv79qXpOYWPEdT2yHlacRw0z1QYRR+V30+JGBq&#10;ZVC/tI2q1kXk/mx91ZlIx1QJRumkzo+qIiocReQzL+0yR1KtpikijI/cMXLEE2tcD/BvpR4R9esi&#10;1ME9RLVKI5HiIXUkegz1EqCGNF8hANzdy44Xgc/Q6wTX0614bdcqSYmf7UIZFj8iyLMzwxM/ibXE&#10;mkFi4QFhKqni1xbn3vrbRqBXrFBVQLSIBLKRWS3oypMgDRqYpI5SqkMzj9tdYBJtz/RsyAEinVmU&#10;MR1LbLMNaxo6s32c3lmSKQxCElKgaOVb0/Usw+lv8few6nr3hAio64VVRG0aSrA8kUseunMFnjVg&#10;SKaJNSloTIvqZSun+tvp7v1oR8a9Qy7iojWklh8ojjeeKAFQAR45lilHpLuLMSyAW+nv3V2C07uA&#10;6eGIqCzl4QQpiAUKlR52/tSRoLLcck2ubf09+6T+tP8AVnqK8TKsUKQrNFEJI6kqPHMyLYKPKLWP&#10;JKOOeD791rrCamQPIHmjmjYLIHqA5CxqojMlOIgCHUaCNTFm5vx7908IhTJ6wrVVEQhmnkerZdWt&#10;igZ9SuViiRyAdTLcAG1uD7917SjfD1IgyUbMrxyMJYEIeOSFFWaYveOKoSdQC0YJBJ+pBAsT791o&#10;w1wT1kE0c7PTOjSVNSghe0S08kY1lgs6oEj0CxI1BgB6r+/daaPSKr11HkI4zIryCKRKofbESicG&#10;qiT92LVbQBp4SxHN7j8DYJHDr3hN11U1zpTmSJFgnZtKxp6nM5kAAm08WU3IYGxDe9deWKhzjqLN&#10;lYqeKrnUO8yzvTPDG58cdWApeoT6myg8r+Df6W96xX59W8IV+XU1snGaeKQiBJaOSWOpqIpnlSoa&#10;RR5oVpSPVIwIJcXA+txaw3jqnhEGg6gxVRnkjCoZYIJlEEKkMJmLHweLWLHSbmS5Nz+OPeiQMnrf&#10;hkCvThVzU4ijTQyorrIYJHjMcKu1pYpHY2tIeVIN7GxA9+qOHVANRoOk/WVaqlQlNHPNJOwQUaxy&#10;BEoJB/nXEisVZbErLypGngfX22+inz6dWMA18+mKtqxORB5pZ543gpJpTUGJGhEZnWQyKCdSDgKA&#10;wJPF/p7Tvw6UKtBnpPV7QJKi3VDVjyVQjmCQSU5PhWmdk/t3Gs6gAbWP9PbXTqjpNz5M0UTUFQEO&#10;uaCHyLGv28dOz6ggkT6eRfUAeG91PEdOqhbh1lSqEMtQYpq6DQJqZKqSImjnE6eQGNG1KxUem6kW&#10;txz731toyBU9cp8k6kRvJpEYp0M9a7NTxST8o6xTABQtiLj6/wBD791sLHSpPTRJnY39WSannnIc&#10;0SSSmmjXR+mSCq0jSTwzIeTbTp/Ptvp1UCmo6aqyvikp3iljEelfuZwjpIa6eMC92GvUyalYBtK3&#10;JBvbj3V+k5U5Goi+6jTS6w1CFJZUdoKeaoUMsIS0kfpsvpBXm9vewCeqlVJqR1wkyiOk9Y8DMVvI&#10;8OmRqVo4lCRVEKnUlg2qw1Eg2492VKmnWnJC1HUepSomaGR4aWsal8NSsUSq6JJLwlFUyxAEsyt6&#10;7n0sPp7NrFQsoA6RyDt6RueqlGYFG9XNSLFBDHSStLEDSQyt5yaaQg6yLtGEIJAXkke5t5biXQrH&#10;oku+H59ScHgFybvAWiVag+TIJOnn88Vz4qtYyoBdHAeQM19J9N+Pc07Y2hFK9Bq6mVCQOPRl9kbL&#10;KtFO9DJ5DEiOyee0byDStXVULepY5weVJ0g2OniwE7bh4UVK9Ba5V5XJPRtNqbYghYRCV4AIaeol&#10;EMMSOzM2iH7ckFVVR6pOVJt6fYR3LdS1T0XiALIAfPoyuAxzwuYYypJYRODFGaaSTR/YRQDwATd7&#10;j/Fvce7ndBqk8ejN0RFGnoXcRioKMao9UrTgS+R2IUBEC3i0rwoHNgPzz7CM85c9Jxpk/LpZ0lGG&#10;VCAI39Nnfj/bt+STfg/j2gdiT1c+nT2kYjtZdRYXIFrf0sR9AL2+ntuma9a65MyF2UkoeTGQRcH8&#10;luATb6D/AHxO+raTSvWMkKX/AFaksSBpujt9AwAN7/U2JH9ffiaCp6tStB1gc6luCz2/S2gqAA3r&#10;HqsCP9bn/Ye2mNTXp3rgSLXCMsYHADAqHv8ARSeRf/H3Xr3WBnNi6WY6mCMFPC/S7BvyLG/v3WwK&#10;mnWIHhRqDcqxcFeNQuST+P6W96r1bQesDaDyykorAhQPUy3tqI5PI/qPdGYFSB1bQRkHPUd5QGcq&#10;2kSagqqbIbcLckGx/SCPbPTlMUPUWRnRnDeJXRTwoDsXFj6ww/3kcW9tsTwPDpxV8zw6xSSMEBeI&#10;Mo0jUDEyq+oMfV9CP6D8e6DGR1bSpwOoMpabyq1gSQwu4Otb+gFQCNP+Fx791YCgp1Dcq5EZNwpL&#10;IIluFIHqETkWPI+l+PdSa46uB59Rw8bA3ZgLBXkKixkvcaVHBY/gfnn231YADh03yy2sGEnpLXKD&#10;T4kHIaMc3t+Ft/Ue22KZ9enAppXqHqLaS7qojBkYlVBlCgE6kAtf8EHng+28u1D04qgcOoUkiN52&#10;sPRCJLnUboWAZo4wD/gCBfj/AHivV9Jx8+os0x4dY0lPAdo0EjRxE3jWOw4Nrhjbi4/2LHTir69R&#10;GkaMtLFEirHZVeSQSiNnU/57V9QAfTZhz9B78enKasdQpXUaVlk8igqVIRgypI2n1luSb8gDkcf6&#10;wTEgtU9OLGR59N0jpGTTi2oSFGcguzR28iLd73bkcnm3Hutc06cC6jr6wgcrdjdFcSvIiPGD9Yig&#10;P0IN7+6Nx6vQj/V/sD/V+wQjIuhFSIFAzBGjYQRsvIk1g3H44IA9ssRQAcOrAU6b53VGdY2EcIIJ&#10;jIZkmcGzMwItoI4U3uD7bOM9Oqv4uoNQAFukaxL5CyTMxssajU3pII8g+mrSDb+v19tMajK06dVd&#10;WOHWGZy0kshWKJkRJqcNGup6dwAWkZhcm972FgL+6swPAU6dRStemox+QzqTPyga0sqJTqALrGQo&#10;Jv8AXkfX6Ece69OdNErBmuagJqpxDB4wGbz/AEWOKMf21F7mwH+x91ZqA04jp5aEVpTprnmdVvLH&#10;LHGIzdW0kiodtBvf6ahyB9PadieJ6UIikgr0yZAmEJdFMsjmNolZgNTvopw6/UeqxOn2yeP29KE4&#10;dNyy+PSsUcQURuirrGksAS8aSAWH9dBsx90byr1alTTqIkaMrBFmZqgxoDEYo5IniN0jZW4QH9Wp&#10;tV7W4+vtvrbDH+r/ADf6v5Bvneq1CSlaOd0aYlZXVdLr6D5aNV9bRE3JFgfqvvxzw6cNKZ6b3DVA&#10;RS6Fmcx1kpjansw/dWWNm0hQtm9Kj/efej8uPVaKueoklUICWllZG8hSZqgi0dz411zMpPrtYgA/&#10;19snjnqxAPTbJJI1RUCEJS1SmoimiVgmPjpbDSp1Lct+VZh9b/Tge/Hq6rX7OmmeGAoqnyFJUCM8&#10;ixpB4h9Y5ARpjJa+sMCfpxz7SdPgACg6Y3lSsChDPLFBF4VWOQxQPUwSFCsjRgkEIG5Ugsf6e25G&#10;HAdO0oKdNtVKxqotcMrxwiSS000NOy3XSlNE0SlQQLlmb1Ecg3PtrpxULDHTbI8JjWVoJIwGSnEt&#10;O6p4kkF2imatVi17gBtC3NtJ9+6UAY6bqlF++kklg4FKYFjlgEUUkUo8bCJfoV5ViGQH62+l/fut&#10;9N9U704ZRH/lHkijhedo6mkMfj0JCqEWVF/UpQAjVyOL+/de6jVND9tHHKsEDvMwpp6iaURyQVMo&#10;Ho1R2OjSPof8PfuvdQ3khkYCOGNJWZwtTNHeGmFOo1RxwL6iZLsIzYfWx5A9+691AjdAtS1EzTq7&#10;1FRPSNYTNHGgjn005u0t+ALsmi1v8fe+n+m/xWpZ5Yq0QxRJCa+Fy+hrglZoWiHoeMC4ClwFt9T7&#10;917qGzrGlGYRTwQ1Iqax55CZZ/2WEUHmZQ2hRe7OFUlWAcG3vTcOtHh1HeZZw0oqIJjHPTTPMZhN&#10;jTFTKXRKpyAzmMDXoXk3AJHtrqvWHJyxpHUSx0kS+eWlaBlZYBPFVMVZ6dTw4sSyBTqsbcEce690&#10;3sIKaZfJNSziNQqSMZXhjp3OnTUWFmcarqeCLc/T37r3WOWZaGCmX0VVKkzI1PURACUF/wBiU1Eo&#10;1RG1hqBt+foR791sCpp1gqag1jkcQNV2imp4jHVU8EdvHFTxMUW0kjXClGLf19+6shzTpkRjGtO8&#10;bIIY6qZKUTL9xLKyKQ1FUwoOGFjaUqebAkW976d6hU1TG809QtJLPS6HNGzNK7VKTKEloapKoFWR&#10;ZDpR2vcj035Ue690zCURFFfUKiKGWTTURQyUcaSH6PTIEf0EBVv9LEWtx7917pryEuQVUeCECdpI&#10;6iueenp1aaNV1QVFM7LzGVAU3Gu/P49+6903Vs7maetSsjbypHHFThWkaaSZAxlglYWUMo4fVf6r&#10;YWv7917pjrZXZdRlSKIvBq+ygVJGndtJjlVgNRL3DXt6Rxz9PDPWuuq4wUbgvCtOlQKdZIZtELM/&#10;mAkSOnANyv0/Dn6gG3vYFevdelmr4sjPVPSLNRyaIlrDomjqw58SGnhUiWEqpCyKVJLcgWIPu2Kd&#10;e6b6J4YpKikA8ywE1NRSwpIlEsKECqqIYoR9w6jnygte/wBR738+vdZ/PF5JPtpxBjvAZ9TweJKJ&#10;SdMiQLIOIhcM7udX5b6e/de6bkWDXGrRRLWCaWJq+NRURTUMqCfRWRr6HWRT9QoA4Nzyfe80z/qP&#10;XqLT59YppUgSpX7OKKO8M9Ihj11EcOssNLICNStyisvIvzb34CpoOvdY6uSnvKaaKmeuqhTRGKWN&#10;UDtPGPLW0soX0iMXBsLAcfj3tVrk8B1sdY6eGnLVGPjrhC1PFLPBKzmJHMagxs86jSqoSLBivBNr&#10;29+IPxevXtJB09Jt5MjLT1NLIKj79J71yQU8lR9lLILRF5ILxBgCHRyDxzzpPtwBQdXl5fs62BXP&#10;l1Fr4okqJFaTQaanpoBXXMM6xhdcVUUrAFAubOQCG4/II97T4R/q9etrTz6bZ5BSxCVXrfFHLGX8&#10;NUrVFRKDqaerWNS1gt5bOigKR6uAPblAePWzgY/wjrOcmrVdUlSzVDKKhI/smdnkjmi1RTS073kC&#10;i9i4JUEH6e9BKKPL7etMw1Gor9nTTEJldY3EqU8lIk/2rL5lj8rFVeoNtcdytx6re3KAj516b/zc&#10;OoVWscsUcDvU1FBNUwL9xGI6Y01Sz+SBHnVdVlPBJBAI/N7CwFO4YI/1f4Oq0BwTUdY5BITJCk89&#10;XPPFVVLu1QkVTKKZhHJQyxxC2vSQEkCkkH6e/UWgNKEfyr1vNPX86/LpqmLyxtJHQ0cdJeSBnq6d&#10;QD4IQ7iSdR5fIEN0KsA3IsCPdhxGT+XHqlM5x9tadNhgSRHjNZW1Icxw0eRmIooPJoM6R0ddTXBR&#10;jdUhmYaSpUHm3t2uRgfZ5n9v+Trw0nFf9n9nXLwV8tJPH9vNBUCOMTQTVFNU0chI8clRCj3WJr6Q&#10;wRvpYjn37trU5H2cOtUahHD1z1ErpKmWkmpoJYCaWighmgkf7WZZEYtUItXIvjN+SNXr+lmHu4Cg&#10;6uqkErQenTfS/dpSJBTtS1FKhiq41MkgrDVSKZGWKWUWMniI1xC/Njq492IBY1rXz6rpYYHlw6zy&#10;1MUqR1iyfYJDUJTzzAmCaKGcGQxVNMFIdyQCuleQT9DyNaRwOflx60SOJNP5df/TJ73/APJ7aWM2&#10;1QYT+K5BJaimWXIZSOho44IIXc1C1tBT1i/uhHCxa4kVLHUxIHM371vYoqW5p/gx1DWy8szLKXcV&#10;rwPVK/Z/yj2pia3NZClqnzucydGkc9XJ4q5nlExLogqo1SKLiwjijFzz5BawB0+9sCadxPE8eh3H&#10;s82kKMBeiIb97s3BuyaeCnWPEY2cnXTU0KQJrtdXYG5Lk83uT/sOARy3kknR5b2MUKioqegSnrGq&#10;FvMzyvqLMCWYkNzc3H1vc+0rOW49LQABQdYJRGZCEVzAAGYMYywBFwrEcA34I/1veut9ZI2QSIyw&#10;MAp0KdR4F/7D2+v9b/8AGh6leHXusv3GQiYFaiogRy+uM8xyxI3rBZRZiPpwfevPr3XJchWGRfFV&#10;VelQCVed1UWPKBuLfX6e/de6mpm8xb01LxmM2WS5JH5YaTcMR9dVvfh1rQp4jrnLk8tUsDU1js7g&#10;q0itolkjA4WQsL2/P9P6e/HrwVRwHTfTVNTRVUVehkkq6WVJQxZywkicNC+tQbgWH4v78rMp1DiO&#10;vMoYaW4HoXM33ZvfOUMFLWzhJqanjpoSkZQyRxjTpkkIsbi/AI/xF/ag3UrZHSVbG3XgOgsra3JZ&#10;Rpp6uqnlmN1RJWkk9IGkxoD9Rc8e05ZjknpSqKgoo6a46OW+oIxK/qEIVyotZWYDnV+Le60PVupK&#10;0UhYK8bIbFixDFZP6D035t9V97p17pzjo5XCyFpo4kXV4tRZg4FgFRwCwBFyQD/T3sCv+r/Y/wBX&#10;+D3WGXHylVbRIwYqzsF0IFkayysrgHn+n+2HvZBpnr3Wd8FNGV8Ts5YlVVXFtX6gVc/Rf6seT78E&#10;8z16vUmHATEH7nUAn6RY6GdvqRIOWv8A1/p7t2jzr16p65RYZll8b64xC7H6F4hcX+qcm39f9h7u&#10;uny6116mo6umlmkpZGR5JSsemQKzqgv+gcm5+nu/DPVimM9KTCZPcu38tT5jDZLI0NdRVCVUc1NI&#10;Xkgmj9aOjCx1A3sQBb/etxytG1Uah9eqyRLIuiRRQ9Gvpvmb2nNi6DEbhosflVx9PJHRZCmx1Fj8&#10;lHFUD94TVVEiNMD/AKmcsv8AtJP0da9uMd9ekq7daqahR0hd0fITNbkh01OOyFNBGLLHTSw3SXQE&#10;WVYyNEBIA1eIANYEqDyLfvCfSUJ/n1b6OJSCoH5dAtWbxavM800dXcMJdFSySGZ34083Av8AQ2JJ&#10;/r+PaQyuxJY9KKDh0xnP18mqYv45GuESNFRUB9Gp3IF+B6gbnj3QknJ4deoOmWvnqZ9YRjJHqEjl&#10;2ClfIP8AOQoFAuOQzafdetgAcOmxYInf1lo0AAX1I8kgK3Yox+oH55P+t721KCnWqVweu46RmAms&#10;ySktYuTqaG9l1f4kf0/23uvWtC9ZEpRJpSOMTzOnqV7AAuCNOpQA1vqfxe1vexTz62RUU64LiHkL&#10;KsJ1xlVlcrwmr1aSQBx+AOfdqJ8+tBQMjrmmMuxRklUohcgBXMTBvVpAALD/AJFb3uievVs9YpaV&#10;kdkCellDE2dPGh+hCPzb/D+vvxpTt/Pr3UgUSzxJGqlWb8p+lgnALL+P6ke7Y05611zehlikWIJP&#10;KzaSsmgB7qp9epLcL+B78uk8OvdcxjJg6K8YUsHCtGhvJc8LKw4v9fdjSmevdYWxrFdLCwV2JUNe&#10;RWU8LfTwP9v/ALb3SiHA69np5oqjN41o6rH19ZSCQGNzDLKZAl7BHkBBP+1ahYfgD8bJrjy60QDx&#10;6EHB9r9i7fnhqMbm8lC1PGyh46l1VVBsy6hwF5vY8fn/AAFEkaM1Q0PTTwQuCGWvSxqvkBu2vjhF&#10;dSUErwKI2rVpS9XKEuxeWtk/cYkn9X0/H0Pt7xpHpqJPWlt4VHaKdRqfuzc0EZhhNbAWYOrQVMok&#10;5bUF+6i0yEfjRqIHvZcgVJ6t4Mfp1GrO5951Akp6iorFgeSM/biqkWmkIsyHwkkOxN9RNyffjIxW&#10;lcde8GLyUD8uklWbzzNbJK8kVS8ragNM0jyIDxqWPiwH+sBbj2zpBOTXr3gpXh0jMhPmatzHL5XL&#10;u7hhIqK0ZHKsW4P+2/r7fjEajq4AUY6bI8dVsyEQO40nXHGAnA4szFQv1vz9CPx7uSlOqGtK1p1s&#10;If8ACfXsKn2V8w9s7UyUyxY/edLkcVGT44/LkZoknpE1HnnxMpA+v1Hs/wBresDxniQafl/xXTF5&#10;ayXFkzRZVePX0fsPgMZksXTtPHqkiRdUQjGhdQBWyji/9G+vtCLh4mpw6DawR+mOn6LalA0SxhWH&#10;iBs0kYcaPqVLOD/t7e7fVNWtenPBSnDrgdo47yaljTX9AQoswt/qSLH/AFvdvqpeteDH6dR/7mY1&#10;tTPGjEcgGFfr9OC62H+wPu31ktKV694Mfl1hfZGNbnxS6gDZjpsT9b6bWNvxce9i8l4V6p4Cnj1G&#10;/uJiWBJpFb62BjRtX4Orj8/U/QX/ANt7t9bJXj/q/Z/q/kPfTp1ifYWKZbGkWSIN+iTSFDf6pV0g&#10;8DgG/H193G4Sjger+BF6dcB17hl9H8MhCNZvHpDXb62ViCAB+QDY/n3b94zfxde8GL064jYGK1Bv&#10;4dTkg3DjQCxDWuhX/D/G3vTbhKy6dR62IYwa06XWLwsdDHo8KrGQPTZeGH1vp/4j2WyyamqD04qL&#10;6Y6d2xkJ/SicHUSFVQNQ+hJ9t6z054a9Yv4dEG9UacgfQC/+uQOR73rNOveGvl1kXHQkW0qv1W1v&#10;x/gAB/vPvWs9aCevWVcfGt7oBcjSTpJ/2BtYf7Ae/az1bwx1lFEiWFuBe3F/r9SQy+9FyMk9e0L1&#10;77SIG2kf6ygafpa5J+v+t7r4lcV63oX067FMl76UP0AGkDVq/F/9h79qrivXtC+nXNqe4At/TVde&#10;AB/ZCj6ce/deCgZHXA0qc2W51X5sB+q/APA/2Hv3WyK4PXNadRdQTcWtYIfr/X37rWleu2pr8/W3&#10;Iubf6/D8+/de0r1xeJVGt7Ko+v0sL8nn/D/iffuvaV6xGaFrW1uLkkhQPp9Lf1Hvemo4deqoPXDz&#10;IDcROf6EaSRzxe9/96960/l14MDgdY2nABtCCeLatGkn/VfT3vTTNerdYzPezGMf14awNjxe4P5/&#10;A9+FK5691wMkq8lEYEG4I+hPI4cc/wCwHu9EOAeqsSBXrCWqVFzpAbk/t2I/2Nv94J970DqoYEZ6&#10;4EznVdyOLgaQDb8Cx9+0KMnq3d+HrHpl1ABifTz+kkn/AB1c/wCPvXZ/qr1VtVM9cfFICdTsWIFx&#10;cE/00i3+N/p72NFcdecE0HXTU/8AVjf9AJYlQfqNQ/P9fe2JAr03ShoesL0gLANpYi3AuNX5Nx7b&#10;DmuerD4T1iamCkDQo9QshAIGpeCWK8W+g493ZlK9XTh1llmpcPSTVtXMkUcUZd2lMaIEUaiB6fp/&#10;j7RMDPIIoxUk+XV6A46ILvHM5P5Bb5TauJaoj2lh6hjXV0OsQVdmCtHE9gtrCxNyf6cX9j2xso9h&#10;s/q5x+owx05Q241H4j5enRvdvbUxW1sLR4XGU0a0tHEIogF03KrwzOALm/8AxT8+wrd3El5O0jmp&#10;P8uk+muTxPTnJTCT1Dg2NrFAusfW9+bj2wqEGvXtHUGelibUI1j1PyfIqsTxYaG5sB+fbnWwoHDp&#10;lkoEj4IBVb2UaRpJNytmA4P9COfboyuerNlem2ahDam0KtluQsZZCo/IA5bT+fyPx7spXgeqB6Cg&#10;6a56RTb9tSAmkLIDGpRfUdMYH9eQf6/U+3MEY61qNa9JipxZlDFFjbguyOzSEn+ydDeliPwG/wB6&#10;9ugiuenxMCtD0kcjRTqjssQqBKfHBOURizi2rg3uV+gIH+xsPamMKeqKx1VHSGyuMqjSSRJCod6e&#10;RTF4/TM0jcC63u319TDj/W9qkVSc9bkl1DSOgQ3dsbFbijlps3gsfXQGCOCda3Hw1iSsE5aGGZGH&#10;ptYq1r+zW2AhNV6d269uLFi0TkV+fRMN8fC7pPc6SLluu8JFXpIzvV0WFx8cjJUm0dGUeJkKG4Y+&#10;RWI/A49mxaOYfqqDT5Do8XmHcTRmao6SeG+Le2tkeKHCU0GNSmkSnoKTG0clNJGIyXDTTxglmsbM&#10;wZVI4P8AT2VXtvBKuAAPkOkd7ukl2umY8P8AV6f6v5AwdJiaunp42yVBTVdQyJTuUEhiWRX1PJU0&#10;aHRFdQCjfXUSb3PsLvZ6TgVHQelyO3rBufrra/YWMrNv57FUNbS1Z+3aJ8fTrXYeRrOZ6epVUWOT&#10;6WlEgY8A3+gX7ddzWJpHw9Ot2t9cWZ/QbHn0RXffxYr9i5NqukoIKvbMgmgp5Z4TkMy1MvMcTZGC&#10;FXp4b2MnqZj+P6+xhb30N0mr8Q4g8fy6PLLdbi6kKM5r/L16DGDpLxETy4+nQuoaOnqommgiUkkC&#10;trJQzyXI9AUnj6m/t5pQejUu7Chc9O+K6iyNVDJMabH6pZZHopI5JGw8EK/tO0dPIA0dTqBsXBGk&#10;e9xslek8oIFdRP59CliPj7T1elsrVxT1mqFkr6ySaFVuPTTwKyvDLGFuqR6Lgj06DY+zWJYTQt0T&#10;y3s6MdLH06HbD9QbYp0x7VeFjqKihDPjpHggiWkgjQJrEcgZl8ri7KXW/wCQ3u8kinCDpuK9mFSW&#10;J6XNJtDC1LinZKF6urKpNA58aIycpR6WHqLckLqSP8f6yCUqDXj04bmStSenCn2XiYUakptYQNL5&#10;4Zof4Ultd0+yaISSHRYjxeUK34UXFkjKjZpTr31Eh4HqQNrYaESyy06NNAiapJESeBtakKzRuS4c&#10;cFfJxz+o+2/BQ/PqpmkOT1zXF4yjR1pIaI3RI6kTUoZaRnGrRC6306wbmNLEf63tvwwo4U60ZDx6&#10;kVGJRI6mFZo5oI4KasaSOBjGUawLQsP0m3Don0tY88Fsqteq+KfI9ZocVhEeScpFXSaI6ZqlnSWr&#10;KSKJEjWGEkMBYgOvOn6jj3Qqoz17xH9ehd25V4yrhlx1UlNEAWSmAaFpZKbQGVVJHqCcWGkM9vrx&#10;7qyea9J5PXp7qKamj8LiCGzxEqyxed54I/S+uQr6hf8ABA0jgEn3bRUZFOqFaCvUMUcnncTpCJI4&#10;mMcVE3jjpoZlvFIqSCzMx4Ie63/2/uwjAz1SvWSjwM0gS1LUT2ICUyssqxX5P3Mhu6gH1ccH/G3t&#10;9IicnrzSL+Lpb4vaNQDArkLqUxuikMsr6P8AJjJ5QQEUEhigJ/3r3Ysiila9I5JA3DoR8dgY4Ymf&#10;zJGo8aT1E7rDChT0ycy/2rXCn6afqP6sM1cdNsKdLOl/hyyxo1ZTysuho2SIVAC6fTJLKo02P0uD&#10;a/49l8kclcDrWDjj1OxxrK2trJosfkJcYKeOKh+3oPH9xUh+ZqhpbMQONKgWI/Ux/DMscaxKNQDe&#10;dT15EZnNBj5dPtX19WZASVMhyVbWSqGipK7JSxY2nnYCzeOkCnSv10K5ubD21HfRR1XtWnEgVPT/&#10;ANL51P2Hh0qKTrupkp1gnahoIgsJZcbjozMJUsZJBPVhrEkEeoHj8+0jbhGrFkq32/5unBagju6X&#10;OP2VSQIqzyV9ZpPlvWVbf5xhbUViC8XH0A0/6319l016zElaD7OPTywIuB0o6LbVBSNI9PRUkLs4&#10;kLLEkkjOpsXErqW4vwNVvaV7l34k9OhAOA6f46IatRY6721Mv5IJsVA+vthmrjq+k06co6ZQLaAv&#10;5/Auv9lT/vPtpzinVVqTp6krEvIIXn6gABQP6AAe2unAtDXrKi+k6hYhj9VNiByLcD/kX+2Hur9c&#10;1Frf0/1rc/T1H8f7f37r3WZfr6rAX5+lz/wXn6e6n4h17rNpCg6TyTz9D+LA2H9Pp7t17rILW/rY&#10;i5+l7fTj3V/h691zvbkBQeP8LAfWx9s9b671gn+g4IJtYc/Wx9+691zC/psdX0IYBNP+x9+691zC&#10;LcXN9RJ4IPP1tx/t/futinn1Jjpma7BbAAks5Crb63LMLDj8H21rZjQDr1U+fRZu7PmP8Zvj3STV&#10;HZ/am3MdWRiQphsfWU+Sy88sYuYVpaQsUYkW9drHn2Its5R5g3ZQ9tAQn8Tdo+2vHozsNm3PcmrY&#10;wNIo4tQBR9pOKdUx99/z/MDiDU4b4+dO1+bq56WeTF7i3dXUlLS1Kr6Vq6fH0hZzGv1J/H0Iv7HN&#10;j7d7fakPvlzn+BTx/P8A1f5lk+xnb3VtxmXJyqV1fZq9OqOu/wD+Zx8nO658hFvXt5drxz0C1lJj&#10;KAVVBCaV59NTQ0UkRCuyH9Jt/rm/Hs6k5g5S5arb7bAusfiIqf2nqjTbYGKWcFB/ExLHqundndez&#10;zWrWZ/M7h3pnqkMHo8iKuphqUaP9tZlrpfGEJ51NCwY29S+wtuvPZu6mOtfTh/sfy6vKVkFSKU9O&#10;g1g+SFRBDV/w/EffPPTaaKlnipxjaerp5jG9N9iqxyxxqvpMiz+g8rYewHNvVzMxZs16SAFCTWg6&#10;b8h8id30kGLbFxQUtbPHPRtR0MNJO1f5mLstRW5NJZ4kj+kOsza/yfx7QvfXRNRjq2uuAx6Dmv8A&#10;kpuX7v7fO7hp8GYoZUrabGUsMck6yIQy1qUraXf83jCkn8D6e9C6uyOJ/Z17QH+LPQFZzu+GYrA+&#10;Wr66OplkqKh42Ms8uklaeQS1YueOBpdLfQt72zO4/UPVfpbZTqVRX16Dev7hgVqZaPESSTRzO1RP&#10;UhZXkLN+0HDM5Yn6FSzD+h9tmKvn0/qcYr0yZLtzINND9lQJBqaVpyeWaSPl0WNgQsaH9MY49+EQ&#10;8+rE1XpI1fY26amGaNcpPClZLHJJBosrreyOob6H+puAOOPdvCXqgwa9JeszeTq5GgqK6acOwEMr&#10;yyFowq/VZvoQeQzD0jge9+GvVtR6ZnkNiH9TQzRFLltBcsD5Sr8FR/tJNzzx7sopgdebh1yH2crS&#10;6HMRkZpApOmQuDeR5WcaQvB0AG/092oeq9SnqamlQinyFTCHQR+COoms8S2LCZVvqv8AUC/uhp59&#10;XpUU6V21N/bm25XpXYXIRpUQx6oJJyZG8A4kK6l1KSLrcDgfn3uOUIe3qrRq40tw6FyX5BJkYkpd&#10;xddbayNVG8crZRYJI6xoPqUeeMAnWbgsRqt+fagXI4Mtfn5dJfogDVGp1B/0x7NQpq64moITNG0k&#10;dFmq8QkhzcB1kBAK+kKwOn8c+3PqlAyo/b1Q2LE1L/y6dB2x1PPVxzy7c3dSPqtDCNzirpdCn/NQ&#10;weEyggfofzXB/UrfT376pK1Zf59e+jIGGz9nSgw3Yfx7qxVnPL2NiTHK7UcsOQx1e8BI1CSKljgp&#10;xJITdWWaVbA3Dg+7rcwnJB6oba4BwR1hpu0Pj1Q09TSts3fOQkmlmIyX8TokngiLhwYqZUEbs9rm&#10;8nouf1D66NxF6HrbW1weDD7OomY7z6tiaVdr9X1VMUjjWCpyO4JazSoIDtUFIKdX1H6hFAS5Hq+v&#10;ts3Kf6Go/PrwsmP9qxz6cOkfkfkhuiojVMXg9tY5U1QRTpjIaypalfgw1U8/MgH4bg/g3Httrhie&#10;A6uthFxqSOoMPyG7gtTiDd9VQSGNoqCSjp6OCeOFDaOESRxhjGn9kSXsPp7r40gyGI6dFnbA5Wv8&#10;+kfkt6b9zlS75bee4a+oaRns2Rl8UhfmV3ihCj6/gcf4D6+2mkY5LE/n0pEMSgBUA/LpjhM0pmWT&#10;IVrzMSkipNIkWt+bytYnV/rH/XA9snjXpzSBkgddvj4V0o8hlmALs8rsymO3EcItYc/UXv8A19+B&#10;pkdeJBGB040uOie+qnhLsBK6gWcR6bI8vpNh/jf3rqvXJMbBZTHTpG/lOlU8bH1+lW0/S1z9OB+Q&#10;L+/de6d0w8rIY3REdxaViECRuvP5/px/sfdlUn7OvA064yYkxvGoiE8ZJUVK2YShuNRUccG3Pu3h&#10;ny6sFJ6lU+GlkqVDwlFVmR52QoWcLyqOQQbH+g9+8M9b0dOK7fGvUQY4SgIbxOPWrabyllDAXP1I&#10;/pYEe9FSprx60wA4dPuP2hoVJDC3pkbSqwALMLW1RrKvA1G7ekgn6C/uwzxHTZFehp2ztXBU0Ucu&#10;YxH3KVBjjeKCnPkkqIeJZ6h1PkjhUm5tpNz9Px7fDIg4ft628eKD+XRgdu7F28tHV1UFXQUDyRQ0&#10;suNiqWp6p6ZTrRse0sa00rOLFVWRCoB1kn2ZwTLpxTpLJAo+MnPr0Yva2wKOOKlbx4aqqKiopXSW&#10;bFpLUwUBHjaaFLeJXFtXk+p55NwfapboK1Kj+XSa4t1UVj6MLtHqzDZ/7eWPO4+mGLqm+6nyFPWU&#10;9LVXYrW08KwKGfXwLAkMPqbe1qXNsFqGqei8I4OeHRtMB8ftvVs1IMFPtSSkgqqOqheeOGKTFQzL&#10;aop0yNdbSGILfb+NtQ/2/txdxFQq9K0eRVBTy6Mzgukr42LHUGapauV6hVosW+Jw+KSR5ZLQS47I&#10;0aCZYhzJ+y41chkN7FxrsNlj0lnkmk+LPQvYH45ZrP5FqebbmQWvooRQtNh9yUsmHyUfAkqoFqbF&#10;ZlH1ksSLlTH/AGgoiv4Y6PIK04dIkhWpLjoeKP4w7V2zHGk0s65COKmyJp63J1ksDTr9QtKD4WkQ&#10;/pYkBzwbg29+m3ZZMKlB69NtCGbs6ef7gbfxmZZmoMxUzVZglir6fEUC1tb5E/ylYq2RB9uG4BCE&#10;qP8AXPtL9SWXBp15beRGqp6UMGz8DLEK7EUO6cZmYql1IrJg8tSsTeOGnmjqFbyojXfUoTV/Qj22&#10;ZSTnh0qCsRnpQTxYmles+6n3TV1kkHMta8UMUjxwmOoeWkta0ZuF0km1rf1NKs1SOHToXHUnE/wu&#10;SGgiztLWzU1DQrPjf3IJsjTB3K/eNMSCxkU20fhfr7q9K9vXgK8enLAZfbmPnfzbgys1PU1dVSVF&#10;NlqWL/JV0Ej7aBdYddAuoP1Htl1JNR06qluHULFbqkyUdXBjzmsjCtU2KAx1dDLSxAkvSz1MSKEi&#10;Li1wq+k3Dfn3QxKBXpzwuhHwElZWV6UO6sFkYMdH/kyvKYkhrZ2X1l6qEyKYvo1gws1rqPoGHCgf&#10;p9UYFTTpWVE+DwlTDWUeGoqelpnEGSAdsmJ05iCSRhQpUfqYOrqL/Ue2gGIPVBqzXqbTviq9ZEo5&#10;6CgkmnulTTrLAIxUHR43gPCgLfRYWuB/saMCvl17rLLtvDYmtqnrKCtzc6xrTQZPIOstGZEIDNSh&#10;BdVF7MRx/h7oXL5H7OvdJ+ozklU/8Ao6Knx+LEwElMjKtXrhcuJojLyVZx+231908MA6m63QEV8+&#10;lRj8pLEII8wMjU0SO7KksuhYZJOFnStZbSI9iLXJHFvbZVSevdJ/O7Wq9x5l6xMaXxj1EFHRn7lI&#10;p0j065qyGFjeXkfWQ3/IHu2OlCsgXpaUmBzGKr1pMXPR1KrAHWaZ6eoqIEjUXM5W8q+P6G7D62BA&#10;91NKZ4dNsVY1HHpV5mPcWTxtQMlW5DHuFhipqqix0aJoJ1F0E4Pk1fRrkm39fbQ06vl1Shp000tP&#10;nKXHxyVNQ2TiZHKpUpTKkqxNpRghQSxlV9RAU6j9Le/EpWgx0/pVs9Tds5ndlPSVVQm38LkqeGeR&#10;YvvZ1om8X+cXTUqNLKBay21f7Hj35kjbtr1VkSoHUis7B3M0EcsmGNLJPKITDSRLNSQi+mJI6ggk&#10;cchm49+WGM468IgTx6m0+4dwwwyI2Mio4ZLkSRiPzVspHrWsSPh1AJK2Ava3J496aNBkcevNGoPy&#10;6443Gy18jmsr6SKlMzzJ/E6J4pYyqA+MMNOk3+jBfp/j7sSoFBnqjBQe3pyqsgKGkKvQ/dS0EqrH&#10;U46SJ0RH5M0lPNYrxydR/H1HvSgE068orx4dMhfHzTNLPJloKoQfcU0agtL4yblnKhggtybMbD+y&#10;PxYhgMZHWiilqDPSDzm3KnKxyqsVbHBUI8RaRvuV8CfvaXiddR1NYsFIA/NvdwVBqtK9NTRkHUOi&#10;Fd0ddSPHVrHFFUSrHJVRtM7Usr1ixtYwRxgtrjj9KITY2/2y2CXUOlVnkMnVWG7MVVbUyvmqaKes&#10;hpa1JZ6bIR/ssTHeCWlpYxfyqTaUv+oWPtSp1cOlqKpGehe6/wBwxypTGdMqDSpJBPMsIp6iCeoY&#10;AR0sb31RRCyuEsCoufbUyaerTQKELDy6HimmqKplFOJDC0pmikNo6byRgCqjlZ/TCoWxDchr8Kfr&#10;7T9FNKVB6fIJompoWoGGMpKr9mGOSlNdBDJDUfv1eiIfuiQ8kqCR9Af6e68gBYA9PEs09ZHWLaOC&#10;VZIqeoSkWrkpauj0a2qqaJQXbUbKpsWS5HurrqWnXpYx+XRYe2dn02YgyMcmMqYXStWKmiqhFJLS&#10;S+C0YpPt0N9Yb1iTk/2gCPYfvbHx6jox26SOEhTmp6qp7i2JSUVfXwrVTwCoWtrK+paOMTPWYuAR&#10;B5YoVb9mM8z6iCAbrb2Er3bRHgeXQutZBr0g8OiszwmKaGWZTS1MtNR+CVVjov4skqGOLG0rQghC&#10;CC7SEXCWOq59huWMqxSn+x0bq+NX+o9c0inpacKhjMs1TE9OlJAapUedWjMOVke2tSwKCQqGH1vb&#10;2lK1NP8ACafsx/q/kLKTWnr6f5esVdjzFGKZ0rYWo1NdULBKteZfObwLSRRrGEcsL31MjKB6Ln3r&#10;SRkf5ur08vT8+uTQfYt6zLOioWRHWOnhqy8glWrpZqayMYXJHicMdQ5sOPdCPKlP9X+XrY/l1IB+&#10;6n+yqxA9pmkx/lmanVaiE+VqiteiXRoKj0teRCbjSOfeqUyOHn/qP+r061THUCZIJ4BkqsUVdI2R&#10;SCLx5J6KeLJyqWk8GOdWhWJVVvTUJEysAQQre7AU7c/sHD/P9lfn1U6Dn1+fn/m6i1cpjhpYZa+o&#10;uchLVfYzVAnkoZ4PXTa5gmqQ1LcnTeOMXFwAPflWpJ0+XGnEdNkAACtPl6dJqvZZ5o6h2khyIcq+&#10;SilidKaBLtXiKIC7+QnSpb/kHj24q6RTio8vKvl0llFTX+fSLko6qilqo2qIsl920S08CHx1tHTs&#10;50SxKBcPoLKWbm9wfarUrLw0gfzPRe0RU48+uWUx32zxZKnVngppYqGgkkVRTyT6wi08vkFpniAZ&#10;SGUH6e/RsDWM8Tkj06aeOmSOmqaGDwlZ1ibVIxgnxkifasZJtKxZGnKp4GVrrEAg1Egkm2r3da6s&#10;U/Pj+R8+mytRQ8OpmSpjSzVtO4r6LHVtJTViyGmjrfNGgu5FMBdFdlOuN2IBUtpsb+9IVZRwrn5d&#10;eZaY8ukdlaKIRCpgp3mjycsawU9NSIJKqWMDywTRqNMZ4ModJAeLBbX9qI6V01+H1PD/AFf6vmik&#10;XS3TXUQP9q4WlrGeRmURJTAtSaX/AGoayqCqvkuNWpktY29XtwcckdJ2Whr0iBAkUskjieVQRod6&#10;dIPMzMUenZbBWELE8BefqBb2qrWgx9g8uq5r8upThkWWGOgeKeKGOeNKq1R94sp8F6VlUgMSSDYg&#10;/wCFh71SuS1a+nl1V/hPXGalb/JKaR1pLf5XUSwhnipamBDaCO3Aaw0va3B90BUVYZ+X+XryfD1N&#10;gkgSSOrrHkSGqj8cp16ZZXjBlp3qwQC2g29K31Aj3QqSCFzT9g+zq3T2WSAKJJKc1U6Urmmoknkm&#10;gjZvI80jItoif1guyqLf4H3QgMcA0+fXunV66qLTO/grE8tOZ51Yg1PglDRSmX9Ujynh2vxYkMQL&#10;GgCgenXumKfIxtPXxVzyz6jqNLAmqSMuQ8dPBUuNTotwpVW5v7cCNpBH7f8AVw691nnDVHgWqiSO&#10;qenhqKWvp1kWHH3UwU0LpYggLcG/qBv78tKHT68D5/Pr3HqRtxqGjyE07SyxJLN9vR1lNd9NaiFE&#10;XxOtyuu5ZjZSCTYC1mp9RQADI4/Z04uBTz6UmQp5IqejiEEMFTDU+KSeqqompaWukJNZLLKum2oj&#10;Qi2sAQefaNNJY+Y+QyR1bry0stXBRQLSTsywPLMslYlPHSq6NUStQBk0jiwLyFk5tqBAHvQIRi1a&#10;cPL59er0WTsDBwvBHV0jz1JZJpGpxoIgSR7rIkpX/U28hFubfT6+xrtF0aGN8f5evdAUsbU0siy0&#10;6K8jlB40bQFQayL/AIuAL8H/AIoIsHI6315WfyuftzqFnaQMoVXYXWIEjngcrf37r3XCWTW0MhVV&#10;9XpP6Qwv6yB9BpP19+691zSRZJvGDKQjsHkkOmPyaRYhTwf8PfuvdZIJBTPA7GFW0ysdKx21FrI3&#10;IP15JFv9t9DsZHXupdW0QjdIyollUSatBKk3uxiZweQbekH/AGHv1KcetdcKZi0kTS0yU4jsW16U&#10;keS1yhB+pIF+CP8AEj3408ut9Y55ygDSK/glYs88b6hGNWrQ4ZdNwDYW/r+ffhnrXUeRCVWcC1PJ&#10;KoptFnhjF7NdOPU3NyAB7v17p5opI7CMEAm+mKQrcOGNnR+QQRc8j8e2xxr1rSK16yTyBSswvJ+4&#10;kSMVt5GtcMGYCzDk2/IHu5Fet9NPlkNNUI0msiSWPSGGpi7ldXP9Tx/rW9+wB1408+sktSfEhIaG&#10;JCkTI0ZVtOmzlJYwCP6kNxb/AB496Gny60KeXWEVLQxNSpJULTSG+p3CJGU9UQkQrf8A2Bbkc297&#10;63QVr02NUo7jQqpK0TRupC28TcI9Po9P1/tGxH5P0976903oZT5qdBIS6hHZdGowRXPrVxbVqsxI&#10;bkf7f3rz6b/H10FDiN5kaGRoXMbMdRfwsB4dac+r+xxYfT3dPi6c66klvUgzQJGUeGJWJPia6WZT&#10;YEHm3H14P59vHqi9cZWiNZZFEsKrraDyBY2JuAx49Nje4Jv/AF91YVFB15uHUxI5ckkUcKiJ1k0m&#10;N42Ea6mt5A9+QTbkce9JCzMFGa9Up69G++P3xP3t3TuCjSkoZqPCCpgp8jmxTzS47GRFghqqyVEP&#10;7bElUNjqNgFJ9iO12iKKPxLo08+kt7dR2kOps14Dj1sp/HP4e7K6Gwz0lNj8ecxR0zGvz+Sx6xz1&#10;bU2l5oKeojUlYSrK/kgsW4BJH1anYeJpTCjojS9vpsOaKfIY/aOjM1NdAKHTRUdEkEeQhWW1LUxS&#10;xFv26TIpFS/ukzOdEsoQhLf0N/bGaZ/b0+q6ft9ekhNFRVVknhqMY/3gM1YrzTzrkoJDJH54yCzp&#10;wyaiwJiF7ki3uvVus01KI2rWpZsO3+UwU0tPHPWIJvOBUO8Mx9TSSglgQATYDn3oiop1vqIaigSV&#10;IqKjWumjrtNani8lPR6RooqvFUFwrckCRHIa1zb3UJQ16903S09GKM/dR0oMc8rNUzVM0FRWM8up&#10;qeCGmQ2ZpBoLQo5S3IHJ92YVFOvddV1PV1kMNPkDLVjzPVzwGrp2akYkJT3qW8dQzLYFY5W/T+kX&#10;NvbZQgV6900Vsprp6V2japqgHqXaqrqekpFpYv2aaOKk0rZG/seUBgLkn6Wp1vqFXRNUSLS1kkMj&#10;PSLqrBCBUyCYi9HTTRkLGoA0LIVJYgWbV7317pnqgXMOQtVYjHVEpkYRVEU0tbTRv9quMMEicpIy&#10;lncAul+QPeypHHrVenOm+wtVT1slTKaaeqSip5/HJTCGdAqfdmBTrsR/nCFugU/qt7r17pP1E8kL&#10;08dbSOjU6rUOY5liq2Er2hqUZuBDYaIgSdIN2t7roBNet9PkUJhppfthIZqaqkqvuaJI62Sgkm5m&#10;DtKVaeQkiOOIccFluPfgorgdMO9Dnpxg25kMgIXpRHM2ksY46BjDWQiQXpaiMKGR7/56NgVYsSvI&#10;9uiMk56YadV6GHDbCyWTijkj+4+0ar0mGahijip4pYwrrLUVIs2iUKsR0aVX+0CPZ3YWQlIGmp6Q&#10;m779INOjQ/Hj4Q7i7/3NSZSoarw3X+Nqo2zm7ailraSpz0cTaJsPho6vW08ZIKl3IU/2QF9iaVtt&#10;2FfHlAeYjA86/P0/1DpYJ6DtFSfL062I+q+q9kdPbPxGyNg4Ck27t7EQlKajpIIUkllk9c1VWsFU&#10;yTOxLFj+DYWAA9gXdN1ut1uDNctU+g4AeQHoOtxoWPiNxPHoS/yB9f6W1KDYfQg8c+yzpT1yUW/1&#10;lP6Sb3J5/P4/Hv3XuuVj/h9L8ckAfUgD+n9Pfuvde02uwF/qxBCcC/0/4n3ogEUPXuodVWQ0yGR3&#10;RdChmZiqqvH4P1H+x96EYJAXj025CrnoinyX+We2OrcFlIcZX0tVmUR4V9WvTM62jQCG/NzYg6dP&#10;1J+nsacv8tSXbrNciiV/b0jaWrU8uqjdmd27M7AyVfuXtHB4erzIeSagq8lUvMtHj5XZVgSgkXTL&#10;pI9cyxkWNtRAv7kW72+a0RY7E6APT/L0WbjrcgWp0149KybH9Xd27dr9p4LaGBp6Z6+Wem3NQ4Kk&#10;NbStRWdDT1FGkbeIm6gy3+lgn0PtEtxe2EmuRya+Veinxri0nUlj+35dG96I6Iw+yKDF0GDpU8sf&#10;gqqmuWmjWV6ofQvIykhADwqgCx/r7De771LcuxlOPTozE080msnj0fTL9iYzq/atRltyV8UVPSUz&#10;VHqdA58S+ohP6MPpx7BsNg243FIxj16M452VliXJbqtXNfIzc3yF3vU0OAnrMfsbC1bQ1uRpZIhD&#10;UJGNMkSTR2spayuygG503vz7Wbhd2uxW5gjFZG8/U/7HUg7RtCQR/UXQq5zT06NFgNxU2AwlNRPW&#10;1EzUSlZTHUNDbzcRAl7oyqCLsxsf8T7AE24ySOXZqk9Gb2BlYsBTpJb4qIs3TRVSBtBphTygCUiG&#10;oVuZdNipLMblkJ1C9x7STytNFnpTZxfTPpOOgLyU0FNS1AZnjmCoskZaTyTh31n7loQH02Ukq1uP&#10;x7I5xinQpgUuR516KJ2zu9VpZl+4USLLM1XDTIFhiplfTFTR1y2C6mKjUvAJsefZHeM1aUx0Pdjs&#10;WLDGP29Vn9ibnWF6iOmyNNFSPNkDLDUULLPBoW9ZVwVJBXU6k6WUfTn2VFRXhx6ka3hMa0P+CnRE&#10;N8ZaeokyNfTeCNqlooqrXUSfcU1HARoqA8gvPpUWmZRxqt7UwRDUAennNIyy0B885A9c8afL16K/&#10;u9EEssq18rss8ctPI0X2tOwqjd4ZqhgVjSS5s4/IsWA9msQ04pjoPXihWqCcZGKA18q+Vei/ZdJi&#10;wYeVPs6uoieKP7d3jpnu0AiqQB6xfVJ/ZYiysRwTq2VQo+zoM3Fa1HkSPLA/Z5DieHz6sY/lzbX2&#10;7ufeWTwMiVb7kjx9VX4qpCwNomp4gauhMcwkQrMLa2dTY2AtYkP3losluHbz/Z0QX199EtBWo/l6&#10;/t6uDz+zshtKiljrqejpqSaojNLHkoIzSSrUsBWJTVcbS/uq9oxef6g2sBb2FLi0+nlDUwR0p2nd&#10;Ir6MohyOI9OlFtfLZELO/wB7NDFBUGFKOJI6guscQmlFMwXSpcFVLEi5seGPCbw+6vl0bFa8Oher&#10;chHXQNNFUpTusUM9SkkLTyGiMYWekilN1EgazafzYm/9KOlOHWo6axXomnaU9PUUlbCK2WCLISJT&#10;wFy7NXVJmaRppJKMiVYwqaSycHlifaOUUIPQqsR20bquXsaWsokrGE7y0RQR2xskcT09I8hEiUeo&#10;MEcNpYgka1B1XY2DtuobHn/q/wBX8+jahAPGny9Pl+fl5joke76logq6WdaKDJNU/cRaVqo6hwDL&#10;UVgLnTINJWnS3P6wCQAfW0RPpn/VSn+Xoh3JtJAHBa8eGfMn9lAPz+QFVdDBUmIolOUmDsx1NFNE&#10;QA4amjIv4rmx0mQr9TYfQ4QleOfs6CUyKcpTP+rHy/b6464rS1kaKRTJTmpOlaeKniq5JqVwFJjj&#10;uZEk0kNZ2Kve9h9PZvt+2T7jMI4FLH/V+XSNnEI1OQtfsOPzzwpxqPPqxj4mfy1/kB8ncxQy0e2q&#10;7a20IHhqX3JkcbPj6KakmIWL7TyLZndAy+kaA1z9b+5M2nlez2l1uN1IJ46Sa9BfmDmnb9oUK0il&#10;/JVI/wBX2+XW3N8Sf5TXxt6b2gcNn9iYHsbK5WCA5qt3HQUuWpjVxpqZKSNwTEB9OLEn6/0Bvfcz&#10;CFTFtyCNAfTj1Ce882bnvE9EbQnoOjQZn+Vv8Dc9I9Rk/i/1p9y2iR5qfELBLJIqaRrMbabf63+9&#10;+ygc17kDqYq1PVQeilJLwHV4jf7Y16BrcH8ln+X5m2N+lnxOsyMwwG7dxYhFEg5QCmqEsB/Z0m4/&#10;Hs3h583CNNLxxn/aAf4M9OC8v4vhkz8wD0Ekn8gv+XvJXw1lV11uytiict9nL2JuYQl73DTStN5Q&#10;AP8AUyAn8/19rR7i3IXSsEdfWhr1X9574MeKPkNI6Mhsf+VL8OuvsTLiNmbG3Jt+hqH8lRS0vYW+&#10;KinaT6pKsORq5R9QOPp+R7I7jmye5kLSRLQ+QBp1qa73W5oZJcjh2r/m6EaX4F9ZpjP4Nj9wb6o8&#10;f4wkVGNwQ1aUra/KZ4GrInYn6arsb/09l7b1E574V/MU6qkm4oal9X7OkjkP5fOCNRUVWP7T3nEa&#10;tAskOWp8flKdkTSv7Qk0sgsLEFjf6gA8+9G+2yT+0txX1H/FdOvd3tMED16D7Nfy4cnNE8OM7gr4&#10;qfzJOBU7cpdfkB1LC8cbsrqp+gIuB+efe1m2Q5aDP29bF7foM0PSdp/gP29t7KfxTEdkbIy7SAqx&#10;zO16k1EtO1hLCTq0xqwFiIgD/Q/k6f8Ac040OlB+X+Tps7nfA4Uft657q+JXyErqmlqaL/RXVxU8&#10;EsZpooctiEhCMGT7WWNmaBrA+pW5+hv9DpLDYONCPy6cXdbgCkiH8s/y6BbN/Dz5KwyeVNkbKrqR&#10;Z1eKTbHYtfhM4EY3MjS1tPHCbm4LhSx/qL392/dGwXBp4hX8ulkO8xU/UVv2Dpvi+P3yE25Uo1R0&#10;juLJU0Ezho6be2DzlJVRSpo01FLUhaiYIOdTQrY/pf8APtPJy7twxFOrA+pp08d4tj5H9nSaqere&#10;zsLV1lRS9B79oJTDOrUFPgIMrHlpZ10VArKelqisqJfUt5dX0sSRb37+q1uRqhlX9o6uN5sqVZqf&#10;yPSEfrrcdIMcYth9j7dYzBqmn/ujnqJlSmJeVadXDCMhjZ3jDBlspt9fe5uVHkUeHIv7er/vuxPA&#10;16Ys/jcTWY+sx24tu57NpJCWrYJtt5ZKmRIm9ElJUSIUiZT6rXOo3+l/bD8qACjGreo6ej3aFe+N&#10;gvVRvyQ+OO38fna7dHXz5OLCZOojqqvD7ix+QhqY6tIwJY566CAlHa2pINB/HPPtXFyfcyJqDgAe&#10;vR9tm6293KIZJArH1OMdEqbGjFstPk0ghlrMl9rJT481cviEKgCoqBIvkhhCElkZkZT/AFF/ZFfb&#10;RcWTUkAI+XDoSSweFxINeBB6kPhadFeqgjaObGt9tSfcaositbG9oa2wVXFPMraY/IpBJDWP4IJo&#10;Wpwp0wYxxHSAze0qglBHHTSVCrPW0/hloaV6XykPPVTPEQHYo+oFk5YXCkNf2iIpg9OpGePQV5TD&#10;iKqqYUWiqJlETUEsN8dLNBOg118+sAqyg6ySPrcf0HvWKdOlQCa06S2Qxs8lRoikmkoooo42rKen&#10;kEf3ag1LVEs8lgzutwLXuv092Hy6bNPLpnrYIdMSNJUNLUESvLJoejlRhoEXidfQyC12H9P6+/da&#10;IB49MZgZJRUUyyeCMBYHUH0tFaMsFlFrG4JNyeQbfX3bgKHz6oV/EvRxfjlumDEbgxsNZLLSU8dX&#10;T0NfUs7T+aGsiK1BaM+m/lMYR1WyWuT+fZXuUPiwGnHoV8uXMcUn6h8+rd9nVVDlMZJ56SamlFWk&#10;DUs9LPPUzwUv7NPPHrbxgSKU9QILFgwb6Ex7cqUany/y9SRA4kWoFKdLGto0cRQQfbyS0imOOqpU&#10;nNdibgyCGuoY7s6MoYVJcOVsCFJPKMEgEH/V/L/N+fmprqwcU6y0OQh8CVWPq5nMGvxZCE/dVFDU&#10;XtJDS42tC+FIzYIZYwWtcKg+jyNpoPPpOyagejGbOllrq2ipak6oHSE+Xl0qVESyxGpee51uQQ6q&#10;5jU3A+nsyhOoDoObj+n3dGU21tYF0eoiqqeogqpNX2zxTTQNf1w+WNb+M+khuBYgMDxY3hgU0PQU&#10;uboD4ehSx+1Pu6jSZ1qAjL97DIgSM39STTqE+oNlKp+QT9PakRKRnpAblq1HTpT7HJlLfbUv20cl&#10;Ss0di8ccqAiRoLDWQ11JClTexF7j37wE9Oq/UNXJ6UGO2dTUDMq08kXkVXvNWWenQfRzGIw3qJuV&#10;Zi1v6e9CFR5deN0T5jpVUu2oFBeZ6ZQsQj1mNoHdWnsXphISWVwNPIb6n26IRStOkjy1yOPTTuHF&#10;6vOzRyQo0yXeLxRqZf8ANxOs9g5A/GlRbj9Pukkatk9LLdqceJ6BbOYGNiqIn3L05aWeBj9lWSh2&#10;OgqZtQYggg3bUVBJH09ls0QBqOjiGbOk9BrlMbDkNQMEMFGxFXLTiLywCAsY4gIxZ73B9I4IFwLE&#10;e0MiV6MoyB+fTCuDWmikLR2E9THMtb6qfx1AYDGySxr6gAlwqnkHg/X2m8OmOnGI056c2xnjlkWo&#10;afySEIDUFmlgllXSlT414sVbVYcjgn3Yx6M9VjpT59JHJ0aGKIpTTQipBgBhMTUlRFT1H20UyVJV&#10;wkjaRqjmACtcqR9SnOCengcU6QmYXIV7zyy0QE9OhgpQ329T5nph4p/vlk9OhjcKwYlj6dQvb3eL&#10;z6uop0FmYiiebzVE8MVRTxLJNWN/k8H8NZTFHUzQRBl8kJGptYAtptdjxdv83TgFR0GuSqqUrA7V&#10;ESQJWviqOnb7ieWygSSQU6aRqKm8hZlKFrAkBfdxXNOrBK/PpNw10k87xSLW/YSHIylqxYVnCwJp&#10;CghSFmiIDFEvdDdRcEe3aoMinVsdJr+IrBTLQNDdTQMamglyhyjUFIwsmUUafSrKpNn5Vrj/AA93&#10;6oQDj/Z/4rpCZPLl/wCHTmopYVgyhgghrnOmGNI/GktZBTDQ8koBNNIqAn6Wvz7cjX16ZKVp9vn9&#10;v+qnSFp66nqK2ip/JUyUVZW109UiguJnXUtNk3VVBCalDKQRaxutufbpppqOP8+qhACAOFT1ENVR&#10;ECOKroYnigikoVqI6nHx1M8crQyxQSuAxAGpX1KY1azamvcboTQnq9K4/wBXn0ia3MzwxKlItY0C&#10;XnWFKmKtySySy/bSlxkELRhk/cjlAkFrG4+nuwQE+X+T8uqGoGP9npEVmbQUuWjcT08EdXJC08GS&#10;iyGQjiVFlhWbIRLplnVyrKkNit2TSAL+3BCNXbWtP9WPLpqo0n7flX9o8/s8uo1NnquqiCRSzxZC&#10;8VVloZauQxwSUzjTC849SoxtJZjYEFeSbG3hAZ8vLrVajNa+f+r58eo0+WkldnklB+4Z52lkh8cn&#10;mLFfCaZlCyg8+KUqBYXHIsPCIjPEdNNk6jj+X/F/b0yfxGJyJZkNTSNFGpq4UEchydKpNNQhkuLn&#10;g6wLXNjwR7tp+f8A0T03UVrT/V6dIgyVMDvVr9wJG1RVqyVMTRRVUdR/lLxRzM/7cqkGVNVlawB/&#10;q/pBH+rh/q/l1QA8a4/y+f7fMfLpVUdTV0okpPAalZC0clfSNEKuOsrQIqcVlGpZVpwukRJISwOl&#10;wAv1YZQxqPPy8v8Ai/XpxCVJX/BxzjPypw6wfdpS18MlU9XSQU0lqv7anjFXRLp8KM9UAxeGV/3A&#10;8Y9KlhqH092ZKqSPPrde4aqimMDP2fn5/LqTFVxzJRn7uji1rW/f0dLHBVstQZD9s8UIbW4dlEMT&#10;LJpY3Lg8j3TRkilOGT5Y8utjIFWHzHmM4/n/AD6xjLJPFoqsbW0sy1tVUyU7xx01areJaSDHFIW1&#10;aHVkmPjUi/Fh9fe/CCmtf9Xr14PqGRpNTimR5UP+HpPx1poSBRQpVrDPIyOSXgmq4lZESVAt/Kso&#10;ZpI7FeAb8+3/AA1IoTTpPqKnSP5f5esyZR5o/PLMq1stJPLV1VREsdJWNOtkjSKUWeOJg3p1CzCx&#10;+vvXhgYUYHD5dW8QkH+LzPr1EOUrDT/w/wAcTVkscdZBkaOFaV5KaMef7cRIARICFaSPX6kH+t72&#10;Y0LVFerLIT2+vmOPWaSoidhUN/FKSV/toErWopmzUzyMInaoxcjLeNX1WR3/ABqF78VKAHSKfngd&#10;eZhSuQfsqfzHl13kqyCiqaB5ZpZoRNJDJk8SI4sktTAdEtOlHGgEeh9KPID609FzqHuqqSD/AJeH&#10;7enXcLQn+WD/ALHUWjrZjPFPMslJX09V4ql6Cgp55qsTy+KOeJQG8fi1APGupiCt2ve22Sgp5eXy&#10;68js3ccEfKpPU+B3ikbyVVNF48nUJWVMVNN9lJWRsaiAVYN1kl1AgwyFgD/S1vdGGMCuPP8AnT8u&#10;rhvMmgr5D/D8z6dPAycDteTILXN9ulRS0yUpgkyNW5KZCpMbBdOj06VF1+ouAPbDRDjSg/ydOCQF&#10;qV1HjThnz/Z1Ijq6h6CnrTAsj0bSUiOJkqHoKxn8crT0YDR6GBuilhpZTzb22UUMVrX7OngSyah+&#10;3jT7eskb088UNZlNX27PJB9xSARUqo6kjIVVNEQ3M3Fxe4JYWHPupFMLg/z+yvVl0kAvw+XD7T/q&#10;x/MuqGBngp6ieKifVFUSmpWang1RktToZhq0lbFo4ZUJJBI+o90o2adXwTx/1f6v29T1qi0k9LUp&#10;SJRzRSRpSUUc1XLRJP6qqOKSS7MJ7rIjTXIB9IFivtvQCARX8/P/AIrrxfJD4H2Go/4v59KWhafI&#10;S071sM1NXfwxcdFHSTeGOcY670dRV0U5s4RbBTrUu7D0c29suoUEjhWv+fpxSHYE4xTHn6VFP9Xp&#10;094/PQ0c1VNNVTKVehrad40FP5qtLxmiWHSH0ABmBcqyC55HtO8esAU/2B1ZZFWtf2+p/wCK6fab&#10;LLOIWqpBU0zx1F67ypVT46SQanoqWpgFpY6g2Uq17+kk6r+6GLTwx8vX8vLrx7jVjUevp+fn0+/x&#10;ZcgKTJ0cbwzzUs8EFfJG9SalyPtZELRAeOMqrmEBP1KVB5968MAmM9bJBJdR0/Y7IxzZGP7gBqJM&#10;HUxClq6d0q5PtD44Up6mmF2cHUzBk1Ac3+ntl46Jj18v8vT8ZJI1enn/AJOlRjKmGaZaha2LJSwR&#10;stSIll82PkeLRDNVlhrWGRb+d1YswI02PtqRDTTSnTqsCcZ/ydZRXUkMs5ydAlHGpokx0YeWSgee&#10;Ce1RHZVXwSyrobQQzj+01+PbfhlgNH+r7enKjOr/AFfZ/qr1lpchFO75WpgpqmkSqWaKrhlMPlkO&#10;po4aSlkU6uVtPr5iUkgWIt4xEdo6oCK1PA9QajPU8sssgnimmSCqXJ0dDRyvSY0yyhzQrPUXGlmu&#10;8ulbsTYekg+7CH5ceHW2fzrU+f8Am6d8VnqF7CkxtHI0jSV9HLPE1KYZqRSKyKilcG4UEEx2GpS2&#10;n3V4SOnFkTgOHl07Q1iy0XljnpTNUzsI3rKV41qaRrPNRyxf1RvoV+q3JPHuhjoTXh06rVyPPp3p&#10;8k07vU/ZCplhqzjp6N5DTsTDGNNRTOgK61uylZDYgXU3FvdNI4deDE+VaY6xS5KGCNqKNqqnhaOW&#10;SrON0xRwX5SGfUfrYMDKGJYAgL79oJ7j1XUB28KdOoyMk8z1KRrRJFjzaapE1UYqKNFabzRehWQh&#10;gFAsSSCUcg+9U62TUVr0uqGrmalaifJxyfbyp/CZsmYUSaR081OJVQBoUmBKRpwLg20nj3UgjqwN&#10;Rx6nLlsWaqin8OSpnoZFqshSeSomSmVW8HneKAMpBYszgrrsb3A9+p1UgEUPSvx9dMof7mKmWihg&#10;lkrYIQkau0jaoHjkcaRrLKPELX4P5t7aYAD/AFf5v9X+CmnQ2ry6dPvIkGTWWGorYqJaWmrKeD9t&#10;ZzOPIk1KrDSXUNdgOOL/AIt71q8uHVmANG+zrDPVvpgpY3WVTMs4gmIhappKOMSR0azFdQlYDU2o&#10;gE2AJv78nGvW24j/AFeR6lLVSwUTzVFVDLPUVEsc8dOIjHJTyadHj8dhDKAdLIq3L2JJPtwiop1v&#10;qIK56iueZaGqphQ00Ub0z1UUZqaqnJWjH3arco59I0F2bSUKqLgaCgcOm2RfiPT/AI+uLM8MFalF&#10;TVdMJWjSlKUbQwLZp6GlcGZVeX6RSmxszBR7dVfPpoqvl0409S7NTVECuBS0r0y5J5TNiYl8l3lo&#10;Y7KwmmPCPoOkrYWUXF+qMFA6VtHUgrFKstN4zVhpYEqEWWGWksZRU+EBZGXUrMEILauQxHvXSWXy&#10;6XNNmaSeRUhgR61EqHroiviQCVQESOcgMzIBdfp9dJHvfTA8+mfcNNHG8dX9lETD4ZUj06REGfUa&#10;tQQdRKrwDccj21IoOOnIjVugsqquShqMwaiWn8DSvTGGm007yQyxemdZP0rIZD+sKR9eOPbTqTw6&#10;Wfg65R1NNPCYIqmKDHgTU9TPAXc09RHF/wAB5CnKGaQeJZWsxN1UW90KsBU9N9JXO0ck9L9pN4TI&#10;QzCWoSWZqeaqASWOtECqAWcKoYJ6T6m+tve0+Lp4cOgwSCqFS00cFO/iqWkWJ2heoqJEiLRVEFZV&#10;2DU2u6I58nrCgA3t7e69050+Xatx71tW6/uwqIKl5y8sMtRL9nKsqKiLTpK416nUfX0jke9lc9er&#10;qy3SPzkElNI9dHStUVGPjSIVlHJFJQiaaZY3+xpmBQ+gBJZCps51Hj3scKV6cSmnpnp6ylhrKxkp&#10;Z/uKSpU09Ssn3FO8tVTmVmyJUMp8ahiXTi4/SL3GqHj0oVR8Pp/q9P8AV/h5UpWSKShRwFkmnifH&#10;SyNHOJZFD+KCoQ39SkkEnRZibAj3o9X0fPrpJI2hmazUCwxpEkUyCrnogrhaItUqpWSOZvSwh/Nv&#10;zqPvQFPP/Z63QAU6bMqlVBBPDWS15ar1ZCBcdTMJY3RxeMxwLJIj6hqOsFVX631ceABNR1U1pQ/6&#10;v5f6v8KaraeOem1Rfd0WOp6qC0VfNoAgqZfFEpex0rHMDpjALGxJsCLbAVTiletgA5z1DqaNqWmm&#10;rHeWqqqqeaBkp5NDQRxlWnhhWbUkS+tCjtbUG/B92446uKgcfPrNj8PVPKJaKGKFpHqGqEkGqmR1&#10;jWKYE2Ks0IYeo21E/Qke9qpY0HXmYKK9WbfE/qTTbdeUx7fdVz0sWOpGVTUTxJAoFWJI1uscJHk1&#10;KBrXn6gj2Odl26JEEzjPQB5o3UQRtEuAerpOudmDB41NEfimMSyzyBP7ajVHESFF7AqL/W/19jmN&#10;1CBF6gm9n8aYmvHrD2ZumKgpaptWh6eK0aJIlP5mP6isz/QDkALyeBxf2rQamFPPpNAitLTrV4/m&#10;YfJhqmlqNl4KerhmrqueiM1fG1GJ4EYCrmo5zcxppJBlsPwS9iPYief6G2PkSOpZ2SwjW1BRaFvO&#10;n+qnWvNmqupr8nVJHJS6Zn89WlJJJI8zU8g8kgkuVCrZX0gjVzfUbewDK3iOZGGScHoRRqVYohFD&#10;x/L/AGf28eh468w5/iOPqQuPd42D1i6G806PIPtIJEmDWZ30Jqj+oddVvr7JL2UAFR0rlU0BwD5/&#10;4Bx+fVnfWONekR9MH2mV00lXU1EMkjR1kkcRLJUo62UamIJF+VP9q3sMyNU/Lp9ENa8D5/Po6W1q&#10;OmgiSlo4qatqKmiKLSw6tAr5JdLLEVumrSXXyPbWovb6e6A+nWyM18x0Mm38tDR1rU9NPQq0KTNV&#10;xGGU0Zqlk+28cdO661lf1DSoAsFb3quf9X+b/V/IVdAw+fQoYyYlHczTR1KTufB5krPtJHhA8dTG&#10;VYOgurtwCl7Afn25GaGnr0wU0mhHT5DUVczNT1dLHAfIhgjrWEkkLvZ6pEorkBnANw5Olf02tzYy&#10;A4pjq6qpFK56nnL3mcsixIBTujSSvCcf55GpV8LlU1pIEOuzab354911KMqKHrZjIGOp8OSgqo5P&#10;K8KkeZtULhaiNad7Tx6lAAvZRGtrgc/W/vesNhh1QqwFSOpk9SsSwyNAoiMIkponjXyxwQoIop1t&#10;fSqsx13ILEfTj22fl1QjVjpx/i3ktPNURspowI6lIlSGFFGj7pQv15Ul0bmxH9PeyS3Hr3hn0PU2&#10;DJfbTxyNK0syoZT9tCQK1HjuFWE2Z5ACG0r+Df8AHGhjI694fyPUY5NZnikaKUfazTeKKaFlnSOY&#10;BHemmjujumpQ/k1Mt+Ba/v3XvCIx69Ro8lGHjiNIyimlMkNIxEaNCguWiBADFmu1mXkEckC/vXWx&#10;AenB8hLJHEZNCSvJEGnSZHD+JjJTTwxzKBpVAV0pzckED6+91NKdU8M1p10k6PV1kyeB2pwslpAY&#10;o1mYgBHa1ktHqKq5FyTx9T7uuFPXtJoB0111bJTU0qFZacVuuoiKwNJLVeQ6KYIRwAf1HVwB6r2P&#10;ulaCnr05HGD+XTcalJadqiWNFgiSGOClkkX7mYH9l4pYY1NpFsWVwTwR799vTjRaeHHp0kqILRyw&#10;ppqLyQxXdLyQlAYZeVta41ORytrW59+6qEY/LpvkypdzoCwhqZYp4RI8aU8oqBGJLuCSjt+g6GJP&#10;IJB4qzBen1WgoOowqYHMaU9bTCN5Zw+NV0qVhmqh5EkpKof5oMBZbFSSSL8CzRNTXq3XTS1AeT1V&#10;sM5iRdNRYyIWOhFeOP1B3szAkWsLHV+r3rr3Xc0s6LHKrSJMbtHJTxwLTzwow8y+MWbWPUpGseoD&#10;6X9+68AB1HqKqoglo4KcyPUQSl/HLLF4kbRpfSdI1sY2vf6auAfz711bSCOs4qHmPnFUBeaSIySK&#10;ad2qo0sqCBQdJuNQcCxFgbkn340IoevFepPnlMUkdJ5YpoIkqVd2QxF5QHmcTabx6R6GSx5+g9tl&#10;FGfLrWkDJ68cvPDUOXmkM7pFIvkhQNEzJc/ayqFRmANirBTp+psPdxwx1vSCOoK1871PiCR1aQzD&#10;1telaqkqOGqqkx+hpdZGmMalBFwb+0/W9C9RIql2LU6xvSwpV1FOkwqIZWq/L6NEDW0RWf0sWuLC&#10;5Fwfdh8J/Lr2kdPMVTHTvE9IjtTx0sukVVUKoE0KlZwlPZVJ13ZCCBY3C82CjqhWooeuTVHhCvI0&#10;yqjRxzSMwFO61XrM8MzDUFB02BHNyPp7917qbJWKk/klR4pqlYZmNLdfuAqhI4yGHpLNyb3IUc8e&#10;/daAA4dYpKsOXMsUsEk3lhUIg+4u6Es8iPYcMTpBI/SbWv791vrF9x6XEUnnqFWOGRgy6o5HUaVL&#10;KDbSptoblfzc+/dbp1jTJq6qhZI3VtIjV9aWdh4apJCLFAwJewBufob29663T16yEzVllqqZtVOa&#10;gVMsAZ1AitdHSQAqkhUspYC4vbSPe+tGg65S1lMoqVhjk1a4Y6hpDMcevoWVVQW8kkzWESKCV083&#10;t791r59d1pWRoo18chgmas+0mRI3WORRCmiOManKMbh09B0n3o08+vdeFUT9wFIksZW8HCMIVQBJ&#10;I43H1/3ZZvVxx9DffXuuQijMdG5gmpXjp5qpoZJFYSuFsDDIQVZnurtqHNiPz71QVr16gPHrBK4W&#10;KnE6xrU6fG8rBL0jzg+KaYILKw0klSLEA+/NWmOPXvLHTa8jsBFoQ0kTiRwCVcsFvqWQC6BmvaVV&#10;AUvYqTazBZjg9b0BhnrjHkZpIZHkijlo4yqukaSCemmnA0xRNNYywvYKsxsSfyB7r17w14jqDU5K&#10;mqEgEdRJRwSwtPPKkcqCFiSkVDkJF/zi8XUlQT+CPr7qWAFerrHmvTKlX4YbtVw0xqXkjr3qYpHR&#10;vEPuI5qdQGdtCXXlgf8Abj20Wqa9OkV6YppY5I5vJTmAqY5GnLlqaQSnS8OkC6IqEE6hcN7qc9WF&#10;R8PTPXJDDMDC4MUtRRsPLKy1VRDCNMMKNYxsHGtR/gfetPShKUzx/n1LmqFeJqGPyKWklliUS/sw&#10;xOomWqmdBZI3t6VB9LX4Nre99e79Xy6xVUk70tbEgyHmlen832p+6IpBAXIEqqyltQYssp4Ugi1v&#10;ejw6sSAKnpjqqWZKaWaamiaPwBnRnicTEsI4pZYnUoCjFfAVR7tzf8CnWwQeHTUlNW/cUr1ZiNRW&#10;QCSOnpoGkBp6eUpVJWU7D1q7srI9/wDYA+/db6ZndFk0GtmjgBrJ5YI6iJZqirpiU0IpQatKkehi&#10;VCAWHN/dl611hWsajSl8/hp6DxSSRQjTUPNWyf5QlKzsAgmRQNXAFtVuR7fiUFqnqj/CeuMNf9xB&#10;FY/aFk0VdOsMiJUzM5lmaGsjuiEt6tTc6Tb2f2UC6wR0gkby6bDjaTJVkVVCnmnFdRxU5IZ4aqN4&#10;SEj8un9tY2LF5G+lrj3M/LyM0ajojuqY6MdsjZq4+OFQ89a9THJ5qioigd6qncf5YC0Ch3SBrrqX&#10;1rcc2v7k20lMQoegnfjW5YdGr2rtuEx0J8bFStJAa5YHDTRBWMMUlFGCCBwzSeEFPSSb8+7z3bNw&#10;PQfmDg9vQ/7dwdOkSs0eiMOzOg8U8DRs+mF5FVSysdIJUn035HHsKbjdkA0PW/DFAW49DlgsToIc&#10;pH5dA0XjGgsUDTFTHa/NtIsLfQ+wbcTFmqT03M1cDy6XVDTePx+ON72ACqCqorG7BvzYccfT6eyq&#10;Q8eqx1z0oYo1XU7KoOm/qN1d/q6k/wCxvyfbPSlV8+pBvfSI9IP6VjI/SvNrG4/w5Hv3Vm+Hrz2B&#10;GmwW4KkkMxsQXUMR9Dfnj/W4966bX4uozHS+oH0+RtLSJYcjTovYH6/QED3VjQg9PdYGMjXBkY+q&#10;xsoVGVeL8/T+nHttiTnqwArQ9Y5Ao1lpEW6aU5GnTH+LAEMVP5+vuuerELwHHqM0jEsQxOvT6SbM&#10;ykW0Hj/X/wB59shyCT69O6QRQ9cHkX9QVY1Gr0Ara1rgC/8ArHj8+/F6inWgoBqOo7AXB1BWZrvq&#10;HIBHpjLKDxe5v/sPdOtgU6jyEAgIpKjS4DlYmJPBstjyRzYfWw9+6sBU06hO6s+iyofSbygaJhe6&#10;IQvP044/p9B7Y6eCgdRywa6IBGAUN3UAhbGw0t+L+kD6/j3rrYAHDqM7LqJ8aHyMS5ZSwPjuBpKc&#10;f42At+L391b0/wBX+D/V/IWC1HURpHP1kEJIBUcMhF9ZZityGPJIt+fdOrgUFOoclmBQsVZnLsqO&#10;ukaeYnsyi3PvTAlaDpxFNa+XUCQaRqMupmuxQc6gDdEDN+nUf7X0/p7TgkY6dIqKdRJAzz6r2AUE&#10;rJGCYY2N7tIg+pBAB1G/0966301TspkUuE8S2BiQqGV3fSFPFrfS9rmw/pY+2GOanpQq9v2dRJSi&#10;F9DmRaaWZWUsdKRqQBza8l+fxa3De2mArq4jrarqPWAKVlEq2WONjpRQruw0AtFKATZxy3A5/wB4&#10;9tdP0oAB8uoC1PKKiMLs8jOy3MvjJYyyrbVHa5Goj/Ye6saY6vp8z1gMsZP60DzAvpOnyERnXHof&#10;jm97k/W3090BHn1bSK9Ns8ymEzQm7emOQzIoWzkO8siG4/TwbcXv/T22xBBp1dRU06hymN7ehEcW&#10;IZ/WpSb1EmNFFxqHNvoLe2qZr1vIyOokshFOdEiuGdokAN4Qr8SMv9sWsRoH0N/bL/GQOnQq6s9Q&#10;Jp2UzBdLPEgjWkWM+hprepnJIsQQbA+r8+6ZGOlCqoGOsHnjVNDGZVabShemWWIggIyqsIPjAHIZ&#10;gRa9ufeiQOPVqVx0zmaAO0EEojMKTgs41si6NLKC4Avck6mP+w91FNWkeXVwvr59M8rlZaUPIDKC&#10;AIAYi8qMhsiyKo0XtfURyePbLGpr0+iAjUeHTVVEGbwtEYmqJnEUZYywkRKHZTJY2Vb6h+OSByPb&#10;LGrdKEONS9NUrjV4tYDGQzxykhuA3jC6XAOktYAXv/X20x8unq1wOmp5UPjFlg8U0gVo10xtJIDq&#10;Ijb0fUEXOkqLc/n3U1OT1YqaVPUKViWhLusbLTOXjRkqo2jRgWjYsfV6f06TZT+eb+/dOdNVXGi0&#10;7VM78uY0gR2LqZT/AJt0mj5jjAuGIuCQoJ9sUpUHrdfKnUaZ1qphMI44JEDmcyzmZAqRiMoxf9Ba&#10;wJS3A50+r244qQB16lOPUTXojjjVU8cxeFJSElVJIbNLIQ4sbAjTew/1I9tdb6aqirp5JJG8Uij7&#10;j9yBoXWep8B0iBNQ03d7t9bcj/Ysuytw6uIyePUIKsvkExEQhh8jRovlkfySaCksSkgsnp1OAODe&#10;49t9PdNH3CgS00VLHHFMkmqmp/RSIIiqpVQ6xYagfWQ97i9/x7ThiOHTgFDXpsqAtOlY0nkLmKGE&#10;iSLx09Otx51sQFYyHSABb6m5F/deHHp6PVX5dNVQ40QzTwxwyTMxjSISFGDt6GnolDL5EADrGWNv&#10;9cn37p/psrTPDXSM95/PEb2WSWnUxrqWomaxAV1Y+pP0/wCsLe/de6ZqlHpvOaVBHi/H5WjqUNoX&#10;ZLlgshOtWY+iSM/QC490OD1sCvWJp3hhWMz6oXpYJizkVEtXUEhofNcftOpAAubn3st14qR01yV8&#10;Dx1MtNRlJE0pRTM5UVjyjUZ5RLwxaQFbr/X3sChp69WC149QCBNO01THAap1ZqmD9wFZ6aLWtRRi&#10;AEk2DCSJxzbm1h7t05SnUWmmWV4jVTpFSMl8a89IWSOp12dYpYjyJEJ1Rg6h+QPqdN8PWjw65TyJ&#10;A1YRSstTU2p5Ihop6WaJb3ZJGuVbkMfI36QF08X9tdV6hwl42lNPJSxuzpIRHGKilNcgtIusqNUb&#10;qLF1vZr3v+Pde6ia3SdyvgihqlNTjtMasEqVj8dRDJLp9CxuSQ35ZuQPx7r3Te2iCM0stRLAVjeV&#10;kWm/yd6uZyruZL2LDgAp6Tf6fT37qy/F1gqPM0E0jU8ZhWSlmeurtAgAVPFDJcDSAHGmRVW4C8m5&#10;HvfTvUGqnidGx9dQrTeR4RFVwTiekUyLqkm8cI1aWYDTp5sQSbg+/daCgGvTcXhWOeDVVLL5mhlG&#10;Oq6eGFDC3pjhfII/N9Sk6zwVBI+nv3Vum6qgeWnipo4KhZEklaalkmWY0zKTJTPVU1QTGJZtTs0s&#10;DlABwgbgW+3rXTXNRpOIGqJo6GdJ5ZP4lGxkqZ3jXUpXyr43U3F2Q3+gsOQPHHDrY456gfcw1Uhl&#10;mmLtLSPHjpAzLDUiNWEojpALGSNSxbUum17e69XalP8AV/q/1fkGlo56imjkpquTxRGngejRIFnh&#10;KrrjymheGQ+gPHccfQe/dU6bVvTs0KxvPPHNGGrqiACGI1J1S1JiP1Cxkqoa5B1W597x1rrgs0Ik&#10;MaTRLUR1qxO7COVBUI/7L2sCilWBDk3JsLe9jhnr3WKenbyipMsTNPNFSyNHItNXUklPdFq0DhBJ&#10;FeyukliAQx+vu3Xuoc0UiNUpFPT1wqqiWkmcu61VDNFTGZUlEepleQXZy2lT9AQCPdia+VMdbpXH&#10;UGoFJTYmnirzBUGKKkMqpJJPDN/EGKU0MwlQMquuhm0s4U/qt73p76Dqg4A9Y3+yMVOfvJMhBTU8&#10;cFTQ6QtTNHqYxwwzKAzyw6rFAxBFrkC3vQBBzj/V/l62esUkypTq9OKqCpo6FyIHC1U1VTtPbyCe&#10;11dFLWVgWBt9b+9qPlXqwHWJqjSVeKuMv29NVU0q1cEfmlE6C8EpZRpMIax0/QlWvyPdcUoR1rqB&#10;I8ywU708U8NVRMtOqReKar+wI1OpMo/cRgGBSzNzpBF7BwKNRUnFPPr1PTqIUZZJ5sPMtHOxs0dL&#10;UB6CveZvGpjpr+RKhUv+27kD8L73g4I/bx62Kacf6vs6aah6WSpipnfxSJLUUohq52LxTFw4hkqF&#10;DAysQ+hNQv8ApsPblNIwOvYGOo/nhDVVX5pKJpap4ainpfEYPGi6IkkmIF7W1Ooe+m6kkH3uhOPT&#10;1/1fs+fVhwP2eXTY8sNPLTSV1RSUT09XJSSAxytVJDLTlopH8d3WCxZXb1KE+lzYiwWo0jzz8v8A&#10;i/TqgIBH+r/V8+sEs9JPGI5aXx+WSSGuNJVO5j8Qs60IUAyU5UiRQeCpAt7vSnnSn+rPVSBwOf8A&#10;V/g6a6kxRBaaJo2ghUwT01KjTzZJIyahatI/oGQHUUNjx/T3dVHH1znrRAGK9Y6ekip1qTLT1dSy&#10;GkaZqghJ7HUwlZqe5jYKQjFm0aRcj3sliQKivWgBQnrDPUOYh4Io5JYJv8i88qvSxxVA5enB9E7l&#10;vVclCRcAcX9+VQD3H/P+fXu3/V/k6jaZ4nemi9VQsMRqaSqEQpa5ovWInp1UguCwSJTK2lub2Js4&#10;dJ7iePWqHj01tDTqZmqaUvXTrI8r0zrBTRzhNbS0kMV4xKAP85ydSlf7Xu9MgV4dVIHCmf8AV/M9&#10;QclUJXyRSVZqNCUYQQpHHSmrLACKWeJAx1q4byN6gWHFvfhj9v8Aq/LrRAbj+zh/qPUp6nVLMEga&#10;grKemjCVKmPxK0b64BB5RpleVedSj0gG/v2mtK561XJxnpsQSSPVSTTY9pqgyVcbVE6vD94EJNDE&#10;E/UyMCPULC3Hu1AOA/1evVSB+f8Aqx1//9TSf3X2b2FvZi+VztZVeOFnTTUSNqMhvoUuPoedR9N/&#10;yb+xJLcySGrnj01HFFEumNadBk0VVKHaZvuGks7kpHwUHCu4XW4Nv1c/6/tIaevTvXCelSEK5QT2&#10;QO/IJEn0TSBwt/oxJJt7r17rqLHyPeeygyIVMYRHdC4uHD/0H9f9v78KefXusUePA1iUPG8enygn&#10;9Tufpcj+n+pJHu3Z8+vdZHoBIdLRgRkgej+z/tA4+pNr/wCHvx0Ux14Ak465vQTKscaqWjX9vSt2&#10;086iQv8Aib3/AD7r17h1wbHZJBrkRIg/KgqFYHVyNVuLADlyD/vfvXXupCY2sUFViYvIXvcHlm51&#10;6VHAte7Bv8Tx7317pxhwgaMJPEzyFSivpEiKGb9rVIAPpyLfT+nvVevdSF2/UxsI2PmjLlHRbRsS&#10;trqqlSOByLe99e6mLgpJUEcSa9DgHVqY2b6ANYnUP6e9Vr17qdHgZ2hWI0hAp9WttOgr+LMdP1t/&#10;vj79g569gceske3I0WaMUbLJIWI8to/IltSyxui6b3+luf8AD3vq4I/L/V8+stJtuq8xQ007FbOZ&#10;ZF0JD5OEYlgSVP5+t/8AD6e/EVFOt0Q4HT7TbRdKg6KpagRKzyFVWURActqFtOkX/Df7D3oCnVDS&#10;uOs0mGplPhlME7zuHkZfU6JqBVXWMcm3IZuB9Pe+vAVx1IhwkYlcQxfck2jjkjKWZnPoIFrMQLjQ&#10;tjfn3o4FethSes0WKoxI0KRypUU8kgenYCMAKP8AOoJebfhlYk/W3v1RSvW9GK166jpIazVGlIAT&#10;qjRnRkJ0g6nJHBN/r78aDPWipAr1gjwXnMay0cPjp5b3VQJ2iPBYPb6E8C3vWodeHA9Yhh1eZo4l&#10;sym5EIQS35OjW/5+lyLj+tve6+fWhSuepP8Adxnp42JYyGYx6XiCmRma4ZdP1P4P0/qfda+vXseX&#10;TDUYANKyyOCGZ4lD6kVQp1NokiB+luQSR7tqA4daOMnqK+2TPIY00zARCzuFBUn6aCAFc2+nAPvY&#10;p59e6gSbbLpbwuYopG8mr9uJWbghOL6iP8fr72TXr3UyPZryqrGF5JIyvjKozP4XHCnT/QfUke/d&#10;tOvdRx13UTTNPDFPKEe8aLEzSgg8nwxi+kH6CwH591JUcevdRq3YObi1SOkkS6gLMhjHmH18jAkX&#10;A40Ej3rUvHrZA4064wbRzFIC01Kf2nWVCiqDYDgWjFyT+FNx/j72SvVlHmepUOIm851UxjbxNrss&#10;hhPJfT4lH6v6sbgf4fX37UvTlR084rBspqNccV9BkDgATLCP1GEsObf4EWFj7qzVwOqscdP8G3YZ&#10;46dg0EkbLZ2aIgQMW9LSSaQBf+pP9fegSOtUxTrlJthV0mlgpkZCF8YjC+RW5aZmAIAP1HHH+x9+&#10;1evWtNeHWaPaxkVXWlEp/SZJtCRR6eW0ELqYn8MePejIoHp1fwX9OoT7WrpZ5BTwBzCWJdIizPq9&#10;IELIpDWvyLH/AGPvYlQ+fTZUjj1wXZeQjmUVtF4RIwhMZSOJ5Q3IZA6hAR+SbH/D3vUpxXqvWaXb&#10;jQTeA01XBqYxyJVU5EqhOLswVdSnggIB/Xn3sMCKjrRNBXrIduor1JmRUeHQHLp4CWewj1wWBuR9&#10;f9596qK9NA6T1D/uujRNJHHeNSfI0SOBEF5YaSDe5/AHveodOBqmnXCLbrNGZfG0aoAPVEUWYObB&#10;oAQLWuCzH8e/VHW9WadOP90ZplSMY6R5wn7aRBamWoZxqV1iT1abc3Xke7Y8+t9OEGz5IY3mqqVr&#10;xyJEEpQOXAuVLEXDqLgj8fk+9FvKuOm3454dcP7vQ2DN49MkkxjilpHaoCqOC0sYXU3+qNgP8few&#10;QuerUUZ6ywbLmmCxxwNO08JLgU89goNy66EAsDa3P+39+8TTmvXiA2ejcfC6qyHTnyF6o7BhjnpK&#10;Xbu88PXVskyeGN4mqRTusAXmxDn+n+t7MrC/igmVnzno0sohLG9ufxgj/N19THpHddLu/Yu2NxUs&#10;iGDL4ihqV0WBEckAeO4PN7HkH6/X2pvFCTMBwOf256Bc9u9rM8D4KmnQ7rCB9WYngm6gDnkWX8ce&#10;0isDw6qopx8+vPTMDqsNJtb6XF+RYe/BgTTqxUEdcWiINiStxf8Ara35vbn/AFv98LU6roHWLx2u&#10;A3DfQ6FAb+tyP+J9+63oXrzRAfS/p/I0k+r8C3Fv9b3sEjh1XRnriYtR5P8Aj+gCxtf9dj/T3vU3&#10;XvD64mnIP+pHBJCgm1+frb6/4+/FiRTr3h/PrwhuPUrD68aRzb6G44/23uvXtHThFAGUqUa7A2uP&#10;oQQSf9f22/l1ZVAFD1OiiDx6G4Zbi978f8V90I08er9dPSpY3B+n0H9P8Pe9RpTr3Ub7YKLgkj+v&#10;HBv9Obj3sOft6912EKmxAsTwDzf/AB4H4+vupNTXr3WYJx/h/qRc8W+t/fuvddeIEWUKLjgm9/p7&#10;9U9e694xyCQb/wBeDwODf3rr3XehOAVXVY/QD6X+nP8At/fuvdcxEP6XsbfRfpe/v3XuvCC9uFv/&#10;AIgAXHNwB791sCuB14w+kekkHgksD9f8P9f36vXipAqesb04dNNhaxA+lvpfm3vYNDXrRFRTpmkp&#10;RHIRYA6gByAGBH0seP8AYe3gQRXpvQK9cPGCVJC8+n0gWABtz/X3unXtA65GK39B/iADax1Bv68D&#10;37rekUp10y3U2GofgW4Fvyfx/jx79TrWgdeMQtchQxvcD6/8G9+p17QOuIhW4Yqot/rnV/tXHPv1&#10;OvaB14w+m30NvT+krqbn0+/U69oHXAQDg6bgkD1C/wBB+COT791vSvXXhsCSCATbSP6j8m3/ABPv&#10;3XgoGR12KcXPA4K2P9LEnj37q3WJoAb8W+pub83PFxbj/effiaCvWs+XXXiijUtJb086ntxp/wBT&#10;cAW/1z/xT208g4evXuA6Jd332Pks7lKfq3ZcjNmMsrQ1tVGsci0kBPrEi2ZSNN/SOf8AC3JFfLm1&#10;RoDud2AFXIHl1ZQFXxm4DgOht6l6woevtt0tHCkbVksMT1UpSypKV9SRL/S9ybH8/QWsEW8bmdxu&#10;CfwjgOqFmmcyPwPQoPTBr3FiVFhZTa3+88/7V7JV/wBX+r/V/kFiPPqI9HHpA0rY3P0DFR9Svuwp&#10;59e6bnoFBJdWV2YHgDSE/AZvbwK8B1rrC1KqgnRqcNxq0vqsPV9Pr/gD78aVp1RkrkdQJINS8oLN&#10;csur1D+ji/A/1iT73w6bZacemiox8Lc+NAR9GJVtVzfV5vweP+Ke7hzwPXq9MtbQArISkZDkoShv&#10;dXHoCI35H5I+v49uI6163x6Tk+LjN4zIt9XjVlNzGB+V/C2/JHP9falXIyp6ufKvSVqsJ4nkRQnj&#10;ZLF2YAfW90IHJ/1z7VJLUdV49Jat2xDIWkkYMqOKjxp9PIosmt9N7n6gH/bfj2rS4IoOqgEdJSr2&#10;jBGDIwSFxIahjJEJA8xGqMzHSDbkC97/ANCPapbkgU6sCAa9Iyv2FLUDgqFlYPK0aFDKGYs8UrMo&#10;8oI/SrN6R/aH19v/AFKMKHrbMpz59JLIbDlSKQ0+NWCN2bXCxBvp9MQZ6fUCp+oEbEfk6re6S+G6&#10;9vVe3TU9Juo2nX41RLfxT08cQWKm0VlRKouTHMlo1UfUkFSR+Bf2WMmlq9JJGWtCOnfEvQ5OOajr&#10;4wsNUy01XE9opkVfqYqkLcrexYaAfrybe6+I8bBk6qHkgbUvSOyvQ0VNP9/Qfc1MEiFxVIlPULT3&#10;fWaVVb8j8F7n/Eezq23KNlpJg/4ejGK/dxQnpNjpaHy20Sp9zFIlVPDTLEi+RtWiAx3AdvowZf8A&#10;G/tb9UnTn1TeXUg9TYmnedZKZxHFGY4JZst9vSmTx8NJFM1vIluQCBz7eW9dcL1Rm8XiOmyr2rS4&#10;2lWT72BHvC9XE+TTwrETpK0zyAtpX9QVRp/pb26t47nPWxDRa9NFVQzsVhp6kCCQyTUhpfFPNV08&#10;LXqhPEo/aKixXUuk/W9/bpuEPHj1sRmvSYcCORxLksrVLCBUNLSRVdYlTPJfw6a2BAjlFIXxhlK8&#10;3f3XxVpXp0RYqemuN68TPIuMzdfVvGY1NZTVFMtbUX1QJL5LBgg5CrqFwLn+lGdTkdeKKOmuhw26&#10;62Gvrpv4timjeZKGACOHI5IufHU1UlE44ZZLhHccpa1/bRIOOt6ohSnTU+zt8uPHlcxTCNamKKKl&#10;gysopIhIlzM8KAF2AP7ig2Lfiw90IqKdX8WECijqXQ4OrwsmSQ5eig29R00L1NNRCSasqJXbTFXV&#10;WRTU0eqT0lFHA49tFCDQefTZljYZHQn4fCbrqJqSKGiFLNUUcUrVEqOhqDIPKsLqLMr6QH8h0m/4&#10;5v7fVRTpPI8XRotj7XymaipBkY6imqVSMzDzLJF40OiIIwHD8A3Di9/zY+9TMsA1HpG8gFQvn0M9&#10;B1nGlSsnhiil0Okz1MbVLmFr2syL6r/6m5t9R9PaU7ggHTFDTVXpbUPXUMb6/CpLRIhBYMrIPoY0&#10;sgH+sTf+t7W9p23MUp141kND0sqXYsIAkmQ340X0FwPoA0lhx/gB7RtuXEV62IKZ6fW2DhMjDHS1&#10;9FBUQaw7QOl4nK8oZEW9/aT95yxmqMR1bwA3HI6VdLtrFUaIlPQ0sKoiqUSniB8a8KCNINlH0HtF&#10;JezyMWJJ6c8D0FOnyLG04YIYwGVroFCKpBH1BUcfgWPtOZ5GwT06qEdOEVJEnOgKeAORILji1jcn&#10;/XJ9ssx49X4dTo6ddVwDqJ59AXVx+m73P+24/wB6DZYnrVa9TEi4/QWb8AKtmsbWXi/H59168ATw&#10;6kJGWFvoD9VJUkkcm34496r3aerhPM9ZRGpBF+fpYpp1n6jn6/7b2z1fSOs2n6cAf2f9hxe9/fut&#10;9ZBH9bgHi4/SVspvcAe/db65BeCWAAANmBtz+APfuvdZQqA+sL9BexB1f4+kf72PfqitOvdclB9R&#10;4twTbgfS4A4HvRNBXr3WbSb/AKbG3HIP1sfoo9tl6inW+vBSCQ2nkGx+jBbG1rj/AIk+6de65qmr&#10;gfQC/wBR/X9PP+39+691Lio5XBZYm0oWZnKjQEtcsWubL/j7pqViAMny6rVa5p+fRce6/l78Zfjp&#10;QSV3cHcG09rvFFJMuNSpFflKiOEXbw09EHHpPALuovxe9vYl2nlDmLeW/wAStn0/xNUD7e7y6M7L&#10;Z933BDNt9pJKi8WCnSPtalB9vVHPyB/4Ut/G3ZP3+I6I6y3V2TlKYzLDnNyV+J2zgZowLR1tPHTv&#10;WTFCfqHUMRyVHsa23tjDZAycyXghpnQCKkf6avD8uhFYcrW7kPud2kS0qyLUsPlUjTX59UT/ACP/&#10;AJ5vy0+QJpMTFufcuydv5WsYphdi5WHbkVbRzBlTHtW4xYJWjX6fcPrDEFSP6GX7y5H5dC/uu1E8&#10;g/ExDV/aDT7erxx7Btlxqhha4A/FIwbzxQUC/nQ9VTZv5EbzzFXVzZSqgeuosjUVtTPUq89RTzqx&#10;8sldPk2/fYfQTI4HJJB9k25+5G43cZit0EKg/hAGPt4n7RT7OlVxzH4ieFGoQeWmgA/Z0C+d79qK&#10;+W+U3pU0zh5qqmTBw6jBUTWE81MsYCgOBZrGxP8AX2AbndL25bW8pJ+3oO3DtcEu+T8+HQR5Lu4V&#10;gelgkzNZTCUsr188imR9Wr7hC99EgI5QG35I9lrMzklyT0wIUAxQdJOr7lr5Krz0tKI5qcaxNWaK&#10;qWScjxw1DMRYlADYH03tx78QNNKdXC0xWvSYyPZ+6aqreoNcsEqoIppYZBJ90GNtFRrvx/qwRb23&#10;oWvDrxRGGR0jq/cmWrVkaprquaGOdmeCSZ40UvzqgVraD/ihPH0Fvd+tBEXgKdN5klL+ciV4mUHy&#10;VUztpUrcCnMgDuC3B4+o9+6t1HtKwtN5RJJpKl0DSLITe8TrwAo5v+fz711YcOuIiqYmR2YumuTU&#10;sUboASP25A4/24/F/p7917rpSkk4Mq+qJoigT0Skjkyzn6FWN/UeffiNQoetEUFOs/7Lh52aM2Mr&#10;MHiZookKkaWDctc2uB9Pe+tdRTHFIsEUyq08wXQ4lVQsYbUYeB/sSDb02uffuvD59cvACNKJ4kZi&#10;zuhDhYVNhEygcqxF0ABP9D711s08us8FGlRULP4ZlHi/aklK05tzo8gZbsotcW4/B9+bh+z/AA9a&#10;6zQUqTxNEkYf1yGz2aSEIbs5e1wTwNIJFvejxHTnWWOllR1cBI0eKMhmjXUFDWLEryqf0C/4g/X3&#10;40pnr3XJqG8MsiLLp1nxOthYMbBgg9RBH1/w9+FPLr3XKnoCySRsVKA2IBDlda8qE/wPNzz70xoK&#10;9aJoK9dfwOnkLyCFSQyxSOTGBe11d1X1D6XBUD68+6az1anXm2/TzelirFGBRlJ9YLGwAI5WwJuQ&#10;Db8+/B2JoOtU65QbbopzNIJJEYlhTpCB4NIADHSLjTz6ha/+Pu2sEV61TPWOPa3kZI/uEMgfgzBH&#10;SQG5jEd7XPFgLnj3tW1da0dcJ9t1h0qfFOeSCi6FA08elhe/H9D7r4mfl16lAa/6v5f5f8ww/wB3&#10;69VeTwvpOkSlCfMq6bGQzW4X+n+t7tqVsdWHDHWCGGvpPL4Yp9CIUkkaIlFVeUvKBpBH1uW59+or&#10;GvVxTUKdZBU1FHMJpYggqSGBDFA5VbAAi9z/AIe/FFIx1c1Ip1OirnmUAqyMwPp0lmjEfq/aCAgA&#10;fm/ttlK9NkUx1OpqrzGYJUymZY2WTxKsCHkWQNISOfxe/uvWunGkqGjWMBmMoBn4jEksqodaqbCy&#10;D8En6/j37r3TgtTA8kRnndfIsi+NrsEY3dFXjjV9Lfi3vYpXPVivbXp2gL00DTjSYpR+3HHILWJ0&#10;iR9QuCTxYD/Hjj27ESM9WFNOeniLLyQK0QaP7RIY3m8oSRUkD21qLfg2Y2P1J/w93ZzTPVh8ulDR&#10;bkppXBq6Fq2AldSxsEZzazMGIIP+riBBINuPbJbUc8OqOmoYNOhcwdZg6iBJqZnmrnplp2pNYky1&#10;AlPNr815kVNbcqyQuGNv0j6D2tVFB0njikVqNn06F7bVdgPvaNpqWCZsmXoUmhqCkkVNKt5Jqmqb&#10;UkjobaqfSRqb1fQe08jHjXpeV7aU6Mxs7G46lrIqyijxtfHHSpHXPmHpIMdiJqg+PzVGOqFYyX9P&#10;Khg7m2kqfelu9A01p0guoy4HRvMJU5iCTVXYPA1r1fhlMq0VLjccamkjFPIsEMf7awyRWUyyEFmI&#10;KgD6OiQkVr1REolD0YfbtRuGrjhoMZs9qtHq1qWgkx8UKxUAIRIG+3BVnS/7rp6WAB5N/ai1kq1G&#10;PSOWMmoHQ+4XEZWOpOV3LsxzSUNI0eSxarD9tHRqwjp8tAKceunb6MATIqg6rH2ZNIA1PPp2KLUp&#10;qOjJ7W3XTwvQTU+3sZTmrNLT0tAmKmWehigW616rMChINwiqxNvobm3t1e7zx0mlQLUDowcOf26Z&#10;aaLNDF0gr4NdZMsUlB4KqG5iqnn4aN1PBgW5Nz+QPatVJHb0h01PU+iyQyc2POEzFNXUj1FTSVdR&#10;UVr1NSwibXCCsgNk+gRmTXew9I97GkfF15lA6EnC0G55KWaQ0eQrMZUrJFFBSTQDxmW6fxKZqpVc&#10;69I/aWQhbGx5t70WQmg62NFM9OVU0hmoZMpSV1BI1GaVHqJoGETQ/tg0sdhIS3JLNYm3JH52DTI6&#10;vgjpno8RQZZljbIYyuhpp3RKysFRSS3jsXFRM11jja1iQTf+tve2lKjPW6dTZ8ftuUrkIWgSGjkj&#10;RaykkupjX0tTNG9g4JuIwvBI/wAfftbdaPGnSjpNq4EY00yQpWfcF65pWqoPuKdahtUTO8VpAVNw&#10;vqJ/B/p7aZ2rTqwwajp7OC280ciYqjxGFCtA81VR1MUaRHRoqfuuPC7f22YqvqH1J9s1PDp5VD5P&#10;Hpxhw80GOWCXJy1tAJDL9xMY1mmbUVGogSIy2sFVl54/w91qR1t1NKefWar25AkcL09bkKeepp2k&#10;SKoISmHo0eMrTAo/pKt+kMQbXPvQY+fTNHXJ6ecfhsqMJS1UaUE6TTtTRTYmBPvJXja0hYOCxBF1&#10;QkCxHtppF106oePUuPE1NNVxY4UGUV0iM0dPWNJG1MGGqR5ZRcMW+tgTb3rUvxDrYUkE+nSkjw0V&#10;GaWKpoFqGaNUEJihkrQ0jamBqm5QAWYMfwfx9Pbfn1oAVx01VeQpcdkKlMzRV4w0bSJRU4iSWfye&#10;IOksUEYa6xtZHbUP6/1HvRGoU6c8NgQPXqVRZzD10NT9zXxLWSUoSnjkovPVysBpCQBtOi6EIDf+&#10;p96ZSSAettGUFekymOiyQqq6F8TRvSwhJ0qKmVfLLFJYPUOOQ1yFsG4JF/6+7dPABQB0pYMnWYkF&#10;qjL1ElBEkkE0UmTE8EWqLVLJFBLqIhDEAlWDAc/W/ttkBFaVPWiinrhS1tXBNJU/xz7P7mjjKSPG&#10;k9O8Mj+SEarERgrytubfU8+6twyuOtFFPTokMtStRBWZNK0yR/cxRQIiodVnN1jtYHiw5t9fewVB&#10;wOmn+LpxWGeIojkwULQgzqauJEi4A1hH/UD/AGW/rx73VTnz69VdOMHp4xY25Isy0GUyMtZTqyyC&#10;oeJ/KzHUkaSFdLhRyATx/vAbYEHh1qpPSmgx9Rl7Ckkhpx40gqWrmgEZYL6mEb/Ti9gOCfyPdGYL&#10;1roP8hj6TDVVTQTVdHPHRzmnmenSoEywzgtFK4PLgXOocoOefboJJ1gcenY9P59YqZqWSqNNDR1s&#10;U0VPHElZSVMqeaOx0CKF1ICEAlwB9fp722rTU9a/0T/V6dYKmWKbVE8ytCQrmZa2NVsbxhWEQupG&#10;kiQXBvbj3qMVBHVZOPRfuytsfxKKSohitIZG+0eQiSJJCvh+6OkXewDaXJsptf27ACrZ69A5VqDq&#10;rfvLZVfTPU1kNFFH9yjSUs1ZWRQmGGmJjmCax65HcLxfUfoPp7XKaN0vUnUD0UXb2RyGHy38Om1Y&#10;2ripwKX72WSqWrpywmq1pmPKmRCT6rNGVIH1HtSyalr0uIDrQ9G62vnKXJ0KrVRTZNIUemnopTJD&#10;DAk8YlpYqjxgOzupHiZ+W0kFrC3tEwoeiiaJUYkdCHBWHXE8bOsVHj9LTPUJRSpSqCtO9KyEBllB&#10;McimQICU/wAQK9MRkAknpyxyGjEE6QyAJStNT0IJhlx8VQ2qaZorXlfT6bxxlbhmDfke6dKq4qOm&#10;Ld2FiqoJUmmpppXgrplqFnqoqiSOkUmKVICNROq2tUJazX0i3ujRq3HpoApID6dEK7W2JLJTPVQ0&#10;KQhKWliq6gVUUuOeoq2L4ySKqVS0UktvFOzqdTOocfX2GN0tv1NR6EVndMpB/wBXDqs7fuBbFZ+r&#10;qaSmpZaGoqJl8oiKUxMw+yySxMQRDJC9vIq+j8qf6AjcLcasdCe3lqA3QbmkqaISS1FGX/yGeGrp&#10;qKdZpZ6cC9L/AJUW1q50ldAQkfU+yzwc9KAxzXz6famkCzJTxTxfdwY9PFEUnfKrAyLLTYpazTZS&#10;hF/udOlApBuTY38EUqfX8vt6rrNcenUFaegiRKlKujkWOpLs8czv9lGyiOUPSqPTL5LOZPCFIuxI&#10;t7Ze3fgP9X+x8unVkH4upK0EkKVGXTw0UkUE0lfk1RsrVRsWAxEQp1urIALyvbUY/UGt9GzEDgcP&#10;IcPt/wBj59WJUZ4evUSWulVoqTI0GcykNO880i1lNT/w+pZoknhmhqbLKssUrBE+5D+luCCPbRXz&#10;FFJ/b/xX2efWtQpwJH2dNcmN/hLCpiqGrJWEz+aM0VXT1T1MbVFU85U2VYAEWVrICbA8MPfvjFKU&#10;/wBjh+3qoUV1A/7P/FcOoslIcrJBEhpqilemDiU0X200FU8FpKiOsUBdcC6oxFyCVNvrx4do+f2/&#10;yp1V11nP+D/L01xUsdVTU88C0IpIY6ilmy/rqHMUEhigjMMgEjRsVaVGUFixHqAHu1aGhrU5A/1f&#10;s6aEIYf5fXrjVbcpCaaLG0+QqADGlOtXSyQqKyrj8sdUkzP45VlP0ZmDW5J0ge7LJ+JyADxofIcR&#10;5/b6dNy2n4R/PpirNvl6CWlNFSL9vUJi1WGnWRaIySE5CtlEYCFpNLSB3k1qoNj6QBdZO7VWtc/b&#10;6f6qdJ/pCBSny/1f6v8AYiZLGUokpp3hmEqRhp4aepm+3jEAEaPJlZCsn2rxgOoUarMFJIa/t6Ov&#10;n+WM04nHr5dUeADpH5Wilc0IpRC1XLWAR0MTPRU/kRCy1v2BVDHrTS6yavzzfUPamPFa/wCf+fSC&#10;4hbAHSdrFqXatqNVXJMIqWjjfzhdEcPrZJUso024jZ9RJBvxazwAwD9v7ekLoR2npK1tMKx4a/xs&#10;rfcQ3mk/akSZ7qGjpLBVUIFeUIAb3b6kD24poCo6Y4Y6TtTUy0bSU5hEVa1Q7PIrH7dvx5qaEcCx&#10;JKgkc8ke31UNnyAx6/n1oKAajz6zrTyFKeiWrigjq0BgjrplWkUR3kWT0qzMzgFri+lgFPB9tkit&#10;dNaf6v8AV+3rfWW0hRaYxrPRKqTPFMyM9MxfRU1NbGmqSQKbAIukAENwAfegBxrQ/wAvy/1fLrwF&#10;es1TVRxxoPAY0KVU0xp6yOOCdlASOOGnfmRUFiQjlgeNX1HuoSpxx9PT8+tgkddtJSxqopmqCslN&#10;FNFNVKlNMkxcFamilJCaIzdtHBAvwb+60qc+p69qJ65LK2upp44ysyyqTLIkck4aFjLPVxViCzCQ&#10;hToAW1/yRf34rgH/AFfZ1tePTxRQyTx+SpUCDIoMgKagrVJcUtxHHMJf8yrt9Be5sfzf22xCnHlj&#10;Ipg8afl0507h1lpEqKeKkWZ6OqpZHEYqIjMG8fjn0AadCA6HtcEnk/T2yah6Gv8Alp5U/P8Al17r&#10;BOn3FAoBpr1eOmpkpKmPzPK0BAqa6hSx0sV0GxBJF7c2HvS6Vk4HB4j/AAH/AC9e66pa7y01U3iq&#10;KUBmgq6SYvV080MUYiqamlgkW8KmyqyliCxAsbn3oxgMDxPEHhSp4Hr3SE3BEtTSxpK0EdGsEgp5&#10;XpmFalM8145p3ULHI5CiJdNzax0+zK0kMbY41zQ4690W3ceIqaHIM0MZqqd9UyG3jBh1ahpkUD1p&#10;cD0/QWuPYys7hJYwPPr3SXYTy+VSxsVBhddEeti4ubAfpH9onmxsOT7WY631gLN5ZPLYABIowB6Y&#10;l/V5IS/Asfx9T73g9e68zM+mErcSmSIEKI3Qr+r6/ki1v9fn8e9gU611k8gICCNgy+uWNkujKB+s&#10;leb25I/F/duvdSaeN38P77CLyEwxP+ouoJ8ryKCLL9AQRb6EX96OB1o08+vM6u/qcpUnUgDsGSQv&#10;KA0rToCF1fUerj/Ye9UpnrfUQr9ygEcd/FI6Rxu/JcXW2tlIIPNuOf6+/YGOvdYxJLwE/cMYjBUK&#10;xRgAAqiNwNJ+t7cm4vf6e90FKde6c4XPjSUwKt3cJ6TJ4R+rTqIH+Jv+PdCKdb6ymo1LpURyyMfu&#10;qeEErpZQQItLf2iQQL/Xm39Bsde6hRwMx1TIkU1xpSGRdba+B5F5AvYfT8Ae7da6htWeNzCdbSea&#10;SOV5gVi1KLxIhHDgD6m1r8H3vTUV9OvdMlXOKgyRrJKxdoQjNaNeASkfpHAJAA5I/HHv3XusNoyw&#10;cCVVcIXOlgYweNCQjgfQc3N/6e9daIqKdOP2sHqkkVVaRRoRm0ooQloyxKlSS4AP9ARcW9+6oTXI&#10;8upCwO+mSphb7qS3i8TIsavy0ZvYBU4NwALfn6+/dVLE4PXOCFZZmVvDDCSpbgsICp0+Vw1ubmw/&#10;17j28oqlD17y67p8ZJNWtHRQh1qSwCvGWla7aS/pvdG/pb8e3Y4TIwVerqmrq0L4ffA3O9pZWjzm&#10;5XOI2/FUUTqckkl8gsz8U+MiVW8kotzGwIRSSVJt7O4LeK0YO4zx6tcSW1vasSauwx8utj/qrqPZ&#10;PUOBpaagw+Mxfi8lFWJSl3bcNTTqJ0EUsMUSvHApaQTsz6dBRgpXnd5dG5evkOgdGkzHxJ2qf8HS&#10;0rctLV08stB/kSPoaopKqmloAlPRTazWSM7SCSRkAceNhdQWe9re0lMV6U0FOk7Uz1EkFdLTVCrd&#10;aued5pFjq2NTIIGMlZGBoLxgyQ2W5ubKQATrp1fh6b8nPLFIYmrlCCmgE0sS3EcEMHkEEzVClWZk&#10;L6JLLqsL2v72KVz1bpmqisJlrpSrNTRU8qwUFOVKvINWOeqqWF45gCVcgXW1wCD7917rjBppSMpr&#10;dBRVkk88EUKirevnp7xyrMAQygFryMBf6fWw966100yVAGRkcz1LzgTwVVJJVxUeioVFq4y1Qgua&#10;qUGNk8RThW9V+PfuvdM9HNSxJK8NRLS1k06UVM1ZMlTFVtVJ9wWrZqdAFeJSqU8kjGQkfuMRyNMK&#10;inW+sM8Q8dTUVddH4o6emMUYijlmpHD+GEyVFMAwWoH7f+7THqub+29B69XrDUU9QlJNTRmWXX4Z&#10;6WnjSFnhcEyw1FPUwgCpgB1ftgEW/wBruPe9B69XpOtSROyytrNZjb1AilnGQpTE0hFZRY5aYApy&#10;WeaJQT6TqLEC+wNJp69e6zQNDGayiqpK2lpq/H1VPTmk0/xGir4JFmWNGUWemlTxsoUcA+oix93I&#10;qKde6f5aBq+alm0pViOngq8nUVP28slJR+LXHOtCo/eBCuh08sfoPz7Z0avs6YdqVJ6XWEwDOsa0&#10;sEdcYXoJa2hkSSnrq+V47UkeOnHCOUcEKxLC2lbW9qoYixCjounmXiejU7S2MkrxVk0YjqMVBA9Q&#10;qoKKD+HDUkkdbFMAFZSNImVPIzC5/wBV7NFtVQ18+iySdmqBw6G/oGLqDsHt+Trrdedan29R+Cvn&#10;p6qSd6jc8tMpEeGpGqAbUUcjaJ3aMuwUqpA9XsyiM8MLvAtZKY6TioYHIFfLq/Db1T19tvG0eIwl&#10;TiMTQUFNBBSY+lNNSU1LTImiJYoIvSihQLEC1vofYTuYNzuZPGnVmJ4nNK9CCB4StAfzPSrTMYWW&#10;5TK0ZNwOJ0Nri6hQPx/vftMbO4Ud0Z/Z0q8SMefUxKqiezCqpfUDpbzR2NvqVH9f8PbXgyA0INPS&#10;nWw6ngepCPHKHZHjm08HQQb3/wBbi39fdaBTp4dWBB4dc1KFbqRbggHn6jk2P0B97631EqqtKdWZ&#10;mVdIZiNSqLE/qZ/6f6/Hv2nV2+vWiQBU9F+3n3LsPH+egq8lTPO16dIzUQxBpm9KxFW0kXbgH+1+&#10;Pr7O7XZLsqJQuOi+4uMHQtQOq3uy+uOut95k5jI4Ja+euZ5KOrd3iqF8TF5Y4qmFw6gi9jpHAZiS&#10;SB7Gdnd3NvEEBpTohMsviEAkV6QWF+K2yd0UW46raWBxc1XArE42rZpSaueMrMlNXRklnAKeWInj&#10;UGGk8BVNvk0GlZm49eDXDqCDjox3UPQVbgsBQYxtv0+Gan8IjSARH7NKaXW8SygKZRIxsROCbXsT&#10;e/slv95V3JD160LSSY1k6NVl8ntfqnbL5PK1VPSGKGVlRkXVLIAWaQRjkqfofwBe3sPRRXG5XOiP&#10;I6MNCwKAvxHh1r3fLj5Xbh7w37j+t9oZ2rpNv5Wpkp6ybGmI1FVDr9UVJO2lAjhWjdQQ+ojgfiQL&#10;fbotvsjQd1OPn0b2FsscqzT5avD06N31rtug642XjaakWj+0x0KupYFY51gjV5q+SUEOT5NQYkMA&#10;ycA+4F5nvnnvnHkpx1KO2VuyFUU4AdRcz3G9Tm4MRTsyTPLTlHnnVKgx1LhFgSKJtU7OLF41VSqk&#10;G4PAC6S6jSvHqQ4NlaK18Vx5dHH21V0WV2nR1EbTVSaVkVJ0KReWG6DTG4HqB1DSCBZQDyOTdQui&#10;p6j2/BS80j16LP2tnxiZq51qHmljimqZBKsMPlM8QWmMvkI5b02LfpGpf6eyi8YhiOhzstuJgpPV&#10;bnaO5aqarlp48ZR5BfuYg8NNORLSqIHVZNEQAYFy3PPpVGb8eyp0MgoOpQ2tIYAA3RHd27b33uaS&#10;ZaTCV1XHXTS/azSRrHBTrxFVOVUeP90goFsFReL8k+2ht0jkEKadCUXcIQKufnXh0HifFfsredei&#10;0VJV/YinlpZqOooo5aiCGNlnkqI5nMbITMqsJFJsAoUH2ZQ7PKFBdfnjpBe7haw90kwCnGaE49DX&#10;FT0l8/8AALtKOjkydQ1LPVzh62pxDwzGpfxx6KX7QNHLzo5KekA3uwv7NodtiagIPz6DM262DHUZ&#10;ga5Nc/LGP8vRO+xfiN2jtuWrE2KqK7x00c1LEcdXPUrAeRBMET7WSQ8KSs5sOGT2aQ2EVKJ0S3V5&#10;ZSamicMP9XHyp+Z+zpQ/Hhd89K71xmfENft/JLLDQwMpjalSVpRUGGR6cM6i3BSJH5axWx9n1rtq&#10;tCYZuB4dAzebhZSNBxSlOI/zDrYCoe19u917EpYsocZialdUsdBVKUWiqqCp8U1VRoVCs7sRq8pC&#10;WYAfk+w3uezPbkxyZHkadFW0XP0zNNAeJ4elOhP291zLV0dOy01UXWOnnrZad4IGoy4E6ylBaMID&#10;wVUFgQCb39hJ7Ahzp6Fib8OEnn0md10Fdi70+RmlpCk9ZFR1dKSzwGORmZalVAEkt1YxBhYrcngj&#10;2XXMTRmh6PttuYrh9SGteiado1JeM1FJVSQVs8cGQE70sekGOUpU09AAAIoHMZkEluLngD2h0Vw3&#10;DodWqFEqDT/Vnqv3seTGs08clTuF56amlr3nx0f3DvBlK60cZo9PEkklnZnta/7dzYe34lYHAXOM&#10;9LV0VzqOPw+hOKdE03gs8ohlcVBiyryRxxDw1kH7d1knppACWlVtRkGhVQkt/rH1nT0pTj/sjoi3&#10;MVIJBIbyw2B+XEefCh6DKhx/3mSgo2pZvVItG8jT+SB5Kh/HBFSBjzdT6gZNH54Vbezm1ga4mVE8&#10;z0HvCV2IIIC1qScfl+XHy62gv5YX8rPrnMUWD7O7Ywcm46qaAtHhK+FhiKWpLl3hqKarQP5KfSEK&#10;3Ki44NwBLlqsfL9kpiA8ZhUj06gnnTnBrS4fbNvxIMMfT5L9gwethXt7fPXPx56wnkmkwe1sbhsY&#10;8EFLFFT06Y2nip2ZFpoYUB4VSRdfSLXX2xt8V5vN8GlJIOSfKnUUxrPf3NGq7H4ic09fs61qNxfz&#10;lu7Np7zylP1zRpk9oyZcCgyeWEkdVk6SZhHAUgiukV29Kh+eRe1/Y5fZtrA0yR6qefr0ez22xW9I&#10;+4uo7iMZ6tS6P+Zvza7E2aN1ZHYm38DUU8NPXrhchlGavqMa7AGolg0kxsyFXs1wR+PrZmfZuX4y&#10;FYAFvKp/1DpE11siJRZST6A56Rud/nXVfV258hs3s3rvLDKYqo+xqajAyUWXgnlEulciacLCyUzD&#10;9EiKxFiGFwPdbjlHaCgKMUr8wR+zq/h2pAkEtA3r/s9CHiP55fRslRFT7gxGVxJd2hEslEXiaUAF&#10;Iy4QMkjk3jSojRT/AID2XHk60LeGs32Y/wBR6VnbYnAaG6jBPkf9jHQtYP8AnMfGHJs0AnyUVRYm&#10;aCsx9XFVrL5fCtMlOkboJS9kHq0sSNDE3HurchyEVjlFB9vSdLK4DEFlPzBND0Zym+ePXk9DTZCX&#10;bufpaWeCGoRqumipdNNUJrFRO02hAoBBspY2IIBv7Lv6oyeJ4fiLXpiRXVtJKk/b0jqr+Zz8bKGa&#10;elr9wJjamlNpaSsUwVLKzf5xkYFVT8rdlJHNre1b8jXyqG1CnTxtL1TRlFDwNejb9T9ybY7fwdFn&#10;9tyFaauhjqqLXa81JOmqmq1J5s6+pf6qbjg+w1uO1y7c+iSh6YVxrMZIqPLoYmppdCEqOAzMdYAU&#10;/wDHQ/n/AG3sqDKTTp3TUZ6C3P8AbPX+18rHh9y7hoMXVTBdEdRURxx6ypPju1jfi9v9sD7Nbfa7&#10;66TXAhYfLJ6ZCGQkJGx+zP8ALqXTdkdfV7qtPuXBSFxG8cf3tHK2iQXjsVPF+eDz/h78dp3IAs0T&#10;fsPVXXwjodCPtU/5v8vT5BmNt1mpaXK4yoJtJKkc8UjrqPGpUuR/QEk+2GtLtMsjD8j1RkFK/wCT&#10;qQhx7qrRPQt6WB8brIwB/RZVJ4PNz/vHulJ1NGr02Y04nrz0NNOp9Ctr0H66rWN7MpHINuBb3bxZ&#10;UNM9a8FWNKdR59v42dSJaCllcjQqvBCRGCRcMjoR/sDf34XNwOBPVvBUYIp0msh11s6uVvu9tYKp&#10;WRgz+bEY+ZSQNIY64uSPp/h/re3o9wvYzUMR0x9LHq1cD/q9OiUfIb+X/wBL904zJX2pidt5OdAP&#10;4xhsfTUk8zrexmMKKsh/4MPpwR9PZtBvTMBHdASA8SejS03XcLKUMrl1HkSeHp6dUF/IH+Wxvnqi&#10;prTt2gqczRJNSzYnJUiJ51SjlZ46KvyMymRaNVPk0aCwIABJt73ebRZ7nH4lmQGPl0PNt5itbyQL&#10;OfDbgK/4Oqzd2dZ5fD1OQlrttxU9Ri8jF95UzwwQUayPJqUxRU41xxPJqZmMYsoOpyth7CF5y5eQ&#10;VJUlR5+XQs01UyL3D1Bx+XQBbr2wsQqqrF4CBCokq4ilVNlaGnWrmMbVME8iKweU/oVHN2IBC/QB&#10;6a3ZKDpO51DUo6BivoZKBa4yNkKWmFkK1cAqZ48lRHXNTNGgAC+sqfIoHAUf19slADSnTVUPSOyt&#10;G8k1ar1ZRzpaxptMaRxxB1kq+NUYGqQ2GlQqre5PvXVzpJI6b5sfHammSWoqEo4Z6d0aNBCY0tNL&#10;PEkQXSjObDVyRYfXge6rQNQnpZ7VqYsFkacOUn+4lqKE/c3p6WaknQARGYLq1Anxq/0BIF/bcq60&#10;K/LpbZyiKQH1PVx/RW4pKvB0NZX15jSdaZ/BVx3moxSUnjGuB7SLTSKYlcsD6kI4JHuOd1j0TkU4&#10;efUqbRIJItTHj5elMdGIra/HGl+4jeQw01O8/lSingkx/wBvKAhpnUGKcTC00a+X68vcjSCsYOfn&#10;/g6PPDxVT0nKP7iDMRCsp6JPLWUckTqZZJp6arkIkq5ZFDKjAEl45FCk/Rfz72lK56vIhZajo2fV&#10;Ymq5DFBSsPDPQfcQzA1MVNLXVRFHApXlUZdTqATqGlbDi5nBXFOgZu60DV6PLteklWiSYQoEqGXz&#10;GNQJiZHEUcTRHkKGBLRt6gpUn2fW4JXoD3HGvQ2YbCCaREl0iXUyBoEWOYNAAwk02Fiq+k8kfX82&#10;9q1Qnorc0Y/b0uaPbNOyQF1eJz5XCC0gExPoDxqBpulmLfX26IyTTplpAOs74mSMSRO6iQSCUMI0&#10;MxkP7cvqkUAg2AVCb3F/z7t4YHHr2qo6aDdoqx5GlkR4zCSyQxCV5zoCRqF9DKdPNr/Xi3PvcgBF&#10;T5dPitccekZmGiFLVPE0biWmBowyKzTrHdqxWi4sDwEZh/VbXHtM1Pz6Xxcc9BXkKQxTVin9rVND&#10;MuPQxzJRSeDw1zuzKSWj1I1lbi/0I9o3UVI6MIz5npBU2P0s7S/Zx0dNP4Y1aOSSWthnU65Z4VB8&#10;WoabFuFudI49ojHnpeHXqM+FmXxzNIJJ2eSpkikkMcMi1C+OmYTWJ1x2Dw6h9UN/qPbbRkZ6uJa4&#10;HUHJUxgpfBSwRkySQzu88sDtNNB+4ZE8oAEj8q2g8AD63HtiT4T0oiJY16C/PwSxfewUlZFFV1gm&#10;aGOsvBToisqVBi02BvpCkkkgD9IP1RNTXn/V/h6Vrx6CjcNTTIJaY1gkVEinhmqIxHAsE/7dJJLD&#10;CqmMeVSsUUqMPo91/s6JWlF/1fy/1f4XQK8Ogc3TUyK001VUpPSSzQ00Mjuwr/JNBaomeGJRDCyF&#10;LlG1uCAxJvpFQaZ6VxxEcegdqqhYooaeZpcdWwLXwT1dSuuupqDQ0la9PUFSKiosbu2gH1BbA8+1&#10;CtQ06uU8hg9Bdk8mYKCqg/ic0sFQlClW8R8NIhY+FcnV00l3iezAHQfUzaubWDoPcBSnSR8V0npP&#10;1mTptEaxRkSFI5KqmqKoU0y/bMGOLqvEuuRAiFogD6y5v9ABUVrn8+qFekhXSSyyuqVFBA8X3k+O&#10;egjkraanErCSWaWWTlSgWX7eSQFY2uVIv7UpTz62FA4EDpL1+RpUx5kpzSVXlh+4roKCrnlqFp6W&#10;Vki+zSJTK7SQo2tebfXgG/t9ePn8utdoxx6YJszoWmSKCBGkjmqJp/BJUx+AaXocdkotcjJJLIZX&#10;BV9RVgrKPoL0B6qaA0GPs9PQ9I3L11BDKtSKyZ5KeqppZ73arFOkhWsjjaDSfFCx8bOdLAoqFdBJ&#10;KlFqKUp0y4WoJPmP8P8AgH8uHSc8VbUxyQJLFGFkyZenMf2arJHN5K2umWCzR0ut1dVQnU7lf0kA&#10;OaUH8v8AY/Pj01QgY+f+yfs4fn03wThqQJSmhyDVTtR1OOpYWghjg1E1lY2pUvOADw7MtydJHHvZ&#10;WvGo9D02NBTyavEcK/P5/wA+o2Qrpat6SUyzxRg0lLU1gaP+H5j7YMtKgpqkBo3+3EkrqTYggcH3&#10;tUC+Xz+Yr/s46pIRX0Ax8j/s/wCfpOPkTkZZTQzQmJAK94Kid6eGjg+4DVLeZAfGPGqqhX1Xtbj6&#10;b0AAaxx6aDa2NPLy4U9T1jGVkrah5TGjVjw1DUlLPSQ009TjJI/uJ6lElFw7emIldRexJF/dtIUY&#10;4f5eraqnUOOeOMeoH+qvHqJ93jhLNUyGKKGqxcEqzJFVB5qYaRJE8QIljeWFgGRBwuhhcfTxBpQe&#10;vVB4fxHhTHH8/wCVOHUyqraUNB9u9IaeC81BClTUkwY1ZlEy1dJMXJRFJZQ0gGsEgBTp96VTXhnz&#10;4cera1J7aU8uPD5jqPTvTPX4yaREhxtNFXV8gp5VWaSKOnepB8NQoaNfKmnx8q1xp+nOzWmOOP8A&#10;D1Uaag4AFa/kCeo8WRyNO4pxUSfxKMw1dTl6aSA1UVRUQaaZURwP3BG6QPCE+pBDcH3Yqp+z0/mf&#10;59UDuMEkHiSOOc4/Ly6h08lVAJ6ScrRmmMDCOWUwzxzGVao1+SPqu7keNVQmwJuR72QK1H/F/L8u&#10;tUIwwpT8j61PzPTvBMIpaeGShjihqaiukylVVn7qlmoYXM8qR4+W3hkDgLGARywZbn3U0P8Aq/y+&#10;fWvhPcBxyTkfs/wddyzVdUtGs9R6ilYtGs9KtPT1k1eQIjeMFtVMF0+sEkKAp59+CKK0FPXP+rj1&#10;f4wAx9RXgD6fs6aJcoZzQw188s2RKmlapNVJUS109NOYQyROpYroPhjABZT9Utz73pAHb01roQGP&#10;cccePz/1fs6c0rgzOr1jmtgqshBV0qrE2ujjhAVsfRm6KVtqAm9F0crcjmhUDyxTHTyPXJOakEeX&#10;5U/y9OlBLUinrZaKWqjio7VXhWppicfDCRNI0kHp1SubCMOyqEUmx4Jo4WoB/LpQhIRnTAGaenn+&#10;3y/I9TMfkpFlqaicRhV/epno0j+2qJaqB5J4k8anxT+RjDGF4DnyNcD23IgpQfIZ6skuc8MkU+f+&#10;rHSahr6WOlhjaoNRVzU649xV06uhapkdo6SnroxaMlSyO31MlubD3fQSeHD/AFf6vl0nDopFDXAX&#10;9tTx/wBWelEuaixslHBQMDZ1groGqVVtBpTHPVAoCjSI7ScOTqVb/U+2vB1gs4p/sdKVmEZGnhwN&#10;eH/F+XXOSen+2+yhjimv919iIPLQ16QxyKatKRiDqkQgvIl2uPQLKD7p4f4j+df9X2dWMiBaLTPC&#10;mP8Ai+niHNAMq0xghWGanljlnb7mprZZY/LTyZSJg2pYywSOQJZdNiT+KmEHjxPoMD/V/Pqxn0+n&#10;2k54ef2f7HWUZvGOlYPtp1d4SJqigeqevqqoMErMgvlAVkkkeMxuLBUDBUJW/vX07ggNT/V/q/b1&#10;Qzx0NM140rWvmftrSny6eoK+ixzNLJPVQfxCrxFZ43lpDTRy+AxBKfTqkJDIROJELIwuW+ntO0ZY&#10;Afb9v5/5OnPFRWrWlSPsz6fsz8+lJFlairipJ5Kinq6ikeoApArrWaXYRPU1lS6qJYfHq8NTYhRd&#10;TcWHtholSoGK8fTh5fPyp0oEmsepFft/4rjnp3p8gBGssVNTy+KekjpWoIBDBV01JM0VPTSwACMS&#10;IGvqZRqUXJBPumgDHl/g62CBx4/4f9VelDFWZNxDDjvuGkpotckMQ+3raOlrGMYqRCwteCSzwDke&#10;pjYD22VUEh/29PVb8PH06W+GyPijhmWuiqKun8QkmqLvkqDxpemqDROoExjRGWZU5/J/VcsOgJoc&#10;f4D0ojZaVrU+vmOlEK6nrBj5Y2iaF6g1MdTEhpaUXDVM3kaAB1nVrRQKbISQLlrj214dKg/5+n6g&#10;9ZP4jO0FXTGappoQwp5KqCWkqclDJUaXfF0UKKJG8yuGZkjLLJcgHST734ahtQFfyp/qp17Vxqaf&#10;Zn8vz/w9NGPWieoME1DCY6Omr4JqRXlrZCvk8dHHmK06VjqREG8aU6lvUwcqfV7s4alVNSafLz8v&#10;UdVARgQV4Ypx/NvQ9Os+TrDVCKWukElZRy1UU2hJMpS0WPCrX/ZRkIivEzRKW1M7KPSTx7aKLQsB&#10;XPl/KvW2NcFvLz8qcadOGJzBrYpaakaX7Wnr6aJ66R4GaKtmUy1kU8DqNEn0JKX5QhrBj7pJFTJN&#10;Pl04r6qgf6sf4enmKaQxirjiWUCqc1WMVxIklO6skeTUyWYSOwuVUhdBFwPy0UWnH/V6dOCvGlfl&#10;/l6mUv2VIlRT0NQJSaFJKyllqmmhiqfC9TT0EuRlGmEoVk1MAbk8+6MDTuzTz69UcEPHrLLMlLNT&#10;0tYr0/2UTzVkKxxzGCWKLzg0xkZVqGfUhCBy1ix0jkDQWq6h17z0ngOniN/LLT5aFY3oRBR+FTUp&#10;BWRTQr9vDTm6rFNIXktIsioUKsDq0j3Q04f6v8H+Xqwrq1+R6UM9UI6daWLBNBWVNXTxUVSoRKeS&#10;qpfWssgSzSGRzaQ8FAboWIt70Pt62zU8vz6fpq+uqkCvBPBGzCebI0cRKUk0MJp66ikmIilX1gxl&#10;ZAWGosDf3paevW+IqOo9LXy0dZJGZaWnE32NZK4eor40pJyKap8gdVAl8h/a8qXUL9fRzptLfb00&#10;ykE/t6eYMzFU0081RVao6WreCL7aJoJJKQvahWala2siRdMbjkjk+kj3Qp5U49U6fqXKxBo4DXCo&#10;+7rKSlejVBPMmTq0YLRxVEy+lPJGz6gfTHwOfevDp1tSa06zVGTSaaqSnE0MCfaRTuYoKl6mt8J8&#10;ohZtKCGNGHl1vqLHjm3uwWijqzcP9XH/AFf6vIdUtVAKed5ZoaWjgpZ68papiNTUa1hkSjpLsYma&#10;XinYR2UuDYWJ9+68lKHVwx0qKWrmgJgp44aZo8tFR1MTqYKmJBAY6VqueUmRXjfXqcHQ4NgpI92Q&#10;5p1o6Pw9OdPUAfZU6ypDO0wNNJU1heGrWZmipj95HdXl0hPG1rgAj+vtzrRNMnp0WsSkFOKqWKV6&#10;ysgomZIUpqZ1jJefIRIOC8hBkElwGUG49Nveq16YKFhTrgNyTxGikMbTy0bSVNSImZIEdpD4agm3&#10;7h0EOIx9DYW+nutSTjqvgocefWeDdNRU0rGeqnTGu/hxdTUzGekqBJITBTKkalvH9wWSYsNS/RRb&#10;35h14RBTXplyeVpGqaJkqqaSWB6IVqOqSq7CwqaoRsvrcOyrpjGpSQSPr7oABw6vSnSTg3PHLWlW&#10;rKmcRy1VSgimpaKKpiqUKU9VUUehXMth5SjKVZrkcD3cJjh1rpjqc+UgpRMFhasaLHLS10U7UWRi&#10;jdqiKORE48spYyRhCQAFJA1W92EXcevV6QFbl4m1yV8KGqgau8MrUfilFJ5F+2x+iQ61gceNx9Qj&#10;A2QG93BF/D+fWy1eu6Kv+3mqBTmilerqvsMo803llejp4vJSxVkA9Md01vDICLFF4W/FvDGf5fb1&#10;sED7epkFRRZCliq48mr08CyUdBDS6AIvFI9RIq1tgk5qYkuNP6mUg/190eMr5Z8+lCMCKeXl0jWz&#10;cMctRHIYFpo3+4Pgp3ij1zKJY3p6ci8kTQaopdTXQizfX3XwiRX/AFf6vTq4kHn/AKv9X+HqdGy1&#10;8OQaLFyM0PjeiqXeGiWAsfJFS1TuDq+rKAwMZYabjgBojyJp0+CCuOpRyMdXHHLE01Hj6iFYo6YJ&#10;FM4Pk8dQKeG4Y0wksqBiyA6nUj3oLnOf9X+HrVRTP+r/AGOvVBqTJMlRNkKHGmMSY2voawTMtfV2&#10;jlpq9gjMDEsalFA9R0kFdR96AUAECp86/wCTqpPzoPL/AFeXTdWLWJBUyVrU9VkI2q0rJWiWjp1k&#10;jjQUkk8RBbxxc3BBRmsWc3B92FK04Dq4oOOT59MtbSQLXymJtNOmNaqNPIY6xK9XijSZ6aIciGdW&#10;Yv4yQpAYD0e9+X59W7fL06HLpvYWc3luCh25LjKunxUiLJUQwROyGgp/8opC1c6hImf0tH9XlZlH&#10;+sIdh203kxqMf5f8vRRu939LbF60pn8utg/4/dZ0sGNoMgKaR6amo6WmhaojRZYmgh8aRGIDSv5N&#10;1NuOfqPcjpYC2QIM9QVv27SXbEV6N1lIExGKYK0aysgt4xo0o0nJ1AfX/er3+ntwgqMjoGMG+JvP&#10;qqv5r9wUPWu1clW1KOKqCOYUktQ0csYM0ZP3U0KeoqhVnEekXbQAbE+zraoPqZ9Y4Jk9CTYtlN5M&#10;JX4A1/Z1pT95di5bsTe+X3FX12QmpKyqqjRUk9W1TVRQPVs0T6VDrAhbW/i1ABNIcAFfafd7zx5T&#10;GvwjH+HqU4AsYCrwxQfIfLyp0FW36b+LVs1JP/k71FqhMhLSPTzieZbCKKuT08kGSQOGA/V9B7Dc&#10;tVWtR0vhNWKtgnNaZ/b0cfYGEpKCqoXp/OPvKdKFPuCtctHWRnwRSTJTrYM+otG6N9HHA0XAZu5G&#10;Y93l0udF0as+n2f8X1YH1vFkqKniq0aqjnqKlBULU04mhho44Ss0sEAsUEJKzlJCNTqwY3BAI5Cp&#10;fHXkTQPn59Gi2tBHFGymYR0pgSqiqoz9pH5I1anE7IBqZnCFLfpB0ulr82Q0WvWm49DVjZHKLwjp&#10;JB9q5qtMsq1UFCZVq6yexZlKRnUAT67Diwu2TmvW89Kugigjp5/CfBFULBJVwToI5TUUpMBZXdvI&#10;jWLtGJOWKg+3k+Hqp6VUM0TVEaimMwghLVdqt564lxoE2qfnWAVL+DU4YkWUAe7de6hUcwj0yU8j&#10;OsCNSVmQSV6eGGRW0xw06VOryINJYq9woa6n6j3V/h690+OiRotJLUQS07TKXkgjiFK81K61RSmn&#10;Ni8YPpkVhw/IFh7Z63g9So8tM89RW1UEkcn2L0xXUsyaJ6ozyuLCyspICAg/U/QAe96j1UqpNSOo&#10;8WQqWak+2/hs8VM329VoYaKheZKinqqEWAD+kgpzYW/PvXXgijI6zfxGP7qjCyUv3irVNFSOrPNF&#10;G2plm1cFlIA0gDgAgc/TxNerUqM9SVqpFQrI07JLEJFqqWoFRKjRRljGqSEWikN2VUYkMCOOPfuv&#10;aF8usxqPLURzJJk7/YR/b3jief8AdBkgli1goYkU2YOqt6gbi1veut0PXCeto4EpjU1DyPE0klR5&#10;YZZC8joFp3lSzQjUQXZgCCEsPrq97DBTU9eK1FOuVVk4EZnSVI6OajEcwkmeVP3j6GNPY2eBtRUg&#10;6tJuLoPdzJ6dVEa+nWOnyqg0cdUzxSOTCJp5dU1N4kMvhqlN9BddKhgoABN/6D2sHDDq2inDrIlT&#10;FHTxVM0dMv3UlXDIsGh5hKpvLHGttaMrAfu/QgC3HvRZPTr1D1wFTDDDIfK0gbRBNHqkFppWDsxM&#10;akggIF9A9VyCOfddSHA/w9aAJ6Z6irkn+2jYg1DOaOm8zQIhupVF80dhGqIwC6uUYi17car1YL69&#10;YqhpKZiHo6eFDLFRisVlp6qWkiGqnScKhLyM4CahdRcsoWxPv3W6Dp4ExhkCVLLTNHMFYRTIxYU6&#10;69bSNqvY8GTygFb6rn3omgqetUB4dcXrqZ55awqsCMk1LplVVrJ6Z5xNEIaYgKSXuoVFBJvyTb3X&#10;xBXr2nqNHWR1d5JlsalayRI4n8c709J/k664tLEsH1OF4duOBY+7A1FR1bhjpyQRtDIViuAYY4nl&#10;/aYIi6zEk4GryyD1m/IBH9fex1puHXB0ppNatE9gHld5a9kDRQoZqhsiF5Ux29Onk2F/p791vqLV&#10;1BZlxklTIxjx8eRgMVJHP4UY/cxq8nAdbBAGZgSH0/U29+6900LJWQxiZJKWSdGDojyu6LTyqGkq&#10;C7Jp4JF42jtZCf8AH23/AKJ/q9OrGlMdPtHkI3WGiZafxT01RVzTq8FdDKsamZpIjLpZY2l1WbSQ&#10;CfyWFnOqUzXrDHWmmop6laeOmlqI5qiLxSl/I6WjcRyTAKmoaVh5BuV4I49+60anrHV1L0xoZnlV&#10;4AZYgIF8706BRFojUjxmJWNpZGDc3Itx7q/w9eC56zYxpbTzzNIUZpaeZ5agmro5FPlPlZhaSQkh&#10;Qo/SCPqPdY/PqxFenLzFIWkeM1xrZmkaOWRVlYOCap69Ct0bSOCPTpPtyvVdPUWcwQkRY8vGZZUe&#10;kpCIy9YDAXhZauQWIa7nyMQOAv1A9+62BTry1GjyufDRzQxqzUoDhYRGdJdZwtyGb9OvjyaTq+nu&#10;rfCet9TqOSOem11VU9JDEsaQkFjU1BSo8UssjJxUDUVIurNqHAa59tr/AJv8P2f6v5CjChr06VrP&#10;UU8qzyqs8Zk8a1csMAmpw6o7syoGjUkpGFaNXBOrgc+7yfD1rHn0wVskNNFqQFpjMqMxllppjo9B&#10;iWcAsVjb0yIrafUDc8gNkFaqfPrYpmvDrtK3wDT4ZKOZKqmMcyj7mMlwWdaZnXUyhG1Xc35Nv8PJ&#10;8Q6qMtjrLBkEkhhZQ664auP97UfGA58IJvoD2BTVqtyGNuPbzV046sQR16SsiCs6RyIiRmJ0jq4Y&#10;1TyIKdWqWKcBG1AOTy31IB5YOuma9VAJNOmkVNNG5aAQmRKWMxNMTNUfcOxhfzU9xoTXa7qL8KQG&#10;Vr+/dPdNk9UaqKZaFY8hUxSx/fmSndRI8t4oJY5gynxcAI6xlRYGwPup+Ifn1YDzPDpuqWeRJo5C&#10;JpXrUjZqnIRNTRrBpmDywxrdDMqlA8dyA0fpAuSx1YdY/I8YknSOKIwSGZUcPJNCpqA0McyyXWMl&#10;DrYpc6P1Ace/AEmg6t01VlZIk9NA0szq8qPOs0BRdMdTd0lsCHLSkSoVHCAhvT72VYCp63Q0r1hn&#10;ZaJpIQYJ1kqHdWOqaYapBDT+CJrDSheRJiOALta1vdenkAKUPTRUVJSaJhB9klFUT0MqNIstM8kc&#10;OqCmqv7S+lyiX9PLW596rmnTgFBQdSoq6mnSmcVFVCvrjBiJpmDeQeNKGEadZD6lUzqr6eCGBHvZ&#10;x17qFWyGSKejdZ3qqtfEXZo4qanmhBqoZamVdX7kQuWiCi4A4HB91Oc9e6hxyNG8X3stW8MUdJRw&#10;VVEFgicVKGWeqhhgJ1qJxodFb0p/ZJPuvW+m6aanmiWn8MWTDyzwrS06xQhKdpr1CU9aUCJoIU63&#10;Rb2K3Y+7j/V/qp/q/mddMUiRU0s8jzCnheq89NFWU/nEUZju9PFM11k1EaXZbH1CwsfamDjnpuTA&#10;6cMfDJV2hq4agmeinf7OnUR/bQyMZpayOMKEaRIlDrc2BAX6n2LdshM0g6Krl1GPPoTNr7YSqq4Z&#10;4kknpg0EcsURjBrYL6aSUQvZFZ1jJlJYD02tz7mHYo47VBXoN3k1ZKHo3+0tnPFLJUvEkayKWXHF&#10;Dqhqdd5RR1QBJN9Ik4UG1r29i43aUoOiG7kXTjoweAwChXScxRyxVLPUo6mIp5VDq6s4ug1BQ92Y&#10;FRwPZddXhUenRI5JPQ0YDERGpjDQqFlp2ZgiakSIErKjTKthrN7Dg3I5IA9ha/umkFa9ULjRXoS6&#10;OkUaFHoIWMqzII7KjMRACt7mx+v4/wBf2Ru1ag8emlUOCfPpSwQHm4s4YsS4Ctcx83KgcX4vz/X2&#10;lJqen0WnDh1NWyhNH00NYnSSdVwGUn6j6i4966u3w9evb1BuFN1ex0/Szah/h/h795dV/B1GfRwU&#10;N9IU+lAUIc+o6fwdPJ90JUZHHqyfD1gLEcawfrcEjQE+qkWF/pxwfbXV+ousAJ5BYWbg/RCTZdTE&#10;G1/97v8An37rY+XHrg4RdWlQwBPo1eoKg5UaQf1enmw49tOcU6eGmuKdYmfSrKG0anQegByeP80p&#10;sL2+i39tdW6jSjQpASMi5ZRe1jrIQspvxa4FvfuvdYZW0uy/VCpZVCkEtpu45F7gcgD/AJHrhk9W&#10;VdXUS4ceRpnTUgdC+ldJHpVhe4F/yAL+22Fe7y6cCilOo0oEhbl2X0k6URfIyMADrtwPp9CP68e6&#10;Y6sABgdRSQFYlgGUD0vo1AqxbUzgXNh+i3A/2x96bIp1uleo9Q/IEmstcqFRryOpGt1dR/ZJJsf9&#10;f20SF49WVadRtSsdS3B0llUgeNVPpZCR+CL8n88e9VU5PV89N8jxgoeS1gWitcoqm6qXUcXF7888&#10;ce2GIrQdPKtMnqE7RMSEuQxcSxEWT6EBSD+m1r2P+t+fdG00z05Q0r00zWDHTNKiBA8jIRMpFrAq&#10;LCyg3FjxcH2106uV6htItlVtCuxkCFkQaGT9coDcABbWv+bW911Cunz6cAxXy6izftpaUBfUJDp0&#10;uXYm71JFrg2IZj9D9PbDDSaHq6aK449QGMSPMBo1xvGZJlQKroSCGdl/IN72PBuLm9vdCR08BXj1&#10;gbWIKhLKBKxQTKF1SU0vIVWUX1EXB1AkW5+vumadbxXHUNpBJGVAQu9LI7iTTriAP7To6qLEfpYf&#10;TkH3Rj5Dj1fqJPLJZzMFGtQJ0h06BGRedkk5Frmxv/iPx7o2r8XVwlRXqFUu4aokUSRhJYzGRLGu&#10;hfH6QAouQwuQhJBJFvbT/AenFAGD00ySRqyyadbpLUS+QCMAyiMSqwLafSbEP6v1AW5+rHShVUig&#10;zXrBUzXXWxWMORPDG6kyxSyEIrTagNQ5JUsfp9b8H3omgr1tVoKDpskliEqRLC0AIKzLBIUMzn1r&#10;JCq3YhbE308cckC3tgtU16dC9QJKmQtStKULLGEJeND5ndi8csUdgXktdWU2uPV9R7qTTj1ug6aH&#10;kcALSs1o5ZVlYkeVTAfIUSQ29Q5svNr/AOPtknNR0pVEoK8em/7iJI9SSM/pawgiISMNdl/df6XO&#10;q9+L+6nGenaYx0z1TMsU1W1QFNVNHGkEsSsacIP0CazWH5YW/F/bbYOenVALafTptqpVlg82qQK8&#10;qNI8EawJIgs0jRJKPrGbH1Ecg6SxJ96wMnp0KBw6b51Eccs6CL7WORXj8ZjaaJpW9LI1iXKm3o0/&#10;1t+n3vrfTfNOkUz1N3j+3p1paRgLRzTSP6Rr/SoU6kZCCB/gfaetDXq4UnpvigiLsWgkjikd6qdZ&#10;EVnZ6keNWAI5dHHjBI+g59+GevMKGnUCbytaFYViLMhs1rRsptI0oN0H6Qtr+pbH6e6M3l04qUz1&#10;BlcsswSWKBBEkE0MGuczTGwhdkIJVwdNgota5/Ny0xrj/V/g/wBX8y4BU06Z52UOWCGFpJNdbLFd&#10;ahITH4kjiYjSW+gcOLFeRz7rTpwIPPrFWFEk8c6yN9rNThUilKQfvx6I5ZYlW17FtIsUNgDwfaXr&#10;YFOmGZ5YRMskxlminlhlh8xnp51jlDy1CILqNCs0bFW4INrfUe6UIgAB8+meojGirdmFMZqqafx+&#10;t0kp50Jp57S3eCST9tAwLfpN1Fx7904BU06hSNWpCJ6ZHRdKRxUpkpi8ARSkscNyiOWNtRILWIHH&#10;ujcer6emipeYQo0cNU84nZp1qJBJFTRhbzJSqoD6HBupVSAPqSfda9e0jprLRN4TTU4KVRNRICpN&#10;NGsi2hrjpsz+N+LHhbE/Q+/dWoaV6xSVpBpfu6ylrEaTwrNNTloCWvHKkqra0YsVBH9r/b+/da6g&#10;6lMf29LBJeigKmWiYyJE0rk+Nkmuml1Bk1FrgEqffutgVwOokszfsTVMcSUk0zVSwweT7eASQ6DJ&#10;DCocQVGsaiVIBLAX/pZjXrZB4nqPUq9KJJ5pJYkmSnlnxdSYXUpJN4SKxr2shAd5Ls4FrjTf3Xqv&#10;UYy1OqNZTHajWScxU9GKaenWJzaspov0ygE6isQsxNyCffutg0z1gjrQsOuBdUweT/JmjcvOrvd5&#10;6USgKyEaSygfXi3Pv3Xhx6iVdWExzTQPVJEAupoEM9SoibUztC4OgI9o0IFieW+nv3W1FcdNorVN&#10;Uvijapw9bKxy7VhNRBBPVU/kdZ5YxpWRZApsi6QWsbfX36nVwlD1jppXhkqqoTCCItHQRJIqvSxm&#10;lcaYacIG8ZkUkEsTYk3tx731Y8OmmTIQNFOKhoZRUVReJIpftkWhjUtNRPNIjSFYxZy/qBvay297&#10;HWhX/V/q/wBX+GHVSWpVjjx5lqS6vHDHWNUUy0UY8zVruoBeJwfF47MdRUqeOdjj1vplrp0RJDTy&#10;w0yGaPQiNL9tSSQr6tUtSgEoKsyWUB1+vH4r1YCoJ9Om5qUShdTeCCGOSGU0zmnUUsrgzQRzWLqG&#10;NgwUsLXDfXn3VlrTPw9NENMlbXV7qlHRgSNTly/jo6eR0MMJq6eMXa4XxO6EKp0vb37rR0UNOPWG&#10;Sq/bpYJaeASxwfbiOpqG+5nUSaaenlq/Siuxu6Ne5B974ceq4PHqNJUNVgSVtFMKumaKMwzRRQ0d&#10;TFIlylPWU6BtQQc2PDDm9re7D5da+3prqHpmNVQpHOmPWRq2AmcRffwkeFpy1QCWctpN4QlyBcEe&#10;7ig7hx69gDrDK1HBFJHHSzywyR0piUVNnkL+mRq6aVf2wg0XCSgELZfqF9+XLf6j17rqermyE84p&#10;5oqiOT7YUqyUuif7Wh9KrTyyeqRC90vI3kAYECwv7c0KuTw/b/q/wdXCE8B1HmbRTzLRRwz+iZpY&#10;6V2liXzpdWp6nQpWoiA0kaRccHkA+/BBxfqv29RIIXqIp4mmhlScRySTipMc8YooUY0RlXkgOFKl&#10;vxw3vTaV+Hj1utBQefUSsWKaWrZY5IGeNqynA0uKqYR2lpJJjZWQBRcg/Qi3IHuy1UFm6100sVjh&#10;knn1UsdBKj1NQqzGqpWdlCqGQEMjlhrkX0qDYgcH3elccetNTiessyw0tSqxSaKTUkkiQyQ1I8FU&#10;D5n0RC/iU82K67kFfdQK+VOt0AxTpsmQ01Y8dVLU5Ok8QpB41iAppFQmBpZ0trDKPQWIcXI1Fr3s&#10;tCMCh63QDhn/AFfPqEpaqjppUlrKeKT7gVIdqOeOeOaM6YZUpgHSQaSgsCwU8kn25QKTWn8+t01L&#10;XOPWn+YdQUrlqFjqMeIcbJQEa8cATFUU8sXjWiq6iVCHMoH7WsfggaSB72VoSDmvmPLqtVK1GKeX&#10;r02BqWgpRPPLDOKNpEp1pQaXITipYtEylxZmjYNGY0NgFt9Le70LNpAIr68P9R6bwv5enHP+qnWO&#10;sFGBVmvqalpljp6larHwLFJBqRRFK1MnMjlWVP6WDE8e9qGwFz9uf+K60dNTX+XUGrjEckJeStcy&#10;m0Ek5FF5JFXUyyaABqKjSqP6bgg8e3Fz5AfZ17yz12JqpKCeKCkxVF92zVNOHkjiqJaCsY2jrCQY&#10;jd9aKgt4w62cW97IGoMSTTH+brQGKACvH8usf2mPg0RVcNDGktFHSVUKVTVU0fm4opPuJP1WJOkx&#10;sWC8WNhbwJNeOD6f5v8AL1sqB6cOFemSqBihqUlMdAcjC0JooSZ4YpoZFjFXTsg1Rl2ALIU13LXt&#10;pv7uBXPGnE+tf9X2dU0qMDFf5dSnqagxeWVlmqyI6dakY150iSCxeQzxi0S6NTF7X1agPp71jy/w&#10;9bpjj8uHWErItYtC88DUUUrpDEqxvG6/rSWKSQExuD6ZUka9zccMLeqKVA/1fPqunIBP+r/J03w0&#10;ypNRQwx41Y0yEzBHMJp5PIAYzFK4OmRF51E2Z1Yn6+78a16oQKACnHr/1dWR/ipuKKd6AUFZVaqL&#10;75WpI2lnpon4WOthSJJYJB/bDrYfhm9vfvOACnSo2rVxnpC5v40ZHGKpqII0q3gd4Y2iZmeO9rx1&#10;VIpjkt9CkTM4PDIObeXcIWxw62bCbSDSo6S0XQ27HUpj9uVhmheIxyyU5jdg6kFnQ6lKi3BdgT+V&#10;4sHvrLcU7umRBKfwnHScrOqdx0YkFRhxTn1RPIYJQ0xQ6WjhdBYG3H0A/p72LuE/iHXjE4weucXV&#10;lWtPDPWQSxKYmEcS0zupEZtpsFNwfoG97+pQ8OqFSOneTqyrkeKkipKVR9tFIwaNUkAlP7Syuvpt&#10;/qbtf63HvRuFA68VI65jqyqSSZZcbULPSPHFMho5JAo4N2anDaV+mmQsRz9R70J1pXr2lvTqNUdf&#10;upLwUjeiFqiWldYhVtErfuMKlL6z9NKNc/7H3bx4yeq9cItr+KUR1FHLGJo0lWnK/uvGBaWenjMZ&#10;Y/0KsgP1sfezMgHHrVFrXp3k2as08NLQI0csgjleA0YkSmDf5uWomi1uHYj/ADagBfyPofdPqIwK&#10;nr1B6dSj1JnJXkDwqamVY55Ik0hmjc6VkjK8WH5JHH5590N7CPPqxRiKAdcl6uzOL1yvj6inaJ7S&#10;LMukGJrCIz1GllXVe6tb3sXcJwD1Tw3U5HTpBsDNqJYazG+aV31RrZlM1wGjcTi4aw4UsRf8e/fW&#10;QUpXreg+Q6lSdfVcUcJeild5W8RmKoIYmdgFgeobUsZHP+P9T78byGmD1dkalCOsq7GnWSmxyQEu&#10;Z3CxxSCabyOoQRyyG4JUn9KXJ4/oSai9j6qsbE4H+r9vXUu0YsfO1IafJVGkNCphentFx+rxAanc&#10;vcEEAkKDx739SHyp68ajpPy7XWmnSqgxdVFE1PdRUQyFJa9GJn0SqP0G1ivNrG3u4nBFOnFrTqGc&#10;VS0jCqEOQSSWRQtRQ+OSjM3+ckSKNgOLHi5utj9ffvFrw6tTqIaGmmkmgemqJZ3YPLPJG7kazZFL&#10;Fbm4AF/yf9sPGQjJ61prgdPGE2o2QWQUTywgMKfzaR5FZ+Ui+3kHBNvrp5HHtqS6CdUoQadPMOx4&#10;6WrqafLy5OCskPgiVlWIzIToVpBbhTzcAjSbe6G7BPZw6qQQadTKDryWqyWPxCQpjZJHnElXOgEd&#10;NcfvSVs7KVkVQQQqari1vr7q15pFSK9WVSxoOnH/AEX5GDISUs2UopfEBSoplkpJlj1lUkWnlUrE&#10;Ta/7rhiLGwX3U3qNkjpz6Zx29Z8V1oKmukpsgcfXJDqDtQSGaqem1lYZHdAIyZHstg3oFza3Puj3&#10;YAqmD1tIGr3cOlDBsvG0arHlcQrwNGamCGjnjqoISs3hWendriTUwsV1cXBAtf201yxppPTy26ji&#10;OuA2RtyrqGoZMJNC5kk8wncRlBIP2qicqNMIBIIv/rW91+pkXNet+Ch4DrhFs77A1dHU0sNo444/&#10;LAkoiDayKqqEsSajCii1/wBJsffjcs3cpyetCBQc9S4thLURVVXDD9kaeNag1yTFJ48f4woq5qaM&#10;afG3BUoSPrfke6fVOOJr1b6dCK0p1Ni6wppIFqaIV2TW5aCtaJIsfJVPF5XUSsALWDc8C9r3aw90&#10;N8y4JoOrCBB1GquvadoKSeSjkopp5ZKYNWokreONbv4aVogkZB/SS5a/JXkgbW9Ykr6de8Fek7Fs&#10;+ORMlTrQT14EPgarn8IPk03Ec2jUhMXpvMGQ3HqX8BR9TmpPVTB6dJ5upqyqNLN4pULIKaJpIJGp&#10;jIAWLLJEqxv9bAeQ8/k+3vr0UUJ60LauT1BTqHMwkN5amhBYK0VTG0cEh1EICpAYf6oal+n9R7t9&#10;enWvpiDTqZH1vlKBXSKupa+rgqI41RiYricXSSN5QAVXk6W+v+HvTXkbcR04kABwc9cZtkbmgqDM&#10;8MFVG0MwtDIiRxBBrvIZBcDiwAuDbg+6m5jfHTgWh6dcVgMlBSlq6grNE6vJFHSI6xyalKlnqHAR&#10;b/QKLn/A/Q68RDwPWylVFeHSkH8NjoaYPi8gKmmiiVsaaYuGpIwXEc1VIC0fLa1kdAf6KRybam4g&#10;46bZEA4dc8ZhI8pTSyVuLyGUqqmp0Iq5KndJKU+uBWgCmSOWJRqaRgB9Bxx7aeUqe006aECtinXU&#10;+2sD9/R47MU1LSlA0daZI6iOJTp1U9THWSCQuvIDD6v9F08XqLmQd4z1r6VK0I6U1B1Vi64UyJEa&#10;YwxiLI14qytP5JLz009Fj9JeWLxEEjUSo4a3ts7jIuD1cWSNhepUPUIesipqJ4JauElTWVkJMcyN&#10;cman4CoAP91t/tvx7r+8WIqePy6qLA16UeP6l3Bi62OChoMWZqeQzRTRSxxVrysA6tHKyn0fQqhb&#10;T/r+/G+r8RPVvoiMdT5usM0tKs0+x4lhjqJ56rNLkEWBK7yaqi8cJZVZxcKPCbk/Q8e9fWE8H639&#10;Lj4fz6cU69xVdQfb4/AxiOmqC85kWXGzUisgldqlG0vM0ZNgzW1N9IytgNG8lX4m6sttH5L0qtvd&#10;IbezlQta9NmokIMdLHQVEVHR19Qv+cgtSxXXSSGIkWEWuSbC/uhv3GCen4rKJ+I6VOM6SyjT0kMO&#10;BzkFTQVpqDUVJNdPVPTvrjpqYwgRRhgB42mma/6iwvcqIL7S9SR0Y28KRMKCnW8b/Kq7CyO5vjpt&#10;TA7gaWTPbYj/AITW1NTIsslXHAn7NRdR9ALxn6eoH6jn2M4phd2izMc8OgjzHCqX5lP4xU/bw6t+&#10;ov34VuQbccD6Af4n6+2SKGnRGo/h6lCMWsbkgm1wCBf+vvXXusXi/USFHNr2t/rgH3scevdcfH9Q&#10;GUgD0gKDx/T1e9qaZ691x8NmtcH8gqAbf4n6/X/W93D1NOtddeIk8u2kGxNuSf8AEhR7v17roxDk&#10;cGygG9v629PvxIAz1qlcddCMWIZmsQCeBwBzp90ZlIx14KAa9Z4la4A1WP54BI/B/p/T211bqWFW&#10;M+QKSDwQSpB/2q3vxAIoevdSiityB/wZrKR/h7YrRSp6sEYrXqO0VrcD8E2/Ta3H/Ivb/VeGD1j0&#10;aQbra4uOAL/0I4+n+F/fuvdd6TYnT6uLkfQ8f2r+/de66t/tI/5JBJY/kD37r3XX+wsbE3Nze315&#10;/Hv3XushUAX5N/qB9Bb6e/de64heeV/3n6D88+/de65gX/oL/W/H1/2H+H+++g917rlpUfXn+qgL&#10;yPxYn/b+/dbFPPrxVfoF+nFjayn6fj37PWzp8q9RJ6ZZF5A1C59P5v8Aj35Wzjy6pg9NhTTYW5A/&#10;TbTyPwB+fbyigr69e66AHN+L/n/H8e7de66CqwXlWtp4PBJBtc2+vv3XuuWi1gAtyTYWBJ/rwfx7&#10;1x/Lr3Xii3ubKTYNq+lgf8Pe+vdetYggAm2klfoB/qm9+691y025NrXOo8BgPpax/H59+691wVBY&#10;m12v6iLG5I5v/Xj37r3XRAPJUDkrYgXJAuCV+o9+691iKKBq+tueSv1+nAP5/p7T9eJoK9AZ3X2V&#10;Q7D23U1JcS1E4NPSQRFmaaokGhUGgHSLkBnI49m+y7Y+5XYA+Ecfs6cjTxGzw6CT44da1LRVPYW7&#10;VWbO5yplq4oatWc0iyG6w0jyC5RANQNvVck2t7EHMV8kKDb7TCrg08+k8zpK+lPgXh/n6OMyxqAG&#10;K2S1ubaRf+ukWB/1/YNTI6tUYA6iymLixLabltMY9VvoFJ4J44t/r+79W6wvGADJ4WF11r6QXtbn&#10;UP6/4e/de6hNGGBtTzk6LKCLBmv9SD+P9f3sde6wyU4VdIpX+oJuyAA/2h9AB/sB9P6fiw45PWum&#10;00crs2mkMYB1M0s6kLb6FAgJJP0ANuPbmoDz60fn1Ampalf00aPf0/vTxJc/1YWsR/Ucf7H6+94P&#10;Ve3y6bailkPjWOGGzuWkdzrvp5bQQDf+gv8ATj3ZAvXgorT/AFf4P9X8yyPTMZA0MdLa9iZSlmYj&#10;/NoALav8fp7cPz68y0Femo0Neba3oVLSFF0RANcG7Di1yB+Afdwyg+fVc9MlXip286maj1xtcB1J&#10;IvzZgOBcn0lgbe1cbr8WTX16902fwI00VPNPWRTFGeCRdFnZuZAC9iqKn9QLH+oPt4TVYinWiaZ6&#10;ZK3b9Q0iRU1dBT0sp11DNRR1JfWNapEoI8Y+jEgXt/vD6sAKkdU01z69MdRgWknn1ZQMlD4hNLBT&#10;RTj0+r88rGeL6bhv9v7dHAdvW6UHSdyO3aapp5EnzdTCkweVvtVp/uHjIutND6DpDXuUZWb+jD3t&#10;jjSFz0mkKsCPMdBJmcJSYyWKtoxXRUSBY45snJAk1W4/WYYpFX9ofpubi/tP4MhJoMdNBNePPpZ7&#10;Uy5qFbHSvBGSAQBoMZ9YYVL6v0BgQNP0BHHtuWMr+pTrfhFRXqXW4nFYlarSKypiytW8j1MtSI4W&#10;nJulJTIo4U2CqFHJuefaqG5eQZPD/N06rjCnpHZ2h2nRZCOnrMcFydQlOYaWsmNURqcBqqppeUiV&#10;V5vYkn8ezGJpnjrXA6eBoKDpvrcLtFTClDhMZVLPORSST0Usxlqk/wA/INaDxQ2/LAK34Hu6vKQS&#10;cdXBJHTFLTYBHy4n2+TDTLC1M1Diqvw5CoZAj0awqLyjVygVgCAbj26A7AZ6tQnh02UlFmZ6mXHr&#10;DKVi/dqsnHjfDjKYyLqjoaOAKpZ1H+dtcr9Cb3As6qoqxz1qlOodTt3eau7UdBks9CJYqeie9LSa&#10;gT+6lWSpmiiT6x6ytwLAG/uhWOmHp06rLSjdJ6s6k3pk6maoioZPuJg6yVdfkCyJFfX4RSRD02It&#10;/W3+v7cWWFOL9eLRHz6zUfx/3RJqmFRQ080qAxSTQVKNSz/8do15axtpUcAg3Ptz6q1plq9MM9Ph&#10;FeldgPjrlsfj5qGfcKrUVdc2XlraKjgJhkKiJKOIlP3FAF1M99JNwOObC+sweFadJjLLq4UHQ47Y&#10;6mjxuMo8ZLVy1iwyTz1eXyINflauWqOo/c5KwDXIC2UJpHpHHAYm3KJSfDH5dNsxJqehjwGzIMeW&#10;l5nLiFmIjaGnEiG8aCIek6VP1Y8fk39lE9+ZsHHTqqhAJHQj0NB42KskmkyenUFIJfktpT9V/wAX&#10;J/1/aGWYaajq5VT5dKOCmCIR41tcGxBOsA2UMB/vf49pC7E168ka8enOCAC1k+rn0kkgW/s/T/bf&#10;737Zdq46eAHTlFTtawFjdiSv6jze6/4A3B9tcBXrYTqalIebMylB6iDe1xyLn63901Z68QeFOpkV&#10;MLKCT/X+yGs3Jv8Aj/be6kkmvW9LDh1KjhUWuAbMxvcXHGkXtf6/1v711ugODx6kJGByy2vdfxwP&#10;wOOP9ifbZ1E0PVjTC9Zh9AQBq0kgsqkADgge6kk8etnSMHrInCn02FwWUnkf0/4r711brmADaw5N&#10;iDa+kA8kkfX37r3WbQo+hDajdbA83PIt/h7917rmFubWD8/U/wBkg2H19+691zKn6kKpKsvA4Xn6&#10;sBf/AF/p70xoKjr3WXRa4ZRwbXsfS31FvSOCP8fbNCRXrfWRIwLkKSbkXIHBvf8APvRIAqevdZJV&#10;jpIXqKyaCjp4xqlqKqSOCGNQLl3llsLD8/j3eNZJ2EcKFifStfy8+tqpdgqipPDz/kOiD/IP+aB8&#10;GvjHFVx9jd24WvzdLq1bY2aBuPOPLY2iWmpOBfm1za3sW7b7fc1bmquts0aerCgp60PHo5tuXt3v&#10;H8NYTGTTMo8MU/2w/wAHVFnyC/4VI9Z49K/F/HrqfLzEs0VBu/d0uOku4YpJK+32RtFuApZhyf6j&#10;2L4/bvY9pVZN/vNR/gRgCPl5/wCEdG1py1tUFwF3q8GkcVgIJB8xqPVBHyP/AJ7ny97vyFdS5vt7&#10;fuG2/NP9uu2dkbgn2piGiKkywVlNjtJPP0KOp035P1D55h5H2Dt2q0Mrjg1R/PGc/n0ujv8AZdkv&#10;SdltklTyacB29PsH5dVXbr+Sed3TLWZLKNk8tUVhkkjyWbzFVXNH+95naOKraR5CzXDeeRr/ANoC&#10;4sRXnuFuMrs9qoiB9MU9OA/wknqs/M97KG8PSgbyUUH5D/P0EVb2tuvIQxm9LS04aeaJ2x9Dro/M&#10;AZERWQm72AB1kD8MPoAde73uV+1bqRm+0noPmZnbuNSekbWbt3BWyFZ8jMUZtctSsl6yORo/GIwq&#10;+jxW5strCxb6X9lZkalTnqpJGRnpPw1E2iUNNJKPI0SNI8jlmY/uOkQ9CiwFyOB7a63xFSKdRI1Q&#10;yMhlP24gYw1EAVpS/wCpYJEHK3PI0/W/v3Xuo7CTyCYVP7iNHK6MoJhjJ0yeRbEW/wBqPI97FPPr&#10;3WQhJ2qqjxojq4ijNw8gMY4CrJxpBJvx9bEce9Hrwz1iWMeeOLTHUAjzMyxqP3L6AixMCAuogk6j&#10;wfx791ulOpNVTqsE0SAvJGH1IPHcCMgM6yWK6RzcXIt+fx791rrjHTrKUjMQGmPVPGCs0muIcIhf&#10;nngAKoFx7917qXNQSBFhIZZBGJUhVfI03lF4joIuLcqykn/D6e9DqzDz6wxxTodLvUeUBbtIPIov&#10;9V8Yub/kLb63976r1lSjjaG5iHk9YChlF9Jv42t9f9puL/W/HvVeraesi0CVcdlugDIreOMItMQw&#10;Gph9Luf6cfn36vXtI6yyYqQTqEVWi9WtSheZwo1TOzFLAqo4J/p7qWpx63pHXAUF65JBHLGiC0ng&#10;QGKCQqftzJJb1Bl4AX+n+w9+Vqjr2kdSRjpDr8K3VmIkeaQTnX+vyxK4AXSTx5OAb2H9LdaIoOuo&#10;qGdWaJI5I54lmmu1xOrG+vyW5YCxKn6H8e/db8s9Zqemkanjf+zK2kr4ysixRH1xE2/T9Da/+vx7&#10;0wJFOtClcdOGPxlVJM7pCUCR3k1sCkcKG6MsXNwtzquL3tb3pEYmvVuuhjWUTVJCmlZ/G0i2Vpwr&#10;hSEsCFK3uT+Re3vxAzXgevHOOpNPQQRSyOqnXJoTxshkshv5amNtNxpYFTcG314A97CgcOteVOpS&#10;4+R0BWnRkldl8qRqiPLAP0rMVCni3AHJ5+h9+0asAdb6kLgWlMMywNUSOJnKxzMCxPDRnSoCktqW&#10;44Nr+9m3I631n/hnjKB/3ag6oXWaBYxS1CKBD4zENMi86rAXB+o/PuvhgYPWq9Z6XCtKlSIYWHjE&#10;aTXAR4mAJiSJXF3DEHXYfQW9+8MHA6o2enOmxgaIySEtLLSTxrFbSFQDQ0n/AAQG978g393pXHHr&#10;XXnxqtRrBLQsVp5kiOg2YKU1a5gwIkVv7Jb37RjIx1YVp13S4PCyTCKeiSCISPEYalVljkc2YTSA&#10;A3Y/2bcD+vu6KhOB1U6jgHp8l2ntKcUkccCxmodlmZ0aOGgAbS0/3RvIzXuAmgrb6fW5caONhSnW&#10;6MPPqPP1Ntx4pXpskTOgEiIEqKlSsoB1kqGOu1tKoS3PNjx7aMKAVGOqPM6tQ9N0HVcwiklpalxK&#10;j+B1WNoxKX9MQjSca+T/AGTHyPqw9s+HnJ62swY0p0oE+P8AvatkoqWhgmqKypaEQUwoZr6ar0io&#10;M2ggC50nUefx/X3bwCeHTjTCNasKdQcx0H2xgKqShrNuziSGSWGeN3K+OVPS0Ujm6gkDUoAN/ezb&#10;seA6sksUo1KemU9a9i0JKDaVfIVpzM0MASqJp2/WEaMWufqVvcDm3v300pzTp9V1nB4dQoqXJUN4&#10;arC5WnlYNplaCqEcEhIUrIUQ3Fr2v+bf09ssrKaEZ6sRQ0bp8oa2mDqlVFURtfWkUl6dZ5CQjPKA&#10;Llreong2/I9tMGJz04EQ8el5g8hTLVU8dLWI8cLPIyfcSErKkd1RTUckyv6T41ZrAWv7ak7VJPTo&#10;CMMGvQ34TdxxyUjNVU0T+dZI8fPPI9Lodrh/urceMWI1gcrYcG4L3VnOOHTsUURXu6M5sHtl8aky&#10;1+ZyE1JTRO87x1dFJOsdNZKcRY1gIpIlAVHkA1eotICLH2w8twgolade+khc+VPl0azr35PRUL0E&#10;61tO1DFEUnoqqMUOqNQ01RM1ZSyFXkkAAD8BQSAp9u291LHwHVU2uAnVU16OTsD5r4SrnxVFksBT&#10;zeCmamoMZjnWthqpJ2IppaiukKWY6mc3Iv8A0P6fa5b8MKuKU6udqLYQ9Gy218wtmUtXj4svtuoq&#10;K2oZ6Smo1ghjgiFNEZYIcypRJnF7kQssSXGoOfyrg3K1BFWI6L5+X3Y0R+Pl0a/YPdnR2+zR1GSk&#10;o8Jk68xPWPmKI44JXzWhmMRrRMp1FlWMFhGSQNfNvZpHuULikLV6LJdgvoQWIqB0cbGbZ6SqYMeE&#10;yFFTSVMg8LUMlBRuNKF46inp6PxyxCT/AI6KdLfgj6e7vcMGpjonMEq8Aa9LPF7Mxk1FFjsJlUlw&#10;ss7tAJT6quMzXlQVb2Q2I9IWzMeSDa5r44rXqpRxxGfs6n1Ww8NLK5yeGirBKhWPw11p5pYUEeua&#10;pQao1sAGAP1vz+Pe/GYZBp1TuBxx6TFf1rSzQ0iY3EvA1KXjq8ZEoFK6yreaGQldUgJtb/CxB9+W&#10;5C/Gajq6k0q3DpJV3Xb08ipJR01U1WrsmNkp5YYTKFLU8isq2uOLr/qbm1z7UrdowqOtswpjj0lZ&#10;Nh5HFPSU1QKeSsyMdTajoshLDClM9joqWmF1VALJHdS1rgMPezKr8OvUBHb047a2buSjm+xrMfQ1&#10;GJrYqqGaWjmjNQlEQTF4St1JVhfS99JHI5samRQM9ORkKRq6WONpcZtaCc5SHNSgaTFFTaNE+gCJ&#10;I6qoVREoPp1cKBf1H8CtdXDpRVWyOpTbpwcKDGRYvN1dRUSh46eakL/byBtflSosVC3bSWUAfS1r&#10;X9+0+Z8uk61Br06CvrKerxsMUxSZ6SWdYEcQNFDEPPHTHyX0gMCmv9RIP4900IfLqvS0weSraovD&#10;NX11T5aopJJEI5pJQEHoWZlBZVNuRa4v/gAncKp4dOnRpqOPShyGLxePP3H3lbJUhPJVLUUzRU8X&#10;qIMPlHJDE2AHNwfddRbt6b6TEVListHFTw5uShrcZLPLUSaGfQzsWLRO66Wte+ixt6fwR7oKxnPT&#10;znSQemKm2ZhqJ9RyGeyYasSqlc01KDIym2uI0wBERTgK7gWHCg+3QxJ4deLuw7R06nF4qSYwfZCm&#10;pZpZFlioJWirXlThY5ElQixUi/PJNxcgH3tiVFR16MkLnh0lztuljaeCmw+XFKjqlmx5qqeSHykp&#10;Sz1PDamUnV9W44HPvZY41dO1Ucenaj25mPtKiCiw2VjqKkeFI6qF4ysSt65VEyD0fQadPNh+fdCy&#10;DJ6qWUefSkx1LuTbpWGCiSNTOtPHBPDFU1shdP0RPILKtrp6iCTe/wCPdSY3GemZCrjp3rFy1WlP&#10;U1mCwdhIyOlfNGql43ItGkfGokcqLrf6e/KYwNKnpsADh1gekqa4BvtqHHLCJFSmxDpDUyEMVSM3&#10;9KEG5LfW3vxanCvVuoL0uMhSQeebWZXSoqPM8ZhZF8pkcG6Xc+kSIBbknj3qrHr3TaZKQwCeGqra&#10;yepjCTvSSgSxSo1zLVTMPU2n0AD0jk/X3s0qK+nXulLtimq44Rka37ishniqHghkp9OmIgBROacc&#10;HRpcXY/n8k+25StNI8utdND1UMlRT0y0ePpm87zxQqiM8ayELDTNEqga2IfWD/UfQm/u4AoDXrfT&#10;Vn8TJVQ1CQJGA0TK0PjV2YImpYUX8WuLgGxNxc+3VZT8urIUTj0STuDYcdTSvAKOBitT5KaGVda+&#10;T7ZpKmDxzcwSPbUjX0qbe1ELEsRXppZmMlB1Uv2btCoxNbA9PDO1Cs/jqJ6hAMsqUNWazzsousqP&#10;K4jlcX1DQw5IHtajVGno/hD6BrHTpsXe0FPKq1tRNBXu4qaOSqgq6yNDJ6JCKKJVlkWOMeEDU1nu&#10;Qo9tyKK1Hn03c22pfE6NbRsswiURQSTWMRgVRLJBMP36xI5J1AQqSurygkR+g2YghP0WJUMV8h0+&#10;0dW1JVPGUbIQRVFOtTDJTvXTlJo9P2NRHLZvErDWkmoC1uLc+/dbk+A9S4qWCOCKmaN3ECCtgmmk&#10;WsFBWVEjLFLSTSfWRgoAVm0qALsxNvfuk/DPQH75wlBVU+YjyNEaWPKiGtmXGRsWr4aR/uIKmugK&#10;jhjZxJFwHDKRYX9ku4RiQmvDozgm0EDy6rN7o2YsU2Xmix7PI6xNNjalI1SejhqzNlaxZaZVjKFU&#10;E80cY1AoUNy1vYXubLtqB+fQgs7lidLdEwyGNp6Bpq2eCaGnmkk+4pkHkWerhZFp/EjBhoMbKG/P&#10;kbSQbcB6SEg9G4IpXy6mrH4IK6SlWGmp4gtbWVMVSTIIgwiMdPV1TETwx2RJlUjQzHSrGw9tmMUA&#10;P+r8vL/N1sccdRIFKyVdA1DjEraRqZMhDTxyVMNTjpI/vFNS9bEsulTJd2VLqX1KdNh7bZAc+v8A&#10;h4dXGMDj1Bhx9ctVULI38JUL9oJoX8lLHHTy3NBBDJpLWtqkD38kWo3IAAa8MDP+r7f9Xn1fqY4+&#10;9NRUMzx1JpIKOoNXQzNRCtdtNLlKcxKpanhUM2osCVYA6rD200S0AH+Y08wfn1tTQ9NtRRtj21Va&#10;1lNS1cpijFNSwRy5bGU6KZI8osGoRB3vJpXUdBHksBynZSDjJ+3gfKn+D7enlqP8/r02VMdRqKVV&#10;TVRh18NTBRCBGxzzN90PsIEABjjHjYkcsGYD6+6Cg7vThXz+359eYMceXUYUE1FRSwV4paqsgljp&#10;yKXzxHEvBB9zBUzeJSrK1MPGiWHrNyR9feyQx7cfb51x/h6qEFKMM+v+fp2mpJq+leGKgnnhkigR&#10;aKCsWGmWnoZhIuSiqL/RZHKh2BjSDUCOAfdFoDWv+o+X+rPDq5TFP9X29R8jhVqvuaeT+F+CapjM&#10;FJjqp4aTHr9vapneSMapRIIrtOjKA7OtwGt72rAENnhxIyc/6sdaaIFaf6vz6RclNTzY+OOv+4dK&#10;cS1cM8zB6F4o20wtkowPE0cKxxmRgVnYkKtwPalSdVUofs4/l/qp0jMYK93TJWJTVtXDNUwGsEzI&#10;/wB5QyyRCdpqcOk0UzD0MjARR0zsAsRLaQRy+gKKQKin+r/UfXpNIise7/V/q9Og8ykfhmr4qtG+&#10;+WsgEccU0bz00ICpSEv6dbtAdUtlsLXt+Papc0I4U6JZlAfpCSwpXVjVF1qvMrJHDK8wtIJmjkkF&#10;wAL2W9wLW+lh7fHaNPCmekxWpr1CoQs0hE9dS+MaKeIZGJ0gihN0NZHJGt9V9At9bk/QC/u75FaV&#10;6rTND16noKGSlmrC1M8UVRVyQQAiSenp1OqaIQzgFVls2ggkmwuQODViQaZyBn1/4r/V6DSpx09Y&#10;qqNJKqjBqTU02QokhWSahEJ8qL5I6ZZ4luzLcepgBYW9X1G1wpNKUPrx+fVgvTMjSGafyQsPX4I5&#10;kVHeiaJwJIZRIG8sWkKukkn6Dg+3jTTUH7R1vSOnpIamvR5AkNQIKiSOphEYOmB2BiLTy28R1Bb6&#10;XvpBFgFIKaqrUDz4deCdO8tFrp3lZo3o6tJKhamgUtVTTLal1LKigCMkNw+kn1E+kj22H7tI8sZ4&#10;Cuf9Xz62ABw6fENFIkQpohR1EULmqkmp4xTSJSBRLS00Kchiqq4JHqc2AN/bLBqktkeXqD8+t9YZ&#10;W/h7hKKnkoJoWmnqadF8cldSMUFJGJZF0xyxFZEcEC4H096prFWzX+R/zde6iLU0VHPR+qX76nqJ&#10;4ViqB9rCtI8ZkpZXqgt/LLrUeQAekf1sBsxsysMUp/Pr3UCAfaLSB4G+1kQPUo9SHjrmVmCThVtK&#10;qFzaNzfXwQOPdyFYkeY+XDh/k631jFRWV0it4mlkpzPNVxSmBado8dDpjSWRV9fjurBWst/rc8+/&#10;UVBQmnkPz610Fu4NvNU0rwtPPU1McJnjVY0SDyFnd4nUAqSSCgZGtwRbi3s6sLrwnDEUBxXzx17o&#10;B6+kSlf7dlZ31nWrKCICwuqiWwuV5Lj/AFhYfQCyOQSDUvXq9NckWmUU6sznS7PcrLZX5WXnkAi4&#10;UH+gPt0evW+velDIzaF8YjR5Hb1rJIPSWCgaQ3H0/wCKe9/L1611x1LFFoEU/nVxIxDAoA78kSN+&#10;oXtYfW59+pXr3XN5LRM6O0aOrKzFBIEidrEoP6/1BH097Pp17rqCQMTwlm/bR1CvOIwtlZoytgdf&#10;6x/gfx703Dr3XKaBXVUlV41ASZgZholYGwBIUDUefUPoCPfl691IVIZm8hUSEjWUZiAjUw0FSVB9&#10;RJ4A5B5v78vXusTKVsTJPD5AsbySOi6AWv5ItH4vwb8/n6X9+/F17rp9UVNUv5EYKAVN0WeykckD&#10;k2/AH1J92691Alqn0h45oxLcursP311LpHBH5AIAa9uDbiw1TrxFcHqG9UxUAQRyNKsbqsgLBCAf&#10;XqjH6V5Av+eCR791oKBkdQleXSqSAqxVUGoKjhvKXXXpAFrgW1G/15PvfW+syu0cZuqMZEcSLxJG&#10;CsgVXViPpb6AL/sfeuq4LVHl1nd4RTTr5w9SDoBkVkWRyLuNDX8Z5AUqf03P19+6q3E/6vTrJHMP&#10;24/EDKwudbgxSq1yk8Ug/wBUQVH9Bc/ke/AVNOqAVx0rdqbdzG58tT4zC4+StrKucQ09NBAzK7yW&#10;EUaqASzH6jg6r2tx7MbOxe5fQgoPU/6vy6sVahp1eJ8Qv5fSeHGbp7KoDJV1ENLW0GAemVMqJoKr&#10;y+aaOuAjMDQBiusqG9RAIUEnM6i0jEMAB9T0WfvcKWt4xVvX06vLwWzsHsfCY/EbbxVNT0bYplqn&#10;iqqaiXG+KZg2QeN0sPKPI8xCDUbHUBz7TmRpct5dIACRqJr1hnyEdRDHO0skQnWox5FBU1EdJTRx&#10;VWiFyyrLrWpkLBpDpicqxuTyakVFOvUrgdQHyj0iTw1lLPE2PxKskeiHKUTR1UzCtqKutiPkeJVj&#10;RbKl4wXupUXOglDXr2gjJ6aJv4SKWl+2lp4qd41oF86SDFudWqR6CoiU/d6VsgLCLxhNRNjc7b4e&#10;nR8PUBVdvsaOOXz1KPUV8jTmEw0kFNJ9pjsZPVwjwNE1mN/W92JsAVPtsV8uvdNTyS/cuTPGaZqu&#10;oAR6fwsjCECeWu0L6TCAsCCxXhiDcC/ut6TTV5dRKtZKTzvI8hhaCq+yFCpaI1UjpUmSnP8AuwWV&#10;WCyA6WXSouT711XpsqmpVq6OoApXgpKZZzTsAlTEJZDHDPKRx5ppSpmZSpTUBxb36nn1vqHPSxQ0&#10;skhVoI554GSAUsVJ4q+qRpitRkZNXgBc2kZ2ALLZRpbj3VdIrXprYIKgRU8uPlnrvHU1FVRNPSo8&#10;2L/axkqpU6PJFMpsjDxhJL31WFvEVwerdRxWIElkSeWGkCCjhig01C4mtoiftZmp5IwYHBJ0hi5k&#10;Yk2Kke9EAinVW+HpmZZ6agWCWoSKiSuqf4izxR0ElRBOFmpqrDzxFx+0TJPIpCuBw5QD37SKU6t1&#10;H8xApKTTVvVVMxSmaOUGWKhmhMUc8srAiRyDcqWFkK2v72ABgde6EPaOHpv4hRJNEYa6nimen+1q&#10;zVZMwOxaENMosCJCI5FIJGlh+n3eBFLAdI5/7P8A1evR2th7QpUxNJmJ5XmgklgqKHIOywfZVU6+&#10;KtnnoIUDgpJ5CLIxdgum1/ZgiaGAHn0H5SXOegI7c+Q61dUevOuYGqchlnEWPghA8te5k8Irs1JS&#10;6hTIRZadJzrMhA/L2OYYAFDE16ZSEK2o8OgG3J012ZtbbdDu+i3XJRb+hyVNkMjFFU1QXH0xU00y&#10;zyU1i0lO7K3iSLU2ksFta6oHQdSjP+r7elqXEOqlMDh59L3Z9H8g8RSU1bn+3OwcqZKRaykYVNZT&#10;UlfObwCkioJdSaYSVeNtSl1/UotpAlstygRAJTqP2Afyp/q/mRds+4W0tFMIYjiSOlj5/mvFVwy7&#10;X7i3NiKddVJX+dhnJ4oF9Syfw6FGVo3YhNUQDIL3PHt6fe7FAEZU/wB5B/lToaxQ7dPQyW8f5jo4&#10;/QeP+bm6K3FYrJ9p5iWWomhNXU1tLBJAlGJ1jkqYTps7f0BI02sbkew/fb5tSqW8NCx+QHW79OXr&#10;S0ZzAviHyA8+r9evcfX7U25Q4vI5KoydZDTIaqvrSHqaqZUsXlIABJa9rcf8RG17NHdzmVVoD6dR&#10;6FViXApU8PLpZS5pVW4LOWA9TKFC2+rL+b/77j2k0J6dW8IvwHQLdl7xyEOMmo8eP85HKGliVhKC&#10;w9BW2o+k86AOfz7NLEQJJrby6VQ2OsVlwPTqvnc3xum3FX1O5Mvka6SskInWtjqpKT7aqmHnMjw0&#10;pZvHa6LFLcADlU5PsYRcyRIvgKBTh1S9iCpphUD8uPSVqtp5thT47GS19dhqOOSSqjlu1QJxIJZp&#10;YJYAImIQaGWIsdIIOke3VvLdhqwD0FJbKQmiivRwOi8Q9AaeGlpoqVYh55VWNEDiqNy7heGcqddv&#10;qOB9R7J93mR07T06lsIwq8KdHGH2cdMmt6VHKiORSERw5X0FgAALk86vzex9hTSxeoHS4COlT1VX&#10;8xNmb47ClqtvYfdcuNo2jeecQp5Zq0aiY6aFh/mkVdMeocEO1+QPY/5fuoLOISMtT0SzzLBNrPcR&#10;1VKnwr3lgq+jzFDvDH1iY7IxZV6aagq3jjqTVmpkSSRFEzFJghvEBc34t9Du73iGeFo+GqvSqLdl&#10;VqEdHH3jV7vw3XcjZqgp5ZqehhNU8D/5Wgpj4ljh8Z02Ecf3DqRf9TfW/uFd82g65LgCuqv+HqT+&#10;Ut2tri7SND8NCa8OiGdX5Kpr+z/tnqPuMdS1dXHQ1sjTVM9HkGp4ZqqaWqkJaMGUCFYSSDEmr0uP&#10;YISDwnqcU/z9TzJP4lmw1ClMfsHV0Ozc1q2yg8zeVYXqJTDSgUxEsvkRkhcAgyBdd1JKgAn6+zAP&#10;26eopu7bXd6ui8bx27V77yc1KzD7acrDGz0t5PDHVCpinZLEytG7LriNl/Vbgey+aIzNjoXWN1HZ&#10;QBvOnS/238Y8LJBSvX4yn+9khHiqqSlpvPPUteOSWpMQZVQooADsbAjj2sttvQd7dILzm2ePMbU6&#10;XR+LGDEVxhaIJDKxYQU8cYWRxYG6C1jzb035va3s2jiVVx5dFB5xuzUaj0+Yr410NJVi2JotOkU6&#10;pOiDVThCyNUSNbX6/oWHA/I9qVCUoR0W3nME90tGcnpbRdG0bzF56MhiqPIDHC6JVU6eKIRxyi6x&#10;leNAvq/J970IvDPRX+8ZuIJ6C7fnxl2xmMbUUVVgqNoZX8tSiDyLLAz+R0KEDxXI/SnF/wCy3191&#10;odQYeXSqHdpozpDHPRVct8CunshWRZDJbfxtIkBqqepqKemmvFSTxapaVJaZo6mOQ35eL/YOnIJ/&#10;aXoCaGFemr29llxGKn+fQUv8N9qddp9xtiqaux0NPUrbKGSeubGySNVxwwPIA0nhRrJLNHwCAWIH&#10;ul5omTU41DrW1XExJhKFehw2KVxmISiqJhCQE0xSw07o0IAaWKpcBlIZDYXbhgDYWt7BtyiLIQvD&#10;oQOhVR6j/L0EXd1JT0UMdUlBTVwqY8nWUlHLKaJI51pRS1UVXLCGbVFGkjgHkFR/qgSHt2jFAR0M&#10;eWD+oAeNR1Vt2fO1ZFAxGuad8pH/AJRVRUtLjIMWI5DT1BjHqhlAGhwwJOoXsT7I1SnHqX4VPhAe&#10;o6Itv+otJNXUv8USaSaqpqqlmakMlOhIGOio7WYMskbiMSSG5IBuWHt1IuKsP835/wCr59KQCASK&#10;jjX/ACU+ZNafOnRP92Oamdh5CKyvkrWq5TaOuh+4/fFW0MZJpzLZLwAXEYsOLezqzAUA8QOHp+3z&#10;6D25VZsnuYmtOIrnV8q+npjoTfiN1VW9ud57N2xTUv3lO+UosnlVifTpWlux+4EqFQAUMX6PQzAn&#10;gj3IHKlvGLtbiZahc/5v59Anfb/932UjqQG01P2gYH7ainW9bg987A+OPXuLoKvKUEVRS4ilgk89&#10;RBLUPNSQAGeoWEKokmkbXb9ZLgWKgexhNHJu91wxXy9OsT5xc3t80p72kJNTwFc/7HWuN86/mtmP&#10;kBurI7R2tWStg4HqkqTTyxy11VUI7enGaG8JdBG0VSs11CvoQlz6RpbW9rt1sIYKGQ8acfy/y/Kv&#10;S+SeDarU20PdM3xN6fIdV4bfxMdBufE1MaGqpKZqCYffUiU8VUlNF95NNJCq6GKWED2GkgEizEe3&#10;AxBwa141/bX8uiMyYNTx/wAv+qvV+OC/mEdf5jrFqqLG4nCbyXCnHSY6Kiekq4J8fCaUt4mURrHG&#10;SSQSf29JBvYkqewV7jxg1VrWn+r+fRI23v4viAileqZu4d21/Yu5592xMsNNRU8r0c9OIoJ6yoZl&#10;ppf4pTtG8jP5URY4yCHUE6uSSdTTmRAq8FFBT/Lx/wCK6NpHUqEHl0DEFJRimNRDPG9FU0r1K0dd&#10;LLFkZa1Kq7GsjTURTQSoFZSyR8grdr+04bFBnHnx/P5V+wdMFm4g0P8Ak6sr+Avx56m7WrcpvDe2&#10;amx1fiK2m/hGJgr48ZDUzJJ5MpLVUkKxx3gXwSIjSN5PISEAjc+1TXs8VuWiVmJFCa4/Z1W5uriK&#10;LTGTnz6t0+RHcGw+uuva6jqquiymcqqR6eK8P8QejpFRoaCtSKjGkU6wAxvpsEIGo3C2RbTYXVzd&#10;+NJUAZPTW1wS3M+HNcdVm/FL4q1Pem+IOy964lKTaNDmKqTC4s+YDddwRJXGK9/t4ZEHjKXWo5a+&#10;n2Jt1vY7aEhD3DGPMev2enrx4U6ONxvGj/xeF6v/AIOtl7p3azbWhijpGMTyxwxyCnp44KddKajH&#10;EkYCoqHiO1hb6AD6RTutz9Qay5PTVikn+jMdXn0vu5++tvdT7Prsnlq6KF4aOWVfLNEoRYYjJNLI&#10;X+gABAv9bWvz7TbPsz7hcgU7Qc9HkMf1kghT9vWl981PmRvT5DdgV5xGRqcTtPFVFcMbVUNZVxS1&#10;uRFT4IKyeelIEcBChI0NlVvU1wwVZNaa12yFbO0ANBkjz9fyHH7c9CC73e12a2SzsAPFHxN59FQx&#10;XcfcGApqtcZ2VvbCigdqh6XGbnrKXJRJIop46OpWmZ44kmQiRHVfUDpP14aG9OF0FaAfPP58Rnjj&#10;ojbme5nINwocjh0LOF+X/wAmcNdsZ2tmRNSU8X3EeUrshXY+HwxXiWaGYK3keO7LUeRgQGCqvF9H&#10;dtfGNT9or/k/nXp9+ZY5ADJbRtT5Z6F/AfzK/lrhleBd9Yyskpo41SPKyyUlTVUyPcPTY6ExTBeC&#10;IpnY6hzoa4Pur31hKumaCMU+VP5f5eqje9tnNLi1Vfsr0M2y/wCbB8usjlqHb8Zx2Qqp62F2qRHX&#10;sY8bI4jEehGUNIp9Ss7LwD6V+vt6zh2W5fwzbqTx4Yp/n6dF9y8RQREE/b1c71r2L8ptzbMo90Hs&#10;mlWrr2E9PQ1GIqHpRSTIGMoZyJvSbo5sdJU/05KN0XZobgxLCpoeNOHQevNysRP4cSY+3osHfX8y&#10;r5HfG3PHb+ax+M3LK9B941RR1IaCGNKpKVgZJFuXJkjZOLWY3PpNjCx2bYbyPW0Pz+Xp0b2cW23a&#10;VcsD0bv4YfOjtrvyH+8W89o/wTbtXooqCKeUSVM8wlMYq7QKI1j9JswAb8jhSSW8x8v7baxK9qKE&#10;/P8AydJ91itLRl+lfVXiD5dWz1G2tubyxapWwQ10NQnhliqo45InJS7RmN1sbm/P5/HuOfGmtmKq&#10;aU4EdJlQOocHPRGO8/5cvUXaUNXXUFB/d/NSa3hkx2qmpfMRdrRwg6FYXFgNIF7qb+zO33qQEpcD&#10;Uvn59HdhvO57c2lGLqPI/wCQ9UTfJL+WT2l1zlZsht/bdFk9vLBJH5KeY1dfUkErI1TQ2CVLSWRa&#10;d0fUgFtI0i5k23bLuf8AZnS3n/xXQ/2nmfbr0iOceE549U6bt6h3BtOatpNwUmUw321RDBU0WbgM&#10;clLGJ3SSLz1SJDI4sz1DhzIdSXGnn2F945ZmtQzRDUPLoylg/HbkMpp/l6LhLh6xMxPJRUlPVVFS&#10;BLJHUVBrYa1Fk8cSxx6ACAoRbnj624FvYOaCRDpcEfljrwhkBytT/q/wdek24Kd6qSjilqJaylmn&#10;kidkljw8VJOlXV1FU9lRkEgXxMhtyQRx7bKsMnq/ggCi8ek5JRLGk9RWRJPUyu8tLC7GCeV6ErUi&#10;GlTSIVNikhQG7XWw1cCpPW40IFf9WOju/HHfNRHkUeuqKWM43VO9f9yJBAmYGgR1S1yay8TiP0qX&#10;UMpsTpt7C+/W6iIMgyT/ALPQ25dvT4gR8BTXj/F9vVhtVnqvKYXEVaVL5Baijr4KpaeUYrIU89NF&#10;qnijhhAhp3UrJIrm+tyIwVBt7BgUknHUhoARqBrWv+r0B6DNqmigylIlDWtHSwNHI0MFZpggEihK&#10;9GhT9xTGitDLpP7fA0gkn26q+v8Ag/1f8V06FBWvp8+rAOkFmloaKVRAktQKM1CxSGJDWVNQ8dCF&#10;jcDUtNGq6G/U7Lx+fa+EEt0Dd5FCa9WObNxgnQSQOZ2ElVJA7xE08dJUaZWhZ+SSBpSKQ8mwP59n&#10;lt59R/eMqnPRksJiomiCtTxSETRpC0nPmWZTNK8rqLrcn6g+qw/FvZssa0z0QyOa0HSxeGGCnusS&#10;O4ZVKQgxks7EExsQRpFjyT9Le1RjVVqOk6sWqfLpKZMgySFZiPuF1zmSIyKsVx4SVAsgdgb6QbWX&#10;nm5Tvx6VReXSSqidckqyMn7qLdZ7uboyARlUszOBdSGuALLz7TO+rA4dKAe4dB/X+JUmWWEmP1eT&#10;9yEGII6vIIQAL/VCeeOTfk+22+HpetdOOkHkmYeUUlQSsZt5ZqZQlTXO/jdo0ccK4YSXAIA9R4JP&#10;tG/xdLU4Z49J4GBlZUhpz5TLBOBG0dPNVQizy3I8lhCb8WC3Fvr7o1NOelK8B1DniimjqI2qGRf2&#10;GgqpYLNNCY/BFOmgEJHrKBWYXCsP6n2nemk9OKaMOkZX1ESSCokp42oQapKhlSKaSmnx0PmeRo5r&#10;IpbSpVh6bLb8j2kY9L4hXB6BLOTwLPUR1Ip6adJ3ijrH1TrRpWyoY0lgYFYo5pvTHdnJ1Ahb+y6T&#10;j0vAxjoBdy5p6LJVUE8KVgjoctDlxxJU1KsqTxgPpKs8qgJEhclXQABSx916VRoDx8ugZyGTjkqI&#10;qc01VRvLprDWV9RBV1ktRkpbzCentIiyu4SWNhYAXVjY2HgCeA6XIiUp0E2cyxyIqlFZNUS09Q9L&#10;DNS1EJkp3opBRfeVRoS2vVGArx6wAo1qGJFrLUGh6ZelDToL8vm0qI5pYcelM/20b1EEMsc1NDGs&#10;zUVVLR3AEoIsdbghTJ+ePatEpn/i/wA+krLXNP8AN+XSGqcqkczV2Mk8aUdE8ciuUDq7Wko53aVX&#10;AqC5QhFGkoy2tf28B69N0Ayv+r/Z6Tj5FauRkUfdyrKWalnRooBTxlFjpslJEbRL9xdYRfQ4LMws&#10;T7uB5dewfn/q/wA/D9vTDWZ2t8WQo5q2gp6k1IqFQwWgnpY3SPxVUlIodZfI0RVkYRtThiEINvbw&#10;jrkiv+r/AFfn02zUFKgH/V/P+VOmHKZOip62ppop4lkliJONiaN4SyHVXVc9ECEZGldH0LLq8ZK6&#10;bC4ejSqhiOH+ofy6ZcqGoSOBx8vP+fSIr3oac01Npf7ijo/uJaptVTNBNI5qayiqIKZkS8samVUa&#10;YoSxiT1X9qlHn5H/AFf7HSd9IAUDNP8AUP8AL9tR0xR5Cb+JQ1n2YeRKUi9YkpofuooilO7QxAye&#10;OVv3GidRpCoB+R7d0ACgPDpvUderH58P9XyoPLqF/EPMk1HBT2pcPAF+4E80WRqZK+UAw0U0oBTx&#10;hgqXJ1Aj+nveihrXj5dULfhNKL55rn0+XTdVVdOYJpswDX08ktRFLLTOgeFvIs8MIUaQqRQDS7ou&#10;pWJW5920enHptyCNUuQfP0/zCnE9NUtW8iZCSpZaSOod0rEqVHlmqElWZYneMC0McI0RTWBb/X4F&#10;goBx5f6v8PTWqo1E0r/h/wA1PPqJBM+QeppKf7tpKuIzU9TOI1ramJW+58DeQBoIgFcL4QL3ALfQ&#10;+9EAUJ/2Py68rBiVWtT68f8Aiup1ZlFrat6ijoZqGnpZqKOOloHXyTUtVKzUUVbBUqRCj2cPIXHG&#10;m97D3oIKdxqT6+X2fy6276iSq0pThiteFfTrFW1xgkp6igq4hWxuqvJWQpU1EUUkbz1P3eSdQ+hC&#10;JIIzDrZ0BFwR78qg1r/sfL/P9vWmfuBU59Tx+f8ALH2V6b6uokp8jU1dbUrTY6pgaICejmnoY5oV&#10;SoqYqeYaSWacRlmL6dQk9JBANwo00AyP9X+r5U6bZjr1McH9lf8AVSv59TKj7jypC0VIkksf3NSK&#10;xo6kKiRWL1k8AQqwBuGUanVgCNScaFPPq4YjBpX58KfP/J8usMVRP/EBLVRx1oqmfKkeYPVwUtID&#10;jxBUlV0+pIpHKfQAck/mxC0xUeX+XrVSGrQevz/hz+zr0qCmhLGqOir+0qYoaio+7861J80CzxQg&#10;yExKVsy8qWX8D3T5/l1Q0Ap60PHqUs8yw5KnrmrIklEEjq8clq9KSYTVE0LyWZEisl3jvdAwU3Fv&#10;eiFNCOvKRQhv9n/V6/LrBOqsIa0RwGqlinrIJo6mX7+mlgjYVUOoorQxpCiFYbF9akfW59+FOB60&#10;dNdQ4/bn509Ou6WrjiqaJYZpZNS0+QxNZT0karHCkH3E1ReD9yN5QzCYuxubgJfj3o1I/ketq3dQ&#10;elR/xfp69Zo2igNHG9MkVDS1M0ZrEpppjHFKR4qqollIjmljUMkMcsJCXA1Ek+9Urgef+r8urg0p&#10;UYHn9oxX5+nU4ZIM0iUlLTNKs9NOMhDVQQVk8LA1UMEtEVVTMiqxkEZXVf6XAPuvh1FTj5f6vLq5&#10;lHAftxU/aOoaVtMY8pD90cbW1KLBVLV0PmSaQTERxJHpHh8cX6dLEsb35sfeynAgV/1fz6oHBJFd&#10;H5f5PLHWRTrhhSipqKMQhIsiAxVY5EJWWrjLr6lqIwsqi91YgHkn37T5N/xfVi1FGmgp/q4fPqMM&#10;3KVWmRppHxEk64/IPTM0/wBtWsWhq5IlUkJK4Bd7EJz/AKq3vfhKBq9f8I614xPaK1XFfOh9en2K&#10;tilkV4DTU9HUQGcTrErS0lRj4TTOw8fCzXYuyMp8ULh7Eke6BAOH+rz/ANXz63qHEcD5+deH7fl5&#10;DPTtTTfbRPrWP900UtPFkqyWEVUlPTmJafHR6NRm0ySSyycqpbSTq590Kj08vz/PqxagNaeWD548&#10;h/l/4sv9JLSRTzUX2S5OmYVUlXXVlSlPLDU1U6vWU4qUDIV5VdQBdgwCcgksOpIBOCPLjXp6Ogcr&#10;SvGpPkcVp/q4dK+mnqIaupeCKnFdHTvjJoKZo3SCthnUffUNYwZEp3l0eOK2oxaixt7RuikU/P8A&#10;zVHrxr0rSoNQAMUx5fYfThjjx6zwSU61tOlVWVUdXDVIlVHTK701R50MgE1XGSrv5C5jjj+mkqxH&#10;uhUaSVAp5dWDLrAc5HEf4K/6uPSrxmSWGsmfmnlaprpauakneWpipRGop52EgIKRSC+n+wZfobcM&#10;PGukfy6URyaTT7a/s/ycfz6V2NqIjkccJ51FVUV9VHVPVwlYse1RAFlilkh5inqUCNTyF7F7IR9R&#10;7aYUB8/9X+Th08hGoA4r/q/4r59LNphNRDH0cctG8MqeKGWSCCBxWVZ8FRVTKI1uJQ0dMGbSBGDY&#10;3JLACltTZ/wD7OlTEaaLj0/M+fy8x1BmqK2npsbU1NbT+Np6rOTVjxpW+SjjYU1FT01LD43E6K8R&#10;BiYICzFm4930qaqo/wAlK5/z9ULMACT8zwz5f5vl13WZCaB3pVegdqJlcKaw401GSqX1PE8Sw6tD&#10;lkkChSxsSJSGYCqrU6vX5V4fPrbOQKYNPnTjx8j8jw/PyHoawUcdGawVdDjMzUzIc1Vywyz5atN2&#10;o6KuoyZXhQNGwSUSKHKrqI1ADzR6iQBUjy8qfI+fW1YoATgN51z8qjy/l05wVNBSTxyZAU/hxdPU&#10;U0PjiB+xNZCsqJMsQAZ4yxd5CSTHIRe4v7b0al7Tx/ydW1UIr5fywP8AB/l6cFqRPBHAXmgyhpDU&#10;QojtJFPWU1lgqZaRQJIpJIhHGEBKlwt+CT7p4eMcPPp0GvDienwV9NOlJi3ShpY62vx0stbTqkEl&#10;dUEeWWnmpdOpaqyFQSPqJA3B9sspALen+D/N1fC9uM0r9v8An6UtfPQzVDVBqYGVq6tmkRvHCDUu&#10;PA/2lYn0vz6JGKgBSDf6MAGlPl/l6cJySD59N8tKqz02RrfJLJTwT0qV1alM1HPkOPFHJTmyGNoy&#10;DKQgZfIrlmI97BqNC8PPquk/EenFcgyVNDi641lVIsEuUqaiukmgilkkbQ1FC0lpKZBUFEQnTdFZ&#10;xbVzrRXuH2Cn+H/V59bNB2/nn/V/qHT5BmDkJoJFr6pqmtirRFUmoFPHUPVwFmEaW1y/biNhJ5jc&#10;M4Km4B90K0/Lq4OrI8/9X8uHUmGeWjxctPWsmiOhWvq66aNvu6ioDeCap1W1TTxlhpSS+osrLypv&#10;XBb7eqsvl6D/AC9PFLVSPLOdf3LUcdT9sauNVqYZ6WmV5XhVU0+WzgqrXFhqP196K0z02R1hlydU&#10;1M8Mk6pSY9YEmqZpfIU1t5fuUjgUtUmJPFGrR8hnII4IGwqg18+tHTTPSgWaamlrJ4PNWJSClM9P&#10;A0U5oS8N1+zZwA143LaWj1h0tYce/AVUDrfl1NXIirpoopEjSr+1SoDNPTUa09ZNL4qp62jqxc3B&#10;RnJU6iSY7WAHtGet0HUlMzWVEdREVFOlf4HmeWSOuimopEVqCKUsLxyTrFrqEqNIIUgLcKfewoB6&#10;pqFenKDOmiep8lQ0aNQoaoPQrX1qV1aS0kOOMeiOnBiLPHH6rAWHPHv2geXWiygV6wVOcxxigRaC&#10;do6ylZRUxzeCjgrQz3rauokChHRI2d4yqsPVYnX72ImIqOql1HXod6U9Z5Jo6uGJkopHrMdYvSVN&#10;SJPDFBSsi6lUysSJV5J9R/AGmiZTkdaV1Pn15swXplgpzCwWolraEJcrDTQx6Zg78Alnt41c/Xkj&#10;9PvQQnpwBa46Y63N0Ua07rHPPj6yWaop6p0+7ipc3UReGlnEMISeVzecNT20htLfj3fw2r8/8nWz&#10;w6SWQyn7dXJOojejpJYqaeprlGRpaiOotFJUSQDlIC58aQMAQ4Vj6PbyxhsL/q+zpp+H2f6s9ZHy&#10;VStH91FM4M0NSzzPGskX2UVEJIcpUK5RRJPeOGFWBYXNgwA93VO4giv+r/Jx6rwI/wBX5/nw6SVa&#10;dckkomV4pK2mifP44SKqRR0/mehjqJvXGyuyRzK+oD6EXUH28qigAFfl6549eAqf8vp8usdFULEl&#10;VNSxRUL1rLSRwoop45qGjk1zl4KhSA6KHi8xGlzIravSb7KDgTX/AFf5f8nVsfZ/l/4rp0WanemO&#10;PVRjYZSldUQ050VENJJTeErBSFNNlKhFZAGseOW9tFDxPHrYNOmhauOpFVPSxGtkndAwlpxBOKWZ&#10;dMaFJBoSIOpNQwuQAAefdWQjif8AV/n6cDVGc0/bT/Vx+XTDQzUNVNSyY/zOIKHIxUFTVZBjQbhj&#10;kmFNPT+MgOskc7S6ZEGoAhgQBf350NNLfLHp6fy4/PraMrMCK+dDXj6/mOA6e6CpIrKh4vBDLj8d&#10;EcYVjkekaPWYYKWkVlPmhJYpLbU6MSz2HPtkqCo+Z/wdXDAMfUDp/XIM7tJLV0c9LOrVVPRLDKUj&#10;ja38Qq8lNS6UeSKNNMGseg8DlbBsx0OP9X+rz6trqOI/1evTdm8jUTNXwKWqaSGlgCx1WipqMjHR&#10;TiqrDCkWkyJp/cY+VmZQqlbfSyRhaH/B8+veLUkD+f8Ak6ZaQRz5OmoqZX8uXSKopaWqH3EMFbWy&#10;iFqDBtCpRlMblY1W6xgcXN7KYLSS4lEaip4H/Z63JKkMZfypUfn6f6vl1eP8MPjjkaOhx1PW0lQ0&#10;tYaesz9aK6WpaGtpo3+yRCxsHpoDFEUX06w1h6Qfcu7HaR2NsFK0b/Y6h7mfemkdolOPTq7TbW0K&#10;HDY2GKmpUhpaeLVHAgcWYjVrYn8s3NvZjIyMaHqNZNT1r/qz0FnZ+cXDYusrZZSogjd0VgCsi31S&#10;mW4vp0ghlAN7E+20tvHbSi56rDAZpxGM5HWmp/Na+TM+797NsDGVZamNStLl5IJQ9V5RUCXHzUi6&#10;gqs0ZRSzD6KT9SLGxkbbIPDUUZuPU2bdY29htSIw734+vy6pQeKWqLwB6rTSRvOYErIIZDFUS+Oo&#10;pxU6fWzkEm6aySi6fp7DUzaiWPn5+nXoyK4rT7fI8f8AB0N+yNouxp1qF8LvFE1NUF45g9TBJ9vL&#10;R/akPDIRFcz60JX9t1JUm4euJwGOnNPL/L0Z28JYVY09M/y+eP59HX62wI1SU0VQ0sssVVPLXtTU&#10;ckCJQN446ytT9MayLaNZYWBc6hYew7dyY1DHRrGtBQ5r/k/1eXz6NltFoYKekWmqKiZT92L00HjF&#10;dLe1a8pqvUEg1yIxkX1Lcpc+r2Vn4jXrTAUqOh2xjVWOqKGmVJWQR0DeKERTRP8Aw8eSkSJ5xzYp&#10;CrsLBtJPuxYKOmwtT0I+OrWqJaeaoWSUtLEVioHLUNFrmE1XHSw+lpVj8aeeSRrawyi4JHvfW6Ed&#10;KqCoJai8kEUlBVy1LVcz2qWBiJkkdUj9B5VkcuxLOWtp0+7D4T+XVQB0r6WrkWNamCeEVFVHWB5I&#10;KWGR5fuYQIfCsw50Npd2CrdhwTb3XrdK9NVS4QRzO6vjo6fzT1DstXSQK0QNVHFALyJPM1/Jr9Sk&#10;kJbge6s1OvU6UMGRlSno5qzwKKOSQISYr0A8X2nko2dWCzMxDAlAfUq3Nr+9hqivVSvp1Cmy0cnj&#10;bx1VK8JmjmWV4pZlRnVI5kSG8bxOVD6bamMZ49768B69cTkXWWKZ3FO6v4pZIIkmANSPvKM8KPE1&#10;iiAyCwLAe/dboOsMFa0JljrZ9FNNTtMy1UUUstI8MwkSq8sV/S93jMQ/oxtz791vh07nLQyAOZKe&#10;KdpXxgpIRqSVlkFT/EsdYMiCT9KEC4ZCbi59+691GOWidWjhvj54Jwsv3E04lMBUky1DXKTrMrKk&#10;UQIOoEHhbe/dbArgdSZMnVRQKXhmqmo4XIjaOk0zSavt6CogpY20MyaSjox1KWB0X59+63pbrpqm&#10;JxVRzCqnpamWphmmtGIneIL9vNI1l8SsupB6izA82sPbcnl17SRk9NKVVXI8phMMpaCohr5GlRq7&#10;yObR1Hjls3ljIVIf7Okgngg+2xWuOtdPEFU6VtAzNSwTiBDCHAQT1kCh3aYyC6kH1GMWLabc397O&#10;qma9aIFOs+QqXkkllWdKWQSJPQVHljiV3dFaeojRbqiC6adY/B4/rXrSin+r/YH+r9gizVjVE00c&#10;8EUJenQUjSTCWlcs5iWqkjcBQ40l2W+v9Pp+vvfVuuP3sYRj9tSSx1JgjlaVZHCvqEU1HUKFvFK0&#10;likpsp1WA9+691naeoCOY6ho4wDGYzFG1W82sSeunQFAA9yrtZdJsxaw9+6911VS/vSpFA9pqikO&#10;Qp5I4yPsYf8AJpCzelHs2mYvC9gQDxf37r3XKGvJFaYZaSnkXRBVaqYmWtmp5fIsVPT/ALcpeQMf&#10;Hx+ouCxA499vXuplLkIkW8U6SGJvLEFmEkMWiTVItQjABnU+lQLH0n629uBlGR1oiuOs9TVx1DxO&#10;yLHTSV8VXSyQsjl2UGWf73UDeIMrkAjkFVPNj79rBwevUp03VNZKi1EyVdQNUsUk8qxRSQwzrKTC&#10;V5IaK5XyqTpCgcc+/FwPh62KefUfzyTUwnnjAhhmWGAywrJQVskql6UfbRhHEbOLaAt0DcEi1qVr&#10;k8evfZ1m+5h0A/5NVxhYHpKqWmFHFFUQOTLTtLNy+lif21tb6hR+Nde6dpIKWeRBUgNLDRilSnWX&#10;VHIaeQ1cE1GhHOhtZVyxX9OlTYe9dVJpn/V/g/1fyGNopIcgapqdpHqYlgSnpWMqVnkOgzrYNZEX&#10;UHHpGrS7BbH3sVrjrZOadZ5JTCsoqJY3qg8H3ELKGhRKdR5XcxC1nUrHySRYm/Hu5pTu49b67nqo&#10;0iBimRqg+MvC8glZPMokenqXiAIRkSNbH6AcD8DzaKY699vWCaoA+2aoK1bSgzy6Q1L9tG8v2/li&#10;JsvgeQatAYEf4An3TFOvCnl1l8yaKdhHMphhiMFShKO8sTeWGeaaMskcGgAlTqU2P5t78KVz1ulc&#10;de/icrCCSimpqiFxKkvnV4niZiI4lVFBVNJLN6UszXbj6e/daKjz/wBX8v8AV/hcY8nTEaWSbwjy&#10;pJEIyskcivYVNO0n6UeQEBOCbFrEC/vVOqFPTrIuRhd6dxSmJ5lOupjR52mijLCUT0hHiWZAotKD&#10;f1XPNvfqdaKUFeolTVGKCKGKeaPx1U6mmOkrFGCVmUvOt2IuVWzckr+PfutL8XSeqp5HgKw6qVFp&#10;3g8ayhZDJNKInpnj5L+nQ11tzf6AWG+nestNNDOsyinJhknWV4yxljo1pFEhQqQpfzG13DGzA/kW&#10;96PVX4dQ6yWmZBX1CGeCvqIp4aiTxeJppo/GkCJGNJZSNLoy+hvoCOfe+rdMkpWGRaidqWk+3o3I&#10;kEjeeSJ5SogN1LNCxUsY0jsoACnm3v3TiU/PrB91WuqRskUckxpDVS0AieNovP8Av1NJGwYu0sZA&#10;JkUWRTzyB7o9KivDPVseXXbVVNKlZSxpUmlknqlRfWZaWojYIsEE6i8sM6gNFJqJVSA1/dGrTt+H&#10;r3XKoqomSmeqlSqqZ558hOY3bz0DQUxggllQD+gLKoPLKRyCB7b690mclO7RRrop6qRaaKdZI1d1&#10;YTzeOreLxesMVddY/tD+lveiK9KI/gHTfPkI428/naSN5kp/LW2eKt+wvqpFEYVrm91LAkuAL8e/&#10;aR1fqLT5GCSrlSuq4VZ5UkNPrVajS4CU0cDsoBYBgqiwLaiGbg+/aR17rlJPRHVD9vl1EFT5fufB&#10;FIjeZ9cU1cvBWNTqZUs1xewK296IoOvdNVTWOJ5lZoHmpZJ3dq95o6MwySL9tQoKO7eFfUERk9Bu&#10;NIB9+A62BU069UV1QaaqjgpnpZqk6qOCpmWGjRdCy+enqqUeJ11hPqA4I9VtR92oB1sqQK9Q2jkn&#10;nmpwKGWmgxoyc1pZSkdZGAtOvldQSrJZnXSDqDEkAcqIOPTMnCnQy7J24KhKZ/LI1VUmSCZGUtLU&#10;01TYVfikcaVMLCIxhR6giHjn3IuxKscYd+J6D24PpaladGb2JtRqWKankhpG8dO0DP5FhjkZyHSq&#10;lk08iJU0lUIJ/wBj7Htu66AR0EL+aua9Ga2zg5Gip2dQT40MzzSK8kkhJMk1RKgDDyEXUkWVRYm1&#10;vZo10ujt49Esk1RjoaMFieSY4ISsaxip8x0stKH/AGg2pWsL6lUrc/1HsruLlm7SekMmquodClRU&#10;K08DRxxw3ZtRRT6AzHSC5UWKW0gWPH1AF/ZNO+o0PVgig1HSnpaZCDGvI0tFdrkEEa9diODY2U/X&#10;6/6/tIxp04PU8OnVAAH1oOQCC1hcHm+m1x/tQP1/3gU63iop1wuP0te5GpPSGUKPra3AB+tj/T37&#10;q/WKQNrGtifq8f6VGg8ksBwTzpFvz7aJYGp691iIsrIXLqWUhdJKr/aGoL9f6C35/HutfPrfWFmF&#10;2UWN1Zl1x+MKuoB7iwuSbAA88+61Fadb0mleo5S30azJHHoOpW/XcC6/ptxb/Dkfn3Vz2nrZUgV6&#10;xlWtcOjXbQSHIsFNwCWubE8ix/Htjp/qOWGq36hpIDRhDqNwzOb3sRf+n+H49+691BnfgniwLAal&#10;H6VPrVwq3Cg3Kt/hf3R18+nFWuT1iZwGVVdmuxcGRA1hp9Skj6n/AF/rx7bOer6V6iNok8fkC2Dv&#10;rHqV+VAMYP8AQNz/AI2/w96x59bwB1GYqFSRlbyMHUiOxdCD/QAXB+jf4Ee9GgGOrBa9YnmLnRdf&#10;IsYbhEVZAxvHHIpAJb8/UWBItzw31sIPPqESTMBII08YK8pZnlc/tnUAeFBGkf74VJyF6cAAXqKz&#10;uFYNbwkkED/NxofUCQo1Hm1wDbn2weNB06qilT1EqJdIRYwQ7IFYpoWIlzeQoLDV9VUH8W4/PurE&#10;0r1dFFadNcssn6QzRagsbFlA0BOW4HLNa9vaZ2Kig8+ntI6bZC143iWZFCkytoLGa11WlEf1sD6v&#10;8fetQqNP59PBPJuoM5vEp8cMsZbS9yBHEABdmkfi4BAF/wDW5+vvbMdOOreGOoUpi1TXLGOQjQhk&#10;je5Cani0WOjkgnSOePac9OUr1Asl7m7y+I6TBF43KRm0hfXcEC54C8E/i49tmnl1cCnWNnVLyyqs&#10;UkcxiaYzCOJpNOmMRgkgajw1v6fj3Umgr1YDUadQaj1rOjhozdZHMUEcwcIdZMf40EkrYWtYfW3t&#10;lsmp6cC6TU9RGdGb92OAXLJGsflBlEy3ZWQjkH68Hg3P490ZlHxdXoAO3qC0kI8kkaiRmZI3K6Eq&#10;da2VVWMgAlfqbkkKBc+2MdOiPFfPpvNRoclvDHGVmRpZbSExNLdm0kN6tVhrRr/k+/dO08+m+ar1&#10;RSRpFqp5yYfGCmuOo/SLggak4+mq/P8AQWDRatR5dOAAHPTZ9xOqSGnMFT4VZ21jx+IIQsumORAO&#10;PVZwACt+Pz7a6dCq1AT031E0yOJEnV4pwzgtKFEQZbx+krraxspIP0II49tOM9PKqUxnpvdxEJJf&#10;HMxeZGnIKK6VCDSJYVAAbWACQRwD/gfbRFAer0rjpkqalFWJj64k1UcUZFqZ5Jn5MgT9WheFJ4LA&#10;+2+HVwgGemaomkpmYSyLDAWRJQYDOjRuhEVZApBswsUI+l7fj3U9p+XTygEfPprmkjpo6qySVK1P&#10;iVpEYySVbsRJK0NMAQGCcgccg+2yaDp0Cp6wStHHcxQprcQPV6g0EoZW/aNOsV08v9khiBe9zb3s&#10;kAY8+tquo9Nwgjip5JJ0dEWZv2ZoyZGnDWqIwimzFOVYg6X/AFfXn3ocD04RkL5dQ1lAqReJjO0o&#10;gZ4GNNIsZ9RWriktq+t7t6luRe491qet6F6i1M9HGsM8cfihdpv3HkkiLsP2rlQP21BAKyWJ/F+f&#10;dHIJFetqtOHTDKKS7GU+PTGXqmpZpElYOnjR7xDkjVpT/b/T210+FNKHqHUzQTGRpaqeSGMUzxiI&#10;BNMMMZMlPIG9EmkNfUefp791cKSMdM9TNohHkllSQVeusiINQYJ2h/aqI3ADPDYftAqbXPPA9pet&#10;xoGyesCzgCoiRFWdw0MsC00kMixmCxknqY1u1rgDSfW9x9Tf37p0IoNR0zzJHHQpUeqNIICpdWLq&#10;nlJSpSQFbMgNyY7FgRyR9T7q/TM8UTAl7RuxhKJJPGus08QeBY5JFsCw0jkM3NyRb3vp/pqqHWnj&#10;hvFLUKzyrJPJPG8lJUFixcyANqh0XuvFj+SOBpuHXqVx03+ESpr8grWiWanoUWpEIqYncSqKp4wQ&#10;Aqsbn8A2/HtqnWwg8+m6pq6mopCokoCEjZYldBFNHUJJppohUIulyzqBICCPyPr7sfLqwUA16gz1&#10;EKxRUsRhEv3SLJj54qlVmmmUzSyQ1FHaygKVDcAHj/D3rrTCpA64NIJaiBTTZIQoJD+3KtRDJVIS&#10;QoWmVZNIHqDsVZSALm/vXWtAGSeoM1RDGzitqaa1LFFHWj7JlMkh/bFPIsxClLFS+gEnU12W49+6&#10;1oqKg9ekq/H+89JPqiaOJYKMQLTwBk/ZqqNZiRGY/wDOBZCBb6Ejj36nWwg8+sE1bUQpBAz18lLN&#10;rqKaqMsapJIsojlJBU+IhyBpRgOLgW+m6de0Dy6b6uaOjhj0V6xzUs0plqA2t5oqj0SrHABZih5B&#10;IvwW/HvRAOOthQDXqC5mgnjZ0pYaCoKVs0+PlaeYxlRMsUkNv3FqXGgKF+oN29PvfVumyeeKAtVx&#10;rF5qppZp1fVLGEqlPBC+hJDGFXxlfURcWt791sCvUZ4Z6zU8gUioaOCOeSliNaoiiMjzU5ISVSG0&#10;JpYHjmxB9+62APPpuStjgSM0zIqqsxpC+jTVRxr5q2KSoYI0TMyiSMLGRf0X/Pv3Wvs6jzxeWMpU&#10;EwtXUgSsZCsn2xns4Mrzj1jUNPkUBiLi9/fuvdJ6plqilK9VPRQVVFMYaatab7uR0YgSRKIY/wDd&#10;iAj1K36QSb3Pv2Pw/s68OPp1lkEEk8NLDI9bFLSGanlqliSV4SxhNO0sNryAWWzXuAG/Fz7+XVhp&#10;4U/1f7PUOaApTM8Uj5NIkVfuJRAJXWKQrNI8ZBNqY2UyHn/U8X978+q4p/q/1fLrDNUZCc0rRT0d&#10;FQVVO8SQUqNLTVOQdw8clNKRpjvp1rFJcEM44+vvYp1rPl02SVKxu/KxLPFTUq00NIgq6ATExSin&#10;SpDxLJG/DqrXswKkHj24BU04/wCX/Vx/Lrwp1Bq4q2CaFp8s1DRxmaFclHHFkJ42i9NOlYltS61I&#10;Z202LjSygjhxRjhkfl/xfWx9tOojGlxqR5aoklqo6eaqikeApHHNDNF4/vILj9t4yFdo9PBtYm/v&#10;1S3ZSn+x1vgAT1Fkp6aSiSsNW1TJFWiphilL42Gl8pAKxm96kN9XBsPSfr72MNRcfzr/AJuq0BP+&#10;r/Uem2PTArU9VUR1P8SeZ6SOCnIRJYHIqJZYz+GvZyDYgC3PveWbt8uvYHDqFHOBVRU8cMsaRE0U&#10;GpknpEo5+KuCWFhqZJgNSnT6WXg3Pv2moz/q+fVBx0+vXKiqxE08sUklKY44qJZpAxp6pF1JFVwp&#10;pIIkS2pyot6bg/T37QPMfP8A1fZ/l6sMZP2f6v8AV5dNs8kweOoeHw1lPTNFM0awwu7yKJamWeZl&#10;0ShUCskdgdLcfTiwAOOrYPDj+X+XpsqGqFhqI2/hlRRIH89atNUzx3jRWplKxaUXUxs4uQCNQU/U&#10;ugKcZr5dVPD5f6v8vWFoIYpmqKeGSCeZYabIiuklplp9UeqKtgMKqGR1twBYvYEfT3uvkMjyI8/t&#10;69QA5FD5164JG/2xpo6hG1CdKmSeJYKl2kfSJakhf6aSCEuFv9GJJ2SBkivXmIpjpnaWSNxDVrJH&#10;Sh0WlqadoqtoZ0A9dK2hh43YAszH6Xv9fe6VXBofOvTX28PLrqpqFiFVXiaJG8sVTPLCqJPWRwjx&#10;vjli0nxMHNxInBDce7KFPb5eXoOvHhX04n16xVhqGlyFXSxxj7mlbxK4MxkY+p5YiQYiVOv0lQCt&#10;iDf24oFNLeXWyTk9QHelmnpFq4ILVVGKaqxqOKemkqOXjmj4OppWtocEqhsXFhxsCmfng+n/ABXX&#10;qqT9o4dNkNBJEYlhSpWajLTzVFXDHXT1aElY6ZlDFQYl1LdPq3I/p7vXJPr5enz/AD6qE009RxJ4&#10;/Z12Y4E+/DQCZgzTLJTqVMVcVEutBRKDHJIPSA8RQG/quGA91s6T13VVdJShBA1akKQwOqVNSr1N&#10;ZLJ6jBPT06jXHGStif7P0/PvwX7P2f4Oq4Gc/t/w56gzPkKMqZo6SOULpDwGNWNmEojrqeNSqH1L&#10;+oEf43W3u1FHDr3DP+DqTUU1JA7U06RVNJmmjKQohiSau0Xiq0RAVTxltLKhF/qL396Go5HEf4Oq&#10;aFrRs6uv/9Z4q+net87NWYmhWppfHMY6dIKeGuKSRIuhoamuBWCNG9E6y3RiDYlQPYTMb1wT0Zxk&#10;R5Y9Qt1fFOnWI1GPlxOAlyFLTyQOdu00mQjqQvjnqIlCJEscv6EE4aO/MSjg+/CCQnpU96unSvHo&#10;sJ+JMGQr6uoyudzMVAKyroC9BU02MiJVdSrH544nl1W1OUgULwEZh9bETjAz0mpnUzHPQb5r4bYa&#10;ro8hlI9w7lzklHVGkhpa3FtTwUEgj/Zo6ukq1paiUrHeSOVYQpsTyBf3USXCYAAHVwsJXia9AVV/&#10;E7dFJStV5uhxUONidaCGlMaJNPK766ekGgJpMkRDTGwKEgMT7WfUaRUcetJCzdNFb8TqKhEOVzGQ&#10;x9Hj6Wl8aUCos8jKCZY46uniuJXhvY3bQRbn6+9/WScKVr059KK1ZqdIfD9BHcAesopIq3DVKSRx&#10;PlZHx71MlNOIYK6JEceHQjLa0gFhfSxNjp7p0NCOtC2RqjV1lPxm3DT5H+D0dDHlshIvnpsdjoof&#10;tqqsifyvUJmZ/GPKsa6iIGRjybfW9frTxOOqmzTrjTdE1azVEc/W9Ln5q6WRDjqCuYpSzxSaJYnq&#10;qdTI0rEHVM5dV51E/T3U3ZJrqI62LSMHhXrBRfHnM1uQq6Ki2oaGdI4I6mbbVDUZKoxetz4aObI1&#10;vhiqvSCDJHIkS83sR7012dPxFvtp1YQRBqEAfZ0IM/xt4aWsnFHTU9KiNkqilhqTAwQQSTQu2l9U&#10;bNZlXyIjcI7G/tObxlPrXp1oEwR1AT48ZGfGy0KV2SrqSOIMlJHgTjYNxpTHVSIKqa6hr8nWQWX6&#10;H8e6/VEGtKH1r14RKBRj/LpLp8fMji66kmy1DU4atNE+RaVZY5J6AU7/AOSARkmAIwPiSGxck3F7&#10;e7G5ZhQGvVhaqeHWeu602/Sikq8fgaqeeSkqVM2JaQwVUrOY3p0p5lZWnU38kccZ/Pqv9KrNMOJp&#10;1f6SM0xU9ICfYeUpZEOMwmLSijiEbVUWLH8OgsStXPK9QNa1auSJEIYM2ldKj28LgfiJPy/zfLqp&#10;tPMcOnKPrZaOCrnTa1dk6c0qmOvyu2KmskrKjUJZ6dqeaOzREX8dXGI4ohwBfk6+okJrX+f+HrRs&#10;ox+HPzHUXJ9EVFS9hRw7d2zD9vWpU1eZoayiyVXXooIxk0bvCENw6HWzAFrRk+30vmUfxMf5dNPY&#10;g5ppH7f+K6RdT1Vi6f8AigoJ4NzCgqniSlo31wQ5GJAIqoVskMbTK5OgQtCdViSVtb2+L5jSuOk/&#10;0YU8a9NO4+ncZjMdiamuw+Wp0yOiprbqFeF55dEEf3FMLqA6s6hlACAcajxdb53JAPTv0yogNKdd&#10;4zrGGk8NUj1lPCsVYlOKmg1ZLITsiy0nhjUajHIvOtrBQL6gfdWui2G68LdK16esZ1TBuZBT1r10&#10;2YigpqrSqR01RW0wfwl4shKoCJE37VzpuQPqefdfqAPh4dbW0jc93Hp9h+Pe5tVTJj8HloxRZB5X&#10;yNctZUStUhB4qVqWmjHqZm1LKqrrIHJX6a+pjPE9KE24/gFOudf0zmKARwNJWVubrUMrplNvfwbO&#10;UsyBVmMxeSSjQTC2l2nZiBcj6+7LIrZH+H/J1prQoaE/y6m0XW8WAhvksljaWuhaJZanFLTzw0FF&#10;Np/yGeIqsgmNiJVhLJa7atJN/VZ8KMdNrCIzk9PqbEoc/ZJMagwtBLT1Ec0M8DTVFTSuy1qxpCul&#10;YnH70cQREW11+o91OuPpzww+fL16fqPoegq5I6PDx5yllyDvX0lVUwwRw1tAyBqqaskq1DalLX8i&#10;kqPwoKk+2jM/A5619OK0HSvwHVuQpqSbDwV2En+2EkMjWjKV8FTOEhxsc06M3qAKyspIN+ALn2xK&#10;xBrTq6w/Z0mcj0zXU1cI4to5vKVdRNV00ixRQimpRKnMGhgE8KqBpWwZgtwL3HvyzVGWp1v6YkYX&#10;j6cOmSg6W3C7TU9RiKmpnrHqlWLEpKY/2AJUgWlkMek2BLQzmEH6a2Ht0yocg/n02bSWtAOlHD0d&#10;2U1RS42Xb9bX0hFJVT1U2SxsMeKw1WxDrXednhlqmQLH5YndItIUqrW90BQ9wIB/w9V+lmBowI6w&#10;V3WeOqmx+JyOLlino6iR5FyGMqaJa5qstS02PyFcy66dXVSsQTUXbSxCIbhxNdKg8etOBTSeI6UW&#10;A2Ns16mfFZrG5KNooZaSseiysWUp4ftrpF/DKirSWop5UVTrgSdRZbAkWHvbRnjWp6pGEJo3Smf4&#10;/wDXu4JMZuPGNlvBPUUUclXka/7ObFukJghvNTiVFjLKfIjjk/pJB5uniINPr1YxpWvU2h+PO3Za&#10;9hjIKfdldJRu1Ecu0ESVBqXMf77AaftyzDxCwaS/qCj24BIRQ460UUjGf2dQJeo5sPUx0k2zseZc&#10;YXSaaPHhGRpnKoEkUSSCLizIQ4Uchbci+jFKnqvhsM06cMpsHG1eBWnk2zi6GtlheesXG1tJBPlK&#10;hEADR11SrCnSNblYGI1Hm1jb35Y81r1onyp1yx/x7w0mKq61ttTZnN1ZxlJjMPkKunq6UzUwEtTk&#10;KpZdULoitz9ssIABsxvYOa3qAOtiMaa+Z6g/7LJtmsaaSaixtFSQ0lbmazI4eGaPG0uTeX7aWhgr&#10;v3FC3toW9geA34921sOFeteGK5IHThSfEXr5Vipg+5a/JtT0lVPiWqYKVYEkfWWMtVG8OpxYKxkS&#10;4/sr+fa5D14qiigNen6f4FTZPHHI7LzOc2vTLUg1gzskTUVECwmIp53u7wqeCtPqH1J49t5J7gOv&#10;BowRTFOk/lfh33nt2CtmkxuH3XQkQVWMi2/l6OevyPlYJJUpFZF8hUAkSG1vxc+7LbK/w46VCWM1&#10;Fcfs6T2Q2FvvaEc8+5+mN+Y2WGLQ9TQ08WaFAkaA+VcdSK/jfSNSj1LYn6+08ttJWin9vVDcwA0P&#10;+GvT3t/dnXFbHQ4k1e4doZeoeOjWXdGFZYEpXYefy1FTGHkklZizwxgqpsQo/CF4Z0+MA/Z0+kkb&#10;YHRyNr9Q7FyOOp8m29NkV/3sP2dbFuDb9HkqmtiplVo4IZKtzOiKWH7blAVs9j9fbWsqMg9P6F6e&#10;6LqbYKS1D7pxNPtnLSVNTVY2vw9JkqykyuOpT9rT1dXRIHkBBAEGlH8a8R6SA3vwkb/i+vUX06xJ&#10;1zHDj0xFDmarO42auFQ4qaaDG0hasZvtYqSoxspM6yOoFQDKTGpBkCuDe4mFa04dOMAozwPVqn8s&#10;fdWN2LuCTZVJmddLuHzVkNBIGEtHW0YUz0ru4sxUEeMxnSY7G11Psd7BeJPA1uTkZHRFzBaxzWay&#10;j4lP+x1sZYGqEkKEBSrIGQnTfSyg/T2aMoqVPQKX4c9Kfi92K3J+gCgWJ5HvXDHW+u2S4OlQVH15&#10;Xgfi1h/vv94Hqgcet0NK9cBHe4bSOLWFgbkXFiffvs68KefXDQvJF7n8XUjj68WHv2etnT5V64Ml&#10;gTcn6X9Iv9P8P9iffuq9Y9CA2Avewub8G3Lce/de660C4P1JuBxYcH6Hgf7b37r3XMAf0uf6gqCS&#10;ebBR9Le/de6logkTTZgObD88/X3piFFevfZ1GhaSKo8DKbH6f0Ab/VGxsP6+/MqFdXn1rp0NK5HB&#10;Fx9QdNrEcG5A49sKVHEV6cEZIr1jNHJYggWuf9b6/UafbviL1vw264NTMAGuDf8Ap/S/IsfevEU4&#10;PWvDbriad72KjSR9fpf/AFre96oxw/wda0N114GBB5NrN9Ta2n37Wh49b8NuuXgc8WFib/1YH68n&#10;3rWgyOveGevCnYEkG1/9bj8e/F0OD17wz120TG4uD9DY6f8AX4Fh71+l/qr1oxnr3hb6kC5+mnkg&#10;24/1v8ffqouV634Z694W/UTf/C3Ivxce/eIDgjr3hnz68YmsSGH14BFgefpf3tdFcdeMdBXqDUUW&#10;o60WzH+hJF/zx7dSQVp1VozWvTb4Gb+yPSCDYEm4P0Ye3DoqK+fWqMOuQga91W9xwQLckc3Hv36Y&#10;69k9dNC1vSCAotexb6/U3/Pv2pOvUPXAxSFf13vwf2wPV+Cbfi39ffqp1rPXlp2P9sk/kkL+f9Tb&#10;8f7D3ssvn17riIGbULOIxbT+Gc/4e9VSlOvdcftmAN0I/wCDuQbHj9I9+/T69nrs0xH+6wbAj9RF&#10;r8C4P+39+qnXs9MedyFNiaF6mp0KIozI1lBVdA1gsG+vI9+VGmcKvmadeoOiA0FJk+/O12qIojJt&#10;Da9WI08gY0U9ZE4dqpha0hVgQtjYED6/X3IcUabBtOuQ/qSf4OnZD4UPhj4m/wAHVh9BhFx1HBS0&#10;0EYSCJYUUQBRGqmynTaw4/obe4+lm8aUyOePSdECgevTiKOQBgw1M1rsI/St+ODa55/r/sOPdOw9&#10;OZ6xNjZmAvJLYE/RI1H+Gm6i3+3/AMPe9ajrVK46iSY2sAPhVmLXKmZ7hGP9sKP+J93Dp59ep1FO&#10;HyljeWJnB1Fgp4Uj9IH4v7sJoa069Q9YlwOTCSoaqMLLcECJWbn+1ra/+t78Z4a8MdbKMcHrybcr&#10;I4ZEaRGeRbKebRKovyzXLE/43t7qZoa1A6r4J6gPtCoZwWrNQKC6CNNDEfQMCbm39Wa/+sPd1uY/&#10;MV694NBnqMNllVs9bOxDsbKiBVR/7IRVsLfggX/xPu31angvDrWgdRpdjUzI/wDlcyFlEdwqFkS9&#10;2CcCxP8AU3PvYus5A68UHWGLY9JTyRyioq5TArLEJWVkUOOXICrf/E297NzUUxTrQT16bH68xjzV&#10;FVLNVSzVGkODKREijn9uIfQkW5/p7uL1lUBQMde8NeuNTsnHTUxpX1+EApoH6iLXGpvqT70Ltkav&#10;n1rwlbFOm7+4OIjhanEcohB1yjUP35PzrZufpwoBt9be3RfyV1CnW/CA4jqJJsPEDwoKUPHCLhVN&#10;oQCdS2pzfUQfpq+n4N/bg3CSnz60UB6gv1/tpGmZccPNU3Ez28sz35KKz2tq/tEE/wBD+Pd/3hOa&#10;Z6aNuhNem6o6+2xPpEuGpKjxXjiFVGKpqdR9PGlQCE5/K2F/p7t9fP69WEKr8PQQby6yipXnrcLS&#10;+GoEqsxSID7xQNUaBhf+1YXYWtfn2rhuRONL8eqvGJBQcek1s7I0K1y0+bpi+Rp3WntWRIEj0Poi&#10;CROCBJ9LseDYke27mJ1I8HgfTpMI2V+hth21t6sk/iIxFE80za/uHp4zMSp0k+RhyB9G+o9pRc3E&#10;Y8Op6fJxQdcTtrFrI7pQQoTZkWGNA0ZYWKmyWN/qCov/AIj6+3lu5iuTjq6/D1DfCUiMI4sd42BW&#10;Q6Ils7WsXEjDWtxa51MT9Le3VmcgknrYx1wlwTa1KY5AdZeQ2TxlGFrLHpU/8FJHB+o97E1fxdbx&#10;1D/utXTa1jgVLOCwURxTRsTqtIQBqbRb02PHP+HtzxVAFT17rMdm1Ut3In9LAR+kR+ILxeFVH1ty&#10;WsD/AIe6m4UfZ1rp4XZC3LuJJUAU62a7OxtqZ24P+BWw/r7oLpCcdawfKnTzSbTEa/tKFckWYx6D&#10;ELeoDXww+n197a5WueqFTXp6i29oFnj1chfSqg6Ry2lLFRf6+kD2002r4T1QwgmvTrFiCvqANtKk&#10;IdbNZBYfUaSf9pIt7YZxxY9XEYp05R4z1EGNVGpSVu2htV7mwAGr8/QW/HtsvXh1bwx05xUAFrqn&#10;FyOAOWPOq/8Are2y2et0UHh1NgpkQgG3F2vYXY/W/wDS4H6fdS1RTq7DFR1OWBFBsh5vcKFC2b/E&#10;fgf0906b65iPi2kWA5QDSGa9r3sP1ce/Gvl1ZPi65qil/UASeSv9oAfoOo/7z/sPfgwOPPp7rJ6e&#10;CA1xcCwvbm9vfjSmetfb1ztfUfr/ALSV02JNjckD/iP9j7bOinb1rzGnrmqg3OmxtawAPp+hPH+H&#10;unXgCahusuk2F+Lcg2NgPwbf63v3WwoBr1lSNeeRwAf6E3/B/wBe/v3Vus6xhj9CBc2A+psbkX9t&#10;M1cDrfUuGneTSqIbWt9LWN+CD7oWC5PXjjj0md1b42FsGjlr98742ls+jgQyyS7kz+LxJVB+VgrX&#10;jdr/AO0qfaq1sdwvmCWcLvX0Un/Y6tHHLOxSBGc/0VLf4K/zHVXvfP8APF/lw9BCvo8h3SOwdwUh&#10;qIo8L19gcvm46qrg4akTMmGOjUk8BjMF+vPB9jbbvbTmG9o91ptk4kyHh88AgZ9SOhNa8m79Pbm6&#10;ljWGMZrI6qft05b9oHVFHyZ/4Va1VpsR8XumIMOjpNC+5+zJqM1lMAPGKiiosZPUxMB+oeUL9Rxe&#10;9hpByFyHssHj7/uX1Egz4cYBH8mpT8+jW22Lk63t/G3O+mkmH+hRxALX/moz4X5gfYB1r1/Iz+cV&#10;8+Pkbk8nFvf5G72pNuVEzadt7XyFNtnGUsU0ZR4qOXAw08zoQSL+VwP7Lfn2oh565N2GIwbFtyM4&#10;/G4FaeVPl+37fRTHv+zbYg/cthGsg/0VyWcU8wCaD/D59Vw5ffe7NxVr5DI53M5eX9ZqclUy1dYY&#10;Uez3mrGaS3+oGr6D6AewZu/uDzFurkiYxoPJMCnp0S7jvu67nJ419cM7cM+nCg8sU6R02VqKiOrc&#10;tU+ZpGiIF2DJrHiSREABuQCB9Rx7BVzf3F2S87l2PqfLonAeuoefr03zQyCSRXuVhSCdddmUuz+N&#10;AT9SrEMx4JsP8faIrQ58unMVzx64D7qeV3pxD6VjOgQI0MgksDItPH6QL8KCVJN7C3v3XjSmeHXT&#10;006zKJIxCWSaWImxDl7lRLTrfhXL2DKf6XsPbTAjPr1VPDrjj1wjgklj0tLapAcQQyRqqxTN6Gkc&#10;j6Rj1fUBTb8fX3Tp3ryYllM/kEK+IG8hm0MAw8TNIAPUDYkD6fW5+nv3Xus1PSDQIUcSysxMkaRR&#10;sz2XSjIw/SB9G/N/fuvDJ6k02NCFvE0fkV1cyhhKJFHEiAAepSeFH1uRfj3qvVtI65PhhDL5ZIo3&#10;WY+WBoKmPVHJMCqCUEfqWzA6vyAbW97zw69pz1wjx0gIi8KJIWMsrWUOIA2iXVItrAixIsNP5/UP&#10;etJU0PW9I6dv7u1BskkJVILxxGIRgOrrdSfozCxB1WP1+vv1etaesFDg5IpWmQma4aKNgqyBI0/b&#10;8ETOBdVew4vbk+/daAIP+r/N/q/kJ4oRCfU0igXRJWAleCqU6CQqetwvFwQLG4A49+6v1hXHOHQD&#10;yuzSSyPUBHPDiwl1/wC67epvVyPp71p1NXqhAHU2LEG5pBojnUlgXjR5HgUeZZJJDwvALH8n3vw6&#10;4pTq/WNcVrV4QSJJ2fX4zGis6x+SISugJsQT9P6f19+8I009e6nw7fLejW6aQfAylaun1FR5lqGT&#10;8m49RAtzyTwaeHQ5691L/u5WRD7KzIKhiivE0RZigDNGXayuoNmF2FweB7t4TDt9et9dRbXrjbQr&#10;q8allS5QzSPN44/Gir/aZToVgCbAgWN/e/CK5p17PTlFhqunvLPjBVNJaCpYDS/2xcMhoWezAsF0&#10;ksoAF/7TWFtBBqR1TTjrOcHU0RVpKAQakkUCMh9UMiGaUxM3p8gTiS/NuB78I2rw6tTrnTYOpeFZ&#10;Y4VnnLwkuqiOn+3biOnaK1wQbvc/Xi3+FxGc1PXtPWSbA1CioNS8FN4KsI8ECkM/jGiNxrUII9RI&#10;aUaiWuLe/eH6nrYWvTuuzgYoYpZI8d44SfNNMsqu7LcpAIVYgP8AoK/jgkEXtfSo69or0902xaj7&#10;OGL7KBqXVULA82Qo4lqaiFwZFjqZH8AEV1Qurhrso0/X3sPGBQ9UcGuOnduu8lAlIz0VTDFNVikL&#10;rJFUMsLBfIPuodKBlkMYXSfqwutiT734qDh1Sh6cDsWSKKqjpESZgk9RGumWOZhSIZZEjMqAxsp1&#10;IrEEPY6Te191j6qNXn1Kh2+uPigqRSKcjRzrJFNVQ6oYEbTD96sD+qRYpdQfTezLyv190OmuOvFd&#10;Qz1xj2vU1ZqJ6qgSfJSSJDKIQYorVtR4lp3hRV8dmUB2sFFxf3sIhNW6o5aoUdKKLY9DCtdQPDXU&#10;pqLQ0ZenEkslXSf57GSz8nz6v0yX06FIF7gipCL08pJFD0/w9WR1VfTQ4g09Sa2ghRqOpMIrY6qO&#10;MzVcEytHo16gsiyMEUX/AM5YH2yJFrgZ6cGOnr/RBlKmKiCbXaOCsmH21W04p6lkf9svLNUrNFKr&#10;chVhLkC9lLc+3CzkVpUdWqD5dLnC/HfOSwx19DCIqOWoNE5SegyE4p4k8tfO7QSETQRlbMZFiKG1&#10;wLW9vpFUVYU63SMfFjoW8X0wKGtEdTjsdnKjI0Mt6bDO0c1VBMopIxXLVqPH4SB/wHkVWIJUsBxY&#10;Rxr5V6YeWFTSo6FaHoOupYMfUUedyGHraFqbXGtX4aiZvtyKanpxADraIWjXzaWf8KALlQFSlRjp&#10;PMPEXJwehHoenpUejk3W9TPDX4+jjeljiWrramPChmiySxKPROJG0STl7lgV5APtqSMnh0jWN1OO&#10;HU6j2ttbbjwQUWDx2VkVxPW0uQpDJNUVtfOPs6WmlReDYkzTEBTygIPPtK8Uv4T0Y29VFD0OWE6N&#10;2duXb01JksO206mimWtyO3aWKhhjXM6GqaKkx4qhrj1IpdJifLc6QwtYpP8AGCeNOlRXTTV59MeT&#10;6L2HJVJVZbr7CZQz0yUsb1OyMPX5WimecCuqGzMEJaqUJIjyKaS/NxMvLFp2uK95r0qjOlcN1KHw&#10;S+MlTTh90bPoZfuIKiaprdoVWYxtY1XLIWpKQ0FSZ6VQ6hjYGNrjSotz7TMXB7hXpP4pUkkVr86f&#10;7HSLqP5YfR2e1ybbj7Xw9JKUbEharFZmslSRQRT/AMLdKSdJEk4Maq4jQhizkkCwjD54dWN4qCpH&#10;8+uWb/lAYXHyLTbc7vzNPmlpFEtBuHaE9KaSqq47NBSiMvNMgBKySRoCfqVt9LG2JGOHTf7zjXIB&#10;r0CmS/lW/IvEVlbidu7t2NuF6aJK6Fquqn2+ZJJPRGtMMilpJUACgFb82Fvbse351qR/l6MINyhM&#10;eotQ+h6az/LT+fmzooMzQ9fUuYakqUkemwu7sbJNKWXzKyUtU0UShV4PqupP0/AtLZxshGD9nHpS&#10;m4QHGodMGV6t+bnWpNbujo3uGnLzvXfeU2Lk3HPTgLYGHI4L7mSKygapJXIAFiv0Hspm2qpogNB1&#10;ZLmFm1awfzH+TqLtL5N9tdeViruTHZ7CVECzzpJuPYlVja2iyMTBmq6NIEhVpedMjup5OrhrMqY2&#10;U0TBompT9vRqsuqPSzYPy6MXgv5hXZVA+Ejrt5bWysaRPU5CpzMbPlpRXSNURUlVI8ESkKLD9byR&#10;gWa7DluWO7mq+o59OqxQWgIYqp9a/wCbobsD/MP3fWJSQRbjwzQ0cslfCYN0ZSlXKp5dUUWPpsgo&#10;Ajja6sPEjtYqGtb2yI9xjOtScevSlrDbpVI8Nan0p0bLY38wavFHBPuTcWfo6S7r/uOkY/dZarcz&#10;P4UCStDTRJwkjMdX1HF/e23q8iGg56QDYbE4KUHRl9j/AMwfaM+Wx1PkOxsvhoK5I6eD+80Rgx8F&#10;QOBWUWSAAkLHh2uVH4N+Pai03w8bhar0XX/L0ax0hHR6qn5a7Sk/h8mFrYhiqh4EbL11VR5P7hSu&#10;qrr5KukJSmjbkRg+oD6/X2uTe7Umn+odB8cvXRUkj7Op9B8qdg5yvro6yuweTpaRVMCRwY+GKKOM&#10;a2q6mpqtNyn4AIFzbUzcBbFuNpIK6tPSeXZbuJQAOlDSd79MZWetWmWRUjpErXlx9a1K0RA9KyOy&#10;hYtX6oyxCn8FjwHFvLdjQSdJ/wB2XS+XQgbW3FszdlA8238nkqpasfbzLXmnmMkLHVPTpLVAgggE&#10;FmtySLDge1P1CkVVh+XSaa2mhNJB0qn2okjQfZVVNpYvI0EtV5pXC8JTB49TBQP+btlt+kD3cXNR&#10;pPTVSMU6zDY0tBVJVmlo3VmWJ4omkKRU5YTTwU7TA3uRcMbg/T6H3VpxwHWi3rx6n01DXUtVJ9ji&#10;qeOmXX4mhaNZF1reNgDYCwvqsTz9Le6l1YZPVw6+fXWUWunWSoroKuoOqD/JV/zSjQBpLAWvqF9P&#10;496UoMA9eVgvTFPUVkTIIaN6CDxTh1SmjlpPK6AlBKVDCQmzahxxa/uwKk0HThcHz6jU25Gx1BLT&#10;VGQpEEksKLSQUcqVU8AbUWB0qyqzXUlmCn8/m9iFJB60CRkdSn3BKssD0tI9YZadoK2HwGOeAhi8&#10;Zvo0gIRa7G5A4b3cCMDpxasCSeHT1RZGZEpnkcouppIY1eWSQSSJ4mVJCBf0lfoPza49tnSTjh16&#10;TqbJWz+BRGchHreaOokeRo2iYsQhbz3BuLspDc2+t/fgik0p03QefUA5SOWlVakzyLGY3hmlYCaF&#10;U9UWkPZiSNRH+Fv8PdhFpOPPqoAHDqDpXItHNUJRx0U1U8kAYF45Pt1Bin0rzFIf1Mg/Iv8A4nZQ&#10;gV6sKVz1KqI8bFUGZ8lRozAxrHC6KIVChjZE5LEAekck/U/X3QBvMdbOny64xZHGwKsrtSV0CCR5&#10;HZFXhjoXUri3qJHl1E2/1P8AXZDU9OtdNNRkcI81UpwlVS0YSnjkNFpWaoLNqWGhhABYXsCRxpP1&#10;PI96+QOevdOVHmKT7YU2O/jGMp3nLuQiRxeXTr/cpnFylrhgLgf7b3RkJOevaTSvWOkhgz1Qataq&#10;KjeCd2bVGrOzTJogSM8DTLbySE/RvSOQPfmbwxp60TpFelCMGyU0cVdS06PJM321XSu37cUseoyM&#10;hufoW41Wvxb3TUW7h5f5emCdRr0AXYu16Sqpq2nSNGiKPDHUkXR1nUiqmd29ZBFwT9RYEfX2ut2C&#10;g160GWNgeqtu7diRNFXIS7I+PC1NhJSwx08En21JULJArFY30QzMv0AAc3sATNFQIG8+hPtzC7U6&#10;zSnRB5amt29uGkoZshQPLTRxQ1FVHKiJNFkF89NVabMkksGnyLN6fWRe3vzkFen2UHAz0abZObps&#10;hR00a5LxZGEfcz09LPKtclDSweN8jPK6ST3qJZEFQyci45A1WTHj0VTx6GJ8uhbppbf5TKHFQRTo&#10;8LOhq4GjQI3imk5VFjZNMjG7SIyg83916SsC2B0+0gMyQQzXqKgS1Lwo+iRZ442M1Os02m8sOnVp&#10;VxZmT9Rtf34mgr1TRo7q8OmnNY6nrEhhNRU09GrtM2SWU1SVPkP7NLVUyr+3TpUFVjKtpU8WOqxR&#10;zJUfZ02G0mo6Il2rtFnjogSTTNVz5DKyNSSU09I8tf8A7l6nHpJwsNUyJDoj41fucAn2XyQakNRj&#10;oRbfNGpAbqtvfuDNNUZCqiq46OsbKyUEU0cUpFelbM0jNUUxUx2pg12qUHJVQHt7Cd7bKGr0IDIp&#10;YaTnoJCaZoqdQZ5Enerp4a+sljJaSDmpSeONDZJTG0ikxhQqRtqBJPsmIyR0p6U1DJJJUzQVFWfG&#10;uJpIKKrjk8lXBQVVGzspxhCSVUQfU48UgH6T6gAAyy0x1XrBPUVMdNElNQz1cM0BkrUyv+5CKCqr&#10;CkC18dPCi1Ezgo06p4lTSzFGUEe6FRXjQ9XU9tKV6zx080ZqYyaU0mGkVqxse9VAlfj6KNqlaeKW&#10;QiHzWLWsH0NFoLEDltlBAoOOPLFfP/Vx6sFPCvD+fTNXQU1PB5KamrMelLUTSRQVlbDeCmzcS0rp&#10;MyroCVGvSxBBj1j6/UMyRlhTGfP1p1dCAdXpnqLDT0pxFeoSn+1nQVEEUrRs0lWWWKojjryBOGey&#10;xvoBSwHPHtkxtX5+f+Hh0+GBWp4HroQPi1aKT7mcs5jrqF5lnngLyqZqSGOEEzgwKsMbkalJNzb3&#10;RkrUny86cf8AiuPVxQUHXBKJJJxTThFWkz1VTUFM8iQ0qr49by1qRaWkUBvDI3qGlSFs3uvDJ8xk&#10;/wCTqpVSaeh/1f4esX2VDVLDB/D6uredJaipyc8FPCclXCcwrJTtUaoIoQwlZYXKs2nUxCm/upJH&#10;n9g+Xz+dKdXCrT/L69JmvoVWKumpYqsFaBKbEx6zOaCohqfBkpDLrKCIRloYGkaRWKvwNS+3oyAw&#10;qaZyfUeX88nHSeWIUOnh5f6qf5T0wujVb5OmUr4khq6r+Fo6/dxVkNOI681lRTIEs0o1t4V0Nyh0&#10;hbe1HwqNXy+zNeHnw9ekRFajz6C3NvDTNANMLzzxJVIJqByyw1jDwPGyeqd4xdHAVbEggAKPapBq&#10;NfLh69ElyAD0hssI2nhm/ap5FjCrkUUIiVvjMZnmiQX8mlWMo+mo3v7UoDwIx/k/zdJOoEExatMk&#10;sUFTBW1NPUNUKwhtHT0pEiR00i20zXZlP1IHHPvdAVFOI/1fy4de6do5GpXiq5lWpmmqUFRClLCy&#10;LQqNEFJL5B4wrIfI4tze1gfdKBhpBoPL7fPr3Sey1S9XSZF1M0awTQVVQIP3DPSreGkYxgEKdVoy&#10;VIAQsAPp7dRQrDhw/n/qz17HUKGmEkLSgSyHh2MvjP77+laqkhsFdnYSFUV9PALfge9se6mPy690&#10;8LRJC9dGY6yTxMAzqiRVyQBAIHqogBZJjIF8x+p08Xbhkngft+zr3UrDVhmdYxLNRUdJUNGsLqKS&#10;eomqVCp5ARpdWQFXCiw4P191lWgrhifzp17p6lqJqBahPtKeY0iJ90AQq1bzcIHLgslRGxAfn1Xu&#10;B9PafSHpU0B4fL/Y6913UPJLjKqneXJ1NdojqK24iWnh8KCnpPHUTDWyzBoyWPN9TfW/vyhQ4YAA&#10;Hh65/wA3XukusceSl8JZzei8ZSeQzGXwwEHSApDARqWaRWBQ2P49vntFfn1U/GOuavV1+MSQ01Nq&#10;UwNOY5aeRqmjx6Ipdph/mHsQ8XPIVgVsBeulEemR9o8z6+vz6tSvHqXOhppjX0tNTS+amUxLOrvS&#10;UtNXPp0pUOSiiBAzMLh9bgEGx96qGGhjSn8z9nz/AMHXqeXXOmwtJLr0TRTaKJ/tqkxyTJLHGv3B&#10;cSwrq8iIGRVkjFg6ljyffjIy+R+Y/wBQ/wAvVlUt0XfsLbMtBNGyq4SaKch4aZoooqmJjFNrLi4D&#10;Mh9RH1+nFj7F+03KyIVOKfPPW2Qoc9BPIwaNC3pVZY3bUUVk02VtUqfqT6rYezoADh1XrA0XkdIX&#10;TltWuPgCUqA0SyEc2Uf0+vB/HvY+XXuugscbaKlo5UVZFWP1cgfukK9hcKQpuRY/4+993WusdTcs&#10;gYCJWgYoBKqiPWBqUyKpsjDn/Djj3sevXuuqRfB4JZFjhJZo/WdMKRcosTEfRbk3f83Nr/i3Xupw&#10;jEsUwk1TxrdI52aN7huPHGiKAdLA6tIW3H159+691HWLwLKTZnDMySIqH1qo9KK/1v6bkm/49649&#10;e64CsVlk8gQKIhJLCALyeIWEYcixvcE6fqPfqde6bLmZFkTQst9XrI4iB1RIARw2r+p/r7317rHN&#10;Gs08w8cZkfxVESyemSRlHjlF1+mpQbL9OL+/de65SxOnlik9KmJdLA6YvF+sJZfybAsG/JBuPr79&#10;1oiop1GpJ4ytlBBkUpIt1n0qsdtUwsbEmwurcEA8fnXWgoBr11GqoXRVVNMEIDhl8bMsnAueUsC3&#10;P5I4976t1kiAniSdWDI0zmJJVBldgbSuFH6eLGNW9RFvwfbyrqUKPPrXQ09S9Nbm7PzlHhcNj5JU&#10;qGX7qtKOVgTWCzKVXgRqRzf8Ee10NgxYFxQdWKKqGSQ0p1safEv4Jbb69wuMy+RoI6vcca5DHTZG&#10;VUSGKpY+TEZPHVJGtLx6hqtcalH4v7NDceAfDhFKcT69ELbi8jsqLjh1atBBhMFNNQvjoa3KRRUa&#10;tMlN948xanjFNTSsvDimkMY1RMAqlh+T7Rs7OasekAjUEso49JrI1RSeGeShNTL97kSwq/E/+TRU&#10;wZcpR1c3jaNmZDcTNzGqjS2k+9qKjp+MdJWRwFVKxooS74+mxr4yp8MENCyO9fKwI8MemLWCWh0i&#10;7SBi3HuwUA16cp1kieNK4U/2bpSU9PItC8tRSstPTyRigoDlfGVRyxRHWIEq6uZSp97IqKdaf4em&#10;aoqDQVk7SPVPNcxs9OKGigRCuiIY81K+CNJSmhw0SllCugIPvwFBTra8B02ZMS0dNJGJC0P8QoWp&#10;pZdRp52RAspmaP1KmhgTM11KqALMeN9b6iVzSr9xJHJokrJRQw+CKOpjcVtUnhbIvCBpIjUSEngq&#10;CWuTb3phUdePUOYIReFDFWU1ZK1Q0ciTrXVgnNRBSCGAAxxW8bEKBcXX6+2ypHVadYJJnho6v7hK&#10;WE1FOVkoWhpXKVjRWqIKeWzSDxhzNpHCaQxOp/e1U1r1sDpplmmgqFjpaeN8pWLSwu81WkLytNpj&#10;Vvt6q4kSMDyBCHJJR7Bbj3TqpFcdNVTUoZJKiGFBLIrY6qpJImmoIayKYRPLJXSWFCUVdMTOrKD5&#10;GBCHj3XumpJnqKivqTFLT0RM00laJYwvleYNFUUlTSgGo0sDHNBoYRAF0/p7917ruSZTXBY0oUiW&#10;BZKkOq1UT0VRL9omOSGb0pJVBSjsnrCm72vpHuvEVx1ilp50WmqRRKiwyeFpZNBjyXmnQUsVHSg6&#10;1JCrHDMOAFYni/uxBA62VOk9L3E5WlxMSVU9VBBAlR97NQU5p5sjHM9TdplI/clRyGVLWUMzO11N&#10;i5bqzyBUFSeA6RzadFPP/V/k6Cbtf5fSZuLH9e7ImFTn6yNEzdbIJIYNvEVwpql5BRjUwCt5FKWO&#10;oroIUn2JodrlK65cEeXRZ9MgVpPIcOhn6awVBteBjS02QyGcrfuZJpcp4kqEoi51/a5GMEiQXdoo&#10;9bPpcAWAJK1IBQD06Jzrlk8Nejx7X2JubL/bVVWYigdGkoq9NURqIlamh+0kjj/cjCsGKSFSXBJu&#10;T7anuba2JD8ejyy2SaVgWGP9joyOzOqBJNPKIlpkMz+KIUkVNDE0jBrCnKLJUXIYATWULybmx9g/&#10;c95Ktpix0MbKxSzj0kZ6NRsrpTH04gkpqKCMwCSo8GkxozVABrBOJSS9ze7XA5AAIHAcbcrqZu9u&#10;jA3LItBj59G12TsXB7Vp/OtJTrUVCpfxppWGMKf2k4Fh/aCqABzxzxsXGv4j0VSJJO2t89LmeSRz&#10;y5IAX9KgaQw/b0k/gD6+/eKoOOrrboMkdRJaeeRHJkYAoLWZQTKp1XUj6DSBcfX3vxhwJ6cEYHTN&#10;UbcpqlpmeIyPKFB1qsiekWXSSAuogWHAH+x590+pKminq/TJVbULRSJTWTyDTKBEPMD9A4kN+R9C&#10;P6fQ2493S7YGpPDrRRGGR0lR11j4TK8lHG2ssiNEqI6BuFcTKDp44Nxfkck39mAv3OPLpKYVqaDp&#10;WYXDUu3aXXDHxpCn0oh/bXV5B9bWv+oDmwB9uNdGalekUtrVvToqfdO6uyJ8kU2pVfbooCVR8Ujq&#10;krx3XxhALxjhZbcg+ocA+z/b5LKGMfUUNejS32yx8Okwqf8AV/q/1UBEd6Znu37ykq5qbNyss0ip&#10;9tkKedZ9C2inmeYK4jL6tMf4uLexHDc7aUopAr0Ubjy9aPJqtloPPPQJ5DujsXC1PjljlnlxdTPD&#10;WUskNRS5EzPD90YaKpqgGkKAN6CbEAlTyB728Fq/wEdB6XaoY20DpvzHykyeVpGp3oXkNQJVQvBR&#10;lzLFGaiSkeGu8bTBxpifS7DSx1Mb6Sil2pJV7+ltg/7vmEkZyCKjoCeraaaXfUuVx0dJatyUflRo&#10;5hSxLVl9ctJGiAIql2Mpdfr9CVt7jzmHZY7JDNH6/wCXqa9g5ia7Tw5DgClPTq3baVFVVGIx1JUQ&#10;xtGtPEaNDUuVOMWnVX+2ihUhVJYmI2drNoNrewOj5qenriVPFZgePQvbT2bRSVlNVmjcxQxR6LlX&#10;eSSRyRTqxu2hOGQghRzqHtxH1HHSeeb9OlcdGt27gqaOKNPFAIpGLsCgEivbSwcgGxI4YW5IFvp7&#10;MYAaV6C1y+pul+uOoxGrGKMyKAoLIbeMABQ62+o+g49v9F1PPri+IgBLBGLagNSrYKltQAAtx9b3&#10;9qVNRXrfWI4oqeVjXSv1dFVlAvZlIUcf6wP+v72TQZ62OPTHW4OKYMtTTwSamAjEkaKvrUnyvYf8&#10;SCP6e7HRTHHpw06Qea2PSVLSzxRKJ5Y40MgT6NGP21mFraD/AKkm/wBT78soB0np1JSuGz0Be4On&#10;pa2llRK+qnJdnCPKksCRhtUlOpCrdJjYG4B9Nhdb+/PdSU0Dh0vhv0hINOgUyvUc+MRVpcfFHOLP&#10;AvjkljkELfu+ZrAjgnyHUxBPC/T2XyRK5qx49HUV3FMtXOOix9v9cZuSnYrEYY5aqN5JKhvLeNYX&#10;lri8igWVwFjMhtwADYn2RbjaiRKqc9C/Ybu3SYAHz6pr7ixuZws9Vja1aeih8ZDOkDwPVNSwgvW5&#10;CVlK6tJCxIo9TFyOLH2HgmmSjeXUxWV1DNENBH5fZ5/4Oq+d3VNdEglUmhroaAwVNTUgVEkclRop&#10;ymRjZbGSxhMMmn1HUwta4fEaEkeROPT8ulx1FNQNDSlT5VAGfzIp659Oiw7inpJ6kyQRU8U71Uai&#10;pKqhp6nx+JXmlhvxIYyGIHpPpNg1yZ2yEDPD06Dl+6u9VoDUeVKHyH58Plw8+jNfErvDHfHnM5re&#10;OFojnd3VuMx9Jj6uOnpjT0OOZxPko3lnYCQlliRIo11tNddekaWkHlttJJIrWv8AhHUV86NAtppJ&#10;1EjJ8hjhX7f516Hjsr5Jdp9tz12RzuVp52qZ1erq8bnKulmeGoQRUOOw7BY4xNTwk66lYQzWsZLg&#10;+5JtYvCJdVA+fp8h9nHrHi8uxFVYMcc9F6qGpavIu8zq1PROYmjpnhoZHndBT0dfU/YKLo0aJKW4&#10;upubtyXgQzZ/1fPojLMRVs16XG3ZYooMpTZOr+3zeNoSMYYqnyUQqnDTNBUTtdImljMcsem9zEAB&#10;9faoKaUPl/q/2evUxjh59NMuXrKETiSu8ktOpmnlaRYqPRJFpU0ykFnE6gIko9TLYgcceqQDT/V/&#10;xfDpo9uBwPXCmyVHMWhSoiWjzUsFJSRRzSLWTZLwBJ63LGXUyR0kqOYg59TuJAoPvaUBoDhuHz+3&#10;7PLr1KY9P2fl/h6dMSsc8MkksNQ9UBFVVMkiR07VPhJ+ykqpTcxQqQViQl9RUy2W9g4uft8/U09e&#10;qEj8vLpe7R3fuPZVY2UwGZlGV8tLJQVjVNVRY4VuTURQff46kKr4TBZXkViEv62FiCYW85iQgZri&#10;vkPyxTpwFSNJ4dH9+MXSHZnyky9LuLsXJVE3XmPCy4iCOkiek3NLHUk1lCpRab9u8ZBjdGVygYjR&#10;fUYi9jtbclwB5AAUr+ymK5zx629ytqR4Qq54/KvWxt1L1Rh9uU1ImJooqGigpqakoqSL/gNSMYli&#10;aKkV1sgKhbgGwt6eOBHu6brNK5DH/Y6Yt7dzI0svE9GA3XurBdZbZyGWrZBGaSh1vGojkmdlJLWi&#10;a17/AEI/wH9fZFbWk24ThFFc9HcELu/hRCrHHWpj/MQ+emV7c3TmNgbIrqfJbfpIpHzEpjdXnWkq&#10;RV0VCTIAr2ZWkaADUGIDXuB7kFVh2e2+lioXIz0fieHZbQxJmd8MfQf6sdU9UlWjyyfe1ooo6qVl&#10;SCOoliaBnhssdXUtp8Spcm0ZJdm5IHIJdZdtTGhPQUkZnYuRUnqXk6VcXJS0+H1VVdJGxnmkx7xa&#10;54bKtYadBrWKRnMY0C+pS7Ej1e7U0kKv+b/i+mh8+pCZ1QYkcf5RSeOpjphC5xtVNbwwCtWM+dZC&#10;SUiTUEuuollfixdRjzHpw/PrxWgqOuP3E9VLPLV0dPLJItJS1McrrTZeeSpIikWmNOvkd1URlAdT&#10;L4wzAA2NSSWJbNePWhQnPT9j8tkMflcVW0GQlx09NNTYmKM1DPAIGBWaJYISzxMA0sakcSXK6Q3H&#10;tTBK0TqUwagf5P8AB1bSOA+3q2Dr7+azurbeCxWPy+Lqf4xRU0kUYSkhlNXj6ZDSU9NUQldIB0mQ&#10;srA/qLAX9mMVrZX0mqVaMScfMdO2+3RTHUT049S7I3b82+w03puKknpOtcYcfPV0FXGYV3Nk66Sb&#10;7yhoWqAGamgkc07km19enhfZg80dhF4UZNAB+Z/2OvXFwlhWJGBY+nHrYb6f6sx238fQY7CY5cdS&#10;4+mpKKChiiVFp6aiVaei8UtgDG2hQqkXsTz7Be5X/iOdRr0gt/El72Jz0e/aePlx9FDGZCAkfjQc&#10;uVIfUDpZSNVuCxvwByR9QlcsrGo6EEGFA8+hAQMyj9C8EaSfrYjUCSD+OeAR/r/lGQpND0qAJx1B&#10;rsTQ10UscsMLxSRhWWaKOeLn63jlFiCLjkW/pY+7BinA0+zj1QwZqvHoo3c3wm6R7koKmn3TsbES&#10;zVIZxkaajT7hJTciQDi63/UgNj9Ofp7MrfebiEhX/UA8j0YWe7bntpDWrkD0Oa/5uqE/mZ/Jt23s&#10;bbGd371tnJqOalFZOcbNNIZJZpyI4o4ZYlA08gAEDSpNrkAl65+m3U0SMIx9P29C6y5za4kWK+j0&#10;M2NQx+3rX9yW2YqSoy+FIjrFpBJTvDI60tN9nTSA11LT2uxWRo3Yr+pkjBPD3ISutvMLlGGehWty&#10;kmOI/l5cOg7zeLgfzzR1OOAqqOCpanlkEFJS1cE4SmhhEws4WLU0qKQGUBRci/smljMZFR08KMag&#10;gcP9X7Op+zcq2MzWKrDSyUFLpqJapZWiyf3FOXV49MDi8dptYKSEBEe6MSwPtHcQC4jMY49K7WYQ&#10;TK/AZr51/wBXl8urIOvt1pXYSnaF6ijhWaBqbzQTwyEtpmiEkkocySSaonjaQNypJAWRSQJf2Rt5&#10;SvUm7VfLcwACvH0/Z/q/z9KiOnhqquCKrpKNpKypgSCioYJqWsFO0gnzq01ZJH42VYxI2mBFBOqQ&#10;tqNiXKCT2/6v9Rp0f6hQV8/8Hn5Afsp1ZV0DtvIPJiZJoS8lXGtS0Vc0fljimgM9BGKNFuk9GzP5&#10;D6QGcfngLrULrof9Q6BW/SLG1D8/9jqznZ+GigpoJC5hT7KOjhRyiiVYAIRqZeCbKpI/4KB7EcEa&#10;1x1G949Sa+vQ44/xCEqumBWEUEsbotyYxo8K2HGoaW/qv9fZmnAdFEq16yzzRyDWWCFDaUAkLCUG&#10;l54ltyHCghSR9T7cdw3DpsLTP+r/AAf6v5ljyUkil2bx+RXUOwVVZNaeS/pHo1AAx3/5JP4YcZB6&#10;VQjz6RGRnjFOAEmipydMIk0x1I8si+uWNLWi48aHTzwL6jcpSTUj16VxKS2Og5yJf0PEdOmoM01P&#10;URpBJBR+dmQNU6QJIma+pQeNX5XgtMPPowRVpnpCVks5lIVKd7NUVKNMfCjQwwnySrTxqzFQzIoV&#10;FGqx5PtO/wDq/wBVP9X8gpRVA6T9W8ilZpa1lgenaORoREataquj1rUVGr6KU+mkXCkg/j2mcBTX&#10;16VIlRRRXpNVucidYRFTv5KunSF6pH0xChi5L0URJIc+mVFY31Lb+ntO7g9vSuOA16D7OZyigeql&#10;rzIaCiFQ0aiFGNcQwFTFW08IPqeTTGpLBbG5/HtMc9L44gM9F43jmDLTy46o1w01NUUup18Yr6qv&#10;LgNUGmcMk6RC8aEKfGy+QfUe05FCQejSKJSteiz7p3IqzpNJUTyLQvNFNVvLDM00lXM09SUWX9Or&#10;SVWJYyDquLaiQ1RC1B0oVFXh0Etbm4p5ameWKSZmFS9OlXDBKJ4Up2mhp5Y6nTJ4YioFP9VDqAHt&#10;b24RUdOCnn/PoLK2UUyZOovMKV6NaGmjVo0o4a77YnDwJAoElQscfquxsp41t9C4FBIxX59JXzXj&#10;+X/Gf8vQdZDJQVEsNQtbUyVDxrhKyemlppdckkIDy0F1tUaZQpljWzFGQNYp7fUUFOA49M0U5Hng&#10;/wCwfPP8qdIquyVJRq2OeyQGVmkqaZ0D1dTHymNEp1KJDGQSQbDRcG49vItaNT9vVGCKCv8AMefy&#10;6Ss0zikkq5pUpp46Wno3ipSzLPQic0VP9/THSwjkkdX8hJKsLlSG9vaBwHA8P9jpo1p3YNAMelcV&#10;+3qNkMrPqrEXQas08OJeVKcrPlXwwePxCghCt5o/IEp2ubIFvYKPdkjBAJ+39v8Akxnpp2Gaf8Xp&#10;+XqK46SElTSTYuPxqk8kqz19dBUU8axmuciKrgGPALrGyhIdS2IcFlZR9VQUhv8AVw/z+nSY0K4+&#10;3Pr549D5/PqFkqJQKJ5Uhajq2bwRVKCHG1EjKB9xUxf2af0NpJClZDwWJ9uJ5/5P9XH16bdRQDy8&#10;s4/4ry/nQ8em6NC0OSVqanUSSUMSmnyj0VNW/wATnD0lTSSxjxx+SZI38ahQoV9ekG3u9Mgf4f8A&#10;V8+m10kMCKA+nA19P2fy6ba6Wtop3ieZ2ioWjnqaSp8cojSq9X2j1UAIsDYm3K+kggAe3AoYVH+r&#10;16bbUpHoPL/Z8uoEMdKtTWTV7t9sZsl4KSBI5YtRpNGMEwb9wrqMqra2plS9xY+90J+H5f4emRpy&#10;zcKnHl8v516aa1BNV00Uj08sKUMNPHDTyMn3NdMps4d/zAY0VSvAcMT/AE92SlKj16behYD/AFV/&#10;1Y6gmqnjyBOuY1cD0GTU6qUySUljSTg1MJu4jsQkZPqDqQQePdtHZn5/5/8AJ1TXR6/Z/m/1evXA&#10;VdPTffQVrGoEFSKwiSsWRpkZhGIZGjXygjnUqhhYlebAj2gtQj068HUEg+tf29RzXyz5KoqakVte&#10;umnDTQory0rOwMpWohCJFGsxuqgWGm4AuxO9FFFP9X+oU6b1gtU5p/LrPUZKZY6yniadKlWUVUM0&#10;UdXQL+4kkCKsS6ZRNcNNM6ajfTe/PvQjwD5fL/V/Lq5kI+3z/b/l9T1i+4Esawu/jkpshHKk9M0D&#10;0JygYPST1ANiuhgIxGTqudTC9x79opkef7f9Xn1sEEUJ4Hy4f6vLrIpjq3hMLTpJUzVMcyrIoYVJ&#10;lGuBHIsEKAyhW/qtxbk0IpinD/B17DUoeP8Ahr051FMlNkDVUgxUFVT1cE8C49jJUClniHiqvG1g&#10;8bKzLIqkFdQ1cJ7qPhoa/n1tlGrFPy/1f6j1liaOpqpTKkdRPVQtTxrVVqpTYqkRTrjippOCwDaQ&#10;V5H+JF/dTgfLrVBqPqfnw/LqDFJRmMUsv8SqHkp5KOGenIpy9fXSLapSacWDOyoDFG19OoknUR72&#10;eqkitDX8upE00v38IlrKuRAqzQTRUEbJ44AYLU4gVRBpjMqND4gSyXJueddtDSn+rP8AqyetVNeJ&#10;+Xp6fl6fl1ykq4fs5YaU1VFJTVkkn2satJ4BHIsVJLU1dWdLq15ZWRB6WIJYkBRYR0ILen7flTy6&#10;9qXRRfL+X5/t6jTfaGAStRyvpRop0gjVnheoqLwV0jVSj1OgGmZFsWsBxq9+CmtB+z/J1osvHj/q&#10;4/7PWWnSSRbvTirp/snPjq6kVDQ1NQdVNMzJZy8elQzXJF7EAc+9edD1sEemOotQIq6qrYaOq+zq&#10;5mooqlZFKQwStCZKnxgekAyQ+UWudNgPdhhRq4Zp1pmDMQOPUmGto5BT0kStTy6WjEcNSKMRxpTm&#10;amJlkFlWMBymtrMwswvp91ofPh1bWMKvz/wf8X0oqRZak0lO8EEdZS0ksjUssyQRCkrtMs70lXKu&#10;hG1WmWWUhmW63I9tmn5Hh/xXTw7qAcQP9Wf9X7OnenqIKgyxSisyclRVUwq6ijWWofIIjgUksc0i&#10;H7bwhjJMUYs7AgEKPdG9Rj/J+X+rHWxp4cR/h/4rj9o6US0tPSVcao8cCCdqiKvmWnaOrxsRLVrR&#10;BA63kVY5KRyHZWU6tGo+2GqQfP5edf8AVx6foFbGPn6j/Vw/PpTJVUb0lZFQylKWekhaoqKqEJUJ&#10;BPLqqpIJJCPEBGyEEARst0GllPtMyENVuPkB/l/1f5ypBXSVqaGlfX8ulBQSIkKUMk8bTieFJDRG&#10;OofIGkcMk8isARUMniLuPVq4BIDe2HAJqBQeX+r0r06hFNJOfl/Mn5kYPUhZY4WNVkYWgpqZVGRo&#10;qKFpWp6fJVFshNWSf56NADBKCQblWBFvdaA4Xj5V/l05qodTcBxA8vU9L/GmmR548cjvkKaOjq6j&#10;H1M0VTAYqGpEOI81ewQuZgwmdyRpA4ufaZwME8D6fz/n0pXStfD4j1+XD7eNenmSWWPw0Uk6GWo1&#10;gZGQmLFyHIQsJau8iaJY4phdI5GIIYPe5IDYVaavTFPMev7enSwHb+QPln/MepIqYcrTUUq+Gmo6&#10;msqa1ZFp5cnFR1tHSfZwU6FOXV4jUeTwoIz6QCQq+9FApPn/AC4/6h8+rjS1D/s5HD/L6DyHUB6+&#10;oyUVPJM7S1C+GlRjHTwzU9G1O0GOqlq0DKYJFYWYSMIl1L6ZD7tpC1HD8/8AV/qz1QszgV4j5f6v&#10;9WOvUzRvR1NJZKjFSGenM0axGrnmqY0FfEmMnJZ0W2omNQV06gbX96PqOI68uRQ/D+2p64pkXZaW&#10;nhnhp/8AKZcW1F42CKVQ1Mc8UsqekVcOkhpQECnxi5A96KDLUr519fX+fW9XkPspT/V5f5ulXRVd&#10;HUS02aSosKWMUKutK8OQyE9crOGgPAUwSxi7twUk1f09tkUBWlQc/ZT/AIvpQjAkSA/LHn/q/wAv&#10;S2hlVTAKY0ORoaoQ0r1NTCiuIpqXTV5Ken4cPFIXRf6kvfnn2nIFCM19Bwr5f5+lH2Z/1f58dSUh&#10;akilMYxx8Hlo8SYmWekqausTwUscuONnCTREHWHEfoY31XBbNCRqrnj/AKv9Wet+R4UzT/V6f5K9&#10;Roq2EQ0/2tXFVVFNjnpaxaaJqamijUl5aGlhm9bysNK1PGgsLXUgD3Ur6+v+on5enWgRw9B/qA/y&#10;9R5a9mZ4KqopKGajWBamqhjadao1MbUlUsyrrnXxRLbTo0kGRiyghhZY/Tz6pqAx6f6v59caTMUw&#10;jrK1KmKOmhSSTODHx+RqemaRTR0NBPULpbkSP5FJVhdeWA97eM1Ap9nXlkUAkHHn/m6c6TItUMZq&#10;avikFPR0UtFLUq9TBU4iO7KlFXIAon0OPUyAqw5B59tGPSACPPP29XBrmvl+VPl0vIsq7RUuQxMs&#10;qzstRSS4qqhArmZGHlyU9SRpmJ0PG0osLFOPbBQDtP7fI/Z1Y0OfX/VnqOEpnfImUfbYqJysGQqJ&#10;ftI8TeEVCUs+lT6uRDJIo5JJIvY+9gfmetEDzPTvTzVc6RS1KU+OgMJZfsg0MqR1EbLFUQ1FSfTE&#10;jkyupdnKtYqQukbKgDGem/mMdTTNFULCkdLi6h4IBTV75GvUQZF4Y1akr1nlDEKqSJHJA451XUpa&#10;42Fpx/1fLr1R/q/w9R1qpaOSrWaGGnWocR1zxspo45EBSOKnjsZeXIBlv441Yrzce3RGGHz/AJ9N&#10;FtJ4dZ46ha1qqloqWTJV1UuPFNS0c7ASUSQ+QRLM3ElQGDyh3dXZWKDSo5cEYUgsOm2kDDSPPppr&#10;PM4raSpWnhWaOnqZ6tpmq6SsjlQSQRyQwrYwxlVjnjUka1IJAHt4AaQV6aNBj/L/AKv9Xn01iYUE&#10;tFNGojoIxQyU9RCrCqlmcNDBt+WBvToH9hRyDzf3shXFG/1fPq6NTP8Aq+zqVTVHmoqmprw6yVE1&#10;dHHTpK0s6lZAsUvhplsxapNwCQCi8/SwbMa+uenlYEVOOpUVQiaB4JoKaCWmZZKWcqhLR6pqGpRr&#10;BJS1tIBI1HRqA91KAYrU9W6h5OsVKhq+f7eRsZJWyWqEp1lqmrlFImmshULJEVPjOkEo8ZuCST7u&#10;iGhB8+tNQKSemmoeWmnSSqesgmGLLZOYRQmeBYjopsvUvT2icKAEiMaCRQqOSTq9vKoIxw8um8Ag&#10;njTP+z0zUg0R+OulSENVCi9azRz5FSwro6t/uFYhnS2osDraPkHVYeZaZ4/5Pl1dCeDcf8+enOnf&#10;7qGoeqn118CtGtVKv7GlZfNHQNJKAWiDCMkr6grsGSx916vjz6mT0zSw1dVkp2WWSOjqYGlLRVaG&#10;tqDJSyUsEYtpBVmIvYJp4BNvfutMAcHqLVFog81I3lp53/ilVMoaEUlVUMYz4IWUPGFCPeMcPcsP&#10;r7bamoV6uK0qP2/b0naiRaTGH7hKemMNQY6enp6ONo8etVUM8tfAFA1xkF/DH9QzluNIPuhFXIOR&#10;/h+XXtQ05/Z6fP8Ayft6loKd4FqKaRzVCljWs8FTN95JSCXW+RpxEAYEPEzxRa2YWU396UUPeKen&#10;l9g+fXmoy4/1fP5dTGr0xeQpfuUmrWpWSeCEj1pSlWFNWVVJCgRJ2JBmJINgDouT7sVUqaf6j/m6&#10;oCQwB/1D1+316hPHEIp5IGkqTBBBF5Up3qMclTVSF6yRHj/UKjmNnCqy2Y3Aa/uvoD5/5MdOKRxr&#10;/m6PR8Q/j9Vbvzw3NVYqpjmrpaRcNRayXhrauIhqlKSfUKSONAGjEbep7+rSfcjct7RSL6uQcf8A&#10;N0Hd83RbKE54jraB6T6lpdj7eoaJIG+8eJJK6qcR+SWRhqkEmgWsLlQf6D88+xHKxB0qOPUK7jci&#10;7uGmrx/z9DhlI4qem0+hEQc8gIoB+pH+p/r7Yxqzk9IFRWYAf4OqYv5l/wAktv8ASfV24ayvqqWK&#10;qmo5Y8ZStOI6utqZka8VOqNfV4h+2B+WBJA59inl2MPL4z0AX16HPJ+zCW8F1OP00z/PrQ83pvDJ&#10;diZ/Objysk1bW5jKzVUongWnWClqpmnhFM0q/thhdBbgXFhpA9lO8XBurtpDQUqMeZ/1U6GN5IJZ&#10;SFFACcf4OljsvbkE2aoFWIlYq+OoyflxZeORael8kcMtPIHHmswGseov69I0chS9uNMbL1q3jHiK&#10;fKue3/i69GO2tjYPAaiioq1qeVqUVFZKpxU9JOrahLNWTh0nhMDBHRdDSC10Wy2DUrFjRj5mmaj8&#10;vz6N4qEFlHHj5H8zTOPmK+nRldmpjqeWKSGleNzGaQQRS/YVNDNlGvTrjqNASUdY3VUZiAoDEhmP&#10;stuDXj/q/wA3SxdAxT/Y/L0+XQ0YWtqS1I4pqn9stTJPkI46OvWdE/yWmWKL9tojG6iROGZuLEn2&#10;hIAyOPXmGroYcTkn8UjJBVxNLDSxRKqmqKxzt4qegx8LejWFuzhj6NR/pw2STx62FAz0JcFZQiKP&#10;H0V5oZqgPWTapIHp6OeMPkYWjYWWEzR+RyrA3sPzy6rV63p1Y6fqLJpBJLGsvhpZIQYU8FKF+7nX&#10;TWVLRynQYil49Ki9jdATf3smmeqmOhp080OVEFNV1LvHVM0NTTwwRq32iUqgtE6uyl7D1FQNIUKQ&#10;DyPdSy+XVSnp10tUtPT1U0VD9vFLDTS1tLip/IeQsqn7SoYpaZl1yDlwQy6riwaJJNevBD1zjytT&#10;HVO0ISGWb92kKuanxVbRkMJCAVN0Xy6mtZ9JVbn3rr2g+fUpssJaVAtoH0fc1KSyolSsMOmFKyf9&#10;X6KgiSKS4Gm5cc29+69ppx4dZ6jLyUkUc9dTz0SVcMxpDUyq65OkkcKscniBaWTR+5qIGkqun+ge&#10;QdvXtFeB6cjUxw0wk+4p1poIPO88K+SqMcrqqQMNJ8b3uxu2pfyLC5t1oIa56bq3IoqLX09RDMlR&#10;UxvWKuqGdYyhWeoiijVCAV1ykkEK1tIAPvfTqgVoeHTdT5epgWASetnhmdKJjHPJUU8hZqYvIwWR&#10;IwNOt5V1qSQGOo+/dXKowouT060zxxPFTNURR+Gjnkip62aOCjMWq7yyY9FZllS2uNllV2sDb9Xu&#10;rYFR01oHDp2paxkBSdI3oIYoKp5PLYiOe4plj12/aDgCRJf03uNQ+jPWwoBr1kppjJJG9U9PTVKM&#10;XnSJVeNWJEtVAa6RRrWSPRpNuCDzZR7915vh6krUCOVohNoo6l6iqyJnpROqoyE66WtszHgoyMv1&#10;Ctf3rpnrKs1MyBX8EtTTTwrDN5XSnKrceRSF1+OUelwBa7A2IA9+63Q8euo5xAk9DJUOaZHR6cGF&#10;XL1ZfSaaNVAkLSIQFcn9N2X+p91sqRnqHPVxx0nkhoZnkhhT7iRp5GoqekSUqtNCnp8xN/ExP04/&#10;UAPfutAVNOskeQcGYa5o6oQRfdsKukhjhaVdb0UfoBbU2gDWpFlIsDce/U6toPXknSKMTJVGNfG1&#10;WlPTFpoqJQpCukM3LmWJSp1KALiwuPfuqkEYPXpqgNRRzSGeEiNaqCoKxfdPBVakpKZJdJKyJcub&#10;ji5DH6e/deArgdZYauSJgstOtJVJBHXq7wqKOopEHgMqFxYoVLHUbHVZhf37r3Dp1+6jirmnSeB4&#10;2V6KMsyU8sTzQLILD/N2hA8pkPJIt+ffutdYFVQY4oFiFPLQ1LrTOkqBEkcqK2ES8sGPpcAgEFT9&#10;Ln37r3URKyQQhaeQTLjysMgEckhR4o0EFPJjx6PKQViZ42a2nUCD7917pwoahWkLBCkJ+2jip6iM&#10;lo6hhrqZJGIBVwn7igR6nsEDH37r3UgZSGmVo+UNPKpiSazQUes+EQK1OLxa0u3jCgjUL8+9de49&#10;Toq8tBX09NUSoiTyRVFNjyizOpKpLRl7MVkCm3BKm45B9+6qwHE9RmqIBNEs8qySUEbRViSUslNN&#10;FTRkyKlSicSNpfxoAL6lJvb3vq3XBqkLNTQRxOrNK01TUU63WPyEVXlnRV+sNhp+vBsPp791vrJB&#10;KGheJUeocNUSlZbTRpNUG4BVl/zcq2ddSmxP6R9R7rXXc0kTzzMLJNRzxU8bxAJTyRSLrqjWIv7e&#10;lXDWI5JJCg/j3Xuu/KGmRRZHeQNU1aOIY6lEcmnZ40sjarhhOwFkIUkn37r3WI6JP2IZYWmEjF5q&#10;OeRitHMxU62mFltdSbetgCF4Pui8T1vp0imR3UQ05PhV6edmQMtWYIhJGkMi+lJJF1LNx6uCeQPd&#10;utEVwevTVAFMnhnkllgp4IQFiWdijT2p7BxYhAQhYMTYH+gJ91rSvUM1BqQ3gp6gkw3acRKlOkEB&#10;8flIN3dgbqpj5JOr8+/de0gdRHk+/Zl+5pr3iWlVJo6QxB1ZP4gxIsTqRpBFYlSTbkj37rwUDh02&#10;SzvUyVJ8qVM6RQaZDdVCQP5GkpKVlAIkbmRj67AXtb3vrfTJVVVG8gpYoNL0709VE4pzXSnzyB2+&#10;zeRbFZHFnKD0KNJte/v3Hp1OHXUkcsNMrsYx4a2V6lqNWaegp5fW1PHJH6nVGKmQOx+g0gC1tAg/&#10;l1bpvZ0gqxJJFolq0ZYnFQ8VLCj+mULEA5RpI/Uo03Bsb+9tSndw691ybJxyI6rIsbFjBOTClNJF&#10;9mgl8crgG+mNUS4PJUm3J90Xw69vH8+vY6TtROsiUr0dR6qiulmjkiQB3MiAmNBwEEA0MurhmUX4&#10;9sdbj+MdJKqNEzNBJMalo66B01K1RUQ1UDEvMrxAANKzalCH8c3vY+6U9cirXqp2AjgJT7+YSwwy&#10;ipEmiOGoepCtFKWIkcoLKA11P19+6907rVVTLR+VUmjenelSWSPwOIwRJT+eYhD43I9IKfRSCSD7&#10;9x691AjpmqKqBJVqY5WjllyUuLplUJIi+SJYqUkOttTl7D1kgD6n34CnTnmOmGsWSimmkaCSKocx&#10;V8cld5JII3di1XUVFLGQI4/SVVBZgeTwLe7U60/H8ults/FnJVNC9UklVGhgqGeoeLT4hGZlhgqE&#10;FqlWs/lFtVm49mNlCJpa+XSK7kEceOPR6dkbSpaWOOppo56aOeOGoR5WWWV5ZF+3EwkcEqYUOjQA&#10;BbSfch2cYiQU6Bt/cF1NejO7b22ssaTSwxx+d46lxoheNRBGEhX7dR67yc24sOPZ9DNQZ6CN3Jrx&#10;59DFicKYynjp9fqJkE0UbrKRxpdYwf7XKqR+F+ntek1V6QGhwehPxOMEIZpvLI5HMbvELO40MQyK&#10;WYAC92NvoLe0c0h056poBNelbSUiLoJVvqNCqvkuoHLMP0hjexI/Nvp9fZezZ6eU5p08Rx6raQwt&#10;dgzNzc3DWa1/6/X/AG/tvq5pTPWW/wCWUAEMsmoLYKBbng/ix+o9+x1UaK46wyEBQA+oOt1ZQLlL&#10;AKr/AIsP9ufz7aLAn5dW0iteokjo7BACS1uFAJX+036eOT6rH3Tq1CesfBuwBUIBylywN/0k/Qm3&#10;P+H+9aJp1YKSadcGYqFJUayvKKfSGJ5ckD6g/U6vdHPbTq3h/PqNcnUBoIIuzRqLmQn6RoeNI/JH&#10;559s9XKginWJrAsdNtR/bZSSYrH16Q3PJ4H+w9+6tQHj1Gs4VywEYuutWN9SkkWSNeSx/Nvp70a0&#10;x1eik0HUR3YsUJHpU6QAFdkA4XV9CP8AU359tGtc9OKoHUaRrgEerSVUOD6yw9XCj8i9veiergVP&#10;WAoDdApN7ApGwvZ+SxB/H1sPdDgdWNBk9RJXfWfG8moFkKqi6LAWDSMBdQf98B7p14KBkdQ2eF/J&#10;paQIjEESCIAkDWw8jLZQSLA3J90Yp59XAJ4dR2I0Mx8Gl1UmMXQo4HHkVwD/AFX68/UX+ntknp1V&#10;pk8eopqGHqcLqCBksn1W+kgMAPyB/Tj3Ummer0rjptLqEZVAEb6rrpEiqr+twP6gkn/WPtkYFOng&#10;oGeoTqkkSEPp9IhEkgZxM6m8xBUatRBPF/qR7q1CNPmerdQnkUSsFRGaOOyM7WhEVrlhGq2CgDkn&#10;n20HZcenV1SoqemudACFli/VEJCIo9X6iZAG+oP55ufqP8R7b6eGMdQJZZDLLJ4grFEqPCrxLJGJ&#10;WEIMMqggi2kEaeAL2590Jr1cL69RmAZpAul/FN4iHcgRzt/zccAgOOHHIBsBf6e69XoRx6huATIP&#10;GE1KymOULIkRY2EhIAXUORwP6E8+2SKGnTy6fLqFNaPxiKRxGCFESqDTwsf3CKiVfwx5YA+6OSBU&#10;dW6gSyxkBQW1TRhiyaliMijVaQyD9uw5FieT7ZdtRx04ig9x6hyXddDIElkWPUWZGAkWSwYXWwa3&#10;DHm4Httsig49OgAcOm9p5FnCmVJlIsGVUMjR/RlmBHGk/hBc8W9taiD9nVwAem+Wd1UurKsZdtTV&#10;ULCpmdxxJIJxZ+PoAvFhe9/derqtTQdNskggUASPIGgnBjYpLIsFxGVikXkKxN9AIt9OPdGOkdPp&#10;HTJ49NUwaURkeNGQhZLxBpBqYCN4B9Of7RX6AH62v7a+3p4Urnpjq2mEk1OX0SxTRtSTmQWDR+sF&#10;nH9V5AIJ5tcfT2zxz1cBePUCeqMVRJNpeEcsAoRYtEUYAjMVjyxBOoD/AF/e+nQqkY6h/cTLIksL&#10;R1DvKA9PLp8q08iaC9IzqVKAi5Ufk3/xKfp2lcdNyTAx1Dyl2PKqEYQmEGT0higLLY8Fzfi5B5t7&#10;914gjj00ySPHKsazJTkOVgeafziGNx+5EzAL6gOVMrfm3qtzonq6pUVPTdOSheOCJJInMi1MFQWU&#10;XPpFZFIV0sCLPILcjm31966cAA4dY55plkRBJFULFTRpK0sOmOpkp/UnkEo16tIMmo3vcMB791ul&#10;c+nTPVSuwWXzxV8VSkbzn9Uir5AIWmNhYpcIdQsw4IuD7Zb4unEXz6bXqbmoaONgonUNGUCwQhB6&#10;WDkf29WlkP0FrWt71051CkMzRTxzSQGRYamOSUsmgpVEq0ssafVlWw1ggD8+23J4Dh04imoPTa6S&#10;QpAShqqiHxokwaNaZ4FXVEsgYAlE4AaNSRxz7Y6e6iy01Y1M6yRVK1EkpE89L64JaZ3JSMzSuGFi&#10;FJlAuLD6X9+690xvM37hkTTFSlqd5A9VDG7H0lBIgHq0kMyrfUoub39+690wVDEyOlTJUvTUsjVa&#10;GSnWmqqgLGXWTUFsUZfq0ig6Wv78NPl08KUHTbHVosUuunVKSYWMUCa1maSwmilmABJEdlDgi4JJ&#10;9tdeCE56hzSOn3H7RpnerX9unamWKOnMVhRqhF3/ALBYrzpax4597xTq4WmemmVZpT9tcK0sTCYy&#10;xI3j0f5lWUA6W/T+kcHm9/fur9QXqZVtHLT1dHNUr4VgaKMxuIBw81TJdY2ZgzKyra/BtwffuvdQ&#10;Z60AvJRR1Lu9IlGVj8tZLLTvZ2kq0QEqwII5vwDa97e/daAA4dc6oVMTLqMVRT0r0dJJAxWqpDHW&#10;p+uIMpbyqpGoOwUGwsD7rg59et9RbBxS0zNDUmaWqjp66GNRHBTJcQ2cKy6GPp0KhK/S9ve+P5de&#10;64V1TMrRUYqZ4KmOkhmiVVVKKv8AExiaSEyXEjLYt6jqB+vHHvxpTPWgAOH+r+X+r+QZKqaF6rW9&#10;PTEwj72qlpWSRnkgHi/aiPIYLdnX6GxI+vvfW+uFR5hLNPVAsiaIpENPp8KSny08lOw0+MfQlFa3&#10;JPH19+691DkM8xtr8sFTFIs8q+JqeOSnS8U1a8dmVhb0qQTc8E/T37rwBJoOm+tinqVXwJJ96mia&#10;KoRQI6+n0iOVYKgFWB0jVZxewsPfsefVijAVPTfPU0lCFmpYliSRaeBUnieoaGSok0yy0xcAKEe2&#10;oRkgW1XHPv3VesD01a8lXFLKqRLRx/ZZRXjBkEZMtS8QAIZCwOhwL3uL+9DgOvdRJ6iUrHULJTVK&#10;SGd4bU4+1WpRAIFWKx9a2L6iwuTa3vZFcHrwBPDqFepdqiZVodKKiRTLTqHklq0CzSeI2ZdEgAUr&#10;x+ffhQY62SzDPl1hUiGJa2eeBSpdHhoKUzV0JkQxSsisNDLK3BCk/UH+nvePLqvTPJHIksaQSTvR&#10;tVU1UGpzHLPC9Mp/ZmDr6HW4JjWzMv0IB928uvdcamkep/aeWjjmqYpHav1SJXFxJddIsBEXJuQS&#10;xJ4NyB7cSg41PXumV2aqdfszSrNNFUwVsppTTVMctIQ8dTWLJdHlD8uwRSbgkH6+7gUyfL8/+K6s&#10;AD8H+br0syfdNAhgZFpf8vp5KcSwxnIoPufNRpeFSzKSki3H01A/i4B/F1ulRUfn02kwGoiw7vQM&#10;0gRIGqBN/DqGPRpijE4BKGQD0r+lSbAi9vezXTXOfTqmOA8uo9VVRyS0gDxwTTk0lPPGoSnhmjJK&#10;y00ijkOAQQ9x9OePdACRU8B+3rxNOm+vNFPHaslpoq4U5x9dLBKyP4Gk8praKWEWZ4306wfqL/j3&#10;YA1ovDiOq4PH8+sBZqWHwSzVNQ9VTlaCSjVGSGNUDykVKgaCLNqjk+vFrfjZAOaY8/Tr2nyrXrC9&#10;RUV0960Y+GmengX7uZ5KOcy0/wC7xBpdGk0W4jXkDlrMfe6CmATT063x40p8+PUaOonqJKlYKyOi&#10;kpFh8MJRqGgyVPKxLLJrDIjyi6qGHN/qV+l9Crgiv+Efn/qp14VIOdNP2HpulrnnjWY1DUMipMsE&#10;NSrw+GJj42ippLOZlCgMET0C34N/dwtOA/MefzP+qvWiVpjH2/4B/qp1inqZJI6ycRSy/bJTER+O&#10;J6fyJEI6iWeZF4RludLBvzci3vYUA0p1UkkEj5dRtREDPJDMHQfdimpZKdaGnVpNJTQg+kn9QAt+&#10;bA+/D4qGlD69aAIHnX5dRa5KD777qjgr1rHX7iRqgw6VptAcL9uwKli2kjTexX62Nvd1qVo1KdaI&#10;BODTpvirJnrFjWpqaACT7lgYFpo5gI7+SkpfUDrPpmQKARf6X93CgCq562ONBj/V5dNNXM1XGorL&#10;VSjyNSuIGiMUdPdoGxtaFBUxcuyyNe31NvdgAB24/wBXn1o92OP+ry661TyXzNMaQQwwRrPFDCbe&#10;KSURVc8sPkQyFnGuMhmAvfT6riwx2n/V/L9vDqtG+Mf5v9X/ABfWNzVxBaZZqinlauYQVQMYFXDB&#10;H9ytGWiCyHWnIZh6W/JJI9+GT+XD0PWzXgOJP7Rx6zCSNY4MlTTsYqmzwRTmOcQhSTJRvUjUuqFg&#10;eZG1aRpIHvdPIjh/qr1vBFQeoiTUz1Bhq44IXBmetgik8TLHUIWYBnHIlB1xpcqW1e/EDqmC2f8A&#10;V/q49NlMaaSqaho/uaxahv8AJSfRFg66lTU8cukkLHKv1I4HAFiPdzwqcevz6bAGrSuQeHy6/9e2&#10;yr6pgjoIxiaHE02OijeOP7WaDGV8ULt4Enr5VhcNIj28hKFbW9QsT7TG3jOEHVBNSpY9J7/RvGhq&#10;gZ2cQUUVJV1WSqmnlnnsJPFB4gUkRwFR0ldlA5uh+tDb06cEwPSC3DtPILkaWmjnw0qCOOajoDSi&#10;WmggWQ3qQJEX7cxrdTGjESEg/RLHRti2OvGQEVrQdJDOdO1+468RUe8Gx8wjCS0P8Ap6pJqmn9aE&#10;VjNG3idWLII7WBtwLD3T6MHpyK5EYOK9Axuj4lxZHEIuV3eTV1s7T02TxsiR00j+S09EtDMqtFrY&#10;fuOQCmn6m3OjZxr099YzntFKdAhu34jbH27jqIZKqzeZq69pYKb/AIH11HTVMilhSPHELRXsA04D&#10;Bx+CfbRhEZwOnY3MlQTw6R+B+OeZxVLE+OwFNtzDz0wiqZ81BXTy1UxkIMcVFBreGIKEWFyASBch&#10;W49tyorjh05ppwPS8x/TApMTPU7gz2GnlGUpKZqHHLBUVrCkjvHEqwXqKMIFXS7K0jAMZJENgGBb&#10;A8R1rxAuCf8AV/q/1ess9ZbfrHydXk6w1ZMHlwhopKGHJYfDVCMlXjVVi1pZwuvSwY6iSX1H3YWK&#10;eZ6aa4p8PQfVm2sRtmsWhx2SgMzvoiMsMuSiTE0ljPSZGu8ssSGTWESSn0cqNRNx7TPaFTRc9N+O&#10;zdRH69ymSq6qfD07z42eSnyFOmTMVHNjK1wUdJVhuWdVIAtFYsWd7kqfdRZu3l04LrSKefS8o9rR&#10;YXF1yNjKSlC46ebIj+HXiy0SLxLi0OqNKyFtYDsqu/psfx7t9GRkjh1r6kseg23L1/jdxUK1tHss&#10;060wpIXmyDZBq/Jimbyx1MkNPwUQM5MZuWZrD6e9C1fNRjpVDc6DQnqBg+qK00PlMVVlsTKslQu3&#10;sVRJi66l0yENjg0yrJFG7aWdxzx/S/v30qnHSs3unicdICn6I33U5WoqMfLiYKEVFQkuNzEX3lOI&#10;A3kjo6ymYDyCJSIhJ9xGARclvobm2UeXVhcpxJx1HzXVXbJ8mLmyGOxG04zElZDQ0ssdHNdjHWpE&#10;tRG4hlcWvHDpIUXAsSTsWtMkdNPeoMV6TuL+M9Hn56uerbFVNPRvPNWUdXT5XH08OmyUodJGqJYl&#10;A/zkUTIeQwiVL2dEI9KDqi3UbHJx06P8X8Xc5EVFPQYpIIbCjx81FFFV00nhWinaRnrZJ5RwrxqU&#10;eOzKvHGzCKY6948Vc4HS+xXxTgy9DT14ggxT0FTLrleGuq6mU6bQzmjm8YlYL/wF86Hn9P1t7p4F&#10;OC1699RFXjTpR434S4xGpcxXZ3dFRlqyR6TFRVEVJ9xBTTD1mvq3RSiEqSYpE0g8AH2pFm2n4evG&#10;6t/489MC/ErN0ORq4pEoNypQN44o6mGfDvi4FqPuKlxWYwGSoZLArDwo+t/x7aNsnp1YTJWoNehF&#10;2x1JksoVQLnIsLQDRAtK9QyjLyEsI45KmOMPHpv+2ZFAa6sDwpYa0QGvl0rF8BQDh040HxtoafNT&#10;bj3auZzuKgqoKRZstDaOlSqcsaZ5KSJRN4202SSHwxJcH1WIv4elaAU6ba4WQ9PGd+PvWK1OQlpq&#10;WlosbSRz19RJhI6bICrrJx9vV/cGRZI0aFLkPTsQg5CtyvvQDDgevB1HEdNu3vi1s9YqCerwtIuK&#10;onqtOWyki0uVSWnYCgp6Wmo1iSeGVGJUtGLkFmsRYXZZGHqOt+PGvEdNJ+J/22cmrcnjKhsbLNVU&#10;+Pejy9XkBi4mJ0V07zaWE7A2RbFAhtYj3sxsRQ9U+oi1dNud+MVJRVCTYBqsUuKWCjq6jKGZKSnk&#10;lkMs0kOXcBZmkJsPGpAJ+o9+eJyPl1sTxg1HXBdhZJ61lxFBuLNYiGVpsniYIoYoat4IVjnxq5yo&#10;CGKKTSsjmVhdQdP6h7T+AfT/AA9OfU4oG6E+i6ww9RHSyGkakg8olNNBRQ1mWo5KuB3v5UjFOYoY&#10;1uupFeUizvpYH2+tshWhHWjcmnHpmzmx6ivqYhjKKp25ioZV1yUm03ytVV00Y8dSqY+n1QwyPDaS&#10;Oa5VWBVRY397+mA4D/V/q/1ejD3WK16T+3uqKSCR8fR5uvrlnjknxGSymEqaesyEPnCyY9ZBHeWW&#10;N2MTyAAgW1KLXNhAemPGAyx6c8r8TX3JIzYvYG3sXXVMFVK1XPPHt2o25Vxjwy1k8VGzNLUNICyM&#10;2s6PoqHn2pjt3889JJLmMGq8eggi+ImYwFLPLJjtwY2m/ibOueMlVV0dZUtZI8jEwCxrTOQwvJG0&#10;hYnTZeQpFrXz/LrS3Q9c9O4+N8m3aaprcXuehrqqXTXP/EWqytLjpYvJMYkp10+liG0NdgLKoHvf&#10;0uPn1tZq8ehDi6txkmPxlLBTbgyVRAcbBX5Yq5pHlkju2S8iBf3WYqF1IbXAIHPuv0x62bkg4Nfz&#10;6U+X6hpf4Qs9WmPzdLJVgmCPAUtLIr0cn7ctU8i3Rh+kysyDk8kce9i3PTYuScdPe1+vNoM4nr6D&#10;DYPHxU5qqXKVM8lBWZGkqKkQrT42igkMqo6hnZrKLaW8bK1vfvB08em3kc8elfQdY7Hz+TiamxNV&#10;9lJNVU2IrEmSnxkrohk+ypMDTrEgsySN9wJS+v1AhuBXw/Q9NVb16XidT4mAUxo6PGrULA1FLDXR&#10;05eerjfXGXzs6pPUEOAsR1N9NLeoe7NDSnXtR6dq3FxGClpf4JC9akZlqK6CN6XDSI7CJRJS1N0a&#10;oHOqRwARYhvSR714Y6uDip6yU3Uu0pKCU13mpaiStaoBjnaaKGiUCKanpqtFuHkIeQRKttBAt+fd&#10;0Ra9ULGmOpuP6ewtP/Ezilznhq6WOSM1GQ8WPR1kFp6vWD5lJsPGt+LqRc3L2gDptmA+3pMbi6U6&#10;yemaHOYLH7oyU01NTZmkq8XS0ePq46q0lPStII5ftaWIhi/p1sV5Oo297on8IPXhLLwDUHQDZ34q&#10;9c5bOZKSlwMWHMz0lTjptq/c0tLjxA15qp5WOggAaXdllI4I8fA9ppbSKTNPy6XRbg0aBTk/z6l5&#10;T42zQyqmJ7B7JoRlaeOOSOevxuTpoqeJLQVy5GVZAYYuHjbUs3HABsQlk2+Ov6dB9vT8e6ZrJ0Gd&#10;F0H3vtn7mPaGaod201ZWpTZCpGCeF5YDdGvUZZPHI0gs7BJteo3A/te2JduNMCv2dKhuVswyc+nn&#10;0KvX25O0en+yNnZ3P7ao63HYfO4iLIvi8O+BlxtJWTGGtnNO5k1sAzs2uS0p9KcW9mu0wG3nUnFe&#10;vSTR3UTRRHiOtq7rfOwZvAY2vRgfuqKlnMd78Trqa1vwCLD2LJEKsegM8bRsVbyNOhqgKso0on0t&#10;z9WFvr7Q9Uj+MdSLf2QoUC1wOBcDi59+6UdYyhJICgEki44H9b2/Pt9eA6q1aY64aWvzpAHNxf8A&#10;1uPe2pTpk6qZ6wslzY6Rz6rG5I+uo345/wAfflr/AKv9X+r+Q117SLgtYAgfgcD/AGHu3WxSueui&#10;lxcEc/S36v8AC3+w9+r5da+zrrRp+o4PN2+t/pz7917qTCouf6r9QbWAtf21J5fn16lTQdeliAkS&#10;QLyebaQR7oD2kdeIK4PTwtig+guP9sfbdM9KF+EdYyB+D9CLcf4c8e7db66IAtwpJN725v8A0v79&#10;17rFweLL/rMOSf8AXsbe/de65Aci44JBX/Yc/wBB7917rxUEm+m5tb+oP9R/vPv3XuvaR+nTb/G3&#10;1/Jv7917rjoW44H5+q/kfX37r3XtK8fkH/AWB/wvx/sPfuvdeKKx/sXHItwb/g+/de67CD6H/kZB&#10;+vPv3XuuTIrA8ck88WH+29+60RqFD1EaiU8htP4Fvr/tvdw7AU6r4a9cfshYDWWseSdJufyvPvfi&#10;nr3hjrmtCgHIF/wAUP19+Mhpjr3hjrkKOIGxQ/S9zYXuL/Qf737rrb1694a9chSQgfovYW/wt78X&#10;Yih63oX067+zgHHjGngn0m4a9xz78XYmvp17Qvp12KaH6iMXI4J/4oePftbHz69oX06xVAiijLkI&#10;LKeCByfdQNRoPPqjBF4ceiB/I7sHKZLKY3rnacgOaz89PHKyMC9LRtLaWd40H0+hb/abnj3IfK20&#10;wrE243nwICR9tOlEEa6WuZPhHD7ejO9N9a43YO1cdi6SBBLHTJ552VRLUTsC0ksrWtyxJsAAOQLf&#10;T2Gt+3Rtwu2Ne3yH2dJFrK5kccc9DMI1t9ENhybjj+ukf717Iengig1HXXjUm2m2k8/pFyfpf8f7&#10;b8+/dW66MK3AAUEfSwDfT+jfQ+/deIBFD1xMN7cD8j8Xt/Xj37qvhp6dcGgt+Bb6cD8Dm5597BIN&#10;R17Qvp1jMHJuOPqOF4/2Fj/vv94114IozTrGYB9fpx/T6f7A8e9ilc9e0KBT16xPAALcEFvqRqA4&#10;ueH9uLorjqpjXy6xfbqQb2U/QMtgbf4hv+I9uV69oFOsD0q3+gJ035UXt/Q2/Fvfq9a8P59YGpQP&#10;9Ycj6/W1xdfr/t/e69a0Uy3DqMaZdP1Fwbjj8twQbf6/v2etELTB6ivSKF/Rq0m4uCWH5P1+n+v7&#10;2DQ9aoaV6iPRqbtbVc6Rdr6QDfSbDni3++49vA1Feq9RXoV9J0k2N7Mvrtf+nPF/x7317qG+PFyL&#10;FiPrZACD9QVNrAn68f097qaU691GONUsLrqAJJe1yV/IP9SPdgxAp1rqJPh0mVkeNSn1A0hASORc&#10;MBpH9fdhIQa9VK1Nega3t1UuQheooI1hrFZpNca2aTSLprcXJIIFyRe3s0tb1S2mTptgK0PSF21u&#10;Csw2QjwW4ITTzqrLAxFoqlYisDTRi3+bHNgDe/Fhf2/eWIK+PAajz6oyFc+XRi8XT47JRQsoiuWX&#10;SV/UT+SD9dP9P9t7IfEkViD5dWjK+fT4m3aZQGSBNGpmUCwIubBwfr/X/fcBxZqjP+r+X+r+Qd7D&#10;gdZFwUClQsa2BJ9KBHNufUStjz/hf3vxqdbICio6z/wanAN4YwTey6QxLfj1AXB/r9PfvF+fVaEd&#10;vr1l/hsBBQxqEOnVa1/6Gy/j/ko+9eIOPXtGePXYx0IbV4RrAtqt6Rb8Ne3497ElTTrejrl9mnDa&#10;CefSxtxp+ot/T+g97Jxk9aKenXf2aALZS4J1+pVte36VVwRa/wCL+66wMjquhuuP2iBlI0hjcNqC&#10;kWAN1uth+fpYe9+Jqx1so3WUU6C40oLNbSOLg8Dk/wDEf71wN9V0N1lSLTptHyo1CwQqeeAb+6Ma&#10;D59aIoaHrmI1AuyoLEEAj6MT+oA/Tn8D3QO3Vl+LrwhsOF44JsNKngEke9dPdd6LaSFsBz+khSAP&#10;oSf9uf8AD3ommT17rIIWItZzqv8ApVQxv/T/AIj3XWvXusgp2sL6ueeQotp4B4/H9be/awOq0YnP&#10;DrKtK/A0qRyTc2LWOok/i17/AI961jy60SgGeoldlMDhoGmzOeweIp49IaXI5Kio411cLdqhlBJt&#10;/X2/HbXdwaW8TNX0UnpsSxcFPRb+xvm/8M+ollbsf5MdQ7ZMCs0kdbvDGSzoivoLeKnZza9hf+vH&#10;s4teUOZrujJayCvDUCP8n+Xowstu3G+k8KzgeRvkDnoh3Zv8/T+WR1tHK1F3fF2DUINQg2JjJ87G&#10;xYWW5hC+m45I9ieD2s5kdBLe6IFP8R6OJuUt/tc38P04Pm5z/l6rP7s/4VRdTYWCoi6F6nk3TKjO&#10;kdfu2jyGMNh+mWOlebSxH10m4t+PZ/B7Z8s2qCXd9zGPwpn8sdGVny7y8ql9z3PS38EcJb8tR4dU&#10;1d6f8KT/AJ/dl/eUezt7YvrDCTCSM0W0tuYCCshik/Sy5d4PuC6rYDxSfX8gi3tt7z242NwbCA3T&#10;Lx8RQRUfJgTT7OlRblOykKWtqboH8cjnH2KPXqobtT5x/Kfut68dl979n7uo8jJLLLRZ7dmZq6IM&#10;X8jlaAy2SzcAN6RYDTYghqX3OuY4zDtVrHbKeGmv+U0HRhbc53+1wNb7R/i0beSVA/Py/b0Veurq&#10;qvnFRJI8kk7K088gAlZksFMjJYumr6KbX5IHF/YO3Hmjfdyr9VcMy+hOP2dBy+3jcNwJa5lLk+p6&#10;bniaSSR5JomkqHDSIUWNTG/pCIEsAwAHJuTzwfYeJZm1Fq9EpoBXrqOkhWNjqUyyDymVdLrCkUtt&#10;BBH11LcKo5uT+fe9IPHqwJHDqOaSR1lIbwmplKD1EO5K61Dj8KD9CvJBH9PdCNQqPP8AydXBHwt5&#10;dZaahcPIZwSyMFeIWUCVlI9Vl9RJ+nNrr/re6hSvcfLqraPw9eenjihcuhEszu7SoPXTw6AqoIuV&#10;5tpNja5NvdDg06eX4R1zEBjp0YIkU8XjdFDxRTFHJKPUfQheeVv9D711vqQaFo5IJZYfGj06yLMI&#10;/Is7teSnjDqAyW/OkGzWN/dQtDXrfXOpoxHJom4FUsYkdobkzcC5kFw6xkAtY/Q2sfoKFKGg691J&#10;/g8w8kghdZ4kEcR0WFSikJJNJEV9IbnkggfTi/vXhmteqmRTUHy6dY8XBPUU6ItRHE6rG1RDCkbw&#10;PLEBVlyQAViN1J+h4938IcQKDrauvEdeOEoomOmOojLnyx2UNeSAeOUGOO+lCblG/wBb3dIk6ssg&#10;PUs4aWECoelV3tOkEBAWndoQpeNwgAZrGzavqLAAX9ueFmpz1dmp04/3Xqk+3nSil8dSkUrUiSxp&#10;N9uwv5o6XTqKswZksATpBI/J94NMjq3TvicHj4aiSpzVFNkYBTyzxUMdRFSBz4yqSz1sg9ahVDnx&#10;hiZDYAW0nXhCtT1WmajqHBt6pkY+ny08cJURgPGYnY3iikUKC3HCOxuG/FrksmP0x1anXqfasiTP&#10;52/aCvJSvGhLSLC4FUY45NJJR7hXBNyOOTc6ERPHrVOlGNpTQuIUSatnrPHLSU1K4Eb+ZzGwqGIF&#10;5l+rKw0gEk2/Lqx+VOqlATXqf/c2Sjp56mrptIhjCxUsssE0wVHWJS5hPpUSaIh9bpc/g+3PD68V&#10;FMdc5toU/wBvAklNCXs+SZxGKU+EIFjo4ZXuiCRiy6jbVYBbXsNeH+fVVGelHSbZp62COmGGSOaS&#10;RJIjC8kcbxEaPFUqyBmWRiGgWM6mKs3IJ9tkVNacOtljWnWSXak6yTmnpYFbHRUzBZUasggqXmWP&#10;VWy0okhtGb/rK2L6dPFvdhp9eq1Na9KObZorJ8nW09NNFRSVCxHOxxCGlmqamPxpHNGw9MBljMSk&#10;jSGGvWBeziovxDpvxTWh6dKLY9TKrVE0VV9ytRDTV8opY6icwVcIWlihp1GjQJ9akOCHbSyk6bDb&#10;8OnUcselWvVM08UZy7JRVNE9a1VT1dG8lC8lBEWpXjMCsURgjq5P1BBH0sGenuoVN1yaVqcz0wpM&#10;Z5qaWZqKKTVRI0v3MX3dVIuhtAIeNWID/Qi59+63Q9OGR2lTwu9I9LS1mPEkAgp6NXr2RtZM08EU&#10;K3SL1HzGzXk1AWsD70TQV6dSF2NB1w2/tQ5KQ082BnqqOkqo1FPjqeOKkoYdRcZNEq42lqPHY6oI&#10;oyr25OoElljqNeri1euehPi6SzNPhaaow1Viop0hmnpqOuorZD7ZHM4npKLxspefTqZZI/IukDUq&#10;E3SGQ6q9O/RMeHUzFdB70bG08stDRpjreKjydbWUtO9pwQ8uRlo5JZLKDbw86So1AfnzSGtetfQv&#10;1lw3W1XJWPHkhkGloKWowlI+ExkEFXX1hiaWFUnYFBaJGnLSWVwWUNqFvfvGYZ68bKuGFeoVZsyO&#10;pjoqSOKryNV4IaeWu+1hPgpogWpKWjWsVdcivzNKlg0hawJ+vvFc9eFkOAHWSt2KKjLywwPX4GaS&#10;Iq9XUxPNT10gpo2yFGyzoJWbyL5SRYgmwPvX1JQ/PrTWXlTpW4LqnPUtPRZOpajhpzNG33NTSNJk&#10;JEkmPhqIsVNeS63VRKofgCys1/ad7uooo6SNEUalOhZpOoNyS0/8UTJUUlY8siVMn2ePo55KWCPQ&#10;ayPGTJTVNmYqqQtNc2uwNre7RXQrkdXUV8ul/hOlPuqnH0tS1VWVdEsdJlq6qWtnFOsTNUCmh+4M&#10;UlJePR9vG9LFG5LAyyrx7O4plcAAdKVtCwquehkxvSP3tK+YxvlhzlTMIovuMNT/AHtFWhCkNSZc&#10;fLBTQxhBoDVEPpH0V729uknjTpFLFpNGHDoXMN8cMLSYrGx7j2zV5apakavxMGTytXNjMqEB+8lS&#10;loo4HhkeQ6GR72Cr6itz7oZKimnoucIx/THS8xfW+LpaLRUbcxtJlsiJ6dNq1f3FDRPhTEsBgqqi&#10;RSLSMietEUNZzG4vb37XjA6VwooSjdKbY/WOenzNLW5mnoI8FVY6pSmp6uWWm+zo4ZjRrizpHkkj&#10;ic64nRvWv1459+8T069Kseg0PQ6VPVjxrFfBquVjNSafJ0GJxsDVkkNkSnpZ2RkXxLbxFlPpOoe2&#10;/FLHj0jEhHA9M2U2fjcnUUsGQozQZIQlZKh6KWaavzkdIaaerr6mlKhoktHInjYte5Ki5HuhUHJ6&#10;dEjcSf8AP03YnbldtxcVjcAI6zOJR11RVCkxj5KGrerqgKqrSGRWqgI0TwiJFjXx6tNiBfxQHhjq&#10;zSF8+Q6GHbFNvzXV0uQx+ysbQSBXNRRU70eZzhAC0uHgmdqiFGAYO7XLJblwWsrDxZqek+K8Sel7&#10;DtLL5aSrJyOO27RYqaQrkPs6d4hSoFeafEVEKh/NcENKA7HXY6TwGzEvl1s5FB0ptsTQ0oV9xVlT&#10;LPFIZqdKtzLUPDQ1HnpZFWdS6yVCq3mdbWTi2on356qAB0wUIbV0sMhmautq6Jvs8bWU0unI09O+&#10;Ipo548XNN4g1RO6mSSqViqrH+oWDHm3trqultdTw6nZimyUBbJZLD0DRVdRB9uaeomSSLxMHkgjp&#10;EJHpUN5PJ9Awvf8AFaEHp0ZOehBp63H09DQ1VPj0aaVnkpYZK4zRuwOiR4ouObCwTmzci9iPetTc&#10;K9bKrxAz1GqBjzVR1P8ABcPHTZBaqH7Kqp6CqgyEkK3rq8RZCJz4/oxle97WBH19uJIyig6cDzhv&#10;7R1+wn/i+gzzfQHx03w70u4vj/1JuuSSmq4Hr32Zi4KhoJjqrJ6Iww64pjy+tQGvdla/vTyGT4gP&#10;2dK1u7qIVDk/6ah/w56Aiq/lZfBrc1XI1N0lPj5Y2kkqpMPvTckTR0vhDQzLDLJKmog3VFCLYXYj&#10;83EcLRaXH8+nf33eJ8YVvy/zGn8ug3yP8mL4/PVo+ye1e7NgVFVUF4qGmqKLM0NNT8IkbVMvgBjT&#10;08NqAFrauT7T/R2oY6xX/D0sXmKRV+Ag+oOP2dJrKfyV85U0s1NtL5YTZSmVamhhbf2x6dZqSpnk&#10;Mkv29ZSO5K6gArsx/OkD2luNstnGuLHy60vNBrSVCfzHRX91/wAqb5nbADUGzO2thbqGOq4qpIcL&#10;n8zhPvyBc09RQVAlSTmwLEG4PA/PtobcunVSrdLouZrU9jin7f8AJ0F+7uoPnx1/SZHDSdT5HO5H&#10;9mNF2fLQZXweMh/GtZIyTyBrEjRCbc3sR7Q/u6bXqAoB0uTc7GcagVP2/wCz0lNvdofJzbeNmXev&#10;T3YW1aOlWoTLQvtHcsGEqo5WCeOrq4qeVmdbaiWeWM/2kU2uiuLG4jNUqK/Lq4ubRz+H9o6Gnavz&#10;53fs/ApQZ3Hbm8S1EkD08+KnxZWVbNAtWKrT5YkQaYl8t05ZmUEIGzHekgKx/PpQbbb54xVASPPo&#10;yW3f5keFyFFiXyW5sbtarlQKY6/ckmMrsZHE3jKUcsEUsZp5lBurLI4bkhR6vagXd/AaDNOmF2jb&#10;qVoOhJ2//MOzGNqsm1HvbK1eIgqAtI0DtuelptZAiNXWMrKFe+ohDpUfUDgDy7vdg0kB/PpmfYrK&#10;RP0Uz6jowm3Pn1kaHK02MzOfxeb2zVU0tYxxtAIslTVNxIVmki/aSPQGcAtcL+LX9vpvEgYaxjpJ&#10;JyvC0RI+Ly6MjjfnR1fka6niG4BTUk8BenFZKgWdzDqQMlj4uPUGa2r8H2YpusDGlKU6I25bugKD&#10;h0MWJ+TXTWVxlNW1m76eWorGZKWkiDSySvGvqlp4KdXdf6DVcccE393G427fCekUmxXqNQKehNx3&#10;Y/XWdqYaXH5TDZXIVVOkf2cFTSjIaWiF4qqGpKhZF/UygEre5APtZFPG61Ug/b/xX+r+QRSWN1Bl&#10;0I/LpRzU20aKnqJK2qrMdFTBWlZK6PRTSNYAhELISb/pvz9QvtSJ6HiD0yRLwp1Eqa3aKNDDR7wj&#10;hEZ8MflhDRyLIpYGWSZApv8AViwU/kH3tZRQ1p1oCX0P7OnNKFMjHO1PkMXkllWACSmrVEaNGoEU&#10;kkbGxsyghUPtwMCKjrxf5dJjNdetk54mqVrSRC7VElFVA2dh6IyyD1fS/NwAAAfx7dWXSOHVDJjh&#10;TpPrsOhxjSIuRz6sQ04AUzlAi6FmD3IsbWUMPpf8e7iYnFOvB/PpPT7Pp611By3jjiD+KSeO0+uQ&#10;3YTwQr6hzfSXt7bL+YH+r9g/1fzdDUo3XcGz4qGcmfdePr5XVYooKxngpmt6jDDpsEZeGKKo+nJP&#10;192114jHV3YNnh08/wBxc8WBot0YkyNUpMqxNI8EKlPVPM8Z1Po+iI1/9cfihZRmnVGZR1Jq9pbi&#10;l8UNdloq6mJZmSGT7eWRY1GiYxxIuk359Llf8L8+961Hl1qoIr1ww+Jy2IqIosdip6qN5dVbUB4J&#10;mqWSxSFIE1Kig8hrk/kX96Yqw7+ttQ4Pn0uIsplKCGL+IUzK8vkJgijJD2lLATEghHDW1Kv9kHgH&#10;21oTpohfI9InL1dHWU08E2PlrGfzKHp2MUch/wCBDrH5QCygnQ/P0v7uq+nl024qtOiidqbUoq+J&#10;FQuRUUn2zQzCJPA8o0xw5CNh6qdFKozn9IHtWJtAA6XWtx4K0HVVfbuzGp8r/EKKmgfyQzmuSeCN&#10;xj6aKbwNjGcqDLBc64pYhcfuayFA9qQ+sV6NbaZJCa9ILaWUqse4pZRHJRutOYJ0kpacUck9RpeO&#10;Gohu7LJIUmdpFlQlJgiKLWrp6fkRCuejeYnJ6poErq2jIaNVkp1kgq6mWoP+cir5owQyoxQNKWKM&#10;RcaQCPeuig4NB07I6RMj0awUU9ShqKqSmYKle9VUCmqqqCOoYpEZSf2ACUswKk+9dMMNUlP9XDpR&#10;amaF6eapqaaqSCV4J4Yo0go5jeGBpFRRqZ5LuIPoCgf+0D7ZZP2dUdRWnp0B/Ym3WraKWorKSKsp&#10;Hg8UjrKIcklNIgxlWHjIIVDM4ZozyqIzE/T2lu1VYqef+r5f6v5ByEkSCnVY3bmyayGOpkeqqYKm&#10;GlqEgo6eWmqVnq6N2ebIUSxrqSGkGoR2H71ioBt7C08PiCo6EtpIY8ucdELyFZHiJGlhmpEpZw9P&#10;EZUq4/GZ3M0tGlEQHQwkJ5FayMqsGJDBfYfeEhitOHRwkgI1L59c/wCJzxw00NVLT0/8MxEq1hxc&#10;tMkCrV/uGmivz5Uj8YkSxUEOPU1l9pilDnp/H7OnmCvWSodqI0wp6amWCOqphUqZZmXywJTPWqrN&#10;MrRvFGEEf6CC5UKPbTKAc/6v2D/Cet9ONOYZIKuilpp6iubFw0dXVLVz1tfX1kNWtZV46SrbSkN5&#10;JIUlltJeLyR3uPbdAKEcK/Z5Y6utKHp0lkWsjrIIYJMpKI6ejaCpi89FE9PIF/yqVUjjemjcy+pS&#10;pBQai1+N6BXy/wBX+XpwEaaH+f8Aq/1Hpvmxki+eOaOiirEo3p6eqRFWnbDzHy0tPQK10dHgTya0&#10;YMOQWuB7bKVpTOc+tfOvVxwzT5evDrjJHL9lkIIDPNUY6XDtaqjEFaYMjTeKCNB/bjkeJWF2sEFz&#10;Ykj2y6CoJGDXh9v+r8+rhjkj/Vjpv8c0Mn3WTQSj7amkWOeKJ/BOZCVoZZolaJ4JwPPDpsyEqB6m&#10;YhNpB7Uzx/1faOraiTn/AFf7HTBUJVTxy0rxxtJLVyF6IEwLRioIp4qijiqbwyOE9E0xYqSQEkUm&#10;/vRCK1VOAMHrwqV9P8nTO6vTUsuQyNF9okgq6CKHGJSLF5aEgvi6vHuSCJJlasaT1FAh0agw93oC&#10;dCH55r5+Y/LHVGJVdXDy/Z8v59B7U5VaWqNXNUZBXMjoq46jRKJK+tUU8yRyzBViicWYU+hyRYix&#10;Y+1iR1WigH8/L/P0WyMAf9jpA56qp1eR6fLzTRwVlJHGq0siS1SyIfK8BlDeIiS4Kngx6eDYe1Ea&#10;jFV4j8uP8+ii5Cl8dIvKR0wrVkWWjeGSOERyojQikh48/gvfWqyALqP1X1f1HtQvw/5PLpJ1wANS&#10;istWlVLSvFGIplighQohYT0hlsHJHqC3v/Qc+/fDxHHr1K8OpUNPHPHPrV0b9kygyu7RRTEs3jb9&#10;SS6xdvSzaTZeDb3UsQeraaceosqGWRo4vEKZIpZI2o6QRRhkpg5pmjkKh0DaBIzktcF/8D4Ecf8A&#10;V/sdV6bsZMyxpTRQ+eeN3BjS8tKZpisSNAUC6JIpCPGORxqUA3JvJStfX/VnqwUtw6UVNBT0+QmM&#10;i1gnMxp55gbpStUxmCnoUZCTK7sSWkBYiQKdNr+2CQVFCKfzPz/yfZ1sqAM8ek1Uffw662rhVJ5Z&#10;pUSN5FqpacQyFGp50IvECSXQtydI039uAJTSPt/4r16p0oF/bjnkqW8skSwGrkSVWpK1lYyvlF8g&#10;1tKv10MBybfj2yRQimP8P2f6vTrfWSolFRRV4M9fW1rrqqIpUREuqWZp2SxkWlgLOoU6Ve1+DYaA&#10;CuKgKvl/sfaePWuky0hlmpIkdHZK2OovHGtLTMjgQioEfDOxkL3VSQ1wCLCwe0rQkin8/wAutUFa&#10;9Oc1Ksf3VRDJBV/bToatftmipo2MphQSw2USlSGVkta7C/JHtsGpCkUx5ef+brfT7FBNBHPCqmjk&#10;NPGDpCTw08TgelaNm0mUJ+sklVVvVduQ0QpINAaf6sfL09erqhbp7jop5TWBYq2FKGbzos8ayr9s&#10;UCitSSh0OkYZWSYhNN2Q6OPbQZBQ1Ga+uKHhnH2efS6KCq8K06YN77YaqoIE+xeCOop5zTRDU0Oq&#10;lCkiMMf84qAnSwA0KWIuT7XbfdeFNUnNc8Ory250gU6JpncclFXNAsQYRmQeMhUj8bEpc3/N7MLc&#10;XI9j+JxIgYGtei1hpJHp0mgFRFEgVvCpkGlx5HaNtZAH9L/X271rrJ4BKoX0qzSJI0kQEtiBpAVG&#10;+gQ+gD6H/Wt78Pn17rlAlPH5XFODJGrtpqLSGRblY2Ci+oEkHkWta17W92Hy4daIqKHrpVi1BpNB&#10;bxIgaRA008LH030XC2sCAwv9PoPezw691kWSOBUUxtFDEvkQwgLHIqjULTSfVgbAk/X8fn3UZ630&#10;yPMJXe6SM4CpUFAPJG7SF1qIwgtYDhho+gPPPu4GOtdN1YC76k1fctI0a6NCqi6QE0x2Hqbg6vp+&#10;PwffuvdTaRYYTJKwcKxTUx0m0rLqQkNf83JI4IHv3XuuomPiiadBM7zu2oroACGyxowBta2kE2/P&#10;v3Xushb7uKcQ6JYQ9wWiBVnvZtEC21WN1Iv+nn/Aa6rwP29N8VNdlKwGRdErPHqQKsatplYtxdbk&#10;mxvdRcfS/vYNMjrbcOnWGkQRCnFJJIWAI0LrkmSQ/wCeVRe5ZuOOQF/x93jRncAdUBJNK9HW+O3w&#10;+3d3DW0le9NJjNv09RH97UvSzzJrqBqjqREiszq1kT9v6BlvYC/sSWlhBERLcHu816Wlba0tjc3B&#10;yBgfZ1slfHL4p7K6iwsFBT08SxPSpFJlZIoDPRVaL5TV0raNYVnLsIZSSo0m972aupJZpiFNEHD/&#10;AFf6v8wPku5b4s5GlTwHRqolx1DQpSY+CCKKCGs+8dVnuKh5QaaqjsPIz2CSMRZQASPpw2oA4dei&#10;RI8L59MtRKswDQMsdZTtLI8kMrUqupTwRyNNawun7iFTy3PJW3u/T5FRTrBNkYqjw3mpqwSxh6hZ&#10;kMchlp2u/naquGDKgZnNi/pJGlj791VRQdM48NJSLDVrLMHXIS1Gapo4cbFQUlKhcTzxXCzs8ZDs&#10;7PpLEC3B91PxDqjCr06aJanGU7U0Jxkcss9JT1UUlTKpi1vGpeUxhfEkdVZYwRcCyiMgkn3bq4UD&#10;rHVxvJOaahp2aKuqaF5Hp6dXCUVJZIpaFgWRzEy6RUOGlZL3sPfurdMNUlaY5/LFQ19NVmEimx0b&#10;0scdNG7mnp6lJbBoYrNEGawe9yQwX37rYFcDrqojjjBiOrGrBI9TDJRlkStijpvKqprQqqQzosUO&#10;kEqgs1+T70SKZ68VIFT1BqH8sdPVJrpopqOKGGd/DTiGmEev7fIV6gmX7lnRWddLI1+QLj3sU8ut&#10;dN8xZKqjpTT4eUVvkaGicmokykrU7LJPI51I0d1cISQSoA4496IqKde6b5vJVLRLVrE8tWJxHLUr&#10;TtOiVETRTmiA1JCq6Vjp4yxbSGXUpuPddHWqdNMbBJqSplRYIljRaWmidVSaUQmLJCkx0hbyW1BI&#10;5EcN5ASC6Dn2jrxWoz1jSjFcYGppKWaqqKSlpI1kheliemFV43VBT28YB/z2tl0m9rW52I6mg61p&#10;A6acqZvJWY6qxi0xAbIygq1JKJaaQUaBZTYOKoCVlCekcjT+fd/CPCnVgtcDPUDKZcYvDRS/wyZq&#10;qixVVPj8Oq1UeSYGfx04VpVuIrM3j03NmuvA9uRwFnCOKdWMbU006J9vvf2+M3kazbe1cRUJmckr&#10;UrZaiR6dqWKOm0PFDWSnxqPDdJkJ8hYagBe/sY7fY2tsNXFqcfT1/l0wdvZ6u1fl0ZL4ifCzdudy&#10;9Hn3xuRkhy1JHI82TK/flRIXeceZfVFLf9qMKrtdLtZVJfk3K0gDg1yME8ePSdYWNYnHHrYI6p+L&#10;mD2vjaeSbEg19GsTGvCpVZOSppx+4klRIvij0g6HRb8W1cgn2D7jfliOlT9nXrbZTHJ4o6M1jevo&#10;qOEJTUcwDGyg0q0yUyyvekWlp1B1ablyYSAz8n68Bq+3rxHJr0MbGIRJQgGnQ0YHatHQFae6zOI1&#10;LSlVfSiESSB20sAQ1yCSR+AbewxPctO9R0peME6uhaw7UdKVKiMsiAkkrpLG40sUFhfm34vf35GW&#10;lfPpJJGfMU6WUUgYhwy/hhyAQr+goqniy/19qA1Vp5dN6B1NR7MBZVEYuuoBhYAreR7Dn6f776XZ&#10;wVoOqlaDqeiRhblRYIpJ/GpfyL8Nckm4/HuifEOqDrmyp6hpU+n1JovyvNxf+v8AT28/wnrZ678K&#10;uLePjhnstk1gXuLf7EH8Wv7T9a64SUi2do9AYlrEaVtpW7xtYc2P0v8A8RxZWYYHXh00ZCgE8Lx6&#10;U0lSFbSA4utyS6cWuD7UQzlM+fWvDDmp6DvKbNpZlZTDHIZFZQSbaJm/3fdfoQP6e3jdMxqT1YRs&#10;SPQdBjkOusXI07z0cUpkIZImpopo9EJPhdjJ9W4uzf2fx7UJeMBpDdekqRpHQD9kdMbczcaSDG0b&#10;tO5j8i0/jY1AjJhqZQAASGFwrNYWFxb6L4NzniHa3SP6ISuA3AdVx9kfGRqfzT0mJqXr2WGn/dZp&#10;sfNCBJDV+dovVpSR2nC+MA+j8KB7EFnvo00fJ6rPtEckgEPUToro+rwe4omyiziSjqoqOrDSqZRQ&#10;C8hpoZAkdzVqqalWFWXQum9yST8wXqXNqVA/1V6OtutZdvJZvPqznDYWjiWAgRTzGCJElW8ApySS&#10;YYwoFhdrMpt6gP8AYRXPhSv+rj0IoqsNR6GTARQ0aMUYxo7aoWZhfyFQjRFSNVwwP0JA1Wv9Pai3&#10;FP8AV/q9OqTguCoFehUxmQibSiyopNrqr8t6b/tED+oNx/T8+zJGBFB0TSwEcBTpeUFZ5QLsAGax&#10;4FyUFwwY/W9+fp7VKwbpHJFpPz6UkOggnQoW5bSLEn6W8mkAccX/AML/AOsLE149MkEYPUxYFuCQ&#10;SPSRf1KNQ5UL/Ujk+/ajTT5da6iSUEY1EpGb3/slgq/hSpBF/wDW/wBj78poanrwNDXpiqKRF1A6&#10;b3YKeCLP/q1I/wBT/h/vHtxnBFOnuk9X0iEW0hmJN3CoCERLXKEA6SLn+n9OfbfW+PSIyOChmSQA&#10;AoxZLLECoHJcxagCSbXsf68e9NTTnq6sVPQP7o2BSViVaCkiZJ1iibWoaGSdl0o76/wtlDgDmw9o&#10;ZYwRUdHFlfmFhnqvXu74543cENSsNOF8TzVk1SaKKYzVMzFPHF6SQjElRcjSPpwp9kk8CkkqK06k&#10;bZeZjbyBXOOqIvk/8aNy7XiyM+Iq5VgUhMhDUpMIvuckpNNJHJTRFamLmzR6iq3syg291trSGU1I&#10;pTqTbffYbpBHAeIzx88cc1+zqreDaMWR3NHg9zVMeFpXqpcfU11HTJLRvVR6EenhpKI3iVWEayui&#10;yWUMQuv6CGz23VICeB8+i/c7mGOF3elQDwFQf9qAAP8AB656tR6//lm4nduDps/tvuTatdUtQx1y&#10;GFlmxFBXFwJIfuaTQqgC7BSVLG5IP19yXt23Wtogahr9nWM/NnNRNxJbzA0HA0oPy4Cn2dLWp/lU&#10;dp0bfbYjeu0ci1NTfc0vmro46apoKmbyzGkodEvjkeUiQMWRLi5LH2IYp7QDuYj7R/q/1ftMW3G5&#10;Wjt8J6DjcP8ALq+SWFqK6DGQ4nPmNvO8ccSLFZofGZYZ2sHMhCrJGXZbrcIvtZqtNNY3/KnSIX1o&#10;W056A+r+IfyNp6ynV9o1FYpqovHPCjwUcuQpVvUN4VIeZqEiykABhezG/tyMggksD/q/ydKvGtAv&#10;x0+3ppX4z950gq6Oq643HWzJ460yyChho6SR5QsVdSyVZiTxAKPHFIwtYi4ub6ITSRqB/PA/1enT&#10;Ymt24SDqJT/H/tqkrKlKzZ2cESN5ZjGtGmQinpQJY8jSDxqksTWCMtKXYWHqJ5N4kV206gP2ft9P&#10;2da1wt8LAn8/2dcV6y7OX+Iwz7UysaTmNjelqXWGRm0yZCoqsfEWZfGWWdZzGgJvYkW9rPpHqQT/&#10;AKvXzP7evFVrSo6Nj8cPi/uvtffkWIzEOSpNm4+HH5CvVaVoausyMaiOBKWZAjhkcCSQBUWRSGMR&#10;UcqtKWY1ymoFKD50/wBVfy69I4ij1KKnrZ56M6jw+08PjsRjaAUcFBGtNHSTpD5ZpIvQ7rURpZix&#10;u/rQFtfIBv7Cu7bgZSWrX7PL7emrZmlJZxQ9G+rKjG7KwtVka1UhkggVvQF8nEZFtI9NhawIABa3&#10;H9r2FlR7uXQvn0dIgAouSetb3+ZX83Z8ukvXOzMxPTZPINI2RlpWKNQJTN6oqqqguqIwUGV1Ppvy&#10;PY42+2j2yP8ApnI6E9tFBtdn9VPmVxQD0619atK7K+WejplIpJaSsmu7VZr8pPVFpqoxspaRJNbe&#10;VRyhW54JHtiZ2mfV+f5/6uP5dBS4kaWUyOakn9nWGp2qj0jfZ+X7b7mWpmrp6BzVVcsbgx00IdSV&#10;WQOYxKhBW7cBfo14II7fX06TkDj02VFHUIhkqsdK1E07yCryElTjctTaD4pImaEM5bxkFS6+NrKb&#10;6mZvdSvmRj1rw+XVeHn+Xl04mmqMsiz0WLytTV4s0TDKCleahp8fcxPS5p4wsSqykqrQ8OCSW1+/&#10;YY1UHHn/AJ/l9nWhTzI+z/UB/P8A2AsMNt+GqipngqCKpq6vosjTUisUiphBZKY5W2syJEVCQU7C&#10;6/qNyT7eWIHhxqf8Hr5/5uqO1Cf9X+r/AFfl3RYh0hqKCiq2lpMbColjFLDBkqpvuDV0rGmnuQYi&#10;pSSSOW4I1IWJI9uJGSaL+HrxcV1EdGh+OHx3qO8990VDS4W+1qKSkG6mb7iGPy1ZZ5hT1EgWVVBB&#10;WUWs0cgtzc+zASCBPFNKDj9p6YmvnhjpDlqnPoOtpjoTpjB7NwWGw+Ix0VNj8al6SjWnjRXqZICk&#10;kd9INoyzFGH1PIBPsOX1+8rlycdIbe3M7CWQ6if9X8ujz0y4raeLFbkJ4xGgUMZCiRa/GLqzSD0p&#10;wLajYEcD2HiJLuXSgqT0fxxrCABx6w4v5E9Q1DPB/eihSeFis0f3NO+iWJrSqUjJYC/+0/T6e1Dc&#10;t7uQNERI6M4Y5nOY2p8x0IFF271zkWZKbctAZvSGjaVdcFxqXUwUqot6gWI4+tvr7Ty7FukWGhb9&#10;nSkoyAAof2dKyh3dtfKT+HH5vH1cvjDNDDPAzaAbeXSvOm/0JFjz9R7RTbfdwms0bD7RjrTHR8de&#10;lKtmS6aZC6hlbUoVgBf0/ixtfj+ntEwAqCKfPq4pTHROfldhMluDZGXxlPkBRGtxtTT07eMFY6t1&#10;Ip6uQgEnxsUZxb6f63s52ZlinDEVAPSSSUW8qykV0561Y9x/yyd11eezGQruwPDW1tbkslE1Fg40&#10;ipmqnbV/lSepY2UhTELACw+nIEd1bbdcP4hSpJrw6UDne5TsjTA6Q28f5aPYCYyqqqDcm28lUDGx&#10;Ur42LHyU0qLEBLRsckqhRKxHrDJItiVuSfZHf7RZTx1jTSR0Y2HPMpfRcLQHohfYXx+7C63aqxu4&#10;8QcaYY42lycdFWpRGili0w00XhTSUQnUGiuQQCUQ39ga52+S3YsVx1JNnuFtdoNDqa/6sjy6GnqG&#10;DKijjpsbLmosdLTxwwRToJYiKW0c0zhNTnyJeF4xaVVeO4spIA282/iSVUZPUhbFOIRQt2gef+qv&#10;2+frjqwjrDp7LbgenyVelUBLPT5BY40ko6Six9OFihDaWVFPkEJkRn/TY2+q+yJbLTRvPoR3O5gZ&#10;U+XD0HVr/UnW8eEpcertEWRPu60zCV5YmdzNK1DUOimMySnXJEqBb2A9PHswitAGqegLut01zISx&#10;4dG8w1FSRwoksehDNokjpWWWlZn/AMpjZA4/QzBL6baW/qPZxFGqijdBec1Jp0rKcXBiZQBJraRZ&#10;fqxRryeIt9XB9KgfgA+1A08B0ifrDJICp0MGlqbBHTTJHFCwNkdSPqLAAE35ufduqqtcnh0nclJ9&#10;sr6lR2CIJJZZAY0dSpPjiHDKARyCbC/tiQ6ST0pQefSSyMrnzRSJT0lmTXIpkkEkx5iVhFZo1sNS&#10;kgAsf7P19piamvSuOPNTx6QeTSN/IHUzLFBMjQKsY0POwMxd1/bSwsqICw4v9b+9E9L410joOa5l&#10;pZ1qCVQ1OinIjhVzMoUyHwSWtpJBlkvb1WUDn2kkwa9Ko1LYHQZ5bLQ07ZCeSWlBSoWKWV6h4pCr&#10;yhYqSwv+5pKBVWwA1X9l0z56NreLhXoNshufx6/MI1YJUyGMsklBDSlS5ljaMAnU3DF/UtuP8U7O&#10;vn0braivQbZjcMCUlPXU9QviaSWSqEX26wPB4PFAY45+XCEB5CVOoj6e6GRRnpUlqCei47i3XFpi&#10;p6meol/ikFRS6wqySUdQJvIzTUbgya5wxjZxoUC1uFBKfWWrToxSCgoR0WbcuagqhVpS1X2sMzTw&#10;5VKp4KFJqFIh9tSiEL91GkCRKyL5VlsWAuDf34gDuHHpO6EGg4efQK1Gbx6wqJZJoYxKIlyMk08i&#10;w42MXMCyT6WgmDmPTDLrJRuGJ9vqGLY/1Hz6aIUKKj8/l/xfAHy6SceajjWjExesAo4spTiSQQzV&#10;Lzs0ZjUVAVvSVMmlUPA/P0L2n0Hy6Y8hXPmB+3pD1mWCUsVQiUkkaapqOnRQYaaORxE1XUoFAR0L&#10;SzshCXZkBAA4eVNTaTjqjOAtQeH+qp+zj+fSTq6yjmpqeKCZUaikqMSaqrj/ALHg+5paGiobWUqi&#10;s5lck+oc8j2oSJ9VGFfP7PI16TO6FQU8sZ/bT5efTHDXSUtdFAZaepQLFkILq1TkDRrcxxxyp/nW&#10;SPSTrtpW45Nvb/hVHCnSfxCH04Pn/q9fLpuStqJIJnjqqZKZxUVc00qvWmCWcmlZo4phqDz2JaVV&#10;JU3Gm9z7d8NR/g6arqGG9TX0z/l/lx6ZKj7iT+JBkoYWkhhWKKEz09RJMlStRVJQ0qMCkcmlovLG&#10;eUC2UH26OA49MkkaqAcB+f5f5es7TUNbka2tnhq5opaSVZ6vGqHFbEkSy0peNyCqU62eSNYTyoYg&#10;k+9aSo0jrTFWc+YNcjz4UBwOGfTptkjWSnkkrKiOZqGSWgknFL4zV0ckemGlrIlCloydWt2VTGAp&#10;Vbn3emaDppgpSpzTAp5j59M00sscTsTLBSUwpnqKmCphqZUmWAUpp4KOov5DHHpWzuCAAdB9vKoJ&#10;oOPTEgABoKAUz9vlTpmaeMvISKiooqiGSFJp0aE0M8Exm8KPMo8hSyyM/wBSBZSObuaKUOOk5IH2&#10;dN71NMZaWneOlHkqomFKVM07OrBqiCnlFhplKqACwFySDx7tpNK8OqF1rp/1f6j0y1LujPRyw3qo&#10;aueapahiaphrJUk81NSRrEunwhGSIqh/UlwT+LIoBB8qY/1fz6TuRlT6/wDFf5j8+sMspiekEkcC&#10;CpgqlolqqeU/bTqfXDpA/adODFLe62ueG9+C1Br1VjSnr5f5uuopC61NXK9RKJaf7OqaraWJRUxi&#10;840U1jaxZ9P0DG5HNveygB0+n+DrWv8AF6/4fl1nWWWoiikjjo0lENVGlejkxxyiXy0ss3ksAmks&#10;EjYBgNJBOmw8V0k16sjggAcR59R65GappjLUI0SmOeWFqdadldm0SzzROB5pkbUtz9QVa97+9AVF&#10;AOnG4gsf8n/F9SP3meTxs0lPM8Tyxy6oVsstqizILoY0jWCVrE3f+l/ddFa18unBXpSVTCWMqI6W&#10;COaCplpvDFolmp6gh5Gp1juCi6dEeo2Fvzz7TqDx+fTrGtVHp5dcIqhZJKhKUUaQioiqYBNCtXKb&#10;Qg1aq4BHh1kggj9RsB70VA49UrVqDh5fsz/s9dTTpongoaqCKRZgJaV4LUjeU65StLIxSPQ/rV0t&#10;pGkfUkCyxniwx69VYr5H8v8AY8vXrFFXmeeOpqJ6hKSvnaGSqiCSFpJYxTTI7lQjPE6qVdI1bS2q&#10;/wDXfh+S5PTZdSak4Pn69YUBeKSOrgylTSTq8aSLVLUOtRFKwp1lidVMsDL6kcG5JPPFve6DyIx5&#10;U6oDSoIJB8/P8+scc5apoqiNKmqmigkd6lpJGf7uAGGGdZGJYRLEulYrNc+ri9jsUpRvP/V+316r&#10;rq+pa4/1fs6lLODR1UE1WgYSmt+8UIZ5oqlQKek0RACyppLqPqeLfX3rT5jyxnyp09qxpOf8tcdd&#10;zS+qkEsMT0cFPT44R1CqtXYECHyPENTqkmoI19QUW960nj58fl1ouSflw6y0rU8zySyu1SRWDGpj&#10;fA0lLNJM5dhPIoIKRMRIGDfXUG491YEYI45r1ZSrZr8qdOcxcLHJLrjV7UlZUNOkk0tTBI701dUx&#10;rzE7KuhIUOnldbfgNUHl1fI44HD/ADH5dLqOGRxDSVFQ0tZVr9wyzrAtTLGYw6Ukk8PjEplCBC/l&#10;uraufbJIyQMD/VXpQorRa5PTqXp6eno9E6NUS1ctaKECGF45ZnDGnx2LqxreHUtwqMBYkamIv7bJ&#10;JJ4U9fXyr06aKoFfnT0+VD9nShiLeGho4YcdLXVjVVfEqQiWJaVrNN9zTPzAVYAaAfHqt6eTdOwB&#10;YknAxn/IfPp9StAB55FP51HlnpTx0NK71rVFelHUVDQyK9R44ytTJGGp1V4wF8ixsA0inTqNx7Yc&#10;mgKivSgItTqND06071K1Ot6jy06qJMxUMim8cC+GnrfuWv5oydIkitpJFz7aYL5fl06AQRXPr9nr&#10;8+nSFhNK1OHggpqPIR1rwamMwdE/yBaet0q+qUltQsEVbLY24aYADV69OLQ9p4D/AFDpWUVVDVGh&#10;mEtLBWQ080ELV00ZgihEhWlWoWYeIsGLeJlIZV/sEiwZKkA/Mjp9WBoR8+okDa4KeeWhjoLmah8v&#10;kWWBaGoBpWrHrKgK4jkRytmCsBp0gEEm2ATmv+qvXhQjIp1neqihWkKJFR02TyMONlkrI5nhNFiF&#10;ZCpBuRTyKpMSIQCzFmNuBWgqR6Z/b/l69rFAfXH5D/J06UU0iTUU8cVDHTvS1ElDSUtM6GKCB3hN&#10;Z5ghdVqQ7uJipsCADxb3ogEHjXFT/k/Lj1dcZNKHgP8AD+3qXj0lhjniplx9LIB46ec6q1DFC5qa&#10;KkWaRVLmMcxyFQGUCwuvDb0qK9OKKggY+309OnLHx0qMKeGJ5XIjqJ6meNaWgeEHzz1E8jg6BYhQ&#10;frcBLc+9MMf5OnEA4D9vl04yVyQ1DlUMDVFKQITNEaWnFJI0sESO49WvU7sR6k4FrH22VqoJ6uXF&#10;Svy6xU9c7CmpZYgummgMUoljhglpIJDo+3EoKSBpXfRLINZuQBYD3qgrXz6oHFB9n+r/AIvp0rap&#10;aamp0keWBJZpWrI5FD5FKCCYSVVQ81isizP9UDWIFvTaxaRNWcfnw6sXpQGv5cfz6bZJoYairSao&#10;p4oarMUyUk9BLIcnjVkS5qshKraYpWVR5fEWAQ3KH6e3QtaaKmi/lx8uqkqCa0yfLy65LU1MsMUz&#10;VMdcIEq5aTFTRRmgJdyY3lqKJYzN5VbVolRbgluWv7roT7OFT+XDP+TrwJpU1NBwPDj6jj1lppJq&#10;FoqmqamELTLXiKlWTRjWlQxGho0kAtAXFmtqAdRyL+/aUbAB/wA/z+3qwNAGJHrjiPKn2dPmOy8s&#10;Ygl+/q5sjTyNRxUkSpLJT084BeWuLj1wlglyv6GX22Ys6aY6cUqcg9KeHJyRqKcrQok4+3eGvqUq&#10;cbWVM0gNfLKrlranCusLNxcke6mAcR05/q/1f5upM1VM3388LvU1bJHIUqqpa2Shgpz4RIaOnIR4&#10;9N/H4jcAjVyPe1jFAD/g/wAPVHrnT/qz13X5jIyxzQszNVV1GaVEemoonVNYNNUVhQWRwlysZQtp&#10;AJJ49urAoNPTqjYWtK9O8GQwVVCjpUxwrURNpWYviaievkVaWvno5X1orFlJkVmtYDSPV7r4bKc9&#10;MuY6cc9SaKSlpq9IMJT1FRBkvHT/AH9RSmKqkeku8ctNpWMq8RMgUgJDosSTe3t4qxXv8v8AV/q8&#10;+mQQDQdOgpaWGmnrooaqoZpJ4Fp56qmlaIw3a0KxG2j7li0oX62HpI5966s3w9NFfUywBXro1rXm&#10;qSskcghiTwaQ6zxQmyoqsGaVuGGkaDYge/KKmnWlwPt6Z3yQhi8go6kg+WRZqRkSh+wjLL9rTeUX&#10;VJGZml8pBCkEC4v7v4YIpX/V+z/V/huGI4dRpqqYTQeQwR13hatMTEPRmZacvRWp1OmdJYyCHX1C&#10;QA2Nvfgo/F1suePn69MSSq9PGsUqVNPQ0UdBNCP2qSohp71SyZIzECLwyPc/bOrTEaWAa/t3RijD&#10;z6tgjtNQMH8ups5kSCDFymvOSq6bWG0BIqmhkPOPoqcKz01O1iGZgzAAXuAT7qBQ18v9Xyz/AKj9&#10;ujjHr58K/wCYfz6j1M1Q8DR0lK1dUrImNqYRlUkpsbELpLVxRxgvNGgMhmW7WJGkA8e/ac0Y/nTj&#10;1bGmqitMca/8X06YaooB9xSSVTZqiSoipnq28EsUNPJeOE0aIpYNEFJnct5FuOAPbTo9a0p8urBh&#10;8BNfn07veE1dVNWT1opEmioqWAxIGok0+T1Sj9wxWVLab3YEcX91IqKdWoSxr+XUPL1lIJlBer8K&#10;y0hV4Yy9TNSyQ+SoEy2AYJIoJJtwxVRyfdFjz1YlQOHSKOTaNqenmGVhqFrWgTIU1GNUUtEp8eTb&#10;yIVIsdDxMpFrj8A+3RGKeXVPE8jUdYWgjeWbyiS6mGvT7Gl00pnJIjjqo4iBG0o1EmnZVDFtYJt7&#10;rx4f6vs6qTX/AA4/y/b1KWqlnqWmEstVOY6RIqTH+aGmyDTS6T5ag6CqxW8X0HKhzdb31QCuoU/1&#10;f5ePVgxIwa/5eH/FdGL6O66rewd1RYyKeWLHfxqDK5Kux1OkwjaqjEdBj1lVLLUWiBWIqFC+pmOq&#10;3sQ7Hsr30iykYHRduF+LVGPl/qx1s5/E34+4rZ+No8vU0MYqftoY4A93cCJ7q7M/1JBBv+LWHF/c&#10;o9kFutsn4eoe3veWvpCoOOrF6ekjpoAQEV2Bv/h+TwPz7QyBa18+g0QOgX7b3viNlYHIZXKVsNJQ&#10;0cEks88pUC8Y8iA67ALx+4xPA92htXuHCgVr0c7Nt8u43SQRLWpHWgv/ADQ/ljXfILuHJ4nGZJ22&#10;tt3Iy0NKiStUQ1VWjGCSop1UFI1FwQT6rBmAsAAILmaLbbX6NMyMKN8upvv47PaNvi262prAGs+p&#10;P+bqsCjo5nnqozULVEtB9tN5w2pojeaSmnhsruGHNyHFhdbH2FJmVRUYxQ9B0KS5PHy+38/OnHow&#10;e1Me8yQrXV81IktPUVUkkcxSryEKnwT/AG9VABIbrYK7aRweGBv7C9266m0Z6UrxGaH19f2dD/i6&#10;OnqJoPPTmsipGkqKKmppJpZK1RBpoDVUa6FewYM0gIuy6dI49kjEgny6MYiGArn5Cpr9oPH7ehlw&#10;hSGSlgyFPVU7SRSVlMBRyU1VUyiQKahrhgojN4YtcoZgCb8e0Uualc9LgPXHnw6GHGJVyTVdJ43E&#10;wngmg++8bV6LUUxihzE0gJjeNEJVbMWXhgBx7SHT5f7H5dWz59CVjMjR0sGLpo2E8k96VKSg1mmf&#10;JJCwlrKqpmF4g1v1A6r3t7bNKkngOnFVSMnpdU2XhmpGoXhjpZJCIq1Fm8sEsYKzVDU8aDU4k0Cz&#10;OQVv9ObCpK0xXq2henhK+GtWpierkUxuiQRUONBhpYjLYKv3C+qEKL6+APr6gPda9eKCmOp/3sFU&#10;1YaadYYjE8EiUBpBDJBHY2Xz6RErrbysDwwaw0gD37UK06roPWUVhsk0f8Mj+29FNXWJrKuomi89&#10;JGtRQq+hSdTeaRDbVx9T73XrRQjPXLGmpmq4/BCkkiqzyPVeOllkQj/KKiKGnYieWMKXA51ra6rY&#10;e/V60yHgepUNfTCwlm1xTtPjmqfCFV/MTJTVDvENYDSgpIjAKCLe/VHXtBIz1GjqJ4aaSSWejqKw&#10;1MhhdZnqkhqKIhIKKGnmuyLpI1FB9Lni1/ftXkOrhPXpxp6z7OGOF3eSq8BnkpRLJHKlRKbzLA5W&#10;0jFWIUsrX4v9Peq9e0D16iLUVM09dQzxyUcVJItVLNlKqGnTIGWMFFrZoFaJSn0RADcKPoeRsE1/&#10;b/g6sEXrLJL5IYi7R1MsENVLH5Wjo1qfEPJLVK8+oVOlRqRgym4BPAsdV60EANR11TZRqSGSoqJh&#10;DO0kEcgWFa5K1xBqqI5auRdU0RQhVCIdA1EH8+/DrbCop1PjqZZIZJ31S0sNDDTRCaVY6CorWcrG&#10;8jp/nJYkuDqUhfq9+D79UVp69NlCBU9ZmrZDHJCgpocbFaJp5KgVFHWRMPIYqdYjcyMxJ1LYW45H&#10;vdevaFYUr1Kx2Wq6iriikJMCRLDNHO6JRY+jhQlvHDF63vx5l+obT+L+6p5/b1powOHUupzql3RY&#10;j+wSYo1QCGaSsTRGrE6uP0NoNjY2+gHvxww/PqqxVz1P/iMzyyr6TPToVWo88LxqYUFPKIKcqXQR&#10;xHSJFDMtj9OANkrTPXimk1p0yVWZn+4E8dZMWGRaOlglgX7WohMSv44RYavH/uqRtLFjxf3QMCwA&#10;4dWMYHHrnJWTzyRTGnoamWrmigUKBTyzxxP562KSlU3eUkMzyzkkXYKebe3CaCp60AKUHU+nyP3A&#10;lcRyJMuSnSCXUA0NLPCCYqiV01sgcWCmLUR+g296DKTQdVAFajqVDkTTlnFIkohqJpJZ5JCq10Ri&#10;0iIxgXdddrgJdxyffmrTt49eKjj1xE6yIMe1QKinVKOnjB1eH7wKZaimkMlyERfqjWtYce6rrr3c&#10;OtaR1iXKxeS5enloqfyeOmnplgkqJio5iqr3ILDSoH1At7uRXr2j06e0kk+3pLaKWoWlq0qC4aR3&#10;g1I0LweIsyk/pSJWBsL+/dNkUNOpdTLXVAitEslMVf7qpjYkUEPltHIv248ztct6+HW5LNx791tf&#10;i6wrJA0ss0zGSBXczIJ2lyRiYXjiMrFfNACLrJIQQOLmwHvfTjfD1AqKqpCaXjqSssDSVICrNWVU&#10;yyA0ytShF/YjAUo8iL9OWYce9U6qEHn08Ukgbg09OsitHrqm0U81GyR6RU1FRHfWgRlIYnkkEe/d&#10;aK0z1Pinqftnoa2R2mSRlM8rQieklpzqMokVQzKEIuGuH1Ej63966boK16yVNfDKwqkyJjiKCmgh&#10;pqZjU1bQPZDLBECoQjUWB/AHPvfW+s7ywmOVppQ0M8aUoV3jgjeViHi+3lsbhWsqkAAD88D37r3T&#10;XU1Yhip0UmGmKO9RRVKeNYXQ2DwpFcPC1gdZksWJIs3Hv3WwKmnXIZEvOsjSBJNcklPTxEUzQqiC&#10;JXponURyKth6buSLEi6+/dW0evWSGunqGMRpIoqeoYx0Wiogb70CMmeCohiXSFJuUYEPqBsffuvE&#10;KBg9dT10aeKeOZWQzSo8XjYwWQadD+PU3rudN76B+r37qoAOD1HjzbQ1NNIxuYJJRQ0jEUhmEsWi&#10;SOWQAkIoN4wyi5N7+/U6voFMdYKqqpWiNTHkHiqJGCQzwStFPBPL6Eo4YiLLCE4D/wBR9ffuqhSe&#10;o0mRpo5EklWhpxGrJKkEaSVs6/2XQy3VkBVXZ/zyP8B6nW9B6yy1SSyUklXWA12OgMwTTAYWglJV&#10;nhReQFOoN4NQGpTYAED1OvaD0zTVHmhkVavSKlg1OAzTiMpcNK05VVaUEsAS36b2AuCN9XCgdNdf&#10;UIki0nilQ6oQk0rSNDUrRsHedapQy6JeFaJ0YKDwT7Tv8R6tQUJ8+oIys+u0ssSyv5JZI6VfMHq4&#10;JdKxiscE2bhnRytgNKkD6U6qASaDr080N4ibU8phrKWE12iJqlZF1yPKpA1BTwjDnn+g591YowFT&#10;0nzXaTA6RyLRQ14IhVWFWyNAYkSrgZR6Y1LMjC2oab3Pv3Xo/jHUGOrp6SIwyusLGQM0VHGESDTJ&#10;ojkroWAdHkj0sdJNiBfk+/dKGpTu4dZGHjgSFpKSKV55keaNfu6y87+qqXHSqEqLxEG7NfiwJNvf&#10;uvLp8v5dR5clRY6NeEhoaal+6pBIZJhJqkKO9ZTRozSSAaTpUuFB502ufdW+fXclfTxLJVypMKP9&#10;+Gespij09XV1EP3FvIvr9RLA3Uc2+tre99WGimepVJQwZY1MoaAxNLTPWUgSWmBpJY1ipgZWBaSN&#10;yArjSA7eoH3dQxIA62/DHRpth7RhkCTTQAJroBRUTUyil0wWHliX9QUc6l/LHjgD2KdthVQCeiG8&#10;kU1DdHV2vgw6IHC+Ri81WsKAD7sHQiKXFlVBxYHm9z9PYrhkSoA6Bl8DXHRgcHjtMqypSpokgAkY&#10;nUIePUikLyLi5t/av7XDHQdlUhs9CjQUMapCxXS3itqYBFjY2OkADlDyfp/tvavxdI6SlQcdK2jg&#10;RgNUYKl1CAAagUHNuPyf9c/T6e2HcnJ6tSg6fKeNRdLn0HUVXgorcEJqABseOSfoPbHVz8Q6zWjs&#10;Lg2CsqgEowcn6EfUn8/09+6t1wuBZQWYgEsL2/ULG7Ac/wCsfz/thomgr17rB/x1YXYJwtgFAH0s&#10;V/JH04/p7bKUFevdYSbMANRKh2ATQChHN31c8f0Puh4dXT4usDgaG0rGdQJKFeGZjcsh+gt/vVvb&#10;L1qKdPUBFD1ivLcLovrbnUgC+heUPA4/F/dO7zr16ikUPWBnvrj1AqGN1LhD6SCFAC3sD/h9Peur&#10;AVwOsDPoDMCCdSC5sNOshfGpsbjm/Hv1OraD1H1qquwFljcLqU6wQeLjWCb+9VFK+nVtK1p1Dkcg&#10;gMVjseRYail+EZgLfm9vbJFMHq4+XUZjcqW/zekl2QkCw5BW3591Y4p175dRpD5dS2Zo9NlDehh/&#10;Qi6/T8r/AK3ts08+nAAOoJCiNBINInBiVoGKT6UfkzMQeLi9/r/T3U0p3dWFa46jS3kZkCOq69Ta&#10;LMs2hbKxdhY/Tm5P+tf2waVx0oHDqFUM6zIiORI8bGRba42uOfUV/B4IN/8AC3utc06uqgip6h1E&#10;tmVG0LHfhi6gAILeTSF+lwQB9femI4dOKBTHUFlDDUpAGlg8SOOf9QhS355Or8f09p5PhNOr4p8+&#10;sF2eRCAQQrHUhXxOrrpjBR+NYPAI9tyfF1daaDXh021M8kJvKeAIwIyl0jjDf7u0jkHjn+vFvbRN&#10;OrqijI6gORIZBGfGRJH5JDKQhDD1ppl02BAsLgce/cRjpylD1BIDSSIkscUq6w0kPiDmBSBGrs9w&#10;APoSoP45/Ptvq44dNs0jrDKArogYjSAjedQoZ2k1j8m3IIJHP59tauI6dQDj59RJ5pGWN0HjSWFl&#10;DRlXGuRjzELW1WBHLE+69OAAdQ0ssDDXUKIiNLSIp9ZNx5VVbMGF7EDj23jSa8fPragM1OscksHh&#10;WwnDSPKxSo0yeQgep0jIsVP0Ckjj22dNMVr04BrbHAdM7SGVzIzRoXUQI6K6pE17nyxG5HH6lH+3&#10;t7Yk49PD06gM6ukjMUmd5iq+AjVKqLqkQsdOnUeVUE/0+vtvq9OodSUkZDPE6MERQjEimZFUmN1j&#10;kHDL+plVSD/jb3VqUoerAEmg6Z6qVZFVo5IRTrEwIZAF0fl0hHIJ5LA/0/A9smhOOlKIFGePTPIY&#10;iq/bzu60scjNIodTZ47aJkKqDb8Kt7Hi/ujjp4LjPn0zyIsRgDMDNPG0UQaQMlNJfW8kzotrOvKj&#10;6j3TrdOm6pUo4qbDxxo/+URkOsaL6YQVVT67jgHk3N/dJPLpQOm2dZpPAEulQsYbyLoMDySPqE7R&#10;qAykH+yGsPbR49OLTSa9Q6kyiEyGeNp5WdkAjaUVNgI2hEYsraUHq1E82I5596YkLXrVV1fLqFKN&#10;MX20S00btVqPHUM0n3CeLyK4V1KeW/0PGkAc39t6qrnj07UAV8umuWd1/amE0qmeYPKJU8iRiMtH&#10;TPG3rlANyCqgaeOfe1Pl/q/wf6v5DeDnpplkdZoYmaSqhCeWExtEkUkDG/k9QP6b8XuRYCw9+Y0I&#10;PVu2mOPUM1sIkan+4lX7nUYqx1UxGRhYoxjCppIAVfwrXPtrqwQnJ6hSVFRExVWaJHlaN4JdNUry&#10;LHZtaryyH62H4+nNvemOkV6uAAMdJ+eSnQRxSRU8KJGIYWUPaRqj1VKTOVIXn1KrD02+tvadjU16&#10;ejyv59QmmP2lWvi8cSB4jVLplSKKRvGpo501MX4+huLW+g966e0nqO1YkrQx00SRh6DxS1LSs7to&#10;YRLE8aCyl+CwjCsDzf3unW/C/F59Nr1L2s4FQXZPuTUMVpjEDoieJreRkRdQZ2P1IHP09+p1vQfP&#10;psqJSJar7VnlNFJFOJBITWwofVLBqlA/bIOlla62tx9feiRwPV6UFOmqokkJjqHZ446zz/dxiCOa&#10;9MU0qvip1VVVrA8Wtb3U6fLqyU8umIr42pZf3XNNVJKkdUqEwwy+oKpS5a6/p1C4916c6wTlJ6yp&#10;MU1TG/mlEc9OPtjT1ZTV4pRYhl/wKm554t7917piyErR0sP3dc8lEKhYHRoGkqZtcelpI6oKytLG&#10;wBDlQG+gN7e9/Z14UrnqJUSzyGesXIpNKIY2NVGPtZaaGKyU0MqBbD1XCsiszE+9dWoCaL/PrC32&#10;y1X2f3E9VKFSBBkTJDWTSzx+WpkCLoLBf0rI6liOBY8e9H59bMZUVPWWSWQGMUssDVEdPVU9NT4u&#10;CalgmUtr1J51CvKGGr9N1/2Pv1K48uqilc9Nj1EbzY5amFnyBaVp1rofPEjaQfAZISIwDa9tOpT9&#10;QPftIpTqzBAMGp6b4qlfLSJPRQVtOk1e8dXHLBDGYZB4pRNwCQg4X3vhgdU67pKuoPjmmjlahjlM&#10;D08KwyyFIhpjnMDeq30VeLf2veqCtevdNlVMiya/JV0sf28sDMlOk1V45JhKKeKNxpY3F9SlGH0B&#10;9749WT4x1HyTLTGaqi1LTyiF4pPv5KJhWlggvTShwxPJDEm3+Iv79Tz6ek+E9YUECo0U01PTzUjT&#10;6IqeqVY5BVf56OeVy6eSQG5iQqp/IF/fuk/TTVU9HBFFJEKuiAkMh/hclMzI8Rtbw28WlhYtpAtc&#10;6r/X37q5XSc/y65PHEVkeSRaOSq8E0cccYvoj5atrVkCraQ20mxKn6G3vx4jrbcPL8v8vTfVVNFS&#10;xTVk4NWZKhaeJoqOeK0JAE0dfCQf0chJV/UOfx72FqaenVCfxHz6xPLSu6JSItTHDCZ4IaEFnj0j&#10;VI9KQOeOVvfkc+/UpnqvTUkqCIVsYkaoWaIiepqDi6v7XX42sWXRqS9lI/Hu/wAh17qFNVJBVzSN&#10;UPDFTx1rgsiRaaaQhH8zyAeaRgRyqEC2q97e7hcY/wA//Fde6iTa5G8sdLTQwywRRJoCtQ1N/wDM&#10;eStI/WxJtqRbA/W3u6qoPr1YAnhnppq6imlnp48hQw49aZZIY5IqX7kzT0yhzBFVREvp5ZSrav8A&#10;AD6+3QOJU1/ydbNK0OOvZGoDJUyUwkS9HCKeqii8iqbX+zclS6tGAB6iRbkj3oAFQDn/AFcetcK/&#10;4emlyKCOJGrDV2ihyENQ1PFU48ySmzh5o/0vF9CBa3HHvRz3AfLquBw+3qA5pJ5HNLJIDG6RyhIA&#10;lHVoo8rTRQ1ABBHqVwGPI92FKUI/1enVc+X+x/q/y9Sa+skp54EgpTOZIpBPPSwfbwQ06xExTx+Q&#10;3dm+kl2sPqBx72qhsHrZOk0A49N0rnVSRRtGldSU7VBiqo1eSaGdbzRrUadEjFeBcEkG1x9RZV9e&#10;B68acPTqOzw1qIzUgmlSSErLHaILFf8AZpWaQswIsA6spA+qlbD3YArgY/1cetEqc04dcJGrVmlr&#10;KuaGFY5Wkkhijp5aakSRRH4jU28oc/llOliTY8+90QiiipPXvm2OmyOtqYfFkno1SWnqDHVNRxij&#10;pa6nsftY6wcqwMZJBYX1fX6+96eIBr9v+r16oG8zxHGnD8/y6xSiKfVj0qqd1glSWGRV/Ynp6w6v&#10;t5iLMAhtqt9D+Le98KE4r1rBwOI/wdQZ5YpahYKnG1mVrfC0SVcbpGcfSwObSJB6T45L2tyTwfdk&#10;FMg0+Xr1riaUr/k6ha6d5dckTU5EhikqZQtREzUvKaEsGR1H4AAb+hPu/wAQzQ9erU0PUKpn+7jF&#10;JOsNXTSPeCWOKop6mkr39VPUwotlV2sfSbqfyL+7BQuVx/l602cEY6wtWwVGSip/sJBNBTE11eZF&#10;XGVilREyzQRqCxBFjpQKCLn3vT28RQ+Q8uqkgvShr5ny68a6NKOano3payaSoWqeONGL0wp7cojA&#10;rZgOHQK3BBKgge/UNamo6tUU7aH7OmxKczT1jRUiUdNkCKupE1RTTY+ukI9MlLShrpIpFi3H5ub+&#10;7VoACa0wPl1SlSaDTXPy/LrqR46ujqMfLT65JYoo0lmEQmSWmfyeJACWKDkAqTwRz72AQa9aPcNL&#10;f6qdY5KuIinnphDCJJYx4Yo1kNNdvEYZ0hIaRQ4Pkd/pcED8e90pjr1fPr//0LvMPSU+R/diTHSK&#10;Z0qX0zPSyRx8qohgWytpPqBN19X5INtgdImauB1NzlJTeSGniov4xKIxURCKrpKWjRopAS1aCbSE&#10;coQpZNI/SDyPdV6BvP4CgkmqchHVVH8RjlEpp6bSYDV6wRFFTqviZLWRV4u/qIOo+7BKio6941Go&#10;ekeMRmsb9/XV1NnstkKhxVT01ZNFRRU7Qpphlo1pxosgKoViYHSoNh9A0Y6HPTodW6CbddNmsdRU&#10;NOMFuXMSZOskrIKbFzqIlqKlS9PdZBd5GA1B76S6EN+u/vRTXg9KVdONeHSg25lN8/cTY/ObFyue&#10;qhjqXyGanFG2LCIIJKByQF1sTdnQ6lI4P19+WMAaRnrTsPIjp7yeNrcnVv8Aw7asNNkqXHu9VTPW&#10;zTy0C/5iOiaQAC0aHyHSb3F78+/aFPl1ouARU9B3nIKvHzwU+N29iJKt6qmSonnxcuXnmNQhbKyJ&#10;UUaszqwCRu5SxGos4+vuvhqDUDrSyL+I9IGv2H/Hqw/cYzGKDNJ4pE2hWZKkSnlk8s9LS52kVUiZ&#10;CqIiVMqXF7vaw96aOpwOt+IgHHpfY3obFw1CVI69EeRkRY48xE4x7CAr5AaHGSNpdb2JWzuxvc2s&#10;fd/DQcB1rxFpUdKyXqnEYZlq021R0DIsca6GSsqZUmmElVk6iSMPO0p9XCECNraXB490eIHIHXhI&#10;pPUGegwkNVXR5GjrpaWnKyz4yWiRaupQ2npzMYVeSVmUHxGVgVt9b+9BAxyOnCQOPUNcn2PkC9ZR&#10;7CxGMxtP+7QrW00UUdTFTq0g8JCs8U0kYAV2W97C3596MdfLrRKjj1Iy+O3VTUKVVBtrGVtXWu0b&#10;Guo4oFpVqabyVYBjtokQH1M7BGsOOPevApmnVda/ix1O2b15jqvER0FcuLzdYXaqlkig+1go5Z2C&#10;TRUGrSLq5ukkZsFub3A90Ns3EjHTLTMuFOOm2q+OdPlchFUMsuQNNLPGuOrKioKQpTWMKmRleK2j&#10;SBNU0zM34kX3bwPIL1U3BHHpXx9TvQUdPRTmPARw0xWhoKTHjK1zwVRIlnx9JSMoYvp0mpqHZWJ0&#10;lbfXaW5rnq4uBx6SK9f4XCZRJsDQyJk5Z1qJs1lY4FryaV/2IVp4hwxItCCQBYj0j254Cjy6cE9R&#10;np3rdvZbFXy2RNfk68QwxQUa+BG8dYzVcdQZIwIkkADqIRqKXHPvXhAZHW1kVuhPly2HiwdEtbhJ&#10;DUTpRRZCoWjjMkkyQDVFTqL+QMwYFiBZjf8APt2gpQjpr8VQekZNRt9oslPSVFDkaovEstfB4l/y&#10;h/s6mGSYqS/7KqESMD0kve59sGFa4HSgShfnTqLiun4Z5jLV9jxUSwiSfE4WgqoJYaSeFgZmnqKg&#10;aYyCToiWO5NyST7r9Go7tXHy6dN+QNISvSlrdmy4OkrI6rI026RXlal8WUM0UDmIpokmNlX1BXaR&#10;3a7AgWHp91aALiuOvfVs/AU6TlF1ltCvko/t5KfFyJjoqxRHVJQ+SrJaOeheNYwPASt18kWhVIsF&#10;JBNDAh6cF1IopSvXU3TWK+1geTegqqkTTyV0c3krKOCHV46HD0kMCpHJ5JC7pWkliVYaLG/u303n&#10;Xpv6160p0GGT2bnVr69oqDLZmgpoXkrSmbp8OY4VAhhemS6oWVUKgkkuDwvFve/pT616t9Yh+IZ6&#10;w4Oj3bS0MOIl2tnK4W+4KeKPKvPEEMVFLGZQYysfof6fUH8m/u6RMMEV609xGSHDU6EvHVNxStnu&#10;t8wII1ijLVjRY+GYUdqeX72mKgv5FFm8hOrnSG918F1bVox1dZ42XTrFT6dLukg2LnUIyGOjxuOo&#10;ppa3HYumkkhpL0sXjlGooGd43IKxpYFbINIBu7oHClOkrswODXpTU+zsrVGJsXkTNTFfuIqb+H/d&#10;VCIY/LFJddReYKdER1BRbnVyDcRjy6bM9MEdZcpsrNLipy+Op8fTtFUSTLJSYsfc1bRlae1O1yGc&#10;+qWOKIEtbSBz7t4PmetfULTh0F9N1q2cyVNJV/b46WOK9bmoZpkndksFCU8vr9QNpQQSSP0C9jYR&#10;HyHSdrhdX29NW6dhbrqK+opdpbjyTtQilVmyKRVNNlPOpRvI6KFWKNLRtAQJDYMCW+qiOIhu7qhu&#10;kQ0Ip1hpNtbmwSrBU7Q29m5xEaaSTJulJKImUtVT2RdD63YyBGOr8EgED3uRPwjq6XCSHj1Lk2xi&#10;XWEZnGZWhnclp54YG+xhjhOrXAaQeMlHsi6r2stgfbAQ8OreKfwnHWOr62pM7U/w/AtPkaSeFgwy&#10;1aKUQzTNd53EVpZUVzcxvpBK8sdPvQQnr3jKmWx1lyfU+Jw0NDI226OvqZZ1pqt5SchTmss0Zqae&#10;knQwSyRsGkXzB9JsQT+fGNuPW1uUJwesK4iVVWGKPM/dUYfxEUdTFFJNCwHm0xRNJHDoFo5BIvqL&#10;WYAm9NNTnp0OPM46cqWjyWVDifb9dW1FLDUeKtlSnpf4dTzEBgktg6zPwYlUuwdiTfg+/Fajh1bx&#10;EA49cKHrXF0+IqpKtcxC9JUlEgqamSqapiilEhIeMFI0ZmYaQAf1hhb3Tw/n1X6ha06b8Xsr7HKz&#10;GXJPEoMTPHJP5qbGRzVA01FDSQ/mNGCKxA+o/HuwQeXVjINNR0LFI+3oaqOkqNxNXMoFLT0iUMVd&#10;NDTspEX3CKBGkn0ZdfJAJ5J924DpMDVq8OlO229kQwRimpfumyMpSWDzVSfxGynUzTlboit63sQF&#10;J9J9tlm4U6UCNSa16iHbUNDLRjEzY7H0iMWhxeNoosjVT6kLJP8AdT2uoN3BlU+oAM9vejNpww61&#10;4Arx6a2wWXqZal5sRQVFSS38QyNVFS09fPTGQikaKC2hZY76Yk9Y5JS/594leHTgjHDqVC+dxIip&#10;KHbj1dRGrmTJ1+UV6yObUQUkikCgaEKoCABq4JIFveqknrehadF67Cm3fumSv27W7dwNFRCURVFV&#10;rqxW4k0n7xrZ5IFEZ/c8bWZipcgabqSq6AqOPHpRatHEa9WxfDzd65jrzC0BnMtTiqOlxdVJKxZn&#10;miBWWdA3q0MynQT+AD7PBIssSsOirco4xcF0889H+xr60AZhYqLixGr8AFvzf6+0z6PLj0XKAWoe&#10;nYIoIP6QP6n6Nb6f7e/tvp4IoNR12UBX8XGn6AX/AKXPv3W2GoU64NEljcHjjkX1G97avzzf3sEg&#10;1HTfhfPrGY1Fz9QOAD9Ppa1z/r3t79QnPVWj0itevaF4Nr/0OkXP+tb3rqgpXPXThQOQB+P6c/Ti&#10;3uyfEOrVUfDWvWPQBqvbTx9b/Q/19qOvU65q30sB/S4/qP6X91f4T1o9Z9QcGyhiLAfS5/P1H9Pa&#10;fra/A35dS4L6TwoH5H+P5PvR4dPr8I65EqebgEW5tYHjixPvS9W6xm/H0Bvxzwf63926111awJ+g&#10;ABHJ+v8AiD7917rv6i3H05+l9Q/re/v3XuvaQPra97i9gRp+lvx/vXv3XuuNha/5Iub3sLj/AAB9&#10;+60RqFD13/sTb/D8i3P9ke/dVEYU1HXVibEg8H8gH/b/AOvz791frkvH9Prxb/er/n37r3XjYg2Y&#10;C/01fTj/AAPv3Xuu7WAJAsL3sv0AH/Fffuvde45t+bWuP8frb/H37r3XfB4ubX+gAI/x/wCN+/de&#10;+3rlb/AG1hwV+n+t7917rwHH0PIJ/wB5+vH9PfuvdctIHJ+g/wAV9X4IF/fuvddfUE/Uj6fn/Xvf&#10;/iffuvdcGsFJ4AAN7Aj6882BHv32da0itfPoHu1d70ez9u5DJVM6QfbUssy62RPTEmohQ2nkfgf1&#10;9muz2D310saCuem9Jnk0L0VL427Frd37iy3a+5oWafMVUz4KKpUmWixZb9vxFydIkUKf9b/eBtzL&#10;fR7dZrtVufh+KnmcdO3RC6bZOC/zPVhMMSRRqgFrCyjj6fTke40OTq60o0inWcn+gAH+8n8cn37r&#10;fXHj6C4v9Bx/sffuvddEXFrk34sbW/2NvfuvdeKkWLAEfXgX/wAPx+Pfuvdcv98ffuvdcdN7C/09&#10;QNhxb6e/de6xlQTza/1vxfn68fU/7H37r3XBox+Bx+Rbk/4/63v3XiARQ9YvHew02+o/5FY+/dVC&#10;KDUdcGTknS1ybf0Jt/X/AHv37q3WMx8H6XF/qLfj24jfh691hZAAbhbG3P8AZv8Ake3OtGnn1DaF&#10;SALgNf8Apfj62Bb8f092Femm0eXWBoBY/wBlrmwsCPp/h791TrH9slrcD68hQG0/j0n6e/de6wmB&#10;NPKBrE6S1yeDYMAPofdwWAr5de64CEcHTyDc6vSSDxcH8/4e7A5/1f6v9X7dddeIfXSNJZf1AXNu&#10;b2P5/wBb3fr3XF6aJwQyahcC2hR9PyTb/Ye666Gg69SvHoNd5dd47PU4ZoViqYtRhnRFXkaiqOw5&#10;I1G5AI9mVruLRExtw6aataN0D+FyWZ2ZkYsPmI2ajKRLBV6VjRxfwxwqzai/0NxqvexNvqVc9rDM&#10;hmj40r0yQUNejG4bJU9bBHdgdSqR9PSbDhrgfj62JH+PsPsCrV6eTJHSlFOpUG9wTwfSV/obj62/&#10;1/fg5A6e65farYi3BPJCnSQfpawN/wDbe/az16nXvtvyqWuLagv0/wBY8c+/az1ogefXL7KRxxEz&#10;A/15uBwb/wCx971+vVSF8sdd/wAPnvbw24/I/qLe/FmIxU/6vl1QlBknPz6wSUyQ3ed4YeAbyzJF&#10;fSDq5kI/23u6QzyU0Ix+wGvWvEj8yOmGvzu18YjNkdzbfokBGs1WWx1OLtyAdbqST/T2qj23dZcR&#10;27n7Fav+Dra0c0jBJ+QJP7B0gsp3V0xhw5yfamxKbx8yCTcuGAjVTptJaWyaTxYm/wDvQMIuWuYp&#10;qeHZyGv9Bv8AN0rXb9yk+G2lPnQI3+boI9yfOT4fbNhao3J8hersZDG0g1T7uwqhnhGqREDS82H1&#10;49mEfInNchFbRlr64/w469Ht+5SHFtL+asAP5dEu7a/no/y7OqaGqni7bwe+6qmikdaLamfwlZJN&#10;Ip4jUiVrX/qfYlsPaXmK8XXcyRQDz1OoI6PLLlDeL1WekcIUV/UkVT+w/s6r93n/AMKivjXi2kXZ&#10;/UOfzcCBdFXLlYJonWU2j/4AAgsbgFQD7NB7U7bbsVvN0iH+kdSPs9R15+Up42HjXlvSlTpbVT5V&#10;+3ovma/4VX0aO6YP494UJFIYXetq8nKxkF20pAs6XKrYkg/Xjj3f/W75Qj/tt1Wv2j9nXo+XbMYl&#10;vh+S1HQT5v8A4Va9m+Tx4LoLr+JZI2aF8gczMgdjaKXypXxoFT6src34497PJft9F/a7kGP5/wCH&#10;owi5c5fK0nvXJ/ogD+f2dF13j/wqU+aFcJjhdn9J4CiLusT0+0s5Uzqw/SuqTJsWuP7Sql/wLc+0&#10;su3e3VgAyt41Pk4r/wAbp/LpcNr5GtlGrx5j599Af2f5uiYdjf8ACgv+Y9vZJkpu4cNgIJ71EdHg&#10;dk7cVWglBDwSNkqarJjQW9LPrP5kNvdl5h5I29QbXbQ78a1Bx6UIJ/n0nlm5VgfVZ2NT5eI5eh9C&#10;D1Xz2Z88flT2/lTX7/7p3HnjK0siFKPE4WnilnQI0TUeCpaZEj0mysQ+n9QsSWK+b3WjRRHttjDC&#10;gFAfDWv5/wCo/YPIxu+cZ5rVbSK1tokj+ErbxBq0830kn/Dn8gW7Kb33BkTJU5PKV9e9Z543+/yV&#10;bVyTMEuDIJma8YYkBOBe5PHAILj3Q5mY/oSiMGoAVVB9fIZ6Ipt93GWbxA5Qig7aL/x2g/P/AC9J&#10;Q5KpmWJ1kkmjp2DVqKPWkjEokDPpBW/4sCLWA9hPcuad73Qf47OzjiRwz0iuL65uczyFj8yT1wI+&#10;4Z5FXQ8EllR9cQs/JeJiAGtY6uAfZE8srHLNj1Jp0moCdJatenKOhi8d/NCWSmaZ3LI+tdSqkTR6&#10;STZxazf7170UUitetspppXrktCkcXl1vLIlpFkKDwxReXxibxWNxqNnPPJuBxc7UKBWvVhgU67ix&#10;sM8hekhcwl5U+6WQgCMp/YM35UhvT+b/AF92AqetEEig6jphKuSciWI/tsonZ1WOFnVNRUA6b6lP&#10;H4v9L+6iPuz014bV6dY8RM0qxxLYRCKOCmhXyOwLWeKqsBywsb2t9bH3ciuOtaSenODbdRJCY9FK&#10;JEkGiIxt+0pJWSCVWF9UYIUFuS3A+vv1KUHp1bwyMdOGM2vHUKFcLHVQSTIYKpv2QIFCkzIVvcnh&#10;bE/W3+Iq2cjj1sR1+3rPDtZft4rFhI0xlliNKZKZ429bOk0Yb1gXIOkiwBNvqa6M1J6cEYShPWWX&#10;ZkL+SWmpKmqRkCT2LsZ6pkMsIUshKggfqNibEL9PfimdXVaoGoTnp7ptmpEoSuWpoqYrRPNNUUs1&#10;RDDJIpsqui3Or1lITpbgFiw92VR5jq+pPXqfPsF3ZK2mpg9AscQidJhOiFCNPhLqt1/oLWXlSbgj&#10;3ooOJ6prXh0oqfrbKmhNZDRmsp40McL0tUJYy7anmpZFktrUNd5JbaUsByOTYIAajpusfUyn2ZWS&#10;LAFpYTURRJ5KankhqXhmckz0XkRfGdQIkXgaedXPAcqOHTRfOOnim2ZRfaVMYpI4ZVx6fdM0TSSr&#10;OzGUzxyRj+z+mQNZdXA+nv1R5dN631fLpyi69WgxtNVS000eOahXJ0tVDJBLWQpki1NJKQ4JvrA1&#10;WW3IN+PftR6sWJ6baXaE+Sqvt4ga2ppWETRtI7vRzvHzrkhCkkfqS8gB0lRyPdTnJ6eV5CQoHTvU&#10;9eZKN6WF4npqj7OPIYinqvA80LOdQ+4ZxrDqimQQTKrC7EObe6kqOPTwEhNKdOdH1zknEUlFSGrq&#10;amENVYqkheqqncSaaVpKNVDX1Di7qwJ1lm4908ReHTwEgHDoQ8N1Sk9fBUT1VEz46nidGSkcJQTw&#10;H7gYmppK8WjLSHTLLEZbsLcAEjfiDpprjTimenBOosuK3FXoI5ag5J5IpYHSCOMRRh5aJ5piscqz&#10;IQquFEbH6Enj3XWlccemjct5dP1F021XRZJ2xVXjXoa8R/ZvThaioSVfVJWVxBvE+oIUiAtYFT7q&#10;bhBx6djWaUVHDpUx9HxxL9vPAaNYQsFVU0NA1XQy5DSJKWmSiqUeqRyCPLOgZARdk/Puv1KeXSlb&#10;KQ8T1Lr+tKXFyVDSTUoyz0MNI+PqYIqsrWNGIxiaenmtSRxyxABJvM5i0g+IE6RUzKe49W+lIGc9&#10;ZZdkQY6ojWrxkURpcRPV04C1b1dTX1MQljXcGSoQvgiuGElPKjP9P0R2Ir48YPXvpWAwOldhuqJa&#10;mgxathExVLhJKqupMrPWwfZVC1MH+U1FFFUKZJCyhSry0zOAvEDhzpr9VGBVTXrX7ruWaq4HS4p+&#10;pNn0ETUM+5kgqMhLRZC2OjlGQkkexjnyFRMsdQqgGwij0IQbqi8+2TdOT0ZRbZEijW2epD7DhiiL&#10;YZMvV4o1qxUypQRJh28tWEyMVdVy3ncM2oupsVQ/U+6/Ut0/9KifDkdCjtXozcmZyGimgj3XQRZm&#10;pyFTt+SGGHDt5QVpJDkpQpq4tRDBHGpQOPpYWE7Uz16qpj58OnSp+Pe4KLM19HV7Iw9Jiainmpaj&#10;K7dnoJmx7NeRMfjJv1xmSTSKjSrsBfhjwL+M1K0x1dShyQAD1GHRO5aihp6STCYrEy1VVBJPl5q4&#10;x/w6jEZhioYI5YmZvIt7TTqPGf0ovJLZZ27h06CtO3pS0/R+X3DVR7bwIzd6OGGlqoKmtOFoK3KJ&#10;DaGqosoS33EWgFSDVCNQBdb2BRssoJIHHq1UPS+2h8d1ptqVNbufbRraqj3A2NevocjJk6Z0hQqy&#10;4zF+EwkIzMskgiZi+ltSgBjoORh+kUxIkNOhS250rsCmoJNuUMOYp5K+KY1PmoXkyOTDyaIKPM1e&#10;TQqUWQhY2ilUrZriwt70XNccOtCdxx6Wh+Lu0ExuPE9H46tkSOrjp4Y8lQwV1Y/+S1OLrJgZ3jYL&#10;qcK4CgEqBxZzBGet/VA/IHh1if421VXHLLPiKPMKlXJHWZCVaLwZDGoL0uMwgFjFwLzSSep7WZrX&#10;97CqRTrb3URWhPHpa4jqDbs+QpKjMYPH4+vpKL7FMbmZoqSqcGPxY+ajqKcSARA8ELe1re2/pk6L&#10;p5tBqmelJi/jVQ1NTPOj0tfNTy/cUS6BLiKaOYeKeN5pRI5VbMUFkGoE2J5D0MEINT5dJxeMDkfy&#10;6ECs6AgMNNFHFiTHG1JSI9NRSZYGOCbV58cMgAYdK6hOks6h/wAKePZmukAFR0sj3FSMjh0KUfx7&#10;w66Kmqo46uOuZYKWuq55qQ19OVAnpqOOj0RRQQmxCuDr5BFvUN9NS3kUxp1hfbWZ20clSYXL1E1T&#10;Lrjpo3gNRUViU3ENPSRUSyLGAbsDLDqueWKrce60sUKrrUU6X2N2XRLtj+MZSmabMzUyPW1jRU0d&#10;TFKVMTOImU64rDV4w2piSBb8UYtqoOi55v1CF4dJaTbLKqweBoYZ5YJ4/t1jdIYmXxvWliCKeNw5&#10;VruSCf8AD3XxD5jpO0pbj0rpmelrYMGipJBGtFiKWopohJRxM0X7dFPNYgtGbqJFA55ckD23xz01&#10;1DyWzzR1L00k1FQUVGtPkYoKWSGaorJqiT7fKGpdUZ4hwVYpxpbj6D3bWVXrZegoep9Nh9vLUzjF&#10;0Lxuks1VXR86pUZAJK2sEiu0lhdb+UliCpAtb3TVI32HpvxfLy6a63a2fyqRtjqj7U0kgnowlClV&#10;STobpJVTxSv45GjQ2iZApUnS3pt7sAeveMgPQm4rbNAcJHBWyTZDIY7RL51T7PxU9KfS87MBEJwx&#10;N0AEbsbgD8WCE/LpTHLipHThWYnFQPSUlEi1C1CxSUsVRTxy1kFRHUrJV/cy2IULpYhDx9fV9B71&#10;IlBTrVag9CDPtKDJ5D7mCux2OEMEtSIaini1GRyvnnR5D6UZwGCj6WFuPbIjCirdMh6kgdc4sJVU&#10;tLI1SuGzM7VYjw6wtHUDVJGI6ipKDkF1JHP0+v490K1OM9W6kx0OC29TUxXE/d5FlkjYTuY54aKP&#10;/dMEhB0MDZrggm3Dc8NsgXPVxU/Z02V23JNy4+KpMMsVTRKrBaynQUJglHmVPKq8g+lR6ivBupDX&#10;9+0nz62Sq4PScocNS0NQ1VJnazHVlQYbJSwLUVXgKhpGWK7qFLavH4tGkldS6fexGT06xBAA4DoX&#10;6WjMiimx9VXpJK6xCrrgqyvToBIkCtAFKu5U2aRAoP1BHu4pXPSd2HHqHmYNxmCQQUVVBSQSvHWy&#10;hGmq6pYCJDLDFCoCARgqVtZr3F7e9Ur1VHRjQ9Om1MyzxVEmSxtTFSfcyT0aSJdUSdVSHVTW5P8A&#10;ZY/UG5tz7uq6uqSxgEFeu8xWQVuUepocQlOEaKlp6qldVeWeP/OK0bCwSwPq/Bsbj24FC8Oqx0Fa&#10;9OdNjZaoy5Csw9U8LxQ6jTU/rpZGcxrKKiFfMRYX9IuWPJtz7vnrR0+XTzQ7dmmSojihkajMahYa&#10;+WOSmhabi/21mBsQxJF2HAJNzajqrcemSVB1DiOsWR6O653VRxY3cvXmz9ywNLGFjr8FRTpBJfW9&#10;dEKiJ1vcfq0aj9b+2GiiU1pnpQl9dR18NyK/PoNdy/y+/iLnFljr+ktqjzzTVcqYvDQ0bNUVCgzF&#10;KrGlJUF/UAJAg5ut/o0YYGyyAnpUu87hHwkJ+2h6LXub+Vn8UJ/uKzau1NzbXq4ZfLFJh9zZGlpI&#10;5YuUFRQv+zJyblWI1G4J/HtiXb4JcKAK9LU5lvFyQKeeP9Q6Ajcn8s+mxjQSdVd25PrVAzVVfR5O&#10;hx2axNfkNNjNVUEgLIJLBXGsgqLD3QbLA3E56WLzhoUBlP5cOgjyX8vPu3GQy5rEds9U5bJLIgWl&#10;oNpZLH1mbdJufLrl8I1ceNnWycixHHtq52eOOP8ASPRhZ80208mmZSvz/wBWekXlPjX808XNXj/R&#10;xsauk+189LkOv88lHmqowyGWOOamkApopDZQQsdgP9h7IW2mVTUA9Gv7521qlmB+2vQLYs/M3rqr&#10;XN752HvevFLkLHHptz7mHHKgKeHIbhojM6awwYVELkrbVxe3uwt7mIkCo6f+q2u6UKzK1f8AV9vT&#10;jTfPzeG36s4nObZ3PjTjqpKGSsrP7x0GiVZC9R9quTg80y2+srWc2BWOxv7UKJ0QFiT1sbZt8neu&#10;n/B/xfQq4/5yjDZuteszGW3LtXMUsWRr6XOOu35UkcKaahxdXDEHF7khZgupR69Le9LdyIaEV+XV&#10;JtktXj/ToD0JOM+c3T9YozNPl93YCtWQJBRJPVVdXkJaP00og8JvHEHOlBNcMBqHp59vJvE9uaAE&#10;/b5dFR5eLigoR9lP59CFsv5q7kXHZDKVvYVXJHldwQU2AwxiVavW7r5jXVDL6IVVgWsB9bC9vbw3&#10;+Q/Go68eU4XIAXSejS7U+YjZSrq8RPW4milVHR5q6sjDTRQgNNUwU8nqankvZGBve/8AS3t9N/gb&#10;FM9F95yrLAmscAeh2oO/6aeDQaPDipk8cjwiopoHKTOIo51p5LuyMCCHHB/PtxN4tq58+iltlmFc&#10;H9lOhaotz7TyhjxeRx+NgqEpVqZazH1FJU/bJMuuQTubOS36SsaWH0B+oBjHdxyZjOT5dF72Uy/B&#10;04Y3M9crKKnFyz+OeRqdJaGraajhliPjmR0pNSo4Pq8Uqhv6i1z7UNJ28a9J2hkHxA9OP94dlx1i&#10;0FNuWlp5jLy01QJ6iSaRrRxQxEEXLCxCsLWtYG/tsvWmOteG1OBHS4w/3EvmX7yhdI9UjOrKJ4ww&#10;s8jki7XsPp/rf62nYNkdNHrhKKg1CzP9pLDEft4Qml10sfW0chAA1X1XsDyR7ugUAfPrw6T1fjhV&#10;v+0IhGC4aQUwlActbTHHD9ALm7f1/wALe3eGR1voHt77fsiRLF9xcztKyUSmSfyApMxZxqFgbkNw&#10;CBbn3pmrx6ZdwMHquTubYVNkY6+jkp5HhqqaSlSSGSniK1CSgrNWUo0vZLKzREjVY8tqIY3tvDaP&#10;PRhYzr4lB6dVwbnoqjBZ+lciCWTyVGOl0FSZqhpiWnjopUASMwhWgEinS7Myg8n3WorQdHlajoYu&#10;tcrdzFTrj5pq+Z1qK6mCStBGDYUCSyAokKxqwilccSG4F730QOPSS4j/ABjocqI01RK0tJR1ECU0&#10;sclJTStA7zLOfBUyZWKoLCSIqxAjUllK6vwD7bLAdIGNGBPz6eqdVnUU8k0VNBS19RM6RISJYYo/&#10;BJCVk5laO5QMpDHUTb0390PZ+fVZAT3Dh11XU6VOLUTJTVEdbNDFBV1QK1ggeUtT1c7GwjVTbSkn&#10;1UnVxY+25AJBQ8OmTVe4cR0TLtvYq1EuXq4/s4cjR0M64uqjpBJTRwpeIx0ExA1lyUDRzegEkp9T&#10;7RTW8fh4HW13CZSIycdVFdvbbfD15FbTtHVVeWVYJGqUq1ijehR6gvOiqzvJUXlRY7gOxH0AACF/&#10;AsbdvQ1sXRoQBx6LzT1lOJKilvQsZtTRfxWl8mQhmeYLHLT0FP8AqjMuqQhlLE3JNrj2iaPUAf8A&#10;B/l6WawOlTjc3PAlVJJVQz0UEqwPjhIjGBKaERwV8NPCqu7xkAhtSsvjBPtG8GcCnz/2eriQAZPS&#10;rosnF46aGCtrarxRxZCpqK2mgjpqELUFpPOEJLyevUjIWd5DeQ/n2naPTg0H2dOq6n8+lJSVky1E&#10;AiiYwTUsUmSEE809MrPWFFCY5rlACDICS1mYkjk2qFA6fFKfLpQUdQyypTyCSSnpaStp4Z69Y5J2&#10;wNOxYU4iUaXlkJ8cJ4YIT9Tce6uq0p/qr04pA4f6h0zuaCVKSrg8U9TkxHQxCSOSasjqlYxSTvSy&#10;lRPCsYBVGYBGJ+t/bJU5B4D8v+K6tqWtRxPSZy8sFOPBSlvtsWRK9O7pDT/b185EqS0JRfOI5rsi&#10;K2lAwUD0i6coa1OCa0/Ievl/l49aNKUXpJS1siSNFG9TXQrQZOlNGZZIoala39mleCWoRv2F0sGi&#10;CEKfWXFri/hKw9MjP+H+fn014nh9Bvl69EanrK3HQR01f9nHHMuoRUESsI6iOkhpn8U5DKSC0hLI&#10;dTJc+1EcNaqrZX9uRXP/ABXSOScAd46R1bnI0yM9NPNUCZKpvtIZR56nR4jElGs8ajxwsvq1IokN&#10;hYG1/ahYTpB41/1f7HSJ5E1EnpD57LyVExrDJUwyN/nI6XxCOLSAq08UXJ8SghAT6lAH19uxxH4f&#10;TpBM2pqjptWSOthkWmSGGso1WCKBk8ksgJErKhNgYzyG4Bufp73TQ3dw6Z69L9r4mqXqItUE5lMR&#10;pW8aMYxEryQm7eRP7CjjTY+/acgAcevdLSkjqpJqGceKroJ6OJZBHDHT1dRLCLQF0f1IdRDI9/pe&#10;xsT7SmgqDgg+vShEJoTw6b6+joCjzVdRItX5RTLDQqJPupGuFp4C4T9yw0sC6KdYJF73srH8P7fT&#10;qzRL1ApoaKlrCBC9N/D5lllBPmmjbQA1PE5tCS7mx1l1XnQwsG9+YsyceOPl9vn/AJOtRBQ3DrnU&#10;6JqKso5ZHSSSsnSLwHyUQpGQVK00jTDUswPpjYFiSbBhb3pQAwI9PP14VHWpBViOk/WO3+Q0ZhMC&#10;1apXoUJvJHT3gp1WNVLsYrFm1i315sR7eUZLDNMft/z9MlSDTrhDUyVCyyQ1EdXNEj0xhrmigieG&#10;NdU0+gKNTOQiKh5Jt+OT4pTBFP8AVw6sEx16nljWOSenZjDEilKcu6+OpUf5THPFywS4PBvex/F/&#10;eitDRuP+T5evVSKdYYlVnenRadaVIUcVDK95aeUfcfbhohqQrJquy2JH092OnDca+XpT/Y6r0q41&#10;phVz1EsrxgQ4yTVS06mjq8hTReSbSqkOoK2aRhcDkFSfaUhtIoK1J+2nl/Pp1UBIB6csfAoeSCqa&#10;lqWikkkhidTJTvTVTNLSRLPEqsEbUQSSP3LDgX96fydMV/wj/L0rijxpbP8AxXSxo6eh1rjI1egq&#10;6nD071paqcGf9z7iskirY2MN5n0JL5nYC4BH4CVi5XVxAOMfsqPLz4dGSIgxTy/1eX+X/Yc2xlJk&#10;KanRqo0ZqJSqtUrNX0n29JIpp6AU0aq/kRxq8pUBlZgGIPtoO8bFlB/I5r6/7Hl9o6d0KwA/1fZ0&#10;WHtrZcsdVVTUkMMvgL+CeCNngaJW/cD+UKSXBDovOkH6+xfsu46oxG/8+iu9t9J1DosNRB4pI1dk&#10;dHcqRpUEsD6jqHP+w/w9iwUpjot65IboxUtIEuVvGpewP1VvrYf2v+K+99e64+WJSJmiQSMBHpK6&#10;1WO9y4YesrzcCwtyfe6evWuuBmeD6vE4kdmljCo+iIjUqh3A9JtosOQLH8WFhTy69021FUqQGdiI&#10;/JKxZWcOHTUHQxagSgAuAx497691EaovE01LGiGRg86AmOSVGayFHFyFH0YXtx+PfuvdYZxDKg8M&#10;CtM4tdwwad7jxgAXAYfUEnlR7917qQJDKpJRoW5EszhAkccSWhYAcaTa3H+B92T4uvdRHCPTtpZ3&#10;IZYozG9gms6dTp9CxPqH+JPtx/h611Opqcprs8KrJEixOqlJomhF2kOm63LcEj6+2Rx9et9KDF4H&#10;IZOpjoqCLyzVNxFCwBM0kii7oSpVV/orgX45P0CyC0kuDpUUr1oivVrfxM+A+a3hPitxbyjkpqWl&#10;0VNTRvTCCsWli+qpR1XLMwa1lJBH9Rf2cxxQWIA4t0ivLgWqAgVJ62E+veo9ude4Okx+IxVNi8bB&#10;SmSjqEaGLJUkPBlGRV9QCqVa8YBB450/TUj+Kxc9FUrtcd0pJ6XFbmI5USaMPErPPTCWCeUWQziO&#10;JppY1k1LITpDWEZKtY/QlvrSqgwOmOpyskBqhVwTwSUeMjePwxw1tL4qiVlqqiespTqZE0L+lLp6&#10;7rbk762q0NT1Cesxi0tMIZIEo2jSgXzqZMZIVkMszUcqKfugPxqCePSWPDXOiaCvV+m6KVv8nSnl&#10;+4nX77UJvBIsNM04hpKN5kBiK3GpWBJP1sFI96BoaeuetdQZalCBS1UgejpjUU6Sw0ipWQpLaXyV&#10;E9QyxRaSAgBkCH6Ae7dbAA6xwWikeSajhqYKFpKqvgyBWrpI1YBpJoqhUV4vUFdaYKLMXClwRfRp&#10;TPWiARQ9YKqBZFkWGaSnaopqZ40lkEaSI8xmleOnQL4kijAiDRKGK2/PAoQpwvHr2PLqJKwdcklB&#10;QpBAktPLVQ1M09VjWx0tPrmk8tQPIieQLKRITYlf0392U0x59eHp03S1lVVKkCTpI0ktnWVSKf7E&#10;Jrq2jDrcCfiO2rmwsfdiK9b6a/DD5qpytOtFW0HhqIqtJI6VceWMskkK8qCjgDyLchgvB+prpXrx&#10;UCnTHDUJIngx0MNFPi6hVEtSvikllpuVkknKgoObxOFRrsb2AHu3Dr3UaKpimnimpKYI6xStMYaa&#10;SaqNSgasBOixeK6lxUR6m/IBDX9+pXHXqA4PWfHQfcVeOo6Ggjqa+tjQY2uhDVlDGiRGriEAi11L&#10;65fR45lUxLyvt1IiV1EdPJA8hKoK16Mn1f8AF3dW/af7vPQGioGavnkxOMEaGWuqlVJRVsQAzlSW&#10;ZDAxv6lKkA+/fUW1uf1OPRqu3xRx1mNSeA9OjyYT4jbexsFJG23KJchQQUyQ1c1LJUSwUUcQUQCs&#10;yDyuOb6vUAOQFH09o5N3UN28OlUKQKveOHWao+JuAzMdaJsY9RUVf2qzSzIqSyUtM11+1YpxHCb6&#10;NJ5/te6DemGFPT/+LIa9TqL4P7GxzQTUO2cI05qIZxK0EVSlTx+61VE66Vmb+2Qefbw3eQj4uk8r&#10;o3wAdGy636ZwezYqakgo6WmpRM1R4adBoR19UcbrHq9GonSmqy+yq/3F2U549F/066qkdGFpsTGz&#10;NIVUJZA0h8SgBF9JjXSObXuU+v5+lgGZLiR8/wA+lkVtHUdenSGkQMWRJAVkMhA8ahAFtG4Go/6p&#10;tR/1ufaGR6GrHo3iiJGlB01rnY0DU8Xhj0xuzBJFCKGa4kV/r6vr6rc/1+ntKbpFOOla2Lsanp2o&#10;83GxgsURNC3QRhQEsAhqBYKAebH/AA/N7e6/VajQdUayPA9KmlzvpXSyr4nXVqclW1reMesA24F7&#10;jj6j2/Hd9J2swOAr0pKTMwjU2tU9WpSF1XYjgAkG1/wT7VJcA9JXtunuLJqwEau10RvwDpBNyhJA&#10;BAv/AEv/ALD2oWWvnXpM1uAakdOUWRWRv3GHIQtwU4IsGP8Ah7dDKemjGAepiVkRI0kXPoALDSyK&#10;eWZSB/tx7v1XQOs5nQg2H1U3sVAAUWJGpQT9foT711UrQV6xSyArFYrdjazadHp/At+b/T+nvfTg&#10;4DpvnChiFGpbaiBb+z+Qfqb3Pv3Wl8/t6aamkhmYk092HpQuARYEMEYL+L8m/v3WyKinTDlMBS1K&#10;nXTxEFTrcp6Sz+kFY/z/AK39Qffhg460q0x0Eu4utMfk6YxGDxASs85gmZHn5/bMhOo2P9OAP6fn&#10;24JHXgen428Nug/h6nxuMqE8MUjss+qPTEg0oR6lWWXUdQvawNhf0kfT23PNI66Xz0t8UyDPSsjw&#10;XgIVYNCxyagzgJNKbFdRcggxsL3N78n2SyQEkmnHpbDIgFD1ikiniaxiHjiOkD/OxRGMa7GBgCRe&#10;7Di/+tx7aApj06XBlYdPmKrqhXQ6PJ+1+341OqOV20+nWARptyvA4BN7+1KcB0nnRNJPQmYmcKA1&#10;oiv6HGtrkE/hCSQSfrx/vHtTGGr0VSKGWg6X1Fk0TQBo0FdRjUM2o208EjgXvf2pFRx4f6vl/q/k&#10;ELRDPT/DWRFQoudCMdQAK6T9QoAP1/x936YKkZ6zGpjZF0AE2upJAKEmwsLWB/qCR/re/dV6ZKpw&#10;7M4UlihW6lQzL/ZKn6N+efp+PdgTSnTw4DpPTlFcXNiES58XqbSeUuf95v8A7D3rrfTXKiOW1WXW&#10;1/UpTQeFUDjj/XPv3XumespkmiUTwFpIwURJQui5P01KRcjllPvTKGGk9WX4ug4ze0KWtjmjmgaR&#10;HRo/2nHliTTpZimmx4JFx+PaJrcEGuelcVwVIPp0T7tX4/YndePyMNZjZWgqo2COraoY3DgQukBU&#10;lNLXIcWJOn+l/aeO1CtqAp0L9m5he3kFDw6o+75/l8TS1dVW00Jdvv6ys/iNNQpT1xyUh8OMpHam&#10;j+4qpwty6zyLGf1IL8ET7bcW8BCyjHl0IL7fEvxWvHNfM/b5n8+i4bR6o7p6dyTDZ9HJXCMSySYI&#10;Cvpa9praYlkp4DGRG0huI20B25sQB7kvb7myaEaqU/n1FXMMFpd6g6g1PEcehIrflB33sSo8O79p&#10;JRIk9TJKtXBXUGRp/KV+4onq6aOFYwrcqWjckXsz8+zZbSzuO4AU+3oBvsNm0etAceXTzTfPbdNK&#10;sEFZjMvHDQSETQT1FOtXNJMA0ORoZjeGeFQdN5RG5+ug29uHaouK1/y/l8uiWXZICSIzTz6c8N/M&#10;McVc81fSZOeahikmjklpYpZVoA2hYQyixa9w04svPCn3ptuWnn0lOy+jdCniPn7teqhWQU0FVT2i&#10;9dZiFd0edeYJ6ZQyssTElBKlnPJHtG235wetNspX+zOehM/2cjYNdRU708eI3AJKrRVSjCxRSY2c&#10;RAa4mVVpnjW9zwxFrEJ7sm3UeqtXpk7XNH5joX+l9/7c7n3TS0sWFevw0HjjymTqKH+FxVMEs2ha&#10;qkeE2YxMPGjRSDWp5FgPa+S1lihLljgdXis2APimvVnOwfits7b1dUbk2rDUY+HKHzSUL1RkGtzy&#10;IlOoojcFkQp/X/XC0+8simImtOlUdpVe3oyseNxGy8bLV5J4qdYo7yTTukKBIv8ANqgT1Ag/qe5J&#10;/P8AT2TCR7uXSvStI1iUA8T1St/MW+d2O2NhKvbe361DuHI0dVTUsKVTreoWMrTpGYgbBBokElvp&#10;b8+xptG2R2kZuJ+P4R0Z21u0SG7l4nAHWsfJuOuy9Zl83kMhWJLlIlr3rcnH95UmqaXVNEgceuKx&#10;ZZCbeS/0uPe5GLMTXiK+tD50/LpFc3Ekz0lNSP5dN8tVSGngjeQLSMklTQvRk0aJVTS+ctkFsHBk&#10;GpvGLMtxbUv1Y7aA+XlT/KOmcUxx6yRvDkKuQRVE7tGsk3gatlhmMZQS06yNWBvSRq8Sxr+qwIsf&#10;e8NWh61060uaJppK2SUTRu+qlrK6DRPk5kQpNLXUlRqiktdYIhMx4JbTwLaQ8T/kz+Y8/Tph0Fcd&#10;K3G11HDDX0sOXXHw1tPFE9RUTQ46eeopApixSYWdTFLBGzFm1vYhvQPoPdlGeNP9XDpsgk19P9Va&#10;9NdTAkEsokr6KqgEsYSrpA0dROJELCSuikEdlADIoicrzYsAAPbgp5mv+rzr/k61n06X/X2zMn2J&#10;uqm2ph8bK+ZyQoaSmhpmMlHjqA8x1b+kemMi6lbj6HV9T7XW0QdmLenWvD1Rcfz9etlL4qdCY3rf&#10;A0FDT0AqKmelhTM1VXGslZLMqhRWSzxoqvql1D0lvRax49k+5zljo8l6KreGQOxcYPA/5OrR9uY6&#10;kwdAKqpEcJjhQTSPJojikjF0FKWA4H0H5Nz7DEheV9CcTjHHo/jjEaA+vVTX8yD5y4jqLZGUosFl&#10;6Vs7VrU4ugxnmXzy1E/oaRZEVkLAEgKyMoJBuOLjbYdlNtF9fcClOA8z0bWNg7AXkuFXgD59a4nU&#10;lVle8N/5B9yd75fr7KZCOmnpsjE+ZqBTmokJWIR4p43ZygZbSBtP6mYjgCWW8Ze/JI8l8hx/1Y6M&#10;r3epomEgSoGKKKdCN3TF3n0fmcTjusfkDvvsXbFYsv2WYoK7IR0dJLYPW/cmS8cqjlmLIFBFjZgL&#10;Xh3QsgepIHr5f5/z61DzM85LldIXhqAP+Tq3r4LVXyCxeEx+a3nvvN5iqyNPTZBIshJ93W0qFAYa&#10;WqnmBlkiYEgXYgcAj+iDdLm3uoSsijPyA/yefHou3Df4twppADDBpQdbA/XO+Mw2Ap6jOPrkaCOX&#10;R6EeFSoJ1Ejg35IJB/p/UxTf2sbT6IsZ/LpmCd1XJ6q5/mM/OHD9ZbXyNHgMjRjc6QyQYamkqRFP&#10;WV80iwmaKABiyF7Riwv9SPp7GOwbBHFAbm7wOIHr8uhBYbWl3C09xhTwHr1SRme9vmJgtuVO7crs&#10;PcGO247vXpXPl46kQ01WoYUzPqMggkY+mQgm9hwB7NJEtg5ieOhFTSvl6dEk1htwnMOujV4dB3tj&#10;5h/ILeeQpdo0+DzUgqUaIxRy1MEwhdiJqmpSNbU5VSzJVhLGwv8A19ltybMIWdaDyzn8+rSbJAq6&#10;oV7hkU/zdbAXx46s27vfr6kwW9cW+X00EFXLPk0pKqrWvli0zNNO6aRpYktyQx5PBI9gDc7qPWRH&#10;wPTu3x3kT1UlWGa/7HSE3L8G9nbPzlRl9tY+kWmr65qisnUn7pHqFsJ4Qy6o/wAi4kaMfQrzf2BL&#10;yJBIRTB4V6l7Yt2nkgHj4ceY8+ht2V1PR4iCKClx5aMPZKVZneO8cQWY00swZUU/XSHKuRwotwSt&#10;CoalB0dT7g0iZY9GBxWFjoIlkMYhkBSBAwjdYoUIEcU0IFiVFgrg35/Nh7t4a06LXlZjXpSwlUV1&#10;MNJFCTdmC+FHt+qJ+AdQPPu4AAoOk5AOPPrhLVoY31gskrBZI4W8rKyrcVDtyyrc8EfW1voffqdV&#10;CHz6gS18qfqeIMqoU1xqnm0qQWgjTgyAceq3+8H34mgr04sSsc+XSSra4SxlAnlpyjt5pSFjideZ&#10;EZf9SPxwbn6A/T2ldyTQ9KliVTjj0lqnJUqM4vJTxrbS9OiLHLCQPuRokYNLZuWXUrKv0B901KOl&#10;iW5Oekfkc3joFpzUmGJoYJyY2nMdNIjN4wHLgqisLBdYsoHF7e25JUTJ6VJbMQAOHQG7j3HAkk+m&#10;FGqVjqRHBU1CPFH5mD0NFFOn1kkb1QlEY25J/HsslnEhNOjm3s+0Fui8bp3xNBTTOYIzKtVI9b4K&#10;mOStjNPHpmjqKZQfPIurWvjF/wAkX+hfLLTh0eWtiGavRd8p2JSxeWoXJU1UY5lekadHjhlp6g6X&#10;qjRQjW0YbkkjUCDxb2nbWcHz6NTbRqM9Bdmd/ST001U0NGzzrVOlTHNpoooIpL01JTQnTxPZjIrg&#10;WTniwPuoQ1yOtAIgxk+vRfdzb4Sorpy+RljfK4pfsqoLGlVRU0bimqlimlUq7q4VadmDHS3pYkBv&#10;apIgF4cD1RZzXzyP9X+r0/b0EOY3EjyNT0aL/EKeanc0lfPUVlRDK0f+VB4piDVyITrDNIwA4Cm9&#10;vb4jqK0wfQdMPMh7QRUep/1V+yv+wHlTmKepoKaWZKipRM1JDBkKtljaWmqXamevpJhpdpEUWMcs&#10;RXUwQgW4dERU0Hp5f5ekjSKyj7aV9a+f5eh+zpHVmSkknMQaEzUtdPV5PG1d5WoZceP8mr4MhFdI&#10;5JVIPgBZFa4Iv9H1Sg1DhTB9a5Ip8uNekzOSccQakelOBr5V6iZM1FQ7U7lJnqqj/gXGI4oRLPT6&#10;6uBaiZiHJQgeRxY2AAB5L0ag5Pl1RzUZqanj6f6vX+Xn0kRW0ssNPR1RqpWT7+OGenCxNNAzrHNF&#10;KZPUTDEA+r9X0UXHHtV4ZqWXz6RasBHzSuf9Xp011WS8pqK2iP2uMDeJaSo1Gv8ASoo4alvGAV1s&#10;A6Jfi9iPbqooFD/sdMO4pqT4T5efpXrxqomnxzVcxaGRJoJKuJJTUCuEeqKmWLSFRotPldiCoY3U&#10;Ej3sKDULx/ydVLglan8/8nUeuxs0X20kpqJF8VM8NeohnigevcsKyGVSHubtZZVVQ4+o97UilB+z&#10;puVMd1aev2+f5cevRSRRyMtZO9NTKslLDSKkqSR0Eb2hyLTldHEhZHjsE0t9bW9+IJ4Cn+rh1XUA&#10;TqNPKny9f9Xr1DlkV45MiUk+3ggd6ed4GE1Q0X+SymdyWjDqmrQSw4tpH0Pu6g/D02StC/FRw6TN&#10;c7vLj6UrTPDIYZMUYrSk1U4MkMU7gE3QC3C3e41Gw9qUSlSBnz6TPxFeHl00EGJamJZ6zJM0heup&#10;EeP7YNI9kpoomBMZjNx4wOb8m3tz5kdNUAr+L1Hz6bqmnqIy0DRQxRCARwl9LiFI3tCjcBy4a9nA&#10;uLgAkD37Bz69J3U1wKdNr1soaohmm8cbJTny0tQGyMFbEbQTyCMArzqQKCf979uGNQK4PTWry/4v&#10;ro1EklEfLA1SlBWxyvWPOVrJpZW1Q00EUoIRmYjzLZlIAFwPetAD0HH+XWi3aB6efmes8bVU6+Oa&#10;CSV6yCRqRbyfdRzhvNNkKbyqUkkJHCkAn6AiwHutFrUdbzSh65UtLG1JHGJY5GgMTVlRLpaaGoo3&#10;LjyNACkgIJsJVtcFbn6e9tSpp1tVqBXh1mqkaeQtPVSPHI6faxxJDLWiN1/bkpYJQEKXABCEG4II&#10;9t0AqFHTtagM5/Z1wp51pmp5a2aY0sgSfxNVIksk/NO0bxgem/8AnAFAW3DX970kilB05qC8akdZ&#10;aKpkid49f3ccUYaAx1HhaCm82iaTVJYsb2J5C2+g90aIEY60HOog5p/L16yM5eKscxLFRVFURFUK&#10;4NTDMgC3Sov4wXYAsp4P4N/dWQVAOT1ouSC34a/n1kSqljaUeGns08ZrKmrZZ3EsqiGeamsoWQMg&#10;R2BJUn8G3upRT8j00JDXH+z1xWaip6siVJBRRBFklnKLM7VPqieOSEBFS4DL9GuAP6e66RpBHE9a&#10;JAPy6mTRI0sbu806okVR5aZzT+dRLfxrTmwR05QMLMb35/Fhq05pXrx0VoPLqY2h2rYmp6WAzzJL&#10;HE9R5KqKgkAMwlYaVZ4vSGDng3sBfnQ8vPjw4dWFCSvn/OnUKKOClq1q/BUz0kivHT1v26mORgwX&#10;QscvrTVZgpANgSQ39bUJWnA+Y6sKK2ry8j1ypKiIw+SNJKRovP8AbFtMkf2skv7lNUqVL+aNiWYf&#10;W1j+PfmUVA/1f8V1oEAEjj5dTIXmaSpeTJU8aeVqqkaJ/ERrXTIlGkCFCrMWLtJYt9BY+2mCg0Ar&#10;1dCWOT04U8fnjFS7xS08C2qKmFXqZRC59AjprDVcFTIurVxwx59t0AHz9OnQKivl0/08McMNLQio&#10;krrQGSvpoXijJp6YfsNTV6qS0hj/AN03QjksSSb0P8VP9X2f5fPq4xgn/V9v+TpRU1LDUx088Ziq&#10;IYqqmMlNGYTk46WE+UzxzcCOJ47q3qdSOBz7bbj5/wCTp0UK54fz/b5dKGheOapkqVjSCnyvkoIq&#10;40wpoDDp8lPJHPxpjVQEDX0OVJb9IPth1OnRxp06hyW4V86eX+r9vS6xs6+VJZqinqISZmjhkxrD&#10;xnwkweBpbM5LHT5SClh+fr7RutPLPS5CK5OPs6c5ZYjTQUsM0ctPop6OWeN1FW1OCaimpZokAGmJ&#10;iSzCxBFz9PbVPM/6vn05rBGngP8AVjrPEzeeWI+WslaghFdWRFYT4zVLqrEq30qYo1X9BuzcheSf&#10;eiBpr8/59WUmuRXGfs9f2dOUkqwGNMpDFA0lWaSrqp6RWgFLUIRRV9JF42WzDSGZ1vGxJNxyGioP&#10;w/6vWvViwXDCg9fl5HrgPLH6o5qGeKkAh/iC1TyYWkFQ+iTI17vqj84OlUJcgsbhQBf36gODxPke&#10;J+z5dWDeS/t8s+Z+fT3HkDNFOphx9ZlZZIZ2xhSekqUqqV7RutU4EKPMl2LeVSdTANbgtlKNXIHr&#10;/q9OnQ9R5E+n2f5+p9BUVL/xU01W9RPT0NPNKY4JWhp54nKUWJ0lFZmjjLKViPH6iSLH3VlSgriv&#10;+qvV4zqqa5p/qHSkpq2gSmSjyMjyiOoilaso3V5MbVSR2hikiiDB15KlALr/AIfX3Qqa9op/l6fD&#10;DRpbNPP06y1VTimo8viK+ekQIw8sZqPtWq6WltVLJR1ABUAMVZze4YEW4I9+0vg0z/q/w9W1LQo5&#10;rw+z8um2fJxzwiWBdJlFKaJatYaqWrWIaPv9dvHKsxvGVNieDb3vwwD9n+qnTZbVk/6vn1yrylMY&#10;JqekmpaeCkjqKs1F3QqJrx/fUjF/AqyEhYUYkhgxXTyKqK1Df6vs6occBj5/6sfZ1MNbUZKSZVqD&#10;B5WRW8sP3P8ADa9P8ppxjkU2Ls5U+AMQUP6QePdfDVRTjT0/y9X1ajX/AA9OE9TPFDMjVMcP8RSA&#10;Vcv8PppJKOJ0EUsplUKyJdSqow8iqSpIHugRa6qV/PpwngK0Jwcf6v2dQnMkCtBHTJjaEOMZT0Uf&#10;ivDMhE8Nest2sH4OjWTouIzfj25pDZ+JuJP/AD71sVHAUHAD+errhTV08pmgmyZcxopleqiikkpl&#10;kBjrIqMSaQIXss0cbgMLfgge/GOlGp/q/wA/l14GvxGo/wAH+weuFNUZExQTyUlOyUqNHCpMsEEk&#10;dRKU8UhsDOHUsZGvpQk3uQPdgief7Ovam4nJ8upOFmhp56WURZJnlmnqq6inEcuNqIIxohkhkdSS&#10;UcKEBBNhzx72wqtMf5eqqQDXPzHl0oKHOvO0kyQNHby0tWIoI0p4KSeUrKKGOUDzgcM6gXQi68E+&#10;9GNRxNf8P59e1nVgUp1nr8lSVlTQmkiSgMVJ9vWzpPPGPU/jVkkqwE8bKBJNL6m5Cj6292VBpofy&#10;60WWo09SsJkWoZ5Ipi+iCsNR9ms1NW11VjZofDB/DIm/YlilUny+RQ1hwS1vdnjB4Clf8PTRNOPk&#10;ehSxuXpp46oJTx1NfMs2HwiwGamo6pZlWSoqWx9WqIroAEtZQSG0X9tNF3fLr2pTx49PkdTSVbhC&#10;gWvr6gxz1NLZvsJqelEZq0iK+hX5EnksGvfk291MdMjPWukhkckKcSuPtIyiPTSqlK8tHanPiiiS&#10;sqf6L61e5KtxYrx7usQYcOvEgcekLJkXtUwwh46SSMRNJVvpgdEk1Vsyhb+TULFW0AsBZSAT7UBA&#10;OPXq14dRccY5k00f3aTxxTVAg88YrdVPN5qUU0dQGjeB1LNHGw/GkW+h8QF48P8AV/PraaaGnU/F&#10;1FRW1T1EjJVUVGk6z0qRyUNdTxLMaiS9OiuA5kLTnkeo2NgB7q4VRjpxK1rSoHTxDLHBSxpTQyY+&#10;rMK5BpRUF5Jqiqm8cc1TUQBtIMdy8XK8m5P09tHOD1fgDj59J6rNPVVlTTU1SsEdPJGEeSgEYZpY&#10;yKmpiMYREiFvSYlJu1ynvwGnI60fT0/1fZ+zqTjWpEiCDTAlRSGkQ0KGKEVTtd9BKqbkKBM2gkWD&#10;Em496bPHz60DnpQyiBJJZJ4kkq6mKlgEbEx46N47fbzIBZ21gWkK/n1EXHulK/6s/n1amk9w6h1r&#10;zSSx1iHxQJNFVtSsCaiiIlEav4yR5UJHCgggfi/vQC8Dx60vGvDpirWjaabHx1881CsldUNk1iZa&#10;mlkkHnmqjUsFu0kn7RiaM2WwHNz7sEFKnB9PXrZBDaR5efXGkBFZTKJDiq+sjZpp6meKGCurGUMa&#10;aWkYEU8rIBNFKAbNwVB49tuBShzT/Vx8+rg0NKUP+ry8vXpYbe29UZPceJxtHj2y0uTzEx+1VjRM&#10;8CU4ppZqSeqWSORPN6kd4gCbkov19me0bbJuVwsUQoDStOmpmVEP5/4P8/Wwp8H/AIrpiqOkyldR&#10;lfCsZqCQAZJj6j5pQSZlH0W5t9dCqOBM9rtUG0W+n8Xy/wAvUT8y7uysbdTWp/ZXq7LbuEp8LRU8&#10;UKBIoIgsaN+Bptf+p5+l/p7RSkO5K9AOvGvn13ntyU+JpJZpmVSqErqsVGj+0SPp9b391jgaYgKK&#10;ny6UwRNMwRck9axf85D+YHBtjbs3S2wa5K/cu4EqYc3NQ1CWoMXJGUmDPFchzcEAcqFJb6+xdbWs&#10;Oy2jXd6P1GBKj/V8q9TTytsf7jsju12KSMO1fP7etReeCprMlN/lBkWrqfFXy0+pZ6qr0eQvUvU6&#10;lGom+otyLE39gK4uWuZTK32j5DpNNM1xMZG8z+Z+3pabcwMDtAYcbSCCF5saZ6mZqWkauJ8hEqUo&#10;sjut9TRaQdNwRyCUXs2kaa/PHHpyFRUGlfLPCv8AxXQ84SkrXq6cijo6qlMVJVUtSsqJTTw0C/b+&#10;aoiIWQrGwPqtyQDcn2HpSgHHPz+eelJVmbFPtHn/AMVw6G3D0sMlMrS3mgoGNVWWkpqaohiI1Qzp&#10;USqNSNILhQC2m1lLWPsskJrjHS+EDT8hx/1f6v29CdjXo4o4A1RW1n3sNVG8CyVMUVDQrCpljljn&#10;vMqcnSCy6mJsoufaV6knhjpcukCvGv8Aq889K6ingNuYoppKKnFBSY7yQhafWI6csiaiikC06Mb8&#10;D6Xv7YKk/wCrz6cAWo9a/wAuhYp6hy3gjrWS60biOkjVKV5AgExLspUmMgB1uSTyR7bC0Whz06vx&#10;H8ulbGlQsMtTR1kE0gl8KV+Jp0NUtPCmuoiWKZSEZD9XU2Jvx9fbbqAcdWPThHU/b6J4aiSvMtL5&#10;KaWu8dFTGtkb96mcQcu5SyrI6lByp9tkevXiCOPWCKoSNaib7UzyvEyz06xWqpwkvllnWIKSFjFz&#10;f1alvoAPv3WqA8ensKpo5lopaZpog0sNU096eaOrIqA9PHCBLTkkabSgXB/B+viK8etgUwOvIYZx&#10;qbyTMzHIQSs8dqaSnhKVQjPJDRD0yL9GB4Jtb37hgde6c0yEgpoJihSuVvI8SQhKox1S6adDN+kR&#10;/wC7OVFwPSA1/fuvddrLCjNXFaRa2OSOlqI6qcWx86p4vJj6i1nZhYyCT6Lxf8+/de6kRZSqaSmd&#10;quhZo5ZqSoibxVaQQqn+ST0MhAkRzJay3AN7fkH37r3Xosk08K0rxITVEwwZOqUxY+pkDfuJLFTo&#10;0ir9VjjsDcHQx+nvdeqhadSv8nmapmdKKsrpYEofs5Gp5qWrpo5PHJRUGJns/kSw/cvrBAI5HvY4&#10;dNv8XUKoq6DSkhM1MI6pqeamnqam8cUaBfucjVNG6ao1uihS4I/Nx78RXHWhSuesWNrmeNKeqy9L&#10;WSeWuho44hKkM71L6KdKwMCQojGhXIRQbH/E60H0/l1caK449YJ5UoI5kRoqZIayIVKh3GQpFhOm&#10;CKohYHyAuWCunAXmx4966c6xpkmpY5DFNFXReGqtSLIWaKoY+UTVk6ADTJfgKbj6G9vfiK4PXunW&#10;XKVcIlpA6Uk8sccyS08sRmnaphVp1mLLdtAACFOP8SePdQoBqOvdQVzcgqvsmmELvIHT1J9rLToo&#10;8lPUK6B1ma2oNTi7MfWyj6301Gr0691MkqY6yeWEV60AjpBUaamxrmRLvHPSVPrkYRt/nYpAFK/R&#10;/euvdTaepp5IXpaiOo/yqtJr546cUNMHjp9VPPQuQdIIH7zFELm3Le/daNKZ6mU9dEyrq+7iFPHK&#10;tNJVyIsuTaJdbwQOTdZUFyhcWZeVUfm2emjp8unSny7SMkyLJFFJRtJTGIpO1FUzroRlkqFALAAm&#10;MaASbgg3v731XrGxnqCZKeQ1E/j9VRJTfa1kyj9uWeeCwRpWK+oqBYD/AB9+691kfIpFJBUFqeZF&#10;ooIFRvFMkbStpFQGAujh9R1gGxP6T9ffutUFa9TKWoWgp5XpFNSqtC9M7M4kpUQEzpWIQNT/ANqM&#10;MCrD1WHvXVWFSAenaTIpFSq7VOQaZqOR6WYLreGKob/LgZYAGVEBAICKQL2Yjg1PxD8+t0AOOsaz&#10;SrRrIkUzwI0dPI8NTHJBFCSG0xzshZ2/tnXGGH5H9fP8J6t1MFXTsJTFVy1ZsFaTIl4zCY28mmga&#10;T92ZB+plddI+qG3pCfrVPQ9ZjU08RpWHjjkpI1Z2eFnDwzyFlC0ymzamt6XU/T/Y+7p8Q611n/ii&#10;TTmRKiAO0EyikmjE05kWO008l+V9IuEtZbAfT2o68FA6iRZaFlRqOuVGliXXdAUjoaYapZJUA1MQ&#10;ByAL2JHvR62QDx6daDLRwvGXnpammn1NLPRUqzuRVm0LQxMB4ta30XuFI5I9+/1f6sD/AFfyoUxj&#10;qJNV0jXmlIjmnknNRUTVEUEswppb06UUdJwLDhlQG54J9+68qkGvTZDkFLxpAaipiiglmgagT7sq&#10;xl1+SCP06SttMkXJ4+nNzvq5FRTqbLLLVPCYSjieiEdMhhhbw+WfzFpmi0PG+oEtrAFuLAe9dVC6&#10;TXru2mGeEyxxCmDTedImUtJM95alaiLhiGUftvewNlPvfVuH59dKtUjSyStjaRIaFHrmmmDSCO5k&#10;iqqdpATqlB1ckaSLe/deIrg9MVZWs0wmnWFBBSgIs6LH4lYaqSpWpVSGVvqJCTzx7TEkMSOtdQ6X&#10;L+Hw1pWniMi1EEEpEMgZmi8UkrJP62kW1zpIBX8e/F2Ioetilc9SJMhCIKYJFFJNTxI/hlQSIYZz&#10;YiAkciQkuVA12Gn8j3Xq1FOFrXr0ksTtGjuC7kPKVjYUxipOI6eOJOUiA5ZnANgOePd0+Ida0MMn&#10;rvwJWTPKqQQXZo5PA7mnSOOP/MPHFbxvKLXZ2tb26/wnr1K9N8qaKtY0x0cQm8ZeCCpjcySyAxR3&#10;qD+LDU6lyoNxb2n60SW/IdRJayKGGMTwQVOQiqpEWlqJiA0p4li1zrqjUWAiKCw/23v3Wumuqri8&#10;eipilxVSKhZUqZKgfcSBk0tAIFVmPjUD0/Rh9LXv73Q0r1eP4h1C88Ectz4a2ajl1U1dA8KSCFx5&#10;JamSjlszaSbhJCfp+Rx710+TTrBUTQwpWzyzshjESUsFYQkU8cwuMhST04Phc8qSSByAoH197AJN&#10;B1vA6TlRWPTR0TEmXHxOJobSSiLGpI9o9UUKloiCDquWMhP1C+9de6mU/mqHppjKgWpqigpYhJJH&#10;UiVv1EwoXClvW7SAhQAA4vb3sV8unF+Hox2xNpGWQGrmnqEgkp3qH0JUkwKdMdLSwSBWsWb0hTbj&#10;UBqA9m1paAgO/Sa5mRBQ9Hc2Jtuel9E+maoF5KcSRIQiuNVNC0pAZWiA51X5/PsQ2yaDnoJXk6s5&#10;Pp0ZLbWLtTwoiwh5Cnl0xEi6tyZdf9oH6/1P19m8bVH2dB+8k1HoaMZQxRFbBx+oiUsI1IYBW9B5&#10;/wBh9LezOM9oJ6IZDqbpd0dOI444ysaxqo02GoDUf7JH55vb26HA6YJz0oaeEDT9bKbEGxck8Bm9&#10;IFvrwPdDk16sq5r1NKgAB7NGLi+mzKW/IUfj+nupNBU9bbh1jkKkAsRwt2Vub6eDIB/T6X911KRQ&#10;9VQcQesZNl4I0hSWKhC2m9wqg/1NvdxTy6tpAz1Gd7jUpUKCD9LaWtbTY82/BPtPXpwKTkdYZQtt&#10;JIOl+SRe4/VYsOT/AIe2nYggjp0IKUPWBmVxdLKLgs3H6b20/wCH9Le2vPPVwKCg6jMdRYro+rAl&#10;fQtx+pLN+DwSR791unn5dRpDIpBF7owuAqixH0Ksb3Av9CAbfX3RnpgdOqFIx1hErAmZgpXUzM/j&#10;ChPwfSfTf/gtvdBju63pHD16iuzBrv49TM2qxUjQ49DFQfof6e9E+fVgPIdRJCNDeogkC4ZRKum3&#10;0/r/AKw/Hup4Z6uBTqOXBbUEAjXQQSWAk08IvjsTfn8j3TrfWKZyQpZmd7WcBQUB1XC3T6AD8f19&#10;1JoKnqsYqKDqDJKRK+lY1IDfrVXuv6dBK3uT9QB/vftOTU16UhQBQ9Q3ZArG8iREiwZUCi30C6OV&#10;5/2PuppTPVwPTqDLNoY2f0v6vFfmMk6SWkIN7/jkc/j2zwNR06g8+oZYxENIsIWIFmUTKzKl/oYg&#10;ODc35HH4496Jpk9OAE4HUSV45AzDUkjyEMHIJkU8K2kjgWH19tuyEY49OKhDVPUQSAi2tdSl0iuQ&#10;RGFPo0hV5/x4/wBt7Z6d6gmdmVolJilsfNqXzAKT6ZNFrm/PpY291qeHW6efUF1Fwz+OFPKxj0iM&#10;obpp1zOPoD9VVfp7r5562OHUGYLJOIpDCYY/3aTwoqukjLZ72X6Hm4Zfrbk390bT+Lq4BpWnTQJF&#10;jSTxkN5WaC0p8pRweG8bD6f7Af09tdP8aHqK0gjVodcjVjui2dkSIqo+iMAbXHIIIH4+vttyoBUd&#10;boaV6jltCpqWN7MVMYkLCMluPIwufVzYE8e2sU+fVq+IQD031JNwiEwO76QNKkzp+E8bX02P+wI9&#10;tOcU6dRNPUeTWpUxurytBdDFGCoIOgqsSgc34NxYj6e2unOm6cJGyyEgxAiPSkYieaZfS6rYehie&#10;Abnn6W966dAJNB0ySu0BjiqJKxZBUvOkFkmvD+YzK3AtcAsWJ/qPbB4npQqIRjpnaoSaOUalifzI&#10;3nVAFstzI0cjKg8oHAbSR/Tn3TyNfXpyhHUGeaGRolAqWKHxtpIaJvIdUkkkzWZpBwRp/wB5/FWI&#10;6uBQU6a5mpI2nhjLPwoVRE8hjVjzNIhAtzzcG/ulRWg6301IYlaaJXpVaEo7KxZ1lGr/ADrRRf2f&#10;yoPPHPtsdKBwHTayUyy1Es5UK6SS+eEkyyohIvTo91j9XLG3A590ann08ladRpbOVDxqkrwhKd5Z&#10;YvtRIB6gZQNJB/I0i/PA/LdA2E684Onj1BYWIWanhVaamKxR09S6KJZZArmRZ78t/ZOsWHAtf230&#10;50yzVHihYvBEstNL4opax3MyBOW0x+otYHhywIHIuPdgxpTrwFT1AaaWQyKsdM6n1xLHJB4qdGBZ&#10;TFUMLORyG45/J9+1N69OBAOPTWTTyQzGrkvFNTiZfutEbxyRNbyxJANMfHIQ/UC/upA8+r46ZJFt&#10;93GbKgKKupjGH8YDgkv6kLcWbn/D209Kdv8ALr1Kmg6iyTxTSSXi8Y0IQPWY/LEPTdtOry34uoN7&#10;8+2unkUqM9Ns1RUxp41qo0rmJjjMcMLoUsZZpWmAaNFjAAbyLfjke/dOqKmh6bmqIlmaSQ1ctVPT&#10;q0FKKUPFV+PkVUvjtrTkm7Gw4I44976doKU6bPvI54UgJL1M9RUyGiqKd4qmBI4wzwwarAAmxMZY&#10;qxsQLD340Ar1rSo8uoNRPSM0UFTGTTx0xmlkqSaapjd20SRJU0oXXGt7EaW/1+Pfq+XVum92mhdq&#10;dq1ammVWKwxvEalOP2ahpwoLiNQAEk/V7qeHTnTNXSx+qrh0wLP4pPPERrlrR6BIkjXWxsPQePqP&#10;da4p17HUANK9UalaQU9bHGgkimQus8JUtNUTeEnUzgEoVUEfT6e9db6gVEkkkUYBq5IJSCJVK0s0&#10;dNCdbxMZLKZEJuqNYEfq1H37r3TXHXo0s8a+ZXSXwR1VU6mKqp5E0ihdzH+1Yn1LGuj+0Gvb37q0&#10;fxjrBXXpdCwNNNKsS08REkdVJSwO2o08Va3qCXBFnJB/AHHv3T0nwHqN91JE00CVFUXqkjWSBZEk&#10;eKCRvRJCxAZCxH6hbT+T7916P4B1ilerjkeOEzO8SP5YaiEILxyXaQW/zmsEG9ybfn34ivHq/TU9&#10;WJWeqemSKBJGSKOKk9Ir9VvNFGOBG4uUJ4v9ffqVweqSfAeo8pjeuaSrZqernCO9ZSRRo4MFkoWm&#10;piW1ODw+hRce9mnSbqNqip6iSDSYUkWaad5BO0M0sQLeUyeoDW3qjgdlBH0IPHvwHn16vTdYw49i&#10;9OlZVvFFNU01Qj0oqaNJNUdOTMJNDW/trGQR+fz79iv+Dqy+f+rz6wvKIHqZqHF0kameOYUitBP9&#10;zGsYeojE1nYBQf03H0/SPfqVNOvV+XWJqqhLSS0MOOngqbladl8cdM7DyN9xDVDxrIlrIyFATa4/&#10;p6nXqVFR+fXGZaupjhd4oKqmp4mSM0lXGa1Yg2vxtTSqxYLcHUTb/H6e9AAYz+zrXUSaSWWTXJUy&#10;vUUl4mhp6iKSnroWW4pZYwDomA4OoWFrj3bT8v8AV/m610wulREYaek8dNLPM00FSkUkclDcFvKW&#10;XkcemRCtvyPbgHmfLr1aZHXNcnWPEyGsgWs8DySx1ccNSKxaN7O1PU1KqnqB1WD3/wABb34CprTH&#10;XqivUE1ru7Rmlp6mQACWoIMAkhlAaKPQqEDQf7Fhf66iPdwqjLH8ut9R3+6FNPAIaZI5bvNJCiXm&#10;VP3ZRKoGp34svhsAVtYn24NLHUPLrdK8OmqWeOFIKaDXSNUqhVKaRJJKoKDaQyyKwDL+YyUI5vqH&#10;vwUeXn17h1DZIwZfFOKeKmiM71cAc0NZqBVmmpBYrLG5AcBSv+PPvePPz8vTr3UERieQS+VI62Si&#10;mWWniHjo5atorIY4SPH+4pF2A4/p+fe+tGhPz6bz4/tvPqrvEIKeOalZ4VrqSvhf9xxGoKvcEWI/&#10;H9fdhnHz4+o60V7cfs9D1imMNVG5E7eaFpxBj9egxeJBK8ShCwIlXkqbgm4Fvp7sFpU0x69aIB6i&#10;x5KsjiNUKRY/AGqaKWsj1/bSpaN4qXxktJGtyWRSoB+gbn3YhW7R5/z/AOL6rq8/TrJGkPknq6Uq&#10;rVDQSwrpenSsfTepqqVpbEqDcMrD/C34OqAcf9Xy68StNQ4n/UeoUaLF/kzPLPBk2b7qolplloWg&#10;iIkiDiIApIB+gaBe3uxJbu8xwp1SuadeNDPK8q0h+3jJjjqDSVEclNMifuJ5aOYEBmFvQbMPra3P&#10;vwIrnJ61pqaDptqmp44nlgqlnaVaho6ivpWjmjq1GiSlqFjWwtYBCOCDf6iwtpJNaY+3rdP2f6sd&#10;QGWWmqYzTq8hkpqeXy6S/gkaMNCyVD3sjEkBmuB9LfgWoCCK0z148OsMy/u6cljnpZCqiSarqIpE&#10;aSE+WnMMUQvrb9OpORxcD3cDGD1TzIYdNDV7fcaaJKho3iSqqmqCpgOuTTFT08r8hka1yv8Asfdg&#10;vmePlTrdf4Bj59camqgqqmajnnig+0YahVVZSclbGWOnqoljMgDHldR0m30+vvwUqKjz9P8AN5dU&#10;ND2k0p6/6s9Q20rFL5KeSOpoKiqMKVRkNZkImiDQVEEMqq4+uizxsGH0JHPu5Hp/q+3rxIoTSh8q&#10;+f2dRqengo6dVEVNSmo0SZBKqmnimj8jeRVkI1RgK9ir3BAuNIBIGz3Nk4HD/VQdVGACB/LrFU1E&#10;SyRGbxpWVtWyGeanGiORCFRmlUDQwA9LC6sPr70BXA8utFlrU+Z6xSTRqJ4GFFE8Uz6JKKLxmRGY&#10;EtS+YXEpPMkf0vyP6m1Cc/4evHHpWvX/0blpsJmIRUvVY2ppapo42jiQpOFVZBL4zVwyKZACWdFB&#10;sn4Atb2oEL0yOiszR8VOPPrm1V/BoZDJIEppWGpZoYkcSyHykUcAQTSEvZrNGwKjj3VomAr1Xx4y&#10;aA9M2VyW4qVqmeGOGlx700FNNUwY8tLOZlLtJTllWRw7Xf8AWpBOlBxcuIjEdUZ4Se7pnwwycDha&#10;ClyuXyFc5ZZ6mhq6WJ/IgVj5phoVWf1Pb1BVtzf3fwXOB14zwDieHT5jqHL7byL5euWsymSiYwym&#10;ppf9x9EJrMy0dHY20sNHlYWCgW+vvQtiD3dNteRuNKHrrKZHdVZFU+SaTHRuyN5MdTjy1cMpvBTQ&#10;1LD9bG5MgAsbX9u+EOtLcRLknpzxEsePglparbFfKqxxOZKyMEVEXi0sHmUAlFP6i5NxyeT70YfT&#10;rTXCuxevSkNfjhTQxUeChxTzQPTiFqOGOKqkQ6oovugvjaI8m68MODz9G/BOoE9VMykU/wBX+DrB&#10;TxZGoZpTXRxulMaWGGKl0w0Ibj/JPEHZwrW0vYf4Lzw+EAGOmteccOkLNsOGuSvqKrPHI18kk6yx&#10;1M1bHT479wGWCVVVkiUHlANLEnl7ce2zbqxqT0+l6yDTTruj69ybPSRxR1bKJEZ2x1U02gLx5JKh&#10;ybpf6alFh+T9PdRbCuT1Y7jEBQjPTkesqiSZqmfI19KVn8NdPTUyH7gufKUWflmVDwk3IIFuOfdv&#10;p06p+8U4U6l13WVUYpZKerzDhuGpjUwNT1VKo1R3cAS8tYgAAfi/vYgQGvWv3hH6dNFT1pkI4y81&#10;W81QXpzTU1czPSJ40uYskzKRIn09HAA+t/e/AT061+8I61oelJiuv9zVMc82amxbUiQhaDGYtKej&#10;MdO365lRVJRWBK38oa3590a3UnGOvG/T8INeuVNsrK0VS89Lj6r7fyaY4Fy0c1G7Kbiplj+rN+k6&#10;9ZPHOkH3U2w416016JPkOuNbHncXJT1NFT1clYjPohajkrzRktrKSLGAGJ9TaidKrax1AE7EAGet&#10;CZW4tjqJRUGSlgrzXUONrK6ud5hUrQFJWnY+qORZb/QXJe1gSfqbXd8JeteNpPb03/3Hq6iY11Xj&#10;YcmQdcZmkmCGojdQ1qVLrCQECWFwR/ZAJPvywRjj1432KdRZtr5BapJUwsUxMxnkpbloqWBZfL9p&#10;TyLYBl+pN7AWHJHuhgUnp5bsFeOenqpwKTQxQ/w2QwCnkVIJb1Cxo40mCnqCA8bta4YiwFv9b3vw&#10;EpTqn1BGQekLQ9c5OmytVk/4VVY6QzhkDVVLKXllAkml84F5o5RcLCpKqQG4Ptprf+HHSoX0YUCn&#10;29L2j2F5aCWnrHmli8CIaaiXQ88aTeWmSop3U6/Gb+Rz41vb1C3vX0qstCa9VO4FW7R05r1bhvs5&#10;/Oa5zUSr5fv5oZZpWiAeMUFTKjCK9gDpDEji9ufehaIO3rTbjKTgdc4Nk4KjYUyJNHS1lPG0cVbV&#10;s1p6Y80tMpQEMQSY2YM2qwUj3cQRr5dUe8lbIx16j2jtuB3P8OrWSplUyNURl1Ewcl5JXnJMoUDT&#10;pKqFBOn254aUpTprx5PM9P1Ji67GVFIKHHUEFBLU6kR1SFo1ZizUygA+hlAcf1Y+6Migdo6uJA2G&#10;OOnbK0lLXs1XUwU8QaNI5BM0FRNUvGtkg8FUpKID/RQCbm/PtsKWx1aM0PYfy6QVThdoV9I1P5Gp&#10;Fe8FQIJFp1SQMDI9LGgYqwKgnxg6gNJuD7r4Ory6UB5UJp0yx4SnxE1SuNz1G9NEYXEctbJBVU6K&#10;NUcASn0+iRv6lbE3P040kTKTjpzxGYVYdLfGTw1jrHV5iRZF8SwwVv2U0SM8ZbVT1SK63ubMzWew&#10;HP5978Bycig6YeVB0yZWj+3qYpU3LQVtTPJ4hSUlHSwifkjRNVTF2AH0ZRI7E2YBfb4ip0lEi6qn&#10;PSckjFNPURSCOmaOpdIZKV5p5p9KBWRYHAuhsDrka1xe3twLQYHVGKnh094vFM5mrcpVRwQiRPtx&#10;OqSGZFj0P50ccgAW5Gn8j6+7BScAdN6qHp8lqcTQUCU8lRSQ0ngEQjmQGKKSRyYzLFGrAgt9biwH&#10;+39+8A01aerCUDtr02QTYiNqmeKgxVPIYWjkqEkjp5xb1KY9a6ArC5cpa/HvRiLYI62siDiOstVu&#10;OhENOlNQqKiCAiCPzwU9EkZUB/DUosjRuyjUTIPWCVsfehbPWtMdO+PFSoFKdYKjc1HUY6CjroMU&#10;rrJ5ZYUptTR0kP7gicu15TcfVSFH1Cr78bSXyHWvq4zjqAtfs99dXXOlNEUvBDSVjS1UsMg4MMb6&#10;5AVIOuV20qbf0B90+nkJoR1Xx4hkY/PqPU5Dbbq1RT5SoSjUDyY5JaeeeKE2EwqqkXZm08lwBYN9&#10;T9Db6ZgO4E9b8dSKlumo023JlqHWHFTipdgJaWVpXp6dfWQ9QvqkAQltR+jW96+nrgL+zqq3BDCr&#10;Y6RdNR4OmeujoKqjoUrWWodWkZ2niEhWOOOpcXUNayEnULkHj239LKOKnpX9XF6g9eeeempEipa8&#10;0GPWSYusDaqyWpUWeGoNyU5sRYWYfW3092FtitM9UN4QaKepFDV0+DSCc1JenjY08k1ZIYZKiesI&#10;kj0z2aNytyqqQhdDzY2PujWTycB0oivkT4j1KqN/R0NI0McBhjnqf2YoqyJp52H6quGYAxQKG4ZV&#10;LMeAFJF/bY2yY4p0oO5weRz1EbtDDUDQ1VaIaOpCwRtLkaqbxxmJ9EBrakoz6X+hVlDSCxIW1zf9&#10;2XK8Rnqh3GJsHA6SWV39TZ6lnpzlKXERxPJLFU4mBJ10znQ71cTq6Q6/7AMgYmxsPb8e13RIopPV&#10;0uoWyD0v/j73PtXqPceWWvzSwYatkgk8mQqYWb+INAsEdJEEJCgqgKKD9STYX9iKx2ud4WilQg1x&#10;jpNPcRzL6U6sQxPzi6WpysdfueipZxCjPTlrzBzdVURixN+OQD7M4eTtxucxjjw6TQrLMT4Ir9nT&#10;9UfOfpSHVq3JA4BjXTEiyvdifU8Kksg4+rAD/H2uT2+3hhw6dW2vHPwH/V9vWKX509KxKWfdNCpu&#10;qoNQVnZhqVFVrFm/qFBP14I593/1vN4816eWyvSaaP8AB02yfPbpOOyvuekR/XqsfKdKGxkcRqdK&#10;j+urj6G3t3/W63amV6sdvvafAP2jqKfn70g0TyjdmJEaswBE0ZZ3TnxxxW1sx+oAU/6/u3+tzu3p&#10;/h6ZNleDJT+fTdVfzC+iqVmWbdWOjKJHJJedNNpf0GJgPVb6N/qTx9fdx7bbsfLrX0l2c6B1xpv5&#10;hHRNRWNR/wB88VTMjRq8tTOkMCGUegBmHJJJ+nvb+2+7ovAH7OPWxZ3RHAD8+l/B81uhjAk0nY+0&#10;wkmqxOVpYtZT9QUOQbD6c/7f2i/1vN/r/Yk9eFleHhGTTz8uoUnzl6BR3jbsTbAZE8j3yEDJGhF9&#10;TtHcKLC/qsLc3Pt8e2vMTCohPVht9+RiI9M8n8wH45U4DTdmbTSB4knSpGWonpgkraIyZIyfUxBA&#10;A/P19vL7YcxMv9ka9XG2blxER6nU3z9+ObRCUdn7TVC7ogkyEMTak5KjzBbi3N1BH+Pure1/MoNP&#10;BP7R1v8Adu5nHhMf59Zz8+fjjwW7W2YGtqZDlqZnW/0DL/Z/wA+v196/1r+ZP98n+XTn7q3R6DwW&#10;/MdZv9n0+OK6BL2zsmPzBjGjZimRpAg5dY2sePybH/be2z7ZcycBAf5deO17ouDEf8PTlD84fjzN&#10;GJR2hs5adk1ic5ik8PjHIkEoawB/H+2/19H2y5lH+gE9UG27lWngn9nUmD5t/HioSJo+19kMkhCx&#10;v/G6RjIxNgugtfn+vttvbbmUY+nb+XWztu5LRPBb9nTvRfMHoTIX+07U2LMA/jJTPUNldeHRmY/U&#10;fnj2mf2/5jXH07fsr/Lpp7K9i+OJh+X+YdLGh+RPVOQkEdFvba1U9gSIM7jpfSeQwETklf8AHn/G&#10;3tLLyTzBDmS2f/eT02ROvaY2/Yf8w6VtB2ltLItppMrjqg20hqesgm4HOn0E/T/X+nstn5f3KAfq&#10;Rsv2qR/PqhaQDII/I/5elXS7kxdZYRzC9uPSDyTYeluR/h7LZLOeL4xTq3iKRRunxJEddSFStgSb&#10;C5/NrD2nIoadOAgio6zEjjjk6bf4ci/v3Xuvc8/T/D6n/XuPfuvddC9/+IIPH+xP+9e/de65cf72&#10;AL/j+lvfuvdet/W30uP9vbj37r3XX++/23v3XuuQBP0JP+H4H+x/x9+6914/0tza1vyT9R9feuvd&#10;NuSqkpaeV34CoSdRAF7fQk8e7RqXYKPPqrgEUOT5dVpdu5bId19o43rPEPMcBjp4qzcVREQ4MKOD&#10;9sCANLFwUufx7lfY7SHZNpO5zjvb4ft6eQfSw+McM2AP9Xy6sN2Ttuj23g8fjqWCKCKkpoII1QWs&#10;kcYjQngXNh/vr+423G7a8ummY1qa/n0ljX8Z4npZC9rcAAC3HI/wJPtB0917gcm5I5t+D/th/vv6&#10;e/de64mx+gH+sTxx9ffuvde+pI44F+ePofx7917rogWb6XNvr9Pr+ffuvddH6EH8Afjj/XHv3Xuu&#10;yB+Bbj68j/Yce/de648te4/rxY8j8g8H/evfuvdetYDg/k8fUf4Dgcf7D37r3WIggH63PNvoR+Pf&#10;uvdYzaw/NzqF/wCo/r7917rhp+gt/sP6WF/fuqGusenWNxcAWJ/wH0/2I97Boa9X6xMusfjkg3IF&#10;gQLf6309uK9TSnWiKinXAwgHki9z/Sw/17X/AN693LYz1QJQ16xiMcA2AHFvryeeAPx/tvftanA6&#10;bFK566NPGQQAAf8AgpAuefeyaZPVjopjrD9uwN7fS/BHBNuSOfe+PD/P02WA49RpXp4AfuKiniH0&#10;AkljTj6sbOb/AO2Ht1Le5mNI0Y/Ytf5DPVdSnz6SOU37sLCI75bd2FoFiB1mSoU2/INkBJ/2I9mc&#10;HLu/XWILOV6+iN/gp09HBczNphidz8lY/wCAdATvT5vfEbrwvHvTuzaeFkHp+3nGSklkYC+lYYoD&#10;q45uoNvZ/ae2XPl7i222Y/Pw2/zdHdnyfzduKeJYbXczAeawsf8AJ0SDtn+b78BaKWn27tXeI7Yz&#10;2R1JT0e3mpKOloZNYiEtfU5Jo5lseSsdO5tx9faib2/5s21DJex+HQUIODT7DTosOyb2Jmt5LVkZ&#10;a1DUBFDQ1H2/Z0aPpDuXAb7wlBksJPCsdRTpUGiashkeBGj8kZQG8jCzfSwt+eb+wRea4ZSj+WOi&#10;6WKaF9Ey0I9eht3f2Xu7D7drqvZu2IM7mYYJXo6bI1QpqKpnjiLJFJLENSBmAX6WALE29qdntdvv&#10;LtIr1/CjNAT02JgGCN2g+fGnWtR8qf8AhQ38oPi/vXI7K378K6Pb1TRVE8dNlK3fFZ/DsjSpK0cV&#10;ZR1NLjJorm12UyG17XNuMn9t9juTrraU3RL1pVIqdHEfbjHQ1n5Zsrfbo9wN34yycfDUEL9pPA+V&#10;Oq6dz/8ACrP5K5RqiDDdIbWwKyB40kG+Kur0m/1VkxK2YA3+p9hy55W9rdpkK3Xill4/On2dGlnt&#10;fJUMXi3/AI8+MAEKD8qjh0WPen/Ckb5v7plmTHzQ7QhnibxPj91ZOqMIC6TIjilg5J5sRY/Qmx9t&#10;pvPtDtzUXbmmxgl2Gfyz0uj3L2+hIRdgMgH4nuXqfyHRTNyfzp/n5uMvLXfIbelPHOGR0pKyphaz&#10;AgwA+Q2H+1EX/wASPqmn5+5FhFLHa1FPVq/5B0m3Hc+Up1Q7dssduVOWMrOW+RqP8HRddyfzCPlT&#10;vFZhne5N95eCZjKtP/F5nFk4JZDpGoE/rBH+v7LW90bJKi122EDy8/29JG3u2ACw2cUdOFFH+XoF&#10;ct8gu1NyK4yu8NyVTpTMqrVVIq5RTTXdisk/rQ3N9SkgX+h9oJfc64lWqWUKEcP01P8AhHVY9+uY&#10;ZPFhCq3yUf5ugzqdx5qqE/3+TrsjIAqqKzI1kq+WRbJIwTSpb/UtYj/VL7Sj3P3xB2LGuMURRT/e&#10;VH+ry6NDzvzEcLOVxSoAU/tUdNL5OonP1qQyRweQo/lnQqfW0k0uskE3tYqP639l177gcxX6BDO0&#10;YH8Bpn59FVxzBu1xH4ck7kegJyfU+p6jCtqplKwyu37xGhoypEl9VlJvqFiCfxf2QT8wbxc4kuHb&#10;1BY9E7Sua1atfnXrgJnhkfQXjKkLK8T8IxBZWkjAFgfrYcey5ryetS5P59M8euRqGmQsNUWoMpQx&#10;2UkA2KxyCwLN+Sx+vuvivIcsc/6v9X+oDTGgr6dZ4CRHAZ/MstOnMTqJIamVz47IGHpAW7Ete3Fv&#10;dQxAGuuOrA1Feu46Qyag8GpacnxryZJkbl9CAHUqg+lr/W3196pXBHDr3XNsRIkkhp5jECiwF5Yl&#10;WOSNvUyqyBgFVhypVfwT/htY2HA0HTLKq/b1kGIqEIRpgJ9X3EULaFjqSpC6FcAa2X8ICQAL/j3b&#10;RT59VBNKdSFwsq/vSSGo8rypKIgBoDjQrRHTfhzZgot/sfeghrqJr1oGmOvUuIr4o0kmpzDAJDTS&#10;SxIFBgDftkxuBc3AAb6i1/bfhUOeHW2ZCAPPpybDidDDM7HRIIz5mU+VmYysski/RVX/AFP14H19&#10;7dNdAeHWg2ag9O1FtkyQzSiBJlgheWZogBDCqkxRQyKouXlNzqNrWte/uwhrkdOrVsny6UON2xHU&#10;CeF6eLxilh8onl8aKJCVj+2VgG1fUCRlKiw/rzdIgTkdOlCy9K3Hbcx8Mfhhd5hJHTrJTU99LytK&#10;I4qaaSzeKMfo8qg2a5Ke7lAmB008RUVHSvptt0MNPLHPTrVxSOYnmZaMTUWRYeGmozFezulx+8zC&#10;4Oq/A966YJIOMdQT13LHXxyUcslS0F/EqUoDCkU6atq2aO6AhrBGkNmXm5970Nxp1rW1enTD9eVN&#10;b5Gmek+68ySM1IJatvHUuYwJoBZdagERyatJb6+3FhLZ6cjLnKdKIbBlgmnSanp6WWKkanEWSppK&#10;2OeWJ/HHUpJCNNwBdxcqrW/pf3togvHpxlc4IH29ONJ15VMtTkqyncQ0VJHK0kEcKwZKDyAzR00c&#10;bHxki3kdr+hQFC+22CcR1RxLSh6d8dsmaRKjI0dbR0reWnLsRUQ6aR5Cz/fUtSriKEsAsLqzBh+p&#10;NJJ9sMyg9MiGV2FBUdLnH7Lz2SjCO0cvjpiKULTxzY+nmml8YeSgiKU07OP8xK0qpGSbi4BDJuIw&#10;aV6WpZyMPh6dcf0plvvv8pWalqo6YGeSXGyyVkEbVIYzItMPtmsfSHEzxBTZj6j78ZVYdp6eFk4G&#10;R0KmO+N+Zy9RXPkhUYcy/ZihhSRUpqsFfJVTpRIBEFYAGWnEqgW1D6W9t1oaV49NGCMHux13lfjj&#10;kIXg/hkUKRAOKdsTTuv2+s3by1sfEzSPc2Zf2wSeR9PEkCox1swRUp070fxs32ilEop/JCstVHBj&#10;ZqWppquOIeSX7ipmAMiqxvJqtY/T6e/Bm4lun0sEcVBp0yTfFzd+QqYpa3b+bFLS0FTLVSY2nqD9&#10;rSI/nhmCKviYKSVZoQ5uSWTm42ZAMk9OLtkedTdCBSfFHfXmosnidtZmnzEdKKljR4mWnlo/LGBS&#10;ZHINkCnmpDC15PJobVcgPyPad7gjgenBt1ugBDUPS7wPxrz9NLT1tSMjRVGHr0qJqpqCCvYrO5aY&#10;CnqqZVYM7MYXgLaVYjxt9faRpjQk9W8KOPuB4dC5jPifufMS1FXLRxV6V1ZHMPtPvImSNDeHXNMk&#10;LUoIvqcrUMtjZIxx7TNdHgM9MPONVKft6XFD8Vt0OTDNRnHUeMNUlFLRzeWtjjlF0kplWOUzxzPf&#10;yzyyXKjlkHHvy3DnBGOtJDFKauB0oz8WVqlx9d/DJKo0phgEFXUUtJjaqSWS01bHVUqyAgnhIF8a&#10;lvpxydm4YYA6VC0sKgEZ6EWm+PFLjqJlhxWKoqZKjxxCupajIVQiFjURySIxSdEN3SM3ZSeCbcJZ&#10;JZW4dWAgTtTh06Y346Ymupo3yPlCzpUw1jyJUUdatKkl4ag1RQrHAUsvic/kXub+7LIxIB68XQYG&#10;eneX4l7SqoKaIQYSlE5p5fGY3rqunipXLxLT42OR6dSw9UbmFgD6iyH6PCQ+tetGdaVI6VOL+L2C&#10;wmOKY3HSYzIZKOcSvLSYzH0XgMpdIKqopjE89VNp8kkCGSMn/OJx7uJKnSOPVfqhXHWKHo/CySwD&#10;KV2JyWQlp5vsYGmpKak8dMwNWkc9DCpjdhZZFkgjjYekMbW97JcCuOrNdmmK9P0vRvW2NqKOvgl2&#10;/g2pYIoTHVU1O80cEkv3ErU0MZVj6/0RNwBdlF7D2w8klMdMm7lpQdLodK9cZ2OQw0VPLS1gIIpE&#10;agp8jK62nrWio0RFdv7UhiD2t/r+7xmVlrXqpuJ6celDV9V9f4ShxmAwce4KsYxo693FPGtDAsFn&#10;+3SqiVVkS3CtN+m9zc+1FaDryTSOPn16PqzGGo/iVNhKYYaGqSSn8VLJM0+QqYtVK8oYAMyMPUQd&#10;K8Enn37V1VrllPcenal6lqaKeLIVVPBka4zvNV4+GninMjuthkHERDwsQQspUMigXUA+/aj1r6zF&#10;fLp3HXMVNDUfc4CCGOppk+3XGSU9atLQSuTkJEQAPqc8mUoSQeATdffqk46t9aRwPT9Hs2lp6Okj&#10;k2plK9LxUNPQxTPW0jam1wTVUtOlhN/tKpqUACyWJ91IBweqGdmNa9dVvW9FuLKTGowdZRiHx00e&#10;NpqkBhVQArHV1qzLJrOq/wCtxccMxIFvYA6340ig0PSqw/XkWFoKeKRlmR2Z6mllqG+4lKEuYY6d&#10;9aIA3pjEX1DH1D3YfPpvUzGpHThBtDHZKNGnwFVLkJqpIqbH0cslPi6YxyBROtOVDmUAHQ1yLlrg&#10;i3u9R17Ay3DrnlsLtja2OzklVtqtx9bIfu4cpkYL6pQwQ0lE638cdwQQnqYnkfj3ZaE9VJRuBB+z&#10;pu2ntWolMzYevnp6mtkjEWPh8v2cMjESPJFEQjwyseCratKAkj1H3oihoemw8YWp6HzE4GrxmMd6&#10;nJiPI1NQr009YsMsb+IaGjHgUoQeNKjSSQNTfWytHVRTpmRRIap0o6WmUUlLTZJY9xLJK0ZeSien&#10;p/ASTUQRIx1MytdhGrABQCGvwHgwI6TkUz1MTF7fp6WUxUVBDVVPkpWrkpilR4EU6vE6XA0r6bn6&#10;n6k+99VaRgvHh1iqqLGVNNSUCxRy6FgECQQierTwm6xz3HpJA1j1W/2/v3SfxGr0H8m36Dz1NZS1&#10;Nf8AcSVMlPKKhVUoVUs8SUYAj0kckDg8W5HFPDXq2taajx6fYuuqkUz1VNBjlqJaRGSqM8ayVfnH&#10;rikjb0IAPqF9R/Bv7p4Z614nTRjtiRRVCDMz0nmaUS01PRlHhakjHqqKsValkUPcq12ANzb3vwwM&#10;tkdb118uhAw+B24Wk27OtRSTGpM9PkqYQzxmFh5ZEqZZwr6WbkiQnUT6QPfm7Ph/Z1RacSMdcaPr&#10;XGVlRP8AZTzhnaZ6loat4aRDHfTJHTsi6n/J0zKt/ejLQVYdXDouQOm3J0GQmlkFHV1dVAkMdGIa&#10;2hR4TNA19RUWZgDYqzqSDex92BQtUcenA6ny6TGKoMijxQlKqtyMlXHStLGscEKUUEnlkpGABtqv&#10;6CCdQ/V7s9NOetF16dc/ja3KmsxxpJAKkvqcK6/aoi6KhKZ1A1Ecekf42P59pl05p1UFBUjrLtva&#10;I2/Ia2JqupMISI0sgkp4TGIiqlmk1adN+NI/N7396KVz1YMDw6Wrz0VXKUymJq6eZ5VgeISxP5YI&#10;l1CJBMDa59V1vxwTc2900GvWzWmDTp/rZ6d8eaGnaemp6gNqpKlTCqRrFpaKSSzDRpAuyhv9b3oq&#10;w49NqTqyeoENJtuGKgp4aFDHPMv2tQyCRg8nEkoqackueLB9IcD6ge9DVTHW/Ek4gdOE+IoKKRlX&#10;J0waV0eYUFSXnZhZn1ob+NVUBm9Wok8/09+oSK9a8RipJ49LrEtSZPH/AGMeVPkj8koeMsU+znX0&#10;QTOotrJFzwW+n496BIyOmCaCvTXl4oKWnpqFFheYuUWQThSwI8j+SMKPp9Lg2H1t9fb6FmyeHVgS&#10;c9RYYysck+QxyQTUjFoViKs6wKuhld7DUHW2of7G/u/W+lNQ52qkX7eksyxaXEDxv4FqJBqijkaM&#10;MSLHgKSV54P091ZVOW6qVB6nB82Xp4KyA1MWqSQLD4wiqG1RKxKhhpPqUGxP9CfdQEBxx6b091Op&#10;FVTZOBHrI6irgi8kep0IWVGI1IviAsObjnk+9tp/F1bR69QMgmVEIqaPK1KTNHeVVgIRA7B2itcI&#10;ryEjVIwt+Lfn3UGOuB+3qwVPMdRceKl9bZScvZoXFNToY6dn12vLquCAbm44JP44A9JTSP5decJ6&#10;Y6k1+PwDTwzZilTI07O0a0KpGArzSBI5JSvqIVfyw4+o96VnpQCvVNKnPHrLlafbssgpKCgpY5Kc&#10;wllJpwhhW1/AZLAIFsH+nPPPvZViKtn5de008um3LNtihhgpIf4bRVDsHneQCZoUd9JQ+MGxkAIT&#10;8fn3VIWbIHVljkNaDHTlBm6KnhWioWheD7e7wQU2rXDHxKHZ1YSXvzZrD+nvTRNwI63SVTxp0lct&#10;t/ZGSqG/i229vZFKuVXlWtxNBW0xMicRzReIqjqSbEpq+ntsxCukr0+t1dJhXYU9D/l6Qm5Pib8b&#10;d5U1Q26OrtuZBa5dJkfH0vlCshQpjWVYnj0qbDSv555t7o1sh/CP8vSsbzfpTTJj9p/n0Ubsb+Vh&#10;8Ts9TR0eC2xuXZsMsLx0dRhNw1sNPT1MbnVUmKoZm8ii1mYlALgJ+faQ7fCTUDowj5ovkXRQMBw8&#10;j+3h0W2r/lR7dwFSMl1z8h9/0FZTzg0sOex9Fl6FjGlhTyGRbuAbc3F/pwPbMu1iQUTA6M4ObZB/&#10;aof29Ijd/wAJvkJRKZKTsTZ+4a+mp2gimyuDnwuVSiaXyGGlqcWSkYdxzqBt+AfZfLsRjTUMnozi&#10;5rtJe2QUr0DqfGn5yYWpq8lJV4LNwVPjqJaTBZutXK0lNTL44VirqlVYlBfgqOf8PaL6AjiCD0YR&#10;7ttk3xMP8H8+g43Xuf5d9bz00eW6w7amoaalqZfJAHzi01GjFpHSpwzRLTiT9R1rqcfSMnn2vhty&#10;B5g9XFxtLmiAftB6cMP/ADBt49erhv73UW+sb9tUwS0O09zbOrMPSri9Gu0EksN1ika76nikc/gD&#10;6hUBd1pU9JLiz2mcCvafs6EfBfzAa7dGal3c+9Nt08eWqFak21TQLEmNUehKJqOsvVOwHJYsp1XP&#10;jVQPbM8l3Gvaa/4Ok52uw0aIzUHo12D/AJhw/gtX99h6qsmgkipabJYZo5MfJptF9qan1RF2LKXs&#10;V5Nr3F/eobueMfqmh6LpeXEkesXDoa8B859sNjA27Mdm8HPS0aqUq2eOD7ub1QCDwFtbBTwykj8f&#10;X2qXdCo6oOWXD5Ap0s9tfL/Z+SaRxuGox1DKEjhNMGjqHqF9JhkEyiRVP62cCy3/AKn2oh3IPg9M&#10;TcsSlD4QrnoUcV3Xid0+OGg3FFV0sMrRM08ySVU8lvInlEYOpOLhh9Tbkc+zFJopR2noL3+1zWvb&#10;KtPn0kN7PDn6J6x6alqpG8wqojFFeqbVaFWgiuQSB+ote9j7fEjKQB0itk0GnVcHc+w3jetlx8Mv&#10;hmaGjJANRWR1ekyxwQTRozrPInoiDpq/xtc+10ZNKk16EMEislT0Vvb2ThxGQ9UlV66mnjhxrTpA&#10;/wDEKWdYp4afSoVZYotP0PLi97k+1JUlajpS6h46dHBwGQXK0tdWuIVYEUcs1p5JaaGC2mKaoiUK&#10;zynU0rAMVBFzcD2xpANeih49D0Hl0tqSV44kSlooDFNTSQAVBgqYIqvSFkW/BnLIbNLwRwLX91Kg&#10;Gp4dV0jVq6caVpMkqxVQjyC5AtQSQzoYWq6aha8UojAUqH5UhRfQLH6e6HT5dJxU9JDfGKTMUKQA&#10;0/2dTHXCSSSMvRxyUlOQRGAoYkBiY4QV5ufrz7ZkGPl0xIqqdRHVU/yB69+wxklTR00FU0UUtUIT&#10;SWmoaVgEmrMO0wtJGTZ0p5LBOQGJJ9kb2hlkYtw6Ee1zeIop5eXVU27MfXYfIS1U3ijjFQ8QiEgi&#10;qHoJlBnnqKiNRJovdWBbT9VBU39kkkRjcqR0eEEZPTbR1MD1k9Y7JPJU0QSjmrYxUvDM7h4ZfsW1&#10;SMojXRAYmOm3LC59sOupetBgellSVIcRIk0Eq+Vqegp5pHpHoqmoUytJHPKGMzyAXV2bShULquLe&#10;0rxg4px6dDkCnSnj3BUUlOs9TVSVNPVrE/oqFiIyELfbiugqYgzM7Ne2sBfqefaQxZrw/wA3SoSU&#10;pU/8X0t4MlFVRUax1H2lQS89RSPEtTknekkKXimvpSokdgyR20gX4ublkqR0oBB6nwTqJqilqtFb&#10;XUeLgZJIfAlRSiOTU0VHA365pL65VVr/AFa309ssprUefVgR0mZWmrHVrSFtD/w2ZKIKmMoKNGeo&#10;kFVOCpsdbR6f3GPP1HtploRTI8/t60eg63DD5UCyxXo6/FwDC1OuVFqZRqRaxXitMDKoKlJbBmLa&#10;vb0QWnbxBz/m9P2dIrmlO38ugazdRIgjHnQz00UDitgaSKCfznwfaLIyqiSU6qNEapbVcgkfVaq4&#10;4cTw9Pn+fRTI5Jp0iMhWrHGvl+zo43R44qewnqZ6lV8QyUsMnCOy3YOrEMTx/T3YLUeZ/wAny6Ya&#10;Qk16R9TWZG7TrVOrCUtU05hVGkRFtFIZmGpbj62+l/bwWPgB9h/1f6v8Ab6kpWNPEgYLJ4EMqGNd&#10;In87eRpZ51XUHjNrL+QL+6tHp4cOvU6kwFJWi/eCVEjM01bGXEBDcMksNjYIP025I4v7o/ClMenp&#10;14CpoOl/hZ1lfHaVajrEqm8E08kjVEjynxwyeD6+Bkvbi4Fhb2ikXiDkU/1fn0tjOKenT5U0qPHV&#10;TirAnapKAw09NDThx+1KlPFIok4As8jEFfqPrw2GFAKYp/q/2On2Wpr59NklNFTyxyTJSNKkizpR&#10;qBHQpG0ohEiPPfyISSx9HFr8+7DIx+3qpFOmXIyS4+tZ40EMyyStDVU9IFoRHGTrqoXYiJ43Fo2D&#10;Rrzcm3txFDLQZH8+mZPLpH1VY7ASziX7WNRQTFYoVqKcysXjSn1r+gGwvGQACfb6IoFF88/5P9Ve&#10;muoYmLS05SSQSxUkqhDRwpUq0b64KllbjyKQAzfkD3vT5H/Y691lp55JIpTTpHqlVIZQXtNKUe7A&#10;NIo1lhqub83sPfmQDD1x+zqrZHShNI8EbxUsdPAlRERES/kWBkTU8TySjUyuDqCG4Vgbe05IJz1r&#10;w2x8+najljKwLKkUckTfdyVkcKQ+JFi8fiMcgtC7O2olVCm99JHuhABJ8v8AV+3pZGgoD6dLfHCo&#10;aRIn+3neFIKQL/D5C5pkjvor0NjOL2bWhB1EMNI4CZwNPbj88fl6dGCIAaDqYamSmyEVKkDumNqp&#10;YIamrpI2ooKph5KOhDaEceTUzMZA+ogXbj3TQpQn1+fH5+nyx07UBqU4dK3D19b4aueajFPNHIsN&#10;ZXlI6t6URxCK4MtwjEsGUEhuLhSBcppY1BoDxGBw/wCL6fTI7sevSY3bg8dk8RN44jPLS0MdM1f5&#10;pJfu3eo01WSSFVHjVifGrgXAFrC9/aqyleCcHgCTj0+Xz6rNAskRI/1fP/J0Rvem0/4RWzxxeO9N&#10;OxivGSs0TjUX12BLE/2vr+Pcj2dyJ4x0GXjaNip8ug7jZY/NF9uI2LAyys5RF1ckKWuVH1ubXv8A&#10;7cr6Y6b6a6mRYXfWCKdg7BhfRIiD1eI25X/C3J97Ap17pvNSJv0xqKfnxK10BVeTJOAPx+FA/wBh&#10;7t17qHVJrMfimQyA2KRR3WQvyrI7C2oLwBb36h49e68x0soeAnUFhWNf83G5FzZgOCfqwsP8Pfuv&#10;dSVdZ40jLv5Ix41dY2Ed1S37YsLn8Xub/Q+/de6w08NTKkcVwwmlkVhIbuGiPjTyp9AtgSAOL+9g&#10;VNOvdTJcPJS6tYa5KaVVU8gn+qmVfyB/T27TFOtdL/ZHXmd3jlKXHYmnkqxUVMFMJ2XiKSU+MRyB&#10;VubMeLA254P09rbSxeY62GlR1uqDLmg+fV7/AMTfgDhcTFhc7u8TPnpfM38PlligmR4vVSCJZVZU&#10;jbg62a4IBOm/Bz48dofDgFfU9EEu5Bpmjhaqg/l1dBtPa2F2pTpSNTRy1UFDSmmeKMPVrUpZY4i8&#10;aj0RFlS6Gx+pufV7TzyCXJx1a4mE6gAZHn1LymRlMtPUSUPndKqvXRUeMaaWGDyJkqapl8ZRyysS&#10;JWAKKtlax9sjSe0dJkoT0jZWFlWtaKJpHx8GNkxtT4YYaF1eSvma48MYWLyAs0OkXaQMW497CgGv&#10;TtOskTxpXCn+zdKSnp5FoXlqKVlp6eSMUFAcr4yqOWKI6xAlXVzKVPvZFRTrT/D0zVFQaCsnZ3qm&#10;muY2eAUNFAiEaIhjzUr4I0mKaHDRqWXS6Ag+/AUFOtrwHTdkVloqaaNZf2WraPwSyahDMyxhJTNJ&#10;GNSJoYEzsSpVQB6zxvqwFevT1Lq4dhTuJ5TSIrUsVVHIlSw8RraiKxQsoViW1Ajlh70eHWuPUR1l&#10;EDs1VrqvOlPUl54ZkaKmb7maKUEaNSLoAUA6gAQPx78fLr3UeqliqKMRU1P/ABCSvjnpq0yF0r4I&#10;VP3cOg1gUgawFTw2Dn6/X3vr3TdVyVEr+asoahZamOikrpKSvSppayNV8EYnoRolZ72Eh5VSPqbW&#10;Gjw6snxdd1RoqIx0aNUTxCtNPVQzSrOYK2aPTGsckYIc6RdIiQBbURf3ocenH+Hpmbyz+WkZYzTW&#10;CiSnqR4YsjHMJKeIagJF1hQ8qoSAf9j7t0z1C+9FcfDFN5q+WdpayqWKIV0KU8RgrY3WRf06bGKS&#10;JSxIAJb3sCpp1sDUaAV6ETZvXO4N55PGCkinoIZaqmeor8jST0s9VTwWSjnpKalJ0LGBd5rqDf8A&#10;Rbj23LPHbCrZPRxa7XK9JJhpX/J1Zz0t8bqHCM09TQwmSvk+8nqZ8bDXTmASEwRUedp4/wByHUXZ&#10;leI/W2pfyTy7y7DTGOjdJIoqxxLQDh0fnbOx8XiIFFJHCZJI4yaZQoZlg4LB2BRAB+ohhcWVgbe0&#10;El88vxdFbnxHrTpZzbXMridID4CFS49EWt+RFx61A/rpIP4459tGRG48enAK46daTbsNKNbqE0xk&#10;SNceSN3/AFDS1gOPof8AY+9BhXB6uYwepKY+FLvIkZJNrLHDdiouGIUWLEck2Fjz7sWYih6qYwMj&#10;pwoKCN2KLEod4ynpC+QJe/0/oPy3+29sSCuD1oLTNOnWopFMap4rBCGDPFqDhBynkUccgi1vzf2k&#10;eM0r0/Ecg9BfuOGdC7aimoSF5ZEZvEYhfR5EH1fi7Dn6D2T3YOk06ENiV0ivQO1mSqKSScNpSBdE&#10;wZl8bkSoWaLxP+oMQSCCAP7fsMvM6YXoTxwxuooK9SaLcsU0as9UsXlVfJHPLbhTq8xRVA0X4C/1&#10;tY+3EuWYZPTbWyk0p0ucVn2bTqYoZYnqIwUEqP4uEneQ/hv7P+29vpcEHj0hntUHwDPSuoc+kgRw&#10;8TCNC7okihluto1VF4FjfR+f6+1UV0Djove1NaU6UkG4V1GOIwEJGqeuUlgANU1xa7tx9bG349ro&#10;7qpp0kks6cBnpRUmV8gDNIpumlTfnQORY2t+P6g/4e1qSBhWvSGSChyOlDBkQVuSLWAXyBdBLfg3&#10;BJt/Uk+1Akx0la3Pkepq5EHgnS6+kWGlbfXkWvf/AAHHtxZvLqjQkCpPU37oMnqUXYWBU28Yt/T6&#10;f48e3fEPTWk9cBOZG0q5I9ILFRZR9CG4HB/1h/xAuHB68VIFes4IGsPZW1i+ll/pYEML/X68j3bq&#10;vXTIBYgXGkgi/JVjY/g8/wCH+x9+691AmpkIewRGFlU6xqIP4BAte3049+690w1GJAu0ScMFUHhn&#10;jLH1E29Rv9SBcf4+9EA8erBiOoE2KAGkjRHrYqqFVVZL8sotex/Kk/X/AB91MaHp1ZqY6bajExtJ&#10;wY3urIGan0T6beoMdN7/AOIH9PbTW6HI6Uxzt5HqJDhYhJJINZYERpIbpaZeDa/1sPq31PuotxXp&#10;x7lnWh4dOUI8Ui/tqkhZiupwx1AaS5X8gH6D24qZzwHSZgdQZfPpxhrtCgBgrO1lBJYcfrZQoP0/&#10;417d7RwHWijHJ6cky3jCFi2oqWN9Aa9gqzavp/rKwv73g9NtDjrhJuLRYFlQAanDp52Cn6yC54P5&#10;vcD37HXhbA9RX3DA6JadZNTEqA7Rxjiw0yOoAP5J5H+PvRpT9nVvAIxTrOtfDOh0TJJwqsUYlrKx&#10;Vi7jg2/33HvfTbRkHrKJBJYXDFAxtYE6f7PP1LD8e/dN9RJF1CzLqGi6ML6Wsfqf8R+R78Otg0Ne&#10;oTRXsHXVezftqAQSeGAF725B497ofP8A1fy/1fyHuNT0z1WJgnidQ6kudDNpjUFQb6WRxb/eBf6A&#10;390KqetqxU1HQa5zYOPyYlM1MtQJdavA6hqZktb91JELEKRdAAwB/PupU669O/VOq8adA5V9Nx4u&#10;sXIU1HRyNES33TUcM9RJLNyXMdQotYeiwSzD+0OPZxBfFU0t5dJi6yk6jXoE+7/jhtHsSkWerwqt&#10;kaGGZFmMUkooBUppleiSLhQ5PrQEluRcfX2cWW9T257Djpo26yDw0NK9Vd9jfA/HrK81OKXIiSJ4&#10;Y2GHloIpUijIWkALvcr9AQ+qxtz9fYjt+YJFqZjjpk8vhiSW6InvX42Z/ZUv3kMNMsc8cdQaJKOb&#10;x0PhqLE0bSC+uQr6oXJGn6fX2exbzbzLRSM+Xp0UXmxXdoSxGoHhT/L0852v2fl9tUtLkcdtnb1T&#10;RxRzVNVRxrBBNVQko89PYCXzSMBpVzb9Q9vxvrcknHRF4boxDVP+TpBdX7Iqe0900WEoKikix9OZ&#10;nllWlkjggQuUqoVMYLNPp9MDyWS5I+vtUZFj7m6bmDIDIOth34sdHYbYeHw2Ex0EdJT0eip8NQk8&#10;0001QfIRkJZWkcO1/IRqsDwAAfZRuG46YysZ8s9E8bzvKWbgerTMHm8dtPGJUVTJDTQOVCyOF8al&#10;R5JoUk9Ti3Ckm39PYPkia5kogqT0bRSCNe7oAO9O6OvsltyvootwUFFVmN0aaqZHNIJLqZHprgo3&#10;N1LWX6c/j2d7TtlxBKHde3p5FedtSqaevWvT2T8Z+uOwt01+eqd7Ts9ZLUSIr1C1TSVEUpAqaeCo&#10;DM1M1ynjDDT+oC9vYqnmKdrL0ie+khJhcVof2dAdnvg9tFninp97xxs0nhgiqGk+0FLSC8kVJGou&#10;UBJs7E/U+n2W642apB+zpM16TnT0gsn8D9xNFWw4PN0dZTtUQVESVp9VTePVFWfdxBjZDbxKFPHB&#10;H497YW5FK0699YvEjqMvwi7Ggjad83hqiD7WX7etipGiylPUlfGaGCerdtUTgm88hGn8Rjj3ULHS&#10;uuv5cOqncI6HSD0113wz37iogKOGlqkX7WCWnp5IRDHPMoY/w5ZW8NZ5ANM0skIEZBIV7D3ZY4T8&#10;HW0vYZPjx0msl8Suz6RxUClo6uaCCrlYRvDlqXHPbRDQ3ZVneRf1RzFYolP4tb3c244g1P7fL/V/&#10;m6u01uV7WP7Kf6v8vTNU9DdrUH2cNbg/tdVHKtWjCfIQTROoMOQkqViYuVNmAQeOO1ma1iVMFsXZ&#10;QxFD+f8APpg3VsraSf8AJ/Lq5H4UfG2i2Xt6gyeUqEzm6c/TwffZWaATTx0jgTw4ulqQoCAKbszM&#10;CoNhdR7W7jJFbRiG3NacT69NSXKtN4UeVIB6u6652StJTQRkSGGJCgpmJk8eojxuLDn/AA59gq/n&#10;DDt4npdbwknPTx3Vh54tm1v2r5GGZadlhSKL7hBKF1I0hRSQAoNjb/jbWyMjXgElKdLtKpIrNwHW&#10;r98jPiNnu7t45SqyO+p6SCnqZavDUWdxU9RHTSOAlWXCp42DgAi7Egi+k/T3KU91ZmJY2bhw9Oj6&#10;83ix8NYkUgAVx69F6X+X1uvAzNVbS7g2kDUPHUQw16yUD/d06iN3pKvxmMuGFvGtKLLbUxPsvaaE&#10;V8JifyHp9n+QdByTdoG4xkkfPo2nQ3xj33VV7L2RveHdZono5IqHHNBUQGVQIo6h43LyObDxqQI7&#10;jgoPae4vgkNTxPHA/wA3+bpmfcUlg0W8Wkn9vV3fSnVYxcMCS496LH00axvBNCtHO2lAAmpSSacW&#10;DBF/SfqT9fYWv79GjAQ9I7eFmHevDp5+RXZeY692ZkmxFDWTaKdI4UpokDz1DfRAygN9AAGHN7e2&#10;NrjtmlM1xwAr0Itu26S9nVVNBUdapHeuz+7PkP2ZPl849RiMVQ1VW2HiydPLRR00zS6mmhkK62kZ&#10;uGduCblALezG55lsydIcBF4D0PUlptTpGI0wo6Pf0H1X2Am2qfFbpG4MzBV0gxwR6paqkpxRreSK&#10;I1f1WT6oxUAH6D2EN15otqkwnu6Zi5WtHufqZ8mnD/L0cLrv4r7QxWcocymLipo62KGyxeUTzIJN&#10;X+V1LkO5RgfSCEa3Oq1vYNvuZLucaA1AOjkbbbxV8Jc06sl27T02Ax1FS0okgMYMP6Y/Iy0/pjR1&#10;jC2H1Hp+ptwfZPLuDyZHHpJHtUfia5B0qzkZ60CNliuLRzuVHkUfVtUjAEEDhrg/QC3tFJM0pq3R&#10;jFbx24oop13QU8Xm1IECFmE0KRrJHUJ9YQx+pAI+otzzz9PbXTjcOs9ROiPcDQtRpZZGQCKGRT+4&#10;x1i4IYDgA3Nveutqvl6dMtdmmVpoFeB1NnYsNURjkXS2hmAsxbm9/wDD20ZCeHT4gJoT0y1GdVXh&#10;MUkFMVQoskalVZohbQwYFn/oR/xA9tFzXpSluaU6apMtUyEeR3IYXpkcgl6m/wBQwXUf6gXAH0tf&#10;3QyGtDx6ULbqMAdJjLZ5KeVRKYmZQ800S6QsM6kgTOhBRJPrxqsfzb6+08smnB6URW2rgOgvym6H&#10;gWSeWcRLBq1z+Pxw1Jlf0rPUyXQI/wBGETkMOCQOPaB5iDq6Nre0UjuHQRbi3m4WrpagrBJWsZDF&#10;4PJTwwmO8aSiC7tFGR6fEB6T9CPbDzih6N4bBQQ1Oi07g3rBIpkXIRmaqgqkKzRy0VL5KcGIS0sk&#10;3HkjW7Q6QGI4HHPsueRiajo2gtFUgkdFh3Ju5amNKnHSTlKcigp2EZTJpkZyyLVSsAp1SHUy2+qj&#10;m/IPkjauejSKFFGPLosO4N2y02ulpZm8LxRrI9ZGpaKXz3asvYsFmcFCqn0g3t7VLGCKnpuVSDQf&#10;6vn0gdwbuSeeuNc02qlp48pJC0sTQUyMnrpZlWxl+3ZQ0f0OmwJHtxVHkOPSKRQCdXAZ/wBX2en/&#10;ABfQYS7tkzCmseWlliSFJGcVoxn8Z8Ut4WWNkOpxe5p1j4/V5Px7f8LSQvD/ACf6vXpEHVjq8qV4&#10;6a+Vf9j+fSdkmoqqKmqKqNZYlq6pKfGzOsMZSaQha9ElYmpkJvqLvHaw0AHn27wJUft49J200qw8&#10;+Ff5+dT+zpMVVTCo+3lnrKYQySvHUMIGla4CIkiIrmNxYG0nDAD1/n3YKeNK/b0nYqDQmlPsqfy/&#10;1fb1FOSo9OmngoqVWMcGqRWJrFjPlleniluy1Za8g5fj9N/xfQa14/6v8HVTJHSi4/y/Z8/9XyCY&#10;ran7dws8+PeSaoNWhm1VEFVHQyalp6iZSDdr6m1qP6Cw9qY1qK0p0lZ1BoxBr/Pz/b69NmSrZayW&#10;eto46VqfzNLEUpGp5JJDH/lMtKs50gwsQrH6Eci59q40A7TXpPLJqIK0P5fz/LpmarqmEGPp4o5M&#10;gdcsEiBInnqKo6ZpBTy8MIlJI1FeTcH254Y4k46TvL+AZP8Ahr06SVFfTVEKZJjkI8fMKJKNK9YT&#10;RtLDYFkjQN5W+jXUqAf1H3oKrDtxXrWtlIEhqRinp/s/6q9QaqeClytflKhxSxVBWkalpq6LRUUL&#10;paqSbRcKq2Vg5RXDiw4Pu4WqaAOHy6aZwJC/AcDny8+m5X0HVGskcE1Z56adNE9edCeOGWdWUxmM&#10;Xu6rGDyCbke9kVwemaivbwPD/J16rLVTqaoSQighdSlQkojkqyn+SzpTrqWOMnhXWMrckG3uyqtC&#10;Bx6q9Dxrj/V+XSdFXCF/yfINK8cP8TmYwJSqKuLl5IpZBqJjk4YLc6fpa/t8R1HcKdMa1J4/PqNI&#10;0kF54HpIqYRyVFbWwEFjWVSBl1awH5Nxa1gfzc+7AKeIr8uqnHcnAefzPScqKqWrlpUMxJRDTiao&#10;ZWlhVf3kRl02ZCR+oNcXt7dCADh+XSdmLNx66x7U7SxrFR+bzrIDUVvgjurAo9NAtrsNVzE+qyng&#10;+/OMVHVRStF6yyiZmnWejeljqZuKSedJHjCDQZdBUetLA62F/wDU/wBRU6SO3j1ogDBFP8nUmngp&#10;StZLBNXyNHOaKklcimaaOVRJNTzRSajA9wbOjBTwGGq/uhJrnrYAAx1Lj11EhpaV6eonaONJ6aEr&#10;FJHS0gLsamvjVACoupJLG5J96IxXy6uMjHUOpraf7eLQYiwdxBIFib7doBqkeOoZQJoQnGn9Wrn3&#10;oISxI68XUKK/6v8AP0xy5byrUyJCkz1TLRLOscQpgpIIWRjdySv5UH62v7eENDTpn6gHyr11901c&#10;YzHQgpTBljCqRStTgguKlX+l7cauf8PdvDCnrRlB4DrklTVQU7mljP2U1RErzHxVN0rTZYoYDwjL&#10;a7Oy3Wwt7q8avx49VMjAdnDz6eFaeIimaCpWsQKJZniWWn8ERtHFJTEMGSVTfVf8fT2wVq1Qerls&#10;6Qc9Z1nozST0klW/iqmjikmySAx1scL+WlSKUcwrHJ6VUMxtyVt7pQ6gfT0/y9bwBStftz+z09On&#10;CWCSompfB66qqSamehdJLJTBQZJqOpVSpTgH1cX/AAPdR51x9n+Xq5FaU8+p0CZGhmo6pHpqjGwT&#10;M7VlLEFdImjIEOsK93c/Uqmj+v8AUa/TpwoerKGWh8upYpDNSz1MtNXySQiKoMBjEaz4qoNvJCV5&#10;VQ5sRGtgeePdC4Bp5f5enNNRqz/sf8X1wloJZQI7PTSa0qK81ZjZqkav8lRiDoYFbKFUhj/a59+1&#10;qeHWgpHl06UnggWBSBFST1TLKgpk80TSjxRY6jpWHkIJs6uLKLgC/ttvX/V9vTilRw4f6sdSVpoY&#10;JjDD5p6nVBFW+SJ4pR4JTCk8cFLZGnjPocnVYC5W/umSvy8v9Xp1elCR5+f+r16f6ShltL9kjwTQ&#10;zFUmmjiiIqYpdBnrqpSJB5FBEZWG2m55Jt7aNCKN04gqenWN4sZWGtjjxlVNWY+fyVFRPJS0UdTI&#10;5XwNEVDzRgAiFiim3BBvb22w1AD08uP/ABXTmEaq+Y+z/i+vR19JJCsriJilNMxWOOpegSGJvVVz&#10;UiqXWKP/AHUlhYX5F7+96DU568pqK9LbA5qSlqyjyzZCmmkNE6lad3paARCZJoZKi5Wx5gIZjp9J&#10;At7ZlgDcMEcPn0ojk0ZY1B/wf6uHy6fsZkYaMTJX11BShJMjUfazUofIFmT/ACSWojQAgFeREOD9&#10;faeWPVTQvH04fOn59OxyAAiQ+uPPhiv+rPWVsnTJTwVRTx08tI01LKsb1FHRrIREKmKnjsSp5eWF&#10;rFLen20YzUgfs8/9Xz6usi0FcCn2/n+Xp05PUVsTLomdaJI4ZKCnrp1qTM0YDzV5pYf3HE4a8cJY&#10;hAbAX9thVrwz5/5ur62FCDjy/wA9Pn6enWKbIJTsZRBRtSU5MM6yVbYeOZZZvuHhiRVYQo7EeKQo&#10;xaxDAfUb0V4/4K/z8+rM4HD+Zpx+Xl1HbITRTVVDP+4zSOaRQ8M9KorQRTr5bAq8Y1apJXa9uAoN&#10;veggpqH5+XVQxDEH/OP9X5npRrWS1RjE+TSR46WCFzTS1C0HhpEKxUksEK+qR9JCMqpH/ViPdNGe&#10;H+fpUrnB9B+WM9c6fP8A+T0gSCCCPJp9xG2P0rkkrJpTCGqr2jSQgEGO5sR+SffhESTxx06JBQcM&#10;/t6xS5OC8lCadahKPIealM1K8cU8U3oSKogty9wWcE2uDwTb3vw81+X+r8uvFhWh9eoE2erlRVZM&#10;fTCgrYJ0gKSUdLSSuSYJI5P92JLzqQgX/HvYiFa0rXqhdqUNBQ8PTqbFlvNUpT1FNUVoHmaNZmXQ&#10;rGXy1M6x1BEblUuadyWKqALfk1MYA7TT/V/q/Prfid2RX/B+f+EdP9JlQaiVZ2emFS8dWklVGsNT&#10;XY7QIKGZYKQ6lIJBdlHKc/4e6aeBp/sHpxWyV/P7R+XTxHkZEjtBHStMsH29XTzY6oWkSqMxWetp&#10;Q3pDxoPSx9dvp9fbZjHmentQpj/AePTfU5+lSCZqqSXXlnEcdTUvI1XUGI+OE08VgGT66AxLleCL&#10;H3YREig8vIeXWjKijuOT5nz+zrqOulmRwlJiaGSggZYaqmvSLPdreOQT3STXYnWSVvdeD734ajFS&#10;a/y62GJHACnp1wjydOv233a1okjqkenpEqR9lFOyF45K3SCoV+TGqEA/T3sx1rT/AGeta1FCf9jp&#10;vpMtWT0uSm0FZTW1M8DU1WVpIqVz4pWkmk9KrJexj/s2uDe3u5iQUFPL/V/xfTQdiCTjJ6VtDlai&#10;SopkeCSaljjpqdK3Gzq1NUNT3vS0sBGpQxv5GLgtxwQffiiqCRx+z/D1fWSRUVFMZ/wfb05U+UWa&#10;ppmmZ65Yoa0UVJLSxuWlknHiFfJHaODxGypGdTAkXPvxSg8vLr2vORXB6VlJWx1ro8lBLAtPRLLI&#10;YZKeOV6qSo8f2dfUUqtI8gIIaQ6FRbfnj3TSV4mvXia/LH+r8+n6orMlHC9OyVEQSvjkmWWWGqeP&#10;FmGySUdemo3iYjWrBXGoHUw92FOqH5f6v9X7esv95PuKQURk8mSaikiixCt/D40jV7wZN2jAaV5G&#10;AEhY8fkAc+9CKuSPz/yf6v8AYFWNRQZ+X+XprmramqfHTV1VPUxJTz1U1FV+COnldozT6rxaVm8c&#10;o/bIGqxF7+7hVqcdeAJAPD5fl03+T/cb5BLTTZVKWOqV5oZEemx0T6b0sMiHXISGQKy245/HvWnP&#10;W6Chpx/ydYwBPClZDVFMU1XTQ0snjjJp45DrrJYTcNaM8qbte+mw9+oB9vTqjFfLrNTZARLSLLiZ&#10;KmkjrKiqpaWarkoEmxSkxTOJQB43kN9Pl06mYBT9PbbpUen+fq+rSa8f5Y+3qeMnHQrkaWF6mBaW&#10;SWtocKZkavFHNGERgpW7xxqfVOxsp/SD9feilcn/AFHqytigNPPjT9vTZUS1FYiyNMa2pSSCSIUu&#10;UjlnDhdIWiiRFYMq2WVZV5UagT79QDgKD7OtE6sf5f8AB/l6fKKsmhqqgVK05p8cZxFSLLHSRvWy&#10;RBUjsLs2tSSwLhmte591aMUGnreQfX/V59Ok1SwpaSQw6WyD3Skq0WahiCppEcb06tLCzAWBJsSO&#10;bC/ugTJI695dN9bIG8LzJJHC9QkMi6DNUsGFkpjBDclA1iDzxyRz78AT5V691hkp0igpqicNUnJy&#10;ArVUJHkpnEo8biSe+tJBpMhFgORYEe6nNRWlK/4OrAUGo+fn1nFJJURxQigmyUyZEKySQzSxJUQS&#10;3eox7wqtRrH+aALlLleDx71HGZZAErkeXHq7NQVp/m/L/L1b98L/AIu1WWzmP3JuDHoss7ItNS1F&#10;GIJsfTVQ8yUtUbKSGRrWKqFNybt7lnli0t9utvGPxH9vUfcwb4YC0cbAZ62P+s9pY7bODoMRRwRw&#10;U9FBHHpRbMLchJCeWsP0tf8A3j2aXFyZWLV6iy6ka6lMsma9CXkZ4YIJJNVvGNY9N+FIsSD9R7ai&#10;XUaHzPTLAkUHVPv8xX5h4nobrvOyrk6aHO1tDXRYqmZtOueCEvzIvKgj9Tf2Rf3J/KnL1u8Z3K87&#10;Y0BNTwwP9Q6lD275aG4TNuN2AIoRqNeBoCf9Xz60duy991nbuey29MtkZZs3kq/I5WSpqqmSaKHH&#10;SXtQ007W1qjhygC3YW1fX3HfNe8fvDc3EdBGuAB/L8uhdu25G+kKp2oD2j0XhT8jXpC4Dbpjehmk&#10;XxUFTJG71SVS1VPUQaTKxqaaMizW9JhjIcEgHgH2Dri40LQceiiJASK/4f8AV+zoTMThF+2rYMTF&#10;TRSK71FTS1srKsEatphSKNUOl5mIOlgWUCyta/sme4LU19LFQ5CYFehdwdBQKaeKlx9PPPT0kkMi&#10;fcxyPkawANWfc6VaOIJfjxLyB63F7+y2YkV1dLolUkYA/wAvQr4inWn06qWnqJ6qBWqwiCaq+xBG&#10;qNWqS661cBUCO2k2PF/aFxXj0rRaYp0rqWorZqeoMkFfXaAa6Khq40g01MEohqY61HXyBlQ3OjjV&#10;yT7YKhSOHSgVPCvStw5o6NEloqiRatNKyQUdXDNU1Yq2I01jSAN6VtGCDcWB9tMGOD08ujyP2jpY&#10;YiSKjpZKIJVemTyyUCr/AJRRpO9q+rDREqxH6bKSSSCR70QTn16sAACrcB0taKsjjjZ1VCIqaeKL&#10;7aZpRW0bERS16RqlzMi2BjsQpuSOPaeRfxdODT5ddRVkFPEz0EH21JN9vHLW/dJVZUlwVSClpl1o&#10;DLbgrptyTY8e6FWOG63np7TKyFoWpvtqqakRDHVVDyimiX6mmnpLKBMlmHq5P6iSPdQgz/g611KG&#10;VQU7mjpZKSavSWlm+5qIvB5pLysKKSQt5jGpDxtIWXSbLa3u2hh5dbAJ6gPlpsdFHQKZpG8tPj2I&#10;bx08qaBLLUPPUKWDMCAGJtf0gWsffhGWz6deIIx1ITO0VRL6qwD7uoCzVDuofw0REcctDSotm8Lc&#10;JcDWbn6e9lCuT14AVz141xqJKuWiFWYRC9O7TNTgTUnl8VRkacOBqGrgs/6dVj9B7p1rqZT19IVm&#10;8gRqKhRYnlZfuKmlnZxHDDDVRgFzexd2GlQePp73w60RUU6lwVUdXHBUMBFSvLV02TpqSd6GKSko&#10;ZNAhaSIECQm95bKLMDdfr72D00yUz1HoM3TM0kUsqw0dFk0NNSyfbNJDjWjL0or5ksXZW/aEccmp&#10;HPkCuefe+q9cBlaiOnkhqHKTVcpbGpBWsaGOeCU1dHSzoqyO4KXjqC6Dm9yB72OOP9X+ry68ASad&#10;cRkpDJE6yCT7itec0tVpaKqp5OBFjnC+SOnL8O0jEcC1x72eH+r/AFV6sVoaDrj9zOkLEY+Opq0m&#10;qkpZZZmliAY3lemlqOX1fphC8C3HuooTSvXgpPl03TZeQSSxRSuqrN91LQvSEs9HJF4q9Z1I0st+&#10;QqtqDfXj26FQZ6fAAHUqhyMjLTr4dFFLTo0i1TNOKCkViKWKmdB5QjgfoccWFjz7o+imOPXsdZ4s&#10;m8sNJI1RK8vhrTHVuY6eGMvJ43ip6dQbIqBSqamZuSR7qUINPXrVOvU+RgjmqIYa6AO86STVgp5J&#10;lq66CMMhjWtAULGCAEiULq/UQefeijAVPW/s6doMhMrLV1UlTLBElRoHmSOGnqaiYQVNW8wuss2u&#10;w+3dnUWIUj3XiKHqjKG6ny5Kqjqn81dTVaxweOomgx9IyxLH6gjU6nySaLagoKFgbD+g0FUGvXmX&#10;VTqdT5Gj88Jmy04IY5AGmmFTGMWi+eOQU88YYDgqtOxupIUW+o257T00ykDp+krIkp45Gq6fV5ZH&#10;VKtpU8WJrv3VgmKDUjMASwufV6V9+T4R1Wg49dsqxtJHUIIcbWUsksMdLRq1S9XGt0MUkfCqV9ZL&#10;AHgj6j3frfXCWv8AAlFJUNJ9jUJ4DXSFI4apnAVhRwshfyPYIVICtzc+/de6z1dXFB9zAtqOWOnj&#10;mSqmaSSCJ42AXVIVc3a4SVQCEN1B54Tp8Q62EalepMeZmapqI44YJ6KpKVr1bV5WGaop6TTPoenB&#10;kkMRbUEMmnRwLH3TpwoKj06yCupkp4KxvJLDKn3X3dWuuJlhFo4pIWVSoUW0RsFNubkAn37r3h0O&#10;D07RuPDHMxRJoxDkJ6MSPO4V5C0zwVdgBpFjwpVRwP8AH3TRBU6Tw6y+WclMrLVxivqPLFRR1/hh&#10;qWpNRinfREmkluCA1rg3tx7915tH4esdHPMK5pC0DyU7RuaiJ4EqAgNpIvEw0skTHVJb8cD6e/dV&#10;6xU006wzM9OkVcTV1X3CqrQVVM8umKlMcgAYqSZGTmykW59vRefWx1jkrJI40lb+HU8URieCWLFi&#10;oo4i7DUgL+pdRsVYaefoAfq71vrjUVc6V7xVdXWY6qk/dZVpvsaeejdgkjqKT6qAA7rM2pRbjm/v&#10;3WiKinU+kqqSaWpgeeNw88EEOmJjBWCYalRUjUnSyISWL3vfi1wNdV00yOp/3dIYKijiWsjTyWWk&#10;nMUERqYjrLxmS4KDiyA3P+9b6tjz49NEmWSJ5ZftYtcdR4K2Bo3ARUADj7ioGm7E/wCackKPp9Pf&#10;vt63001ctNJXTRKlYYEpqtErJSktNRBzqhgEdrTI1yiFWuDyvHtg6K9or1XHTJVrG60tVQ00VYUp&#10;xVTPUM9Icb9mvFKQF1DVyv0N72vx7r5HNPl17rtMiiwmpjprpzLFTykN5qhlszUtTGGtpBbQpVQO&#10;C30PvQFTQde6e6fKOzpUD7lIKemiNF5YEnrpzIQkzLLGSsyk3V0EhQabhebe3BGa563TqW2Ulj1R&#10;eGjRUdmkjpoWSVZISGlSuiOlzLFcMBaxWwCt72Yx5dbAwf8AV59NEdfRU8Es0MjvUZKqsKnKRCgg&#10;NGOax4YdKiGoDLYcAkc2960Fcg9eVamnTfXZE5GGvq0gpHvAFeoljkWYx07ARQKmkBg3BeUfi5vx&#10;72oCnPHq/h/PprjrLvFdYRLCrxVdPkY3hepeqUh50rOQyqoAGg/0AsfdGy+OrKlDqr1FK07QVcVN&#10;DCSv7bwU6xy1VJS28lSC81tVyLjkt9R78Fz3cOrmtMdMDPUTmjSnGKjlqXaMNPPV08+Pp4U9E1K0&#10;4YTeVSrmwBuLJz7vpQCp6bbVpzTprgpXkhrTLNLTMI5oqmvrHlxrx1RlMdSKCkgVlL6B6hJ6tJue&#10;T7qaEjR1tQCmeHRhevtr+SkpdE1GkbQIamjCGWCpqokBFTTTrqlR9GlDGrFAx1MADb29DAXbPVXm&#10;VFIHR3dj7YjkpItVE8UZii002hhWpUEaJjLI90kS5uJtIta1rn2IbeLAHp0QXdxk06NFtjba3iOl&#10;pA1OqappAV002kJpmjAJIt9T/X2ZiI0HQYupNRJHQ6YrFBLDTCvkjIManUdQX1Mkv4sOefa6HSeP&#10;RS5qtehFxtKVAPjEirGhPo1X402N76j/AI+zOPh0Xyipp59K+CCOMECKNAAtgQG4t67Ag8i5/IHu&#10;5NBU9M5bqeCuoABmOlWQAmM/0DE/S/8Ar+99Pde1r9dL3B5ICqbf2Va3p4P1/qOfemNBXqrfD1wl&#10;GuxLoHKqtwLq8f1uq2FiLc3A91bK1HWo+HURylyvJ9Vg1uGvxZQPbXTnXEk6b3BAJSzppvyBp1WJ&#10;PvRIGT1bu0/LrCW/S2kj9RDKF0MAOFUEcEf1t7TH1HT/AFDkdpLE+P8AOmy3bWTwyIBb/XLEj3o8&#10;OvdYJJG1KoJb0tZCqN+4PrdQCP6nkfn+nv3mOnEHn1BkURFwNJMYJQhWuzsLnyqQbKDx9Lf09s9O&#10;DgOsDOpVEaM/uWZAR4wX0/Qh/wDeef6ce6tw63QnqK76I2cBQ2tUYygHi9lRXH0/Nre9BsdXCjrC&#10;7A2YErHypLm4N+CG/wAf6e9HPW6ClOoryHyLceRzYaNRCoQdJe4B5tzb+ntp304HV1UnqCzQ2kQK&#10;FZ0JjCtoe4Nm1XABA54/2Ptio6d0nFOA6wJ49RKuSqgtCugeNHA9fkU+q6/V9PFvdV8/t6uQQKnp&#10;rkmU2vIVMZCklbxMjN6pQpBBB+oa1/wfbXToX9vUaU6dZMJVXJJlZDbj9JMQBOkg/Ucf0/xqxAGe&#10;rgausDOpMaFisKRkxxII2KsoutxpuxPJLNz/ALb3R3ONPDrZoFIPHqPJM2gvNpDklvI6qTYCwWNr&#10;D8fn+vHtssTg9KOoc6hGhmWIqtysai10kf6DQgJW5/qPxfj3Q9e6wTHSI9apEYmKl3Fm1IpKmQqP&#10;oDz+R+ePr7qfs68oPAmvTNKF8aNN6GlDGT91QwZW1BUCBuDYWub/AOHuh4evToFTQdN7tIWBSm0y&#10;PG3llhCRSoCwZh9w17EHmxP+Fh7bP2U6dVaceoDyw3k82iYX/dUMfGhUXaRLD6kWv9R9T7bbT+Lq&#10;4FTQdRJZEKiZLGCORlnQwFpACv8Ak8oLfj6BvwfbBpXHTojpx6bi6o0gkZIwqJNE0aAo7sdS2Zeb&#10;8j0n/Ye2S/EdO6QOHUSVjNGzSWU6yzSelyY14Kksbh7kWU+6sdWetjHTbpLKyvIZIQxeBSi07y2X&#10;Vp0LYmx9PJtxf3Tq/UUxmRALwPKY/OhSZhHE4XTI0bsDr45K3H1Fr+6v8PTsbhcHpnlal02dZjTR&#10;DRTlaaWIUpX/ADkRsCCXa7jWQLD6e2TSmenwoGB1CqJapv8AlJWL9ljNGI1YpCOYpo5CpuGFjpKn&#10;SRwR9A1Spx1dVzXpllZEFM9OSI2jdRKy6gzHl6pCeLk30kL9PfqeR6cpU0PTWaspTqrlP3ZSEqLF&#10;pDKDeIN6QSrfljaw4t+BVjQdbVdR6Z6gzNB5ngeOH7ljKRHHDJCi+iKbXa3j18AMfoPbXTwCgU6h&#10;1fhRkHk88hAp5ZDBoaR/92Fo1F9LfVLGxU359tyGgx04i1Nem+aWMgzkQwho5Ehg8L3nkhYLeKnj&#10;HDFOQBY/14v7b1E4PDp7qJWCI+RYqianmCGW704eSWlqE0iE6Lrp41AH1qPV+Pem0/h6900TNVGk&#10;hllkSGGcgVGuKnlqWEbaIooGiFlRhydS67G5966svxdNZnQO6t5qim+2en+3PhaCOYy6i6JFyAEA&#10;51EAjgD37h079nTVkHFLBSVM8hkjEjxwNLpkgglkFopKwqtmuLKUU29QsPbJUodQ6dRVPDj00Th5&#10;aSWqeBlCGIxFomdBKsnpWQkAhL8A2PH1+nvRSgr1ZVQN00z/AHckCvUpFUU8ZeKeON5FkTVJq8tK&#10;QBezD0te3Fr+69PLpBx1FenQNWPOBUzeJLG4QszreYReNgI3A4spbn63vb37pzqDLUTRkRJG9YIo&#10;Yo0mMIkqmDniKeoFkhjAta8RYkE2P1Om+HrR4dNtUFyAlhq3ilLGWSGqmyor3oK5F0SCir5kQBdH&#10;643Xg2sfbXVem1pairdnho4qKnp4E+3qyySvOCPHJHN9wLSBgC1v1E8qCPexSuetqaGvTZJ46aBK&#10;tayJqGZWEEkkD63apZkWklRV+iOC6szD/aR7saeXT3TRUCKNpaYkB/EtNE8BWZmMH7ytPAAyoCeI&#10;2IJ4tf3XrfTC9aqVUE9OZZVVknkjjR0q0aUGJ2dbFdJPIQkaQQeffuvdQnnkSN/Mwt5fumWZtUUt&#10;BCxY6URSVkReGUnn8e/dbFKGvWKNRBLonFJollinnSculqOotLQt42QFQp/t8AW9Q/Pv3WhSueuy&#10;9WsymoEtZMK6d4oHhRWenJCqplYFZGiZlKghrDm4Hv3T6Vpjh/PqGZHNVOJKKRqkl6YTyOsE5UgN&#10;enqZAvr/ACPqo+q8e/dVi8+oZRZo5FhqMjMvmcCaRY6eZFuVljmJJ+t9BZueLr+B79091GaaqWpK&#10;+aCriojHR0sMsDxVszzr+5ECos0Cc6XYX/r9R73SvSdyQ9R03M8VNPPLRCCZ2AhtJEZamSlqDayy&#10;cj0NdRpsb292Ir1Xt018+mmqimSpWLxReOSaKkhraWepjcRG5m+8opSbKrBl8xDcX49+6r11LMtN&#10;L9pPCKhZEc06RVUlbUhQDeOnaYIbMRcjlR+LX9+GevdQdVQ0MKieKhp5oJppJZKeGWFRG5InMsIs&#10;HHAVEAYEaSxPveK9e6yp4kV5P8neCoHjaSeeGl82lbeZCymTVJa5UC173IPvx9OvdQ5lgE1VoVaS&#10;nhx7RaJishFLOQ65Gd4bkiMizFfUo/PvQ4de6bUpzTRw0cEMa0UszPPVwVSSy1ayxAyGqlsWMZHr&#10;iNgQBb6/W/mW4f5OtcMf6j1ClltVrFSTx5FHkRI5vFMppE1WQyyL6ykdgrg/g/0938q8Mft6t1Gm&#10;qqKnp6iGZRAoqKnVDDGZ6emrG9AppoJF1eOUAlCDbkfUce/UqR9nWiRwPUHWFekZIgk0kRpJJIKp&#10;KWaFgNS0rHT41iBsrS8Fb6fz79qr/m61jiMdZamIpBPL46R1eCCniq4a4StQC5ExeNNKs5N7Cwub&#10;i5+nuwOQK/lTrYBIp6/P/J03VdVHCBBFSU+RqoFghVYaGox01XAo8kUs2RZXLIDawVCCeL+7ADjW&#10;g+2vW6AcBU/Z0yfdeGZarRBNVuXgaVpBUTRyTfuwpNC4urLyDzpsORzxdgCPX8uvY8x/sdYK6U1K&#10;VVTG9DF4xT0w0iYCKUsCs0FwLKPUuk8Dkfn34DNOvGlM9QjJRJXxyxysmTr6hDJJEkkMeu3hjhik&#10;lUARMQSFHJBNj7sFYrTyHWu3XReJ66qNU1ZM4hjoqyKWGjvDOsOswqSRZAeWHKnVe97j3YLRflx6&#10;qwJYmlCMf6v8PUN/uJKhqWKJ6mpENoMdJMtJLUrEhZq9qqBSqqR9XU6mIFx73pFKnh/qx1og8B/q&#10;+fXVJDjZkMMU2RWokVTFjqaN/LSyodBr2mqdRYKwYM2nn6qh9+Ood2CB5k0B61RSMfs/2c9YZ0i8&#10;09E01Sqqsfj8EqiWrqke8kUuMT1L5G+jBtVgSVBI97HAHH55/YeqU8v8Hr1DCNTVddqjqYUllph4&#10;KjSkME7qqtIJ0DCUK/0D6XH0Nh7ue9fL7fXr2mjE5/1f6vt66aOVqasFZoR6eeT7mWBnEskTreNk&#10;pJ1IuCAwKk35v70AKjTwIx1rNP8AD1BYRVMMFWz11FH9vLVNPUrqGryBAkaoCGQkXQH6Bvdl4kUB&#10;+z/L16lRXPUWTxxWZ448jHU1cOqN2XytOVKtVzeUNxfkMP02Ujj3f5DFOtkAeXWGSGniK1NZPEHi&#10;DR06QysfHTIxkkcwMpDkXOpdNza/9Pewa/D1ogcT00Ty0kkDiV2o6czxS1ixtAIjFVS+MVtPM6sw&#10;SRbCVpToJ4Yq3u9Kn59UOnzNB/qz+fDPWIVmSpJqqnahdpqWCojger0ywtQ+QfbGlqYmZ4mYWOh5&#10;G9PIuB73pQqG4f4a/sGP2deBKkinDh6U+3rAuRlnVoyS9JURyOzVM0VTHQSMhRIoJAnjmJOpCAQb&#10;2uOffqLXhSn8/wDN1oGtRXj6/wCr8umqkeGSL7KrkyOMrKWKjoqImAtNJBPIZIp6SGZTIHB9KE+k&#10;C4uD7uwzqHdUknppQClDUEAD/ivP9vUuo+zp6mlgL0yVEitE0tVBJ+7Mi6zPFoHpqCl7BjYt6QR7&#10;0ATU/wCD/Vw6sSqkLUV+f+rj1//SM9WfzJcXRz6IOotz19WH8zyQyUwo2umqa0EYlEiOvLaljf8A&#10;EYPuXv6gyihL8fl1Gy7wmQWHSB3H/NgnxVQoofj1vV1eMeNYR6oYY7kzTRPTO4X6+K4Q24vbn348&#10;gsABrJr6DpdbbjaMKzTIvQH7n/nQZ/FVlRHXdA7jxkH7JhpspG0GuRo7aKpZFRYElHKuNRP5Qjn3&#10;R+RTGO4t+Yp0sFzZvlZAR6jpiT+eDkKe3k6YycKIilIpK5Yo6YBbSLTAw2kUD6XNx9dIHug5NIrk&#10;9NSSWZPa9eoVR/PErqmj8lN1ZWo8U8Ua04LTUTxtcBDXxoxaUmxXXf8AoFt7ablSMLUscfLpxJLJ&#10;Gy3TJP8Azxc6jpFD1PJJVBXWtE9QtSELOEV4FhT6lBpYkWX6cEj2m/q1GGpUnp9n2tgNclOkllf5&#10;226qwCnpOvqmekmJSShEoxgjrw2qN4mdZUMSr+pWXV/Q839vDlyNSME9M6tqr/bEj7OkLV/zm+36&#10;VJ6//R5ROqyRTK1dJPUUn20v7cKrQynWwNrLIshB/Gkce1H9X4inwn9vTyybN5SHqBB/Of74yBna&#10;Dr+loKYCSCnegoJaZZasrrSJKk6tI5u9iXK86h9Docswn8J6d+p2dRlieosn84/5E0tN/leyMQ1J&#10;pC/eJUVNL562GTVMj1qjxy+m6mN6fWT9X9uf1agWnaQPn69JWvtoLHSxx080f86H5CUc7/78Ojx8&#10;aeCaKhmLxT5Kl1CRDOrRMIma9orAKy8cE+9PypAx7a/ng/4MdIvqrEktqOOltgv5yXyYqqqOoq9g&#10;4xmq5Hajp0qn8yxT30QQ0ZTS3jH6yCSPyPev6mxnzP2V61Duu3oaSgkdOqfzhPke7eeTrqlinkE3&#10;hE6azLLGwSOVX02MY5AiKhr/AE/Hu/8AU6FUzXp1t12hRUMT9vShoP5tfyUqnqtPVeF88FOk7pPV&#10;uQry/wCZEnlvGUY+p1BWRfpcfT3dOTLcmgrgev8Aq/z9Jn33bENOlBB/NZ+UUtG1fH1LQS07OtEE&#10;ehro4aqtkFpo6J2R1MakG076r/T/AB9uryTbsKsCPz8/lx6a/fli57WA+3paYv8AmbfLetSEt1Bt&#10;WGOcRKrVVR9tAkrSCGOF1qJVRGC3IgezN9dJA9vLyDCeP82p08d92YDuapHp0J1d8t/5g2apJ6vb&#10;3QuDr8bTwuXy8u5KKmxcUZ9TyRP5InBUC2lnYj/WNvaj+oVoG0g/tcdJoeZdnLEO2mnSCrf5gfzO&#10;wNJUs3SmGoq6GGKVqnJVwqJayJSFMWFpokMmQNzdSigKeS3N/b3+t9bMSRX9op+Q4np88wbJTMo/&#10;LoH6v+Zl816k1lE3XWDpKhqsmmxqYqqoKyCQsFFTUUzam/T+dWm/P49sPyRbLih/Ov8APpON/wBo&#10;BqZOktWfzH/mUsNfU122sBjIaaskMmRbyQ0dEAmlUKuLvY/2l1Xv9PbH9S7UEkqP29Prv1gVCrRq&#10;8Op2L/mQfL2jhNdNtTbk9O9LBUy1ZZnQ08otLXGRv24QWGoa4XLD6r+fexyVbDIWo+3HVf3/AGWQ&#10;gz6f6v8AV/kh5D+ZN8tokhNTHtWIyF6mlxlLNRRVS0cL+SerZaldXikQG7SoEIsVQ8e/Hku1YUoP&#10;2+Xr1Vd/gU9sfTgf5n/yXocdRZOvptjw4+udRjqSDIVDVFfNUsUpaeKj0NUvIv1d0aOBfqbL7qeR&#10;7cAHGcDP+r/Vx6qN8hkchkwPTprqv5nvyio5KmenxGAoRG0VDM+RrVyUa5GZjIqyU9JHaQuP0mJV&#10;SP8Atux593/qVbRghxwxWvn/AJfyx8+nRu9mQClTXh5dJes/mZ/MWKJ2psTQ10MtYrVsyUNJVsag&#10;veGjxtajSDxG/MbKCv8AW/0c/qbZgfCT9nr/AKvXra7xCD3Bf256Ys5/NI+WWFihpslicCocyvXT&#10;VFFUirhVmLLSU49SpybMVR/zx+fe/wCp1ipqUp9vTf7/ALPVRgT9nSIzH8zL5sVUML00lPhqOuh8&#10;FHFHSLKkbyS3Ek5qAP1JZVH1/Oke7tyhaAYTj59efmC0PahAI4g+nTbkPmX85txSSUtVXJSU/wBt&#10;BIr00X2eRohKfHSpV18wEtppDdIVZjY/QDguRcoR6sRY+zh/xfVY+YrRTqV1p9vHpC7i+S3zRxtU&#10;tHubeuR/iMMTKYaKpR6GmKLrhlqKijR1klQHiOT9xf6X9unlWKF9DxAH5UP+D/Ac9Of1rhpVXXqb&#10;jPkz8t1pqCpqexZqymqy1GZKmSM/dzMCVeh8amSpKGyF55Cb+kqbAe34+VLV6FkGfSlPy/1fLpuT&#10;mmCUUMi46MHgPkX8xYqKmlbI0tY5ampTNSSLTSU8rG8UOXgq1WOlXQLlnWMj8Pzp9q05GtvOKtfy&#10;/bWlP2Dosm5otEDUkBPy/wA/n0oF+XfyvWDKR0VViais25XSw5VZqcTY2m8Seb+G1U0GgJUm+pZk&#10;nIkDAXLce3ByTYCqhAKGnH+R+fp0VtzO3EGoI/1f6vTpPUHzO+TNdUzRQ5KpgkakqpY8Ys8S5CR4&#10;BrqKingqF8sES8hioBYDTqtz7abk3bqGqUIHCuT14c0spBUFhivp08ZP5Z/JSHH0LVO8qbG0mSoY&#10;nWV1Ek8LzftmCQTAkXJBOjhWI+pPtK3JtlFRgAAfzPS1ObI2w0df9Xr0jcR8rflU4qBBu2lrqyKp&#10;mp5HmgjFTNSxLplqnYtojeIDhCh1cXNzb2mbli2z2jjjFPt6dXmeDgsXH59Rsj81/kVSyT043PJm&#10;MjEI4SXjgSmVJx5I4YcbIIhJUKP9SwKmwswPtJNy7aJwUH/J0Y2u+JODVadIDJ/OPvim+4lm3lJU&#10;msenmllFJTU9Th8ggaOIeMpIwdfrKDSueAEYn2mO0Wq4Chvy4f4ely7jAvxD+dek3F85u50klhXf&#10;dTUZSqpqitrdw10dbWVlNTQEeTIiSTUjo4BjVGpo5B9F08D3YbRbHGkH8qU+f+oA9Vbc7IYp0mX/&#10;AJgXeWRqGki33TM1PPqxkKmSPwUqC81U1ORE0OsD1meVw30A/Htv9125NdK/7Hr1db+0ONPXGH51&#10;9702Qkhpt3+Sfw6qeo+xp8bSV8Ej+V0akCRq5QnlwqIeLhifeztMJGkKDT5Ur08LuzIytOk/lvn5&#10;31JWmak3fmIpWElPIlNXQwxqf0yOsdOgVw3IVWC2/F7e2ztMA4IOrC5tq/D1moP5gncL/bRNuqsE&#10;cIaGQT1coCMfVFVVFZbWdLBgkYsCeC1vdk2m3OWUU+fTgurdRheuNf8AOrtoyjT2NlzWy0cieSkq&#10;HS8tROda1K0vkeM6bhfIWAB9Om/t79zWIFTT/V8hX/L1dLqIjC/t6XWA+TPe2eNMJdzZKhTI00Ee&#10;NXFJE9XWqT4i5imlMpkXl2KqVIBuoJBCgbLb+SUx5DJ/b0XzboI5NJAAHQl7FyXye7LyNJiNoZLO&#10;pVgZGqasgy+Ykp62jxAvNHS0Ua/cx1DuPSkKsur0GVR7dTaITwUKONTwNPl6/wCrA6rJvm3x9sjC&#10;p8gM/l1ZX0r/ACrvnT3HQYTcm6+x6zqnbWfpKjJu2dqvu63xVAJ81RhaWa6SOSrtExdfy8gNx7LH&#10;utlsJWFydZ/hUaiP8g+yp+3pyDcpbjMEJ0/xEUr/ACz0c/8A4aJk2phqOTM/IrtLfW4abF1FKcZs&#10;vBwYzGz1cw8f3VY4dtf9QrkgfS6+3IOY9rdwiQaVA4kgfy/2erzX91bJiPUT5D/LjoAdwfys+3o4&#10;KX+CZHeOIxlBIZFLZiOXJ1Fa7XpMgYJiyRSKTex1gE/UD2ILTfNhwGIU/wCx0RS7pupFXgNPL/iu&#10;sWD/AJS3yCyD+Wq3xuSKoqJnCGpq/LPIzC61FRkFsVZAT6VGn+nta3NmyW3wvUfl/q/1fmXIdz3Y&#10;08GAjp2yv8oH5FY+KOCm7LzNUkKzuY469GiCyHUIqeZh5RIxveRGuB+D9Q5Bz1srD4yB0tXeeYo8&#10;NHT7D0mK3+VH36KGokG6N5y1NW8dXXvHuaaOjR6aIRpFolBeZzY6ZJVuv09Q9qxzlsjGgkOf6XXh&#10;zBvaAkxEgdIeo/le9oUMVE1XkuyqqrE6zV8ySZOqgdVvohNWrwKX/BaMKGHA9v8A9Z9sb4Jc+dW/&#10;1f4OmH5s3ZFqYW/n03zfy+ewzWF8vkex6enjnemieqqEt9o0OmRBTJwLAcghtfGog8+7jmK1cnQ9&#10;f9t0nfnPdVz4RFfKh6ZKv+XvUV1DTyUe5+wpBGs0b0+TqoI4IBTtZWeFJHeKViL6gyIotci3uw3t&#10;eBJ/b0ik5z3SQ0K6f29MU/wGo8fRQ12Qz+5qCeKOWsyEdZuKqyMsgpmucx6QWm0sFF1Yqo4INvby&#10;bor+v7T0lbmncQdTtw8v9X+r/LFoPiBsykyNPBmd6ZqZ8pjZJpa+OtnWJqad/wBnHy1BBSPzHj9t&#10;dR/JAv7UpvMqHUKn1zw6v/XneEbtenSvwXwV6oy1FUV0ubycbx1FVFDO+5q6naamp/S7u7sxcxv6&#10;VKqR/Qe1Db/IvFa/metf193thQP0/wCN/l49TTaK/H12bgElM8WQd825xNSmrQgpYlRG8kp+jeRi&#10;Ty4tx7b/AKxyxsaL/h6bPPe/1/tOmXJfy8dg4FahKHcGcgDsKpKOsrPNUQTyPqaPHrJ4kR9FwrzT&#10;uDe/gNre3I+Y5Ce0fzPWv6977wMnHpN1fwWxePkOXx0mQqcVU/b00xyGSqBM6CT96vqaxoo42fTd&#10;CGkVE+qRgk3f/rDKpPmf5/afX/B8uno+dt3Zf1ZD1hl+H2x/LVoM9DFT1s4pMTio2k+6FYx8auKg&#10;paogVjcyWjb6BVtyaf1llBow6fTnXcQoq5P59YsT8CdtT1tTX5zeeWgoYgKDMHJtWU8bvBIDNFjI&#10;w5EGpfTE7az/AGtI9ty8xyAVjBqfU/5PLpb/AF1vgoMBNfWvRqNr/Ej45SVtFJVzNgsNR09LPA1R&#10;UO75GkgVVlqqzKyfSPj1XAPNzb2UXHNO8KhEQz05/XnfimkS1/ydTe9NhdI4ja8uF6c23h9wbpke&#10;EUdLQyNUUxhKWqayqrOCyhfUWbhuFB5PtPt3M+8wzBrxwfQEdN2PNu9RzCSaYstc16q9rumO+sbH&#10;VPh92V+Omqq152ptq5fISU1K7HTFjZ0U649BN2SCVYha7cXPsZR83l0KzOP2Y/wfyDAfLoe2/PiT&#10;R6JTQD5dD/0Any+pc/Bh4dx5aPCYiFI8luKWtesiiqopg1Us9XSSLRyAobr4hO1vSJmb0gi3nma2&#10;8MNpSUHBqo1V/Kg/w/b05PzxCyaY1V/LIHVodL8ztydBUtE26t7U+6KNik8uPrZ/3lVmCyvSVZAd&#10;S3OlRCqIeGJFiQ3FabLzJIY/CETEUqMZ6Z2yWDfLjwVTwyc44dWl/GP5n9Y9/YeOr2huCjqauLRD&#10;X46SeMV1JP8AV42gsrEKfqQOPr9D7BXNXIG47J/jBXVEfhYcOl277He7NIouVOluDeR6PhQ1kVXG&#10;kqFeRz+jkgcG/uM2UoaN0XxvqFD04XF/6H8/Ti39feunOu+LAG1j/S4v/T37r3XgRc2FueTYckfW&#10;9/fuvdd3A+guLfizcn6/63v3XuuF+foTe/0F/p/T/ej/AI+/de65Am4H9eeSot/hb6+/de67N7c2&#10;tbjgD8cXv9ffuvdFs+QfYsGzNpV86uv3UyNDSwh1DSTOCixqL+k6ivPsSctbW19erqHaMn7Bnq1u&#10;nizUbh0GvxT6znxmIqd45+APuHdU/wDFK5nF3hL8RU4drn0rpNgLezznHdVdht1v8EePz61dyJcX&#10;GlfgXA/Lo7oAVRYAAWF7c3IH09I9x91oCgoOvem5H0+h+n154976913YX5HP0HIH+vyf9j7917ro&#10;/U/S1raQAB7917r1geLggnn/AA/wPv3XuvAL9V+oBB/2B9+6914i/wBb/wCt/X/X9+691jPPqU/T&#10;6/j6cj37r3HrtRzwRx/QW+vv3Xuu2/3n8XCkf4/X37r3WBrcX/N+CVHI/pb/AA9+pXA6o3xDy49R&#10;nmpY1JlqIYlFtRkkjCr/AMGJ93WKRvhUnptmC8Wr/PpPZLeWzMOjSZbdu2MWqqNZrs5iqUKL2ufN&#10;ICP6fT2ug2ndLjEFvI1fRD/m68p1YUE/Yuf5dAzun5b/ABg2XFPLubvTrfFpTllmEm4aSZ+OTZaY&#10;Ox/2HHsQWnIHOF5T6ewlNfPSel9vtm53babe3leuB2n/ADdE839/Oe/ls9eLMmW+TG1q+rgZ1NHh&#10;cdnslUs8Yv44hFTANx/bvp/x9i2x9k+fb0rqtTEDirhqevkp6FFt7cc53kH1SWRSMGmp2Az6U/1Y&#10;HRK+wP8AhSp/L52r+3trI7/3nMZZIYmw20YvDJ4xcTr/ABKtoiY9XpuPUDzYDn2J4/YTcoGH74vo&#10;IK8RXI/IhT/LpK/JW4W9x4G6XEUHqQS/7AB0QPtL/hVfsyhWZeq+pcjUv61ppt3YOioQ7CwUulDu&#10;CdvpY2VOfyfx7ENt7P8AtvZR+JvG+io/Ciqf+fx/q9OhDDydyJHbiTcN8m11+GO1BFPkTIP8nRB9&#10;8/8ACor5g5xZRtPb+xMBStHI33NJh4PuadS3DqtWKtSFFuWA/rY+9XWyexe1KBHPNdU4kIB+weKw&#10;I/IY9ePSWSw9uLVwsFxeXVPNokjFP9rIx/bTHRJd/wD8/f8AmPbyNSKf5Dbi2sJAZVi25jdo09PC&#10;hNyhWTFs/wDUW1D6/j2wnNXs/tfbb7a87CvGlD6fhJ/nx6pFuPKNtMCm2LKoP+iO2ftAJ/1ccdFK&#10;3t/NF+cXYFAKLc/yh7jrUmeQ/sZ2kxcCyzjQ48+LiilBN/pewH09ppvdnlq2OvatqjQ0xqUEfnwN&#10;ejC45n2YRsu37ZBDX5Fv2E5/ydFiz3yM7yz8pbPd1dpVzyBUmar3zuZ1Yg2VUhE4ViOOSvP1t7Ip&#10;vermAOWtooYR8kFf8/8APotHNF6jVgVUAFO1QP50J6DPM7w3Zm51ly26dxZeUIQZq3OZLJFUkYXM&#10;b1MjEkkAsCwH+HFygm95ed3H6dwY68QuB+Y8+lKc8cyRKUgunjU+SsVB+0Dj+zqFh89l8FlqLI4r&#10;I1lJkqNzJHWrUMj04ILxyQMAdHqAutvrwbX4DN3z3zFekm6m1E+Zz/qr0Ttvt+8njPJVjxLZr1sL&#10;/wAt3+a5ntgZfD7Z7FyTMI3pKOnyUrwxRuhmWmWKYlNADk3MstrWOo2PASvm+s/V/EfLpZMlpvsF&#10;JgElA4049bqnx/8AkZsvuXbtFW0NbTNLVQo3iEq21xgFjFpHKgm4JNiLEGxHsm8KaAjUOo+v7CWz&#10;laK4HD9nXvlD8Pul/lnsCv2N2ptHF7goqxHeiqjElPWY+p8TR01fSVlMA4aPVqQ6yL8EMCQJH5K9&#10;xN65SuR4UhaBqaozUqR9n+rP82LLcbrbpCIe+NviQ8GHnX7f8OetDn+Y1/Jl7s+HOczm8dr4998d&#10;QS1E0lHuGggE1Zj6OaW8UWVx1MrNGY1AWSXhRa5+vGQh2/lb3SsPrdlkW3vKd8bECp+Xn/k6HsK7&#10;fvFn4u1PokX4oW4r/pT5j5dUpVePlpqx4hA0boAkksw4DC99CkXtf6C1vz7x85n5Q3jl68eG9hIA&#10;NAxFQc+XRMVo2jgR5eY+306wpjJGnJEZmdwURGKxWqP1IahpPQBpvf8A2HsHmFtXcOHWjg065Jja&#10;2Q08MSzCWWpZDTW0GRnBC6mI0m9v7HBA9+EZwevHPHrOcFkKnyxiglhVX0sNM00etDZmKRBnCkjg&#10;2A/2r3bw2Ymg69VVy3ThDt3MEGnajkke6SRQeKWSVhGv0QAMdA+utjx72sT8OqNNH5dSV23WQoir&#10;o8NU6qZpIwJJGvZo3BAHo5F/z7cWErinHpszrx6l/wB15WjKxosoRybwsNTRR8Oqv/ZN/wADj24Y&#10;cdN/Ur05zbMrBSxVUVM70tRojiMaoUkLnS8iuRq9BA1Aj6/X6+9+DQVA/wCL634uocepabErU008&#10;cTVUwpo5Z3UI6wUDG6VEqoLRn6hmPN/qPp7v4TDtpkceqeItadONNsWkR4NDtVIFEsjTC1PVxSnm&#10;GnVLljH9RqAYgcW968Ggx1cSsBQdKHE7CjrZsdR0qGU5GteGOelkCyQwtdSsrT8Rxj0uxLEpY6iP&#10;fliqaY6usrHh1LyexJMVXviYEFQKWrPjqm8dRTzRI3i1K+kHxltRJRW1n6tb3Zo6dvp1bVrGnz6k&#10;V+00oEhWTFY1wVaaRwZGLk8MVk5ZNF7kEr/wWwv78UUdbaFh1hpdjSIW8c7fcxNFLBTaYQytPyXe&#10;ZNShCD6W1X4HA+vuuinE9VNszZ6WEux5qadqOOjkqag09PJDJ9q9Y0cp40S08a+km/0/Tfkn3bw1&#10;OOmXgNO7qSevp6SGmEslK1W9S0hSSgk+4kSRfFJAUjViCOR/h9R7uLeOtf8AJ17ws0r1HoNm5qOa&#10;RYKI00NbUSLG1QvlOQkh9L0UVRGqqha3pi0s39VX6iwiAbt8+no0YEU6UTdZ12RqY6FcXJS1NRAY&#10;5qNDHJX00kYDJPVmUKsC3B0wiTyP+FJspcNurHGP8I+3pUEJPS62r0ru/KySPBtLKZCgEcqyVSUs&#10;mLpHmhXRJFVTvpYoouygxhr86Lc+6PHT59PJGHwcDoUsP8dMtWZPILHR1VPjKeCkFQixyzwQOxBg&#10;pDEF9URbk1J8ar/UDn2lYaTWnW2s4TlWx0PWwfip2LuYywYmg/iFNJU/Z1P8EhZ6owRLdKJnKRxp&#10;Fc8N6zbm/t2Oc/CcD/VjplbVEPHoWab+X/3RDj6kDYuX27Csrfc00UQqIMzErhoMkKqEax4+FKug&#10;/JAI9vr4ZwrBfz6Wwm3jwSK9DBgf5be+stTUM1fHSYsrE1Rk6V0fJwJLJYQyReYKqrIP1AqbG/p9&#10;opnKsakEfb05LcWVKHj0LMf8s+rqqampq+THpMZNTZKpjhojSR8RU/lpXaWN4kGoxecePV/un2lZ&#10;140r0US3UNSFz8ulfB/LjwuEx9ZTY7MffZ8Ub0tKciwzlPOtI3keP+H0nliWGYfpIRPH9VWxt7ba&#10;QHyI6ZiugW4ED16YH+JfZWLSPDVeAwVXTVIWvmlgpqGpyFbSRgLHGgZHVIogCDGNUpAHo5t7oUjY&#10;EnoxSQEfFQdCBgfjRFqjxeN27QxUMn21VUfw8JDiPuJnEc5ronZ31MefQYSCOUAuPaV0VMg9aknk&#10;VSEavRjKX4y7Upoa05Bp6mPJRR46tiyMVPKWMSCNftKlgXjSM8CSyqB9bnkpWlf8uqLckqDIK9Pm&#10;3fi5sCir6TIfwiLLVEczrSxJDLLSO1PGATMSRrEYtaQABvwD7a+obVQdNvMz4QaT0LVB0vsOgkqa&#10;yr2hRySTBKeWspaZY6ZUke7r4JPUPH/uw6LW/P596aVyO49NmeYdpavWPIbCw2OaKjw2IppKfyRu&#10;tIlOPs6WCNwbxU7KRIzj1awCPxb2wXatQeq+O/AnrCNn089XNMcRDRUEby/uirqRLFVKB5ZfM7CY&#10;c2JVWMYAP4Gn3oF2zXq/i4rXrDkuuTXU9SzGsxi1ZiSVMbRh0yBkbTaKShijMyuvL6iE+txf1e7D&#10;WPiPVlkUCvTdL1Ni6EYqFMZN9thpJKyphnNek8ccqFGl8qBYtDMb+EheOPX9fd+r+IrYx0IeK66w&#10;8aUs8338EVOHqYoaetZI5qiclI5IqKOOIj+hPI08er3sMRw68JApp1Fg2RS+SRoaZKanFROcgDaa&#10;madwSI0pplK6AOQxCte/u2vGR1dplA7unnFbL27SRrPlaaGpFRGfG3j/AGaCKCW8USwsDGVf62N+&#10;fbRKnj0y0wPw9R8jtnamXVoaGer1xtLJ5XLvSSPKAFURFCp02swKjSOAbH21VQ2OHVlkKdSaPbEV&#10;JQNolw0Ek8TQipWhT7mGF/2nkgnKt6yCRGpLAHnn8XqjZPTTSgnp5k6zoN00abdnq8vW0MSwMsMK&#10;061caRjVHMZikjiceoJLHpNjYAA+3kQgVUdbEgA1DpJZDobb2Olr691yFNTFVx0NLVTPV5CKCRPH&#10;HKs8yNBE6nmx1j63sT7VoQRRh08rMfPrlh+ocLJETksLS/Z0bIGFfSRUlXrgtoq4jMfq31DRoBfm&#10;7fT21LpGUHWnZVPHoSExa0Ajp6Tb+BTGywiCoqXqozIkCLxM71ID+SUWLkAfTn2x03rU+fXT4TBV&#10;9D40qS8sLSMaLHqDDFSyyaU/UpLKx5ub+oAjj3ZQa1HTQlYGo67XYOcWENFTQYrGwh4ir1pIlhqb&#10;KwhUDUHYcuWUA/QH24QStOvM5cVI4efWWn66SlqJ4q546SkqFUF4Z0kcDTpKUsrBSHcfqdrEfTUw&#10;96VSOndAf8up2DweDoHrIZjUVvkVo4ZcrLq+3pQpVSxjB0kE8ElgP7I/palOtPEKdS8rQxSw4vG0&#10;VR9pTwS+JI1nRUhm/wA6rSeS2tnt9UdRa/1PvxFRnq4Hn1IqYqSjopA9Oa+odjIZYA4qf4g0ZSET&#10;kqHaJeTrY2Atcnj3RyAtOvD59MEGIpsnTUr5EQyxPd8hNQSrBVwTo+mKhRCpOgAEki4P191jrXqx&#10;anDpW4mnrZZ6aXHVcePo4bwLHVTIakyhrBknmW4UrpBIIPPA9vdJpmBwenqvmpqhxT5OgoMzLRS+&#10;FqJgk1DEZWBUvUOBfUeQSCR/X37pMPl1JgocWn7dPtylxVNI7SSy4wvaqlQjXHPK3LMf9UhB4AJA&#10;9+62OPHpRU+Ip6p1pzJ9rStTlIUralFGt2Bj0whdZCiwIk4H9Tf3ZWI6trK46lzUWPpmSCKppJVo&#10;YnV3jLLG8g4laOBrli36dan/AFvbquTg56bJJ6UFFlKasoYqeLF0sweZS8kVGktnVbCLyFb3+pYf&#10;7c/X3oHSajpIwKmnXUmAp1oKio9ast9EsMEaXDSF9TQgXa1ympSLf70oWQVA49aFa9IrLbYx09Gj&#10;SGWOtqJYpUhjAEVNTRyh5I0a3+cJsfUb8/7AKEdSet9KCbr8ZKEmhrZ46emRakSSgw2crY00gTjU&#10;44/rxzwfdPFj1UPXukp/o+rGkp6nH1MtFVEfbE18kdWkcRku5C21Jfm2lbn6f4+7+JD69bGn8XTn&#10;TbG3CDVmmEc0yufJU1MrwxtEhBVY00/u3PBWQ8e6M6MCFNergx8KdJvNZTc+C8VLT1MMvmUvLFHS&#10;RstKA2kvIrcAE8MBYX/B91RVY93VlETZPWIDdniliqsdh1pcmhkmq6WsDVKuQGUyBvSwaw/zVgv0&#10;9+bT+HqrGIGoP5dQIXq8TVSV60yeOJL1Ty1GqKWpVNJ8JF9X5sebcce69VAqcdKvC5XET0mjJ/eV&#10;FTVwloo4/IrU5a+k07sosT/Xi5vx71kkEcOtMtDnpwpBjoWWlFXLRwF08omqjNI8wFzr8gNzb6qB&#10;z9PeyadeoaVHS+qsVtqSHHSrWearVSsamXTI6ML2mC2vz9A30HtkswGBT8um2JAxjqDWbXw86vrl&#10;FPqBd3EjRRKGGkkUsreJ/rYEjV9bH3QFj2+vXtRFD0ha/r5zY0WYlgghYE+eGPTLHb9KNEbllvxq&#10;BB+lj7fDBfi6fWUefTbBgsjJmo40qKOpi+18M8rp9tV/bw28DTqAGEknIA5FuCtgB7c1IVwOrM6l&#10;aDoW8fjqGloZaunianMC2WJxokqHUBJTEVtZh9FstiPx7Yo6tjz6YrQ09eslPUxofLBhHmnUQh4m&#10;EdSwLm6VFW7AFSLktptx+PdiHIoadbz1By2Oy9RLPVy06JLJOqwhNf27wFb64lU8vf6D3YCi06sK&#10;Dj0xRZnO08b48ySwSvJ4mWOBTdydccrSNpsV/BH05Bufe9KkVPH7OrER9LTbOZrlivW1kWSqEBp6&#10;eF5EtEZW1lBKwF/9UW5seCR7oUXiemmoMjy6UOTyldBCv3dMUo5ZItbpVoXVkYMtwyEki3Iuy25H&#10;vQRXyvVEFTXpKV+SxFQ8NVFXQJAasxTQTSvElUWIIaaImzITchgB9AbWFjcDSKdPBSRjpVbbpsIz&#10;1slbPHNGZkmanidj4ZAPRZzxY8Arb/G/tuQtUAdNH4x1lzlRRrP4YKEMrASDVChLRW9KuQOSBcfX&#10;+nvSfCdXDq2aY64jCYeSlhFRimaSchppn4kQTCy+aP8Asg/0Jt9PdS9DRcDqtT58OmzJ7O2niqeM&#10;tB9xGshNQoZtRdvSJQn10gcWuV/wA5DqyyE06uJWUgDh0xVtHBjo4ZMdRvaFXanaJ2u7Si/h8Chr&#10;Rqt2fWOCOPfkbVWvHrevXnp7wk8cuPNM1PAaitPlneMI1PYG5k12vGWtYAXP1JI92YA5PVX+HpSQ&#10;x0VPK8dXVUqOQVQSa/2PT6YzMSQzD6qLX/rx7Zavlw/l1pfh6x1lFS1REy5DzM0bKNUcZDKqlSRw&#10;V082LaQR78mTpPn1YdMkFBh8XFEat/KZmDIoW0DKQNPja12I/rYce7lKZXj144z16DC7ey00yU1L&#10;Ylk5aJEV2P1CJJYk3/I9+c04jHTdRXHSOzWyWjqhLTy1AmsRTQRSJDG0kUvCzEi5P11Brgmw908O&#10;Nu4Y6uJWXy6bqTr/AD9eGmyMOPrHDNJTiIxLIAG9STmUEOB/qIyqn/X968NE6sLhwcDpj3HsGpqB&#10;OMtt2HKUklPNTzYx4KSYZBjHoMlVU1EepFC/pSN47D/VfnRjT4q16dF5PXtYg9F+qviN0LuynFVW&#10;9G9eoRND5oE2/QY6pLeXyKtVkKWFC7obm2ktb6tc+6MkTjKjpRHuu4RihkJH+Dpv3F8AvjlkMbVU&#10;dF1tUYP75/v64bU3HlqPzSRAaIp6ZpZPQrD0KLLfmw+vtO9pFIKBafZ0oh33cIn1aqg+XRbd5/y3&#10;tuZbCwYLaHaXYPXzSZA14NcaXc8lHHGTpMQySorKpH7ZYMwP0PtlNriZqlvy6M05tuIxQpUj04/s&#10;6Abdn8qzvOmoqBNr/I/E5unjyaZULuzF1VHk50hIP+X1FCwsrf2ola1uLfkvLtUWSD+3pfFzlCSB&#10;Mhqc8B0uutvjR8pevamqXM/6PdxYuGocQ5fCZSqxVbOdN0pjSVX7SIP7Mp9RFrm3Ptfb2UcA1VH+&#10;rHSfct92y9jJkU1IxjH59G5wOD7DpKKJNybTmpopFBqKijrKbJvVlFLxRCqg8brLc3uFZeABa3tS&#10;yLTHQMZ4S1UNB0kOwNpVuQx1XJJRS0pycRcVyJJDUCrUaEaBnCMmgWE8jKLNci/J9qYKU6V20wUa&#10;a16rJ7F2xkcbka+dKihhrKWULPWwsimqqIwb0q01imvx30GQBJHNyfwFkZ7qdG0bArQDpz643Ygx&#10;0NRj55ZaikqI6iopquKaP7yontHPHG3EIKNo1IiaRyb/AF9szrQ1XpHKNTHo00Fb546iNKaEyyQr&#10;k5Vgh8j4qpkUCRqNIDokVyAdZAK/W9h7aWnnx6TaQuB0oKOoM9VTVPji+4j8aQTuztVDITwXMxmU&#10;aS7Lz6bKb/g+9t8PW+p9RHR1tFRxVEYl0QTx/akmkqJpZyTVOJWX0xI30Ynm9r29tFDTPSd4/wAx&#10;0WXt3ZH8XoKvJpQRTT4+gWg0hNS0sEimnx9aY2sZSjXDgMEvYm/0JVdFohUDpVZskJ49Ut/ILrAU&#10;IgkFO1NTx1ksUdHXU8hlq4zc1eRkgmQaKeScF7h0UH9JJYeyu4hMqa/Po7hvUkIjrWnRDqzJ1ePy&#10;tVI0clJJBVsagMDE48SgCaUz8qLDUl3BQEckeyrQBg9LK0NR0+x5eavNPTxRxMaKeeQ1pYK1RPPD&#10;+wHmhsviiBLMAfze5PHtsxqB1vUxH+r/ADf6v5B6x2WnijrJqWnxjVj4uOOCF5eYGFQA9RQ0TgK2&#10;q+vTpDWN+fbDohOerpSlRx6WWMzUzyS0hFNSz0sNPFLWVUjTFYFfzTTJOo069XA1We3ABt7TNCOI&#10;6URSFRTp8O8HlkiYUdIZpJkjeoFOI0/bm0ieGNrPHJNGT6lJ5/pf20bbFT08bkV/y9NuUrqWOojm&#10;MlTNRUsskoekqKgJQK7gJR6J7X5Ict+pebkD3Twq9o4+fVHkAyekvuDJUs9H9vpNK/jlSpfzuVKt&#10;eaOVHUXRpCA6jkX/AC3vyRUNf9Xz6YmdXAp0D24paup8sM9UUzM8NOrU0YEjzU6LqiSdV9KBBZxp&#10;HqB+l/b6Klagdvr0VsCag9B9XiN6d5osg80S6BUARaah3RrTGSeUEXjIupRVYj26oA7SOPA9M0pj&#10;podDPTukxqvtyVmZ1XSylhoC1PAazH6XAI/1vpYAA0xXrfTzg/uBTwKrMDL5YVDRAkVETWkJflXA&#10;UXC/1+ntuYCpLD/iv+L690pqJJJJpDTiZoTKKeepeMCnlikjLLOqlRofUNRkvYjj2mf1P5Dq8aFs&#10;9KfbwkkgmSvjpa2anSWP7yviSNqOml4p6iFkszAcurACx/r7TygEgrivEDzP59LIgKU6f6+pppce&#10;s0Us1VKY4mrpgUKSUSftOKuklVZCzOoZmKEnggkW9sqCHoeHkPT/ACdP9JevK1VNHTLpmqUeOSmW&#10;qkkh00rJcSxM6klzYkoWH4BW3t9RpY04f5eqOfLppnp6nI1Ea+F6mjKCJFkcUsMcem1jCSRGq+pj&#10;fgn6ke3AQoNOP+r9vTLLq6Z8rQiKFTLUeEUrmlgEaxzPDER5QZGbUC7jkccjkH25Fk0Ar59UMfp1&#10;Bmo7fw6r8BmIpuKghR9ynJmvELaHHDa2JFrC3uy8CtaZ60yUFR1np1kdGCUsNRJA4qUrFCgzxtKG&#10;pykQHLRkEG9uObe6lVHn+Xp15U1CvSkgx6z1NIkjy1NQWn8sdUnihjmkBlSplIGgpc2DPcD/AA9s&#10;saKfL/Vw6UpAONOnyCmEdHGq4Ov0Q1LpN5fHLVTVKgO5QOLSxSkcgBuOVIA9st8VdXl+X5/PpUi0&#10;FCOlJLMC0gJmapem83mV5qURsFVfuJUgTysYv0so/bsLgEj2zTFaj8uP2VPrx6fx6dTa0LIKVILU&#10;TKKeoiE7a6coq/v1ldUnU08xNyqyHWFNgqn20oFSSP8AV6U4D/P1fpzpkiMUSUtLX+ciejp6SRpP&#10;tY6lT9zBUilNqghjciV9QW4P049tkeZpQefn9np+zq6gHHn1Pp/uZaajjraajSpyVS9RJLRSeWsq&#10;4CDE8bvHpjiJVDbVYM3P1960oD2E0XgDih/Pj+XShakAEDP+o9Bd2Ls3GtRSVVLOZ3MckvohuDQ1&#10;L/tzBZDfWgursDYMDwOLn+17hIH8I/6j/qyPl0xdWkbIdPGnRHdz0P8AC6+qhjPliUNom1J4KlCm&#10;qBZfqQGBu1vz7HkTakDevQWddLFfTpCtN4wJ18hAQFI3IaGxOmQJGB9b/wDEH271XqMsKjWI2eOW&#10;SXSqF0dTEBqYsbHSw/A49+691yayDz0plJeQf52O6MxsCSjBTew9H0/rz+fde6xmNfG8qahJHIFZ&#10;J3uBLf1MY1+g54ut/fuvdTI46eVF0eQNeSPWrcyW5Uxrb6Gx/A9+691moIJXneOe0X+bKsT49ag3&#10;tdQeObH/AA4/PvaglgB17o3/AE18eNz9v5SiWjxlS9LUvHGZkS8lRKihCIZJF0oun9TPwPr7OI7Z&#10;VUPIM9PMIbdfEuDgeXV/vxh+HW2+vsbg8glBHkshSyxK2Thp4DBSVEg0zpR1syMpkjFxMJIWIblG&#10;HHtYkheOiGlPLoKbpc/WP4dt2x8OrJqDA0O1oBHE/wByZ4J/ISRkKohwFRBXH1jxmxS6gKL8G1/e&#10;mHbU8ekdtapbjHHpiyEhme0LFK+CSSUss328fj0eCG81tNgo1qymxax+q2Lfy6XBRQdM75CGsEDC&#10;WnrUmS9QkyGKRpaZiHEzVIIZWVUZpDYvwbaWPvfW1FB0yhYaWkSGrWWbWuRkqc1TRQ42GgpKRC4m&#10;niBCzs8ZDs7PpJIFuG91PxDqjCr06Z5ajGU5p4jjIpZZqSnqopKmVTDreNS8pjCeJI6qyxg8gaVE&#10;ZuSfdurhQOsVXG8k5pqGnZoq6poXkenp1cJRUlkiloWBZHMTLpFQ4aVkvew9+6t0xVK1uicyxUNd&#10;S1ZhIpsdHJSpHTRu/wBvT1CSW1RRWaIM1g97mxC+/dbArgdc5khiDxSCPHwxs8oNOpWKvphTiTQh&#10;dSqJHKqxQ6RdVHqPBPvVR1sqQKnrDZG8Vb4EeRYomgmSBJHhhayoz1ZIR5XU86ueCBx731Xri8qy&#10;mspIYR9/CULR+VaiskJXyxmm8aiILpIXi9mIUfX37r3UZkMMtLS1KQLFHFU09Sgi+4qJY5IbkGdV&#10;RWnjJAiUEBSeS3v3XuoM0SQUdIhWSWeoSKITUqBUr50kMcdFVLyRNCq63IAP6uSOT49bFK56nUWG&#10;/i2QE1Ni1mykMiUkgpgtWYsii6NEEaDSsQU6+RexNm9+Z4kFW8ulUVsZqUHRnOuvi5l66pgnzzw1&#10;4ljgq8Y9LDNHSVE3k1VUVUjjW1rlU1kErf8AwPtFPusMUJ8MZ6E9htlrCPEbub+XVknVvR2K2zHR&#10;k0cTmlkSaUoogR5G4As7MTY8R2K6bWtc+wjPftMSW6X3ciyJpjoOjSYDCRwCRBG4jlkLsnkHjAJu&#10;0gZLFNR45HHPPPtD44rQdF629cAV6EfGwRgIGSxudegLKzIePFcAAqP9q5vyfbsctW4dakt1XHSm&#10;ukaago1SXBkKqLBeFDKPpx/Tj2sU1FekoAA6YaiCqlZfEVRAhkdmQvIWLWZijf2efp7sDQ1HW+sd&#10;LjZAXJZiSDbVGhAdx+ot9AAP1KPdtZ60RUU6VVHRxoGC6ZiFAkP6LMtroBpuw/pz7b6Z6d3ozKpM&#10;i6w5Ci4YFAR+kpa1rXtZffuvdJzLYKOVBGE0FWIDuuo6LcomhbLxz6vbEsEbqajpRFO0Z6B3PbPj&#10;8nnjgFoAyKzhZHlUtcwrqBGo/wBnX+L2Yew/dbehJKjoR2W6AAKT0FGS2rVUitJD6SXLsixN50Vm&#10;JakdVBVtF/0En/XUceyeWxdFqB0fRXkUmOBHSelnqKCWNTNKFjEkPg0emPV9dcf9k3uSvI+ntGyv&#10;H0ooj+XU2n3HVxs8XjihSGRLylAmpdAJJK3A/wBoP9fdPEbrRt1IqBjpXUW5dUkUYHgZQkhVrsyL&#10;f1S+R1tpb6aVsebnj26tyyCnTElspGOl9jcwgV/HIo8jOLM6K4W5bi41MGI4BACn8+zK2vV88Hom&#10;mtjwI6XVJmFMUYeoQsFDyr6leNiQpRAgNiP+Dc/7wDWO4U0JPRe1uK0p0/wVrPpLOjALqaQOFKqW&#10;4jKve7Hm9+T9OPapJAeHTBtwcdOEVT5Tqck29JRuFGn8kJezf8R7dDV6TNEtMdPkTg+MHTxGzOoY&#10;6i31PqC/g8c+1SHh0kYUqD1ORuAQCpK8fS7G3DP+efanprqUtiGK8BmVhaNbFkHqKluf9e3v3Xuu&#10;DoGUjSTI5Zfqt9R54Y/S9ueLfj37r3Ud4kLi6KCBpHJsXt+lv68/19+691DeNFYGXS1wTbT67rwg&#10;EigXH4sOffuvdN1SYwWcohZnCc2MdgOUIPJJ+ur/AAt9Le9jpxPPplmLLIXd9KA+PSo06WtbUpsL&#10;iwt7904BXA6hTPGDq1glWUcsGADfRvKONJ+gX/b+9EimerhD59R5WIbh2TVwp8dmQfWRCmkgj88f&#10;8T7105wwOmmpEouxdP3XLKqvpa4Noy0bAcOv4AHv3TyaK/6q9IDcGWyFKvi0S3WVTEJEE0ihjpXy&#10;fpZU54YkH/Aj2yeJ6XQQxsQekTQ7tqqeSf7jWyxNNG08TLK0kcTaY4pGqlGnn6GKx+vB938P59LJ&#10;bRGGOhd23nzXwI8vmuAizSuscWqO3oJiN/8AAOQL/mwPu4GkUHRLcW4jboSKWQSRBCbkuGAHIFlu&#10;ulvrZhzf6e99FZ4nqfcMobSI/UQygqwfmxeMD/iffutdcAmoLqsw16Tpssga3p1MPqSP9h7917rH&#10;9uCFssaqFYhiliUDX1CwGgf1v9ffuvdYWSE6mLKiaNKDxq8T/wBoqw+hB+vPv3W6Aih6itS0c3P7&#10;bSuqtaSNAquosp02+lvoCCP8ffuq6Rwp015Db0FSsoUhSyqI5GRAISGu1wAo0/Wwc+9qdJqOtrRT&#10;0Hme6zxVWkk7h4wEMjyRKHGrSdRN1suoX1WFvxcjj2407Uz04JH4Donfafxww2Xx1SlVjqappA80&#10;7inb7eopY3u6imgII9P5Y/pJ4HtdbbmYFx0vhuCy+HJwPVSPavxGpZK6ooKagGOSXJnwV8MSy1kT&#10;SL5AaqScKra2K3ljU+P6gcn2MNp3sSf2lOii82SCUmdf9VekL0F0nvLqvfGQ/i1BPU0EFZolmpVn&#10;VBRzMWdJKpwTNK8mkoGQLe/qA59ns17FImD5dEV5taJbFU8urzuuNw43bGGgqZ5PB/kUfnhqDFHP&#10;JUxpraqdvqWYkLxxpsBf2RzSK2Ca9BL6aRmHhjqvz5z/AMwzG9bber4dv1q1Vb4pI4ylSIBRuD4P&#10;tXm0NduGkVNNyAVHs02+OOFTK44Z6ENlsskKi8vR2eQ61zG+SnefZWfyklD2BUHFTVLZB8bJWUVP&#10;9uryXp5YIqtdZvyzBiWPHBBHta17cysSjBRxpj/V/sdGFxcpKulVCgegp/k6U0XYXdsFNLV025o8&#10;wZKKRqunpK6eKvrXiOoSugDK0qLz6WOn+g+nuv1tw4oSD/h6LJIopPiHXPH/ACi7axNM6yVIR0iS&#10;jakmKVor5mfyGeqFWS0UyRglTFa49Vuffvqv4hw6L5LOHURTpVUfy93hSVJnbySVM0v271VRV1Aj&#10;jREHm/yFvRLz6QWVQL2Xn3v6iNqAr0mNipwcdCfivmBvOhMq/wACyhpZkUvPJ55pCZYz9vHG0xmL&#10;Kn1vG5VALFL393Lx+S/4f+L6bG0wGjFvy6eR81clHTRrX46upq6piipvBT0tFSS1UqP44K1cllA1&#10;SrC41sUkj/KBB9PLJboPOv7P9nrTbZb1oP8AB1yl+Y2aq2hpI4slTVoYLCsEdF9xkpU4OPqc/NJK&#10;krlgSjrEWblQgI9uGSJ6Kta/6vPrf7tth5/6vs6uB+J8GH7T2lFjN6UVPXHcFVHPVQOwWroHVB50&#10;W+mVJYJbRvrYq9gwFmHtLeTyWxCxmg6QvYxs5r68erXdhdL4XAww/YSSIlJTimpqlYICklHIbGOd&#10;EAQMSL+gC31J/oVS7o7Ahh0rtrGBO7+fRntvY2OhhjgV1Jj0xK50h5H0+puQOQPp/r/X2TyuZSWP&#10;n0ZoqoMcOlJUw0VbTvDNIviJZXQFDwARfSV9Vubj2wjlGqOPVmAcYz0C2Y6v2VkGqKg4zH/efuI0&#10;klLDd5H/ALEutSoBPOk2/wCIBgu5XCihYkf4OkzWKSg4oegH3R0Xs2sRycFiS2t5fJJjIAjvEtjY&#10;QlLAH6rGRf8A1f49uPvEyUKnp+12HWaA9BlH1RQbMlnzGGwlFAzU8n2pxtGkLQLUG8wVoSDpY2KF&#10;2JB4LH2mn35Sg8U/6v8AV/q8geWnLaSMFpnqBj+3chtjKNgK6eskoWbxTwRRqPFMBcoIdAdW5BP7&#10;javqQObIzuVuU1gV6EY5Ltni1K1PXp03Jm6fflMklfTVMVJKlPTulaoSdHjewkghW/8ARblQTzwT&#10;7JbzfDJCYoQUr0rsthi22SsRqSOmeLrfZ71LyrjsXSSIbKIMbFU+eIG6zRxzRkJICbyckfU/Xn2F&#10;ZLo10kk9HSWjP+IjpVU3X+Hp3MqwU2qen8JcRqqeNTZ5kCrpJ4IVvqP9Y+0EsjPkdLI4RGMmv+r/&#10;AFf6sBWUmIosfCscENIaOOSOKOF7TrICL+MSkXCLy4K8X/qfbB10z06ABw6kTziEuoNXG1OSuomO&#10;JIonGp3SVQbKvIAHP+Ivf3ZZKCh6qUBNeskM8bEAR+TQql2LHTLGV8rSQowLSC1j6j/Xg+/Ixrnr&#10;bJinDp0jyQRmV3hkEqKxMEYDW0gqKYLqYwpcAtwB9Ofxck0x020eOmjJZZIVbyF4SjXZQgkRwR4y&#10;8UF2Nr8+m/PI/r7Zetat0/DFU56QGRyUktXKwks1PEjzWhAkniUayqITYH6f7VYi5Htk5NejKOMK&#10;OkXNulI6wxTiBTIJpZHqS3+TyO5SNFRANIJKm/15P+wbMqk06WC3JSoz02VG5GplnMVVTieLzwyp&#10;PO1xKWtJMtgNMZW5QagePr7TyyAZ6uluW4jpI5DdMD0kwqHgELRMsMVSqRkJI3pandRcKulixlsS&#10;Rwx9omlBr0YQ2+kjHQL7g3bU1clFRUc9N9otclDFC1SZ1gkniN6iendFZ0A1cSKQCCoFvaCaRgaD&#10;oQWtsg7yOPQK7nzEqR032yzVA/yqBoqanZ6mSJJtAqYVpyIzG3JMYYWHABufaV3NCT0YiNAKjovO&#10;8MxDLVCJMlBNJo8tUI4Fq6agp54/DHLJTCwR4wAQqgslzdbA+6xqGNTxPV1IrToue6ckJpYofKY6&#10;OjVPLHBPDOKJLM0VSrqfWf7RWw0huF9qVXTw49KKevl/qr0W7KZtYwlUs6SYhncaxymPAqCcfErH&#10;U7pLYBtYBTUPwLkwRA2PPptivh6+I9fT0/b0DeQ3AXrZ6kRO0wkrcT9u8DUohefS7VTRurxTqSCE&#10;e3qCi/tYtvSin7fWv+boknm7zX5rSnDz/wBXy6ZaTJvUUUqyQ07VKfc0tHKDClATRy+aKOkof7Sl&#10;yPuRdDf6i3Pu7RAGnlx+efX/ACdJFdSpxQ8PKmPQf4esFbkMZLLLV1KzNU1n2Apq2CrhxtHFaLyN&#10;QRSVB8LQxPfTYmzXtqJ97ETfCOHzFfzPz6bdkrqOSaUINAfkK+VemuTJKGqKioqcfO33tLK8h1is&#10;hoW9FTj5KdEQu8iFdDqGNxcKPr7sIwTSlMemD/m6SNL/ABEHOfWnmAOBx1xkr6OIU9bNUySp/EfF&#10;HTNTLU6DLq81KZo18kEiQhQi3Ny12H1PvYic4pQU6baRFIZz5/z9Pkek89YRLPPQU1HT+Kaqiinq&#10;Kg+GheulAigK5BHWT9tRpZVDck+1aJwBzjpEZVrqUAcePTVc1k3lVVkpmEztUU5MdBFqjLSDT9Cy&#10;6QwIUa7mw49vqABg/wCfpOzh+NKeVOHSdglo2urzExfdwieW7O0JR+JUmUlnGnQp+gBJH49qCp0g&#10;+g6S1Gqp4dOkISN8w0cz06y1C6JpA1SftWm0DQSLlrldS3BANr2Huh0mlfTrYoK0Pn/LqfKn8PEl&#10;D44GqqVUqJoK6hSaJREyyyHyaDqZgQZDckfh7i3vXxd/l1b4cHy6yVLx0UksMEkdMZvHHjpaKEVM&#10;vlkUyVEbQz/2ZVZlMgIKWOo3960k5p9vXmKrUAgen+HpsDQJHJGKk0tS1HHPM1QzQQzReUpU09LU&#10;0wZhZdKxLHc86jf24AWIx0yzKMVoek/XyU1OYGSGKo8tLLHJN5BU1iUsx9b1bBVIEZ+kdvULNcX9&#10;voCeBp0nkIU9n5+v59J6espY4UVkBSVv8tpo09VTKz2iRm5IWRQGtxot+Pb4Wv8An6bLqorSvUTI&#10;1lPkDFMYIKCmBhhp6eM2S0MmttbILlGICFyALAWPvSxlcV6aZ1ah4dd07QyCd28pqdZnajjQfYlN&#10;OoTUbKoTSptyW554J9+Ipx68ACxI/wBX2dZ5YpfFAkkYcrAz1g8qrWO8kwGoRyLxGb2UaRbmx917&#10;fKlerfb0/RxU6ogWOnVGV5Iae85TQseoxoso1GF7FmsWXV9CPwzmvVxp8+oGQrUmkknpayMr/DFn&#10;lpqZUgQvKCFhlnVRIZ5QFVAoYg8aufd0jp5Y6bd1rUHy8ug7r62KoNOqRsZYQKQQIWENEFYk/tJz&#10;e12u1ixJ1fUe1ixkf5/XpCxB6bZKmljnqVo5JBRu6R/ecSIYkUCaaRjfSQeAV5/2N/dwhb4s9aLA&#10;EheHXKnnkZgpnkvMYNVNCzLJKIZy0EjIBext6yeT9Pz700Q60CR0ozXPOau8EdNWPHLST0ZhPhn1&#10;SDiRUP6v7UTtpAB5Ptrw9IHTmqp9Pl69S4cjEsUETtqneTRQlkfwxPHaGrWJjpSR4lYDTxyxKvck&#10;e22jH4erlsgenSmo2aMPUSQmFaWZpKlZIoyAKNSsMlBUVKutiQUVAzMCCSfp7SSDNK9PLUj/AD/5&#10;OnxahZKRXk1KlU0qx1zPL9vI8h1AyxjSzahqX0t+r6XA9ssuSD5dPBq5Pn1KSgShmaOrEtPUH7VX&#10;NPXfeUVJTq3kkfwoDpEaaiV4sD9fr78Tq+HgPl1cAKft+eOnry0lPJkXrKWWB2pao46ZqwyUZpnA&#10;emeGwsISSC4FiS3H0v7aoxUD/V/q/wBjp3hXV+X2dcDPFPDNBV0wZhjonnpI4NcEcqS+SqrjVNyx&#10;Ng8IHIW1vqPewpBqPX/V/s/PrQKn9g4/5f8AJ1hhnjZ66WGCjklAgjq3jeZhDSBlkpKuGKQ3DAg+&#10;UEAAFfxb3oqaCvWwRUnFfPp10T1tRThGiix8tU8sjNO1PFHTaQzPBLDZpXZ7SOok9I/snn21gD/V&#10;/m/1f4XACfs/l+XTlUUni8FVQ6vuatfDSzJVrFJUmnY+M1MihYwukfokXUy25DcilAcHh1dlAIZe&#10;J66o3FP9iaSWhmSKCeaokhq4C0sUZ8lQanz2UNHKylNBLhQeWHurANx/wf4OrL+Gnz8/9Xn1lmny&#10;LuKkw+SGUA1FNSRNHSTx1Y/bglmOqUNMV/dYXT6A/wBPe1QDA8ut5+LiD1hiroaapjimWQQJTvPa&#10;oZHjrYGOl4YES4U6P242GnS1/wCo92pUdeqB2kdKKlyfloJVbwHHvKixVg0TZiKFB5KUVFbKD6Y7&#10;GxYG30JN/bLRioI4/wAurVxXy/n0oFyiiekmx3jIqaGmpoY6V5QlVNFMFrHnSZCy6v8APRFdKtZg&#10;B7Z8IEEEcD5/5OrhxgqeI8v8v+HqLJmVp6pYw9TFWLHVyNUJGssE1Y0vnpsliw2kwlEI80cTMvNi&#10;l+PfmgDCoFf9XA9b8Shx+f2/L8uneny8VbJTzIstXSTzAymqijqS1TceWGAQkPEzt6lZ0YqraQvG&#10;n2y0OkUOCPTj/q8unVl1sDTj/q/nx6lUmYWmkqJKX9plq6imq6Whoomo/t6d/FN5panWmrUVAkh0&#10;yOQbaR9KGMHj6euenFkCg08jQ0GP9X+XrnSZtg9XHL5SUpP3IvJEBkKMN5FosjMAEjBjCy6iUkJN&#10;tR+vurRCg/1f6v8AB04s2T/qx8/9VemqfKy1E9c/3HlgSpEsXl0U60UkSrMq12PK8+QXj8iubHkE&#10;k+7iJRT1OPt6p4xLE8aflT/P1PrNxVEsjTz1F0iRKyro6QkIIvGVxrzRxknXEf8APN/rMfehFQEc&#10;K4+X+r0/PqxuS2ScDPz+X+z1koMnNNDCKlaHJNSJF5qmmqgqKjTfcp52chZT+pkH9AbfXjRQVxiv&#10;/FdXWZviYaqfy8x1ypKlmMBCNHS1dZVVCwVBb714qgf5LVzRRrpFKjKwMd0BUHk8e9lfT7Pl+Xz6&#10;qJBT5Vr8+GK/z6eKGtZ3mhjq4zURQuaqskgSop6dJCahqaneD9tmCAvESxAT06r8Btozx/1f6v8A&#10;L04JaeefX0/1eXy6c/4z9yaSoHnEnl89LkPvzTwU9dZCtDD5LnxSJyS4Om/GoX918PTnpwXCs3yr&#10;g/6vXqLU5CFqmWmmoVpplqi1LSNC09FMYx54qienILGRrsY5yCrjkgW92CdoPy/Z/q9OtGcEkMM1&#10;wONfP/Uf+KGGHKQ00lRK5XIU1TVVUNsq1XLTR19BpjGNjoIVJZQzqYNDBWI/I9+KVxwI9PP5k9VE&#10;ug141Pn5EeQHUhM0rrV6aFoadYFhp6KaZXOQycMyiqp5HgBaQRjU0OgjSFI+vv3h0IzU+vmP9XDp&#10;xZwxJpQenqfOv+r5dPZMctVT08dHFTVFSZhDS1ipS4UUsMHnmkjkYchTpkjDIS2rmx90AI4n9nTx&#10;pULTJ8vLp4x9eYYlggSSly0tE9VHQ5M6KGq8emKRaZW0pE2lrR3dSSSARp960g5PCvW9Q4Uof9XD&#10;pZUlO80cdVCkdKZainarqVpYp0UODA1Q4p2YzOgALshGlSWYki/urHy6tXUP9X+r7ep9I1NQrSUd&#10;KzySeSeF6+WpWGGeklmMdWumjUzVEDaDqSa7hwvJ+p9TVU/6v9jrwop08fn/ALA8vt6eqqekpkJg&#10;qKiODI+Nac0M8LTan/cRHx7KFOpRolkVCwJAdmsfewKn59eYp/mp0lYq0KGqKRqXU8t6X+KsIHjk&#10;lvFBRLFFcCUhNSaDpb+2B7vpPnX8uH29V7TwIr1KpaqmMVXkoaWWreSopahp5WcCJqNjrgoKKb1m&#10;8pACgcgf0HvTDNOtppI1UrX1/wAnT9NV1ENSgoaz7yqllJnqJ4IjLSQ1Efl0VMZvGVQ3UofoBxyf&#10;eqV6cPHpoeCSBWqoqqH7gxt4ZqeV/JWOZPP5YIEXxqIyAjDTd+FsbX9+NDwFOtgeY4+vTtUN9ylV&#10;U46pnoEr5Rj3EMa+OulVAJYMrFUgtGC6yCNv0ggEIOG91IphvLrfHIxX06l0lOHgp5oqOpFRDVRU&#10;Sw1NL/C3hoIIyFRfNqkH74KugmJdgGCqDf3TraqNIPnw4eXTh9jAYqqpKR01StPLNXvNClI8UE8o&#10;aComqpeY/WpVHSKwsAx55oWOrSOnaCtT04UmMljhqIfHEtPX08dbPHUqlZLU5CoN4lmllBkWGWMM&#10;0bxggkk8e/MQDXzHWqeXrnqXCUippYotFK9ZTGTF/beurQwThqin1MAFXWCjKfyfT9T7861IPl14&#10;afI9c6yOmehgmrqKVJYqyE0Iil8NT/EYW1STwRQgnSbleWPA5/BNSKMaenWjpp3f6j0x1EtEC86B&#10;JqqrWRnip6rQkMFXqMSayrGGQzRsG1R2sosAW91VWdgq8T1uqjLdHs+Gvx0yfZFdis1kKDLJFFPE&#10;MVHXBneGkSYT5Cdq2N9MqEv+2UYG1uCRwOtp2MQJ9RcjuPl0Qbvu0FpbkV7vLP8Ah62e+nes6LaG&#10;HoqWOnOp6eIM0jSPFGEA0hI5OUJN2sTcX/H5NVdozp8h1Dd9eG5mZya56MP99DjoViLkKLF5GsFI&#10;HDgfn625PtSjAj7ekHRY/kB8htu9XbTymczNdTwU+Phmmk1zJFqWKPiMMR9SSAOPr7E+x7XJfTha&#10;doOT8uj7YdqfdLlY1GKivWkb86/k5n/kl2dV7kE8VZtSmFcuMpVmMv2cEM5oaad4VASGUMX1q2oM&#10;tnPP0NuaOYhZwfuWwYaR8R9adTBNPFtdmu3WFNFO4j14dEIpcaammy9FFPC9NTy0+iOaPxlayBkI&#10;iqFQF4kkBtrUENe/49xVNJoo7ceiQAMpHz6EzDbbEEkNVW49GqI4llhXxPBTyziqCjFU8VMdMk6o&#10;LhmALL9ST7IbmcOxC4/1celMUJVsjPl/mFOl1SUk9MlaGaoyhmdHq4Qael8Lw1AjMj0qqJZBTvIg&#10;0Lqa4PNvaEkGmNP+r/Uelqrk17v9X7ccOl1R4p6OKlR4iklU2moekUQ1NOwvNWBZFUJHp0qJIamP&#10;+mlx+r2wzVzXh0rWMgAcP9WeH5celtRUMMlDDNBTUn3MVTHQyuZWWomSn016SRQQWSXWrlpfOvBF&#10;0JsB7StlsceP+r/J08o9f9npQu8qNVSwPFVwstDkJmEr1Iip5ZfBUJSMwSRmWPRKwXUxfgJYE+6U&#10;BFD8+ngSOlNQ2hqK6U+RqSNjqqIIY45KeKqsEQG3kkcWdfyQLfpsB7botKdOqSMjpRUcjGFZnMVK&#10;0yPPBOl4ppqQFfuY5vFcCEDSGc+oPf8APurADA8/9Q68Dmp6USVxEkcrRTx0qzB8Xj6CWKWCWaog&#10;8clY9eFUGNFDKYltZuXufbbIPPj59OahTUOA4f5eu4qh6WuijNDBW1FVRO9Ea1YaSkYKbPkYGkVk&#10;jMfqTxPHckXW4JPumkaSBjqyuDjz65UVRIZ6emaeORv4Y1RNV00BmMdJBMVhqlgmcLCsrHxtIAxI&#10;RgqqPp4rT5ZH59OUr1IY0gmrFSimaGeKBqhhWpQqcjU8JV1UTLo06TYaEERUXJJsfezxH+ry60NN&#10;aDqFLWVSPUQy+eGqx8r1NRNIPBiRS+ENUy0tNpLSR6dP7d7knUov78KA19evKSeP+x+XUrH5CIS6&#10;dVKjZGFYhNFKjmmaMmox6wRMpdCeGPjPqJsRfj35jRajrZ9epYqY8lHUQZOMvTiKFa80RKV1PNTt&#10;5J5KllGnQSqrLDYckXNx7aY0bUPMdaIB49OEplompKpZKWjmhkkD02sSNSxGNXemqIDwwaAohWUc&#10;auD9PbfWqdcZcqsTNJSSQ5GCF5JKGCeIRwwU1eVpXoY6ZeC12Iu1jcA/jV73XrRUHj1wXJeCaqqq&#10;orNHKEJSngpp5mWgjMQqIsdblonZC5cMqFjc2JA8AScdboKU67hr5MitNVVU6x6qfw1MU0kFFLTS&#10;1MpeKanqXAhSpZB++i3NlI4Hvxxg9aCnj/q/4vr02XDa3WRqLy0lNF93O37SUwlMNPNVVIViVUc3&#10;VvGhY3HvwBJoOrdNNTK6vL97UUzPVS0gpYaF5p1xUEwtDV0rqNJWYC6KgsdRI+nt1QNVR+Z9ethN&#10;PDrM9ZLJVvUPNO6VEqQy+JxEBV0y6PLBGwIWN1DaW/tXsR7u1advHrdDSvUuSqnWBainaamp4pEl&#10;yFC8kX3lPNNJoplpa8evxrChuWbg/Qi/tihLU8+q9Z/vo4DGnnjKUktRVTSSSRGnLVaBSkcUo8jT&#10;qONLK6WBN+PfqGmo+fXusbblRcl9tUolbOWmF/tYqeproJoNMdBSU6jxu003jQSgk2Btaw9ueHQf&#10;PrdB59S2yJqKfFRVFXHQRwhXkaV9dHTR0rW/g9SdGmOZyCwUqW41Xvf23p7j5/6uPVqj7f8AVw6U&#10;FPVTw1FJAlNHC88lVSpTVUQXKVdLKwb7qNmUrp5BaWwRQDwL+66VofP/ACdVPqOuCZA0s8dMDTYq&#10;qjm8FMyUdqUhXLoE8xZ5PIxSKQq2m2lgTce9aanV6deArjpTRZucNJjZjDCZCZ4Yvs3q5qOaZwjw&#10;1oUAKjMHanRmOgLq/PvRTz49aMY4kdZnywTISY9YqmsqaoyU0tS9Qq2WkQ1Usk0KWSMycRKXIuG5&#10;v9Pe1Wmf5dU0LTHXKoy7xLNWV1RkEMFABTCnNJNSSxtaOCChijDsoXUDZlBbm7A+9P3EDryrpNT1&#10;01YlNRVCeFJ6SojpasNVFv4jQ/buYlb7eQE2kbVqiBNm5HJ910gGp4deCAV8+pVJWuW8dTEyPTS+&#10;jHTTx1UsStGVo2appUZY0Mp8R/eubkOwIA91Ony6vTFOniCvpamnK1tPXRR1NWkSR1gZ69IkF0hh&#10;qagELErjSge5KnTZeT7r1qicMdPizQVERl+zdmfTLOII5ahooYTrDVVKhssRJRHjVjY3It9PfuqG&#10;IeR6gtWwVP3zPJX0sFN+xV6hTiWerEttETadSwMwZeRqVWBJt73x60YiBg9d5GamEQpIo3o/taeG&#10;pp6gS04WYVjfbNSwyR8mwLBi/wBS2r8e/VPH16bCknT1wpnP8RSKCepFHEWpkVkVTVfb0xSSNopL&#10;oQ63TV9WIA+vvwpXPVjGQKnrqCtkipFZaeCR7SIsJkWWaRIWJpcZUwBg7Mw/eiUspIAS30927fw1&#10;r1Q0PWNsnjxJLQUtPUlpmo4mad3aSnIHnvFBP6gSuk2QC6hQ3qHt1NX4uvBQM9O9XXCOJkat0UVT&#10;CJJGaKM1SOrBaZ4HiVJRoYBjqFlVgCCOfd+rdQoMoIYqyCW5jFP5UIaOrmroKeqCSvBMP0IJNQKk&#10;hrEc2+nuvdc6vI/dRpJk56enmhyPnqZTJ45JqOKEtTVFbTkFRZC0ZvdmK/Qm3vTVp28etdRgzuqz&#10;0r0hR6KGuVbnRBBDP6IqOFLDSY+bSer6EgfQJxXUa/PrXTLULUzLNKJ5KcmN4orCMxTQMfuKmpaO&#10;L6rwr2sBdrH+nvw4H/V5jr3XqmqhlZKhfDJTSRUcVW1Qq0cdNMp+2gMThRrJc3ESnSQCSePdevdd&#10;lljLyJUJNNG/2mPginkqBFWpJeorWNtMaRlW06rjhgV4B9q+rdZ/u4qqaVmaoQLEyx10E0VVDk6i&#10;BhHHMlGwWRuWALqWDBeTYX96r1YKT0wyVWPqqieOZIqiV70kpjE0skU+gh6ulidQjiYhdNz6V4Fr&#10;n3qvTgUDrtpqElnareo1VqUX3VZOYqKOopIdM80XhufExDaFdeSun6c+6v8AD1anz/1fs69WSS1K&#10;zfbeSelq4aKjoYq1RDJTmIlcgacBDaP9JtYHVcj3s0PHrRGoU6SM9ZDW6jEZITEQscRgmhpKgxsT&#10;KIq+13OkFo2ZgWYn+nvSgLw68w1DrAZZKuhWaILJ9zP5fE2mOSlpWl16Z2CmWWMqQ4kZgq2+v492&#10;rXB6bZQBUdLXaW3amuhpHdZKRYaqOqphVIKqSWmSQBMpMtrNH4yWFwCV5BuPe4oTI3+r9nTpIAqe&#10;j5debW8EVRU2pscKuZa5Y6WMzT0awGzCCRlLRxMLyLCU1AH66SD7OIoVQdB+7u11lU6OLt3b5Evj&#10;As5p4VqmkjjWGH1iSV5NAJZJCPVoOn8gcezGAUFeg7cTnh0PeEw+nUJYoirOsaMo0ELb9DEDlf7K&#10;kD68nk+zZBXB6J5HPE9CVjKGJCPLHaRT4/GF/bZdNlIUgfj6kH/D8cqUjWtB0lkegp0tKKIKF1KA&#10;yx6SoUglQSV1L9L2+hH4+vtT0hbuYV6eYl9BJCsBGLkaRcg2DqbHgXtx+fbiL+LrwAHDrNqsNACr&#10;qACt5NDR6v8Aa344/pb2514iop1GkZSz2L/vMqh/1RAKLjR+CSOLn/jZZb4uvKoHXBySUZrM1j6b&#10;BR/rsG+nH+wv7r1cLXh1gF7MwDAXL2AXi45AUfW/+296r1sIfPrgxRSypY/pJuty7nnWf6AfT207&#10;fh6cVAOoblWaRmt+2wIQCxvpubE8cW/2P09t9WVQML1gkl9MjMgcqoLFQukEC41Iv9kjkW459+OB&#10;U9OBD1CdojZkVhf9YCrpDMf1MxXkH6D8n+nHujMCtB04BQU6hSPqsLMSpsxVP1FTfloxqtb/AA9s&#10;tw6vQEU6wOVZIiCjAmTQrDyCYMbkBv7J4444It9T7qTXqwFOovjR4xGCCSVKksTqUn9waf8AD+vu&#10;vVuoEtpfUFCKXYsqMGWQRiyhV/2Avf8A1/bLvXA6eVNJr170ub2lYqCGaUgKraLKOObG3B9t9X6i&#10;NIjOoiETSL5EjLKQWjYXKoANN15AYi/9f8a1BNPPreQPt6gmQHWfQZkXQutSPOdRZkiKjT6QLNY8&#10;/S3tutak9WVa8eHUJ302RufGoZb/AKJUkuVIQKBxwFUm5966dpjqI72Glv2CXiEilZPSStlCGzAg&#10;3tof6X9tSUqOrqp48eosx0sQGQhuSsiltOn6BWUWYp+lgDYe2vs6upBPw06wVDaLhy5siq5ZFjCF&#10;2CuCg4sLfT+nPup4dOdRppY/KY1kADIQ4j/b/tAKLsCQwNvqLc+9Nx62Om6RZPpOVMccp8LaSSr3&#10;/USRYi3pJuAPrcX9t5rnq4AOF6iuG9TLIg/elWJnjI0PGL6y/wBWCj9BN78j+gGm+Hq4U1zw6Z55&#10;XCMXEUrMfI5K+KPU/OqWJ1H+wCgA2JtY8Mk0FT0+orgdQ3eKF1hUNJpklqYTIVVDePyGfyHTdSdS&#10;hCTx9PbLFeA8+nVUN39QGrDA0ZKapbVDs7ScziTnhF/sqC2jV9OB+fbZNBU9O6KjPTU8qaoVISFF&#10;l8jmM+uRnHqhRH5Y34v/AF/w9sMamvVgKdQl+4Wbj1TySo9jpSCJ2BRIgx/3YAdYB916tQefTdMU&#10;k+5QVHmCQyiNVj/aRle0rNYX1gXKgD6cj+vtnGadX0kKCBTqOxAkVpqk+JUijjV4GDsrR6EcOVsA&#10;GF2RjexH5916U9Nn3DaYmaWNRTGWRfJI8VOQDoVvEVsTYqyWK8NzcXJ8cZ6tpOPn02ySVElVC0xE&#10;0ckbSNJKfHNDAgJiljaP1LGWLK4Vvob359tYrnreheoPmLzO8Ta1eKWCBUAj+1ksSXUuGFvw7H6X&#10;Fjz791YDGOk9UaKmGPxhJHgSSOC58Eai30Mn+7W1XJBuSLH+vto/COnVFMnh001BnaIieRPQVWMR&#10;1C2WQDW6eNh6yxAHq4uD/X3XpxRXA6wVDo0yKPJUzSAQtSQL4jToPWUilNmLC9rl/wA8e2pfLp2M&#10;UFeoZRaiVofWqTVU33LUzxxzeSnBVCiv6o2itoMq8Nfm/toCpp050yNVKkNNFUMZlVyrCNGMxDuS&#10;DVg3PkTnSQALWuQD72QRx62AT02s8UrVkhjtSvLHT+dQyMKmJSEnlIJjZQDyUuw4Ui1/dTQDPDpz&#10;IoOm7yTxxz1bQxzRBxM08cMUasEPhlkKGz24BsgN/wAgC/tpmBwOHTiqW+zppqqmHxvTqz09DVTu&#10;dU0IFMUMmuPwwyC6MxsLsf6n3TPlw6eSMDhx6ZKzIGpikkMpjpaRDTLSpI7FpEcOxkbhmGm+hmH+&#10;txz7906sar001M8EjqpmqHhqF8UsgjWIRRyJ5QKioAEZAtdSbfTi/v3TnDpsjVIY56ZXliUyQqqT&#10;GOJJFJE09XHLGWj0Espt624tYA2FWNCD1o9RalxTtVPWilkjjpZ0SQsSI6Z39FXBS0y2s5vECCW+&#10;p9PupGkU9etcOoNXkHNNLC+sTSQ+R4UpklSemiQSl4nVS7FUAdSQbEBb6r+69bCk9N1WYKxDKaj7&#10;ecUkU8AiZqWGSptpgqJFlAE1+AFPrHvfTgUDpiQJG1JNVpRyxVxkpp4KdKiGnlj9SR1VUst7yjSx&#10;tb6m4P5PurdNYkqog3jhlkqfXTymnKxvV0uorSU8LONbyovK/QWP59+4cevAEmg6jyEMapwjLM8f&#10;2c7Tlo11zPoiIVRp8vF5FHH0/J96qDwPWyrAVPUN6s0dM5gQxyfdJJPClRBL9w4cIaRJwroFYC7K&#10;xBAP6h731oEg1HUXzvFO1ZGZXNXS2+zqJFM9HSzVJlFOyPr1xKQRo1kotgSot798urF2Ioeoka1c&#10;0ctqadrZPyiDWKPzJUqYpJXqF9cfjJUk+pTfU3v3Vem400MNNV07SfcRpNHVS0Iqvvf8q58n2ktK&#10;NKI5+ki6eSLgEc7889OxUz1ylmaSGOQSxvKsRldIoDT1KJMdOmr40zfUKWb1ekE/Un34fPp7qG0t&#10;PVeOi9RqJGaLwJIyzSQoLJTR1FrRyuwvqBsTb3ulMjqrUp3cOoVVLS06zU8ELUkzSvGKWmDqQ0Ke&#10;QLrCk6WI9TjgNY/S/vefPplvDp28fz6xNVyU07zeF6XIzYsVEnnKuKpS2mphSphUmNzGplia7KTe&#10;1j711VviPTfVTqEjjR9UVRHGKRKmBK6lqI2IYxJPGCkdTEo1DVwwABIJ52B5/wCr/iuq9RZoaBJY&#10;pajJeYM7qYI3epPijkF6fIUSBV0hipARLBiQxNgfdvy/1fLrVBx6gNHAaqJfFUVcscs6RzJ9v/D5&#10;scqlooXdAUk0MxDGyELYcEe/ClDXreOoqpHLj6inoVlmrFMSSJHKrFIpXCwyiWoC/smIHUE1AgfW&#10;59+Wle7h17rFrlmSpoapaYtFqQZCPTDTzTUgDGMaQGDxoWYK3DfT8e3ClMg4631iL10j0b1UtRPN&#10;IzzUlbB4MZHIiAxzR1V1JLaebN6mubfTjQCgdufl/q4dax0y1EKLBLNTyVrSAQSPBNDGXrYBL6da&#10;m5R4LBgLAkGwYe7AitKU6qPPz6xM1I0qGmq6jMTSIrKwpTRPCHQyDxRVYUKr/VnYMGuOSRf3sggZ&#10;FB1eq+ef8nTdNTUETOywQ1FN4vBLGoNPBNldWoQT30rGUPp+6Q6bgE/Qk+WtMnPl9n+ry612j5/5&#10;+m9ZZ6aGnpqGDIxxSiSoqGqqq05aR7yRl6i7BV4AHBZiLEDk27TxP+r5/wCr5dbqRilP8P59YMlU&#10;x1ReaWNfu1gSN3CHzxX/AOUmSOKx555uRzz9LGyimAMdabT59cKsiCIS1qTNTTqITXR+Jp3qaaER&#10;gwU0fpZJlKaSAGJPJ592UA8OPWjwqRQHz/1fs6gN5ayAzxrLJO9CqQJJMjUtUlEv/ASjZl1Q1EX6&#10;14H1JufdwFApQcfs/P5jrXcwrXj/AKqfb1DjpYapo3ip5G8ci1FRDMdU9QtQl1Z5b6B5BrZH4IYG&#10;3vdDp8v8n5dUpXh5dca6RLT/AG6QTwY9lNLBM4iqajT+7NLBkv1QFgdTk6rH8KLn3YKPOuf2daY1&#10;4fl1xio2M6VtPS1YStq41rKjW870ULwh9c7PZ2ew9Tqy6tLEX92IWlHIoPXh/q+XVcYOc+n+r9vU&#10;dkgkWpinekeqlrtOmhqYI8nUfb8QPM8wVRqOkj1CxOmwIv71Tgw4U/KnVaKcfPrLKryQxJLRZB4E&#10;hnNbTKvjyazliR5hLpYuV1Mw0m54B+h96AFcaQf5U+XWzQ8Qf8tadMrTM1PjAKmpqY5YXegqKgEN&#10;RpTzeOL7xSNUgjOp2U8kX9uBRUlRT7PPrQ8gKn7euNbUSR1rV0NTG0slO1JTytdJGl03mjNGV8Q8&#10;gF4zYfUE/X3tF7dJFOtkENqHTNNRw6KeKKOs8FeDVg+X7eugdrI9PBwIzYqWCG5tYEAH3ccTTy/1&#10;V61pUHt/l16OZUgZElx80y01W1LTy0losrGkuiVjPH+icNfyDVxbkfX378uvKQB68ft/4vpkm85o&#10;ZRVxVKFVV67wCL7pccya2VIZLBkA5UJcj6jk+7Y1UFPlX1+fVGAK92PX7OsclTK6w+SenWOuiEYY&#10;0rU0lVSpHoijmhsF8oi/UTpcnm/PvYpXFcf6j+XVaZ9K/Ly8v9WD1GAp1jNFS66aniikpaqN3SVZ&#10;ajReGemiILWa12J5Uci9vdvmfPPVaKO1cUx9vUsE0dHCrpNKYIIIaWsq5IqmXHtWOUppnlI9dOst&#10;jp+qkmwF7DVQxr/q/wBg9WFAAD5ef+riOojmOnkEFTVzV7xVETx1BCx+Jp49U0tUrC59Sm2n8f4+&#10;7YpUdv8Al9P5da4GhOr/ACev8+v/01L0Z2DS5WljqaTGU+MTJClq2yMq0k9PT4hCA9JXYdudchAU&#10;RxlHHAAIHvKqQ+JHqT7esdLq2uI0Esh/I8ejiR09JmsPmKcYXHouWrDM84SJ1fFwRh2kqohGNGpV&#10;KxUbA6jfXbj2kV3Vsk9I/jUk8R0Uve+JxVbDWS5zadM+POYo6WrWuw9HUJUbd8ZEFHPTVKSDTJdS&#10;Eg0GPj1fkm6OGUhzj/J16IljQsQft6r/AN5bWqI95JFRvRVGOoJpUpKCkwdPHDUYuQmKTHz0yo7R&#10;BIzpQk3JA1Mt/aRlbVg8OGBw9OlMV1PACqE19aknoMt99Wps6VchjKekx23K4VlBjo3pIqqmfIVF&#10;OZpLiG+iphQn90s+gn8W9pZ7MoarhT/hPTwvJpFrITUf6vT/AC/7BN6ihpZJMxR4xKejY0k1bBW5&#10;GD0SUdONE0KZEL6klbU6stmLEX9lyQLUqmPmRw9RXzr0aRzt2s5+XHoM6Xdb7WydVBC7RRtHO1HM&#10;k0N44XprSCSazM2liQsb3DXBNj7TudEpAOM0P+z59GpCsgJAH+HpAvujOZnIUJeOcx1U/jSGGKN3&#10;q5YwftgyBPCzxC4K+MMFvY/n2wCWYH18hTP7RT9lOlQCKK8OsmSyuTiydM02VdpqEzLGldUS0dWY&#10;WB8/kdCfAtyVhWOS7AEN9PdyxDCpJpwBJBp51P8Agpx61XGkef7OhSocquPTE0uTp6wSzyR18soQ&#10;tNWQxxeSgxbwVyavWeRMr6CCSQW9vghdIbzNf8w9ekRUkEqOGMmnQnYLszD19VRLWU2NmOFkrMnl&#10;cTPS01PWVOTqEb7agnq686pGpl0usqTCIfTQfw6kgc1J4VJ9a+mR5ev8uk8yMR28MAUOKev7fLoU&#10;6TsTaJ2pDQR4qspcmtpqbJZMQrKkFcC6y09TGqkFyDGq3C3sBc39uLlc1A+dPPpO0Tl8EU4GnT3s&#10;vc0rTUwqmmxz1dMstU89FA89GzS+GmidpgdMWohggAZzyP6+3RWnHNP+Kr+fSGYChA9cdCPR5ba+&#10;MzuSgfNxVGWStpUqIKnTIIZpoA+QyeKoipiISIeQ2soP1N/exhyK9w4/bTj01oegJGP9WOjB7V3j&#10;DW5HHUlRlzT7YmZMnjFpokfJGgx8Yipo62SG6xCvcFpYYkGsD6j2ooSQAf8AivL9vWgygFWHD/D/&#10;AKsdSZKmijyOer/4cldVPlKGrggCrUGmoZagJUhqWLRBAFh1NHK8yzpcWXVY+1MampqCTj/V/qz0&#10;kloWpWg/1f6vToyvRXfjde504zJypujqzcFRXQRbbkpJ6jIQLAQ8mVd5EFQY6aMWmUmVXH44ubzW&#10;izoSpoa46SsAjd35n/V/Lqwkdd7H7pw9Jv3rjJUcWNqIY5cf5KOM1VMFYo8eJpmvFDTvawYopB54&#10;9po7mayXwrkEj19R8utiFXJaM/kf8nRO+y/jtunHZCIx1cMMcNZLP/DRVxyVFVIhMv325M5KAVgg&#10;W96aEhXBGoE+za28CaMPGxp6E0/b/qzw60VjYd7AHomnY3Ue4shPXNRItXU5CeM4ivhqFTHSK7+G&#10;XE4PBzg6opD+uZl1A2I493l2tnGuP/Y+wD/L+fW47gRrpXI+zP5/6vl0gs119vykw2YxOYp8LFg8&#10;bjqY1c40EbYInVJ8VX1yjXWTSCzJEIjpJGki/ujbbc6SsgAWn7Pz8+tfUCOjitR/P50pj/V+Qabm&#10;29WYqEvSbfpKbHV0VFBDHlqlKTPVk1LGJP49lIq2N1gxscfCwySXe1kBP0be0aNSVUacD5k8anjR&#10;aeXVbfcxK+mRzXJzkD5CnE9IGuxNNkoZczlh/BsVQSLPHlaPBzZWPdWSdD4aDbIljjKQSlVRljhM&#10;YS51X59sCEv3t2qvAgV1fIfL1xw6NkvI0XQD3HiCaU+2nn9vQf7U2nuzM5jceZ3DJj9lbYgSDH5b&#10;L1c0dNSVM1avkoNs4SlrCXaomHBmp3KxgkOFt7qlpPJIWkARfM8AfMKtc1PqCfTp47jbxxBYzrPk&#10;OPyJPQjT09LQVi1FNt7JV+1KwJgkn6+ytNkYsRWzReEUcCs2jyzAkzzxzEpck2tYqfBVWOlaqe3s&#10;Pw/7PqekLXmsdzAMM0YUqP8AV/LpXbd6PgkBytDk4t0yRlRS01d5JKzC1Tgw02OFUyD76tUAK84j&#10;0R2B8h9vw7bGndXX/hHp9pr59efdBTIp9n+byHQ1t03SV228bjN7VskedooIquQ08MVcuIiEt4Zm&#10;r6c/uTSjSsjKpKt6Sfqfa/6aEoEnGR/L/Z/ydFTTsHZ4vxf6v2f5ekZvfbm/cNk4oaSOaloaJKZI&#10;snQ0DSh6h1tQSV61CNGygkPJU2tH9D7c8Jg1FwPKn8q/5/Lqkc0airfsP+TpRbJ2/T7ewktXV00m&#10;+spkRNHncjSeDz1Vc0pebFUlRVempp1BK3s4bmwIFvb6wJGv8ZPE/nw+Y+fSC6mMshYYHl8h608j&#10;054iCbMU2SnXbNHhaXGTCXJVtTLRNBS4TyXhwlDFEpCyx2D6XWMsRwePdwqgdq0/ZSnoOmVLaTQ/&#10;4ePr0rcauAwsz0EWaFFPPUTZWip9x00bvUsYddbWrSgEEGK5Wcx6VHJYfX3sqPhHnnPXl1MdVCaC&#10;mP2dBRVbmocPCX2otNXY7J5YV+4pqeutTZTDpKQyUulXN0kFtcd0d9I8p/CV1A70oRWp+Y9P2+fn&#10;0YxE/DKTXgOkvmt247Z2TMmGxX7W6EWtqJ5/tcvmMXQwAo2Mnon1mFHuPNpkHrIJ9pJhpb7c+pp6&#10;U8v8/SqNqrpHl8sdAFujJ1O4K+Khy1PlKYJKUQwVCU0vgDBkhaZ+I2QFGkAuPyDx7LLk+IdLqw/P&#10;j6fZ0+Owaqg/5Om3M5XF7flgXF5B4c7SKuNqsGsQrVc1JC0syZI3WYKAJqlyP8D+PZTM0cRwe4eX&#10;H+fmPXpfbqZBnIOfl+zy+XQY7u3nXVNRH46fGwSzVqJHnmSSrp2nRv3spj6eS7U6zMPGxkc2H6AA&#10;be0krCQ8AK+ZyPtpTFf9WMAwgrFXST9nA/ZXzpxx6dB7kaypjtkctlUyVI8dVLMtDRwrFFLGTHTY&#10;ueqpbiUOTfyFiyf2gPbBjULVuFDwHD5VHH1zw6V+KxFMg44n5cadI5cxj6OKrrn+0lrZIA9NT655&#10;mbIQ+ox0lY63ACsqrEGsxH+xNQkZ4+nr5+ef8nVgWY6Rw/yfZ5evQW7h3VLW1VVLQTw0MSRItVV1&#10;NPCpSpmAaeljkVCY7n1aU9Q/qfbMpBbsNB519fSv+Toxt4Qo7sn/ACevTPTZGtniPklmyUyUzHQa&#10;spDFRsOZoHewlY/qLfWxsR7aGRXiftwB8ulIoD6dY4sssVBAkdSaZjd56fkaqdRo8l1HBB4uT7ri&#10;nT9Dq9epG18XXbhy9PicBSVOQqql5RJUSozxSU7kyBWVRa4AOl/6292RGkYRwip/ydOM6xjxJDT7&#10;fXo6/WPx8EFQK+ijr6/MqmOeqkpkSYU9bX1YiSmqYpGRbBLKWaQHVwAvPs8sLCJAWkrUZNOA6Ry7&#10;oqHuoAK/LrYF+EX8qDsHt3EUm8N6vQ7S2pBuqrjQZTDGmy0uJaL9qupm0gxNdjJEEV1Y2JnPsv3b&#10;mXbNmHgxgPICSAACf2+X+rPTElrNvWkwdqDieFf8/Wxj0p8V+kegMPiqHaO1aHO7iwlI1B/eWto4&#10;Enr3d9ctTOl2V5GPJkdmfngn8RhuXMO4bk+WKRnOlfL7ejmz2KwsyJCutxiprjowFVXSIqV+Rlgp&#10;qV4/tlx0On9ySQ8MIja4A/AH0HA9kRRmrSpPqePRtVVWpoB6Drg2bqjBMuLphAkRjjapqFSnWUMv&#10;qaJfr9f6ge9LGAaMK9bLYx0j8xurHY+nafIZFhWQMsckIZQk7MfqhIJ/IHpH+HtdDA7HswOkcs8K&#10;11HPTbB2Ok9HHU0kT09IKxKSGrqWKGaUWR4IkADEXt9fd2s+8hs9VS7BUBBQf4epE29K+DICSoFV&#10;UU9PTl9EWkiSctpip2eMX9Q/BA/xPuv0qEUXHTjTkGvl0ks33TQ0QWjp5oMfWxzSfeUktO9bJRLH&#10;Z5/uWgVoYltb/OlD/Qe1Ue1yUqRXpLLucUfaDnpgy/dFI+Nr6tqoxwJSJVUKzxRgThBxMnk0sY2I&#10;9Ni5/wBqHHt6PbptYWmTx6T/AFscmoUp1Xt2p87ZszvHb+zeu8DSZjdTznE5mmellq4ZjVFYIaha&#10;ulWRVSNmAkacqf7K6r39i2x2L6dDJM3bx6Irq/DyeGq1Nc46n7w3Nmdg9c42knq8NLvfIbmyU2dE&#10;scdO2LSL91qKGB7+NkU39QQEclbkezG0QTXZ4lQMdIrxAkFFxU9FfzHy32AazB4DIDC5fIzVD0kk&#10;9DNClTSVDSWGPqBMo8ZqXIHpDB7/ANPYgSwYVZDTolJDLkdN4+RPRNbkMhiNx4efAVNNVS0s4MLJ&#10;9tUyxlJnoERCXWNTqPA5/SPbot5kFa8OmnRSuF6VG39t7H3lVQ1eyN14OQYuNjjKIVBpqqOiSPy0&#10;j5DGVFhIrNeQsyC5/HF/bviOihXWo6R+DRa8B0IGMp96bZkNRk6CCtxTzAO1LAIxJO6nw1kVMgeT&#10;1PYCQqLDi35LJEUmDgny6rpIA6UVNPmsnRVk9RjqWasJlgkgrBeuhoyCZ6KhkUcMp9Wq3+02B97C&#10;qhGerLWladJt6CsmxEVTWYapmpaI/YvQvWrTBoHlEj10kDEznSbKJVQheeLe3HZeAPVwO0f4Os9c&#10;mLqqSo/hdDgg0qxyVbxTQJU0dPBFcCCeKNRPMNPBjGv6arn2zU17s9KU0U7BToNcxhqWuihx2RrH&#10;lr8jjzXwwTOIUo3kk0eV3jNmaUem5a6fqt7sDQ1HT6efQI9iQnH7cbH5TclFteOGrEkdDCDXPW4u&#10;IhRLLTyXZjIbJ44zpI5Iv7rI6kdg6MoI5ZR2r0k9sQZWqoYtqYTGZGumrZFUsiomRqaMkTtE0sDI&#10;lPTC4ZYzza3J9h66njhkJkOkDpb4GoAAZ6HXGdebb2XSz5vfmS8AgWnWpo/OqrRy1DalpZ5kZP2k&#10;sDIw4v8AW/sol3GS7OiEUA6ULbGMYFSeijfI/wCfnX/XWMq8dsaJYsnHop6Wvhplix2PSNjG8plc&#10;oGeoILINFnAvc3t7pGiir3BJ/nTo4sdsV1Mk3n6dUW97fNnc+6qmStyG5cpTxpU3+3pahEiqYpBf&#10;zfZKjoZST/m5dCL/AKgmx9q7XcV25zJG9B0MdrP0DeJbjyp8+sfxS/mN7v6I7VxG7NvT5MUr5THJ&#10;mEmkWJMhiUnCyGel9QSZEZpBMGZrXUrpPE2e3vMNrzfI3Ke5oJDKKIzetDQcMfbXqWeWNzh5oP8A&#10;VzeFDGUUjY8VamB+0dfR6+JPemJ7y6t2lvzD1EdTRZ/GUdXH421aFlhV2Riv5BP4Nvz/AE9wH7jc&#10;qPyvvk1gRgGqn1BOKfl/g6jHetsm2bdpttlHwMRn7cHo4qEEL/sSPrb+l/ccdJlOpQeuYseLKeeL&#10;2/P0+t+L/wCHv3Vuu9XJsoA/Fv1f4c8e/de65Ei5HC88Bb835JIIPv3Xuur3JBB+l7nj6/429+69&#10;1y/NgSDe9rC3H9SAR/t/fuvdN2VrEpKaWSQhVVGZibC4A/wHu8aGRwo8+m2cV09Vtbyefunuig2v&#10;E0lRgNuVcdZlVj9dMzRvqijdl45NtYPuUrBU2XZTct8cmPn0/qFvbeJ5v1Y1t/FxYvH09NFGkapF&#10;GmlFCqAqgBVUiwH+wHuMLqdridpHPHpNCuNR49P/APgAtl5tcfn/AFvbGOn+uJKD1MyAf4mxB+vJ&#10;PvefLrRpTPWNqilT9dTAtj+ZE+tr3970MfI9V7BkU6hSZjFRj9yvpVNj/u1D9D9AT9fe/Ck8h1rU&#10;la+fUKTdGBi/VXwtwbBQCAB/S3+FvdhDIcU6qZYwemOp7E21SjV5p3AvylOTc/S1x/U+3lspG8wO&#10;t+KlM/z6RuX712xiEJ/hWfrmALFKHGS1DhRx+kfk/j/H2sg2eS4/0RF+09VV0aumg+3oq3aX8xba&#10;3WVDWVcfRvdu82o2safbu26bzSt/SEVTgsR9XI4AAufY52X21/e5Cvfwx19f81R/h6O9q2Y7pIIx&#10;dQw4/G1B+yn+XqqTvD/hSBhupjVwH4Y90YyaBG8dXvcnDY2aUm0eippqQwsD+dFRf82Fre5i2T7t&#10;VnegSXW6qVOAEC/y7if5Hodbd7XTXrhn3CERk0rHRzw/hBrT8uq3t/8A/Cq/vCRJF2Z8f+tNvsUd&#10;oTuGq3Dnp4geIyYqSajVtNtTepQfpx9fYkuvYLkHYyf3ldzSMorQaafsFP8AD+fVb/k3lrZLhrfc&#10;riWYjgY9Kj9jAn/B0S3ef/Cl3+YzuCqkgxa9U7Uo6oaqUY3r3IyVCJoB1xrXZCdvUeV1Lp/FzbV7&#10;J7zaPZzlzTHc2ksz0qNZYV+dA2BT1r+Xkrjg9sYrVa2d1JIPxPKAD+QUY/M/lWvRRd8/zwv5k2/G&#10;kgre/Knb9M7ySmowG1tr0ZqGYG0MoqaadbAkWCgEEfqPslT3D5A2tythsKsPJmIbh8qf5T0mh3fl&#10;qxkY2u1xn01kvT/V+fROd6/OD5a77m++3t3ZvfK1cgcM8cmOoyTLwqGOjp409V+OP9bn2tk9/wCa&#10;zgCbVttvFTIIjQ0/aPPh0tl9w7tVQW9tbxhOGmJMen4RX8+gDrOzt5Vjztkdy5ytke0VQ2SymQq5&#10;onlJZzokdkBJN7gC3+PsH3/vhzldN+jKsI9FRRQn0oMU9OiLcOdt+v2BeRUoajSipnj+FR+zh0jH&#10;yVe9RVGGUCWVRJNI0bM0UX6XYOQ3B5JsBc+wnde5POlzUSX8pB+f+CnRRPv28TronuHYHyLGlfs6&#10;hTVVRIZI446md0qClNJUI7vIzoC8hJJ9Si+gBRYcn2Grrf8Adr3NxM7n1Yn/AC9Fhkkbia/aem+p&#10;SqXWGilb9oTrOlJGkbqjDygFeNI/1Y5v+T7LHmlbLknpompqePUCSSQEyxhz5IgzIFZoyj8GZdNh&#10;Y3sbjk+05Yk1qfz691Hjp53BVoGAaM6Cg9Ua6v8AOKDxz9f8fdFBPl1XSobV1zjoJZJZ3ZJXhSK5&#10;hkskqSAhY2CqLAf1J/4379pqM9W65ikmqEkhKExQFp9LetxNp0ixYeokcA82+v8AgPKhIoPLqwFe&#10;s9FjZz4qplUpxrBZTqVQQqpGouSv15X3sr/LrZ7Rp6c6WiBk81QGRajyFCFJWeJDY+aOOwUfn8kX&#10;v7rg/n1QmgqenjFUVTDVSxQwSwvDKr01y0MrKRr1SyMF1oBz+PoPx72o0sdPVhK0XcpoR1bl8Iv5&#10;i/Y/xvzeGos7lctmtsispnMzTiNqNSRExCyxkyIRa/N7DSGH19qRElwuiTBHRs91bbha/T3aVbyP&#10;59bvPxA+c+w+8ds46SDN0VTUTQ0qnVMgmkkqEMq64l9XqH1v+kg6gPZNd20ts2lhWvQSvtpnsslT&#10;o8j1YFnNp7U7DwNZhc5i8XncFlqSamrcZX00FTTVVNMumSmaNhYq4JBP59r9n3rcNluVu7KRkdTg&#10;qaft6LY9cbiWFirLwI49avv8wr/hPnht2PnuyvigtBt/PVLVuSq9iVNPFFjpfM/mkpMVPZjEAAVh&#10;4IF7H3lbyr7w8vc0WK7HztEquRpEwGanzPoehTYbjt93KRu9Y5uAlA4/6YenzGetV/sX4s9idT57&#10;IbK7F2hW7Qz+LlkLpkqKrMFQ8SWkamrmVPOrk6V5LLaxHIJJOcfadXc3/K8iz27LqwQf8GfsyTx6&#10;M59mvVUy9rJSoZWBBXyP2/LiPPoI163niimnby1C+VGpFEsEcckY9Dpj3chxb8Mq6R/aPuDZ9rub&#10;SQxzAgg0oR/g6IixrSnAU6cIev6mFJmixcuSqKaNZY5Elklpwytb7bTTKkryJwxqFvGWsNTc+2lt&#10;mArQ1+fVdLsMDp/wm1N1RVlA9ZR1M8tPM01dTwwS1VciGPV9tXqEvTI1wxc8fT6+3Y4pdXCp8/P9&#10;vVBZyyGqqehkpOv8g0dKaqkmoZNb1zSFsPPUUkR9Trj8dGGebQvJOocWuPa3wX86/lSv7P8AL0vX&#10;aZjnT0+xfHTJZ5aiqoqHVJWOZkqsfTXDY4HVG01LCobW/wBWWMBweLabW0bemdPH5Ux8+nG2icL8&#10;NB0IVN8Nt+1kXggiCsft43gghNUJTMnkWnheAHw6rKZLrcfQm/t+Oz1DNR1qPbGUZNOlxF8Bu2Z6&#10;egqqLaNTVCoBRvsYfBS1Gg6al6uBmSRYiPSvjlu5+o/HvZtIVNCa9b/d0fAuB1yqfgD31RQQ1rdb&#10;fcyVNSYIqWjnhmqHjsQtVQUqI8cLxrYOJAXH9A1mGjaxjIA6udvhK01qT0lH+HnY2Eq8ZRZbDZLb&#10;+VmFZMk0kckVIsULeKWP7SlSZpZdP1SnKsTfyPcn3X6RdIopz+z8/n1r6SOId7Dpe4P4MZKedKis&#10;zmIilEqyQRZOjyuPq6xJf8zHDUTAQwS6z6ac2lt/Za/tJJbaScf6v2f6v5AunuUjeiivz6FfBfy8&#10;3rs1FNmd40EqxaCtPI7SoMvMDEYExLRNqjjBs5MUZXkh2Nj7RSfpHOemnv2FDSvRiMR/LT2PDjKe&#10;RJ6LJ1FLkWp6vKR5hDTyKgGk0T6GkVYmOq7rZT9Xtx7YaaAn4T17946qBRp6GDbfwO6chqMgcnmF&#10;qpqpKVPDDWXyM6Ucn+VT/dQ3eUP/AGpQAp91N2iDtWlPnXptrt+BHQrUnwT6gpBkKrbeJanq6xCI&#10;guQo8oIvNZUeeepUmKXT/ZRwAPoL8e9JuRHEdNfWFDUrXpmm+E8OPlqqufFYyrp1SNEy8kJSixsA&#10;W0iVVO8SmQt+n1/tH+g9qRuMXE9KU3KM4K9MVX8cMjiUx9NQ7Op5o4/up4a3HYDHzigiALR1WLFE&#10;rsG/IshYX9KN7sdxj/1DpWu5RgenQhbf6tx2KxUGP3Pt6qoKHLxGT+M5On+0r5GLWR4fCkUkMsrE&#10;nzSJHpHDLz7RTXSE1Q9I5bpnaqHpa4r4v7a3rlyu08m9CzUcME88lPBPVVAQc1JnCwBjEot+tv62&#10;P19sPdFPi4dVS7kBoxx0MmJ+MOS68pJmwvYddBWGnlZNGIEeTqmk9INVJIut0H+6liUgfX6Xsybq&#10;N8dLo7xQtCCa9LbZ1J2RiGCZvI0GSp5ZGjp0rklDTxpGDBGGhH6tQu2qwH5HtiSYUop6aeSNjXgO&#10;hdNJW1uOGTqZKfDQJOjZAz07zLLOQQktLpX1L9FC2Fja3PuizGlK9NjSTjpWYrYm18jTxNjK3IVN&#10;dV0YkytZLGWjpXlb9cyzC6heBpAKg/RLc+6NO34uqMM9eoetaPASvJQ1FPk6mCpIqq13mx0/lqrC&#10;Bo2pwFCkcSnS9/8AD86kkLip63pJHy6kZE1+TaeifbiBcdM0M0lPRpWReVk0pG2uO5AY6tZj0kfW&#10;RfbBFRTrUSBWz0lTDHSVIlqY5ZslDAY6UPSLG0VSeEjInBSEBPUI4mABuQCfbDVrnp6uKDh05UmG&#10;XI1apV4+VIYVE1ZdIlSrJW8iQ1f1l503BNj/AFv9GXrXr3T1DR4vHqDR0iUhkLu1RFA8TtY6X8Ku&#10;D42QW1G3P44PDfW+oSY/G5WlrUWqUVBEviniJcP4+JJpCoJEf5JA5J9+690lsbtRrxNki+RjEsgn&#10;aOpSmEVPrKQtDCoLvc2DOoS9rg39+690LuAo9uU9O9JmsZNWGMf5ItRSSVSQKnBqoZ1VdQ+lybkX&#10;5J9uqpB6rQUp04n+7n3BkrcZVwxUamXXRjQv26DhY/AAwW3JsQ1/1M309tn4utUoQB59dTQ7WqqF&#10;Pt6JJYp6yNqaKpjmMtTIUMiXeQ6gEADahbVx9T7epUUPVukXUz0+LjNXPC00MzOzuwNUsqCTQXij&#10;kUXK/wBNPA5H09tEUNOvdRPLj5KmmhUQyQ1Ly1LSuDoZ9PkDVcjABNKWVE9+T4uvdT6TxunmQyyU&#10;bzqkMVSkE8MkLN42p1gCemQMCT/hb26wqKdaIr0jM5QVFHUPDjoqQzazUVUsSNB4EQ6idbLpjTTZ&#10;gqBrt9fr7ZIoadb6c9t7dGVkKw1NRQwT0l56uYRmX7iVtT0fqVV1ta6gAG1tIufe1FetMaCvQ34W&#10;rw21MYy0tDjs3W1TJK8jCSkR54RpLiHT+ogXNlBB/Ufa5RQU6bFWNOnbD79nqHrIZKP+G09XIBTw&#10;yRRvEKyRbNDELA/p9XksQbcH3cA9XaMqOotXtrEbjkD0RoCIGDCSegRKIzt6qiqhkCrdz9Aq3ueT&#10;72VB6bBp0HGR2J4aupKfbVQYN43aphlXxvfUho3F5DcfQtcfQ+6G3qMdPD58OvbY2tlKDITVqLTP&#10;DVtBHLTywRwwMFS6xKwFgumzAX5aw96EXh9akK17ehaqME1dDTeQvUyyOxgiSJYZqiT9H7nBBCi4&#10;HABsPeyMdUEhUV6xVvX3mK1eTq/tqWiIP2stPFrQSjS6eamJ1Sc8FnFjfi3HuoJA4dXWZlHTHS7b&#10;xNKumOjoamm8j6pjHF9yqM1mkDMVYlr82tY/g+6q2o8Pz62ZiR075Lr6gMVJXUgggZFWGCnjMdOB&#10;E51GSepdLEKSbj68/n3ft6qJGHDrCdvPi6V3klpauOZXE9Os8VRNKzDSZYha5WO9tAPH+HupQEgj&#10;qhYk16D+twpLCQE0VLHFI05ihiUut9KxiFQdLG3Lf7Dk+76QOHTgkK+demPyNBUwpPQVhoqR1fyR&#10;UhFPXMW9Mqgg2Kni4AJHN/fuq1B65UuWxGVrMhHIk0IiqnaZI0MaNBTroXxTBQmoNdtJJNr/AF97&#10;Ip14inDpa0eIlrhAlJXSwU7oGSGM6U8Uh1NNI9iFdrWC8XF+Qffgv7OtavXpYQY2vPjRqanaWEMX&#10;jmOkLGGKpIzAWItyvr+v9Tx73p6bkOO3p3kpYaRKRMxjUaMM060lYlPJKbArEIWChVv9bFbkf7xs&#10;CnSc66Zr1nxjtDPSw0lHHGQ8lwF0LFTyNe7q36lC2FzyD9Pduq9T6qVJ3IR3H76xNDEXaNYkBYFN&#10;VrE24/3j37r3UakyWME6wVFKrTNqItCGs5JIGgn1SA2uT7uEYivW6dTFyGUWd4aKLwK5/cVnjSYN&#10;ELLIUYfW30sAD72iqQdXXh1INdXCRDUw0c7PcEJChkYqdPDpYMT9GKjg/n3pU1cDjr1OlAtdVCnK&#10;LSQwr/miqN4ndCvMhElxfm+pSPdvCzx6bK1eh6aKbF43OKk741ZoyFAc0kb1CFWKsPIg4ZiLaufw&#10;b/ku9WOkdPk+yKatKxJBJTRMgklXRCphEYuBMrBgy3FyCDzybjj3okAVPWtAOaU6R2S2ZjIJmeRm&#10;MAgZpWmghVUdz6ZIgBwPyxsPTwLfT23rJNF/n1XKnpjhxmMiCtjIaOtnb9p2RLnzWNi1/VYLaxHu&#10;w1+dOvE4yekVuHAZ2oqIvDSY9XeVtChPGtNABqkaSSxv9ASSL/7H3bp5XUCh/wBX8v8AL/sTsHj5&#10;oYnOVV/KFl1xIXkVWBsFjqALkflAzH62sffs9Vc4qOm+pxlN5p6qH7qmNSqojSB5Ih45ND+OcEHS&#10;WNmVAtr29tvr/Lr1aivT9QUWJhijBqCWAZagNK6Iit+sReTgaf1BSdX55PttRVgOtGvl0mM3k6Gk&#10;daXCVM11ctUVgp7TkudKw6mHqJsAJGfgc29qer9SMfux6apjWpqZmbyp5lracLCpRbE6itmIPK24&#10;P+9VXz+09V0g9LdaqYQpJiKqB5JpZmqZS+kF5kuWX6a1A02twOR73gn7OtKKYPU+mzO4KGOjaoRJ&#10;5W1mHxsH+g0mo0kG39Pp/tve+PHq/Dp5fF5/Lqg+3+4Z4maSNIo0AZnJQSOACDYkeng2+vvRZV49&#10;VZgOp+L2lLSTQtksfMgjvFHqpjIij6iFfEADz9SwB/oT71rU8OtFg2PXrHunbtXLSBqZjXTtOivT&#10;ySyRpAoUAusaD1G3IBAsAPofekkX8XVl0rx6CvLbbzlLeN6PICKpk4qYaOORZAq2ZpTNcqbX9IPP&#10;HA9qFdHyOnQ6EUp0IGAelxdB4Ck/qMaO9VTFGnKrYygEcX/Ave9vaeQFjUdMtQtjp4qZK6EsKOSC&#10;QTqkkAnRHKog9Qb+0CfwP8efehSRc8R15j2164Rb4lw0Q/iONp2lqVHm8SO05LH0cLqOkfX68e/C&#10;CpwevCME0Xj1Dk39tuqmkL4usl16EdkU+mRedbK6kgf0Kn/X928BqUr1YxMBVqU6coKjHV9PJMlP&#10;qmqlZBNpFMkao5JZGS/qsLC4F/zx7oda8OA6pTSQB16khw1GKn7ZvEGfWkdZExfysNBsBpDC/wCW&#10;JA/A9+YFqfPrz/D0oGwtPFq0qkk8kbRQiQMEiULd44VNw973vZT+AfdGk1ClOma9dUuJkg+3E8MI&#10;QLaaRQrFiG5CRWuAT+ofn+vt/q3DqRWYSGrZEpzHHoZ5Y2mj1CJmNj4WAIF/9QOP6e/de6xDBrQq&#10;amOSCN4WSRSI/JrI58oH4088e9EAih6902hNNc01THJJBIzyTmSLWPUpK+IP9CfyfxyPdJCAtOtH&#10;A6f6ClQyM9K0UKGNhACrIVRl1SoPID6rg20m39PepKVFevHqXJDkoadmHiqo4yqiGdUaSYOpOkRO&#10;pVz9AGFmH5a3un6fz61jpsgWN1AraGnhmqJnVaZiokK/pEaXBCEX/Fh/S/uzBAMdOigWvWWoWCJI&#10;Y8cIIpkdhZIlDBraTqNgAb/ngkW90Hz60rVND05ESVENOcjj6Ws0xnW7wwSs3+rFyuoD68c8/m1v&#10;esdXORnpKVez6WsqhUpoh82t1o2jGkKzelXUAarjkH8Xt7vrYDptloK9NNdsnVDPFQzwxvUKI/PV&#10;rD5Ag4LIjcFRzf8AP4928TPy60dJWnQe5TaVLj1GvLTuVQU7LHpEAfVqab7fT9Rb6KR+T9OfamN1&#10;cYHVVjBz0G+9NuUNZQkwy6dUXhEUxLQTyAFnIWQay7gaWQWXnjn29FIA1D04hKN1WZ3Z10pjqmlo&#10;EmqVpdUsssQRsbHKzTzLCXGu8KgEAMxCsSvIHtQG1E08uhCvhiFWHRGkqKvD5wQskyStGgoKWvjE&#10;tNAKhlZchojCl6Ux6ZFebQwPpb82251d3VDQ9Gc2RlZKqhrKWskjUJOn8NrKhmeqPmKkzRvEE8dF&#10;qJspJRNQALXPtMCaU6RShRIKf6sdC0lNT1QenkkZ0dpZaH7WbS/3B9K1ojIAVVYMqqw4CsR9feuq&#10;9P1IZIxHKZWq5Iqf7WaZIP2vuEk1STFDzpFj40/qCfp9VB6bk+A9NmexTZSmCQR1MUdNTF/F5oqW&#10;TIGsu4WpMlovtzax8YDEi91PtLcQ+JnpORUU6rd7167TcCSk0tQx8zXxzQLJTUtCY/AuOEkp1ywM&#10;4ExkkYpE6+ptNvaTwIwKt59LdvCxSgtwJ6pO7h2E+Jr8hVUq08lLQJDDVrDkIqitq3Mxg88tHKCz&#10;Xb0h0bQsYFj6gfYduIKOSvQqKdniLSlegPiyrfbx0zB4Wjk1QRIyqEZTonlcgFowOFRdV2ufxz7R&#10;MtD/AIem/LpQ/cVUsi1VSKVaxiZzBIPDAklLHaLwvfUZfGNbar8e2qDgOq9PlDk4ajw0tMVp2rWi&#10;qmk8phEtM142jkjAKs+oEofwL/19tkCtfTHTqt5dOj5KHyR+SnVnklaWkqXkeSmVaRjEz11Ilyvm&#10;5MZGmxt/T3rQ3Hq4IJ6w124a6rkposh5ReRPBj4ZFhtDqKSVCvFe7i40tclub8C5b0KB2/n1R2PD&#10;qDNkYhFURVQmFG9LNDFUXgnWZYn/AHFqNC6df1MZUNpsePr7oVFccfTqnSPnZI40plWKqQORTBZD&#10;RvG0q3ppjG6am0L6Sx4JJUWNvfmXJr0k6TENNBJJVGqmpqiVat6pAqinBqkXS5cKo03/AN13B5/N&#10;z70xK0A4dNUNaDqWuAq66rDzifwS0YWqpaqLTJFHM3kieRhZnkB9TccAC3tvXRMca9bVa9PlNgXW&#10;WOnilYUtKYtZRrJDDJ6vI6t+qMNbUR6vVb3VmqNXmenVjGrp8eKJ6eGojlNbEIahJ6emS9HBJTuY&#10;ySulSt1sUANm1G/tgny/4vpRpX04dT8biliqoGoImgSWhYOrRxiWqgqo/HFBHFXgoxRr30EC1gpv&#10;9WnIp3evTyoBw6lU0ggoWjmeKR4nmUUlPSCoUTIfC6TOQJkWMXklYEqOAov7bYVbhT5n/J1cBQtP&#10;PpEVeRNITSBkq6Z3kpqlIlaRWUsHX7SVAWiEh0/uMFYg8hh9FCoG7uB/Z+38um3B49QHEitUfbU2&#10;PSB2aB4kMif5LMvjkSeaQuLhuBIByfoAD7dABFCTX/Vw/wBXDqlMV6gLSyPFFFUCGnKRmoo6jIP4&#10;JJY1ltSjyMLSRuwN9SggHj6e3QVLHSOPpn/iuvBQceXWHWtXEkjyKscdSKfxSwn7c1L8vLMIrEq/&#10;6VFri4920leA/wA9OtkKR090uuhmhFOYWSkqZDURxRRxCd5l8Ypgbf5lVBTg3uefbDANUkHq4UVr&#10;09iMY8x6ISAIqiSaj8mp1Ey645f3CGRkB0oCSGHLD2yc1B+XT2mgr/q4dZcWHMGpykXmd4VEzTyv&#10;S44pqMzxRetmLXkjATU4IHPANXArT/J59XiFRTpULNbFVzA0gqPvKaKseKqeGpo1eItBBRjTbQqh&#10;2nRkDBwTxpHtgp3CtSM0rw+df8h6U0AU9SkWkamp1mjqqp5Wnlgqk1wq2QAH29NHFxLLe6gyzMDz&#10;xdV9tkEseFPtr9vyGK8OtqAOPSjpq6R6zJsKmX+ILjvtoaVItS0VGsQSrQzssZJ1mSNHUkCwN2A9&#10;sOgCggdtePqfLpwEkn16j05MTyrUwxyrPjnK0kMkc1NUUkDiSkMcqAAFnIXVYFWb+twN4Kgr5H+f&#10;TsY05I8uoOQSGqoJIhJQwUlVrpy5jkqqiJpJDqiq4kN/Ubk6rLqAP19vwtplDCtR1d6FaA9FL7H2&#10;pKWrZJaNWNI9R53hVS4V5B41amAsiBNBPpDC5HI9jjbr0SRgeZ6C95EUkLevRY6uFYJpIvCGHlE+&#10;sPrMiRmwRo7AAAer/Xv7PukfTfHHTyMWEIWSZg8TPMvoa1neXUoIX6Gwt9fe+vdT4mDIIqiQafIG&#10;p11KPIVa2tNP6gOW/wBh/X37r3UKpihRJB4tUnrKLTkqrkOSJjwCSeQwPN7e/de6dcbiaiu8cdPr&#10;Y+OFQVQ+SOeRvGyEgEi4sBx7VW1tJcuVi691YR8afhxn+xshSZPM0rRUEf2pmaRzAWgnfTHHHI6k&#10;F5DpRbgeojn2e2VnFbyUnGR0jubpbZQPM9bFHx0+OO3dg4SmioqOOjMiU0OQhiLRSrKUNOYnnlQo&#10;ZVYq0rqANBtq92ukjllJTh0R3M0t5TxDj+XRwojDi4UoMU1GKOGh0lI0VaSGtgGupSnqHAZ3leyo&#10;zHmQkKCBcaVEVMHqqIiIAvSbrZJWjrRSgU3mdWQ+XXUJXNH6qYSLYraViF1gkm4v+fbTCjdOJx6Z&#10;56qjhVIzTg0IjjovFIqVCeOFvuJZKmkZSzKZNbhgGEZ90zXp7pMKCsIq6VjMglr6GJZ1geV4p5Ua&#10;CH7dtRUxnhSSCdP0Cn3vr3TNLNGFWirJFajoklpkngpFFZFFPaVZpqiocQxAGyDVKE+gsCT791oA&#10;Dh1GgAikeSaihqIKF5KmvgyDJWUsakAyzR1CorxerS60wUWYuFLjk6NKZ68QCKHrBVQLIsiwzSU7&#10;VFNTPGksgjSRHmM0rx06BfEkUYEQaJQxW354FCFOF49ex5dRJWDrkkoKFIIEkglqoamaaqxzY+an&#10;1yyeWpHkRPIFlIkJsSv6b+7KaY8+vD06gtV1VWngEqziSQiSKRWFO1EE1VTRBl1fvHSltXJC2Pu3&#10;W+ssVRHG8xAQQGngBZ41azatQMFJD6WKhgikFrEBv6+9Hh1ZPi6j1DhKWhlSOtrMlHXtS1EsMIWS&#10;qAvUVdFWQwoBaCKzpawuLXBHvQ49OP8AD0yiWCarqSDPIBK1WUqlqBNrp1Dqft2GlUuFZdV2sVNi&#10;T7t00BU06EbaOytxbvn+xghniNTK002RmVadEEjotXUrCijSUQixaxVST+eKySJEmqXz6Mba1MrV&#10;pjqz3pj464/H0y1VZT49FEKRUdRSU5gqIPGuhgtSRpliYcNqJJ59hTcL7xm0IcdG/goKKvw9Hhwm&#10;xaPHRxinpIk1mMSs9MhqDMiBdQjYBQGWzC3AIPskknIrnp1Q57Ur+fS1hw0FPFq8ICQRFE8NlZ7m&#10;7rLHILAW/rbn+19PaJpCx6XRxDGrj1NRVpm0RQrEHJDFowyvdLxuXIB1f69xe/4591HH9v8Ag6UB&#10;FA6ecUrjUFkDJGqBtDXGtz6mKAfj6G3tRF8PSa4UdK2NFJLBQhIIRUCPqKG121/7fj/W9mSvRadF&#10;ZwadcJQgcXDFtT6yNF7OLkGwNgvBP+B9t9e0mmry65pGhKIIbm7SFkKMg1ixvewKkW49uRsa6etD&#10;p6pIgPWdJhCPYKAmqxspsVH0b+h5/wB4DvSdq+XT5GUIYBUBbSQwOm3pt6VIFz/rEe9dVOqmeosi&#10;q6spDKqrYNYm5AJJYA8i/wDyP36lRQ9WXV59J2tx0TrqVYydDE3USCQEarBBwD/Q/Ue2mhVuHTyS&#10;FD0jsnhD4ljZFnWQFkZghTSeLXRb83sfp9PaaWIAaelsV0ytjoJc5tgaJXeCn0nSVklDSINMl5WM&#10;guLkgAD6/wBfZLcWSkcOjiDcGBAr0E1btuWlLMtO5dWnkRuWkkjMmrxqj+lvwQf7PslexcZHQghv&#10;I5MA9JRmraQ+CRVmWKaVpyatzIxI8ocSKB5TYEBVJACjgD6JCjJx6MAI2Wtelnh88KcrLKyO+iZF&#10;dljWNCulZKYaFKn8amv/AL0fbqRgkEdI54Q3DoVMTmYmMCmaDUU/bL28Za2oWNrABeHX6jkn2vje&#10;goT0TzQvXA6W1DXLKYnPjmjT1eJxZvVckLM4GsAnnStvr7WxOxNfTpE8WCCOlhQSFgZVMqoGbSjI&#10;rMJBxYH8WuPUbAj6c+zKM1XoulQA06VFKxslla9gxW620k+qRSPr+AfZgnw9F7fEenhQ2kILMAdR&#10;uPVe/Aub/QH8e1fTHUxQDcaDe4PAA9GmysTb6n6G34/25917rj6SG0jSUK8FQRYgqH1CwK34uPz7&#10;917qLMxUk2RSCPzqMini2lgb/UWuP959+68BXA6bDOP3FAbQWYppCpEij6MoZbjnj/Xvb37q2kjJ&#10;6ZKmTUwVkFje4H0KWJsXAOon+o4H59+OOn0VaU6TNTWtqBiXUS4RGb9Sw/peNjYj6fQ+2mbVw6UK&#10;vkOoDVSOFhRQ6iZf2mCoBHa5ik4FwRdhz+fdBSueraSM9OCfulvUFj/aQRuBf/Vg+pTwPxzfjm3t&#10;4UpjpvqTFCWVmdoz5GIAkRX8caC1lsL+pgTcE2+l+PdutFgOP+r+X+r/AAJjKYVKlXnVQ0kscgnW&#10;5Erlx41SF5L8WB5PJHupFRQ9Pwy6Djh0GFTstDI0yQsrwyJEwUiWCSPQF1woq2iAP1JBJBtwbn3s&#10;kL0ZreUFK9KPAUBx8cFKgItC0ZqPE4vLI37umJxcaVA9Rtf+nvxp0iuJBJkdCxidTQlWZCoLFUVF&#10;YKrm0ayhvoOAxt9Tce99FEoo3SlQBCmnQHvqQlQToVABot9CR+P6+94p8+m+sqoisC7JpdboVvpW&#10;wBAcHj6cG/8Ah7117rCyR8AWLcWWxsiE6iRGQRY/S4HvZp5f6v8AV/q+fuoU7gFjYIV1soUEFi62&#10;030nm9z6ebH3UkAVPVlpXPTTLKwf1ERggByqK0qqo1taWL8/0BFj/vJa192rq2kdclqgNSRuhWaM&#10;l9K6pfGp0iNmkAsSBYAC3J92EgrnHWtHWZ5YmQrpVxx+05Nw7epQwAsCCALf8V97JUr1pRnpNZPG&#10;pXx6pD5wyaWJSNH0fRlVPoeeD/Xj2yfl04DQ16LtvnrWDJTVDrBBVyQvUI/lphdIzHqCwkLpUMSA&#10;y8k/T6H2qtrv6cgg06WfF2nh0Cy7MpqKelpamGBJ441jjVYRHTt69c8UVVKoAspHAIseAPZ6m6VX&#10;J6ST2iMPt6Ld8lsLvRNtVcu16qGNoErDKkNRHQyGCFNc0kQdg7yJDzG+vhypHNvZ1YXMUjAseiWK&#10;xNvOccf+L61ie7eou5dw7nrZs9RZKWClY/ZxZGSmYS0tVMZ/3Y5B5quU38iJYhAVClm9PsRBNYLL&#10;kda3W50lYWPHPy6Aqk6n3djqVK6HHfd0VDItTPkaGFYBTxo1klytOzecRm2jxlY2X6hST7q0ZCcQ&#10;fs4j7eiZpIVGW6UUtVurDiio1w749o5Pv3mnqXx89fPKrPTNBDMpJjCM1ozGdbFTxa/vUePKnn9v&#10;TWqOQE16SNc24miNbNQZSL7yfRH96IqmZDUIVhr4dCh9KqoCFlW3Iv7uVNNVDn16bJU8Gr0nTJnK&#10;eFqNopTVuITIZIdVZOsUhKuyFSLsNN0Q/wCLH3SlOtCnnw6E3Dbq3Djkho6iHJ01KIKyrnWljqZ5&#10;4/In7/mpnXUkUTWIaJgoP9fw7rK4Ffz/ANX59Nso8uuspueGs8n3cElStXBR0/lWnSGsn+3Qj7hm&#10;Ya5J3YgDS4Ug8KGt7ozHgc1/1V68sYr6noxHx56hyGZy0u4q7bf3uLo5aIx09fQSTNBWTz+SR66l&#10;nMfnaKJWjjKtqDXu11Pssu9xisT3GhPDo2i2a4u18SMY6vz+OmJj2a8FVA3mjrvtkUsk0kZoqlis&#10;NRTqyL4nTSAad3LAAAEg39oW3VbvuwSOPn1e15dmjuCtyp0ngerX9hdnsmKjirLeeHXHFFDEFkkS&#10;I+GaWXQLC/DWANltyeT7RTXcOs16XPy7plKw/D0vv9JqgDxmAkqHA9U4VUNmUNZSv4BJ/tX49pXv&#10;LYZZh08OW5MEnHUGfs55UkJMsckckTeLw6JPFI5ASJgCg/2r0/43v7aG4Waj4gelcXLel6tU9J+T&#10;sJ5idaxxswMjQipPkmgLmMyO6kogQjn8/nj2kfeoo6iMV6NRsCBQdPTNXbkrqrUrvNK/r+2dTohL&#10;qNekvDqZ0VfVw4JI4t7KLreZGwp6M7faYE+IDpjqK2omjaNZqbyzUoiUo8zpNIH1CT163AX62LEX&#10;P+Hsre9mm/tDXpfHZQRZUdNA25Q1c8Uxp4J5UNpi1NFKXVl1WZ1GouGu3lB1c/Rhb22Z5hhW6UaV&#10;Apw650uKx8FV5BCVJ9UiOVqVp2MZZfHqUXY2Urxcf0v7aeaR8E9a8Ja6hx6cxXQIi3kWRgiyvOEI&#10;NyLSM0hHAPCgAWJ5P04Zp14p6dRWyUQ1Pd440CqxCG8Tjk1C3FnW3AW3IB90KAmvVgtOoUmYUNGj&#10;eGFYQsevxNK1VGWuh0L+ngfTi3vegUoPPq2imKcemup3DCJXiNSWFJJVO0jFHZ5FiGhVYfUWa3ju&#10;Rx6tJt7uLd+NP9X7P9X+GoA9OsKZiSQxiQQwz+ORXjiDMqPILCWGeTToUgKxF+CSt7m3vfgsDw62&#10;Sp49S2ztXciLxy1cYaZUp2gZpqZogjskK3LgXLcHmxv734T+nVAEHSNye6ZV9AlMVKgZfLTr54Z2&#10;mfwmFKcpeLWD6dBFiPoPfvpmbyp0/FoXj0Ee5d31Mc1XDHGzVUc6RxzOxhjrJWbyC0vIUKQAzcBg&#10;34sD7TtbNw6M49OCekRPuSD9UfnE9XO0QmkJiohWSRmZaSSWQ3BVQFD/AELlR7TtaMePDpcJI2x0&#10;jczvqKNyA0kE09PM60CRLNO8kQFJOtaFBVwJrxhUF7kn9IPtFNbMM9PxkagR0hM72Akkss4yMiS1&#10;FJHQ6q2jE1PT1lNBqqIVihF7xA6WkVDcyC549lE6mNqefR1Z24fj0FuT3833ct662QjoDb+KQLHU&#10;wUlJEZaAViAeON2bXLe7HSyoeW4ZPzz0ZmJVFAegOr9z0VPWjG1mXqkq6ynp/NFDOfNFUc1hqZyS&#10;8tMlxdjGqEgpZStz78YdQqB0lAZSQx6DDc+71qFatqKdJYaZ5a2opRRPjJq1429dVGjWfQgISSVm&#10;ZtRIKgE+9pCUxw/n/wAV0uRu2vEdFs3ZnUqmrv2YKuikEqxyxq8aPUUzCqimp1jQB/EymN3jABGm&#10;xa3tSkeQOm5ZloT5eXlwz+dOi+53c33NFP4PtmmkjnmhNFPErx18XMZmlFxIrrpXxst7hCCNXs1h&#10;tipz0WybipjOmlcnHr/q9eg5yGUNSYp0pK544VWmaGadaE6pE8kiprsCFYSRSFmD/QgkGwWrEBwp&#10;/h6LpbhXIIBPCgOKDj5/n/kx02wV9LNK1NTvRSRVBgroq2MSJUmniRnqFx5ChXnupiJlsZLf63vx&#10;jxqPl0z4qklQQQcg8Dj08qjh8+s02TZo5K00ixRCeGijp5aekqjQiWTTTS+SRR4SxIW8aWVg6kEk&#10;e/LH5D/i+mZJRTUV/lWnl+Xz/wA/UVJ6ESzU1R9u0AaWBJ6ZTPNrkm8ENVWzT6FjZbMihSHu1yNI&#10;Hu2hjkdJndKkGmPTJ+014f4fLpvaplWMSxQw1cdUJo5qQiZ6VXA1LVaIgsSghFQCRQxGu17A+7iM&#10;ZBNCOk8j8CBUHy9fn6Z6j1xDVExkQ09PUUB8M1agCTV9LGGLrH+sRxnyQgfjSvtxB2inSZmXV8qf&#10;z8/2dN0TU8UcdRHDolALkh2p6eokiP8AlMiuw8Ssp0spdQTyPoR7eIJenl02rJpqPn1hkjo53poM&#10;hHJFFFDW0z1dHH4FjqqiTyCnnlIAb90odbDTyCPdwCo9em5KGmrgOnWFEXTDI8lZErU71EdGjfcp&#10;U3/YjkkABDqy6bpdWCm4vb3X4jSlD1tSoooNR8v8v59SXqMk8gjWeWtqKmpqC8NOY0oU+7XVFIlP&#10;ZXKAN5HkRuLnWFIBOgE8uHVi7HANc56T9XkV/h1RTNaPx1TfayQwGSmOiPxzFprB9c5Y+tvqtyWF&#10;vbqoCw6TNIANPkD1gnyPmqTC0NPU1jRCojUAU1AJUhAoaZBThgPHCG1EyamFhz9S4IyPPqpcav8A&#10;UPy/Z02y1lL5KGT7GkLyw+dUoJnWIVEl4WpqmlY2Fx6bs2r6fqtb24qGvGvVS6lqED8j/h6StROt&#10;EKeIAiujSvWksEgTVK4GmeUg3ZU9N2F/6f19vAE1Pl0nYhaDzFadNcdT9kmmpKrBJAlPT+WLyGSo&#10;lu0jR6r61VyyqotdrH3YqGwOmw2nPTqlT9rSR+D7+LwwO7mOHxxJS+YGKnpbgnS5BLr/AIWv7poD&#10;H/V/q/1fmbBiFzw6dDVLPJJPBKfu440lMhV6eJknjvLBGrAO0rJ6AU1DTYrYm/uhj09p6trUmo4j&#10;qNU5OmpVtQPC9LTzrNBNKXeSOpNnehjSEh1LXuGPoBuoF7n3ZYCcv1ppFUdoqB5/5OkdkMojaxOI&#10;Vqo5W8VKiGiZHrH9UzQABYlUEMChu6gf1uVSW4HSZ3zXpMz1gRSEnRGa+m/kjqqgeTwxN5dPqCWB&#10;BIP1Nz7UBFGfTpv8JbrlDU/YPSxzo/pYkoI0lhWluRN5l5FieWYn/bm9tMgOfPrRIUgdZEqoxPU+&#10;DW8091k8LIgaKID1JqA0qVJB/wBe45t7poqoI49Wxw6cVqoEeSGN29L/AGlLBNE7TpUrbyGWqccj&#10;WdAuf6/X3RoicnrfTnHXIHLSRw08kqOiM0gKx1EXqmUOwb+1y+oDki1vbWj0/wBX8v8AL/sOJ0/U&#10;dTBSUt44nIQ6jHOzSU8bynxOLU9yAD+4JGYKRqUD2meLUenBUVHr0+/dU9EY9N66YVUUmvWtUgp6&#10;c6aelNHGviRJ5SRpUu6BHJNmt7a8Esfs6upVRUZPThDnY3kjaoaAqzLMtOGkp5jNDy9O1RIpUJNc&#10;J4jq4UBbEm9WtfTp0SAkfLrhW5eoInZ1McmUVC+kxzUUpV2kanjALeJC93Lr+lbD+g9+FsBx8uvN&#10;LpyPPr0+5Xro2hEk9SlHHTa2dFhkWppYABTxxFQXTWqqxPFgLe9C20Gvr14y1FfTrJ/FYcrNJWVM&#10;cIqQyVVdIsghhkhjp1p2ha1n1K3KqAQefSbe6mEr2rw8um/FDZbj5/l07Y3cJFEr06tOlRHpWoEb&#10;ctHVjXRtHIpSVV03TRGSf0kWJ9sva0NOlUcxC/b09NncbLU5ipcyikVZmo66GKofIrZAaqlqVj1U&#10;920XlVgpBvpAJ9tG3cACmfPpwyKxJ4Dy6wvuCGWHHM0UVLUCKPIeGWgpBj51qGZYzSpAQOAX0WuP&#10;KbMRp968BgTXP+EdWEgIBwMV8qfl1mizWsweOrNWtO8ZUNPBHR42krZgapaxacIrsWtoYgqnAP05&#10;qYyPKlf2npxWqKk1/wAn2jpwGTikhnqKSGme1VVyxVEDpVBFmbzLS06TAeR3APjIXSG5NrX91ZKU&#10;48OrVUCopWvWCorqb7mmlaOKpqplM7NEbFYW4FFDTRLpv5Q5fyCygDm3vwU0r5dUJUsK/wCr1HUp&#10;al6wmKavH20csQLUkhpZZ8FpKpK2heR9Y7W/r/h71pUcB/xfVsnFf+K/1Y6yUuaqZY52oZIlmWtl&#10;p5IBHJUyRU9RS+JZqWFbtrVQy61OoaSX/I96aMVyPL/i+tCQn4fI/wAunWKuipcfCK2Rq6nvL9gq&#10;J9tUQUKQa6upqjThSFWUKXRSXZrv6efbLR6npwPn6dOB+2pOoeWKUHn/AKvPpwavlkhjVMktN5BD&#10;OtXLRxy1WRrVF0miNIWeORI9LAqSvqGtrsCaeGAaEE1/YOnA1VGfz+fl/q/y9YZ89PWPrjEkVO7x&#10;RCURCKH7sopqJK1XC+abQEdy6ka/yQR72IUXt/1U/wA3WzIW4+f+H/P1O++gqJKmGGCjlmqR9uzV&#10;Ol0FRQTkTrJ47oqzRlSh9N3KkA2uK+HShrTq9RkeZ/ydQI8nHacyVM6kUKiBIaeFZKgSTkQu8kQ9&#10;QgjADh7jUFQ83928IHy/Pz/1HqoYHz8v9X7BT/Vw5y1mJqTSyxrFPV5NoIGhqVaKpnQU5ehjqaSA&#10;aC8rIVVfooYci/v3hvUg+XVu0gHGfXp2pausSaKoqW0+QVFSJ2qnikoakQFHNNAtwKdCkkOiUEWB&#10;IT8+6MiMKD+f+rz49bDEcf8AUfkPTy6kRZCm8b0kVTLgpFpZqinKzx1lVi8eYAaMwtGra5XDszE6&#10;G0ek21KPetHAkV/wE+f7OvAjTQGnE/YPL9vHqLBnAYpIMdHHUf5LSpLVR0ZcSLTq/wBqkVJVAiCS&#10;Ua3cansCHLIfT72YgWJbGeH+Wvn9nWi+NK5x/qFPLp/erNR9j9qsM80mNkWb7ipH2lGiRlqiKKob&#10;W7+DSAFk1DRp0jm/tkR0rX1/1Y8undQJGn0z/m+fWZMjCIaON4HqUxapUU8nnAikp1RTTTTRwgFj&#10;G5RGlQDWBc8g+9GMglgaV+XVlIKiv4f8HWenyNVDJJ51hq6ymWoMdRQRJTUFF91T65pKp5jpdwhE&#10;kmgcagQb+6FQRgU+3z+zp1SVy2f8nnnpR0WWhqJcfE4KRRj7IRsv3oZGh1VxjqZh6ZJiY4YnsQP0&#10;/X21opUjp9ZQaav8/wBp+VT06RZaiiqqyomomal8EH3AmqY5apYEUyx0tPU1DLo0AhpgoZrqALXP&#10;v2gkA/7H5n1+Xz69rWpqMfPP5DpWYmppppXFTWwiKZagY3+HzrC8kFAVnqUx6VKmOUSc2jKknTJp&#10;ZrW9+KmmBU+f+z1tCp4kDzxwxnH5fyr0oGq55aTITY+OmmpwlVlK3JtojqIqqGPRAIqVyHipzGlq&#10;aWQEllbV6H91pTj+z/Z9fXpzip0elSf9jyFOH+qrXVVgleeBIVkoK1FxwqHkOP8AIUphWPIaiH12&#10;sxjPh0h7FgSAB7cAC8PL8/5daLVJp8JP2enTNJk5zTUtG7x/aSYypdHkp5KrUpqhTVNbJJGuuKaG&#10;YM8Mx5sOTZifbgQEsaVNf8np1QEYB4U/y/56/l061mWpaepgq2QsVolrKStqqwmkklpqe0ksYpQd&#10;PkKtGrAcOQTe9/ddB0muP9XD/L1fWoOoeX+qv59OUOQOmGaCenNLTVVO8xLrI4iYCeT72JLGQRtZ&#10;UY8m63HuugU6dU1AA4D1/bn/ACfPp7ppRPQVFVNS4+nxk/3rJLI5pqvE0iyeWGCqq5LLJL5I2aPx&#10;xDVyLMfbekVoDU9PLkajQf4Rnz+3rNSO7VMKzU1HVRClaWvljmmlW00XmiWWQagGkRdel4lGllW9&#10;7D3UjB6950x0toEp4ZoxULXvXwxVK1MtLUGoMUdfS2WSNJS4MYQeQKACgIYk8qGSARQ9XUUP2dSC&#10;k8/jop4p1FI1Nrr6qWDw4yoltHXIKIAs4lDKIUldlIYW9IuKUHxCg4/n05nhxp/LpwMscNVWC8um&#10;JoqdQsaSxY/GqP8AJqJJxzHZnKszEFSAq+n34LqQdaJpUj/UOsSQSRJUwT+Klr5I5aijCQ6RNV6P&#10;E9ODYhSttYt/nGAIN/blBTHWuAoeJ655Xx0iBfL/AA+qpKGkqFkiqvKtW00RWbIPAw/bLSa0lW9w&#10;6kt7qo1HV69eOBn06G341dA5vurcVPWjGyU+FXKKjJ9ukNRUVcTh4a+mZdJVUUuZmZvU1tI49izY&#10;dr8SYTTDApTop3HcYrKEvJnHW1R8c+jsXsDblFQpTRR1MMFOkJiSJYlTwgALEBpRv9WFAFySLcD2&#10;MLiitUfl1DO57k17cF/I9G5FLFjafSrISELk6gWup5PqB+h4uLf7b2iYVWnRUa9AL2x2ZQbOwldk&#10;6uqghjp0llAm0Kzoi3YxuwsdPHFh/hc8F61s5ZZVA8z0usLE3swhjrn061K/5hXzJyPcG4a3Z+Gz&#10;bUOHxdUtojEzyTa5PAzSGKzoSGH6wFUWZvV9BvLfQbFYmFWpIQa9SvtdpFs8PgKe8gVNM/6vLqoz&#10;P5OOtrUpKdzQxYt6aBKmigp9MqvF9rD90gCtJrLAnWtmU6gdXBjSedriUyPmvVZpNb+mn/L0oNuY&#10;LyiCshgiigkqDJLWUEQqKuoq6mVqTxzvL/m4bK7ozgqDzwLeya7ep09XgQkg+Xn9v+boSKPCwwLX&#10;109SPtaFZJvsY5jkcfIJYvFJkwjJd5IBpdfGLXvqJC+yU8QKdGscQrXjTy/l1MMGRoKgrXUq10cK&#10;UztJU08E8i0bUxKJMKa8i63l0yrquwQOAoX3U6StV/1Z/wBX7enQCp7xX/J6dKWCTx0cUS/5Tk6N&#10;RLW5AytGJqaWItFj4yxKyvZLxzO11jYHQzrb2ycn5Hp8UHbxPn/q/wBWOpcVZUzVMc9JTSyOGpaq&#10;WfAwqRTlZWmaFowqtAJF1STykEhXRdFj7qyrSh6tUH4R+z/L0/4+sLmqjesjjqFlnfHk0hCxV+TH&#10;kqFp9AJjaFraAbaWltYe2mXI9P5dXUg/Z5dKWgqJJocpNUVEcOQ+7pqKSkNQIMjJDFRiJYoYLEB2&#10;BMclyGJAcDV7ppyARjpxWwc58+lXQ1sLQ1GugZ6iniT7mnkkPgqVyCkIsMyrYU8baiWI4Ki9yfdW&#10;QVqPPrwYUofLrumqoaBlp6smmx3mFQkkkoaghAfxJ4KuO+qIVDDzaRc/kWBJqyVFetgjh5deyOSn&#10;iqQtNKtRNM1RTB53ka5ijWornkkmXRF5gUWBAreRgttINxQRind1bVT4epVHmVjejdqiWrapnU10&#10;dZTKgjqIVP2SNNTqUPjl1RqGQBWJFgbMdFCOrI9DUdcavIVUYerp6kfcimURxTQsLR+cwfb1NFfw&#10;rHU3cxiUhwiqwUA+66fXres11dZFr6p5KRo/DUUMgqKH7HIqYqyWKNhLopJAS7gkqAlgFKn6fmoV&#10;ePTqsQQB/P8AydPUFfUypUS1ENDUJU5KR4KWFaZGxMVLEIaKOilhRVUKyszy6iNSlSAR70w8xxHV&#10;gS1Qc56hQ5ef7sRPFSxxu7YyelYVEMZqpqkSZbItpGmePyBYwzHkgleCfetC0/1fkOtNXgp/LqRS&#10;VFQ1cyV08T6lYHxqloqiCUuiTvKuorInjAZzyHUKbD3RoxTHW11cGFOuU1UawrlHjhpzWSxT1FKy&#10;QfaVs7RPRRfw+eQFwyIDMll06yNNiPdAhrp9OtjIDcP8vWaGEx1k09EJJZJIKWZJYIGSONZCYa6e&#10;lFdqJWQEB3+gUlgh+osDUANw69nrFVVNTpmXV+/SUFVHjVzmPCmLIRyiJDiHALVM0wDJqCSWZdRO&#10;g6fewoA/zcPz62T6cfn1l1TS0zlquFdNLEslNSxRxY1ElgMbSSvICbli7umlbWKhEa591IABp/Pj&#10;16mK/wCr/B/q9OoE9Yi0ddLFVsKempFp/PT0s4gqI6dftaX7aYjySKTZ049OqwNgCbBNLCvXqdZT&#10;WkUrTUsYnWOkWLKRhwsrxwoKcRUt+AwcxtG/+o5PPu4493Hy68SBk9Y5cnHppIaiKWekqTS/f5JK&#10;YCWVFTyzRaxp8atIEg024Fz+R7v1ViKgevWKnlaPwNI9PSU0UtbSLJXSx1SJT5KZYmSBvGzuZWey&#10;O1iiltR9Nho9VBUAHyz/AIes8uUmgEAlpEqJUponpoSoEuLlkqvskaGsiErSiONb6dZJBjFgWJ90&#10;pqGfPz9etllHHqXis7BVVEnmylMKihyKVSSLLNJNS1MKaoqGpp5gUqVb91DJErt5AANB4FSlDWlR&#10;1tWRvl0+Ukn3KyU0c0GSr5GqZalJKxKOt1+qWSN6skuhsdaxSJpIU+nm/vXAVC0/b1sFTw6xjIkq&#10;lKsEn8LiggbVOkaTmKvJ0SwCC4cJGpbXGR/Z9IYD3sIuKnJ631woq2pra+OqnrY5KcPapPnko0qq&#10;SZftYyyHlJCD4yGZmvduL+9lF+EcemlJZscOlDDWVT1YRIo8r5IqqBqGneOGSnhpzrnhkZrM0yMm&#10;pHZgNBJuTx7qY6Cp6cp1Oimkp6mBoZAtBOGE0NLGk88MstPqi8vNmmlLeMRycrfWTce26AjPXupS&#10;oUWGlZK1InWKjpK6aohlFbEzeKmp1qagET2bSWjkJ0hC63/T7roXr3TzjsnNE32oniheSt0NFXOl&#10;BHH9mgjq4qWnh0AyN6WjiZwrlixSwsaaD1vpXU1c0cLViVyOKVKp8I8VPJVR0dl06KyOICf7h1aQ&#10;eMRlVGpk/TxoqfPrRAOD0zyZuImNonjr4FlFRXVKVPh1G4mMf29OFBCFmUJMl0+vJHvQFRXq4Unq&#10;JS5jF1cvgq6mmqa+GsqIaOSolkghrZUQQ0H3WpbsWLL424B08/UE7HwnqpBBoesorqlK4NSUgj0r&#10;GKycmOrWGnhf7WpieGO6xh510+V7FQxfi/vYAIp59a0aPLpwmzDTQV8cc0TRVaLXNCYC86hZ1SnM&#10;sFJ642lPoUhl/wBV+fdlUg168c9NU7ipgd0ejlhV4ZamKPGO9MERx9rNJJEgmZ1dVIIRmUoQ0ig2&#10;93YVFOq6QcH/AFfy/wBX+CXUZikqWrampqq1/wCGyrLAtMKWKdvsYS1RBE8YsGlBEmorZg4VgCgs&#10;3oAyetkClPLrDRZaiheqkr38ktPFT1cEsl5ZPt6mLRPHRtCul7Ao2mdLsG9LgL7cHDHXqAHrubJx&#10;VVHTJQSU08aReajx9p4K3KTUTWq2rJgOV0s0kUZPOj0/19+68eHWSasikaqiRsZUziN66px9QNEV&#10;TTrpqKjKU9bFddBUa4xc6WJQ3sfeyTTHVNC9QaXIzmWOWmp46aKokeqpjTsEkeFiqwiaOS6NL6mJ&#10;RgC39LD3U0IoePWjH1jXKtIlHBNVtSinnq45qyniH2c9PTz+avqquNxq0CRkiQJpsQeQqj3XQB8+&#10;veH8+s1XKqQ1bz1kcvhpzLHB/wABxLQyv4XpIIrFpo3l8filjBbxgjUFJY2UAZAoetiMA56iy5RV&#10;nfH03lhrolMFVUUkP29LLLQ0QqaeKqkgV1bSfSsml3IV1YjUb2qet6F6jDJfefaTfeLipXhjnCU0&#10;BaWOoiBNdTyFbxsbatIS7IWPAIA90buIB68UGkgdSKnJ0tBSNPLr+xq5fPTU5kgqfPPWIZaw1MkS&#10;hTFojKw+MDQwZW9RHuxWufTrdVOOmeKpiqp0poYzRrSyQO7RhEampHh8zAmxDPYsHLD9u/4Le6MB&#10;Qn16c7esdfkYZql5PJWJL4zIotoSKCi1Qq4K3RFLaVViT5D6he3G1+HrQFcdNgy+pJlE+QnkqCKm&#10;BPEstVFU6fGqwUkQAKoQ4IJUFTdRcW926r04Yigny1Uj0X3UFHDV0j5L7URLFUeOFmkRIWChXNnR&#10;h+BcqzFbe7AGtPXqr/DXo6HXWxocdOtRQ/dNMkPhWgaqiq4/sK2ArRTFGUKGj1OjAqRc8En2aW8W&#10;kAnPSCWdEBB6O7sraAjVYJZYxJFFTSVfje5panwiOchpQGf9oH02Fifp9PZwqK6gEdBe5cqxIPRm&#10;Nv4UQiIKmnREn7aBZCYljURwOHHpuh4Nr/7a/tYkCqMdEs8hJPQtYrGooiSFSAsTC5LN5NVm8hBu&#10;FtckLfjj2qRamg6Quw4Hpd0MGoImpvxd2VXVTGf0/wCJ/Jb8m/tai6RQ9I2ILVHShihAMa3syB1Y&#10;hdL3/Vz/AEX6C/09vKprXqnWbTpC/pMaj1WC3Bveyafpp+nP+v7c691jd+HU20nhAFFk0/rZdV9R&#10;/BI4596b4evAVz6dYHB/UQFC8iFV0A39VhEvBJ/JHtj7f9X8v9X8hsAnHWHi4sG+jEpGDYRnk+e/&#10;5J/UPeq9X0GnXCRmC2JQN6j6TrcAnWygfi6m2r8e2pDWnVlShr1jfTz6dSkmwIKm2j9Tt9bg/j22&#10;TXpzqEzrp5IcEDkKt9Y+o5B/w+nvxxnq4VhkdQHEnrYKFNmAsQwUX9ZJC2Iv+lfbHHPT3WCZtS+P&#10;UwL30t6WdwPW4RSLAn/D/WHNvfqmlOvDqFLKyllDO5MiKdIS8l19JNwbMebHgc2+vuhPl04Frw6j&#10;Ssiq6FVBHIka6shf6FEUamP5F7A8gf190r5dXVNXUZyArSIZLKgkOghF0f21RAOb3udVuPdV8/t6&#10;dU6To6wuI9T6UULGiaQhKEFfoItXHF7H/E+0/VuoLzJG0gVpnkul1YI4XVwI3f6BVJvYc+/Y4dbC&#10;k9RZpbMsbJZ2ikA0Bwr3OsoXIGkcfX6g3H+AbkHDq4T59QXJVPRdnCOEhUH/ADoTUGeNuefrqIFw&#10;QR/QNmtMdOih49YCzekOp0CAyIxlDs7aAsjgv/ZUWFrAf4+9NXh5dXjC8fPqKLRJf0Ik8fjfw2SN&#10;3lc6riX6k88j6fj6+2Klajp3qPqH9k6g5IGpSpj0iyuwcAAnnT/Vvdet9RB44zFAZn1PJq8gfycc&#10;N5HD3sCCFI/qP6e/VzTr3UeU6y6vEgeOYqSAoEmv1xPyCSpFv9j7bPHqwHr021EoYS6FfU8kckpv&#10;GGjVVtJbULEk8cc/S/1uW2Pl06gNa9RJCHRpHV/G6yKWpkGmJwvELv8ArUXsORbk249t9PdNk8i+&#10;WFBHIH9MWl9LII6dfQskRUWbngKCLfkH2y7KeHTqLTPTQwiWRhoISRtYgVVWH7drsklU5UsQDdSu&#10;kEEi/wDX230+oqCOm9pkMjpIxJ8RMU0MIigJgGrQHYA2H6SoHIIPtOxqa9XCGlemmSfzKscwanjL&#10;yOHlCmcQgcqTYsC3psx+l/denfC+fUOSRpC+po5D4GWQl1MbzpzENdrKLH6/X3R6/l1ZY9JrXrB5&#10;XheOOQLIIwh0y2EqmQWgiaRAdRDHgj6qCDx7bFK56d6bapXCSaRCzB4E/dqGD1Yd/V49PpH9I2N7&#10;X/23urL8XTfUVNlCayqyVCRPGz6yk0UZEbagNRb6XuoHIsDbij+XVioBr02VdSsCFRIk8kMemNPs&#10;wskjzSFdUMgIVBzZA4a9zcAW9tk0FerqKnpoeVEhVGRZHiaOeKmq5GBZWHFVqX6amsrKfwSf6e2y&#10;xIp05oFemeddfjLPBKl3nmlcBBLqk1tPFHayaLaBc/Q3916uMCnUKcKaiScwiRWFSRDG6rI5kQCK&#10;IKedRYXH4vcfj3o9XQVBHTXUmMaYJo2ZUh/YqIKgOZYdYZTGosSUdnHJ4b6e23pUV6cAoKDqAZaJ&#10;6iZpf3BGiUemadqeoYo4NM82lTeS30ANiVsx91OimOr6W6h1NUxgilWRVWlNQjuSFqJS02kExspC&#10;EMGFnBXVyBa3unV1WmT0xsJJWMiQxfbygR08iSDQ86sS7vHHbVqf06lC8i1vUPdJCAv29PKtTnh0&#10;31EzvJTU092qXXzSzaI1EkbT+OJqkIoCP6RZh/X1AWv7Y6cVFU16Z6uaSeCqiqIk8yzywSSKSB47&#10;kQBSBclGsRYkG4976fVaZ6apdJcSeEND5IYUkiaN5IakAtUVQb+3GF5UMBpXj37q/HponnZ1qYJ4&#10;6iOldVlMMHgalqyr3hKqbsAPS7N9NJZR70SBnrZFM9NctQZ3cCZKGnaNBFVwRxkR00oulUIHACxx&#10;pqBkv/QEe2yanqh6gzFqWpMknip/E6RiniiSSmNGYdTO6RXZ3kckftEBfrwOfeuvAVwOmxP8oAhi&#10;qHlmdQ81UIvEn3EUwlpoWqnPAY3C6RcAKDa9/furqpBqemOqYtLIz41oUaWqEjBpJohU1KqQ5Q2b&#10;UApVxGLLzYGw91biOnQCeA6gyyS0lDOZIKiampJA0kkJQ08Ucaj1qxPKggu1wNRsLXN/djxH+ry6&#10;cWOmW6wRTLXUB+4iSsiYI8fikEaBb6qaoeQhZEKXIupsSLX/AB73WnHrzLpBpw6gTQyvTCaORkgp&#10;XkiTyg1C6mGkSFwLtIn6GW1rm4N/fqjh1UIQNR9P8nUOsjiMsDQTQus4WU+BIVdpHjEUkFQkKgxS&#10;6Q3pkINzp+o9+6qOB/1eY6blMlNeWSITuZpI0JqPs6l3lUeMvMitqKwG0jJp1Nw1z791vt0/Pryo&#10;Y5aGQ1tKZSlVBFL+8kMsxH78UdNpZTMyty4kOrQLqPp791XqLUfbu0i0cLUzo0afdRyENXEqUejo&#10;tHpVdfr1MLE2tyffh1aP4x1hyeRpJ6laUwTiBaOjacAolGZpg0FZNUtENQlJINgCFNm/r7t0p6h6&#10;azG+WJTLUVtPVQxyxPPTsZaVz+1UIUQXRECsSbGxuRx79Spr17qFUvEyTVVTViiCRvTwVCxGRHuW&#10;ljkdbAkki8SX0k+n3YcRivVWGpaDptpUq45Iaq4aSHGK0FRJG8lciG71VVT00bEMHuwiViQPp+Pe&#10;+2hp68Ok5BU0PTRNLUTNGaN4qODIjwNHPCYkqX8vilamjsUSaRFIjsCNXAJY+7Cn+mp/Lqp6zSRz&#10;LWSUePqKWFqOjRZqcu5aSgVjJNWM8KXWpiHMiA6zbUosD71+GrDj/q/Z17zp1CqFVy7UZMs5DUTU&#10;8UEC0+qRS33U9MPqz86ZVUAkci3vYFPi8+tZ8usUta0UVRKKKd5qeKjlcxFDPTQRjwSn9xb6VI9c&#10;UZYEgWUC5Fgo4V49bx1geVJ1lqHppqulnTVHXlBT0lLI8gkEgpgAQwPCBgdQ4Nre/aSuAc+nXiK9&#10;Y3NVPjcmajG6npIoZRkHf7UtE0gbUkj3QuIjzwCrXH0PvYADYP5dexQ1/Lpnqnpl8s8FS0VXFPC0&#10;kkNPM9WsXisuq10kWRb6p47klSGHuzVOOI60f8vUZJ188c0M7UpkqvPTVbBZoJacR6XjVVAEcbkk&#10;aib8WZfx7rpoD6enW6Ecf8/UGphgSpp6erqalU/dET2hFIzuxYE0agROCpeKoYBRqILLyD7cT4SA&#10;P9X+rh+fWz1DMdMI46kwR1tRDkgIUZpYZp4Y3MUF44CClzYFv9UAbMoF9kAClaY6rUfz6amrBHJV&#10;V8MtTBUxrUgSUqR1DrVGbTVyVAfh/wADxOgAX9IufdtOADnPVK4qB/qr1hnantjf8mUy0RjkkgUP&#10;E1bVTAeOWmSa2hC7lGZvoRa3AJuo4njX+XWqgAYrT/VXrDIziS9MPHBLNE4HkRKiE02ryR1MR9Qc&#10;KFUsPqw/oT72AKEeg60fl1BZKTyOmQM70yUE32VXKzU9VPEXLFKxYgLeMXXS6kC11Pu2mg7eJIqP&#10;IdaNKHV/q+3rtlpXNA7xtUUslMIzL9u7VNN9vTkB4BESxikDFJ4yeVOpSD9PVPd9vDrxAIFPMdYa&#10;UuiS0C1eSgkrGjo0mrGMtDTRLZEghjIsrKADGdRBWxe592IzVqf5fz60ARUVP+Tpsr1ShiMlTV0t&#10;ZkTMquk1HHSNU0dLJ4pKiGBryNITq8luGUra1iPbgr6cPn/LpslVwTnzxTrJXhlmasKLUz0ppnir&#10;IppnqFoXAlE5nlHlWSJSOPUQeB6TxVKUp5f5erNTiP8AUOo8sf3kifZ5F28U8c6SrZJYpLmWps7C&#10;5kNzdGWxWwtYH3f4eIp1qlT1GaJqeUVkLrGtRMY5Lr91FVTytY0tKkqnxsygkW+hAFwOT7B7ePy6&#10;tRRkefTZUNJTIi1LPFCKmEIte7/aV0coBjinaIXglAIaMg2YAA2Kn3YKp4VP5cP846qQBxx9vD/Y&#10;PWV1+5jnMfhXHxyyvVGCEPDG4QNUNJKwCq6AK50gqxsGve/v1KYPH+fXqLTHDNfP+f8Aq9OolbMW&#10;yE0MWUWQyU9KKSEaZAwaD9pJmk0ibWb3Mg0qAoLWNvflU6cj/J5/6vt60SCxAOf9j/V9nUWKrhyF&#10;kpZKqMUs7rmFjh8FPNKsYC1NXi6uM+o2OuNL/W4DWuLFQvH8vs+3rQzwORx+38/8nUB45oqhFhpF&#10;krJFgqaaiDQyR1fjlKtUU8hudRRQY0dgPTfm/OwAcsaD/Vx60ccBk+Xkfs6j1D0cb1QaOqp46poz&#10;XO0Uk0D0dWdR8tO4OiTyWJKHg3I9J92FdIoQT/q/lTpuiAnVgfy/4vrlOFSq+1kUJSfauIl+2LVB&#10;mhUOVWsC2JAAfkDhdJPPOwBpBH+HrRHcV8vs6//Uoi6C+dGVwVdT09fLillFNHjPuY8dLVRwYsWa&#10;t8NLCVLzt+kKRoU+qw5Bn223yNpVUEEUpwrT8vX+Veor3DZ5ZFxhQa/n1fB8b/kxT9kU7vt/LUD0&#10;01GlDhsXXxrDkKZZksy10tFIVnqyAWjmUqsY9LDk+xcn01ygMJH+A/n5fs4cOgRe7e1vJqjrTzqe&#10;jxYynoN47cofPjKbxUK1lFT4tJI2UZn/AHZ/GAQ8dRPIjBoqkN6P0jn3Vz4LU4dIVjDKfXoPq/qW&#10;oosPkJBt2gnfGUtRSUBp1poKiSgrR/ly1MianIUX1TVDKy29N/bscqAgqePVACDk46JRneuZTVQ0&#10;Rppdv4SiosjEkksCz4eKqiYmhyQMysHmkZxFJdRdXH4HtaxFMGgGetzzKTStT0TjsjphqL+IUeZx&#10;uNgr8XijJRtTx/w7FYIZF9VJUCnAIneWQrrb1KifQD20sCSdzAVUYpgCvnTz6WWkzlqIcefqft6I&#10;PnOksnSZSozW4gy47HIKup8UX2lJTZiquI8cs+koEmYagQuphwLX1ew3c2UguGdwdIqeFM/5vPoS&#10;x3QCBVy2PPy/2OkPufb0b1VNjMNlYaWOeljigz1FUACCoY+eRZRADodhaIjUfQQWcG9krxd4VG4j&#10;4gfPjnp9ZwqlmFaHh/q/b0GtXtbNU9RT1DsayKJZ6qBEVFqJqejmtWVzsyjRHcM12DSEghb29tGG&#10;QEEio8vnQ5P2fl08JonB0/8AFEj/AA16F3DRVG4YcnkcnSqamlokhWqhcz1088gVcRDjo0PkZqiT&#10;TE8Qj/TqYyLa3tSpEupjkgfnXy8vPhSv7Okj0Q6VP7OHz6DLJU/h3HUUuTXRl9VFQ1UlaiywTyG0&#10;lSVq5LBpIFshj1M5ayluD7bZaOQcHAziv/FDy4nhXqrEgApwH+D/AGePQ3YzdmysX90KGgq8tDLP&#10;QY6KlytcJnkw1H6so6Urm8RaU3hg5ZRyD7XKYQGKioNABXy86DyzwHp1oK70QmnnWnn5V/Lz6HvM&#10;V395IdcmG/gcFZX4esr/ALSRzHSU1EvjxtF5SpYNFHpLliQt9Te7OKnIpUgn7BwH29FTAJ2g1Oaf&#10;OvE/z6fKHaVHk8nkxjJ4spHSEocxPGspgpqil+4rYKGsjsZIQQqFhGxJ1AkD26EBYgZp58aef+r5&#10;dMCQqq1xXNP5en2f6sBT7VjyEFJh/wCMQJTY/A0FbLTuxlrR9utxifu4WKIskmpvHGjvJpIAUkD3&#10;tFai6+Civrjy61IUavh8Sc+Xln+Va/Po3WEw+zmlds1k6KCmx9Jjqiqo5qnJ0uQnzOcoh9pDQ41E&#10;1LHQwkSSPVQtfgMQD7ME0Fs8ME/aR6dIJKqlV4nH5fb/AKh0KydZY5IMNkaLIYylwu4IKvGE5WSJ&#10;YXw9Mmmu3FS0xLSxSSODGIoy2tj6woPtciqB28P9WekbOXwf9Xy6G/YFBlOm2xNVsvcmaof4g1PX&#10;7ipZJHqcTQwwSiPb+OhoKxitKk0TXlSOQg6r6QVv7e8KGWJhMtf9WKda05Br0c+XsPYe/pU2/uqp&#10;oW3WscEoyIVZqHWT5HjSkiKxxmm/QwcXFtRuOPZYtrNbEmDh6dblWNlpJx9esFf0DRPj6yux646Y&#10;5WWaoo8hBUeepkpqiLxx1stcgcous/ppQo025H19qI910kLKpFOPVFjKj5dFB3n8eqzAvU0csbZA&#10;U1HTrRVVKHkxtNlUmtNW0dHMknkmYsY/PVlynDD8ezqG6huBUYHkPT/V5fPqsoDLppnorG+ur6/b&#10;+T+9kp5d3LWZOhNRT0qVOQqoajzKadq6nqlf+IyxstmjplCgcqF+ocVAQTSo/wBXGvH8uitraUNV&#10;f8g/4r8+puezuMh3HVQboiyNLXR0/wBhJBaCmr56aqhVfEscd2xNKrG0cFKzyFv1yAn3U1U9xof5&#10;/wCwPs+zq5RCAtOssnVeGzG1oJc5tfBUG3ZPJFiKSup/4zJjlWX0VP8ADGAjpY6oi0j1bGWUajH9&#10;R7p4auaSAEeQI4flwp/Pp1EKN2sQx8wc/t6ZMB1/tGhq6qWtei23AJaPH4jIUGMnpaOCJnMctLQY&#10;GQKkVJM1g1Y6DUGNrkD2+YVRdQUCnoKD8hwp5V6dRdTdxr9pqf2+fS+peqYsNn8dUZPdBgpjS19Z&#10;iKbGPSR4mkpZYwYafENTqrSRyqSzNLChDfTUOfbNa5HDy9B9nT1ARQ5+fr17IbjXCSUdEcPHHizF&#10;HCRh4463M0H3FSYo6S1WPTrv5JEtd7ei30978LOo9VJQKQOg9yO56pNRZdw1u3Z/uKXb8DZCIGrq&#10;nY0M0OYpV1FNd9cKNwSCGAPt0DTRs9I5AW7fLpJ4eogxGTqqDM1NHS0lFKs9TWrGYKGaaSHxSQSJ&#10;QRuIJYreiZo1AINrkg+3GNePl5n/ADeXTbKNVfXpO5Xd5o2o6uijny0b1VTMuKgxzTbjlYP5MTmC&#10;rWScRiz2Z2LAguP6eDIACc/IZP29WVAdQ4fM8Okzlp8punAZIVW38zlpcgzY6KStrgazzVsgnraf&#10;cFHTRQy0SVB4aWVBEBZT6Le7EBkKlSa4yTXPqOIH8qdORhEcHUMemB+XqeoNLhc3V4bRj54sTUYO&#10;KXHS5n+HtlcdiIKVfAaXCx45AjxUw9UhLhmNipv7aYPpFDSmOFaeVABxp6np0Mpf1rn5/aa+fljo&#10;NExkdJkM3BSvRvFRYmM5SulGuurYqhgRkvTZo0Mt3mgAZ1awN/Ze6gEgUoBk+Z+fy+Y9elSUIBFR&#10;U+uPs+fy6C3PQQzUlU9eanDU9HUGnyuSEmuUF2BhpknlJQoxKmVlDXGlSQeAT3AGks3bTifT/i/P&#10;8uloQ405rwH+HoL8/i4sLhoK3aWXTIS5GGEGWSWMeF5KkqrisJIiEkd3GoW03JsLD2SToVWsJrX/&#10;AFcejG1BL/qinQC5HK0YeXFUCjKZdYqipkrPvnnpaSo1WlSkVAFuBySQQ3tESo7Uy3ma4B+XRt4d&#10;P1GwPSmT0gK/NZ3HrU+M0wltAIYoisclPALeZ5aaM2aVvUpXUSByR+SyJJFrQiv2f6s9KI4opD3V&#10;p0k8huIulVRS5KB6TxJLFRvAYVd3b0p5RGrCQMf84wvf6/4NtLkqTUY+XSmO2VW106b2SOR0p56p&#10;auZommZJFFMfKVEcfkqV1CQqvERuAR/Q+66QTQnUfLy/b0sFaV6n09Tj2pJoKnwxxwmKGGN9DkMt&#10;vNUgm1x9FaPU3AJ93oukhz/q9evZBGnrLtzaVbuCrtQyvJSs14TOgQVkRJUU8UVhZA1rgn3QKWPY&#10;f2+f2fLql1eJaRa5OIz1aR0L8dYmpqCmwdLkMnmMjsvKZ+kShhjaonlxsiLWLSsrIIzGSQVkPNuF&#10;PPs326ExL4s38J/lnogN3d3w8QL2hgKeg/2ePWzj8E/5YMNZSP2F3OrDE1NHsbce0McYvs5qeWgj&#10;WrZ6xFAYEtcumlPqLhgb+wzv/NQtq21r3McH8ujXadpe9BebtQE/nnq/V/tft0xuEhp6TF0XjQ08&#10;Qip4kjRAqPoiCqy2FgALccce4vkkeSQyTEsT/l6G0aRRRiOHCjoOdyb1xOFq8Vh0qY5KqsErozjy&#10;2dWKpKUQE6V4JuT9fau3tZJUMjDA6ST3cURCKcnpgpEyeezUU6rU1i0IlbzTx+CjhldPJKKWFjZ/&#10;8HJLf0/qHmMcaaSaE9URnkfIrTpsrtwyTZYxwR1mVSnlWgkPmjpaOlNbEVeUxfVwl9QZk/2Pt0Ww&#10;0ajj/LTpNLc1coM+X2Vx0Ana/a3VnWVHffO5aA1+3mYUdDHNHJV1nmBkiKwvp41+gLckW4Ivb2c7&#10;dtl3dODCtFYZPRTd3dvAKM1WXoJuru/cT2Vi8FuDL1TUlBuKTN5DDQ09LplhpcS5FHelAuZJCAFc&#10;gA/S59mN7tTW3YozTpqyuzcNVzQcR/k677G+SdZh9vR5jF0VTRVGSzVPt/GJlVTH/wAQycMZknqK&#10;5WNoHKjQizcseAGHuljswebS+aCvTk+4lGIrjokPZPe89BSVlbTZatzuYyhrcjU4nEyQwV2JYKaV&#10;Wyc4DEAObrp8ZAAbjSPYsg2tEFKYHRFcXCr3qePUvYeG7r712ltHM1W6anbIq0WoqqdY6TK19Ztq&#10;CrONq5HXKR/dM6KpYTNcC2sqeD7RXElnZEgcelNuJZFrwr0ZfG9V9QdGHP5RslR1W+Mlh6uno81n&#10;mV6fO0s9qunaPUqQM0cioqzRxa0NgSpsSkF5c3zKgHZXP+Hp2SGCBtch7v5fl1Vv2DurcFX2Pi6j&#10;e2QzbJuMbqx+Yw5VKmKgyMMawGeilrT5YI56c65CzadQuo4HsWW0MSAaB0SSStKzajX06CDE9EQr&#10;u2jeHA1VFTZ62ZwGblaryi1VAylJKWorZkUs0baHaogJCElQePZgs0aKQ3l0l06jpAr0LG7ukM5i&#10;934Shq8fSx4vJYlGXddPLJNQpnaTmmNdDWAu8tUGGjkWAbVyB7ql1CyUBx1R4tPlnoQMn1Vu3IYy&#10;GgwuBf8AvXSTw4VtzRSjGtj8QIPPW1jSxmO0ms/5OQWYMdPA+lhd26GshGR1vitCOhmw26uxuraC&#10;DaxyGU3F/DsbjzXxZHx5LJVvrCmmTJP41V5HazqAt0H6ja3th/pp+9T0yyFTQYr0bvb2Dq91bamy&#10;1dFU7bp5Cono58fPSNSyTKskb0tZGFa1yCG1tEwNh+QCqe8hhlCL3H7elcNqZIyxx0iszt6pw1TN&#10;UTTvGYkjpTWuhkfIa5gakPCR4/0G2nWpP1FvapLhJAPI9NSWpjPqOkfk6TGUU2TiesgqKCopnlf+&#10;KxR0BUqBLTyUVgpjaRW8WlmDngksfdjIAtT1tIC5IQVB8uiy9qdyYTbGOniwGDxOMrKfDRrSV1W0&#10;8/8AC4/uPFUMDU8hYybaGOomxH9fad7tFHZ3dHdhtbNJqkGOi7bC6d7A7tydfl85kK7A7ZqKiOpe&#10;GpkGQNQlFJeomxs83qWmk/zi6SP6KLD2W3G9W9qpA7mb8/8AUOhNK8NtGI4Uqehu7C7l6y+M21P4&#10;ZR1VBSVJWQ1+TyDPksgjUVNq/eqItUmpwf2i40/VW/p7IyFvX13J0qfLpqxsJLklgdI8z1Rd8lP5&#10;iGf322ZpMVWiHD/exJBUAuTHUIA8dVDSAokjv+lF8YS1yVa2opSIopSI27Bw6PodviUafiPVZ+Wz&#10;2+d+T1NTQwz5P7qKWqrppqJ6mKlWVyKyoEKDQC4AIPj9P9nTx73JrcUQVBzw6NUjgt4qVp0XvfW1&#10;twYCYUudeppKmWnap8FR51ZoS/7TKsiggFSDZwCoIvxwCq5gmRf1DT0+zpRbFXUU6DPH5RqesIkf&#10;0oyyoi3ATWwiSZwBxyCfwD/T8A35L3htm5jtb1TQK61IxitOPR9st2dv3OG8X/Q3U4+R6+lp/ID3&#10;FW5r4TbKqshIbR1lRDSvNKpjNJTwRx2jL8ghlYMDxe5H1uZc+8Q8W57/AB7hZLqSaNWBA+Q/y1H5&#10;V6EHu1NBec0/vK1H6dxGrgjAz5U/b/Pq/wBbN4mNVvX0vpUXCyoSD/rn3jVHtt+9NELH/ak9RyHo&#10;aDpvn3ntemJ+5zVApW2pTOl+Be1l5/23tbHy7vkn9nayGvnoNP8AB0oWKV+5I3Pzof8AD0m6ruPr&#10;OjF6ndeKT63KyyMBY8hyoNj+CPr7MYeRubLj+ysZm+xG/wA3SiPbdzmP6dvK32Rsf506QeX+V/x+&#10;wMUs2W7LwNJFT2+4mf71lpl/D1DRQNov+C9vZxB7Vc+3NBFtk5r/AMLb/N0cw8l83XC64druWU+Y&#10;ifP506Afdv8ANI+DOyC43B3ttmjZBqK+DKMPHbVqL/bAAWB+p5A/PsSWf3f/AHSvVDR7VNQ+ZRv8&#10;3RtD7X+4lwNUWyXJHkfCb/N0XbN/z3f5duMydJhsd2xJufLZCoSko6LbmGqsnNNPK1kVliGpB/qi&#10;6gAcnj2rl+7/AM7WkbS7iq2+jLBydQH2Ux1eT2z50gVnvbMwaBVhIQpUfMH/AFV6MdH8s6Ls7Z1V&#10;uLbGHqcPhKqBlpp80Fp62ZpELwyCmv6VYEEaufwfx7jm62SHZ776eWUOymmOH7fLqObwPbXBgkYM&#10;VNMVPD+WOqSu0v5wWyPg5l925XM9ZZLf+XyOSmMrUddT0ErSR8LTu1RcRqODb+1Y6TwbStt3Ktpz&#10;PDFb3EhiQUFRwp6nB/wdCGz2obxGpMvhqtKkjh6nz6ALD/8ACnHvzuDMU22egvhbJms1Vwv9omTz&#10;FdVBqhf82onp1SAKRa6tJqP4v7Hlp7J+30KGXcL6UoPM6VHDJAwaY+VfXofbZyNypNHqvtyeg46V&#10;UClOOc/6vzNkvSPfH84L5EUtDmtwbf6e6CwGRiWoCQYKbPZqFT6jGf4voROOCRrIP0B+vsDb7b+z&#10;/L7tDaIbpl4VrU/aKkCn59EO6/1B22QwWQkuivnqIH8sfzPVgG1et+8hBDUdm/IXcmbrXt91Sbfo&#10;MXiqASH/ADkdOYkBVT+Bp4/HuL9x5m2R2KbZYpGvkTWv+D/L0CLu9tp2Jt7dYl8ssT/P/V/lFml2&#10;/jMaoE2XyuQZD6pspkpamSVhzpkMSrf/AFtP+x/PsLy7o8jGiha+g6L6seGOs1RlsBRoRNW0sCAM&#10;SxlhUjQoJHqubn/Uk39pWuJDmvXlV2wOm196bVWynL0Wrxo66potARuATb6H/A+2zNMfXp76adhU&#10;A9Y/797QP7Zy9BfUB42mhupPIJQc2P4911ynjXrRtZwKkGnTnDndu1QCxZCgkVrWtJGSCTa1gLjn&#10;+p961SjIJ6YaNhhh1MkpcbOjRutLIsltepIpdYc2BXUp4t9Cv/G/bqXt3EexyD9p6bMWgVAp0GO8&#10;OmOt93UFRQ7g2Zt+vpJlaOWGoxtOIaiOUeJzUDReSw/SGP8AyCfYi2/nXmHb3DW9zIKejHpRBe31&#10;pm3mdfsYj+XVS3yU/kqfFDuGGvr8NsvHbNz2QWSI1uCp48esErIWjrftaJEikcWC30WNxr1Ee5U2&#10;b3s3NFFvu48dPU4/n/n6OU5r3DwhHfgTgeuG/bT/AFfy61p/lf8AyVfkB0hWyZLYeMl3vtWmaoqo&#10;WoqemoszFSof2waUySF2ZBY+Jbg86LG4G8rco89xKYXEUw4DA/wf5OjiDc9qu4gyNobzRuNfk3VO&#10;24dh1+ArWx+fxtbhaqDITNWUdTDUPPTkpanQ0joh9DagxUsLizWt7j3mfkG+2ZfqPjiJqCO7B4fb&#10;8/TpRc2csUQuGU6W4Hj0lo8VAFZ2kadJ5ZFmaojeMQhj6Jkj0gqwA+i/n3GzxMp0sD/g6Kia4I6n&#10;UW2IzAywGJ6m6inYr5Kgia7tPVwsPqi+oAtc3AHPtoIq4/1fn1Rg4GP9X8v9X+DFHs2aligcTSao&#10;9fmZDEZZUL3dtE+k82/SQCP97oRQ/Z1UA/i6kJgsdG8k5WUQJJJLBBUE+d9a2FKZhwOf7ekargC/&#10;vQ6q5PDy6izYUSzuv2sdBG8bPLE+tVUiw8USSjyH0kHSqnkm449+PWkApXpzOw5oYldRFUSQLRzx&#10;xRsfC9JUjSK0s3qZ7nS6f2WPPFyfBVGenwgOT59drsHImR3pKRaeLxKsgZ44XjZpB6mSoGm7D1ae&#10;QLmxAv73SvDrxQUx08VfVeWpGeoShJqUp45p42aRfJC9tMryKCGBJFuQB+PdhD+LpwJ6DqRJ1FnV&#10;gdpIXlnQ0zAUq6qWmE66ipkjVtVlNiSeCfb30rEV6v4L0rTp8h6gy0qQwNjWDJEXUz06wRtHH638&#10;PiVpBbj1Mtj+SL+/fSscHpooa5U/6vz6y0vUmbSaRVxE5Zkb7KWpVaHlkHlWoqpgI/V9PFoQsALE&#10;m3vwtW4dNldRppPTzjuldz1ckfnw2XeEMs7w0tHWyyqIuFiEcyq+lj/aQsP6X+gaeNUPd/q/b0oE&#10;DYLKehYwnxs3TXJTRrhdwVTTeOoNClBM9TLJI+kQ0cPjU+kEanN7AH0Aj3aFdJ1LkdPpbahUNT5e&#10;fRyOgtq/IXpfcOPzuzmz9BNS1kEuTwApq2lnhUfsq8piHjcNGvBkUMAL3BIPvcro4oej62iieLwp&#10;6EU8+tp34XfP+XcUMG3d40lclVRpTQVNRUh4o01gwyGBalVlezg86LWHFxz7KJrZKVi4joLbzs0V&#10;tWa1oR506ur2zvDC7qoqeeCaFzJCkvDoXUOuu0mm1rcX4+h9oP1ImrXh+3oL0B+MdAV8ivhd0T8n&#10;9vVON7I2VhcjWTQmKkzkVDSrk6ZmNxKJHQ3FwCVIN/chcpe5XMHKsgSCUvEeKMarThjo02/c73b3&#10;rA9VPFTlSPmOte3vL+SBmut8vkN09aPFuvbSg6aSCmaLc9MscfjiWKejhkcrY2cMttNuBYn3KB5t&#10;5U5qbx7lFtrhhngAT6g/5OhEm8bTcCs0YjkPGnw/kfLoCevP5aGJyrQfxLqvc8mVjk8Aphh6qk8y&#10;ysfGZqlGtLGrHkhfV+T7Dm52+0258SN10/aBXpJLfWivWNlp8j0bHCfygjXCL7XrOmoSikVr5/Kz&#10;UcYZlACU8MLS3hZfrHpYX+mj6+yT977HCMaSfzP+Dpz+sNtCAAur/B0NmK/k+0tE1D4V2vSJQ1Aq&#10;Ioa2oevhWR00iVFKNP8AtD9H+UtwOVtx7oeadlj4Rk09AKfz60/NenhFT9n+ToTKD+VNTII1fe+D&#10;xDkt55cRh4IPugZNUpFOsYUk/k2B/wAfr7q/OG2he2H+Q6Rzc2yv2rH0JeI/libTx85mff8AL6yZ&#10;BDQ41YGSQRhGlnmW7Pf6kMNJ/wBb2nPOVoKhYP8AB0g/fUjmukCvQkx/y/doyU1NTVnYG4TDRyJJ&#10;GlKq0oWRfrpIuOePTfT/AIe0L82QaqiAZ6p+9JBkqOpNJ8DNn0UsjSdgbgqDOxdoRGlNDIji15pY&#10;jrb8eqw+hv70ebEIoIB+3rx3SUfhH+r8+ueT+CG1csdUu9cvC4pWpIHXH491hBOtpXWo1HV9AQHV&#10;T9WDe3Y+cVjFPAH7eq/vORuIBHSPrv5cu2jUisxO+a9KhoVgmlyNJFWmsZY9Pj+2k8kFPGfysUNu&#10;AbA8mw5ps5DWeH9hr/k68L5fxRjpEZD+XFnomkqsZuLb+VmNItLGuRpBDJQv5NQXHzRaSgX6tIZA&#10;xtwq8e7DftjlNHjI6ULfWmmjx/z6DHc3wJ7Hx3+TUdAM3RtJEZpqXIChEbiyyaaeG7zK1yNTk/1I&#10;P1968TYJgWDU+Rx0089mO5U6SlT8WhspqeqztDU4aWjjEISCnq5Emc3YyiuQPpHJ1DhD+R7YksbK&#10;df8AFKH8+tRNHOOxenHF9eYXDUywYHOvQSyWSR5I46weaV9byCsnBVSRchNJPPFvZNNt7Qk1X8/9&#10;nqslsUPDp8yW3smYqKWPcr1+Np5nlnhradWqJ6uNfFTr4QCZlYmwja3+qH09omhMeTw6bEBA6a58&#10;dnsfWpB46aD7iaGWopMWZaCoqCgPnixU8dhYniQPK5P0/wBpLJZFwerLFUdTEgqljkpnpKmI0tM0&#10;LU9VFBM033EweZnCrpkVY+HYo9mueCL+6GQA9pr1UxEZI6xS9fR4uMz4HKUVDMlTIzVssclHPWzy&#10;qGkhE0RFowLBAWVbclTyPe2kDDuHXqjplTem6MbkapavOU1etBV0tJEnjXK0tNKYC3iiqIrSRkKv&#10;Lm2o3BFhy6YY3XhTp5EpRulzQ9gQ1mOWi+yosnVyxyQ+ZFEfjrK1hKyo9hpVYzqJtq1H8n2kaHw6&#10;06uxUDu6FnYc+AqKQtlq+nCTTRUdHT1zp43YOCJ4ka5CKLKSFvfVci3tojI6oshZqeXS9eTB0ORe&#10;lirqKqkf9iSmxsyroc8iObQGUG5vZrk88e9NWmOPTvXdVs3AQVAjoMhWS11VFGKi88zQ0tIyhnqI&#10;4+GSwJC2+trm1vdRKeB6srkdTotsw4h4ZFzMf+alkWGa8VQiSoEViB6XQcEs5Ui1ufe9anz63Wue&#10;PU6t21ipYony0tJK6sJGSkeCQSOAAHkYaVAtb6pb/HVz789KCvDqhI6D7cNJjJYaimWKoix4hHiK&#10;lqaeoVPVqJtaNg90uovb6Hn2nKg8OnF+HpJU0GPqBT2StrIQZP8AK5XlWClMHr1OJPUxYmxBF+T7&#10;aC1ND1bpX4bIbdgDwwYakoZqu4qZJPJGyAg/uIhBcaiSCP8AH/buhQOvUJ4dKjCts8zwxR42CiNg&#10;IpXmZJWKPaR0MYuv0F2Oq4/p7uq6j1Rw4GOnfP7jxtPLDSbdvUszN55UdGXSqXYCGcW/Ibk8Wvb+&#10;u3QD7OvRg+fXVLLU5fHSUkGBxccIjUVGReNad41nHplLOF1uRcrptY3JNxc00FxQdaOG49I/I7Iy&#10;dShkx1PAfGjzy5IZSSIUqwHRElGZQJWLEB3a2kWN7g2FhEaU634ievUOXr3M1T0dbVaoIGpo1kNN&#10;TfeRVCFwZQ8cdjpcckrGoJbUDwPdxAhGcde8RfI9NNXsKpEUsGPiligGqaRo0ZjGHN/SJBdrW/PN&#10;uP8AX39Mv4T+3qw0n06w4vB7yhanSpwRqIj5aeVI4zBUTJa0c8QUWDr/ALUbt9b8+/eBpPl1tlRR&#10;Wo6Ulb19knpddbRiP/gPUVMC1gqJvAkgXyCULZUIIDLzwPpcX9uLDH5npnxEJp/PpPY7b8k1dOqP&#10;U0tKr6cdTTqZo0sNC1k0T8EHhbGzrcG5b3b6Sg1Dh1Y0pWtelrL19lYlp56bJw1CIy/7jI1MkdM3&#10;5aIyk6QSSSWYk3t9Le/EUGnravTh1DoNvyTZCoaQJT0VNJEki0sjtRzxj9uSY6gwOk+kAIP9c8kW&#10;00HVnl1CnT7kIMlDIMfjKbMiMQzRujrFG/kcWZ454xYSMCLDSPzY8e3AgAq3VU0gVbh00QbZyQlg&#10;q6k5FFhdtIlp9FVLOItFvM4CaNNtarzxxyfftSA1HVtS+XSzw1KEjp/u6tHip6eWX+HxU4hgDyS6&#10;Y42vwCXvweSAPdGIJqOm3AOOhAxtPGszyrSP5nsQhcFqewGiON19Pi/oT9LH20Pn0nXteh6dJ/DN&#10;HNTVLtJAsiyS0kcMcro1yGAbjWv5NjzzwfdhTy6dLLxJ6T8u1I8q5akNLHHdnYJCKeATEnXJNTMA&#10;wYEA6SxuTfj340A6TGQo1R59cJesK1x6srPDK0QRZUUilhiHqkASZxpZ/qWDsBx9Pr71Ude+ob06&#10;R9Z1/mIUm/3OmKAELAxELKv4eOOmKBkLfQyRrpNrkn6+/FQR074qt8Q6RzbU3b91FS/xGjrKdnQv&#10;540VmjiBCx/Szksbg3H092oOntS0wOPSzodoVs8MVPU0H28MMTWqJp2WJx9JhNGOSDfUoH9OPesD&#10;pgsVY06kQ7H23OjRLTQTxoimDxyJd5CCNBisPXa5JNz+D79XqviN1zfGY3DwpAKiOKmCaIKZ38ct&#10;QP8AdgkkQC5C3AU2t9R9Pdhnh1UMznpwxFVh2tHSRu8qukaOJfPHqMeuHSsoFwvNhp5tezW9+6dV&#10;dJFePUyfIYuqmmSWWGrMSCOSpYgo1Tc2JX8aV4OgAE3/AKe/dNtTUadKHHPt6ngeZ45ppGWJmmTR&#10;GI9HpFNGgWyrHcWa1je97+/UJNB1XpQTZChrKMUNPSJTq2rXNKkTMQBqE3lUDUf9b3UCmeq6e6vS&#10;VqFwcCeWXxiJSjN5GQKWDkLOg06tQa/0Pu4Utw6t1AgrsNNPJMK+R3dRHJNeK4pw4VImWwHBIPHP&#10;9bj3d1KihFOvEVFOn6dcDVRUpjqNVRd4/G+lXSIMFYSAgBCvBOn6j231oCgp1jkiwlLJQw8NEhlE&#10;ieWSVS03+6HjYW5FjqvweOb+76jp0jrTVNB0/puH7SNI6CGKZz+2C9PC3giUaDIkkd/SLFdLWIv9&#10;Le6nXTNeq6SMtw6RuVr92ZJmixBgCJGtSZhJLTyyWkKmJBJdGZSPVY+q/wBPz7eUwgZ63n8PDqOk&#10;UtZAkOUrJKiabWzGRApkVkDCKykkKDeM/wCNgBb20dINU68QDjz6hx4ukooTEYjGZmDGUahEGcAK&#10;nABDaber6Ace/B2Bz1UqRk9T6XHxxRmeSaYheVVl1abDl5Hk5PPpA+n591J1GvWgKmnTTNt7Mc1M&#10;DwCExRmJp0HEhk8sryrGtwAf0fT+h+o9uiUefVy+NPSYymIq6nW0lRR07xztIYY5ZGSRZkvC5JAB&#10;OscvZjx9be90VxXrwbGeomNws6FoplLoZpKiZJXV4qXyWA1RsoLaDcoCTcE/X3sIoNR14t6ddvR0&#10;b1NRFDDI4jaN2WCNIzIqi0lowtz5G/UBexH49369qbpiq6MyTRSzUc8eNJ8lRcGkdC7aDP8AuAk6&#10;lI12AItbgk+/V62HNOlZTYSlWlmlWWFY42DxslgkMb2VygQWDabm4uPzf6e6E94/PrwfOeuDQUlF&#10;iYpqOprKuugla8ugvFIytqpo0lW4CNqUXA+lwffiTqC+XV+lJt3fedjrYKUUEc8bFdMj+mZwOGYC&#10;P9Kq2q1zYj6D3pkShPVWQHI49C1ktyVVNDTl4iao2eohWV5VC/WRREALsFtyBYG/59tIoJ68FHTd&#10;/e+nnmilOPRRyUSQIJQ+oIpbhQ2q/N2AI+nvZRh1RcVr1hyuZx1YI4wGWS7LaFSG1K9wXiIB8Ytb&#10;Ta9r3uOfdQDxXrbiuR1BqdwQR0jUTUqvKYz4fQnhLRiyslktoB+oJ497CMTQ9VKEZ6YZ5CqNIqpG&#10;pSGUiJoy7LILeRVa5IUXJ5/p7cpr7fTp01Ix1iiUVSxvEkemMOWeZV80LH1aI2CnSrWNhc/Ue9Gs&#10;Y+3r1So7upS1nhhYiliZGk0emOAm4UM4GpQLjnkn1e/KSTWvWgwJ6ZJs3SwxVUawySycGlS6KrEt&#10;Z3kdQbFSLqblbEf05cMYLVPn1Yx17j1gg3GlNqiklPmUIWkf7eQzsD+7GjKpBYAgEaAbEHUPevDW&#10;vVSq8OlLDuado0kp6e0hBJQKztOunTaNmNtIuC93YCw491MQrg9U8M16fIt0SxRkTxyhgqeLz04q&#10;GIlFiuuNQf6XDWAB+hHPttkZeqlSOPTJWb1rkllo8fSUcaFoFWRtcnjDPokA1fRj+LgC1iPr7sIz&#10;59bC4J6nLkK9kZ3jhKvGHlGoEVEdgFH5IHILW459uqAooOtp8XTjFNUhBLIIWaFNPiLJKsMp5hBc&#10;i7C3I9PF/fn+HpxhVeocjZOOtNUksKwiFVe7tGAR6nPiIHJH00/7ce26x06aK0GeldBkFaMLK6MA&#10;o8bOQ+kAWLr/AGib8sLX49tmnl1rSaV6l1E2JV4pqqZW8EbiJmQSEOUI0xvY8N/iAw/3rXXhWuOk&#10;1DnaWpgKrBqEc0tpNILO19MdlcB+QPQpuTa5Pv3Vih9evVGWCwSinKpJAA6q5Ghkt6xJGeUP4F7+&#10;/U68IyT0wxbhzEbNPBT0qI3pZ5DJ+4pW/kjdvxb+n/I/U6v4dMkHqFFlKuWRzW1cMdM0vmkkliaR&#10;dSnSYxp4urHnUPdgCQSPLr2kenUWvrKiaiiEtPEtPJKRE0ahBKshJeqDOvFlHC2BB+vB93i0/n15&#10;Qox0iMvjoqqJ4VpT5XCRylGjE6RMdLtC4uLHkSJwbc/X2oQ0NOqOAueiodsbQilglnmgngpxH59Q&#10;aKLHyNE3g1hEDlyylUINiQxAB9q0dcDpTZ3YU6DwOOqpu3Nh0WLy2Q1YmvEeQNXWRzxSRRxx1SgU&#10;kdEkcBImjmZ0Lxst0VwwIZWs/JGAB6Ho2ZdIqvn0hNkbip4p4I58gIo4KCnxjFqieGrapjnCpRBW&#10;BUeANKzrqs1wpPHtkRg8Ok0kBZejdY2vppRGzVZpvuHeN6aopgZYaGBtMZ8kQCrZ9UergnUQRc39&#10;70BT0xSmOlbRjzxLUVT08ZniiWskUu6loYiUljip/wDds0Z8Mafjj62t7317p1o5YpEC1f3Apo6a&#10;r80NNC0XhgH7hepI9Kyu2lxHH6rCx4uT7jg9VYErQdAR2fs+PI09VVV01K9LElNPUSywxJJkGSAN&#10;SU8kOMKy0tK0cjo0Sf517XYXv7Q3iHQNOOk+rw2z69VD/IvrSmlXJtFT0qCleXHfxGlovt6PHSJF&#10;9skFOrIfKlULujglhZFduCQieJGgNeND0JbK7aRfBP7eqm9w4Z8BWmCYRwy8Grg4p0gqTDqkgC2Z&#10;Nb8Ow1elvT6fp7DboU+LpcU0Y6a1d5YUkMakyQEx1dc+qSWrDeqG1iBoGlVCjTa9/wDBo9WBoK9Y&#10;Vqa3UlXHXRiZTohlRFAWCU6pUMFvTcagtvoL296ovmOtFQBXp8jrntMFqqUVEMR+5plWUtVrUQj7&#10;WIp9Db0tIDyLkcfX20V+XXlU1r1ySemamWoE1OpjqQkkTM4yssJjEckUZKshCliVvc6Qeb+9MKmm&#10;f8nVOpLVzQFjEzRtI6UP7sivOsckPmiVqiTTpjmf1utxwbXvce2gtfy691Cjnp616GN3WKGmWppa&#10;56anaCczLJ9zCIxKmrWq2iDq7gWvb6XqUKj58emmjNajqXHBRiphkjjklx9QFdVo7B2SVLVZWtcc&#10;2YMCkgJBJI/woUxXz/l1vwxXpYUOAhlnEzU8Jpo6KoP8Nqq6WKpsiecV1KzhdTTNdUKAksAOQCPa&#10;c0pUftpg9b8Cp1DpVxYRErEp8koSgmpaaL7vQY2x6o33M0M9OV1PUFPGioQuogf1v7owFKqa5/1f&#10;l1YRhePUqHbdPBVUs9VOlOGFXOrRRGN6l9JjoseuO0/mRWjLkmxLD+z7aPClOrkUyOHXCowkKYuK&#10;sbRBNQVcEEcEyTNVSRvJrqp9blQfFIVBCn9Vh+r3pl8hnq4FQD0l6qgqHnqpaCbRUxYrJ/eM9KlO&#10;tSIaoClp6KZR5JJnVi7jxnTbUQ1gfdDpAo/Cop+zq5FOPSGqhNSpIiVQkluiz0g1JKJzIUp1yJkj&#10;RnJF3YKp/So9N/boALZH5n/J1RmpgdJeerhp5SIzPQxMJPLCS0siTIbwh5Qlo5LrY8Af6/tWkbMO&#10;4V6oB5nqLUR2dKmOYU9LIsKRRhfuRJ9ypMEyObx8+oAfgAmy+3BQYpU/4Oraa58usMM9MpMixl0a&#10;dVjneTVJ50Qs7RwgWZWcEgyAEXt9B7sQeNetUHFePShoSsZp2n9NdEj1MNOWjennpAS0k7FRcBCp&#10;ZmP0PH059p5B6cOr9PDZGJad4YjGlKjQzSyyxoa5vItyI5piUdwwZSQtiDb6j2x4bE18/LpxWWmk&#10;9OENXEdDQ6IKlKlUqq1A33Jo9FoqmKFxpIX9VkvdQTYEe2yuaHh6fPz6UKB5dSpHK1sOTrqqV6Kj&#10;hZKKJPCjRZWECYUwq5VCxl21SSqfVpIVLm/vwCldCjJwa5FOr6RXVXHl/q/n/qoHWWaqgrZJnD+a&#10;lWlinetopIa0VTUxNIZ4E0FUcyKA3qJZAxJDEe2QistMeuMjj5HPp8urkHqRLmBPGJzQwzywJTUM&#10;2QeqctIkMIeWkNP6SWDG8zqQwIuBpY+2xCASAaA8B6dXqDxHThXZLHCREjgMjpVw0JFKRFHijLZ3&#10;eBUUGrDqCObWILNc291jjYHj/s0x+XThKjI/Z6dcIZo4quomo5kiieiWGqmghVy8s85EfLD8sEKy&#10;ED6D+vvdCwowqerkgE6eg93ht41lBVySTU0NbJNUmpQmV560gNUPL5Ygf3nF42jJCj1E/j2aWlz4&#10;LUpUU/L/AIrpFPAsiY8+ic742tNicmdEUjKGQMI/GEVni0o7hf1ahw1iBq+vPsZbfdC4j6D0kZic&#10;oeg4qI2RDExZY0dIiNCakaU3UqFsdKG9wSAQDfjn2YdMNxHWBk0xo8TQlkBgaBkUozBSCYyL+pue&#10;QbD+n5976v0u8Ds7KbnrMfSUFIWqqmVYQtMrsjRAajPrUG4NxyQPpYe1ttYyXBAHXq9W5fGH4TrU&#10;U2G3DuajqVir56CUpNShIXpKuoFPFVG4LMhcEWCi55BsD7NYnNjIY0yPM9FO4bnoHg24yPPq+HrL&#10;pLC4TGUdM+OpqepoVpY5V1xUcMC4xmSZ62VR/upG1IxFidB+oB9uKXlkLN59F31L3GXAr0YBK1Go&#10;kolUJKFrjV0lPEVSCtmm8IraiuUahHCpjjkAFjcG1yQFZAqD1qig9J6SQiKqusaNTxtUKmiUxJNL&#10;ViKalgp+SCj3MTtoBXVbkH3SQaVx59e4cOmislpGkGt5EgqaiR51lh8ge6eQBCoRlAIBYckENpv9&#10;QkcZr1scOktNUQ008xqJ/HTuIXp41lWVoQW4haosCwlGqwflhx9AD7r0+RXB6ZplPkrREn2NLUU8&#10;7squkTO0HoaGGRF1eM6iVOljyfVcH37rwAHDqNUVUy/YmoipXEiGm0VdHDUJNGI9BleujZSokYKp&#10;1Bxe97gX9+62BXA6Z3WcUxd6zzVTywU87PNDMhhpv8onjnZgELxgIoUX1AAhR7917hg9RaqWKoo/&#10;FTU5yD5COemrTI0iV0ESt93D4zWBCBrAVPDYOfqPfutdNtXJUSv5qyhqElqY6KStkpK9KmlrEVfB&#10;GJ6EaZGe9hIeVUj6m1ho8OrJ8XWaoWipGSkjNVPF994alJJRKaavlj0xiGaIEHgArGbKLXPvQ49O&#10;P8PWNkqJY/HSxQrFGyN9uk8SyTz0khkvHTSgyapAQ/jNk1qRcj67PDptPi6yVsstU4kdpEevjgnl&#10;EpTHny0yAlIKmInwSCG4Yslrai3B96HHpxvh6XOxNmNvavhDl6+GlnikSOOs11EU0tSIaCCojIYS&#10;opULrWwI9X5Htie5SFST0YWNiJyGfq17pTpemwFFAXpQ9WzgCBlSaVvt3B0TTOLsgHNyNXqIa4X2&#10;Er3cjITU4HQilhRFVU8ujubfwlPCIxDEsXmRnESQaYKV1Ya40jZbA3uRf63vax9kLXAdqJ1owaRq&#10;PS0lEMETSNFpKwAqg0h7gkEsqn6ngnmw4P0HtskAVPXkAY0XpO1GWjJHjUBolGpAVkmXyLc+Q2AZ&#10;RYlQTa9ufx7YacA46Mo7Yjh1CTKLGVaNrariOXSzRtG/DL5HACj6XNuDfk+6ienTxgPl0o6Gqiv4&#10;28ZEZsyRvyiAjyiXSvIYkgEg3A9q45lB416RXELHp+TKIUUJoXgmMMVUtGGsi3HAJFrrxY/jn2qF&#10;woFOkRtc58/t6xvlFLoy6Y18kaMbfvu7f5xdJ/29x+B799QGx1YWlB5dTYa6Ngjp45USUQIo0ohu&#10;f0u4/t2/Dce3BMOqtbMRpPDp4irY3KLI4XWbKxJEbEHShUnggfQm3N+PbqSrWvSF4itacOnRan9s&#10;lwihUY6dA06ibaUBH+ufpz7f8RemtJ6yvVII3IdSQESRvS7F3F5PTbiwt/rf0+vvfiL17Seo8lQp&#10;jKgIjEDxh7WYahddN/qOB9P9h78HXrwUnprn0lG4WORvG0SuqkSg3DRiMcrciw91coR1sLTpPVtF&#10;Tt528KuXVlZPoZSSA7MhBF1sLfk3v+faVlQ+fSmIVr0jMtiKd1dyqyEXIJjSNRGQC8asLfqIuSPp&#10;f6fj2meJSCadLYpXjNQegpzG3RHBUJ9sXWBzM1L4UksjEmKSFZBe4J0n/AG5FvZVNaK/l0d224Ng&#10;Megzq6CoxtR4w7sXRAzQpGsUaRxagrGwUegnyXBP0+pt7LWhMbUbo9hmimAoa9SMXlJKaopo0jmi&#10;pxC0s1PSKsSyAkrG7BlsdS+nUi/Q/T3oivTjxIVJGfl0K2DzVPVrHJFUvKkcRm8SkwA62ZlvrAay&#10;adLjgX/HHtXCCwA6JLmIAmg6GXE1EVSIle0RXwsZWb0WZdekqtuVUAf0vYHkH2cwqQM9EE/a56X9&#10;KVkS3FwzG1gbi/oQ/wBLcg24Jt7MY1Gmo/1fy/1fyBXIak9PCE6TqTUFJNwBYso4Gn6/4Aj8X9q+&#10;mOsmsAEt9AVjYhrEtp4T/Efgfn6+/de64yTMF8iKCGC3cm7X12aytcf63H19+6903zVChSPrI+gx&#10;rwWCf8cw1vxySw+n9P6+690z1LsLqSG1+YFVYEEMNSgsQDcC/BW3vY6cTz6ZZFZlDKdSoraCxupf&#10;UFsqoB6bkAWBNvdGFcdKk+HpskpBKZULnRa0rKANKtZ2kFwBdQBewv8A1900fPq4Yjh1wSkWSH1a&#10;ZJF065AnqYsdSRFfqAwFxf6m/vfhjy6qWA49OscAQhAi3Z3/AHrEjk2WN9XK2NlFuLWv7uBpFOqk&#10;gmo8upLrHpUFGsulVMiaQpsAY2KgAnkG30PvdOqlgQQOsIgLo11AJUgqoSIiMNpEh/tAcBeLfT37&#10;z62K6MdYJ8dTylQFYKAo/bA4VyGCyso+vBBJW9jwDyfeur9QXx7AuyQpJZ10MqWaIHgOiC3p/wBo&#10;Av8A69vfuvcMnqfSRPADEt1OoKrKFJu3AMp/P1tb/Yn6e7dMGh48OnuOV7FTYMoOltAdViBtqdvo&#10;T+LD6e/dNlPNesyyX1EBU1L6mICxhgoBVUN+bWt711QqRk9cWkARW16VV9IXR67fRdakXAA/4179&#10;14Cpp1Gm5A1uUJdEsoJuQSGCswutwpBa/wBOOfbDmrdXC06ZKsEK6hJIisiOpC6pWYD0FCR6ST6W&#10;N7G349tFwDTq6rqNOoDa/LYrJI+kCc60u7qLWhY2tb6nnkD6+22NTXp8RqBTrAKvwqNRsxAkQXGg&#10;uq3shVRYlja/5sDc29+DEdeaMMa9ZoaoTeQMUXxhT4SVVxHMoMjAr+og8qP6D24GqKnppoyDQZr0&#10;2TxRzhSzF2ZfHCrsBGF13knJP1PIIb62v7pqIJp59PoCo+fSMyOBikSoVIqcNPBOkgeJZqaVJGGt&#10;m1rqVgLFQWtb8fgOLKeHVmJPHoBt+dZ0ecjnoa3DUwgkgh+2aGYxyL4gJDE8pX9uR2UWK82AAWxv&#10;7V2168EmD0lmQNWnHqvvtL4x0s0reGimWKtaSaoqacHzRPU3FbRTVdOHmAdRpnb1aSA9hbgY7fvi&#10;qKOeiyWxS5TS/Eft6rs398bM/hGkqKVMjVTrVRRVDnHTDGR0CBpFWOlq0OuGP0a3DN5CLm9+TqLd&#10;LOZ6Mf59Njl6C4i0I1GHE9FW3ftfeG34Q2SxNJkGoYVnlrpsfFLGaJpwsMGNSoV5qRnJsZZUD/pV&#10;QbcnEUtuV1IQx/l+Xp0TXXLV7A1I6sPl0GFdmKKkeCbK4ahwswTRkRXU0jQwlnMkcckgQmQyoGtG&#10;QuggGwv7WI0ZFe0dF7WksHZICD1EO6tuBKLy4OhJM6w15h8CQ6pnLU1RFb0+rVHY3DAKbm3txzRR&#10;6fLqvgMfXoRsFtDD7inghl2iZYnYU8r+SSuWvQkiamnmIVlETetCvoDXGoHSfZPe3McVWbgOji12&#10;K8uVDRgkfZ0Znanw1x26KHGVy4PMRUGUFAkNMqpNFTeaYxyU9HI1kM40FmJlmNgW/wAfYVuuZ4Id&#10;Sp5fs6EVrynQq8/l5dWMdR/HbEbVpKemo8fDUzY+nhjNbJSSU7uSzQzi0bNBOikWBVi1nkZtDH2A&#10;L/dJb6Uy+Xp0M7fb/DUIg0gdGywuyaWNqGSpmlrpo46gMyr4k/Y5SaGPSQZHIMoUgC3Ata5TR7i0&#10;FCnSuWyDJnj0MGORqKMx0Id5EmQvPI8NPUysq6Z54QqkIFbQCgA9HBBPtuS/km7q9MraRx4brnP/&#10;ABCeFnDSzMzMXZrR07JUSc63T6cXsAAALcXPtOZZGOenwkK0KjrLFjkEks0VTPq8a/bt5XFM1PAo&#10;WTwauWk9QB1/n6fT3frTEenXf2kdOxmqCsTOxrPtAI5dMiXCSGVhcX/so4IJDMB701KZ60Pl1DbI&#10;RUyxr/wHV45V1Tu0cXjQ6pqhWhFtTCxWzXsD6bXJYYasDpUkQpnj060mQWS5cRs3nTyS+mWGnfx+&#10;QVS+NQQoH1W1rAnUOb2EZ4dUeIjI6cnqqKwljmVFlRzD5keKIrGulaiRBYre37QJ4B1X5ADjKW4d&#10;JzSvUGGGqqFU08EjiVUd0id2L6DraON5lHjW4GlmvySRcWB0IJW4DHTjSR0pXI6zx4fKzJrNH4ad&#10;FdhO08aCVmYhoKZXBOi9rk83va1x7dSxnb4V6YNxEOJ6cqTr/OV8ljT1ThvGaeEV0cQp2SLTGJDp&#10;5NmYkD+v9fa+PamZavg9JJN0towRXp3m6fzb0ju2NqGnki0+RquRyyG2p3eNOGU8i4NrD2p/dUYA&#10;qemBvluxpX+fQc7h6j3wi3oIIEjiVY4pJdLK0mq5qCHIvcgEkLG7EXswFgoj2yMDuanT6brZHLHo&#10;FsjsTsWlrZmahdjA8itWUr1U1Sk68zftSWGkm3M7WHNv6e16bagXBBH8+rG/tmNAeknXY7sJYVkr&#10;aLMRNrWVnxYeU0ScqqUUuhvU39sxRhb8f4+9ixgPBQfs6us0JHaR0HWXzO8o1qxP/EKBZYoIkjFH&#10;UwGeSnb/ACyqnpbySs0i+iPRJdXIYpZR7f8A3QjLVY+nUmiJ4g9IqXdmUgSBqyF6ZpqmRdNcmudY&#10;KhWhSKq0AgJHwGBAbm/srn2idclCB9nRtEyHphmq4ayZ5mSdaeChqIIWWYzxPTPVjRLNSzhWYFI9&#10;WpQCp4B59l0lpIvxL0qEsYGk9IPcVNWS1E1TQ0lVJVJFPVY2V5iIkoZVEFPk4XjAaO5Vp2uRYfgl&#10;uCa6gfVRR07FMowePQKbjzuRo4pXr6KSmqzFKcZIZo5mhEyNSTxS1tAUZjeN6qolNlZQY2uwsSSS&#10;1EmHHQk2+TFRx/1fy6Azdu7p8xlZDUVk87tBHARDRN/ltHGVakSaWBY2amhqYwZS0YLWuoJFvbDW&#10;iRCg6MJnJb/Bx/yZpXoOM/u0V1RXwUlXRxtUxAZfSkNMtVkoXDE5CasHAiGmPyUTrJbUJDqFvaVo&#10;dBo35fZ/q9emC4Ylf28P9X7Pzz0icpu+apeM1eWpC2HjqKRo3lmqphU0qCop1oRIfLJAyfuhnZrg&#10;3c8Ee9CA+QOf9X7enFmAIqRjFP8ABTzp0Cm580sU1bOtWrRVJqairmhEhE9ZHSffU9C0hCKOVJRw&#10;FMqqbgXt7MobdRSoyOkNzLWtDg1r8yBw/wBnz/LoANyVENwBj2g8MNFDK1HIpjmjkiFSzVpcAi10&#10;CaTxYG5FvZjEKU/Pj/k6JpdPHTThw869Jx6qNRPBPFJlkjk0xRa2DK5VUgPkb0qwW+pv1MdZBvb2&#10;/SuOkryAYbu6yI0JT7hqiOkZYl/iP2SIoiWjcyQRUkjAtqnP7UisALEEatNxXTmhFf8AD+fVRKtM&#10;Y9f9j7eswjWoqYTIJZqsR0rowqZFlx4nhLU01WEsVEUYWZkSQWLAsR78EpmlBw6qzBm7ia/4Pt+w&#10;dMqStUIKaSrWmSBZDNJDjkkMRV2pQyqQsU7SSFwZkuwWx1E8+7heDevSMvXtrSn5fn6Gvr0502Si&#10;DyrjaSpep/hS0ypPdYZqjHSgyPybnySMJCOVVeD+rUPFATUmmet+IAKICCBT9n+frE8X2lOJoqIE&#10;mGkWrXMxsaanDyhmcwR3cI5eRA5Y6T9Re3u44UJ8/wA+k5IrUCmPPgM46bo2NNV1UWKF0lapi8VS&#10;7VlL4FKvDCs7jxIsnpUWuQQotx7tQFRq/wBnpsVDkR8D65HUmrt9pT1MkD5CavUvJAzIsZqKeURR&#10;yVUS3KANHqiiABYM1hYD35aVoPLrT0Khm4n9mOvN5E87w1cooHq6uokJo56JklYIZoKHIAteRTpl&#10;jVtJC3H9qx2aVyOqtUZHqeu3lVqV5Upqg1ePjSlpq9Unp6d4JajRJJXVFPcyysjxmEoFTnm4Fj4L&#10;3aa0B8uvFqrwyPPppcJVUlG0dMlP/lVS1Qy1LI8dShL01MFcKhMCF4hIhC3YG2oEe3B2t3dMmjL0&#10;2ytFTsqqFjjalknlppIRJTMXkMslXSMNLI6sqI1iNKhnW4uC91Umn2f6uHSaqauKsWQTJCIYJJ5a&#10;iSoOp5WmjDU6pMoBdiNJDEWuoJAv7dC06a1VFD00zNNPWlJlQQGWlFQYvLLM1RJAZv3J3JK8Mbk/&#10;UKASOPbwXtoeqMdRNOGP8HWB3aH7p2JkkpCIAW0tHpgJ/aeJ1uHA0yAJxe1+ST7sU1mnVPxE9OZy&#10;0c9RS1WoGhK09NVMZViSerMR0u1NL9Y7i0barBuW+nuvhUGnz6sXBNTwPUGonjkmM0kJRap/NT0T&#10;1lPNTwQpUGYRSpHoCLEoCIgK3JJ5HAejhcmoWv5dUpUVp00Trl6h/HjYWqp4o2rBU00I9bechHFl&#10;XzSBWa9yzi9wpsT7NbaxknFEQ5+XWmOc9YI9ob6zNQaei2/l6jzNCiTLQVE4qIluz62RSwQCw02H&#10;0HHsyXl69ZKhadaMTOO00/MdO8/Ue/2WBG21n6gmRIaeQ0E4aPUjFqdo5QWUyjleP6tx9BX+rt+f&#10;Ift/2etG3cjBH7R02z9fbohaSWqw2bp5LrIEFJP4ljH+cWdJRbQhAN7gm5vz7uOWtwbAAx1s20hI&#10;6xPt3KivWkloazTOhaMS07F0lle87uYgSmrjSCP6e2JuX9whOloyfs6sbaUPQj9nXqbEVklM1OFq&#10;4Xgmknp5J6aWSSV0kMZNQStgBwxJF7i3tL+5r41/SOPl1ZLaU4UHHy6nUlBVUStUTUMsUstXFMqv&#10;HVP5kjuF+31xehdZL3PItY/T2nk2q9B/sm/Z06IJUFWUj/V9n+XrlTiKnnnkYx0gnV/IS9XLMjeQ&#10;tGyRxISvNlI9Ngq/Tklr923Wmvhk/l1tYyMsMdZUqZ5qgRGYQNHpEb1RZJ/HGD45fFFdCwBLqNLm&#10;976rk+6mykQd0dOnPDU4HUhqqraKmEdTGzmLx1FeAJ3mlgqNZH7ikC4ZZHewuEFwCb+2xbMPiHXt&#10;J4fzPn1yeQRt5ppyv2g8FHLSRMtIUqGMhkWJhqJLWi0KtgeT7ZkhI4DqrqFNfP5cOoFdVsYyKeOZ&#10;BG60+qSQLUmoqGD1UFSWsb3BUPx9B7oExkU6o2RQD/i+o8NdLFI6VapRxQTuKeZNLOlTTEv4ZFY2&#10;JOoambkHi5B91KCmOmsDiKf6v9X+rhOkzFWkRp0kdJKePQYgVK0tVWyCYw07KSNZTjVa5Oq/Htvw&#10;xwbreqgweH+E/l/q/kJE24HjhLJJWRNCZKyGKpcrGsjFFlpVigYIQ1lZ7AFipU8e9CNTwHVvGPqc&#10;dRafLUsBZmiqDURwsJRCjw1GkN5ZKgMtkVA5sABwSbgfX3sxHy62kiDhx6n0G5mjWGmBYSywlQ0N&#10;LCkMJeTzNRzyILowjNn06r8amuLe22gV8nq6z0NB0o8fuZ4JKyeCSmWDxTzx1USjTG8hETrTSXHq&#10;I9IKi1ybC3Pth7VXArx6eWcgkjrMmeM8UhnSUlno1kqlKUUpp4g087SsvKWujC36rFTe/uv0yg06&#10;8Jga1HUqLPP9lVTSFopJfuWqKckX1TX0tTj0sQqASEKbKLi1/ejBnHVvFABqadQJ9yPWNTolXqdE&#10;QiqhcRkPxqngjgAZZDGC8kZJ1Mxtb3YWqgZ6q0wNKHyHShx+6xX0WSpqep8xkc5OOSam88BfH/uR&#10;0gWTkSByX1lydJYMG+nth7Yo4JHDA6cjmVqgH+l+zp8pMhFEkMEVPCn3EkzS1j09Y1CaMos2iVnA&#10;DhGYAOCJPQfSdI9pzFUk9Oq9KA/bn556eVysrrS1NJ5W+zMUsqVLxyz1LgtJjowsw8aIAHYu3PAD&#10;nkANaBXS/n0oEnaCf5/6vTqGmVpKtJKlmeQ5ZBDI2kSJNJDwiNHCPQ9OPWWLf1A4t734RU6fTrwd&#10;GBc+f+TpwetpZJassKiWmrRRRxrSWSSipqOPXFU+YAHTO7MxUD6rd+eBoIcdX7c+df8AN1EeqSlq&#10;aIfdLFQSUdRJNU08TTvMIFIURra4uVdA4AUyhb3APveior59bOCPs6dKOrooTQ1VZFLV0VYrvIgp&#10;pJ3klklE6VUNOhFzrHiZWILqSLce2nU5HA9bGnBbgelFJVUaR4+Z5KeKllFYlUr0zMypLMwp8hSS&#10;J+4rSECFXKnST9ePbIXj6/6sdW7QBT51x02MlPEs0dUTqloZGFZSzCTwq1SsdVHVRSWVpDHHeRAS&#10;2lRZQxuLVBpTy68KDB9P9X59YY56iepWZsXTVEdGDU1X8Pqpaf7AUsLeWZsbNddQCapCXLMungW9&#10;6ZUoVrxxQ/P59WVWqGoMemOHqPLqdSSGuFUxlfXJTY5aupaSGGnWlr0MixqwNvo7Rx04+rAuT+Pe&#10;nopr9v8AKn+qvTyLUEV8v2V8v8lPPj0o6WsSU4+orDAqVFJH5qCDTVSUH8OBau8cDCwMsKaAjarn&#10;kfT2nKVBX0xX1r/m6dNcMfMZ+VOP+anTzT115InnC0a1rRZCCNKeQyxU8y60apERXxioKRqyKBZ2&#10;NrC/uvhihHp5+p6sW1EMfPNPQH/ih094+akqo5JdC0DPWVC38RyEsU9UomedGZQ0WtR9vCCvjR1L&#10;sD+akUP5fZ1VSCDQ0z9tP81eHT9R5dMXHSVfmiakxLeOVqqktJSxn9iQ3pg8MbPG4KMzMA0kvA5A&#10;34YbgMn5/wCfqykKK8aeopSuPL/L516fIMxFTwMlK1PU08WKTJ1tNTxRtWtE8jHFaI5B42ACNqjY&#10;BYgBaM6gDrRmpBrwH+X/AFef5dOhlBIQAilT/k/l+zpsptxLJLjaqsCy/cPDFWVDWTwU1M2inExi&#10;0rIAWiZLxgatSlSDYO+HQkceqhlOknIJ/Z0n3ykEdJUQpXVEcMrSUkDxzhsm9TVFoqXwKwQQl1Rk&#10;a6KrB9VgefdwvBqZFOqA0Q1+dP5+Xl1Nx+Wp6GnpoZxVilpY6KpkqFigURmllX7jHwUa6m807mAF&#10;l9JbUePdGUkEilcj+X+Tq6sAAGrQD/V+del3ioJGObrL65VrKz7Soe8U1ZPBAkcNLBFGv7UKREma&#10;axZnQBNLLf2y1BQfLP8An/1eXSpEB1EiuT/xX7D0/tRxUtWv3ENQIlo8flFhgVJJKx6I/ZxUkFXw&#10;0ygOpETHySEeoeoj3TNPlWnToRdWo/I0/lx8/wDD0/Y2lNNRtS1imOUx0b1tMxpzFDHUy/cPVSQR&#10;alUqHp4QrrZSv5BuGn44GPLqwQ6aPxx/q/wdLNVjfxSU4hieiaprZHjrSs1KQqPBLTgk6opDolll&#10;SMoYzoSxGks08j1bSBgUx6Gny/1HgeHTZDl6anhNFPUxCStaprMgYqB2p6PwU7VEY88d3qaiZgwg&#10;1OVPkYBgyqvu2ior5cOvAhV/2P8AVU+nSuopqd8RTZBowstdNFPkaNJTPRyJTxeSV6mPQrxkx+Np&#10;VJKa7Agte1Cp1U9OrBlZQfX/AFen+o/sEWuydNJ9/I9U4jFSwZUUvUPE9MlSNwrCR6Q0RhtGhvGz&#10;Di3t0Rmlaf6vTqhdQcf6vn0JPSnU+U7l3lSY/GUtZXiom81W6yRSQfbwS/YvFWLGCfIrOapFP1BN&#10;/Ys5e5emv5RNKtIlI49Fl9fw2kRlc8P9X8+PW0T8XPjHiuvtvYORKKmLfYQJpanCMXhhjJrFZ/Vq&#10;kYWYcCxPFyfY/u4beBfCgAAHUO7xvsl/OaGqcB1YPj6GLG0y2jVGZEtGAoFwtgQoFxxYfnj2TOK1&#10;HRNUE09Okfu7eWPwtFVTVk0aCCF2keQAaBpsBc8WJtbm315A9uQWxmYIvE9KIIDM4VRSvWuZ/MW+&#10;XiT0+Q2btqoA89LWQ5irEsmhaRn+2qKelKlPFUM7qqut9Ov0AsLqMYIbbaoDLOBqIqOpN2Pboduj&#10;E7fGRj8+tb3fG4aOBchQtVJBNHNQ1uWR3ByElVVxtDl6eGsRWkVOGjjR0GgA3twxjnc7o3lwZQag&#10;k0p5enS/Otmficn7Tx6RmLinq8lPFUVMuMkNJEHqJKSNq2mj8y1VLDXl1ZNLwHTG/C3IUeoeyx20&#10;pWlafs+dOq6S78af4fz/AC6MVisFPNNNTyTXasTXQyUqiATUBgSJ3ooRdJY4IYgXVyLhmK839ks7&#10;6hVcdGkMOnHEn/B0slo1Bnnp1VqaR4I6NqqWOT+JxS0ZFVJAIlLokjaP2EKgeQ88W9oXPl0vC5Yj&#10;h5faR/qx1gllXGUlNL5aCGOLx0dMYpDVUP3+RBWeB55R5I00gzawWKl9Jt9DXTqanW1ICD/V/qx1&#10;IqIad4Ja2pWL7CkohWTQR0D19dip6mX/ADaKR4pWpzG0jOb3GlAosSan8/t9enKgipp6+vH/ADev&#10;TrJi/DU0zxs08taaepmr4ql6aLJqllhrI6KByRRtIgDEyNdSwWMcANca/wCqny68Fp3Dz454/PHl&#10;+f8AsTKGeoU1dSk+NrDUyaGk8UccMb0sP3dX9oYFAc+FkjiWX6mIFiGUj3VlU4Pl/qz1cHFR09Iw&#10;glWqpagLQvV3grZICkq1bw3aBmkUyCQqruLklm9AsffqYo3HrQpUMOB6UcEvjaSYxGB5qdignZo6&#10;vKQNOphjpohdYGRrAlralK/6o+2yKmnHpzHWSWZSYvu6eWngx9atQHkjGnH+RjElEYRqRqR2CCYN&#10;c6C8n1A960gcPP8A1V69qA44p/qp1xWslehqameBI44YSufamd0osbR1F6qKmp1nBnqC6MNM1OLq&#10;PGqgaW91KCuPy9a9bBwT+0/L5dRkmhC0f3ojFQkU88ldT14NIlEwX7GMSogEk8Qt6SgLFbs9ySfF&#10;QM/6vn1sH1/1enWaomMcjSVX3sk8dT9vJUiGKGgORngEKUklVDriV1jETiUMFN2U6OfdSKig62T6&#10;9OEL08iVuMleCSdJ446isigRqilWopw7vdCGXTIIzJ4bA3WT1An2yykDUfPp0FSCPs65vJEY5qUP&#10;FEauClhq44KtKgGOoY1MlZ55hcNVyKCqqAVP5+vvxFc+n+qnWqmlOpJmMdOTHrqlosWkkMyVSioW&#10;DWdAaF1LTeMFo53K3uSQDb3qlcdPk0jr8uuvNUTRSSQ+Km/iL0QeqIj+4mx1GhZadYrnVBTpJJfg&#10;ObKP7Hv2kcCK08v5dUNaV4Vp/gr1ghrK1/A6TQ1eXq5aiKFp4RDGWolMqGlpjwiQQRLGhsV1yctq&#10;I9+KL6YH+oft68GPHz/zf5h/h6UAqKYUNK8cs1MGqafJSrSvK08VZpvIn8McFngmQEKISw1Pp4UX&#10;FKOT6/Lr1RQZ+fUKsWdPPU11PRqxlip6aamrBUQ4+nqYxJBUxV5JWGaddRl+pYj0uTwbAVNB/wAX&#10;8v8AV/xVSD8Tft49N7ZSSKZnjXG6KiklRYJYjUpXF5PVlFaLS7qU8gk1qg1mwB+vu3hjz/1fLrev&#10;Sf8AVn59RlqJ1iSNHnnpmpKZQDUQy+NZZGajlDQ6rkuoURX9IsGsLe/ELxHl1vxCxp/q+XXOhrai&#10;XXKKiSmhhyENTUU8MMZV6qQChqINEousMqszH/awWH09+ZFHbp68ta6v9VeuNdXNUECokNQ6x1ND&#10;ojZadooauqZJ6j9sFSuoI6GS1owx1ce9KlMDrYOoU9Qf5nqHIskMTSSTQ19oJ6yd6arTx+XxtT1F&#10;RVQLaZZKc+RoU0hWduG5U+/dN0xX/B8sZ6lRVcUVOapJ6eZ56BqiIPUeKSRyQYmqJ31GIKCFiiUh&#10;gFDlzx7qQK6fTrQIBqepdVkK4tTLBMEStoJcsaBIYZRTJHaMmtle9R5WkGoTeXQWPoCk6vfgqg1H&#10;Wy1eGB1IaoUEzRJRfc1R+wYoxZaqohTzzmoglvJI5Q+IMpDtwCwvb35vhNetDj1mWpWWuqFEiZaW&#10;hWjhYBWxVNRQyNpZ6KKO/kaNVMbopVdIKkgn3VR2gevWzStPT8v+L6eSXVBVRxRTLDVSNTVNOYiY&#10;dILRRrj2XS0a6dSt9Sga5uR78QAQB59W1nTp6c46ynd6owTCSjoPtqOnyUFMce9I1bTkxV+sAmaK&#10;WQyxxtYmy3P0970U4fs6vqrXNOpf20kM2Po444fu6WjyEdRUzFyMdU2E0cP2SC08zNqQuQVANy1h&#10;w2dLAtWlfLrwFCB/PrJFNUzyyApVxS1MtNT06x1scIoIIovPKFCA+FgU/aeP0qGYMD9DooowPLpy&#10;np1INdUVlIGqYqJ4GrGhNPXmOrZ60IZjJmIwAsUyqCvla4MjIwi+nupCj4T/AC60eneTK+VzU0b1&#10;MbVdPqqBWMmieCCQWpaujp1Ro1uW+1lVb2B1BRyaaQM9e6Ysxllp6yBVyCOJLPFFWKKf7+hmHkEt&#10;cIB/nbFUjeZQShc2J+mwtfLq2ojqJRVlcfuRkQr0+PlNPT0wCnJNJbVSVVYsQP7OsFYJAByoPIHv&#10;bKBgf7H5daDN8LeX+rP+r/OVbBkqJpZJvuC6V0UFH/DKaGaCSrmrAVnqKuYKGkbSpuuni6sT71pP&#10;n/qHXus1NOrRwI83gkrD5FhpIL1VJPEfBSR5CaFheO7ghWIGrhjyPe+tdc6nKVhlWvpJquoqIJWp&#10;ZKWmWOWkjpo7Urw+IgBZS37gDDQRqbWfp70QCKderTrlNl6amlkpIZHn8jfeVgpn8dXJWxQmNaJJ&#10;pE1RLGoBkk1MrAPaM8e90qKjy61UA06xtmqVpvuYIhWTGSOvo8fDHFBBS0UFJ4FyEFInptq02iDA&#10;XZ2KAi3v1D69a7a/PrhBNT2oJ3nqjTLjkqZa15EpIo5K+oeGqiqpY1vHCrExoxjRgpa30B9+6t1J&#10;Ux0a/wAPdMXU5IRRwNNjpBSQyQa9cCQUzg6iI7BTwCpBJuxHv3WgAOHWKqqIPPPNSrPUSS1jUD1Q&#10;IpgKtbRisR/0gMsmjQBfkn6e/db66+6MT1BkEEf21XSpj6xFeOevqqpzSzrKs58RjaLyEtptcqQC&#10;eB4iuD17pw/iCTBvu556L7elrKSmqqSnhl8cMcwllQoiGSyR6E0lWsoJGkg38ABw690wTV2PdqV2&#10;r1ilpnlhxxijqGsQSQ9NG1lZp47rG7rpuQRpN/ejSmevdQK6rhghihdNNRJXGoD0nlkSBY1ZZzRq&#10;F8TeNUu4BP7l21HTf34caj/V/q/wdaNPhPn1hnyEeiOlnelhnjaGWppllM0cVFpDvUyNoZHLFIg3&#10;ldhGHYMLfTfXqgGnUM1Y1PV09QrxNWsAaZVnYUc0OtnliJNpJV/Ze4/XYWAB9+63001mTMVMYiZE&#10;mimjq6OIyJNDUGikWpgoZ6dF9co/zaJcp6eB+r37r3ThSVEtbNRIjySyrLPLURY1IqOOvWZPJVY4&#10;t9XnRdZij1XYXABtf37rXRt+t9ptPJQw0scRLTpDDF4o58N4WpRNBS0U6lWhIAvqcPYyXZrtb2rg&#10;jVvt6TzyAClcdHx2JtuFaY+Gnp6XIaYJfO0TKswC+F6WmU2UOtmGpVJJBubn2cRAAfPoNXsgU8ej&#10;P7dwsUUdPMkEcLrKHmV0bwLqUQ2LkfuBEu0n+rsAeOfZjGmpQT0QTzAkgmo6G7CY9EKgBuGRTKg8&#10;Ucyw+hJVRRwNJI0g2PHtYgqNPSCUr5dCTRUukX0xtfg/qB0D9KKP6n1f63tTHHXpDLlelPDH6bXe&#10;RVVrgBQUDkIAWH1Av+falRpFOmepIJ0BR6QYlDsSCSob/be7j4T17rhYEjkKQLkaVMbNe3ovaxPB&#10;PvQr5de6xMzsGLF+SNFirGMsORpI/p/QH3o9bUVNOsb+r+h0tbj9Qcj1Oo0ngcEf6/utWrQdOaFG&#10;T1FeQAhruWIIX9AZm1afUTYXW9wB7rIaEEdaQVUg9YnIBASO4OohVFmPqsWJb625uP6e2eneo8j+&#10;Q6bnyMxBNtMjFDZtTjgWH0/J+n590qGwOrqPM8Oori2q4HpEiDSPISVPAZbHT9eTb/be6lCBXp3q&#10;NICl/GqM/qVhYrIQy82B4vbkkn8+69bpXqJJoC6/F5eAgCkayw9YKBfxwLKODb3onqwBr1CYM6lA&#10;JJA2qQyaRpdiQIl0A3ChvUASOP8AbBs5PVusBMaqCCxBRVs6KCrC+t4ibcIeSLfQ/X2nf4z0oT4R&#10;1FLRq5AVVYanlJOoWZdOtSDyRzdfdOrdQpZGkY8aRcSDzRgEuq2VY1H0uPoD9bW96Na/Lremgr1F&#10;diRKyqiokuoIjL6pY0s6hn+vP9k/4f096Y4qPLq4FKD16gtKumRikyioVBrLOwReNXkY/pOrhh/x&#10;N/bOsUrXj06q+Q8uokhWNnAjkP0uXYGUNcMJ1uLMObFjyDwPp7ZY0ao6e01Ar5dQpWkivOkLMFRt&#10;YUx+SWEcGUcfTUdRHNgL8+2yTx6uB5DrDJZXXVKrLeTxxobqSy3Mn04Ivzex/I9+OOt06wu0bSxB&#10;3mkXVojNlHqVbCSMD+guVvYAf1Puh4569Q0r1BqKh4k1SaHsxFgAGZCfW1/9U5N7WtYE+9FqDqyr&#10;q6jN9W0SM4VYlZJNLMwm5WMuAP0nSFJHA4/PvVet9Q5ZFULK8lzC7xsRGr3nVvHLxaxv+lueP1fj&#10;2wOnVBH2dRBPadW0xwK8RdY2ZnnLO3LtL9f8FvwBz7oXGoAdX49M1RrBkkDa3dDPIYmV5YomuHEr&#10;MovpW1wwIYkAHjhOxOSOPSlCCB0ztK5eONmV/wAsHd2aVFGlnaVFVWbltd+SPwbe05JPHp4AeXUC&#10;VjLJJJBSAGn8UqxNOY1d45CrGnFgrHRzYi5+hP4966uoBah6gN4bGrKJHKzvojGqQMXJDxTK/qW4&#10;BGk8XHH196IHE9O0bCr5dNJWntPDFEJKcnyeNrLCCAQQ5IH51X/xIHtjp4V8uoyzJUACGVzClPNL&#10;IBIBNEg/bdDC6j/NjSyi/wCeD731vSa0PUDzCoOq9OI6ZBK7tqkjeCnH7N5Y+RLJzdW4It/Sx0CD&#10;w6sigcOoRKwed4Zo0diZZ4wgMwsPILRAFQUW7Jqu39P6e2zx6tQk9NdaJPI0glJjkSTxOyCWOSJr&#10;SS+WMC5jsSfoCOOLg+6Mtc9OqKdNQnQion8nhnjCSTeUqs8cDDQ7w34ZLNrCCx+nF/bYAPHq9CcD&#10;qG4SdrU7BhCrvNCFUI0CkaJEZwCA6EBgfz/sfdcHPXiKcemF0gMcQZHrDT08ktJNMWidIZJNAjsn&#10;BRGI1L9V08fX3VhXHTwyB00q8BoGipquOnKTyoXbxuBJDqkniMU1yms6TdVPBve/tsjSKevTwXu6&#10;apapXjgrkeHyyGRasFCxTgRyzuAAVYX/AEsQoPJ906eC1wB1gl01MtTJqcx1KLG8JniH+VU3ERpU&#10;cf53SAwIa9tXLX9+rnqxSgr01TStM8bMGjqHUzurCOSIVpQwNWzsyhVs6j9uzENzb8Blzq4eXTiL&#10;THTNJUFqJfLLNI6yfayNJKgcQi45dQBpka97E+mxAFyPbfVwO6h6bnmqo6irqJZy0skawxCNYihh&#10;8HjELUpAXWNIZmQfWx+nvZrTHTtKcOmZlp5YJBMHprR0scr0rj91XfRUzMy+qy3BksLWsfxxUkEd&#10;XXplqXjSKUCen8DNNTuahWnZ46NilGscKKWjGnlTpuQQT7p1s0pnqGBP5KaF8gtVWLIIZXlgp5Zh&#10;SlQdFDUsERotBKm45sLi4PvXVSFOBx6baqpkLV9JQpDDJCyxI8ELwTUpMutZ3Mo0BGILLqB9LH+h&#10;Hv3WgoAq3TXWMkkrRxRPPDVwziVIGSspZauEKHmjPH7ZuqmT0hTwQAOPEgCvTyBSadNUzSS0Uqt5&#10;454HljmiaZZV8kSXZohHqaTUvpcW1hl+tjf3oEMK9PhFA6gQxNUIzzJXUdWs0Tx09O6SYyXGsgaQ&#10;1FO10VXsokHJVxcfknwWhxw62EUGo6htLDG2poJIaenfzDS6tB4I14iUJwULAWU/Q/QXPu3WyNQo&#10;eocsTNFIZ5hPVGYwq9PK0UEb1H78EUylQqyi/l9FwbLyPp78emyiqKnqFRzVNJFUBcVHROlVIaqo&#10;rq0zmepZNP3VYQANLObBh6QAOAeT7B4f4OtY4AU+fWERCSWSZKKd0EEjyiaQy1VDXzsFVKeKMxqY&#10;5WZmN+bNYfS3v3VPI4r8+oRqam6x0q1S0662CTNDUQx1Ucd2qIZNMbQzxSlllUeo3Bsfp735dXi8&#10;+upyt6f91WhjEEtXTilEDTzlwzT06x6mjLcKGQEsAbWI9+HV5PgPUOSqVoauY0dVE0xkrIIHk8VK&#10;pSQCaSujIZ0/ZtJqYKSST9fdh+XWyNQoeoplpVaoVqmpPlSOjlLhElSoZRKssVZ/bUen1qeRcHj3&#10;vqojCmo6bqgwRNobII1PUIaN1qUSZTPENSReRF0L5AG8cjgrqIAHvw63J8B6apf2JPu5PL4o20wV&#10;1TdZ4KSNAZ6a0J5jRSTC4tc3uoLcXopFB+z/ACjpOOoUMshhpaCi8dRjZaqtqIhOvio6qKS1VLJT&#10;BmYRqlmcgqrBuS31Hu1FqSRnz/1U/wBX+Hwp58Oo38RpK2NqoOawUsxqqWWRVhmeq1f5UtZ9rYGN&#10;VusB40LdbMp9+0EYr9vp+X+Xr3aeH+r/AFf4OveCMz1WSpkqsfNGkclRHDOtGzU062ZZpqj0TgOF&#10;aFNSkG44BsPA0UD/AFf6v8nWqDj1IFXULUU1XBLjfNSwWqnZZZKeqoq/mGQEABJk0gNGylSCfV9P&#10;fqY0jz/1fs69TqNT5Vaienno4TVmSeWRqSC0E1LBFGyVdasQGgQFvUuoX+lvfjGAKnrdOmqWpqZq&#10;2lpWFXU0lez+arypURqrAzwpHFENLSAryDYFf6mw93GgCrUqPTrR9OoVW9SzUwlqQ4iWM/c0aQwQ&#10;UVMW0QEJH6yjKuqRxYqW5BFx78EUfn1s8OuGuSkTwUtXTwyxRVTiSWlUTVUkv7kT0kcoMQSYHj6A&#10;Hi5BPvdA3xcOq1Pr03VDxVaxyVFNV1iLSxLkKa8MafeadS6owFKyxlTex0OpIJbT72BpzWh8j8vL&#10;rdARWlQOP+r16a5qqqqImnxtMstbTQGhCUipHU02MMgn8iUcwOqX0kWQDlj9SAfbgVeDcDn7T1U1&#10;IqmKf4Om6A00hatNTGi1NQjxRvTyiWSoUatEkUV3iOk31Em+m4J+nu5FMHy/1cfPqmDkcOuq7R5q&#10;pKhDJQtQs9PUyFpo5ZaiUGuiqC4161B8ipxZhce6r8PofPrRpXrBPTtHT0VRIlPUGepkFPXxteOO&#10;J9KU8kkT2ZrWK+r6sBf8+7ilSfTr1MA4PURkkjkWoLw/cLPJSfxGKd62lnlRBNEKgItkDRglgy2D&#10;BrHn3sZx/LhSn+HrxHmPsr03Rt44EhijeUQU8k88dOJkEkE033FO9G8Gkqb6lRQQbMVLGx93IBIY&#10;efr1Wo8usUSwQR01WtRV1EFSkdPAkMSCf7M8TUtaCwOsnVEHKgqUBBBNveyKkrio9f8AJ/l+XVfm&#10;K5/1Z/ydYUmeKFZ3ghWeGp0U8DzJUy1Hq1U0sFYyBllWMrrUG50sLn3vSvAcP2f8WK9VJoNTD/V/&#10;n6zNRNJWqa2alp7Rx0dvLIqUi1eqrR3aMXQNdgdXp1MP6EDdRpx/q8ut6c1YdNq1FTURzSUhgcAR&#10;UciTWgCtA7IsUs0S/wDAggl4p7BZUJ/w920qKCn+r/N8vXrXHga+X/F/P5+nXXlr2pKOsStWSJK9&#10;Y1pxCpnkliXxSvqHpQshKn6MTYn36i1IpxHHrYBNCD/q/wBX+fqFPI8s00Ubssc00jGmq5EedBTv&#10;ojalKgpMjF9aXOsWNjwfewAFA+Xl/qx1alBj+f8Ak9eoy0mlZnkFTHPVu6VUMNTHFFLCr62nlhca&#10;OSCAzKNJ0k3t72T/AC6pSg1evUWeSiVYaSsMklVQRmStp6rTFkHZvXFUUMyBYZENwpZWsAFutr+7&#10;ANlh5+nDrzFCNLcRxrx/LprpquZIqaaSpp4Pt7RkLNIk9Wtz4Iq6BQVYBNQElwFHBABv72yjh/Pp&#10;scKn9n+f/J8+pkcUlPR1CaHFHSxzTu8tlqoYJyG8FIYR6Qh0yMqcXXTz9fdTk/M/6qnqwGkH5ev+&#10;AddU8tFWvSMIpCakVBWOeZR/FhBGY/DNcaYzcXQgji31Nh7tpKk1/wCK6oADwyTX8/8AiuomPcmO&#10;OSbzLX1/3MVTSSSK5+5gRlSnWcgFAiqANYvzz7u4BOB2jh/l/nnpscMnJr/Lh1//1dMGBHx2gw1T&#10;xVEtRJIJYCUa0Z9UeoWK24Ok883P49yOEMdM+Z6DfbIKEVHRhOp+/N69c5+gq8PmqnGvQySSJU0k&#10;hjlYP+3IkrQ20q4GmUMNJHPPHsztt0uLdwYzQjonv9shuISqDJ8vz62A/ih/MBxuWyNHh9wVcWNy&#10;9XRmaoy9Hkoqiny1XFZjSVePy2gDxKGCyRTAlSFRdQA9jfbt1S9HhT4Jz9vUbbhtlzaOcVFfTh1c&#10;7sreuC31goMxR5OJafI6q9ViqUWoqIRbXTyT1RTREGHkeLTxyurmwM2QA/p5HRc0T17hnp33DsHE&#10;bitJMP4lU5RvPicZSrB9rWppDCvq4vSwRD+tmGkACxvaziSlR3Cg6q0KEY49Fj7F6HfK4fIPUJDP&#10;n63I0WOo5agjxZiignFTUVVTBJcR0lOCIlFhqYqOePbyS+GTp4HrUKyKe3HRTd8fEmsymGr6jOZ/&#10;GUdJka6oebD1VBWVK46lx5/yvJ1Uktg9WyIxpyLeFiNIYD24ZklJjcUB41z/AKj6enz6Vozqwauf&#10;l/q/b0RvfHx82PtLEVmc2xkclk6CeomxMlHklpmx0OIZv26LE5iKJZ6iSdiVarREVDdLODz6Syto&#10;4y6D5ZIOPSo8z61/zdLjeSOdDAY8/n8/8o6A/Ndf4Db8lTVZqmz1Xjdz4yKnaeoUV1NiIBEqYeAC&#10;AqumMhPLLILiS5Uhr+y+S1ijYmQEhhQ4qAKYpTyHmemPrHJHhkAqainmfPj/AJPLoNcZsvfEuTGO&#10;pKHJrPtsQw0ddTgPgmqckpRJ5MuihI4fCyksshR3GkEMSCiFrceJpFQUFK/h+2vlin28PPpX+9bT&#10;w9R4tkimcfLzz0qcX8bdzZSgxq5vIJTyyTzU2NLQKJ6BqeRqiumydOB5IIm/VG7C97G4B48LFwgD&#10;mnmMZ+dfQeYPVH3e3JOhfQmv+rPQgUnxuoYHhXJUbGtqXet0K1PMKLG0yAxZCeoprP45HA9AsxJt&#10;zZj7eEPAEZ/I0HGtfn1X95grVf8Aiz6fl0O+E2vT4KM45aKesoctj4qVsnXUj/b1dPKwpKqpTQC6&#10;zQsVDk2OjQv9farR4aV/ixU+f+z6/l0hebxTrrn/ADZ/1fn0pK/o6LClpKUVdLBgY6MUdcMpHDT5&#10;DF6vLWQGje8cc8rFkRSg1cAkMbloRovw/h4UPl546bFzq4/i/wAPSsOGoNr45Js/ia6taAPmazG7&#10;fEkf2VJDIGpJKlZxJJBUg6C3kSwj1tE4Wze1IUBdTDhmg8h6+ta+v5dbU6jg/Kvr8vs9Omfb++pK&#10;TKNlaWretyr0+Sgx2SyMFPoSjzRElVPWVt3llZ9ISmKNIfSQyaT7fDRgDJJHD8/nTNeAFT9nVXiq&#10;DqoAf50/L/N0LOA7Dm3/AEiSTfbY3PbfhFFV09HIlDNV41HCRyJ6Ueib9sF4jLoa3qjVnt7VQP4i&#10;kEUYcfKv+b/VjpFLGsZoOHl/q8+hE39PUUGPoRXz02SzNDjHqqDCwSTtWVGaqT9yYqmmkKrMtGrA&#10;RMwNiAVuuke1SAA8Kn7emzprg06DjBNjK3Y0m5kGTZ5swix5ueqyBq8tDA5jy9dK0DLJFPLITBFK&#10;y6W0esfQC4Ck1Xh6+vqf8nVdTcW/Z6f6hno4nTfcO7sGmFzO2uwstLTuDLkdsblnpJKZVJaOgxcx&#10;lQmKF1RirR2H1BH9HpLW2uIiHHHz8/z6eDxkdvHo+mwO9+tO6qaq21mKEbG3YTBHLS132v8ACqxx&#10;LroTjqqUBWWZkDQi5YG+q1wSQzWNzYuZYDqUdKY3hk7JBpPr69KLcHUW2abISVmbhqaWGtjFLPX4&#10;wTQVKVEsWlFbI2XwRML+VYnN+LEm/uke7TcEAqP8HVXtlVwWyv8ALoskXT+y8DWTVYhjr8uzz5DA&#10;5+SigqZsRS1DPDHTYwZIKhqanS5FVw1tJJF7+ziO8MoDACvn0w0SBifXoOclsqoxOSZMNh8fM8Mk&#10;ZkxVVlAs1FVSP5Z8jmKWNSrSKD5AKh3Ki5TgiytCCtTjpE6UanQe5TbCZTckdbNTSfdVQkyGGgSB&#10;TFUzon2ktZlfuLkUMBUNR2PjZzYA29qQ/bWtR/P8+qgeQHQK53q/PYCvy+d/vTW7jzFbFonzpSSo&#10;p1z9W7fb7aiWO0f3RhtGjxqEjuAyg39txlRU8elDLUivTxtzq7d239uVmTzcdJPuWtroaPIeGtlq&#10;KfF1dOBAaCJo1b7ivgR1dpk/bVjJa2k+7MQxFP8AV8vt6afTWi/D/q/l07YvZs6Y2qhaobMxZeup&#10;qfJ0kFFGaaFQxZcVgZgnkqKiTUZqivW/254Nvz5u1qE8f9X7fn01Wg4dKKPqfaFPS4ypj+xp4avH&#10;VcuTSqqWrlosXi8l6KKsYhiqs1zJKGUzM1jcW9th6mg/1f6vXpo0pnpIZ2t2tHFkKXG01BQQjIk0&#10;8NTRJEY70/gq8xXS6DG8bK9sZRKCy8lmKqVVeo7Qemu3SKfy49Bttg1eMqojXZiGTA0iVJzcsNVQ&#10;zZilpYEeopsKudqD5CWdGEsrSCykquqygbPyI/1eXz/ydMrwNK+XTzvPP4fbWCpKipoIBi8xMZq2&#10;Wnb+HCShgdaun8cBCx+GTWsM05S8zkFgRz7akYqlW4ev+r1/1egchRncj/V/q+XRUux85gMft7N7&#10;opJqerplNX9jjpKIzZCjrMsRTvkGqaFfKEZVEihm8atpuuomxRdyxxxtKeFMD0/1f8X0d2sZZ1ib&#10;jXP+Hh0QzePZNPPtCqnqKWeokyoWGsWsDQ1Kx08X29BPSwRDRcSkTyPYam1Fr2HsL3tx4kFaE6jm&#10;vy9KY+fQjitFSYU/CMfn9v8AgHRW8jvOoJTDR1dYXJHjWSVLKzQlVp2sB4xb1Oov/qfz7KDLpOg1&#10;/b8v5dHCQZMhA6DqlhNJP9mal5mklQMQZZqWVAfLIsksekqdI5s1luLjn2wqgHTxz/qz5dOTaSNV&#10;KDpypqetyFXVTBJZqOaRIJ5p6cCkpak306ZiNKo30UFgzX4Nzb36hZjioJyfIemeqjSoAJpTh8+m&#10;yPb1QXq1qYoxLGySB6qaaBQsg1RqQ3HlkW3jViWJvYD3RISxII4fb/xf7elDXEYGoY/n0raDYmWV&#10;XSFJEqRSBnoYpqVmliX+3FRP+6GiViz3Rvo1jc+1S2UgHYOPkM1/LjXz6Za+hHHNPOnD8+B6WOE6&#10;dqTNDJXz1MFKJbvVzUOszNIfHDTLQtd/W2pVdRq5uV9qINt1mjEj5/bwx9v59UbcQaafP/V/g6sS&#10;6T6Sp1yOA+x2auWpm3BS4ippqmpP3Fck1ONNdjA68COdo2eJwGYqLWuQDaLbPp5Q5A0AipJ8qcR9&#10;hz0VXk6xkLeHUGqR+fz+zraE/l2fBySCDrLuve2MTFJj8bvzbUm2qmjWJKrGSVDQ0FRWUxFkkaZT&#10;5EJN/wBQPNvYJ5m36G2VrK2J1AUqPStej/Z7JrpQ/wAMXH7aD/PTq9aMRw0VFgqFIqejpaGnpVii&#10;VUC08SeNI0VfoqgW/wBsPcWtV38WStSehmqJGgjQUHp0GPYm5l29ga7DYIp/FavHTPA8g1Su0BCl&#10;owmmxUsL+pTcjSD7XWdr4kokl+Ef4OkFzMIk8OLieg22xsumx1OuS3RUw5Xc9VHFNlJ5aiTStSPU&#10;UpE0+kCMEAKRfSSbgiy65nZv0oBRRj7ekUVsqjXKdTHpM9k/Ija21MPma6h8sdDttFkyUy1NNSxx&#10;TvanjpH4IDPfxjyFbE/Q34V2WxTyuHcVr1S73NIlKIPLquPM/MbcFNu3FYPG7Sq9u0Ira2nym6K+&#10;UZN5zLH93G0dJDdV0wujCXVKtiLKovYaRctRlNTnj0FZtxLNVOPVfXcO6Ityb/zXYG8pJ9z7Vl3I&#10;lBRYbcNJNSQV8ENCBI1JVhVZTSuPOkSqNbHSSeD7FlnZw29sEjpUeXr0R3EzyyVY46N3tfdey9v5&#10;zYfXOz/4rjsrvXYVfWY3cdbA8WOw643/AHNVmGmoZASJ5Ygr0wdtJHoH9PZLdWsstZZcivDo5tri&#10;GJRFH0GPcGexebfZFI275ty4Kmyeb/vocopkqDuCtUphpvtYdCoU0sEDMgA0MGIuC/Y2/hoXYU6a&#10;upIpWohyOoWweicnlN8bKWSqqM7t+obFR7iV6KalyVelI8lektfLjVj8uhGCSBp2W1ls5uvut3eL&#10;HA9MMAeqw2wkkCN1Z8k+A6hxG3dtUmO++z2RxmWNCmLgh+4mpMdUiKqlWInUY0aZSyLGxRATY6be&#10;wV4Ul7IXY9uK9CRfCtYtCDPl0WNept+dxbpr97dkwVNHtPDyZqjpNkfduKrG0sjqKbLUKlYZBC86&#10;xtLFNAnAJVWBFzlLm3tFEMXHonktpbhzI3DoE8H8es12NvnIfeaKrZ2Iw9b91V1MRWqiydPVmlp4&#10;YG8aSyRzuxJAVrxobvZuDObco4IRw1Hy6RQ2UjzFFFFHR3NsdZ020f4JFVwwy4KXD12Pq6h42rJs&#10;LPFAIqBsM1V64ImCgsrXJtyfZNLuDS/Bg46MRtyxkenSGz+2avcOMxeGplo6uWm3Hj3q8ppQx1ir&#10;OyGqmikUkXh1aUUWDXJsLH2+l3oBcnp393GcUQfn0LO2NmYnD0T0+RgXMPD9xNkS0MkktTkzP9xQ&#10;vEWtfTHGtxqsGBH09lNzevOQoPV4trA+IdI/c24+mcLnajeO9czBh53ajeLCy08lbX1C0tpKyNKS&#10;KN+WsRwiEgEj9DEK1lvUttEbUWnH/iunU2ZJXMzrQJn7eixdxfzRKCQ5TanR3SeQqcCtTQwU+6tz&#10;zNiKKWnQh6itbE0QatMbr/mSgj1XBub+0dokMMniXDGRuHyH+XpTJHFInhjSq+VPP8+lFTfKjbuZ&#10;2nUbnNCKGb+Fx1+QxVGVeuolIEEgqppAxq4nkFkRo1ciwJuOTYXsAbtJ6KHs9UmgjB/n1T73F8ys&#10;tvLsU4zZkMO6atKsHG0NC88tFSPBIUn8VPCGjP1cI8wbRLqYIQBpVy7gsseiJSehHa7Zbxw006ft&#10;4n7OhT2xiMV56fePd28cTmKynloMvSbJp66MQ46aeAvTQZNRZp2W6SyHRa6k6ATb2RzGcvVWz/g6&#10;oEAbRH0EnyG/mXYXbEFRs7riGinltPjZ5IDFTpNBTR2oJKVaH9sUskd7Oh1cEED2kjgUOSe5iejK&#10;LbWkXW3DqqHfFT2L29Au7dw5qX+F1ehpKWareliZKmVp4YhS+lyG0/uOb8aSCbNa8kTFqnJPHp4q&#10;kZMcYp0h+vvj3PuHMVWa3IlXQbfgqKWSrq6mG8LUrS/aQVtPNKIldb3IeJtOgajdb+7xwlWrIp/P&#10;/J1dpmjXQvEDoad5dhdV9JYLKbd2PDS5XddJrkbJ1kFFVIsYchpfIwWNqqOzWEcL6VUsGOoWed3j&#10;+EVP+D/Z6RLbXc8oaQ9nVUXa2/l3blK+trahq2oyEslVJWVNU0tQ8axhohUVDc+lbKVYWtcAEAey&#10;S+m1DS+Sc/Z/n6E9nDojoOgSoGaoqVqIqeJYpHMjtIfUVHpQAnjRe9xf8/p/PsthJWVXHka9LhRe&#10;HHq5T4b/ACq762jgaDaWxe7t9bSoKFquSl2tt7KIlMWdlMSwUlSLBZT/AJ4WGnTrA+p9y/tvOF21&#10;tGLykwRcBlVvs4jGPLpde77MkCCdFmWMUGrNOh7+T3yV+X2BwmO3FL8nN/UcVRaKpwmK3XKYqmoY&#10;KHSF4ox4yFJZrsbkHT+fYz2P3KitYmka0han4So/lQAA/l8ujLl3nRZA0DWkOM10VP7eq7Kj5L/I&#10;LOVksp7g7KlqQkusVG884szI6kyBneXSF4IUj63AHNvbt17y7tM5FlbQIF/oCv8Aq/Lo7n5r3CoW&#10;EIoHCiqKf4T0lcz2n2Pk1ppq/fW96yarV/uJq3dGelSOdOWlV1k0luCNOm3HNwQTRfeTmkppjWJa&#10;/wDCximcED5cOtDnbewnhhwv+1X/AA0r/q/Yharc+66tamrrMtuKtd9BWpnyNdpSTUV+5aR2CyXs&#10;LAXAP5/HtL/rsc6tVhJk+eilPmOmjznzFwFy5/Ph9g4dMks1ZO8jyPVVsjMTPUSiseSpMh8jySMd&#10;Slr2sVUG5JANvbUnuNz7ekqlw7V40qOGc8R/g69/WzmSd6m6kYn+ka/mOH2dWV/yrujY+0fkdisp&#10;kYlfG7ZRstHC9N54RUwj9i338ZAZJyiuz2JFyo/qxuW9c1napZb6dzqFaEt54yD51Pn+XT2479ul&#10;rskhupnaRqUBJpnH+DrdR7Rz8mzuqKPCbfoZIcvLjqNRifs1leXy6jLMUVRpKm2sn6Egn6kmDLKB&#10;rvcTLeGoGTX1z1C8GuaVmnPqan16qm2x/KA7H+WnYdLvDuyWbDbBSRK+al8jmvzJndn8bTNcpGgZ&#10;gDa/OkWu3uQn55stjiCQASOowBjPzPy6Fltv6WdoYLZNb0yfIdX/AHx6+Efxw+L+28fitm7MwK1O&#10;Pp4ov4lU0FG9STGAbtUMmrk2J5H0uPz7jfeedd83pyrysqH8K/6s9Es13eXH9s5NfwjAH+foWt8d&#10;/db7DoqqXI5/F0kVHHzFFJDJ4xH9YlSJWHoFrhx9PZDBtt7dv2IxJ4161BbTTHw4kJ6rg7o/mwdL&#10;7BhyUceYpayenlipYjQT0dcA0yll0wU7/u8csXdAvJCnn2JrfkfcpEDvQA+Vc/s6FNnyvPMKzEL/&#10;AIeqwezP54tFO9XSYKmqce1pliNc96IqoCwgVNAWnjkc+oxRxMoH1dfZ5ByNIuHUk/y/l0aDluyt&#10;KC5Nf8HRBd9fzn+36uUwUNDR0cmhpP8AKaierhmexaOWnpbuWPHF5GBb8+1bcnSl6eER8zX+WOjO&#10;G02WMaVGei9ZL+bx3tZ5ZaLJV2sJqkpZzQY5i7a4yKaMF45VBN1D6b2sn1Pt88ltpqsbH8sf8X0r&#10;SK0fggNPy/n1Epv5x/Z+PeiqK0V1FJC0ghWXyTT1sWuxFVWTAGN05swS304/PtO/KBT400n0I49K&#10;022zmWrJ+XQ27B/nZbroykmRraiRVqVgmhmfyRSxsfJDJUeSzyt+G/skc/j2R3PK06SVVdS/Ly6T&#10;XXLdhcJ2ilOrGum/50+Er55IctnUVooqeocGWKGjg1WWojjjqbmTSLc3TR9VElrEtu9glQdqHoPX&#10;PLluw8GEjX1bR09/MY6638lLH/GqJ2q4jdtcMcNVZA0KUtZUkDW4uVSRATYmw4BD1xYTwj4DQ9B2&#10;95XvreQhKsPUeXR6NudpbQ3XBHJRV8DmaJZUQBUMcR9J1hgBb62sgB/xHtKI3GSCKdE09pPbnTIv&#10;TjnMTjcpRyU7JTVdJNGY2jlC+N1ku0nlZVLJwbngcfT2stb26s5PEicgjPRdLErKNOOqm/lv/LL6&#10;M+QVLkK2fb2PxGfMzyJm6OBY6pdIu2porGbyhVLKwP0HJPPuWtj9ybhYxabv+tHj4v8AP0aQb/uF&#10;pCLVz4ka8NXl1q4/Kn+XJ2f0TPNVZSinzuz6WUxR5fHY+IV4px+3LTz4ynGpPFqBaQA3UhlPBHsy&#10;3az2/foxd7ey4AqooMf6X5dCKG6h3C3EkTDWOK+nRIcps3GxotVQfcuFoRRwwyrDJWRTx8R28IHp&#10;IA1mZSVN7Dj3HN9AbaXwzxHVEQn4uPUKHrLI1k1S2Qmx9TVUv2gnhqb0cr0jgNI8DTo8OsHhpy6a&#10;v9SSbAtMqLx6ULbMeHT5jescvUVCwvgapaIyukNXAKgvkmX1xSPkHiCx/RWCmWLXawBuPbYuI/Lr&#10;ZspWFMdC5hPjvmc3TKcRh6eV8aI5aySeSglkgij5jhkqXGstGDr0RopT6WN9XvxniHE9aSwY8cdC&#10;Zg/if2Bl5qOhp9vVFZS033kjZejaO8VTVeqeyqEaMTgqLSAk2vcDj3YSoRUHpWtoAKMcfb0Pu0v5&#10;cm9sxSSTZDC1+Fp5KUt4aoeetElL66eGlpVhUNGRd2emeQMbD+vvQnhrQnpyD6RKhzWnQ87R/l6b&#10;ikp6KrrMdNTGXGpGkomWq/iVHHVapWnpp19DogslKhYr9b/j3sXUC8G6aublEcGECh6MNj/5au2c&#10;piad8rk6wU8lT95GojehfTSt5Foa6KII8kTAWj/N78cWCWXcpAaR5A6t9dHoAp0r6P8Al9dTUf29&#10;I+Nqqyup/t6qnr555aqkaKaUsGqjGBOjoAEbzgWX6MPdRuswxSg6obqLyHQq0P8AL76upqmWWn2r&#10;TZE1Kpl8xT5KvqaSCNg1vtJaRA1PJD9ZF+41CT6Ffz7dXdqCoHRfLdq3wr0N2yfjh1xgmp6TGbRg&#10;MNK/2MR+2oYMXTM3oP28MAURKoJ1+SQIbiygc+0k941xwNOmXuZiukmlOhsTonrHHRLFj9rYuslD&#10;BYHolh1Uk4b9qeSJAtpw19ALOgsCXtyWVmmAoGJ6TeJLWtT0i9z9ISUtKBQ4qiq6xpYwwWlhFWBM&#10;5LVU/wBgVDsBe5WUgHnkcFTDrlOljSnTqzyN2lqdMWH6L3xlK6kkxmxoqqWJjBSZKNUFVHGht5w8&#10;CKdTD0+s/wC1EX5JrDY0pJIwUH16UiWMLSeXHp1YP0r0v3ngpBXZbI0+FpZmikFFNUeRIo1bi3js&#10;zEqfWH/wt7curjbVQx01GvEcOkl1dbeyFIxU+tKdWB4Wo/hNLGmWyqzuijWLhF5HIUH+ze1gf6fU&#10;+w4yh2/TGDwHRLqUZ8um3P8AYO16WF1kraSOTT47tNCrcm17HT/vR9qIbK4OVB6bdwwqmadA/ku2&#10;tnYWF5mr6anUsF/biCK7HgqGhVrs314H+JPtWbO9lNGrTpKGCfEOgrzfyf2xjbvT0eTrVdVFP9lT&#10;NMZKgvpRIrgayT+plJA5vc+2zYMvxt0pjiaca16RLfKv7qeOmpNvVclSf+Ud43WVLcu6zTWXSrWD&#10;X4vz+PdPpo1NCer/AEU7fGQOk3W/LDOUZlifb3gnV28UNjMob6Ok4VbJp+o+mv8AB90MKDANelCb&#10;Zqxq67T5TZmoVBFBR0jEO8sNV5EmBC3MQkjBVSfqqtcge6eDXI6s23KpoW6x/wCzRbu8gpHoaSKR&#10;0M0LxSJLT+FQXvVXAa54C8i5+lzwbfTUy3DrwsVHnjrLjfk5uWqIEsVDCjEwxIkM1TUzTK37gIuv&#10;oA5IBIA+t/oNSJEpHTpsFArq6UEPyeyMUy0tRRRaTUNCZI0D06MtlBaX8kE2Gmw5/r7oBEPPpk7e&#10;BkN+XSwofkgrVEMdRSOjFJL+MLIikH9lB4yqP5Bew8twP7P49tlV4A9Ua0deGel5jvkHtmdKfySw&#10;l6t1iiCsYmeUcOvh0qwK8A2QD/X/ABUISadV+lm9OhJxfZW2Mi2hMhEWDBSNYUCUg+lXcDUR+RY/&#10;7f3Zo2GeqsrKaOOlMx23m4wtWmNrkZSTFKiOjj6MHVx9b34tz73HPLA1UYg9aAIOOkjmOmetM8gW&#10;p25Qwk2bVQRLSuWX1I7mLjg/Q29mEe8XaYLV+3q5ZyKV6BHcHxgx8UstTtaqjBVjKKOsUyjyaSqG&#10;KoAJQi5IKkG59mEW52lx/uQgU+vSuK80Ckigj5dF3zfWm9drzzS5RpKOnpB44HgjkkpjTTnTMAtQ&#10;rB5UbSImD6jybG1i5LtlvcjXavU+nSqR7dk1oc+nSSp9s0jo1S2TaShjIE1YyRwCNbsQlO5ZlEzu&#10;Lj0g6QeOPZJLZyQAlgR9vn9nSDWWqteuMWIoMvJO7S+eihhKS0rwJJJWTJ+qcmDkmEkNwQTyLe0j&#10;MQOHV1QU1tw6T9V1Pt9ZwKfHQ0dTCiu+ShkekmpmmcPLTT0ltDSFgjRG7Eaj9D72sv8AxXT4pTHX&#10;PCdbUGHqqyp0S1ljG0KF1SFJEBkqJ0mI5axCs1wQfSBce9PKDx60VB49d/6Pqlq01FJWJQwwF6ql&#10;kciR6hquXXWU7SSLdCQShIAAFmHJ9+DqeHWxTgOnim2vk6aoqJcfTMGpTNTwBCkNRKkrqy1i1IBd&#10;lb1KyEgsGB971IDQjj1ZqE46VWF2dvqWtepkrOeJp0o67R9zJw0hdpBZQACnjDHi4CD6+/NJFwp1&#10;YFeHQhYvbuRjneCuSvqIpNLpJqbyPPJIH8UxfVpVTcAa7Ws3+s2SG8sdaYgZ8un7H7cp6LJtUZCl&#10;ZTJJ5pZamM+OOOWPwFnSJAJVXjTc6vow+l/e6dNO607ePWXclFg6qMsiyOfHJpMalQNDgrSlXGoK&#10;xsHa9/r79QVr1qEkDphwNRiDNKtRTUslCYiHjamWOo8ka+oTekKCBbxkfT6fX3rNMdPNXp2GAwlf&#10;UtXUdPKTUoftn8UTeKEWErNLLyylrXA4v79QHDcetAkdMVTtmSKVlEJSokhkZi8qyC8o0kgleAqW&#10;XSB9SePz70EpX063q9elZg+ttqwA5KqSY1bKPEZ66a4keMMriBB6WUEKSQ9vpxa/tzQpyemGuHpR&#10;eHSlx9Nt3FvJE8dVVP5B5JRUmrsGTjQzaXsV4dAwseQObe7AAdNszPk+XSilOONPHS0VHFSh3Vkh&#10;HiSf1AlWkLBtIZvSQRcm5/x9+NPPpsgHj0xT4zck9fCaBYocZTtFI0AeOFkX6vFoYWYuTe2q/wCB&#10;9Oa1U9PKU0549OR2dnMrG/naGhgSfgQVCrLZOVdtAsWJP0vb8H36qjPXvFA7VHUyHbOWpqYRrVlp&#10;IjqYhw8pjC6X1Qta/HOoEAe/Erx6pqaurpjmxWXo6lo3q46uOdNBUtDFOxkOhDFHpILMlzccWH0J&#10;9+Bp1suxFD02RbbaGeaWSVWqWlmAlKK7QF4wWCSgXNwAWUg/4f09utMWFOnHYfCelHBgTBi6uq8k&#10;FNUtGrraUJKHX0mSWFxpU6NdgrAFRc6T7arU9MZ6b8Vj8dQuZJfDXVC3qVj1oSJGOqN5IrfqX63c&#10;2+tgR7t09JrPDh1PqK8QMjSyQSNK2k+KKFIKdh64xG9tRI4U2FjcE3tx6o6bMbkY6TGb3OmQZxEH&#10;WONGKqsoQmaNS7yK0q6FVWBVufrf36g6eiTRx6TC/dJKZjHqljca6YASROtSAzSyH8knlSeDYgfX&#10;3vHTxK0x0qKeqrERYqeV1lKu4JXSjKvJMx5Ia5JUngD6e6Hj00fiX8+vO6wRySmRxLqMUh1CYGfQ&#10;GQeT+tuASPUR711Y0Azw6TrZDI45ZJDWVBjgZGak8mlZmqXH7htcNdyPpzzzxf3uvl0zojbAPU9N&#10;z5GsRWFQ7qCRLS806aktZYKiDV6gbXvcW9+00HWxClKHrMK6tmuTFI8geSdBKV8RQDTHGSBqa/N7&#10;Af7z78KUz1ZURDQcepNHWTU0awVUZdj5GcxKkyx6/WioiXuS5C3P0Uc/X3sU8uqy+XXU2QmkluXy&#10;FKhRhUyu8cougsocEXAtwPx/ibW97PDpvQdOrpup6GmkmLzZuKGch5VgZJaVpzpOh5HS134HCnm5&#10;49+z1XpsyuEqsgKeOHLqZI1EohaMOqyadKzCpbn1AhArkm1/dgaGvWwxXh1Njx02KjnerrYYlJgn&#10;emjiRItbACZJJhcKG9K2BJ0c3/J1x4deJJNT1kkqMa87wLPShY11WhiSN2DgMAGlAIAAKro441E8&#10;+90I4jrXTpDUCd0FFFDVGJEC6WSLweP0RyBwPV6T6lv/AEPPv2k4+fVT8Y6eFlq5iqfw6o1NHIsg&#10;BMcSJwFMYKj0yC+sA6rXuOPdkAHcfLqjfF0kc1RCpnK1xqoaYsDS0pUIjrHZB/lEYItpAuAObW+p&#10;9qEYcRnp/pzxG0aaCNJY3YyKxVSovEdY1v5k+rXH0I/AF/dZJTWlOtcOnJMQaN1lplnDp601MDJr&#10;J0OWEgLKSCLX9JH14t7a11w3Dr1eudTSV0dUBJGJWYIb6lQqv1D1LIAGKm5uebG3vy+HTqq0z9vT&#10;xS0FY0SlPAi6U1hrxAxF7oS8Y9YU8lPzwbn3VtH4evGmodOstEaKnKoTIjprWJjZHckliNY4uRcn&#10;/Ecc+69b6YDTvGy1NfE0IMgkQRshdWJDO6BfpY8Ekf1921HTp691mlmar0S0qTGMPIQxs5mgC6AV&#10;SS3P1uthcWt7r1o1pjrjka0x0KvVRPK6tAXSLSNQ1G2lV/UAT6R9Te/varqOOqHTTHTDk92eeleK&#10;kp511os0bxqmjTKwA8sP1uCoYD63t7dSKvxdaJJ49IuCqWCQVtReaJnlMiTSeOeapJ9bMwH6QxZl&#10;Nwo/Sfbwjpjy6rUcOnMZmGETJFBCITKITZjLHUyeICoSKcr/ALq5dlfh/oDbgeZKcOt9Nr1DfdqY&#10;LTpZQfEyHxzK2lJC5+qqoFmH6bgk/j37QadeJ9On2WvpMhLO0iR1MMdhYjyKXA8t1Zxckc35tx/r&#10;e6UwT1RtVM9TxmYVpquNKWKSOOFIo6eCm8cMaNZTNYD+0OVVfoAfdCgJqMdXp1EpMtgo9NJUwLTR&#10;kER6Hd0vy/8Am2W/pJI0Dk6vxb3plaupevdKrET7Xo6laim0fxGOPgVjFo2fT6o44wrBFsePyP8A&#10;X90cOcHrY49ccnmaKXJeI1lpXKECEgwN/ZSNqxxYEn1fj+gU+/BHGR1rPTok1MSvkha1X5I0jkIl&#10;WSG1m86leFI5YleD9PdTWvd1tfi6T2TpDEJHUQuFVn1jVJO8rRgmWCJF0206bE2UBvpxf3dNNe7p&#10;4U8+k/HTZJXVGZoIpGiaEPrmjZ2TxRMSwIAb6lCwAPI+nt8lAKnj1Zinl09JjmkqEaqnWaco/mVF&#10;MbU3i/aMZkYcgn6gcf0NvbRIKnT5dN0zUdco6eqFQ1RTSabqYlWFbCFomBmao1cN+bN/hb3VfDp3&#10;cevNTT1PSWRx4qkRl0diISiqroeI/URZgSbi5F7H8e61ANV603xCnUQ46gppBAqeKUrpIaNdEek3&#10;s5INl+lrm17Wt7eVy1KDHW1YseHXI4LAyy01VPE0UscoqBKkaCn+4flfuY7anB08sbn6kEc+7nhj&#10;q/ThVV9FBTNDHDFqp0YofGjyaXt5Xj03YagRYsRY29pwpc16o3w9R6fJzVE/jMbiZVQeNReOQEER&#10;oz20livqsxOqx5v780ekVr0zTqUYom1zyxQsSYQ0jwLoZBZfCpCj1CwHquT+Tf3QCpoOvdTzRmoj&#10;dzTCGUS2RkkUKCGteKMCwBW1uP6+/eXTg+DqSKeFNJgad9LuxUMt1Bs8emy6tF73JPB9+6qvxdcD&#10;Kp8YYzuVYBYAkbySIt9ModuWjXgsP8Bz791dvh6zJMkcAgZqdVLnU07q6Iy2ZG1adA9OniwueBf3&#10;7ry/D0yTmFopXDiQI8gP7rstozq8zpHZ9L8WYXAvfn8b6t1xhpoaiaII8QM5MyR6mZ706C4cngEL&#10;yQbE3+nHuprTr3USbF1rVEk4nYuzhVVv2jGiqI/HIlvWw41XOn6EfT3sDr3Xfl1BqSSG76vBAXLS&#10;MGk/c0syA3LEAC30vx7317qDNSV8mTUHxGIeMyQhdJKtyA1xYKDzcDmwH9Pfuthl008+lDkc4MlH&#10;Cumm0rMQ8TwBZJIVS7qhsV5KhgGF+bEi/u+hhkdUUZJ6Sk8QdYZKWjkFHHMzwR+FoldxfXU1UbXF&#10;gblPzf8Aw9uLSmeP8+rEA8egv3hQ09dFPElFAWaJY0MsZliPldonrlZhp1oNc6tbkIL829uphq9N&#10;N2HPVd/d+xY3Es8qRyR0UNVIlR5CsNRV1EDt4Y5CitJIZNTEA20n83GldG3i4HR/aXUVxAUp3Dqt&#10;7KUUm1suJVeSnmp62irsg9fQlCagRmOoMQdGUH9zQzBeCuoH0D3ZQa06cUCp6H3Y24w1DJJWlEoq&#10;wrJTVSxCbK09TRMZSmQiGoyftMpk4GoWcjXf3Z1I49JriJdNehzhkgVKmGNoYFmijlgjjlFJTVBn&#10;lWaoCQsC/qQQqEK6rE2C8+2+kKppNenWeoimDTyUo8ruKxKRp3DU9OnoCNEBqLAi4LWAifkem3v3&#10;VyK9QanFUdXSSTSU4rYzNSvDRyQ0aiR6tjUQwzyqfHJHCPJqQOXF1PpI91dQ4oempVJFeiR939fS&#10;y0eXgaCnmq6ummpsZR1lcrapvIcewWVUCrIVZUaNkuNOotqUn2ili8j59KrW7W3FT5dUgd4bDjoK&#10;/IRSu8dRSLJUCoqomdMpSK/iDwKyaWqIRolkWN/3Abi/0BFf2+jA6EVqTOviN0UCRCiVKTkSVETK&#10;kj+RX/zrkRQmFRpC+NW/SAVsOADwUCp6dNOuUk8aeGel8ElRIY9QkjWOIwFfFEFVhwGRiuq/AA/p&#10;79THXq1PTjT0AM7aJpWmkeWUzMUjE7pbmNLf5hU1EsDY2Cj22Tjq3WGPWo8qHxRpUuV8KBfJ9mDF&#10;NPAWA1KpNljYkc+9mlOvdTYZKd5YwykpERKskjqJKiCXVJFG1wygi5DEKADwbCx9tkUqR1pvh6jw&#10;JRG9I8wqamIAVkqVLT1v3qSM8cERmtD4j9H0sDxcEWF6tqpkY6a6V234JayZo7iWndGp6ZoB4Kb+&#10;Mlw0SpbkKgYF7WBkuLsBcpZQoWnn/k6sBXoWsJRROVQyK1XknEkOPiIgovvY5zSxv92QQYwwYyGN&#10;1QNfULG/tI2fL8/l0ojRTx6ETE0v3/jkljMkjyyUUwHNShFS0Tx5SlRbCZwJRCL2bxBlY6wPeyMU&#10;/wBX5f5erCNG6Uf8HxSw2poFb/IKygpv41Ok9TRNTj1zeSwGpi3mjnY2XWPyT7oeriNAOoEWHx2Q&#10;roiMitY1XHRwY+CmRauTx0kD/d1la8wVXs2lpydOoEOusjj2kgUA6qEQtpGT0HeZxcgWnWQSy1v2&#10;Ypa2mppYkxePpxUF4sZI9NZkm8aliZGJuqBmsxHvRUcfLyrx/Lr0oIoOg1zuOjp5JCEMUCRNkKOn&#10;jrYVlrmL+OnqhHGgKxIfGvpayHUZDcWHlFft8+kTtQ56CbI0k/lqpNMMbVcbJV09bUAOJ9AM1bTR&#10;ILMFXSfKWY+okj6e10ejCniP2U/1eX/FDfTNHUTNLJFJTPK0j0kFOrBU8MUa3GoRgIASpAkFixNr&#10;WJ9v6eBH+rPTxAOD1mecqsU1KKVleZ4DFJCXnSQMJ3AhhBYk3VQLcqCfetIbHVWAAqOpJqooXeE+&#10;F6KWRK55tWrwJJEUhL1EQ1rdw4eK3H5+vvXhEjH2deXh1gTwyIlNWPWVLVpElEnhKsSj+Ty+V19H&#10;i9Ovgn1EWH19+0U7gKU6t5U9elXiZ4KeaCXIfvx0dKZWpWkQtWT3EUP3VRCD/kpezOq3ZV4tzwjl&#10;jyQo4+fl/wAX0oi0dKIZekqfKPu6LVXrBHVyVdF5YoZ3kEzy0xj1eRXISIgLfSmrjk+2TCwxSlP2&#10;n7enlZDgdQ5MnJA0lLRXpZ4qiX7mOWrkWthpPEUEFJXEaokVR47OTZwpsA1vdhChGphUU8sft63q&#10;A7R1lgyFIfLK5mklenkmYsNStLLxPFWIFVi4cMjOSbElgLAe9Mjen+r/ADdXqvn06wjRWUbVdfHJ&#10;HURQmKVKZJD9zVRqyY+olWxEaABY5dIJ9X9fbByDpFfz/n/sdWHxVbrMaupWVUpw8bLFU1dVQNTA&#10;xrOUMlDk/KQVkiCEjxHhSLH8e6qqkf5f8P2HrbN5dZ42xz0MEsKy5ImC6o0slLAuQqHMUmlxYuyl&#10;LgFihGs3+g97IfXntH7ajj/l60CNPQEb/wBrU7UklRQxVQMFQsDU8wWWETTU5maZ6lbq0rurudFl&#10;VrC1ufZ5tV0UlCNTIr/OnDotu7ZSmtOin5PEFatZFS/mUao1IDj02Twxjkmx1f48j639jaMFxjz6&#10;JWNOhv6f6N3P2RW0lNisdWVdPJKjSTQ0Uk9PCE/zkheJGOlVILEEgXFxz7OrTa5ZVEzjB6ciVSNU&#10;raR69Xp/Gv4bYDav2v3tDDWV7TUp+9qjSiKanjovO0lNJCJPCWlKxKpsCLnUbixvC8Vu+gDA6Q3d&#10;3AsbJA1SP8B6tc2VsHH4Wlgyf8LWCsooqrFR08rMZ2nWmjhiVaeQAKIYdUYRl4YagCfaSXRLKXp0&#10;Go1JJd+J6FdKNq+nqJZoI6aKcoZ5Kknz1q44gtTNVIEvIjKNDtYOFHHvanSQens6q+XUesjYPDVy&#10;VNOaiGE0QSOOVZXmkvJCatk9Ju5DTIbhm0n8L7dMgpjq9emhpCqtWSRyRwaWp2aE6G5iZESrRzq0&#10;g39QFlsWF/bBNMnrQFTTpG5KtWf7xq2pkpsbDHTMa6qdWglM48Ip/tIEEo9asCq2UKAfr7YZs56t&#10;QqaefTFLoia1Vk4qWCOrIEccIrRCSqT0tQCQVS2sRiN3JiBcg+kD37q41Vz031EsEUcE0rSVVLBD&#10;VvJHKsBnZoAYzT0ynQ/7baninLBbkjQxHvfV+mc1HipYo5ad/sZaYGsq5ohU09Yk0eoweeQBgApS&#10;RpdNg10H09+6903qEYx1RSOoqIg8kM0UAchUk8euOoICF9HF35PI+g9+691wklSQ1lHDCBXwlAYv&#10;KtRWSNp8qfbhEEQAUgcE+o2HJ9+691FdDFLS0tSkCxRw1NPUqIjUVEkckN+Z0VA08RIEaiwU/Ut7&#10;917rikEcUNMsjSrJNCsZqaWnVoa3x3UUtUpufJGqs0lgDwx5HPvRPTiqa16ctamGmU0lOJp3EVbK&#10;Y/JJLJTP4B4oZwwUn9ELugB9XIuT711djQdPG3cBV7oyFPFQWeSTIvkYBkmp5qOWOeMRGgdKdGBA&#10;VgkcQkQqwPkuCR7YubmO1j8SQ/l0ptrGS5IYCg6sr6U6pgwWPxjSCmL07pHNUxYyLGzoIgA8kyuA&#10;DrlTUVFxpsAT9SA943oStROA6GFvtiiIafLo+eDx0NPSRRuEj0SCKoljcsIakjzSJT6OfU7EOw/H&#10;B5v7DbTmU16VrbFRkcOl/LkY6eMiNzCreJXBYWV5LAubgk8D0qR/Tn3vxgi14daEBkOB0kMpuCOM&#10;yqDVGR5WAUReTxxx2MQeJyLG2jUNX5+ntFNeKMA16NrXb9YqR0jKncoLN6pHjV1lnkUgokkbXkRC&#10;CrEfpCp9P7Ib6+0jXQJrw6M12wla9cqPcxZl/cLl2NT4lZUiEMa38E8rqVfSl2EaqpH4ufV72Lyn&#10;VX2+mKdT6Pca1Cw1UQltapmmSVis8cRZhGAR+vVyba2LAfi9/d0vNTVrjpNJt1O3yHT9/eeGWz6k&#10;Rwgmur+mElQHJQLo8iah6Dc/0Ptct4p8/wA+kxsiuQOpS54u8kZkBmcrpY6m1aE1eIPYAN9Rf8nj&#10;3v6xK01Z699EeNOnenz6ExAPEwkJLaYzHqmS5k0EjTf9X6v6C3BHu4vFGK9J5LPzp0+UWcSSHWtQ&#10;PGGQiCQOxUSE2ZmItb63FuPqPamO6NOPRfJZAeXHpTQ5VXQF3t5ZP13LyGEkMjKIrhgbfUKALm3P&#10;tclwGGekTwEdSjllMjNbXdo3XUiBAx/zaoUBt6bg69J5+vtzxl6bMJIoeuS5GJmCqAWILSrCFlIR&#10;bnTq5FwbGwN7X+n5sJFPDpswAYp1yRw/6ioci+sqHcpq9Kazzf8A3r6fX3cZ6r4ajy64OTIRbSHV&#10;X8aaijF7WUHi5t+bn3vryqF4dNsixXXXEUQKGkQAOIhGChBQglb/AKb2v+R7bbj08OHTNUUSzeUa&#10;VaVvFIgQ6tWkFZmBYABCpKm/N+QAefe9KkdeqQekTltqxSpLTxt9AplkjH7CqJNZRjZ2bS9jq03a&#10;9ifaaa2WThjpda3fg0z0HNftGrheSbSR6VaVgoZBC6FoNIcWC6vUTYm5P+t7LJLNkNehBDfRyLQ9&#10;TsTha2CWGeUNpqIXH26FdZD8rKVdQ7hSoCkm4BPp5Pu0UJUinTVxKjDoacD5jHGGU+WXQagPEfTI&#10;Bpmjso9A1MTYgEi/Ps3iFFA6DdzTXjoS6ORpPGCuhlD+kJYSgrrACqL/AFUkEseCPz7Mo1wD0TNx&#10;6dPMFRS1/G4UGxKOl/UF0/gL/Ue3eq9R5KswxsxIIDKGZfqLsCmkaeWt6bWuPfutgE8OoclSriTz&#10;MAF1yh1AuNTaLXt+AbDSPqOffuvFSMnr2ogkuzMwKcxaQ2hR6HsRc6R+pv6X+v491tfi6wyIGcXC&#10;NGj62ux5f6EKpXgWNitgTf8A1Nj73042B1gEK6olJ0WDIvpABBW/kL2IFyAvI/x/Hv3XgcVPXhSL&#10;IkjmN7qND3CqRFbVrQWI1GxBX+g/xufda1jrKKZQAZEUjhZGjAV2stxrQfTSPz/sPfutBiW68lPY&#10;ojajJbSPVdlVQeWYcajxaw/x9+6v1yZSCrWvdLaY3+o1adb8WuD/AF+v9OPaZviPWusJRY+Sg/ce&#10;Vw5VtQKj1tr502+lhf8A2P1966cVqsB6dc1iDKpKKYjw3ICuxsdaXUG4+oIsR9LWI96NaY6dYkCo&#10;65GBSV16gxSxVdDaViN0Lra4H4PBPN/6+6VYZI6oHU/EOu44CHQSxoSpcFFUAk6TaS1ueLXH1t+O&#10;Pew9TTrRVCOzj1kWn0xRhlLE/wBsm4VzcrYD6sByf6XHu/TPXRQ6vIQGchhGrAsStrcW/tG/09+6&#10;2BqwOsboVUMvr1EK7MhKuD6XJQ29XPH+uPr791rqJMrLdAFDWI0eVQQwbSxj1gA/QXBPPq/r791s&#10;V8um2W7awdCSj0W0kamUamXgn039V1vYn/Y+2DxPSlVCYHn03aP9Quo2VozqBuw5aUsefqdSj8+9&#10;dX6hSRAXKk1HjEguhVVaOVgYY/oLsb6rgWFuPz7917qIHdXN7omjTq9BACNpNRCtgbi54/wH9ePd&#10;e65JMhOqQKIwpYXW4Cn9SuG/tk2Lgf7D37qjpq4ces/jiEcp0CIawdJbUGd28ZYuQ110ngD6C359&#10;662oIFD01VeNp6qIxzRRu7D1aAHa4NwgYhrv9DqFiOPxx78eHXnAI4V6SNXs+gkXzRUEZ0xvaNQJ&#10;TGJ3HkeKGwADGwtJcPbm/PtyGUJgnHSV4ifLoH891PisnJU1H2f3c0gq4JKlalqWaWFb60qFUqjF&#10;CSFjP7an9Nh7WibSO09UUTIargDot2/PjBtbLU1fSHBo+iAOKjwwxGBwBNG8KxIkaSk2ZnCFQRca&#10;mufai23aaBsEnpTDctExLZ6Jh2J8AqLNvWyU1BVVM9Q8FROklRTMlRrhCSvU+BNBmZeFcIgb88+x&#10;DHzEVzUjrzG0upD4y16A3FfyyhiyzQEedhDPWTVFCaSpgjgl8lLRijkMkUsKABJCRcgX+nuzcyuQ&#10;aHp+Pb9tWhEQ/b0ZvYHw/jxMay/b40pDQRF8a1M9NCKiCTVPH9woMhRrB0EepA1iAtiSGtx3W4uW&#10;IB6GNlcWUUVCgDcOjabY69oMI1NVR0GilRWjkpGkad4SsRkmaNpwsixaToaRyCW5Xjj2QmpqXPT5&#10;eNzXAPQixYyl8UTSULtMY6aAxxNPRwyeEFwknk0jxxAAKZCQx1G5b2ikWhr69OHpxNRRo0jtWwJJ&#10;4iqxQ0shqUmuCXVHVQfGAUTQGYqbe08la9aIJx1hXNLTISfsy0ct46iFCIbmMxLHcgHzG5LhRzY8&#10;cE+9xgjj020YPHrKMlKlLKkSeKNpouKhw87RTjhqcqArEG5CkXA+nt4AnA6YdI6+nUxc3CY0kMqK&#10;4cwOqAiRKcKSBFTnhWkfUVLfXgfn28sZxqXphgOs8dXFUmSOn1zq4Kz6oD5Io4m/bHmkspRmNjdr&#10;2uBz7uImPbTrRKpk469U7Uys8c0svjo4FJdHq9EySQEWWcUkgBeU3uoc2HF/6e1Ue2z01EdaG6Wq&#10;YqOs1JtajhkRJaiqybfbNGE0RU0AYNxLV2P6n5EqnlyV+qge1sW1uXpJwPTE28KR+mKdCZiqSnhj&#10;WOOjhbQsUEccksYnVkjLMpZl0hn06jYDTb03PHs6j2yKNe0dBy7vpjktTpRAQymIl2HlpiDGbTGb&#10;QbGGBpAfUWtpZv6kckCyhbJAPh6LTfPk1PUiip6R5UMofWHjAM6oknrNkRkAsv1Cgr+ebe1EVmnE&#10;jps3rHz6Gza9DQkreOAX9AUXZrMwjcC4H1Nm0/6x/PtPcW4XgekklwJBUY6FaCgpAthFGCyaSSQd&#10;fj4DSAcj+nH+x49oWjIyD0iMrE1B69PhaOeNg8MJViANMapz9LHi1v8Ae/dDq869bSU/iPSdymzq&#10;CoBVqcsUChXRIEKaB+qC4IW39V91VmXz6fSUjKnpNzdbYacvGKVIhPG3kCwxxmW/qYOyj/A3ZRyf&#10;qfbiXMgyvl079RL69JTK9E7bydPLFLjqaSGp5MHhVInLekSyo6MCw/1Tcn+o9mEO6zoRXy6aFzNE&#10;dcR6Bndfw62tlY5tFAFkdDoVBoijqEsUaMEHQDYXZPqOLc+xBa75GRpnTUDx6WJzFewtxqOis79+&#10;HWax0U0lIkNWWEwctAzOx/3W8MgsI0iIvGnI1C5vf2bouy7iukgL+XSyLmWV5KuadFBzPUOf2r91&#10;R5LF1UfrVopofM1RJxoeKSQLebRct6ojGp/H9ElxyhZGMm2owOejM8wKWBB4fPoDt09fVdVDV/5F&#10;TZmZYY5KeCakWnnkgkfWaekq+EXUyq8raY9Wkj6XPsE3fKoRzin5f5ejey5pfCqRT58Oiqb86hyl&#10;DFHMmOqKJMlPTzmuaopaTH/erIrJPHBLeoZY1UxeSAsqsS9wbn2F73Yni716FlnzDHKO+h+w9Fm3&#10;btDK4j7+tqIIIWop2LxyKtVBU1FYSHWoqHLv+yzhpTCwgX9Q9RJIVntmSTI6EFvexTnUD+3/AFf4&#10;Mfn0C9assdBCamOmpaiTIY6tyKmNvuRTxllOSMoRGs138/j1GQaUJHJ97jQBj9nTzuAgrQVpX/P/&#10;AJ+khuqQQyPJNT1fjmmgkyM0NKJab1L52yM8y3sPSB9ugBAVwL3PtRGoIFPTpNO3Et/q9T/sf6iF&#10;dalGlMYzNAkKZemmD1AeqmydBPTGnmmhjsD4miWMi5tGGN+U9qEBHlmn7D5dIXKUKjhUGvmV/wA1&#10;KdJCupa2GnRkpYkNe7RLRaR9zFR00TGCF9JJJWnIVHX9RYsx49uJpJ+z+fr0jnVqVpxPD/B0lXWd&#10;Ejhlp4bTNJU/cwFYoKqZIROkUddGrBGQBkkLXtqsVB9qlIapHRcxoKUz9tP9Q8j11HUz1zu1MYpK&#10;KSEU7stOqRUbk+Wunpal3EkiyEuDrIUAfpOkAb8MJg9NeI7sacPPGB9h4n0/1YkUk3gVFpMjRzJN&#10;OrVUz0TxilSNT4jJVyJ5ZBU+pTZAgsB/T3plHEivW1KjAatfOlKf8X1PhSR5HWJp6aamEgnX0VDv&#10;SVC+R5oX06FPhbS6KdbKGZh6ONEVwRX/ACdWJNdINPt/yf5vPj1zgq6gUmYlpqp9U0aQsz2SCoPJ&#10;MOuRbeBgCfKlwdKiwJBGioqMdNhm0sxPWA1szyV0UTxxRiKkhlpoY44KI17RhqyeF5OCJkVniH6g&#10;zXXkD3fqjMASvlQV9K/LrPTxxIcjWR1LSostQYZ5EQVGgSrDTVNTFa2uIg2vzZ7g8H3U+h8+vClG&#10;YH/P+fUWrFeiV6F6yrqzWU1OiQsYJpKQnyMKSoYaIxIWj9BHJFuV493AUkY6bNRj1p1Arq8tTT3l&#10;yE9NUmCpvUmnhIBRhTyfaKXBiHrkKw6dJNipNvd1Va+X5dUalM/z6j1H2lT9jSy1aJriq6epnqZJ&#10;Up2KxF4QlWw0ltdwkhAsByGJPvYHcT1U6DRT5/5ukvJnqp6X0SUsId40eSJVimjpaOnNB4Io0BMg&#10;liEisXHPINuD7eWLI4/8XnpOZCVzQV/4rpPVs9O0l2gNS0CxLriiKJMgJJajZio0nVGokIv+ACef&#10;apEpw6ZLLTI6b2qvU0iBxPVRhHYygFWNhEDGFANgoNzb0ki/Hu+ljinWqmlOhU6y6w3t25mjt/aG&#10;CmqZ8hNHSyCeOpFBi4pnWJmnyQUlLv8Ap55Fhcmw9nG37PNejVXSB59XoEUs9KedeHVyvRf8lLfu&#10;66b7zsDLyY/GGrp1jhpxDVvVKyqJhQ1A0+JUAszyRE3Fgt7kiGLbdrjiAkGpxx6Dl/zRYWw8OJA7&#10;Dzr1Yls/+RP0XR623BJl84SYpYglT4ZIwHHiklNPpFgtwRp0EcuCefayKSxtxRYsfM/5uiGXm+4a&#10;ngIAP9Xn0eTY38qT42bWjSA9fYrJr50qXkqqSC6SKoRIaWKk0xpE1tRQlgzeprn2827mlIVVPsp/&#10;l6Ibzf8Ac7mbWzkA+XQ+bc/l7dA7bqFrMV1zt+jncPaRld5ooimnw+GKyW5K3jVv9bi/tM+6T8a/&#10;yHWjue5MtPFI6XcHwo6X8Kxyde7cf0FGVsdHK5CcRSJUyKJFe31kUqfp+PbR3KcHj/g6ZF7uINRK&#10;37emHK/y+vj3kaKOim6w246RztUGMUSNIHZiXbzn1PcXJDtYn8e7JutxHwbpQd13Re5JmqPn0Hk/&#10;8sb4z/cSVUPVuAp2Lsag09L4Wqkcf8B5R9dB/IB0+1C73cUpXpxN93gCplbHWJv5Y/xkfSn+ivCR&#10;qY0iVqaIUg/ZbUq3i02ZX9XDA3sefdDvMx4n+XT39Y94A7ZW6i5n+WD8a8xF/lfWuGlVQIopKeEw&#10;zjXcGVZ4wjBrixuhJ+uo+6Nujv8AEa9bfmLemWvimvQP1n8nv40S17VkOwoIWqodFXF4KSSFtN7P&#10;IgS6kkAGTTdv7Vxb3X96MSewH8urx817wg0l6/aAeknlv5NHxpyEcSjZlJTPIjGMQtFCEaMl3kRo&#10;E5U/RSp03+q+9fvBDUlF/Z0oj5x3gY7f95FegkzH8jnpCtNTPQ032s88panLwzK6k3R0LQOymPT+&#10;kGPk8kgXHvSX8RP6ka/kOjCPna7FDNEuPlx/LoEM1/IH2bOyPjt0VqSQuqwU2pgWXVdpHk0nx+Mm&#10;9o/1Ae2bie1bIT8sdK258iYAGA/Mg/5OqlPmn/Lnj+M0VfNDW1e4nYyT1NabQ/avQetZg0d1kSpL&#10;RKrvdkOomw9kE9k9wxkhXSBx+fRha8w2d5XTWp+fDqqSHbc0VHCWiWOKteQo0qF43d3bWUqJBYsp&#10;Dq8hH0Cek8n2SEAnSfI9LvrIq06iNt6uhGuKN2QK+qUwEzSMwuz08KA+QRni4+pJ+lve6qR1f6hP&#10;s6j/AMNrJoKgVNDM0ICl5oDIFFVIusRy08y6meQhbqHGkE+njnZp1bxkUVJx/q8um2bHVNKVSWll&#10;jlqDG9nEpRY5kP8AkrseDGlkLMQLf7C/vR6urq3wnrqnnEM0dVIBDanZWpkKlJWa6PLDKoLA2Fwz&#10;n6gG/I96oCKDq9fXqbBZYpIpPNDDHfSS0RJpmGoirjQEqxPpuObqf9c6YE8OvA0wOpTyKDCKapM5&#10;qXWWWaOQlxJ47RwgMDcH0kpa5ce66Twp1Yt5A166Zo4j520SEmRA7HyVM0moIWiSxXxlh6VJDADm&#10;/wCa0INOthiOPDrF9xFJVU0IPgVTMsd1+3MsksPl++d2VTGuoABb8AGwN7e7FKLXz6oWBOOstFPN&#10;TywzJPPrga8haKZZRLLKshWR0HCux9IWxAaxIN/dWUEUI62CQa9Kpcs9PO05iqfE00tdDTSzzSU9&#10;bknDAOjISrMitYXABGpbW5LDRqwp/qp08spViTX16VNNkp5QsQrJZKKFkr5mrgsNYtOyhpaVIkUq&#10;6ayXQAtGCLWFz7SNEKk0z0rSXV2+XHrD/FTAJmhkgiT7ySJgwFHI9PNHqnlih5UPMBZ2XlQRpAAI&#10;97MIP7P9X7OPV1mpw8j/AKv29TqTMy0k61SyeNWM1ZHTq48tI8S64KN9QMbhn9bRsBwSb29ttECK&#10;E/7Pz6cWUg1/l6fLqYcuFeWqno5BR1iUxbyzQU00tI48tTDCrcBDMRK2kgA/4fRsRj4BxH+r/B06&#10;JlqWI4/6v2V6mUuVbHw5FYTLolalkkic+SlkMkhEddok9QkVtTBE/QrEg8E+22iD08yOrCRACR1x&#10;pM2Vkmp0eSOnaCanesmKmNElTU71/wBzdWECBCkK/XhgQwPvzQU9a/LrSyHyOD/qz09pnAjrVU8u&#10;S0Q0CUtWGikeipqp4tSNjXiRkjBUK0bECyqbks3tloSBRgMmvz/P/Vx6eV1OQcAU+X5eXz650UOP&#10;qJ3m1L9uJpoRUUob7aOlpKUPOJadCZHlaQFWcPcgEhLH3pqjH+H/AFenV4xGWqeH+bjX518+lBBX&#10;Qzal0rQnwJSx477JZoYyIjFSKWkGt5AjHxuDwzorEWt7aZTxJr8/9X+rHT8bgnOK4px/2eH+HpQw&#10;5SBllRKSSZmaKrZFpUjqK+aHRFKzyEAelFFyoUEaj+DdhovMn1/n/q/1cA94inFK19BnHr08iqaT&#10;JzhH8KZOBYMXRVMVgIoVHknglQalKgSBrEkRvccj3XSoUfLif8H8+rVq1QePD/L/AJun9a0COOOo&#10;pqSaFpqU484s8fdRDw0eK8Cn97wIwaWokJ4QMQSbe6BRWoJr5/Z61/ydbqKgGlMUpnz4H/P0zw5c&#10;wUbiSGpA+4qZmWkq0gqYaVpXihx8ETLI80MkQZhdPSzEgpckv6OAJz/qrn14dV1UGRTj5/P09CKj&#10;qCczRIYZ6aOqxdLDPPXQ03mcM33OlJamaqbUskOnxjxBwVctqFrH3fQ2Rx+fp1oMgauQDkD7cf6v&#10;Xh59YaerkgyhlrPBV/cxVCrJVS/YSCQRH/KsikaKFaNGLxwerU2kA8+/EVTHXqgSZ/zfmePDj0v8&#10;ZRCuhjroaikE1TN9rEJqZJ48iihYkjiqLMEhnKBFLglbepgOfbbYGnJp/qrTp1V/GCBXz9fzp5/6&#10;vnMpsJNTVweOjp6UxZlJoIZ6UWjiqUZ5aarmGrxmnMvlVAbMADcBbBt2BFSa1H+o/wCr162sZDCo&#10;4Hh/k/Lj86V6W2FSXHzos9akrU8nggqGIqqeOCNmUs86C/neVi7E+lS4vcXHtO3w9K4lKjjXP7B5&#10;fn/q+wQFirUqaimP3mOUSEmunqKatWFpKe/kgpiGUSysfKsgIAIsLH21xPCvSkA16lU2ShpKmoli&#10;WWsWrSGOaZoEEdZUSqzB3eE6TGpR6gOrKqEqCTxbTd3y68TnhWvTwlbSzmmx5VchEtJHSSZGLx0k&#10;8dHTTNVpQ5Dy6S4VpJFMN7PCqENq4DYXzGPl17j28aYr/q/l6inTQMhFDOrw1hjRjPVY+aGdJKml&#10;qImtT1YiiQJI8sqiKSnYqsVyCLG3tzSKVP8Aq/1evWq5oP8AV/q9OssOciipw0s9K087eWkMjvTp&#10;LPBw9YZEFlSnmuwiAC88cD3ZIy7AAdVZgq1brnt3FZnfW51w+OnORirc1joslU2MD6K0fbRS00kA&#10;AZJGlj8lvomi17W9ntlYNcOkaj7f29FF3fxwKz8c8P8AL1syfAfobCbJ29iqyKjpVargBmhNMsUr&#10;5KNBE1TDKeSpAZCCSG9P1PPuUIbiC0sVtIQMf4eov3/dJrotAOBNcdXR4GnpaGmQJoNkBC8Aj0hg&#10;oHJFgfpb2XSEutTwPQNC0z1C3NuKio6aRpZEVljdxyojUIPqx4Nvpfj6+1EFm05CqK9ORjU4A416&#10;pD+cPyuj25SZDbuFrkraiCKSasSnqzAaTHzXp5ZZJIg7MED+SNYwTqX9N/Yzs9iSxiFxNivQ52jb&#10;mgXx2WpOR1rJ9odix7my33a1tZlKjI11Ukz1AgqK+OnpZQ80lHU0zS08i1ukRMIXLpaPlTqACXM9&#10;/A7eHbtUgU6GFu2sK7/6v8nRWaXHNmK2XIU9OstRmaybzU0rqztLSVTT11VlUqNXi1OI1HIujXAu&#10;LEByNRaHgB/q/wAvT2kOft8vPGTX+XQh7cx89ZKsFXQzfxCamNHkGrnipIPs5KnyNUSSIP3Uj8cZ&#10;RiQQ5K8mw9l80gAGk48ulEUQcfM8ehywt8RSq8wpkpschrGnjp2qD46uo/YQwqzGEwJaTwm5K8af&#10;ZXLR8+Z/ydGUaBBTFB0s6QUVJTOphNO2T+9lBYlZKaemK1dQqxn9wycIbgLGqBAvBN07gk16eCpT&#10;TXj021UwkakSmxpq5jNpKBTS0SivjamZWdozCkizldUsSlS1tRNiPdKEEg9OdY6LUsMMU09RXSvk&#10;TK8GOpGdDBSlY2rcoa3QGOtVLwxgqUCn0E+9NpqadWAJ44r6fL16cQysj0yPGkMePneiqo/G3jpH&#10;nH39LjrovkgUaEReJNZKrcXtTH+r/Vx68aGgHDP+ofLrnHJF5Q0NT5FjSmqaakpKUNVGnrqpWAjo&#10;G0KA0KzeVXGstpFyrG+/y68SAKj8vz6e46nw1s85p/sl+6WtqRkZaKWRmlOn7qOGm/aIpowysw0s&#10;Da/PPutMCnXq0P8Aq/1fLqXT1Bo3KsaeeGpglkieeoetSoWNzNjI8dqW8RVhECjfQDU1yPdCK46q&#10;poc9S5JoxSDIFqCSoP308n3ck8YmimiSKt+xiCssjLG10jINypAtY+/aTqPVzppUDqCk9GslBFHT&#10;V+UqKGOlqkkrpmRaKjnkNTHLUNMGiPiR3HhVCyK1gLj34oaf6v8AV+fWwRwGadS5Zp6WjdXaOpNY&#10;8FIJ6qNB/C4jX+WhmlxyAyT6pNTxRMw0KALKre6aQTwp/l6tkD16xJNQyD7eGqqllNakMePiqpqQ&#10;0oq0NX5o8dMrI8o1MzxBXEgLA+mO40UavD/V9vWxSmf9X+r/AFfKNF9m9DUSLCmuOKaQPR0hEi02&#10;r7CoyJoowIjOkgKTxK1iFEiobD34qa93Xgwp08RPRusdPRCgmjmr/wCIS1VTVrEKt6UK/qpyCRYe&#10;S7XvdgALG4bpXj1cfLrBUTBWzEsdKZJBGtM0rF4JZZnqPuS9QI7IkNwqqE4Y8nh/fhH8P29bBzTr&#10;PNVU0cdezlqGuGWomp2dYWMUH2v3E0pe5KAM7t47AX4Ukt70EFccM168SApHnX/J1wj0xCGsCxU9&#10;RDUyy42BKe7xyVDCKvjEs5FpKnSvjRr6XU2F7e7Ur29e+Y6dKfIL9rHH9/OkggyVOk1JKFMk7MJ4&#10;qykXxmRZYEt6ZoVW9ir83NDGQagY61qxT/V/q+3rJ9zjmaiajpPv6SlkhNJRmOSeR6xAX+7jUAOk&#10;yMH8qFGGjSyaQb+/aTw4V/1fs62GFBio6TcElLLMaYxmGr8z17yyoWholqYpKaDy+UE+CCMhdQYM&#10;sgQcEEhzSQK+mK9UqK0GPPqNQy64DLJT+JAZ46eXWYZJMoxUwzSMgKujGPyIwBFvSWB5O2XgPXrw&#10;PTq7xTRR1KVNHMHohTVgUvfI1FNUGWaSmoWA0lS+lgGsX1aTx7bpmlOr4418v59cI6mIiRYgYZ0F&#10;O8FWY0WvaQsI0CzSA3jaKPX49BawYGwFvemSpx/q/kP9X7B4EeXXUNRFkJD5VjmMc85r5JxG61qS&#10;v66ZaygCnTDMokVWIL6jwQlveimnIr14EHpk++qFopqwU5FZHOy0k9NHTTUk9MzGF6ISy+MmKCEX&#10;ZgAFYKzNp9Pu/hrqA9fI8R1Uk9SGrIoDLU/dxwxfWlraSnhrZ4RSkGWeGFwPEhlQDx8IQT9BZvei&#10;ufU+fVqrU04ft/1f4OnenyGhoapHjkqzWvJJIgjhSIU0QLzk1qjWsoEbkMxuzELyoHtkrmh/1enX&#10;q8D/AIOptJURUsKRh6b+HZAUrY2CqK0eRxr04kaSmaiCiRoGUBpHfgFVZQdQJ9pPpnz61WgoeGOn&#10;+KUwiKGnqiTW0byyUMZjaJAyXnL1bC5e+mOIfQjkj8e66a91Org0x1yXJQRlaV5Vr3nx8HnpXo5v&#10;PFPC5+ygycUZsojiLGIxAlmP497p5j/V9n59bOn8Pp+fHz6xrV1+PV4mjlnqo4R46mUmcRmq1GSq&#10;nq3IkLxBnVIwwJWwYkm3vxAIoevBiBQdOKV9LSinhkMq6Y1eSZadamvrXgpypospWOFalqJkDSBB&#10;wo0FSbk+29IOV/1fPq9R/q4/n050dZSVf28mWigpq1ad6vGVNBMkhkpKxAZKKCGVWWsmgYIukFm+&#10;vqN+NlMUXh/qz1sCp+Y/1Ur59YVyj01ek9Zo+4gEtb9q9G4irnN6eqkonlACrJqZEWYsykW4AA9t&#10;mMgcer4GW49N8rQVc1dHT49oovHU1kcj6Zo6d4GEjtkp5T5SqFmTQCbKfQPr7tTT51+XVAQ2AMdT&#10;4uGp6uClVaWrqFlFPjpJDVtHT04stLWzctCrHW5NrngD6+60X4cY9f8AVx62xOKcD+3p9oTUUcdB&#10;NJNlJ4oqWWaKqqljWR5FlMs7LGB6Apt6n+ihLA3t7odB9Otft6wxSmppaivmx0onqKdaGCGaTxx1&#10;08paeXJxS05H1DEk6AwawJ9NzelMHy6of9X+fpxedoKpKvXEuSjpqf7WO7JB5zCEhoKinawmCg6Q&#10;yPZw3Pr596z1caPz6acjWTz1E6iqoqNqUrS1UbuYKetSb956aqkqELyBFRooVawUo3LEk+9gDgeq&#10;MxbqGtSlSkVeMiJquVpaWKeQWWsMcy1NEaeCRXVBZyhNlRiHF2HHvdABQDh6dVrXPr04PWSu1NRC&#10;eimFJBPJ9tBC1Y0DRzE1v8QnX9plgLMfSFHkBFr6T79pPHrdepkkzULon28tRShqisqI5oFo3QTh&#10;Ck1HIVZwBZNUdxpFh/X3oAE562CAc8OuzlqSjWMmhNM7U8FVNkBUioPmjY0tP4oGuI2vJrkuLkk2&#10;uLW9pNcHrdY/TrLLUYyppahJjC+Op4pZ3qVSaaoepjq0hjTHUTWQuG1D1EjSpYLYe9EGtDx62CvE&#10;cPPqDWZCGeatdHRlkSprDV/bfa1JqEYNWSmAgGGJSxCFQS41k2B9+pTPTnE06gU+X01DRmro56Sv&#10;aGlj1mJy9TPSpIVrKuLW4MqBY9Viirb0hrge0njTr1f9X+of6v8AA3VVa2NgqqVaWnio5I6islWL&#10;JVkdJLVTSilpG0yJp8reMACONQzC4sOD7Tq7j59b65VNe8NVHBJRytHUQeKkFXVQNTzV0MXCSmL9&#10;wIYlYMSLar3B+nuqrXjj/N17pkSvxtGtVK/7VbUITU0NFItWY1p5PVBB4hd1LX0yra7abi59vadV&#10;AOHr1rt8uudPVzyV9KDP5K2eokkgx7Uuqk+5kRqlWpvGCysCS8gPIJK29tFa+XDqw/1f6v8AV/kB&#10;jOpdtSV0dJ5KFapagROBPRxBpK0VAEv2pQGyIurxsoVxzqLKbe1MMIcauk8raBQdWDda7Shgo4V8&#10;VLNUPK6y0aiKKOJUk8ZanMY4XjVOrEXbT+AF9mcEKgf6v83+r+QIb67Pwjo3e08GWSJJZopVgHkj&#10;qI4hJNNIq/5R5nKoEQtdQoWzWJufa+BFbh0SzSVTPRgMBjUSniQl2neRCWfURIFPkIh1DSePQwAu&#10;ALH2ZRqqig6JZm1P0JuJoFjiiURuNUjX9SsFfTcFSBZh/tIP5v8Aj2qjQGnz6QSnUp6WVNTAG9uQ&#10;VsQF1AWuC4/1X0A/w49qgoHDpP05gkDi5Z47EOo1AA29duD7tXFOvdcVLAXLH03JXix/o1/6n34Y&#10;61pHp1wY/rjawuNZKqutbDUSAL3JHFx711sDyHUc3I1myurF4wRYAEWAPA4I/wAPpf3RmIFR06EH&#10;n1hYyAkWIIsbxlS2ocoNS3I+v9OTYe2OrkAih6xMb/S7MBdo2AFwfV6/pYn6i3vXVqYx1gDLf0sV&#10;eNTDdRbm/wBWUqLfX+vN7+/VHEdb0n9vUWQ6EV9ClXbQUB9XiXgOynm5bgk/09tn4AenFyAfTrC5&#10;RBpuRf8AbOkqz6mJuv8ArEWFx7qSPP8A1fy/1f4LdROQp0B18Y1OQFe0lraJF0g6bXHNvbVK1PXg&#10;ATnh1DYFL2RI5GPpUszIHc+uxbgj+1xbn/bD3ToIIx1DkChm1XKqgjUaWAYf2ARp4N7c/wCPurUp&#10;3dbAJNB1EfQeEQG3LXYuY7kPIZD9GJsAVHtOxFcdPKtMnqNOoIQARMfUY+NIkS4IUg8lxwOf9b22&#10;9ainTi0Jz1BaSUOOW0s9zJrWyMRe0hK3vcAAjgH+n190qengoHUK5SyLHAWZw2mZlv49NtBFjpLA&#10;XuLW/r7rqANOt/LqFrUCONFVT45JeLhfARd1nLA6mJNj9Tze/tjUaBeFOnVWhPn1HqGUoxZ1lOhl&#10;UIjNLEW+oIIsFA4vb+lufda149OqK44dN7ssupJGSYtEpl8Uj0/rHLGRSFBIAF9Nr/kH3R+r6adY&#10;1I0BhqVQPFGgVWkMUf0mZJFDOp+g+hta3HuuKdbx1HutvEHkMhlUhmu0jKv+ciZrCx4A4+lhb6+9&#10;dep1GklZ52VkGlF9EaaPow4YrpGpiCR/Tjn21rNa9bAoOoNSArySARCWYRSTPB6zI0K2SLxL+lm4&#10;PAtcc8+6k1NerqvmeoLlFMyMrwjwmY64yiIAPVK2oG7kAaeObW96alM8OnKg9RZXTxiRTFIZ5XF1&#10;TS8hjj4UTSizGT6AcWPHthtH4erotTWmOmepdZacKsYaQKqJMqlJHeWQ3gaJbEabWawAJBF+fbb/&#10;AA9KB1Cl0maJE8kqq6yyoqLHSkJGVBLvZtWrhrlrE2/HtP0701VExlV5JZbkMsjQTgalcrolVJ7A&#10;lr2sSP6W9+BB4dbX4h02taGnKgVFOXeN5J3CzTKo+kdRrBKkX1FiPzf3Q6VFD0pPEf6vI9MsUM6p&#10;5JJXmpqdZJPLMEamrDI1pIXVR6mYH1MBcNf23jq5p5dR2cNEy08OljMhWVJkVUqFYq0Ub2JK6fQq&#10;NwSP8PegQT15SK56gT2OsoqECTQ2hFEpkQao1McQ9JUWKm5v/r3PtrpzpnqwGhJRkmIeJpmjBWrj&#10;kU6opSy3Jd7Bm0t+m9x+PfiaCvTyUoK9Q5lkZJXSXxwsBIIo3VmeqVA0y25JVyC4C2ueCp9tsmkV&#10;6cQKT1CnljZNbNC9440KzBldFnJf7aQ20nSLkkLe4Hto0PV1Ug9MEkrsBT3AeMNNMUcutVZiXjYq&#10;uhkRTew5/qL+66s6R05prmnUKeVWapmjnj1lUfwP6D5F/biMKEAOJAQxQn/XHvzVAr1ZVNc8Ok5E&#10;11Pnp4JqmEeeeWEJ95JA7eRfGs6qhkRrLY/UAnkce2a9KtBoKdQ6moijTzQ1SzyqStcstOGillqQ&#10;Vd60pYiOxFglxqt9fdGNBUdOKKCnTT449aSyrBLLBGUdmrFVIHpV1xTUMZXQ6qLgC4cWtf8AHtkk&#10;k16sBXA6gmdZ5qgyLSyPEYS8bMyUlQ0bEkwSgMYUYHyDQpOrn6W9+6dC0NemRHQ1E0tRIi1McM8N&#10;OZGaRp49XlaNlC+GWFGYgSKwN/yeT791siuD1DqKtZ4Vm01BpkSVIjCyR/ZrAQJA0liSrCy8E3uB&#10;f37rfDppJCI0USws0qwRxyOrkwpOpeohhZRqCuvJLCwPH59tdWX4ek/JUtBMT5YY5pY5KaCojhPl&#10;rES/kMyzAKJDYmGQG4+h+vv3V+oc1VACIzEs0MuNppX86NpFVG5jmKyEjQNHqBuBcE/Un37rXUL7&#10;lIv8mFTU0z2mNPWtBeKR5RqKV0Rj1EBSHj1R2XSL3Hv3WwCTQdJVZ/LQZBJp0mgg8pnhRm+1mY3M&#10;MFS4BOpuHtGVF7Bj+feiKmvTqIwap6b0qKnHUsipTFJqyFBTUKQpBMDJF+7PAY2ls/1Dtqvwfr7q&#10;VBOoYpx6d64PTrBJUxCqq1gNPBEqzyprgeUrMx8kQCkKrMpAB+t7X92wT1vrF56dWaOWWnpoDPG8&#10;RkieoiaWJSXSqWJWDor2YNaxJPHHvx4cK9ValO7rClRJUSMkeQV/XKGFKFankhJvTzyRsuqNm9Mb&#10;aSSB/T3qg40z14gMtB03yBqiRvFEIJKWojhFI2uooqTR6zFASP3WYm5B1Mw+hF+NgU/1cemUHf8A&#10;Z1l/yqRaiRzDUvK7tDFF5TDTxqQTUHyj02Zj5Y2bX+lvpwN9OyfAeo1UZEv54aRQGj1xRL5pJIIJ&#10;vLegVmaIyTDiSThiQVa/1GwK9Juo4kLxTQSSTRK9TJU+SneEn7SRLpBT1KfQKQ1ySdIBCqRb36lO&#10;novPplqBGkFZVR1c6POlHGpuaiac+crUzVpC6zH9UW6qpv8A0sTvzHW4vh/PpvqJoVp2iVIIaOao&#10;kjinWJpaejkihtZl/WgAtZm+lzzz7tSvTh/Z01vUTQaYlampWpWp/uYJWjnp66kqGEkjR6RqKq2k&#10;gDlQb+7ilM5/ydVPaKgU/wAvUWrqalZ5aasUVPkm8k9NKkTR/ZqAFenlSzWGoOq2JUKDe/uwC6Rm&#10;h6ppIarZ6iT1ka1ohSjo2qEDrHNLTBoKkAeUxQU1OAYnHPrYAG5DE2sdiMHz6bOk8B1Dmlalnaje&#10;BZlyLiqeCSBAkkhYPG8MsI1kekxSB1AA4Fr870hhVfLrWOub18v3DDJyU8WqlkSaOiRJViSdrRGo&#10;gfUSpHqcn1K1raffvDFKL/Pr1OuBl0wa6lleeQMkopo5lM1LrCzVS0rekkhUL3JuACPz72EFar5d&#10;e6yS6Io5YpFkaOqVQssEiQs6whSA7ILpddN1LW1KLfn374mx5de6bG1pPWU7SrAqpDAxpiJBIZ11&#10;QvJqsYmK3BsLcg39+Ve0ef8Aq/ydeNKZ6wQ01KqfcJj55a9IpnRWMYp6SNOVgdBYSBuSxJuSQR7t&#10;kH5f4eq6QMjpkqRO0cKLLU1FDJE0ZilQLHHKjed3SacNpsbiylWsTp/oLqQOPHrVAcE16j+aQfYj&#10;7WnpFLCOKjSaaesqaeY6Y6tKganEQ/HGpbfW3vekZJqf8n+z1UeXAfL1/wBXH8uoU6RUtUyVrOaj&#10;ztHiJxqvTSyr+9HWzU9mZGBCh1NmBJIFz7sKFajz49aNBxz6fLpmaSnqamCelKSijdo5IVMlPVU1&#10;Yp1P9nNMlpGUk6VLFOQo592C0GeP5cOqkgmo/wBR6kVJ8MSzyyVMvkPkmSuiCyVKtfQssaD1MeRr&#10;ABQqARYe9gVNB1449f8AV69RbxSGmimg+7nkpXSHRIgloRHMHpHCp6GdPqxYFtJ/p78KjPp17HAd&#10;RGkkM1N4Z8W3rMiedpKXWy3EsMkcVgzjlSPqfqo592oBxr+WR1X7Kfn1ho5ngipqiCnq6hzPMKz+&#10;GEU/haJrCnlesHllszlgIgTY2Vja3vZyaGn55/2B1UUpVa59Mf7PWKnlE8NfR/azZGGoeoLS10LU&#10;0klG73lokiVVKvGw9Lsb6vqfovu9KZH8v9WevAA1GT/k+XUIsBRzloqSpKx+OGPwaYppUUDUafm1&#10;StyGVQrXJ+v5tpGqp/1f7HVaqFov7P8AV59Yo45iaWaapq46ooKGSgmjjqA8skodYCHAbxgn9Mh9&#10;B/IvYbNOHXlrx/w/5OsomKTmqVHWSR6hGhjdYAgpeCtVG66ZlYgGO/8ASwuffqA4PDq+eP8Aq/2e&#10;m1lhjMD1NPJimnqI5iElaWjq6rWX0xgjSRIum5+t+B72Pka0/wBWeq9tc9v+XrHO1RC8MlZH56OS&#10;MoIoWhjWm1OXjeCQgabEtzYlTbk/jVBwXr32/s9OshekiiqSUo5KiSNoKirmp5JJJIGUT0tUbpZw&#10;hUAhCfVa49VxuleHDy+XXhgep6jzu2XpKClCVVZVvKtQkldD4oqJAhLpA8w8iEN64L8NfSzWHG6B&#10;SaYHy/1f6uPXqFlA4/aOH2dR6wxLDFkZiGM4ajlmjpDJS1bQEmMZGJBeOO/BlHqQ83t9KqPwCmM0&#10;r6+h8z15qEaj5/z+3purYKeaR62joplhgp4nlopckyRESroFSInHkaEcqGubknm9/bi4qrGn5V/n&#10;6/LpohDlV/KvD8vT59Ra+rWhkamp6CnhiamSQQSqZvK9TGCFjlt+2rADUVJKsBf3dU1LXj/q9OqM&#10;dLEU/LrmvgtUPPQ/b0i0X3UdPOySTCSoXxvUUzxjVLH/ALT9V/xtxsDgK/s8/t69QBaH08/8/n1/&#10;/9bTSnx7T1UkrRzCCmYu6iNmgQSE6BCwNiC31Yngn+g9yo9lKzE6TpHHoKrImmlemuropoJn5BZp&#10;fI8sdwiSRLeoPnUaWHIUBCQbEn8e0rwFG4Up/qPV+2nTpiM3mqB46rHs9M6yLMhRpP8AOR3Kskdv&#10;rxe4BH45+ntTbySREPHx6YlhimBEgB6PP0z8qOwsCv21buHcIjkaKfwJPWS0dW0ItBEYoLeqFOUH&#10;EV+GFvYxsNwl0hpamuR6dBrctohk7lAHHq6n43fPlquvxWOzU9ZW1ppFgz1dIsoqKnHxr56Kioqi&#10;WyQwA283j4YD8+xCLyKZdLih88dAGeCRJG0Hq67rrs7rvtHGY6Soy1JR18tHNFSVM/i+ykkFqmWV&#10;KjTracroEIsFNgeSPbDowFYe4daicsdLihH8+hD/ANG9JnqOq8tFS5rB1jlqZfJE1fTzyxfb/d0s&#10;n6BMSSxRiL3LgXJ9sPdiFgeB6e8MnhnotQ+Je1Nn6YBh1yml6mOhxuUrppVC1k58MYqFBhEhLgzK&#10;RHrPpuRc+1CboWoQ3DpiSC4rkdF+qvjXidt124cfTYCWFlqXpqKrD0wospUywmsymPl8cbRUqIbx&#10;RwCK2tdVvUpClLkOMefSVrZj8Qr0hMl0zTUCeTA4GnweWWnqVxaw1c9LBPrpiry5k1hNPUMhOlFk&#10;p4ma5IuAPd9ekGnl6dUNux7wOg1yXTlRF/CK3IYei+5hlklmpMfAZsXDRJpqJZMpBTaU0s6t418a&#10;C7Dlx7ZqGoTmvVfDalekNmcRULQZ+aCirGM+QxwkmZFEitNU6cdLQ+gSLBCl2XXcOCx9vxpqrQHy&#10;/wAI4dWGCB0GGR3KuwjmKZ6iRXw7JRR1UlLLNT0tRkiUMddUG4LEMogZQV9V2+nDsyBVYEkfb8+l&#10;CKHpXz9OPSP3F8hKJ8TS0tW1PHE2LFFiftmjnq4IY5/DVTVU8AVJGrJVSNUY2JBLEe0dIweHEfmK&#10;Y/meriEcT5ev+r06AHd3eu6KKLH1eOhipUrM3TyZueSZ0y9bQQ0/iOPyDXeIRyx2uShMVlAKhufS&#10;SPHRgKZzXBIp5+n+T8+vIFYlQanNKcB6U6cMdlp8rT4+fbuapaWSFW+3x2OcGtWas11NdT1VJXKK&#10;ioBphIIpAbooAjU25by1DGwBxgcRWuCDk9tc9XJrhwfnXPmBX9vp0L20v4Nkmo8vVYSGHFZXG0lb&#10;WVtZlKiRMFU0lZqYzVc9le8iCViYYmLEKupmB9rYAhAk04IGeOnify4V4DpBOdJwfM0+dfLo3O28&#10;xTVlBuFa6kpd7a9u1+Rw08UxgymKyVRCJKeOimrf8palqAY/FJPOsosbK4K+zhBQZIPn9n+x9vTC&#10;GuDWox/s/lw/1VOPH0mTqp9sUVdU0u1cTVUctLkkFN44K2qhjFcrUdLUL46iNXMitVqRd5LaOAfb&#10;wUAA+v8Aq/w1z1pctX/V/q+XWbNqtHuSOf8AhqvRxZN6n+NUM0epao0qquNFPBqSWOKOMeM6fXJc&#10;ggX9vIobj+3/ACdUlJH2dDPtern3fHjc7g3FHivDk62syrxmFUxuNkFMgT0eUxzTaVo5Yhq5ve3t&#10;9dI4+f8Ak/1Y/Pp5QWHRyut+2N6bH/h20ctS1O+KCViWbO5HXl6KGSkFc32ksv7RpqVQVkmul2/B&#10;Yeym+2qC674+09ORTtGwU93y6Gtcj192vS4WOolh2iKqJ8nj66aYKXgmqTS0lGlY/iKSSsilXhYh&#10;jdbsD7JfDutvqw/UHSh2jmYau359M+4+k8Tt/JRR0LSmirQq1tasU08EscIvJWVIp9Ek1ZPIwSFm&#10;l9YLDUCCvt633jxEpINJHl029rpb1r0HOY6e3KzSnNZfFwUn3dN9/KrGjzGQk5NPRa40Cx0UCMqr&#10;EGJ1A39Qv7XRbhEwovTTQMTpYUp010mx8ZtmnFHjcbLmZ8WK6SlqahGrhjopZTPkDTwFUUPIh008&#10;rAuGI9V7+3hP4hqDQdUMWgU9ekhJiFp8VlI/4hFi6uoqPsIaYVcMy0mOrh+7U4wqBpqlVmNTK51a&#10;wyji/tUHOqoFadJnjKjpmi7F2VsrC5HGZTcOIrY9rRjBmrTGRUmRpqqoNkahiVQ7JIh1TSICCSWY&#10;kD36SJmbWetoCFIpWvQV03YmxsdSZOjpMjG2Tr5Vrp0r3hpXnoY2ESVED1iAgoCUiOlPVoseObaQ&#10;zA9MmPQnDoAqvelZHv6sl3NiqfPkU2QxWNhjoYnx2Op551eSoyjsZDCSWiV6gy6Cxk0FlawXBmrR&#10;hT/J0nKqqY/1fyP+r9pCTcm/8nj8hX7dxOOx+GaF6ylNImIqaSnq3qqNZmppK6dLKqwlYYDFFIob&#10;U6kgqwcEgTFOGOFP8n+fq0MQZtR4A5p/xZr+0dEI352HuCGmqdv5Wtgp8zX0P2081HmpKnA0NPQV&#10;LCmqYotckMIQGSAQIS0hJa6sVX2G9wv2WPwWoHYZINRQVH5eYp5/y6PF2wFlmjFUU8KUP+z61/4v&#10;ooVX2XuvHNuHbsdXVGhqRT02QEGQllEtRDCRTvaSzBY0LNaMj06Q2r2FTdzqWiFSDg0P+f8AyfZ0&#10;eJY27BJuJ4jGRnPD/L0BuXz+ZqqmFKqcygaqCIJO0UF2uzaqYi5ax0arWsBb2VSSS6qH7MHo/hii&#10;C/bnpmpq+ZcnGlbTKk7a6cFlR2ndx+1oMgAJVwCzHgEW91Vir5FPLp4qhXt6V+3KSprJPtlw8eUr&#10;ZJ3FKpJ0iZbh52gAKsEuPKW4ZeeAL+3owS2nTU+X+TpLcFR3KaDz6GfBbIyGTmo6ecVMURlSDILi&#10;iijHvDaVKyeKUsPPIFbSmkenSRpPPsxhtGkIBNPIgeXoT/gHSTLcOHkTxPyH+rj0P22+kJM4KJau&#10;swUlJmC/8DmyUgSlqJsdOwevqDAv3UKzSXpRKzEm+sFkVR7f0wxOA5BrwrwJB44z8h6Z688WhSRU&#10;kcaf4OBHRmcL8R9zzz5ShqtvwSz4sYGlpYpZYsTSyZPLKs6U9VPFG6CwINOI5IjIReRFYFfZtCsc&#10;oZSo7aUzQEk1z2+XEUpXz+RU91HGRVCSa/b/AJP9jyNOjudPfArsruaoyVIMDUYmQ7pxO1hDLQQU&#10;eOwSYuNP4vlcbIQ/jldhJJJLKdTtYhybKEW4blZ2CuZnofIU4UFarQcScZ/b0XRLdXEmi3U1NaH/&#10;AKC/KnWwP8bf5eeyeopsHuXetc+6a7C7grsti8UuNhhgknenFHQffBl8k+h71AktGPIwJU25AW9c&#10;7TXcJtbbt9T+X+H16F+3cts2ibcG1FeA/wBXl1Z1QQrR0UVLBRU2NpIUbw0MEcaxQeWTyTEpCoAY&#10;sTew+t7+46lYyuWkJJ9fXz6HkUaRIEQaR6enTJn8/DgFrHPr88IMdUhULAxXhLuObfQfQ3P0J9vQ&#10;QGY44dNSyLFWp6Ll92RVy5vKI1RGJNWTkrJ3Z6ESOxIjMiNeEs2pVKm/AJAAIO/CBXw4+PRNryZZ&#10;OPqeg23l2zLj0D0bU9DRYyPLR57IpKkeJjx0UH+RSQzEMuvxcGVGYWVr2NvZpt+1iR+/OR0VXG7a&#10;X0x8P5dUsZzvrH5nfO6Ns4aery1djxW0a1mSlEz5yfLkvSmc07GCeJCzuxeRJIwATf8AT7ku22+N&#10;FCrig6Ds13JNISp6aMR2FjsnsbBRbdqxn90V2arqbJZnBLEaWkylBO+Po8RUUqWeBCyFTJY6ktaw&#10;tZR4BU6vw/5f+K6T+IrAilT0s66k3ju3Z+MzO89tCb++tZW5DDbRpY46yTGZuhP8KpKs1SovokeD&#10;yr5R6dYYnj2nWWJXoD59MPEzUIHXDYNV2Cm9NmjeWFqchXZ6kytFDS4ygjni2qIAuLoZ5K6IBLsr&#10;edIywLKpI/Pu13LbpBrQ+eerwRSGSjDo3fU/wUxlTtrOUW4yczU1lZWVNZVVatUmdDVWx1QwIWFi&#10;UViU8ZKE3uTyAhd8wLEdKdHcO0SFy3R4NvdWYTbNft2SaQxVUNFHi2jqZWJhSwqFkE0Vh5DAgUmd&#10;7nXx9AoIJdxlnVvTozWySJwWOT044frHD5LsBd51tfGBi6XIYWmVUjaih+5vkMjUYuKFQQJwVSR5&#10;XLE2K+2ZL3RAIVHH/P0/Fa+JL4jHC16Y8pka/FV1buKj27X0WE/hmQjlpDi/t583HTUr0VO4hAMs&#10;qrOzuC4uAFJ9JHt+EI9EJqQR58P83XmDiugUH+Holmx99d27n3bBsjbWzo9rYVRBhmnraCRK58fS&#10;xO2MORrEBMrEs8juz29VwLabnl1DYxxeNI2o+let6TGg0GtfLo8Wy+n9w0wlk3fVyz1FVHIznISN&#10;HgaRIF8aLCkxX9dzfUQQn159hm43KNjW1WtOnRBJqrJgHoO+w+7viH8eWioO1u7dh7YzMVLIXxcF&#10;SlfXeCE2SlpqSgWWRLk2Bm0jm17E+05F/cLrUUH7D0rtxEDpH+x1Xt3v/OI+P+3qCqxfQePj3tX+&#10;uSsy+4cdW0mNi0WghWOkpE1nUWLCUOF/B+pIW2O0yTAySmhH29PPKqGmKdU9dnfPnsrs6vqmzOUp&#10;qDFVNXNVLj9p4qgFVQ0ccWh4aeslSWWVJGJSeF5rkE+tB7EKWEpi0MTT5cekUkuuoB/I9BNujuub&#10;B0lBBXasnmpFkq8ZjaZaN6ibH1Mb1dMmVxzFShkNpIY5hJpJuwPBOk2yMNRhQ+Q9RTzFMft6aijV&#10;jitK5+35dFso8l8ieyK+aj28+coMdUujrjqP+IRYyUyPeX+IrfzMsesjTJ6bfpVUN/dJFtLerefz&#10;/wBVfln/AGAZL9DEdT8R0uk6v7E6fx1JNUw0uKmnyAr5svVSa62euqYjSUrn7YsJqYyFvGq3cc6g&#10;qtf3u3eOVf06ZNf9Xy6dF3DcD9Py8ugA39ubsvKpPh8XU5rL1NRWwQ0U0Cz1kpY3neooZ41LjyO1&#10;tLFigVlB55F+zbB+8XCJHqJ4Ecft/M8ejKxgimORnpk2N8JPlvuOYZvH9WbnzdK0Uf2s8MRVELSe&#10;UND5gvp5Iuf9j7GEftiValxcJHqzxXBr8+GOjxbQavBcqteFWp0bvAfDP5kxvSNmuk945CiigYU1&#10;CkFPPU0qSempVdL6S3juhfxuqqxAIf2vj9tdlVw9xfIwHlqXH7cV/wAlenJOW0lyk8a/7Yde7G+K&#10;f8wHdEIxFB0hvCjoZZllpqWlSGUqkQ8UaFKqQpGQv+7CALcE249mq+2nLd33zbhGlP6aH8jU/wCT&#10;q8fLkEeJp4z89Y/2eir53+V788s1U1VTWdG72lKVDVBmMdO8b1UlovJI71J1E/0jUG1vx7fHtNyp&#10;n/drEa5FJI/8HHpT/V5ENVuoSvl3rQfb/wAV0nk/lEfNnIuy1vR29FZplNRLFj6XyKyN6ZP3pQFB&#10;v+SAw/B59sj2c5EZw13ukdPlJHWv8j/PpQmzquGuoAP9Ov8AnHQq7b/k/wDyopKAwV/Re56zKapd&#10;XlWKOCljI1LdoPQHtYizOCL6tPtNc+2/t7ZikN3E5zU+IvCvy/znr37ttLc1ku4yf9OvD8iT0IPX&#10;n8sn5Wde7nXddR1rkcHHjfVAkpasaok8BTxx01PZ21E6Vt/W5bj2Etz5T5agDGyuUrXhqUjhTy/1&#10;fPouvY7GeNoROhIPrX06EDfv8uv5id2VOLwuJ60r0xuPRAryF0gkrqliStQ7c6l1lVJFxb1A24II&#10;9n2O1BW6uECqKjuGT0X2K2G11aSRT/PoRdjf8J/vllmRSVGeh29tqCRQZoZ615J20OS0fljUqGNr&#10;IWFh/QfX2ga+5Ptmy+unGh/Pp88xbXSulj9g49Gw2h/wnS3xWR/dbx7CxePqpfCohpY3qFEAbU0T&#10;NJdXa/J1R8flj7v/AFz5Ws2/QgL/ALP8uOk55ksTVvDb5ZA6M7tj/hPD09QpHJuLc9ZlqyB4JDPN&#10;LXx1hjQ2mpU+1eOmKMOQSjv/AEKge/S+5m2Ajw7FD6Egfsx/m61PzTE0WmC2APqW6MDtz+Q18SaB&#10;yK/E1WV0OsjPLVZcu4POhpop0ADfRDb/AJBP6vaVvdPw6vDaRqD8ukEO+3yHXGq1+zh1YV8cf5Yn&#10;xz6GFRUbQ2lPBPWS0s8jCpZUL0ba4iZJGcgfQEhyT+WA4AR3/wBw9z3dPBICqfIdKbrddx3SMR3h&#10;wvoOjsy9XbBxdQMjksdS1lVG3paojR0iCc2V2HBAHH1JI+vsBncLk1Abjx6LxBGPn0hN9947O2ZT&#10;+BKqmgUFhBDDpLAIhYoKePk/SxsL+0hTWdUhOen0hJxGOglwW5sv2gslVkJ0osW7XZoqhoA6vKB9&#10;vpiAsrrb68fj639rkSKKjJk9NyuYmp08ZvoDqfdcTR53b4yzsT5hLNNDxIdEscvjKkpb/bj8fj2v&#10;t94u7Q1jxT5de/ed2rfpOR6U6CDK/wAvf4jbgNsv1DtqvVl0uk9JT1SSpq8l3LgCyngeS4b6W9nC&#10;c77uhwR+wdKk3/d1oBMw6RlX/Kr+D1aJAOk9qRBQdLihhTQzi2qERpyQP82pQAf2SPZnF7lb7FwC&#10;Ef6UV6fPMW7PH4csmqnqB0lar+UB8Hp3E0PVONpajR+3OimUq7qRIzxTM6yt/i97fgi3tWPdPesH&#10;RGf9qOmDvO4kV1j9g/4voP8AM/yRPhjnmrHfb2Rp3qJEOqCZY1JC6Y/2o7IvjH6NCj+nPtfF7ubl&#10;HQmCM/lTq0O/7lE9SQ32joI87/wnu+KWW9WKy+exkkiMsjeKGrl9AJUxSSj0ahYSXT1fi319rf8A&#10;XeMh/wAZtEb/AFfPoQQ87blHGEEaV9aU/wBWOgS3L/wmx6RyRWbEdiZiFfAItElJTs1MTKWeClZk&#10;Nwb+ljyCfrb2oT3U2h6ia0oD6U/zdLJOd55YwrxZ8yD0Bua/4TNy0yVD7V7trYWcFY0mxcLywaZP&#10;T5VR4RMAtwCrrp/xFgaR88coXBJnhda/ZT/B1VeZ7MvqMTqfOh/2OkfT/wAhL5X9cVk1R1/3Hqih&#10;QCOZIqqmkm4v4oqmjluY5Dw6FVUA8h/r7UHeuRrxfiKV/ojo9i5v2imlw4/Z0POw+k/5j3Q0gp8r&#10;i13CKdx9lDQ0U81JUKqAVTyVkGpi4UXKyByR/m4xa3smvtr5Zvam0mSn+89O3F1y9uoqJFHyIofz&#10;9ej+9Q/J/tXERw0XZex8pi5xP9pVSUyy5WBlaIv5g1THFUSR67K4KqVvyFA0+wjuHLCx0Nq+oH06&#10;Du48uWL/AKtnIvrQHo9O3ew8FvOieKnVoqh6MSmhmpjEIUDB7WqFUqNVlHNz/U/kMzbdc2zd4x0C&#10;57WSBtEo+z0PQe9kdfbc3nhslRZWgp6mlqFcFpqeAiMtDaRg7A3Ok6V55PI5HsysdxurSQNExHr0&#10;XoHt5BNE2n5dUJ/I7+W1gMVPltz7Hx60tJVUlXV1VDBRtWUlFVvPHThaeOAeRVm+qK+oKbsSFB9n&#10;m43VvfweKuHHHocbPf2rKBOaMegQ6v8Ajm9NLKdw7d25TS42shpKLE5CmeorK+p1sWk1ushghdUZ&#10;mYLpBHK6fYPnYkEqanoSzxqE1IBTo2SfG3r/ACNbjsvU4taZ6RaeetatjmSGupoW80dDQS0ZiZ6e&#10;Nx40Qx6rkFn0ceyGS7nT5dE4mYmladGe2/0vs+mpKOSTr+hkgrV+9dsXDSwx0VKs3kh+4gpo44qq&#10;V1KtLEyMfxdyL+/eI7UYnpmR3J+LoVKTrnb+MpoXj2zjJfGIPB/DYhjciiVMnlVqmgjCeOIfV7tq&#10;uOePpUyyg4bqhLEULHp/oaTJTs1NVfbx0dHWPSzUn2tQBExQtEKZXCOWI0a2bWLNcn8mgEjZNT00&#10;yJTPS0xlDJLqEtCaRvKqQOjoWoJEi1pK6TchWHp1Dn/Ye1CRsRQg9J3UAinT7JQYymaSetekfxQR&#10;QpNJE6NMan1B30ghTcgtoubfU/j26EIx02QeJHUiLD4qjjq6iKgpfJPFCsEixp5J1Cs9QEmYANH6&#10;b63FrWH1Pu2lvTrXTXQ1K5ilq5q2iSOeRJIqCkpkeSJohdAxpkCNpDDQxuUY3uLWv4IWxTr32dct&#10;vbY+2jqVrWWgpatKg1UNGkktYURQJEZlQcOCLSK5Gkmyg8e3orOQcRx61ICMAVPQobY6q/j05k2/&#10;RVE80sKQCukiaWnp0nUxSys0SR6/FbQF0XH+Nifa5YYohWTpO0rR4kGejFbZ+PW28ZJJkN11klfI&#10;zRstNJUEgrCgH7ykC5Y/kkFfpb3Y3ar2260+fSSWdmbt7R0otw9ndWdY0JhjqcRizAgEUMZj16V4&#10;sqWPqb6C/wBT+fehb3Vz69JyTJ8AqfXose7/AJmUokmg21j5KhEeMmpngfRGjrdY5YIluHH1+v8A&#10;T2vh2YkgytTpVHt08g/UNOgzw2+O6+4MgcbixX0GPrJYiZYrRfbRO/jWTVZZGQ8cNa34BFvZ7Fab&#10;dZp4klB9vn09La29qBqyejd7b+NuKwlNDmd7ZSvy+VtqmR6h4qaN2AA45u17+sj6eyu53nxCYrZQ&#10;APMDPSCSRgtQKA9Jzf8AubrDZGNmjeHBK2v7cxRpT1dTFLp0kMQH8YAuSSv05H19sRtcyNqNc9F7&#10;RzSAeEKjommTrq7eNRLLiKTH0WNhgj/h0xVisoqHMfkp6WFRcsqKQNR0Aq7WFvbN5KI6GQ5/n0c2&#10;cYiSjceuNHsvdMs4qauuVZYVYmeaMSQrSTLpU04W/kdj6IwW/Jv+n2WNdxUPHpcNPDrhT7A/iMxN&#10;bS1rU8ummdZhNTNDGs2uSokCWDsJLeKYHTwLgge2GnLHtHTupUGP9X8v9X8grcPsTH42KnipJZKa&#10;qEsqukxp60SKQQrVCsNOtwCpBA/B91Nw56bLKxz0qarZlDi6IzUVEkj1AZWkangE0jQktJHHEVZb&#10;P6hcCwGn8W9tmVyak9eD5p0EmW8VAjxRRUMJp5KQinggRxJMsjG+sgCLz8FnH0BAJ1G3t6tRUnp5&#10;xgH5dMUEtGkdWMjThnqQxnlaETxyJHEZXaPxKrwByEWOygsVubj6aNKZ6b6knIYeaNYqFYKhRTQL&#10;VRPS1MkkCWD05ecgLFGdYIKDUunT6bN7oXHl1unTqKekrYnqKSonFRPFAKXTUAmZI49Plkk5ZzZW&#10;uzD9LD6G3u6moqOtcD1IpayohlFJRVMscjRo8ja2mghRT5polDhnDBgWuDa2pbgi3t9ZDSnVHo2D&#10;0JGI39n8NMqQ1a1viLyVKRTSEM+oKzSpJ6l0KeFNze3496WPUanpkwIc0p0N23e6MrA0EVZJFKLN&#10;TktcMsqjWEEA5Nh6X1cA2H596eNOHTEkJ4jh0YHDdj46u8UNWiQTugfxD6qGGrWVAIsPqTcAe2iq&#10;r0nKFT0u/tsNuCk8NTBTV9LOh1RMIZkkUAAsAwIAX+tv+NPQ3EsDaozQ9WHHHRZO0fi1gNy0VTNt&#10;KsqdvZBryxxU1lxc9QFHrnpwhYlj+Lr/AI8FgRBb7vFcnwr5QfKvn08kwj+Mf5+iP7jwO8Osqj7P&#10;c+PymPRY0lXKxRF8bLJGugtoNi0j6gLBWsRa5BB97u9mSSs9oQ6cPmPt6fj0SGqfs6csP2TipYUW&#10;qmcVVYWY+ajMkNQIm0GYq41xEgft3uth+Df2HprPwzTyH8urlADWnQhx52jzGmOhplsyvG8EY8Ex&#10;lmAQVD8FIkYWNlP6ubXHtK6BRXrdOuEWNn8hLin8sUAT7aW5p6MNNqLPKOdBIGofkG3N/bXVNI1a&#10;unuldlaKKRP2kmjuaQiSRih0zL4/0glrKQLcG9rW9+6uBXHSihzcsDyoyIyPJ51l1+lIgpQxCppw&#10;AEB+tybf0Hv3WwpIr0+47dBgeKoWBYUeQqgSoWVBE6etlGnVqteykW9XOkXsoVlpTrZSooehGirP&#10;u08TtTxHSVhcAEys/AdzayuykkfTi5H1v7baQk9vSR1KnHDpMZPD0UdUAtSG1qGMLrrhEgXxpGr/&#10;AIUcsWbkMf6e9q5ZgOnYz5f6v9X+r5BKzQRipEFLRxfaLKossYBqWVLyutQeQtuR/UA6fb3TvU6e&#10;rkiUPESqQkQUvhQRxCRxqjp5kH9lmAIsbgA39+691zx7+cTlvBIvm88shlkjMZK+OxkP0vIjfp+i&#10;kGwHvX2daY6RXrNHkYJw0qrBUzCWQxDyIYS4U/okjH4BsbXDLyPr730xo0nu4dY48i+tpZadKKGm&#10;n8k0tWsZLftWDhFDki7AWspY/XT9ffurFUK9nHqCNyUdFUTTxyxPNIiQxf5O0kg0NqYRqv8AZABu&#10;zm41AAAg+/V6usI8+nSn3Llqu8tZLS0paI6Y3VQniY6Y1WVQp1A8sHAP04/PupUNx68Y09OnWPcd&#10;aiFBM3ghCFpBGVhea/Kwi1yPpdje/wDX6+2jGfLrXgqvz6xtuLM1blomdIwqORMmuRLuFHmZVuVP&#10;9lTx/Xj3dSANJ49a8JOocuWrZZHjRw8t2gCabujO3JUBeC4NhpI4449ude0Rrx6nxzzAQwmoZJmt&#10;FITEEmZJLa5Fax0kaVDWubWBBv7900QCaL1yyz5CppESiqiqqxi8wkgCIYjoekkWQEux0sNRH0Nr&#10;D37ragVqeHTFT0VQkAmrmMi+dnNp41adlSzKq2HkW19LMxtccAn37pSPl05SUlLVRCOaNpYA0imS&#10;KRdM8p9OkSL9NKMGJ/Fyb+m3v3VWOkV6Z/4SKASpSpI4UyM33ipLEJEHph9I/IN2cjknkH3ao8+t&#10;B1PThEamlpnadKYwvF6nHjZnZhZBOQvqsAAi8WH5HupArjrx0k1Wleu2ymBhTxtROlTOiO8cLM8c&#10;IKlTOhQEspNwPpYm3+J9TqjB9OTjqfPjKAUK1KlqYtcLFE2gnxp5G8ylW+l7kD/Yn37poEg1HSep&#10;qWGqqJyJYGjdSgEEamQFrS+SoSYaFNvWDzf62At791YuxFD1NSKnCtJoWJY/XC7PdTUKP2WeBVB0&#10;n6SFVAupsLc+/D5dOK9RpHHqBTZTHwQFkqLSTssIp1dGhZiutwFlXWEkJ12+l7fn3ah8+t6CTVuo&#10;8OZpFjkSSJ1mjJkMcCMyzTkENCgQWVBccn9VzYWA9+0jrRiHkenWmq4WhWeaAFDTB3cBdciqA2om&#10;TgIp9GkD8j37BwOmtJ1aR010+Ppq6eeokqHYVGioRZYw0fmdriN4nWyta4sBcH6Hj3vrRBBoenQY&#10;6NPK8FQC7CSSxVh45I/SzysbspHIABK25tx731rprWgyNQtSIgyvDoOtPWFaMhwskdSCsutCULIO&#10;Tb6e/de65Y7aywRzCrlWAPNI8MRpVRo5GAkjmklAcLqXSVWM8eq9r+7sxeg68TivWfGz01BPCgoZ&#10;hI8kkYFPGzqVZ7LpiAN7/QliQTa97W9+8MkZ6abJr0tah5wtMiJPEtkJlnZWCqG1FSU4IKnSR/Q2&#10;NrD3pAp48etKaGvUyHH09dJ5qiMvNTNHwnMdwdaeONrgMLfQjnn3tmIOkcOr6wcHh1AnkoqesjVo&#10;pfS5LqVJXUTrW0UQBDBCvktx9ffihpqPWwFrjqdPWOhRUpo5tQK69VwrN6yNdjq5sENyo/I491A1&#10;Gg62RUU6xLkVnLRQwPNUWMUhNmdvHxrmkADAaf0gHkfjn3bw9OW4dUKUFeolHkKikqWMkj+JHZAX&#10;hSKHwy+hREqgAFSdTFwDYAg397IRsLx68WqKDp1oytTOzTllpxqW3mOk6Dq1nWLKoYAC31Fzq59t&#10;EEGh6p1yeCkLySrN+4AVMaFDpbRoBMTjknlm/BJ+vv3Vl+LqOgcgLBLBIbILggOs/wDYdFtwoXjQ&#10;P8ePpffThpTPTDmaSrmnSWWF2jLJG0S6UIVxzPeMHUv5uFuD/hb25FTPr00OvT42heON46R4p3jB&#10;V9Ch2jvacxqwIJB/1Qsb8e7L504depUU6jDB4mrilQicqrIPF4rTaD6jDFJ61AYXJUBf9gb+79VC&#10;0NeucGAwsyaYKmSGRNLyIjpG0pc6Y4ZKVxYA8qWNyPp791fpuq9tRRs3kmpoGRhodYleGyMBqQw6&#10;UAb+0r8kC/0493UnTQcemGBBz1CkwE8LSGOCoiXQZ56qTxvo1xa6ZzEQB49aAC9jf0m459tnjnrX&#10;XKGnrDLSwGKb1qhdipRUqJDpjp3jXkgKbE/QE+/fb04uePl0sm2lU1y0/lahlZYZUSGWFCscoXR5&#10;YyLFWfTf/Yf4+6eKtadODPDpIZjE1lHUwwiljh9Cp90j/SDV5WIKC6ySC7DggXt7sCnHr3WTBbae&#10;lqJKuenjqBUVBkGlriGNfTTlfSFJNiztx9bAc2G5JRwHVaKDXz6VuTxc8L080UHhkn0h2p51aMxO&#10;oAmYBfQBxYWJvcc/T2nBwR69bArjqLVw1A+1UpIDIDETFGVZY476AqEcqvqZlbi3HHvXXiKGh6cK&#10;nIvTIkdHGshkEjRvpsJGiSzNaxMfA4AsOfe6GlfLrwpXPTDBBlJ53qZo5Whc60gjdVDDWGEJNgee&#10;C9ydX44v7cTRXHHrY49vUuPVTrIJD5RYySO8f7fkM2o04jX82Nv9a3trrxpTPHqVEzGSGOMRklvG&#10;srKsioxJVQyWOoC+kafpz/X3taE568nxdSK3ETMWd3RV8ZP7BMTzvHY/qm/sMDoGogjTcX+pcjK1&#10;p59PDrmYmlp5AEidzcDUhIBWyyFo0AAs1tJH9Lmw90FK56qRUU6kU+KgWKfz0nlA0qjlxG4aSIGa&#10;NSoBCXb0FdX1FyR7qaVx00CRw6bY6VoJJXp4XiURHVaYzExj9SAFeSDqUNYGxNxa5NiVI+fW9R6j&#10;T15aneKMPKdEbxwugUr9SEU/4EWJH5J/r78o1GnW+OP9X+r/AFfZEiy9UlIZKmIrIsXI8dwUB9YZ&#10;P9VclQPqLf4+7lUrSvTmlT2npnG46oTVMU1NOGuTdfJGkEMa2AjJU+q9gQ4+n4P19+0p69OC3Wla&#10;16mR5TLTrCYlIE0MMZMkSh0EZJMkbWKNH6fUAn0H0v7bx5dVZFXh0pqGqQwzeeOLylE8sZj063kU&#10;6PSASq3LC1v9SFUW966pivTXU42SaOWdUVryeKIicIqRy/5xvUCAUPOlwPqwtYD375db6x46CSnq&#10;JpahnkihH29N57M0t1sWj4JZpD6STawHFyPe+vdPq4hpo2qBUzIlTqjZIJNUT6XHj0xm7LxfURzx&#10;/ttdNk0ep6kRbeqwNUNQDomSoV0uDFEoKqXIvz9LKeT79XrZYUx1kyFTj6GJRVTzyTzSpC1UqRRs&#10;4A1qqjTyPqSD/X68e9qCT29UAJOOm0Z3a9I0fmhkkkeN4wSY3CXFnlEbgjVxp493EbjI6sEbpuqs&#10;nJXeenpqWRqaNfIqiMwNJIw0RI8TgcFQCgYm34/PtxUAyePTqigp0iqjDQThFnEsIjB8VLrBjXQP&#10;3ZDqAuIyf08gm4v7v1RwvRfu0tmz+Sq0+CslMRp3Zy81PFTyFWeskkP+ZlEjWXxqebD6H2vtnjVf&#10;n1ezeOGYauqqe79hTQVlRBBQF6alrVeGgkmZkE1OPHWK9RwXWXWHUPyoL/Ue320k1HR9rRsr0XLb&#10;WWqsXIoaqo6Wc1OqR6cvHDLKKgCanqFAMjmQMkaun6y3P097dVoNPW2AIp0cHAV9NkoKnJxSvIr1&#10;xhNTpV6WnQGNIo40e5Dp6pLiwBUqRY+2iKdFsqBHp6dLeV2inrGmjfQVr5KGpipPK2lEQUqLAg1+&#10;WNfJyEGllUMwBPuvVOnGqVJI6qKSQyFFo6eZcdTxmBixWsD0qwkI2kEab2uPKDf37rRAIoeg837t&#10;iCqgrl+0lo4csr0L09W1NRGBZaUtXVWHeJWhSVJAJELKDJdiW59sygEZFekzxkmnVTPyH6poa2Wq&#10;WqqaWlWjp4/4fSxUN3pYoqLRW4+qQl6do4E0VzzR2Alm0agL2LLuHV3v+zoRQXSJYqE4rj/B1S1v&#10;fbz4euqfv4kjKSRRpTssyVkQ8pnoq4S2JCFDd35HqA9IHBJPbGFw3r0phm8QZ6S2HqaSoAp61Whg&#10;CTxFyIzUxqkhmkaVraR6nXQ9+ADf2mkQr3dKBk06UNO0VWaV4wKhooVpZEHkMkGkM9LFTU7DlHYL&#10;I7c8fUWPtORT8+rUHl1GmiikVZ50MjRxeJWo543KM7HTAkZBWwbyKZCeDzybW1kY62ABw/1fy/1f&#10;yEeMmSMxoaZJtTRyMFkglQRSLJ9qk1StllkIBb1GzK1zY8aIzXrxyKdTgEkkeVkiqKmECT7Z40Ci&#10;tqG0wioit5CrMA5bkPYKSoPujDHTVKcelbjoHKxVWUjShL09Qi1dTIaRZ5FQzCWWGMIzrFYhZAAW&#10;bSLMBf2nemQh6cVaZPHoUMTkBUoppoqimpqmlhlnchvHQ0BRYqumlCraNC16m0dvS5Um6n2kaOhp&#10;5/6v8Bx+XTgZhgdDLtmtjqZpclQLHTzVBfyw0iEzSUdNGkONjn840RyUypLIJeW1L/tXtsoV7W/1&#10;Hz6VRaSx0/n0JKw4+tosnTVkdNT07wmnlgomFUsEhmE8tQzoNQVhE6lT6QqxAkBvdaDj1dQp+3rn&#10;WbepshTCpZa4VdfAi1PjpKOJA8CXeohp6XSgjgVkjkf1RkQA8l7e66qGvp/q/wBX29X8IHpBVu2q&#10;uXVBPWVE9YUGCyONSngiLUEUv3lFRvXMqeWaYIWZWVRa6a9RUe79pzT5g9VaGvE/b0FGXwAq3nqY&#10;oqaqGGTK0cKw416cSUtUfuKrGU1E5DSCFy3LDUJSLOQB7stNQB88/wCzXy6L5Yamvl0DeWweNqKe&#10;R4kX7ijoEeomnl0VNJU0qeMQxY4gnSZCEUgnUGXVYn2sFRj5/wCrPTShRjoP5qQBJ5IIZBKk8OuN&#10;NcTeKm0pHFOlv1B9KMzHTwujm/t0U6eFKY6bq7HVNLNNLGKimnLSNApJFPHEGEkMiOyqzMy3uv1B&#10;U2t9Pbg4AEV60wqOk9JVrRwukVqnzI7z1AjjVKcGZaiEKGUWLsGDAfpVgDb8uaa+XVQdIp59cZsl&#10;VOscUjs6+UOoQ3EQnl1COBioZdQJuqN6jYnge/aB5dbDVNOnKCreBsjEiyvNDUGKVZXp3UiEGJ/B&#10;rFo1jAIuQ1wwF7n3Vow1Ps6tWnT1Nmi0aPUMKKKTTFBI0CtNUDR9vPrghBdiEAt6Tcc2Ukn20Lda&#10;9OCQ+fWKHNP92YzI0okEqXkpFMkdOLSwvD5PU2nQpLSEXAb+lz54FKmn+bqyyZ9Onxq6XIxxyGRz&#10;41EYcqpKwvYmsmqI1URtKQdQ/tcjk39oigQ0P+b/AFU6eLah0rKWWgNNTBDIagmdqklf8mmWVgZq&#10;GVbay6EFo5GAsraQBb2kKNmv+r59PUFOpdbV1ImeqhrD/lKLDBTMEjpmonBlp6eYIupQEUyLER+b&#10;N/QaVF05HD/D15j58OmOWsqIKGqohWPHJBW1EmiErHHAZEV9MLEW9JDcKCwBYfpa5dCqX1U9P8PV&#10;AxWoJ6gV6xZGMUlLHDHNVz08cj07L45axlusFIDeNgHJdwSrEkC4+ntTaKwkrx6rI6haE9CJ0v8A&#10;Ees7IyuLqq+hlgiy2VjhjR4JZS9A0pWprFoV/dMCPYSTswjUBrn8Ee7Q0rSqZOA9eiK6ltYYGmbj&#10;1eH0b8Vdt9e46KqwGL8k+MyEckuS0/5A+PpKcU/8RpqV1Dyu7s3iVI0ARC6lnPA5kuy66ENB/LoI&#10;tczXoKthejq4nbNBhMfQUVPTTxPNTVJmgnp4Xr1qNZeGfJAoWRXUr4+SSPoQAPZS1VJpk9VjjjiF&#10;Bnpcw45nkSN5nYGnT9gxkIklNGCkqSNzpZlOkkh+QQbD24ikZPTmjNR1myFRolEKvI8ElMJkjqbQ&#10;xCSYDTHE1QCWUFdXkQ8WAvyPbnViMaR0m6yupgyzVVR9wFnadbpL4lAHjd0dLadTW0+W5JF7291Y&#10;6Rjr2ntp0gMvNK9ZUssr1PljoarVLUoaqdFnCSwzfbrpWysvjcx2sxIJu3tnqwFBTpiqKtW+7V4a&#10;mZKmWGSjnvSTmClhnH3K1LzAhRqS4RkH9QeLe617qdaOT0wVILfcQVNRDXq1RNXNFDPJNUSTyS+Z&#10;5YKqRXhkj0ExvRrq8cir6VB92Ir1bqVLEENIlLVSVlMZYNAyiK1c/jgaWoZWsFgVBYrfV5CzEj+l&#10;dI8utU6bROdMctZNDJLVUlRVT4h6F6KN1ohphigkW8csckZNx6PoSBf3pSxOevCvUZa1BEymKQxC&#10;ES+WsiCVCaH1Dw08IAuNSooI4+vJ93631AqJDHBQzIlZVZEV7U87xRjy1CMDU1VFV08K2Cwx2dLE&#10;XPFwePfuvdNKNDUVlTp+4f8AfaqZalKjzl4babUzLpVCQjKGJaxW4u1/futgVNOlHRUtYdEkyrJT&#10;GWWWerW3haWRNEqimQLY2UccG7AA8n3dlAIHTqxGtePSt2ls+fc1Yv2qLSwJFTVdXjEmmpq6iqJC&#10;kVFVzGRPDJLKFUGRSfH5SSCefaS6uI7dC9a9GNjYG4krJgdH16x6ppsG9RkqjG0aVi0zRZSrQKiV&#10;MFU3kpo3ECCCZ3PDECQFixv/AEAO7bo0jaicdC+ytArGNcL5fPo3+3MMaGJFERqpKX7eiKmTxJ9q&#10;F8rtFG11UyjU4u34QDgW9g64n8R69H4hCIB0I8OXpqGFZYpIooY3Lzh5UYIZlLAAfllc2025sOeD&#10;7TfUIg7cdaFqznI6Y67cheUrr1PHAjGnmGqZlUiR2SJRpUsWCg6v9hf2lkuVY0r0Y29ktMjoM9w7&#10;mgRJUkmmdqJ2M73kSRIpUL6WYelUDsrWZjxcm/sruLoCoHR9aWI9Og9q92VPkdpJFCk0607H1Xih&#10;tJNUCVFuSn9totI+oBv7Qm6f16OE26M+XUKl3jT1MxW9TMJ6rW1aAY5ESRxaP7QIxVGsNTsbBbah&#10;f3VLk149XO2LTHT/AI7d3kYvr1mCadyGaOpWFRJ46SOk02eUKRyeB6ubWsFMN9Tiek8m2qBSnSmo&#10;t2eWml80op4ZomikdIfGjLE2oTEcmNDcDWR9eb2HtWt8tCOi6SxAbAz0+0+fMjJF9xHBEY4Yngdh&#10;5nghuySMQPW0lzdlH9D9fbqXKt59J2slArTh0pKbcCMHVy3kSRWQBw0cscBCsXUAFTGNIL2sT9fz&#10;7UrOpGD0Xy2RrgY6U+PzxeRWTVLMFKTeRUSmuFvaZxwAVNySbA2Fx7Vw3Arx6LpbTBFOlfQ53/NA&#10;Mscbt90rNIjvLS/SKCJ1sDZiAUFrEWItz7Mo7gUrXouls6Dp3izEhR3jjVUZ5Y0VUZnmY8vancAq&#10;4FgCxItqt7UrOTny6SNar1Npa52KmORPCA664QqzOysCjgfX63Glr/Qi59vJNqPTLwKuOlXTT6gq&#10;qxTya2dr3s0vEaq7/UD1ah+Lf4+16nUK9IJI6cOHUjUz+Tg6lVpmIAa3PDIRzcgfj3bpnSoz1D1l&#10;7aGC2swZiSxj0gamuDcEEKRb6gn8e/dWAUDqRFDC3KFPFEfEiqupow4Fr8fqJB+v492Xj1o/PrN9&#10;mrg6o3S+sKkYjKooICFCBqJtc2v/AE9uClc9N9NVRhIHR2vIkhTVFrZQhkVrNdCGBW9yFcA8ix97&#10;MIYY6cSVkwOm7+78ImV3jeSZZgGMagqH/Ug0kf1ANzxx9D7qbZOPTv1L8OlJTU5jMcml/K45dLSF&#10;pBYNMDYcWABWwt/S9vbwQL0lbv4+fTuk0sQd3bxqH1BFW/jS4UMWF7fTgf0J9qk+EdI2UHh101St&#10;2QmIE6CYzIxDg/r1H8gnm9/8Pe6jrZiIIHUCasVYpZURRpk4AlAXV9AxAuNIb8+2GNTXq4hPWJq5&#10;VdRIoKqIwyELpJmF5RHfhSR9AWv/ALf3Xh1bwvn04U9SG8TaJWSzMoRRZnB0KHZvoTyWABvYC/Pt&#10;xXIweHVTEFGrpzhcamJUPqe7K7BZI206bXII0gn08j+v49vdJzxPUlEQKIirC/pK8OAq/upI3HC/&#10;65P+vb37rXXF0H6yi+oklnJIPIJNh+kf0P8AxHv3XusLKWDsQLEhNWokhR9FsPr/AF+n090fh1sU&#10;6w+RWLAkIwUB00h3YqBpZtP+I4H9PbPTnXPWCojXUqvqGm2rVyNKoWBKkm/5sPx7917rgFJBvchg&#10;GJIJZtINnH1PpAA4Jt/Tj37r3WVFDafV6xbSy2cKEUa/Rx+eCCAeL/j37r3UpAp+n6VDWMS2a+jV&#10;Yuw5uLaufrYe/de6yMilbL4wxUMjWIYEf1AuB/U8n3oiooetilc9eZEB9IIkI8kbMvGkj0qFX+ou&#10;Df8Ap79UA0699nWPxlb+pWC+nSV1FgDqurfS354559+IqKdbUVNB1FKEqSCApsGGoMdS8AOiqTbn&#10;63Ptstp7R04Ij59QJI0ZhoU8IAw0qw1LeMppP1/1i3BuefdSxOD1ZV0GnGvTUSoZnUOqSBjHMU9K&#10;uPS45up5FrEXNv8AH3rp3qBMoZHiazRsGeoMaqutSfGpUEDkkkg/QE8e/de6iPLI58khCniKEyhV&#10;jKIdIRkUD1AXsRwfr/T3rrdD03yaRGgKwoiemNZWQBmH6iCAWBNr8jkC/wCfeicdb09RjIfH5jAY&#10;9QUR3cBXiU6bOGUm7AG7AD6Xvz70Gxnr2nrPDUKdGlULeXSoHquyiyxpFa54BOrk8fW3vYIPWilR&#10;Q9SbpKulETzeNCpLFAATqMpdVH0ueR9dP5vb35uHWgoX7OvSXiA8YltTGMmVFXUI39drEBQWYmxH&#10;0W1x7q3VqKcdQZ44qgkx6BIzq6THxI1OW5cnjQQSACALcA+/Dh1ugGOmOXExyAXYxtLKToaJD42T&#10;9ySKRgLkEeoH8g8D8nYFOm2iVumSTa8E0gkMNPDrKKvgK0yy8hw7+MGyj8q3J/3j3bpowKDjqZHs&#10;6hKSIkQZGmZg6+upTyNrkenLjhWP1Uk/7D3YCuTw6v4ig069Ps2ilSa9Ktp1kQxmJG0qiXUomk6S&#10;bepSn5uT+BbwwfPqy3RQ9vSVyW0YtMDSLC8qfto+pXSkdkAZIoowzsFH0UHTf+n50YQR0dW9+KZ6&#10;C3PYSKjWVBGFeAmJo0mnqWETDUJKuEBgGZrsFawsbED2mksXbKCvRtDeRtSpHQS5VqqDzTZA1dJj&#10;qcJUJMFMdO0kZIkkoWjJdtJsF51BSbqQLlqO0cNlT+zpcZY6VUjpKncsWOq5JWjjrpKZKyeV55y6&#10;wzSRA1DyWGnwFTanVI7gkkjk+zNNtZqHgOk7zKcV6kUL7u3GtNSYyinqYZ2MkTvqp5MdNTD9mRFU&#10;G5OrUxJI0KAPrf2bW2yNKMLT59E91uFpbH9Vqfn0LeB2FVxSI+Zyn8RqXXRXUNEXYTTFf8naCqQA&#10;gofVyRdrj6AezL+r0KLVya/Loin5jtxVYv29CvRY2moIfFJHDTaUZ6sNGskglCiIG5AXTptZh+r/&#10;AAP1ei2uCIcK9FMm8STNUnqc1bRBpHcx1LQuqHUySOahQER9CXXUf1sACALC5J9vraUww6TtdKfh&#10;NOo9RJUiQeGkWF5ZNYlcQSeVriOM00bjyFgByASPySCbe1kG2tJ8K4PVDuES4Zq9OlBisnUv5WWb&#10;wsroiMkMPld7XbxlA68izhiB9Rxe3sxXakTLtXpHNuavhR+fSxp9qZWQROYNYKkM8g0BFj/SKYAW&#10;VW5OoMRx/re3PpLVeJz0ga9oadTqLaFZyKjUXDehQpSKNWNzMlRJwzA20k6SDyRwLUkhhAqnVGvu&#10;2g6GXbVH4Fj8yiURtGqMQA0gRADcD6/0JH9Prz7J7mHNR1qOcnoV6SPzKrKqlioFgANTf2gL/wBP&#10;qf8AX9k8kdKnp3V/PpzWmeNLFDYW1aFD2AF7gH/iOB7ZoerByOsU0SSXCFOCeHRCQSPUAAAeR+bH&#10;8c+6mMEV6dU+Y6jrEQVBU2sAVKq9ub3uw+n54Ptsxeh6sXamT060kMclzpN2IvdSGb8XOr+n4J96&#10;8Num2GOnhMdDInAHFtII5C3sfoALf1sPbyginTWDx6gVuDglRw0KMG9RDC6Hjgfp/wCI9vRyspwa&#10;dVK+nQGb56hwG4KedJcfEhkXS0kcSrMB/u2TXp4b8W4H59iKy3iaA6dRp1QlwMdV/dhfHZ8LU1FZ&#10;h6eKSGUpHWF40d2Ep9Lq0g/bbTYjQtrAixv7O5LqC+XUcH/D1pbpkAr5dEd3zsBZRPSbkaehrJJJ&#10;VfRqNPU42Co8tX9qVSR6WV0EYVqfSrByGsfYZv7Av2Hh0IbHeTbgaM9Eg7m2RhKOnNVkMZRNjWyD&#10;00tQ1L4aehkytO0sgkoaJrS+VBGzFRqDlHClQfYQvtoRCSehltO7STNUY/2eiL752Qn8KZfXNLBS&#10;09HNSZBpFpdFM/klmplpAsjNAjoEEfPDa15PsNzWKKf08U6FEG6ur0myvA/6v59FrzFLkKCVkien&#10;xlRVanpWep8pjleK1JRCDmNnSENEHZb6jc/UklxQVyK06ESyrIgdCMjGfP0/Zj8+g0yIqaFIoPHA&#10;WiqKkVMwhR6laSbSZaL7cj9uNnFpDfkadJHI9uAA16ZeiCnGnpx+Y6RFRBMkzmSopkkQVWRpPuah&#10;FqJccCYo0mrOFFSjlUhRRyhuSPw+qg0p5/sr/q/n0XynNOP2+n+cdIOoV6sQpCwklpFlCuiyfZ1B&#10;YkgJqHMzEuoKoTb+pAPtUoC49eiyTvIH/Ff8X1jaYzVNS5+wE9PCkEs6IVi+6KiOGZJnsipe+oKC&#10;WJF7gm19ChBXpuo1Zp/g/wBX+bp3pjUzlWlnMRkKRlvFHUy0VNBSkEU1UwuSY9fkkIUKxXSARy0V&#10;HGnV0JbB/wBX5/Z1hqmedV+zibI0lOy0VFW0cbiqpEdTVzkxE+XzqtqeOWZShi1XJ1XF1APHB8/9&#10;Xp1RzX4MgY+z/LXyqfTrHW12qhPnFTW0UsUMVJTGOGAUcDy6iJZY1BXTOrek8lGsT9PfljBNeqO/&#10;b5keXWaWvapETMtFU/cqkc1LVQQR1tMI7C6GKyllb1IBzYD+pvvwyM9aLGnqOua1lLHTZJ6WlrpI&#10;YZ4hJDaOMgQyXgljdr6pNTFmiuRpJBHHvRSrAHj5daqAMdQ8hKIas1cksc9NS0j/ALFQKioFU0lO&#10;UFRBTwkPETIxkYsCqk2JK+7qtQR/PqjEcScdJ6abwyRUrRQyF6KNYYag6QJVIkEdGirpbUCxsxF7&#10;gEEEAugY+zplwFFB5gcft8umSWslu1JSxulVqZn1PHUUQjl5WobzDQqHgKqaFBNj/T3cKOPTTMQu&#10;mvSVqqkMRXT1MVNUxyyo89tMw8lk80McAOoOVNgnpDXGnSblTGgpSlek7MBk9QKX72seGiiE9ayG&#10;SNYPFqPgqHvAqC3MrSMTf6W/FrEvhVHcR1UGuB0dD46fEjePaeeo/wCMomPx1NUwCprKggiVHqRD&#10;U0rAjS9ryrIRyQCB+T7WW4tQQZD+XTF7dR2MWuQ/l69bVfxK+J3XHVmJw64egimenx1HFDWV8EEY&#10;qamWYPLHUkoSfGFUw+S7E+r6jgR299MFMcfavp0AN33u4vuyuhBwA6tv2phcZQ08MhekgjjhWJoH&#10;ADeaNvQ5vZgrKBbkk/T8m2i7g6Rk9Bnw1Y6q/b0KdNW4WJIo2RS4Xyso0vI72H/AZVXVo+nAA/H0&#10;PupjZjU9PgKooOpy5uiiKDxRIz3aNC1ioSxk9NwhcfUFizD+je7eGSa9eVU1dTI9yQgMI3VYpCdJ&#10;XSCwK8Biw0j/ABufejDnp3T+zrw3PBIihSL+sEs6rfj6K5+v1/4px714B69pPUgbijHiViqFgNJC&#10;q66V4uzD8KR794HVtI69/eCNAXs0oV9I0aWcn62aOwBNubH34w9e0jy6kfxuMJGEmRhIwUHRFIXd&#10;hfRZudX9QOB7r4XWtJ67OepxJZrKViHKsBa5s0YJBH+sCx/PI+nv3glR/q/zf6v5D1ABnrz5imIV&#10;ZFUxFyVX9CkkcozGyi31HrNxfj3Xw/Q9a7euQy9ImoKsMgUXZAwaLQo+rsASGF+Obf4e9eGfM9eq&#10;KVp1gfI0DJpKxKHCkEpfxavUqM3OkG31tz79o9DXrXHgOmTNZrGY+iaplCGQo73jtHJo8ZVjrYXB&#10;tf63/r7p4TSMAvHh020dT28T1rRfzZ+6esE2NX4hKuKfMZab+FRU1OqST1MdOrmWrRyDaznxyueD&#10;cH8XIli28WW3PcXJpqBFPM/6j0Jdh2a6Wt5J2p5davWS89O6y1KU0dHDWBhTo6z0uPE6/c06MtuF&#10;lYmzKAAb6uB7jGTQZW0jjXo+JOrj0mod8ItbUwTSrNT1d4pox4EqBHHUiYmKpjtGCjXZbEobEfn3&#10;vwAVB6v3kUB6FHCZrC5JEgpVp6dnj+3qPPPHTzxw6jLTvJKqfumS5XSY3BOk6iRcN+EVOekk5dRj&#10;oyu19kYDckONhyOLoqiiSqp/sp3nZ5Gp4aNaeeoljlSaomWVzpRUlhsy/pF/ZjDbLc4Y06Tw3MyL&#10;SvUndXwVjy1GM5s+pqqeiarkWaDJwfbvRRkcJoYWEbEgxOJWYkgW+vt2SwKcMjpVBvMlSpz0Tzef&#10;xg7U2NOHn2pnpsbNFVCgrlpKmpgq44nDVDWC6wq/m4uT9Bb2hkEYNB0d2t4k3E0PRfMrSZXDVi/f&#10;0UsMlNIrztOnilE6/ux1CU4GkfUEK31/I/pYRgio6Vk0z5dNrZl4nP2zzO33TyQVEiIRNBOumRwC&#10;tlJcm1gTcce7+CCMjrQccQes8mWMjpHTxpIyvokmdwAsTx2YsrLZuBpULcC1yB9fdDDT7OtmQ6gv&#10;T2MvT0v3ZeSqD/aCEI4R/M00ZYSsz8IF5Jte4FwLgD2wYCeHV9eM9Z6Wv8y0yULyTLHPGBGoaCCG&#10;LRcSxDiyuPVI11/pa3ujRaR15TgU6e0rIpKyNKOedfH/AJLRVUumKm9M2p0YgkaXBLkCx5P+v7Tl&#10;Dp+XToburwPT08tKlTC0qmUT1HgV5lUPFNIwUvMPwXYAAH6rb21oOaGnSjUppUVPXKk8atUXaMrA&#10;9b93SaSFVIjxG7SD1lWt6xzYgAH3Vh+09OLQEjyHXFoqiiEkMio0fjTI059eSplTSFk0n6oCzG4P&#10;Hp+hAHvVEbuAr5db+H4s+Y/1U/P/AFZ5U9c4WYVMP3k5mlLS+YxR0/7Q1toAvodeQFXUSPqOffmi&#10;BOMfl15ZAMMan/B1192Y40SZmkgLNVv5IWigq5JKjQqSOAfJGGLA2GtgbagFHvQXz9P9R6vWg6d4&#10;K2aCKVI301wQxzUzJJ9rNUmTWU8MRQCnjjuAodiv559tFFY93Af6v29OByBQH/V/m6UuPMS0vki8&#10;aLQxR00lQIXXyU7RnxtUJpBlWO5ZWZFLkqGJ0n2kde7Hn0/GVpjiMdKOeRqWCREgmWoXHiWeWWuE&#10;QR43RVeSlswheUkPqXm9zYGx9tUBOfX/AFZ8+nWNBX5f6seVePXKPKzJHSannVKiapWWpp3djdws&#10;CSSGQErCUP7iKfSNJuSffjGKkDy60JcDp2oMnLGnhpJ2qI63IU0L47yJVgUUCFBkaWo/zkSEqVkQ&#10;qNQI/wBjVolbPCnn5n5dOI5GK1r+f59P9Hkaeonhn+5jlSItCKs1ASpgndSkqSUUVkWnYEo2n9QA&#10;B9QHtoxUBAwfP59Pq4Y6j5f6uHp1gZop6ZaSCWJau8NNC1S8kqGeSYo1TRyUCE+MqC7iy20gOOBe&#10;3AVPl17B7VPp9nnw+XXYWqSrhOVgUKZ3qY0mnSZWdX8VRjYwgeJxL+vyMVYKF9Ib617CKJ/q8/P0&#10;6sNdRrH7f2U/P59KjGl5ao0SVdNLXwzSxeWujWasrUEJqYKuamYaWSONtEDAOQy3sAfdCKCvr+z8&#10;v8PShCGYoPL8z+fyH+HoS8H46anqzLRwIlSKdP4hTypTFVo2CV1RKqgRRQvFZLDS7FRbm/tpxU4/&#10;Z8/L+dOlKKAKkfb9nmadLGkr6V6fKU7LUVVM1dK2X0LrvTRMIqDwaRqCzElygudIfgD2ywpT+X+X&#10;q4KlCBwrn7PLqZD9jHSQ0VRDT1NChQxJSQyUdVRlHMrpHELGVTcg6jctcm/tk8dXp+f/ABXTyhQt&#10;OIPXOorYZqOmMgc00qSrVyUxNMaJUa9LQzeUBlCG6wmQhTq5PPtsV8unKgD5evp1HqshG9HIsTTC&#10;CtpRK1RAY21Y6KZaehnpKebSopgy2dQG06QdJvf3sDNOtMRpOnzHEeny+X+XrJVVqz0FSk08tbFP&#10;JTfvyoKbJCOOHwpFX1U0Z+5BJusixhrX5+g97C5FOP8ALrdAVofl8j/s/wAuky+4KpZ5DRx4upFB&#10;enpaipqULVNNo/yp5YqnQ8cyx3aHSI1ja5JLHlYluD0meUg+WPM+Y8/z9MDPSSXLtuOvppI5np4p&#10;jOczkKefzUcEtETNSYhBGNAkqVHmd+Qz8BueTGC38NacfSvn6/s/wdFdxdCQ5oB50/kPt8z8+jpf&#10;H7J0GHze2ZKRn+3gq6ilqZFsZ46aekZ4JZXclpJzJ43LXtEVIHFvYp2mLTXHQb3GZSRQ4HW1t8ct&#10;3YCXZuKniZY6s0dCyUshQ1QeCIL4ogoHGo8SG2q1/Zi0Tl+o7v5FE7aujT5DsmhxNPLNLMY4o1vJ&#10;I7RgJe+lXa4Ia4PF/wDYn2vtrdpGWPj0XAhzpXNeq2/lT8xY9v4aqxuHq3OQmgqFWSmkpv2Y7+Ge&#10;YlQQkYF9QuDdr3Fr+x3t1hBaHxJBnj0Mdj2fUwllXrXE737nyFdlMlXy/cutXJHVq1fGqCdMgTSy&#10;12Kc65I6cRKIyjLbT6kuL+yrmLmBox4Q9KAdSAsSpHQYA6I95qjOymmjpaTH08c6RY2nqI5Y6aof&#10;FzNVSBXh/bhaSN9EqSIolA1hb8e4quJGdy7ZJ4n7etKoHaBQDA/L/V/l6VmGwNPPUU+Y+3g8TrV1&#10;DJjaOXVVyTJalpMgAAadFYBCVUrpW+osTYrmegKDp5IwWqaU/wBX+r5dLvGxTRxY+phjpYaijohi&#10;63HzMJ4YY6xx98XmZdTMSEdP+OfDey98HpamFqPI0p6eufPy6ePClDVyQn9midoNORoKrU0kmPAZ&#10;J6yNQdXoIXRaxYm9hf2w2eHl06AoJHAeXTrJWD7qOjLCnioQcpV5GU+RoZK4WbFSQTftRzyKVIlB&#10;YWABW1/bGgHuHE4p/l6eUAkAeWf24p16PIVCzS11MsssOOZhEKqZSscigRtjJFIPhXSdUSBCQ2pg&#10;39NGOnafPq6gk1H+r5dKCjp0mpK6aCZpJaQ42dVVpUr4ZquYs8M2v9vQp1Sl73kdAHUj20wpQD/Y&#10;/Lp0UK1/4v7D04SxwSfbiHIR0CVhqa6eZo0gp6XwsKcE1bgrM+tm1FYypNrFbEmg45623UOEU0lX&#10;SVD6leVq2GvqJzCGpIKM6aBqGcJqTzahJoNktpCuDyd0IFPTpvjx8/P0+z/D1IRI6dYC9JcCqnqE&#10;BiCtSxy0+iWGvmOouzKpm0kWLEEEi/v1CcdeoAO78v8AV/PqZSVBgkp2meAJX1dTLjK4sk9SIasA&#10;5A1cUC+NWcgKqkW4IX8+9FR5dU4ABuNeuaZBYqiqmaGsp6KNSlLFXaK2aggom1vNSrGPRDC7l3Gr&#10;Vb63tx4qGFB1sEAn/L/k6kSTwVDtMrD7yPGN5UoaiQp/lwerLUksll9RIkLXsASocX0iun1/1U6c&#10;x5dN4npNONhq2o6io/h1JFU1CrLDVvC9qdIUefTGzRvpQTadQZeNRPO6cadaqKANxpnrLPmZ5a94&#10;PvEp1ggeClho54YSlVFdB561ULSxCPyeZVQK0rsj2BsPeGAARnrwkGqhNP8AV/q/Prqqn/g1HTmJ&#10;Zziq2dC9cYWqZ4RJZXehpacJ4k1WVI1PoFyB6veguskDj/q/b1ZnVFBHA8f+K65pkwJRTVVPQGCP&#10;VBkoKeONrLby0FqmQWJVSYwCfURYgMLCpiqOth/I9YKXI06z/ZUclTHN4Kl6qKtDSNBFSoGQ08jg&#10;IWe68XJBUAAe9slR3ivW1YE46bJsuuuCuydP9zHVpFj6iVLvNKzyfvNWzRXKmy3hS34HvfhgCg6o&#10;7UbU3D/Vx6eY8xFSiWXEsn2zSpHUtSKYZwXtHT1FFJVeiKVeGQMQzBmsAwHtoxk/Fx6c1oMr1Or8&#10;qabVTq93RBW+OvK09TEjOI3p43SONfPGBH43k1CxuwC2toR+Zx1tm8h/q/lx/wBX2OYyEkTjH1tL&#10;HCYKik+3qGrWWtigWn87Vr1tOpkZv0q0QRtbGy24918P8QPHrYb8LdQ5KymNPUyU0uQIrKsq7ZJI&#10;qeSoUnxz2qATMUJIaOIrxYlgSRbYU18vy/y9eqvHP546wxTtNUxeHTSCCatjFVQQLpqDAqxUcVLU&#10;yAX8iliDHCDexIAJ97IoP9X+Yf6v2DSmvXklb7uodJqWCOZY5EamMdQkUVLYy0rVGkBX1czxhfVJ&#10;cjg+/aBivXtX+r7Omd6taeohXwO9QcgYoZslGKgOuSXyyVarS2aOFZ+QyglRqDHkj3bSGGOtVAPU&#10;ieo0yJAJKqomeSphr56elplpKuSiTVkoKJKUaD5Bp9J1EqxNwQQ1dHGn+r9vWy2RTP8Al64s1OtL&#10;BNVU8CVqTohbwT1Jjib0hXqafU6maPSzPCNOkeN1K8e9ANw6tjzH+r/Z6xY6GesTFU9W01DUVFXL&#10;+5TtArmghiMjK8IS5SnVdSkLZmbQ0YYBhs0BJGetLmmrHU2WreekjppoqusGVojFFJDCpaepEv7h&#10;mX9flX0SakXUxBFz9PbYC1qDSnXmNcHNenWgeepWohpKOMzvF93NlI4NYkYhaGeJ6eqAnWzKIzqJ&#10;W4Dce6sor3fs9K568DUUA/P7MdZBPLGslBHUU1lgWvlndTLDGsElvRIVIXQ5Kegm3p1C3vela168&#10;D6dPNFXzyTQ1089HSv453J1wq0tU4CQw1Ej8XlGmMMAdHP0Nj7baIEU49Oqa8f8AV8vz4dZKes8F&#10;bT1Ehiq53dzW49aWrLY4OpkkEcsWsr4AG5NgSwI5910VH+X162cf5vTrITqoURVDpWP5KOoldpcm&#10;G/3Vk2o1Z45HMiaQ00l9N1J/HvRSmf8AV9nXq0Uf6vz6wxVJqkhd4YpXqYnjqqSmqkpGqFR7sIqc&#10;gJE7LpkmiZ2IUsysAffuPXgcV9f9XDrPRV8Ei1ND5UiNSlN42pUeWndIiV06qgqIiGGtkntf68gg&#10;+6ulcgdeB8q9PNLUSB6hosfVQU/kCsY2imaaNYvt4/uqN7ESWJcCM8/2uOfbTLQgdOKew9ZaSarx&#10;8NHSslZ9g+ukeqaFVRHWfTHJUxEfqJuSsQIJI5t7sVDMfXqoNAK8OpkNXRTuTTtJTZBa1ooauoqD&#10;TU70UqCGokqKeW4jQn0IrDS31FveihGeq1HUqoqErJ1Wsgq68W+6FFSaIqmKroQY6WeRnGmKNwNZ&#10;DjQ4tZeOa9eNOB6Ym+9yCVqzaJqyqrIXqRIxoXdaOJTTQfbzeho1j1FAkihyL24Fr0C0FMeXn1Xi&#10;KeZ49ZIM0i0tfUTR5A0QqlXHyxvT1a11DBIJWFctap0oXDLZtciBtJFvfmReH+r062CPLy6jSVqU&#10;Xgg1wNEUqEq4YKCWpEMU7Gr/AIhHSwm7KjMqyPEfTpKqgvb3tRXj/q8uvcD/AKvt6lUU8xpEimjo&#10;HmigihSKEmnp8p9wrSzlZJAsqSqoUDUQxZbtyfewgBqOt9ODxSOssEOQr6lwqSVFRULJOqaow8dX&#10;VTTAftq10ZFXS1yCx4926rQHHUOSuht5WjFFE6U8lTFR06y0sn2/qyEdpuWBIR9f1QAAfn3rQKU6&#10;t1ISuSlWeXzJC5qIq6Wg/bVGo5oiJaaAtfXLdiAocMfqBcD34qG69WnTNPJJTw1SSVMYxxaSOkpK&#10;2KK60MyGSpfWSGNQVIijRyQfyfe6JSi/n1cEL50Hl0nitSrNOa37YSUUMscFFR07owq5BpWOKQD/&#10;AChUGuQkX1cBgPrZaDBH+r/N1Sp8vPqXHMyzBVqKiikpYPsKdXjjyUlRrlFU9ZJT39Mol+ovIqP+&#10;FBPvRVQftz1cEVrwPD1/4rrLDAlPWJF44AskDVccGQgapmqlZvTIt7AuH1OrI1w5tyPdWNBXreka&#10;qVrXqDR6pmeOjbxTQV1RToaa1NkoKcoJZqICZdMmr9cJY3AFgdXvTKAKnh/L8unEOodCpsDb9Rka&#10;topaqoWnBeavkSiRZRVO/gp3SeEGT0gF5NIufrz9PbYUORpHWywAOcefVi3Ve15PEzaFgQNEsU2O&#10;RKl5oIl1+OuM4QFJNTKWVRINQuLezy2hTQK9E13MK06Ovs3bMEL076PAdSziOKESyLHPH4nhTTYu&#10;P6hgx5LW9mEMaYDdB64fJb06MVgMRenRtEQk9DNFFExVowxUPO+nVxwFJAsR+n2tWFAar/q/l/q/&#10;wEs8xY06F/F44RKLguDFEWWwQsCbJIgAsL39TWN/6e1IQAdFzNXpcUVIuhAFaKJY9TBtBDhDzGgt&#10;9D+Db/Y/1fRODdMyH8PT3GpWyAXJ9TlQSWDcBb/Un6fX2pX4h0yQOPWUglNLXW51KTZuAoCqP9b6&#10;8e7v8PXusFg5XUVLAEFeR+nm3+sf6e2et9YwiswIJHOrnjSCCSo/oCbm3v3WwKmnWNyAgYKHJvcO&#10;D6TY6RzexP1+n09p3+I9PKgGfPqIx4PNgrIx0lUALD+0VH4/x/23uvTgAOOo8njYK0jRs/qA0EFn&#10;sdQYEDg/i4/42fdWAIbrE7Esupr6VFiyJ9LEhrqPxzY/7D8cUk8urkVFOo7genWqoSPLw4V24IdW&#10;C8WP9fbQ60nCnUUkejX42uVBNtN1vqIU6bG3Fzb34mgr1f7OobAlHMjFmN0KqyqDc6i68BQfqOfb&#10;XVq1II8uofAYxhdQ8rHV6SFTT/ZP5H/BePfur9RLheCqjU5BAKswINlAP4/rzz/X6e07MCSenFBB&#10;B6jOyNZmV1kv47KWaQ34DxleQ3+PtuqlscenqHpvmGlmuQT47v8AqJ0lhbQrcDV/T6nn2z1dQDx6&#10;gOyIHbUoRT5LSAl9L+lkYAf4cMGvfj3pjSleHTtDTqIWjOqQKws5kcPaZiP82Rc/2WHBH19tsVYa&#10;h5db0tw6jSSMwa6pGgYjW54ZGOssSoBCngW+o+n59tHHT4FBTqEQ3MinyPFHeoNgqtE5shddIDAf&#10;1sT7p1YUrnrFMIlJMxSnULGYUEkcjFbW1yPKDdT/AE/HHI91NOJPV+m3yOpJCKGLa3eRwoUAfs+g&#10;X1K3+0m3umr06vpOPn1haS8KO92EmoiMm5MqngkEDUCLXN/8fbZJJz17Sa06hzTKrRxtG0X7d42Q&#10;+tXP6P3TcgX4PvVaED16uF9eoYLQq6iGOnctqDyutjO3q4JFxp5NuAfdPEAqD5dWKgEE9cGd5FlR&#10;3ldn9cjCTxx0/jT6KxUizfV15/1/dS+oaadbCqTQf4OmuZyVMjyiJvTTtLE90Yy/SNWcC5C3LKv5&#10;sfbXShV0ig6aJ5YNJBhLSQrpjaCRtcFwESoNPCBrPNw17Xte319tuV4Dj06AR01+Ng9ohpeZj5ke&#10;VJJSEP7S1IW4IPJKsR9frx7a6sKVz021OuRSszQlPMPSYdEum2gqsQu1m/wYi4H0+vtP0+pjFKce&#10;mNqglp4dLgtFLFE8ouJVX1hASOSt9ILfgDn3uuKdPUPHpulaIGnWCF4iq6m0zeR1aRdD3p2GlQSS&#10;11/r/h71UcBx6uqjqPLKkhTwxRKkYmX7hF0LGYv0GKVxblrj/arnn3Q/z63QDHTbIzMhVoXiJe+s&#10;m8k1RIeJS0VhqUXBa31Nrn6e69XVTWvUCqqESnsI6eFoyaYO8rI8CH+27NcCXUbKxA4tx7q7Yp08&#10;KVz1AkaZZWkV4UiRBSqUjAlZ5V1anYX0uRe2oW9sGvTqheI6Z6mqjp0CMy1DJKNdIKZjTyswss71&#10;MgOgqfrc82HpsfeuGenACeHTPVzS+GNlkln8MbPPDCIoGpqqZ+P2415Y8WvwU/A90apGOHVkAyDx&#10;6Yq2ojkmiutOamMrDUlVMrU0h9ErRvGpUOFN0BXnn20elUYAXHUCqcpULA0hZnYGJUZR6U/3W7W1&#10;Sgi+v62It/idY6eUAg16aJahjB42jEdTNUJFGlDSLNTsI7NH5DUD9saRZ9Iv9dK3+tH8unFUDh1A&#10;WaGdJ0haNnbXpofUqGnju3gczCySixZWVgTYkgX9t9W6aFld6oeGWKWOrAaGWd4VoTXQoPAq3ABd&#10;QLeth/sQPfqitOvdQq3JNZWqKd56h53WGmnpPt6NGK2nWN2uyMf7NpNI4Nrce/E0FevdQ5nlLVAi&#10;he1VGkbq1QhjgjjbWaaIMtyzm5Btyx+tvbZNT1ai1oePSfLmRZyUqluskcS1eqmEjtxLTPInqQqC&#10;fU1+ePp711sKBkdN/wB0jLUSPURzJCy0kLBT4pWEK6XOrhG4C3awa3159+6vpNNXl1HydRFQxQVK&#10;rEVCL43hENPHLqYL9pI83DxI5/zZHJHBtz7914Ak0HSZmmCmeB/vaRGlDyzX+5hmSRgweWEXGt/0&#10;FB/ZA/B9+6sYyoqeoLz1slRWxzR06TNSSwAUoiXzUQGmn/al/wA1ZSG8fLWFhb37pwhWUAfl0zGQ&#10;JTn7daIxwQhamVJjDFJEFKSQUUkqsWZWYElmFjYaffutqgXrAjoEhqKanmqzTQ6KNVczI6IpEhkj&#10;lBMZsxZw31Nhcce/dX6xF1+yX7KslmVqiGErDHC/2cjoWkTwgHUALhAhvqsfegAPKnWvs6wLPSwu&#10;1PTQs9NNr1RxASzpOFtJXMpUPGhJ9ahjz7tT169jy6j1DUtQk0f3S0VSERqeOCPzRsaRAsU8cllK&#10;yK12a+piCfeumpfLrFkajyY2njVqMNDVpLHUyNURNNPMddTTU0yi+qRrlbGxIsfdhg9NqNRp1Hka&#10;lUzTfw8xUiPE1EZXWeVHA01UOpdJjdGsbOCRf8jge/Pp1Y9JrXprE1MySLV1VYKasZiKRDFP4KsS&#10;2iWWXQAI7C5VQDoYm/vdD1dqU7uHUTJGaB2uiSyxxpCJIpWjjA/tqrrb9C3MbO1jfnj34U8utMAR&#10;T/V8+oVRUxrkkaaqGKlaAQ0slXYU9VJGn7c08sFxrK3Q3BX6G/vYFcDr3YMdNFTkMfPUSoKH9qmU&#10;rrWFokMy/oC1FgqhG+kn0K8c+3VjNM468PD1Y4/6vy6a5K2aqliovt71cw1NKkaSmEM3oaOZQpUs&#10;CzpyeLKwt7vQIvTbvXA4dcZJIqStknpqZPI/io8hTFZEj5NhCyAEa5TZ4yoH1+t731llFePl/n/L&#10;psEeeeov3NA0slMhmpZG81WtRL4q6Cjf/NCkk5vBKWP+cbVpP9v34Ag1pw/1V/2Ot1WlAOHWMT01&#10;I9FoMFVLQ00iyrQtG9RVo7ap4VmZdD2vrZT6yf0tx79Q6SCKfM/5vLqnyHl1mFQZKqKGlY0jBjKq&#10;p6IFmlTTUQTQVIYrIyW1xBrHggjn36gpkV+3/J1vgeHHrLShZJZKmmKyhIS9Xj7JTiarpiSHiicE&#10;MLXYKttX+PvTZwRT061QVqOmJ6ltb1D+M0pQ0iyxxSU9dM87WcSxyggIOFDG6g2t/UuqAVFP9X2d&#10;ayOH+r7em6sZopJY2rmkRogtLSVammLVaPrZJJoxqdh9QAAHA4/Hu4Hb14g149S6mteW0VbFHSVa&#10;y0Nc0k0imkQQiy0aU6hlm1gkte7j6e/BR+D7OtVHn/h6b6mnimYTUstOqK00pjciKVUmkJMMTm1o&#10;1HMaXjcf4392Hbgj/V/n9etHSRUdNKQPI2o+ehnkkMSvUJGsMlFqvHAsukhkmA4DIGH0u319uEjT&#10;wx/l6r1zjZZqdKijr4oFhnqqSpoooqaSnT7YEMhkN/DKLaiGCkjm3upHcQR+fXsUwfy9OmiMyS1b&#10;u9F6lgLx1qmWanotWrVOkK/51bHUy6bi5t7tQacH8uqV+XWCBKW7zVAp3g+7/bpQpjqpqiOHTDJE&#10;0YGtWUm6EGw4PPvfyH+r5daoOJ/1fPr0s9TWVNHLRU8JT7qJzGFjqxTVgAjV61NJdIpLKFZSug/U&#10;+96AB3H9nWyc1/1V6Z65EmT7qrkpqSFKmWngpC9ZLPTy+Q+ZXNOAjrruxYMWsw5FgfdlFKUrw6oQ&#10;Gy3rj/V9vXUE324V6+mrMgaktDSLUTPGkkqqI5E8hI1ADSdLarDkgEX92PW8cD1wq6YRz0sSFUeH&#10;WtbQxqKmExTxaVracvqVpkPpZyWsOBb3YEFajz60VNQBxHHrDNVLST0lS9RUxVE0X2bVcCeR3KLp&#10;8Ruh8RA4JAsw5v70ACNP8utEhe4+eOuLQM9ZBUVcYiKIkT1sNQZIaqFrtHJVwICpZf8AablT9Rb3&#10;s0oQP8H+Dr1ASDT8/wDP1BEYklkWiYyR11OWpnqY/MqTU89kjggYAMr/AE12BP097+3y60BnHn11&#10;FVxLqkdHgjkTw1dE8Rlpw8RuaQx1C3Qs19LelgSLE8e/afL+fXlKjhwPl1HjkNKuhPHTQV8yingM&#10;7+lYuBjWWxa+k8Mw1XH0PHvZFTU+X+qvWqqDQef+qn5dQZZEKVVXNLWy5Ck001TBNIkUIp09cUQj&#10;bhroTwfwfrci2xSukUocjrxPbqNajB65VM3m8dTb/Jo6WSSi0SyrJ4pE1rPpW6Ej9JdDc/pv72qn&#10;h5+fXmOoV8gMf5/y6blq5GpYpokNc3igf7Kshp4ft41k1mtglj1ER8amTk/6xPu2kVyfz9emwTpB&#10;H8/8I6yTTGigrZJjSPC6yZCZaeFZ0d6khWjiZ1uVX6kgi5/F/fqKxoK+n2dabFSft/ydN2tZsctJ&#10;ItPLSVrPTaQXppKallbyq1FUSC4UOAdJ/wB4Htyg16vTqhoVA/Z9ny6//9eqncHwTwPmkFTQpEJT&#10;LTiKPEUlP9iKSG8cM9Ygp4gXII1NTMWFjqJ9ZyenW0lBVkFCKYFKY/weta48+oBj3q5OASPXP/F/&#10;l0CW6viNjMfPT1D4EmhknoKCneKvONgEpASd8tTzpUq8jiyQx0qa2HrYDj2USbdE2dA4gen7Qaj9&#10;n29Lv3tctUBuA+39hHD/AD9R9s/DmnyFS0Nbi5aaSqeoSkoAkSvFJBUFaSGtGTdFEpWzLH5hIV/q&#10;fT7pFtiBtRWlfI/I/P8Azg/bwNH3e4oKNwGTn0+X+zno223/AIddc0wpjmscTXTR0klS8X3NIrCn&#10;h8YiYvHGGV5PQ6ohFwRrX6+zBoYTxAH+x+wfy6LzuN65ID48uH+z/OnRk9g9R7Q2RVrFSUu3ovBK&#10;kOTgjpKeshadY2kiFAZ11xinXSJI7aQzXt9L+ZiBpWnzp/k6RHWW1Man/VxHRqMJksdRQxJHKaAv&#10;Tp9rFSUkNNVRRVcyzLHQ4yNQDKo0RJJf0qpuvNg5GxpU9M8JOhyxG+c/gI4xS510jmqYAyzxtJPT&#10;JKB4ZaWop2UITYpMzFTf+1YaS62lxRxXpQK1x0MmH7/zuPqqKkzuCocrSCdmOSipYpcjRWgBnpZK&#10;anCRxSShgEkZgGUFjz7RtZxMTTHTnjugzkdCjT7y6p3XDFSwVa4zOxMtGkGZqqWCoxdfJOsskPmj&#10;VYWd4zpj8ikNwoY+2kguIWxlemmlibIFD1LzHXoqsbUR40UjVUahIKSOliSPUG80lU2InukdwSXB&#10;UEBtQc+3PqqHTICPn1cEkVBr0AWZ64iyaMuUo4nirK2jqoYaeOXFI0dCzFZMiIbI8WoKxN15Gn8r&#10;ZdC8bPWuOmnRG4DomHYO2dyqtDicZHl6xtwVklJVZn7WmSokqUrGdMzKijSaSjSOSNEh4UaQ315O&#10;lUYoPz/Lotb4qenRFO5OvpqXGVknly+SyVPLkf41FPVMlOuDimEVXMHhUjyzBtCyOt2LKsYFuK3E&#10;X6Vc8P5ef+rz6egkBfwzj/P+z16JHvna+7tv1U00eErIcBUUsORxNI2OSrq6SHIUZo6XCz6QAFMt&#10;3WGUB1UCQg8kpfDcCqrilQKVIqKUP2+nHp2iv554E+WDxGPyr58Ptetl7Vx9DkKpKitqIZqLCUS1&#10;ZlxsZMuVzhCNHF96oY2KRw+eDQh0vyVB9ux2yh+NKAeXm32+nCvn9nVHGoAU8/XyX7P20/Pj0YvB&#10;bIgx26KmjwEcD1NQkMGMX9rJ5GoiqIR/HPDkadGvNO5kCtT2jRFeJm1G3vf0ojciPIPDzNPPP+oe&#10;XXmZfDqcDzxj5fs/b59ZKHrTfDvDjqfB5eChxDVlTJLicrLI81DJkgkOLWJxKviikl81VK4VJIVB&#10;WQFSPe4oJgAADQVrQ1xXh9nCvqPs6YlaMtWoz6jzpxP+rj0ZUYnI7O1LhMvNTVlWcfRvWyrSzUcF&#10;XVOWqWnipkYTNjoQVj8YVQHjJ0BOTNYyvwn/AAfz+zy6YVQCT5H/AFfz6HPbODjzzvm8lS1GRxNL&#10;DKKyuylXExnpscy0+Jx8UwHhp/vp2E8roxLW8a2N/dmFGwf25/Z6dbqBT+X+r5cOhjxvVmDpcWcT&#10;SUNCmYosatRFl1kQVrZKv9dHVmmmJQNFEwhUAfpIJAY+7rIVp08FUjPSiodlVMirszFtLTUFZTzw&#10;S1lDj0pqJsTho1q5KKmcBnniesfRA0agKwb62uHA6U1tw6ozKOxelSuxszj8bV02Urqv+9cCwUtB&#10;VJDHU1mPoMhCs+SjgoQDenpqcxiTUoLPJb6kE+NyrEU4dNiMA18+ndcJlYjHHlAKKorZIFFMs0UM&#10;5aeNRg6cMwEdOKCnQiekTglhrNz7q7I4IQV6uiFehwwHb+X281RDM+DyVFjKNaeM10xcyx0oVYaq&#10;GvoxNLJUSyM4hQRKg0/UEAkjutpjuMp2k9K4rsxkilehJxG49hdr08U+IycVLndKyw4TImmpa15q&#10;fUXkkp2vK0qHUJEDKQLvf+pebS629qMKqfMfy6VeLbXYqDQ+h/ydBzurEVuLxUlFkKfIRO9PNSxz&#10;UUM0UBqKhmMdR9wRfTExSRidZP0ubX9mFtKjPqwP8PSKYFTQ9EQ7Vwi5HEUdDkq98GlMsmK8FH9z&#10;TvWZSGQyUdZK63aOlLDW6n1OGJP5HsQx0OPX/i+i6jEnonnZ+UrqSi2xLnMRQxpV1lbQ1FRR1cUB&#10;yjQoiVBoZZQQ1RFGpVBLZRY2B1+3ZzQDVmv7Py6cQFsenSE3HtuvqJ9rz7h3pQSYOtqp6SfN5HHr&#10;NW5PG0rirppKkyKXLyOlpFjUaRdyLAe2SCdOVIr6VqBkcfnxp5dXKAVoKefyHz6VdFFjcTi8pBte&#10;tq6zB5jGVmVpoK2RRUUkzzmlwuPmqZZNTR2M0wHkVipUoDbT7fUaVonAgkVH7BX09Pl0kMbM39Ko&#10;r/lP+Doonb3yI2/jsfTbNxxO4oq2gpZGMFPXVdc2fx+RNXFDVNUtdHpp1QPGUUtF40X0LyV7jukE&#10;aCFO6o+3IPD8jSvDFOj3btkZz4znTn+XVeXZVVFNLVZzNVTUGdyLtU47G0oiqY3p2bxwRfaIStHo&#10;kBaXyXZl+oBtcH3TqSXmYBjkAZFPLHl0LIYxGBFGKqvE8P5+eOgVFJPUVeOeKKRy/nVvFO0lTWaH&#10;8cspqpQC0URVipsBYgDj2hAqVABFfTifWh9OqOFVzQ0+308vzr0sX2TWfe/e5GjkhbzR0n3ldGi+&#10;KpmQLSRlBwzkFQZLBSupr39uC3q2pxTyyP2fb9vDqwmVVAQj/Djz/n0802wqqslqL0bVQpzBSywO&#10;sU7pNMPI0UNRECFMkYLa34Un6+7iAZqMcKcc/L0r17xdPHH+by/n0YHr3ZWGxFLQVkkJkjy8tdSw&#10;0EEzVFVSUlMunIw1VE6iMSaNEx0kBlkYqRbkxghgjjEgFK1AFeFBnHr5n7a9eeZDEVbj+z7P8w+f&#10;Rp9udGzq1Uk9JKmT/uk+Yq8NT0ulI3zsox2Mr6XSWj+5DaQI4YXezgsq/q9uIpB00FaZAGBXAPpX&#10;7Okb3USR6lI4+ucDPViGwPjDXHd8OwdvUYn3BlajamBxlLjqaqrabEUeMwqZbd/3LIrNCZ420yCp&#10;qUia4UQAt7X3dtZ28ZmlbSBT7OGf8/2Ux0RS7jdTyKsPcxrUfM4HV4Xxr+E2Valx+7e3JJAuQyNT&#10;n4IZKpUqqKmpYv4VgaCtaOKOxMV30U6RpckSaib+wFvHM8SM0dkdTV/L59CLbeXbq703F4dK04cD&#10;/qr1YdtfE7N67oIdq9d4OmlqMYtQ9dlhDC1LQz5FvNUVMssYIaaVmLOVBOr9R59gK7nur1zLdtx8&#10;uhdb2lpZjw7YAn18/wBvS0xD5Opq45ZZnnmpiEnao064h47WVFHFzxdr/wCA+ntDKqKtOl0WotTp&#10;wy+ZgwFLUy1CGStlpy1FEBruwkVCpBHqFypNvqOefbccLScMDp+SZIVNePQL9jVlQKCmqa7J0WKq&#10;J5I5F8ikRyUkLiSsiKSAxkspQO54FiR7O9tiUkqgqOii9clQSadEp777jiweArNnQvVGu3DQ5LGY&#10;/KUkwoaajknQNFVa43jnlV1Aji0yBv18cgexltOzGWXxXGPToM7huIiGg5B6qC+S/e/YOe632xFt&#10;/MVm1MVkYX2vlarDR1GXyVewnWkraympqNaf9maS8TCCFWaMuxVi1/YyttvgtwWagqacK9BySXxG&#10;JSpp04dS9FzZrYlDl9u08S71fc9ViZM5W49Y6RZcVgfGaLHQTLTrPqiYFpmEg8vLFXA93nuo4n7C&#10;MeuPl07FCSuo+f59HA+K3w02tt/cj72wS5lJctVVFZl6OvoJpIstlsTizRU9TMZ1SGNo5JB+1pNy&#10;ATyAfYf3beEhBRaCtOl9nYCVxXIz+XR4aDojcG78n4cRBLjsXRUsdVisqkMVLFFMLUU2Kp6coFjC&#10;Rq8d5OH5082JD77zBbpqZu4+XRuu1SSN2DHQ57G+OOA2zL95lGpqqc1Yq6XGoiKtCkdMaYtUvaxL&#10;6nICfpU2/J9k15vsk48OIaR/h6MINmjSQSSHPQsVlPjMPiqTDRVmOoIGmlWasaoAd4WkCuiRpbUN&#10;N49SstgT+fZSiyysZKFj0ZMI4kCAgZ49F97q70+OXQWFyu7e4+z9uRU9BTFytblKeSsVi3nkp8fg&#10;cSJamWWXSIYUaEiwI1BdR9qIxcyMERSg+w9MabXVVzrJ8+qle8P+FAHx/wBkbQxr9D9cz9gVWRFR&#10;LTxZ6Q7bpMFJDWiGrXI46jimEflB1wy00sqn+0Va6+zy15eeX9WckjhggH8616bkudEehVC/zP7O&#10;q7N/fz5e1ewcm1sNgNh4SmSFI6PFU8tbWSAtqLSZXIrGpXWLaZTBcG4DGyk6j5ftYwdFVr86n/BT&#10;/B/k6QmZi3cdfyOOgv3D/Ov+QMGNqaPamQ2bs6PJsphzGPoRl9xwNTLeUrVynSjytpAlK6Qt7J9D&#10;7bfZQTRiCPma9PJKprRc/wAv9X+r7C79gfzH/k923i0oN8997qyuKcrMuD27V/wmmnkvoNLUzUSx&#10;SlnuV0iS55PI90GzxQmoNfkBx+XVX/UOMH1J6LXPuyj3HX4etarrqrMs2Vq6rKVNZ9+crQUkqvRf&#10;xCbKF5vJ6ZIkiLEM3I5I9rYIreEDR5A/YQMiv25HWpYnANfl/s/twehmxu3snj8RSyZjTR4eZI6x&#10;qmrEVLW5KCrdoKaFEVdVNIj/ALiQEnUpY25HtwzxAcRQccgcfL5fZ1VUFAD9n+XqZsr43dm9rZii&#10;bA4CrxFJWV08H8QrpBjXpaZTaKoiyUSmOoJKDUCPVKSrmM8hmbdYkUKv+b+fVvDjTLH8uj27e+KX&#10;TXWGHqMt2hmFy9V9xTwZTGzTSfvyyEWGQij11bNrBVVjqjTlVLeJrA+ymS9ln7IxhvzP+r5VI6di&#10;LNiPP+r7P83Qf79+WvU/XLVGD2Lh9rLT0xSjo6OJRVZCehpKcrFBUVSENTw6/QsL0xkQfSM31+yq&#10;aBw48RqVzT7Ps4dL4ttaYnXin+r0/wBX8gV6DdfZPyOzFDt/FwRYvF5+svHj6oCTHQrU1ISCXFmq&#10;1VMkIl0EfR1Ib6XI9iDarQyALHhTk14fl59Lotvhtjk/6vPrZw/l+fym+vtq4TGbx7PxUObzNdTQ&#10;VWiaaZy80umeWoaKQ+guxsSVD/ni9vZpuvPZ2C3NhstA/wCJvn8unHkS4k02VUUcWHn1fNt3pLYe&#10;36CChxe3cPSU9MkaQxx0UAEaRKBGgYgmwFuLn/H3GN3zZvV5IZJp3LHjk/yHSlLSoqcn1PSqj622&#10;5Go8WNoFCgBSKeAFBq+ikLcXuePaA7/uB4zN+09Oi1H59SP9H2Bvb7Gj5BuGghN7f4Ef7H379+bi&#10;eErftPW/pfn/AIeu/wDR5gBq04+iW6gaRBAqn+txpuT/ALYf4fgaO97g3+it+09e+lrxp/PrEdi7&#10;dpk0/Y0KRi/p+3gZVv8AUhSCv1+vHuv71v2/0Vv2nrTWsaivn0ncnjNt0EcmqGhTQl1/Yp10rb6A&#10;hRwf9Tqt/h72L6+c/Ex/M9Jpo4gM46L7vTcGyKFiK1sSwjA0w2pWJJN2JQ/UrxqP449r4f3jItQW&#10;/MnosaNa1Ra9A/V919fYkzRU9ZRkIul0pKZSwmjN0jWOBR6z/Zb8+3V2++mzIx/aerrDI40qv+bp&#10;E5H5ObRorTSpW/btrRp5YmSJpQv7iuUBC2PB16VH5N/e12pjhjnrX0ktakAD5dRsL8gos9VRUmNx&#10;NXJUTP8A5OniLmWMxCYOHeylFUqeGvYhvpyNyWEaDSzdNG2PE+XRrNtYHN5aCCqr2XHxSKj+GRyx&#10;5XW0bKl9TEHi5IFvrzYFk80MZ0pmnT0VqH7iKDoRohg9vxETvTyOsZaYyPGqDnUF0t6QfaFpJJel&#10;0cMcYpSvQM9g/JjZmy6eoWbJUcUkAYtGkqxQxrFdpEJsDdQLsRxa/P4D8Ng8uSaDpWkRby6rS7P+&#10;b+e3pVDDbFjnaqqaiVIPGqBEjkOhBpRmLKh0O7gAjULAC59qHhgtxTz9el1vtyO9WNAOif5HJ9o5&#10;TKx5mvHnmpppGkjaSWYu83olpKWZPTCf1Xbn62Puoa3ZaEivR0sEKLpFOhV2n252ph6VDRUeThpo&#10;StNFUNJTVTxwxoS86U2ga1hJ06eCBa1yfbSSxwvSoI6Rz7bbTnPS5w3yY7LlqGppnycR88EQqK+A&#10;0cEEcRI+4qJJgNcrMNYjVyB+kgkAF/6qBsaR9vTK7HbKCa16EvHfJPsSUyPHX/ewQKzVmQNBHAsB&#10;S+qF4oRGodiPQv6yBqYAD37XBx0jPTTbTB5HpX475N7wgMceXaspYIpdYmengqJpY9OrxwUdMDK7&#10;m+lGZAD9WcAe2zJZtxFOvfuaKn6Z6f6P5XZdXkMkFIkZLzQwPNqyUsb/AEvTRBrOoBLsYkVBcEkc&#10;lkyWnAf6v5f6v5Ch2QHJanQi7f8AlE1bCJqqlVSA0k1N5IRJCh5jnLkFHDAfg29pg0LtQN+XTLbU&#10;VPYa9LPDfJ7B17kCjepj8RkFTTMTT2MmllQMA7FD+u3H9OPdzHGRUHpuTbpkFQOhGpu8ttnR90RG&#10;X8bLMJNERV/1M5QELb8gqD/gfdfpg5wemTZzgVp0uMd2ntWtIMNbHISqSWj0yJEr8XaUA6b/AI45&#10;/oPdRaufhFeti3lAoR0sqLduEqwxhqqdlRfWo9SxqT+T+D/Uf7H3o28i4oeqmMrgjpQRy4+rBU+F&#10;w8dmRWUA6vzpk/Vf6WHugMqcCQetdvA9NOT2RtDL3NbgMZUarhmkpoNbfQAsxXm39L/4e1se5XcV&#10;AJCOnVkZfgJ/ydB5lOjNp1DNJQQNjZATKTBb6uPSgC/2bf2AQB9eTyVa7tKRSYaunGn14bPSKz/W&#10;mapA1OlOuQpyIVjm9KyLEpuz6FAB5AIP+F+bke3I5raYVGK9I5YFlTGOi+bx2nUTGooKyBtUyhZo&#10;yCkOQWNwJYfJGtwHjIVRawsTcXv7UJGApbiOkS64SKGlD0UjNfEHee5s/Ubl2XCtPWOdUMeQniio&#10;4CqmMVFPa7DVcuY2OkMSxBvYMm3t6kyGnQ4tN/tPBWKcnA49OM3xy+TeAkSvipNp5epCRNV0KzMY&#10;Z4YofDGsbTBndtR8jxpYM1iBYKAkfabGUalkP5jHW1v9lJOqRh+XS32/0Z8p8qKUZbZOHx8SkCWW&#10;PNx0ZqINXCSxq2lFAsE0KT/qrcg0G12BBDTAdVbcNpAoCzfl0NsHxp7Zr6kTDEYXEemYOandHnj1&#10;zKItckUEY1HSOAylR/Qiw96+h2qM5kY/YP8AY6p9ftwGNZ/IY6EzHfG7f5hp1r9zbajdE+3naGGW&#10;oeOnNjItOxVV9drNcfS3u6NYRfCGNOiqW9RnJQY8q9Kyn+MlPLN5szuaGtkBIFNTU7IkaMulAkjc&#10;ggf1Bv8A1A49uNfW9KLF+3qovX4AADp6qPjJtepjhQZ7KQtGNIlhMbFLfVrSA8kfgj3Vb6JTUxKe&#10;vfWOMin7OoQ+J2xnS9TuHcs2tl03rgqkqLEaEAte/wBF4/w93G5p+GFR+XW/q5G4gfs6dqP4w7Oh&#10;eKOly2cMMUJhSE1SuY01XBjYcLz/AKm1j9bn3c7qCtDEv7Ot/UyDNB+zpVY3ozZ+3THU1NZWyQxE&#10;SPDPNHEjsedD6CNVx+okAk/W/tl795BpRQOk0s8jVqekvvPvfY2w0kxGCjpqqvN4KPG4tY2knqRd&#10;UjVor3JIK8r6fyQOPbttts9yQ0x0r6tw6aWGWXIpTzJ4dATuT/ZpezMfLV4bDx7Xws6OsENS/wBv&#10;ldMoukywvZmYC41Kf6EgezuKDYLU0eUMw/Z07HHbA1JqR+zoAJ+nM9iqp/8ASXQZitmdqa9QzNUI&#10;GjP1LICZHRrsXBsQbXIUD29cNC6a7VhT/V5dKXYCjwkAfIdLml2HtajnjXDUdNNJJMJaXUrWjqVj&#10;0Ms5A4DAMwJ+n+39kZluWPd5Hqq3Ei8TXo//AEfsPHbfxMdULTVdUoqaieQKXaS2kJrC/RVAC/05&#10;P59or66llbw2PDpiRjNIWfpK/I/cGWpsC+JwjlKyuV4jNGB5YYtOp5Y1IA1aQT9fz7WbRbxVaaXg&#10;tadVWJZXOrgOq4qfqCPLV9XJuDIZPKV8Ol5vNeLHSCQl1UCmZJhIeQPIxsOSLEe7zbkysREv29Oh&#10;RTSg/Ppe4/HLioJ8bhaPxU1HGkI/aFTRqkfpLSmcAs3juxe3NuSRb2HbuV7iTUc/5Ono10/F01Ln&#10;qmaeeClaOSlMkh1rTSrMzUwEbPQxOL6VYE3X6qQQw9paOMdPhV6a8tuabx/bLkyh8kKPKDI+mELp&#10;nBi9VluACzA255v7dVTpr1YR07ul1hZsLDRxx6JZKyuiMjmTS1QisL6JnX8g/wCbX9Vj/Tk6VCKt&#10;1RgTw6ELDYynraQx1Csj00ZI8jtFak0aFChjyZQAb3FtI/H03Q9JGaj/AGdBnnNl7WgmM7CrqZRr&#10;/cgLzxtWC0qh4mWyqLFSCGH0/p7XJFroAK9L4WaYUboNY9oZLJGraClqoqeTxhp5KyJKoLDIZXMF&#10;MIyrIx+iKL2JUlb3CldskkyuOnfDjU9x6wQbTm8MSLgsm7/5XURxRU080ZqpZW8crtGHLSsGufKQ&#10;lrBR/VxNmlY0J61oiLYYDpa4bq/dFXT+Oj2vXxGoWJxUaJvI31dpZElTUr6idQ0202FlUEl9dnRT&#10;R5AOmmEaN3MOnlOmt/w1JlpdvVUE6FzFUxVCyR2kTSWZCAo5ZrEM1ufr7fG12goTMK9UJg46umyl&#10;6z3vhaqWprtuVi1Sq8McreOZSjC6yyzIti7k/VlBAH1vc+3/AN125X9KUE+nW9UZFAa9L/FY6HF0&#10;TVmUgRZ/WZKWSIxKphULNFC04DFm41EGzWFhf2XXFjJHlR+zpHIWLaR0m63I5hKhpo68mSQCemp0&#10;KwxxLJJZ447cBm+gP0F7n2laKPhTpxY1ZaEU6GjZvYmVxYhSup5Y44vRUOs/m0iIGRnWKNfSGQhd&#10;JAOoH/Ae2Wi8x17wUwq+XRq9tbzocrBHG0sbu+ktpWMmPUAUugFhweATf/X/AA0QRkdJZI9DUPDq&#10;duvYe2964yWjzOOpqyCZJFuUBIDjm5ZOFNuR/wAiC2zv57N9UZweI60pCmq8eiC786NTZ2Q1pUrP&#10;ikeP7Z6mlWR6eCEaPtfMVW6EtdVU3B59m06x36GeHDUyPL8ulUJLnRWp6SK/Y4x41pViijaOJY3V&#10;F8cSXZCrSAXILrpYsb3sfYcZaNQ8R06epkEdJJLEy08iiQxaYppJHMvi/cUzFgFIUWjHtJ1Xp5M4&#10;oHgMVPrlhkkb7ZIWRnWViskEVQ3DWGl2BHJH9PfutihOepuNppsmzCWLSpcvLcRoBEo4LQIApABA&#10;cixa4F+Pe+rdo4ceu6mH7SpV46mjUpqgdKRFuzStpEkTNq0uATqKkk/T6e/dWpqHUyoyslDHSqsx&#10;mI83kvCsSsscQAad05v+lFLEckm3tQvwjqhQHiOsE2f8UTwioiOkR3JlcRiKf1SBXZefV6SBdtQJ&#10;PHu3XgtBQdR2yWWZzNU0kieOWMRS05jMSmwSOFETjltJYC/0/Fz7YTgfy/w9aHTtSVuQyFOwZCkd&#10;OXE0jRIsjtrCklbehrgANc+3TxH+ryPW+nmPGVTQPRUX27xyHx1Eh9FRqZ7qylxpfx20MLXI/wAb&#10;+98OPWiQB3cOlEIIsPQvelpysYuJoY+RJ/uokot3K20gAEEAD3vpioDVXh1jo8/jKjx0ktHo84k+&#10;4EsMLQyRsLMHjhB0uRddJsf8bW9+62w0CnGvTjLHs9aVl+3aKKLyPADGE0+MWBtGL2v+oDSLfW/1&#10;9+6qGfgOkXWT0aNTxpYQ8S+qOMzpIp8WiVXHqUgnnUQfdKKRQdKcdcYqqpdooaaOnmCr4kfUVgtr&#10;+ryabgi7MVFzb/Ye9BAuT1qnU9cjNSR6nopFb1qUgkALOB4ofGW/ABIP+NiPdxTy63g9Pu34VyNR&#10;DFLCI40cVAZwiuy2KRlr/qGpWGk/4H3vpiX4upW62pKOWOjpVVKoLGUaP6JL5C3MrXOm1gdIvzYf&#10;T37rUfxjpIVEotDCEQO7SOXN5Ge6apIVktZGBFl5AFr83uPdWi8+sVX94VE/lmEkYIjV4BUQx08y&#10;ASLOxUlUuFK3JueRb37p7p2hqKiCjp20qY4QF0xx8KD6YoIiy/qI1NqJHJI/w9+6qyq2G6mJlEbz&#10;KaEp55NRlnDamSOxpYFhAvdgTqJPDc/T37pkpRtI8+sdRl8PU6cfUQxI8jqJdKFJI4gLsGX9PqsA&#10;f6/6/v3TixkHV1ip4MXOXOP1LIjsJFWNRDCwC6kjLDURpC2X+ovb+vut6m16Tw6466htUh5LlY2a&#10;R0s7I2lXQW/TbhwD/wAb916T4D1GaWnkLQwlJJJGl+7mRok9DCzWuoVmA9IsAbC/Fhe3p0m66Zo2&#10;gghhL6FU/bp44w8zSAo7Cax+nJ9F/pz7qM9KG/sv2dJ58PTzTSSTKkpo1DLoPgeJLa4Q8ZALgG9r&#10;i/H9D7c62jsRwx0w1WNyM7+SKR1jpiwKwniT7l+XkuOZJbk6P7IA/wBYbGnz6vinWKWLcc0pCVdo&#10;taJIWsJnpwvjmiWO2lVIN2AN/wA/W3vQA6bDpXHS8oaOqqaEeOsQyMpDyGRYQroNAkSAgHjn1KQf&#10;zb3rpl2BbHn1Lpcd4xKjyqkLM8f7XBlkRLFpGHLXPNxyfp9Pe+q9OODpamebzRAmAsI4Jqh1SRSy&#10;l5YkGm7hrFyADxYA/X37r3SvlrcRSQaKaFEm8Mod21CFJgCx0iW/FvSPV/S3I59Q0r1Vvh6ZJXjk&#10;CMUl8ccYkVZFCxxtaxMqKAfp6lX8k/n6jXTXUmN45AkbRgvGWZC19DQ20MxLcA29JT/W9+6svxdT&#10;xGvjdQS7qCjimf8Aa8n9kyyGzC973sbfT6e99OEVFOmowUXk8kEs5nR7NySYnJHltKwGoMNQP+N/&#10;eyDQV6roxnrOwAkESoqKkYZnQ6RFHrCnQp+oJHAPFvr7r1UnUK+nTkjSwABriP8AS0caxvMI3X0x&#10;OVTmwtqtwPT/ALD3VesNXLHpINKsRbQWBi/sEhS5e3IJsGf06fpzf37rYpXPXSNRSAwyQxujSMqh&#10;UkSRZIltL6E9QS4sB/Q39+68dPl12KDCTT3qI2eTUNEUjBHDRiyXWPkcW0h73/p791rqbQ0uJWtE&#10;bR+OMNriZ2d2SRzeTU2n6gWFrC1ifx7917pQkYcTmGCEatLBirCoKeqzRpcahex4/p7917r0sGMd&#10;ZAUF2TWzOnrjVeHWOT6Xa3+w+n19+690j0hx7zS08cU0cJkZ4ijMo1yME0lXUkWN1XV/r/09vIWN&#10;K8OtjPHprymKpF8klLJOiM5Epnisk5hjBEcjWIA/IX1A2vYe3RQHqpUUx0wR0808sqRlhHG0RuD5&#10;FmMRBcSah+P0aV/J+o/N2ApQcemulRHlkpTo8BjR41jiAKujxqwRg7rdQD9S178/4e2Wirk9XQjh&#10;1MGZpGHmmp4fEG8bJZVMKISrSKVAJXiw4vfn3TwqnB6cp1GTcdPFVCUK7Bw5dKdvKVCRXjDXBFjY&#10;Gw5PP59+MJ8/8HXqdNMc1ZkapZ3CyXcSiSQKrMGBeNgrAjkEWU83PvzKir17pV0sUNKBNPPGzK9/&#10;JoQmzJ6xE0o/BvqAAt+OR7a60BXA68MxipFklklV4IIopEdVX0eQnSwBH1BJN7k8Dj3bQy+XV1Vg&#10;anrp2oUNO2jVG3qd2lBksOUeLUAzXuOBa4v71051wemWRklNPpClGdZEQrqDWDHSLEC97hrj/Yi2&#10;umOpdQ1PwstOiqdIQxEernlUP+qvzzz791ZaUNepEtHRGGKBSjBmRyEkj1qkbEx6ktfVe4a/1+nv&#10;3VyFOOmmppVpzqigZzIF/aKpcJq8YMekEgr+qw9+68FANeuOQLqI2anlQIwCztJZ59RtNI4sSwCe&#10;kr/S3592FK54dWqBk9NIy9RAVjiSUR3bTG4SZg7HS0SeMAkAgsA/1B/w9uiNTkdeoDnpR0lUssck&#10;s0QiamCt5gpZnaQ2t47fQfqP1AFufbTChoetGlM9TZqVahUCiLnQbc6Y/IONTooHPq5NrW/qfdDj&#10;qhQ+XTZLHRoRrRFkkTS0giVmQ6rBFQ/63FuT9fex1pSQadNc8GOMcqgNpqA7gM1mZoVBjFOGFwWs&#10;Wt+Cfr7304a0x01SwftyT6mcySRa42KNN4mSwubW1ggfQgW/x9660C1c9cJKOpPkVKdmZUXyaS8e&#10;oDk6CtyuoBR/jyPz79Tz6t010tLU4l1ienqVAkZpFjYmFQ7+WPTqBLBTy2pRpN+RqufdVXT+Hp/h&#10;SZ9EcriZPK7NG6NHAsT+v1MANWs/ob/AWPN/e+ttWmOlBVQ0MNGsEKwCTxhRO0itKq31ALLb+lgS&#10;Te/9b+656bqwz00wGei9ZDxESgpHH42mRZBb1j+1ddXP+qt73SvVtOoV6lS5qpj1MrRQxKtpCSQ0&#10;YY/tllsdRbkaQPx79TrWjpI5WrhrZp5ZNLh9DEsGPh0nVqjXT9G9KED6g+7oO6nV1UDpP4eCB6ny&#10;yUsXrlKRRy3KEq370TgLdj9DyPqP8Ll9jRajq/SumrpGgPhiJhCOnjlUQ+d1bhI+Lhl+mq3190Ch&#10;+49a6b58hWVMcMU9LC2ssVQBPFIQ/ojEber0n9ZDsD9QB9Pdgqg1HTTHux0ks3RB6YJLTRv5X88s&#10;scYWJPGTHC7KV/SL303/AApvbk2HHPVXUnBx0QLuTYRqoK2jqLx0i1NUslW1MZTHJWQl6UrDENUr&#10;IG9bqdP6h9fal5qgEdG9my+FprnqqneuFqcLkaopFDZKiKkj8EsRSvp6OYiSehnUanZQUl8Y+rHT&#10;eye1KtqWvS2NtS9Cf1xuNfu6aGaoqITWRF6/HxUpSh8LjxoKdW9Ky+NT5/IwIsTe4HvxyadNTRF8&#10;joxtDk4J1pqgtFSyyzSTR2dZkipaxxJXukUAJaeYLaNVYgIdRK+/EEdISCDQ9O0NYnjijMMVNQKa&#10;jxswlaOpeWUQ01PPLH4wZUIbxvEB4hqI1ce69e67qKSSYnFIgr45InxogrXU1dbU1eqsqpMdUcLG&#10;ilTaSqX12APBAOiAwoeqsoIqfLopvbGx6TJU0Uc2Po6V8pjJI18t5KA0SyyR5Khq5qYWhmDeIsoY&#10;xhydJtaxfdxljjAHTVvIe5W6o9+QfVtYh81FA2Rc01dBWSU6C8X207SS1lXIVXTHJa/puthYKPr7&#10;Zmh+ogAQcOhDZRlgpUcB1XZVVL4+qaNXUtAzPFIYlCzeRj5Vq1FrqVNgCv8AQfX2TiDtKt0tPbk9&#10;PFLkFqhUfbQCnjBX0hzpp5FjLo9LMOT9AL/QCwPA9pZLfTTrYao6mFo1k9ZpqMAyGUwOHRoQodZU&#10;bToLO3AHBBDfn2yyf6v9Q/1fyGwadSw6VcTRzVTysJHeGnqakq01Qrgu0kBTT5HBYfq0gE+2KEGl&#10;OtDzHTgySV7LkYjPLOaEQy3eN/ESCs6UniVeEcXLC4H0NyfdCKdvXjU/l1MppgrD7WPz1T/utMdV&#10;YYlFkqKdKRh40JqByQpJANiTz7bZC3xdb7QMcelFj8rPGz1McreeapWNprTNTeOOMpVxxg6eXlcJ&#10;qcGzWFiBb22YV6rXoYMTkPPHEnnr4oo46SaSVDHommoqcU9LDQTJbSJImC1AK/qOokW5aZAOHH/V&#10;/q+zpxSSOhg2/m47PSNTY9XqYmeoaIyVf2uQlkWNoq9BpLrHGqvIzMUGn/H2mcGtfLpbE3aOhRoc&#10;iKyOpT/K5ZKClpmirJKeEyzxxsUqqCeaMellDRyILrdVIsACfadlGK/8V0sUk8eu6uhp8nUSzpkp&#10;IYYlaatmWNzPKUhVqYQTOJLU8c4WQw2bW9vUBb3RSVwePVqV6DDM7aiNNTwVNXj6GjqGZY5aWoM8&#10;TQwPonMInKsRNUEO0jyloy1ilgQHlahqOk0iACh4HpF5Ha8H233bUFTFUy0hjySrR0qRUdM0+nHz&#10;hxpM8kTg65EkJCqCfSR7cVjWlaAcOk7QilPPz6AvM7Y+xeSakmJgglppGjMsEsc5GoTQyyaQA4vd&#10;QG0k2J5tZYravt6SlM0HQf5OiqJFNHMkigPG0Vc7NediCJIIhLzdgbDTwCByb+1C6QK9UFT29Bzl&#10;6AxGSnIeMSGyRPHpE8YHPiiA1LJqF/8AEm459vpnI62Vp00VEkUkKSU6zSgwrrjjiWCQLQnxrNPC&#10;w/z2kEsykE83B497APH/AFf8V1rrB41EjNPA1NDMEqDK3qYNHyWWX1A6lstgLEjkD3egI+fp1cCt&#10;R07tOI2jmjlp6iWNo5V+jVcskwsDPAAQwHAZbW4tfnmuk+Yp1ann1h/iM0njNSKeQtLUBaWNPHEX&#10;QFoIkkf/ADaKTpK6uORa3v2lfX/D14mnTxj8s1RHHAZ2ppqdHlp1lqAXqjKNQWJQgBjJDAB/06rg&#10;D2zJEAa0qP8AV/PqyyGlOlAmTHikklE0lS08KwS+dPO6SRWljYQjSY40BGorquTblfadrcHC4B6c&#10;8StKccf6uH+r/C8Lko6iOnR4zqWjqkmm85RpYIqkTxa1sbXIVNbeqw/pce2Wt9JNP9WOrhyQK/Pr&#10;sw1eUnUUdNBUSiQvEqktFDM0dkldXFzISoQXBH6bML+9pAXwmetNKqitejw9CfFbJbukR8jDV4+f&#10;xfxGQ1FEjQPBVFVNR4JAsfmjcOLy8oNBIcG/sQWW26qFR0Gtx3PwzRTUdXcdM9OYHAbepaaWmnxD&#10;0NLNHDuGhpIDPNN9r4tUUtegls+vyxqrKrMW0Kot7GNpYiMdByV3uCQ/Dow/8PhwNNTYunVBWQ0t&#10;H9vUR1PkaeKCIqXZ9Gg+m0hiYkWdvrYezILpHHq6xhBROsVFFDFU0sjhjT1ArahUYym8sK+PRFf1&#10;iIMAw/BBHJv70UB6sE8z1OqZdMVNTx01RO+VSWWno4ZGp0kelsscc1Xy0eoA8Di3JA/F+nOmbICq&#10;VAiQTRU0dMIJKetCzzIJmvV/ZQqzhAStmd2vb1Cy2U+690h8zU1EdRBSrIvhmDqY4SyyQUwi8aGR&#10;mA8qMbDyKQD9CL2Pthq1z1vpFzzJQVoFJOJGqmSkraamZUpY6mT/AIDxDUAxjBLaWEgYEWAPvXXu&#10;myolgkhqFq6ZJanHzTo8MMsESQ0aaQUlgyaBH02EZ16S3DcEg+6r5/b1rqIJZ0qf2IiYca7TxtX6&#10;5ZJESL7iSCoveLVE1lhtcaSNL3XixFcdb6iRThaOSurGmhoYJVr6404YVMsk7lqlaisI9CnUpsEN&#10;xZQQQfddK9eoOmRspCv207V1H93RVVfaTIUUxpci06h6eNDGujyIlozHdRpvqFi3vYUDr1OuAgmM&#10;UldJUU9THKPLp16qmOYy6w4VLo8am4jhRiP6/S3vfWyCBXrnUSNLIGeRneq8Mrhj9nqaFBbwVUV/&#10;HIY7h7rYDVq4Pv3XhSuelJhMSmUdpaxp54aUao5IajyVVPI8njooZI34cDSESRfqLm3I91LU6Vww&#10;Ke5uhDxG2Isg+qqh1/fJj0mkM/mgNX94sVNGYYgojIiW6trB1a9Ssy29sSXMUYOo06Nba2SSQahj&#10;o8XXGw4aWlpJqyjWeq8tU7StHaojF9FFTRkoFhRRZwlgXYi5IUewLuu4F3JDY8uhJFbKSDGOHRoc&#10;XiY6eFSUChWDxO6gzK+oGRHVVvKY5LeMHhRcD2Epp2l49H9vEqCo6z1uZggtBBHLHblmTQphkkNp&#10;GCKPUZCCFQ/QX9lcroOHRnBAZSPTpCVe4NENUInpo3hlWd/ujqhkpVcJDJEgAKsX1F/9T9PZPKak&#10;mvR9Harig6SeX3Q8a1MktazOsSaI5Zo4miq5jeBqIwfrIJLk/TTp9opSRwNelMdt/COg5zm6Cpjp&#10;HKzxLFCKmiZv35yR+1A8qjUUVryK9hbkAk+0T6jw6NLaDQKkdBrX7wKVkQndIo5JQ0M0JJaamikt&#10;TQPTTj9StcBiFYm7XYEe05rXu6NIlBFOmEbslrLO9XUSSCSplWlo6iOQQUUkhiknp6CTxurK4AkZ&#10;ryfVhx710oKDTQdKSk3IzVawyO9XK0SyKwPgD+VRplmCIrQBbFvI9rkWe459+4ZHSRl1DoQ6LdCx&#10;QzymqDupel88qRmBmeMOZgEBDeNATdQR/tPN/bokAFT0laAHy6U+Pz0DNDUU0gfyI8LPURAJBTrD&#10;6DHKPoC3Kt/a55492SYDI6TSwgCnr0p6XcYCc+SWfTGJY38VPNUx2LNCOLqLctqPqH9GPtUlyv59&#10;IHt2Jx0rsdnFZyrTsqsytOgQxrA5QuXYgcpzpOrkcAg39rYrqgpWg6SS2wGSOl7icsCrSrVRiFGS&#10;SqkYpAWml4HghIKaNYu4Bsb3Fvr7MY7pSOPRPcwDgB0saDIRy2aP9yMq8lxKdGk+ksxb6KeQWjHq&#10;HDX+vtXHcEjjjorkgXzHSlx1WHQOXjAXx+NlRYbSq5jVS4sHDcmPSDa/JJPswt5dWOkU0IGOlnQV&#10;St4jdIhHqaV5VJCKG0inDMASWJ1AAX59mcctR0Uyx0anTu1QdAkW1jMqlwCpaB+CREf6cE6ube3/&#10;ABfLpP4QJpTPUwTX0hRGVB4YoATzpRgp5ueRYf6/twuWHVDHTqUgOtvHpj9Pqk8iqJpVOnVqPA4H&#10;pB5/rx7Ujj0yc9OQYhuBGpAN472aIDlWJPDG/LD8/g+3OqEU6yalKg2eEsolaONVcEs1gwYC3+wI&#10;FvwfanqvXQiQOVkALOzqSLKmlRq8ZsNIAH+x/Fj7917rmFiQItlRQCSzI1yW4UWsPqbBiPyPp791&#10;RxVT1GlIUkElCyaNeoqqtfUNDni31/2Fvdk+IdMirn7OmiTVquY1LM19Kx2uAnrdQfoGHFh/S/vT&#10;fEelCrQU6hThlN2GhX0tGHAMT6ueQPxckWP59+6eAXiOsK+Vn0IgsoVltHyFUWjZWIFr8qSeRb+n&#10;v3Xm+HpQUB4JCl2j0vzJ+qVlK3kjQHhfobD8XHvXSaT4c9KOns6lQOLH0lTwTyrj/X545/F/6lQO&#10;A6SNx6nIbrIGUkPHZH1AqQpAXU9h6gLH6nj3vqvXTBiAdI1Bx9Sp4ItqNvx7917pulClR6uQpASN&#10;TxKSNbMSB/vv94pJ8PW149YPUzKyuPSbMFtIdLG6s+v6/X8f7Dn2z0517UyLbX9Syx6UEZLX06AB&#10;e9wQeeb39+6vH8Y68NLqSqadBOkqdLoRYqpvcHVxe/FvfuqdZgy3LFVVk0ySBfSWU8l2Kgh9K2I/&#10;of8AD3U/EOrKNRoOuYZlVZACbo5Vmb/PAm+opb+n+39+Y0FR1YxkCp6yJMqqPHZgpJA+uktb6lv6&#10;3/H+t/gKKxJoeq0r1kd1JckgFl1KgPAf9JCXAuLXuPbhpTPXqlvyHWBJVtqZlF5HisfSQn5soBH1&#10;t7p+n/qr1Z64+wdc2ZdDKrxMwB0vpVRZwVYhFX9RP9fejopjr0fxjqE/kOhgrsIlKoDpXUx4uSLm&#10;/wDX8/W1z7p0oIBFD03SxWLFlQFC2kMC0ZBGoCFeLm31uBzc2v7914AAUHTVUQEoVFtN1AMYMekq&#10;b6JLHUEF7qv+sffut9NE4JYXjfSqs5ZwCGiDadaf2bcc6fxf8+2m49bFaGnTKzB6h9MKSWEl/I1l&#10;WQj0s5b6mxsf8Bb3rpQEXTVvPqK05bQW0TKkTIY21kgA6Cht9SCOL/Xn+nv3V/CUDHWVJHPjlbxr&#10;6Q6+LQJwh9IW9rlG+tz9Lnk+9jj1tlqtB1OSRfUAXIF5lLSaWuknKjTcMBfVYge7Hh0mI8j04gxl&#10;fGJYtZUFojFKlNEGHJLng8cKqj6j3vj1qlDXrhLTxMqi0asqa2XQxWUN+pI3AH0+v0N/6+/aR1oH&#10;HTLU06wsSFLEDV4tYRWfTqQoq3t/rH8EX9+GOrY8+m6LIvG4mlRIzJMfJEwA8kjpYEaweFNiT9T+&#10;Pem4deKgig4/Z1OpMjGk6qZIwfG7F1fmco99SFuF1fXnn3ZGpnpl4ScnHShhqIm4uFlkVWLmZSfI&#10;x0Khk02IAsRx9T7VJRiOmGjI+zpRY/AwVCl2JeeRhFECIwUVTqkRmK2H9QSfr+n2tjjUjPDoumuH&#10;Q0XHWPK7Xx/PlCSCJSw80MMi+RuH0jRqFxYXjsSf1f0CuKAE9vTY3Bl4k9Fe7B2kD5YhRfxGpMgN&#10;PCIv2YyQVCUtOoNxpI8jcg8WFx7Eu37dFIdc2QOldvvmNJPQT4foWSoLVm4qWWmoZahKqLFeMJU1&#10;axsCIZ4tP0B5QhFI4uSPZy9vt6GiAH9nWr3mVo00w8fXofqPa9HiqRIlo/tYiqy1CRACqmkhOlBO&#10;ygcabBgOTb3UKjYAx8ugPd7hLcyGWVqk/wAuuc0FPC3gx8MY/YQQsEVaaV1fW4LfXWBe9+R+Pdxb&#10;54Y6SLcZz/q/1f6vQQTt3J5Fy6w6gVHnlvpLRIdKQrE2q5PIBK3Fvp+ApisoqVkNOlcV9XtHShwv&#10;WeRlPmqjHCDaNaSn8a6h/YeplmBEhsTcD6f7x7tItlGewV63NdOVAXHQn4jrmCkEUcdM7LYEtKHl&#10;TyA/RR6VGr8AKB+APz7ZN0F4GnSYyScDknoQcdtIxm6pGBcGVEijYMRzeyqoBA+uo8e0z3I49XWp&#10;6UyYWKONf0kISPSilLj6BbKAR/qgT7TM5Y58+nRGKVPWJ8ZTH/NQ2NuEC2Ct+DzewPI0/wBPfgxH&#10;XtC9T6THrqJMSOV4GkKgVCvr4IABB9p5TU06sKA54dP0VJMFAgZg66f86Rp/pcFf+KD2jMSE5HSg&#10;EHh1MSprILLPE5CgkuAHQkG+okf8T7TvaKcr06GxnrotTVAY6/DKdJUFWIIA4Oki4B/HP19tG1I6&#10;sGHDrIhki+pEiODdrBtIJsrBgLWPP/FfbLQsPn17qfTVVIzaQwVr6bHTcH6Acfn62PtsxMBWmOrk&#10;qR8+lHAFIBuCqiwuNII/xt+L3PutPLqgqTjqcFQ/42+jX+n/ABU/09+0jq2lumXIUSMraVBf1XuR&#10;Zrfg24vb+vu6mhz1R1I6B3d2BgrYJ4mhiUs0ZuyqAqA3CyBwb/Q3Nv6+zG3lK/l0llUAZHVbXyC6&#10;/qaf73L0CT0z0NO70rqiTU0VQjM8YVuCyIQBKhsrLbnj2JrbRcxaa5p1a1UFifTqoLuOuyFLJkKT&#10;I4lo6nJLFkaVJRDLSQZGKnNS8lBFGoQC8ZTksULBFJAPsO31kXLIw6GGxypqoD59EFyVamUfIZsV&#10;FbHRJTzSUcTxrHTQatRETPLexlLkmScMAxIFjb2Bbq3MJoehaZFfuBz0CWTw1PUZKFzQa6jXGPBS&#10;RI9bkAkNqGWNtOhmkYiKqAuyr6uSb+yd4Qa+vRlaXMiigJ/Lj0Em49n1NBKwMlKa9pqUSxQQ/wCU&#10;qUlZJopWlXQpieyOxJuwt9LD2lZdP2dHEd1qTup5f6j0EeYoRTpPBHTCmZlM0dW9N5WeOLUjpVuA&#10;yoHJusag3IBFve1Hn1RnDf5+gwyUCwwRRgpEz3qIqp5fIKeoI8bXmiGiPWt3JVbo2kWBHtZHWpr6&#10;f5OkUtKDppMEYqamZVWopqrHRxSedFkvLbwiWpSE+OdovWyvqVraWIuLF0/2Y6ZoK1Ocf6v2f5On&#10;GiLpNL55m+xip5YqpqmaOanycyRCSlnqSR6URVWPyMtmNhwST7qygUP8vTryUrnh/h6yTnwwSSwT&#10;RmoqKGKWpmliFKxrZX11CizHlFUWYNY/RV/HvyipoevPTy/P7fPpqWIyxTyLNKkrSlpJ3kiharEY&#10;EhqRTT2uNDCyEn+tvyX+FAOmSFIznrhFLR/bzf5JB40Ut5JEdKipqJzdap1A5celQVOngkfT3vrY&#10;06SD1wjqIqWFamSaeCvid3gTQsUcckiFap5+CjB0JKO4vcj37SWx02vAFsHy6bqiuiUTBx4Gmjdo&#10;xVSCd5PONUMjvGFAII1Aq3Nhx+Pdgp68XUcOmVczBTvJJT05mQ08EMiqF1RvOftlJkYEvLKLXkVf&#10;SLqR6vdvDJ8+mNahtRz0k8nkKKk8atQ1EpMc0bqZdFH42lJSRUTUIkjYstib2F1A+vt5EL9MSMlO&#10;HTLRA5CMxmRwgWSN1V1kjSGJvVcMCfUeFJ9VuebX9vtRM9M4I6Nl1FtnARZLD5OqXHy1DPFNBQZL&#10;ywPVPPTlQyTX/bQeprqGViijjUPaR3ZsdNliX0eXV0/xy3jt/BY7H0RigoKWSnpKWlM8EUzFqxwx&#10;SsM4D6yV1Rh7EoxNyW97jZQat0E90glmn7a9W17H762rho6P7qpxk0c0f3DLWVkEcT1SnwBtNgie&#10;q50Ow/H149iK2uoVHHOOiz9zTOdR6F6m+UeGmoVqUyVNQwkzLR0srJLkVqoX0NLoqEZkTji/7ZHN&#10;249mUc2pqL02+1MmApJ6V1F3/jKuohkp6wJPMkbn7to4Jqjzx3YQQQcstwTr9K25H49utOiDu49N&#10;DbTwNR07U3eFBToaaOqWFUVzJNLNJNAhd9TzRworuQDwxkb/AIOdPtkXYY0XrR2/Rk9PsHb1FJHD&#10;465IhU2WJUniaZ5I1LvLJHFdUv8Aj06eRxfn2rEgIqetC1qPh6c6TtOKrSklephaK09/GbnyAaVC&#10;uQSG4ux0sLfW3u1VPn15rNhnqfB2dSvKEM0w8SBisc6KRFzqE7W0Lf8AwNyPwPehp8v8PTa2RbHU&#10;yHsmnJcmWbwrKA0C2mQyMPQPNFqIA+pP1/HvfYM9b+iZaitT1KpeyqZjF93LBDMschR5SrrFTl7M&#10;WgjBVVBtpaRwT/T8e6GRPXplrVlPUlOw2m1NFNDpRJjGxV5FWNB+udbpKA3Oks2j+gt7o0kdMn/B&#10;1TwGrwp1zj7LopFjSZ11NDZvs5I3+3N7wNJE6qqt/QeMEj6N7bMkPkenRbevWVOzqaKKeRKwTkSC&#10;BJlZpGV3GkI1E6KysSeTcg/hve/Fh8j04IPTrqp7PihjkM00MbQxjU7yCGNZgBrm03ZpI0H6kvwf&#10;z+ffvEgOCevGA0wOim/JH5FQ7a2vX1MdbGIlpvQzK8STvGQsscDINRLFlAAJvccf0W2bw+KGrUDo&#10;w27a0u7hdZoK9aZfzH72z2+e3svTSV0tVjKHK1YglWJSI1CaZ2p4rWsBcWvYEcm/tPzDvDzgWsZ7&#10;FNOhluEgtkFjA1UHn69E4zu7qWk26iQmaWqnmEUf7YSOSjs2pqicAEHWeVXk3/wsAikWo1by6Koz&#10;VugOiybOyK7KQzy3AI1IGFtPIKj6+kke1Xhilen2OOlvQZesNIkcM8MYimp2jSNnaojVDeRIgpGo&#10;/jhgL/ke66F6Z6PB0RvbcU9YKN8hWxQKaas1MhgmMVFMB91TxKFCBFYOEVrOwOoG9/ZpaIBFXpqa&#10;NFUlRTh1df0pnKKXFUkctRNDRwUz5JRV65ql6iqqmipFRNLMZSliwXgfT6ce1RUNHnoP1Ieo6OFh&#10;f7uV8S+eHHVdO8sTSy19Aaic1k8ZNVS00CqL6wB6ZLFQeOLe0T2sLDI6UCZ1oVboFuy/hf0H2NNT&#10;SVmzKKCtrllkTK0arTxGOtZtNPpVdYYSX06xdDzcj2VSWLKdUTEV8vL8/wDVx6VRbrdwrRSPz6rW&#10;7s/lR1MGGqMrsCrhKU5bw4adkpayocSEaoslIRGxS1kCjU/4F7e0xnkhcLIpP2dPw7zLq0zrj1HV&#10;V/Yfxj7P61rHhy218hSeDyLUCohkjlMJ/bM5W1gn0KlmBuOVt7cFzBIMMPs8x0fJdQPQrivn0AtR&#10;ia7G1KQ1KskoU6pJSHCKeWuxXSLD6KL39ueVelMdCwK5HUD7xow/jhUQs7MZne0EsZOlFRYgDe97&#10;k8E3491p59O6iK6vLqVT5TxPHUqpSOzJ4pwXhEQ5UtGRzpP0BC8H+nvxAIoer9T/AOMgRyRpUO36&#10;U+3cFopJwdcbxyg2Fhyv+vb22YUPy6sGoKdPQ3DEjBZZpDEkIQx/tiWRpTqfzeS+q7AC4/HPtlrf&#10;BI6dEg6UmP3FA8jNRRzU8apEbK8ngfSPXDNI17MzXLaSeD9PaZovXp0SkCg6ytkNaqWqZU+1kK6l&#10;iV5YYZX1FklhAMi3BW3ABsQbn3XRilOtayxqePT7AsMgiinu0csoVKqoLRs0zLqjldE1BVU/2bWP&#10;5+twyy0r0pBBAJ/b06mCFQKiRlIrWjaFYpvDqmEumWQs4Kkk8og08k/q9t1qaenTv2+fTzAqqayZ&#10;443pqeqg1QnVBPUs/rjemUeiUx2IYP6dNx9fachSAPPq6sKmvD9nSklyH3MLTRVdPJV1EU96mWmW&#10;FZEia7z01wFYxjiNCDf/AFvbIjIajeXT5kBFR00xyLG80k9RJEk0Ucn3DERtHI62n006Cwja6spt&#10;a3Htxl1Cgz00MHjTpULRRZSTUiJQVVZLS/Z1cMAp6XxvF44/3YPUZFIDEEm+q9vbIqpznp5VU0Ix&#10;080dK9LQUpqIBTCZZqKdJYopZ6/TIUaneVNJgJf9xZVtcHn3RskkGvSiMaVFccR/qHl05Tz01LTB&#10;JikdPVuys00VTGaGshhBhZp0Ul1hNrFWBL349XulC3z/ANX2f6v8LhZQKHA6jy1FNHj3qVrYPt4h&#10;TxQ5MQzVDy5GUAMzwvYKT+ClgOSwI9+AOqlM+noOvVWlaj7fU9Lvbj4rK1NZTxQTEwokxmkgWRqi&#10;pp4fMs0xkAYOjE30tpZfTb2zKCo1Vr0sg8N6qo4DPzPS0FEsdPFUUwpquRJfuqiPRUSRQ1AAieWa&#10;lkWxQ8+kM1iNQP8ARlWVhnp/SAMdZUrft5Woitc0kcyV80kqjx/ZiMoahYI7FREDaVDqJ1ar3496&#10;cLTUPPr2oL2jjx+XUyizbzS0kRaCtZQ8VSJY5Zo1jXmP9z0yNG6kFV4JZSfbLx0FTjpxZDUA/wCr&#10;/Y6Vf8TmhpKtqmshR6hUnipkSGlmqaUvaN5Y5V0zKrKskasdYAsp59pyoJr0oVjnURny6YJa16GU&#10;Ki2yCeOWaFKWSmpzC7+ZaaqyLkLCjNaT9SsFOko3093AVh8vt/ydUL6Pmw44/wAvp16v3VSUkkEL&#10;PSw+URmsp6mcT5ySWujZ6fzUqqIRBDKAYmgKekgk/wBHo7Ytn/Jj/PX7eqvconH9lc/n8vSnQVZW&#10;vqK7RHNCHkgmOQWpWWKoaZddqqBjwJJiSdRchzYlSwHBxBCPIceii6mDcc08/Xp/2M2OyOTip9FP&#10;CamqZPsZ3UUMtJE+uaSTxhUZ76SWJsACRfj2YxwEMB5DolmuEZarx6PLsXEU+KhqstXikpmfHQR4&#10;ighISV8rHVjUv7Q0oixogNrmQf4kkiXb1odPHoPXcxIoPLqxvqP5B5vCyUkbNMkk6Un3FC0oJjxi&#10;jxNLAEFoxEoFmubW5HsX29vEQFI6DV1JG4JKdx+XQqdq/M6gg21lcNt/cFLV53TGgGRmiY01NK+j&#10;y2tZzwAupL/gkXDe1KfT2zVelekVpqSTWyGnVPfb3ec1e9fXJUTzVCvVpmI1rKUSUZWHTHW09BMb&#10;+NnOuOCSoZiS1rWFm7zfoYYjQ5pgdSTtl4TCFC0A/wBX+r16JNkM1PnaiCMT1NfLVpS5ypybTeSq&#10;zE8Y+2j/AMir10wGJCbwM2gcaS319xzc3EtzKZ5jUno6SRXwM+f2/wCbpU4bDUooqenp0CxeWrro&#10;aeunloaeanDmnlqKmOIGRKnUxCyF2RvwBf2TzuQ1OlUaBsD7af6vPoQMFiGetlCThaOQlqyLHu8U&#10;bUZg8f2EwnCyCnp7FxKvDX9IAPtBKQQenFjIamR9nTomKmiojNMaJqc1Yhp2qKkR5VqIeg1zxxg8&#10;3JBuL6SpNz7TvSvz6ejU6RWn59O1KsOJglpZBSSGWFaZ1hpV+4h+5l0ieA2tKArEJYAk8kWHtI/c&#10;1PT/ACdKANC4pn06cKumemirVlijqKKlMsdGwcCOnpYVDyS1LBSHYn0r6LckX0r7qFBbp8Lpr8qH&#10;pO0Ewiqb1LST42MpkFp4x9utN9zGYhBI9gsfhH7gdTd/7Ngbe7SKpXHHh+zrUYpx4cf8nSngkiki&#10;p43Id2aCalLIKWogpWYrPDH4yXZSouEmk9RJ1ALz7TMKcOnhx6z/AMUWpkEUlHJSVCUlVGU8kFNB&#10;MPNaih0yB4IRqIeVHZjq5Oo+7eGaVGetah1zljpI6aomM/hkjx8oro4qZawwMq+ISySMAvicmwVI&#10;/wBfKrYe6gHUB15tOknzoeo0dVBWpNTw5Gmqkkjx1ZLHWCZaCJ4APtKWKQgOkqgWZfwLgqL297pp&#10;oSPXps6WxX0/1DrPAJZoshVQJJHSeSjqI44TDHZiSDFS3HKEgyRKgBYkn3agwPXqh7tT9cjnXejT&#10;/gQiVEg1oD4avzQy6YpdTq5nUKx80fj9a6Rf3rw6/Z1XxK5Pn04CtiiqqueZ5TiHpKYZMQUKVP2V&#10;TILQJUzKVeWIPYpEFZUBCsLXHuukUHr5dWZgGr5ef+r/AFenTVLK+QjpkdqA1Ec9O0k9bT19TDA0&#10;j3eBYGC6ZNIVoRHCbGwYAcm5oOH8v+K/1fyFS+rH+fpwnllopoan75UczeZFpoKOokqjr8dNNkJQ&#10;tooiw0tELfq5kHFqAVqTT/V6dO1NRn/L+306izVTUsrRz4Z6GNY2euqNbVFFJNNJ5Yqelp5GGiQ/&#10;UujELYEarc+CjyOfTz/PrZbyYUH8vy6hVdCKiuhi16qaf7aokkhJqcahjH3FL+7wSpbliyXJvY3H&#10;vYICkjj1XSGao4dckkqHkkp5JpfLAXqWWGNHilMlmmigWcG+n0skitqJI44960ilV63U8H/KnWfy&#10;QTyRXoKqZIoZZljCLStqqoTCIKqnYW85a3jcD/H6W91pXrR0k93+r+XH/V8h6RzIPs0o6tq6HGQx&#10;1FLFUxLR0scsn7dTNIlw0lwFa6m1iRe3vYWuWPn1YEHFM0yB5dZI66d4xSTLSS1x/ajrfuPu4nNt&#10;TLk6WyySMYwQdDhTwdJtYUKjiOthqYan7aj8+pv3ksFOxWOjjQOsiSUAjhWpqZSFkFa7B3YwOQyR&#10;x6Qo5JBt7qEUnz6sD5f4P9WPs6n+Wulpoz99Cy00iTJP4oa2LJ0hBVkDT/uLGx1hgNJ+nLfT3rSo&#10;NKf7HVwan7PPrFHLRStO5mnqmlkp4sVQQh4IsbKp11bQxFVYqy2EQ1j8hhxYaIIPD7T69eVgcg4P&#10;AdZwvpqnM8kzRVUX3q6IpU88swMSusahUVQPpqN3AubW96NOB8+qrUAkderDVRKZqSdY5q8WpZBF&#10;D4aeY1OiOlyEtrqXClyqgX+vN/fgoGR1cnH29dJJSvTTJepiNC3iR6ZlpKVp5G8lUjtTrpVC7NIZ&#10;BpYgWJF/dSuajrYIpT065yyVkEhm+6oY6JmSGnWMFqWDUogi+1ytIwkBkNnUWLXLagwsfe9KHB4/&#10;6vLrefLpimYTV8Rq4HqJZYKqoOXb7nxo8R8UlHVPEY3E39qMhFGkHWCLH3amKDpug1U/1f8AF9O1&#10;DXxhCY6qtlNbTyF44B/kWMSOAwpjxVaFF2Y+dNBDISbsbEmjKCRUf6vXrYpQkGta/YPl/l6mUzQ0&#10;yUNIxq0ylBjGpY6yetaohZJkMumARqXZWJvKWAFwvqIt7qRxPqfTq1RQfIdTcfNHUrSTRJBVeKma&#10;jqZ5YZY2SoqJP3kkpRYkyMAxZfTYLzf35hSo68pBGOudURUvSUtbDEVOt1SSjSTwRBWDGjkp/wBt&#10;2Ui8kTEEfUXPugUAY6uc8es1HXslMjmrhp6tYaWR0RJo43ZXMSu8JDBVEP6tYFmb+nupQVr1sHHp&#10;1NheT7yGqqKKkdYhKXkaokVcfQFT9lDF6WWIuxZ1MS6rMQCL396IAFB1scanqMY5ahEmo47QV5cy&#10;SVmUgp1pJIH/AGhII0M/0sFBuw/B+o970gDSfL5dbrXh/h66Zo55hMaYNSTRxpU00lU1XSzz6hBI&#10;tLUwjmZQCCZibf0Av7qU0jSP8HVT8/8AD0qKaeKABqiRKrHw1X7VbOJBNRiFhEPuZqSxe59JnS4F&#10;gPpb2zoBOOPTgoBxr/k/1evWRq1iJKN6yaraFnkx9VUFVp53lA5pGQAFSvoh4uCNX197007gOvEn&#10;4T5dc2EIEVIfuP8AJI/8uVYRVPI1xUQUZZhdljN2dj/Ukc+99a6krUVjzzKVfHNN43iqZK1B97UT&#10;t5LpLyQhtYxyH0/QGxt71Ra1Ir1pfOnDqPpkaRBPR+ofc07QVVRTkQ19Wo8EJRLLPAVN0GsMosbE&#10;k+944dbPD16x00AkqVE9PMZIo6ytNPIotKEQK0wlkXxi5X1Ix+gHAY+9H9nVQK8R1CpTVVbYqrjN&#10;JMs1ZPUChDzUrM8j6ZJIqpv3rxELxci/1S3Pu9FWqn9vWwK0p1xmrHetnfIU1SJaxqtplVYnmMzN&#10;44JlmVVjkQkaSYwGABvz71QeR62a1yKdS1qJZPuKTxffTwyU0EAiMsTUSaPJMNbHTPJGCRGsg/x/&#10;HuxjPl1U04jj11LkKFY4GmkjrqEPPTU8MUTxRvAvBSumUXEqvdCiE6xa9uPdQpI9KdeqPPruUxyL&#10;QT1CUkbyzCUwfceLyLIo8UjysNUSIFUqo+v0vc+7UKiv8+t1HHpNzmkmhSWBCtQalozUx3fH1czz&#10;lHFCJl9CSk6P1Cx1G5v7sqkCh4HrVAcjrlRQI0tRJqSnpKWnlmSMGKo+1plk011Ouq+q7GxDNqFx&#10;pU+6MSDpHDrY+XDy/wAv8+ukqdC0tSkUtSsM5CRqKVpohbQ6VH3N2ZURvTawvypvx70VK8etLgD/&#10;AFevWOQtA7088VYYax4p1p4q5a2SClWW8UFS8p1ENHcBka6m3pHvQr5dWIINCOlNhYMfmMlR0lLa&#10;uxf3v7Yjm+1rKOMMFjJkqeZJE+nJ4AJ/PPqHh0pQKRQZHl0e7rDYphcxm6ZETI/3cgCkxNYinikT&#10;0zmYWCkf2r+1UMWKnosvJxESB1YPsbaElLSUCCBUVP8AKZKWQRNOIL6VqZ47ehlN/p/xv2YRgjhw&#10;6D8lyr8OjRbXw63V5SSy+tprosxLArGVaw4N/wCvswiSuPTonupvToZsRjQpSP8AZHm4BiQpFIoP&#10;KqtuOeTdhzc2PtagoeityPPoQaCgVV/cWNAyEO6uCJXv6SXAFrAW4AP+v9falVLcOkrMPLj0p4ow&#10;q3KRLpAEfPqYH08g/Qf6/J+vt9QAKDpmlOPWchQqqpUKWU2LaUP9Qrfm30/2PvfXuuDCPgAt9QCG&#10;sSATYkFvz/xHv3XuuplC61A4BIBKoAAD9Gte1vwwHv3XusdwGBEgYCyupIKnj9VwLcf1Kj348OrJ&#10;8XWByyqw0DlSxJ55U8vYi/0/pce0vDp/qNKQQWUi5GgAqujx2vpQlRYn+lj791sUrnrDpYD1KjWt&#10;dY1CkLfghGBPH9fyef8AD340Ar1Y6KY6hSl2cagqFLCLSFOq/FibW4/P0/1vbJJJqenusUi6f1hW&#10;ZSLAgWVbjUGf6/4/T3rr3WB21ESCNC4uqpfjUTZCAbX+v0sPbbGuB1oZ7R1FZdNgQwDXBUaAPOpu&#10;Rpb/AG9z/rfX3ogjj1cdxr6dN0oCpIJGZWju4tpKsG9XiZSD6xbgAcDn3R/hPTiipp1gJugKepSS&#10;TqVQ2kjl4mC3JX8tc+2K9O6B03zD1rpOoM2ksAQGRRcuQBzb6Fh/tvbL5PTqiuT03kTMY2OhdaOj&#10;B2IQBbMjrqAuAD+Rf3XpwKtMdQ2cGSZQ0ZIZZY3ZCyao15Ci3Fv6H62v7akNKfn1fSTw6i6iVdmC&#10;G7xuBYSPNEf7Ssv0BN7gke2q9O6AGBHUGY3cvrjZxIyIqgtHpHKuoUfX8Hn3Q5NOnOo7SxxSKiDU&#10;qa5jeTWqtJwEJA0D6fpPPutadWp69Qysx1TSOWLXAjEcSodQN5SzqSV+i6bD/E+60Hn1cCpp03uI&#10;1Yu4ibyr6I5FkMEc2kH9qwOgADVcCwJ+vttloadP0BFOok8sdry6SpRtLxK95FA5WOUC2oc2Nv8A&#10;H2y70wOPVghK46iiUDTMjq8mi41fpRP0jUHB+v0/xPuoLMCfMdWC+TCnz6gLoLyxMsIDa5w8lvIy&#10;ot3VVb8MeNJ/2HtvpzSMfLpvqqxRYg+N2aNbC7pa+qQEgEC4HKW96JAFT04sYHUSsqqd9ctOfK1P&#10;IfGq2ALS2GqPQo0ajxYD/g3ttnHlx6sq5oemh5FV6iUwjU0jIylgnkmlj0WklA9IW39kBT/UHn20&#10;aefT/hsMA9MlZI1MYRLCZURR9wFZW8yNcQaAPVJpYDURYEDkk+22/wBX+qn+r+ZcWJDg9RGlZHk+&#10;kj+FkkkA0+OaQnmBAB+DyAPx9fwG+nKeQ6aNTCPxMJnkpWFw6CObRJ/myrHgg2Ie34N/r72cdXKC&#10;mOoMpTzuyCOGrtqeOaQCCDxH1FpgDcFbcEe265qOrD0HTezhZGhUvAY42IhQh6eSWY6g/lINy34B&#10;Nv6c+606toNOoUmiOVo/3I5KcamDW0RGoH6l0A6n+oK+ng/X3vq9DSh6bHk8kyySJKWs5jcRWcQx&#10;cHxRNfVfiwJYfU+0xPTqpUV6iSmR1mEpmhDw61SIU0stQ4OoMBGSAxvdxqtxb/WqT5np5VPAdM1V&#10;X1M0BoVKxxzRKsvm0xy+RSCq/thbWIGkoCAfqfwNagfh49OqlMnpqqhUjyJTyIJo0iglheS8kjMA&#10;f3JCuouv1C2Nx/sPbR+fTgFcdJ+etiaOoEPpSRkjEYjSCpmqIvRrXUoNr3/2/wCPxXp1eH+r/N/q&#10;/kGeqnKpBMYfuEMjSSSPLDrVwLWZXsSwa2ogj6Dg+238un4/Ppoev8hdJY6hWmRZ6mGJHn0yX1+a&#10;CNwoFrAkEg/kA+2+nOsFRXgyipiaSGOSMlq6npopatZSNEtTXROoUrfghebckm/vTGg60T0wvUAt&#10;57Q0cLSLDGY4Gip+W5nhjkXTEZOdbWvf6H20Ca160Kk46wTGKWaWBaiazRvSQR02klDM4eKWoWUE&#10;EE/Qj1W5U+9kk8evVPDpkr5EWWbQ0sLQ1KtMxKmOseOMLLCVILWDDizXH1+vvw6unn1DavD1kccc&#10;hMtdCsL02RMjqs5Pk1RyAXBI4U/n6ni/v3TnTJIICHoTNAsCSH7+on9EsQR9QFRpXQ6hrMmrgA2P&#10;v3W1Ok16b6sWjR4p1b7qP7edzAp9UB1q8UVQvoX/AFXp0n63PHv3Tvhep6a6irZNJMNTVNFTeVst&#10;TxxQ0QpS3j0uAEMig3UqObnUo/Pv3XvDRcnpjDRKs0EFRSpJLUiono5gZnjp41vEyV/DxgAgsoDl&#10;gebW9+62vh17eP59N0gp2lKQLMscrxyGClkSlqJp0GgRNVSXWVfypRQT+SD72OnOsLmeGnml81Qt&#10;SKqUJCkOmKGV10qK2XSA1h6tJT1ci5t73x6903LNFSoyw0EjCWFJkNJUKjvWX0yVVOHFmjDC5VrF&#10;TwPeqV691Kjlkq0Wvmn8L0itI2ieNat6dh+/cRgyNybuCLL+Le/UPDr3UYVpjZZ6aNJy+ssKuWCo&#10;pjU6NNPUxIFVme50rcn624597oKZ610zy66tnpJGKGoicMywRnQlKoklSsprNEXB9OocgfX+vuwo&#10;OmwtKj7Pn1nlkhGOSphmx8kZBRZK+VK2COojUfuyysrGEn6CMH1GwFvfqZoR17Vp7vX8/wDium2o&#10;ldsW9VMFM0sMLmtpSrT1LpKFkpkEakxxFbhgoYEc6gR7tQnAr9np1tzWPprrKxDTzSQSx01NLU6I&#10;4xp8NSpX9MgZXvoN1S9gxH1vx72EI4jrQJWOv+rj001dTUKlpJqWumamienBp4EgOOVtMiKJeNQ/&#10;tKDe4Nj7uoAOB/xfW3Y4C+fXVQ6rRqZQixNLCpgjBqIowq6isEZAYakvdT/sD7sfiH59VNNGeP8A&#10;PpvlrahbusSvRSK1PMlRE9OZqFwVjhx9QgUGwIuCxIPu1AeqCuadQampRKCnnpp0lroVtErkRzzx&#10;RNbRTNJfyiJba0e5APBIt78qjUQaU+X+XquMaePz6wyyUskbNeSAyOkiqBEgqY3TVO2lhr0E2GrS&#10;q2v/AE9+Aphf8/W+3y66p6kRywVESR1MPjL1dNLFAY4YmPjD/wAShvGZfr4wxuRx73p1Y/1fs/1U&#10;6qcDP+r/AFfPrqKoDxNJFWw1KrUutNRyRmnowUJNOYYJFLrLyEZtVmtdffjGB8/9X8+qmlDn/V/k&#10;6w1dRKKeNZDE1QEWeokMGs0cok41yJyqr+kA3NiT9PdQo8uHl1tuI64SEk04mE0QllQtIHhnoVLL&#10;qFMwlFvXfUgva3H197603D/VTqPTeZqZ5fNIsMckgimqIIZZKKqjJMdMI5L2ilWwA4H9PdwFNOqj&#10;VTHDqIJ6tXovvGEdPURmaaoWKNRT1EhK08kwa5CKOBwAL/U+7aVznPXqmlf59N8tSqzS0NFSrOkU&#10;H29T5EjraKqkK+WP/JmClZAfUrAk/wBGHtxVp8eD+zqvnQcOu4pJa8yxI1KkdHBHI9NJOBUAwf5x&#10;DQ1aiSym9mLkD/VH3uir+fn6fn16tf8AV/k6iLAHaWadaWKrNMniNOYmbKQknS1QAqKWS4HkK2H0&#10;Yke/eX+r/V8+q/y/y9Q3hUJO8v3EVQhjqFSNysUBpn1CRPEDZvxyLMLAix93oVwOB6qKHjx66kYz&#10;ialSFZIpJ5MpBJHBCK6NGivUTTBRZlJJBCgEDke9UAzgeWeH5dex8I889NxejonqciJainrTRRwR&#10;T06GKirzL6WM0tiJGjJGkNpv/r2970kgLj/N9nWhpUav5j/L1Gj8iQwVDrTvMssb5BXYjySyjSJq&#10;fxgof6BJEB/qT7tTJHl5dbHCp4/6v9Q6j1tLBNrMlTIaConEiQ1hIpnEQ/ckEaAmKQN6XPA0/U+9&#10;gmuPT/V+Xp1UqDx/1fZ8/wDJ1GqJ2gngScMlLHTwo0qyQ01PRRyftwpRtIGLxHjUStjaxYEgjYFT&#10;jj/q49aJofl1BciZZo/tqmQ01VEkYbRChhBDmeGqjPOlvWshJNjb6e90p14GpI9OpiUzyPI0LwI7&#10;LLUU7SupjUKuphSpYI4e30A1Bvwb+9cOt9N7eB3pq7VUCaoKVYemjUGmnN4XpUOm6gtbWLX5+nvZ&#10;Ipox9h/w9VoMMa59P8HUN5ZVmHkaKtQ+SokowS00xp5AsgqtXLgfVjcEWuBb3YAUxjqtacKH/V/q&#10;PWGeolq3E4QxRRSCeCRpVl+0YEDXoKgsv9nSWJ+nv1AMceqFmP8Aq4dcJmliniqRSL97FUFKWqfx&#10;ywyxyqQUmo2IcoS1gx+q8D34BaU8v2dbYAcB+fWKI0EQkiTFLBWRVSa4qipdi7SPeppaagUjwNyH&#10;iBRww5v7sQ3GtR/qzXz/AM/Xl8MYC0P+ry9fTqL4Y4mqZJaIUsjTg0FZGrP5dP8AnYoZYtKs5tYi&#10;wHBBseBYHAAz69e0gDvwa4P+rz64PIK5Kb7WpigkqJywp4grSIIfQ2umcAadXLKzEg8j+nu2kITq&#10;HDqp7qUOT69emSVqKtFXPM0gPllpKiGnqIo31COSropYhq0kfqS9wfwfewBqBA/ZXrRB0Fj5eRzT&#10;/N1//9BZVWIxUAqqCNaSqlllKRRQUr1KUhLlVMLwO0T2uJIWJPjsRIbjnJoA8escmjz0De4to1VV&#10;V1paMI9bGKRqt4opy8CKYqenp0gVWlkCqaiaSSMaiwVmVUv78MefVUGgAenUXDbJxGJgq6wPVM8U&#10;MbIzU6yA10Th2gSOYyQIrR31Fnv6CsbG4Hv1aDq9NWelBLBQ0URWreWmqjEuPq6afxx0fglAlpqm&#10;NUBEZZdXGi7avqCpJbGquerdB/VR0tLjzX0MkcMj1EjSvXTw1EtbWSSq8dLIUACr4wrxIl+bFifd&#10;HU8R15U1tX/B0Gm4+2f4PXVWOrZJ8ZHHST1cmTeOOrpp6eo/eVRWykeKoLehlV78EEX4Cea4ZO2n&#10;SxbaPBOaft6Zv9maSoiDpLhpooKUSlchmGo5KmGTTFABSO5M09rsacW/4NHb2yt3X9n+r8+nGgUC&#10;gUj8v8vTs3zMx1NFDU0+cw1fSg+CprUk+1klmh9Ixk8FPpaSNBfVKsTqFFgWP1XRXEMmBg/6sdNr&#10;bMclSD5Y4/6v59IfJfPDZWHhl17sqqt5pHkQbdoaemp6eoW5kpAsj/bTmQftl3RBoAIiRwfbwngi&#10;rVq/Zw+z8/8AV6l+Pa5Jc6Kf4f8AV/qr09bd/m4psSSgj27XZTIY2rhaGspsolHR441k1lNL9zUe&#10;TxJF/aaWV9R4B08CkktnKBXP24/KvTg2Z1b/AGa/n0YjaX86na+Qq503psfEZKaoihjo3xszUciw&#10;Uw8Uv2jSRKktS17x6R4Vv9R+r3VUtGIRW0Efn/h/ydJ7rbbhRWMah9nDoUtmfzXPhj2Fl5sTuvGV&#10;fVKYunq8ZhMpNBS1Ip48h+5lZ6GqpS5NXUSAJKzgkclf6lVDLDGeybI8m4dFr7ben4ovzAz0Yvbe&#10;K+MfZ9BH/o+7a2Hk1yEEdFJA+YxUVdLRzHzR42tFU91YAl7lW9XLFTb2bC5uFUHSGB8wQf2U6KDZ&#10;SLMUYEMPUGn59cdz/BX+J0VSKDEw5bbsDx1FDUU8lBXVGXldl8S0zrK6SeA/oklOoAekgW92h3CB&#10;TolUj7Qf9X2dPT28tK4FPnT9nQQ7y+AkM+PrKLDUeUx+bNPHJUbgkpVj8tbCDIfvRUr4Zvt42dEZ&#10;3SxJCn+itbuyIqxoT5+Z/LphTIgCkVP+r/V8+mnZ/wAQKzaVBBV5rGVb5man8uOymJgNJPDRxy6P&#10;vqrDorfZCXkS09PLIs12dWEjEhxbuybC8fXgPyHl8/29WVqmrA/5P9Xp+zqRunr7snM1hx+FwcWU&#10;ybZGWKTPSQvT4WnpItMlJDRUrWd1pLiRoZGdlYcEcqDBDbaNZPVJGGoAD8vTrJjfjxlEr8kmVpft&#10;Kmol+8r8vSVRrMh9zRxAtW0lNKui9SC0KwTAgo+rUGX2y0luvcKGv+qvWhqPr9nSs2n1HlNr0FXU&#10;1VB9pixPQxYjGT1RyVJM6SNpieBNUYVRJJK4YeiV9VxYD22ZbcyUU9VcMDw6HvDbGwu3qnD5TNGN&#10;slWJIpx1LUmolomc+SukkPPnijJVY7C4Gm39AnaTxCQnTTSHgf2dYsjvLNVmbaHEYTE4YYO9Bj8h&#10;HA80oggjMlAlOiLpiW8j+RWBUsxsSR7ukSBKuePVTKxyBw6QG7d2bwwFDk8rjkpMrmPNjse2MooZ&#10;ZXkmrXCVT52cDTHG0hDuxkQ2CE3C29qooYGw3l1aNyWqfPoOMruHeGdxdPhdyRZyLIxTzyZSJqFE&#10;kNZVHxihFND65IolKMtaVMU+kWYjkqPAjQkr/q/1ev5dKAaZ6iYvZ+Qgyk/3OddaXdFIWyOCpqSY&#10;z4YUlK0UOXo6GHy0+p5gZJYABpQhmJbgJiVU6jwPTZFJAfXpZbVyW5MVVRUG5MLNBXbgiNNQ53ba&#10;TPNjzhoQmPeCsqL1AlqdC/usqqw1DXpNvdZlikX168ZCrU6NZtLubdWRxlBT7+2hLT01RFPR4+lk&#10;WnqMtKaaS8c0waziREC+VDcs1gpPshlsI1YtAaH+XSgXTMNMgx0Ic23thb52/JDR4GirqSRZI6zG&#10;ZCmNLlYZ5G4eWsmVZS4kHljDcFRxcD2lE9zbydzVp06qxOoMfRYux/jk09clRTYCjyENNVNTmOvW&#10;Px5XXAHWuoKaVf8AJ5ImAEZUESXYsPZzHu8ciAsc9IpIJVapx/g6Jzvr4xbFbKPVbo2/mMrlKZal&#10;5aSnrpU2piqd4/JVVs1dCI0ORhXxadESIv0+oJKqFo5XDstc/wCo+fVfGZf060PVWndHXGZ2O1ZT&#10;0Wcly1LW1SU9RRx1dbV1EMA1y1FXTVUZTzG36SIzZlKcr7cu1/RIqSfMV/aR6/s+XSuzzNq4ZND8&#10;/L8vXooe+MdH/EThqVIafRR0NblshmdH2mMpIKY1GM+2MCr49YciZXjuzXjU/Qew9eRVYIg4AVLY&#10;AA+GlOFfsFTjz6F1mf09Z8zwHn61r5+lPLoIzsuTcRraukp62qby0pmlqomWOOiLASVkMjg+LWxP&#10;jC6y6ccEW9lYtjMS6itPX0rx+WeHqMefSqR/Dpq/l/g/1efT1TbKqWy8W0sTRyVuYjVIqTIpFMLs&#10;Y2qpXghZCoQLrikH0Y2tbj3f6U+J4S5b1/mf5Y6S0Zl+oIoD5Y6EDA9B9j7qkkFRQVD0+LoZctXJ&#10;HVeajoMUrFR9yLF1mkkPjp4/UIyRew9qY9qmkNJzpAzxqAPn6HyUetOmnuI4qcKtj5/6v8nR4dof&#10;EfcOQwmLOIidM9gsAMtnqyuo6hK+fKZ0nHUWDamCGOlkoYQhEkqyLM7alVSbgxFnbxKpFdQFSfWv&#10;AU8iB8zU9JpdytY20EVzT5epI+0jo2fXfwgWOlyOK3dh6agqsbi9s7VpslUtPpnlyUwym7a6Zudc&#10;kSeNEiq5QE1WW6cBuOCOhxUUCj+dT/m/ljolvNwZ5dUYopNf8g/lXo/+w+ksTSZViMVNPGlXQz1m&#10;Rras0dYuB27Sil27jp6+FGaoMkwScrTGL8o7svu0tOK0rgfkOkyLmhJbj/PqwD4/1XW3SuSp8hVp&#10;BmN2VuPyApK2oggpVimzUn3OXrKemogYolZUiT94u0aoLOtz7CW/2m47lD4MZoinI/n0INqlstvm&#10;8aQBnpQV/wBX29GvftEblodP3kC0x/yeI4yriqKbxn1+aepltqVRxxqX8Br8kFnZZrdqlTXoVjeE&#10;nWldPQk7e3Tt+i2/SeGqooUqFZkWLShqUvZ3YyCxP5sx/pY8Aeye4tJ2lI0no0guokjDD/i+lFh8&#10;/iKs/ciqemhqQII2RdPlKnh0WwP14DH8+08tvIuKU6eju427um6oNCwq9yZ2aqaiwkzVlPFLpWaW&#10;OAaXDRN6XUmzRhvoWHu6KxHhRY1dNFgxM0hwvRQe7t35rej0238VtrJ1cdTU1c8WQppNMkdJ5lkl&#10;joBEhKG/DLKACOF+t/Yw2e0t7WMyyNnoh3C4e4IRR8+iSdxdCdjbx3xSw1Ry0mF3XEtPW4pJIUr5&#10;KqnokpsZVRhbSx+Irr/ZIbVdmDKD7GO3bpYRwHuFBx6Dl7ZXLuAAc9L7pT4EHHYfE5TtOimqtw4j&#10;NY6kosa+Tp5cecXisj/EKrLZ6OoWSgkapsFVPBI1j6jG4BBVuXMqZjtTUaeP+r59LLPZiy1nGkVw&#10;Ojlb7fozqmkbdXa3YG1NnYSnqKyqdoHoKOmhLATVwOayJkc2QLGQsd7XAt7CY3HcZa+GD9p/zdCB&#10;rSyiCxS0PyHRId6/zq/gz1RjY8L13Nmt9mmqMnJTz0FFNHRVcza5aqoqNy5RlWVnsFiGtr2VRp4H&#10;tMdq3C7n8S4JIYeXl0oSWK1j0W6AAevE9EPzf/Ch/PZXC5KPrHoeggqoZJBjY85uSN6yqoVnPqqa&#10;XFreF9BLIY7qxFieR7NIuVw6eIQSftH5/wAuqfvRlOhjpHqOiXb5/nifL3cByeOxI2ps01cqT09d&#10;Txfd5agxNSbCNjKNHmW41aWuL8829ql5aauSF/nj7Okr3xLV1Fh6dV47++Xnyj7batr95939gVmO&#10;lkqR9rDkq6hgFnLrj6anomuiMRdnCsBwPqb+z6x2WCGMK5qPPFAflT58Oks18zmiqB9vEdFuzdLu&#10;rc9Ga/Obj3HlMlHPFKkmWq6usaqpli87BKpjJL+wB47yD63Nx9AYR7Vaxnxo1o3H/N+zps3kjDQ5&#10;FD/q/wBnpomxTSlpqZJP4eKV55qSlpJ6QCaICKjgqQSztGzlnH1JuCq2v7XmGuVGONAD+QPrXj/q&#10;oNKHOCM+vH7f8nSGn2flqpER6LXGpmJVJ30UD280iVUMStIrAALZo2YH9QHFkbpQd3z88KfQgA/4&#10;K9KlikbK5+0cemtNs11PDSJPTVVMqxRNI3iVQ7vMePEQJFaS6qCwsQLtxb2m/SCgagMeXH/Ic8P8&#10;PShY3HlXob9n9Hb13ZVrLR4qtiovOsFVVO3gp2kqHCxr93YIIoB+pogWFgfz7LLy4jRyDx8/5Y9P&#10;njpRH2AA5+XVgnU3xZqDkaeDHUEm6K95qdanIiiM+Hp6yJw1J/lqgCNIuNeoWsSrDm/sil3BQCqf&#10;6vs6u7Jpq/Vh9F0TsDYlLT7j7Q3HjsnV4+mrVRZ0o0GMZQpShpqSAapCCrPI6rq0myqwsCViWad+&#10;zu/ydME6koooOgH7Z+cuwdl4StxXX8NNS1rSGleqp1+4o6THrDZRWVMaq6xyEXiQNqdmsUjNyVUV&#10;qBR52x59Gm37M133SmidVA9yfL/fO+jPBVZnXHX+KSjjpK2oSahhg1QoKryWaEICxp4o7BbltBLX&#10;9tSzojkRHj5+dOj6226C0+EauieZPf1b9wKzIinlSSz07Tl3mSZVvKfPLZgzWBYXKsb/AOt7TNN5&#10;ycPL1/1efSvwVb4cdWXfy4e+KJe38U24lpQMdIsuKatiR5YJzNFenjcBV0OoSRIdAuyXPJNxfy7N&#10;BLbSamoQD/q/PqtxZ64ajAXj8+voC9Gd5bbye1MJJFUUkDS0MBWAPGumYxB3CAf2dNmAPIBsefcc&#10;bxasLpmBrUnout4fCPRoKDsrFzorR1cLIdI8kbKUDtxZn+l7/wC39k5tnA4dGKKymvken2PftASq&#10;CojdiTcIddvofVb6e6/SsRUjh06SAKnp7g3GJVBUqQQTr49IPH5+n++/PtsxLXPTJlNcDphz3YeJ&#10;wUEk1dW09OI0ZzqkA9Ki7MdS/wBn/W/1/wDBZb2EtwQEXj1V5qChHRLuxvmRhqQVVLtmL+JVah0h&#10;JljjWUA2WWHUCSpYhf0qf6X49ie15dihUSXzgDjjj02ojIBlag6Ij2n8iO5qqGeWeSbF07EH7Wj1&#10;fd82aTw09wbKDcsxFjcabezrwdpgQfToG+Z6VrDYyL2gt02dYbbqt5Vq5PfOelylZK6TSU8U328S&#10;pILinjjcEN5Fs7aSCrFhcgeyS/3SSBvDiFK+nSS5UwgJGtB0b+jwPW+1sUJjFjPP+60v3PieojRU&#10;tfySrYafoNXN7ck39kU19eu3cf2dFn6kj9Vq/JTunCUFccZttKWPIS1IkmoqGniLVMVNKsJ8pUHT&#10;IBYSRAWc6r2IPs4t2kCBm/n0bw2TldUnSy+N/c+CxIiyeWpq2qrap9a1FWqzTHVJpDwUYAFNEp/a&#10;dWAGlb8r7TTOSCOqNt7yHsNOjkZj5aZV6SVdtbYrsiEPh8tOuqJXHCvEkgVmDGwAZFUnjX7Jljtg&#10;ayN0oh2s8HcAdAlkN+9n9jVcNDW1eVxqTMzz08NPKFoU1XlXI1agBY0BUgXk4voJPAUG4tIUqlD0&#10;ZNbWkMQAAY9Fc+RsQ2VgTTzVlJma+amrZJ50yKyGyIKmSI1c7a2JRkdQ9ggRlAKt7rBceM+peHVC&#10;I3Qsop1j+IfXuHzFHR5nMTU9PX1cMk7VZaAxK00bCKnpxIC7WSz6y/IZePQPZZurt4tAcDiOmQzC&#10;oHDo5e4tmbRp1geilaobV5JojNBDTVUkS2ikkMaA8lbfn2Wg6hXpyNiTQ9I6q2nRwQu9YY6WOBhK&#10;kFA8cgWJvVLCGA5JYj1nkH37p08PTqRithUdfUGsr4paalo5ddRJlR93+zWAxJAyKAJGdPVqNm1E&#10;CxFvexJo86deLsooOlNlNgbVq0p4J4FenonkEMCxSU0H3Di1MC8WllWwuSdXp4BHPvfjyDuBqOqi&#10;Zic9AtmNgZKmrapKGDI17vNG1POKWeSkL06WXwVDMzvJ+C3KKCSv1Ht0ShhVulayKFyeo+L6a3BW&#10;E2iaeSaQVFfkqyrkSWmqZW808cVNEF1a19DFjYLyPeyVI1dbaaLh0u8bhDtrxUklHA0tVUTNKkco&#10;mPkCAg1DJdFjsQQFAsAbHUTaiBga+XSfUGNR0MGH27hmxdPUvHR4ydBYqY1VKWnZvM5UgAstrWDf&#10;1vf2qDsTp6ZeU6qA9Bvk8hjjVGlxEaVjGVxGhnqGmki1GMstHAl7s59Jk/AuPb6o7YTpSWVFq2B0&#10;I2A6/wB15Fop6GizEta1kCQ0c9HSDxDUgnI0K8gUi5tza4Fx7WwIY/7RqdMm9tU7WI6Hfa3VHZ8U&#10;XlmmgpGkdgiZKoliHjkXSQI6YgrY/RSfrYn2sFxbjjnpJNewa9SrXoYsF1rvLExCbK7xjhihUP46&#10;Sn8iInCqjeUJqH41kX/oSfdJLq1caVTPRfJLG+QunqLnu1NtbD/yfKbiWd4CPIrtEug8sB4z6tJ/&#10;ssoN/wCvtOLQT5QU69CjTYjBb7OlFtTuvZ25EVqHKUMqS6DC4kjAKsOLowB+vBvz/h7SzWbxcRj1&#10;6q6NGaOCOhihrKKrjYo8LqyqXK6W1LwSWC34/p7SgMjY4deFDw6DneW1aXJQCro4Ikq4hKsbaFLf&#10;ucoAtuRcX/33Bla3JVtMhwemZYQ3Hj0XLIdhy7Tq2xeRx607i4KxqIzNdSdaABdQPBNjx9Pz7OxY&#10;LcqHr0jMDVx1xpu5ceKhZKujp1jWPVK9QweGNENnk8MQLByCP2yGJ+psPbb7WQCAemmUr58OnfKf&#10;MDrDbbx0eYzWMoZIxp/yiTxSvrX9nT4/2zq4sitcfm3tB+6ZSTnPz6XQJNKtI1r1Hj+YvVNURH/e&#10;nAxSoPUs1XBTyAsAVRIpTqYfQrpB/wBf20dtdTRiP29OGK5TBiPUwfJrYVa6/Z7kwk/0OiDK0bkO&#10;fp6NQKn8leR/X+nuq2JpnpthMq1aMgfZ1KXufatWuqHPSyeW4iFNkKXSsgPqBkvwP8G/2HHu4sj+&#10;Fa9MNclcGM/s6kU++qDJyePH56skm1hDBDWxzyeQGz6lQHTa5Nvp+fbgsmRA8i0r8uvG4oaFSOhc&#10;29tjO1fjrZ8zlaeg8QJjnZAGViLnkXH+Gn2mle3ppCivr0rShFeHXPena+0etMa/31fE1RHFI2nz&#10;I1U5QeolFuR/W5HukNm9wfQdUeZVNEFT1Wz258n9975pq2LZ5TFYlGaEy1v+S1csUn6agMxAERtx&#10;Io4P1BJA9nsFnZ2wBbubq6okmGNT6dI/4778wOPz1Vmd1CjkyVNUGBqrJSRVLpMbBpGndbaXK6Q4&#10;VF9INh73uUrvH4cQIHy6ed20+GOHVpm1O29sZmGOOCppZbAANTVMdSiqALglLgsPqRb6fX2Gnglj&#10;Gpq06ZGMHoWY4cNnISrx01bC6ahFMkcq+r6KARa5+v1+vHuizPEahqdXAr0B+/uiqWsLZLbshxVW&#10;ZkkdIAqxzrqAkBX6g2F+P629nFpuMbdlwK08+lMThSQ4r0Oey8dNjMLBSTMHeKBENrX/AG00sTf8&#10;ni59lt3oaYkDHTdKMfn0AXcOFzuXr0TD0YrZUWzQyOqwyRv6yWklZQDqAP1/H5+hNbKSNbYhsH/Z&#10;6ssiJgjoDZNndhxpKn91zUQsR53jqlZ3FxoZIRZj9Leoi4/PtKY4HJIYfn04s0TDOOucW0tyGJoJ&#10;9q5VC17hqNEDU7MfNBBVEnXc2uOTbglfr7q1rGfxL+3qxmjGQa9M2Q2ZnEjWODaea0Qt/kdOKFle&#10;I/5vySzL6rlbqQWbUD9B+LDboHFCwr1rxk6QFZ09lJGmjTGVVGZQqD/I5wIo769DPKLuef1C/P8A&#10;X3UbZFWgcdXFyoPHrHgOnN3U2TSHE43MT07ur1U+T1U7TSoDrvKyghUAXxHi4/HtxrKNBVnFOlQl&#10;gKZIHRj8N1Fu6titlq2noUlI8ZCWqEiT06AVB4t+f9jx7YYWUZwNX2dFkjoG7c9LSh+Pu0lIfJTy&#10;1s11PoqXSMKDfTp5vfm+o/63492W+8PESj8+nUu5EWi46Eeg2JsvFRrEuKppRGCqipCVDoXtxG7g&#10;t9QPTcW/A9tveXD1NaD5dJncu2pjnp+SmwVIwaOkoIHsLeKGISccDVxcW/1r+2TJMcknqvUuPIY6&#10;L6NAiG4/bRV+g5LD8G/4/P8AT22dRNST16p8+s65GglYRiaO1rNH6eL8gDi/+88e9VYda6npBjql&#10;VUxwygi3AjfUt7XYgW/w9urJIvAnpR0i92dX7Z3TRtDU4ynv4z4pVRfLC4N10WUWINuQfa+03GSF&#10;iHqR1pZADjonm7eo9x7frJqPHU6ZOinMSq0kzrXtHEpuia1CqL2u2pTe3B9mcsVldL4sPYfP59Lv&#10;GhKAgUI6hUXXG546BI5sa9ILB4YYjHLKFd9ciO8dw/8AUgaif6j2Wtbxg0B6YaZK9KrB0G58AkdX&#10;NSzxKz/uLKsqLeOQXeRONAYD9ILG5/HvZgUjRjHVKwydGl2huNamNEkdHkIQyqPTGpK2bSPx9L2v&#10;xf8Ar7LZU8NqdMsumtOlFunbtFncbNDPTpIjxnQ5jRmjc/VgbXFzbn29azmB8Hj1tDooeiI7j2bT&#10;4rKVVJUUlqdalmgZn0203kLD06rEnUB+P94D97CDSaPz49LQyuuoHrFFHAEiCh4rpHHcABZXDeqO&#10;YEHgr9GH59lMmOOetHp2OPpKaBCoen0RNA+ixntwsSBitmYLwWNjY3/HtrrXSKyedp8SJWocfU11&#10;PIGWo+2DK6TxD0aSDzqvYrwOBc2JB2F1Y6cWPV0zUlU9REtTVJL9sQsjMKGOKYxldRp5oogQCOLB&#10;uCL/AE/PurcMddRtjpqmSPGl45ooFLpFEzKYZHMkckUjenSOAePyQP6e/dVPz4f6v9X+rEwYeond&#10;KiqZo44Y/IuPHiegnlDAvK8ltSFP1IhuNRP+wULwHWqilB0q6ejjlVWCMkkpMA0FnheMLeSpBbgE&#10;sbcc/wCxv7qIwDWvVeHUKV6+NhFDTXpWeKZSqP8AuSqpGiZo+UB/STbj8/T3btPHy630osdk6qlp&#10;APHqrI0KF/SwMpGklYpFB0DgoT/xPutIyadUYI2Dx6dv4hRfZxx5BxUO8DL4CSqEOb2WJvTI97Eq&#10;DdTa3uwRQajqgjKtVem2I0DSSmENC0iIojlcwy3Bu09QqhtNiF0s3Iv/ALH3bq4U6tTHrs4itqgs&#10;PjB8hd5k+5CLCSxPiBIJa1wXuLcX96IBFD1suoND16faoq0DWnicQhHZVeVZCoIV3lIDMo+ttJ4+&#10;nvwFBQdeEiDz650eN+3Eav4HRBaQxReJ5VIuJbP9DpGm4/HttUIavWtaVr13WRS1MwhpoiIok8ko&#10;h0yMkzG6lrgXAtYEA8/k+3DWmOrEilenvFrKrMURo9caeSRywiST6syyAfQED6f61re99MEBmonU&#10;bIwanaTQ3mcM8ki20AAfQl/x/asCAffuqqdJr0yU8E/kYRyFE8Z8haMkkqbwIkbqI0+puAwJJ+vv&#10;1CetoQMNwPSgpxWRujxpKyNGGEdlQxTpwgKAHgjjn/YX97Ip1d9FMcelHTUhr4HkqowitHqjV4lV&#10;IWRtSszryzm3F/8AjZ1010zz0sSTOzvTiWZYwUOjUSo9CLcfoa9+fVf6f0Hutilc9Y12393CKr9k&#10;v5FVpG0iRTE91khsAbqL3B/pY+/dOeL8uoEmNq50FDRyR0+qRpKyoMJp3kCsLwQTfQhzwxH0Hv3H&#10;rxYsNQxT/L11Pg6qSAQ4+OV41ZohUrp0I7Es7pxqa1/pcg/W1/e6EdULsRQ9QZsDVUqpHceZYzqQ&#10;xMVhZ0CuoglX1a/qSAAPpbn3YYHVfPPWGmSOB54poREyNHGQkDhZihDyTxg2bTz6QlluffuPVm0f&#10;h6czR0lS7CqlbgaokaFY5mSNdUaTMnq9JFgot9b8j3rSOqdcoKGAFQitGwaOQlQJGuxsIwWAB/wu&#10;bg/7f3ulOvdOjUsEMUcTCNVeRWFSY4Xkdg+oxOovpt+kD68+99e6x1MNA6gRFZNSyhmKoVVJOBDH&#10;IgBAVrMAD7914iuD1gfFxxUjDkpGIZJJPLe8unSWcr6ib/QH37rQUDI6xwsLfaiCamileMzhEk8y&#10;Br+PRKnHN1Fx6gvv3W+pkGPoYnWnkkDPEbyRygrCrBvIqtKQDxxYD6f0PJ9+68aefSqo3pSyo/hl&#10;AeO54umlTZvUATYWUA3v9f8AD37qvb5dQspG9TMEUJDArjgRpGSt9MbxlgCDcKD/AE9+68wqKdMz&#10;YiZC9QkYlk0qVBqdLLpaxScpwSR9SeD7c1hmFetllOD1BpY8pGJzUQeXxs0ruQ37aFwyqoUAtY/7&#10;Hn+nu7eH59eGiuOpVLI4qqgVcDTyTsrrEOUES2ZWdktpHJNtNzx71J8OOrHpVwV9MtR5AselLuHN&#10;kjOhbKVJCgc8XFg359sHqjfD1Jqs1R1LQLqhAuHTQ8A1EHTIFlS40kXBswH+x9+CkCvTXXpqbFGF&#10;VpoFp9SMQKaS7mJraxZx+gnk3X/EH37r3TGKOFauOdJZtJA18xFZPTpCSNYWAH5B9+691zmgklmk&#10;MAQiRRInIAuvp0s3+q9P45I9+691Hnjq6UqIIw10DeRSBExU3vID6gwNyCOefd0UNXqygE0PTi2X&#10;eQeOVCgMUcjtM5UWI/PAJPF7EA290091B1sAa6DrAZY5qiFI0JJS6JZVaS4KnSqgH6cgMb/n28iE&#10;Gp6qB1ErK8on29LGwRXQMI4hPEsmrUrMjLawvckE8Eg+3Ot9RPtoqunBkhUR6nk1LG1Myg/Rg8Y4&#10;Qm4YW/FvexXy6oUBz13FTQGMBDEskellaJiyypHzZIjaym9zf8349663RSKenUKvx0DgBJzEJIQ7&#10;CJkaOMytpKNGfpci/vwwajrQQDPXGmxX2pRZIjGSW1SU4vFH/wAcmUn/AJOB/qefe2bzPVulVQtD&#10;DDJrJMQBZn/b1kj06DFb0cAEWFz+OeAlc1ao611xqqGCrEjwyPHqBi13R3AcetAkosQwPII4/wBf&#10;3oEg1HXuvUuEoolET/5QJLyMH0Oyyi2pYla62+pB5AF/9hskk1PXqmtenkYVKhxKKePX6UUudTkq&#10;L6iFAAsDweD/AEH49662WJwesIxtZHPGD+ghkj0yB0A1cl0IOkkcC3559+62vxdSzjoZagxpOV/b&#10;TUoVX0lfoVJAvyTf3vp3rLT4anhmV/JGFs0gdVVTyNLOy/jm/wDsffutEVFOszYxJ0KxL4WYNI0k&#10;cgBZo28aqG/330966qDqNfTqHPjnaRQJdSRDQNYRm1gcsiEC1yebE3976v10KAQK7orLLIVDkL4k&#10;Z2/OiRb8j+g966q3w9MckNSrjTDMsesFiqgyAMxBaJLayp/rb6c+/Hqr+XTi1Z4VZEkkDMB5URQx&#10;SMELp06b3N+b8+9HPWi2KdN5iFVUFZJFWFWYkLxckcswYX1Dj/b+98OHVeu5MbRK6vpYSIoAkDGU&#10;h0NwUQ8j+pHvdSRk9Ofg6b2jKqmgqHViQ8aKHDvfQ0aWIIH+pP8Aj7102BXA6mQU7hPI6tKb6y02&#10;orDY6PJob9TE3GnVwPoT7904opg+fXRggcuZJEJ1a5dD3iRif9XJwD+bfT8E+99X6wVUEktJK6Rq&#10;WMYJkRQ0kY1abNGos9hzYN/j9PfutE0FemNIcgIyr07NGvrMc7rJ9zpGpT5ASQptc3t/S3F/euqg&#10;aTT16bK2avmCtS0rUZl0sV0kl5ByrQy82P8AsB9P9gHI9Grv6cHUqngrNGmW33Vv89IBLL6h6Y5F&#10;41WHFrD6+9kITRePXsdO0mBRKV6kqjtJ4pmRJdJYgWPj1i/kAsAPx9PdVIDVPWiaCvTekuPpovGh&#10;ExWRI4yViSeIkF5ZC7BVve1wx+o492IZj8umvIjpuyWbjOnzRxyR+uNld7qzAeSNkh0rfm5YqxH9&#10;Pd/DWlOnqdYIpoqmNpzTytFEyTa4lWVGW5FkIA0jUbldNrE2592ACig6o/l11WyBSIonE37dTMiB&#10;Vs2uIIiRAC3rNwSSbf0HvTV0460vA16L3vnBfdxMII3gjowJIKiKPXJDOULTBkQX9dyihrqTe4H1&#10;97glCSFX8+nrZtMtDw6rH7068WpM81PjaWKCknkihhSKJI5JDEZI0x0UK/UPxMt/9b2aUVRjoTLD&#10;GYi8fRIsbW1OMyNdTUFLJXzVMsKvFLNI5oa0t9vU1NRExHlEhJDKpslr2Ye9iletRxauPRudkbhi&#10;rKcUizSNLTfePFKyxRzECNIp3qZIRpi8SARxIpN+L39+bh0V3UQR9Q8+hUSrM60cFwWMEgo6+nji&#10;RqMLH6aeWmCBFjI5/QGLFTx7b6TdZcXPFLTR1dPDHTvNG80hrdVLSQVULmGQUYna61UoAuTJwBdV&#10;uSPfutccdJ/P4mLIY2s8FNUsKlXho8fB5K4/eVEeipqa2WZRdCVALMvNrgjV7TyrWo9ekckel9XV&#10;aHyG64krIshLkceadaehiopanC2qppIkh110MEESkM0x/W8thFyLEA+3EKRQaSKV6X224yW4EYHH&#10;qifvDYc2Bzc8iQfbmJFkmoNET1cYk/eBqXhGiSMA8SD62+nsmmgI7h0IGYNGDXjnoBhkHRk8njgp&#10;I5IkeBFNmNtaytwQb2H+v7TtGKVPl0zqI+zpzjyLM5jX7eaXyGVGFhrDEaESJgVXTz+fr7TNCrcO&#10;nFen2dOsOWd7wLKUilkf7qf0zTF40IWOIOt7kWXWxvcEfT2la3Fajj04JB064toXDQvLOjV1NI06&#10;PMPDLUpZ1ghhjT0up9bWYXsLAHj2mmQg8OrKFPw9OEMZqITC9TDPKiqqRTP4fuXb1qaUKBofVzcl&#10;iotc39tUHmOrUoadOdMJRIslWxnEmh5b1B/yt0Qs1MI7XXxE3d2vqfm35FaVOOt6fXpb0OQSNaNn&#10;cwSmjqJ6YQn9+Wi16GjnaQeNNclgQoJ0gr+fbbqKV6uukYHQlYXdlRTU1XDX09NTUIdEngWHw+Za&#10;lfHMkRkXUyi39bEgEjn2jkhUnHHp5GIwOhu21u6hV6CNqnIT4JBjko4kghllSpFO0M0ENDLrY+VG&#10;vrvc29XFiEjx5I8/PpSsyVoeHQgJkPJbL1pq65qGkqaGOV/DV1UlLFPqpEqKVbLMacMFB5bVwAbX&#10;DOig0r59KQQe49ScpQTzyV0ElJic1XB6DKUGUMq2+yihCVs8KKPG4KnQ9PpQxuHLG/vS6QRmgGPt&#10;604B49JrOUdNJhKOsw7zS/cH7taGsVqqshiZ/tDQ48MqGqRbFplQhlGnSGsD7eUZof5Y/b026jSA&#10;vQNZbGSvIIpFDpNkKzHGKKijpqSmFUFIq6ZJEUIE+oknQsCSAbg+1CFQM/4ei2QFTQ9BbuXaLUcs&#10;kDeaPVJNKIa+JpJY4Y1EcjmuiHjJLKGXxhT9GP8AT2ridGz02BU9BNlcHAsIZIJCiX0zPJJVSVFU&#10;/H3VHcXaMf2je4Ye1QGetsBx6SNbgIBGqrEUqXlSMx1Hlj+ySIjRL5BYM7uQ1tJY/wCsPdtQ416r&#10;Xphnx09DOAY3LFjTMJJFYT1QGpxKrDQA4OlTYtb8c+91B4dWXj00Qs9K5hljZJJFkRJYdCII7nyo&#10;sjrqAvcFm+g+n9PbgoxFOA6uRXrj95CsC04tNL4itNCWj1EBtZeSXTpv+C1rH8m/1t4Yr8uqmg4d&#10;ZaGQxyIGMH7SF7yIhew5lA8a24NlsL2A9PvTIvAcethhTPTxT5JlhkEU0cshkQy1CQkLAB61DqBz&#10;Y8Xtf/D22U9R17VivS52jgMjuetalpooy8ccau0mpqZ5ao+KGmp3QapP1XKkXU/j3aO1adgFHVJJ&#10;kjUk56tN+OfxJRqigyO58NUlsZTwV9XPEDVVUuTBBpsfIugaFMmmQlUZgB9RyPYnsbKGP9MjPQSl&#10;3x/FdXXjgft6uM6y6koMTSKUxcMeNp8dNT19FDEYayeaYrKlVJXmwmMLgnQxQFCFC3Hs9gt1j+EY&#10;6KBG8smth0NMphNAkMMldJRyUrz+WqpqV1jghfTEQSkcYVyCGEis+qxDED2s6MFFBTpjmjq1lpJQ&#10;a9zTwT1UHN6d0MYjTweQWKsCNaMh/RZQLe/db6yPWSSR6airqXSnsymOJqZnmAWaatRI/VpiCiNl&#10;4AIsAfp791uhIr1iYTJVSRJNNTLNOkcM0bCoeohi/wAplDVCsEfzgmRbrcIDqBuB70eI/wBXl1tB&#10;qqOmqepYwNdoqieSCWNDFVeJIY0kMTRS05NmDcKHBF7Elfz731XpBZHXGDpSevggaOF6NKmOk+3d&#10;xdqiOocH0gf5mSwH1BH9WGFD1vpMGGGknKwP92k3ip4lYU0NWggtOdEz3V0JItqHpIuOPeuvdYJk&#10;L/cKy1GQQyBoceYKWKao1C5M1VIfSGe4urBbDVp/Pv3Xuk9UJUEmiWoyMIijRfKDBIkdPNL5VplE&#10;y6GlgI0eWMfQfm/vQp5dWbV+LrAgpJ6gypKTPKhZ1pxJVVMwZSXNQ9ggVbamUsQpP4+nvfVeoRr5&#10;jT1Un78skdSssSUoVYyykJWLUSPGoZyvJRLlifVx71mvXusbU5STwk/sU7tTY+KYwJSz0tUnlakc&#10;RWVKlLtrYchrA2H12M9Wby+zqbRUjVdwHenNO4mDSCOanMbRhBA6qpLqAdKG62IOu493IEYqerKp&#10;kNTw6FfE0cLwQQRyx1E0D0891SCipxDEQrx1E4U2bUBqAH0/QQRf2jkkFPEPDo1ggErhR59Gp642&#10;lCaXHZCSGqlp6KOUU1RKsC1P70xmqTECuqWGJiWVWbUeeTe3sC7re6pCQa9DC1sVYBKYHRr9v09D&#10;QpGFjZ4wsEkU80jyyOCCkoZABEDYBlQEaASAB7ClxIz5PR9DbrCmkDh0oanOwUkdPTM0UaTO+i90&#10;/Sn7MkdRYoOCAl73P1FufaN2oPmelsNu0hqOgn3DuY6JpZYR4lLATRSBanzRPdp59P8Am2UhRHfj&#10;lrWv7KZjqb59CK3swigjoOsvm5mVkSSZ2a9ZWmRkkmBm9XjDji9jdox+pb/m3thYVI7ujS3iUEA9&#10;IPI5z/J5Z1gVTplSMTo4YtKCFNIHF4l/JLcr+Bx7bkt14AdGUUSkgevQR7r3sYce1QKsuXhghqOB&#10;ULSxq4jjnjqKa0k1mBRlNm5uB7QtAK0A6faEocdByd4SNUv9jkKp6+WHwrDNj5KtZo3A9bpMmqPS&#10;pIErAHSPoTY+6C0rwHVxUU6Z23MAEqhGXgSpmoKGaKSISSuR46iRZiyztEzXuQpYXt/Qe/fQUx1Z&#10;namT0pcfu1ZQtqivrDKF1RxT1MNOsMcgSqM9LXIJGeOQ6RpJ1XBAK/SjWTBQemw68T0J2P3qRacf&#10;c40SB6Wl8Kwl4oUFpbmfSsb/AEDLYhh+PZfLAynHVTQioHS0xe46eOii/wAoqGd40pKoCSNopdb6&#10;o9bMByCQwjUfni/tOVZc9J5F1HPS1osxVT1P2qMjIw8sIcKk6zgCOVI5CLMR/Um4HFvbqfD0mZSv&#10;S7xFedLR0tPUSSWkLRzMuh5oWCnyhiLNa7FlJvYD/D2sjNV6YkjD5PQjYjMSyCnYOVikjP2tTJTp&#10;LFHTqNLLMzCwsblPSTcjn2+raT0hntlAqOhJwlfFTgxxCN0FiWKEMY5jokltIF0E/wC1NYc8ezWG&#10;XHRJcW9Tq6XuNr4W9LgyJCyLDKFBMgFwDTy2BIX+1pv/AFB9mdvL0WTw06XNNUqPE51sXKFG9DeW&#10;VRrZiORZbfqcA39m8brQdE8sFST09wzm7Oq38oMwBs7Pf9YAt+fpck/7b2pRs/LpKYgDnj07Ul2a&#10;7CQyFQrxFQDEzepNLHjgfQr/AI+1SefTEgPT3ToxJOhXDyr4y7AXbTZrt9ebX5+luPa6MUA6Rv8A&#10;EenJQ7qv6A36bKtow/PEmpRx/hwT7eHTB49Slj9LOzqJPSHkQGSONSdPoQr+q/5A/wAL+3lUL1rr&#10;n4geSbqHCkvGU1huQFVxfk/4fX3br3WCSyAvoUWku7M+q2vgswYD824/2NvfuqsNQp1AnKMmmRmP&#10;/NsLdSrGzaYiBcDjke/daVAvTeGWVn0FGEcvq02XSCOZFQ/Tjn/G/v3Ty0B+fXXJMjyW8TlY7+NC&#10;bX1DWkgsL3/rf3vpw18uuMMETSXjBYiRi/GoKLEL4zYEr/S/H4/1tdUOqmenqkphYMHUGKNY0MYu&#10;zOSS5sQLW+hHP+B9+6Syt+HpRxQhVUgaCpOgLdl/2otcAkk88Dj/AB/Lsfw9Jm49OaxrzyulNTKC&#10;gUkn9TH/AH3+w9udV64TU6MG9R/UAl9J0j6lCLAEH+tvfuvdN00NmZtMV4zqYixLC36SVW5I+ov7&#10;Tk16uo6iyxMEDCM6Y1U62VQR+foBYqD+T/r3966t1hdVdmcARvIysQW8hJC8LdeNP5Hv3XuvLqK+&#10;Nyh/cJYmNQeDcjm5X6f7Ee/dboaV8uua6Qsa2RRd3TghiWuQFNuVb83H+v7q/wAPXuo4UoeDqNnY&#10;6FOhXJs1yAOR/QAD2z06rahoPXIuQALAgt4pNRuoFr+UFeFP9D/X37q/hL1CJTUQGYOvqLEXBAca&#10;rj+yT+T+fdQc/wCr/V/q/ZZQFwOsyz3N3KENdvGedIHqCL/t7+7dW6kxMNAYkBRqBZ1AVZCBp0j6&#10;83+vv3WiARQ9Z1UEDlSztZjpFuB9VJH1v9Qf9ce/db4Y6wPCrPwB5CeSyBpLH1EsQP8AHi4B/rz7&#10;917qDPSl7gICAzOeUtGSthI1hx/sR7917pmqKYkkxqq6YrePTzp51TRsRa9/1cf7x7qRXrYIpQ9J&#10;aqoiyoGBj0ASFgAVA1EFm0CzljYg/j+nunTquRw6bZ4nRmYKYgVWOFXtdgwuXVrDlveunhIhyesa&#10;xRKQrpFaJUTSWUeA2uySMANQIINrWB/PvY49eqGYFfLqdANQDshLFR9QqgOAfGKf6E8f6/8Ar+79&#10;J+nqnKoNJMiK1pFXREHINw5N/pbgC3vS8OtNnpxRDKrC7FUTUiRuqMF/slxJe2r8lgB7v1TqNU0c&#10;TqfLqMZiWMaV9RZ/1sRp5A4HBsPeiq0r1YHy6TGRxh/cWNFBIXQxQjWgPGkyCygfQm3/ABqhxw6c&#10;VtLV6R1Uy0ZbTC6qxMjqy65YmX6smofQn6WH0596HHpSDqFeo9DnZDPEdCtTqT9w9YFhWAyHiSRU&#10;FvV+ksBfke1kKkHPSWdFUHocMRuGnWOGKCeFy59TlkZJFUa41QsLm/8Ajzcf7Y6toSzUXz6C9yVD&#10;kjp2Wsmy8hWnQPEz2EikFUb9TNZQCP8AEKbf7H2cJarGe7orkNB08xbYhSOSV4VkqNOgs4DoEAvb&#10;VYG4H5J/2HHtRqOFQ9IGkap6S2WoKSjQOIyZVkDwyyMZn1AcRwqF4W1gnH1v7X2yO5yajpFPIdJ6&#10;Sv8AB6jIDSVAgqHDhdOqQNe4dh/h+T7NEpHk+XSDSzGvSkxGzomb9+KGZWDFF8Y9Trxd1K8E/wBb&#10;8fX3WS5A6v4WrHS9xW1aeIxgU8AkW6ELGPQh+hNxyT/qv+RlLJckjHTywU4dLWmwcaEKYFFxbVoV&#10;5EBH0Xg3Qj/E/wCsPaN5T5GvS1Yi3T7T4MabLEBwANPoUD6gGwt/j9AfbJloak9X8E/Lp6g2+trs&#10;APpYWHB+lzcWP+3Ptprg9XWEnHTpDhYx/Y5ta5C2IIvzb/iB7ZM56fSIjtHXb4GJgNSISbm5FuR+&#10;kAgGw/w9++oPXmt86j1Cfb6DnSUPLAqFcXPF/SB+P6+/fUDzHVDb+v8Aq/l1wXENETpKKpt6TcEn&#10;8XA/r9fey+oUA68ItJqOpCUoCkSBSDydJGkX+o0kEe2gwrg9WKsM9cv4VRy6RpZGt6ha1gfyC4P+&#10;++nu5dhxz1cIOocu3CF1U0rEc2j1en68+kg24968RDginXvDrw6aZcLKjqdIXQbXAK2Fv1AgEH3Y&#10;eGfXqhWnHqTS1EkFlclQODc3X/Acj6/1/pf3V4UYgDqwamD0/wANYkgCyaRwLEW9RvwLn6+0zQfw&#10;9OKQeucuh0sbcgXXgHhvwB9PdVj0mp62QCccOkZnqVJI3JCgcg6l5IA4H+H+w9uoKt0xMq0z0VXs&#10;zb65OlqIGWPw1AKyakBaNVBJWNTxZ/0v/T6j2dWEgSUE9JI28N6Dqhb5Z7HljFZI0KzRY18opMQk&#10;WvrhWJrmTHxI3B1KjDUBa3HJPsXS7ck9v4seejKzkkgmJLYPVJ+Xr6zE1NJLLS19HXUdHLQU0dQE&#10;noZo6irLU8c0bXDNGCXdCqnUByfcb7nYK1RShHQxs7pnegNemWo3U+WZi1c+meKOILRxPGcdW0BJ&#10;q3cFCYBL/ZluTe1yPYLntjExFOhJA4/b1hnZ6pXphTyMamPw1tC0xqGhWMfeSVS1Ti4kUBZZNNw5&#10;JJ9l0kJJrTper0FOgN3ljYzFU3qTKzKtfUzRSJDCXof3GomgcKYxLGwKkEX5sLnhlUCtwr0rjaoz&#10;0C2TjgdXWqx837qrGTHFIs0U8g88bx07/pYLytvVpIvfj2oAx6fLqjlGFSOP+TpOzUzJ9w6U0Qhj&#10;PklhrPH5PtiuiJ52XQkcrtcJqVibf19vIV4efSZh5jh/q/n128rVCmPyw1lMUjVIhAqDS7664MAp&#10;EjqBYhiCODpt72FUHqpYnqC7UpjMsMiVNGryQOCsqQGMHWIFeRS8hP1Eik6b2AA92ofP8uqHTTHU&#10;SBoqhzG80hitD90jjRKlNLN6adTICS2o2XTb6cj3vpte/jw9OnCslMU8mp/NBBL9rKI3RY3jhj1/&#10;btULYBI1IvwDq/2w2BXHTjGlD0xtUpUzCaniFY08njenqYzKxZ1vCKiQ/tksgHjQc2H9fbgTFDin&#10;TZKk1A6S2WyVJULO9IXppHlvURTSmR0qoQB4owUKiG11tpGm1rj6+3o42r69J5GB4dI2szrSTLSx&#10;xNamHihCvBHAZjGZZAXh9DRAE6NTMQf6fT28IQOPSYyitPTplfMlyZJUCxSAyVVLOhkYOqaYpQy6&#10;TYi2kE2vyBYX93VFXh014oOCMdScTkUDB6aVqZZXN5HQI8h8ZDLUyW0qSt1UWI/JJPvbrqFD1uNk&#10;GF8+hf2zvX+ETJNEZZKgRpEskskUlGaAWNLDI9rxqhFyUYM3+sLe2DBU4x1ZkVs+fRi9rfIjclEt&#10;VRR1WPWGSVayphnJSnr6k+qCjFQy62EVgYzpuv8AX3o2qHJ6TyQnjjodMd8l8lNElJUtDRmupk+1&#10;onqPu4J56j0sxUBhCb+olgWA5X3bS8dCnl054ko7AB0N+3PknkBTU9FKa6nlR7ZSmoa+LIyTGCAr&#10;HLRLLwC3HpUM1gTcnj2nd7qvaeqlFFWkUdDXtz5O5COiw5yFXS0M1ClZUUkcW5KqT+LS1baE0Y6N&#10;Fki0oD5QDa4ICKbXuLyfTpap6Z8K0c1koD8uhNoPlFl6ijmoqWrC071cf36xztHPTid/IkkUTLIs&#10;qsRZTfUObop59+S/liOR03JaWRFV6WVN8p6WgqoZKqoqchNE4pIsfSCqpnpJ5/8AOtJk1MpmkbjS&#10;uq9r3jX2tXdZKV6SskYBVQPt6XNB8oFowZnqK6hoyDKCkKq9FWleYMgyEx/uf2GZC3+APtVDesx7&#10;jx6ZFtHI/cB0ocd8ponLJNnZZpFR3GLeoSulqJQvklo2mjUKYtPJLNqX6WHtetwlK16XJt1sBUkd&#10;PlJ8qMYscE6NPSmGgeuWhqa2WOOCAOTLL+ypJQD9C2B+nqH196aUkYP+r/V/q8g29hAAQpr09S/K&#10;XHSx66XOUWOirY6R2SeWarqZo05loIlRNMTkEONStp+pJPtkv6npN9GlaBK9ST8oKFampC5mnqIq&#10;aECrpcVWvVVlPSFbxVmWoKhEZYojYiaJlZvx9Pewa8etfu+M5IA65z/KNKGn0SZ3Dz5BUo6mAQjw&#10;w5KhmlszT1kUcryzeM8LDDoBBDuDf3aoJ6uNthPGnXCb5UYiadkxldHlEqGA+yoYQav0t6gyTNqn&#10;0fR0jkIX8gfT3vHXjtkQyvHpqyfyyxNOHqp62sKTDxtiIIaWWaOnp30tNHFMFmQah+49iBbi1vb0&#10;SxuwB6bfboSp8z0R35LfJ/Hbsw/93pMxURfehn+4Kq02OSx/y2n16XB0kJ4ityTqA4v7veIsC64j&#10;SvTEG33Nu/ir8J6o97Knw1TLUtTiWpiZp2R2pyamORX8dOKx15IfmQ2/H+t7D0zMxBPHpRLWQgnj&#10;0SrelWkOQq6enlqmpUcCKn1pKbolpSoQAfX/AA+n+I9qogCuetxgAA9JiklNSIUWUIrhlusSl7k/&#10;RU+oI+hPu7DSenCaCvS725QiprYonKx+l3p2kFkll1aAKlkIsSf8b+/D4T+XVG+LPVkvQG16ryw1&#10;1dUNDEZaNvDT1EE8EuPgAeojkikuVBIChtQ4P9fqa2RVkMfp0luZBpp1c51fhqagiogHg8tR/EIq&#10;c6TCYqaeASpj9BsUbXdmkUHj/X4eKcQOiDJz0ZjaOPFVeappsjTslqenho2hl8kki3h1U8mljIpB&#10;ImS1ha59skA4PT9OjB4Da4ya07yU9dA6JI666oI1d4k1QJMrgnyIdTH6LckEn21JGoFR14CpoOhS&#10;x2z8Dko1gy9HSzTRozxFEWokphpBuIWBijdrAXUrxYjnj2XS6QT0opSny6Tme6J2Zuyk+0yOLxeR&#10;pXknqcuuepoazJVMjrZoovILEhdKqwNgB/b9lVzZxTLRO0+vT8UmjqtLuT+V1sPfAqazBYunw9Rk&#10;quSOR4VipUqZGJNFTTxyBNEoUAfsXU8My8+2YY7q37WOsDo1tdyNqDRanqqnuL+VZ27tanqMxtzB&#10;yZbb1PDM5eleOompykxiMdRRyJFOsinkCKNx9CGP196XcESQxzAg/wAujCLcIZF1OKH5dVlbv6Z3&#10;7sytbH5vA5GCo8si+KWmmfUA1kDLKl7m3I9JtwR7XpJHJXT1sTJMar0GNXR1VJIkNUrQlrn7dIvD&#10;MHVtBWS3Cup/Cn/X936UKCSreVOun+4cx+cKVDryirewIQuWJNieL/1Pv3TvT8sphWSkSArHG6xl&#10;I5i8iBxeR5F4uTfi30/HPtt1HxdWIINPTp3xtQaaqp7SmZliRfuuPNA0baoI9R9IH1Fmv/j7Tsqt&#10;w49bU0PSkpq5oZHmnjlhBGryROolJaW6lpDoGktcsqG17X9p2jqvT6uAe7pT0tai1EbVFP8AdTwO&#10;FVUhjLN69UMctSLAKSbjhgvNm49p3jNDQ9KUkB+Lj07uY6OsmepWpqqV3IiaJhOlIkq6mCTsLP4X&#10;/QNH+P8Aj7aC61AGOr0Ckk5B/l1ngr6ikp4ayanidnmNVj3eziojhBiaWeE/pKn1FFFj/U/nTRIS&#10;VHl1ZXoAf2fn/qr1MaJZ3LT1BarE6FqkDxxSLPFrEDsQNKgchCPdOAp/L06uRXJ/b0oYq+GBKWWk&#10;iqYhSVEYlnkmeOKOoUfsSQUrDkFdQUoSCCb29tGM17816eDLQU8qVPT/AEG5KRaSoaeR5JvLJNDI&#10;yCKrlWdwRTRRTK6sqC/EQH9b39ttE1cDHTqSqFJOTXrtNxSMKiciWtpKeZqhYYpQ0NGlUnjcPH/n&#10;XFjqdmbgGxU/jXggYPbX+fVhN58f8nXZbWfPR1VKkc+mpUUY0U9XVNH4kWkppIzJpjXmZRZLnixs&#10;fdaAYIz/ADHVhQ9yH/Z+zpRbcyFTjvNk3roZK6GQmc1ChPHIV8FOZ6BCHlKqf23iuDxck8e25UVu&#10;2mOlFvVBqJyOhXw2WE0FDJPBWUrVNDVpFRyztPKft5dMWk06qsQcks4aMNY8k29pniANONPQU6WL&#10;ICoY4rXjmv8Am6acxUThI8nQ008bzuKQo8peQNC2qsbUtv2ypFv8ALg+/KgrpPAdNSMah0PH/P1G&#10;pcnFj6oyVdaamOnpPt0nWNfuZKXIT/5A0TRgB/GdShzyosPfmQMtAM/5fPqolCkkn7Ps8v8AL0t8&#10;dnKeJKrGVNXRzRqQlSJqZ6hJUmt4PvItOtGC2/WSt7G4HtK8JoHHHpXHOoJQkU/l/q/y9N+4cktP&#10;VS0c0Dyy1sc8FBS1c486imiDyTy00elZCVB0kSKQLAMQD7chhLdw/Pqk0yo9D5+vH9nQL5vfUMU1&#10;TTwpKhgWOOKathWV8bS+HSGhidVaGN1LCa40k2tdrn2IbXb6qHIx6D/L0HbvdApKqKH5/wCTpPUW&#10;emr3ocQkNDKraqaGshWoWvvy8ISQWZGjU3s91YHjj2ZLaqpqD0WPdySKFOR69Dls9YqOgpczkVx8&#10;sJyCxY7GmlWE1HgT7epr56DSQ5NtA0tqJ4Kj27Gg106aZiV6M1t7tfGYwwrPU0kmRktW0mqjZ4Kc&#10;0IMNVR1ga+iTSQVFvxpP09m9s0UWWPSOWFZBT16z5Duf7CJUx9XV0cs9TI61lBJeTHz1x/ZhZHUl&#10;EddRkiJK2+nPszXcoFFC3TcdjHWpWvQSbv7Vny5yMda2Op9b09I01RRfZTfYEGPUkNvKZ5GFjpc3&#10;4YAAe0F7uKOoEeT0sSwjP4QB0BU9RW56vhZpqVKejZqZIKaBZJ6qkhQxwU1dOvqqpSxUsZtRA/oO&#10;fYdeSpJauf5dGcUOldApj/V+fShwOJmlpQtTQ1BkaYxxGJWDStA4YUQppdYLReoxytoVUsbn6e0s&#10;06jCnoytoj5j/V6dCDPCaepdJqfLZZ44aSncwyQu8EqOHkWnMIAYuCAyWubXFh7L2fUK8P8AL0ZK&#10;oB82p08pPVVjvQN5KapR5KmOSTzy2gKiKSlWdf0uLhXjd2UEfQ+2Wx+fVqIxoRQ9KmkkmxtHVzRp&#10;MgoKiOB6iGFamuqqesUF2by6yq6Ra6Lay8WPtM4Bbp5AAMDhT/D1IgqIZlll+8ppUgyYigmipmll&#10;poJINZlrGbgyAtoSQ8KpvwePbTgDj/Pj+XTqcCeOfIcOnGcUDT/YVUMsDGFmnIry1AJFTXGWMoGh&#10;dHLG5BJAHHtkAnh06Quohv8AP/xXTVi5NP3UmWkkSjrcc8tOy6ZEp6aik04+Mq/KkScyaiLgro97&#10;cAEBfLrSsDxxXh9nl09SoUpDJ5qyhyFRE2Nr8nV4wVExqZoxI1VSUMYVjpjsJCp0qpDFb8e6gLwP&#10;Dy6eK0FRxOCeNPn1ITKJQhJsjQCQGnkkp1EL1PmmpUWnWrpK9QkUfnJDmMIwB5uD7qUrwP8Ak/L5&#10;069gZP8Ag/Kvyr1kV4adFeFjPWTPEKzyu8lLTvUEPAKzxAGVUYjk3KEEkge/U9Mjy69QZpgn/UOv&#10;SPUUImo4KamyE9E8zzZC8WqSolHmqjDAgIcrGQsY9TG4LEe9U1Z6bYEAgeXn8/8AiusNKKielpoS&#10;8ddURyVPgkJMNM8Jj8jU0jFRpkhX9L/6vUF92ICk9M0rjqVFBPHDRZAxSUctMJKOGethT0gr6KaW&#10;dSSGYElpZRe9l+h90YjND1sYAJHDrCyaxjhE1fFQh5KiLy2oXMyDU1NCpDHUT6lDEm1ypNxbX8XW&#10;mIIH+X/J1lKRrVV0TLU1cU5pp5DURzrMlY66ZKmgqULBJ5QNJc3Wymw1WHvwHaD14aSxH+H/ACdO&#10;EtNG5q4pZxJTy1BaoapENMKsSU4jxxEsR0tIACouAdQv+r36tM/6v+K6uqfxf6vT8/8AJ0xnzPoj&#10;qZS1HU1hgW8bOBFTwWikaaIXJsCCdRN7+r25g560DXtbh13LI0TRU/3cEJAC0cshdXhWRtSs0kQI&#10;ZGAI9YJH496Kg8erakX4ePXc0tf44qmeupqKDys8+QpYopDVwlh9pMusWUXsCpUE/Sw9+CrXhXrd&#10;ZKdxoOsr5CKWj0JkRVV9TBIUyUEhjp1rVk/duthKLoPWrXC/2fddGa068WAGDU+vWGZ6VpJJch9s&#10;s9bTa6LGzM1POaCGPVMahYFtGj3vFLKdQvcC9/ftI4LjqikDjnqQyR2xrUtLNC8lMhV5pqePKRzw&#10;tqjMdRXCzKgNlKqzMLKApI91oKmuetgA6aAj/Dw8v9XDqfHLJLbHNAz1E6si1uJxgNNHWzuTOuUS&#10;UBYHkaxXSA2q+rj3XTQ6vL/Vw9erjJ0+vp/lHl1ycyvUWhpKuvKUkdXXS1SwSrRV0RMKiKpUK+lb&#10;XCEafzyPfqLxH+odXI7hjj5/y68UUtjEra1vJFUhopYJgj1KTwGULVQRAlJAw9DPwRwPdPM9epjP&#10;HyPrjrnS1FZ93UmWkilncwq1PHItLUvIz+iKFIR4fEsd+SSzSfkkceKqQOtrXy/1f6vP59ZpshSC&#10;qWlpaeN6KStjraiCokeWopTRjxwvpUANILXEbkrY2+o910+Z6sSOHH/Yx1gq6yWppslRvN/D4Kap&#10;kqKqjaGHzap0vHBJJSm7h1/duCbC4Kj3vSVPzp1UMTUDFD1loqiJUjmp/tFrSEp5IpFWVZKmKMiG&#10;nhhhVNBClWW6+q99ZI91K+R6spB+Hj1ypZ8hFQ1LpTVUjx1c4lppENLkj5m/ylXrnurxr6lBRUlZ&#10;RZHb6e9FRUf6v2deBan+fj1leTM0kkkMdIPDJTTSxVDwpj419HEH8MYFggBs7uNZHJW/Pv1EIpX/&#10;AC9e7h8q/l/L/UepMJMCtDSh5JRKkP8AEZGVGiyegeaJUVSBCqtaJoyNXp1A+2yoJ9f9X+HrwP8A&#10;q+f+bqXS1KQ0rOzxVNaqzLSzySySLURU0hRn1oFJmjGoSK3Ia1h78VFePVgf9X+r/Vw64RsYmCzI&#10;8nmp4vt2SF0pPMk94VjjsrPMt1P1A55v72VBFV6sK07uniiljp3kEVbVJ5YqynaaojWqp5Mhp1mB&#10;ZJIzZVBITgjVYf4+2yCRU9XFOH+qvWGjIEsFXPHInjpjRRS5CdfKJmJeatmpUI1R6fRGwk9PJAFr&#10;e/Op06Rn/V5depmrdY6hIqiWZYZzKHp2eKGcRx4umRWCSVtZTRr5ZrA3gYBmU/QH37SQOHXseX+x&#10;1PkqZrwLRwMRio/tauVVSGJYnAvVRfUSSAnQA/qtckKePdaDOrz6twHaOHTokE0C1NQgklkhEM9G&#10;EjZhJGbQtEqMbx6dRPrFm/UTb3UnUdPl1sU4jqdItUD5mvWx1Q1Uo8UNRSwiECKOxSxV1kAY6BYf&#10;63uoVBg+XWz1gml8VOaSrjmP3s0NXNJFUtG9LV0y8zz1cakPC3BI/skkfg+9EKQSvWqUwf8AUepE&#10;olneekEVXFNUUgjhnlMEVFJJMPU8ckYtKbD0rZSfyByRoVHcPLr2n1/LpvmIikajo1lnCUscDeRo&#10;BQJPF/wIKK9zexCMzuXU3Gm4ubaRSrde8qdc6XIQ1YbHpkJ101UcdpZqerg1xoWWIIFYMJP0rzY/&#10;Ui4t72Y6cOqinn/sdcKYipocjGv3ccBqxKYqenWomx7UbaatYIf1ymS4aNVNrXbTwPfmWhHz8/Xq&#10;w4f6sdOElJrgFYr1s0M1najil+3nkcS+GCpqI6y7wzatLBVZWYXJW3PvYp8PmOvaSBU5HTXVvZJW&#10;jnlannp0aYzeOkqIqyFihimKWOhSGDSXu1vz9Pe9C+fVTkUH+o9QKipZlhoop3VJDQ1VRSiNfFEx&#10;k8kFXRwFQYw1gjm92+vvYVQajqtM9cqmvqIamsdJvsZqhTM1IlNFXwVMSP4zMxlA8Pk5B0yKwAJU&#10;ce/BcAHrxOft6aEecLCkELtHF5HVwySRU1NNIVkJljtqKvq4Ygjjkn3vSvp17qVDNT1i1rO0Xjqo&#10;4Y6YRU0tVPFGh0JNXJSKGjd11OqKzKbXYcEDRqKU8urDNeuLz0xpmpIIqSaGBaaeA1LRmpaGka9W&#10;9RPwt3+iwR6D9Qynge9d/E9eIFMdeb+HZeZ6imop0jyFZCFUGRaYzUaWaDG67OiKDqVBYXBBA/ND&#10;qHb6dboGyejYdS7Gd5YKrx07Q1EcEUsr+N2nkEn7EjJIp0XXhm1CzD68+3YYwTVv9X8v9X8h6WVY&#10;xjFerLettoLS0kNNIZoaXWtRQUuqIzNCsniKyvKvpW7akA+t7fiwMlK4A6Dl29WLE16OZtrA6Ptp&#10;WWE+WSGKoXR/lDtCP2g9gGBAszAkXHIHtUkRJFeiWaYCq9Dphscod21RTR8RQaUJKxq58kUYAAfn&#10;6F729mCpTh0WOa56ErHURCreJVVgmlJBq+h4McKrfV+CSLf09vJ69JmNT0rYI0UiVxGSGC3UKVLW&#10;swEajiwsBf8APtavwjpITU16ncaLEag4BsAt/rwGNhc/4/j6e99e664+mlgCPVrAYFhwp4/P449+&#10;6914MpbR6jY6gXBQgjg8/X37r3XB25CSWK2L31airPwGOr8/096NCKHrYB8vLriGUjSwXSt1AsFD&#10;ED9a2/SfyR/sfdJCAKDpxK17usE4sOGYqQChY+n/AGrUQOT/AMgjj2yQRx6c6itxpt6VUn0AAESH&#10;kNcr/tj7917qLJyxBZ3lVS3qW5Vb3+pAJN/7X9Px7Zb4j04gqCOojMCfqLEAekh1QhrH1H6E/X3r&#10;pwADA64SFWJKvCv0UyMOSVGn1X/H+v8AX3oio63jz6j+QPx49TL+VUKAv0BF/wCv1X/efdMDhx68&#10;AOoEmhQElNmcsNJbWNTfpBb6fTn+t/dDSlD06o8h1ClVLgoqkXsGcllAAOiZSAGN+BpA9ssVp2j8&#10;+nUWmT1ElkCuAzJHFpKeZwbSM3F3A+nP0H1/rx7ac+R6dVMY6a5WbQEk1PoZRGxjCAwk3YgKLA/6&#10;xJ/PtnHn04q0NT1BldAQoSMkMFbym7GNhwLW/wB5v7o9Cwr8+r9Y2Kx2lDMyBbRq6qZGduFuB+F+&#10;gY+6sFA7enQKpTqDJYC6MgLBmSaU2ZLD9R0AXsfbJ4dOgYx5dQnkCKIAwJlsfQD6S3IMkyelBqsQ&#10;f8f6+6V8urAdRajyFYpAsgNxFN4pFkp9K8IqrAC9/wCjfk/Xi/uj6qY6sKdN7vG6hxHJ5Uk1rTnW&#10;U1D0LJ473uDwWY259t/bx6cCnz4dQ5pG0KBIWddREkZQq0n65VRIl+lgQSx/23vXDp0DyHTdMQzv&#10;FHdDIAxCjVGzMNThSo9IsBbV/sD+Amb4j0+qhft6hTzlVWqstMwEcUjIBJHGj/tgAD9St9ASPST7&#10;11YgEUPUOSRGmmQI0kkKOJXcCN1RLFWnBBv/AMg/4H37HDq2igx1AeVmSUwjRobyDQiMD6dKSu5H&#10;6R/gQfyfdX+A9OgUFD01zSuSHQK8dRJGrfpXwsqBmUtpCspt+CPr+T7T1A6fVUIxnpommSVFaAot&#10;OTOmtjZfuVf1F4tACWPAUL6r/X+rTNXA6eC14/l1Cml+3RWjRdQXzSMsHjivY+QHUNSKVsQwvzb3&#10;WnW9B6aJqmpZIjFLTRwNdj5P356gNxAyk2BPPNwP6n3o18uraacOoVXHdYl8jSyiMrFIXWzxXvKk&#10;0gtww5S4+n0+nujCnVgBXPTPHKiShbpIr1DsyKovDTxx6StS5vqW/wBbc2t7pqFdPTpUEdQi0MbV&#10;KxUzCM+pAswldPq0h8ctluBwQpFhYj+nujaKGnHqwBJp01JVR+CB1WqqEkM0cRGlg2pSqkvCpbx3&#10;Fw7Kf9cAct16dEdT02mWFYY4vuommWTyRLKwY06BCDJTyOAukHgWF/6c+9dXAJ4f6v5f6v8ADBnk&#10;pljJjq6c/bxSQGWmIaGOSQWOoelpU/1zcMeRb3VvhPTqKfTpniKJFHTw2kjSO4b9yWvgjh/XqklA&#10;0XYhSNI08Wv7Zr07pIFT01SKahKiQTM9QsP3VDJNLG0fljkGpZtCkkqB6eQeb296Y0FetVIFOmR6&#10;q8glAM07DS4dY4ikrkSXgMq30abksGvxx/QMl6inSinTc9XTq0jvFEYvMrQilgDUsUNvIxqfNyVZ&#10;rszrz7r0+BQU6aJJ/LCY/uIooJaiSZ44U1MYbFhLKii8kSMbjQbab3IIt703w9ePDqLI7wsjGRxJ&#10;PEYmMZjNMvj5EUusAK0i3eIsLn6hmNvbXVemeeePzRRySRyxxrHNJG8kqT1FLO/jjlkcLoOh7CUo&#10;lzxe1vfuvdN8tNIgk8VQHpZZl8YRnD0zqdMf+VSD1KG9Ko5tci1hf37rYpXPTNUVSwwSP5IXQzyt&#10;Jj9KrV0RQ6amrWU20XNjcE/4e/dWVSDXqEKp0kDSzyeGTS5qJqVZKzUV0QlS66AJPozXuPpb3vp3&#10;prqKl/HVFXipqcxx01IygNWwVEzaY5p4dJYJIQV9dwRYjj37p2Lz6Z4Zq7ySQzQJBKlG8FPUlYtE&#10;ksCmScwNIPGNYBU/ggfT37p7pumqWqaGMtUshnAaKgcqaioMfoeb0rZvTe9rKRx715/L/V/q/wBW&#10;NEVwem2aom1toilWmjSNqN0pykK0boP3TKoVhpa+tF0g/wCqt7314AAUHTazo0r/AH0L1DyK4gkh&#10;ihWCn1sTExaMLpBIBUyOT/tR9+631hqq156B6atmmWomkj8b0r+OTXTGwgCcjQPqrCzfQ2I+vgua&#10;jr2moIPHqBOAVtTLU+FkGmedY5oppF/UaSMjVrDXVv7Jv9Le7L1VRQHj+fWKOGMo8qVFEFqag0iw&#10;yo3lo5Qf+AnlUaQ7DUR+Dx7tx631Cq3gkNRBU0Dwx6ZBJJGdUy+EftK0USM73NmEgtpF7f09+Ap1&#10;7rBFUTwMrzGKNo4o3hrqaRpo5fIQhkm812W4AXxohJ5Jt78aeXVW+Nfz641MjyGok1QpFSzSCV0o&#10;hST629MyGknDf2biMqpH51fQ+9gVNOrdQXVPKaqnkpqQJJTwGN9VR/EFRriKSFbMLg3AsTccC3u2&#10;mp01r/k631EqKmMeJoPt41jqJkjp5AymEyREXR5FHkRgP81YKG/PvyoW6qxIUkdMEkX22ipWKiqY&#10;GjWqpVkVJGpgTaokhUelQWuWj/UBewH09vgUFOmCCOPWKKV6iSdPCaUK5q5ZuWQtwZBHAwuCE0sW&#10;vYcW9+PV0+E1xw6g1Eskv2UHhpqmhqp6iQ1dRLU0Tquk6qhVI0yPcDxHSLHj83NlHE/6j01StB1H&#10;mp2miUy08wpaHxSeKeH7qpnqSSXq6eIBQWXn0jj+yb+/VHA/y8vkerFRxHD5/wCTqMk9V5Kqnjk+&#10;9jpwK90XHxRwxxyKHSBBVhZImdf1wTEKedJ/Hv2lQfT8/wDUPzHVeNaeXyp/P/IesaFYWjRaKRoT&#10;FVeGnZ44vtww8n2DUhB0sl9S67m30+gI2F8jx8/8/VRxz8/+Kp5dcZ/soXhrIiwlmoKcJW0/+V00&#10;MwJjdKthcFkJuVAvYfQW9+IGmnz60dJzTiP9Xl/q/wAMeNZ4HkgtS11RDFprJqgkCZjJqekjmItc&#10;L6gj8tz/AE9+OnjWnVaeVMjj139zTotTBBq+zpmMU9FKY5zF5T5EUxkAqsR9Ub/i9vp78QTg/t61&#10;Wgxw6xxTLHVTNUrIklSiVCGqVYIoLRlIv30DCRmNlAa1j7uQKVXP+r08uvVznz6xfdGYp4/tIKtS&#10;wOQ+5uqpI3jMFSgAF0PACAFT+Sp96C0Pr8uvEr5ft6Z5W0a7GNIRKTOkCAmacyaTWUvg0SGNxYux&#10;LWsTzbl0aT/n9Pl1Q8esdbAa6OiyVRFHR5SCUJSVUM6VTVb0/wCiZaqjsZdS+kpKLkEcn3YADAOP&#10;P/ivL8utaagMRQ/6v29QXqGeKaOjjnQpFJU0ZKLVTxSlvJPPR8FPAbEWUXUj/Ee96F41oOtHhj/P&#10;/qHXlkWmomqi0VYuRdGyM1GTHNTipslNUwov0DEBGv8ApuR+PfiKmgxTh8+vCnHyPH/iuo1WKKlq&#10;Y441eCt1IsJgRxwbCO03OpTbSR9Bf/bbWrCrefWiFrUdeE80UdPHURLV0FTFLT1FIPTLQEEmWFtC&#10;k3U20G4W9r+/aF+JePr69eyPs/wdR1Ssp6Waohp/LGsa5FqiGnhjfI0LDxmlall9TNHYWa1m/sm/&#10;vZKnDfsPkeveWr/UR1g8sNVVQpVlrGlK08WIhkligWsW4mItpZR6tQfUQwKlCtz72BRaD+f+r9nW&#10;u2tf8H+X/VXpgekmrROCKaSGlndqSpigSaCOGBxd6jHvqaRGsNcAcAHlRbj3YADh/P8Az+XVMt/s&#10;D/D/AJus+RqqZGjkSRKuSeEQTwRYuppqOnjVv8nmRnGpWjbSXS4Gm/8Ar+/KoBp/l/1ft60WXiDX&#10;8sfl9nGn29QDVUtPNTy1SxNSRzTNVUBvJJBXrHo++oZGAOi/qKcn6WPvZWooP9Q/z9aBFa+Xp8/X&#10;7Os0MrMk13+1q4alqqhyPgZ1qoBGXiWpjtb08/QBmFveiPUcfL06sOGTw4HqEamaSNpzDT0lUDFH&#10;X+FfPQwJI15vuYHB1LJYsTq1C/0sPdqLwBx5fPrQLEZGfM/6vXrrJSwRVOJQvBSeKq5qKcPBBUQG&#10;G8KO4uViJ5eXX6Ta4sLe9oKhiPPqj0OmuPyxTqO4lkmqTJTpNHElQ0hhlSdFijXWpWaAE+SxCkEk&#10;Ec8cn3sYAzQ9ewamlafs/b59N5rTJFTgIJKfS1dPmJF8eRxaRxaVoKqCNZJKiEC4ja6gCwLEe76a&#10;EnHpTiD8x6dUDHA/Ovp8uuqZlpppQXqZKJPHXU1SipJjamoZdZZYIuYFkHA0Na9788e/Fa+gPD5/&#10;mfPryYJyacfUf7HXMPJGiZCmocdFSfciSrhSeOoyCiqcBqmEuLK0RPIVbkH8kX92pkoxNfL069Qj&#10;uQADz9eoc06RAw2NXFPVzQmJ4ZaOppLEM80c6X8bGwkIYHUef8PdgK5pSg9ePWiQBQ5qev/RWbU8&#10;TTljT1UMUEclc2GMoC08FUB4I0eRfJTsHGsAErY/0APvJ0igx1jqQo49ZLUCVESxoKmWGllrqKnp&#10;7VLrUTCxilq6oO8ZlYDxgMGkZirMEYD3Tps06RGUyu3cexqaSSDEtNSzSVGSr6gB56dl11MS0COy&#10;QMlipPkurD9Nj72Iy2QOvKa/D0XzdXY+JOPyGSirsXVUSwRRpW4ineSKhq/IY46gTPZjLUCySFl0&#10;DQbg/X3dLdzmmPI9WBbUARWvRQez/kTjsfLR1NJkqOonoKOVUijpkp6ZJypEsIiYLrdzyX8ahSQR&#10;/ZHtQ8KQrqb+fr0f28aLHULx6rl7D7l3zuGOekUPDjXm8T4qCeoEEk08wq3WomkP7gc2Ym4BPsP3&#10;Lljp00HCnl69LoootQY4I6Ljk+xN4lpUyMpRaZftFWp0jQsPMMFMV5VlJHqTlh/aP09lEs8qkjTS&#10;mBX5eXRvEkTAD8+kqN252oMf3dVUvHWIoGmUVC08KuPLIY7Ag2to5H+Le2VuJSe/NR5cB0/4EYyA&#10;OuDZConLvHIHaXyIJdUyzw2BszRxXVg4FuV4BK3/AKOeI/Ad3+Tq1FHD9nUZ6qqqFhmjgZdWhKmn&#10;8fipAwbhoDcr9D/bYn6k2uPdRK7AMoP+T8utdv4up1HFncgB9nSzt4ndqeEtOgRHPMiobrpX+oPP&#10;1J9uoLiX4QT8uqloF+IjpW0+z89NG71UbK8YhaWrLuIoS59XkkC2dLWIseL+1sdpMR3AkinHy/Pp&#10;JLc24agYfZ0JuD2dujH5Kghxr5ehqpKUzmXGyT0c706J5KmXzOVuQtiV1c3FvZvDZ3IYBNX5Y4Z6&#10;KpLmzoXOmvz/ANXz6MBtfsruTbD4GeDtfsnAQUdRUiioKHceTH8PjgkLvNTNLI37kpsUB+gPH09m&#10;1tFICrSFlJr9oA+fz6C968ZkbSA3+Djx/Lo0eD/mGfL3ZdLRnBd5bvrqaGf7ujmztd/H6mhWUlJs&#10;WYc2kjSwyryyTjQG/QVuSTBoarTDDjkVP2UP86/l0XGZScKB5en5/wDFdGBxn8235k09TQ1lfnNk&#10;5yhqKN3ipa7ZWMx7zpAbsW+zWJvLGoOi7qv5ZZePejYmoKohU/Jgcf6v+L6T+IgrqqKehH+WvQuU&#10;X82LuVKafJZfYPWu5MpX0jOmXgy2Rx70FOhCVMNHG+poXI4mNN442+ukgW9rFsVMYBVQOOGx+YIP&#10;59JjcqkhFTXzxn9o/wA3Qv4T+cMEfG7eznxzwStVRRrlq+j3QlVDVAyAUwxlK1OpmOoga43R9X4H&#10;PvY2RZHqxZaivEHj/D6jp5b1Cp0gH7R0dPYfz5XsFauM9DZbCYuSGCCpqq6vxK4yg8dik81V/nJW&#10;lW2kKT/Qte/un9WZmoI2fzyadOx3qyYAXHpXpDdn/wAzj4V7Cy5o90YHP0u8aCqFJUpg6eDKLHUG&#10;m0FaaqhZYuF9Df6ljZrn2kl226sXMc01B8hXpQsKXPckef8AV8v9X8gE9P8AzevggJWEm1u145tC&#10;ipqhiaPIu6Q+mOORxJGrIPywuR+QbD2y2s8Jj/vP/FdPDb2A/s/5/wCx0NGJ/mWfA6rxctZjMhla&#10;GhlbxSTQ7dkrzRVE0YdzlqS4lCSg2E0a2/shQQbOpazsol8cEfIH/Nw/b1SS3MVUMNCPmP8AL/m6&#10;c9rfLP4L78o5bb8xdHaQz1mvC5jDPDPq/ZDTZVImZBfV5CkhvchkUe1YhvD3W7qQOOaf4adNLahg&#10;GkUgnyGT/s9Nm6PnN8CtgZ+KkzXaoNXS0Cw0VXj6LJ5JkiaL/JWGYx0TAIvOsVMrp/qeb3pJDcBQ&#10;HkUE58z/AIBjp76B/iVMfMgH+fQJ1P8ANq/l7bdDyQbl3xuGR61KeU0m2K8aUVz9zX0xrUjgKsOA&#10;HI4N0C/lto1I0+MAR8m/zdJxavHkrUH7D/g6y0n83j+X9JkaJamDseOinmlkx1VBhp6iloIzIJGk&#10;hgnVaozM6hm4Zb8AsPqwYARoE4r/AKU9PpZyPpYpSvz/AMnRhdu/zV/gpu+qaCk7dqdvPLJTSSzb&#10;k2nVYmCqaBBCkVdUMpLLGPxoBB59oGsu7TrDH51H7OlTWE0aawBnyBB6G3bvzx+GWRNRj6L5K9e5&#10;GopalIq2LI/emClgnl1pJLLVxW0XtbxsR/UW9ppLSXipX/eqf5OvJAwHcC3+1/ydBp3l81v5eq1u&#10;I2/urtvH1BrshDNNkdt02RyWJoWRgY6uX7GIxzxOx9SsJNP9F+oUWS38VVLr8gTX+Yx03PYRy/qJ&#10;G3lXgP8ADnpI72+LHSHyzFPm+kO3Nlbowa0KPXtt/I0H96K6QxARXhq5Iz9bxNHMuhU1BFuR7XNu&#10;M4QLdoSPVM/tI8jwP29IDC0MlITSnANj+R/ydAztb+U6dt1r5bIYZcnVVP7ldDVTQVWMOLp3JpcJ&#10;h8dKF8gZrFxO4UEWsy8e043Db4m1Rjj/ABVpT0+zpR4t7IgDfypX7ep1X/LR2zg/NX1ED+Q1U2Yi&#10;jWm+4x38WyCeDxZPHRpTGsSjTlKZZ0iQjjV9Pdor61fAoCSTTyOMY9B5Dh054t1GcgkUp/xR6ELY&#10;/wDLt6+wSyxYvHVskWdx1PjGz9RBMmRyc3+craqSv8YkplNzGqUy8LZZJG+vuh3GCKoQUPnmp/M8&#10;P2cerCS9OUBAP+r/AFfPocdvfFzAbfqoqdKaDEwSy0lBWx0eCoDLUY7EOJYqKrrYV8X7zqrMUUs/&#10;1Zr397O7BkNP83/F9JZYpJXrICW6MJU9OzSVC1zRLjKqodJK6PC0UdPS5DxqI8YlfBGhmRIECktc&#10;3I5PNvaMbpG1c9XNlKM0oOlSdg0dHTS0dY+Pzy1vilp4K2jj+3NQotWtN4xqJN/QRzwL8+2Be621&#10;KNI6cW0RRk1PXCv29W1KU8dBTKrhYoESGnanRY4RpiopasRtqVfqpC8A2v8AT3tbmMdzHq7W7fhH&#10;WKq2CxR5auhpGmpYx4DTwIGSaoF5Yh9qJHCFifqS/wBLW/s0W+UGi8OnWtyRUjPXdB11A8aLPR5m&#10;BVHm+1aoUY+V2OtI6iOPUY/UOTctfkgj6VnulNBg9eSA1FSRTpZwxbwTK41jSVeRgqFdIqUCNqCn&#10;eGLSZZ5rMoWM/SQADixN+PaCS3tpUagFfl0ai5uA4iGR5dLSi3ptXZAqK/sXtHZG3IaaPXprtzYu&#10;nSlpYRqkLxLIZNWokkkAE+w/d2Us3ZbxGvn8+ji1VwayNUny9OgJ7H/ml/y6NoUuQO8/kxjN0V+E&#10;p1qBgNm4+sySTzQOPFiqRVEcc8rEB2UuF4B1G3snXar9HOlQtfPzH+r/AFfIQrtszxhnHHgDgdFU&#10;zH/Cg3+XpFSV8+2KDserydNTIlJRT7PxVPPW1UbEJHE33gFy1+WHF/7Vubrtt0H0MWp50H/F9bez&#10;ZFwq1Hz/ANjqvntL/hSntzKOKbYvUNZiMrRVlRT00uUzFLXu6yppE9TTUdLAygcBQlSCCeU4v734&#10;JibwYxx41/zdFs1ncSTf0V8x/q/ydV/9yfzyvlZ2hT1dHtDK0uwKH7Tw4yPFNHk8tSMzgV1QuUqV&#10;VoGc2AVISbelmFrk0i2iSlQQPkOktxaprGsnSOHVbfZPdvendMiz9n9hbt3KWkeSiOcytT46aqmX&#10;XOXeZiYoiB6EQhLkWUC/s5gsViXT/h/y/wCT59JSsfia14jjnoNts5KtjaSjkrYwtbVLS1Gum8kQ&#10;/Uv2rGdTYaeQdBJI9JF7FbDjsqBqxw/lXq7KTUmuOHQoY2rpaaUzUCVNK1PNSqkNMdcwq6T/ADEm&#10;hvqlxcR3sRa9va2kdajB/wA3r0lkUmgPDz+zz/lXpWTRZrOT0kuKx9R4WqmKH7VFRJZmElRFURhS&#10;NOoXQaj+Ba3ujzKCAPM/8X/PrUdq8naKf6uHQ2bc613ZuOOJafbdbUVdbTTUyUkdE8tUq010j8Uv&#10;pRYwpBDNc3t9be7pd265Yjgcdaewmj4jow3Vvw47L35Ux0Bx2SpchNUx081DWhaN7gXlehqIriOE&#10;R2WRQ15iRZltcFF7zDDbKPDNT51x+yn+Dz/LpRbWJB1uoPyGf29WVbD/AJUezqalpG3rkkpEmQTV&#10;GEmkORzkNaeVSkyUYhWBGvaSjBlvxqmY/QgbnJkeoXtHlXh+fH8uj6CBQCSoFfT/ADdGh2X/AC4u&#10;h9krJkMzQU+ZelYoiyw/w15KSoU+CgypxpX7hlkK+uaMPbg6hz7Lrrm66uXAiAX1piv7OP59PmJA&#10;lKcOgA726I6ew1RLhcXs7AVzzrFGYzh6eSevkji1Rxw5mFDUeCJrK/ksSRpS30D1vudzJUua16LJ&#10;AQa1p0Gey+kv4di6+XdMWIw2BpDj0hxbTl6paCE/SOqQKt7cyBEH+JJHv11cvNSvTK6Q1Fyem3tT&#10;5ZdTdN4uXCbZSkiSmjghKYWVYp9TkvE2QVls4lK8SWLE2v8AX2iVVB1TGnRlb7ebkguafb1S73f8&#10;tt4b9qcnU1GQrxiKmofIU+OinR/JU0cmmmmrVpxd5EYhmH6eLEWPv01yFFYMU/n0dQbbFGtAPzP+&#10;Toh+6dy7jzZkjdKtRMFqZUXWDHC51Ob2LlSb/VgAOBbj2gkuJpBQn59GcYWOMReXQeHO/wAOu5jj&#10;maeYozVCazqYDS4lccIPyVa/49tCUJn16fWINw8ukZuDccNURGojdoRHBM5lV1cuf22SIAAAf6n8&#10;/n2zNNr6VRRUyehp+PG56/a+9qHIUdU8c8QTxFDonYee86Rswbl47gi1x+P6+1lhPLFURnj1aQKq&#10;54dbLXS/z1yeydv4iH+JSOkVCk2NWMtXmmleXxVNPXRC0iqoHEj3JFtXAubfu++upqFTpJwel9jt&#10;sUqh14Hqzv4w/KruL5B56Kj2ljq6fEKzwPlzDMEiuwCTBAFjsGuAbH6H2fnZrawt/FnNa9a3iCz2&#10;yISkgH06vl6y2RlcXiaSv3PkJp6t4fJNHKdLCVkDNqNgNK/7C3+39hC+nidiluBToGNcNcd5GkeQ&#10;6Zu3PkDtXrXHzR1eUpaWo0iOOASIJTqSwdTYqQPoC2lf6t7f27ZLi7/UK9o4nphZJJDpjHDqo7ff&#10;ylrezctV0zbgqKDDh2qPGrpElRSU8pjqVAp7hJAQAAZG1W4AHsRrLb2MemEZ8z0rXVp0lanpTbP3&#10;3sHA43yQT0M0ukyy1zzw1LTwkXj11FmIYE8JHE41Ek2JuA3fXrymor0nktpnar46CjtXsh90yyR4&#10;KKqmapo0NMtM9NRxrJey1Ekkq6NRt9dasRxp/puC4fwtNejWxgMQ0k9IHr+h7brJZY8TWZOCjdVl&#10;SpmaP/ImY6JftXUmNgef3VB4/wBv7anuYQ36xz0uk8AilKnoUs9t/trM480CZ9o0mRIxVGB6mOqe&#10;HjyTTkoV0gW4A1Hm/tsXloCC2ek8awI1dPQGj4obhzGchrMnup6r72+s/aTiSqdAQrzNT+uIgsdX&#10;qOr6sCfbsm726pQZ+Xn0paZWGhV4dG/686ATbFNDJVV710uObREsTQs7BU1PHVem7JfgxNz9Li3s&#10;iudxlmJCYHSfVpJHQ9w01HSUaJPOlM6jzw0ppUk8SMCraIUTQjXvqBJUcki/stJqc+fXgxJ6gRVu&#10;PKzDHwVlZWVLLHNLFKqxJOg1R66ggrNGD6dLAWt9RYD37q5FcdVp/NynytZiHpaGlikZNVfWVUca&#10;hIK4zCVLBbahHFG403IPCWPs62umQenYlHSY+GOSqs1Tz0lLkwlJIv38M8wNRT0FBRkU40IxDBXA&#10;DBvreykW903ZB4gfpRPCsaArnq0HHbVpHmRv449QtKGYTVEXkp53IDkAC2k3N7DgcW/PspAqadIy&#10;2nNOnKo2hJPUzrE8M6sUVjCJVMRPqYzoeHBb1FeODyfe/CPl1vxlp0rMHs/J0yfYxZF6yqlCtHLI&#10;FajjQ+hGi8q2vGL2B/T/AIi59+8MnB6qXVjUdKuLbTUehpKqaseGQBmk0ohOi5dvEquQf0gA2H44&#10;9+ENDjr2OpMSUzyxRSYqgQQkmNTTxiSnlaw8kMgARSf9VoDG9iT7fEJby6ozEcOs9RhMzmn+yxuG&#10;ytcszaXnhx1RHTeX9LGSqdQqp/tS/X/WPu4s6HNB/h6Ya4VMk1Pp1PxvxyzdXN9xlJoMYXJLSVDw&#10;yKluLQwoCOPpyRb/AB9qVjgUU49NtuJHDoYafqjY2HpdG48uK6OOG0omkhpYZFC8lm/UQPoPdxqJ&#10;/TXpK907HU56QuX7V+MHUqySvV7Sx1REnml0GCsr5BEvEgFix/oB7WR7dezANSnz69HHPdmkKs/z&#10;zToAqv8AmT9TZTclDsjrejrN35zIzxQ09HiUIKLPIIoZLhCtieAdP44b66Ty25UnkQyzPQDOOn22&#10;y/SNpnXSq8fXqw7aC5qPBpuLeipRzzRCpON8gMVJHp1otTO31KfVj9Prxa3sgnhi8cw22c0r8+kM&#10;dSNTGteHVdvyb+Z2RpK/K7Q68yeAp56SCZcjkspUpHHRmQlFCRxMWUnlrFNJ/BufZ2m2wWVvruh3&#10;kcOjO32mW5GuTC+nr1Tt2Vn83ujz5LdvduTz+RmvWfwXaeJlkooFFxTt96Q00gi4ADSi/OlBblEZ&#10;wcYA8uhPYW1vbjQihfWvU7qrsLLbRipchWVfY7UYlljpqSeGrjaKkZg8mRAqxqaMtyFdrgE6QDb3&#10;p5RpoT09d2cFyo4dXz/HLtafdOAo6qfGZSjgloomSTMJJFPJGqeiRw4HJvf/AGIH1HsikNTj16CF&#10;1bi3lZAejSUecpa4mFZkaynV6tRDX+ht+P6+6jhwp0iLAGnQPdt7AptyYeoqqRGSvhjkljMaIFmG&#10;gB0ZipZeLW0kEn2e7Rf+FL4cnA461RTw6r4qamWiqKmhqPPRqrsKiAFHlS14xPEZFKJIGB1qAA4P&#10;1tx7Fciitfl0mlU6yOie925anxgpsbtTF0NXV5WJ56ppcMzVEpjktKygqViQfqVo2uzEkWFvYfvZ&#10;TqweHQl2ZNK/qY6LRl8JvyRUUQ4XDRxpT1FZ9rR0QaoiHrjgnmdZWKsDad6mRHJsEQDn2TSTMMIe&#10;hSjIwAwek5XY/euMmuMRjkjhqUaAwx1FREHnUNTQCVDolUlgSiuCP9UfdUa4J7a9O+FGR3AdGU6R&#10;+OHfnZ2QosfSU09DSVdb9zkMok9RRR+ZT/m1hhPi8IQ+nTqb8FvYs2+dLNPEvqZ8vPoi3Ceysn0a&#10;AW6vd6S+N2y+gtuQ1+5K9s1uRqdajJ1lXVu1P5YhZEjWW4CqLL+Bxz7Kdy3WTcZPDtl0p5DoK3Li&#10;eXxZABnAAx0FfyD+ZGE2bBUY3C1MF/HLC06vojElr06QKbBv8ASAfoP6+2bWwjX9Wf8AZ15IpLmT&#10;w0+HqkLuj5Vy56syk1Tn6/LK8imObG1VRQVWNhVCtTKC6hJUjYiJrO2lrWBFvblzeRqpigAA6EMW&#10;yKYagUJ/aegFb5BUOZpaWDKbl3BOUgm89RBHSMKEW0Uwy1LpDvp/tCbUAPWpFvaH6lwaHy6oNkMQ&#10;r59B5WfJum2kpnxWV3dU4kzqJFx1ElY1NVf5vwSCUxSaXPrTS0iWN9AN/aqO410x0pj2SKTukNCP&#10;z662r84O1KHLSz7cxu7/AL2WppxBDQ4q0RpB6oWWGo0gyMba+AzC4t9PatrhGopGT8ulcezRnDZB&#10;+WeroPhz/MK3tufN4TZfZe1K7AZjKSRimkyVRTRSVqyDQsq0NOS0BNjZH/1vx71NtEMo1xnJHy6a&#10;vOXfDiaeE8BWnV+eCyCZbFRVmhbvCstmIbhhcLx9P63HsOunhPoPl0F1IP2jrJRyKtVJHcaTrNiB&#10;pFx9B/X/AFvfnFRnq1c09egY7pzmW2xgK7MYXCSZmvpIJZoaOmIWR2UcAlQxIPAsFPP0H09mu120&#10;V3J4UraR008QlYKSF+Z4dF02L2x2zu6GCaTqTJYWKYnXU1mRFJEtm0u/imUta/4Nh7M7vadutD2z&#10;gn8uqzWkMa0SXUR8ujIYeXOGInJiGkey60jqDMg1EWjV1A/3gDn+vsinEQb9M16YQUFK16WkNXjY&#10;fGJ5W1GwVA2otbkj1+pv9j7Rmoz07VRgnrPNuPDU8blpYlsRr8iREJYHi6/8T9PfqPSo62WUDpBZ&#10;jtLaWMSWSoyVLBDC2mQSeOJL2+oY8FfyPewkjcOqjUxx0FNV8k+ui0kdNufDzuJHF466nNyps6aO&#10;OR+bA+7eBKfLp428pXVoNPWnSrwHZmA3D4JYcxTtDMxRRHJFEWf+otcAH8G4P+Hts0GKdMMVTD1H&#10;QmpjMHkolLPOA4JZ46tkmF/qBLGf68/n3dJTGaqOnFeMEEZ/wdM1X1nQzLIaLO5imlbS15ZfOVuP&#10;SVMgsf8Abc/X2sTcQKB0BH2dPiYeajoNs31b2HRLJWYbcMWZlVWaGnnUUkgAPAYnSp/2Fmv9D7MI&#10;bvbZjSVNBP7OnhLCcFegp2kvY2S3aduVeLqqGaKZTNNLUTuslOHuZI2cfk3sAzcezWazsIbb6hSM&#10;8OlRjt1QMMk+XR89v7WOMoFNY5kmIB1FQQCfVYf8SD7CEsgdu0UA6T6QxqRQf6vkP9X7A9xwxqbJ&#10;pFxyAtyRf+h+t/bVeqNGoFfLpN7koKTQJHVSRbkqhII+i2/p7UxO1KDh0ww8+kxB9i6BS0B0EE6t&#10;CoHH1F7Hj6cWHPujg6vt6aPTVuF6SWklp5aeOVGikQGwTlv0KSVaw/xN/b1urVr1QuAadF3G4K3a&#10;Wbpgmh8fVSCKX1O3hk1cRJEOAoH1Ivf/AA+ntfNAkyfMdKEfUOjd7cyMeXoEkBjZJYlZNJ9LLb9O&#10;n639kbKQ1PTrx+PPQN9sYVYY/wCIRRRLKjBWZqdXfxtwxH+PIF/ZpbsHi0ny63UVp0Cb4+aHRM08&#10;LT6FWTSkKrpA8hlCNdbnkf19lUxAJUf6s9XU0YdMNXBU3M0V51QSOkRdnSIMdLK7AE6T9TcG3+t7&#10;TdKOmc40xDVUUIYFWEBSQJE5bhnMIBsAOFjYDjkX9+691hSjpnhlhWnmDzMIpZY1lal8oNxGWUaj&#10;pXlwxA/Fvd1HmeHVgSOn7G7bx1M+ingiCtGFmKr4iyxj0BjHbWDzpuCB+D9ffiwppUY6qWFaevU/&#10;7RTK2i5hWQRCWSJBCrMLAOQAGNuBf26nwjqw6cJIXjjlC+GNUEPiOoaBoPLAfgE/7f3fpmOlDXps&#10;M0cbtG6SmMyrqfxL4gpfWVOm59VySv4b37p77OpDqlWWW8T611X0IrCO94dSpY8AfpDcj37r3Uek&#10;wqBpGlujnULxv5tKyfQxogPqX62+luCffuknWWChaInwSRh15/boFjSZ0aytUFr6b8kA/nn+nvXH&#10;r3S8oKVUp0LfaRSVBWU+WEBy0Y51C1if8W4/w9761mvTm1GjUymFFkBQ6NDkQsCbvoBHH+IHH+w9&#10;+630jKqSOCtaMRxEOTqiaPWIiVsygr9Af7Nvr9PfuvdZo46do1MlKlO3JH24BU6OdQQfS3BI9+Ar&#10;17pyMcHjBkklSIr5JQ4VWZ1FuAv6dYsf98PfiKde6bJqdJyBGXA9MojCHVpj5SFlf0rc/k/Q+/ce&#10;vdSExkEqyP8AuDUqM93dDKLiwDEEFV+lgOfz73wPXuuM1RHRXWKJ0LNoM2pmkZEJ/aEichfwABb+&#10;n596691Era2b7XxxWiSpMa/ugCSw5LK0YADD8Ej/AFvfuvdQkpRVui/dRl3kidTJGoXUo0+iY3PJ&#10;4LH8+/de6UZjeONISHAVCSVkUhR+oaj9QSTf6c+/de64UqrOPEzxrBqLo5BbxEekBCfqPrcj8+/d&#10;e6eHdYKZArLDEF9DljpdfwTLzcA83/2Hv3XumiOrmgqNZiSTyWDy0+t3lJJsYk0nSv01aSR+eD7t&#10;THWuuVUsdaYxPElKQbr4RpkEZPKgoNNj+SPp+ST7qRTrfUGemhd2p4YA6BldFXh5FNrh9P1N+S35&#10;+n5936111koDj44m/ZilRQ7eQIscwI9QDi+khvV6Rz+effga9e6TEjSvTaYTNI07Fv1KRMb+kKrC&#10;9hze/N7H3YUrnrwA6cKKP9ka4nlneLSwi9CzSMdPijB/QQv0P4P+v7117rIGj0CCZapBckKiD1OO&#10;LOPrYD6f48+9de/1f6sD/V+wZZ56VxSwxOxikcR+GaRadtUfqMcgk9RtYm9yf6H3vr3ThGaWULGq&#10;hXk8aKiWlZrWIeS3psq8C1/8SffutEVFOnynpaWZmjjFPEQTrJUqHZRYLGpDAn/XYD+nvXWnGK9M&#10;NRjquSZo/ufCkjiRNMplsV4GlGB9X0sFJFrn8e/deX4enGlx81NGQ5jcLqLPpBZ/9S5W2n6/QGx/&#10;w9762RUU65LWFQIzDKjWKTEsosx/JRv68fT/AFveqdVCDz6aJMnSwVKrpu8ZKM2kIsuoEjxW9d/w&#10;UKkfkH6e76GIr1bQxHy6ci0VZT6EhjRCiKhNpPGik2RncD88kfj6e6A0NemiKGnSKq8BUK8ksBSP&#10;yq8lRHEwVbhtQeFCB/UlSSTf6H2pWVCKHr3WeClycURVvuzGzaoFh/ZjJ/suwe6uw+p06hf6sPdT&#10;4fE069jp4lkqFS5fXojjWbTEI4lkZdKM+nm972IsB/vAbSmvHXlFTTrDHNKfHJS+XVTgIxVAVY/2&#10;r6vqL/7E/jn2+QCKHpzR6nrNQ5CrmmcGJCHk0kE2WG/LBHP04BK/m/tt0UCo63oXpRJTNLI7RQKs&#10;iKCgeMBqgP6WUX/Iubr9bc+2hSueHVDWukdTJNvVZhRVp4ZJ09Z8M/iaMt9Ug4Ukni4ZiB7srha9&#10;eC0yeoTYOTH38sU+hz55CNBUqOWRnW4Nj9Qef6e3NSkavMdbop4Hp5aTTRx04Mcj1TKGjeIKzx/2&#10;VIt+kcfUe2Rx60TQaem+XakbhZkcRztpJlgYxmRAbMp0i3+A9Nv9j7c8WuD1QrXNOkzNtGaCad1d&#10;2UABImbUS7H/ADms/WwPpBHu2taV68Eoa56cYqOpp5KeNCVVB4lRCpIJHr8iSci/J54/2HtttJ4d&#10;X0n7Ou8lia6U66dadqSygzJ6pnci9yPpa/1tx9felKj4h1WhHHpqihySpFGtKW8TSam8gWa35jhd&#10;eP8AXDckcA8+7/pf6q9eBANelFjaaojVJZY5UI0IqNEoIW+o6orE3txc/wC3H19tmle3r1K56UB3&#10;AdXijWNSrBFjUAs9uLkhSfr/AEax/wB4FaDrwFTTpz++WOOQt4zKEaSRGdNaEjnSEuNX9Lm49605&#10;6sVoK9JKozIhnkWONjKxXlo72c25Zh9B/aI/N/bqRkivl1dB29ZaWu+5YmQgSR38rKgAJb+zGx4K&#10;fkge/MhXrbCop1Nky0VKCNIaIqCNKLGg4tqkf6i31/3j3SnTej59d02TllMcbAWJYIQUdVY8+V0K&#10;kji3N/futhaGvT2ZIpVYM0CMitEALMJHI/zlmvcD+l7+99WOR1Enh8MGscupLWiCEs7EWVlcFgo/&#10;oG966oy0H+r/ADf6v5lqlLBrSoxYrrklOlbNb1m1rqB/S/8Aj791TqBJT0SBGLxXca3ZdK2X6gr/&#10;AI/m55/2Hv3XumyvmlZYTRmPTcC4IM5VgR5FH4/wP+t7cCCmpuHVj5fZ02LXVIddSFjHIIODGpju&#10;eDOWBHP9lrD3bw14eZ68BU06daXJy1C6BEyfueN0VUCvIDYlb83BtduB/re9GIjgerBCDXrjJMuq&#10;eNUEwkRlkVlCygA2tGdIHH1tc3te/vQjauerKOP29T4Kqngp/C0brGiLrYaZI2W3CkAajc8Ehv8A&#10;D3vwm6tTptdEqZgsTzKLBw5VY4kv9dEa3b0m3JJ/r9PeihAqetEVFOnZYC8MEfCiJVjfyosyBQdS&#10;uZLf1/B/5E31QDSaevXVRDIDIsZQyNrGsBGYKRwvka9h/W3097623w9QqyE1GlqoM6tHoQRtZ+F/&#10;zrAKLC4/2PvQ4Gn+r/V/q+VB8J6TeRxcMLMmmQzT6IgQ4WImQcySRspFgfqVYH3tTpavXk+LqKNt&#10;qULy1AmZ9CgpGrReCH9LRIo/s3PquD/hfn274vy6eLUyem9qfxtLT0cJSKK7TJEzVKSXYMpaBgRy&#10;SCAp/rf36RVAr59NMK9w6i1MXkMzvCJ2j0+QKWBhVTqkclV06xcXCA/i/wBPblARQ9WTz6TeUo6S&#10;RZJoj45FVdMiajURyxj0Awutipvzbm/+29++nU5HXmAVTTHRQ+29oRSx1IpoZItCswlhih8cdQFM&#10;jO9SRcSa9JUIvH59r46GMA+XRpt9zowxx1Ux21tWp26wycdMiLSVEq1Zo7LkS1Y3jbIReEAGSO7O&#10;msWIvf2+OjaFgHNesOyN5RUXjpo5KCF5man/AItVyQR0ktLGitTGSLSqsxtdpFU2/o30Gjw6YuY1&#10;c1HRllycLrGsby00kZhWSqFUWu8kfmEiQEamRxq/dVVKXDEge6dFWkj7OlMssNfJNK8dPHpSkDia&#10;YSoksr6lq3pXGrxpGtlqJFGrkXJ966109s1MsbNalZMnSzUjrRFVGm4EaGo4SOSUhWjAFzbkf09S&#10;vHrZSq56ADsDZYyWEzeiBvDJj6iKvmmeFvPVFvNU0xWLkKirckPc3tzf2zLQ4PTZiUmvA9U8fJXq&#10;Ey0lfNT0QRBRY0BqmNEnEtUplpoY2CgyPOCEAJ0otr8+6GFdWk8OhDbIFstb+XVOW5cVLhKyWnmg&#10;ECipayyr6qdonIY3Is6KeFb8cf6wKbqMJIQvl02xqtR59JuaeI2dZkeYP5SXtZ43Xl1ULbX/AGL3&#10;Fvrbj2mArgdeTh1mZ7wRyGVfGn7ckbkQvCrevSx/SwP9lh9WuPe6eR6v0602YhhioxTESVRneVpZ&#10;AzusOnSsiRnjUPoW+v8AX2y8Qc5/1fy/1fyGwSDUdKOiycLol6ka2VT9zIyEQEvZ3WUDkkX0lVuT&#10;7RSW5Xh0+sgPxdKnVSytNJBUQxQ01OsywQrLM8KfVyJHsHEjcuT/AF+nHtHQ0pTpw5rTqQsuqalq&#10;KQJJI8a1dOtQVFLGsgtJqVhpWxuSl7X5HPupWoz1ZhUjp+o8rIs1MPuJJpVqNNLNMwlp0SRNEkU8&#10;Ew9Srf0E8D8n220anHVgRw6XeKzEcTQpSVUsE87VFDUyQaaVGAlCu7VUwKksLqiWv/S44LHhtWrc&#10;B1RuPQ5YPc9RGqo4ihpaqI0cxY+GZICvhMcVU40JIg9LzShWsRaOx1FPLCKV49LIJagBuhjocokl&#10;FLFW0qLTQw0RiylPCprhJSwgRY4Yoh0MjLY6wUQizsrm3tGaA9KSVp1KFTka2qkarqZZaliBN/EI&#10;qWnpI6KOyQjGinUSNNEukSSEFePoo97oAMf6vt6uM0rw6TuVxNKtHly7VlWp1QzZKoqvu69Rw1Oq&#10;LJaKVXJJcg3jAuRb3vzHVXiRhnpB1+12EMMdPRBQ9RITU0ZNcK6aaERionkmAAKoLkqCjsLL7eEm&#10;TXpF9NSgXoIcptamQTfw81EcDZGSFpaiNI500IDUtGCLRx3OpF/sXsRe/t9Jz59aMRGePQX5TENT&#10;V1UMnHLPA8yR07iPR5S0ZRKyCVgutVGlWdFIB1H6+1SSKVBXpMy1NTw6QOQwC6ZEpggnp0R9E00k&#10;8koQctBOFUEC/wBTdvpx7eD1yPPqoIXpKVWNVTJWM/jheAiSS3kqUkA0tDJCBdrHg6FsAbt9fbvV&#10;gyHpPtRI0pSihhR/GpgeSFmELEaiIxLcG/1PIt+OfbgYn4uHVqA4HUDwVrT+alUeVYS0iR3ijYtw&#10;oXzAhxwbgXP9R9Pbiha09eqkEZ6H7rHp/O9gz0ho6GWjptSIZXUQl3a33FLYj1Kwuyvbj6cezOz2&#10;l5+5uHTcj6FLenVxnx5+KtLhoqaeqoqWJpVFRT/eY5pqp1p5byVOWmX1UxAHijmA/cuCPa9bPwHO&#10;nj0Hby/jDUU16tO2N1/QbepVqIEyJmqK5qqnhqZG+4gTSBHBIEtqjjA1CUnVc+zm2goNbYr0WNGk&#10;x1kdCRkZVSk/ZDzCmrVSerSewWByJENT4LSmQsSqMVtc8n+i/p0AAUHTOJ0qbykVtU0U0i1D0sS+&#10;OlCiymOGtXwsYrjySS+q5sp4Hv3VgCTQdcZ65fOHNGKIJGR9pUSmSeWyECWCO6xrqA1nxn0n6g+/&#10;dOKrfCRjprWplNHWPNU1FUlNSRTVgZ5KeslaWQ1M9LNJDbUoiTUAv1GnUD9D7q/hp6dYmrHqKfGQ&#10;rHj6YxtjJYIp4ZFiMOTWR6po1d1WOGNQ0Qmd2ZpGKoP020aVFetOpNKdM9RVK1LAysxpf4lLj38S&#10;xwU8FKI2vU0szepmUsG1Oy6kKrYt7sBU06addJ6S2QUQ1EqRVj0v7UMSM6pUSSxu9hBRAKbEi/pF&#10;x9Lke22WppTqvSYqoa2aeEUkQm8TSTLVoiJLRlpzS/dxxyhSwCqVkdFAUkNz7a631DjhWgkmmeng&#10;jLzxwtTlzPkVp0QrcV6f7pe8gmsLIVHpvwPde6hJFR0ccEUk0tXD/EaqOnlrZnratUdTa9EAVhWA&#10;nQmpwxJDAWuPfutinn03VVP90ssotSSYpL4xqir1JVvMpqaumrxSgCMMoswUkMfyb2Ps9bOny6aq&#10;ysau+ydHp2p5KUSrCkQeZZJHEnmeOEqIxqDBnYgnSdXIJPuq9e8miN4ZoSYmjjheRyTHNUg3eqTx&#10;KBG4GpS63ItfkAWfjQ9aJ6mxzyR1MlPAGBmhhinmjQpFR6pRJDBVeIqfTqLalYAixJBNvd5YcAnr&#10;yOztoXPQ9da7aylRPA1TRVNZJBMolnZKVC9EzHSqUbesQubD1AsSLg/kEG4zxxxGMcT0PdisAqeJ&#10;IMno9GAoosfTiBKePyU8SJJAqSSoV8eqFZ6dvUgdbehRpv6r+42vdTOaCvQtt4lQdLh/4mwVcXRV&#10;lROKeOKCRNTQt5f8/EpYCJDGpKkSc3FiR9fZayE50noxhEXFj04QbP3DnJadZIdMyFYwtQzRIqxj&#10;6xi2i/1bVGxF/wA+2xbNK1AD0oF7b24OR0scb0UJIlnqYJqnyurSxzVDypNrf0pGpATUg5uxIt7U&#10;LsoYanHRfPzKobSnl0ppejcclO0L0NO0Ik84aFFjao0LcfuEC7D6/S1/p7UfuiICg6R/1jfVUH/B&#10;0iM30njpaVGeijSNVd9TnXXVNRf0BNX6IwvBA+p9tttENCT0vg5jkD1LdF33X0DR1BrY4qOACqVJ&#10;Wp6WG1aK1BaGJVk0/X6GJZFDXvqv7RPsasar0dw8yxMO88OgJz/xjy4cvT/xPH1sqPeerrFpXmmV&#10;dYpqlhrVYoxZViMgJvbWfoW/3C3EH9vRjHzHZkZOft6LXuPqLfO33/yanx9dWsJF8oAaWnIHroKO&#10;aVAqyOP0zyyLG17K4NvaWXbZ0NAtR/Loxj3K1nWqMP8AL0hoJNxY+p+3ytJX0/hRUmp8tVmY0tOy&#10;aZpvtIB+iMHVqsx1cmQi3tJJBp7WFD9nShZVbKmv59P+J3DUKa6jjjnrZI6hpKaomqIqovGkIumh&#10;jpjUpZksbsRzyPaGe1WTPTtfLoTMPn9EyKktLDVUqQ1E9bM6SBjPB+0ZU5jjGuygi7Kb/T2XvZk5&#10;bpl5FrnoRMHuJ5KaGQiVODI0iVMVQyiSYrVJSyRjVd2BZrj6e2GtaN0lcluhHw2XjY00aGRac089&#10;PDN9xZJqsTaqhSpP1CH9V7k/j3UoU8utdCxicnCknjkqqho4VBjlnmZQkTDTBRzMoBux/UAn0/te&#10;669OT1uWNCPXoV8HmvI0MhemqIgI4xBSt/mHk5RpIl1L/wAgF/p6j9PauJz0T3ESioHQm4TJzaEY&#10;SwCVJQiQvafxKHv5ElA9QB9K3X/AH2awyUAPl0U3FuKV6EqhmEkfkBiCF1k1IoFiPWdKtyLk3YHi&#10;3+Hs4gckZ6JJYwpoOlTTu6Sxqj643cLIqsrBdfOhT+B+VA49mEeFHSCRVINfLpW0FMQyFybOtrF2&#10;1JGjX1uP6gWH/GvZhGOH+ry6LpCvDpT08JFmk0GNbXdbAsFOpQlrgN+dX19mKLQU9OkD4J6eoqUa&#10;haQrqOsKFL6w3IZiQb/4n2pWMtTpG8hqR1M+yvIq6NTGKznVZHe90FlAUD+vA9urDTPTSuBnriKc&#10;6o/2wAr2Nv3CzDguVP0B/A+g+vu5ixx61jy6hT0sS69A16kfT6QoIY3IDkWNufoAPbZBBoetilc9&#10;MctM5szsVZ2Xgso0pbS1igP6vxz790oVk+Femh4px6JRGoEjIiBQzu3+6nEgHI/BB/P+8e6UAqV6&#10;7Ky+J9QAaEjSWABla/rS301Hg8ce/daGiuOs8ABiLzKLqwYeO6gyNxEsMh/Bvd/7P19+6q3xdKOk&#10;W2jV4eXXWy3Kxsq+pF0jlf8AEcX/AD72vxDpLIav9nSpp1BGpQrizHxXJYWOlJCn4/qb/wCHtR0m&#10;6nKwYWYLa36BCo9bH0Ag/W9/bT8etjriyLxyqWUgqAupR/ZZlYD88WHunXuor06ix/S5JIIAAsP0&#10;3UA3/pz/AF96PV14dQ3p1F/SC545IIXV9bcEW55A91PxDq3WB4Dr5QkqosAUUNfm+ogD/WP+wHu3&#10;WuuJistnQlLkxmMagthcxrq/AtwT/j7917rEyAAFAAxIYm10VB+lUaxYD/WFvqPz70RUU691geNX&#10;H0j1gFywYrZPyPTYD/ifz7bKUFenI/jHUExeizm6MwsdJJYaL3t/h/h7p0p64iJtLSMAyvckAB/J&#10;GvpUt+Qb8e9aRQ9ax11FxrRlBZI1vGY/9quCmkfUcfn3oKB140GT1MVF06EVXQ6f1EAmxuAy2uD9&#10;eP6+7AVwOt1xXqR4v29RLXjBtb0q4Y/pJufp/r2920N17rmsQIfTY2cDVp06jYEjVbm39Pz/AF9+&#10;0N0mk+M9eNONNySRze48ZXT+W4Nx/QXF/ftB62JCBTqDUUaiNmYFwqEH+zGDf1unIsWv9L+9FSMn&#10;p5WDCo6Y56CCU/5onSpKMAyxuPyGIIBP+w90IB6uDTpvlx6MShUOJJERlceQ8C7orD6C9r/0+n59&#10;+Cjq2odN7Y2NQ/7MSpK7BS4KnWPQ/hLDUCR9QR/j7tpBwP8AV/Pr2odR5ce8UoMZ5IVY9DEEAC2k&#10;KwII/wADweePetBGade1DrksKwSBmVo1TgujLLeRv1OqsP7V7EXAH9LD3rr2D06RTAHhF0iz+lB6&#10;dYskbOCQ+j68cXP0Nve+qkdSopEPJcSMGZC3p8QDixANhwPyLf7H3vrXUCvYRQkFb6I+YpYgImUn&#10;xk+S3qH0AH1/x91bh16lcdApumupy048g8LK0B1yBUZgt0SOc8jj6EfQ8e6qKmnToBUfb0DNRvCi&#10;o/uIoSnjBDvJUkvUF6dAHZpmOhYybMoKkk39P59iG022aZQy8Ok876RToTdi7lqd1S+BKi8JsPQs&#10;c7TSSrdVpo1AIjv+WBsLgf4Dez20W1sJHHd69Bq8ZRXo622cGlBQU0AFOHskhcaQY3K2KAKLAf0v&#10;z9OPZZcSVcsOiSQlwKdKCueKmjaBLHULlhZiQnL6ja5P4Fhb23EC/d0mJx0h2xpyE0bhCsMGh47/&#10;AKWctzpQi5tz9COfZxE6xpTz6QyrrY08ulFRbeUBCAoN3OsgnQ1721MPr/gGI91kmx15YicUp0pK&#10;bGQRIQIy1gA4I4Zz+gr/AK/59pS5Jr0oji0dK3GYrWFYooUfRSoAH5tq/PtqSUVzx6WpEV7ulTT4&#10;mNP0Kuog8/jjnnVz7SPNqx0+EY9ThRTqFtHyo/sAaT/jp/HumtfPq4iIz1nWOVQdULi9v7NlPP8A&#10;j7oxQ5Br1ahHEdSYiONSqLhT6Qoa17cn3o/Lp856c44kk1Lcj/AnkEjj8D/ff7YMMXBqevBdRA6z&#10;nHI/6bf7Aj6/XkG3v3iN1fwqcOo740En9sWuDyoPP+3/AB734jdVMbHy6hS4lbkhUX63ABUn8jn3&#10;vxB59N6M08+or0bID6D/AEIHIsf6X92DKcDrWjHXSoFINmU30kFeQDwNQ/Hu/l1unbTruWlSRblR&#10;cD6genTe9/p7oreX+r/V/q+Q1oHTHUUUR1qY1sTcWA4sP7R/x9qBkV6Ydc9J6oo5o2HjJQg2AUcc&#10;8/Ufj8+1CMGFG6pQjB6l0cxK6ZD6lYgmwsTfkrp9tSooz1dSeHUbJRB42PDEA3H0P0sLEe2gFrg9&#10;VdTk+XQEbtoEkEitcukYZXktoEicqxv+fobfTj2YRkjJ6L5ewk+n+fqob5pbDqWpclPjqeY1mcxw&#10;iZIYmeNZAhLJVlbAAXLHRY6tPP5I72u51WRHS9HjMGsnPWup2fsvIS5GqxH2ZraWKvXI0+ZmqHoW&#10;MqqKddUdgNbEapFldFGoHVcixLcbU121VxXz6MLC+WFdTDj0J3S3wj33vTJVeYOMkXDTw0Yr8jBW&#10;GH+KmdRIgWieysI20M8YBJ/wHsquNh2+L/ckh26Mm5ogtyDprXo1WR+BUVHS1UE2LMlclPLHHVxZ&#10;Bly/gjGqopTTEqVaU2Ctp4W6/n2jbatqKnQvSiHnW1qA6dEc7q+MOU2pO2TOPWQpS/w4YoxPWS1t&#10;QrapkqmsDqjuobTa62t9PYO3LaNB1oMeXQv2/dIb4eIlKeh6rl3Ts+qgkkq3yyGQNVy09RMjkzxw&#10;kU0dP9rKFdWe4RELBgBfkXHsPOPCNGHDoy1g8WHQP5DF19LNIKikM0tPEumVpGqEeSOPyxUtVGxW&#10;z2sWLBrArwb29vIytw6alWoqR+f+TqNRZaSEBvLFLTywTrLBXwwS01LVrwZYaWmC+YX/AEOwsL8r&#10;x7uY1PSYTMrV9eos2VU/cedrVMWkF6mdAJITEHkeoaFQphsLxhrDnTwefdjGV634xao6gHJGjBln&#10;eGqDRsZPDAoqqmN4tVNokNjGq3HAHAFw3vwWuKU6rqp8VKdJmqyzLErTp5YqlvuIqdm8qq7rpmFW&#10;oIY6vSQ1iTf6+3kirjptpD59JmfcDLTyBJHjNRMhkCMJREYbqFjj+nAFtX1H559qPCXFek5mAqOk&#10;ZWZR3kLTguGDupZl1ujNYKrIASbcG5+oP19viM0x0naXVjpPyVxgKuP2yTYu66SrSN6E1EG4t9RY&#10;+3NAPTOqh6yLOgSQ+N2M0SQxlHYRJMjXYxNb9IF2C2P5HAPvwQA162TXHXCCqEUiwoGZjcXjkAik&#10;b+y8gKnSb/T/AAJ5/pcCpoOtVJ4dOtNkJKdViMoSIRSLLE7gRI2r0WdQdfP4v/j/AIDZjJwetaqd&#10;PtBuGWONYyup5Aop5Uv5KJydYmhJBuCL6gSebe6GHzPW9fShodxTIsVOtxO1TIam8jKtRcWWVZox&#10;dGU2tawN/etCjrWvoQMNvyup/wBE8RSmqo7RuqQw2CHzKocFWdbXjYjk+25EHAefW6qePQg4js96&#10;azmepNZNN+3W5HynMUFOIj6ECm8kT/qeMAD6en2wIz0w0SE1HS6x/cUwloo2qBUM5SaJsbX1dPLS&#10;vHIY2lp6anCxDzLqOmZfSbsQPe/CVhU5p1Xw0B6VMveU1LVUlLTtHBSUjMY6elZ1rKpKgkPJWZim&#10;bSZFbgyKfzZoz9fehbpxp1tlQcepCd5VVJPVrVwzUs9RSKZcpUZN8lU+aF70Lrjh40XTa4nPkYg8&#10;AfT3fw6cD1pfDBrTp1x/elZJFVRwQyZGMutXUNK0NBS1VXKoaVpGpgZJHJuyr6SBf6+9gEcT0oRo&#10;a0p1zHe1cTHHT5TQ8YjqFjo3m8s8Qby1lNR1k+plkU2W0t1b8WHPvfTn6Iz/AJusf+n/AC9LWzZC&#10;ny1TST5BFdz5Yws0MZIqI5IahXSV04DaQi/WxBtb3VRIgaoHHpurO+cw6KkrQ0NPSiOpdafITClr&#10;qyqa8LxyTqjRgD1Gn8rR3+oP43rI62ZEPBeuWT+R24S7xy7lljjlytHVTFJDR037UVo6atPjkUKt&#10;iNULOG+uk392EjUp1VpkGKdJ3I985Weed46uoiNRSzyrJNMWTFoW9b4vIY3wtG9QL+iaFWseSL+3&#10;FlkHHh02ZlOOktlO9s4aWV4s7XwXloaidamaOabSG8UEP3DgyyxWsXiN1XggX59viZqY614qDI6R&#10;FP2XlMtlqvLz1rVGipp5E+9hlqQji5MmOeUnxvYWEQuLfgfT21IS/E9NtO3HoIdz7kknbO1tRI3m&#10;+7kankSTTxqLo1Va3I/sgD83/HtM0YLCvSSik1PRX66smqqueVmDO5kPBAY3uzgK3Oo/p4+vtZoA&#10;SvTgp5dTKG0TA6HQyIELoFLxaxYMgIAFr8j6+/Scetnh0YjqXERV+WpY66nNRIYTFQoIUmglqJPR&#10;CkyuNFiDYX4592hj8R6dMyFVqW4dXYfHvbOBxM8VFLTYWjWXwUDIkMci1NedJqEyESKiCFVtIs8Z&#10;ReGC3J9nEESxVC+fRDcSBn7OrJNsYQ0FLSUq1VPS0dOaiWUViRUksonkEtUZKV1Z3p0j4j9RZ2b6&#10;8H2o0L0wpAwOjE7NwkC+aYJDUTNSLU0080quYqiBvHSUCLADGsb6SGIHI/w9syIqio/1fy/1fyDt&#10;fLoyeHofLFHGzeKsqBTwxKhV51SePXNTwB+PIjgn1cAEC3PtDLx/Lp2OlST0ItClNJBB9pTQu8jl&#10;PDNGkkU1HHaESSSxBS0jt+DcgjgW+hZNXV0oSlfn1Mr6GnHrhoJkl0/5SQ+qlkqI/wBuCPxyKGjj&#10;DW1lQC1vSbe2enDw6aPPM0MtJUo7VVRUs88NONHnyNIomjlWVh4zpjBVIja4sCL8+9qK4P8Aq/1f&#10;6vU6Pl1xgGArUu0VJDSypUTRqyLT0dVLGf35Z6Fbo3q/ohYMDzxctNFHqyB+zrZ6Bnub4wdb9tYK&#10;px2ewWG8s0K1NNUPTUUUsFNxIZ4KqnEbXfkop0sPyT7TtbRgF4u0n9n7OnYbl4sJ1TB3r/KH/idd&#10;mch1xPjqceKCpoMRUTB50WWOwllq1ViJHY30SG30Nx7SvLcwKDImr5/7HRnFuixrSQY6p67i+DXb&#10;vVEWQky22ayGlpEt5FV6pa1zP4ddE8IZS6sQXQkabcE/T3eHcIXOl6g/Z0bR3FvLHrjP29E7qcNW&#10;4WdfvaSZJYw6ThlaNGDNpRqiRgSrXBH9Px9fZiaEfb1pHjc9h4dcIaqanUiR6ctTMJKYsoKDWwka&#10;F0I1G/8AUn68+2zH07WmenSKuiDpNLJRqa7yzF3kLOiqgVomaMBFJ40oysW+oN/dDHUU9OrBhx9e&#10;nqir54dMTzGSZkp0cuTFUtCsn7MCCLhTqPOoDUPz+S08YOaZ6uGp59OrZeoKNItZIkr1UkksMSx+&#10;KMMvhSWKJwAVKcFQCSfrf22IR6dXDkcD1KTLmY6opS320cckMi6NZqB6BoDjTY2BZVAsQePdTEB5&#10;dO+JqzXh05R5xalGhlmZUnaDXJSBTFNVQKXR4dY5uDoYjg8+2jCoNR04spbHCvTrj6wVcwpmqY4w&#10;7NRgTyO0Uqp64YEhcadasNAYEX5/p7bkUAVpnp6NgcV6cZcw9aU1R+OSCRY6GWVopI6eSmIWolqk&#10;4KIRb9QsRx+b+2RGoFR5+XVy2rj1lFSkkXjiqcfI9e1bGi08PiWkCIs0iwOuouJCSCmjUCLD6n3V&#10;kpUgHHWxThjPStpK1GpIJFulHQOXWanUS1/iEel6yJSbK17XJKqVNzZgPadkOsr6/wCfpSnwhvTq&#10;VRVH3DT1MckEzwU9RTuUTzNSrUgGoRTOgD6r31DXYlbH221OH+rGOn0Nfy/1eg6XWLy81HTU8OOS&#10;OnqVnkSpelqJokjSsi8JhqoakNoB4Zje7E6gLe2WRWPd1fVQUXy6cJchDWyrNWw1U80VC2mnpjIk&#10;qT0pMUswZhpVFUiUCx1AXv8Aj3UIFFF69qDHPGn+x1BXS0QNRpm00PkWjg0Q20OHpqczSafTL/ng&#10;1wbXIHvYHl8/9X+breKZ4f6v+L6a4t1UuMeT7VKgSvO880qJH/EZI0S0ogkl9OgkHQ7KdWm1hf2o&#10;S1M3SZ7pIsZ/Lj/xXSYq97pUNUVAndQ0iNBLVSTJPSQQXNQ1REwJBlJv6So5NwQPa5NuIIB6QS39&#10;QSvn69JmkjjytZjWepjmOQFRIaZZD5JIJJCEjrJSADDr1HTcsGsq8EezhE0Lw4dB65lV2GelJjNr&#10;TUuoIs1U71LGCanh8H2S08qjRJKf804ayyAgtYfqN7e7Fwwp1RSCKdCjisrUEzQUqw1OQjE2uOpp&#10;FenaxVHrqOSVUH70oPoN2X1MPbTAg6hgdK0eo09RMjuhaSqSkKT0cpojTTVUkP38FPIC0zzB2XyF&#10;iQUEg+hBDcD3Q6mXUT06GHp0yy1+bndqoVlRio5oIjUyUkElYUj1aaeaV1XSUqAGMhHIswBtb232&#10;efHpVGtRXh1Kgo5s5UvJPUVFTLDUJRRmojNYkEMMXkgankewu+llUyEce22dUWp6VpGzYGel5t/E&#10;LIinwRLTTTmOJSml6avdSayFLKjrI2m6yfqAK8kGwQT3ArRelkEI+Ly/y9LyCOqooJoozVwUwx0l&#10;YzwFZ62OKmJbwzyMh1ej1KY2I5seBb2kJ1Z6MVUhaAf5/wA+lNCjtFSPKzsZsZDVVA0NSSyUpCzG&#10;GqjPr86jQqyxKFAbklfdSa/t6eC8B5Ur04xstbEDE9NSrPUaGgjYiFYpfRHSyTggLVKtmlCAKTyT&#10;dh7qaf6v9XDrygk/6v8AVXrzFY4mWONWnronjp5alqmGeOuoj4S1KpFo2sEueV039I/DZAbPTwFB&#10;jif9WOokMf3VVSQiJKGqSV6UxQziGOq1p/ltLNM11DOWLg2JdrfT3RhpHy62AGbhT/L6/wA+suir&#10;nkpo5np458Yhkq4auHy1M4icilkip5QTNIosoCD0rY/Tj22QP29OUqcmlPl/k8/9R6dWovBRvXTm&#10;mOPq41kgrzUSTxwTzOfMaqqQavIr8eArw1rqAB7ZbR5dWVV06j8Prx/nT/V/M5XjnWRdc9K03hlk&#10;jkjqHCRrUhYqhZ6inFpDIVDhQHY3txb3XpwDIJz6HrJMs9BItVSBKqRFpqejpmSprKc+VrSY+ClP&#10;CxyD6Bg3FnDLb3ZKHtPn1Y9uRx6xpXNE+lIJp6JpAKfF0slMa+PITSGndqqOweOAPfQrH0gofVew&#10;toB+3z6pgYFaenmOnLyvSV1XTyRRT+eSnlWqBEcx8iePTBRxgf5MEVvM6tqYHWBx7ppqK9eYUY49&#10;P8H+qvXBHfyzvD4YKdIPvqfGtJ5IZrMVoFjewaVXlBs7WIUqp+t/eiorT/V/gPTJNGP+r/UOstFV&#10;JJ9pSSVz/czy2qxUKIkkrZGMldTBEUJJDHfQzaiynQoBBHurDJPH/N+z/V/h8KE0B4/4fT9nU6J0&#10;klNBUT1lQjq08CVFV4IDPTakaeEFRGI4kQ+lySzAqo5HvVMVpTrRYHBz/sY65SVMRpaV6Zf4lTSE&#10;xyq8PgeKmqG/aEcEQK1Bc3V4UKeNgrKST78KFqDB/wAP+brVRQeY/Z/xfUCed5nllilpaeGjqIDj&#10;6lVYmbIRraAzxVQLeNGvEkEmm4Je4Xn3bTQD1/1f6q9ODIqPL1/l/mp1HQ1kc88EkeRamqaqOKJa&#10;cpVQ0k08ZaempIVHklOtVYaXKoCFBIPv1FJz/q/1f7PVBqpQVof9R/n/AJup7oVxkdPVTxx1WLlW&#10;GY0RgqHiaKoElTPRG/Md7qI2u99dr2t70AK1/wBX+r9v+a+lQoU/6v8AV5fn1GnqaBaQSPMMzGZI&#10;ljo6Yg1MJmcyw5BgQFWILpuPqTYcHn3Ygg4GnrbFQKHPp/q/n/qqck0FMI6WRqRqvSrKtRI0MMTZ&#10;D1SvBTSNoWPyaiFLC2oHn8e9ZPE0/wAvVGANKCv+Q9Y5EamhSkjxFZFlJKmOSTFy1UP2VXBC3ld6&#10;ypZWLKUudFODfi2n34KuriCPI+h69wGAQT5HgepVGYa2oTKQla6KVWejXyNHDPDExWvqaqvn9Ubw&#10;2vDTuFJIUg8+6uCo0+fmetrpY61yPIcB8/2enXOYLUmRKfIyyrNNVUkk9dTTUsVS0tMZQumnAlEk&#10;cYI1trLtpP8AQ+9BQBU9bIqcf5q/5+ssP8OrIo6lJ6qGogSih+4ndaGKWiVft3pZ7ay9OV/zJkjB&#10;18kH6CpBGB59WahWvmP2/n1LqfE33ckLiKJZaX/KaZYYo6gGTRQoZZQfGYj6JPEQrC+oX+mhTier&#10;kAuS3lTqKJKtAuOjKxPHWx/b21RVM60qGeXzU5AZUjc+l72u2q9l9+0qe706sxOoL1LSueprzUGN&#10;K+SnokSmipfHBjZgz6ZMgk4HqkDBgG+psSDwb100X7et1BJHmOsH28aLFTzxzLTyr5ZKxRHNSk1c&#10;p0SQyKA6lxpjVj+gg39JsNeXr16grSnHrEYUeVamB4qOXHOr1eRs9O0csX+TrT1Mcy8yhmusjqCy&#10;fo1AE+/eVP5deIFKj/N+VenieXyQ1TFo8oQ1LTRpRqlNUVrsilajCJGXiqI42ciOoZmP1vpIX3XT&#10;n0/1f6sdbOa+f+ry9T8+uVMK2Qha6emoMx99H9tG7NUx0+n0fafczAxJqQETK7X1G34HutBXtz/q&#10;/wBX5daAJ4nPl/q/1Z6mTRwCrgpKfEoyoz1FHi428iwIrhns8R5CudcZA0kfSwFhWhoTWnz9eraR&#10;Xh9g9Pn1jpKZ5ky33MdI7zKlNPLBPeKao1azVwsi2jmKLcgABz9b2v70aChJ68q1BqKfL16mU0uN&#10;qpIxRS5BZ1hT7zH1sYlqKVIIy0ci1LejkD1XHPptwT7qag1OerAIcLj5enXdJMyeWGKep8Gp2Snn&#10;liLA1ETfdPIGUAsoBYqQPSVsTb35kpw6sppxNeuNL9pDRwzLJVyRaJKWKm/hzVMQnhsY2+2kbUsS&#10;qRMGEioDqJvwvvWmhp17tA4VHUinAjglWkmWfcEEsQFZK8yUIhefTUwVEjDyTMY2VYwCsesnR9Of&#10;HJoeH+ry8v8AD1YHFeJ8j/s+f+DqSkkiy1clNBJTRLKHLRVX8RadL+KnlokKIFijfWJmdEa6ghmv&#10;c10VpWn+r162CdVB1OiVmlMcVfBDGqMv3MrSVNUaWGmvkJ5JYbGT0ENGbXvbUOPdaVz6dXz5dTKG&#10;ppxQ0UkMNQkiyP8Aw77prLCZGMNTJV/TyCYNpUkDSy3a3FqlO7P5/wCTry0p/g65fcVWPkWPI1BW&#10;Mx1D0VNFTQK0sTpojrSsuoAFyuhL2YC5970IRRB16lPs6zJUUASiqhNWRD7ONEhNLrnepCmnqqlY&#10;5BZtbWXWpuLE6fz70ENCD59bqpzXy/1DrjXoWWWWaClSjEyyDHKk9YYZnp/HPpdQ3+VXsGjVkAB1&#10;W1c+7AAYHWiB/sen+z0xRSNSmtoqcVM7fZMJ69KNKQFKdg1C1OigmT1kxSOQHCgalvdvbnaSCePV&#10;RjqcWaJaGjdIg8FNDVwVWM8sVTSjWUaVY0BVg9zGQygAHSPr7boMkHz4dXp5Dy/1f6v9RMenyS/e&#10;wnxUolqaivpiaSp8EbvGw8UmWjYEIyj1A6AATckWPvbLUf6v5dVr13kmNXFkJ50x82OnjtTiYiCe&#10;NkXRHHLNBcPHLJexJ0nk/n3oKBw60RWtemqWeGE1SvUTfd/Z0s9SopVE0srKaeJaUHmy2CAITYev&#10;3bSTSv8AsdawPt/1f8V1Ajr1aiEFXS5GOKp8ceTMdWiwU8lO/ihppWgXUfT+oGy2BLf0HiqjIp1U&#10;Dyp/q9OszxwCpH+RrSVJhkES/byzCS4UxGmWnIQWARxOhAsR+bge6sR8us889V55KNXzLPSmjknV&#10;ZKSllAkjEsRxs1MI455AV0CWQWOogrzb3qg86dWzUjP+r/D9p64VtfGRlVT7KJao0laUggFPUQVM&#10;sghrcccgF8JlvoJU34B96Fcfnw4dVNAT/q/L7ehq6o2ouSycD5ON40o3NNRq8aTeIn9x1op4Bok4&#10;BZpJ1sSp0jm42setsfn0ojRfDJk4+XVmvUmw5IKWkMtFTQhQadY4aZFjqDOxnjLpIpDKRx+NFybf&#10;T2tjjNNI6J7p6kqcDo7uz9tLHIENPSTeCOkVV+lxAvkiFLUEHWoZiLHki1/aqKFgaHoPzyAYr0Yv&#10;BYySO+pI9ckwlncsFkdf0QuzqunVa6Kotx7MI49HRTMUOPPoXcXRRnxsyqF9L6CCG0L9IpNABVr2&#10;P9De/PtaBVadF8raeltS04sTIULIoDMtlkB1XUMAALDj/fH2+sa6R0jPcanp0jslwhRSQpFtCFwz&#10;fkG4PP5/2Pu6hRgda6yuVOosZQpYFvStgV9IW6j6fn6i/wDT3brfWEgLbgLqYrYmwUg6gAD9Lj8+&#10;/de68dRbkW03DElXbV9Q7GxBFuP949+68BXA66LKoI4ALAl1sbkmysAFHH+F/eiwAr1sqQKnrDzy&#10;DpZtQIAAKSOpIZhbj/Dj+ntOylTQ9WjAIIPWN254J1cFUsPUi/oIX6H8D/W966doKU6juTZQ7KF0&#10;a34AKlxwXAF2sfx/yP3ogEUPVgFAx1EmZVDoTplPiRgh0J6vUxAa7BR9CD/T22xI7Rw6cXV58OoL&#10;qg8iqqspaAA6jpBj9ZCFh+RbUB/xoN8D9vTnn1iuOeVcSOwl9AIYH1qxU/6n6e/Nw68RQdRKlhIj&#10;qzIpRlduGIkUcqAw+lhzb/H3Stcnqyrmp6bmZNZD+slzcKEuhFrEvyAfpcXNvr7TA+or0o0Zx1Ga&#10;zameJonSXUEA48TcaI78en82tf8Ap7pxNenOHUEzMplVJWSRrKWaFZFYA+lQWAVSfwD/AIe2zUEg&#10;efTmgDJ6h1Eip6Lqhjb1FCwFj6kWSIDgk/XS1vbLkAU6uqHyz1BZ7MEB0FWUEGOIkK63OlxwC3+L&#10;XFvdGcsKdOFCFqeobNEuqVEuXKqIw1hpZtLst+Prcgfn231dRVAP9XHqHMsOttR8jSowUCyARg6W&#10;SJl+g/1V/wDYe6nT59Oivl1HleIIqwkBJNFliRtAnINjKzryhHCgrx+PdTQGg6uOGeoFSQrKQWZT&#10;C8Zjp/8AdUgIUlCnBBa9wOf9f20/GnV1AI/Z03kNPpeRI2Vf2Xma0YV5eE1Si5J/wH0PBIv7pTpw&#10;BQcdYD5DqlZQup/CkxSNZj4+WLog4RyAPz/Qn23Jqpjh1s9QZvTp0iMStcoFIUWmbmWT/EEaAqnk&#10;3Fh7Z6UR/AOmlzK85QM8tkZmcgQJIgF41PFrqTwR+bX9+6cxp+fTQ8iPE9p7nwiEobpNHUyNdZE1&#10;D1ISCDyeOB9PdGppNOngK4HUKoRWhusiv40WOwZo0mJ5DRkgckg+kEnj2wRUU62la6TwPTXWTSzr&#10;CEkD6xaL9oIptYSLaQLcWHMbDknjm3ttzU06UxqoNB00vUSO/wDk6ThppjD5Cmj7eeKytBqlAKL+&#10;SCBwOLn3Tp7SvUCeeIRmaMEh1bVEAajTOkgiJFlNlYiwDLb8n3otTHWx6DpqrKlIXqGdoiylado5&#10;mjp7B1DPJPFGDpIdlVbN9Obfkt8c9W0evTfN4m0lliD/AG1xIw0zl/pdqf8A1QJsGb6m/v2OHV1U&#10;nA6Z5nJnEiFabxB3lMiEUmoREfumP6NI1gv4P0/HtM3xHpQq6eoFRVxSU58cnhjVYQopYwXStCky&#10;tMhHrjFiLD8g3FvftRpTrYAHDpunqIENOheaqCSJ9vJzSxozsNZpwiiyW5uxOnkWsb+6MQOPVwhO&#10;em2r8OrXLR61KyCnJZHmiYHya41kuJYb2JCcjhrXv7oSoGOPTqqaU6aJpNKmpWlmRpD9s4BhMjTS&#10;HS00ZUXks1wFK8X591rjq1CTTpqedY38zU5jrRWIoqYnj0VBVdMiuQCsZC2ZwRYtzcWsGXJBB6eC&#10;jj6dQp5Y1SSFYJGihlKiO8HnZ2ATzr4OGprcsynm9vx7oxqerdM7SCWI05ZUeGDyO804FNFdtVqc&#10;yDVIS2kjji9vderBSeHSdqZkkkpnKeBA81LVUTaqc6UjMulGRL+MkaC5HJNrEWPvzfD07Si06hE+&#10;SniqGkp0oRVuUgeJpSkWjmMTIPJGusjhbDm/IuPbZ00xx61jqJVRJTywz2RIopmpHlVGeOF4RrvM&#10;pJ1lP1GQBrWFgPeutdQKqZ3imMU8VejSrf7am018NOp8isY5RpaNWBMiKBc83B9+6901M9PCI6gT&#10;yMJmmERiQrj3M/L0k7jgNqGpXXSAfrf6+/dbAqadMtUHWnMHiJg8bwRTQwiCJIx6pIZdYILAka9P&#10;14J976dpQUHTdWOaiFIxUyyU0skU0dOCUKxQpokLU4UgiNrEt/sfr791bpnqamlr/K8kNOwggSFZ&#10;i/jrGSD1RrS3td1QsFBF7gc+6dwb5HpRH8I6hyZFamQQR/tzQ1A0THyTxwiMavsHikW8bn6vJx9D&#10;6m936v00LEKqVWqwJaq5alpIJFqKfU63DxQITIkYtyTyOST70TTJ691GauWGGen8cuLyEEiTfwuo&#10;glyVLJSyAF5qeugBa5PLs5DKmoWIHv2ft+fCn2+vWuoVRV4x54JpZimIeASnxr5qWGNyHnhqpEVZ&#10;QgYCyui8H8e99eNPxcOoJUwy181OYnpKpomRIFXRcEfw6VYJBqjJ/QACAFsb2sB6mevAAcOo9RNT&#10;1KVEVDNVwLMR5p5YyIxPTEJPBQFhqW5PAAuSpPI97z14gHB6gNTq61NUhmjx850Goq5Y46ighpV+&#10;3JmgdVaSWR9LItif9792+Q6rQfF5HrysJ5qajiR2yNGlRT0k0c0wWqhaMTB5Khbr6kUn1H68Di/u&#10;1ABVuB/1f4eqjSDoHEdQJkpDDEWMUNVj/NVVFPFUMZiusAU9XFTAOXYFALKQQbsffvMn16b011V4&#10;jqGuqaPH1P2vjgnkYUtGZVaGqpYLyN92JCt1D/VTIPqpVeSPdqUalf8AUf8Ai+vDFG41r1FlWpp6&#10;tIaEyRoFOSgp5ZIJFkpiLTO5GkNEhN4vG2oFbv8AS/uw4VP2VHWwWqdOPl011k9Ovjp5Hoq2ZqiV&#10;KqtOtKmkiq3Vi0Ecg8YT6M2lRe5t/X3aNTxoR/q/1f6sCopXPXUqpO9ZJD9tHQ0ThFpUgSSSppZg&#10;Iaqyn9ahuA1tRvcHg+9qFAHqet0rkDHTRX1EbVInKSiGnjgH28atKaWKMeEJUmOx9TWMYvc/T3ZV&#10;KqKceqk1y3WKQU8UsDmFqulnpJIaeSap80EFHKBNClTwvhmErLpH1IHP9fdhkGv+o+f5f5etmvH/&#10;AGcf5OosTHWI6iarM0UMqwVMZ+3i+5gYLT/cQRjxhvogcBRqIY35A2acV619vUYVMjV9UskcxeBP&#10;BkxPC4OqWHzRl5IQRobkKENwxsv0960gDUOB4daANfmOPTYRDFTQGX7Z4po4ZXkp6winuJCadWEx&#10;EhKn0EllbUbf4e3OLGnWtIBr1kd2irfN4IcfSiN3aIl0hlKA+U1ksylVe7EIVX/An8+9AVHr14qK&#10;14dRT9ppCrUyGOqvH947LAErUjssrBRpkVh+3rJ/UOOD7t5V9Om+0H/L1ylQQilSMI0oC0uSqqin&#10;LMjQ8iGoZbESaDrDXIYX491otfQcQOtnOKZ64NXVSKtK1JFURyVqBkx1QSKYVMTSfd0M8ikqjgFp&#10;oySEubXt7uAnGv8An/P/ACfLqvUCeCmpo4ZIoZq9WE6yUNHLE9TRwxkRirgEYOsxkqz+gllvce7D&#10;5/tPDr32Z6yU9PjEhaGqlYzR1D2bwSNJlWmAA+0poyDG99K6G+psVv8AT341GR5/sH5+fXiFHE0/&#10;wn5fLqLAytX/AGopUpaykvTTU41iczsPPTgzoBEsipf0oDJf6m4I92xpzw8uqUFeGf8AD1CEuMiq&#10;qpLz0MCJJLLWanpZKVpQPBJ4mGiRCR+5IgUrazAg+90JQef8/wDiutVSuMfPh1jj8RnZhJRxLDoj&#10;meOLVBBV1KeaNp3QHy09QhvqUWUm9ri4tmn+rh/n61jj/qB/zHriIkU1OlglJFPEsPlRSHqyp/ai&#10;lkF1RUFtF7EgMpvx70o9f9X+z14UB6ws/iqKZ6hlYAWczSnw1GtLwv5UQ2Ia2sMoutieBf3bSAKD&#10;rzU+0f6vkf8AB1HeSnkWN5Ekl8hUCmecHIYyOCUsRBM2oRxhyCxOo83UgG3vWk54f5/t61Tz+Y4+&#10;X+D/AFZ6z/dwKKdqlahTBFWyvDDokoopo5bL9rILfcNFfUC+ggsTruAPetOfL/L+Y8q9eDcB/wAV&#10;+R86dM1RTBvPU07y46djSR0FSt6iXLVch8jU9WkYKxg/qYM3IJPN+HKD7R5/Lpsriqih9fX/AGOo&#10;dQoqJ1gmraumga1ZjozJLSEGAGSrpPuWUhyo1qiuukgfW9yd0A7gBXz/AMh6q3kGJ+Vf5j7fTqRU&#10;NHSxxySYzHz060xM80kwZGavsYZSSP2plLAAA+N2tYD6+9ACvp+XXix+2n+r9v8ALqHUQVDxQUNR&#10;4pgaNUklV1+3eaNgwopZ1u8UvI0gixP0Nvfh/F8+Hn/xXWip+HyA+wH/AGeusjHSmm+2qrGiekjZ&#10;TUwPHVtKxu3mqKTho0Wwm1cmxt+fdlrWo4/6vLrb6dOfL/Vx6h10kVFFCs9VTGV1jpWo5UeahqYm&#10;i1QVEUsaExrKOQOFF/qfodquo1p+fn9hB6qzZy2P5fl00tVsvlQSSO5HkZMGKcpFFGLSo6KfJIQC&#10;GKsoZ1NtTAke3AoPp+f+r/iuq1HlX8v8HXQvLMlRAsFPkImFM81QYYqd6acf5PPrQeOVFAYMPRp9&#10;I0/S9iBShBofT1/1ft49bFGyKV+fp/q/zdYZGo1+4iWqoquZpWiJCSJjKqhli8i6wotHKSCI5F1c&#10;2AJF7bC+mP8AD1U0Bya1/Z/sdN9S+ikgaCH7eGbT4JZ4GiFO8TagKjSLKQA3JX1C5+hHu4RS1Cf2&#10;f5Mft/1AVNNIpgeX+r164EeGPzTvSqhmDhYC3mqoZFCpkaLUDqCDUCb3IBuBx79QE6RXH+qnWh+Q&#10;/wAvz/ydf//Sn72zMm3Iq+KShqMhPTtMkFLSwnJ1Oaw9QgagrFxlGbyOha0oSoXlQSt+DlPFEpb9&#10;Xt/y9Y6yhgKDone7ex+2MhFX/wAH2zVpVR4rI455paGX+Gyy06+WIY6rmBZZ1S2tJ/BptbWxAPte&#10;9vaBew1x9nl5Gg/YadPxW9qQDI2fPP8Ah6JtuTLd2ZSshyVJt3L5GmnoYJZ9Zy6yUlbKhpq0CrKS&#10;VCTWP0u6W5A08e/CGwBBXNQCRU4PD0rX+XS1EtY10ggZ/b0E+d292scbPDPj6umrI6oUS11LVfay&#10;yU7NrpsdTS0x8FQYmOnVpuPoQp59tkRKlI6AqaVqAacaAjB/ZXpSiREgjPy4gftz0HNR0p2BmX/i&#10;1Xg8jVw1LJR5GCJKh62DLBdJoqoSJfWTZi6DSBxq49tXMaSpU0oeIrmvoQeJ88dLVUhNIGf8nTjU&#10;/HXfNFBS0lbg66jquWqKqSlatkCOvl+3eNl0+n+y3J/qbe0o2+AaRqz5+dPlT/VnqusKDQV6Y5fj&#10;TubLy6jgJ6iuqZrRR1NFGxXxJqeeok0lefqEQN/gRz70+2be41Mc14ED9pPlX06qLyWMUGB9telF&#10;T/Cjen3DSTbYaMExtLSeIVNVFA6XExpKBDUEfm08KaQfQx+hZG0bcGrUfZj/ACZ/aB1U7pKRRTn/&#10;AFev+T/B1Mb4Y7vo0geLbNS0Iad2iWkmqo6aJnv56utgsyzMOUjYeUD0hD7dTb7BadopnBzT8xwP&#10;86Y6StfXDGgkoeul+K+foGoKx9v1sGOkqi82VnwVZTimpF/bmanhyKLdCRYmRL3N7+3xY7fUaafb&#10;pOPsrx/Pqwubgg1av5jpY7f+O70dQkT7fNdI9SxxCtLHC2piWePItIAkkgT1x0cYMhH1W3PtQljZ&#10;oarQ5xkD/euIPyA6TSvcSLQtT19Py9Pt6FOk6GydVSLW0+DoIIIa2SnE80s2OiqnJ0PLNjapXlkP&#10;9kBlRBb0gD2sWCJRWqgA+tK/7Uiv+AfLpC6NXJY44DJH5+XTfWdH70qqnMTY/Cmpqo4mjWmqKSb7&#10;WSnpwFnlxlORaRlA1EcL/j7fXw9RZSCT68PnT8v9XrQ2+oAVI/w/n0zydBbwMUNVkMXVV61FMGpp&#10;cZF5BQ03jKqvgsh8d+Cp0kHhdQ+j628LHWzih4U8v9Xp01JbNTSKVHr59JCbpneIgaOh2zPS5AY5&#10;2ijyEsVLNViD0x+WsnSOJY5VJ8cNwyfXVf6q1htitY3WtOBahPkTWgxStB0he2nGdJ/ZUfs9fn13&#10;S9IdsVtPQ0WJ2buMoRBoFZh6iNqCV4tI+yyrWDvJyEcR2YAG7m926ICFV6AetARn8LedeH+fpL9L&#10;JQsV/PiPzH+r8uhv2X8Fu4s/HR4yvxNHhpnkjyVTLl5fD9pjy4Jknr49OhJUukj+BRq4Klj7Vx28&#10;PhgyyKM8K5p55zWowe3z6TSQSl6pXA4+X7KfmM9Gkx3U3SnTJeTfyjdeUoaeCpgxUafxOlwTUbgB&#10;KPHNHHLLAWGuywhNXqLkezOO52+MZYEeVTUAfLAwPPA60llOBUZPyxX7fKvr0Bna3fHfu91roOnu&#10;u8ptrbaRjG/xqKiV3SGC58dO0OqMI6esEKSjC1zYAJLjdS4K2lADjUaH9lOA9K9GtjtwUapDw8uH&#10;y/Poii/HftrL1TVeRxFVk6vLzVtTLW1EdTV07VznXFCaloxpdySVZwBfj2HpI4y1TIrE1qSa59Pm&#10;ehEulFoo/wAlOlvt74y9h5COGmrdvmKrpZlhno8tS1rRsIvV5KCpx0TEkmwkiOnm1nF7CqxW7ga3&#10;UEeTECn2Ef4P8HVJZhHxr+XQ67E+NO7qSlEy7YzkVXNXtHUVEtI+Pp43kbSi5dmhmE0YuDCFjl0i&#10;w1Ag+1sE1nAp7hqJzU0/3oUJI9MH7eiu6Z5m7eA/P9mP29LXePWNT1njstI22aybdeRx8VC1PRtk&#10;s3NLQqPMKiWmroNXhkcDl40jC3CsOB7XJe2Mas2pS7Y4lsDPAjh+ynSG3hu2uFJB01xinka9V25/&#10;onuPdWQyeRr9r52qrcrI87RQUFVST4xeft/HTiIxiCwuljYDhfYfuZIpiS7Zb0FCPT5U6GSRUUUN&#10;B0j5/jN2xkDO2M25l5aj7US1qUuOnWmRo7gSz6VOgk3+puf6fT2l8KD8L0NM0/w9VZQx08P8vTlS&#10;fGPtWlxy1c+0Mgqy06y/e+Cc0/lX0OZ3mAYSE21hV1Lxc+9BbYDUWAPrX/D8+qpGpPz6hU3xi7ir&#10;qulDbdyMpcPeCmx1XMBGimQSSSRgKAQLjycn+vvQa2Jqzqf5/wAunRDmpP5dSovjL3c0BrKHBZO2&#10;iaSMxYyrBKBiCsVFGjHgWuZLX+ov7aea2PcHU/Z5fl05VI/Pp1h+M3eDBqdtuZOWqjpjWyxSUFS8&#10;cdOo+kVPo1q7AEltNh/aYe3I7i1QaQwr/L8vnTqrSxMKV6EHbXSfyO2jWY/c+3jvLAzUDQyUOTx0&#10;2Vo62gGjmr8WKVZlgjvaSdLhP7R9rRd7cAHJx8uP50FafP06bK2roUYBv2f5ejkbR+Q38yjr00kG&#10;B7N3tWQU6/cy1WQysW68G8WnyxVC5SsSqiIYW0n0EN6Wv7L7s2lw1EIp6nSRjNa+nlkA9IRaWmmg&#10;7fsqD+zH+A/5ejcYb+aD/Mbw1E9NufYGB3bTVlCHjkzO2BFXyyQKCMnTw0DA1MXF2bQEH9h0+ntp&#10;LaxXveNSKYoSCf5mo/KnSpILRR3uWH25/wAHS+pP5rfz8r5KOurOlNj1VJSQxwPTjFZOOOs1KPFZ&#10;wzeK6i7KQxtfn8+6m02wrREGc/EanpaE2pl4mv29Cjjf5tvy1mUyZX4r7XVREwhbH1GQeZ5IkDSV&#10;EInhEXj1DlWN/wDU+0y2O3sKSgivo2eiuVUDnwnoPmB1Gr/5rXy+yCyxyfHbbNH5YhNHC1blaiJ6&#10;YemM1lRAPTc2ujuCP9T7sLDbVPaD/vXWnVWwGHzoOkrUfzMPnFSSx1ND011/Fj6pUnNPWYTJlZhy&#10;DS09XTy+MlDcKFAY3uyjk+3fp7UHUApA9Sa/t4dVSK24Fj8+H+bqM/8ANC+dUzRMOpNmxUNIzzz0&#10;qUFdG0cEvCiKVXbUSeLiMsf9f22Y7EZWJfn3f6q9KFhtSg1Ma/Zj9lOo1N/Mk+cWTnLN1PtWghmT&#10;wu60OX8QcEvA9BCr+USKOX9Rv/gefbLNbLwVR+f+ry6ZNtCTQM1D6DoNd7fLD+YXumR1xNTBtVaq&#10;9TTTYygjer8aqdaE1EM3hiub3misPrr/ACWXmhcYZU/Z/l/1fPpRb2VmrHxCz/6vl/n6Jr2j2p/M&#10;q3VTVNDk+6ux4cfLHFTTR47IrQXU+n7Rq3BojhCP0h2Un+z7dN/bwxU1Ia+dB/hHRrHY2Piaoqqf&#10;T/i89E83D8avlHuTzvlsjvaqlrQs0hyFZlK85FnPk0T1k0kmpSefFJYn68+0H1cDdwkAP8v5f5ej&#10;uP6UKAfLz8/5/wCTpEH4U94VVK1TLi8qsZieWQGkeWokNM37t0YjSVbgrdeOefp7TSPbsCfEHS36&#10;u3Qaanpob4R95Rj7iLCVrsUSqWqpqearjMQN5BFBGgZmA4YaGsf7XtIWtl7hIPyP+D/L02buFvPq&#10;OPhH29JNNVzYusiJ8VVY07PM2o28nlVfEr/82Xl1gcED6e2FNi0nitJQ/wCr/VTy6b8aFwaY6FfF&#10;/Cnt+joxO+NWlWGnieZq2GRq16Srl0mVHEfjhS/0YBb8+r8+zNbi0XKyD/CfX8uiuVVZj0KeF+F/&#10;c+bdAdtz0jrUIsDyikno6mN0EStTyagGuACEWQv9eLe9ybnZotdQJB/l/L/V+wNrboRnh0Y7bf8A&#10;LW39Lksd/eCKipZIqKSoqaqnp53QMqalSI1Kx65QPqiB2X63PtFc79ZUrFSo/wBXmB/l6T+G1SK4&#10;6HXAfA+gx9Tj1MddJUCj8VQ9U1JT0D0sxNmVETyOVPIlNnH0PsvbmJqAD0/1f8X1sQRk4GPPo1uw&#10;Pips/bb0tVlcDiJmo4ZIVrKxtENWzrpikp1pAFBA9LmVG+t7+yq43aeY9poR04kSIar59DVnMDtv&#10;aON+3O3cTXLRR01TFQ0tDBRpipEUuar+IwqzhC1lX63blrD23DPNMasT0p0jpR9e9l5bDwU0UdNS&#10;x42ophUEQikqopIpajRDDO9GSwKtw6eYFvqRb23dQGbj07GEVgSc9DVW/Iugwbl879rQJTQl6qll&#10;kYROunTBBFQ43V54ybErG6EfQlx7Ll2ssfTo2RYcH9vQG7x+YuIoIZKV8/GtJA6rNk6Clo6GOiqK&#10;s61poftxLNoRePLIFtyGUfX2sXbI4xqPEdMzIJMW/RPt+/L3ZyKstFUYeqf7mQxvGXkavVWH3E8F&#10;NSl2edD6xJwuom6i/tTDorop0iazelW49E37a+Se8t34qufblatJteoqRSSRVNHUCtmiZNENQXk0&#10;lV1giN4V1A/k+1UoiVNQ4D5dNrbKGB8+q1ewq3PbsydQgrp5Q8oemEhZ5tIGkRzSTqH1IQwU2IFr&#10;fn2HppfEkNOHR7AFVQSOk/Q7GxeNxc2e3RUrRPLKrU1LVTLTffgDU/miUal4F1PKk2urXt72oxjp&#10;YzluyPh0BvYW9MdBHJTYjxwU8LzPFeOP7tvKPFI1XMgHpK/oF7W50j3pjRadPRp5N0VbLZiaSR1Y&#10;NMzmSRFiJRVjXiNvV/r8/j/Y+0gBpXo2jRVyOPTPQ09TXuzRKXEjMCQp1RN/aXWBy3+ub/7D3ogn&#10;AFenCQBU9Gp6e2HmayVX+3ljoo2CtkDC8kVLK9lV6kwqWS/9lgvP+Ps+2va7mZdSr0UXt/DECter&#10;svhZ8Lcr8mt6Y3D7Ro8pPtuhqqWLce6HMopquanI+5xdKqgN6Tq/cN1sbWB9yVb7fY7Ztxu704p5&#10;8SfSn+Xoysd1gs9vNxJgngPU+XW8T8XvivsD437CxGFw+PRDR0UK+SRIjIZhH6212Jtq/F7fn3Fe&#10;+b3JukxjiGmMVAHQWurqfcpfqrs19B5AfLpD/K75Zba6c2vk5TX08mSSMxJFDUQLLHpXl3jY6jpB&#10;H6AT/gbezHl3liW9kDzKdGM9OWVnNfzBFHbw+zj1pqfNX+Z1uLdG6M/jMTlmjpqnXSTLFUFoKunL&#10;epI3jCuotYOAVVufY53V7Pbrc2drSvn6H7Ohwu0WthGtSCeq+sZ80t/ZOvSipqjVrggpKRaP7ij+&#10;3KkKJTWQl59CC9gsy/4W/IHeOJsvTqjW9uRqAB6vx+CPVnYHbtPHuLe9TXx4ihp6WopaqurZ6pmW&#10;azKMjGrLrgH6Io2k1KbMxcj2FdxmjVqJTHRbfGEFViUV8+resr11sjHqtMKOnSrCqgyHlWSSpdED&#10;tG1NEgHIsA2nnixX6kl+snFdJpXpKi4oenDD06U1P/D6WljpqaNlVBDEscTyS8pGC99K6TyGJ/Iv&#10;x7Yd2fLdboAcdP0oqIIn1R04XzRGopQrNCqIPGreZAb3UgqFFhf3TrWa/LpRY4GOMGCm8RjTRPUR&#10;yrFI7Ri6x6IvSygHk3Bte/Pv3WyKinWc1iyqtOL+BUmkmjp9Mcfn+jTs6AMCbcD68X49+6pppnp7&#10;q3x5EIEq3q6LyzvLIjTjxrZzTTz2JFh+5dvT711Va+XUPw4+lUSwpLG8kSjznwmo8cp4jjSwQgrz&#10;wrN/Q+99Woxweivd/bQg3PgsmiUpqoH8lOq0tMXjqHeO32RMILpJYj1kem/09q7a4MLAfPpVBjHV&#10;UPX2WzPRu9HxGUjmxmKqsm09Jkpi4pRDqKSYlKeHm5FgddwD9bE+xBJElzCdPHo0MSywVbiOrz+o&#10;t44XdGEoaZ5DBN/D46qoaWKJVlubU700ii10/ttcD8fn2HEtpFkK04ceg3dusS/Pox1Nsyavgh+1&#10;zMVP59LyyyBD5UtzZEv/AILa4HNvz7WeGBinRat2aY6XeL62nigWF85DFG0gKqsbABXHPBvZT+VB&#10;Uf43960L6dX+sPr0qo9nbQxpaoy2daQDmQu0NPASvGlyRawtwHJP9D+fexG3AL1U3rHz6Te5O4Og&#10;+t6Uz5POYCnjGr92pkilJKi7opk5I/r4wbDk8A+1MFnczHtU069WeQ9oJr0TPtT+bF8feuKOqjoM&#10;xBWSUo8csVI9O8ERcXhmmalvZCeAxXm/A/Ps2j2NmXXI1OlY2a/kGpaAH59Vd9v/AM92ofXRbHwj&#10;1VWnmVqejikrvOyC1M0viUKIxfUwVg3+I+nt9dqtI/javRnb8vW9NV05J9B0RnMfNz5yfImvmpNn&#10;7T3PUU0q+bz0gyFDEElPpgpnYLpU/wBLkcfX+qnXYWwyFx6+fSldv261HeAR6HpT7e+HPzf7Znps&#10;jufIphFr5qZmE9XVy19PGgu4aGRiGbmxBBv/AK3tk7zbyMBqpTy8uliS2sQpE2kfLq8n+Wb/AC7Y&#10;uk8/lezt+Zj+9e5tZo8O8tKIIMdqF6xxGVu0jn9TsLfQKAPaq/3xI7H6a1OX4k/5Oinebvxo1toi&#10;SnFj6nq0b5KZvI0OyKrE4J2grK5PsIZ0mCCmEq2M5Kj1KB9VH1/H0v7KtjRDOZ5cgZ6J4I1aUVyF&#10;49UgS/Eiimy0+8Nx5fL1mQqqmpmqx4CsNVCXP2IkpJ45PIoudKmNQPqJPety3mGWRqrkGnQo/eDh&#10;AkdKdDj1/wBS9f4CSMTYfCSVkRmVKuWJZain1mxFPJN6hLb9TKGAFhf+gVluHkaoOOkssrtxJ6Gy&#10;PC7KoQkk+MoWWlp5IoNcoqpQZhr/AMtknBt/UAtwPoSPaUSFzVicfPpkNKeBPSuxm/KTG4RafAU+&#10;j7WMK6whVpoY5TpuqgWBub2vY+3ld6gVx0neKrd/7ekV1/3hjNh79ye1t3bhaepzhTJY1ZnI0LOw&#10;Bp0JUprDW9Cm5HJ+h9iEwpLbqRx61c2DyRrLCtR59WF7Zr4s1RxtdJo6lFlVyuvXHIPQ68fX/Ycf&#10;7f2gZTE2OPRSgZahsHoknyw6zkx1E25cFTaX1rJWSxiaKaKlhOq0P2y/Un639i7Z7j6qFo2Pcox1&#10;ZVrJXoieAqds4yhqMnuasVZHkmFLDkR9vDSMX0hYKyHyNGy3Fyi/kXQn2Q7xDdM/6PDo8iU1/THU&#10;DL9g9f10lfBR0eHqq5Up4C7StLkozTmyMrVCs0YW91lKrq+pA9lFtaXXiAtU56MkhlXuOB/qp0LX&#10;R3xu3L3Fnqaohx1Xg9mRvTyV87TgxVzibzVTRyupVtQvpaDStr3BHsUBI7ECW4+LyB/1fn0jvtyM&#10;X6cban/wdW/09PsDoXaDwUH21FDQUzmWol0eeZ1T1sCR6jcfgeyyV59xmLtw/kP9X+r5ht5CzanN&#10;XPn1Xd3N3ZvbsiatotuipocCJDETBBMzVtMkWoyytGAQF+oBt7NLc7fZJUnu+fRpbWSUEtx8XVav&#10;YHS3Ze6aqSmjq8hkaB5EqIKiSQpHSyFjItNTu4BZrcOikfTkD2kub+3metdI/wAPRpGYoWLACuP8&#10;nTBjPhVlWSSbKUSVQnpk880MgNTBDUteqVaeLRomY+kyIyEra4a3sqku7cMaCvT0m4Oy0XoUcP8A&#10;FHY20cd4p9vR5F62P7YSVNLTx1EaMPKAugLC7f2G1IH/ADdvr7QNO7PVB9mOmluZnABPDqTD8TOp&#10;c99pkaja8KTyVLUMqpJLG1FJHYIsf2hQiT+upCSB6W/HtxJrtu2L/BTpw3MijjX/AFfZ0rP9l067&#10;wdRNRYPbMk+UhhXwxUVQa6oWqT0owmljvADcft6AR/S/Pt+K1u3bVITnp6O+lNDI1AOlp1b8Vt41&#10;2+9v1+H21PRVcGTgraivq0/yXGQKRqRZ5F1FiLkaW+v1HsWbd4FrG81w/AUArnpXJvtpFbsobUxF&#10;P246v4wlGu29u0lBNNC9VDSxJK97DyLGA7XseCfrx7DE8iyzFwKAnHQHLDJYZOemqlzONpJpKmpq&#10;ldyT6WYKigfkFx9femBYdo6b1qM8OkVvPsXa9IFSvrqCGNyGtVyIqoSLxly4tY/4H/be3oIJ3+Ad&#10;bYNJgCvQK5XurbeMSYxymqjiC2aB0kimN9ARJoxf6/2bG3+q9qjZS0q9ekxt5VNCvHpCZX5AiN/D&#10;R0qUsgTV4pJVnmmZvUAkFMSxa30s3+JA96FvEndIeHSmKyDLqkNB0EW8O6uwTRvJgq+ihqJoxOIJ&#10;UWV4Ik+jytHqCKeOCSf6EfT35WstYFK9KYrOEyESZHVbXePfHzPgpqw7eoaPKRQmaOMH72ikq/Jz&#10;FPRimWxRR/blNza1h9fZ9axbc8RKMAehTYbbsuj9Ulm6rO3jmP5hu7qisTcmOz1BQTpG1QMZk5jF&#10;CssmqnaSI3R/J+pUi9Q+vtA6W8bcV48a9HcVttirRFX8uPSLotld3Vdea3c1R2JgHQoslVVz/eY2&#10;mGoRy1k9VDaSzEX0D8cMDyCzPIgXUpwf2dOv9Kfhp/LoeNt707s2+k8m2e3q2WDHyeB46ueuaSKK&#10;AXetq0gUSQR39KRMrCwu2n2UVKtqp+3/AIof6v5IZLHb5SdaKT9nRjsF88fkx179s0m6KHdA+3p2&#10;ghyMgjeYM6xyTU8kgWLxJcWaEyMP7QP4dkMRUAqK/Z0w2w7W2NH7DTo3/Vf832eKanouzsZFSeOt&#10;FHLVUsdT+5f0vJMyI0Uag8IzFC3Hp/puKxhmXBIPSCblcyGto1B6N/kPVxnSnyZ2D3HRwNgK9JZ5&#10;o45GpmeNp4hIgdTKsd7cHi/JH1A9uzbPd2yeKwqp8+iK+2u6206bhaV8/Lo3GOw9EPFXeCHX+oS+&#10;NNRueDcgfi3PsueZgugn8uqInBj1PrqpVDIgFgCfxyB6b8fX21GFpXz6cHTPAxY6v6n9XPBvyP8A&#10;be3etOCVIHSB3xlDBHFDE41O1rEGzBgbk8H/AF7W9rrWKo1HpFIKjoIZ8pULqcyGyHTy4YJ/qNS2&#10;Nub/AKRwPr7VeAhOemCTWvTFWZyV1dJpEkDLpErSNHHYfqKspPA/1RFj9L829vJCowvSWcdIDOSw&#10;1KTqzICyiONRAS8JNvFIjaFuT9S3Fvpzf26VIND1e2YAEdDz05kGmoY4WMjvFK0RMhW8ZsPQpA+o&#10;tx9Pr7KL2PTJXpbG4ZR8+lx2fSq2Arm9IJgZwxUME0C4FiDf+p497svj6dABIr0RtcpWSSCmRXkD&#10;a3a+g6CCEbxkg3BIFvpx/t/aO7TS7AevTgEdePTzTzT1UvhjjgjVlDqWYRB9H+cjEbD6kfQk2/x9&#10;pBSueHW28Onl+XSto8OKiGSariCEhY7ppYhFOoShSPqBx9TYg/j2/pXiOk9RWg6jzJjsFSt46toY&#10;5S6qXaApJIPXdpnAsT9NV+fpx9BsgkY49WUM2PPqDj6+OuFxDFNG5HCa4nmJ+sckq/gWuAPST7a0&#10;57uH+r5f6v5Bx1VRTz6fqfFU1crFGqYII2W3nYeBjKf80g08Mtjc/wC9e3QijI6brTHTHl4oqYgL&#10;VRKy6Xl8oUqI4zpVwSPz/qje3197IBFD1vpPTVTUixxwVMImlqLEz6ZGlWUXjVImX9INv3Dxb3oI&#10;oNR0qIBFD1xpxNJMsarHU/SSwBiYO50Pd4gV/BAIsLe7dNOEUUHHpW0qmJGLRmFTdPMJACEk5Cxk&#10;fpCgc6uR+D/XYFemuuCU1RLIJDF4I40VldgyxsmrS0uogl78WB/Bvf3vT14CoJ9Osz1Ujlo/NEdE&#10;zRFJSgLJe6x6gPqPqGS3H1/p78BTrwpXPDqZS5CaOKSG6SqxUs0bM/jVTYCXVyefofftI6cKLp1L&#10;nrPFNT6yZUhk/cRzojBEz/hJnIF1A5v+PewlTjprj1Fnp4ZSghEaSEtJGAxYqPzHMov6v8b/AE92&#10;ETscDr3WekpxTCSWWoAlZWIE76lRVOoFEP11XIB/HvzRScSOt9drWJWMbeOTxEpIvk9YjuBGfGBf&#10;6+kHT+OePfhEV8uvUNK9ZWd1DBEZwzMCq2QOp4DAycKfydP1vf22QetdNppGkMp+3JbUbuZFiaNl&#10;5Mh1jlbgKo/Pv1D1vpmyuLqyBOs6xwvCQXdC5uDrYNGpI4b0gWHvY610142mrYZgZVE+iSy6mB+5&#10;SQXjjBFuFNyeLi3PvZ9OvdKV0hZ3EkbBZmEkryFtUbKQNCKOCoPPP1HvWnr3UE1FW8iyUpghF2Rm&#10;t4JdCtpBMek8Ec/Q3+nvdB17p6jqKeWMUxswBjWSyFqcn9R9Tj0/7UOLEk3Hv1M1691ifN0NMZJS&#10;0croDTpAjJZmHBkRhdVQcAv+PwPx7317qBJmWmMet4medhCTC6T2VvqLQEfp5uSB/U+9Hr3WSjrf&#10;A8roqQOF8SSlRLNGWJ0yNcAL9LhSDcfW3vxp59epXHUDI1FdWq0UrahMwaAGJWkhETWkLsvGl+Tp&#10;/wCI9++zr3DqRRxUsQBiDTNIElWJj+6ki2QLc8f7V/r2HvfWqitOnqKjp5GZzKFUC66GAbyIbsHi&#10;QXNuRxxf3o8Ot8ePUSvrqGkiVopi88qtH4WAZy6/2ZEK2FjYgWH+JJ97pXqyqWNOkNT5CYzySzyR&#10;u7o6yNJEJEAveJoZBb9RKix+h/w9+Ipg9PeGtOnqhjerjEwEiKkLxhiqK3kB/dj1lfRcjhrD+n+P&#10;v3TTBQ1K9TpnyCC5IRBEUWzOWJchmQBgQGABXUP9v791cJGeHUf7mujhdmDtK3hV0Vi7Kim8TeUm&#10;xYDiw4NrH6+/deESdP8Ajc81PC0NRqWpkB8XovAASFtIw+rE30/j6D37pplCnT1ArMjJNMIhSnTJ&#10;MsbtJOgmZ5DdVBHKg24H+t72pAap69oKCtOnePEUFV/lNRBEHi8jhkPkAZRpuWGkC5vYH/X91r02&#10;GOqh6bnhljZ47pJTxklyXaORPKLtG/jHq/oCUP8AQ+3AEoNXHrzAFqdMrVNWOFleKVmLBEjVYxFF&#10;xpjZlvGforEXP5AHtwhKivXtHr1lgy1c00RVV8Mjm3lQmPQvHhVpBb68KbauPejGpGOt+GOlZS5a&#10;K6RyJDrEYBZ0BF5GupAA5/pYn2yVKmh6qUIyOneFcPXRFZogjsQSU0xcyE2kTgf0/wBh711U6vPp&#10;hyNJjVkMdGZ6dQAjMQrGojj9LOxtcG5/UR7904laddUdS1KyoZ2QElhKzuwLqPVquurgWKn3sUrn&#10;rZUHpRQV8kphiqQrRSEnVYlTEDZZDJY/W17D8+7ELTt49UPDQOlGlRQgCOV1YNbQ4mVlXTy6mOQc&#10;AWFzb3SnXgnr1mkFLKwdQqELpjeMRP5AP7R+tx+eDb+t/wAaAp1vSoyeufhglIPmYaTYt+lFZhaw&#10;H0J/NxwPfs9e0q2R1hqYgiaUkWRhdnRrnV+FOoj8fm3vVerBQOHTE4kBeQQ6ipOpm0NLOjEFmQ2+&#10;h/xN7D3Y5631CqKiWOm0+FQdXpkUetVAuNP05H0Frf8AEe/Up1o1Ix1ig8hgvFG+uRiZFtJ5WY/W&#10;Ngy/XTyCf9iB79TNeqBDXPUyOSp8iRqhjDAaSyBtNhYRuqen/Xufr791Y0+HqfJRyo5m+3axCurQ&#10;sgfUoN1KKp+txcaTx/T37qugjI6YahHaaNFHkkLhjGRpsWP6VdRcr/QG359+62Ndc9Qf4TU1Ek7e&#10;JpdDMpZGKzER8koh/APAP1tb2+GRRjpzHUeKlyMOqHRJGwkEgaaJXFiwOhyPTpt9f94+vukhU0I6&#10;8eubVaq6QzeJQ6+t2Uapo1bVoItwV/sXH+Fz7rpOnV5dVNKZ6mxVBam1QK0YS6yaiqM9+QBcAA29&#10;16pVBkdZcXNP5v35fLF4wyPGqAAhrASccN/wW1/r791ojSKevSqerpWgIkChnbx21XdG49NwP9T+&#10;Pr/vfvw62nn0mcpNLKsaY+UancC5X0rAnDiRrGx4PP1HvYp58OrN8PSUkx9Y0biT0u2oqSeRd7KF&#10;VwQwItzx/t/bwZBgdN46mwYmdV8iuhcMCYkcG8cY0ADVcab+khTxb34FC2OPXsdO8FAsyF5o9cn6&#10;VMiqvkS35tyQhuLn3tgStB17qRJjIjoECprjVtTWZpJI2/Uo1rcr+QLfj2wGK4HWumtyKcyEHUhX&#10;xJIImUKyHgRauDYn1Nq+nFvdlBOf9WenV+HrlGyyyqxQSrAptIpEkYfUdQclQNJ+vq5+lve2XSPt&#10;6uf9X+qg/wBX7BzSOJpI/CsUl5A7GMv5dX5RSv0X66g3unWupxWZWZAsiI6r9SPUf1FVdQTwAbC/&#10;v3XusNQxQAksZASyMoDFoxwzuV/F+Bx7917rCqTSeQCA+U2ZirqQqlvShXlfpz/vI/oPdaIqKdQK&#10;ukm+5gLhZFU+SON5m8YF/TIwC/qH4Vvr710zQ9RWoneS7wSsT5LhY5LSedrxs5YGNVsCbg8fS3Hv&#10;3WxSueojUkNM5jjkKKH0rJKBJFrt6rO3AH4F1H+29qI/hHTy6fLpwpEQSuxaKp9AZ1KgroKj0jVc&#10;6muCOb/7D3t/hPVj1kqqOKZJGjp0aMws6siRaY1tyQri5P8Aa4/2/vSMaVPl15Rqwei9dg4Cnnpq&#10;iCKONvOJEDvAoRGA1RxsVuFZnvY8X/w9r4WQk9X8PTkeXVZXefX/AN1DkKqnieSSOjWrqZoKZbVB&#10;VT4qN42sHWOQMFA5IN7H2owejC3uV058uq7quH+B7iMjQU9bQSwFnKWNEgrYSJKiWndGYDUjJBqj&#10;IiNr2HvfS6oY/LowewtzJX0NLC8tRWziGJTDFRRzNLMoGqjiZ19XDLrdBGhuxvx7qQK9IpoaGo6G&#10;mnq6JxUV1ZRrNUJSVdMFWkEMVDOSIvtTS3Yy6VIKmZmGqxXj3XpKRQ0PTvTRLRoYGFRkVoIqewYw&#10;SmsEkWujFdGAPEQ7XBKHSCACLe9YpnqymgJ6x5DH0WWpKiCqMQx08clRlPAzw07fbSaJ6aqVrD0G&#10;2oB/WCCBz7oyqetA1boh/e+yoK9MmwSojZaSPx070rGiigqpGjiBuAoRIbsHBuDYXuPbcjBRQdKn&#10;vWSkXl1Rv8kOq4cTlci9DDN9pRTw0087QvV+SogpvPUFwVHB5MNgdQv9PaOeEP3dGvhBoBIB9vRG&#10;quILU8iG5QI4KAxlY7vrAUfS31+h/PtABRiPTphcVHUGQRsfJ4PFHqZkVn8jPKn6vGhFmuxAsPoC&#10;PzwPP8PVuu4pFUPLKJDLKtg+hRDTqTZ/29Nx6uCfTe1gD7Z631KhqCk87VEIu3i8U7MyLCbcKkRW&#10;9mH44PvzLih690saPNJMuuRzGlOYolUMvhqVEloo4ogFYsGu9+f6MfaGW3p8PTyyevSqx+R9L0jO&#10;/wBukzI8TLDHC7zE6iFtYA/UhTdSP8PaJ0oaefTgIYVHT5TwXijj0wiSSP7ZJIpUkeOnR9bxxvJd&#10;Qzkga/yPbVPI9PDgOpkORelajZp2iqJIWo1VFheCABtPkkjUXckegHgj6i3vRQEcOvGh49LjE5mS&#10;jmp5nqqeOB0+9iEf7iQUttHlljBLa7qV0OdVuSG+vthlr29boAMdDRh91wGdqaJa+pXJikrytPJD&#10;5ZZLkRZB3B0oSbGQKQNBIZxa3tDKlKH8uvRyaTT16GGgzeLqazGZJ5Kyd6SOVa6nRYZauaNWNNDX&#10;Uy0GqJVje7elmOi5fXbhnTinRihQ0J6UlNUUc8bGoGVqZnnjqsbiwqiJaqf9iqklkKoC4uCA6kaC&#10;VW/1Gj0+KEedeo1RT66ZGijeieN2bQtOgxmPjihs+Qbwn1RqpBVVHocHgfX3WnWimOFOg6ye3pKO&#10;WGKAxVcBjEtNSiUySZWes1TymKont4lZ0LSLIT9Bb24MjHTBjocdBzmcKMj4pnqoJvLRPLko4oCJ&#10;VppCSlNQpKLNIuhlEKKCwJYN7eibT0lmQ8T0DuTwcdDPKEb7mnkV6pKenMjxCBX0lpYyGKer6LIV&#10;+n5t7M1OK9ImXND0jK3GxyMaeKGMWMipMCtPIJUXzvNFpBKx8kMPqR9LgWDy8OtBFGek5/d2uqpU&#10;pqCmrIGqP2EpaQFzNDKwWECadTq9X7jEDVpNgT+HUAJp59X6Mv1X8XsxuapmyGboXipg8VPG8caz&#10;08csjCOT7YC+uZSdRUAi/A/r7PbCwQnXKKdNXtYYfEDZpw6uX6M+NOH21QRVgx9ZDU06U1HNLlPC&#10;1VDC7Xqc7HCt1pnAAJpZOWHIJNx7FkSxxppQV6CLX91MrRyHHR7MFtBMPQVzCCb7mVqR5q6OlMEt&#10;ZjkkEUUFTFH9VTjUW9I16vx7qIhknHSSK3pl+PS0rq0qtRULAzzxtBFQ0Uckcc89NUNaURFQWaNV&#10;B+hOr6e3VVRw6V8MdNU1HVxqoCY+gmSp1pVUTiZowF/yeBaI8CVWtraRz6uUA+vu3XuoLGteCWFJ&#10;p6VIKSoerKQpNUT1iyK1XU1bRFWkZeF9LKqhxe5Hv3XumgVsEz49adfvIzFLGHAEio+u8SW4aJAA&#10;zmWQEgCwBGoj3T8YoK+vXOn80JaNBCiUzyRRl+Y6uSQlUljN2c3DFT6bhQRx791dgSKDrjUyJHBL&#10;elFU9MIP8lpqt4gziUU8i0tRKeFuNTqx/VrdRwffuvLUCjdMqSxP96aIrPDHX48tTxQWKYxVanaJ&#10;quU2dmbyS60Gtit2W6+/daYaloOmCqdagTNTxJFDR1ErTSmVI38VO2kvTAjW6MxBNgSeRcXsNsGH&#10;TPht0lMlG0jwCv8AumggqaGSJGBSqgrpKoxSU8ckfjZYmjKysXYgNyDzb2noeq8DTpnllFHV1DeN&#10;KdGpAjVc0j1E09cKh4Y5KGSr0+aVFUA6iSXclQQwJ117qBO5gWKWScVlZpZYaeDzQQaJYRpqYjEv&#10;k1TTBTNFpBDEN+lxf3Xum5WpZKKlRIlcNTVWJyCCWBZ6v7pwwC0sgURyKw1FSC1yFJPvXVzSor6d&#10;YY6SOtaMtT0UVQzRFqqlo6qmWKcyaXgqabgAxgD1lCt2IvY+7qtcnraoXOkeXS6x+x87V2hoqISy&#10;mVKWT9id1qnqPXG6DSFRWAJMthe9r29mMYRV1HpdHtj3Hy6H7qv417mqs1SZKupJRBGYag0VPolS&#10;eoACCnqlnCgxeMafQTqb6c+0dzcwlSCeHRlZ7bHZyfq8erAtk9AFIYxUQRUyTzSxV1RCVRZWkYMY&#10;57qHBVfSAGABJu/4IL3GWN31Do7F8sTaU6MZg+qKTGRosMIUKumMVdL+4iRH0MlW51RN+NaH6D0j&#10;8eyBlUtXpUNzcCg6VdLsWiZEPhK65nDRicCNgp1MrKVjaS5HLMtzf6H6+66Er147lJTHS1x+16WA&#10;RsiElQIGSVwWjjfnSbIvpA+gI/41YIvp0glunc5NOlOuOhhWNY2SNRaOCJIxp/bNx+yq2Fxc/wCP&#10;u4GMeXSIysanj8+m2rpYAOAw1mQqtl1KXIGpEP0BP4v791ZGLDpAZiClaWW6pOHRUkWViukn9JcX&#10;9IF7Gw9tmlelkBIP+r/N/q/kEzTbfpql1YJBWJO0hljqYrlljI1Xc3Zj/RjwCL/4DVQCAfPpY7BR&#10;U9KYbBx08ZRqON43Zp5E8YEJsfQyo91Vm+gN1AHN7+1CopHSFrx14GnSP3J05hcrFJH/AA6IiWMq&#10;wkZVMOtrgqY/3JQ300hyt/8AD34xKeldvu88GNWOizbq+LeHqlqUo4qnxyzEVAioqKOmKFtJpzMs&#10;RKgc62KAj+p9sNaRucoD0I7TmhkoCcdF23L8RqV5J3ixkWineVKM0SSQ/a0wjtHFBPTDg3udcq3Y&#10;/S/1JdcbPbGukU6Ok5nRwKmnQBZv44bhxC/dYimrlRogVjykUMclN69Ejq0YKupXhA3Jvf2Q3G0T&#10;RioGodG1vvdrNhzpPSQl2pubbAnjNNPTwiQSJUyCGOZZZQEdaSkJ1SG6ksi2sLW4v7KpbQxmswpX&#10;o5inglXsNQenOkz8ePrpYax6eF3MdPV6kkCB2X1SRwyBgWY+tnVbGxAaw4aNrG4xw6u8Y01XoVsR&#10;uiOs+1p5qhGqEQQ1CrFGjMlOgYU9EoBjlXQFd0YHSAdPPtBLZaKkdJ2OadC7gdy0wCwrUL4TBUST&#10;1cYIilRCBDpq/qpBIFnIGklbWHtLpZDw6TSRg1PQ4bdzVPOaNo4oYYtESktZ1dGHjd1nX6sX060K&#10;fXgcc+1tu2vHp0WzIAD0NOAqjMsKMQH8dRqZJAyyRJbyRy+Vbqb2UW/1vZ1b8R/q/wAn+r+QD90m&#10;knoUcaUZIYkkCXlWxEaqbRkMFc2tdRyBpF/ZzCK4/wBXl0ST8ehEo0UG6xXRzqQljq1W1KsrAEEg&#10;fq/Bv7NYkJPRVIVr3dKeipLPThkYByH0hFRW1+g244YfQW/HsyijOKdIZmABI6UcVINIBs5KlXFv&#10;VZWsOWA4HNrfT6fm/tcqgfb0XE16m+MM1nFpDZSpSyek6T9QCefTaxtb3brXXmi/WWsReT0sjBls&#10;LAIRyR9eLDi3v3XuoslOCwUMBpX9Lc/Rf1aj/trHn3oiop17pnqMfcadGtQFuhVP1A8hAAALX+p9&#10;1CAGvVg5Br02TY4BjrjJF1ZdBFwP06Wte9/62t70Y19cdKFmHA9RHx3oJVWUxuPS6eki9wWfn6C3&#10;vRjPl04JF8+sQoioDvpv5Q4EZBUBSFchSALfi34968Nut606fqdNEik6CWdg1lRAVH6tR/AJ+p+n&#10;HHvwRgQT0mbzI6fIgmkG2ly7AsB6CpA9Ia1yQb6bD290z1IslgW1GRVJvqAYfgauB/tj7Zbj/q/z&#10;f6v5nfXLiy8hh6ywYLcECwCgqR9B/U+69bHHrATrU649IADMBa559KXsbE/i35966v1gIUg/t2VP&#10;SBcKp18qGI5LBrfT6e/de64yRBQERmJjH67qy3H6lIe5Kn82HPv3XusRjjBawISxABJYFkGpiiAe&#10;m30I4+n09+691xKfUqUcxi5N7OoP6hYj03+h9JHv3XusLRa7AXsTqZdAAtcFVZrcfnji/wDT3RhU&#10;gdb6wLTevU5N3ZmRgoAQfpsL2v8A0+gB/wBh714fz68DTrBLA/0ZWUaVJf6lVY2jBA/P9PevD+fV&#10;lIBzw668UnKOxIB5ChVBRRywcfj+t/offtB62THTA6ypFEG+qFzrDE2Bs62QggD9I/2/v2g9VqaU&#10;6yiIyKAh9PA0SKFIMf67gcXv9B+R794fz68raTXrKkRXyB2WQKoIYgtdr8OItP8AvJPuyqR15m1G&#10;vXd1kJ1afT6W0IBIpBACgtyLG45/A492Irg9V6xOikBi8TEJcC4Ja/Bkl0/XSLj/AHn3oKBkdb6h&#10;mIFFUawNJAHBYlW12QAWub8j35hUU6UR/COsDUq2KWRgdUjIoLNrk55H0UC30/r7bKECvV6jz6i+&#10;LUouwMg/3YlneV1NgpV+Dx+R9ffk+Lr32dQnoQ6NGpVS+kanHoVmb1L9PSx+ij/efbjCop16or1E&#10;koxeXT+qN0Sl1G7hiLyliByTfgMPdWSvDrYNOoHhk8jKNaSBTEWRI9Tqrli5iVfSAPzx7bIoaHre&#10;RnriGKojFAyJxpjEYjcG/lYAgfjm/wCOR711sj06TOfrzHBKWaUqiEK6svogDF1nRWA4WxIB+th7&#10;0cinXgtOim9j71ho0+3CBpKlpZoQY0WBp47yz1Tn6kfjQDwxPBvb2qtbQzOM06WRRMRrHn/q9P8A&#10;V/IFnoKyu3fk6YU0TJDUFQY/JIVaUzhZIyoGoIFNwwsQACRcn3Juy2eoCNRgcf8AL0Xbkywxljx/&#10;1fL/AFf4bP8Aojrj+AYyLJ1VGv384BF0gYxxFiEWJtIIBAGoN/seRwr3e7hFLeHgOo9nmaRyW4V6&#10;NGRHSQeJWCRgmzHSdZJ5Idr3IubD8X/p7Dfaz1PTXUNKNqmR5QYuWBBN/WAL6iAL8/m3FvahSPLq&#10;pyOlJRYmCHQx1KVW5N1ICljqEagXH+Pu5Yk06ssNcnp3ESHQsUKstipZfVwG5tcf6/8AsLe9VHTn&#10;hAdP2OwzEq8qgaiSIyL6W+vIseP8PbMkqjHW0hPFuljTY1EACpbgj9Nhc/qP6Rz/AF9opHrk9K0T&#10;p6hpA3+pPItxext9AT7TlzXGOn0jJyOnGOkBUWBNzY/puxvb6f4e2y3menfCxk56mChTTyhP0+oB&#10;H+AIHutT1YRKOOeuv4ZETcrpP1sOP9b37V17wkPAde/h2k8EC30XSoI/2Pv2rrfgqMnrkKdk5+n+&#10;q5uP9b/eb+/Ek9XApgdZAPwVv9b+m9xe/B/1veuvfb120MbAgAAn8WFuPyffqnrZVSKdR2pPrddQ&#10;5uLD6Af48e/A+fTfhLXpuloUFylxc2ANvre4Fz/xHuwPVGiFKjj03vSW5FyLHUOCdNvSAbG/+29u&#10;iRgKdUKsBU9NdTSgj9JI/BIW4IFrDgf737urhsefTZUHh02yU6MhV/qVFxY302sbe3AaGvTVK9NL&#10;QCEsQAS3DMACAo+i2/qB7e1as9NlaGvUOrsytqVSCAp1Wut+Qxv/ALx72etNx/1f5v8AV/MhHuaG&#10;MxyagisA7uWAc6Qf3OV/obcD2qiwo6QzqM16rz+UVNRzYKrjYT+VKWWCIwBzVRRTLoqHFOhvIGAb&#10;m19RFuQfYn20kRt6f7PSQajHQcOqaH2VgczvVaauxNB9qVp5qz7mn1QmN4g2HkFPKdDMIY2+4I4J&#10;tf1KfYnj0CDhnpQjUjB6sS2PRYjF7exOMQpTCrnkyI/g40wZJaiIU7VVGyD9tlZNbKSOTpA/PsD7&#10;iS07OeiK6Z2mNOnPLnEUrTSQywVVVQNM7T1JZZyrW1UckEw/UVI0aWtwSPZaeHW4tXnw6BDtPq7C&#10;bipYaqejSQZClegr5jJIuZoeDHJWSSNbQiso8lrExgkG3tK6aia8D0K9o3WS3bQeA6oL736+mwWb&#10;yGJ+2xLKa7Iyri5kFRUUlBETNVTU+QiVXaGRleKEnUy+J1AYEEgvc7ZFuCtOpMt7ktGJj5+X+r16&#10;IB2RtieIy5GkoXSOomd0qmqpmpIDTUwyIw1NDVBLyIrMJG0sTpFrEFQhihK8OHS57qN1FcV/1U6A&#10;DJUFVR1VNFUOlFSeQaFgjkqkFJ4g9R4XZSJPGHVmDfQH02JNl0cfn0keUfhOemaWvjRxRiWLySsY&#10;pAsSNFKFGuAyA63EaxqOQSzWsbn240St1bWFOfPpLVtdrWqnpGeEuiweQCy1ZL6SGUi6azwAPobc&#10;ix97SMVoeqvMKdvSanqHNQbSyUsrpplijB1TLEupDEPUQtuB/jxx7f8ADxjpMz6jnqBUCObXG37R&#10;QKwWQiJ2jlQlnaNBzcWuykG5Pu4FB1WuemmWmk8ME6k2MDE69F4jE2maWmAtpAFjpPNzx9bDfWjw&#10;6hyRzGQRRSSMCzBHMSeUazp+ji5BudIsLkX976p1IallgdUceN3DRxxaT6j9SrQsDZrj6hv8ffut&#10;0PWHwVMEixp+4ttNQWjEQjeQFnifgaTz6Tc/j3bFP9X+r/V+31COPXbReMWiJUFx5gArRGAqGjd3&#10;I9LqTovf62v7stNOeqPSmepSNUkooVII3LoZFfWWubOwsBwObBRxzyfexorjpuTVTHDrK1T4RBIF&#10;TW+uGQKSgVSbRRC3IsBqv/X/AB92NCM9NAkGo6ekqXpIkYO5Okv9vKpaFI3+qOGBvYcg3HNvbRCa&#10;ur+I/TnTZOpEsEsVU8UUavIrPSv5YpbaGZFTgBv0oHawt7tpQ460tQdZ8unSlzspQeSURvT6YY5Y&#10;V9dPq5EixkC7sQfJovYsSDx70IVAp1pmJNepke4ZKVGJmkmlkeB530/uCnB8mlVqRoQahYsqatVx&#10;fk+9eEoz1qvUhMuRDMzVHm1yNGboztFFKQxqEMtjH/XTqPP4t7ppUGo691JOYeGWeTzshidFoIXk&#10;MUYSWAEVJjUAtIyHUhA4Nx+fe6A4PXupEuXkqf4ZHAZaVYo5YFaG3mqRKt/ubv8AUg3Vv6A3Htso&#10;oyenddaL1yOQqRBJTsqTRGYRxtJM0qQxQqWebUg8lw31VDZvz9ffmVTgcerBdJ41r13WTwo/27Gp&#10;jMdM/hrFcj72nVLSxvCg1XLXBJKkW+g/OhGQetsBpz16prJi8aaPPR0SLBV0PivHNFGgYvLwHBcX&#10;TUObKtl970gdtcnpn/B10slNWNKUkkgp5KqUyUwnspSNQ9MKcyheVsDqdQAOL8XPtJXPWsdJrI1E&#10;dcSEb7hkiVIXneOK4RiHbU41ygc88kKAAbXPtzpp+NOu1rTR0+gCqKSSxCRll1LGjDVrQBTazWAG&#10;rgggfX37rat5dBbvPPu8b01yFkkKT+FARIgktFrlUXNrWLEcXP8AsLLHU161SjdIGAiZ0I0/thlU&#10;6lDOwN/Uv1+lyT+APboAAoOrUA4dKrC0slRVRRJAX8g8ojkj8jFbBVawH9LFQfp9ffmFRTrTcKdH&#10;56S67mrJMZUUMclSA1DTVFIaGSqgrcrU1OmmWmjp7BypMZ1IrEASagwUAq4USIg+vSG5l0JoPVwn&#10;VPXeWnxsWZqXgVkxsVCwxqqarL0eNJUU0LTrpaWeQeF3QBw+piFFvZoIwwqOicpqyPLo+m1do11O&#10;s6ZijyS1EdDFPjXmladEppFSfxNNIrMJEJZ5kMnAP15PtwJinTXCoHRiNnUlXB9jBIRTQeKKrhWj&#10;FPLSvPFaFZHdLOTr0FYXA9JJW/PtiVfLrQ6F+gmrqpUm+zZTLVVQ+3gUQxeeMrHK0zzAFGacsbA3&#10;/Tp+ntE6j8Xl0oGRXpfYCnyVMFUGRUlrUnx80MSzRwzMG1wSxyAHx3LlWJ4IFx7LZ1B6VHrnk8wI&#10;C1LHPUvUSSxRQUQm1Onm1SeOrnsURRpCsjkKLhbe2lhqKjq6E/l1jochQ5aKkgo5ngnJmmWKqk0x&#10;GogvPUNB9uLDQbKJGu1ip+hF6mMg06cr0y5SKelapnxjxeCmjilllp1pJUkeZ/OkreQfQhpNehQ3&#10;I1fU+/UByfLHXuo9FmEMQ1QeWXwVFTPHKCtNNBLKIG8IqOeCS8eghQQQQLe6MCvWi1B0+PmoABHU&#10;wIY5HhYRIRGatKU21yyICxd5GDeJnIFvrY291oDgivXjQrnI6DbcuHxu4qGfGZXDYutlnmliyY+1&#10;gCugRl8dFEymOyqdbi1rkXNx7Rz2cE4yAD69aidozVTTqvntj+XN1X2B/uQosBTw5zJGlepnoaRq&#10;SlqZnBNJAaGIWYyI3kmisAHAKsDf2mNvcwJpjatOHy6MrG9WCRmnzXqqPuL+Ut2Jt2XL1GxY4c3F&#10;TTGGCMRrTVzVoPmmppIPWkzottH27kfRW5B9+huZUxdrp+fRgNygHyr1WZvv46dnbDZ6PObWytEF&#10;qpoPNPj5i0lfExD00jOpjEihbiMktYcf4LzcQk1Q48/XpWk8Uy4PQP1sFTjm8OQWakcLqhqJomkZ&#10;XVLTxyJGCTbiwtx9L+99jGta9OmRR59NtPk4laF55FmRYfMImGpeDZfEJBqUnhTfhV/x928Oooo6&#10;14qDNa9S5M4HSKSBUimiV5FhTTLTxGoGjTE1tQbgudRN/wAe6CICoPn1vxV4jqRTZeUeFRMq/pJe&#10;KIx+OKO5jEUbAekNdf8AE/7c1aAHI6dDnpxp8xHCkggR1nlaNj90WlgZU9bhUH6GYAm/4/w9sNC3&#10;TyzUHz6c1ycxBPkkWKeJ5qdkRTLrD3khVf8AEkqSbD6fke2tAPTiSngOHl0+4zJGOaSZxPUTSFIl&#10;jhHggpmDalU1UfKlyP1E3a1iB7bdK4PDp5DQEj9np0qqTK0skU8VW9NE1GY3kmpg61F/IYmFNDOA&#10;Zdf6T5AFHJC8e07xUyM16Uo6EUagp6YP+z0o4MsYI8hS1tOKfHVqU9eRFPJNT1KKPtqcU0sQMzoW&#10;KiTQLIVJP0C+2TCCAwyRj7OnxIACr4Bz8j9n+XoQMRLPRROaeG5SSKRpqiNamVIoY/tmqWSUAtGq&#10;MyQMeeVIUWv7SSKCxDdOigGP2/6vLy64ZXMwUMSpFU6ZqyqIqaanqSTFT013nXzyj9tdJu5Bsb2H&#10;A97SEyZpj/V+3pqSRYzQH/V/k6ReZ3vTAvSUctqeCmhKGZRNTh3j+4eAy2s3gLiP8+kWFgB7WQ2R&#10;bufj0lkvYx2rwHQLbi3zPrSnmrpJ5RJFLDMpEUKwg/teKMKBpFidNxa9/Z5bWaotadEN3fmtK9JZ&#10;Ny107zGOtsZTLqj1M3mikYqlM7MLELyXDkrY3/PswaJVwei43Dtjy6EzalXklqYPtfFUSokLSJUR&#10;D7DwSIqpEj28i6SwAVBYMPp7aYJSg6TvUnoxOFyENfSxLKkFTFLXpNUU1NK01bNDSnVTNVaw8sjK&#10;4ZfDfWT6yAB7SutD8ulcVKCvTu2TrGeKrWKOelmSqNXU0zNXU9O1QJEpw4P7ysjFgQTZS4BsQQGG&#10;RaGnHpWG0mo6zwY6NUpJUatdp6dZY6+scGSpjgZdYEcwv6yyx+Mpckn839p2NOlSCrU6W9Lg3kFJ&#10;QoZnpqI1YiNE7RUz0Rlv5XIGpmgdjEwHADWsPZc9yQxPRxDF2gen+r/Y6VWM2oskuLqKPXUOGdau&#10;VVjgeneqN46iixsP7bLJY3SYNo0u973JStOzDS3n0YRwCgp0paHHxid7pUVEFUk1ZGZ5khNVLRzh&#10;Zpo6r6nUFAjMai2hVBbke2SfPpQiUNfX/J1zoaSpT92hnCT/AMQyORiMeudqmCNLvDS0zAO0ikiF&#10;oiiBtC8aiL+Jx07Gppj1r/q4/Z+XWeroMXDL66yBIxRUpp5a6Cv1UgllYGryTPqYq0wKL4zMUGg2&#10;UDjYJp/q/wA3T2hR5/t/y4/ynr07ST1FDT1cTinP26vUQPAzVU0kYWepETWWNqi9xUyAC/jB5v71&#10;17Saj/ix/q+f5dPlXI1PWNCkDRSRPFR00NW2uJ1yJtJXUdZGL+aOT0uXWx+g+tg2CWJrw6dJ0t1F&#10;+zBhmjcrLULUlJ6mFoIZfufIRTvI7XZIzZ7SfU6rXBHupIBqOrBQBnrDSvWVMcNTUpT1dZjp6xBB&#10;FL4KGkqYU/y+qjqrFy6xlI0ROPKWIA910pWi8P8AVTry6iAxGR5eh86dSIqijNbSZFWSOSDWVCY6&#10;WQ1GXTSK1Kmnk108k0XkhHldVu6C2rn22VXSQOH+qn5cetgjVUYPng8fPHmenaeatWbz/b4nKtAY&#10;qSBaSaSY0k8jeKWpraenCGKqR3eUeKwAUn0hfdBpIoCR9v8Ak+XTxrqJND9n+b1HHrjWV9U8Aibx&#10;ywGJIIclS1cMtc8Tu0YqaWjUDW8xTREREtyQrMRcnaqK8Kf5evFjx4/MYP204/LplqqoNTzpVTU0&#10;8rkU9VmGx0jTZCeAgJkZkiuYfDwLwtZtDG1gPbmkVx+z06bZhSpp9p8/81PL8+siyVYekpo6eqX7&#10;dIKupqqeWKOngo/Noa7T3dlRT4URSOGBNybHWhc04+nVDxAAp8/If8V/l6e58nTS1dRT/ZtPBWDT&#10;j6iOP7OKXCUVq2qinhK+RHp5lCIUsDfngge6eHRceXl8zjrZIqRTB4fZ5/sP+HqXUVqzU88SDUtP&#10;DRsJ5o/LRLWzMZ0mlqUUqkXhGmci5DBNIBsfbRFG+fWiQRSv+qv+CnHp3RKli0tElVkFCJSOsUUT&#10;T0lfoWoRonm1CnjVl/YlmQtYWsDz7oKVz/q/2et0r5V/w/8AFeny6gmKslpgaqlq4hLDPkKihqlh&#10;p6Rpo6kSVENBkF9WhVMjyoFKnT+ofX3bt4CnWvKmfsNOPXPyItZVzRV1OIZatVnqqgaYofuqbyY+&#10;jp4WAQBI0Gq76lUahfUAbUBFPPrYIAx+f+r/AFU6gTS0s7Usv3M/+TGopoKhJGp2grXjEsE/35QC&#10;QooYGErewCkauD5VPHT1okEA+n+rj59S6ealWGpgp6NjCGql+6gptNbR40IJJxUfcDQLXM0MrWcG&#10;Qjjge9EEUr1ZSCCB/q9euNGq08FHTVy0kYSbwxNOscs80smq2LnkpwWMejW4lIsum/1B93bLEjrw&#10;0gDV+f8Ak6y0LrNLNTrqzNE7wpFVV1Ov2tAlOSzgPEt5ptYURkKSCw1fqv70QoyO0+nVSBnGof4K&#10;9ZFSOYI8NI1Jpl+9roa2f7mM0FJUGknq8RUwEKZbgzDyN6Qqg8XPv1KHPD5f5evLpbIwPn8vTrk/&#10;2iQ1dTjKulqUdvuJxQVCSVbUvlJlqq6Axssk5CaXV4ggUEC5IvUirUb/AFf7HWqoASnn/qr9v8vT&#10;rnSzQB6elE9K0FXTwZCqFVdBR1EDtLVmnlfUQsy2fx1EaAKRoex0jRWo1f6s9XRhwH2n8s/6q9Yz&#10;SvWCmgqFx9DAsK41spUStTJW0+RL5THy0zSi5ji9IRSDYuAQLcaIoKj/AFeXW/KjcB/lz1HWsqpM&#10;sK2rgJeKKWFKapQFJJIojBNTRUyqojZQHmaSzC5/FuN6BoFPPj1oEau4cK/6gPLGeptJNXxzUZp3&#10;mq6iS1N45qeOT7egrJWDyFGs9zwCxOmxKjk+66Vp9nTgxTTkn/B/qx1Ipp4hHXBHR4aBYqENNEkU&#10;nh89pMWuiwKQnyjUOQQAObn3VgBT9v8As9XJFSQPl6fl1mSlq4vHG0xk+3aFqOiq4EoqySmlkNTT&#10;09NWRgidJ1PikaTUykA3F/dcf6s/8V14Cnb6fl+z16xuKiraKnpI7wxxqUhh8NRVolaDLLFUvWjw&#10;1FREgYRs0hZdSeng+9UA6se7h/kP5Z6n6Vif7ipZXxsdLIlWlXJAwllkLfbY52hVEjFPxrSnbxlg&#10;NQ9JA1Qf6q/t62VAz/s1+XXo4WrjFTSzV9JFX0FPKacqqQSVEZ1VKUeoeOOWbxkwzOzKVH6Db3X5&#10;/PrwFcVIHy6fKeVY3vUUVFUu9RKuRjpnMU9DVqQcdIsCkMHmbWGjiAQG7i4sPdSB1YU8/wDiusE3&#10;3UM/3EdJTVAhSop4pKYyJHHNW/uvkq2NeWQL5ACRe4NragDoqtKH+f8Ak62AeJz1GikeeKrlyNZQ&#10;02OatoqeZagJrqoICWoafHQAFl8c1xI8ouFX8C1/UHlk/wA+tGlM8P8AD05eWWfITNkJKR6l2pI4&#10;7NHUxZiVoy5RL+j1MHEkgGm6JYmwHuoUAUA6vXOesIpKtoshBLUVNQr4mTLVlZhUd2H3ceisUKmk&#10;yhojAFSIqB+5ZRpN9YoG8zjq1CaipGK4/wBXngdZ/uGpZ4o62Skn8FPh6Glp6Ymp/h2SkgFXTxtU&#10;KIgsTJYTNyT4x67i3vWkkVHz4/6vX+XXuB7j6cPL/V/h8+uzO8dXVGdnoWRmljkaUT4/Iw1CmJIa&#10;etjA0Ak62nUWhYEHT71oqoqMenp17gTXHUtaqqp4p4pKOOOqr45MfA0UKLSVUsUP3MMVXOhAOhGD&#10;hEYF9HjbX9PetIb5gfy63ilOB6bI2R2WKWalqWpqWKRKljKIP4tWS+OvLwr6BDClgUJDcagAbXtp&#10;JFR5/wCDr1MZ8h/PpwqJ55IoGRIa2UzTfbVLlo6bULBlkjPrBjUWiVbox0g2uT7rpIyevE14dd1F&#10;c6pQPPTSimoKipYZRJKcx0gCAxx5CmQHyeV2vIQupSlwdN/fgoqQD1YkEA6fz64U0EkPhgWbIvUO&#10;0lcxpsfJDp8rF5qmkmnfS7a9bSCNgVjA49+Arn061T066p1EqxIkWuohORyfgZ5lNYlPKKaOvCSq&#10;A4a5EiaVBZmY6glxY8TX/V8utDgP9X59RcjkhW1UCHyPNW4+OQwx1RgXHmmhNZUVRjVfFJ6F8sTE&#10;ldSMCRf34IACB5f5erEj/V+3rDFXmE1sPmop7Y9aYVM1FC8009fGJ1p8m9PwwZPQHA1cEX0397Kh&#10;jn/VTHVR6fzxnzz1xl1y0dJJT0rp9tT0L5umnj83hgN5qWNY1Gho5VKONNwn0Y3NzsCj0b/V/L/V&#10;/IaxQH9vUeV1phTTqYKl4RI89WasJAWksYlqfuF1RsYyjCwA4NuPfgKgj59bqBx6gzUpglM5lr1e&#10;WkaorYZjBHTfcOuusCrIFD6LvGZACdTLpVre7VFKDy68Rg8fy6nQUal5I0maKRMio89DlTBSJG8F&#10;wK2MgASPbwvIW0MVsAG9tN/qqP8AB1sqKfs4fZ5/PrqI+H+JNJTTqsUVRU1EVHEsS0VQovUMGkOi&#10;WNtKecFfSSNLfUDRXAI68KCtf+K/z9K3ZWByOQlhjhp8dXNDNQy0kNdG8lLDDJEJlmpKuCyMtmBB&#10;qYR60IDW+viKkBetDHDqxvp3rkxGJKfxGBaATVgpjGTlHqJjBSyOzArHGABGY1eyhw62tb2ohhI6&#10;RXVw8fDqw7Zu3jBRUMRD1BigbzRpGYQszIEo2aOwN0Fo/wCtjc3t7MU00p59Eck7yE16M9t7BRwO&#10;kUcMcKIiPFGCjOZDHrUxBfrcXK3/AAfamJADXgOiyeVQM9DFhceo4MSwxiNNKMyvM1Q9iWKm4AUc&#10;/mw5/HtUB5DorkcVr0IdHTBbEMzMW0yF1trMfqI4HAKkX4t7eVadI5WrjzPT9FGioJAq3LK8YUag&#10;A1ri4vY24C8X/p7Vr8I6Z6yMhJIW36TrUompgpsoa/544H/E+99eArgddkkcafWwV7MLxk6hf0n/&#10;AFQ4t/X36o6tobrGQQH/ANSTe7cqpbhCv+w4v+Pfq9aKkZPWMf2tKhNKg3tzrIuUdefx9f6e/V69&#10;pNaevXI6CoJFrkar2a4PJCgji97/AE+oPujntPVvDJ6jSMCAQbA8AqFOlB6gfV9eBY249sdOqNIp&#10;1gLWeRSzXRSQmkFdJXSLkf2OOfeut9YWFtKFEJa5vqChh9YxHwCLixB9tMKH7et9Q5gpsGUunqIJ&#10;VVKqv1Mq6b/Xm9rm1/p7108vw9RXIOkSi2lg+mNVYJ+BIxFrgm3uhIJ+XVqHqK0v1LFAALswIVQ5&#10;uYo2P9n+zY/6/unVgoHUKXUYpI/GY2jTUSzKdAQhj61FiPyBa/596YkCo6cx/q/4r/V/hjsQZPQy&#10;sWKSISLRsCukpGv1Nx9bkfj2wWYih6UV9em6aRQixXaN0kLoAilALhmL8ksLm9h9P6Ec+2zQ9vr1&#10;ZRU9QmAMQAVxE0JUBFEymJGu0np+gub+omw/p7qUoK9OgAHHURpnd2iZNDt40V/HG6eDT/nJNXDA&#10;C/NzY+0rMSaDq4jJFR03zHUmgapGhcBUcIzmLUG1hlAA4vb/AGI90JJz04sYBqesEpSIEooVC3hn&#10;kBEiRMwHjMn9Liyf1De9Gg4dOdRWkZvJHo06yqRglS8MYGkOiKDbi+q5PI/x9tk16sB1EcniB5JA&#10;HLSeRyCIVj/zQjsDzfm31AsfoPeiacerUHUSRgylRqml0qzKU8kzqDpN9NlQkkjVYnkm3tslTw49&#10;WA8zw6hzwCRYpZVfWqSorPoMocOCVqNI0utvyoFrcn3QgUB6uhzTppKySxz6ZFZpHlZTEf2VMT3j&#10;iWJvoRZmALNex5/HtqSuOnx4dM9Q5HR3fyWY6PKy+JgVDNd0XWLrrJUi5/xHtmvl08FAGB00TOmu&#10;RKjQIwQ0UqDxsEIIZrjghkvf+th7adq9o6d0jiOmmdtKyPM0fjQsq+UaSFkivC1K6/TSLrY/gg+2&#10;+rpQn59NMhDRUyrKUWJlmii51lmNtTOBpsCOY/qRf3R6Yr0pAFSfPpqyAjdpURUii8LzEMY0Vi3N&#10;wgDAoLldPLk/Tke6E16eTh1End4kZ6iaKGCphiMU1MHZ6Yx/VNMv6lfg8FiRcD+nupNB1ag4Dppl&#10;meUS2jjUJUwofsy4aFNP7LOLWN7E6WN2J+ht7a68FpluHUOqZVjZdMRZ0dW1/t+QEmJXBIL6PUb3&#10;JA5tb3sdWTh0yzwLJOJ5ApklEYdZGYLJAkd4dUgPqCMosTyBcn8+2pF/F0pRhTT02gavGdIgnaV3&#10;qnn/AM28cZuU8xup45FxxxyT7a6cArgdNNVJqnl0ToVm8bCJhEZFXSJS0wChjpCkrpAYgNa/ujmm&#10;OnVWmT0yk/cR2KytSzy+VJS/juzXi8bow16FS6liQwLLZfbfV+m+qdWlmfXG5EYpZAzxhTNCPGJL&#10;obRsiaUBJUta/wBfdSfTp1Fpk9RCWhjMc7Qx+OYSQN447yTtBoQ08MlmCSLcFjqAa5v79XrZQHPU&#10;ISKEmSJfSKdKtw6qkq1Ej+uR5NNkFrhr2Wx4uo9sFia/Pq9B+zpOeZIpXppYklGoKtUVZpI1WPQ0&#10;KMgF4g101fRgAR9OK56sFJFR1CnM3mVqghmie1NDV04kkOsWgSORVKpGxueQTew/HuhNG6tppjpq&#10;FTUzTaqlamSqiZyIYVjp44nkTR4hUzDkA2Fy30tpF7+9dOrUYPn0y1TwEU0eRjDuZY6SeneodIQZ&#10;FI0a4B6fGDHpKMbk+oW966b6b66rhcwxu9CiUywQ0f3lXoyfliX11CRwBgFZ9Klwb21BrC/vYBPD&#10;rfUaSsenlFTSyCSSKBo66nSnIed5JPHLA9M1zCC1mE0Tsp5flTb3qnl14Cpp00Ta62TIQ0sbV1TJ&#10;CoaKiQUcdCFlKqHWRQkhY3a+m5BNrAgj3V1GM9NTzFlWnnM6eCpWoio4IvuNctOngqoSr3I1j0gI&#10;f6H8e99OAeQ6aqyodVqHjqUSOWby0MzwupjiP7gikkADOb3BXkcm97e/cePVgpKlvTpvramNLpDU&#10;wVKNDSSUz/aq8lTFXVgjNK4jW1omDFTw4X3rSPTq5NY/s6gywSy1U7SJDLTrNH9tkqGbRWftHSst&#10;bSuDHMjMGUmMhhpJsbn34Cgp1ZRqjp/q49QzSeUU/wBsop6uSadp/sYoMhSwrFaRWWRgJYPUNPhc&#10;nhrcEj37/V6f8X1YKAunj1FgZKaeSY1Mj0xNTGKaOR53kWng1O0VW2n+1JYyf0UqzMDb34gHj1s0&#10;4npkaR9CVIijoiIG/ibu0MdNNEmpKemrqVwugrqKm4u5sQbEEb68SBk9RKVKSmqYjVUEVKr04qDp&#10;mlFO1PUeqFSeQVEgKqY7gWtxb3vJ6oFIao4HqLNxT09YJPNUyVg8jmNi0lVE5RKan+hjADWEw+v0&#10;+o97AzTpzrNXZGNo6lHnD1UckMcq11BI1XSSRNaeR3sFmCR69T6b+kMefewPl03Jppnj0xVM4VKV&#10;3qgFpUmniheGaGlqTH61WGKFQ3pQcEk8n/G3uwB8um6gfC35dQkvNTRSqrFMk1RUylqQRQzykMsN&#10;NDOw5JGto+LswWxJt7sR3U9MceqDjw6yJW/fo8TyhZaq0UNNXL61+3YQOI5ZgPFMnosvK2sf1Kff&#10;uAP+T/L8urk1FP8AV/xfTPUgGJJphC0NJJJFHBOJJqij+2DPNDTvSKLpMPVIWBR1NwRew2ooPX7P&#10;8vTdK9QameimkXFtDMqRUz1EVfCY5IqdRylRShgWCoXA0AFT+m1192Cso1fy6s1K44dYqipWKmq1&#10;hqIRPBJSyRGmpUEjgL91VFRIF9BAcrb6Nbjn275/Lr3UNqg1ZkgImBkpnlq5EtBVOi05kjqRHHYi&#10;OS508GxsRz72V8OhHXh01x+JRBBAGelmgkghrnKw1MtS/qlirqFhYxqv6wQOCHXkD3fyLen+rHz6&#10;qKAY4eXr+fXGadY5IVp45BrgMM6S+OXwVETGyJr0iQagShJBKg83HvRGofz/ANX+XrdSOHTa4LU9&#10;RNSystOyyzSTy1cgmVoGEMdPlqRFF11awZFYAWb8+7Yr3f4P8B9eteXb/s/mOsLRaqaE5GnMjFIf&#10;PDHPCtfJUM1xDeVeXaMLpjexaxsSR79g8P8AV/q/w9ePw5z15qkmmkqo2nrpdEMS081I8cE1GrCI&#10;pFERpN9SsxbSynULGw9705APD14/8V1U1Ix+zrHBkRIvhqIqWOJZ5aOpoxGkKJVRxmF6ZXcehx9S&#10;pFwLEe/eGfLic9Vz5/Z1Hnp4DAsMlVW1C1IRDNKwSoamiBSI1UZBXyR3KknkgXufzsVrUeXVOucb&#10;wQ09Mkk09LNiakqkaRtWCopmQRgyyMoYSmxkRhwPwD9Pes1J9et4p9nWNIaaaorHjniqDBCzo9dD&#10;JTpBDSyFfFPJEI3PlRiD6A9gTYgW97yAP8/W6A1P+TqC1RU0Tt4i4o66SR9Yqo5Z1SEBIo6erljL&#10;WQMNOkCQpwL2uL4OMVH+rPVKUz/q/LrNUMamSCaFKwVNWlWJJBABBXtTJ9xTyD7cuGmAEgZCqyEE&#10;H36g86UH+r/V5dbI8x5/z/2f59NhioBj4I5dWQjq5GmmpJJmcjwvqhkVbabAlQ9jb6+j6gOZrX9n&#10;+Xpqi0p05UypKa6eeOmeCSCkr0oIY4mSqioZDJPpItypZSI/qQCOPdKcFX9v29b9Scj06YISsgrH&#10;hWWrooaZqVFWO82SpaqbzCf7SdbxNS2jLW5OkqPrYX4keVf5fn516oO4Yz5fbX/BTqROkVKGpUlM&#10;cGR/ynx+MM9LNTKUmeEn1NFe0mg3GngEW5tSuacOrYGCaV6gK8dR9lBLXh29DUGRo6aMVM04Jjak&#10;VWBUh2OmRZiDY2FwLjVABUjj5dVqMAmvz9esSzCKUEJJLUU0ExioIKmmnpJmiUmeJGawNk1F1BB9&#10;KkK9x7sAKcKfPOft61UH1P7Kfl/sdQpY4iZAleJY5KCCpqIQlRJAkStrlD00mlCFJU3VVl9JK/X3&#10;v5keeP8AVT/LTrVB5emf9VP8x/wdc42ljWKCWpVpdRpUlnUNTTo6CXHzSwODZVUpeVPVY+rkt70Q&#10;OJ619vH/AFU/1cfy64wxyxl9WPp6mN6cwExPFLDMzMRVMCp9MiOxkiGkAA+k/T3okceFP9X+DrSr&#10;8uP/ABR/n1Eq6eOipZZZNM09PMKSeoJ8QmglAaL7mOMFS+ktd/qPr+Pdga4A+dOtMoVa/l9v+z1G&#10;kiFM00imoqjTC1PVQ1f3N1j9NPDE7j1+a4DxsLHk/n3vjjqpFPy+f+qvUA0/inqKdYse1PQyU0tX&#10;SU33H3dJDUN5fuaOaT9RCmzxfoQMBpJUkXqCobNT5+R8v9R6rpo5ApQcQOIrnH+bqH48eZqt6OH7&#10;aalycsWQlhkWOurIWGmlkWRlSEKSfXE8Vw1zqsPd+7AOcflX/V9vVaIakeuT5keX+zw69WUIklgp&#10;XdzCkLiKmnjhhqY4Zmuk8Li0fmVgF8fFynpAv72tAK/8V/q/z9bKCuk/7PTPJD5aeenpZo4DG6/Y&#10;VaUL0JnQuJaqBRKLJMr3ZCwsyElQLH25gGrDHmK1p6faPl1rFKKfsNNNf8x+f29RVpfNOQMjXRKt&#10;RGInrJTLjGnjexpaoMLhGYKFqCFFuCAD7sWABIA/y/l6fZ1XTmuo+XE4/wBXz6mVKzQmupqGnE8c&#10;FelbAKlYQaSUp/lcVIGBDU8g1lSt7BrgEWPuo04JNKjy8x8/nXqxByiiprXPl9ny6//TugPSvW80&#10;colxlA8NSoVnmEA9EXMEj0a6VOg/TTwPra49yieY70mmqvUM/u1G4jprn6T6thmpWgwmOglpL1cV&#10;QlPSiGOqA0mqVQvjVJPozx06Fr2Zn90bfr9vxdaO1x8COknlOlOsJY2Suw+EnDzu8dREkMqUs8ra&#10;pzopigjVjyyRrHcX1KwJ9tHer8Goc9e/dsR7dPQdZjorq+qeSnOGwRkqoWo1qXpaFlnVXDmIyQqY&#10;4QB9BHCW/LWPPu68wbiD8eOnEsY1NI8dOm3vjR0/R+aRsNi6UsixNT01PFHTslOAFNRUR3ldSfrr&#10;a5NrADj3Q8x334X6eayZ/wAXTrk+h+vY0gpabHUqSrDOj66GjqXNM3rkAepU6FIsAdNwPdRzDfA5&#10;c9UO2g5Jr0nqX4+9KQzIavB4aeqJSspg1DQxok0IGgVc0PJkUj06NLn+h92PMF82NXVP3ep9SPn0&#10;o5ti7LqfGpgwSTxg+OCkx9LU1bIBoss1WqGVfp6TGGH+q/PtsbxfKdRc/t6r9CgOnT+wdM83WPVd&#10;EkbT4/EQzSl6SaoVI4pKyGI+Q09VD9ZFvw0Utwn9hx7uN7v24Of29a/dy1+En7emrI9Y9W3j/wBx&#10;2IpJZaUp9iqwUxEUhvTiqp5jIv27EcOdRvx6Bz7eXfL3zYmnT67dF6Y+zpgi6X66qGp6iro8ZTyf&#10;ceVIpMXiKTGQzRnTE+NagUaCw+syvJf8k/T2o/f98o0Bs9WNhF5Dh0uqLpfqMzSO2GwlbWPOXmyE&#10;9HQkoAvkCFYkQG1jaY2P9VHtM++bmc6j1s2kQ7adPf8Acbq9JYlkosNVVJL00TJTUs08ksguyIIV&#10;uYwv1ubEf4+6Pvm4uPjPXls41zp6kr1r1g3qOL2yKumCvJMMfCsU1Kr/AKFNOllCHgCZuDza3vy7&#10;5uKYMh/b176SM5CV6kDYPV9W1ZLLT46spo5Yw8KR46SS5GpJKj7eJi4UgBGkcAf6n8e9/v2/QU8Q&#10;/t619BG4qY+nal2p1jS1UU+MxOIaekNxKqQeYF4rKaYTApcnjTCqc/pAPuv773Cv9of29bNgh/B/&#10;LpqyO29mZiqInrIJ6eMGOpxUJioqcKT+msChWh0/lmGon9RH0Nv6wbioxIf29NnbFPBP5dJ6Pqvp&#10;6PTV/wAO2+THNMIqioosdXTT6v8AOA186F0Q/RWOnV/vPtpuYdybjIetptaKCCnHrv8A0Y9PyE1E&#10;+FwwgDR01Q1JS06UMhB9GmlZV0FTYs2m7Hkk+6He9zBqJG/b04bFFxp/lTp0Oxer4EhVMTjljgMq&#10;S+SnpQJKaHli0RUsGUWKFhc/Qfj3U73uJ4yH9vXvo4xwX/B1Ji2j14rf7j4cBHI1O/20tJTUbT1C&#10;yC7IRTKGbSvDgkMPev3xuX+/D+3r30UZNWWvXcO2esaLQsFPjRLSw64qlZKenSOZzedUogjSMzNw&#10;SxBH+qH19+O8bg5zIf29X+gjA+D+XTO+xetSRLVUWKjqK+Zv3KiSg8ssjt/lDf5UKiTSF4BBtfg+&#10;/DfNxT/RD+3ra2CeSfy6j1WxutKGOOJqOgFPGXWCaqiqKiZtfpWkC1aMwR73VogAfoGHttt6vnNT&#10;If29PLZilNP8umlNk9YqQtXisZHTUUvKfw6mPjuNYPCsEP8AVyoYfUH8+9fvq+P+in9vW/oK4016&#10;bX2X1XNGiJSbcnpJZ6hoPvRSVbRVVg5aasmVpClhwqHj8j3Q7xfMKeIa/b1v6EA5XrG+zOrZoPtV&#10;osRPG9Sk01PTUyeupQAeJoY1X9sWuAWJI/Hug3K+4FzQ/Prf0sYxp6w1Gz+sahqmJKanlmLRRKkP&#10;2aCIrYPS0cbqPACPqraiOeATf3v943fk5/b1o2sdfh67p9odbSVNDSCiw8pFQ7wQ1CKaqORBpSna&#10;sl/ygfng2Q/2SPdTuV9XLk/n1o2sXEr09U21euGiLUgxX28jzBaKfHHQKhGMMjLUkSlRq4tocf0P&#10;Nz795Xvmx/b1T6aOtFXrJNtjrCaLHeVcNK0RkpaSWCCL76OeVtFVE6aEeJm/SHVomP5IHu/71u0y&#10;rn9vVXsUkGkr1Al6/wCqSzFMJTR/dTgVFPT06001QlKLLUVLPxpiPLcFm/xvzYbzdgUEp6p+5wM6&#10;T04Js7rQaoxQUdRFNEsQ+4p6f7BFIsCgkVXF/wDjqslx/T8e9Heb3/fh63+6VpXR03R7P6xp1kkW&#10;jorRoDBSzQRznVHdb00h/tL9Qz3sLG/vTbxemg8U9e/dSngvXGHbvXVBRDxU2KjWOok8z1cVPPWm&#10;eUavNPC6IrCxuJNJIH0Puv72vP8Afh60NrXzU9Y5tmdcOGb+GU2pkSlvHTqlVViU+WWGOV+E1fq5&#10;JHtz983fnIevfucDOk9Zl2R1pEYjFjqR0Uf5oUdK9JG68FpI5E0swNwbFTfkA/X3X973RHxkdXG2&#10;VFAnURdm9cUksvigo4Yx5AYCizU8synyfsk3YFj+ix/w96O63TCjSGnW/wB21wEHTHXY3Za0NY8F&#10;HDG8miaX7topJpPIdOlKePQjgW4DOwH590+vlJ+M56dWwfV8HQTZmg2QwikX+FxxQO0mqGGlpoZ/&#10;KvimWSloEGhwf0yeNl4sb+7i6nbtDf6v9X+r0ubRlPw06RFYdgqZzCtN4fMJYXxctOtTWPAg8b1b&#10;oLSIOVKPGGH+HuyyTj4SeqshGD021tfsVKukNW+FbJCMzJQUQWrlkiliv5L2GoKP860gsoF9J+vv&#10;2qYZJPVRGTwHXIwdXzR0k4goqWatIWE1NRV4ZEjJHnqo5JRZ1XkeSPj+i+6l5Dknpzw3pkHp7mbZ&#10;RM+PhkcY6pEKw1UEcVJSVNPCumYrUKwFU6n1BrA3+q8811v69V8NweB6jQZHr7FJHHR0NA8tdUrS&#10;yUopZKRjUwKX+6yEJQ2cr6iSsKkG/k93DycAT1vwZCOB65r2Bs3C4zItagjBgklmrKUU07Y9Ul0r&#10;4oXVyHY/2lmZAtzrBFxcJIRU162IZDinTRXdr7eigpaqbKYuip3pZWpmqKlvupspMwaOSmqaVpE0&#10;aeFUOVNrOfexC5FR1r6dxgjqDW9y7eo4vtJ8rStUeKnVKbIeNEmmluQYNBEmuxLFUYg/4fX3dYSe&#10;1h14wECvQc5PvrFY2iq2ny+PMtBTtLVRVsscH2VN5SkFRLj4QxlVgeYjdjcHSfbotzWlOHVCueHH&#10;ovO7PlDtykZamSvoK2mpqCUSRJV0sWqGR9SwU1W7IyOhs6QFY2A4t79WaHtUDp6IDg1eie7/APmH&#10;Q46OSPF11N5Mgs1P9xTVskMCOy+hJ/DAhmYXsyh2jHN9R9rY2DrWSg/PpXHaxSGpr+z/AIvovn+z&#10;Bbz3UslHBVLNTU4EM0keSkmyOUhgj1vTmoyHkYRIb66eGKnVfpfnja6VwtP9X5D/ACdKHiVMAGn+&#10;r5f5T0kMnuipqZFqK/I11Mzoxnp5RKlNeMFg6QSysJ3CiwjB8f5sbe91U8T/AJOqBWXKjqNHv/C4&#10;6V5qKanolq6dYDJXtE08HFjUQQWeXU3OmNCIySNNrX9tu8K5Xz686yN5E9Ivcfai5WppHkcxU7Rl&#10;YWgrYXr6imhPiR66ByFj8YDFRb6kH68+ye5mkY8cfz6vDbt9n5Y/LpFZntfEUEUdRQ41ZayGOGCp&#10;r2n/AMrlpIlJpo0Yj9tgf84ALMbD8+0aua/4ejKG0NKnose9e0MlkKeen+7kNOJC8RlPllUMfVCk&#10;soutuRYC1vapmXR2dHEUcSpRR0ANfkq7JyOKbyVAc+jQt2FxpNiR+SfSf96+nttsrQda0op49CBs&#10;npfc27KiivTlop50p0eWQIk9QU1pTICQur/Uj6E/U/X3ZLWRjUin+XpubcLaHzrTo7ezPjXicXHT&#10;JkrnJTLOI2LJJTU0lOCag1kKRsdItpi8LPdhpLcgAzigVVoFGr59Es+6a6lK06GKixlLT5vbvW+z&#10;6mH+P57KUeLf+FuyNUpOFUNWaS2nQzh4yjc8ggG+ke8nLHJeCOQ0Hn6cDx/yfPr20WBvr/XPXTxN&#10;fTrfk/lzfFTbnQvTu1MdDh6ekzFZjqSvr5VijDSVL06CofWBquz3JBY24sfr7DfuBvv1e4NZ2pAi&#10;jwAMVIxX5+vTm4yRXd2VjGmNKhR8waV6Nl8iexabrXYOdzRnjg+xx9XMHayohigMovI11W7AC/49&#10;kPKGztvO6R26rWpHVrS1+suks4+LEDr55n8wX+YBuHtTf+bxmNrqj7XF5Opp/VMSyVTO1NJPrQjU&#10;LX0/0Hud+ZUg5ctF2+FKPQA+vDoezWEW1H6ePDDj9vVU2DwO5+xMwAkEhetqR5aqreZqZ7toiRUj&#10;V2Ym4HCnkj3Dc0y6i0xpWvn0WTFi1ZD1d38NP5aG4K/IYvc/YVJFjMUsdFkTDkaZdMsMyaovOkbo&#10;8agqAdfD3/Te49kt9egxFIz/AKq9NTzGNOw4PWzD19Q4rZm16Pb2Bpo6LHYuCClbHxPEk48aCPUU&#10;ZFIiLCwLoAo/25CDpqfPHosDGlTxPU3+/GKopKirqqiAUkdROjfdXVzkIWuRSVbKxDJz9QFa4t73&#10;9MzCoHVwaivTh/fmimiUUEdPNHLEaolYV01EjKCscUMpBvbhnBNmBJsPdDCVNW68aV+fUX++bzRJ&#10;USUksUeljBaVYoI6gftGWoKiyIBcEn9R96KLTrxOM9O2P3ItTSK1NVRqwCCRkJSDyK4DiCRgfWCC&#10;Xbm/H49tlSDTrwIPDruPcZmMrRT1LfSMzhll8qs2pKmCalAA0/R2dSR78VIyet9TIcjVBRU6RUyS&#10;TxQmrnjkeUrGNFpZLAkML2IK3+tjf35QCaHp1VUjp8SorVkdftqxEsPDUVOkgVDG/nllqFADKnpi&#10;UKSBySRf3o0rjqjAA464TVlRIpL0WiB4QYn1eQmlkl8EjOZAED3sxdWI+guPdc9WGnyOeihdxdCU&#10;2+lkgq6Onjx6mokWvNQ/kNZKfKFq6iJQvjY6QDwQQeT9Pay2vntsUqOlUU7RilajoqNFtbv7qCsW&#10;LZG46qLG1OuR6WtZ6/HaaJS5hL1YLeEiyxkAD8c+zmPd7RgQ1AT65HVXWyu8TDoWsT8s/mBgUoqb&#10;+6FLkjMSklQ6LjKWnMgOl6aJCWl+molm0gfUW97F/t4NXAJ+2g6Z/dVgBpU0HSS3r/MG+Tu36PLf&#10;xer2/hIqSMtLUvMkKUsYUCSvENmVjGSB6eGP059rbWawlOp4xT1r09DsVlKacQeq3+0v5nXyE3Tk&#10;azEbZ3JmtzV0z08VM+36KZ0hK6oKml8CrefykajKUAF7owsPZi5tlqkIA+fSh9qsIHCxrj16B/F7&#10;Q+aff+R1ZdM5t2DILBEsU4ydOtXTyNqdHZvI7lf1lS5JP1UAe2Jdxjt49JIX7OrvFEg/ToAOjp9K&#10;fyn5NxyU+e7Y3ZXV9UajyVuKgrlkkjoUHpiqJILhVk/1cYJBuLA39lMm9oFpCKk9JZLkKo8Ly6tM&#10;2j8Ivi/1LRRrtrYOPetq44GrKzKQPXy1IQXeOOpqSx0Ai5URqD9G/Psnl3K6YagaDrwvJZBpx0OO&#10;2cTtbblOuO21i8bjaZZZEjp6KgjoIYIFcPVPFNpuSPq3AjH4A9l0s0kvcxJPTLJqNW49GA2xl9t4&#10;9HeSqhlqJW4Esnhaoipo9bymQqSyG1h/jcg+3YwxYU49MMM06sA6ZroK/AUdZAyPDOqPEFVQFRxd&#10;dRNrkcKTf6g+zedSANXmOkN1TX0HvyYp8o+BWpxSK1XBMojlYRhYpX9IkZn1AWFyWIPF/Zxs7IUZ&#10;fOh6rbFQ9D0TWm29kMxEr1NbqNRTwziKzFIHppQyllXSEDhfQvrU88AEewxd4nYeh6XgilemGTbj&#10;01W1S74//O1Zkp4o5HbxyppkK5CW/jcnnQABc2JsfZfIeA68WDHpE5eOuldQkpnoCyQGlNNpqaaT&#10;ST5mIBVowwC6Q1uDxzf3QcR0/Hpp8+sNPkMtt2hnWOjeU1HmmVVlQs+myszUj3B1n0olxaxP49v9&#10;WYKeiQ9qb7mw2QGfbb+WzuTxdRNksa2PpmmqxWCQs4DuhKxxAERBeUBNwR7Em3DXED8+jyzjDw6O&#10;FcdXR/DXtibtvrbb+ebFVGJkfH00csM9mLTC6yrGzANpvc6j9b/4EBRudmkADr59A7crc2t20Q6N&#10;d2Ltimz+16yjmiUrNSyRMzAAr6LX1AHg/Ui3N/afa5zBcg+XSIkrkda6vc3WE1NvTJ0YSq1iuJrV&#10;MlRHRBDUeCJFijFokWN1cvGGN15FgR7F93beNIrIO0ivR9t8xKl26OL8WfhNj9x1EG490UdZNjEK&#10;RiPIussU0dO4YrCgUB45T6jKVubaf9Yqubi324aYhVz6+XVL3czJD4MXHzPVr24dw7P6b2iaakho&#10;8dRUFIsNPSU4ihaYqmmOKKKwt7I0juNxm1tn1+Q+XRLQGijJPVae8uycp2dnTU5OVkwsU7rS47VG&#10;wECAqtTqsNTOxAKtwP6Xv7MZAtvEY0yfM9LYLQxdz/EeuOM3BicRFL5IzTMPHTosRSVqmOQBllhA&#10;sV44JbgD6D2HZ0aTI6XpC5GOlTSbiwqUn27UccxdvJEVhVkie2sCXxoQ0lrE6h9Ob+0ywsTkdX+n&#10;dhX06nxQHISNPj6JZZ6mCGNzTwNFKjJY6Sjr+4oF9Orgfk+347KSTPl03IgjSrmlOnSg6Vy+5aiO&#10;cpXQQSzSCWSYDxooGqJlpmS8iAi5LFbHlbX5Ux28UWXOekf7wRO2PuPQo7f+OuNwqJNlcyjSgaXW&#10;GmijUwa/JpGosVY35Kvc8ce1PjxR/wBmvSea+lfIx9nH/V/q+0QcftTrnaKCaChpGmVmm89XIHJa&#10;xLuGP6P8bWB/oRb3Zp7iYcMdF000jnJPSXznyZ622GlQlVnMXRvAxSNYqlDrdhqMcSgXdiLcAfT3&#10;tLV5MuSB1aNLh6BFJr69F43V83/4tFWy7ephNihCSmYeQR0PkJJiRA9ixexVSOCePrb2qS0gjata&#10;9GcO2SuazGlfIdEwqfmru/eW5arCUVWqxUkoglTFS6KlaxhzeScSelVGksLjV6eCbh5jbKOwUPRg&#10;uzxRjU9T0aLqvAZftSkppctJUCN1adp45TUxzlJrxAvUs4UMrX0o1ibekD3Rb1Lc549I5PDgai46&#10;MPmPjbTR4+SfD1VZDWfbSKTPpmeZSt0jWKUGyhvoo/2Fvr73+9Em7JBSvSUzMx7uHRNs9SVO0MlJ&#10;S5lJzX4tfAtVUkrBG3k0wxJNKyqpYAhwX+g4Jtb2kvLSVQJAKg9GESmRdQ4dZ/7yYQSzNV+amVVi&#10;Ez0EcaANUJrjqZjMB6TfStgOfqT7KDE5BQDj+3rZgYmpHSlo8/hxTrDDJNW1M7vFSpJNDVJBSKgk&#10;kkeNl9JJPq+vF7ce2Cs64z1WhrWlOkvkavEVFXorKuOOTyDTR09NDDDA6NoV5LD1C5vqFrfj3Q+J&#10;xNenwzcAenltsbRymLaibHxCJkYusaQmSrAcHxlWTU2pyCVtcf19qIVeYipP+r/V/q8qNPImanPz&#10;r1hqugNlZZXkbbuJjrJPG08dPRUqzukYAhkqFjAEoB+rTc6v8R7WpFcKSCeqLuFxE2D+3h0De/Ph&#10;F11uiaWnpttlavK3MlRR1NVFFTOkemMSw0q6ZXV/VoL8jgkfQKIUan6+R6dG9tzEIx/jIBHy6DfH&#10;fyk6rLIKmLOZrGVdfSiHIZPKVNDOIIIP8xPj6Mqg0my3ilWwFiuo8+zqC72uNwJVIApwPS4c2WaP&#10;2RnHz6s++DvwV2x8ZWq8nUbryG6s/kYUh0uQmPjkSQn7uNVJuzABWtwLWFufb29cwQ3VqtlZx6FH&#10;Enz6KNz32feSI3AVV4Dz6tMMqpEkagIqqovwAf6lQP8AY8+wSAGNGwa9FwGOmmZtTEi4Y2JBJvx9&#10;B9B9PbwFBQdeIBFD15iKeElv1Dkf65F/zx7301MaJXoD9zVLV2RcCwSLhiuguPyNAP5a3P8Aj7No&#10;V8OPPSQ10gdIvIosacRlnYFlUONUzXAVC5Fw3/BrW+nPt1GLNnh0nJo1OgzzGqONn9Wj1uQ3OpFb&#10;QWaW3r0XFv8AG9h+fa6IrwPTE3z6C7MbkliQwyyMJxPognuxUEEq5CqoDE3IUAXFvz9SYLbqwBHS&#10;cE8B0Y746V7ZSCulVoZFjrzGHge6kAchuP1ek3H+IPN/ZHvMXhlR0Y24qgB6F7ujJQY7auSlka+m&#10;lYRoD6mkYemw/wATYf6/tBYIWmqOlJwR0QugzVEagCSQwFmjk0sNKn8JdrGym1tAF7+014hErV8j&#10;062a46XGKakaeNwYXOv9ku2nwEt5YNasBcMDYEAAfn1X9l4yadXZQsZA6EaPI0NPGsZkMai8knkM&#10;PjlINyGMXqv/AFAFh/h9fakCgp0l0t0l67HY/MVC/dLCA5vIkEQkJvcqW1NdFAs3B5v+Pr7304hK&#10;+VP9X2f6v5B4xse3qGDRFR/agl11FjoL/RvUoaNA1rsbnm1zf2zJqrnh1ruPHrFV7ko46fxUCDzA&#10;vrRrmF2IuACoPIAAL2sL/X2/SvW6Dj0HVYRV1CzGWRmkCrzEqALctIJVYcA2txf8W9+62ASaDptj&#10;xTVUn7rmRzIY4nLa441jH6AFA+i3spb/AG/v3T5kUDHSvpFipBFEkZEhFzDEBpMMY0RSf7SSRcqC&#10;eb+/BKnA6ZJ1Gp6c/K87HxeeplcgMqQajK686JVlGk2+lr8ji3tSlu7ioFOqkV49PtPit0VbE0eH&#10;eKwijj+5jOh2I/caORhwP9pC2H9b3u4Yo0NHb9hz1tGRTTpT43rXcUsomrp4Kclm8wMcd5Q3LhAw&#10;AF+Bce6k2qfDUnp7VEuVr0vKfr2jKotVWx+oWtEojZFP0j/QATxyQAf9f6+2vFFKAdMagTQdTj19&#10;ta5RxPIpcarOQJWC6bspUf63J/1ve1uGXgB1sTkCnTnR7M2pSxlYqRALmwa4KcXOot/vre9G5l8u&#10;mmepqOpk2zds1iBJKGFwzWbRazc8AuLgj/ADn6e/LcSg1r1ZSx49QG6v222gwQmmMYbxvBwVD/qE&#10;YAJH+w9ui8k/EAenS7HpgyfXE1JHI9HN90iqz6KlUMr/AJjDzMuogfUrY+3lmhkwwAPr1Wp6DKph&#10;eCaOGcy01RGD5Yp4lkVz5AAyAA/X/AfX6W9sywlDUcD1qlOo74oVTa5Jj4vKGZiApsx/ziogI0Bv&#10;0lhyRx7T/LrQouOuUuIVAkaI7vd4o9Hjj5/A1abqfqW/r78c9b6gVdBPSxSO4jjUMVdmGstZdCHk&#10;eoKeLgfXn3oYx17qLCujS8tNHGzSr+5pEwdwovY8lWI+l+P8R72eHXumipo6t2kESBYxdwsb2k8j&#10;ka2nJ9JUgjSAf+KDw4de64RYuN5YAhhaeGQs8ZitHHNa1meyqQ5IDLyAbH3vr3UxcPHH5G8cQdnK&#10;mEFolR2OqyOUFwefUARb6m3vR+fXunimwc5QrKkDKUkWzqQyEqHYIx0hwSOGUH/XP0967evdSJNs&#10;vI6SeZ9Cr6rKNatbSDJwpK24HHvdR17qLHi5BIkKrCVjXQxVf3bzNZh5GAsQeQD798+vdZ6vDFqU&#10;xPU6ZNJFiikCJWtJ47AHSfoPfuvdJV9p5EkzrVfcyySsXUsum2nQkYOnUTGtjYEf1v7c1j06cDBR&#10;jj08Q7XkhpnhaEBPTGo8MUyOpJd3ElluSfqWBsb/AF+vunVSxJr1kqaKCghUU0DzWVC0cklj6lsV&#10;LKDcgXLFRYmwt+ffuq0qadejqYpAsajSLKyo8cRLxaQAzsbkkHgWbn+l/dfxdPFNKE+fXCqipFge&#10;SVQEj1aADaaJmPqMegW44N/qPdumlGo06TYWdRLPFPFLp/bP3CEFpAurTAyjSRbSeRf/AFvdTw6d&#10;8MDJOOk7LNkpcvFI9LHFGQyxSxv5A7JHdy6qPQQeA/NvdunQiaSOslduLK0wWBWWBfLpMbUySJdg&#10;XBDNfSG/SD6iTc3/AB72q1PHrSwIcnPUjbWfyNYjCpjpKdQ9jMjtOXMr6oyEqAbMf7KEi2ni30Fm&#10;XT59alt1T4elVWTJ571UsjFgNPoWRgY+AbgW1D66hyTf/X906TcOPSQrqinapFLEZ6lYnjlcBrX1&#10;Nq1MqDh1W5QAf4n8e31qRnpZFGdNT0rcZR0Co2pnKq5ADklyQ1xdWBXk/S3H9PbT/F0mkNWp6dOW&#10;TSQoiQTiR5n0supQItAGka0Bt/S39felIBz02vz6a/DUw+KN6gVnr8Wt0Zwrv/x0KD9IH+8+7sEp&#10;29Wx07zU0kMYknnJKlbqyoxBI0SMt1Jtc8Na4FvbfWuuUEOuVDGfGyss0bXvFa30jYgM1xchf9t7&#10;2poa9VPxDpSfwklWkLTyHxpIUCqjBL3d1QD1H+v5tb3oUrnrwAHb69Yaejd6pVJkjMrIY1YXUc6m&#10;QhxZbgXBHN+PezopivW6L05tHWLNYJJGpL6isd441Tgct6dR/p9fdcdaopx1DeorYmSORxLEBfyE&#10;LEVLN+5Fp/LW+n+F/e+tgAYHTtS5BePLH+3IQqOyxsiaBdFuQDcAG/8AvHPvVB1vqUKaOucOdTaw&#10;VRmQRBmPIDp9Qf8AD6Hi/Pv3Tf4+neCkhSMIojdxfS5PjOoix1aQb3/xHuv4urt8PTFlqGpnBeOB&#10;lCG7JE6q5QD1eTQLKo/shbX4J9362aefTAlRM0sgdZoGd11KJCFibTp0uZALK3PP+A5/prHWhp8u&#10;ptPEn7373raIo9RYKuiMjRZLD6X5I97631JhlEB0yQOWVgGEbAN+n9Gofk/7V/X3o9UbA+3pQ0nj&#10;nS31DklEdVVtFrFAxBvY8H8f05966bAqadMWUxNMssjosH77R+QaQPR9VAYgEWI+qn/b+99WUkGn&#10;TaKeFUMA8RsxVWbQWZSbqp8f0Kj9V1t+Tz73041KZ6iHFanEqMUDPcKNLOWRSWkuQU0n/axpJv71&#10;00dPl1nlxUqwyOxco3jKL+uUgi0zJYekf0AP0vx795dW/B031hSNFRI2jQav82pQBEbU2kgWcFuC&#10;Tzfi3vYBpXrS8eoVRIzRsigprKoBNAQpZiW9JH9k2IF/8fexSvdw6u3DrLQVRXUhELKqx2iDamIY&#10;2KyPYhQ3Fj+fp7uyVNV6bp0/E6YlkhVfLqAQyfh3Ngh0j9JIvq/5GaoaGh4daHTM2TmjnS6KH0E2&#10;ClWKgc21/W4H+FuOP6XKAiq9OKBWvn1NkqFdXUwRT60UhDwpj4YKw0glQbm9r/0/oKaCMtw6ufn1&#10;jikpQ8iBUVpH0KRGzfugAsWcKP0/hiB/j/QaNaY4dVb4cdcikcTSWJUsytrYqNQYhfU5UfXj0j6W&#10;+vvQFcDq3TgKgpGirKspNlUlEiQseDGGb86dOq/+98D3XiaZPTZVK0+nw/WKMqriyq+t7eO6/j6n&#10;/YX966aIJNR1no6VaWVmayRnQqxaiVMttVin1Y6r3J/wPv3VloePEdS6lBOysY44/wBxrCS48bD9&#10;Q8kfNzzx791Vvi6m0VEo1NrLfpBKhYzISb2ZyLHm5+ouBb37remgqemnMUirP5Y44fGCJXNh5XdR&#10;b/Nre5IsgW35uffh1pOPTJSUoYyKYHLOZZFkQxaIqjUfTKgA4AY3tz/h7sTXp3qHksZWzaPtptAZ&#10;0R/H6WlUC6wxBgByeOeOOefb8ZAUE8OrDpLZDa9VNCRVuniabSUSLxxojenx/k6rgamtb+nHt3xD&#10;5dVlcDh0ULtzr+nFNMKqOSSGWaWoE1PIXWB4kMHnihjBsI0DSE2Prt/TlZA7kV6fg7kBPVS3cWzG&#10;xU+RrMfR+Zp5DNk6mCnhjp6GDQCJZlb9cbaHUeNyS45Cgn2oKjTqHRyNAoAfLHQNbQ3BkcPXRwwS&#10;CClfI4+ko66kR4KimH3IdqelushKsjh5ZWXTpUpcsbjxTtr0+0QeMMejW4OuXIU9dLFMs9fRSTfd&#10;R1FM8FMlLCRJSzU1VzFAyRm6SzSktdRpDG3tojoqkjo2OlZj6kR/b0y089BGwp8mkS0etWV5dGup&#10;kuZJpI5DC8bOAGUn02vbXVANJp69Occ4URU1TFV1DUdRVulDKkEB8E8gYh5yAJCzsuhLWNiLce/d&#10;aIq9OkB2LhqPJ46qmyOrIUYpDjYKCupnp9cc1pZI6tYFDaClxEq/pb1fke00q5r0zIprX06qe+Sf&#10;VE0sUzUwP2brFTJW0yBnqqaKQSvNrk488SMgjaYBj6VP1I9tThXWicejmyvNVu0LHIGOqRt/bYOF&#10;y1XJHTtG9RVVSO2lVCVFMTHK1NBJ6rEgtpaym1ltzYveMgA9ejcE6fMceg+gp43ip6h9JhRFiWIl&#10;hP4XNp1KFQnJILEE2DD+lhQ8OnupUuNJcyO7rFLHEWQBQ8EQN7NHIAAygKy6vre/9fbTcf8AV/m/&#10;1fzO+o9TQvHIEdozGqRTRlnVo2SblVEiAcj0l1Ui7X490691gEjRskApIQYxUQ6tDtJHb1TNBpP1&#10;BGkMAbf1v78eqt8PU2kr3kYQVEEX7URkpyVCyOrixSVxwWUfVfqT7o0SH4etq1elZia+GlhCyvqW&#10;eYRMbs6xsDpZkjICnQWUlT/X2ilh1Go6UxyYoelLA1LC0U0c4Waoim8oZStRINRicKArBBquQ/1X&#10;6AG/tGQcjp4U6eyY1qRCJI/DJGhjE5MRkbxeWcyMAACrKymK/LXvb3SmK9bzq6V2B3C9O+uKpow0&#10;JEKqUBgdyNFYlwoJZI9ehSCoBBW59p5IQc9bNDx6GvB7i10tBCJEhipYaiCihZm8rSyOXWioZI1E&#10;x8AYDySEC7HSGIbUiaOn2+f+r/Vw6dRwoo3QobX3HTVdWsmQpfFUGDHR0WPikmQ4rVem+5giqORJ&#10;Yl3eNTqksXFwfbLLTA6WxSqxIPH09Ol9NWU9PQQPDEEpmrXx1bP92J5jCaxoJkmEhuTNMW8jRDSI&#10;xcmzcN0qenuoeUphNEcaoMddDU0MFRM0EkcFHSNJZ4KipUAsdUblSliAAn0a/u6AVq3DqrZFOg/y&#10;WFmknihpqGlxwgpHNUtfVQ00sFMkp/h8qSsLMqSAOxVtSlgnHPt9UAyePSd1DcOHn0HFTRTyxyz4&#10;lJBUTs/3xjpqWqmmijZYXyWt7OkSozGnLLyQL2AI9maUoK9IyDj59Jul2HLuLLx45PuC1TLJHPSx&#10;y0cElCtHKBIkMyqwFmsGaOxvdFV7+3VWvwjqgCV7sdHW6Y+H8s8FDXZunr3FTWUi1XpWeWNUVmki&#10;MV0eSCaJoxEvlZw97owHs/2+yauph0jvpfphqGerUNj9GYraxaaKCnjOPeijaKrSORVqqSE/w+qk&#10;VQCURXZY1HqLEeQJosBPbwoq+nQXe5ads1H59GJhxtHjGeBqGJZochjosnQTzpW1GSSqhDkmWK2l&#10;lS7RWP1Ok8ggKgi0x1sRVGoceuvNXSiNKk1kkckru8MEi1FNLPBUmOjpaUx+p4i1kkBPpIs3uwAG&#10;B1dAVNG8+m6YxRxGeBY4oaBKkZGOEgywzxsYn8okBULHH+5AUI1EkEGx976aUEmg6ieRIZJI4njq&#10;lozRIlPVrLV0sZeHQ8809ONSlbaiwOi2kFfz7904Y6L8+sNRTpLojmhqKyV5YXnqaHTGj0kU33LU&#10;MlZUWWJ7eOzKnr4S1/V791QLVS3UGqnmaeclJ4G1Q1cqTUyxST09U5jhgMMBuichQFNnBZmFyPd1&#10;FQR08nwjpmauSCacGQUtRHLHS+ACX7gJotFUwyxqusEBlsR/r8n3rSa06v1Np6tyKkPPEKmnIiES&#10;0/nWqQyeVaiWNONMStaw4Zywb6n3ogjB6900zWhIFI8cU6MkU4SY01MsNa2iGWgD2Ic6tVjdwRYC&#10;59+Aqade6Z6tY3AptMZrPu1pWhaORjTt5OKZJpjGoJSzX51EAkg+7aD16vTJVGX7jXLLC0ymRlkq&#10;pC0itTQ/bvCqxHSH0FgzE2DfS5t78Yz0ld9Rr0lqpgn2lNETE7irU0eREQxstC0mkpQu/riEkjA+&#10;gAnTqujDlkxEZ68zL5Y6jxy09L9wkry0U1Oq08lPQtHepp5YgIIzUoUL+EgCJmBBIXUDb34QtSvW&#10;i9KDj1MpMFkc3KIKSmib72JedbCqfISS6FLtSwgAhVSPVoLamOri/vxURirdKY4JJCDSg6N11X0N&#10;XVs0FZWwVMbSkRwq4WbyMIb+GNSpHLEhFYWXn/C6GW/jC9h6NktDGoCDJ6sa6/6Fo6OnjNRQq00p&#10;ph64l1ySpF46jWtiGDMCFZrXtwAPZNJuTngevL+gccejF4LrbFUUaosdMWURiRXjBSNacgxyopUA&#10;FTwAlufaGW6d6k9PCZ3y3QnU2CpYQoEEelGDgAM8hdhqIY2BFyeQQOPoT7LZX1Y68B5nqZ/DovQD&#10;pH6wQQ2sGxKjU1yBxYKw4A+ntooR04rNwXrwooF0tJEh1cHRGl2IOtRJqX/bsLcfj3XpSK0z1Mee&#10;npVZz4g4sZQQFcBxZNb2Nrfkm9uOPeqgdVaNnOOk5kM9SUyuLjVHF5Gk8kblFvpkdiLXHIt/a/1v&#10;p7aaaNeJp0qgspJKADoNsvvSGEGOGogeRkAEs6202UsgqAePV+Lfm9/bZuoh59HEOzuT3Co6Cyp3&#10;rV1dQWiZVVDGguR+9rbxqiBh+lybEm/+HHtE193UXo0j2eNV7hToQ9oVyyNCREWMjuEZ0TWjatKu&#10;FIA031+g/X6/j2pim1EV6J7+30EovDocsXFT1ccMn7bo5DcAvAXRNX45IK2IB4H+29msY1AU6Dc2&#10;G6d5KGNm1+HS5B811VUKhb20L6Qx/Cj6j688BwoQK9MA06Y6nAUsli0SSSEO6BrxFdLaVWQx8354&#10;On/C/unTniE+fSUyWzaSTVO8IVY2LhxGFf0j1BTF9bH8Ac/m31FGVTx6eS4ZBXoLs111jKqnq4pK&#10;KCXyt5dSF1SoCvqd5oQCQVHqW5NyLD629slV+3pZBfuCD0Au7el8NkqglqanMqvEkU325aaTWbRh&#10;GAuG/DDT9Pr7L7mzim4joS2W9Sw8D0WrdnQqLBWCniglglyUcUFMaMIqmOLmaSVfXEFAIVAp9Q+v&#10;NvZTJsq/Ghp8uhNDzATlhXoEq3rTK4molp0hCU8s4nRRaoEUqC6l6eBFIiuodJPHc8rrsSPZTcWU&#10;kROsVHRzDuEU4Gk9caCvr8WlnTyRsIoar9+WqpoIozrMUEbglfCzWYMG4upVbAAvMCSYOKeXTrsH&#10;4dC7tLd33LFpNcUVPJFTx0RikEcwT1U38OjqAV1zMXKvxp0HUvPvS24TK9J3jBBr0aDaub1VKyO6&#10;guZTFI8aCUxRJqqKiRV1JpDfr0t/SwF7e19sgGW6I71V8ujD7WZplgKsoWRYZZBIC2o1KG0TA/kC&#10;6KPrYj+vs8gWtOgtd6Q3Q14qi8giALeOVXDnhkhZLEhGH4t+k/Xn2IbeCop0QXEygk9LOGmWL0oq&#10;uIlXSi/Rl/oL8hv7XPB9mKRgYXotd9Rr1NC6SdRLD9Ngw0A/W9jxb8/0/p7twweqdZA2kgg6gpQ6&#10;SNBa0enyBiPpxfgj6e/de646VBH05KktqDMWY3HI55FgL/m3v3XuvERm5KkganKi12IP01fS6/m3&#10;v3XusBRGI1oWsNXNl9LC6iy/U3/Pv3Wq5p/q/wAH+r+QjmnUBV0jTpBAJXRoB8isWYcab3/31h7r&#10;fUY0cbCxUvqVtahgokGqwbUPqbHj37r3WL7QAsllZdfDD6EWsrFFHGr6En37r3UtKb6qqoq6eSVU&#10;69PFgLAWB+gIF/dWJAqOvdTEAWz3sJTYtpA0m9kD/kg8nj/W9tFmOD1bHXZFrAiNDdhyeGa9xYck&#10;WA/J96611icAD1D1WJVhYXIN7SX+p/H+39+631j5J4Qhg1zcD1WXhWVvp9ePeurjh1wcRgaQnAHq&#10;BGhgzDn/AGIN1LDjn37r3XRjUlLoAQxdQTcsun6DTe/45IH9PfuvddiML4wdBEbHgXJDMCwViBpu&#10;DYfQX9+69j/V/wAV/q/wdtGRqb02Gm/ou0qm+q5I/ItYcC/9ffuvdcAiLa5N7tYqApb0hVPq5P15&#10;/wBf+nv3Xuu2gU61b1OSCeb6rLZiT+BwLf7H37r3UZ6a/wCmMxyP+VJIJY3UseSfoTa3vXHr3WN1&#10;VxpD3BRlRwCASfR6rD8abi4uPr+PfuvdcFi06QC3JVeY49Si36idNwA1rcc/7wN9e6yeMj1W9RGo&#10;yIqt6VaxlRkFg5PPIvb3oAA160eHXvGISClj9NKsNLNrFwoK3tcEn+o4+l7+96dP59eBr1xZLO49&#10;I9YZgQD/AGdJKlQRe/FuTe5J59+631GeNx+kKQfq40/uAWCkLYfkeqx+ntv/AET/AFenV1IBqesT&#10;EHUSo8kQOrm+q44kUD6qRY/4e3OngEU0Hn1w/sBlupJVY1P1lIIJ1/nSPqwP549+6v10VXlV0ElC&#10;suqMDSEYMxBABAJPFveiKinWiQBU9YpItRf0iK9mUqQAUQcMbAgjizfSwBA+vuuhRnqupX7eo9RC&#10;XuzKi61U6mTxqVZ9SgAav7XAIubH6e7EAinVqgEDptlpncM2grIUdfSSZAIzoEYZ7EKFubWJ/Nvd&#10;NA68TQVPTe1GbPpLKApDhwHTxvZm/Ztz9VueP9b3ox/PrwkUZr0G+76JhTtpdoggeMDQCHjaMhoj&#10;IQDoUqVUj63FvdCpXpwMG6JB2HgqzI52nxscdVqnipYaIiLyQLSyTaKinaVRyRpa54JuDe7ezrbe&#10;xR8z0aROiwgnoY+pOsUrMljYZqBWjx0scshlC+GVqdvJ5GAUfuM7MVQGw4PFgPclWsy2lhqHxsOg&#10;ZzBcnxNEZqOrLcRhaajp0jSI6V8aqWjC6TEupPCEHIva5/w+vsKTSu0hcmtegqEWtAft6lzQyyOF&#10;AAAdj4wgvci/APAvfn+n0/PusdAvWtJ8unCmhhiQKzhdIB1DS2k/VlIbkf0B/wAfahAQOrCMfE3U&#10;1JBVN4kOlAwDHm5IIuo08kWtcn/W9vCgHTikEdvS2oKCMqgKre4IVV0qv41E/wBf6+0ksmaL04ql&#10;uldTUmgD0qPrcg82/wAPaJ24r0+qACh6dY6f08g/6n8XseQOfbXTyqrYrnpwhhFxf+lwLKDf6AG3&#10;ujHy6eVAufPp0igUEG3NhbgcE8Ec/wCufr7rXp3T1J8PA4t+OLf04+ntqTy6sAKU65BD+foOOP8A&#10;Wv7oOOOvaV67CGw+v+PvYxnz69pAz1xMQ/AH+x9+LMRQ9boOsRgT6gWvyTY2/p+fbimi9VKivWLw&#10;BTcfXnj6lrg8c+96gcDr2mnXekGwtyPpfgfj3brf29dPAjjlL/64sf8AXt+ffuq0HUCWj+v4W30C&#10;2P8Ahe/+9+/V6oYxn59M9RRqfqvP1J4N/wDH0/T3cHHTDR0z0zPTqTdVVWUD/X/wHu+olaeXTJWp&#10;6bK2NFQ2C/8AIIu2p/ra/wDhb28mRQdUIAOOg+yNclPIIXI9QZUJ0gg6fyT/ALf/AGFvaxY2Za9J&#10;3cBqHoJ93ZGFIm8bIrRgs7ONQdLa1UKt7lyLEAfS/tdBGxIA6RTUY0Hn1Vb8nd+Uzy1UCzAzRww0&#10;1OJnMaEljG0AcqLFbaS9+DJ/qiPY32618O01EdLVhj+lIbB6qrl7BGLz3iyMJmXIRloKWWWOmqmi&#10;oZjAZqKGVTIsyTMysFILKw5H19ro5VMX29JVhYr25H+r/V/qwP8AsTtyGvx89FQ5SGknonLS0lKk&#10;gqVpoV0tU+OrXWY4prmeFb/VbORc+yC9tVZyxHRdeW0inWq1r0KmE3ZJPPTUtdUwqk8lNL5DQmrg&#10;fLfcFaWpkpgGkWOd2AEXIUliP02BPPboq1UdIUVwciny6XO5spT4rF1WWyVXR0qUFJGmSgyI8isX&#10;Yio1PCrenWUCnQbLr1WF/ZaIy50qOjKxiaSdVUZr1QD3HueLN73z8mLqp8rjsc5WoSb7OlbHRUNS&#10;00ciTyo2mOUOFcSLcaLWJJ9g/d1X6o08upWgHh26xthgOHRdt14LF1FNJ/DylVVyyGehpqqZYxTZ&#10;WkK1YpmqqkSIXs8hIlQRyCQCP82L4SQ1fLpiU932dEj3FQO1XPSNWRTUcT1cFC4ighkhSu/eyeR+&#10;05eGmLqyTDWVW50aQAAvVQ1evRPqAHQE5+ilpJ6ysLpSwK0TU5jIYgIusBE06pFOlrggC+nURe3v&#10;ygaqHpbXFeg4nr3lZjEGjUzCRF0COIPTkhFGkG7C4YgXH15/Jf8ACQEV6bD1GOoE09HpdX8uppHK&#10;Tp6XCt+4VIHKeME6k/w9+pmg699vUGonpwsRkM8qlPQsoTXIyyBZkaQC+kLpZR/if9Yeoa0611hW&#10;eJZQ0ilAEkZXhIKoR6hJ43UknkK62Nybf4+9lSBnr1eu4jHEPtUqGidHWRCAXZdYOtv3Rf6AaTq9&#10;N7+9AVOOt9SGrNLzM7006M0KzySSHxSCJQbC13B406rX4JPN/e9Dder5dcoKlUWpgqfGtRIadlcy&#10;GQzhX1RjWo/WFNrA/Tn+vveg9aqBx66qBDUuyKjU8AOp1UIQ3ja/hPiUCxPGog/48+9qpBqeqtQ4&#10;Pn1MSanUCMxRySJBNcsweKGM/uqtMygf1Oo/192f4etgAYHWd4advEZqaOSUiNlcSME+10XKywgA&#10;Aa3ADHk8W90UVBHTB06/l0+QU1EURokU1DXjijUtJpZGD3lI5/aFvp+q1gfrapBGD1akbYXj+fSn&#10;p8NQvV66ionhRYvPWpQxBgjG0cURRl0qjXADsukG4t9PdNQ1aeqlCBU9PCbOoahCQYWcNEy1aSz6&#10;ZoJJNMdNDRx316F1STBGGkqASPzsPpanVOpkGw43gaX7syVH3Qjo6YEeKppY4tEkkUkiqq2a1rrc&#10;cnk/Wpkz1VtQ4dPVL1Jk2lEbD/K55qSlp6aAo8tTFKpElYVYAu7FgIXICNaw9+8QdU8SnHrBnOvc&#10;lh2SaupqZJ5JpaV6cAlYhRSfaySGRlJRktcufTp+n4tfqyurcOkBUUC0DztIklM0L04iJYiSf13Y&#10;MLeka7BWHBH14Hv3SqNSO49ZzHHT1KBVlijnEolggKxkSUDhvv8AyyfQMTfStg1gL8+9A1r1Rv7T&#10;rJDTB9EphknNTLXPIgktVJ41EzhaeM3ZuRfUODz/AI+/E0FT1bw6efH/AIvpxkp/DDHPM0tAhMHg&#10;p3CqJXksVC1kdyun9RZ1JVeNRDcV8ReqsigfPqPmPuEhqamVhMZJIoYkjUJpSwE0hiUW8LRAIVQ+&#10;pyNPB97Dg46af4ekQZmp6mdf8iRqaUyRMqJLJKF/SVSX0rZNRCuADqbm9ve+meknkc1LJBOrztwx&#10;kmeE6EldW9AMRH6Ua/H0HPB49uIFIoePXh0FNfVtU1RlLvpeMh0Ug6DfUAgA/wAATf8AH49uhdIo&#10;OrYp1NpKeV1kNSgFwUHhHqMc1iQGtfUFA+n1/wBb6+JIFR17ob+u8DNlKmGnhNnRSkJeL9wEG6Rr&#10;ICFPIKkE/wBoe/Rgs5HTNxKEUnq27oShosbQU1FX4qoop8UJ6pJ2yMqQUwqKYLWeCakVhLNIHnkR&#10;1jI8amNSW9XtWq0loPLoinYyDHVqHVm66bH1WGiqXojSU1LUz1yyCkrqWLMPJ/E6yroo59MkitP9&#10;vKyRf5ogxWAJ9nCGgPVrcDSR1YNszLY7P0GHFHMUkq4azIw0dRF9xWu6xrU1dPJVVoVi7PMVH0IV&#10;SoU2J9+YcSek7DuJ6nJSJjpopKKbGPDNGVqRJKqzRMLy0UzQTAN5XBYM/CqG9Nhx7aYahTrSipp0&#10;pMRnUaIRVVTTU9KGjp6hhUGpSVaOYTRTxyR/5xgSdRsCpYH6WPtNLGPPp8Cgp0rKjdaUNEkAeqLG&#10;sySUl1KxFwfvnNXJGNaBUuVK8FV0/wCAL/CRm6dEjcOPSRrexMXUZOtoTVxrFVwpNU0dOtNStWLN&#10;Tr5jTlwy+MNpOllDA/WxN/dmjC068ZGGKdcaPeEVTStK4VqKGUT0UVUkoyFHIqiKORTEv7ixqLyk&#10;BgVKk8ge2XA054dWVy2KdKwV81YCamSlqajxKsQheHxJPScO7ToAoDxMjg31EWF78e0mG7en0OKd&#10;J2sqpaaMeNKiFvIT4oY4pKVCnrmmoRV3e8i+SUwqoC2ueCCfMdPWtDdZUzARY7JA8NZDKtDHCyRC&#10;HIwTk1EklRMCy61uHYXBQDQfyWzpPVgppQ9eWso7RVEU1KJZaCqyX39HWSzxy0kpEMJnjmXhSlgy&#10;gAkr/Um1ade0fPp6x27qaiadqqQNGaZaqlrqFESARMfRE7sSy2YH6LrXUbXAA91PD1634R49Y6jc&#10;WEyMVQssFA9DQSK8aGSSNqBeaiWZIpFcztrb1KAAwA1W59syqrKAV6o8eKHoFt9dedZbxxdaMpFi&#10;WNRA1fUvUqldj4+daT5GkkDrCxN1SRVZ+eCQPZa9uvECh6bjmngPaCR6dVW9+/Azqvdi5OrweChw&#10;tbClDV5KTGQUzyRZGuBFNGlNrjRIqgAmQyWuSHX62Lcazxt2tX5Hh0ax7tU6GFD1U12p8Dd0YOuq&#10;pdt1tNmKRaqWlp2lpnoZnSK8scqU9iscY0uGeQgcfU3F1f7xWPskH+boxS5jZav0RvcXWu7NqF4a&#10;3HV1PHM0s8AeBhE0cL6CzgC6qSLC/BBB4uPa2K4il7h04ksbdqHoPZJag1EpYVCzxAI6snpl0LeQ&#10;RggWsbkDix/H59qtKH8+raiDUHpxhr9Dq93RRI0pVP3GMLjQ0nPAZQCxvx6vbDKGFD1cTHFfLp/p&#10;KyNgZ5f3wZYvGV0JJLpUxqFQfoV1Yu5/rYjn2yYqCgwOnlnHEjp0TLmmYa5JKRFZzNFBKYZAur9l&#10;5S4/JAFnF/6H+jZgJx59LFmC8a/lx6dKbP4x4KyZog7inFTK8kxMvn8wWNEi0ggFQAXj+ljcHke6&#10;m3evTi3MKrX/AIvpQY7dlHj4lqwfJWSzLJSTQgvBEoiIq6R4X9QjkFizni4I0gk2qbZnFBw6st4g&#10;XUeJ4dOdT2WVhip1Uxwx0yiGIThaZniOqKssvqdf6pIwAYX5DWGk28ZPWnv6Gh/Z6dJGt3pLXQwh&#10;HjeFGR21ssbPrulZG625SRfTc3HAt7UpYhfLh0lkvlc06RWUz1ZMJoUEio1Yso8WliiOpBjA4AUn&#10;9u/9P95WxW6LgDopnnZiadJWpnkmMrVWqdowwAbhtchCqwA+hFvULcW/p7UhdGa46Rk1NT054uth&#10;heBpIoXKSxFnayD7cIfOspACkuOENj9P6+6sKksOHVh259ejDbWjoa1Y6JDTTGOX72qlmkBkipZQ&#10;FgjgWKzuNTBApPpbnS3HtK409bYVp0YLE4laenJ+8Ma456ioZkgppnasqXC0rmoQX0KyhZ9XpR2A&#10;WwuAieTOr16XRoQoJ6EOkxf3USVMFOlfPS42WOekoaZ4VlarkETO00N/I8sOqV1XlGFzyfaVnoc+&#10;fRrFCHGPLpV4nZxoXqMvK9TJTwYeAxzVuqqvkvvDqNKSDZk9ZuoH+IutgXT3AcaB5noygtAp1+VM&#10;fb/qr08U1LPHRRUkFBNSx09WympyUscVbUrk1bwMJk4EcErGWZTp1qBxf2hY1bowQUHClPX/ACdZ&#10;5GXxVdbjzVlBjpKSinnB+5mkqKiKkLTGO4i1WmK3Usbtp5t7rSvSgevTg0/grVw1HZDS1TTUKSU3&#10;hWskRQlZT1JctoEblxHK2kNKqGPjj3rBGeHV1pqoPn1ETMV8UVJVxvPHPS1NR9rkqOQPXTVsk7Rt&#10;5XdB4JGiVGVCuh44yVIJb3ai1Pp06uKmuf2f6q/5OuodypTSUUBK6Kd/9xtVHQJHTU9G7tTZCone&#10;pMusM3kWTU/CfuIoYWGtI4+vToZRwGBwpj7a+vTyayGVaiqmgohmq2XVTTQstTjpqMBWZqeRjpYJ&#10;EvlmBUNrdP6EDXb5f7Pyr04CtSTxPD0p8uszVUQrXioS9C8Ec9UzSSiuMtdL6sYldIRdhOjO/wC2&#10;PS54sQD7o3A6vy6tQatKjh68a/hB+3/P03ZCJUgggnaRamN6OaplSAJUUNLFraSkr3QFXWORVnjs&#10;dQSQggke6oCc+nVGApQ8fP1oPI/4R9v5DjFNHNUR1cAeJKikqIpqigkRqmViCJXgpfSqSPOrEzOQ&#10;Nai5Nx7tSmPn1uinIPH/AA/8XXrhaSnaUTeOOVaqgGTpqapacV6mGSOOl8Ug8Mxkkd5KgBb+UEA/&#10;pPtvGKcPL/V/qx1o9tTShxw8/T/Z+fTtDM88BpJqrIQxNC/7aUlPCkWTjpzGy1EkVpJ5Jl1WLPdf&#10;M6C9vfqBc/6v9X+bpxGDDS1aHjimf8v+z01xwTMUMb4qngMdPWzfcSNU1sFPEPGKeniZCxp0cDSV&#10;j8g5451+94OKU/wf6jw/PqpFTggjj88f5Bx6mU4nx86xTTRSSMKiGW0jtNifv4jkEpolkDcRIJIC&#10;Y1tpb6Eg+/YIrw/y+X8/8nW/gw3/ABXn/sfn1wmWo149qmnlocStGtSZakxLUFQGSC0IAYMCb6WA&#10;Lmzm+njQApQfy6q4NanA/wBX+qnn1kjeZEpKSpWuR6w1KrHk2SSoqKWdda1cSR8hnZY5DCGFrsW4&#10;t72QtSV/l/l6oDgA1z6/Z/qx1Pgn/h1DHkVqY54KeeIVNNG8/gnlgm8yVkcNmDgj1AMBwSFvp9tE&#10;KzaTx6sBpWtf9Xr06wpiSkECfdmWOeCbINRNLHkaetq5hVLWJMWCDUrGC8kgBjuU0j233Manz/yd&#10;W/T4Dy9PnnrhVywDWtT/ABesppxV1EclbVRx0lZPVP46Oupamys80KBY6iNjpKggk2udqtfTH+r9&#10;nVTTNan/AAfl1wiqjSQw0TZiCSfNiojeJYoKNzlfOotWzVoMep2sdEOvQCqIwBt78RqNaYHn8urA&#10;0GkMKH8hX0Pr1wYVUOQpUDsr0lYacGNopqTGyvFaWqlgn9JkhFxGALO4S2kk3tpXTUefVsVH+oD5&#10;9TD5YnrFE8i0VXQVOIR55WalpKitqI2X9sKpeVpdDyyEEBrrdRa1AFIBHl/q/Z14UXjwP+Uj+fn0&#10;5V1XJSRifFCnppK0Cq8NVAamrjqklWnkoElC2aKWfV434bQxtwb+9gZofs/y9bLADGK/8V/PrF54&#10;crwsDrPLknenStmWmSrhpiKiWSprYgEWRmQqFABvpudXvZTT3A06oxUj0OP9n+fWWLJMoIhyUVPP&#10;NPXyClkohNU42mYhJaSSGcaEWZf3Y76Tpvw2r37R50r8+qh654VPDiR9v29ZaOCkp46OCmrop55Z&#10;ZqyCmZ3pquCoRvLDVVFNTpqkjRHMih2jV/62uPenozcMefVhQEUOf9Xl1MNZUZaUy1dJDJXf5Uam&#10;qo6FDSx/5KWStqKaULrNxrtHrVQwJNxb3UAJw4eXV61y2SOP+fqGI6Cko6VGr2qqTGwpDEjKk0Kz&#10;zE1VZFIZVAHke/jCLyF0qNUfOss5xx61RAoGrVT/AC9T4qRxkZqphWymnjgpZpYaiHypRstnqFM4&#10;I8cAVZGuuohyZPqPejTT1ZR3+dfP/V/qPWKmm0y01MQlRTzR11M01WTQVVQqnQ0UcjAMr6WjdQfT&#10;rZT+B73p/Fn/ACdXTL/5fM9T4YJI4hP5aOmDpBqauqIKqVSZTG1elXpsEEYY2fgyPc+oj204BahF&#10;enASFYg0z1Lq46x1gaSShqDJOJY566sNMixyxPU0yPUqAsUQi1StpZVUMHb+nuoArTh1YgUz+3qD&#10;T1L/AG8NXXUzZKil8TYyhpJ4EMtFJMNU1AV0rKqkx1ETBjNMxKkIoN9lR+Hj5/6v8nWge0FhWvl/&#10;q/b6nqc1LTkyY6uihkoP3pMm88ktNKJY0ElPRUlKgXVIYVWOVFUoGkD2OgsdDjVcHy6cotNJ4ef+&#10;r/V69ZacSVVQZaqphSepgp3+3FSzmiq6dL46ur6tE0xqoCao4rgknUoZxbRFOH/F/wCo9eAqat5/&#10;nT/UOlBjqaQLG1LBhKyajr8bNNJE6JWQwVX7Rp9L8WYss6SkmRRqGoMSAyR61/1f6qdW8646b3Wo&#10;jEmWys4hqEmnWeGCValAY8qZJqZtJusSvHHHE7grcsQdNvfqCuOtCta+n+fqI600MdRHIojqxDUz&#10;1kbQRGa2RqS8rzVEoPjJiBRGjUogKOSLn3sCvXgBw/P9vThT0kDyRrHSUpo42NLjYpWR3p6mpo9K&#10;JL5reSKJQHC6QAzK1yFJFCKD0PW6Z/wdcExFa9DXZKGqDrT1aGjoVqIsRUQrHFdKuglPoOuZLQwg&#10;yX4GlRz78WUGh63pPEf6vs/Prj9xTtCaeaSMZKuxtUkbVFKWqKWupJFqq9KmeclW8MN/C1QwGtw1&#10;iLAa0mtRwHzxT5Dq2CPmf8PXqVzSPFVRxSTMawY2vphDHUstNLSmS8gdLiKtCqYwsYjGljc3B97I&#10;qSD/AKv+K68p8h/qx/l4/l1nM60gpqYzVUVbUVy1cc8sMctPMTdnTJRm4V0BQedSCRcC9vetKtw8&#10;ut4BofP/AFf6j1MlqBBQ0+MpRFJC1PHMIqWm+5qGaWRhPHVROoExLcM6HUVUW+lhVVqdR68aU09N&#10;cr0UdDi5Eqo6z+HRVeMo8U9QUq5q2sg+5eCSUqR4UeQKJJNJS/H6eLaMkU45r/Lqp00/l040+NmD&#10;YyB6SFjBiaORkesaOZ6/ynxU0lZKGWamMnEy6ldwzG+kEe6mnEmmf5f8X1dUAxTy/n/l6kTJKjwQ&#10;0tbUiFHerOMiqYxIkraSkXlUvCyRShopXFlZGsSxHvWTlh/q/LrdKGoPTXUS0UkXncinqpJvDTQQ&#10;R1cdFHG5amEtbW1N9C1Fpg2gIriQFWY2Hu9GIp/hp/Kn+XrR0nI/YPL7T/sdcgtMFyE6vQKIMgKI&#10;0UkUupMrCPHE1RW6S4iRmV0jcj6uAuhefUOoY8uvL6186f6vl1GoqSKdqWHxSJSQUEKzwzRxiCoy&#10;UEci0mUjqVKspDiWKnWRgrchgBpHvZNP9Xl6daAU5/1V8j/q8v2DDrlelqJpoqierSukpTGKh2lk&#10;pvS8FTDTJZPt5dGjSeE0AKOb+94HyHl1qnrx6yT1U9U4rKVo6KaeCkhgiqYYavETU6T6y7ylLioB&#10;dlIYgjhfobe6hAMH9vW61FR/q+zrqaFa6ryMYlmiFMagQTRxpLUVdZMAKU1kExMSQ1JC6ZI3BTSW&#10;ABv78AFofX9n5dbAqf8AVXqLQ45/NJS6aKmyTUsUYgqikIZoIwhjyMxA1BmDPHIEZyD6b3v721Dn&#10;y6tpBOkihPH59O+Ox8tfXYxIImp/LS11SC00UlNjTT04gkxYncxrLEsgAnilYkgqGB1H2waEHTn/&#10;AFcf9WOvAaiBwrX+Q4f5/Ph0eDpvruelU5BkppIGoKYimp4IBSUpVhSRzOzKgaNmBMUbLwsllJFj&#10;7eRDUGn+r/P1dnSOKhPVkfX2y6DGUZRqcSUMSwwzUs8apTXRD+9DFTgFY1YuyqCWvYEkD2ZxIpXP&#10;QZvrgEmnRvNs7dak8cSljURworMbOFMj3R6fgFlAspuLgk/gj26sY1dvRI840knob8BjGiUn0sze&#10;NDJoS9OxUlFj/wAEUKpA4v8AT2uC+Z6L5JA4HQm42kQBApUMoLy/tiSRVI0vZ/8AAfQ/6w9vImrp&#10;Ixqa9KqGFQiiRU03QX/VfUNOpSbi1uNNvapUC5PSVstXqUdaheSdRYFWVQrADn9IH9AdX+wt7c61&#10;10ikkElns3q1KCRq/SASAD/S496NPz6snxdcHRQJFAUMQdIv9B+VAYEfS4PH490YVFOnusQZmF7A&#10;huQhWwJI1aAQBfV/T3UMVNG68RUU6xuNfrIKkKrHglC17MGA4H4tb8290KkZPWlUKKDroyDXrjCg&#10;jSG8l2ViWKDT/QWIt711alcdYX/U6m1lNo5bIUkBAchQf6WFrcf7H3ommT17qLM8d7qVf0OD6RYp&#10;9dLqOFP10+6OQenFQ8T1FdyoSwC2Lqqsw5unqOvm6EX4t7p04QCKdR5hpYH9HoKobXMqhfX5Fb9V&#10;7XuLcf7f37r2OocjFVK6FS4VQUNlbi/iRvqCf8fp9L+2iKHqwXzPUN2RlZmRJP3R9LWJ03eQ/wBT&#10;zbn6H3omgr06oFc8OsDSlFDDSC5ZjIqXDBP2ybfUEsfoPpb/AB9p2BBoenhp8uoktuI2mESRkhPS&#10;bOzKGJJ0mw/LBgPqfderDpvqX1+bUpCEGVpmZS7MCBC0ZQHSqm/6R6uPdW+HpxBnqBI6LIwfQigk&#10;SBGZZCyi6SaVBuvIB45BBP09sMwXB6eVS3UO7Jpj8YjDsdaErKFAPpDJIL+O/NiTb8cfRN04qADP&#10;HqM7opZZF8b2PjkcobyA6tIK8Hk2Qf4X/PvRI4Hq4UAY6ivYqUEJ+0c/c1DqViZSj6niDfQsG50n&#10;/Ye9Ejh1YdQ5S5eS3lYJKkhbQoYGoOkJC4/WPwb/AEJ906vQDrBy6oC3+acQxm37oJv5ZpEH6lK8&#10;EAXU+/de6b2aLSsWmR1NQviaJCkfjF2WqYqLtZufVyCf0j2wDinV1+LqC0ugo62lkQSM1SsbOpdR&#10;Z1RzYar2U67KPweffunqVx02TSoUYESCndlDwm/jRtPKtoA0KWPqBve/JA59pTk16UotMdNr+rUo&#10;aMu6PDNMguJgUIiaNeArIbh+eT/tg05U48x06FA6ZZJ4bmVY5Ka2iKRxeRRKB6Y0jYcWsWBB4Htq&#10;vTwjNe7psknh8sRn1VEEkjRM6gJTh5BpM6CxKc2ADC1gbe22I1UPDp4Cgx03upkMrkwGOnl9bAyM&#10;7PHEVUnQCSdA9D3sSfz+KVHl1dCK9M8pR0jgMUI1azM4h9CL/wAcElS4AYsSQCLG/qAI96JBOnp3&#10;psAREEMcXgCzMBEJHlZPEuhZI3nVlC34Z9WkXDfn3QjrZ9esdQ5ldLTRwzU0UgkjhIip1eRAh1Rs&#10;pDtq5TTxY8G/1r14Co4dMBMhijlWNqHwhY0nqZGHlUtYyzK4YiMfpCrf6/4cUL5x06BxPUSoliWG&#10;XXGIaUgK0kf7ra1UNqEkl/QB9V54Y/T20ST0+i0x0n6+VJVkpws81DUwkxzuilS8brraNCAWXVxb&#10;6/n6e9dKFX049M1QXmnQIiGZYXjAaVV8sZsX8TKNbMttQQm63I+l/bLGp6cAxU9NtRJTSTrGTOwd&#10;0E00cAilg8bGqRhLZgWS1ufqpIBuPbbNp6uqLSvUGWXzJUE/btGiVk8QiIgXzowVrmT9bOrK6a5O&#10;Leke2BSuenOm6eqhqPvfC8jVCNA7eXxpDEdIjqZUkKsyALxpBNvUVHvZp5dWCk9NHnQQ1Fop4FkV&#10;ICZYG8QSJTHG1SIwUIcspu30+vI+lTgV6sU6gNWJDUTiaqVo0x8cdMyaZIwaf06p5QoGotfRpsAr&#10;NfkD22TXrWnppnnXz0dUJJEP75llMjIxqUW5pqeKVStgQTc/m1vr723HpwLjpqkq46qBkhlFVTyN&#10;M1NRlmjlhmZgTBVGUcBWDWup/Gmw966cVadMxDNj4kikrIXqp6kiaWliamWW+qKnFO+pgq8hZWUE&#10;Mt7gce9Hqr+XUEWjrqyOKDxuslA1SEpoqhYKyqj0VTxzTHSEclmlMbox+ouRz7quk0r0zVWuGCXz&#10;Sv8AcKvkeaZagRwVdOhikZZgtmV0Gj8fi9yb+9jpxfh6iCplkp6SWaovjhFTq8cTNHrqpF0xq86g&#10;NKoBAVrtYkg8Kffut9NlokjRI4iqpUVccS+QpUI8h0xMknAjKlCrki54b8+/dWKkCp8+k7PUCD7t&#10;JjVF6F5JZaWpS7CU2kenQn0izcxsfqDc/X37pyLz6xz6X1urEFpKNa4ogjbIRkCaCfRFYBgLoHSw&#10;BP8AZJv79091DeRpfFE9OYo6iSrIKBDN/Ell/bKubhY2QC0aNcXIJtz79QdaPD/V/s9QJGZWjmlD&#10;QOZ/4a5ijZqikmkJ0a0pSCxY6FcrquLMb6b+/de8/wDV/m/1f4YsyF5X0p44mLLEKSoiSrJFmNKN&#10;aiNNf1cr9b2tce/db6xJE089XIYMS88MJqKtVvkFoXpYGCqaSewPl/stGCLD6avfutGhGemV5tSs&#10;aWWKBJaalR4Ku80ePdru7UC6AGdwvpUgAMb6b8+7+XVRSuoefWPzRlGjhSoEU8ukicqkkRhX0RaW&#10;uEbULNKpsP8AEg29TzPXpPgPWOd2hMVWFr6x6mleOWRmUVlExPhjLRWOuwFiLWIsx4J96HDpuQ0b&#10;8v8AP0xOtQ9NRR0sV5sfPKtRDJUaHcsNEaU7SgFV03L6eb8L+fd61JJ8+myagA+XUmSoVKpaiojr&#10;Z6aohP3chRkSI3BpZkFLpXxApodAuuNtJJW9/fqCtB17jx6bUqaaaWsWOpkeCoENJKlN46ULUyn0&#10;TqJEIZnNvHKzWPqVgRz7sR2j/V/q+zr2SKjh/q/1V6a68ygVUqxVMn8Jp40iUxKsscjuTE9S9IPG&#10;twGjjEYYENyv0Hu68QfX/V9v7evDppjlpVjpP4i0VNG7TNQRVIaNPHM9pAY6cXgk1Aurn0lvqLC/&#10;t6lahan7OPWvIa+u3bTTwGlaGoNO7Qkzspng1SmNxDLUDQzeIB3DfUBivNveqKe1gf8AV69exQU/&#10;n1EmjmSoZnxqU1NK8dTU1FRUiJp6eFvGq07Nd0025X6EEEcH3Y6acetkU4jprkeSEVDwUgqZvOIR&#10;HHZGjj0WiqZhMDoAj/aexKG3IN/bpoRn/V/h6qSRw67Qw/5JGshaCNp6pY2QvARIBEkM1QoUHxyF&#10;URywjXkFTc2p5VPE/wCr0/1f4d0PH/V/q9OsC1T1M0lO8TvUtFVoiz09PFX1fjjsaajkcpH9wGKv&#10;YM6MNRUe/FVHp5fZ+f8Aq9OvZY5/Kv8Aq4/y6h4upDQU4njq6kY+OSnyaVFGjzzSUb6NayxB1lSF&#10;XDFgL2B4v7s1KkAjj1VcjIrT/V/LrzPTtUx1dVBPBVmmWFI6ScvhquBpiHqPJFq0OtwwkPItZ7i/&#10;v3AaB5evHrxFD3fy4HrGQdctTWTLJFjtBrYpaWOYv916JRUmIEtLGmkiUjkXt/UbB8h5/wCTqnnn&#10;y/1f6j11VhVeYxCSOpWSOrpHkIMVVGCCKcSAHSFSwZgLhrk+/CgArw8x6depQVPWIaJY2qKQStJV&#10;Bf8AJWIYqmktKZmk9JcOCU1AEA3BH0FqZo3l/q/wfz61j9vWCjqcklkpoKd5nkEJlqWqPuCUi4hq&#10;ajTLqUjmIygDS3pk0i49ROJ/z/5OtKWOAP8AP/q/1V69IvgSeNKZKQxQ08CjzQ1SO0d3p2VdJ1Mm&#10;pkMuogD1fQWFlpwP+Cn+r/L/ADOiMZH+ry6jTMqxSR0ryolTTQytH4Q9PFWRuHDQVA1ayouiCJnI&#10;1EjTbjwXuqePl9n2eXWjw+X+XqFWVcjUtY1DaGlRECO00cSJUTELqswbxRsSRKACXuT9fo4FUHHV&#10;TSmOHUeOHwTRxTyy0NIgpXWVPDJDPMz3UpAARYlmWQ/RuT+AvvxIIJ49VwBnAH+r/i+pOiVql1DC&#10;WZRLkHNE6QQhGUqaOGc2JOlWkCNYEA296wVAI/1fPrYPqa+eOH2dNsMMkIeq+yqKr7YulNSzqk6U&#10;k7p5Y2jvYhEb9RU+rUOePduOOqqBTVSnXOCvdqSaqmrHiZqipjpIxS0tQXaNQHnqacJ6qeVixdUZ&#10;l5JUgke/FVJ/w/b6da1VWp8+H+r7eoEFVTqtRS/sKtJTM0whpJDSTowAVIMg4v6ddiZX4udDHT73&#10;p8/X5/4f9jrVVyBT9mP9X29RDXw07UyzVDMkrI2kQAwRxUjBkEU0aaHspOtxd0dSWUob+70rU06p&#10;VQACf83WeWWhlqKirnRa6ulqJ5ljaQ/dHHNwsRMJZY1QHWLNfngAfShBIAJp/n62wUtqpUnh9nUN&#10;I6VWpA9PDHWtqkjfzWNXGNQaETx2R1YkSLYEkKL/AEHvdcmn/FdUqv2H/D1Eg+2gpcw8kUlEKJwj&#10;sztLHKvqdXtKCLoTrR7XKnR9PdqGqgZPVhp0mo09YqXHrFSwVNG9RkKapaighMX+6447s7InAEgH&#10;qjWQrbTbUbge9mgbS2KA9VCUXUDx6h5OaoonqA1QJaOQ+NJJaWWGJ4bXmrfuIwXWQEGGeN7qQeFt&#10;7ugVlHr9v8vs8+qvj/iuPz+3y6bneOZlejpaRsVGn39To163qJ4THPUCWnWSNgSoZQqgck+kCwuB&#10;QZqGP+r7fln06rSvAArx/wBXl+zqTNNHGaOelmhp6iSm87RtGwlukekUwqGDxBZLG7KRyysbFvel&#10;Wp0sKjr2PiHTPQiN6OTIUaSNTus88uOBkEdLU0xEutC15FlVdRThkI/QTbh1gA2g4+fy60CKFl8+&#10;PyP+r8uvVDSTvLpSOVpqFKypinQUtRUGT0mnnhACOmlWuyA3cKDY+9gAZPkaV8vy61j86V9D+fUG&#10;onp2QSxwwxmmrKVYKiF5UWQGn1eQR24Oq2hf0MPTweDZVoacaj/L1UlaCuMjr//UY0/mTjIY6lEb&#10;zVJjklBnmJ9X237tTHFj4lHkQH1o0ca6hzIy8EDTQp/1f5uiT6GwUZPSPrf5kU+WqjHTV61yxwTV&#10;slZJk6DCUVJDA2mptjYJJJBM3AtJVMSB9AOPfiB/q/1V6afbrNsjPSe/4cNz2RpJftRWVGmVZ1kp&#10;khp5RFJJYGCfKKktVdb3CRRrGOdZ+p8c8OmhtdmvWaP5/MmQneKpaHHS00c9PTVNFRzNRyRnTV0r&#10;1kErIZpCLiYeQIDzci3uhRa1J6eXbbV+08OuY/mN1itXxwVctE3hElQWq0nSdoWBWmirSqWcgrpK&#10;Kbjmwt7sVgbHVxtloooT1CyP8xbJ0iRtLPTtMJx9rJV5WeQTSNHeq8ddYkILgM7oOeD/AF97CwDA&#10;HTh2y0K4PTFP/MIzEMNMlK0eOpaoVCTNRVFR981ebsn2cNL9wKhpPp5HCxgC/B4920wenTf7ttwa&#10;g9cK/wCf+e8UUbZBKarpgp88EdLW10sToTFHLJxDE4PMiNIkjjhWX3orFTA681nAvDPXD/Z48wlX&#10;QY6lq6elqKyRKiBBkIaGrgoxH5Zq+esR2Sl8rnmOpjkdE4jdr+9UQeXTAghIJ08OueO+b2drK2uq&#10;JWiriry07TNI0VIlUW8JjpouPuFsNQkmQCQ/7qUc+9alXAHVWtkP4en/ABnzlecGlFUkOPp45BWN&#10;R43JxLFWKfS6Y4BdUzH03j4Y3sQPoyZDWo619BHT4ekvnfn1vHJsuK21VwxfcKQGjLxV006MVdJq&#10;HSW1hR+5ECV55JPJcSYpmtevLYRVymOhC2n8lNx06waszHipapxPUUn3yU9Vk4mgMjUSs4LRsz8x&#10;SJpX8fiwSyX8SmgND0pNhbCmtc+Q6XdP8ncz9pTil3JXVNIlM9VJRSCGOrir5J/HHBVNNf7gKf7S&#10;gH8+Q+2PrkJ8z9vVvprdfwDpvrfk/moYBUpuahkgkqFiqjNXmmoKWpV9KUDVcSOWnZuTDLAyW/Sx&#10;PIq1+jHh1ZIYCaKgP2deqvkvuSpnSiqc9iJ3RjTVaQKcZHSS16/5MjpWNKyAXMiGJ21nm97j23+8&#10;UQ0pXpz6WH+D9vUWf5H5mpp4qaLcMlRDjTJSVv3dalPj6hZZQgekmezahzpgjiimcgkyt7bO5LX4&#10;erC0i46R+XXOH5GZiZY41yMlDUYuneHyVDpW07QzTaIZxjpgKh1K2Imc1LR2uB79+9KDC9a+htW4&#10;r07V3yF3FTCppq7csk004gpxVR1n2MVDFbywVNIHBkLSEWZtKoV+iD3U7mx4r14bfaA/D1h/2ZnN&#10;TVCwy5Gm+9eXyM81bT1kMiU6haYqoaMyGUjlmvpJswsfev3i38PVzZWYFNHXKP5G5CGSm056ioRP&#10;V1M8mIFXBBkZY9A+7pqdIrR+QPZtccliOAL+9/vFycCvWxa2ij4Ousj8mMrAqGfcsVLUCOWGmNGu&#10;MlkxM09h/ucNUBqFQBpVo0Vgoub2v7qL+QVqvVvprVhq8MY6YT8o8isNFVUm4qSvgmlljl1VNFTv&#10;B9ipeshgnq1Cyq7cK8KM4+iNb3r6/NSvXjaxH4VAHy66T5HzVtNWVEOXp6ekj/c/jGJzk9fRfw2X&#10;1VcU08zrOXDftvE0LxgiyIbe/HcG8lHXmslbNOsH+zDRSwQTHcc/8JWeaKrNJIZYoqGmhDLJUnLM&#10;Wp2ubsyxQqw+iN7bN/J/COqmzQDI69/p9e1PWV25qqhmq3SPHUNLX0dZNR7dkX0VEaTqZZIZxZmS&#10;JY9H+pb3r62XyHWmtrf4SOsr/Iiec/wqXdFDXUqmZ6Fqqc0c8z+KxpKcaUYyR8BJUYjmxt9fe/rZ&#10;umjaW9eHTXL8g45FdZMnSa1npoZ5Za6esmhq4l1PEZYvEVew5LmRG/Fz799bLXu4de+jgIwK9PK/&#10;JCplhRYNwU9OsEX3X2M9dBi6VfHITT/bPSRfcRq3AlRg7v8AXSF597N7J5Co62tlbEZXqLS/IuVY&#10;YMhV7mzn3lPJUrPS03ihxJ8jGaqnpIsaYrqoIF6hlYnlb/T3X62Q8B/q/Z1b6G2GdPWWp+ScOrHa&#10;c5NWJWy2xsWLysOFVS8J89TWM6DSYzxI0wHk/Ib9XvRvJPTPVjaQA1pTrhF8jFZ6WtbLTUMqvU0V&#10;VVwfcVldSTQGxjqZq8yQ0UEqeoSwqof+yzX4r9XJ59b+lgPl1m/2ZeaNmaDO09SixvHTVE9TNJBV&#10;UYbWaiKomuYSBdJJGJRbWVGNvevqHrXrwhh4aeHr1HX5OfdVNVkFzGPWhgpImp6TG1k0v+0FmkcK&#10;GGrlpiEBNgAPe/qXGQOteBExppAHy6hy/Jal+1imfKSVVLNImikpq/7apmrWm+izSanhKjnVwAAR&#10;cjg+F048ut/SQenU0/IjUTJJkZYqmgr40edGlzVfTxVEeunraSncmjKA3SSsWIgcm6kWPvq5PPr3&#10;0kHp1JPyVkSZDTbgStRS/wBvUzzy1qPPItp6aVAbeWM3IMbIovqb03B19Q/p14QwKaAdRx8mzX1t&#10;M0WVwq01FSz/AHMFLkJ6qpnqoCTPZ1RY3Y/n0KqD/Vfn3jyE4680EJHwjpL1HyVo6hFmNYs8FZUT&#10;LUU7StVx1DlGEUEdMmrxSD6pUKgB/wBj72s8rHJ60Yk8h0i873nSsUqvPJM70WsJFJ5jAtOTG1JL&#10;ZlZ3YG5BL6bXt+AqinkGK9MSQxtxHQO5Tu6oVo2xecx1JrNSsbtPUR1ClF11Pjp4wFicL+35dJNx&#10;wLXHsxjuWpQk9I2tohUaek5D35WULmJZmgrxSCKRaWspZKelEt2hWpqqm0r1NT+Csg0obgDSfb3j&#10;ep6r9Mh8uplF8hm+5SeHcf2EM9NFFVwz+XKSYyWAn/Jn+/UmVWINvEfpclx7uLqgoOvGzV8Up16X&#10;5JZSejrJJKimGQqa5IfLiKP7cPipxeOWtSikQRQso1rG0ZcXPDAj3sXOfL9nWvoVXFK/b0xVnyFq&#10;JIo6Nc95qSGOYGmxRL009Qo1F6ZIUjrIdKeqV/DIAfyBYjxuAfTpTHbRpjoPKnvOomWrbDblM0EE&#10;EtBEMvHFjqStr6zmRaQsRHEUQERzyP53I1BmuAPCd1OpelS28DCpAHSYqu8qmjSgngahjjp6dKSl&#10;nFVUCPKSltdV5Kh/IpJIK6ZFDv8AUL+fdhcyefTjWdsRpOekbuTvKtU1dOlVLPS08QqU+6MMNUa+&#10;YgVTUActzBBcIpYAjkWNh7ca+lAqfLpJJawAEBadBNlu/K2HIQn7tY6WjonXH1EU7000UFQP2iXm&#10;VpJHUn1pJfg8H6e1EV65FT0kO3qRUZ6AnP8AbVXU19NU1U1O8jVRKp4o5aeSGMFoZCjDRIC97rID&#10;e3qHvxuI2PcerpYxjLDoLKjfktTOxnqJZQWn8kMkF1IdrmKNEA8asbC8a2/xFvbRuVGBw6XrZxaR&#10;QdSKfsyelhCwxCF/CYnmozBGI9RtcSLaYhV9JXWAf6X90a7Pn1s2UfECp6wz9h1EkdNCKqoMEcgF&#10;LC5/zQbiQWNter62Zyo/N/oG/qcDPTgtovNemCq3eFeXRK8iTSapPDHqm0j/ADnkk5IOqw+q2H04&#10;9ttcAcT1fwYgRReoDZupmmmPkRT44yYo0Atd1k01BPJY8Alf68n200oY9UeNQ2MdMefzdbUSPMCV&#10;hdbxxRRaTGbCzFbclbDkA/nnj3rVXhw6diRPt6SGF2fn955OkpaaOoYVEjGC6OzayQDqTTYX+puT&#10;xz7VohYDq8rxxKS3l1YR0p8P3epNTuP7KllSOnqmkEVRWwLrQ6Eh8Ngz6wFlCyWUkgXa4C+GBE/U&#10;k4joJ7huEtwfDt8L59HyxnWWN2Li56fHwQ0CYHx1WQr6+KgocNl50Xy5OnnzUqPGlCikcvZ1Kkqg&#10;5Ht4sX+AUp8sdIAaqA2T9vRQe5+8NvjI5WHbVVR1NVXMsNFkEMiU9FAFBP21AimKJzIpEbKgLQsH&#10;sG+jbOoGkH/V/q4dHFltbSUkmFB/M/b0LH8sXZWd7G+X+xcxuChnroqWrnyonkiLrNW01O08EshZ&#10;fHpDKCbW4BH9PYo2C8SAyFuJU0PzoehttMFpHa3MgH9nGSD8+vpPdUwx021sVFGToSkg06rc3hB1&#10;IB+kXv6R7jXc2Ml27Makk1+3oCR01E+Zyfzz0XT5uddZrsnqHdO3sQFNRXUFRTqClxaaNlcNwfqC&#10;Px7kD2w3a32nfo5rnIrT+fRhtUy2m5RXMnwpk/t60Lqf+WbX1vbO5I9+5WsoKc7jy5jq/CsbSwpW&#10;MUWVJRaOW5a+pCnp5bkL7k33O3G3uLp7+LuLKKHyp/nPQ13q4t2lN5A1Q2fs6tZ6A+KHT3UNLTVG&#10;MwtEM0tHJE+TroqJZ0qVsYcjjUyBMba11F3SREC2Omxt7xpudxnnmNTQdBVpjct3nh0fGizmGoUo&#10;4aioijkjmhk8NdIstLVVFND5PPRxSCJDAW1OjRRN+G4AuPagVqTnp92TwQg49ZqvsRHloYYKQM1T&#10;FPCkkWSaWGqWpRo/uKSoCtG7R3Gsq5T68qePbSlePSalc9I5M1QTiJ/4lTziGoNJ5IXWKkrJ6NWW&#10;ukk8g8dRIqARqY/Ub303BPt1Z0Ap08MDh0ocTnsDEPL/ABDQlDRxS44AEPX/AHd+I9QKoiAsJ4vo&#10;WtcXHtpjXh59JZZlRqHpSfxvG19K1PS1ifZyRRJJT0mtJ6mCFtJqpvLa0UUt0IIH154908IdaSRH&#10;wOnQZSlSCSnno3Vnp4EoKOKSwikpiVngq/EQQjWMplU6SAQffvB6trUYr0tsNn8dSSQzSSyioaOJ&#10;kSCgicOZI9LFJoB46cW/zf1ax+jHkMyQtxGerpQmvl0K1JuTFMhR5KeScoYqilpUkGiNSGlqaxUj&#10;ZXnS1pAgW4A1Wv7a8Nx5dKFUtw64y7rxkVTNP9xWBGQ01FJHTgxIrDgnwgA/W4W+oLbi/A2Y2HHq&#10;3ht0xVm7qZoW+4DIskqxzA00tNCGU+Rmig4WxiX1CTnkHQfdWUrnrfhjj59NdTnzX07OKYUUEdXU&#10;vLHpV4JIJI7UsZpgupZAxVtLKo+ht7Zck/Z1vQKUGT0Wne3aWzNtTZCf+L00M6PT4qvatsIopqlD&#10;Pqg8g0o4QHxxEG4uxPA9pPCaQkrw62ls7YHRCu4/m9Qscrh+ucY1fMlOMPBkHp3kWsq6iMI00l9B&#10;Oi9j4yEBsDe9gvtrFkGqQ9GEVmFXvPRXNp9Edq/JTPS1W6s9pp1lgkrEoWkQ46TR40RKCZY1YXUr&#10;O8tzwxj+g9rzKkA0g56UNIIWoOrc+mviX0/1xjIKzG7YxhrPs44q/OT0zfxFKumQRzSuahDI5Rg2&#10;lgBcWAcD2l+tuWqNVOk09y0g7uHRssNjdp0L08FNjI5FRZCqKVmqKhR6qp6emmV1kVuDIjOdDf2Q&#10;bH2ySX+M16QEvwXpQS7qxFLJGuKiggaOEATwThJoKzyGGDGvjlVrHTrCo/8Awcixv79XqpSvE16S&#10;Nfm66qo4vNZDI0gjePwL5XSQtEKenS4EygF359Z9Nxe/vVerBVHUJZwAmQp5mqTaGJRKsmiqMeoV&#10;uPm41RRmQC5/oLcj3WgrXq3XKrzE/ngpaqBERpmikq6chUhiADxJEPxp/SQbBhz9be3ENHB+Y68A&#10;KdWe/FfdsWU2pR0Op456BxTTQSEK0cgXXKrRD6ckML/gj2IrpVeNZR5joou4wsuoefRkOwtvruPb&#10;ORo0RGaejnESN6VMxW8bNIw/L8ED/bfgUsJxDOA3wk56Yj06xr4dU+bj3TubrzK123cxTCD7evEi&#10;AukUctL5zGxERV0e4QOyauDyUYC/sy3bY4y31dqao/n6Ho2UwSyaUPSMyPaVTOG81RVwVFnqkoYw&#10;lXGRKdFP9xUjSAWtYpYWtYAC3sNPtr66Hp826+XSHrOydwV9UabF01XFWyQNSSiao8DUywSBZZhE&#10;yARCRReFtJJANza3vf0UaCjdbEYX7Ol5Qy5jLJKzwQ40stPFHUTSpUywUkCq8GrxX/csxV3NypJJ&#10;H09tPbnVROHW5NKCp6VUvU/8SSSqKU8yzuhjCQiOJ5Y47maQIOJGFtVj6h6iOfZrAjxqFU8PLppb&#10;w10oaDo7nxdw1Dt2hrMdRwJEqy0qRwx2McOmP9yKEIANGtmA+lyb/j2vvS7wLXyHSPcFDETHJbo6&#10;2bhQ4mX66fG6gWFyCp+un8fj2VQj9QdF83w9VTb02HSZ7uWnpaqJmoYZVq3qJ3KxJqfU7xcWPqJW&#10;/JFiLce5BWZU20SD4qY6rFdPHaMqniej2p2DtHr7Z+g1UVLDQ0jJoPjWSQQJoOhSPoRcqBcH8H+o&#10;K+luby5pSpOfy6RxSA9nmeqyt49wydwb78D1KSYqkqZI6OCnlEsxg8hSdpY47WbwlnisObWNj9BX&#10;+7vobMqoz5n16VxBIQWJqePQt4PpimycFPUWp6VBGYo59d9EbnVFoWFrBtNtIa4H59kBqa6x1c7o&#10;3l0v8Z8dMZWkpVZF6tZTGnieJH1hDcfuL9GBH4NvdCIIu5hX7erLuk34Ohfw3x02tjVSor5q2dr+&#10;UAy6I1Ia1lRbfgW/oLce2pLqNjpjQda+tuSmWp0/VcvX2y4JJgMXD9vpVpqiZKcw/wBm8ryiy6rf&#10;mxP+t79Fb3dxhFJr6DpC87StpyxPRdN+/NDqfZscq/x+CsMWqEQ46IzRs7DUUWoNo0ZSLAXZj/ZB&#10;Nj7Nrfla/mGp1pX16UwbXfTv2IQOiQdifzIKupSqj2jhMs0QskdVQUUmQeOMDlZZqcOUZjYWZG03&#10;sVF/Z1DycFWsxHR/Hy+1Kymh6KnuTvD5I9s1Liimr8RiKqGWmkmyMj0VPhy5vLVVkmOsVQfUJPGG&#10;Y/pI/T7Zl263tKo1CelibdY26UNCf59SYNubK2RHJunuLsKLcle2PFdjqGr1Q0US08YWnPkkOqWV&#10;iSPHcLb/AFj7I5BPIdFunb08EeQaYFFPs6KL2P8AJjIbyrztDq6jjp8DFPH5CaXUZKBYleI0lPH6&#10;hG0q+sm5W5PFxZo7ZchdbKQeliWxRQxGehn6N6fqZqiiy+cFRRSVawyVMVJLJC00FQA1M1RKl/HZ&#10;7GdL3kCBrXv7TmJ4xUjJ61OykaSadXadHZ7G7aiosDUFKJ4443jljCJSPHqsieZbraME6eQSVYkW&#10;I9lngySuWHl0GbuAlyR5dWBYjJUGVpkaKRX16b6GBX0p9YzyLXuBx9Lj22UKHIp0VkCtD0GXZ3TW&#10;2d/Y6pirKCIVMiSfurpp3eUoQkkjxrfV+dS8ggH2bWW5eEvhTdy9KYbl4seXVbe8Ogd3YDKVFGcX&#10;WZSmnqpZaTIU8LyTvTQ2+1DyLpGtSt2Yaj9R9eAZtZWky+JA4oeIPRwLmFk1kgdNadH9gVhZqHbe&#10;Zx1QzF1lKK0sq1ieKpYmH1EOOdL20/UkfT2y1lCorqXHSc3lupoWr0qMD8UuxP2ZpqiCiC6Y43rK&#10;1pZ1SN9bKYVBVdRPr5N/xyB7ROllq/UNfs6RXG5xnCKD0MWG+NNVQNHJl96sjJKk60sUSRlWVLTG&#10;B/18WADXFiL/AE96R7FBREJ6K23F691AOhgxWyOvdsxK01dJVFKcg/dVwQhiSHm0Am8jH88sf9e/&#10;vTSu/agp6dMNd+KcHpvz3evTHXEEj1mXwOJFOgdmmqoZ3Y3Kx6ncsBc8C9hquPr7qLO5kGoDHTsU&#10;Mtwf0VJPRB+9v5uXUewCmN2+38dy1Wy01EsayGJpQwUGUwqWkjvYDxI7XsLf0M7LZDLmY6fl69CL&#10;b+Wr2dtd0fDTy9erSfirunMdgbBwG88tG6vnaGPKR3jMWqGr/cjkih0qVRlsyAgEL9b3BKHd7eK1&#10;uPBjzTpq5tI7e5MKHh0bmSTjkA24HF7WPDc+yjr3UcKGfUAvBJuAAeD/AEHvfXuk9ubJikp3VANT&#10;A2UH6MRb6/i3t6JAxq3DpHKckdBQKck/csPUxLf2ZCxBuRp4v/vre1rPSgHl0z0mMs8Yjkbxhk1J&#10;dlDE+PXrBAK/T6MTzYe34h0nNadvHoKNwPNoczNZlEskrC7RyRB/SBe6gANdjfm4PFre18S8D0ll&#10;Yk1PRWt8VktGtSUlWONpGDqsxI1xx62ZC4C6We8UTC5ZlsT7FFhEr1JHW4RVqf6uHRvfi5mqGj2k&#10;1TEkFJHJXzExK0fkjsqtL5QBYMrt+gk2uLcEewvzLBJ9RQDpWGEQ09IX5f8AfG29uYiHFVGThimq&#10;Z6cMoe7Kly4dAo4NgRY/kfn8o7CzuYbV7nSaAUHRlttu95MWQVCjohdB35s/IQzyS5+hqGhCzxx1&#10;bxQQ07RAeQxN6TMVHFrgi34A9haVppHIYfPo1ewlDEBTTz6ELbveNDWVZhpammrKcr9ylTRztPT1&#10;4YBpI4JEuqBTdyp9Q5txc+051A5GOmmtXU9w6Xld2tt2jpUNTnLTzQu1O6iCpdxGdZaMUxEzIBZT&#10;qNr/AFX3vxvKlOqi18wOpFD2XDXQUSybhjpxKkkrUztJVRFtRSKENGqliw5KPe17XYgj25HKWwOm&#10;2hPkM9PP+kWgiMSzVokjheP7oUkkEkbxk+OFYmAUn1EalsFW36L+1iBnopFevGGQCpHS3wG6sRkD&#10;44pgs0cjkjSlROJ9Q87EADVquFC344JA+gWLbSAVI6SsrBquMdCGu3cllnH2GOSRPJdjPE2guy2Q&#10;RlbG4Buygaf9t7usUR+NqdJjIoNOlnh+rq7wXytTFRxMoWVIX/zjRkiKbkAqebAD/Y/4aLwRGijU&#10;evCYLkcelnSbG2lRC87muPosWIjRdBBAX/G/PH190NzJ+Aaetm4Yj06df47tDDgaUx9OI9frPg1L&#10;p/zjkyAn8c8X/wAPdSZ5Rk16TmVnalCektke69m4+RoTkY2OnyRpBG8kRvwg1IpUX/qGBH+Pvwtp&#10;SK8OnRFM3AdJCv8AkBih5I6SmqJEVY2NQ7BFj18mOYlS6SfkJIt7cgkG4ubdVWrHPTwt2p3HPTRV&#10;d1ZOSN5aXwRw+RGilW1SZQ8ZYgPAGQkAG51cfm3uiRpxPVhbj8R6ap+5M9ENT6VRSJnlgPhCJGuq&#10;TyxjVdbfQgW+vPvZEQ6t9Ovr/h64UXdGaqJFIu/pRx9HZBO/7bShQFv/ALQTc8e9MIyO3qrQADHS&#10;qg7kyVNc1VKVRVX9wOhjYyNoiKROFtyCpF+De3vaRo3HrwhU/FivQo4Dtqkr3jWaPxqCoeRnCpH5&#10;LAPIDcDn/ePz7dezIXUp6s9uAupeh2xNdTZaBTG4dWXjVoYkE+oED/b3HH09oyNJoemF9DxHQT9m&#10;4mlpWjya6YpAbErGrMCSf0X4uRwP8T7WxHXEQ3l14v6dA8MqQxJutiYI0UoEBCH0ym3K3B/rcC44&#10;v7S9bPcvWSPJL9FVmUvFLE+sMEk0etV1csgA/ULcj6c+/U6rox05iWKoU/cIjMC4VSCRLq9AdUI/&#10;qRcW/wAf9ap49XAoKDrEaCOU30ozI5aIA+PhkKlZHAtwObEe/Dj1vptemaamkSBYYbvodGSRov2+&#10;EF0Ug2+qgMLG/ux6101LipKd3aQyKhtECIzwL8FmAIFrBvSBcD/C/v3XulVTsqRiWYCZo4mBKhWO&#10;kWsVc/Rh9f6/i/unHrfXOSvaJZIm+4ActqZdBVUADXkUKpueP9hfj8e7aetdYYcvMXWyReLUWBI0&#10;SeQr+otp5BItYj3ug691zjdnYvLSyOjyK1rgTK4v6io+gtbgf7x79inXuvVEU9SQ0aLa9w7R6WOh&#10;TqjIUH68Gwtb8m/A9Udep07wQ00METVAiEqhFDKFIWSxt6gNV7H9R+nAv7qTU9b6TuSyQVmYM7+L&#10;SkQMd1lJuEi1KRf/AFr8/X8+7AU610wTzyTppnlkhLFUuYo4/Kuq5iLWFtJv9Fva1+Pp7r0fxfn0&#10;nI4VieR/KrkOUYmFkjRQ12aJLC5I+gAA5Jve/vfSsgEUPWWeGuqAKZFlSKM61jLeIRaUKqzEi7Bu&#10;SoUmxub+/dV0ouenSjpzR0ipUBW0RiRYhGHAlkXQpRgCf1cMSPz7rSp6rqDOKeVemufHxCV5IfGB&#10;FIrusY9TenmItwAdd9Vib/4fX3umKdO9MuUpbLokhu5kYGOUFZJlj5khLFdFhclEtY2Fj78vVlIH&#10;HrDjKVXqII1AijM6smqIhg6EE+GMi9k+rE3HFhb3bFPn1WVl08elDkKQEJoDLUSVM2mOx0AOdOq6&#10;8gqhJNiLm/uor59J0TVk8OmEYhZ61pUbxwipQGSOzmKJbKsfp0gNf06gTcfm/txTQE9KASBQdKd8&#10;QsJQfdrI8j+ZY1YadaHhmZeCBewW55/wt7pXj0n1M50+vWQsYpIxNEqR+VkDxhdJldbvckXH0Btf&#10;/U+/dN06jVNTN43nAEYQlTJGocSa28YtGVsGHJKWNr3v7917rlR1zTOEaqk0IkqunjjJeUkExvJp&#10;NzflRbkKOR711VWr0qoYJImLyAiVdH7arHKF1rqQn6gEH6Ne3H9L+99eArUfPqRTVrxyuDdJIvQr&#10;OxRX0sUWRWZSSdVwVBI/H0HuxQrx63pAz070VVrZ2q/EzyWCSIpDhibhld/rZef6H/W9061pFa9S&#10;TloTrHlIEYY6X8ejSrhPHdwAW/N1A/p/gN0rjrYUA1HUhpaWsdA8QKkBkACBvIR49bMLm1rgEfn3&#10;41631CIoFUGNtLKSVikkVkkkRtJKmw5t+P8AYj3rPn14mgr1z/ioiZVXxeXyEtpBdggFvUn5uPwO&#10;f6+/dVK1z0oIK6mddZWNxZHKAN/XTZW02U350t9Dx/j78RXqujrDPX0fqhLOAb/tsFa7Fgy+kDUL&#10;83C3P9bWv70FoevBM564FIqhHVFgsV9JlCq76yPSykfkXHP+wN/durhQMjpoFO6spSNYmDu5+h0y&#10;KLBSo/s2H5/HvX29b6n/AMLSVHZuWLKRwfG7j1XFxwp/Lauf9Ye9VHXupySpTo5BFltYErqV2Iuw&#10;JBstxzx+b+9jPXumWtroWZQHjXUHZneNZrr+B47GzA/UA88ce/dMdMBqofISHijm1RKE/sK5u4Ul&#10;R/qSBc3t/sPfutjrNS1iiNLTepm0ksA7fbQsZBL5FAZV/sg2AYg+/deHn05Cp/bFrWu3pGmNTdgS&#10;AW4AB4sfrdvfutt5fZ021XgI0RpJ4dBB0foEmvjQDyFAN7fQn83t791UCuOsYEQMd08gJbiYnVCw&#10;TmJif1Lp/SP6D/H37r1SMdclioQ1mSIeUDXbSSSoLeN2H1F7AX5Fre/de6cTDFMB+0RrUrIeYgql&#10;AGsV55IFiPxa3v2RnqxUgV6wR4xpGKokjMARrKorwMDrEQaS4sq2AtyP9f3upOK9VycdOAolikUT&#10;Ru7i0r303mZTYMLj02NvrbixsfeunFUg1PWKop4YPJ4Fs99IlkCfq1F5A0diDp+npBAJP0sfe6E4&#10;HViKig6StTVJISNalAdSqbhNEp0osnpvwf182FiWsPbgjNM9bGRXqSEkbRFEyKBIHjiiW6Wawdxc&#10;kXT+pN7D22OPTZFXp1kvICESRXMZL6Vj0oqKboA/IJbm5/qD73QVz/q/l/q/weKUFeo5qqsmVpYY&#10;dQCqrwuCx1tcMNQsdQGpf97920ocKc9b/EPs6dKeupuE/VKBGun0iI6rKsoD8twbtb+lxwfeijAV&#10;PVzwz1MkqbK2kKq2Map9YEB+pdm9Q1c6gPpwfdetZ8uHTdHLEZFicqsYIdozpijCD+yrS8szGxv9&#10;LD/Ve9dab4epNQsUcRjjWNZQ0ZkYx+MlmJaPUBe1udRP1/PHv3Xl+HrFLTMEVkIlRpkLorayQBcL&#10;K1vqL6uOOD/j731tjQV6Za5Z5xJFPG3oaVWVVC6iUsraRe9hb6/193SlDX5dVZdQr0DO7turUU87&#10;PGElGogiMSKg4aZFVxY2Nwb3uR7MIJVUU6rHIYgYx1XL3XsaGvp66B4YYFpIJKnz+Bk/anqfHKwg&#10;0n7gyIDdEW6E2H6vatXU56MIbpVXv6qy3hi6vbWY1yVDYyX7x6uA08FVRUNFBWSiSn/iUMaFXVUM&#10;qRS6izFzrC+mz6haVHR5bzJJH8uhO663PU0wkglM32aUKV9TNFHKPHjKSf76Y1osabzyqf08N6Re&#10;xHNWjFKjpJPGCdQ6MehkrHqDO0a/d1Tz1CUq6PGsMGv7hJgD+87MkWpPS3FlBvZg8ekh4jqWsdMJ&#10;YKb7WKSsgx1ZWQJNJLLVF6yU09qsykhV0u2jWx5F1At791smmT1LjjpaikqIamujmZIZombWJWqp&#10;o/30jjilBdFjYRwNq+oAP159tuKkDpps5HRTO4uuYZqWNY6dInzVCtJNj4pnemZ2c1NZWKi/7vjT&#10;QRrIGlzY3Cj2nA8N6Hgek1u7RT1PCvVI3yW6ugo694EooaSlpIET7sqJ6zJTRoQ9RHURAyATOsrq&#10;sgADBxcqCPbXgl5DXz6O4bi3lnKgDquqeGbF5Gajl0xPRLKoQ6F0xyMUH7TahKzE8/gi3NhykmhM&#10;TlelJpXHTnSqwpIhUPFGbSmiFao0P6rSxEj1xKrXFhzZbrweEjLTI61ny6bat4IAywND44yIqqCa&#10;GQvT2fyIzABVaI+oqbFjYk24vTrw1efSdmlqBWGoQvCulRTtxYqyXSLSbcFdIJ+ot7uh0gnpo8T1&#10;FDvMpE7iJjULKxhQeWFY1uWFyfqfUotzY+90CYOa9eAzTpwjrXW9O7LOFEvgkEvIuPLCzhR+r8vq&#10;+pX3QqpBI8ur6qY9OlhS5RYvDMwjVKgIrpI4ZJPR4ikjIA1w+qTm4PtDJAWNF8un0lAGeHSmp8l9&#10;xTBjFJIq1JhiIgRlSbxq1PHJMbFhKAdQUkJc3H5KJ4tBz0+hBNR0pNTiR5fGJfsjEAuJlhpdcrR6&#10;Z9U0aN5SiAqPR6rglrkD21SuOnG4dKvBbhSJaVZZ5kSOERQSpDDSVtpZv8qWGY+hJTfXoRx+lr8/&#10;Vh4sHFemwSOhSi3DTQVVKXqTLJh6dr1jSmWSqnLApWQT6RxCzsyKxCltWn6X9pfCIrVePV9QrXoT&#10;cDuaOMmKat+5AWXGwSIBNFJSUi+SSk+1lBkCyOdfnjF2QEi/1KdkFcDpZDLXD8elt/eGmrIhBWVY&#10;krHajalkkC+SWkraDxPROrAxeSB7vUBzqPCgC59+SP0HShnFONesSyU2WxburvVGcR0zQtCI0EIq&#10;EWmo3SXVHG9RpUy+lw6AcK1j7VqlOq6gwz1iwnXlTvGQUcMctLRvLVSUmOqYGlRoKipaKqx9JLoS&#10;LXZWWF2l0WK2VGIPtdbwvIezz6ZkKopY5HR9um/jViaCKhir4qWXzDH4+vSloJKnE5CspYWlaOat&#10;Nq2CZA0bTt5AIxyswPHsU2e3hYtTcegnuc0knwdoH8+rDNudb4nGJL9zHHjjIsOPWoomkpYJaqWl&#10;MkieFdfhNNIkgsun1Al5CWK+z+BAqUYU6QRzyyoBJXHQhVdHT0y0NNSRssMUdRTxx5GLQ1MWp2lm&#10;XJRRalYSGORGkUEcKSRe/t4HBHXig/DjpnrZ4oKcViwGmiFNQmjq5JgqRvGfJCZJVB8syyXJANlB&#10;s1hezyfCOnFFBTpnYxNlahRIYWqa0zZFKZg1CtLTUHkqUCppETO7BrgjyFr/AIv7t1vpsjqquKnq&#10;6aSL7anjq6uhMdPTUx1/b0Zeh8MLAKPPOpb7iXUqj0gc29+6q4qtOm155XSppkq5qqrXDI8NSrGj&#10;V8u8FoW+1CxNUyANyrlQVZiQSg9+63pBFD16aekjijngjigrTGlZUO1RVTUlNXtEf4qqUEqC6lFm&#10;EZMLG4QEi3v3Wgig1HTTVQKYGhpWd5axKWeGKHIh6yVaNGalqqmlZrR6LywSFWDx6UCp9B791bqL&#10;kKxI4pCaCoq6UMzSRZCRIoaaWjRHyVXUVahZJNLaQiRMpLagfoR7917pvNXDTwjW1YlORD5wZnEV&#10;LTznyuI6imFtJuXF2urKqN9L+3QKpTrXXA1UUrLTVDhKyqgnmm1xx/bilhDKpuBZWcKxjI+jD62P&#10;u4xjr3UUu0kVFJVHw06ieLyO4kaKspwE1id7FmYG8kpX08i5Hv3XumjItPTKZJ4PuW1R6CkayyTV&#10;0qF5RoF7Rxxq761BEgABF7e9ivl0lIZm+fSGnoKusyNZSUVMxjaMzRLUxkeUzMVApo1JdCWJiV/9&#10;SLkg2Jc1Isep+HTawzStoQdGC6/6JyWe+ykMgqzWKisY8fJEscSKfL55Cupwh8ieArdDotyQPZHd&#10;7osY/T8uj+22tUXVLk9H067+OMWLWmnMQaUTinVCtiJEUCJJyy3PiSyLMBqvy1mF/ZBNunj11GgH&#10;RmsKAVIJ/wAHR2Nn9cUmO0aKeOFE8a67C0RLDySqSLKWa5sDcAcfX2TS3TEkKcHq6x08/wAuh7oM&#10;bBTxxhVSMK6qpII1Mn7Yex/NgCR+R/h7T+IeqyIDk+XToyQpw5UEkIdKq9lY+lEIHP8AsPp/vWix&#10;PHqmjFAv8+shrFGm8OpY4/8AOWP7hRiFZwP6KL2/tf7wNagBTrQhYjh00yZyCNmV3VZBrfXJYHQx&#10;JDamWzcjgXuv9PbLTIB0qjtGYZHSXrNzMplQiXh1hJhVHd5D+pPIR/ZUBtYX/er+0cl4oPRzDt1V&#10;qekXld4MA8eqF444mdoYnUSBXYqpJJ1kNp41AN+R+PaJ77UejGHbVU4HQVZ3dpfzC9NMtzDFrdqf&#10;TURrdOAAVCk8BrF2I/1ggluwTxr0ILfbY0UECnQSZXNz5Bjjyklo/uDCyt4FkliPkMQVxyvDJe/6&#10;b/X2kkuGbA6M44VjFR1M25GklZGIp3JpA0LiVBIJAqeS1KzA2BUkKQP1C/493gc16ZuiiqQRx6MJ&#10;teHUsUWlJpgZFeSNgwMY9UMtMTYBuXUEgC2o/X2eWrArToF3+XPQ742cJTxxuwZI2WI3YQxI4uVF&#10;1tx/YZiTc8j2do4UZ6DU8Rd+nuKqDq7KyvpQ3VTo1qvIYEW551Aj6j/C3t0OD0kMLA46zpWRMrKW&#10;Eg1HyAFUaxOqNmRwPUb/AKfx9fewwPDrXhsuT1jlqImuJNB8JYM2rgOV0I78H1W/p72TTJ6qFPAZ&#10;6Zqn7V3aRSjP4wuiNSoYHhixYD0gaWC/gg+2joOelMYZR8NPn0kK/DwVDIVl16biKJCiM7Bzr0n6&#10;6luWv/sPbTKCcdKEanHpA5fa8LqksaXljaQpJJAWeLXIFMculdLC7KzFhYgm5H1DTLq6MY5xXtNO&#10;gpzXXNGY5bUUFxHOkbNL9tE8NUSaorLEGkDJYhY1Nhb6+0ssGryr0vh3EqQCcDoFM91VSTwmNJMi&#10;ryJDNIFg8szU5AEameRVAI+jRlTJYk8j2US7SrklcdCKDelA/U6iUfVM1PWxyMKlE+4UyzAwgyuU&#10;CpAKSIF/LGoJLIv0NyQTw2NnYDBx0829wkUXJ6FXamyv4ZHGpgqJYY6ub9qZik6/cP8ApZpBbSTp&#10;1R3YW/VyOHE28oeH59F0+4JNU1/LozO08HHC+kpCrQLGrww6jFGycq6Egcljcg/gf63s8tLMA16C&#10;d3dayQOhtoYQkYCaAXW1gPR6RYspb6X4P+vcfj2dIgQUHRC5LMSenpQOJCAVUMxYfruFtzb8n6j8&#10;e3dJ06uqGvl1x8pAYvpAFtY4IOs3H0/SL2+v+I/HuvW+sLSaiUV01XGkgcAlri9wfr/Q8fj8+/de&#10;66NRcqxCoCwK3Clzb0FLL+CbG5sPwOPfuvdZ0AYkaVLsFMqoFYD8MeABfjnTx/rnn37r3WXSjEAA&#10;axdQy8WA50Fv8RzY/wBffutHrg66VFxcDWmgWKhQbm6j68/X/D37rfWNU5W4DB9LLpT03k4W9vpY&#10;cW+n9ePehXz/ANX+r/V8vdcVQWuC5sDZVQMjaH5ZLfm/5tYX976910Qp9RPpOvQCbXUG9ip/IJ5+&#10;nur/AA9e6z6UAKuCQEuNRDKRILJcAEgf8FP+x9s9b64FS2k24CN6jpZuRb8cgD8f8V9+691jdRz9&#10;FKspuQDqUXbWun6fW3v3Wxx66P0v9XLa9I+mtSVFmP0HAFv6Ae9dX68V+oOp2sFY8Hktfn6cA/19&#10;+69inWMqPq5UXGrQQVkC3t/a+pP5A4HHv3WhTy6yBVv6lF0UXN7ByTpslx6rAcEAe/db6yeNSOVJ&#10;JD8EKQWJsF0Mt/p6hwTwffuvddBVJZgboRYAi4UKOGUEX+lxa4/1vfuvVHXfiBCh7qpUDhQb2+jP&#10;p5/N+Ceb/wBPfuvHA681OgUEKVXQQmmxv9Uu1vqT+bfm3+PvfTfWExaVOkDUECfVE0lv7VrG/wDi&#10;B+Pr7917rGqW+n+aK2b9m+iNRdizKL+lgP8AYH3sCpp17roxFdLGwVwGsDYtYaVA+osLkm4H+Pu/&#10;h/Pr1evaHAPkRSbMJG4B0FgPGD9T9L/8a96KUFa9eB8usMijktqJWysVGoKAPSWZfz9efdKVx1YV&#10;OOsDQhjIdAYoQQNKiJAwvIqfn6fT/H3rq3y6xtAWcgR6gjeNXvo4dblVFhYgc39644PXuojwF1AA&#10;BV9SsyrqsE4js30JJ5Nhx7rooajq6sAPn1xaEjUpGkqwJUmw8jnS5le31I5t+P6ce7U+fXlBNW+3&#10;rgYVUoAQsagQxnUunSjGXSVUFr831H/H3vrQ4H/V5jrkY9TCxiW2tvGP3HDObaiGHN/pwP8AePfu&#10;tVNKeXXf2scq2v5HKrfSwCDyGzm7An08MLHjjj3cJ26m69TrA1EtwbuxtIo1FfGB/QgqDpN+f8Tc&#10;j37wVPdXrxwK9IPcOLiqdQlDMkbRxyuACAEUhZRGBYBRa62tzz9fbekMQOn4jVadAnDtEZDMtPUR&#10;lxrSNdDKigN+2jvxa6lbOLfhfyT7PLGAFgW4Dq1xKI4SAc9Gi6+2fHTTioem8TRgReMEyk8lje45&#10;5YkG/wDh7P57krF4YOOgdcM0zEvnofoMbpi/Raw5OnSpCgqEP/INr+ykuPI1PSXSeoc9F42u6H0q&#10;xJ8d29IubhTySLW9uxtq4da0HpOZOsEEKKCwkmYE6f1KAwJe54PBAU/j2awxamx01IopU9KHb0Ib&#10;xllsSLvq9Vwxvre/N7/09tzYBH+rj1SOufToUseigWAtqKm9+V5AHH+P59l7mhJ6XxrjPSmhgFgC&#10;oNvoPxcj6r7S9KETVk8OpsUNh6gbG/8AgLgcAA+6E16eVQvDqfHGbXtY2/FgPpxe/upIAqer0xXq&#10;bCOP9jyL35/H09tyHy6uvDrPwBxx/h/vftrrfXvfuvde45/r+P8Ajfv3WwCTQdeHP9f9hz791upA&#10;K9e03Bv/ALa/Pv3WgCTQdYin+psP6cn6/W59+68R5HqO4Yf2fx+FH1H159vp8PTdKcOsavyAVHJ+&#10;h/AH+v72RUZ63XrmSri1gOfwFtYfk291CgGo62cinUKphVkPIseeBfn+ot7v02y1FD0mKqNVBPJ+&#10;uk6T9Byfdxw6SsoDU6SOTnAQkEBmVhote4X6k/0/wPtVHkCvSdyRXouW984sNQ8S6X0TFLAagpKC&#10;RpVCi9tXp+vGofj2e2kAdQTw6LbltIqOixdqdlphsRUu8okrXpJSioSwLQyeKqhjFg0euP1Bxc8c&#10;aRb2Jdt20O/iAVA6btYWnOsGvVF/yS7Wdky66ycfURQLPmGr4omp4FqBPRw1NTIfGZpZ1REKF3Xx&#10;gyR+u/sWyeGIDGBTH8+jOW2lXRU8fL16qa7J7rlochLW0dfGtfKv2pjkmHgqlo4PuchkDTzoTFLJ&#10;+yEjmtezvHGOT7DbvofQh/1cT0cQ2scYHiDJ6CPZ/wA2KHBZSCDc0bQhp6enpsniEmgShWKRlePK&#10;lnLtZ29bRhGBFuQfeje29NEhFfl/s/5OlLW9o0ZC8ejz7T/mBdc4iimkn3DJWw4+qxkThqioFfNP&#10;IC81fPV6C0cYIsjN+jmwvz7eW1sbtC5kA8uP+TovHLq3i+IjgDoEu/f5ntTuuh/gPX3lo6CrTIQy&#10;Vsk8IqpZijUlUYCbBE0OAsxKk/W9z7LLuXbrGNooMsRx/wA3y6Mtr2i02+XxJ2DHh0RfEd05HcVf&#10;PSVVXDFWZjJy12TqZYkam/isNCsWJqq+cD1q0o8syDUZLsyox49x3cWkEzFm+KvRtOELFkbif2fy&#10;6W2U7GVsfUwpUUBSaV6jI1tKI4jSVeMpRHMBROql4ZUYtOXvpUWKCTn2XfSUbHSM0I/1f5uix5ms&#10;p66R5WpjQ46mqZxI8KR02iStnNRH/D3lIPgCAN4pLRMJP0luS4IiuOrR6Qat0Fm7p6eOmaeogklq&#10;p1EcgYGCKGXSJJoEQAfVAzt6bFrAfX22sZ19GJYaKefQKTSCGaKJGSWKAPE5VUvPGVMspj08agf0&#10;2+l7H6e33oFp0mT4V/1evTMJFWeNlEau4YIYl9DCTl2IcHnVZGNuQbjge2uneokjMxYXF5PK0Rdh&#10;6ATYopA/U1jGf6fX3duA68OsLMCbwoVChYj5EsgVX1iAP/UkseeD6fdRSuevdRm8kscy6UQlP0j9&#10;yWGJnCxACQC4W4sn0Fhcm493GivXuvL5GklEaOy+gkvGoh1FdBeKO19RPJ0gkD6ce7HRTr3XKR9T&#10;MSmmxbyELYlFWxZdV783FgL/AOAPA2AvEda6yQzlIUe/jVYmH3OkHyLKdDobD6A/RrXN+feyK4PW&#10;m+E9S6WB45GDugpwoif1AMqG7sbAAgqfyfwDbn3rINBw6TA0NR1OSV5yRK2mN5NHGkj9v0+ZgRyB&#10;/ZUX45+o96Xz+3rR6UNPXSR0kj08yU15raoyDP8Atj0eRX9IhILcL6iRf6DnWjNevdPNNm6u8q1C&#10;okk5jWQ08akGGKM+QN/x05uzF/rfUbWB91ZacOHV6s5p0q6TcVQyQxHxstBSzzR19LBJC8NRVKrF&#10;Jh/Z8aKUBjNiR6ib+6mJa08+q1PT9SbpnYQ0iSVsEaQwFwft6hfBJIXk/iMcigDV+qMWH7dxYBgf&#10;fvAr022T0IOL35TtSRSLB9vPBLCUydXUGoGgTEiogoVD6EicWjTkKGXgG/vVNPaemHTUOlbnNzYq&#10;rpquTyQxM0RvTyiokNUWH79dJUSh11HV6Y1OlwLEDj37rSIU6AmtpUrKiSog0kLUyLQySuBKI29K&#10;KRaxjVR6Pryx+nB91c0Xo0T4B000tE8p8Esw/fZYDHUMoSIarB4wV1ALJoB55uCPp7qzUIp1t6EZ&#10;6d6OgkWVZYInEcskjlZQIpiYYrzSrMoIJ1elHBuedXPtompqeqqpHDh09tRFZKUVFcaQ0qVTpUus&#10;aQQ1El2sIwPUsbF9ToCVD31aQANDB6swp8XSE3LJ46RPtmj8ExdtDGJPFGH1SJoAAeXUVUPcEAXI&#10;4v7ULSlaU6SPwxw6CXN1NPHLMdMiMSiqJ49MoRlGpY7Cz+oX/wBpAt+fd1Qt010G+Tq5HHJCSi7S&#10;FCovD+hSUPAEnOrk+31UgU6sB5dMDaah9KRPGwMbuqkXVrWVVYfUn6sf6ce99eoelbjoSogeLVJL&#10;ousCfVdJs4VvyBxYfU/T2z5N/q8+q9GR61dhUQRrSRRR645ampju8qFYWieGJEPKlUaS9rs6AAgk&#10;e3IckD59IboVqPl/l6sp6tz/APD4MJWkwUySo8NTSmrhp4WkqaZ46jLS1LXVgitL9vTMupWk02vb&#10;2tQBZc8Oi8Rhl6OJsrdIxjUC5GOkakxs8tLV66iI5BaDIReSOVstENcSo4WJ3AcGMlXP7igL/EAA&#10;HTDmgoOjGbO7GmppmMMxUI1IY6aplanz9FQ1FRKzGnMjaiNPkImSMNobm6qPbqtUenVolVjQjoW6&#10;LteplrJGerR46hWjxldUQLDP4qunknjfyTWY+BYzZJ2YG9vyLbJC9KhGoHDpR43sWrglpRRSrW11&#10;O0EskDRmlqaWWr/yXy0mO/RIPHfyLKTxpI559ppXRlp69X0inDHT9lu6sbNHXY0Gmgp3+2V3oaps&#10;jWmGlL/eyQUzXLDV6DCll0lgxP5RCNQa9a8MAaqdBJkuwY8Zk6LQlTH99P55JamX7aZ6mtuqJX1T&#10;A+JERVsPQLublbA+7sqfEet+Dq6WG2ewYDPTywZSPGqKSqjgeoeWegp3pa1StAY4yTI06F1bXHJb&#10;iQFhyE87KUp04sFDWnQr0/a+Jpo6enqayY175WolqcfHUUFSlY8yfbzz0r0xCpSxL4RLJGVIZCW0&#10;Mbkr0kk06eMR8lp1DyXc+JrKjI07ySTzRKJ4/THVYqvjpR46jJUNbTsGB0ApG6EstvWp9+0N14Rk&#10;GtOkDW95UgqKKqapYpLCGiaSmaYFpZhF9sMrTLHCkrKFDsIQdP0P592MYAqT0+EHDpoi75xLeU02&#10;QlL0mQqaGOlkRJ8WiLPqLRmnAYCQlo0imJXV6mPtpgo869XEY4DpD5L5AJSAVFRJXLjIJa1whqGi&#10;yr1kCNN9pFIyiOJLchxqEY+iuW91EoBqB/q/b1bwqZPSAy/yIp8i0M5kyELGWkqYq2GsqRU1E8g8&#10;8OPpoo0InFgPL4oL6rM+kE+6NIeIHWhGnA8OmVvk1VeKarFRWUkv8ZlgK1X2TV0UdPHrrairkg1R&#10;frZQtOvkd1sWZAOE8niEYA6cFvbtg9IjJfJ+DISCaKqNQ7UFTQ10itBTY+tq6YeegjpZKgRTPUU6&#10;EgSx3dblVQgagyYpQK0609rbD4ePQL7r+QMOTkijzEmOKzsavKYX7eeenVLCooKqeGojDaGdFYxx&#10;SFZHsS/49pZLd27iOm9IAp0Xze26du7reKry74urq5KeoutYv2c7xVlTrlhayXnRUsiQuqmNlU6m&#10;F/bKRyRmijqy9o6KDujrvZ0xlEcix1tTNK8FXSuksccTS6ZIZRYGRyQADYKRqa/HtVHcXA8sDpQk&#10;7LSor0DWZ60EEU81NZ6WKOWqllFRCgSJmEaHRZSyysAIwOT/AID2sS51fFx6eE0bYIz0ga3By46C&#10;ncFZoJE8iRHVeIqxjmE5srMy/wCKWsfqbX9qVYP1vUKVGekLVZFV/bcaDE7k67yhgToVvKv6tRBs&#10;SPT+OCfaxYAcnqni/LpsnqmGnxvIwmjMVlvGIEQG3rF+LixH059vCNeqGRj8usRr6oypZ5RIAmsq&#10;QRoThQLDUSTyxt+oe96F60HYefThT19U+pGMY1CQ+uPkAel2UWt9CfSDYfUi/vwQA168XYih6c6Z&#10;IhH5JHWKaSRIVjKO6Ob+p1b6Ko9Bt+bn+h926p061Dx+OXRGIViIYsrAvpZ/SbG/N7f2j72OtN0l&#10;6uYfoVnYGItzFd/3G1KqseV+hBI5/p791UZPUzF01TXyxqxIgYo8kagPGCz6UGlgGK3Atq/P+8VZ&#10;tK1PV6VPRjdjYd4IaKqlXx/bSMXSOAyJVM0oEIUwgyuw9JZlJ0qQ1iQAUEzqRjp8KVIpno4u1cLO&#10;uPORngEtGIan7V42ijmpqych4YagyAvOqzJ4mGnQBpbjn2SyOPg6OLaGq1bh0K9DSTVCnxkU2RqK&#10;8GkqADTxZGuhgjiWpnjiGhLRyM6tEQH0i4H4QuVJr5dG8UYoAP8AV8+lz95Q0y1SU0U9RSymSSbT&#10;J5JJErJFhbJxwWLMfIpeJVaxVieACSjIrx6MFKrw/wBXz6YcrXUImP39PMxqZ6ufJwzeOaoekSIR&#10;4lfsYAEQQuHPq5JK/wBQfbdK8Or9v4uP+qn86dJ2vySfbSR/a0ox0dG1balU0lea77n96jradQxl&#10;mhmHnLqpVUe97e96fPz/ANXn06Ph+Q4/5usFDXRRmpyCXjnrZGrMeEnjbH+ZQtUaQwLe48hEd5eI&#10;yBzZveiM56shpleu0mkkqzl8e/omjijqP4jArxwSrKJ6eqlpImT9oXamiOo6ACo4a3v1B8J6dShO&#10;tf5/y/yjrg0dRPWLHTIGikoXySrSiHVVpUTnS9PSIF8cqWlkmhjDLqVk06ufegBxHljq6g0pg1z/&#10;ADzj/V59OcUtfLGy0lNSUc0lNBUx+ER1DxzQTPS/cU8LKD5mpGchUuFCDyL+TvrYLg4Gfs/1eVes&#10;6o5moMh/EKrHNTxTxJJ9tSpOBJEY0ikpodQfW5dQ3Fi1+CPdKqMDPXqEkOTSnnwP5jqfSTQBriBo&#10;RIs0VHFUzCojqZjH4pKCrLHyfuIrRK5Nka5496ORWtenVC14UP8Ah6i5EPUUtHDT0McmWSjlgCw1&#10;FJE8paoRSKaaMKhUaJVETHUt1YEm5Hk/l1qQAqAtK/L/AAV8+stPWQLj44qeaHKRRyVVRNFXUqLM&#10;K6jdZadaKjddZKWeJ5g4IKkkqSpOtBJz/n6orgIPP1rx/L/BXpqlMEMtF/D0n8q1lPBWJF5Jo6n7&#10;bVLj/PTkGNWeRzHJ+pkeMEk/q92UYOrqlVBAX1z+X+ev8vz6eoC8stbRV1OSlAyS1FWzwTNDNHKU&#10;hHmYEMHszTKj6f0qCOb1IGKefTgIJKt5f6vz6yQmJqhclC0FNWJT1NW0tRWVNbJTUkKF5qecTgPG&#10;JWaNYY1BBUm62N/eiNPHPWxpr4gNKfn/AMVXh9nXUL1jtTYqWmVKfTHWQPMy071zMhrHlrKuoGhY&#10;opFNOSFNtQVR9fftKAVXquokiPy4/bXP8uHTpCKaGkNZOSKw1Hijqado6mWGOqBlEFKTfTGIwqvI&#10;R9EJtybVIr1b9OmquT1jerqZGalqa2gVq+U1cCmKP7V6UkYpJKaW6tEql7ouu1w1jyx960UzTh/l&#10;6oTU0Y8c/L0x/q9epUVdkVejp6+KGugOOrRSUNG0cFRTY+g9A+7khGqpDFgA7g6tVkcgAe66Ep2c&#10;ethmJGrzr+wYHUpZ4qxo3o46WKoMcU0ElMrrSwSraaIJBOuiPyKuh9RYFuW+ljqgHxHpwkenTckc&#10;tRJAlVFBKtck8TL9lFUqkAm82o06KugI7SExhCSPVq+nu2NOMDrQNaV4Gv8AI9OVFNDWkLStHT1Y&#10;pqj7BZ8ZJrlq0qBLPKiQm0bBoXZhYsALE8ge6OpHEV+detrobHnny+fTnTJDGlSVeoq6iGtKtIgF&#10;dTwVhjNSwkBW95dX9eAR+V96ZdWRw6tgZ/n8+sLyySx1X2j5GRpK1MlS1vihpTItIhgeim83+aeM&#10;+UxWWwvGbfn3ZQBQGnWgSR5iueFPl1wMcBpKiZI6+P7Uo86U8UdXQVFdKPKROSUJNO1lYLw7gD82&#10;92oQ2adeIWlRUD+R6nl6OjqI6eSIVas8Uld90HEE32cF6fJVojRBdELxinYnUyqgVuT7oRWrefWi&#10;FBp+X7PP+fDqHUU+Qammpf8AJhWiOWqxlfT0kSURLP5BUSSQmMzLNGViT6RIxCKAy+7L4f2jz6qQ&#10;aEDBH5D7Pn9vAeWenalmkZ8esVbSKtSlVPPSpOuPNPReRZa/JRSZVRpVnPicn0yqHVR6b+6lSeI/&#10;lX/Vj/VjpwVJ0kjNfyGPX/J1Kx+Qgp9KY3LCuDeShoauswwigkip6kLSx1LzhkkjKnXG4KtrF2uP&#10;T7qUFdTL/Pq9VXAP+TH+UdYnlipqyOhqoInnmqJUqGUEJ49Jljjjqf0+Odgkevgutx+n3qi0qMfL&#10;qhKg09eu9M9RVLPVxyTwzORLNPERoeOF7vVKwYxlWJusY/cCo3496xTq+rVk9Smpo56RFpBR09Kg&#10;gXEQpTrDM32Sf5ZXTBtRlSO48xB0+ReBx7p554+fVqA4WlPL1/1evXOnqKKeehhlyEs9QtVWPT0b&#10;LHUUkyICl6SniW/2zIvi+2Khv7QaxudspAwMdXXRQVNT/q/l/l6kVM8gj11MTUVWtHNDT1GmHGwY&#10;unjq2R5XYgypIXcwKXUgWU3/AD7qErxz/l6cqKVIp/k6mxstXLLFXNpSOeihkmq2iqmix81MKZar&#10;GzuqgeRvD5YyUYX1XZuPeiAvA/6q+fV1NWP5Z6yQrVLTLIZMfjB91XS1EtXJpelnjkGMp4nQrYCo&#10;chr+oEjUWsAPdCP5f8X15cioxk/5v58eptYIKNXp4U/h1VTvTxLUTqJqqknlT7qplaSmW1QsjFoE&#10;Di6LyOfddNTnrZoBStPn/q49Yvt8WJ0qqWjP2jAUssVPULT1FTThVkmjqpJx6XQMshsGLMRcXB96&#10;oTxNOvUAzT7f9Xy6hzUb1QWqankpru8tXUx1S1QyEzKRR4+FgNZijKaaqGw/Sv8AZuTvhj+XWlGc&#10;j8/X0/1evUlapnpYpzJTPV6aKc1U1N4ZauTIRMklKrgFWAhvq1KqkkeoA29105639vy6l0y6PIwi&#10;kqo6Sjgaljg8IjpJ1mVG8ZkUrEHCozuwBaRrXYe6kDh1tfUfl16eGtDtWSUkj1EKJWtQVM+PdamX&#10;H1XFVkqcBk0GPyM0BkHqtb9I9+oKU/z9boeJ/wAPXOrqI8fNTiOeqpyjxRmfQWE8TS/cY5mplR9R&#10;j9SLIslwrMFBjTV70q6s8etk0ND/AKvP/V8uotZQwKYJhQSQVEiyPXeSfXR1SPKZi9W9QdRnGpTA&#10;VI0qQTce9jGDkeXy68Qo+Vf5/wCr/B1JjqJabISPJC7pQU9LHj0SoCCnhnstNOr2HnujNYxm4sb8&#10;n34gEUPXgTWvWOZIkq545EpzWU7zNCEMcVK8daxUGYopZ5eGZGHA1KDyOPHhnrxrX59dRo0fleaC&#10;and/tmqlpZxJBJDDcRujD91WYFS+lh6mb+z7qQCMdbHz6mSzU9MKilgSr81HKiisxENPTVslVVM1&#10;TWyUc66VKKAdarLbn9PIPvWknJ8/X/iv83XiQMDy9Om/KisKLJO9TFPPFHJTxv4qegWfVr89bTU6&#10;l0WHSJFexVpIwGUgljZQBjFD/qx1U5/1f4fSn+EdREWulqoKiqKRrWVyqKioNOlDX1hpwUyM9Ljt&#10;UZ+4ns0ivbSgYKbG3u1FIIHl/qI68PX1/n88fPrDTlKGaaomSGplqZZBWtSEUsbVDz+NGrIpvSsA&#10;b1LIAwUXYcn34ivDh5deFQc/n9v+bqRVPIKpKY0hoWq4fuZYYqlHpUlpkIaekngBdgwPqh9NyFPF&#10;vfgOrcTQD/V8uuAhp0gklVGqqahqqOtqYWfQ1XWRyrCqrTRjS8qGQSOSdIW4b6C26UNT1vHGlR04&#10;zGGihq6mtQ0uPWWWmpo6SdDXpR1EqwmrqpYfRq8rFUp2tp1MTYe2yPIcfLq3CpOP9X+rHUR4KZoV&#10;QNTVq4p4fuKGojeGtoa6SpEUdPT5aO72WNonDrxYML2BA0RXFOOPl/qr17SvH0/b0Y7rnryCSumq&#10;JMU1LNRNTQwyzVj11XJU5OcPXT09Mwlj8sivI0JjIOm2pQV97ijLtngfl6Y6cKpGC9KU+fr1Z/1t&#10;siGh0sYPDLTGmRmlp1nhjiWMO8DyOAIiB4xHGVJPKm3BC8wACg6I7u71EgHo5mzdvpCtJI8VMEDz&#10;+MPIHMlRq1BCzenSzAkJ+L3v6be3oYWGeg/dSVBA6MBgsOISocvrMwdXTS7apDcGpX+q2C/0A59q&#10;0UB69FOuq0PQvYvHlfGCoicsZQQFB1qdYjlI4/wNvr9PatY69JXYA16WNPCoQagAV0XdF9RDN+gr&#10;bi39ePxwPwqjUqM9JnILVHTjp9BVlACgo1jZLn1KBwL6foP9b/YBzqvXB2BbXxb0BQSdIuLuNQ45&#10;/IPv3WwKmnXfpA1llsjG4VSVH/HNiz/TjixH1vb3Q0rqPToWgp1gL8WJ0cX4AJKk/wBpT9TzdfbT&#10;MTgcOtlQwoeuBKs/q+jaWRgRbhCNQ/23BPunVusTmQroIFiOV1BkJU+kn/X/AK/S1ve+tgAnPWFm&#10;VlKHgg6LxkFQ31/Nvr/Z/wAbX9+6uFoajh1gBViTdU0Hxj662/tLpK3tx+r/AFufdGYFTTrbCg+3&#10;qOWC6QxgktdbAaJLF7DSyDjk8gjn231ciop1GdiHZS5DO7QtGAvjVwbakYXIsBxY/wCva1vdSadb&#10;+fWJ1KhwAtl0oY3ayr41PqF+Huf6fn35hUV69Spx1BYrIyIqlm1EgMfTeRP3NC2F7fQE/T8e2+nO&#10;ortAEZi4KmMgPELx6na5YW59Vvz/AI+6sQBU9XSurHUdgzFX1K2tNSrEfSig+o+M8Hgc/wC39tOK&#10;fZ/q+X+r+QfzTPTdPMkhd10FVLMVYFmDE2Ko1vVqF/qBY39ssQQenFTzPTfITpcRzE8I9zAV0KvC&#10;mMsL2tcE2At+fbRNBg06eVATw6i6DcM9hfShnlj1sNCHQyxnm5U2JJIsPr7Zb7K/PpxQytQcOo9x&#10;LosZEMllcSqjaNJ/cUMR/aFm/pb/AGwb6c6iHTqC6h5rkz8XChyRG8LsDdh6Re3Fre6keY63SvUY&#10;a5RFHUINAEg0qERBoufN47X+twRbk296yadboBUjqLNpkUhw+lzGFEcvpAhQ6QEYC/8AsAfpf8e6&#10;n59WoOoMvDyyAo8vpt5Q3iVCQ5WPWBcg2LX/AK+2zp8uPVgGOOoEhvLNNCGDy/qMT3i0lrEstr2F&#10;rNa3/FGnalaf6s9OgUFOoUjzWZhpRoxIEcyoJNRPkSRo5BYoSCTc3Fx9Le05JOT1dFQ8emuZwQCv&#10;nErQyyzG5mp4wkukMTYh/ISQDbhR9L3PujkAV8+lSjppqPSJV1nU7RmORFDJTRPwfIbk2Y2P1/J4&#10;Htjp1QCaHpoqZZAkjMbrBIpDLpCmkJCCQxIBdlJBZueD9PwNGlM9KVQA0HTbUSoS5FS6KWcPMKcz&#10;wSIlvG1TEq2EjAf6mwAP59smnToU0z011FWjfuOdQKL45SAAXY39KILaNP0VibfUce6niOraRw6j&#10;TCQrGjSIFDGOfwa0idXTXHq1D9P9k2A4t7t1cCvTBJ+6I3LzFRNJCaJ2ltVJousBlT0qAAStwAfp&#10;Ygj20QCerBR1A+7h0rGp1RRapZJGjJknqGuadJAg/aQfRgn0tza/vTYFevBBWvTbUJDHBEa2aDxx&#10;ShqfWslTpV5C09NRn0sSeFW9woBvx7ZbVxPTyULUHTRWiKSn1yCoipqkuCNXl/3abSXVfStx6zYc&#10;Efk2DR+fDpQg9OPTW7Riqr5YZIliK0gST1qsMBgNLM8AtYDUo1MBe1veiUpQdPLx7umd2pGRJPu4&#10;YmjmWeRogRM0j3S0fjGpntcym3pHNr/Rk01V6eoCtF6bPNLMzSwVskSzPM0BqIBJCGjNn5IDgp+k&#10;l2tzwDe4ZauacOrjpkmqKZox9yKryz1VvDFSxRzGSL1LLP8AcKEB4FgfUVP0PPuvVwpPUGR5JfAr&#10;RUJiDvH6HaOaGZ7kVstGoAZQ1xpf9J/sWJ9ttx63pA6aImmKQLTuWqIvNKktQ5dGdSztCKew8lhf&#10;RrAtwAAOfdevUHTPDUFaaoilEUdPMtWSkaBCq+UTB442UspjceuPVyCT+R791vqFIxSWKsqHMXkp&#10;SFnkUTUj1YIKMKb+yXA4/BJ/w976dX4emxTAplq28rOJJKdHOiSpg51oJtA0sPwyt9AeDcA+/dOa&#10;WpWnTdJU1MsbNHT0yykNDWlYJal3p4uCkMYAeWS+om5AVSCxJ+nuqkA8em3INDGiiWR4JatBRGpq&#10;VEVJMkpLinhEZYIp+hL+lj+k3Pv3WgoHDplkN5pGeaoT9lZFilmsKyphQRxTUsMg1t5AF1BbgG9z&#10;791bqCzwGn1lpPuoJpmkaNGbwVGnziCCIr41MS8klbnlSbk+/de6apvG8WQggjMIaWOWoyUVO0Ub&#10;zeRGeaama7hwwZSIuChJtb37rYGo0HUKTIS1EuSinqEqSlTpbVRi9UaaMKskD6bOSCGdV+i34Hv3&#10;Dp8J26T00ypMkMc0FZTUkmPctSPFT+aEMP3JUNO4OluQuluLEH+yPfsefW2UNx6bV0xlqaqenkie&#10;YIYZYXjWllkU1EdWhkKqTYjUYywCgBiLc+6qUQCp6xqlA0JillWqqZDSmJ0MiVMTw1GmKar0g/RC&#10;FVV5K3597z1rsp2065TtPUSTSU9Vjqhap5Y6wIRSBFUabKj3kilQAaypJBs3IJHvw63xFVwT0nTF&#10;S0tTPRiqjE8elvuZw1PE00Q1yxTTW/cfUbPcsOCQQePdsnrwUKKDieu5axkix9M5qtdbUtEktJTJ&#10;JFDToRokaJ11iJmtdnJIFz78BUnrSk0Ufb16fW1atMKKBnqGnhVEiLavDGXgqvILo30ZWW97r/j7&#10;9xFfTqrHU+n7f8HTJUa2np0EL0tRLjkkqayKqkciCmu01TUxspaW+m2q5KqVBHHuwFR1UqK0pTHW&#10;EqlUJqmoeWOCl8MtM+PhJrUMoIFM8BBjnQEPM8q+oA6bcEe7AENQ9aofP/V/q49Y1KGSlpWkqat6&#10;aGbwVMlXrmVahfPTx15RQq2tawGkgXKXt715E4z1rpsk+1SnZmigdK+MStJWaoqeSshnCz08rxaT&#10;HI1i8bR/pIJCcn3seQpw6101GOqpmqTLkKGeOWoadoJJ5FjRlImphAtGA8hJCXLBLgaiLkguihNa&#10;Gv8Aq/1f6qDYFOmGFY5XaWdVb7qoleGSoVY/uppHAnpzTReopq4DKbn/AG3u2fLrfUqSoWCPIxUU&#10;iJJUKaWpoapENPX06WWnraeMi8E6XIN2sRf+vtwAEgnP+T5fn1QADPD5evUGeJaZRGsxWaqqEtLP&#10;GZqUxPEKepoVdrnRYKV9IANiL2v7uQCP9Xl14jFB59N0VXJRSYwiFbUs7wOA3jgjiVTFLOkt1Lko&#10;Q8qS3B+oXn37QCCRiuetVIpjH+rz6izY5FgrijrUqlTGIqykmSRaeNryymOkQDQZGK+ZXFrC9rc+&#10;9k8PLrWmvDOepcyPX1FNHPSPVJAHlljoGhmVii6ozTiqJMMicekOysLAKPdRQA0/zft9et01EClf&#10;s/yenUF4PLRVNPj5YqaWKshq6euM0xqBKSTUBVYDxubaGQp4zx/T3YChGrIp14g0NMZ64VzxytDp&#10;ihFPBURparM1DUNNUQWImHpVQxGnUAdVlvybnYFK08/L/V/nP2elGp9vXN544UiRZqWLJVUNTS08&#10;ehxGfGfI0E6kHyaVB8TN6iPegoPDgOPn8utY9aHqLC8dXDSiGlSkeMywTUOcm/blnl5nRJ4xeNZO&#10;AnkW1+Rxf3cqQfX7PL7evVDAUFPkf8nUmGeOjhX7eqZjTpLKrPTAVUFO3Kw1kgBJIb0I/PABPugF&#10;Twr/AIPtHXhj/Vn7OodPU1c0LRzVFXTy0STRTTJP/l4Rz5KWRNS3dENl0lLFSSPqfbjKqmgH2V4d&#10;aFaAGuPTqKTIi0+umqJop6WVFiplSsrJkUeRpZYKcFwoH9nUAR9QDf3taVIPl68OtcKHqKgjqENP&#10;WU4NK8scxgp6pYUgq1HliirDGpZY2FnZAQv1AuQD7vQDgc/PP7OqcBpIp/q8/wDL1jrPNKWpI01w&#10;vTvE9HSQxzyjHSkyy0c0yi7xxt64iQG08XuD78uMnj/q8vXqpoBTyz/xVf8AB1gjNJWUgigp5auO&#10;GjaWNIJAZ5/tZby08DcCbkfpXkAAfnixBB9DXPXlIYVHCmPy69MJGZ4y609Mpp62mepiEssULIHF&#10;CyRAelZPTeRTb1A29+FF458v9nr2mppSnn8/s6wRokcscM9POY1pPGJJCaYK7Ta6J7zAhZCpXSR6&#10;h9LkH3r59V0gUU/P/D11UpK85WkpIaAgmoiYkrUY1WXRLA1QRYw8G5IsAoGkGx977fPrzA8Fx8+s&#10;ZkeWGlqoXSGKgmmpp5ICITWMzC8UtDIrMs6of0lQJEu99XvwUBqHz/1cfP8AyHqpI0hgeH+rI8j/&#10;AIRXrg6SZFTLTPR0NOJ/PJTvGz0M89O16rwO4uH1WWRnUaQ/pYfU7qEFD+Xr14UYVBx/LqFkvCsd&#10;PKskM8yy+KRaPTFUVtNIT56eKqC8ypa0gNydP1Ct72orgin29VbTStf2cf8AV69QvOktPJVfsMsc&#10;qfaUzeKCopI6Vr/eDizMoVVYC/I5PPu2kj5n19eq4Yf5PTrNOHkCvBKtfTXqFH+bpnq4quO9TBPF&#10;IvreNlUhQf0k6eSPdeHHH+TrZx5VA/n59M0q07xQxRsaKSFGp4WjmkkWekj4mo5BGFKugBdJHF+B&#10;ckAj24KEkHh/l9f8/wAuqdpp/qqPT7RxHWKV5xCwxJl8tLIZ4RWXleT7dAKuKqpeby2Ng6It+GVj&#10;b24EUGj+f5D8vl14+qcR/qz1GapMVBSyUtLG6Mz1MqQPHG37tlrUjoCFjfRw1otJ4N7XN9hVLmpx&#10;w/1H+XVagDtAJOf9X+HpsqK1EemX/IVH26UvmqPuCuQiclF0CRb6lFkZJWujW5HHu4jFaqCfs4j/&#10;AFevVSVB7iPz8+o8rJQQiWVZYVpAVpY3EgjnjElompp5bE+M8eF2JA1AC1ibAB8Chr/L7etMwQZq&#10;KcPn9n2enWGtlqMhU46CqyEVJXUETeJJ4VkraiikQmakWdl9a39YVrDSxsQR72qiNSQK1/Z1Vzqo&#10;teHyrx6iNJFJMlNI1bUGhcxRU0USQqkMgLyR1NRa6uG1FeCPotxf3YAgagAK9UJr2nNPl1//1dVm&#10;PsK6v52MEMYc0U7yEpSMj2k+3x1QHhk0k8KwLfkMLexSJukw8CvaM/n1Kh7Myk6T1izkU3gekrJd&#10;MEkssx4Q495wxErj1uqEKANVx9BvxC2R1uqfwdYqbsWVWMfkramkp4Vlp6KWaSqpfuAxepZTdY40&#10;I9TBQCSvI596ZzTPWtUfmtOneTst2iq2jq5qZGV5FZDTRpJBKdLJU69LFCQdUaowS3C+2vEPl1oC&#10;Js+fXFOzKiaN1+/gpUOqngSQstJXRNZPJNTqoQOARpbSDyCQD72WLH4uq0ip02R9jAJN+59nHEyh&#10;JamRqqamCuUELSOCz+QgtIw/s2B9+qeNcdNECuOuo+y6+OJ4pqpnWpSol868Qxh/0mldfWUU8qql&#10;R/Ufga1UzWvVSBx6yRdl1jU0MTTTSReKWL7plil8qIxclRIbxareooSfp6fqDrWTjh1Uqa9Ox7Wy&#10;P2ccTJLkMd44Y5RkftclH4onLR08dLLHGfGrchixUH6Kp49+8RhgGvTfhkPXpwg7IrHWpvJC8ax0&#10;skBsojjigk1COno0tGDIboCmhBxc2N/dTI1aV6tkHp3re3srDZVzmRFEKKdPDFOkVPHDOniqGocZ&#10;HohRw5MbVDtIP1FObH3vxG6uCx6DaHt3N4qqpXpsg+kxtFWPExqzEXb0NTEgNGLWL+Mgsblr8+7a&#10;ycHh0pjiUdzdP+P+Su6qHxQw160yxRzRBpEFRU1dM7hljq6iW7OtwJLAgAcfS/topCalh06yRtk9&#10;cq75RbtylRLLWVk0Hop1pLL4J08PGgy0lhGzjnkcC39L+9KLfgB1QQxVrk9NcfyJ3DT1EzUkk8M0&#10;8qvVu9VVxUNT6CIxOYlDyPf9Jd2uw/2Ivph8x1bwovTrMvyV3EMctDUSS1Dh3hRUIKwJq8z1CcEt&#10;5GJ13c3tz/hsraU4fz6uIox5dS6j5T70q5opavItLJTwQ0sDJanqaVUssbCtUCRVZfSUd3TTx4wD&#10;xoC181/aerUUYp13/s0O72L1LVYhqHYI9TTJNK1UkZHihn1kIQgt4ysSryeefdgtp5KOvY9OuEny&#10;X3TV1EkzVtSJ6gaK2OmneJJADeAhAGSGxAssYuWv6h9Pe6W3CnWqkcB15PkduWKRqlKovWzkB6iW&#10;L98RRJ/mijAqC9ryMoBJAuT7oyW9cDqtDWvWSn+Sm7ImmaKqqseKjyo8dHP4zVGZfH/lXlB0AfiN&#10;bLe/Fzf3TRB5jq5zQdNR+R+6afHDGLWf5IAzzpUMtZoCEHxaalSVYn66SV+lgOPddFsDw69QUp1D&#10;p/kHuqGapWKvNSkkLNIUqFljSOZQYFRJ+ZGiYWUSmSxFxxY+7aIfIHrYovDqXU/JfeckyStkZ2qp&#10;Fp1WqrIVqckwj9EdTJkBpuygftqF0gcqFa5O/Dh9D17V8+sa/I/dVJHUstfXTxvBNjJpWmldpKWo&#10;kJqYxPCIpLl72LTEjkC/0LTJDXh1qoPDrw7/AM5HLSBq2a1NElHCiL4T9vEh8TPW0qRySPF9Y3bn&#10;8HV9fexHARgZ6pRDkjPXOP5HbtjESNUTGNC0iSRVhbxP+lJvBUBvU1wzxggG5J/Hu4SBeI69SMZp&#10;13L8k91VjytLlKtZI5FQyU8iof06UlWOw0+khfGL34/N/eyLb0/1ft62FjOAOu5PkXuGOoWtFTKt&#10;QiwESpJJS1RlprhagVEH6Sq+lVtoH097pbHGnrehBmnUX/Zi92y1DzNkqtZzUPKlRBIKWtpSEKqs&#10;dTTqI4z9fKRGrH+hufe9Fv8Aw/z692dSYvkTuKkx9TjfuGNLkIm+6SVPPFUA+uVnkBDs7tZZNRCn&#10;68Hk0MVvxI69ResA+QW5Vo2ooclIkMdPE8cauZvGxOvRC66WSO/GqIWAsG1C/vXhW58ut0Xrh/sx&#10;e7mSSX+K10FR6gwpqhoyXb0M03pAb0/RUVQPrYfX3oxQAVA60UQ+XXk+RG7XnkX+JVK08sMVJogZ&#10;IluCH/ymNVADBgTe3J54PuqpDXh17QtKUx1noPkRujHeeSOrmD1jTrUzy3qHqPLdXkrJP1Fgv6So&#10;+ht9OA4YoDxB68EQcB1ipfkDuGnpxR01caanmiqH8Md5Y49ZKqaan9Og2F2CEupudfvXhW54DrZC&#10;jrhF8it2BbNk6yGWJVVGp6h45mESgQB5GVRpH1KhdR/JJ596MVuPLrWhD5dcY/kVvFKikZcrWBY4&#10;pY6h4HSKqkNTdJfuiFsytxdyASLDn6nXhw+Qz9vWwqjgOo0fe+5aernkhq5FqfKg++J/edY1Ecam&#10;1v2IxcKtgb/nj34xRk8OvBEBqR0oI+7t01yJO9QBE8srRr5HSBpIbGKURx2MZNi1zfVb6+9eHGo9&#10;OtOF8unKHsaokliqqlRIfNHV1czSSyO1LJKI5Whi402bUTptxY292qgGOkkiKT05yb4yUdQJVNHN&#10;BVZKacTU/jSQR0SjwzTs4dJBoIUKwHB59+Djz/1fyH+r9gaCAdZZd+11PFL4J5jR1M8NbAIKbROJ&#10;addU4rIVDFY3Gkix08DQVDW971r1vQOoZ31BkCzGEw+dBVPGsQMS5RVJW0lpC2u1vHfxBbiwJ1C2&#10;eteE3UaffdXNKy5HI1hk8SyxpW1KzLBLA90qIigkkpwtgsfjuCOCQOffqde8Jumqt3nlSsrxVIrq&#10;qarMsZdYal6+IICaWSZQZY4lDFv7AB4I/pYEg16ssLE56S9fugNEs9POyyUssbh7xTM3gHk/bQAO&#10;UALWRv1fW/HFtZ6d8I+Z6R9buuOWVJC/2skuuSM06tIoLgLO07TC4L8EHTYXtx+asyk5wem3iPHp&#10;JZLOSNUSNGw1GIR1LuNXokUW8c1rRrGbIxA/x+h9+D6B1tI6jj0nZax30lGj0vIsQkADAIouUCuL&#10;NqPKuFuPevGrwPVxF6npN1VTI8kTKWaQtI3BIeySlCkLWsAeAVB1G3HtppKmvSkIqinUd6ibmVFR&#10;midY5SrIJQxbSihE+gvc/wBb/wCF/etbHrYVR+fXNZ5G+4vdJNKqXZmYorDT641VV5JI/wCK+/K5&#10;LUPVSq1+fWOOUzKYIHdTGVb0rzIS3qVZbAWVgCLfi/8AXh01pjrxBHU+hKNPLZpEaOJzpY8yHSdI&#10;LEEnU3I4/Pv2K549UZgoqehY2V1jmt1VsMf28phjp46uqMEMkrw0y2aed3UHTGCbSG3H+v7fj0ah&#10;69JZrlVHVo/TvVu3us6qhhz+EoKSasp6PxSSFp46oVCeeAu0iao5FqQqKXtqPBULc+xHahSKSLQH&#10;+fRLdTeKuoHHQ1b17f2N1tSiJa8w0uOpocdU/a1FHT55azH1DVa0tRFKA8kPlIWSeNXVgCgAIJOr&#10;mWJO0eWKdI4LM3J0x9vn1WF278l87vOqOKxNU9BhqQM+JpqciljxcLuzSUzCEASG7kvIV1uTp4W3&#10;srkuwD4anPR5DtEMR1NQnpH9ebRxmbrKXI7nyUNLHVVdJBSeanLUxkrZyIZqp1A8SNpceoMwWx+h&#10;HvyfDqrnowmJSOkQ6uD+JPcmwOquydrV2HlgjosbU1eGhkV44KajhratEqK+CnVBJIklkTzNckvx&#10;Y+kG2yh3lbxfT/L0ectR+LazWso7pBT/AC/5Ot6b489l4jeG08NXUVVDURVdDTSwvTyJLHNC8YKy&#10;sRawHA551Bvxb2Q7za+BctXzJ6Bd3aPYXb28gyCejD5mjgyVG6Sxq3kQF1YalAYBRGByD/if8Pr7&#10;LLadoJA6+WekzAMOqKPnz8X9xUUOZ7I6+ozJkIEmmmo46YTpWliayrSQKpHqKiFUb6s1yQQD7mbZ&#10;b625k2/93XTDXSgJ8/l/Lo+2i4gaM2d0aE4B9Pl1ryV3yYz+3c/kNrZsTYyfHyJS5IZWqqIq2Coi&#10;AjeKeOoFkc8qNNorWYjVcewHvvJ0+0XDUFU9fKp8ul11s0kBBQgjiOnWH5XUhbKTIYjWOtPQ0klJ&#10;NSuVntqeRWoZNPidOHFLToznlpSfSApJatiq8ekngTrgHqRS/I2Ktra7I02VgpBj6F5MjjHoKhGj&#10;p6RtUs1TWRCKoiUMwKmSCTnkAEFwwYynbp6qYplNepdJ33RStMandhFMlTSywRNXEY6tjr+XCDSp&#10;Zo7gpOHZRf1aj6fd4IBI+Vp15UfV34+fQw4btamVYmq8jQVFDLUrRRtjKkRSJXILw4t6GwE5N9bz&#10;qGZ+NOkngxNogXsHWrqC301Bz0OuC7Dx9OlHFHkGyUkkUsVTUySFac1VRJqaqaVAdaw8XgQmxLav&#10;aMRNq0jovWLzB6FCg3lFK1Pok8lO9LClbPNG8y1cdM/gr5aSW5IEsmsIFYE8XAA9+KMvHp/ww5z0&#10;KGAzssMcbS5KjgkqfM6mmhRFRoCWjSpdlDKriTxqpAH0YN9D7bYkGnVwunh0qcbuuWaKmpYpsjGs&#10;U/lVoZVWWqnf/NxwVjIV8CEBHAPqIXULH2nLmuOlEaKwz0IkeYyFbTrLU1MohrJRTmLXAamIULiV&#10;k8Y8bmZbqskv6A2kDiw91Lk46UhVAp0HmV3fQJIaKaoerlUisqqWBZFoIKRHZ4mlrTpjMn6CZY3t&#10;aylPbWsA063orw6DbcvaNZLAlPgJ54lnjaglmVUkqIBNqppMnQSxllbwFtbhiFPPJPtmmo/b14It&#10;c9V+dh43PbprBDk6kzSyz1cJiWkarp6qPHXpKCeRlPKsVlkk/tNcAHT7eAC/COjKNVVaDpy686Qw&#10;MUEUlZS1FRTtLSVeVklo7xpX0580cskVSvreHWkhjQaTquSSvuzTkrTpuSenavR49hPBt6mE9HjZ&#10;ZcbX2gnkVVhlkraZPto61FgVmDMbemYXAY8i/tg9JWGa9DBPurN1qU6RYyenp4KemgmWSaGaFZ4V&#10;CQrCYSQVsQ4V5FDekyXvb36nVtApTrDt3L5LL5Bg8k4aGWamM1Wxp6uekqkEdXamIWVZIjYKFXS1&#10;rR8njRr5daKgLjoV0w1OilqKFjMp1FTSSCZZ5Ywv2KllBB039Utz9Q2q3vXSUnNT0yZDHSY9I/If&#10;tahCKelpCoka9H64y0zAKxU+scadKA8jj3sAsaDrwBPSJbfcFNVyUcMtHTQU0ckdXXQsHikrayUM&#10;P2Gu0hOkq5sBybe10e3uw1DienTBUVPThDvSgeQxUtTAWeskqPuxTD7dWRAtRqDAobiyaDf+v6vb&#10;p22QZPTYVQpHp0ZzoLtqj2rnIoK+rSSmys4SmaIEmXSNUzDSCzSO7WFrhUAXgfQ8t7J5bfwzxA6S&#10;3lv4iBx5dW37a3Fj8/j4pYJlmDIhAY+rlQTdWFuLi44+vsomgkhbSeiUHyPQC9+fH/D9pYuaSmjh&#10;oc7GjNSV6R+WSyq36ojaMtzdS6Frni4uPZ/tO7rbqbe5GqNvL06UWkwt5vEYVHp1VblPjv3XQ5p8&#10;VT7frquTHaoIq6lKUVK9N5QHdjEHkkX0KxWRgy/m68g8bb9ukXxVlUA5oejp720BqDg9CDt34l9v&#10;1YjasgpaEW1hWkhipiJyG8ySOoa4sAEAaxHBsfZPNb7UnaZKn5dJ33K1X4QT+XRgdrfFHd2P1T1+&#10;7oqZ30vOkNHSlZJjGY5WkJW5uptZRb8kA+06y7dECFXU3SGa/wDF4CnRgcP0bhaGC2Ty9TWeVU1B&#10;FjgJ4uXUAC9/7I/AsPx7SG4jVqovSRZCGqMdDZ1/szbe2o2XGQka5H1Sli5eRxpIOr6EWt/sB7Zu&#10;Z3kFGx08ZWkHeajoRs9oFBJHGLOyhVUrqZmPAH+J/wB59pYq669Ulrp6I53Lt+o2/gKrc9K8MWTp&#10;JWqKdtGr0SPp0MbGzMCFBHIIY3H19izbZRcSeEeFOkUUVGo3A9U89u9x9i7xNftnCs9Uk8VNDTw/&#10;du8or5ZP3o4aYfqmpxqR9BUqeWf2KLezhhOoLnrcqCOQFMHownxk+Me7KRRnanJUj1+QRZDLPLIw&#10;+3IC0rzvGLI6DlBqYn8kg8Jtxv7VBol8vLphZlINPPz6tC2t1blMdFE+WzqyrC6sdMWhWJNtJLAa&#10;gBYatI/rbm/sHXN5A70jXqixenDpVZnfe19i0UmqopI5KeGV2Z2hMrKrWsqG9r8WP19pltpblq04&#10;9PQIzNSPoIabsuv7D+4lx9c2NxKCamR76Z2kP7YqFNtP5IUr+Qf8bq2hgtAAQGPz4demQwtplbI8&#10;ukzmuhdh7ucSbiyW58k5Idr5meJJmZbB1liAZT/ilr/19vx75PbikKLj5dOxX5iH6KgfPT0naH4d&#10;/G6DW8uzEr5Yo9DT5CtnrXOp9cjtLKWJY/6rSL/g/wBHH5q3Y0CHSB8ulKbtecdZHyAHS2xfx16D&#10;xiKafYuLp46RVdJIKcQWZZNSyy1MVi7Xsby3cW449o5t/wBzl+J/5f6v9X8nDut2wIMhp1g3F0v0&#10;/mofHV7ZogjNIjmFZYpQCn+eci5YkWsxAt+LH2nTcryhLEH7ekTbjdDOo9AhmPhR8ZdxyK+d2gcw&#10;umWErV19bUXjdQSvrc8EW5Avbi/tTFvlxCf01FR+fTse97lH/ZvQD5f6h1PxHxB+Km2IbYnrLB0c&#10;sI+3Ws8UhZWt+3CJLljp49JPP0Pvc/MO4TYeg/IdOHf9yYd0h/YP8nQiUHW/UG2ljjx+3aen8aRI&#10;ZAVfxzD/ADbPA4tYg8Nfj/H2Uy3c85Orz6Tncbt8sxPShjpOt8bIzHFY2GOJE1GYqYFJcOZ2EQKi&#10;/HIP1/I9tKJa1B60LuY9xJ6Vcfc+ytuBaSOpoKeNAqM5npWWnUEaA7DSAnFlZmsbWAJ93MMsmTnq&#10;yys5wp6FbbPZm3NzQhqWupn1WVzHLHUqmokLKZIvRYkW+t7giwN/aeSJoj3dOV7hWuehAEWLniVm&#10;NO7MNQdo1OhbXCoGvpPH4/IPvyyOuFPVjUdBVvPH1tPDUVeA8lRPFHJKKAMQsrrqfREWW13JA59m&#10;1k8UrCOY0rxPSZ4dZ7TTqtruD5Y9g9Vy1FNmes8vDAv3PjzsNRM2OikgBeFmARnChReRfr+AT+Rv&#10;ByXbX0XiW8wbFaefRjZcu3F2KpID8vPokU38xffe46tqPF4idUq0Ekb42mrZojFE3rqVmnUiOOR/&#10;qWIGm9yD7J7nYHtARIML0vHK4ic+NU/4P9Xp0lM32j3xv+nqYsLiMvXyVsMknkrsw9JR00UhH+VC&#10;BEUyozm0Udo9PFg5JIJHZIjUig6Wx7PZ266tHHoGx8OO4ex85U127s9W0lTlaFIZf4bVSUP20aoV&#10;cyivaS3hJ9TFTJ+YmQ2Htz95QqtCRjpXHcW1oKxqB+XRk+o/5auwto5jD5fcFPk9xVMNbQVNRJkq&#10;vywE6/KkSVgS1TG8igqsyoVuAUvdve13oqax9OtvUjxlUXT1scdVUUGJwOPx0KRxRQ0UESwxxLDF&#10;EqqI1SMKAB9PwPx/T2SXMzXE5lY8eg0zFpjI5z/n6GC2om12P1+oHA+h/wAf9h7Z6c66qJlpadna&#10;2rT9ByefUPr/AK3vaqWNB03I2legsyMkuUqWewaJWUqqm/6TZmKng8e1agKNPr0kIqajpsrIwlio&#10;BvrQKSAS4WxYX4H1P1976qRTj0jMpKE/zbaNUZjEqhRoiAFhZl4Y8LYCxUe1cQqanpPTPQMbjkhh&#10;FTI1RyySLeVLS6kGlRBHxZGtfn6gc/4nlpA0xA4f4Ok7L4j0HQWwdNbs7DqitJSGjpGYFaqpid11&#10;TWaq0q63TSwGgaLC1xa5PsSxXFjtyapmqfQdLILdFNW6H/ZPxfy+1MRUY6PP1FNHUytMr03kWRJC&#10;tmd9XpJ5tpIP0Hq4sCu85h22dwfCDBfXpQ6I3AdAb2j8OFyVTLlsnlKrPz642H8WTzUrhQdWqmX6&#10;FBco/wCWIv7d/fdnd2/06oB5Y4dLrTcJbFv0wKHohue+JeGllrY4qOpp9c1RUpUxNEs1NPOi63jh&#10;ZTpZQLn6i3H1F/YL3C3SJv01456PDvilOAHQfZT4iyYxGqNv5fcWEZjAkUlDXTgI7qBUfbrNcoH/&#10;AFAqyhiT6bey+FI2bQy1r02N4i4SKDXoEd0dIdyQ15w2B3/lajHTqUllrNuxVEzor3mqMjB9ZVsN&#10;CtNpBtcvwF9mo2tZRVVA/LpbBf2TjuAFfs/zf6v5A1XVHVfyKz1FQ0UmFxeUhEESRTZB56PHoY1F&#10;Os0iwp5WkdVEgIkCheLGw92/cNlB+rI+knyPl+XSKe/2yByNWfln/YHR3Nl/FTKqoqt+5XEY13ZD&#10;LBgpWkaeOIavE7L6iGYAhinFuf6+23ezi/sBqPqMdEN7vAc0tgFHqejOYXa3W+xqeCNYaZzSworV&#10;NcsSBFQEgVD6QGBP0LC97e0zvNOKIMenRSbh3ajZJ9OkXvb5U9UbDVocjuTD0UsaMy00M1P6JE5A&#10;ZgeF+gJBP15t9BaLbbmRdYB6Ux2d5MuqOMnonO9/5mex6B66nwweeSB44pZphIYDLMwWnhp2pyWk&#10;LXvpBAHHI9tNaqp0saHo5t+XLqUapu3pn278ld4dm1LVEGQmgxVRDDIsdNPTUlQs3mZIMen24JXz&#10;qpYkqHC6QTdl9sXDxwDSuery7XFa9jZPQgR0+P3DNFW5XI1MLpBonFLXzgIXfxxwUek6QQwPkmc6&#10;j/aU2HtIbxzgGnTNCgAUdPCY7CQmJcfl59MkjKIpzHIslRAdUCI8q2IBBVbtZiTwfr7oZyTUnqjF&#10;uB6mR1VBRtqYRvphkimkWwiT7shJIVhjQyAhgG1MpNjYWB539QqjPHrXEV6nLnEcxRx494pYXZzB&#10;CqCOCDT+z6EW6MWBLaiSFIte/vQuC3DrxU/ER1ElkDCP7h6lJYIhH9uhQgGSYypHZl9SkXUtYf7z&#10;7upZjXy6b09+odKekNEkbfbkt49M0aiCIMxUBgZXsDdFN14P+P49vD59MgajTrjPlIYmKyrG8Ech&#10;V0liLfvtGZBKmkE6GPoC3/Xzcm59+1jy6t4bVp17HVLO8s+k+mWnjHjDmUxufNUI4UaSwHGnVZbE&#10;e1dvqLAeXWmBX4uj79Qy1U2CpKisUxyPG5Ac6jo1FY0Vx+AoAU/7H3W7p4lB1V1Aenp0nu3smkwh&#10;oEYa5JU8gUqGMRYrqVh/tQF/6fXm9vb1sAIizefTRFST6dASmKaNlBqJiVYCBmkVY0XRf92MD6AW&#10;AF7rb834R1BOOrL8PUl1EcKwot7AsrzLyQ7kiNUH6QSNI/w4+p9+6t1lhq51ayK0SDxxhnVpIxdO&#10;VIJuluFDj6396OevdO8WUkmR4JEB1E6tEl+EXUHB/LgcnV70BTr3TrFKwi0SJIFEUbuFAEoLjUNI&#10;A0kAXPIvf6e99VXz+3rnCpkI8YiclgrtrAJW5d5THItyLg6j/sLc+/Hh1brLLEIVbWWGqTVI7RoS&#10;sDm1nUAhrkBvqDf3oE1691hE8EbMoWIMeJj6GtpJRHkRwefqnDc/61gNkV690yVEtPGTIIXLAHXo&#10;cBZNJs7xX+jgH6D8e/AU6306UVSil/2bpJaMNqVtYdRYrfkE6voOR/sPe+tdPaVECrYRyKslgFb1&#10;6dQ5Zh/Xj6jn+nPuh49b6b5qtZfGsbHUjtGY1RNPB/cDFgvFvoSTYi97n3rr1OmKvolhVal0keLz&#10;RmZQQw1sCS6x25BNlBFvp+fr7vUda6YKmqmKNGRBLEVklkJLXaIfrQi2o2/V6OLabDgj3vq8fxjp&#10;upJ46iZ5Z9TDRCIoSqA+NzqjeWdP1XHJ1f61r8+/dPSfAelTTRxv44ka7J+1HMiqqyIv1QL+kBCb&#10;X4vY/wBbDX29Jupb09ToZU+2kUltaaTG1yNJnL/2v66Rxz79jy6913T4eKaURSwLezmNx+4hiRAQ&#10;XQ8HX9Sf8be99bZ2008us9fjooIAXhCyqgi5RWVY/KBDIOL34AAB4+tvz791oVLBR59ISunignml&#10;mjQxOAh0MYUuw0h5igLk21DRz9eR7917prqcjTNrSJZYDGI/VURghWkf0rIHuyDVyhPIBNxz72o1&#10;GnXuu6GqqJJZVgaHS6hYopTrQoJQJRKWFww/Vc8gHj+ov4Ypk9PSeXSrloZ5omLHSQRaNyscRWNQ&#10;Fcuv6gyi+kH8i/09tUp00KVz1HioyOZo42EZeZFUMdTyCxiYSHm5sP8ADgfj3vrX2dOkNOrpKjxB&#10;qaMaFYjToYIIyXcgk6v0WH0A9+691gbCmScNFTlI0kDePSsZMumyFJgP0gfki3+x9+60aefShpaF&#10;vDGG/wAnlKBZWEZDJd9Q0qQCSDxcA2t9Rx70TTPVG/o9Q2oxE3+e1IWaBNaaANXp9Ra4/qwNidJ+&#10;vvda5PTh+fXBdb+kxmMPphci4EugG8bK/B/wUm1+f8PfuvdcK2lOn/JyZJtIHNxKoT9xnljI0kD9&#10;Skn/AAF7e/de67iUqzGVWiYqD4IuSGlt43jewsQfVYf7b37r3UaetSGcRuysXQhpmceOTST6ikf0&#10;N9Q/25/Pv3XuuM9ZHCBNAHMgdVaJVXyRRaAhkVbfW+lbX1Hn8e/Clc9e6dqLLxqqtK6HTLJHZhdC&#10;qkMdSgfheQDzc/2re/aSRjr3WaSvSeVtTuwu120I7RaWFrqlrEk6VYW5PH0PvxHkevddPkdMrIJT&#10;EX0aRpbUQBdnYgWWwBvYD+l+SPegvn1o8R1OhygZNccyEuW0RkCLyKI/0G4uObf4D/X59+oOt16T&#10;1Xn62nVo7sV9IkWJLvH/AGCrk8WDekEW4ANvwNhQeHVGIIp00y7kZnEUokWQSAh2tpcsBdFAFgR/&#10;aDGw93ERHDqyjt6j/wAUnlDOrGzJIpLeMqsirbQA6kctZVYfm/1960Guk9ebh0nzlJqcsZA7Ms2u&#10;RXLRR6XWwj80tnurD06eP8Le7+EPXpsLU068+e1vTos6Irzlldz42dEW4indFBVbXKaib/Wwt7t4&#10;GK9W8MevSqoa81ERqKYkgxoHd5FkWIF/1SEjlrEsWH0uRcW9skUND1enThC8kh0B2mlEiwu7aWSe&#10;41rIAOQq+kljbi/PvXWgAOHUpsfUav27SM1mmErrIrykAEAKLqB9F/23451Udb6yQ4+RzGlmj0BR&#10;MqpqIkZ/3ljJ4NvoD/iP6e/V690raWHSR6mPqICEDSCi+mNtY9K3uCQTfj37qrfD12hMUkjNEr8h&#10;AjIwAMknp8RtYj8Hkc+/dUNainHqJU1U8ZuGUFjISjDxX0m+lGYeoKo/JF/z/QbHHPDq1WGT1BlY&#10;VaeseQFgP2iCuhPQo1xAj8ckcD348cdaqRgeeeodNi4vOkp8ukl4wHJJHmblCtgCL3v/AE5H+PvX&#10;XqgZPHqdNjfGiFE5ALokjCNV1G+tgnPH6Rb+vPF/fuvEhsny6SjV6MZERZDELoY5Ga0gpjeRSn1C&#10;td7Acf7b3cITT59aovl1yMcFQQ6yBIiEj0yE+htWsCRLAkJcH/Yj3ssUGgda4cepgpNK3YpK0oYx&#10;ugA1pGptG0Nr/X6fgf7D3UuxwerLSuOvPLoVdSzeW0U2tXVoUI/UzIRcM1uUH5twb3NerN8PXpIW&#10;JZZWswBc6VBVXLnXoRwGIY2AK25H0sR79010yQl46gBZiWglaWNVkZ7Mx1F31CzAqLgDkD24oJUg&#10;fLpR08R5dfGdckaIis0qpccI5eNraf7YNha/P+t714benVdOa9YzkaW8qMbaEjmdSguWmUSop1f0&#10;FjpuLfn6+9+G3VqdJbLyI07RyLE6t+2pmFkMxXXCjC1gSGt6eAeb+3VXSKdMjHRX+ydr09bQ1lSg&#10;hM6z1tUwkR2jZlgNJLTt9Czq2pmQk3Nz/T2sh7nVT1sSKW0EdVPd27EqYnnmijnR67Eff1tRNWBZ&#10;ZvC7UsdENSkoEu04MSBvEfUp/Bw0Gga14efQltINcdYuid4KabB5BVqxWU6/eRZCmlqFlE2VEcgc&#10;S1c6FoC+lrwxqpvGlntcH2kYqcjj06yVqPPo3u1swJqUVXiqqSoHnp5fLOr4+gmim8tJElNJrEk7&#10;xaZCyyf50oQCC3tMsgY06KmBWTSfLpe0bU1E0qPSCT7dJ554a6pkRWoqal1RTJFYM7SBmS6NpGoF&#10;VHvZ+Ifn1vpzhVErqU18kWmeKCnVKPS9S61S+M0UlVpAd5ag6DIbFkAF7392IqKHrxFRTpP7jxUO&#10;RE0/hpxJMkfnoKe5mpMjA328RaQApI0TqI3guNQUHm3tl0H5dJJkJUHqtrv/AK0XMQ5qpSkipkp5&#10;oJ7QRB5myT1nMNwpb7WqqHmjkiJPj9QtY+08pdJBp4dKbONUpJ59UhdubEymAymQlNFQQ1EVRIkg&#10;p5lnaWkLmWNBIq2KtGFlTR9EKqBccUuEaTu6MoirVIPn0BT1Kwx01OULNKzPE8iRtB4me0JsbAIy&#10;C0jE6lP1YfT2XkVFOrNx6wSVRlcq6RnTE3qTkRmMEIIvIo/UmkgD8A6fdAmk1r1teHTP9u8qwyMD&#10;4YWZYWdlYoYk0a5Im5OokNpP4+nHtzrZ4dQnUxq4jBn0UzyS+RdMnkd7xM0i3svIfn/VAe99U6jx&#10;oyrG0lNF/m2YLEtzNMRpEh0DlgLcf6591YVWg6104R1QQ06zNDLqSVIpQdTRrUqCQyFRZwCUF/0k&#10;t7a8OmW4dap0p8VlpI2olbXBGulGmmiaIRyefU09JrDLq0aQGsAeSQSR7RywKwLDj0pik8ulxhcm&#10;ipSN9vqiinqnghncq86K3kiapaP6Wcggmw1FVsbXJfLER0pFD07/AHQkopJIi1XemfIPTTQxpCtQ&#10;9QW81lJJ9A9aekeprD8+2dND16nSnxeSCyU8tJAaKF4pZoEr31pUZCek/wA1IWGkIqF1iRj9LcEn&#10;hiSPNOtr8VOlpitxwlqb7inpvsolRIFifzVJmhpPAad2gF0YcWS+qzcXC8NmED162W9Olzh8+s1q&#10;WsgSIySxvWGjVZzSSNG0iwxU4vcqCGeST1MfSPoPb4ixnrccwrTof+vtobkzs0OQqoJp6OjqGFXR&#10;UzQQzwVtXGsyxY2mhDB6cq0UcmpSyOt0PBHtba2LS9wFB05JcRqPioerROqemsfj6JYZainQpj1n&#10;ihnjZhWmlZZBNU18wcMQhEciuqsEBKabH2cRWvhEaOPRHebgQpANa9HYxG0jiqSGpXzY9KqGGpFN&#10;LU09RX0xje1GlZMt5WilZ9AdDpsqhlU39iiIaUzxp0VljKvf095WMYZa2nRqaOpeLxVGTWnnMld4&#10;Zg8sFPDMWSFSVZF1XLuWcEC3t1PiHWlVRwHTG0tF+5HTLWVTCaurmgSGoATTDHqopBIS5YyASAhS&#10;NVmPp9qOr9NtTVsaiIVbiGt8v3FUlVAjUjyBRIK4DkKzIx1j+osLj37r3UKqhaOsmMbU1PFULSJk&#10;Q0sKyQ5SBHb+H0kMQLP44fUy/wBkkDjj37r3WJ9QljWdllkmJJ1Uqq8UNRCW+3qFUHy6liVpLklQ&#10;upRqJ9++3pvRpYEdJmKsWashp3UUM8dHkKWZccVioYZ6+nMa1VRUTAOsghQLrT6k6ApJBPunOsP8&#10;RqI6qKlrWoKJFoKRazJVAeWliq5mWNZJUVbuXssqySKQoJtp5Pv3XgPTpsRWaeCq8sNMPFkqOKUT&#10;NPPNpqvLUGlrACxiuQ/A1rbTqLAn37rSrQAenUSePxS0tCLVFZFVU7LTVNfG1EkdOGLOI3UpLHdn&#10;MkjBpDLwDY8e6303Ur09mhgq0pqUV8wpKemoZWp4lkcU80eqo/X5JX0NH6j+rSbKfbyfD16lTTpu&#10;Echmip4yK1oawyoswLwSGokMdPAtXEPRwraI+QzIQwtf3Y9b0mtOnrGYevy4MtNt+SpqaARj7j70&#10;JFDSx1BjnNRBUhVWRWDRagzawxGk8e/MjAVfHT8drJIacK9L/FdU53xyhaWaoSSeeeTVOUrXgdwV&#10;jegiRm120eQxryFHJHHtHPcpEaV6NItmUrV2Gehz656ShrKxTk6SEy0v28KSGLyNHj6pRLHHLJGC&#10;qxhgyKZf0yE20gj2Fdw3GVqqDjo7ttuggTtoerAdi7DosbDdKZXEMsfhCSRPJIgjAhjhk0AKqqP3&#10;CEIJDXZhb2HpLlmalervbpq1dDzjcbFTReVVjjBaMBQRJYxx3aQsLi7WAtcWJPHHLDOeJ6ZZEXj0&#10;pVroKVH1AJGyqgWQ+Q+NxqTSLA+kjSASb/T220irx6bWEucCnWdsvEoUnxMhHrEboJEdh+zJHEbX&#10;b6j/AA9ttcDy6eFt8uo0mfC6lTRGI+XEvIeUr9Xb8aR+QD/rn2w13XHT62RpWnSdq9wwokauxWPz&#10;uqpBL5gJwhMdtADaTbT6QTcfT2le7UAaujGOwrwHSPyO4pQ2sQlgAfLDCY5m8hLFo0WT0mXUVJch&#10;bC45/JfNeivb0YQ2I4HpAV+5alYjHKHZqmUQyySyyJF4ZgXjkkiIEhePT6ip03stvofZW92eHRvD&#10;Z1bHl0G2V3POQw+4ZQ5JV5mWQyyRyglFQAngKoWxt6SSST7ZFwDU9GsNmopQdImTOyzwS1UczPUy&#10;aJJKRVWZ5Q8hqaZ1accveyuRwBfgafehKDk9KjDp48OudE81TLIZGBo2ECCQuJWaJlOtmqrADkkE&#10;Dmw5PPtxSDnptgAMcehN24G+5BD05+1TRTaE0rTqEPjZbD9x1tpuLjTyDyfahCK9E92CQf8AV6dD&#10;rtoLHB5CdAdUfxxiPQ8BQKERSCxXXwRYWsL/AF9nVqyAA9BG7QtIR0IcVYJIzKgUrEVVIUdQiqfo&#10;7/WyMPy172Nh7NRPqFR0XvBTHr1P/iCgP6SECuwB0rKgVuShsNSNwAFAsB9D9PdvHrn06YNtnHWI&#10;5eNlkKTBilhEpQ3020OCpS9m+gsL/wCHv31Hp1sWzeY6jtl42EkYkXWiiOWEyetOR4ebXdubA2sf&#10;oCBf3cTjz60bUrw4dQ5M0FKrKP3I1K+KzGVNPDG/IJ5W3PAv73461p1sWhOQeua5JDZ2jZ9BVkTQ&#10;qIwtZwhAPqtZiSPd/FWnWjb6fPrksyyAq8gYylhPckCS/pRQo+thy1iLkWt78GUjqjR6RWvWKWip&#10;qkyqU0j1K8QiQRzyBQDHJGV9H4Gpb/Tk+90Hl1VWIxwr0xVO1o52kT7Xy6lT61CxyhlbU7lkF/WR&#10;wQLD8+96er+IwODXrun2hDpWN4rGR1kADJO1Npl8sjfczr/aAtbgf63193EdVr1ozsMlun+LbtzF&#10;JLFFJJHV6lUFghcKSWYSca1S5DleT/U297EDHNOk7T/OvSqxtDFTB/GRZm1JKU+oFhIGAW+oG5Go&#10;3P1+n1VxR6eI6Ts5c9LWn06U1AFXF9JspiUDUhP44vpF/b6/F0lOc9SpZY76fRqvrI0hVaMjjVKP&#10;ySbf4e3H+HqtK46bKioAGnS6NY+PXYrc8+RrfUA2H+8/j2z04qY+XUf7lGN9balaRLpwVlsAqI+k&#10;Na3JAHNr359+p1vQeuULhnUIv19ElrC8QOpvJIwvYC9h+TY3Pv3WipAqenVZEKqlhZmYRqLKQqnk&#10;Ex/UDj/H37qlBWvUpZUYDn0m6i4ChSvIBUc8m9r/ANOPx791UrU16yM6qrDSDoAIb+gYaXF/8ef8&#10;ffur9YmCnWADYoCVFyVYC6g2/ofbT8etjr2gKFB1WtYKunQR9HBFgfoebe6de65Ktiy2S/qNlsxk&#10;QjgAHi30H+v7917rHwoYXUFiGZkWzOrfULbgaSDce/de6xki1+Ch5IjOkp/RkP8AX86fx791sceu&#10;wCQVKqUBSwYcAsLggjm1vr/j711Y8OuwqavVqcgaWFmAVifUSTfm35t+Pe+qdciDa4Au5dGBFyyA&#10;3vIpA4+vH4/2Pv3Wxx66ACIWtHqUix0nTq+jabfj/kXv3l/q/wA3+r/Dao9euarcjUJAyu3pvrUK&#10;y/QagQAP6Wv71148OuSLyBobUA3LMmqJWNjoGn/Ffp+Bx731TrIqqmpSTpOkFhxdv1AkkX+pvxzz&#10;9Le/de65BAhK2AOpWFwt1H1AY/7f37r3XIqoY30sQWb8f2/Two+n+AHv3XusfjJFiojjbgHjWig3&#10;B5BseeePfuvddEC4DsEcAL+kG1jfXwLAEAWsPfuvdY/CApGhiNZvf0/i6kBuTcX5HuyfF17roxgG&#10;4QMxOrURpKKq/m4sbn+v+w9uNWmOtdY1iF9QUjUqs5IDKebc2stv9h7ax58et9YmhUghtKuWUyLY&#10;fg2+o4FiBYe9de668AuOJC4Kx6lYf2BqDkD+n0uPewKmh69w6xtAPTCNPHrF1sfWbm6/i/8AT/Y+&#10;3PDXreo9YnphoKsyt+62oyRXdfTqaTWt7LyVt/j/ALE+0KMnrwNOoy0qHVchWuQw9LIQDZWUsARY&#10;G/P9Pz79pQ4HW9Xy65LTD1kjXeULf/aQtmiMhX+0L3tbkD35Uoa163qXqWtIQODGVJCslgdOsFlN&#10;1+v1t7v02aVx1xnhEUUiWUMosEKhg0iqPS1/x9P0+9EVFOvdBznZAI5YvGqlUcD1i5DqGkOoc6eD&#10;G9/+I9sqKmvp0piX8XSY2zFT1FTIxaMXkkLgjyJToUEiQ62APp4v/j7O7MlQR0xuI/SH+r06NFtG&#10;GPxqdI1G4f6FgQeG1f0PBt/W/tRKT0GWXUehOjgBX1DSwJW/5bj6f7D2m62AAKdNldSFixS3A9Iu&#10;LEsLIG9vRvpNeqMtPs6DHcNA2qKU6zHFKUdSPpG5ClwR/RrMg/rf2d2kgAI6SSrQDpdbbiLWUWLI&#10;Amojkrf03/xt7T3BxTqluAT0KVHBZFvzf6W5B/H09ljmrdGKrXHShgjNhZfxzxcf7f20x6VqukU6&#10;cFhI5P4sL/SwH0/2HuvVwOsyrb6/14Nv6c/7b37qwFOs6kEf1PF/9h9Dz7TdW658fgfn/Dn3sCpo&#10;Ovde/wBsf8D9D/gffqEmnXuvf7D82/42f9697KkZPWwRXPXvp+L/AOHuvVyUpgZ69e/9m3+P++Pv&#10;3TfXvfurKNRp10QCD6VJ/qf9t+b/AO9e/deZSDTrAYrE3H4HPF+efrpHuyfF1U9YHAW4H4/ra30/&#10;w9vEVFD02RU06bZ5hYgkcX9NtIFufe1UDA610lchPYHT9SDYH6sBzYe3kWvSR2rVug2zORSNXcur&#10;OI7hBwdJHqBFh9Av+3/2wXwRVIp0jd1HaeiX763ZDTV1RI1QqR+qUSo4XweNvJobSPRzpBZgQBxf&#10;i4Flpba1VVHHorupPFOmPqnj5U90NSy1UtTkKbHxIkilpoxO8qRvpEEtPCQWTxOCZYjcBkA59yDa&#10;WcVvZ6h6efDo026xdYzIDQDqgf5C91ZHJzfZ4l6M4x6pRkIqAu9P/E1i86S5LITm6JIFMqEA3K+o&#10;Arb2TX9/bQpgg18hw/PpcskasGY6zXqvncW8qvOVNU1SamGplpg9ItUkdU0wyElp5GaNFXQsd2Sw&#10;8mgW1kkD2Epr9ZWJAp07LfGWoAoK9Iuh2dLWyiqBoJHeWW7FtP30bgU5Sq+4/wA27aS48g9Dfm/t&#10;G0lctnpML3wRTpszu3ZIqGAUtPJIlRVVFOKiZiPJDEgkNHVJTjSVQm2u5uwt+PbE0h4DHTkN3V6k&#10;9BRlMZV0LMohmgmNM1cUBVaN4ZH1RRK8gGv08MPy3H49l8oqcno0ilWTz6xRbpq6JFgp2N/J5qdh&#10;qRaP9oFnhSw9ZN7liRzZfofaXSZK9KskUr0tsPvmnm8Mlb96jmmMZejnSKWdnZkkeabQTexs0en1&#10;GzFgBYb8AH7emSGVq1x0oKfNbfpfJJEIWeWGM1lPMKgwa7MgoHkIYaxEV1gx6wyek2Htp7ZjwHTq&#10;uBx6DTc+5JK/TTI+mnji+4qoyiMKiWBvDpWq/tKAB9bH62Fz7ZNvo7j0+Ziy06DaVpLRxxkRqqHX&#10;Oq6VigmbSpKD6uQ1yTySfbLKDjqyV1dvUKalliQPInkWAsDI7gKAv9oKouCVsE/xP+2ZK0NB0pxT&#10;u688d4VSJBDCzIZz4RrliBBUFvoTcahyCLG/B92VSDU9exTHWBo1mQJFGJFDtNCzsyagotokW1/S&#10;ODxbn/Y+7kVFOvfb1lSFlP7kyNMyIJVKAfuP/ZMpHoA4B9Q4ANx9BUDSaevW+sUUalCobTIrgusi&#10;WDkHRH4yyg83uPwQeDxf3frXUiONhJKFminYKkpVogHdtIZoyCpIAuQwBPNz70eHXiQBU9cJKQVE&#10;0MChDE6xySmFXOmJG8jEK30CqNRX6k34/r4cf9X+b/V/haAJfWOHU+WjJbzrCNckTxyOqj0qGDCR&#10;7gc2UfUA/m3vfTPUilx2qA080jMs00LDUistFIwtFN5yL2UXDD6/19+62ASaDqTFSkyzAmEinYzL&#10;JEFMKmL9sllUeot9Ob/T37r2k0J9OnmjpZad4F8bxwqxRpJ1K0kJqgJHMUn5DCw0fqsTa/ur/D1r&#10;qetMlK1TIJ5EWRmgaBi7LLKGDy00dQllQE2PP1Fxa/vZrTHXup8tLAKWYRU5NMgo3qWLOHr3eX0t&#10;9AmmLmMLZQP1G/vS+JXu4fl01np0+2+0mjeankVlRo4YSY5njqS+pZIVjvdIwNTW+th9fbRyxp1r&#10;p6p6N3jeIrXyShaVpUVyQ06PqaWRpgNLKLXXT/h+PdergrwPT/T7Zq540rlKQxvVVDQDxiSAkOIR&#10;pUfQ6SGC2sSp+nusnD5dPrrpjh0on209VSAGGnLzTLF5kphI1OSPHUl/GLssiXmsoGmwIBsQGR8u&#10;rtT8XHpS0e16hKWqiM5jp4qZoqSfGRov3cQIkiaOtqRoKeW7GIgSk3X0jj3qh63qUDHXHIbZoo6K&#10;OJozHWrTxeH7kBqqoMVI3jKsyuFhZBqfgAhSLn36hr8uqPKFwOi5bqnpYXqAwnpdCAmhiWMxRjx6&#10;U9HIGrjWYyob+g/KpEOnphzqPQD5iv8APcWvoHnCuTaFlXR4hIb8FQOAPxb2+FVeq6eg/qKvzOgk&#10;IieVGBQqNXB4Ja17D6W/rfj3cAcB17qRTQHSSj2cjRK5Isgublwb2NuR+eeOQPfuvdLzCY8ymMBS&#10;7F4onYEKU1IdEqOQAAnGmwJJ+vuuoEkDy60Tjozew8LUUtRBHDA/3FJArpG0MawRVaWkieTyBb+l&#10;Q97gXu3092iADZ4f6vl/q/kC2dq16NJgmoqWgNFT1DtOWFXXxSKjzV0M6rXU1M9XWLHHTr5U0NLB&#10;YtYX5Autx0XsSBUdCNhd9U9Owq452aaGuTJPRVdOk1DUVVMgGTggrEFtbBI5ECh2suu6ke2XY6se&#10;XVAjMadCzhe2pUhhao+1eOOtoqiiqa6SSpyTRZrW6UTMNUqLGt44Y5H8bIAebke9+MeA49LEgJx0&#10;+v3lWx4ZZFr54oBkhSTL9zRPJUtFUARxVGMnVT4kADziNEAUAA8291Lk5J6UCA8OlQnfKmhrLpUU&#10;8z1SPBWJK8NNV/bMIw8VLct4W4TxEg8kq3vRLefSkQ4z07Sdt04jiggolNUz1VHkKiOVMdTJUpOl&#10;WI5J4iHNOyHxot/UPV6tJBZaZUqD1fw1Xj1ym7GocjVVmQOQr3gpKRskHWqgasrEaYQ/wyKlmAeW&#10;Nf21RpYANIYqDe/tk3K1x17SvBeuSdqCDzNRyUi19BG7RiWangpIamRR97VDDSKQHZGiiRyrFdJb&#10;Rbj3U3APEVHVwNI6lVfbtVBTSUseNNRHAlPPKKidMtV0pceXI/xeCtC6op5TG0NTGRZlsIeLBtpV&#10;JwvXgSTSnSTn7fyVJJjsk2SpUZo6mKoxqV0C09JFKNEf2tW/M0jyW8jyRkx6SFKg+2i5OOtFqNTp&#10;LZHt+VK1AaqODG5GX72lloy0qNVUMQ+/SoMuuRdLhjcBEYWC3F/bZ11xw6sa+XQcVXYeaqGq4qWr&#10;+zqJpY6tiK8Jj6ERjXBT1LQ+kOUUyzDkepfzz7vjz63nptqe16xIq1UqaWr0Jj/uJqiuqK6SL7wi&#10;dIaGKUqigEhSW/SCdXHtt6LkLXq6kDj0H+c7PrqKGqlrq6RVWkho5rVa1NbFG8pap+ySwQEX0hFA&#10;H150e/Kan4er1TgOguyXbEzQ0FNHkainhRNNGumRKiidJDNQeMjQsi3sWRgypf0j8h/QGzTh1oBT&#10;g46S2T7xyr1glyFazsfNN90sFhLVePQ330cYCzsg/SHVm0sQX0gKNeEeIHWyF8+g5yXZVSKWnenq&#10;JoiY5KhG0kT00pluDQPYiFLEsPHp4ut+LjZiqOtDQeHSUquxckZqiaOWRKiRwHWSSSUVFMU9bN5A&#10;X0MeUBa4PF2490+nX+Hr2lfTpmqN95Sp1UxmWeKKMiiedtclOrepVMqL+kMeRY/UAfn376VAdTDB&#10;62FSueuH+kDJS/tsusxwGKsaQAQ1cbtraViQPWrfo/1J/p+Ki0jrUdbKRgY6b8nuOWtjkVnWWZEH&#10;rQCLW7Nq/cAFj9Cv9SLXPFhZIQDUde7AKefQR5WdWkvCmhonVuU8inm7FgdJFzwQOL29r4lUDppc&#10;mvUWGrBdWkMgQMEVr30M36lkhUBeSFAuPp/X6+7UFcdX6cmMQMTvGj8rG7EhREA2pitraiT9OLe/&#10;de6nJWRo8iiQBtLM2qNSTFayRohvybfQD/X/AB79QHB60a+XXIZS76GlSRJgNC8KFkC6VLEqLH/D&#10;8fT3oKoyOtdx6iS5aOI+B5leFrKlmW1ypVrj+guS34+nvRRSa9aC9RlrlaQ2YEF1i0oVf0Nzx+AB&#10;/qh9Pp72FUZHV1HkOhM2nT0i1ELTxRzo88YEazpKsaLdzeOxPptZuG5I9sz8P9Xr09Gqla9HC66q&#10;8b5YEqUoYJqyuSSkqUEpq6mSoR46URxSnxBLsIng5JUA/UX9k1yr8R0sh8KtCOjDYCphWmlo5JY6&#10;SOiq6uepmmpamo0SSRLT0tNiKqU6UbUBJokYaSGJ/I9lxWvdStejWDSMDgD0IXkShpZKNYDXVhMF&#10;RWulUslLLU1kVowKeRUeG+t/MQDZbBSfr7TsNZr5dGQ0qK/z6z1FZN9xR0OY+xp6ejgklSqpoxB4&#10;KGlVqYUlI0JLNH4yFANzyLEg8MMg+JfPp4HIV/LpHZLIVEv3CNRRVlLMT9tUxERVUcaEGWt87BTM&#10;I9LFkAOlioPJ9t0HrTp0EkVPn0xyVE7iMfe1RkrQyl6iDz1MVPNDokoYYYFLM+lUV3+hARm496Pz&#10;6fGRX/Z6lDzQQ1kdZQGtgkFNLV0dEFx7UVPELPJOISXW7gyGPUwZgZNHHupAOR+3pw4NCMeYpTHn&#10;/q/PqFWVrxxZCJn+8p5hFSjHSSwl8nS1NR5MStDVBUUtpZYzH4w7aWOoG3vwUYP8/wDD1onj/g8v&#10;l/qoOoJys1NqR00mkp3hlpT5YkpWilDTCtqD++yu59USMWRjc8O3u5Uca1+fXqjhT8vTpbUtbrMt&#10;PAs1TDQ0hqokpJ1qGogWE0VLLUAB0BFkb1N9NNgNRLRFM+vVwSRp4+fWaOriEJapkMT08NatdNSK&#10;ZAWeQJEEMvLyaSxdUvYrqWwNvfj6deBUAk9QIMnWSTTfcVEk9KZ6ZJ5oqaFosnGI9IpqqYgEXa+h&#10;VAIJJY392ov59eDmpzUf4epWLmhdFpmaGeHGM8lM1DC4eoJVli86CzF5SSrmzInLX5HvxHmfPraf&#10;4P8AV/PpykllfTLFJPR1lIFyAnSakRRSmAyHHzQyhbmoZALrclV0aQST719vV6muPt/2P8v5dZUr&#10;3nkqqKKupTBU49/vYwfBWu3jFXNEHt442RyREiOGD30sAD7qVFKkdaLGpUGv+zn/AFDrhRzwVFLP&#10;SVEIjo6KDzVqKZTM0NRpWd4xYM0xKKSoPAFyze/UAYH1/wBX7OqqwppPAf4PP8/8nTga+EisquIp&#10;64eNK6akYGelqGtQrPQL6lDAlZZHK2vZAeCalTXT6dWVx5GlfP5eXUrTTTVdfE6yzu6x04WQ1ElL&#10;RVkCq1II4KwFFjqGLqXBuCtx71nSKdbGkklvkPs6kUi4+HIQzyLkKebTOkUNUsdGstTfx0IreNMa&#10;lgI1YX1qGBNm91Ounn16PQGqfy6kT0dTO9PLJHBTfbzSvSg0oesWvM4p3kioVAM1IpDKl9QN7kHg&#10;nQKAU/1f8X1cgsRXy/LNf5jrm/kaaugSSmpq+Qy1kCvS0tTUI1PL46inmRdMIiQFmhp3uAChupB9&#10;60qQK8P9X+qvWsZpx/1f6qdd/wAQkn/icsNVqikjiroleCX7Sgr3065WBBmWVSLxRROY2sCCBx78&#10;V4VH+r8utiprQ/6v8/p5enXhVl6eqVJ6qPJVUKwVZnu1dT0Sx+IZOSGVFU1UykxqsTEpqvYlvfio&#10;GSMV/wAvD7Ot17aH4v5/afn05Y+WlikjHilNHBiYIXqUYKoiZ9bJ9rJctNN6kCgllIIa1r+9Z/F6&#10;9bWgNPIDJ/2PXp0mqqi1GnjegpFSeKQtJHTQ6tawwVNPLF+I7Lr9V+WFrAD3oIKd3Thzwx/l6y1/&#10;ihkTyho0rjDDWSOBVywSMfGtcdHDaxeQsBYgNccD3pQDUny/wDqoAOD1wDOphkYwRPTQJi6aFSze&#10;Oni9dVUQGn9FQZXCuxPqQEra/PuwpWg889bxx4+X+r16yQ1RpBDVVktSgotdctKymcwuUEMgm+3V&#10;dcY8rSqkja47eogcHZBIovHreQM+XUdpamUS4nHQJRUvj+4mpo4ZJ6xcdBLqoKqGWL0qskhLsYXL&#10;aSSdXvRArU9UanBRTqZFVQyS1BooFgihqsWRLFT0yLV09PTEQU1O1WjJNY6h4r61PqNifetJpQ8a&#10;H/D14NqJHlUf6qnB6yRPj6eWsjJWWJyrGGaERVLnyLI8Ykg8kbu91AjYX4bxoL+60JUDq1VrQ/6v&#10;8nWdPs1rqdZJp2jpqeSBKV6aNcdUMZyaiqqKhb6RbiCAWZVHC2FzrSaf6v8AN/q/kLVQnz/yf6vl&#10;1leqcfeVMjSzl5RFQP4WQU0VWdcNSEPrlaJNK+MH0oLNwb+66QeGevGtD09on3hp6aappat6mVYY&#10;I6KFMYs9LOheZGqrEiN5CxaMaQbfm9/dR1YUpg1P2ft/n03IFlWniqPJRnFiomkNE8DrFFCxp6da&#10;SQqWikDBPpqDKl7i5JtQr3DrY45OF/1Y6yt91QSUzxCtkWaSnkqq6t8dZKklQBUfbV1BF5CJGX0Q&#10;yVR8Rk/UADcUUVxj7OnRVfI04V48c56lPJNPC9RTY+aSrqacJUNWSRLSpR1lVqhpxDTAUztqNtbs&#10;QGYlVXSD7sAPPA6uuUqv+r8h/qHU6io4RNjI3qaeJ6Oslmr4poVeU0SKTDjmVgY6gmxisVDodL39&#10;tkeZ4Hq4CqaDFP8AVx8+nCkemjasP2ElHW1ZqXGNlHijgrq9CUyBL6gt0sXiJvqAtb3XSMf4fXqw&#10;4cKfL/V8uocs0jERSvS1lR9nDN/Eq5ozQu6Nrq6UUaBVV0uosDyF5PHvwHrwrw68cila449NDVD1&#10;kOMXWrBq2qMcuLH29YMgsyxwSo0gs/kI1AKAGJ/oAPdiqiv+XpvDaa06e1rKoS1FFKYGhNZWy1lC&#10;KdoatqlW8NSsxsFeMMfQrSfqLBRYAe2ig4/8V1ckfD6nrGix1mPq0qHEbQUxplhpnl/ymroB5zQQ&#10;yqVIjmJQlTZRa3Om/vVM1HW6YxjqQ8tRN5qur8VOI4WWZaZ4B4wadI2o3L6miQhQdVjqGpg35OqD&#10;rZz50/1cOsC1RhqfO9TWrDSPDSPQ0kLUopKSWn8EFY7ygmMQkkvNG5UrqQG3PvWkcPP/AA9aBocn&#10;/Y/1evXZpKUtJCKOqrJauSSaWvmliemyUX5NEjBQkDcaNBDBVAIH19+pT5fLrfbxH7f9Xl1JQPUV&#10;FJS1BgqqhaSenNOPGYZKGKq1QVdRWJaKMs5CQqo5IFwQ1/dQKCo60tcDqHU3meoURmnFLVH7mpcp&#10;apYRfviQKNcaqoRAqeotdgPeyKCvW8enUpWq2qC1BDTrWU9HFK6TEJTxzolo5EE4b/KJQWRQbLe3&#10;0J96oCM+fWqluHTUUhMNDTiWWm1T1NXM9XX/AG8tBUlw8tMsgUOs4OknQp1qNJv7uAa1P+r/AGOt&#10;UFB/l/1cesrCGGrqYnrshHJ9qsISkp4YaiZIZA0dJkSymSkcAlA8gs9rrywX37TUDH+r/L1vt1EV&#10;/wA/5jy6x/axLJVvDClM8tVDSS0ssJhpfC1mpamRlVdbQnWKsMwGog6SAPez15aDA/1f6vP59c/E&#10;80klOpAiqA1NT5L7ilpkMcLENGYZFu8Ck6llk03CaefetIGf9X/F9boDw/b6/wCx1jpwkrYqeJPs&#10;6ips6ioBp8flmoHNNXeKB/TCktgyLr+ljyD72ygVIz1v0PCv8/LrOYoIWqJFqv4jMkiD7KN0hjg8&#10;rFkoZoUU+SOIuQ8w4NiPx7oaef8Aq+fVgQDg/wCr064x0okiyC1D1CUQjNTPI8UdPUxSlvDUzxLP&#10;eNo5OEXUG0n1KePfjTrY4dCvsTZc+RqYJamiRsbW0sMM0sUxdRAseoSH7kqskp4V5WZnQAjT+Pbk&#10;cYY1Pl04wKinqOrHumdhiJKPH1EUqTxQ0n3/ANsIZ8fPJKploIqN5411JHy6syh1a66iPa2MLThw&#10;6J7yVgmk/l0fzaG3aWGKOTUskMcYEYmBR53SUtJI8NtCo76jrYs1xYm3HtSVUCvRA03EdGPwGGgU&#10;KWihBSktMFhVkYmW6SyswtZfqLAWN+be3EAp29FUzEsadDFise1liiiAZmRUECa1VBykjMwsTfTq&#10;5PH59qFVeHSVmCLXoQKKjVbhrKWVeF0kkj9TOv4seRb2qjUUqeHSFmLfZ09RoAgK6QCQbSjVyP7L&#10;f7Ace3Qqjh1rrmxIH9r1NZgSqoEA/HA/23+v7317rgSWck3CngKLfS1lUhLgD8i/J/r7917rpgoZ&#10;nRbopBLBeWKf53g2t/S/1/P19tPx/b/g6dUVSnUcESekAJ5dTDzAFv8AVFjwCQb8E88e2unOsEjD&#10;SWKXQx6DpGm+lrHRf8f1P9PfutgEnHWJrA3WNyulvXYWQ6bi4+hFvejSmerFaD59YiwBVgfJbUz+&#10;MX1Fxf1r/S4uwH+HtpqVx07mnUKSVipUgIhfUqIFUm55P5I/2k/nn3rrfz6xeS5VUuSLsLKmi5Ny&#10;h1A2ANrEf4+/de6wzS2Ega2oRuG/UpBZyCASLkEcm35tf2z1ZVHE9Qf1XDcrGq6A6hlPHLWsL/4E&#10;/m3Pv3V8U6ju2liCwkMgRTrsSNXr/wAnktf6cf4f7wNE5A9erKoPHh1GUkFQnA1SeaGwOq5upa/1&#10;+lx7ZYivbw6cVacePUKSca9NlRpDpQpZWte6ks3ABI5A9tMRwPTyrXJ6igqbaQBAAEleNUHqJ1Kf&#10;GRyLn6/8V9tCtOnQP4uPTaz+ljJaR19Z/bs2pTYRsbk6tN1+tv8AezosBx6cCHrBqpwUEfkdGKM6&#10;tZtLPwy+qzKbfWxt7TGhOOnAuNJz1Fc+MNHqkFgyEi0jEE+oCN/UvBshuf8Ae/dPWnVtNc+nURnC&#10;6FR4/I91dirB1MaBkJV/orAWNuBzb3U9WAr1FabUCxEayKSJGVgQkRN10P8Ak6r8/X3qtf8AV/sf&#10;6v5C2kA1HUOpT92KUxwSNrRmmLB5o0UXYRQr9eb3PurA8R1YHBHr1Fqnk1yiRbq3kkVLjU3kHEms&#10;/j6XC8H/AF/bZr+Lq6qCvTVVMY4mjcMpsg9BCBXflag6B6l/tFjyP9b2nf4j08i6m+XUOrYSRtrK&#10;zrI0dPBcxtHIQbyD0KSFBuSwN+fx7bNCM56cRNJr01VDGRqeOmiLpTKI/GGKkaTrUnyAK1iSNJNy&#10;D9b+2WIOAOn1AAr00NJY1MczF0dnIiaPRLyL65GVTqI+hQ+2WrQ16VKgJDL00GRgKcv4Gjq1aJgA&#10;UMLpd4pI3sQAwuGQ+2+n9NK9NtRNAySRUrlZW9U+uPyLTlxpZ1p7C50iw5tz791cA4+XUIVJMulk&#10;WSGGBJJVP6Jo4+FiVlC6bjldP0F78X91NT17T6dMMqFoYIlIf7kzNadyugmTVH5JG9JYiy8fn8jk&#10;+6U6eC5J6hTyslXUI8sImSKHyiPyAR6pLIzSNZm1DggHgfTgc+63oogPWATLIZmR4J5mlvI1PZ3j&#10;Ujxx6QwVFsty2j1AW5PHujU8uPXqevTHVSGEyQPPF/k8pDjUPKHdCDLF6QANNtQ4JN/ac0pnh0pC&#10;YB9OmyteIDUiM8cCOZ4mJp5lZiNZp0AIUMApRQSL/wCt7bZgeHTsak9M8wpJIwtTKQmg/bxxLolj&#10;YnUixgC3kC3BViLnkD3Tj05lT0zJOFNWyOySpI3iqjGk0scTIHmoq2ORbeU+mz8/6/tmoBKnp/OD&#10;1AqpBYeOSKWGSkk+5p6oNHGKsH/PAx8If+Oo9IuL396Ony6dVTx6TtRWNWUzpUETOYjAVmlVI5Sj&#10;2iqVn02ZwOEPJY+m7e6CnVgoGOoNUCtRBFM60wijjaRhGkYZRGDIxnIDJqIDDjj+nPtrrXTZUT6Y&#10;0kirlpJDEohleaGeB5Hk8qz+ldQjdVAIsD9Tcfj3XumyWpRYXENLTNP9w01RJAxaGWS/peRWHpDG&#10;625uLc+/dbAqadMdTU/sQxJD5KqKQmpWNSzpBI5amSBWBVwGBvewHvfToUDpsaMtJVVdLBLNLUQs&#10;If3GEZOj9+jq6eH9DNayuTYED37pQEHn/q/l/q/kG+WulkDSpVTxWhi0zMyO9LNDHb7WWjj1XYLw&#10;7R/UfUj6e/daZF4Dj6dNsktArTilmelgipopTKwBmnFQwJgeSouFdOWi1XI5UfT37qnhv6dQzUVd&#10;bSNenhlqDVz1FHXzRKYIUi/ZqVeinBR1kXh2XnV9D+ffuqkEGh6gQyLUUs0VJIqQPVCaGjB8UFLO&#10;GsZLEFtJYXkRTa34v7914Ak0HTXLWVzVNPApWXTJpeWnEdNElchMWmWSTg/luOSDyLe/dOrH5t1E&#10;NUYVNPVVFMxpJXqmeI3Mc6k6XhgRQYmF7Pc2e/0sPfunAig1HTVJNRBppEglWTxyRtVLphlYMpke&#10;CojtpIb+y5bkAfke/daRdNemsaHligpnhm1qJFmhpnlaOVI7/Z1VPICis0Z03BN7Gwv79jz6rJxH&#10;/F9RitFOkz0k1cVWWCOrpnpBRwyVEZ0oEliUaZluD+6hF+Lj3b7etdtP9jqHPqEzvk4/O8cLPDJX&#10;RU1DVogJjEclPALPrA4MgIYjVqI59+FPw/5/+K6sCv4v9X+r/V6nDFUrUKaelp6iSGJI3khWOKrh&#10;p5J1K6oBP6gwNiVC6efSw97pTqwYNw64wPGcc9M8kccqySilktIlWmg6KiOKNlsoJ1aUY303ANhf&#10;37z68wqKdNzTvVw3p5rKkU1MZI5vtTL6S7FvIOWB0ldP4JB/FrClc46ao9at5V/wdYmkti6J0rVg&#10;mNGY62J4IzEyrJqSJ3YEozMODex+pAHvYFWowr14/wCQdQCkJ+1auijkFYsMbVBnRxUAAxCOKpi4&#10;R41uCuqze/AGnHh03QgdNMutqVC708uj7qgpESllhhqqcSaFFbOX1X4KhmW0ZsQwHq92UZqft60e&#10;HWKpgNGlKjxwgNQO9TRN56ijDyHRG1TMVYxAAD9yPUfqDYc+7jP7f9X29eoR/qr0xKtFjRTzGnGu&#10;nYy02SgpKl6erEhuscbR+pQLlluBf6em493yxpX8vTrQKgDyPr02VEWp5Vp4qw/ZxVdXT1FRAqRw&#10;TzqHlkjSC8kiNY6TbUCDwRb24oAFT1o1NQPLrlU1FHVUX7CQz09PFRPI1MrBZpJFs09UZBrChjYt&#10;b6ixHuygqRXHWiQR02TK3qaAmSSOOXyQo+uOeXxgU/rIuJLC9lYcDm/4t2nB/b6dVr/xXWCGpSaZ&#10;qurp6NKXT9rkHqSz/auqWVqiCnuwsRpLqf0/qF+fdimntBz1etckdQ6ZvPVQ/awJVhV+3WVXeCAU&#10;85KPFPNpWVJUNjBIL8WunN/fmApniP8AV+z1+fVAamo/1f6vLrhI1PBPClbXLBSeYwwwRK01F5IA&#10;ZFnqKVbCOoRrM8obkX9JPvVKrUceP+r5fLrRIBAJwf8AV+359cVjp2hp0QWnp/PVPBTrMkk1pA8M&#10;9PE1kZVYhiTYgC3P5tk1Lef+brZ0jgeslXVUlVXNU1tbJIlLTwVU9O1JppxIRpVHLr/uwjSBIbBl&#10;1D6j3rTRaADPWmZSak065XM9LSsklLkChep8qaGWOTVpZY2Kgh1UqjJ/sR71pAYkjT5fb17BUEdY&#10;imuNZh46hpRIKqGVlphLSL6AshlFmZGtYg6v8fdhpritetH5dQ3qY6R4vt6NJfvIZY62T7r7lZ6U&#10;i5asRRbQh/TcX0n8fT3YKWHcf5U6rUA4H+XrBVSUlJTx1DzfuAgUtRLVTz0UYf0qJajSBG/HoWRQ&#10;vPJ/Asq1JHl+z/i+vHSAD1LE8NAlVDUrQfftGpZaPy09Y88w1B6l4tBenlU8SRNYfpKn6e9FCACO&#10;A/Z+XXqACh4/sPy4f8V0zUrTwyTNTwwQR0lNUyS0vkRnkr4R6pKSGZC8yoSFFkJAJHAAIuwqM/6h&#10;1ThUj0Ppx/w9RqvIF6iKZoXkk0RvUjSYq2063qBEIDpUIOUuLfjkce9hceg68zUOfl/s9cKWmppJ&#10;YsbQUks6P93VYqOKoliWkjC+R3qnNnEjNckg2JtYe/HGT+fVQAe0fl1wpZfH4ohFUSfc0dSCKqSw&#10;kkiJPk8hXVweChtf6+/ECuPLquVAXrjSLDUUtW2XDzTsIW8Mk7M8scbWaeKQj0qllTQ6iwFwbe94&#10;/D1oUodf8+uf3BgZ3pnSihgLQ/dCoimjEctrU51h7pKBy2ogf2hb37SDg5/Lr1QB2inz6gwwUhmD&#10;zTrT1dQb6oPLE1RBGD9s/wC0Co0cKmkurC5sPxuhpjPVTo9aH/COptXNIft2mjaSpkSOCOorPFIj&#10;upJ8zU6lSrEWMgZixuCLi1vKo/Z14sQaNk+v+rj8vn0nMhUT1YemkOiCmkXxPURiKupZpGCSTuqq&#10;pETW1LrA4I+th7cAA7v8HDpotXB4D148eudWaeILQ2WakJlWAyhZCk0qAM8c6KNOp/W0LMAfqf8A&#10;DQGdXn140FF6xSVSQKhra2OpoQafGw+OlECLUX8kc9VKo+qMNKtwwvpJI970g/CKefWzg9xr5dc6&#10;kxzCaqleKvGNcLJi5Yvsq+klqF8Lt9xCB5kZTp1E8DkH34AVoMV/OvVm8yc08uFD0z6sd44JxNND&#10;DGzhwX/4FLGBGyyzEAiQXCyaSeASF/q4FatCM9NEoACf9X+z01QSZGOvhSApRrUCrrqGJquBsck4&#10;/bRoKiWP9pWAW6adLH9QF+HyE8P1pg4oT/n/ANR6qtdVBxOR6fLPlnrhPGcsJTQ0a0lTVRST5JKJ&#10;xEJKqKQJWGlxsxAicaVeTxHQ/wCoc8e/D9P46kDh8h8z5/4etAeJwoCePzp8vLP5HqJPEhFZPV1K&#10;zU6olqWpaWpjk+4UIZvHCSLNpsxOpg3NyOfdgantFPnw68dJGpj+X2/8V1HEYTz0cUFDT1MkSrjY&#10;5ay+lyvrp/uZlunBGgPZTcjg+90FdRJp5+X5/PqjUoRivl5/l8uuX+X1lPSpFJFTVFJAt5Z5IFma&#10;phJV8Y7ISh8qXIseTyLe/Dw0JPkT/LyPVCGcAfL+fmOv/9bTMTMIq3PlqS1WS7hEeBIyAxEdNKQf&#10;XdRrJ/Fh9fZ4GQcMdMeCKdTKnLDTE1PLCsNRFCFRQnkhMklyYgwACgcBPp9bm1/d6g8OrLGFFB1i&#10;gyK+gtWSu3klZlLLYyj9qMKGARgwALFha30JsfdGemB1bQDx6zjJFgXlCOJEanAcCVpFUAfsOy2H&#10;59RsBYgf09t1Na1614ajh1lau0SP+6GKWlgYII1p5oINDwMjfi17v9CLEc+96268U6iGsll8bq50&#10;v5Pu1VFutisqlQ49JPB/Ub396LEnPWjGhx59cWrpBGKmMKgkkb6SCSMR6Q7xFOLKp+vP1PvVT1rw&#10;B69S/wCKRw6IGp2eOan8ZmLDwmpP7jfT9V7BtXBH05HvYYjh1QRBjX064x5OR9ErtMEjZoWYhg4W&#10;b1QOeCT9Wb1AC1wfoLbDEnu4dXEK9KKmy8qTRxLNJc+KF2pdEKrHEC78ScOCpBYyXAvx/QXGiuOP&#10;VDClc9SclWzMIHkkgdYYWp4apBqWQN62jWIqtlDMSxNxZj+R7c60kVD0nKkovj8M8ZhnRgj2AJqt&#10;Y/UgFrfQMv8AT/X9+6sq6eoL0savIv2p1PGwFj6qV5fwhcWK67qLG9vxYe9EVFD1frGkbtdE8Kux&#10;VpDIhsFRNRlc8gta4B/JH191I0L29a66YMxC2aRVZYoY6p2QzvUm0bFY78AfUt+niw/PulGXjwPX&#10;uvTxA+RhqEsHjVI6RVkp4k0Aool5FyRe1wf8OfdW4/6v83+r+Q8BU06xBC8LStFJGBHKXmW7yTM/&#10;7R/dIAK8WCqCPzf3XpylBQdcisrRJAkYT7slxrCytpjFrBlNlYJYWAtz/S3vfVuuIeOPUHhWIiGR&#10;YzG5hJOseG1wPpYA3Jt9T9Peuq6c16yStIUDrJ5JGjbUIlBVJW9TyF/pbizW9+HVU8+uAlmmMcbp&#10;EFXSG8ZVW4ABjnkfg8WKsfzx73051z0FKqMK8SxmPUWnMTs8K8nXJININrBz9fpYH34U8+vdY5ae&#10;Bls8YWWFEjT0oJYWDahMPprFgLgi1uL2sPezp8q9e64RhpJYE8khjEJ0GdFQoY240pzpJ/sAfm34&#10;91PVHGK9dwyvEsIelMrsqqyECyx1B1xmX8+r9ZI02b6+9dNgV69NHLCymVzEsofxjSpDxMwukjjg&#10;Orck35ta/v3XqdclSCQB5JVDqWjcu6DTeLxskdwG/wBj9QCCD72KVz17rgaeJIY3SlIrFZY5II2G&#10;k6lvDUKQv4SxIY35/wAPdqKcLWvXusLxReF7RsWEq+WzkC9wypAAL6lJ/P8Ahxe593VCGqet06yB&#10;Y1lu6yArEpM3jErSfU2dGAUcc8ElgDwPdn+E9b49c2jSW81tBidZvGyqJWmBF0+3/sx3uQfxwfx7&#10;Y60QRx69L6vVyXcJUSRqqjW4B4lKi7LawHqI/te7P5fZ1o9dCJ3UCKSMqFTTSSlXXyEBkLFRdlb9&#10;I5+thb35PiHXh1kVfJcMjMWmIvoRPFKOQ7fQWFm1Am97e3+nQMU65SRCVpRLpQ8E2QAyJHexhjtz&#10;fi/5b8e6v8J60wFOuMv7igkkPIrx2RYw2mN/21EnN1POoKRf6H2n6b6xIhkQaHSnDBmlgcqVfU5Q&#10;Nci+lT+pbiwv9fd0+IdeHWZQT5ElhJYCNJIY4gum4sgVrBuCR9edN7c+3mrTHToFOszLIsxSVolK&#10;xKsboF0yMLEoHVfwAQGP5Fvr7o9KdePDpzpaiFbCPU0bWOmNUcpb1MzIPodJuPwFvf210wT5Dj0+&#10;UtUVlhkktNEtQmkhxIytKnjDskQGqMKLuBYLcHm/vYocDqp1gcepsWZcNOkFVBEIYqhJFqLTQzO0&#10;moVJU8apbKovwLAfQH36hHl1spXPUaXOyyQ09qiJ1gaRysjJHKwm5+3SKEWIVgLFuAvI+nGqUFOt&#10;BNOR1BbKurGoeWJmjgkiCeQyRxrIn67P+oqh5f1Xvaw+vuw+E/l051gfMTRyppkSXxzRI7UoMdjL&#10;HpCpPKBb03k+v1OkXFvdQCTQde6jPlbzTWeZhJp8d5VpyuptU5AQWIYgLcsb25A92UkVH29WB8jw&#10;6bZMsUDeKyveXQkiJJB6uXni1AEuF40n6fj62HlNKkdbOmmOmdqkSMZVMJUWj+3kkv8Ai0kiSkA6&#10;bkXuAfp+PeiSxqeqdN1RUKyOAkrurAtYox+thF/Qhvx/jb3rqwU06aJp/NIq806swlBZtKBlYeRd&#10;ag8/19PPvfV1FBU/6v5f6v5DFK8bzLfTcMyRyeTxnSWsCukfjliPyQL/ANPfurdNsh1S8BwGsqs6&#10;gMxLWMhlj+p9PI+oUA+/de66Q1Mb+QRCzRCQMpZiIgSSC3H5Y21Lf/XNz7917p2jpKyYq6q0R1qU&#10;tojjtHHeRXsNIIX+19fdguaevTTaQehg2ttLHUvgrs3NG0AMUvgSSP7hwXBSkKkEKSDqLHkC3tR4&#10;SBKnovnlJOlP5dHHpN94batDHDtL7LH1609PT1VfjpGbzwNKMnUUwB4kiY8Eubpp9Q0gEtxCQNqH&#10;HpAImdqyE9Bbu35J5XxLS01VWeK0srw1L+eeeqqmMlZkfuXBMhkYl01/oFgvHtaLmRMufy6UJYB8&#10;+XRZdw75zm7KjVW5KeQkyku9jUnyH93yO4BcGxNy/wBOPaea48Q9uOjOKBIl4cOmujSKnJZZFFQQ&#10;JSWCEyFTcABiApvz6PqSQPpf3VNIPcc9PHIx0sod0GmCimq3ppNZWoiKeWXW8fi9ZmUISVuFFhpH&#10;0/xVJMlKV6pTPTrR9k5ugya1NPkKyKWORCQsmmJREPTEIgOFuosqjTYXtccPRXzRSAg9LrG6ktJx&#10;MnkR1t1/yg/5i9NmMbiNi7vzBhycIpKKKOYxiGokjgEBSmmkN0QKgvG3JN3ub39ia4sYd0tfqQe+&#10;mehDvuzLvVqN1hoH8/n1tmbH35it04ukq6OqglimiR0lhIeMsV12R/zYEcj8ewHc2j27lX6i108G&#10;Qo3EdO+5tvY/cFBU0VbTQ1UNRGI5YpVjZJldedSnggg/T6f19vWN9LZSh4zQg1xx6ZkXNVwete3+&#10;Yl/KYwXbtLld6dY0sG3950sD1gFJBAhyU0HlqoKaeR4zrSWd0LWNyAL3so9zty7zVs3MFsu18wCj&#10;cA4pUegJPrToSbbvxCLY3+QMBv8AP1p2d5ddd4fHvdGX27vrE5vFSU1XVUkeX+2rEoa6NJjZ4shU&#10;xrqVwhZgn1+llsUDnNftw9tF9ftJE1vx1LT0/wAP+fo7voDHpkiIZGFQVyPz6BH/AEo7uM0FGKiq&#10;ngp4j4LTAt4pB5JEkRToVFYm8JGjm5F/cRPZoshDJ+0dFjepPS52zv7NqiCVpQIqhpGn1mOJqqQi&#10;UVDS6T5QihkEBsAT/j7TvEiGgFOtFBT16M5svfW5WnWWmi1QUun7KOSkLTYf9yxeOJLqxkla0ci3&#10;YpcA6vo7oUAMekL6SSKdHC2PvPPTvHSfcS0Sx1odP4XKZPDLXxGWSjNDNcxQPZRPIDqBcXsb+2pY&#10;0XpsDNOjR7P3XV6UV4xM0k8LTrTvO32U/hKmWjjIuxpox4dKfSRmduLH2gZFY162RTI6MztTcFez&#10;UrVEddPNTeSVJKAU89PDQ1LeKkSTWHFR5I7+V5blVXQObH2kmRFOOrJSh6MphTUQ01XqE8Inm8Uy&#10;RoY5AsNMoWJ/OrWSYaBGispP002HsuPHHSxfhH2dOmTqY3oqOqhniEUsiw0ppYZaSLG1TozM1RPS&#10;HxjQTpnmMgVhYhLqT7oakEDpwiuOmGt2BkslAk8kodKM/cqsg8hpWKGV5ImRUuWQu5jKECO3quLm&#10;ohc563qUdIzc2OxOBpq4YelqB91TGaliEsBFYKmAGvnggI1JoL20mxZjrBNre7+FnGerKamvRfMP&#10;tjMVUdBTLRS0yxy0s0tJIwKUJWcmmYQkCVwiEAIDzYk8ke1cdu7LUCvSkyqq0HHo1eI2fioIY2rG&#10;q6GGSZ62A5F5jMuq6RPqhBA0vdYkNzoINrj2/BtLynVJjpF4oqT6dKqHD/eG0GKyMP2qrRNLR0tT&#10;PHVVP1SsenVFRtJZy0i6SAyljqUErn2NpV7cfb1X6mAGpYDoS8f1LvLcZkjp9sZeSkhJhx0iJXRx&#10;xTmnEVKad1US1TxgkB5QoAJJc3v7bj2RB/bSAfmP8nVDuNooI116HjbHxo3lF4ZlxS0+p6Vpg8sb&#10;MK6KO8viMXqI1HWwke4JNmF/ejY7fFxetOk7bva00oCeheoPjrviRGWoylNjv8peaaRJpZXSnlBE&#10;sEMbLoTX6v1ltJ+hAv7uv7vTuIr0ll3RHWqKfz4dPh+K8VTHG+Q3NNKQJEQ6FmZFkGkKvFibcOxH&#10;P1B49++os1PZH0wNylrgCnUnH/Dfq6CpWsy075GcoiuDFAkDMBfyaUXhgfoV4vb8+9m/CjSsY69J&#10;ulwRQEU6XdD8a+m6R4z/AAWKpdZNV3IYhnFpBNoVQob8/wCN/wA+6DcJQe0Afl0iN7OWy3Swo+q+&#10;p8eogp9s4cMzqr+iFy5iOol5gCzHkXAb/C/492+tvHyDT7B1b6hm4sfz6VJ3vtTaLCmBoKKKDxQk&#10;tIkUUYBK6QeQPrwXN7G1ifdFt7i4OogknpgzgNQCvQlYPeeFzcaPT1MDIzBdQZQzM3J0j6sCOVNh&#10;f2nlt5IjkHp9H1DIp0rmjx1RH6NBciwZFGoD8lQAP9iP+J+jOpx1cgdInM0tbAJJsZGKg6zpScgs&#10;6XIsG/AH+v8A7Hj2thEUgpIadU0oDXpNQpuRl11FDFj4SQQ00okXSAbuQL3/AKcEcfW/tQyWqDsN&#10;etGnl1Hmmp6Yaq3LqSQAVVowb6rgRqf6fj34RM/wJjqvQqbRipFp0aEagwLtI9mLMeXKleBcW4/r&#10;7QTju0kUPSiMKRTp2y9RGdcbAENZLEhrA/QgH8+6KpIr6dbkPr0TX5NZylptp1mO8kZkeCcx0r6V&#10;WqkdLw+o/pCuA5Y8D6fRvYk2JSs+sjj0l1frBB1V91X0nluxN6QV1LAqUFAyJSyJU2dFkl88tRJE&#10;0f8AnZ2eSSZha4IW5uT7F11fW9tGdXH063dPGooRUny6ud2dtPFdb7dhWsFLI9PTLGNSxxxxqtnC&#10;nSNPB4LC1/8AWsfYBu53v5yE4enSeGNYk1svHooPyE+Zu2tjU2UoqCqgmrKT7dXaIRVEUfnlMETS&#10;JGRZtTXAH0QE/j2tttq0LrlB6XWu33V82pU0r1Sn2d8w6rduelnq62sGPpq6aGCWilQw1FcGCfa1&#10;jSEMAf1RhP1D9RB+lzMYGKxjHQpt9vW0UgLnzPT5t35vbwx1OKbEUbQRY+WahSoasp3pxkKamQwx&#10;6G0Fn0tq0ltRvpV+D7SSsjmrivSWfZoJ5fGc0PQm7f8AmV3DnPt2qclFSxsRCZbx06VEUwW060cK&#10;IVF2MdtWrWG1vYcJ2lhUUC9eTbbBGo616Fqi7z7RqY42r97LHMWk0SLGy1C0jwl6YQ00KWcW4uSw&#10;/JYG5Cc3EQyAOnxtu3cdHTPWfIPstqyDGw5mrhnVgJ6itrlx8tRKLIwpvC82lFAJWMEh7H+hPvwu&#10;0NKDp1tu29RhP9X7P9X8gvMB2rv3KUsctRvgyfd10yQ45WQu7RAeOCpimIAOkFtCkA8m4Nx781wp&#10;4gfs6Sy2NmOCdKCLs7NVskEw3FmmGiYyS059GPlivphsQDrNvUQp0g21abn2z9QACAvSd7OBuCjq&#10;FmOzs+aKSmir8vLPUKvjkUSRk1BHkLwoANLMtyW1f0vYe9idSKaf9X+r/V5C0dpb1+H9vQZVO/t1&#10;Pj5qqoGTyAb7lo6lKyWL7wqVgRI4ZW8gUAMQqADVYfpvd1C2vhjpUltCGwg/Z0G/94exMpWNQ4in&#10;3DXtFVw/dSRh54qjIsmqaIwTOkDrp4JaVAAL34sVn6mnA6WvaxEAKo6j5Gk7NamyUh2sqU7eNaNK&#10;yppJaiDIlvF9xSwk+QkXJEjB0UWAYD67Cz8adNfTxqwqo6HnqTe/auJipqedQIqEQiWGhCiniggm&#10;EVvuXR3WRmWQMzAxpYaSA1/dXt2lH6o6ZmsreRySOrHNgduZaWCjizREsladcTqIzFDGjkjzSSFt&#10;QsARzzfVYX9opbTSaxDoknsz4h8MYHQ947deKyiq6VFK2rUytrFy1tOkIv5A/r+Pp7b+nlpqoekj&#10;I6mhHUTcGz9sbqpp6TPYjHZSknBiKT08L3BFyjLpNr/Uk/jj2utNzvbFgYXK063FPPA3iRNQ/LoE&#10;sj8Sun6hxNRbdoMdLLqCtTwQJr1etYiYQBYfgWA/p7NZOZr25Gmc1H8+l7bxesuh2r5/PoPa348y&#10;bbpdGHoKLJ08craYktHVQROx8RVlUeSa3Hqa440MD7QSyW93g9p6aS8dzpdukNFtvcuBkFNVYCWm&#10;kVJI5KiOmR4IaVJFLBkVWKuAOXcOb/Uk2PtO+3BhqSh6Xx+FKKg9KmnzNJTA+VURUaOYRNTF2dmC&#10;rI76AFRGKkaVFyTew9pvopFb4envD7SB0cDq3dcNdS0MP3MLSFPG4TUZtWhRdkb9N1twedV/6e6z&#10;2jxipGOi64iZDXoytO0Ri8hIGlNVyF/2w/23PtN00DXieHDpJZapmyM328IvGSt2Btp0m7G3H9Pa&#10;mJEQam6oTU/PpveiSkhIC2VDcBfrrHJY8/n+n9PdZGDHHW8cfPpJ5ErYhgHujNddK+uQfU/64up9&#10;3iwK/PpphnpCZNnGqNkBDshEStGJZFRdYFza5awv+Bf6j2ZQrX8+mNJrTpz2b1i24K5MhkodcUUu&#10;uGGWEeKnDelUAIF7CxW45+t72AMZr9LKIrHxp0pSA8ejZYHaeOw1NFFTwxqEVVJ0qrHizXA4sf6A&#10;ewvcXjztrc16WpFpHTtVU8CofSvA/AANwPoPbINRXrbKOB6B3fAhalnj0hoijqxsLhXUgf7AkgH/&#10;AFvZjZkhsdFdwwXh0QPsKidcs0lDSs9U7QAwQKNRAGuWSEfUFmBDf0+n59iJ7f6iIFvXqsDVU6vL&#10;p42l1durNgVmXanoaGWJmQssNmEo0KTFb9Sra39Tzx9PZZKbO1aq0ZunQ8QyOI6GGj2NsLadIBWx&#10;YyqnELfczVcMV50X1MrPICzC9ieLH2ja8uZTSM0Hl0nkdX4H8ugw3n8j+uNpH+GwZCiaucOkWPxM&#10;cVTNNCP24+aZXWM/6nyEA/g349ufSTMAzt/n6olrc3RJjWg9Tw6Bh+4N876lePa9NT4SB4yjV2Uk&#10;SSYxsojiC0i2JZj9NSsPyFIte5S3gXVJknpWu2xKQZ2NR5DHQd7i6x37vGCaDOb7r9VU8QkK1UtP&#10;SkIoSQeCEXW/6V9UfH0F721FuNtbmoStfl0ZRNZwUMcYx6itegX3B8OKXLo1DPUU1XAY7OauZK2c&#10;6riWKOd7yRAs1/JqYj6fU+1p5ijK+GUoD8qdGH7zKgMAAPIAdAXmf5f9PT1z1dPUUzjwuNUNVUPF&#10;T0oQRKgpYrASub/vkcC3F/ZI9xBI5Y4r0YQ75Hp/WWh6Cyq+P/ZXX0Er7e3A2L0tHTyNTVDGGBKR&#10;Vp1eoSkUs0ZiVRrF2LAtpHJKOVYHaqHV06m4Wty36i46aKHcfyL23LJPHlsflKXyLRpDUwVrqiu9&#10;nSjni1zNIAPIJH8gtwVP09ty2sZWtOnJE298ig+zpXyfJLs3aTiDP7fgqa4peSspHq1klHi9U0UF&#10;NGxaPT6jqQD9R8XFgkaxDZBwOmTtdrOtUbrlF828RBVP/EVyOOdqemkmxq0UiRVDg+GapjrXW0sR&#10;X1JHoQtY+nUPaY2c4Pbw6oNi1DDY6GLb3zO65qYoZ4twxozsspjndoHgIPgeWuklQCJU/SVYFfpc&#10;39vC3uEWpFetvscgFFFfs6HfZ/f2ytx06pDmsVUeWN1hlppvM6hZNWiJ9NiBwxUck2/HuscslSJB&#10;ToouNvkiajqR0KE28MNUMIkq6Cqcp4Fijfxyxah6J4njIGkf2g3It9T7cN2p7T0n+nCjI66FUnkk&#10;ellEyM0TFiQ8yNqV0RUS49PBWxsefqfbyMhI62EA4dCj11gspuTNS0SGpelWpppZpY/G8UMQb9wN&#10;6Q2uRSdYvckKSPZ7bKEj8RukczItQePVhsc1BtDBfuvDT+GlFzZY0jCrfSVa3BsLi/4P09pVQ3Et&#10;F6SFjkHz6Jzk99Dce5KzIBzPRxSVMFNHBZlKxHT5+b3uLlVWxBII4BJWziOCLwhx6Uon6Zxk8enm&#10;DclGVBEahYRG1j4ZtEsg03lte5Iv6LA3/N/ZXUdN6WAGKdZ4Mzi3dzNJKum7M5UhoptQtMqkWBva&#10;wv8Ajnn3ugPDrfnnj1GrcnRzTSCkqIJiukCnIEaySMdbzuf9fg/jg+/Up1RzRqjqHBXOlWQqLKgP&#10;qjfiO8yBqiBZ1HpK8eqxBA9+OeqliePT/TVZqADdkZ7op0KVADBULoeF0gCxP9fyb+/AU6unn05N&#10;MYWcm3NkjN1WRdQuBpvqsf1kNwfx7t1fruaoaQqFcMFZUAGiVXK8yiRbekggEM2qx/Nr+9Hh17pm&#10;nNRIGPPp1liuhw1OzaZZI2UXut7hDcHn8e9Cnl14iuD1zkpFKqGu6LawfTfkeNXGnSB/h/sT+Pdu&#10;tBQMjrB6I5HY1E6MsmoqUtri0hGNgf8AYcfUe/db6yTZp6UGCE6kjCxOoILK5Ysj+duSGPBJ5+nv&#10;VB17p0x7GUCeppSTKWXkXePWNQWMJ9FFuT9SSfdSfLrfThWSRyIxEQSaTTqjkSysWe+sg/4+q39k&#10;8fT3rr3UL+CU9QildIq2UaTZLOxe0gHA5C8cG9hf251rrPBtWlRS0bKwv/m0iR9EgFzK8lgRxxa9&#10;vyBfn3Qt1VpCTny6b6igqaVpr8LAAoiii1l2L6mlJUDj/k7/AAA97Xq1aivXqd6ieRWjBCMTE5uW&#10;0JaxJjdR6iLgA8j6+7de6escssGkfojcyCzN6lVSLIur/Un6j+vv3XmK6sdKCsghlhKSRJJ6eFZg&#10;gY6bEgECwNiy/wC9+9HHXukrNhFLErGqRBEWKR/EwRGOtmZW5P1uNIJuRz79XqhY1oOk3lNqRzx1&#10;IeVArLGzMVKho1OlVAVdcg/qfqOQPbiFfPB62rgmnSbi286yu6pcKkjmGWIRkeVAPt0Ufk2VgDz6&#10;Rbk+3uOa46d7afPpzeizDKmiByqPDb1FhI1rNIEcKVIH4P8AT6W+lB4Pn/l6rjr1PS1tN+1Vq6Xe&#10;NiS1rAvqARiB9Tb9It+L+9OYyO3r2OlDTXLEapFY6QQUawf9Vz/xIP0F/bXWulFSQgrdw5OnUC6H&#10;Uq30trP6hf8AH4+nuhPl1UUoa+vU6Sf7RE0KCiyG9wXkVbXIa4Fz+Txf/X96Ar15qacdNL1yvJ6v&#10;VrEmggLrJVzYKZQgHF/VY2X/AB93p1brBHXUramBVlATU5LNo0+pfGVFxawDFeDx7317qZSmKtbz&#10;ThNaozEqFQvYAjWTYG4sNI+n+v7117rLX0qgKkcF41OtTqAC6lurMzcgf4f8V9+690xTYpi5ZUjH&#10;lvJKiojGaRRd0LW4BP8Avj9fe+vdeXHU9tJViAy8MbLIUGtdTt/qTe/+w96OOvdRI6dI6oSyALNI&#10;HADoYqdZSmlGcoArX+v9bfjj3vr3U37JdSurOoktDIY/GgEwUrJeyrwOfVb68i/v3Xuo0lK0Z/bd&#10;XsTGW0JZio02kkAVWRgTc8E/S3vwBOB17qM4+3TVHCrRDTGiPpLhUfhUA9IVrk3vf6E/X3rppfi6&#10;wWjkMkbXge/kdGZfVcjxsf6j/ePe/Lq7fD1ifDQFpFhYqilJnEhV4vK/BildRdfrqFx+f9gND5dN&#10;gVNOpSYmKELDLF/a0vx4Q4/UNTKORf6Mo/rfj37q2j59dz7epp2sbKwQ6LtrsZeELlrAEiw4+vva&#10;tpNR1YDSaevUGTbdKWVpB5EVnjuArmnkK/pCMv1/2oKDYEXP1938U/LqxyKdOcGGpqNf2m9TEEft&#10;MVcuupx5EsGI5AvwOLi/uhapz1UKAa9dLJIjhPBMqFWbXH+2qDWSsRYgXYhSWA/p791bpQUzU09p&#10;dEoX0mUaBGfVzpJH1OrkAfk+6fi6bWlDXpXx08aodLK3oOlW024sVbUPz+Df3b7OrDT5dR5E0M1j&#10;r9aLpNla7LzGJBY/4/63v3l15vh65SCMKDKsw1X9JZSUaMi7EFSLgXuDz9D7902DQ16ap4o6pwJS&#10;QSyhNSgSMIzpVgCPS1h6gR9OfewSDUdWQ0NOvNBCpsh065PUFQKEZDpCM5B9ZFib/wCJ/wAPfuPH&#10;pzpv8cos6xlkZmbTKTZdTWkF7cXP6fpxyffuvdc5ZaioQRhG4YOC7BjoAtZmIBsQbA/S9veuqt8P&#10;Scnp9J1iHSfX5ZDZQSvp1qB9FUD6j63v7snxDpodNsdTJGI0qobSMwLeNQwvfSW0kC5sBf8Axt7U&#10;dW6eqWoDOqRxmVNcjs+pEKB/1ljaxII/zY9petaTSvWOdS8t4w5VCrFo5I0UqPUUdmX0+oA/7x9P&#10;futdZEmf1sscc0ZhGiOyFmIBQhCRcqpJUgk/W49+691HEMrATyHhGMno8TWKoAYDbnUBYE/nT/X3&#10;7q6CtR1AaiVdS61ldgkelUAisG8szeMgc/kAk25H5976uSB1hqaB4paiVFUtKFLJJyqerWB9BdR9&#10;C3+H+Ht1O7j5da+Ph5dRnhjKqrMhR1iU6EEyhwpaJ2Mn6WAFgf8AW9uEVHVgo6DrceNgqWqJvti8&#10;sENQ0UGmNjVSTR6S4NhyTcn/AIMR+PbiPoPVCtG6Il3N19ST6qlaSN2WeUrSLGYkhmqKT7WWP7mE&#10;iRVcmNpW13S11JvwaLfApp6NrO8eIaR+LqpbtDaP8I3BJkUxs0yQtTfxCWkrH0Kjy6Z4pwyf5qQ2&#10;eBHQFbRr5AQT7ZqCMdGamr92T/q/1f6qCTs3PS4+o+ydPtKZnkpYYInYRx1bBWpJZ6w+QMJE0qxV&#10;kcsWsSCD7bRKZPVbi3RsgZ6NRQZCPI0NPVyLNFTIsgip55EmqqdnCtJMI01GKmEvrMrFmkAt+m3v&#10;yuS1OitfT06ytWKaef7ZAZKPwTyxGibw2a7QSQPpAjlkJeoVmPoBvb271bpQSVTNUl4jFNQVC01Z&#10;S1FIkdOzMsAnqadZrep/IdP3DgEqwBuR7q1dOOtHh0AfZu2BmKSuqMJRsk2SkEdVBGkdOtXFRk1j&#10;zUFTJZVcvI5eUDmQAiwuQmlJrRuk0pZRpA6p7+S3VvilyLCiavjaq1S1VNHMa2hmigMlFkH0IWFL&#10;zaOnY6Q5Cg2sAkLFpdHkRTpdtimRvDPHqpbdWJrtuZmtoJleKWmHilhkVVRiJdYdX+oc3N1H55P9&#10;PbEqeG5XoxkGlivSfSddbGx8MI0vGYY5PBFL+3o0OAbrqaxVhcFRbj20RXHVV4ddWEahxKjLoeKO&#10;6E+JYv0O4A1IpBsF/H0vx7aZKCvW2+HqOQI1K07GojI0hSNLyBrMY3Fjxe5Ukk8W/HvSfEOmh1iF&#10;KiBrho4lmuhR/GIZFTyECRx9UF1IJF2HHtR1bqGsCLOsrNH9xNKzX0FwFfjywsFsOLi9vqPoPdH+&#10;E9aPWSedzOrxoHA1BlOl/wDN/qk8YBH7nFyeP6WHuqAFCD14dT6TK1EASKOpKyzTTzxTS/R41g0r&#10;A8hGpuCdIa4NrEDj2yUjY8MdXEhAp0sqDMxQ0cUDLFL+yXkhjaVJn8kgAWcgFyiEAen0k3J4t7Qv&#10;bVaq9PLMaU8+lUMiyI9OzpeBICjvG80cFVJYxpAYwV0eJiSbcN9T/RgwEZPTiMTXV094dMnlaikp&#10;sbF46mpmWSF6SExMyK2hCwIbSYha5uWIY2JtwzpAOevOpPDo9XTPSmTzIgrXhlVa9qaoSWClWvRI&#10;Iai1WtUeCZQB9ymrj6D6+zay283FGbh0iuLxIjoXHVtXVHTdNtajenQvk4Z616SVnoUjOBlqIjKK&#10;yoqADLJ9xdVihVAEAuCTx7FUdnojAFKdEc0s08lCcdHZ27t+io6SjeoEMKlyrVFZBG7UNeqavs6m&#10;iiCr4tGtI2axuWH493SFUNetrHoapPT5PkP8lpoI0p6WhkkAjoZFE+qlaQPLV1UtKSXVf0iCVuWd&#10;GuCCC705Q8emGo+0dBOtLH9+YpKn72krlYH7d/8AJ4aqlj1p5Hsr/puzXUgfT3ZKas9e6aFlyEUk&#10;lZJVNNPABLD57UZrJTF9oakUwWwMalY5CBpIYMCpBIcfRpxTr2Oos0saM7SSgTw1EEqU0ca1v2cc&#10;qkiWqadLzIbkBL+kHSCfdk+EdbHTUJIKaX7Q1CQ1lPor6wU0Chq2KSMfbsvnF0lZSqy24b6sfr7v&#10;17qHTGSKaJMlHXUUTq8hoAperiqIZitJGkqgrGKkkSM1x6VH1Bt7917pvrlWXxtUytKavUlLWyxw&#10;otE8aBoj44b6o2taPUpKstgvHvYFTTr3TB5AlO9TNqqPJSSVhmpIYREvLffyTmrIKyE2AV4wxACj&#10;TYj3soQK9e6jRiegjjnQqxmx8FapBnmgWIxiP+IgiJHBQgq0UdiCCzXHuvWx8+m2ermpo/NFFDUV&#10;r1VQaTwrFWx51AwqahwkgtEsUrK0SxkatJDG/Pv3WzTy6dsdt2sysKUVAKqokqayCox0sTKIKCeV&#10;S08705F/KrsV0LcIx1AkX91aWNMN1tELtp6M51h8f6nLCmnngkSmjlmqoaSpkH+S1EqW88MWmzcB&#10;taPwrO5B59ttexpwx0aW8KxGtNXR4dp9FYKggjkixsFVUQ+MwTVtMJ/tWAu0ZNgTGn6lGogG1j/U&#10;quL+Ryc46UNcfKnTpk+vsaUlZKYNM08lTLDEC96gP9sqxrIAqm41XLW+gsfZJc3ZQVrXpbZuZW7/&#10;APV59S8Pg6THlVULHUI6R1FWVSMsznVOpijBSNVPpjJ9XB5PFg9dXvi1r0II7fTwz0KeNqIYRSOG&#10;CKrvG0jlGkMI9KSa3BZVN76r/U2JsOS7xlD1bpwwvIMCvSgfOxnTTwTeKNgUMqRAIjRpqcySP9GB&#10;4Og8ix490e5QHtPVU28mpfpP1GbExkMVSWEimOPUys0Y4sgZb6gPqFc/7H2XS3fz6MIrEYx1Ck3E&#10;vlAOiVSVDBdEbjw/tyq5sdZY+qykWvf/AACVryh6VDbwfLptqtwqGL1FQsWpgIfPKkaSRFtCq/4B&#10;VQf1f63tiS88mx08tjTCjphq84ySGjeRGfySzay8aRiKJ/8AJ20jgi1wCxA/2PsvlugDx6WJb0Gq&#10;nSPrM8yXQtConYtFSMAsBqFe0a1DNYIxsAY2tfix/PtFJdVxXoyjhjYZHSDy2Zk0NCZIoqmaOYuT&#10;VSzU8AnlBmMGoCQOttKKCLg2U359pzMa1HRhDbKOgryOamWepWF5kkmnLIiUktTGyCK8VJGh0BV8&#10;hYh/V+k/4Xqbgj/V/sdLEirk9J5dxGXyxLJ4FaAKzwU7LVpAT5L0wAKqtx+4trXuT9fejcNTpwwK&#10;Olfha3VHEjzxFvOxmel1RQ0ylPJ4qgfRtJtrUclOPb0V0AO7pLNCpOOhu2vUCUQOZWjVRpguumeF&#10;YiPJTSLYDS7D0m/0+n59m8MquvRBdx0JFOPQz4evi0pGxWnhk8gYGREILHgJPblSbr/ifpxc+1cc&#10;5UafLoPTW3cW8+lFDkFIs8iLGyCxiSYmIxDSkCMQLKR9LD6m9z7VLdfPpK1uQdVOp4ymmbxgSQs0&#10;Kho9DuoRR6POXBZh/iPz7eW79D1Q2tRWnUVsqzMpabSqvxLThLOmj0iWQAlQTcNcXv8AW3v31VTW&#10;vWxbGnDpr/jg1RgtHDJHMSwjjVzIJf8Ad5JvbQPxq+tzb3sXlfOvTn0oHEdRkyoMkEjMmktIrfa1&#10;Pk0AN+2fpdwb2/P5/wBjYXNTXrxtVpQdOtHkhoNkUamEauHKuBIbSEBjYWS114Nx7VxXBOOkstp0&#10;p6GuRdchOsLLpDlVnVIRwLgC/LekAg/Un2uilFKnovmtz8PT0s0Dwhivk8jEo4IZbrykchtcqvN7&#10;kWNgPaoGoqOkTRNqyenOC+rUVkIcXDO6LK0em3IT8kXZQePpf24KHj0yylTTpQ0qRkKEi9Ufp5YX&#10;ZXIKuXI0i5/oNP09rItNRTpPLWnTiEiRGJAtYgJ6R6GH1DAWvc3JAt7UdJ+uTnQCL6iCg1JpDmO3&#10;0LWA08c2Hv3XuPUxHUHkaAbKWZb+ktqS/wCLj6n34UrnpvQfLqNLVs7x6QAbk6Sqs2nTbXECCOSb&#10;sLHi3vdFpjrYT16iLITyEuwZwzSegIo4D/SxBvZbDj/D3rh04E9OoyzIV1I0bsZFCq7vdSo0kLcX&#10;IF/1A+r3XUK06v4Zp1mRyjh5GuQ5shYswANo+bW+o5J5F/dq9aKECvTjTzsoFlYHW4YHkBn5UrYC&#10;5v8Akge/dUIrg9OcMj3S6JrZXZix9WsrYG5/w+nv3VCg8upSSLYAa2VbhlYKFVv62H15Nv8AYe9d&#10;V0t1lIGkCyi4JRz6eFPIZWuTx9OPbBNTXr1COuaLe9ggay6TYBtLD68A/QWAtbke9de49cynA+pI&#10;02GkgAk3DEMOLH68m/8Ah+NV63pPXZRSfJdVYNYgFQWJH+pPFj791sCh/wBX+b/V/IcPHbhWFwBq&#10;1KgSNWuPSQAfpb37rx4ddpCpX1frRGBYAqRqPpU/42/3j3vqnUhYwFKgi2hfrZTwPStvzYe/de64&#10;tFx60NuCNIC6iWOtV/Oknk3/AKX9+6914REgsVT+y91FlGoeo+kE8/1BIv7917rmsV11NIGGojUr&#10;Iyvq5sbgC/8AjYH37r3XPxgf2BpsQdIUA6jbU4Ki3+t+ffuvdcvHfUUsz3WxjUWAbgEuQo/4Nx9L&#10;W9+6917Qo1DSh0sAbWPIFwrH+n1Nz7917rrSNILAABQLBfpdQAWb6m5I+vv3XusZQlL2ayHSWsSF&#10;Vj9QbfQn37r3XNlVhbSp5HkLgFmU8ggoOQL+/de680SlTZtRfSTa3DfRUK/W31Nv9vxf37r3XExm&#10;y/QWb+yVK2b6gBuWFx9PqP8AW9+691waJGJPj06mspAWwI/zurgX45APuyfF17rm0Ya4KrZyP7PL&#10;X/U7EfQ/Qj291rrj9vYlihAuR6Aol541m3+H4P1+vv3XuvfbH8kEt+m4FjY8kP8A8R/r+/de68KY&#10;BdWl1IBuARq1m9nDH6j8+/de64Gl1NIPUbKp9KhH1C2k6W+v+uPfuvdczTANoA0LpFgiqGKtyxQW&#10;te/1N/eiKih691zSkQrcKAC5KtYLoIOqxZrljb6C39fe+qFqGh6ZsmkpWUrC9lBIVbKxlj4CqCo0&#10;3HF7/j6e/Urjq2Aa9ATvBcgZ0EUErwwqryLDpL6GUxsJF+rA83B/rf2rtYAz0Ix0pQoBWvSF25nJ&#10;KeoiR9HlmlAkpZCryHwuWKOw9IbgC3549iaDbgo1AY6R3kiyR0p0cHYucSqgicsPUSzKqgtpRQCp&#10;I4NjcA/n2hu7fwz0HWIBxx6GmmnjkRbW5s34axP44/2N/Zf1dTUdZpYwwZlNv0gmynj6ki/9PewO&#10;tkVFOkzksdHPfUPTYsLaQym9j+r8H6+10EukdMSRasdOm36fwlUYAgHRqFrmyDTf/ivvdy2oV6aj&#10;jK5PQk0yIWUhbC4Fz+L/ANR7QHpXGKgDp+jjAAJ0g/1HFr8/717r0uHGvUxbcC/P9Of9vf6W966v&#10;1y9+691yH/FB9bf4Hj3V/h6912bX/H+NwL3/ABa/tnrfXEn6f69/6cnn6H6/T8e9gVNOvddgj8/1&#10;J/w+n+Pu2g9er1yuD+Rbji305/N+PftB69Xrn70VIyevdde69e68f8fp73xwOvdRZZFFxf8Apa1u&#10;Lf8AEe7iP160TTpmqKsDjgj8g8m30uWPt4DyHTZPn0mq+uCg/Rf9Sb8XHBv7dRKnpK7VOrpBZbMo&#10;oCu+k+phcjkDk/X/AHv2tigIJI6SSSYPRdt+bzNLRSMjyRSSCWKMgL6rcjSwHN7cf8hX/oD+xtAz&#10;gNwHRe8lW6ra7j7Bd45KWmqI/wDKkqPNYI0X3yxmSmNU6reJQFbyc8sVF/x7GdnbCIk0z161eJpW&#10;19UU/JjJ5jKy5DzmKStq0GPpKKJneZspHaomb7e2pVlV1kQpysbFRfTYXvb+UReGOlE1wyL4aGi9&#10;VD9g4qnXJVFVXTUdQ0cVetJRwRSisMpnENTTQ08WkSqshaQaxY6mK6gB7Bt61WqxyR1qEjTjz6L5&#10;lQkNYmPqg8yUFVOjzSU5jVZFtO9Y0kYEkcYa0dhqACi4AvYvVqUHp0rX4elThWkq6U5CRaKpaSLV&#10;PWTIsMFVDHUnxCmigVQ7I4BLeom/I9u01LjpFJTUPXqXmitU1GZ6yeKpo2MM/jjikpkGRczeKigh&#10;XQt3YszG7ITc8XHtuT4urxVBJ6A3cP2VW0lNk2tHFJVR08EQNRIkrVAtNQzFfSDYsIjxcmw9onCE&#10;EHj0d2raVr0EG5GpKKqkaGNmnSWJAsiB5lcIPM5AsBGLgqpJv/T2kOCR0aoarXpJwZKaKSPUyyJE&#10;5m0raJ2p3ugiRAFIU3N+Ljm3u6uKUPWyKjqauSJgenjmkMcuoyRioZIlaNrJHTsVsrWLXZ7/AF+v&#10;twMKVr15VAz1xgSSrCGQzvpdo4lLaiFc6zokUaSwAIIA/wB79sy5x1VOstSjOkZhjiaQlkmEqkIC&#10;zXFQLfQ6br+ORf2gYUPSlT2kevUaQOwkkCosIaKGJQwMjOpDnyDkNc/qP9fbTCpA6dRxTS3XPwzX&#10;eFjFHdfMxZ7JrTgWFuAT6VsPr794fz6erjHWEQRnys8qNM2oWdFhjELC06LGQQSOCliQD/j79oHX&#10;q049ZfsQg/zdQY0WFEmjK6SyKW8bMwsWZbEnggcAf03oHWtY9epoppSoWOIPTKfC0MkKSPUaY9Rn&#10;uw1Aj6km1rtpv78FAyOtM2kV6401AqyNKkMjBQwqQCJvH5BaGZGaxClbjS4497alM9NMaCnrnpz/&#10;AIeInAeGRHBMitCFZS5ALMFf+yBbUfpxxx7bJWmB1TqaMVOKmJ5IydCEaIAS8gABDeNgB6ltwfqO&#10;Le2yaCvXunH+Gu7K9PFDItWysqx2/bq5AY5hpHpuosWt72DUV691mixESxzxyQ+OQRxeWqIBph4y&#10;EqJjGV0sFBLORZtXCk/Q+699vSjXASlJIIo9aJLelqntGBOQGhrJYJPpEi3OpuQCPfuvVHDp3g2t&#10;JKAYFSoWo0T1EyKpjIjF5pXjmXhr/RhEdI4Nr+/CtcdMk1NenSPa8rxz0sfjIqoqdZZA8UlJCpcE&#10;Ssz2kViwCuyqQb2C6eTYBzg1PWs9PtDsmaqngjgiFRXJNKZY3Z28FRTxF42kqdKi0unSUv8AgW55&#10;N0idzgdNEgZ6G+h6hr5KFKhaacR1/wBlU09W6SKySzFTXQvDEjMCq6mKEG4sQfofahbV+AXr1dK6&#10;mPQ9Yroh/BR1j4qGsWql8+NljjSJ/PR/8BPsliAvG1z5EdlN7n/D2o/d0rYpT59NfWBcY6V8HQFR&#10;EUmq8ai1xR5KSKlxdeuPFRM//AZ8pjEf94g6VPjcAenWpPuw2t2FfTrX1ynB6FHEfG5qnG0MiYPw&#10;ZiqpchU1GSpqAVOGiJtF9tkKQFB5JCdKJKHfVYsLn347SaCo49NSblAg6AHu3Y1ZtykqcFVMtVHR&#10;tLUU9I6gy0YnpQJ8XS1cq6Y5IXRSxcxgRvpVeOWpNuCcOPTcN6Lka06qc7TRcfPo8KU7zshhp4ZF&#10;fwOBqkEx5ZmD6+Dxa2kWtZMI9HRsKaR69FvytbEz6Q/kkRyWXSURn+tmUgWN/ofe/n17pPXSa0mg&#10;gkg6SoIlUt41Kf0vwCfz9feuvY6fcRS+RZYvLdNaytFIhLuCbOjt/QcAH+nvzmgJ610Ke3qbR47R&#10;KI5I9Ku6KYoUVvU+ggXZfoo5v9fbMYzX060OjJYeppIqASGtEZYLJOZYXapqXgiBiBhYetA3qIva&#10;wIPHHt1XFNXRfKtWI6EOTM081PJLPJGhggpaSNfKxJo5v8pNTSLIfS4uVHiLMPwhvw01ytaDraQA&#10;D06YY90Rx48mWnjog88bUIWKRZ51jkH20lNCqF3Jtd/MnPFz+PdGuM46usPTud0UkdQz1WWq2YP9&#10;xVyrCJW+5nIanmqYg2tkiNlUXUIbkWv7r458ulIjoKDrOd0zVETzeHGSyeeWWLWXYCoisaiskqh6&#10;w8gt+02oBQv19+E5rnr2kjPWWkz9akrVfn8EqRJVSzSyvN5Fb6M0dR9fG3qVVsBwLce/NNjB61Uk&#10;dPlDvdI5YoWM8ep4ZIamcVEsFdUReta2arB/aCFnAZVYBbLxa/tgkk1PWtJOelZR7yrJUOQkMZWS&#10;tnoqesDD7qZ3j8PlScAOosSR5Coa97N7pq7qDp0Agf6v83+r/C/xbwFPTyNLVZV56amMGuOmphTy&#10;I7fbwyUsk+gMEUkBxMzgABbgEe9EnWAOr4p02LuKJMK4inp6hqdmgM4q5TIdMxkpJqWR1jk4uX9a&#10;SLqFwNR936r0hclvgwQRJCtFNDFTPLUTzUgWfJp5LO9Q0euQFTfyMWUPe2kX976rpFa9JnKb0jij&#10;lmafyVUkKw06wK8Qamcai9NG1tKkaiqn+v05sPAdXROkxlN+TTOKP7uKmHjENP8Ab0og/eqIQj5O&#10;sA9LF1GkkAEW+nHvfV9A6S1buiQGpkWOOqasp4YNQqLNHLTvoIJUeoN9VYJqFxY+/U9Oq0zQHpkq&#10;t1Vs6OrBFhkjigniaMPeKJ7h2ZgWDi1yxuRf6/j3sRqePHqpxjpHV2QeWV5ndE8CeCKPzM0aRPc+&#10;MztyTbgWtxaxPtwKB1rpHTSVFRJIvraZ0Lnxy+JNCf6ovx6QLXH1+p/r7t17qNOCHVoUlDNEssTO&#10;SZJIXFwyAcCwvYj6e/dbU0NT1ArYKjXrbyiULG0MMoDqyWuLzLYEfQEf4e7Yp8+nQwJoOpCwMqzG&#10;NTEbJMFnQgFx+tUf8L/Qe9db65RgvGskiAqpDl4uTJ5G5LA/qX+17917rhUoj6miiViCwFQXusSW&#10;tYxqPqCOGP1/2F/fuvdMVdQCeJW1ISmpC63Uq9if3NY+jm/1Ht0EKor1UnFemWChqADGNC6GUMDZ&#10;WtzypZfp/T3c6fPqvDj1iqoKmJFEcUnmdrB5SdIXV+463H1t9CPz+Pfvs63UU6bHaqQgsW1BSIpt&#10;IJSx9Q1sADbn/H3cafPrY0dM81RUSpMFXi5kZSB+eGZVH+PPu4A4jq4+XTWstQjwsoZbKQqOAW0H&#10;g6U/qb/T+nvxFRTr3TjDk3p7uw1Ror+UaFDxk8kaPqB9P9b20V4g9awOPSywe6HpZ4JhqjRWBV4v&#10;SNDfgSp9DexPujRqevDuNF6GnbPZD0Kp5DJO0fkhpyXjeKkjke7yQKoK62BIuRe/P9faV4gcDpUs&#10;iUz0arZ/d1HJDjKZ6kU8ZqIKWWGeqg8cZX0GqrKYo3mkYElpDrUE8jj2XyWNanj0thlAwGoP9Xn0&#10;YHDdxYSohp8dLUU1XX3aH7+mx8Iq4UE+qlmjqags0s9hpK+IIVHAHPtFJt71qOHp0aRXiAaSc9Ke&#10;TdOKr6yhNPqR6jJIi1lekMMkyUkBnTISOPTE8gVUMMa/i1rn2jktZKHPStZlJx03V2fo8tNBOq09&#10;XUiFvMk00VPRwvISjzwKlmFkC6ktySp5PtMbd149Ko5Ffga9Jz+IxTTvJjqVXrfHPSVVN5zrvGRF&#10;RwQPJ4lTUhPIuRY8j6+6GNgO/pQrfw46kx7giVRVrIlLIUkeuSkjiljowYvsHqKSSsN/PI2lTEeR&#10;YuhuSfbfhEYP+rz6uHBNR/xXl01VdXLUhaIQq8lGtN5WaVqFYEpk8UFVSzy3laU6tSAJ6WuSCT7s&#10;BTJ/z9aJ8gK/6v8AJ5dSIiVDyvUF5PGj00uRgUinjSQRT1tRUBlEjE6kZWKF+Cyn37q1cVGT/qyf&#10;n1Njr5pY1pjHBQual4zV43wGKpWra9OlXTwaNLABlMRBAJI1X92KDjn8+thgcefy4fngf8X1KatZ&#10;KaOjkplJo0l8lHKPKahGksojlj9ayIOXYeokWA/rrR+LrdQMen8+uLNK7rSLXzSwr5Y4mlUCB4XU&#10;TCkVIhbXcmzmzWA/x9+7fTPVCan06kiEo2NpqWwnERalqjXNTVhmq5g1VFHKFKLxcoslrD9Nz71S&#10;uD1rIYD+fTo+4aBqmMTVcbzU2VcUq04FRVBoiIquSpkK3YMPSJRbnnTzf3oREZA8ut+IpNSc/wCr&#10;z6lJlJGjrK6udYUpmkgk8cKvAhnBP+UPRWLzOrHWwUEG92+oNdIAoOtawc9TEASCZoUpaXVQ0Lyy&#10;00kkiFF+lSFA9aOv7RKxlvwxIt71Ty63UUqOpwyzvLWNTShq53om+6qI1qIFSGICVwAosLjQtxo+&#10;guCPdSoIoeHp1bVStOPr1PWSvKzxSZB8jUTPT+SICmmMzwpZNNQgQPHCvKooJ186vetKjy6sCeFe&#10;plXNXyRLH+ykS1LUzSvWRNTiWVQBE4nBfS2kfQWDE2t9fdAEJp1fW5GeH+rj11HkzAprImggrsVV&#10;0lLTVIUMZ5FjtLQQJVFpJXBYq8aC+mx1Gwt4x5p5de1n4lpjH+x1KhjkFVKamroKWrpx9usstPFD&#10;5pawa2x7VFjHYI1pFfnj8tYe9EDTTy/1Z62F7+40/wBVadOEhqoqtJElZY6anSKmjo6UVBQx+qqd&#10;JyVSWVV4Jkb1WF0491oo4Dp0Ag1Y/Z1GyFdSSCQQzSzxSyUdTFIamCOoR5yDKKt6QOiuw06lSyXA&#10;ChSp97HHrTlSvz/n+fWZDSq0sEKJW1dRUTsKiJZIamCmYH7mGSqkVo6h421MWsrKDpINveuPD/P/&#10;AMV1UAUp5/s/4unUpJaSehlZYonoaeoooYqh5JJKmqicgNRVFEAFCKFMpcgXJII9+0kH/J6dWWnn&#10;nhn1/wCK6mstAYVnpmaKRMmzeSmBc0qqllWWKqvqgmiZx9LIfp9T7qDnSeFOrnTSoxnrlBNDTz0E&#10;PhNW9TS5vK0ggitTYwvKBHPJTnlUiAV52BsDyLj3ogMSScCg/l1WtCAPOpr6V8/y6caSOslpDS1h&#10;FTBX0cjhqxmqKGtrZdTpPTOgWUIDdhqs1hcqQPfjpNPl1cAae6hrX7D8x1JokR46inp3inkpqGip&#10;KKOjd1idYojGkFTEulZYkkZwIldnIuZDp4PgKcfXrYpSg8hw6yldUskc89ItHH9tRzaoVosPJKg0&#10;1VLTTxqWDoTxoVQTcar8+7DR5cf5/n1ugODwOKeXWOQUEtc0Ip46esMwrY4KWKGKaKWhiCxVAqHJ&#10;cQmLSySyE/Vlv72aUz1ptNfKv+b/AGOpjxTfb09RI3kFc5rKiqR4lSsqX4pqPWR49MYHE39ePofd&#10;AEOB1ojz9f59Zo6ou9PHEpiZq6NJ5JgHhnRyGFRTeRQY2BCrLpOlhwOPfii8Bx6cDVx04TY2WSCr&#10;WaOprK6YgTpBHHRpDDBIWSSNkFh6TcsHuBYWsbBpaVzw69pHDqT9vUwTxQTP9nBFSxVVP9uYpvBD&#10;GngRKmUBWEZBCvouC12IBsfezooSOPVyKceo7RNHFPVCGn+2gqJUeaWWmaaYtcQCIJpBeIkgCouC&#10;hYAqbEU69mmr0/1eX+XrlWqFhq6VaaagqjKlYz1NQtLT1ksiq16WtiZCum9oljjePSSbsRzdPiHV&#10;8acClf5/6v2dZFSihpp6empXampI0WWmqmUinWpbyzJLNGiM5PDI0hBK86QOfder4C6QaAcf+L65&#10;ztLP/D44quGsokEcUEyyrTVMkskfmqZa5EudAUXD/qPFiv52KHj+XWyQaUOOm1mx1XNKKY09dRxE&#10;fbwJHKqyxqzQ1LUlSwA9K+u7fqP1ufftNPtPHrQII4VHl/q/n1zmlgkeiqjRKRWxGU1aJIaedqL9&#10;pRIlPfRIqW0kBQDzf6e6BSDQnh1vUpOr18/WmOnRY5o0mkjhMzQUjTU4p5RwBHYR1NYTr/aU69Gr&#10;lmuPV7baheh6c+Y6kxxzOGylMs1PkMpT01HT1VOKV4pp6SLWkUEMxHquSGZ2bULhhx70f4fIdepj&#10;UOJ64VEE0MtJJNW4+nYxvFUrU0umnaQqNbUylAJKgN6QjMqN9FLD0mo0kcOvHhUn/V8sD/J1kpp5&#10;ZYvtolk8Bk+2iEci01SYblWoa1SNMcNtT/bOQWufzx78VH+r/J/n68K/6sft/wA3UWGajpoMk7Vc&#10;lJJDVw0MjQ0hqYZaE8pEy1K2jVJSiF0BVgNAPv1ATnr32/6v83Uin10VPWLVmnpsk9FTiop45Uq3&#10;SrWe1OyoQCokW0lm4Rfp70QDT5dbxnP29Zo6hy5x1TSRzVgkjq1aiVaqNqqQft1zVEYJ0afQANWm&#10;3+PvRX069imfLh1ErpPHHHLSvOKUHTHM9PFKzZFWvJN4jdiLgBo0a5IB9PvYUAZ6qTjH+o9NVdFX&#10;0sxpFjE1VPSUapFOtP5KmTz+asUtLbUVB8sy67j6WKj3cAcTw6bJKkLStQMdOZpZFrpUaKSjwwij&#10;epd9c65CSgP+49Yoo11ai5IRIWJcC9uL+60WlTk9On+X+qn8+mqtp8jCRJLV4+au8y1EszPVLQF6&#10;mP8AdavgVW8YijA1oTc8alX6+7ADyHVCCBU0r8+H+r/L1PpmNY1NTS09G1HXLFBNW0cEdTBPMIzJ&#10;4BSKCYklVSV0sFNxcA+6kAZFerLxof5f5vLqdjRRxQQKCVgBeoh/ahkEBibweI+S6rIvAeM2bUAB&#10;b3oj16uvAf6v8n+r+XUWnUSUEZqJ6ahqJJ6mmFV4UEs8cM5k1VWgWVjf9S/kkEfn348ajrY4dK7b&#10;+Dkq6qOnbzuiyO8YjMddFTBmB/YkqFIOv6xxuCHY24t7qQT8unUjZuj6dO9eU4mgnyEMtTMjTa4C&#10;l6iTzRBpaioUiyvp4lkUKL+lOPdoi/DpmZtIJPHqw/ZO2IlgQRpppp5aeSlJQQeFpFBZElm9TMgG&#10;pVDX5I/wC1WAFD0Q3MpkOfLo1O3cD9t9ikXjcoXQRrEsYKMQ8TyBl0nWTzc3/wAD7Vkaxjooaise&#10;hnxeLEbRFoVj9Aa4cOZLGzloyNJX+haxP9Pd4gRg9F8rBsDoTKCkMcfjQaQ4js6lUd5CdTah+Lj6&#10;gce1aqRk9Fk1Sajh0po4kHkulrfgWLGT6G9/9v7VKgoD0zTqSSAF4UAceohWuP7L25I/ofd+tgVw&#10;Ou9Si+sELYBlLRmxtcaWH1B96JWmeraG9OsJZdS6v22YMLMSoGk2Qqjf2vdNSUp1vwz1jDaWKLdS&#10;p1Em17DgrpYKf8bjj20WPwjh04qBesBCeorrkS7gl7EEk3UR/Qj/ABIv711bqM0x5WMHULay4BBU&#10;H+0LD6fg+6FqGnTgSoqesckwtIzF44yLk+grcWsqrY+pvwPei1RSnVwoGeo+ooCxCJqIKumjV4yL&#10;BTxb6Wubce2yQOrccdRfJYuFKyA2JPjKNdvpZxYgn/H6/wBAPbdSOHW9J8uocrxyM4ZH1LYyx+RL&#10;IyC4uV4LH/H/AF/r711dVIH29R2m1IbnSrejxEWuzG4XXJzx+m/v3Hq5RgR8+ozlS7+QmMIgEViU&#10;iCfhNVuL8iw/17n20zBlNPLp5VCjHUd3UBdUd1ILhGcMoLH1lGHN/wA8/X6e2SaZPW+o/iB8TRmM&#10;hQ7SNJcMHv8AtKV/p/X36g8+tjhTz6gTNGAj+UkvdmBAGmUXYA/1NgOP9b20dPl08i18uo0n6dDx&#10;IquNdkQuL/VGYAEhv9h7qWpj16uq1PUF3bUG0RmQnRYouhkFwdHAsQOCOf6e0x4np/rCx8RWQG6E&#10;/ttqiRwACFj8P+pH+Nm/oPeut9QZnZGIE7uihWd9JX7dg3rBW2p7/wBHJ4+nHtvqwFfLqLIWkhYk&#10;uGdNDWiXyRAG5lDD8EcjT9PdX+E9bAoeo000baCEAksgZxGodQ/CSabAD8kkf7H22SpFPPqwHp03&#10;VTmNwSmmysFksl1S4KtMxBsoP5Uer3StMevTiLXpukmEc15FEskhZo45DfhgPHPESDpJ+mkEE+2m&#10;Kq2OPT4j1CvWFZXDIpMkTDyAK6xuqyn+zK5BLJ/QXuPpf231YRAcc9M0ryLH52VZkWdAFv4UMitx&#10;oW12BN7X5H9Le6lu0kdPgLSnUCokEsv78Z/ckcs1RI8Jkhk58kNxbTcadR/23thu7j1dVqdI6Y65&#10;1Osq80VONQSBmvLqkABAlUFlZQLofoePbNFrXyHS1BkDpulYFSLiCCtBSUQ6GLw6dDSTKeEZj9CC&#10;D/Xg+9VH5dOn7K9M82pngp0qZXQsQ6tCBPBFH6ASFGo34C8m9v8AY+9HIp1sAenTdOZQaaKGR5Ym&#10;LGSBo40mmg1G0IYAgtqBPB4+h90K06cVV8+m9phKk0kaySz2LoPMHWOEcESrINLlQD6F/p9fdenB&#10;GAaeR6bS/ljYU8kMgqhG9RFTxDXEkXCgrINIuLnTc8/j8e/dOKrHLeXDqEaxZZxBFUrEkUTS6jEY&#10;18n6ZFkMiAoCtrKbA/2fbDsSfs6sYxlvXptmSOLWqx0V3jaUxFV8IjZrwz+duRqP6yL39tMSF6uA&#10;Tjy6ZambzQRxyRFTJH5JDVsERIdemZknj5Fja2r6j2108BknpsknlWR2EyhY0V2hRPUzqxHlXT9A&#10;E/4r7akpUV6upUZPHpmr5RaD7YoI9bx1SwQs0ocyeWNalzYGQn62AXn20aVx090yzPLI6OBFFUSw&#10;1EixhlnBiJs8EkdgykqDz+lSPr7908vw9JuZ7NTeOnnjUpJG9P5adZJItPNSJOVk08aQoA/Fyffu&#10;rDPTa1RRQB6oiWONP266cmUkUrKUQ1FKQq6ySVusnpAubjn2z14rQV6gGSFwxiiigiSmVImp5FCE&#10;BrrE8Txg6Wve9r/0NuffsV69pyB00S1qPL4bUsISoENRonAjLaNDFzEBZSP0MDwfr731YKOmOSYw&#10;iohkl+38VPL45IGIkmpYnvHBOCDa7Ec/69/r7908iasnh01PUB6jymvgSSNYmmalR6ajjlJuUlQW&#10;Lg/RpAAB/X3uh6fACig6jzSyzQ+Px1EZgqHlkgjhgVo2nk9UlLKouVBs66jyPz79Q9b6gVc4iqzX&#10;zeCpl8CGWcIZYj4/REscEAt5G5GqNS6tybj3oinVWBKkDqDLkh9wpiq7NMqtTilsXjMotM88cq2d&#10;lUAeoLci5NwB790yq1qPPqOQkbmaCSSoqI45440jiJkfUuiSctKqt6dROmxUi+k/T37px1GCeA6b&#10;BCP2aAQ/cPHoasR1slSsa61qYz9Im50qDYtyv9Le6sqqMr1hjjiaSSNopTNJI9J5FjgElUjHV4mZ&#10;rBdA/SCCSB9T791bpriWmZvFM/mWl81N4AWi++8KmSCGYW0lk4vc3IFgPfuqlu4L1CkSlWmQyiog&#10;imguzeOKnD1KsQHljgW6lGtpdCCQbkcX9+6ab+040/4rqJ4auaUCX7ySOhojEchRV6NK0MvralaV&#10;/wBupQ/2ldNQ+jH3YUGB1cgAdwr6npujqo6SYzsaeeK601JNUxSIaVGUk+GnYFVFrAKPoP0m3u1K&#10;9XFKY6xRTrUSABbygVLxHHskMYokt5oJVnGtahms2sgL9Bc+9U691guigxR06vQzyS6zDrqK0yVA&#10;tNDMXJdbGxJHP1P0976YB0kr9vTbJRiNp40FPUyx1GtaOnTVLBHIAJ6bRJZWW/qYqdQJuPp72OqL&#10;x9eodVLJRPTU1NRvJiKSWWokqqpopfOk66C0RI+kR/Ux/AAPu1O3UxyerN6UpTrBUU8FNVvGoo1o&#10;HeCdil0ihVk1R1FO5DAyahqb0La9gQOfdVFTTqmPPpukljaeZaymxuVimNO2ofeGKWYAq1UwgAmR&#10;mX0yaRx9SSPbukAVU09f83XiAfn1EqZKyKepWoq5qAQFGooJab7kQRyxjXTpWLrJRlsUuoI/PPvY&#10;VGGBXrQNOJp/PqDUiOWY1byVMsMNFFUTTzVMrS0wiP8Ak8lHSwgKyqPpxqUnke7qCO04r6f5evYp&#10;U5Hz/wAg/wBX+Ut89bDRUxqKCKkJof8AKzPJLJVPW0VawMwSEC2tb3YEAg/j26FDYPn/AC6qSAP5&#10;9QcjFDOleQfBJHFGKCRalRFV0zgTeKRlBYWIJDH9JAH9fe0ND6jz6q1Pz/yeXTfTUkdWlVIJZTDX&#10;vSTwQ02qnmpslT8IZhN6XZvoxuAQR/X24ePDh5+o6qFqK/6q9RZoql8dU1KFKip1vHWVNW0VI8Rj&#10;l5NOiBQTewdHHA/2/vYChtIOPL04dWGQfXz8j1kcQVdM7NVU8YkMKM0tKWHkjOp/u/Gulle1kkkA&#10;02tq5HupXSSPT061/qz1DrKiOJ9UrRPI6tLUrUU/2tRTvElhJAV1FkKH1eX0twAePdlWvA/sP+Hr&#10;TfaP2f4OoMVTGYkUo3+UNCKYiW01LQ1Dk6KLWNK6iLhbXHIW/wBTfR3f6uPVfs/1DqVkjNMxipy0&#10;6JTl8jJ5IIjWUR9KmdSP3VUgOWZdakWHuqDzbh5D0681Tw8v9X+rz6w08MM1D9rRxtTO5gL1MaKs&#10;U0o/cj8UctgSo/3ZYah/j73xfu61QaaDHXGZ4qUSr4jWvNNG8RnjBpqKVyI5JVT9Ko35Nx6iP9YW&#10;K18+vEBScdc6k/azTKIXip0WUSSRCCU1FPYTNAsaW8iEg3A9Q/F/flyv29ewPLqG1aKZ3Zscp+9R&#10;Y6WGGaGGQRSDTKlVRVoCSJpNxG7K1/8Ab+7UrivDrRJUVA/1fYesj/aiSmSpyBh0IsdMaKH7kxBQ&#10;VRkpypCjTw8UkgKD9HHPvQrStK/6v2/n17HAmlP9X2fl+fTXLG326GRo5IhLPNTiFIpKRzbx+alk&#10;T1Qyc+tP1E/UPb3YDj5f6vPrVK8c/wA/2enUuBRSymoBaKSRWSOnWWGbVUpBqhjkp5b+iRfwBc/0&#10;B9+pXrwVRkcT1AkkSooqSteatpa2nLeWWECGCnqL2EDIup1L/kG6ng8X97Azp49VbhXh1xneMS/e&#10;vWIlQqeSppWtUI5RdDKghF0v9QxFr39+pQUA69gkGvUWeWRftIY6TH1bAedIpghmFO5/ypa5YRqV&#10;VPrEg1D+o9+Ax6f6vLrTUr6nrCJAqS+eGjWGGUJU1mPiZ1dXOulhnm0lJGjFwdSD88e7UHlU/L06&#10;ax8h6kcPlXqXX1NxqSuagNb4PMahYmpq2MCwnxMjIwjYgepTYgmxAvqHlUcDmn+rPW3NBQGg9PX7&#10;OmyOEJOaiRamf7uKeNp450Sb7cjRReWKp1FmiPpIUjixDH3Y0pRfLqgIHdTqHPMlMlFHU6Q00eiv&#10;VkkbKQ0sd1ZKpQDqjPIVl1W+obj34LUmnDy9Pyx/q9OqkgUr+fr+fXOlmaogqWSSCqpmEqUsDRlZ&#10;Ynh/VHOzgMbx3JYrcH9P59+IpgjPXlOoah58OoQljWCGSo+3lp5Kad6oQKKiGqp420JFqYcyD63I&#10;vx/X3bie3rVar35B6wOIi8lTA4SGOlEccUNOxnSAKHZJoXALKVsyNGb2sLW97AzSmevELxBp03xM&#10;sNJDIaURRZdHaphaEMJ5qdtdLUxabtCzDkqDzfkW9ukAk0Nafy9f59UHaMimr+fof2dN9TU0zwTS&#10;imkcmAPUllWWJ4WNpYiE9Tavr6gpUn6+7gVIBP7D15ipHcMdNkDrSinOOqIqoCNngxrv5KuOfx/s&#10;rR1bhXjKLf0klWF/SwHLjKGqGAB8zwH5+vTIIWhQn7PP8vTrqKJ1lnp6R6YxhPu5KQ04etE8ygvT&#10;OAFRXQ3dWVebkW97oKBz9gpw68RxUfafWv20HUJzFW0DVVVT0koRxTeSMASyQl7K9WrcqU5BNh/r&#10;+90IfQPTqlVZNTCv2/8AFD/V+wcJppDWIJ8VSxrJIhabHwtV0WRpUQIXcrxFNH/qhwfwefewq6TQ&#10;mvzwR1rV5FQB8s1+3r//19KOBpEQOGQI4uWCkllUHyKQBq0j6gqQfyLgezfr3XFqtiEUJFHGbKjR&#10;gGwF5JGIYXIcc/W3J/r7917rjSupElRC5jQKDGhVC7S6rho1A9QSzCwNh/X6e/de6myVoZYo7SBY&#10;3EhLgXd5R+tNPpAJuCg+n5+vv3XuokmTjVZQbykFyWf/ADYAYJqdhz/iPxxb37r3WUV6CEr5SzLp&#10;eJS3E9hdfIgA/wBf+nA/PA0eHWqCteuMdbDJGWjlE0gu7wICAsjjW8YDDSf9SLD6/i/PvfW+sQro&#10;5APGRcpoljkLej1ayEYjV+BckD62HHvXXupaZfxQyeJxqg9LNKSf2pDe4uDbm1gLXP8AT87691Mp&#10;8jBFSt/kwsSrKmsXaMPeWKQ82P0t/wAFv+feuvccdOsuXjUSwO7iCZIZ3ICfuSBrqFVhrXgjSbn6&#10;fXnmwIA+fVFQA16hfxIMiuWijAkF4Wj1LBGSDrUG9yQLkD/A/j3sO1c9aKkGnWd8vAkSJJGdXmkd&#10;dJZ0ZpE0qZC36h9QGP8AX3UksanrQjpw65nL0wj8ERjmdoo/J5k1NGy+mUU5tzcDSOfof6+9tpPw&#10;jrQTzHn1hjzEJm80TusF0dVn06QvEboNNioIFgUPpAP59168FJ6cIa2mKxFDojkJSRoyI/IKZ/PH&#10;MJQLNYem5/At+D791bQesk+axoh008PoinkqpEfTEjFeYZNAJDB/7SgaRYAe/U63o6ZRn43P3FON&#10;SlnKv41RRLKxAmu1iFvcMv8AQf63vfV+sKZZIwt9LMrupLiN0JfmQAN/UcW+v196691lkyimLUti&#10;hiIKaBrBDgxyf8FB4P5+vvfXuooycKU7qrI0jMFQIblyWMZD6f6Nckn6G3v3XusjZSGKMxODJLZZ&#10;DKAr3lBBkZwB6eRxYG309+69p/F14ZKIEu0pumoxyArKLkarGBluouNJcMAo/wAfp7r3XU+XgK+V&#10;EiHmLNoQloYwz6fCHe5JX6gswPI5I49660Vr14ZG7O8ZQF/RpcgqoD6isAI+hJBAf6X4/r79Tqug&#10;dco8uRrBaF5gNUUBCN4Yz/nlcyACx9N15/wPveaY4deKAinWF8hGXnqJjBfU9QSxFzoIWPxD8W/A&#10;/P09661o64fxNbSCFmKTh3kZCpLytfQpaxGkC4H9Pe+HVtA67GW/3bG7aVswcSIWEscZRHdrEFtV&#10;+R+bf7DXWtFf9X+r/V/PuPKBWWUs7BECizCRnYjyLHJHa2hfqGtf37rxQHh1zmr0maOZo4dCRB3t&#10;Jwz3ABuAGKqTcMSb8XFvexTz6tSgoOub5aGII/lOsNJZZI0jLO3CAE8aR9VK2J+nv2PLrQTNOsK5&#10;ZEs+uFDEhLyKjXWzXjjgjAuGXlvoQDzf36nVjHTJHWdsz/k5UgySeUytI7gvIkpDMkkYUWJYLc35&#10;+nvXWgAOHXv4rTyJolbUZGN4oo1vqjJ0rb6gEc+/deCgcOujk4VRQWC3IcBlFjp+qRtbSRewvb/H&#10;8+/U6roFesaZVXYEmAOHdiWT9oI4uRpAuxcgeoE3/wBh79TregHA6yjODwzFnaVpQrxyu37irGpj&#10;b9sDkaDYX5A9762ABw6xrlkXXrZUDIFCRIOFtq/bH55tq/1veuqlamvUc5dI/UNIinErTDUqkKFs&#10;8ZZRxcGxA/r79TrWj59Sv40qyq6n7VI4BCfCoeSWJ19Uf05PILnjj/Ye/dbKYx11/FPVpkk/yfyx&#10;t5ANRqLrZidXPp+tv9j+ffut6VBHUVqvzmZorXjgaNlYXEjxvdJFI/On9X+29+69pUDqPHWySBAu&#10;gxRO8ixsQNQNlZWJNvrY2/17+/dVKqOvPkKhyIw6JGpDNFKqyfov6mB4uB9PUAR+QffutlRpx1zF&#10;WCQ2tSI2cmVgY6glhZtKKLaRfi/+3/p7qpTpvNb411QSEPoKxtIEYsA2oqx+lx/iSD9PfqdWCUNT&#10;1B+7IEWphAsZaRnAUtOYxZnMenhSeG4t9Pe+PVyK8esZq5GXSWVEKEa0bx2Yt6DYi9voTf8ANveu&#10;tBQMjqMKhvKiuElYxOVKn9uZkbgxW41c8g+99b6dKelkrkkNgkulQkZIbwEEBwCwAsebWJJ59+Ar&#10;gde67qhT0MTUrzhvUpmYOLJLbQSQRe4uRpUc/QE8+/UNade6i/fRxlG0awoTRILmQQggFkUgWGrj&#10;nm5t791o8PXpxjzP25Zo5kKuuplk0SSQmPixRRotY3IH+v8AXgWVtIp02Y9XlTp3g3VpCRxzF2YK&#10;7TEAM0sXKSQXFjxa9vr/AI+3TJih6r9OlanPUQbgyYWaEVsjQGR9UcbFo0eVNDRSlRZdQ4bSfx/j&#10;zTxKcOt+BH6dYkpqmQo9XKSIoyDru2lWuixlrX+n+P8AT3rJ7n4dOCnADrOIY4llcJIixuoRjpYK&#10;CLKl7G/H4K8ge/HRTHW6VwepBYGnDoA0rjxqAbHSh/cN/qLfQ2sPqLe9KFIp59epTA6yJKmvyRyI&#10;qwqDwiLab/NkR+Xg6v1C1zwPdtWnt60ABw65RLZ5IkcnyMZ1ZyqyEnlvEBck39N/6fT6+9KTwr1b&#10;oa+o+090dVbnod0bcqftqvGzwSVPik0NWRO3janQEWsVBAK8i5ItyPZ1tm5vaSaWOPP7Ojbbtze1&#10;IiY1UnI+XW4D/Lh/msYncmJwe3dz5L7evhq1pZI6mceRmkIJWV3AURf0KgW0/X2Y7hHbXoMkXmOl&#10;W48t2t9C17anu4kdbNfXnbW3944+GelqoR5FjZLSxPJaUFh6Obj+p9hCa28Jvs6ju4tJbeQpIKeX&#10;QnVlHSZGKzmIxsnLIVKkAagLEEA/4j6Hn3WGaSFgymh6SlFbj5dEE+UvwT6f+RmBqsfvDaOJr6iZ&#10;X8dUMXQvU38JjRxIyFlkBJ0SqCy/Ucn3J/LHuFuW1Ut521wn8LGo/wBjp2G/urEUTvX+E5A61Pfl&#10;p/Jg3z1Jk8tnth4+t3PthDWVwSClNRXxU6yMVikqVWAMIY1VdBcEG7fRuJHaz5X5oh8exIim4sDQ&#10;Enzz5/Lo6sL2DcyUJ8J+ORj8j1Xnt34157F10mNyWFyUNVATOsFTT+GOmXUNUVfNIsXjlLgKCusn&#10;6lSACQBvfLUliKjy8/I/npAr+fT0qTQtoFMenn0P2A6bmx6xtHNDNWiBap8dQlvuKCceilYVcirG&#10;5gcBg2ohTyAL+wk6PEM9Mlo6VIoejB7L2Dk4IGWaOqhroBUwzNNjSspeSJaupMkoW88bobPJ/qgl&#10;gvICSRgxp5nprRXuXo4WydjeJ4ZHMqUz0tOaSopESPIrJBGP8rqI2VlD+UsXVGJdPUQOLImSQGg8&#10;+tmgGejPYHYdBrpnGOeOpoKealjdGlpnydO0qzQU2TmhA0airOokFyLepVJ9+Fq78R1RZFPAdGA2&#10;7s8PPBBHVR1JJLfwGKGqqJqYTRkfxCSQI8zlD6APVcEG4tce/dqj4utrPpb06E+k62z+Qmoo8dgc&#10;hGwaJ6dJKOmVI6anPK04p7hmJ4Vr6gvHjNvd02+EZdqDq7bjbJgt+XS4j+Pe+87A6K7UMDHWrsoj&#10;cSl7tJ5eXQ/hl0sCONNve2gs17a16SPvduDRVr1kpPhJHVzvWbhzkU8s5CnyqkjLT+TX9rJJGFJA&#10;bkWVdX0IA97H0icFr0mfe3ofCT869CHiviV1bQVSVWYqWrpaYroQDwRlkbVoZeeLcAXP9fbr3YK0&#10;jTpA273RPGnQs47q3p7AaNGKpJljdniFS0U0NOx5UFpPTpB5Itf2211cthcDpk3szihZiOlUue6z&#10;274jHT7fppICBHN5KMSB5RxpsoFm/K6rf6/til2xySOmB4rZAJ6TuS+S/Tu3DpqNz7cpm5p9EFfQ&#10;CovE1niQB9N7/VUN/wDafbv7vuZBUkmvSqK3uXIMaHoKM589+l8O0kSblglMUU0kifbsgjiQGzQz&#10;IPUHNreEH/Y/Q7O1uPix0r/dd5QEin7OglyX8yjr6NY5cTjc1XibSqR06QkL6tCzuH9RuxuYXRJL&#10;XYix9vrtkK/G3SmPZ5WPe1Ok3UfzCq/ISMuH2rN6JWilqZNLK4QX8sLr+26m5DXe4P1tb3RrW3U0&#10;49PfudFGXz9nSdqPmb2fkZnio6PE4zyfvJUzSrJDFTomqWmkMoDCSw1Ax6lB4v7cjgtKdw6cO1wK&#10;tWbqdX9+9p1UCzT7ohxzyRLVUlNCEcSU0cQcSeaMamD3JAYEf7D2oWG1A7V60NutQK8adJd+wu48&#10;/JIMbuLMZaIrI6LRoKJpJJEHjaCojCxmOxtHoHJF2XjhfDHbR01gZ6sIbGEhZO2vWfb3QfyI7Jq6&#10;WfNT1WKxYnneKtr6+Z5/CyFUl8B8ayNf/UOCDyb8EGb3212qdtCadOTX22Wy/pKGbhSn+Xo5mwet&#10;Mn07QQzbg33NXtDTlp0s5CpCQwkDzEv5TpsGYkt9L/W5Fd3kF5iNNI6JJb2K4bSE0N8qdCnhvlRs&#10;OmP8PyOWhhqY5jHG809LGZBIxKevhVI/Ic6gLH2XybVKw1xjp76a50BkQn0PRgdrdrbU3AkclBla&#10;KZ3TV4TLG8wUf2xx+m1rEGx/qfp7LprS4hww6qyyLhwQel7JlaHIQ2i8cySAhWUqy6jyf0/n2lAY&#10;Gh60KUz0h8h11hdz19PNVpIrQyxyhoJCgKryVLLwRcg2/BHszt9yltoyi+fVx9nQqRUlNt3GmGNm&#10;sAI41upJITSoufzYe0JJnevTgonSZLzVKy1RAIjQ+jyE3C/2eAbE/wCPt8hEAU9NMSxqPLqq35a7&#10;j3HDnqqCspXosXT0crwV+ow645LXjhVABIWTyehiLlf9h7G20Q25tgymp6WbZGkxJbiOjQfFvb9D&#10;RbOpKyKmjjqamKnaWZYFjdjGgEesgEHg3J+l+Rxf2Sb4wWegPSG7RGnLHpp+ZWT7DpOs8suwkP3p&#10;pp08qwS1DqqoWd1ijHKqt/oQdX+Hsy5QtrOe8pcU+VeHSva4LeS7X6jKilOtdjOfGfuHsismrcvm&#10;a6BaoU8+QxbeUVqlCCFqWJAKG94ioBUcG/s33yz0XDBT25oB9vUhm4223WgIA66wvwFqVniev3HU&#10;SVVYs0NTVFpfJSJK9zFFQSqYxKoFy1rswup9hR4GpUdFdzuNqxpEc9CxB8GZMUI2o6fJV00OkwTu&#10;kVU8yxkQiorGnKBn0XKaDqX2mZFODx6SLOjmp6GbAfFCGipkEMdbWT06/Z07CUtLGkwHmWOir1Cv&#10;o50s6uR+B7RvGuqmnj08JbUHu6VlP8YM6SkdfWVMmPoi0i0/3DxxSxvLdKZ6Wl8IkkJsoCMVAFgi&#10;3HthrUk4B6sZrYcOHSrwfxq/hklRPF9kHk8kk9HVwvMfN5LrHHFOHYcfSwci99a+9i308F6sbiCl&#10;OhAw3Q9dDI8nhpDKJZJklq6elp5KEqbF6KOJiugXIJYhvyCPp780JOCKdJJpIaY6EGi6HeYs8sNP&#10;P9wzNFUItYkE+tOfULKRf6ll/wBv+HBYgipNOkfioMsPs6WWP6ZFBBEv8Jm8oiWHUYmeBZY7KPDH&#10;bVqIsC/00gce3ktQoweteOnkadCzs34zw7jZqmvx60f3CaXlaniMrr/aV5itxqHI02/4gKI54LU/&#10;qd/y63JflBpHxefQqz/DzbMtP9uk1WSZPJ5DIokWRVCo6uo1C30BXm3F7e1ab3bDBiWnTAv5gcdJ&#10;+q+Em36o3lrqzUyldTSrOpBHpIWZToZbel1s3+PtanMdov8AoK/s6v8AvKSlOlDj/iVTUCU8ceVq&#10;JKeGPxmllKeOZvp5JAFsX+n1HI+oP19tSb9ZyChhA6p9cx6cE+LwCjVlaghk0BYwFRQCGUKn/ELp&#10;H+H49sjd7Kv9mOtG8PGnU1PjdWQL44MxUBONBLEND/q5EWMKOfqw0n/X92/e9mOKCn59aM4daMBn&#10;pV4/qfdmNW0WZSTTpW8kTFXVPSpc/X2llvNulyUp/h6SvHGU4U6VEGzNxIFWc0rrrLEKmi2pbG3+&#10;B/w/3v2if6A5THSf6VBgVqfXpzTY9edOqVQAVCo0a2upvqDDk2/F+fbRkgXh1r6cr1HqeuJqr0zL&#10;BMgZms8UbsrX5dLgC/8AUtqNv6fQXW6jXh1tUK8D0y1vS1DXA+emgk1oA940XWqniNjEFsp+pUMQ&#10;f6D6e1Ee5hOHSiKWWM4PThtnqbFbVYtSUlPAhJYiKKOLSpOpiEA+v41Hm3tm63A3A6tJM8hq3S2l&#10;n1gUlMLlfqOBYHg2/Fzx/r+y0AA6m4dM56cYKGCki1MPWygs5CnU1uBb8H8e6s5bj09pAWr8ektl&#10;6qICa7KliQNQupXTYK3+HIv7sgrgdUOilAM9BtkqpGaQB9bGwUcAAki6WQEg/S3H09q4o6Cp6TdP&#10;W1dpPl6mKoqUFtbMt0VtAuCLahcfT0/4X9uvcCFOnIkqejL4jFUuNp4440VQii50AG9/r7KJpGkY&#10;lj0YKop04z1SRL/Ui5F7D6/U2/x9tqurj1tuFPLpG5fLrEGIsBY3BJFmH44/3v2pjjrgdJpTQDoD&#10;N15kPG/r0tollDW1XKKRoCn683IH5Ps5tIQW6Kbl816A+WrxsE7ZCtmolkpgJlkkS7eUD9zn66mv&#10;Yafpz7OXjkKeGvn0iaUgHNPl0Xntr5j4DYvkw+OiatyN5YvBpeCmgESgrK1Qg/QOC4CE6efpb2jk&#10;2gxKJZeBz0qsbaa7bu7R1Xtm/lDubsnJ1GPyW75cfQGpslFh1q5aOpnlfX9vHVyR3Wy2A1awOOOd&#10;Xth2jQfpjh0JorC3gGBqJ8+hS2nuHatAsFPPiPvK9zPLoqqeJ6qrSNbyQ1VVZnbQ4LCRk5/2kEEM&#10;PI74Bp04YHpRMA9CPRdvAkU9BtKOn0GGQVZamjiRlk0GbwIHTSALAF9X+Cj6F5g1kgtXpoWIrVm6&#10;Xrb+zP2sjzQFJJVaNYIR+48jyAx1MOq6sFBu1r/63uj26L1s2cNcHrFR7qr3eE1NG51NMVrTDU0y&#10;qqj9uX1LyS36v6/kfT200MdPXrUlvFpoD08RT1tcGNMs6RcpOsshW4nUlpI5woHpB9KN+CPaXQA2&#10;kefSRkVcfz6h1WwmylTExoHeJv3Z6Ro3ZJoUQRIsTED6AEkm4sT6fz7fUaRQdOBvDGMdNU/U2PRp&#10;ZTg6FXkjE7TSySASBLqxmEYWON0XhXOlrW5I96Z3Q6l6t4pbzr03f6Bdu1tKg+yp62SZ2lkMxDVE&#10;LyqdCmWnBKgfpAKv+LAXv7YVmFaHj08l1NGaqaU6CvL/ABB2FW1UlbUYOjNQjrHBJSL93WL4SQln&#10;nRQVU/VXDkH6Ffp72XkPAV6XputyooW6CXcnwP2vmUkeKnqWqo5HPkeGF6oowN1neH9ZF/RHZv68&#10;W9uC5rTUuOlib84wwr0jpvghu7EI9btzLZeOYKn2xkqlx8sEyp440SjjBVzp4VndTe3p5t7eEloX&#10;7genW3u1lxKp6QFZ8f8A5AbWr6eOhydb9sKqWohU1MksiNbTLJWVklrzEi8aBbD6f4A0i221ugCg&#10;Gf29K45tqnTAUetR0YDq7qv5I7oztDi58jlosWjwzZPIzECuiUSemN3mQKSeGQJ6QbMQbWJguz2M&#10;CeLIR0XXkmzW9SWFfQeZ8urtet9oY3rDbcX8ReP+IRwRvVSyaQZqhY7PNKQPUzWudNrH8An2UTkS&#10;v4cPDoETSq8hd/M4Hp1Xv8uvmxg9u1h2njJK0Rx1aiqr6eilqKWVVBiqotMALaUazJoBtwXspAIj&#10;s9qjtLM3M2WYYHp0INm2X69fqHPb6dFZwHy22xWUUhmmMRpIoFMsOR0U2mqItLUWjVyWbjVJG4+o&#10;Mn49hG8iumkLpno0k2eRT+nSnQh4T5GbJzOgJk44HD+NkWt+3lhlT9cMcwWOFzbmykjkeoHj2XNH&#10;co3cpNemDt0qmhToVsH2QuWSI0WWjlpKiCTU09RTNUQOslqVjTJZtNxZrMwIP4/FlmdRRhSnRfJb&#10;hGoy5+zoQMTuS8CyztBLUSMIh4UfxTGNv86HYekG1it/bomDdJHtyx7R0+puvHq8obJCjeALKYJB&#10;IYLOP0xNHq+jX06yAP6j3suaVXqptJPTp3xu/wCljljWOop5xMzxvHSmMtCVHF5IWUBWv6pRdb8H&#10;+vu6nUMnrz2boK9LiHeEFUHacQxeERsdM0MiSmM2XyykBG4PIUnjk/19+ZlU0PTKxvwPTvT5vHuG&#10;lvEQ0BISOPXr8j3jaORASFB44IH+H597VgeHXu4HI6ynKU0gf7ZVDxBdMcwVQdX0CqBdmU8r9LfT&#10;8393BJ6oS1aDrG1YZlMcMjxF5V8flW6SiPl42YC6ENe3P0vf3bqwrTPXZx9aNLtUl2kPkdAUMalm&#10;1KkUguAt7Kbc396FOt9NctDKrxsP30MzI5Ny8jufXHpX+yQCAW5HHv1evZ6XuLijQImox8K3juGC&#10;sRpDeUA+o2sfx/T3Q8et9ZKqNmJNwY4kiYal9SqX0qyy8azf6jV72OPXuoLSHyJrBVUBSVh6FXm5&#10;LqbkKf6C/P1Nvdjw6104rlSieJpPFoAf9tkEhYcqrsB+m/IH+2Fre26dUKVyOswraepex8atKfNG&#10;gUJdk+oIYCwvyxIHvfV+suuENoshbUX0jTrkcEX+oF1X6m/+Hv3W+vPUU5ZVbSjrUAJIv6CEvchV&#10;HBub2v8Aj3ZetEVFOo7ZemhLNI8TLHGCy6mDMt/1IrLaxFgOCP6e9kY6pop1jTNY2fVIYzqVmY62&#10;RSpC6SqkggqVF/ofx7rp6r3N1lFdRtp0konjIjMpBBEvCkOLggAW1Ai3+I+m6enXgprnqdC0McSq&#10;kCyrb1BXBBa/0Rm9Jv8A1P1+l/daHq+mmR1ykq6YIEUeLgKhMYIjJ4OsgXDH6cG39bfn1D5/6v5f&#10;6v8AB6jHj03TLHZzLAj3IR28QYr5P1Mj/UBeCQOPz+Pfhx62afD1HkrYIY3YLpVAxZnComlTZWkK&#10;ci/9PyPds+fVApr1jiztMqhY2RmNv0+tQf7ccsj2a5J/1PHB5t70R1ciopXpz+6heN1kVdJWzOEv&#10;G7BbvIWIPP8AsRcD6e/UPW65p0yz0dHLHGwvZlbxxsS62B0u6BQSQ1v9j7v17pvSkVUBe4RZdamT&#10;S0mplCRhhbm4+iLb/G/v3XunSjvG1zcKWVFLsGuEGghWYG9hYc/S/wDh70aefXunfzwhijn92ZQV&#10;H6WYL+Ff6EKQORb3UjzHXuubmExW+gS2qy2kV19ZBYc6GJ+vvXW+ozhTrJFlutkQxgIf1POqFbA/&#10;gH/C/v3XumupilDeYMdAF0GktqIFmRiV+vOnVz+fdgfLrXUmmMza2nUt5FRYwFTwoY2AeHyEH621&#10;Freon340HXunExxyFoUjUIpOtAFZUuLsApA4P0v9fdQadb6bqilVkSMELwbXKqkSt6YgEA9Wn6nn&#10;6297B9etdN8mN0LfxtUIqsTI66QikaCVJAueT/gPx7tUdeIqKdNYhekPjUaTcsskQ8rPY3+j/QAH&#10;n37psqAK9cllrdTtF6yU1CSRVkbx6yJSY/wf6BeffurH4h1LWvkmVRNS2jC2jYX1yAH1Aq3I/rzz&#10;f36g63Wv5dPNNLBM4/VEfoVkiXgstkKDkH/WIva3up49W6zzRoI3K6OAS12urKwKkxi17f154Pvw&#10;49e6jimjRhqKFAQq+Ry6IVFgHQgEN9PqB+f9YX6113DIyvFqa8blbJwSpDaxIyqF+hsAPdTw6qvn&#10;9vSkpqyBEGplHqKlG41fV7oSDxc3PB/p7r1frjJVIJjrJBUBnGgsDdTok+hHpHHpH+v7v1QrU16x&#10;PWpURqiBtUeom8a6CRyLn6gt9LkAW+nv1B1rQOmh6iRJT41PGouS6allP1ZZDzptyNP9ffqda0dZ&#10;IquSWoF9Cq0boyizgMp0CQn/AHs/X37rxWgr0oYlppIkvIsbkEhYyCf3D6rs/wDW1wPdfxdU6iyT&#10;JCxNvLeNl1MQOQfoB/jY3v7t17pPVUkM3jEM3qdGAAszJGvJdBYg2sRYD/H3rr3UKTGj/J5hIzAI&#10;yJqUEpzrYGNh6je3qt+Le91PDrwFTTrElLTpC/7qISrHUwsNbf7ta4HqP9E9Vvx7904FINesSIyj&#10;Wi62VEWOMcKGIP7isoOmP6A3H14PvfV+sL2UEeO+tAjyLpUaNepj6QLnVclhxz7100vxdTVZ3Bij&#10;aFVZw49PmlhuL6QBYeof2j/vPvfThNBXrJ9uyMoKpbyN5OFOsEm66m+g/wAT+L2966qBpNPXppqG&#10;IsIo4pI5PIGN2C6Q37iIbXB/SP8AH+v4G+r9Njo1V5REghR0AaBjpkkfx3JQgDVfke30oEz1oUoa&#10;+vTNWY5pjGZ4lVljKOkfMkLxKREI7KAbH6sTwf6+99o4dNyOAcdAf2DtiKvo30xeE1CPG6+JAs/g&#10;hDFHcrqtJYKxW172B59uIQDnrwYqQw8uqs+8evlSnqq2bH0jSyVMtNFTU8V1M8SeOneIubAOSkbh&#10;jqFmOpbezAUK46PYbvxmApw6rulx/wDd3Jx0PingpKKYUtDSVIll8S1Ut5KmSiYn9lJv0SIxcaB+&#10;LWoq6a9GTtqFfToz2yNwQy00EFVAVkliSEukyRyRQq5njiIIKM0pHj0NYqDa3BPuoFHz59FMsVGr&#10;5HoWqSqqq+jonaTJJDG0kkbSCOjjpK6ND6MnGgBnQISiMtwQbfj2500VAXp9RI/TTw414o5I6V6i&#10;P71Y2aoiUzxQRpGL6ZOCQbKBa/0t731fqHV0UeTx0EbiWCpFSvmxcVFDVsEilY2nlqbR29d3CX+g&#10;VSb+22jDZ62MGvHoi/eHX7V1DPT+GsoViE1Lb+INWmYzSaIcRUVM4DamQo0kMlmVgQt1I9oyjeLj&#10;gOrW6yLP4kZp1Rr3j1quNrsrT07y1WRwtTLrmnpZqamSjLeKnoJFqBcXIZxOCykEAkce2LmMsxJ6&#10;MEEkpJbonLrKjtA0arMJnjLJ6HBtw7m30AAFipuLG4HPtEFVT8+tgU6i+R11RAQRKYCkruV1yGN/&#10;IIiU+rA2PFyR78fiHW+pUBjEay+KxDJGU1AxxyEXWYFOTc/T+gv72RUU691xlqBp8JVvCZmkkien&#10;DxyNpAdw3NiSCo1fS/vSpQ160eHUKQieS0WqMAK6QuFKgRn9mBwoF1HBJAte/tzqnUQyeS3juiKG&#10;jk8F1SKQtwxUizLfjR9Le/de6hi0UofzKzwuNIe4QKBcACK9if7QU3P+H19+6905UtXN5jJPFG7R&#10;nWxUqglkc/tF3gB9P0HFrn6g8+2/DGkqPPrVOhW2RgMnuXIUtPTUczGSGeSsgplZ0hp421zSwfUE&#10;IOCDa9/qfdPpGl7I89KbdQTnh1Zv0H8eZq2rxtZPjqieCt0UmPnnDwSx5MKZIpJJACgv643Qjgaf&#10;68XXa/DI8VcnpHvV6tuBFACCc9W+9V9LYzHUtK0eD1U8LTzvTQ6xTT1ECeOc0LggRInqJjOpT6bE&#10;G3szitCr9vl0GkZ5W1Zr0bbE7fXD0iGWGOWOKOFo2jMUJo1iAmVKlX5aSIEGNTf6ckX9mSigoel6&#10;LpXPHqdLV1Va01L9tWVskyqrTOKTHwyUqtcpJPUWMo1+pigANiA1ifdj06/l0n3nhMUdMWeOOOrM&#10;slQaJXqawzEwrFTVBAiZVlJdhI3q4FiFB92T4h1QcesVpClUZnoo5BVTidNKUroI7WiRY0Aj0OBI&#10;iG2sm97j28w1CnViD1ClqqiCdIqaOr+6qaV9Usoi/dipYDqmaALK7q19L60H9Tf3RkCqeq06aiKq&#10;On1wkzUUCQfuyIqyHXJqqHih5crHZVDf1vbg8O9WHHPTdO9LKoIaz1lfVxxVUkq00yUCXlKQLOG0&#10;SoSzKZLLayjn37rdPT/V/L/V/MtrTQSmWSK8Jq4VWGVp5RT+CjBhpXkpXu5IjBIc8ccGwBPq/wCr&#10;/UB/q/YNaSOm1nM8bPUq9oRRRUElOoh8QkkM1fLJBIFChR6ojyxYjSffutdRa6jo45Z0FSAs84fw&#10;KW+5rJyQ4ra7yANGWWwZQulT+Sfexx9evdN1drhp9K05pBNPCIWqMhKyRQOpLpBTOFlVGGttXKtq&#10;9KWsfezw4U691CgoXr2oKUUqUzKRTJW1KD0VEUnmjlBIEcKSn03Vblf6c+9MNPHq8aGRtI6O7091&#10;lSSPBLHSIJK5YqwKQ96d6s6JDDA1tNgotq4K3/PsNblcqHqDw6OIbQRju49WDbP2nTY90E6RPHCp&#10;uoRYyoaMIVKAcozC9i1h9fz7Jnu3kweHS0RhV1DoWRDBFE6RM8CoiadDDzOi8s0QsF4Nr+7CUkCp&#10;x0mMa1xx6R2anooKeoSUfvNEt6pCtOrktcNIfqzqLXU/nke0F5ImhujWwgcyKQMdA9U5aNpZRG4E&#10;soMTpBGFKxwMC8zwWtqe17C9/wAX59g6W4AY06HsFgxUFhQHqOd0MjTISoEkckESOC8h8FlWLzE6&#10;HuQWfUoteyn2gkuWJ49Lo9uAz1xbdCFSkVRTaJH1Sa4pY1WYR6TI4qVJcW9KMAAD+T9Q0ZzShPT3&#10;0AGSOmt9xJoHmNdMEqbBlXQiyOt9eiMG0YNtKm/F+R9PaVpaGter/TL5DpvkzpMkdpIBTvOZWjeY&#10;QDzOhQCFiCCvPN7C/tG8lWoOnRbqMjj1Eq8x+/SIQyPSxtLGs4RoNQuZluQV1WsQG+gHH19p5CS2&#10;errFTA6ZZswUUKPt3pkp5Y4Xq4JUjnQNdWZI+Qqt9CCATz7SuxBp5dPLbjiemCrzEHjRDPZlSFqo&#10;B4g7STnTTwwpPdjp+qve/JH4v7YZ/Pp+OHQePSdy2YMcLVSx08rOxh8ASoDs8QInlRyulJBcoq6S&#10;Seb+6mX06VRJXj0F+dr6iVmBqGjeoYLBRVFUn3kctrxRw6D+5pNyObA/W9uG/ENelcaqOkn9y8lY&#10;IkerpQ1RDHHUyOkUprPF5JpXiChXhYjRp/JF7+7A6zX06uwBGOhEwUjpMUWKV0r/ABzSLV6Elqqj&#10;ToFWkKfRrC4P5Uc/4eBo9OkExz0O2361KeAanYvL4hO+iJwXjiHhGki6m5tpBHNz7MIp/DFOiqaP&#10;Wxr0JtNkgfC0sTRxfs6vJpLfseoyxxm17twUP0Nz7Vm6qBXoua2FTTj09rmBM1MEZlVxUWcsSXaM&#10;8rIWAYj6kWNj+APw4LipAHSU24Xj1yWtteMLUzGLS7KongSJiLNN6yAb24Cgqfp+SPbnjjgTU9VM&#10;I8x15q1RFIiOrR6v3YhaGqcyHV4qkxW9JtqBZR9PexNmhOOqNAD5U6xvWL5ECImingaSIm37k36d&#10;DKQLpwbk8m3HtwzqOHW/p6DPDqKuVkd+DCAhQq9PEqy+QnkGVVsdHDEBfzz7ss5YinXjAoGelRBV&#10;LGXeaYgl1Mgmk1JUXFg5iQAgD8k/X8+zSKQAA16RumeHSpp6/SqRXUrKyaWitpqI7eRdK2OkA3Df&#10;i34H19rUm4U6LZYBXPSjhrwXDs8OkAszoAvjdBp0eNR6jY+i9yfyPZhBMBSvRfJARUjPSloXjBCg&#10;xuxZEQxkavE49I1EAMwHIVfpzwL+zFWFK9IZYqZp0qaOqWzBnBKEqrOgWKRbFZAdQvrP5/x9q4np&#10;k+XSB0r1KjqY9EdnBZ0YXFyVblVUqQLEj6AgX9v+Mvlx6aMR8upAcWKHRr0quiW1h4uApA+hNh/r&#10;e7eItOqlCOsn3aiIM6Eho2QD0qikG/rI5H+Fv9f3rxB1fw9JIPUNpFklEaf2YzK7qyHQ34jKrwv9&#10;f6n6H6e/eIOteH1hduLLNpQjWx1iIW/2nQGB5tbj/X9tM2o16sEANesQOpRdNRVFLIEju4JsZCqj&#10;m3Bstr/X3qtM9W6nRoBKg0FhYMytoHlVf1MGI+t7Ei9zYc2t7eTPcePTD/Eenemi/tMW9RYnxr9f&#10;7N2Dfn/H251rp1jgTlWjBkBUgsQ11/Vp0L9LD8j8+2pK1+XVTjqasILSG2kvYlVXgD8Nc/kH6+2u&#10;qgefWVYWuQVAaxFyL6ABwVY3Nvfut9SfHbSACosAt/pb8gni4tb37r3UgRoALlU0WRQgGkC1+VP1&#10;v/vXvfTfXEQjngLwCw8KKhF+Ft/j7917rzxaSWJ0gAEMyqyj8EgfXm/v3XuvCI8D0p6lKjSGAI5u&#10;T9fV7917rKIVA4VQdWr6WsAOG1H8/Xj37r3XJYVJJKIWb0DV9ePwP6X9+691j0W5DKxVVKkrwq6R&#10;cNH+eeb+/de6yGJL3NyxOpSVRhwNJbSL/wC3PIHv3XuvGCMFmsvIsWubXIsTdeOf6E+/de670Aab&#10;CwPDfo9QA4BZeR/sffuvddRqBqDMv9v06VYBAbkmwGq39f8AkQ917rG6gglQf9SpYLfT+glR/T82&#10;9+6910yoQAQQFtbSPwBa9v8AH37r3XgvIUIoLgjnTZTf6AjgA/kf19+6914qurko3LKdI08qP1G3&#10;1t7917rn4yb2N3PFyNNxawNv8L+/de65aPSB6VsbWZkBdRxbn8n+nv3XuuxEt7MoUcEpoH1AtqBH&#10;0t7917rmEB9V1F+bqQfSPyf8fb44DrXWVYbWsOFNy2kfpP0AY8c/097691yCC1lsASfpYEWFvqff&#10;uvdczCFKkhf7OkHSRf6A+r6fX37r3XERhg3otYD0jSVNr3Uv9CSeQB9D70wqKdUbT+fXCSMNZLXY&#10;lbMRcggfkt/xT37po1pjqFPRwS+RHuVRQXMdtRH5AAB/P+39vxBRRumXLA16CjdONx3idIomAZgP&#10;OsrJIIZB+hrjlPqWv9P949m9oaSDpGbmWhWuOip7ljFJO4gm0RrMv20lLGPCbGyvMf1eQc/4Hk+x&#10;tZqjRqG6TyXXhnJ6GTq/ejoy0dQynxzC7HSiySCMC0cv+pUc8/W/tJuVmp7wOkZmjJ1Do42Dy8dT&#10;TxupQNZSwU8A2BI1EDm/0sPr9PYRliMbdOqQ2fLpXRVSuOSLc6uDwB+f6f6/59tACteneynWX0ub&#10;gLpuNJ/qP9bnj3vrVEJp1PpYhGwZUUXY3sDe39P98PdiagD062FAz0qaMliBptY8Hj6f0JPuhp06&#10;ldQp0oolYWOm39PoT/r8e69KqHj1LBBA/wAb8f73x7a/0T/V6dWHw9cwq2uP6i4C/S/uz/D1sAVr&#10;1ytpsQCD6v8AG9xzf20nxdb675+vptyOf9fj/D/be3H+HrXXD/X/AKcf63ttPi6310bc3/P1/wBg&#10;Pb3WusRKLf6f4/1/17/7x78RUU69w64+ZVNvoR+Lj6W4+vuvhjrWodcGrFXgn/eBbj/ePfvDHXtX&#10;UWXIwgWJUEX4Gm/H+B93EdM9UaReB6aqjJKAbkAn0/4fX68e7hCTQdNGUeXSdrctGA3qv/Xn+h+h&#10;H9Pb6QE8c9Jy4qa9IDM7jpoVYuy8HSUbSPWf0i30sf8AD2YQWpYUA6YkavQBb37BxOPpn81fBqeU&#10;IvkkVFuw9Sq6jgD6X4/1/Z7ZbVNKahekjydpAHRC+yO4KWrrKmlhnKJCJYomBOryI1l/bk/UNHNg&#10;CCbWBPsTxbeLaLUcHoqeQEknolW+dyJkhJDFWQQ/clzHDBPKk+ZjLXqoZVRNQqlH7kSXJ+nAHPvc&#10;kjJHUdbR4wpaueq9e04WyUeUrKnTj5Jq2px9RlqKlirqyllx8ZmoaamsVfzMOZpYbspFr6ePZbJN&#10;rjNePTjSiRBnqsXuSTFY1KOtpqamMksdOQD6KapjF2ir6hEUywtUN+2rynWDcH0n2H52YceB6XWY&#10;qhHRENzpWLVymal/hlReYvNrdkjhn5khliUuFvxcM+kjSRa9vaM4bHS8DPSfxm4JsW8VNVyz0qJG&#10;Yo9CxNVgRyiQMtwBFE1wVVB/vXDyuAKHp76dJBq8+s7bnjMhipqmaFKurqdEsjiZJo5xoctIBcOv&#10;Kiy/7370xUnt699PXNMjpN5auWlE7U9WgohOsUCSCOpq5ZQn+UOFAvqHIDn6XPHtFKAuT0stoCcE&#10;fb0X7c2VWWSd2pVPnLKFWbTKsaNaMyAAAoODfjn/AA9oZCPLo2VCAAOkFJXMI5B4oRKgLSBm1aY1&#10;sSoci5P0YaRb8f4+/LkdW0HqdS1vmVqcMNMjxyXmjRAQg+k0cZsAv+PJ9uJ8XVCKVHSnxskRjEbJ&#10;NOYZX1QxSmEMD+mVCq2VQbarC9vbsgqhB6r5j7B0s4Fmlp1jcmJUZkAEVg8jKCHeZhqALchCf979&#10;l7Dy6cHXmxpINPTmH7i8cgMirrFQB+5EEUBRf+yR/t/bZFOtgmvWZNvWmjn8OpVljp/35CWik+rR&#10;j/kL1c/g+69tfn1fqZ/C0RmklBKsztFoiUtC4bQImVlKiNWAILE8X490L0NDw6905DCPArVFVSQt&#10;GjxtIal2V5I1a7VccYHrQ/hlNgT6gfbZZSaDpwKyjX04T7ZTXWVcKyRSeI1x0JdWp76dZdreNkB0&#10;SA2455978QHs6cYKSHPDpwodtT1FPTx41zUCsMKGMR2FQS3lCsthZeCPJcqf9UOPeumz4Y9enWl2&#10;dMIZQ0QgqjV1Ec8Ux80lNSpZnbQo/bII+v8ATnkc+9EVFOmyQvT3i9nCoWZ1pz/lEvqqSZA8cUUZ&#10;Z5Z6cACQheVZGAt9fdAgr1QuvHz6d6Hr+V4aSohiyJgi1Oj0tD9xJP52KGcNTr+2XPF2Dcfj8+7L&#10;HXh1Uy49OlpSdVS1JVVxWTM8rQSinpUgpVSB/S0/hr1JX1CxuqgkE3JPtUlsSMDPTJnjXJPSkg61&#10;nnqFpZ4qihmHm+z+8oWooXhRNPlNTol0wgqTbUFkP0AHPt0WbEdNNdxAVB6EjF9O1r00U01NQR0i&#10;xJPTzUEFTIZUlN0yOSp7FliL/RZDZgbi4497+lZeA6SPfAfCenTHdNVyQSVsmKWtp5JvHGk01Njo&#10;Fpg+qRhRzBGQLIWkgX0tJcBbW92WByaU6Ye9YmnDo0HUfx1bLZTGV0lHJX09NDUrSJj6OlopZIyh&#10;WefLVQusisnoTUtwb3549iG12gFBKzcfLpi5ulEdWJ6sT64+McVA+PyMNRlCaug/ymmko6eGTHJH&#10;Jop8dTrKvqQL6XaRQbcqSOPZnHaKmeg4+7yO+hTgdDriPjThTNVSQQ0NH/EXJrIZkFVHT1FKReNK&#10;JrKGbgq0bDV7eMC0yOvG7kOa9L1+psVhsdHXT5CejpKJtDijhRQkFOQsyyY7QP2/y+ouQL6bn3sR&#10;rwA6ZkllIrq6DfdWV2RtvD5amxrR0lVV08lVakkAFcPJcUqS/pV5P84VlLgKBxq+npIJmHatevam&#10;bJJ6p5+WGfw81PlamSm1UeZSveoo1ILVspp0jhro6oemJEZEjZeNXNhc+yS5iKkhxToSbIpkIUZN&#10;etfzsnJvWZ6ujaFUUTRxKoLBYFRLLZWJ0gWsQTe55+vsPz+GCAnp0LypTsbiOgVq0neoIeOOOVZn&#10;m1hNTSx6dC6ka3pAtY/n2yDTprrnj6RxM8kqiRNLNrD2LE+n0Kv6be/de6VeKoNMcMkKlZklaNgq&#10;6mjVv1WUct9b+2pG/D1o9CPiUgpTFUTyhrxssT+RUaU6vGxeBhYEc8m1/wDefbS0r3cOtdLzH5I0&#10;7zN5oFVViikqK9pJJXpZWN5TCLKUAtaxJH0+h96koaheqGNSa9PNFlEB+3WRJIjIwidS8HkgCaln&#10;ZCpC2PAU2Ura7X9p+nKeXUn+MNUAFpCayJ9I+2bRGIT+hKeb1CE8copPP0PPvYBJoOthM8OmmSt/&#10;U3Ka6hJ6ixAljRm8UQaWxJDWJ0HkEk+9lWHHr1DWnXNsnDDJJSCpl0LTXipx+65qC1nOpLX45JPN&#10;uD71Q0r1sKa56kjcVQisxq5ZopFTXJJCHWFQvij8qt/YuQGt9DY+9dbK0FenmDKU8iI9Rx4KeIxw&#10;QF1p43ikMYjlBvpjaxuU55/p9PdU6nw5lJJyI4auPQUmc080lzJqCFZKcggppAOm+r6G496oOvdK&#10;CColaTzRzRq1NULVwVsxqGnSMkNH4XuIyQSVZXAAH1JF/e+vdO4yktRSTGOemgKzz2hMA+7qiB5q&#10;qop5GURn18qygBRwCb+/dbxT59J+peSSgilimMVQZy6Hw+aYhgRJ9zJIBoDfURgkWuffutdJOIwk&#10;q0Yin8dJOZCWYxt45dS2ke5Uk/QWt+Bx78Orpx6YKyanSojqBAohvIzvIlliqXQt4ZmW1xzce99O&#10;Gh49Jad4hNIHRmmR0YJTmyKH+jqy8lV/A/rb3dDQ09em2UAVHWGoiU+cSa2kKr+5Ghka7caVRiVV&#10;gBza/u54dN9RamjNYk8kEBdY1iUoxU+NP0mRYwPyf1X9Vvp7qD/q/wBR63SuB1zhwzaXiMYJQon6&#10;XKsXF1N0F3F7CyEMPzf3vWoOc9XEfr08HAzoQ1TT+NgqrGoZhBSqguzo0XEYb9JV+T9D9fei/oOt&#10;hKGvUdsTTikmifxzSI6TxEOAU9R/ZUgWYf1A/H5961nq9K9Nf2Cza1f1li0hSWNkhja1xZrHg/73&#10;f3rW3XqdQ6nGpqiVbhBTq82mHRHrVbHWlgQl/wCg/wBb6+3dXbq611hfGBGktIAUkSB3Kv4xqXVp&#10;BI5AvxcAj3XWOt06bY6AyGoLRhKeBgqySxOUSwKlAnOq31BP+8e7EgcetUr1GbGBwrySwsFITUhB&#10;8bX1IZ0VbmNhxw3H+PvwceR60Vrx682P87uv25tGhvFM/kZnt+bcAW5F+LWB978Sma9a0DrFPhKW&#10;WAJFczJHzAY7M7AfpRRcE/gEE+9iYk069oHUCfakdRTQgIjTSLdY47RsjpyYXZrXb+oPvazevWwt&#10;M9M9ZtYQBmMaIxUMQ6E+BkFhdj9NXP04928UHH+Xreek7U4aFpTrT9MJNkUEsn9pbXJ5P0921jrV&#10;OsdPQJA4dzpikhKrGVUn0/7rdRe5C/Q/7D3smoqvXunyFTEVEaMFupXhV8bMLHji/H5PuopXPHpx&#10;KUNeGOnaCSqWNmjaRF16wDpLELxLICtrH/W+v0/1r9abSD2dKmk3TlKZoFikiYQpHrjDFVKJ+i9g&#10;NTi36rkj2nx556uJWHSrpezsvC0Uv3Uzuko0JJLN/kqL6iEv9Rz9GB55v7q0cTDI6cFy44dL3B9s&#10;OtXHJVR04jZ1eSV2dmkWL1qkc4B0ENY2t9fr7RT2qnh0Y29+qt3dCPhexcXLLJUT1EkyyySM1MwW&#10;SaR5wUMgOkHXGDxJYC39faCW1NKU/Pozjv4iSRnpd4jNUrKyU9D5J6uMotVUSvVQsiPo1zU8VlMi&#10;rY3JYD6kE+0UkLV+zpVDcRnFOPSlWKkjoFMdaFi+5eCERO1YjxTm1XEMhGD4JFALBW0jnSCL+05U&#10;lsj/ACf8X0rXRoFDkeXHj/g6doK2urqSOqmTGmL71qZZZVDyTRxxiGlqKhacARrE1ieOSfVe3FTG&#10;ofSc16cD601ChzTPUhJ5KxUSoaOaeCZYzkMZSwwxrK7eKRquVwGlL3sZAQB9VX8+7eHp/wA3W9er&#10;zr1kacypVtNjKvGQtUvCVQeTXJSL443V3CyDSQpciws1vzYeCiuDX/J1oMDWopk9dUWSjjXHQVc7&#10;RVNVVNSVxjheMBahGMcLIB6dLDhv8TY3PvTRipI/Lr2tRRfM8enOJ6mNNU7PFMWlkp5YhErmOAeO&#10;KGopai3iLMoXym5YfjnlsqB5/b1U1oflw/1eXUejytF54ZKoxpA+Ln+4ik8kCGqeQ/cxxLEqt5Y3&#10;tYKy61Nxz7cZSVoOmw48/T+fXdNMxhFesUDUrSMokrpJTSULiVYRDTCEKrK3A8ciF78lje/uhVR9&#10;tOtIwKgj16UUFaZaeXG0qGKmXJyT1NHJPMY5jTRhXp8cUUeOBnIIEr6Sfpzb22QOPy8un1ao0j1/&#10;1U+XTnj6pJzLUQTVkbxIivTQ41qh6VYbv/l1QdKmHUQliCTf+nPup+fToNR/q/n1KosrRy00aR45&#10;/uihmyM1NW/5NG9POTVR45nBaP8A1TLGDccauPdGU/iP+r59bR1Ioo/Py/Lpy+7jm/yeieKpqXkA&#10;x0MkTyTFiTJT0k8dgQUsTrb8f63v2kUzw6tWuBx6wR1EccdasRamjOs1laI/PUUZjS9XDE84tGWc&#10;hAyrqNvrb37SPPP+r/N1UH0/1f6j0/wNJHGsfhaKWsoaZjLHRO9ITAboB5L2aRbNOuki/N/z7bND&#10;WvCvD8unVr5enUikyRxtRXU0tV/E55J2lhfHTPCUepQeZKmno0a8akatcaxspUjlffiqkA060rFa&#10;jj1nwszxwVkbU+NWejDhRT06S09W1SSzz06kE088rNaVpyQ4Hp0n3WQcCP8AZ/PqyNSuOH7PtHp0&#10;o6KB5shSyikp4ft5afzvNWyq+nw6aj7SmTUq6+LyPccce61NONOnVGa6af6vTrI8J0zQLNRwY2OW&#10;9PXyeMLWQvUE1CPSoOHQgrc8t+PfqZBpn09Oq4+xfL/V+3rHIaSBqVaeOslhhMkIdoDHFTif1JHJ&#10;puxUfhSTpXlre99OErWpH59TKOqmpo4aispKmnrqCKeGG0MFRLXUc7mCJaV4rj7d1/WXuL/qHHvT&#10;KvBeHXh25biM/wCr5dOUImTTCBJT1Sz0WPslXA5/eQ1EM0N1jRfGSA7qR/QH8e9Y/Z1fIx6f5es9&#10;TWUdHSRvIJYaqGCSekb7VIFWVpDFJ+4FWQSyNeQv4uVAsSDf3saiccOvMwp6HrOrY+T9uChgcvDD&#10;BUyORPS0kdxWNkhj5NSmaS+mOeUgE3Nrj377OtEClFFa/wCqvUrzx09RE1FRtjfuaaVJJcqiyytL&#10;JPaIVZsJGpmT1NbUgJHI491oCKEV+z/J/q4daOPKn2/5eo8ANY0JlqDPVLDUtkKFZ1GI+2jbRClM&#10;7hRGrxjWwC6rabE+/aQvkP8AL1rTmpOfP0/LpzFBG8bU7+YxRzUlbiav7lVipnnUn7WoYgtOp4dE&#10;FiR/Qc+9A1NDx8+rgA4/Z1wp5sfHV/YVRyMflinkX7czUqHWxNQJ6uzBx5QCiccWF/eilMr1YFQK&#10;ddQtPQY6aSM01WRIpkllqGgkqwRdlejcMZYmJBlR+brwpI97YKaBjQ9bxo6zNDXGteocGIQSUs2Q&#10;oQIIaWWmgpvLHDTo41MHvoDrpU3t9R70FXh/q/1f6vmd5LZ/1Y6kzzQ0jJJBJE8EVJBLUx1CwVgi&#10;p6mXVSRrPOoeNYmLRGRDr/wAHGhH/Fjq5K07eHXVTFGz05q4FFLG8sTPLBKtKmhfP4qcxgyLIx/Q&#10;zrZhc8e9CqkqfPHVeHHr0NO1eoyUAx8onmkidqOEpTPHCPI1NDKyiTyaQQRY6jxqsbe9tRV0efTg&#10;APdj7Oohhathnqqag8ccM33SVOpaWuncgQxY5qWwEcipdo4rAEg3+ovRSOB4HryktWg/1en+x1ni&#10;asx/mkqalaepdfPDRRaIo5ceQFbRTgExupIMwtZgbfQe6kVBHV6+HxP+r7PLr0Yx0U1QsM1DJNPX&#10;iOljlFQywFUDvIjx3V9cl7iRgqj8D6+/EVNetdqsR6/Lp+pj9/LiZKlqXxTTGnFbR1lNT1FIwGiS&#10;ajx7qWmlH0tFcMLED8FrTxpX9n+XpwHURw/I/wCTqZULjaiEiqmBgdJUiE0o+6WHGyk06wwyrbyX&#10;uWL6W5LBRbjQDA46sQCKN0yNk4ZAgx81OKNESoiaQLABJUuECNDINEgF/wDVEk8kgce7hK/F1qoP&#10;w9ZiKyWolppvHDC9PU0McSwebHT0zL5vsqYIrWsT5EYHUDzew900qAadb6kRPjaSWlPhhemamWQz&#10;iPzilkRRDHU1FOLmVb28gZz9Pzx71pJHXqgdeXHpVh6uCJoZXb7akjp5DRirprF/ucLHF6kRiGLJ&#10;KACOAffsjH+r8+tADiOoWnwTSJ5q0RGnkpaeZnhnnY1UOmQRwkkJOnOouP0gc+9in59VLjVoPXcN&#10;BSSR0ePkaKtooqZ5azxMZq0SSgiQGJCC+oKGYBlCm6FWv70aVJp1rQNIU8Bx6y0pp6dDSqI6WOma&#10;mSsp/JMDRVdLJrSUQPqEfnjK6aikmj0cqfpY662pBwBT/J/qHXKqgEUqPQzT1U1bWzRrJjYFrae1&#10;U2ipiyVPUARoAPQagyWktzz9dilc9e0inaf2enz/AM/TaJ4AIVjycf2QlqaR53gSCqaOke8cVok0&#10;6I7ExyKLWBS/4G6fLJ4dbDAZBwMHHp/k6z0UiwULY+mhrJ1raybKKamlgjmqJXUhZI5WBukw9URX&#10;kEHUR783Gvpjqy/DQeeeszq6RVdH9oKgvS0K08FJEs8kk9VNqLtGAdLrYliQSbXHuoWpHVyeI6NT&#10;1BseGqaaOmSrEIeKrJjmiiqZ5EC+SCeZgxEfJASQAD+zpPt0ovn1fxlhU0PVnPW+2BSvFMkYaKnn&#10;p180KJBKyPCBF9rM/qmVgbMWJ1Eenn3dU7sdEdzcFyadHH2diEXhYwqTt5gk8KLcqNIshGpmLfUo&#10;f9h7U00inRLOwweh1wWN8oipmRl0qZGidAIldDd/Gr2/P9QP6gj2qUGgHSKV6dClicdqRWEcIJYa&#10;dQX06VGpmBuCDxp+p+v+v7UhMVPRe7g46WtNHHGPwxZWuX/Vz+B+bf09vKA2PPpPIKr1NVriy6VO&#10;liD/AKqNTyB/r/T2+ooKdM9dekMdKAqOSvBDqVPIH4sfx+fdW+Ifn14UrnrgZI7qNBYiM6T+kOL8&#10;6Ta91/ofbApXPTgVgO04PWKWRSpCgSKqAvq0qRzeysPr/sPz72SvljpxEAPWMuQWCxA6gLPqOsEr&#10;fVqK8ADgk/7f3rq5UAceo8j+u/Gogel/0qqDk6tOkG/NweR7oxFKdWVVOeohk4NjoYKDyvLNqvoJ&#10;+tj+CfbfTvDrGzRkeNrF1kEgRjoNgLs1vobfj3omnWwCeo7ubAFfUVdowSo1Ifze3+wt7bOTXq2k&#10;dQp3Y2BOlgGWQC5N0GpVKAFePobg8D6+6mlM9WVRXHWOR2copCJCwMZVR4pC9yWa4/FrkC3196YE&#10;48unEAArxPUCaRE8aa1MUTEIosGVWBDeRtIH+25559sntbt6dC+g6jPIBwCywafppUKSDaxFja9v&#10;x9feurhDTPUHyKySWaNS5VlDAi+g6E/bt+bHkE+2i3HqwQV6xSyeVUMhZiLsLSWA8Y/SwsPp9Rb3&#10;VmBGerotD29RXniWPSAixFi5Eq6n1PzqJ+vH44+ntrWAOlGgMc9Qy7KgaRQPIzhQ8jeVYz9NTC5I&#10;P1APto0Jx14IpxTqLLMshjb7cfuRsobxmFptBudMyckKCPTcX/pz78STk9WCED/V/m/1fyGCTQix&#10;C0SMxZysi2bSv65dNuD+NIb6c/X223Wxx6jGVFMI8yh9TqispKohFwBLGDf/AIOxJ/H19tlgOnKH&#10;qMxDoZlXx2VmYDSyH1fruotz/ZA5P5/qWmOrrdKdQZp45HVwQzuLhtJIZWFlV4wBYr/T/kQbY6QD&#10;1YKfPps9UmosY2CaVe9xAzMt21j682HHtpizZPToVm6gVEymItqlaO9/AIw7JKRYSs+nUF/tAWIt&#10;9OfdCaZPShEpjpvmCGJmRY4o20v5ZZHjCsBZniphqvrP6b3/AKmw96JBWoPV6UPUOaQlYUFVL65o&#10;laURqXETemzHRoX6fqUEj8c+6MQwwergYrTpoq57KUgeuMQmddZiSVHMXDSeKQayCb2UEC1zz7ar&#10;09Ev4umepnGmSS7QLdBcRmOfXbSQ6SA3APNh+PbTfF0qQefTNMnM0YZTwrFgUiUSR+qQfSy6h6jY&#10;/n3rp3plqTLKV+0hjjmJdniabVJNFp5lkk+pYC+k/wCv7q3DrYAPHqC80Cahdo4yywmKOUGSWckA&#10;PSSoLrYm7XOn+pHtvq4GMdNsznztRNCisJJwqRQMHksl9Ra4uf7RIBXTfk/T36o4dKEUAA+fTYdK&#10;0aThpZZYiIkXS8SQpJJ/momjszmJgDpawt9PdHNAD0559QJ6mMtU63jqBNHLK9QyCORJIRpMckkQ&#10;Cs17eNbf4EH2yTmp6doOI/1fy/1fyDc5ZYJpV0RCOnics8Ks8qlA0n7Kj1KD+CoH19stg09erAYq&#10;eHTTPVeTwa0E0crtCiRskUccZTytI4PKqOAAfoePbZ1Ux1s6aY6hSGoeKWmZZK8HTUpSsUT7eXkC&#10;J50UNpcAkEm3tO1a93VlCVHr0zyTs8zsYlpyPK8cjuNCTgCOWIx2C6OAAP1Wv9L8a6fCk9JaWr0v&#10;K809Fj18D+JWheaNBf1aZUF1L8+lSLDnk+99PdNLVOoQJGI2naNjOy00c0IVmsqxicKjFeCGCggX&#10;vf6e9E0HVtPTRUVqNTzwGeQGVZFkpxFKJli1guBO4ZXAINwgIXgXC+2+thQOk/UBoTBV01RQSotS&#10;Y43ZEFTIVj1lKiL9Aij/ALKg/X/X9+6t02zSF0YA0tdV1iTTRRxwDH/crf8Aeomjk4A/IIIuPpc2&#10;9+6uI2Ir1BqKzzU40OppB44YSAJDDJUjT9nPJfUxQggA/j68+9jj08q6RTpmgmqTLFI1FjnZmlUM&#10;s6/aysx8IMkb8rcD1IePdz8+t9NH3dOJq2lqUrJ6iGMRRS0rftyNG1tVAT+loWsrFrhlsBf3XHl1&#10;vqNW5OggqKFJ4XMiBnIjmjL0EmnVJFUVlPYapDaQAg8E34HvXXitDnrt8k0rzVv3RdZKa8n28kUB&#10;ieJrQ3BBPgsSrFedVja3vXXum+WIJEzCeoramcLFFHHkEiWqp5W1LLAri7MvIJuCb/p9+r8uvdYZ&#10;5THPNAqSRLS0tNFBDTSiOdjGfIyNC631PY3JNib/AE9+691Ac4rxu1Topw04SmhSKR0lrXHl8tQ6&#10;k6JPz9bDkfn37qp06hXj1FqY0Spx6Uwiq5IpJIpJceQ1R93L6jJPD6lRLegyEcXuT7903/ouf9WO&#10;oT6Z0qArL4Az+QrIPNR1dGSRP9uSRJYXDMtz+R9PfutjRrGnqFUNTRMal6iGOJnRpHpGaB5pIQPI&#10;0qU4DKzKRz4yD+SQfdl6s5IWo6b69IIWi8rXkU6I6epaaT/J6lg6VOgKoCOLAaLENfn8e7Ur1pAC&#10;NZ49SK9mWR4jJMKiEUxSqVacVFY0d0NiiKs/gFr3ANvpyL+9AefTnTBPC33VTNE1bJDdhDUxLoV5&#10;YRrmDGO72UamJY2P0+nu34R+f+TqknwHpuqZ6eaWOFJWp/DCjCRgKeU1E5sitq+iSX1ajxpPuwVq&#10;fLpN1jqI3ElXj52WnhanE7U8hdJbrZGhiqI9SFGY6w6i9vqPz7soWgY9XI0kg9NgkSmWjqNTpOrS&#10;faq8Zlk0H0GKj0r4zf6qWCsbn6C593IqaHh03gDHWOopmjlmWoSeoqGhRoKv7T92OGcGUxSGI+XQ&#10;QSrP+lf9b3aqkUr/AD681OmdZlaTT4Kwxo32eOpJGkkqDqW/1YMGci/jJDaRytr+7lR+f+r/AFfb&#10;1Wo4DI8uucs9ORDjfuah1v5JaVJ1aJmS6Rx/eBQNWsFJYy12uOPp70MVanXgRwOB6dRJqiopBFVI&#10;9PTUzrIsytTQRywOZB5o7/o1FSLDgkfUEn3YBWHCp6rWhwaDqJV0SrTLU2hpFFd5Y8eAEjnp1Grz&#10;REgnS3GsW0kH3YfEfP8AydaIxXh1CaaSMaY6pqdalpliqamKLxQkkMEjVBbx34XSLg2Pu1K8etdQ&#10;mePKV12Z4pKKN5qmorpXSOT6RusCFQrSW/S4UFgeeT7tTSPt8h1oUJqfLpomjyFbCkqNJC8bVJp6&#10;v7lZI5ce6aNNF4lJ1Hg2YgcEcED3cCNeP+xX5/5OvEVFP9VOpEk1My0kMMtLTjGRaYEqkmOQq55Y&#10;fHWQUgmDtICQLxs5b/Un+mgtDVs1/Z1oAYUYpw9T1ALQTUjU/wBtM8J1Uk9HJKIqbyqQ808cqLq5&#10;BDIG/T+Dx7cIHHgeqkLSgGPMenWSpJlb7eGSNqOmNG+OJiFqpiAhoJ7AeY3s4sOfz/QVAp3HiePW&#10;qDAHAdcY54IKt4Ih98zy6Jo52ZCkkjX8bUi/pMT8gADUPfip05/wV68D3U6jnxtSZKJqelpWnnji&#10;aRqovHPIHA+2NFywv+tD+RcH3alCDX+XWjwNR11MA9O6SS0qJDSlKqopFaFRHcRxiopm/wA0rfpD&#10;JyDc8+9jj5n/AFfz62KEZ4f6vLy6xA0UyiV8cZnpzqWG0E1XVU7R+ExF4QCwU2UMytrXTrt73w86&#10;deoCKsK/5uoqH7akpqZqc08awyGdqmnWijiRpdLKIo2KMYgFd49QJ+q2F/e6VNT/AIetUFR5Y+zz&#10;6cWWlYUtWEooJZtcFa9E5lNeANA8aoFBcWJ0E6uPqbe/UIwf+K62QD3YFf2npPzKlcwSgjx33NRU&#10;/t0kiyeFjT39QJ9QWRQVZSpsw/Vz7sP6XD/V/q+zpsrXCiv+r/B/l65qjCQyzQSxxrFGPtIJGCpL&#10;Gxi+3nnS+oatP6uQBb6e/GgGD/n69QAnUKf4OuUtWVqNNfHYpRGQmCCPx1Ey3eOKWpiUB7jlrn6j&#10;3oDGOtswHxdN1BPGkrSOjLVMfFTySN4ZaWmrEMis0DKTICCAxQ+rUASPr7uwU46aU8a8fL/D1JpJ&#10;XE70sEy1cUlPrkeKmemSdIybmeIi7CM39KBj+k8DkVoOJ/z9VyppXj16CqSejctFVz1FM/lmpvGr&#10;VkcyuVAiSUIH1RgFlVTxyAT73pIPyPXsUNM9M9LUVdZHDKY8npp56hGxs6wpM0dzqjaq0oVJUkrG&#10;yA8WB+nu7ALUY+3ppakVz9nr1Jh88TMtJT0siyM/jkZ1SviVY/K9K9QSyxvYFYtfPBDAXHutFPH/&#10;AIvrfHCj7fX7OmOvrYI2jqo4pITTzwN4Gt5aiaoPjlLMt0+gAABseeLg+3USvHz6bZlBqOI/1cep&#10;1qVzIVlgFBpUTU7lPvMajjW0xjIAkj/Kta4+l739t08iKny+fThpx8v5j7embyrLJNSPPB4/Foeo&#10;1ftwwxWbynXbiRCGsL2P0Fr+3NIABP8Aq/4rqmoE04f6v8vXAvDQtHTwz+arPktS1AQTpABaI0Tz&#10;AxesEMoYAm9rce3QA9SRgenr14lVNOJ9D6fKvTfLI8EkSV9FIIkVo5ZYZIovsjLdITOVJ0pKbEg6&#10;o+D6R9fboVSO05Pl/q9PLqpwaHA9cf6s9N5o6gp45Yqc0MUzVDUgMDTQIhtTTU1ZR6D4GYcWJ03K&#10;j+nu3bStcnz9f9npsqa0IwM0/wBXl1Dqpfu6irRoYqaNoIamSLzgT0ciqFSVZlVda/mORvpyPr9L&#10;BV0hq18ummNWoBQcaenWGSQPUTQ+OY+RIkedVhlpy9NGJZpJKVeSrjlW/Nz/AE9+VdIDH54/1enX&#10;ic06z088ELAUUNTRTxPNG0Ezh6GtSWMIZAo+gXggWBF/9h78VrxNfs4jrQKj4B+3r//Q0hZC7BvJ&#10;NICA6/s20MWIIPoDWsOL2+n+PPs2OevdRfBUyTqzeRQQkR1svg0/VwqD6CwsLkDi59+691m0MfKW&#10;gcu9mRFfxxsf83YeIWYcW/Av9bjj348OvdZmhq38hkQERpGqBTrEfF0jcpYG344Fz9fejx691xSl&#10;nVnV5jGaiNldIo9S6U9FiGFiW/V9ePe8de6wvQzIWsV8rsqufEJBGiECF0H5U+kWX/H3vr3WdYZX&#10;8itKqxROCjRohOp2vIWFiTqtx+R/vA1Xr3Xo6aTXwHKSMxEkkYCylVspdQBc2sb3+o/pb37j17qa&#10;mPeokdADKkp/bjSNmkEdwGKqvqvf6An/AHn34Y62DQ16cBj6uzowd5EckrOVNQXa4Lal9JRbaip5&#10;H49749e45PSfrXkoZ/EXglfWHnaPW0vo+sysSbckaV5/PJ90Ix1sA8empslKrBGeVzZnRgbumltT&#10;JKeTbTawPu/WzniKdZv4vIHhZXLamALFQzBzyFt9DYD9X+w9+68ApPHrDPlnBT+3cheBoPiuAI4w&#10;TzY/pA/F/futADVTrCK7mSZyTPGCsUUxFhEUAVmUj6C/At73Tq+lepIzUqx+KNmMYjUjWygqGsJL&#10;IdXFz9AL/T36hHHrVEBz1Fly0jMksheGMaEiIdpGkcsG8gsvK2A1fUj/AA+vvXVVFTTy69FWykN+&#10;6JlkaU2AKSoQ37bqbf7bk/4n3vpwKBkddvXTKF8iza1IUsIvIpY/6kHgKeRf+vvxCjh148MddtXV&#10;TiMqrfpaMoxCn639RHBs34A97AXz6oVHAces/nqIV0aFhkMokcwHWyjTyqsoAsfqSQP6/j3YKhx1&#10;4KQanryzTgIXp3eMuWJjsZZLGzFmP1F7XA/2HPvxVOBPTnHrFJNVyKIixVRJqQ3H+bdraZE/zmkD&#10;66ffgEGeqKCOskv3ky6QXEEa31GDUylQbuxX6cfS4B+lve+3z/1fy/y/7F+o5rKogsqBo3RmQxKP&#10;GNI0hNZ51fgj8/T8e/UU/wCr/V/q/YKtUjHXBpqx4y0tPLF5SoNoboLAEM7EFrgDgXPPvWlTw6bo&#10;wz1JFTIwkX/OxFbtKbX+lkBRlF7fn3UhRwPXqGlesayzOj6B5FPAYhgsfIHjRU4tb+v9fduzqueu&#10;KVE0WqSS5BSzIUsWZeEvEQBYf1/PvVFOBx6312KmrbVM2oIVHIYWdBzZOOSPp6fdQAcefXuuFNWz&#10;RxySScHymOONCeLi4DIwJuB9eP8Aig3pPE9bGQT15q550ZELJGrH9xwGKso1cG3H+F+f6e/UHmen&#10;G+HrnBVT2CEsrLGC6sAGQPe6xj6Hm3Le96V+Lrx+IdYxV1zAoU9PjVWJC+SQIb6rr+Qbcj6+9HT5&#10;dNniesyzVLuyyJLq+nl8RaR1Y+lFQAAL/W3utPn1rqaDPLH47yKOFQyafHrJvputz9b8D6e9de6x&#10;K890VWK2d4nDo3iV09J0SEf05N/x7317rH5Z0P1KqEcuZVW2hTfxqeLj+lzcX/offuvdSAkkkaSy&#10;p4TOqiJJ2AePWOTGLX/2JNgDb8e/de6zNStHIEBLCOH0oBx5Q1tRFrn688X/AKe9de6zo3gZBJqE&#10;hBW5IdNDjSfWR9STx9CP978KeXWhXz6mUutSWAsqvEqg+sBU5a5b6D6G/wBffjxHW+nXwhLIZ2hc&#10;sHJ1AKCw0xtYqSTa1iv+x9+60eHr1xfFwiRllImnjRlZEZUjk1G4QRj6nm5Ivz/Xkj3VQfQdQ5MU&#10;oEXjpmM2oF6d1DLI683Min1BR/hz/j791upGT/q/n1ymoZSngkQAF/I0CETEqv6mlSwIP+02/p79&#10;14aTkdQmoYlaN2AK2OkyJ6EhBuiuo50g/QEfS/vfVuuBx6TESrImllIvYxmNFNmCgDlSbLYnnj+n&#10;v3l17qVSYdpJWWO2mbQNIOouDwQ4f0i3H+w59660TQV6fKbEUYgmEs0V4peUlHovFwIpJI1uq/hW&#10;QA3vc+9qF88dNmQ14dZc1PTUcUiQgRhEpyurxGB4lS0bEAEqfrYG55sT7uQvBePV1Hn0GVdVGcCR&#10;4yzK+uNJAWswOtmBAPHPNxb8e7KtMnj1vpos9YZSwkAc/R20sw+pCyf045A/2/4936905RQTHUVW&#10;ORA8UKNHrIcG3qUN+Pwx91f4evdO8aMXeNadVWJbKqhdKXGiTj/C/wCPzf2z1vp3pYhTRLHaJFEm&#10;o6G/cZXF0dmH9R9b+/de6cI6pZZhChRlEXlka6qtl4kXx2sy3vZgT79U0p1qg65F01FoWdEsrQxB&#10;RqjA+jySMOA3Nr2/Pv3W+uDzMEVywhjaTySo2ghFfgj0CxYG2pgb8+/de6k6YrMCqFjd1kYRkMSN&#10;LadQN1t+B+f68+/de6kwghFVdQnCxo8zoqKjqDp0WBvYD6hv8LC/v3XupCLIyh9aEL4283qcRpq0&#10;a0NuAv8AQ/1/2A2BU068TToQ9nb23FsnPUeS27X1VJVxyrIlVSSMfUnrdHiTlgtrEH/X9rbW9a3a&#10;o4HowtNwuLWqo2D69bDnwS/msbh2tV4jBbtrljNNGtJ93XVMi0tTj4VEbOTIdUdQpU6iGsQBx7Ni&#10;LW9Wo4+nRk9rZ7ulJKK3W138ePmfs3svH48x5WleWrhiqFaKTywMJItXj8ijlwOC/wBLg39l91tR&#10;QVj4dBDd9hk24+Ioqp6Pfi81j8zBHNTOjrKAUVfHduBwxTgi3PHsndGiOk9B0pQ6vTpqz+zMHuGm&#10;npcjjqavpXEeuCsgSopwl9S2ilBUi/1uPa+z3O7syDExFOqCIKdakj7Oq6O/P5e/XXYYrcrhMZDt&#10;/Ouda1mNKUiOVcskQMKavGrG/jc8iw1Cw9yHt/OhnhFtuVHUftHSmG+mhkrOdY+fp1VLv/4hb+62&#10;yVelRthstDJDU0qZbFQGF0hkIEEVUagaZDdfpEQTf9R9rbmy229AmtnFD5dHYvLWb+zGelp1d8bs&#10;/mPCzYWSPQqxKmQoaqleH0XdJKVyweFGvpMcmpibn+nsLbht8ds2DUdJLu8CR1Wg6Oxs34oUdLPH&#10;U5CeOF3VQIkdQY4gg8j08MgKrz9OBYcE+yvxo0wR+fRU+8UUKBX7ejG4fp3YeDppPvJxoLeaod5Y&#10;/tyzp42Zop7r+4PqrKFv9D7qJXOUHSCW9mkOpaj7Ola2V6u2rQxLPHh6akihUI1XJShHWE/qjMz+&#10;oi31RD/r2FvdRDcSGueqo9xMdWktXHSH3L8t+lNl6GqNzYWljdUalip6iAPPq9F6em5l134DWAP4&#10;v+XU2u5lPA56XwbReXLaRGRXzp0V/fn81Do7ab1VKueoqirpWljqUppknljqEW8KVVPFqWHXe3lc&#10;/XjTc+1q7IoxK1D0ZjlW7NWkdVr69E03j/Oh22tbJS4HB1sD08SNLWzPJPE4cFZCkMStILWBUsqg&#10;/jj28u2WkQy2rph+X9J0avtI6LXnf5tXcG5Xmj2viKjxSlvFUR46T+IrHFfTOlKQwZSfTqc3sfbY&#10;soga1p0Yxct2DqCWNRx6Dat+bHyd3XVVsFTQZg42pp6SWV8bRzRmKuqnEYnqTpv6BY+JEN+Txa/u&#10;7GzRaNSvqOja32CxgycgdNR3l8n8vPVVGdyGbWCapKU+QhSeeVzEthTwvQMIadSCNf3EhAF/0nj2&#10;hkeGvH7OnWisU7YwPyHUKbE9uvUwY0NTUzyaVlhmSFmievbURQ0cMA1r/blEDyajybn219RVdKtj&#10;pO3hg9v+DpxHUvaziaSszE0Adft5qmipKmaTINEdUMUtPBGXUqDYSykqg4KA+6/UlsautUFa9O23&#10;+tN/41544Z8ommgLvVx0dPSTtFr8njxKxs8Mk4IsWWdXYEggXt7bMqsKA9XwF4joYsBsHduQp6Sl&#10;MOZEk6U9VLWzyvZIIjq/hsWP0iOJmf1TcyWvbUT9GgtTSvSZo6Nqr0YzrX43djb4yUMbQ16QpI3m&#10;WonlqoJJuNKUDKOFhsGMUgF+Lfn2tht0A8SVqAdM3LwxRlpTn0HHqz3rv4W02Noqeu3tVTVX7MQZ&#10;JovHNJAqgtE8Zvdf8PoPdXvIkNIRU+vRBLucrpSMFQP29DdJUdLdS0cjIdt49qEmQSZGpokqIo47&#10;anRKqwAX/be6hL+8NQDToteRp2qoLnoi/cf81bpLYcuSodu5GbeGXoZWphiNtCCWpeoH6YF1JIIw&#10;30vGpsD9ebezGLYyU1yNT1Hn0ZQbLe3Xe3YOqsu2fm78o++fuKLrrrzK7WpZHqZamXP01Rj2ell/&#10;zUVPJWFYi0IsQ0DOzf2kW1vagR29nxAFP4h0ebdsNlaSeLOwdvn0VGXpX5YZ7IxZfP7m3F/uSnSY&#10;Pj2raRDGq+gw5idQjtf0uyRgfguo97+vtOLScfIdC5HtQmkMoA8urCvjrsvvbakuKTPbizslLjJV&#10;Wqhqq+pjAgJDtSVdQ9zMQvqjnhbxk2HJv7Lri/glbRHmnRBeNDJNo0gj8urpOo937sjgoKOSetqz&#10;JKruJpDPMqNbV5bX02+itfn88/VDOiSirAdEt7FHHJVRSvVhO2JJUoI6qsXSyxLwebkgtp5/obg/&#10;4n2TyU1kL0ix0Fm++xaT+OUWDgl8sryDzQU3jLJGTwWVuLAgXP8AsPZla2pEJmcdawR0sqOvVccr&#10;KplBjOtmADMba2BbgX/AHtA5DMSOm/s6rV+VuTotx7q21tYkiesmpz9xHEk8LU1PVed4GSU21EKA&#10;CebuR9PYu2YNBatL8ul+2qVWRz0fTpikw+M2tj6SOnjgZYI106VURiNAgjZT9bD+v+sPYa3CV5Zy&#10;x9ei8Es7M/mehaq8XjsvE0NRFDNGwKmORI5FeO1gdJH0/wAfx7TRXE1uQyEinp08jaTVegiz/Re1&#10;60yVFNjoopHkWeRFjjWGWRRZCVSxb+lmNvZ1Hv079kpr9vSozyOtG6C8dQ7dx9bNJksSv70mrWgB&#10;S68x+gAaf6Ak/wCHvT3LupMZr0iLyA44dKJNi7MlRYftIza7630sVe1ri/puObf4+y2SedDXrZlc&#10;+fUqHY+z4o/GqqEssrDyx6wv6A3ltrsbfpBI/wAB9fbX1UxPVPGNak/z6co9kbNVvIlLFywRhqje&#10;xHJWSNB/W34J/wAffvqpq06usx8j1JG0NlLIZJKOCV410FyqDUsjWCNIgGnT+AxB/wAPz7qbmbhq&#10;6t4zfxdOcG1tmFvF9lTqQFGjSjH0/QOwvZf8Li/vyzyjur04tw/kehApKPDUkAWnpYj/AFuikuoH&#10;6AHUgAW4t7b1uxrXqrSM/E9TIlxcj/t0tOHY6SPHHc6fVzdfr+OPexLIO2vWlNDXpd4yqx8EdlSO&#10;PQQLALccci30v/vv9epqcnp1dBNT05yZyhRS2tPSv1+lgPoSSLf7z7qqmtB1c6KUA6bxujH3sHQ2&#10;IuCQWN/p6WXgH/D274TdV6mwZ2hn+hANvoPVpN+Azccf4e6EEdbWle7h1NGTojca0/qP08i1wAOe&#10;Pr7105+l/qr1yXJ0RsNSmwJP0tYf7D8f6/v1D1ddH4euX8SozyCtvyTYXBNhcnj36h6s1Kd3Drr+&#10;I0R51JpPBaw9Nv6X+v8AsPfqHpr9L/VXr38QovwyE/Qcg/iwNve6Hqy+HXt4/n1kGQowLho+RYXI&#10;H+uLD/H3qh6uaEZ65/fU9mbUpUDkEAW4vz+P9h791QshFOkLuDcVPCPFE0bN6gAWWwN+R6f68e3o&#10;o9Zzw6Slh0yYyvhhVp3b1THWCxUKlvqQCD9f9f3qU5oPLq6sp49cMpuSJUZVdfpazuNBA/UzH6D/&#10;AA9tqK9aDLWg6CnObup7uDNGyBbamF04J4Gn6k/Qfn2uggY5I6oWYYA6k7PxFRuKaGpeJzDJzGG4&#10;KqzWEjo3Nj+B9f8AYe353WFaefXkWuT0aPEYynxtOiqiXUC5/wBUQNIsfz7JZZTIel0aqpoOnSWt&#10;RUaw/OkH62F/ofbQFTQdPE0Fek7XZBdDlStwPrpBv/W49vIpXj0yxNCegwz+YARgstmSN5NLC11t&#10;yP8AA3+n+39rIFBOekZqei5bv3GkZe0zFg3qDPoCOeYzESOSv5X6EexHYxKTXotmIr0A+erHyFNI&#10;Y5QZZFkRWJOpJF5FSQAbqT/Yt7Po1VaMwr0UuF9cdFH7F6Uj3jDE8n3UskQnIeoqjTRTNU8zOWiD&#10;hieUJZGsODa3DO6XUcsQjBpQ9Hm2XkcZ7/Lpk2v8dKWjRKY09LRRMiEMg9UcsaWMxRB5JSBbx6aw&#10;A/XQPp7CFzOq4Q1PQiS8hcUHQ77Z6IxVNGkCs08WqKdVkKLJHMq6JoyrBx4JL3cMykn9XBN0KXMo&#10;BBHTE9xMR+njoasR1ht+iko5KimiqJ4GPhaB45xT3T1xUiWOhT+UBA+tj7aeSZq5x00hkpVzx6Wc&#10;e0sLTpL4qUf5sKVkp4P3fXqUPKii4+oUEkj20VZhQnq1OsEu26fzSSo0UcbMrRxlY5YIliA1OImF&#10;m/xNv8PfhF6569QdOONwdIk0jvFC4nvIXjHo8h+lRwoFtItbi30597ERNQB16nSmgxcMCSaAkXlU&#10;pKVS4IH0k8f4H51e7CJ+Ar1Ux1xTpiydNE5fQArGPxq0ZQ0+pVAeJwgJYuPze6j/AG500BrUgjq6&#10;qAQB1Ao8YrLItPTRxRNqjDogViSv7q6kN9B/rqJ/wvx7ZMR4dap1HqcLVkq8YJVKfRHHeMxk6v8A&#10;PWPLW+nIBt/T6+7rGR3dWUYPTni8bHTJGskUcZFmqP29UcnPKiMcgH8hR/sbX968LPy6oyA4PSoN&#10;EJKcJTQ+SV9Hg9MZSRw19LmwAt+FYXt+fd/BHTJWMVBPSjxPXVFkWMuVo4zCwWbRLoYl2XSyvccA&#10;H6KP9e/tRDK8HwGnTDTsO0HpTZTIbQ6/xsssj0dOKSFpfJ+3GVWJbqPNa/H0Auefp7UxLcXTeZ6R&#10;MryNpWpJ/Z0WDP8AYOQ7Ir5sbj5ayjwtmBqFLh5Y5n8YeKUgKwB+oH4sByPb7yCz8q9KFs2ShlFO&#10;kXXdD7PrqUR1cMFcylzqmjheV3X/ADv3QqlLOrn9StIWtxwOPdX36aQBCKDoztbu4t2pE1B0AW6P&#10;hlsGueWWn29BH++8ki0qy4+WMSNcvTQQKTLz9EkBW3F/bQv9WSOjFd9uIzRs9Ajn/gdikbIVFFU5&#10;KgEyONUVRVCOUPb7ekFDFfxIP7al3H1IUe3Emhc5FD0awcxR6aSKOkxQ/F3e+1XpBQZmpSTGwNHB&#10;UUUapHBC5DPCjuNUljydaX/FwPdJ0gl7MdWl3exuO11HU7cW0e9sdD/uE3XU1caMWqo5AEngUqI9&#10;Zq6ZVBBA/wA3psPyb+030VsylhxHTlrLtUpq6hegm/vJ8jNtvNRVO1p66kpy9RPLS1shQxzH/J6m&#10;RyomYk2OmnLD8MvuosY2BemOlkkO2twYD/D054D5Cbix0kz7k2jlMUmNSWWtdKOWeRZgl/HM9OFM&#10;YfltMjIb3JFvaCS1cMBHnpFNtof+yOD0uaD5X7TeWlcTbioCyAL5KEQRzTsAxpFanJErHgp6P6XJ&#10;Htn6O8L1GR0mOyTnIp0OW3PkTtfKUsqjfFPTzwFIqmmrngo2x8041COVybSTji4hcKOAQG96MU8e&#10;HGfl0lk2mdDTT0OO2+zsfVxQzzZKOsWMjVMajQ5htwIomAbXfkhSoa9ubX97SV14g/5Oi+SxeM00&#10;noWsbvfE1tTTJFMslR4xI8IdI/2P0yeUfTUBzYG4PtSstRU8Okz27DNOhCXcuFWmMZlpoAi6kPk1&#10;BGB4Wy/QH8/1+o+nu3jJ014T9R4s3QTTDxTUkcd9cjxzq6yP9CllGtSefUV/w/xNlkRsDrXhMcdK&#10;RM5CyyJGI5o1j5ClUF2+gJbSrBf7IPJ97LKOJ62YyB8+pC1cUrQuAkiStpi8ZkDsAOQ+oekLyW9I&#10;HP5+vvYYHh1Qgjj1zRIKjlpECXYIrIiELr/QXj5sSLBgPe+tdc58fKvqV1KyEsgVkDeI8CzOCCf6&#10;MeePp791rqBHFMpKlEdWF1cnUrqpsxva+q1ySLe91A4de6kPRlwXUsTIAodGZrD8KrfVf9j711vp&#10;sqBUUyGQFpWiDE6bONR/soT/AMn3+nv3W1Go06QuXqskIy0LhYQ2gR+IzQNN+pQZOb2PKqLfT8/T&#10;2/DoJo3V2TSK16Rk2b3DRNChVZfVNxaSLzSFdUfhiawUD6EIVYm/pPtX4UZHTWOI6k0O+KnyRxOt&#10;U0z6BeCGOOzu1n8kUtnB/AsP9f68NvEnW+l3Dud5ZUiFSsbOUEiq7+Q/2Vj0kW1f2SygW/Jv7YZC&#10;uevU6UVLlZGYmfkGXSkQa0rW9CRxWADLqN2Nzz7ZPHrXTrJkY2GkAizi4BDGUqOVj0/0PDX/ABf3&#10;ocadermnTTVNHbyOzROpd5H4jiCHkIIz9Te492IoOtjJp00Y6pimlaVtIcljTnSmlm5Cguw4sOSC&#10;L/4+69OOmmhHT3SmV5hGJZVGgMskThFZibkKpUgqT+Ab/wBLj37pvp1AkdgkoMdtLay4ZHjBsh0j&#10;kEH+zcH/AA97HHrXThDDqYOjwlkYXOoG5YcAxyrwSLXPJH9fd+vdSRSxka/IkhJUMtwECk2VlVR+&#10;oH8kfT37r3Xc0UyPIQhJBSQFiiR6h6SeQRpI5Nv6fT3o8OvdYxeNVu48XiYeRdLFXHqKhTa5Y/W3&#10;unW+uMLGYssXkA8d0YRqA7IdLKQORwPz7917qY0CjT5NBUr6fGG4IHrDhOCSbmx9+691hEfgW6uS&#10;CCw/dV2En1k0kAgG3GkD/X/r7917qVCisQ8ai+ocOp1lD+qwABJta/JHv3XuscsIvIvjBGptKogV&#10;72s8gQgW/ob/AF/3r3WwNRoOoscZ9H7jqYyCySurR2Xhk8dh/ri9x/j791YxsBXqPU06S+oqyhF1&#10;BIgupxq/1R+n+sOPfq06bIrx6jtj41JKk6mII8SgMQOQC7gC3+H+v73U9ep1wkhlVyoMaSPeUWW+&#10;gR/RrWIsf7Vh9ffh8+t9cKeaSJBG+iY2kfyhka4J03jvawAuOffj8utdTldpGGqJV0hWQ6/7Bt6W&#10;jX6FTz/Q+9db6wVk7J6Y2ckkcRsqtKH9OvkeoA/7b+vuwHr1o5x1DD1USuB42PjLRsJi7qB9SrOL&#10;XI+o5/1/e6Dz60FAyOpsdRMFs6NqUADygEKHXghh/ZH5596oOt9YqiplXxtEyOXRtRDuFjjPCm5X&#10;8/630/2/vdOvdQ2rf3OPHcCNiC+lJCbfW39ofUX93UKfiPXus/lgcnyxB+VFrszBgbAhXAAKkD83&#10;H+t7qaVx17pyjaFAzaG1D0RqpUX/ACfJybG9zwf8be9dVPxDpxjqQtlAuQuq1wxEmn1vZQObcc/6&#10;/vRFcdbIqKdQ5tTWbSfXqBXWgQN9QGCkcH6m/vdKdNlaCvUVqYtJqHpCRgei0diOV1EDlfra3/Iv&#10;daHWeZZjEywKraQdahBIpLJ6gF5P+Lcc+9ilc9WTj1FAaTSskUSr4kSQr6rspsPQeUv/AIW9++zp&#10;zpvqDHDIhhWzcLpjJZ2u3rAYXFvyLkH34cf2/wCDppvi6lGlLwu7MgLIdTOU4U/oGpRyR9Tcn34e&#10;f+rz68nxdc6OnZSEVWRbiQCQXK6OSfKl7hvqF9+6cIqKdcayYAHlpEs2srGAEW9lZowAefp9Sbe/&#10;AVNB1UGh0dRBJEUMmjVGQsoIUI0VxbSoHLKf9v7sUIFT15Bx69DNTksP29X6ohwfGfrdnH1b8Wbk&#10;fT3rSagevVm+HqLXtG5EhtcGVF1WRHQrcIJBwLD6/n+nPtwRjz6ZI6D/AHDjpZKeokjFKPJCaVPK&#10;6F0Bs7PGWGnVwdLX/wBc/j2+i6j05Gqg16Jd2/smkninqVgBM6MschmUU4aZNNXVzTOrKmpRcGO7&#10;s19Nvr7fOpCD0rz4oePgOqjO4djVNNX1tZ9lTU8amCop/LUTyVMcInGuNjLcu7WvDrA1A2H09vAg&#10;8OjyJlZM8eg02DuGemqkpDG1Ccjk6t8ZBValjgqIRrrGydKQRLZQdAS315FwSLlAw634IapHl0a3&#10;EZP7+ipnEqtFKZpKyma0ul5W0XhhHAGkai6tYcfn22qac9Fci6ajpTw1FN56iETLAKeNJ4pWpzC0&#10;sdNYRxLEwupUcq6k3T251vqehc0ckRyKVAbXOktHGBDPTyyanhNWwLKyn0hr308CxsPfuvdB9vLB&#10;yR4mkaGDVHK9TJUUzQtWV2RrCCQs5uSIkjY6Kpy5C8Fbge2ynmOPWlGk1HVVvyC6yOQos3VxQx0l&#10;JkRNHAtbWCrSeal5iixNaq6ooGUft00ZDyOCRb6ey+VWLU6XWV0EZo38+qTuy9ufwPJVBiarkSeZ&#10;mmvTJ4hHECko81rhkPB9INuDzc+0TLRs9LpVB7l8ugyBdvCXNtSukICqSIIlJjUflmvbk/63vXTP&#10;XdNKNADhFCxsbuAPWzDzsW/s8fp/pf3oUH59aOcdecLGpq53Ovx6Fjhl1moJP6SOdJHBUngn6+7d&#10;aAp1xmaJm9UVREFgCo0StL5ENpZIptVrG9hpH+w9+62eHWRI1l1gSLHShWYrG4adxYWDBrhgTxpG&#10;kj+vvxIAqeqdYIaNZxMqwuwDOscjLHDGdX1VyTyPwQDcn88X9+pXr3Qv9b9R5Tc9U1V/D6p6JIPK&#10;ZI1YRysvpCyq3pZhwLEqPobg/VSto5ozLUdJLm4EFPU9W+dC/GiLFR4mSamgFVWS0b00EfNbT0cl&#10;MBG9XTQKTExf0tdiH4ufz7MI4tB4U6XR7gq2/AA9Wz9fdYUWEjndKU07U7wIKWpLeEVCReJ6mOGB&#10;T49V9BsbD6G3t1lLkeg6DdyZbqYsejDU2Mo6RKOpikmi/YjMdHC4FHQUQJWdJaCIWszi7aSS1rm3&#10;1DqqqjHT8VuqAHrBWyU9Ss7eaXwq48cpaSWt8yMVSoNMQQtl48ai4Fjf8DfTwUA16wxTUNYkX2zR&#10;vNj9cDUqzmSUKx8q1dNq/cMcxuro4Krcmyke7r8Q62fLrA0jVRjimoabRUhingnaqp45A9poKxIL&#10;IjA8LqKXNgT+fbpp59eIrjqCldqUUU1LDBB9xUQxQSxIJKuNvRJUoV9SSs/006hx9T70NPlTrQWh&#10;r01RQNVNNBRvkmq6KimMldDKI6yrpg+qJKipUWREIOlB9bWv9QLdepjHXCWnmjENLJ9xHG9E0UYa&#10;aGU/cSp5knmmBUqpsNRb1K/+HvfVaHprMwZRTaVknFp1lnMUtQ0R4knnZlCvBcMz/n688+/de49N&#10;0lLPOsi3hhMM0UtLNTrBPRyQRt+1CysNQKqC0a3IP9PdtJpXrXUCvHmYy1FQklJ5j5SlElaKiaQF&#10;qaaRh+lD+gLosD+B7sEPn16vTDUVCU8ANcmuOEwLVyVsztTU0NTOAIGZVM0bEX0rF6RYan96KUFe&#10;vddZOKV63JkpMY6uqSCGaOrulTSGAeExzOC4dYuSI9ZtwF5Pu5+Ida6etmY8muoxGYhqUKKJ6WeG&#10;SsgglMcH75u/jCEprtcNYsB+GZeJ6XWCgzAnqzbqmRYKejikhgEstApKofSVpZCjU1PMBZCo9LMS&#10;AxBt7BN+R4p1fPo6lXvoPI9GoxGWix0AZGhkkZUEa8aamO1/tyT/AGgPqR9bX9k2oISR0pSBpB8u&#10;ss+5xJGEWzLKpcJHNdIEB4R2UcAngn/efdWnYjpZHYA0rmvQNbr3NUSmQ+RqZ1YwFo0jUGYx61CA&#10;jgA8PpFza359kN9cnJ6GG17dGqg0z0EtTmPtnqZJNcP3FOqyrRERtLUxm0jsKhR4y4uTfkfgX9hi&#10;WWjEnoWRQ1UAdJ2vzkPmqpjVDzRRxTxxsphlvSIAV8bek8EXdWF/yOfZfLNmvRhHCCtPLqI+4a6c&#10;GnYygyqH1ytBcFxqElc4F2U/VFudP9Pafxyxp06LdB1HbPh2inkqDDNHqpWMEsipVpGoB8LyEcEc&#10;tdT9OPdS+v8ALrRgXqaMvRnRJUyQOzGQNMwVUW/KU4STgv8AgaVH596p0mMYBp1gizFPL4Ke4aAT&#10;OssM+uGVGcFl+1jZSHLW/UT9PoPej1RkUZ6ZJstUaJGNVI8kdWPHVBg1PElyrUr6bFGtYAjk/wBP&#10;bTheA6cGny6TMue88dVC0dItU5AalMJMMTxyBVlKMDfWobTLIpta/wCPbJjU/b1ap6a6vNrLqaOa&#10;CJDJphU1k8jeKMAGJS5CqWa6hzp1X/A59tmMA9bRtLZ6RddkUAUNS0MMpdo6mBo3rJ6bwnUoGgAM&#10;5NgWuCDe17e9CNelaGvWLGrDPFUNLLTCnEkgZpnkqJkjb1RoEkvZVNmXSL24/wBbSLQknrbYHS/w&#10;gSX7YRBDoCuJqlpKd5BfxhHCciLg6fxYm/vS/H0il4noUcdkI0iUQKVjnkZyGMBKVCnxwiJWuF1W&#10;0qzD6i/197ckOCOkjlTg9LKDOiSYrOKmmdqiWOZZ/TIo8YVYhqAjcM3OtAf6EgH26r1HSfSOHT5T&#10;5qN/JqkKLEqpEksatE0SgiGJAi2QE/X0lvxqsfd9Q6YeNQccepkWWdlaSR/HEilUlvo8aq41TxMo&#10;LMhY2kAFrf4+3NbDppoQTnrM2WmaR5o3hYQHX9xK+mIogEbqsUiafH+VdiT73rPVTCoFD59eerIm&#10;PksHRgX8Ui2EZANogoPrbjSQLAe3OteGtKdS4axoQGlJSECVpARG5hfUCkzug9RYcBByPauNsA9V&#10;MNelFQzuSjq33HMY89UVDhZAWYPGv0sfSqt9LAfn2uilIoB0gmQDj5dKqkr5EKvUFw0oGqRUEMyl&#10;3CxyeOxVPpZiguQfaxJSuT0geJWPT9S1yyBgLDWY4RCAQrBXu8pULyGNtLNY+1sNwDg9JJYadL2h&#10;qYiYxJp4sWDKRK0iDRqhROWYWA44/wB49nMUgJxjopmjIHT+lcg9Gpn0MdPCuYwyhj5VXkN/g3tY&#10;Zlpx6QtCSajr1LWJodpGKETa1kkUXK/1QLyQT/VbL/vJ2so/F1V4v4enBaxdLu06ylWWR0AsxT9M&#10;QU/jm3p/Pt0SinHpowkHh1yaqj0ho5PKJSdQLXCaBYftjni/0+nvZlHr14RE9cPvkQtpMSMIw/oK&#10;lUsxGp+DwDYkn6e/eP5V634B65LMs14dSIG9TPqWMFz6gBMB6h/hb3vWW49VMRXPTtTtpP6god9L&#10;yaA0V1WwvwGv/Tgi/wCfd1NDU9NMoOD060kZJRizWBZz+0LqF9K/j/G4t7srGvy6YkAUUHn0/wBN&#10;EDoBuNdjoVPrc6iXt+kfkj270z05xwnUeb3sAv0I5+pawFv62/NvfuvdTI4kOoDUdBJJ+osfwP8A&#10;iffuvdZGSNiQzLpBuBe12HB0geq1vfuvH5dcwBckll0alsQpIFuLXPAtzz791U18+svJAAA0Gw5Q&#10;FRb83II/xvb3vqvXbBWA0hrliATySB/ieAR9Rb37r3XuAoPpLErpLBgzj6Wa/wCb/wC29+691zvc&#10;WU3JPoDrazD9SngfT6gfn6/4D3XuvLYauAjBSRblSRyTp/Hv3Xuu/QRquVFrqy2Buf8AVBvpz/T3&#10;7r3XK7EAlhJxfSoCsTb/AHn37r3XiV/J0lbsXsoAI/DIf6e/de66YIwJBXkXJARC9/q1vpf+gH/I&#10;/de6xEgcEEavqX0eor9bD8249+691j1D6gawLKvp9Rv9CBb9P1/H+39+6910G5Jf06tCqRa972LA&#10;W+g/1/8AYe/de65MQpNtB1XHI+hB54/33/E+/de68D6bldVwQdAUqCD6bG3+3/3v37r3WUlWBv8A&#10;1W4JUkGwuLWvf+nv3Xuu9KkXKkm9rK2oA29Ia30J+tv8Pfuvdc1jAKgRkgG9rBlY/U354I+gH9ff&#10;uvdZjEy8Gykm9jy1zy1gOOf8Pfuvdcwp5BKE6lvwV+vFuffuvdcgFPpFuCNVwWW5HJUDn6cG/v3X&#10;uuXjsASoABv6uVX/AAKH8n8e/de66sn1FiQAxBYEEHkAXHFvra3/ABr3XuuDLGRZbXDM3oXQeBc3&#10;v7snxde6b55oVezG/OtluFVFJtq4B/3j6+3ekxpTPTNU5SJDJYhVj1G4OkSAC4UsR/X8afaiMEin&#10;SSVlUGnQM7y3GgWWTyqNDhEiDoXqDKhZ49OkGxAN/Z9ZQFqMeiK6nMYqOi6ZaeOrx+RrpHaFY6l/&#10;t2KALI0Xqhkb66LD0g/n6fn2K7bjp/1cOiv6gyEl+g+o92S0GRoJVmIDzuTAUcgsV0wO0iL+lCSx&#10;H9bfUcExkh1JgZ6Y8Qhqjo2WweyxFHDDV1ayq0USOkhQSuwPpm9AHq54U354sPYfurFZR2ceje1u&#10;FkXT59Gbw+4qapRTDONKqrMpAuoFvUt/pf8AI9hyW3aNj8ulePLpaU+SBAOtTqIPqB5B5uSf8P6e&#10;0wFOthiOHSjpK2LgFiBa9zYj6/hh+PdqGlfLrYY+fDpTUddEdJVx6vp/rj8cD/if+N1Ir0+rAEMO&#10;nuOt+nI/IH9bA8A+60PDp5ZFPHHU5KpeSf1cX/of8APeiK4PTmCOpiVAbji5+n4H0/HunhgGvVlP&#10;l1nDqRa634FwT/xPvRQeXV69eZlAsCfpwPqLWuoI968P59er1gaUC/0H9frew5AX3sRjz6qxyD1H&#10;epUc82Fv+RAH24BTA6p1CesH9bW5tcg2PHuwFetHhjpsmyAUNxa9x+foBf6f7D3cITw6YLvXpnny&#10;i8kvpP8AU/0t/T26sWadNFhXPTFV5lY7hmBJ1W0keo2+l/oPalLevl02z+Q6SFdumKISXksFUsbn&#10;VYg2YNa30+v1PtdHYMxFFP8Aq+XTeolqf6v8H+r/AAgzvPuHDYGCdp62CLwq5kaSaJIgwFyFv9XH&#10;4sB9fYisOXLi5b4SK/LpzwJGGsLUdEt358qaCcVVNi6uneSQGIeapSPS7+oEOeFBAOkswN+B7FsP&#10;LtvZis3HpOyhAWYceiXb77ezWREklXMlOsKFmU5KCJxTqfLqbRrUREA+vTq4ve/sxiurG2TSgz0l&#10;ZoSpBB6Ljmu05vDPUtX0Co9RHJCRI9VBJLWWij8b1CFpl08gRMjKeVIt7JbuUytVDjopdBQheHQQ&#10;7g7MfFvUx1Rop2gaGGKGuqXmqWRmJOWjp4EaZBG3+beSRC5uCxHPsouLho1Ikz1VYAwHl0SftTs2&#10;CPD1OPoAZZaSepkq2qa7x07RVz61qnWXS5ElmuVqPIn9hivBDE18NZ0cOjOKy0pqY8eiHbsqo3/i&#10;NSJKWu+6lBpjTTN/DnmqrGowaxzgPOhA80Uz6BrAszX9pmnD8el0SEDSOiZ77r6fHSVUdFLFA0hD&#10;mdRIs8ccPPirmYkGYtf6ra1ha9z7TPMFNOji1tNfeegCyWZkWSSHX91FLMhfyGSEiWUapEKEFrEf&#10;2vpf/D6JmuSTk9G6W6ItPPrjFuGaCeQIIkpw6mBZLkxtHGFJZLXswsB+D9R7b+pYHHTgtUIqKdNk&#10;2VikjmZaifzCUkCS8X28Q9RMZVeGLfk8/wDENmTUft6dEIQV6R2V81VJPFHEJ3dFdpI+XbV+uRPS&#10;S1vqVBP+8+/daPDpkkwtWwSZIXGplVCI/WxHpctfTz/sLn+nu5FaDqulj+Hpwx+1snUSBDQuskso&#10;T1oRrP1VX0gAXb82uPzx7dSLUcdbeGQ0oD0OmwOrdyZepBjgaKjSSOCV9CjzNP6GKu4IKBuHMbf0&#10;4v7ULCfPpgxlBqfHRm8Z0HnqeMU1UMfCWbwPR1tVfyrAdP3WhgszhR6i2m/AIFh70bLUa9Mi7iU0&#10;Oem+r6VqsQGirYTAn3VWFyYhaejlKRaoBSVEnrZXHNtIYkcD8+2HtdOOnVnjk+EdQIOsKppqcT0r&#10;pSRRPWyzJGdEKgBEfIafUqy30xqzFzcm49stbYz1cso8ulFH1rkKNF82LMbFWloTIz+KgpTJ+1/l&#10;FOjKdZuYo5i172Xn2le1PEde8QDy6UtN1jLreWSmgqa+SD7j+GwpVPoWobVSvVXimZWJF7wx2FvU&#10;yHj2x9O3r1Rp80pXpVY/pqvEVJPLhHp6+rViZ/v0qJlkiU/cispo9UaU0g4MYczE3JiFri62rN0m&#10;kvKedOlZSdS18a1FsPRwRzrTVFDPDBIuOaJD4qvzS0qAsUtpsDe34NjdVHZxg9x6ZF/GvxHpcY3p&#10;h5JlFNiHKVMhkqZqpIoYUMseiUQNkAk8caD1JMVdT/ZX2uFhbuP8vW23S2pTpc43oqsq3Wrmo44Y&#10;qOaGjgky0A1bjoSbQxxQ0gUa0YEo4IEqixt70NpUmqdJ2vIiajpcY7oeGoq/sZFldZqpZ3igqZKB&#10;6k69MMYgCxvA8ZsVDa1tc8/X2/HYU8uHSeW/SME9Lyi+PzCCeWHDVrZVa40CURySmjkQEa6ylyMY&#10;EjSFb6pGZRwRbTcBXHaKBkdFz7rHw9el7hOmdcsdFDXCKhhvQVCwUwrp0WAioVayJo0WWZX9KpoV&#10;AOQ7H6rIrYHFOmWvYnXGD0vB01BWO9YgWmp3jmMFG8U9GJHpD4cg1fkYULQSpyHM0csSgkfTn2qF&#10;nERkfy6L5LsqcH8+lxhunaOqraaKqwRdqiGFcZVRpSNCktOl6GGrjoB4pkDX8c7n9wC4VfxdbCN6&#10;UHVItwo1C3R5eo+kKekovuWo42LsBX05pY6UyVqXaRUiplRIUuP0RtYm1ySbE38KKKAKv59Uvrgz&#10;x/pmvRwdude0tLRRvTxlG8PkqUkihro3Lj1RyOb2VSCtjzx7SdukDonQaV6fMht2nx2Kk1rEZWQy&#10;QVVSIHiERjuqLoC8qAWXWfxa/v2p2OOnqmlOqvPkp2jPtWnevoZyZEapmenpwRFX0lMPtpTVMCUY&#10;MWEkkIHKjg39me32oclyK06OrSya/XTHxHVBnfHzdoqPJzYnHZFMnS0kkdfQ1uPgqky8tbFz95Sv&#10;KVEUSm4S6a0sVN19n7TbbZxGacitMCmcef2Do3tuXpywa4JVT1XN2V8pMvvOlyEKQ1MlRUxtHVZK&#10;SV2qtMsmvRMkWmIx3AYoI1AP0PJvHW8b7ZTgpbpUni3+x/sDoQ2W2QWFWhNSeifZDIyVck5qJwGe&#10;cyysGCLIGOti5axV7+oLY/U2PsGEVJ8+jAGp+fTZGZfJ5AitJ5ZF1XurwadTPrcE3J+gHvWkjrZG&#10;OnGDRwsIWPyMQWQj1P8A6lmtwV/1/evt6p0q8araihh9dgQryFCgvp8hnH0Frkr7YfRXt61SpoOl&#10;PSCNYpAPHKzFJWSchkaOJrKH/or86bfQ29060KVz040+RJ1IotaqEkZkjUIkhSywK4AOm3IQ/kX9&#10;1K6j1cBTgHqXT1ExZEWI1KRzqqyawsetx61D21Ogv9FNx/X3ooAK9ODGOnb7hiZTDKqGOWOUSVAV&#10;VSdDoenBjDKSbWU8kgfS490Aqadb68cneORFfxJ51neRUDl4ipDx8i7XPIY3AJ+gPu4UA8etHIp1&#10;xjrH0L9vGoMY+51xxg1LFbl2UKOGY83BP0t7uaUz1qma9T45ppooWusUbQlmaZAhkmclgZCALX/s&#10;obf19s9W6cUn8iAwSMBK6K9wqwLJFF+4l7ktezEL9L+6npt+PU6jSSN4XgqZmZ5JZKnzaWaN5I9A&#10;vAwsAv5diSOLD37qnSvxWVpFcrVsqU8A+1gjZ/8AgVGhDvUPPpYMA2klOLAnge/de6UcSF1eslpY&#10;KxaiF1eR6h45XojPZJII2GtiD6bxhvre1h7121Hr1dRVadNFe9TUJUlYUpqXWtOBLJIzSeJfIE8k&#10;i+rUPSSLhR/T3vquk1p0wyUjQSwUdKIqmA620nmOnknWxRkYkmNHBUn8nkce99XC6cnqNJRSSBq9&#10;YYS5jk81MxDQVKxnxSzFbaQQLaT9CpH+Pv2B1cKK1A6Z6rCrE0H2Qp6VzGhfy3X7qKXmZ1iFyoQk&#10;AMv9eP8AGutT14qaZ6mJigiLDHSTR1kUia4pT43llm5V6Znumgj6g/U3/N/dDKB9nWgAe0dY49vC&#10;QxRVBZkeF9b06RwSU9VBJrFNVxj+39R6hY2H49+MoHl06IzTp7o8PAk88lS4j1HXTxQMZ5TGwH+T&#10;yyGwWXTZjouATZR7o0ob4erhKCh6evsKXS51FJnjkGmuCsY6VOSWEAN1Zv1Fxq/oSeBRnxxr1vQp&#10;FOmmXDLT1NPUQ08EsK3dlFtdTEV0PJHAy8Em4/qLc8+7CXUlD1rwgOmHWYp2jPgZJWcRwlRf7TTq&#10;WIu4skgItxyT+Pbwaoz1UxiuOuYoI56cTeGngmNKZp1IWRRGGJ8Yv9Ge1iPrxf3XW2unWjGfI9RY&#10;8d94IIDTStHVyzVCRykKV8cWmNArL6WH1Ym/1Fxb3YvSvy694eeuztVKr7RfHGkdRTxSLEyeCZl5&#10;eN0YauWtpsArMPybe6mVQK9e8M16gDbDRVMsD0ssOsxgslJ6gZF/bABBDBvohuSbFtQPvfiKRXrY&#10;jIPUeu2saMQuZ/F9z5Y456enYReBQNUlR5BpaxIRkVrj6m4PuomVuHW/Dpx6hjEiljYIkbww+OR5&#10;oSGlSqdgsbyBh6U1C1vxf8e3A6nHVClCB69cKw08azStCiv5IIbH6NNbU1SAB6vRclr8i3vdevFK&#10;CvSVyrq9qmOmIjDjXCsnplj5Eb+P+g5P9fx7cSlfn1TpD1lOpclhrEhQEIwU6QbgED83FrD8fT8+&#10;3utdYfsjOf8ANRrExLEBBfxpwDcA2ANrm/8AvPv3XupUFMBZHCMouAs4YRHSCx0Oo1c/QBj9fx71&#10;17qSaGOVQquzRKdZKpqkWyXS4j5I/wBf/Y+/de6xtTrHGCrCV+CbLZ+DZUZOAR+bDn37r3XhECS7&#10;xBndhqF9CCNOFsh+n+x+vv3XupUcRYNIyMumV0jEelWWw1XCDg8Dm/5t+ffiKinXupsFbUQeN45Z&#10;YmZlLzjSxXUdEalfpe35P19tMmK9WDEcOlXQbwylJJBol+0ZTIv3FOzxyHSL+OwAAZv+I59stCpG&#10;R0+txIpwehQxfZc0TUrpUxmriowzwzFUilkdj90akOQJNa8aSSbE2A4BTNaK1aDowj3AgCpz0KOK&#10;35Rz1FoKaniWZoZoAY2pYaVFj1yR0EcwLO9ydA8fNv639o5LWgH+o/n0Yw34PD/iulEmcoJ4ZJ5a&#10;qaNVLPRk1CLVPUu37M1XChaMBjdOGW97/X6tGEjh0qWdGFeH+rz6fVr8eW+yqKueGpNIJPCKiSuh&#10;marImjE8zj9r0glldj/ZIvb2y0Z4gcOlKzLwc564rX0TSQua+WaGGKrUU5iBrNKXSWonnsA+kAhS&#10;P8NP190KsBkdNvIpbB6daGvjRVkmnqHqmpI/HTmbyRNTzyeKnqJp5lLySn+3Dckcce6Mp4deWRa8&#10;Tw/1f8V1kFbJTIUmkjjplnnTHUUUJnp6KrabQZsijX8c0i3YEhirHi4uB7QvlX7fX7OtawKqaU8h&#10;6fb1NqDLDBFHNLGtHDPHWRCoeSsqqNpP3I2oGpx45J5FBvH4yPpccXLQyaj+X+Xq9KUFSAP9WOnS&#10;NxUJUfbbgq1YJeKGqTwPqlkUVFNNTzBbSEAFHOgWtp5AJbOKVHTy5qQx6eY5tGmRVlMNTDBPWwtT&#10;VUNZVCjYIJwV066dmFmTTckcnkH2359OigwBT/L0/hxMkoSNjVSiWikpqaODHpiZQ3pkljK6limQ&#10;OWdFJJAFxf3rp3FMZ+zy6ywGGeqpXjq6nV94yRSNGsbItJCQgppUUSOrMNKs5Oq/1Hv3W8fZ1lEb&#10;100dNejRqmJ3ijmkkV5wZrVFWZo1bSsVvTLOSBpfiw96JAFevAEmnT5Q0y0TyqtJk6araWSqinlq&#10;RWU0kcUQShamaMiJyzgm8gstrH+hoTXhw8+rhdPEftP+DrppJ6msw00i4uU1PmbItiGEcnnc6Ypn&#10;lX/OysQVKC6FgQoH196NNHn8q/5OtEkkE0qeNP8AL1ypatSIqioqKdKit8K0krSHxUr0dUZIoama&#10;mAKSLy51PbWbHhdPvZFe1fLrYNTU8T0oErGiE0MH3AWeokmmoUpx4qqecGWQxoQZEZbKf1XCyfS3&#10;HtvSaE+nVwwA4+f5f6v8/wCQko9LUCHLPFTz3ijheiLJUSR1iMS1MHX1nS/jMasguCSfofdqEHSf&#10;PrfxfqHh16ATeZYZ6tEq/PNVxeGVpzTVaxgV6RxketVY/uauOBb3rTTj1tPioeI8unqlaeIVVWsc&#10;0LK1HT1WqGOSSshDlAlLTWskbObkIb3B491IBwP59PCtTXhjqVPjkqJBHprpoKqXx1hmkFVEmKg/&#10;ekmiB/c1yqLjj03sG/s+9rj8ut6Q2D1PiiM50vA2UhopjWikp40SpSkR9EcsUxvpmKHWYACHCfoB&#10;591anng9bbP+ry6k10X3TvHJQ1VRTVNTHUa6aBJS8EBAWix1c5H7yDTM6zABTfSvB9+1DyIr1UgE&#10;ZGD5+v8AxXWeorKqSomWGsky+LtFNLJXUf8AEcrTw6b+D7lF9TKQwdZiVIACkWHvwAoCcH+XXjkk&#10;YI/mP5HruMUHlmluadZHWeOZ4B9sks1o5MksCcIgVbMv9Dyv59+IJGBXrRC8T/q/l+f+qpcIY4Y8&#10;jT1dDJS1UawCWokFQxgq0MRJrqdpQVEiKCIo1BDW0/j37JHCnVwF8v8AV8+uEL5gQU8k6PFI6SNT&#10;yU0KfxCuxdOxqXrKWlI0pKSRc2uAOBe19UTy4ef29eWpy3+of5OvVkZSrRxM33TS00QlqqdoZpKe&#10;tUS1Lt6TEp1OgnZQCoN9VrgbAUrTy63w/b+fUFa2jQvXU8zrL5q6lnMizy42Sqp5RSwUtXIytFGF&#10;JDxuW5UXv72V8j15StMU/wBR6dTUfw+fHJlKGrqxSRsmXyVVMrwyR1Eod6WWKKJ5RT6tCNU2AswU&#10;H3XQprmlerGi0BGfM+X+r59cqPzTtpkx82NqJi2RlkxjB6KaEOfs6eV5S/lmpwFCMD6wOVv7qQB5&#10;5+fz62oFcDT9n+XrmhpYauhkrKvIRyZCWTJSPN9u1NUCmAjWaqpaM/5K6cWQm5YcsPp78QSp4Y6u&#10;CK5rnP8AqHl1DWJFyMnnergrq2sqamWoqofOlcVXWKhAgAjgjT6y2uo1L/rthe0t1pQK4/n1kkd5&#10;hFKsWJjiqWjp0kopphUzR+ouW1guqmbkqPTpsbWI97AYDV1fPHHUaErTgeeP71FlWOapp4jSVyKs&#10;JSSRBCp8qqTrBWUcAEj8nVCRXqlM93+Cn/F9SGlZ5WbIRU0n2cL/AGxkgjpqljRwhWSOWL1JGRpm&#10;1uQ7AFeCRfWhaUXz6vUggN5cOnWolkFDRotHHkJaGOPKvUUjPDTyrVo8MkLOVBtqGqFdVyQ3DAgG&#10;mjz9cfsz04aEY8s/t/y9Zlgq5Kd6d4IK7H09PTytHRLjvt6qVvTHVQLEpcCJmc1DMiurLzxb3ugB&#10;r69arjAr/q/1fn1yqZ4fsq3Qs0riUwtXCpeJP4jHo8kMIp9SIJo2EYQISWPFgfftNW1Dqx00zkD+&#10;XUtomjjlqaClipvukLUcaUf3bzwxxE1Efja4jSIxujn8MLkDV7b0muevHTSo8/z6gVAQU9bkQ7tB&#10;W09JAtUjLSpSGCQRyCniI1sjr6iyC/8ATSCPdvPSOA6owBTX5nqMqjH01VJSvB+6KmON6uBXWmpW&#10;XXTuwKv5WkSyMxa4DXK/n3o9zZ8utKaRnrz0cmhqFY/tJlSnqXpKdw08VWUDMt0OkG3r8UDD06S2&#10;rVb35v4x1oK1fD/PrPUUpp0ClnrRqp4zJJVTMrKGLUsL1UYAgnVmbUqqg021Wv7qATw6uwC6R/lp&#10;1hn8T1Ukk0NPBQo1PDVSRy+fFVgRCVp4q6ntPG4a5KTR3+pLG/u+ig+fWiwLHVw/aPyPTQ1bGk66&#10;paeopUlmFFRQUuqlWkjURlMfUBQZdEhDpEutGIax+g9+CmlKfn1TWK5Nf9X+r7eucdUtMfBKJ3jg&#10;ijqJjVVKCaSBv9V5ATB5HI0R6QAv0sfeyPxca9OoQDTyH+r/AFDoZ9g7FfM16TS1EMFRXy0UK1lM&#10;zOKeipl+7jaqVhyYgqxx+qzBr/n23WjAIOHStFGgsePl1Zj0/wBe00cQq6iiOPhq6lWkhjRFpa9y&#10;bgJVQ+pi8h8mhvQAParwtR1HHRXPMik18+j5bR28sZjCaJpKQPBONSqdRHDT/VQtvSq2uFPp5I9v&#10;LH+IDh0SykMKevRhdt4aOEwzR00cMBhurBpDFI8TW0TK66uALH03NyQefb9ARkU6KpyFXoZcXRFU&#10;jdItKIgkjZdLGUKBoY/VrAkEA3+hv7uiUNR0hLKePS6oadfErGFtQZfITpVnIOq7JYWH9DYe1iKS&#10;KdJX01zwr0+KEANrjUf02Vri/Kq34Nv1e3Qmk161hiCPLrkwdEsbW1ErIwV10/hPRyL/AE9362aU&#10;z1wII1MyggrrK69IsOHII/A40/n6+9FiBXrWlTw6wlgQrayxBAGocc+lw7nni1ifbBJJqergeQ6w&#10;u1gy+svYnSiJZ1H6ljP0I+lwPr/r+/dWTj1H/UFYaUcxtrAk1OSDyrIPr/rfUe/HgenaVweoo0GI&#10;H6gt5GDah6fpZVb1DSf9h7ZyRQdW6wPwCHVXZTqRiSZSrfQhbWN/6k+9dbAJ6wtb0AMH9RcPKAG0&#10;g+pZLc3/AMPbZ49XAoOobtcROATqHrkjK3VmYhQwNwBb8W/3n3XqyqOJ4DqMxCM17WEbaDpvqe3K&#10;lgObG/P+uPemrpx0/oSmOobykaY2Qt9SrqAjMB6QW1gkWvyQP6fj2xUnierrGtKjqJNIuoX8rRFf&#10;SJF1Dn9XmKAkci6sD/sPfiR/q/1f6v5C4XFD1BMoa/8AgWjWJCQrIeWYCw4vY6jz/h7bYjSadXVc&#10;0HUfUBccSBS1y9iQg4upH+p+ntnUBnpzQesJc+PyeNoWla6xtZgiD9EoJ5BI+o/pf3VmA49WVSOo&#10;r6W1zxoNA1KwYgRt/Z12HPqU35H19s6WGenBnA6hl0TSi3hiZWLyBwHjIPDa5B9f9p/pb3U449W0&#10;Gleo8tkkJV5wwaSMoyAQsAAzhyBYBuCpW/vQ01x1cAcD1ClMzJJ6lYLIsiamWeVUtZ/WR/Z+oWwN&#10;uPbdAcHrYpXqGtYELAeBlVWkiQ/5qYolmBJAFxe/Iv8A737a1N1coKY6wTSaxKz6JAy39do1aw0g&#10;R2NhpuFDD8+69WCgZ6heUKt2LF5GEYLpfyi1o0ZbC2j8Nbnnk+2NZz8+vdQ53kDysJllDRiRiIY4&#10;oDGrAa2FiPz6TY/S3590Jrk9KFCEY6bzMsrGSU2VFlXyI7xFwCY0H0to+g/P5+g9t6gQa+XToRVG&#10;Om6WdY1IKMJfGsdljWokUX0oNMos7KtwbDgc2Nre22dAKDz6cEZ4jpsk1QEgmVYW5kmhKI0qPwsc&#10;cJF2XWSLgLa17c+6k0FengocCvEdNb1TiSKO4V9XiRnnb7iMkHQ0jKmkgn0+k3P59tlz5dOiJQta&#10;dM2QkMjmoNPUyyRrraVtFQsyBvSkaLb0KAWuFDG3uta56fUClB00skeiTyXanaUO0oYsUjVQTZm4&#10;Kq31U+q1h7qQOJ6tShx001tSVMNTS08TCOrARZykcqiMW1x6foBa+n+t/dWp05SooemitFH5Z5Y0&#10;+1aoCyGEz/bLLqP+cM9tN1/1IKi3B91qK06dj1fl1FmdBPRLUSFJrPT+VtAqgkUVpVhYGzqf7KkX&#10;P1BH190cgYPSihPSfmq4FfyEVMyvMJqWYK8UMQUiFF8Q1FJHUEMGuLW549p2YDh1dVY/5uoc0krj&#10;yxl5ZnqHKTLHCfNC1x6pVtr0n9KMCefr+TXUjDPTgVhk/PptlkjgqwICzagZo54y3jrIkQCRWJVU&#10;vIf12AP1a/ts8cdaHA9N0k814o4WjgYI8QRBDLE0YHkZrPchk49HNyR70a9WUKePHpjrKtWkmqEl&#10;qoYXCANDEUkaamUMI9C21X4UX4JsBz9U3SlFFOmmrq6hzDHJPCJFCMjTFVo4kmjusVXHILhibAtq&#10;4JA1D6e/dOBQMjpmqJYzHLJGYgKYwtDDEGb70zvb/IImB1SiQf2fqDyPfurgU49M2WedQ9TVzRQl&#10;ailfIIiwK0UaSao46jSvL/2SB/Tkce9dW6YaielqoWAEbLM4anXxsKGkXzgmoVJxq8zcFtakMPoP&#10;bfW+mhZ3kjeqqVn8E1VU0uinSNRJUwXRKulmmsI2YDUy6dJF/wDW9+691Arooaikqg80rVbGLSZA&#10;sX2dQB6l80fpB4tpXjkfj37q0fxjphqKrIVVHoRKmlaOUiqU0sQmYxkB1kaP6yp9QRyQePz72OPS&#10;nqBV1NaiwmaKjEULNPSVDkLFLOPS8FU6C6qUBIT9Qbn8XN+tV/1f6gP9X8ms5H+wsUVGY6Jck9LN&#10;4CfvZJ/Epp3QeoSqFcKxSx+vPPuh49b6jUzQxRwRKXpp5K+aWqnNDDqkZrvNS+FdesOoOkqSLG6g&#10;Wt7117qBTTU+upqKeCoeRZWLxyCLxS0rEWkqlIEiC2nWSWAIvYC/v3XuuMsFLSVkJ8iRtWaVUACo&#10;Skq4pdb+JCP2UZuC0a/1I9+691lNXFUf5VV+uUgSySpJ91URlJDFFS+OJbjTYsUJLEN/h7917hx6&#10;bg9TNRyUxkozDUR6o42kalZL1Gso115C2AYkgtcAc+9UFanqpoRnh1DlMFOvlSaGnqa6lniyFVTK&#10;tMlTHF6jFEULASDgOGAJFvz73x4+XWgFB1Dz6hxMQsc0TUpEdUrRmrMSiFp4RFJNSL9WZlZSTcWs&#10;Pr791fpvrFIjaGRnTxuYaechIxNOSUSOCVwWBflbciwuCfxZR59UemnPWGZKaB6LwVEshSJ4RBWo&#10;I46P0aiTUqrcFtRdytlDL+kj3cdNqUGf5enTeKOJxwKg1EkDOlLIyLRIs0vjgqGknbkvyS4BC/6o&#10;e/CtcdWkAK6us1TPDEYKuH7mlsop5HgJZoKqG4qEgWQASBkUlvRcj6kn3s66Zr1Zq61/PpomnopJ&#10;zFJTiJZAkwOtJkq8cV/ypjNL+sJ9CoIKcMCPdlVqVH+r/Uek/UGWqWdPs4ZEFLFI9bSh5jJUVFDP&#10;H9tqE2n9KXLMtxYgf7CwArX1/wAPn17qNUNR6p6TxVVTUU8VHBFW+JTRkwfv0lTSUoGq7g2PiJ4I&#10;IH1HuwBGaf6vTqtanSesf2MqxSMuUNofU8U5lH2yzN50ZNd2Mb3skdlViBzqB974+XXioA6hTxmi&#10;eBqSc1kTxiUU5hilNCykXnjqkADaGsNDHUF9P1597x9h9fXqh9a16am+0IyxrKNjBUJHRVE05elj&#10;lln/AHY6YIih49Ki6yMBquQSLc2FRTSfy9OtdtSG+z9vy6iQvQw/w2EtHJAxqDTeSlf0TJGwZU5J&#10;Ml+FLIdTC4v9fd6GpPXqrQA+fUCoSiADJkpkceM0k7hqhIpCpaVIY3FhE/KfUc3Fvds0z1THTfpq&#10;YKybXTQzVc0YhpUneOanmjlQuZKWnNkWSylGVmsG4/Pu1FpStB17NeFeoi18bzymJ466FG8VRUVK&#10;eU+YPeSik0gIAiKdKct/qT7vooPT/L8+tAgnGfX/ADdcJNJmFTTzvPDUTlFqqVlpTTwO1qWmmSPx&#10;3Ib0tYKSouQ2oH3btHb6evXiB8Q/1D06YIiif5OIHSSxdpK4LEkM6TM0T0s8QRlYn0sCpALC/I93&#10;4jV6/t6rSnlj9g6kQoGR46kVsEwMtbTo1T9/DURxqXlC1I0PpYAGEm+k3B4A96+zh9nXqrx6xweW&#10;smjaj8ArI4oJ9dXIHjWnQX1RKoVh4lNpG9TEi97H3sgAZ/zdaI1Gq8R/g67asjqNTmOasidEoaas&#10;ipBDM06t65KeqS5OhhcFvVwB78FpjhTjnh1VmUip/I08+sUgpyIaiolaunqqYvNVLTfavJTyL4Vq&#10;ZpFFmZCOWAuCw4Hv35U+XVTpJoTmmT69d+GKsjqJ6WKCrZft5KNqx4onU0lhUUqsQEmOoFgWPIIJ&#10;J/Hj28eraQ1TTNR/g6lSY6eOqd6WnM9TWNJM8sUsFJK9RAghZJjYRrKnq0FCA/IIsNR2PQnrYDV1&#10;U4/6v9Xy6jVdU8XiYNJPWLVwQ0/nMUVQKiGLUVkp2/brISLxlo7/AOuPe1UH7P8AV+zrTH8z+z/i&#10;+oVeKp5nZqVaeealgq/HGRrpIJFu8lGgHrcAF0B9SOLXCkAbFOHXmUZIFP8AJ1hqqmSsjooNSTxT&#10;sx+/VVpKxnVdX3CSIp4cACVWH6uAeQfdgFqT/q+z/V5daIrQfz/y/wCrz66jetanjmkqWjcpM1XE&#10;jRRyThCI468wfl1issoYX+rWNvfu2v8Aq/Z+3r1D5n/V5H9nUSE0kEjxqz08LVz0EaQyNIkUxXVT&#10;VbK4/b1m4H9nSbi9/eyCePpjpuqrw/1fPqRL5PukM71sUwheSOWJKSQtToAksUMNiA0AKyuqC5Bv&#10;cW9+GmlR/P8Aw9ezWh8uok/ijkpSlPVVrsWjM71TQAVkbXjkoqmnuyeZSFAY6QS1/e1wM06oxJIr&#10;X9tB+XXaLJ93JCPuvC4ENKJaqD7n77SJrRsoKTkuAmh3V/qdIKkn1AVr/k/1U/LrWdRVuH2+f5cf&#10;z+3rBHNRpNPRVIqkmmq2euxNRVGKSZZ4LFaX7hSqsJACgZwAdIbj6bKkjUMgcCPLpuoDUOD5j1/4&#10;rj1DVXqEWWnWe8daiVUExBrHmFwsUDuF/fFwSt118adXvxopIP8AL/Vw6rjDD9h/1ceoQoaiKjeK&#10;oaGspqutqVpWdvDVxtKCrwVysB/mCb/k3DsPyfdtS1BGDTP+x/l6rpYYOQTj1HyPXApj6BtKrBZV&#10;pRV08oLTyvTAoxZmBNrgjg29VyPe6u3H9vVqRqP8PUF6qGVp4Kqkh8VbSp4KqVVilej1+QQxylSE&#10;eIkKqlR6RccW930doZTw4/b1UstMjj5/LqJI4neeklSgn+3MNPSPWK0Vqfx+SBKpVBlDpyuuM8tx&#10;qN7e7qKdw/P1r/m6oSGwaccfZTpvch4RPQ42liqKdXoy8kktYp8TK6wXAtLGEK+oFgf0EL9fdwo4&#10;MTQ560G1fCBUf5PTrL9pR10dQYKGRKmugcTYy0lPGJFXUlFSiQrKphJGhFNmvcAj3vuGa8PP/V6/&#10;5OtFVbyyfL0+X5f6vkxT+afTKsza4o2hpJQY/DC0MYgkin0J9FGohSLni4NvbyhMUHHz6aOeJ/1c&#10;OuUNHURziroWjpY56KCqlipBeoikjfxywoZwQy6tTKoBJUWsb8eJBXv4V/yda0lTVacOmqUtUVdR&#10;9owp65abXLVyQFIamFqgDTLEDZZo72Ong2HPu4AVRqyP8H+rh1QipJHp+3r/0dI2asgVY3EaRxyI&#10;LPq9OsD0Mjmw+lw1/p9PZsRXr3XCKromjMfiVS8qzM5bWqBeGCllsf8Affj3oCh691mFZSwuvnmX&#10;1sVjIGppATdGLBfTp+gX/ePejx631jOQihWSSGXSoIdTIQGqDe2o8EccaQffsnj1rqIcyskvEban&#10;sw0MURhx6jHb6tz9Pe9PXuvPkoWlbWIisRRwDIY1mEY1gOF/xP49+09e69/HF1xyaYwZmcyBguln&#10;fhW0/hV5Fv8AYnn36nXuu/42kbRJFJDL9Ua6kqDe8isv5v8AVQP959+Fa9e6kw5z7ScWVyCuv9vS&#10;0f8AUa2QGw/IJAIta3vYr59e645Dc8wgaNC0UBvK4QqWcf2o9BBtf8Hkn/D3o8OtjjnpGy1kk+qW&#10;J2Yyssq+ZtUqqnCRqwF2JH0vext72OHXqYJ6hI807en0BWf9agSuDyfTpBsD9efp+Pe+tdZ9M/pc&#10;MZaUPqZkjXRBJ+kysthYG3v3XuozBzIryudQkkEcZRjqB41hrEg/7D37rYFcdYfLKikgO0i6QWmR&#10;ZShJ5CqBwP8AG49+69k59OuElSpDBCAwdSDoW+nT6wJPqf62+n5HI96611mEklP4iJrh1IkYAHSj&#10;NcKxcWvfn6n/AG3v3W149Dv1Z13UbyraeKBpn8sgFXTRRemOmabxAyyhDpBY2Lgm1+ePaa7uBbIX&#10;by/1en+r+Q2B36R0dip+Hc0+ASviU0skEstPVKxikEUqHUkaAraRkJGsozWvdrfT2URb5GW0sMdK&#10;DECtQOgXyPxnzNM7xGmZZ4pPJ9vWIKO8Q5WczSBVZW+oMZN/wv19mC7lCRU9MhG4r05Y347Vjhp6&#10;rC1/kWh8rxQJGWjeRv2pFsC88TG+hkU/0IHvb38YwvXgG8+HSipPj6sz08xwUiapo46mConp46v9&#10;yMqhpo21PIt+dUCk39LEH6NHcBw6dVa4Ir08Ufx0wVRBJVRTOohqvHPPLSN4qcK2lhUUpDVF/wAF&#10;uAP9ST7bO4sDQDqxRRwXP+r59O8Xx02szK8lfIaQtMk00NDVJJHIBdHpo4EkBQm1xJEsludJ9+/e&#10;L/w/4etFcZUdRn+NeMrdMtPAEeA+OrleSlhji0pqikj0llfUoDEFQ314U8e9HcX9OmWr5DrM/wAd&#10;sBTUwr5J45YZKZWiL0zQU9ROW0VIonIOvR9QdQBueB9fehuMhNKdVNRxHSSq+mtnwSRU88EqzxxV&#10;c1TC0HlEUEfoijMKj1SPwwIN7H6H27Hdyvx6b7vLpBydRY4edkgnpItANLTmjMlVKxbgtTkBlF/y&#10;/wBPatbgnB62A9K16wz9RUcf20hSWlldiTWBfNDJLx4afR4/Ikh/KpqP+Hv31A6sMYOeodR1EZSV&#10;SCWRmcQO7RB4Jahv0wwT8a3/AObIUkfRm92E4PHh14lQOoc/Rm4Hd0/hNSrU7/5V5Kc1SwThNcQr&#10;RRKTC+kfoZTxb3vxowKk9NmVF8+psXx/yk9DQTVNLQiPIRu/7NvMqrJpS63FwpBZwqsVH1t+PCeO&#10;tK8Om/qFHDp+oPjuJ5nBfVPBKKaVZKKqEZ0rrSUS6Lxhh6Q0gB/IBH081wgPHqhuenJehcZSs01U&#10;9HSSVH+bpqiQuaeIXukk9OuhVNiQ5+v5/p7Z+p/h6p9bq7V6Ysl1ptrFlfuailQNDIwqfuUMUEoB&#10;0RFP84Xf+yyDQB9fd0lLeXW/FduHQSZqo23jkCw08NbLCjxtIIY40SRjYayb6/8AEgBv6e1A+Q6d&#10;TxGyTToMa3K0qzxGKlRVktpW540H1FG4YX+ljf8AxPu/TwqOPXjkWkabSuoakMayJFogY/7rVlU/&#10;X8/72Pr791vrqWvWOQJM0Ds9l1tHYxqeSHZgVsPoSlz7117rD90dLTRqCjmVFbUSyi9iseqxvb8E&#10;C/v1B17rl56gtaSNWZ1jWEsbgNGty0gPAv8Ake/U6911FUFJWjlUhmYSyRqxkRWHBVRz6f8AabW/&#10;p7317p5avv4JVLs0YkjGrS1n8foiswvZh+QLD+t/fuvdeXI3VI5YjJLrv4dJd1P15OmxA/qCbe9d&#10;a0j065Gtk0zM0zeqIKQgQDQTxGHAvYH8EAA+/da0r1iTKFQoeV1ZgBpVSSoY8KQqgEi31JPH0/x9&#10;17SvWWSpR0NyXYSJrmAWOOzEAL47WN/qWP0/p731sADh1JNTHHHIy6UVCisjRrqN/wBTKD/ZH1sP&#10;9f37rZFcHqNPXFLSgspEilRGwOtyvJuv1FvyffutUFKddtkpBGpDaEKldGtCzJe4YoeQrHg2/Hv1&#10;OvKgrjpnm8kySsqq6yWeVGF7J+PULmx+lvx72KVz1vqEYYSIaZ1kEkyuWMOnTxwgKn6qP9cE/T3o&#10;08uvdOApaRWWHRAdMEbKpiLrqW91aIg8H8tc2Pv329e49c1SdlCl4FRCjP47I6xarvewJuDa4Nv9&#10;Ye9de6y+PV6jpRWmLJHH6RMo4GtSD6T+Tf3vr3XFZCWlW90iUuY00KBZgNF9Ivz9T7917rPHOIHM&#10;QjkHmAqFkeNSvrsgC6AbFQAAD9ffuvdOUEsUjrHJHKVRmsiaSGUr9SLD1D+pFh7917pxWNJFKQzQ&#10;xRvb93wMWD39YLONIPFvSLE8+/de67eOExRx+QsI5kZZGs2n+oMaf6o8g+/de6xtEhmgVHeQJIdS&#10;tY+tzqdFQciw/wCN+/de6d0poRNFGEbxmRjM8d7qR6hZFFjYAC3+8n37r3TnG5pPHIWkZXu4Dqkb&#10;U4YWV4QoBLMPz+PfuvdKTF56akNNJAwpyjiYzOAGkBbQtNcfpuAdVhz7cjdkYFTTpVFI8dCvVg/x&#10;3+be9eoMhRyNX11ZSQvGsIlqJXipqaFg700FBEQhErWGuRWCrYAc+xFaXZnAikFSOhDHew3Fube8&#10;WopSvWzn8O/5p2M3lTY3GZSsqhWSiFJIZYqcRUhlPOMigjcufpdW0kD/AGPCw7C11WUjonvuW4Xt&#10;2uYG4eXWwP1n2ZBvjG0dbFEdMkMTqFvKESWMOrNIBY2/w+n5t7C17Z/TSFPToANGVYr6HoZDDDMo&#10;DJEUFhqGhtI+oAX6D/X9ohUY60Y1pnpiyOzsHkoJBkMfR1yN9RPFHKrEC4K/8T7WQ380JAViOmTE&#10;ENU49F/7D2DJQUNTPtSnjoqxYmjgRD+0fGutIEQAgE/i4+vsQWN3HdyBLo1HWiDIwWXh1TD8mfmn&#10;3N0FNXx1mys1PQwSx0tHlKDCtkBFKy3Iq5YV0LqP0+nsXwco2dwpniY6adHNtsljONSSVPp1VhvD&#10;+Y/8k9+U88u18RmZaQ1THz0walWhjWT9+WuZERGYNe0SFyo4JH090O0LbKUiQGnmf9X+r/Aa2+x2&#10;0KnxFBJ9egXyW6/lp21WCpq8xVUD1zJKK5TVyCGlgJ8IWCdHeNhe/iWElj+j+pJbq7jtqhqDoxgh&#10;srb4Qo6Ue0/hb27u+f7vdG482ymo1T1VVlqiiiyaVA1PHLS1Ta4i300iIn6cg/QpbmS1iJXjTz8j&#10;0rO4W6YUE/4Ojq9ffyytuQKkeYnyMzV0cE01NLqEDQs2qopahJArqw/1V42tyf6+y6fmXxFrbin+&#10;Xqk24wyLRV6Nbg/5cXUWEglnoMDSO0Vo0mqqeJ6NomS7annDFmBFkaNif6qfr7Kf31fai+BXoqMh&#10;LVIp0ucP8JOtsTNBU0eJp4GUxahSMlKxiDanYzgGRlv/AGSNJ/oLe2ZN0unzqp14SMPh6GSg+P2z&#10;sOWgoaKn+3aRpFEcYpJ41UfuJ97pOoN9CLkm9uByUhnkdquxPVNb+vUqs6cxkNKEhx0EFODL9r5I&#10;VlqseZ29NP6I/WH+oXT+fS1/ehI4xqPWizcemqk6jxuPlqZoMVT0krtCrTSQuksCILTPU5LVMYUI&#10;5UPeQEgBQPpvW1cmvTZkY56eW2XRwVfkix/3FVFFIPLW1kFaj0en6rJUxyBlH1VA4b+ij26J5ANI&#10;PTbMW49YHweMmAppcZROalPuYpamD9sTx/pMdRKGksFB/a1BR9dHvQkkGST1XpTYPB4VauioqSkp&#10;jJMY0aV6fy+cOeKSaQ3uoN9JvYf6ke34Hkdxnp+LCk8f+K6s46b2BhMBiKZko6ZZTGs5AjGvyyi7&#10;+ZmB5HAFuLW9r5pnPaT0H5u+UlvXoFfmbuLuHa+wMnkOn8B/eDOQ00uihh5neQAkeL6WS/1H+Psb&#10;cl2OzX9zo3N9OMV4Hr0Fpa3U3hzsEHWsTN1h8zfkpvOpp+2/41s7F1NbLHNS10Ax9K0BIVqSCOEF&#10;piPoPEVH9Gvz7He9bfYbbCTbsNPkFI/n0KUtNs26IeDpYnzH+fo+vTnwB2JstsTPlIYq3JY+YRiq&#10;kjSc08PJaCGOUaQ0vPrOtl/1Ske4nvd7uqmKHsHSRr4xN2cOjkY7qDZ226Yx4/FUCRSeeOllJ8LR&#10;tbVIs6oTNKx55RlHPJPsPzS3E/8AaOT1rxxcEV6lUe0aUrA0FJjj9vAymOSnjiNNEz2ihvY2sPUC&#10;Qx/pY+0yxMpqCT1dqRUBwOuf9xaqephpaemikrpqhmp4KWJpIJ7i3lUpZWMZtcuv+xPsxtIWL1GB&#10;59VWa3Jqx6Pd0v1S2BoYMhll01rRhqmpYr5ZF/sIVNgP6ABfp7evJl+CM1HRRdyiaY0PDp67k7gw&#10;+wsJPHHNG9QYWjhpYinkBfhX0tzZT9be6Wttr/VfgOm44ZJzSPh59FK6q3VS7n3BVZjKSFKl5WaT&#10;7ocESepEUzEGwP8AT2suromDw0WlD+3pTcWvhRjTx8+h87E7y2hsjbsz1OVpoTHBIYfDOjOrCPmR&#10;IWIdufr/AGj+Bx7JI43aSpHTENs87gJ1Upt3d1f3b25Tbiopw2KxNRVzwStT/tymNi6SQxSKGZzY&#10;eRgoAXk3Iv7ESXphjKHApw6EL28dlZlTxPVn+zs9lsTSUkMgPpiWTV5V1yseT5Dyo5uEIFrW5vx7&#10;JHmEj6n9eiBFRycUr0Y/Ab+omRRPIiykqrJqQsHYXJYKfx9Tb/X90bQT29beGgqOhIps1BWIGSWJ&#10;xawCstnAH4v/ALz7oQR00dVM9Yq1aatRoZY421gjSoUuwPBtf3eOQxmo6p0GWf2RUVHlfGVZo520&#10;hSRZNNrcKeFU/gj2YQ3cHCZa9V0IeI6A/Pba7WxqzTUU9HkIxBYhKdY2YBuER0DORb/VWH5v7Wou&#10;2S+eknpUkdpQVwekIc52dTu33eLloIootU0RpUErlRy5njX1C30F7f0N/bslpZqOyh6Ui2tjkGvT&#10;BN2Lu2nYxOT+8wiRpKSo0xJfSGAQXJNuTZeP6/X2lNtCPLqwtYOFKdPuH33uepaYmoikSJxSwtZ4&#10;E1j/ADsgRbBiP9V+fxex9tmKFOI49e8CIcB1IzG9d500avBXStCGUBoapX1jVoLK50sjA8AeOw/q&#10;fdQkI/D1tbeNjSnUDH9obtpq5KatyUzq1QniimZPK6ka2SWRLgk3tf6n6e6ukGnhTpxrOILXoZKP&#10;teppaVnyEro0kjeHSpVZY1X0KC97tfgfT2yUjJovn0haEVIXptrO5KSrCBsjJDqJEbwxuzALwwEB&#10;FxJfi+s2+tgPd1iKnI6a8ORTgdM57RplBdM8olEixsWKwR63+kEpqQqlwLnSkh/N19umtOHWqSjJ&#10;HSoh7ow9HHGk+XgdDHcVBYQ0zTLw0cc81ld7/wC615/oLe2DCT5Z63VuJHU8d6YsRMxyKx6AkheV&#10;xdY2OlGSJAzFuOdQFuOfejAQakf6v9X+ryFs0rTrmO9MWzOiZC7agQyx6IvHa7SrJ/Qf2vwP6/j3&#10;vwD/AA9bCu3AdZj3niAqE5Bisiqwkhs0QUmy63+ik/Xn3cWbngOrBHBoR1zXvLFs9vu0QoxUmUSA&#10;OVa4SFlBuT/tIt/j7dXb5GHDrTgrxWnSoxHYdbn2ZaGCR0GhhI0giRg39q4UFiB+L39tvZpF8Z/L&#10;pguR0KmPqpY4nmqZXjQ6dIku8hcgFhoC8D+hIv7RuFrpXrZfpP7k7EoMZTy6alBGkRMkupLJzYEs&#10;1iT/AFWx/wBf27Db6jXpk3AHbSvQD13beLaq1VFZTROjtoVqlPUbD+wVAYEclQQV/r7USLpGlfz6&#10;3odzgdMtb3bjKeKRzUot/K4PliiDhBYELezg/jQD/ib+0DOgcg9PLBIRw6A7dXyk21SxPDNlEDjU&#10;2mOUs6NHzZ4mAun+1Di/19qraIO2oDp63sp3bC1HSg6M3HN3HmPv0m+7xLMWilL3Evik0sJY19IK&#10;Hkr+fZpLIIINR4npTeQeBRXFCerR9t4qjxFFFFCiKVjW5Ci5YCzWP+9ccew3cStKat01GoC46e6j&#10;IxRqQJUAF+DYEN9fUeOf9j/xtN1fpmnyAKlgbqeRa3N/xpNvfurHTTHSUyeTFpSJCpC8KSFU24+g&#10;/PtQnwjqj/AegX3bmmjhqbOqyxksrD1xqwF3XjkjTYi3+PtXCtWB9OkbivRRN+7oENYHdlqY5NT0&#10;8YA8UToLhZV/slh6rH6gf1t7EdiO6nRNeQyM2peA6CvH7vjNVKxq45gHEU81OLJAjAu5GtbsR/YU&#10;Am/59nhDFR0XMDXJ6F7ELDU3mgP7QWKUQmIXXyxatZBB0lrc345ufZPdx5p0qtQtc9PiRQrYx+Zw&#10;6urkwNMF1HSUYRob/wCBBt7QfQGWhA6P4IS69vSkoKSuRo4qbH1DS6SQqUpKyKq3VxG6izj8FWIP&#10;0tf3o7PmpYL0uWIKKnpWUO3t3TG6YOpAePWGlEMcnJt5JGcAqebgD/Dj3792wL8Ug63qUGhPSipu&#10;ut51hIaCnplaFfzdtQP1GkFS5H9qwH+BPv301gg7mr14yIOGenuHp7cE4RK2pjLMB6jAjhV/1LaL&#10;C3+q4H9ffv8AddGK6a/b1rxl406W+I6YVQPuq6plZRpB0osapb9ATT+m/wBLj2297AgpGg694xb4&#10;R0qv9D+FKEzGWU2trZmLlfoef94AAt7Y/eArXSOvGRgKkf4Og13d1ItEj1OHmnVoxpVZJnMcSX/c&#10;Ai02AP5Pt0XMMwpIAD1sTJTuPTLjNmV6CFZRFERYq4VWjKkerSFBUMf7RYkn/D2hnMVezplp14r0&#10;o5NoUdOrO0ggcKSxusUdhyZSADe/9CCf6e09eqeOQesFNtvHkGWokjaMSAjWi6bMPp9Pr/T6f63v&#10;Vc8OtNcMePWepyW2cFE7t9kixjWL+JRdePr/AF/1+fbiRSScOk5avz6BXdnfFHC8lDgilfWKbRwQ&#10;I6jjhpGlA/SPo1r+1sVkANUmOqi0lkOphReg1g2ruLetUcvuXIAQurTw49GYUULObopRgNVxf8EX&#10;t+fe59xit49EFK9LohFDRYxn16VVPtim29TXxlKNaM7rEmmGXlbzRnyXVx+RYCx+nskmuJbgl249&#10;OnSzVPHqOtXIgZamaWnEj86KctY21eGR/wBWpvxccnkH2wNdc9bYKfn0+Y6pgksxOvUkawh/VKwi&#10;OqJGDDn6E+n6fnn2si+EdJpgainTtLMJZVEsYuyNI7mNSjoeCmplLC35t7cXh02Ndc9Y6fHR1Sjy&#10;01ECkjKZwFLSxWNkvILlSPyWuT/re90621KZ651WzdvRSib7WnhaoVQw8aSwsv69UgseSLEA/wBf&#10;etZ6qGP4cU6TdZ1vtnMeXTGgMn7aCFVjjiZD5NSnTwzfi/H+HuxlelAenQ8gNdR6Rub+O+1ct5hN&#10;RRlXj/ckMMP3ct1ADSvEg9Atzqvf8+9pIV4dLItxuoSCh4dAxuH4X7Fy7tVJt+P7iaEU6yQTSUCE&#10;W1eTwrr16v8AVMXX/gv09mH1sRXSQOjePmG50hCK9ATn/gdiaWqlq8XjZKeoihkihmSaWV4w3qWe&#10;WiQrSuqnnW0bsfpp/JTvLHJSmPl0oi3/AFsBIOg2ovipvvFtUx0GfrKGjp9LxOwmdmqz6o5YgoZd&#10;L2s8KRKv+H59sMqDJoR6dLG3OyNAc9YG2b3hsyRjSZatrIUZnp3Ek0lYK2diulYqkHQRf0gcAf2R&#10;7s0URXiKdPiTbpVqQOm7IdqfILb1NTwT4Z5iJ5Iqioo6JqypniQF3kbWpRJGb0ggjk8W+pRi2jBN&#10;MV6bWx25zUMB1hxHyU3pSVZlz+26/Ho9kkhqqc0UgjUAS/ezqhU2H6VBP1+vur2hUdhpXp391WhG&#10;pehipPlftehgpmrK2sxqViaaCGWiqZaZDe0muaNQjEt6VkewA/t+2RBcVpWvRdLtILUXh0KG2flF&#10;taqgp4qnPwrLVsYI6Z2jC+ZQCYZKl2CFrC4YS6QONd/dCJ0wVr0kk2af4lXHQ67b7lxeVabxLHUR&#10;wSiCSRSHkYOt9XkIVvGtuGJZb/Qn8WEzDJr0XTWMkOGHQy0W98Vko/26uPy6dcYZxqcIv6YUtyxA&#10;+t+LfT294y+fSIwFTXh1Ik3FRtpliJeNyQrQlQY1AupYMoDXNzYC9/r7348fWhFXAPXI7hpZFCxz&#10;Kg0q11dFeZgeSgPIt+QR/re9iZDw62YWAr1nWrWX9cQjsXKjUpsOA8j6RbU3H159uAgio6Z69KKR&#10;1mhcqDfzqhhZkDKP0s1uePx9Pex8utdMlVhqSqCqJisUbLIsarHP4ntqYwu2llNvovIH1v8A0uCR&#10;1o1pjrsbUoArOtJTyqq6zFLEBK0ZFmtIFY3JN+f8Tf3bxWHn1oaa46iNt2ngaOQU0dO2ttMcTGRB&#10;Ei8AuOQfx+o8/j3oymlG6v1m/h5QxRq5V1DNHGHMoDFvSXLAFb/4gAe6Yr17p9oKYpHERZW5a7BT&#10;YkkHUVBU3+uoD6e9eeOmm+I/6vLpQVOMhmp7NGs7SMAykJyqC7LyOL/S9vfs+fXlamOmaPF0dPqh&#10;KwIhICRRR3jLH1NqksWaxIF14966uSfw+fTxQ0tLCHJV2ZvXZ2jkQal0hSq8Af6j/eefdhw62K+f&#10;TnDT09piB+3qCqyxhrNpsfoOLEfQD3sn0691yWOlQqsjBzqBQso1ObDX4kt/tyQPfhXz6913JMqy&#10;BL6LhURCgDDSDaInnj+0Tf6e9nHXuoNTWvGTGwhaJWdTHe1io/WNX1A90Oet6a+VeulrldCrrEum&#10;NhDpsouvJa9uOOFuffuvdRxXJd5m12NlQBNLFtN2kCgcDjnmx9+691wFbJpkMbhImQlfIQKjWfrH&#10;JHYhVJ/QfoeB73inXumw11Upt42uSBZoV8sZv676ALE/UNq/2J97wetdcosrVtpDF2CygyOXIsVH&#10;FO5Kg3BsT6uRwLnn3ulOvdOyVFR4pHNmjkivDfiQIT+4lwLqQb82PunW+oklWyldYZQfUTFd38oN&#10;ljZiBc6bn3vSetdS/uSzFW0FytgRYMYk5IQfp5P6vfqHrfWda2IFlYGNXZrgBJEb06SFZfp+b296&#10;691Edo5XUhwBqGhTJ49TWKxuYnubC5sVH+8+9jj1rqGkTqyRuystirSwx6gCTqKuxBNr8H3Y8Ovd&#10;ZjG5IKMzIxsSFBnAXiFINYAXn9RHunW+sD6gTKw80sZa4kUIHYCwB18Ko/H+P04Pu44da6l0zwSN&#10;pk0oCty6C8cTaA7FwOeSP0/096PXunAUlO6+XzMtyLxoAjcj1qEb6Kfx7rXrfWMUkUatNeRgitHE&#10;gsNCy/lQLA8fkn6/7xYE9a6ZpqESlESIp5LSPKo1lTGeAyONJ1fkkW/pc8+7AgZPXuo8sFYr6l/Z&#10;RW8fmkImCyWsvk0pdCf7I03/AKe3AYzxHW8dOsAnUumhpI49LOzhGKa1skgVeWBJPCtcfn6c0ale&#10;3qh+IdOLM8a38seoxAOPRdkU3ck/Ww/wPH591HVU8+ocdYksiALdNIcXaNvJHfUWdhxb8D3vq5pT&#10;PT8njZA4RVLRhyjEghWuyxrdfx+OPeuq9tMdRGSAqy8hXZpvJf1HSLlldLEG9wQfx791UrpHUUug&#10;W6hASiuSFV9Sg21alvf024P59+6uvw9R/wBiZ1ZEXgEMALAx/qWyAEov9TYc+99WNPProwqg9KMS&#10;VZiRYsP6M2rhj/qR9feummr5cOs0QeNQ1pShRlZpeVBKm14vwo/tH6D37q6/D1HqqXycusqvJHGW&#10;02VZQfSq2+i2W3I/1/exSuetAVBHz6b/ALGR4njhlaGzMCCNUrBSB4wTwBa30+vtwNGDgdbBAOnp&#10;rGMk8q3mUqhJOlDHrf62Yr9Wtz/Xj3fxF6sx7eoeQxVVK4SOQMLxSRIxWzsP1lYuRf6BuSf6+9a0&#10;9ekzAk16S9bh6uQO0sYdvLIkyxSlpHNtLKBMoK2txpW3+J9qEkQUrw6ugC9BFurbtQkMuiFVfRPH&#10;DBK6Usc0848YVpHVwzgnl1VdPt3UpJp0sWSi06ry7068mraLKHwBpYZKaRB5VV52xzlpTTMBxUIW&#10;DaZA4bSSv1t7dipw6MNvnioYn49VlbkxtTgdxOwedBR5IyU+WmjjiELVcWqWleY+ltQLRkIt72BN&#10;/b60/Lo3iYEafToXOvNwU08CvPMgFHPJSiGE6Z5Fc+eWCOAqLLIQCWtcD3pgDjpDcw0ao6HmCoes&#10;NPMzrJHUNLBHMka1hTyeuOnaSACRFjKshbSQtgD7p0j6c1EkBghqaGKI07CmpkEyOE8jeWSDIK4u&#10;GYOHjZLqx/tLz7314CuB1yZI8nTT4itZRVvLWUkcksTU2iOB1kUxzwrpvyt4GYlgbHm3vVR15kJH&#10;RUu4dnDJYzJRUwp2Epp6ZJYHqWyJrVlCx0tHMilYoJOGcQkSKBbUNXtsqtanpLCqicg9Ui/JDrCo&#10;auysqwLS0tPNNSy1EqLR0yVNgwWSmgV5ZJJWbSdYYqbFmANwguIe4uvA9CGynEgaNxw6rgrqFqGo&#10;kp4o+acNTMJDz5FJLXUX4uQNQNrg/n2XuoFT59VNK46jLMFfx2URCnRD5V8quWNitz9Bf6N7t1rr&#10;nH6LLHIsCxr6UlVZGeM+p28iiyuPqFvc8e/de65tKskkoLyTJKqeFSGXRpH+da2n1WvqBPveKZ6o&#10;3HrHQUFVkZxBDG08uorFEgWMTMP1uzMABYfqAv8Aj3ZUMmBnraqW4dGu6e6A3DuWbGzVeMeBqmQN&#10;FHV3iompY/Wn3dQdWm55CtFdz9G9qYoWilFR0naUKSg4jq4jor49YzEU9DXQYYiolp3grkoKKXIf&#10;cVVMwkNMmGKhWglW1QZtAAA5Ps7pkVxXomu5VaTux1Y/1716lLTirLY2lmLCjhEdIKSpkeRr1ENR&#10;At1gVB9DEbc+rnj36RASa9OLEGowPQz49IMckdJSvPj5qSGeOCZtFVPkNEpNTSssw5iJ5RSb6rke&#10;9KvkOlAAHWMJWu1VUuixVMoWURQR+Oqp6pCP82f0eNz+tI/qf8L+7FCBXrfWSSOWBoZVnhlEDFvt&#10;JKfTJW1C2eeokmiAYt+vQh4sOT7rxwOvdNuREVS1RSYuGShnaRMhLKYYXZqQSCScpVyKFMt7KqkB&#10;dJFtTH3YoQKnr3n1MSVKRqioSNFjUK08r0U1GlZQwqHkWCNwVNRHfWzAg3u2ngAXAqlOtH59M9dI&#10;1XG/2FPUU8UMhMks9XBBUU8YWzUo1cooBLuxYazaxJ592AoKDrXb02TzUZDrS1v+48TiKnXW0MmT&#10;lhA+8ihIVX0kgB+NI5vrJHvfXhTy64VsFEauagNIKOq8lzSVUyGCZII1eesmqRwULsqRg2uTwbX9&#10;76qOPTMYTMsaqTKIxUR1U1W0UARI5vLJRY+dQInSUDSifXiwPPvXVjw6YZ3mlLxpE6VVPAGp4WiM&#10;iNCZS8YSNtPiKR8yLctwR9PbiCoI6p1Hllid2qqcaE10q5WFY2jpVTVo/h0UQC2kkktLGtxY3u7C&#10;493CAGvWum+pjH3NVkFj102ofczmqjkywWI6PCkYFwpQaUREuT/aP192691xFLDWVMclPChC0MsV&#10;NW3q5aFI6oeaOTVMLQ1RRSJFJLaiQrEH3oiooevfb094CslxGXxMsj/cxzCeSOgZXgqjTPDZa6GA&#10;3IUOCdDaVY/qIJHtqRBwHn0qt5Vjap4dHd673tTRRRp5g0NSYBDOU1SVkcFKKl6d0T/NOTf+v+xP&#10;PsCbyrJIadCG3VZmBHRgsbvGGpiVY0jMhKrTy6isSkj1AKbD02sTewN/YWaUk0Pl0KLe3XwwVx1M&#10;yOWjNHNBBy4iM0rU0ojmAikBkRXXSR5P0Kh4ve1/r7akcEUHHpakQVgegr3LuAG0XmjSeRwGjd2/&#10;ap/p45pwoUuvOoquoEfq9k12HZcdCTbgnn0HdVlJlqDE5ghiOifU8q65Y4ySiNpGhlY3sQbE3+p4&#10;9krwasno/XTSg6TOXrpQ7JAI5WiWKSCOqmSNJqSWQy1UL1aXdpFb1FTYjgD2ikhANPPpYjdo6Ymy&#10;sAnnMUcUUa1MssEcQmb7mo+3BqQQwu6Rki0y3B/SQT7TFCp6f6x0uWmhpy9ZTwVopYXSjyKyQiVB&#10;KQ/+UxvbjUSobTcEjgC3uvWmGOpv94RGiRiE08BuEWeBZJyksYdpD5bjTcgE3PA492IIFei6Suoj&#10;rONw/cU0/ihlSpD09OtS0kZp9QTUKqnjC8emwFjx9Px7sEJFemH1KK9RJsnpSrJhVapFMlNLIHmW&#10;o8S65xPFGLawASkh/Nxzb3RlPA9bUkZOOk3WVxlhRYamAMA6VB1j7h4oozMyTwAFpiGPIRhwbWtf&#10;2yUINePTgc1z0lJ83LUhqWcwSavtrtUxK7wCU+RIfSREok0lEZDdeAQDb3Tw8V6cFDkdRqjJxiKF&#10;41mjeomlU0lKFnMkCvzKtVwJFiKm91Vh9OfdCucdKIzRRTqVTZGqWoVGSaVzMzzGGKFqbxBLwVFO&#10;jBbPwQ4Fz9SL8+9aMkjrbvTPS3xudippIfuZlSSQOG0WlbxooMsn5DqvGk2seSQLX9t+Ea8ekTGp&#10;6WmPycP26O0iGSeXyRTmIgxRsRJRM0EYLeO/LNwBf8D26RTpjw85PSxpMpOqlC0EgnqPO8UskMhm&#10;nLWNHDqBCo/62125IufdH+E9bMYpjp0jy4RSvkqHnDSSlUeFSCWKJDBHbSEWxKIri454HHu3TfhG&#10;tadTUy0Mcz05WSUQ/bRuS5pqmGaQa2NRAboqaCCbg6iRa/19+6oY693U1sqBE0sSL5IpkhmSLyMu&#10;h+FaRGA0ixJBDaWF+P6eGDXqukdSv4hOnhp/C8DCohjSxUjxsLM8aR2bVa1iQBY359uagCD1o6PP&#10;pzSrkRpPErxw+WNZIQByr+hIIUS6hjcsWbki349veJnqjKD/AJOlpjp1geAtJH5aUSUtVpLHXNIT&#10;JHMwVbNxYMR9Dz7Uxy5BPSCZa/n0oabKWYO1W3gidbI6Mjy6W1SgqVAK2sQSxP8Ahf2rWccSajpI&#10;bfV5dKmhq28oYKsTySTP4xKnkliY645HUjSukHSy2FyePx7MIpM1HSGaPtp0uqeeMNDFDLIZGVRp&#10;VGBhVD5Y1MxtcsAQCOBezH2aRz0p0TyRktU9O0lYHRgUdGVk4eKFWBvfxqEB18m7m1vx+ParxdXT&#10;IhofUddNWaQWZyzL+3ErorMNbDXY2sxB9JCi9rD3bxD69e8EnrMlfGpmaPSrALqIAAZCRq1K1tJB&#10;/wBc/j6e/LN6568YPTqSckwZREVfyljGaYRySqhW9gr/AFN/qR+OPd/GI4dN/TE5PUP+IWtrV0YS&#10;+Ih1jUyljqaJtP6vpqv9OQPr7qJs0PVvp846dqGvSZ9IbyPHMdcDQ3JT66f6Ar/UEi3t5J6HPTTw&#10;sK9KyhqYHR2UEAa9R1hTG5/WrvYl/p9bWA9r451YdF8sRU9KelYaBpYkEqOLHyKFvqWO3oIH04H9&#10;fb4I8ukTrqIHT/HKunjksiMq6b350lTJ9D/ifdwxHDppkK56cIZVWx1AaF1BbB21ueQeB9Pxf3vV&#10;X4uHVCKinUpZrWCsQefU4WwCnWF9P5tc2I92XRqwOqFQBXrkstiD6i6k/SMAWP1Om345+nuzGgqO&#10;t0qKdZRMLkfSxGo60u5JuAP8P6C9x79qqQB17T1zMtrAtZgoBAU8AHgcWJU/n3avWtPXTTi+k2X1&#10;NqNvyCbqobjn6C/vxpTPXtPXayqW0nx6+Sw1WCgjlr/S/wBL6eP8fehorinXtJ65iVVUm4twwKkg&#10;oD6fUD/X+vu3WqHrtXHPP0AZm4IB/SxYn8fS3v3WuuVxpX+2wI+i3DXBBJB/4j37r3XIuDwCrFSt&#10;iANRcg3K/wCFh9P8PfuvddF/SrEX+o1DT+uxstrEEW+tyf8AW9+631jMlirWU8hiFcHyAixKgC3F&#10;vwB/rj6+9EgCp69QjrAahQVawPHqsAG0WPqcH8/15/2PuhdfLPVtB4nrgZFYN/U30sbHVfm4/wAQ&#10;P949+Enr17T12jIinSfUGQ3PqawHDWcf7DgD3YODgda09cwW1hiYwq88qC9zz+iwt/sfdutUp1JD&#10;I1rAA3NipHqJP5I/Pv3Wuuf5+gsTfQNN3P0Csfzb37r3WVbfpYepVItxwL3uAAPzxb37r3WZSgA1&#10;FRdbgiPn/Wt+PfuvdZLhWsb2BGrUqkDi4YsQf9tb37r3XIAcchuDd7XGk/Qi9jyDb37r3XQNls1w&#10;SBYAkGw+lgfr7914iuD12WHqYMtnPINiB/UsLHk/QC3v3WgoGR1wLDSwGltPqJVQSb86ST/xH+t7&#10;91vrA5Uoyn63JvpAABFiObg2t7917pF5eqaFDcAoGZUYqSy2JuCoAv8Am3497WSh09eK6hnoJMxu&#10;5aaOZGleSJ3F0VYzKjlyERgF5uPU1x/h7OLNI2Oek0sCspxQ9AhundGKrJWhknLnXHIauCPWyclT&#10;GqcF3YjnQLKBb2KbOEBezoIbnCynwh0FW+93YymxVPjxK9KktXHFK8sKeP7iS2mSaYAKFCgWDcE/&#10;X2Idvs3Z9Z4dI7W0djU8B0Vev7HaTcEGLxkRio6aYtNWeSSWoaRQXMlivjcFQSZFYXFwL29nDRRr&#10;Wvp1qeHQ5x0Ou1uwY4qeOJa6OfVLFJFKaMAGAAGWUFRcpIbgiS3P6Tqv7JZUz2jpKustRcHoyuyu&#10;7KWjmalyFRMwE0NNTKGg0OSQC0MaAERqTceX1fUD2Xz2AmWqcejqCTtCMc9GxwG+aHIRI0FRC9tJ&#10;crKkjMGFgxVbCxHJt9P9f6B17J4zw6eq1cDpf0ubEn0mAjP6WS/jkH9EZgBY/wCxN/z7YKafKnTj&#10;Ht6fqfOMiA+QA6b8FWK2NgALf096oDkjrWsefSjpNxqR63VvoRxb/CzW/wAf8fdTGDkY6dXJHT3T&#10;55Co5+hIYAgkW5AJ/wCI91MVcA9XqK06fKbMpISqkWsCbfn/AA9X/Ee2mQqc9PCRhxz07xV97f4/&#10;102uR+PdKU6fHDqT90NJ5HI/2m/+P09+691FlqlA4f6f7a9vrb34CvWmOkV6aZ65VuSeL2uSpAFv&#10;pY/7f3cLXA6TMxY16Z6jJolyGF7EkXUD/A8f4e3Uj1Z61TpNV2cjjVmZjax5JAuqklrcH/eB7WJB&#10;XqpIrp6D3Nb1p6QWEwU+p/VIqjjkagwv/th7M7axaSgp00QScdFe7D+RGI21G8ktVCABMSqTrDIp&#10;ThSyve6sf68n2NNq5Z8cjxBSnSm3tJLiTQBQevVYndf8wWLA/f0tPWfZVUChg6wvViZ5AWSCn+2Z&#10;SDIo4YagDfUALn3JG38ubRZqJLognoU2uwbcn+5b1Iz1Uv2F/MRkydfmpK3IVf7FVK+OpYspGKJ5&#10;V/a8ElOf35W1H9wQlyDa6aefZpebnsttBotAAQPlx/w9LLmXb7a1aCFa8c9BSvy4yFfVtPT5/HtE&#10;lLDVz0ixw1zPMvqFLNA1otQPAY2a/AAPsC3W5RzyEsRw/n0BZ6u9dPWfMfJeXINTVM2RSbx/bPnU&#10;FXEJKunmk/yagWsICRmRiFMUi6QOLj2UTyxSZxUcf8nSGa3dhQJTpA7j+QsFKYJEdajKPDkZv4RU&#10;VEceOoKZZPHSPDS1S2d4Fv4wL62/QOOSie9WA0I/LpCYJUNKYr0ClZ3VmMvOn22XraKmqEnlpkrK&#10;xq6etT/gOsqSUyxwoWcOkMcrSeocrxf2H7q4MzdpwelaQ+TDPQd1e5MPDUzLBX0+QbPVkVTXzUlV&#10;M32kkERjkra/HSpIqzwKrr5IoxFqUadQJ9kkugE0Oel8Nq0vao4dAFvDccBrKuLHr9qgq4ZIRSvT&#10;z5GKWSBooVSli/aDVHNQ5UL4y2kX49pDIoGDnoyhtdGW6K7uedqiVppnqK0hKpBJojhiimjICRSU&#10;8yrdVYgsxN7m/PHtjVXJ6M40AFKdAzXU7zTHwxlJYn8c8kt1Czaro5LAXbjgC3PB91Jqen6VNB1H&#10;MEesvpbzBxrdgXl0OLmURgHVxzb6AD3ocenlVV+3ruKhnqJ3jiR5Ii3NiqsGLWuWbgajbgXv/T3f&#10;pwAk0HQt7N61qczWRKYKl42SXxUrtFTVRq4/R9uqTANwSNSgatJ1BePbEk1DTpTHaKe5v2dGt2T8&#10;cKvMOJaij0UkrUcNJAVoatppJ1/4Hss/jh8Kc6ppG0DgM4PHtt7hkGOPS1QIx2ivy6MXtX4kTZOZ&#10;JBJFVj+IxUX3ApCKnFIsRcEmuj8ZjYC4ljH5Gg2t7aXc5kalKdPrrkXPl/Lo9vWHxYocNT0UgxsT&#10;qlq/ISVlJKpgFNaSkp8bVUyRATP+sw1E/qJ9IA4J4NwRYwx49Ed9D4z0Y8OhE3B8bUrI8nPQQiU1&#10;MyQvkYaOjq8bj6eYeX7uCojiCR1IP7ZWfUSwsNI+uxuCtg46LvoI618+gmyfx1+9p5sfLU1U1dT1&#10;TCoxstKErJMqSFgzElTJxA7JYAD9Q/Stvb6Swvkt000SwnHSCn+MWSpshUQZrEm9LTyZGoocfVD7&#10;WF0OmKqrTNZGVh6vuHFlN9Kr7UqkJyOiibcDG+k9KvF9A11I1BkoKOlx1fJRCC7y/c4/wPfxyUEc&#10;YtOwW5UO4Uckj6e/eDEeq/vVacOlvTfHynrIqdaqlqYxjZJ5KaJa1KQzUFZTlJpp5arxHwa7skSu&#10;QPoik2tZbZW4DpiTdCASnSypOi6GCGpp3pIK2rrKDHY8rMlfQxvioT5oKt6cU9QYi5UqjMQw5bjg&#10;h8bdUcOiuXcHY16VND0osKy1MFC9M2VaepyNLkcjNUvDDRhYaaqoa1A6aYzYxkSxOw4aA/X28m2C&#10;lQM9I3vmbpW0/TNZVNNSvRU9ZTtksTLDK1QZaOogjXVUmWoqrlpGuLwLKqH8hfyris1XDLjpObon&#10;BbpaUXUwWuqIocd9nTxNI1LkZZ4lx4RlMUdHR6NccUbfQBF+v9oezFY7cGmnpvx28m6UMXV8EkWI&#10;hmp4hFSTtIKozCpdqi2mF3mcCQaT+gpJb/A+7eHbkDHWjPIBxr0o8f1sxpnpYMeod3kKRJPoilSW&#10;W7xzy1RQu31cLJ9SRxbn3cJDwA6SOWJq3SpotjQulP4Ja6ExlKTHU9XArVGOya0zT66poYzFO6iy&#10;a2NodWm4tf226Rg46tHX8upsOwii01W9Ni2SMRQVCVbTI9FV1LEzUkcUxeCRi4aRpmLaS2hrD22d&#10;A4de8KuehW2F1tAlVLLHDT0oWqMzxJBUzzUgVggqJHnA0hlGqMp6DqsiEAgPIxRa0x/q8+vGFCKH&#10;PRw9rbQp4rxKDLSadSLEhiWJ72jNSiqtgrqGYJ9R9Tb2zLLqx0wkGknQOhUpcJ9vGL01NDMscMZd&#10;Bpgkkju7OVA5JHLEg88X59o3l8h0+sYAz0A3cmahw9BWsh/bEFSqtGEYvUU8JEhVCPVELygC3BUD&#10;2qgUt3EdWMQJAUdavn8wntw4eGuWhqIoFmFeiq8s0iA01P46bRStbSEmeNpB/S/1v7O/HjtbIzA8&#10;K/4Ohxy/ZG2UXJ8/LrWY3ZmchX1c9c8t0yDyEyHVIyGRzrMZNiL/AIPItx7jC93C4vJCztjyHQml&#10;k8Vy56Qkf3ayhIpRFAnkKSSa3mkNwrBLDki+pgPaDHTXXK7OUhKeWYs92ZAnkW92Zwbn6WsTfni3&#10;vX+Dr3UmBnmJpZB4oY2So8RSNS6E2s7jmxtwf9v/AE96NOt/b060yilMqRcySSaw/wCpQ0noJI+g&#10;BA+v+N/dWAYUPXqV6d0r4dOqNPMRIqMsQZwdHpkfkeq5+pPAHtsxny61SvTktbeaRYoUQSOp9Ogr&#10;YGxR/wCoH4A/Nvz7oQQc9WVSDXpwEqyCNSsh/dJRDqFIsZNmdNI5cfm/4BJFj71050oqRNQRYbki&#10;RAjXRWeVVGnSRZRp+pCkEfni4DaGgJ631IMRW6yLoQSMr3F9CSHUvleP0i/9R/X/AF771Bu0da6n&#10;pQ6HcPGsMM4ESTOzSaGnUNGQ5UWBA5NrW/3ipJYV4U63/q/1YH+r+T7Hh3kRzDHU0wVAkXjdRJLY&#10;hHiuRc8NqUk/T3QtQZPWwpIqOnKkwdVI1KxEcMc7eMzSRsYpXjFlu36Q9x+n6G6+6GRPXr2gtinU&#10;unw8krLHLFKabxMUmVkEh8UhemljA4D2uxBHqHHvXioPPptqBaDp4moJaiJfFFLETEixVM8Tkhna&#10;0khRVUyOWK6riyqRYc+/B14g16b6cKWkmhkpp1WBKdYGMd6R0SksDHOJJ2uHu+lpPIASrAAe96lP&#10;XulFGDL9jjVaZZYTI0QEayx0gngHrWalRS4MlgdHpVfxcc0LRipPTyjVRelRFhaw0LVcsdTOJKeo&#10;n8Uyo0k8Ly+Om+3LAlYrmxD+ogni30TtOgOlfPp4W549NjbZeCaAVFPDNHHHT+eeGJoTG1an7SVC&#10;EWVlUoCG4ub2t7p9SDj06sID59QkwmRpKWtkijjiiip/OqSR+JzFGdcSBHBF5ARIYwLkW/r7006s&#10;QCerCADPHqBNgauomdK37ajqSlOiv9usc0lNLD5HmC/UOgZQluGIAtf3oyrSi9a8AdSJsIlFT+OS&#10;qkknqPthJDKshb7NH8i5GmEgLCRrf5o8i44+vtsSaj8v9WOriILw49dUuAM9bkqicpNPLqdZoqZp&#10;ac1CKJngeNSAjCO4DkBFIAuSeLNKABXh1YIT1P8A4LXLU0sE6J97ZTLBEkr3SJGnLVFRpCeZYwWH&#10;qsQw5sB7r4iAda00ND09LhkIhSjjpXx8sLTx+Yapinj/AH1qYkX0MW4QswUXA968Q07uPVtNOHUm&#10;TakzxrSTU9bQVFTBHNSTpNBKPs5ASiBuFji9JYhWY6lv9SfejMg7geHW9JOB0lqrbRV4xJF4q6KY&#10;0jTVNKs1LUyRMS2hoVss4cnl78i34Pu4uOmSg1cOPUFts0BqKxEhnoLBjSmrbmj/AGi33EyRDU6F&#10;lLKpBJHAHu3jCla9WEdOA66n27I4x9WA8Cy6nkd5RMlHWxKVqKeSKMqwIF5NIsEGkEHge/eOuR/q&#10;p1vQTx6fIMNVUbuxeOY1YhklhWNamOB6dgP2WjXxvEbFwVA5DKTwfddanh1bTTj1Jq8bSVbRmeB6&#10;NqWByFi+5lWKFHBEskMMei8as7s0WpQptpBBHupegoDXq4RW4nPUjI4KhEX281ZJXJHBS5CjMfhv&#10;SV1fGZ4oqryjVKjAAGMxAqum3It7qjknVSnl/qx/q/kLyKoHQL7koVoJHgDSVIaKN1AgkSkqmUaJ&#10;fFLYFTHq/tgC9+Pa+FtVOkrfLoOfVPBE8kEuqCGaN/JZV/clKQKn+0N9BIP9hxb2r6S9JrJgvUaW&#10;CBQjIzs/kJKjQ51L/qfwv+PPPu6cevHpijplVlLhzJpkeNHUWKqpJKutyCRwoP5I/wBf271rqdGg&#10;kiIZFBKjyaEdHYL6i5Di9jzfjiw9+691yaKMiqjkhKqsMcsLl1QO3640MrcFR/qAef8AX9+691wp&#10;4pKhy6oILqCVVhHr0+hvEsgFm/qB7917r0IEutVUaBIkcjMpDCTn1NIQNIAGnj6/X8+/de68tPIy&#10;eNpilyXdmXXKtvSqlR9eebj+v+Hv3XuuaxgyRxlkVnkjVQVDBQBd9S/69uT9f9h70a0x17rL445A&#10;rar3Or7d28frVzHq8qiwAFjqP19tnXTPW+s6RRFLofKpcoylQ5iluWnkWS1gtgCCeOb390691JWB&#10;yQAIJtcYZ0cIXDJylkIuJWsQLfgXsQffuvdT6bIVUK/bUziIMjTS/wBtXRlvIZTNqBbSbFj/AFsL&#10;H3oqDx6sGIFB0r8RuRqemqDM0IjNoWRo/JqVINSgEeryNYHX9AR7baJT0piuSmKV6EbE74hfwyVi&#10;sFrKACop2QCGslQeKlicxi8ZVQrAk8jUPaOS2JNF8ujKG+QDU37OhLxuUpKsP9ved3WMQGJAkFK1&#10;MiyzE3F9AIAIBtYD8+0Ukbrxz8ul6XEbivr0pI5IJcgjU88csU9SIIZKvTAZIaql8zzKn0jk1DUJ&#10;DY2sPrf2xSgOoU+zqxbuoDx6kUcVJRukVL5i1Sss1QKqcCplqJlMMJpJpQUnA/UFkbUWPpHvTZ+L&#10;y4U/yjy6soCnSv5/7HU3ymsmEcIrwIKeCSGlpmEjfcwkianeCNSVkGrQRYlFueQOGznHTuTwz/q/&#10;w9KOlqo3E9E7JQwy1lHJUTyETtShGMMcVPJUKBINP7LanEha5ZeLe2SpAB49PqeIbHz8+nyEymGR&#10;6eHLzTQyI2PkqJ0gmkUSnRTOjWdFijV5Fbx2sij8n23gn06fq3oT1OgqIpJ8ZUwTxLA000fiWmKT&#10;JTTxeKmqDOP0rDIoJY/hgT9feiMZ6uGBpTh/sY6dKpamjmhFU0H21LjEh+2hQR1KwCYt5qSWK9n0&#10;2kL8sdJuLWJqKEVHVq6TTyp1joaxRTU4SKWSngp6cSw60jnEkUpqGnpi6gskil3Zha6kgck+/FfX&#10;rytj5UHThHklSNmaplq6ZvvqiP7OGU0hNXItOzRQqEZZYS4dAWCtpYf2fdSgPl1fVjp4FJPHXRYi&#10;CP7p42hpmjZaeSLIwQ0mowRU6hdEcpck3iHP9ofUVIBGrhX/AD9bKnVpGfP7cV65RVsM0b5KkMEJ&#10;SeGnoaSC81V9vTwNLUxvSVJLftASwSEjUFACMSLe6lcgHh6/6vXj14kEVH5f6vkOpGPjMa09VRU0&#10;9S9S8jPRUuusqK2Sa4qMksMtmCRlW0ksq3Aull97FD2t5deUeg/1evTvSxVJM8gpJnnqqjGztXSL&#10;BSS1Eko8VNNkYo7qi+IKrMhuFZiL248aEUB6cUH0zXj1FjiENR/DEljj8WQeollilLwHH1AJeWGq&#10;lUtI3kXx2Av9Sf1ceoCNQ9Ot9tdA9f8Ai+numq2qErIamWYRVFbRwS1phVmhyMMHkWDWoKmEp60d&#10;BcOpB/r7qV/Ev+oefTgppOr18vXy/l07l1kDhGQVCGopMjPQCpMNW0IWrpshLDCrlVYHWoUL+q30&#10;Un3o1H2Hh04P5+dP5V6cqerjoJpZpHEVO0kclLUyUbUlPJB4vJTRY2koC7uah2HjeTVex1opv71S&#10;uOtmi4OP2U/Kn869Z6KCqRaqNaSR3inrKyoimmGh6mpp2SvWohcAQT1H6qepUpZBfk3HvRArnqqq&#10;ATiv+f7PL/N1LVnmioYp43oa9Ka6RwT64JI5XKikykkKgs4VfIstxpcAKCpJ97pmvVsY8v8AVw/2&#10;embVDBTGlWnjhmyMAlpokrw9OqtLoyGSgnqLekRqdMT3bWX/ABY+95PTThVBHmengyALOsFXJTUk&#10;VBTVoEkEckMtROzNFFJEq3VSmpj4R+2OSAT7104vwjqRCleolemkmlehpJDR6XkEE1XUBYljhc2k&#10;bTECTJG4UkAtxwfUBwerCvl1wklM1SKSWlkjqwvhYrKaqtfzA2qBBABGqtIHg0yNpuiM4YEE7oKY&#10;6qacD59cpp5KjHxxtDU1VPXY6ipKR6mpgFNXVFPUtO0E0cKrKrqFa1QsaxhS3LG3vWmh+zq1Qfzx&#10;+zP+ry6ziUx1dLksfkJpa6gBpa1aON6iKGleI08EVONQivTuYwVVmZ0PksD73xBB8+t1yCppTj/q&#10;/wAnn1zaWVKuKuWoXzzEmWGpr0/gtTUrCxqaenp4gv77yh5UllA0+mPSPdStV09WoK1J/wA3+r/i&#10;uuUFTDGat/tkoQkdNEqzJGlXW0l9VVFDTEAKxl0vEQP0KByb+6+GvXgB5fz6ky08dZEWjrJIc1SR&#10;z6airhZJZ45E+8ZABxqlT1CMr6rOLce6KaE+nn1sd3DppH3MWuqaCGWelxtK+QkdJV++NQrSRw1a&#10;Rr+2pVS6OnPpt/Qe3NK/CPPq2BlRwHU6AMsdXPLVKIITjlgeoS9VVVeQBqqlFpk/bi8cQuvkJAY6&#10;XBIuKMKnHn/k695V8hw6w0UAaQuMjMoDU5DzxQVE0U3kZIKWWN1/bWBFDNYuNIB0qDcW4EdvXh9v&#10;+r06yxL4qSnNLSyQQPUVdRk2gvX07uIRPSTyMgZHD2IjsfHHf6qePeiASdX5dWCgUK9T4JUlYS1N&#10;HTtTlYEqqDz0j1MtWTdc7VSuBMKdNSkFT+lWW2kc0ZaCgx/q4dbJBHcKj8v29O1ROlc1M80aU/3s&#10;cReEUyyTLVUb64opVg9RkdR6ZSzM3pB/SPdAKZ6v2sBXFeuCA1Cx16LJRJQpUSySoxSYjHyF4q93&#10;QAEu5EMquBqkBHq59+6qe7uHBf8AV/m6jk5FFjRqISVUMUtdWUs80LQmCey6aeoYCNtaao5YgQqN&#10;xe497og86deNaU8zk/5uoscqQeRaujiwmmJKWNH881dQZJagCiX7gfttHZoiZByw4uffiB5Z6oNI&#10;8qf5Pn1kqakxU0085VJqszXgp4adfMKVwmRyUFdEDoM2k+MOh1iwXST7rp9R/q9OvMaD/V+3PWL7&#10;iiiEKrUmmoDE0uSddUcVKtUp8Rr45FM5LBCsdQzGMOoUoy8+9BTx4nreocFNB5/6uP7euLGnnp3n&#10;np4qqGhSprFqYqyI46jqwvjanjjUq3mZFVWDE2J1hhqI93I/D69a7DkjhmvTGIWnqCn2lTPSlDPj&#10;0oKlTLJBU0bfeTtI2htKlhEp0Cy2f839+IIX86fz68K51H59P21duNXzxtaVilFT0+Oq46RKpjT1&#10;LAVWRaiQFjLAvi8vkJDD9IF+KO2jB6URRhz3en+ry/1fyFhvTvXIoIElgnjJiq6QaoodFQRRG0tN&#10;CZ1tIHUOxLcaroOLe/CVCMinW5JRACp4fZ1ZTsHay0aRJSw09N90xqFppYWMMckmn7aWniAPjk0C&#10;7Jb0mw9vqXYVHQcmfU5A6NBtfBwDVTkt+0yJqSFEmnqEYfbiaVxa0QLAtb1Gxtx7VRjFei12JNeh&#10;sxePZVDBJdMbK6K4DSQuD4GaR+dQABZ9I5Frjn2+F6QSNqPQlUVGmhI7C6yF4/To5YcatIFhc2HA&#10;4Ht5dP59Jmrqx0ooI1CXYtrGqOQKvk1IwJUqw+hvzf8AofbyA1r031OLG6CzQgqqJqCFSYhqY2H0&#10;+vA/PPt1u4U6oq6esLSKP1KzBgdVrBAF5Mgb6/T8H3QsVGjrekVr1HYhbkA6Aj/qKA6dV9DHn+pt&#10;b8+2+rdYHdRqF7gaiyFWLWFv1DSANXBP+t/j70aUz1dUJz1gdiARZTGRqb0toKlRoZgwBNvwR+Rz&#10;7oa0xw6cAAx1gkk1KPSEDWj1LcnSouf1Anj8qPbfVlXyHWMkNYqroVszsyqT+koUsANK/mx5/wAP&#10;furUpjqMJAouQrIGBUKQChACXYn6cWIHv3VqdRSTETwli4YKR+rycBx+Rp9tdWA1Gg6jNJrUgppY&#10;O8llUqWUeh40J+vNmufp9fbBcmvz6dVaCh8+oUjKdQGsCS62EgITQOQxcWI4P0/1r+6dOhSeojSP&#10;M2k38kcZ1XKuQDYFRbkKw5FuPfgQeHVwoUZ6b3s6odMYZVIjBLJLENY51KAAfxcr9D9fbbFT1cV6&#10;84KmRo/GYwipokuwkjc/usotYn6fQc+6Clc9WNacOojLbyOjAwEIpMgSMePUGJJsSApJ4/5GaGgq&#10;T1YBDgceozuZHLwsSofVpKXEl+VR1ZfSG+isPr9fbLHUa9OgUFOocjqpKuDeVHseD42LWjT02C6W&#10;1WB/1/dagcerqK5PUapdGjN0ZmDRlQyROrFOBHKV4sx/1PP096IFK9XUaRXqJLIssgCu6QI2lVum&#10;iRCt2jDSBQoA5BubX5HuhJPHrZxg9QZJX12ZS+qUx/t+N3BcmP8AbVgCDewuQR+R7oxHA9XCilR1&#10;F1IkqUrRiOnCswEskZLyXu6ozLwT+v63v+Le2hSueHTnEaq9QQVVi4CqImYB2i0uYUXTMhX6FrEX&#10;Ww+l7e23pQ06cVAcnqFNOoQRlZGeVjoWECRmSX1iKmRQAFS1tR5+v9facsBg9OBBxHl1AmnQSSPa&#10;0UcY8UaxlgUQcu1gSbAlXt7bZgG1DpxR2gf6v8A/1fsEOVigkZ5qaOlZYWENg63lUeUUpA/SONGr&#10;83+lre2zSmergdQ55fEJI3Qoiq8kssZWWIMfSzrNJ9VCqD41Abg829tE07R5dOxrUE8fLplmaMmb&#10;TJSzRz6CYhP4NapHeOsZnWwj+pKIQf6g6fdOlIXy4dNsrzVF3jWKqp0IjUmX90rINRZ5raSF+o4u&#10;L/UW976dVQOHTHPUDxuDFFCwLoixhw5CKBEZWJNuLlXuL3/Pv1eraemqoKRnxvPURo7KBA9vtI2a&#10;2q4X1NrY/pP04P091bqwNemmrRRLSpVwokdp455oWIWSZVLBJiAf0oqi/wDrnn20xHA9W6ZnVY5a&#10;hNbKgE7/AG4iWVKiJFDPEk0tlAAuLg8g8H2w1K46fSpA6gGSN4Y5IqeGUEJVosjKawcCVWi1rr0k&#10;AaQLErwL8gVOBXp0J69NrEmaSqkkipzeYiQzxl6tpLuKaCFLq/oXStjcEcpc2DLN5np4LjHl03zV&#10;BPgqqRkSpSCmrPHVJpXRbUsUq20LpBDfQ3Y24sPdQa8OtrppnpnmqIxLInlIDN9waaQTRwxsy3P2&#10;8q+nRKC7An8Ej6e91HW9BPTc4QtNVNIq1Lz+KFJljjQ0pUGFoVtaNCVUqAxb8H63NTk16cUUFOmr&#10;JTyeJyNPhrpIdcUerWiMR5KiBOSCj+lk/BIPurcf29Ox+fTDVVNRK1VDpQSUniVkliV/OtK2qeW4&#10;H+aZdNwSfp/X2y3Dp4UrnphqKyR0lsWZxUBi6QhHo013npSsYFtGk/usQRcer231fpujrEdpSyrA&#10;jSzJAa6RlhHmIUwvG1nMUp5PDaeb/k+/db6ZXqpI3p4JZPAlN93TPP41hmpRT3mqLpEp4J06DJcW&#10;KhbX9+6901V0s7gyh4aikLq5jszuYghZoibaqlQeHKnUv1HA9+690z1LIGqbeaFVEaQU6WkgpFjG&#10;tnMZuz6yLIxuLBRp9+6UR/AOmqQu1UTB934aZIK+mpZKlFZWdjHNV1JQfRSbkH8cW/HvY+fV+mGv&#10;FYtFOstJQVPirRTRtCxQN9wwnrKqWfnSqRgKSvIAP9Pe8eXXusKyATSoKkVHENTj0kSnYNSvL4wa&#10;mcqzLJTgC4YHSrluRb3Xr3Ta5J+5qaYxwGGKT75YJJaynp5xJaHzU0hJAQFtJVrKSbqPr79177eo&#10;NY0XgE4npKilj8k1YIZ5aapDVSBEhpWkCyhAx0SyPqQkk/RdPv3TcgqvXZQt9pEtVPFUJS/bVs1d&#10;CheCRfQA1TEukxtfSr6QTJxYgkjw0+X5dOdeaWlooyYIfPU6ad54tLRrN9u2lqlmVColtdQigWuG&#10;uPfqefTWgqwK9R6icussc8qmN2ji/wAyHY0TTeNFUgC0kDMWtzqte/A9+6uNdc06yKkqRWkEKVvj&#10;qFraepWOHTSOL01RMtmV3ZVXX4xxexPF/fjSv+D7evN8J6hU+iSiC0VVHHjrVVNDFLSIchiayoQk&#10;OoUOCynWg18ONNyb8b8/n0l6hS1SU8WiWmlqlkhijqGo3SeT7mnHikjZZCr0yKQHWwubEL+fdgKd&#10;e6gyzUmiKtrLIYII6VKeBUqY1kkk88fmijChpmTh1kUAk2PqHFh6fz6dQDST02VEUlOkqxQRxhaq&#10;AQywU7TiCn1maSnyaMxIR3vF6GKlzyoFvdhQnj+3rxFRT/B/l641xWmb7RkhadnhyIRIJabxTTPq&#10;8pF7hiQwH1twLWPvxDEVPljqr4x/kp1EvO0rRzNSVcdRPVCmiJAdKeWnaEPGQDZJtJAuOCpvb6+7&#10;BQAGPy60BXrDSwxRolXMtPLSRa4aWphgaXRUTQ6FggjiA8gLELIrei/NvqBYmpK/Z17TivkOsCj7&#10;oEJV0scxg8sZBjjiRoX1GIo3KEMNUkekAj6KPd6BeHVRSnb0w0TIldJkPtqd/GkivNUs0kWSKxFn&#10;gNPJ6XhMV2TQNV1A03BvtqU0HHy9P9npqtDn/V/sdR6meOteWGA0FPPLTemplqqnGMIr6xBHFoJd&#10;wpUMWRgwsbA+9gU9aft/n5deNP8AV/m6i17RCET11ZI8MdD4ailVW8qVNMPA8RkN21kkSIWPq9XI&#10;HvwHko8+q4GWOOoclRHO2MpKWtj0+d5kqHi+5llpIF0pCDIAFbzkXRfWgBIJAI9+KnJI/wCL68SC&#10;BpP/ABXTUYo6unSKoeOJYEq2liY2aBGczGmLoouwCl0P9k2W3I9u00mvrTrVAeuC/a1NPA9OKWSC&#10;hmVp5C88cjG4MkjROCr+YKQ2k/U3A4Pu3cCdX5dVwQKdN9dCKSKWFZ4/DkKmpjjkxpjl0yqv3FMl&#10;SWW0UgAEYaRLMBqvzf3cdxHyHn/k68RT8+mqSoMdNRSTUpjqKenMuVqzHLIhoVcL5qmljCzo0XoQ&#10;MNWnl9RS9nNIqaHHl/m/PqtRQEjPmeuGRaeULK708tGgqHlnmkW9THYRpBU0QUsrRcBJAgZ2IOoc&#10;H34aR9v7f9VfTrZrX5Z+X+r7esE02LvR4tKZGkgvVwpNBPFURU4UzT0s0S/59Tb/ADkLM631f197&#10;Aamr1/Z+WOqMEoF9Pln8+sT0tHGlNVS07pEs/wB1FEtYZVdKoFIZKKrUKwIW6uhAuwIdfz73XJFf&#10;8nWiPl8+uOPkpIxFrmnjqzDIyUkR8lPLEL6KvJCIKoDhfHJInOrSxv72Rj/P1sUr/m/wnqRVUrUS&#10;EBzOkn29W1P4ylH4V4qUXi37YLF9P9oXsTa3hnj14gUp16WkGpZYwrUjoqQrLPEsSyuTJpOQUEOP&#10;S1rAEWI1fQe/VH+frWkeXDy/4vqAzT1OQppFnkpGyLqKikMay0uikDQVnmniusYbkojgnVcgA297&#10;CqFIpWnzoc9aoSajz/yfPrLPI8sEsdNCUp6aoWWnpasxS0NSsQ8b09NKFElLUBtQie/I/Va9/fqK&#10;Dx8s+v8As9Wwc+Xl/q/D9vWTKRz3ElXT07vMYqiNY6ho/tshAuiJ4apLjUIgyOWJWWxFife1KnzP&#10;+x/xdOtlTQBgK/5f+Kr9vTUxjSkqGpKxgtZOyyipRBqaBCzwBbBPXe6gNY6bBrrb3sccitB1SgA7&#10;TSp6kvAlXTVVVBGKesp4ikVY9RDK9X44B+wPIAdZ4YKQb3YAk+/fDg/s69SoJGPn1BkqKeSnvT1a&#10;JlftoPuJKyMKMhHAPClOkIGnWqgBZLEE35BHvdKGpGK46pqU4U91M/PryispKkUv7EtJW0E5p6OH&#10;TLM1RyzxVlQeBI92V2BGk2HINzbDCowQc+n5dVGMUFDwHUQxw1YpqhaqNWyPmp5FpNRjEUcRWGCY&#10;yKBFLEAbyaFvwQ+m597B0nhWn+qvVCqsKg0/1cOsMs0EUEMDpPKxNLH5Y0WOtgq4G0LVyLKVHnBJ&#10;BdXKPe4uDf3sKa1H7PtFf2dUoAtP9X/F9TkaR46OCoqRNUU1TLCtZJDSv5amq/zdNrZUeEktoF9J&#10;Nlux5I1QcQMEdbzqFfL+fSdadqauljiFRTyTx+KGKti8cYqxOVq445DaMvHIHEbvyPSoB+psACoJ&#10;8v8AUP5dUJUGi1rn/Z/n1HaxrGQUzfcCR/BF6pUyLMdFaBKVskkTah9NQU8cH3bTjjj/AAf7HVa9&#10;1Tg/4f8AZ65RfdWknqpEqI/HLOIKZIjkop2XwyFKhwRIIY7M6Wu1rj3pguoKKfaeH7PLr1DQknHk&#10;B/n8/wDVTqNIvkRJ5a/7ukFDFC61tKjGlDzalng8AIaAMdLAaWQEX/T7uF8gtDXy8/8AV5dVIpnV&#10;UU/Mf6v29Qa154YoxUR0eQp1h8cNb6ZvRF++yyzOYrTRA3WIMpblbsfpdVWnac+gxT/OPX5+nTbV&#10;HxZ+Z8/9Xl1Hlnjx9FFJWnJNTyVElVT1uJSOSPU6MHpllrxG8RuwVzKhvqABUX9uaNTUSnpQ+X+E&#10;fsp1v4VBap+z/V/hr1ChoIqvyRUKUU+Qxq+cQirmohUxTgvHVY2OY/tysDeVU1BXUqD9PezVfiFA&#10;f8nr/k6poBFBQ6f8vp/l+zrjEBFlBpqFSA0x8stNEzwXhj8Eq1UMY0mxZirnWQ44LBuLn4CSCT5f&#10;7HVMa+meN8jCslPTyUEkVIjzKqQsI6ieBgKlkmFikiKwJCqAGFwtifblEIBoRX5/s/y9UqwNAR+z&#10;9vXF2gSlyMEjeWOapHgWTStbjp5VCvVK1lvEfpKq3C2X6829TuBAyM48/t61jSQc1/l1/9LR4SIs&#10;swMKtEujyRXV2dj6kkY2Gq5/1P8AsR7N+tmlcdYtYSNU8LoX5h8gj0uXNvIikcWHFyv+xPupHn1r&#10;qMKdyZNTOpCkAIL+eQAENpkCg2/JHv3mOrN5fZ1HhinnikhSK2o3LuCra0OmwvwAfr9fez8+q9Zo&#10;cfNGFUSrZmuVexb+hYn6m30U+9Y691xqaLXJDAWaJiW1lFHkZF/tDSfza3vdcV6915UjcaJYYudU&#10;YnjDMyMDcBgB6SBbUb+/de6xRQ6SIoYU1GQjUqCOMBVI8lz+oD+n49++3r3XSoEgkEcX20zuGLlm&#10;l1hjdrqBcfU6WANuPfgKde6yiKKyHSeb6V81o1AFnaQkavzc8fTm1/e+vdQXjVIH8SWk1vGJAg0C&#10;S+oeFgCdNvwVFz7917rmVHiALmKUKAXeNblf7WoWBH9be/dbBoa9ShBIszBzEUmiDr4vTCBayyyR&#10;n8f6n/H37q+muesTQwOsaeG8guRLrAa6c+OK3A/2r/A+/dVKkdQpIEBRwULThwtpPUQoALgtxccD&#10;+g+v19+6r1x+zRhYQCKQ3YgW1TlRYowNxYm5JQc/7ydcevfZ1gbG2iRLJrkUBVjug1E+oqzDn+lr&#10;3/w9+p5dbAJOOh26W7LqOv8AKt5XkemIeOXQWSSnklADOPywAsdLcX9pLy0F1HoPl06o0vq6sa63&#10;+SOMrfDHXTUywQ1lSKSGsUVNLURV5Alqcjp0nXGwD6lBOngKfYcm2h4/h6UihHZ0cbb+9ev91zQP&#10;XU236keZKSrWOqeQNpjus1PFXr5EW9iCdINtIHHtH4MsWKHr2nu1D8+hLxO1OtZ6SeahpxGprQ9V&#10;JFXfbCqq1BBpnlp2aWKAflWtc2uLe/FpF6cAU8eucvTuCFNU1mJq8c9Pi5myVPM9ZQo9HK7BTRPV&#10;VA86SEkrFT6/G63YlT78Jm8+t6RTAr015bp2mnnoft6nFyUyxvk4hM5xtTj5eJIaWJ6lGjkphJdp&#10;Fgu5UD/X92Ex60VH2dN6dQw1FPXVT0lFl6qOrSreshkegp3RIyI61aWA6p42flkmeN0sp8bA39ue&#10;Ia06oVU+Vek7H1hVZGmEcGQxMdX9zV1VVNUVXkOSeKEl4KaGHV4pAl3kHljC2B0/X254oGT0xpNS&#10;B5dck6fSqp8UdP8AFIZI6ikaOLxf7j4lH3EM2MSzCZZyrN55EGoqw/PHvGUcOm3TOemUdS4JFWbI&#10;Zx2xyzVFdM0UFG1RmqipXwCixStZlZEBSRiwVWsR9PbiTEHHHpvh0y13W+04qeKGqjpHlqeKGKpn&#10;imyFBjYrtHjaqppz56ppf+OgX0m4H9fb3jS+vWwG4dMNbt3YGMjdoWpI5THAIo6qWinGLJey1MdN&#10;IXMkotaNA0kn9QtuPeJKetEMB0lJ6vYcC1eUOVpPJR1kUFPI8JyU8cxX1yw09NEXpFJ5RDRuL8HV&#10;9RYLKcdJ2jkbA4dIXLdu9eYmWQUbq85iFHPWVpq3knSOS5yNZRIJ4Ihe/ipxExN7kL9Q8LeRjRsd&#10;Nm3kpw6D7LfIfb1LLVHFRU8Ts4X72qo461VAUIZfHOQfUL6AsV4voCfp7UR2tMV60LVvM9A/uH5E&#10;VjVDVFD4pEV4QtTGDj6lmSLx+QKV0sQLkloz/sPqFK2sY+LpxbVKUbPQUZvuTP5EV1NPWyvHK5bV&#10;6IjomHJ1Ri4DC11v/j/rOiFAcdXW3hXgOgfrs7kMgqTTyTFXeT7RTLJJLGkY06mv+D+L8W9u6FGO&#10;naDy6SVV5J438s7eS4s7xAh2PIjsv1PP1+n9OfdwAOvdRpDHJJTppjfxwh9Tklwy8ekNyQT9B731&#10;7rDMj+f9qKPyJZpQGUXNxqZEH6jbkgtx7917rkFOptMqCaSRxpkiDsoC3sjHgIPzz/h+ffuvddw3&#10;hCpI7O0vqCWHqRG9TothpW/9PfuvdSjMkqys7MAylUqF/RJYWeJl+ov9Af6+/de69cIkbHUikApK&#10;sbq6AcBZF/I/1/8AX9+691yMoeNGurI7abeK5idT6CzHkX+vq49+691KYjwmeKYgBhGXL6QCTpZN&#10;TAWLHm4/H5A96zXr3XCyxRMH8cTOZNcWtpSZbaQdXFkNgQCbHng/X3vr3UeIyRrpKGTyX8iSKQBO&#10;o9KRK4BNuLcn/D37rdMV6k0rSPpNRDdhqOiVGWOO6gDUt7k/4Dj/AGPvXWusrSSeDxsGW4kaJLKx&#10;Av8ARQLG1uAv+PvfVl+LqKIpxLTh1Gp0MdtJ0C4vZwb2Nh9fx7tinV2+HqSRSuPGx1LfTS29BmNr&#10;MGYiy25C3PJt7qK+XTVK9ekaOmCJSHVrMausyt/WzpMHAa/4AHB/x9+48evdcnMwZp41ZrMiyRLC&#10;rK6n6ASWHAP9Pp7917qMWnRW16AragiKrM686mAI/ULgDn8+/de66jV5zpm5KqTIqkRMxJsqKP8A&#10;aTa4HvwNOvdOYjVFRSxdvGhIMVrsTaSLUeRbg8ce/de67WmRFZAXvUPJ60AZ9FradJuNN+TYfj37&#10;r3XUcIESq8ruka+JjYqHN/S7qVBUG4IJPup4jr3U0RRxxvMxYiFmhYl7EF1vdr86RyNQ497691Nh&#10;rGaQOqq5UKqQsNMLsV0Cz25IB/Vx79x691mp4z9w2iNRLpfTKFu1ibsbqACQeL/63vfXunzH0FXW&#10;TU8USHz1UpiR/GpSZV/sxuotqHFxf/Y+9qNRoOtAAcOldS7WrpYpZKankenpi6VESlPIZGAGvkcf&#10;4/71+fbxgYLXq9BT59PtPsPKTvHKtHWmN0DR0/iZmSkYWEgks1x9dYX6f09tGNgMjHXtJ6V23+pM&#10;hkpEcRR1ZiqIoopDHN4jqkEY1QCzsE+hOgj+vF/do4dfDHTqREno53Rvwj3r2numh23i8JVRirmT&#10;W8mgxVIMwWWOhrYEeJJFW5SMgEngi/sabJtkRHjzmijOfP7Ol91p2628WXz9f8nW2P8ACH+UvsLp&#10;nGY3d+9o5KzJRxCtghqzGunWQ0CSSOgaMgA3KoLk2Nwbh7c98iWsFiKDhX5dAe/5j3CZWhtWKRH+&#10;f2dWC9vfITYnx+wogatoMPTxxgwJERaGGJeVVYxcAgEhz6T/AEvwCCOwnu/1peB6S7bBPfSiNKn5&#10;/PounW38zvrrc+bhxQy+NqameR46Wlp62lmqp6WFtUlXUSMVjQAW/bb1f4e73W0pAlT0J7nl6WKP&#10;UpqaVp1ZXsTuXb++aGlq6CpKpPGZFjlHjMhJszAuAW0kcgcf0/qQ9LCY2p0GpLeSNu8dCdUQ09ei&#10;BkSUuAzWsF541lPr+T9fdEZo2qOmmRSKaadBXu3pzZ276ealzWDx9fA5fXDUU8bRsz8anV7i4/p+&#10;P9f2d2m/XtnTw5CAPn01GskL64Wp0SDfv8vDqqc1VZtPblJh6mepNbU0dD/kUM055adJ6VY3Jta6&#10;6gCOC3sQLzW9ypS4ND6jo1h3G6Vv1iWB/n0XbL/FuXZMsj1mPEkMUiSJWwUUENEtAbB6ZhTL90x/&#10;CxllN7t6vp7JbwG6q6moPRvDcRTr29Pm3Nu47F6YqeJKahg8ywNGj08jU8pDilljqYzJINV9TOQ5&#10;4H+PsJ3loVNSOnSoAqOl1SZSoxUtXEMfHHT0z09aCtQElFE6ExzSK4LXBuNP14A9ogopTqgyadCh&#10;h81JmVNG0KeeYrUSJGPHA6MgaKRJZwLqCbkaf9v9fdvl1Uro4DPQh0OFgyA/dp6c6CVeRAYZXfRY&#10;6IlN1AtwLWPuwoOPTBcjJPWR8BjKaBUmZgnlOqIRKzvHe101Cwt9TcWv9Ofps6aYHW9THNeoU9Ak&#10;ZSKkhBVGjSSUgyyxxOt0iKAWAH5A5/1PuukVr14mozx6Yq/AVFV6p4GlHkKhjJBGtWoa2qZCQSo5&#10;0BrkW+v9bAVwOtAVwOmWXbEdTKxho6loqaORUj8FVMkmglEq9Elwrq1wXWwW/wBffsVo3WypHHqG&#10;dmVT6Swjjlg9PiqFjSklmqFKyx0ysCralFidRIP5Hu4ZB5dV6nUmIWhkhY08VLHROsskUelI1eI8&#10;Ipk9TqQC2oHi4B/r7cidUcEdXRCT0dLYfYuHkx9LDJVQxytGpAFjqjWwVm/AJBU2/wBj7XPSRtQ8&#10;+i2a0kjbWOHQqisx2VAk/ZmT6EEqwYsPVrRr2/23uoeSL4TTpDpqcjpiymxdp5dHFTiaKRjf9z7W&#10;ndlH5EZCjT9PwR7U/vK7AozE/merDt8+g5y3R2FlLDGzS0bKxZVBWopnDLwgpp7gEf64/wAL+7i8&#10;V/7Va9PRuFJ1ivQS5jpPddOZTRtFko3URhJ0hgtEoIRGk59K/WwU3+nt6MWb8cV6VQXESNnA6Z8b&#10;1buhK2mgqcJCiQJ45Jo/VEb/AOcZwqhb2PqAP0/23t5obRF1BulE9zbunRm9k9bYvAQR1VXHCZE1&#10;MZjGqzEAa9CFhfQPoLn/AGHsslmD0WPAH8+itjq6Svb/AHbhNiYmalpJYJq9hppKKKRQWd1KjzSD&#10;/Nra5ufr9Pa6y2x7g62+Hq8Fs1ye3AHn1X1XLnuxcnLmc3Vy+Cd43hpZVExpqYSapJAAbnULNwP6&#10;f1uVdwhgGhc06PoolgQKg6cMnjcljKGT7BIpIJI5FBdDJHXJGL08VbJFpMam11FwSQbn2TSNMo1A&#10;U6vU+Y6rB+WEG88mqBqrJRQmRpJ66gqGSipqmMeSGCjiYhQjKAGfT9Dcm9/e4HlPHoysBAzHUM9B&#10;H0f3/Vdf/Z44y1jwFIVko4WWeSGWObSEdYSZG5Bac6mspuRf2/KhnQp5jpXuFvFLHVsU6s72H8jq&#10;jKBXgk8YcqYVlRTFLIl9UBpEk8kVlVpFmuIytgwBNvaH6CdBUmvQeWxjAqMjofsF2pO9YtTLWtK0&#10;sd2EkUZD6T+7pFMAp0AWAH045P09t+ARhx0zLbdoVR0vYfkjT4OqoqcRyzrU2CNFIH1AmxkmAFot&#10;X5DW+nt9FA7X4daFkJEoRnowG1u+8NmYoWqbKbaZDwEWxt+2fo3+t+fx7de3oKqekM9lNGKaajoX&#10;8dvbBZJHemr4ZVUg6dcbKBflpNX9PppH+sPacxt5jpKUcYOOlBHkqOYXV1lMYIdQFBGofVkYXAIt&#10;9f8Abe9UIz1SorTrhImMqQC6I2pGGlxGSxB/AHHH4B97DvXB62CRkdIzJ7D21lGmeehp28/6mN5b&#10;cfoKLZQfzYD2pW8lUUOenEndeBr0lJ+q8ZCsho2Ks6CIeWOMvo/AEchYNb6LYL/S/t8XwPxDp4XH&#10;mwr0g811VkEV1pnWoQvpfyQqZHBW9iF/SV+oAJH+Pt1biBxQ46dW5jqDw6DN9h5TFPUGbFsQ4K6l&#10;KztCg5WKNGHOuxLNe6/j6e7GNZPgavSo3CMlK9BzurN1tJTvSTUWUjjghnZY/DIEeRUtGYWszkD8&#10;gDn6AfgOrZ49T1SJA+Aeiy5/uGlw0kBmjVNNSsMI/bhE5C/uiSWp/cgjNwwJUL9Pr7vJt9ww7R0o&#10;FnNJhBXpDHvWknqZ6dKEyCfTKaSnqJZHMcMnMZKgQXtysihi3+H1Df7uuBhiR/g62dvnAow6UZ7w&#10;2/FKFXFskEaNLUpJU0azFlTUPJjYlJKpe7Ssz/SxK39++gvCc8Bw6oLO4rkdIKb5BpVTg0+HrIKx&#10;ZY4/AZHlmqoJHsr0DKnlCm4C+NWAvZSPp7dNjLSp8ulP7uJj1MRjob9kbm3HuCGHHjaWZaoWoLqj&#10;xVEKyB1DR+SeayhBf1gqravqv59vxWyKviMeko+niXvI6MTgtib3zBX7rGpQRSxtTSw0sbCTRq1P&#10;Hrk9LN+NYBv+OD72ZIYwWOekEt3Arduehy2/1RisVEtTkW8xjEcSRPLqBAOoSJG30ZQCCF+osbe0&#10;ct+zdqDHRdcXryiiinQsxZ3C7dp38UcSOkVzfxhootNlLxEArbmxY3/1/p7SMryGrHphXY48+i9d&#10;l/KDFbapZzRLWZSaGNwslBpREa+jQZHCqbNbiVOfpf6+31sRg9LYLGa5cI5p1WX298t+wMjUD7Pb&#10;eTqEFRKn2v2dYrVEaAaal3ZRpjkv6AzKxI4YD2qaBIwD6/6vQf6v2AV2+wWqANM3+r/V/q8yUbOf&#10;JDu0CJqLaeVoII6gxJr+9oDJSF7vj5Y5kdbNc3d5AbfRyPdTDFJxOely2NoDpqD0C+e7w78yAOSo&#10;9vZJKCQ1cFHTUbz5BnXzaRFVJIfGqIbqHhOpf8fdl2qKY1Ar/PrX7ujD1ToAd57r+UGTp6RUxmYk&#10;pnWabTHTvLFBGz6ftZpEX9oRcERA3P1Yc+zu22W5iX9OOoPy6PrS30gBVFPn1sxfyz6qbC9Sbep8&#10;wSmbkoqZ8mk6lJxUu7KzAScgarkg/gj2k5is5IkRNNMDy6DHNkWi8XSKUH5dXA/x5DSoUIaMqCCG&#10;5Fh+G+ht7BBioSOg0rhRQ9Iirzrzy2SZlJLOfUiFQp9XpNz9L2/H+9CwULgdPChFR1kTL+kr5OCg&#10;ZgzE8H6WYhVuT9QCf9Ye6koTXjTr2OmGuy/pks1pNLsNLCyD6EaT9AeASD7uuny6qy6uBp0CW7sk&#10;wp5pURQfIGLNpEcVrLIQeQRxySOf9j7eRgrA9M+Ga0IqOiP9l52OFpCamZC7zMECJUIWaYj/ACl4&#10;1DAqbqihbabE/T2IbGVQc9NyRCWNkUZB6L1Qb3jocxPRzktLP5/tKczqlTJDbTIURgEdl9TaibKB&#10;zz7Og4PDomksWHAU6OB1LnHz82Hoo5oXE6KHpwx+6lZ5RCkkmngFVAZVP1sxt9Pb0sSmIuRw6Ygj&#10;KylWx1ZxsbYWNemV6qkjmkNvU6fS1iSBb83uDf6W9hC6vZI30oeHR3bqaUHQv0m0cZTC0VLEBcEC&#10;2qxsLcEf7HlvaGS8lb4j0tEY0549ORw9JFb9mEaRdhojFiObgjn2x4jNmvWjGAKk9dhKKP8AUyC/&#10;/BS3+HvVT1T9P5/y6xyVFDDySoIWxvawH+9+993WiY/w8esYy2PiAIZOCCtrcg/0Hv2knrVR59RZ&#10;9y0EaH1IAdX6mWxsPqAPe/Dbqpdegg3p2FhsZDK1Tkqan0kKgLxatRHrPjIJ/wB49rraymlyo6TS&#10;SE/D0WbcfyX6+295BX7pxdKyahIJquMI6oSFSIrzI5t+hA1voSPbrbZMTQDPW47W8mP6aE/y/wAg&#10;/wBX7AXrPfNzY9XkWx2Cnr8hKgCyH7V3iZLhmliWnViFAvdtDf4j2pj2hlj1vivSwbJuLDXJRR8z&#10;0v8AB9lbt3bQrVY3HyxU1Yqy0k8glIekUlVVIwATqH9ogWFvZfL9LC9DQ9MrZKjaXNT6eXUKq2Ru&#10;/ctU02RzVRDTPqd6eikV3ijHBEhlAXUv4ZeR70dzgjX9EZ6Vf4vHhF6WG3utMVhy8srSyyAeS1SE&#10;nqFMa8TLLbWC35U/1uB7RT7hNKAjcOqPKzinl0qq3OUmMiii1Uh0wkKJHUgxKpMp1rawReSDzf2i&#10;AZq1z8/t62sYpU9B9Xb1p5ZZo6WSRzCgaWR/2V0agHI1L9WFgoCi592EHr08B5DqPBXx1CPph8up&#10;1mkbyMJQkljY3QgaAb6rgk/T8+6aNLdeNR0rcZj1aKb1uY5bPoY6lYlrczG5so/T/ibEn6e1cXw5&#10;6TygEivU+ailia9PqLawGu5AiVVvHFewABFzpP1PPt3HTYUDI6mY5qjWPWNTLqmibSvquSiKrekl&#10;vxp9+NPPrRFSB08PHWPZG0EBDpZ/q8n0XXxe4vb3Xt69oHUyjR6eQTTReQvZJmRY44iQfEpIItYG&#10;1xbn3rrarTp9jkYsiJEwIRtEqKPTqJ4OoEDj6g/7D2nHwn8urx/F1IeZFGppdMZQKTZSRzxqLC5/&#10;HvyfEOn2GoUHUKteCVdJjichCFV442ClfUXYDV9QLi4+v9Pp7tGQASemgjgafLpJV1LSyM6Sokhd&#10;i6erySWvbXGCGFvx6gbHiwHu6NqHWgCGoTTpL1e1aKuVylLGr+cv6tZZGUWMr6gRci5I4H9B784J&#10;oa06eXXWtcdYJOucbLEI46Cn1z/WQ8MzkgmUi1gD+Bb6+6n/AE3TomYGoboPtxdQ7bqPMazBwy2V&#10;1kKwRSSTAkemYkadLXtwb/63vxNFPdXp5L65iPacdAllvjV19XRPFJtmlLvKZReWdY43B/b0aiZI&#10;yn9mz/6wt72j6VqT0+N1ugR0EOS+IG0JqmtkipY8VUaVWWojgSEMzfSeRihEnptoJQkH1B78irXI&#10;rSlejKPfZFAFK9BZmPjZuzb7yHb+4cn5Pu1Rvv8AJ5VqZBENdLVySVTSvI6of0xDx2/Jtb35WVx+&#10;oKdK13S2uB+qor1ngl722DFLNPJT5uiWEyPKvnSoq5EuqgPOAGUH/Uxc/wCP19+ZY34Y60IrC5Pk&#10;COkJP8lO0cU8EdRiHmi/cUViUNalKYy/kqZxBIQ+qNSVJICk/pB+o8tmoGoHp4bTaMKg9L/a/wAp&#10;Kqrq6VMjh6+GcIWimijralIkI0yRCpZFVZXA1qvOkce2jZgNUHpJc7Suj9NujM7J+SO2q5aBFrYo&#10;0eKRxHKKqoamdX0lkMaHVc31J+pf8B7fUFF6I5NonRiz5HQ31HcG3lppi1eWkCLK2mopf3E0BhUB&#10;XuUT8sJGB4ufr70ZCBWmOmfoZKgkYPUKh7lwpmdoq6gqHaJZxNGz1BjRvRcqy6XJtZRE2n/G3vfj&#10;L5inVWsHA4dLzG9jYySRfuKyDW1i1p46iOoXTdtSR6TGAD9VZgPpb34Oh49M/SsMUz0/w7ywdW7p&#10;DVRqY/VLJE2tIiRYapHAX+gUckm3H59+EqEV6o0DLxHXZzVK6pKtZHJGoaUCVlUgtxokVOVb/Ulv&#10;6+6rKmade8Ijp2pa5SulClQCUltGqeEQsdTFvy3+1W/2Pu4kXj1poi3+r/Y/1fyD+mWjaJljYLGA&#10;X+5cIFQLwihWANm/qeLED/AeDKeHVDDQV6Y6jKzGQozKtlfmIBJEUMSZUgcH0HkOB9bXHHvxYDj/&#10;AKv5f6v5C6wj8XU2lnchQJ4mVk1AQKGZw3KMdYuyn6kMOLWHu/VmjVVqOlJSkJGkmpiEL6EICylp&#10;BdZZEIsRY3BYWFjx79011iMzXdAqG63BBPrd+QQ/AFwCCR/Tge/de6wfeya2PiMeoRxhLqWkVRpU&#10;hj9bcfgf0/Hv3WwCxoOok9P5y4kQPdlZU8g0tGwsLqRyH0/2Tx7914qVND1wSmBfxxNIpYKzqHBE&#10;KgFSBr+mofQf4+/da6e0x9JTwxs0c/Ppj1fuMFKXJsbWNrG3umsatPTmvUpB6gywRiSQ6pLP6VCr&#10;EQIh6hYBeQTb8cC4HI936b6xyUKeNZtXk8ltXJ5/FlLC63F7B78/Tjk+691xp8bGAqm2gMhDDVrk&#10;UnUxOocmwI/J/oR7917qTLHp8ixt4oydekJddY9WpGINh9Lgf4839+690wyeTyStok9PIWNhpQN/&#10;u5A9rgi1x+PexwPXusLqxitd40Vgo18lowS1yB9B9Tx+Le7H59a69HU1ELCKL1wquoqy2U3B8aEu&#10;DyfwSLEf63vWDw6905QzPoVPCDIyDyyONQ8jvo8WoA6SL2It9OQfftPXununo3skmkKAzAegDVJ9&#10;WEWr9TWsR+OP6291691kKxqpBiRNR9QJANibWIFwLi2omxHv3W+sFVTxEFmKAswjOlAAyfVw5tZQ&#10;P6fU/wBefexx690ymaRHRtIVGKxx+N7M6lrxyEIDxxYg8/1Puxz1rqbHVLGpZtDFBeVgLtdyQuqw&#10;ABUXN/8AD3rT17pyik8qBWUh5FQWv6SPqYypFwQOSw4vb34CnXuuLSSxMzMkZjHoZlKlyG5AKICo&#10;PFmBPH+x92691lv5TIGV7MqFzoUO/FgZLAglR9F966r3V+XUaOJQ8sKq0ZOiByGNrsb8I44vxck2&#10;/FvfuvN8PXq5FYD9kJwAEJ8TSOvpKgH1KPzf6H37ry/D01pHqZVSNYgwIBRRoUKbSMGsC3Fx+efz&#10;731bp+jmYRhG/tBQ4sGC3GhJIz/Z1enj3rFevddyNEVKaEiNghL3DXUaWUNYAm1r/wBfp7317qCV&#10;vG8asEVGd20oAFZR6QhI5AHIF/6+/de6iHXqssv+bUmGSBSjjjUIzq5AI5JJ5+lvfuvdPESXhJLK&#10;WditkbxlXAHoU2I59XqA/oPdTx6912EKO0etW8SWsrJcFiSwXj63sDxb3br3XYl1hWszekiS66lI&#10;+gsTYgKb3/Hurde64xrSpoC6vWAbIg1Mob/ON/rsRf8Awt70Mde6zqkQKEICU1lQbM4BFzIsg45/&#10;Vx73q691DqUgK6JUDR6EMYFhHKxYaZwx5Uf0v9T71U9UABrXqHUUcc4I0gShillYKboNPMkgueLf&#10;Q/W9/fq+vWiqgYPSMzmLWeEtIivEAhXQUWFDrKpCVC8rIbmR7lbAX1e34n8uqj06KH2ptNJSyw0g&#10;SSSKSmDS6Xp4xUKQszHSNLqxRYwPqwHH09mCqxII6V26ae/z6qV7x2LSNVB4aOSSWOkRKKulSOGF&#10;9BNPHJEsoZzLIH/eQgNqIsVIPtWVKnPR3bzA0Pn0VTB1uQxmUjiL0+Na+QoY5I4hUGjlpoyqQxwt&#10;d45WKlkLf6tbe6t69GWhGGo+fRudk51qukM1NUmVPAMbFVmKngamraeiEklxDbUZmUKLnkyEMTb3&#10;ToqljCSVHS7Z0ib+JVEsiCmWnDSroajnkEZaTVDGCxQOdPkFh9ApPvw49NP8PUxappDDS1ki0aMK&#10;eKKlp2BV6uppjV0ySgL5mEsRca4xZWCj6gkePHryiq0PSO3PtuiqsRVfdq6VEsgpKcCqdJKHyxtU&#10;TSrqARkiUfbpJCpY2bUbke90DYPVUjjR/FPVZ3yI66hr1q3akp0SmepeWjipp2qEmmiLwRVuWFwI&#10;5gwIeFX1MlgL39tTIrDB62s6+JWMceqR+39jS7dz1XUPjRi5PtopZcfKW8CVkzWqUSUgkroZWBsO&#10;SQeV9oZ7dVj8RfLo4EaPHqHHovblIhoEZkSaNytlcCBL65EAYchQ31P1tf2h6T8MdZoFLoP3goUG&#10;yG4BUjSui4A1gDg/j34iop14fLpS4jbWR3BLTwUlK6hp2jIQ/vBWIESqh/UTywUfi/t2OLxDTqxj&#10;IWrdHv6T+Nn8ZFOk9LKVEyztJHFTkyLAt5oVmmAeN35sycLyCtyB7MbdVTBGen4zE6EK1OreOp+k&#10;MVS0UH8Lxzwwz01HUUlIUeHMLNSP4mrKg2Mk9M0t5DTDx6l1Aq9re1qQ9xcefRSPp0napz0eva+z&#10;cfTwpTvCzQa3mleiaSkSlSNwkUSUh0WEsqrIKcNaMFwEN9Xt06mIPSG4tFkm1tw6E2o8FBBSiSnp&#10;oVGNeUrEoix8VTG2ilmq20iZEqHuWR7/AEU6vp70BU06eKKgAXqFDTSQeGlJrJvERFW0kiAkzyqK&#10;hEOoXRVX+yLvps35v7sUoK9a6kJVyinrA2maSJoqvx8QRGWRylF+vkRlFZjrIYi9vqPeghOevdY6&#10;WZEE9EDUPM9PE/jiiSZooKl1XyU7TK1ogzX0tdgSbWt7uEoa9e6j0FDHIhqTTyhEMtB5lrJHjeRH&#10;JSpgmlBkaNP0hgSpZRqUWPuxFcHrXUOCukaGOOrknqKwUztHJPpprVAmaPy0vg1RmYBfKFPqOq63&#10;+nvQUA468TjqNJUNOHyMSmiqZAHNRUTrJHVtoK0caU1QLGVrNKrGNQbnUjE2936qcdNczSJJTvBN&#10;XVFqZ5q+pT7SKQwSXP8Ak6hUZ2VwPugPV9QAOPewpOR1XqDVSUXgac0/+W17nHuWVqhZ4zH5oBG8&#10;q6ovM7eouL8kcWNvAEmnXuoFRBHUUlLHO9UrqsatjqoR/axxUbaqeokWJTZzIpURD6E6r2t7vo9e&#10;vV6YMhTvJKQam72fxTU8jU6JO8geD76d7/uO6O0ocEHSbW1AFwCgp1rrOiSyNXxqldSNVU3i8aPA&#10;KWOWKXScgZ5iqy6hfQNIYBi3AsffuvdNqRxFJ71yY5pGRaZ43iTISA/tslavjdZI0AURejWb3WS3&#10;Pv3VJPgPU9kKUbn76lFJLFNTMr1jrVVM0SLNBLRmJWRokVkQkKSh1DUWB9+68mEFekRXZfGYqKaq&#10;YVM9RTVVLQ08sI+6kmQosa3kDabNJq4QgnliDcW0V1cOts6jB6m4/t6iwgnjepf+JYz7ZGZJjVRQ&#10;V6OZ6WkiRLaZwh0zghhcg6rNb2S7jtLXFaLWnR7tMwrlujM9fdwU2ZME8dQqrLSQxSXDCKmStqCK&#10;syT34Mki2jYC4Nvxz7AV7s8sDFXBFK9D2zdSK16MhFmppY1i0s7RNoCrFIwqKhm9L1EyKboB6lBv&#10;/UWPPsp+n046MaitekZmqlqikrI2p/vBQuxjrf3I4jM02mQCJLhyoOqxcc3v9T7TTQ4p0aWTANQG&#10;vSbKSO0mvVGifcTzmVoYpqoxQhnOO0X8vA1Sm4/1IJvb2gaAV4dHKsAajpN1dU8j64ahUkiQPOjx&#10;w0lHHWRfuVMb+YEeQoUUJa5f6G9vZfPamvDpbFL59B9lsvDHCzxS1WPnjnUStIszGop59SFzJGQW&#10;YuQb+ksRZTbkphYtXh0sEqgdIKs3VKSX+1EMs9RDGilVnnc08t6WvbTpiWN3AAjbm45Yke3f3aRm&#10;nHrX1K9TYt+pLVXjqKjKapKiofSbgShXjlp4FIIDRkMGjN9KWN9Xuy7WW446SSTL5/6v9X2dP1Nu&#10;mIUdPEaddFTEZ540+4FHTxUkpkJilUXZXXUeB/gPr7uNrA4mvSJ5amn+r/B/q/w5l3BTtVUlVBLT&#10;MksyCnaV5vvYUlLWaqEGkAP/AGHltZD9Df3r93gnSR1TWBnphrNwqkUzVVTV04WSVlenFPTlpoWN&#10;paef1GRAbKrM1rLquPdW25W/Dnq6SUOOmGu3DMppz5ZKORp1qpnMlC7S08cHkkVXlZSiuLFJhKVu&#10;PoL8MNt4yCvTxl6SR3hUwPBVKRJQLUSRU8yv9tDPQyO0TvS086KZoRKVYBP3Afyb+6fu2JhgU6r4&#10;zDh1Bg3IJa6QQ0jtFUTyU00cUklJFLIRxVTMxMwcNctwECX/AD72duSmOI6oZyehNw+7aWifHY6s&#10;eedWqJselXTqmmLUgp2gM5W5KlgJSoAB9P0BPtI22y5ccOrLMOB6EjFZmSOdIZZxDUGGajjqo/3K&#10;mimhIPiZ1GlkjKsoJ/HpsfaGWIhdRHSklaY6XaZJKpGEdGQJYXq2pIZ0LpPTtrfJyOLa0c+oKLG1&#10;vSfqEWkDNOq46VcdfN4nmkihrJ5YEMUcmkxoY3D+SSlX1lZGXXGONSngc+99VK9wbp0jyk0xaIxg&#10;R2SMtNAJXpXe0kUC/SSUJIdNgoVVtqY250VxQY6TdPUeT/deihklq4qDmYsI4oqB5Y/8ujpSq3Zg&#10;SS4UFF5F7j3vqhfj1lo6ySTU8b6hoMDCNvDVS6yGMuo+pnK2iIBIPBX6296Py60zVwOnvHTQaI2j&#10;qLQx2WBEWRZRPGfLVTxEg+RtBJBI+gPvakjJ6p0sqCu9AAnSepcyyJI50rDSn0qzKABqIUqWP0Fv&#10;ahWoKdUeOvljpTUVckrxATTF2IknSWO+oIhWSskiIsoaxFyfSORf26jrXPTZi7eHS1xNTC7J4kvq&#10;h1xRFU0rxpUtUabkAA6weSRw3s0t3UjHRXcxY6X9HUKyGOQXklYnQG8rppT9Ty2IsbXZyAF4sPz7&#10;M4pRSh6J5Y6HV1LilkQMxVkBCLJMSJHELyFbhpLAgC2nx8hub88uiSgr5dU06sdR5KwzS/uGRHia&#10;ZlhjXUulbiOqAIGkEelfTfVY3/rTxwTqPl1cQUH29NkmRZlRopFSPSAg4aQMZdE/lY/2l+p/p799&#10;QPIdPLbr6dNE+diM1oiDJHJ46YKhjZZIj5J1S1udFh9eST/T3Q3Kg18+lIsu3qVS5KOWcSoZ0jSA&#10;P6pggi1frRrm4VrEFwLj88W92W5Vummt1VaU6WGOrvNoaSTwyOHVjGgkUALYyEJ9foB9SLcj8+1a&#10;TaukU0ejA4dLvHMDHEt0CioMylUSIK3i0MSlgCnBtx+Pz7MImoOiaZc/Z0sIagsYgJB61EbXhaNx&#10;IQC6sQL6xwAfob/T2u8agpXpAYc0p0609asia7khQyjxkBypFwukqDYji9/wfbokDCvTZiNadO0d&#10;XFZCrMALOfQPIXA9ViP6+7awBjptoiepX3Csim8ZVFYG9tTF35uq/ngi/wDS3uwbz6aMVOuRnBaP&#10;VoU3JXx6rLq4OsPxf6XP+x921kcerBAufXry1EdhpYEi9yxW5Y8jn6XAJufp9PftZ694Y4Dz6zLU&#10;EppY2C8grYliOdTC41X/ANt79rPVTER1kEwCrGWKlmI/QGT6n0KCCQDbknkfk/T37X1rw/U9cjUI&#10;ukgC4BuwKsQp9RY3H+wHJ971jrRjrjrmsxcEsQq/6rSP3VAuq8Afn/YWt78Hz14pQV6kLIpGt+GI&#10;va/pGn6G/wDrfj8e7dU65+QcqDy2q9mIKrbhV/1j9T731rrv7hTyAuoellNkADf7sfSPpxyT+Le/&#10;dbpXHHrpphf0gAG4UoysxBWxsOBx9Dce/dbCGuB1hEouC31IZFBT0ysPSXYH62AN/wCv+x96Jp1v&#10;Q3p1wLqbRhVXUSlm5sCNVrj82I/1vetQ69obrEZEICx206QFe4sqq1mBXm/PN7X59+DA4HWipAqe&#10;uWu5YaSHBGsXBUN+op9OAb3H+F/9jvrXUuNwW9RUjTz9bmw5c25t+efe8Vz1RhXPWRHX1k39KKul&#10;lUFlZtIszAA3I9Xu1VGVGetFacOpHkRhayqCzEW5LLbSSgPKkHj3tCQaevXtJ6zxtoICsFYFwNYU&#10;3LehR/Q/4W/w9vda6zI9rggsCWH+rsU9KshsLf6xA9+611z1gEXB4/Vcngj+p/N/r7917r2tSLoo&#10;ZmufV9efqoP+A/p7917rrWBZvT6msNdvx/bH5vf6e/de66aT66R6lNywsL8c8i9+OePfuvdd61LC&#10;2oEaXJJWyhRz+Lf1+oPv3XusUsgZXADKfSxXQGBWwJsdI/ULfge6P8J68eg/3OAgmK3J0q6LfS0T&#10;DhRf6cliFvxcD2wOnYqVz0SHt7JZWmWeXHs4yEzw0kctO6o91YPGZPLdRqW3PFwTf9J9mtjJWT5d&#10;L1SIjQw6rb3l8htxY3cD033FOsghNVFKY2io4opltKI2UFiwBWz24J/r7kOzeJYxUcegtvX08UgU&#10;LUnoP6jsbeW4oIJqvKBaIZDzBkDVdWZJCsIxK0b6bMFLPqkA0rcm/HszS/dQUQ0HQa+odKiPHUeO&#10;sklko/4dTTCvtUtDElWq1NLTSFo0o0M4sNTFpje9kIP6QfbIudLaq9N6gWq3WSg322KRZ5aSSrha&#10;hajFHSSyvVpRwzohqayO5MskczxgBQD6gdYUcrEvYnFHz1aZVdcCnQqYTt+TRkZZKhaaoxkdLFD4&#10;qSknmLRjRV0j0daVmaaxBeFpWt+pFv7ZuGTivSM6kbHQrYDv6fAskgyFSCsMVRWTP5YCjFgxoZXd&#10;UEki8ExMGMYP6rH2iDmtJFwelUN0UweHRoNnfLKenSIZiAGJvIVkmmimgMYjDBkngBDaL3k9It9O&#10;fr7rJYWk/fE1D6dGUZjuB2mnRhdt/IjauViiDV8EckjxJeKdZdckvER4GoM3GlCOfaR9pl/BkdV8&#10;Chpx6Fui7PwdWGEOUg1qwiY+SNAJkB/bZSCFN+WufaN9unQ/D1Z43SlB1OXtGghUFsjSOqsRokeO&#10;NWCGzCIgHV/Ulv8AYe7R2EjYK068scj+R6Erb2/aarjifyoDIBcXQnS3OokAAXFiOB7R3VoY+Ip0&#10;/o0YIz0I1FuWF0Vll1HkmxVhpJspI9ljJQ06uMHPTqueiZmAktckfg8L+dRAHutD08vHt/1f6v8A&#10;V8olXn4o1LM5HChb6L3vweP6/X3ZBU061Jpr8+kbkt409OGIlT6F7GVAAg45J4t9fp7Wx22odMla&#10;56DbLdm4uBJHFSraNKW1KVMpFrKw4tYfqt7MIrNgRQVHVChHHoFdxd6Y6ESqtTdYnKCddLwiQjSs&#10;TSgLZjf9RU+zNLGJKFzTr0iUFeHRTeye7sq4NJDI6ypKL6r6kiKs4kSaLQ3Ci7BSP6FuQPZzb3Nn&#10;a5pXpbaGACrZPp1Vv3p2jkauIrUZS4qMlGxjNf8A7i5HaYqJ0nhMTxtpuUZJG/cADeoke1cnMhUB&#10;ITQ4p0cQXkajWq9Urd3dhZGqTI5OGRzWAZ+M11YDHmMbjTL/AJHHBNdXqJnd0gkdoyW9Thgov7SX&#10;PM16sYGqp9T9vl1drkXAJIyePVfuYzlbLJCtdUrJUNTxmCW0KVcKxoIAlJUKfISw1F2b1AKLG1vZ&#10;C27Ttgtk9IJZFpoQdY8TurJ4sU6yVE1OxpzDQlqWnSm1+QFKzxgESxp6tLyC44/2LQ3CZTlift6S&#10;KyipUdSZexcvLTtGuWeoeCSanNOKdFjpmjOqpNVR8rMjFgwbV6TyBxf3Y7hKwwerGUyCtOu4tyQ1&#10;NHMMrkVdInjqFppHlMaTNJoglpVI16SLt6vTY3PHtM8jyYc16aeIycBnp3ynYa46nyNLJVGKBFgm&#10;x70MKFotFCYKqkV3C+NLHWYRGQSTpNyT7SySFRQ9UWyZjjpG1O+VqoIEjjSkYQ2o5qIWgqHeL7Z5&#10;hC41RAoP3k9WptLKvOr2XzMWFejCKFo+PQcbr3zC0qx0lXCkrU4SoqII1in0SMBUuWUMQ1o/TGxD&#10;AE3c3t7TdLY4lY1fHQbVmWrK2lRpYXnjmmWpdHdjBTQmRlXyyOAztf1i5vY/gC3vRz0pMYVag16i&#10;1FNLIgpWaGZ0mRXldWcETqZDEVN/JJc3ufoRa/v3V1GqOnWCCFGjSZIryxosSlpSJ5/WQQjjnUoK&#10;rp/BYe/dWAounj0J2zNr+SannkiSSnkrEijjn1JC5KExStOikrKSCIgeGYFSR78RUUPT9rCzT004&#10;6st6f6OkyNDC9RBHTxyLFWGamWSWasqpaovFVTMRJ4ZqVkkiDKGB1qhaxB9k00rRvpXy6EF1YNEo&#10;rkenVqvUvxwhqZY6Gkp6GjoYJHiko8pTLVAUZoxJFi8lWpeeOa7vIUV9CnSSn4DBuWOD03GY1XS4&#10;6OvtjobGo1EXp4kkcrHFNFEKioE8QCxtTGECUxSoBGYTaJT+ppD6Qma4Na+XSEzaHPkOjDbf6sp4&#10;adY/4eBVzUrIao1LpDTwGYk09bCseppdVljLx208XB9vrMxGD0imdXcsTx6nTdT0JimV6ZKJXgER&#10;hooGppp5RJ5BBUUqhSmo/QnUDf6gH3fxW9emWKfl001HTGMDTVBomiie0kmiCBo3mVNMAaTTqvCb&#10;6yf9Zfb6XWkZPSRoQ5NOHr0HWW6HxBrEpqmj8z1DNBJAGFbNNSGHzTLFJdTYuQzXY2vbn2dW96rI&#10;B/qHRbPtOolgemyj6PoaaAl6UmHGkU1Gijz1khYl0aERXSPSTpERjLEXF/wDSG8iWhrn/V/g6LJN&#10;plUEr1OqurIoVWqlidp6nxQ0c2QpaeeOOrpPV93TxAMFjjFyykoQbkrf2dW9wjtUinRJcW0kYoeo&#10;0ew5/KgmgraqrpIahlNLUVEX3Jll1x1LU8qx6oBclPSyr9ES9/ZmkkVK16LmSSvDrOuzon8SNC0V&#10;VHS1Mb1iyvJBNHM5WR0k0mSAgmykxoSeSU/KlJlHDphlcGpHUuDaEDU9Ov2zySGgjoJXgkjpZpER&#10;vHJU1FSxCSBlCRt6dTckMSdReEyHpM0bD4enyi2nFEhpauleOKJNRoKNA1G76r1KkqTZbC2i/ALG&#10;/HvReNuvIjA56nw7biroWWRW8AJjhWnpkko1JJERhBAIVR6Q7fgX4v78NBxnqwQVqenYbXdNL08I&#10;FVFAv28R0SwTyRKI5mk16miUoQVbUb2a1jYe/GM8RnpwADp1hwhpgtHHAZC8k9BSTRRaKOMTQioq&#10;IkCE+EkkkO4Um3DEke9eG3XjpArnpxodpx1rNBLSNPBV1FHHXU80TaadUjEJrESpDajMV/dd7m4v&#10;9TcWEdMnpPLMFwvRlNo7JEJ1eNGK6rzQRqgr400+GExuCp8diytc6QQOCT7YluVZNFKU63bs0qmv&#10;Doc8fgEibVFAgMqRMCBIAqoQqxqLAKWtqIsfwT7KmZeJ6UpEQeFB1yytNDj6KWpaIKvjaVQwOl7H&#10;W8gOkDSbE/jgc+6DvcAdbdQBX06q4+We8IcRt6tEk6U9PJEgknaVRPEutshU01CRyrzBXQX+jhQf&#10;1+xTtVt47UPS7aYFuptJHHrTF+eHacG5N97hxFBPFJ9pUiZKr7h3lqKiWEztSSJ9F8cUggkW1mMY&#10;J5HtFzNJBaxNbRkV/wBj/Z/l1KAsktLMRYrUdVj1T/crHaFWlWGRpNSBWu6aoygGn6EamA5+vuMq&#10;AcekgFBQdMQaWCGoCEMjSxFnvqKO5MQfWRcFjZStrHm5977erHy6yFXaV0V15iZH0aLU6xNqazWt&#10;6muFCn8e/VAyOvLx6yB/s3aOWEpaOwEjFnPlXVrV340qLkg8ce60Jz1fqdFMTe7RXDIjFT6UTlrM&#10;D9R9Tf6fge9de6daWcJEShVTKVW8MYVS0lw8YB/SBxb+th+b+2uIbrTfD09QUdRM11plEjsr38g5&#10;Sn4fQG444v7b4Cp60nDpWw4mep0SRGCKmlcxLI8BceWOPUkJjUHSzXKj8XF/9alU9OnM9K3Ebdmr&#10;oIz4UEZemikStAp/HUhzC0VNr031enUoJ55NvoGHcJk9PLHqHDpXVO2pKOEPNSinM92ip54dBWWm&#10;jvU2VB6Gv+nWtjf829ti4UmnWzFjp1p8GrR0k9RR1M6Q6BV+VIwCz3aJg0g0yRILgHUADwTcge2m&#10;nPAY68I18+n2nw0cBmrpDMlPTvH5qeWEyxySl7LLTsosStwzXNgHAH04a8Q0x1YRqBUDp3p8XFj1&#10;8ASYxGVX1SSNI9Qkx0imgZgQieVkQlhcWuOPdC5bq+jUKDpR4/F+GgkXRSz04qoJRE0PhqvO816O&#10;Wk1KXkFtSFmCpa5tx7aLEnz/AMnW1t8cOnM4eCpnSacRyrTvUp9xKk6UzLPGHMMV/wBbKDbTqCLY&#10;E6br70GYChx1VoAG6UkW3oYKuFnxsq/aCOeeklqI/ApsXMTU4UmQGO0YkIKamU839+LmlK9WEajp&#10;/hwNJRhhriNCEmnMFGsbtDSyHz1dAlRKto59V4GEYsV0tpv7SyTPwB6uEjHDp/g2SI3MldFOKHJC&#10;MTwimaD7fF00SVNJUQiRhwgYfclhrQA8HVb2nadjjzH+Hq7DSaHgen6o2/QTQSwZBIo6asaarx9B&#10;WQE1iyurU1RBLJDYKsSjXpkN9Dggg8BrUfL/AGP9R/ydaNcV4+XUCp2bNVNLSJBLk6qq8FZHTwU8&#10;UYlhWQUhZiQNGgFArkX0ow/IPvYcjJ4dOqGp3cOo8XXmTSojpoIBNM8tWkhEUflkr2HmjppPMDp8&#10;Sl3Z5CBpWwsbW2JRx6uAAKDqRSdS5pIEeppcxUeYPXU0SSYxfva2lqlVTT+bVIqglXWTwgHTYt+f&#10;fjOeAp/Pq2ivTiercktYdWP11tVLX1E33CLjaySLHTeOtylGj2/Z8zfaTU8oN7CVCFa414vlXh+z&#10;7P8AV9nVjGpFAOnaTrasp4Zljx9JNWQUbVSSUk9StOkEpR8lSUc7afIyIsafvuWN20ggAe6iT/V5&#10;9b8NWxTpufYs9DLkUpYXtRPQKKmSAU1VLQhleplaPSIpIUNwZPSGTTeMnke1kgV+fVREoFB1MTrm&#10;ilhgSop5qamknqcyKKihmqZ6ilgp/NRPThVH7VU8kBSE6Apm1adKk+7CRwcelP8AV8+tmJTg9OUf&#10;XK1dHR1MVC1FSIaCsFMyK9YuKkiaapqKhmurRrqHlYi4cPc2HuoZq562sKDh1jpeoY6m1Rl0eZqu&#10;siqpKoQSNNWLFXLFi6KGj8elzM0kUL2YWuCvF/bgkIFetGNOJ6iHqDLJPPV/ZUFJU+XKJX0C0K0t&#10;RTzY6rEVQ1RXNqieCNQP3ZTq5C2Y292eUaKMeFPPqojFdY8+o+M66ZYquRYshDpl8debQgSVNXN9&#10;x9sA9pf4eEsGLsGLSkcj0hvxNXH/AFf7PVaJXs6Se7sHVYSKOnnM9BXvV68eaRYfsqPING0EbjEx&#10;IFiE0X7ksLBV8bM9w40s7FRjgV/1efr1ugUU8+i5ZujehrVkp5IXllMq1EryJEzMZDIayeGL/Moy&#10;2dSOSui5ufZnGdS+nSZ+1sefQc5WrpZIatnkIp6qpC+V3LKJJ0ABk8d2dfqAb3UXB9qo0JIPTB6C&#10;rIzk6S1VNEPJJEkGiMuVi9FIA1gDGLBSPrcavqfa7hjpJ001CNpc6VVGbUI5ANf3E4/XGjXJJAVm&#10;/wBb3ZPi691EmoDC8kkraCI4HjdmGqWNudKR6bltV1sPxzb291rrKsckyCRmGpS/kTQUlMRsoZY2&#10;FjpJvY/WwH49+6914r5WYR0yk04UFHWxkEiiLX67hVYldIJ4J4sBf37z6ofjHXbCNCsWmUxiSDkr&#10;5jBM0eiRY2+ujklVB/HIHHur/D1fqNUBAXFM+pfHLFKVQCdzGwcSMCDYWsCxHHvYwtevdSpYygQN&#10;CKkSxqsMkLBYo2RRJ5Gcr9fVrZT9Rf22uajrfXUlNEYqkRKTNH4niRv1u5I1Wf8A1LXYn/YAf1Ow&#10;QO0/6v5f6v5n3XFafSZJp4vpHCZEWUSGU+TSbI4NyAWH1H0v+fdDSuOvdZJfEzKs0c0Ko5OlFBSV&#10;C+qMOvJ1C40hvSRxxf3rr3UtY0EXDPUTSumiFYvHIuptEbysf0uFAQBeRe4uOT7r3XZWm1q0ckNM&#10;ZGkQRhJJIybkmNpCLKpPBudVx+be/de6zwxMX/aRVklmjGkaA0ZsY4wWIAkXkW1D1WJPv3Xupqzv&#10;RPHLrE7/ALkdWRzG/GhY5kA1Fo1Bt6fpax5PvRFRQ9bBoa9KDB5qtpZGFOzaKoiIQSFoqYeVtWpC&#10;bAFSFdLkfTn2mljRsefSqN2GV6FzAb0oq5V++WCCpWpRalyjCOeISCRGhWIFVnRtYUBbFePz7QPb&#10;0+zpes9R39GG2h1xv7f8TZXY2z91bnkxcU9S1Zh8ZUZU08cZuaxxSxv4zoZn8YjbQPUtieELvEDo&#10;YqPt6N7W3kuf1IV4efWOvo8hj6qqepoKzB1h++nnxNRQ1MDVlQsYrJ6nItGS0eoBhfxKrA31fXT4&#10;wkCg7x8jw6UtGynKlT9nH59QSKRqKOF1M5atq83A9LWiQpHXwqrYpDEpLFWAk0sik8Brc2aPxVIp&#10;5f7PVCBpA/P/AGOnSlrpa2qx1ZU+QVCVNNBSTRyuK5KZhopqSSNrBLKGLOQvoa54sS0yYKr6efV1&#10;bUQzca4+zpRRzfb0qSoIYaShqMwk9OYrSsmRqFEWPVwT4wX0pUuygCMC39fdNNT+X+Tp5WUCo4Z+&#10;3rnIYlWQ0r/eZCFw8NDS+WdKCBgrIGkkBBuWigaQkWQm30PvePPHz9etnSMDJHl6f8Xw6cFqpSlS&#10;05m8bZQ086IPLLiaZIhGKFqhlIRTIwp21huGLL+fdSAfl/lz1biKn1/Z8upNDV19DHTTiSnW+QD1&#10;cVVJHA1BNRxvCtSsY1gxVAMwmYA6XKlI/perAeYr/l6urFRqBpn9lMf8X8+pieOSNP8AcnjXqqVz&#10;T5GupVltoq5DKkjNUXJXyyeKunRWazBmRdF/dSAOINPL8v8AVjq2DgHh5/b/AKs9OENVDHJSn+Ay&#10;QZGtiangOInMsWVrKWqFNTuskusQqiB5EkEokP8AnCmkg+6Ur+KtP+L6vitQMn0/Z/q+Y6nLKk80&#10;cOPq3WahqpqyqCTiGKDEIgpnrqStiUKeHCjzM7MNRCg2J9w7mx/l/wBX2DrwoTpBpT/B5np3p0GQ&#10;8iwZOvp4XqyaVpFZspT0rRCRYxHbxNHIGYlC+pUY/kEe/YHHj59XGeBpnHyH+rPU6raCKu8LS6pK&#10;qqR0hgniaOOSkg11ETVipaKGHxRyngajKxNxc+9immoHVyKPpr/q/wBjrNK0k9RJDHFWU9TC6VtP&#10;X0fgWHF0amyCGJhaWSYEtKq3WxtcH3oU0gEV+XVwNRIpThn/ADfb0+U880mtovLWCChlpzLjamlW&#10;KqHk8cck1PKpMmlgqvGpJb9FyDb3oqP2+vTnxEknh6f5epWPnhSaZ2raiurabHPVl6uI4/KTVIPm&#10;oqZ41DKIC1lQRyKQBbSv1NWUAcP83XlpXiOH2H/ius1L4Ip2qJ4qubJTsq1NJnK45OW0LIacyTU4&#10;iKiMOjoS54Yi7fQeqOApTy60ozUgk+dTX/iupGRDxyRVaGaQSYyYOIVkknlWWU0UGS8VToIaJ0IR&#10;QTeMi559+HVnFM+fp/q/1Ur1iU0VNPRAU8EdGjlsq6ulZHDXS0vhilpqmQB3qZEISYkAKx/Sb8b4&#10;8T1Si1Bp2+fp86dSPvY0oCa2grhktdYJlplUiCRAFOPpoudUc0IjGtf7NzYfnQVARTqxrpyKHPD1&#10;6zpJUouIQTsqy4yrFN5G8FZFQwKEqp2o49J8Ykk8qLw5TQlrXPv2DWnkfy60taL9n5/6q/5OsUU3&#10;2SK+KqdeMjq5aeONKFGmqYBTJOHlU6QHkjICsGU6mAFy3FiAWI68CFWq8PPrNKauSKND9zUIFMDT&#10;wUzA1FZUSGqpGppSmqAvExjCxjRGVs36l960qOH+r/UerUrg+f8AqH8unyjqCi1C0ppTQwYxsfT0&#10;EtP4IMbJT0gAroZk8b+OapJtI1tekgXtf3o6f9Xn1daeWPL7P9R6jaEfJ+ef7bHKpM9XElRTRQY4&#10;SQpHkMlrCFCdC2SPSx/c1Wvz711oDz/1D5/n1lroVFnp4xVSeWjqDLTzJIk600jUsb4+oP7cREqv&#10;KyKPUj6yRa3vx623DhXrjHVCaihr3KxmWoby06OJqmrr6ee9NTU4AuCgLGCQqOCAbk+21FGpT8+t&#10;/wBLpyLR16QS0bGlmq/v7SqCaOqYhY6ijNJOoMiU8qhwunUrXU2uQdUZa+Y6uc9w8/8AVTpoiMUF&#10;TQNHjxNjp9URnLkrOjMWKJHW6X8ks7PIwLXSI6VsVv7vxFOB60AAeFR59Q6t5I4bUVTRRNSwV4yF&#10;PI6NTVlXUSBfuoptImiqJIWaJQI3J0ftMNTH3vtI9a9eNKUHT0BPHJVGOpmhx9GtPJFjo4/tsbJK&#10;afyTVMcsan7qAnV5qeaItrUfp1e9DSKAdbGMDgOHpw/n/hr1HiU1IpYqunSCrrYFNFIwiMJpIIS8&#10;kjaizRyNp8ccjSgCS0drKyn1FAxw8+vDuop8/wDV/q/Z1Lhq8o1EsVX56NIq5chTVSiOmloo0Q0e&#10;mpEo/wAoCR+kMdLXOvm4960JXrwJOG/2fz6kwfcUPkqPBJLFV1EEjQVihsfTQR6vshUmP1SSDQW9&#10;XDO5N7+6tRzjj14+vr1zeeKNDTpTx1cDySH7KrdqeioZKmpWUO7MNZjlcnyFuC2n/H3oxsBXrxB9&#10;K9SPsax6iChSkimko0NVi6Zgs0dTXxSGTRPMSb/brcRRNwSFbmw91qRn169pNaU6Tcp+0Na7wIsV&#10;UJhWRRVKPJGKOoJnrJZLNHH5bNAfG62KhlN2sHCoPb5jquOJFOo6VhaCljpppMXWU0r0NbSPFRy0&#10;Ua1jirip6rIThlamEYidJl1AK3KliT794VOJ63+EZ4fZ/h+zpzpZoBNPBUwioeFfso6WmgpL06rT&#10;hY3jniADhWQu0wDKQyC9gV9tFTQHqw00yPyxj/V69YKWhhqKmWdsalS8NG9IgjkipKuspXjMU1HU&#10;vCVa8RVIygCrqX6HVb36pAp69aRe6qjPRtumdg+Y0ZqVD1Pgpppmo1vFV1kU4ld45An6acBlk5Cs&#10;Q3Nh734SuK16X0WFKk/6v9jh1aF1ltLxvR1Ev29RBMjrG88fjV6R5wpnmgUX1n1PqThSb/S3tuGJ&#10;dXf0U3c6MukdHA2rgI44ooSFkSVghcAqsskc+oK0kYX0uR+2540/j6H2rVaYHRHOQFFOh4wmN0iJ&#10;5wJARGGhmXXM0RbQkpay/RfrpHB/1/apFoM9IJKH7ehRxNEyMHaK7ro1rKxVLkELZR+TbS1v6C/1&#10;9ugV4dI5Djpa0MAWMmzvo8nkLsQV0tdXAsCbKbADj2pjFKdJz05XUhWBfmyhyAFUsNLW0/huAL/0&#10;9vEkCvVdIpTqNKVtoazlomCSKwLDVwrKGFibXH+H+8BjqwAAoOuJJV249RQK5UagkgXUx0f0PIJX&#10;8+/de6jvZlY+PU6gP6VbQLGw0n6HUP8AY+/dOKprXrh5dAH1mRgQEcrq0jg+M2BsAQeSSb+9NSme&#10;raRWvUZdYtf1nySFFXSrLr558gFhYX4J4IuPbPV+uDSP6GOj/OPGyMRZFCi7o6j6H8f72PfutjJ6&#10;hsTpf9to49QDhdLyMl9TeTTfTe/pF/8AG/tsmvVwKdRWfj1qy2KDxFVLlr3Ri3JseB7r074TdR/J&#10;9D+mQmXSoAUxKLaSwYW4+lvyCP8AY+NaY6sIwuW6wvYuCQzOzg6b2VndL+NWtbm7aiDx9PaZgVwe&#10;r9N8jE6LQKREzAo+pw6aP0ByBqb62a4Uf19t1Ppnp1RVeoUxEsTSM0AJZiruHUnQgOhOOOCBpYEE&#10;ngH3U1OT5dX6wuV1XHkJkSGQSKqSSg2tHqlIsb83H0JAsf61YaTnq65Bp1gddL+VlEIb1QmUhW12&#10;OooUBUMD/t/6+6mlQfTr3wqQfPqKxEayRq5XXEZvLIiyKRK3pTWBwbXW7D8+0/TpUNSvl1CDnVq1&#10;vpk1MXNvQ9tQQX4sPSVsOPbZND1cCvULyXDtLIRCykTHQqln5dGZCBbTyFH+JP8AgK9Wp1Gd47PY&#10;xl0jtDGs2hYWZgWdz9RY3IA/F/fqV6cCmueo8s5l1SaVIQk6Jo3PMyaNFkA9A5uPyP8AX90Yhl6t&#10;pUGnTcXKqkaBCJFYxeNR+2GBacAFQxRUuAObC1/bRIrTz6cxXPUQSC+poUJRF8h8gKFonJhQsP0k&#10;cXAH09tsQravPp4KpGOodQZHQyMyK8UgeYkqz6qkFbGa2lidVrkf64Htl2/EenFWmOmyeXVKGgKr&#10;od4XjuqPJoX96KP0+jkBtR45uOPbBYk16cCjgT1Edm1PNJUELECIoF0x+GVn9YMhXk3sC30IP090&#10;atMdWAAxTPUMvHKVikIvZaiILGIiqX0MSsi6ABJcc88/0Ptkknj08kZU1PTU0io8CTAqwaVpIgyi&#10;BFDafHVgjj0j0spJ1XuQOfeiRwPT4Hn01vCywMgWmEOqsi/dMWuaN5tcbK7C2hS3BPI+nJPurU8u&#10;nDTpsrKlSxZEUJGyNoV3ECRMADNTRhR6WPqcOL2+ii/uvV1Xz6aKmRjTxoG1quuMQswlicTOTTT6&#10;2XmNb6SGAYcWHv3TgAJoemaeaaS8ziBgRGBIrCOQvEBHFCpdbNYepWPNxb8+6M9MdbCLXSOmepqk&#10;QySQ05mdpZfXFoMX3c1mbWj/AKm0IA1hz9Pz7TvJ+3p1Y/M9MtZW1XkkSYQz6nfRoVYHpoHAZND8&#10;6mKgn68qCvtrU3T6qKV6b65oUklb1hpKikMkTBQaiYEyallGox2RV8elRYEj6n3rq4AAp03SBHp5&#10;GkpQjQBpCaiMR6JRdxL42uoVr6w6kElTa9/dH+E9XClumMlZJ4qQT1c9RUR3mlNQoVZReSSNptIZ&#10;ovSfUw1C6gccBgGhqOnBGo6hSV0rwStLoR00QwyR06xL9wJmWKkenAtpT1ENcfq9Qtf3fxG61ozx&#10;x02SVJkE0bDVM8slTFCUEf3NRBaSSJTICdLOVuUNhyB9fdCSTXp0LjHTJVVMsEdPWWjaWGFWrFeZ&#10;Cojq2LSBIVBLXIUqo5Fx/T3sknPTqrpHTE7VDqiuoWFoo2SspyYnSapdpo45ePoCpBRjZQ1zb20a&#10;+fVxSvTfUSy1FNULKVASGKKppUqbzyCAWepD6dVSbKHVWYgq1gfpfXTnTBXTKkUk0KRyVYh809M8&#10;Dy13hK+OYR3/AE2F/wBmzKPqTYe/de6b6mrDy0HoWmjMPqkCq0UUVVDrhheJ1eMOSoCHUpLKOOfe&#10;x8+tdNDnKmmEhmJEP6XUrHEsmsOauS36SUGmS6ahYab3PvZp5de6bJtVTK8sheOVllmnoIZl0HHQ&#10;8RSI6cxMg1HxsPW2m2m5916ei8+mmoaGZ6BPOkNN+ykcn7cdS7u3+blJAv8AcKbkni4twfrvp7qD&#10;P5YDk5IFjMQNRGtNqan/AHQwdoHeQHQahbNIFHI4Fr+/Dj17qHUxqKIz0sbKpggqJJKR6fVZ28Bo&#10;CTZpLsGQyalK6lsCL+/Dr3UGQ+BqKSM+CsSolULj5gUelIBqIJeGHkVyQRIDrKarA+6gVqOvfZ1j&#10;SKV3V4qehqJ6ekmLV8rBZPtTIZllkiu/kae11aNgQ2oenke/EgD5daPGp6iGuj8iVLfdRNUTpJLD&#10;PDFViBad/BIkBpQ5Bk9MgaxGorq9RN94PXiQBU9Yo6mYxxVy6qdnkraJJoUFTRVtMkpUTV1Otnjk&#10;Zivk9K+n6cj37Sv+r/Vw6YDEtTyPXcxSUU9PI1JRTxumTqkcGKCqgZSkkavJfTe7Kb2J4+hPPgPP&#10;163pq2g+XWAy0filnELukc+iCoLOYmlnP76vTEK3i08KNQUgki5t73Q9OBApqOoiyR00k6VSaESA&#10;xxSzB1eaKNddRSsiWYMiqFikDAn68343p6TdN7RQ+KeSY/c1VTTrK8kSq9GtK1RogSqiC6nCsCzy&#10;LGw03tex93AJwOtgkHHUeVYRWTijq4dNbPT1EbU7JNQGspk11KTzD1tE4GsqQOACFPv2aBT5dbBI&#10;4dYY/DJPUzUUrvJVoZqGDxsiVlHHG0c9PBTqAZI5GBYaebpyA1yd0OmhGBx/ydOagcrxPUC1MlRV&#10;jJvpFfS0yVKxzNLVUJo1ASWlqHuXMig3APH1HJ92GQNHEdNkBahum3SlRTvG8HjSoqJJ6WobRGIq&#10;Vv3IBFKvKFXBcLYBgbfk+3K5H+DrWDhvPrHFLMtNGNUNBUrFGUsXV8dCJD5nUEGMiVzqII1BSx/p&#10;78RU5yPX1/4rr324/wBX+o9YaSOSUhTDHQmVZZ6oSQR1UDVUd1vSTuLM39q7t+gjj6+7UUD1/wAI&#10;+3qlK44dQZamjK0bUNPTrVOklLkammBqWmlCXaohp9KpD5H08/tutiLFTf3bSBhuqErjT1zWKSaH&#10;HU1REIHSRa2KngSGolgkRGjhqqijuLxS+oSKQgLEN9fp7trq9fP1695Aenl6dMdPBjxKtQamtM7z&#10;s0cFVSaahqpm8amFNC6bKDr8lgpFrEWJ3UkacY6bGkHqLW/aU9RSxw+KZqdGdCKa7xpUMyVbVULe&#10;ogHUeACG9RuCfdgCy1Pn1s04enURGgeWWSKs0NIyPSwaCk81TEmpoYnlSxJcDShHJBB+vvdKD/Vw&#10;68CB011kxSKqq2iqo5jPTtS0sdMszQ1iAs8FWIQFUqoLiwt6j7uFHwrgD/B1VvU8f8vUKZHp4JJ6&#10;qpjlqainmk83gAhqNMompUkqoQGjdV1xgsDxdSQF93FCaL+fXqUH+x03Qs8iIImqadqeRBIjv5pt&#10;ABQ0s7soRlkPoCuwUjj/ABNyAQeq58usEAonr44Iq3RWz4+pFZNGY/s5qaOTyRGpU20+GP8AUhVn&#10;Up6gF597IwSw/b/g/PrSgVwfXh9vE/Z011lGn8SgTzxyVUEXkoKmKNqhHgSHWlYY4TJ+3bWEsqPZ&#10;l5tybg9tfL/L146Sw9f8nr9nWWsnikCQxhWnDqaWSpgNPTSoFDNTxzIf251JLpLazoRcAjnSrT/i&#10;/wDV+fVTQ48z8v8AV+XXdcYUZwYlpRHBDHDU0s0KSI0n7lRBVSadLIyAvewswt9T72KUxnrT0AI/&#10;4v8APrOqUaQ+SSaZEllWCnU1BJiWY6ViKEXc3U2INrWJJB9+yfLqulaD59ZYVqkNRT0sX2kkE+s0&#10;9UkQpMowW6mISr4yzLYujkH1EK1wPfmp8Va4/Z1ZRTtpw8vXrBVmkqknoKSaTHV9I5hpaOGSNQjK&#10;wkkgS/DRyNrZBcsSwa/pIGwNPd69eGkgqDn/AFfy64IKWqiqYbSSUCpJA/nT/KnqzItRFHouGk0u&#10;PSdSsLvZuLn2Qa9b7aUH59RIqmlaSl+7TRJM1TQRimldoakVKek1Ek4LSgEEBSVcMoIuPdivEL5d&#10;axgH/V9p8/8AD1ipwkmOrKdY4qejjkpYtWQheSqxFbexeopmVGdARbUo030kE2PvzA6q8Sa/n9nW&#10;hlSDinr5fM/4esumGKkqjWxYmlSRZ4ataovOgnVQ5raO3rdJAokjNgwZRaw4O+JAFT/q/wAI4deC&#10;gL5f7Pr+fUGStjMdPJGiCSP0JWQ0jyU9HBKmlUFLKt7FwoDg2AB/rYe0UJ/y9ULArgfmOs33VME+&#10;xpGc1pRZkmkgjanlhUGRJFkjBDNG40gkC4ADKbe7qppq8utUHwDj9nUKileYLUU08VFNWRPWTs8L&#10;QiWWST/K6ehkIN5gysBFZrgABQCVHnFD9mOqdpyvnnh69dJBNT1Phgb7xmknhjhqKalip3jlYRVE&#10;Mr1Q0+htR4UEcELpPveCvoB/q/1f4etBTXGT6dQqyLTJKfuI56ONno5QIpZlpI1ciKKSoZRIswYO&#10;I5W1gcMlgbe9rwpTJyPn/q8+qMo41wMf5vz9K9NzVs81YZXq3WNY6euiSp8cs9RQxR6EcTXaN5rK&#10;is4IDAFioNyb6Qq4H/F/5vl1SpZsn5/lw4+Z6xRO0NUKhaioPnpgBTwAeZanXf8AiFLPJ+2ZEQ6H&#10;QvdQVYk291CilCKU9f8AB1qpDEg1r5D/AA/5Om6WpnpJZMdQMaqSgjeaUIqjI4+KpB1RqSAZUILN&#10;YKbXKgnT7dCqRqfFf2H/AFcOqVYHQuaftHXqyeKJYpIaooTGsM40gKta58wrxTEAC6syvAoGvUSv&#10;6T72qih8x/qx/s9aZgOBp/q4/n/s9R52oYqiZ0eGeUU/krKRFkhpMvMI/IFgSqBhLKCqq1x/aB92&#10;AJUDzr+a9VbTqNPTh5H7K9RJHpAlDSSQSwOMZUrQSyhsnFNNKwaaFEgt4XkclXJcBygCqLL7sFNS&#10;a1Fc+X+HOP8AL1qqmgOMfb/LgK9cqiOKiqKeOrhwszVVNIlTQVEEdSUqxGPE9Flo9I1BkW8TANcG&#10;+ovq9+AJBYVweNaAj/S/5f8AihsgLQGnDhStPz9f9Wa16bDJAJRUNLPE/hkkqYqaRZ/tYo3Ciai8&#10;gPm9fEsJJOp7/T25QEUpX09f9X+TqhwfT1/2P83r02xVNYtHHMHEkcLTukojWDy1Bv41qFKmVZSg&#10;sZG4JJH0PtzQpOT+XTWdPH/V5Y8jTqJMrtTzUb/azrLSKy1c8fkngkEgbx6EssihvKkqr9QwuPd1&#10;AB1Dy8vX/Vx6qQR+zj6df//T0mBjrn1MWP0/sKt25KiIAhjbgf0v7M8db6ipj9fkkeI/sER2KLaM&#10;MbP43N7AcEAe/de65tRztpVoo28LgRayFLR6dSjUy/n8j/jXv3Xuuji2eUmNZRKrltQASBXUan0/&#10;k8cc6R/r+/de6kJj7qxMYUzj9pgvktc/2QLgH83It7917qMMXLr4Nnd2jMrDUvp5YOzC9vrextb3&#10;77evdYpMYzq4IBgdz5ZKdBdrCxZVbk/T8ce91Hl1rrBNiJVXTE3kijjBkVFLy+W3oCt9WX+oH0/2&#10;PvxNet9cf4c5iWn1v41s0iyxByp+qq9r8fkcn/D6H3rh17rNHQNJGWIjI1PES8KLGp03QgMCfr9A&#10;QBf+vvxNevdRlxUniEsJZ5C0alCwJ8sjhGbxtwpIswAFveuvddzY/wA0bpYERnSqHSSynhizr+b/&#10;AI921EdbGDXqJ9mq6TCjNoiKFgWa4U/tpGgBNh/j79qPV9XXcWNjlkfypOo8IDKkbBW1/WQScaf9&#10;uD/X37V0312tKI5Fj8EckaMRoWmSVyAvpJNiD9OQAAf8ffhQ8ePW6Yr1m+zlKNKYo4ZSFYW1MoVm&#10;5uX+jH6aSOPxYe9g568uDXrFFSQD9pPGsV2LO92t6Rdgrcaybgab2/3n3Ymgr04acepaYwPCXCpJ&#10;KqsNKt4244BR15ZiObEk/T6e66+tMcdS6F6yhELwSv5EOhT+gXB1M0l+Qy/1X3Q0J+XW60NR0I2O&#10;3/ufHDyw5WrjcFJTL5CKm4H7UjfUMRbg/X6e2mijbJHVy7HjjoTMP3/vnG2vX1umSGWacxya4azk&#10;KTWRuCsmv/dotfm3thrOFvLrZHnWvS8xHyt3Jj3plHnlSkmkqaeNql1ioXmjMbGniVRoABJQQMLH&#10;6/09sHb4yerpJpT7OldB8xNyU0cdO1Zk54Y546tlkyNQEllheyJWhwxQot9LUTxNflgfbZ2qGnGn&#10;W/GBwevV/wA3N2ZCVlyZgr44pUqIDVU0VdJC8IK0ry5CVTVSuoJBPkHp4H4tZdrjHn1XxVr1Gf5w&#10;bmieSqS71BpxAZxDGq0+s3aCihkGtE+llkZ1/Fhc+7fuuM460XWtRx/1fPpOVnzS3dUSwuKinlqH&#10;1+ashhagHjk9LwSLSeLXwbExsun+z7su1RAU6oX1/l0mMp8st318sayzmOnSneCOGN2enVHJKoC9&#10;5AuqxWxNz9ST7um3xDPTf4ukRX/IfeNeZNNZVapLmWZgyVFRI4sGmkYclQPRpIsDYDkn2/8ATQjF&#10;OtL0yVnam5MiQ81WJFOtqhfM2uYqov5pm9UhsLWY2/HvYgjBqB1avTQ28czMryGsqmZ4PGBFLNAi&#10;xzAERKYwmksOG+ob3fw09OvVPTA2Ur5G1StNoklVtP7gUIRZIhGOVVSOPT9f9f3sBQcdeahz/q/w&#10;D/V+zqEzVM5IleYMzMxi8l9RcAqG4BYCwFx9L8j3b7eq9vWFKOYpATKq1BMvpN3Vk5Ppc8D6WW/v&#10;3Vum2amaSJ1WFgqoiXZQVKF+Y+RYMhvqJ+v1H9BsU8+qnj06UmJHiYHyNojIYqqLpi+vA/p/U+/d&#10;VpXqFJj/ACCSRYIBGIGGh7XZE9KMLXOs/j37r3TYmHlqA0MDBiGS6uY1aEqNRRibXB+gAvzbm/Hu&#10;w4Z611kmw8zyRvDEVijS9pP82rh+ZGQcgMSR9PexTy691FbFVExMQ1CNGJeImF1DSOW/aPDabm9r&#10;D3vr3XkxZQfthDw6xCJy8jC/qMd7hDf6ge/de64fw6oC3LFViCkwvGGdyzksQgA5BBFwfz7917qT&#10;9pKYHlX7iQsyqyuBcFn5MaH6NHe//G/dDxz1vqOuJqZG+1bUZNReRjHy0bHV5JGAsfoAD+Pe+0da&#10;6mJRs2ti3mcOUP7Z06lGkySLa5/pc6f+J9+Jp17rkIeVeEsUF4izRxBAn+7FjfTww4BUg3vYG/02&#10;DXr3XUNMGcgoiNGouLMYhGDqjjSOxIK/km17e/de6mGBlY6iVR01lwELKGY+NQpuQTb/AHrn+vuH&#10;XusK0yBVawCOGXVIuqXy31Bdagn9Iuo/PvfXuuMiNJHIY0MsihCpJIk0g/Ro/wAGwC8888+/de66&#10;aBJtSlTEyRq0ipGocGNtVxweF+moDk+/de6xLCZUdakmS7eYyeMKzBGui2Uf2L/UWF/8ffuvdTFg&#10;UposUdVAZSy6F8q8qJLFf9f8/wBfdTjr3XAUM5ni9RbRB4NelSjQK2pAxHBYfhr2t/tvewa9e6co&#10;qNQ4MayAIpMYMSsGcD1Qi6g3+rC3BP590PHrYHXOGgM0iSyq0kWooZF03USKSAT+CQLk/i/vYPkO&#10;vdSvtKamjW5Isz6oltqWJ+FkVx9GJ1G31/2/vx1Uz1sinHqIkTAyuhS5RiweMM1mGmMAJYAfnn/H&#10;+nvQ49a6yx0rAFAjllIViU/d0hNS8Na/P1Bv/r+79a6cKXDyVztHBAJEUKJWKCO9zcaBIbBifpb6&#10;/T3ZIy/Ade6F7bnXNTWujyRu0FJeenqCpQkGMN40eW8bBmIuv6wSAB7cMRUgHNemvEUnTWnRn9kf&#10;H6srZcdUVCQSpUF5fFWQTQConiAU46nl0qCfUTI1hb8HVYFaEjjTVTrwdBgZ6NPH8YY/t2h8EWFD&#10;RyVEMMy/xcmpaAF8bTOoR3LtzG+nVbn/ABLqulOrBW6Eba/xhSvroftMTPEf4XSRV0STlKqherOn&#10;7tllC8KykGNSGtckW9pb29ihSnE9WjLBqtjo1my/itiadKYRU8jVVefCahKSkmnkZatcfp82kSRg&#10;uRp0K17nUQeQksLtrmQKBjo7giCKJa4Getjr4HfDnbnVu1aCvqcdRSZOrX7o1cNMBJovrCy+YEq1&#10;+QYzyDq+t/YhvdyaOIWsfADPQN5n3H94zCCPtVP59Go+UvaVH071rntxT1FJQxY7F1EkdROStPGr&#10;JoiK3UhbsVGpvSpYav6BTy3tA3S77uAyT/xfQfs7OS8vUtohWtB1o9d5dw92/MPsyvodv5DIU2Am&#10;nroVhWsSaSDGwP5PPkJVAZ2sskkdiAb6VT0i4t3aa0soTEoAVMeWaef+ry6lmy2uHbgFSgIHd0b7&#10;4xfBXcO1aqPcmYzk/wDEYUimipYvOyeGRvK1dU10yWvoVjJTMXNyAyqfcaXPMiXDmKNO0Hj1W7v4&#10;WBCGvp1d3sPc1bsKhxdG9TNSxyywyrSeUyQwSePwxyxygWVZNI8YBCmwGnUfZYLv9UljVTwHRC0c&#10;c3xCtOjg7C+SFJWPFEagzxqpikEisvlEL+NykoBJIe4YW+lvamEwS1FaHpBNtle5Rjo1+3ewcJno&#10;EMFRTksiN6JfKtmAuzuLcA8E/j6W91kgK9x4dE00DRtpI6XRnp5gh1I7hW1EemM8WUnT9Rb6E+2M&#10;jpilDnpmrtu4/IpaeOGRACratL6NZ1KwaxIJ+gAuP9b29HcPHwx1dCynVw6CPdfS23smryxwSU84&#10;CINDh2CmS4Z106kF/wAowvfn6e1kV4pFJhXpSlw6kZx0XzdPStZjzCy0izxQtJcQQqxrdUmr1yw/&#10;p08H9w2JHA/qnks7ac6osHo1S7gY6emLGYpcUVgqF8UEMqlWlHif0uT4xZbKGJK3Fgv09oZ7NoeI&#10;6dIVh2nHS4p8o0ML1QARqdRGjGRfIQjehC9r6uSTbhgf8PbWjUemjGQMnHUj+I1OQkETLDGxBBJR&#10;WjKMOIg0nDHUbXFvyfx7qwotOtGMpkcOnunpllp/CLIzx6JFtZoisnK62ve9idP+wvx7Z611iqqK&#10;JmUBohMIrJEyFIyqsDrnQghWX6AhT9Pr7917pwiFJTghgXiMykwxz60YMoXUQLmQsw/A454+vv3X&#10;uvSoKiQOsDrLpPhml8SxOrHSY43CsAQebD+yLkgn37r3UGooca8MkVo6YSCSKZAFZ7C0TtFHLdgW&#10;B0hhe7c/n37rwJGR0Fm4KOfGqJsPUTRLDTnwQUkpiDrG5tIj2GpgeCCAfrf3eNirdLoGVz39I/Gd&#10;1dg7UlQVDV8qtPrl1xLXKNTeOKNDECDIBe4+g/1/Ztb0kHcK9KJbCzlWoA+3oedtfKOnANPnIW+7&#10;WRGZtLRNJHIP2H+3K6kLcnk6b/gD2sXbfGFRjolk2WepaM6h0P22+4dubnkEeNqZJCwOtPAQyN+U&#10;klA0Kb8WBt7ak2uWFdR8uit4JIXo46GrGR/epruAVCMHcIq2YfrD2/p/hYH/AG/tEQVx1Rak06y5&#10;SvxeFhkqKqSIMiF5FJiYjT9AeADb63PvaI8hovWzjooO8/kHQZfN/wB0tr19LVZCcyRP9syzNTiM&#10;Eq/iW5CE+j/Xvbj2cw7c0S+PMOqamKkv29KDanVe38qkeU3NHFkcnVRRvIlTCk0EIdA7x6n/ACTY&#10;2I4/Fjb21Nu0kZ8KLAHn1eG5lC0U6elbP1BsnTelx1NTBr2EYdQoBtdWFjf+jD6e0h3KVj3UPT/1&#10;9wuNXSFzXSuEdJHWsqaZmhaMilkRpZiPoksTgq2kcam/V7t9ar/Eg6v+8JiK0z0UrtP4mYnekdYo&#10;yFUFaAUwCtDIZYhaVqapSQDSurgQoLEXsfx7cS7gRaaR+XTtvuTxmrdEwrP5b88VXU1eHro4JJUq&#10;IHjRo0hhhnOpqYxIVJAvdVaT/gpF7+1cU9lxfFfToybew66ZB0odu/Crfe21jpsZUQvFRSU96zx1&#10;iNVFD5JKV5BYlTawDMygem5v7u1za0opx/Pqg3S3T4SR0OeH6G7Fo4p6d4adklqEA8KVEEUsY/cS&#10;OaEajeNr8KALfjm/tLKsDgFW6odxgPSw/wBDW64bTvip40iKysyLG33E2oxqZEcamB/oQCOP6+6L&#10;bwH4mHVhuMJ6YxsXcuJq47YvLQjyuW1ozw6kY+OVYovSI1vfjn8f4+1sVoHFFYU6eN1C611Dpe7e&#10;p89Qu7V8tUhidTHcPA8LMdRNO5Hpjb0hixN/7PtxoCmKA9IneMtUH/V/q+z/ADjnQbxy+KMSVU4s&#10;jCZ6dozIKSl0kACRTdgSRdifybAnj2ia0VyScdMNHGx4dLrFdlVE7aZIwWEehpHjDQ6eWZYgq6h6&#10;efQpP9fdDZx8B1o2kdMdLCl3/j5eQGjUOEae4CJdbSOtgLpf6swNj9SPbDWbg16Za1amOlDBuOmm&#10;jUpVCxU6BOPUPwJY2H1uP0ki39L+2DC/p0zoYY6ljIqwREmp2UEFGBX1i9m1241X/r9fp7r4TefV&#10;SPlnrBUS+UMjQq9ySW0IxFuAqn+v5uP9b24qMpqMdVOqmek9W7coMqCsuPjkZo1WRniR/Ep4Z0DA&#10;gNa3I9qIppozUHh1QM6VIPQa5b46bB3PM8tbt+EyF1Imekhlf0C3LOt7N+Vbg/09mkO93EHcc9L4&#10;Nzu4ACjHPSFrvhP1pL5JYqd6BiylUoEp6dIXUhw6qEKm/wCVdbf0seQ62/6/jQfb04+9XzmrnpJV&#10;3w66/RpZK3zVplP+US1NRTkzQoQyU86BH1KpsUQm1/rf6e2Tu+o9g6TvvN0eNOpVH8f+psIySQY5&#10;KmcxRxCqnRDMQJLWhqWU+JSVCiJAg/oL+9/XzyCgAA/n0nfeLphprT/B0KFLFicUsCUGNuAEWNiD&#10;VPaNfTJ5nFyyW4Dnn2lJY9pPSFpTIavknrHX7tlpbRlZg4jINoXSMISQ9UJforJYWVeLE259uxwB&#10;8k8OrJDrFQadIir3dl6ieGnpInMQW3l8cwnQE6VEavyQfqzWJta3vbwwx/b0uS0iUVY9MMdHn815&#10;ZqmeOnllaX9ieWMrIsMhUuY5LarC3put/wCtre0hnjRsdOaY0IC56T1d1itcyCtpYHkDuUkWMmFI&#10;pQXhdTULqhYN/aIK8WDDn3pr0eXSpJyp1KDjoOazo7GwWXwsKyo8oLxyArLNIT/nUuSzfj9EgAJt&#10;b8eR3l+zpal1PLgGnUzD/HfA5L7dq6gjoZzM8halmklilmWLxAxwsvhFxcN6Qx/tH6X8EcNg1619&#10;ROPPowW3/hXtrKJHUNRUlMn2oibw0cMJML/7r0hVCWPJ8YBP9bezm13W3tAAy1b/AFfL/V/g8u5z&#10;qdKdCFj/AIJdbhSa2hNQ0otPI5SxT+iCMDRYj+zyfqb8ezdedZIcQoOnV3u+UUU9Drsn487O2FAl&#10;Pg8bFTQxqqKNJa6LyFeV7s3P9R7I915gn3M1lp0mub64u1rOdR6XGRpIqGndQdOgF7E2Uqv1bTYc&#10;/wCx+nsN1qSekHQH5LL01JUssrIsrOXbzOy3AchWdrEHizC4/JPus6MBQdKVNVoOoibvjkBHlRiE&#10;1KVKvFJzpVoit3Bte4K/7x7R0zU9b6bq7cULmVY3SdhEkjxaWVpGv6ShZVsBzfj/AG/093XVnT1u&#10;hHQWbky1LPdRUqVma5WVtNNJOnriikIA0u/BvYDUPpe/t5SfxDrQcVp59Eq7Hq4zDKIYjDMssi1E&#10;9SDFEsZcyNV00ijUzAKF/Iu4I59msEgHT1vD+rU9ER3HVfw/NRSRzTTMaqWhDwVQ1CoWcvK0LyLd&#10;QIuZkXmT1FeR7OrafQtD16aJCagdGn+LvbTjcGFqp6qE08GTenrYj4YzJDTytQx1Xi5YAuCFYtbS&#10;WAAPPs6icTQtG3p0VXFqK6gOthbZe6aGfH09QssIWWKNhpdSqDQNKK1vqBxzz/t/YFu4mWQj59ah&#10;kVfh4jpazbxookYmWL0qWsWRQoHBa/0uPaRYSxoB0o8c+nQL797421tenaWvydNCDr0FpoQJNC3K&#10;hvpx9SoJP49mdptc0x4UA68DJKaAdFly/wA09lULRo1dG4mkGh45kVXS3oYhuVDfS/8AtufZkdlU&#10;E6iAeqm2uWNdPQQ575+7ZpYcg8NRFGKKaKNxLLEsoMzEByr29BH1cAgDk/42G3WcWXNelkO2u47v&#10;PoDcx/MiwsVRLBBn8ekknkMKu8dRC4ALOFqIvrGgB1OLAf1/J2IbCtKdKTsrgVDU+XQDbi/mf0Jj&#10;8lPm43iqVVYnpMhQ0rXkDKbHJNERGWW7GNjweATYe2ZDbV0wr1X9zYrXPRa1+XW8e79wDH02UqKR&#10;KieWKnmxs2uJqbk0f3lU1kaEurqSsakHhiAb+7PfvaQkIKdbFtFbR1pVvn0ajC9X7BycONyE8lTk&#10;KqshilvE01Qomm1eaSM1iuLSEaimkKBa2m4HsqTd7gfCKV69+8J410xUH2cehYwW1NkYSspEp8JS&#10;alijeCVcaks1NU+bU050DQylRYly5Q/p0mw96l3C6lFC1B0llvLmU97Gnp0ZjHdg4qijC0kbyJGj&#10;RzBo2hqFAbSXigC6WUm9h9QLcfgFTW7N3Ma16p4dRUmpPUOt7XUTCARSaKYGOIRC6zBzrglklhHB&#10;X6FT/sb+9raA9a8L59QpewZa6NokkqI57v5Lh5BC7H9m7hfUx/pa9uBb6hwWiDJ6ukI4nPXOeTI5&#10;QeSeOMNUeMxxsqxIshawcB/UpIUenVbkg/X3QhEyB1enUmm2zIzwsZlEqU4InKyRLG6yFl0nQSeN&#10;Wp9KDVxc397VgRjrTNRa9LbF4z7Zo/Ok0d5BIFRQsTRyP+NQ1XP9q9xYkjn3QoK6jw6baQUx0ItD&#10;S2uNHK6Y4pWCgzaz+3Fra1yhAYsVFr2sLe9x0yB0yo1Gg6cv4bEQ6M0UsIKq0RI0FgNStpsGDKbm&#10;/wCQeT7uSBx62y0weopampzFEIVd4hIVdgpdYmbTx/Q2IYn8A2/HvfVTSvWRaimawVnUt5F8trgJ&#10;E41yX+gJFjf+g9+6sKVzw6zwzhGI5Yaz45GYFkI4V3X6AW/p/r+6MVXJ49eAq1B0+Q1gs4dFtpBV&#10;kQKGJaxaLTdrN9AP68+6FS41jpQBjqNWy07AxajGzBvCNKsdC/rDooN/rb0jj6/19+QszVPl1vpk&#10;mNPHpkR1FxIzaij6Ft45DpN7sb6QvP8Ahfn2914gEUPUOIRA6/OskX6YQdLvYryWULe1zpF7c829&#10;+60EUGo68G/dMMbszKtpAeGaRfqxFj6UAsR791bqcKmdY5DFGGQMzs4UaUCJaWy2/I/Hv3Xukxka&#10;2tkILxroF9LqSEkXTxFI2mym9iOANQ/p7o/wnr1K46aoDUtAxRlh8ztNCniuWkjH7jCy3JBurAji&#10;xt7T9eKkCvUVf3vVPTu8DBXkqDHHCJAboYXjVeDq/qNOqw5tcbAqaDrZWhAHXb4PH1IDvTGKoipg&#10;iy65fKsTNpZhIqqR+QR9CB9AOfdlNDRuHWqFT0H+4euaDIzvC0SzFES6sJSIdPMMop0AS9resEr/&#10;AEBPI2CgyOnRO6jHSHqujsaY3LRUcrtGpJkEbNK7sGYSPImog2AsUA/x9vidmXSD+XVhfXMeVPTN&#10;TdBUyNKslBRPBFL51gkhiipWkcHwxxUqcIU4B5sf8Pp7sTinWm3S6YUJ6Y8n0NL5Kl6DCU+LmqYm&#10;vLSrEESTxFAixuugB7+q45B4v9ffhp8+nIN0eoWc4HQQ7j+PuZmo3pp6QzQsi/eUdKGWimyCesSx&#10;eVg9yL6k1hQf0lbD2o1ox0tw6NRuducg9ALkumd942oq3x2arqWpmgeOgplr8q3lmgh/YdTErQaF&#10;No5DPFKxHBA+vtqRFLEL5dL1u7aShJ6TNd/p7wIqZIWrSgaKlhSpo4iGb7bU1RSNVSuGiR+PFIEP&#10;N4wPaZoEJLHievf4gx8upmP7p7f23U0ybnw1TkKqL7dmlpRVQ05Ey6D9xDPGfuAP1kqyaWOm549+&#10;+mVhRePVnsbadar0MWL+ULU1ochjHjeqdnq5qShmjp6dAONNFMCXkDW1WNl+rW9tizlPSF9nZqlD&#10;w6ErCfK7DTVawTZQwyjwzU0FRHpWWGU+KRppIwR41N7AG6k8+6NDKh6SPtNwoLUB6HvF96bfrKQG&#10;OvpFgMoV2nniFM8C8LNFO11ZB+F4J/2/tka61I6QNZyocrTpZ4nsPFVMiT/dU7N4z4ZGeN1lhLft&#10;1KqoY6X+hsRq+gNvew58+mzC449LrG7vxcz3iZBFHUiJlgA8FQB6QXYBgOL+k6Qf9fn28s9MHppl&#10;8j0t487RSKCtYGDpZRGI0iKuLtE4s1gtrCy6Sblbk+7+ODgdNeFn5dZXyNoTqlGkgCKU6WTxqbge&#10;MAhiBcMFI/xH49+aQnhjrwVK06hyZcRuqlInWQeOHTp/U/8AmW0kAaTxYj68Aj35XA+Lz694foen&#10;KHIQKF8nhWMKGYFwGCvYBmQfkEEkD6XH9fbgdT1Vk0ites4rYldGkWJtcAfXIFRPIZTYBRzcrzz/&#10;AK/vepR59UAqaDqamSgljCO8bWJYMimUF9ZBYLYXH+pYf61vdAVZwRx6sUIz1HklVpdSxxi6mSJE&#10;ZVcqZNLTRlrAer8cm17+3eq9ZWnhJYPLeQcKRqAfj9UkUYJJbhVBAt/re/de6yixN0aN7p6T42eR&#10;Q1tZKMTbTza39R9Pe6evXuo6pJKA7+UKf0anC6D+kX4uur8jke9fZ17rCKdjIqsIdYZgZHVmJS/I&#10;1fS55/3v37r3UyaBFhliMKKIorWXRqW6jWUVxbTb6XP49+690ziiDzxleG1AXRv3CCCOS62Kr+Lg&#10;/wBB7917p4hoBGgUMirw8thIrrcmNi+nTciwuCP9a319+691OdyqPGrIzFgul4vUqkXuhX0g8AKT&#10;zx9ffuvdNvlRkeYkEamWMy+sKR9JJDpAYG/0ANvoeLH37r3UJzI1kTVIFRZBp02l0nUPIsgsebjS&#10;CP6297HHrXUaOFwy6Y2KsfLG0bDxRRTcEBCPTcC4ueOCPp7sfn17qX9oQqq8cUinUyrHJdGdyA3n&#10;dQB6fT9T/T3oU8uvdZ9ZiXyuZCxDpqU2F25Wy2NlNv1W/P0PvfXuuAeJtAdWCysjD8Ov9lSCtxcD&#10;k88H8D3o8Kde6eacQItnOsalZxJ+1p8p0oXYDj+jW4P+8+99Ub/P1xl+3hkW7AaRaMqqvpsSw0xA&#10;ahq+oP4tyT791QefTZVyng29OnW7tG2sJHZwrLa2rgBmCj6+99PdRVRy8iyR6vJpcRlNIiNy8cau&#10;liPwGI/NgffuvdOEjBf3iHPjCl1JVR6hp1ycD9IvZfyfdPxdeIqOsLVJZURCGXyNaRgWIV/80fVz&#10;YWJY/wCsPdsHr3XKNiG0h7xO7gRSKrMCzai6FdRIvqte9vp7317pwjjhcKFCLIp1aSqjjyFT4yAR&#10;ZjfgAc296rmnXuvOp021cIEYI1lQ2uGu4H6gbcW+v9R78eHXuopuNJKOHtqUsNLEtdQXC2+pH5A/&#10;23vw4de6yyS2NoxC7nTpSQ6DImg6tIXgWGrk8e/VzTr3UOR5bMFCkuwWQomkxwBTdI2a/K+kccG3&#10;vfXupVNVqBGSiRssjRxrYGPQo0sQSORYsbn6D+v4ofXr3XTmLS12lDWUBVTU0S6/JFe17Ai4IsQQ&#10;PeutaRWvWCYqgdIyiyRsHVVK3SawJLg/1F1c8qP9Tc+/Dj1WTy6YauUaJFMNM8E48qEkrGRcRNGR&#10;IvBv67/7A2493iFWHVFFWp0FW48WKukkQRlmSdXMTKzpakQgRzyqNR13BcBuLezKKXSQOn9Wg1GO&#10;q/e7tiC8bCgppzIKuqiVvVTT1CxMlZKZVW4Ul1/bDAh0LAnSR7OEeOWLPHpbasTJVuHVTO/9mTYX&#10;OzVkNIaeonVFqaBJ46p2WhH3dROynkXj0xKb6mRNS8n2jaoJB6P7eQMaDp32FuiSKlSnq1E+OqGS&#10;G4UwtWZR6nyCqoo4V1osbSXVlGliDyBb3TrcsAYV6MtSUz1VLUU2k0VPkIxHTwmCISMVgYqkqUzq&#10;16ZgpPFubkEH36vl0VFNL9KNKmS8Kh5RL9nEmv7OGnqcu6QeGQQCIDVVQBdNo49JjkBvYt70KefW&#10;+ssUMK00d2MdRPSXeKN4p8jUyG8QijI1x06ySKsbCKHSt/VYrxvz6q/wnoA+x9sLLjZJ4ovDSJ5J&#10;YZKMxSUmKf7UrRTVFKyKQsMgkRFOombUSNZW6dw6HHDpIi+G9R1S98muqzWrlCQjzYyOIPRjWJDR&#10;qrPS1VNNOuvRLKx1xgfttdXsfbehpEqfn0c2s6ZX16qVz2EqcXWy6k9RY+NPXGZwrEhpFC+g3uPH&#10;+L/09pGt2A7c9OlCakdKnZGxstuiuhRaaWRPNGimKJh4539Ta0CWEaBWMjk+kEfX3ZLZm49Ns4g7&#10;n8+rQ+i/jtjKuZaqooHegeogpZ4JVs9PWeEVHEir5C9mJjuFGplHqB9q0tljNWz0zJuQl7KY4dWn&#10;dU9TRLQUctPj6LH1ehMUJ7RUtHjKZKjyTLSU8GqMuIlTXI7tqbWwF+RsF2kOOHRVOzRuNB6OFg9s&#10;4/GTJOtJFR+dDJEkcL/cVBoam1fMZY9DyrNYhlIjRv8AOfUX9mAr+fWwtW1tx6W0s4q4XjhghgE/&#10;2c8NNVI8VGI5o9UTVEsdnUlSY40BKowsB9T79jz49LEFQD6dN7TBkx9ZFVCSCBa51qatfJEy+UUi&#10;0bRuATACE1JIpZpFBVuT710y3xHrGTHLIhpDkppKiRGQwyu0rVEM4UzeSQXido9OliRcED6XAuoq&#10;COq9dzNHNLW/coFjqKh56lMdPDI00iTaPtmkPA4jZVUfm9uSPe/j/Lr3WKrrJBSz3qsbBRiWZWq5&#10;BKS+Shh9MNFDCASEVtSsp/VqN+B72EANetdYphTrLTwySKyr4nqDJN9qlNR1A8tS8k9QhKx/dXLk&#10;Ix0llBsbi/XuodVAqrRRVTTVNOl5w1HG9NXZRpm+8oKugkuzXYGNHLAGMHjg+/de6y1tMKbK1Mjm&#10;KpCE18EFGsFSZ66oRfI05nuFiWNVSLWSDdgg1WYeAqadeOB0wzTXRAUgqGiDQlYZZo4qVq2p1rLR&#10;QOutFULKkjM1wBdbe3Qnmem69RJSz/e10kkVNKVaKriUxyKskh1UzBHGmOOH9wiQfViW5bj3bSo6&#10;11Gqp/uamopaRdLmPTTNIpvNTsVMlROVvpR4vIoH/HQ3493AJ4de6b1Yy08ldCjRSRNIIlWnHjop&#10;UiELuI2FpldwEVAT/aIHHvehuqH4h+fUGqhnrIasLqSkjNLVTLJFFHU0VQYj986rTq/nkViFp1Gj&#10;ggWXTc+0N1tiQMdc571NFj0gpsdJJOtPeOekmjnTIU7tCgyJcOy6ZAG8scyNGpDaTb3vQRluHTAY&#10;6tR6SuXzL0NDVOJIHSKorC00ULx5CnjjiE6pi4Z1eNIzIStQsilnDqdRax97QKTQ9WM1Oi3dkdpp&#10;iZYcbDUQmRcdNqRaWmDpTmnDTiip4TpeVJXkjJZgECajci3s3s7Faa5fy6SCYMT8ui0QZjO7l3DH&#10;XJXQKXmgpy0qvSpfHUonoAirZ5ZmHrVGvddKHhR7Mlt0rRQM+n+r/Vjo2sXiXuY06tE+Pm0cjkcX&#10;j3lhkSqEWOgijjUvHTGldaqkrqiQcOzOF1ixJRjzdSPYW3rZnlJLjT0dxcx2lqRECWp6dHwTKPi4&#10;E+8raeZZqsW0MlNSftqVmqft1F1AkLENcl7Wtzf2ApeXJwxCAnoS2+9QXAqD0mps9FJkWipqKB6q&#10;1NNTUUIeXyiV2jdpKUKf2pwRcMg0EEl7AEtry1cO2kqano3t78YYYp0pKDqLsLJwU9TjNv4y1Q8/&#10;2FPlRUv4Jaj/ADirNCdE4C2kKwuqagA1uAFQ5H4F5VU/Py6X/wBY7KPskcfPPSLzPx87epIakVW1&#10;oanxujwymrlhq5KunJJyEQlXx6XDEaFOrgfuD9PvUnJGP05VPSyHmbaWIHiCv2joEd49U9iYykda&#10;zbNZQvJJOYHqMhCafzyFXqq9WdfKjJe4UsoDH0g3t7LJuTbhPhNT6dGB36wagV+PnUdATlNubtrJ&#10;KlMRS1Rq6arhpitIokghjnIEtVpkAXxizNH6ioY3IB59oV5Y3I1Hhk9XO62lSdfQg7W6n3JUNDJV&#10;Y2oxiNUsFqiwZKKO4kd5I4QeZ1tpDk2JYfn2ZWfKk6d1yKfLol3DmiyhqsbVbowGL6orKel+yNbI&#10;W9YkrUEMzTRSgIBWUtQF0BG4Aj4P0b2cf1Yt2Hw9Btub0r3HoXtr9CVu4oFo62oLBIYBE9PQx+Wp&#10;QS6TJBDGo8gP9pGB02utzz703LNjHlk6Zm5xESh1OD0Msfwrw9RSJPVPXTTUkax006y07gSNJfyI&#10;ZVBVz+m0eh1/ofdBs22jt0DpIefSuB/g6DjeXxL2vSws6xyU9TTJLHSTMp+x+2ZbyJPSMJGmkZgd&#10;EzISx+iWufepOWrOYdiDr0XPue7h9nRLd+dFiirJ5KDHy1KzCKpppqESYqaFKCAzJPNj5wsRdiiy&#10;InlRWAIBDC3skuuTX1F7fy8h0dWvO9lOBXov+S27/C/BkIo5afIQ0JncJH4HnkrJDGKqihlFpIom&#10;1SFUYvYub8geySTl27g7pEr0IYd4tbkalYdZsdAtNSVjSCtGlMQYmETgSzyakp6yanA/bV7+SZVA&#10;L3JPJsE8m2T1A0n8+lQvYqVBH7el/R1k0VNIkNVRVRFTDPFkgZI1qaSqHkmZ3lTTI8WhHNgGGsgm&#10;w9ltxtihu5cD5dOC7WmD0q0zNTFAaiQxNPWfbyJU09SY4KYPxNVutrhTFqVwrCwButr2KJdsjY0p&#10;jp1bjFSelVR7iiKxRrFDLSxSpURzx1JWCd4G8NNGkVIHk4JuJHugtc6Qb+y6bbNGR06lwrGh6U9F&#10;npI5DC80kM8cE9RWTftTz0EspaKeFKtGKyxBAESOVnYqxZCoAPtA1sa0I6Udpz0/0u5KVnfwzUlT&#10;NDA+mpigmMk6VMY+7raiU6SUDjQGjZtJ1XBUe2jbmuR0zjpWUmTislM8satPQxzUs0BRSWmDLKtS&#10;bFmmU/5tUAvcGw49pXiz1YKelZTVszgeKpilnggpIpViVNcfjGhn0kcAqQ/11WJv+felUgU6toHn&#10;0p6GpeaNZ/Mzq6SLLHK8EKXZ9KJSyDngoCjNfV9TwfbiinVaUNB0rKSvNZDLFK/jMLoEjmRpXZZY&#10;iJXMrW8j2VrlSV+pAufd9WKde0U6X2LklkeESvIY5PLTtL4yKVmaNfE8oQHliRGhIF3J5/HtZA1G&#10;AHD/AGOi+5UZHQh0tW0caelYHk0KyhdUkIjB/dmSIHSl7Bo2H0IPs1SWg6JnhqTXqZLVtrD2do9Z&#10;X7eYqQU0AJUqV9A+p8eqwtaw493MhOTw6osSnA6Ya2uVYp0ha8jq0zyThytHGv7japALMWsI7qbK&#10;f9f2w8ygdnShINXHpFV+YYSJKyx0iOqRwLGCypE0WuWSYrwUkUWVTze/5HtFJcn9nRjDbginSfOT&#10;RpkT1ySLVQ1j1IP7cdG3qUPGP7XqBYD/AAt+fbPj5x0r8AUr69KzGzgsrLH/ALqm8bSORrQyA058&#10;H1ZmA9YH14/A9rYZAz9F066ajoVsSSkahDy/jmEbRQRGFWFlEq/QajZU1fgkDn2cwHH29EdzTz/1&#10;cOlpDMY21FlKiPVeTlfA37bPGwAYWP8AT+yfZmGoeiqRRqOnpQ0k6lfANIYkIzDxlvGB+gR/1J4L&#10;r/Tn24HocdJmQV+fTotY30C6JGaTWqhbxC1kRhp/Tcc2vf6e3NZ6oYqmp6nQ1it4yfVrVdWlSjC5&#10;/QU4sQLD/Y+7q4Br59MNDQ9T1qCxZm1RKpcCOwI9Hqufz9Da4/AHt4S+o6oUbhx6zJUhh6mjB1Bk&#10;S2mRH08HWRYgj6A82I978RfIda8M+nWYT8L+B4vGp024ZtI03uR9b3I/1j794o4+fXjHpFcdc1nW&#10;IFrOF9erhS48b2TTIoty3I4/1Vvz72XAoPXqtNXb1mSpcqfoLW1KSGiT+0GAXm/+J4v72GBFeq6A&#10;DnrktUbHUoQtqUyAAGzf5tjwVuDcXtwST7c1GlOvFF8us/3JAViQL2vb6AJ6dII+puODx+fx71qb&#10;1614fz6zrUganLREHT6ySNPHoVPx9b6rn/efe1Yr1Vo68epAnRvoVUSIWaNiPSf0p/iNX1AP093E&#10;g8+mzGAeuXlTTZVUfRiCvGn6heLt+B/r2vx78XHXgoGR1hNUDZtSllIe9haO3IkBUeoXH1t/gP6D&#10;WsdWp1iM+oBv0+lZLAqQzKSLqzEcWIFvx/r+/ax16nXaSpygYvZgr6LAoDwCOACL8EA+9hwTTr1O&#10;uSyB2IKMSwsLrZdKvfWFH09Jt7t1oiop1kFgHZQ4CgsmsDW+r0Kb/wBObi/5v73XqhQeXUhXXSFK&#10;/uekFVtpk1KNNmHADD8/6/u4PTRFOpCP/ZAZkVjp9PBZh+rU34tc8Hj3br3XNKhwQUvq9SWAV2BA&#10;+pa30ta/5+nv3HrXUqOY6QdJA0cAp6SPoLubEvfk8D8e/da0r1m8gVrNqjPoUCwVrcNcBfqRe3+x&#10;9+p1rQOu/K/9fUt1Ov8ANuQ3qAsfyAffqde0DroTG59R0lghOkDUSP7K/g3/AOK+/dbCgZHXaz21&#10;MFUKCVAYCwKkamDC97/T/X97qaU62RXHXayfpZbk3A+g0aSfS1vzwbH3rquleHWQFTcFAbqE0twQ&#10;Qfxf6f1B/wBh79TrRQeXXJn1KT+pLEBhpDWTm6kg/qP1P+Hv1OtaD0htxgMjgEAvGzNL6grORr8b&#10;ggcNytx9CP8AD37qyLnPRFe46anlo6kxoHWommqFhBkV64VVLLFMyn/dTxESuobgLp/r7X2P9p/q&#10;9Ol6mjdVZ79w8TZunCx0scstVDS1Xkp1MTS6f8naOTT6AWadSoNiVF/0j3IFsdKf6vl0D98Nbjrl&#10;t7C1TtE88GOlqsc9RHJUwRr9+aurElE9O8ZFixQ61qADfQn5PuzuRnoOso+E9T8lhoaaP7fxVX2d&#10;LSfb1lJLTir1oI/CXNVa/hQfuarsTxwLn34PqGevKKEU6CvK0U1NUPJSu1XUTGt+3x4ljhFVRzHR&#10;VRy/cofOX/adYl0MFMZQkrcNGYg1HT4yadA9kc1UCeqcZCeKrbGpTzVFU32VayrJ4BNLXmNgkLXV&#10;I0Aacuw1WT1GplkIqrdKRbI3HPSabsDO0aZg/feKLHGmfGiKCOteTITQpjopWpmHkSZ4yki1ENob&#10;KWaMsQfdGmnXzr142sXDT0pKHuGPHtUQnIzh4pUWajIlr5PtKxfGGkrJFEZjjlKmQqGYFgGRVUgU&#10;F3IuaZ/n1sQMuIzTpZY7veZfFDVV05T7d6d4U0QZWRYZABWU2UpLqyqbLZlDgA2AtcKodzkQ5rTq&#10;yB1OT0Ij/I7LYOFTRZOumkkqYZHpKunemrTMI9JSD6idyAGi5ZXuNS39mC7rX4ulqTlMEA9JHN/N&#10;DfNIadKDPVlaJnqXcNAHq6U07l5YvtYiY20i/mKJcNwFJsCZWu62SU1gdLor6Jf7RB0bj4x/OfJ5&#10;eU43IZSTM0yLqiemiaqNbTtEk12q6hY2U63ES61BRgVKgGwvua2N/B4sVK9LJY7a9TxIsEcerXNm&#10;d8UmZpvuIpIJFtCNVm8QklfRoi0BgyKPr9dP1A9gS4tNHDj0WPbFRU9DnRb+pqpFlhmLqwCqkBZg&#10;HuA6qHBYFP6aOf8AePZeY2Bp0nJ8Nu7pm3H2BFBHIvnDKyh2DsiDTciQgRg8JwbXH4+vt2KNuPTk&#10;QVhU9Fs3T2xBJLUrFVxNBHJJHDJGjPE8gGkAeK3A4Df43/x9mkf6YB6aeiHu/LotW6O344fPA9ZJ&#10;GYQfQJIppainVyjPE0WkAX+jsLqBb2uiaRsjpVb2sko1EdANl+56eGN4KWYCZamQQ1ImaSkq0ZLs&#10;8rgalbkL5dOl2sBzz7dmDSKNXSibajIOHQK717ioIqeopq/JQos6ywPDIxSFZamzw0upQY5pjKqq&#10;B52IBLEXFvaGRghx0lt9pKT1c8D1Xn3B2LS5Q1kLU9NLA8MqUddqEdZHMWaWLFY+mUpAatNEsZqJ&#10;I2lAs5AUAlDNIRKOhBLt8aRFifiz1V12bu7HtVPUoyz1CV0k8mWp1jU1dNTyeeiirJQESSZ3K3Om&#10;N0Di4IFvb0kgZQT5dF76Ilop6KJkbUkk7/5HPEZnnnlu9W9VNVEvCKOaNfJoYEq7aQvosTe90qnu&#10;r6dIidTY6jrkPLJek8cawwSilhrmvAxlRtSRuPpLyWVb24A4Fj7uXBBA6Z8Mg08umGoqSkcK3ljW&#10;lhjklapEaCVn/bjiRkUEn9wEkmxAB559uVpk9OoncaefTDV5KUR49I/RJCKVTVeRndZYWdaa8TDS&#10;qHi9wedRPFvaeSYj4ejKGPR8+kxLkq0w6KmpldgyVERkvMrNTyF4qLVIPSqlnchQSbj6W9pGkY1H&#10;SmgHl1Cmy1dLCtNHJUi6q9S3jW7NM5eBHvqZrAam4FuLfj208h4HqwBbA6TU1Q1RGrsJYZIwWBiU&#10;eR4wSWFvqUXSCrH1H8n3QCp19eIIwenKGsHihVfGv7AceJ+ZGQGRZX8i+MBQCptyStvz7v1d/hXr&#10;IKyGYxmSWdIoWUoPCI1jaRSVjjWw9X0YP+W/3n3VUIDVPTxhwausiipQqpG0Y8QIZB6mQ1gnbnSn&#10;6pLf4N+L+6t8OOlUUeQo6PP0vtkz/wCU1Kmpp62ikIp44wjJUGPVQx1ccqmJjUFQIgOUeTUL29p5&#10;Kpj16O7WExd54dXY/HvrujjpsaEjxsdN4qeCnxf3VVWDIS04WpjNVrCuI5XOvVqAjNlkBP0LLqI6&#10;vFPn0/LPK71PCnVsnX2yo1oaSWWl8+TkhjqpRCiQIIqgcSCRVHllc3jddJJUayQLAlw7H7ukEsxB&#10;qx6NTgtqwvDDKmOhDvTvBPPUlJR4k9MVqewPkZLM0gUWYk/4lxypwei93LGtehEp9uMjwSBtWqeC&#10;zyGNklWJNCFyPUFQ2QEkE2P1FvbYOk4PTaQrTPU6TBxWiWOmummVnmDKJQzHUtJE+j1prNwxH0/p&#10;70ZSpyer+Eg6g12AdjKJFDAO0Sh4kQeNlBVrqptz6r/n3ZZlJp1oxoOk/Ls2mmcyNFNPUSqyq7iM&#10;vSDgRaXKqBf8gH1fX2uiulA09Mug4jrIu1UVURVMcoaHyx00axSSotw8c0ekk6xcXPp/Or2oS5Wv&#10;p0ndX4dNNRsigZJ5IqakpUmlKtDNUSxyQwubypCH9ESjhmUKykD2ZxbiwoK46Qy2iOasM9J+bZdp&#10;GQiCKWZFejNTMs7BIkPlERAKNc2OkOsT8Bl9r4tyBIqekcm3Iwx0w1G06mSniSWR2ZWjVhTRmGYO&#10;sxaBGp0tGdV+Yi+lR/Xj2ILW9iPE9Elzt3UebZcaNIz0/wC7A7SSskcQgJ16tc6U4YyC44V2uPoO&#10;PZgtzG2Aei57FR1li240TJWwLJJ5SIpI9ACoVGt/t5bE6QpuNfNtSk/Qe3RNH69Mm304HTnBtzXH&#10;E1NTvaEEN5Y1SM0TSEtMot+lTdlA544ufbqSr69MPGFND04wbTUpKTJSTGWLw/dpF9uywu96qYwP&#10;YedbCKIn68G319vB1PHpPSnUuDbjCFZKWA0rVDfdzRKvhgiR2IYeeQekugBKA6ibBePbokjp1VlX&#10;icdL/amxo5ZUk06g8r/av47tTQhwZJHdgrB2W4Ush4b6/T23PcKi4619J4mQejFYjbYpovE8TvH5&#10;EViyxxKXQhY5oVAFgw/USAfSLeySa4VxjpclsY1p69LiLGMoWyoFWQlQiAXcD/OOrAabji/1/wBv&#10;7RmQE1PTwjoOPQO9lVkOPx9QL6VMEsDSag3/AAIXxERauACGGotwCCPz7V2iM71HSOY5K+vWuH/M&#10;g7cotu7az0JaOlSPHQyPNUTqr1lfGjRy46mHNpP2oZHH9pXNje3uSdrs2gsGuHxTPQ65M2Uyymec&#10;doFQfsz1prdl7un3HuWvzchIqsjUVkpZlEcUjsx1TQgqRq5e9yL/AI/N4k3y6a4u2biK9Cq9kDym&#10;nDoFZpJleP8Ayk+JJpEEcYRW87MX0i630g3IYcX4/Pslop4dIhp8uuw8aBpFRp3GmoKyQsNJRvHI&#10;yheQUJX6qebEfT3omg09b+XXEoZYWsFUPZ/G0YKwjyeTUXjuGDC1uRYfS3I96GOqD4uvKockTqsy&#10;mP1yl2IS/KytpW78agqgEH+t/eyKD/V/m/1fyF+pcFCJPItP5PFoARHCsiiOS0fiZL/ptqsfr9Pe&#10;ia8emyanpa42iqFUNT0qtFLLGjy3u8aFtCMU02DO3qB/x544DLFCeq46EvE4NpIkeWEy2kIjjEbg&#10;tLe4jRU+hJLK73P1BAP1CCebQaDq6tQU6F3A7SaT7gTARU8UCVErBfIxiLCWKKlRl/3U/wC2xZlI&#10;4YE3PtEZmI6VIyADoRqPYNVUyokFK8FVUrG9R52+2WBCSZqt3k1nx20oUeTWxYaFI5LDTAnPSiop&#10;0qoth5CrVjRYRJxJ55oWhqJa6ZIqFA88tY4OqJZ4wUSOyX5BtfhvxUrxp00xPkOn6LriNKSnMj5G&#10;d45adv4FHoknjp6n/KyDBcIIyTGzWYlSNJvbini5xw69Tp3pNovK9NNI8VYlHSTNJTU7Gl1Vv3Ni&#10;tTC6DyhSFEgXUFU6ib8e6eL8+rjJFeniDYM6yzL9tS1crtEtKKSUCGVZKcPSwRB1vLoQlGYAainB&#10;At7o01BTy6cDAHpQL1uK5p4q2J45VpaiURUcbLoFMnlCyIxVoRGDaZAxe1tIINy2sp4g9Pa0Ioen&#10;Sj6/eJZExSyZMwUcIyYjo5IpoXb1ysBIAk33yCMvDHpcFFQN9fbnjA8f9X/Ff5evUUii06UOK67q&#10;iwCwwIlHjnkx6pTtV1lfLUVCnClaVVZqWSO5WYySkFY9OskX97aQMKDPTZFDQ9Kmi6+QQywU1WP4&#10;VWALVU6wquRnrZW1LNX5F7zxyLOmpn/3WCF8ZPLJ3oxwKdeSinJx/q+XSjx2y3yc9Lkv3KuekSox&#10;1VVVgNVHjs5M4qJEmWRUfxsNJgWSyJrI9VuEzRsOPn08GQnj07zbMyOqWgdRJXVS1Un3VJ4YaJJp&#10;alBl6CNqpC4Z40Qa7gstze5900n06sCh4f5OnCHY0dLPL93jlx+PkqzUVTRzSSzVyKuinhWSJS1P&#10;G5USS2b9vg3970n7f8nXiIwKdLWh6/p5sfVyUkE2PBp46mRTVKZmlqCxmK1LAMyyBFFzIGaRnFtP&#10;uwjBPXgF8unBNp4fHw18VNQzipqcNQtHVBY62UUdO5k15CeMAwpGQJIdAuCilgdQHt4RVx1pjQY6&#10;extShp6KObww0DpNTNIlZImQqpqiOMTVFJHGi+QwhXaSeNmVPOE8aE3BstvjrzSFRTqLFhKIU1Vp&#10;qYqzxVRpxS4qjV8Q02Q/emqmq9Meh4YydXmiEqWFiNVjYQA4Ip1T6g1p/q/wdTG2fj6WmGLiilWl&#10;xkFSmVTHItdVZOjyEWumyTJKhjlkgVjLJ6rgoG0G4Hvxth5de+o64f3Ukpq6lmanqXyGJnoYWrYl&#10;kePIVK48uauKNB/lDSwFJZf0hIhGgAI0+2zBp699T5D/AFfy6UT7CpWMC05aoioUkgnq6yiWITQ5&#10;g/cwx/esCJFaFiZo9OnQxA+hPu/gHTjq4nxkdKHF7LEdVLEtN56+ix9NQUaJUK6QNWM2iWiC/R4Y&#10;RaGdACLpxcE+22ipx6oZixoo6bsptrbsH8Trsi81FFUCkyCrSVdNJMKZmFJXRFpUKteZSlVIvJYh&#10;7hgB7TS1C46VcV7uir9orho6qoko8ZFEcPUVC0McdUaSoppMvMaiqiy09STLJRRykFRGmr6kGxv7&#10;vANS6ekxA1g9E93PvDE0Y11sdIl4quSMU1UZ3WFLwy4+qnu3macqrRs7Eqo0am9mMUDnA/1f6v8A&#10;D1syov29FZ3XXiomedYEeoFKqPVxQCFpKdVs6FV0r5gDGzsI/wAC/I5NooioAPHpLIwY46D2qq45&#10;qd3QQVDNKNWmImGdrGN6ox8G6sbAWB5PHtQq6WHSdyNNOkRXSLUya51jadZbMp9CU4cX1L/qiun/&#10;AGJuT7fpivTPXCogQGGFWEsh9USlWmcMBpVpLA6XYXNySB72poa9e64mBRTlvIVqRL45EYa0iE12&#10;DwFgL8jnnk8j6e3A4Jp1rrnTxB9QDSQaoi00zKryyQE6DJGTdfVZuCOCBc/T35/h691wm1QtOkhW&#10;WSSIoKhAwTxVBtI6ov0MoOkKVsvNgL8Ndb65rSAeOWAT1SwCbxyiyFIA2gF00+tVIazBQOAL29+8&#10;89e6w/ayO0zSFHQqWV41VYqgTS3Voyw/U+knTbhuB9fezp8uvdSNEyVDK8YFPpdYxIwFMJjyEiQA&#10;epAQCL3Nj7r17rl4wgeRHifWqxFYpNMlROVADhG/SFF2Yj82Fx9ffuvdeNHFENMtTT0584hKRsDM&#10;UK3jNwDdSoP0PB44vx7r3WRoIDHDL49IEcbKspd2cqS4klQAelSTZgPoB9be/de6wuYZIYjOFtIJ&#10;H88zMkNOIH0F7oLuBcWIPBBFrD37r3WWSMU0iQKRMoik1rOCGTzWKTO6X0fVioDG4/J5Hv3Xuphp&#10;AkMMjxpOiozvInBOiSzU4UKOLXBKD62t9PfuvddCMSRsUeKm8hBLNCFniSml1BibaVA5Ugc2Av8A&#10;Uj37rYFcDp3joJctppBT/V4I6QxJqWeWVifPpj+jMhJH+J459ppHSPu6fRHag/l1Yd8YvhfuXtXd&#10;m33bCPDgfuIKisr6oS01DSY+QCNq41UygeVGdZo6VvTIpYKfSfYF3zmy2tAYIWBb/LXy+Xz6XNCV&#10;YJQ1+zrdL+FfSOx+ietcXtrE7dxUNVUUbDLbiyFNRR5Dcdc4AkndlQKQyqPEpDc6gbfT2Gtvv/HL&#10;SykVPGv+DpXW5ijABp9nSf8Ak/8ADX4wd8xTV279g4/FbianBO7MBj4Mdl/GJAaeoqPtAI5ooyoE&#10;cU68AubkMw9r23x7IERsfz4dHFhuFxpCXKh1+fl+fWtB8tvgzur481dfuPZ24aTeWyqipqmSsM8E&#10;u4cfRtGKSFM5TRg/uBT/AJGISwAuxClSC9t3Mtvev4M40t5eh/y/t6cu/CQ+JCSATwPH5/y/l0Qv&#10;FVEEFSzzlpZ2Y09fJNNMDFjI6dTUya5VVvJIRpjiYqG9IA0m3sRtRhVeH+XpOhHn5/4Os8UMtHT1&#10;DvEWqKeNndp5VhmUyVgWnhqK2O8bqY7MWVQSBp08e/Ghx04KZr/q/wBQ6eEM1JUioqzKrzLLiGgo&#10;kEdVDMkq1eqohYAWkjlYKxJUKFuQfpQ6Wwv29XFQNR+zqc00hrmq6waIqdxVmaQSPT5W10glrp6d&#10;SgaFihAA0a9R5J97oKYz/k6cJGok4+z/AC9c8dOaVIGq/uZVqxLWrNTRr9zM+QjEUsUU5/fGhbMO&#10;NFypCjTc6YDy8sHq6EgZz5/b06YiOGppKtaijWKX7OvmjlpIlpBVxRxrT0vkrIrAlohqZZgAF1N+&#10;oe22HCnV0yD1PWqgd2hda2liqZgs/iltFTn7EsrU8NuVjjIK1cLMGRNRCqdPugX8Q/1Z/wBWOrgi&#10;mn1/zdOMUtNH9pT1FDNMYaKKgXLUFS1CIKKJiIqOqLI+m6EIxCamawI496Kk54edD6/8V1v8vKmP&#10;8vTyqyiVImPhr1yldWRNiFeWEVRp1qHqK1mILiFXOgxkj1EEce94pXy869XIzQ+p4dcpKinV5I5J&#10;q6NMnHVVFT9jFCs1FOixClmSBvr4wI0mjP6w1xf37Bwvl1ulTmufTqeBFAJo0+8rKvI1UcSLWS/Z&#10;U6PIysaeGipTr0G2ppQCum4bjj3rPnTHTgpT/Tev+QeX29OlHFU01VVampxRUx+1M1JR05pAs3+W&#10;eeqih0roIARZUFxoNuW96YrSn59bUUYk8Bj1/wBX29PNG6iMU8FVWy46WSfKPIJzOYZJBqkUoUM0&#10;kTldUYCtGrM41ADSKmpw3Hq1QF0jhxP/ABXp6fPrLRZNo6eslSJpYMo6S4eIIUrCyzCCGKqlmCRC&#10;KG2pWRj+2RdGBHvRXuof9WOvKwFT68PWvz6mySSSxypTPTmsyNeRiZ6yVioFM4OUNS0IOtkdGCB+&#10;FZwABZffqHi3D/VTqzV4eZ4fZ59RpGra2rqp446KfzxPFPLXOopjWP8Au0c/pGgM48WkrcmwFwCf&#10;fiKLnrXFjp+X7euFXoraiSCaoakgWOWiMlHMDTY7KQRKv3lJUNeQuHSSna/GmwP19+XA4V/zdbox&#10;IHAfL16cZJ6BlWeiWmylRiBUEeRzLUs0kK/xF6NiBca7xNE5Pp1niw97A8uAPVxQ5Gaf6vQef+ry&#10;GBTMv2Ei49jWVpjl0JUBaVq2ea1PNSiLnyIQWUgqgREDXsPe6DzPVaAUotSc9O0QFPVXooGr53Ss&#10;o6vKJWVboa+c3o2x2PVRrB5eUIVKHT/qCffqE4PHy6vRQe3Pzr+z/V69SdAmH29BPUR1kC66UVRZ&#10;xHGAKmagrTZJER3JiYI782UlefftNMtw692/h4/6q9Y42SNI5qWlqqeKopnaox5gpDTiqnkFNTwg&#10;lNUjWA0yyvc61W2tDahp16g+0eY8h1Pp4ZkRSkS08hooEomWKBFpJZUMdNHLSAkSTqF8LgjUxQD+&#10;0SfdboQPQnh1gfxUIEzpPA9bUmOGqWm+4iCrAJq01cYGoTNJqUxxgeM3tcKCfdaYBFxxPn/h/n11&#10;TZCor56KRpaii5qPt8jV0YljpIaxCa6oEHLpIJVdwwGlQBc6veitBSnWkctnh86U4/8AFdRaqStb&#10;G5iR4Vq62reYUwWaKjq/sqd1P3LKRoQxKwaZms7K+gfW52AAR6deNQpI4/5OolPCq08sVLGENMIp&#10;GCQzjIispoDEFL1qajZS58VwYmKlEZXJ97x+LqwoRQfn+zp7hoYVpKec/c1dLWY6CoxORerjNeI1&#10;H3FYZJFDLG06sEJqIzw2nTqBHvRIrpHEcR1dVAWq8Dw680dPOlIaWmbE0KVcU9NUU9Qhjq5qZDV0&#10;dZU1yFnAkIufQgLBtRFrHY/b/k6rQMBQUp6ef2/6v8wwQVKVNcsswaWSoeqnxsjJ5WqY3hFNLS/w&#10;9QVSHUEZSTaTRqFtfv2lRhemwe6p4+X7PIeQ6nIaGlp4oYnnWOdayGpl0k/ayqRRU7VX3QNoiwuq&#10;AekjUCAfejWmOnKgCg6g1c7zU0oaR1yEOLx614q3WogohBUfbJBT8EzweUKdVwwFzfj36g8uFTT/&#10;AFft60Sv50z1MnoVjnDSU1VLPUxSVdc/3bp5aq6y/dUohLGYLKFZA5REUgEn3rBx16lKdQ4YaiSh&#10;oa1KekiWFaiHFv8AsCli01BiyM1ZBU6omETD6k8GxUEg+6VAcg8D14AFQfLNP25/PqGkEiNDKaqK&#10;qfHyTmFJEjgq5YZoilTlKiRA00kbRALFHJfQWQiPSB72QPhpT/Vw6sAfI5H/ABVf83XGmpZZaFKa&#10;hjmCY4TVMVJFOsFXB4StTkKeoyNUFXTEjm2hlJ1qAqm6ipw5rwPWwhK0TgP2/wCof5ehl692vUVe&#10;Tp5qijgo6PIokCyNJ9w0MCTRyUlZCNFmTzapZC5V2+gcg8eMOpKDy6cQaJNTjj/q49WldS7BipYR&#10;JTBIKWSYRU0Eca2ihgQeOKkTSNFM8ZQkTEkanB9QN05jdWpXHTV7Mrmg6PbsrbcEKNHoLvHFCH1l&#10;FNLDIbKaaUfhltqX6cgD6e3xEFz0HbiRtVB0YjbmIjiRFKLGrJEKZHjAK+OPTHN9CvAta/149voK&#10;kDpJLLRfn0L+Jx66ELxpIzIYWXUWOpVF1UEXWP6FWt/QH2sAqOkTPXJ8+l/QwEKC66ZdOoM5TWbe&#10;kCa3Bvxc24PP59vItOPSYnOOnOOEKNQUBr2iLD+ynLMT+Sf6n/be3xT8PHqpzg9cnYWJGpSrEf2L&#10;af7RZrG3/Fb/AOuWzWuetBVHWNWjEwLrGx0yAJ4/1ahqsSbXN/yB+ffur6Seo5KhVZmKrqAZuWLs&#10;H12A/IJP9PfuHVih6wSMjFtKSMeCl206b/QGMfUXt9R7aYrXp0A8OsAcEadSMsgCmQrodtXDEX5V&#10;hxcAW/PuvW+sbXWMeNFZbMrEGys7HShYMLqbKOW+h/1/fjTy/wBX+r/V8vDj1HLta5K3XXEhFvTy&#10;dXP+tfV/jY/T3RqdW0jrEOWLhTYyH9FlDXT08EWKgG97Hn8+6dWwMdQpVlDsVEchji1RnUuo+q8m&#10;prW1H8Djj3oipB9OnEydJ8+sE6pcyM8S6kV1FwS8mn0c/QED0i/4A9sSAaqjp7hgdYG/cL2ZXi9Q&#10;bUVVWkkUMpZRcL/TV9L+6YPW8U6iyMAjHRJZdPjGoOiSAhl8jWPJIAYc2H0+vvzfD1ePz6bp2kkE&#10;gGmN1/cZf1Biz2mZkI9IX6gEEj/be2TU56dHHhXrFI4d1YpEzAFAy+h9UK6A7XB4/K+kW/3k1Y0F&#10;erAaRU/s6iS6gJNDDyI6VAVGDKqSkRsumQG5JPDKb3v9Pabp4UGAOo7KY3SNFdQrFYwx1ioVri5J&#10;F1ZRe4tcG3PPv3VqYr1EUtK767KfqdSKGPiBGlo1B/x+lr/j3Tietioz1ClBRGdQH/R5DIoVirMQ&#10;7KdJUgnkH/YX+vujGgqOnAKmnUXyLqUa4riOXXHpTSXjF1diFsQObKP8fbP29X0enTY7lAGgUSeS&#10;0DxmYASPJx5ZkVRdRf06PoQL/wBBU6h8PV6dYyoEkUUDjVfw+VX9ZkgH7yDgBwDqXQODa4+vtpit&#10;O3z6stPPh59NUjFk1FpGGuRIoQERVVFvHTCX+rPZi5+ouBxb22eHShQAKDh03u6ylZdY8kYWQeUI&#10;H8pBDsi20jm62IP4559sMxbp0CmB1HDxI7yRvMwiWOKUARM+vVoUMtvUR9XIP0v/AE916c8Nummd&#10;0PhTxW1uYpNEjD1GTX5dBHGggljfgEe2CamvTyKRWvy6iSyFWnjMaQU5s5Vv3BNDYEM8ly2lj6g6&#10;i4P0H9KE+vDqxArU9NcpOpnLAiSRIDHE66bxrr86EjUDp0g3+n0I91xX5dODAA6bKiSeNmWCDy6q&#10;eyRhYg1R9y3gkaoEgKhYtV3CoT+Rxf37FcdOqtc9NTSuVYxtZEkjENOTdEVHKSTKkovIb2AH0vz+&#10;OKFhx/l07Ty6ZaqQRmBiW8upxMroYzKRd4vuYlFtJuQFH+9c+2akcOnRHUV6ZqiWIVCy67vSpLaJ&#10;JUqShqIvIfPCo06YxzGP6i1/60bhXpxV8h01edKVZHmkhYVAGl0CrKzSAeWZTYrFrIub2sb39sE0&#10;FT1fS3TFPMLakmCFZ55I6f8AbcIkaFl+4kcWYi1kCk8m30PuoIZgR5dWVaGvTZLI91k8YiDgVFYJ&#10;YNElQ7xqxNHXAgI0ihHsbkG4tb3cmnTyrUdNhlV2qWSfXSutNDUwVc4jyIqopjLEYbXRYmJMhkKi&#10;5Fvz7Tv8R6uEXpond0jCuEbzTRR1FHNOgWoeM3tKmlbFALrpPqPuvV6asdNk083jRHNQ7yRSzIZt&#10;EDxeu6zVMMgJDKqEA/Uk2X3vq4Qnj02sWHiSolvkKqUSLNKdXgK3kWan1WC2QjVGQpLNZvp791fS&#10;KU6YZGklkrJ4HpEqxUo87a1ESxPF5FWEqLtYchByLCx/A8a0x1bqBPVPBV0k0kkX7unwzUqk+por&#10;hqqkjBuIogVI/P1PJ9tZrnrygkEdNBVa1nLwPb7D7qSWhQSaEWoUf5JTNwikaRY6wE1X/qNef+r/&#10;AFf6vyDgFBTprFZEBUeConWMpUCUwUhWGjpJFMMccszjUpZwdJuBxp4HvfW+mMRVTSwGKRBaOGJ6&#10;eXzUscsNLeV4TVEFHlOkWYgKLcWNz7917qNUyoDKqLUQeMpLUipo/wB5A7mSL7h4AQ/iPoV/VcX9&#10;+6tH8Y6wTtHTOs1XTNDR1TQpIaIQTVImb1/syCxs7G735ta497HSg/PpgRZkpayaSkgqqh65Wmll&#10;hRY6aJdSKaUfUyQkeW/0N9Nve+t9Qpg8kFPNFBFVu1PK8vjqPFSztTE/c1E5Qh0qv0+mwuunT799&#10;vXum+ak8cSyVAjlqK5IZpI8bpRXQKTJT1iup1fthQpWK+oWBBPuvXuotfEpR01ySGeOJclSQxQsa&#10;mijXxU7CdRxIn0Bh9Rv6iP1e/de6gPFTmSuo1p6VUT7KGJvKF+zSnP3MhMqhi+oqOCrsRf1C59+6&#10;0QCKHr0L/dSz0a0NNjY4pmkq44ZEkjghhhKCSHUNIDSXNirfjm4BHutHT8J6jxVMU6SLK1VVTRWE&#10;MxH2asyLohJQLqbXHcaj/aGoj3sinTYVGwvURmmgldoaWKaqpo9ElTMhkRIWfzzoYJbh/UxexHPD&#10;D6e/Dj1o1jGPPr0NfEk1OjN5HOLqJaeonR4kdUcxQaiBZKhCWi5FuLixt73So/PrwZBkjPUExSx/&#10;bLEKlGrEnjdKkNURVCqxlEhp5wTyNRUkjU1yDYW926bIIND1BlmhFWk9FBSvZjNDDFVTxLMiQFYa&#10;WWrGoAO6/txL6SLqNN/exgU611FmiWX7Gr8aTQCikq4oqGaOjki8rkzwUTw8WgvcO/qsSpJNwfCp&#10;wOtjrEKmSregqRLV09PRpUS09ckEbzSuLGOKSkhAc6hy5WL1tqKkfX3fSBUefp6dWOaVP5+vTXTR&#10;zVnnigqkp4YndlKp5lAA8kYmNUNcZ4EsKHj9Sk8e70A4j/J/xf8Aq+werWtGx1wrQI5I55wKOpqV&#10;ihMYibTWQlfXUxuRpjVpB6FsCGa54+tgopT06qafZ/l6jJVSCnp1ZtFcIsjUxwywiRclTsdAx9ZE&#10;4DyFWOmNwbi919IHu1MZ4fs60WFMHrBRipkCrDFJS05phJXUyVEdLAIJWMRflXCcH1enUfzzf3s8&#10;e7/V+fVf83UIU3lhlSlM+NyCVqVdXPTwibFpNFPriqqlKkFahSAFUSWGs+kgD3bzyK/bx/1f5K9N&#10;ngafy4dRpZJKetyTyxQVUupGQQxGKmWilN6tXrD5BTzjh4qZ24GoK7KRbYWo/wBn/Vj59VqK5/wf&#10;6v2dYzSzNVVcOuslaWFK5Hh1eSWOb/OVCSvqC3DBWif0H6qOPegVADH7OvUA6Z5fuzAvk+3GRhSW&#10;mpKidNP8RxrryIZYQdJCXkZSB6lYDg+7gJXHDzHkD1og8fP1+XXO8tQwYiBDjzRmqLm9TEiPrqDD&#10;VMoVvUdSgAcED+vvxIGD1bj0w5Cono4qqWSkkWH74qKSWbw1VZNJMJIamn086Te4NwObe7IgYjyN&#10;P9Q6qagVp5/t+zqBU6WfWkOVeSeaUU1DBUJGzkDVJHOdIL2JvrMdtJIvxy5pI406qRjgc+XUZ6WZ&#10;aKq8iR06Xgi/yWtDGSKVxI0UbQG3l40v5GJBBBUgg+99palf5f4f8nXgvb6fYf8AB1Fq5oo4quJW&#10;xqePippZIoBVTyRASGd44golbxXNh+f9b3dVrTz+fp15jRTX/Z+X8um5YEamnmihkjUY+eWlmCrC&#10;aMRjzOyS0/M0b28bAC9hewt7vTIA6owBThTH+r7esUlSJplnCVEVIaam8STU4eGnnljvCIZbEPE5&#10;uh4+hBP5PvYXFPt6qSK1NfLqasUdfTwykU0VP4dMyTiNI6SeOT9oTwuAzqWuHVb/AOHvXwmn+o9e&#10;0hs/y9Oo8S08VLTw1BhlqKaqP2oSTzOPAQPFTITYlVARUf6KbD3s5JI4Hr1AFGriOsv27PWvTPNN&#10;jlqI/LQ1dQPu6OFAddRGyMTwWIIB9Wkm549+xpFBX5f4OvUJYqxI+3h1wqYJZ6Qmarpa2CllEMDR&#10;QUkxqqD7gGOphJBJUsoEqNZlU3LiwB8KDFKV/wAPXioIpj/Y6w1sjtUS0M9QUmq50q8ekdK89bR1&#10;iW+3hpHJdWglCq5e5YNrBNre/DI1DPr6f8X1s0rpPnw/L/J59c5KukWNa2aSkpquSOeiyEEkTRye&#10;anmUMqkXSZ1QhkHpdlLWJtca0k4GR5elOtYA1YrwNf2en+r/AA4VMhnFS8g+1ZjSJIwkrKCeiWUN&#10;TPIigkOgYtGxLabaD9Pe6dunr1aEH8vlT/V+zh1hpPuY5IZamCGaJPMtTSVcQknSlnlvBNT67t4J&#10;XIIcjgcgD6G7AAU8/l/l+fVRx1HhTz/yfLqPGYpJZaFJXppUZ4hAkukVxYkQTQzkC6H9EwvcD1fU&#10;H34g01HPTZIPYv7OobJSRu0UlHJS1JdI51c6Wp6qBtMlQjWDRhTZnMXDKdQPJs4Miv8AP1+XWgFX&#10;iKf5D+fXdSYDUUNPRo9VPPUiKehSojdq6RwGWqjpFuisSAWZyFvfkMedgVUlsU/1U60TUgAVPn8/&#10;n1hrfLkpck8cNTQwUUkyZKllAqGGhLKY3iW6OoBEiFQ2my3sL+/JRdNcny6qQWrQEAHPn/xXUKqr&#10;VgpTV0dZPqDRUMs1aYmhelig8lO0saL5WDBtMT6VIsfyQfe9FO1wPX865/l1U0+Ja+X7OmeskgqJ&#10;lWAzJIsbfwsAooAEV6yj8RjBKi/pLIDp4Oq3txQQO4fb/k6o2kmgP2f5uuMNTI/3ONj11DpSM7Kq&#10;xyU/27QiGrppIwCpkQmxYANYIQfx72UWuv16bqMoDWn+DzHUYvV/wiGk/aM9LIBBkBF/ls1MWDtB&#10;K5FxoYa+CR73pGrV/Ly+0dUNdNPMefy9Py65StDFWZFZ28VVLTww08a+F/LGsPlSOWMgojtY6Hbl&#10;b6eSPe1AKqRwz1o6RUeeP8HTQItUTSmtVJAsVTGgZppAiqVnpkdVCrGb2jZ420sSLWPtz7RTpoDF&#10;SeokghjkhkpEmUV0McElRAssLSloiHhnpktH54yf23QBgbf1A93GQVfy/wBX7OvDjUef5dZlpq+C&#10;OQGSjXXB4Wy1YsdbC8THxVJmqkW8cwKr/nAGFgmoqffuxiP8HD/ix1cqw/z8f5+R/YemupMXjgpq&#10;qFv25o1eWtRaXxGoUxtOEhu8SsAGikQEar35Ue7hR8QNK+n+XqjAcGHD16iTNVCupqaDSJoau7y/&#10;dRyx1uOMXijMrICjBiDckluQ31PFgqlSzY/LIPTbfEAOI+fEdRpEMf201NNAqvJURNQTRyR2rIjq&#10;q6QagCJLeuB04Kgg/X24orWo9P8ABx/z9NnTjScZx868PtHl1//U0/qXaUjNCPFO8/ieVV8UZnKQ&#10;ppMEKWsSth+pdR+oIHt83Ip/q/z9LPp/9X+o9Y02sZRaWFKWOWJpKdqhUqJ6jQ13eFIQVV2P6UfS&#10;PwD7qbkevWvAzTz65JteqMMk5hepl16NQiQoSSIY5SoBgQKLKwaQ3/r739SK9bMBGT1jba0iRsYF&#10;jlijRkaVIpESGT9UjzIyhhp4W1tJA/PB97F0px1Uxeh6wrtaohjZ5KMuzohHiIMbmZwrlDGP1G4I&#10;Ww497+oH2da8I/b1mGzJqaaWlqqY6ldiUYvHDPIyWMRmsQr2uxQkarW/HvxuF9evNEQxFOsp2tTD&#10;x6nEatE05kgj0mGWl/a+1ZpFLAngtZT+r6/gb+oHVfCPp0xHbc3KrHFJWViBEV5Qsy3YaY41k0qx&#10;CDgEkkABTq93WYHqhTqKu3JGPhjVppSoIkNlMaxPYyBVsxP/AAcGwB4PFrGVQKnrwSppXqdNtCo8&#10;c6JDDMnkgZ49LRVFSdPKQxsoMjA8SMCBcg/nnXjp1bwj6g9c22xJcR1NOIJi8awosUYen9Ol3Ejf&#10;qDAlLEXDXFuOdeMD9nXvDpg9NtTtaZBKIqKoJ8g8jTaI28jHUWEQ5C8G1wLkXt7sJFI+XWvDbyHT&#10;eNvsY45Yo5mlc3SKGPyMuk2eVQt9QNjawuOT9L+96kHDrwib06hphZ0JmjjWKKPV5EL+Z7FtTsYb&#10;XvYWYf4fQX971oePVNJ65/wSZqmQRqEZ9K6zdZ59Y1uYrqBfm4DAE3/I961IMjrwU9YBhZAQkyuX&#10;8sg0SswNgf3ZNCj6FbFVsG+lh7sGU+fXqHrOMFohRZFFMJ2aOO0Sfg3RWZ7hDe68G5/p+TrWp68B&#10;XrMMYISWMOmIR344GhF0O+v6n+mo88XP19+1r1bTTruDACOIxroklVfMY9V5BFIvplUEWAJIBH1/&#10;Jtew1rXrfXCTFrqSMqhjSLy+QqsS3B9V1IB4ILWb/W/Pu3XuuElBH6R5ZiF02j0hlR5Dcyk2Oktw&#10;Aqi3Gr37q7AkgD06kDGxz1AAj1xScR6QEdZ410J5ZNIsBbUC34J9+60UYCpHWMYpY/2it/C8jPI2&#10;gIkwsPF5UJ1Fb+sLzew49+rTPVeocmFpm/aVWBdy+gC5jeMkLZ7L6eDq54v+T78XHmevZ6bJsQJC&#10;0WsJGBpUsgV/I50qNIHqu19QP0/HvYbGOvHIp1EO22jQO6Ky3YRtxpE19CKugAWLX5A/oT9PdtR6&#10;qWxp6jDbwpwryXkcOVjb66pQdTKP9pVibgcH37Uetlqjri2LnVmQCZ0Eys1l8Zv+oaQwJsByQB/T&#10;3oknrfU+nSdIkDGnMd5TpaNVsSOJGew9RH0uRz7r1o/LrhodYUMlO4CFmCXIUL9PK1rg2+g/rb/Y&#10;+99VNfPpzp0jtDL43fVpK1TFniCKbRxPER9C/Nr/AOt78etrw6doIVYgoKVmEusGWVmljD3u8ich&#10;vyAb3HA/xPvLrQ+Lp0ixlK61TeBvGh0KDJp8fK65CB+rTcAD8A3966v1M/gtM6yxQooQmneOR2b0&#10;sblomj/tH/aj9Le9FgOPWqV65U+GnLPHJHGYqmKWWNpF8CgKPHMqEg3NwGt9AD70zrTr2nqTU7VM&#10;MCpNFHEVkU1EcIV2miRbMVUgmIAEOvPP1t78JFPXtB8uu22sFmiSojcRR+VEkhQzTrZBKFlES/qC&#10;lRcrYjm1x79rHl1dYyTSlOsNRjPNG0kNKjRxLCXSJSzqFcmNhNYWQ/pJDEgHm597JA49bEZYHpN1&#10;WFd5onkvMJSq1E0MZUrLKNKICygWC8MRe5v+fdgynqhjK8euKYCW0SCJzKg0QrEoJj1u1mZlHquP&#10;qST/AE97qo61pHTicJFaZigenjWGQMqkSI9/HIsclrEswF1PPII961KevaR1gbbiU0WiGN/G5aVi&#10;hYtTo50WnDLcEH8/0HvePLrRC+XWCTb84lvpSQAp45RNfWHHAjKj9Q/VYj8f7H3vHVfLqLHg6uRn&#10;qIICyNI8TOo0y+a+lEmjIBLfggG4sefp7929ez1Mbbsj3aeKWm8d2ZJIHIkJtEyQrFd7g882Fvqf&#10;z7329a49codtVXkZ9KogcqKqSoSJEZgb6wqkAEGxBH0sRwT79Vet0xXrD/du6yGSAkJMKV9IDj7h&#10;wWVjq5KkD0n6H37t611wlw8lP46STUsqSJHNTgo8XP8AuxPGD6gvHP0/HF/e8U68TTJ6jSYtYJHe&#10;OJfqYnjAs8pt/nAbG6qeA39Ofx795161qXqEcRUqXJKeVNKf5w6l1MqBvpb18WHP+It70eHXtQ9e&#10;psO25tLqkkga0kek6NUpI1TmUMP7IuwtYn6j6WFOva16nTYcRBWqEtFFD+2dCslbKF9DBbcqR+q9&#10;2FrWHPvfW6g9Z6fD+ZBHF5FWTUY1KF40J9Sql7My/U3BAA/F/fut9OFTiJ1jZI1p3XxxLIykqhI5&#10;ZYpCCL2FuDx/T37zz1sEUp1iocNVsWd0hWOZtTGXVHDCVXS0JcXs1rcAXIN/e+3r1R6dZ5sXM0R+&#10;2RZiqraJFAVGYBC0skgszuvNri1x+T78AvXiwpnrJidm1FWQ8cDrFTt6rqVlM0zWgiMJF2ItqY2C&#10;2H197CV4derXoWdu9RVGTlaGL7iSUwwVTB4KmOV2llCM8FJCC7hTwAkbgm/IW5C+2iieobJ6sIpC&#10;K06H3anxwyy10FHVw03mnpmytNRzUol1QzHwPLUiAP45oeH0lFUWP9q49vMqhqAU6odEB1yCtejd&#10;7E6Dq5PLGKbNoI4gYKH+Hwg11LHH++1DWOEhEjklkkYarfRQbH2oj8EDuPSiOW0kqTjo9fWPQFLS&#10;UlNJWUTeSWlppa2hrshJLQXhg8lPLCapUhklRWMkrwnSr8MNXtBeOvBWx0iNsHlJj4dD5B1nR05E&#10;K/ZVaRxSxU1TSuaec0VOwcUUkky6tBf0CSnKqbXbg39lLTMqdrV6usBGK9LzDbVrMdly82HpIlyr&#10;0tRIEgjljrPHTmNaaohgGmKS918oI+g+v19pGfxTRs9KVhbiejH9S7UgrN3bZqitRQQRVhgr4HiQ&#10;/btRoZFilDXJWWR0k0LbUIz9ST7M7EJFINHp0YmVVtTGOIHWwD1tTUlDg6GmiQRiCiigMZ8epGjR&#10;S7cX/Tcj6EDi3Ht2cnxanqOplDSsT6noK/kd0dQ947NyuzMmVWky6JG5eNZo0hb0TRlXFmup/SwK&#10;n8qR7E3Le+ps8/iMKihB6csJ32+9W6jFSuc/s/y9VjbU/ln0PVRMe1cXia5ceaiehqZ6dJHd6gGO&#10;apqVnUKZxyVRY7kD1ScL7Nd53vbt4TSFCZ6FcvMXjU1DjX7OlZVdQ7129K1NDg6mZg0VRM8gkWOR&#10;gqqZkgdQIUsAFU+q30NrD2D5NogP9iwz1WGe0lGDQ9MA68y9bU1FPk/JEknlNOzU01JOE8dvtZFq&#10;P0rqH7TAKx+ot7QPtjg1qKdP6UXKsOlRgerhRGilVNVSUd0WaX7QI1P61QCIkNY3Yt+pvze9veoo&#10;DAdVOvCYr59DPtiXIYKKArOsVLb9zQLoS7sqiJAt1kEpLC4+gX8+7s7HHSaVUkbUw6HrBdlTUgCy&#10;VAc6vGsVSpkZnRf8q/zakNqPCqFH+va3u6xFuPRXNZAklR0LuK3pjsjFrebxy6QCvpRo4ydRISP+&#10;n05sR+eLj220LDgOi54GU0I6VkGQpqgJJBIrI3pUIVP6uP3GX6n/AFJ5/wBjbhvQVxTqnXJ4KeqQ&#10;rKEk1DQWcCNiwPqLSqPVb/W97B0cOPWgCOkll9kYTLMZJ6KOSXwmMFkKuCD/AGvxx+FN/wCvt4Tk&#10;jSc9OCV1wp6C/JdRQKRVRysrweuGN11MfKbHSyA8Hm3p9+IgYUUaT0qiuhwcV6Scm2MjjmWnmpKt&#10;oYkd0LpFIxs11VpYFCjQPVz9bAX+pLMtsR8OR0q8eNsAdZCWpaaO/iCQvGkrkEuUaQ6WBJB4U2Yn&#10;83P0F/aJoyMU63UVwek1VZB5XaQwGXSTFAYmV2EoZvHNNGAfqpU8XIH0BBPvwj8unkSoqeo1Oa3y&#10;U4jhjiklaT1qBI7SlrGBP1r+0DfUVsLG9yefFRp0jrbCNePSugpKqJRIZ1c+m6xuVDmSQC0a2sB9&#10;CF0g2IsOD7r4bcePTNeoFXHkJpG0Rhoo5CixeIx1kTNcLIjqCVCMAF/DX5/wusTHip62KefWCHYu&#10;TrYwVpnZx5NKSxEhjN+uMaALGx5I4uf6+31s6Csh6800ajiK/LpxHRD5RQj070zSRqk0kdQU02IY&#10;3Kcgn6G344P19q4mjhGDXpj94tG2M9KbFfGnZ9HMazIQiWaS7sJX1FpFX0ytDb8WsAWsPyPasbk6&#10;4Qdabd5ipUHj0JVDhdl7Kp/RT0cIhPl8rrGGMy+lwTFxqB+oAH44/PuhmuLk6a9FMlxqY62qT0H+&#10;9Pknt/bMM1LSStXVaN/xb6DwyVSnT+0rxqLKGIACsR/U+349tJ7pOHT0NvJPmlB1Xt2p3p2z2TCc&#10;fhzT4qiqMfVzAzNIksMQlMf200kJZQwUFr67kmy2FwDGNLS3avp0fQbbbRgNI2o9Ax11T5zYlfFu&#10;GqynlrKilf7uU+WcwSF/2VgnC+gMvMS6QAfre4Hty9vopogqHh1e7ghmTSoAz0efa3yUrIbY2Whk&#10;hk0xtqrh4o4tahvEpsS7qT9BwSbcfT2HnWILVhXoqG2KK5qOhZg75jkiGulRHK6vErLJVAKQuoxf&#10;XVqsSLXH549trHCRWQ0HWxtdTVmp0n8v8h6GlXTUK9OPrLKDCIVkYaIYgZNTanI4Y2H496KQ8FPW&#10;22sgdp6CWf5O7faoqTUrVQQRvJ5JJYY50eVEOpJKXGeVmkXSbrqDuBdVIv70IUfANekx2+YVoP8A&#10;V+z/AFf4VFg/kXsfMpAlNuPGOZAXY1AQRMFW8kbin1eMIDxHIQR/aPBHvxtRSo8uqGyu64XoWMT2&#10;9tCpihH8cxMqehYZDXapqi49MtOyj0gHhVQrq/I/o0kElcCvTb20wHcD0J+J3xha5EMVXSSMpRAE&#10;nhVw5AJTgkFx9QL3HJPvbI648+mO5TQg9Lmmy+KlbSzRM2lWN2h9bN+khV44FrH3sKwFTw6tnj06&#10;E4ipQpLDTyhQLrJEraCT9S0f1v8An24hlHwV63q9TjrK2FwFXGgNNSPCRpb9mIKSp4UAr6R+QD7d&#10;E0wGSethq/Ca9QJeutv1DGdYI7sukKW1WUMDdWAFrG5BB/HHt5b1wKMK9PLIyig6bqrq+geOpjpJ&#10;TE0wEdy0bFLDmwkAa5/qp/2N/dheAnuHW1mYGta9I6q6kr41Y08yEEr4V0+mIICJ9Sy2uSLhfqf9&#10;p/Pu/wBXGOn1uqChHWCn2TmKQug0QxvC0atFIW8iltQLuwILLyAL8AD6e9G5jIqerPcoRw6d6Hal&#10;RTurz5DxSC+m80RU8f2lNrEf7Tce2zcIfhHSaSQNwFOlHHNQ46NY2qwbIdKEaw+kHyFZG/JNzb/D&#10;3Qq8nAdNM1MdZF3tiqYEmNneLxhmkjaNiv0DEj9QB+ire/vxglY8KdNa6nhTrkey8MhZA0EbxhXk&#10;16I2QPyA8cwAt+dS3It6h7q1ueB49boT5dIzO9vYxI5DBOZQhYH7dUY1AKknw6xZhfiyKSf6e3Ba&#10;kjq4tpJPiFOiy7r7+SOSQUcaNG2oxSGKSawDaWaIxLbVe4IA4FtRA5K6KxUCrdKo9r8TJx0isR2j&#10;uHcuSCLRssDOzxTyKQkfiH+arJCSx1rcx/2Sf9pHt8xxqvb5dWk2uKPia9Ge2xkPJSgVNOzBvF+6&#10;AIo2E6eViCdXAJsVHNwfxySyQ1bHl/q/1f6gCeRfDfTSg6XhmwE6IZvtnHjTTGWj5ANzE6ODz/qv&#10;actOPhPTyhaVXqNVf3U1pOiUoYrd0EccokkQ8qqKDz/X/eRa/tlnc4J6eH59J+SbbPkMKLAJy5b0&#10;xxTMCxuCHUklB+kcaRz+R7a7tXy6eUACvUiGPFzGESTxFDqWQDTPAVW4dZCFC+nj06VH+H597PW3&#10;IpTp9o8PhZ3UzQwyRCLQkjRK5VA1lCBQLBibXAuTa3t6N3TK9NrKyHt6EPAYfBfcwskKKwVYVZ1U&#10;AAeooAQLaRf6gH+l/bpuZKZPTwmZ8E9D1hUooIVWNUWIWACldKlRptb/AIn6+0xNTU9WVamnr0oG&#10;raOIX9Nz9GA54FuT7107Xw+056TuU3BSRhwXQWBuQ6HSB9bL9L/6w97oemHdakjoCt4b1oI0lUzx&#10;BCNDAWKsrfqZZF0gc3PqA/Hv1D59UIZh0TXenYtLTfcSSSURU1H2wSWpCgu1ikRA/TIVsUve4LAa&#10;jYe/SuKUB6ftkJk0mtOgWPcuNSrNOlYnnWoMDUsM0FPBRySL5EBqZV8xaQAMS8MVvwGPHsvMhJr0&#10;bfToRjpU47t+hr4YZIahBIGnDRM6zSK8SaZII5j6pD+QXjGr82AsamQgZx0y0FO3rjltzpWU7SME&#10;g8cZKJKkEjPI6BovuYwQ4QeolioI+q396E1Mg9eS3FeHQA7urKesU1UVSkuqrigipYh52mhjjMsl&#10;VTxTm6ozKiar2KhTbn2Z2tyhoK9K1ULgdEH7DpqdZniEUU1TF9xVxw1EkyUTA1dqQuaQGXzxJJJL&#10;NKvpFgl76fZwkqhcGvTToWNekFsreNTtncOOfIfvhXUxtPeaaGOKqD41KoQppaOSUFEJYyekPcm/&#10;tVBeFO3gOmDF2mo/Z0f+q/mN0nWeKhhkzlE1CMdPJTVskqZCISwhYTS1NaipTxSlhpSGSQtpF7uT&#10;wrRbe5NWFSeiuPby78CKnj0Rrsf+ct2HPUVNBhY2s0pNE8OvH1MyMLFInkEyNGU9YWUxX/1SE29m&#10;Cw20JwgJ6OYNpgifWSW+3h0SffX8yXfO8nBmqclBBT1FRCKipE1Vk6mrKGSnLwKr0sILEkaNVuLM&#10;p59ppp3qQtFp/q+zo5iW2C0CDHQGV/y77GzIb+HY/NNUQyCLHxeKV6uGF1L5Hy193Y60OomTTx+l&#10;bjUULGeupmr0zRqlohQdMlT2h35vBac4ulzEplp6+TH16JKZ5hj4SPtqlHRVcqL2KjS9+dR9p3gZ&#10;j4hJp0/Ak1c8Ok9Bs35G7pkgp1xdWsVcl0SKlkhlpPKuutepiQa0aQAh1UEkDi3t9LUadfr59Liq&#10;AZ6EnEfEXuLeMEc+Sy9RLjspGnil01zRvPAvip4Y6QxmKOFCukyNJ9LgrySGHWNTx6K5r62jbQCO&#10;j2/G34xbx6vnpXy0WWnBr/NWwq6RRBKuz1c1BNS6ofFMyIjU5bUNIswJN93EMU8YEbVJ6RzNHOna&#10;Rnq2HaeA3UEnoqaD7SWSWmq6mWleX7OurIYdYGOjOoKWjVFdZJSoYcBStyTyRpGwU+WOkRMOkKRW&#10;nQy4TaG4a4N5xPDUANM8jWnephRNbUEjwgrEoUDU0Y5N0J/te2nZBkdI5EBNUwOhKxOxgREZqh0p&#10;5EimcSyIwjMXKRFYjr8hBsmocgXJNre6GZT05jpXQ7ToFWNaoQVDBfLEIoYtFrkqHKAMZCPo5+nP&#10;A9stMRw69XpR4/BYuDXpgjhWUvJKoQPK0iDREVa19QYixB5Fx7aeVqca9aJoK9K2lxtJp/chiDa1&#10;MR0RSIp02dnKWYE/QG/B/P491RiQR1pqgdvSmhxdG7eSJ1/cGtgVjkDqBpbTFYXsfyAP8f8AG3Te&#10;pxkjHTmaGONCS0Nk1HSqJGrvbUPIzcpYGxI/Hv3VWGoeJ031DRIsZWVBEqs1opEQvC3oW2gXuxGn&#10;0/69rn27F59UHSXeoqm0v5TpZr2SN1XUp9KgSAX0fpsLEe3unY1JOry6ap5ZSwadjrR3d3f9tVR+&#10;QSoudN7cE3Hv3TqqF4dYhmhFA6mUSukTNFHYeOS/7erQASq/2WNvqffutkAih6zDKfcvIi1AOpFW&#10;6j0eOL6xlh9Lt6Vv/S/596IBwevAACg6UVJWVccMXrDzMqftuyMwaY6QDEgsoA/QVa5JP+PvxpxP&#10;WmOkV69JJNYO4kBAC2KiCNJ2LAjUeS1+H0tzb6X9++zpqM0NPXpkqp5EfxKiXZ+JZVa5lT/NrEBb&#10;UtieLE8i5/J8P9X+qn+r/A/1jNQamIMiRIJGFPMYTJzKsnpDKoBAIUMo5uD9fe+vdZ6Yu1RI7uyt&#10;44gAkljKC11tEq2fU2kvYCwDXt+dUFa9e6fljcRPGJV1t6Bq/TFOWJ/eAH6WHJt9CB7317qM6hWR&#10;JNBVi4cEiMKAlkLcG7W+lz/vPtJ1XrBPTBk1uxBAdyoA1oj/AF5UAgMeStze/PvYBJoOvdeloFMK&#10;llWSKJIywm16AdI8RDIAiOpY3NiCeR9PdhG1c9bp1i8lJDAg0yRrqZkiSVn8c44MZkYXJcXslje9&#10;rgD35kK9e0k8OuhVUsgJGqGZgkZaWIhokZLGHx2HH5b8XtpufdOvFSMnrJItNMYRFoRZj6Ywg9AC&#10;eNlU8DQ1tK39V+SOPbsXn14dRjA4Lxet11p6gis0TAEMoH9oKvJ/w59vdeIBFD09xQK6BZJYf2wZ&#10;FkQCUCMEGFyv5J4I/oRb37qhiXy64VtDQGGSWSGIIwYzaApleSRbuzmwUOwswBWxvxf37qpUEVJp&#10;THQfVe2cRMQv29OZJXb7tZIjGDC63hikZRpXgAgfQH8D3YGnVQXBop6SNd1ni6moSQUtO7CVXp3q&#10;Y0mjilb0oi10ikpqXljp4t6bnk+JB49eMkvkc9N8/RWKr0mnemgmndBepaJqhEcDiOP7lSSlvo0Y&#10;BtY3S9/dxLp4dPwXt5GNCt0H+5PjxgKxHkqqBqhFeDx0cYQKj2CSFU0kLcclBNc/kt7ZaRwdI8+l&#10;qbtMp0g16Lrub4y0dGHGNpo6NEnnep8CkVT/AJjeF2C2e5sEF9X5/r7bZ5AtSOjJN4bgw6QX+hap&#10;x5oRiafOQy00oaVKqQVDSzSnRUh/HoFytrRqpWxIsOfdVkqO4dWG6RMe4Dptq+vt64+CeTHV+Roq&#10;hW8kNakk02MkaGYvBRfwzSHpyi+kEsqrwVPvZMZ4jpxbqzf4gOlfhabuDFrFLLWS1UETKJZo6h46&#10;mCmkcST1EYiZJKi44RAjg/QOfyzoUmtOk0v0rtUCnSvm7g7Dws0qVWFkrKKmpzWVM/jQy0gDBBLP&#10;jqZEI0jjyAR2P6i1iwcWFWGOtJaQSCqnPSvx3ySbzBslSVdLRwwQSzuV8kd5VsPuhTiRHBBuC0XA&#10;+pvz714B4Vx0222kk6ePQg4/5B7bqGhjkq4kHinnaoVJY6eaZFskdMpVhJ41PrRb2PJC25qbd/Lp&#10;OdvnH2dCDhe5Ns1UcRFbBO0hDeXT4gl+QlQ81igJH6dJLfj+pplcU6Ye1YGjDpVUfYeKrII5YKuH&#10;yyak9RWTSV4aUMBY/wBLkCw+vvWv5dMmHScDqRS74p1aGOKZRePxRzRTwyOCPSxFKw9KqeSzE8fS&#10;3092Uk9eMePXrNNv7HpI6xZGnqBFdJlplvaVFBl8zsFIsLF7Afi9vr7tUr3DqoiqaU6kQ7+oVUO0&#10;wN2ZXCoZZpPoZHVolCHSLXVCw/IJPtxZgRTz68beuB0tKTP0c0cVQlTC9PLpDtK0hcWGp4USIavU&#10;LAvq5tyPboYEV6Tumk56fEykciyMqMSyW9HikgU6hpkSRLm5/SVPPFre/alHn1qhpXy68cpAHZix&#10;JbRZQVEcbKLqHYghQeF9Vjza3uwIIqOtdTv4nSO0atEwKodDhRKFllPMUnFr/wBRc2H+v7917rIj&#10;Qhv2WiLHSACoEjIFAAIAuii5F/63t7917rg1YkbBTIvkYaGUKXaIMf3dZ/sgcE3W4W/Pv3Xummry&#10;GplspKqzTP8AuqGjAYqGANzey3Cta1h6T7917qJFkoaseKVJBMC6CKFfMGUsS4gKj625dgP8bce/&#10;de6eY3ppE5AVJBpePWSPJGPUEFvqLED6fjj8e/de65rCh8RCoqP9DHxEZAoCxyfkcWAA4Nwbce/d&#10;e6zCHTpjZRGl9RA0kDSLLcr9W1MDYfT6+9jj17qOCVljYkng642FrOpCgFyACQCDb6f093611xaU&#10;RqiupLOWurRxIjfQsFX6ISNINvyCffuvddtVuoWwRlW0a3ClwCNElnlGk8fTgnniw4HutgA4PWA1&#10;Es72KOt9TNLFaMtpGhVZQCSb24uP9bj37rxVBkH+XTjHBIdMhPqjZkZJG1XAIViLi5AJI4+lh70e&#10;HWupHhhjHJLIFF41UJrCGwBNvpfnk/g/n3TrfXFoC/qiBdx+4y6OHB5he7AENpJQj/G/v3Xum+Wn&#10;ZpATBDqaNpVKn0KrHx2YD8LYHT9T7uPTrXWCESQy+MLaNgyeRwCsYjUsHaL/AI6WHoKH8Wtfn37r&#10;3TtExhZFsqsIg+llVvLp9SzXt6eLsBcfTkH3o8K9e6w1EqIqlQ7hv7TqFLCQ3cjUBqIP6bD/AFXv&#10;Y4deIrjprlqHjVQkrWjL6ybamiY+lYwRqUk2VtXBJBJuB79TrQAHDpterqryOgMbchY5FT1iUhiZ&#10;G/oCAAB/Q/19+oOt9SGrajxFtKKiKik3Xku+lnjHHpAHIJt79Qf6v+K/1f4PdYmrJz4/EERmDFGZ&#10;dKI0jACKNW5Gq5XkHnn6D36g6904UlUUntaLyokzSNIQlmd9OhQBd1Jsg4v/AE96bqp+IdY6iXzG&#10;P1MhMZdijLpSMNp81QZVsTcqWB5Av78OHVuoAR0N/I95fNCxKrURwv4wxeRSCPIBxptY8H6j3Y0/&#10;1f8AFf6v8Huk/kxO5UFQTCkkcdNIqxwSioTS9S4TVpkdgVjUi62uSL+9rSo9emz3NQdF+7B2wmVD&#10;p4o6h9TlAzDwMixF3qAIgNOkAggW5Fza5uaJJoT7Ol3i+Bb0HVWXd3XEZhnY0US1Bpv3qqkjJZIK&#10;afyoFkjOrUoYxFhfWLL+PasFZY6+fRnYXAaHPHogswrcBuRRHFWUpGRSFI2mWNTixC0bJT6hZXli&#10;l/Sl2D6SOPdVWmejlVJqejObG3PTTiKSlqMatSZFZ6LySTCWmaAJE8ZjAKyhgkWtCzeOORpP8aHB&#10;6LbmHuqehQjmlh8MkVJ4noZ48jFPCVTIftJ4KmlNWtoY4g/j8zmMFlsgAP0r0l6lipiqKieac/vz&#10;OWnniMRghV5x9wf0laNpJgXcm9731L+NjqrCop1wy1PUV1MzTxVMzxiqjlpKeCKqoZqhj5YkoHay&#10;tIpUyqz3/cbUXulveyKinSdl1LTqvTuzrSqrqGspRMtY9PJkqeJ0dKmKKWaD7qhoquv0BZWExIaR&#10;Gus1y5sbBKAVpGOtwSBG09Vb7s+Mu4MnlJK2v8VVVSR0fFoIClY8+ib7yMKlkYgFZY10Hm5BPtTH&#10;G2no0SRlHb0ZfpnoWGhefymcyU0lBBWmGgvNRvFUqa40lAi66mGpcxwaRcgm5ITn22UMbCvSG8mI&#10;Gk5r5dWabK6ypY6jK0dPRJRVslTTvAppFq6Ojip4FgVpI5dCyhkTUzWCqxQeogn2pFH8ukkSgjVS&#10;nRpMNiKChkpGp5FpHlHn+xVBNOGpFkgqJ6Niul0ZxIyxkDlgNQAA938Mjpw+vp1OpaoyTTOlTPHT&#10;GSKleWB1ir46ajQu1TVRANIrQKVvCD42LC4LXPuyoQa9eAAFB1HlZhEKimf7mV5q8TpMHEM6SSlI&#10;azHyKvKxWKzB0vYswZibe3OnY6UNeswaqC+WilMUb/bVMxggvNMlIugnH41xpRAW0AOC30kNh6ve&#10;iKinTjVpgVHWNZpYalTFXRT1BpZBUTTwGCmyGQUia9KihVdFvdU40i9jxb3XQOm6VwFp1BECRx1X&#10;gp6RKmQS0sUqRvJj6pK6YaBPEPWrr+4isgurEhfpf3s0GD031gqEaMmErTaxXvJTRxh59cUUIgqo&#10;pEdSg8Y0ojEepWsOWubD5da6kI3mj8NRBjWVaQQLjnYSR1mQKaIIxJIAqO1v2I9WlQr6gb39+690&#10;10stE8VMU+7oopPFX1YUBYWp4m8EdOkUo0MaguysAp1HSNVk9uKhPVDlqdYHZ6ZJpacY+BJzGtDR&#10;1tHNI1VHUH7hH0wkJC0fDmRWWEFSv593CgdV6xtURlamlNH4zSeQGjp5krFelqUWOWiWcDWJEIST&#10;yM2hbsACvPu3XuujQVMc0MdZS0cvhqWYypGj0lRTyUvopESP1PJFp8rFha3PIPv3Xuk5LTxUkMIj&#10;ElRLWipgkao008EcaTAxUt1uwjDL6k+nr/Hv3WmrTt49cq1Jo6gQ1BlpYg80SBpmiFJR0xWZaIsF&#10;JAWTUt1U+QgaeG9uRioIPScsWNT1wVoaenkkRXejBmlp6wIU8kMYuxXHwgs8TgFQPUSpBsLtawQA&#10;9Of6HT/Vx6RWQ3GmLhlSpqo4jLE1VKpbyNDHMFqXlrKVgISFpl1Nou+u50km3t4RiQhT0y3DorHY&#10;ncLRxZenx8SQ+eeug11TiSmqpYl+59dPUX8ktyZfBDEoYoF0goPZrZ7Uit4jn5U6LpSGah6LxtzA&#10;5vd1UclW00lYtTVNVpQ0xjkjqpsnH+400DXkv5SxKuiAQxnTcm3s7+nJQaQSB6f6vL5+nVx4KCrm&#10;g6sV6D+OJkSkrsxTY2oWrqKSqagqof4hSx1mLbz1Nb9xOutZXi0JYva7FQLD3qDTAdcmT5eo6DW5&#10;bl+sEgYgL6efR6sJj8RsrH1FFSVFOytTTVkVXKXiNPJTsxleaCJQQFWRFXT/AKlre27qF7+SlMnp&#10;PBdsuWqT8v8AL0DmY3rkN15eDAbahWsr56iHFD+G6qqRYKucRSzxQoupEeNkjiaQAqUZgwW59msH&#10;Koji8V1oDkk9DbaJLiZg9SFHH8urVfjD8UKujhhz+7ZKiurqllmaOR4mjpApBFKki8kKysWI4Zjf&#10;gAD2D96vbLbqw2lC1SCfP8uhBfbyTGLe1wKcfXqzDG9fYujplRKKA2RblY1LXFrgD6fX2ApL53bj&#10;0HzI7GpNemfP7Sw8UEwNDTlmicAACOQn6qyufpb82t7chuJGOD028pTIPRGu3tlYqrmWI0sKxSGl&#10;hnkeJJlZoi0qwwqQSms3JdQTYrz/AEE9koaMscnqib1cW40VPQCYbpzbOp4Jsf5Q7BKWBFhhmEXm&#10;MxSGRP0PcE3JuQLn+vtWw0CoHXpOZLwigc9CemxMStMIKOkihgVNARIopHWCY2P3Duv6/pwPV+b2&#10;9s+dT0XHcZ3OpjWvUii2BSvWRzQwR6IZTFpWFGQyxppLESglS4P1+l/p+ffmdFFSOrR3jswDcOjD&#10;7B2NT0SpUywDyaGNO6DQtGykl4aZSDYD6tybn6eyW9uFY9vDpXNMz9lcDoQcytLTULDTGQUKWflE&#10;ktw7kDk2/wAOPZYg76jz6SPx6J32tmKenDxxVBkj4E3hZHYRFVnMsZFx6fSAJOb/AE/PsR2lu0kd&#10;adaMxiHREN65IZiasuJa2m8Qq2igimU02geNajIVDjRdSpAERJtpUhRf2pjt9Jp0ojvAwGnoFqmj&#10;x1fO8GRioI1kT96FKVJWraeFUlSERyeqKQpZQsdgTyQL+3zZxOKsoPz6Wx7xdW4/RY065/3YppZY&#10;pYZ/tqmSlQwVMlIgo5YonMtEtSigCAxowAj5A1KAT7TvtFq+SvS2Pm29TBz/AIepEewoJbx01WaO&#10;GpggLQTJDpFdqWd5ZY5f7QQAXDLdW/2n2TXXL1lITgDo0tudZEFJPLppqtmyiaoYUyywSK9AaNIA&#10;jLTISy1aSUxChZWZgCF1HgcKeQnecnKGLxHHQntOc7eYAMaHpFZHHLSTQeOljUJNIYqCKOJaaP7C&#10;nEEMtSzGNfG81pD5XZyF0gcewpd7HPbuVdajoWWu6w3KBkI6YWzVVizLTQxBTSLUR+SzZJKWre00&#10;9U61caCMyyFYyuoCFFY62Nh7KZdsjaupaU6NUvSMeXS0w+dqoJoIYZ63VL4w1RV0RFLQ0VEPNJEZ&#10;mQRCOW+mJYyLqx13JFiubbVFSRgdLY7lWHS+xe4knnVFF2L1U84kZfJHFKwkgjFRIoAjWNVaSS5Z&#10;LlRewHspmsEYUXpQHpk9CTj89MIQkcEUhryVjlmgHkaFF048yRRAL+9EWOu4YsApFz7K5LJ4z3dP&#10;awRUdLmlqEvTQyxwSiUyLBJ6leJKeG8+uVr3b9QiVxeyqPrf2zopk8OtDPS0x9SWjEkimdNSNBKz&#10;lozEjhklmJAswRLOEH14/PtrFerkV6EnDV/qWZtUIAItBUOjqkymamBipxYjSAAT/bvyD7ejcKc9&#10;JZoqjpd46d2p2hiLSqI1ZWYJHJrSfXdXWwZdWryFrkqBwfapZAykdFzx0avUuprI1iiRCFimcxsu&#10;rW6ITrkikCrp9XAL2XkgcfX3tpdI09NxxGvSKy2URQIySVWV4lp1/bV42FpZ9BF/HxpLE8P/AFHt&#10;M81ejCK3qKnoO67Ju81bDKF0eFXWSBPQw8Ychh/RQpJZeAePoT7SM4HHpdHHTA64UTSSwsA6QUv2&#10;0YacvqZklk8SROp5NkJQOfpY397TOR1eRQuOhN2+zTNGwD07NJI7rNKiSsNAFQ8ZZfSuhSqhRybH&#10;6ezG1JqOia84/wCr16FbGOixiV+YmSF5NcaK8cojtBLqtyWXS5FvSST+fZ1E2nPr0QyoScdKqCYK&#10;gRy0crKkshLieCe4DJ47KGUsTYi+n8ke1wk0inSB0qanp3hq2eK6zFkbxFjpRRGt73Wyg6AARcgm&#10;17H26slRQdJzFmvHqbDU6ZD61cuJTFHG5IgjNnusf10gg6bkk3/H09uCSnVSn5dOa1IDln1KTbUb&#10;Biqy+lgqJzf/AB/FvbocnPTTKQM5HU9KgugRgtgSijUUjdVIUtK5+vIufzaw921L02UUmvUiKoZ2&#10;DPJIhOlGY6HfxIbkQj6WVgOfr7uGoPl1opio65RZNZXdi0YJaSQkOWVwDZNQKhRcWsD9Dz7sJAeq&#10;mMHHr1xWvPpLKyAMXLM3H7npDI4utjY8/T/EfX34ORx62IgBjHXL7x2R4ShXS4DlUjcMp59fHBPO&#10;r+v159+1nrYiTic9Z0rWjjH7nrWyNGW1GQs+hVdj+ALEW5P+w961n160YUPAdTkqvQ3jYcgD6XTy&#10;K4+g4IJFr3v9Pe9Z8x028dTnqRHVDWSGiUqxN+GJ8l/Uq/48+oe3Fc8R00YvQ9ZkrVLkycAR+qOP&#10;QRqY3B0/UstrD3cO3VDDQV67NQWWVS6yBSDqW2p1/wBWNQNypuACbDm/FvfhKT1ooVyR1wEoClls&#10;zXViLoFKg8FQfqpPH0+v0978RuvUGrux1j8w0FgSTaZ3j0+q7MLRsW40i4PvWtvXq9FOFNT1yjnj&#10;KqkZ0ekyR6AAB4+P0pwAxJHPP5Hu/iAijdUZT+IcOpInjbUeJFlYFmVuC1rMGA54+i/j+n59uAg8&#10;OqFB5dSFnRfV9B+lV0sX0W5bx/002J97qQKdUIoc9SfMgCE2Kt6ULG1yeQdIBFh+nkfj27rAp1Qq&#10;D1mjluGZHIvZfURbUvDAKByD/qbW93DVz1Ux+nWa6nS2pdNz6ZGXS5Nk03IHNiNBsTb36vXvD+fU&#10;iOS3qZuWAUxPqGmMmzNewH4Ae4A9+1U60Yz5dZFfkFnvyFLORfR9T6f8Lj/D37WPI9e8M9e8ha7W&#10;DD0h7lbMbXYlQABz6Rf629+1de8P59c0lDhtLLqYM2sLpIsbB7W5sbnjjj/YDeo0p17w/n1zWRNK&#10;k+m5B1n1cs5fkHi5+th78D5dVKkZ6y6wSJABqUm+kWX1G9gdPIF/r+fbg4dV6yJKtjcIF08EqQWA&#10;5A9QPP8AT3vr3XKSRVXk29IMri1mZhyLG/pA+o+n+39+69TVjoPtzVCCO7voZX0C/PjsCz2RQeVu&#10;b3HPuo86deQaSB8+iY9rVBXHTnwB5JKqXTaQBJ6ZWENeY7qbaI/Uh/Or2vsAQ46U6qMAeqyt3TKu&#10;YnFHH52XKT08jV0sYh/h8E/ioqKWSwWKZpAYpJALqVB/PsewfD0D96KtdE+fTlhJ4ZaeR9MEbZOa&#10;hWjp57SPHEBbVLVx6SAqoBocjS2kf09+YUPRE3HqZWTOsayTtW+KFZw9VT0hmjg8yiFIqWJwoKTA&#10;ltBuVZRY2IvXrwx0FuYjSrgmqqxysdVUrVPjKZgoiijmFAkM5kBMJ8vjAMT6hY6VtyGWoOnBXy6B&#10;zO4OCWSdFhp5nraepkhoa16iD7evpJDVTeaFBfXEoUGGV7i76Qb+03jEedelsZLDoH83g6vTMKdK&#10;sJJHWSfbV6070cr06A0iVFRCquJFVlfwiyryt7i/vYuBwPTmegzr9v19bHVxwS1DwV8WMyorZaen&#10;pIpGx4vXU80KsdUEhLuIyxCME1i6km/ioRTqwIA6SM8VYsr1X3dTR5Fa7756SkjtUUB8giqI6FNI&#10;iMbQ2ZmPNyzq12HvZ0MOr0r01ZnKV9TNVRyZBoKGhlV/Hk3nrmqPupw0DzQsLRuQQWmjI8QH591V&#10;Up1UqOg4yGSycyQqEpEoFhLvka6Wahqp4YJiqNFodZZD4yGQonrKsWY3sXAidWCrXPXPCdpZ/alY&#10;KiaoroRrx2RjgpKuCmEE1e5WGWRHQXeOISVEhVP1SLc8A+30maHAOOl0TGNdK8D1a/8AHj5QZLMZ&#10;OhxtBV4+NfvKaGgRnrZK2mgqKRYxPNFKGqJomJPlkuw5BubGxz4UF1EJSNPr0Yxy20NqTOD9vVyO&#10;yNzu2GWqyWRSnklZKhKZG+4mdZk8ixjTb0ublBcXUC459lM9sgbtz0UO8ExqDjpH7+7TxdP9zJT5&#10;CabSY4ZiYjTqFlbw6TEAdIViU1D6Ag2NvbtraxMaN+zpyJ7eLLMKdVVd3/KefDU2TpBUJjqyYyqI&#10;QJaVK2iiQ1MdRj5lRkV2iDxXFmMgKva5PsySztMhjXo+tX2WeKjEFuq2dzfNrO1NZLRQ5SsmgmZl&#10;arpqRY8ggpE9VFJPYswVSFnBX8cHn2mMttCxUCvSyK92+1JjijrToHq/5abgq6iTIUGQoBT/AGlM&#10;lZCi1EstSv3X2sUePjmdXjXn9xUmFjz/AK6aa7BHZgdJLzcUkPaKD06zY/t7NT5DG1RrqtZ2jNFN&#10;Pkp/8l85kYR4+Cjk/wAmVQSU+50NJrUqASC5LJGDNXooe+VWouekjuqvyOSGQrKPRLHiZ6/PZTEG&#10;qlgp6xqlftYSaSqBhq5qKWPzRzRAfcAN9LC6Z6VqOmXunkNPLorm7cHWPU1Hmho6dKySTMrKrSeO&#10;pmalH2VfLjZg3jqWcyaoEVY3PGmwU+3X+E9aINK9ANlKKCI44QLU09NTNVwus6eKWOoEJqGiaaMM&#10;l5SJBewCnjm3tlPi68vHoOaqWQKJppNMcXmqk1IHhWSX9uR3p7gsCF9TgEFuf8PemIBJPSpIgRnz&#10;6b5MnVMxM1Ya6Wpj1LValeABgUMQTSNLBfwANBFr2HtsyUwOnRCoPDqNWSIY1FPUPLI3ihm8yr5P&#10;J5QZ5VlQFWsECkfT62P09tMxJr0+BTppMc05Mka+GHzeXySGSVYJnl0O8oQDjldIAvyBY8+2enem&#10;KUInkacS1KiXRNEG8KLKJPGkzSr9GuFsh44PI59p+t9NlZLHDru0jQukaojuQfOh0M7rYsAh1C1r&#10;EDk/kuR+fWj01/fxgRxGYQ+JvP5DEJXd4gUQnQCCPytxx6ufdyaCvXunGm81W1NHAoZ1SR3IGt5G&#10;juxaXXbUVFkBHH49sdWAqaHobtgbRrsxMkcFNrDQpD5HHgpitwj0shALXd2CgqNLEgN7TTXaqc9G&#10;1vauE8Rgfz6t6+NHXMtRFSstLRTRVEdDXaMlUTx0lQKFxCNNNEA0ktOItIbVwQWRfV7L5LozAAeX&#10;QmtQBZ5Xjn/J1e50n1xS49qKrjFJTUh+3XHwT4d5HolqadXyaxoF8kcjsWZrkAg61H19vNLrjCU4&#10;efRTdT0U0WlOrE9ibeACSwRT0jHSrRzKkzU4hPpsIlBCtEQg4B1IqkG/tCYqt0RSu7HA6HmgxSEw&#10;+WGBwCdEUrFHVovSrHxj1MoIFwLAcEce6GMDrwJHSkgxAiUgppeZSdAIEkYVv9Va73/LKBa3P591&#10;MZOD04HqadOr0QIBKLIFISRlP62lAJYMBpDMLX45IHA5u34Oer467GNiIASNmuHWQyFVZbMESEEr&#10;wFJAP4H9PdvBHp17HUdsK0gYPEkYDOoUgFA7D1amH1B/Df1+nHu/hnrxoRTrB/BiUj0RsGCgKNX7&#10;kaS8tpuLt/Qc8Dj8+7KpHTRC+XUGbEeM60pwscDvctYtpqBr0ytMpICm4FrgCwtz7dWQAdNMlcAZ&#10;6a58CY4YfLC+l7JUMqxwrKJTr+gFzpWwb9INubm5DyzEYB6YeIt5dRJcDTtHOgjkDJIrxQmcRKqK&#10;/qks3LNcE/QAX+v49mdtdlO6vSGa2BqKdRW266SyOusCOVVOmNFacoABCAnGoAgBifUT7NY78E/P&#10;pA9iOsZ2/Cz6/FFEkjugWmQG8MDFnZwttLE/W17ge18d2OBPHoumsTmnXOPBxhOY0KpEF8ExYJVx&#10;FrwI6ACwVtX4/wBfj2rS7HSGSzJWgHTjHt3S3/AMsjavOJURxNchjrCcMAebAEk8349rI7taUJz0&#10;gks2Hl050WEWaSAKyx+SwKNGPHGiteKWUW1Ej6rcm3HtQbtSMcemfpmrkdCvgcJGsMKaIobHSRIo&#10;VfGtlKNG19INrX/P1/xKOWdmPHp5YWXI6EKjo0ja+tSrBgURV0qSAbrx/Z4twPrf2jaQHp9RqOeu&#10;8jJHSUssjNqcI2ltCrp0+uygAfknm/v0S1NOvSaV6In31vmjw1BWVFRIVg8cqkyxh6eQONTxpIDY&#10;KJVWxP54+h9ira7B5XBUdF6QPcTUXPWk5/NG73m3LuzJ7KpqmGahpshJJLNFKCJanToyMaz3v+2y&#10;Ib25ZLg+xhv1/wDu3ajbDzAz6+v86dTBy5JJt+2eFIvEcfy6okylWr65xMJzFNJdCukzRu9hEiji&#10;5uWUf0+vuD5X8V6+vSV21vXpNpCrEyhjGkhN4pANYCW0hJCf1WJX+h9ths6eq18uskaQyLLTxmZx&#10;5ZFLnhkBN9DyMBpA4Fzxce6t8XWj1mlOphTRsob0sGhj0tEFsEIFtPF7XH4/wPOh1U8K9Tlo5Khl&#10;lOgq6RCURxqbSq2ouDGOQfqunj6g8j37qteljj8LU3hnQAs5RX0BdZ8x9Mwj55K2Uah9fbYOuv5d&#10;a6F3bu39SMJ6OeGam0XEQBYRFQUIjIKOdXBb9IuD7bmUKMde01OOjDYHr7yUKosNWBVQ+SoiplvM&#10;JoiPBRiIqW1At/nFDLwxtb2VT/F1cjSMjodsJ1lIY8fKsuOkFbPBVU0cFMKqpqqiA6Edo4/2Y6ZB&#10;cyltABFyrG4Ba0jaioHDz68GHp0PG3Nl0i0MtZUU8iRT06Y/Gw0VMslHRpPUl6mWnFXqpZZHaMsV&#10;ZSdVrD6e0x1aR0ZQupFQK9L+k2VS1UEFXJjJaGqqA9dDV0iiExwyAx1GNjohqjAuryVWghgRcNGG&#10;0+7rqIo3T+lSKkU6w0e0cRN4qdoo5Zo4KrI0kqkRNAInC/w5ZkW6RXKzBuS6uBpux920gZA6oqqc&#10;HrN/cyOKlkqKHDwVPgqIUpY2tRVGPSaQJS+Cla5jSeYmSR2JOm9zaw96KKePVdAOB0/HaFMRUIlM&#10;01TT1CnHRQslfLRoVEmQoleMKPGZiI6Yk3VlP4b3Xwo/9VOteH8unTIbCko5oMUskdX/AJLHItD4&#10;5XnapkH3FQ8tZEupopNLKwY3dh6TYD3vwk4db0U6c6TalPLJX1dfFVyQ1i00mWp/TJjfBCvg1saL&#10;S0apKS/7il1PIBN7OJAgwfLrxp0uotlx01PM0DUlKk1VjqXKxpODTnyRNHDW+WpAV6enDSIsaaiQ&#10;zFwwAs6LdKdNmvAdRm2t4qySSCioYJKbFmJaKkomMgyCTeDwSuh1Tx1QRGgaSxQLdSVDA2Futcda&#10;NT0p8HtueSp8UrVNXVLA009bkaCCBap6qYfbYqrx9PYyyRxHTJK8jAWeyoOPd2tgRnqkkukA9CtR&#10;9bUzUMtXUUCVMcDxSPjpWQyx0dRN4lpcbNGGWNwq+QCRAQ1lVtPtj6ZSemRc9PqdZU2Jq5UpRLTw&#10;xxTNja6HxGnrWZFaZKiGZWWX7YgwmI2169YHHv30w6dFyOPUWp2AqiWgX/gBkErKOGlp6NDU1U1V&#10;Mv2cbBtMY8cpeQsdOkAcW92FsvT6TqR3cOmCu2NXmA1ElDJU0lJUUWdpIcM0T0sL04NDUUlV5LPM&#10;CxSRPEB64yigC593Fr/qx04ZIiMdJmr2uaY06rSSV6UMYGSqxMsEVfXavunmys6clw7WlhkcMCos&#10;WF/ejDTB6rXprqqGsmjMLCjqqdKeVJ6eKJQ8dTzOYa+eP1A+IKUllDloBYEe9GIcemmFD05UMDZB&#10;4YjVZDLIKGkhfI0ywtTx0KQGeVIHiAsdNlHkYzBdJuRx78sfn1Xj0rcdUU0lXTakxywIVSJ6yqnE&#10;ktPUUwnpFgMSNohEixI6P6yQbnSLe90zTrwrXHQkYyrohFk5cfTAU0UJSGnWn8hTIGAq4ovuxoVY&#10;gJDB/q43UDm3ttlAz17Nc9Brv3MUe0gI8XPDHU1i0ePqKgQxTQQvJDppkqSv7lPNTqJeFB/WCb6f&#10;aSelMdXT16Jfu/tGidM0KapTI1FZPW+WGtlMVFDXUx8wg8ygSVFPOAWbx/UIoK/WzBgLD06Moyki&#10;06Ir2T24745VhaCSKoV2jYCOtWhiNVrfHTLOrOyoV1xNPZgzavTYH2ss7Q1ocf5fn03NpjTUP9Xy&#10;6KluPNzVL/xF5JH+5qJJJBpjVi8KgxPJTRAIqhGAKrcEkkk2t7PIoQg6K5m1dIGvyDzzJNTlzJKV&#10;E9tbLNKptHJM5F2Ys2kgkXX/AAHL/TPTFUkyvPLHeBqOpWmWSMKkUcboQGZIrnURrt9bG5v7sACP&#10;n17rpCKiCUoIfDVzLI1UVInjmjj/AM2uoXsf0XI5PJ4PvQoDnr3UeFNMxdfQAyrdpLOl/wBdmAPA&#10;F1N+Ofd6lsDh17rBMqRkzPOZDWNogV00RopfTIH0j9Kf2SFsb+9E6hX0691LETQL42WMsFmVRCzs&#10;0jsoMtlUA6SqqSyi3Nh7qKefXusLRReGJg0vmeNgBTqXWTyudEVM3FkNgWZgCCWH4968+tae7V15&#10;YxFpZKmaKeKMRQBQugSiG08c5I9IsDxcc/T6+/db65CmpGMaKZ4SskTI7m6aRbUrg3sQQGB+oHv3&#10;XupLMkdTTvIk9RTF5mMknrjMMn7InVFF1PBYsfr7317rDJSxzVM0CxylWQKkdlUqrJeP1EAtxdmN&#10;788j6e9de6zxRU4WCOOImVYJFLVEUUojnjlCljqXn8WB5F7+/de67cJJVzaxLIqxFBJE95fI1hJG&#10;tQn6VA41qP6fg+/de65mMQEK0bMY08Ukv7TKsdv8xEYxocmwMmkeoA8/j37r3UeG1OzGYSPI0XlZ&#10;SFW5BtGJhoNzoJcjjk+/de6mrEVtG81Sqw1YaOCUB3OlQVf0glQWOpRe1/8AH37rYp59LranXm4N&#10;zOI6DHVMsdTUosM5QHXrb7emDpYiNS9xcn/G3tBc3tvb5kPCvSiK3eT4c16uC+Kv8u/IZKXG7k33&#10;JVpimlpJ4MPDSBq2pq3CmAwIygmKNldZZOQFFxYEe4q5j5yRla2tOORX5dD7aNhVI/HuqHzp59bL&#10;nTfSO2tnYjGz0WLpaSOMU00tKkMUtLHI/wC5MaalKAsAw8aXHoPA5+kYRCS4n8aRq/PzP29PXVrA&#10;Z/FP5dGCqsl4J1oaUBY2QPQRwl5KeCJbNAsCm4BW2py4shNrezn6h4wEj6aFvG+SOHXGvyFXkYk8&#10;81RI/wC3BKxmVXZANOt5jYPGisRp021H+tve3md1q54dV8BFwBx6rb+U/VtXuOifH7fSDDmoh0Oa&#10;qVPtaj+F1DyRUmQje5QL+2yagB6TdgG4Dy7m8F3qK4B8vLy6Kt1t5CgEAz/s9UPbz6a35g8pkMvm&#10;trJX4uqq2aGdI2qxLWaiyDIxU9njaXlQJbRrxpPAvKmz8y7fNClvrKuBkHB/LyIHyz1WFLiOAPKv&#10;QZDrhWkRMOY6uGGuOQkoGdplqn8ISrp61tACLTMT4SwGoA3NzyKVvo2FTnyB/wAv59bSdOH506ba&#10;zbeVoaysUU9c9DJFLJUBYWCQ0dOhdvFX1AGlJhaNDe4uAPoPbySRuo0kVP7f2dPLJGWJJoD01xSp&#10;4KespppaX7qdooaOYTRzPBUof2zI66CYgQPIP1WBHIv7c00JXpQCtA4NAf59cFp1en8VOfuqimaO&#10;sSaeMzSUREn7CBktzJKFI4JAIUmwt78DQ54dOKPIdPEdRJ97GUyBMxNWwBoglfVlXAn80iBvtwhu&#10;NatdgpURnX7oVBwR04CCRn+X+HryVNTPTxwwVWvxymbI1cdYFeBopxJ9y1eVYXljvpU2IWw0hAR7&#10;1pAJbq3H4enOKYq48s0jJO6zFYKmlq/KKQlJITJD6IxFJomSeIqWa406Rb34iuQOrCnmenynlDy0&#10;1ZNDBFPjTTwUiyza4Ktq12keprpIQreWXUY+V03IP0vatABSmOt+YJ8upsckutsY9HEPvq+cU1fN&#10;IHkxsVQl2imkQESeNVCnkAMP9b3qgPcPIcOr/wBEClTx9Pl1kWeDHrTNMkWTkoxBRRzU0kdO/l8T&#10;+JZAbzCWcFQ1nJCBQR9ffgob/D140Xjnyr6f8X05J4KekoopZ5BMr46aOLJxeaSJ5ITKKWlmpvQC&#10;I7xxs3Ia3qBHvYBBxw68KHj0+ioo5oWamjq6aHQ9PJOtNNNBkaxpDVNCr0pVwqhHTyeNir6mJJsS&#10;1+P8+nGKsuMetOHUCPIU2QTb885Bglj/AMupZlqKeFWWV46WqpKqJdSa7GOdLtZNHqBNvdqEE06p&#10;UGhbh6enUylkSCASSmpolZaunihkSkpqYGSUVNSKenpz/k5kk0li0ZJYhm9Nz7qaUFPz68AAP8H7&#10;fTy6lyrG9dPSTRSxQx4p3UCTyRwrLasdKlAPGSrAqTGSum9rH3UGnT3H/eepGugZqTHx08FUY6dK&#10;1ce1I1NBHLXRqminqQQ0qBwJZB+oMEW/192oePVqKQFIqQOHXcbwQxUeQKoJFhmnlnpYrQzeCRqe&#10;d6WhsGR/SqSu4sykc39+PE56uAtPT/B+Xp1yilFctFTUtNUnh5yiNHQCepqbRSUYqZDbX4FEloWN&#10;mW7BSfehx60QpoDw/wBjqdHHHrnWCilpUgWGZKuXJ1KLjvvg2pYUjXzxiRr6pEWQEFhax4seGqvH&#10;5f6v9X7B6ijtpSnz64SzJHj6O0FZFSJX1k8pliaSSsppkEgkpJZLyOL2BUN5EcngaVHvZrqNOqmm&#10;kfhz+3rnKy00mHyE8VVlKYU080jyfcCOmipFb7Wrr/FZ45DISpY6w5Opkv7qOB68xAI1DHXOeoQ6&#10;WhlqXpsjepp46UBEi0uks89HUKAxldwS0gAMIb0/X36hOD5dVLA5rSv+TqXJUNLXTxQxySlZJq5M&#10;gCaeuo2MJirKiNpbLPKgIDhgS1mJPutBTqxPAjPz6yAh/BHHqZqill0ypUqahMbKgLVNYjWSISvp&#10;VlUWHqN/furAgnPH/J1giGiOUTY/ISpFJrlTTbRkIU/ajWkktI3qKvIYSAV+uq1j7rwrnV64/wAn&#10;WZpKtGAZaaGkeWCWTLCs/iMyZJ3HoyEaCJtSrZA0aEN9Ha4v731skgYx8wa5+fUylaeaLIzxMlXR&#10;U9WUqmp4lkggE5YJSwSME/aUl2CBgQDpUkLf340HHj1pSRkmvz66o8hSL5RRQ09QHippxVyE032x&#10;op/2wtNOA6QyKQxC3VjqHq5PvxBHHrYdDiPu6kvPPDG86zUsUU9R5IKAXWFPGpeqroqmFS8bSTFR&#10;Er86QEsR9NUBw3VWqBUfb/n/AJ9YZjTyJPLQyRmnWKOqq6fIrNRtV1ctoZfNCFOiOVl1kfkt+Pe6&#10;U49ewRUfaenWrEEMLwwx0r5CmoYJmp6or4qR0H3FHTll/wA8tLdyEDXJBvf3rHn04QAP9X7OoNLH&#10;BVfa+KVgugSVrNUx08UMIBaMULoAeCJGkLqDqZRYgD3vHn146D1Dlx4FM9HUIEWrqKx6E18tPNjR&#10;Shr0tassSu3nmmDuzyKV0GwAPvVOtBDTS3+r/Z6wwNpDwGmgqXenR6uSolEslZUa7TfbzLafVIy3&#10;UhiFA0jUCB70wqOrihx5f6uHSp27QDPSa8pT081IlcslHNA/memd1Mb0EEr2lpkjItJHIQZWCsPT&#10;7TSEIaL0/FGrmrcPL/N+X+HqwfqnYvkkiJEjY+tho6iCseOT7SenpP8AIkjmSnj0wHS3Ny1yxN+B&#10;aqO/l1e8eONMcerF9g7YEVHFSQwRCljjmP2pP7bwjiR0uC7Kw1WBa/8Ah9PahFFdTdB+R6mvRrNr&#10;4RlipfQG0JFFphARixhGgOWNiI1sAP8Ab8+7VUsB0glKknobcJRxFIwI3CM2iF5AJhG0XpJlQ/pY&#10;gm344HPtckakY49FcxqTp6EmipAAWIEjKhVZkjDMzAfQcG3+PFv6c+3RH69Jsk06UESJZVjiTSNM&#10;gbQwuy+lfIxA+tjY29uqvkOq9ZXYqqryLOA4DgAhv0EP9eCPUP6e9g0x16leHUaVyVZgF8YKJoQA&#10;SEK1lZwf6jgn/W96p04E9eupC412Zw+shWK6rBk1A6j9CFGkW/Pv2fLrYShqeo+pNOm731a1CG1l&#10;+vlLWNmA/HtpqefHq/WFnAUkg3QaxpOsNrW4bUVH0+p/23uvWx1xLO5jJRSfTrUAaLfl0exs1vx7&#10;1nq4p5dR5REytIFZiCGZhZCFQ+tpAbDn/ePdT1vqLITJqJR9IXWdQBK/2QupfrqUk8/m/uvW+sLS&#10;K7SeNkQAABGe147DnSBz+RfUPfunPDoKHiesDMNT6Yo1QuXdUPkBUR31K/8Aja9ufbUhpTpwIq8O&#10;sCKpIIQHlS1irWAuxuPwbfT/AB9s9b6hsYlNgpZQryF3RY7h2uqShOL2PIP0490OWoerqGIzw6ju&#10;6iR0BZgEU+RBpZW0aVWP8E6babfX6e6aiRTpwADh1BbxsX1EyqNITy8TLqFjrYX1f4fpv/r+6mlM&#10;9ODVUdYXLKI9KRKkch5fSxYSR6WEqAsP6eq1x/X2y4pQDgOrR0p03y6or+AIskMaxFAt2QlvWrNJ&#10;f63OkA8/Uf4tk0FenRnHWCQxLqJZXRI5HjnJYaKgtdUkKgH62uR9PofbZpx6uPQdNjNMWkkJS00U&#10;az6EsUYKFWMEi4Q3/Xq/Ptktk9O0WmkivUKol9N7PNEkRtNIQ7+RTYRMg+gvwL82591Jz/q/zf6v&#10;5C6rkU6ia9L6pFp0Mut0iRU/bcL+3C4N/r9Lkjj+vvVRWnr1coaZ6ivI1mUARsw/yqHWq8nh1VFC&#10;83+jE2tz7Zc0c/6vLraqPibh1H0Msf7kcpKKC8gChk/JEesAEHjkcn/W91zQeh6uAhNF4/n01n1K&#10;zS080aubxqZI1V2vbQhYKY2/tKOLj+vtsUodXCvSkKAMdQJg7FXpo49YBaMBQ8bc6Zi3AX1HnTe9&#10;xf2yaVxw6cXQTRuo0kiLHKdOlR41qWfSrRyH8gn8f61+Pyb+6P8AD04qBWr+zpsmmjlEwL8pKIIP&#10;IuiBgxDrOGjH6dJvz9TwfrYMVX9nTvHpud0lZYZZ5kkWoqaRXTRDDIVBIlGoWsb3Aax44+g90Jqc&#10;9X006bZXT7ebTMjxeNWlsvhZ3hYBS5I/UjAMOBq+nNveqjgD1amemKZxP6g0cRXy6JUL00cUpS3h&#10;mjFn1SAli1ibfT22z1FB0oVONOm+Q04KSrMsYWMWdmIhYsNDIZDclddjqIB45Ptonz6fVaY49NT1&#10;dQqsFiZYkV2lkhdTY6DG4AkBuP7SWP0/PtvWScdOBBwr0nJ6ppXUQgJIytGD4IxI6AaZDpXgtqOo&#10;X4H5H49048enQoAp02ppOtj9jLIySxzqqBvumQ+MK6AWABsGseeSB7q1Kd3DrfTNWJI0y+NaeXzI&#10;YqyoX9iSFofSQqSgD1KNCE3+nI9sUBai9eBoajprjn0xSlaGNXMdQtOK2w8bN+IqlmKvaMLcMLWN&#10;rg397rp4f6v9X+r5PCMcemmadJGllLTPJIKWip9axRqvGh0nEIN2NzcANb0EN7p04Pn011sh1+FJ&#10;HFZB46KWVnp2pdH+cLB5FBUjknUL3J5976cC0+zpvqZZjI9RJJDO1NBEaVaVmkiqQ5upjDASAhrg&#10;pbSCOTY+9EgdWAUdMMyJKxpqidgpIaeaQpEk0zfuzrSt+GAK3T9Nxf3Qmpx1caemOqngUapKSlgj&#10;icxRSgsivFFzHUo4HqDEkMbGw+n1966sRXB6gVFTJkHhkaiSeBVSOmdJTBV1kjcpCrxABXhs58h/&#10;Up+lx711RlAFR1GdaiX7irhWBKVmkVoZKlZIZDHHdaNKugN4Tp1lg6Wvw5tb3vpzpjmeMxVVQaaN&#10;o62mjLU0UqCPxRuIY6PQhAddXqOlrXBIHv3WuoTGc+ZpppHjBPhZ4SJXSIK8SzogVGhH9pkUNYWP&#10;9T7rfTYKmOWapqKKeRq55aeMQzStTmaBRoNTFpUiWIemNGJsL8jUCR7rwBJoOolQYRTPV6Y6Ktqm&#10;kpoJDM0lJM5co8osDpdCPS9r24PB9+6fRKZPHpvrJ4ZXpHWpkjkgpp2jmm0q9RU6Qk0EzBdJjY/o&#10;uL24P0976toGrV1gWppjEs32NHFaSOOfTKEWmEgCotWuk+oH6SC/6QdPvXVum1qVfHongmqKamaS&#10;N6mKaOBX1PrKLIDqDgjUoZgv4Nvp72DTr3TJKz4+WlhqI40kpxLXvUU4kkeop9PhSKqY2TWAb+SN&#10;tII+g+vv3l1UsAQD59ZI6OGko54acwsrkBad6sSNI9UNZqBJoUkKLcrcKbi/9NdbrTqPUQR/cBqu&#10;TzR1Kw1KvTTATLURWjlgh+rHUQt2clRpvx7914gEUPUCedKj7uSRqmrEbmH7YBIKhYywVWiqUPjk&#10;IYjnVc3N+PdgD0nIBJK8B1yOSilaOFpoVkNLJRVEbG2ReYemlkeK19cYJF/oV+pP097APVRxx1jS&#10;WSGamqRPFLby42WFokKytCgdo6iR1PjkkvrJ0+ri3venH8+r1Ze70x02FaK07R+SeGHIxpFSfvzL&#10;SFUWWqjr1uGGgklJARf+n19+oRSvVBSueoE0M7VQeKFaaNC1bDVqFnElp9ZekiiUBBpsokbVpI9V&#10;vr72KVz1vPlw6bzIrSyzMPt6tSKsPTOyUzR1TmCSSrR0aJQym7Sxkg8EAW92C0r5+XWxp+df9Ves&#10;VdVNTw6TJJIYGhnimjjiryMeF0RIZI7iROWAZfWGHPFrWVVJrw+Xz63WmRX/AGOoc9YJaeaT1ZHJ&#10;UbU9RDOkYhiraFB6KeVV1cxcDXKf8AOPdwtD/k9OqGvl1hethFTjJ2iqaqnlEUK6pQlXBILaafQ9&#10;1dHblm/Fh+OTbSdNFxTrR+IU67yKxyLJGLVbQhjEkzJLJRwiQpqp3hFzKha4XVbT72CRnrTior1A&#10;DslRUQOkT05jMQlSNoxW0kcdrzO1yykkI4LFri6m4ublBTHTVem9pIaorTyiuNNJNE7RJaWSnZSE&#10;h1wFSzIW4VgP6Ai/uwWnDj/qr1o9c6iWSOqid508xmBk+0iWmp5qCNWhp6OaGQkuQAUPlXWh45A9&#10;6AUgheH+Xr3n03UVFMYoqiF5KSoqxWwiOlcQzJJSSFqUGRSAboSCDYk8Wt724Gog8BT/AAdaUUH7&#10;f8PUColqKmdvtyRVSvRz+WIMSzIhNSkccgCxz2uX/wBVcrf3bHn1rqIx/iDzSuZFoEgl+zEgCS1A&#10;p10PV+JQLNHeypyf6/TjxGnhgnj1vj9nTUKOQ0UkSaK+SUGpK1bALGo/cmRaketWa11C8e3SQGzj&#10;/L1oCo6jVVdF/uMEwdFkDTRzVbofsnRSC9HLENTKW+qSDn9PFrjYGSa/s60QMV/n/sf5emqIUbzV&#10;LVsczvPMZYdaCmo453/WYvANJViNIYjVpJubge7/AGdUotat1jpVpxURu0VNJEYYTHDGBLTqjsfH&#10;DM8i6Q5IHhQuOLqT9Pezw6tg8OobyY6nCwiJFiWarWGpeCqSFEnBCwyQE2kVHBRgyqw/UGP1NhU8&#10;OtUWlB/m/wCL6xz1ax0kNNJVR1MMcIhlmpw88FDKq64BdxdVY+lSACBb6ge96TUkCnVTRVArUD+X&#10;XLI0kk1GtOaCWoGuGVEhlREZHAEsK5H6gLzIA/Nzb6e/KwBr69acFhQ9TapYqNautilp5HYU0Gsx&#10;KsjKyCOUVKsGAYqNDSAcnn3oZoOtMKVJ86dZniihqKKf7VRRRmnEUdVUKzJaK0KVKm9g3JWVSQRe&#10;4Iv79xBpx/1f6qdbpQgnh/q/1V6g/aUMamOhpkWajr5zVQUjBGimZdYELjSjxtHYE07kXudPJ97q&#10;T8XmPP8A1V/b1oKlewcDwHl/q+XXM1L09VCYq+OJ6iN5naZaeWtM7egr4FAf8DTpS4sbg+/FdQ4V&#10;/wAHXgNJp/xfUGImepkqKmaWdKhCJi2Ip6mkSrjJiiiSpp2HljPGkNFqGo/gEe7kClAKfn1oZavr&#10;8q/8X8usAb9miRqardlr3NRj6BHheoMTFUkvbRE4LWFrXHJXj34AVNcfn148AAPn6dcquqqaealr&#10;X0xMkstI9dUQiXVA58n2FWgFtCEWJFiDyPe1UEacn5D/AA9VY0Ooj5VP7adNCzySeeohWnq6SCok&#10;qjE8RTRJ9XWlJ/dZbgaXT0kcH25RR2nH2dNZ+LGOuc7VM5ikSk1/cRx1CrkmUfbLe0NalQouCtyD&#10;GbgD/WHvY0qCK8MYFf8AV/n63Q+nzz109Eyy1MtDSUsMtTSt9vWSwmONZSLtSivjtoV2BK2N7c2P&#10;1GqggBjUf6vLrWkgYFP9Xr8+sLPV/aw1uqlnqEBS2PnkiytTM/8AnZhWDhyOQ8gVyQACPewEDaQO&#10;Prwp8x1qlVrx+zj+X+fpvElUIBRTVFW9JLKYf9yMuOq8pEisXSkkqfGjyKCRo8g4IHP49uaVLalp&#10;/MD7R1TOkA1P2kV/M9RKyshqPsqKSaC9BJDJCsirDWhC3jWmirAtkvw+hfobi9j78i0UsPPqrEEA&#10;EjHl03SxypWmmx9JVUNRNUuZInVJcZWIBqqIsgwFzqt6mBuCATxce3BQqC7A4/MV6aI7iACM/l1z&#10;kyEILOaWQTu1LAtPGwkWkq4fSK6JGB1qRbWn5Uf196EVMVqB5+o6qSDkj/Y6gTSrVSA0s+LoaiWw&#10;rshIhb75o5LxmSnPPiY3BtbT6tVvr7uEAXSwJA4DyHlXpp6HgQD5k+fTXk6sRLDXx+GbUXSdcbUe&#10;EUVUnp8rVRQ+O4uuuRNDjizWv7djjHwNX8xUn7OqOR8a0/bwP2+XXKmq56ulRjHBK8zMBAQlI07w&#10;cz0Uc8TGLyTJymrSSRxzz72yor+n8/5deU6h8/s6wN4oZEho6KrlpKgNMq1k70qRl4tEMUtOyq1h&#10;yqMHDXtyR9d01DLAEcKD/B/l6359gJHz/wAB/wAnWGqk+4rYamGpmdpaV8PUQ18Ecr0T6P8AKIVm&#10;RAsinjQXX1Hm9732FAUilKZxivW2ya1rXGc06Y2kgFSlLDj6R1p4npohDTT0lPLURHyNMjyftLIv&#10;6GC/qIv+fbgFRWpznJr0nOmtFUEDHDrBN5ZaSFJ6yN0UTSlogZp4mZ9bPURsAyOv6S440j6e7Kqh&#10;qhaH/V5+f2dVelKk/wCx1//V174+n8pLHePGPAk1MUpI6fTWxV84QRWxkcqh6hU5u6+S30VnPo9k&#10;P1GehLRCOoTdLV9NJQhMfkkEdHU0CP8Aw0x180jSmSUVFCDJM4t6QQ8bqvBj/sn31OOqeHFWtOsk&#10;3T2TklCU2MgqxWKskuNoiYKWKNH0LReWmBUzuRcQAGYC+qNfr799T69X8JD5ddy9UPWaaQY+aGrW&#10;pjpIkqqSnktWgGQQ00EZLuqAaBIzMSx9Q/poXBXJPXjbh+Ap1HHSdRTGorqqmem+yaKSshlQQRTy&#10;s93oKKpt/Yj9UskiDUeEP09++sHDqossV6hf6Jsh5pBGsbUkNV93NTy09VWiVZhphpVjiXymVFYs&#10;SoGkcg+7C7WnGh6q1mSKjrPVdSVFPTUkk+PlJnqmklhpIVZoFa4pslQqylyquEMinUZLENp9+W8r&#10;xPVfpCFHSXreoZGaeWvx9V5IHh01P2TtDNUPfRJUVVWsMkazEFgEAjUixZvoXBeEDsPVDaefUuHp&#10;KvQ1ZqMfQUlRUev7ObHyyoTLzTmWd1SyyH/NywQNGp+pAuRs3/oevfSU6dKXqTJQUjzfuo6Cmp6n&#10;H0NG0lRRtM7O1NlaubSkMPoMioXBcH9sEkgU+sPl1b6aor/q/wAH+r+Qbk6WNUKySSKaSm0tVPXw&#10;IVOQRTcxoGDI01zaNSVk5u6j8XF+Rgfs9Oq/SFuoM/TE1NWuI4Wo5oHikhpalnZVkelEy0lZWMoV&#10;5EXSZkFiALAfX26L+uP8nWvogPPrDP0dk1SKRFlnEiRVpmmpf4WlPKG1+emDC8kLRB/0C5vfSfdv&#10;3iK0P+f/AIrrRsivAdJit6naOodqOFqmOZpmWqNGQ8lOqCSV4I3uFdf9W+kfWxvx7dW8DCjeXTBg&#10;Cnppi6nq6+aSooENU8nrkR18lRWIkAWJAGPjCXW0akmTV/YI592+s/j60IA3DrjN0/l0naKOCkgm&#10;qIxVJQ1VRTvKDAl5GrI5irpLcWH6Qx4RGF/exdRnJ4deFsA3HPTG3VlUq0tVokjhqhOv25p6qolN&#10;RApDSyRNGP273VXRpACRcrb24LpKlRgdVaCuQePXGl60ykcXimx8xhAt5IfFU/aQBrjTI4GplZvU&#10;EYg/lRb3p7pPWp6qIfXrJL1jUxTTPKKzREZLyywpBJFMy6YPL4x/qypkRST/AIe9pdLSnWzEAemW&#10;brad4jA9LFUS0DrNNHFMLxmRSlV91LxZSwUm7cfQD28Llfs6Z0NmnTNWbBy1LoNRj9KO4L09M6me&#10;pLr5IHVVBIQGx1uOR9Pe/qY/I562Y2p16k2TWSrE608kUjHRNKHMcSxKLsKqnkHlKyAhTKCEvx7q&#10;ZwMk168I2PTtJ11WY+a01OYlH6VtSuYJAnkmZ2hf0q6nlweeBquLDX1S8R1bwT01VGxnTzLpiWoq&#10;nl8akzvIyUo1zQ1FOqB4Rp5uwBI+gsdXu4nQ8eqGGp6ix7S8aJ5qSONnu8oI9JVEt9zGyiwT6gcA&#10;6v7X1Hv3jr15YadTjsbQoWEQNFNLekWJ/uoxqAanhkdBdZR9dRUfnVYAe9i4TiOteAa9RKnYFQyQ&#10;LPSvTUqfdLBJIoPnqEOqSnjljvcq1kv9Pp72lygNetGEg9Q5Nk1gSSnaj8UqIrzy1T6GVo1vBqUL&#10;p9XFwfTe1jzb259Uh4dWETdQjsSqIp300MrVcjw/buXikUxR+RmkhQMrQr9QyPcm9wPejdL/AKv+&#10;L68Ij59Y/wC4lTVLak0EgCFIGWeXVJzYiJVKKGX1B2ewsb29++rTq3g/PrC+x6t40EVJVyyOJYAJ&#10;YvDG7wpzHDUA2a4+v1PACj8+/fURvg46qYjwGem6Pb9TGZG+3mukbRiMASSBh6ncRWB0L9GNgRwL&#10;392BQ8D00UHDqVDha41Aipkml8ykRpGGd1Vog0oZSA1+Li/1/r7cDRqK8OvKjVx1IhSsWSKlA8Ey&#10;OCXeyiNipLIxK3L2FlFj+om3NhsupFOrAGtOlRQAMgmlpfJGkk1LGtTrlLEsJHdoo/0Efq+gBYgc&#10;39stT1p04gNCaV6UlPLRSxtFJTJTx0vgAMayTNVEyGTStWwsHd7s5bnSPHxa/thuPGvTyCvEU6ki&#10;mV5615an/Kal4PEkckYFNI6cSSTg+mylgUcj8WDAA+69WVQRU9ZJMNTTQl1hqZIqbyIkNWaZa43l&#10;/cWOlQJfR6m8TkgqNWm5saFxXq/hVFemaLBLVVzeQqixaZYPuWhg8KaQkXiUhQEbULcadIPC/T3b&#10;xdIoOqeEDx69Bt4xmYQU7OkA8tdEVCymeKUq1Ok55WNF0uxX6m34PvxnHmada8Cpx1OpduvMZ9Eb&#10;0y1NaKkU5Npfs2h8n3D610sU9SfQG+n6/X34TDgD1Uw1PCnTmu20mmmlpoZpiYPLDHLoeQNZUKT6&#10;Byxe0bAGyEgni/u3j0zWnTTQ1PWSm29RLUJDHSNWvDBM9ghhlZpIvHM1XJH9XRhID+QAOPejMAMn&#10;rQt/LruHA4oTCmlFXFooYqmJZYzUMs7VBSrp5UhRgYo7hrGO7flwQfe/H9Bj168YBTHHrttkTa5q&#10;NBCtUGanpaZdU9TWzqFZYkhVXiUyagyWFwBcX+p8LgA56aEL1p1JxGwochVCkNHWx1D1jtSxlacy&#10;yGOEyuj+Q2NtAsXa1tQHqsPdmuQM1x1oxkYJ6nS9X1qietIp/LAyTVBmd6aNqeWHXrjp6oBy0HKk&#10;sum4UKTf3X65eqmJjnpgk68jlkpw1DUQ00ut6qWOIVCLSRjQ9TSxKFcGNgTcr+SeQPbgvV08a9Ua&#10;2Zh1y/0eCjWtbRVJR+JnjmqKdHZ4o2FoZWRfJGXBuVC88f7DQvk9M9NNasDjHTdUbJkomM70jMtV&#10;SSJB4aONkhUXWojuf7Kg6xIeQwAB/PtxboP1v6egz1BXbDwGOU0NM6qlQ8zqJUEIWPSsi+UFiv8A&#10;aYqpUXFuAQHhKp6usRA+XUWHbc9QxMR8JpYg8Uy0zPBT0b3kSSSsRX1akUgyMPqAAp+osZFHToTy&#10;6do9uPE9PW/wtYqMU7y1kMcsVRK7ypZWaJxpZ+VfSvqNv7NrhsyqcDq3hgeVOoT7fiqZuKaaN08c&#10;jlJmECDRq/zDXNgtgyE3FzqNve/EpQk9bMflWvTxjdmV1ZDS009N4qGlYGDyMlOtO9TUXM1WxFpQ&#10;hN0ZrkKbA+961OR+3rYiY8B0Ie3euKyunempsS9bK004CR05NTIKeRfuG0oAsTrcyJIToKgC9j7u&#10;F1DJr001uXYA9GT6+6AiyGTxn3GGONmyFRUVED1bTyrDQw8JU1CoDJGJZFsHiQ3ANnX27HNoOkdG&#10;6QQRICfPo2O0vjtHBDGKwUtLihNAiLB93S5ikLyF5a3D1iCV0p3/AAZIX12Nyfr7UxSBckj/AC9O&#10;xQqwzw6MTtjqCNK0NorpJJ5BTHXSfa08zFFjpse+Qp2kkmaWIKzGHxxg3do/qvuk88jAleA69Pt0&#10;cqmnHo6WzOq6bHwUrQY55oaoIa13cztFCp/b8UGkKj+W4dxG2pPSo+p9lxu300XopW1WJip6Vtfg&#10;/EE/hGKefxPXjyUd696UROHlkp5Ji0fidyvlAZObqF44YaV34np8KowB1AoNrZPLS0Bq6SnjjSPx&#10;TrUq1LF5PL5jYhbnzELHKR6QrEKbAn20SaY63RfPoxuA2LMrqZ4gZzDKs0cjSuPPrApp6iNF9PjA&#10;bQAOAbE8+6R6gcjpiScRnHQ04DaNPjXoGpAVNLXLkPCzqamvnEfjhlrZwPHFcm7RIeAbWvz7WwNo&#10;fVXpJ9YGw3Do73X/AGfHiKGCkyNVTpUBqeGWIP64ZJm+mog2PFytyLnmxIJXF1lNT0gns0lHiRcT&#10;0YnF75w2UPiSvo/KqajEs8eoWF2V0Iuo/LEf7f2y9fw9F7wOnxDh0qI6jHVUWpZYNNrLokjEcbDn&#10;03Um1+eCf+J9t9w6Z64z4zHVUeiSFJI5CGZBFG6AMOZLabc/W/H+393WZ0NR177OmSfY23qr1yUN&#10;K5I0CQwI7OinhbgBiD9LEkf8Q8Ll/wCLq4dxgHpNZPqnbdYjFYaalYSLIZadNIIHpCOg4AHA/rf2&#10;+l4RgivTkdxIhrWvQa5foiF5ZJaCrNPLNGUZ1kZ2ZL3URwfpHPOrTq/xHu5uIXzIKdLP3jT8NekN&#10;W9E7j1BqbJK4p7wwFF/cWB+ZfAD6I+eSw1Nf8j6e1KXFsMdbXcs0K46a4+p+w6B/2qwVKIZBAHZ0&#10;lUyD1aKk+pjf6AhR/ifoVP1FoRQnpx7y3IyK9CFgcLvfHuFlplDFVadmmYM0w9No5ypUgLw1gNRH&#10;149sSSWrYHSBjA5rw6E+jqczEAtZT62lICalVgJl/SGdBxxbTfm9rm3ARtHAT2mg6o6xD4D0+wVM&#10;0xuqyowbhZ09Z4tdnCgEf6r/AB/PtpkUDtPTJp05ESrE4lia6oyn9JNyQWH+xJ9t4r1rqNLBTTI0&#10;c8SEWX0lFt5NOpFCn6fS5v78a+XXuknltlY7IM0mkRzyDVHOqKPqpUalUXNhcW+hHu2pSKMvT8Uz&#10;RHHSaj6keR1WGpZmB8iII4UjAJ9KmaNVspHLgIb/ANfev0v4R0+b1jgjpQQ9WtCNLsjgj1xStqhD&#10;FvqngCC31KqwIP1J9+AirXTTrRu6jh0/R7EoFGmVIyFeNmDGLXJIguTYC6gAckGx44PvxOcDqn1T&#10;dOsGAwGPLM1PTgks7MsS6wE/J4K2/wBYC/1t7oxc4HTUkpc1PXqnN7fxiqXaCPUGkJdkLaFHOpwN&#10;NgfoLe/LHIRjphm9Ogt3N3ntDb4dpsjBDpdSqftgxajZhMEBIFuQWAv9AfamO0ZjVuqhLiT4R0Ce&#10;Z+QtXmKiah23jK6tdDqarjR0phE45MFQwF9J06iRqH4X+ixbe3jFZD0ui25dOq4any6Q9Tt/srfM&#10;2rOZj+H0eseekpRIkNUgF1ljKrb0n0kn8jVb6N7o1/ZwGsYr15IIY5DoFfn0r9u9D4LDRs8sElTk&#10;HqHnNfVqJpUnt6hTyghWjYHgs2u/1uL+0Em5SyElcDp0SGoC4+XThX7J2/Qwyo8CL5Y3ErfawrHJ&#10;HGCzvIGQixY6QLqOb2PtE11Mxyendb0pXpD1m2Ns1VK8Jx9LEB4KamVFgl1Ikuo+WCMXES8uqiwv&#10;6vfnkk04PTYappWtemCqwW3ZtUDLTUEzaKeQMkJnkQyB4w7KD6ZCBpIAINuefdUkY4J6dXV+XXqv&#10;b9E0NY7x2kIRYZEQLVRozjxsGgB9LKdMoZbkDk3HvRdg1CcdXVzWg6DHc+1qaeomlfzGMkukbB4k&#10;qEivHAhlUatBlGtRHYWuCPUT7dW4pjpUbnStBnopG9eps1V1FB/D8iv3FNUVqNLRSCjx9PX11R54&#10;6hvpGZLlgFYPIObFVIsrt7hOJ63FdKDVxjoOKPpLdK0ck/3JpzM1QDLUZl5YMlUvUEO1XjKf/Ms9&#10;lTQfWVuSTyfawzIOPSxbuIH064TbV7PxUEFNQzTEQBIquHHVVRTRQqkt5Y4Y5hranVrKhVWQc6va&#10;uFkbCdOgwyZcjp9we6e48VVpKlTWTvV+Smp1kSRZIpi3jgmp00hFH1AYIRfm/wDVbHbGenaD/h6c&#10;+msXGACejJ7F3P39ln+xxNFmNFPLFFLLXQyy+WrX1zaK2JmCqPr9bf4ezWParZF1XGOi69tNuijq&#10;5A6Pn1/tHuqvEVVnK+px9I0MRp6CJlLKUIkZ6mRuTcXuCPryOLe2532W3XTGAx/n0Syfu5Yx4IqT&#10;6/5OjU4bBVdBBTjITiaVyDIxGtuVAY3A5tYf8QPYanlhlcmMU9Oi91QGqinT8aumR1jTiQk2COgY&#10;PewjIIv9b8WP19p/D1A068tK9KWiqKJY/JPURqD6dci69YJ/tBFADX5HP+w9pmUg06uaefUPLbix&#10;lHDNIJY7LpLPqQAqv69BPI+nP4/x97WNmPDrVR5dAPuPsjEiqEK5KmjlmSV4IxIJnXxm88rxqQQg&#10;BAHHFz7VraPprTrRqRw6c8RIubVJDVRzixZwjAqAwN2kMY+gIYXP9P8AH3rEXxCnTZHr1JzGxKmo&#10;iJoqphUxvqkEjMUcuONAPAsBe45+vtVFfRrgrUdOAqBUdAnndp7xxfnVqed6ZUB+4ivJ4hruHjJB&#10;LOxtxbkc+m3tcZYJF1R/s6dXRSp6TEW0q+plE1ZUyzW/de7XcSvY6gjrcqtgbAagBa9uSWy3KoNK&#10;8en0dFHbx6fqrZFNVw2ralX88BDvJCs7hWYeWJIHDDk/Ul7gkANxb2jN5IpoB1Yynyx00jrbDxam&#10;WlSojdmVYZP34iVTQHeKUMzaB+jU1lPItbnTXtwccP8AV9n+r+Q2J5B59NVRstsWgbB0J1Ky29Md&#10;QxEvDyuZQQq2F2KgXH0H59+iunrSVqg9Pa9QqT01T53e2PqF8LQokjM7SRUbya1AEcwiil9Og/Vd&#10;Jv8A48WKgeA5qT014FvJ8XWXHbx3Oqt/EcfDUwmWUQmVRBT+RAL3lZdb6j6j+B7qxj9etm2hrjpL&#10;Zbc2dljmc4maM/eKzMk7xSBJOBYRDS6qf94+o9+AhpmnStLaAClemBMluKpZYpqSsVJIj4Egd6Nq&#10;bxSE/vPIGL2+oIABva5t79SH/V/qP+Dp3wLYDI6Uq5zceJo1lllLBKWWZxcpHEkfCM5KssRJvquL&#10;ryR7bIibh/q/l/q/mWTbQOaDpO1Xeu86CupljwL1tNP646jyy08cgpodbu8nqUyKL2LwrcfRiSPb&#10;vhwqK9VO1QHJbrLifljVz11Aq4+eVJptD1VHFJ9qpE3iqYPFJ62dLepyCo+pZRwPfoEU6e/dCaaq&#10;3R29rd0JV46OunZoIZYwqtNYl40ACqznhXP4H0P4v7SSNGDQHorkiaN9AFadB92N8tNv7PYLUZOD&#10;UxGmFNJqqlXYppihci5U8Mb6fbkQibielltt8t0uqmOiebw/mC7Qg+5pKrPUMUsSmpipZpkhqpUD&#10;ESRRqQIyyH6rcn/AfX2zJIBUKOl42NsevRNt+/zE9vMZyuWkdkqDBIlE3mNAaiDVT1AgcNrC21SB&#10;AQLj2XzySnsAp0th2kIBqHRNd6fP2hnepVZqtvPTuuuhmppYftkbV959xHpenMp/tTMoQ3VV59pg&#10;szYJ6ULYIpwOiU7l+fy0VWy0VFUVtOGlhFHBEtPTUcDNrb03HmLv6pkmVr/qjP1Pt1bWVhUnrZhh&#10;8ulNsT+YHPLLT0yT0gSTXMxp5aqmq6qahu8EZhnYSxwox0vI8riU+lVt7bezlQE8erG2i8xxHR29&#10;kfOuHKUONrqmnf7WsMsQpqsJDlMlkIj4Z1pcYq30q7ASMkvC8untJIrqe7psWqla1p0Osndu3c3B&#10;HITEuSSnjjKQ1USpQU9fLpUCYep5F/WUW/p+tgD7YSZlfHSZoGBxmnQN7433ijJUsK3HxCmJp6ZK&#10;cCrmhAIFPUNLELiGSS0s6Elb/W17ezSHcsaD14w0FT0TjfXZGPwk9fAmSpjRxwxVUFAJJY6iKqqG&#10;NRSxUNfKNUj03LabKoY2KE+zS33BANR8um1jC8OkjQ7Iznb5josrnKiZKitpJglXFHVYqOUo7VYr&#10;YKRf25jIpmWSAMFjIXUF+hzZX2kmVBXpqWZUJByfToxOzP5c236yH76syFfimxlUqCWBI5qhWKie&#10;eqrHglMnhOr0aQwKMBqtz7Ml3OIj9ReitdxmD1KY6MNtb+X5s2hQUEGEoJqeogmr6yetpmyFclT5&#10;NdLUjQgiqAf7aMyaBwi6hf21JfQtUCg/w9GMW8UfuToy+z/gN11NFCzYOGnWphNXVK1OVlDzNpma&#10;CsPkJWQqQIZw7heAU4ARncVRtAFR1ebdnK/pqOjJbf8AhZ1ph4IZ4MFFGwlEK1DMwlYKhUQszqVe&#10;OQkXUgAe2X3OpoOHRZLuF9XtalelfT/GDa+Fe9NiaSSBikhVGhVUnIu0jzyrqDN9F0nSf6Acho7i&#10;zZHl001zeyDVq6fk6hxlCtPJDQQ00lMfDEEREpUmma0ojQLb6C2u4ufrxz7TNPrOpj0lETM1T5+f&#10;UuLZlBQTzEYumqIJm8zeWLzmSVh+yhZlVYwgDE6VuPyTx7qJHGQenPAZc1r0sKDG0dMkbwo9S09H&#10;JpCMEhRJCE0wwKCHUDksQSBz9Sffmdm+I9KgMCvT7JXQUscf+UQlYjHqkklSKaGKw8ChUFxZyA6A&#10;C62ueLBkIKknz69TpubOx3WnamM9TPEzymNoxIRTPqQIhA0Ej6EE2sR+fexEKVOevBKAnrj/ABmv&#10;hkUaPGG1aItA1pLGLOZ5WsSqgmy2BP5/HuvhLx69Tp+oa2cJDPCwWOIaiytIxiaf9tEVW+pYcMB+&#10;bH2w6LUgde6kU+52VmVgvlqpWhjR2aMwQRtaRZGA1Ek/7rX6EfXn3vrXTrHu5YWgQNIiROzLrcJ6&#10;ULKYxGq6NH+pYG5HptcX9+60V1CnTgN2MY3Z5FWN1t9wNECxrww0JVWc6f7d2Yf64HvYpXPWhCAf&#10;Prpc3FPKvkcs08oZdcsIEkcIDPKAAvpSwIdV5/2r36pGBw62YwuRjrIuT0FFgm8sgdo5UVgkCMF8&#10;jupt/aBubcG/Nre9h2HW69YzJDVQt5ITpCan0uY/GrX9KcXYkXvwAbC39fbil2NfLreeoYp6UqqF&#10;VcOIlJBBnFPJcRhrH6sOXs1jzf6e3et/Z04QYilDR+MJTCRwzKHsgZfSs2gfgpwVJAGq/wDj7900&#10;NesaununpxF5DI6FZF1IsziFyPzqZRZBYAcjUbC1vfurSfAepzSsgjRlhMsY1NqjMsZicfrFrNaw&#10;NmuDf639+6aj+MdRqemaYIJYHEMqv6hcyurtYXXhdVgOVN/6+9GtMdKOpstDBDGFWmKEp41tdG5b&#10;9csag3sLWY3P549++3r3WehxskwRVUBkdkMkYSSaQyLdnjDcqFBP5uT731VmIPy6cJaH7ZFU3UeN&#10;EkZVX0so1l3J51f0A/3v3o1pjrwdSaDpN1koif0tfVpjaSyFDrc2LAg2AHqNhfUOfbb69Oadbz1G&#10;irkddDMrMLeBZF8U50H/ADhBBBv9SbD8+6J8Q60OPTg9Yix6o5NbkGOIu4T9237rrZSAGPFv6344&#10;9vMKrQdW6Sk7yzVKeQqxLafGHGq5k0uFkUAkWB0sAObk/T3VU0mvWxwPXVVW+GGSSUSBIwQ6oi1I&#10;Vy3BjKreRRwzXA55/wAfdmFRTrWPPrLS5RGhs8sU5EnjKR/thI0USqUZ1FiLkG3Aa/uqxgZPXqDy&#10;6fIKikLrpR/KqzCOQFkie3qKED/Uk6dQ+ov+PbnXupbKsUaOSpLcSoAeIozqVY2BIJ/UxH9be/da&#10;NKZ6hSuKgkhpUJk/zbq7l42W4LcGzKAygf7D37rWhaUHU2KgQxka3dWVvGGgCa7vqqCKQDUSLkKx&#10;HH6vz791sKFFB16KjCtqUqgB/wCA88qsjMjFVsH54Ba4Bsfr+PfuvUFa+fU2c+htMgkRQzRsXLPJ&#10;eyMQxBtpB+pHFuPfumV/tP29JupV2R9XkKtLLGWP1VCP3NQAHqUXOq1vofeuPHp4gEUPSOymOmqG&#10;sKY1ChVhpFdFUeSBg5nfVzfgaSeTf+nvxpTPXmFRTpKphKWWSohTHufLIGVvCHAliH7zKf8AU2sQ&#10;36iSbe/UBHScow/2Os1XtLEukck6QyBITBFUyhvMxa+pEQDhLcEEm/591BJPDraIQRx6YavrmmOh&#10;8bGhh0qo1xIsa649UhbWW0OQeZLXA9IHvSpSobpRrZRUeXTTVdU0syUlO9L9xGysfO/iqYU1fSMx&#10;1BWXxJwXRdWr83/SL4HW/q5lH+r/ADdMsvQuOaOaVKaKN1qJKhkjiWnimkZQgkjjAKqbWCMUsRxY&#10;HkV1CtB08NwnQCnHoNNy9PLRTVEn2dRG07rUhYmlCoYl8M0NT4wzi30VY2IP+0/T34yFcU6Ww7k9&#10;KSdItOu/tayeOB6yKm+3QVYgtpp/HE0kM/nNyWDW02/2oN+PeywOT59OG+ibiB02S4Kv+zWWhz+T&#10;jqYKaOFW0SJGjPIHKjwjW3o5dSAD7roTzHW1libiBTpuOF7Umkg8GUdYZZdFRVRU1M8CQxt5Fjpl&#10;iJcBwOREFYchitj79ohXy6dDWdO4U6Te59xdy4Wqetq4FmpYFSaBIUqGiWijfwxR0csK6iS2nzGM&#10;lieNTL7r4SVqOrolo5x0maPu/eOAyfky2FnDNfzxzVaimJYfuzUQjVmkDar6RTodZILgjnzQK+Ol&#10;X0ELjtPHoWsP8maSOkp2kx+VoI0DJUTSU9TUx08iyhkiP2xA0H663VyDzo/JsYTqwekUmzknHn0J&#10;+C+Q+IqJD4a2OpTzU3hllljhhmDyXdJpoCqq6H9IaNSPyL8loQSAk+XTb7QwjwM/LoT5u7MHEXZs&#10;pipYgn7ymujaOFJF1CorGFhIQ3A+n09tamDUHHpCNqm8kOPPqXiO6sPJoZq+L90NI6yCSBCo9ANP&#10;F+L/AFLyaV0/S/vauRUny6sdqm81p0I2H7Ko66whq41fytCY/uYakxofUHkjp7MQBe3qB/rxx7cE&#10;/r0jms5IcMM9KmHemNKQiN4vtlikjUgqCUMllkZ3HqUv+rSxtxc/k28dekxjdepCZSCpWOamlWR9&#10;TwyTlYVZ5r2dDKbqWsB6V5texufdllVuqkOB3dSIpI2sDE2uMNTy+NvEZAqepY2NmYLwRci/A/Ht&#10;wMDw62sZbPTvTVMasqSMhJsWdSdKnSNILsDY2B1Fjcj6e9/b1pkK9P6iCQxPG4a1gyRCytpU6v8A&#10;WKrwL/W3veOq9PdPTQeIIXChlLJcF5W1HksG+nF7n/W96691EqKbTqIlPqRyy2V1AUWDRFgDfT/T&#10;6H37r3TYp8ZYKg02ABf/AIERXfUwKN+jUw5b839+691LWnZ4wWXWXQXQkKEbV6Na6bXVefzf+nvY&#10;49e6jmlECqBEJEZwTGtj6QbKsjnllW99IPP9Db3Y4611mjnYXaSO+gPd1KiNwSTGF02JY83uOfpa&#10;/vVK5691zE2k2bxM7IbutlUICFUMDexu39PyD70RTr3UlaggW1jzRsVDWGhTwYwxABIUcD/H3rrf&#10;XB2iLsI1AaUM8ZcB1AVrD1Nx9L/Xkn37r3UOSnVhIqA6ip1n9XhZfq1zySwAv9bH6Eg+/de6jPVJ&#10;Frs0YuI4FAT9pCSEXVAASLj6km31/Fh7uOHWum6pqFk8rqZI/GVv5SQY2YlPHCFuVT6spNrgAfT3&#10;7r3XoIlZkLJOxbSrONLRSyHmZ2tyRexYW4JJBv78evdTDj1dXkcCMuxuxcOWYS6wRa9yBc2vzfn3&#10;qvXusclKUCseGRys6aAxIb1pHzcfUXb6WNve6jr3UEU0jh3bS1QXlEMk0igrZiAden6FQDqI/wAf&#10;eifLr3TbMbE6JIU/aswFm88jsGUKVW+m45LXH0Pu3Xuo75CR3eOU+ZuToEixwMWAu0iILWtZbKCO&#10;L2v71QdeIrg9O9OwqhHYqSD4pEJGlNIJ0MiAfQAAkHkC4+thqmeq1odI67ajVFNkkkISJLVEiGxL&#10;HxWt6rA8koTwOfduttwz0is/jIXgZzAPIrGIywqsatLKNJnkmAJsq3XSAATe/BHtTCSRTqrpr6Jl&#10;3LsQzU6mnjWKZI5qGApCkcgesbxLKJYgQFVS6spvcXb8e1sJ09nV4pdEioOFc9VE9ubAgx1dVS0N&#10;Jali81XWypNMabUXMtNFQV1UCVbxjSWC6TqUfT2q06c+vQxt3VhjgB0HfX26UxFTFjEaObGR0dGt&#10;IIqVIVpoRI0lHIKR0u+mRpoi8d9bj8Dj20eJ6ZnNejXY/Iw1eGWSmalE8izRyVSmCSWcpL9zXao5&#10;tUd4ip1RIOPG2q3HvQpXPReaV6URDNJT0tY7GAUMKx1NKqSMKKoYSpVZRkBEUVQ+mVvGxOiw0k3P&#10;u/bTHTD/ABHqSp9DOrJOtbVrBHoaeop1ZIlj8YppAWBQlws2kPdrklefexw6r0gtxbcSu8CNNBF4&#10;ZZoqWnpI0kZquZBGHmqGBUvGvpOsXsGN7k+/aR1VRoyegdk6l29WVxlnw6pV0sizvSUh+6lyJqiW&#10;iFLLINUEQb99l02JJAtf3uo68ZtfQqbd67oKUQ1sCRUkMsjw64kjE1bHB6BBR1Ua6oo3Nvpz/iLX&#10;97ABOeq6QRUdCtFSRKVdKqkeWYvTyzB3kaCsoU8tIazxAO2tiQzINGnlr8e3gABjq1a9c6n7Ohqq&#10;KUxlhlaGjimrBUNHEQllmmSk9SHTKqWjUhibg2J1e9mtMde69op4o/t0kulJVecwOgaqp9YNakyL&#10;AWLtObRASynizNcj3UUrnj1vrz1KQwU6fbKayaEOaRVkakoo1ACfuKDdVWzv5JL69Zvb67YVFOtq&#10;QDnh1Giq4kmlQ1C1EssVRM1LLI3gmjanK0klNVW9JNwrX5CkIb21GoQefVwR4Zpx6krVSq8sEtXQ&#10;rUmDGkzTR+WGCDx+KXxCQFYagekWUkc8/T3YKBkdNdcZxMPtJIQuuBDBE9LNGHaNHPkaUuLCRtJZ&#10;GX1XK6eDc2691GQho6eBpPE8ZnMYKPrNAxM0sdc0oIRmZyutiR6QRzp9+691HTXHJHAQ0tTSPK6S&#10;JUxyL4niE1a9RUTp4JFkidVjckFb8agpPuyipAPWl4nqL6MhC0bPT1dXUVDy1iVJqvt44ok8jw0s&#10;lNwiIGCxvG4T0lWFjb29QigHDrbfD13LEOKryWjlV5VqJlWokanrB4BTUv2uhRcgMIFtrjJLc2As&#10;BXA6a6gCVk8dLGyyss0sEsNNGtPMtYIi608VU+lljQFVlEh1D1BTbgXVSDU9a66MDJTzP4IXqqcj&#10;IPU0lUYv8u8QpIpvEAPLC6APIAv04+lz7uwqKde6wMJHeaRY4q802PoI48nCVijpnJ8dSKKntqeF&#10;9Ss7i51XLWC+2yhAr01L5dNeRkaVJ0nmrKpEedUqKjxCjkk0LSxxVEYAIYFi0TBL6wx5+vu0YBBB&#10;+XTQ6D7P5eloInqo6lx9oUihpqOdYamleiY+WqeapCt4p31oANCvEfqLD2/HFqOB1d20qBw6KJvv&#10;s2p3BkGhoRHUR0q1OTJSAvj3qVe9ZPApMc4aLVr8IZo5B9TZQPZpDaIpqTU/y/2ek1a8D0HG19jV&#10;u581RVkwliCTTvBUQtU1FbLVwy6XmpJJUJSTWLTSyAM+pgmuy+zu1RHYVIHRXcyxxNWRqHqzfon4&#10;+UmEajyWYgiGWqEjy1RDEtHULEY3DQ0jTNHqC0qsVATSQTze59rJJ0tVKrlj/q/l0E9wvmZ6I2Oj&#10;iPUYLa2HlhoI1pqWCm+9WqqdMUDVDu9V9vNIg1a3Nw7Ncn8D+hREk9y+R5/l0URszmpFei3V+Q3p&#10;2TuFtq7GpZZqutaGGorqWMtSUuP0lKoU0zX8RCtpJuSzWFtXPsf7bZ2ttF40+NIrU/6v9R6EdlA0&#10;gFRQdW4fE74W4XY0OP3DnaGWbcc0KyV1TPIsk8vkRXVTrUkIpFkW/A4ta/sH81c6hozZWJonr65H&#10;HoYxXX+LiCIUA4+v59Wu4DbtPjqeKKGBYo0AsANKhbWBsODf6e4Zurh53LMa149WVR58elQ9PFFH&#10;xpBUEgWvb82PtIa9OOMV6DPdrItNO4ZV8aE6xoBA4MhI+nAuwBHNva21U6h8+kkwxXojnZdZTxVM&#10;sCTRPIdZp1jXyPFHbxU1XKjcHW1k5IAAPHsa7bE2gEjoluBVhToNMLHFDIsNS7oZmgeSQAS+REJD&#10;HSpstyNIZL/4/X2ZTISMeXSQqRx6Figpaao8aU8V2ViojYftxX416F5I5Nz+Dz7KJBoNW4dXRdXS&#10;7xW3FBWR0A0elYi50Kqm6tG9gDY/UHki/suuLgU0qel6RhBXpTVmYhxcJiIVHhS6qUUgKPVZAANR&#10;IP55P+w9oBF4pr08zqBU4r0Xrs/u7DbWx9VW1dXCU8EkUdISpncxrecRRSix0p62/V/S1+PZ1t+y&#10;NcSAUwOmFSWWTs/b1Uv2d8rqbP51YKGTHeCtkd6RHimE0dNCfItcq0IkA0udDNIEvaxAAPsXRWUd&#10;shiGOm7iXRWMjh034bsnFZWhi8iwmZ0lSU06CkozDbVVp4GLeTW1i4BGoMQH44RyWvcWBr0jjnWu&#10;cdcchurbtTGXix8FQsMQFO0TRielcsHqYpRANblFAJDhrDj/AB97RMaereIgzWvWLH7jwVfXk0+Q&#10;imp5KdWRastDDXmlYU5elksBpUkEMvB0gn6cOeG1OtGaOnQzY+DGSpUGrSNKipSngkE6xyr4EcTJ&#10;NVEcGw/bMg4IKkfT2WyIVapHXg2oVBx09T4SAxQyinjhmmDmrngqItQWMHw1lJHJpOkjh2UhhpAF&#10;wLGgUP2tw6oZnQ4PQYbm2YtXIwqP8qJqqeuocgskdOWVKa6VLU72ZWUhwgs4u93U29sXG2QTpSnH&#10;oS7Rv81sQAxp59A/LsWSP7CaWrqSqlmyFKHnjeLIzM8k71Sqh1JMWAZxErGw8ZA9ht+Vrd2qR0O4&#10;eb46D0HSq2p1RnMrNDkqWaoqYhUyUxGTkfRUVskVp6SiVgj+pLqqsDpU2Ok/QjvuXLdT4aDj0c2/&#10;NUNNRNKdCpXdeS0yq1Ti1WeHTH4YHjUQUskZMlOs7qiuqMC5DoXW4C3tf2SS8pwiMsMHp9ObkeQC&#10;Ngw8+g38oxr/AGprf8igZ6mqVVkFXI6qWR5FY3P1vFIosCq2HsC7hYKjlGGR0NtvuxPEH9en/E7m&#10;gaOljlqYllkjlnciV1b7kzao6iqZwFYMylWX8XAH1uQzd2jrUqMdGyuG4dCzhMjHV1FK6MY5l1SC&#10;E64KRY/EWZ42ItGNQKrcCxABvq9lLIw4jp4NXoYsTWHxx1MYaOnNKQDHChkqI9Vw88PBAQkt6P6g&#10;/j37qpAOOlrDUySaI1dZG9EyLTGLwNH4bQCS99DMp1lVDE/n3bvAr5dJ2jFanqJUZETKsgkCyxgu&#10;YZXaKnll1WjZkS7A6QljyGtYcg+9EknPXo0UHHSMrqmEhfOLeRpnDElZp5Xj82pFWyiMlQ6ggEW5&#10;491PStRig6S8/laZpGlKg0cElPFK+pVSN/LIsjBbNa4LRk+qwH1BATyKxOOlKqQtOnCiMSrGNfm0&#10;wN5NZu08co8kUMd1/Te7KCP1cH8e7RgqAOmpRQ9Cxiw8KzOJRKqrC0zSRq1m8YYuA4BW/I9P4JHs&#10;xhx0SXIDGh6X9C6xrCqeO0RMutZi6l5CCQ7MtlCi2uJhaw+vs0RsY6KJUFSG6UUVcwLmQtTGSJUZ&#10;0kiaL0MShjBAVNfIQITcX9qBJkg9JTABhenOnqhKkbeUGJf3hPMEgA0/pjWNRzbhipTm/wDh7eEo&#10;Pl000RXiOnaOdZER/SrEpGGKfqEhsy+kcsCAVP8Avd/b6yEDHDpN4YXHUqOoJZf3Q2pmjIAEerj0&#10;xyE86iTY2HHt5HBPz6aZSM0x05rVOgUMqkBEjCKgYxL+iwFvqQeSeSbC3t/WOmyoPWdatQyoxRGK&#10;EoAhLJc3V0vxcAEsp/P+Pv2teq+GOukqkN1l8caoGT9xFSN0BurrGV5J4vZvzb37Wp62Vr1iar1E&#10;l21v6FaSRCFCD0eMgiw0/RgPwObm5918VevBAM9cUq+dSzSIGJVlRrxzoqi0ocKQpFwArKDe/wCP&#10;p7xD1fTUV8up0dYS6EBf3E/el4Rwg9KIpI4IJBJII/ofx7sHHn1QoOpEVTE6nQrqUfS7Sv4ypP6X&#10;4UAG1je/Puykfh6qU9Os5roQC50wC40qrAskaekOb/kjgAcH6+7aj1Xwz1matRpLh/LpYhk0LZzp&#10;usbfm/5tf+vuxfJ61o+XXUte+hgwa7X0JpGuMIR424+gJsBcX/wI5961da0fI9d/cxyNZbOjNq8k&#10;YWL1qv75Tj88C1x+bDj37V1XSfPriMikmvUo0xyOkWkBZXkYLoYLp+gX6gE3+p9+1deaEUqR1NEy&#10;nX6o1sRdw41OyXNnB4Ug/wCJ92DDj1QJpwOs8dXGGMRYxsiKBILawP1omk8G39R7dEi9MtCaY6kQ&#10;1aOWj1qdJJjUk6ZHv6iZBwCPoq+7CYUIHVTETinUuKckRsSQSX0rp12K/qMgNuLce7iUH4jjqjRE&#10;Z6kpOojKlGVBINB9CkNYWPksLC/0J+vt0OlOqFOpgqAVBdE8v6rMmgqlrsqx2sCeQTf6C/5971r6&#10;9V0Zr1kFT6VIWOYsp5EenUJOXIAvx/rk/wBfr79rX163p68Kkg2Z1caWLglEZD+dJPP1P1P1918Q&#10;V69p68tWjaGSzKCFBLC7BlFw6j6lfr/sfe/EXr2k9czMoYRklW4YE24T8KGX6f1sfdy1F+XW9Hz6&#10;kR1KkxqyILAklzwHX8Ac8nj3dXx1oofLqUJ0Kal0hNNjwr3Yt61QgcH/AAK+3a0FeqEHgepImvpA&#10;Uc+pRJ6CpH6kAH+FieffgfMdVIB49cKqQBH8mnksovxqOm4AAXn/AGP+w9+LECp61oXoJN15AQJI&#10;YzHJGug+kBRpJHk16/URpSwP9L35PvyyDj06sQ49Ek7e3KuNFZJIYIlpqOr8lbVTaaaISDVpRADY&#10;I/72q3IAX8+z7bkErVHSgWwK+IONOquc1uH+K5LKVTwrPVisKToIAhqXjX7grNpGgu19Z0fQqCeS&#10;bDGNgi0PUb7kXN05bp3o8qkVBi8dBX0cMUVLLkD98EnAFaxknsSLSytIQoiY+jSXuB7s0ikdINJ6&#10;V394KbKzQO6Vla/ialhPl+2QFlLTRGjKlSYRqZ3kZb2CpcAH20HU4r1Yow6Ste8UtPJLTNHLSzRm&#10;eomemCVLmnDU0UK0IsjUo9VMII9ZYnUWF19tSUKk9OJxp0HM0dU1NVxQ0VNWqlpKlzWNUGuqJHDJ&#10;9rHVgXMZVAYDGzDTYObXKF6FulKJSnp0iq2amqKadKoP4rDG1/38dXTPBk6dCx80NWBUIGiPi8sI&#10;9J1X/HtIwoSOngpPSYy2Pxvjkp6ynZ6daiamDwQRxQU01bQi71dW4B8bh9TaowSG+gH0pXq5UcBx&#10;6SWUwdPLHJWR2ppYaiE0+PqR9vAKQ032Tx09SBaoQyL5HYgagfQBbh5ZCB1SpHQZZHb0SSlplOPg&#10;NVEKXFUhSZKmRY7VD1NfUqUaJgbkqpYE+1KyGnVdVTToMJ9q4meldnncUlXXrjo6ioiWWopHMpSm&#10;oIUqFdVQi4VgnGoHRf24JTw6cWtadI3N7QoKqiqjV+alFPLLSTRTRrlqXDxfcmKOWsFKS1jZI4ql&#10;bMA1tIFx700uc9LE+AD/AFcejyfF3Za4ippIZYJvuaWhqKyauoUQNi0qI456aGukswUyBikarIVa&#10;MpwCLezm2n/xfR01fy67SnoerdcZjsNSY2meeesMSJEZKRaiWWVHCCaf7iNf3LxswUvH9FFrcey9&#10;3Ne09Bcyt69BPvOuXI01XQY/zSyRVC1TR1Dp4KeljlaP7Qa/WVRnWdYyvI03/r7cjc+uetNMStD1&#10;XH8l9liqoaqvmx9HOmMknytLU/eSwD+H5xxFXwzUsAJS8iyqYwSCXYi3Hs0tZNVVPRzs0ncF+fVF&#10;/ayPiN4TLj55YaWr8j1l/wBsz+WIOWpZ4+As6AOhQgiQ6TwPaS6Wk5/1f6vX8+hHIBrJ6ZNpw/xG&#10;algDFpqySKCuaqUUyQRK33Ec0dWQyLPD6VdnuTIwI49pH+HpHP5f6vXo0O1qOCmelrlo5Kmohead&#10;mrdElZP4qzy19SpgICTeJQsklQAQZSUC2B9l/SJvi6UuRx1FSK2NqYMa0NVFk5KMVDS1qwNWOtRQ&#10;RV1TEvkZUAA11ET2IZQQpv7sQRjq8ZHn0DG7qhZ46qeqrKRpmZKiatndK9qiSNPtcfTUtRRBkSlT&#10;TpZTGni1KT9b+7qQVzw6XY09Fg3nNFHE9O08lq1aR2x6xBl1o5SOphsCI0Zbsl2IIJJFz7ZxXHVV&#10;+LoAciqCoeOCRp4I5fSkiEyiGD1FJHf6oB9QDa9rX9tS4PRnH8A6ZhVRFQKeXXHDNHUiMqI45Tyb&#10;r9Tob6kfk3Htk5z05050sjsia5TTUDRyGQqq+R5JiZI0aIcrGCBqW45/1/derAefUieWZ4wKpYJy&#10;zuEYOYUqtACwI7RkKmnkWDA3Atb81atMdW6TlU0bpOzRfbxFpFqUlcT+OSRvQhiIF2FtQaw+gubn&#10;2x1vpIVlncnXIH8YV3ljOqYr6dPkN/Syn6D/AG/tyPz60esNDiZamWKOGmVkLlKZQoRmuwIWOQk3&#10;B5+p97Zh8PXgK46MD13sCbMVkT19IVoWmiDeEaqo+k+Lxlv90hxaYqBpH9faC4nWPAPR3tm3+LKC&#10;47erFunOkp6mqNL/AApsbl4I6dsd9zOqLK1Q5bxxTso/zqnypq1WYrfjn2R3s6Knb59DpLOLwxGy&#10;Up1c10X1CtPj8alJTq8VFA0kVG9PqraWGlTxiljk0gh2Ku8hF7k25UgeytJdJz59VuI1RAiigzTq&#10;2Xq3aRMcRenm01NLSVMMKyCWqX1DSZzdV1xoCukmxuAR+PZpbyq2egxcBEBU8ejebexX7dvFGUBC&#10;qYLRPJCg9f3DaV1SORdmVRyBY/n2qZwWr0QuFDVHQo0FAwKRFVAjXyACMoInI+qEjlh+bcEfW/19&#10;+IB6rSvT1HQLcBFVmN3mZl/SDwCtuWJ5v+B7qVAyetU6mLj7SEN6S1/0ErqUfQutrG35I/40NYOB&#10;1ZSOHWZ6VCTGIyIoruqheWDCxZxYXJ41f7H3vSer1UdZDSC5dkFm0BwnpDBF4urfgG/PvxWmT17U&#10;Ooj0Ooq0Yv8AtsW0yD92T6WAF+ALqOByP9b20y1yOva16hyUbylfKmqwkSFl/QGtqCPYABiT9QR7&#10;ppPGnW+056htQaQCYo1YSE6eTpNwD6TquD9Fa5HHHvVCM9eopx1FNCWJ9KLZ30P6WdUZgGUvY3Vg&#10;P02H+w+oUoxU56TvGtadYxSR6WukUhiczaCCLOSVZh+SfyV5HHHPtYk1DQ9MNAa46xyY+JiIlCIj&#10;x2YOlrAcLGo/AI5JPP49q1nIyD0maEaqnrGaK5Pjp5LL/aP6I2WzSK6tybBQeP8AH8e1sd0BxPSa&#10;S3RvLruOC0arInk1SCPSxBAVubxtcWOmxBb63/rf2vS5FBTouktVqadPmPQ/dRCVdKokgJMimSMC&#10;xjLSKOSoAA1fT2qSYU416Rva0PDoQ8cEAQCN1ZlC2ZAWstmsjtyfqWJHuxbVk9IWTu4dKiKYAXXT&#10;qIuyrpsABa1mUWv9T9D71WnVB6Up0gN8ZmOjx8wBVVWOSxdgFYRrdlAIJt+Bxz7VWo/UqemZVLAg&#10;efVEv8wLuip2ZsDd1dHV08X2sAlHn1AzLVsEhWJ1A1ESKt0AH1Lc+5E2iWC3hMr/AIc9CvlLZjc3&#10;NZh2jrRk723tWby3zn69neWKtyVVVxwzsZEVGbX4XmP6rWIAH1/PsEcy7nLeTkfh9OhluYSE/Txf&#10;CD0W6oaN2kQx6XdURQnDGWV/zI4IUgWAP/FPYUAOqp6J/PpupYmsGDjUhMQVgJniaO7GNg3pDC11&#10;Ynji3uxpTPWz1k4kEmgBpmbxxyFv0yOdRZltY/Tjg/nn23qPDqpzjp1pIvMWgKiaXW37TKqGpTRf&#10;UNIFhc2ABt71XqunoQNr7clyVkMbUphkLqRIrMugatIVgBYEc3P5J9+MerJ6qRTj0Z3YvWoqfuZp&#10;lgkg8HmqpYI9YpJmTxzRMtgWYrymm6qR+fbbKUAI8unokUir+XRq9o9LNBBDVx0P3kVPTpLVCddU&#10;slK2mCiWmgUATJIhVnIJMfNxxco2EkikDpk3McbUHRgttdUv4PDQ01X/ABCvrNRoJI5PHUUSx6pq&#10;ihycQ1R6lHkOplCkD0lfZe8TaqdKEIlBYdCniNlrUR1Agppjj6WZUrazGxUfly1MsQhoanWVAaKN&#10;9WuONY2YLqBv72LaOndx6aaIg16XWO2SkkVFDV48+OCU+BqM1NbAJKaIq9BkIgNURnFwZJrlAfSW&#10;tcppIAuR09BitelFNjVWCmpIcc1KtQvhqaTFhUhc1sqq9ZUUbIyyT20fbTOS1tSOBYe6eGAKnpWG&#10;FOlFRbUWukrJXgFDQRST4+rx/nFTJJDRBY8cKmoVLnUNJLBZAoFnItb3rSladaMgGelzT7DSqSjn&#10;paCqq8vj6uFJoKisgio5GMTSJTSF0JdEVg0IZtBtZVA49+8OvDqvjDz641mxaLB5OIyUAp6P76KS&#10;Gkp2NNTUoijvPSVOi7O4lYzMfwFUi4928GnHr3jKenP+6GIkkjo0lRpvPPXDIwRTL4ljQRUiykAl&#10;3iULb+rXYL9fd9Hp1vUePUqm2MiSRZM4dqGoU1FVXzQqKhIQT9utbVyp6w1RqHhikQL6y5bi4ssZ&#10;OeqNIBx6zUOGpMVUxaaBaiojaKWXF1lMUxJFWPtpo2p5V0xBVAcJEPEWJJbU3t1VINT000uKL03T&#10;7HSGmWBaarNJR1LVJrgXWR6ieTxRRSxx2eFYhZdSLoAOhhfn3dfP7etMaUB4EVPT5jNr01DkqhKZ&#10;aR4p5cfADVQVK0lNW0M2vMTNI5byOEIlDyLYksqufzsEHh0y4HQ2YGCopaqotTI9DFN9y8oYES1C&#10;A09IUQc3YNe9tIABAJv7qUB6YIoelS1DDLritN9wsf2sSkXiro4JBUeSkgZbJdwUaa+rg3A+g14f&#10;z63Uf6v+L6npiaXJU0aR0kDwvIgnnyESzSrUEkRTU6w/QxAmMf7VYsCLn3pV4qfl16uMdLDH7Ip8&#10;rGlRHjI5K11fxU1OFpElWlvJT01XGoCtExvIA3ouSVLEe9yYpTq9SOmfLdUYuT7+oOPE81QJHymO&#10;iQU1FQzFRHG4qJQEEiKdIeWFgw/Tp4PuqKDxPTyzsop0gMx1JST/ALT0WNhlZaX7cVdLFFVTVFGN&#10;MM1YlQLkKDpSoR7spBZQOBR2VT1sT1Oemd+vjPWmiqcYRU1JpXGOx1RHJSUc9HF46aXI1caFQzqF&#10;UpG5UKB9CPdQ6kY6dEivx6RWexyYWlqKySnx8OXgaeungrMcVqYo0P7cFI8S6PJGqXANzoNzY39+&#10;ahz0+oFOi77t302Pnip6euqaiSrkbIS0isv2dPLFDrpRUzpb9pWVWnJbgKo9p2JatOA6Vw2wc56J&#10;nvnvGRTVtk4aZbSmrrWp5455Kxaf0VVYHQELpYARf0Qm/N/ehatIa+fVniReiC9j9uRZ+rSXHV8k&#10;M/myBTxxeNUNd6YqakkPLDSL6yQTqI+lva+KzVV7ukRlVWoOgByWd1VjSOtKAkMUJSUgJGHUqtTP&#10;CqlG1AHlAWPFzz7VLCg4DpqSYsa9IeeummqhINc0jSOjoGvYMdKRIbMVFufTf/W4Ht4Dy4dJz1Dp&#10;0k80k1UsheYPZwzmVyjGJ49EYHOk2EjAD/C/vZpwHXuuNarxMDJGrI8YihNOG8Miqw8HkEfDSBtX&#10;J+luffh8J691mendTOYqezQiOVZ5mVZ3lb0ssYTgix1A/wCHuvW+o8MMcMbSSK5VHIpUspWXUT5j&#10;LxYrc8Ej37rXUoT1AqGWJqc6I/ArIRIrU0g0ugadbek8sQBY2t7917rACyLZopWZWCMXKKAEF4wJ&#10;b3UH+gP1vwPr7317roxPHUQsrSzFkKD0iGFI9JkkEcbD/OAgMC4H9efr7917rlIZG/bCU6ll8VQJ&#10;VaNg/BaZdQNyfqZXtcm3096691laNBrSZowVRZELE6JBbxoSVBAsbWH1P4Pv3Xuuv3/GKmJxeBDa&#10;nRdcoA9Ol0A+n5IYfX/eLGnl/q/1f6vQe6z6ZTXRGTylzFFL5IlRmE8i/us6DhRp9Onkfj8e69e6&#10;zhDIA62gRI5oLooZvyV9B/J/S9+D+OffuvdRSJHghKRgGGORUHoidmF3nYg/7sW2og86be/de6yQ&#10;SzRCCWBLs5FTJ41YxwHhBUJcHXqFhy3+uLe/deIrg9OVLi66pqfDjx9xqnYCdlARbreR/SCpN/QC&#10;pPPHurOiCr9WVGc0Xox/UHx33d2lmYMbTUOTkrKp0paWGSNiMjUK+uVWewCi19Tc8keyLdN9tdvQ&#10;uxHRra7RPcnIp1si/FT+W9i+u9uYzc2+sY1bXmOjyVJhKdhHN5qSIx0kWSJLJIsYY3R+W4Nrg+4f&#10;3/mC43Nz4DaV6Gm3bXbWi0GW9T1YntvBzQZKakpaOmp/4RTrQRzRU/ji+ydfOkNKjrZZEbjgDUv+&#10;HsByRceNfP59GsnCinA/Z0O9JVT0NJD5ZVWq+ssoEkTxF1HmCAAhSbek/wBfxb3aCTw1FOmilR1J&#10;StWvlrWWHVFSuERVcJG0lSumPXKFUEqTyPoSTb2sjmMrH5dMNH4YPz6WVNj1aKE1EcQWULDOGRoU&#10;g8R1TSLPEo+jWLBdBIP1NvaqRgBQ+fSUk6q9AB2fsuHPy1NAYvPHPPBj2rFgjq9NEpv9xBK/NSgJ&#10;Yfby2PP1I+hWsILluPW9HiMCfLoEMl0LRNTVH3NNTyM0EtGklXSxymWge5qIxRXBjZ/qiGQlDe1x&#10;9NS2+k6o/wDV/qPSzwxKmluiWdo/GVaelqpcBjqXGyOnj+yggio8UtI8genq5XjCu7hrXUAhmA5P&#10;Ps527dLmzOmZi68ak5+zokl21VrTz6KNu3Y1TDFJiszEtVTx+GeGCa4pMrLSTaFSpknUFWWxMcTC&#10;xP19iqx3Vbh/0Tnh8xXPRFdgwnSMdAHu3rTG1qNmcNLPCRNSeTHyBWgajV9EepSutJHlPjjkClQl&#10;wLDn2MrOcnsm61BuDL2ucdBbnOts7iEqfHTU9FUS0wd6eSrSdqGno5vup3qJ6QNDIDfUEkZntcXt&#10;9DEFGypr/l6N4ryGXC0r8+HSPSaA2jra5aKirpdEVRSRPQQ1BoFvFFqABp4dNm4aTUSTpvYe9aSD&#10;w4dLQykVJwfT/Vj/AC9QqWOZZpqeopqKmlpMqgjlSRKeMtMDUukSEGOoQxkOS0QsQLKbn34jhTOO&#10;rLSh+37P+L6mwUgmlkihpzJHJFItPPWU0dPkaOn0kok7QEIZZwQNSgAgcLc8VPTvyp07pGiR01RL&#10;4HXU8f3xJDyyUiqtOI1T0CCI39RGq5PJ918qdaAAAr5dT6SdKeuq5vuqxIJIYKuUyRRikeF1CV0c&#10;KlS6FdQLHkPcEe/dWwDQfb/qx/q/wuNFQy0NTSImr+GVeTlkjWtipp0dYoGkWtWeL1/cqpXRcA6l&#10;sR7qSpPzx16hUAfhJ6xiZIsesD1QrluZ0MSKa92pZi9J5kYsySXOo2jsB6dQPvYGa9a1dv8Aq9fP&#10;59T6RoJftvu6+VleJWo2ppTEn3NPJq0sZgjA3NmVbMLmzMOToihwOt8cHqd5akUdHJrqI41q6ny1&#10;kzzZEqlOpnetxOpVlQqeKlZPSVX6ke6GgJJFT/q/L9nW/IAep4/5P9nrnTvKBjIZKOStSlWRv4hU&#10;wipgemrVP3U9OpKiSKVGLR8alJI0m3vTYJA6ugqAB5fn1MWpx9HT08UbzzUkVTThhPVhHmg1lhB4&#10;gBpA4JD2JsV4+g1ktnj1cMoBpn8/8nWVZahMfAP38nVQ1btFJTXMcbS1GqhoIplAMTQizqkl9QuQ&#10;ePfqGucdOVooHxV/l8up7OYciYslUyx19TIEo7rCyU0NYotFJHxyCL6LkEcleB78DUVUV6uSoehN&#10;Ceu2oeJI0K5KZpZqueZpp4qaphWPwLFUUsasWZ7gLZQFZeOOffq0NRjqoTivoeP5enU9Ip6yCnxs&#10;MUYpWkjnhl8kCZKsmpiIxS1EhaQNElrXJLWNj9OPBhWp49b+JQB/q+3qSzVSRVk9ZV1bRrJHLDJJ&#10;NKkMNVHKXGThx/rvBFe+iIlTyWAJA96Fa468SSpDcP8AV/LrjTV1LEUpVBhkeoWmqUpCUhqVqpFq&#10;GyUNPPd4lQC7xog9Q9K2Y+96W49U1IMev+qtPL/L1grap1Za6nkp6+ljqdVBUGZaeSqp6QstT5KZ&#10;who7SKD49H7hCqyg+7gClD5/6uPn1R6YK5Hl8/y8us0cyK9DT19QlTLVQQ5SEVs3hqaIuC0pqY2A&#10;EiqbGR0Fjq5F7e9EDSSPLHWxTge7z+zrlDVwQzSVHijiSkpmpaiupomd8n+/rmhpqaps7qhPLatP&#10;9CBb3alVp14FQSVHD+fWf+LMi0NTPHHJMxNXJTq08b1uQWcstdHDIt2ZRpLfuBHHpFjx7ro9T1sy&#10;knhjqZJE71FXFlKGpkjeKHJLDKIxermN1cBSodUuRodgSCCQ1vdaAAaT8urihJEgoDnH+r/VnqXU&#10;QQtO870tG8dX4XpqmapWOqRY4dCRLJDphpES7GPQy2JsS1/e+74fTqwA+L14Vyf9jrzxV0iUn8Rp&#10;IZUaNo4jTLSTmmpkc+FpHiASNIhdiwkY3JIHI96x5dULOTpcVB/1fy49TImqG1K1KKKkxVNHNDRR&#10;SRPRVcdY3hFZHUSclydcgaUEiwIuTx6gpWmT1bNcYA/1V/PrLNFO1JV0s1VTVdPMwSjBdjklams4&#10;SoyES6HFrXjP9Ppf34Up8+vafJuH8/z/AD6mQ+UFGr7GVohBTy00CwyOY18pBx5sZW5Kl7i/I917&#10;fLq1AcN/q/z9RKuSrVoKaOqpaaNqOWarWkxMM1TSQUyEln1r6lc6VkOliF1ajce9j1PW2NTQH+XT&#10;fNWyzwrH9tR/SPHJNSCOGU0Zj0w0Ihlvp81iUnDWB/17+96FB7ePp1uppTqYaiorq3GUqrTVafcv&#10;GaWvjFN9q8kAhOOadgzkuw1iUuUZgbC4HvWnHVskin+r5dGa6c2DDD/DZ6aKogqp1eog+7iaqTFZ&#10;eobScfVM6FzrILxtICvjJ+g59pZQGYdOtrgWoH+r06tN6t2cXo6KMy1VXI1CzMRPHSwzygk1Biii&#10;URItyxWNQAQRySPbnhimD0WXE/ijuxTo4e0sDEscbPAlo/E4VbDILpPjZzGBwGtpaPUf6j3ahDD0&#10;6LnIYEA9GIwuPMQUeJInMhAXSGDRsoZvOF+hB5v/AF4+lvdwoJr59Fchoany6ErGUhUg61/bJUOP&#10;2xIvMkZiAHBsR9Ab/wCt7XR5FOk7GoJ6WVNCERVZWUlUZv7TDV/a+hB/x+nt8ADA6T9TmDKgMbAs&#10;GBU3DXAIBUq3HP1sCf8AX97BxTrY4564NpVzqS9wwZtQbU45+n5sf6/T37rYUnrBOVQkvcmUASAA&#10;XEf6kL6eLi1hb3o08+rIPPqLcMCNRXVexJPrIN+Afybi1vz7odFMdO56xFiEvoCuz2A+gViLDUbG&#10;6j6Hj3TrY49dEqI2YtIAdMZUaRpJNm0K4vY/1A966sc9RSELlyShYD63IUL9fqPz/W1/bXW+GOsb&#10;3ZApKjSNJZ0IjI/WiSAi5NwDcD37rYpXPWBzxqYqnpBYRlmZyAfrCbaxY8Gw/p70TQVPTqoo/wBX&#10;+x/q/kIkpUwq6LpC2YxOYjIAD+r+lv8Aab8fT3qoNCP9WD04FAFB1iZgSVCMq3Uvp8ZckjUG5+ht&#10;bUPafrwCgdRpJGjckqghJAMZTSZYbcMhT6Ff6f196NQa+XVwikVHUOUek6F9Ku7lmbTHMp5jLcE6&#10;h9NJHHtonJp06BQU6wTSeNRO8ZMbqFDXRmVj+lXW3Iv/AGx/gPbclKCvVlSp08KdRWct+2sln41q&#10;zKNbD1KgYqSD/qtJP+H59snT5dOhFGeokt18mgaJpPTqRmkY6jbVLwAW/wB5H1/Hup+XV+ockmvU&#10;wKvpGiKSJw8RlawAf6At9bgj22TXq4FOoDzFJ2RlhBNgfQSjSAcmVfop08H3WvdTpxVrnqBJPE9i&#10;8bMmvURG4L2v6YwCBbjjT+be2jxr08FpgdQpJArTSeQosjKymJVEXh5U2Lcqy/2l/wBiPdGIGG8+&#10;thag/LqJ44YfSBTqZGZbKQs2o+ryWfhif6fU39tdgOOrKC+TkDqNIsTRT2lBqGUpJ+7FGqn9PjId&#10;bgkXurAH+nvR00x06BQU6hShNAjlWWMw+CFRK7SgKbmCpScCzLz6hct/Q8XNDSmerD5dQqpqQ2AX&#10;WVkjWsjZf1sv+ZKJbnm4FyPT9b+220fb04oNK9QpVjKN5I/EwmeUu8oW6qtokWG3DAcGyg8/7H2y&#10;1KE9OR/GOmeqec08q1Uc4p5WQvGdBfxC1o0VQTZVs3PPtny+XSoBa1PHpt+7ElTVCQK+jQkSlQlR&#10;NTxAPGqQMObfk/74s+VOthcdNNZOJDpkFLKkn+UIwlfUJG9CiV9IGrj1W+n0uPr7o/Dp1AvDqJJM&#10;EHhC05m+30zAuzRFmN1lljYa9RHCk3A/offnamB04EFa9NMjNIZnn0rFpikuGjkIKKVjenkH6Rbj&#10;/exbj2zU9KQoHTRW1UEyTeZYGQMojXwGFPOF9ZJU8oeNRCgluRf20xqfs6eRaUPTHPU6ft4pDTgM&#10;pXyBmJlgjFy1QIxcEHgKSCR9Rf3XpwADh0zThnCLoMbWnR5dJioZIybuiFPUS6gFiPoAb+9VFade&#10;6bJGWELIqXZbTLBSsqkNGCBJ4DywZbfX6m3ur/Cet0JwOmmqqFVXaSespnNL4YYJXWKM1DEyJKNY&#10;tYgkek3J4HtP1cRV4npnrTMRRtClRNMYmeUiGIrNAo1TGOCZfU1/ypufoffun1WuPTpvknpY0aOS&#10;SngnELVrQQRGPIKF9MBqba0vayMh1Mf8AON9OkVNemeV446eMVNO01dUN6afTSUdPKrqAYwbs7hV&#10;5Dpzq/p78aefW6V6aayrihLmU00QtEyQfbtBPqBKgzpGCNY4GpbBgL/X3RiD1bTXj0yVUzIweVaQ&#10;s7hpppT5QsMxDJUCFvwCBbTyLWPuvVgAMDpP1dYzxQVFSyTxrJURKxjB1rGdLFIVUB1BNxbkC1/f&#10;ut9YBJj4oS0yU4WnFRHUxJOYpMhDOgaJqZmAAdTylwPqRf37qp+IdMUy050xqz1dM0ST20/w2opW&#10;i/zhlWqCBnHA9A9QvqJHv3VgCTQdY4J5qlRDohqWnSVFkhtD5vC2p3iZrLDGoC+UAnkXCn349WKM&#10;BU9NlXMZKqT7ufHRiNXqZZMdUVMGPqJVbQqTFl0tK7DQCoVW54/PvfV0Q1DdNqwTS0lVMkMNHLUT&#10;CRHrGMDxyxvdFo4olYov0UaGUX5Pvw6vJ8B6jVsSyxmGrE/3izjxOGC0kwYBqiOaNlBDN+oMoHIA&#10;N/x4Y60o1R0PTVUPPMvi00y+eq1UyMUJqVp+BUzyqODGx5J4YfUe98cnpzrI1KlNO0lMJDFJKVeC&#10;V4pqiCrkS87wXBElPMx9Ab9J+hH09+7evdNkl4oX+5E1LHUK6mOVFDy1RbSHE9P/AJsqedBH6vob&#10;+/f6Xr3USo+3jgBKVUK6TOjpRn7tpIU8bTSRqPSWAGo3Nxzovz79nz6902Qq0lEsxaikiiill4kN&#10;VFRRSSAuiC3mR73JXkfUce9H0691xitTxyMqaTkDLCIW8EjQwf23o1F/tkI9Vjdjz72aHrXWJIZJ&#10;KaBqihgNFRo9JrRwvkjdrhYE41+IANrAuPp+Pe/Og601Kd3DpsE8sKo087vLLKY6WSKKKScSyXCv&#10;JWSKCIwukMpNx79jpv8A5pfn/qPTe4eQ08ctPWS00cVXV1fkcPVVf2bWRJbAFSSdUbm5sOAfp7uo&#10;BHz6pnV39cad6iOjWsaj8OqdJqx55H+4kdv+Al5IQQ+sca2UtY2sPeypLFa1PXjw4f8AF/8AFdYp&#10;oVo6wqkE0U1SDPE0VOXljklUyxLP4h4ijcp+8Lgeojj3tRqGeA/1ef8Ak6rT16xwV0scVPV+eg80&#10;0z2SKpSJBGqaBjnqQrETW/zKEENb0sPqfaRXPD5/5Otg0Nems1LBKkUiVU0EpZCIvt1ihhZ/3Iai&#10;op/TdXILLIym4sT7tSg7qV8uveRJ6bZZ5HOu8MUcYSin/h9OsIkkJDQJWpFbS31IdSR+bEe7j+l/&#10;P/J1rUPP7P8Ai+uE00c87PLVJGKB4xAsSIKqKeR7PA8tgskX+psBe9v8fdqECvr1XDHHUJqZYqgv&#10;E9XTzxVcsjJRwrEJogmpXaOa6DUpIYo172Puy8D+XVWUDh17QhWUxlZFpvtld2Bn/bqySkquR/nE&#10;JDOqCx/rf3tgAOtZ4enWNIfDWxxvkxNMI6gzTUsqSR1MB5kjjkKsFa3Pif6j6MPe+I4U+Xp1qlOm&#10;2WeKphgjdlp0lq3jo55KGSoaQRHWsS1MwswlAsfKdKn9J/Pu9ADj/DTqnEf6j1xDt5SUSItFS1Uq&#10;sx+1vVcCOhqEQuzfS8fj4P0Bt78RTBxXypX8+vdNQlWlp4xVxJA01Z90/wBrUfdTiojW0gnEhBKq&#10;CLR/X8C/092KVJP+TrygAD/P1FqAWgjKiVfLI9NF9/A0UbQygvMWkXmFX+oa1w31/HvwSnCnW24d&#10;M7vTNTzqxkmpxHBEiRSl5afxPZ6jUtvLp/1FwGB59uaaEEdVIqn+r165yinnpoahKWnnEcvjp8gk&#10;BgBLtqanqKGYcubX1Wa/49+AzTh8vT8/Prx4eXTFJ5ILTLU4xHmd51JWdglGGtLO2u8bM1tJi1EW&#10;/C+3MEefVAKZNP8AV/q4dODSGTwVWqSSihlWQRY8QGkqI2W8U00IUtZDcISAwIte3PuoUDgP8/8A&#10;gH+r9gtxNeI/l02hKSvhlLGcDIXZ8e05meemg5jmQVSuyAAAnSx5BBJ+gsO2gHl1Rgpx6+XH/Dw/&#10;LqHTvFDDSySfcSn7lqKenjVDSz0TL+z9tK4AE0TAM0L/AFvxb6e70qT/AIfn1SgUCn7PKny+fXcL&#10;TSohkqIIVWeoSelj9EUkExKq7iD6SAWZgP0i/v3bw68SaEk4/wBX8+nRUC1qwyTwLBJSxF5fEtdT&#10;WS5V5tIvYWILfj8+9GhFR1oEAg/LprqhItPN9jMp+7iEcbQmCtikBkIYw0U6k6Rbg2Ok8+ke94OW&#10;68QApCmvXCqDUiPTzRs9XBHTPEYY9dDXlY7olVFH5NFTF9Y3iY3/AK2492BDGowD6/5Pl1rIx/gy&#10;Pz+fWep0S0cc1bCKp51WJairo6QilaMXLztTMSn9dXkv+eDx78KqacKenHqxoe6nH1Ap0n4GpRjc&#10;lAwo6ePFTGshWm+7qaCSQ+topYY9Tsrk3VhdR+f8L0bUOOfXpvtKkYx1ynyUOqn8nnVqmkXWsThf&#10;NrI8QNXACpZQdKubNbggkXFtDAEcaHrVQCPs/wBXDqPLDNTNaarlalqI0lijZ1Uz1Ae9PFkwwKaw&#10;bDzLw45bn3tQrZUcOPpTzp/m602MVrX9vyr/AJ+orymWKdcnSVguDJKFUUop6oDQ0ccsdv2yCfUh&#10;sTf8+3Auk9nH/J1Q0YUb/UeplL42p6VHmaeMJ9pEdbyIBHeRWaIAOVVbgtbUT9b8+9Np1mnW1FQA&#10;fs6xVdfUXgNPUiWZKaoSHFrGEp4ZWf8AZyMayftvoW5VX/J54uPegigdwx6/5OqsTXtOfT/L1xEF&#10;XM8VTFUrTZEpG3hnhpWqnjhF6wU9O9l0sDq/a4/oh97qowwqP9X+r/D14qxyDn+eOmCslqJEakSG&#10;krWEZnlnZZYciKYMSrQq54ZfqQptxwB7dRUGTX5en8v8vTLluC/b8+p06NFhqjJ+ZI6ZqJRS1MlB&#10;DMxqpCVdpfDZka/0JFwbar391VRrCeY49XPwavLy6TlT9xFDTtK61lTBGJABU+GauonjV54WZQAs&#10;i8FS6j6WJP09vgKWOKDzx0laoA1cR16HKmaRWpadap5qdvDjJ44qSpqXjUGFYaxgFMpA1AX+t/x7&#10;14RXDEinnx6rqJNRx9OHTMogimhonpz4xDLUVCVOmSro5piWmjroU48YPH7ZP1J9uUJqw/4sfLpo&#10;01aCKeufM4z8usYqo4UjglpqcfeuJaMpGfuYQLQGKR09ZRf0oClyP0s3uxUHurX/AFf4evAgDPn/&#10;AKv2dZahYKryTR/b64o0p62IUyQSTiPh6gPJoRwFAU6fWSD9CLHS1Bz/AKv9X7OvaVOemmpMwWND&#10;PWZClaFkjo2aWUwxudaUBEy6HikPqhLElSf1fn3daHyCn/V/Pqpx/SHz/wBXD0+fXCWrWo+2+zll&#10;SnkZYauiry8E8qr6QrTWYFoTwCSPwLXtbemnxD9n+r8z8utFgQKcPn/gHzHUeuMkEdKBO1XBE9TF&#10;Ur5waSY2vGKluGSWInggaebH6e7RhSxoKH+f/FdVc0ANK/4OohgSen81Ik9NIsYgInZNZeO/moGd&#10;VuGNywcelk9ueYB4evTZoRjB/wBX+r7Ov//W41PxM2zBT0ppaTzyxLA/ipFTD0sqNKCKJFjLHkAm&#10;eSnKG/Nz+r2HfCPp/h6PPqYmHb16u+Jv8cgkWKjrKQPHJ9jSRSQ5Slp4pCEkkqqelsIksNCy1Erl&#10;h+pje3vxhrmnWjdog6Y2+Ic88lCII8lQ1M18bQoYKKCqosWH1SxhYwsQp5JBcLG1pAQNSk291Nuv&#10;Eg9e/eCAZ66rfjbjsZTiCtp0QQNU0g8VIjxeGFQ7UZxqxO8Su9/LOrE/gL+PdDbrXHTi7k5HYK9B&#10;5X/HylmqasvSYvIUwpQqznF1ho6Cd11SRLRr/npIreiQtx/QWt7TNFTIOOl8d6rJ3YPp0303x0My&#10;fcz0tRJUMlNE+QoZo6OSbIGNliahqwv7qlf89GeVIt7roalerm5ipU9Ran44zUD00zU9ElKS9Sk0&#10;Mcr5ClUApoNZCCGYuS9wFtc2bX79oJ6aMyE6usWL+Oss+Reagp6nH5BY55MO1LTozhRHoqJRT1pn&#10;qpjITqlMyoq/W7EXFvCby49NmaOta56VuL+NGGoUYRLCKykolWumcNDM71Wpq41hiRp1Dubo1VUC&#10;mNwocm1rfTyN1U3MYwemyv8AjVh8PDSmpSWaGmLzPjJqGlkho0c8SU8GPBSkqG1APM9VPKo9QC/U&#10;WFtMcjqi3CMAB0nq/o3adNFC3hjWopJ6nIY2GlV63KfZvEVmiE9OB94xk9Cl5A6C9tdrjbW0yj1/&#10;1enTolX06aqHpXFZOskp66kZ6Ex0tdJV5NKeWukkpwUjgkCBpInQ2CklmAuXJHtnwJicGnTguVA0&#10;nPTZmelsQzvUnHUkzVYmidUyE0ypWVJWADHlwWWYID5pHj0MAVULf3UwzA0J6ba7jIIoB0F0vR+J&#10;hqcREtUvjr6ytoUgw8K1GRipKCP7l6WaSYBKaSVrR+RldSLhiRz7sPHpwrTpMrK4p6+vUODprB0E&#10;dbVT7cpGfI1X3Jevo6evjxYx4s0UUNNphje5UKketWPJRAfe9c3menAgGcdZ36Kxs0QWTFyEVazi&#10;bIfcYejpaD7kif7GhonRi4bhgqtG4b/Nuv0971SjI/1fn17Qta46inpDB09bTSzUNfJj5IJqGqps&#10;6kkqV7OFQTw0+OX7KJz9IpYAr3/zxJux3rmpx60YlJqT051fRWIx1Y9EsE+Rjp0lmjpaqGcQLQxq&#10;GgkyTUyNFNFHYrAf2OB6QzXvrVLxJz14wIDx6SW4OoqOpqkqaTFwU1JDVSUK1NdSAxLJJB/m6eka&#10;wn+upZJQrRkFSTYD3dGlA49VaONcHpIp8esdFBU0ZoKGogmqYZp5RO0NRJFADJMJn0i7arMoIsQL&#10;G/t3xpCK1rTqgSLyA6zr8caKuSaqgjnlkgakhlp5qOBWaGWTXUzaQEGlkFkkb0m3LD9Xv3jyjB6v&#10;oT06jN8f8RhoKmM4qSGaTzzwjPrA0AkrGMVL9rFjbI7kCxTXJ/ZupW99NNIck4+X+XpxVQ4Ap0zT&#10;/H40wq46bb9bR0lNUU5yDRY6LLPHXKgkgyTpVL4qWSS9vJ9uYx+kxrYe7eO5FR5dNmHphrvjzB9v&#10;FV5eoi8skU5ZMpVeZFEs5Kzx5qhUrLXFRd6cQPGBZS3GkWFzNwUf6vs8h176deLHpil6Kx8C1+Op&#10;oKyqxoip6+HItDQ0lTVUcraRQ1bSBYToca2aSbVaxWNACPevqZfTq308fWTGdJxU71KfaJHVVk4S&#10;jEcKzy46KFA1Qz+ZVTW1wBJGwGk8L+ffmupG+Edb8CPz6Uk/SWGpKmigGFZa2WeaVHxCvM8WmmAe&#10;megq1sBLe7Ov9Db6+9C6n/L0639PEfLpK1HR5SnkqVjgn0eSqqYaspQLSrSOUaJIGUIzFiCFn0WU&#10;cXNvdlumJoetG3Qj/V/m/wBX+BGxdFLX1keSgjpwIzVPVZSKoaghNO0B4jqZ49C1XJVIlDEg3v7e&#10;+qIFPM9VFknHqQOhSIVmjx1dkJZaKkmpaatekoKumjklMELSVThZ4x+CjRReQepX/Puv1L/Z/PrX&#10;0qVpx6fl6NFOSJ1p8etTRrBPTU7UyLWSQR6YIhkqp1MTX/WHd2deXLn0e6/Uk4HH/V5db+jQedOk&#10;2/R1M9VUCKmaue1GKhxTLPHSySjTLRiKkCOdHGl3RFYf7rUc+3RcyAdNtbxDBPTh/stszxVEwpJo&#10;ZVpZFWGCOOLx0wYIkxqCPEP9aByT+m1z739c/AmvW/p0Ax0nsj8f6ZKmviocaJKangglmkMcdHUQ&#10;xwwA1LSx1Au0zD9AjPqNv6+3lvDSrGnVPDjHT9h/jgFNQHo81Es8MUVKIqSip6yniq4vuaejycsv&#10;rDklXeQqLfSwJ90a/I8+nAsFKdNc3xwrolenahMtZDBM1VjlV6lVMR5pvPGqAyVAvYRxKV+mssSf&#10;dxf4z1V4kpRR0k3+PxpZKeSZI5TVUM2vHySmWNI0fyxwR1g0SaoPpJ6pADaP0n3cXykZ6YKlTQDP&#10;SHynUWZpJ5tb6XRg33dXDURvpZdBqDBX+OyKhWMyqw/2lGa13lmUio6cUD8Rp9vUKLYuYmdXRaOV&#10;VlWmhbwSiWWOANLOyUNSq1JjQk6DMmgqbnj6VMmMClenUEZ8x/q/n+3pvlw+Ux61M5gSCBsjJ4qe&#10;Cnjnp6xTEIZdEfJYEgPIAbA8Lf3UKWNB14CMeY49ZKej8i/w8TrXPUxvIKmCnaOURQC8WPqPKutJ&#10;H/SYjYhbX/HvehgKnpwLqx69CNjabETUSYeaaJaiHxTJTyIsaY6CcftxvV6Q3lP0qH5u+kfj2nbX&#10;xHSlY4iNLeXWenwEtZj56qaujhjlrEXHzSUdNUCtldTC5rmFtEY06pCy8DU3q+ntM8rIcDpwWoZS&#10;3r0rsVs17SSzpBJSuMeNaQPOtSwBohBRmBNJaWRtMbNDqYrqLsPqje9YGlaHpqS0alOlbTdZK3lr&#10;aWnq/s6Sl+yrJ6GIV861X3hWpqRK+mWYCYspqCkbxxtpVjGAS1+8TXSTn59VG2yMtfLp6m2ZQCmx&#10;1dJSyNQwPNDR+KmpJXjqYGVWoEFPEsSGWSx/deRRzqKsSS39fIWKg5PWm20010x5U6TGYwtVW5Oe&#10;Snpsl93HNM1OkkH8RFZSooEtOtK5Ij8L2D3kZRYte/t+O7oBU9MNZMOANemKPakklo6lkP3VZBJj&#10;se1f9zULGYmhqqiSshTyCJChdUsVs5H4HtSLuuR/m6ZNoaf5OlRjtlzUs7VUcErNFV0iR06QeGGu&#10;SWkMs1bLJPf/ACWX/M63KkEXJFwPemuBT/V+z8umhEw8uoMfT9bVyfwenoTHW1CT5L+D1NHItLFT&#10;VCemvp6+oZYnijB0BjIqn03U8e7LfAZJ/wBnrS25ZqKKH7OlDL8dMvW1FOz4aatro0oZKZ6syTJT&#10;JG3j8+QkxkZHjK8xRRSi4tdWPHu67mVwDjp07fITU9Ra349CprUxdPR4eRad6qaGginnjnrq7SXq&#10;afD4WrBtHGQGkhmkR2HqGkfS37zYA8etGwYmhI/Lp2xfxvyDO5OOENCyUMTTs0xNVVveV455aIsa&#10;SIEEhlPFhqJtq9uDcC2K168Nuzlulhtf4mT5NIZ4aGoqTWT1P22NqPFRYtpIrxRsKxEOqzWYyKNT&#10;Dkk39v8A1TU49PJYxA1Jqehb2/8ADjK3lhyG2KpYWiDTVk+SgGQzlVYq8lEiLJTpHCf2wsrByn6V&#10;DXPuwvlTDGvTpiWMdq9Dtsn4mZPHNRyzY6t2/DoMVMuVpZJKf7kARmlFdRprhj9QKk3uTz9PZlDL&#10;4q1HDpILmKOWjKOjU4j4+DCQ0GLrsZHDWThag5iSseSm0QcRtPPGqz6Y2togZhFf6359+ANa16tO&#10;IpTq1AfLoVsT1E9FFSV7xnLU+ppYqt0ipK/zFvDLSkwIHmTULhBKFt/Z0+1CykjT0mE6xmgPQlYv&#10;rWniFOn8Lh8ckyVLSUtHURQ1bs4aSOKHUHjEXGv9wi92VFAN6N4vCtR0zJeSE0U9CVTbGnqInaGF&#10;YkAk/dWEimeJJgHNMaa7IkVrknyMfxcE3TGNq56StNU1Y1PSzoepqc6QuKSRGjJpS0nFTJWnVUaK&#10;M2kk13LsWZbDkW+ntxFoOmXunBp0JmK6ohovFroacRRNDFHFTl54FkgGpPJNPrZypPpDDj6Ai3t1&#10;G056aa4c8OlrBgYaJHmRKepcSIJ5ihRooXjKTxgkH8glmb62496Ygmo6aLFjU9R2lghpUp4oYirK&#10;0bLGi6RUvMJC0psv0BAjY/gi3PvVK9VIr0Gm6aDIspXD1k8blqxoIjEZylRUFZH1P6YigCkapFbm&#10;9uD70tK93S238MNRugkr919oYWNaukqqmanEsLJUU+OnnSjdIrSCCmUqkwcjQrx6dJ5swuArDqop&#10;H0vKWrCgpnpe7b+T3YeOqxFUrXVUUkKQ2lgojKtXGNT/AHEtDYQoL2LNcn9Nh9Pb8bx/i6TPtlu1&#10;TQdGG2t8vagGOny8DQTp42lkrlWmRGb0eOFVJDji6kNf/VKvtzRARX/V/g/1fyBc+0caN9g6GTEf&#10;KfbFQyLNE4hJAlliQrHGWNwLyKLSNywQXBBvf3dLZXwCOksm2TIBpz0IuN792RkBCGyRpRKP01Ce&#10;IqxFkDo3JJPPuxs3HwkHpj6O4/h6VlH2htOrV2XL0KC5DOSFVFQ2Gq9vzbU34vyfp7ae0lXgOmHg&#10;mQ5U9P8AFu3DTsVirIJXVAzBJI2KxEXaRtPGmxuG0nj8+2zBIvxA/n00VcHIp+XWeHP4mW5WpikQ&#10;N/YaEREobtqVb8/01EX+vvVD1avl1OjzmOK3Vkdm9IFo2fk39FgAbfW30H1v79prjr1adYpM5jtL&#10;kyQjSQrEJGz2PB4UXFvqbNb3vSR1rUOmyp3HjKVPLrh0Ag6lsUeNmsCCwHN/x79QjPWmcAV6DjPd&#10;u4PGCVHqgnPp1eNDG4OkiS/BYgG5X8e7xqZGA4dORxyyfCMdIOHv/ZlXO0TVsEetQWJqoorqTpTU&#10;zqQ1yOFF/wDXtx7U/Tg/Aa9KfoZiKgV6Ezbm/wDB5d9VPkqeRGCBbTQLLG/9tU1G9vp+Lf0HtkxN&#10;6dJWhlQ6ZFp0LNFnMfFGGaohClgE1SKAy3/zVwGuL/WwH4918I+nVSQOPWepz+K0OskwAKq7MqB0&#10;8ZPKgRcWvYAe/CNq9eqD0HufzkTJJ9rq8lyQsUugh2W8SubXS5FuAD/j7WRRxgVbqrOowei0bzrO&#10;2JpBHhNcUU6ufHNfwso9KROyDVp/2q5t9foB7PLIbVo/W49LbR7I/wC5B6LHuWLuRpqqKvkq6mFU&#10;ijmNO4EdHHMLToqtazW+khbniwv7UT/QEf4vSnRnGNvDExU/PoOWpGo5llzIrmlLAM00EriJBMRS&#10;s7OtwoXlPUQGsf6+ywo5JNMdKTTQdH8ul3i+x8DtcTxpCTVQETldMkrHzE6pptcfJb6ltIX8X9o5&#10;bKW4rQ9ITZvIa16E6k7zx8TeenmWZUpolkWRhElLrTUv7sCHlmJFmuoNyzH6+0LbPInE9UFo6nOe&#10;lG/d8hiEsYp3PhaoLSSVEIdVjJdTWhJI3k/CyD6fke2/3VJ69bW3NdNOPSByHZ9bVxKSUnppVYei&#10;qcJUyVA/zTRzACoaFj+uORR/j+Pfn23RxPTn07AdM6boys0zQTUZp0eArQxgQxySq1hJ5YofUruL&#10;2DH0ji5t7TtbIvWjAelVjaGuq6eommp0pZqiQCGaVYlWL7dQ5jkkAIZLaNOnnge04jJOOm2oDjpe&#10;PiqeBEEbsJo4zFUiokKPUedfIGFSVIUFiTz/AFA/Hu3gHqoBPTbV7alr4wgP7YiEDeUpMJlU6gkZ&#10;clrO3IK/6/t1Lcny69ilDx6SuR6/MqPBU0gq9cRSU09MQqOCWZmYgSgc6Sp9FiQPr7UJAfIda+zr&#10;HTdc09W8LTUkepLRiMwGCOSRAI49IgVhD41ICnxtcXswJuH1hc5IwOqeIK0PQpYH481WXkWV5WjI&#10;eMSmJfXo/wB1AFyy6lBJRi3APqF/ayGS3tzqYV6a+pZTQcOhw258Z9r44s9VBFLquXV4YHiLlvXL&#10;43UDUfyvCfkC/PtUd6aNdMQp8+vS3kr0A7Oh1xGytu4GCOOjoqaKKMKAscUcSFraQdCgWP8Arcf1&#10;/Hssnv7m4arsekrMZDVyT061FbQUqsuqKLRawYqjCw+osP8Abc+0gqfPrYUtgDpA5bduIQSwrOjs&#10;2tWCtZEut0Lt/ZX8g+1CQsBXrxhcDh0HmRz9NDC9QtYI4j69ZUSEeJASfMQAUFrkk3JIt7VxKKgE&#10;f6v2f6v5BMYZFJPl0Ce4O35ca6Q0czVMhVnqDDJJGV1XWONI5FK6vy2sqB+ADa7zQRk1I6ssLEip&#10;qOiz787C7HzEdTHDPOaYNqWpo5RUUptIQgp4jd5eP86ZgCL6hZR7eQKvwjo6treAGjZPRbcZkMsN&#10;yx1efrKund6t01uauefyToYlllS7I6r/AEjf6D9PFyqBcjS3Do0kjjMZUenVlfTvYuAjooca9XKa&#10;inEUS61MEZCRBI2R2+qsB9D9ST+fqVXFszZHDoKXEDo2OHRzdv5eLIxBkaKSOREaMtoMhH4MoTi/&#10;9f8AYH2WPGUND1pFxnp+y4oYaOUzpCg0g6dIMgsOdOr6f4E/T6+6oW1UHWtX8XDosmTqsf8AxGb7&#10;ZKdED6PNEqLEkfJBDrwWJ9Nvx73O2knpREuKjprq65QxRC6RJIG0RSR+YoyAsYtXrZVY+v8AqRwb&#10;e0fTwjY9dRSzOqJMYYakMZTYRiX1AIVZL2ElhcL/ALAfT377et+E3WGrnpfA7eYWUKjux8ZjuQCB&#10;UPxpuPSCb/UfTj37Pl1dEpk8ekvkszjYZTGs9FFE/jkkqnmAAcNoKH6JcGx0g/0/rb3cK5Hb1dIy&#10;vDrlR5nETu8AWnbxO7xOyrIs6kgExH6ayebleeP6e6FWBq1erFTxI6eZ6vARwSNIIj+7rldYkVH1&#10;pzE7sunUPyRx/iPr7qC5rTj14DOOk+a7asU2uNqWLVGwedW+5UCQEKhgTU6gfQ+kJ/tVre9jx65r&#10;1vSem/J5jBKPtmEPiZUDxFIhNMqKHjZqYqycEX9ABK3uCfrZVlrXqyxuxwOi8bkraCunn8EcFSZZ&#10;JzE8LNE8EMKaowySDQHLgMNR4/Taw0+1ZrQV6UaGBGrouOYpt0zVtXX46nrqh6WpVmhdKOFzWxgJ&#10;q8kaOpZVGoBgqksWIt7u0bABujOOIlQTw6bd4dkdkY3ACLDx1DrplNKFgeSWWdmKtDVst41SMljc&#10;W1MfQL29pjCuqo6slnbFu/ieqx+3KbvffeSU/cZcaHWZ6qcTxUUdGwYDG0zKfIFBYKZHuSb3/r7M&#10;LeKOM1boQ2sVpCmlR0Wiv6I7UyUkM0uYzeQeFWqaeILUV1NS1kX7RR0iUSQi3CzSXQ/0v7vNLbg0&#10;p1uR4AcGnSWqvi1vaeqycc1DlDMyxMKcyTQzTySJ5ZjTwSLrKE8q7+k86ltYgrnmjQ4/n0ldoz51&#10;HSQrPibuWeXTHLUNHFSiSV1mqKqVJdWqooExiEsFAuDGsgN/UjWIHtL9ai8KdN6o24/6v2dJap+K&#10;O4pY6pEpZ41hDqaaopTQMmPBDSTVNNVeOSfUvBEiiRAADIRb3T94AGq56YJRSadBwfjVX7ep/vlr&#10;YaKeltLCtE9XUVCw1z/b08zVkMDISrW1IBeMWOsm/t0bj4poR1t3jC6uFOnXDUm5tlBJJZZ5qqkj&#10;mkqpIC2SWn0L41mL3OgSLp1S/qLC1zz7T3GkjpvUGGD0qP8AS3ufFww49ppslDBRSNEWkCVpEj+a&#10;GWnlj0NDGgBYljrK2B4PtMtshz0rjVQAfPpJZr5Cbj+xaU10kUK+RipV7sCtqejjqI7P45GBa3Av&#10;9b+1sNhDIwr1V0QjHRcK3uTP5PMxS65a544V+4jqJfMutX1pJNPNfX4WN49NrkAc/T2bNtkSJXpk&#10;xgHSfLq2n4fbsr5I8alVHMI4IMPHSVdRGUxsbBmhMcyEDxVFo3kBK+sg/wCrPtbYwKqFuii8tqSe&#10;KBSvV5/W+6fv4YdMNM5dVqIGdTLk6qYJ5aaqpndLSRFl03e5srBR71PGFTHRc0JoejR4CvqKunjq&#10;JGWSR40lelp4mpVmkUaCRrBFwf1M2ltSn+vsrDktp+3pCy6TToU8JWuqRRRKLNFaJJwFlEgOsyTu&#10;wv6iCoP0t9DyPdmUNx6UBaADoUML5ZqeN0SQoAquzSiXyMSQ8ZiccWb1En/b8+07rRuvNRcnp1qq&#10;ZJomWQvq5hdQiqE8jXlABB1LYcA8/W3va0/PP+DpoPV6Dh0HuTDJG5Lnw+aaKRSv7UcA9MUTkj0G&#10;/wDuy1xyPehwP+rzHTlATX06SrTTtUXlWSoFyHSB7IGceN3kUjQlwAQwsT/sfarq/Ub7mcn7T0BZ&#10;Kl5SYWjXwyxxEo8ZcEra4vYggj6H6+/deHXosUJ/G07sVp4lKSQp9zEmsWe6SnyFmBIRi3INwPfq&#10;0690paHbVFoEzmSaUO8qyfttIFIso0soVIyOANBN/Vce2ml9OtV6eVxVOZVieJXjVj4hJ+4EkCWv&#10;M9gdIPAJsG5J+vtssW49a6nzYlKZTKEJqFQkekBmlkIug8fpvb6fn6c+69e6YK9KKSTQtOqJ5AJa&#10;a2mpinYePy0xsSb8klWvcX/Pv3WwKmnTcKHyReBmdXjWWWHyXkWH9wPdnNyQg5RAeDcEc+/deyp6&#10;g1UZRw0TRr+4jok7NI8NrXmZPzccgByR9OfzsU8+nFFe7z6jUzeXyX8cURncxTaBHHLoHqillQ+T&#10;Vp5AawJvf6e3lC8f9X+D/V/Ibbh0/U1PU1QVoyqq6OWVGChIo1Ip41jQA3S4IF+QRcnn34UodXCv&#10;TXTxAKuFI/uF1NCPAXLq7FZF1lnkX6MeAALgf1v78vh17eP59ex1kNVHCQKiID9IpWViqxHVZo5W&#10;X6kKPqf6+7MNQp1vrlJkPHKqo0gjYGTksWjZmJ/SAbBrWa4sFt70qBetaQRQ9djI1beQh1csyMIP&#10;23hlWQksG0gKSlgfqLXv+Pd+teGnTvTZassvkRA07EKEkJlnZeFDTAKpsRZmJNhxY+/deVADjpU0&#10;WeQaYpooTc3SJFJaHjUyCaFdI5uGubf4+6P8B6seu6nMxsRKoi0szRv+5GdIP+6440BuxFr2JsP9&#10;f35PhHWqAih6mUWXp47FapDY6XEVkESv/m7r/UfQH/b+79NtF/D1xr82skbSRlZV0eSo8bhvr6VM&#10;YAvck+o/8R70QCKHqyoq9BrkMlXKwdhIiU5aXUpEkcokPjlU6bldH5Fv9f8Ar72EBHVuov8AEfE6&#10;hI3s8gYhQNcEa29Eb2IDOQOCSLXuPe9AHDpoyiuB1hqNw0qBopHKuztpSCGeW5X/ADq+QcRkG37n&#10;AFrDjj3oIB1tpAB29NU+ceTwwRxmIS1CR0iAlNcEcV51SST6ORzydN+PbnhmmrrQlPmOsAyNXOI5&#10;YQsUEDSRCMSXjKg6Sk6WuSwvpsBYn8+/aF01r1sOWfHDp0xb1k0hFXp8izWSMg+M04Fx5rqAdPPN&#10;wfxb8ChFOnehLw9Osmh2KliohkVRpQBiWQxqwsqm1/rzb3WoBp69NyEBaevSwm8EMWlqdXYRm6qg&#10;87La2oo/pIt9be/EAih6ZWle7h0jayqhjqCsQMc0DRKZCfGqyP6grvYgG/Atxcf0PvYHp08Si5HH&#10;qRDlXCB1jkmOvxu0p8zNqW2qNgCDwben3oxg9U8X1HWOSqRdMvjeRDIFl9STiIXJIkjsSL/2ip/q&#10;Dp+vv2gAUpx63qr3en+XqXTVUc8jPIimKRmDlQuuWO37YMSjmx5AItY8k+6lKZXj1WM0NPXqcyY4&#10;R6VZVSO1mTSulSL2kBH1vw4P1/1ve1rTu6UdJyeOJtTwqREC00KorPpDOQmkHkG9zYfj6+9kAih6&#10;91jpqGGd9ZXR5BykcgQBtOmRZFXgE3uP8b/i3vQRQajr3WWaigKeIiN1EgGohTaUWGs3B5P+A4v+&#10;L+7de6hrimRrRkwhWIkVSZYUEnB8llBUWHICn+nvRNBU9eNOuhRskMETSRoSah0FmBNm1qB5F/cJ&#10;+oTi3PP496DKcDr1MV6wz640uEVmJSR18pU+UDRdGbkKbkBSPrze3u3XukfWVU7SF/FrknV1a8od&#10;CrpdrsVJBAAOm315HvdKjPXusFFgcVmY40qYZHEbBvN4RTBYIVtoQAc2PHq+pB/2LLAhu1c+vWus&#10;VV1rhZPO8TzRr5FfUrrG8l+TdlUXYi1iLAe6x1rjh1UyVwMnpp/0dUkVQZIZf30glpaiKcFHVT+4&#10;qL4Ryw4LsoUn+pv7eJoK8erVxXpM5TY+QZVhkZ6pVZZdcRhlWGUf5tqdDqdmIFmJBUC1lB9+FDmn&#10;W/EeM6gemGj6zWqlZ6nGSQyza3MksFAKuoVWs6T1EMalIWF0K8lh+fyLUpnrY3CfgCaDqJUdJYaS&#10;I00mAjpEkiqIZafH0EaRyQuSDEkUilUAvdH9YJ5JB+mixArx6dTc7hGqGPSOm+L20oY1WPGyUzRv&#10;41WPz+BgFLtHpLazK/8AakEiqD+Le/eJ21pnpem9y6qMOHQSbq+MapT1LY3N5WiVxpFKQv2qxM36&#10;K0xgl9Jtdiz2Nr8e0+kOdR8ul8G9rUagCOgXq+m+zsaKtMRkzlTDJHBQVFRUTqy0sX7k2uJh+4Cx&#10;ADD024497MIPcPPo0XcLWTubHTTjMX8gduyvHBiZ8jZpGSlhHjeV5G1SVxEatGhjW4uXDNxb+nu3&#10;08dKEcevSzWM+ZCOlvF2/wBr4YouW2VWVVMixxzK87QyyRRj9fqsrhDcqpIb8vce9/TR0+zpMNvs&#10;pvgIqehJwXyceBjT19FlaGOnChaKegpqeN9X6Dj2lPiY6jYFnU3HBI4NPAK8D0jl2Ohrq+zodtmf&#10;ITD5eMpkKmelq4FEhp6yWnLyamtG80iBbEMSP02P0A90eOQZHSC52qSIYFR0KsPcOHMMBieJkPkS&#10;SXUJ4JGkYGQxwlVk9J4JCED629th3Tj0XizapBUjpR0HZGOlmTxVrPKzlPQ6MzIq3XxkD6D83NyP&#10;wPp794nXvomOQOllRdj4+SFPLVQu7SBVRSAwL8KUccgsbAj3cTMxp019MVPd0oE3VSlZY/PGJIdG&#10;srJHpVWCtaB5P85c21D8Hj24Cy9x4HqhjXrJBnAZAzSxlXKymR4pFYyxpbRGjqQePpY2928X1HTb&#10;hV4dKZcnSS+FkYMAI5UUlGjK3v5lZvqdRsVJBH5AHu4dTgdN8eHXOSsoyPUoKsJPGDp1I45cMhHG&#10;n+zYn6/T+lxx69TrCfG66ihUldQVXZNCMdGtZGFh9CQP8b293691idUicNqQlgFdZRpRSF4kJ+tx&#10;xcH6/wCw96PDr3TVUVAR39TsSkrCJCPVIjADUf8AE3Yn8e9AU691wpsjMhYFLB/U4nIEboQAChI9&#10;J+tmN73/AMPezkde6cJKuKTSulAGjMat5AP1INZ1ta4H9k2tfn3Ujr3TbVSCciNQNHjdpZo1UPKs&#10;S6SoEYsDb9VzYm39Pfhx631xp40jZtCXMoR1+qhktf8AckkDOzW9PNv6e7Hh1rqfE8gkZZLMiDXG&#10;XjbWqyXMjji9zawtf3TrfU6KoYXKeIxqoEca6LOhN0lfjgg31G1/fuvdZQ+tg7MFY6yEKqBL5TYq&#10;OL+n+vv3Xuo7xhI9PoaV1VQ49SC/1aMN9b/Q39+690zVFMkwlk+3FwY440FksJOdTNHwbEXb8WsD&#10;z72vVV8/t6b/AOFmSWSPT5kR1aBtccQjZ/16LXHDXJvc2/r7sTTrfSppKSJEbxLEJQ5iDvCFJAXS&#10;EQWAOkXuVXhfqfdTWnTTfF1MNHEfGRErMvBlJBkRv1OyxngBh/j9P9f3vqvSdyeK8uqxlcSarF9I&#10;Di+tdajkMpva/wCPb8Tqg6dQgLnoFd6bUjqqetgje0t2aNotMjK7KPMAp+npvcg3H0H19qFmFa9V&#10;bScjj1Wv3r1lNknmpJPsJ9dJVT0080LBIFe19HjtpCkALr/AFrW9nCSRzR6fTo22+5cEp1VpuTHy&#10;4fdNdHDSTV8lfKs9eYlZ0io0fShaOTiJqQgABQSRcgXJPtMwCmnRyoDZH59DT1/uOkqjFSTVaV60&#10;cSqVp45KWOaaof8AchaeJTrYoGl0MPpqVjzb3ploR0muIDGwPQ2RvJJC0Ykj+2MjpNQsn2UGNo5E&#10;Jgip6hf1KQT4+f2wbEe9r0gbienOKWCKIeRKwwsBB93PG0GQnCgvJPZyjzuENvOF+h9SkAWc6105&#10;IIGFKtNRR0aXvTSSyiaVZaiA+OvijksWLKzqYX/SbMBz791oiuD1FgpoKV6WKmcU0VXFUxeJY/PI&#10;1LA3FYjOC6MWOkxs1xbgfX3qlOtaV6dCsJC+N1p6enjhqXmpFKzqLeB4YRVr410N+pbanH5uT7un&#10;xdbotOvSEg081ZSS0qUsdZBOxiSGOWmQ/vzrH/nCChQegggqdLD291rqKKrxLpNZTostaUNRBC0m&#10;OlJAKwAz62eV158v6dQBYk+6KpHW+pLxRx1agx1SSSLNLOqv4oZ3jJaGOfwr5FYAWDH0qQCRb36j&#10;HB691wqKjGTwh6uaoFKldSFFhr2P3FOKbyIyU6R63aHSqBl0gm/J1W9+CAGvXuuEss1SKarcRtRu&#10;nnkoIkjpoH80muX72qj/ALVlayamFwNWk/S/WuotRNDHVTzU0JkppKWogCeCNo4AxEwNOYwPQ7Eh&#10;r/UHg+/AE8OvdYHWFDW1T+erp5poIBQwQU/3C+SACIUkslli8QBs4uxsLc8e7Bamnn1vqOJKYuYp&#10;GrIWfywRRDyOadCgCGSvl5JZOZEuSQ3C3Ht0IvDrdOu6Zy0EsSmV4ZIzdZqVQxmkQwkyxQ6ZY4yG&#10;/ZBBLK3qsLe9FRTHTHUV3nklbF6XoWNKYBDkxEVh1p5ZHNRTKjGOSwdYVJYHgGwv7coaV691wEUV&#10;TAWWZaO8bVFLcGYCeNNCY2onPjKEqDpDsTYgC+n3YK3Ede65pBG0UaxU8fhkpoJYKOZm8iCmRvOg&#10;dNI1amYtYlm4LXtY2FK549a64rHAkXmemiJhpXMcccpCiprH0JFWBVVoxIAAo/H0PBPuxGoU6o/w&#10;npjnnnpahIShkkmDUpFM0cGMpTcS1mLpXYAyMQT5CSAWZtP9BsRqBnpmnSI3RunE4nH51klWETVi&#10;OGEpWUxRziM5CJXAALP6QA1lYXIsbhRBbvJlR0zI5XA6Jzu7eNbmctU1Exo6jHziqx9XTU0zSK6O&#10;wimWUxlWQScPLNqZPpYWt7PFhSNBUdMSOzCnn1G686uy+7qmnWGnnrUTJSJJNVJFSSTLUKIhA0Tk&#10;mKCLXrDMJDIRZF0gj2ohtnnYKOA8+kd3fR2a1bJ6s76b6SwW0Fx0/wBm1O8Sqskc0ElTPLBAAg8E&#10;s41LYgaVQLr4Y+33VLUlIzWvHoF3t695Lqfh5f7PQ+Zbc+I2zi3SKnp6L7FWpI5FmgVGrKgs0auQ&#10;pJdVux1DTqUG/vUFhLeSCnA9JvBeWgA49Ajhtsbq793FQYzaKzHFo0n8Sy4aYU01QXKfd0cbroaS&#10;VSwcWsL3GngexnZWljtMJnuiKAY9ehLtG2QCStzhR/P7Pl1dZ8ZfiTt3rDF46V4BUVcUMI8s8cbz&#10;PM41ST1BI+uonSC3H+29xxzNzc10Tb2lFQdCErC7UhSiDhT/AC9WIYbB09JGmmNEAF10gBh9fqR/&#10;UW4/r7i+ecyE16fSILwHSgklipkJbkhTc3X/AGHpP09sAasDp5iQMdIPO7lWkjZjIFH9Lj025bXf&#10;6XNre18FmXoQM9NHou28t7tLFJ4C3i9K2KqPGQdZaSRhwRb0j6n6n+gEFpYhG7h0gvJmiGPPotdT&#10;QS5+uqKmfzaaiqUSGPSkgdRrXzEgXSx5Av8A19n6yJAoU9E+stWvn0vts7FSZ9cX7aNNKzDyI63I&#10;CaY2dC3IANrj/WHtFdbhpwenEjLGgHQ1YXY9HjFRjGxKXOtxHYeRRxYDj/b+yK4vmkNOlkcJQV8+&#10;n6eKCjjVFXQ4uFbQhQIeRr/of9b8c+0YYtnqzAKc9F67FzlLhKSqJlibxApKskqeNQzlgus+o3JC&#10;g34J+o9nu3WxlbPTDyqcdUffJHsGs3XWZajbKGfExeZJ2nqZaGnjEIKS0KTINSlvo7g8D6G/PscQ&#10;oltCEQUIHTYvCqaIv29Vn5FcxDlI6hqyGnjBqYq7/LGiirZo18tJFrEamoDDSfXqI5IcH2jLEvQn&#10;po957s16zYvNVeNgpZpqmOaYRzLHSqJK6WGnS85MLSBkurApBKY/SCQxY8+/EIDU9OLCpxTrFkux&#10;dxQIBLlKqo+5ZJpGo62PGVNAyRi2OZXDtpcG+qHSHvytx78CnDrTWyVrTrDt3vqop6yLH1+Uplrq&#10;jRT01FLLPLHHTaiaen+7kGmPSSJPUQCfTa/vX1MaYBqfT/Z60LON1yOjWbG7vlinpqe8UCpKMdkp&#10;qycVwmlACxmTSbRxgElSW/s/ptx7YLJK4qKdMyW8y9sQx0brbW/zlo6WmqVpqtzTu0U0rpTtPCKg&#10;K3jkmazCy+VQug29JU3HvxhUHSPPpqS0nRA74r0MFM1Hm44ZngiyIhUR0zVI4Dn98PTRzBF1L/q1&#10;5FuDbg6CgCnTaRuqmnSzwWwKrNO9bU6A4mjneSWMLLLG41p901hJKp5ssgFiB+LXRXMqI2lOroso&#10;OTjoZY9qY7B4+GREhhM1mr4mkkWUVEIMflnroLa7j9OoEhrA8eyt41c1boxSeUKFBx0AvYuQWkil&#10;keNaeCJHraiVomokSQoVRJ2uTJL/AGTf0hSCR7TzW3idqjHS61vBbsCxr1XlvXftVQVw8Xk0/wAO&#10;SkqqgmGOrhbyMWjIbi2kgftjUFNxz7Bm8ctgSeKorXqVtg3vxodKtw6QGC7gWPJ1FNPWxxNReJPu&#10;vFFUU0tXOBFHT1fmH+bkTngFlZbm1/YVuthfwj2YHQsg3KjglujcbG3KlbqQVdO8UNLHV1DeTy0s&#10;4ZxHVySRyessw/SFbT9AR9PYAuLPQ+RTj0J7eUSrqr0aDBZaOopwNOuQU0CJGoZCIgxCGkIBuFBC&#10;eN+QLkqR7J5IO406WEg4HS6gyKRIpWqo4mMclRFAkf3KJKqAXYqFAkRfQVVSPpwPetBFB00QDx64&#10;T1tVK0OuWWR4ZIJI7rFJJEoGuWGOZQ11UG+kkWJPuhQefWwABjpmrGdlqZJpBkIpKuMxxQAeanBY&#10;MJHJvf6aVZTbTwfbTpQV6up8uorUrAxKzTRRyO6xTCKMvDMw1JIq3a4FySef9gPbWgHj1bVTp4pY&#10;V84EojtLEsCzu4qBC6HTqRNNwv0Kk/4f0Hu6oK0HVGY06WtDIGFzKuqjaBA4DHWE40jWp1G1i4YX&#10;+oFvahRwHRdMM16WlFV+GNSEeHV56h6ZYtbu36RFTIBcEsbqoNvrxa3swjbFOi+VK56d46kxidQw&#10;SQwwySmQaQxZNKiKNFsptcEEj8/X6e79MslMjp7p5Yom0v4/t/Q+tlWRTKwDCyL/AGLi4UfQj27G&#10;9MdJ5FLCnTktXqXT6ov3Uk8yMiahyFLwEWQfWykn+vt8OaaekrR6cnqalQvldS9hCQ1zGLqyjW7I&#10;QPUfyLe3BIfPpsqKY6lipvZdTRwho3YyEkeNvUxMZFwD+R/vXu4kz014ag1p1L+6EgZjKDEsnk/a&#10;XlUDXYg21NYfQW92L449UKVNAPzr1gNWwKqGN5CzLLIdUfiBu0i3X6qPrq+h908QdWES+fXMVjMC&#10;7B1s92KSoVWMDSpcNe5b6ADSPe9Y68I1BqOuayTJG0Ks0cMkRNo1QiKXyfuMV5sxP55PHCj3frdB&#10;WvUoTBjGFYKpidZXMjM6xIoA4Ivyef0g393DnFfLrRUZIFepP3LgrYmRFZtd0BadBHYsdX9AfUT9&#10;OPd/EXpsIeFOunqPEYgzwJ643CH9wyeQ2WOQEEWC88fT3syKOveGeohrYy5jdtJaSRdQsFaROUKc&#10;f7zcEC9vdfFPp1sRHieuhXKjeSVpFHhaJxHqaN2IJaWJzwxA455v794o8x1vwvn1xNcDT30+RVVG&#10;CuzFmjBsXi0AEkE3Jb03H196Mp68Yc/PqStUFLBmQgRo40Nr8zn1ar2sQATxp/wv734o8+qGMkU6&#10;kw18Ul5Y9LBgod3DJIsmkW1QyqFIP0sST+Ta3uySqxovTZhIz1LbJMsaxu5W1iSbBkR/SqhBzb8n&#10;1W/2HAcMoA7uteATnqSMjGsfhjRQ6RAoUClXAFhpT+0eRZvx734i/COm/AI49OEORRb+p44xbUJL&#10;ldZAtp0X/Sfz+fe0lFeqGLy6nJWQu9o5C4lH7i8jhRdRETquBa4F/wCv09viQeR6aMPy6cFqiCGO&#10;lkaNbKbAIi+lnCC4JvYAA/4292ElD1QwinXRro3Q2VkbU5i0sv1Q2YBgFFv6XTjn3Yy9a8CnE466&#10;apaMqDEWkSZRIjBTyy3BBbgfX8G3uofqwhUivXM1q6pDDpfxrpUxiNAFHqID/k3/AD7sZR14QCvW&#10;aOoVzpVlt40Yql9brb9TMRc25/tfX24rVNOr+EAKHh1LjnQarNGAtgF02AK/pdmW5PP1HtxTQ16a&#10;MY8upYnC3jNixXyORoIvINIYFOF+lwAP9f274q9NlCuadSoagRqrR3ZY4wRMeT5GteJeOQ39ePew&#10;6npsqDkddVcoKm3pBGtWUemR1HCKfwo51X/H5PvzvTjk9aC0Gegi3a4ZRJ/kr3Yjy6Ve0ZAM0cn+&#10;p0kWA/Puok9enYlJbSOq6+/1imoMiYJnqXpqN62GQL+wrpIAZ3WT0yqG4liYfVePZzY3aq2mvRus&#10;Z056qGr93LQVpxtLNNUff5SZJNc328scgYu1c1gWie10C2AVbX49jaCQSoGB49Rxuto0d0xIwenP&#10;H72p60gQLRTGCKvmMJR5I6OqpnCpqMttQm5VmJYC4PHvbt+Hos8MDyp06tvyneWSmiqamGomdDLO&#10;al6TFpO0YaVIqoIyu0dkVkEbNf6lV9slgOvaFOKdOeN37ZIJFqqqKsoYvJUzSUnmxtTHVSClkDZR&#10;iY6dCwDLHHNdmIYEaSPdS+MceteEnmOlIchj4Kuroa2vjGXjgWqTH19NOk/8NrVGiGhykDRRGmFy&#10;zLMGYEnmzc0Og/b1fRQcOuBx4mjFPTSTOtbTzrV1ccMc9LFStdpIMcGj0RhUASUvHa/q1H2kpXqy&#10;A1r0la3AwpDHGlTT1JpYqSeoaqklkpaglvHPaFFeNpPCy6Z2ksSSCqge6lenCKinSZl2pUJLO9O8&#10;FWlBTT00YrC1NNDM7A0j1bVBIAjQsF0swbkqeRbwp59NFSOg9y+2q3yU5mQRiCgrK9ZOYwxmPggM&#10;aTDTDFGRZQfU31Bt7UgIKU6oVqePQZZOmqqNZZaufDj7NUSlkjgYUjM6Bo0RihSSeQXIcg6SD6iP&#10;d+nV49JXKTw2hqq2kgjyFNADUSCGatgqIQ33WjRSW0OGs6ygm/PPFvbbV1E0qOlCCoI6N58f974m&#10;kipPLT18QnrhWSTQwioh89TEFhrI1qGBNOgAVUq20rq1A8WBpE6rECembuNvp6D/AFZ6P9Sbolrx&#10;FBT1s2Lq8eko8C0oZ6o1CeSP7OoI/wAo1tYOaXUo/tDjhoirVXoMSIV49JquhpKlqSVp45Hq6oGs&#10;rplkmrRXxrpjhE0akLGqg6tXqZgF029uKKDpk8Oisd+S0ybVzuaq8zBiKKlnpHo5p6eKFVpotUc1&#10;JLSgMwa37ioSdNwTz7MrMVkz0fbDC81wEjHn1rMd07uospvHJyUviWkp6gw4ukp2ZYKChhqC4gp4&#10;/wC1cnUxvf6Wv7YvivjEHoX3duY5ivTPtfO6oqmiQyV8WVVWEStxLMJg8EtXPEV0yMbq17EBVPPt&#10;C7Aig6K54moD0Zrb28KmmiipRlI4oJaimjlTGwwz1NS0R8tZHBUFfJPOzH1iQhGt/tIHtnQRkf6v&#10;5f6v5AsILGlOpuT3O+TgxGJSlrZGq8lVmijhiMVNR47UbUdXloyRM7BSCFa0Nz9OB70y1p69XAZR&#10;XoO9xZmdlqxHVTK9ZPIkqY56YRXjcCemjFGmmohuq6qjQQNNieT7bYU49KYyei+bsrXA+6hjSBJX&#10;qKUmt8cmjyRlWanA1mOK3pjFio+t19sx+fSuMamp0BtaaWHSTJJG0UTwy2mbykyXETPG49Kc8i9j&#10;9fbT0JqOjMcOk55milaqVVkYyCDStjpYrw2gADxkf0/PunW+PT/TVgCxBnijSVhJVFI71DMTZUeN&#10;7+kckgD8+6H4h+fVgvn13WViQU8UaKszRGUrI4QqXlbWkZQ2uVNtLL9Re490Pwn7erdJ4iTUjyMD&#10;5vLMquuhp2vclf1FnubC9uPxb3QU8+HWwK46c8ftapqJKeOcrTyVDy2JtMxc8xi8Wq/BsR+P8fbL&#10;TxLXNT0YQ2DyU1efRh+vOnarL/ZiakeVGqqqGajiiH3haOEzB1ilsyemzAE6jbhW9l9zfxqhIxTo&#10;7stoDdnFh5dWN9JdAVAoBUHGENPBB9sHUT0bvJJpq4spC6+SnkAAcDVY83vf2G7nc1d8GtOhFZbV&#10;JbxsZcf6vTy6ta6a6VxtIuLnbFfxOhiadKUSR6FoFWH/ACp6ennUyfUlFUcsn0+gAQM73Jyel4lA&#10;FIzRR1ZB1zsI0stQ0cK6hJQqqNCUPjkhCx0vgC86Baw4PA1c+7QIvAnPRVeSBjT+fR1No7cejpoY&#10;fOhZy2vQy6zo/QbMvDC1tBF/9h7M7eiCvn0HLoKxLdDpg8cuhfP6X0JcO0ayEJeyQOB6bCwkWwvb&#10;2YIcU6KHUDh0sIKY/tm2lpCQwR19QYXXUJAFUKDcrc/7z7U9UYVH+r/Z6dvCAV4UP6kvpuAhFpA2&#10;m1yR/QW966qvH/V/m/zf5BLipxpNtFtOgqyAtydQJP8ArCzW96UU6sTpFes/hd+bBR9dRVTckWAV&#10;j/gOL+7dVWTUaU64NCh0nTpvdJFILaApujc/2b/X3oiop1ZjRa9YWhOs3CsNNzZdLqh5dWIAuDwR&#10;7oU9Om4ySKdRzCFj1ayLEqXFpXVXFmLFeBxwD+Pr71oPTlOov2+s8qQscRDS+iUkLwglC/1v9Pof&#10;fipAr1vIFOsK0ZkUuiESAAaWIsBf12W17n/Dgf09162dNR03yUsivo8TIughBGyESLf1pdAbE3/P&#10;uwJHDrZA8v8AV/L/AFfzOI0z6mYRslrI7Fg6MIxwAfx/r/192D+vTbopyOozRyRpfSULOJH1nU0i&#10;M1iSR/at9QPx7eSdePTBhPl1wWONAbKxYataqn64yw8bRr9bg/n28Lojh/q/n1U21RU9ONNoPkYR&#10;nxxyBFBdVJJFzZZB9CeGHH/Ee10F5TiekstqhBUjpUUVYFNiyM6hFBvpREIsQF+pX8H2aRXCsOiq&#10;axUHHTu+S0KSGRdPBuW0jUPWs4A+p40i/wBPbpmBwemPpPKnQJdhV001JKEUeJULoYgHcycvE4PP&#10;AtdrMT7eiukiFB16OyVmpTz610v5hu2M52BFJs7FQVFUsNZFX5nJRRBl8LoQmhRddCr6FjPJPtZd&#10;cxRWNuwY91MDqV9htIorUGOgqM9UCb++IUYpqqDFUc9b4nmDVVRRNHUQmSTUjszBVu3J8KtcgfX2&#10;ABzBPc3Babh5dXvbWK4xHk9Er318W9wYj7mopzW+GBXSVZqKSGZvACWkemFykRvaORv9a/s1j3K3&#10;lpTHRVJsktNS9Fvymwtx7bQx1lFVRGTTLFG8af5mZiWdli/BBuC3+v7WqFcagQR0VzWE0FNfScFI&#10;acfbGjBk1kJFEHZ0W/Mx1qBbmxDW+vHvekeXSUpTy6EDbOAgrPHHNGsBgWOOWcQNLK6ySCzhBYHT&#10;9WX6e60oc9VOM9HU626ifJNDSRS0tJBIGYZGYx+JKWYBI9awku7SuPSgH+9e9vLoT16Rm4VmoRno&#10;+nX3VmOalp3pcZSZOqpStNR000UsNHQiKPx1dXUTsAplka5RpeLACw+vtqOXxO2lOlUDCUlKcOjW&#10;bF6wxyIwFPH44JIoYNZeK8cEvmyD0wkB0I7nQ9iVP1X25LHRar59MSxRxyVIz0POP2aEjjjqYquP&#10;FRUfimSExxCSpqXJ+2asmT1KqWUMnJFtWk+yqRR5+XT4lNAFNOnqXYeOmQu+Pp3iShp4sk+Np5aW&#10;APTS/cR00tNCt9UltJmBJbmy2v7TlQc9e1Hz6mxbRqBkvvIKOkjp5gJZVp3EWHrEaML4n8lpLoSq&#10;ysxOk8BR7qYx5Hrerp8XalLJJLFiBR089LM+SlqquYo9FO0YWuxbS0qlNTG4R3jVgNLar+9GGozk&#10;fZ14Ma9KnE7Mw1R/CjFR0rP5HKI7yv8AcNMraVpCisXlS51Suyj/AAPto2ynh1vHQt7U2NS0aior&#10;RDopKFppgImqo5K5mMIISzFnRAoCk+g/QD2pjRVGf29NEgdOlV1jHIlNUCkNXPIj1OvI+H7WGRr+&#10;I1CuNYcA2Abkjj6e3SUbHHrQYHHScHX/AITIIsg0YJibxLQRsjw6v8ujVYlJQEfplkBAA900j8K0&#10;6c1ACnU2LZRj0pBVU40zNNpq4J2p2niN6aOB7gOiD/dsiFQ36be60I63UdYK/aCGGL7yOqlmnRo8&#10;kgrfDSLG482gyzoUUMRqjBIte2rm3vYVjw68KVx0yfwaAokVfRyVFJQKiU8jVcMVRNHVS+JPt/t1&#10;9cavxovpb9Vvz78UNMjq3USl2clBVSy1Ur+TIUtQ881SGop6stN+1QtSsCJPAba/GQSnvaoTw61x&#10;6WOLw0kIkjWZJjVTUUMVTWLGtBTSxoTHaJfW0a3JUg3+gvce7aKZbh039nSxgx5qECGn1QAGnqKu&#10;xlPrm9dRTlQAUJHpUEEHhuPfjopjrRFcHpQQYejppYp1WVUVJaZkpYbslU6/5OqxqD47k3eSzXvy&#10;Le28V+fW9OOl1g4JEZBUU0X3tNoqPJOWWMmCItLGskSjykD6IAQv+9tSceqfi/1f5v8AV/MuNU9F&#10;PStLC9NWU0iO0kTyyPLD5JNfkkhlGsoDdkdgf8OOQ11voL9xZvEY+krxU1kcH7Us6eemgEzwFfE0&#10;j1NSHjDi5AbSSt/rxw1IK8Orqpbh0XjfHaeGosbLHJHTUkePpTLNlKT7nHwtNNIsEMS1qAuI5LqJ&#10;ph+tgbADn3VIwOPDpSkBGW6Jb2r3QkDSzVksNFTQV0UNRbLI881W1MFpVaVgVjhKkhrFi5PJJPO2&#10;RnwnSyAKWo2B1Xd2z3RijMs2Lko54Y5pFpqOWVxHNSVSaKipnWABJCWUIrsbACwHPtRDbEfF59GL&#10;L4YBVgfz6Ipu7fVRNKGyla8RY1LvRU3jHihrTqalNhfSbA+q4/2HteqhRReiyaUh8noGa3J08/3C&#10;ypTPDpjWGwLSrMWLI7WsD6fyFtfj24ta449I2bUa9MesBZJIzS+MwFHiVfKWBN4WaORbMG41ALwe&#10;b+/etePVescCmVxemliEg0643C1TSRi5SkKA3b6k8sbccfX3rr3U2CB5i6QapZGkLuiusZDH0IzP&#10;ILXH44+t7292Jr8XXusKuwP2rCQNC5MkYZWLVJbQXltwygHgKSOfr/XVPMcOvddaKXziPRUL5YpP&#10;K+hm9YBRDTQtwEuOf8PeuvdcoXSFSkqLJUF4Vhikt43gi5kqNa/Qf1H9fewK4HXuucRLPJPEI40U&#10;GOSnAUeS8h0EygBgL30Cx5tfi/vXXuoZ40vov5JnimBiYLpUFg8kn1Mp+lwPp/tvfuvdZDGKYEI8&#10;bqG9HmWQrMWUa1jQ8cLwHPPv3XusnjAl0iWKByTP9vGRLEFkWyNIzLZL88H/AF/fuvdZY0hQMI0n&#10;WpUJTtTpDrjljcCTQhta6jngkfnj6e/de65o9kaJZalJQTpqYo1SSZl/RHKzC7cX1WNjb/YD3Xus&#10;BMoZliZF84Zkcq0bSRRjl4kb6OTfR/j7917rnUw0aFDTTSS+KONEnlBRWdAH8ciAFQW5BsLki5Pv&#10;3XuvaGniFRDE0KTf52nkZH8Uic61lUaRqIAAYAcc396LKvHr3QhbV6/zW6qiko0p5aFamNdAlpnh&#10;jQCQGzxxKSr/ANskAj6WIB9k+4bxaWaFtQJA/Z1tYzI1F6sO6x+JwfI42OPDPlqueenkjxSVUz1L&#10;fshRWk06pYEkSI1yfoQzWt7jy95uM5ZYWoB0a21gWlArny62HPiT8dth9WCDM5+ipZdyT0tIyQVd&#10;JFXNQSSxCKSJ62NEsxAAa9ySBb8+wfcXk98S8zdo4D16HVna+EKkUNOrF66upmhkMbo8CxaacRAC&#10;lMkI9DMrAuSB+kH+1f8AHsum06cdL9PkOkDQZOiaoYvBJFIHaeemjGh3lCn0VMhGlwo9eofg/wCH&#10;sqkoAT5de0FT0rJqul+wEvnjfzx+EwOqqjU6rreoA51BTZTf/evaUsuivW6dZ9nUTVc8M6VMFTBJ&#10;LNG0MmrwwSre0kcCj9YX1KSSOb3PtRYirdIrlgcDowWG24wpRMyGr100nhjklWVpS7XZpkBQOQDd&#10;T/j9OL+zj6Qv3AV6QO4GD00VOx4KqoWOSkACsJjDAUCrfhVnYgAKb88XH+A9ux2dcAfl1ZJvTrt+&#10;uKTwxvDRUyzqG9TQI/idGsqKbkN/g2pj/tI9qm26oz099RJT5dBjujrGCrjqfuKbH1sCL4PA9Mye&#10;aeTlLyBAY1Xm1hb829l822Bga4HTMkyBe7ohPf8A8ZqfI4iqfHUFT9+0ACTCBEYxlNbm4uzIlhok&#10;X1cf7D2gt1uNruVlXK1yOiy4hS7SiCp9eqlanauQ2nuZqDP440zU1LVyQpkJRX09Q8sopopAx5Un&#10;0tpsWX6r/X3Ku1XkF9EJIjU+Y9OgpcxPBIY36VwweEzUFTRy0EM4iaCAk1VK6a6SDXJLLTSWEReY&#10;jwv5Dq4El/wKIbdSuo9NIWGQadEy7b2tiaODL1scbY2GcDGS1QmaeqnzCyhqikL1GplIAuGVQiW0&#10;xkj2seFQgK8fn0Z2t7KpKymoPRWqrelNh6h4qqGmhSCnqVlapoy8stbo8VDBSz05LRytHxI0pSym&#10;3A9sfTa8r/sfP+f29HH70RFoeHT1ity46qgijq/IscUcS1NXFSPUPKGHmilycg9aLEdMcXiJHHFr&#10;29syQMvEf6vl0qivoHweH8/z6UlBk4nlcUTw1HmtUS+NWkirZ6tDAKSOnlGsE28iqp1fk+2SKYI6&#10;VJKjCqGv+Xp7V6mJeGpHkniUNGwW1JKsmiUL5RdmiFm9QseLA29+GenieA680kdQ1PI7VdVGX10c&#10;MmgQ09TTftvPHREWfWLs7SFTf9PvxGOqMQf8nU5WM8YpY4aTRKpqaqdnhhqWdJDIqy1JCyssg9cc&#10;Snj8g+/ADj1egIp12Kn7OGd40gSqORjHjn8juAYfQ1REF0kMvAVFJtydH191Iqfy68cDHTmanxu9&#10;PJWR0SSUrTmeOaKChfWnmnx9JQH1/uf5sPybk290IoanP+r163UcCf8AV9nUCkR9Ca6CSjyECxin&#10;ira+oiSWKVzJQw4ugdVkB8YIWUy8H+z736fiHyz+09eX4c4/y/6h070R/wAhqad6KecFJDPXSPDG&#10;5kmkMhpJXPFwfQjKxLgHgDkebj/k6cUjTpp+fUiasqxSxfbNHWVDCkgMFE6xPVzMToSkpeAs6IAD&#10;cn6Wvz7rQVyKdXBamkZ6mx1gp6d6pKgxibxw1VDLDHXVFVLSMJJ44ql1cRvHzZTYj6Am/vRUVoP2&#10;9OgqBVf2f6vTp5pqeWk+4mjnqainrKpshQUslTS0iUaToIJHRZPWRG7XZPRdvr7qSCaeYx1YAA1H&#10;A5A+3j16KOKklbFulJkoqiFsfFOj66upeKH1rFFGY2El2HrlIUWNi/vdTx9OqAAHS3Bv5/6uPTqR&#10;Q0LxR09LNHBHDTUMsqyxwRy6kvJUJkESSMBFDKbqtzYKbnnfHievHSpwKUx/qx/m66daF61phW0m&#10;RyLxao3xtM8FdS0pcRRVlZlKw3jAUaHvIt2/BA9+rUUNafP/ADdaJGqoNT8vT5n/AFf5scQvk6iq&#10;LySTxzikeojenWhpY56fUXqZCgjlCqLuAbswvcn3uhI0jh1T8RLYPXdPN5460LTR1FOfLR1E8sEY&#10;lnpJV1UcglOpwruCjRELb02/oNlQMjqwoVOPX/V/sdNk0lPPUI3noTULQ09JGWqpLUoilAfyQLYp&#10;ECbLouWcWYe/D/KeqsAcjyA6UH3E6zyNVSgihhSkKSSQ1IjRuHVXey6pB6hGHH4v9PeiBQAdeJJN&#10;T5dZ3mkqKtNEoD0wjhFSkQnENPDFcnIRzarR2NmVVFx9CPddNASethjqB9OpLGMrEBFLBDMIw4lp&#10;wcEqGUoUq6ibyMFsQYTE0ZFwHBKj3oCpp1fFKHVTqS0MUdVLSTFYqBhO1RV07+Ixo8Yih0tEp9QY&#10;BIoZVUv6h/r34ivmOtsoBFfh6mxUfpg+yQGvaRnyMsf6acrBppp3pnP7GrhCjIG1/QEH3SqjLdbC&#10;rUU4+f8AxXl1jgkqaeKbzwaHq6mBq6OdI1hpqlhpWnEcI9EzgXUMAf8Aezs0J7etjtqzefUuSoEc&#10;c8JHnoZWhSpqCjVZZ1YMtOXUa1mBsC6EgBeRa/vQFTTrbMKU9emyOB9OTiEBryvkeWqpWieZVmcB&#10;ZPWyhFb/ADckcZJAs5Xj27TzPTap3EcadNEtXXUeuJpPsyKVJGhyXhrvJj52+2noJ2pVWVmLHTDM&#10;qMfoB9SfeioOR/Lr2uhpwx58P9Xz6FvrbaWRr66ilpBWNS0Wighx0scdJRiaq48M9HUL5WZI9bwu&#10;NRHJKavdWTWKfn8+l1vHXIOBw9OrPum9gYujjgmnQQVMNUWqaelkqZ/G0aAho6yRQQVUp9VFrkaD&#10;7Tm1Ibpq6kp2Nw6P1srbzU6ReRKeHwEiZYyZTECdUXkgiAsjXBV1tf8AIB9vUK46JJmDA06MtgMO&#10;qpHZo3kWGF0KqtqjjUA7ji4FtJ+pH+PvarqPSF308ehbw9CFT1Rwr5FAJ1gsE/GlvoQfoB9fqPah&#10;UFKeXSCTJr0vaOn0qrSLYkoNS2sIytzZT9DyOP8Ab8e1KCgx0xqOqnT6EESgiZvIBwSFJJP9uQE/&#10;gfngf70HCCMnz6brXrGFjN7OjMWXVYDVrXnkkcA/gge69e6iyhrhrqFOvgoNYA5VX0j63+l/r71n&#10;/V/q/wBX+B9aUx1xChgIwbaRbixcG17MP6H6cce9V14631GBN7aSzMtlVCfUV/tkH9JB4PtvrfWP&#10;UfWHdn0j1Ky3VuLIBbm4/wCIv711YCnWIkrJdxf0j1soJ5F/Qy/X/Y+6GnVusJaQkroVFBYjgM8k&#10;THjR+QFP1YfT3Xq6rHxPHqOXjZVRjadHYiTSjm/0JLgEWP8ASwPupKk6enggA09YpH1H0ECQuFDe&#10;rToc2DkSLdf9ta3tksSa9eCgCnUSUECxcBTK0ShFiil/pzKwI5+ob/kZ9Rhx8+nEAHUJyiMyFbaW&#10;uWUs0jECzBrfqP8Ajf8A1gB7qSBg9OAU4dYiHcqI9IAkOuzaWRG+qkt9Obce2mA4rw63WnHqJJIp&#10;djdwyoQnha6Wvwlje5b/ABHtlmA4cR1dVJ+zrCWOuIgEvKfA51Bx+gniMA6Q1uR+CP8AYlkHNTnp&#10;3QNOnqIRBO0ZMCBQslr6g4aEkhYiot/sefzx70aHy62BQUHUOaZVET+tw5bRIsd0pWbjyBLajYcE&#10;AkD62HutQDTy6cA9eochRYzG2llLg31aGuD+tXYC5Dc/kn/eTrt8urgVwOmyoZNbFTLrZ3SQOAUL&#10;KBay2BBPPP5+l/bLaPLp5QQOoj6VaxWMaFVwjEgFwp1NqX6m5H1+nuh6sMnqBUOUiLu0R0HzVMLj&#10;Uhc/5uXUgsLi2kj2zJmnTypThx6bnkUs5kYyIxLrLIotThl1RJdPyf7J9t06eCHz6jMsvinZwI43&#10;CyzRyMqyyFTdJhLEpJuSPSeB9fr7qAEr1ui1p1D1MofiNAVUrMrfcBJWFgksZAAsPyPewyk0HVsH&#10;rx8nocq0pWMMFjCEkpwrlCODfk3J4/I+vtN1rqDKwZnRvtJZ3phZ5AHCSl9SxmUWt/av9bfQn3Vq&#10;Ht6djVvi8umqpDqIxE7zf5yQxr4/KxQaVKOObk3/ANh7ZNfLpQOPTRWfcCJQwkd2iRFI0EQBRd1M&#10;xBa7LwRa39PbTEjJ6cXTXHSe8srRf5MVmjSbV5oIUVoX0XFOIZV1MAR6mH9bfn2nNQMdKVUFuoU7&#10;zLDwIo6ioiese1jIxkGlkRAPqAAVV7fni3AqS1Pn08qrx49NE8iwgTfcU4ighTQ0Emh3ZlsVkjhF&#10;2DWsFawXm6j3SrjJ6dGlsU6ZapVeNHlkhiaRkqZlcqGkVR+wQYFKAr/qVtqH10/T3Tp3prequ4pS&#10;QY5wgqZIbN4pJPUHkmC+sEAjSTwLDj8t6+/T1sKW4dN8t4nRp1SJpqn7OKHnXHTSRm5BHoWRrXb8&#10;297YjTnqxQ9Msop7S06RyADxRMZpStU7xqZEjZh9UBtqJ+v09snT5V6cVAvTN5z5Y5XVo6aSW83l&#10;dXoljhJUtG9QNQ0v9L2t9T78nxdXoTw6bZ5BFqklj8wggqWCh/MKcSyakeO4Kam+oAJBH49ut8PT&#10;gUDphmnk+zbWswSapMSSzMheXxrq1gxXZOb38hRL2CnnhmvTunptrHQReeWnlCSNHGtSY7KBHzGK&#10;VADpDXILSX5+hIHttuPXtA8+mqsM0qsZXD0rgU8sSfbwtSwQWeOojnAPKk8hybn6W9+Jr1YCnTPU&#10;JMtQ7GNZKgSQiOWaNBG8F/VPG1rBXX0nVf8AqOPeut9QqhvVUvpZqaKKUrTVBjMNg37jq1rrp/Rq&#10;ThvfuvdJ9pqiJneeRayYIsjRxUtMIHgteKhiZgSHjNjcc/m/v3VlQt01VNdDLB5JkpJGnljEepZp&#10;K4CM6HeL7v8AAJ9MkQFv6ge/dX8L59R0WZpKaNfNMUBiFdBMIJaaPVrnhyHiN5DexSTUwH0P1t79&#10;x614ZrTy6bJKqOWKYKU8s87iKZdMEYjhv55JoLWLOLcKvqb68+7Upnqyx0Na9R4qmSOZaeYNr8cc&#10;VKzSsRWQgeWdJKgAqHQc6GIa/wCLe/HOevNHU1HUSfIyy09WkNDM1MGCgO0MtQxD+iSSThfMT6kC&#10;Nqtb3ocerqCB3Z6b5Zy8M9LLThkljDvJTpoqpXQ3Uk6bQuBcyBhyRc/4WPDrZpTPTbMjxrG5UVU4&#10;po0p5I5W8ccSTehFijHraQ21NGPSR731UaK4p1xmaoikqZZ2kpKWqk1VnjjSojE0SAOkU6h9DyHj&#10;1jg2JH9dGnV+uM5lVTUCasqCsYmWN40FZHFEDJFRzVUN0nBXVayEAfVR71+XXumguwejqcg1GZzE&#10;5ozNAVkSlkkEktGKKlBRmFwTrAP5Fre9AilB/q+ef8nVTp1D169X5AtPM8sUQo4pf3PG0MqwqqhY&#10;jBIih1Qk3k13b63497AHl1RnFdPUB6uKepkmhFcBHC2mnmmWahme41T0kMS/VT9EXg/Uj3alP9We&#10;qHK4r02CprJZHpUqKFop8jA7vNCsekw2K08bOtgx/Syn+n+Hu9Ep516pjrlU11PT1NWJaapiNYBX&#10;CqoYGnWmjVzTusw1AamNrqX44/F/flU4OPsPTle8/wCTj1jM1ZJLT00MFUla9TKkLKscNBOniBAY&#10;6Qq3U3F42JP6XI9+K5qafl1oUxx/yfPpvqIXgNVTVv8AETLEVkkio81GaWY6vJLC4n/cUN+VjkOq&#10;3Mdvd146h5/LPVeIqeP2/wCfqCYqZ2ro1aQqZY5pqeiEYo5NDA00rRCMmBhxr0E6uWsPdzWmOvYI&#10;/wBX+Dy/1DrBM00LzqsEdMtTSusMlHHFUQrIpDyCsjbhwxJ9asDexK29+C1AqeHr/k62ABw9PL/L&#10;1EZxEKOVjXu1UDGaqBFkTzhbQCoijUFALEL6SAPz72FyT1ThQnrhUTR0rQEVVLATNFE+RenimeNy&#10;uqMNGgBMlzoUW4+vuwXV5V68xA6imsq3mjYsTUxVVTNTxrEY4Xg8ZRhwtpHe92iJA4tz7toBFAKd&#10;UOonP5dRXEXgc08BeBpkhmiiOikjqIhrlkqGAIiJ/S+safoAfz7sBSlT1WgJoOocn2cFOamFDBDL&#10;NZP4cVqWo44XAc08mmyQB2AsyqFJLBiPdwK4Br8v9Xn14qPI0/1f4OuFZUUctSYBT5pUh0pK9VEG&#10;ir5pkvDNKzKQdBDKHi0f1/1/BGHCh+zy61nqGxjoqmmelpKtlnilmEVfT0sdfLGq+MmEAt5Gia+h&#10;3dSQBwffgAwz/L/L1XP/ABfUCWLH1MUq1iY+rrFd8jNUDWtYqq4jNM8QFxIOQ1iV+trfX3sgqcVF&#10;MfI9aovyP+TqHVVcsFTJ4KZRSVPjjhhqpmlMYDCO9Q0hugb6BWP+J/Hu4UFQDxHWySMAdN0hNMKm&#10;jDULu9TI2NjSqTyTO4BktVwjQXS/7Nzz9PdsYOaU61TSKfs6izRwoPJPS+bKpEJVMcreSVIPVJFH&#10;TrdVm5IKenV+pT7sAfI4/wBX8uvEeZGfPpvkRJvGizzSxzo7qi0+l2MvNRSVdNYODp9IH1P9COfd&#10;gKZPVOJp1grVp5YKb7aoioaWjqEC41A9BkKarBH29S1Io0sFXhnBPB5X3YV/EKn14j9vl1tgvlQf&#10;LzB8sfb1waslrKmNLVNJPGky0Tl6dYq0x+uqSnqmX9QsWeKxDj/be66Qq+tf9WeqnLAHHofI/Z1G&#10;kSpX76WlijpvPHTiWkkjDRPHLaI5ajoZQUlJJ4KMCCOV+nu1Aaas/wCT5fLqhqCfL5f5fn1kFHUm&#10;lkppMjEaiLxSvNEg8TeF/wBynr3ddavJYEG2n6qfx79UV1AY69pqtK/sHH7epvhQRsFqpKWpqE8l&#10;PVQRIaamMzBSNR4aOQcPGeAPoQfegRWpFR6f6v29eooFK0PTZVJTx0VQKWiZAtQiGOmmaGaCdx42&#10;qqRANektfyRgjj63Hu6ipyeqkgDA/wBjrHVUsmPhgilWt8ciyjymRFb7mCzHT4tQDKbXBRQ1zb/D&#10;akt6f6vy/wAvXiFUefWPLmkpEqJnplgx2Vo0Zq1KgVTJU6Q0K1SrqIe5BUKSpBP0t7smo0AyR5U6&#10;0wQVNMEca1/1fLpvMtNLT0csjw66SVKZKqOKdaqjepAE9FUQsbmOY2JKOVINx9Da4U6iP2/6vl1U&#10;aSoJ/wBnPEH7eshllMUiSmnxjU832NPTxNB9tJUJzTrJUIGcq63t5OAQD78ApNFz5/Z/h63QgUNA&#10;eHy9c/l03zRQzxSs0tT5EiNQyywAUcyuxDQNEoAcWuvpJtYEe7CtcjH+r5f6v8LZX59eqDU1b09N&#10;JUw0dOkLI8Kh2QQagyHwuLufoFa4seGH59+UIvdTPl1quvt4DqUZqepjjmliREhknxtTUGmlVqaT&#10;T/kdVTtEVKCTjyONQDcEWNvetIXA+3j+R62aH8sVp/q/PpoqadPuBqjSvojTRUjJTTGnrYjI2lhW&#10;zJ+iZT6o2VAjA8gEn26tPz+fD8v8vTTJQ5FR8uP+266+1pRMKJYqenkpnUxSV7RSVH7QuiEsCpLg&#10;3dmHqFwBc397PDVUmv8Aq4dWCpXSAPz6aoxJR1NRL4o66ogmL1NPUzv4KSAm0jUkoSRhAA1/Guoj&#10;kcW92wyiv8v8vz+fTR1K5NKnzB/1cOsQaGlikkgSc09Sk5qJPMaikkNQ4OuohawkijawRxf8c/X3&#10;vSWYV/LH+rPr1SoGf8vH/Y9Pn1BSGSE0dTHTyeGAVcSMnjkjkXmOZWLi7LyRa+jngm1vbvxErX0/&#10;l01SlCRjptjqjLGv280cphjeWnjWNEandXMcSnULMDf/AANuTwfdtGacPl69N44jJ6ykQvTsBWRw&#10;VJ1Ixs3lgqgnmkpqhlBLKy+oL9fwNX4rTSaU/wCK/wCL61UcP9Vfn0njNRvTOppI9MRR4K6mJqZE&#10;dbBmgaYqY0tbUsoFj6QwJHt7SQQf5eXTRoQccPPj/wAV+fUqaoqGp3jgmkg+7SOeJqiKKaGmqb/u&#10;UyST/wCYknA1RNc83UEg+9KFLZp/g/4unA9bJIFBUf6v9WOm1GmoxPWQ21V2gGOpE0dtCeRop6VL&#10;Iqgj0uGUEgg39u0Ru2nD0/ydVDUyDk/6sjgOsaSs1KBMrj7idmvNGsoWp0mUS0wiBAMo40KvqsCL&#10;ke/UGqn+Drwbtz/PpsqsgXpKaapjSaEzSCaCJRMyKX0MGZhcajbWrgA/Uj3dUoxHmOm3fUATw66a&#10;mkNI2Od6yoergjmpUoQVjp5aJ9f7plFxp45B/NvyPe8BtXDyz+zHVWFE0mrVyKfLr//XtMXaOHpW&#10;meOGlmZI3Z2FLFVVn3E0l44hpUrJGDcjxoth6TqI9s+Ann0yJWIoeoYosYYPDEsVSVqpL0Mliama&#10;aIoZ5UcLZIXHpRP06R9PoPeBHTh1bWeu5cGnhqIo3n+9jMBSGllSjkli0AzSfclb3Y3HJYG4sfz7&#10;o1vGwwM9e1+vSDzW36ZopRU0Lv5zC088FelL46kReKGSopIFRAztfUyEsTc3tYlj6TPVkkNajoJa&#10;vbdRVyU0sdMKGmSdBPBRzsZIqIC00kNxcXI9fkJY3JsPemsgelq3Ap3eXTviNmRClc1FNOYpn8jV&#10;cIQ0VOTJ5KenEFiUkW1tcI4a+r34WK0z1R7rPTovW0Reb7KmqJnqKinrSlbHJWxxyRf591SMJ43N&#10;+HFgbeoH3v6FOqfWHqVD1s1PUV1RHT/ZZCaCWEUuPo46WjMQceSaCuUGIFVJMsrHk3GluALrZRjh&#10;x6ba5Y8eHTwNnU0dAxWgLwz070+mmVaT1SvfXMixrAVNg2sp6iObEj26LdAKU6TmTzr0wy9a1c0w&#10;lIjkbIxPUNTSNLBPPTKCk8j5GcoHlXgOsAsE+oJsTdYVHDq31LgUB6QGe6RrKl6mvoFeabzx+BpK&#10;eGGKknji0CUTUcUDyQsoMaTaAL3LKb+3SkRGVz0oju2A7z000PQdbTzxy1DR00VVSBVjoaN6itZl&#10;uEhqZ2OkBHLeOS97EjTp90McNMjrf1YrWvUOs6FkpJ4KmSiedZ1kSuajijWWMR2MaRZCP0xMv5YL&#10;qPPujQQny/1f6v8AV5Bs3FTx6TlH0tkchqD4yJ8fDkp/JMopKZHV0KQLUQuLzOg5HkU3b1e2fpkr&#10;w6dW6ZOHUaPoetoGeOWCPIxIJnFHHSsspLekzx1MKJUCQrZWdIViP9okC/vxtYwM9OfWsRnqLF0O&#10;kMv3ZoKijmhhMcAqI1WVqOYBbIwV5Y5Af1NEpYjnUgufdRbRV6r9Y3TknRdUKKauFFTPEUFDTVXh&#10;mjaSdZNPlllp2E0oAu00bv8AW3I5Bt9ND69e+sbrlW9J1yQUiYs/cS00fjirIJqWkggmT/OCPDoA&#10;FEIuRFOEY/2dZ59ttao3w9e+rJwekjS9CUzSUjLErTtUVcCZDPRVECVM9RcymSnPDD8qJGFmsFB9&#10;t/QdOfU9d1HRlTRxRowCUMcRhmppaRIZZjHISrRhENjI1gEBNxb9Pur2egcOlMTq47uky3Uw8srV&#10;FJiTO80VHSR1UNRFU0qqeFemkKhpORpSOQf48cBOI80IHT36Xr12OlYU88xxiUFf92DTzVz0n3NW&#10;oGn7JVkcmP1EMg8igf1v9NmPPaOvaoxhW6dq/pikFFFQriaxEgMDytK70sFRWudU9O0FerNNGpOt&#10;ySA4uSxHHvwRx+HrRK/xdI2bpqSeSpplpKSWKKbIEZGKGUpG0yAlqGCsCRoqWA1pEY24u5t7dS3J&#10;HDpO1wENFPSTm6JraxpXqKXmVYBLG8+RoxXaQUllo6V4tBLC2t4nAf8AqRwXhaV4jrwviFznrLU9&#10;FV9HRxnGUWNxcNLJDVJTrHBGGngHqFckdh4iP89JoBI+q3Go7NoAK9e+v8iMdMU3WMMoZKunlWV5&#10;zLS0WJRY1qvM+lZo2qwJCoN9LswJHKiwt7ZMCVyM9XF9XA6k0/VSzmakqKaqWvVJoYoK+moauSaT&#10;xjxipQggwMBpZibj6i5HFfBX06v9aeuJ6dA+2qqaPGx09DG1PVioqaiSsxAdNM8OLZB4lCg6Qyqb&#10;BrF/x7p9OCa0x1r601p01J1BjBW1sgx8dMJfsqY1mOp5A09DFDp8NHIulEmWwAlaFubhFuSfdDb1&#10;xTrZucV6UFH0pQVcdPUQ4SiqtMi0yvPQDEVVQXlKClr4nKhnC2Jkp1kdvo6D8WFpq4deN0o6dKXo&#10;fFxeeNaDGUcsFXLBHXR0KealqoxZqWOeJYkiNiFRJXZ2sbWB4t9EfPptrlG8+uNb01NVUctFV0VF&#10;UJAyVFIlbG9IlbNCbQzwxpfQYv1BBO4ub2PvX0VM9V8aP16T9f00k4raOPES1V6WB0NXTfeRyrcV&#10;FU89TIALJIP2ZFIK2HH4FTajzNerfUQ6adQsh1tUVNVDNR0gkyMdEKgLHEwpTMrBKiuyZmvLKEX9&#10;Fyb/ANlfevpk68txEDk9Z4uspK2bRNT4vIGGgNCklbC6vDUTDyQwwx6YNGs3RVkb+lyR719Ko6e+&#10;rh9enCTpr7C9AMDQ1CSRwJNQVEOPgqVk8Ikkp6zIUyieaVD60SmdWVbWdrEe7C1FOti5hPn0hsx1&#10;UkMhenxuNh89BLHFUY+egyeRp3gfWI6mqyyN4pif0M/3AW17J9Q+luwyOmZZI6UBpXoPJehKiuWq&#10;qhiYKyFIZXnq8hUic+eqsJaebKQQJC1UP1LHREEjhb39qRHjpH2Vrk9Mlf8AFbIBYJqTHxqa5NLR&#10;pQLDQvAnKvQLVCWop3U+t9WhpG/tf094fqen45kHEdJKf4pSWp65KSRp1eWjkmnxH8OgnF7pU1NM&#10;QWpnQjl5GbyCzAX4FiygU6WC7hHHoN6v4v7lijDU+EqKmGKulp8ZWhlkFVUuS9U0mtfMYbfW66eA&#10;QQbe2mj1cBjq638PAHpig+PuYWonmjo6+gjZXmyRRaZoJ2p2Mfjkiy9khLEkKXU3Frt9PbMlq0mC&#10;OlCX8AooI6dW2Pn8bTVFNFQSTTVnjjibHVjTM8MfMEc9dCEp4PEBbglbAhSPqC6bbXGdPRlHIkuF&#10;/wBX+TrjLQ19JT1j1jxGRWWqqPuVkpMbG6R+FHUUsLxVUjX0uweUgBddgPZe1m6kArj9v/FdGMa/&#10;p+X59dxR1yeKCupMtPkmoUlqGqFP2C0USu+Phq2gOnxlXs6LdXvrJDXPts2/4af5+rLGeBH2+nTl&#10;hcEtZkkjvRz1UdHM8LRyrHHEzG9a8RhGmZA5YEx3FlCs39dNasFqK/n1s26ny6F3A7Uo0paqbG1F&#10;Ogp4JIcXLVRUT1jSohS4kZPTqk5Jcm6Agc29o2WVWoOm/o4wKnoUNvbDxElDDlZqehaomijiWKGa&#10;PxpDCQ8tNPTm7BQx8gQ34YXHHtmSWX4T009nEMjj0K22escalKKaoxeEEkVc6UlXDIKlRTVt2mZo&#10;Jl8Oom2iJgqW+tzx7aR3LkknpGYVC0HS3qusqrJxsaXFT12HgiVqOOslemko6ql/bcNU0N1CyDgx&#10;tCq24BUeorUL9JyCpp1wl6NidI6SHFRSX8GTqYHPnp8VTSJomlxdUwVI5JXsiolQA35cc+16EHj5&#10;dVYgcehA2v8AH2My09bTxV8Eo8kM0j06UM1BLMvhU1FTIskcnJDKNEv+Etrj2Zp4CKKCp6TPIgxw&#10;6NBh+ncVEfXisfFJTRwpSzzRmfLQTFhE9a0yWiVW/UREQGH9m3p92DD0oOi0r4bFlY9CpS9b0ayx&#10;xS0FCn8WIavm8aF5npDop53RFCxjVYaIkF73LE+9+GGOMV6p9QTgk9LSDZeEx9I0vjjHljl8tG0k&#10;ssPmRgCNEily1/0sADx9ePa6NjGukHpHI2puuS7NwuYIlalnqacFI2hdLwrLF/mlaDggIfUzk6r2&#10;93EjE9VBPS2o+ucc0MDSwmaojUGITTjTChOoVEc48bLGGH0STV/sfaiOag6baQA56VcWxkkEI+3p&#10;pkBjlZpZ5meotwkpkhRDJJf6fdRvx/a9vo4rjj0wXH4T0psZsGmpopITTaEVtXh+4ghmWWUESzSV&#10;EY12/wBZx/QW+ntw1PHpvUa1PS9g2/jKdWRKGneKRUJV00tdFu942/Tb6ixJItf6+9daJqc9czi3&#10;kjMsKCRlQwgWP0H+Z0KgAsL/ANf9Ye/dVxX59MuT24TE8cCEHTF610iOKoSS5ETKASAv9k8fW/v3&#10;VumeXblK8sxCB01pHKGRfFwp1KwVQfUxGhhYiwt7917rnFsmnaGGKan8YdzqZEkXUkZLTJPKxLNG&#10;P7AI5P8AX6+9kk8evVNKdJTK7Vo1NbTw06TIn29Tpa0caK4ssWqAXBsRqsB9fpfn3rr1aZ6RT9S4&#10;SqZdGPghrUqJWUrSSlKdimqVZ7MWYOCbMzPq/OkWHtxJSnzHT63TqvHqLF0hrqJKuGko0YFHmZYY&#10;2aVGTxiCtDEQsLW0WjNvoR+fbn1Hy619a5x0403UC06wSrFUPGBMhpbxrFctbyRED0MtrXsLDgWH&#10;txbvSKAdeF2SCKdNeR6/kUSLFI6zJGJjrTxmOSL/ADJScA6gVvqC/T639vx3q+Y6dW7HE4/1fZ/q&#10;/mUq+Azca+Ognq4vt/GtH4Q+gCV9VQ0nkXQAf6sGv/T2uW+SmT1fxoeLdegxW+6RmaLKZKRv89UU&#10;9I4MCRlyNEtaWC6gvIisl/7Iva/mvIDxPXjJavggdSZU7CgCCDN5ydfFLKZhToWWONSR56mg8crK&#10;g+juAV/qfdDdxOfKnTQSzY5A/LpE5Xd3blJFDVUmcytRqVBJB9yFSIodMbNJChM5I9RUFSBz6rE+&#10;3xNauKmlR0sgtNrf4gK9JrN9w9r4yop1x2UyVVkF0/daHqp6eqDLqMFPBIFKyA/7ullbjhUYcCzS&#10;RcBTpUu37e3EDpNydy94ZcNHSVUk85i8cqM0hpKumEpuXjYDRIp9OpBGWItpP196DW/46dWNjtyD&#10;uAA6Re56ftbc9DDX5XKZOhkgqC8D07NU6WmPjlp4oIAB4wCCAQefqffkls0PEH/D1QLt8YPhU6CG&#10;k2T2alSft8nU/wCTO0n21W9ZNTxeq8jxzWUzSuDe0XA/Tb8+3Td2/Beqh4h8NOjH7MpN9YQ0KVGZ&#10;q2EJWSd0SaNGrJm0/b0fljuojXS8uo3vwp1c+6LNEWpUdN3DWjpQAE9Hi2FvPddLBTJV1TzxiNSI&#10;5aQrM06kgyJK2pmjt+WJP09JHJ1cMvrXoimghkbA6Gyg33SVCaJZJ6UpK6yVJiWSnZ7XItF+q3I1&#10;Bbj82HtH4igGv5dF72jKaJ09w5Sgqz+3X0lTq5XykeY29QWEIAdS/UWX/XPvasG4dIpbeVWqRx6m&#10;JVRgsxicya1S3rk1KVIMinkKfwbe6suanprQ44jrqV6OdS0sEGhgI2kaBQ4AJBVgV5F+CCDf8+9a&#10;ivA9bBYdtOmyr2pg8kyPUUEUqECO4pohpFxYkKvK/wBPyPx7VJdyRila9WFxMuAxHTZN09svIBUe&#10;iopvCGMAkiQVUaP/AJyJS4vpPJ5/2Itx739fIOHTi3lwpqD00N0DsBv3Ex0KNGzLFGUFlMhu1g66&#10;bj/U6B/gR7cO4yHBGOlB3CbzavTNW/HrbkhkaOrqo0KhZFEt4zIHBikkimBHpN7aSjD8H3tb9BxX&#10;q67lL1gj+PeNhnMlLU/ulDG7hGlhrUf6mSJmaQH/AB1Wt9VH196a8iY1K9OncJad3TnT9DUkNkWo&#10;VIxGzuZI08MqhtSQ+NNTmxHDB1A/ofbTTW7DK9VN+/DpaUnVqxQrGGl8cTNIA6As+qwZVLt+fyx5&#10;tx7b1W/kOqm6J4Dp1i6z1EO9VMUWzKbwj91jykoYcgCw+vtvXCvl1oXJp/q/zD/V+wP1P1vCTES+&#10;p1cvGyMq6QRY+PSPV/wY/wC2968dRhR/q/n1ZrhCKAdO8ewcTG15vC5NwySuWJ1C2lioC8/myc/Q&#10;+9NcMRQdMGSp406f8RtHC0UkjqlLHfSjuFEkbIv9gyyXPH+o1af6D220rPx60G1cel9DLisXSqIp&#10;adACSGvGq2H1LLbUAf8AAEW90y3XiRTHSYyHYmDoWMcldTBlBeQalJHIAJJ4I/AN7/4e3fAduA68&#10;tWwOgtzfdeKV5YoKuKSaIsp8UihVJH6Qx9OsX+hF/dvDRBV+PShoaCtOgxyHYslaHU1kk8crC5il&#10;hZI2bhvNJcFdN9RCj8+2GnQN29ORxlWr0n4dzUz+Jp6uALGzqyyTo2iMvpGmwupJ9QDMb24H192W&#10;4Jx1eUkJUdZqrLUTTvFeFJqgp6nmQLUQRC6vZLqf6ni9vx7WRyECvRa8wPaemWHb+2clUCoqpRql&#10;gYNIY45lKTHxGKN+GGv6WABI5JAHt153IovTJmIPaen0bM2bTw6jT46LxAIixrGYYtHoZ/s7aCSD&#10;pdlH9QTfn239RKPLh1ozvTj0iM/gNgR6ldaNYWIjR4BBCYwvBaCBUssZ/Cx+sn+1+S4txKTnqy3E&#10;4ypPQZHLbW209R/Do1jWB/C61NWi0/ndSYtY5Y8c672B4HPtzxTTvxXpwyTvxFT0KG2fkvitr0yR&#10;5GSCkSKnNSAHh0CPSQzyMeSoINiLXH190MQm+demzDeHAXj0B/Zf8xzYUJgx2LzNJV1dSZYw4mNO&#10;Q0TFFlKShmKX+rKNJ4uR7UJYFBUDozsNiu7istzVR0xdc95zbuWokFTPNTgwPO7Qinx8lbLPaUU9&#10;RMQG0g2azxkkAjVf2UXqaW6M5rNIWCpnoeqHdUVSgmENSabUeJYmssitbytLIbnniIK5N/qD7LqN&#10;q+XTGgdZqzeICeVbRKJSjBllkn0Ly5SCxMagkMTJEVW+oAXudkVwevLGSadI7L72rQJWR6ikljaR&#10;JPMYJjKkiARsalBYWuFjJWxJ+g+vuyRA5HShIKju6DvJZndk4MlFFDFTTjTCk1MTGrRczSTTSrov&#10;+VKL9faxdAXJ6VeHCoHTzjqnckDQtDSO4qJIpEEimMllX9xqiNb31HlWFvxx7q4U9WZYTx6dqzLb&#10;qrIHWRZI182gWmE7Rux0FFe3F/pZyRb/AG/vSBQeqqkCZ4dN1LhN0zVBRqWVZIYmhLxWphFGP3Pu&#10;CqX1Aj6spuDz9PbpZAM0p8ur1hHcelPFtbN5SCCd2Zap42p1Ywzy06abC0JiURqSPUWDar88e2Gk&#10;RTUHphpo14dK+m61+9kR3jlHjjDPFLClUJZFsJBJM4sEY+rXIWC24v8AT3rxkJ6a8Za6up8nVlLE&#10;I2mjjeUSLZKWKXSB9VgNQo0Mi/kR6B/hb3Yzjq5vaYHUefp3DZFZJauJakSu6yMU+2EDAWtDFGAW&#10;0n8jU39D7bMgPHHz6b+r+XSJy3QeAiBqBQIixl1lm8cemqhKDXDUxAcF+LPYH83+vttpGPwnHV/q&#10;5OCmnSLrOmMHEXvjY/DJHGCxp0gkMcTahEWptLW+inVfV/Qn2nYsTU9e+oY5Jp0lst09ijTTsIo6&#10;UKI46SlemRgtU5DeekheO6WXi8uoEWsT9PaeaMsOnI5s149BJnenqKNqwx4fGEwTrOEgVmeViPEZ&#10;0TUt9J58cE6WPJRre0X07sf9X+z0s8ZWAz0F+Y6OmFdUmagilEKRypLVmnzLiMkSyRRrkPHO0rC4&#10;Cl1CccNbm5t2Ayf9X7P9X8zfxkI7RXoFM70lFkIqmmlxOTfGLXyyS0j1HhgmqZG+4pp6iojhEcZv&#10;ZXSYxhR+hrgH22UcdPakZaMQei7bs+NGQgxMk1LhaZaeaqNVJR0yyU7Q10k9lhVnLpNHHfya9bKx&#10;FgCT7cSByck9WTScLTosmd+ME6w1CwYKWkq3lqY6hoplFZUBfUXkmqeI72W6AkW+g9uqsiHUxr0u&#10;UxAVYjpBwfDHO5gwzy03njqHWWT7ZmkqF8HogiNPEAQHP6pFBt/T2simYcBQjrbm3P4v2dD915/L&#10;4oYpYazN7fo1lMgRaSVaWRHiY3+6imgVpG0X1FniVlP1FgT7NLV3kf8AU8uk7yRkExkVPCvVjfVP&#10;xLwW1saFhompmr5C1cvlp0SX7fSElq6Ua3ZdK+lzOW5AAUEL7UyXbRHSgx0W3N3J4YikAx8ujt7c&#10;68gxuhYmqw9TJRPGsgMU4io1AgrVVVQmNTqBAUCzG5ItbQmMi0I49FjIr5Tozm3drtNqYIW8kkSz&#10;GZRGrLHEGlMLRqqquoeq9x/U+0LDS2vpI0YVtXmOhNx23UXRcx+QmRvSmvXHIAtlkYcLa30It+L/&#10;AF90MlR1sMAOlHS0sVFGUdhEWZYwrkKisx9KggGwta1vqbX9t9aYUNfXqPWVBkWobhwF8WkyBPG6&#10;m2hiLEqxv6gf9t9Pfuq08+kY9BLVs33QmR38oijVRp0zPdlkK+mS5FxqBI/B9voAUoerYp1IO26h&#10;tQMUsjJDoUJoHkXTwjVEek8/2hYkf6/uwVBx6oXQefUb+7Sho4vGrThJGmp6ZAtJE7etQ7WBUcfr&#10;Y6ifx9fdut+InmenGgxKwiQLDG8iqxZWaS9Qv/HVw/D6Twv+A4491YEinW9aNgcenkU0Vr+JmmYx&#10;yMraGCkWa9lAAXj0qLf4i/tN1rrFrj1eS4Qu+tkYftNGABpD2vpvbixv7917rGakNHUlHZdOqMqy&#10;aiImHqaxB06DbSP6e/de6ZWh1yGaQhNKhyxkXyNKBZXVgLcD021Af19+6903zKQX0CBwRcRvIQjM&#10;TZryREufrdWFgCOf6+/dWHwnruNIqohJVkZm1PLGwD2aJCocOgur/lXLEm3vfTjGgr1kocaQQxNK&#10;C0BDu0Kp+wTYCoXQBf8Ao97n6fS3v1fTqjN6dKpsdFHHH4gFaZQElJEgEQF3YWuAXsAQT711TrnS&#10;0XlNljREVgR4ZA5CqblHL8m9vyDa/Bt7917rqtpYgxd1ZFKyn9MTRkvwY0a35Nhf+lvewSDUde6a&#10;5qWIK+qRRGIVElOqprlZxZ3awvYH6kEcD6fn2+jahnj1sdNU0dLSmfRJA0+qEoGjkWCNxa7q6/qu&#10;eCEIP9b+79b+fWeliklLX+1/yiVkZY1MyMSbnUjqDYclW4JNhf3omnXunEUtZGJBqjMdyjBGdB44&#10;zpDlQCdfNgqtb+vvQAX8+vdZ/HKwRmRl0+ovEikmNF0kpCQxDE2JNj/h+fduvddRIxWVFeoZSfIp&#10;Do0kjWsyaiLBh/sCPpb3rhx691KmoZJ0Qv5FkQK2tAIjymhopfxzY6hb/H36oPA9e6YqqlkVRO0c&#10;X2kaEAXdI1Jb0eRT6ib/AIH192HVXBKkDpiemrHglnL3eoZvGqOyrIf1eFNINj9CVt/xPtwUrnh0&#10;lZD59I3IR5QOVkM0bRKpVGZIxMmvmViw0vY8abqV/te3qx0p5de0aSD1Hpkn1IpeUo6yLpeZJdUR&#10;N/JBI1plVTwwDabX5+hFhTy6t0+U1RWRtIS8ciw6hLHHa6jQAZFZwSQq83W/P+PPvRQNw49e6XuK&#10;rIgNQnjljqIVlR2ZZT4VGgA6Rc+q4IJB/wBv7TOtDTpyNlAIPS2izMFO1LohYqUQhoVuF5t45Ff6&#10;AHm5+g91oevSMh+3rMczLJp1a4jGZo0hOlvK09/3G/HAvf37T1RCA1T01ml+5vqdpUQqrx3Th2ax&#10;kAI9SkD63H9Ofdh1oowFT1gME6SL4NZijl0qYSnAsbuwYXAb882976r1BqKeudzN4708oYpIzrKy&#10;kNYLpjC2/oRZh791eP4x1MoZqynZW8KmzunmeRlKGw9ahVuWP00G9vrx9PdWVT0+xoK9OsplmRv1&#10;voYXM0aBllv6fIUALWvwTx+PdaAYHXiQVq3DrGIJowrHUiltTEBryIOfKBfgA39+62KUx1LgIAK+&#10;QI8d2BKEmVjyHa4+oN9Qv9OfdSqk1PW+oTSSLL6G8sqXuy6RDdz+qSIgXH5H9Pp73QcevdT6ephP&#10;kCvJGJCPT6QWaMXVQAGIUMSSCNP+t9fe+vdZ/KtQQgZA8RTUWVJtBVv3Cs6qbf4qF+tveiKih691&#10;xqsdDJTyMVjCEs8bG7uqkaQ4NgSDyXBIt+Bce6hADUdap0gZ8Lo5p5QUDSySU0SFPuFAPqLEcafp&#10;ZT6rcg+3RXrfSnxFKlPCFl1EQohVh6xMzesabAFVH0PHvxHp1Q/Gv59PNRHCUcKY7MhKhFv4pH4K&#10;BBx+OSfqPpz7qVqM9ek+A9MBoZ2lkSOR7ojec+RADLMLaFDfXj+1/sPfitSK9X65LiZYBGry6h41&#10;doWjjtEFPAUuCoB/IU3/AD9fe6Hr3TpFTSxlUYk3CSM0LDUkin9iOS3NvyD/ALfj3rr3UyKojmZx&#10;V05Gkv5XdI/7BBIklAUNYgWWxt79SnWiARTqU8dBPI0ckEUpc3N2chbAM7ARekjixDAe9EAih6qI&#10;1Br0l8ji8TURzHwftPJrjWSNNC34sLAfQA3F/p7roT06afD1HSDqdjY+WaYsYppZWVwGXwERG3jO&#10;pQAObWIv9OR7sqAcOtrJITpB49TMbshFDfaeLyrG0beYgAODzJKVBD2H6dVv9b+vitSD6deZpBgn&#10;pgzmwEljeCelopYljdEiekiM0rym8itcWP54Ur/UEHgeyRjq8c0ymqk46C3JdN4qoZoKjDRUrO0Q&#10;iWnp4oYIJ1F0qqd1VX8n4Id9X9GPv2RnpYm5ToeJ6R/+gna0ocx4cQXLyDTKaaqkqVsJavSqPLJq&#10;tyC3p/H9fbbysKinSr96znjnpG5DossfLispUwwyuqfYztPSqCWsBHJL5OP+byysT+VHtkOfJelU&#10;W5jT3qD0F29Ovd5bYiRcRlKmSOGR1V6aqnNRTUqj92KFG5cBuTKz3PNl/HttqtkinS21vbWZijCh&#10;PSTw25exMXUtpevyGPiFJB4KlfCJqs3kkNNL+sgWHFuTxfn230quLe0lXuIHQhYvu/edPLRw1FF5&#10;EM0sTN4hE9HNchZ6hirWAHAQWN/z790WybbD+Fq9CLt75JVkUTxZRclSvGyiN1pofszCZPEJ52cs&#10;IkLD6Elz9R/goFaYFT0gl24VxnoWqTv7B6o6Q5CNHkkiMYSOolgp3ddbytHPpcagCVlcqPoB/X3b&#10;RJ6dMnbZOOnpW4vvnAveEV6trdYwsM9KSLPph1yN+7GCeSHuP6WHPtwmWmBnpt7FwuV6EOHsnEVE&#10;Z8lZH5dYRlDhwkgALOKs+l2Uf0a3+HuviP59Jzbkfh6zv2BikIjNZFdFuVZRI6xfVFCqOA/9lmJF&#10;/p78ZWGT1owH0p1wfdWNm1GGd5RJomEkcsbGG3HjDCxK6r+QAAD3YTACvWvAH+r/AIrrjR7liZzJ&#10;FULK0ZkaSnSVJ2gj/SsiawVuQT+OB/re7Gb068YQB05QZjUmh2ha01n1zBreUalBZvUHA5/b+v0H&#10;19+EhY0p1QxYxXpQQVtNOi3YNqIMim8UnhHGlwtjrJ5uR+Bf+pt0mFQxHTtrh4EaKspGpLlyzKpA&#10;j1KwIYD6sVHvfV+nB5Y5U/WX0MXaTX4lVrXbxMR+m/4v7917puDBfWoQNpYhwLrqVLqPoOD9b/19&#10;+8+qNWop1nEruCsoThYiJOTZCLubfS1/e+3rf28eubK15Ayrc6SGIbQJFFwilf6/Xj/Y+/Y6t1wI&#10;ZGdjGhDrwANKLCeGJQg/48W49+GetdQJauNXDSQkIqlUdRZ5IrX8hUg2uLBgo4H9Pr73p68cinUi&#10;CvjMaLGNaqv/AAH1A+MID6hrB4BueR/sffgtD02UPl0/0NWJiSWK/pkuShFxwApFiP8AH8e/EeXV&#10;SCDnrHk2UKWCsiB9chsoaVV4XSAAOWJvb8X9+Ap14VrjpDV8UBhVjEpQGRiraYheQ3Op+dJJtY+9&#10;9aPHPRV+zdmw1+NrIoo1M1VK1LHG4V1Rn/yqmkJN7prBLc2Jtx7M4XZcjp2JnRwy8Bx6qQ7868VZ&#10;a/Iz0s8KRTUsUrpEqR1NNMvjlrEjUo1RaX62PBFl9qTQio6E1q+sal8+iq7XydVtzJPQtUZCogmk&#10;lNPJBTJRQxyU/NQH1LqBZLiTXwo4P9fbmmvRjLGJEr59Gq2puKoyOMFG6molgRno446eIQSQuQ0H&#10;mpKVSZ0QW1vEOW+p9R91pTHRHNHo6Wr1GsTSVLQ5CR2EgqIneJIfDFphMVEQ/jAa/o18/nn6bXpj&#10;qZT1Ukxo5IpaacRtPRgvG8MkN4g8uqRLqAeRFzfi1x9Bbr3U+hYtHUwRxRpQzVkf3MjeWZpqlAER&#10;2ldR4dQGv9XJF7H37r3WSQ0SU6wPJU1JkqKiWT78+OOOKWTxwNPVxr47xNYqjXJuPexSuetdR4Jv&#10;H+zXVbUTx1KTTRhElUR1CGGppo2qFPpkBVpFjU/g8e3Borjr3XNYqYU1Jj1t9vFFDSVNMkLxNOlN&#10;Oan/ADovIukW1MGAZb/7C/WuuML4yhrZclTQJHVMkvjrqOSatoKpKgFY46iAnw6JFGkFbvweAfT7&#10;917rHCkc8geD7hIbwVM4QfcJHIo0NS4qSuQPFrHEgcAC1xfge/de651bNKqxD7bxnTVmWaG0kcDk&#10;xxR+FSVLKCZVux1gm4Hv3XvPqLHG33c8LyVY8dKRLV0oiX/J2HigqzMg0ED6+NlAF7C4t791vH+r&#10;/iv9X+GHUwwtJTUoaCeGnhpzLSw642oJI5L09VG62D67BwxBsdQPHt2MDj1rzHUWWorHo6WSXIRz&#10;StLUxOY6dV1Fb6mPhGogLYFSAxNmHHt4U8+tsKig6aCpqY6N4GqKeZ5ogjwokLUlQV8ZqaiaX0SK&#10;FJVQpB+hNz7uAh4dMZ6dYqdPC1XJE1QaeF6RKKumVFopqiTT9xR1FWFdOBrYpGzFSQGv70U9OvdY&#10;agh8irT0U1U9Pro6iZZA1KjGLzCqhpGV7+Mc6nc3PP8ArOgUWg6Zxqz1LK0z1SUj18hpnhauNTDC&#10;JHhdx4o5iBfSxb8B7Ob8e/Z6uNFcdRgrUtUaXHw0s1RVtIs1RI5aFpIKW700XkFvOB+4wP0P6Rxf&#10;3ZVJ4dWagUk9AvuvedHRUjpinqK2rgkqDKxnido4YZh55YjIPE7xyDUWADji/wBfa2K0LHu6QT3K&#10;KtE6KTvDeNXn6jIVqwVeRFRCoX7maOkmlWU+CtfGYyP0q5UBnTVcnkfW3s5jjSJKDpAGMjVPHoQO&#10;rer5MtlMcJaSsqqZtJajjo0ikjVkDyfdxsq6gyEERuhYaf1W9r47H6iLXqpTpi7vUtVLAVPVmOwu&#10;psftuCryM8WLqBTVpnWerpQ1MUaMI08bQhS3jUkWOoXvY+9LKtvGYo8k+fQLvtxkuDkU6V+7t443&#10;CUMlBTVU/jmWmhiSlmp4JaOlLGRKqmkZi95W0xRQmQix54uPdrSzeeQauHSO0gaSWp8z0mOtOoew&#10;O/tzUVY6VFFsuF2jSkrUWmkramN/VGtMU4ji5KSKSrNe5Av7G7y7dsln4s9A1PPieh/Z7fBDH4k4&#10;pjA8z9vV7PRPx0251vhqCmpcZB5ooo2VvHGTENGmRQfwxP6itr+4W5h5on3GQopogrT06WiLXwFA&#10;OA9OjjY3EwU8aqI1AVOFsBa5v+OfYCkkLtnPSxYwop04VFTHTISbALYsR9F/xUH3QKWag6uSB0Fu&#10;5d109HG5kniThiNVhZQOBx/X2bWtiZDWnTMjihbyHRYd2dgwz1UtMjyvKsRaOIGNI9IN/NNqB1KP&#10;63B9iWzsGjXh0WyX4UFQOg3ly8mRmeRZEEng8zSSQt/m7hBIkQBLP+Bcc8ezDwlQd3RY8zytU9K7&#10;b2Lb7lvOJagTFfHqCuwcgOTEGBCEk3IAHHB9obqVQuPLq8aAnPRg9vYaGkhjLRolgWZfGqkn+1c6&#10;f1f108ewzcTam416MI0Rfl0611VHAtkCEC4s5DGS45UgC/5/I9tpHqOo5PW2oPn0Eu79xrSJIkUk&#10;dwJDFGul3kl0+lLkfjnj8Dn8XJvZ2etu4Y6STeteiA93bsnyVNX0qu2n7SoZoxIE+9jZfGEVgQAb&#10;+lnHINm+vsb7XYQx5pw6LZKV7T6/4Oqlu2jkJamuir5I0qaKJjJEkDRJV00iqzUbRVCKEChRqkCm&#10;9rgn2Y3SgNjA6YiJJHRHt6ZWeHw1WPiSiSpWoppjUcGdIW8ki0lRFYAyE6FkfSw/sMfZVJWvRgvR&#10;cspnK6mjmko2yCRlbQ0QcyVksckpWSKnqyQTqJt+4DcA3DHn2WTSyLWhp0tCqOHQZZnedYIZA+Ra&#10;KYMKeGvmBqZ6OOma8sMgZFMl/wBMbIioB9T7L3mf1NerqC3EU6S69g1VNV1C1VXEtNPPFJ9q8KSI&#10;6lNcQrJkW4Vmsx0khfwfdUmevcenBGy91K9ChtPt6Wpgkpoax4q3JmGiqtKK0CTw1HmWo8arfQqL&#10;pVmXUf7RJ9qYrsjA8+noWVGFR1Yb0nmspnHxksUqvU5I+XSHllkWril0Q/w2pk/bQCNdbJIpW/o4&#10;49nMTgip6U3io6VI6tS6y29kcwsVdlppV8cqslNWeeSGoeOTxNU0cUQMqAN6rAWve3HtNc3axmg6&#10;IJTHjR0dLA0dBhKRGMRWCNCzLVwTawt7pMs63Pqck2e4/rb2UyMZTVumCf8AV/qH+r/AmN37wNPA&#10;8X3EDTsY5VhSemJSPVp8LBLajIo9LEAXA5v7U2tt4pp1R3ZBw6rm737tx8cVbRzzSSUEk9cngp1a&#10;aWU6RBTaZiLF3f0H1cG9wPYth2W2jtxK/H/P0/KEMKlT3efVXG/9/tkpaXJ1GmFZKuClmSNpKmLG&#10;BEMTIJL2kYsBeQAaSbEm3tPNYQSjS4x0u267ktWLxHoPdqZitrc5SyfbsZJaisQ46pVAtbEPSuSq&#10;6hQVjIsVTUCbc349k19slsIGRVoc/n0JbTfrnx1LNUHo/XUdXX1dOslPHDNOjpUNWJkAESmlfwN4&#10;aRxpYR/8dPoWHAvb3Bu87dHFMyEYqepe2q+aSASL0e3aW4mnhj8cxkqapZA05pZKcNPT2hZplcFS&#10;WUBtRUDV6rj2AL/b/CYlRjoURXSuBU56FWizMclPTO+inViI1Wd4Sr6iQ9fJKuoSEkWEYVjfgAX9&#10;h2QaaKOlKsrZ6fhVhRIPuUVg4jilFIaeWFJyAG0La4ZubkMfr/r+9aD1evUhaUMZBBEGqIXMbxhw&#10;4aM2QT00iKNLqdROr6j22y+XXupyRwmcQtKgIeIysCGSwuryqtrliPTJ6rWv70sYJp1piaY6caYR&#10;RlIY40jiQv4FsX1Lc2kllIIUjjSg96pTh00TXj0+0LyxRiNXp5GXSWLv46hZY3OlyyodIJJUBhzb&#10;6/kuooatek0oFanpU00sylgrPCyqjyyrod9LOVDOHsw0/ReLWsf6e1Ua/i6Qyaa/Pp1jkmmkMoVY&#10;tbhVUvcAFfXIG02Kt9QQb349vHphyOHTvE7g05jMYmEc5V45WkhgjQgKZUUer+q3UH8XP0966Zb4&#10;enLUEVYCfIAQlMy8hpNIcrPCARyeRqtpHPt5GWgA6YKhqfLrJDWhHdwrgMWaWCNgZVRVAklMjX5L&#10;ccG3PtwY6oYj5dZYaokQgSfcKXmsV0CRE02USMQNWm/KH6+7A16qYyoqesyzswEzSWmMLmV5lUBD&#10;G36Yk/oBclxx7t031kFSkvjjQu3kj8jSOpEUiR8rCUU3a/5IP15Hv3VQOsvmRpJX/YCsojeFQzx8&#10;i9lWnUN6f9qvz9ffuvUpnqWJWBCqxu0aymwWRmERu0lxYcgeoEg2/wBa5sGI4dapUV6zpOjeVtAI&#10;aRSzJ6AoLX4OkEi3JUf7f8C4cUz17SeuUsqgwkNYPqhQxksmlhqYurcoLXv7qStcY68ATx6gtUtK&#10;t0mZAosr2jV31DStmZeI2tb9PumokcerlNPEdRvvgGbTrIdVkcmNtDgLourFQUI5FwbEf6/vXiGl&#10;OnVirx6wNUuqoSiIkJbUn1ijH9lXWP1XN73/ANvxf3XV1fwl66as06E1RK8smpp7ieMWW50iHkKR&#10;9Sikf7H37V1rwR+XXL71jMGbyiRlBWaX9qOQSelRc2YKBzYf4cc+/axw8+veEPLrMuRLO4jV3c3j&#10;CNMzNZDpIkQ/RSfz/rfi3vfiUx1rwFPxZ6kQ5Qs6BXjmZg51Nx4GU6W1cXZE/F+L/Q2t734p4V6q&#10;bfy8upMeQiRmcIzFwxSRrgSW5JRVH7Sm4sCTc+9rJTqjQE46eqfJBkEqhgkqqgj8ihgg/wB2s7Dk&#10;24bn26JAR0naAA56mRVuoiFm+pKqwRUVFI/VdVvrb8aQL/70541RQ9a8IdToa1T45FAdf3FQHSNK&#10;xeklAb2uf1Kbkn24k2eqGLqUMgo1nUbXVpdKKCygXtZRqDXuBf6+3BIOmvD7qdc1qeUAd1ClpESV&#10;vWzsCAdTAc8gW9+Eig1B680fyp1zWrRUYuq2j0yXk06YSP7AP9q/193SQcBnqmj0PUyGpjZ2XypI&#10;WNxKyFdRNiQSRYXv6rf8ieV/Tr2gjh1MWc6FLMxYPImrQFvpFmYOfoo/H5PtzUPPqrJ5kdSknUkq&#10;xIJsY0t6mKC4uoHI/wBj73qXpsr6dSzVvEuoOVe6tdiEiINlS0ag6iL/AEAuPdwxGOmRCpPUGsyC&#10;3ZGcxXRpG80VlcR8q5C3DXPBW9/6ke6PJ5Hq3haMrk9A1vDMxiAyRyrKadJTqB0BKhjZZHiCgnxm&#10;1ktwObn23G3iNQZ6diQq3DqtzvrcePhpKxHkilUySQxOz+KGeWojaSoMRFl8Tsp1L/ZJ/PtfagiT&#10;Pl0vLKFAb06o47f3I1JVRyRtX0y1VIZql6eEJW/c+YuMeHns8cIWweTkSDji49jjabqilGzToNbp&#10;FEzhj0F2L7gUQS02SeMzCqp6sVLznHjDhZhDUosUQ1XLBWMZ4/oCePZs8qngOiNrSA9CZTb+pSwo&#10;hW41IqZqyo8FFXVM7zVc0XnncwwDSwmT1MXJYfTSPaZn0mnRdKio2Onqg3chWGaXITRU7woaSjph&#10;PR0zSxoJKaaDCzBFnKXCCXXe5+p9skljU9UUamoehIotyZCnk8tLS0tLlJFheKRonioXqZbPU0+R&#10;FQ8hQGEkTaJFUt9L+2mOnI6cKxgUPQr0ueahU2kppJGpqyqo8ajyPQeRFWKT7aZwjOpvpsQ6sObH&#10;22JlOD1TwtOR0I9LW46aOZ508Ap6eioZliaKOKkldRIJWx7DWYZWJjbxiwIFlHtwEcR1TpXLh6XM&#10;UmmNYVpyjxtBVxwzyfd0sg+1qJQLahH+oot/SfqCPbbuVwOt0JFR0k9x4KFxUvTVVDO0EIiqmqom&#10;bHJQ0qiWXGU8nLF5GLTRuSfT6fdI56nS3TbCor0Wjc2zDCKnVFVQR1Mv3NPFj42kpVcvelkrIapS&#10;Y9Nibxglgb359rVdCQadaQZr0VzeGKyNBA08tSKCSpqPAuRxs9RSUMNNLMZmQ0VYDTw1AKmERoQr&#10;A6z9QPdmopBXpUirg9B9tntSq2lX1ORlmykuDKzUsUFSPsp5aeI8SmWkWXx06Ne1QFe4JuoT6K4m&#10;Rh38OlTWr3C9vRp9g/M/ZdQlDR7kqauPJIksFJLFlUoaZEjbUiUEq6iNIsDUGDS54AQH2ZxiErk0&#10;6Sty5cztUEU+fRg2+Z3R+1MPV5STcUObr4IZX/hNHIFSqqQuqOjnqVCtFKjcNUNrEl7DT7cS2R+D&#10;j7Onk5Llk/Go6qL+W3zyzPa1OuJ23HRY2giiamEVJHGJJYnu08NbTui6yl/1pa9r3sR7fumgtoQU&#10;PDoRWW0Q7LDSJgztxPp1UJlc9NU14EzMZGOuRmfSZjf1yy6hxccW/rxz9fZCZ9ZqOmnozEnpQYDN&#10;tG6qipMfAyi7vERqa0IUWA8i2NuD/gfp78HXqrwxOKcT0MO3dwJHJCFSsapeZpYg7QyUkMMyARo7&#10;jQPMZRdHaQAfkX9va10UHRfNaiuBw6EmoyNfURSV+Rp5abIMssKGCslikr5BYiNrhfXGbPPe4YWI&#10;4PtNIw1Z4DpGIu6gHScyW58ZAkcdLVtMPCRNOk0tJPDE8gFbFEfGRH5Wu48UZJtb6WPtHLcIuOlc&#10;W3yuKsOgl3VuN5AUglhnpViiVJ2SISoUN1jiLAsVB4JaxJuLW+jazV+Hpetj4Q1HiOgayNQ1T5Cs&#10;aSElYhJpEem51AMXBvb/AA449+Jr1WnTYyvC8bKzyFhaSO+nzKf92htJIPHBH9Peutjj04wRvJMJ&#10;BTyywgCLUpTW0yG6hnFr2/p+f9f3VjQVHV+niKhqaxqiONGezDzKQkZMukJGqoyk3Nr8E/T207Lx&#10;6cSJnIoOhM29siSr88gj/YhKJ44oDXSKXULKYlkHLBiAdBU/4+yue7VBpJ6N7SxNdR49GW2F03U5&#10;TIiBqVaaeClVZojG2mkTw+VYah5U1R1ToDIqKSNJ5v7Irq8AQkHh6H/VjoVWMCO3hsKUHmPl/h8+&#10;rHuoehYa6iwizYzJVQhipayiNOpioY4mkD0xqJpVLBnUNINQOtgQzccBuS8mZiBwP7ehDbbfDGmo&#10;cflw6tE6x6bSjEdNNgKqKSRxPIjPTvTTvUcxyAxjUJGW/k0nSQBb2yYj5Hpi9kk0mMcPt6PZsXr5&#10;UFLJ9nR1FbQVb0sMsKDSsQT/ADVIxA8mkfqkbkEf1Ht+JWRD0UmQ6KV6NPtTbMaNAKSORHZA6OCo&#10;fWpu3lawNiBq4N/x7V20VTq6JLqYq1Aehuw+FijhBVHlvMZykcK+lk41FX4BB+hPJ+vs2iQjj0Wz&#10;PqGehJo6UBUYLHG2lBrsruV+r3Y8C5tf2Zrpx0X+eePT1DAFQ+nQBwQwXUWLesp+LfkH+vuxFRTr&#10;x6chTC92QjQV1MCNLqq3UiwB+v1I497oOkvUowXUsV1MdGlrBQx/s6iQNNh9OBf/AB+vu1DSvWuu&#10;QTW3rkUppbWNC6wVH0X/AIj+nvXW+uIpvINMgAJBBUkB2BOq6t+PpYj/AAt7917ro04bToBKkNqY&#10;2s4T6kC35+nv3XusH2oJJR9Wp1ex0llI4YOAAOP9j/re/deBINR1jenDai5ZUfVe6A6gDYsCAL35&#10;Vhx9L+/dKEfUM8esMkNiRaNjGFa6q3DW+pL2AuP8SfeiAePV+oUlOh0+kadWkGNkI/xLLbgXHuhT&#10;061TqNJSX8QIdVkbRKbXu1hoBGkD8cG9x7rQg060Kg9QZKPQW4D6bP476zq1eNvqDYgHkW5/HvXW&#10;/ibPUSamIdlBAVACBZguknlydP4J/TcH3vhw62yCnUYxGF72Zgxc3BAJkiHpu5uFv9ABf/avz7ur&#10;mtOmyA2SOs61cisxYxoU9GnTE4CMt2jj1Dg/lmHHt9Z3TPVGt426lSZGR42WMRawVUj1urgj9bRy&#10;AW/HqIP+Bt7ub1zjpkWag/I9BTvZZqqhlj1iJnWRYZhISKadJQXJYfgrwB/U+9teqi9x6sllqaii&#10;vRIN+9T47cj10tRTeNK1mhjkkZgRJKLNURmMXd1PABB/r7DV3M9y5cnHR/byyW6hB0VLfHxnpMhI&#10;9VPjUqaaFYqEpSog0xaBCKmpawUyAXKmx/r7KiWhJBPHo6t5Udq+fRR98fEOk+30DD1NTR1EtbFE&#10;stU05MAQGnXwoinylufGWALD6j6+7QXpiP6h6O4XiUAOcdER7H+FQVqtJKKgS4idaeWH7rLrTXvW&#10;SSUYHijd2IUqAAByJAR7Xx728ZGkn/J01cWNux8TUp+R49EW7D+GVRjPuVbGNA2maobHY6iqC1JG&#10;rX1U71OlzxxI0q6Sb+PXa/sQWe++KaS9B2521C5ZRx8gOi2T/HzdmCZZaXH1aL6poInF6uSnjkCO&#10;I6UgTN+AziJVW/IPs7S+tWOD0VXO3FVqAfz6WeH3LujZVTBjp6SaNqSdpqOZ1Z0pKp4vUkVUQqoj&#10;W9QNvz6Pz7WgRTLUZ6Dxs9Mn6mOjN9d/IWKiqJaaeSo05CGnM6U0U6Ba0ygvHT6RbTM3pJtpB5t7&#10;0kNMrjpXFCiGqnqwvZHciVYiNNRrL5sVFkK6jqmpjVxWcUs8dP5NKlwh1P4yNQsSL+7TsAmjpPdQ&#10;l2BHRl8f2NjY6WWeSrxsmHx2IdUo531T1Ucg0TOlNVaf3Vc2A1n08gH2UOKEgdURDX59OtP2vta2&#10;MjSoo6YUssbvBVyRFK5rCFWCyKiB4wdWrlQf7P590ZSowOnCrDj0vhlaasgqqmLImSeVqhoRBEn2&#10;DzKumQJNb0kowD3Gk/r4+vtrrXTTCKKgmxytHR1OOyFFJ4aemh0VtZLTMXf+K1sZKMoazRlWGpbB&#10;hp9+62OlxtjceAE1RDWVqihmgcI0iJTrT1Mx8kMgq6dPTPYcl19KWtx9Pda6MbtirwscMUlcxp3n&#10;NjVx1KTmVEj/AHcisCC4jLfqbSBbn/D3rpuStMdCLFQ0c8SzwfazoyBpnpqg1ZyUwP8Ak0zSz3F0&#10;HqZQLG9h7eVQDXz6Ttq05p1niwWHqY2d5Ikjnq0WdfEsfjlhhukUcTqGI1WVQbqCSfx7vpqKHrWv&#10;IPWap2tj6mplergWaqlp6KMJU2KIrHXHJTwRKsby/Tl19Nr/AJ918Net+Iek1mNn0EkdWk8Cq003&#10;jd50lraemkjAvOIormHUSpDkE3PAA960LXq6v+I9IWu2Q1NMqQmB3lkJkpZJFKVFKkfhhkjjZGcO&#10;xOpHLWBBOm49+LJ8J6eDClT1ITY7U8CxzpCaiJ56L7gCWdVjyKgRJSowlH3BN0aVDe176R9LAimO&#10;tFxXp4xuyKeneojmoqWokKBUimYnxSw2jmFVIborxnSLhrN/S/HurUpnr2v06XUG3iPtYYxQ+aNa&#10;d6iJ0+3JigGozUqkBSNXOkD1AE396Krgda1mnSho8VDVx0kscVFIqyT1DgRiCEs7mGlMTLdgznUf&#10;Vf8AwHvegdaLkinSJ3BT0VC4mibJSQuirTyq3jlo3M2jy08NuA3KyF2tpt9b+0Fz2Hra5YdFa3t2&#10;NS4hKyqbK08VLBNNTUTmiSmFXFAfVQIZtX7kzMreQtYKLKQSPbUUusEDozhtVpWQ0r0Tjf3yAaGO&#10;pgmqZZXoXSi9fk8/3FRF5VhdqjTaJtQEusyDTcWXg+3nUCnr0+IB+AcPPom/YPeVerV2LoZ46XJH&#10;GQQft1gyOJ1ySa6fwQVCgpSEM2vU/wBQNNzx7uEqgx+fTMusdo6r67C7fqchMYoRRSUEaytAsYZZ&#10;Kdo/+Btc0jghS7EFo76bDhR7fjgC5PSUllNV6LblNxvLVyRTged5XBq4x/k9XHPEXVoix9MS8eix&#10;+vFvqH9IAB6vHPJTT0HWSyD1bl5/DT6/2dZRpHeKNvSIjb1EgC5H0+nt1FHHrzOWOeoUdO8E8jrM&#10;xkaWKnKBUFQySRX8iyPZRxYAH8+7tleqdZaunoaR42dJCsKo0tQ0Y/eqENtFOLKoKnhvUbEXsR7Z&#10;Ar1vrMZJJ9VS3kmqKiPzJIAwYeMWMAiWw9KcMTe5twB79wwevddrDSn7ZahKeZpqSVgkcrARjloS&#10;+kMoI/1LD3rr3XUcARIpI5EqBUgF4pYUQ089tICOR6QQOOdN+f8AW917rKqvGiTeVV8VPUkgKrSx&#10;K7ePzyKoJY3B+nAHP59+6903xK5aJ1MKx0ilGqZG/afzfuXuOf08EkWFvfuvdSEpqeWOeRUVQ7rJ&#10;C08iDys/ouskfDEEF244Av8AX37r3XQq28kkTK0YWMxOygxioVOFCySLpTQfqQvPv3XusPhGhGOp&#10;o0V5JHZkMaup0aJVtpFxyrXP1+nHv3XupMsULJJJLSx+nxU7ImkPSyyEFXiVBqZClmU2Auffuvdc&#10;4IKmLVE80yqgaSERaFnKkjxlxYrYcM7AgWNh7917r1PIJyuh4pp4pJFEWvVB5G/RLGzKfz6mH9ff&#10;uvdchqSEzEwSRxzBU0RgsJkX1xRMbsNJ5t9B78RUUPXvtz044fCZLKziDGUVRWVMhMH+RU8lUjNU&#10;NeJjEgbSfqNSAH6e01xdQ26FpWpTpyO3eU0Vejy9IfDjce6cxQ0WWxTRz1kUdRJ4n/h5oo6dvJPN&#10;USyo63+iyeRVPPIHHuL+aefobGFhbNUg0oADxx0exbLIqEyCtR1Yht74s1FFuKDEwUMlMsX2xyEm&#10;VpooKWLHwlZSmHcACt4+s66hz6gQBaIZubri7XU/E1oFNcn+Ifh+zpIm0+HNViePVpvUfWu39pY+&#10;j8FMi5WiyAbMV0bItS8VZHoijaZAFHhX/NoSukC4X6ALLCNpB4jkmor8vy6GljDFGo0j8/PoylFj&#10;5sVXr5IlNOsLVcxpyTFKIRqjSVvorFbaCyhrm/INyeBKGh4dHCgMKDj1Iz25HoKR4RVLTI0UlSiL&#10;Kkk8QMd5G8Eo1Oyrb6G3tJeIEXUOtumldXSBwvYfihmq5qiJ4ZwlI1ZHrnipZLjUsURAPrUqxubc&#10;2+nsOyMCxB6TGRGyOnH+/wCWRHgmqamhllkjlrEpgjwUsTAzCoSRU5H0UJb6cEn20wXy6aaT06NR&#10;1hkfuft6apjV18shvTxaIx9AsgmX9KhWACXNiTzf2q29wJNJ4dI27qno5G3KAVVLE0dT6ZYw6RyU&#10;/pVlbUvI/wBaxC/S1/r7GtpBqHHj5dIJSurPStodtwyESvCFLEqQqMRIDJ+2sjOB9RyPUR/hfgHd&#10;ttyDuOemfHVTUdPE+3EjhkcRgvoVGJdf81qA/aZQNBt+ePa6S0XTSnVfrM9IXKYCKMegCNo3Z9Ds&#10;DFO1/VqBHI+oFz7L3tVWq060SJlI9egd3jt+mqoNf26zPF5YSjMzSzpMLstOD6QAblSB+LeyG6tF&#10;djUdbgBiNK46qW+SnUdLGmR3CmLE0lA7zs1PRxyzTSM5hpa6oiYWWKM3WfxgGwJ9v7PItrdqi8Gp&#10;01uNtG0finz8+q+aWWKOkmMCQwNS03iqqmmjpykpmlc+RpnsyU2r06QTZdDMbW9zDElFB6DeBgdF&#10;I7vrmpaARstPVSrTPH91BTRt/Dp7fbw0NbVVF/IC8gdJbFltqJPHt4pUUPn1QuAeqqewMqZsg01O&#10;kUUtPTv91peR2WqpYxGatqeQBtLDRISU5Fh9Paq2hTSR008lWr0EUG8s3iw3jrpiwJmWSBpIpmlf&#10;1rIXVgdLEXCHgDi3tSbeFzkdbErj4W6Ffa/d9VFBHHX06z+OOQGaGFYalgPW0y1CC/kUm2s3P+w5&#10;9opdsiY1U0Py6MbbcZIxpbPQy7b7R2/lDQ2nXHVAnjEs1VU/eiWmHq8U2oEvJe7oRb8D2hl29kPr&#10;0awbjr44/PocsBW0e4aXK1NHDVPX0VPDlKZXkSpaZDJ9vS1KxwgKvqILI5J+o0n2WSoYzpJp0aQT&#10;xzA6TUjqdVQVkiTU1bArZPHhJ6kSRKsGQdhqqKpJHRXh0r+xEBGVvz+fdFK8V4Hp/UGFDx8/9X8u&#10;uUGmGspmRqgTRr4iEr9H2uLiiMrY2OoqkZfKCxVyV1EC+uw40aeX+o+vW/P5/wCT06zmso6fHVRT&#10;EriYbzU+Px1OIs0r5GNvuysdW+qX94C3N1/MYBHuukk5NfXNOvagF4U9BWvUhp4qg0f8SybRTgiW&#10;X7aJsjUJ9ytqaGc1Y8cUkLXhZSdSWPJ1e/Up8HD9n/F9XUji3Hz8/wDivTrnURUdRPHHHE9RSUnh&#10;glipKl10SoePLFOFDyH1WRStiDx9AdqCBnq5oSMY+X+z/k6yM8qyRRmKikloqgyNURTetZ51Ixsk&#10;SWtFHFGAJFBIDNyffqAV+fWwc0GKf6h13TyRwF5oUlMUmQTTCIpaOIvKgOSjq6tgwLysrSKI7ggD&#10;+vvxAPHrYOn/AFf6vPPTrJWwVC1AmFRA8k81UlVXU0KzzSQIPtTGkWpTDyArLo1A3PPvQUDh1YsK&#10;cOpsInMscsr0cUhmowEWPxRGinHmI1UwJkW5KrKhJBQ3X8nR01+fWqDj1Po2ykVVkYKeljiqMZKa&#10;2gpJpaSL7mIkyVTPkUAEflhIMXma4YW0fk1Omg1ef+rz/wAnXshscR/qPDqfT1tJO1PGi09FHITF&#10;T1dTOf8ALoqiPyvHWQAMoKzMiJLL+kkG2k29+0j162CPIf6uPWOKuhnpxHK0/mp1popYBHHBPRyw&#10;1Jkr1MSKI/GpAQvYh1sRb3ajAj069UHqcGFTRskIkrZaOfzQZCNFo0r4ZJdUlTIkllQxzWVPICLD&#10;+nvZAAz59WBJ/wA9ePDz6hT/AOQ5Gqnp8XLNOKPwZClkhVnetcmb/J6gBQHQFiVHDAhgDf3oUKjV&#10;1VhpY6c/6vXqW0yUYpzLj4HrpYC7lmsiwKRJFNPFp0gMpCkMqMTewIt79TV5463UAUIz1NSolkq6&#10;WGtgkp4cnJJjZDTxEzxUc63o5VnpVcfsOCskbggq39mwtoAcVOetrxz1xEXkjrYEmmkjQwpO1MHh&#10;oCFbUaESx61kWcgApEPW4txf3c8fn14jBGcf6v8AVTp8RaKRKei1mWgp47yQ01FURSxzVD+ZIWB9&#10;UwGpVXxmyEG59PFaMKnz68a/CfLrmtO7VtBTQUn8RpLNFJLUVkVNPBU0khlkp51va62V0blv6EE+&#10;/AACp68BVqcf8HU2nmM9RO9QzVCZGpncVlQY1qoVpPVQHLsfQRKFKxMvq0kFjx70VFKr5f6sdOgC&#10;vdkH9o+3/J8um5pPDPVy1TtQiSOWakSSYLSRGtIDTU8K/t+WNrIWJNwQw93FPLprtDZyOudNLS0z&#10;j7tY62c0flWCGmnFcZnUpLMKyE+NtalvEpFibAAHk+Irg9bDIuQK/b09YfaX8TrT9sryKqx+CSdh&#10;Hi6N2UNFFUSlWeSUP9YmLEstrc+/EgYPT6w6hqpTqwbqjrutnlo41xjTz0sOPkeevoZIpK1C4aoq&#10;IGgdlWdZFbiGRiARexNijll8Nxp6XMyxR8aEdWS7A26qUr/bs1RFVIyTmamiWGWqjl1ySoyKC5BG&#10;jSVBBUXIH1Vo2tQx6Jbi41vU9Gu23iVhAjiXVPLEESoZFSepjij0S+RyLh1B0qeB9frb3timK9Fk&#10;j91ehjw2ORQixAqVVo0LRrG0hRNT+d/0lkHCkfXg+9pQ/D0hmJJzw6EnH0gRbaI2c+JkBQcAgMul&#10;EB45JBI9vKvl0mJz0qYYypvdNSauQpIbVwSP6WPqF/bqpTPTHHrJJr03GjVo1HQFmkVf8EOkc/nn&#10;3fraqOosnjclJYSzRuG8oUA6WH9AfSP6ix/2PvVQMdOBacOsRdTrCC7BA4kADHUDpYMygL9Ppcf7&#10;D3VmBBp1anUaXTZhoZGQqY2VgfyGcXt9T/tv969tdWFePXFnUDSCyxyBwFKIPoNSyXX8/j/effq+&#10;XW6Yr/q/wf6v5DgxNzwykoNZIBBfT6QpX6kjn3o462OHUZyvo1Rsyi6sQASAB6QFPAK8k/n3QnzP&#10;VgCcDrC3AZmIJjBVkFy4jcWZ0mIvYngj/bf0GulBUaQn+r16j3QiNCiu+hf3HS8ZJveNbAHgfUJ+&#10;f8T7afR+fWwtBQcOo2gSqunUrMxDBSsjJpvaO0gA4+v+H0PPtrr3UGSVTqQ62AWP1ShCJY2P7epQ&#10;B6eSP9hccH3pvh6eVadR24exYLJA4kXQtwIlHpGn8W4v/r+2er9YPIrB9LoWcakldha+r0ngG2sH&#10;+nvWoEY6tpoe7rFM+uIXA5lW6wqoCrf/ADr2H+wAtz7YZtXTwFBTqCZFcsE8jSeYLcrZw6/25dI5&#10;P4Fh9Prx7brmnVqGleo0s0TxudYeWOQSWsUMS30NIpB/1gSw+t7H3UkHrYB6hzyXUql0IbUiwaiC&#10;1r6vJYHUp+pPH1966cReoErpJ6zplaMBtdoyq6uFaOWw/tfROOfqPz7oSCpp06FCnpvdm0sJJgs5&#10;v+tkBHBFowAdJIH9r8/T2yT06qk58um4sF8kQjBURhWkAKsiHkpIxBJDNYEfn8/j20/2fn08B5Dq&#10;GKqP0yRoGXQ8fjKiGJRpsuk/jm4N7/T/AGJb6voPUWaRImi8Yc6lQCMuphUqC7aZAPUzfqF78396&#10;Y6Vr04AadN5luGWVoi0EdmdSJ1i8hLRqsZsCbfqPP5/2LBJY1PThiPr1CnnAV18bJdlkbgvIyILa&#10;5A1tX+JPF+PdeHV0jNNJzXpvarDzeIsKp1VpWI1IIYXPLto9BtxcKSbWF/dC/p06IsU6iPLIpMix&#10;+SoqZfF5AND0s+gRkBrFfH9NBPAP159tE0z1YKCK9N1T4/BPKUXyBQGiDmJrwt47poPpIY6yQdJv&#10;x7o1PPz6uq+Q6bZHMTRgTKqWEChS59OnUNYdeef1D/kQbY0z1dV8z00zCKMFJSiPCVmgRmkZ46l7&#10;iMSLGAGB5sb8EEe2SRw6fT4umljGKsCZJdLqJKiWofSYn8l41g0Ata9yEJJsQb+0+NRr0/001Euq&#10;ZqiOlqTTO8sYZTEkcABMc8jR29RkNrkkEfi5sRrq60p031mh445ATGjFlghiTyU6pdV8dRHGqgFj&#10;yCSf8ffvt6uMY/1f4P8AV/hZZpdLzSxGniAZRUwzLdVeJAsSQxsAiDmzFbni6n2w+j8PV1Sp+XTP&#10;K+h4UiCRx1BljN71cEJ0ahMySg3/AODk3HHunTwVRwHTU8kUAp3JlniEB84RA7pJAdPjjDDVLqJD&#10;Aj8f63vYr5dW6Za2alVHFRSMaqbzTU1P4WZY0Kg1bGFtQsPUStrtyPe8efHqwQ+fTLJNJNTTuKiN&#10;iZ4kVX8aRLGGCUL0iKEMcuo+JgDdbX+vvXTwHTZLV01JFNMkNRBVqIvuUlZzTyT+QowlqJEUG5Bc&#10;oyg2+nJA96PDqwFD1BqyPHCKkw1LTRSSRJTO8UTwIbsAWBLKCdYViwtcAC3tvq3TLkIxBIohnppo&#10;JIC6xzCT9ydQvLkgO/1AZQStjwvHv3XumxzGaiAQRrI0s0kcsckrCAmkj86wAsLqr8abj88f09+6&#10;90zVH2ksS1ayT0iVLyyRCZQ7RTFxGaaWBhd4nJIClQBw3v3Xuk9WIl5EPrMbJZCBDVUkiP6RYA6d&#10;Q5vqACnj+nv3TsXn1hq3jd6im8P8RVPEksUcMcbUr6w0Ekc8o0+QJwGSYAk8C/Hv3T3WGeohhCzv&#10;Uho5aiWnLOI6JqmoKhY0BgSwkP5lk+vOkn6+/dVKBsny6aZKiaKq8DeCenq/JDUTtTQ1H2NU370D&#10;ioW0gZSCIyzOrLe44udgenXgtOHDpsq1eEJRJOKOkq3geWFZpPJ9rbV5ImddaSSN6XcKBYgA297H&#10;r1bqBM/3MggijjSMzS0kiSXjlWqhsIpWiiAUFFW/kW+o/wCx9+IHHrRFRQ9dlZVyC0eMrGMyUswr&#10;Y0VJ/tkdSFaOa37gYqWVmuQfqLke/U9evZrjpleeeUwGNXnhqkRotKpBTwRITTLJ96Qtw7DUVSxV&#10;hcixHveOqN8S1+fWdZo3Svo6mAkTQWlPlCR1BiYGOplEWpixvpSXSTe1x+ffqZr1fjg9MagVsck/&#10;20UqJ4jThZ3s0H0qZYoCyp5okCqVZvqwJKj3vrXHiP8AB1mE1Q0TrJRyRFP36eWd4KyGpSXmGZYY&#10;k1eVBwbngjTqNr+9UFc9aJJGBnpsySCRzNNSTOGj8csjvGr1kkcbCpWripV9D3IEQZvUBpJv78Om&#10;aFmoePURJI6elpI6tKOQlYagETSxEUjxlKeqmU6gsjEDUFYAkc293ALHHXiO0fn16Sf7uVZ2p/OT&#10;CaWW0rRQmMp43r3iZbGUkrqBINySCfeiCMHqo48K9cWqEcQ1korDCaCWmkxiQKk1XFTSGJmtHyS0&#10;uhRpJ4Gorb3seg4+vWwcHNOmRkkyFHCNStM8qRwolTKiQMs93x1TT2LsVUF0ZNQuLED25UKaj8/P&#10;869aAqaj/V8upiTxzNXR0rII0hP3b1Hjkpm8b+SOaaeO8urSHWPSx0niwB90pSmvh1c4JA4f6v8A&#10;L0x0rYubypSyNFWVNS1RSR0zrTS1rqnpFQw/aVgtjoB1WGo8ty6SRny6boCMf6v8n7Pz6xLOJfua&#10;eSmxs66JaeWpxrOI9dz5Kqb6SCQH9KmO/BsSD72AAKiv5/5OvLwNf5dNT1CGnSBGkpq2hlnpcitO&#10;7GCcmLyQ1kTsutGksQ4+ii5Hu+k1xw8v83VQwpQ/n/n68s/3GqMqaFvuIUikSnjlkWaFLCpaR10u&#10;UYEuFtcWvz73pPn1YgnA6gmtrEikmWB66rxwSeSrjV1ppv8AKP8AM1NO3qR7arccL6h7sFWtCafL&#10;06rT04+vXGdfuKeE08ZoAxu/28pmjroppPJE8tRAAJEVdUbKxILfUXHuwFD9nD/V5deIB+Eaf9X8&#10;+o8D6TDTUNI+M1/dpB49PgkjlNvK9PMuhUlddR4Uf7ST7s1D56v8nVQuacP8vUanb7zIJJPkaRPB&#10;5KUyLJUU9LLPovJQZD0qkRW37Eqj1alB+o93PCi/b8/tHWqGta8Mf7HUSKoiaJ1j+7ooWqIzFNVA&#10;I6JJJelqImmAZomYelCuoj9dr3O6YrQH7Oq0qo6jwyCeRDRzQvJStO70NRAz1U80bk1S1BZULRsp&#10;0qBdb/QXAPvZqMU/1eXWscRnqLURQN44ZodD1LTJ9n5RJE9FpH7yzEag49ICsCR6fwfexwwaf5+v&#10;MAeP7OsK0lM96WgoZqVjHCEoZaITY6rmVyFnVIw7wKr3EjEWF7/SxPjgVbP8v9X+XqtF4Up/l6gz&#10;xtSR1MU70sUP3EMrAzPpBiQsZYK0Atp/s6gCgFrgX92w2R/m/l1s+mOuIV4gIzQT1MlQfO/27A1M&#10;heHUkKtFpTQFOqKZb35CgH3ulfOnWtI9K/6v8Hz6aq2ilpYYFNElPUtUJWSUrVVPNVy0pYPIrOw/&#10;fZ/0ra7A8MLW92+InPDzpjrTJpxwPnnP8+P+HqLLFT1cdPWQfcRUzzSLBTzyqRTKHHqglCmVDHwk&#10;iMptdgQF97HaaU/1f6s9VZQw1Dh+WP8AV6dRWpJMhDkFjFPUCnjiqoFhlWFY5VlLA05AIRL6v06b&#10;n8cD36umh6rTVUfZ1OiioiVkqhG0yeNpDPUsKt5io0U8cx44b9OpST9b2PvWfLz+XWqRg56x/tU0&#10;lWiRymIyO1bR19OirQGWMvDGrrqBikBsGW/q54Pu1PX8vn1U0r/k4U/4vptQwRyGSghaniq6Qy1C&#10;yF546aqiaxkCSBjcWKEKTbk8Ae9mp+LrVAMrwPH5dcZpElaINWolWEWoEkZamh1MQI0SRgyyRSEB&#10;WAIKkfXn3sDzIx17HAY/1evn1Kg0mR0SgnOMqtVRSOZIlNKIYi7PROgDv6iwaJSB+q/qHG6YqeI4&#10;g9bFPw8M0+X2fz6aK2Oi8cRaZPvJIaNlyUSM0EkkUnkhhqHhFzDLF6dDX0uCSQeC4hP+wfL7OqsB&#10;pH2cR9vn/l6wQRr/ABB6VIqXwzxVU9UghL01TFTpejeGfTqMt76WGkfkjgW2RRQxyetae4hRj+Xy&#10;p01xLWkT4sTy1MaxAQLTxK8k1KxMzSiSUergHU/9DY+r6O0WgYeXHprOVH+qnXCeseoD1MFPFDHG&#10;1LCcmrmoipqihGj7iWKQHSsi2SaQXXhSfz78F8mNS2aetfTrRbzUUOKn/V+zrnK81PU0lVNKjUrL&#10;HNNUJI6pDNPIYpmjo/7cbJ+4bgWI9JJA9+pUEDjw+0/b6+R698NCx+f+T9nXGKWnZ0iSlpq/S1Yr&#10;VDan+/8AGR9vFMSQkjKlnjMh1DhQ17D3bSRUA04Y9BTP8+q9tc5qDn1+X7Om9wYpY1lSpQeOUxwU&#10;3hqZJ6eJ/KySSZBWSVoByIpJFYxk6GIuBYBSKjP+r5dUYUND+z/Z86fbw6h1E9I9UarzVolNBomT&#10;WKaKANUiOlm8XqRWNySwcBlOk6uPdwlE0inH/V8+qPTVqzkf6vs6htIxM8clRBTVNNWQN+ysoidS&#10;p8k8dPIpDqP0sgADjkC/Ac0DiBWv7fz6oSRUHiDX/iuuDiOgxywyyU1QrmpiFZCkrQxGrlE0jzoh&#10;fW9mV15tpuLA+/ULyVGM1/l/q/w9V+FBX58Pt8+mScyVGVrad0pPuI/tRFHTqsKy08cQaOWF4gNY&#10;kUFA4uQRdvdgoEYb7f8AD00QTIy+n+D/AGepbihpq1JpoxUPUtLFPIZWppzVU0Wqlp6ohSq1ABIu&#10;baiBZiCbayVI9OH58T9nWioDVPnx9fs+3prmlqqmaapo6OKoZgEqKOpdKZaqP9PkVm4eYG4JU6WB&#10;VeDa99IUaWNPnx/4odNGpOpV4/l/qPUGokkk+4xj4dZPsVhljeqjjp5YaeTiokScuLIAGVnW9mAu&#10;FuPdwqgag2Pl/l60TUlNPD1/yHqJV2kb7YLJqNJIsUrTMkdRE7Bz94pTQk0VvUpVSSQeQfdlUcR+&#10;z06qaDz/ANkf5/X5Z6wVBgljQvFURzpCtWn20krxNCto2kolsUVw+ni9ipP09uCvTbaTg/6vs6iS&#10;SOkNZJLS1323mZZZI2FTqlQgiKomjWxULp8iEeogGxA97oCfKvXjQDzp1BjmgqNH8P8AvV0U8329&#10;c9dpiFOtvvkdUXllDKyX59JuPdqUI1Up1QaTla/L5/6uPX//0LrJts0lLVNHLFGHMKTCMSSIII0N&#10;oxIyLaV7nhCAt/qPaowEDHRcHx0pcZsSCvn1vGJVIusVU8M0f2zC+qIqgsQeW5PNhb3tUWMVbj0w&#10;89MDpT1fWGMlSWaYrISIoqZg4mdFC3eGOGpARR+B9LfUDj3fVGcU6oLmT16DzNbFoIHWdqNvLFEY&#10;hSQRx+gM3keOoimvr/BJFuPpx72YgTUdOrdHz6DtesFrToSm1U0kktxTR/atFHq80ngdLpb8Nfk/&#10;jke2zbjiOtm6IFVOf9Xy6XWG6ux8BWXwlDGBHpdXp1RJBqY08dtNx/abTcnn3dYgnVDdMR3dLyh2&#10;Ji6aFKcQ+SCBpJE8MqmZ2Y63DR2Gu31ubn+nPuxWh7R0005OR1jqdoYjxM2icltMmthdy7v6R4Bp&#10;AsOCpLf4j+lCgHc2etLM3mf9X8uo0G3sS2sToJQkkvhidYSyx6bXCoEVpL8n/UfQce/aI6gFePVm&#10;c8Q38uuC4DGqSFihdyjCdqYQhtcRujyCS9yv0IBW5/r72YkIoB1vWSRmvTZLhscZZZDRoZpin3FQ&#10;phMysF/bgHiCnR+SoUkf190NupwOvGYnrJFh8clOriEE6mkvHEiqigaWl8TLyD+BzwCTb6+9i3Uc&#10;eteL8uk/UbUxKWWOIJTVDnQ1M4jR6iU641mQDkO30A/1j714A9errKSadQ49n4x4jPVQJGgqfQlL&#10;AsLp4PTPKJIwdTFuSWJv/r+6tAFFa9Oam6wVm2aA6JBTP56iVZdLy096mnA0IApUi1uV1BuRwv09&#10;00Dq4avTYdu0RgRZUgikd5o/QQ0lOgezC8wPkZ+LjTYfgD37w1PVgSMjpypto0bS0rTvLMqvKpmm&#10;BiqEfTYGaeMsukjgHgn6X/HunggZHW2kamenKLZOEVJDUUNHDSxJIrRpGlQtUjtYiOAxqFe55Y/T&#10;/g3PvTJjPTXifLpkfbWIqpH0w0ktO0cqOXjE0oaD0RJKZgSStrBj9PwT7qABw6fWQ0qOkdkevqCS&#10;J1SOmWSaGYxiCplSIxg3KlpAbMRx6eBf349OpM/SFrtiY2NpImp4paWop0hlirIg1UYEPkNJFKAP&#10;J6vq9y1uD7qUHmOrrIScnqbjetsbNOitTwFJk1yFKfwU/iA/adARZGN9JjYC4F9S3918NPTq5kxg&#10;9KH+6ePSno54zPSqfPTRzQr4Eh8TWSakpEDFDpFlansCf1k+/aEGQOqBjXpvPX1OlXFVmljrCI5G&#10;LVkVGixSMl4q2Y08Vtb/ANoMxKfU8+kWoOtlgcE/6v2dQYuvqOnaGeWVCJBKNAVauKnnlJ8YhMp8&#10;iozE8qCL8gD3vrXb035Dr+eCmivEhnjnMktqSBp9Mg9EdYWTUsPPAe9/8PfqdNsRwrToPMt1jFWe&#10;elSkSkebSGgp6ZJZXe92H3qqWiiUXYENx9B71oX062jheJ64RdTJBjz4aeOR6KVoYXgpxKJVdL+O&#10;ZphrlRf1Np/Pv2genTnirWnWKXq+Gjiinjpcgk7wBVrRSo0aTsbzMigk07MAPUWbgcWPHv2lfTq3&#10;iL69N0XW1TQRkCjlmpJnDtOYkkyFXI7aTI01N4pNAva0koY/0Ye9FEI4dbMi0p0tcL1NFRmqErSQ&#10;w1McMkcMgpPKGDXJqB+2VF+NVrH6Nc+9eHjHVDMoNOuVZsqGmeI62M6rIrQtS2pqNFYqs1KkEZWI&#10;ODaRyqC4vr9+8McTx634gOems9d1MtNJBI0zQ5IeIyQRRsI4EjJjT7elskSKebyMDIfp/Q70r1vx&#10;B0n6jq3hvLHVYyCn8DRQREzGvb6OTQmxiW3qcMWv+PftCenXqrx6c16ppJ2kLUjapDGtRWxwMxrI&#10;mANHHRAi0YP0dyDYAce9eGnp1UyKOlTH1BS0hiaPHxU4+2ZqoyRWFR5XAhiqZl1t4l+lrWH9P6e8&#10;JPTpsvU06Sef6nxz1rxw0/hIWStmWjpY/tyxAWWSRp1bQSP7cf8AZFyh+o94aenTqNjPl1Cbp6F6&#10;eDzVMRmjaQ0szUVNU0ZeYAxCKoMVlktwNSEuf91+/aF6v4g9euJ62pIMnTVQiXLeC0kNHMrx1kdV&#10;DTmN5Zil9KgE31Qg/wCHv3hr1rxB69cqbreMR1EVBioDU1LxmrDODFUh28rkU1SpSNAp8fltHci4&#10;F+ffvDTy60ZBTJ6n1fWmFilarOK81qZYIIK2VKmnikt+5MySACVUPCAEn6WPvegdVLhhg9IbI9ZU&#10;dZVU2ilp5KdkeplhjjYSftHTGaypKh4bc6Y7aPpcH3ZQg4jqnTfVfH3HZOkeknwxqxUoKsGRDUQ/&#10;5w+NWp38YlKDkELpI+g+vu+oeQp04r049MdX8UsO9M1HVUn30NdogT7SkpjEtISJzGlEVHhs4Kqy&#10;QsQfobXPvxYnj08t46iitTpI5r4eURaetpaFft0jRaanepqsrR0dOB/lLVADXp5VPKyQyRv+C1rj&#10;2nkgR80z0Z2+/wAkY0tnpB5H4aSPSu1FS180pc/bGuxJpvJQygEmWhyiuk0LG5WW5P5Or8JxbxA9&#10;w6Mo+ZYz2sOg0rvhPlYhPUQY41mOjMdNQSkxzSU06ya5Z9dK6BF18JT/AOx4HvT20L4A6ULv1u2C&#10;adQZ/ixvyirfs/HVVVPTh5a6YxRxGMognjgjp0BZ1J9TEWAtYXuT7TttEUhrWnShN5tiPi6TFb1D&#10;v/b0lVXNLK1UY1q2cYrxRzyTftUs+Lp1FhNa6StI1mFrj+iC72PQNS56e+thl4MB0oMLW7yxNbSG&#10;voqiJqDHmlauyTqIY4WcGdZKWnOh57/5lpHVRewPsiNi0bVp1RiDlehmxHY9BSwijnnmkoiDLMsM&#10;MrQzVJYa0yCKocOg5RULP/iR7cSAsKUz0klTz6ETG9qbXVwZJ6MyCIVVQlWoalgswhLVsdMjpDIg&#10;IEQFrg8hTc+30t5AcDpMwxToVNv9nberfBHSZtpEkZqdpqcIZZ3pk1wQMJSXaONjbXCG029TkiwV&#10;KkiDh0naDWehPxPYFAKWWcFb0NI5qKha5siUTlo47geSYPchYwhIueLe3Ux8Qp0xJamuelLh+wKe&#10;s8LzGCKaoWmaV5JUPgp6g28cLgkoBZfJccXsBf6PCZQcdMta6eP+r/V8+hGxOfoqieop1/h7yQ1T&#10;QrJHUa2LTDymBnkFwAvq9X1P0t7UpIrdI5YtFOl5jq7HSNJFDE5WeNXmK2BezaG1aOFH4ViP9j7f&#10;DKMdJyK9Cdh6OGpb7enLiGNPE8YiWNYVteNpI5AdT8ej/b+9xjUek0o/F0qjSJSgJ6ppJVRhOBGJ&#10;IQGK/oJLMbXJ/AH49rEQowHr0159drkvGsQSKJifNEVlVZJZJByqLMwH6vqo5t9PbpYDB6uEJ48O&#10;okec85QTqplZRJDJE4DAxPaVPE4B4tYk8e/BlJoOtGILkdKqnylKIgyMPNKqEW0LKLmzvoUH/W55&#10;P1Hu3WuszSJK6qgUlbKjDSX0qup3INv08cH8+2nFXA62D2lep1NjTPcfsXbR4pP1WdPVG7iw0sx/&#10;1/dlQKa9Vp1Pr8daHwmNtSwhmZ9JMQU+uzsAvJ5A+vu3TTfF0hK/B+aWaTxzMHUOqU9owGWwGkld&#10;X+wA55F/e+nuuEVNCFlhqFjjIERkjd4fIhQXikZVAuzfX0tx/X6+9dMnieoFZVw6/Ar6JykkXlP7&#10;ixKzWbWwFr25Cj8/Xnn37rXXOmlikjMEUXibQYkK6WqSFs9yzAA6uTe39P6e99On4h13PRpXIgTx&#10;EWlieMoPIpIs2k/UMBYufofp72BXA6t1CgwGhkikWCSKFQYhPHaLTYhmSOw/T9B/T6/X3YrQVPVG&#10;+HrPPisbFDEsVKNRKfQsBNItiDNMRrP+0qX/ANh78oqtOqL8XUSow9BVKqTQI4jlWLQxQMBqJPjE&#10;QCozH6jSb/U29+KkCvTpNBXpvqtjUVYT5KWjqCUeOpR5F8zIx/adZqdS6Mv0DKAQbc+6hiMDrWsq&#10;e3z6ZK/r/GSU0kTUc04hHkEbkMrkExlZpntY82uWU/1t+fHOSereIa5PTfSdd0aSRxjGwJ44XiS8&#10;MU8hWQ69YKRoGCX/AFXB/qT+NY68XrivUqs2djoRFJTU0Ujxqsc0XguWmJuHj+l9QH0HpB4+vvfX&#10;umf+6mKJaKWNxCZo5ZJ/BDJLBxdI4PTZSzfUgG3u2pmFCcde8uPU2DbuPiqkmeMRz6leF1XQ01vS&#10;ZEk5WMnjUBYH6fX3cFk4nHVTTpXUeIgUzM1KlNMQgaqQSaZNB1FZF5sNN7FdN/zf3fxj69Ubt4dZ&#10;63GU2lXRTFG7BYw7BKamYf6oILqdXI5sf8T72XJFD1oEk9JSXHVkc0sCu8Zlu0kkahoZwTqMcqAK&#10;z6vqrFbr7dWTz4HpTqXTny6mU9Rl6dFjppamEBv242qqmZJQnpMKtMCf8TZgBwPp7uJScV6YeOF2&#10;qVx0qqDM5qF0irEaqhkuriSFGCxjkxSlALsTb1c8fn8B8eHSvSeS1iPDp5n3OmNiQvR6mlk/bWWV&#10;khK6tQCqtwWN7Lx/h70GjOKdJjYA1I4dYl7DoxJCo+8UzVJgiRV8sknp/clZDwgT6Mder+i39vFY&#10;wB69M/QnNOsq9i0CHxySyRpraDVLH9soK3sTHMNbg/g8n6n3pY1Jp1sWJ9a/LrPB2Ji5pZI48hA7&#10;lNX7Doh+3T6zTfcAxhfrx6W/pz720Sr1o2Ug8unJN9UrRGeOopGR5I4kWKoiIYqLeVIbf5v+hDXJ&#10;/H9a+HXA6aNrKOCnqUN/01pG+6pkEVxKXKBYtP5ZpQoAv/ZW592EB8+rCCXgU68ey8aoM81fRWVB&#10;eP7qNgkf6Y2YEKBcm40sf8fe/A9enBbSHgvXCXs7GxBVqK6iVQvka8wdUVlvGb2+p4/r/j7qYlTj&#10;1cWsvp02HuLEKzn+K0l4+HBkZA6kai8UXDNYfUr6R9fbRWLj1v6OeuR011PfGIVUhiq4UeYqUvOk&#10;lQ1jZ2ZnXW1/qI1F/ewsPn1f6K4PEdQm7kqHZo1pa2USLMYmdY6cysq3DywNyFsLiwBP+v7rqgXF&#10;a9eW0JGcdBBvrvPctBBKF8cb+FqmKFZR56mKJPIW8hB4T6FFKueBY+3Ip7RZMivSmPbkkIDHqvfd&#10;Pyo3bV1Na3jkND5ZF8TGakmpqoX0NPUKuuRHvw0a6l/S309qry6/33Sny6P02uK3XFOkJJ8js9JT&#10;rFOZEqGqFjgoWkcw/eKNcki1AF5hf+2WJH0P9PZOXSU6j59VNpCxz1mpvlMKdvu6qSJ6g05hlgld&#10;qdaSp5jI+yjsLPyNbEW+v+HurQasqemzYuf7MdePzAocZE0j5RFqYaUVE0dRJBLT0ihv2oKeVtLy&#10;pJ+WLi30B91EDg1r0w+3XTChGD04UfzkxNXHDDXvVQzPJDVRGnlV6asiqCI2NJNEBIQzHSFUSX/N&#10;vr7MYQmnv49Jn2K4pqegHRvdn92bYr6OKR8h45J31DF6JJJKZ9NvG81MrR6b2F0YXa4Nm9uLNGDQ&#10;06Ln26RDUCtelHmO68HQiMwVUk8tPK1LUPFCWptbLc0q00ieQTJf1koeP7XPvfjLq49Xj2tmGcdA&#10;5uPuuadGamoHElO/kgyUNNrppK1+DFSvMdbBUt5AicH294gBqOn020RnJx0X3e/Z2+a2nrZ8HQ08&#10;kOP8CioNPc1FXMv78Y0pfkG1ypCkWFvbTsZXBPn0sS0gGadEx3btHuvfqTUokkpqepqL00keTqqf&#10;7EwsZ5oMiBpcRyfRCBa/+Hs0haOM58ujm0NvGlCvS96d+G+4aqsTObngVp54qk6Zq2SsanM5ulPL&#10;NbWovcAMLWN2Fufe7nc4kjOmgPSibcEVBooOrYuues8dtjEYzGU0FPHQwUtMkLyOJ0aYAKwYBbMy&#10;uCBz+Ba/sLS3HjNU9B2aTxHL+XQxLiEdADTwwO0scKLHVapR4jcvPHGoAdiCzFDfk3+ntmqnu9Om&#10;+ub7aeaoM3gksJWDNCyPBJMy2jKpH+4Sw+nkUL/Q82FWcEU691Ng215WN4IJ0WXUUahJdAFOuWoQ&#10;B1QqfoBzfmwPIsCAtevVIyMdKChwVKumKazGRNLz1FmjlcEtBalAIEYAsR+Pz7qHJanVKsTxr09L&#10;iaGBh9tCqWqFdnVFljBCWIReCCTayn6cH3c8OtjVXPU1KagdJoI4LOWVVYxrTOokP7q6xf1nm5F/&#10;xyPdCcf6v8/VuplJRY6JQggZ3hsTHLHIjr/SRTGFDC451Ek+6VPWqd1enP7mEKGeNUjjb9EgfTzw&#10;VlVVsATa2n6fn/DXVulDDNEIkvHFHyqjTpaEaRqDRKv045JN/e1pqz0y/HrjI5DrodXRjrSIEFY5&#10;j/nCbD9BHq5BH9Ofbo01xTrS/F1wjkhBVWCuiqwCoiohLL+kqFAv9SL2926cb4esclMJlVr+VWYM&#10;F1KwVVNlAC8FgCeD70TTpoCuB1DGBo5GkLhVSzpKskSm/BddJPP9OT+fp7oWFKdb7h29N9Ttinmi&#10;j/bhY+MavJGhKiRfUbWN/oP1Hj6/iw8Ah62HI49Jar2BE5UAwwraW4poRBEwAtKGJGg3uOGJueQP&#10;bekFqDp0TU49IfOdaU0pWpipY5RDEYwHgimq4repjDrUKqg2tzc/gj6C4jJNOn0u6DTToOMh1RFM&#10;Y6iaN/PKFklhaKWSnMcQ1QmqpLuiNYX/AAD9Tf294C0ocnrRuK1p0isv1RD4pFelpo5GLmV5YpSg&#10;jkFo6hkUMvkBsAV4+hsLWFClBUDryzuDnoKJejqOOrMtZTw5QRVaVH2FZFJIs9Vp0mRKkrZmt9SR&#10;x9Pp7toA4jp03IPxHpc4npzbKqZjj6aWN5FaMhPs6r7gtd6N54BdEj/UGuLjj8+7lQo4AdNvdNWg&#10;OOhbxXUeFE6aKSX9qJZaeRI6dhDrGlozqBYpIRyCLEcn28jFRgU6pFe6TQ9CBi+vsVRiGQqiNOjP&#10;PE8FojJG1kB0AuAhsQXuv4W3vZqTU9UlvBJUdKGlwMM0xRml1uzRVc9L6ZphCbhGZgQqj6BQRcfj&#10;3tWK8OmPEDYB6FXGYuKKON6aIyRNoLhX8jwg2QtEj2JUm2pbkX/FvaV3q9etdKAwRwhiQDKi8Ero&#10;1OPUTKECgg83Fre69a6S2WrY4WCOgJYKoSNlkWRQpJs/9k/TST+be3Y0r3dbpXj00UtMakIJSo0u&#10;s3gB1sryNpCk/Tgc2P559usKinXiQBnpRih1Rx6kLPqEbfpEsehvUNJ4CEHkj8/kfX3tUCjHSQuG&#10;Y06nJO0TNGWjumjUhYIiEfovf8gfm/1/B90ZdX29WWlc8OuqxqKYEyANGPGrOikmAfUJKYiCfVyb&#10;nT/ha3vSqw48Or/pf6q9YoZKeAODG2kNd2GmRbOdJqWJW3N+FJ4+qj3t11Dra+H/AMX1HqXpVjKK&#10;6zRQyhxMpVWLtyo+gIbjj2nZCrV6d6TFRXRxyACVGcvM8Z0WEULcskpABsD9P6f7H3cRsRXr1OuN&#10;JVSSTI0axeXwmN2kaL9y5uUVQD6hx9ByPrz70ylePWupsdPTzRup1aisit5RcvJY/wCbRALr/gD/&#10;ALD3Xr3UV8WjVEMmryeOEIyxaf29Q9V4SqgXIAJsWHHv3Vh8J6k0+OC2SQNDqKBG9CkNe/hmQWBI&#10;HIe97ce/dV6UEGMWNpGQn9xEWVZk1iScHgxu6/2BwwZvzcNb37r3WGqpVHlTyeOPT+5ocrIrAiyp&#10;YG1/6gabX5PvdDSvXuuEFJPCVdXRxEpkjVwElYycESE/h/obf6/vXXuo1dVTKYgU/aOoqpiBeP8A&#10;DobcBSTw4HtyMVBB62OmmOmqpSWeHXIkgEmkeOqFP9Uljk+hH9Li59udlNPl9vXqKMDrkcBWVE/k&#10;aOZFlhaN4ygKrKzWEphAsDp4P1Nze3HvwKjgeralAz0q6DGUlPHBTiOVjHDpLogQxsv08ZdQAtxY&#10;AG5t9Le6SZpTqmoNw6wTzrGJNWhVjcNKZCiq8iCyylgLhSPpY3v7unwjqw65rGJ28oWRBIEW59DR&#10;tfUPGj8sD9Rq5P19tJ8Q60Opa00MCmSTxSyGS/odVZwVPk08BQ5+nt8iop1vqHW1lPHEU1DxnWPG&#10;zaDqY2MTFrkFODwOPx7qFANR/q/l/q/kNdJ6KcMYn9Pku0ZkZrC49Kq8GngoBfn6/nk+79b6d45Y&#10;n/ZkVYWUaGkYxsrEmw4RQW1f0uLfTj3rr3XVRt37y5KRFQssKqPIyqLXZZI3W4I5IbUB/ifewadN&#10;v4de7j0n59nsFZ5qcMYXVohNFBolnLaY5DLBfUtvqAzX+lvp7cDUNemiFHwnpKV2Fq4XRF1WSa0b&#10;wq7XJYyaFAF1QHhjYgfgfX274q0z1fTpAY9R4MbmaR5IvEglVZFVoR5QqM/kYsijm300Agm349+L&#10;IcdbZo249PlFHlbapUUxO0kciRsUDhBzIl7lG/orc/7b3U6PLpptP4en6CuVYWV9TFmVA2nV5Hay&#10;v6Dx6Rax/P1906r08wPHpZmj8pUaZIoiwna3LPGLBSbG9rW9+Iznr3TrCwndnTzMTCsaExBHUxm+&#10;sU0fCOB9R9P9v70fl/q/1f6vn7qVHDDpE9wrsqK7vp9bA6VV+CA5/GkXHuvd16o6zxJDGxbUghPr&#10;R0BWcSMdLKDyt/8AVNpJ/rY+9dWFK54dPMCQqoGhTJ+vyuVDyG3DSswsbA+oD6f7H37rRpXHXGop&#10;6RtRHpUBQqm7QQkG7I/+q1/0/p72B69bBI4dQJaISXdAqiVgYGQiyuo5ubAWtcC/I9+KivVxKa56&#10;Z6vFyaWVYwUdFj0AJIXVpA0qyRgBTY/Q3/x4/HqHpzxE9esUGGkj9NgC9tcjC8w9X6VcDnQPqouP&#10;8b+9de8RenmHGFSHBViXAlDvoAs1lF0+gP1sBc8+90xXqvjLwHHpwbHwwLeLxBXMmsqXdX1C6sqP&#10;9LHixH+9ceAzXqrSahSnTG8CEFY5HlEJ+rhEUMG9LB4xzpFzbSPp/sBfrQYldHWCJlWZgqEG2uOR&#10;pIyZCvBZhp4Iuf8AX4HvRz05UMwK+XTp41qIwII29SgoxKoU/Dyn0mwJ4H1PP9PetPW5PgPUSWIa&#10;jKIwFjQIWLKGRhwbMV+v9L+90HTMfxjqM2uCJ0UA6UA4lE0bFzYtpI1EG441Ef429+OelHXLXVGM&#10;lXjUTGNYzEAiKIyNUodLFG/si4tz9Pz7qRTrfXJZL6ZEWQK7SIsblWtL9JNZsNQ/N7AX966o3xr+&#10;fXI1aQmw5YwgkGNLFvopZo7Wt/hx73Q9X67kjWdFOsgIVZBKusFyoDelACWH9nTx/X3rpmXy6bqi&#10;g0eGMpqlhaSVYVdC8rt+kOX/ACfz/Q292XryaPz6wRU7xE+BkglcSmKAtYu97vFKRwSeLaeB9Pfj&#10;8+nusk4rllj1+GZY0DeJIdaK7D1SyF7EgiwHN+fp78KdUk+A9TYmZYiZ6ezhgWAkSSJGYejiwIA/&#10;suBe3549+7ek3UGaHGVGjzUURsIxzD+4XLcgmxY3/F7sfz78VHXupJxlC8UaswiXRKjRRlWWIEWt&#10;wCy/i6q1v6WPHuukUoRjrdacOgwz+xsVVxSRAtTrUKYXKUqq/gU6yksVrck2En6v8fbZjANRnrcb&#10;NGajPQR57q+giAmWCOSGMI0cUsJeBCRpDReEBnJHLEnj2w0TE8Ol6XkjUBNOkZN1WUhmh+1LioXy&#10;yqCE12GqMfcqPIpXi2pdP9b+2zGwwen1uiMk9Y16go6uZo3omhK0n28rwxMlKyuNcbVMQ0PKwIsX&#10;itb+nt0AgAHj1f61vInpF53pukkp54aWm8VQrrNT0UaQk0kka2+7Z1AdQ9rmMqAR9bnn274pTD9L&#10;YNxp8XQQJ1Xmoa5XFJQ1ToGkaoa9TCspN2amICEMoFiXZwp4C+3Q6HpebyJlp69KD+6e+IooFNTX&#10;QiSWSYSVFVJXQQ0yAfbxGpF4+TyIgoa/9nj3rB6ZaS2PEV6ReXzXZ+PrIlqqmY0f7oqqinpTFBUm&#10;JQkEtYyc/Xhhf+lv6e9hYW7W6cSOzlFKAH+fTZD2j2GrrTCENSU6+CNShgFTKD9aesS3qY/pv9Pz&#10;/X3Qww+XVjZWtMHoVdt9x7gVqBclS5SkiCzJOjTwKTOi2k8FVGupCPqdYCn8XPPtI6BfhOOks+3x&#10;KKg9Ddg+6KJolMs8pZpDDTTSwRmsMx4XWrqUKlf0/uIbc6Tce6BivRXLb+nQyYntLCKqpUuI5HZ4&#10;5I9f/AepjTUwmqFuYr8HS5W/9bcBYjLpHSH6VtRx1lTtvFwymGWpaWOWVETU8EkMZP0lgeMhdB/L&#10;hhz+fdta9VW1ehx0pKHsimrpZIBUU0zx6BUiKriHijVLhmWVQdJsLmxv/q/wNGQeXVjbBcMOlCu5&#10;6Qop+4jDyIh0awoQ3/VEALgEW+p5+o4918Q+fVPAHDy6dabMJK7MWkeJE0WLKRpvcayvJb/U396W&#10;avHqphUYHT7T5ankERjDaneS5SQpKXB/zaBwAQFvqP1P49uB1PTRXSc9Ya7NUkIhlln0qyuq2QyU&#10;7EH0BxYktfggD/XIFz7uKdaAA4dMDZWCYC80Z8haS0cg8odx42AdvSwt9FUav8fdhTy68a0x1Ipn&#10;ikjWNZEkb9yPWqBTpVQ/NxqIX6MSCPwfe+qAtqoepcWQCNoVHcKq2njtqLf2woUfp/pdRpP096rT&#10;rbfD1HrsxJKSrsGIt4w3okjl0kSSkca7i2jj6+99VXV+XTQ2Ud9UTEhi0AZk0ktp/KKwvZjfULD3&#10;49ecDj0js9jjk4vGYgzo3gVVHhmj1NqEgYWUWW5/qDc/4e1MUigU62jACnREu4+u1yMOQ1QwSeZH&#10;o5JqsmoaaGlkMyQz0voQm4UIyFWF73P0K9GUjHRgl34UQA8+qmuxNoVOImraimpZ/t55JP4k8dQ4&#10;gBQ6ft5opLSLIALqUjYaQ2prAe1aHT9nR/bT+JF8+n7rTcppUdP4peSnjhxtNqkieqoYtNo/uJ4w&#10;E1SFvGoDNwBqtzduTBoOktwNQ0ny6MZSfdmkhqFpFKV2O11tQ6NU1E0gYvEsiIV0mQjjxqB+bj87&#10;A6Lq9TzV+SR5vDVUclPFHAYKeaCYeDw+SprZoYkAMaalJBYkkf1597631LeoWoFJJTTPoamn10Yi&#10;EMFZUaLTPVU4/QCA3iLEkMOPr7917rPKfBTUqJWtQUAUMaaoT71J6uc2iWqplW5cAE6hcKB/X37r&#10;3U6SveJZIoF+6o4o2aKeIQmsaSZQk1ZFJKLtwRH49LXJtx7eT4etdQkljqJYJEkcGeP7ejFUjR1L&#10;NTks8uRiFzC0YGkNG3HIYED3brXXf3GioWonrcXEtXE8VfTQoVaXzaqdZY6hb0kHPM7lTcj6KD79&#10;17rPNU1AWipFgirZaeCeGIlxGkzTKY/IKik41RqNLM7RpyDpJv78FLHHXumj7iSanpaELSGWGJKu&#10;tiknigkokE5gWR6fhWUi4CoU4seb393EbVz1unUKasb7dXo6mnqlnrEheRqeeOqrohLojepjdQq0&#10;0ag3ZBfgH8+3BGvn1unXVQaWmlqY6hC0GPfxUYikvqiYGSqZkKhiDID624C/T3YKBheqt8PTY8NH&#10;LDJVwR1NAZZYasOweZ4VJ0yeeEWUSLyEVBexF+Ln24qkcemqYr1zlnXJrTvlGqoYCzwUyxPE8ctM&#10;VsZHSlCiJiAALELyCbkW9uAUGOm2pUV6lmNWl+x/z1RTJBUJQVLIayWmVBFF93LJYzlRf0wlPodQ&#10;v9fUB62SQKjh1A8qwGjnlVqMmvahqDSKK2nr6FP1RinX1I0ZN2tJcWK2a3u/Hh0yKVz16oaBNbx1&#10;AlihlkREu1FQwzTnwhaqoqgGeZVA8aobA3ub8e90Pn1okDoGOwewF2/TzVcmQigip0p6SGvMZkWt&#10;qIXKzCKljAaGQkLFGxNyCSfSR7M7W3WQaicdIZ5ix8NOPRY8tnsruF0kqRUUNPNkT4KGipUlWnjl&#10;j81S1fYA+MD1FWW5uOfZp4YTHDPSJqD5V6GPqXqwZjLUBMclRUtKa+pqY6QLJ42fSZRUyAiKYIAY&#10;tJ1aTZQLX9q0gR01H/V/q/wdE11uSwkxx+Xn1ZV131/g9s0STTiKeeKoqZxJlqUQVP3oXyiWSqmt&#10;r0pYo/6j+kg8e/NKVQQRcOiK5uZbggOeHWPeO+VDmmxjUs1THHI0ONgcxQ1iMpWWIxxLdnFtRFiQ&#10;balt7M7DbRJR5vXqkNr4rDUOlz0b8cN09tZLH5Td+MnpsP8As1lNSzxD7ykaZzyKiAaAh03Eaqiq&#10;h06Ax4Mdzudt2a2Epasn8Pp0Lodoht41krVvQcB1eN1V05hNkY+CmoaSMSBIozL9tChREHoSNUFl&#10;QWvYkkn/AFvcOb5zDdbjJWU49PUdHCoZBV+jJUWOipowoABA4I0gXP1b/D2D2bUdR6VKgHUipqEp&#10;04twNJ+lhYfQ2/r9felXUerk06Cfdu5osfDPK0gURIWtqs+hRYkKfx/r+zaztzKQtOP+r/V/qJRy&#10;uVBPREOyO15nq5ESRXiDyRKDN4/LIxtEgZwbn6FrC4uAPr7H+37WqxDSMnovllJSnQb7drmzE8jV&#10;crrI9quQ+N0mZIW0Os0bWIj5AtcWPNhf2uuoxCulfLoslWuD59DhhcA8wWCNJI4YiCJf2tV2HkGk&#10;HhA3AGkm/wCf6APTzgDu63FGxwR0NmBw6UUUZnRfQi86tSGSQ8sWsP8AWAH59kNxN4rY6MUSgp0p&#10;Z8stOAkZa8Zs635fR9WK/ixtb2mEIkPCvTjMFGegk3v2HT4imNQGLsAW0EKGOtiApKgNqAvYkC/0&#10;9nm3bUZ27hjpvxAxpXoo2R39kczWSO1ZL9qJFWAQpCUaF29MSTjlX4HkLf1t7FX0tvCNMYz69ILm&#10;8SugdJPOpT5OB/uoaWp+3kBMCaEMi1DaZow+lfStwRJ9Af6/X27GdJovRVNJqqV6rt78wRFFkFZ6&#10;ypMRqIoqmT7YyfwyORmKUjTcstgyMTyWKhfr7MXQtFXr1qdTfPqpHdsMOSz32EEOUlpKKWR4KNPt&#10;0pZ6tLyxUxnI1urMvIK6gAxT6avZRIpNB0aqAoHUbJUsKRT1dfJQBMjDTlqqnoFnTH1dPGUj/h5L&#10;Npdrjys6ckG49syRIBUjj+z8ulUZFKDj0GuX2/RVVOlXJB9/AWiighlaKdqSKn9NVCKYLpJNmuVZ&#10;i7EC4HAKp4Ey3r06T5U6ATcuNxtRI2OxlJDlshWSVFP5IqGRYtJnHijEdgweE2AUE6SPaEop7FFT&#10;/q/4vryMzLUdCZ1V1jUS1sVa8MNPUTeKmomR2nauq6iYwy09XIqgD1Kw8aXYNpJ+ntZb2dX1Nj/L&#10;0qt1Ejd3l1cX8dusTRxUJhgno6aOeWCrELQSfbTo2kxPM1lSGR76y1mBI/x9u3T+D216cv3TT4ae&#10;XVqm0qWLCUNH+4fFRqBGoVHFnjCkiuUFwOQVP+P1t7J/E8RsnoPtprnrPns9/DCfGdRSVoZ8TDWR&#10;PIilDOjGSqPiKseJGc3J+g9rIl8QCnTZYk46JJ273dQY2FYhU/YCpkqkaWOlmyUlPVAaIxOlKGnS&#10;J5NKKeVUEtcD2K9ts1jj8aXpSYZNNWHVcW8p6vdVQ/n+5WaXIVtFTtRVKjHOHg8tTXwAlfQCQyEr&#10;69ViCR7NBca+3OPTpAyUao8+gB3HSTVQaIVWMZa2ifGQCkppKWidaS0RkVERnDtIFSS9mNyym3Jp&#10;UfEfPHy9cdLoTpHTTgY4KSQMaWRamIRVUlHRTq9LPDBECEeSZSVRLjUnOt/x9faadUYU4/4Olgeg&#10;1jy6NFs/dVXQRQx1khoWqI0pGlgdxApiDVFMqToPQsZ4CMpOrTxb2Bd75fhuT4qjPQt2XmKe3/Sl&#10;NB0ZXafa1RC06ZpXqpZpaFA8jtT08U8MGmaeOnLRh5olZTJGNPIDcnj3FG9bI6khVpTqTduvzIoe&#10;ta9GL2r2GaqJRFS1VWslclJFVEwpTmrI9NZHGyIV4bkgH630m1zHV/tbo/dmnQns59T0PQ3YfKEx&#10;zxlaaf7RUSJlnM0jPCT5EWecaJEvqZWSNeR/h7LPA0jIz0bMwVdR6X1BkVXSJHaJZIY1hlVTUBwR&#10;qX7rQoZuAW/bA0/n2y0R8hnprUhyOnkypM9KgiJ1uv7IWJJzxcSEuLi9xr/s2P8AX3pkxQDPW+nm&#10;FXhZVW0bxFyAbS05RvXFLEADpCcgnnn6/j3Qp3aeqPqHw9TqUeVwSFjSQRK80MgMnrJsJrD1XF2U&#10;Hk/m309uIukZ6Tk0yeniieNYlaSnEQl8sMTPLqWemDeL7sxMLkcAlNQ+vtRGPPpLKa9KOmv4ETyA&#10;GWQCOBmd2WQPaaKGRr+MWAIIBH+N7e3OJx0iY8T06JM4MhWePwmol0pp1OsSotlDEfUXXSQQb3LD&#10;3bwzTpk1Jr10J1YAtr1BZTLIeJqgxn1SB0+i/hv9V78IjXPWqdZhU645DFojSFYwsPp8YJcMZBwC&#10;BzyCP8fbwFBQdb4dekkUyxrqiklsVjk8fiQSx2Z0XjltJHNuef8AWG+PXupjT06o3jkllAbWUUDU&#10;4eyvTIeCxuRbgcWI+nvZoB0kpXpwDtGv28iMsUKWjsYk+4mUhwjaVJIUXHHH15936rTz6kKUhi/c&#10;0FQA8cyugC6iQiFF9PpN7kG97cn6e/dbz1kFRFHqkV2FisfilkczTgj1SGJVvYE3uFvY+/Vp16le&#10;siy6pJFYveSQekopWOMLYNYAA2YWFlA5/wBf3qvWgAOoxqICC6pIq62BeOUM8zKpMbsGGnUbMPST&#10;Yce6kjq6gk0HUQyiRSfA0buqa1JQSM0jWijRyCOR6gn4sfdenUJVtB6wySmMySrIrM8gWMTLrDBF&#10;tpSMDggHSCR9fdX+HHTpAIz11MZZFJ1yyxyFVQtpUGMDSryGMAtYkDTe973Fr+6SVxXrVAOHTbJP&#10;BFHdBIghVUNQY1jVmZ7upgZWvq+ukg2t7aJAGenFFVz1EeoZJ5RKjCRp4zHNHKZKZ5AnlvPEORp4&#10;sLt/QqPbZkPl04FBx12MlMkjs5kkIEjs8X2wILelika3ZkseNVrcG/4968QjJ63oFKdc/wCI6ifG&#10;wj0usaP5tPkAUFHOq/JB1EC1vzYe7eIpHb1vQtKdTo8nKjSjRJHqeINC+mJ3uLSzmRQwIP4F/wDD&#10;34SeR4dUMSkU6eKPIRzp5L2DDU0p0Locm4T1C1rf0HB+vt9ZKDOR0lkhpw6fIqlGMWryITGYFaVQ&#10;xLL6opGK2Csfxz9bX+vt7xB5npjwm6liuD6fQWAYppDeQqW4dJggUtY3uVY2B/HuwkU568YmAr04&#10;itfSjARgAWEYjURlHa0d0YD08BtQYkX59vCTpgxqSfXrOlRch1SRmaYRTkATskRJu0iELdCbBSP9&#10;4+nu3ifLqvhL1y+70Of80I/G7hTZSDr0m0VgNNrD/Y8X+vv3ifLqwUKKDqVHURhWQgBAga6klwrN&#10;ZSit9Bfge3Fb8Q68RUU6nQ1jKTHreWUqgH4jIQ3KsTcFvre3tQkvTRiB49TY6qQa9cTO1g0hWxBX&#10;+z6rE/X6KeR9T9PakVpnpgoK465zVgEb8PJyXJjZQE9NtT6rm4H5BI/2PvTOKaieHXhGSaceg8z+&#10;fNOZxLLPHDEqiBhGGYxuP3DFGoBLWsbk3sOB7RvcqKjpbHa6h0W3f+8SKOSb7oQuFliEmjzpTwsN&#10;KPVQelyrrY6f1L+ePd7e5WNiermzYkLGKdVQd89nx1Jr4olWomoirClhhDCdalSJMhVPIoSIJGAq&#10;BGJIOoAm/s9tau3igYPSS6Qwvoby6qS7n3LTVtfWZOpyP+RSusax1gKpPXVjBGSVZACYoiRGs6cX&#10;AuLD2I9uUlqDoPbi0ZUFTw6JFLvBmqqimWRKdFhkaav8beWsRH8cNHVwvq8kkiDU8YOoGxBHsQV8&#10;ugyxNePSz272caMLSQSTYt44ZXln87mXHwSEBUIRfUsSC6avUSxHPtto9Rr1qgYZ6HXAdrpWtSJU&#10;PJDlI2ipapnSNqYIxElLPHJU3YPOtgSJbJY29Vx7p4ZHz6ZKhDU8Ohp29ui1Ok8Zq5qatr2qXjoS&#10;4rqqbyCJYDEWZm8QOo+bQ0oIPAIHtl1JBHW1CPUAdDRg93LJCkLVlPlSrGBIqxqeioscYKi0iyZO&#10;nuhmt+2kaSHUbamNj7ROpBr04oVRTocMVl6CI1GKqMnRQZETipeinqRIKemWmarmzENXGhYRhFay&#10;RgoH+vBsNrIAanpI5UtpXoets17NTUwrMRRBajHRR4yspqhZZKmeGPyVMCU0R+vgKyNJLYyahYAC&#10;3vcjK4qOt9Kunpw0eMq1poXmnmZfDRwHRJBBFekjnjAZERizmVzawFl+lgweqOfLpAbu2vTrHUw0&#10;9RC33ENXWVNCySq1TJRvaoxZdvW3jLAgxX0ofqAOfByvDqqcadV6dtYzERVeXno48sK6ejinGiWW&#10;kjpmEixCGekf0TlbSWFguiw0ng+zBZAUqen0oWFeq+t3w1slRWRK8FPURA1EmOijOKnxdpmMEENQ&#10;Akf7aap6oqNTaiqrYW931Ho5tzpH29Ff3Fnq6OZ5pK8PHG8yNL4EFQUp4z4qGllZSqyNbl+HBuLk&#10;W9r4pdKVJ6WvIwHac/6v9X+qgDWr3fU1SrCKyoqxzPQszWnpZJOZ31MQ6svAL3u4tx739cowDnqv&#10;iTnicdB5l8hLULNJHK8siBDI8pBleYvqkMbqOVAsJL3+nHtJJM8jVbpzUSMnpCV6NJLIRUOp1xzG&#10;QqNRdxpGiw4S/HPvdcU6105Y6oeBvHPOZJDeMBQoLSEjTEhUXT+usc+6MaDrYFePQg4zNkPEhhZ5&#10;aXUVpTGsUJLEITUzj/OGwOgKQL8/19p5J2UUU9PiNDgjp6gzc5gqKN6eNb1MsrVNbNJUMGKiT9lX&#10;Nmdl5YrqH0v7SmWRuJ6URwRafh/PqDWTVeQWISNMh+8iMCtK7TqlIvrU6vSyjVx/sQP8K6icNw63&#10;pqe0dRKnBz1c+uVJp56mWOfTDpkiiAPAcxAmNQLC1r+3VlVF6q8LsOHTkdlMdEiRSxLL6WqWjLxN&#10;UhQzpZQbKNQBIJP5H9PbDbggFPPra7cfiNR0+Y/rtpYIa5aOOWKA/YSQx+VGEwW4YvpHBY2AuPpz&#10;7RybioNK06WRbWCNZ8uhCx3StXGkcEtPJFTmiWqqZYUWofXUPdfBCi6pDHwGLWIH5A9ozuq1oDkd&#10;G9vsy4FKVFf29CnhehqwvTBcKhKyx3pKpYJKos41qromv1ulnWRmUAcAj8tS7iug93RrHsD6RpUD&#10;I8s/6vPozOw+g6yXIxfdI6Vho6uoo2HgamoaQAFWppKMq1mQ6Jo4yFLAFnLKV9hK93ZaER+v7c/P&#10;H+x0vtti0N+oaGhpxp+X+X/D0erq7oulihpHp4amkilpKWELLTR19JUUssunI00tTVrHPVpIbCV6&#10;VfLG/pZwn0Jmv5ZCa+v+rHAf5ejA2KWlGU1BA/1fPP7OrGevepFijo51SraMsWhp1jiZUqSvhCQU&#10;ai6iBVvF5WOhTcarn3aORjJpPn1uWdSKDo5+zthOLNNATLT6byqzSzyPIg81MkmlUIVQhDRqCLng&#10;/X2ZKzU0jogvbpq/LoxW3tqwU/jgWL7dVNNE31ZopUJlIDx8mx9LN/jz7XwpXJ6K2kOSehlw2IbR&#10;5PF4i4GiFVGlLm8Za30K8Fm/N/ZjGKHoquCCasa9L6joR442aO3hkMzSFrASXKIG0gXUX9XtcldO&#10;ekDMoOOlXTQgJz6QoZ5Yio5bVcRh1XgDg2/NyfahTUV6Tnj04JGGT0LGFvYs51aHYi59H4Nvzb/W&#10;93X4utUBwepRj0BmYLpuWFraj9CCC3AvcW9u9UcBRRfPqQqAhQpuOBpZg92HIQfi/wDvh790113o&#10;jJvwGDsGJWzEMg59XN/pz/T37r3WS19EllBJ03Krp0AclW/3o/6/uyfF1rrGYyymNiI2uovfU0vG&#10;sBTyL8fn26RUU61114VLcIBb1DSNTq55KuLf4j6j/ePdPD+fW69d+EAlrXSMA+gRpa45/sj/AGNv&#10;9f37w/n16vWHwgKSNQCseCqOf6+q31vewv794fz69XrE9KurUyoFYam0oFIIGoljYD6gfT6/7D37&#10;w/n1vUaU8usLwlmd2IBCM5vbTfT6iyD8jm3uug168DTI6b3powWddToFjZWKr6wV4fgD88j83Ptt&#10;koenBJ69RpKVlXT6td9SoT47KRrCufq1v6/n22VI6d6gSUgZtYP10EsdMcYkbhSUHJ4+tvfqHj17&#10;qFJS3ACooYRsNLpa5PNwzfhha9wPeutdN/hdmUaWjEl1jB50mI3ZZJR/ZLcLb377errShr011VB9&#10;xISY4kF11CRDdyT6XEQBX/AG3NvaaZdf2dKIgq46R9ftOGojmiIAjnd1YeJGlhMjAkJcWUG11KsO&#10;L+0LxP5cOlOsVFT0gMlsSKpZgItUES/twRP4vNIW0eYsQA4b6tf+np9oHjJ4+XT6TKmRx6DfOda0&#10;k6uklPFUrIGhWKFACiXF5aiBgwIDW1kjUQbe2zaxn7elKXTt9nQO7l6Vo6yJvHTziZ4SKmWiih8c&#10;UaHQgk8oaa1+bLqAH0A+ntprYjh0+LonFei/7l+N+OcuP4Oat5pT/lMVI8uRllKcsZI09K/j9INv&#10;7Fzf20oljPaelcNyh+Los+8PhrhJ5GqJcVRo0ckZlo6aCmo7ljpkDShxLI1jrKCTix/UeA8t5cBt&#10;K9XZIZDrbouO8/gxiMs9bQy0iyK1KY0po6aWcQ0oNqGugmKLIVJuf801+QfZ9a7ncQKCT0gurS2l&#10;FKDorWW+CqR1pp6d8xUQ0+ueKTGY69STTt4VEawKsgYOfUjfQfgeziLmIV0v0VNtjBQUOB014roX&#10;fm3EWnfJRSxU2UaGnFXrkCPGTIcZNLo8lnUeuT6KeCeLAyG5W0gDA8ei+a1mGKcPPqdntkb6pJXr&#10;HoGhgMkkkCx10LRRxCM6oaqOUM1lSwWF49TH1An8bWWF2qvn1RQFGRSnQbRYzfmAUXhqIGmMVQs2&#10;bI8WIp/NcR1L1INo6i4MSIRrIW5IJHtWGiI0k9Xqh6HXZW/t4SUb+WGrrYI4pqGSjraZ4ZaydHvX&#10;5JCwUyBLq0egIGuUuVT2zLHFXUvSSVELVX8+ue5N67o8UtY9SYkxcEcTGnyCwVs8InKw/bK4WBb6&#10;bKFYaVU6VY8+9xwRniK9WWFaivSLwPyC3ltqWKmrcxJBJU1lOzfcES0WliztVVrSRCpGj0KwdAAG&#10;H1vb3WW0jGUFOr/TJ0ajZny9qqJo58umLWpj+5ppJqaCao8+tTeej0axpb0mTU1+f0ge/RQRU7vL&#10;/V6D/V+we+g1jLdDvt75c0slJDMyVWJkWnkpMlFNIn8NQowNLUlioMLkEEaQeP6/i5tlOVPTJ29l&#10;bPD16Hna/wAmdlzUcRlzMskk6qAJkIVqmnYGRq2Y/gtZrsVBU2Ui9vdGt5FFRnpprCQmoFejH4Xu&#10;Hb2SajlFfRu1QiR2q/8AJkesqV0mjiimBYWX9RRuAR9b+2irA5HSZrWReI6V8O+cDNKiNlaWlSqe&#10;OKCesqY4K6X9won2Zj9DMxAjDXIIsSQR70Qw49U8IgUpnpWUOQx2QRX8dIRHJEkoWOErolm0iWOW&#10;O6vLzaXWSFILBrE3oFUH59UZW4npTtT45JXWmp6WJ4lJeWGmgjJeZQFiSFeZtQ/UyWC/71fqnWWC&#10;ix6xSShSpiY08k8aLzF4C0v3FFYoQht4nLAgg8n6e/de6bq+OAU1PKgp5Z5KYgSSCKNHk1FR4ZDy&#10;CyFiw+n9Pfj1tQCaHoMM/mY8MkY9QqjI8NFDC4eBKlh4I440W/pQD9yRrkXLADn22XUdLUi1CvHo&#10;tW9+6IqKh+1TSj09W1RVUUiSzPHFCSlPFSTR8yIzXaRne/0vpW/tHOodPl0st7JmfURQDqtrujta&#10;KrFURXs0dPU5KtrYUqVNXNQOFWeZvIqwARBwkUsUkikqoa2nlJEVR9Kj7elVwrGqDyHVYXZXbVVX&#10;VeQo1qJJHC05o58dUz5GqqMmJWUxVo0IkzOrgOY4wFZSob+17NmRWAx1SGQxw6Dx8uiqbl3drD6k&#10;aMer+GBKiVJopEXRI8gb1M9ybjWWS4BY2v7uFAGOmWc6s9BfXbhMdTUuTFLFVsI1p6V0k8lK0XID&#10;PwSG9Rv+DbkW93oaV6aOT0iKlDOIJqiZXlMmkRmQI0WoftyzqoCkMihTbm9gfbqDHWiM16wwotSq&#10;RQHU8MoWA8kiLVqk0tIALgA3/P8AsPfn+Hr3UqSnbySzH9xKWNXlkmj8Sx0+nWi1jRgnVe4ANibC&#10;wA+jPW+udPSt5BEwVJAFlMVS4ZHDRGV/GdOm5BDDn6kA+/de6xQrK/7kTtAaSoESSqWppHYKSWqZ&#10;HHGptKhQRf8AxHPv3Xuu5bXiRpYGmhHkMIUx05Bb9x5ToUixIVY2Wzfg3BHv3XupUcrTkpPIHR1d&#10;GgWnGpoGUfbyCQAMpJ5tYW+t/futgVNB1HWOekeeknVI2ZAksgjCaZlN2glnCkJcWQrcgX/r7916&#10;pAp1jGlKYlVhZH1obD00jFradAAJIuq6fyb3+vv3Wus0iRLBSogNOphqIFklisrBgFXSsdygkNyW&#10;A4Hv3XuuEqqYJkEscaoVhkQJrCxKgSZ1qipsSQNI08gAn37r3XTxFiiSxJDaFRSpT1AMlRKZVSoW&#10;XjhrDWuprW+n+HuvdeanIkSqSoRZDUNFT+KMPA555lLgEsp4QSgD6kXBv7917rlFT60bTLEJah2k&#10;80iadLRradJdQ/3YCCONJ/1wffuvdSZow4RY2hlldZUgnjiSEkG0byq6ADXoK3sAOffiQBU9bArg&#10;dDl1N0NuHs+uo4IkbGY2WpSlmy1e6pBTQP6DUpEQNer8n/ifZDuu92+3x+rU4evS+2sJJ2FRjq+T&#10;4n/BfE7ewdPUzfagrBUJU7nnRAMlFptTV+KgnS6RRqdHkBUeRS1/z7hzmHmmS7ZoxXOccB9vz6Gt&#10;lt8cIAH7erCcXsbYmwqSOk2njIY4ZqSSWdq3XHkpAdEjvUVsmvTLJYusrXDXCkqOPcXXsbTuZ52J&#10;Pl6f6vl+fRu6xpHRegz3bXOsT5PEUEUeKxIC1sMs5TJT/eOs0klLkogRduFmj1AEBlQXHsuVEEg9&#10;T6cPzHRBc0rjpZ9eZ+orYp6DJ09etC+pC0McVO1FDMfHJkqOlmUeQgDyTDTrC8/n2M9tlqACf8vR&#10;lYtqT9nRrMfURNrmkSlmSSt0NVQSDVkJaamRmRqKS5jjkOlR/T8f1AiQqR0Z6Dj59IneeIoq/HTV&#10;GOqIkcvU0ngmEh8VZLCQtFUyyesFgQqi9uFYf09pr0L4JbrUwYREHhTonu592xbFxWYV2qqiAZMo&#10;ccnhqI6sstp4xzrUK9hJx6GK+oD2EJXJfSvQcnuWt+HUbbXYGdzGVoVaqqJIDQz1C0/3UL08tRTq&#10;sKIIo1I9HF49RIP1BIPtiOamGp/PpuO7eTPVpvStb9zjsVCHKhKam48gkeQy/tUsjDSF8Sk3JJuT&#10;pJ+gHtfYN/jBUdLEcMOj67NqFFPGAqNEyNEqgGMMITokkhU/oZXBB/rf2P8AbnA0jpHcqdRp0OGL&#10;hhlihB0OPUtkvqcMTZfGbW/HJ+n+t7G9sisoYdFD/F041NFG8RSRVHIBCqCWA/Rqa9ufrce1ckVV&#10;oetAkHpE5PHKwbVGpZSgclF4RmJDFPqdNvqfZTPFmo8ulcLgEDoMM5jY9JLJxEW4CowjCHW84QfW&#10;17Ko+t7eySaEkkdKyqlTXqvT5LUEA27kpGaOnGiRmaF5IKnwy1FpXI+hBUSHSf7JI/PssgTTfJ/p&#10;h0lvVItyrenVFbVUVLTT0lRjBkUq8pJHTeKImipKJZJKmNK9I9LNNNAiqsLMY9Ys1mWxmaFaov2D&#10;/B0GyOHRQu9cjVzwpFMsLQ1eUjq6HH/biJmpqCAeOoVI1UiB5KhFeGRtJANgNNvawxgDHSMk0x1V&#10;t2DM7vW1texWtmlIWspxDrgq0lZ3haOID9KMAoF00gWH4DkA9OtAAmh6L9VhEAcMkiwMYijBg5a+&#10;rySSKAdVj+BYCw/w9q+r1Ax1H1K/jjjk8eldaLDbQQWBaBW/DFedf1b6Hge/de66hyEsVQi00viQ&#10;WChVIEaySBlkv9WY8g3/AN696IqKdeLlMr0fD45bnqY5WgMOTqIa1hi6lKCeOOWaCrjuZZYpeZPA&#10;AzaF/wBXq/HsG724ickkADz+zh09aX5tZKMaBuPVklFt3D7ypaGlFLiIROFhoKujm+2yFLLSRkES&#10;iJhM0bxgDS7g6iG0ngEBz7lPasXRjjNDwNeHS1tydDWNsHh0gM711W0Jhh29WY+0JrKelocmPvKt&#10;KRZQz1IqFS/205PjCBSf+OmkEN7X2fMEcmLkU+Y4E+n29GNlu4k7JsEefE9BpWUc+InFJDQyRwR0&#10;1TkljoaSkSFqlJli0YzQzR6gNBZmkLGN7Lcm3s/hkSZdQPH9vR6pXTVeHGtMfl0mYaujNK0Hgasl&#10;rZKrKVM8UcklVG1NURrPH52svjPCRgvqLgXsD7V0Jyfs62GUAinHPT6MjHUziWsyMVSMhV1TUVNB&#10;CkLtOAGXK1aPchWVBETqJ8gPGm59+008qU6dD1oSeP8Aqr1AWSWWmnMkMvmbH+SFaBfPHJeoCtBD&#10;HIoNp3XySX4VWIH09+oD8+tBjTPTnV5OYpSSVtZMVlmcTIlPGUmRqYNV0NIkAKiRSvjOo3BUH6Ee&#10;9aF9OnC1QK/6vs6xx1JlSpp2p3NRVU88dNJS2qVilaRYqd5YYwBGkcVgJNPDDULavfiB1WtePHqc&#10;uVqJjjZHqFo66eSlSOfH0zQVEslGJExlOqhGE8M8iSagwBDCznTb3UqDU9b1EgU/1en5f5eushLP&#10;VQZGJqmCuinvLJSY+D99CsmmuyGQSUOioGF/22DWK6QF96Crg/4f5daOQc4/y+fTmco8QjpUmjnq&#10;xHVY6ikqqqGSOCmWlVjLFWBXWRpWKeMVCW1LpVlK+/GMV+XH8+t1INB0902QWVqA09TGskxqIpwY&#10;meVhRUoqJ6OuABtpU2LAknkWYD3rTxr1dTw09TXSgaaSskk+5OQpae8Uk8s9CAjrIj0jwoIlS5V5&#10;1e2g3492H8I8ut9tat5/6sdSse0aNVQTipYXFfBSUpNYvlrjeGvppr3mChTGys3puLCw9tn4/Tqy&#10;kDtYV/1cepP3PmiMUSQQyVDSzLihqWSVpEWomE1RVAGXxs2lY/8AdfGpSqke3PMf4etcem2mqoIo&#10;Un8csUP29akU9RlftjGI7w1KtYKnmDLIBKmiMr9W1KAdkVx16oCj/V/q/wAHTvTSNRyUMeMSIVZi&#10;ipZaeGBw81LVsJpPt6asAaV0f1QSaSpt9SPpUgcTw/b/AMV1tcHHTxFFSCavgFTNULQVoqnqI5Y5&#10;6UvRVGk08Tx3VkEjaXMbgCRmjVfSQK0JAB6t2jh5U/1f5/n1CSHx5BqahPhq58lVNNWVJWWKkemR&#10;ailRYZANLAv420FrA3FgLe3OOD1UKQaA+f8Ag6dvuA9NK0skIqKyV4mmWiFRiYKeQmnoI3eTi7Pc&#10;alJYcHjn3XSBw6t8WW8/PpujvGNXlSKno6CkoGppfHPHLO8sjRyVnmHoQBxGbaWUqrEGxtumafn1&#10;Q+R9AB044rHNXUaU/wDEsjAuNpddZJTxrVVs9PFMfClRV6SvgIZPUiXBVWJAN/fj1ZQCCK8P2/8A&#10;Ff5adHN6c66eekx6nHtLFNPRTRwtLTLHC86u7+RJbyyNUMCGAk/WhKhfy94ClNfn6dGwdFtRX9vV&#10;lHXWyDTUkMK0dTDBHMCHoqtaanxlTGQGpYlAeQwyM2to7HTb8tyCyeLU4+XRRJIr8PLo6Gz8KKeK&#10;CNI2iFG50aVbRI0sZQzojAliLakWwBvcX49rEARKDovkKFqHocsDQRwx0xhdnuZxIbI6EuuoyKWF&#10;gF4LJx+fyB70qhloek0hUV9OhUxuPCqqSlJNMRmKxv8AtRE/gq34J/H0BFvx7fUefRc7hmNOlfSR&#10;aY1MmmNWRSStgFN/VEXH0Bva/wBOOOLe31ApU9MuPPpyXQXVdRCI2hRYhWstwv8AtrC/5+p97Gny&#10;p02aj8+sEiq+kavAOA5VVBdjYkRkcj6C4+gv72aHtPn1dKfn1DL8lCmrRf8AbY6IxHe13Ufn8X/w&#10;4590Zs48unAoHDrHqKkmy/mVxZlNreoa1F7qDyG/HN/dK9WoesVgYxpYTBC+hX0izs1wxIAuBzcX&#10;96rjr1M068z/AFVdOprMxT1GXSoDa1IsFH0Gk+6kg9bUZr1HPCoVOqNCjaDwVY39AH9L/wBef9h7&#10;p1frA5Cs3oThlACkWc6PSyyNbkXPH5PHvxAOD1aP4x1ha/ARkOkyGxsHJ+iILj6c8g8e2nIbI8ul&#10;Bz1Elcf56ymJ2UN+k+R05sWsLa/pwfbRbz9ethPIeXUKdowVZfHFIbSFVPrc/wBoG/6LrawJNyfr&#10;x7qWA4ceroCOPUOUt+5qEd5WDMWKCRUPpCho151C/IHH19ss1Mnp9VBFT1ikMIXWg1NKI4VcllVY&#10;f7LHSALn6aj/AK3490cqR1sLX4usLrGhWFVCQoswkaT/AHU6rqhJJBuALi1vx7bIA4cD1YL5nj1E&#10;IIYGNVbSgRdTjU0pW7l/T9QOQCbfQe6dWIBwesLM10AEOoySF3DC0xMYjBC2vc2N73+nHHurdXCi&#10;lem8lfGUlcyRpGqqF0kGNmFgjso5Vif6f159ttSmergVwOoFS5LLqcMzq6guA8dRLI4H+d45B4Go&#10;2N/p7aNPLp5AKV6gzLZQSjuEaSNRIqWlB5VEVPSxUDUSAfzz7qxoK9OJ8XTZJ4CrNG6Swyo2kpa/&#10;kVwzOUb9Lrbi5B/px7TkitRjpQOPUZ6okyFJVEsKySvDpCsF0hYxKLHUx4sR/r+29a9XCGlTw6a5&#10;PGfOrpJJFBpniYshMpdVfxMyiwKC3B4Jub3FyyTmp6cCsMDz6bmlDlkM6sn6hFFF6OSJXLFhYn+n&#10;+vwffulGkDNKdYJUZAtVFHHEtzEGtEtOVYFfuFkNz6nJAuBcW0n3RhpGr16t03tUPr+2s6LpjId0&#10;RopU8YbUlyb8k8BrD8j22SeB6toNK9RZypSUgwqZnA1xsYYmnBDWlWRQyhm02W5D/gD3qnVgnr1B&#10;NbGZBIxiSNJ/CbTsVmiYXLMrWto9JVT9efzf3o0pnqwQcOm+WpALreOSIIzPKachWjjIVFiUC5H6&#10;bf7G9/bRoM+XVxGB011CVM0iQuoIKJIqNxKEdjI00boBZWA0tYcfQfn2yaVx04AB03TVEUjOZ2ad&#10;iHimb1GTSeIoaaRQAdLfqP6r3v8A4MuUP2jp1Awz69Nkks8MEcaNYziVPG1gkkUa2RYZgpX1r9Ls&#10;TcNbn2108KVz0wSzMrKTPNdlFO8DUyPLNKpsklv0+m1wdRNvqvvfTtARQdNUhkcN5wIQ9QahpXm8&#10;szgftpo8QLFlXl0K3AP0+vv3VhTpirPt5SUkaIywpJNGLERMHOlfKxDa2KkldX0a4/w9p3+I9PrS&#10;mOos0iGEJGGp1KfaU1Ub/vLTjUkSF1AI1a9TWseBf3Tq3SbqpZKaSD7dfuIZGuUqLCsQ1MeuVZlH&#10;+aZbcEG34tc2G+rqoIqemud54zLTiR42aqp1qKiCQSVrPCnnMkQmGrSrMqsb3ZebWHvxpTPTlK9N&#10;zlHeSOYQRJKwVqf7dVSpnYBxVJUKNK6QborAG+q5vb3TA4dWC0NeoclRUxRyirOvkmgjngFU4q42&#10;DNJBVQlWlMyX0JUKeRYMLW96qergVwOmeatMM8ZENNLWqtQXp56aSOSugjYxSeF7L67nSygHTcm9&#10;hf3rr1Dx6axU+ZEVIGkMtLG1DA+lJqZaZ2SeiMjKG8t9ZVjqvwQePdT8Q690xZCSGUvIImeKpEJh&#10;CmVjBWxDTRpKbal1FT/rktzxb3br3TLJKjNA0kctQjeGKZQCUmmkRpBHIzcxsVUaCODf63A9+62C&#10;fhHn011ck01bOpV3iZqaKkM1N5HWngHk0UdUgs6gcEtduBx790oVQvDqOssFQ5hjmRqWVXSnompn&#10;Y05RTNBUTO9grq3q9OosOABb37q3THPMn2lOK4SVZno0r/BBOzs8wkbxGd6lSIo3vfWw/aOr6fQ7&#10;A8+vdRmKGhjSomSB38dTFT0IWsFWocppNTpLLPG6uxkF0cX02A92HXuvGeKjmNQj/dJHSqZZZZEM&#10;kNJINYUPMNSEMFbTpuhB/r78eHWumd1WsggfztJGt/2EqYhPWEyeVm8jDUyMVuACD+OQ3vR4cOvH&#10;qJOtLUVMWlWhHmFQ0TymCGenKh14jW/iZgHKki7WvYe9rw60QDx6b6YrIZpUZBBS1X2yLNKXiLSS&#10;FWko4bXCNILoi3ZeDe3v2K9bp59YqtodLPH9y6VU8KzTyinWZRFemFRTRKP3CQ5UaLnyAahc+99e&#10;6jTBlpxTrFXCoP3UvmqNUcs1PRjVHBJI6ErYj6aeHspFiCfdaIJI9OoJNDJGsddHW1dJDMs8EEC6&#10;ojPX+kyzFAsaiOwGiMEFxZrE8+6qxBUk+R64eorV1f26uKRpKQxUlTI0kklRFaP7Scrw5sTpkRbA&#10;2Xnn3sCpp0zVfIU/PqEl2daWtqPsxLHEwkjgjNTXPG/gYs0ylSoHEsLWdWu17e7lfMCv+r/VT5da&#10;6wzVclJDSyCamqfFE0jUgR1pBXR1RpdeQQK3oEZDqjEAkNb34CpyKft6tpZRrPXCeWKGSATTSTLI&#10;rpAJ0fxwzuoTxB09QgI06X/sErf8+96fXH+X/Z62RQ1/1fl/k6xzU1GXNJL9wsdGsDB6qQUk8Jkc&#10;GSppayJSQrG91Ppa4s1j71/S9f2fn1qgPH0+z9nTbWwmRnp1qoTSVTABMOhkmdYpPN5PudJjMqW0&#10;yBi2r1XI4tYADu/w/wCQdexwH+qnz/2OmzxlEX7sQSQhJMpXzUyLSRU8lPJaERtIpBmlXSRrJBtp&#10;UMPdxTj/AIf8nVa4p5cf9WP9X+HBMnhYVJmZnenkNS1PBGq1BmIakf7iW0igHxg3soBsQpFzYCuB&#10;1vqJFUQ1SoZaiSif7RxU18UiwziCM2aeqDKH/bcaHNwWH+87owzSvVSyk6SadcJI8oUoY6uZcqtZ&#10;LURtFFEqiKRUP27rLCBy6aZeByAwBufduzJHy/2f2cOtZoK56iyyp9mpl00gLsYzSyyza6+nbS8Y&#10;CLqC6FLQ6gQARc+7Dif9WOq+RHD5ddeVVnp6h2Ae1bVeCKpWlpfvQivTQ3VGULLbUy6bvY/m/vw/&#10;yDq1ADnPE9N3mr40WryNL9pS1FSaakMEj+F6l0YsVp5Qy066+VLHmw+hPt2icFPD/Vx8+teWojj/&#10;AKvy68YHrPNHX40SVLUv28FO7tSRVlKT5Z6hZ4eFlhH+dvcNa6c8e7VUDt4dawR6/wCr/D1EnWSU&#10;6jQ2jpJo/wCHvNVrLLJHBH454ImlsVl0AOCxDsOApAPvYp55PmaU6bIr9nlnj69R4GkR41qaIlKS&#10;Kd6arDI9bTSzKVrKdYrAssykPEx/tKSPx78RjjWtK9aoK0pw4dYZJ4w1JLVQzUyMxVToWSs4hJSs&#10;jn/SJYwvK/XUov8AX3vRStPPrWKCvTbTz+PxzUtXUSU0kbtka0yMs8E9ZKBSzmdVJCSAKs0SiyOt&#10;vfivrk/6v9VetCnBT/q/1eXr1kqYi8cGPp44oaSGsp5Kh7pO1HI5K+WOYhlMTgj1SgqBwbj6bWh7&#10;vM9b0+Q8v5dNzxxyxVkdPrrKKCQRVkgeNqaoanPpkh8VkBW6l1QAW0sOL6b0pSuOvAAjBxX/AFf6&#10;h1EdMf46WnrZ677xHVKNJqKJaill1D7eV5qm50KumNVJDWOpTpUAbCnyoOvELgHpmqzBGtNG9Zkq&#10;mWGsrY2np6UGrkesb7WShf8AskqD6yWDEkOv193CmpwMgflnpptIHHgT1m80EbRQwVfgl+1iCV8E&#10;SK0MDT6SmWULdbkBLhLAg6r+9aSQTSvVTpB4/mP8v+r7c9chOUWO7UxNPSuY55IWllqIpanky35/&#10;a5DK+lgouLcj34jz4cP8HXgcft/w9YpYRUmIrJIJZtTyQlQPtqbyE07RRsAskRs4W5B1XBtYX8Mf&#10;PrRFf9X+rHWN1ijrMZXQ5OnlkxSg1sTk0lbCgJSOSiWRV1fXwzwuWuCGFz7uAdJqD3cKcPz/AM/V&#10;GChg9eH7f9Xy6x1EsMMMlIHURreSOnp3ErUcU/7yVJnmVVdiP3I1QamUt/Qe9gFsnz/nTFP8nXqi&#10;lP8AUPOvTaIXqEh8Dypj2gWq8KpNUw1FaupbrIvrpxOq6/IoK39LW1EC+BSvHzP+T504fLr2kkfL&#10;/Vn5V64RyUFU8VboVmkSnV5zG9HBUVEQZ2E8UAYRuWupYkWsTcEe7aKY9OtUjpXz6bHYKr0kdRUR&#10;VVU7UlPKTHJT0LQSLVCKpksriOVDpMz/AEUGzE2Juo/E2QOmyCQRWhPXCeYx00lbTFqyahYrFNRS&#10;B1hx8VQNclLKLFZIydWmT8EXBHvdAx0nAPH1r8/y683w6hmnp6fL8+sbyPjp6/IxzQZbGT6aeoam&#10;VYpEkqV81PM1EqDT5VLB41FtaEji3vekOAlNJHD50/w44fLpuuglxkHjT9v/ABfz6b6OqE88CU9Q&#10;qUdT5Z4qRrfthbBhNBOLSxlSCYy6tcm3Fx7sy4J8/Ufb1oENSnA8B1mjpqQGrFXVUsdGZJaaSjoI&#10;amOQShjU0KxrIhaMk+tQnpPI4Cke9VOKA48z/sf5etUAwxFPQD/P/q/yQpp2gd0gY0dVNAktJSml&#10;0DIwh/GiTpJqSKchgGbUdasbiwuHAAeOR5nzH5+Y/wAvTfDhg+Q9fy8j1xq9MlHKJC1PHAjQimoI&#10;4UoZXidY5Pv6V1N0DMI3aJ7R6h9bcWACtgft4/l/h6qwwa/y4fn/AIOmaGqxMbxhkeiaVpJCwnfw&#10;11TRqUWnjil5gdCdJR+dJ1Lbj26Uan8X+Svr8v8AiumyyDPD/Y9PT/L1kEyyxVNVCwx3lpYpGWki&#10;dIUnD+OcLTsp1p6jHNGy6lYmxIF/etGQp7qevl/q8utVqKjt+zFf9j16ZWkpaqOGaOipjSmWognL&#10;GSjr8OsUeqaGRTyI4yQAwHB+np9uaWFdR/zH5/aemzQ0NP8AOP8AYHUNp3grJa5g+UM8kVMK5FJj&#10;8ECqsQzFMosxWMK/lW2r63uPdtAoAe2nkf8AJ/m6pjUWHd8/8/8An6y1OThjMd6WnmcNUpX0FPMp&#10;SCoCFTPBEykxLCDHMtiAV5BuL+6iI+f7etMV/wA4/wAP7Ok5JVspjkysp+3WRqeKsnjNZ9hO0QMJ&#10;nSHU0sMqBbvYobWIduS/owdAqfT1/wCK49NFgKF/+K9B+f8Aqz1ykeEyNMWq1kSlL1M9H42pKoOv&#10;khalQcyRkk2R0DcGJ4zbjS1pnh/P/V/xdetEoSTSnqRwP2fL/iuoiu87NDFJ/CY3ilKGWYGjWseI&#10;AU5hKh4S7GxvdVOk/T3crQZz/q9em6ljx0j/AFfs6g04aJ0WOuoZY5ojTypLNNRRS5GNhqeKnYAf&#10;ugKpkPJNyLC592I86H/Y6bFAaagf8/WGtFZFVw0UpaCOukFXJD44YEnWMn/N2XSroruHI4awBvYe&#10;7hVILHNP5dVctUKMV/n5/wCx1//RvTkaefIpJEhSxRSZpg1NAkbHU/iYDU5vf1fX8ezig056Iw6q&#10;uOPQjYeSngijkASaTU+sRqImMkPJe4U2H+qBAF/9j7TyKScdMnp8q83SiLyLU07QobVARVWRQ/6x&#10;oUXOluOBY+6CJjx61TpB11dTzyCFaoSBpHLSImplYD06JDe/otdBb8g+3wOqp59QDW08eox3EjLD&#10;G5RLjwxNqXwqg/UwHH9ORf8AHvbDq/UevzwoUaRDNUwlLyEOFqUdCZGAjbkjTYf4C3vQFevHOD0l&#10;KzftUTBCsUzQqjPDErRMdMgv5KohS97cKPqPrz7e+mBGps062FFacOoNNm8lNJJ5qOCN2aCUid6h&#10;RVX9QhdSXd9Ki4ZbAN9QPoNNGoFR1ZlC+fU45hBUCNVWeB47+OGyymaRtZFS3qOtPyLn6GwHtvSD&#10;x6p1wpques1msidVEqlWkjIkWJXCxPI0IJUH6kAg6bE396Ip1vqfJWATkzxosegqZXiEryqn+ZJV&#10;QNOrm2m1+Prf3rr3USoykwPlgDpKkbCJFVUleZR+1C0Targjm6qT+CffuvY8+mWqrJXtHPZpGH3T&#10;JT3RHZCBN4o1HDrchSbf63v3TkZo1PXqRS5Crq45EiptMKOYmUDSY47WjWG4A1kglwbgn3VuHCvT&#10;x0jj1znpZitPHIHEbxFZkYSAyyeQ2FPqChSB9LEG30PtvQwNaY63rQDjXqFLTzWBkiM0UZX7dEAE&#10;4VBZZdMaWuD6WDgj8gX9+0k4pT8+veKhFT08ENSLSS1BSKRQWaOQxMnmIDLDOI1YMDwS110n+n09&#10;1KECp6rUHI6xVc9bL5CsZjnklRg8V5PBp4mgaNhcak+jqD+bG/tsiop1sUrnqZTxlVRVh9LPI0b+&#10;SKZIwgFvUPVz+Vf6/wCw960LTq1U69PQNV08C/a+ZpI2WriMiRr+vyGzsoK2H00H/b39+0Dy6tqU&#10;cOmp9swiYs2kmWTw+OOQqjoqeRgS66iQLA6Rc/k+9+ET5HrWs+Q6zPhjC0Y0eUlNJJXRIjlNKxKi&#10;XAW1uQCD9SL8CwhNeva26caPH0peILCalqaMM1UTG8KLovJE8TjUCACurRe/0t72YgBU9b1nqHqi&#10;mkpUETaJqjwGGUpElNGqGaOWSGVWZvILKCputvqPbeleHVgSRUdc0jo4pA3iSeeAMXeeR46dY528&#10;YiQspLBQLW45v9PeiijPVQW8v9X+r/V8oUv2scRKxK8MgMsiqFQCR38WmUG/pFyR/aH1P19t9ebV&#10;TPTDVUkDDT4lkRH0IkaNHC7ryv3EyDU1yeLn/H37pzrwoblLxTmSJpQWjBlMJdeVjjAJBAuTYX4v&#10;791rqAmErJJNMKUMCO3gFTU1IaZ49WtWXyAxrc8E2BB+g9+691InxAhSeN445o5HR9BmUeSVCFki&#10;deRp/wBQpNlHN/wPdb64rip6ho1KMkUQEkVPVUyJSJL+lP8ALHXVpYX9IRVZh9dPPvfXulJjdqvU&#10;iJDB4qeJpopI6UxjzBF1a5o2DF0VuBc8c6Tf3vSfTqpNMDp8i2/i4InNPAGqdViUV4oXmC2aR4V4&#10;ZdPpu92v9OPewhoa9UJYjh0mK7DR1LWFGsTRhpqfUojkSoRihjkmAuykj9u54v8An3TpxSRnqPQb&#10;eqBP5pmmcLCRNSrT6Hd3b0hGUWIt/aY3P4/r78B5DrzsaVPTjkMSVhQmkdKdJBG88bsqSqlifMwH&#10;6/xZbni3+PuwRuqqa16YUxUUoV44UDVCyGEx6REsoJYTSuwL67carr/Rjfj3YRDpQpY8eHWGuoGj&#10;hFQs09RE8Ji8cquKaqlb9soJQNSt+AVDBfrx9PdvCp69Nv8AEekzJgpzKsf2ghp2YRzavFU+FmGq&#10;J4jRhQxB+pABH9rn3rw161rKjqfFQRIlUQBO0ECaqkGV/Kb3EwEoCqo/Synm/wDt/ezGoFa9ar03&#10;1VIK4o8tG2qIARxst6WzC4RDpLLq+p/p/re9BFPXgSOHT1idt0kcTpWIsFO1PJTzIypJKkTHyzRh&#10;lXW63N159JPvTIoFR1bWx6UsNJQU0AjWjjWMRRw0raA9WIzx4AZOF9POr6r7qATw6r1ijoKWVInQ&#10;RRQAlnlnhVmmZG/zYJAYEfkiwJ/PvxUjJ6906fwiidp5FgYzyLCjTU8UcIkWc3McHBBKDk2v/j71&#10;1vrm+LpIVZm8s1QskauTMZQ6L/m9RkBN/r6E0j8lbc+9NHXLdNEnXjrHJhsK7P4oIQKiMl10aFCa&#10;wZpHjjAUMfyWj55F+fdQijNOnA2n5dc59qbdqgkzJRaorgTMohljS2lY0hhNmYi1j/twPdgK4HWj&#10;Ia8eg/3J1fgq4eYUcTMkZIkUFvto3NlISP0sCOefoffmi1LRunreZlNa9F7znRmPrNcdHjYfPDWy&#10;ieIodFUJF5QuwdFkU2YSKlgOCL+0/wBNDQ1Xj0v/AHlOooG4dAfuvoWelpZyppKOVVlMsFO1PT1t&#10;UVNheqj0KxAsdAcJa5K349pztccjfpjT09BuchxJ0AGe6f3EyTx48zY9G8ReWpLTrQKq/wDArGfw&#10;1VW7mwfWD+ebe/Hb2h+fRgu4QHjx6R8vXu58caeqo45RVfdSIavHGSCGoqQoWICqohG0SubFjyCe&#10;dR9+EBpQr0riuYZBQHpkyEPaWJSeNZqr72KsSWRaytihWnqpONaQxeuo9NgGZlf8/wCHvYtQRUrw&#10;6XfouBUjrnQdpb/weVpjX49aiWF4RVGoSs+4lhALI9Pe/wCxfliCS35Pvx2+FhqIoT14wwkUB6Hf&#10;aXyEyFJTSVGRjleeeaZa/wAFKwg+2HqpqmJgvoVSdCuTfUD9foKtt+rCGnSaWziYdGB2J8kMBVGF&#10;I6appKqHxRtJVhoqxEeUI0kjuNMysxtqcD6j0359sNYTRtXj0XybbXuXh0dTZnc+16iNY4MkoqIB&#10;40p1dJ637h+WApiyPIVvptHq/pce3FjlUaqdFUu3Sg1oadCVB2JjK/wRzTOXEjRlZo0xrRyj1K0c&#10;QBIfkCzg3/AJ96M7L8Qr0la10cen+GWkrFdZpPJ4xoANTGUjMtnDTzHlmX6Ax/pvY29vJIGFetfZ&#10;1gq0hgmlkSTxsIU/feQyRtrF2CpY3At6mBPNr+7khePXqasdZaKoqpJdASSMSrAwjJF5Y1NnlaRu&#10;f9ZSf6cW901mvTbKqkDyPHoTcKksrLI1j5HHkM0aiddJujk/k6bLxxY+1KBTg8eqHw6dv+XoR4Yo&#10;oUVo47ABg5K8q1r+n+tv6/j290yBWo6gVlfTR3V1kLgAftWszN+ksv8AqbXv79TrwTpK1dRBUMF8&#10;kkMEY1MFQgKx5P1Cu1uPqLAfT37rWmgJPSVrZKeSWQtUROgjYPIYw4VY+IvE7ckj/Ukn/W9+624r&#10;QDqAkZVUlZKmdtLX1rFBCEcDRG4QEnULWt+k2AH5966qVIyeuUNTGqyxC8MSyKJG0BDGznTpkdhb&#10;gni3B/Pv3Xl+Lp7SRAYoxDGhVJozEzXYaPUXMgFtTCxKn/Yf0G+nSKinWOfIsVEUZWX9ZIJF4YrW&#10;OiQfpI+tvfumylBXpgfLFZI3kk/Z8gTVG6NKSTp1BdOki9gQRx/X37rwSor04088IedJNCF28jCe&#10;NI2UILhWkjurMTdV03B49+68VoK9KCllimiiEIP7hUymEKHcixRjJa4KAjWuke9dU6UCUwnZVlRh&#10;GrEIqoggBIHkDRaT6ifoWX/be9g0FOtg0NeuMsccCrIkRf0OIFGkk6f1HSo+v4ANveuvVxTpHVNM&#10;JC3kJIDuVUnTIpYAkHR9FJ9NvdlFTTpxa6cdR1oAqTRlUjiWVZYg0aMWLL+4usAhr8qLi/Pu/wAP&#10;b1savPqNBj4JJdaImmZGRQXHi8iOOJVK+kkfQfT+vHvYOeP8uvHh0rqbGr4m81OrJJoJSNizUjsL&#10;BlQAni1zfj+n9Pd+tHy6x1eOhIjZzGJlX1TuoVI1jGkufqgBvxcD88e/Hh1vpqamh8SGMs9gWZ2C&#10;Ix0H/Oo9tPBsP06iD7oajP8Aq/w9b6faSjhHlVpEIfQGRZA0ZYr+Li1vxyQeePdddcHrTCox0oYs&#10;fRRoxAVGdRxKFZFI4JeQADSB6lBuefqfbglOnHl03oJw3DpF5rC0kiyt6ZFHLs1njfn9qIIo+gPI&#10;AAt9fekZuPWvhOOg9qsLTeVVGmoQSkxnyPTVCVFrMyRMLsBewsB/xAdExPDrxDAV6TuQ2klYamnc&#10;sWmhKRO8miSaVG1RwvI97Ow/SwsPwPdluNBz05E+k9JpOt6qQMy/eQiQskxmmiSI+IBo42dFIFhw&#10;wlW976W59qP3gtKEV6VCcCgp1Grdj5KnpoFiYKQ/ikdmngDwyG4+3qF/z0o+il5F44AH4ot4o7qd&#10;WWeMju6ZKvateYSrVUkaApTxGVZKilR15DTRtyosP1EH1fRiOfdGvSTgdbMsdcdNv91J6w1DNJUT&#10;tTiCEJWVAkpKvSNbyxgAW9PPjtfn6+9LeaRSnWhMgxTqWnXVTNTCQ1FaiqWDKlS8K+o+mmNNICv5&#10;sHDXH9R7uL8+S9W8ZOp0PW4FVeSrlWanVKhjqLssSoB4IFa7nQDYuBb+jX9+a+cihHVDOPIdOFHt&#10;PblGZKhqY3u4nqDUaZqmVmuzCrqCHjA4I0SWP54v7TNcO3VGlc44A9Ok1RiMcY9DCMsTM/7olDQK&#10;mmzal0OXNgoS/PKA8+29befScLmp6BfsDP070kun7Y6fK9RRPTlVEDJqJOsCVStxqc2ub8e2sE9K&#10;YwR8uiR7ykXVUUtNRTK7aaqppyIocdFNT3C0z5cKQwZrFgUF72JJ9rA1YwCejKOQhePRYd1SViSU&#10;0NDjHrUjh1rV01Kxenlkdo6yGCniuoKta0v1sbi309s6CX1Dp5dVKnoCNyY7fNXSvPPichOsdQEp&#10;41Ip6mrdx44ddAwWXxpx6nPP6j9fa+IADPSuKhP+r5dBPlupO1MlHkKM02Yo46iSnQ1MtOk1BHID&#10;5WoEjkAuQPUFT6W1C97+1OuMilKdKyyHBanS56p6U33T5Lz1bV7o0fnr1gx89etSYJtMskOnyOsj&#10;JwiR+lf1ar+2X04C9MTNEqkFh1ZbsrbGUxVFDG1VkDXyJHNT479qrWBGUAJFHThkikHFytRrLC+i&#10;/ATmJmNa9ERGpu3PRktu7EkydbdxWGCoMDvTVPmrpBVMnimMlS6LNqKhf2y9x9SQPdQpjOo9aJ0f&#10;FjoesP0fTVAjNRg6VvFeQtUR07BIgfowqLKB/a9EZN/q1/d1vAvDpPLIa4z0raPpTGoZnloIZhUa&#10;I4ZJEF4Hia0bwy6fqPppt/sR9fejenyHVfEFOlbB1BiIX8tRRQCaGCKJQtHTtO+htV2cqQP6k3v/&#10;AI+2GuZG4HHWvFbgOs7bLx1A7NSpBTD9LLHRKkYMrky2QjTZv7er9X1H09sklsnpv59Rf4Y0T+XT&#10;HGaeV6XWLlIorftkKFJu31PBAP591690oKahqZSVWlSOPSIjJIiR+Qut5BDUL69L8MdVzc2A9+60&#10;RXB6e0orrFqhX7oxRxO6akjJvYCGIqL2WwIIWx5v791oKBkdS9MkcWjxMTEiuhMiKsiyNazALoJt&#10;yFIJ55v9ffurdNhDSFPC8pTS0bsY2iLTatZCnn0qPryB/Qe/daNKZ64NU+JSlHEJWjkeLXG3Imew&#10;1MW4VVszE/429+68KUx1Eg+6qUAjYlBLIVT9RKXvM+hvVq1G5A5APHv3Xuuvva5WSH72RoZJNUME&#10;HBkVQFdGqCLqP9cWJ4J97AqadeoOPXkyFZM6xJUtCwdiZPJ9w0DILojwkKCy/osxNzew+nuxOoV9&#10;OvdP9E9aIkZfKI2fRMaiMxwSXBdQdChlL24DfQ2s1uPe0CkZ60aefSiheceNpdSXVgYrRTCVrErG&#10;1Q36LDkC3+x/AuFUGo612+XXUcjMnMioxSd7Fg6oV9TJJpB4/wBTb839762RUU67gqo/Gh+5p2hj&#10;UySVchVHWVmAhiVQLeofkj6e9EVFOqaB5dZ0zCRvIkhjZlkCHxEBYfTeUCWQEPqFlsbc/wCHuvhj&#10;rWlupSZClaURoQESILEjMBfzXkZVkAuRbkArb6gG9/ejHjHWqEZPWWSeIrAukqpEkTITr1s15F0X&#10;ubHnjn/W96VCDXrXUd45JoEMqIA5FzdBNBoa0YuBxaw1Ai/+I9uda6ZK9GjQpqaeWIs0isglj0sb&#10;hSyrwWPHpJH+PuysV4de6Tk1GQJbLpj8bxEFVaSVZ316YNAN/wAqAx/1+PbwZWx1bpLPiqaMQzFm&#10;SFGMgMxDGnp2fxCngiAsWPK2ueTf6D3poweGOtYrTqfS7bhedadJDHHLKpkSGBXuCxIaYnjQnFz/&#10;AK9/ehHQ1r00WUGoyehBxmCpaNQ7lWIf1WGnyJC2lVZVt9efpxb8e3sAY6Zp59Sa+mpFglRtdmJY&#10;JaOIy2YvG8PjA1Dm1mP+t711vpKmGNZCUQo1rGZVEjpIouI3VTq1MPywP9Obe7DI62oJbGOlXQZP&#10;VHI7XZBEC0azXqDCqBY0kCc21cN9OefbTxBjXpx9Wmh6fHyMbRqR6P2VhTUSqoEGpirgf6nSPp/t&#10;xY+6CIk56sR3r+fSVqY6aZAXYThiI4JlUIsJe92UcAm35/3r6B9RTHW3NFJHSioIYIowABqKRoS+&#10;kMrRi5MgP1BB5Yfjj3sgdImauB1MaoTxMzGnPj8iSaf22VY20+NGseCQLNb36g6qBU06ZJKkC66S&#10;iPG7QTsfLVIUNzoUixYc6SW5Fjbj36g6dBHAdcTWQMA3iFRGsaK/mWWOZkfh5ZDGBx9CCf8AW96I&#10;A631mWAoC8sDymPyH7VI0jp3mkayaliHKqoCa9RF/pz711vpirWVknWIeMvGwSOIkGF0IaRGBA/x&#10;Abkt/X37p2Lz6aZ6aorNIgeJSsUkbSCxknjYBplQkAByQdLn/Ae9Egcenup2NxJp1p2kEXoR9DAg&#10;SSuT6Y0ZgfV+SWH5N7W9tyL+LrR6fHlpQgh/bZ11hacpYxuhDPqgYfRfqDq5+vtnrXTbUVUZjQBl&#10;j8hXyATMVlkk9WlFFibPbXGrEA8j37r3TjjqiCMrEjahKGDLGEmP1tPNLrtoBH0JY2BFvfuvdPcT&#10;ICTGziPwhG8iCUBdXpjK2sQfoGt+Pr7917rwjczEFQ8fpkgDxBryRsbsi8XBNxZj/sCPfuvdPlPQ&#10;QiGGSWQyLK0knMaJ42Y38LH6g3uAbf4fT37r3TVPSxzMiaQbBiyr6R5BdLh/qRxYj6cX9+69060N&#10;JHGQbMZJUCkj1LZPSByPyeAf98PdUk+A9PEYitbxrI8ilSpClQQfqqhQR/T/AF/fuk/WCdIpC0hU&#10;lYwYzCg0FSpIuAR6Q30Y6iPfutqNTUPTHPSJK6kmKF3iZEhSNZYhpNvHEhsOeeDweb+3ENAT0qFF&#10;HTpQ42JUMYsS8BfSBGI9KEAQqR+m31PN+fdGOo168T1irKSFo2VI1RVdpRFpjWMzCx13IB9JFxc8&#10;2PtyLz62OkzVYepkluY2nsTNI+hEZuNRZmewsPobf4e3ut9MD46oRpjAJJNYCpoaJRZiPL5g4JGn&#10;0m4J/P49+691zoGqklanleMzRy2dmRXWCELqDcLyf9puD9ABz72aeXXuhPxjjQhlQKHFnEq8sY10&#10;lFif1Le3H+t710nlrXHUx6QLHJZUZnUMBqDF106VDFwf0LzYNxe4Fx710z3efSJy2KKzySRxxeZl&#10;QtK7MVeM/wCbDIeQCf0/1/1ve+nFALUPTIMXNBHZIlSZisrN65FMitdUMYJ+n0jP+wJtf37qyKGr&#10;1kjxk7TG4IYTOwkJXySB05QxD+2oP1/px72DTqxi9D1OmwkcEHlBYJFKtygjUKxAUGVUBPIuCb35&#10;+vverrXhN1DkkjiYBYkDxS6EEbOGMZX6Mw5BuL/Qj+vu3TZFDQ9N1TmWhiLpEHQj9TNEsbufSkSK&#10;PqQLhiV4IHAP0qvW1UHJ8umao3H9uyxuzeS6DQxE06xSC6QkFlbk8EOR+GAt7uFLZHVtKHCnPUX+&#10;9Y84aYAxPMsfjpHWWa8YIeKdgApj4FiEsP62IPu4jr9vXvDbpW43c6siLUsqRFhGizmxl8ja0jjk&#10;UElkPLKSeDz+PbTLmnW0QHj0pY8xFIAGEYkaQRqFOn9Z1ASKB6Tb8kfT+nunV/CXp0jrIgGjAjh8&#10;i3ELASK2sXDrOQQpbng/6/v3VGjIyOpZnhDrdlRgrkLJy/A5KMv1H4I+n5Hvwz031wMpKSWQF5dD&#10;lA2mRo9d1ddfpAIvyef8D7tSnHrXWaOrS7RMdBkVTEw8bec6/WNNgAwPC3Fj/T3o08uvddT3mRXv&#10;qtr02UWZif0sLC1vxYW/px78OPVtJpq8um/+HG2l7hY0VoiSQZCDZmVF+pP1592+XVesBoNLDQVc&#10;hnA9I0uoI0hCALMAbHj3vr3TjDRyNF+pLEOwcAxuqFxwV/qTYf4e6mnXuuU9KzM7LAEHBZW4EkSg&#10;BI72IueGOoc3sOffhTy6sGYCg6T1ek6NF+zJHCDIROiD1IqAlPVYAufUA3I/wHu3TyPqGePTSklY&#10;hlfTE6CTXLJOdRMDelB+0LgpYGw1XPvR+fV+nXR5EMjaY3mK+TyoyKxjX0sh/QGZbEhiD9OR7piv&#10;W+m94KpX0BIQF9UesMHa/BQBARZhY6tVr8j3cU8utdKCmpp4qeNjqB5KCwsTe0lpPx6jqFvp/sfd&#10;aZp0l6yzULNzMpjiWEyH06pCPoFZ15Ym/qB59669w4dYf4d4lDaEvGkbARryG/UTpZTptwSDz9ef&#10;fut1J4nrAKdmYhU0vy8jspdW18oRIbWVV9WkH6j3bt6r1kMc4CJwSiM5mA8gZmOm6IQLJaxK/VSf&#10;xfnWKY63nqBWv4QS0EhgWx/bjVI2mk+siEWBINyTcf7z7v1rptesiiEaXfyHxNMyxj1Rj1M8mtQo&#10;HII9RLW96oOvdMkrozBUKyMRPMkrlpFSPyFiSqizE2/bJ4sLe/UzXr3TRVBr/cvdnIJBVQKeEmK4&#10;coeLshDlB79x691whjlVxITFLrGmWMLrZVbmNeV5X9PP+J/p70RjrYpXPDp1XHvOhjIZQqNIBJF5&#10;Vb+2Ujlf9P4AUkf4e69PqxPAY64zYGnq0RZaLUQVdQoiQRu3DM1/3HbTyFU8C4sPp7ZMVfs6vwzw&#10;6gtsHByyeSempisepJAI3iQROo0gSMQyXJvoQhW5JX8+9eERgdbExBoG6c4+vtutGoSBYrEtHUQe&#10;VZHMovJG/wBHZTYXbVpAvYn3oqwyeqrcyAE14dJDcvVWMro5aNaeBmaM2vErwIpNrrHKqszk2AEh&#10;Kj8H+mvC1DVwPVlu5Cc46CKu6lpIpI0aCklgEpMaVEMLO8iRBJXgkRSE0/j8H21o9D0p+rYDJ6Yq&#10;vraCmSaWPGSNOtXBItQVi8hhERS0SLbRGAeCvJ+tvftDHANenVvSRQnHSSOzJqSrVVx4qlCyLVyN&#10;T2qHBk/ZeQhRrSMErrKk2PHPHvRifq/jKw1efUWv2gCrQ0n8QjZC8dSQgEMrSLoZpJGK2p0PCE3f&#10;gk3vb2qiTQM9ejuI9VW/n0Bm49l71hiqKenrGhqHR5qaaCrqqN6eKx10oqkAdkeMHxg+RVYc2592&#10;Z1ByOHRjHcWrAEqMdI3H0u/9uVEUE1XI6tSwLDQRPTUyZajDiSJpqtEKSqCNR1BJg1/WR9W20H4e&#10;PThFvKO0DoWcR2pu+iEf7E0syERzKik0kjPd6ukNbUapEEaAG6ljq4U2uPbGjjTpO1nGa06ETF90&#10;ZG6Ry0Ncap5Q8KPOpJpil2eBgui31BElmY/Xi3tvPSV7Ra0B6EGi76hWBGr6eamdfNBGvPgjWJtE&#10;lRyLqq39bm6/093VmIx02bBhkcOsVT8gcHI1GKfJ0kks89RGamMGoEIpl1yOKkgAG3AuQT9Be9vb&#10;i1GTx6oLKTzHT1jO28dl4VaPJU8hkRmInamxSOzSaI5EeC5LkXGkqSfqSPbfiMD1prAqKkdLmi33&#10;SFo0kqRHLJPGqxCSJadNC6NFMYSVMptqVFIJuSePd/HPSZrap4dKxdy45oxP5Q6LHoqyNMKlnJEj&#10;rULZBzbUWY35X6kAXE/SU2zVpTpgyG76KN0klkgiWCxZpylPPZmC0qwqTYXP1Y/q/H19+8enTi2v&#10;XqXdEEjRLJVU1JM08iyJPKoqpYZiGhkVgCrMPorDnm3u63AOD1WS3pjpQ/3ixsmulmeKKoM4N5CI&#10;42keMrG0Yck3I+mkj/efagUYVHSVoypp0Gm9sVR5GmkNLDBM80SzsCGpRKlOfQqyFfTqJZlIXm1y&#10;QPaiJzXSerUJWh6q07/6/pYfu2hp3rHkkM0MlbEgmrqxZP2aXIGmBMtOVZQtmNlBuv1Hs5jAfo6s&#10;XHgL6jogkVdXbTy8nmoovsklhMuinHldwCZaeipYVsI51JLa7gMCAb8e3NOvj5Y6VHJNejV7WzQk&#10;FTFU1MjQ1LQXip5IamdaiqhuaJ45SVp/GpVljYh0twCTf3VlCnHSGRCjEnz6EKleZI4omaFaqamV&#10;ahXLCo4k8iUtDUyAFHHCyKxItx9feuqdSkEBp5aqKEeWeqhOVRoHhlkiRgaeujdwAGF1LMF5IPBs&#10;T7uoqCOrJ8Y6d5ZpW8ENL9mrfcskVbMApIaINDNAttTan1KOCGLXayg+/eH8+nnI056xzV9DSssq&#10;qJq2nRoqMU6aUqZfCRUw08sfpkUtr1alIDC4I92VKZ6Yya04dN0mmKClMNRHprSlRLGKdazSk6ap&#10;WnrnVY4l5aMRvH+GNyb+79U6z+OaQVjxCnjpaaKnoIKD+H/cTVEalfHU1si/rckBo2VCgQ6mA92C&#10;luHW+m9qi1RM4gkiho4pWq0p1MdXHFK2mnqpjFqjaHlCunSL3JuAR7uqENU9ep1Darx9YzNk5cYs&#10;2HxckyzVUYv4Q9wJ1VSwdnJ1Kv1W2jke9xgFaHrw6gR+KKkSaOSOo8CyMWNa08HinuUjRFvYkAKE&#10;Vja41Ae70AwOm2+LrnRRxyxwo6y07SqWlWZwtcKhrhoZkIIDFVsUF1JJ/Pt1Vpk9U66d6daMxSS1&#10;J8g+40To0Teufwx09MAp/csFRFswt/Q3I3pFa9e64PkK92p6ON6KGNZIpKZ6oxyPRrQ2YwaKZXby&#10;adBkDKRZiGK2uHdJHVWFSB15ZItAaGuoWjWV4xppGWaFp5CHeOvUSRxkvraFfLZlI+hPvSip60xx&#10;QdN7xwzRwQySTLS/xBovsMksYoqijST7in11cTKIjG13eeP1MQyFr+n3cJU6R0ldwAQegY3p2bF5&#10;mkgOPNTTVWQovMojpp46eOUUyyxpYxNSySeSS8qCWNQbfS/szg21sPLw6RGarY6LBk5cvls3NLN5&#10;YoMnE8Lwh4qhHlZleCnppCCiuRdvuGX9CLzxcnoRIhjH+XqhMZBJwejU9TdLfxWqikyU0FbBUS01&#10;Sy1Tt4CguzMlXb/KGcgGUcKOFsOB7QzMXainoO7nufhnwohn16P7tXa+G2djJIHoorGnikgjhZne&#10;rihjLUUbSwqdB1lkQBCdI549qEZiNK/n0HidQ1Hz6TO4d6y1H8Ow+NqpMnXV0i0X2EMEVRT1lU8S&#10;zS0MUpAWIxX0SSaCNVjyFJ9iXatoMo8VhSnS60sWuT2jo1vxu+I+U3Fk6Xd+8EeZklMUePkh8dHh&#10;zACKiCnXSRMsoIJlA5PJAuAGt83+z2uM28J1PSn2dCW2sIYTppVvX06uc6964xW1qGnp6Okjj/bT&#10;ynxqxYqbay7C/wDrD8c+4Y3Td5ryUvI1fQdHUcYoKdDZSUMcEdgBdRz9FBvzy309h521Gp6UAU6x&#10;VtdHToQCt1FrgLYA8H/fW92SPUevFgOgv3JuuCkjYMw1MWtYgBtNz6Tb6n6fT2aW1mXbA6Tu549F&#10;B7H309RFJ4vuJVdnWH0tNInpLAvCouUNrEccexZYWqREah0WyzkVB6KnLt6DMV33U7u8daTLeaoD&#10;ukIZV0sQNFlOnTYggcHkX9iaO7SGMgdI00uPn0YLZmwJ6nwLLOSjSuLAIY/EIR6FpiDwbops/Dey&#10;C+3ZF4cereCSc9GNwO26fGQINLSv+3HdraQsa+jQjg2C8L9Sbj68n2GJ7ozsRwHSlYlGelBWzwRR&#10;OBbUFdmIAEZkU2Ma6Rq/1/r7YUEnqxZQMeXQHb73jT4ykmieoSKVhqEkrExIGBkXXKoAUGwuTz7E&#10;G22PjOCw61pDpqPA9EM3pv3OZ6skeKZlhn0yahCkMtEjPpiiZPrIDpLK35LW5t7G8UEES+HGOHn0&#10;T3dxQ+FHwHTNjc5M4iUNDUJUvLLTvEyxyGKIaJ5JogtiykFtBsWtc+6SQKMjorkyp6U7ZOgkpoJJ&#10;pJZD9nKfu2hCiVaq/wBuJUIDaTdiOQFuL+04QlqDrZAIoeij9q4fHZFGhFHT1Yg8cgyE8g+0iEbN&#10;4DVsysix6VCiVVNpQpsCPZ3Ai6e70/n5degJRyR1Xvu/YDVNVPG6xVNLJFUzUlU8Ky1mJyMrq5qq&#10;momUJG8UZeJGWZXL3UqVIHtqS2iYnFOlb3ih6DoOsh1WfLVSU1PTNhzIi1FF5XSrWahgCIgWoAEa&#10;I5MryEOJWbShYWX2gls24DI6eTcYx8XHoNcr1JlaqD7anppMej09PD9zLOaQZFqmbzJQ0Kabp4iN&#10;KTWj1C9x9PaR9taQUp+fTj7jDSp6VuyfjjkqnIVM320lLVQ0yTrkIoF+2asILoTrUsGPN5FC3HPN&#10;r+2jYR24q2D6npVazJP8Pl0dfrf490vhjyJw7eGnaKeIUnh8ORyOtB91BEi3TVbWykeq5I9lFw/e&#10;VU/5ulXjJCeOejoYrBYLryglghlgpoIqiBVlFMs9RHW5I3elSmuCWaS2kKeSB9efZZOTI2evLJ4o&#10;J6TG4O9KfCPLFSCklij1k0iQPT1lMkF46u8QQXKEa5GjewBHp4IG0tgRnpTbWMcuXNOij9ifKeKq&#10;jrIMZLkEqamlqKX/ACmpxtO+PdQUSojeQ+WS5vcTkF1FlsOfZhbKidJ7hIrdqRivRVF3vXbiyNdV&#10;VNZ9o0FJLHX0FM5hLzToqirlRgSVlupCQJpjAvbm/s7juqrQHpFNK5w+OnEeOaGN6iF8f5nx2goy&#10;ZCCSmlhOhIiwBRpVZWc28hZowBx7eR65HSXjnpMVu2oaWCv8cVXjaiujSemrRTkVC0zVGgrE7qSk&#10;mpCGjK6grKb39u6yccOrq1BTpPTbZpcblaB6yG5mFXK1DSSyLHSNIPJM8k7AtI0SNExj/qfpq9+c&#10;igHHp1GJ6mJLRY53hqamqaONpoVqFjaV6af7ZaiB0giHDprCyLIj3A5Itb2kkQOaHh0sgNOpWJ3F&#10;SpLF9ysMhqkgJWqEjytUVURqddRHMyapHQWnmMTHUFVRzf2G922lLpf0xnoc7JuyWgKytUf4Oh72&#10;ZvqtWqFYlZHWY7FRw1lRHRrVCtRo4fFHLlfugjKj6zGFCaNEYBAfkxpuvL6oCCMnod2e6LIfEjNQ&#10;Ojn7czMtXS0mQ+0mipTJDkaSeKpjiWpo0IefxmoBAddJLoylPHb6ab+4+vtvW3bw+hZDdGZav6dD&#10;Ti84YwUlnjSNpUmgipBIKfxV50memvqLqq3d1vzZrCw9k7WukaqdOCVDw6XdLl6d1iXx+SM09R4z&#10;pYp9vTyKGlZ29XkkdwFQEENe4t7RSQmtaU6dBINR0qKarL6BK0oVpmo5py8ZSjclblXSwKcqslr/&#10;AEb6WJ9p/BFajrZckUPT5TFEmT95IGVnREBR1AjW7SLIgBKFbhSwBB/JHHu2g1z1UkAV6WFDJCEq&#10;SiKAzxNNykKawvjKQawW0tfVyLEfTm3t1RQUHSCc+fT9TyLJa7oJJNULK2lVvA2lVhJFlsLBPSAR&#10;a5H19uCPzPSN89cgKW1lhkR40exZkLtFfV9y6RgqAzMbAmwUfX26B5Dqua464O4eOD9zVHGTIy+i&#10;F4Wj41SH8onIuCL8WuR7tpPXushqDKsq+Zo5y0EopJI7xurjTrZwASgH5B/3j3rrRFSD6dci6xBo&#10;YwpkQoAVBlNtZBkOoWU/Qj/AH/Ya681Kd3DqRDPEHRjGnki/yhyp/Z0I+lCXH6i3J9ZAXj3vpMaV&#10;xw6eIX8rO0ZC3lZo4oX1+SSIeViGmW4L30BAORe39fe8nrXWVpYbRJd1Ac+SnWNA4YDWNMYBHqAI&#10;DKT+DpufdevdYpKmUh0CvE6qVkEjKz6JSr08xNgfUrDlLD+pBFvddYLaenBGa56wrVyBiqGTQUdH&#10;bhGqWCiWOGRJQCjLckrezA/S59+1d2nq3hrwHXNppTBGUNPCyyoYtDL/AJLMhCvH4gvAsoLH86ve&#10;2qFx1bT3E9RtfDK0cjySs5ld2REikiOpndrHS7Cyov1W9/dAwIo/Vvt6za2ACyLeNioScmMxwW9a&#10;wTSr6tTE3VmsOLm/091bxKd3D8uvZ6jSzaVaTTMXIBLyMLxiNvW8bKvpULdtbD8WH19t9a6baiRE&#10;WV2gapBDsKks1S5jI1Rv9uPr4wQWZ+FFjcDgVb4erL8Q6aJ5rtJAtSLusaMIy3+bFmlWJ41OosLE&#10;2/H+NwErt+EdKlHn00vVx3UiKRViikVZSxRYmEf7F2TWpWwIseeDfm9mSwBp0+IwRnz6kNMZDN+2&#10;FleRdSovktqh1MVi5QSEABCGsfqRx739nWtGlu7h1PirmjEErSqZnjJmjHN9KqRpA/IPP+J1W+nu&#10;+o1B9OqhNVacOnaDIJIkLEoI5laRooACoYnVM1PN/iAAdQ4HPtUsitx6qYiOpsWWR20iJ6cPG06w&#10;6w8XjicIUjLEIupdJPIYcAC5sL6kOOqGEqK9KGLI67uk8AAIWSZJmjMsMoOkGNQLMxBOoXGof4+3&#10;Ap+KtOkjqM46c46xpIV1yFzG0kCw+O6EwDUshaT1X08nkjngi/tRXHScqQcjqWtZwqyXLorRyGOU&#10;o2qQeQllcepgAQGBNh9AffgwGPPr3gnjTrO1SrnyJZnjptDOmqNPIptDHqcG9x9LAEH6jn3vUDkd&#10;a0FePU2Co5SSIAuEVDdbojMvpIVRzoHBBH1N/wAe3FenVCo8+HTjDOkculo1j/46HUCwkB9DqnIs&#10;BbUD/aPt4SKDnqpWo9epa1HpZonkIjtIf0xgsWsBKtgpb63AJP09ueP6dUKDhTrBWVSeFkRT4yAy&#10;x+QofSRZpG0g6mYjWGFm4F/dHnx1pImrXou/Y2dp6ejrGd10iN6lqYuyVMs1InmrRZeI2FgGBbm+&#10;hfr7Q61ZqdGVuCMEdVvd99wNtWl8+RkRY41mWqpIquH7iOkroPHTS/dVIEQZVZfK2rTd1W54sZ2k&#10;IkkAXoyuES1jEq+nVHPcXyUrNw5fJ4gPHFNSeOmShjDUEMdF5v2cbBGvMhLqfK0lmuDp/wAZIsNu&#10;jEAIHQC3jd0mZohg9E13rvHJ5yOnlQHKw07VMcUNVYPC1dFbwtKBo0C2mnIAJuSwuLezaK3WHh0E&#10;2YscmvQLNNXPL46+p8hiLmVofGJDUNCZZZ4LKNY50liPSCb8ge3emW0+XWA1lYDG/ktWz0kDkCkj&#10;mj+2gZVjCI66SStvI8hH1W3v3VOn6nzcyeOOmmqPtYqilSnNVP5KsiJmlol8ZGkgSF7AN6fowbj3&#10;7rzBT0Jm3uxWoFjqCwmqqinr6Wpn+4n89BWzyiOepjhpWjkrDIAzIsbRaOGJYKB7cKxMKHrShPTo&#10;etmduMUp6CKeVY5AKzHmhnghietWAY6alp6SWJITEkZaWRJrBZCXaxufaS4iCCo6qYA+Qaf6vs/1&#10;fyBn9m9p44/w/HQgymmenXH1NW9JJHUQSRq1YkVTEgimSicK706SWZHZdT6rEmPDplrR1OMjo1+0&#10;uycHPJU0+Ojesq8ekCyzSypHFDW0TlUhjmp7rIs6NIF4DhAF0iw90USV7utm3c8BToxGG3tRSY9I&#10;qOGOjkX9quWCSNGqpJ5fPUidedNPSxOxD6Q+oEWv7cp1prcqKnrDuPcNDU4ySNIqapIiqFjlNRrj&#10;oI4ntDmImKmYK62dke2tWPH0PtspU16osbHoknbZw2Wp6jJVcDtFU11HJHBU+BMtFkpP9xFXHGkB&#10;0uEQ+Y0/Ny5YcAWUpq4jgOn41ox9eq0u0sLKBVVE8OXrpWoZrTVitAaejiqAkVNEaoWWeMG6KFkM&#10;yXCgM1w+zasHo1hFF6IpuiKP72dKCErSMgll+3qZBHTVMEVi0RkvIpZdLKjryWK86Tdxn0j7elqr&#10;qwOggqdIeoY0tOxmTzlI5EaMIgCKfCOfqQ4BP4ta3tnj1cowFSOsEKrXJKgjMlQ+mSIs4j8ZuQyM&#10;1vTq+q2+hI497U0NT1ZYycnh1DZNaVDKsSwxtDC5ZlDSiVgmiEEXN7jU349uF1HTpQNx6yvihRsY&#10;xTiTQSXMIDyNEP0iMkG7/hSCTYE/n3VpA4NOraNIx04Q4uouztNIIJYYSHSQspMigpDcqAxA+psb&#10;c359pXZT+XTyRsc9CPjsK0X7U/iqROsMjxRRBZYxE6tKzG/LMAoUITcX+p+qCScGlPLoyitn0jV5&#10;9CFj9mTTtJDCqVb1jBUnaJ9CLMw+2packLHHJ9dN7szfpPNykkvhTPl0tjsdRKjNehAxPVzypphx&#10;FL4hMn37R1SUUtXHSzGKWNU1FwiBdTtpUH6cW9l0+6BeJ6OIdoQrWg/l5Y8uhx291JTsEjp6ZJo6&#10;mSaJoqGSSKPGGIjIQtio59X3Aa4VmsC6MSAbX9kcu5ajk8PPjX7fTowTb4Y6A0z6Yp9nrXh0OOG6&#10;Y/iMNAuSSZRLVRTzUKULKqJzrkWjREV42CGO+oFrFjb6+0Ul21SYzTpeLSLSKL+Xp0Pe1fjxST6n&#10;pqFKenyo/Z8dHPDrNGxmqJKvIE/sxkLpWKJjrt6iF9lUm5Mpo+afPqq2elywwD0NeC+P9KzVFXTU&#10;LtLFJTU1XNk6jTiqBatQ6zTSU8K+JwDphh0hlex5591O4tINLGlejBV0jUD/AD/1fs8uPRmNtdLU&#10;0FZULBh6iG9Gop8mlD4qWekp1H2ryGLUk1ZI13eWRvUdLRlDce0RQt3A/wCr/N0xPcjhxP8AL/i/&#10;n0a/Z/WUlEkcAx0FV4Fp3NYtNS0sFPLLGaicRGA2MrFtbB2FjruQfqtiRHFD0VyXTUo+OjNba2Sk&#10;cFHBJGJJY9cks8jRGT7mJhO0kCxAGx4Ur9AosSfZnBbIpDU6QzXDEYPQ8Yfb7JMGnjvNM6EyI1wJ&#10;L62RUAIVkGm4Xm/syVVcgKOHRRNJVanoUsVhdGpdCLdhJUSKNchuoiij8diQCf1H68X/AD7MIl8u&#10;iyR/TpdUtKERLiN2QpGEP1VAbiRmA5X6KAPyOfa2JRXHl0hZy56UEMKBVYMhUE+NZQNHBsznTfk2&#10;5+p9vdMEMTQ9PESxlFcHUrPqJZQwQq5QDgf1Bt/h/tvby/D1QihoepaIoBWxS/1KoOSo0M36RfT+&#10;ef6+3F/zdeHUlVJRbAsdQJOkadcSgaSG4v8ARjp/x9u9MSfGesvq0pcEqpa5KgFGf/OXUf4XPv3V&#10;eswVkJYePWVK6mAbVbjULn/Ee7D4T1rrrSbm63Gs2UHUtivqAW30P9NR96FK56912yKA2kC/NgSo&#10;IDeq2jkAWP4/x9uDRXHXuuQ8aaLaLkK1tQLE2088XN72ub+79a68FVQpYFbEksVI1ajYAgAW/pew&#10;ub+/de65NF+3ZhyrkaRZj6jxwP7V/offuvdYTEpLqVGpit1+oOkcadX1/oQffutHh1waD1MXB9eg&#10;6AAurTZQFt+R/T3oiuD1scOorwqVs1wQ1tSWBueSABe30J4H4Humgdbr1GkpV1KU9TKgXUVD6Szc&#10;HSw54sl7ji/upjPWwaGo6hz0lxYsCyglFADR2Y3b68+i1rD6X90MeKkdOxkk0PUGSH+2LtE/jYxM&#10;FZVSP9RYtey8jg8t7pppx4dOU6hfaRyBgIgsYLAgq5IaS6oCLcfWwP04J/HtrSKU69XqFLRmYlY2&#10;CxgqSrBRZVX9baQbE2P+BHvWjp1XBGeoL0pA/saZAWZ7jkheETgcj8e22UHtbq/UJ6FH4aFRp0eN&#10;VKx+OVhqQL+CB/T8kkce07QKTgdOAiv+r/V/q/Yn5sGhlVgkEk2iT/dZYSNKfUth9Cij0j/ef6J2&#10;thXp9XAHy6T1VtGllSTy04YvE5kMSsEaSQ/ttMouJAg+tr2/JuPbL2wGereIfw9JbJbHpptTR/d0&#10;bn9mGaOdgxVQRGNUysWU8+llFvxb6+2TABkdPxzEDPSArtgqUqUWJXjlRoXVaMO6RowdtUcqnQZe&#10;dWoG973t78sS8D0rS4WmTTpJ5Drak0grjRCuqFhTSU6o8KBLRzwvCRdVJuULMfyvHHtwqKU60zxN&#10;gHpIV3VuNlk+2mo0jpYHge600ccVVVwnyMkxh9V2bnVx/tXPJaNvGx1efSNlYnB6DrL9D4iWZHXE&#10;SRF5pZvuaKaiqJGlnkBK1Kuguv8AZN/8AL/X2pRW+FTjptkoak9IHM9CUcjmdsZSwRrkFq6mJKOB&#10;aRtBERgEyoWBf/djtfSRYIL+1CM8dO7PTDMiY01r0gKj4y4Kp/iBgoUR5Im8GQngi+3oaiaYvBSp&#10;iaorJUH6li8yAD1Djj2pjuJa/F0nYxE5QdIiT4sUfmeeoiqZDLSmKGWKIzZGJmqxFM01PLHFGsbk&#10;BYY4ta6eT/ULRckDI6SNDU1Ap0Gu7fivKslQop4RQBJFlU4ykliqK+pBSmvVXWNpIh6nlZrxAleR&#10;7fF6AvGnVfCetQadF5y3xGpKasjkZVl8i1Uq1lJEzfdVEEAfIRzVrxv51KC1hYn6BPo3t1b92Hb1&#10;bVIuDnpDQfGyuwsdXHjZIqimzCilpYfDNTS00RJlCWYN+bFrtq0ix4v7WRTg/Fx6fS6CYYU6b4um&#10;d4Uf2kJoalTJVwRnL5CnjrYJaWKP7eEJFEBZDyIXa/JI/wBZX4sfmevNcQtwx0pMN1VnxUVC4yX9&#10;0+RNIiaOlDmWz0H2zgOzxquo31L9SCL+7+PChoT06lzDQCvS/wAZsjeG16WClgiyhSaQpQxz5GaG&#10;KaCIl5IKfUfMqqSt5lBYAG/FgXUmt/Pqrywk16Z67Lb7p0rXikz+Nx9LLDSmvm/ahGSd9NTkYlrk&#10;AkpSbskIR3Y20qvqsrU2zjFOqq0bGgofs6esX8huxdulRVSZarfHCoqMdjZlhqo5ZKY/5/IUFRpk&#10;phJCC7Miqv0UJqIPtk20BbVx+XVmsIJPtPQnYv5g7ijhFZX1M0FIadcjPHUU8SrQ10jEfYxyFpJW&#10;Nla4EgRLW1gnix+iXDp+fWhtENO3oZtt/MmcypT1EsgylWskVDFMIylQtLH9xNLUGAuFjiQkJ5Cw&#10;/DkE+y+5jtuMLdMy7OQaqelnkPlPgZKWYTimllH2tQqUcrSR4qWqkCrV1lXGdJAvqMKg6eLEn2X6&#10;QTqr1RNqkB9Oi6dj9+R1T5CfGVcAhmf9mmqKxqOmbLU5IqDNHJaRkqIjGzKoDgDUCAWPus0Q0gp0&#10;cWm2qB+qa9V/dnd9TYiWasx82LVlycs0opa/yTVNLLAFTHUEZ1IGZi71E3BVEa/NmFUBdCsnRmwt&#10;IUooBPVfe+u2MtnWepEs1JUUr1ohhpqmopKuPGMhNZiJqzU8cqlGEiSXkYAMbgce9LbohqOia5YH&#10;KinRYNw7qWcPUx1NdS1EcMNNRLE0MiRkSf5VP5oQpPkcEPKijULMfx7UKvlSo6LiwB6DfK5D+ISt&#10;O861E0khLytK82uKVPJoaVwGukl1Km1uOdJ9uYAoBTpompr01lUdPIFSKUI4cvF444XTiKSNY10E&#10;ABlv+ePdRWuOtdZYXjpZiGp2lnqKbSsqIrx05tctEhFr86kJFgbX492OumevdZpDBLHGtR4KbyP4&#10;ZNEZ1CMC0IfxWIdlU+pfqTyPdOvdRVeGN1ViTEzPJMjErqlIKp5gFvIQPSS304uDf37r3Ul4QoSY&#10;NJLJqFoVQqgjiUHx04PD6vXfVpP+pJPv3XuucqECD7eOUiSMx1EVXMxeEmQKtPGg0MIyzBYy1yRy&#10;L29+6916OhKyVcbineGCT0anA1Wt9rBqNi2hrgppIvckD8e691hkTTWTygrHMGSSWXUViR3bSyKv&#10;HBuAoW+lbXtb37z6sPhPXMCMlpdT6xIFlWUmSKrapPCSI62Y3A8hsfT+ffuq9YqeKBZo3Im0GQqk&#10;yDVapkuC1PGBcsXsCCPoAffutjj1npZZnaaZkuYhIpcgFkZG1JriYXUA6iQALADnn349bXz+zrg0&#10;EstFIBGkKR0yeJZHtJKk5ChfE9gQb+RBbVa3JHJ91ocD1wEKSSRmJmmmkBQxyeN5JPFBakdnAAKW&#10;Uk/m2m/B9+611iWPQrws0Hgp6RkqDGDN55JBqAUuAp+oVj9VtwD9ffuvdONBi66vMNFRwFqirb/N&#10;usryShwFhhRipKxAswBIHIAHukkiRqWbgOnEjZyAPPo5vTvxgzOZOJrs9RwLHPX0UsdBUwM8CxiE&#10;vI86INRhYaEt+CSLewhu3MEKRssLZFf9Q6EdpsrKoZ+J62Cvil8I5q3FU0+ao8TNjUP3CYKWk+za&#10;kZqgZKCCaVQAhH6EBP6NBH59wzvO9XG4TmO2JweNfl/qr8+hFZWaQLSQfl6Z6sD3bs+p2ljEpY0d&#10;I4vuqSaKgVUhhGQiWnIiOm0aREeeJEj0/ruSzew3MCpo3Hz9T0aqKmo8ui39h5r7HFvIKqWcGhcY&#10;6dI1yayPDVilp3gpoVCWdLox0XUguTxclU4BYKeB63N8H5dFQyO7aCihy2Eqa6OegxkdLUSy08zA&#10;zVzSNkcxR1AsP8omLfsxEu4VgbC11ZFtI5VlGTjh+Qp6/PoMTadRHS6633LHVmhmkmU4v7SCo1V2&#10;VhycMElQPM+OpqwaBMIo2hjK67KAwPN19n1iPDOhhQjjQenAn08/t6M9vICivRnaDsPDUywQzVMt&#10;R/EUggBkp7F3oovKaqprYFJidWudF2uulfrY+xHEO2vR0HQUx0nt8dlUEm3clUU1ZRZKsZKaERLP&#10;JHFUTmTUqj0i5A8YJIDJ6uTawT3Tgpnh8+mZ54whJ6rL31uqZs9XMlVks7NLOMVSztpi/h88x+9q&#10;KSCF/wDdKJGyOSCWYKWP9SDQslWwo458wMft/wAnQIvp18Unj0repNzz5Svgqck8dHVY3JNQ+Oh9&#10;cNPBkVasWvpXcDXEulAtwWEnludFh7SXUKxEeH8JFc8cYpTyP+SnVbSVXPDq7bpDKMaJ2Ip1gWji&#10;gWcSxr4amKFRJjxEg1aoW/efm95LD6e77ewDlvX/AFfz6EKpoUfPqxPalcWSJZXR5giiWJIipBMI&#10;laNGHBAfxhSP1fX2OLB8jpPLHqFadGAw9dEohCldLIvCixfyoGCvweebL7kCzkUKOieaPJHSpaVZ&#10;kYJpBAayuq34OtmC2+gNuAePZoGDcOk2ihr0l8qV0NIXCqb2UAMRqFgrCwtp/wCK+0U/w9KYfj6D&#10;LPMmmd5fH44/Cl19DGID950H+BuAD/Qf09kc2nV0YqK0A6rd+XlZ9jsXMSJGQkNJWTzyUyI8kkdG&#10;jaEmkb9IkRFaXTxpZh+B7I1p+8EA82H+HpPuNFjNfMdUOifHJi6dYKsweKsgrpC6yvIaZ5RLFJI3&#10;pUTNMrRh+QgL+m7czNAp8NfkAP5dBRyunHRJu7nWSpyn8PgjSds/JPGYJ4qqrikdjJ5Zi/opIkEt&#10;yBdJZCSq8D2vkIZQD0zp0nqsjfMJkrW88UmPg8k1RHEqCmcVPmanEbRH6iKUSIzKLkA/092gC0On&#10;poCpp0DNXG4SWKQRvGCzzXTyTRCxRY2jAHpJ0m4Njxfi3t/pwdp09QlV/J4lBgkWKHXHHpsPMurT&#10;ckgW4Uk8g3t791bqBqXy8akfUEu4UBi/LhiL3/H+t+PfvPpkmh6NN1TVVEM0cECq4UUkwmp3+kKR&#10;nzOshHDhJL2t9AFPBv7CG9RBgS3+r/Y6ZkiEg+fR5dpbgp8VS+aEGH+HVAqpv4erNJ9tLDrp6atr&#10;GIdoXRIpJJFLeplVhb3Hl5DI8hH8Qp6VPDA9eIHyz0wqui0HSiyW/IY8LMKusNP9u+Okpo7tOP4U&#10;JG0GnWnAqH8JVHqJEXxiwHI+rMFozTig9QeHH51x548/PpXASHr5dBhX75oaOWonNTHDAfJJE9Ok&#10;wRKysZZpDSxRCSSW0JQTsxCKFYgkgD2MbNGKhSK/srjGf59C23v1VQOHTgd4bZZ6iuixz49pqyGo&#10;UpLRTU9RD4BStj0pYNSxhlLSSLJGdLMLc+r2vSN2FOIz/q/4rozjuoMtTSf8P/F9PU2Y2U2ThpaK&#10;vx6/xHGrRFammJiSanGqvkcx8AxxkpEdQIf1XYD3YJIF7vLpUJrfV2niM1/1eXDppqP4bkK+oXEZ&#10;emzTCnmkoKajqmp1x8Ucqw0EEwVQZHZGcSRqCC6qRYc+7BTTII6o0kbMQraj5fZ1jh3CY66plkEU&#10;kiwUxkSiiV6SnnifxT08cIACzyRlWV2N2UFTzf34pivW1l7q+v8Aq4eXUChkfx19NDUmsoYKlWlC&#10;wtRzQPPE/jLzgaI2JVkVSSZGCELqaw0w6sp4gHgc46flqXqpGrauKJKmnbHJg5ZI2lqAlW4gqqZh&#10;EUiCrJDIhZm8mkvqsfdSBSnl1aoIqeI/4r/Ifn1OMj1GQgE4ZWnM4anx606GaCACUZGmB8cSWDRp&#10;IoDalDBB9baAAGOrD4qf6vy6yLMtNTNSSUdfTzTyzY9QiUMOLeaCTTWRvJKsv7IlczJ5EsOPFYfT&#10;fHI63wXgf5dTjV1kApVCQrHSSVTSVlIqSmcoNEiS6mYiWWYeKTS9lIJUaTb3rSpyetV0mn+r/B/q&#10;/wALmKiuhkoj46bHpVTVjVtFT1RhjngqqVo5KeZZAUQiIswSwHpuPfqAk+fTuceXUulWmmocdRI0&#10;sMcVPLDVVC1KM06TzGeKijA4PhKIi3YfpDfQ+9EEEt17tIAH+rPTl91K6tUPWSVrtUyLBNPoaRqi&#10;pQzJLTvVLpHksYoCxA0v6mHFt5r1vpyWvaoajo6+qpYpdcdNSzU1BDO8VKyq0ySsB449U6DUHUlb&#10;uwYh7e60FKr1euKN+X+r7euqqpvVU1ZJKKnG0sstSsfkp0mnyGNDPTS0lVIp8RJVmiMShmMhPjFr&#10;+9gD068SK1JqB/q/1fb1MpaurWBfDURVlBSOHpjDSGFVr5F8gq/IdbVCSlwXAu6tqktcj3sgf6s9&#10;b8scB+Wf9n/COo1DWJ49YoVqqdKRYXauq1gljmq6pqCoyHig1Mxdm/cjk5TUA3HvZFMdVBz06wGC&#10;OoeGOtkq3asYwUD2NNJRRUywRIDpCJd9ep7ECRGdTf3XNa0/Pq1F4V/4rqJSxECrNPpmSbJrUyy1&#10;86pNW0lLA3jjUorBEV3BJ/tNINXu3TdPTow/TGylyWRkFY0lQ1HNSNJqqZKGanlgp/PSpTaFLaqh&#10;i0M8ROgDTYAEe6OWGVFel8EA8MuerQuqOuZYv3KiSBp65o51jhpEknxc1Eo8FZHNYVCSRIXVWsVc&#10;sQwHJ96BkI6anlFCnR4NnbZgEdNH5TJF5nMksttEEsCszLNHTg6JCT5FZjbgWW3tqRip7uiyRtC/&#10;Z0ZHBYOOBqeUySmXRBGzC2kUr/rmZ2FmmvydR4GngEe9K2oY6LpJsnoW8PQKVRRCnjWD7dSygxge&#10;S8bAEAnUgsT/AK1uPahEA+3pHKxY9L2hpY1DaSirJ6XCR6QXA/Uq/i9/p/jf2pVa9MAsT08rGgUg&#10;Ri5/c0EXuImBV1X88gBfbtMU6rUk564yeK5VrhNQDkgH1OLBvTzYm7C3+t79Va0PVguk9RmZ1j8n&#10;ofRydUfj0KlgCpP5Pp5/1/fiSBUdXFK56hyBGF1u7HSGYj/dn6mWUgDUpHHpFuOfbJNT1YDz64km&#10;6ortAQxMiXtGQw1gapOQSbWt+P8AC3vXV6dYNQb0ahpJfSQVYKAb2dR9L/7z7qSOB61Tz64SOpVV&#10;V7FlX0XH1vru1vyBwAPx70SPLqwHmwx1hdmLK8mkMSRouoDvbxGQP+bn+v0Fvda9WISlQesL+NYy&#10;r3YIReMJcKrGytG31IBN+P8AD3RxRT1ePz6jzEBDEXiUqy2J06la9mRnINgWIsbj/ePbHToHmeHU&#10;OfQgKzIECiS8aqWWLVY6mUfVW/oPp9Bz7qzKMN04qlqEdQi+pWaxJkFpUaDxN6W1GOo0g2Ci4Gk3&#10;4H+Ptk0/Lpz7eoztItypGggNJdFUhBdG8bD6EW/2N+fbbED4eHnTq6afz6jOsRVgt0ZYWtCQREnk&#10;P0Jbnnkqfx+OPdDppjp3qKZPV4wyiyxIXsHChhdfJK3F+LMfdOrUNK9YzZXR1ARWcGa1ywZWL3Zb&#10;G4I+nH096Onz69THUEojyIAuku5JV2ZmYyAlmWMAsdKn1af634t7bbTUdXFadNTelQwGuJ1laMsB&#10;wFOhZER7ek8WBNweB9fbLVr0oAqAOo8kjOzQKkQp3jQh2ZZdIUWkCgLeNla9xpNrfX2zI34R04ir&#10;Wp49NssyqFYtMonUKs6N5iiNy0YQjUV+pIXi3Nz+GiKYPTyr5L1Bq3TQ7MVEhEayrTLGvk1+iGNw&#10;LafoLMBzxfn2zLT7D04qmtOo3qjeS9H5lZljilklR5XBNm16OAq/Qn8ixH0Ptvp3SDwOfTpnlYRx&#10;Sa1hkEMwRvAp0ugPiljli+pNjZWtybe9E0FelCqMKOmwyNDeWV1N6hohLEphOhQR6VUHTYkgAWB/&#10;1h7ZrQHp3R8+oXihlRT41qaiemlKKBeGkaFy0cdl/wBUdWoG/I1D37refPh1Cq545VPlrZJPGYJk&#10;jSOFjHEF/cVvFp1qdf8AYOrhSfp7oSCOtgeg6xSaYUGssY3YBhGTpChfJTkKASPITdQ4sLWJufdB&#10;SuetAAnpsmkpRFPC0IRyZSkpGqytbwiMfX8snP1+oNwfdjTp+nUS5jjSMM0cZZUhV4zI1OygpIz6&#10;eFLcG5+lx7o/w9b6bS2kpK9WrerQJHZXeCoiXypMqH1GPTdQBwfbFerhCRXpo8UCM5RnDRmOWna4&#10;KRBiQyvEoZWDAs4/oDzYj2wwOrp7AHTVUVn2PkSmkgTwlayOKZi+N8E05jlhppQHKgc6Qo4JtYfi&#10;hIUVPTgWoqemqTUskxqEi0gyRrK0N46iR+YHlhQqt1IVVZZL24PJt7qxDJUdX8sdMUsiwyiJKale&#10;SqKtUCRwKhx+qMxvYBHXnSdKkp9b82Yr5dOLHUVPUCqqIpFo/LK6xTrKsksYiTwhzrigdrXjLFCF&#10;AuCw4Nzz7pxE09QZKipkYxBgwV5YqYTKrytHczRH9uwKkcyf2gbE8e/dXxT59Jhq2nR55pjTLEiz&#10;tWTSI0fkb/Nxy+I8NqcFBpF+Fb3vp3T206Y6oBVkUylJ5KWoaJxeWKQkC0UMh/cMpBY+MXHAuOfd&#10;H6uAOJ6hyRxsY3Z56SSqKwTQBGp1qZIjeBIYiDHpRyWZl0kDn6Ee69OdQJTAqzjwGnFSjyLSSVng&#10;io46dhC0ia1KlmkFydNjcm9iPfuvAEmg6bZpvM0JeJ0lYLIslIzKlPXFBT0s8Ecl3jWSMjyMGAtz&#10;bgn37qxRgKnpqq68z/dlZaJzHOsn3CqQdcUohjjp/SvJfyNrQXI5/wAfeuH59V6bKqRr108SKivM&#10;4eF3+2SGpKeWllqiQW0sA8l+OTcAXPvxFRTr3TLB966SVSSwwNNBRSLTPJDHBOjMRUR6CCziAK/r&#10;X1eof097AoKde6ZxNT2qI5ameOF3aMPMzwUtE+ksooVA0KqvqLROo1WF/r790qIBFD1BfUys0zUb&#10;NDTEVaK7Q09KhPneponK62KsArFdS2uALWX3vrwIpjqH5/MG8KMs2OhSQCtheqpqqkqH833FLIFI&#10;jReX5XSD9V9+Get9RJoqeGpSqpamOKR5KoVtJT0w+2imam0wzU0lx9DZGkA0qWPFvrs4x17pt+6i&#10;lRK7yxr9pHQwxUwiiaojlqJTDDKzldM5kIJmUKOCSDf36nWqV6TTBpBWQJS09RXRRkTKUEVXUkVH&#10;laqpFW1hGhU8WI4/1PvePPpvRSrH/iusLxxfbo1HPVtQLC1XK9UpMtYbWy8jTINS6SynxqCt1YKD&#10;739vVl/1H167yFTJj6JH8kr1FRS09DTikhjFTTpEwZUYWP7iRaWMjLqezW/A96Brx4daJVMDj1gq&#10;QszD7StSZ0p0loYZZwlCIVZZa1qoxgtTmRhG3mQehgD6effq+XXgQc/6v9Veo0qTJPXzU1a0z1kk&#10;M8sFKZF8kSuHkylJWKx5d7vJIy+q1iSBc2pQDHD/AFf6h14r3FT/AKvn/s9RY4qiuNRR0aVIopvP&#10;FLVU89JVvJDTotbG5+4uirKpDEAiQkavfqUyw/l15lNNK8Oo33VNoAiyE9RAs6Cm1qJ6ykLN5Jpo&#10;C2mORBpKaSCwBNiSAPewCBWh6ZLEgA+XWFWpoCz6zUsfv3hlJPigNaop43rYpBcpdfLPota/9Dx4&#10;EsaE9V6gVbHHTSGOsmTyUY/iEdPSK1afuAZHlqoz6SnkUGMoLqGBv9fd9OrA/L/V9nH59XoQRXHX&#10;BahHZngqQZqim8sUdS8OuGaQDyCSoK+SwcFHXTYhhwRY+9BDwYU6tSuA1eoyJUxQpTLj46pl0tLC&#10;taxSKHSJG1eUAEpIShRWF2UJYjj3ukZ4GnVdDenWD7fKSZGWppFiqZ4pHrBTUgVIqjyweCOSNAFD&#10;SKpEpQggsTaxBvbspQ/Z+zPVTUHHEdN9TWU0k1RHFTj+GQwUMVZS1aFqaISSeaGsWGUa/TMvkaKw&#10;BAFyPoLaaKPXyPWjSpA/Z/g6y1Ct5o0qvBUrPTTLWYpp/EslH+uoeF3XyxkcvZmseADbj3oaaHT/&#10;AJ/8n+X/AGdEZp/q/wBX5/5gyMpWrlEMo9cIMj1+mWJ0S6JTVM8S6blQTqAAII/PAdNKY/1f6j1r&#10;FaD9nXCRoUSVRTik81J9vNI1ZKYo0oH0PBSmG2ixOlWHLHT/AI+7r8PWqAHP+x1DiqPv5Io1H79L&#10;C9OkOQjKRtPj11SJLVxaTraIALf6ADUD7vTSM+efT+XVxRvhFadR5EIkqf2GKU1NCayrVoWEdZNE&#10;TDTVZYHxMY2utgUbUASNXvekCmfs+z/i+tEHiR/q9OsU5qAIlh1Rg48u1VPLIksAhQGOFKUCUyLT&#10;HT9P1eplPFxYaT9tft/4qv8Ak60x9DxH2fl8+saTEVdRQxZupqZopRNBrjp1pgI6fw1Gr74kqrhh&#10;qSMltJJYX597JBAYjH+z1rAOkH/VT556brRxwJGlUftIKhYqyJ1Dz0ME7WxWSEcqkuEJEbG4CkEq&#10;Le7D4s/t9fXpvFMYH+qnXqiLSXxqxGsSSfU5qF8cqSK3ko4oKuFTJY2dHU3tYsf6nfbWvWjThTrq&#10;aaGZTIsLrHrp5mBqoqiGcByHinQgBFsGXyCxKhb34HvfWjkcP9X+rz6bY44KXHyNj0lWigSqUJUs&#10;FfGSSS/cjyBwGZbu2pWvZRcH341J7uP+Hy6qqqB24p/Kpr1kSV6pKeGipEidIzNG7SrFHXUwiMlU&#10;aK2kziKwYIy824+t/fqDzyP8HV64GKf5fs6a2L1KyT0FGR4zHX2ptFJDWSU4EMv8Ro2Ggu0bExKA&#10;C1wASVuLKADRj8vX/iuqhQRgcMj/AC19Mft6jQztJo8jSBqpqtaaknj1GGOFg9Sk5n1uIrCyRFi1&#10;mNiALe90AwOA69Wv58B5/n/m64iR5BKNGr7eanaNY4/KYYZwSVpHIAEeq12BFgTewFve8efVc9cJ&#10;HR5kqo6OmnqHqzSo9XeCOSmMlqqKpnQEeWRborC9jYgEX9+wME4+XVccQMn16h4+NYI6wEzTCijy&#10;RmSYJUVeuSpEUiyJHw4ja0jN/qTcD8e7Nn8/Thw6aUgYHl68ePTd/EIKmOaZ4atGoZf8qnoopC9N&#10;SxJyJaeRTrBdQylTybk+76Mha1r69U1gqSRQD066nppIYKidh93T0VFFNNoXSKZqqoGqmpXsS+kh&#10;Zo19TaA5IHJ9+1VxnJ/wf6qfs69pCmvko/LPkP8AD9lesc801JCI54nyqx1LReeCCFK6ipKgAyJT&#10;caWWNG1IoCm4Kgk2AsoDdwop458yP9nrx7RRsgYx6Hj/AC6hTplIKaR5RKZMdU0cX36zpCjUsbGT&#10;Gw1cVMPLGZOVR2j4ZbarfqdUR/hpny+dMmvn/m6qQSO4HB44yK4qBkYx/l6wtWxSy1E62xMr1U7S&#10;0kTtNEwp9Mq1ENRbQJQ+otIsdn13AuCDsqQormgwf9Xl1uuSeGeGf9X+fh02vOv20dZUR0cUNBkJ&#10;YxSqXq1knB108MhAWVyyuVX031ellItawUg6eFR/lHTZII1HNDw/l/q/Z1H8EkVPTtTwyUUskk00&#10;lRRKopkjnJISqp4wQzTXYSxMNQI+oH1tgkg5p5ef+odebAqP2jh+dPM/PqNPUwKqQfYTUdbRa/PW&#10;UwZaeqolKvT1KRfrDRm5iV/pdwTz79pIGoNVT/I/6uPTVQT3DSR/g6nVNUlU9Qq0tM0EkUwxr3WB&#10;ZZpV8sUlOUGrUH8qyxhhpa4NuPbarpFfPz/1f4Pl04WBHy8v9X+H59QY6upno8hJR0sjsKUTPBBI&#10;FqWlo1DyVirVARyNCt0cQspNgQt2t7vpAYA8OH7c0/PpipKnSP8Ai/X0x1gGmvQGmrpRJTQNVNci&#10;leqqok80VV5qpV0SK7Ko0vYXbUGFvbtApoRxx9n7P8vVaFshjgfPNPtH+A9Nc7S0ho555MgzVCy1&#10;7zU2PSdlmkXximqMeukxo5ZDIUuHJJsvDB1QGrw9P9R8/wDJw6aNFoSDnPCv8v8AVXrC9UJpZVpp&#10;vu5GVJ9ZpIkEVQkQ8s7CpVUOv/NSxnVZ+QT9PdgAOP7K461UNwz/AC/1elOsZhlakhppPJVAqzRz&#10;VNRHIo8hZneQQAOqzqBI3+pZgT7sQuqvl1qmKcf2f6s8em9I5J8hCjTx1k0VIlUslPTqZYaVVuyV&#10;zv6pVIa7sAx/w597IAXApn9vTYALeuP9Vem+YmSM0uRSqoVp4I56aWkiEkUcczEywTIhAkQBv1qd&#10;Sxlk+ot7sAPiUV/1f6vtND1WgOHNKZ/1f6uGOsEkrRnJNV0tUtS0UUIjpFSSOCljtGWp5wFf1oI5&#10;YgbjTqU2YW97C1GCKf4T/scPtp1o6shhn5eQ/wBnH8+ovljkf7inNRT0ONianaWH7OeOtkqP1Crg&#10;06ow1weYyt1bSVb3YAgaW4ny9Ps6pSuRwXHy/P8A1U6bZYqzWZoI/tqlHSWKCSBGd6Hykx+lLmZp&#10;CWj1KSdWg/29XtwU4H/UemjWvb/qH7P9X8zFrWqofvqaalpVpKp6WljZqtKkUzzvenbztd1jDFoy&#10;WvzoU83IsAtAy+X5V/z9UYkEqcA/nSvD7P8Aium6poqOriqKSSupqWo8kUbeUMjUs8F44pk1KRIP&#10;91m3BUg/j3cah3UqP9R6bKxsNFR/xX5f6v5DE9PL4qmJqweelQFauoKSQU9TIwUq/kJI9K6XIJAB&#10;v+eLjjqAp/LH/F9N0xRj1//SvKgd/HGAYGBmSWSOpWXyXW762kj4N7HQuoBebm3JO2QAVHQep1Ol&#10;q5GPlRwn3b3TzCVJo2U8wQpGBpVrCyi9/qD9T7b611hyFbLGiyJNF5laMO/4qtY/ZFMqr9VNgQ1m&#10;PAP+FgARTz690y1DTOA0PkgD6qpPII3/AHR6XSniF3BJvqUm3uvXunTH0z1UOkroZmDQzKDHU+N+&#10;RHHGwAAb+yPdSM9e6d2wRki1mGmjIAM1TI7SSIwAEccaHl9S8SP9OD72McOqs1OoEmyqJakyhKZX&#10;SVJ3d1YSFmX/ADj1Mf0Yf2VIP5938R/Xquthx6c4dnR1DNaMSOHYKkgRUBD3dVK3F2NjZyEP5X3S&#10;vXtfU0bPLuWmjVUiXTGkYEdR5Rw4MqcMtv7KXC/gj3qvXtZ6lDakUHgFPoQU5DK6Gb7mcVI4iMbe&#10;g88hmZmNv9j73XrWs9cf4JRhUSViqsfHHFKY0lWUXLSyeNQVZDySWJ/rb6D3W9THh0mshiEIWRbP&#10;KJHLTsyAroGlWMh5BHAcjm3v2OthiTTpGTUH387DxQhI5qTTZJIkYrcsEjjuSGHP1t/Uc+9aer6t&#10;OelPR0dPS+UgLJLBKys6qwu5HE7pIpDNqJUkgAW4930UTV02zFups0jtrNRNGuhkACxvoWMoNJ1c&#10;i54sLcc/j3WhPVKHqH9qkpDxlYR6nFQNMkdMsBt5JI7fqH9kAern37HW6mlOsccDyyjTGniYtBOq&#10;ScSzB/NqCECP1/UgE2+n4HvRAPHq6vQUPUykxImkUsXiq/L44lldZQ6lTIreJVsqE+nmwFufdRGo&#10;4db8WnD/AFfy/wBX8hPTErF5ZGTTJrJqZYIxqnhX0v4gfSeeWtc88e7UHVxKSKV6lrBrkhjkuHZX&#10;jkozGqxy/wBpEllADBtI0mw496p1sSGuD1HkotVLIYfJ40LvEVCGcFW9YSVxyvGm/Btb3rq6OpbP&#10;HpM1cFdL4hEscSXaQTxX8q8hGghQ2u1he5c8fX20yMxycdXLpx6gLTSs0jSJVOPIQkYRjUBwdUb0&#10;sygI/wDQEseB/av70YjTB69qX16z01GzQiILNTLGZ5JRImmNtRsTLK62gFzyvjt+Afz70IyeOOtl&#10;lHHqSMHJMkOohwB+4C9oPDGNRnNOL6yLFSUIBv8AS/ujRGvV1kUL04vtr7pGEirLG6eW+llaOZo9&#10;OqNVQBIx+CQbn629tlOth0Oenij2hIVZFCyWjQurEI0QC6PK0YAXUyjSTfge9qCB14lfw9PFPs2m&#10;QxvHHLTrqMqgTiWJD9JZjUWBLWt6R9Pp9PduqlicHrMNtU1PHOxhhlRmRZGjSI60LWs+pbtIpsRa&#10;wH1Hv3WumqtwVM5K6Q5lOmBo4onlppgl/JT2XSQRwwazf0P4GwCTQde6wf3WjqXbxcpGqK8TVMhg&#10;pzTrqeVYFF0ZiV5YmMcg+66aNXrdaAjp/i2zII4JiqRSFo4FkiWysLEklFBCBgLFhyb8cD3YfLrw&#10;NDXrk23KmRqh3ijYiVaiWKDQUeIDQiOWFxcc2JuTfj3sqT5dWLVFKdY/7uBFZTTQznVDPMXFrDVZ&#10;I1LD6hR6gTbn3rQRmn8uqddSY1gKkNGkME7gReNlVUlW4R0mIPqH5BFrf7D3UJVqjr3SfkwM9RGV&#10;d5ZFijdljVDH5UZra4C4IHqsPUotYn3cqwFT1sVBr1xp9tqsaCZKWpQRqIVMOoxsx8jhKjgquux5&#10;AXj6mwHtySlRXrZfSKnpwj2bHGZNSq6uHadgSJponFxEZpFsw/1HjW17Cw90opwta9UMqnFemeq2&#10;jG8IWWgMw8UkrM5ZXpEiNov82tioHJA5v9FU396KsBU9eDiuD0n63ajGBZJ/CyyaCviRoiYIyNQY&#10;gFdTFtRj0gf7E+9dOBjXPDprqcLUUisAsR0MoE1LGHgKM2ppjSt6lYcKW/r9OPd1Sor1aq8R03PQ&#10;TicCBWWrgihYSzm0DB3H3BSW1i/0DahyRb34xk469r6fWxySNIjPUQ0xjhcSBITeZn0xwSWBJDX/&#10;AEtwbEX/AB714PXtfWEYoJIJlBgQCRVWNVAFx/yqzByELAH0Nwbn6ce9GIAVPXtZ6mx0kJZQEuAy&#10;Cnlj8jpUsp9VMkzCysbE6gBxf/WDegV60ZDTHXvtJJAXSBR5p3h8DWSdZg3KwmIEE6vq5ALC/wDW&#10;3v2letB28+pCYJdc8Ur+Z9bSR060ro8hCiN0jhJt+v8ALHix4960db1g4PU7+70iimvFpljjZDrj&#10;1O0tQdDhWA5KiyXtYX4497EYpXpssBk8OpMe2CIig/bdWaB/uFvqmcHgOotpUEkcfi3t5YwBU460&#10;si1x1gqdrK1NFCkKSLF4mJayVNojcvMWX03F+Lc/4fX34wg5r1dZR69Juq2XQVMzPLio3KEAtTxo&#10;REZB4wrrKrCxH1cfn6G3vywkdWLE9Ns/VOEkmE81FCxp4BOkESTx00kqP445HhRTKZgP0P5gt72H&#10;vZhB4nqpcgVJ6Zh0ti695KiWBKh6oyCFXpFnqo4b28ZSNWSMjkvMpB/LXI97MQIoeti4IFA3TfWf&#10;HPbdTDEavD0EsKB/uNKwVYNM3pRIp5Vb1LwWIHqHH1978JeHVhfSgU1HpG1/xfwkoeOnw9I8BntF&#10;BHSRVCSKE/aiczKClgbhVb0/092KAClOrpulyp7nr0F2R+J1Ak81NT4+oeJ5issGOhigeMBT62in&#10;H7mj6cn/ABAH4qbZGFRjozi35kA1Z6DfJfEajLlaZ6mIoktKs3mmeV6Z21yJPA2kxyC5AY6r/wCI&#10;497ECqpCnPSleY42NHHSSqOgdy4kpR4zRkqRYfFOI61/uaWKJ7ww5SU2E9iCVgHiubHWbW9tOoQi&#10;or0ZQ75t7p3GnWPDRb+2Zkvt6iqyTKKZWq6WuavqHSnMpeKqipyWqFQDSrRRHxgX1Ffp79JbLKlC&#10;vWp5LS6UMlOhdou89z4CmeKcRzqlNE719FR00mPpGQkSMtIyqZNSadUys1ibMCRwhO2ADsNOkK2M&#10;bZ6VGG75WZonqvuGhQPBHUQwiZFqatPM5hrZyYV1KbOgUkDjj2ln2+QfA2R03JZFfhFa9DxtbuPF&#10;1XijnqqaKaSN54alpRMXpowqlgHARFS4QsWBuf0jg+0i29zGayGvSVrKRz8PDoeML2vgJYEYVUPr&#10;8fgtE1RUOg5k8WoBGsb6b/14v9fatJSuCOmmtSpoeluu+sdVm6SKiepZVkkW6E8oZ9AJDEW/BHux&#10;uaYHSZomTNOuIzdFkFP2hgk1uwqGE6lGRl9Poc3uTfRYn/D+vtyF1b7em+Bp1BnEnheMz1QMQDxD&#10;QtyshuU8jrctYBSSP6cD2o6t0lo5J45HmZYpqVGBmCqolib6D0re55GtrBb3U3/HutGpGOnf79Wp&#10;WacpGC7a3/zYjdmDKtrMTdbDXfj6cWPvXTWk1oeoUtTAUcnxBpDrEevy+QEnVFoXgiwu35Bt73Tq&#10;wTr0tcQrxwyCMPGlQ6ut421t4Y4hOeL3uFX63A9+68F9eoDSMWipyzTFZREJI1C65ihWSOZmHL/W&#10;3+t791egrXrmKZYZKiON5QWVVipvGqyK6oPGChVkYA3JIawHJF/fut9ZVCqyzLIxKqsLKYwFs4/a&#10;UFw2oqb6gABe1v6n3XulJRlgETiwYkaQYoJQvK2YC36uWW4+n59+60RUU6UQyJuyMxjENlcAks4I&#10;+rnTb62HJv8AS/vwGc9VC0Neo9TU6jF/k4dkkIlkL+JU/Lygvze1iQBb/Hn3YgeR6t01tIbGMBJI&#10;wJNGplaQMvq8eoc8D0n8fT3oUrnr3TTVVgpzGpiqhUeQGIXRkeQPeIpdSODfUp/AHtwaK460RUUP&#10;UenywQogKTjyy6ZA4WLyMfUGCjhmuR9CBb/H3bSK16roHSoxu4lqaaOpc3azLHJGrM6iIiIJJJGN&#10;NxxpLaf9b3vrRUBTTpSGox7Ky1KpKupjLIkkbNdgDIr6OLG9y305HupNBXquTw8umOoejMjJBIqI&#10;4DUh0BVd0FnYSJ/a+uqwFyv9Le2yuNXXu7z65xZmGlQGSKxXTHbwK0byjhXYafVYcmwBuCfxYbEf&#10;r1oZNB1yrN1U8Z0JNHJKLrGtg0MkrrfxIVHHHKcc/T3bwx1bS3SNyGeWVTIssXkVV0gKz21jQwni&#10;P5KkjT+OD70ygCvXgh8+klPn5UneFJmkkiKoxlgWWsmjIuQgnWzkG4JA/pzxf3cDA6c8EnIHXEZ+&#10;OcsGi8odEkana8krhQdVOjaSLobcAgLe9/7PvTKDkcevaNBz1JhzUCqgihnEknjkaKoj8zpD9IZB&#10;f6o7XU6WuPqRb21TFet0rjpkr9w1dY48KRwTrqKJHaRQyHmdo5f1BV9QAtYixuOPda+nV1jAGeHS&#10;XrKitVGeoSokgkIM055jiknKlJWlW1rlSFAXSLWBv79U9XCqeHWOLLyoJpamklNTTrJBJWMngLwj&#10;lZYUb0jT/rXtfnn3qp63oXqdQ19VUGSJ5J5pfAzwgLKUj1KSuqI8MF4u/wDQWHPvYqTQda0r1zrK&#10;XNzUs8kMNQJViiSCseJGgcLHoUKgF0jJvqLW1G1+b+9g57uthVBqR0kZsHmaqIrOFCr4vN9wJx6V&#10;kuWMKhkjAYrZwbjiwHBDgZa8OrCSMcMdJzJYbNxTwafLUzRveWaqp2YU0X6XMc6+p3X0tCWBAIBu&#10;ASRTtr1YSJ0l6vaGRrpC0czVC1byUgWoV56mRW1NKdUSsrM9/VeyjT/X3XrZkSnUN+qamqnppxTU&#10;TRxIypkqyOJ3d41ELoUZQoVrfQREMbXBNj7uNNPQ9bE6AUHWKDo/7gyKsSUcodiky0dPCXueIdMa&#10;MrRyEhhpNwQfp+fa3HA9U8c+vSvxvx7x08cfloKKay/b1FTVxmaSKZfSHgqtOrSxvZTc35/A9+8S&#10;T16r9QQcHpRf6AcTDFKRDSyy0aRaqdoojE7g2RZZGKuXN7MBYc83+nt0SECtet/U1416zx9CYmOe&#10;neTD0ULTS+UU9HSiGkpnUaglPQ066zIxtZl0j+0b29+8auK9aMwPHoRMN07QRuB/DJUkmDTOkNQ4&#10;hkkUaQslTIqMWtzwrG/0sLH3oTOp6r4zD4ehcwexMfjlEHgHkhcIhVI1SVJlMmtZY1RWdLFS59R/&#10;oD7rJIZOPWnlZxQ9KuLExQRxxx04NPTIFENWqxhEudSl0UnUzD1HUT7b6b66midSdUQ0tdVcBSA1&#10;ro7ug4I5Fwv9L8+/de6a6utKkMkzXbQVLoBAW1BGDRlTqF7k/wBPfuvdJioh+4dnjdWTzEo8bary&#10;LyRIzixUDleLA+k8D37r3TUMcFWS1mM0rKzS1CSU8JtqL/puz3uAFJAJt9Lj37r3TtBRRI0cEsdS&#10;dJMJcN6lYoCzkqugqR9NH0/I9+6904GJoNOlVeRjoaSFvHMVbmMIsv8AUWCgHk/kD37r3XcEQlkK&#10;xx/tQAsnkDpokK6ZaWRXAA8g/PP+F/r7917rOaIBbIxkhWQsixtoSEoQHiDN+RYBf6i/vY4HrXWI&#10;4tJXTSmuDXIZon4LeT/Po6/UluCr/QEm3vXW+nan23T6kKRPcKjFkcp+wfWxLBeW/sn66l9+6q3w&#10;9QavDQkyswEglDEcLTvEJP24okQAFGX6KwsOQb39+62SQMdcaLb8HjYMHMMLB4Y/EoaJ9WibySqB&#10;qBcBiVPJHIP5vnR1Vi1RTpQpjYFiljdlZjYqqSWb1PdkjjCgALw2ojgn/W97T4eq9/UaWjiXRKru&#10;930NJHoRAbEaWLKALD1EsBbixPu4x+fWxrrnqMKEN6FZ3YyMqzXVSrKeApAFh/aub3AH5v72RUU6&#10;t0ncpi/2o2iZ5DHOoX9pQs15LSMBY+o/Vf6Xt791408+m6WhyMdQGp9YRpmjcWSV/KxLxxNpFxYA&#10;+sDj8e7ro6p2dc6EVoMTmNFSSolMtoy1mQklBNJyxB5sAOLj6j3eiHHWmpXpTUoZEVL+M+R5GjBV&#10;4wGsoV1YC1vrpJ+n05+lGjIyOq06nx1FKwZV8U7BtarpVTa/o0RPyi3AFzzxz/jShHEda6i1lR5l&#10;4YhEeysYrTqWGlliI4vq/QdN7/4e7COhA9evVFQD59JDIVvhMCLPDQyo5XSqASDRYtTTkAqrPctf&#10;82tYH28iU63w6aRL5HjapVkWXQTTnx6lZJLxSsq/QkaWQD63IPPu3n141pjpV0CKWhkYy+Rmkp51&#10;KabiRi7prP50BQf6H3anp0hdmr0oBVEx/taVAusmhozIoRvGrB5AAgCEFwP8frf3TqytUdMlUDUm&#10;fSGDwMf24GjEkKyrZZIJHB4bltNibjiwI92HHq3TQ9G5miksGaOKy6gIpodBtHPPMbAsgNwNIvzf&#10;3fry0r3cOudFTyrJIIqhZFaxDuVEk6Bb+WSFRduSCbXLAC1hyakdXfR+Hp3M01NGbyGpjRkCwKUY&#10;vUEhWCgj0hUNwouR9Da3vYFOm+uSzaKjQ0YqSZ5wCCFEUQUElCLkmxuSRz7317rJLXTIf2oR5dEk&#10;Ip5FCkRp/wABwA/LKwA+g+tvfutUHXCCcuxBRjIYNCBiHVXciNiUVdV+DdbG1x7914afLrzkxujm&#10;Nox4zqEoXUSJOIo1Xi/HN7DSQSLn3rrTfD1NpKuJI0neJFCLeeORdcgVG/QdPo1AW0r/AEA/N/ei&#10;OrdT2yERRtN1aR72MQiZ6V10JOsy+oG1iwZTYA8gc+9Upx630m6uqcQujN9u0r2aphCSLYvZ9P1v&#10;Hzwv9m/1F+N0HWg3l0209bIXbwQreRUX7hijHyRtpkWJfoUCgWJFhY/1sKkauPXusT5aNZXUep6e&#10;MhXLqIfA7cXsCeQSL/UfTiwPupiWnDp6NvwnrsVfnhVU8U19frUr544mAR3EzfqvzqJsQBx7aZNO&#10;enadSI1gT7YlQkTyIIJPHoUMqkLoDC925BBNrkHn6e2+tdKumpfKskYspYq4e0aRXVPSjaRyq8m5&#10;/p9Le/de6dUowqkyqjMyCGR29EIlJ+hQXNr/AFAJC8ci3v3XuuMdPKkxJLsYwR4gFDNJTiykauRY&#10;G4API5H1IGwade6cEk0I4GsyOresEsoYsV1ln/Rb6gn6WA/PvZBX8+vdY4541kCMgF2VbEAqQF9L&#10;n6ledV7/AF+vuvXusvmkJCRkKrHxtJGoQeNxr0IOLm3IsOSR9fqdgVNB17qIc0VMgmiVVKRRx60c&#10;usiNcoGdeWsQ+q1uGt9Pd/DbrdOuTZaFSyrK4ViVdmjZhEALshEulQP6Efi4/Hv3hHz69TrE+XhZ&#10;nd2CkBhGyhRGWQho+WB1JpudV+efe/C9D1oqCKHpwjy9KyOUkRIwqtGXhb0TEXLDSFIJa2kj8fj8&#10;+6FGGT16lBQdSafIxVhZnb0sYy7aACSR+7HG4X1BRa+ofU8e/KSGx16grXpRmWnmikUILyFUKyfu&#10;ayqWDO1ha4XVb+nt4Bq1PVumap/h/icTpFa6fcMpjjRI19MTPILaQRYWPPv3fq+XXs9JsVNMkkNp&#10;ViWOVZLwxK6yfXSTwCQTpvewFuDf3twStB17p1osoihPXGKhg+gRAOjBDZp9RBuOOWZh/S/vYrSh&#10;6Tuuok+XT59+jlbSeGwEitGIyXZiRpdwCyki4Xm17WuBb3vpv7OoE0CzKpQnQ7BtTskgeblAshPq&#10;IVeWu1rki35LafE3V4/j6b1x9R5EIKchpS4Cgkq1wFLKCLmwKg2AP4t7c6ek+A9S6elc+qQJqLko&#10;bqrxhG0lWB5Nvpcfj37pP1irzLTArFDq1eUGnWLhixvGCf6X+g/Nx79x49Wj+MdBXlKyoKGR1ns8&#10;jRipRgheItaQXiX9sjksum5/Jt7coKdXk0+fHpH1EtWxiQxMpfz+OpjZGppHk9KO3BLHV6fVf6i5&#10;vx7cRUPHrYjA456TM1QHSEupLpMki1BaQiCDSUEhkCgiRbn0gNx9OB7UkLox1bSoyOsBOqGZTIfD&#10;USUyxRReMXJcxzlJEUMLFApuDyFNhc+3erABfzPT3RVE8criSedJtOkCMIViAJKAFh9V4OoAH6+0&#10;0mmp6svxdLilYxeJ3SVlQtd0ACSCWO2q55a5IUf43/p7SkAmnW2BLY6e48iI2ipjVNq8a308IfTq&#10;jb9z0tY3UX/PHvWnr2kjj1KXJzKFkZqiPmOnMsaBZGBOrW17FtNuWfgG1vyBomgp14hCKdOUc0k5&#10;OhHYNG0RLNpYSKoLuA3qMoHCCwBYsRx9L9N6VrUDqXCWmESjQvoDnyRsjMiHSslOthe/Gr+p5vz7&#10;qfn1p/gPStoaEo2iQq1/Q6rYB5Ha5ZXUD0gnTY8gj6+/Hh03L8XU+eFYAz6NYusa30t4pZOGKpyQ&#10;NNlsb3Yfj3XpvqKIw37ilhGdNhIRczaisjEW+n+twB7scda67imEOsswLeSxf0+IFwBYaQedP1J9&#10;N/6H36lc9e64/dhgVMbyyB5tQuwRhGLLMQtvULkKPobC3P03SnXuo0xSQs8kTSBm1S6okS6pbTKz&#10;Lxe9if8AX59762CQajqGsEdpCgiVWDSlnjDQqFI8jzPpP1Niqqbfi3HDfTyF2NTw6mxRxerRqVk5&#10;VgmpZLrqZORqH1F7+m/Hv3VpPgPWSKnQTjU41/5xWbSrX8RYRMALFLAjgA/4+/dJ+pAjp0RbhUQl&#10;XIJD2QRnVoAFrngm1v8AH+g917rlEoYAs6mNhLqBA8ocH9xgW+vNrj37r3WCeVYJXLFHX0khL+R1&#10;VePqP7P5AP09+69x4dZKVqeQkl2Ymwe6gaCxuqsGAUsR9GPH4Pv3XhSuepPjRi41rrdLSB1CLHdr&#10;i7qCrcn63N+NPAPv3VjopivTRUwIGI8UIJEaL5LFB/Yao9X6je/q4tf37qvSdqaKnlXmLSDJp0Or&#10;EnW51Q61AOoW4K2/P192Br1rpgOETypGuq0Rl9af5uQRglYiEHCheTcXLC/5PvZ+fXuuYwbSG8qG&#10;YrAFZGYaYlDXTWzCxaxC/S/496x5dVcYr1wGHEc4jSBW9TehgIwAUuI5WHIsblbH+v197PDq3T3D&#10;BEIxpMI0AGUrNpIZuQojdRYtbSDzbT/X3TpSqAUPn1kUQG5NPB4rSr5JUXU0xNxqjP6WH1IP0sLW&#10;vb37q/XjEjLcjXIsjOkYkDvcXCxSLKNNluSSDz+eOPfuqKAQQfU9ZkqI4y6GREjjinNwuiVAq6ow&#10;kZ+n0uQv9b/T3U6tXy6beOmR1Bqq1pBTPqhRtBFQJSNRj0m00ZIOp7g3Ui9rX496f4T00ekrKad3&#10;1iqdQzqVkeJGUl21X0qpAX6cj6c+0/HpV1zkVpoYoZaaNgyzSSqI1lSdEayRqdICm36ST9SPfuvd&#10;M1fRUEg11lEiI0V5SPFGhVBfyVMK6WUKAeVGkkG9/r79w4de6RlVTYeaogXU0rethT08TaAP83ql&#10;AUG1yNLIRYWJHIPvdSeJ690w1206KpmkCH7mCFZIxoYtOjIhqVmeYi7gNdDqBA1DVzwLdun59WVi&#10;vDpiq9jUixReakpg0KvVrDBqnEIlNzRxavXqZeZGfWAT6bDj3R4yRq6fWVuFekPW7EppA1O1HGph&#10;PnVVjd2pkSNgKSJEXUNMhVXsxBF+B7a0MOlKz0GT1Dotr0sFLHA8KKYgEcvTLBKXnf8AdZpotWsh&#10;tSW4AH9D7oa+fW/HB6ZMhsOgqxIiUkkUZkSPxrWMrzJALzPjwBdShuxS5vp54PvYYjpwXRUYPSQy&#10;/T2LrZnWIpTMtLUgwSJDT+SrhId56pKdVRmdbguGIUXFtV/b6kkdXS8JOeg9yXW2Tg8i0kyUjtDU&#10;UcdpDBQUlC0l44KNofO0qaBY3Ajux1sDx7ak49GCzRMB/l6R9Lhewdsn7SKXLtB/DaeSSpnWGaIv&#10;HKY51SiiZ4zSKumQOguiN60IFwySlfn0oQWsgrivSlqew954qjZ2iRYKk1FXUSNLISaTFxCOkWCR&#10;dEUkcxPpaXUqgqFjJ9trk6QetmwtnNadA/uTv7euOnlSuppptMpMMPjST7BFjCLTrVKoOkq6uRpX&#10;ggC549uLU8TXrQ2226wUfygrotT5OGaSINRUq/dscfSU5kXTLUJPKmoKVU6UIDagL2v7dCkio6pJ&#10;tcJFVr0KewvktjshVtUPUPSoUlMUmR9bfarP9s9TWR21QOI7yIQGLekmwYEq4JJE7ei+bZgwFOjj&#10;YLe1LnKGkiWsjWD7czzPLGGNXEZR9rFBKbWiPrvpGqykHgezPwqAOR0RXVr9M1G/LpCb+2xR12NR&#10;pJAzSGqlWNI46OJZXm1Qx0kIAEZjkKrIuolhySL29roHCPq9enbSUKdPVTPbuxsnQ5DxQ0eTpcho&#10;XJVSRi9eGiq2MdOSQpMY0SBZkcrzaxFyVYfVJ0cAowCjoOev91mhkU1b0tNK2QpJazGNEtS8lPDV&#10;GGmyFMYVLGIAFHBYDUVBYlvdnSvd6dOyWqyrjo2NBWS5BGq5JGMra6iSaF1jkDx1AbywI/1VL2TT&#10;qHD/AJ49t9E8iaGp0opvuIRkpnVa6WopxOZ1qdUhmEmmOnp6ULdwSwK8WUAk/Ur7sPhPTXU+Wsoa&#10;aOGHyz5Sq+2oCtJBRxtHFLPqSfRVsLLqF41+hVhpW5Y+7f6H/q9evefXDWacSSwRU9LQ0kbaqTXD&#10;SVFTGIwKulozKuqNDCrlibapQQpIYAOdOUpGSfPrqVWSGoo5Kc1E9JQvT0U9NQxVTR6pTVO1n0xM&#10;GUh4HTSVOpLEnn3TXUQMf8geB5mL0084yUxmeWghWQUk0LRqpUNofTAHId2vqA0e9gEmg6901RuI&#10;qyZqGaWpiTRE1JEDSR1klyaWBIZFKyukeppZACoAII1C5fCqOHWifIceodVC0rF6uoWmhnMePM8z&#10;0lQUq4mNb94RGCNB0Fyo1KC5ANjf3brYpXPHrDKi07060lVH5qykrIXmeBMfTI6SLLGxilBVA8ir&#10;HZiC49X497UVND0111LOoSnSVJUSEU8DaWj1wpEA0VTPUPYmRmZNPIAQtfk+3wpPDrVK9caqoMcM&#10;n3U7JkZolkwjx2jVHp5FqY6KVnUxuDZyeeXJQC5B9705oevUz1jj0RVDlpOIKieuqnp6SOWSeGtH&#10;k8MzEBfTqKgaP3CmkqCA3u+mnDptq6xp6iVeaMOOp2mneSurpZKqmqIo4MeldTQloKf7GmlVdMcC&#10;mzRIvk1opZ7G/t6GLUwHWiJKUPRfd4b1kqQ8VD4nolMGHpV1zI0Uscnlmospj2UPUs0io7zFTyCC&#10;W1XAmtdqVQshHRbOjVx0EJop9w1U9qdUo56lKaSrEC/dvURTD+JVq0pA8bKTIEppPSVdDY2IBn9H&#10;NK1Ik/l/q/Z0kWN61Ix0aXqnp5fVXVlApJjeeFJIw+RkmqJRDrkpZAECQqVWN7KGW/4t71Nt8kBP&#10;jDol3K4cLohNPXo8GKx+J2tjF00tJTxI8UdY1JCpg+3rtMZqIPIBp1SKDOFBKkD8fVAYQTpAz0H5&#10;WaQ1kyekXuKfcW68qm39ntIKutyrZB5KfXJRRxtSr4FlngAsUYBEVdOp9YA4IB/tO3xsdc2AOJ/1&#10;fs6Nds243b1YUUcT1Yj8aPiLTxVNLuXc8D12T8sUwrMjGsrwqwMki09OVCo7yNJdzzpt9OPaLmXm&#10;e3sImtLCg9aefQtFvbW7eHaio8z69W17U2dRYilp6WCnjhCD6INNje5B9I/wAAtaw/r7hW+vpbmU&#10;ySGpPT0cC8T0JtPTJAii5/1IH002+oP9fZUTU9KVVV6gV+TjgU8hQATrIAuQORb8+7JEWyM9aZgB&#10;noE9272p6ON2kmVbhbIDyVc8sq/UkfUj2eWdiznA6RSTIpz0ULdvbUXlnhcNqAZFklKObs2unnVF&#10;tYsLE3+n0/HsW2+2Kqjovmv0FQD0BldulshUfcCrkCh2jcBD5Wj+tRDOY7f5ttQTTybqPa4W4UUJ&#10;6KXn1EnpcbHxwrqkD7JI0WJZJI6gKxliuY41hJFtIPrYPchri9gPZZfzBAVBz09HUt0bHB08dGiq&#10;qtZliCMqKToa762W3pIHNx9eCf0j2FJG1E6ujJe0fMdT6rPQQrKys8UilWZgpjC6Tp8gDjVYDk24&#10;PHHu0cROB59aaQDLdBnufeEVNrjEjBWAYBmRFjgF2mmMo+ipyf8AYezW3s60xnpDNMOPRMuwt2Pm&#10;qpnNTUeJ4/SQdKfavceVIkU3BCBCXNgLEWHsW2cS28QVRQnqgvj4Xh9BHPSQVdYKiOl+6nnWigkj&#10;85jhWBUI8TLYGyEgFByeGB9rlkI49FjmrE9Sf4EKJxZ4I4zO7xOjFSYBH/ki6YwSrG7+a4vZQT9f&#10;d/qA3Hqh6zz4WdwjPUtTKtQ1MD5GmMdWy6Pt2gRSk0b2AWOx4U34AB8JFHDpuSuKdIPL7Mkqabwq&#10;Jf3pqqCohLQpCaeqZXn1TVA416VSBNOn8abn2oS6CinVolWmo9ATntkxVIECQTLeKSkkBMirFW0U&#10;3nLIpALyN5HleRedIuAFQgviXWerMiM1T0C1bteaqZ4KbGCaeVZFatrIqUGgkjInmInYD1OLNB5T&#10;YMwC/Ue3hSmek5VQaeXTxt7p6fM1dbUJTpWyMcfUQz1VSK2JhAvimjZJlVDPrLSFTGOLWNhf2zNJ&#10;HGpJ8ulsFtE41Hh0b3Y3x1WldZKuWpWSaRhTrI0sEsJiUOEimAJeNyW0ox5S4Bv7DV3uQPaKdGUc&#10;gt0Kw9D7/d6i21jK2o8FL5IoPTPFT/bVJihuaqijgZRaRFR9LWJF7i/PskdtbVXz6SrWR9Z6JL31&#10;vpMWoWkalSMS+P7d4rzJX+BqkqkxF4HA1p5JOLABBcn2z4foOjm1TUpXzHVI3dfysl26K2gqZU80&#10;8ddTo0dYypSQxVdjUGBlkNzqtH5qcEXS7WIX3dZFhTIz/q+X+b/IFtjb3JdjxHROJu/5ctk48pSZ&#10;SplkkWDGouS8bSTUE7hHjnZl+0SGD6+QnWRbUpuT7TiYsdQ6WPYynLDP8vy6Mn1Rna/LVM1ZjfE9&#10;KgE1AFq46WCE1rNQRtLJWgxSxqgeqliDaUOnQilLBYjstGHHol3CMKoVh3efR59o4Z3oMdkD+zBW&#10;zN9zUTLPWT1c1JA5mETlfJYxsiwKulib6b6B7PbYgxA9FiqP2dC5jtk1H8NSWWdBkKcs00UZV3qI&#10;TH4nmT7kHS88JQI1zoK6rcEB+oGSetHB6TWS2IIRJBNDO1VTVM6yBmihSSQkgVKTKGSEyLoZCbh7&#10;iw+nu4KnqytQ16DvJbOmWinpKSngpIIqisqBRVtMfEct4DULJVV07eMmzMQZJAAAWtYge6vGT0oS&#10;5VD3Y6C7LYarkykC4umx9UtHQU6Vc2Tq/L99lqlmqJqN4tP0iaOQDwWUr4guq9ywY2Y/l/PowjuV&#10;pQn7Ohh2BgXylUWnSqkabF+FY/FVB4Y6qdVrHrqGnQTmVD5RTpE4NgrOtlNg3vG3tLRlGPPoYbLu&#10;UMEbeIerIth7VpsXiaDRRrNS1DGWnhlEkk8a1pEeRTIqokUIYvFHdiQUFtAJJ9x5e7EsstadCBeZ&#10;Qq0TFOnnL1jY+olimlpJqigpCZY6eNI6URAKIKmBQqmaXxGNkZlVUVXUAvq9hHcdv+mYgDHQr2u9&#10;F1CJK5PSYpd700aTJkGqGaniSsC6itRSJUuX+5kRAdTuzsTIvoVbcXPsNTQihoM9CRDToTMfu2nM&#10;Ad3eqeGWnFJDSLG6VU6wiISopuSCHDMSLAXLc+ydqIxrw6VBFZRToScdmqOPxU99SuslNEsyo5NY&#10;3q8xqbNZmJZQlzYqSbD20zIT0xKunHQl4ythZ1MDy1cmlJ5p3Iml0vF4jFGTbS4Gq4BH0P8AT2+i&#10;qwx0WyNqNB0rVmtSUyGNfGtOgEigMyQ1LWjEMagi4UKvkJJ5vfUPbwUjHSduPU60LOojVNAZoohG&#10;4ETmE3fyxoLuRzxyPqCR73p6r1FkQoiqq6XFQ0wVtLiTyH1ROCtzGqEXQcm5Kk8j3vT1pqU7uHWD&#10;zGKD1VERTXLGEsSG0OHZFuOVII0qD6QQObH3oig6bHhV64CoZInDCKWa58lMqPE7Ops0KyHmVYl/&#10;Sq/X/Y+9Z6voQ5p1IkmdUWMIGjZ7o7mJI5ljUlqecIPyB+oHgi39fdc1+XWvDX06co6kuKeSFPEa&#10;iGK8QZF8ExBWJ63j0qwV1C/XgEC5sNP8J6aEbV67FdoMZ1tSh1TQQhM/2w9flYyhT9LRx6COP629&#10;1l8urr3KD6dRfvE0PGsFoXu41yM4iFi4gE5GoMeXBa/4FgT7Z6v141xMkTyJCplaJomIYiVoTppw&#10;VQXuRfSXuxPF7fTYJGR1uhpXrkZQzSzxkoxk0q010WoYAIt0FxcD0kE/2R/X3rjnrXWfWrR+Z187&#10;IkUJB0xgtHZrtxaQ6T63tduPyD7917rIJImi1gsiR1glR1UCJrLaORZDy1ufQT/re/de6jz1rRRS&#10;NMrM2p4KqIxFEWNhYOH0kFdJs/ptdbKb+/dbAqadNOQkEOsopgaGljjp56qojRUgiW0CeOHWzk3I&#10;ZZFudPq49PvTfCeno0NeknXVyIxVZ9Es0krPKhWGaR0WwlikX0qiIzWBuW+gUD2WSnOnoxjSg/1f&#10;5v8AV/gZ2ySjXNFPJBBUROI6Wo0sn3sZ1r/lRXgsBYqRYN9SL39s8c+vT3himM/6v9X+rAcI6tNa&#10;q3lpgsar4SwCI0oBqI14u0gbUVP10ANf6gep1rwqca9TI8m5LgyK7LrMTKRHMkTJZElC8+gtdgfo&#10;OffuAp14xhfi6kLkAscqU8akhT51OmwZoxIjwhgAELakPNx/Xj2pqaU60QPPpwo6xZD9rKlPM8KR&#10;FvI5GtFT9xiig2b+nB1X/FvbiMAM9NugI6UdHXRzGORIY7CDhGijjkogsmpOJtSmMi3rPrsSQBf2&#10;oEoOOkbwECp6do6x5ACzyz6/J421aaeG50vJTyXOrSp5JazfQfn24GBFemfDpx6cUykaRqElWojV&#10;wbeMM0jpwDAovZSbEyXI5It734gAoD1rw1rUdZlrY5pQpmRXCPKkjFjqljbW3lNv1L6tI45H096D&#10;A8OtFCB040tUARHGxjaxZ5VfVrVl1SiXT/a5Xlfx9Pr7cR9PTTJU0PTlS1MbswKUus6mYJI1zHfh&#10;40YadDMDyT9NN+fb6sDkdNtH6ZHUuCvRlM1mCM13LqC7iM6AqAEFZDz6fpf88+9g06q0RHUXKVTS&#10;U0el00KYZDHI0SBxcstQz2BLgFZGBYAAfk+6uwpU9XhVK549FX7TybLR1oOp5pYTTOqssYnklk8E&#10;dNVKwLaHCxh5Fvbkk8cpHy4b16MAAAD1Sr8rcoKeiydZHRUJxrijxU2InWSujrK1ojVRYesIDBYY&#10;ykUTSj6t4wbMvsV7OAXWvTN5ITb08h1RXmqirq89ki1VT5SVqcS1eVZDHS5GKF1p42x82lQssTaE&#10;mkQnyEMRwbmV7VQIgeoqv83Lfb/q/b1GGJjr6WSGPUzeaqDRxpLaGsq3QSiMqo1MhC+MkDkFjw3N&#10;2FXoOkJaop1li2Z5XqvBE8tbTaVtIywyrkFUrV0sdQ4syLBadfJa5ADEjg1Cas9Nau7T0x1+0q/G&#10;yzzq88lRSh5qhBSCppnp5oQyrHTQqFUOW/Mn6VLaSAPfijLnq9OkkkNRRi6x1DiWNooxaOCiqFmB&#10;0zyhvQvjQll5VrsCyjST7r1rqGHFM1FG3jIpoGSSqhMr18VNcwRu7QIqlEkYlRpdmK3YeNtR8DQ1&#10;HXunylramkeGSjnrtEFLWu08TIk1JUpTCCaSJacrZmZzrjkkaysT4/x78Rq49ermnSz29vmpoZxB&#10;kKqTIBWSpqTUKYcfUQmnEcgqRTBGZorRmnATSOSQtrFhrdGzTrauysMY6HjandVRiqmkaSpilroq&#10;L7VJ5q5FeSJ42ECUckACNIsQSEvMquSPSQfbTWakdvSxZIZRkZ6MdtHu9oPFTYytpVasOIraNIZ5&#10;jkI6moRGr5KyrrGvG0ZLRy6mbSJEFixFiuW3K8Om9IY0HDoXqnuqGspq1BPrx7SpBToyQUpqp2k8&#10;dbDPVQCMyTOgC3mhayi3I9Pug1herC3Bz0He49/bbyFTm7ZSoG4ZUgrqGqWWLKvMfs2jgo6VJohD&#10;TMqIVkYwwuljGv6lu+klBQ9Ua3z9nRLe2Ny7faCp0VQyAl/eInqak06CqgjkohLUVF5ZApaJVkjj&#10;jdoSU9Bu3u5cDh0riiJWtPz6IjuaVsnUyTVUrLE1fJoZ7JJTwwkRJTS61BUSB/S4NgNII90aQk9G&#10;EaUAPQbZCiKSJU06qsUsodWDJopYWPjUuVWxdR6mAGn62H0tuMjh59O0zniOslLSLUVXiEMkUdXF&#10;6yiFiHU6XlSVf9SVvr4Cgjj3t5AoNOPTiLranTtBiUmWnWrp56vySKlM8OgCXW5FlIBJVSSdVr3P&#10;9B7SPOPwGnSpLSvxfl/q/l0qYtrieaGlYus0kdStFNFEGMNYIgseLMfAupDFZGIFvVqFj7SG70gk&#10;Hhx/z9LPpAaA8f8AVjpX4vaEsX2kUul6gTVNFR0McUzqKrxLaWaddOl2YqSY5HVVBXTYAFHJeKak&#10;YHn0thtNIFc/6uHQ5bb2a01BK0qyRzSQFWcU1PNQyzowZJZlfSvlVrRJIkiIXsW9QIJRPOuoZ/1f&#10;6s9H0FrWM4/1ev5dD9tPrekMKzVeAxcJmovNHVVKVFfFTrFVJFVTx1THwpFKzeZGgh1qLDkXb2SX&#10;V09TpY0rw4f8X+fRhBbRKtWUVoM8f9gV8qdGD251ajSJiYqOM5CHJfxBEdhQzTeSPSlJU0cyB4j4&#10;0ZEjRXXUVJjGsN7KZrtz3EnOPX+f+r06UxqwOhQeNR5ftH+r16Mvs7qbHySmogxi0U0FLS19QPEE&#10;fGVhDQzS1PjUxrFHGPt6ho1AA/RweC+W5LrSvy+0cf8AZ6UiIFqnB/y9GV251PTtBCkUFbKv2a0x&#10;WrVJFylBEtngr6q2krEz60aMA6Dp/B91SV6UP+r/AFf4enl0jj0YvA9XGeWlgmoNdRjaTTQaFkp6&#10;WnjZAaieiiT1GTwfsCOSxCkyBufaYsA3aK16YlmI6Fvb/WUFNDFS0lKb1FAtRTfbgeZGklM02QqJ&#10;pFCSOAGDEh2+hJOokvBdYwOkEl2RUf6v8A/1fsAwYjr54adGpFmcGSNRTQzCGnJSMeZ4FF2VX1Bt&#10;MfICsQpPHtbapHwfovklLGpPQpYnaHhgWI04jGnySWMU0BiLBYWayh5FJsylueCbGx9mSwR+XTTz&#10;oxqehTw23VpZKaNIqaSZdKLO4VJQXu+mxAHK2bXYctovx7NYoFFAOPRbNPxp0IeJx0KNE8fjSLW7&#10;OVUt+4w0tIXI4NwNRH+Cix9mUUCgdFc8tT0raOjKEAqYgLsGBVW8ZsLlVH4I+h/BuPb4QDpI3dg9&#10;P8UR0knSzP45Fcog5La7n/YXFvxfnn2ojU11dJ2XSenSBEcoGADMXUFByAD62H55+pP0t7fAqadU&#10;f4enHT6QNKxuNYZiVuCbePj6EMBYE8WA/Pu4Ur0z1KuCVQH1XZW5Ick2KaQRa5v6rfj/AAHu/WgA&#10;OHWXkSKS2vWTYnm5UlStwAPpYkkD6n26vw9bIDCh6yeixvExNwNJIHASxAKgXsOCbc/1926YZSp+&#10;XXMH9D3uf0g2u68FQgJB/wBc8fj36hpXqnWQhWUgrqR0C6tQIlKg6rgC9vwf99eyfF17r2mP6lC1&#10;10hiFZUDLZrL+bccn/H24/w9e65BTxp06mMekqL+gpciW/09PPH4Husfn149ZRYEEBAl9SM/ouFP&#10;PH9S1w3+HtzrXXhEoBUMwsQSSbyL6r2Ww/x0/wCvb/WHuvddsLkgGwkJZzq1AEergf1/r/j7917r&#10;gyHRwGY2uzNpZuDdebEX/pYf4e/de64MnpIGklryjVpIRjwtyoBNuffuvdYvEh9GkkFbhBwfGOCg&#10;J/PPI9+691FliuCwjITT+Ap0oUtq4vz+L/j3VhUU631CaNCNKjXr4MbI3B0+vWwHJANz/h/vLWk1&#10;p17qI1OqsgAKqrAMqlZPU6/STi5H1A/p7qVFc9PRkaTXqG1IEjQuDJIDJpKchSDyGFvpb8G30/21&#10;CtBXqwcVovWL7eC+oxxkBtRCggEFdSxEH6OSPUBxb23QVr1ap6hSUgdvVHcaVnHjCW8g4Qg/gAar&#10;j82490KZx1cPQUPUd6YAawCGujK91DKVQu6HgkXBW9+fetBOOrhgeostOgTUAFi8cah7MVjuT6vU&#10;vLm+q1zf3VohTy6spoa9QJ8dE6XIjMiRO7XkIM0f6DpDIQGJsDb6X9ttbimrp0SkHA6Z5cNGqORH&#10;IA8YiAWQsDD+uNtYAOkC31Nxe1uT7ZaAcerCUsaHpnqMJ643TzfsSwEu7iQjUpdpDYaSCOCFNwoI&#10;P19sNGB04pA49ME23/KAxTSxqJZXSABUMBjOnkLaxIDNa1vpe1vbOlVPVi/p0wzbXpFZglKEaSSJ&#10;kkQjwv44wwXwx3vJyeb/AF+vHt1W8x1slqVJ6bazaUU+pmoJywRlfwyqjk3u8U8bKVku3L6gQP8A&#10;X9uAq2T0zRq8cdMNdtFJqmOSphEqg3WKqSKEwyKukSeRRoIPAQlRYX/HuwYcB1sopXK9N8+1KexD&#10;0chkVg0YkneBGkB0MsrUoClRfWmpbkfkj24HYdNmFT8uk3Ps6jjmWKmpIpTJUB1U0kKCFZFs08s6&#10;XKRs3Ebsx54/w97DmueHTTQLTJ6DDMbBpKipmp5YpBLUK7KrFXdponJlghqEWyrJbUxAvpB5P0Cy&#10;MrTrelU4CvSYPXdGayGtio/uJjkn+4+1SILUulOVWbWyaVuQqa/oRe5BHtQGpwPSaVA/y6gt1Niz&#10;SVAWGai1yzvLBCQ/mdyWakgppVYRxg8h1/wt9fbyuCMnovdCDQdcz1TjZjGWXHRxU3+TeKopEjeG&#10;Mxq8xhWBGDO97PIxJH0W3t0aeIPTJDjh1JbqbF1TxpFS0hS6vTU1QvhNOWIRRRVSatJc3IUsCPqw&#10;Nri3D8XWv1PxcPz6bM90bQVqZCmqIkraCs042vgrqg1SRoIfJIjRsoDwowEQWUhmJvqsPdkfSMHr&#10;eplNV6LL2B0ThBTJNT0VJT032eS/idFUU1Kk/jgpVhjxkBCBUkB9as6Xf9tdX59tvfTIe0npTFNL&#10;jQT0QXsfrqHHzPNGzpOtfFDIxQ5BazxURnhjEMYHjphEGecm+rSbgE296+td/j6EUMrMg1cT0Upk&#10;z22ZMysuQi+zjPhqEWCr9KSVHjo1p2Yh2MsZWSWK9kRwDcj207gmq9KQNIz59M2S7EzUc7fxDI1l&#10;NNTxTx4yrCSUzJCB4FnNBCDFKEOlYy4LaXVv8T7XUUXqsrAjUx6BHdfcVVkdLwF1qfuqeaUWZYZa&#10;d1FIZoo5wwE5jugNrNcsfpb27CX8+HSF5wPhPRcdxb2eeaWSaserhlknoHZ/XC4efRNBDUgElVTT&#10;rcLwGYAgH2vVdI6TmbTknoFctvOomeSlx5ZXEqpFDpSOyVshpwlPLJqJACNF6tWlGs5F7e9eGtc9&#10;JJLsvjpJ2FTVwvJMUpoondtKIkqhI7RrHGB+osFRwraTcnj3sAeXl0mUkknrlHBB6ndZvP4zVEzv&#10;GTNCBpVQEFgwYkvwRcKAb8Dz/D0516klnETDV5l8LR1EUiwvHHDwso0gBrrYNxzfj22QRx631lMA&#10;86qjzCdoU8EbIqwRxyr/AJlpPqVUabD/AGB91691jkx7reR7NLNTStE8BA0SobkSKeAyqGJtxzx7&#10;91o0pnqStOahCPt1dp0SC91DyRIgqPOWjH1fhBIwHBA5tx7r3pTh1xn8aRfaxA1AmrDHDPBKJJY4&#10;5U0JRyoRqWz3LWIseAfyfdb65VFN5pI0kko4jamp3H3LHywn9QqXjWxVOLyMAOfRcrf37r2OodOt&#10;LqBEsKRyNUQGML5GhjaP/I2icqQ+qQkEm+n6kDgj3XupKiGepiuix08EbTSKia3eYgRVEDmWxIZO&#10;Awvzcjm3v3XuscypNqUl0s3njjQMX0s/2qxAWIaxsGFtQ49+691lqI4klMcc7QzFdEyK+sAuuuNY&#10;JrAhgdQLHkD/AFvfuvdc4tfjlEy+cSqtQkV7A/belKlnjF7MCeLkXJDfS/vXn05/of8Aq9eoDq1Z&#10;VxxzgTiAQmOgWSRRNHF+8utgP1KrMiafxYfj3vqgFcDrM1BqZZ6MIGkqYzHSxiQFZpZeJRGVa3j/&#10;AE3B0kqBbg+/VA6sENc9KvEbPra6soqKCJ6ahkyHgkyNQgVphG+qeZiLqiQxm7uTyLEng+y+5v4r&#10;eMuckeXz6ejhVmAY46Nb130Rk6vJRNjqioMsVRTUtJk4x54xUzFpKqTRpVmEDjSZFW2plN/ULgfd&#10;OaohGUccRkfLy/b/AJ+j63sY2YJEKjGer7viF0vW5c4rOZjGT0OOinE8s+Wi0zZKimgWBJpC66Jf&#10;E0cieNedVmJv7ie+v/qZTDCa+tPLOQPt6GVpZSEqxrQf5R1eJs/b+NosNHTYWBKekJQzQQxJHKIV&#10;XSPDp9ZjI4Vvrzb6397tbRAuBk8fXpaVQNpYdNG+cHLW46ri+2pFqUgFHTVk4JlPiQySt4wNLKqX&#10;iN7klrXv9Uu4WTMmoDh1YqGHZ+fVV3bmUjxBnx9ZDT46ii81TBkCBEstJJD9rT4yGR7GKSnjjV5V&#10;X6k6jx9Q6IfFYauNeHn9p6YuB2mvCnVYGe3dJjKl8TFVVaVq1L1AjejpxU1WuTx1mYrBVn9ltcyr&#10;ThWv+g6ZFWwNxAJG1kCnD5fJeB40z59Ae6k0y6B6/wCo9LzaGUahWolE8MCU7CON8bUw1tVTVNcw&#10;qaWnaIoGSJZpi7stMBIW8YYEW9rYgpUNxJ9QRwxX+WBWtBXpfYyAKSf9X8h/k6FSTetXT0KOlPXU&#10;9XUxZBZVpYljFPXU0WqOt+0F/DeQ6b6tJeyl7H2oDmnHH+EdGv1LAY6Drc/YmTqIhgKSvNe1RTxn&#10;Lw1U0cccMFPTeSr/AMtjW4nd/IsjM5v+lSAg9tzUKVOM4xXPDh6dFt7eKU0qc+fRZcvlqo1j0rVO&#10;RhIrE/yTzJVy0VJ4PvJRS1ZF+YlRB9SVP+qHtMka0EgAII48ATWmfzr0DLiUtIadCP1VmayLJPSp&#10;kJp62leOmpjR45slTzSTMamkNTTRi6BgVgPiPptIgube2LqONkDFQAfnpOMH7fU+vS20cih6vB+P&#10;GbaSKlqKphR1RgihZBKGoYY6ceKcIzCzyxlJDUt+vhVubA+yiNAjAL6+n8/2dDO3bXGGPVmOz86p&#10;ihbSyKzQtT+QkQPNFCEKa3B0hBbQGXmwP5v7Gm1OCtG8x06yB1Hn0PGBznkCGKSGRS2nyIwYNJHf&#10;yu5P9GLKbAcD+nsU2t14dF6QXECAVPQiY7JelHaRJNWplJsZJDyGKH6W+huf9h+fZ9HchgKf6v5f&#10;6v5AqeGnw9Z8kweIfuE+RBqlsCrqeSgCgWLGzA2+nvcp1Z61GADnoIN05FKSBmmYMnkb6hZGsYfS&#10;pjXm1zpb/XHshu5NJr0cRRKc9VN/MndMTbRzWOBkkhAqf24gY4qimSMZerRKn9KmSKCWIB+CUK/n&#10;2i2uL6jc0PkD0h3WH9At6dUy5GrkmoxKaSlkd8SxixYSF/s8hTArWVtRBa/iqVcyeVgxA+gGgn3M&#10;UI0IE6CGpGNTw6I73YqiTIGrnoqitpvtKSmf9tK7IPAirjmpJIOIo3WRmU3LqAqn1DhWhqOvS6fL&#10;quDeY0NLRQh2eKSNY5aphNJFrlMs1PVzRAKpZgSkikk2OoDXf2/H59Jj0DExZ5ZQZPtll1MUjUSu&#10;pje7DSR6gVtcFTzYW4sHeroKZ6yuhqmXXHpuJZYito5WidQGR7CwAAD2BsL/AI+nv3V+mcIwf/KE&#10;WFRI0kCSNqFlH0cL+r8m/vY49Vf4ejEbEqITTRmWRAslOg8QMlOq1Ty/Z1AaSmBJ8cZJYf6kfgG/&#10;sMbqpDVHlU1+Q6oq6ujY4LLNFT1HknipZFihp438OlHrmGoVMkQBVvHAkbiNwQj8g/n2ArqJTJQC&#10;o449B/sk58+qaQDjrPkso1TRVFSXoymOiqfuAEjFXLFk1FNJHHA/7cgaRGhIi4CjXcgX9+hhCSUy&#10;NXrwxn7eB8/XpRGlfy6B3J1Uy1GPfzvSJI9SY5K9laGXQdKfeqg8bROXawRtQJ5Gn1exXbIAKGnl&#10;0YoDgDj0Gs+5JaI1kAh0VElWYlldvMDUmUBpfORYFXXh0uCtgeBq9nKQhgCf2dOCUgUPTKc9l0eS&#10;nM8rB2K+t0eAGSS3jCEEgOSGJUi9+ePbwij40614reXS425LuPLx0BknCU861RgKAR1EbwIUkhp5&#10;otLpJZVanUE6vp+b+07pGtaDh/xfVo2kLYPQyY7bm8KdWrMTXyU8MqUFW1LJMk0pqoE0LUzSSC0k&#10;iSl1Mf0UHkgnhK7RE6WHRvFDMRqU46VaUfYWKpaVK3GH7eYxGSBAseYlp5pAaWcRFQviSRAaZy6h&#10;GAtf6e07CJvh/wBX2dKozOO0j0+3/ivTqT93k6enxtG+OrIpkWpqYpL+OrM2Zn+1YzSFDTuSnoLQ&#10;l2B12szm1dIya4NP9Xr+3p/UQAKfP9p/1cOn6OpVEUVVPNkHip1McKGOGoatmbTCjYmVTYCyaXja&#10;+lLSm7W96+zz6cVhgf6v2eXTlTS1MKU9MstRQvB97Wz09DbS6xkeOrWoqbvLM7XjCsrsLGwsb+9U&#10;qKdXFQaHrGswqKiSmZqULPFJBVinolgkjeYLO8tFBpRUjIRvMXQML61P193Ax0y7VbT1nq8pEKvT&#10;B4TF9rJHPPOsjkRBxT0+S0zgrJCFUKChBs39D72Epx/LrRmFaDhT/UenCOu/h2OSOMLW1DUTGSpW&#10;mkRaSKpkCxfw+nUBi9RH45E+h4twB7pTPTviKF6Us2To6OpEAghySzSU88K1FSsVBHCaTVJRx0SK&#10;wijHqkhE1n1/QsD7qVrnp0uoIHH/AIr/AFU641cdIYpqdqaWlrTGsEEs1cIBNHH/AJRWGJxqjjqG&#10;UG8bH1ekK34Nh69XOkjGPt/1ces0FTDSNPAbVRqbVEqVtLoxtO6U5nP2pkFxM8iBmMzL9VCgHg7K&#10;9aFOH+Hpxx0k0X31TUUlRSVUiCeKqom+0kq6WKMRx0VNTFbRCIFBq4kcMhGkXUaIpjq4PmcdOaVN&#10;LJTRKlHFRU8tNHBTxwM1fNJUSNfVkPIFvLpb9KgAMWOogL71p62Mj0/y9TjW1Ap6ycy0v3AxwmWo&#10;p4nNUKhKpfLSqrL61jYFJGCjSGJHF71pmvWxwP2dCFsnZUudyElXLTV1NjVr4/8AIBFFrjqFhWsR&#10;dNrTRiZkmWPgSC6/RfdTIoOnzHSqO2Yr4hBAxj1x1Zd0p11HDJhxWUlLHAHE1XSyqzSmsUipiM0K&#10;+uPzM1mLuoVlAAsLByvSpnRYqenVg+xtsGCmjZKiCnBeWuqKpmjeScTVHk+2jZVsDKADMgUglf1f&#10;X3R6ntHn0RTSqGPRnNt4SOKNYQkcsshADePwLD4/VKIKe36dBUMTZiobk8D226L59FzuS1eHQ1YP&#10;HuqojBW9UcZWNEDMHAeUOTe4JsbjlTcfS3u8UIXpFLknoRMfAF1P6JVKOqokY4B48bAj9YH6bfiw&#10;tz7UFAMdMFQRTpSImmNCLSsI1UgWsOAWZf8AX4AP1Fvb6rQfb1WlO316yhuAAVkYOutlK62NtQaP&#10;+gsLBfzz7tTr2gdcNSuCviJVTp0koRa+pS1/oUYFbn/Ae/Y8+vBaGvUN1a4PqdmkCjQwcEqLuUZx&#10;xccc+2TSuOnB1hdoiGIJClm1SAGNgV4CkKABx/T88ni4916sAa9RGdRKQW1kggFxydQuiuwvdbW4&#10;tcn8W90Onq+k01eXXFywI8RQowBDFNKoQfUNNubnkC9/yR+TXrahTxFesTtpLvEqSElgxAVSgVAT&#10;6TxYng2/F/fiQBU9XEZpRj1gvHq1IqaHut7glXe4K+r6AG5Fv6j2wDVix6vpFKdR2k1/pF+FLPqc&#10;RAodLkEiw1W+urg8+6E9bUUx1jnaMQqrRxOJDpk8lryOTyNVjwB+P6W/r7q/Dp1QNRp03SBFcC4O&#10;lJAbN6Rps5d1UX5HOhuBzz7YLAY8+nwhI6heQ31NeQ+i2iVfGyDkmQyABdfF7EWsfbGpvXp4KCNP&#10;UdmJjLASIZFb1EF1jRjq5RRa2kWv+q4Fvdet0B49RDKWkJbUOFLyFf1Io1JdPprK6R/T6fn3vqwj&#10;UCg6iykvJHrklfwkSarIg01A9WuOxuSPo39QB7bJqerAeXUcsZlOqYHSSsi6hpRA5QKWBJuNIYf6&#10;/vVSePXqU6gyShm8t2jYnSkkkZZoy/pUi41KvHDC39r2y3xdPIuM+fUSZY0V0YmVlUgSyEvH4/Jf&#10;WVUHQbnUOD9efpYNPRQT69OoKt02TMriCcoqkEiob1RM8aAxaX8IOtRYC4UW/pY+2GNQK+XShVAJ&#10;r1CmkgVJZCWUxhJINAKuisbSkAKBY3tzY8Wtx7acqR8+rAEHpuqJFhZRH4W0MmtTHdRTsLtJqYDU&#10;35UMx0/09smlM9PImrPUF10sU1aaOKBY6f8AtzimmPpi4N7j6i//ABT3Q1pjh0oACig6aqqoCqQi&#10;OsX25VJyf3GYOUKelT6mtb3Tp1QpHTbLUh5TLJLTrG00YNS2oRQlVB0SwqPSTbxm6j+v59+p1egG&#10;B1hlLLNCNKwySRSO8bREQpIrXWKQREWQL/b1W+vPujHy60RUdNMssYdQyRyiCOWmaMAPDPOgNQkc&#10;M0CkoGU8qUt9LE/imAM9XVRp6jSPZJJIonOtAkjCojWZ24QotNUAmQLdbKx4I4A96YkCo6sqLXPU&#10;F6ieoi0EEtDGWsqKZZ4YW8QiYkEWQ3bTxa1rc39t+IenRGAO3qFNXBGjpopPDGSkvjiAdZ5F9MMf&#10;ktdhcHUCfoP8B7q0hOOrpGR3Hy6bKiSpMpeNYFV0KxuUjYxwwktNey+qxLajYGx/x4ZbUTp6dVV+&#10;w9M9VUimKOIJKXwISIX8bIIpE8dwygnSH06A3AH19t9OCOppXpokklkjoqgqJnjSo0RGmeR0Y21r&#10;GVB4ckFgSLENY/X3ojIPp1sLTHUSqkXRFHJN9wgj84haJJfIEW5EzWVODwhILahYm9j7TdWVC3TG&#10;xeGMrT0SuJJ1fxsNUahpNDp9zdnXQrP+o/S2kD6+/dKAoJA6YpZopHnpkhmhCTVUcCxxrLTXA8MM&#10;dU9lVk8nKEG3PNj7306Fpnj01VTEKlZC8XiqtDTsZU04+dFFNUVAKkH1AAFBf62uffurcR01vPP9&#10;qsloayJZZCKjTqiWAHTFYWLhWQKXY3Ktx/ifV6tp6TrtO0uiRCZ/NJFQsrx+enht5EnkcDQokjIR&#10;DIASbc6h7a62Fpnpu+4kNREXkllStkR0ihe6iWMmKOen1geCRV0u8iXA5Atb37q/TVVeOmqZ4kkS&#10;rEVTJFDFkdEk0tPJdKqnZ4x45Sra7zsiMvo1E8e/de6iVFdB5auqmSNdVHDCkYqTG5jjfRNDTwsP&#10;3XEfFpDdjbTYe/deAJNB01ytRTzSY9ahwZKSSthleEhZ6dFUxCnZlV0bQAJY/VyDbj3VvhPXumlq&#10;+GX7aeSoM0P7rPURU+l62dRoMUsMg0EIqs2lgDpNgfx70oI/1f7H+r+Q901VNSv30Exo0eaIyJGZ&#10;6BoxC3h8UTyOhKBzIoXSPrr5492IqKHr3WCeVaiJpIViqfBSjISyPK0MsjFitVSy0cigISbliTYa&#10;eD72OnYvPpoX7SWb7mrlgqhGEfGGImKWdhzVBgymExgmNtMgKki9g3v3T3WOskmjBkSpiyNRUSzU&#10;Th6hoDRTSRlkpZZ0u0TEraSOMFGtYAA+/fb17pjWVamhWWrXS1PGmRooYGaap8g9BFRGAols7EyR&#10;uQNJPHB974de6hTVU4kmiaLRDJNDIzwxxsxjeBRFLJjYx/mlIU6bl1DXAA97FOqMSMDj1GmknjAG&#10;QmSKpC2eSJI5EUxrpaeOaBdV9JDNcAAEjk3926p+p+I0H5dRJZahpYw005EKRRxRPGlMlStS5alU&#10;mLgxxLqZpgbEsbj6+9D7OrAEmuqvXfmFI9RJU08rU/hgnhZZY4fG+v7aWSSpn06ef2wt/WDqHvQy&#10;AOrk06a6h6SGpJWCZEkpaihiqAjNU1lLP/lM8cEdItmkAW0hlUageSLH3alf9X5dUICj7f8AV/xX&#10;z6wU0tJNTTRz43x0jznIzmmWSOaCZUu1TSUylLQIUOsD/VEj37r1Afi4Z/1f5/n0zozqYESL+ILl&#10;qmpqKWSmEMInMkZnkhmxtPeOKRiQn71h+vSfeyAK08v9X59NBeHz68aQzrLJUTUcNaqiGHFVLu8+&#10;Oo4RoljLgf2mv4kK308qxtb3s08v2+vWyg4Dj6enUSrVaSfxzRyTCagliR/RRTwo0ok8cbMVWRSA&#10;xX0XaxH+t5VLfl1vw6Cp6wTyRSGcavuJKBVSVqtnpatIjCA8dSlgGhT0hGX6MLe76aGvr+Y/L063&#10;T8Xp+38+o0YdY5cdOIayqkx0GbSqTxRyyQzThHD1k62GkKWjjYKbHk6QD7uQD3L6068SKaD6A/z6&#10;yTVEkiSPSLNIuQnWUVVBX01JkaZaeMLUPVQWuzTAP+hWQubh7+9aQMt5fs/Lrx9fX9v+r08uoFZ9&#10;vII/JUrFQfceSqioqSWlNHSINRkQr6mZgyuSpJVibrp4FgPQZ8q5/wCK6o4BpQ/5P9Xz+fUOKSlM&#10;l0daalp0epikC/tR0ktUFp5a+nQO78aVEfEYPq5ube04oRU/5fPqlAB1GEmqaoaOcLG01SsFfUUh&#10;L69IkC06W9JVCVmvq0sCL+q3vZArWnDqop+HqFLFkIll1vAPPGpp6eCohhoaugjYeI0s8IKalW5K&#10;jk6jqIPtyqeQr6+oPz/1f5hsV4D/AGPy6ixK33VW1TVUlaYSkUNOCsE7TTkIkcnFizqFurDknVcn&#10;3bFAAOtClST5f6v8PUFjqglgo46lqYy1JWjqghany0aiJVlJ9SSNdYtUg5At+R7uAP8AZ+XXhQ48&#10;v8B6i+Csic01fXgSxwSxVNKaNYvuBDBrp2CMGNQ0Y0galsSq2Pu9EAqB9h4/L8utUNaMc+nDrwp3&#10;OQpKkEwVTxBJqaVpItZpYCJ08TeuB05kQ6rabadQJHvY+Aj0/wBX59eIHEeY/wBX2dNwWkjoqYU0&#10;tLUVYSeNKU0ksbVMbOUd3qJQVRCDzLoZiDpBBItbOo14f7HVPL5/6vP/AFf5+6cLUNAiypFRq0fn&#10;lidrrkKQn/JVknCroZPSqGUtpu1gfezXz/1DreDgf6j16J60CnaKoyS/d1Ei4+VKWmNSkFzGy01U&#10;y6A0ZBDva7gfU+9UUE0pj5/5OqCtcfy6am/yqSsEs9BoyCK9ZGy+N8dVQtcxK8YC2kYEsh+gYEfT&#10;3YCgA40/nX/N1rBJHrmnmKf6q9Zf8oiNJV3QHw1VP9xUyh5Y6h4i0VLUx2CvG/IDv6gDb6D3vrwF&#10;aEdRqvVKxpWqGjiikp3oKengQVFJUxRrLLHRsxJRJWCqStwbnkW9+AHp14g/8Vx/1Hh16aqVRS1U&#10;c1NJRVJmE1JNHoqqGrU/uQVk6+tGVwfGX5sT6iBYeAHAjPl9nXsVrih4/I+nTOzVUlTLSUmPWrll&#10;aVYp62opx55Hpy8zxXs/MWtXaOTmy8EsbOAClWOPQf5emvPA/b/q/n1wSPyxLSRoFqZoYoKevJM0&#10;IeDlFJokA1Q8gh7kgKb3HveBn08uvAYIJyfP/iuozVUNOhqpo0p3ml+7qqAVElRRUdz9sZIEYDxr&#10;IxLqSzC+oXuCTbSWwP2+vn+dOm6qBX+XGnl+VeuENdUKYJhFSR0tRJPRsEm/fV1T7Z4/Mw1KrfQM&#10;3BJW/wCAN+GOBrjqutq4pQ9R2yksCSSSiOic68e1DKZKWOshvaIu7ggya1MMbKbWJv8AS5sY1bhn&#10;zrxp1QuRxx5U9evVpb7Skkq6WqqYaWFUYUjIz1Maxg1ReE2YSxIdLhgCT+iwHNUA1HSaV8/9Xr14&#10;5UcTT09PP8x00RVwgMlbNGs9PUxg0tM4kSoWEoYZaNSqsn6ragGVv7X1sA94dSFHaRxI4dN6gBq8&#10;vIedOsKNDFC1RDTyKJVS8Uc7JUK8T6ggqJwPGisBJ67sVJs1yAbEAtQmvWxwJA/1enWCtWOtlU08&#10;MMk9WaSOopYamEUzfbsbLVU0wUmRl/S7kAqLFr2Pu6roGfLhUf4Oq1Uk08+ND/q/n02SNGstWzx0&#10;8AncqMeZgsL1NDJpqlhQi0EwGmWPS1jqYKSOPdwAFFOA8/t4Z8/PrZOT8/L/AFcPLqQZsc7yLPkJ&#10;qcPGkqywavNTSoSkUlQbWZFLBg17EAE/X3QggBgoP+DqpKfCxI/w/n/h/wBWYTeY0lLTmtqIVjlf&#10;GzSzhZNPjby0kFXIw1FHJbTIGsVIB/T7tipqBXj/ALP5dUKmnn6D/N+fWSIuPu4YImkroQKpKGQo&#10;s61oGieeCVxoZSnq4GqQG17290IGGYYPmfMdeAABAGR5eh6aZ651ppqlccY/NMGhytE8umjyaW8h&#10;kpY9TKzRhnZk4ewutiT7cC1YJWpHEHzHlnz6ZdhQtSoPAjyPnUeXUP7yatNTUNUQ0dDRCOojaalS&#10;rFVSzAQstqQMNEjep3JAA1K2nTcvBEWijuPy4/lX0+XVK6q1pT58P5dYljoscgpistWpJfHTQGVa&#10;fHSCbSIJZlZ18ba1WXTIQPQwJsR7c7j3E58/Ugf6sdVAVe3iPL5H/Vg8fLqJXVNPHDkZYikDArjq&#10;8VrpOXnk9M7V6ohVZOPRMltSWsb3PuyJkU+0U9P9Xl69Vcha0weB/wBX+A9MM8qTQmkoi9FWLSxO&#10;0dM3jiredMMlE0mpiumxKSG4a6k2K+3QAAWNCCfPpk+iVFB5efWWDwQOZz4FWeOGkjDK0dZ46lj9&#10;0iwLwt2H6QRzpI4t70VrgeX7OvAUPd/s/s8s9cKfIvPI9PDSVSUFHM8MUEik1BbnWNEv0KqCDFwe&#10;RpJ0+/FF4txPWwfwgUp03FA766Z1IqKlBHPHVzwIlQD5Eqz5FYhCf26gk+mxN+Pd6aloemxQGq+f&#10;p/q4evTcR98lS05YuJJZJoaKQUuTxFSjmSaVURQjRuVEmuNtN7i66rGwAUj7P2j/AD+VOqHuUj5/&#10;mD8vl518+mxE+6hEjL5qySN5JFoHVdczMJJKgQrps5TTIdOpHI4A+nt0ihzw+f8AgHTOkNnj9n+G&#10;n+oHh1iYIk0TT0qpK5kp0rzE6UVRe/pmjAsoVwzuAqBDZhxc+90qKD9np022kHIGfPyP+r0oM9RW&#10;nmp3M0c8c1PLWLUTuwgkhj8g8TLUEjSUYk6bEWZvqRb25oVhSmemiWU18v5f8V/l6bJ2DB5ZYGeY&#10;zymeS6opQxGNkaAA6i50MbC1rW+vN1UYFfLqhPnSuT1//9O+iOghjiClUCyhGUl4wyCUaI3p5DcC&#10;5Hqv+kE/n2dsNQ19B0kdR3pYwGZ2MUkcgWJXXhHQaGaKeQM/IJ9YA0kWvb2317rLL4TGD6aldegx&#10;PEJbs4ubldKzN6Rov+eQb+/Dr3TYYVhWKn8Mmq8RWIRpMYiCdS6/qVJNyD+b2P497x/q/wCK/wBX&#10;+CiefT3C5g8aSozS3kBZRZDJcorF3HAjsXBJ/r711fqd94uhDGoIkIhh1rokRJQSZFVgb6v7K2/p&#10;/h7917pwpiApY6RwraiqFJFU+N2At+pCBYfkH3XpjpRq6QiGWbgNCFSVlIPqSykhLW/p9CFsL2Bv&#10;70cnr3XjUQmBQLrcOyaFJNOWBQSSsttPN7g8n8e/aR17prqq9xKYo9NpICVRyjRkxjVr8rWAIIKq&#10;AV+h5PPvfXumeeWSd3DRGXzpoCTRTLM08SKROgQBdS/Qgekj62tz7r3UeooZpy0UlmaNwqwgqbLK&#10;o8sLMOCSfVb6WUj3sUrnr3U84ZYSTqEcekIq8I8MiLqkkjRVsLkAEE8Cx/w92Ojyr1ulcDpmyGNG&#10;pJIUlMFtTKdKTOI0PjKzC59bMWFwP8Pbig6Mcevaf29d0eBSZDJNHCYnby6Z5v3YXCACLTp4LWXV&#10;bn688e6tQYbj1o+h6UtNiKOOPxxiBDdVSmaMP4kli1Tu+tbBmHK2+l+PdW0/h69QeXWVcXHcLNBp&#10;ijanSJZPDqKFdMaiQC+thwS30te/FzTr3XUlHTQjxpGPEiyIrELC8Ku+oyTkAuSASC5+vFr+/de6&#10;bfHCru40tBHJJHCFkV4zIE0JLK6WIUD/AJPBuL+9gEmg6snxdOFLSQqkVSvhV1Gp1JWQFAfqWILA&#10;quq9hyBb8+/dO9ZlgpnV5gBPHI7s2v8AbYIvAQKVFxYHj6/T/X9+OevdJ2op4nlmiWCPwqRGoUrq&#10;SMeqNEDrYseQATc2/wAeKEUPVTkgHplNHBJMTLof7NBErI0mul1HUpSGP0MSCCrKxA+mn6e9dbCg&#10;Y6cYqVnkWQhWWVUjDB1WCQRoXRWgUEqpFw5K2uTYiw9769pXpSQCii+1ICxtdoFp0gETQhU/emdW&#10;BL+gCwLG/wDh7qwqKdOFCFr1K1xxy+EaFTSkbeoFAttRLlhcAj1aLck+03W460NOnWFxBFeZhISx&#10;k1F0ZXN7LE01vyfUL/7b37q7DUKYr1GqcgI0IkV/VcFowgsG/wA3GbcKC3+HP59+60sek1PHpnnq&#10;ifAiv46eMxyxlFuz24eE8Bm0m1x9CST9B79051hSJ6liKhJAWaQoAAJV5sJNAUWRV/SwU/69z7dH&#10;xL9nW/s6WmMoqcCV9QI8cYVrahPGRZIWZQbawNJAP1AJX241advHph9f4un+pNOFijgVZJRpAa/i&#10;CgLqukiixdTwwYD+v59tR1rjh00OmhvDKJWDqEb9xvK1o1ZWLIWJAd1AuCCT9OPb/T0ZABJ+XUWr&#10;NPHBIja1EgjZ2jULJfSL6mFwt+NRtcfU+/dOlVbJ6TNbLTyySN4w0XoA1DxteQgm9hxYgEvb6e6s&#10;NQp1rQBlePXBpo41jkCTjSkh8aSKEiU+loxNb9wgXUfn+gBt70I1Az14Bq5p1Ihr6WKWMRqokeRR&#10;IHgR18ZUaDqYWDRmx0auOL+2zGa44dbOM9OYqkGkSyn9MyCW8MEn7VpdalgV9S+gm/JtwD7rpcdM&#10;krpIXqBLVRRyhY2WJljmQPflPNZgxFjdWN7hW4P0vf26oBFG4/z6b6YZyw0SAeF4iAniQSqDbyWC&#10;yqCCwHOk3sbEe6tHTh0qUdo6Y56Vp/IskDaZTJKzsSTrb9IaUAE34N/wR/hzdVCj59UeMsajrhBi&#10;1fS7RK3jKQxMoGlpUJEsqg31hbs1yLNYfn3frQiNc9TJMXDDSEQeL01HgEgP7hLEsXLOCDySLMbc&#10;XAH19+6uIwpqOmSWiVS3+ZSJ3MZBDTSzMn7UqxpIDwfqDGb2J9J9tmME16tTrnLTxwJHRrHNHDJJ&#10;LGTMGa0jLdpRJJcFzp0qHvb6X/prwh5dep10sWlZGjZiusxOGUgq4IRk8jqFWWwuNAUDg3/Hvax6&#10;TWvXqdKSiWmqYULJ5ZDIpbS5V1RBYJUSNf6cXH0/oebe3Ot9KImGntIHMojYehY9axRugEUToQbk&#10;GzHj6n3VhVaDpNJ8R6kpWU4CBZVEhZpGV0QWkPAhhNrEt9HYn88Dg+2ShAqem6dYJo4pFCCV+GFS&#10;0ZESTOptrkaYgjn1Bbj6+7Jr/LrYr1kkip4xIfHIgsTwyxlwhCqgFrKTeygGzH+o9ukVFOvGtMdQ&#10;2Wmk8bIahjTukqSu/jia3BptS+nWp/UB6fyDx731oavPrLE0UkhH7LvLKjvFEAkiRvcrKX0jUFYc&#10;al44t/jrptvi6cKaalBRS6rMGbWpKifWGuoiUg2JBuFNr/6/vXVeunqaJ5p4ixkQ6DJKqi5kRvSK&#10;cqD6+fV+eLX497691EqmoGEPoRjTtIqeJzaMN6l1EAkseS31/ofdxXz69SuB0mqykw0iqZmjaKSO&#10;SMFdBptR/VLNYXsD6Sb/AF4tz7316h6StdtnA1XpWmWTSPG0EkMfiYKOZGRwpXSRcazx/Z910jrY&#10;Uk8ekVkOqcbXw6zDBA4VI0qmM1TDeZr1HF2ZAT6Ll7XvYj3fXSny6UJNLFiJqdBtlOiKN5YIkxcL&#10;iSpMV2nlWUQhjKnheKwjLHnVJqLC978e230sdR4noxg3GdOJz0g5OgMdTo6UkTJFPUVCVEUkTO0G&#10;hi0kcdUvMLarm5S7f1a4PtKVkFWr/q/Z/q/kFf7zmPHpgyPU9TQlZKWJRj4iJXoDEY0VzGRCZaog&#10;GUBwXeDgEkXJJ9tmJ693Su33BX7H8vXoHs7V9gYf7uWOfI00MpgjqaelV2qI9bmSKmFLYiJggUBo&#10;+B/a592EKt0dxm2da1HUjDdy7jx/25rJ5o5wywVVOLx1Mmg6WnWQgyAKvFipU8ke9mwiYcKdMy2c&#10;U2Rj7Ohkw/yKWjmSKopp5PEzxQuy0wmWIrrFUolCyMG5B8fpX6m319+G1zcU4dIJdrxUZ6XcPyCp&#10;qj7RNT0reMVFPIzU2TRNJ1zzSihZRZQRqfVoF/03HtPJZ3SHtHST6EqcL1yqPkNiaUmGryFC1VFL&#10;JUSXqIRUNEVuJKOshF5EA5jC8nkAEj2ndLheJNerrZsxpp64Qd+4asMclJWC6IGliMkUMUMT8xsK&#10;6p0/uO3oAAvquCPbBlmU56d/dxBoR0s8f2bia6YzGWCMyPFdINfnilPrHnaRBoIAvIdIuPpe/tkS&#10;yHNKdUa104HQh4vcOPq2jENatQkjCWmZJYnimSMXM0sLfpCGygkAk24vcC8V2obu6TS27UrTpZ4+&#10;vx8yR1Js0MiyurTG/wBsySeMN4At+eSzG7E2t9B7XrIrLXpI0bDHTrJUAI5EmkaglKir46iKJQTO&#10;7I93sbcv+D9f6C5IUVPTSodXSbGUpjM8cUPnSNJZtVNKrJGYba1ckEnUvOhUuPrfn2ybha46UiEk&#10;Vr0/0uSpnMZX7fQJPtfAHkRVLIJPO9tRLBuB9W5H4Nvd0dX4dMvEFNOlpT1vmARnM02uTQmgBVAI&#10;UBSBwbeu7r9LWHt3FPn1QKAa9TCsJdjK50mIiN5YxpLF9KoHtdrAEgCwYEcW97by+zrzfCesM1BE&#10;dbDSkZB1/tjW7qC3AawB4tx9Ln3Tqg+E9JfJYsSuAB4UD3lUM3kQyIV8gIH9sjQ39RY/j25Hx6uD&#10;RanpJ1OFqA7+CEaxImvyK6Q0zePhQyACyCy3APIuxsfbvWwQeHXkqp6WCFhNpVLU5USCCNhFIUli&#10;kWPUjA8MWVRcWt7bQVBHW+nWHJvIkQp41jiCBJXj8ST+INeF5Kci6qT/AMc2JJIuvHuwQA1HVKUO&#10;OsUlTK0TBQ11KSSI5KkauCECr9W9RVRYj6m3u3WzSmemKsyVWrzSvVKHiMg0zSAHxMukaI4RdSqn&#10;WSbfW3JPvRNBUdbAA4dNETVy2bXD4YIihdYwzJVGbyTF1XlSkYBuQDzYDjipJKVPW+pUccrJMEAn&#10;WWRZEQgCSSokIKl0CjSt1IIvwLMffk4dePWSLBVE8kTmRUjlcSNVsiobkEmF2UBhYmwRCoPPP4Fy&#10;QMnqxlPrw6cItq6pIft2SRVJUgmaf1TNpASWZVZVIt6lYc/QG1/egynh1QmvcenKHalQJA6KJ0Qo&#10;haOR3Txh/EqSGf1+SxLEqtx9Rf3rSKUHWtY6eKPYwWU/5u8c0rUqmHhtTaI4zO6hrqOCxF2vzZeB&#10;oLQ160ZB5dZa3avkkkEdLBOrSP5dbqI4kYKwkWOwSRQQdLBLW4ufp7saHB61r6ak2LRVIWU00c0x&#10;Z9RaV1ICNxMZZAIyeb2A/I44910LXrfiny6U2L2JRJMpdVEiqIWaIsXCDkrLMosQOCWSwI/1ve6K&#10;M060ZCelJHsyjMfikpEXS37el2EbRk8oVI+i8m/4+oPv2pRnTTqxYgDrHUbVpItEX29MHqiQ4KWj&#10;sguXZ0AuQDdb3Ym/Pv2pT8+qahWvScqNn46XTMKN2kjKLdYQsemK5UxiQaRrvxpBDH6c+61/o9WD&#10;VNOo7bUoHmlvCtO60wkkiaHxO7k2WaapjXQXA+hKG349744I622BUdQ12zDqv40ijKK2iKOGIM68&#10;K5aQMo1CzSMxa972v9PaVAqetBiR8+p8OChUi09v3tSgQooqGFljglLX1D867gcG1vdTppjqw1Vz&#10;06fw5YJ3bwrFG+kqIE1rrACoPGSRcEE/S3PunVuvPBTq0rItPJKGkAeUBWUSeiVXH50Mf1f7bj37&#10;r3WenkpybjW6ymLT5ikMkfkNknEltPDfQr6rW9+60aDj09wT00LLpVdMb6CfO0jpN+lnm1heQPrp&#10;sTf8/Qe691PinBCJHG0RDhSilQ+pybazYAA21Bjaxvc+/db6c1McpBb+0r6I5E1vwwSxSw+unSbj&#10;62sfz7917rHJSRJD5Y1ZACNcehrn8qyg6iQ31Iv/AF9+61UVp0m6rGUzShGVJpR5Jwp4iYqt4dQU&#10;Ai5IBA/Nvfut9MUuHpwdCLFGhtIwsWeWaqN2MzL/AJtXK3A+p59+691wXDpIxkTUFSVjoQoZEOm/&#10;jg1LcDgekjkfm/uyfF1rrKlBONKoA0JaRpJoo9Mciubl/KDrjTnS4H4uPx7dYVFB1rrPPReWNjJB&#10;YCQGdgvjiaSNCLRuv6VH9lxzYgkHj3TR1uo6jQw3LrodWcsHRUdbxPzJZAv0Fhb+v9Bf3pBmvXun&#10;RI51gld6eMeKFmQtpkRVtaMBk+qgj1c8k29u9a69QKvC1KGNmWNtdtSusgHk0hgCVTVwx/21wT7a&#10;WlDXrzcOlJGkYRdaSB9K6gG9MKLxGqWA1sVsL825906aHA9Q60BtYVYdZUBpXVTIb2uJf08BbC3+&#10;35sfex8J62vxDqNDKmlZBHEkaOdK60K+lAFC2AYKy2Jsv1vyPp7dPxDp3pyVEf8AcIu19DSehzJC&#10;RrLKoF1ABFlaxv8A1Av730n65GhjCXRrqVLPJw7yNMbiRoiLAgADkHk+/de6iSwRxkLz41KmC4Qm&#10;MldUipoAW9gbMf8AAe/de6iCCJmVhGS4iY+BwrKSGuser8Ffqbfj37r3Xlx8SCR1WDyRlLAOwCEj&#10;6COx8hN/oCCfp+ffuvdN1S6UmpDCjqrjSgj9GqMaZp2ZlHKkEWIA4vci59uItQa9VPxD8+k7XTyx&#10;r5PIWdHZfIUKkOYzILP/AGl0leGut/oPwHkUDA6c6S8tbUghE8mqQLN41dR5i5B8sTgX4vadWKge&#10;k8D2+EBFetdYq/MNaN2mIVKuGMSKklqdo0BWqliA1NZSUGgFdX1bn3sQgcektOo8syTMZpngJLqz&#10;ysoZ4tchjLHg2IFlPB08/S1/dSpXB62DpNeshjiaQQNDEY3YiKYFRPGqELT6OLMoP5P9bDkD3Wg6&#10;8DQEevSioSyK4ZGkYxPLK8sjCNor3ZkT8SDTqZhzzb6e/Up0y/HpyqKmOXWoZHhTQGLRoiHyL6iV&#10;sfwbBDyOD9eB4DVjqg49MctcgYFZBC0dUrJTvCY7IsZ/ejQqS5AWzAEWPFrclwRt05VQKjj1gk8d&#10;TdOZJBOqSSGU65XlQPBE0imzEjku1tNiDyR7qQQaHqwNRXpxpqTzIqNLHGEmeVGUAR+R3sv28sY5&#10;t6lOkW5F/wCvvXW9Wo56nyU5v6w0caAyFCiiedCDGpIAJQEkccEDm4tf37r3TbHSzCUBZnSZ1KeP&#10;R4RA8amcQuGHJbk6gTza/wBbBz9OnW8ddGCdJgr/ALTBbCYL5JGC8CKQi4UarWb35tGk6eqP5U6d&#10;6SFoFTQypUQGP9nxGbyFvqUlUA2uRzzxf21141qOuczxpMdSqZQWIhXTKT6CGEavwCukANbkEAA8&#10;+99W6xrPFC4W0JV1E0/kCxyqJE1RzQSWtYsLylFuGB9+6904LMjLYKicr51MWpnjl9UK61BK3NmU&#10;W+txwePeqZr17pKZaaOkjR5kMUhM6oWIMt3uAFMY0XfgrqHJAuALe9dMqaGvSAmyk6ppUPKx0RBA&#10;IxDdJB934p4Of0E6vwWI964dKFGo06jQVU8c0sjIanxu6vHJ+1IBpYCARgEslgVYnkkAixF/fsnp&#10;3wh5np3pMpSloopFjEwiKPEkOqPyBLNDLFyW8ZuLKtzb6+22WuRx6uFAFB0r6erpSESNhqKNC0bt&#10;qFMJCPJZnAW7KNYU/QfmwHtjJz17pRU04IC6JoVi0P5WiMkUBU/SpkHGqx9AW+o2vybDXXunVa+S&#10;LxrC6rKjPFJCIkMQqCLTtaUcBhpbi5BtyOffuvdY/wCIpHpVpBK7OGWXykowVfG19Yva1/UrcW/p&#10;72STx691wNesTCONwChSnaEuXEqwDzAtZRYhbg2PLA+9qCagde6wzZSAuAHVFkRVDycs6Mbs0jW/&#10;SP0AfXi/592EZ8+t0p1hbKxqZCJeJ0Wc+RgwKMdDxaUB9S2Gjkf7D6+7eEPLr1OvCoMxmEdQXRv3&#10;ZbyASRFjaoQSMCdAv/a/Tza/u4AUUHVl49YzT1ARR4tRlvTKUDVEEOpwzyrHa1xck/QC1/pb3brX&#10;WGojkLpSq6tGsUknP7kQANpJ0mP0AAAVT+k3H0Pv3XusEy1LRavJIxVzKmgqRoi5kVQg5v8AUEgX&#10;U83sPfqgcevdOFJPXUxgjmTQhuxjJLQTQTymZmcrfTbltRIPAFvr71RSdQ6908S5F1ZgrlBYNFMG&#10;ZVdSPQsd/qLXBP1sPe+vdNtTXtJ5mZVaO8QjRrKuoLbyO4UsTIzEfn8fT8e690nWnfUkcwF2Zkdg&#10;CZfEAQqCEAekiyXDc3uRz7917qdS1cSMVeRwT4nV2/dMU8gPkg0aQAii6kW/2PvRIAqevdPVHV6Z&#10;pmEkgkEcMU0bJqRpRcos2oXt/bDC3H4F/eg6k0HXun+mqnQpokF1cukrsfGFYlGCLpIN7Cy2sPoT&#10;f3bqhjUmvUpq4xsmqWLRFKIrgjVql9QCkADngP8AUC3v3WvCXris8gUgSCpK1DqthpMbW9YTQAeW&#10;uAT9f9b37r3hL1lqKzyKLq31/Zulw7qBrBb+vNlv9fr+L+/de8Jek5UUkEjqxUyMysUjlDLIYpAR&#10;KoCLa4HC/wCF+ffqnh1p0HEdJXIYinZRUCMsrJLCghcBlgjOp0iDHgmwtYA3I597BI6qIyf9X+x/&#10;l/zlN/wZZJI5XZgzJ5mOiP1WcM6QJINWo6xqJ0m4J0kc+3ROyjq3hep6yRbegVSVggC00g/flAd1&#10;qA+ppjIqixL/AKSoK24AuPfvqScV/wBX7et+GvSgx+CSEa3Uo0c2sO6xzF4nfyNHJK4Crqc2v/T3&#10;QsT1Ysq4PTr/AArxnSBGzRSHxJCXWWKZTZWXyfVLkhriw+o91qerdQZ8c0j+mNS4ZXRXbSVLt5Io&#10;HCf43W1rDk8e7A1691iSicSTQyKzOY3cFJX0uZJhLJDLpuqkMpseRY2H19+PDr3TvRwoSmpZ0tOz&#10;PoEc7pKGvrWTTpQqGCsVB+hF78nS9e6U1JBJGhLDyMXJZLCWFkVwzBAw1EW/1Vz9bDn3s56Z/wBF&#10;/wBXp0taSQIh0RROArx6VYklwvHqI4BsPqeSf8OakU6vJ8B6mXV/GJNfkCgsUABBlT9wAD8Dn6/U&#10;/T3oY6Tilc9Nk9OAFkFtMnkaJVIDQ6SC3pW+q9geBbgge9k163mmOHTTIjKxMbqoIvGpH7JLKP25&#10;Tp5vybfi/wDX6X6r1nhinvGBCZFV2SNrIp0sNUgjViLnUCVuP9jf3rHXupctNEgv4hok0qQG1ANE&#10;pIIL2KhubkfU2+hv78fl17qDUxmK7eRADI+gW0hlKaQJYYxfgm4Iv/iefdck9WXj1GWUoEKsIzo1&#10;yhdMccqq2uOzsDa/JYfXi31B9+0nq7cP9X+r/V+3h5yq+ksZTpeQofFGXB1G8zjlipswAt9bfT37&#10;T69Nilc9YTl6NfTrOiN0h1mPxwELb0oDa9yQrW+tve9PXvs6xCvQBPWWm8rAeKwiQEHQ0bP9b/RQ&#10;3B+vv1Dw611naudmVAZT5NA0lAal2BspDstgWFwRyffqevXusgrEPpcRTHWYZJFZR4l+isAoIIRr&#10;B2J4H4H191631mNc8T2sqLYXM7xGGIgWLlW9LA8KB+P9497oevdY2rxLJFG6mVzIDwASFAI/Zd7+&#10;lR+TYH3qlevdR2aGQEMwQaHGhvQzMCVBeYD1fQ/p4sb3597oevdYXlSJ4JB4whAREkj0hJStlCOo&#10;5IINntzq96691IinpJI7SAXDWlWS6SpEtwSymwBJt6z9b2/Hv3VT8Q6wSz0ieUpMoDOHdrKZfUgX&#10;Qsf9rUPqfpa9uffqdW6ZHyVPxeSBYokOt2h9XijTlIRYamJAJKC9vqOePdKiQBU9NYyK601CRGEl&#10;Nr8QV2bVdVaVRcoo5AATk6R9APfuta1Pn1OpKyOVWXzgeZmQMdJKvG7EwuygmzENz+Dxf8e/dbqD&#10;wPUKplSQh1mZHZFklKLH9wbNeF5bCwYhQNKDlfrf3ogEUPXmGoU6SlXX1tDrWOoEYl8hp2mgEhWU&#10;MXZg1iF8i28gP+Nre9BFBqOmvCpkH/V/PpN/xF1kd2lgiZkEk0Ceh6eOVvVKqAlQDc2X6gEH3bpx&#10;STx/1fy/y/l6ZxuGKjKwlzKrySIEmmtHqp0sIHkK2K3KAG1ySSDfk18NT5dNirqa9MeQ3H4pH5qd&#10;Qj1FhIpmq6d3AuZagFiATYC1wAeCPfhCBnp9YgB0h6zcE2maCkS82toaMwyCRjTIx1yyoQAzKwJV&#10;Qo4Nvxp920+R68RTHXoc/NMlO6eSUwiSmp6WSWVzUzyKKioWTSIwmoAMXaw0DSOfpVkU9apXpT0+&#10;4aaaOEzGqo2eNYV/ZSsKm+hEmqwLyAEGMoFvqHqJHPtll09XUU6jz5VleS0wR4J4EVNcJVYdI1wD&#10;x+ksxJYkGwCkfX3oCuB1bpuFc0D1BkpodGpVAqlTSoqHY+SfghWJB18WGq/1t72VIyevdcPuMVPK&#10;sUlFIIvNI8rzhQ6gWUmEqvAcqSfpqUWP196FK5690+w4rHSRU6SgiGFpT9nLErirKRtIRRxuAFYa&#10;rubkNcixtb3Y6KYOeqlipx1nfa+PYlpGpyXopBK0cEdM4g03FOEhjUEBTyVe+oW08W9tGMN3EY6t&#10;47Up0g8rsbyyTGmihld0gn+9M0XjjZH8cKPSMgU+XgmRrG97khfbDRD0x0pjnpQnpD5vq2pqmFRJ&#10;SUtSnimjqmKeQfcSqOUalIRkFlYpfSxA+n1DPhUOPPpal6VGD0CGf6ooJ8gIjjEjCBS0FPRy0lbq&#10;VNEeSSVlHlsbkqpY/kP7uq6R/q/zD/V+waXcSmAekHk+iKLK0+UatxSR46reOemDItQJKuJFged6&#10;hrDTKFAdGU2PqB9uAMeHT43ZiKfz6ZaHovFUuRienkglnSCFhA0LyKzRxeSKnkIXxIgT061vwApF&#10;/b0Yk1A+XVxuTEU6NR1/tanoFVIF88BijMYrayOo+3jtpg0yKFLP47uAfpdgOeSfBg0Qr5dEm4ye&#10;K2odC/W7XZ8fJwhiiozLGIYkjqCn0iTyzj6li4kAS9yrg3HuiyLwHHoszxXy6JF3psOWaCWrpVqE&#10;mBqtEkygkzUdJ9qUEyjUHEjyKRIouQ66lJPswh1N0aRXHYCequtx4SXZ+WejoaWengFQkMM0bRs9&#10;dG0KzSxmtOtnilZXlYkakA4jBsPa5Fxp6EVtKHi7uh3653EssfggjjhZkFTU10UzNLPRFBZ6Yyqy&#10;RR0xJl8bWLKStg/HtqRNJJ6Kb1aEt69DbQtoamHgiaKoCz4p6aVJK5aGUNUqX1AHUoElj9dKsv8A&#10;T3UfCei7pwSYrKaSSeL1S1U6pFHGi1eNuPAapnBsEdpCpb6cH8e3E+Hr3Xv2poJElpKOoqchHQ0k&#10;kM7yvTzR0lT5opwrjVpgAcTFeS41KdJA92611zWeVSqVUkkVJS1Ff/C6OSSNKn7bxl2i+4Sx+0Og&#10;u2smyKrhzcX917qNUTPPJS0gZpfvcXLBK8ETw1eOlq5DaqMACqDM4MpW4HJIBvcux+fWj8J6hSGW&#10;tCyOyRx1VXCzvG4XXmIYzRQ1amMBwkkSh1gLBY5BYlhyXCAcHpsU8+sJYSZFonSFZZZIo4nyMNLD&#10;46elVR43lCqiF5FjjEQUnhbkqT79gYHWzp8umlUnifK18rSGVjM09DVx64pZY28Mqu1iAoUkgjnU&#10;FJsD7dHwj/V59V6x1RhhqT4FSnkWdgVjVKiOGc03kpqOaRw0cgkLNJ9LLZEH49vKtetgdQ5ZmqVe&#10;kpGMk1Y8EkcktljCCQJNiclCVW2thqpxC4IkSw+vt+3t3uJNMS1PVkQudI6M90l8ct39iVWPra+m&#10;fF7eenlqkSkRfuarJTzmJqyaaMI0boAs7aU0k8AgjkRfQ2e2RiW7NX40/wA/Se8SOAdzVbqxDBfB&#10;jar47wZCjpsg/wBrFFJJJHFUMgD+uomVlGuSTjUTYnhrk+0MnM9tG36SAAfLorF1MRQHpBbj/lkd&#10;W5uqnqmwVJHVM8cxqKWSuoKw1MI/ydxVQOWCrcmVQFU8ckeza157hiULJGv7B14XElDQV6TEP8sb&#10;Z9JoahaqpqqCMLT1clVLX1axRvqFClVUg6V5JDckA2LFbWXj3Btg2IwPs6Ye4mIIoPsp0sE+F1Zh&#10;IY6bDZGdGXjXPCs9VFZtTg1z8MOCEOphbgWPtl+bLC6OqVc9Fv0iO5LLx49BtnfiF2Tm6ikoP44c&#10;finp6ynnK0KVE6wVDi7U5vp8pZVJP9L+11vvewxrrYVPTq7PbN3MadG/6A+KGL2VAk9dTLNVTMlR&#10;VVjxLJV11UBpllqCwCoDYftoAAb/AOxDW/c2xGPwbLtFel8cSRIIosJ/h6sT27tqnoIokihVEVQA&#10;UjC6mt9ef9h7i+7unmclsnpXHEAOl5HTxwp9BwP9t/T6+y856UBVBz01ZKuSKJgjqCb2A9RB/oR9&#10;ACfrf25GhYjHVWYU6AbfG9FxlPNI0pUFXOhTfQVGlWuv1tyWA+n+tf2ILCzEjio6TPIlKE9EB7F7&#10;LrsgZfDVGJryPHHBIJLwQOHLRoyjQATa6ixsR9fY8trGKJRQfn0SXZTV2HoJkopa+q5haWdiKlmY&#10;+OleldRJHTaWF1Je12/BuPz7eag+wdFAQu1ePS0wm26iqmimZWeFgayYRQjTTMq+ICUqOApOtT9S&#10;FBPNvaG5uERSPPpVFBXLdDrh6IYqmiKqYwhDxOyoGtGFiQJJa+uUOzMWuTcm319haeXxHOajpUqK&#10;ox09ZPsrH49JYJg5lVikdNDKgM0RFkaNH9a3IPIFjzx7bj2+SU18ulY+EdFl7a+TOI2jSztU15pJ&#10;KaL7iop5Z0V/EJRDBAXGp21txMFVgoAP1J9iKw2cLRmFemfGVGrKteiUT/Kmo3JVT0Jq6Fmp6ySW&#10;KRRPanhf/OrVTAgDg6XkOhVBBdfyT5rFYlJUUr0juJLdxVB/q/1f6vILLE79o69pxLWBR5ooZYS8&#10;NTDQpJYxsKiwGlW9LcWswA+t/afSVag4dF5FTQDpfYzJ0VUDUMEkfzsqJWhqcpWwtpoqiEqLqt7W&#10;B44/NgfbnEdNkUOelrjvtTPTESUjTSxnQzOJJRPIvmlkccLy9k9XOkEWA+taEdNyHtp0q6THwKda&#10;U6+RHhqJlkiYxPMsRgR2aMFUb6SayvA+p+ntp2/D1WMAgg/LqBU42Fz5JqekqlFP44qeF1npykbm&#10;OridbaWVFIWNlHJFjyQT5XPDp0kAgdBFuXBQVMlVNFS1LutHIrGmRFeMTE04qRkAwkg8qsFm8a6g&#10;rc3W4BlbyUweHTgUYJ6CzH7DhqKl/FSUMklb44KpU/4DmkRjNDWQa1BliDBoyxSPnSwY8D2ukmRF&#10;qenDHERnj0abr/rmnhgpg1OxgaVquCSWOOpqPA8WgTwVBAILMqr43PKgAAHn2Fr7cASwU9bRfwjA&#10;6MeNv0dFTPEjMhjjgSWYgpPIqR+QCOR/0/hXY/pBA+vsOeIXk/Pp8AKKdFz7XqSlC2lJdEFTTtTU&#10;9Y5WolqEQ1cR+6Q/om0iBrmwOsn2YW6apAD0wGCNqHl1Q18td+5OngzWOp5HpcdQS08xqA6pWR1N&#10;XIq1FYkykSGVWdpCNVgUYDkexCtlBHF4rcT0ILR1Kqx/FjqhLsPDZ7cO4J6+slvNKUiovuLTSSwJ&#10;CUd6udgoJZCGBY3YFATdT7C16paUhfXoYwywQxqoPQfY3CV4mBlxxqjT1RqquOSaOkopaMWSWlao&#10;X0hnIuiLY+lbXI9lyqdVQOHHq7zwt516Oj1Jm8jjIYTXxwJQzNV0Hkhpi8EEkzCpkFVj7IRJHFco&#10;UAYRliDc3K84Ix/m6Cm4okknb1Y/1Ju+njqFletq6SWWWgqoqaSd5YKX7JmpqRvuXBXzKitLTEXM&#10;i/rBHs2sJAKq3RcbYKlU6NvSbxFTHCKynpqiFnM9VGgiX7OnpT/kq43xAyTkuVRr2XmQfT2aFKjp&#10;CwIbqRlamgnolrqmKpkkrokqax6VkeOlBjD0ZqpEsGETAeBCvpYKv49+RadeC1z0hauChyOSnipY&#10;vPQ1ppBNDG0jxZCtqI/NK7QyKQji0UPhCWZVIawZrKloV7uHTcqE8Om2i2VFppwKdp6imqwmSaeK&#10;likFblJDTZOqpJKddMtPTvGi3CnSgJtdSDQlVFOqBZHIPDozvVvWcxydFPJW5CKnDOtDNR06TiWw&#10;aDKK08oCpBVyMTFCUDAesNyVBRfTIU0jo5Vkiiwc9G6odrRYGikL080Mc1KIauKSWVqmmp01yPFo&#10;cH9nxs/jlKsSWAUniwWmhQ9w8+rJdsx0jy6Jd27XVNO01QKyWeKWqfHw1VRFLS11SS7yRLRqAUZJ&#10;LyQuE/TLwDYe0F/tcdzBwz1IPLe4MF8Njjom1f27JjMlR1Mk1Qpq6iSiNK1RpOFjjc080ilQQ6Ti&#10;NlCSMdBGr6X9x3cbLQmNhw6kmG+i0rU59D5dDHs/tuWoioxNLS46hqlSjrftaxDClHUThHaCpY6k&#10;epLJJHyDqUj6ewhf7UY3NB0cW11FItTQ9Gq2h2G8n20LvVPV09agmjJjjnVacrRvURSgXjlRW8vl&#10;iRg4uDY+yV7IqK0p0pZY5h2dGp27uWnlHqkpZEgqY2IgnWnNZNpEzVMRhU/7rZSySWIZ2IuR7vFH&#10;pFD0VSxENToXaCuUqkUZRWYvThfKk0YRk8sCCdBe7KSfGpuovqAABD9Ok7IRw6ez/m9JI1U0Qkie&#10;ApGDHONMn6fqb2l1eo2445PvXTTCo0+vXKdYmhMikSCGteV/DYkM1MGaFJQL/VuSBwx9+6b16+3h&#10;XqEEQsTclo5YlphOqpGtSylvEac8xg/QP/a/Pv3WmOsV4U6bpqhzLDayEl5VA/THIg1ODKAdFvQj&#10;C1zY/j3406ugqlD1HZkvBJAUR7zOpL6lMLQ6pahdVgDeylWvwCQPeivp1dQFFB1ISr0AmSRqZXpm&#10;ikSIxzGuMbBG8R0kKpIGlrC/NuCfad4wor1uleHUl6oBpXcKyxNBIRHMwjbwRkSeMfjQpIZWFiBw&#10;b29tde0N1i+7kUJaSGMRJMhaJ1DTVMyeQCmcgIqK54crx9OLg+/U6sEHn1iWoMbx00FTLGyxoXhi&#10;VXBmCarxSsPQ+sWADkKnFyb231cADA6zR5FNT0ySubw0zNGpEwkZX1KsQt+kre5IBF7n68e69pBP&#10;WNassI5i8oZ46uzIAdSLIZigQfmItbUBZ0AA/r79w63ppmnWaKqp3BkjoJEp1EUkvjctJFGyEkyo&#10;l/qxZgkYuBYt+feqg469SuOsEtaBoVkfW0sscs0cvgpBB/naen1WLKAfozchiRqHupdeHXlSmema&#10;SpgLxNDAhplIL1UmkWdCSAkrc6gTpk8npkBP0Y+07yVPShIywzw6TVRXxcx1DqnkInkif0xSUdNJ&#10;q8sUthZHkUBgeTwRwDdE7ajjpYo8+maoyLFy7TSiSZ2qkp0poUEkNzLM0DPwFIDK7/qb8Xb3Tp6P&#10;4x1kjyEj8rArtIZFp0UpLMkGkWij1ch1UsFc2srfU+/dOyfAenKnqXiV6h5IXhSLSroI0nkp0U/c&#10;VJuttR5j/wAbEj8X90n6kw1ySR1XlqQJVip5LrHckOQgEiMvClmtcfq5t9Pd1IHHr3Wair1i8LQz&#10;KxkEgNJovJ5Y5v3TLUfQkr/m4/Tq5P1NhvWeIGOqtw6UiVUcrSCU+Zo1eZJBHIceslIQDVRul7si&#10;GxVjp1EA8gn3sSBjQjplqsKdPS1lOS8t00KYDEdM3kp4J08g8gWwjuWvfUVFiLC1/bytTh014Rr1&#10;JmriolMuiBqhXWCGI2ikRF8pkZrXLOByEBP05/rsuT1bwR5nqRFkpy0cCKonFzUC8cqrTLEA0cgP&#10;OvWATyRybce9iQ9aMA4jp9pqpVkKQhJUkj/ZYOFEg06kjjdhYggaACb8Gw49vJKK06SvH08UtXFJ&#10;YCIRMZAzB0Z1jijUqI43sfSeQw/w4H59qFftoOmihHTpT1NyzkxvH5m80MkXrldoxGzQmwGlD6FB&#10;Pq/1/biua56qyhsU6acnWJ9m0rgwqGEYu6yEyh+JYY0X1FhrVhbkXB4ufbE51CvVkj8uip9qOrjI&#10;VYgkSB5xDDSUpM1d4qyWN1hSofjW4DaV/oFI4IJYX4x/q/1f6vyVDClfXqoH5ERVNbFVq0U81SmG&#10;rqWlakhJeikzOVGZ11Ear4jNTtTo0XF3TQpsb+xbsx7x/q8ukF72xH7Oqqa7bVLUbhyi0dHW11HR&#10;1q1ORp3WkIfH0TkVQekEQ8IjJdIEjH7pS5+oIlCB6RCnp1Fd44aYn1P+z09SddmUU4qoK6KmSKOt&#10;iraeRKRMzjKmQ+OWJ47mmnAAWd5jdvSF+h9vCSpz0XltBI6dYNmKtSmOxYnm8EdRQrT09GamaZqu&#10;4j8tXPZJI3LPFHKXB/UPoB7VK4Azw6qGodR6x1e04qSdqiWgqcdS+GpxlTT1rlvPNVxmngxFasih&#10;vGkhkCyW8XqjAJAt78pAbHA9W8X06CWr6zpqmeOgkqZpaYGqpalsfEKCsNW1E09EMZUyo4liURmn&#10;eULq0a/SFt7cEAYfLpI85GT0Etf1/kvFUV9O0FBBBRNU0X3M9O1FWUtLNokkkiRdIIZGijTh3BDF&#10;dJHuvhE16UJLHQV49I+ow1RR1k8E0FRTy00qSMwdfJGZx5YFLpco0srlnCswVdKkj6+22Qr06aVF&#10;OB6jrG0KLCaJRPElTOdQkKR+OBpJKeGI2kLFyVs5N7Di591z1U6K9cUFbSM0TSrFLUiKWanSBZih&#10;NNaUrOqKLIQGQDkMCNX1J0Rih4db1LxHl1Pps3WYtY4462OQSwU8tbT07aIpkmqA88daSPRILBmk&#10;jN9Wgn6cNMsbCp8ul1vJwHUxuycgtVW0bmrgWav+7q6TH1arSCnpmVEVFmVgQj2/eKeRr6jf2nZY&#10;hmnDpdivz6z1Hb+RrUnWnz1THHX/ALFRR1elppUjJMcU6yL4bQldckl0Ur+oE3T2yfB4062Fr0Gm&#10;Z3rldw1Lw11ck5rcjFkJY5FonpamrVWVayGWNVVYGiIDRRuAhUaQLCyR9BPb0qiQqPt6DvIywJeL&#10;U1TSolRTeSKNYkjV5T4o2VgPVqBld1uR9CST7bJzQcelSIaFj0jZIXqrJJS+KWVh4pIIzJHJUaj5&#10;EGniRmP5HIHB921ACtcdbEYY0HSgx+Nyk9NLTRLKKeBgakoFSoXW4jJANiiyAEFfyVUngn2mkmjB&#10;1evS+C2kI0qK06F7A4SrnpHhFNqmPkKHQo8k8UwgH70dxGg0NED6fUSb3PskuZe/B6O4IWEelhno&#10;RqLZdHUNVy0lC9S0ktOLU+QkiAlcqlbj4JYhzTkuHjmdwylbajd19oXnKgajj7K/nTzPSj6ZakoM&#10;/b+0fZ6HoZtp9dTPX/a0VZTwvSyF5amSDzKlAaYUk9iEiiii8ugGSVbvYkix5K570AVYVr6H/VX/&#10;ACdGNraFjRMUH8v9Xrx49GQ2fsbHBsTTU1DWpPULTtMzOslDBRQsY6qDG1vjililNjI4aNIgxISx&#10;UOSie/YA8Kfz/Pyxw9fy6OoYggC/4eFKeXnk/l0aPamwYomhip1oaCKaOsE2P+zWM5mmmS8PjoaZ&#10;LxSeO7yI8iyI2t9ZUgAre8E1fP5+n8v9X5dKTCiZWg9f9X+r16MltzYuNr54Zv4Ms33NTSJmKeo1&#10;xV1S0QWmarkqwDIlXDpMoMaXdUTVIST7QyyyJ546URLF5dGB25selicCeaWjp6qSsDmkAiqmaCbW&#10;pdoFZJAYAUKkA6g3Bv7R+JqfUevTsijHRj9vbISOehkq6WFJPtRIkUhVZIqaINDHPFEi2tUKGYhv&#10;p6bkX9qxWgAHRVLcAJjoZcHtoIIBZ6h51cxyhgHWNRpivVIpsCpVGjN72v8AT2sgiFasOimS6Zzx&#10;x0vsdt4Qj/NLKW0waYw08FKqtrKCnAv6B+q9gbcXPsxKKR2jpI7knB6XOOw0aSLLFTwl/uP24oI4&#10;jIisNIqY4CAEDDmQKAQxvYEW92htqHV1QuKZ6V1BiUW0ssemyyPo1+WZpAT4hMbWRo7ktxa9z+T7&#10;NYYxjpC8hyPLpX0OOcMjeGKaVFjX7hkJaKMJrf8AZkHIANlCn8fT2ZRqRw6QStXHSlp4I43LxRxg&#10;OAI1SPQ5I9SCS9xbltVub/63tSBQdJmXz6eIIdIJCxly51Kx5ZpOWXyEANpNhz/Uj2+nw9MufXh0&#10;4R3YprNyCygcArqU6j/iLcW/w9qk+EdMGlccOnCPUpTSEuV16CjAeu6E3t+OGI/P9PduvdSiY9fB&#10;BAWO9hovbheDyCRYc/m/tzVqYdUb4T1IUIDrvoP6hqspABCyadIv6R9B/rc8+79M9ZhoJbm2kgIF&#10;AVmVjfS9xcXHJNvp7uG8j14gHB671KTyLFCzSaQCfHwtybfXn6f7H3YNX7OqlFI7epiWLNJfUAum&#10;/oGp1F43YH88qv8ATn3bHTRBU0PXl0toJsX8dtSFPVY2kGk3vYkD/X9+AqadV65SArdVFitrFSAT&#10;b0aT/rHj/X93UUah691nC6ZSDdWsgFioU3Go6mPA1EG9ufx+PbvWuvDT6iRGP08qAF+tiSCOAR/j&#10;f/bWHuvdeUILEiQ2v6SgIF+Bct9W5P19+6910RcAAgBlZgwXSQxbV/QXW/8AT/H37r3XRFtRt9Gb&#10;Wyj0rcC4VT9Vv9P9Y+/de658AW0kgE6yANQ1jkqf9sLfj37r1M16x6EuAoAYMUYkAkn9Ujgc8Hj8&#10;fS/9PfuvdYfFbSyem4VkYqwcEn9FmsCBfjj3o1pjr3WJoFFiV0+osrL6QQps5sn9bg2P591KA/b1&#10;vrD4lQFiVA1q4YC5ABuVawII/rxb3rw/n16vUd6cvI6m/JHjcMNDpb8NxYXH9P8AD3UoevdRBTKr&#10;MSpVirq1xZda/quPz/j/AE91pTrfWJoYjcWUrIfrax1It1Vh+BYG3uukdKEHaOsDwAMxQadUgLAg&#10;EKxF3AU/Qabc/wCx960enVqdYHp0kLG7SadCqQouebsWv6SBwb/0t71pAyT16nWCSna7ccn9z1AF&#10;S6/pfQAGFgACPybH8+608/Lry4NemqWmeNWADGQSeUMo1AqRpFkccN9bgf8AG/bLJ5ca9PYPUSah&#10;jUxgCMMryAsGUh7EBtOsfQ/0tweBx7ZeBSc462DTh1Dkpl1BnOkys7SHQXKx6RFEVktf+ze1/wA/&#10;T20YAOGelCyjgOoQxCiJY1i0MRK8SIoVoakg6PHI31UDiw+h9++nxWnWvE1GnUE4pVKFk0teJHNi&#10;4d2FpI2Kg35vqJH+PHtsx0Oer16bJsM2pFWMSqnlMaNokChW9TqxNwR9LE/4/X3YAAUHWumiTCou&#10;gNE0hgZ2Uy1SsNLKdV2ZbFB9RKB/Qcnn3vr3Ta2FMMaLTRxSo8IZrI8kgCljJIhkswH5AHBI+oB9&#10;+6oY1Jr0xyYCKS/7AZ7ogdUjAhgZSFjhjA9N73kNvqT9Pz6tM8OvCJR0ySbZRL+Knh8rKlNMytqi&#10;NMIykZRFUWIfTckH24r/AMR6YdO6nTecEIqiOV4fJ4qaVNcWmZY2QWkWWUC5vyVuLAAAe31k7cHp&#10;owhvn0yx4SGnjk0084MWp2bQYo2k1aqddUi3Y+Q3NrXH1+nu6zDgT1Q2vy67lxSCnETnyN5dMkxj&#10;CwSiJdVShGnUjEfRgB9Pqfw4JfKvTbW4A4dQJqcRwRyzpHIJboXrVillFOTrp2uA3lMaWR9Njc82&#10;vxYuPWvVBF6joC994taj7gzwGsiEaVdeKZVhlrpVP3EtPNICQhdo04B5C8kgi1ZGUihPSy1tqSV6&#10;ID2dtSbITyyfY1ciVXnd4nMVMcek8gqJYqQUYCrGw/YV7WcXubj2yZUqB6dCKK3VjRuiIb+66qa/&#10;KGSmirsez10Lw00xKzZE0SCJonV+DeJYwRGbAxWP9TYXKDpTNa8AnRLd8df7wieo+2WslkqshPHS&#10;sfJBTw0xiMGh30nRrdQqi9mAU/T2sR00/b0WXFrLpoM56Kru7a29KIV3kpTIzxK2Qj8wmVqoyGNH&#10;R0BEYdeCRYBv6C3tZC8Vc9FUltOtTToDsntrPTJNMsE8UM1SY/CIJHSKVB6ADpsNPBH11cg+1glj&#10;I41A6SG2lpkdJ6r27XSDRNE8CQh4IahgwlR5WAlMoZbqsh/WeLcAWv7oXUHHTIgatD01mgEBmDQ6&#10;B/wHnWUOTCztZ7i1yhIGgFSTz9ePezQrUda0aW65PBP4JqsR+SGCdWhs/wDmYo2DVDRhV1BdXPjF&#10;7E8Dg3aGTTq9DSvWeljiqERVZgKZjUQakDCN2PrlVUAd1ANiG55/Fre9da6iLFJVSywRzxswgqBr&#10;R7xTCKTUzBzypYBTz/Sw592pTj17qZ5E+zp5rBIIrVDPEWinWtJCMmlh9AyjSv0sDf6+9de66jOl&#10;0lUrGsdatOkqqNTKl7K1iBHGt9Vz9Sefx7117rHUxmEGKDXTRicTwPHJD5NUN/JIsp9WnlrMx5Y2&#10;v7917rPK1PJPJVyyTTIZo2o6dYREj0qR3pnmVRqKK3Po5J9RBB9+691w8E9PAv8AksBBaSpkqioR&#10;D90xZdEdOPSlhps9wD+Bx7917qO87rUzyVSs84dbmGysgjUIiKGAuVU6tJAsbD629+691lCQzxOf&#10;uERFYChYfta6xLGQaiLiQKyk/jlre/de6yMs0UckVTDEX1QlzDaVmaVrNMbg2kjBESWFiT/X348O&#10;rJ8XXCuR4qXxtExMKtJUPYMY2d7FJWQH/ONd9P1HqA5t7qOPTj/D1zk0hr0MskssaxkihZpnjQ/u&#10;SiN3AfSrswIJNhf359OkluHTQFTTj0MeyeuJc3PRy5g1NHQo9MxFPJrkSiDlJZKFIVGi7uXmDDUq&#10;6mHP0D247xHaxlYTqY8OjaysFkIaU46Pj1Z00lZV4RMXSUrVtfWIlOPtZJ4IIKhGgpsdG1i7S1Ct&#10;Is6OpQL6nQar+4t3bmHUWVySAPI+frTyAPD1NOjkWFuzUQZ8vSny/wAPVyvx5+FUuMii3l2HS0VB&#10;VRoZabB0U8aU1H++FjFZTLrjqEnRIpDMGuGF2Xj2C7q4lvl/QJ0+p4keR9f29CHa7FYjRzx6sRxm&#10;2pMJRUdLQ08MWIoUkSKEm8Yqao65Xp5Y00sl9RVFA+psb+27eFYMkZ6F0XhogQdKrFbuq8RJ4FmB&#10;kaXQlFLBKskBc62QabHSPUQCeAADa3sxjPmOm5oFPd0s6reL6AMjEaiOQRxyys6usskziWnVJIgR&#10;pQgAstheym5Pt6Q9tKVr0jKqcDqtH5U46mrZKCrpaorJV1FTXZCWqooRT+RGehyLrBJ+iSOFvII1&#10;5IU/i3sLhNM7Glf9j/VTpHcii06pA7amrMPuKnegooGpxlauod6uuMdfkqCugZDW189TeKFmQOCo&#10;QaWFxbgg/tESUMHbyFAAcEGtABx/yivUb7w5jnJHQh9abnR6CeoFcsaNSSUkU9LSGfIV7iRpo62K&#10;UJ5o0hXyJPKgtJIoIPtiaPRJoYHOaGtB8vz8geHTu3XJIFTk9Cfk8fu+QwnFw5Z6mOnmNRPO9POJ&#10;IkpjUGGf7W7+DSZJYoStmkW5HPt1TDwYjy/1f5OjSUynC16Lvn83VU0NLjIKepx1O0LpGn2qqzsy&#10;a6mqqkm4VCLhWJDXc3tb3bwVLsxNc5zgZNAPX/BSnRBeO6ig4dJ+kq5IKuiplkSQ+ChgpKiWFav7&#10;QS1QraiCsmb1ExxjiRL2F1BJ90ZFZS4FOJI4VxTFPU+XrnolBJep6MB1xjnxtTFC9ImBLVL1MJnl&#10;jN1V2qMTUPUwtrkLzIJPEouqPG9vr7L7hg/dq14APyqO4U+zFfXo1thXSP8AVw6s86X3jTwSxR0i&#10;UuPiq6Gkr0gp52lpaepmbVJQYySsAdw5QNUtMirZR+OSjWBxRjXH+r/Y8+httymRKenVg+C3/JTJ&#10;FDqp5qWqp5rVNPUioQuulVSTRaKOQuQbo9rWUG9/a6CR43FfPo5ihHDo1Gxt0h4ozO8US+Bz54pA&#10;sZht4yXUjhh/ZDEi36b39iW1uQR39Ft3CrHHQ4Y3ckKJG13KvCpVmRNLEghUJN+QPSPx+ePYhtrh&#10;NPRaYAcdPX95YjGbNc6kjIiKsANJBDXUAjni3H+Ptd9QlM9U+lFcdBnv3J0ctJKHkWFkZijww2nd&#10;rEsEU3Bkvz/sB7KL0g1NfLpbEuhadUQfLncc0FLmsL968NHVUtTIkocGFJKeq9aVCuDfzymLxf68&#10;6/n2v5agElwJPMdEu83ehPB9eiDV1Peiegp6Otq3npZYUp6mnlWqjg+yETxU9RIwWVYSpB1MPVxb&#10;1e5Q4DoJICRTqvjuWqaeWupJ6eWDISGGsqaGeiC/wqlmZpKt4EkH7MzjWZWdrMHiCAEX9uxnFevS&#10;MTx6IRuqtkqazJITFExqCpFOzwuk0SAKVBU2c6eGvzfk8ABSi51dN9A5P6ZCkKgO7y6qhyFcIQBZ&#10;C1gdJsTp/wASbe3h04nDrlPMIoIvJJ+4VlhJVYysEZTQSVQck/k/4/j6e/dW6aeCkWgeXxSmYMPW&#10;EjW2lNLAnSbElSP949+6bfj0cHo/ZM+apK6tiaR4Mc9PXz/bwnzCWciKIFipDqRpuFsbE/QXPsKb&#10;3Iqsc5ao6VW0Bmq3R88V1fW5WjrGTCslTNjqhfLUKjZeeGWeOXRCYwdBCKPHUXAZbq4a3uOZ7nRJ&#10;8VRUH5cD/qp69ee1IanSU3V0tuagpavKUVPPW45oTVUpSjZKqlFRGIZpYlcAyrCUUvKACSDpNmt7&#10;etr6FnWM4PD1GP8AB9n+Xq0cRXB6LRu3aGUxz1NRMJVoqaaBEjk8SsHoaXTT06rL6OSwDPIObgH1&#10;EexdZTxsAq0rTpZ4TU6A3L09Y7hKwRzhQzPCOaqFp1CTOq6BqQNfgG4+o4HsQxaaVTqxQtQE8OuO&#10;P2/DVTQJclXjeo4KhBDEfXcjnUYzpUn63/r728mkfPrxiHRuNjbEx8E0dKGMbq8NZCtQuuN6Ew+W&#10;ipYpU+kkrFlB+q2/HstaUsa+v+HpfDbIq14V6MrgNq0C1NFT1GNmSlinpYp6ZdTZUxyzSTShacqw&#10;Lg/uvL/xzBLXKge2TkdGEVBhsD/D0ZXaPV9HUJSaKfE5A0dY7CsydFPUrUU1WpaspJaZw0rVDi/2&#10;yoGCj1Na4umfBr69boA1VPSjz/TmDyOOqo6eGPSHdkoa6FlpKaNb2oGognhjWoN4w5ACsUZiSL+6&#10;opJr1sBeNc/PoA9y9VNSzVEkePx+NlqWoozRU0MiPR0ghtBGlWDNEwYC8piGpZLk2HHtSqgYzjpQ&#10;WIFRTPl6dBpXbUpKJ6mOGqfH4+lqCY4sxTypBR5Rf26RJZowT4X8ZZ3DDUbagpI91HHprxyF7ukT&#10;kMJCiQz0uSeekpgtPT1FesKGtq4+Z4qWJf3n0ufFEx/XpKlrA+3FOaU6ZL+IK16Diormx6y09bG9&#10;OjsIXSoIeaaGCYItHEzcodNyKc8FuQbW9qQmqh/1f6vn0mrpJA6e6GvprUwgq5ICI54KNamYTKYn&#10;ieLy09QgVr3LhVtbSq8j8sEEcRTpSj0FD59KGjrJ1UfbyY6grKajgpZIJISSa2LiWrqJaNSF06yi&#10;RrqYBi2kX91IBGelCykcPSn+z0601alP94JJzRTMFhMCzLVwRVmgQWkAUSpHE4MsUkj3dAdQJ9Pu&#10;pHT6vQkHqZL4BJN44YllSOhilJqNVBPXIVmrK0UNvE8bR6FEiIXQcGze/CgH+rh06CK/6uPrTp4a&#10;oApoK1kD0tPJBQRR09W87sVlIYpE/oRXkY+JmKlQ2qxCAD1F8urk1FT10Wu2jyVEVPC9Rj2hqYjJ&#10;ViaolZsdUx/b3V1RORKv6rA/j3rHXh0sdtUE+dycDvE+WJeCCptKKaVKuKYU9VDNKqr4zIoDI4XS&#10;w/N/dT6dK4ITLJgav8/Vi/UXXUXljinx09dUJLNWvIzyU0T0iNelpoqtbhmVGP2911KL/wCHtsKq&#10;Cp49GzIE7WFKdWUbI2ZFjaaWqEcVSgiiq4wYY2L01QhWOafjW0iksGIAb6M319ugBx0QX8pV6Lw6&#10;NXtTBxL9rA9LcxktGJ4FqERpIQ4cGIAKun0K5Hp5Fri/tGFIm7ekLFWSpPQ7YXHyNHC7yJM3pWOU&#10;SRu0xAKSWSRdQ1KVDnm2kfQN7VNGWyOiyQhHqOhSx1IB4+G1q/7oaLSwIQlltp4t+LfX/Ye3ozpH&#10;SZmrnpUQQsiK2kAM2tlVNIDMbgmwtc2HP++KgKB1UkVp06syelkJa9wQeNRJ9JKAECwv9f8AX+vv&#10;3TIFTTqLLICqAKoW5ZnspKyAXR1Ww+jce6tTgenFWmT1jcI+nQIitvCSLpqEh1MGYW/UbG2n8e6N&#10;Svb051EIARrAAyNyQunSDw5uo4Y2+p/3q3up+fXgK46xSBPpotE/1Qj9LEXU/wBR6hxbi9z7ofl0&#10;5TqLK7BAQjRvLGdCmINrQn0rFpH4BuNQH/ECpIAqeroAWoesDgWGpEKrZi+q7K+r9yWyklrg2BPA&#10;9tswZaDp4LTC9Yml1aNAikcawfGRrd35MPH+xvf2z1sgjj1jcx6QApkjIVeQdYK+k6r/AOxFvejn&#10;B68BU0HTfIZAGjVUdSbsjcgJe4AUgXA+gP459tsNJoOHTwUDPXCdleN4UR1DzKHtpcIqgEIqm3pv&#10;ckWva/vRbtoevKpB1dQZTE7PKEVVfWgiAEQLryschIPN+TdRf2w5U56VKNIp1BnazyNZDqRFdFjM&#10;n5AmWdZbKVPPpU8AX9t9XWlc9RpHILvMU0g/uhNXjMWqyLxb0g25A4N+T78aDPV6L5Z6hzli0pjm&#10;B1yRlQ5CRIFGstHfnj/avr/sPbJOa9bAFaEdRZiymUozFWXVJxqZXHMemw/Sfpw1hce99XCrXh1A&#10;eV2aKRljKSL61Hj1Hn6qirZgT6bn8j6fn209AerqgOB1HeZi0RMGn1H/ADgMoGn9Q1txcD+gI/P4&#10;9tMw9OnBF5dRJGvreNmC1FywLK8BN7SDyoNR/J0Beb29sHjX16eVQAB6dNsxAaOQyDTK7JEssniF&#10;h6YxpRTZjyedJtx9fbUnlTp4aeA6hSsupiwLSHloi8arKH9DhdPLcC4B+lr3v7a6sAWNB03yuq2V&#10;YvHHqAvKSUjUx3jRo2+huPUVJt9PzYUf4enowpyOPTcJmKq0kAR0MjTFVLorKA6y07fV7G2pT7Z6&#10;eoaV6aZZGaMyOrRmS7iA8q6sf3pF0XII+tiB78W406e+zqA9XE0dQREh0LEIpV1CV1R9NoY2VfL6&#10;hZtVyLnm3tqtet6DUV6hTOZJhKpMsksbp5vPGvkiWzIk6gAG1rabFvzcAe9N6jy6cAAFOm154m8Y&#10;RahJEd5Iwmt2jR/0pB4QCQbG8hvpNruD7ZJqanq4UnqCAKcvE2qNgoqGNQRPLE0RbQsxk5UkE2RG&#10;Ja3Jbj3rqwyangemgu48xjR45GaGWCdIiIZWebVPUMwsREOTY8kk+214np8AGg6x+VJZJhGA81O5&#10;kkgZFWJ0jPl+4h0jgktcKP8AG/J92qCadbCEH5dNXmWN1qENA0aQgqkshFRLGXLVGlfoGNl+v1Is&#10;fbbfEendOKU6Z5vLG9oQ0zMElmkkbyVDLK12hqYkBU6VNxGP6fW/tsmhA9erBQRU+XUeplmqJTHR&#10;VUPkcvKIXkMczBV1MpAAdQgs+gENcEaSbn3RyQQR1YKnGvTG89W7KWlkiaZo5Jy8cdIZrHSoMRWy&#10;K9v1MgLHi4vYtcenQqAY49MlRLIwljjMtDPGDGT9wiS1M5a6NVBxoZTz6o0uARZwLgep06E9ek5I&#10;Zqp7iqEISnZJoZZkdGhjv5GWnYB3CNcroF72uT791cDHTSUp51iVKQsslPKoicJEaaOJSxlqkbkh&#10;7X/wJF/p791scemsrG+p0apZJ6WNCFnjpbUscgkaH7VQL6FA1k/X9X+AbOD1elR1AnqVmaqokjWK&#10;IlHqJYYi9TL5H80MaTrcAB7hvID+Le9deAA4dMs1RHLHLqhklaJEgaN6tYKiaOZ9LRqlgUlfSgcB&#10;ufrb37rfTVMuPA8MFBNSRLGZFo5QItFSigSpUvOSY2YgXmtyLk/X37ra0r3cOm01xkkkmSiSaOrE&#10;f3MSpCY4m/zbrAGPjI03ZrG/54IPv3XgKtReoM9XLWQwvTVVO4x008dFG8QQorGxESOLKQgZyebg&#10;/m1iyy062QQaHpkkdkjSOJIlQJHU0NYrK9GlVTyaF+79OpS4LBhYBiA3u6iqU62EYio69U5BaeMz&#10;ukU1JIP8sFLcS0KFAoMgN9KudIEv4P8AQ392CgCnW1Rg1SOmhVYaIq2GLyU5esqHp5jJqE500KZG&#10;UXLxx31BUBFje/J928q9X0qh1dRaxlilkeanohUqsknijSKopIkWLxl6YQ6SUZgJZISwJJsOSfeu&#10;nOooZENPTwtTMVaKrV/uRBRTUwjN2aArrSRGvpJDN/ZN/fuvdQRG+qWaCGraGeWpkiKyGPJBapwJ&#10;IqeFrqpDEyRte4Uj0jke/daNKZ6ZUEEDTfbrVQiKOSAkRw+fJOjaKmVZbFllKgCRmRfpwOOLCo49&#10;N9tP0+P+r16hpPHI9K0ERpE8lTBVVUN5YpZkk1BSX4EZP6lIHBPvf29eWlezh59cLSMoeNFSohEs&#10;QE9XEtGRyJkhQjU4INrIAoBNr/X34dOGvl02EfeSBIg1OkU9PTl6omZY0iH+YqIpeXRpPQqgXHB4&#10;HPvZ6Y7nOcU6w1eijpp6iGr1u0j0lZjKtg0s00p81PUJ4xdoIxb9xV4HpJJ4914nPVcAHOeuNSrm&#10;n8VLVFDOYT6o1MX8Qh0tUxx+T9yMNc3lbQpHGkn3sEVz1tWoNPDrAGWs+6MdI6YqqBGSqaetFTBB&#10;WKAIJlaFE51qvEYYsdN2Hu2BxwerdvAcPM9MLTU0rzSeHwGkSSMiRah5hUQi7/eVBsf6OjNx6yti&#10;T72AeHr02aVx1Nlq6aaSOOVIZoY6ZEWSZIpqg00q65UPk5ALMXVlvbn6e/aG9OrAJX5dNLmRrpAI&#10;qwyITHSI7uY0H7aySO2osiqt9P6dQ/r7e0LTOD14AFsCvURqGOSeSoR542minh8CJ5DVOUtOlE3I&#10;hAXgKSSLf4292+zq4WmWP5cemukqY28QT7eopR5wiS02uWkePhhkA6jwJrvco+km5AufdylCSP8A&#10;Z/4vpsNUU/2f+K+fU2WGqnqpmpauJzRU0EdRNAAainEigyrSoBolgdbr5WsxtZuLH3TAA1Vz/q/b&#10;1ognI/1ev5fPrBXtSx6/HT45tNWYwlAIqasqcfVIERKqKxFpANJIdl5BtcH3tc14/n6+fW2oKcPy&#10;9OvZBqSHJQY+apWGF6dz9hHG1dEYdPkWiqJFOlW18llb8G5IsPflytRnpvGrS2P9XCvTUlVBHFIl&#10;RSU32hqNM9NF5Ep8cKhNckVJR6Q6BowZHb88Ffbmkn7fXzP29aoo/wA3WKTRGKh8hVU08Tx0jUnk&#10;pA48BHhpJKaRFBOgjksdVh/X3bBwv5/b17H+r08v59QixNRLVNQyRVVbU6JI41ZmaJUAgqEqE9Bb&#10;6sA/Lf2uQPbg9K4HDrdPOmT1HmgH2g1VkBkRalBk8hUxhsescgeWmplCpJqNxdSCp/Fh73WpGD/k&#10;PWiK4r1FqqgpF5o5qmMyVFPSh5Y1qJaaeNQ0QpZSFljQgW0XIUEk8W97VaED0rw/y9a4Zrx9esjx&#10;p54PJXtAkkD0v2DotNFHLPEDJpqUVvK9/UEI0qSv6SbDdcHH+r7PLrTUxU9MUkjv93QSQyxp/EJH&#10;p4JNNJFPBBTqsimiYGSRiF0iRkVj9bkG/uyrwI9Pt6qM4PWZ5J5dMsTxJV1dLekpdElLDEIDoWcR&#10;NZdY/wB2RpY8c/UH3sKOBz1og1x59dCmSeGnlmiM9Ss8QmhWGNVeOEmanaSIi41nUVJve9jYD3ut&#10;OtECnd/q+fUBonkSeqvVQySLemNdE8kCxRSW8dTT2Xy6VuGkX+zYm/Pv3VKfi8+vVF4YKSurKekk&#10;oZ70lMgaSRIoKngzCpRRJEUf1IGBGn0nge9gAkgV/wAHW2FFDNSh/P7Ps6iZCjqaqUCo8ENXOyxS&#10;yVqLG1ZQUqDxvCaZSjMBqAZeStyVv72pGacPl5daKlqV4/Pz6wmKESUlZPQN56KSWEmJRTUUkMn0&#10;r8c85L6VHLFTqD3JUXv7vUUpXj+38+tFVJrTh6cPy/y/PrAz10sypTvJjy3+UR0wpYI6UyRg+Soq&#10;14IExuxK6mUkA+kj3sBKZz/q4daIY/Ift/PppRyHrJ6uop3S0Yqft5GnElNPL+xFLj3UOiK5JJtw&#10;OV93oGACih6ZHGrEU/1eXXpIJJCsNfTuZn1yTGMxmkkaisRLRTRAlXMRVjEV0ki/1PvwIX4eH8/n&#10;X8+tEDgeP8vy67qI0nFNJJO80Kurx1FUiVU6W9aaI0GiSxAZWIBBJ/A93GC1PMdaK0oeHnn/ACdN&#10;c0cdPBU5WRvNV11fBU01HBI0RmhTmqqEdyUmJXkqQCCSCb+9juOmlAB/qz00cKWrUk1p6/Onz6kv&#10;ViSsyby1IpsbULTzU1I8cavimWEPBND4VJDrwA/FxcNf3tUwKCrDz9evFlLknANKD06TqPLFia2N&#10;cd/EkfI0lTD94YpPsKqGXz/xLFeJkMkckZOoK4UnUb/T2/pHiih044jzr5H5/wCTpqpCEUrnz4A8&#10;aj/AesFdUQTffSKsNCj0ZqYK6kiSSpqJ2k8cQgEoVii2IdULMqk8m3varQjifKnp16Q1J4cK1H+o&#10;f5eo8bRmlqUnpYaaWZqVnp2hWra88GiNJKgA2V5NXOlWH+BF/eyuRQ14/l1uoIowpw/P/N/LrzJS&#10;0U8NhHTTVCPAKZ3ao/cSH9uFygKugP0I4F1BF+feiCymn+rPW6IrADz8vXqNHUVqN9zMKRqH/J9T&#10;iZZJ4ZIiUWiqYGUki5IOoXAP9B79pQ4Fa/6vPqndxalB/qp1BllptRp6yqoaSllqRU0j001QklMh&#10;J8DhFDMyxfp8aXH5sLX92CcNFT/l6bYoMNShyKdOFM60tVTT0gpJKh42rGrIXKUlbj5m8LysJQQw&#10;NgJVMYtxYn3WgIzwBoB6EeXVaDiOPr5EHz6a6nxU1DJL+zTOHqqmroo1ek+6gqZRFHWU9PD6omJs&#10;So0J9SwAPt0amcVzXz/1ceqsFC4oP5V+Y9P8vHh1GiatTFmCren+3ppIWjWWKCCup0AtFWSUlKPF&#10;OLkLqI/1NwTz7cKqHqvn+f7P9jqg1Bc8B5enzNMHpsIiqIxIJXiIjdaqnqhEqztC/rgqTYa1kYKU&#10;1XKG6jg29vCooGHTZoRjh6f5Pz/2Om+Kpow1NUN5PN4qippsdWUiQzQh2Mc2PTSOVsoaN7fT8D3f&#10;T+zGfXqgYD1rmgpw+Q6bI0DiP7uQVccjmpqH1ml+3m/5R4/X6vqArsCQDb+nvZ/o9VHDJr8/9X8/&#10;n1mkqzXVkRK1iVKyPMZ41DyKShihSQD9p1YAqsoX9Qt9CPftOkfL/V/qp16us5qKcP8AV/l6b6il&#10;pBXotUscIUyLPAlXJHVO9QPGlYonCwGRD+qNiocOeCV93BJXGf8AB1RgoYah/n/4v/J1HT/KKeaA&#10;xwwrA6xQZGuRaPXAgs1JI0eokmTg2tfgg8H34AChrx8utfEpBx8/XpmRnqKSrp4qRXjjKS0IUSNI&#10;yQuXmpXr4ghmhQhihuHF7Nf8OFQGzx/1Ux5dJ/IgAEeX+UV8xT8+sBeLXH9nOlDQyOKwSTN5g0yr&#10;aYRxgkcn1NGqr6eWtYj25So1EVYdMkeSmgOemh45IKeophFLMa0ukLxRxCmcyMTNDGYydYaxILC9&#10;rEH26FDEEeXEdNkFaj16xV82PjHkZZZomSKKrBPijpGjQRjQwX0soNw4+pHu6Ruan/V/qPVSUFPT&#10;z6//1L+mpkLalcaFaxBjjeOJ1QSVE8MUd9NhbTG/NiNQ/Ps5KECp6DYapp15qeR18pAiTxvJCwKD&#10;RVM14IQVBPpQKxsrC5PAt7r1brC+Ns9OWuAyNG8xkUxs4IAayXe12CqGUDSSb8ceBINR1o1pjrIl&#10;DCYYQIjBJHOwdpNaxNGgIZgOTZ9IP6iDcmw+o2qlj1RK168lKTGHWF0EwVVi80d1hB1GaFTyTJZv&#10;27mwufz7uYzTHTtOpJoy/KERTnmMghyrJ6Qo4OlkUaQQOTf+nupRgKnrXTrHLHTC8UURmYxuDpQ+&#10;NlQqZVX+1azBiRfke9BS3Wm+HrEasLrZ9E2pXMfgUGYKb/uPGeR9P9cm/v3hsOHTNOsLVjzGSNJX&#10;ZikRD6Y41ZAAGSTUNKkmxDqCTYc8H3bwzTrdOsb1MaOIzKFdnVjGRanqIitxodl8i8n1cW5/x9+8&#10;JuvU6ySVQ/SZJVPgLyiILLNKi/tgUrkAXDekj/An8e2wCTTrXWeOpAJmmbx+O0haRA8kkGnQpl0B&#10;vUBxYE2PP5920N6dep1JiqGdW0AWKkHSil2dfXFob6C44Zm4PHvRRgKnr3UScw1AJRwJnV3SkkQG&#10;UzeTmdYlGkhALKp+nPvymhqOrJ8XTh5I46Z4yo0KSHf7cSkyKdesr+QpDKwP5IA916r1zBqHAmkU&#10;/vadMsccMYEgfnX5baeL/n63Gk+9gVNOvdS6ioZSoEBp52VjGrNCpaVjxaQcWA1EWUci3497Uefp&#10;17pnrJkl1M0oEjRCUWjCTyop0oeBp8l7/pHIA/P03T0/1fy/1f4fdRH8A1KNJJSMySBVSOQSr6QW&#10;UWCnkEsL3/xv79Un8urqaAk9YFlKu4iJEr2uUbTH5GQxuyKQdfjsCR+Df3rq9Ac9S01KgVpmZXhE&#10;RsSZJlkfVKwCqdJ8mm5UcC44Av791vrHM4kZSBGHQ+PxiNC/kZdZlRALmyqLEH+v5Pup6902B/ul&#10;EdOFLpNrjhBGmSJgWYtHIFXhro+qwWwt9Pdet9ZoITH5XMckZOp5Gi0gFQ9zEEkH4YhkaxDC9rfX&#10;3XStKevWuucjzGVSWmGhf3VayIYjaN5pJIxzYkKpv6bX90EQ8+rxjvHUiEPquVDyqXcLCA6y+M6Y&#10;gBY+oEqx5HCjjmw0Yj5dKKdOBi+4iEZgJikMaVDa/EUk/wA2Qyj86rgH+gP9fdShAqevU6wCnlHr&#10;l1VDQyPB6WUK0ptGrRgcW0nUHPNvfhGxFetdSZaUswjWEghbyhCGRlYh415W1kseAp4uLc+9+EfP&#10;qiCtW9epcUM7FmjiD6UfUpfSiBf3FIIBbUPqv1sbcf034Xz6rT9X/V6dO6hmZFAVi48aDmFYl8ZL&#10;DSQBckWAvf8A3suKukU6cf4D1IkhlkQKQNUugR/aoytAiAW0uDySo59Jufz7t01H8Y6mNQtIkYew&#10;UawzMtm1XBMakL+nSV49+6falO7h031OOaV2W4hDr5NRXXKWK6XRren1EXFvwfeiAcHplvDp28fz&#10;6a5cfd0Zoz5JUYR+S+sWHOpQP9UQNR/re3Hv1Bw6b6bavHzOsqreJljUO6pfSQQDFAALAObltP0u&#10;L2+nvfXgSDUdMhoC0cgMbwRKjBHRi0SRxN5NbRuulpTclgoBH454Huvcc9cw1UW9K+JBIrReUHRq&#10;jGpQkVi7lbkgg3BIFvezSnWunaKKwVZWkVmYmRVKRvKpXTGYrLcWa5s35/VybnXW+odVBIGmLxO3&#10;AFGBdgSPWPMwAIYvwCb2UXva99GhGenYvPqESwVYXJ/bKMzhyqmcC80SIQS/9Sfpcn3oKo4dPdSX&#10;nhVwJJWpnVIomiWNVBuupARb8DTe35B926902PJWSOyLGjrOzmjn0lIWlmTSJVv6bKik2b6Ej37r&#10;3WRcXUpEsQUiNDHqkZQzGmvYTVCS3Z3LXuAt76eDwBrhx691N/hEjvMhAgjMUbJCEkAUwPqeeLUG&#10;Or6B9P5+o451qX1691nfCgvEzQVC0+ovTBpdAh0rcMEjFmVTYFmGrkDgD3VyCpoetEAih65xY66y&#10;K6RiSbXI6uDG4UggWkX/AFLeoA/14+g97PxD8+vcMdYXDxDxTVDpIGFmMSBi5Hqg8guCxAJViPd+&#10;mv8ARf8AV6dQlepDkRx6Y9cjEF1cwxORpkNwDqIJ1EH9RFuPfumuuxlT4UIli1RyvMjMoCyRQMNE&#10;qmRdPNrBfz+Rb3sAnragFqHpmny2gRxzQmOJ455WkepYxkSIXVRJwGYEn6fQEALc+9ha9PeGvUcZ&#10;tI1BkX9wKUj1zSCF6h051rwG0q3L8WuF5FyN6D17QnXKTLgosc0sRkis7yJpjLwogLRMpHpRR/a5&#10;S3PBt71p614a9RXzDa3RUUQvdwtMGJ1AXV7yG3B5Xk/UWJ/HtI6sI1pWnTjSZORFMVSQqrIqxg6W&#10;ZzICVlUINJb8FlPLX/PupFOq+Ggyeu6mUz+SOXyXRvDFJDqHiWH1RzR6B/XVe4N+Dfj37r3hqeB6&#10;bJTGIZkSJQmh4/I0o0LG5DSJMjCzMw4K8c/n3cV8+tiNQa9RaauQLfXMqR6IJnMLNpimHomeF7X0&#10;2a7kkW/B976aaI/b0+Q5GZI3KywhtRplNOuuOLSC8cS2VQp03IvdgOeLj3UivXvCNOsz5WPWqWlq&#10;mZWLiFIjFIvLSOyJcC5JN2VbAC5591KVFD1tYj546ivkYrSpKYiyBYSI2iRpJEIeGGZ9OtIgT9W4&#10;OkAHn36h6fAAFOk7VQ4zItGBC0aPM5kmWNSjzSEkTNE4BCN6jYAk8X+gPvxFRQ9eJIyOPl0ia/ZG&#10;Hq3jMiKZoXqpBYa1lJXSZZo2/wA4HQC6KeT9Pz7oIwDXqwuJqkA1A6CrcXSuDrRO6Qa2VJZquJlZ&#10;krA5ADM9MFKpEDcRI3qvzcD25kHB6WW+6SxjSvHoFsp8fqj/ACiTHUs7UTMZIofEscclPF+3JVGO&#10;lZU0P9Iyx8i2BIPtUtzoWjdL03hitGXpB1nUucoI4xTYKNcXCI3pqyaOSnnnd203VqPmBY1trNlk&#10;drNYgk+9rewk58ulC3cVKk0PQe5nq7cL1Us4xb4qMGpaoxtHkFIeykGvrayWJhC8n0ADoCLamvf2&#10;iuZEkOOlQvIRSp6TI68zlJFTCYTRTPAJJKUvIJlo0uVgkkiMpan06XSSNgC1zZRb2kKjjTp0XMUn&#10;A9OEEG9cTHT1FDl8lG8kaU8Xmllq4JqgyW/bXlVMEIuHZF4HLX5970RMKOK9PppYdCZhe3dxY6Q0&#10;tWJ5po6sGkhqLsKyksIDPUTxIPK7AMVYkaGGq1uPZdJYw+JqGOvSW0TCo/1fy/1fyA/bX7qeZIBJ&#10;/EwZfuBHVNIj00MsCjxEtpImVrn1jT6la1gPbctuwHYeiz6E1OrPSxj7reamgE71SeX/ACeneeOO&#10;eOrqIJNUggZL2UEFW1K41cFj7TNBMRx68LRVOQT09R9r48mOeq8carKmsSTEAOya4B93F+0kg5A1&#10;gWvazfT234Vz9o+zq/0gIoBToR9u79xFV4p/NUiOogiq1hZWivFTsUkqAXCSSE6hYwtpIHP9A7EW&#10;Vu4cOi+e0YinQoY7edNNFEIqj7mNVk1T2ihlEK3VZYY0/Gn0L6ieOefaxbkDHSM25Br6dLHHZ6OY&#10;ykzpKRJF5hOqxPHG4JhZQeGc6Tbj+tj7dE0befTTQUPTsK6lMZlcEglvGFbzGQ31MIwvHAA/V/j7&#10;dBBFQeq6aZp1FmeJisokgV5QqKnGpQTdI2Zr6Re7c/TVx791oiop0mquvV1qC6+QeSXU8LHUsOry&#10;RorSjTdT6GZxf8Ace9jBr1XQOmwmKp8khanjJ0SFSL6XACPUB9PBN9LWAGn3rq3DpwjgindBop4p&#10;lJi8EUGuFYyfOlTEHsRf6FU/VfUeQPbqcOvHqW1GjPGYm8xV0USN4xIrhSzROT6QyKPUD6uQPd+q&#10;5r8um842leeWZUheV9byyuY5S8nm+pIB1Avb0i1uBbi/v3W+sUeLVKmQS6kmEk0bSxCNdRU+TzyP&#10;bTIJG/tH6D6X+nv3XunRKOkQaljPleIwyBUsrhm1yK+m4DSWuW/FvrzzpqUz02QS1B070kFOIgrv&#10;Sx6WJBjj0otyH8TIBd1J1Xdvza30t7a7KdaqRjp2gamUvJGqGOeJQ6kBnCNLokiZmtdx6rG59IBt&#10;zc3XR5dV6moYtShFCkRNHqiVbR6T6oDTuLa7Wax5I+v0v7t17qcauNUmtMksygjQoXyebjlSl7cc&#10;X+hFhx7917rB9w0jR643dFLRLHIq6yoXWrxryfXZgDew49+691mjaOZCI4ll9EJKSEaQ0zf7rIAA&#10;0qeSv+Pv3XunqIRlZDpuSCsgjuoDKCVFk5uLW/oAOfeiKinXuudTVMoaKOUSOiRIUgUrICwurSsA&#10;bqVt6Lc+6eH8+rKe7qCcjFIY/MPVpPrWxhLRftySKyrZLE8XJv8A6n3vQRkdPddLWQyMDNIyCcJp&#10;LSpH+wAV9MgF1AN/qCbm4APvY11z1V/h6aK+ppnISJ5QFQgosQWJ1iB1ktIOXI4uOTa/1926bX4u&#10;miWSlkPiLIVkJdAys0XkjIRTrtdk5IPquB72RUU6d6wzV1imrxWMTMPGyxMVp0/RBGABqAvpDeo8&#10;/X6+6aB145FOmiWudwHScwxTp42iVyWmliHlkeW3AZB+B72EANetBQDXppXJVjzShKdSskMisJGi&#10;0yRoNLuFYXAZruv+Pv3h1OOt0Fa9ZI8mwiHkRXt+1G7VKJFUxXGozIF1XYleQPz9Ba/vWjGOPW+n&#10;FK9qdoojAYw8OgpGySMitd1ljXkkkXW5sTx7bAqadb6mQZSWKKGRpPKgEMcgQnWru2osqKAWQIBw&#10;f7XC+7aD1qvShjzg1siKGImKFE4eNQBe4YCzcamB5P4PHvRUjJ691K/jQbXcK0ilSkpYqrRk2Lz/&#10;AJVT+OSRe3F7CvW+m2qyCao01ABnmhi0Eks5YLIVYXKm+kIx4Fh+Cfe6efWqitOvRSQmVWfUY7D9&#10;1iFm8tK3iIKIPTzpuDx+o+9daPxDp1CQOZJLQoCFVoy7rI0gBYghV9RsBdgCOAPdk+LrfXOOmjMk&#10;UoZQqqodIktGWDl5D4/0p6uQeFa/04Pt7rXU6SEGMxyR+Yq8spVZkDIG/TGt/SbfWxuB9B9feuml&#10;+LrGlKVee3qRhGY25dgrrcgJJ9bEfQ8fke99O9S3A0qv24Y3Ghl0sBEOJEmFgBewNhx+fzYe6902&#10;MNEhtGsgIkjW4uAsjnUR/QDn1H639+NPPr3WRZnsod1WNWCJcgftxj0EW5AJ/SfoDb3rPlw631Hq&#10;l1EkmNbloJV9Pkk8o4IvxrH+9cGwHvfWumwtCA5/eD6JAit4lU61KHS9rEqLkBP0/wC9e60RUU6e&#10;4FidIz5E02ATTq0O6j9kBnH1+q8g24t7102VIz1NbS0N/or6iXZDdqcsEMam3qK2uCVFlHA9+6r0&#10;31Icy3iVOSjsi69RcNfWVf0D8WCnn1cW9+6912sMmnS8aCVvNE6MGuEDAxyICAfSALn6n/YH3sEg&#10;1HXuudpNMZRhZFu2qPx+Zk/aQM9jZ/oQLc/UfX3o8c/6v5D/AFfsG+mDIykRiNlmCxgh4DGtpGYW&#10;VFk03I41alPAvx7UIFAx59MSfF0y1FHrDQDS7COxEqK8byMt/GXFlVFFmW/5F2/Hu4x1tK0Onjjp&#10;lrMJRyMrREnwQxCKplMnmEepjJCoX/HiwA+nN7A+3A+KHh1pvEp3cPy6ZqmgaIMxppaeYyq33a6X&#10;bxqNEoDx8sAuqwsbHk2+o2CQajpvqHGKdJZi9OqeOQzegI6RLCQWhNxpBdeG+o/pz7ckFQGHWz0o&#10;MdTpJGx0xeV3LLIqK6rHI2nSG49Styqf2bA/m5Z6ZetentkT7dxAFLxh2mQtef0NZ10HhbBSWtc2&#10;tfj3rqvTFWswjVCkiLGfPOvkTQY5T5P3bC9xZLagOfp7ejFQa9VHA9MkFLKamrSQa3iPmV3d5Tpk&#10;Xy+SWKUG5ZRpZla4+gXm/tyoGT1pOPT1RYuRnPm/cqy15CbKkkcYuvj0cqbn6Dggckce6Extx6dr&#10;inS1psfAqxF2dmVlZom8a6Ub0CFyt1U/T6EWA4B91Z/JeHW1rWo6dp6EaWjU+YKSkk4IXVA7emOW&#10;Y/0YXFr2/rc+2+rFfMceoBxNQ4Syw6mYvpkFiJpHAXQ6/QKgUg/kX/Pv3WqMcE9ZFxk0ULaERCJH&#10;QWYOpVeNMh/1N/X/ALD37HVdJHUGenkhRy58AXxkBgAfG/6jGVuTza1uLf8ABffutDz6Y6l4fQki&#10;IpJb1SNqiiYMNMKEg2/qOfoPqBYe/AEmg611jTRHPBctIIQzL5QsQpkl+jwhh+SOBrIuLW592KMP&#10;Lr1OsU1VF61d2WIkpCsSsKgzTLfxgr9dKnSCv05tb3bwjTrdOkblo2mRZFjEYGosrTPVBGVSq69Q&#10;+pY6dJ5HJ/NhQgqaHrXUOnx1ToiWaIhg0hLmC3+biDX9Ci6c6gzfVvfgpPDp4EcB1FrYZIYljDNK&#10;6Oi04bSZpfFIZm+4miuQHGnQCOSABx711ZDUgjpqpIZqgQrLKZtc8paoVFRtateGp1xj9BHpkvqN&#10;x9PdSR0r6WVFSqkAmljSSN1QLJEoBSIExIYnYFluhIAX6AC4H09pn+I9aPSlh1iao0tKkjiMK0LN&#10;TRuyN5VlSwNgrjVf06he/wBbe6da6xVGRmh4dY3Ks37tUoWCHxgIIi0S6vIQSmqxFjqsBb24Iyc9&#10;eNaY6bZ8pWeOUSLG37lo6a9xxcoqgC7MQBb9II+lre3VjXqo11yOoDZlwihn/bV4DL46dZAq6reI&#10;IQLkm5uDYH0m9/bgVR1frGmZqgDGzAMtSI3DjyGJS37U1wDqUgqhDf1/oPe9I69064+V51XSjpqn&#10;aESwx/qnPDSgKOVcWvb6W4HupFOt9LzGY6IK7TImtgqFWAZxOqhJDHKoHk1cFdX1/P19tNJQ0HWq&#10;9KCLHssQIDsNRfxKrB2F9KmO92VvpwbgC4uQPdGk1ClOtM1BXqBUULCJom1eJ2kV3YR+RYywkVWZ&#10;PV9RcBSP1EAXPuq11Y68DXI6ZoaLx1DzBWICQsWjRk8kbqRHG1/qwtpSwsun1E/QPP8AAerHh09L&#10;EWi8aBtLtdYktY3HCMAAALDm1iObj2n6r1xqqZVKyPGviV43a/qCxoDpkheMAaRY3H1N/wDbKE+E&#10;dWHWB8fCzSOnmZYgNUcYVfIpYuzPoJIuD6ieP6c+/P8ACevHpskoIHlIQq0ZZlj0XhTQq640QadW&#10;o/kg/wCx/Av17rEKGn1FCITamWWW/kZZWNgZfNayq7C1ieebD8+6P8J68esogSUnQ4nRnhf/ADni&#10;Ewpk/wAykttWoHkH/Uix4HtP1XrIPuDH5F8MJJMUL62SKT1rpdx+oalFhq4vyOPdkIDVPXuscSzP&#10;ojphBIC0jeR1AaQMBIzFZALAAEEn68+3ta+vVq9OVNLWM4YESk+QWWMqsenmQlABpIYAgn63IH14&#10;tg56905mV3JEmtQ7hNCAsQyRl3AkX9TEn6D6f6/v2K/Pr3XKOFNZtrSRr6nuDHDJ9VRWAJIIuCWF&#10;hYW9+Ir1ST4D1hnhgErlVlAkZFkCxRxh3mF4Z7KPUbjkr6fz9fegQ35dX6hfaUzs0YV0W4lJhASO&#10;QHVpJMuouv1W304Nha3vZAIoempCQQR05pRKEFkV2MKKshjYLqClagxhRb6nV78VBWnl0yDQ1HXO&#10;KgKtyrNZGj9bExSWUELA7gE6vqCCbEfW3vfWwaAj16eqDGGQo0iFJVKAPIlibCwLFuWH6VcD6+/d&#10;WEjAU6ckw1MiMsccZ0ag8khvKZmc3Vr3tz/h9PfutF2Jr001eGBLKtkW6iVvAq+QqPSP2QSNJuRZ&#10;ef8AA/TYNOrCU+Y67XBxstyCsA0yOQ6qWsxV/SYxexsTc3t/j7tUdb8X5dcmopYXZ1iREQrdxG4W&#10;TQSnl9Y1IB9bAgMf8PfuvF1+IceuqczguqxpGqkxkM3MYdrMkSKAAVUX1G/1vfj34561p0xk+tOn&#10;eOfWiubuyo58iKFkCoLKw1AXbjn/AI371p6bz1FmqW1COORCfEZQQg8rEnU3jFuOSG02H9fftI61&#10;1hDrLzJ40kZS8bXVYSkhOrRYfqW1zf6cj8e9gU691miKpHzcIAUXReYyaeCNbC6jhQWYcc2t+dHj&#10;jr3XGWshXVFeNEsn0/zsisbqgkYG/wCCOfoBf+p9Q+fXumCSpDTO0ZA5CxxysiIIB+3JJrRbO9uA&#10;puAefe6Dr3XOOpjCrE7RNpR9dw3ieNXN5CUBIf6WFxyTxb37j1dfgb8usFdVxMgkKxuJHgENiNMz&#10;oDqjC2Fha/6hwT/jx6lOqdJSokpWmRVXzRxAlPpGyfWTTKn0bQbC44B4920sBU9e65ySBFQpJIyA&#10;Rzai6SGOy+ONNagAhgSQLG17e9Clc8OqkgEV6bZ8xGkgad5vHIgCOJFZJ2B0LC7/ANm9tV1PP9f6&#10;38Mngetk1+Hj1GOfj0KAPH6WAYIBLTzawqrf0+p73bUCPqSCPfvCb5dVOsDPWH+8MkTJKrRNBBL4&#10;dGsVTTNch54I5FAOolXYHUObLb37wyerKa/b05QZCSc3fXG372sRjxxaCLOAV9bSa/SV4AHAtb3Q&#10;rpOet9OUeUMRCoqaadIkhfT/AJyUetC4XVoFjbSxuT+ffut6TTV1BqMyqxFmRZY3UTGNvIZZCX/c&#10;fTYAWJQDn+tjf6+69oK+XHrB/Gf25xJEJdSaZmYgTyCIftRRK/61KkB78j6j37qpFeoFZl2cCUu0&#10;UDiMsIxoMElghFS5AIjQtpvf8ce9HhjrwUA16ilAzNrePSpTxGGZIxLGD5Ejjdrj1KpDqvPJs349&#10;06t15gHZ7yojqmpyzSq4E7ERB52UyAxGyAMACtuBa5917qUuuRg0iyuxjMCNDY+ll9HmsbAXVQBy&#10;STf/AF/de68sMra7GR1MoEsErx+WJVTxyTNJp+l/Uujkiwtf37q8fxjplrIXMU7SH1IjQPG7eix/&#10;cNTOqWYPa51A/UgW+vvXDj0+SAKnplkoo1aFmgjp18UBWIIzMzSO0kcniYG5Yk6f9oI/p73UHqoC&#10;HI6xVuGkmiAYQ0hkkj9Hi1yNOzFHQXB08ngk/wBCBx791pW0VB8umKq23UM9TTKKpCYSKh43jllW&#10;KGSx1hgp5JuTfi5BsDf3YuAK9PCQEdNFRtmcVM8+mNCKeMR06xyazTwsrWIpwvjsABzqF7lSfp7a&#10;8RfM9VqDkdQTtmaNZDIwkdZBJT1EYe9QY280glgRQUjVSdQcGxubi/u1QeHWwc9dfwKooyBFN5pW&#10;mDzVdSzVAKSrcU66ECBVUCwNvqPr7qyg9XBr1kbDyQU5hc07shDwosI5gEutKCoaMG76zqvb6m34&#10;sKFPTrdepSY5v85URTTRxXWViEk8qSMGjjuPSyqfUF+vH+PvWhuvdPtLtyjtTyiaollWTQkYR45Z&#10;BCnA0uvOoMLFT6eb8e7eH8+mXlKmnSxo9qapAUmLQRNIoi/bcIxFpZDM51KH5UlGCnm492VdPVPF&#10;FOHSiiwqQQRozA3MiD1hIxMg4HqsDb8Mg/H0vz7saEZ60hJqfs6av7vCGennMSvI0lgNKCOpeRSi&#10;+UKAVsALgggLzcHksERnAPV9Y+HrIlJOkUcUsaVckZ9Ykp1AdVurO5CgXUldLW+gJuL+9aI/M/y6&#10;30n6zCU8k9VK9KgmlmCQxLEzhqZE1IgicE6iA1irsD+B71RQfl1UqrceknXYbGuqLNC4TWkkySIP&#10;tWiRLiEavof7JsRYj6e7UU4Wtetqqj4ek7ktnY6pCM8SQiWQT/axhITTjXb/ACY04DehCEZGPIt+&#10;T7qKnh1YOepdDthaaTW6BmhmWSlnCxfb0DTWhhY0QskjIgH1YkXJ+p9qhKFFK9aYhsHoQIMeaqnV&#10;mJqG1KyxzwqyKIF8Wumn/TbgmxsQTf6e7qKg9MsEU0p0E+/tl/fUGRjaEwRuk12Vo1eohjjLTq8V&#10;tXi1MdQOkMxLcaifa61mKvTqodgVA9eqmu/Ou4qJfu2heiaTHirjCpE1JRx+qeohiZLai0hSN3Vr&#10;epYweCSfB0Kgrx6FsM0QjVV4nj0U/aeQrsDV4uBhJBJTxSpU0c0zCBWqJzWl6iQrwSSGFwRZQOSf&#10;en7+tXEIkWnp0cPbWTXK43yU3gXKUr0NSqVWmNYajytLey86lUTRuL83LED6e01OPy6JpECNTpXI&#10;rPBOEiAdKSqdKkMonioFHkNMWPo0MjEFpPySfqB7f6Z64xy06S05DRQJDC0KA1QtTNU0xXwvIigA&#10;l7gx8j6N9QfewKmg691wKGCBJYknafFUstPURT+JymPlhCO+LjjFlc048DyfpspBGpyTfwz59eOB&#10;XrnJEWaGnMVbLSk01fAzzRxN4Cnkgrv3ULCYhWVgIi4GhQeCfdwgHVC1RTqDCsPgrKinqjPTwNIs&#10;1DSaHasEs+laYvZiY3OlWiQfXUW0X93AJ4dV6lPRiSNVkgqzMax1jM8FMaiJ0QIXjp5NXjRSoRj5&#10;OLKVueA6ExTqpYDj1FmpquaojmgikUpK1K8skgjpp3al8UdZL5B6/Kbltf1LC/C+3Ahx1TWp49JE&#10;4+vqqtYKRJJa3LPHT0MEcSywCKA6xS1saD0KVH7l/UxAVTyB7MrOxmun0IMevXgoYFl6P/8AHL4n&#10;1+drqPMbjohLDLTGCKGSVqmnixsMmmCGZ3GoszqHIPqRmP8AT2ILiSw2SGqMGelPz6TfVGhRDSnV&#10;03XXVWL2zj4KWnpogwURyOsUQChTdUUKv0U/pv8AQW/J9xxum7veSl2OPIdJmi1nUehup8BGEt41&#10;W2kqv09SkANwPqB9fp/reyBpiW49WSIcOpL4VW4ZBYA2ugYD+tuD+effvFp69OmFT1gbAJpJESNc&#10;G7Mgvb+pUjg/42/4oN+N8+qiBeosm3YSLNBEV+pB9QJvfgW4/wBgR/re7i5PAHrQhUHHUMbXpw1z&#10;TxldRIsBfV9fTfn6e3RdMVoD1sR+XSiosNDAD6F0g67AAcW/417SyTM549XEYHT6qpCnJAsLAWAA&#10;P9qw9sHpzh0y5LLxwhwGRQv1JYabgmxJ/wBf28kRfPTbMOHQKbt3rT0UcoDC6qyspLAAfp16VHNr&#10;+rn2d2liXoKdJZnCip6JT2Ju+fNeaCkm8rvem/aScimlH+6fD+tXULwQOeAQQR7FtjZpCQSOHRLP&#10;MXwOgnw+0KnL1iLKTVPHHpklfxpUh5Z/IkkUiKV8asDpBAsTY+zSa5WBNXDpilQK9C7gupJbeV2l&#10;p4xwt31zTSK5kZpXC/lubL6fZPNvMQWnSiKMHiOhVodq0OPUxClg8jQrqcjSZpBy7aVX6Em315BA&#10;9kM9002f5da0gYHTBuaalgjqEQhNIvOPHqmAjF5I1ZQfHqUkJIBYG1/e4QTk560WC9EX7p35T7co&#10;q11mo4JkKkRQurTnUhNMkEcimzAvzpJ1SAcWB9inbIWcEkY6V2pieTU54dUv9kdlZfPZQTvlAcfV&#10;6qqjqK+lBntSoI6xZIIryTtqKRRrHIA12ews1zN7pojoiwvl1eeWOSoWhz0lMBl8lQ5VNU9YxSSr&#10;lhd5KWZagS0oaajqKWIAxwU7uTLVLHZ2X1H6+2vrZGwT/q/1efTKJGRkD8uh22tvKogd4aiqhDoK&#10;NZ6gMKefJw09MJKhEp0DRBIpmB0FVW4FiSPfllVj3dJ5Y4w1QOh6292HN4EllrJYqKrngngn86fe&#10;1BgJqI4kaUEOlwyWAuFvfkAe3GcMMCnRVdFGNFFT0NeA3wzx0jyzQTvUP5F+ziEbs8kxWkqVpQdd&#10;pr/519IBsPp71r9ekqxORU46Fmg3krQs08v7UTTvSiDVHOj6jBPFMZLEuSAEZyRx79RGNCOvaGOG&#10;4dKNNxQVURChKeo+1jpa4tMIBH9z+5BJeoCychV1GNQtx+o2HuvhgGo6dW3b4gOm6bRW+NqUrFVl&#10;FaKWdZogRGxeRgXH7qOpMcetG5JJb6e3Fxg9KRCaU8+lptnZYyPjqZYkoqaNZdIj5rIykquqlwCh&#10;Gu6IGN+bFb+0N7dLECo4np424Azx6MViaeDEqjfTxMjBCqxHQserx+L6KqNa+m+sk8fn2G2rLnqv&#10;h6Tjppzu7aGnpJfLPTLDGZBUpOGR0jX1yxLJpsxZOFJAHC/X6e3YLMuRp49XCa8dV0/IPuCjpMTW&#10;wGephMjBo4DKsNTJ5SZkx1HLGLo80Opwr2Ccm97D2fW1kY2DHoueB3mCPgDqivt6un3jmpaLJUb1&#10;FGVmqcmtFCKx0oopZoxR0sKfuyyK0jyKH1NxdTbkrrk1UJxA49CESKiokfBfPoq+Q2fQg0FFK00U&#10;aOKauhkigeNBSm9W9dVzginWJWQAGZmOlF02uQGp+OeH7ft/1f8AFlT9Q54GvSGGzKaSpergnoZK&#10;OSMyQQ0kZmq6XHQTFqismpJbWljtHIrQtJ9eFIv7Rn+jT/L1bx3pp9Ol9gocQ80cNfV1OHnqYlZM&#10;jSeCekp3qJtbxSUdMocTTNaOSoKmwVUC2On3ZWDD06bJJ49GR2/vHF4+GlgqKVKCOmpooGNJVRVd&#10;Sxx9Ui0orphpYAJ5G0uotbTf+yFULBOGOnYwGBXzPRidub4x080ENW8mMqmaogqa+GaNHl8MbSyx&#10;00coCiFlYqdJB1escEez2Bw4BPRTPAytVTjpWjeUP8RpmSZqJcmkTTPHIlRRVcNSh0009JGP1MwL&#10;qyggWN/Vz7VJ8QPXo4i3dTh0Je06WuqGkM1MZryM9Qs3NTXSyTaaZ4WphYyK7JokJVVBDC5BAddl&#10;UZ4daMRbFOjY9ZdbGshg87zQRq8s/klhgaZYl/4EUq04VRoka2uSMF3YXcD2TX12AAq9WMfh8ejY&#10;4PbsWExpIQyGnkcyCbwSTlQNMkTVFKqxqhbSL+sJyxI59kUrFmx1Qnz6YN27pekjDotA5qWihpZ0&#10;kElW9TJNdY4JVXxEpZltp4UKynn22ImkwevAhMjqsj5Lb8gp8ZXVlDNTGPG1tVBJSzTEV9LSy1hl&#10;88UKrrULMpiKrfQHLA3PBiIEjiJfo+2i/aIEjz6qwyO4kir5J3qaJY5qtaeSl+6maNxIt8hGsToI&#10;vWXI0MbsOPr9Ajd2wdjjoaW25OQDXHp0o9ubu/g9ZLJUKqRUlNU/xKGN45KKvp9LHHvDCxOgQI6u&#10;LrqsLDkew9f7YJY6qKny6O7LdKPVjQdGp2F2jSRGnjxmUqoPvsXRpTTU8ut5oZ5CpjrGqA4SUSFn&#10;kljJYRqCyNq9gu8sHjNCuOhhBuUZTsPR9OsO0aJjjaZaqjrK2tq6ikqoVJpAfCVEtFQ04ulS1gXj&#10;YKupT+q9h7JZrOmeHSuO7jl889HH27u6KrWCnRIYfHJLSMKeKJ6lYpG1U8M00GgR6og2oSR6lC2d&#10;m59pBGAMdNvIpNehhx1XHKhYRiCmaEgSvIrgzSS+ljayJpTk2IaxNlBPtsUrnh0mlGlQy9PEEqyL&#10;TsfT6pFl8MRjgAswF9N7E8Ec8/Q/j34CpovSTj1ydYXYGqBfxAkQonimSQelSJwNNlW5QhjYMPe/&#10;Dbr1OmmaISmqjDSR6mlqZgxQlaqVQIWi088BfUV5IHvZiNOrqQufPqBEkLpeKGOSTXPTm2phOxjE&#10;nlmjlA5Q3UMhtyRb6+66Co6frXqI8qx2AqkDxU4pZYJTFCKiMSjW1NUsjKI2/wBSLNe5B591Ir1v&#10;I6xLUMWP3I+4WL0SkVKxMszC8dOJkFyGFze2o8Lq/AaaJTw68KdR4ah5JY6jQhsjiaN0000UlMSR&#10;FDC9yRe6uBqN1Uke2mjI6dBHl1Gkq47RIC60h8pnMzrEYdba9USRrfSQANcZNtQFhx7ZdcaurhTS&#10;vWQVspMpd4fMumKRaYKY40kX0y67BkViAgt9fqeLe29RpTrenrMtdGlwdMMk5Rz+8rMQ90eFZIwB&#10;ZRc67Afgf09163QdYZawJHG8jSxNpnaOSN2Qn7dxdZI4lvrEX/HQc3N/fs+XWwtTQdRZcqSkbCRo&#10;C0zWp6uy60064ijqv7fjA4Ui2og+2GckZ4dOpGCany6TtTXU87STpVU0pdoQslR+5BVQhrJHNKgU&#10;U8r3JCqQfy2on2kOTXpUqVOmnTPU5DU83kdaiCUCSKropYmoNM0lzBNCyqTYqBGxb83sePfunhE1&#10;PTpkesYLHUCjM8RDpKlQwaojmp38aJT03BjWGwcypw9xf6+/dOaU+E8essM6qzMagqtOy0ksCzoJ&#10;JpRy0s0pu/kKEvdQQRb8+/daaMAY6dY6ymlcQKja2Mv3aC3jUVBEUKu59KOAAwVTzyPzz7qhjYdS&#10;RUl/M8syVDUtopEdvtYvtdTR/dxSqCxdms4OgiwIH1491YRGmT1LoquKmmU3kEiXXxwtHLCIRHpC&#10;pOVCxaS1xqNzf6+7J8XVzECMdKKhrl8hkhh0SPGKeolimcNqcHmOIemW7fVVtyL35t7db4T0w8en&#10;j09JW+PQXLRrKyw+SRljAWL1wNVU5FtIOpbEg/nSbcNq2nHTegeXXclZABLVJJ4Vhr4lJLLPF5rg&#10;mVGI16QB6SAVAA/rb34N36j16lMevU2mrICzSL56mqlIlljDQGWSnvaOctH9AOFEiAXvyPfiV0kD&#10;HXmFF6UNLXqYzKIVjW6KmoeMU0dObpLDHYhiDYalFzyT7fGM9J3jJNR0/wAFSjRCRW0rHFGGLMfK&#10;0jSFZHhvbWUJ1Ef0I/r7UpJjpOy56mw1JWRp1aEMsPhBkcyMHX0wOjFdKIGY6rL/AI/iwurmueta&#10;K9QMpVj7R2gMSSiR5Y55WDSTwhAlQ0KKP1XJClACAx9tySGnVkSrU6Kb2xPM0VTTVMtRSmeCq1VC&#10;yx1BhlihNTGAEVdTooDIDz6VFzx7YhJMp6d8M16qg7qnny2MrKejyzUlLJS1D1Ua0syVRmk/4ucN&#10;bHYFgsS2QQsWkJsttPsZ7UKSgnos3dNMDAenRGdu4CiqauGnSoNVUZODJVUFZSQTwhKCk/cMkMUh&#10;LSnlppI5FuC2kkCxI+WRqD06i6VVJJPRiMZsvFVFNTyUNWtNNPNSzNRU8QyVNFBLTCCOGWsmGtE8&#10;SlmBDLEC1/wfalHIA6JJWJcg9Kas2RT4yOsxdLQx2qHNdVVE5WSarqapQKOnFQi6Fhjujgx8qAeN&#10;RuXhIDivTZHSXrNi0rU7yiprY5C0cdTlaekM2SjgYeP0S1CuKlalraKZkZVj9Wn0+1MDKTQnpxFB&#10;JB6DLP8AXfnpoqOljqUrpS9C0eNooIKl56uoEzRTrKHVJC0YuQFsBbhTpJoGUCnVJ7cH4Ogzy+xA&#10;r1ETU1ZBFFTVeYycb0aVD1DU8q01PBRwuWkovuToRzEYoyl1UfqtVpI/PpiNSpoeg4zew4JaiKOp&#10;wEEVS8chilP74kikpvG+So66ApBpTWTNMwcqyhbAC/tO5VuHStSQv2dBPmNtUkkDo8iVIhOqlyMa&#10;gU09RQR+T7N4kGqKRZAGqPWwaQrKoAJ9tqtMDqni0ah6RJopKbwBpKoGkGiVCIi1PUTQNLS09Utu&#10;Y5fSC5OpNTE/X3qT4T08CGGOgcyERmodcS6ftpvDLBCyWankl8kkUo4MioyqRIvBW4PA9p+liChA&#10;6C/MVLSLMFMyrVCoq55YF8rBrmKKlhtcabC7nmx+v49tdGEBqKHpNVeWFW/qiqUbxRsYoZVkhaSH&#10;0s7G10BUC9mGmxJBvYJJlzUdGUKrp6jpmfuFeN4YoFjnc6YBEUUPHolmAbhpCP0kg83P+syVpx6V&#10;xIK9c9U80MdUbOZG8UCJ5JVZ1UCzsw9Ejra5ubfQ83HtggB6Hh0sKgr0+Y3G1M8dMFifmZpHQSH/&#10;ACKXWBfUwsoK20tYf8VZllRa06cghLHA6Gnbm39c09LBS1NPW0wpWnaquzyPWOIY1Zprel/7MZ54&#10;v+B7ILm6AAZzjo/trZRVVGeh42xtadKeoU0lYaGiqaD7+nx2PtDVgPq0VTvZoxpVTGpXS7W5vf2h&#10;edGOqoz6noxitiCRmgoDQdGN2j1+K+mqa6LwRCCrqxBXYqjmhzJo8hHeSSpNMmhJIVP7yWKE+myk&#10;39kd/dhHC1rUDjw6Xw2ocagaUJ4DNKdGI21siWsjhkqIqeqYY+gqYGhIarK6jFWQ/Y+MEo6aG/eV&#10;SuoAX0k+yf6lHJA8z0uSMoB8h+f+Dz/1fMx+A2a8LpTVsFUxWsgFcIKaCprWqNSvTeeJQ0UNEnqU&#10;08UsrKnqIAJBLbvNSv8Aq/kP8nShUZ89GK21tNKWSgCslHkErKpJiIAf2WYVFpWlGl4dAMd4gnLa&#10;CtyfZdGjaqk9K1jjAzx6Hvbu36VJqSKEOamKtqRVrSUoSGqprFfErA6kFPc+ArZgPqLc+1bIzCh6&#10;akCDHDoetu7fjhoYh4J444oQs328cT+CZ31owE1/U6+qTTy1yB+fehbqePRTLIdVK9Ctt3DlBpnH&#10;kkMnjlmcEuVMYkhjgFjbRwrC9ubH2sRMUHl0jnbBJ6E/GYtWMUTaw9PSLSxNGAkDTuDZ0Cj6SAk8&#10;8qBx7WxxkU6K34V6VkGPjKRMqNqKaZFJMZWOE3UqEH140lgRawv7XRx+fTDtQfPp/pqKnDpaFBcA&#10;LJGNDWmGuUiZybaGuNR+vNz9Pa5EHDh0wWJFK9KOkgp1PkjUKxRYrRsRHLHHJpDksLX4uOOL8e1k&#10;SgHHl0mkqR0oqWn8SE6lJUsX8ocaUPoNnNuC3N7D2uUAD59I3+I9O0KRkcNGWRRECgdpTpBXkH8/&#10;2tQ/qfb3TLfF1PiXSVYAsw5s6ldUYB0MzN9OOWP+Pt5Ph6ak+E9SFCKxYICPqFLhgnH7kgf+gvcH&#10;2qT4R0wOpcRs0ijytbSxAN5IT+rWikfQ8Hn6f71br3UtGQHyFkCfrAVNRcfi8djz9QT/AIe7Lp8+&#10;qlQesokWyC6mxBBI+trj0lVBt/tJ/wCN+3AUrjrWkdckkEhb0jSbMhVbl3J9Rd2+pH5A/wBb34EN&#10;w6qU9OsyyIUcAoNWiM2IVSQbLq4N/wDbf4e99UIIwepOoX9B1PYXVEXx2UcAni/P+9e/V6qVB49Z&#10;gdKOzlLXuGRQQWvyUP55vx+Dz7eHDrRjBGOsjHUQSxCggXsvAUfQH63PHP0976oY2Ar1zQq5a6qb&#10;E6blbLb+2p0/n+v++F0Kk46qylePXMk6Sbr9LKdQcc83F1vcixUEnm/u7EgY6p1xXTYqNJS58lhp&#10;JZOeGaxP+I+nuqhgc+fW+sv0YsI7i+kKNJNubkaRYW/1v+NOda66to1D6qXYEaf1MeQGNuf9f37r&#10;3XMBgHFhbT+kDSC/1UJYA+/de661AarE3sNRA0/jj6/7370eHXusTXIKt+gyFgDpAI02UIx/p/re&#10;9NTz6311oDaStrAhSQVuOeUCADj8kEC/vYp5da678YVjZFDDVqCqqr6udQtwOP6+6f6J/q9Ot+XW&#10;AwqF0FiRpBcEcgMb8Mbcfpvb3Z/h691HMVhqWwCyEEH1CxHq1N/T/ib+2RXy631waAFHUoAHN2Cs&#10;Bwo1AKDc2AA/H+t7tRjjq0fxjrAYpNSkBUF9FvSEVSOSTb6/QL+ePdOlPWIwrxqUWj4YNbUW5AZT&#10;/Tnm/v1K9aatMceozwgrd+UOko2mwjRTYxsn19X0JHHHuugdUqDgceozRjWHZFSR+WdgQi/n1ofw&#10;fqD7qVI6tQ9RTRIbKwVgW1XWFdGlT6D6ufUL3I/wPugUA1HVw1F+zqO9KSx1aFQ2BDGzM17EEL+L&#10;W492wRnq4NRXrC1IqsBw3GllN2UOh4ZB+FZbAj+nuuhet9Q/tSgayssZkZSeCIuCQIx9LauAx+n4&#10;590KUz1utesT0SMzt9oklo4kAZdbSv8A25LWHH+I/PtsqDkjresgceozYuJgGEcSBfJYxozMUv6F&#10;u2oBBxdCw+nvRRSOHWxIa8a9RpsakkfhIDKqu7+KKNGJNiCtgALfXTe3+v7qUHDrbPqFOm+bFR3D&#10;PHC0kMZ0O0eo2azK2n6s1x+k/T6j6e6NGRkdN58uosuKQRgaAxZWZT473J9QQAD6Cxu17+9FGHXg&#10;pJoOmabBqyFIimrUrl449NzG2o/o5NhYEH6/nn3rSa06dEagVbpsmwDMsrALM6sZlQKPUgYOVV19&#10;PFvQTyPz71Q8erB08umap2wC0hERQVKxuTJDrMRAuSWVSAT6rrpIH1t73qJGnrXY/wCXScrNtrfU&#10;qnUbRRNZGjSAi4Rxb6G19Lst/wAW9+8Vkp1VYVOa9Bjl9m0zwsk0Ian9U0bRu4mpWD3eAOuqOYca&#10;h9Gt9CL+9PNihz0vhoox0D25+qI64SzrSlJzS+OKBqQwI8N9SQzCPUz3F+EPF72vyE5kqa9PpOQe&#10;gE3D0BjaqaJI8fDA1PNLXzB3eWkW8OjxQioVmvJezhSLmzFgfbDSheJ6MopmIFM9ATun420s1DXS&#10;1NG+RiljWaCMU5eolp/JZ4paaJQY1T9Gq+qwv9Pq6lyfI9LAY9B8QdFv3B8PqST7irqcedMhaVsZ&#10;LTeCnZAtqVJZqdSGMN/R5FJP5De3HvSfl0iNrFI1Vx0EVb8Rg9CZGpWaunSeWhR4EgoZ0pwYlQyw&#10;oCNCXVZJY7/hQPe47+Wvy6d+ijI6B7cXxLjhE6UGProJMm4hFLC0IiIip7COGjp438il7mSSUkFb&#10;ksLe1abhJXPTMm12pX59BNmfh/VaJsfU7WZclFSBzGGgrKOGpdwqVk9TB6wCTdFWKOw/sOAX9vG/&#10;k41HSVtsiPwjoGct8Vcg0GUNJXQs2OZ6eox1HRNBoqEQO/2SyoIahrjmRGW5uOOR72u5FWo4r0ka&#10;wWhx/LoKa/41ZiKnaSirqamVoJauYzCVZZHqFCy0MSNGHLFh67DTquAxFvauPc4nJBHSM7YHHbiv&#10;Qf1/RW6MSsc0OOmZYo1qJfHTSRywq8mm9QCpU6SSB9L/AE/PtWt1CR0xJtMyZUHpE1PXm4o5YIJR&#10;FC0fl0PV08yRSMh1uspZBrZ2PpVSSDa3uxuYemDt84wyn/V+fSardvZSjDx1EMy+WeN5YtJWRnj4&#10;KShgJCx4UKFsPq3PuwdSK9MvA6mhHTfkKBZHqUbHVKNJIkcRqUK+NwvjjRKscWB50WHP093x02U0&#10;8R1wkRVUSI1aFiMWl7IzRTLGUn9egELqsF4vYH/X9+69Q0r1E1tBSzftICZRK0Su0qy0zWKtHp5b&#10;S9tQAH09XNvfutdZJFpJY/22aJoqeFpJXjaSCqqVk1QTNMPV5pOUKLwPo349+6917yxS+YtGkRTV&#10;NPTEgorO/i8kRZf1kkiyi5Fvpb37r3XBlqJHECXR4PFGY2bTG0tyxnYqNRPPoBuPp9Dz7317p7wl&#10;HJl5Gjp6es1SOGaSnRJZxDT3QpHQkANqIBPN/wA+0N1MtumqRh+eOnYwTUdCdgNmrE4eWmox4ZWq&#10;Yi7LR/vTKDBSZFXUTAqmsvBHqJBFwTx7CW5b1VCEJoeOK/mPL0z094OgdHp6r67r89kk/hk38XOT&#10;pcfQ2pFWCKnoawmmkljpFJqYjC/p1qQLA3U6h7i7eN90RkSDSQSc5OoZoTSmf9R6WWjyTP4afZ1b&#10;F0T1zi+uI4cnW082QanqKuKogpUiqoMJWNGsEn2S1I1hZgv7razduQvDXAbyzXdz40vn+0/b5Y8u&#10;htt23+EuuTJ4U9P+L6t12TU4zJYqmFO9FNKkFC320bpL5pJE8kq08n+p5Kut/wBu3F/wJbZR4VPn&#10;0ZxAK1KY6G6n23TtRFKkQuE1NK3iKppL6YAsSf2Y+QX+p9mKWKsuo9OG4YGo6CTdWwq6irDUxNHB&#10;XfepVSFv3NcSg66uVxyoZDqCj683+p9tSQNGaHpUl8rKQeHl0GGTkqKGGSOu8kHgavhEUiko8XBU&#10;o6KAUbUmk21Ag/kWCdyUHd1ViCajonncbY/dAkop5ZKKptrP2somiWrqIxSZBH8oCAzqCQQ4fS1g&#10;L+w/M2lyy8DnpJcEFSPTqmz5JYWekrfBWzUVTj6KWoONyMMTRT19TPLpno6rWuvSqjTEzKdJHrJP&#10;s52plMhcVBNK14Cg4jqON6UtL111Rg6TFvHmMmI8hWV/+S0chASoUxqtQmPhBKR1DLpWzAKAblQL&#10;+9Xb+IQq9oWhI/y/0fWnTW3hV738+jR4/e2MoIIqulEdNS+N6MxCCSTK43wxGOqqJ6ecGUmQknx6&#10;iQbBQR9KeBqGTXz/AKJ9OHR8ZYyoNaDqVuvbmzewdtVeMqqWnoc19qaXG11FCj1k6hNcb1yw8Rxy&#10;lirqRcerj6e2GeW1YSxmoHl5H7P8/n0X3ghkQg5I4dEmotn5jHVMOIqsf56mjrpnxscDtHMaOzpH&#10;Ek0tmKylZJFH1UWt/T2ueZGBkBoDhsefHI8qdBgrR6dGG2RiIKJlp6uArMn2zEzD7vzy1YVmkmqJ&#10;bJGqRhFiZRwFOo3FvZXO5Y1Fafz/AGfM1J6NLOlPn0cHaU1ZjamOakoqYGFoaCmWF2dqk1X7kuMR&#10;pvQHIYaWK2C/Q2Pt2AAoAa9DnaSAM8OjW7InytJUU9E0K1MFTHBRVNCa2ES0pGpJ4IHQKdStZpI0&#10;BDWuG59qSqsKny6EBC0+XRstvbty+JWGK8bTJTwxMlTGqxCmox4aZoCFAA+vDsQTyT7ejagoPLpF&#10;4KSN0KWM7RDPHTtKFnV4yW4k1Mxs0rRRgrpF/Wq8AD639mEV0R51p03JbIOHl0JdLu5pANJ9JlWC&#10;VYSJfuGZfIGUt6lCgB9Q/BsPZit0T0k8EVp59IneO7vuqYxUtXUxSTrL4ok0mSSank1RlC1ygZrE&#10;6vrb/H228mrpww6Yyx6p5+VeTgOTaGWJ5y09NDOFhjiSrjyVS1QQ6tYKIKhQdQIsWJ/T7FXKa1lJ&#10;+XQF3p9b/Z0SDc9UtTR+YVX2rU321FPMs01UtAlRVL5IaqVAIabSAWMymzlv1E29yR5dFHRCe4au&#10;tKZShmauleKsemrIRErxRwVNYVoslMkn0/bEeia5ugN+G97i+IdNaicdV9bprIpZq2FQkvinmeVZ&#10;VKtVNGPHrjkRLn1epwTY3Nvp7Wov4utdBnUzwwTRRqsnilRCscgjYHWbNJSjkrydP1/23t3p1fh6&#10;wmnMDao6cPCh0zyjQzETH1Bg3AIUHgLwfzc+/db6x0UUM1ZCFQyySV0YenSMiScCSyRGwNywsAAP&#10;dXOlSSadMyUQVPDq4z4o9Y12ZxNLj43joo55Y9Ec1Qgikama8dZLRxguzqzPTWH1Km17W9xfvlwz&#10;XJCf6vl/l6W7dJrjJHn1cPtPoyjixlJmKGiqJ5jCJ446yrmkBKIYSrBvHKYYmJ8ZMqqBZbX49hSa&#10;2kckHoyZ9L0PXe4eshNNWU8oqMj9tQwNXrHRKxkmpAAJIYAEDJTelW1s7W4PBsLW9gePDp1BrNT0&#10;SXs/42DJ09SgxdDSUlXXiX7ylkhq6GP7mMpSkwMUMAlsrzpImkOEA9m8c72XdxI8vs/1fs6UpGjA&#10;rJ59V4dm9BZjH/avHSzyNLS1peCopUjlibHtpqJ6uWMl7FLFS+hRyOQfZ/tm8xTOUfBFPsz0mcIJ&#10;PD9OgZ2nsnK43TM1DGkdRrhjmKu0rw8NGsbsrR+kA2Uvdw3Hs9luY3wpr1tKVx0Y/b61uNMLRTS0&#10;k1GaeepmgVqmWlkjsEaOAqXYutjEmmy2/HtHg9LELU0g8M9Gg6p3LT5KehqcnVyyiepNDXoyRmSO&#10;mD2kqBE4u0gOnUob1DVb6W91kVlwBw6dUsyhq9H127DKlFTS0yzV0NNOEFMtEKeKgpI5rzVNNOih&#10;ppljtomLagOLAe6IS2DxHTi16E2ow8tbRVRjeB6KsjrqOD7ZpIqbIQS02jGVVa1WpMA1BnYyNZig&#10;I+vtwL69e1Hov+Qo4qSRWjSWmrHRVlpZfs6OKV6Op8FdXRrVf5PVRMOGS4P9rTwPd+Iz06hPEceg&#10;O3XR00FXFR00FPjcjTSVCVrBVqapaUA1FDNKX8jSoW9NgG9RGggC3tpwoFT0zdU4Dz6KjuDHYeoi&#10;k8FDUU0grjUsHaGGoi8xaKhjiWoA0BSDKzjTzyTz7utfPpCmo/PoD8xs+Gseop6jOTwPBUNExqF8&#10;/gjVhGH8n1LBgo1Fmv8Ag+1SS6O4jj074fmTTpCNSVVJkqmH76teeKWONYvtg90QaErIVblFNhYr&#10;wNXPtQWVkBI49VNfI9K7Gy5X7dapK6Cp+0LFqT92skBFSJp6lSyFomhYfuFQdQuRxb2ik0AkAdOI&#10;STxz0tocqlVPWLMI6ktVUssDz09RCYY1I8FQjOCsguLCMq2rTcWv7apSlMdK0f1FenCedkqaioqE&#10;jyuQkEccqR1CCajHm1sIY9Ij1ahqedkC3spBF/eq4zjp8vpqTk+fXdFuilqqZYqmbFiaTKiF3RCK&#10;ijenuMXNJRx6eAl4vRGQTyeOfbojYmo4U63HcxuKMRWv7OlXgZanN1v8OiyT4/7iqikV46eaoNEK&#10;eRUhlki0XWH+0AbWs1gPdWUItSKnpZEviNprx6Pn1J19jqjItVuJpJaBzQx5VID4445rN4UxtrSF&#10;HF0YkkAhvaASkvTgOjlglompMnhXq0zq3Zr0kGEMtBDFepNUzVE1o5KeNSsSKhBvZrekc/k292mk&#10;FaNw6SPdGQ1PRx9q4IF45YYo7+RFlpHBjknmnOqeV5IxcqOFjUt6Rf3uJwPs6J7t9fRhsDh2plaB&#10;fSQYZZwiLDUpIEJ8aJYhUsbrZiOP6n25o7q9JOC06FfGUKBAI41jRQoZmQa5Iv1kuVAIbVfhQCfr&#10;7dXOD0XzMNZ6WlJTgJpI1LpLM0hYSOz/AE1W+lh9CSR/vZdjFG6bpTp2X0C2phJdvqdJNhpCqpFj&#10;xze/t7rRAIoeuDuiuyEgM4jYFQCVcG48gHAFgL+9VANOtBRxHWEaTIWJu921+pbav1pb8G9rgj+n&#10;tnq/UVyCOVkDFgWKAHUR9NSj8rxz/t/eq9WA8+uy41stlC6jZrjQ7MtmOoXvp/wFh9Pfq9e09RCQ&#10;PIpRQ3CaXDLZnFwHJFz/AIG1vbXVwurt6wMWdSBKzXKMSGBQJ9NOkC4N+BYfT3rNfl0oRSoz1GJs&#10;+sRoimyuQBpbQeHYEWv+OB/r8+03W6Vx1HdigLRzlvURdkQSOdJKXIAGoH9JH49+4ZPV1U+Y6iNK&#10;2iMaX8ROliiAM/Opyf6aT9f6+2yzcR06AtanrA92urkg3QrKSPIpJsVQEDi/JseP94Deer0U4HUS&#10;QlVc+oVAJPkCoAVQWZoj9CCPze/9fbUhrTq6pQ1r1HaVHZCB+4yiO1ijLULZoxx9eOTf21Tp0KaY&#10;6gAsdQkTUpD6DGArtLe1g63AseU/V/Qm3PvZpTPTtBTqO4Q3BkcrABaR9MbqCLsVCg6rGwKN/rjj&#10;20aHh5da+zqE7LKEZnMvm8gDBFCK36WEkR+htx+fr/sTRiKU6cUZrTqHK9kVGPkjVpERo20RpMws&#10;rsB9P62+nHugbyPDp0CoJ6izuqmPhHa8atN4x4m1erWB+Gtcccfn3V2VeHW1XV1DmkSLUqqWVuBp&#10;1WLuQY/CLG7KPpY/QH2zI1Bnh08qLXpvE0hAQRJCbsA6roCtGb+Qgg354tfm9/x7Ts2aDgR09pAz&#10;XptklS7uqPEWVvNFUIpsqMfI5U8o97nUv0uLc+2cefVwrHtHl03F6aN5DFoammWOYLOGEktj6SzW&#10;BTQ1wLg3+pHupYKMdPlNQGry6jsXjmMmmGeXU8jxEX1K9i3LgAk24Zf6fT20TU16v00tVxopCs3j&#10;XUUQapXD+QuLv9ABe9j/AE9+p05o6bZ5GEgGqVKlCYjMkajSDykhL25a/qBv9P6e2249XVf2dYGd&#10;5IPt9ZWORVRApiMhqFFyYiVHjY8H6kf4j3UgEU6uFANemmWRUZixCuv7SSvCWhMgFjAwfUUuf0Mv&#10;pv8A0B9tMApz04ATgdN0raQpFTKYm/ZBSMWSa95I4qo3tq51DkXH09tmta9OgVXT1EkkEkniVLBT&#10;GySSSo4mnHrb7hFFwunm3BJA490cVIHVwKDHl00TEqzQTO0IBmEgBS0bBPIBBa9x/tBuLfX3rVo7&#10;enlTz6blmSY1CyTRxU/kp43kVSZGWS8hdPFp083Y3H14+nuqsM16uUII9emqtdWfzL4YEmtolmRf&#10;0j0rpdfpewDKORck+23YD4enNGKefTS1VTg6b1EEojc1AhXXGZpjpjSQk6mQH1C9vafq4Xt0nPUK&#10;oMbJC0hcJEssbSM1OIxOwHlqIatv3Li3pN72JF/furAVNOmislmmjmkbxKj05ghieV4HlDep6mWn&#10;lX0WWyLf/g2r3vpwLTPTK7FqZqUKriSmNUl2bTDDCumZpJyNReP8XOlgeCD7ocvnq1Knpg++j0mq&#10;p08oEEaePIQr5RZCfDCxACu1rqyXH0DAk3961N1vS3TPLUwzM8sM9SiPH9zI0i3kgjfh4KxSLPcj&#10;T6Px+Pfqk8ergU6Z6nTM8MyRaqaKCWVr6X13URskckf10Lwb82+vvxNerAEmg6b55Ip446agj9SP&#10;CZEjLSSJTRi6V0koF9Vja6vxxx711YowFT02VclM8lT5pXqKqWngWnqJuat5YjcoKiNTpIUaDIxP&#10;HPBF/fuq9NcVRGHqIlaoSapCylUpPuS41BlgppDe4Qj1yawD/j9ffutqNRp02VPgIkZh9lHRl54U&#10;FGJfs3jOqRInYozeS7K0S2AH9ffurtHpFa9QpGSGHXWTQwxPLNOtUY2lqGrSt6GYRMA6+khQiC3F&#10;jf3RxUgdXZATXpunNQs8dY9RSRSzSyNHNHGGjZ/F43nvTroUKbEoy3BP092oKUPWxGAa9REESytC&#10;i01bBNGsc7U7pEfvHBkqXeAgXici5VuL8C1/fhQCg6v0zTVNGyR/aTX06oPt4YlkaIK+l4jGl2JZ&#10;edDMQv0I4HvfXuup5oolEVDAyqYzLSHxyIf2+KjyuwMnHLIdNvxrt7917qDPoalgP3dPPMg8SzVK&#10;oXBqG1PTTz0YDvHGAHEa+sAcsRe+j1puGOm+pno2j+2lNVTy/cBDk6lWp44Yr/tTY6dLBQWJOqPk&#10;j0ki1/e1p+H+XTWKcSPt/wAnWFpJpBWTTvQ5AxPUJFXwqFqMfSCAapkdwLiXhvUx9VyW97NPLr1d&#10;PlX5/wCqv2dNSrCJJqTJTLFHPBBDrqZ2FTkfKnkD1CICpd7DSB/Xk+7fPrQKg54f6vl/q/kOUqvP&#10;D9ylKlRX0UtPDBXSon29KsY1Iwjj/UjR/tP9NJvz73UDHXiTTWePl011MQkh8ElIKakaeSWtR43n&#10;MDgFo2+7Ulog3P8AQ8i97e/D59V1FsMcdcK6kmZZHjommkhCrG7zq8kSyR8SQgr+2rcI/pB/rf6+&#10;/cethaHUuR1hengkUVMs+Spsi9NG/wBpSolY8LQjxp4HiRl0g2uY2ckA3HFvfvl16inIx8umV6r1&#10;Qy0VRE0tUirUT00SxfcKkn7v3MJCQB0ALaQAS172Pu4TyPl69VPGvr/q9P8AV/hyT18sRr1SpWpj&#10;rngpKGSsianhccKY1rXFyzf2vJYAWs3AA2FUgA8Rx62Kajp/L8+ogpaKmmkxpjeF6RGpXZpAzNSy&#10;HyLVLJKup1LMVA+o5IsOfe+74168AAT6DB6bo6xaeFaetWjpqhTLSkNIsA+1V/RU0k63DRv+pgxv&#10;e/uwC8V60NP59YYJYp5KlW8bw0kyyQ1EjNj2eOH1TxrBLdWlCgWJ4ZbEc+3KU4/5/wDiut/5vs/4&#10;vpvYyvJVSNLLUtNEHqKhfFRpKEcyx0ToAY2PjOqzct9bj3uijA8vz6p9ufn69TC9NFE06UyKkRji&#10;lqmnandgRqlb7yFdDcW1gKbMLW/PvQrXJ6t1BFIv2jwviEfHN/lCGSoVZy8TeYShgD5YybFP27W/&#10;p72WUGgOfs60aHFMHh1xWyRNNTySJJIp1ys0JngrKRfJPDJSRoFu4OoOLC3+Pu2ODeXVaUFQOPUe&#10;o8c5grRTRyVUc0U9XDTloyIZBZ61pALvJEPS8Jv6eR9Pe1KjAPWjX4vT/V/qHWCrhjSKCjEbaqrQ&#10;YKd5fJUUkNQ/kNazAaRGCA0SH6c/i/uw/wBR/wAnWyABTptememeZpcqKpC5lrdFWBcj9qKoSnUA&#10;EgabhW/PtyqkcKdUooPUF6Oqp/H4oYJ5HR3oJZafxUoDORJVqHDLIA36wW9Itcfn3aoIzw/b/wAV&#10;15lI6jVM89PJNJBRSV05RGljpKmmEEQtaRo4ipZlY3KBVuP6+7kAihx1UkCtP9X+x/l64eGJ6esW&#10;sp2xhpitXR09PkY6z7SpcD/Ko45lE0fkuCyi9zwfx71+LGQfOlK9e7aZFKeVa0/l1HaeGsEAr0cT&#10;L5qZ5Wih80r6bCp8s+kGUcsFAvY2PvwFPh6pUE56xTzVdRLAlfFWPOQ1PCtTT+MVtPCulGdVUCnl&#10;0gWLW1fgEG5sFAFRT/V/h68TXBB/1f4D02y1s8dNXusVRHFWTRSQvKI5q+KoVRTrHG/DjRZjYCxU&#10;kjn3ugPE9a4DhT/V5dTTPGnjrWyj5KenWBqeGX/dP7emobx2GlQOVBJDc39+0jgAB17AzWvTXUTT&#10;0VXFFTSQSQrUvkYvLKFidaxQs4ng0k+JRcEr+luSOfdgKrX8uqEmtPz+WcdSpqWmFVJV1EqQwTu8&#10;UsqVUkQhkEepZqNASI3p1IKXCm34sffs0x1sqFbpnhqJ6ejeWsaCeniiqKanqhO8kE4nm/amQJqQ&#10;XHrkCgE2uPblKmg8/Kny6oCdOcj1rx+fUJ5qSGklqyaafGsghXJwSzzS09Qy6J6OnaZUZS31ABvb&#10;8H3tQSdP8uqkgDyI8j6dQ6iJaadKmSlfJJIInadn+xmmp4oR++kkQAay3F5L6mHP9TdO4aa0P7fP&#10;psqAa0r1JIy0kEdRHP8AvLonoJPDFK0KKPEYZDKFtI8RGtfyQf6+/AIGoRj/AA/l1TuIBJqfL5dR&#10;lpjS0gqfsJqFZmmp2ljZZ4YTN63ElISTHYXZNYItdQfbmCSK19OtUCrqApX+fTWwhqalMTTmnncx&#10;yvL61paKpQrcNj3mDGKViRriQFb88W9+oaazj58T+fTfazeGv+Gg/I+vXbQGlpoWSpE/lhag1JOY&#10;qmmliY+elnpJEYTFFsf1BZAb6bj3sAaiDgcftr5g+XWie0UzTHzHy+fURWeqNZDMjyqWgnhkx155&#10;4aWmj/fQLGumNltePQAbcMSPbmgAgj+fXhU1qD/l/LH+bpoiaGemQxRw5CllrPuqWKujgdauNbq8&#10;NRNGAYpiBpaHRyQCpt7dIo2ag+Z8h8/s869VFKV4gmozk/Kvkf8AJ1i8rtHP/DcermeWRKuvkWpo&#10;WiVQCkXIOowEBRcf1PvZUCgc1p5Y/wBWePWu7hGKZ48P+Lp1JedoIHkpamkahWKNqCaRIR5KuTjI&#10;KGPKOpFy1wSbce29ILUIz5/5OtsdK9mR/h9f59NCAQZaImOnlraymMoPhkaepdgQlRIyjTIGHDDT&#10;cfW5Hu7LWKlTTGf2dNEUkrgkjrH6KiFi80UVfJLKjRNBCgKoAkkchddUWkXsygf4fn3v4TXiOqEA&#10;18j9nTe8NFLF9qyVcaYwySxSIBKnlqQGak1kaSjcG2q39LHn3sEr3eR6odJwfLqHOa6OrgaEBDBI&#10;ZgzxItK0TQaDCGsxCqtxJEbX4JPAPt0BGX7f9X7eqE0av/Ff6v8AJ1jSXE0NEipBDeZzVNKpM8ix&#10;VBIqYVDhXCtcGNn1r9NJ1D3fSzH7Mf6vn6/LqtUVfLOf8/zp6fPptRZjStCTN9jAGkgOYiUVtFDf&#10;SRK9OFleJ7k3Oq972493oBlviPpw6oK5GaDgD5DrCtWwUrFU01PU0mj7CGrQzsEJKzN4+Cuvgx/n&#10;/WF/dtA8x16p9c9Qg7VdOFEjTrEJKUV09LzKWfyfaVtM1yCjXIcj+nu4ADU4fLpoUcH/AA/5D9nT&#10;ez5F6VKaCeCSNWWogCqlMYAkhMgjqyC2lXsXAsB/T3ei1qeqVYrQGnUJpZFkrUkamrB9v9zJVO4q&#10;mIpiHhWnlmI8yKxLBgbi5utufd9IoKfs9Oq1oTWh/PqNJKTHURVkVZI7WqUioQsS3KAxwT1MwUMG&#10;b1RC4dSCLaT7tpAIK/Z8+qlgRRqnzoOo81fNUUcRr62do6eGeGR3iKzQShgoq4ViCsQABHMXLX/o&#10;ffgihiFWh9P9RP2+XVWkLDuOB5+Y/wBXDpthkMDJJTrSBgrMKUuklHW04jJWoMkyiSKRx+CCL3Vu&#10;fbvh6sNWn8x8uk9SK0p9nkfmOmyNqZ41qGSGjiq3kjeSJDTCFQOKiRT/AGdXGtQLfge3wgrpFTTp&#10;iopqpSvH06TuVmMLVlBNUyrGsa1FOxeNzVqR6ft2VV12HLA3/wAf8FcaBgCo6ZkJBK16/9W/yFgt&#10;Q6CL7eSJ2cSKEnPllT9loWKlPIOCSTwRx7Pn+A9Bn8J6cUIRpr+KVrxqz1AjhMjC71Lxlxd2JYjU&#10;pFiLhSPabqnURg5YhlMt4lSNxOgMEJYqIKhSv1/tJYtyLWFwBdfhP5dWTj15lkdiSB5ZDdYp5UMJ&#10;0+hSkKW0ArdRfkaebjn3tPiHTjcOuEGl3W9hpmBWolAXwyTKQRGii6kEWXiw/T+fbsnw9aeuKdZ7&#10;EKHjVRM0cSDg+iRXLByxAF2XT/tvbC0r3cOqUY4PWFleNNJldYqb/OoiKjLG5uqmQj9JNgG/H+8B&#10;1fDr28fz69WmOmeSTxygLLFIv3QEgjhDKIdP7a6RbUV9NiCWU3P09vhKivXuJoOugDM8qhZGDqyx&#10;0zSmCVi7WSRoSARZQy3Y82B9+KhePW9LDPTpDj6ktFYFoNf7sdSyOYI0Gp2gkYWA/wAQ310ix9ss&#10;U4N1XHXKSGqUS6XkLqjmNJVXTGgNksyD1FVBLEGzH8e6fpdbWmrrgkWgPaYzyKkckxeMsskbC81k&#10;A+h4Xg/Uc+7JT8P516cb4epcamWxQTNJa00YtE8ktxaA34H5Fv6C/tzqgFTTqelPIwkvYerRIzBB&#10;4xNzFToQLgAj1G973Pur/CerhaZ6zmCPxhHgWHSAGjeyr5gSJTLKo5DNwdV/wfafrTfD13quyo/D&#10;kpZIT6fWL65SQdSXA1+r6/kD6+ArgdN4p8+ogBMbq0NyyuyJ6I0czNZ/HKw0ra7EfU2/Pv3DHWuo&#10;ZJYpHw0ZXTrjb0xtfQLK44YLaxueb/j3ZPiHXh1jjx6zzIFWR5fLLKGifxLEEUtGXiK6SSQGF+Ln&#10;/H2o6uoqaHp9joXARpFRpTMuoPp/b/aJn1aVsQvH0AJJ5/PtN1cKBkdcJD4adXjKqRphL/lVclrO&#10;9hyGJ/pbj37rfXQolndXkYuVZilkVX/Te7u31AX8Ac8/7CpHn17pwp8PEFUyNqAL1EiCmR3q7L+z&#10;oawW1rAIw+l7C/PuvW+sklKplCeGORgmtiY2R0hI1HUbFTYGzC4ueAALe9cePWxWhpw6bDBrSbXG&#10;0kUbGQBkmjLSv/nVY2LEBCCAfSb3vx79QDgOtdTIqalVmUxpCFVbeNTq1fW6OlwqnkKQLXH+t731&#10;eP4x1Oip4NatrDrEihJG9SKSCuplH5sABx9bn68nRAIoenX+E9O4xvliIOngtcBECyIUs7gAXvYi&#10;xH0+n1HvQRQagdJ6n16lJjaVbF1AUxBGnVh6pOA3jJ/SAeL/ANb/AJ92691IhpIBdWReSSsjosxT&#10;xkL5WJUNqaxs6/Q8WN/fuvdOaY6ncJ6FbWgDSOPRJze/jYEtcW5awv8Aj37r3U8U8QdNF/7TWCL6&#10;GX+kNgPSQeQAB7917rwgSMa2UnW5B0+MoJH44DAW4/2HAt7917qJMEJsFuSGJUMukspAjZW/HNwS&#10;OPdWNBXrXTNJKhYslkdWJd3VXIjAsqqpuQb8BgLG9/elxj/V/g/1fyHumieSFls0QdbKyJG+hY9V&#10;wZCBZnIufTb6i/twdaf4em6K8jpIZ1mmDOoOhI2Ok+DR6QVYWN/USWtax966t1FOMkAW2lpHQsyF&#10;QlR44WGtPMBa5twLDgW59+6907LjBGiKbOVVYzoUhhGzFhGGUO3IIJ0ixI/2Pv3XuolTShpGKGQB&#10;x47R6RpRBd1BYaSW1cDggcD6e/dOxefTSuLMusK+iIgINKK0kaghBIini5sNQ/si4PHvRIAqenun&#10;SLbiuVMgTWJTLeWMSKyc8Iqi7fm5ubX/AKe6GQUx1Ula/Pp4pdtUsPDRSAFtYMemNY2/VcNa+n6a&#10;Qv8AvA49tF2OD16vU2XGQRjRHaOWRryMWBJbVe0kdhrvwQG/Nje/uvXumxjTQJp0uJv1eOmjvGzM&#10;93KTAabrYkgm5Fvzz7917ptnq4FDgmwWaM3lRgHgC3BBsfVr/UrNxx+Pd4/i62OmozLKUdiHWUnX&#10;Z1cqsd/D5Ab/AJ9JI+unj281advHrTfCeo00TGSTjQ0pWaJ51WUh2QI8QlH4JBseCD9ePdVpXu+L&#10;pmL4ummeBraB5S7HRELES+fWbTF1JACngix5A9udU6ZaqBX8o+3MlogyKDGC1VrIk0XGlWci7f0/&#10;V+be9jj0oT4B0zT08UzWlZ0lK/5OrQ+dA19UsNOpFhIJL2ZQNR/1r+3FbT1brMmHaGX7hmgjlN1k&#10;gjgadUK8qxilH61FlvYEf4+9M4PXusdRSxsJppWd/KrRxnwFXl0/tP5mRQpkLXfxMbm3Jtx7917p&#10;Py0swWMNLK72M8MegU0AdXBLnQLjx2uqMovxa3v3l05+DpQ0UbRrDfTMjRshSKJ5I3lp2USAA8oG&#10;NjH9b/X8+6t1Tp+kSINMUaRyIElRGYElIwS6STJzxyCByPp7r17plnjuzDxQeWRdF0OqI6/oXp7A&#10;OeST+G93HDr3XoMe1WkCqppWjkkSaIg2cP8AouQAB6VuocEfUf4nxNOqMXHw9NlXj64CTSLLG0lM&#10;qT2ipSoAQSN5AF5AumsmwsP6e7KV8+rjj03+GqZYDpjMio0C+JKiFWiHHCECSQBRYheBx/T3aqen&#10;Xh8+psNK6KEe3kqQVbxCKaKUKpZERlW2tDd2X8kf6/ts0OetdcY6V5Jo34IlYrrCsxNLYN9yU0g2&#10;YgFLH0kEfke6mnl16mrB6caah+2ifxMf2ZBKY3gSVlCvczK78KpS2kf0uPr711pYwueupaEtICys&#10;YtaLEYrC/JlvSqQbt9PT/a4txb3ZetlAe4jrLSbWu8stVTpOUmkdYyyqHdJPTI0bg6CB/YS3P096&#10;NK563THXc+3KaeWZqmIy1DRApHAvlhpYWcaVNLKNHl1XBZwDyPV7qEWhA61w6YKzYtFUTVBkoowV&#10;0RxRquiN3v8AuwJUOHMRUWLhFUOfq/AtQxLWo6uZSvnTpP1PVWFYzGCix4gyDNHUyPAtNVFY1ssw&#10;q4xIWLf7qkLknm/tpopK4PXhcuB2mv8Ah6Z5umMPFVGqXGCOKJRDLVLVKKupgMdnj4VSb2sxJa/4&#10;ufdhESQT5dOrfTL69Imq6YpJnhalokSnFQahI/BGZKSSN9QtTSgFxY/uFrn82tx7d8FCMjpSu6SB&#10;aMT/AJOkjUdM0kdQ1PRxwsKqWaQiN5hSQpEDIXRbAqASUIVdJBPHsvkTuIPShN0ZemKbrOdVlVJp&#10;yn8PlRlSI0rlgSkMVNHKqnxIvIYlnLeomx5aER1UpWvSld0XGoceg7rtn5dKeOmaUQxxTinohGCo&#10;lp4rsZVjgAOpG9RaV11c2cava/6OYAEjB6NEuYn6g0dLnsVVxVkMuRMWtqVpTVzGCVtBFPJAkAZU&#10;l8oVS8w1KGKB2B1e/eAp+IdOt4binl0pKHe+6aOYxTVsEdcpWWeSWCmgaKV5BGKedFKh/TezeQ2v&#10;zq9sfTRM2B01JbROvCnQiUPdEsLJLKyxIZPLSu8gqqyt+3tA6GKwVEUkoiahb6rf2zJZKB29Ihtz&#10;E8elxQ98Uvh8tRrFMoihSAzQR6ZWb9yNY1OshLepvx+T7StbTKe3rclgfIdKcd24ZpQP4pG0kyrB&#10;ANSqsdTILrTtLKFV1AFyysXA4+ntk/VRnpo7cW4jpQUe/sfPIkM7icyXqpZgFhgp21Bpo5BMFXmw&#10;Pqblv0k+2/rZUahUnqkm3EDoTsTnsdOpbXDK8zRuIyl4qhJR9QzgjyAHlQhA/B49q47xG+LHRdJb&#10;lOnwVFBDSMzzLFT+SSn8nCyag2oMsEPKqG5Og2NhYDn2rDIc16SlaNnj139xBFE8chQQLCQssYOn&#10;9fleRwVv+V9f04F+Po6GQila9UKkmvUqCvhEcQ1qsqaZLIsMQSJGtpZ7WaQlbgjn1E2sB7sABw6r&#10;oNc9OEY1CGM+AWTWiJELyIGIBlfj9IIAS3JF/ej8Y6uFAGOsiUxhdlD2EpC6SLo8YmLq8th+TwwH&#10;uxpTPVus6QxrMro4RtDmMyRh6nUnIDFuAv6iNS/gcfgNNp8uqt8PU9IRLHyyorjWI1spKW9MpBFt&#10;f+qFv62t7cHAdM9dSwiYtwJI7xLESxSRplW08wBBu1uGLaQR9foPe+vdZ3SdWZokZAoAdSkWsq6/&#10;kwix+lgALc8259+6903yzlEZrxwo8yOwjUtKHYWY2X8cBQQbf71799vXup8dUjaeHeQxhn8BCBLf&#10;2IkFja/Ib/ePfuvdSjVSCFokm8QC6WW4jbmzXjbTc3+oP1uPewuo6T14dM8+RmYLqkItFrWWIK7K&#10;ETS8vkW1y310Pxc2/Hu4VfhXj1bFP9X+r/V+1tfLBBxK/jdUjU6V8c8x/wA9aRwLAXsQOL6jewPv&#10;3hsOvDBr11JlI5WtDJA1OsjNMj/v6Aq6XVnYWUD6hjxb8gge9FWGSOrhqmlOoJyDTRqAtRJATI6s&#10;juICrekx6wCzW5VLErz+o+7oBx6t1xaaT9sBZfEgWELqAF1BIld4ja1zc82It7v1rppk1STB9DNF&#10;HKqJKBokCL+5L+3/AEHGmwH5v9bBp+PWx07wUsmkP55HCuCAFRTLc31x6vp+PJYD+v8AgKE0FT17&#10;rHUYgsXMcSssbMqmUs4qIH5RkaIHV4iG1AA+/deqK065xUJjqy0keoyJZvGU0aLWdljA0qpNjdSC&#10;vHH19+691NkxjBHYhTUaQawqAGkgU+REuoOm4sth+Pp+feiKinW+sP2c90eS0Y1qIgkC+PSwuEk1&#10;3IufSHIvxe3uvh/Pr1evRwyRsIZZHCKjNeNDKrrqMkoCAXJY/wCrJP4H1udhAM9Vf4epZfSk3lRW&#10;BESxhrqXd34V44x6DfSQv9LA/T3vpnrpRCZJZHDwkRxGSzeRZfCSF0mxAaw0t9Obe/EVFOnk+HqT&#10;BPFCVDOnja5ZxELTf1jZCARouAxBNzf3Xw/n1s1pjqetTDKk6CdB4mDOzRkpTqPXIqysLhLCx1/Q&#10;Dj6+9hADXqtGODw6k01TJLokdD42BJSJtQSJRqhRUUAqxHIuSbkW926tUDHTglZKwChoPQ7SPFJE&#10;ss0zO2pRKQCPSDcEE8jn37r3WZaxi+gxhxrZFIA87o4/CmwuW9Ppa/A49+691Lp6mSQKWCQlYwdc&#10;hOpYlfSZJlAF3IF1/Frfn37r3XDyxuZZFsNA4H0Kg/8AHRF/oQSLf19+691hSKncjS11tomMukoS&#10;wLxs6OLWseBb/jXutN8PXCWlMo9Lt+8WdX48sa6NMpPBH4AK/wBAbe9dNr8XXMYxlSIaIXUytNcl&#10;bNpX0KNIYhSbDT9LA3497pTp3qXBj1p2PpeIuoF0lVnKk8ehVsV1ci1rG9+PfutN8PUtHMij1swu&#10;qeqPSWa3jJQ25YC9tP4t710z1IRCXYuwUukanQmovzZQw/BUfT8+/de6kS07FXl4DiRby/qUxG6s&#10;4B+jflv8QPfuvdRHh+3BWzMQ2mLSvkLS2/yebRyGsvI/IFvfuvdMlVSTSWR1t+z6VlVlZijaho0K&#10;LFbmzfkADn3dG0nrRUHj1hTEg+D7l2QqrONDJpZVUqwlVB9b2Ia9rAem/Huxl9OtaVHAdeamXw8I&#10;GVQIfAI4kSeO12dAq3EluNI4vcn+pqFYEEefVjSmekrkscsi6Dp8jFbB6kLrAPLEqrP6V4bSvNrX&#10;9upJjPl020Sk14dJqXBgnTJoV2IlkWN1ZahY3ClHQAlUb+yeD/Ue3BICKDrXhYwenyKgJWIKBKCC&#10;wVVtA0v+7f2iLm3Av+bA+91HSVo+s60hkf8AyWNLPJLKVOqRpFkURTNqt+R+oH8/m/vxIGevCMnH&#10;+r/V/q+3iMWxclleWONjGyaUZqbSQpeMFQxGmyIRqNvzx7r4qjFeriBuo0ODMfkuHeVgp0FlFOS7&#10;6niET3BOkK19ZIAtxf3tplbiet+C3T5TUJKpHHANcP1RCFjXUSdJ4tf9JP5A45t7r4qdbEJHHp6p&#10;6WNGlAJU+KJL2BQPGCUVWF2YH8sfqPxz734gpXy6dEXqenuOjJSRHAMd4lMS3Lglg11AUAC9jb63&#10;vx70XFadb8L59Z44jEGDhryMWu1v2FHpRbCxYE3IJHPHvSsGFR14x8KdYpZaaPUnpkCho/H41UKQ&#10;OJXY/wBSDz/sPdqVx0yRUU6ZqiGOq1BiqRSBgnla8gVnuupwG0hiTZbcD+l/dwOqhQM9Mz4SLQwh&#10;FMhcMh1xl0NS3+daMNddKqq8n8W497FK562FA6gPio4mqEP6JNISSU3RpCq65GEg1KUIAUfSw/JJ&#10;tumCRw681KZ6bHwRkuxWwDFmCqdNMWWyMSwDsR9LfS34+h97DsBQdNVNMcOuMuEiRfLHBEgKoniC&#10;uFBjfU7FzcJqBuoIB/N7g+/Iuo1PDrQ6yRUEqSLpjcmYmNQsoZNS8xqshva/PJP0IHtzw163TpPZ&#10;PH1ElpIqcMZZ3cCFFR45I1EUcdS3C8ONSm9wB7TlTXp+AGvWChwjxEp9joWmjExlmWFUmma5klkX&#10;6Pc3HBv9f6+23UkdK+nuGkWKT7nReeUBQiuJqiNZBqNQAEKRgA2Kab/0P19s+G3WqdTIkijsn3DP&#10;NFMrUyMwdIXf9RBUXKvyHuxsbG3PvRRgKnrR6yxQF4jGo8hkVxGEVYgpE/lsaqMA6hyDp/AsePde&#10;tf6v9WB/q/YOqjCyyeURIEYsVhQsplmaRNMpjlksFdADYhf9fnn3dHK46tXpjO2ZArh/JreJvCVj&#10;1Miu4ijgLoPSVtZhYi/PtSGqK9b64jb70/lNVCjoCDLHDKQ8hvZZAShAcXJ5H1P0971de6UNDjJI&#10;Z00IqtTsqlfEdS0zD/JzDFHwwZiSSoJ45tf3VqMKde6WWOhVY5i0ZjdpgAjXZNCgO6r6bkMwNi/I&#10;/wBh7a8IeXWqdKKNEmBAiVdURHhdgv6PyGAIBH4Gof15tb3rwvQ9aOBU9RpqKRybRBjIGkdHh1ql&#10;yAWkJBJP0tYH/W4968JutMaLUdQIoWhlR3DiFGk1hvwL/t6VYarj+ukccW9+ZNIqOvAgio6zLSoV&#10;9alW1XR49EaPHqvHNYWu2n9Rt/Xj3pPiHVh1Gnh0wswWMq0QjCXHi0mTmJYxewI/wuQT7Udb6Z50&#10;lWVghlElS0QiACshYWYxFgL2YfQkf4f4n3XumD/KAAPM6+aWQCaSLQDyAdI51yJY2BJvwb249+69&#10;1njiaZhTgSrIuhiDqSV/VfVGlgjEG5u/5+n09+oePXunYU0bMzupXyJECisk3jFiE0yImg6CD9D9&#10;Ta496IBFD17rjJTQ+a48bySRFSljqCEaUZpCLLoXksNX1t+fegig1HXuuMMI0LG6RMy2XVJGodHj&#10;9ayHSoJ1XKsP02N7Wv7t17qfTFPEpjJPjLFAdMeqQHX42IA+jC/9OB7917rnJU+h2kig/shvGNZj&#10;m1avJwvGkLyQOf8AH37r3Uf7pVDsZSiKFQBPECUBLGUsygsLXJ/oDa3vRAIoevdYZZhKugTgAskA&#10;kkQJGQxLmSBQLEkcRhUsefdCqLkjrWOuVKyhnMhJhZohCun1QWPBbT9AwFiotb62H093FKdvTUvl&#10;0/08hLiNI4xckvr4WOTXpd2Kg29J+luefxb3vpsAk0HSjp4AtgU1XOm91k/t2CqgFgDbg3Fvrb37&#10;r1SAV6c1SMOQSCUIc6ChaI3BIVj9QbG49+6116aURpKWkRQwChXRFCO36VJX+0f7N/yPfuvdQgmo&#10;oFa7KLaTptrfkaZT9SfwPfuvdOaIBGokSXSCA5chQWdAWWYD6KP9UPyffuvdRpYY1BOgAKWH6jpH&#10;jOollaxP+9nmx/Hv3V4wS1fTprMKaW0qEsXb931mzkakVm5A5IGonnm5v72K16dk+A9RKqoji8ca&#10;skgX6sjAvGh9MhmsoFh/gPrf3fpN0mGrlaocMrBklmkOrSS5jN2txYAk6RySfdwlVr59bp1kFUTG&#10;JtMYVpUEwmIINvUqqUB1E/q0WsDe/uuk1p59a6krWRkeRWFtBBV2RJRdr+VkQEjm91I+n9PeiCDQ&#10;9e65yorkmZgZJCKk62jYJxpjANuABY3N/pY8+/de6apaZ3cKzeSTVILoLXik5MuggjgfhLA/W3v3&#10;XuveKHTdXBA9DIsKLKJgoTTGCQdTADVb6Wtfn37q8fxjqBV3SL1CEFGIZmUh44ioZWEMnqBLAgj8&#10;nm/v3VOmFqMHxsUksUkCuNLyOzuZWgkU8Ajgt/X37r3UGehIpx4x4o0km8MqFmZHb93zOoBX0m9j&#10;Y2Pva0LZ6901tipmARmskrqFgji8kL+b6zxyOLKbc8kAEfTn27rQDHTQPp1yhwkjI7uIyUn4kWN5&#10;fIwUqspitZLrcMLn1Xt70ZR14lvOvXRx8yFRfQKeVyV1K8aiSK0CeSRbxsigWRRYf64PvwbX2+vV&#10;1XzPUmkH2yx+ZZGqIIS7O+kQurESRpLGlyLNbSxupa97H22w0mnVqdOUasyorJ5o9LvU6dMM0hMn&#10;mZY1AB5bm178ce9de65y0RkR1YLpcGQqgMcqJI+sRM4X0heNQP1t+TY+/de6gSY2aSztAxubuF06&#10;jJGLB4gQBY8Ac3J/1vfuvdJ5qGqlBV0EgKyRrEUu8cMT+oMhWxDsBqJ+hBt71Ude6dKCL7bTMDFa&#10;eJkBcqkkEknJkDMpBP04uPz7p1vp20wSWjWLXMBHJNSMIkp3m/Sxl4JNrByD9SSAbcD3XupkL4+Q&#10;NHpjLFgs8caFNUY5IiFrgMQCbC4I/wAffurx/GOsjrC0bKqRIrEPNKxF2DiwYKFu5FvQp/oAfr70&#10;RXp2T4D1EnoLl0WKFpJVIRZND+aI2Kyo49OoW1AN9Ppf3UlWGeA6Tdc46OJvC76V0StGs2hRI7aB&#10;cyI9z9f0gCw/BtwGDSuOrk6SD8uphooyq6VWSaSUy+qIRuwUWEiGUWYoTZvp9feuvMdYrwp0y1VL&#10;Rs8JeNZWaRyZHkYRqwXRIyMltRUAhgWA1fX6e7j4T+XWo/i6bFjaJHVNE5RpZImEXhhdV9dQsx+q&#10;gjn82IFl54p0o66SnozU62pydRgmamj1L5GC2coHHP09S2BYc3/HvYFevdZGxEM0dlJMck4ieWMv&#10;Hqg1amTxyjU73t9RYAWvYe7FyRTr1adRqjB00c6GBDTrFI8EsbrFIVjb92CpaW19IbltP0NrcX96&#10;DFeHXq0650+EplREdiXZvReQCIhpQxkClSCX/UNRNh734jdbr0oafE03kbWS0uqQfq0rG5jLeFfH&#10;/usjgkEfj3UksanptlUnUenJII44oljmRNPMlPBFrWZVT9HkAVeDc/X88X9uRefTOK44dRaySPUz&#10;STxNpiiZIvQApJt6V0j0lbEhQeR9b8+7v8J68VOnV5dQV1wmRV1qpmGtpHDU4jkXVDVTygAhb8lF&#10;OrTYWP19p+no/gHXFaidGeB2hXxM5IjV2ch106dYFmQXuxY2NgLX9+6v1kq4w9M6onnTQUkEYWN1&#10;BAUzRC3pKnlQDexsfp7917pGVDQ+XxKY4jIkrJEU1L4g3qmZCLetrfng6re9rSvdw6902uhkLQMC&#10;qSlBLP4o1SmktZ/tkHqIYaQSSfd28Onbx/PreOoqvOzKxp49KpJEhpw0aMkPpglgV76dRuWBA+pI&#10;J9t9eII49TcdUuxiClQ9Q5FvuP21WI61jZQtgn0BEY5P1/oFaduB028dcjqZXw09bSlZlpxTSB4J&#10;kMmgxGS61askgPpvbV6hcc249ug6SGHl02gBPzHDok/cnX0dXjMwJ6eesVMXPSzY+Cj0wmKWpLpL&#10;rk5ZCbOtiQLfm3s1gmMmOjC1kLyhP9X+D/V/gqT7N2jX4PL1ZpvuEp5pSsVPFEsca5Rogr1sAmH7&#10;aRRq3lI9LEW0AkezJATjo5V1oYya0PT9sfPSTPUyR1FP46Y0lTE5Ut5YI4hT+CojAB8pIL34uTyO&#10;fdGSpr0XzpXvHRkhPBXgVkEarSUsFElVRSSaWhgppLhqxwvBIGhNSENcf6/uwFBTpH1PcK9OJPuJ&#10;pBBIJVoIYIAzCobQDMsg/dZjqKWNr8kWJtbqtfLrG1GyRsBPJTf5SWllDpIalnYSVAWQgLGysAhW&#10;Oy31XuB7eT4eqVBJp1miovK88K00r1IrFmp5fPPV01VAsXlj9SHxuDcgKp1G1jz6fduvdSf4SKmn&#10;CeDHR+WJ31QyUsNTRGplVlLUvBRGaNBpjAcW1fW/t5E/EemGbVgcOnc4Savemq/HNUUk9HUGRjNK&#10;NVdrAloqGeQGTXEULXY6mLD8G3tUkLPw6p09YzY1duGqo6LFU6QCWrDtj2Z5a4KyamjVBwioRoaT&#10;U11NgF9m1rt3iUkfCjj0xIdNT1YP8eviLSUTJmcpEtXPUxB/OyqTAGnMq00aMt9MRJsT/r2/Acvt&#10;5g26MwWooemfqWHZF59WnbN2LQYWmggpaaOOOKNIVRY0iC2NgWVALX5vz/t/xHt9uEly5aQ8eqxQ&#10;1Oo8T0MVDjljVV0gEjkC5H++4+v9PZMxqa9K1SnHp+igjUWb6f0P9B/Uf6/uoqT0pRU9euZjjPGl&#10;b/i3045Fh7t1copFKddeBb/pB5t9P8Pr70cdV8JeujTxH6rpFidVh9b2Bv8A4+9auveEo4nrE1LE&#10;vP5Nvrbj36p/1f6v9X8utaI/XqNNLFEObWHFha/9NP1/2PvaqTjpo8cdJDL5xII3YldKhjZSupvx&#10;YLb8/n2qityxFemnNOPQFbs35R0kbrJUIhaQFVsmku1iAyva5P0IB/x9ntrt7yEaR0ikkU4HRXN2&#10;b0pMi86RVFTJonMcU0PMBcraVZhzpdgSnquT9Ra1/YltrFoqahjopuJ9RpXHQawUcVdVppp5nmqW&#10;Vg5luYAjaFbyxgAAgD1MQQeL+10j6EPlTpMAp7h0YnZ+0adD51hgLOVCpCLRWCeOWUyWuSCOBc/6&#10;/sNXt4x7elEcdc9C+IIaWI+lFVCdYPKhQt2Mf+BN7D+v+2BKSWNelPAdB7uPIxBJCzqI9Js3j0sV&#10;X0xMGP0N+L+1UMZOek0hrU9FJ7V30uFgqkmeOVYIYq1JElWFZIF5ivOwVioJ/wAoH1/Fjb2JNusf&#10;GHd02IwwJc9VH9372zWdbJTU7vqi8cuOlRXq2eRJXJqKUoP22iUlEZmMVyGIu3Ak8JbeLRH0Xs5j&#10;chTjoiuYqslS5Fllimxk8iUQWmqMfT1McsE7PLPTSsoASa5bUsYRVBWwv9C9wamvS2Ikr0HkG6Ku&#10;CpmWgx0FKuKWSNnpyUrYKR1Y+RKhjIk0aHUJlex/r9ASmKMe0dLl+Ff9Xr1Gj7VlipajIU2ahhSB&#10;VDzSxJ4JqiXmGeKRQGaQkN+2i2vbVr911FRUHh1to1bj0JWC7aqqmso5srPTstNWxVeU/i06rSYq&#10;Xxh6JaappgNMk0gHpRQoH6+OPbi3QAoT+fSN4FFcdDNtntyliq6mpqZ6ZFqK2np0yYadpI6mdzNJ&#10;FNHDdgoIQLZCqkal90WZmORT/L001uzqKCnRhdu9rVE0LSUiyQSvVT5DwwV0VTWJQx6YKmOW4LIx&#10;UMY0sCbHUAbN7VQkt1uGFVajZr0ZfatXk8/VR6KimqY4ARSSU7fdVUqmESSGtiYHUtv1RxueQCCD&#10;ce1Xaoz0rmRY1rTo1m0Nh1U0MAqI/GlhKvkLxTMJRqaOMzgkRsOX5fj6afZZd7jHECqnPTUZjIOM&#10;9GCgx2NwlBYCMrDIDHJCBJTxqsQMsFKALAA2Aa5Nzc3NvYcaaS4kqeFetEDJPQb7t3RDRwPNVl2U&#10;6jeHSz0sTDUzIzA6tI0kMQQR+Lj2a2VuHbPTOGNBx6I13N3rQYfGaXyVDSR+I1lZCZjH5UZyvkR5&#10;gX8q2VSCLfTTbj2KbLb0AM0hx0qt7XVIdbUp1Vr2n25TZ4ZZBVffy5I6oaumqVatpqVI/JStTCRb&#10;QsWAE5lBtH+fqPaqSWBlKxcfX5dOXKQMewUI/n0TjJbqo6lKic0lTK0s6yS1MeQNBFDHAq09Uain&#10;PqkeIclYidSnUF59lMtCtOPTKxN+HoNauvpaoS+EItDS5ITTSKuurrKdI9FLU1GKqgraSWIdtK6r&#10;hrn8EE8R4nhU/wCqnl0qVSBQ9JZ2np6eBVOPx+Sqpi9LjT4ZKeroIJDI8l6ViYEC2+4eVwuu1lbT&#10;f2laP5063pHl11SqrNBWxPTQrDUGspcvTRxFdTvo8dLLHpJMn6dZS7X1Ai3vxArXz62QDx6zUOaR&#10;UdRSxVKSZGpnyWOpqQo2KWRbz1ktd/mm5Fyr3HqsBz7otRx9eHp08qvwPSxxO6MimQmSV4lp6inp&#10;aesgEgkdaemS9L4xIP2i3DTNF6QvBHFgojlZXpWnT5RZM9Go6wpstnp8S9K1RKKstPW18NRHPHTQ&#10;xzFmfHPpIZ1H9kKNS6gACfYjtXAUMwr/AKvLpIwQAahjq23pPqqhpYYDK70okj8tUDJUy5BZZkNR&#10;9nGsq2VYgwdXPCliP7Psv3G+R6rH69euHiVAIx5dHcxW3KbC0qhaCkpJ1hWaqlpWUxNK66pFieVQ&#10;CWW3ICrfm/NySK5c1J6LaGlf9X+D/V/gDTeu4Y6cfZiRaOKGVqWmWZ5EilHjApGX7e2pnk1W1NpN&#10;iTe/tQsZbPVkTWadEt7U7agw9PmqSsrKYRfbrVStDJQ+HGVMY0x08EcpVTO5FhOLAC2lrn2b29kK&#10;a2HSxbUSAKOPVS3Z3atLmKmrlgmjmeFhJT08s7ORHJMHWNnmUrU/QSIQF0OoVw17+0t6FU6VPT30&#10;htV6LHm9wrUTVL1U3hUl4FkgSIS180Y8ldXPA3ojkZ2vcc/0sPYfkiySelEF+aaekNLuh6NmUVcM&#10;lBTwwLPBGpmrIWRfObFxrI1FW8rXFhxwPabQCTUdGUd4wFB59OuD7PrMZkscKYRfcKtRT00VTLK8&#10;LPUQ+WeqnaLkSyLqJY+gDkfT2XXm3xXCVIz5dHFnvEsbBZOHRuOsO+ZaACZcnBlHaPHTUdZUTxwx&#10;7eyiSmKlaKrW2uKMN4wNSFUBdz+PYKvttbKFadDewvkkGpSCP8HVlHVXeFLNPCr5qJTMI6knwy0s&#10;dQof/L5IZlRoissuooRUEkH02J4A9xaTRzEEY6EkYjlWlejvdf8AZeKrjEk0qqKkvPHU1Uk3jKo5&#10;REUyqzMrkaWElyAeW59sSQMtOm5IgQQp6MJjM7FPBTIJI6mUM7FldFiCh7rTTpFqDrGf0k8WHvQj&#10;PSFoyDnpVwVi1SoqTRniSQUgVmK3/W0UwAUqwH0Y2/Ht5UxUdVGkGnXN6cswa6+Y8qjhY4gg5UHQ&#10;eeeCR9Px72F1Gh4dWPUWogSVmlglZIhxqijudKj9xNDcXLEqw+p5PttogDTrwNOHSeqYCFkh+1LR&#10;M8STq4SNItPrMMJtZmZQG55vxY+22j0itenDJkGnDppmeOF3IjaCCRwxJiczmCKyQSCMKVVma4cs&#10;9yP0heB7pQ0r5dajy1T00zSTUsMcoSElTNITOnlqdIbWjxuwOgkfhlva/N7e6aRx6VrkdN09SEp6&#10;ct4bmQ+X7OTxyVEjqJIvDI1yw06Q2kWB+p96ZF49Wp6dRXqwSiOp+5jE9YsETxxpLG3C64wLgoCT&#10;a/1/HHth4QcjpzAFD102RdtEqwicrZoUayxsVQLJIAAAVtYgn8+2WhIFR04oU4PXFK6aYRwo0giR&#10;WhUM0YMsROuWaSUixa5tfV9Bb2zTyPTvhrw6aanJOREiO8dhKKmV7N5UF4Y6SKNlJBa4CuGIuB7Y&#10;dKCnkenlXT00T19QlQlNIY1lC08UY9CJJGZQZ66WVP8AOOq3shZSlzbn2lIoadKhHVc8emKpydEp&#10;qZYqeIxid3W0hdJkppBHTViKqWRkIGkaWDWPHupHmOrqgXhx6iGqlmn8MkMcLpM7hBUGpmaKVRLF&#10;USyodcl/UPE4X62AA96IYinW89OcdYNcKEQxsyyNSToIlmgCpzHPHFcaE5jBI1WsP8B4LTPWqGop&#10;1MhyIkpYiQwE0iw6CixTzOw/qq6SsSC4vz9L+7dUl8upQklqJKfQC9OEaSnCQiJkpIX8YjM4B9JU&#10;ajGfybj37p3qdSyxTao1SRY9LyhWcA1cVTLeWPxEaVkDLfhQeOTz72BU06908xVbTvCbJLIGjiSG&#10;WUQMU/XKBrBKMhAIkKn68cfSxOoV9OqsKinTmcizrU1FMKhCWiRZpzxUlGKFZTICXVeGH1S35ta1&#10;OmFWraeuEuUkpZGLGoqXmiLLJTwU6R1USEXDRkW4t6ipUkH6W9+6c8L59OWPyCSTJUyIkDPdY/F+&#10;zJ+jX4j+OB9dHF7H62Pv3TDx0x59KTH5JnQzzgmB2Twof1SKLpEqx2GhPoQPr+T7ejrSnTTRiuel&#10;LHWyiNFkAeohklEEasszq7aTJ5b8Am9wTwALWNvbgNDXpsxA8D1KFZIih0nFzIwkmWDzBYmX+xMV&#10;1Kym6gBb/T8c+3K6V+3psoQc8OsFXVXTQ5jjsEkeU+FdDSNZPGYdSgg2Ulzf63A9t9OKI646Kv2n&#10;FOYZapXeZ/XA8CU7zyUc9RNpLR0YUq8jxK0Qcmw+vutuQZM9PAKcdVmdtLMz1FXUzQySUNVNKlQa&#10;ePxwySKxFRLERy8cv+bB/sr+Ab+xrthAcU49FG9qDbGnGnRQMLJFTVVQtXR5E1bUtYyVddRinSqB&#10;m8lbHR0MJIZJxpllKycxqALexomAD1FzoSCD/qz0Y3bFVJ91FUQrFXwVX21NWSUi/bpTpGirLTGl&#10;ceiLlPSQCbMSSDwYRntp0RTJoenQm0k1FJST/wARLiFHeCR5IVr1rQZiJ6mnx1ONRaA6VtbSf02v&#10;YDbHSK9M9OM2Mo8hBUY2glMqTVVK1PTRxvM0n28Z8NdMrKqQCNrIpYa0W4I+nu6NpyOt/MdJbJ7c&#10;qab7WqrKKKeWlqzQU+RpEFLVtXSH9ppqV7CpjXT+1Klx/aZgR7eW4Ix1VnI6CncG0lneY+edVnnC&#10;mmenSq8EVNP538dLThUgpzMdbykm6g3ube1CuW8+qDuNegT3Ft0U1WfJLTT5b7lo6ZrtSQ5CmjJn&#10;H2uo2cyH1/tsDp+ot7eB/Pp7TUV6L5mcPXPPVU0seO+9cs1ZItOUK0SS/dyxhWVUmKuqJI0cZY3A&#10;Ynn24CoFOkx49Alu6joUfIRwR1Cy1VNLTGvlYQNUSahMyy/VVMYsrFrtb8D2w5U4Hl0qj+HosW4c&#10;bVrJfW0mOSPSkgg8NSFWMokMimxuCTaT9JUD8e2ujFdI48egfyklX5wZ5nRKEMqxJ44kKk2UySx8&#10;ckA2H+v/AKzXRhbgBajpEV9Qx1syJrLNHKjz6ToA8oIEX6gfpzx/X2lI1CnRtQBeoscgmKTu6iUg&#10;SytZJC1vSLqV9IXgWtY+2CKGnT0YBIB6WOLczoizStokJaUaQI0IcGQrDTgG34NjqBJ/HtPN68cd&#10;GMa6hnh0OO18bCJoZGesoZndpaRFplko5oynjlEyVCaVLXYiQerTYEfn2QXchI08R0ZwRBKYIr69&#10;Ga2jtikNPRqtazhZVknqqu07V5VdaijcqxV4QVWPUwAFuL39kM3dWo/Z5fb0cW6qpFDUHieNf+K6&#10;NhtHbU1RNBTziBMbF9vqnqqtXnNcD5KNMq1gzpGVEiFbi1x7KJ5REtRx/wBVafl0fxrqweGP9R/P&#10;oy2wtqU00z0EEkyzywStT5CldMTTnIPMZclX4ooCUNQD+3HMtiRbjVcFFxMZACw/z09D0qjjGrBp&#10;jy4Vrk/LoxO39kw10cE7RUuTkNPaorKppsVK81FN44VeKlWRnqGJ8K3Uq2kE6R7LydHD9n+rh0+0&#10;Q88/y/4vodtvbMhgiqPFDN4JnnarhM4jqky9LGCk0pQv61jGnRwh4soIACZrgE0PShSqLSnQ24DC&#10;aI4Tq+7pGipJoJL0zy08hN5kqZCokDkjUIwLMeWOrj3oSJX59MSVpXoW8HjFl0yhbtTrMSGIgiSm&#10;c6JaaRFXyq9yeWAFz9bXAUhxp6RTHoY8Fi4UfypCkUJiVRJ+4WgRSA4Eb/Vj/us3va9vr7urBj0V&#10;OamvQjUFDGoYLLE0UZadC0TCWoQDgaF4Dg8XH+x9rkFFHSKUmvS8oqdIo4Nau8DKbkR65f3BcNLp&#10;59IvpI9mEYBFB0hctXHTxFCSUBOl20lERLDwo9xH4/qrE3BN+b8+1irTA6aele38+naNLMzPEiyx&#10;g/5OLKsatYCNgAQFH1IuTfn2pVTX7Okxp0/00QZk8n1jXRGrBfX9CvifgsALX9q4lHE9J3xUJ07w&#10;JGTeNvR5AqlyTGoX1PqFibCwC3Fv979rUAB6TeeenJCrqCqi5JDiPgF0P9SBcW5/33LnTLcT1K8h&#10;dQksWnTc3N3Y25JUKv8ArKAb/T28rVHTWijaq9ZUPrRTqVlLAuV0lLfjTawv+L/4e71rx600YOR1&#10;mhb1t4wAtnTUfqBfUztqvYf1UE/63vafF15kX7OpCG4BDgCyuBCV9KNwxdbX0n+mke3VfV1oxkdZ&#10;Q667ltIX6FRcBAbFlJ49Nufpc3v7v1Wgp8+sys1goIsPWpXQApJuzBT6bH8gAf4e/dV6zxlVZvGx&#10;ZQCSdIcA/mP+g/rz70P9X+r/AFf5BUgkU6ya15tchFDW9B8jnlrFeeBb3ZPi6b0HqUNLsQHYDSAb&#10;HhdK6hHYcfX6ke3uqEZz13ZiQAE0MQLhhrP5LWP4HvYNDXr1AcHrkGjDE8Ec6SALqP0qpuAP9b3b&#10;X1rSnp1lUlnNwwu4OtrE67XDkEC3HF/dwaivXvDQjrwkUpcoCGZkNmGhSf8Agv1J/JH5v731Ro9I&#10;qOHUhWBTRqPCqrHSA5NrlAp/3v8APu61oadN6a93p11quCFX8gNzdSQeTf8Aw/I92GuuetdZWfUz&#10;AM2ogkkLy1uAbAf7C39Pd+tdeNje5Om2g3AVTxcrc8e/de68y3IBZdQOprgFCbckkgi/0Fx70aUz&#10;17rkAoNnEYazMt1KqdQ9RsRxzb6Ee6jRXHW+uRAIUArYcFlIIJ/Dal5I/Fj7v1rrA63OpRybaRax&#10;Uf2gpPAA/oef6e/de64kGx/xawAUWseQdH1twL391f4et9YjBpJLqoYfoIaym/0sPbIFTTr3WIRK&#10;Rew5JVlkINyv1QLYA883BH/FLFCBXr3XDQtpQzAqVWURqtiCDp8eo8AX/Fz7r1vqPIha/wBNMhVQ&#10;ApAPjH9s/U/6wHHv3XusfjKjUQbWKqCLXBNyiG1iP9fke/dORkAEn5dYDT3BS1iSZbu6+q3BDEj8&#10;D+n+9e9EV6f49YGivxqR1YDklUICi7LpH4+n0+vvWkdaNBx6xfbAsPSCeCEGlUCtwfJbkfi3uuk9&#10;bq1OsZpUA9QLqzabK3oLEXAP14H/ABv3UinHr2o06wvAiLIxuCbx6lbmNT/ZDCxH9L2P091Kg8et&#10;qxJp1HEHAUhyygAkMGVriwjIRbt/tRK2/rz71oHTleulpiAwuoRrsCgFhpNyb6bEk8W4960fPr1e&#10;o8sPDPe5kIMcZWxaT6ckKeD/AID/AI1oqAPn17qO1OFI06ibBXKrZAjH9ClRa9+Lj/Y+6mPypx69&#10;1iai06mCqiRhdCppLEhtUilwP95/5ENCKnl17HWBscrEgKjCzt4R+2FOs2dh/qgRyPz7oYTXHXqd&#10;QJsWAE1RlQLhzCWGt2PpCqVP+xsCfbZjYcM9eFQajpqqMEhBVFRG0yNpkS7VBkHqLu9lIv8Apu3H&#10;04+ntpgSKdOiSuSOH/FdMsu2o57hYI49AQFmZFIl/OllUK3HHCsCPz7a8MnPT4anDpgqdpxM1QI4&#10;VQSMSAFSyFOFCyIoJdj/AEUAe9FCPLq4Pz6T1dsmOdRHLBHoCFpFAMepj9Ui8gKXH5t9T7YkiJ/D&#10;0/HNo4HpLVXXNKQoMM6TL6i5VJqgazbQSAEKW/sn/efaYwtXt/w9XNy56SNZ1jTLLM4pZFcyLHA8&#10;cqfao/1ErOy6gx4uqLpPurW7EU619Q3r+XSFyPTNKs001Vj4fPUm7SNTxsJFZgwliaMMhXjkMh/r&#10;b3T6eQcD0tXcNK0z0iMt03jap6kSUslQJAFlp6Zk8BW1wzSThwdIHpVY7D6EAX9+8Jwct1cXLOa9&#10;BtX9BYg0dRG1BTSQlwxWHA01DqKm9PKFU/rjNrSwshP10e7aWUfEfz6fScDDU6DzNfH3GVlPP58a&#10;kwrMU8TVFVHUshkWYNHSo5jRwt+XJJ1H9Sn3p5nwKV6VPcWrIQvHoJst8a6WNfFHFQsFkkQxCkcD&#10;U8QaCOmWoW9RAWuojSQIp/B9+WZlzTpDE2k9vn0D+e+K89qikqcdS3q0hialppRRwxLUAhpKglQw&#10;UcabAaT9L/X2tj3AhaU6UyM9OGOgczXxgkopVonp6OjWEyx0lQ1DV5H7YKPEq1GQkjsWlP11gBOT&#10;z9fbi3ZB1kV+zqtFlShHQBZz4h1lPlaeWsxVMsdTFlIZXoqTHxxtWOn7RhLLoqXI4vIwU/1Fr+1y&#10;7mhXAI6Qtt7Vr0D+5/iTJOtDDQ4Cu8cFKKarSFainlpJ4iRDLUjIh4HSRh6gk8kSfhSefaiPc1qV&#10;bpuTaS47aDoDNxfFPKRUc7zU0CTz1UrU8n3oldWpxpeCShpIysYsDo0Na5JZLe1A3AGlM/L16Tfu&#10;NtPea9BDXfH3J0ISajpMs1MQz1EsyRSR4tZz40RhSiTytI9lSyKQPqAfahL4NhhQ9Mts68ErXoLM&#10;11PufGz1MFXQTQTUMUM6RaDFJFTI/MlPSMLyC9tTklvqdPtWJouJPSGbbJoXIYVHSQqtpZ7754ZK&#10;GCoNUkQialUqIXTmCOWqlAsVNmZTYk/j35pYwCa1HSU201dIHHpZYPqHN1cJrZVlnoEp5aieSOVY&#10;0MdKw+5jlllH9fSoFj+QfZPdb1BEfDHE8OlkO1zP3MMdCRi8Bhdv09B9vCWqKinmr5ZvH/ltHCW0&#10;xxJVKpMRv6XDKFP1Fz7B9/fXF07BzgGlPKv2dK/po4VGkZOeljj6ZRuClqjp+4WlGQjqlU0zUzTI&#10;YYY7udczHkFtWr+gAPsOXbk2xWmCaEca/wCb7OmZUwf2/wAuj2fFHcNbSvllhMMMUUMlEkbYmOiq&#10;5Kosfvqo5QKDBLHDxGUWzGxNrE+wLvsCCRTSvz1VAFOFPn9ppTq2zsFnp/kp1aZs1aZ8bRslPJTv&#10;JFBSNJKVjWUKvmpa8OlzMAl3eS2om92P4K44+7u8upIhxCNPRuuq9zUODsKWGCTEz1sdPDVThUqp&#10;sg41VFWZyoNxb0Kptbggn2I7dAygDpnOs16PHg83Ry0CTC9SyU8MYAAZJIo5PI8QVluCCdRcj68D&#10;2bxMFUD06bYVx1A3dlqGsgWWN0lqQ5VSBpYxWBtJEAGJtcXJ5uPbNwVY18+qqpUHorW/IYEo5qmQ&#10;SBZ454KeOSXQ3kqZgZKcQn1KCpZmJ9KcH2X3Kdgr0qhYnHVefcK1kc7x46iGueeuwlLFFVihno3j&#10;jWsoXQWOrWoIZyPzcEfX2HigVzq4A19fl03cjB+zquzslKirr4KWVKsU8SOammegSYT1TDVMkFRJ&#10;qmm0sGWVNPK83IIIUwBVq4IBJx5Gg9R5fl59ALcQPFJPr0HlXR0dKY6GOrq3iSkirKSlpUSZalUP&#10;64ZlD+FIRdWVLOi/kH2siZviIFScngf9mvkfPouIUDH+r+X+r+QdYcplM0KTHBgY3mWKGqBMjyxL&#10;IpeYRVBBqEZRpZ3YEEDgk+3QqRtj9nkPn8j09HM7dvRkNo4SXMyU0OPaooKaGsSVpUjWaKaNDpRp&#10;XcCTxo97wn1D/Ec+0c9BWuaj/V/Lz6UmPxKgcOn3N9c5N96ULUooqqA4qaQvUI8UOKqZAWp6nH8F&#10;neRVN/qBc29toYhAysKcP9t8j0iksiHBAr0I0fW/8Xx9HHQU1dRVdLFHJKr08LS0dOB/lQZ3UiSB&#10;zeWMNHxfkE+yvxDGxLcP9VKfYOlUVtQDTinQ47B6kyVdRXp3WSZUM2OFNHIKhkk9C1NW85CLwLXA&#10;9Jt6B7Vwz+g6FW1LRc+XRodo9dVUP8MNbSwNUELFNTCimargq6VtYWWZ10OBYO1/1HgXv7Wq9Xoe&#10;hACHJHr0dXa+1I8vSRw1ipFJ4gsaTUsTXiVNbMYpUIuzeoRklR/T2awQLIacOkMv6bBh5dPDdP00&#10;JeRKSNJZ3ZnEEKK0ksvIA0qyoCOSA3+2HtULA9Nm4rinXOHYcmIl8ggB8lQqiWNhIsauul1cpfm9&#10;9Nvbi2/hnh1UyaxQdJHe2xJXglq3kmWd4NAj8arMZon1xzBlAI9P1Frfk+7SIVUnrzy0ioOPVNHy&#10;xoBSbkx1PXS1FBSUj109HUInnmqayS3jQo40s6EmyPwb3F/qRfyiVLmny6AW7K3jBj0TnLI9Rhqq&#10;NqaTGQrIkLVkM6rUVLRzeRsdlrIPEsptIjOxW4seOPci9FXVeXcdZU/xDIZGhpZ6Wd6+SSSCuSJF&#10;jraMaZBJOpsVkjZWgb9At9OPe4wCQD0mHxdEL3lJK9dJJJG8SQoFkRpIp45pJLuZjUoq6i1yR/xA&#10;9rkUKMdW6C5VBLMY31QuwSSUgSRk/iBWB9CjlVI/qR7c6cVaZ66qIIyhA8Mo8Yu12uA4t5ZEH0va&#10;1vx9ffur0rjpVdfURqtw0qgt5qdQYtMY/Zq2YfbyKqjltVgpt+faW8bTCa5Hn0kvTptyOthb4uYG&#10;lpMPFjxiYaiLRQVb1kamWu0TxCZqRZ7A2gqNRkt/aNvz7jK/KGbxK+f+r+XRrtgjW3UjzHVyW2KO&#10;olxFDCFhjpY441NHTxRTpeYDXTl5haUSH9zSCAvNufaQSIR9nSqU1fHTfurDTV0dDJNCVoqaomkg&#10;lopaqnjQKxFO0mlDJZHF5VlNvx9OBb6iFeJ6sjqi/PoEs5s2ommknrcZi2kjyElT9waeplaczKA1&#10;BTrpCMdQEjyxl2T8WPtJNcQuaV6eW4QGvRet5ddU1dW1EGZjgiSe8b12Sxqyz1V2EswJiUaUIASN&#10;ZQWIHrIv7KmlAkrHx+XWiyudXl0FNH0xtN6+pNFTR0i1NIsMVVjo/GJq6aYr5qqlkQQhowLK1rL9&#10;C3Ptal3cEVZiaeXT6nOOg73L0DFSU5yWKmgrWQVXiaaenj80iyH1Cqpwrs+oELC/H9Db2utd4kD6&#10;WGPPqw1jPQf7P6+yVJVrXteHLw1L0M7RRGoWnxsp1UkL05HiSWWW8YnT1AXufZ8u6wt2gGnTiP8A&#10;LPR7cIczjIkoJYJUpKSKkqPFTVih5quwhaKYWIfQw1EHggfQ/lRDIGNV8+lQ49CDUb3anx8aVM0i&#10;pS+ZakfshUaSLRF/DppVKMoNgUaFW1XA/r7Uqy8PPreT0GG4KrC1EsVNVrMarSqrSVmMlkqa7IVc&#10;WtsiKlBJIEka0X7kYUc2NvbgNOrp0AHYH22PxFTQSUdNHkfLJVz5CWsgTcGHMCfcGihMYbzwI13S&#10;YsbXCkH21IamvHpu4wvREt45KlgyyVKR1uSq6qmSFslWSatTZEG0jRoNOmP0hkQDkHi/tTGtV0ml&#10;B0jSi1r0hUmmZ5MfG1NVwUpW9R5EVDLKCZ44WNnks6g2P/Ee7PppXrZIrTrDBDA8tS9DQ1ElSyQU&#10;0kwDhVeVrPAWYF28nq8hAIAUe2XY6RqOPTrQI6V+JxAnl+2+48bwVELwTLTrDTywLcRpqjHklmLj&#10;QY/0sPqB9PZPfXoijLDqryCMV6MBRbYxOaKQ1FKslbBTUzz0tPPLDFQTwpqanWT1xVDSqdYikVgp&#10;/Sfx7AUu+30Lalc0J44yPs/lXpC99KDx6eH6XwmTqKmRjHR1b0MS0+Qx8dXDHNAxteuMD+MlAbOU&#10;jjIYAsFHHukfNl3HTUdQrwPH/J/lx1X94sGo3VOfcO4M7sXt7dW2sZWOrUeRejapjZD5YzYFhLYi&#10;9iLleb/Q+562ARX21RXLrlxXq8cpD6vXo8Pxo3Fn6uXGwZCnlqospViNq5UeSpp3jhDvDRmfUwUq&#10;qhiCQCeR7R7pbwqaoeHQk2yd1FX4dX4dDYGOajopqiiWhenldnRhJUmeUIomgq6gek3JCxOhsbEE&#10;f1DrQxhqno5actwNR1ZLs7a0EKFTTAtHEwvLykazWshCcR6SR+nmxJ93eFCK9F8k9Kr0ZvbeJRDF&#10;G0wOmFoQscY80iiwMcs1gClydAPP0I9ttHpAA6QOxY9C5iMYi+D0lDHdGHiLAyLYjzSsNQF7CwJH&#10;t2LI6TyNRaevQi0dJYaWC3ZF1AAMruD63AfkW+lj/j7eVTWp6RldRqenmONVUHSrN6ri1gQvHjKE&#10;fj8Ef7f2oVaZPWznHWa5b1WOi9xcaowttNtf1BH+Pu/VQoHDqGfKCwUAsUIRlKkyLe36T+Rbkfn6&#10;+2CaMadXpivWNnRdKFNRY30AKhDA2Q8fS/5HuterAdekZ1Um7uwexsFIDv8ArEZ5vf8AFh78T14D&#10;16jSa0YIqMwb9aqsbGKMj0tpcXH+NiP9b3Qk+fTiqG4ceo0h1q8TEMAoszPdkF7W1MBqH+B+n0v7&#10;qRUUPTqx0NT1jYtxYAFVJQEB1uBZgzWuNX1sf9vb3RzQUHHqwULw6iSqhugBVdAKKCWUc2kQq34B&#10;5BH19sH59WBoa9RpdKyRrddABVpAoAZhwraf8bj34kcD59PA1FeoT2U3OsASaJYz6VJHCuR+D/xr&#10;2w3HHTihSM8esBsiO0hZkuWHp1uADbyeJvrzxYfT/Y+6kjz6cC0+HqHKdKSCTTHqAEZj0CMqvqR2&#10;V7Fbjh10/wC39sZ8+nFGe3rEJC14iFEqozwiT1Kw4voTSp0jn+n+t71Tq+j59QHIZJpowEZGTX4t&#10;BbUp/c0SPYXbiwFj/gfr7Z62KVz1GqNZBfRpmhAcqQhK3IKqWAt9bG5PH596YkCo6upFadQJggWN&#10;wgjkLASxiTgl+WkY2H+8/wDG/bbca9ODqIpDSftiUIdTLGoFmlHodrnjSf7PtuvT+kY+XUGWVis4&#10;kD+MpZIUjXnn1GRGIP4+i/6/tlnqKeXTgRagjj03yVETGQq83hYGIg6kkQqlyoFgCxtwuu9vdGpp&#10;z04ExjJ6iqqKqQxyMY4pUkWNmSSOUuvkHqA4KW4Ut/sD7abTTSPLrdMVp1CqCLh5nYsjltU9n1JH&#10;cCHWVUAsQODb8WN7e2yaZPTsXn03GpnkkQIl0VmkZdERd2LWkFpBwBwSARweL+2mOrpQFUDHHpun&#10;nCIoSRhHFKwDyxANEzt5JmUfXn9I/K+2yQMHq2j16bzURylkDsmq8mgoCkCx8hJyL3U/VSRc/wCw&#10;9+GmuOrqAOHTXkGMoab0KZI1kcIv7d1l0ROdYF2A+ouPx7bk8+nE4nqBKZ18emCJmlnVdcMbnTGo&#10;HkErDlSfppB/2Puj1x1cdQHnDFoGjSOVJyAkrqZtCjUIxUOCGBv6Sf8AWBv7bJFKdOIprq6afui1&#10;1BIkI1Aq0YEMeoqNUbLp1mx4+p5N/bZbyHHp2nn1DJghQnQGeankZqhoSiyB25iWNr6mf6EXsPqO&#10;fbRBHHp5RqA6Z3qo443aNEctLHNT0kwstOUFnpkBUkofUAwB+nutenwlM9N81QBIB9twtQsmtWDN&#10;B5fT4w4A1AG40kfT3rq4FOHTZJUaxOKnWIk8nlWAx82bTcleB6SCtlF/bTNqx5dW0kdNdRPTR3jh&#10;mlmhQU8JMVOutpKhivkawBGkcEcn82t7boAerhcZ49NlQ0QlWn8lRKpjeCcVcUTUwdmusKrJ6A4A&#10;1Cy3/wB7NjQDPVqACnScnmmErT1VPDEH0wfcVkclebawgdJUPkSwHCjgHi3vQIPDreOozVBl8kqm&#10;NmpfuJIw0wiq5XQhXiQldC+Ti62uPx7qw8+vEefSfqaieSpnaJo1kJjSuerilVI45gNFNU6A4BFt&#10;KsqgAgE+69XGmgr0yT1k8K6AiJPUVc3mDOWihSNfCDTBV/odVybc3t791fStKjj0zVUYgSY0h0rE&#10;FSRFcvUxxty5SnHBvcM1ubX+vv3W1Go06bxVCGXRH5ZILwwxwzFUiilQa9McgUSKjHn68c8W9+6d&#10;8L1PUKqaoanlEKUPmaokm88iLLJoPCJS0stlkuLrqYn6fj6+/dVYRgUHHpkaopi0zUfnqJY4o0pW&#10;HlhRdTgVJR4ypJJ4k9emP839+63GnBummlemeaWheZIFYO0iiOVJQ5YgtUMw0vaxVZ9dv6g+/dPd&#10;M85p2aoadaieedtGLjmqRHDQGlNo4ooYrAl7Eowvckhh7917rBCrCGWX72nmWZPKYGA8Qqjy8EZU&#10;ErcAlufrx+PfuvdY7wSzR1fmgd28+hokWkvUwxFI6E1AHACnUt7fS/19+6903SwJS00a06U1Izny&#10;SzJDF4pagMLmpaUEBST6ntq/tfQe/dVbH5kdeqah48idbJNI6RR1M8ckccNNFGmoGmWoIdtBvcnh&#10;7+kj37qo/tD/AKvTqEaeF3pZY5cZHPJOiUkjRS4ySSKR7K1RI48Rkbn0mNmYW5v78Dn/AFf5v9X+&#10;H2ij6usdRAJpWpPDPNClTLTh6qB3xiBWsfBFU38bhgW0oot/jf3vqziqnqBPLHVLPEaaeSjiBSqk&#10;SHQGp4jpLQk/uvGSNQDfi/49+Fek4Ir3dNU1hBGseRT7Za6JlkioHaadG4X7momGtSE9IVGt7v14&#10;kVqvUCdEBqQEjo4ZhURrHUfcQpUtTHXDrdOI0drFbMSxPI9+68QV/MdZXWtU4+r+3VZamF4VpXqY&#10;zHSVei8DOIgfJGVFyGB0n6kH3oDy9OrULKoHz6jSqk1GZFeaWePytWR0RIMrodEwnkmUsUNxoCHR&#10;pv8AQ+9/Z1pVBrXy6bW8NMkRjjngpFhkUTUtWjxY0/8AHaHIznVMEYhvEb6SbH3v7f8AV/m69pH+&#10;r/P59QasVkFdRxpF/lkcfneaoqklllpkfz01VSofU7SWLsF1L9Bx7svDhX/Af+K4deIrn/L1hVUl&#10;asq5PHU00iitkpqRjSw1tTI14YWx2kLAGAZmeOzahewv72QK6Rin+r8+tYIOnz4/8V5dRK+oppKR&#10;BT1Y1iou8tYsiVK64TqgqZpVVX0LcKEtyOb3v72qkNwr1o0rjrFXxQUyYlvBBBRQ03hnqYNFUZg9&#10;laSKJ7sjL+u1vpf3cfiFa/5Otmnnj/L02zZIVtfOtXDFWGHXCuLZRItoktRVDlfrFIpDFVN7HngW&#10;93C0UUNP9WevEknuFf8AVj+XXCARwGGM/bRR1SB1agnSeEvSKXelieTU0YW/p8vC8292rn16rQfZ&#10;/g+zrDRyCUSVNROtdPDOWSE1VOVmppRp+2BphpVm+pBYhrX03PvZ0+XWloTWteo8ZpJWqEigppai&#10;WqWJ6irD0oWFbhlEc1iqoLi6A8AE3Hv1KZrUdaAFaDj11G8UNQF1RzCSoRag00vhSWmUeKH7k1K8&#10;eoAa0fjj6e9kErU9eFK4/wBjrHA2iR0Wpq4qmnrfM61filkkJTTYRsoUgAgrpJZrG4twN0/i8x15&#10;aZHz66qPHR01SweH+J1FT9pEsKKYfKn78bC49KPGSGB4Vriw/FlCnHEft612jhx6jRU8SSQzLRlI&#10;5L0NX4Zoa5sdDJ+5rSFhZ/ITqER5AuB7v8/Tzpxp14EeQ6hK1J5J6TKVU9DR0FU1MoR5BTQ1M0do&#10;ppIyGZUl9PiCgKL8/T3ehpVeJz/q/b1o/wCDqNLUuVpxQxU9JOI5opfOXEs3gk0PE05UKQ99YhDH&#10;V+G97C6RVs/5Oqt8uotTFNUVclU1HJToEpzJ/EpUjNC8A0CekkhBMYINhGbixF/8PDSABWtf5/6v&#10;XqlPMin2+X2deE9FHUzU/gicrphdxH4Kqjk8QkYqJFLTu30GjTqW/wDsLBfT/P1uq8MdNAqFjk80&#10;WQnraJ57Vz0IkeSCMXGuNJySH+g8dj6efx7sVHAgV8q9VBoKg1Hn8upTQQRCdaB3qoq94shV1FbG&#10;TUUsRHiURysAy88gIF54ta496zxbyxjrQpwXzz0zLjhS1Li48bwI8CVUIdpW8paelrVAtYj6Emy/&#10;Uce7VqM8f5fl1XQf9XH8+sNdFX1dQSaZ3o4i9bHCZkaop4+I6iRJVGsr9CFUWKj6D3tdKqfXh9vX&#10;mDEivDj108kMUk0rRSs62p/DSRrNNUpGg8UiyoComcFgiHki45tx6hOercSTTj1AaKnqYZRHVJUq&#10;5Uw494Y/t4qcKWqL0riJafQQVZ9TXIJYXt7sKqan9o/z9VopBHn6f7Hl1HZVrB9o/wBw9c0Kfw6j&#10;SJKShlmjbyRyO1QnikKBbLKqnUP1Ej3fAyOHmfPpsgnjx8hTHWEmWvrIxQK0+VlBhyNJVOkM2Lak&#10;HkY0sSFklQpqLFbD+nPHu9FVe/A8iM1/zdUNWI05PnXy+z/B1Fllq/JWVFJTtItO6GkmjnE0CtI4&#10;jqo3ppeS1rsl/raw497UIAATx49N51Er5dQY2qXqamtdS8UdV4ovE3jkkUWEks1OQQ6qfV9Db/W9&#10;ukrTQvDpuh1FvL/Z9OvCopllVJFeqjgnmqIqYxwwVuMcKVnqsdNb90BiNUQAHPAtcDxGK4FfPyPy&#10;PVCVBoMgHHqv2dcY5JKeLxSzxTxGikqjVQmF5ca8khNPkGR1AMxA0NGv+w960ioFDX/D8h8vP/Y6&#10;8MVIz/hHz+3/ACdNv388cSVhlkin8ZMtQiS0gpWm9KSzwMjSEHgqkkLg3Jvpt7dC1JWnp/q9Pljq&#10;hagB4f6v25456bZHYLJVGFpFaKOGkFI6VOPqZncmWWLJQK3k1MDpbhQbraw9uU4Ka48uB/Zj/L1T&#10;INeP+D9orX8+HDrhO0ckUFNLHWTSJRyzvTU2Q+9jNI7anQFLNG9+IQ/Or6i3vwx3f5KHrbUbtPl5&#10;VqP9Xp1ACrpmix9LHNVRsqsMjC0SZAzRfVUNg0mn0iS31B593pnOP8n+x59VNCMZ+fr/ALI6xV1b&#10;JGv3v3Es7CWigpvsZIJqulXT46UlQNSoHBjul7iwt+fe1QMSAKfLyP2fbx6o5NNRNaUH2dcTUyUL&#10;MZPEEmhjrJ82YEnKSSP45KQoF1EgnQAF1KfwffggYUAP2VwOtVK19DmvnX06iCasqRHWUJ0UI8kL&#10;tUzwwNDGsgM0dZSut2jB5SXS2gHkC3vZoMOKHy/2D1qpbK5Hn/s9QD4I6xEWpixtRGstRG0VQXHl&#10;YBITXzyaw0DqbRtbSSTqKL9Nj4cCo9PL8vn6/Lpuig/Mft/P5dQjEC7x1DpHJVPGTFHTpT1njEmp&#10;4/DNrXSGGlVQyXvdSPdwOHp/g/1fYOmyM0J4/wA/5cPTPTLWRUtdULVEZCOGKaZIZpBOMiUkNoaV&#10;5LFdKurKoMakC1gfbylgtBTP7PywP9X7A22lm/EP8P2Hy6xCSaqyEsMlXiZlnmGuYRq8tJSwwXSp&#10;q50ANwLK/wCb2492oAtQOqklnoCD8/Mf6v8AV6nFfCU0MDTVFTMlaZEmnkeeFEKqY1aRW+g/Syse&#10;fp7sNZOMU60fCCgnNeoMCT00VXQ09VTineQ1ENdKj1kbxr6aiGSIrrBtbyWUA8cn3eimjfy6rpYA&#10;p5ev+r06boI0jempYGo6g2k+1raa0dNPUi7o0UEysQ8YurIAVccAX9ukVq9CPUHy+09MigNAQfQg&#10;0rjyHUGvd8g1NHUsEp4KeL7yWjlNREaaKa5mihOiYtYkaGYmPjRwLBxO1ajj/L5f8X+XVXbxGAbg&#10;BnP+r9nWAB5sjVtHUx/3eQSiprZJY3qYQF8dHLDBGAV/5JJY31An3vQBGDTvP7Pn1StW+LtH7fl/&#10;LqAKlBV1kVNHBUq1NIs000sEUU1TEuqOSKTSLXFibAXP1T3dV7VLY6ZLKGNM9Jiqrp/4bjY6tWkp&#10;oVlU0EscbfdmWQkwPKAGLA/RQRcXsL+1iRDUaefSWSTtCn9nSVymZp1kRlRxLAoWkEhMy0pf/NxQ&#10;l1FjEQQb8j6f4BdFbnz6SS3CilDn/Vjr/9bYTamETgJc+kWRkC3iUFWtcEgn8MvAtf8APs16C3Ua&#10;SGCR5AAJQpRqclWJEltGjyPclFHDD8jn8+9gkGo68Pl1Mp6FWCAsBC9OoCXWWPyxtqRJKmxuNIuR&#10;9Ppb8+/fPq4BXuPU2OjjcGWOGnVpmUaYxcshBVmVXBOof1Fieb/j36nXtHz6zDGRyamY+V4XEsC6&#10;UjLPoCF7AXK31WB549+p17R1kfHKpIlRl1QmPSWQwl7645Lpze9uD9Pp9B79TrWg9N9dRLLIsYuh&#10;8cWmRkSQTFOJKjQn+xBv/h72Kg168VIz0zLi28tQI4Io/KWC6AEVyy+mbyyaV1Nx9GF/8fajxQBg&#10;9ax1PoMCsaQo8LAxxS00rRqvktK91/ea+tVA08P9CTbnhppNQp14ZwOlEtEsapH4w5H+cKgFnjPE&#10;kLE3IUMV1EH1e2+tlSBXrC9FG8kcDRI0ocsHUKvqU3CRkjS3NuPqRxfj3rqvWGWgQtGQUbxySFWR&#10;BCjh+WQxgfm+ksW4t7917qK9IOA84skBYjXfxEiy+W36vrZfdgSMjqw+E9dN4oXlLRSeQNqkJCiZ&#10;ZHjBASMXGggXVh/Xn3sAkV6uvw9dIH0+R4o45PFGkn6mMRcapJWha9rC2lmOm4+nPunTXTfIY41Y&#10;KIZYmidZXjdmiYSNpKsFUHTa+nTfg8e3UGoEfZ1Y+X2dYnrPDK8fjdo3jWJVVo4/MAfIIZka3FuL&#10;sBxe5v734XqetU6hR1EUtRTMVbU7sw/ZHhp5mBWQgj0ngWVhfT/X3bQtKdep0701cq6HllvFI8oJ&#10;MVj4guiKKRbahcc6hwQR/T37whTHTqjt65y5SLUghVXkSItTHX5Vj1emV5mb+gtq/NvevC+fVqdR&#10;YZ/K4HjUKEHnY/5kkksshDmyvqvcH3Vo9K1r1Vx29OUVSjiBPSZlUvBEkbEzqz6g6u4Ngp/wFv8A&#10;W906304feobFVikctGpdz5FJU+rXIPStvpYLz7pQ9b66+6MpZVaLV6dZu8QjN7N6m9ZVfp6ifpxY&#10;e9de67MzTI7rGJH1Omks8WlQLMpDAMFB4YfRuP6+/de656VQIw9TSA3jRdMoZOPWv0BBv9foOffu&#10;vdONIGksraSwYmzoiJIBzHcf61rn8e/dXfy+wdPxdFhUWIUof20H7iJrHjBsDwh9RP15Hv3VOojT&#10;iIxFmKOFmCsuix0jWYiACBqvfURf37rwBJoOo65QMzlYEjjlRtOkgyyavrri+oBF+Rfnnj37qxRg&#10;KnpyhyDjTpVpGEbLwgIZiOW0NYpx+lubAc2Pv3WhSueHXF81CjiyGQgOhXgDyeP06wRez88lLH/D&#10;37qxKEUUZ6gvnrxKiqQyq6PGzavGLA+Qi3AsRxb/AA/x9+634ZGSadM1Tl5pGkBckxXKyMBHHIiW&#10;0osaAliW5uTf8e/dNdJ2qzU5l0t+7LNI4sQYmQSpZEYqLhh9Vtxfj6j3YDyPW+m+LKyPNECWFv2D&#10;LKxcyTyEGQGN11WsLObGwuPftPWulhTNC/mBVnj1EySXRFQoNQSnUgek86ipB5/2HvRNet9KOmMA&#10;SJvOsa1CkqxVH/V6vEKiUF+TY6Rb6Xvf22/wnrR69PXqCY4oQAInvKP2EfSdLFb3P+udRJ/1vdUT&#10;Grr1Oml3hcuChIlfUgYr+7Y6y9j+q/1tYfU+3KH16vH8Y6k0c1MrOS6wmIlk1KoDofpoIHA+o5PJ&#10;9tun4h08FCZHTolakY1SyKnjceJ1jViob1KoX/UgWuf6+29LHy6bAKyfb1imzUCxFjI3p16imkzq&#10;W/Q6CXixudRbge9+G3V0HH7T0m6ncdPCiBXpmYvJF443LSujDk/uD6j8s1x/qW+nvfhN1enSaqs8&#10;yyLGkNQtTKNcqs6OhiT0xqlNFdQCB+pW/wCN3EPqevUA6bPv5ZJp2dkd41MpMjKqwLKfSE03uRwr&#10;cHkm/I920ACnDrfUlKpnP7ZjYAJIAwCBbjkmMgksebG4H+HvZFRQ9e66FWiyTmZmjjVgYotQadiv&#10;1lhQD1WP0/x/2wp4a9VKhhQ9Rp8g7QiSL/MuQgkktGzOx0tI8a/oN7aT9PdgijI6p4S9NVQ6FDCf&#10;TNGsTOmlblC10ZuDdmHPpF7c+7jj04FCig66pzTSoreRpaZBMHM0JjSN2JDiExliCF0/jk82BFvf&#10;jx6309jwfSUxszQRoJQys0bgWLO0NuCPUEcC5A496601advHqNKsKzxmSVhEF8kTXJOsqUfzkhbG&#10;929Y+tgLm/v3Xl1U7um58fTs6mMwkcyEGEmRGPDMjpww5XUo/I+nv1T1vqRFT07ReURukzrpEuoq&#10;gEcmkIukWKAXU/m/49+qevdQpIoo9XhjmgV9Q16V8c0Mr6iYmFyL/wCP+9+/de67gptOlQ0vjkl0&#10;OSEXxQgWCQs311CwFuePeyaZ68BXHSlpqJVjCvA8bqxDSyDTGSPVciNTqLfQB+fr/X2nZiceXVtH&#10;z6lHHLIC8cILtKgeWYn8i48EbcsHFr3PA+nNh7pr/BXqtDXSOsNZioXE94RJoVFTShUmJv1CJCpI&#10;jU3K6jc2/Huyy+XVgh8+merxCjUs0UbzSIhEilb2uAwjQ8a1FiWvcX+vt1W1db0jqPTwVIkKoNZu&#10;CBJaWZ4oRpESxpewHH0P+NyRb3br1QOnRaBY0WMLEqaJHkiV9bO1rtDODcm1/wDiPr791okU6yDH&#10;2cSJDTxyWWMHTqWP0Aq9NLa2nhVFxcX/AK+/daPUxTFETC+hNSl25DmOdUC+Uui6gB/qSefe+tdR&#10;zJG4SL0LGgXmQqCGivdZvGFsL6WVWBLH37r3TI8FIJGiKUskbwPGFEkqg1JksslbGgPjY/QAggWH&#10;It7svTP+i/6vTrmiL46hoUnDsyQEmRNCSRKLVUavdHX8G5sfp7t1eT4D1hmiduYtDSOIhGXRYUHj&#10;N5PEr/pJP4t/ivHvRz0m6wOI5BAZZFjMUUhgEo1a541vNIXN5CwBte1vp78RXp9XqQOo9R9nKkZS&#10;OKMU8UV5VSKZZhK2gqsgAI4+gJtYc8+66FJqR051JfE0E0I1xS05RdSWH1Q86xKFLE/0AIA+lrc+&#10;9hFBrTrxIAqek5PsTD1DxyikqoWlUu4hV4pWhaQs07zLpKD8uFFm+n1PtQZWK6T+XVPGcGin9nST&#10;yHWdEPKY4I4qnyvKsjhVdY5hoaOClTQE1qfogV78kX+qR11DpZFdOorn8+kJX9TY8IYFp45Qjv54&#10;vFFVRUUKfpMS1Cq5kk4VrggfkX591CAZHSgbtIuK9Blmur5KSirCtNBIaqoRXTQtQVit+07ABViK&#10;oGHiiHP1/HvZQuQOl1tu3iPRugKzezcuaitMVMyVMwAheahYRMgsqGnqF4ViByrcG/P9fehGQc9H&#10;q3UVBU9NMmLr6eoFDUy1IrYKdYgFgk00In4NZShxpDlbqWS4tfn3XwuJpnp3xEbp0pqvIYmNaukr&#10;Ggjh0Ok6yyu+R+2urDItP6UEY5jVk1N/tvad7ZH+MY6o2lsDpfYnsmtpqdYpTD45JaarI8ksEUqq&#10;p8s6QHQBpUel2En+0n8lltujrVTTosmttRJHS5pu85nKS1Ec7UlQXCw/tiWtFM2mAirmZZWIAGlZ&#10;Cv8AtP49sttzKar0k+jZuA6jS/IWippPBJIlPMfrBPHHpiqQ4aJbHVJMpHqaQhZCeF1D6N/RuGGc&#10;9X/dzEdCJtzu6gyMpllrQGkpiaiF9Maqfp5oEnGtLjnQxJF/TYn2+VlXA6YawkXBTod8J2Vi6ujj&#10;JkikRUCJUagkGtFCiGNCNSm30LE3PPtp5nQ0I6T/AETfFQ9CHTbpoKiJ5Fli8oSFFELFUAA9XjIA&#10;0Ac62/2PvYuoiKUoek5t2BycdSUycErSszRRJeJkiaVHnXR6431xD1XJva9x9Pbiyxt59V8I8B1n&#10;/i1FEk0BnsvkVw8hEiySadZi8sWpvrzpI/wYe3PGj+HqpgY+XThDX01WEaCrjaOcxhnkg8j1JB/c&#10;8TWCBEt+bfT6X921KVx000bLx6cpaqJ4yp8XjkmjVHUjSRGRraIj+zxwg4X6+7qajpvqPJI7TlbL&#10;4yuhTGVW6BC+uaTRxq+txxq/x92691hSODXIq3UPAkyVKANPotYXUWsD9P8AeffuvddyiymZhG4i&#10;i0QS6k1Kxe7LKgvcfg25sR9PfuvdMlYzKqCSEggifS6MWNzqNljtdQCGKkfQ6SD7shAap6902NT2&#10;kWRoqqo8cLDW8axroc6kaBY1sgc3upW4BB9va1OB1cceuEdA9QBCEWGF4pHZEjSN4U/WkSlhclSN&#10;Wqw4tx7pJ5dWb4T06QwBb6Lt4+YHLmZoyyDyMsLgaSfrYMePxz72jLwHHpsdTVxxDMjlEjS6pMsZ&#10;8oWT/dbWIBIv+kj6D6e2gaGo62vxdQkoWjmlaWcyN5SkzlFZngcW/cKAEEn1XUAAG3vfTvTjQUiR&#10;MiSQRyqCwc67yoOfEyOfor/rv7117p38bM3kYi3+bPjKxeI6P81pAYDWLG6gfS5PupFRTpjry44s&#10;hWQBnAHijiViSoW+maKxBUckm5v78EAz0+OA6kilAJ9aAuUVSoDSFiA3+ciGr+mkcKPyPdutN8PX&#10;Zx7oreSDRqRvHM2kR3vpay/gsCRrBIte/vXTa/F021MZDCIWR2ja8CxrNTpApGqW4sDxfTpAt9Pr&#10;73070zPEzMkuqdhAX0+MoFV04heLUNV2BNtR4Pv3XusSFog2tYtQIDMIgwAY61kZeL83uf8AE+/E&#10;VFOvdQWmldFKrMwvLNAyAMrsQUdfpdL3J+n1I/1zsUGOvdSIqN6lnnIcs6FSxVUZpI1AZhLEPWAT&#10;c61t/U+7dnz68TTJ6fqKGSJ4EBkbyCVXZfHPNTgLoZxIwsPpxYcfgH6lugrXptjUY8unuCN5AqAq&#10;iqoJSrUiYA3VvFIqDUW+r2Hv3Wl+Lp3pcfAWchFcqVeO+mw1C78EFQPpZibj3vp3qY9J4GVC0baw&#10;HmIVHM7AayXDDTYf0H1t/tvde66Wnilk0vGUdyGHpUfpNlZ0AsFI/sk+/dab4enIYqKVGYqiIQoU&#10;6I2IIcvpZ25JJPA/2H0966Z6kChpwpeRVLE3TTpCLIOSzXH15HJ/3oe/dWX4uoc4ihMpR1UgIC6g&#10;u5Mh1GZjYKQbWA4/23vfThFRTpjqKlgz+PWkgu40QoGTRxITHIBpJ+ulCCR9b/X3rptVr1LoZCTo&#10;aNEYI7u5UsRr+jn6aXtb6X/pe/v3XipHTvHNpiRvEIyx/KKsjaD6mOr6g/Xnk+/dV6xNWRgFfLGo&#10;LMSRYob8xgs3A4+qj/Yc+/de6b5K5FlJVdTq+pX/AEqNQswjb6kWuQdN7+/dbofTrLFGjrGIrRsy&#10;B1IcyMwY38b+QEA/UfT37rXUpkTUoYuyMpEUcUKxxm4tGFv9Lfkn6fUe/de6T9V408hMbM36418i&#10;3Zm+t2axXnnUeDb6H6e/de6YJ3V5SWXVLpAAdLho3QMTLp49PCgg2Nv9ifde6xGKN3iRg5812RYk&#10;HoW5DESEA2NibH6e/dbA8zw6dYqUBNaljC0ioWkjUyXvpeQKb6QfpYfjm/v3Xjp8unFaMBnLInDW&#10;VoggikUj6KfqePryPfutsunqLLCRqAEZLelUdRGAjenSsliLXI0rckf4e/Vpx60BU06wrCGkLPdG&#10;WRQo0IVjmdbaWSPUAlwLFlv71qB4dbKECvT3HSAaTpjuikSFpVA8j8F2UC9z9eFINxz+Pe+qinn1&#10;Ogp4teppeAWfxovDWjEZKs4AGkXPHNveiaCvVu3y6lN4YlJBCMyjTJwXBZbuePTa39Pp72M56r0w&#10;VVVKp9KPdE06306xYW1Nf9Tm/oJ/1/ahPhHW6Aih6ZZa12ZYpFhiMcJKPIVR2RgSzjizEfUc+79N&#10;PGAKjrhT1N30KUYAagpCG4tYH0/Riv492wemen6n/cV1sgCBBFFIAUSNvVr9IJJvzyPx/tqEgCp6&#10;uoDYrnrLJR+QrLrQMpZdSpGtrkmyrKtmB/1IPuhlA4dbMKnruDGoSipo1KxBI/1VrmUIwsB/UA8+&#10;/eKDgf6v8PWvAXy6yPQvFZGCmMSN5ZCyosjMPSQzC17flgeOD794lP8AV/sf5f8AZ14P2dcRQR2b&#10;UqOpAk9MYV1INldjYaj/AEP0/oPdw+rh1vwa+nWObEQyXLCFkNtCMn6pHJI/bH1a9vV+fey1BU9W&#10;0MuR1yODgJ0/a0+p0Vj5E/zl/wBQeEACyi9tPuviL69brIOoUu2otJVHj9TlbxRqsbA8jWbBh/S+&#10;k2/3n3UulOna0FT02zbddRoJjfktojIgXXezfb6gtrjTdSxva/Pvw0NinTYdGbAz1H/hjCyokcQB&#10;QNL+4FAY2PqKgXb8+kgX+vvehBnp3HTvFi2jHjRUMKco0pJQl+WUSMpb1fgt9PqfexorinXsdThR&#10;zK+tVhPlsSY7K6sg9IuvA/xP0JA926pJ8B65DHwv6Jgpkd2WUSIFLkfoLkfQ/wBLcH37pP1KjxUC&#10;OxMckaIihY10l2ROTKrj6WP5P+t7917qWlNTj91AzBRLI0jD95y/pDrp5BA4tawHvX2de6eIlphH&#10;HYqUl9QDKqapPqVVbXBH5H5/B9smurv4dXSlDq4Y6ltFSyh2UKDoKr4lJZBe731reyrwQefz72dV&#10;Ozh/q/Pq6+HXt/y9N81PToDpliZAhWwVSGLtcFhYkqv9R+L3Pvya9Wa9beuk9QhDTmQMVTUrBn5s&#10;tiLLpT8D/D+nPu7/AAnptASKeXTZNRpoDJ4lOtmeRmtIrE2EkdwRcA/n8e79WcacL59YTjKFXJAA&#10;dhfk6roRZ2ZDwSxP1BH+t791Qu1NJ64S42E3KnXqPph9B4+mox/1/wCCggjgj3ZeqdcRjo2MSsiO&#10;wOu+v0NcaQrqVANv6Cx/Fvx7t16tM9SExfljIWJNRk0OyemK4b6xIqrzbi5W/wDt/egB1YSGvGvX&#10;GfEogeNrlQxsoKiGQcEF2tfk21A+/ELT/V/m/wBX+CxkYinTbU01NGyeKN5Vsr6Xc6ndeF0NYekH&#10;g/1HvWPLqyMxND0ySzX0syAEObKFYRFozcNLq+jf1I96oerMQGBPz6jzyl9IjJV2LMoLJGtyvIee&#10;w0qfwSefp+fftPVg6k0HWaCieVIibJMDrQrGSZJmAEarJ+oKP7QPB+l/eurdTY8a6tM8pNxIGkUw&#10;R+gIPUyBQVsSQuk/T/X96IBwevdT/sQqInhS8keo6mWMmO/MjOgKqtv7OkH3agAx1VhqFOp1HGqF&#10;TIroi+lGQKWYICYw9uNIF7MRf3rpOBUE+nSigq4/TpOpFuQIgwuGFmVja9/6n/ePfutdZ2aNFI0o&#10;UK+vRII/1re8Wr9Vh/vfv3XqVx1BkaMRmzqCf1/XlbWKsjfn/W/Pv3Wup0NRCXVZFiW5CIUA0liv&#10;pUjm3HK/i3159+6305xzRGIs+lAoAcSAsODyTIL6f8NJI/w9+6901zzwvMNKF3W4EXpAZS3BV24u&#10;R+f6f09+6vH8Y6bKmpi8bPqj1N5CzFLs5/T/AE9agcErzc8E+7AGvTsnwnpEV1UPGFifRKrAwxgA&#10;aiOTLO/0A08lT/QX59uxrU/Lpk6T8I6YAxeRFYPIElDtGsYDzaxdbr/ydccG3t/rXWJ6mrCza1aN&#10;o2jYFIxFI9jxIUsVVgOGb8/Q+/cePXus8VdIjfuK8glCp+pFljZuRZXWzkckg/m1j7oY1PWiAePS&#10;iGVhtHGzurMgUM8AlYOx9XkYAKpBH6QD7Z0nJ9OqhQMjrMtZqmlUSIskYWoZZrQiRWGnWlgCVP8A&#10;Sx596631hnr4mYAR63fUwl/adWYesRrGbDUPpqsPwPfqGlenIvi6a2EFQ0r6zdxZ2mkLtE54BCr9&#10;Bf8AoT70OtSfGeudNRy3kZQGIJNy6kkfR41jHCg/W55PvfVOp/8AD7grbWqnSafWqAI/PDgD/bH3&#10;quade65R0rR8qghRyNYVVKkn0lj/AEBH6v6c+/VHXusj0avrWytpLa10+KMxEfts8acEMeAVv/U/&#10;T37h17pOVccOuV1iZdaOCsATWXA51MfTY2HpXkj6/W3vfXumlDAzKkcdikpLKfUwGj1SEkW1L9QC&#10;vHv3XunGJYyztIoUVEI0monPmUCT9UbKLG9rFVPv3XuneGOF4A+pBIDqcxsUZo1e8dlYadVrXsR/&#10;t/dDXz631knpTJE0bGVkEscgSbS7EEawGcfS9/8Abe9de6TuQpVWIGOEohEsYSFQVYqNMcUV+Sbm&#10;5v8AT6/j37r3TM+qFNZDkSGGKaHVGVWO95mKPduW4JA/p7917poqZnhM3iLCIl0qg41OBG108tOi&#10;lZGvyCRzcX+nu49etdeSqqqeNUSSPk6w01ooCWk1FzYM6so49IsPftNTjrYFTQdShno0ChamJdUk&#10;oshcy+WTgxxmQE6dXKleD700fketkMBQ8OszZZ1BYaV+2aMBIYirmWU60byvqGm59Si1z7oYxSlO&#10;q9OEeRbyS2cJJdZvQqT3/LGZ+AqsL2C/4X/xbMXp16nTu2ciRQrvGtPJ+4npDSiGQaXI+i3X8+oc&#10;e9eGevBScdMdVXwzFBFBGijyhEdWkEiq2oMyAC3p5/33Flj0mtenYwoINc9NxntJZjJo0qyRwQkR&#10;T+b0RlmN1Vg3JuB9be2OnenilgkNokbVePRHHMEY0+k2c+VAFP8Agtv9p9+691O8scaNE3lqFeUB&#10;XjCxGJx/nJISqgH6HSpYi3v3XusAnjEXjeLRrke5liRWiU8o0xQfXTyRwD7917rk0KSII4kDJ9wX&#10;EoTSyBASInt+lVF2F+PfuvdeCRq2pW0pFEWeQvqC62srBE+pY2+o9+601advHrA9VeOYSC95W1RM&#10;sax+YAMop2/oeLsCLH68X93Hwn8uqqlO48emmYVVSrL444NLKxDLaRR+lnXV/nAfoCCRe3vSfFnr&#10;b/CepUfnjWaNVeEygACQoWmBsqGGJx6Wc/VT+L8+9Y6t1NgYF455olj8MGiTSfJJGh4EfhkGpTr5&#10;PLf7f3rr3WWVCsLGpjaV54msaXSi08TsP22JA9YFmtYe/de6S09LGJm1RoJAAJpFdEQRDlKaEHmz&#10;nk/7V7917rDVwxkSCNEjM2kpquY1fhXkJblW0m2n8+/de6Y6head2WZJoZ3WBmgAo5IYV9cZCc2Z&#10;L3BHBt7917pukleGqcpDMKaaGOYySLAsjwyE6kipQpsy8XJKj+vPHt5HBop6sM46f6JoZqWHRGrR&#10;zQNHJ5SJkWJH5tAoJlYgWZtdifqPboPVSoPHpKbtwMOToZYZInjgZJxrLLJU6JYyURBHazMNSgEl&#10;Rcajx7U28ug06ajJSSo8uqwvkL1zHNFTu6S+JGNPHUl4/tkVnAnX+HKC0srrpQkAANzwDf2fxHUl&#10;ejO1k1oXPGteq6WeDbW4Kyjmp6xsbPkDR1rxl0+1Yt+1E6JclEKqwkB9NuTYn28o1GnSwR+Kv8+j&#10;UbPzjV9JSNNBW4thLD9zUVMCyRE0ihIqoPESJUkTToABBFr8+2+7V8ui+WHQa+XQq0zTVDOq1EPh&#10;aVMoE0E0P8LdzTSSHSBJqjNzpQDSxuOL+3AaGvTBHU5GeeWmpVpaapkopKmOPxyI+tqtwYn+4hvG&#10;0QAvp/WDyR9SHgABQdMEoKlePT1jMZI8ORmR2ikZlg8UUsMc0tPYXrHiVdUaI4IDAgkHUT73jz6Z&#10;eSp7ulVS7VJp0lrqKmnin1JW1MSpEgqZGCUlPMIrs8OgAuQPUTcnm/t2Pz6YaeMLx6FDE7SydTVU&#10;9HR0ESVL1cH20Q8zUnjkjHmcarqh+iBBx9CfYg25VABk4dNC5Ra56sc6R6AoMbFS1dREhchJHDUU&#10;QnjqZG1SokzLcJ9OBwf6+0u7b4qKYYQFAPVPEMpzw6PvgNr0tBHEkMKqsYuFUBQOBfVx/sfYCnuj&#10;I2onp1IlVqr0IlHQ+MDg/wBfpYD82JPH9faFjqNelSR1NenpUVbaRb63024Fv6j3T8XSkIq9c7j6&#10;/kkC115/r/vHu3Vuuz9Te31HN7eoHj6H8fX37r3XrKSTf6FhfkA/kjn37r3XHUFBJ/pxY3sb8XHv&#10;3Xum2qqgimxW/wDT0n8f0HvyoGNOkzklieg/zucjpI3Z5FsVa1zYK36fr/X2vt7cyYGek7N59FY3&#10;/wBsY/FedGrtEvgsp0ujSksEURqo5Nzp4W35LD2LLDZpJFDEY6Q3EhAx0UvOb7Odr3VJlYPrlcgq&#10;rwuCVKR2JDhbEE3sAfYjisvAWlOiR5nqQD1lxWElrEEqCR/NaWNfAup3Vg0YLi6sn4UyBTz+efdJ&#10;pdA6ZUMePQ5bZ2YyrG7wcvJ5JppIlRef+USRBcMQfpbj2Q3d3WtT+XSpI2amOhuoEioE0GypZQBp&#10;RY1KqFHCgAA/09kD1c9K1j0/b02ZvOJDGxYwhV9SROw1+QHSZHt/Zva3+Ht6C21kDptySaHy6KB2&#10;72pFgaGs8FTTy1M+oxpMdBVQSoBZARZGB1gj+h9jHadoSQ6pRgdMhlH9p5dVe797bzG462s8VRNF&#10;HAzzszwLVUVVNELvTxRy6BKyMLhwV/HB9jZbC3iFEXpNc3SU0xDHRfsrmHyEcyNV1lRHPUotNDTG&#10;OhpKFigepptZRZUl1f6gFdP1P59l11EF4dFquHbose+JI45I5aQAw1U1THAwXzVqTJIITQPJOT+s&#10;nUJZJNIvxe/snKDVU9G8PwCvRfMrNRGslp54IFJmE09LVI1NPBMH0PBVqpHruA66bqVIIF/bLKta&#10;DpcKMtPLpEZLIUFPT1jJFiTEsPnpaKippaxKaQzXqshUBxy9r+jUNN7+08qgA8OrqPIdJqTNimlq&#10;VkSnaigoIav7SU+WnhWoYCasaOMEu7rpVUJOn6e0pWvD06toPSi2pvHJ1c5eCaONsZIKceWcxgw6&#10;9VLJKkg1iWEkr6QSfpe3HtTbLq4+XWwgAp0fjo6kyFVVYySAVlS1eWgpBWQRQL5qlh95PFkVBVSi&#10;gzIkgBdT9LXPtXGQqk9ICCZTTq5XpLZNNRx02tz9vGZRTTyxCGliRWBargsGcF3v6lYr/qQF49lG&#10;4XxppXrc0mqg9OjrYynp6GlgjlHkmLPe4SIgg61lJkDK1gPqNNxzb2GWYyvU9NLQHpGbqzkcULI3&#10;hj+4EsK08TRGIhmOlylidZA9Q9Ivzf2Y2sOo46rIST0RjujtGjx9E32lRKZUnEMM0AWWedIr+SjX&#10;HrcmJG5Ok3P9bexZttmQav07bQJH+pLnqoTuTdku68hk6uWCCo+3rKOVqmr8lLTzRwMbwJB9EmYW&#10;Hib82P19nMhCoVHAHq00gJ1L0WHcMVV4jLMZ7zGLITFYkjqaWnT0XmmcaDCBpR04ZgOB+faIrQZ+&#10;35/n0nBr0DlfTTU15Kl4v4bU1Jkqf4lFoi/bQmGaipSC9wtv1XBFr/19p5QAc/6vs6Xx/DjoNc5J&#10;VTzuskUiEeOWSpEM1JMKFP3Fq1sT9uZCAug31cFP6eymZQSdS09D/q/Z0qRV1AHPSMmr6uGT+KoY&#10;cP8AciSILi4mlkqzCbpFWVLoVm8hPrHDC/qB49oWFMnAPp59KBFHwGadJquy0wVWkoz5TUiobHQF&#10;oaaiqHHkVXeUalUjVrKsCebC3tlyFGOlSRqF4dSV3lXFGPldUlEaKtP44o0qahwIIqdqazmAsQXk&#10;luCBz/X3TXXBHW/CQ8ehJ2LJnXrKWKSWKsq56lzkJZ6WJaungi9MxoJkAhNLJewC3JJ9Y49uDD18&#10;/P8A1enVCoOB1bX8btt1py1KTQRwSUNPRy4+GLRBjyZ7fb01QE9AJs0rf1/1uPZh9WnhFRx6RTw0&#10;Tq6HYC0eOpaWdpAxjiklq5ZzGqSMyailMrglrsWUAjkWP0v7J5DrwPLoumXOOnDPbwpRTVriWjSl&#10;ijkgkkap8SqVb7ijerpp+HQNeM6ePwpHu0YyAemNDenRAO7+56fGYiopoqqigqJ3nE0kE01Q1NTz&#10;esYujptOtpnYAx3X0JweOfYksreJjUmnRjZwaW1OMdUn9vdx53dVTlavGVcX8NEpxL0Bg0TUMysC&#10;JE8/kjsQC8to2I+oCW90vb7JWA4GCPTo2uJLcKPBFCOiwZLc00elJJaePG03ljeZqy8mRrCoEdXT&#10;XLKRETpVfIC1v0n8kMklaVNQOP8Aq+3pCVefLHpC125chJWQSSwRVys8UqvFNokp3b0O/wBtMLBZ&#10;Tw31vzx7Tyamah6fjtIlXpnbdISapkliV5oFlLNJpFREVbUkKuti/JPpF7L/AEHHupjAWvn08IlH&#10;aOmmo3DUSRwopcxSVE1bUU0Ufiq5UcXYNWQ3JVuNKW9KfT8+/eFihz9nV1AA6zY3e38IiFMY6gY4&#10;6Sh1LHXRCofU/wC2QRIEBIRiFuv19o57eNwaj/P0b2NzJbGtcHy6M7sv5DV1ElBFJk68inXwUy0F&#10;UscYo1CiAVa25KKPS4R2W35I9g/cNkL1ZBx6FtrvCSEKSQerL+oPkMrU9P8Ac7ko5Y/HNSmSumqq&#10;VKpPt1l+8ilWOZ3kNwJP24wxte309g292uVGCgZ6FNpcQE9zVr1ZL1p3VjaynxkseQhgp4aCApU1&#10;MwBnNRL4Ip54wqrGztdldiQRYG3stkgkQaSKdKZvDfKjo2mA3vSVAkpfvYpAi38qTmnkaO2qbUgH&#10;qaQkFQv4/wADf238K+vSA6dXy6FHHZ+mkpab/NhJFjYQBl8wjS6tNGy3spPJF/r9Pfg2rpmQLXHT&#10;oCaqSOBRG1Lb9rwkxuEF5SaiKUA/8Hax96YVIHWwQFqOotTCkxLyzCqRnhEcUZCtULGbJHB9NRWx&#10;Butv9Yce6lPTr2ryIp0xVFNOYZHjnkDvULNJHUhI9ULSa4wIXAj/ABzwbED8e2mVSc9bqnSYr0kM&#10;1RPG9qRXBjkhWN2p5CPWYVYf51zw2ri34t7ZZdJ6WRMgFOmeppZaWop9amSYWUSU5jiWKCYa2Msq&#10;qF8wNwVX0Em31HvRHr08DqGOk5XqKg1UcccAMSTyRxyUhhkkH6YdRiGtJgbkre1rXFj7abj1ZcV6&#10;gPM8cUkkk6iRKanhd5FdSnF3RYE554CSfQn3Uiop04ASaDqPUVkAiEpjs1Mi+THGUxRtU1S6aeUu&#10;vAcgcL+Cf6+0rqtelIwKdMNXWxBZIaWqmZPHHTHWT90lRouA0jgqwD+kegcf1vf2nZFbpSlKjV0z&#10;y1bSSJVNEKtFgeCSlaDxx1szAJLLG6kMh+uoKQFIvb2jZBWg/wBX8v8AV/IKum6rqIGUQSRVCui6&#10;qZ6anEdZTxxkCnllnI1AIx0kojkjk29tkEGnV9B6xSTqx03+3VTDUMzywPG8qWMkqwH1GKVxzKOR&#10;/Qe/daVa9PtNONT1TCCJ1U2hCalklddcyxVNrm68kyqpv/X36hpXqpGc+XUqGplgpn0U3iqY5kkR&#10;3ZqmOamceij8h41MCTcC9vqePeutilc9cPLTxCuXXC0knjeSnjadqeOIiytLGpBOljyA1+OffuvU&#10;8xw6kMaUxOlNWIJoxGtHWOZvs5pzYCCUAExtGbhGkBt9L+99WFfPh0509cabwzhUUTztBKYg5mnm&#10;TkhIBqQhmv6gbW5sPp791sqpFB07NkS7RxziaYx/u1VLGyusETv+40jBVWM/TSLXbm9/qfdUWKnA&#10;U6bZ6ljHJDaKQ1NY32UwkleFASLxs8VtDAX+hJv+PejQZPVwma9SqOvMVRBKZTM0FaJUlqZlVYnk&#10;QxXnstyrWIjY8k/UX59762UxgdLXH5GWWGkZJLzQ1Dyy05bUDDUvaGkVGtcE+o3AtwPbiL+LpHIn&#10;dQefSrp8k8E0nhgMr8oyoFik88rckqxYEkcDk/T6fj3pnNaDpgoadOMNbIXBSN4GllEkB+6UmLQP&#10;3JmijssY/wCQzc29I91LMRQnrWn+Lh1LkqhIkUFOixs85WalCwqzl1IkWQMoKBgTaQhjf6H35m1U&#10;60R/F0EG8sbT1n3kJpw7uyRVFNNUVFN97QRR8KjxtplCtY2iNz+R9bbicI+rqrqWQAdEP7g2EK2K&#10;qlqaVXrpqmeOiiSjRcTS4+KAecNHIqRzz+K/oQej6kk+xJt12usFembuBGgpLx6rp3piMhtzJTK3&#10;lqIlamqKJ1jqkK0zraJYShLlFTmVQOLH0EG/uQLWVZVqOo13C18CU+h6l7J3nHDVl0aZscKcyVUt&#10;LLFFFSNCSkFL5GAVpGYtpPLm9rD2aRqWHb0Hr2HUupRnof8Abm7MLNU1kUMNBipqXFGoo52qmhql&#10;oKsDXS1sUw1KzykHWjh2cj0jj28/wkdFphkArToTMZkJzXUiSQyasnF9pUS1GkRyQx0wmjFMYgCp&#10;DD/dzeTV+o2PtlcHOOmiCuD0qDkKkUcVTVR09BHQtNUNAYUqI8YGXwQtVVh0yU503clARc3JHtws&#10;p869NNx6TGQwWOrKQ1FNQyVbuC8s2GjhmpfDGC/mrooNUdRGzEM631O3psOSXUelCOHVegpz+05f&#10;tIWWjavrEQ0mPJohPNTq5Ek4lQpdXKj0gDxqBpDnn2rEhcCvShHxnote98NjKOSqXIQyQ08BnmpB&#10;SSQ09NUoIixx9EwXzKJ7s8gRrrazce/E06tpVsjonu86MUT1dJU0lGVy2uQUcD+ekEz0mv7gtNeQ&#10;yCILGbPdWBPKn3sZHVgKCnRMd2ZSORpa938McongJhkLKphjEdPDZrehlAVyAfr78eFOjKKMlaDo&#10;D8vPEyglIy7RNI6OF1jVLZNCqANK8WI/2A9sOaCnRpbxlQPtHSIqoHNWzP4nsAto1WN6YOQum5BQ&#10;ccn6/wBRb2z0YDqVSQxK6xQBJryC4aRTHEwFkjldlPB51aSf6ce054np6IKTjoU9p0FVWyGOFKKn&#10;LuiqsS+SOmkVv8omV5AdDt+m36RwT7Lrlkpw6O7RC5x0ZzZuKhrNKx/e1GhxRfd/a6g9QoLrph5Z&#10;nv6GdDYLaxI49h25qoqeHof59GkcakjTxGPz6NrsDb8SRmrhSR6WZHmpqiWSOjqjUUpCZKlWjmUQ&#10;hWPpYMNXHpPsjuJACQcHz9PlnoQWMMZAfy8vt8+jn7P23HLkcfT0uHxcVVXOadSUhnLLRU6S+GeB&#10;iVQMSE8kZvfj6eyG8bBzgdHYCVAA4+lP5+nRncDtiiC08lRjkmhp6qfKGqpYvt6aOSU+FYhKF8pC&#10;Pfy6VsLfkc+ygyUrQ8fLp5Qgz0P2DwBl+2ltI1PCslvFS+JYSY7yRrNHdtJjJa7uAQQT7QSSVJ68&#10;CDw6FzD4GNfD4STFJG0lHEJF1U0VOlkSrjYfvSAkmyuNQ5Y2HtnpqUgmnp0J+GoQwpkC0tHM8SzR&#10;x08KVMgC8TmZNPEbHmO5IHJB/I2UKivVPFKjoUcPSJEGh+2mkRdEkiLJHMEmnsC0R5OgEglNZt/U&#10;Ae7Rg1x01NQ58j0JmPpQ4QyLMmhUiPnAVWp4xcFdF+FN9Qtc8C/Ps0hWi16KJQoNB0t6HQsKEBIy&#10;NKp4FFlUgcsrC9mHBU/kH2ZoqnB6QSLSo6U9LEv7bFjT6TJ+3Iwki0WsEnBXk/kC/A49q0FB0jbi&#10;enKH1mGJ2EkkayzI0tgmrXZSAOW4uP1en6/j2tQVAHSaSmo16fVUlirmMiR7CPQGCkLbXrIDH8fV&#10;T+P9f2pSo/Ppk08unEFSy+h9MUehZZuXLg2kJh5Jsv1Btx9APapGrT5f6vT/AFfyDLFTX5dOVKzj&#10;1/tq2oaUsVBCkaXHCjkfTSbj839q1yvSSRVOOnZZBrQqo1FWdzZQqlj/ALa4P5+vt7FemtGc9com&#10;ujWK2U6lZjYFNXrYN9dQ+o924Y68VoR15HL/AKmHLWLIA94xzaRj9OOf9a3vXWyoAqOswdAhMZQL&#10;YawQWcteylSw+hH/ACL8+76jSnVdDHPUyN7kaETVrAYkqov/AGQ7BeSPqxI4HHuytXjx6oy1Gk9Z&#10;F9QcFzpayqtl0Bg12AYWPP8AqiLA2I59360QCKdSQ6XB03WxDAlSgFubt/U2/wBh7900Yj5ddmQA&#10;hQYlBUXjU/vBCbFfoBc82Pt5ZKkDr3ht1ljZgQoBMYLEKQpsW4JLfjj/AHn25x6bZfXqajg+lRay&#10;s7MGNjz6wwP1/wACPbicKdNlD5dZQVXjUtrM6n0g6ZB6APx9P683936rpbr0Z1BwCXZWCr41GlVH&#10;JGqwH+w9+68VIyesgdS7Kwu1wNIX9kcfo08i5/P0HvYNDXrQB49eUtqDOFC6gf7JUqDa9lF1C/Sw&#10;/wBe/u4app1uvWbUbgAlSH4uq3Ug8lgAePpa7Xt7v16grXrItyQCouDdwDp5H9pf9ce/daYaloOu&#10;2KG5Ylgp9TKeeWNtK2HH1AP+v790yYyoqeuzflRZiALhwRdWF1YA/n8E+/da0HTqPXIAfQ+t5AoR&#10;TyqhTwwI+l/96t7snxdUPDrK4U3UO0lhcmyERvwpRByfb3WushJL2sAuldXjUL9Ra7MB/vAH19+6&#10;91xJS4JUJey6vUOWNlVrji/4P/Iz7r3XYAuOG08gqSDyPrdv+I+p+vv3XusDgOFDXI9V9SqDcfpU&#10;MOf9h7qwqKdbHXirBbMqqxsVsASpP0vf+gNv9h7ZIIND1uv+r/UB/q/YMTxldH6QGuTcqqnT9Gk1&#10;/j6+7N5fZ1rrGRq1BwVUMVBVlUgkfkG9wf6/63uvW+uJjKpx6hCFV1tcnU3rfSwuSB/iP9b+nuvd&#10;cJIEOoabEuNS+kq6tyljYW/o3+9+/deFa46wGP0gaUZYtRchVFlPAS/1sf8Ajfv3Tqa9Wa9YhD9E&#10;JRdalgxJ4N+bt+R9OP6e/dOMdK1HWN4edYKoWsrqSpRgpsTzfkjke/dVTtAHr14xo/lsnqNlLslw&#10;NHKsGNv9496IqKdOdR2jRzrLFQFIKKv60+gu6rcD6/Qc/S/umg+XVaddGNWDqy6vJpQx3UgIOVAH&#10;NmIAtc3960Hr1OumQHSFutgeVRZdWgAG1gLX4BP19+KkCvXsjPWMQ2BY6zHpIVTGOJG5IAtz/tvf&#10;qGleram6x/bqqWVFBYkxg/qeQDgS3vx9fr71SnXtROG4dYjEAxZlAdwZQGuSptZmc8gEfgH/AA96&#10;IBx1vt/Dx6w+D+yY10NYlDZSHI4YEC3+9e66F60dNMdYpoR9bmPR6NUqqwcA2dGd72BJH0/40NNG&#10;GHV1+HqPJSxOBGyKgazsxjXm59JCqv0/xsfbfgqOPVwaGo6x1GOhYCOJlRNUbD1hhoH6lAHIW4ub&#10;+7FPw9e49RP4bFIWGiNVW5X9vyqpJtcAAcD/AHj6+2ygY161XT3dN0+GjcgNGb2Id1Goi4vqH+H4&#10;/wBj7Y8Ek8OnRI3n1DlwMLMpCqZGQ3XQpVUHoBu31J/IX2y0Ir8+reIh446ZavBJp0/b+ZIypQob&#10;hX1ACUI1yNP508kWFz9PbZipnq6FTnpgrtqxSMH8VM7FkIhWPxRSsBeZ5Y4QgDn6ar3/AK2908ME&#10;9KFbBoemWba8TvIHpoZg49GumEavUj6xToqgPpH0Zr8fkn37wB025zk46S1VtCJiFkiZltJPCLyx&#10;xwCQaGiAHJAP6QtgP6H37wkp0oieIZB6TlTsSknMCvRzJGzhBexk1R8xku6ltJP4H49pZIiTVenh&#10;OBlcdI2v6zopXmljx1GpkLI6rI9P5ZyLNFIJgysv5X6c/X20I81PSn6s6KV6SWR6pinMurzBUiCf&#10;byMKSNnPLh6iEXZVA4bk/wCw921ZoRQdNrelTRB0Hea6OxssepqLx0sTg+Np6Vbh1u0qu4CSMOQr&#10;PFf+hvz7sWCCvn0pWeSbA6DfK9G44muaDFyjxUpggn8oo0npmFjQmR2ET6fqrvJck83H0RFpWbA6&#10;c0SKNRboGK/47YcI/jpExhiV45mraenhkWcJrQ/fUgjIs30N2D/2iRwDJJGAo3V45mOOgW3B8Z0E&#10;7T0eAo2MTGWfS9HT0lTI8Nppp0YQy+SVjpLhyAPoxF/dllavRiFg0agO7oD8x8VaqasU0u36WSrl&#10;SKKno4Kj9ynSJfM9DRwV12eIm5BZlUc+s8A7a8YYJx0iYKW7h0j6j4hwY6NMpW4HyyES0stHHS08&#10;tFKK3/Ox1UBFvIrAaQAWv9Gt9U0t+9KMetxpCGFV6DWt+P8AUyUuWRcNkZGpW+zkipY4I2pRMPDB&#10;JBSOuqAqvqaR0e/0HJv7LJ7lTkt0bR20Lx4Xj/q4dBvmPjZV4+BZ2NNTUzKKWoyEymau+2aPSMdF&#10;T8N5Hb/jkCbm+kG3sqacElRmufz8/wBnH06Rz7fCvcSKcPUnoKdx9P5qhermp6iamho44Jfsmpp6&#10;V3Yx+KPH1GQCNoZ1IL0kjI/50/n3QaGARhqr86/OtP8ALw9OiS52/XXQf5dDh8ddv1uIyuR/iKVV&#10;DIKKJVlaf/J6eKdtEkyPArI8jL+zoJuy2BsfZNum3JLoZCCAfTP2H/D0mtdvkguA54dW37ZxlFU4&#10;5JcdDIaWWmjjoZ6iVqOb7uCMJM0NLIAVSOJb6Az3FuPZM9ogGkD/AFV6GEUmhR9nQs7fxWQVKcI6&#10;OKgxwU8UcZd4fXaCaZSuhGjYEMQPUPz7VwQkLgdORvGTQ9Gd2XmMxi46anqJHancPVVk76bSqpP3&#10;Eruwuita6qosLf4+18esYYdNSorAgfl0tMxuiHIQw1OOr6R4EKstMtMjVFRFys2h4x6ituHsLH35&#10;46D5dNRoy11CnQR7mdKgieqkjqEp5o544fEAzSOhB1yP6GfSbMSL6T7QSoDUenSqKmsjom/ctNS1&#10;akxjXPTRzkNDjjLGh8dhBSyIq+SaM2Cgtci9uPZBcR9xp1a7TsJ6rR3lQumTE2UqoZZ6eGGeOOnn&#10;eGekRlaSmjjhquVFyoqH/UXIjNhyaI2DoAFSRn/LT+Vft6Ad2oMzE8R0COS8tF95k5TSjxxwxQFJ&#10;jHaqqZvC4g0DRodgyyMyhWI/Vbn2ZR0KrGK+v5D1/lTopfFadCv1Tsr7ikrq+vloZNdRKomrgrRU&#10;9SJfLHjUj4YwqwYK4spP5Bt7bu5qEIg0/Z5/P7elVlANJI6MZho6lPGgiaTM1VXObRuaaIY6CEAI&#10;7xnjxjmIqPV9Ln2lopGPh+yp6W0HQg42oWr3ehSqqp6ekipKGRBTCSJabQpeKWTkqUnuG4FrED2/&#10;AmpTUf6vs6unxDFej37P2pQ1+KqMousLU0EtVXQSaQ+mdBGIWVAXdSSpXheL8g/UtkjjRjUCvRqI&#10;FIyONOhG2VhRTwRHxxpQ07RwAUyL4waUBpX1sNXqHDB782ax9qIET06NrG3AHy6M3iKBf4e7LR/b&#10;KniqLLw8VO4vqqnHqZAfUWLEWa4sBb2vjhWlaU6N1RFx0IO2R/lcEyRyKqNGgkLhrfVllZz6SCeA&#10;V5IPsxsiC4bpFeKKGnQ+0VPTVkLNMggYhAyRspjjlU3ta19Tc/W549imERuM9EUhZD1Hkw1Mpdgs&#10;SNcAlwE1Rj9RVj+fzcH/AGA90aBSe3rYc0BboJ94GjvUANeSODWIJFsSdQVdEgv6QNRcD6+0UyoV&#10;IHTwrSvVG3zuoEi3Fj4fHTUssm4qYUr+MPEtTUxWSSqRxaRUOlQBawJ5B59n3JtPqn/PoLb4O8Hq&#10;vzeE7NSVuQISaqpWjx9SKmFoHl8UZjq6mioSDE0ZQExyMGGocmxHuSwKjoOkLxPVcncplkqZZIJh&#10;VUjUiU/ji0SU+TeBtM8dHPIB5RGroskwFg5sOB79H5fb0lGnxTTj0Q/cDTa6hHkalp5Pu2p4FMJo&#10;o5ENpgIlX9X41E8/n2YJ8PTvQdt4i0cpcG1o3b9KiFxyqKqklr/qLHgH08e79PCmnPXU1PC9OjKV&#10;RGmXXcDVGv8AuqOJ2+oBuQLX+nv3Xj0q+to3O7aWJBOk7V8Z1iyIn6Sdb/QGx1Ef1v7Q7h/uOfsP&#10;SO/I+nNetlz4lUMs1Pgb180MUcFPK2RSBXikihmQU9RPELsfFMQTYesB/wCyvuML4go4PTdpcj6d&#10;UHl1dFt3b882NEcsFGFV2pZkSOOGJSfV9zR2BQ8X1D6kc29kUJOjHp0v8dqauslXtlXXxyForTRF&#10;w7zx0NSsjhJX8LepnIVXQCw/oFHuzIzdMmZmOOkk+z1D1UtDTySpLUsslOsjPRrJE+v7lNegkhQJ&#10;JFRwpI4W59pzCSenFYk06Dvce0cVMslNkJ5CwB0tToIkWCqLGaWpRFBEnlB0SfUgWN/bJgUdGUA4&#10;H7Oi27r63iMNVPgsvUR1TRRxx0+QdYxO8kRRlhiRdKxsdIQarOeSR7fRxHhh+fRivDouGbnrdrCo&#10;xlf/AAeP7CR/vImYRUdFGtMElelikH7zJK4Uxlvrq0t6fdY5UMhZa56dUimem7B1sTVUX3Hio4J0&#10;b+JTKqiihrFXyRw0ci6tLy6bpqFr2VSC3tbFprgZ62CCajpcV2dhngjBXw/bxRVqGnYjIETA+Sap&#10;lNtFSx/zcdxp4sDf2IYpvDUDpaumg9Okbls9LWw1C/xIM8U0eQiSVBXVFLTUcfitPWVEYjQzMzBw&#10;yFwLAEWv7X27hj07imOkHlapmXwU9Q0KlPLL5HyFM0yqnnU01VIXjCMrMHAnJVk9B9ra4z08FKkA&#10;+degB7QyFfPjJvtaiggpZaeoApKiJYI3phH5JZ6zJSkyszEBTyS7MvPHugYav9X+Dpi6WkePTojm&#10;WyFVUPI9QautFAlPKKKoDWp6mRxHOsYBACeM8Pq+vJUe1qtw/wAn+XoqrXp6oKqhqjKKi4ipp46W&#10;OoqIEqZQ88XlMMKwaWV1WwEhvdiOfbR4U6sTjPQnYDGrnWhhXIzxinqWqDPohhFHKyBaWJZrBWkl&#10;YLFIrsUUMDwfZNfXQt6sRXH+r8vPpppgD0JmG2w8csctTFIalq00tMaZ1HjqXT7mpFTGyBQ6P+07&#10;Mv6eUJax9hTcL4SppU4pU/Py9OH+r5BNJKCD0ZPaGDWulfG1uQSGmWASTZSqSNKabKmIS0NPLMim&#10;Vo2iJX9xdV1uukge4+vJira0Ga4A4gf4OiqSUE0r0O2M2otZNRaRN4EgjpcmcbClRDGkSFfLLlCp&#10;jbyINFpHWTi/qv7LTIaE/PHkSfs8v8HTCsurqirtHqSfO/IPecNLjzPQ/wB5JJUc0xeeCjgl8k9Q&#10;0KDSEUXZrKxIBa1re8pOVrsrsFv/ABFc/b0IbJNRoRxPHq2H4zfHqPGUVDWiXHJU1cj/AGX7ImpI&#10;o/GJZKiNpAQsjpwSoA0lTb8C92W1fqdDCG1Ah04H+riP8HVyfUHWNLi46DRDVgtFPLTukyuKmAL5&#10;B5KdgFAZr2YAcfQeyaZFDauk7VgXTx6O9s/b81NDA5PhhEIauomSMVU9TInpIkluDGp0kAC9iAfp&#10;7qzVFB0lPcanoecHjDF4NfpeKLS8jBXZp2axilUfixuCOAAPbvxDPSSRiMevQn42lkSJBIFddBE4&#10;P7UbMp0rqRRcsPw1/p7sopw6ZqK9K2nh8apIiXC31a3GtdZ0qCG/A+oJJ/2HtQg8+mWp8J8+sj/q&#10;YrodwAWAJiJIHIXT9Te/Pu7/AA9bHWDUp1MrqXQcspXwEAXIAb6gf0/PPtrUa162BXrExBs/0siB&#10;473ILm4Q3+n9ePpx7r556tSg69IFUyRo4P6QEKjUNYuUEh966t1EkYalZkS6qrLoNwq39Nx/qmP+&#10;391PHq2mgB8j1GCITIbBGBIDAXDq6gsz3uFYG/B5916eJCgDy64Ow1eMhTZzIhJUKwdbeOEH63+o&#10;A/PvRYVC9OfLrBMf7QVVcBIwXfSdF7ECIjlrWHJ/4oE3XlWv2dYGCAsVDlWF3VjraNl/1Z+ll+gH&#10;5B97p04VB6iSuhaxSM6vHcBV9I08MUP0AHAJ9tPx6sq4oOo7XYqyK2ouVY3DRkp6QX/qLA/j23Xp&#10;0J5nqNIVTUmr1OxZNFgztIP0jUDx7aZgvDj05Sozw6hMVLMGjSV5lUn8sRazEyD/AJOH+Pto9Wpi&#10;vUOQ6XWVSI1QabsDImsPpiDhhfm1jYke6tx6dPHHUVhEh9SqyuyuQC40OTpceIgj839Nvx7oetAE&#10;8OoPpZ6grIqyoh8aKSiSDXYMGYaebfpueRfi/tokkH/B0/nqIxtwEX9xC5UqARYgMfobt9G4a1h7&#10;bahGn16uq6vs6hSMYo5FdtblCYYwFP1YaGnK/VbWKj/Wvz7YYaTTp4cBTqLNIqs0ktnbQtwUCEPp&#10;03VCCQp/p+fdCyjB6cUV48OojuXVykkkassbRl0jEJA/UPABckn9JJBP1tzf3VyKdvn1ftByK9M8&#10;5k8cgMJjXR5jOkaCSJy1lkaQ3MY/2Gr+ntK1aZ/b08BGxFP2dQXdH0+UzyiRZXY/omtpsjx3FnAN&#10;+GAPFz7oKVz0+op8PUBm1RRFlZIYrCCaA6RJHyB5AyixA1avTZv8TYnZNenKCuOPTazMsS6BDHLJ&#10;POkr6DPpVDdW0PyhtyAQP8fbXr1vTk+vUF5G0yPTt+3LB9QiWbxyhWVlflQLEhvyp/p7r1tVr02v&#10;UU6+VASTGZJNQYJ6dP6AhHqP1Jv9bC3urFa0PTqqfLqBMNAUO0gDQmSeOJgsTK51XSL6jT9QeD+B&#10;7aPy6uBXJ4dNdTNSxSRs5R5ZZEmH3A0FFA/zZkIaxe/qK/7H3WorQ8erhWA7T1AqGfVBA1M8kLmW&#10;RQro8MBVvH40miADKTcKLn63Nre6sKjpzpommAqFqpoiS3kFOAxMi00a2KxlRp9QNypAawBF/bPS&#10;hfh/LpoZvElnEcZjkUQRljJNFDPY2Yn6B7al9Qta1r+22+HpSMnpvklMtUyAJFMYX8sksQ8hoyDe&#10;pgB/XID+njgj/H2104FplumWRvHBqbQZTKfVUtop62nVddJJMU4ZjyGH4t70CDjq4p5dNxkkWnml&#10;WJ5hUPM6yLJHGssukf5TBHINYjiIX9N7gfpP19+b4evHh1BnnWKOeD7YMs8X3s0gQ+WaoU6Ss5cE&#10;aWNyjWAXn6C3trr2k0r00I5tNDaGCGaWKqKajpcQg6adplAFh+qQAHg8e/dV6ZZJIhAr1MkccMs0&#10;oMbDX9xTxg+IQzSpp1hreJms17fge/dbAqadMHlkVgaOrnWGSmjUKkqSzpUO13FTO9wZQPSFctyD&#10;9Db3vpQun8XTQ8lTDEkDpTO0NSAtRUylXpal/o9THpBYAG8ZHBPB91PxD8+nlCVqvTdKqM9p0jpq&#10;2WtV4UXymWaqpDr8tP8Aglb/AEP9m4+g9+amK9WcVWg6i1Ejysq/btHNLreN3mikjqj5hrnkfTcR&#10;gEDRwwJt7owRTnqihlNDw6h1DTPMvmpoHTyh6OklML1a6Lh4I4o/S8OlTJocq1iLG9/bY00z1Y1p&#10;jj0mslUwmpUtOkkcdQKWFUF6Wn8ifcVMZqdIZrWKx6AdLADVb6KerCtM9QKgtFPA0rwQRGlnkihn&#10;dSZoagfvK86oVsoBXxWPNybE39+6300nzxPJaKKsCUUMDQVFKyOssjn7RqAyBgCFIIa9iBwOffuH&#10;Hr3WIAJTMZJJYJ9EUVJSI8EkL10beWoqXVF5WSIFtBsxsfzb3rByOvdQZEidqir8rSTUlRT0tVFF&#10;GiLLSVdjGViP6ZEVvQ9v8D7317qLkXp5VeaCeYxM1PSUksUBjjadJj46KWlRSHdxcGYAhl/offut&#10;GtMdYakvCWFNTU9U7aqeXH1ctHHRzxgAtX1XnU+BY25UFlYfVltx71QVrw6aNaE/6v8AV/q+QjVE&#10;C1GqCpWWR8nTTNSzUssdS00QsIIoEn0xt4v7M6heBYH3vqlCvDz6hSRGSlplV4I1eGOmzFX97UZH&#10;x1FPbx+SCqZJEmVQv0Vh9bHTf36lMn/V/n60aU7f9X+z1xklrPv6eN3qHkqogKmeSDV5IwCJQIaa&#10;2hQBZQy2A9RIJv72B15aV7uHTWZYZXWmhiqcjBDTmnljhZ6XQsk5MSMZBpkVQtwwJYf1P092p1c+&#10;HTtyfz6hqmPkUQeOWdY566qko5pZFmpY6WHREZIJOGJYAxubL+mw97z1RcYbh6dNZKaxNSV9E9IK&#10;IBoHpJPI9LM4NZquPQwfhipvq5HHvZFBw8+tnTTtP5dc3dEcIqRktIJqQyiVEalpgDLIquAzKFcF&#10;0Z9POoHg+9dVA1Gg6xzxvDKwjd42q3ggp54I45YJJX/clqKWKwcej6iP0kAFgQL+/dbKkNp6bZEi&#10;qFlmNNGr0yVFPIa39upnhR1/ddP0DWCCDFMb34A+nu3co+3rXXmmrKNpNIWqp5qYQRPIzzilUOJa&#10;enqJAFcqL2icFClyORz7uNL5PHref29N3nysl4XFTUeGoFUtRV01IYqOORROIqWjVQzgD0iS5Okm&#10;/P1sAtaj+X+XrxrxGft/yf5+sEcbVkrQwzQxIjK8NDoSNAJblaiGSUXQi9h/tPBH093Jpk9az606&#10;wVEvid5PsBVVEIjiStp7S1EICWEgVQElKenUQ4+trm3v1M0LUHp1o4PSevArzTQI1YYZYJKyBIPB&#10;W0tXINPlVLaWDFwkhktx+o839vUPAin+DqmP9XHrPN9hLPPHTwURnpooI3pZdGPaGoH7vjoDApSp&#10;Uk2sxYKSblfr71pIAp/nH+r062SMj/Y/4vrjDBrinpshSyc06Vn39VFC+PdEIaKCCUKZPNfl7m9/&#10;039+ouqqV+zzHWqA8f8AY69LMKiapjqq2orYZ4kOPmSKN6aoaL6QLLTKzsS5ZbgepgA5vx72FAAA&#10;FKdeJ46v9jrmjo8iyPCxqfL/AJPjchTDzNJDEX+4fQNAlRl0hC1j9QOR73THp1oGuD010jyVFLLK&#10;tRDWTGteoaOeJInmlkQGZIalFtGYXupVjYggj6e7lUDZHl5daHHrM0sFTXywU4JWnip6yWKOpgpz&#10;QTPFplgqEXmUn1qxuSSAQR72BpAc+fXjT04fl1GqKKuJVKVZFip1kYTVKRmIkqAFnp3u3jI9Kv8A&#10;pIbkcXFv06UHWjXhwp1DaQVrT+WdIK0jwR1kLpTpQVEMRIpo6eIMroBcF3Fyt7MTx7tp0/Dkf6s9&#10;VNCaefTdHUioA8ivRyNCI6qslKPQJGU0SzkQ3MTEgMxvcjmwA92CgDHDy60AeP8APrhVCCI0hkQR&#10;0+uFpJKkxTTRzt6GqKyWAlYkA0NC4UMASDyfelFRjP8Ag/L/AC9e/wBX/F/5Ou5qWKRNAp6airhU&#10;1U1LJDVov3MEcQmWtigcWZyFD6ZCSRcqRf3bA4GuP2fLrWOBoDXH+fqBPTPNxTLB5KuJXQiZj41j&#10;/eqa6BWNmjY3ldP9Sbj/AAsMfl1U0PDif9VesElRHBRpV11NSxU1WHjkoaOrmZpUIC0jsCrNGrHV&#10;rsbA259+pU0HWwaLVs19OPTLHGhkeeKQVlHV1EcVIizslbTxQx6EJsquY9YKlv0n6Efn3Y4xwp/P&#10;qgC041/wjrBkMhNTCSSlauo54GigyBo1L0tTe4iqJItP7cq6QFcuwtfTyCPdlQE+RH+rz8/s60xo&#10;cVr50/y9cZ/t6VZ6eVqOYyxJUwxSwHytLUaZJqygqRxK7A2mVbLc3K359+Arn+dP8I8uvMdNfP8A&#10;1cQfP59QJAkkj2YwU9TTvVNTUlfIa3ywn0tAHV1uCLoifTm7Ae7r6gV+dOqn08j5dQ4cdV1Rjio1&#10;pDS05NRRRao6HLaZIi8lWk9OXdkJMhazfj6XB9ukqKhsV/Mf7HTRFcjh5eR/2evTvRNRVLo0kdTk&#10;KdaaljU6/Kkdg5miHBcMDZzYkWa3197CkMKeXn5fL+XVCRpJ8z1jKzpHTGlp4i0VI0M6NUNJkBCV&#10;9VVCVFw4JCGMg397oCe6v5cOqEGg+z8+sJVoKqijjbQkbJUipljhrYDTEBapZVnVfGDdlZQx+puO&#10;Pe6VUk+f+oeR6pQqwpwH59RapQal2SSGWPDz1KzpLL45BRTDWis0YWbRHwUC61/qGAv7soNRXGof&#10;zGP8H2dVcCvb5E/sOaUwaV4dQxVpMP4jJNTVCxK0FRGPLVR08YUyChliYCVPER6JghVz9Bpt7tpI&#10;7OH+X5+nVag97ZB/1U9R1BjniiiHiUQ0uSA001IbmSaVfI6Y9SFaNb2djYr9SALe7AeR/DTjw63S&#10;mRSh9Pl6f5em2SveSuTQ0TytRN93FAkdJWo7N+5VLURD/KA6iwUMbMLWHtwIKH7ftH+xnpoudWPT&#10;8/8AZ6wLUxNLV1dROr1KyRoYKu7NNSyrppKhyAq6W9RJRQVsb3593K0UAD8/n/q4dUqKFmIr5g+n&#10;TbAkUWKqVYRT0kFfokkilMVWfLJebHoQAwVConit+peRyT72RWUN5kf6j+f+HqgC6CPKv5/Z+X+D&#10;rLBVU0MwWumqJqWdGmpk8BFMCDoGQWSACRAfobrze5Pvbq1KrSo40/1f6v8ABYFahT/PrHkI0lM0&#10;s89BC1NV6KGOnEVRJGQoMfmqDZbMCVfygG915HPvy+gByPPqjAHJoM/6v9R6ZmWWujkdaGnniSAG&#10;WjidIZ6JoiVqJKQP6ngcE+SJ5GW1rWuPblFHHj/h/wBnpsqW8qj0/wBXl+f5ddSPNHGrQ3o4vDCt&#10;JPUhXUBVuTJKyBwSpXx61IIBCHj3oKpavE+Y/wBX+qvWiD5YHUdJJ6b+LCGd1p600kdLLGpkqqao&#10;0aJGVbOZhrtokYkgWAW3Pu+kGmMitetA0JpwNKH59J+ahRJhVypBTmoqKeKWVQTFJUvrLtBrBuj6&#10;TrQ8rccAe31NRj/UP2f6vn0wyUbPn5+Va+X+XpvnmEk41LJLRrVvSFqwLNAQOBFUxqA2oEkeQfgA&#10;j3dV8vMivTbnuyOBp6/6vl6DrLBrllp2ihMTxwzySRLOkc0lMimNBFrAEyBBp9V2/SSp97ooGf8A&#10;V+Xl14kM1QP5/wCqvTKZaiaVK6joYIqiK8EcdbaOV3dNB89PGQhlW6uhUKGXki5Ht/SAKMag/wCr&#10;9nSYuWbUBn5/6uP+TqFOqUddUpKClTQRRyieeN1NDf8AehWLHzrbxAMXY88k2IA9uBaxgjz9P9X+&#10;o9NsdLGv8/8AVw6YXNE9NX1TGijneUwpkYJqqshLysFlplljDWicFiBLcBhwwAt7dCUYDhTy4U/z&#10;nprUtCw8/Pj/AKh025LKUQxdJDLi1kq6eZ6YpSDzEOllSuJiss0R0hX9Sn68XHL0ULGQnVg56TyT&#10;R6AmkEjH+z0h8zkaye0LK0iw1Mc1PEg01MExA0xqCoOh/wCyTyG4uR7NIIFAqPP/ADdFs0rE5Nfl&#10;+f8Ag6ReZzX3uOlSdFWaSrlq6aWkcAtIyWllcH+2fow+hv7Xxw0ao4Up0ilmLAq3Gtev/9fYHmqV&#10;mSN45lgAplliUOfVTBtJ8qAGzFrlVP8AsfZ2qENU9BenUuMOWilDrIVHlklgjHjRdNkjmMn0YsdX&#10;Fi1uB7a63xXPl1K0kqyyRPL9yiKGJMRjJJ0mNhp0kc2uP9j731c/EOp1LVN4OXkljWQKLxRhz4v2&#10;yoIBA/2kf7G/vXn1o/GOpBTRdJi4WSQu6zEEOLhlkJW5+ht9bX976v135h5ZT4vAz3hc6VLExizl&#10;EBsVKj9Q966q3w9c3aJonkk0LEiqSgXghBdRIACdRP5APv3Xl+HrLDBG+tDoll5nDuNMbSlLo4Rg&#10;F4Fwq/j37rwWlQevAoFgfTGgjJuqOUlN/VJHImnSn4IJA/1z731sKBkddWCqWCoQdc6O9tQD83YK&#10;OFa5Yj6H37rfWKWpgWxJVCg4ZGuCSLRkOn0AsSv4IJ96oSaDppvi6Z58iSGp1VWdSzuycxgryCW+&#10;hBH1v7cER8z1qnUNq5pJbqyMBGRGo0WL/SViPqwA+gHHvYi+fV0HHrryurRoVYqHRQfTIUQKT5R+&#10;QxsLA/Qe9+F6nq5wK9elqQBB5ZNCENJE2kIrK3p/cZfUxv8A2V978JeqFdIp69RZqmG1O5PlhClG&#10;pSojRzrtc6AQwH9RcD825968OmV49Up0n54UAaaJdSvM0E4UeVNDDiYpYm5vZUb6fgge3Ot9YYRL&#10;qkp4WDWMel5BpMS/QLEE/ShH6hzz7917qezz6rzmIr5NCRRv5HCx+kDU6i7G91Bsw+p97HV08+ub&#10;6jKkdSgZhrjkksEDH/USMn9oD6k+/dOdcw4gk0B1lDrJdtJHkJIW6EjhBYXNha/1596YVFB17rit&#10;eQUEc7yeRyrQoFSSONeHjCOpDKefqR/rG/unhimOPWqdTIaqSExhEWKMPJfm2lT+mOcsLAg2KKFA&#10;/wAfdfCJ49VYdvTkla6oq8Syyv4xDaNljU/54vKOFT6EAE8+2io4daX4enLzsp0uYkVlQrKzFn8a&#10;NraMqQCwH9Gtxbn6e6lerdcY6k2aJViV0mJYKwZ1H1a7AAkMOdP4+lv6e0nqwIrnh08UcgKu+o6E&#10;8yLY61R1tyiLz9D6b/4j3rrZYkU8unoSRpEpM0ocq6jWqnhluygKL3I/s2v+ffuq9MktRA7NoaMo&#10;W0xrFpEzIw/ecoRyOBY/X8e/de6woFs86xAsnkK3EkhVH9KSDWPpa9rfT/eB7r3XpW4jDRmWJuIC&#10;A7OzOOJbx2UlT9Rpv/X37r3WCSkd0K8kxBWlVmsUe+oN6QD5B9So/At7917pveJ4JVMBlYABZHKr&#10;d2JvbSoIUj9RUfg/4n37r3XYhZ2PjInhLsBJEy2DEalDxEelV5vxz9OPexx690mp2eKRookMln8g&#10;1GMtdXIsXNtLXJYfX6jj3Y8OtddwRRI0VW4dbrOswdVeVCTYyuSvHIA4Av70Ph690q1nFOixzOos&#10;tPpVJIh4nK6g6q1rC3pta/vQ+fW8nh10+U+3Q/ugAPI6AwqdBPLanXlSRc2F7/1HvdF611BmzISn&#10;UTFNEqB0CWkkkgkPoZaY2/tWsV0n+vvaqCadWAJ8umOXNp6LMSDdTEIXSqisfQLTavrb1D+lrG3t&#10;7wRTranSa9egzumOR0DxzuSi+QAxgBriZiBpt+NLWsfevBHTokqaU66lzs8ax1MrsqsQItbNIjsT&#10;ZnXSOQByb/T8H37wl6s1KZ4dMVTn2tKGWRbvKY/G8YcqxCqgUmx4Fw5DEf09+8NetrnA6bDk56t4&#10;oWulLqJjgp4o5JlZV4llmkX9Q/1/9t734Y6sVIFepKzGGRHk1xgP9tGZJD431R20QrpJEjrwxuBz&#10;wb+6EKOB6r1mjhmiEN42hcyRiR49KPTxa9ZWe/AIIBsWuR+fdKDrfTh5LR1J8szNDoqtMqaRKVf0&#10;I9QhJNjzova3vWnr3UUz008+tBoRIxodJbqCfqQ8nqJFzcH/AA9+09e6xtq0pHoWWBhG/maaKFWi&#10;QXjc/hgp50/4e/UzXr3XMR08qeWpiEjI0LpLqOoyl7hNV/UguCVYEW/r78vXunVRGkkjcqqMTUTL&#10;FES7m4VYr/Sy25AFze4916913LOVGghVkW7tL6IEHFkWonjuWNjYBgfrwT+ffb17ppNQ8rxxokEi&#10;GdTPFZjG8Uf6yYmHAY3IZ3sCPofdqDrVB1P+5iLTKFqH1SxWETxmZlVvSPKnpZG+jLp1XHupFOt9&#10;TV/cV9K06LJK94m8kaBlswkQKDpP4JHB/Pv3WxnqUtOkoulyII2DaVLPdvULxHgoLfn3Rn09boBk&#10;9SxRqqapYwz/AEgjjmLB4nHpLLa1/wAML8e2y5OOtjTXHT5TUw8eloNDxgSrE/oVFYX1gRjl1Nvw&#10;T7ZZc6ur9OSxoUch1EbLqkOlTKF+rqhAtb8m6g8e2ut9YZTD4wIygKgGNkgsY1JvKisoIkc/X37r&#10;3TLPGWV4mijRmGpGARJFSXmR1ABDcctyP6e3xwHWusDQqHkAjJi0QwHhUkZUOp2Up9AeLH6D26lc&#10;06q3Dr0ZeKFCTAioSysqrqaMtZIGdQNWo3uSefbmK549N9QqhljjZIZCr8ExfpUFDcGRLWYEj1W/&#10;1wPdhnr3TXLURmOPW6aGd3Ysl1kJ9YWNlHpW/wCn8/1I93pinXusDVOvS5XUSpka6a6nQAQCKyED&#10;Vo4sORb6g29+oOvdYBIHLM/hnS6KqtGl5nv+mpMShSVB/WFsfzz79QdM/wCi/wCr06mM8scZhL05&#10;VQ2iN2XzRqpAdhEq8gcXa/0H0HvfV5PgPUc6pXma7TqHjMKpGZFqDYJJCCQNSgD6g2Hv3SbruSjV&#10;5PKlMskkKt9vrYo8JZCjPpYaeGupF+P94HulMfwDrhTUE0bJM7xysyok8igL6EN0iSMrbUt/qL3+&#10;nvVR1bp7gonpv3GEkYZpHVVj0R2b6OI78kcFmtZfp+ffqjrxAIoes8lMsEckmpY2jkXyNYtFPGwu&#10;TKjnUVb+yALX5t731Xw09OoM8UpNrNKVtJapZJS0cgvpAA9IAtza9vpyPfuveGnp1CnjcQh5UEuh&#10;mWGNVicEObBQ1rqAf7PN/qbe9UHXtCjy6S2SxBktFJSy1Bk0Tzx3EwRl9OkMeVjUDgL/ALb3te01&#10;6unYe3pH1O24JHlaNQ8tTC1/ABKJIVOlx5pBpIA4Cnn6+3wBT7elKzyenTS3X+KaOoT7WKe6ISlQ&#10;n+ZQD6xFwpGkn+oH+p/oLAAdX+okGa9IzMdZUymHxiiMMp8tPHJo8NOyrqMolYD1Je63N/8AA+6y&#10;aWXh1f66RcjP59BXleomaWnIp4ZFgkkVKmaEyU8kkj3LvFIrE6v7LiMC9xqHtHQL8h0oj3EkUYZ6&#10;TWT6xqzW64Vq1oYvIjVFREtFHIHFmiLfu1BhuLegIb/m3ujSKor0tivVC56SNb1LM7yuIIgkisfB&#10;RrDDTRSLyaytkqtPkVf0ql2Zh9Df6pi6VqOlKbhCBnpmG0cnioqiWlpGVZFDTeOB1EkcDWiqKWmn&#10;UelWBKot/wDXt7cQqxpx6VR3MMnA9T8blc3ipoII5KqjNVMjq1e7xTxMyXLqH1ITIQRyLJ9Pe5Io&#10;yKkdOskbdLnFdh5qmh+0EsutCamqrKd2qapkjcaIAVI8bv6rmG/+w9pTbRcQOkstpExqelfTdyVM&#10;FLPErzwwAisn+yhhk8iM4haJ2q1trY86lQS3/qPbD2p4jHTK2S1/wdTKbvOqFXKKamkeVAYFaMGY&#10;xal+sy1hY07lb3AUIfyw+ntN9NL079CvA9CRge9qWR46afKzMZI1ilp5oIYZo5YgCsxkuAyEcLpk&#10;/wBZT9fbqrJHj+fSG524U1LnoQqHuHC1JjmNZAP3mj8shqJh5DyJS8qqdQ+jW4H+Pt8SYzx6LWsX&#10;zjh0scX2Fi6sLE9VJL5C37k0kc1PUKDZI6aWmBWNx9SrH6fUX9++oRRTpp7N1Fel5QZmlqUheOSK&#10;aFJCI3iksr3BURrxcKOfrwCLge7i6iPn0maFweHUuOvpi8q03rUB4njXxKad0uQyObrIeTyB7uJo&#10;2NAeq+E3EjrjGJpBHpkfQGJR5JUdkBcuZEIDDVz9Bf8Ap7dBqK9VKkcepMlLGyayZCSxlUtIVXUf&#10;SA4S5ZX+rL/sbj37rXWNIdTEJ45zAoPoRRqDnhPuTy1vqqrwPqTx7917p6pYfTKWpzosgbX67uvq&#10;Lvf+yv5J5/2Hv3XupqwhUVREHV01IY3QIov6pNVh/wAgj6/g8e/de69PTKsi2iV7gEsxEcplYWRn&#10;ltY/7V/T37r3UYRyIQreRZJXEfKxOUjU2BWRP7P+H5Hv3XunmnokkBp/0qJxZ2jUOWUXkDuoJf8A&#10;w/w+vHv3XunuGgEaMFduWAVgojZST+lHUH0/7SPz7917r00KROsjEIYZCBq0SSaZPTLZOBfjn/eP&#10;fuvdNs9SFjITRHK4KpGBrXQWusgBIAXT9SDwffutilc9JCsqhGx8pl0a9cb30kSqQLREC3jtbSGI&#10;P+v79QHHTgpXt6a1q0BdyDrklbxtxK3j8Z0kKLXCm9zY29+Apw6v1EVw4E4/fEQMYIdVVncEFY0I&#10;BuL3u31PA97610601HFK6kBh5FUEuDrWJOGLIl/pYfX37r3TtS414CUlkjtcqhVAyyRsdTIXYEMD&#10;zc2B9+60fiHTiKeHSgcyQguVQB09IQ3iJd1Nwf7NyCR791vp2gv/AGHKkNwKhQ3qHBKXvp/p9Dcf&#10;n3U/EOt9TXcQkM7Bi6vdbD9yNT6biMAEA8/QH/E/T3brXTfLUAyaWdVDFdCC7cnkuQQba+B/xQe/&#10;de6nYyS7yAqshQ6ZCoV2lk/UjE2NuOOOPfutN8PT2sqgSOA2pCrlbGwZ1FvUbjj3rpnptq6h4tRi&#10;DNePShAQLquC/AW+v62Nj731dBWoPSdraiRlHjKRsr62Lgt5go0OgkkHB44/P1+nv3TgFMDqEsbM&#10;ASY/qrkyMzRll5C6f1XX+pJv9PfuvdPEdgSrxNK4jBP7gUCRhfQzL9fx6f8AW9+60y164yVKgMwV&#10;mLGPUTdwqMLMCbXurfkrx9PfqdVCdYXnDxtHpLlklMbOVMd0sX0gAc/0Pv3WwoBqOuESIbMZVH6A&#10;gazOshHqja4P1F72Hvx623w9OA80Mi6daKpUL4PG8Ok8ayLXJFzxY+9dNAVNOsFRMwblpIXaaRla&#10;QFU0aeQZP1H/AAtYfi3vfVglOPTLUSOR+oKHSwiksoYsbtIi6QyhuOQOfrf37rZVTw6gKsrFo1KK&#10;pbU6wl9ErLGV/wA/Fc3/ANrYi3vXVCCMHrlTKVj0HyiJLmRyC7yKDbxkBQNQNrlRcjn/AAHutdPk&#10;FSGJ1peMKFDKGVvGv9nQy2DE/wBk8kXPv3Vl+LqQzMqnyxlDKEdU0sixx3tG0rLdV54+nvfThFRT&#10;qHK6lZLizJGVSxVonT6tZrfpJ4sB9ePz791oLQ16w09asRTQAGWMrJ440RV8nLSyRMLNb6Xtb+vv&#10;TCop1tvh67ORKyIESNtYJQhUsVVrEiWQWFrksPp/RgPe0AGD1Rcg9ZIcoJNagpKI5GZBG+gzRH0l&#10;vroP0PqS4sP9gLEJTB69oPU8VRZ9MapKg0wgJxGgk9TSqCLsRwDa4/1vfu3T8+tFSBXrOqGpZlCf&#10;VDa1vISvpQEnix/HHHvSmjVPVemufHRGRykUSTNCkbSuReMX5ADi3J4uv5/HtQCGFR1sgMKdZqfF&#10;wnSNCK0jmV5Rcs0y+llbX9BbjTa1/dTIBwz1VlDcenuloY4HZY4lgbQSBHqB0sbtwRwT9Rz/AK49&#10;tM5bHXgABQdZrRh9MZSFjoDqSso1L+rSPzzYEgfUfn3TrfUqNoUBC20qxBdoiosPq0ZP0AN/UDz9&#10;Le/de6yGopiiCQ3QAllLalPPpIWQD1E2N/r/AK/v3Xhw/wBX+Yf6v2DklRECwBSRCfGS6gBXC/UF&#10;V/HAP09+69x49Y/uadmVWaENGjKFIRjZfpKW/F/xfn37r3UtZ4mJf0MLCzgreVT9Rqb/AB/P9ffu&#10;tAHz/wBX+r/V6DqSalH0ldGCqovGHKaTyZWA0lR9fr/xT37rfUKY06sq+ZXYaTJpTULMLgxsVsCb&#10;8AAf7H6+/dUb41/PptqCCSVTVG6k6Cf3FQH0eVIR6uebE+3I/i63H5/aeoMtdOLukaNF6dUkOkR6&#10;SbBmgYA2/wBV6jb+nt4iooermlM9cosg/pPo5l0+mJUsoHIRvrpHHB91Eag16qVJwOHWZMjch3WO&#10;XyMwLKDYonBkRh9SBxb3elemWQrny6lnKRWsWKuq6j5bMo9ViiCP1Nf+mkge90PVeoy5FJG8epYn&#10;bhDLKqlnsSFSRV02/wBSt7n82PvVPLq4TGpuHXKHKw6xaSMtZlZtQZwSdLOGbhbnix597oetHRTF&#10;enBa+L9wamWWNUtG9xKYX/teQgCzHgj6n8249663H8Y6gy1gZoyynkOnlQxtqH0CRlfUB+Df36lc&#10;dPsNQp1hecsV1NJ47FpNVr2RbBfL/h9fz70FHkOqOdK9vUFp1ISyowVbQK2nhCfqpYDi3qB/w9+C&#10;gcOq6dSavPqUK1QrL62KEKSvjcMiLcAg8i/154497pXpoihoeucdcjs7eNVPiP7ZAYXQ8yhSAf6H&#10;UnHHu4FOtdPNHJTuGlGpdaI4kYWEpT6odQAUX/qLn37qp+IdOiRqpA8UQDMWIMgGgsP0k/Q3H+w9&#10;+683w9Qql4EBjLJEAWZo7jyE35IYgjg2PF+Pex15fh6S9XHrjCrrMZkbU0jJoRW4BLgXBP8AW1h7&#10;906me316YjjqmT9ReQsdOkaSX8bWKFzwpUclh71QdWI8MU416ywYpPMAyAgy+OMPYiNLXEd/pcDV&#10;Y/g291PHpsVBr0qabGpGipHEhQm5BLFmuBZnnThtIvx/X8+9dKEfUM8epkdGz+JlJGg6FZ0VVFzp&#10;1EDk8D1LyR/vA2D5Hq/WdqMSXd2j0sfENEWuxUWvGCASSfpdr/6/vfb17roUawOASWMaFmd4zJG0&#10;rNpQX4F+AORxzz70SOtUFa9Yho1XMckaPYsoZUkZyfS3p/SD9GANveumkqz6vTrkzq0b6EVpFYHS&#10;ykohP0Fx9T/j79090x1VdJS2ZyoQLZnEfqa8hsHU/S39Dwfz7902YlJqMdQ/43FZvGZCYX9CrGog&#10;kDj6y8XDXPJUcceoe9gV614XqeuX94E8YJnaIk2kZYP7f1dl0gsbfTm9/rq9709b8Nemps/qRkEj&#10;qJLxBp1url20qxVByzfQWNh+f6C6xnj14otMdNZzc7Rza3LsP24blS8csZ0kRPpX6Dmxv/gb+3BG&#10;PM9NFCOuL1EdSrSzyeNUHqY6GdhCOGEoGltR+lvrzf8AwuqheHWuoDRK0xOu0jwFJkHBkS1wiuv4&#10;H1BXj8e7GlM9e6cKejlkMkJJdZbKscjmRfGI/Ix1FfqP6X901oDQdax1wmx8iiNookVmAiLD0hNJ&#10;4uSCFZfqSeT73rU+fW69Qnp54lmifSjAiTW8WtYWuI3Dvclmfglbf0+g92wc9bWlc9QtcschW9SZ&#10;lIDAOZdAT6xxMQSLnlblrfS3vZC0qOryUrjqK2QkjBZmEZV3DPIDHUSE+oFIwCWP0uBz/h+PftNe&#10;706b6kY6tjgJBgPikdnDw2HnmIuWlVwCtvwLAf19syL+IdaPSvpsnExKMkcYliBJj0/5wepklBAu&#10;Ra/p/wBh7ZI6qABw6d4aiGS2lEVb/tTSSXLCT+oH1APIH0H590Ip1brm7RoraSx0eRgQqMHt/nG+&#10;gH1+i+/D59a6ZKupdbLG5DzSmKKRV1J6V4VAP0MrXuCCPdwB5de6Yph9wGRvt20KxZgl0tG9manU&#10;AFXv9bnk/j36uade6yJjpI2kk0Sy+Fov8nIVWdpQXV4kVQfQOTf/AGBJ4961Dr3Xf2rw62CiNjKa&#10;ggrqfSpAiSUsPSTcs2k/gfn3sZ691MVolCPaSNrt6DclpPpp0qDwQOFLc+6db6ledHMkUxdJA0RE&#10;7W8MkUYuAUX9DL9Af62/p791uhpXy6a6tGlB8SlIxpZgsgEzaOXZSoBBIuVH9fexx610y1FNJOqS&#10;eRS7sk4M6aXESpqQLIQBq/DKSb/7ydkefWumx8fUSSt5YEmQhZol/wAxcoeX+gD2F7CQFT/ZI4Pv&#10;34cde6g1eHqDJGiln+rKbKJVpT+46RxkMupSLgpccc+7Kw8+vdNFXjpWkVvIHcEVBPjkLEStpYRz&#10;KPSxsLgCwP49uh1pgdXVgMHh1Emp6mjE7LqaOMIQ6uwV4241yK4Gtk5uw+n049tmjGvVj4dKjril&#10;bUwI6MKmA3DSnSIpPHG+sT+VuASP0p+Rb3Wg6sUQ06mLWiaNgJRCsilBKnkBdyNbG7KSp+gcAFTz&#10;7qadaZAFqOnCKF6kQrUQOeFZU8qQRRkRkNLJp4bT+OB9fp7116Lz6d6SkQ+JYovDCIBKQsh814fS&#10;A6Hhhz9Eta1/p70RUUPT3TpJFFGka/7seIyO8ilpGYG6sVQDSLcgk35/P5ZZNOeqkdNjNJHLHHIX&#10;Qu941BukAnF08cAJOo2tzwtrt7b61/q/1YH+r9giy5ImBvLpFp3p3k0sDLo/tlUBV7/Qi4/w97AJ&#10;NB1vqRTVvkGmWQxRKgTShI80jC4jBVeQoH0sb/S/vXXunO5eljaYWtKj3hMZWVz6YlcWGkA/UH37&#10;r3WMQAM1RHoBAZZIfJGZJKgGxSnYg6eLvq06v6e/de64xU0RjbShrAVaJvJcE+SzlpZuLBV41EXu&#10;AffuqSfAepyotP4vSscMoWOZFFyNYsjHzDllHBbi55v790yvwN+XWC6CUPIiuZKpYoliLoYTpJ9U&#10;zAWIA5tYWt/sPdKesVUIIIagFR4YFM1+Y2JDX8bagNQB51fn6/63uvdMksyLJKyFJDHESsK2FRMs&#10;lmdzI/puW5H+Hv3XuuH3FPN4l1xtIwkcgOxuzL9HC/qb8Ej37r3UadIpFd0aOx1RI/1WNfrLHICN&#10;INwBwT/t/fuvdQK2ljRoWp445JGpHaGKdf22MSWkSRZdI02uQSb6fp7di8+tjrHSyqwCkKY4lTU0&#10;CyM8aHlLy2BaL8hbfQfU/X291vqfVQw1EI9CiALqimlVFX6XSXSoL8N6Rxbg3PvY49JmpqNfn0XD&#10;s7ZNHV00c89GFkEyu1SQolSMKROAG/LkgLwDYix9m9rJqwOtQSGN9Pkeqbu99h1GHylfUiAw0slV&#10;K8Q1xQkR1cohMN1BbSLLJL5Rcni/Pszhzg9H0E4DaQOg+69z1RBUOJKqrL0DmgFOaqZPsaaEhkrI&#10;2YaSHUsIUI9Yso9uyIooR1u4xGSOjmbeyIrwHpUp0hqKeaWqqp4ELMyL41dQQpjL20vEvNze/uvl&#10;0UNpp3cOl1hqKVnMtRox4ijZXjo4vFH9tLGGqAhdTdkBUKGs2oldXtwCsdOkUhA4dCPisG9TWahR&#10;vLJDp+2rqzRJJJTqvI8ESkosa2I+l/0j/B5IwVz0VXE7KSB0KVBjp8bFKIoVMs0qtUOaYanhA1Rv&#10;L4NSxj9QsSbWvxz7fUKOHSDWxOo8eh66IxMeVywqUjWSOKVg0MlnWoleYqHilsNLAWL2Nvp+Leze&#10;cC3sw3mR0pZA1PXq2nZuNhipKWIKDohROQB4wAQw4/p9OfcfXkhLGh6MLdBp6FylokAUWAH/AAUX&#10;Cjj8eywtnpei17enMRqoKhbWItwQDb6n/e/fga9KVXSKdd2t9B/rAXJBt9Sp/wBj7t1vrwA4sn0P&#10;44+n+Hv3Xuu9IUEkE/4H+oB96OevddaVvaxuAdIBt9Rcm5/2PvQx1vrFIoseADa9+ACfza3vfVJP&#10;gPScyasVcAkAhiCP6/Tn29Hp/PpMRUU6A3e2NyFXTTR0suklV1EpqGlhYgCx9QNiOPx7PbCSJHBb&#10;pmnkeiVb06p3RmqyWXyvJDpKR+ZjChjVjZoZSNV/qxsOf9SfY8td3tIogtRX06LbiLU3Sew3S2Vo&#10;5g5pEeYmQGdlmEjSMObWQ2iH1ARASeSRyfe5d1tpDk0+XSJbVSanoe9p9e1FMYTUU0bFYULi7Mrg&#10;EBmULchv6AsV/wB59h2/v42H6Z6VJbCmOHQ3Uu3Vp6eIxwKAo9II5QWtdAABe1rj6ew48wY1J6fW&#10;KmOkznaWalSUhZdMQs0SlVaUP/nAUHJAve6+1EIUsB006MrdFU7I3NkcTT1i0ZNTItMzHWvk8SR+&#10;q0VuWIW1j+f9f2ONssYJApYdVmjVQcZp0QTfVFuDcUzzNJUSR1ZknmEciwcRp+xFAn6i1rmRPYtg&#10;RI+1B0WOrMNK/Z0C+R2s8yu0dA8lOkcVqdoVyEUryN45Y5xAPII/qSxCNcW59qWL6cf6v5f6v8DT&#10;2jKO4dI3NbEhCSy0NNVSIpNLDDGKiZSFGl5kjgjeSBkvpV3UAH6g/X2mESynv4dMxwxg946Azc3W&#10;EdRDHJS0k8Lz04WoemiNXWUVXGXjiNRKQXeJibuAisliVI9sy7fEcJn/AFfz6fllEQoox0WvcXUU&#10;0VOzVAmikpI4/tqyqrKWeuerVik9VRTGMoQ4AMUbSgBbAuXv7QPtchFa09D59KIrmNkoOPp0E2W6&#10;irpaSaCFszPHVz00k2mljoXfxDUa+MykoGDWD6W0SLwbWt7SzbZKBQ5/1celAmUCvQZVnUOaqsgg&#10;1GmpJZ2NbX+b7epo6LX64WEI0ScqCVjNwT/WwCM7fJXOAOtm6jHRhus/jrmKmtoqnL0qx0/3Xn8d&#10;VA0rwUjAAU1BPCLslTEQ4af6OSDa1/bn0jQrqbz4fZ/qz176lWFFFT1bL0r0wtHHFXfwolF1U0Cu&#10;0tPTx1NxF4YwyshCw8MR+scA+0ryRwJnpLq0vU/s6sc29RUeDx1PRGDQKWnpo4lLKYoqcfpJ8YZr&#10;yXP7ZvwP8L+w5OfEPbnqkrKXqvTjnt5UuPp0MrWjRVlC2WECLQQ7RGS5VHThy7jmw5B90gtCc068&#10;KkVA6Jn253VRYKGvNPkqeoqI6Sor5KMuUrEx6L+nRUjyAoF/XAWGmzE249i2w25AoZlp0tgthIvi&#10;NinVVG8O0azeValUsk9DBmSlbRTxrqef9YkpqgQhQkUgsRIpupA1cG3s+ZkVRHGOnZ54/DESgY8+&#10;gdrpUr6dEiXx1CRSwSRZYSVoyNQGvTBkgA0SSj0JKy3BH+3SNUj16LnFcdB5l6J6eMS1OuQVFHOJ&#10;MdJqrKiZw5UTwogAeSKWwVOfRquPTf2yQPiPn6/5OqKNOegbymMWspXUQRV9HFKapI45WdqaKL9o&#10;yxUaB1Yl78Ncsp06bAe00wBX1HS2NgMdQIet8lmYJHydFm0xTyQ0UiU0Jmimq9Inx1RHBHfww04K&#10;tJFLYMrcr+AVuus0of8AV8vL16fSRa1jOemTL9N1eNp4JI6qesoqismloaJ4ZYh5o18slRSOoCxk&#10;foeNroLi7LwAy8VB2mv+rj08JGrX18+i77kwWQo5vtKmCVRO7VUNPEBWzFHYyr5BdronLK3JGrhv&#10;aF1LD+dOjGIqy16ybd2M9ZklWGWkiJZ6qMVLsr1NEYiZKYKVZ45BZlLg8H/C3ttYKGp6cdhTt4/6&#10;v9X+qgOx011XAtXQtkaCskZSJ6HFU0LymGaZLS0lYYwdYKlGEl9P1P8AiNzOkY7unIYVYam6th6l&#10;2wu1aCkNRUUq3q0Hn8Y0006wl0heJBpIX+w7/o5BPPtEkgL/AC6S3QBNFz0NGU7oodv0ccNTKksl&#10;MEj8NOYoaYOkhelNXVzCTUxN3EcClyLAFbj3dnU46ZjsGZKgdFG7c+WWNgo5qlsxiY7ZJqIUkVOl&#10;NX+epuEyONpKtXeSKwIA0kgjU4/HtdbrGFz0pi2qq1Jp1UL3V8iMvvLNZOGkrJZoZ8i0MDRZHVPJ&#10;R00eqaALMX8kTFS5Bcfkf4e7vetEphjNBXp424jj0jPQCTZmmyrwGSaf7z7mKGlqCiwyQRFDKNVH&#10;S3hSIE6W5MjgAn+ntBUs9Wz/AKvTy6R/TshJpjpO5nJ0TolJoaoWMs3i1RrSNIB4y8AVDrVWOpF+&#10;p5Bt9fdiwXj05FAwNQOkeWphNPK0f+WrJHHDTiFkiNEoGibQ/wDYc2ZgTdfx7ZAqadKWUqKnrlQY&#10;WozMtS/iEk9I0bVDpH4p6ahMtnjS/wBWcgcjkg29uvw1enTTgjB6EWDYmmqRRDPQY6GkFLJT08b1&#10;lUqTRGf7qpc6mhVXsOVuRc3AA9ttNTqlT5dBbuPDNTsJIo0qVp45HQw3NJJV05/diRrai8gsI+bX&#10;Fh9PbROpadL4aac9IGnrK7E5BJIBIkqKHVqmLTJKkwEo8TuC8RS4GtRdvbTL5HpSrFCGXy6MX1t2&#10;JkMZJS1dK3h8c8cyQoJcrFHUQOY5VrxFqCanYsVkidrfpuLeye+sonFadHEG4PEVK9We9bd61OOo&#10;aKOsytLPJDTq6rXtDjtbVI+5lpIairB4ROBG0gA4CopFvYFvLB3lIp0MLXcUdRrPR09q/IKKoWgP&#10;8RrqSGeeEwZB5KWnpRTuPVK1Iis8axkGMMgAcWub+yeWzkTA6NB4cq6lz0b/AGP3bRTT00Aq6eoe&#10;aJ4o4HrYxLGtPGSlRIgtYEX0oDc3vYiw9oRCYiSR00LYkd3RmNsdlUGbooarVG81XSpcLP8A5Rpp&#10;n8b1MJIOmnawAk8ZJY2sPqE7TUNOHSWSLQ1OhEjztPVQLWw+LU0HpEdQkskV3EcbILMVlv8AUKh/&#10;I9P1FxVx0wWAND04p4iE8wgeo1mNvIjGJo5+Vlg1ElW0XDMwBve3velR8XW61yOoctLr0lIJxB+8&#10;0TtDEYaXSSpnqfKFJZrXVvrcfT8+9HT5dOB8Z6Sc9GJCKeWSrQQNEasSKqUghjfytHJbhXDFSrXu&#10;SbW59p2ShoPPpWrgrXpPVdFUstVLMJZnZ5mdhpjkAdCiGFQF1EC5eTgnT9fdGj6fUqcDpmqqB3p1&#10;/ckZ/t46d5y8bVNV4lH7SOoKL+b344+t/bZUjp1T5dJqtp2Va4aFUPD4nDIqRNJrUzTrKAQWAAsx&#10;P44/PtLIvl69KIx+LpoyFNNJBC0ZiyjzSVKv9tLBTwBaeD/J5JZJwpWpLiyo111c39p5FqKevSmO&#10;lc9JthIkEcs8tRAk0EflmALCGogYNOpcqrFnHFxYG1x6Tf2wYjTB6WgLU049QVVJUdaWGOsqlDvT&#10;VDQ1MUlRLIwiWSJogboisFuCFVgbnm/tllr9vTiV/LqNGY4qaPWdc0FVUFBNTp4lnijKygLCDaLU&#10;FVhILEi4BNvbXDB6d6cYX8MzL4zD5qR3rJYS00dAajT5Hljso8jtcN6dQANh78BU0690+wyU9O9P&#10;HJWyZCPxTRU6O8S1Idof81GiKLMhAVnJtbj3YoQK9VIBz59caWN2hpPJ9pojqzFVQS07QPUM6a0E&#10;0iEmx9S6iLG319068wqKdTDUWeAx08CyftBF/dhMCFmjnRJbAJEQDrV76fqDzp9+60FoKHpxppKm&#10;ALUxRRQJ5pIZnjnjKRwBefEkIsjkFQJH5uASB791vSvTe1X+36hGpXyfdNPIlQz1EbgRmsgsodkS&#10;zM7CxYELa/ttuPVtJOemSbSJJgjSmQxSSwUdROaOSXVJpaamDWUamIQx3BW4It+ddPKoJC9eock5&#10;pZKiKMQ5ET00swnpZhFMkUxigMRawmPpILnUARcXA9+rTPVnjoKjpfUtas4r3/ZSshdZJnSUv54x&#10;ZYo5FUXVzq1iwCk3a1/d69JGSh6UNPVOyeSmjYaEW6TW8cWgjyzRyv8A5xnFtMY+hvz7qW9Omynp&#10;0/U+QiEn7OpxVJJ9vQo/hhR9NmqVkZWVWfnVHa1vUD71qPn02YgM9OFDWF6WA1TRPIwWEVQp/HDI&#10;YHNy5SxIiOnTIgOoi5Fr+7VFOmJEHAdZMnFFVU+q0UtID5JJqiWnEtCmoO324AXTHMf7TEAG6n8D&#10;3unVI1q1D0AXYO2lqaKvYlWjqfJD9xTxyVInggjaSSCr0DTGCAqgRIAVBY6rg+zXblOuvVb6mnPp&#10;1XL2btqpSqmlo9v0bVUf+UjVPy+tVSWlo0qVA/Tcv9ARZR9fY9s5NC/s6AO4pranRFt+yQ7cbIYy&#10;rqqPBxvWR02PxdNDLUmEInmWp+4CkNMVZ42UfpIFv6kYWIDJqPQVuVpUjNOk3hN57gF6FqijqYXj&#10;V1lLxwhqWjqhHTLVeQEySM/7S8X9Ou34CiaGpx0jWbUumnDowOye6Sy1z18kX21JNJG9eMnWQ19G&#10;roPBRwUa/RDIvrLFtV7afaUxEHPDptrcS5HQ54bf2KrKBUWVqbTUimWDKIqURAInlTxUSSTVUMJY&#10;ELLYOGBZlUW9+ouoAcei2WFozTpdVOQx9VUGlxEf3M2TMBNNHlGwCNRRga62CVg0WrhnSJyxA5Cl&#10;vo4Eqa9JRrB7j1BzdWKDUajL1QpK2GpgiqqScy1dPi6QhMfPRylbsdXE0ulrOQbrcj2+i0FOnkXG&#10;rose8K8V1RVv93pGJQmKnMSxVNPUSxEmeqm8bGaKePQQkRUuWJ9P093OenwoAz0Q3sNqZKir8QpY&#10;aFKmqXEST+SCNFqvGBPGig+KXVKDoY8qQAfSfdl4dW6JTvloaWoqjQyRoYppCompmKyVUgIdFgK2&#10;9Y9SFRbTbjm/vZ4dGlqAwFf9WOgMrkUTRmaL7ULpmBjbWIGBuxdlBsjD1ISbfQgfn2mcmtOjmLTT&#10;59JoreYmaX0yM4lZow6lWf8Abdmtzq4sB/tx9fbLmi46fHHpR47G/c/tRJDMEDQa440jmEbf5p3p&#10;2IH0ub6rm3JvYe0rMFGelcEOs06GraODpjIkkEcl0X7H7ubUohmlbioCQ8BlsP2QSWFydQuAU3L1&#10;HQos7VAKqPl0cXYW3qnIJQuv2kT11FPPST6p1Y43GK3mMVHGqrJ+l/HzrDqL3BA9hy6lRQyjyNP2&#10;9HSWesKV8/8AABn+fR1thYyGlgpkyJdaGvijggnqoIaynpLRCSagkpXVWsB+4ZixIJI50+yGY1rT&#10;iOjiJQqAeX+rHRu9lbcgSEx493FRTu0FLTfaoySsza5Z4q+2saWCSkrfQot7IbiUk0b/AA16VlQF&#10;x/g6M/t3H1UkEkApZGkqFqI5f3Y6qD76FFlmnMx4EdhrjAW5uwtf2UTUJJXp1G1CvQy4nHCOkPkm&#10;ERyTQujT07FTBb1QF4raQ7gEDhVI0kce0mdXVChBJHQm46ioY3pzLU1kLUQImp1pFilhmkXxyNTF&#10;FD6L21AOTYAlSD730wQSaeXQiYymjkeIJ9rpjqo/OyhPIxWP9uORVCszsTYjWB/X24gBBB6uYgF1&#10;dCDQxymDWgeOVSqpTysIiqxyjzAQqpAJ/CEkfm9iLKY1rw6Ty8Ol7RpTs/kiNPpiiDOrLIY4nmXU&#10;HmdlAJuANAFvz+fZkoqKjorkGNLefSvp/ShWZ1X7hVISFAbsBqDISBYH/U34+vtWpCin2fy6QSD0&#10;6faWVjDHLJa8cix+NVSItGhskSE/W/Gq/J5H59rYyMH06SOoBp05xuoZ2uAzaXQp4lVWT/Oxo4HJ&#10;tx/ifoP6rAQeHVGTUa9TadkdYtMgRWcqr6GJVuWNyQCL/wCH1PA9uqR59JWX9vTrDJEo1DWja1lL&#10;hkhnGk6dKxtquGFtR/2/PtWjKM9NOlePU+Jgjk6XfSVmYNxEbj1EM1wq/mxAJt/T24Jc0PDptohT&#10;qcsioXUBQqEkKzC1yQDqIJ4H55/2Ht0SYx0nMY67MiFRbxkPYgtqBikAFgCQLgjkX/x9uBq8f9X8&#10;v9X8hoR9TRKY2AYXLafGoso1Ff1EgC2k8G3+Pt1TTB6roBr1yUi5cmOxZVXwOXdl0n9bWN/8Pd6i&#10;letkU6l6o2ZRpaNTEG/TGgUixu5UA6W/1vr+ffumynXPyK1iC5JHkIAVohp/AsBxx+P9j78KjI61&#10;oPWXzNyqKocpqCBG0EqbNzJxYgf7f3cOw6qU9eHWSKVXIuull4cOE06APU9hc2H+P+w92D1OetaA&#10;nDqTE6tw1mdlazKRpAJtot/Q+3UbSfl1Rl1dSlayqzFUDWF72RHQcMb8m9vx7fBB6aKkdZFkPjKt&#10;o/UzWdGfhedQVvov5HvfVKZr1zXWEFymhvWigXCoQShZiASb/UH8293QgVr1UhSaHj1yVysnq0Gw&#10;SxQEDUV+gU/Vj+R7vVTgdaKCmOs6EKrWVSVsragFBDXtcDkH6/4e99NkEYPXd2RLpYmNRynBW502&#10;NweeTq9+611k1XPPAZjZi3EiWvqTgc/m5P597qet167Fr/T0nWFEhAb0WUD/AGBHHu4YEZ63XrsF&#10;ltJ+4SgCqeNJDHmNv62/P9Pds+XDrxGoU6ycMWsxdSOFF11nWSXUWFwv5976roGnT1mjdF1DyGMC&#10;zaQNDDix4sdJ/wALm5IPv3TbR/w9cg12VfUFs39sXe3ALAj8E3N+ffuqlGAqeslzr/smzhWUIB6l&#10;Fwpt/T+vvYpXPVcnh1k4ZdB0IvBZSL2sfSQf9ufdjopjr1GHEdcCFIOngXBV7j9QNtX+9+6gVNOt&#10;dYzZLJY6mAl9VrgBrEAjjg88+7E0Gjr1PPrp7lXL6CGYX/Cqjcc3H+w4+tr2/pTrfXVrgKANLK5Z&#10;W4X0Cy67gEAf1/3x917rgFLqLRoLFXfULAKylQNYF+fyCOffuvdeIAUt4ATe4CnkMRZgFNv94Hv3&#10;XusQTxqbDRqCgc3DH8owP+2N/furP5fYOsDRrrNybXuvAPIFgAP9TyeP8PfunBTws/6s9eb9N9Cy&#10;DlRcX1aQbOFP0A/3n6e/dUBRTUV6xm6DUwDyAn0FVU+O2kspHFv8Pr791bxA2GGOutPK30sjWWME&#10;3cgoC2oji3v3VlpXs4ef+TrgYSGkXShDgMdV01IpsLEfk/1v791c1pjrk0SBbLYKfQrBQrLxcFCP&#10;x/if9f37rQ11zTriYb8F1NiGNiqMLCxLE/S4+v8AX3rq3WJ4gpJaxIbQpVFAGoeoO3+vYD34iop1&#10;7rgYV0hGDSFlUWJs19VtD/4Ekm/9B7rpA61QdYREttKoigOWfSxYi4sSGP4P9T7rQH4etY8uuxFw&#10;LJEWs1ncagJF5cMTwR/W3vQB62vxdYfESSWjshcOQHC240lCoX6A8m1xb+p+nj043w9YpY0WypHf&#10;QedWgSK5+hBKgcWuLfjn3UqCOvJ8PWERKz6hZCz3JULqC6dJPH1B4JH+x96KDy68x7esVhqWzhUR&#10;zpbTYAOOFY/0/Fv8fevD+fVq9Y9BuXDqTqPpQKLh/wBIY/0+tvevDrx4de6wvSo2qMl+BqRLp5Us&#10;b3DEabjlSSD9OOfejClevdRXpIfQDGuoNcqyhiyFb/m4uT/hz7aMS1p1ZWK8Om0UCByQGMzW9Wka&#10;kBa12Yj9Qtx9bj3XwvQ9WMjdRJsSjK5SCIrOwBKK41x6QDeM3tc3sV/x+vth4jXqwkFO7j02yYNW&#10;VEtIVSbwRSERkwMn+bZNQGgccrYAj/G/toxnhTq4daVHUCfbsYadPtqYuwc1EqkOiSN/a4Btf8gf&#10;1918EnDcOrhj9vTFUbYCqNRKlZgqIwQozOP2nA54/qPyOPe3tlHHq2vppqdqQSFklS8gkWKZPFCy&#10;l7fVTYhRb6G3HthoVHAdOrM65HScqdiRNHNGuPo5kAA1Rok9QYl9KwJpKaLn6uCo/wBf6e2DF8un&#10;xdcAx6TNVsemV3L45E1xxRBfBBJFLGPqayJVPB+hCXa/4PvWjR1sXCk5bpDZbralqz4zjpI5Aqxv&#10;HBCqGKklchnfSCFSQWHjsjj83F/fiWAx0p8cYo3SefpJs+9PUU+EopYaFDFMJYlj8SUoIhEIiC6H&#10;HFvGLE/qJ9pWMrZA6ut6idrHpK5PpiFg+ukknVP3JIvT5KidbrGnrAMdr8SX+v59p2gZ/j6Ui7i+&#10;LpH1vRuOZlrBhI6qoiEgEsj+SrSoCeMr5VUCQaTazAk/19sNt8YyR/q/Z/q/wKU3I00g9Bvmfj9D&#10;5FaHExTVKKJIjXw/b09JWlTaQ1USgiycCPjm3JFvaJ7NSdKmnSkXStlzx6DLJfHrH6I8ilIgpist&#10;KKWXFiopllZGMpWGU6kYtz5SS1+BwT7TSWci8D0200dcdBPH8fYMXLLlEo/tZ6qnSnmjkAiWJteo&#10;zUlIAY49C8/upKGN7Kv19tfTzUoeqB4656EPBbEylJLR0yTtLjC0vhV6oTjGvUgCGeNXOn9xA6k6&#10;YyoIQC1vaV9vd2xw8+nDOgFB0P2yqLIUyQpNDPjoMfG6CKQsKyBHOiFS6A3QBV1XAOq1msbBTBZl&#10;RTrUcilq9DlFQJWxTaJ3hjCpVyh6ZFgBnNkpJwOTq50D/U8mx+qr6NZMr0qLac9J+pxNVTuklMn7&#10;lRJGiGjkjgaEj0CAxMDZnCll0ixIP59p5LZl+denVdWGesOUoqiCjlpzCs2QaNXp/uGjlljcku1W&#10;+tbC4B+guP6e0slkyxd449PQqpOr06Kp2zt2VsfTfaanlEzCteOrankq6uWEmJ46NQQ0kSkyM2oX&#10;C3W4HsO3NkQaU9enbhQyUH+r/UOiHdg9e11R46ilokZ6egrsnWUsrRT6lkcn7qOSUhlnLqCirMbk&#10;O+kkWKF7Uqageg/2OH+QV6C97Y0BZft/1Y/1f4CXZ0wz5h4J8OkLeeSCdkmRvuuVaanpawRqGlh0&#10;r+6ANR1FDcn2thQrHXVWlPyH2UwDnFT0EJV/UNRTo33V2BoRtKlgoKiOaSdpJ6wzAzyS5CrUuJ0q&#10;5AWWnUKxve2pQeLg+0ksZlmJby/wD5fOv7Ol9kAylT5dCHk2/hsop8fUQ1tfVLjMatUYdFZU01Qx&#10;hpauJ1GkFZONXGr0n/H3rwh5/s9PPpQ4oadCf1rhpZaqrENJE8bVEFbX60eJauemFliqmtzdm8vB&#10;ADEAi5Hu6qyEOfT/AA9PWyjxOjv7aycWIwWXrXkihqM9UeSJ4UJ+2phT+KWjh1jhyod41C24v7Rz&#10;xlm6NsY6GfZEMU6hFhgEkT0w/wA4oeTTHoWV1F1BAIAAuLeo8292t0XUK8ejuz/s+hwgaeVvIsYj&#10;jp1XUsWoQs0/7P7Ei8MrAAaWFlueeCPZt0uGkDPn0uMI8cekxwzNIilfC8qtEzRSaJZLotiVFlf8&#10;AC/tZaFQwoK9IboAjPD/AGehSpalFRmQooL/ALrLJbSyKAJIiLi7E/qI+g/ryT1HX4lx0UuK8euN&#10;fWTU0LhGWZnVmaJrySKum8jlj9PT9B+ffmOCCePW1QMfs6LXvbOSQS1BgmWIQKZ3vLr1ToLmKINY&#10;6rfpF7DT7RSNpxx6MPBVY9fr1T18289Bm9w7UpldUenrYRVxmMzaaeCEmMwlUIeXzXQMAeB/h7Ff&#10;KEJEzy0oCOgHvkitPQdEF3zVVFTt9pIcpR1Jx4o1iqKd4pIseryaKzGVBiGpLhBBqmSwdr/QXEjK&#10;Kgj5dB1+q2e3a+kllyFTbIOYKCaGlereIVmNrJpGkMc1EyrGh06jJoBKuCRaw90jWvb0xoIkr0Rj&#10;cynyvTswSqllWSt8kToy11iZHqDICrMynUWjGm31sT7MV+HpzpGeKRlQlY0RS0DVUbpGwcN6ZJoy&#10;pBQrYMv9eb+79P8AWGrgmjdIW8UzJJKsN0EOqPxgyvESP1XAuWJ5HHv3XulNsGKeLc1EQzTPqeTx&#10;MbR38doGfSCCrG4vb2jv/wDcY9I77MB/1enW0f8ADmCglwuHnaemhljxuMq6emM2qOOuofFT5TFz&#10;JbWHMUiFFAtpDMeQfcR7lJRyo/1D16LrOAqNVMHq5bDu9FjaSpSrpZYAqyNBIkYkmlYmNnQIbRr4&#10;7CNtV9Ruw9laMRU9GgQMM9MWX3cKV5SYPLRiRacsC9W8kSqHjcBNSgBLlZArC978An3tpiB1o29D&#10;XpxoszQ1UkEIqIovuZ5KikIcUyTiVNaJUiT0mQv6V5Aa76QVHu6SKePTqr6+XSJ3REZgklFBSQ5B&#10;ITMryaPDNJKhjkiingGoho2YQk3USekfT3R9NcdL4SAM9FXzFPU0scc9THT09JHOZJEmV5shURyS&#10;NHUivdLqfCfUjgq3H+PtFLxIP+rHRimc9E77TVshQV9ZUrFVT0aVU+PaMwSmqSNmimiluNLa9YkU&#10;HkC5B+ntNbMqzUHA9OqFoadABh910tGaLDxzJJQRUMMlTTSVBiiydXSoKV1WqUMQ0DxtLIzEA3BW&#10;59nCFgagZrj5f6q06upz0JdDuH7tI6aoFJK6zVtVk0apheoEcKmop0d6cG9goke4Y2RVNtXtWspL&#10;Z4eXS1FKih8+mLNbppKVqVzUVdZlKWWCpijbHCpomo5o9OPSplgKhGmDXAI8iXF1AAJPbadU+3h0&#10;rjUNk9B1Wb0xlNVPFNNQBZqrRj6Zp6mjUQtERVQNEytHIUXTqMq6gfTqYNcLvqRpqen2IX4sdBP2&#10;ZubAz4epIUPT0QgpqZo6Fh4JoW8a4t6Y6tA0sWDrIVZrcC3DYuE1ih6SXUkRj49ExrPNJO9PUSVd&#10;E4qNUuRktJDLGqjyyRa7GXyO2qVCLDlb8ezCNwVrx+X+r59Ew4d3n094imggrJKmiodFRHB5kRgw&#10;FTEsnhXIzUqavHK7sqoQPTqF+B7rJMqr+ocf5fTqpZVzSlP5/Poftt0lPUVGEiqJqP8AiFRSQU8U&#10;UkRCLPi6gqaVzTjxM7pfyvKL/ovY39hLc7vDn8KmpP2j5/6uPRVNcLq6NTgsLKsaLmqOkqyIROzR&#10;nVFUUtdW/sSiqiGphpDjxiIgaBb6ewBd3S0IhYrnP5D+VP8AL0ke4ZsdGCwdNRZDySTxh0pxFQUg&#10;loJqSopnV7iWhrEA/alRQrTAnQqDhdR9haYEPgDOeNf2/Z6edekErsD0afrbZoykdAopcnQUi0lR&#10;LHQUcVNSY1JpLu1TV1EyrHNLIF1M7RfQ/q1EEKbe3eRxUYxk+f2eg+XSmCDxCG/n0SCr6ElfvXNZ&#10;2CKGKFNzV6UNDBTip/blgjjp6uhqpOZCSrB430EBtF7G5yB2a8FrtMMaDIQdDC1iESBweHVk/TfV&#10;tHj8Vi4qbG0cDY1qlIsoYT5qKGKQrDPFTvYzx1NpIizIrKfyeCVj3Zn7zx6OvqKxih6P9tTZxpWh&#10;aSCNJ1p4xEEsYYnZBJ4gVJJAH9kfgAn+ntK1Tj16TNK8hoejBYXEMkJkmpGlSQMxv42LswEqCNWA&#10;ZFtdQRyWH0493VDpx1QsACB5dClisWkETL42BlKqJG02XyWDHm9tN7H8sePx7fjU0oekcjAmoPSw&#10;ghKMBdf0lS0gC6niGnyHix4vf6E88cX9vgeQ6a6kyAX1OsayCyErfkMRqXUASRawv/h/h7sRpFDx&#10;6110zWMoUW0APeNNT6f1clwAS3BHN+PdeHW+PXFuQWtEHOkK4Au+ojifSBZj9bEf6xPvXVqY64sP&#10;85/bAJsNKByLW4C8jmxv/re/dbCkn16jsoIJ1s66kYC2ltDkWZSb3AP6j7p5V6tQjB6jkKrsxZuW&#10;Syrpc+g+kiw4AFzz/sP8KkgGnTgZ2wOsTn/OsthTy6gYwio8pXhpha4Hq+o/pcj37p0KAKenUaW1&#10;msLI7RoQNMjAgWMUotcG9zq/1rf09sOtDX16svxdY3kCMrSGBQgsEkjL1EwA0a1I/A5uSBza/Fvd&#10;OtqKgjrA7N/nVZXCRhgAQpjAbSxQsDqIBFuSLX96I/EPLq4GKdRXLcs4BeU1HkeyNpXTqWN/px/T&#10;/W9ttT4vM9XHoeHUUAqzBQsjFVCBfSpYqSefpx9eP6+0xqrY8+nV0Vxx6iFVkeJxE9xqCsVACBed&#10;Kt+Qp/B+vHuhNTXpzgKdQpHkbytpkRhq0Qu6mMm1mfUgv9b+m5HvWBnpxaac9NskrRtpZQoIWJmD&#10;l1Kul11yEArf6FwCL29t/Pq6qaVHXFhyKRRF5VU+NAxbShUhpYZQo13u17A8+6mjdvWxX4jw6gzH&#10;UFcSLpRND8KryBH16EDCx08auLkfXge2qdOggjqHdVf91U/ctYatbI/9Apt6Rxz9D+P6e9HrYpXP&#10;TbKiP5PIkZkicCBma0hu/wC3r/oG/HtLxNT0pUVNOokgtJLMqtZAZDqIkEhZeYA/4JsSlvzf2w51&#10;EkeXTp6hyGYMXZ0dI5DGr1V45mawEWoKp+l7MdPHHuhNM9XXQcN1HlaVwzM1oQ6RNpZIgzQjV9u8&#10;druL3KvpGrkWX6+6MajHDp0Rhcjj0z1LRsKeItohRTMzL446qJg/iQwo6/lm/ShPF+fbfT64r031&#10;NQC2lpI5JEnZQrt4vI4XQyR6uLo1rKDYgi1/xv7enFHy6Y5JlVam0CIUqYvIf3CWeX6O7H6ooW4/&#10;p7aJ418+nAg6iytGsOp5Ghp3CpHJI1maqMhKEC1yjLp08en3VqU7urAEmg6bXmQlVMkDNEUkM0wE&#10;szSn0sjoANOkgMT+PbLFfLp0IQO4dNsdXEs/iT9yOSaYQkEyzA2s0EzHhh6tV/6XP59t6s06cMWK&#10;9Ncs7Qx+UyKzRSaY4VUKJFjulQVdf0p/Ulbn6fQ+9N8PW1AJp02PO7U8UZjEVS7J9slOgTw3UmQT&#10;Qm2pNIDuCAAeLc29s9OhBWvTRNMkk5jmYUVvLS088krQRuYf3PB6RbkFyE5INgPpb3phXB6fjGKj&#10;pmq7IwSbyaJVkkmjiiVo5Eh9KSJT2FypAIVDc3+l/bDChp06Dinr1CnrfuHdVDh5YaYqDCWlUlQ0&#10;Mck0gupQ3Y2NyLj8e9dOqtOmaoqC8c/+VU0wErvT+SFoooZCul/CrD1B2BA+gBH5+nttmrjrdRXP&#10;DqD+1eSnqJJeagE608aLDIpBEczDSoMgZEtpP15t711cUr29M8/3GmZhrhaKMUlFonSmQxQsJKiK&#10;oKiyyaWX1W5YkW/r7qxpTPUGeeSKZakQwzXqoEWp1eN1k0CMCoh/ToQm6yKFuRY8m3vVRWnVCmKr&#10;0yVH3aiSIU7VF6661VTJGYUdG8bOaYgBQGJKsoF1uSDw3vfVlWnTJK96yogR2iofHK88TeNJZJIJ&#10;PEXpZCP3fIwaQkhSARbjj37pxfgb8um6Q0yaqfHTt4Y2WSH7lXk+6ng/ceCKFhf02BJva309+6dW&#10;MAUPn1AqftZ2gFdUKy1bJWQxOWiq2qrEGWeZL+OLTwLfkj/VW9plNDU9eah7eoEz0jo1TURL5KWT&#10;7im88pNPSLBqdvPNELsrJ6RpXVqK3592IINP9WetAaTT16YIZJJJ7U4qsfV1NK9ZUQWiq2q6SqmE&#10;ckIdw2mMjR4ybMLkhfr79nz+zrb/AA9QZZRFAJWr6bGKlZVsZpKZmo5IUXx1Ei0tiwWIG6u0oN7m&#10;39Nx5rXq46T1SKOBpmSqSmdYS1NBIS+OraOS3lUVCqJBrKh4pH450gE8B3jkjq1DSvWSvqbNNLJE&#10;sf8Ak4ioog07QwVKEeOR5wuoLdtCs66eLkW976101MsFPqnmkrErI62NXqgsLzwZGWDxwoIlAVgv&#10;6dQXSdXBB9+691GU+KA1OMgqIxTTIJ6iXTHLW1MIaScVErqbyFzqVGAUAab8e/Yr8+vdY4KkmKmh&#10;xv3M9PUyzyPLE6RQwzxSiYOZm9AdACWQgD6gN73TPWqV6itTzGKOull0GFkzb0Hi+6daieVo4nj8&#10;S3LCEHyodahmUt+T798umu3z4cesUKiXzSBKVMdGRFDBUTRxBVeQmBZqaH0pJdruVIF7t6rc6601&#10;KdnDz6hFG1VSu1LI01S8C+alWB6eWmNx4At7v4dRPkBJUgrf8bx031weSKmrQssdM1jIJqSGolp6&#10;mjkaNVSOSNrgqdSDUrKGbk2t72Pl1rpn1+GpEPjno1WSOLHVCwiomeKcaokjKXYO0hKh2uSWB492&#10;AHl17rlWSzq08czUtU1XDZa2op2jeAg2paSqZRqcSsCBYegj/H34Dq4FWOnpsfz18aRiqxVOKOsp&#10;HnkjLpHRysDH45JrEkBdTqrR2axF/dv2/wCrz62RUeX+ry66mcTySPJRmr+zo2M9XMXSUx+doKeH&#10;HKLAeQk3I50cWYgD3qlBx4+n+XrRpgmv5/5OoySyvLWBoWx1JU0QpoZJBI0JEOkmjlfSPtoA2kPM&#10;ULA3ViB6ve6L6162UK/Z0mq50rlLLKKytSSU0yoVqXgEMvinkjlUrr0vdkMxOmO54WxLgWmSMf6v&#10;LyHr1ULXhx65ywUyxzJ99NPV1sVO9Fjo6pXrMjj0BndXiW4CyWkWJ+NBZQzEsoPlrWtMevl16gpT&#10;z9P9Xyr1BiSRKYSTzVmP8FfoxtNVTRO9HUSJeeXIVFN+kaGGhv0q3oYXBvbBNFAJ8yOB+zrRAGcg&#10;eQPl9vWaeli+9khjgrJ5J4PJNDGkcwoxOvNYYla0nnJDEqSE/IB9+XKAV/2fl/l61TOcfL0/4vpg&#10;rKeT7Wiw7PS0gMs01NBGJUjCctMYzHyksvKMliP0G/t1eJc9UYYCDqZ5GpZ1mjd44ZqZqasqCUdX&#10;rUQxzfdqy6/CFJDX9IOl2977Wx5/5OvE1IPr03TVscLR08VYY6iPx/byvCGr6aOUlGanBUKVkjut&#10;rkEDUATb3YKeNMHrWBwND1IkcRtHEdci1lPPG1DqeZpKONxKal6YroF/RZGRS1jpv71SowKdbBpj&#10;1/n1iopvuJqZcXUY+CWrqqhxRSVhhihPhuFECqEVToSZGKqTcgC4N7stKgitKdeHlQ+vXoiG+2ih&#10;raeqglqGilaKN5PJVIS5Mkgs8LceMk8k3B+vvxGakU69ig9OoEZYffg0rLSqJF8VbHFDRosk/hnc&#10;ovLCEk8nlkKleR7v+Ffz6rXFOosK/eQtRVCY+RZAtCa+gHj81M4KxTrVEBlk1DWQeSv0PuxGnuFf&#10;83WqasH/AFDqClcoWZKt/HNjWkxlI1PWSSxTaIQlNM2hQfHILq4Y2Fjzxf3ag4jzzw6r618sDP8A&#10;PrNNPj5KhoGmV4PtKU1Fa1OaeOmr4nBkjeuKqLF7IpDEFlIDc+/UIFRnjj5daNKD8uPrXqNXUcvj&#10;rhka+qFL95I0lZj6eMUn2+gFmWClSxdTpWYMpXktY34t2+QzTh1UilS1aV8uo60DQJFCI6OXDV8y&#10;OKxJRBPkKoN5PHOoBL3064WsAWBsLED340OTxHEHy+zrQUD4aFfXqFX0yCuqa+nrKtZBHK8lKIlq&#10;KT7yms96dpuQ5NtSKoDBmB4B92B7adbI7qj9n+rz6bhEs80s0lEKS8awuJ1ERihX96UvT/7rMuvS&#10;qgadNk/Hu9D8IP7OtGhOo4/1enl1hqoYlhqJoMdJT1dHVR1mMgp9TYzK46VQZqcTH/NFrMmjVcG3&#10;HA97x5moPH7f9Xn1qlMAZHD0I6wtI2qSnkx1HDRVcr+BGyECvNUTgVSxxyEKE1kKrLJpIck6f6+w&#10;e4HP2deoOBGPt/P/AGOmirrKvRDLRVwoY6jIRUlfI0skMgh8XnjiWtgDMYoQpMiK13+oU3t7uqrU&#10;6xWmf9nqrElag5rQ/wCH+XXCqnMlPIuOq6KpigWSCClnQUX+VKxDPimiW5LOTI4UqrBlI/1PvwWn&#10;xgg+fmfz9OvMRSq5Hzx+zrnUx08cb1DUeOSqigpxJHBUGZnlanvJVRRwhZI5nNo5Av6rayOb+/KT&#10;qoCafZ5dacLpJIH7flx/z/t6T9YNDUdVRNQxRywwqZzEI6lSpLyRLHGP2g6liZ14PqHN7l4UqVIJ&#10;p5eX+z0ywAIpTh+f7P8AL16kq4ys0dFD9vVTsWjmq6UyUscsK6jD57FfG5GkSWuNXu+jhr/Z02AB&#10;hcf6v8vWFamGihpq9ad6BNHnyE8kDVhpKNnJMqTwjUiGQBkkdfr/AIe7aTUpWp8hw/4vqmKByKev&#10;+frDVz01fUvO9XXUEsE7NRyRUr1cFRRvTrrmqKdUAaOpJQMvk4LFh+R78qlFpQf4DXqhIbJqCDj5&#10;jyPTdWxPjbzLT0TzN4I8bSytJ5oPN65IXZR61Lj0grxzGpAPu4o/mQPPyB/1f7PVXAUcP9L/AIT1&#10;CZkSqTI1VIaaGAmnUtRSJHSVukLJRtXUJ0uAGUKH1hjxexIGwoI8NTXz4+X2HptguoNw/L+Vfspx&#10;49YYaqOOGKpp0OmKqlEtNHHHT1UMyyl4dEVWlten9JHpH6CoLD3Yp5H/AC5x8uqggGoGP8Hz/wBX&#10;2dQJa2SM0krpBPJAkqMhp0glpilX5I8jLBArIJQupGS6k3uRc+3FjBBH+b04etOqEnjx/wAmeP29&#10;RJUgjyFfV00Ete0op8lSmP8AdnpaSYaZYoIpQAYllHMdmPjYlfp72PgC8PL7T6/mM9UYBWJpXz+w&#10;f7B6x1dM6TU0kBiiqammgrKBo3Bi11Z8329TTyA/5saSkrX9Opf8PdkocE44Z/yf5uvGgIC4PH/i&#10;+uUUs1YJpYY3qX+1kaVEip/tqilpZBJOrKPp9TGx5BuhK3B9+I0462M5/wBXz6bYIjUVSvLQvQUj&#10;1VSwqad4pJKiKUiOGSWnqltJGLojI2lhyRwR7tgLpU6j1UDUcin+Ufn+zy6jPHSTz1qqWrIY68Gm&#10;8JakaaSOIwyLSzqLRsmkRlHdUNkspNz7stVALDy/1V6oVUkjyrjBHl+z8umqOtlAppcnVyTGGEUc&#10;2OieMV7wys0Zpn8wKyODZwqNqRgVXSpHu2heCinz6bGPiNSPLz+z/Vw6hGKoxJqIaCOsrKGrhdXq&#10;hUT0dbTxRD9+CupJNTaIf23jk+oH0Yg3Do0vTXQU/n8weqEFKlKkGvyI86Eef+o9QTU/bpHO09NL&#10;SrW02ThELmuVKpolgMUqkfq0kswW12/2B930AnSBmhBr1RmoAxaoqCKdYcqpjyGQQTietpKfzu7D&#10;7enmFagqoWrowLFYwSw0D0ggE8e7x5UVGCf8HTUoIZqHIGfz+XTF5kqI5YJ54nNM9JWRJUFLvGqf&#10;uSUtYqgMi+uKWM+oDm5NwHtKghhgGvD/AC9Ji+oFSeFOJ/wH5cOmVIqSaUoZ48Ys9TEteDUVFXWm&#10;lnW0ERgaxa4AUSKCVAFrWHtR3UyK/lT+f2dMdhP8I8/Ov+r+XHrBNUxyR1MBNZmoqLKCKNJJlCvS&#10;QEmIwVsvqUgFlAe9mKgqfqHFQBgwoKj7P+L6aZ10lTU0NPXH29J2bI0dDAJ7WSKSsqKallpnFTAU&#10;NoBJLCqh9bn13VhwbfmyhY2chadJpJkRa1r/AIR0l8jXPWtJI1UkZ+x8y1SMI6wwE63i0x2VzGbk&#10;cAsoJAvf2thiC4Uef+TpFJIWGo/y6D2py3+fmSKrcfbRpVtNJ+zI0MhapMM7C9zwQwAIPB4v7No4&#10;a0HSFpOLZz0hq/I1DiWdW8w/ztKgRXUhWAcovFyQNLcf737MoYQKA9F8slcDr//Q2D4qfx2EVOpU&#10;kO8NUyrOJQ2sy+SIBiALkWPH09m7HUa9Bbp0URMFCsZCzCXxBlNo2XSDHrFuOeHBNufeh1dPPrzQ&#10;MuggMfEPG2stO6yMdIALAL9PynA976c6mpTMRCscXqjdlkZiIg8sg/VIRYEXsCCDf37r3WWaOXQQ&#10;3LNoQ8h4wIW9SuV5t9b/AO3P09+691FammdXRSPIyEROiLIrqv6l0rwB+Lj8e/Clc9Vb4euCw1EE&#10;8YaQurIoEyqXJYfqjZOdVje5I/w927CMYPXk4dTHhqTKx0sJGYR+U6IiOPSISw0te/Itq916sRXB&#10;6kxUpMix3Eilh6Xv5VX9I0KpBIB9JXn3rqulepk1G0Yj1QoXQMLvBpRhfSqgRg+i4/SUB+tr+/de&#10;0L0x1tJGj61Ebsql5PEhLGVfQAq2H6frpsDb8e7p8Q6qVpnpNPSyWDOxlWRnWSRg328YtqVIyFB0&#10;n+0pH19qOrJwPUeSNkTxyHRYL6RGOdQ/qguOfqL+/dWFa/6v9X+r9mRFWOEuELEuJYSxJZFtpIKq&#10;Tzf6XH09+683w9enhLPMwWGYOqguzKF1sOIgXHouLGxvfnj3rprrpI5VjRHWNhG942R2aFgCNSOG&#10;XT4x9BqsCfoPfuvdRWjZpGIn+3DNpMci6CbjUImVFslgAQ3AH9Pz7917rgIUdPII4vqYmcgxIkiA&#10;kzHyDUeQCGQWv7917rEbWjBjacs0YSR51TVNq0OkboBYm1/Wb2976cBoleuyjoJVhIZll0wLYGVq&#10;hhqZWX6W/ALcH37rRGkU9emmsR/Gx/bRjFqE05srzM2iSDQFsqg/XjT+ffunOsUMlW3kUBpUMarK&#10;dEbCoeFrARqoB0gfTVe4+h/Hu3bT59e6nssYljbySNK4jaGKcmYqx4KpqAAt+k8m30t7r17p68co&#10;0rIplDgcKVB+4HL6JJOVUf1S/P8AT2yg1Aj7OtDpteumhbyBU85bQvmcyeJwdISV2/SU+okX6/T/&#10;AAF/DWlOvU6wUta0bNolad4AyP44V1PK5uA8jAGQ8cAfQf4e9GIeXXqdKigrNMbqSyiVvKjIV1ER&#10;28jS/wCF+OPqfdTEeqHVWg6zvlNUciyTCwcIohJjLs5CuVYj+hs3N/evCb5de7+ozZFYgWk0poGn&#10;SsSiWR/osiSODo4/FzqH49+8JuHWwTWh6yJmf3GivI6uFRXaJnkjZU5EaWChL8lwn+w91MZGerdT&#10;IatmVadpXlMTWIisiFQdZYqwLcLYkf7Hj3TT1rqT9zGSiyTEorl0kMjRyRE8CSWJVs1/p+rX/T37&#10;T17qC9ToWb1OiBBI6NE6yGz3E0QVT/vJJ/2PvWnr3UaSviF2RPCr6hOSgAkeRfUjKFGq/BDD/EH3&#10;vT17qGaWKpMWhUEjShmWVdMPjtYzRC17/T+173Qde65w0jKzxsWkgkl9IUXiWNfoSW06hfkD+l+f&#10;fqDr1epTUojE5VY5m8aohXWS5tfyaium/wCAvP8AgfdSKdXUp+LqG9PMrxhWNP6CdSojrK9xYyWJ&#10;9Ki44+n592HDq9YxleP59N9TSKJPGkiJq0uQyCoj8bGzPAP7Kg/pVrlfrcfQWBpw6qzVHH/V/q/1&#10;erHU07kjUZBT+qFbqAJGU3ErD1FBx+Lk/wBPbyNqGePVR1xhjdyJmMU8MziOcG6o0ZFxKFS1/wDU&#10;3+v9R7ueHVk+LrFWSJGjiFNcZvE0Xn0gEsBJ4UYcKF+nPNjz/Wo49PdQnjiOuSVUlA8at6i0ywle&#10;IkcLcBvzxq/ofezx/wBX+r/V+Z91HaKJQJ2SQrp8b3/ZWGMtrHldgWOoekED6/X3rr3TnHOESRvN&#10;4Igad5nEZdkRrCCLwTreNT+nVcW+vvRFRTr3WeokVGYOwAkKSaWeQ+JWX9p7W1uw+t/ofrf2yADk&#10;9b6iT1DNGBqYo2h0mjT9yRS4UqTKANH9QxJ92CqTQHqj/CeuE0s0k5jijWbUHjpikaBVAa0aVLAC&#10;12sBb3vR1evWelhjqGglaJtdmXTqUQLKbpUxRg/4/k/7D22ePXunYReCJhaHXHJZIy8iykRqSDKy&#10;6vXYn6fj37r3UnX5GhqGlQ6iYBHEkeklo7apI39eq5t9eP8AX49t8et9YQfITFphZI1lgd0ImKKq&#10;HT5GtqUoTYKbHj3ulOPXuoS00hOmQSSgxQKY1h0JIiNqidXlA1cC4UXH0ufyfGnl17p5gxniAfx/&#10;bK2prnRdNYsI1KXBkF7+kgr9PeuvdOlLSgsgRNLLGDd+ZGiF7EaP1lj/AGm5HvWerCnSipcaulQI&#10;1sys4QyKG4FzD6OWHN+Pp7TsxPHrzafz6yBFVAY9H0aOI6uQxOmwUgfp+mrkD8+69VX4usatBDIZ&#10;JYZPLGwBSRwsYRUJZ3Qj9Q49Y4t78RUU6dIrjrqTIMrB20yFg4hZPHCrD6XkmIsUFxY/n8j3QRiv&#10;HqukdN38TdhJHLHCPHL9u0Q1RTi/+cPmHpe5N7Lxa/tzwqj/AFf5v9X+G1aY6b568a/DGYpHDcJH&#10;ZYiIxc28ouj/AEFgACP6+3VUg1PXum+Kr/WtpFVigCg6gxkf9zQx9RUH+vH1tx7c6qeHTkkyOZ4S&#10;AwpZYrOFDsbLcR6G49Qta3vfVOscjLMpNpnAeQR6kRS8ii2kEG4YX5B9+690ws0ehEeJHCsQ/mZU&#10;ETytpjAJFiQfpa4te/u44dexXPUWVCTURzmoSWMoPEY/2478usbaRrFuf27ce99a6kiKeV5GWSQx&#10;COMeSOlEsbsUsuiwVdH4aRj/AF/1hrFet9T46OrqPE6QISsMI0IsTxhUP+bBYCxP1BN7ixB9+Pz6&#10;0QCKHp4/h5bQ0ksaPGNUGqTV5WY3dZfHZPQfoE+hte/un2dV8NPTrp4IrQrKjNrm0ysDaxThieAV&#10;P0H154Pv1T1sIoNQOveGOOKUwKQ7uo1yeNmfS/qCWFhpH9qwJ+nv2ercOpqzmRhZlkkRbiyqwUlf&#10;UkclvoeLtpFuPr9ffuvdZBSMYxIscyReppAxWaI348cJYXFz+LXvz9PfutEAih64rQH7ZpWWJndo&#10;2BkvLKyAH0KCDpKnm2kH+vv3WwABQdN8lBaJigc6YyAWjQ6g/LjWeCf6k/S/vdcdepXqC9CnkSSI&#10;1AeKEU4OlHWFXUF3Km3F+Df6g+/aj1sDpolxkCmZRYyyBZZzTsY0VFYAusYBsSbXUDn3YMCadOgL&#10;02vjlVi80KshljaaFGfSVQXjBZhc6vqwbgC3u9TSnW+oEtJoleUzoqywSJpjjR5aeM+qJVp9JX6c&#10;Flsbfn3rqhUVqek7JA3jkVxNUBpl8jT6W8Dow8X2zsBYBbk2IJ+lz7qVB49e0qeHWUUFK5MskEP7&#10;lRFPRokQQGGFbRiYn/PC9y2qwH+PuhhRuPXiNPDrBPtrFzed6mmpQKvyPVFUU1PmDXimCfqfT/qS&#10;CoH0918AcRw6bqa8embIbIpJkCKpkKAOssa/cyUzuAA0ZIBGtbkxgekD3VYNIpXqwnlQ9vQeZPqu&#10;mlnrQyQPFHEKwXiMdPUxggTyVNQ4Jja/CxoPULe3NJOD0tTdZE7W6Zqjq6naIUtPHNT1zygwxQlV&#10;WBvHrVQ0ygqrL9dR+trn3rwwfTpxN4avd0ksl1dVhI4YIikgp2ppfHUQ/fEu+pjN4wVJFrKx9IHI&#10;v7ZkhalF6MINxVst0Hk/XldR1U6U8lfRIs7tNC8MNU1S4TSFlhhNyD9WmZAWF7KB7stjIw1HowF9&#10;CcV6TWT2HkWjbxfdxRAeSOV4fIkqRAhoFgszxQ8nUyBhe3I5Ptl4GQ0PVvrIuoFDh9wUhSnjNSlP&#10;BTJIsDLVuut3KAxiHzugt/m/E1gb6r8gJz1tpITk9LHF5DNYlIliqco0VUAiFZP8ogCyFXx0hRdL&#10;639SzMB6bi1/dCitx6TssLmvSwoO0txY1DTvSymaEN95JI3jEjJII4yhHpcAWHBvf3VbRDk8Otm1&#10;hfh0sKfvienjZptFPVKgiEyslS9PC9tcpomte/6dX1F/0n6+3BYGtV4dJ5Nur8PQl7b7sxOQPlpq&#10;4uJo418gXxFpoufDNGRZDIR6PTb8Ej26YnjHRZcWEkeSMdC3Sdl4+peeOab7ZgqieWoSCKaN3A00&#10;6sHERkbjT+4xtyLfT22T58ekBiavDpV0u8KOTxJJLAfG2tkWeIGKACwbWEACXPrIb+lh+fe9SgZH&#10;XvBPl0r6HcGNl1IsohjAOmWFVlV4CbXhiS5NzcWb63v7uJUOB02yEGnT3/FaEDySPTRwq0brIy2N&#10;3U3g8QuNV7X0mw+h92LL59aKsM9NtTloGkjChFR1fzOFI/cUaomRT9EY8G3596LKRTrwUnPUKlya&#10;6ixkMbz38K3I8MAOkavwNR4W39fe9Y634Z6V2Pro5FjsU1eI+ESnRJoA9ZWVeGsTfVpB/HveDnqp&#10;BGD0+jK041LpeUwOD4lsqI6jm8hHqNvV9P8AWPvfWivkemapzFLd0UI41aVisQ73NxLoJBIN7Egm&#10;/vY68qY7ek/W10MiMC0GsECOJwxlYj9QPFtJ544uPrz79/q/1YH+r9gvoPTHVSyuxWUgiYxhAAPE&#10;X02QOqer6W5PA9+6uFA6mUtAtQFYxiOVE0q66JIFcMEa8aCxvYC4/rzf37qrny6nHGJqmS7ICbyq&#10;kSv5AlpGaXi4+nAv9Pfh15PPqTBArATCWQAAOzEoihr2LR/2uOAf6e/dX6dVEV00IVRUV2b9QlYA&#10;HUFF72+t2Hv3Xus8bRLpctFHI4Ijd2Q3hDAXCfg3PBIHPH09+691N060VX1QkkHWjqhY2OlygA/P&#10;+JBHPvXTTfF1xeKZT6fEhWOQREBtRVf86yo39q1hqP8AXj/D3Xl+LrAkDXisjOCWsjqAy6eQ7uw4&#10;C8WX8n8+99O9OlNFYaRqMR1AFItBfV9E9HNwf6/j3rppvi6lyWEZIJj8a6JAObaWuGcHnj8e/dV6&#10;bau54S13Cc21whQ9tYsPSxtzz/sPex04nn02tCryFnJKAAFYFV5Ua1wdJH+xOrn/AHj37q/XMUyl&#10;AHTS8x1oNDNE3108rbT/AF9TH8+/de6zLCI11KjqgXUwKB9LA6UUGwP1+hJt/T37rTfD01VUypbU&#10;Gpijt4mIDSKZGGoSX4C2N73Pv3W+oUUlQzOjD0G9o1GmMFjcPqtcEjkH6e/de6l04ZBGjoQTI/k1&#10;H/dajXT+MWNnY/Rh7917pwiEjxKAkelnchVkXzSMD+2rAC90/HA/r7959U/H1z5iDSlQya/7RZ5z&#10;pX9RUWaw/JH0+tj791Zvh6gVAu8syrCx1Ax6gGjjWIeqNnJuLfg2+v0Hv3W+o5p2mZXWELrjOsvC&#10;GdpH/wA2wMdlNz6dLLzfnn37r3U2GkYSMryuFchQVGseVU5V0YWUqfowNvfuvdTxTOouZIXQqsk3&#10;nADhByzpJ9S1j+fx7917rryMYpUazJqKtJUt63U+qJSoB+oIBLfke/dab4emdnLNIWidUB1uTEsU&#10;XjT0lNIAt/gQbH6+/db6kR00ch9EgWMqpDtpLzk/2nWx4HAK/RuOffuvdRp8QZUaGLS4cFGRo/U6&#10;A+r6lfQ3006gfxc/Q+691hpcaENlWQR3t4/EHMVxZVIHqCj6j0/Tjn6+/deJoK9Kamoo2hiGnXa6&#10;R2Qqo59SxkqCQPqGvxzx710yTU16dRH40jHiCq+pLP6ggQelmA+pH9R791rqPKkbcEBUszRsFV5X&#10;/skKjXIN/rx7917rPBFFGbFTImohWKDQHRfWxCAnUCRcH37r3WR2CDjxtHKSSYW+hANlI/Ut/wCz&#10;b/b+/de6bpp2Bj9TLpJdUliBOkqQsKzR/wBfr6ub/T37r3UVaiJSPMfAQf2hI/k0Kx9DFRcMpPGo&#10;gEf149+691w+7SXSI3hMnqdCoYRkX/dWPi1riyqebni49+oK162KnA66krYlRBfQzKxLLfSEB9JA&#10;X+2T+ot/rfn3sKTwHXtJHTZPUsJi0SwWZCVu31cCwAWwJIPqC/S1/dxGfPrYXzPWJ8rLTREokhJX&#10;WQyhqZf7NtR/QBySv1P492oHOo9W0r1ifNVirxMNP1ICCAASAAKIVufSLEG5IH4920r6da0L1iOX&#10;qU/ceOWS6COfyIFi9TBUMjWOogkWCBf8bHn3vSp8uvEKMdTBXB18bgq1iYzIWAaM2bWCgu1gBa7X&#10;A/te/BFBqOqaVDV8+s9iDJAsSqU0yyXu6LKy+koSAUH1Ib/WufeyQBU9bNKd3Dpoq5Z4btLpniNm&#10;ACqNCfpZZ1UENb8tq/F/dhx631BmqKoM7iVVsoDTBioRW58ghPFrfQfm/u9B1Vq07ePTTJkapCIm&#10;DqAdQ0h1c8hrQyJdbEXYA/X6e3RGD00aU7uPUtKuVpI3KARl3eEsqhAXFkB1flhe/wDQ3H59+MYA&#10;xx6bp1lNUJI5HKn13EOiQFECnkr6boCeTf8A2HHPuug+eB16nUuLJVEiNFpQpfyF2LTFI0/UJITb&#10;1KQNKEj/AF+Le6gajTrXWWKoE05IZTGxBlEWpYhIvHqWQ6rHgsqXP5vx7117qdH5CUEssMUYZ5h4&#10;xqjfnQqKjfX/AGoE/wC8+/dbzT5dYKhpPMPIRLHa3Jujxqbo0ZUcC/BW/v3XlGo06iRySxxtKY2P&#10;jAEbLEplaOU/XSOTptYOf9b37j04f99D/V59S4qhE0FrzOSjvCrFnWL9KOjgAgoTckcH36h49N6T&#10;Wnn0+0eTiBdGYBmJBdmVEIUcK0fJViPVqN/p791rhx6njIlrj/OK0JKyCRHWQk20zILq2rkAqLj6&#10;29+FK5691Daqlk/eNTAkYAV40/cKLfS2ryAkE/6s/jgD3Y6aYr17rFH4XkRmMpVFsEbUU8d7NruL&#10;q4Nr3+p/H591691KE8LJZWUBZCWZBqVP91gD6gEm1+OR7917ryVEavcmJYWbQysRJHNoUOXRrfn8&#10;3tb/AFvejkde6lpkYJJBFrQyI+v7Yyq6EEW0RgD6/wCt9P8AYe9aSOPV1amDwPT3TyrKvpGlTd9J&#10;OtfUdAVZSBrAtzYce9AUPT4ZThenEqFXhnKgrINLiEkj0yHxuBwf9a9v6e7Hh1brHPKxISI6oWss&#10;YlZUIYEFlZRYhV+rfW/unXuoJenVdfoVVJUS3DSek3KJH9AGPIY829+6ZNPFz/qx1Fmmh0B2fUSh&#10;uutFlPlOmJWX+gAup/w90Tz+3q40VxTpO1k8JjCszMxHrkIV0Yx8uVfn1ah9fp7v1ZqU7uHSLrqm&#10;GZY3iKSMNTa2JCRvaz3jQessORbjj/Y+3Fp+LrwpTHTRGlY8jCISCISRrDedRFPG8d5BBE/1N9PD&#10;A88avbg8PrYp59Smx88mlizaAbqFe7pLGfGqwygAci54FgT9fdgwJoOtGgz1jXGVEkq+IKXhWzKA&#10;UbRqvqMdipI5LFj6v6H3fhk9NMVpUcenaDHTKJIo21K3jLiwcoFNkdvIAAvP9AD+Peta+vTfU+PG&#10;KJApAlcsDdFK+RLiFvHI/Fufofze3vRkWmOrKpbpV0FDAkAQhTEgbxodN3sbakYC4awABHtjqrLp&#10;NOpr4xS630+IuNFrTNG1vqUK2JIPOr8W96qOq9Ms+Fja0UnkYPIwDrZacOLMhaMWJCWuqXBv+Pew&#10;aZHXukxkMYY0kCGQ6EFnnLLIU12eVmAFj9AEUf0uT7cWQ17ut16T1TTNGi1COPSSqSWWUyS8DxRw&#10;upJdjZkK/wBn+p9uqyk9OFCBXrCgZZZPI3jcLeXjQSASXWWIr9LglG4NuP8AXpIVpTz69pGnU3Ul&#10;KhY5I18TqG1Sh3YGNDKNB0u/6gPr/sLe2eqj89PT7TVjsUbyR+FIgC3HlWNWsAgtZdX4PvXWyiad&#10;Q6cRMsyI7eoI+sxabLZ/29BP9QRqufyffjw6b6izIEMXjl0XaTVIwjkWVmA59QAJHA1qSR/r+99e&#10;69BA5kV4o4ik2s1CH0AstkllBRSG4Fwp+osbcn3o8OvdOfiSWGZtYkRrGEAhNBhktHcRi/p/qSP6&#10;EWv7p1vpokXxyPZ4kDv6ysjOugreVoyf6t9Pzf6f0Fxw611D87xK6wrcQ6jZwNdgupdQ08k/1+vv&#10;xz17qF96niPkc3VFMjN6ndr8RLDbn63+lzf+nvWnr3UqMrPpkdoHQInk8IKWJ4DSXBuPrYj8+/AU&#10;691ljPkd0j1LI0TMEmAMbwa9CMOLj6XAIvxf3br3TkIkdSrDzcxRlWW4W1tZkBFzb9SkEfW30966&#10;q3w9N9WvkHiqB649KaqYgykI2lIVmk9V+CX0fUe6nj1fqHPjY3CXYLCriQRRyix8Y4V1UDUTyVa4&#10;sPqPeuvdM1bT0wKuqxMrSq0jE/tSBeGgYtYl14YkD6D8+/de6gGijLvE0RaNQ/jmlZSsrqwdZY0Y&#10;CxBJT/WB49+r17qWKDXrfRGYW0iWGNVRHm0avHGWsQFHqZv+I9+691ygx0Q8YaRF8bkK4B8LyTnS&#10;IpCb3vYaR/Tk+/de6UDY0hnkiWNp/wBtY3KqJFKj1GJE+hGksbnkiy/X3oEHh17pvrI1awUmRHYN&#10;r0+KcaDq024PHJa5v/r/AE9sP8R6cQgKSfXpMVYmRx4YpWD1EsCMgMmtJQsqRxmVQ3+bN0DH6/T3&#10;Tp3pskgkjBiUSU8sMbCVmYoAGXWsyUY1BlcFY3I+hP49+691jjnlWIBowrqI/IHNxTtoN7qANIU8&#10;B/8Aebj3tRqNOvdORrIUjkK6XkCwpUoJGGosgMj2PBK8m31PtzwwMk9bp1FeueFXqD44/Gf2WhiH&#10;jhmf0IJi4IBtc3/1h71pQ4B60QCKHqdT17WicLKmgSLIxnV1kM8f7WiYLo+trIefdvC9T1oRqDUd&#10;Thl/LDCt4I0kSR44nAM8hjBVjO8mogo36SFA5+vvxjFMdaVQQQfXpoObLxOGOsrIELwAMkcpP7nj&#10;EgtyBzKTxz+PdfDbrYjUGo6wtmdUcyyfcSu0I0KxhnjqYiLmB2kHqve3J/Fvp70UIFT17SK6vPpN&#10;ZDKMzuivCrSRw2hlAbxTxoSH4H6Vsyul/wAccH3TrYFcDpwoapGpo5Skbo0KmBiiBZW49EbKQVLE&#10;Eg34v/X3bSdOrrZUjj06w6JJDdyWWEvKpcJIiWBYlNJAIubEgk2+vFhXrXXCajaSKSFLyyaZBOwb&#10;RHUMR+2Kk8i+mx0LZWva4sfbsXn1sdNbxfbPDUR0zaFhp0EvkPjCwsVqNbLqvGWIBtYAcX9vdb6l&#10;0tSoklhfRU3knKyRTtNIh8fqpvIBZk4LhQSVF+R791ST4D0ntz4+CtxzRTy3FW/+VrEPMITcGGRi&#10;Fu8cNhfm4LfQj2rtm0ydJ10htTDqvvvfYUNbBWTwQQ1BljeaGVxH9zMiOaWWcsVIXx21C4/T6rfT&#10;2dJICvRhBOskgAFKdVXbgxn8AzbtIsMWLgaH7qjxNXItdUSwVRjox90wtKFCyTED1ABVUc+1Gsuv&#10;Rk3eKdGY6p3HBJMKMRPF99NDDUzyNLKpkIkho6mSOrXUCWjANuL3vxb3RD2jotnhC9HW2viZkV3p&#10;pX0tBC9TG8GmnaCFl8st5A0zLdrKIw36b2JXlTEK46D164B0/wCr/V/q+QFNafFUeqOJ3pSk081J&#10;JpBmcPbzgN6mPjIITTa39ofT2rUUFB0UMaknprr68VFTOkbzHySrTGKOaSOqapeHUlJUHUQdShWf&#10;zKo9RvpNz7dUDz/1fy/1f4aAg9Gp+N2QFPNJBOKeOSaeORFVWWNHRPBUJFIwuI7L5IyCb2P149mF&#10;/GHs00+XS1TwPVqO0a6P7aJbr+lCQBdSi+i/+9/63+x9x/dxkt0ZR8P2dC5S1MZVQSlrccfn/A/k&#10;fX2XUr0rjYLRj04LIGvyRx9Pra3596OMdKQysfn1k9J+hva4+nH+B/2JPPvw49X67sv1uPqD+QLf&#10;1t/QfT3Y8OvddFfSLEWv6iVBFx+bn/ifdOvdd6Txc34HFhbT+bW97HHr3XB0b6BR/gbWPAvz7seH&#10;VD8a/n021FPrXkKb3LEXA/w9+Bzjpp0I7hw6TtXh1kBBUN9LAX0lfr9b/wC39qI5SK1PTWkHpgl2&#10;xTMW/YiA1ciy8kC+m39P9b2+Lnyr0y0QJp69RxtWkNw1OgsQeVsT/qWKH6Af7f3b6g+Rr1T6ZfTp&#10;wptvQQkaUW45toA9Vrl7WP8At7fT22bnUKV/1fs6dEQA6m/wZBGCUu3qI1C/DH6WP0HtrxRqr14x&#10;inScyW2o5lktCpd0GoWNrD6gsQfx9PaqO4C0J4dU8EA18+gezPUOKyMsklRTRykNaNzp1BRyQTb6&#10;E/4fT2fwb3JEAqnh0zNGGyBnoP63494SSQslGtljbXenjdixPBhLAWIvx/X2ZJzK6jj0m8AelOkX&#10;kvjFt+UBlpfBLES8cscMC6W+vksAFU35BX/be1C8zyEdMy27EdIbJfF+lZJFhgV0ILqKmB5maqk5&#10;d5khCrKr8FvIjKDa/wDX2pi5kU/F0k+lrx6CjcXxMSvSZPHHBTmJIzG5KJTGB9Wqk8AKRKzcN41u&#10;QbHnj2ZxcwwAA9aNu2r16C+s+HrwJMsdNSRmoe9SkcToZVWP9IaRZEKzKLOWbUAT+n9IVJvlu75N&#10;OtmGnFegprvh5XP5Y4MLTGMQVHCQLeBJLiMx1cZZGjUfohe7X9QHHtf+8rHBduvNDpzToP4fhnWl&#10;EpqzFKKZwSYRBHPGI5G1M+ogmRWtqIUBrn6ce3zuO3Mvl1dYkrk16MN158bExRppv4ZOl3ECrMZH&#10;p2SIaY5ULKVUkC2mwsv0N/ZDuO4WxXSlMeXWmIBrGKdG/wAF1dTY6nRJYoWMSq6oKfWI5FNvQOAw&#10;BJJNtX9D7BtxdpIccOqtGZBqPTFuna1RQU1WadWNS6eaNkgl0vpNzE6IL+MhSGBFxwbW93gCtQjp&#10;totBz0RTt2qy+EpauKlTIPUT1bRKn3M0dPE9XFraemZtWmVNJ0epSDpDXDW9jDboompq6NLBUJIb&#10;qqDtij3fnMjLDHRVNQlRKYiKiokx6VSobQTz1NIBKyMy+IlwI2A5ezD2IZkQxhYxTpdPEGhK29B0&#10;HtFsvNpLDA1NWRI8byEn7mSbGzpAEq6FBGjRNG7qpiRWsbWvckey76ZwP9noja2dPi6mz7dqqY08&#10;60uRWceTyOqrEx8tojTxxLcwzAlpFD3ZDa/A9tmMjHTRSuOkrmNi1cFV4KiKGeN8q2QoKmprpJ6e&#10;oqKmm/Y1GlXyMaZ9SzKUGoEm1yT7SGKQHOevCOgz0kaDY1ZBWtkpZvtp6J6mjp46IQU9FJTMbTlI&#10;KofSMt+lzqsA1h7o0R+JsU6r4lTpI/PobNs7YalraBK05CXN0EVBRUtQfMaqClndppa2Sn0vEWqY&#10;29FOAupAzO44ASyQA5HHpTHpXPTFvLb1TX0tbS1VMZo6aZ5vNi9NQ0cgqWCVIgn1xt98hT9oSiVR&#10;YR3vYMmA0z0pVkJHn0Veo6VkqdxTzqJmMFDJka5Y5fTR7eSdRS0fkk1PDUMxXVqZmVbi4C8UFoAK&#10;nj/k8vsP+Dozj0aMdDF170VX1cMc0/hFLFkppauGnpohBVprEi0smQKeWZIxZp5rm99INiLls5EQ&#10;ocD/AFf6q9XFKg+nR8Nq9Y0O16XGxUctTJNLi6mZZmSNqKnaIGWMQ1OlSISAwVGJNgR7D0xLuSer&#10;POT29Rt67mgwsFVFQTyVUtVTUVYKqMCkhrbzCKOljiiA8MiAltDC8g+oPt63UU60O5hXPRIe1N/Z&#10;rDipdJUofJUCqpi1RLFC9TjvJ9lIJhdClS6mISSXAVrsbge10VuAxcjo3hhaUaQadVN9t9uZzLTy&#10;0+QqzK8kztMKxaaQrUux8UkFdS2IIN1eM86ubaeAmuLgpVFHSsWZt1FTWvRe485IWQMV1z1sQaOa&#10;QJoP1ap8Av4/ULEE/wCNvZcZCeP+r+X+X/YaaIGpPSxptyNFHMstVJOwaR0qgfHUwJF+yiUsZW6q&#10;z3F2PP4sQfbglIFOmzH+zqRR1LzSGWUveOFnhgqWd5HjqSJIzIiX9SENq1ctfk+3E41r0yV9B0/4&#10;2lqMtWTJA0dTTs6R1E0zFwDK58VOKo8RhyujSRYXU34v7c1ChPp0nkA019OjE7N2Mkk8+UNPPFj/&#10;ALV6eohqFWKpesWETU0L6OFR2tGmon0XYDg+6mUnHSBgWHSjrsQKSjapMdRHWQvJHItG8y+SWnUz&#10;qqsSrTCFoniQszr6RcW9p3P8+vAaR0X3cePo6maNy8zS5GsbMTUcljKtRNIIzHHKgEazyPyV/AJv&#10;oIB93V6ih6WwtVadI+TblRJWLLHAtY0MskbRrVhppIpCWOqSpDMSnPpS9lH4uPegwBqOlMdNVG4H&#10;oTdr7Kkx0bVAhM61EjvJDRu0FQ8tMptdSq6ZLjn6uoDFlIv7SyuXxxHT+pAaDHz6UWX3HVYejmem&#10;qfuTFLDDVSV8KQYyNZUEohhhl9c8iu4/ddynJsSLD2WS26t3EdLre4IwD0x4Tu6po6tBLladY8dJ&#10;GYhSRSMqRR/QmZbFlUm5iF14vYDn2VXFlG4OkZ6OrPcHjaoPDox2xPlbUz5GKGqyNJXTh43Z4m+0&#10;ipJfu1ZJ2nJBMjAAaTxp4/Psgn2uYdCGLczMwr506sb60+UNDVzQrDWtQZGvqfLURebQQtKCCmJj&#10;+jseLhdALk3Dceym42t4qswx0IzbQyweL6+XR5dhd/Q5GkYPJUItEy/eRYtKKlmSaZ/D/EjFlGRT&#10;NE5JIWTSzfVfwCvwtJI4dETW+pj0aXCdn0eUp4hLWzyVxkj8lU5eGoKArTwmjGnVrA4k8YMeo21W&#10;96aVVIB8utG0ZBwp0KtFn6KokkWHTUtTSmFKYDztVQVEQj87nUVVgoJOnlrE29+1LWo6r4JpTpyq&#10;xFKjwRtJUEwJPColCUsbQy/5mHWt7MQWve5+pHu3Y2Bx68EZOmPIwGUxGSnMiJEY4oXUiJjJ6auZ&#10;r/rCtqX8G9uLe23XyPTsZFemOuo9AISlnujwSzpAqR04VpArNELXtYBiv4uD+fbDLTHSpDUU6Std&#10;jjrmSCQtFIVeJqoskFK0jmTQ6oLkWBfSeQQB9G9pZE8+lKGlCekjW4yhaGqHnljSoAjmMSxOauBZ&#10;dbvHUlSEbVZXQAMOCPyfaR0BHS2NyDTpL1Mj0NldUqIUpEppYDK9RTKyTFmmpwutyIr2kbgXAUNa&#10;4CYppBPS5BUCvSXrWrTo13qKmpxs7GemkaKWQOS0q6lPiBKECnYEXAsWuB7p0+ATw6b/AOKiFDPS&#10;uZKOOoo4KRZUkEktfTr45lqJCoLoW/blk02LIDdtQ90IU48+rhfXp7jk8rPHHDUyrNVQzQxpJHLB&#10;NUMQ0hMcg1DSDfS3pJc3IH1onxUPXtI6eI5IFnjlhoGKQU1caeScRq0LGVIlMcCj9xjIeSSRxx9D&#10;Z1hUUHXtHz66WoEhjhFTA6vE6MI52VwUcLN5jILK0LakUEEP+Ln6tFCBU9e09O4qoRSughp6mnRQ&#10;xjkqJIaWbxWinLy6CwkRtLBVtf6EG1vdOq0rjrnUmmjiWpm+4hWsmakWrelaaOR6mEeGop6ZydJV&#10;FZV1Kt20tc/T37r3TbXyTQM5+4gkcTpNDTT06q9SIjogpUqFs808nDOvAF7/AE4LbcenESpp0nEn&#10;pVbRHNXQfZy1MBhq69/HNDV1AkZDKy61tLpVUYDUACptf2lb4j0pCgCg6xTZmKOHxy0zGWSob7SK&#10;VyIY44LCaWmp4PRanF1dvwQNP5B0eHVivp/q/l/l/wAwf6PMQtOyUNfTSJEKemYVqus0gpiWhgnR&#10;FOo3ueCbDgk+7iQjjnppkByOnmnz1MZJlkQyJFGVgqCszU71TG7GJVAUITxwBa9iRe/vZcEU6bMX&#10;TsmaqI4aaOdUgqHWV0khbzRVCFfIbrFaRUWP0MVBsNI5v70DTh1Qxjh0sKfLjxRyqjVxGmuMbyRp&#10;HrWK08kVUVVfFFypUqtiVsxN/bwFTjpM0Xl0oI6xKy5hlpWWXwRSN418TtULrianmkUeTxnklW5a&#10;5/PDgFOmGQIanh0yZ37GogfJUzx0a0emmE88q/YTa5EgqaanKBWMisVSMuD6msTa3s82yjNU9Fl8&#10;QI6L0S7tvbsFc9fPNLHVyY+pqqCvpJGjpo6NngMlLHSTL+20CyvHGdK6rsWuSAQM7UVovQIvzpz1&#10;UT3HhqmiqK2aCXIz1FJMWraeKGnSR6+aTwxR0zSKV8pdoi8osTFqH1sfY4sI9MQJ4dBW5kOR69ET&#10;yG9p8blDGFpquIPTIGpmlhkjp6dGiEiSsAbLM1z6rkHj6+1/acLgef8Ak6KWTiel5i+16dJBFJXR&#10;CERRtUVTYunU1U1MupI6d5NSlfpIqqQUcX1Aj3poQRx68ruuBnoesP2fnIGpZcdU3/itBHkEpMhS&#10;VOSmosldaebMLW+phFGiuupWaRRGHFxyEjW2lq9XD6now6G/Ddpx08gwM+XkFaZYZIVirBKrzVgS&#10;ZaiZa7Spdl0NEfJcglZAXt7p3Jjrz2qt3AdKObsKaSkr8FFJjMixniREkopTP/FKqcNUGOvi00MM&#10;iojB4xAHUlb6iCfe/E+WeqG3K5XPSD3dnMZUK719bR1BqckwIgr3hro5mj14ugmhmQCOcssbeQrb&#10;hhdU4NTISKHrZj1DAoeig9hV1PkKU1dCtSWegqKWvnmVIRUw0swmhrYoJR44pZXdIW41EAFPSvu8&#10;bLTq+gUAby6JBvrLeKoqaWuLSGadJ5UVln80iQapqiWosCQouhiU3BFvd1YHh0YWyAjUOPQJ16qX&#10;SA3dAkUiSalQGG+lTMxvdgoIItYf7b2y3xHo1iDAfLqLT08c0zkFI2iTTGJeAFbjTGumyDi3PpNz&#10;7bYkLUdPDj0tcJj5TqrBqSWI+QGIGRBMbQwLqQW1kmzAtccsASCPZdcOeHRraR+fn0ZDZOMp2lDm&#10;Cmk00kExrjNOZ5ozIIPKqix9EhKh4o7m1/r7JbhyBxp0KrM6TU+nR3evNvRzaKfz1niVa3Ho9JRl&#10;KjbWiOKpqaijZFJngOpblrMGZh47fULXcoA4fP7ft6EMWkilfUY4rT0+X+Xo6WwMXjJKCnpjFUR0&#10;FPCaoTzH7gSRhjDkKaSvRS7V1R6ZghQBblQOD7JZ5fxYqeP5f5OlEaqBSnD/AFcfMno2e0MJH4KO&#10;liielSmhjhpjHIJVqEyEARJ5aoiwiZ1jilt6gxa/4JJZvi1evSsoCBp6MHhKVZaXGSClheNjUUr6&#10;gI6SlqYWMIpo0FixNmL6lJWxNwCPaBqVNerKukU6F7EcQ4xikMzTA3X73zAvEdEa+R1ACvaMkN9H&#10;Nm+hPtlQuuo6sRUZ6XmNjeJdemGa8ghlS6s+mZbyQIj2DWe41SNcADQSDb26RUU6ZdABqHS8xsU1&#10;M0AtTjSyOJYQrfbRMl55IowCDKL2l4QBuTe3vy9vDr3+hf6vXpfY/wAaGFGPidpWNHMoLj7g+lCJ&#10;GA4b0l1ICk8XuPaqMUIHSCTJ6WuPuYYSJCjGRhJOIrOZYhqnklhkQAHSDp4v9bW/C2PiOixwCxB6&#10;foHOhpmaVlk8QK2jcRaydEZdRZSwOvgcXF+faxaeZ/LpLIorTp3jiQl1ju/qhBeQXQySITxptciP&#10;k8CxYfX2pRa5HDpg9TY5BHoRbSeOE2kPjdFkhuCYz9JCCG08DkGwIPtQrFeqFAepsdQ+tmEg0lIj&#10;J40QrGjsGXUgFwf9Vc/4g8+3VcEenTbRLTpwjlFipgRGUASuCrxIjNph8KjWzKwspaw5/wBa/t3V&#10;0yYmHDPTjFKjsiRlhH6NaoVaIa1Ntb8i2rhTe/Nre3Q56YK9Zo5wEPk06U9UaKC8TchUhEigcJ+r&#10;nnke7oSRQ9NsgOF8+p8TxuChZJY5EeQnUotyNLCRvwCStv8AintRG34T00Y2HUiNiojR2Uy+NmJN&#10;n0p9SgjW9hY2Vvrz/r+1KstKdNsp4HqdHJGQsaeGMyXDqq2fQT+2gIHP+tb/AG319uCnn00VpnqS&#10;JDZv1tFoEdwFsGTlW9ANjcAfn/E+/cDUdU8+ufnYMhP0fQVjWMn9P5Kjhbm6j6/0/Pu9akU68VDZ&#10;65hgVcaSIQdaxiT1NrFiGRgQQDblSP6W9+Uk8etgDrKgCghgPpGGVba1JU3Di36ePoD/AI+7g0Ne&#10;tOK0HUpJdVgFKEmNJSpAVQ/LAn6XH4A9vA1FemypXj1nDryWXQpcqzFda6FFgpReQD/qrf4e7Clc&#10;9NlFOSOslwt7P9SrlkNorW9Ltq5H+P8Aj7eXR5dNMDWo4DHXJmbTpZ1UEsS5S2slifSD/qvrcf7D&#10;8+79aAr13q06dOqwY3RyR++ygWe3J/Buf8ffutcMHrMkxIBYqdL3WMr5AXUaAoI/oQTb3YEcDw6r&#10;pHXJJbB1JJk0aPoXtqAYAXHDHm1zf24CpwOtaB1mEoZ1OoR8i5CmzAD6Jq/AuA3+Pu1OqlB5dZPI&#10;bmym+m4uQzn0gg35sF/pb3rqpUgV6zcgj0/pk0IVAJvp+j/Xi/H19+6r13rKWHpLOpUIx9KR3sFJ&#10;+v8AQt/j9fx72CQOt+XWYN6VUXZbWL6QDqDEMx4HPH+8D/XLitXrwAJr59dlwWUkIiojCR10hiSx&#10;ChPyLcX/ANj7t1UR0BFePWVSCkaqW1FgQBYlbH9XrA/3j37psppPdw65vIoYsVUBj41RRe7H6m4H&#10;4P1v78KVz17RU9nDrot9FugWT1cAEMF9OsXX8Eenn/H8+/db8JuuFx6iQjgLYqG03sNTR8/gXuPf&#10;uveE3XG1lWyqGA8gUkHhuLsDwQLmx9+60YyoqeufBNjqUsGEalQbhRc6XXi304Hv3VOvGzAoA7MF&#10;Uym4shvZePpf+o9+6913pBU3s2kXBHLMR6dVxwBcX/2Hv3Xusen0szN9DcINDFmXgktpJvx/vvz7&#10;r3WIBWk/BVTp9I1WBF9ADD6j639+FPPq0fxjrj40K3Vms1ifJ6gug3Cva97f0t72dPl16P4x1w8a&#10;q12BJYemy3Fj/iQOQfoLD+n09669J8Z65aQwI4e7akKKA4AWyckW0g/Q/Qi/+sPdV68Y2/bV/SwH&#10;iICAIwvcsqt/j/X/AAt791aP4x1jKeonQvAVHC2VFUNdQ5P4FrD82v790ob4T13IgOu+pQQpLehi&#10;QDcFif8AA/71790zF8XXXhJ1WDFtQuLDT4rn9wL+b/g/1I/Hv3T/AFweNT9V5cqoTTp02/3YG/rb&#10;8f1966pJ8B64SJwVsQVlZPoBYGxu39bf2fegoHVqdY3sByEcc2vbV473JY/j6i4t9Ofe+PW+sbgX&#10;I0LwwVGBsAdVwCvP+sAfp/h+aFPTrVOsbpIVNgrOCGVjoDvqBI8gJ/UeAp91Ioc9aFK56j6RqClU&#10;YuHRnUanUoLlTJ/W/It/T3rA6sa0xw6wyRqxC610u1maRRyV+ken8G1j/vPvRUHj1ddXn1je7ar6&#10;Q/k0oAFfU6W0nUv4twb+7EVwerddrCAxcghi4bUHjLoHj5DrbhFBBsTxz9fetKjr3WFYdEZBKl0W&#10;4kSMWIJuD6xzc/Q2J/2HvQUDr3WFo1vpVAwBJZG1Ek21KnkI+lvrqAv+Pp71oFevdRWgSxZtXJ1o&#10;VJQc/RFa3Kj6fX6W96KUNScdeqOHn10yKRrMerSwUo9iqOtkB4BvxY2N+PdTGtNQ691GMdxIpjGk&#10;MCFYkcggI0igD63v/sLe2RGK56uzaqdcJaWFwqqgaNQ+g6RfRqGiQ3/tMLaf9e/uxA0062aVFeFO&#10;sJx6ylB4kYDyKvlUFbjjmNACL3IF/wDX90MKnj1vxCMLw6hnGRvGpjjRkBk82mwJUrp8aAi3B5Gs&#10;H/be2zbg8OtF3PTc+GjcHl9RQFgHXXJIvpd3cLzcC1lIUW/P09t+AoBPp1sOwWpHTS2EDAAKDaoD&#10;x6GszVAIVZS+kekg6VFrX4+o968Ja16fDniehUwcGKjolj+yhp3kbTpB1pLIy+t3jkF76r3J/wBj&#10;7WLbxacD7ekkhYnB6D7dO0cdUNU1FNCkaSuHqLhgV9ekevm6AXUj6Xt7Lp7QLmnSqKY4U9Bo21pY&#10;VEYRTG0jRiQwxF9DMWi0lQFv9ObD8D2i8CnS5ZI1ofPpNZHZ8ZWV5adULNqmkLK5BPCyMgNxzxde&#10;Rf629staJxI6fFwp4dJabY0DpHPHSRIAjCnEMegfmNg7kgudVyrj/YE3JNGtVrgda+pz29JOr61h&#10;lh+2WBoY5f3JVZ4ZY1lVtWoQyoIySL6V0G5+r/X2w0C8Dx619UK93SPPWNMzymnoooJLGeeFIYoJ&#10;K2CYGLTO0KAFwfUT6fH/AGG9sG3PHy6VLdQtSvHqEuyqTHOft/vA7U4p2nnVjKWWSyGSQXZlU/oa&#10;S5awufwN+CaYHSqOZB3Dp8hw8sFPLdhK6IqzmeXxTOtONcU8dv1MfrpJvfgAX97W3IB6UfUq/WF8&#10;a8bNEXFaEjZkpJVjQC48lP8AbyR+pfERck8ryPz7qIKHp4To2D1AljaVZ1jWKaWKFFDSRvIKUn1E&#10;SMF1OV4K2v8AnUfdJIyyEAdKFnRSDXoMNwYNKkJGFaRUSole8kCRIrjU0MLSrZiy/RJL8Ere3Hsi&#10;nsi5IA6dadXyOi857riOWuD0tvuDJSGlx7UkatQaj5Z1NPJdbBFSx8QuSdC/W5fLZHTTpHK4k6KX&#10;2F8e0mytLVQY2mosRWVM8NVVVtNIXTIVDPJR1MC0gYL43OlfJF69P1BPsu+kkiJPRLeQRFvhHQgb&#10;N6xpMVgZMM1RGKqgaXGVaVlG2iujmtqn8tPeKCKISOQoY3IBulr+6pbkMWIpX+X/ABfSKGAIDig6&#10;VFXsnGs8lRFQg0VDQfZKssiVE9IaL9pIrpz6gBpJuRqHq49u/Tjy+3p5YVPQhbPoP4XDXysgny7P&#10;SH7R2ip1WvniKvT6rAyRqpVpC3LFE+p9tyxgEVGOrooBxw6EfPY6etSAUFYyUixpWK0P/AiPKlBD&#10;V07UzAMkL6GXRZ7ECx5PtHJFU46VJqbHkOhT2VuGrxf2SywUSsj0UNXDrlSnozCpM0CygM3lZgNe&#10;osOVAJF7bS2JYFc9Hlk9F0no1u3N0YaePRNq0Ry1Rea6tAszra0sxvpVlF1QCwtc/wBfZkiFVAIr&#10;0smKqPip0qaTOYqLTNDVQGF2lWF0YFNU3pUM5smkgW0pcXJueeaxqUevAdMTPGVoc9LSizkNl8U1&#10;M8sSx6mAh0aAo84U2IZFW5I/BNvx7M45BTT5jotJU46kZXJwTUs8i1AjlA80MiIVljitxIygepWs&#10;LuPp7dZ8VPVlYAgeXRH+1tx/aQ5GWpdKOZVjcpC0cr1UdOxkMsCyDSgUACQngXueDb2mCSXDhVHH&#10;z6Mp3jjtqk+XDqmbt/eNPuXecVZNU1CNRLWRUsUhCNVU83NatFEAQskkjIsEjH6+peT7lHYrL6O2&#10;A6iy+cy3Tfn0WvsetpzS1KxwSMUjloamV3hxqeKgRY5oKplAhkqD5vNErtdiF/2AmTKU6LZOq5O0&#10;K+SsrKqqpqireohq8j9zVZCgjhjgaokDnIQLc6o2AETSOpTlTcFj7bjHf1orQ9Egz9RHJW1EMZaG&#10;YiKIDyvULGQSJYWZh67DgPyBxc2t7MQMdeFK56YnhAkmIaMOrQRoqgLAwU6JHWQek/X1XA/w/wAd&#10;9PdcqpYleFZlkYGAtBMG0EgR6wqr/ZS9j/Ukg/k+/de6ETp3Epk9z0qtIoWVaWn8Z0wlmq6kR0yF&#10;2sACVKsTypIPsu3MkWpI6amiEw8E+fWwj8ZKuDB4vE0lI9S00bxhppLSVkbZLIfYVlG5sPWUHgZr&#10;8kKR+fcTX8XiSs58z/k6EO1WMZQRuPhHVuO2MwZMPSJTwlIJGk+yVSJ4qykhfSJEnqDp9AEjlbAX&#10;0pza5KtOk0HT01lHHIaDqVkciIHDs6Ite9XJ54q1XjSpjj+4RdMKvIYipXTrQ2vpAAb2klLAkjpK&#10;9upFAOkzUVs8VNS5KjFPVUMkkVTBJ5HySYuQIzgCenAljSSMeOQIQEt6lU+0ryFT1QW0ZIBHQeZ/&#10;t2bDmnRqoVVLkaZ/LJCzGshXWSrUcVLHKCkUoEYkvr1DjUGHvaXLgmnVxaFT29BlX9iYisNJXTZS&#10;GWvoVyVLVUsulR9tKocGenPMqIv7fqVWe+oMWW3u5kJwRx6dCUFD5dFY7bno56UyUdGkkxp6iomi&#10;pJGWnq4KeDUZYEJCxqYlNMurTYrG3Jv7TRH9cVNKn/D59aA7qdEfgrpo8nUQB6vHUgrpJKtViBko&#10;Jbo0uJq67SRHBLaNY7D1G3IGo+xUI1EYIyQKA8AcGhA/b0qiAVq8P9XDoU8LuWRYJKrxpHEtHNC9&#10;TAqLWRUktVrycCiIBj42VE8p40av639+KAGg9R9nyPRimhhQ8Omvc+W+7WqaCALS1EyVOQikrYqO&#10;tmpJqcrj6ipUao0JijZ4p2QtqCDSP1e34H00rxFaen5fn5dOhwoxw/1f5OgE3BuGvq8hU0reKGpE&#10;TSVz1ElPMJPtI9VXTIWGhQsKgBgPVqtxb2ZVVhXj/s/7PSKe4ZjQdB3lsvk8lkJI2RIqx6fypTY4&#10;Npo5aSDTR/cPOPCzjVYjRqWwbUefbYCABqmhPn51/nx6L5JGc0PWGh2vSz0TVFQ9XFSTVaxQSzSP&#10;Uq0ky+eSpJlRjIAzGSTxgAj1caeWZ91eKXw4yK0zw+wYHD8+i+S50NQ8Olnh9j1UYmnoGyKyinjh&#10;rV8ceuTHTM1PUZGCNgZAt/ABEzC5GoDk+0E28hhokpQ/4fIfsr0jmvtQ4U6MVsXA5OKTHy0mLger&#10;LyUNJP8AafZx19UaJS9U889xqIGp2Ci7x2JJJ9hrcLpJCVY44kV4Cpx/q8j0Us7SNQdGe2ZgHSPx&#10;4ry1c01RFBDLFHFOtIhJM7VUc6/5uFRrkkFkXjSAT7DVw5kPeKDz+fTywYr0a3ZewqsZCOBRVn7h&#10;KpZopZpTPjHSm/3DGfIujqKViWqvHEAql1BDc+2o7XxGBI/yfbgeY4dXaHS+ej3bB2w9QsclQJXh&#10;pqCmgU1dGDeOCFVp4VjChWBYH1lmWRvVZSB7G+0bYjqKjh0dWUWpKv0G8PWNNLvjKZqOCHwSZlHm&#10;o6altUwztB9nJXVYceRY6hD56eGNwNRRubcjaBCIREnl0I444xCB59G22JtOelhpYjDSy+HUscng&#10;j0mWGQRQgsyqxEcRIVUFjcG1+fa9YwiAHj14ooAI6Mht/BRrDpVZpNVQ07S30yohIEjq7XuynkFv&#10;pa3twRkmpx1VmVTjoWMZjwphEsB9IPrRx5Hp9Z8KXPAH9Vb6XNvalFAGOkjvqPSypqRVSPXGjuvE&#10;bKGCiIj0yG3HPJufz7c6p1PCgqwBLCII2mSyyk/nXcCx+rDj+gH092Hwnr3WJmazSo5Uub2AFnYf&#10;QKCLqf6fUAfXj3WtM9ep5dY2AUx3KiQC5A1EMg9a/p/Fr/W34sPeierBeuOvggWMkzGQhuSVX9tC&#10;oP0s3qF+b/4e9dW6jnTrctosChlAP6mYWYhlBI/wH5+nuua56sqlgadY5H1ykqLxsoU8r9AtljLa&#10;QOTYWH+x966dEY0549YWQlwSgU2Ae4uQg40i3BNuAD9f9e/vXVkXSKdYv1AeHQQ6kqjsb3W4sxt9&#10;P8QeD/r+9NWmOPVqKeI6ivaR11ORqVfKdSF9BBZLsBpYkXvyT7Tn59WKgLjrh5CCoBOpWAVXiVnf&#10;U93QqoIvfhSCBzz/AI0JpgcetqgpU9RZWN3ur/vSGFYlVHSna2llVfyQb8C1wD/rBsmuT051Hkso&#10;dAdOi4aEKWCzrwdLnnS44P8AqSbe2HP4R5f5utr8VP8AV/l6iiRmAeJBdbD0tezFtEYj/BJFlY+6&#10;VJ6eAA/1f7H+r/DFlLACNkBYOdcRk0uPGnoCC3OsXsf9b3UkDpygJx1CZQ4YR+bSXCCN28Qp5EGg&#10;6lUckW455Jv+fbXV+oE8jGOUiVVVVVW/YCtJJGdawSQAG7FLk2A/Fvp782R08FA49RNSuHfx6VDq&#10;sUTxsHUePVaF0AK/n0fX/WHPtmnVgAOHUQspUyB5UijWeItaMHxRnWqqiqU5uoJFv8fyfehnI6ue&#10;0U9emyZ5IblUgeRI/HGLepbniRZn5KD+j8EfQ/X2mJOokdPhdQ09RJ0RhI3jl0yszcnSUo9Q/eUf&#10;T68BT+Bf6e6MtRTq6g16hM6KQtQn6w0bx+TxQs45WbXYqxsPqBYC/wCfafq/UWeUQeMMBPAoKLCZ&#10;EELrpAWpZzqJLEkB78W/BsPdWanTiKGU+vTXVBEUPJBMWjjjMUgI8gEp0eRZGFlT/XJPDcc+2jXj&#10;SnSlR5dN8jubadIkjQiAqp1+g6ohOWGt1NyWsAD9QLe/dPAACnTXIrRrKWWNfBJE8MRXWxlVT5bE&#10;gABiL6gebWsTyNGnn1elRTqDNMtpVR/BIHgKCoMckcE6kS+F0WzaRdg3pNub+2iQOrqBwpXpoq/G&#10;WV5GSORk1XWQOlLE91Lyrb6ix4C+nn8Ee25PLp2MEYp02eUBRJenNPVxtK1SQAyCM2kQPGLXJ+gI&#10;/Pto4yenwnqemqeYQsRYxmSdGkeMpH/k0xP28MCBTdyAQRbm/wBR7bbSBQdOU8j01SnXCYmmx1Wx&#10;dmf7lvHFRkSE+amdNQDFlBMd76hb6Ee6dbAFem6qmrJrB4ohPBpqfLGxTzDT45aYvY2dQdR8luQA&#10;R9D70WJ49OLGoHTZUT63aHUImmp4ZESpSmm+1dAdDxREXWJihvqF7c/kEtv8PTgHkOmqrm8rQVRl&#10;hhqJHCofPrBkdgFSBXFyJfXa5Fl4/p7q4z06E9emSR/G7SyP4nlqjGKXhzJUu5dY44ibukarqD/Q&#10;3P8AX22cDq1ABTqEzs9UrhEkNTHJUwRyuvkkjhmVp0jV19JjsrIvIJJB4Htsmp68D5evTRPXGR6p&#10;RKjtTVVUmutp2QRxy2DK0CghvEmoEDm9+Le/dOKtOm6oyDMYlURLKXjkeOKAATxSs0AlR3so16jZ&#10;lJIax/w9tsNPDz6sq06aZVH7n7OlPsXEtPUsII6lID56iulmjuInDKoYEkm17rewb6t0xhapTCdY&#10;qpJGR6meCZNHhnTXBUUdT9AI0JOlvqCRz9PewaZHXum+WthaZmhpY6ponmpoHRFWmE0ilPVTx+qT&#10;UCWZwBcgC17+96qmjcOnI/PpulqlieOWLyR1JpYKaSeGlnMEkiRlKid2cFY2ZPGxseR9ffmcEaV6&#10;dr1AliEqSq0BaanlkZ1T01cdNDCplj8hIBWMlSn9RY+6eXTJ+I/6vLporVEs1dUMoplSojFlVZnk&#10;ZY1vM6QFdLatJZlJA1ENcrxvqnUKaOeFq2oqKGtZpWiNGKSVDFSF4/LVy07yCJ5BckimsbMTY2At&#10;rz6uK6DTqPPKk00yRg0k9Mpkqdbr94uIyakTOhs9iG1MYLs4W4DC9ve1FTQ8OnBprinSZlnenSoj&#10;SjplfwUzySk/fUVXQQVwEUYllUMhhfTISFF1tYAH292kg14dOAZr1jqKnRUZOpWfmirIsjTzzhYr&#10;u0TRP42IuGjALkMNLH0qCT7qhwB9vXjT869NzGdpI5VmRJBPRx01oPuVkEpE6zTyOLlWc6yfwFU2&#10;uSPdzQjPWum9laNHlSV2qpKmZRDOzyUU9VUftyLkIGFlVF1eNx6iCOL+98eHXusPiWlpRTQUjVVL&#10;Q1cVfFLIVhSnVoPBVzzDnzGQMCtgD9DYm/vfXuo71UEEjyqhngVGhNCax6ObH/dFRU1ERdWYS2YC&#10;J19FjpIJPvxFcdaPDqEszo9SrUJWKOIp44YykstPTvpp8nVs3rkLqT5CP1FTp4IHvxHn0xQcT/q+&#10;fWGWm0mohlkqEKQ08Ex8amCKoWQ1E8iQIquxKlAjEXC/4H34YPXnpT/Vx8/8nUOKqmjkr4aUx1Jq&#10;8clQskUKU9bIRI1PV1CNIrL6wpEmk2BAJsfdqA0r1Q0qadYFaqlllmhqEGUaVIkpKy1LHTF7R1Ky&#10;RqLGSI2cNe3psvvYpwPDrwoM1z1lRlrmeGuimqqiXHVviqqFhE8zQOHnIL2WMvIhEDN+LD8+9Gg4&#10;deGTn59NDJC1PUVsBda+sSneLHZMRGesjjm8d3hhWzOX9aaeRyRYXvcVNFPAdWB/wcD/AKvz64VU&#10;ifdtDXtmKZQ4NfGYYlpzSkL+2s40tIrMNUfjuyKzXta53TSDSnWjxNcfLy6x1xalyNTKiVcoSemF&#10;PIHNXI66AHWltx4bur1QlWQMpJ9IHva0K0Pr1s0r2/l00VgkkgeOp8S01Z56OeOj+3FQ9X5hFNBS&#10;zRgrGJo9QQA3axYKB72tOIrX7MU6rQk0bh/l6gK1NGriiDQVNLNkkkaCjjLrCGDU+OeqlY3jKBQW&#10;DgyOvCg392p68DQ/4c062dIx/k/l150jijq2YLUVU1Ev29UsCFoQsRH+5KGo5lZTZQBf1G9+Pe6H&#10;h5V8/wDJ1ryPl02LFLHRQBY5ypoPs466nq1UUcMEnlqom+rgTudCA8BTYf193IWpPoeHz8uqeQx5&#10;dY6zzO0LpFTpJPRzrDDCFMcUlO/+TvJXcBdEV2ksQF0gkE8e/Jp4enn6/wCo9UNesZolENMJ0NdL&#10;P5KgS0tXLXRNTGJQUk0KhjIISRfICtybsLe7UAJp/gp17GP+Lr1xd5aaraKnpqqWelggFdPVGJqe&#10;WKJufXpilbx2Uo0I4RdQuDY7oCM06sK6sA9Y6elqYtYhjEk1fSP/AA6XyozRw0FRqq/thKoZ1m1L&#10;JBO3BQWKkgD3clSanhj+f/FcOtAE/b/q/wBVeohMM61VOBhTUUtGAlMQPIJoZbzzVVQQGVmJBRZC&#10;NIY6bWA97NQan/V9nWyAe00r/q/1DrLJNTPHK9On2slQ0RjCVCzvVyLpWCoq7DUVMllDqB+C97E+&#10;7Upj0/Z14DBJr/q9em5hR0sJxcL1dQ1RVzSwpUR+Wj8xpxrJrXBB0MpUxOLksSOLe90r3GnD/V/L&#10;rVAMCvTe82QEdTjKyeJZsnTUcsc0FAgoauSoJlh+3KgGNVC6F5uQvA+vvYVKggcPKufz6p3DtPp6&#10;YOes7VtQKlKv7WCVVSJ6WppBBT1BpVic1NIUnUkhbSMUdDa+nVzf3eiivXv2fb/k6hv4m1RzVjzU&#10;hMM1XBjKgVaS1MfrEsbTARmQBvEYEdU5Ql+PeyKDAz6nppqcK1B/1f6h11GtM09Y0LT4yCqR4JPv&#10;iZ54YJl8aCpKEaY5JCjFHDhNTFW0gEe8hWn5f6vLrY0gk0Ir/q/1DpjKSU8081VDIVqCkL0z1Mpq&#10;6apjTRNUwXTQ11EpLDStraSTb24MjH/F+fVeBJP2fYaf5evSRjHio0L4YqzyNLFFVPUsyzxDTM6N&#10;6ksysRIrAi5XkAe95P5fLrxGkfb/AKvn1hMdJE1LSVdJKIqqKN43kEjM8jxGoEa1d+ZXUlVDH6Dg&#10;6r+90Jq3p16gUjH+r7aZ/wBX5wY5KKaNkdq6GmeuUx0MaK0UU3EbRV9NJ6g8TXkLA/Q3sQD79RuP&#10;WhThn/V5dNIqI62p8RSnrEq6qWNpX8UyimSPxCasTTpBCBGXkfS4bkD25poNRrSnlx69SuDSlfy/&#10;PrBBLAKWnqlo2epmRXjSphL4+Kqp6gxTUUMS3DNFpYxKt20Ob3tf3ZlyRqFB/l/z+fzHVe2gahr8&#10;/kaH9n+Drr7iolfKSrTBoKaSGF2okjM0UfjvWR08SJaRQLGNm0sG0kCx96CoKZz/AKqf7PWqsa4x&#10;1B1LEiV2PxzJJJSrBUeSdNFRQVKlad5vOLJPCfGUJVS9mU+3AK4Y/wDF/wCb/Y61gUZQcgfs/wA/&#10;XCdWV4ftSk0GOQ1NbJTIhllx09OGnWjg5U6rnTCQCWXUVsffgFpnieH+r/L02wAOOA4/6v8AVnrh&#10;POMRTzU8c5qIxTtkEqfAE++hmh8dRDHABpYJqEjIDqC6RyB7uo8RgSM8CPn/ALP+GvVSQi0rWufy&#10;/wBX8qdN8VUzSU4SoWokqsfSGXxFUpqvETSFvsPJb9tgyPYFT+kA8e7FRThTP7D1So+2o/aOo9Rk&#10;EgZC9ZNj4opp6WQCcJJ4ZXMlDOjRqwWwLanCFbEDgW92RFPAV/1Z6bJB86eX+b+VeoyzQpOrffND&#10;V1VLJRrO1A9RHJUOwaJKmpu+qOWMRqCh0q1/pcj3alRQDHHBof2dVYAd1eIpwr/qrw6axDNSwDIY&#10;yNo6iWqp46ynoatkhydLIrRwSmjf0TTRuW0+QXFhqIBB92JVzocinlXy/wBj1+XTXBaoM+fz/wCK&#10;6wTzzKtfUyFq+AwyBjLEiwRV0bqgqoIyvlhlBGqYByuokg297AHaBj9uf849PPqtSKls/wCAfZ6H&#10;18vT5Ra5qiqMKwrBWZGGapV5WMcIqqOWlEtPDFPBovc3sCxIcG+o8+7LoUZwMU+XVT3UoM+f7Psz&#10;/q/PueOCqlWQVP8AC0lFK9FFYJkYY6WMeR6aVRole7OqIw9QVrH6e9iqDArQZ60wU8TTh0yVcUEN&#10;P9srCeN4akRzv5DkqWmNaXk8imxkDkaoivK/QcW9urUnh+Q4HHl8/L+fTekeWPn5jPn/AKvl1Aik&#10;ELN9orUYMRraAIhElVlzDrqEUFeIahV1Ri6sOBY+3NOoUbPr9n+cdVwOAp/n8/yPl1jeopHeh+0i&#10;lSvrCtbBi8rkTGrs0OkPRVhPi0SycyLIQbMwUi4B2FYg6sjgSBX9o+zrWpMKuDxAb/P9vTZTDxqt&#10;MrVNKpSprjEw+5UyPIUyEDCQIB42UENqufWivyvtwhfj/L0xTB4f6vTptVIAQGnE8POuR8uo0Cs0&#10;nhqMg8UsbNJIYBTzLJO4HroZpEAgD2VvFMVGoAXJN/diMYH+r/LT1/wcOtDJoT/m/LpuieviqU+6&#10;doayGIzeCWUCOspambxGR424j9RAdL6l4t6PpcqmnGR/g6YUsrd3Fa49f9XH/Y6itKkEVcJ6WEUE&#10;bSVlLRSlZEmmDjVFSLTKXCsxHpufSP8AD3cLUinE8fX/AFenTYZQCzfD6eXTfUZamMU1REpqwZYy&#10;klVTt/lVBxUVVFK3+6gl7oCb6Dp+vHtxYTUK2D6enof9Xn000q0Lca/Lj8v9Xl0npshK1YJ4oYKS&#10;hZnenoopkligZZtDzmQgqGVmDG3HHPBPtYsQVaHiOJ9ekjPVu3A8h6dQaiaukpZC8Pllklp6eoFK&#10;tLLPTReUM7SRRgsIJR9PSCrarGxBLihQf9X+qvTT1KnptyGVhooa6ml+zLHKhqOcB180jQ2jjmEd&#10;5NejSsiEMhIb1fQ+3khZzUen+XpPJKiAg+Rx+zz/ANXHpEZfJ0NZHOEklgeealmjFPAa0UpiPjjp&#10;pYnAuqNeNdOlgGKkn2vhgZCDSvRdPKj46RUuWgUV0lYjVaxr4Iw8fipkUgvFBEGAZGBuwkH5NjYX&#10;9mEcJY0QdImdVB1cOkDU5aSKKmld6lBFNKxu4kRpLa/HIrga0cXJI4/FuL+zVIMaR0kM4p0hczlm&#10;86vHGsKorNHJCT44xI2pAoHFvr/rj/EH2YQQ0HSGaTuqOv/R2J0oyHZY2fy3C63AtodLvIQ4H15I&#10;N7/4D6+zXoLdOqUCSArLCZVb9zQxTXIkXEckjpYqwPP1+n4Pv1erae2vU9KHSquBEuhm+hZNEn61&#10;hVSCCQDf62P+H196JqKdXAqtOpoootHrskrabsFAZgPUAAAwItexv9ePeh1sKB12IqcjUbtJ41ZG&#10;iCqygg+MXI0gm3rBHveerde8ETiIIdDqAqoqiEqFOu3IP1+rN/tvr70Pl17rGsUPPh0DUZJXgvcs&#10;/wBGYMR6hfm4+nuwr59a65R0wkk9QeWNQ7BXCeFmbiyfkv8A48e9nr3TzS00SABEFo00hVAHpI9W&#10;mYKCpYfjk/kj8+6db6kS00Kq0ZQMyx+b18goguIXMY55/oov+ffuvdM0lHrkD+lmRDZliXUqn1af&#10;2xbVb/A/Wx/r7uDXrRFcHprqKHTdvQWkDK6On7ihvUulXHpAAH0Fhx731oADh00TY0Iread3VHZ5&#10;ECqGswsoY2Gpfz9ffgaGo69ivz6jtRxi8XjeWUwBBHFEo1ROdK+JhaxQcX/3v3bW3r1avWJsaGjj&#10;VbPTW08RKrOQbKs5NyTb9RW1vetbevTLHu682KVFVI5o4CyurKTK6KIxdHj4DLpFwASQf9j70XYi&#10;h6r1BkopkhKrAhQMFZ53RV9A1BxJYXLfgCx+g4+vvafEOrFSOPTXHE4CiaJTGiS6nk4LLe5SRvoB&#10;9VDKx/x9vOSFqOtHqGYEUuTCsLsWJsQ4eVF/ZEMrgC5FvVYf4c29+Rgwzx6ulKGvWC7/ALjOzO8s&#10;SsDHpUx6VAuG5+ovcf7H3fqwrXHDqND4Xe7hhLEGniiljLlIfqXVrC9+W0kC1/futt8PXOIR1B0r&#10;NpWOQvHOQJksAWvFMg9K/SxAAvxz78etP5dOEaBki0r/AJtSUd0Qobtd7NZdVzckuoH+t711Th+f&#10;WWWBnFnYaXWSZY0fySAHh40mI9LKLXFtAvcHj3vqy8D1Aaklk/dAjqC0PqS/nf7e+lI5EUWbj1AD&#10;6fjm3vXVRwPWZKIoRogMkfjdIlkVdAYNfXIiAFfTq0kcn8+6hQvDqvWSnoUHpMrW0uJJAD4yb6xG&#10;Ha1gCLkW5v7t1vrm0Ekkc7SqY3bU0swUNEQttUkKnn1CwI/r79gcetilc9dCnmIhgKaC0hdUJDxy&#10;yFboSP7IbgLf6f6/vVQeB60aeXXCCg8kmoxyuJjJqUOY9RUES0yyEXUC1rE/i/1t78xIUkdOhqjp&#10;7pqNUChoVjjWnf7bVKk40KeSeAWdRcjU3IsPafr3XJihYJG/oC6kR4TddI4aQuBx9QbHkgHkc+/d&#10;e6h+QyR6UkaXV5DGAywzyBzqKlHNlBH9L/7z71Qde6zxEKq3CvoNgYygCopOuCTyXsR+T9D79w69&#10;1mZ0ceKHUZC4ZJJoULQyafT4IwDoBXkOfSTz7317rPSwCPVELzBpNXkBVxZUDsCberk/63+Fvfuv&#10;dT1UKgfSsyFkWAJ6YwhPDshCkWF+WuLWtf37r3UaeFJgDaNSWJ1a0DzFT6Byqqq/QGwH/FPde6ap&#10;VJZhGnhmmiEUxMcbIGLaTHJ5Bbg/W97n8+/de6jfZTEQAPYpIWfVojjk0sbN4dPpYE/Swvxb37r3&#10;TdU48tHIuuRyxL2iQGVUJ0yox0gAMLGx5Bv/AE9quHHq3UZdurIVOkAOgZEH71LOsgsrTkAsCOVJ&#10;sBf6H3osoHHrYpXPUhsAIUXVD9tUyMYY2SwidWQNKZPKD+m4uSPofr7rqBNOnQU8um+bCr42ij1+&#10;QyQqB6/AzQm0h1gcorfquFuf6Dg7p17UvXS42cGaR2hv5VLwyNHGkSpyXh1qx/F/ra9uPz70Qa46&#10;3qFK9YZsWoaVnJSV08msOsiswOosJ7Etr4DKzcC5APts1r38Oval49ND0slQ+kzo6xupp5DdISEQ&#10;tIDHLchrekE8D/D24SAtV6qg0mh8+psNJL43WHSwV4tCSRsojf8AS80SkWkReSp/r/gPbOWPTnT2&#10;kKRB2jUOdINlVdUDfiNIz9bHUbf4+6keXXusbo5dBGTGkzsWYAXtEvM3kNiEPOrkG/8AgPddPW+o&#10;sePV7AJcgiUtLArhPNdddOF+hve51D6X/p78TTHW8eXT1S4aSID1rGY2VRFEFjEyL/becgnTc8Fh&#10;cn6gfX3rj1rp4TGxrokAdI3uQyMZpWCqFDqXUsBf6sAD/RSPfuvcePUtqDQX/b8ZAGg2QIC/q8gd&#10;PQxNrk/8lWPv3XupFPpUqj21TEBrxhVhDjWYvMoAN25sOLW+n5q4JWg69SuOpnmWRdIRx4gY9KqA&#10;zc/XwjkM30uPrx7YKsBU9eKkCvUQgyeGVWqFdkdGjYiIAQnSXU6WPoBJI/w+nuvVeockMxj8iLFO&#10;xU3ibkzGVtRuAOQVsVFv+K+99XVvI9R3gljgkjMkJLaEY3EbImviPSwJcWuNSkEHi/vdDSvl1fzx&#10;w6aqqGV3qNTL9rEYyksal2i8Zs9ltck6r8Nf+v8AX28gqvVfxdY5aRjNKWaKYTR6QFhW8rXuFSdu&#10;FcenWSCTxbi/vfVuuYpGgdPQ6yMmhwDYsw9SkrYWA+hAAv8AUe99aPDrLHGXRy+u7jWjq0YbQ9kc&#10;gflb2HP44HvfVOsEojE12SIKrJE9mIZpwhZQqPz9bB/9b34cevdQ/HM8rgGaRpYxTaTGjRmVzeZ2&#10;8y6LAD0tyABxzf251rqclM2twIXZkcrFESS6lVuJY3u1zYOCjCxt+PdTjrfT1T0cTrFbRGzkSSIY&#10;40ZpbWRi/wBDY3JC3v7qDTr1KdO6UtKzCScLqmKSpbUWnjh4kYoACWYAAMWFh/ZP09+691hnanB9&#10;ENM669Y0oDq4txYD6DlhxY+/de6Yqqcuur0pqeIxR28Yljj4UE2uCT6rfUj6+9jPXumtJWZGWHRF&#10;+6oBLpLHHBMNMZFxxyCrhvp9fdqU69070r+MsHAIUPEy/tnW4eyBX02JBFzb/jfup49e6UME1vGs&#10;lgFRo30gmcQ6ipd9IIIH408f1HttkDfb16nTZUzwxyJFGkzsh/eWGMRv4JGtZ2QWOqw0j1f7D35F&#10;KjPXh1jkqAqeVYw6qSz+sxkFvV6JHFuBwyqSL/T8k36903TTFXYqrSN+40xgSNECSpaI6bC+ofTk&#10;/T37r3TE9dGgDFtEMTuAsyqkt9JLapbXVjfi4t72oqCOnRkdNs9ZGYi02tT41LuWTyNC3AEqkctx&#10;oJtf/Ye7KKdbAp001NVHWyQiOlmSIIsUK6rMVa0uqf6AkKARG30H05920FR1VgKV6aQpqTNolLOv&#10;kYxreJI1SXxDUjreR2P00qwH9PewaGvV+nJKHwmbzq0k6/tMrsdMztzrIW3oH4CFWsPovuxzgf6v&#10;9X+r5a6coqeExFiQHgDxNG4H3M6knxVAkK82JI9KkkadRN/bZ49NN8XXTnVEZWeRZFkUqyeNkj1J&#10;+zKWjH1k5QW/KkD+nv3Wuo80aiOaIuzaViSaMiOcCcjW8kKfnSNR55Nh/T3uppTqpUMKHqSKJKpy&#10;ziJljaAs9QoNRMvjBV5ES1o7m55/N/x71034WeOOm+voKGWFnko9M00BjV4VSFY4xJaKI1KnUlyL&#10;aVuDbkD6iyfEOvAupzw6aH2nS1Fo9NNHT2WSpkkp43iYyxabhSAZCeRrYEA/n2+STx6cEh/Cc9Qa&#10;jYmMkanKUuIZ4Kdys00csKyojABmpqRkVG/IKsNf5DC4CaSNX4/6v5f6v5B5LiQYrXpsr+taWaOW&#10;rFNGjkozyIv28cQRP3JdVOgbWeQLohPAbX7aEEa4Genlu3HHoP8ANdd0+p3V5ojVusJmdmBp5tGq&#10;KocR6nJH6RI7aUJFl96kg1CoHVhdsGr5dBpl+sK9DPUo1VLVNEsVXS1LipaWBrCVaaeBR+5KBcPp&#10;sByT70sIXHRlb7kgoG6DDK9e5OFKpqSirJmonkjIpxBrkilAZ5p2lB9KhtJAubrx/X2rVAoqejVL&#10;2E+fTWuDyuMkqFipJYqWaKF4YUjjhkhZbLIkULg+SQE2X+1/tIHvT6KdONJE4pWvSgSXO0lV4Yau&#10;dWV4kpJsrUNIQqoHcQvZgY1NvKmsaSTpt9PaR0QjPTTJCV8ulFDvfPYtqSCdYKV2qvIUpgzo1IQU&#10;lSpoP1L5HF0nWa4GnVf6e0pRT0nazQjHT/iu6aiOVsXBV1c4pD4f2qX7FFaQGRaiepRFL3FiA41E&#10;f42HtMbVWaobpptuTjpr0KVN3mZEhWormmMNGAJ4opJFn0n1JS00YYMwYW8jtq4+g+pba0kHwt0n&#10;NmxahUY6jy98UcbfbVk+ilmlHgnlmCuUK3cKkY0/q9OgjVx7p9NN1YWJ46elZge3qKtaFo6kKgUp&#10;URyNGDBTgkKlPFKA2snkD9JP5tce2XEkRoevSWlBWnQyYnsKhl8Zjnj8mlEcziIGUFCxjSm9K+Qg&#10;m6ozf63HtRHckDSei54PUdKQbtoH0QfdTxu9PolWXWGEcY1xobKBfT9Qbn83Nvb4cHqmheAPDps/&#10;jcTNeeaGGCJwVTRoEp0H7WOGwLuynSbhLe7gkGvWtAPA9SkzMUwdppSsaiJgumUNJNq0p45AOSGP&#10;quBxfj3cSevWtFMk9PkEkDwlqhhDqctrKKTKsZGqcRqoUBiSAPoebe3eqUNK9KOCBGR5CthwY0jK&#10;xhvHyo4+iFebn/X+oHvXTLfF1JZBCgLD7kCXXGsUnqVlsRIfyQQDq/17fn37ry/F13G1/EZJUSdD&#10;I1gisQG9ZAUgnSCRfjj/AGPvfThFRTrC0gXUp4R2IKE+H7gqdUS+JluADyWIsfp9PfutBaZ6w+TV&#10;4zpRipLjSoaKTU3jLIGF0sfSQCf62vb37rbfD0/QsYkWKUM7GMSSXjBcDUQ66z+osRwxBPFrfn3r&#10;pnpxp1ZXUov+TvpbU76rsB/ulpAXuBckEj6W9+691OVv2yzj0AIDEeWsxOlonbi35P8AQ+/de6xL&#10;Up5XQEALHraRZD6mjOl1DfSwBAY/QkH37rwFcDrmKlZQQGY8GEKqqhntzqbVyPpcX+t+PfutlSMn&#10;rBKfO0akpKPE7N41WwcMDGY4jy2nkD8W9+62PhPUTTGjzO0h1yRqxLpH5EKP6/MUFv8ABb2sL/X3&#10;vp3rJ4g0ajVGNLt6FN/GWsVUFf1A/qJYfi/0Pv3XuuEuty4KRmQLbl1RQ5W6sxtyQRqN/wCv0H19&#10;+603w9MdY7aCD6NbIQrGMKDq0kSqwvcOPVyeD791vqOVJlLAK0bhNMccoWVWTjxlj+oXutv6e/de&#10;6nBnRXlaHWz6tcVuEUMI0tcG4uSRf+h9+Irg9e6mLNGATYQyAmJXCKxLcnzKYxcG17W5taw90KDy&#10;68cinTbPUlgkoYTLH5IZFljYykqAxVFAvdgPq3qsB7uFoMeXVQtM9RIJxJIC0aXMgLIfIOCnMLwT&#10;C7Kp0sTf/Hm/vZBHHqxFRTpRUzQAsFRQxdNCqdEcdzYMUtaxPKhSfrx7r0ySSanp3SKJWIgIKoh/&#10;bDK4YawAdTAEFh9T9T/rD3T8Y62vHrqV4wArxxLEWQtpT9zS/AjCkWN+bnUb/X3Z/h6e6ZaxoyZz&#10;IQhR4raz+xH5GtArnk2A+rfk/wCt72OA60RXB6b5BDJLLPM5k1DSjl3VHQL6o4kI0gg/QtyCPpz7&#10;31oKBkdOkMcXjhVUjsYiYGRfL+4rHXw+kFuTyeARf37rZFRTqU8K2ZiqJY/qktpIC20SD9IIPN19&#10;66ZJJNT1mhChUhChzGqsXVtbh2OovwLr/QEm3+Hv3WunKOPT6pHFmjJIkIkhXUANQZANBA9VrfU/&#10;7b3XuskgQrYOqgN+45K6FGm6srC/oYc8/nj37r3UeaNVfytosArAm2ttIsWNl51f4/Tg/j37r3XS&#10;xKmlmcqqmRHCut5hJyolAX8fT8XH14Hv3XuuMcYJIlPCprQuUJ/NlAQWDfgfX6e/de6w1UcSKQQU&#10;V3VSkqEM0lw0guAdAP1/xv8An37r3TCaU+eUIEB0svGlj4LejVYaiCOAdNrW/Pv3Xuu3p5C361sw&#10;Au8Yp7aQBGisAbAG4sfpb/H37r3WCeJiVJhufXHoiOnVpYfuNrt9T9fwPr9Pdlpqz1sCp6wQ0gkK&#10;yFWsrM6yNwFT9IgjYgatQFtQ/p/S/u4YAGg63QjqW9KJQzPqhEKoGhEt4B5l5CyOtgCP6D/ivv2r&#10;T+eetdRIcV5UlsCirqRxCsSFUZgCzkgs2q1vS1yPbjNppXrePPqRFhY/IsYhkQgk8ahT2tZn0Le4&#10;t9A1j/vQqZFpjPXiR5dOcGNiCAgKFUvZY9QEsa+pbKVOlQDyDfi/PtotVtXVeJr1lONjTWI7ytoi&#10;kmCgKA49X5BJAF7fQAWFr8e9s5YUPXq9YpaCRFDRxwwuFd0cKvhlAWzxKHsWBBGrn68293R/wnrY&#10;6TVZQgBm0FlEaTJCkatdgt0DNa7D6lQf6W9vjh1VvjX8+mqTDEv+yjRNJGpjfVp1yr+4JF/4IxC6&#10;bfn24HWlOtsuoU6krjdKk6SrlI0Ekaq0crRr+8X9NyDIbghbC/HunTBibhx6hmhqEQlYZPCWAD06&#10;po0N6nCKw13PJZdNwfd10fi6r9vWQY0tK0jGQRvIkcEMqqrhT/nL88A82Ln1c8e6kiuOtqATTpzh&#10;o6qJvI7h2iMlmazhARojgMpUl/rYG1h/Ww96qOHVjGw4Z6hztOiJ4VjlhkPjCuqxgMRpMlyP03+v&#10;1BNjf3vjgdOKgAoem2Scl1jFNJBErNEYi9gSi/Qixvc8qV4/B930GnWggDVHUlXkAaPxCNWAeQT2&#10;V2gX1FY1HP44BNj72qEGvTnXcrgiOe+oMA94gVkU3JWJA3KNG3DA/i349udVIqKdep5JvRFDJdo7&#10;vN5Fj0SO5uQQ45Zha7KSb3t78cjPWgoHTylWtoiIFZT5GtG6g69JS0szgDSb8KFBAt+fqz20x00/&#10;xHrqWtdPpZPHEkbq0QRXLRljLGQASoC3X/Hj3UCpp1pT5Hgemt8oYkkEpeSBHj1pCFSaRrcrJb6B&#10;lIVvzf26Y/Q9eoaY4dR2zdnaYGSMLG6FDCBEqEavMUAJJtxa3+I9+8L59ap03zZeO0LNHGhhe7F7&#10;qs4kWyqqAfpvyRe9iP8AH3sRjz69Tpwx+ScyQvNDEB6lidAJYpAyFykU6jhrAqA3P+PHvZRaUHW6&#10;dCRRTxsVRDpWLQJIkIdLyIG02Fm1sWLE/j6/n22yFRXr1SBTp9MoIJPrVnKtGTZHuNDWGn68eoGw&#10;F+QR7bAp0oJoKnpvllBUM97+qNZEVQPVcHxqwtc8G17fj8c+61qUrq8uk/X5KOzIFNk8Q0GnChZC&#10;biKXnkMTc2uBx/X3vwzSoHTDUJqOHSaly8CvFI7sQI3qZIooxO0gSQxtAjFT+gGzL+L397ERPHrX&#10;TVJkGqkMoeWOOV9LMum0kS/ojhUA+kk3c6bi31928Ijh16nTYsUxuoZKcxwvYNKq3WV/2wUIOpF5&#10;AVeLfX63NOGOrR/GOn+hoI3l1OdD64443kVNYeKIySIjggKWNmQxj1Djgn37pR0qoaaGzs/jYlom&#10;VNBSOUTcLMI1GoL6QfUt+Pxe/v3WiNQoessVNArprUxMJFIVR+9HOwCMAABqjIGohhyLc+/dVEYU&#10;1HUySEWBSKn12k9EaII5ObISFFgxI9K6jbgm3096HVyARQ9dIBCwjRQSdJknBR2jt/n3K/6ksbgj&#10;/H3vqoRQajpxSqp18bMyIpDtYAXAElvIyDm5Aso/xv8Aj3U54daaPUa16mLUoGtrQMJQFb0pG4Hr&#10;ALL9WANrWvce9EU60Ih5nqPJ45iURwqn0pJGoFTbnUzIdJ/oLsATx70Mdb8JemWooUnDlFKqEdi+&#10;gFSjc+U34H0OlbEjjn3cGvWvCXpjq8emgnxU6sVkskoE7uosYkh0AXNvT+gcD9XHvx4dXGOH+r+X&#10;+r+QTdbRaalpShqApKpI6hWDqg1eHQSXsPqD9CDbn36o62QCKHptEDkCMshdRJE/7vpjKSais+tR&#10;zpI/4n6e9VqeqeGvUiBGYKCAWaeVFjRQJUUWGhkH11erTq9I926soCig6cIQdAk8iuHbU6WJNNGs&#10;mqRWMnoLKLXU/Xke6t0mUajQdcTJ4pYkJe6I8l2idjBFJJxClwRZTxYpYfj3sV8+r+E3WWOsaMMU&#10;DiJ5dM8SqzzSgvoWVQVtovcM3JAH0BsPfjw62Ij59OD18TECEBtMkgRdQd55PGQgMnHCC/JUhRa4&#10;90634XoemmTIQS6HJWEhiA1g8a2YIxV1ABLtf/Cwufp791oRHz6iVVZ5FVkYq7iQwmZECmpsLfQ2&#10;PoFwf0j6fn3YDqjDSadJyWZfu5zpRjGFkF9MggWRfHG0pQAtpYcMP68/T3bqvTxSVCv+qnp2lV1i&#10;lRHkTygLrYRaeGAN3Zh6bG39feqefXulHBVRyOCIU0lNSSl7yzoUIii+h4BJtbjn6+6kHj17Hn1y&#10;Z9MMb3RlRtBOhvA0vLRya0vdf9USfqOR78M9ez5cOmsOWZNEcUjwtKYxGr6iHsdEUZtYrywtfgi3&#10;0t73Qde49Nb1bRaTE3lWKO8KTOzRo7E2KoACWPq1C1x9fx7rpUnq2k6dXTNLXkTIPFdWV/Cl7FKl&#10;H0VKx+Qci9rMeSt/6e7aeq9caWsNQEQS011lklIf1iOZjceMPw4Vb61+hJB/HupFOt9PgqVsn3AY&#10;xSa0UQhGZnfgSxmQCwc3AU/QXA9+691Jp60JMKeWKlISKLzKiSDS1tFOXEt1uykM4PKgXPHvXXun&#10;OKshZXJuigq2kBpIwYm1EqWXlWX9FwAbW/p79Q+vXuuUkkUkVRKwj8uoiwBNSoN1aRyQQQT6Tp+l&#10;/rf34gEUPXumSWOkdBSMCIpWgjeOOOUhyHOiOOwsCvJP5LcXt7roX068MGo67/hqAl5UZWAMUEkY&#10;1K8P1lKg/nTzYcXHPPvQQBqjq2tvXqLLilJQxxiQ6piYJFVXqoFXRolkPK6uDp+v9Pe3+E9Oq+oZ&#10;49NkeEkFLI8LTROkscpXRGz2Jv45gfwqAKP6gH8+0/Vuu2xU8cfjVvBEzK+iVUnEl2CI8jzDSAOG&#10;0jnkGxt791ST4D0zz0dckrJ41Qai5pEvKVlYaJaYRRLbSFAYAX+oH+s+tPD7uH+z04aUzw6YKqOS&#10;nbyTS1I8S1DrKvidowguaeOIAhQNQS0n09Xu4p5dUHh6scemkxCGJAslRTFpTNVeWCNUnqjz5Ij/&#10;AGX5sgQaSB/r+6n4h+fTnTTXiSCFuJK2eaZWNPT+hHsdRnEsgAvyHYcDSbDke79bWlc9N4+8MEYm&#10;ZZjGoFSU8bPGXbU1Mkw5YKpNyB9OB/X2l6coD/q/2P8AV/hUtNKWgtT07wQotOnjLAiMqbTujv6d&#10;IuCeL/S31v7uhoCeq6QDjpxjrZPUJFlKySmM2i8JlMIuEhkABYC5JuSLkfj6eYVGvrzfD08rK0up&#10;Sr1DQ1IhlEfBZGj1wO6FQSokGlxyCSRe3vcXn02OprU9PP5PCjyho9DyOzItoR5Cis40AqLkKOQb&#10;3B9vdb6ZlEcaNE7vDKJDFFMVEVJNC48ispQFiSo8g5+v1/p7902/Efn/AIOlBNTxzxPq06ljRUJU&#10;KlRUSRa2VUChywRVuAukm3N/dkbSa9MdF27K2YuQiZWTxTwxmaNY0SRLV6eMJOjD9aEIPHex02P1&#10;uTGF2Yg9UVzEa9VI9y7BWZ80KOMNDU1MGXjelgNNrWKMwsTOEBjMECRppUeo8i7En2ZqQEoP9Xp0&#10;dwTlkB9eg02Llf4JXCneRpaGKHFzY2SokjkkbEyP9pNNCT+uVJowdJY3Ynj1XD0KahnrVwC1D0fb&#10;aO/6Wtw6x1ehZoGp2r6RDIktRNTzGko46apSzIjJeWR1Zowv1sb+1AXQT0E9wjYP0I5yn8RE1OhL&#10;qWhidIKqF4FFR/nAYlUxc2UqdRY/qLAAj2qQ1oeidl0npY4unZ5Jp5IpZqmmicVsQij/AHKVnEMu&#10;iaUBpS/pJCEkahpa1x7dJp1UkDHDoU9oZKXbOSpqlTE1NG8dTPJG+mNyzGCljkQkmxDMp0DTp5+p&#10;v7UJIWXw3OD1vxG4A9WN9Z9j0GSoadFmiYxqXdFa7iyAs5Y2N7Wax/Hsiv8Ab2Vtfkejy1LlKnh0&#10;ZHF7iilRLSA8L9eL+kFE/wBiOfYfkhCmh6V9K+ny6Oo9QB/x9WkD/X9pmWh/1f5v9X8g906R5FWI&#10;H04/rbj62JH9fqPdePWya/l1ISuRjyR+eAV4/AuT/vfvWnrwJU1HWda1BYg8/QX0/QH6BR+P+R+/&#10;aenPFPmOswqh/tFyTduARYfSx/1/ftPW/F+XXM1CenULg/QqFt/Tke9aeveKPMde1xsbWA1fg/p+&#10;n1ufewCOr6lZanh14pEfqAxNrAf61rAn8e9Co6rSNsDrGYYmuP6j6EDn8HkW+nv2o9VKKGAJ66+1&#10;isw0/kAf1va1jz79qPXmVAKg9dimUfpAFgObKSDexA5/2PvdfPrSx6lqD1zNMDqGlLA83H4Iv9D/&#10;AF9+1db8JuoclHGW5H4NgB6T/rf7D3sNTI6poOrT1BkxiMG9Clfp9Bq45+h931t69U8OpoOokmIR&#10;j+lQPx6VFv8ABSAfp+fdhJ69V0Dz6hTYSMi3jBNhwVH4NwP0/wCx+vu4mpx614S9N8234ySXiTVa&#10;wZx+4V+pANhf/be7i4I4GnVGiXh00y7ZpiXAhU63DMdIOm34KsLH28tywzXpswKD0zTbNpWYgwqe&#10;GYJ4RY6z9XVxp/1h9Pzf28LuSmD020C8emSp2NSSXLU6rcs1lWx8p4BAAA+nHIP+v7ut/Ivn000C&#10;nHTK/XlAjEmljRpAPKqIrgsn1LL+B9Lnj/W9v/vF6Ur039Kles1PsqnhA/ZAGstoAUxhv9Upt9DY&#10;en/evbcl20nHqwt1Xh06PtmMRAGJf02IEaqbnkENp4/wHqN/afxD1vwRTpIZzZ1LVJJG9OXADkpd&#10;3DSgDSWYLzxYlvx9LX9qobopwPVDEPMdFu3r0XjM48xloRKsxYTQ2AeTSmiMOB65EUXFvo3+29iC&#10;23ooBnh0nKvGapw6ArIfE/bszNGcLSlZCw8zwB6qnCi6L+7zYWIVtRK/Qgjj2ZrvxIBrw6ok86tj&#10;pGV3xKxU9nNNDNFFVxVsIceMsxHi01M8SRsx41L9Lf2U/Pt0b6r4J6tK8jfEa9JGu+I+NhE8cFHR&#10;xtL5ZKZ6iLzRq8j3cvOE5k/CN+r+v09qI91jJyTTqiaK1foM8z8QKcSvVx4x45agGlKUiRqQQwNR&#10;V6mUkCwszqQBew+tvZjDu9tUqQPtPVTOquABUenQcV3w7po5Fn/gxLJLJJEkcccsErl71Ec/3Cu5&#10;ZlAvIvC2tx9far660b06Wq9oy5UV6xz/ABgyFN95VGKWnqZaiGoJh/aSGCNAsEsVTUh2OgelCvkj&#10;T+inkp5biFvhp0mkdBhB0ma/4srUOshp/NDRVUlav3dQ9QtbLKup6+RUVqaUMbArJCir+q6mze05&#10;eInpjxiOAp0wUfxpqnldpKeGJa2B4Kw0lKNBWabTDNSxF5VESkeoPwfrrUG3v2qEZI6sLkg1zX/V&#10;8ujI9e/HV8WiymhpKmonp5IKeenpqeMtS0oumPkVLhLteVyEYf0J+nsg3OWCRxQdPtNI9Ahx0o9x&#10;9Wy0+Oq4qaiZ6moC64fGgo62eGVWg8oCroAI0m6qLfqt9AWCGNhnrULyCQCQ46Iz2p1zVwNkp67H&#10;1c9NUTvSNJ9pCDCau8kCiGEEGSKSyam4Vb6b393isRK/Zw6NklUyCh6q37o2XX1bVAGLrqVvtZ8f&#10;RzZWoqaeijlSwmeopapXRllmVipBMQsQqf1MEsJQaMP506PI7yGD4z1W7uzpKUVFbO0tUiU8j1tB&#10;PUUNdDFkpnY+OnEuiRI5nItDDJGGkIvcAj2ln2RixLNT5+v+ry+fSl78TLqQcPPoM6vqDN0dUNOM&#10;nhcRLU1IyM9NDIJFGupaqkia1NIrXB8pDC4B+p9k0m2vG9FH5HpoSkjI6ZodkZb7iej+2nhgs1Qr&#10;TwoYZjJwks9YulCFY2LH08AgEkn3QWsowR07qVRUnj1K/unkYzSS1EfjWeOVJ54H80jeWXxOyKgA&#10;0DSqFULWF7cn3b6eX06TFxmh6F7Y2Bq6CpaLI4utSJxGazHUoE7eKKYRxSQMFsyhlS4A1k/izH3d&#10;7d1SlOPSWYAgkdGlxtXVx4t45oAsb08LZBqaGJ0bHz1DGFZVIN5CdcRIOrUgAIBPtMV04I6R9NlV&#10;S1eRV2losiuLjmjqKOJvt/4jHUOgilqIjC/7bDwaYYWBJDnghifeihIwOtFfPoPcxt+rq56dzSVT&#10;wTvkGo6fFRRzVjpHMDWwUNMoZJNWsNNI+lyyk6R7qEYClOnVFBQ9OGM6+aR6XO1NJTxRV70srvUS&#10;eAVFTTzPAZ54qfWIDJB+3ZkKsyksnIJadW9OnTIRhcDp23Hi/wCE08NDRMoyWMiph99NCmPVYqjX&#10;LQSSUdVpEjeNQEQBT5S3BB5ZApXp2E9FY37k0WtylP8AcJkUjKLDUFvOstJK2uVYIwLQBZCzabG5&#10;KgWUXNWUHDdLreus+nRVN25+oZ5FEkhlRpIqdo0VFkUHS4kCgXCn0j/WPPtNJEq8OjCMmpPSQxu5&#10;sjQyRSrL6EkCAmXwliP835ZEuQQfrx/T2zo1dKEnkjOD0YvYHyDyGCq6F2qZGqaZktIZ2QoKd7Rr&#10;PJwLuLhyhDFefqPZfPtnikmtejSHdXUaTj/V/l6Pn1Z8q9a0dJLuKrp6FGjqp6iWCnrpaaiiYpJh&#10;/tpx45o5LliYYmkDLqa/sL32ztH+oorXo4s9yichX/b/AJOrF+tflVTRPEMfl6fDQE+Kjkmmlpqa&#10;kWVvLLCqDyJU3azRxyGORLl7qgJ9hx7N1c6hTo7e4hkUKMDy/wCK/wBR6PRsP5E0GQjoQJqRi1Mj&#10;UjUVQkixLVS65a16ZdP3ArkZWiBlZ/qiXHPurwtTSOPSR4qZQ9Gy2923gsxHSzxVuuAqifZgy+Wn&#10;qKeM2keORPMhIA0ppY6rjkc+0Ta0Ok9MFXXJ6E+i3PR1pRklZtFKHnXyslS9G0gleZcfOt9T3ur/&#10;AFuBYf1cEw/F08sdPt6cS8c8LPBUQxxKtVIjyMiTiKotHFCwkA4IBJDAX0ke7VVh06qkGvTLNTwJ&#10;F+46toijnggKS/boXIheqqGA1MyXT02BFz9QPbDKvDp5ccOk3U0LGOSMCWomdJzMlSkagTQstikh&#10;AR2Ym6LdbE3vYe07xrSvp0sVhQMekJU42WSoNO0cKvFBVJPTsoqZWglYxxO9PENIVZTItS6q2pje&#10;xsPaNhxA6MIiunHHpHV2PCaXqJmpJXpJqZjDJekR6OT/ADyVUQYoIlC+jSHYsAQNPtOy6TQ9KVNc&#10;9J2dcjHNMKiOnlMzx+OVfsmmjSYaKCjViRaGGoTylxcSA634496x08AOI67ikEd2mp2WQqtPR1UQ&#10;N6iYs1PUo80YCxxySMZZGtYAjSo03976t04QtLD9nPUwwyQTibDzRtOXiWwacF0YeQtE2ss50qb3&#10;X9I91agGevAVNOvQ1NHTGEh6d5PBSTIk6ARySRSMlXU30hpLLZyv+pINrjhP054Qpnj0+xZNpXnm&#10;NNW66YOkTU8URjFFVRhaZmd+fPKdTKfqQNJ5AJ11TwT1kgrqp41ZzULIcfK6JQxxq9WtNYvJE1UL&#10;t4VOuzR6tVxcE+9Hh1sRGvTNkpfu3g+3YRRUbx5E1SrHUQStAPB5nmmJkjljV/8ANpIAQxQgWB9t&#10;scGvTqJpwPPpIV2T8MbrU1VErUkaNMgaeorKieol860iIqgkuVEYW7+O/pJHtI4qKdOhPXpIzZ9Y&#10;DUMJq5qcTE0FW0cdSoNbOaiOOKNVDAyNrBX68WN29sk9PLGGFT1Ji3RHNVSQPNRRRt46lUprtUUt&#10;XSjySY+SpcqY2YIryXAIsycqb+91YZpjq3hL0+RbvgqmMMla9VAqqK3+GhGggjkk+6p55jIASJpA&#10;IyqgBVAJIAPveojyp034OenXFbliStyUWqGjTzL99Vs4qPtkAE7yYqSW0fjk0orJa5A9JIA97RiT&#10;1SSLpU47cUDCGTI1kSxSSuYpGjkqDNE7aaWWnNEHb9p11SB/QCLc+1cbU+3pDKpBwOlTS7nFUkXn&#10;JkpXmqHgqgIaTxypYeJGGmMyzsBJGxCPcFdIubKUZa56QyjB6TmU30n2slNMlHVlq98iYfCXqo6w&#10;3o3aWeUoIadqllUOymyoWAKgWEm326sAQfn0Hb6fSNJ6A3sHckNZGwkNHQsopqWeKEJNK9RMlv4l&#10;NHCNUwdNHgV41Y3jYlRf2MLGM1Hn8+gZuTrp+3qvztyBcouXm8n2MCwGWmyNJCJkAxwM1bTgOCqV&#10;iJJpVXUl0juPUb+x3aqPCFegddSAjqtjsXZ5JqshRx42OmgnY09TjoJHEGMUGOganpdOsx1KNpXi&#10;wIUnn2oeumvSFZKHI6Lzlo6nD1opliNFJj5aiOCVQWjmpYH1sqBOJZXLSWW4tdf6j24ldQ6UgI3U&#10;rD76r8WrzipqqaCqWKEY6krJlR8e9UJBTTA8lVYeYyaWHrKspBv7cZFYUPn1YoDkYp0MO3u13kr1&#10;SqjtDHX0k1bjKemp0qMlRNUSS10tdCpiYtG5M8Xjmjh5I0J+E8lsCMdXBZRSvS+/0kiY4iA2Wmnq&#10;JMxFS0aSI1XU0VQY6aGshi0SSRCMmZFMjEMWU67Fika2I4dV8bFSOHUTL9m1MUNRRw19NXTzievM&#10;a1kP2FOC5kglqYxHd5nLKbQMAEXQdRJs39MOrCUny6AHe27KmspKmbyFmyHjdluyQ46rmmNbUxQw&#10;RehUuBGrEHgW93jhC568SWPRatx5FquUTVJMaNP5JShLNG88dpZNVvq5F24sCfpz72QAel9spC0P&#10;SMqzHJrCONBSBXYvYepP84FtwCOPSPqbj2zJ5dKx1Lx4iUjSJSjSwJ5jfwpHIQ0kU7KuprBQfTyP&#10;qbfT2y/wnpYnAdCptyhqqyVGWJBEKuleGnE6RxyQ0+p/ufuLeO0ZuGcjUHI/r7K7gipHR3aIxx0a&#10;faGLp2pxUTCGd2khvBQxy/fJHDOEkWkmhUqFML6WVfwL6bm4Ipy1NGaD16EMGO7H5dWD7F24lPLH&#10;AksUjTB4XpI8gWemENN/E6ivqpluGkViy0pVm1q6mT6W9hK+alScf6v9X5dCS3FGp6+h/wAP8+jr&#10;7TxqIkVdWzw0k+RgpImo68RT17STf8XCtqYYVFxGkaalQKQ4LAkEgkUjYoP2+X5dGRjAGomhP+o9&#10;GDwFBTChmq4fvagwx08TxxRRRRLTwuHNdAGB/aEjRoQgtwrn6ey+ahwenlWox0OeMpaeml85AWXx&#10;eHwpq1/c6fGJIxoKr5UUwuGF9aGQfquUD8OmpVoa9CZQwr5oZFjoxFJT1MciJBoWMOSqokUwJRml&#10;DFDxcA8AEXa6dX4R0rqGKCJpTojlp9FFTxl4JEqSrEyFoJHJDMWLAgSXItYAC3t1SvAdaYahTpdY&#10;+AmVEki+1nVNDqHjhYT00gcRTpb9t1FmYaQH1cfkh1Kas9JMefS0oyAfuZJIZHklcRpNEQtQ0jCH&#10;x3jB0sXNlAAt9RwSfahMEU6SyiuOllSyFnXQJpFpmKD1r/n5VMc9UZHAHjQalUaeSBc+1ik/EOi9&#10;lIbqfTWRQ5cjWZIhoRYoWjkcpI0yWHFh5AQLi4I9vp8NfXpp11LTp5p5SfPFcrKAz6anSTK8Q1eR&#10;BFbSrW0rbnUOfp7URtTHSZ00nPXMTM0R1SQtK6OTFOp1qsihopI9SrZlPCgGxJNvdiwHE9a0jpwg&#10;qYUUoYagxMIlVdCyFtKWe6KSbxuo8gsQVuRx7fSWmDw6oUzUdSklEZid3WSovG0qDSqvGVLRzIxF&#10;iCpIIHFyRYH28rKM+fn1Rl1cep1PUtpQeFnhU3C6ooxD4m5dfGB9LXTUeSbX9qFavTDRLWvTmJhI&#10;XVv2lMmj0KCYiVutlAAY25FuLfk+79NtCKdvWdaiEqhYIus6gqWYLc+JlP5Uca+f9b3ZWK9NmMgV&#10;I6lB31NHpAck6/GPUGYavQR+SNPA/wBf2oU07h1QoKZ4dOsc/wCuOQKsjBEkRhq9RHqMbJc3A0kk&#10;m1zc/T2qVwUp0lZM44dZY5VN2V45A0UkV5GSIJZgqsxAILX9Ssv4+vPt/ptk9RTrOkjKNQLeVFZl&#10;Rl0NNG37ROlgbnSLqq2+n1Hv3VNAx1Ih0lRxJbxkajdWRQfSNDDkk/p/1/z78MGvVSNJ65KVRRyk&#10;Yt4k1LfUVYSkiRf03vYA/n6e7oajrw6nRq1jYaVcmRUlYEuLaTKSPpfgKp+vu9OqPTVnqRG5KL5T&#10;KBML6TGqxqyN6gAv4BNjce3+mupBkGjlxpddEaoupmkvwpcj6L/XT9P9b37r3XSyuC2gpa7qfQXe&#10;wFx6mH1Atbj/AJBPvw60wqKdcVaNSzKx9J8gY2chpDYXBHqA/oL2+lx+LKQM+fWiOC+XXalF0BS5&#10;AeZXldPHwFtID/W5uQebe7awcNw6qUFMdZUb6qNNtCgafVpN/Q1v8P6/0I9ujh1Rl0nrNqj/AERm&#10;NPoWQnWb6/3Df8C9z/r+99V6zRl7XChfSxQEllUN6RIyD8MR9Px72DQ168y+R6yxEoblrm0VxKfS&#10;xJ4IYjj/AG/PHtxMinVCi9STpPDL+o3ubEhr21am/s2A/wBh7t00cGnWYc2bW7MjEN+FupsSbfng&#10;X/w9+6113ddakhFVBewsWPPOpj/txyfe149bHXLVe9wPQLj0AMG/s2t9efz/AIe3AwPXgAOHXrLa&#10;5tqIsDqBLRqP1KP635/rz72TQV6t139NX0BChQVK24UjyAfiwBsf6+/A1FetUDCh66JNrlT5GMfL&#10;lbsP1OwJAsRY355/3v1c060BTA64h1Yh2VkGtxbi2lyF0r/xv6e99bIJFB1msl7abetmDB7tp1/T&#10;kHgm9ySffumRG9COHXK5drn6lQTIbWZgfootYcG9/wDH6e/daMZUVPXKXSqE+j6glSysLBtJJ0qA&#10;Ob/X8W9+61H8Y6wsNTMgLXUKGTQQ1/obMQeOQot/T37pT1iKkg/QMllCg/qcck/Qfngm/v3Xuu0U&#10;BrKNSA6tYFipANiqt9R9Dcf19+6pJ8B69xxqJX0Mvl0chmBI5/r+Le/dJ+vWV7i6rqCrqDgBmX6g&#10;6QSQfwR/iD791aP4x15bOWUjUhJAQ+k6P7Ijv+QRf8cD37p6T4D1y0g/Ua3UrdWKkFSLKEIABA+h&#10;9+6T9dNYaghVW1LqQ2PF7q9v8PyD791sDUaDrkYluNRFtQJsBcEsSVP+pVfTp/Hv3XmBU0PXihBC&#10;izm/qJ1MwXSbk/7zz/X37rcfxjrGQCWsCTqQoyBm1op/oeOOAfeuPSnrC6KQGISzE2IAswvcKxtc&#10;XIJI/wBtx7917qMw4a6FH8ZtZQCylv1ev8/1t+efe+vdcLorOWa5KMUKCNzpayem9iPUNQv/AFPu&#10;rfD1o8OsBQixWTWApNhGpv8A7rIYx/m3trrQpXPWMoin1KCfKCys1gJCLEKW+tjx/jf/AA976uDm&#10;g4dcGhWwlDEMTJpUKtnC8nSGNgLEcj8+/dXPDHXcgDqG4JWQrIRpvb/Nk2b68kG49+HVFqDTrg0Y&#10;T0IW/QxCPZRqU8ElwB6fr9Dx79051iljj1BEXUfJ6mW7kqF9TzNx9bH02Fub/j34iooevdR9OtR+&#10;pVViVGkIAOAxckEem3HHvRUHr3XBorueW08uQRHZSv0f083ZbCx/pf3TRnr1eujTt+rWxdiE8hZV&#10;BCDlmP1IA1f65/1vfvD+fXq9dNFa2pWKFQwZiCSuk2JA+g+hAPv3h/Pr1esQhXXZiWOn62smuP1p&#10;e355+nuuk1p1vrGYI1PkkdNQZJRYEr62KvqCr9Re+kgG/wDX6e/MhAr1ZPi64GKyurKFkjkb1nSF&#10;UO4aMqLc6f8AH+tre6Baip4dOP8AD1G+1HksYkd4TIESNh5PSxdY1OkLcH/b/wCw90oK16t1yU6U&#10;KqCFjYmVSttY/pI1r6xYC4/H592BPAdVYLxPXpZGKIpu92kOsteONW/zhIPJHIsv5JPurVIp1sBR&#10;kdNzUEcikSC/lVSbKuliWtYKR9Txpu30ufx7Z8LiT1avUOfELG7rDFrkeNZIzIYgiFWIGuTnm/Fv&#10;dGh08OnFZSKHqBLgjKwAjUSOUUSTxAujfVLWAMZBuosCpsLn2w0R8h1uqDI6gTbdIdAYdSFpNRMM&#10;Syiy6SrOVK2/obA/649tfTBjkU61rXz6Y6jbERWohkhK64kSPQwnHB5/bl9CBbD0Ag3P6gD7be3C&#10;1A6sGHl00y7LpZiTFTSL42M0LuwYxmIEok0PBsrC6KfSf8fr7a8B+I6dWQqangOmKs6+fx0fnjhZ&#10;on84Zogn7jXeSocKtgR9f6W4+v020ZHEdPLcp+fSbqNkvrZodJkRmjBcJKmny+RpJCi3N/7Kj/Y+&#10;2yiVox6ubmmK9N82zKyMu6iXTNJGgmp3BaOEG8sSKyeljfldNv6sB7o8UdCR1X6tx8PSffYhiVGk&#10;pkaJJp0knlEevzvIZPI3DNdgbsVZgLfQfQImtxk9PfWyE06hV/X9LOju1HRVCNJFH+3AJqsxOdTz&#10;fbsoWQm1jqsV+tm9sPZqx6uty7fEekZk+sqPIzGaWgBFTTLj/tHinWmMdLOfHLPUBHjMiAppfSGN&#10;rFwefadtvU8B1tpVbiemOr6lo4S9LBiaGZVW09VOqmpu10kjpmf1ux5BYkqB+T9SkbbmXgOmdaA1&#10;J6TcvTtHD6v4avjkcxuKIwCllpo1K+Nkj9aSKRdmW97cW+vuv0NDw62GjPn0wv1ZEslMwjqYFl8s&#10;bVNMrRTxrHKJady1QCA6SAMX5JHAHPtt9uV+I6ssicB1myewhDA9RBUV1JL/AJQ8cqwfcVBdYx91&#10;XQzfUGXnhlBUjgKPqnfaVA1DpRFLRgD0hv4Ruikp0C1GUqKaliutpYGURTjWn3HmjAllNlZNETSK&#10;AQwFx7pHaNHgrXo3hkQLQmnUafcPYuMMUUsc0tQ4MlLV6HhWlpJIzpjq5kRSZwONDsYwLGwI4XrA&#10;qiunqzNC+a9Iyo3b2lBFHXRUdZKkBmjgmSkq6lp1qB46erephZFqohyQdMgQi4I9+a2iOSOq1jGQ&#10;ek2O2e56GKTHRJVV3hyMElTJBUtI1YNACUVNFoRyq3u2ssCb3sB7b+nh9ePV1SMjy6c6r5A900pn&#10;gWlmFRSyinhpqmfw00qLEXMJkYl3a11C8Afgfn25HZxucZ69Iq04dBLuPeXZG7auoXOMi4+tx7tT&#10;RQnxVApTUf5bjqUyDhlN9V+GH59nVtawRiqjPRPcsxqF6DqLq6Wq/jWTfHpJVufuYzJE1ZPjtTh1&#10;8LyemVIogLuG9FvTyB7E1tORpA4dBxrLUzMegq7G6lyFZBlZkpaJ1FLDUUq07GSiphJB456irRv+&#10;BM8cf+bjbSumzEH2eRTJp7vPpAbJnag6rc7I6DDyRiGlyFPlTaIw1dTKKbHQlPOs+QWrCBR5HjMS&#10;K5RrFVFlFn0MamvTzWcIGAa/y6KDubo3Lxs9T4qszl5kMz0UKRGemch3CrocAHU0TOBrX+q39qBP&#10;EOPTTbe4FV6Dau6nz9JVxq1PqMUfg1SwTWdauMmxLIsf797iRGZVsOSLH3ZZ4iOmfp5AadI/K7Iz&#10;tAsMc0AklCiCCRQNELEnQplj4kQKAAQPr7cQhj1428vp0ven8Fm4MlkKT7OnFTUw0zxSMAfHPR1o&#10;qzIxKjRIWFk5+jDj2X7ooFvU9ejt5DJSnV2fS1a1BT0FXNFIPtMpi2pZA7LLT09U14Hq4wAzyiQy&#10;MdVgS7v9bARldRlmZfWv+X/Y6GG3ofMdWC4XtCLH4eMJSZSsppYpj/CiViaklx00kAjohElojIdU&#10;kvlOlh+gAovsjaEFiGPn0ZNbIckdZq3t5Vo3gi+2rJalKf7fVEEyGP8AF++KKARFpZI29Uqs6rON&#10;PqUhfaaW3UGg8ukMlugrQdAxXd+Ve35o6VKqTOS5Crq8lJTFPD9zU0TsNclVQgwR+Now0ySj9xCG&#10;OosSC828jtWmkf6v9WOkDRgP0mMt3dtLN0lNV5CDHwTA10k8UIkp1nrKhP2IYaRb64mlRLCnls5U&#10;suotb3r6S4D8P9X+T59b8L59Fwzu7MPSLNS0VWDk56JBVVDAlqmKllPk808ouKpgvkhjk9V/TpBJ&#10;9m0No8qjWO0HH+r0HTUkNB0Gf98KvMtM6y1gxr4iplqKGXXLVZYx1OghzL6lEcwVwrW4YC1vahtu&#10;ijOriajPkMZp+XTIiINa9BjlK7KNakklRpK+DHw1VSGVFrZ4ZZCk8g0+mSRnIjLISqoA3DD2vSOL&#10;JA4E0H+H9g/w9O1CjqRTbgydPWO0EYkL0tK2WhppkjlyU0EBgnraJ6hNMkcEdnlpdJBkBIu3vTQI&#10;E7j9lfIcaH7eGr0z1vxGTA6Zq3cLSsaRmT7jIRJearZWnldpkpIq2ramVmao1pGBEyWQE6iBqtVY&#10;mB1Hy8s4+WfL/D034h6R7tBkZvsY5TRfZeTHtPW6oZfCsxq6lamIqYw5Gppkkf1Eafpx7V9yrqOa&#10;5/zcfKnAj7eqk6uPTxgsYtbLiaukpofBVy1MdLNUJUGHLvS/5FJNKkCqKdCjMR4g1hZD7J7+68EN&#10;GxytK/Kuaep/PpHcOESo6F/bu3aia8i0rQU7VdRURQ1F2aDG1a/arQyug1aIZWWJApKpHyQfp7Cd&#10;1fKDxBxTHmRmv5j9pp0G57ihz0Lu3th0bFKWSGJUnnpWkp6SpklkyNVAQxqayoUeoSIjGnQfkg6R&#10;qv7Ln3Fm4ZpXNKUHoB/h6ojpJg9D7geuKypqGEVJkqjIVM3mqYVmRp6il+41E01Mg0wtRINciC2r&#10;WynURcpRca6A8KcR/l9a/wCTrUqiPuU9Gh2L1nkIpCtTTERxSPUIr0xNPL47CKSUxKAIpGb9wFUt&#10;c/W3tVDbrKQ3Sq0mqaHo6+0dkSJ4zLQSRMgSSSgmeWMRxfmOmDxjytJICdDMRpItqFj7EcFimgUG&#10;ejEKNZY9GhwG2gyQAAfbCWnnjip5LtSKIfJAslWAR+2LAWsG1MDYgn2KtrjMaaadGVuRT5dYaXbF&#10;srMs8axSfcvUySTvDKKkOClNNFpXyKBcRqVdT6eb29iGGNSc9G6mMoK9DLtbBGFXAkZjT60jE0Sw&#10;VCSRDSPGqLZQJCzBiACpANyPawjOodNStTHQr4zGhEZSq2cQyLa6md0c+ZBwAVJsxN73v+Le/UZs&#10;HpoEEV6XNPSaAbXChgH1JdNAHpkI55Nzbj2+qUHTXDqcUVY0YOL6ikdn9ShuTEy6Rf8ANv6W9uEL&#10;THHr1T10+omV3YFnPjVSFQEKLrLa30Xk8t/U+6n1Pn1v5dYn1Xk9aGwIEYA9cmnTKWb6XNrhTyf9&#10;Y+9dbGOsB4QJqbSViBIH6jqEf0A4v9TbgX/x9t16vxz1wKiQXHob1oFK30hxZmjcgEg8ED/G/wCP&#10;fjnr3WMgagNeqNUhD6gFIWxVwhUC+gXuW5966ej0fn1wdTYIQHv9WYqANLFWI/oSLXH+x9+PVkzV&#10;vXrC4ViEQkFgWZGXSV8T2Aa1w1vwLcf7H3RhWgPWo/h/PrE99LhiSquArMUBsw0sjALyCD+PqPqP&#10;bTsxqPIdX6h1H6LqikBlKWZVMQYlRIWte300Cx+v+w9tP8PTycOsA0xG5ZuCpEoiAV2dj9CBckm4&#10;s1uCCB+Q1UDj1frC1lVleMI/E8Z0qjqpaxRZLWJDBjYf6rk+/V9evY8vz6hu4HkvIjNZtJW6kk3A&#10;AYgAjkaieR/re0zfEen1AAx1BklMKtGWRXUiQoLIyq8ehhqPBJvqW/8AW/vXTqpUVPUWX1ALIEkV&#10;lTxhgHlVEfU0TyWI9TWt/jb2z14U8uosxbU0x1qGYwSqrBpYtA4aJiLFm0jWSOBx731dVFaHpvnc&#10;FlurRK3qY69JjqCOJQCObgkaRzYC3J9tOc06dUUHWKQH1PHHI/jXhDJZppAupZrMLgnkArc/g+22&#10;pxPl1emc46a5ncBGkQJEpV2DhRGFlXUqLcAPHqJ1Gx/Fh7Zavlw/l08iqMg9NjmCMWDN40XVqF5J&#10;ndTpUJEBcg+oglf6D+vunTgUnh1Hk8LNKVkmEPjQvYIpZQxcKNViqH6Ov+v+Le6v8J6uFoM9N8kh&#10;lhmjMRZR4Z4o4XWGJTGdUqpLJ9FJKoQf9cf4JicevT6IQQ3TfUl3AEVPFH5KewJUIyjyc+RLWJiu&#10;LcWb68/X2032U6eGOm6pYtJHIk/l8SBXjVGjp3aO+iWBWuSjvcWXlTyPrY66dSlOoE2tSzhDM+ga&#10;HmdQizO2tldSAdQ/UNNj9eOB7bb4urUJNB01TGCVAzAxJLNGaxEaR6jwIeZbycXBQNcCxvwLe9dO&#10;KKDpsmkp3Ecs/gMP3EUccrp65FeQqJXkT1MWNgxP0N7/AODEhBz09Hxp69NcbFlCx0xs885IEizs&#10;WL3WOR2/TqUcgggm/wDT23070xVU8AYVb6BEVMUwiYRXkhkK1Pki0hToB9AW17L7bYgNnpQqmlB1&#10;DeZUVahGeeCJz4FLI7mCBSaeNInGkkMbEH1csRf3QnOOnQg/F01StSSxuDT09GaQtKYZmQiSKXlo&#10;laNQxIIuObAaT+feicZ63ooajpnqHqoFgEUrIfvTKJKmZnMkiJcxRPY64WQi4nSxBC6ufbWpuPl0&#10;6oU4PTd5HFOrMkUtM/lkSURpLIajVpiqpEPoEcTFkiRjwAotwPdSamvV6Lw6ZDUEPXaTHEIoIY4x&#10;UQ/cRvNGfBTy0sTqOXZtaqBcm1zb3rq/HqA9Qk7xzyLBTlmDqZGvIJZFtFEFF/GwZbkj9P096bh1&#10;4g9N888bSRgVMEjU0RIEtpJYa2aUIkaSLZiQTdgPp9PbXWwnr02tOsYgikdpRMqfcHWPuIpo5zDG&#10;xLEFiDZZFOrm34N/ejornpzpkmMcFZURtO4VEaGeKMxCmqHU3Wanjcf5O8Z0l3+n049V/bbaKY62&#10;K9QK5o5Iqd2poQsqfv1VXN93GlOJfSqQgg1Mh5YKRa5t+D7r17pokWXwqKeA1MWlqWD96VXpyXMi&#10;ZBoHUMGVVSSxLBASBce/de6hVMrKpqQkrGiEAQwtFFaKRCJ8gwUHWHux8ygGxHAIv70erJxr10K6&#10;SNJKOOomqo3pnq3rD4441DtqlWSlmAHpXk8k6TcfT3qppTpwKAa9M5aQiWo/Zllp6MTGmMjAzESB&#10;1qGa3pIU6fEeCqge/Dj15/h6YWeLW7OG/h5inr4jAY4pfC4KL4qZxdtf+dBWwHqvza9umeo6NAsl&#10;TWO9SI4aVa+qjlqI1q4ppIjAsiI5UOrr6iB6VcEXW496J8unEX8XTYtHGi1NMgaSjMVNJXTPppp6&#10;XyAFchNTVA0MWQsoZGa9vqWsTZaaxTpxQBw6bZKOnFN9rLFJJToWSGn+6hkqKaKHXHQ1kdSCFEkv&#10;6Hjc3GpbcKPb/Vuow+3jemFJ5J8YaKR6qSrTzo0iskqROpUgMJFUu4H6gwAAHurU4efWumFpiTLJ&#10;Iam9dJJXxqCk1RWU6Sfa04khQWhAP6G/VqsTx73QCn7Ot9Y3SQ1dXSJKYHqZIqkid0rUeIECpmOo&#10;CMylrupB4ta319+NBk9e6bxNQQTmSSuYzyRVKIul5qaCnjlaMzRyMNMlnBsDa2pRf6H3sZ/1f7A/&#10;1fsFTw406ytTLU08chSoaP7V/u8saZBNHIUE3mmgBdg0am7J/a4ZW497r148RjpuqZYmppsXJFJ4&#10;ainvDLKyyY0xUTK5q6EmzoJV/cb9sglvTfST78BQ6v8AV9nXiNQoeuEzvLHPIIIYkihp44qqSsZf&#10;CiMBi6ypgb91kEhRYpbWKcFQOfdhx4/6vPpo5z5DA/1fb1wqZB9vTNVRQxVMWhFjoPEjU9LpCz1N&#10;PPFddXmVtcS/rUkkG1xsDzFadUNKf4P8v8+m+WOd3p3RKaVVkErszxISpjanc1CoDbWpkAQsSGBJ&#10;IuPfuq9YKeOapiEIp6aGFqlaaacTvDNNRQv64yrC0SFRH4pbkalAsb+7HT5de6bIIv2hWU0U8iLk&#10;KmKeN4fFUxmeIiWkjlmtykOh4ZE4F/pz72RWgb0x1scc9cFmnaCejeKGX7OUSLTyOamleijIkkid&#10;pBrjmiDqpaMj/Am/uwADajj/AFf4OrafIfs/1efUCldI6oxVRSghiknWKE/dikaOalImaGvnUXmT&#10;UVfSZFKhbc8e7tUig4evWqBcn9n+rz/ydRPKaiCRMhJDLNBFSUqVlP4Rja2kim1PPQwBVk80VvGy&#10;zIhAbUrcEDVAGBGAP2/n5fPHWhnJ/wBj/UOHXMQ1kcNYy4+SkqqmCeQ+WpjlSWCKQPUyVCT2STVc&#10;FGTlCSBcC/vxIJ4468QSKDqG0AQRNJUwyCZqGqo1ihKx0rxRkj70MDqWJQoZfo17m97i2Kdv8uqN&#10;wPpjrDMkkKUvjghiqJmWpijePxfe09Q7mSjr0YA6/INKtH6SNJ+gHvY861/L/V+3rbcR1C8tJEZv&#10;DJ9m8EEbyrH462lrKeZNdPPU0hBs0aG0hBFzYN/X36hOD58PX/V59VwOP7f9X7OsZmFFBDQrUUUz&#10;yFKlmx1I9N97jalTkTBJFT+l4y/pADCxGg8XBcFGNSCPtPnw/wBX8uvVA7eP2Dy4566SmiAglnpf&#10;t1NTFksfU1E5nE8wjJmgopYjriV0UB4FUIjAjm497B81OeB/1f5ePXvtH+r/AFeXUNZo2KQVf2VS&#10;ElkXGimpJFjaddRaqnmVyxET6/JG1gq3Pq/F1FMio/yf8X1Qf0s9N1Q9ZUxU50YSklkpNLQGBUhn&#10;o4ZyamSGPSR+7cNqlbS6i8f092FBxr/l/P8AydWpU0NP9Xp/l641dEVqYpp46Z46ddFOzVIjmgik&#10;TUaOV4BpkU3bwDg2Ug3Nj73jSQPP/VXrZVeJ/wBXy/1eXWBJofKs9MGrKWJqgCogilaOpjcmCRVh&#10;02Oj06bAEEn/AF/ewNI0+Z6rw65PEzR0cdQb0+PgSjx8UsXgSpoyxnFWMkLxiaKQKpUtqTmw/pZa&#10;aqD7T9v+brVK/F/qHr9vUNjOz08Iemah8hq08dMjicufualZPuh5YtRskcynQCfodVhc0pnqprwH&#10;D7K/6vt6b3roPtKiGKfUs03+5KgqqJ/HFLFIF/ZrEQBpFOnQ8Vh6SGABFtBaGtPzr1Q0IoD/AC65&#10;VNXTUFegq6CFMbLO7MqSlJjJNTrSx1I0C+u4D6GurAA6Sbk24+fWjprwx03pOwWnj8tUMlC0/wB7&#10;kIlPip6GoQQUIjjVQst/SGiNilySosfdqDJOB/l69+LSMn/J1ASkMj0lVSzfbTvFW0dYj0zNJT0d&#10;KNcZljYC5IDhWsL/AOtwLV8m6qEoQy/Z/PqN940OCp46utfw1T09XCtTGs0TStOZIKKmjcagkYJJ&#10;ZiSASPp7tprISo8iMf4T14GihSfTj/gHUcNdKmeaogjoRXTTVLRQpCZvCuibxycvpbyeOW4Ba62N&#10;vezxpTJHXqAZJxX0/wBX+fpokipoKqppqSq80ggSmjTHqkUwpzLq+1mnnIQorMyAXEgGk8j3ap0g&#10;sP8AV6/y+zrRC1IB/Z/gP+qvXVa7UwkkgVaaLC1EdXaN52pp6gWi+5SIJc1MkhISQIQurltJHvag&#10;FhXNf9X7OtPgVP4fTh/xf+XrBDkIoY4SlU0KxyNPDFV07NUOIkJ/ysoCkj6AYispWwYeoG3uxSuK&#10;f6vl1TVTz+f/ABdOo04KpU1yTyMuVmhq5ytpJKppJiphhnIDfaypdfGQbaVsbc+7BRUAimnH7P8A&#10;L1U57q1r/q/YfTrioInrJqiSGOWlkXHpBQSHzVFQqeWGtkitotD6vJT6gbgr+fftIICj7c/5Pt41&#10;61RgSeHljz+37DXqDXNEVqIKWeOpyVNTCpalfxz0DTMwaoKaQDT6FNpIb2tpK8j3dRQgkYPn5/n/&#10;AJ/n02xBUioqPLyr/kx5dY0o6fEQRyPItQkzR1irSU4lrqWnqaUQrTV8dvVE5uqtywJv+D78aO1M&#10;CmPlxr+3169pCDFDWhPrn/J/q+Zi1kMKx0hgllpZKmtMlRRGnp62qRnQxiFFYaiqBQOCdatwNSn3&#10;dNRrrFacPIdMuAKacVOfP/iuoTmCZ6hJMfT0EgiEyVME0sOqlqm/deoo6gX8MigK4Cq0cijkXv7v&#10;5Dur9vr9o/y+XVGKkkkaa+nz+RAx9lM9RPHJHQTzFgKWBqXICdKh6WSrpCdN447HySRxhi6ElrXt&#10;YWHv1RUA/wA+qMKjBqB/qP8As9NEiwvI8cTgNN45KGKObx1ypLy5SMgLJFIpKl00ldILKebOin4h&#10;nz9Pl0yaVp+Y8jT/ADdZ6mKilSOKq80wSLyVFVD45pVrUlD0dMZoFA/Vdg7ABVYavyfflLDh+zrf&#10;aRRhUf6sdcaIq6y+eOZ0ZSmMqD40EcjOJT/EafnR4VuUlWykFhwQPfmC/h/P/V/k68DXJH2f7PST&#10;mpqNopVasqY62kmZRMEaSd1kbWiRyNYafI1kZeCOG5t7UgsDw7T00yrT7OslSJFip0rRpdyGq0g1&#10;VAKatDVSSR2s6As6hbsFJAtb34aa4/L5HrzUpn8/8/5cemqKGqpkeJRBVrjJ6mGepjgjCLhKyTyO&#10;n21SPUTJZ0sNVxwSPpeq1rwr/hHTYBHDND5eh8v8vTflaiOmoIIE/wAoieOaGWGmjM9PK0koMEkc&#10;VSS6M9wXUq4J/Ktb24ihm/wf6v8AN1RnXQB+0efHHHPDqEapZGkSip6jGVUUEsMlL5BJBWkRBSvg&#10;nF46g8OqH1I4F7i/tylOPcP9n/B1SoK4BGDjjX0/P+fTVVrJ9lLNFUiY4yspatJWeJ5xTVamlqIj&#10;JMA2vUWR4mtwbi1gfbqBddKcQf8AP+zpKxGkn+Ej9nn+fUB5qdZEp4nmpYUlqKmCo8yUklMxPhqh&#10;AH1A2dmZgt7WJsL+3VjJqeJPEdM60JC1p5j8+ozVjtLFE0r11LVVrNVSRxoUqKFIzCskqRgKJF9T&#10;arCw0kfQ+3Qi0qBQgDHoemixAoeBPHphyP2VA9JC5Vqehn+0xwqKRo6GWKdi8tVW1SDTIEOkSx3/&#10;ACPb0ak1I88n/ivLpl9Kmh8sDHTHm8pj1Zg1N4qmQyxzeBZYlSQRhqaVpUF2RgFUMr2B5tbgqYIi&#10;cVx0lmcemfP/AFenSByGTSKda2Y1IaPxwH92OreNWvdnnZTrLMW9TMCqnUNQsPZtFBRdPRXI1Dq9&#10;PnX+fn/k6Qz5OeKrjmZhRy66miaSKoGuSVwfI0b2AYyK10UC4JuBf2YJArJTpIzUNR0jMtXeqSCN&#10;ZIiC8jGw8jVN9Ruv6WDqQCCR9LW49r4IKCp6LJ5KE16RVZlpSmlpSmhmkjDeOSFgV9TaDyOV1FBx&#10;7MEiWvSUyN0k62t0+NpHjYVX6ERgYySdSH6DSeeAf6+1sUYGR00TTr//0tjlak+RldUZBLaTyD9s&#10;2JRbCMEji/A/F+fZr0Fuu3rY0jTyKZIZCJAUJBVY20gCMDWpAt9Pre1vwNgasde67mysTx2eYSXI&#10;shCBWMvIkGmxIIFrkj6EWv78EJ8unE8+sYyiK+kVAbjyB10mAFB61MRBNl+n0vf83vffhn0PTnWA&#10;ZuOoZQGUSiVWkCfRUXhlB0iwv6r/AFPvfhmnDr2euZyMjGVPU8wlCrEgP7Jb9UJb/AA/X8W9+0Fc&#10;06914ZFysFKWXTrUBWKxO6hv3ZJJ9OpVXi5Btb8+/eGQNXXunKmrImlcANpN1jiU38npuZoC3FtP&#10;DDg/6/upFetdKGKtPjQ2kkIBKvInhSWG1ySQLk3OgXt/j7rTPXuuS1wV1i9LQ3JlRNDaCwupclfX&#10;+r8AAG/Pvenr3XbVAK6VdXu0qhEcrKXTkjWLkgfUXPN+Db3oinXuozgsQZvH6S4AkFizn9wskY50&#10;jhdJ+oHvw691EaBXMa6xJI4LWLIAQx5UKOF/IB/Hu2OHWjSmesbQKCwRFdUcECJ18hCsEbQv9kox&#10;N/8ADn37pqgJovXTimFmYr6TpIj1Bijcs0YUWtqtf1G/N+PfqevW9JGT1CnmREk8YQz+ONrGP/KA&#10;5e/7sb+ixBsSnqA4/Hv1MY61ny4dNLWfXr0aiRFEDdSTcyBXSUKCxYckG3HH59+8urfg6bpkj8cj&#10;TPdQTG0QZY9SugEUn0GoAcMQTzYWvc+9dU6T1TFJAJnIl0qYVWGl9a1DSKFUxeQXJUXNiPSLe1Mf&#10;wjq6ipoescVNNIIwzJ47MC8mlVVrcKCi3bniw/Pu3XtR65jHworoaaaW+kLK1W0TaTZS0jgEldXF&#10;/wDX/HvfWyxOOsqUCKgMKvBNCdEiHWwjkQaw7AqAbgX54APHPvXWtRpQ9TVp1Ulo/C94i4jEbsDE&#10;2kKFkY3Ygcm1x+Ba/v3WusscOgy+NqdnWMwmRVDN4WfUxeBiCGX8kcC/1v7917qZKIljldESVSIm&#10;CuyGZSGu2uSIDWFuPSdRP9ffuvdQpI0AumouJg7TueNcl2MUKLyFIB/1z/re/deAqadZIo4ZImAW&#10;Jzr/AGmAcFrW1VJX63CD8/W3uh+Ifn1rrgPTMpZRO0zyRFQfEWijXU8lO5AUXtcr/U+9sKrQde6z&#10;1LxO0TrCzS3IWCQBWdwQ2qHVxYraxH+w9teG3WqdcpvEWQaVHhctHNrVjPE3qJNMV1LbkMzLwLkH&#10;3Tq6r59Qpa5Q9TGqrpeSDUICxcgEa21op1Er6l06ABe4Fr+3PDYjp2nUOsrpEbVMmlZEcppCzMki&#10;mwiqNPpDFSWUfT/X97ER8z1orUUPUfzxTmQSrGqxqmpj4klTm/pWxIBtzz/iPr734dMDz/4vrwWg&#10;oOp0TTFwQA0WlyEUIQRpBSSV/wA3Ug8m/FvbZUg0691NUC6vqYkRCBSVZPS5soksFt/qQCfqPeuv&#10;dO9LEoAM4u0EEcEiQKFWFJH1tIwIA/1hfhffuvdTXZZFXWtO5iYghnjK63/zblmW1lFltp+lvfuv&#10;dQJVldpNEMKSCQCRCxMkivy6+Mi12A4PH54A9+691z0LJGmrW6KWhdCNBP8AxzX1C/Btcn/YH3rq&#10;q+f29YhDCreBXssmt2SQ6lBRNeryAXAAt/rD8m/vfVus0dJ5tUacql1D8LrltdVCWA1W5cjj6H6+&#10;/de6mxUEUYQLreN4/E4BVWVjyElt/Y4BB/x9+691lmpYCdMoWzRskWghvK6jUoRX9VlAIYng8D37&#10;r3TJKlM0RWZo28nIndALSt+gJ4lDcEDg2H+uOPfuvddw4vTJqiiBGpYgEGm0Sxgm0jksCAbJydX5&#10;Hu2s0p16vWWLBRD6QRK7NK7SRqqkxhR/ZjBIjH0YgA3B96Zy3Hr3WH+CqxcOuqJLGzQRFZCvKFUV&#10;TcjggF72+v1t7sXSnDpxPiHWB8JIiIBE0jiYuZJLRWkVgyxmMAWABIPAuSPfg6Dh08eH7P8AD1gi&#10;xZaoKiGFZDHIYtGqNoZNfqWfV9T9bEcW9+JU8Bnrx4j/AFeR65Ngo21Bli1sFdnZZAUVjql0w/pD&#10;AX0gfS9/dCR1pyQtR050uIjplbWiT3HoSQkSS2UMGUR6ifTfUSosL8D221Gx15GDCh49OkdKQrga&#10;odLEXZFkKqF1hFcA8G9gAP8AY3491CKPLq9Oo8kVpXIWKF2VWSSnkFkYgKtRoIIVBe9rW45P49+V&#10;QvDr3UJmVAEZWhDO4kCMr6p2tr8ym2lG+hAFvofduvcOmmqqpYibqnjSVGZWcAtEWIjKBQCLt+lb&#10;f2fr7oIxWo62oz1igqEB85ZmanczTMDzZm0rC4/FrgH83vbn3srUaT1tunin88qxhKh3QNMPIv1Z&#10;mXyRhz+Lc2IuDfSb+9BADUdUp1KSSLyLJJoEhMQZyWHNrvH6lIAXnUNN+OLfX3frfWArBM8UwYBk&#10;DgxGmRYokiY6Dz/uw3v/AFIPNh7o/wAJ695dYvtQ3nZkHlebRIyHQtlsUlK2B4+hUNZrc+6RefWh&#10;1HmUAhVidvSYYqXRHTlivILOwJZnHKmy2tpP+D3W+o73kcxL5FQgg3MYcvILATAgMwFrA3PN7f0H&#10;uvdYEgjM0Lq8Uy6j4pQp0GogjHkN+P2+dQGn/effuvdc46Z2VSkT+OoLxwSSqqkSF9MoRpOLsbjT&#10;/hf34Z691GioZxLAsqApOrlbB1ghCkqQWa1rWbQOCxuL297JoKde49OCUaSKkYhliT0pKASPQzXa&#10;VoeQSHC25PB/re2q9bp69S5YlgjJjEkuu0msrd5NKhTFKRcKgW8iqv8ArfX37ic9eNPLppqMiUk1&#10;RwTiMIJEkh0yRtTM952jW1wTZjzzxe3Pt0R1p1WvTa2RRXhmRmp1hMjKHKBpI5vRIF4srgn0Aj/G&#10;590oOt9N0lSXVVm1pLDU1CoFZXEep7SKzabkg2FxwOT9Pe6Ade64pHqZgyx/uuvkLAeKQg64wkRB&#10;5RPST+ffsDr3ThHOf2pGBBkV4vDwop2dxYGOxIZlF1I5/r7pWpz17qb92QEDO8gUOrhnQAAD6DT9&#10;Yx+sIpJ/rf8AG+3rZHTTV5SyGAsVYeGKFvH4kIeQF5lkUH0MCNKC30/r72KVx14AnHUObICVx/nG&#10;WSR7PIwYyaLAl42H6lcclRcg2INr+7GtMdb0HpolyLOA01S/hqilvQyiQwPpf1f2Qx4s1mH1tcn3&#10;Q08+PXtJ6ZK+tmhaqlZI0aKVImhlJeqWKSXRDUSSfpJZib/kLYf19uLTFerKaCnn0xvNJUaolcBl&#10;lQmJ/wB+QCOXxmondQFtJe5v+Dci59uro8uPVupKS1c6EgSPPHIdDyRokUdZBJYywTKq3Cg2IK2N&#10;gPz70+mnz6905QQyvHGomdfQWAkkjRPG8lvJC8QAuTqJQNcMRYce6Clc9b6yRKYyY4pY/Ev7oLtI&#10;0RE7eMPBY+qQAWZzcAElhe/ux0gVXj1rpwjnKlzStEhgiSFInmSUQpIl1NO4W1ghs+k3+n+uKNQm&#10;vTTfF11K2oJFSyRPA8cYKy6gxCtcUyi1vU31IJt9fqffgKmnVeuDSWMkhMOvU6o4JEpf/NwRE6Rb&#10;g3H/ABv3bQevV64fdiIQ+RtEojaCoVFZWkXljJA4H7Y58Za315+nvYQefXq9c2q5DrpYxH4Y1kMs&#10;sMkUz03F2MhOkFjYqeCLHkX970Dr1esUdYnk8RqYjDMDPDOdJkgg0+N49EfoADD0k2Atfk+7AAYH&#10;WupQr28UwVhCxmTxRzxJIkpkjANJHPYXU+nSbAcjnnjRRT1oiooeumysiiQxEuzRQDSoJRVNtZn0&#10;qSWQXUpe/wBDYAc18MeXXgAooOogrYJHRZLeV1kjqP2QsUkKMJIoXkVTqta5K8FlbULD3YKAKdbp&#10;XHTW1NSSR6gijzxSCjanZFVXgqPHNaUfqiYGylh+kkW960CvVl40PTNWYPESzyMQsCsj0zMziBpE&#10;gcrJLBPGAXGo2DlbEAG/591cAcOrsWHDpP1ez8ejSEQ08KSy0jvM9N5J56VFIEUgi5icnhWBsxHP&#10;AsGzwp04tzIBSvTbWbGoJlqafwRy05mikghdCxpPC4SojckqY0kA1aSpWw1W5v7ZaMk16uL104nH&#10;QfZ3YQnqJKWmpzUQyrU2pqOCGheZ4pF8+QnicAynUAwEaWsPoPevBNOlcd8AKk9IvJ7ErGmlrIRF&#10;UQ/b0y0ka07lJFeTUap9PjYPGNSmKQyEizALa3vXhU6Vx7lGO2vSQyOyaum1wChaCKCSOJKqB3Kx&#10;0lS3kr6uoIF+LWVrB7ghtK+/CLHSxL2M5HQey7WyKARRo8yRpK6fbcziCLVL5aYMCx1BipUm/wBC&#10;rHke6GMjhnpQJUJ6UONpsvT1iuseuI4xqehaYSM1PUswkhiSb0q+kjU0d7i5A9suiMO7pwuhFR0v&#10;MVmczG9PNI0sUsdLUTQrFC04mqihVrhxqsxIsp5KcEe07QoGwOk0scTfb05L2LmKB1SllSeOiVnc&#10;1KVpSSeWMRXielIWamDuAolFo7E+oXHvRjHl0ytlERU+fTjQ9q5OlrRG1FHOkqgtLCo+8SoBCsYw&#10;1kWGQXkBSNgqglRf3ZRQUPVW2+M8D0JuH7ao0jMNbEKaRnkihDVM7+OoX1RyxxScS3BLuWZSt/Xp&#10;HHu3TDWBXNcdDft/fkBKwswjWcUaQVErppmppByqRMSUVhZjpJH9L+6CVlPy6RywxrUDoRaDd2Nl&#10;VWiqUlkD6HU1Ijs7MYo2m8iheFupuefwL+9PcLWh6SG3fiOHT9BmKTUDqWQRWiZ0ViZY1NiBwLAe&#10;rUw/w97WdDgGnWvCYClOnhKynkjkKyQtVLHFaSFP3qandyQkigHUSLk8fQD8+3EdCag16oY9Joeu&#10;M8hkFOoK2JVFqHUWF1LaWX83t6AzqRbn3dmrgdeCgZ6jrIkcq60QQR+NJCXtJDKVMYHhHHLfS7G9&#10;uT9PdRSuet9OlFk0tE0bSEhZoyZmjMkhQa5WjiQEMYiNFrWtc34v7d1L1QqSfl0oYqqGVlYFC1lL&#10;RIASquoBLNclVAtcWA/p+fe+qlM065PMjRamuwtHeSOy6hcXbR9Rfi1/p731YLQ16iPGXWSNFDRs&#10;RGYkVkRWVtaxpIPr9Rz9L/6/v3VupbUt4yiMVXx2BVbrG/6S5df9sB+PfuvdcZEZUN5BqREvKEAV&#10;IgwiLSWAJB+h1fQf1+vv3Xuu1JeEGMaifGQbAM5jN4zKXU8j9K/2QeD9ffuvdcFAeRxF/usy3IJV&#10;5Zit+YnX1nT6SB9LWH49+69160ZUIv7sasJHRfrdvSsbSAchiLg2JHv3Wm+HqLNScIqwqyh1lVES&#10;ORbOnNwbNwdOp/6D37rfUBIQBG3iZSjSaoW0hGdiFvG5+vHJA/J9+6911JoZpPE8pknjSQK7hWDk&#10;+II4YcDXck/4j37r3XZiVo3hVDGAzEE+v9zTqmJktf8ADfTi9vfuvdRWj0MkgaEsxYTTLYBNA1OS&#10;I+dYVuWH4+n59+691gikMTxoWq+DrSYsqqUD+pI0RQSpuqnWfot+Pzb4iB1oiop1PirnmjZrBkkc&#10;+IxKBE4LFfW1rEkqDqIuL24tzUqV49NEUPTrDkC375AVJOJFVQGaECzo6qPrflWHIBPuhWpr1tTQ&#10;56cBKZTKZB44nCIrM2r9v6JIQL+tiLC3I/PvwShr1amo18umupQ+EF49TER6luFViziARojfqbTe&#10;3Pu/V6gY6Z2pfGzgGQKhbWlg5dbaXSRfoSw5Vv6c8e/de6eqNtEUa62Eb+BW+49f0NjIyorf19RV&#10;QFt+q59+60fiHTokS3CQsJFlDOxlUiNWL6GWJSPVa111H/WAPvXTbfF1mjgZWZTGsfoKFQ97luS0&#10;9h6jYkgX49+60STx6ls8acqoWPxsF0pqDmPgFWIt/T88/wCNvfutdYTOpZQGFymkkhVUPq9Mbr9P&#10;qCq/i9/fuvdTIyrr6RqOlPWEBUK7fpAP00WJuPyf6e/de6h1TmPQEAjLSorllTWNanQF5tpFvqP+&#10;ND3XuucEkbP63CBj6QI2dja5d2uouvH1B4IsOffuvdSZKYOqhCJPIxQsR6WTUSWfgeggHTqtx+ff&#10;uvdNRUfiyRGdnLC1wguY01BRcEHg2sP959+68BXA6xGMmbQQY9bSRoAFQxoF4cEg39XIbgWBt791&#10;sqRk9cVpyE1mMR6vINLSgqp06S5C/g2/w/4r7rXUpI4ZASwQjUQj2DRMQAfGqgfXV6bn8f4+9P8A&#10;D1c1qKenWdREzhdItpXQGQH1XsUHp+n0PP0v70GxU9aoxx05wUsXpljhVtF2KhvqdWhglwQwF73P&#10;04+v5t17SRx65tSARhWjV1tGAYwNLvI5PpiANz9QP6Dk2v791qleHUYwSj9AAJMSyFZfqisbyAqO&#10;VYEgC1+P9b3sUrnrXDj1KipHsrBToYMvh5GlWsyhNIItcX5JJ+nvZ0UxXr2OsElKpCR6FexLCzXV&#10;HX1SRxggAjm30H0A96BINR17poaivZQiModmdQRHaRG1Byq86f0gD6e30bUM8etH4l/PqOuPDM40&#10;6UaN2mbxq5WSM6w6Mb21csABbj+vu/VmGoU6yGhRXa0QW0UT3NtatIdUjekfq/D2P4+nv3TXhfPr&#10;muNE2l9K6k0GwVZBJFpL+KYm1ltcgc24/Va3vVQOPW/CHmepYwkd2mCo0pUosqR6S7zJeWSMEEGx&#10;JW305uAD9NFxTj17w16j1NDLDEoZG0xAospIMKrzD+1GgJJblSxtbk3AufdunCARTpKVVMspjRDE&#10;HUiNzyGeNmsIWsLfnhB/vPtzrRGkU+z/AA9NYxxZyKgS29X7cYAk5kKrd/7K6lBA+vI9+68eI/1e&#10;R6yLQ+P0vCFtJ5JXDBpJYnU+QOri1gPoP6c2H19+6TClc8Os64uAszmORW8kZ8iPYiJ49JEzLcaR&#10;YX1DgWsffutliRTy6mpjoho0qJLMVhjkCxhVSPSAIStigAJNhcfS/v3W1pwPHqPKkcQQHRpaQkiS&#10;5UOYz6HLD1KATcgXuOAfr7915qf6v+K/1fyDRIhOrhWiK/uI0jGRrMWkuGFkDkWJBBAW1rn37qnW&#10;GHGvJEzrpXV+3p1rKFhf0mVW44UWOr/H29IaEHrZ67lxQiXUs5KlFZQ8RRShcK00ZYEXUciO55/1&#10;/dPEPXq9RzRKZXU6JkjKgeVVVljYEGNZFU3IsLvbj6e3dY06ut9PdFjGh8oV00pGzyMpA0SQfvxm&#10;yAmw+lyORc2/PtsyHyx1qvSlgqKeNopAojOsROQoZ1QqCqM6WsXAtwSAFBI597061r59e6lLkliE&#10;v7vqcsHkjKPLE0VuCUBChbqXuBqFuOfevDp8Rx16nWKXIFw/J06FDsvjAlnk/QbkX9B/s2v/AE97&#10;0IcA9eoOkNm55WX7iEu6VWoLLG4LNGW8bFFA4fRq/s8BRb24BQU60eI6DqQ1iOBSF3jCmdNepYmI&#10;qSuprrcH+26jkkg/T3bHn1bqbSwyFgrhlaOR/wBousssgkk8kjCwC25IK/04HJ4bYIePHrWOlfS0&#10;CKFB5mMcPJbVGrMS3jcMoLWX820heL+2Onovh6fY7RFFj8JkUNpEkBZ5xGdQkZLBQWNiAR9Rfi3v&#10;VB1Rf7T9vWczLI+ljJF5tetGAjd9PqDQuLuVNlFib6fpzf3vp/qYjGRxIXRoptZJJ8unxhUVdKAg&#10;H+19eALH8e/daYahTqTDO7TKju9PGiSAktGIiCojSQMACC/AJP09+6310zq6rcoC6x/gIyJ5Sp9I&#10;/Vc+m/59+691HMpkZbfpjlCF2VVd1RdCJY/pIIA1f4H37r3UiCoXyIjRKQSoDSHyKSp9RH+pIF9J&#10;P159+68QCKHqfHVCZwypHGJCdUjMGvF/ZLMws0jDjm4H1+vv3VQig1HWViAVYuyAgBGea0Ucjghl&#10;TizWHpW5/p9ST791bpjqzEhd3QKI1UqYyNDheYpQzAHlbAq39eefejw630nZEWcFUZWlRVcJCSWi&#10;WQXsKmw9QAFyot+fdOqN8a/n021MMaJKUMgUsiiNgSJC5KxyO341Ac/ksRf6+9jj1frj4poy0rPF&#10;FrWOLXHIHMVjq/cQc2P6bfi1/d+tdZnk9EgRdOpy0rINaSBOZCiqBrVWJBF/z/h7b631wKFgoX91&#10;JWVfQTHKoiUvFCDzYAAknkg2HvY49e67VWQLFJLJJYmV2vpmmcD0GMOAFCngXNibm3ux4dUf4T03&#10;yzlPEBHKjEBllUof86b1bC4uwYAKAVsbEWAN/dOvR/AOm+OoWpWGJ4TI6TSJ40REGmIkAI0dh6Ad&#10;JIv9G49+6sRUUPU+Onhq5YC8iQhTojlhJlQKDdeCLLc31XsLG1gALeHz6TN8R67NFDKB4kiRlicW&#10;VCqBmcwmQ3AueW0L9BcMOB7tUdV6y/YHQWCNGiAUzXvKUSP0sKcLybqDcn+1cfT3uo691llhqk0I&#10;qRzsUHp0DSFm+htHxrVQy6PxYf19760TQV6mNrmjDatASKK0Ty+SJdB0GOQxAaLryqIR/j711VBU&#10;6upBopFYodMbs6sldCbLIJH1XYm66yCDc2I5+vup09X6ZZYKir8iTUo1XkSXSFSEzxSCSDW31e7/&#10;AFZvrxbg+9cOrYp8+k7NjZWdSVDltYeNnSNoqwr/AJRHO1hpS1725/xvf3bV1XpxixqTRx60RJ4i&#10;NQjXxiZdWkAjkqgJH7n5A91Jr1vp1+0YB44yYHaU0olMKkqpUsJEDj0qBcBrXFiRc2HvRAOD17qL&#10;KiLVQzKfJIaaWSlSZXCv9yxhnN4r+r9TNqAAupA97691JjgUjUskzQyaDDLM4WMoGOppIyoN0YN6&#10;VX8iyn6e/de6nLSqumoNQzSBpWbxBopDKV0LF42Uhh+sOD+ogGwNj7917qOiLEItLNIkirpjhIUR&#10;pCQ49MgChmNw5+g/Vfn3uh691lirFQxzQgy2SUAyNwYtV38Rb6MP0qfoR/hf3RuH7P8AD1rrFDJz&#10;DJDdnjll8scoIsXOiPxt9CLnQTb6/T348R/q8j17p7oo4XSnJWNJkkk1aUYmMtZ5Un0ra3Fv96+v&#10;vzUp3cOvdc6mniGpCkbSCJXQ6UeJo0fRoBAAcaGN9P5sDe3tukbYXj+fXsdNMtKNVgvLMWfz0wlJ&#10;DXUwRooBWwB9YbkgAMOffvDC5Y468BU06S1RhGmRhFEJNH7dO4jeEpaUxvVDyKQrSMvqDXP5W/vT&#10;eJTu4fl08sZBqemufCRrOBUeOWHVJ+yxBRKqNQsTukguVUHR6lIL/QAW90Fa462oqCD69ML4Nkdo&#10;Y6b/ADyGVgA0jlZiNXhXSV0uCo0H6m4ACj28umndx+fTgoMdc48BJHHG7QrF5KhdELRr/lSxxldK&#10;RhSqA/TV9dVifdhorinW8ddthHpLDXpjDyM4kjZ9DWCJSsgF2LLci4tfkfTjR+Ifn16vl1np8TBL&#10;IkcEDXlIZ45NTGn0jyNIXb8ggFwE/UoX8+79e6coMWF8aR6o4GRCkkzAFElYywyOnLHURp0g8Eg2&#10;Hv3VNffpHU2KiYuhaOaIxgjwzhGi8k51rMqP9CGCmzAMBxyDb3R/hPVz02T0ReMpDHN4opYp4oRT&#10;pGs6xkxok7zgWBNlKlAbcg2936pJ8B69EoRZGllPlDp553/cYGMhjIDYj0qx06QvH9feya9J+kxu&#10;WhlencREHX9wKZ5BqDxmNtE0qsATpUtIFtzdT+Paq2b8PWioPHoiHcWzIW+6+2DhPLSszrxFFQ0B&#10;FWaWVkW5aaTyrwONZJ+g9nUUgXB6VwAFApwOiJ7q2bX42epkixlKirX1FTUM0Fy9PLGzRVJpqdSY&#10;nULqCgKdRHHBPsxiC11D/V/L/V/IO1AFCesm2YsyJJYqYMWioKGJJMi8crwMZFpaWGaSYWSSoBLT&#10;w2k1Kpawa3tXRaV6LbpUZujjbNqVjilyNNHQvLTrHQ1NN55qaoo5I4w6gRfq9KXHm5OlT+3ZT70K&#10;V6DU9Fc46MJhpKbRTnwypDFTSLEagwzVMkVWDHad4ePA7LqJIuo0kaQR723SRiCenDIViU0KqaKn&#10;d2FO8mkyK8jzeoRCBLtoQgX9RspBI4v7r1rpw2vvCrxGU8eKyOnRkYKd2lqPC87BvFJHLC3Ed2Ys&#10;Q36wpI4t7tJc6IqPw6O9ruNLeC+QfP06PJsDtmpqVghrg4CvpDqSlvAxBM2oHgix1Afjjj2G7mS3&#10;epXHQgaJCOzj0Y7D73gqkuk5MYI1HSyums3RrMoNvrYgf69hz7LyYtPVTC6+XSzp9zRsqkuDcHgP&#10;9Sh03AH9bXPFv8fdAsbcOqmM06npuSNiFJKAKp9IS3J40lrW5+pBA/x93WLzHTRBXgOpCbnhS/7y&#10;kAm3INjawBUfQ/6/0/3n3b6cnNOqnUePWVN1wsNIlTUSoDa9Cs/9vn8kfSx97FsQa9VqVx1Mi3JG&#10;BpuOPwbllt+GA+l/ejbmvWjJTz6nQ7hjYABlF7kcjk/6kt+PdDbkdWD9To8+p4JXVcg2Nr8fW9vz&#10;7r4BHVtY6lrnYyANV7/UAoR/hb8f7b3Qxt17UOpaZiJuCQbj03K/j/Ve6iM+nWww6zplIyPwLWBa&#10;6k/6+r/ev8PejE3VlYK1ePUhclESCHH9Tfj6Gx/x/wBv71oI49OmU+nWUVsZ/tqP8BwAG49609Nl&#10;ixqesn3cRuPT+APSoH+t/j71Try0r3cOu/NDf+zyfp9COfp/T3ulOPTn6X+qvXtUZBsVBAIuF02A&#10;P+AN/wDbe/d3Wj4VMdcHVD9dJH154JuLX0lfe89UOimK9YGhj/A/B1EBeef99x/yM76qRXB6jtSw&#10;t9LG3PCD6H+pP/Ee9dV0r1EkoYvoFUDkEEA3/INvewaGo69oXqK+OX6gDi5HAHBHIKH254ny6r4Y&#10;4jqKcZEv9kXPN7cC/JA/w/1/ew9TSnXtJ6wtQKAD4wCo4ZVHoufqL3/H+Hu2tT1qlcHptmx5a4Zd&#10;RJIU6Rdv6EG1v9493BI4dUKDy6YKnBQt9Yk4Juypc2+oAZ+Rb8WI/Pu4kI6aeIcTnpjm21TtceIy&#10;a5WAfTHrKnn1IdQJ/pcX/wAfbonIHHprwFrqp03TbVg5UQJpCaBGYlRz9CSXK/X/AG49uC5xk9Ua&#10;Efb02ybPpioH2kSsLkFuXOr8gWtf/HT/AMbst2RwPTRtl406ap9i0jKNNLET/a5XgNYleV5B/Kj2&#10;6t4wbj1U2o406Zp+v6X/ADqU6BBrbSqLYI3GptakD+gBFvxb2pG4Nwr1RrcnPDpiretqGdWDU0Mg&#10;Z4S5ljjQaEF7KjIUYf6leefoB7t9e3Wlg0npO1nVtHKJ5EoIhLNOCToVJUXRotHx49JH9lgB/r/l&#10;5NwbzPVmi1ClOmo9TYstGJaGEeJw6EoJmUqNDOyIvqUAelSulT9D+PdzuLkcemfps9P1PsGkp1vD&#10;QwFkDRRzNBHDKyjnQLX4P1Z7An6D2ikuGkNSermKgx0nsp1/FLCymijIDE+EI2sNIbeRpHuGF+QD&#10;ce3EufInphlZT0AG9umY8jSVASl0zySKJWiWGTyPTyeeJ6yJxpYni2m1ifVx7MbK9WF69Oo7oK04&#10;dFZznxGw1Q5kqaGnaGpdJap6iSUKkLAzJSzRxAGdA9wFkD3BPNhb2bJuI119en4ruMHVKM9Adnfh&#10;njK4V0FNjaRKZpEmp6mCGaNKRV9JpaLGRRKiaTcaaljf66be1x3CLRnoxXdI9GmM06Lnn/ghhK2u&#10;yatt5JEqiYkXIUEVQIvAoIhsyGdgxHkdon8P9lWjHtO13asuVr09DeTxipIceVeHQRZb+X/hCZ2a&#10;lw1HSyzQzCshgmlymQngXS1bgqOuaeVKaMkIsYkk0WLDSOPbAlgrQACvXp9xZ1owH5dBJk/gHHTS&#10;VVVLipJaWobXHXy01R+2n0NZQpSLpMpcaC86BjzdD9Q4Htz3ECp8/wDV/m6SrdZrwPUai+FlZRVq&#10;VEdV/D3eiKyU1JSmKOWYIwArC5cKzDhhC4Ln6qhtbT+DJ+IU/wBX2/5OnPqiwoT1Ki+MGZiFLL9s&#10;r+LGT0tT4RPjpYaiabStK8TRtEfLH/ZFyo9Vxf2maC30g1HDq6knNekzU/G7L0VOrxUMsEsKI9Qk&#10;VI2SoaKrjqwsNJSRsrQlxFYs8l2ub6tXtGywoO3pUkanies2I+L2QrshPVVmGeGmilhrkyVPEsvh&#10;dnICVwmDVSG4LOiksCdSun1CY+CeI6s0dBWvQzVnxyqaTFGuTFrVVdFUUuTlxrYyR5a9p4CtTU42&#10;VjIxZl0xh6pZUT9RCize0xaMuRTHTYoTQnom/afTuQ+yyU+Qochk5qeeonqFSl8a0OWlhDLDW1LB&#10;lWONNJGvguXKD3V7eNk1Lk9LLQRMxDnPVdPYvXE9BOaJZqmFKaVIqSWmg8lUjVKeSD76AoPt5JSW&#10;1q5LBVHAsCUrWso7j0YRppc0PRTMx1nuFgtW1FXmiapqKameSEJHLUI2qcNG41o4uC3psfr7ZNqX&#10;A6XRxM2R0iqjr/LwBz4tElNUtATGmqPySiwqLyKC1zfSR9SPxb23+72A1g8OrmNumOp2jX0YjWWM&#10;hi7mF1hdby6rsrqOWI5uwFrfQ/X3Rrdk+LrXht1mp5s9h5Y3hSoEpdkXSQsbWH7sMSJxZl+o/H4+&#10;tvbLQRyCj56ftwY2qOPQ97F7p3Fh2pDVGe8J0LNLNOopYYX0w+GKIgsYl1IjAk2cqWtb2Vz7Pbua&#10;06MlvZAR8uj69afKufGzY2CqdaYSQzy09SlbFBTY9ppWlEVHQwosMOlhqjkmEknqK3PDAlu9kVam&#10;PpWu4SF+P+r9g/y9Hp2J8qZK/wCzeoqXqKgiIzSjJWxn2cY+6hnyGPRI52kkI1qhJQtwXF7ew3eb&#10;XKg4dHFtcpMO49HZ2N8k6usp5ao1MdY8dVHSN/Ep41qsrHVJ5JadBpEcPifQqoSCWIUH8+yG4sHi&#10;ArWnRvHbRyJrBGPnXozuD7mx2Qb7t6jHrJU0dHQa2rFiNPVVAOiFSLrMzEMoW142uOQb+06RNwzj&#10;pp4hGMnoYcZvyOpUVT1lIlTcLPFLCadKuhIKVFZDrvoZH08qpHBJtqHvbArw6omh2oOnulzmMqKS&#10;WQusgq46sK0xEUc0yVFplgZ/XKdAUwW06h9fbIkp8XSgIAQemmpFGxrpEvHPT0rRQyrIDH5qWzUj&#10;vJKq2CqTGRxoTyM12A9sEK3Dj0pUaRTpN5PGXheMhvvGo5fJNSvCzVMrFGaspJ5RZIzYWOkM6Nq4&#10;b2w61FPPpYhoAekJl8WiJK6QeSH7n7ioVkRRJSVEaKXkIHpeXRoScMeFa+kn2noK18x0qQ1x03Qu&#10;FjaLHUElPAGnqJKcVKp/k1RGIbSTyKFMYJ0i4BSwAJt7t04BU0HUOOeMRVnlWGpp2AoqqoEo+6h8&#10;KhKYyBQTfUoMmn9WsW49tuNXTyjSOmuTIBamaOWCoiUEiGSoI8r09AVlqPCsg1GeVjECNOknUoNz&#10;7ZIoc9KAgp1ypayWnWAVc7x1ceRqKiQgyH1V7eNZEDBSzolo/QoKgF/1G/v3Xig6clymqiLxstqa&#10;rKUcpJeWV0Yw1dM1K6f5wRksvkPqZeSVNhUivDrZjp0nsnl4JYtMkESxIqTUUUVKwpZIYU9dZktT&#10;OZWDsyLGWJDAhbcXaZa46sI6ZbA6T1XkgYFtVROyuYBVRzx/dPUTr5qSN3NmbxKNUpcIQq2HAN0r&#10;rXI49WHh1p0gnyqu5ehLzLqnaB6bXTomZEymV1mkA0iIKJKUadILEkkG/unh+bHp4KOA6Y63Msss&#10;9Ya37SOOaoqKqJoqPISU8NEwgnbJOgUzu41XaPj/AGA9uKi1oOriqjPTHR7mjK0QRIWmqBL40q1a&#10;lilnlcpTTa47iVJD6kGk2DaR9L+3DHx9P9X+Tr1V4jrPBvJQt4Yw3ktQUmKVUlmfJw1Cl8cws7sV&#10;EYSGY6QBzcKSfejGo/1eXVSwOP8AVXoS8dumqGRmEbS496h/ugglhgqJo6eAzJSY2nnZpJdN3Wdo&#10;3DIh4Gq1227R29JZYwTSnHrlkt4MzyVrTakSKeoWmkileppI6twfuZKqsEfMi2eOWUxhAWLq1rl2&#10;B6mh6L5oRQ9BdujsumoKMuZqgPQNQLSy1D1Mk0MVS3iWGsXS6TQRiQ6KjTpkIk8alAWIs21sgf6v&#10;9Xy6CO421AW6Ajd/ZZWampxSS0q08iq2aijhpZZ6Nah6eLxrrb7h4Xbw+VNSx6lZytgokrY4o3FW&#10;8uo25gZ0UIMdAvkt4TZCkeor6Zmp564lNOUopql6mOlbH1OZmrAVQ11VSuiFRcekaTfn2LlVVWi9&#10;BBdbDTXPQC52NMsZY8cXzMsOGgx7Rx+OGnOQmqo4pGLzCxCGKJZY/UF0Mymze99UClajoD9z7JpW&#10;nrNVEiSJX0sDGkM60lUzIYaxaAygl1DcPJIyqyqNFuLWWlc9XDsBSvQE5baU8QrWDQQJHTCho46a&#10;oiEhrKebxSq8lQpZ1uUdnBsy+m/59vCnAdLUaooePSKlhlo8na0tOtbGJJZ8lG3kp6mOntCkSx6t&#10;SM11dGARVPPIBFiCOnBSmesmP3FW0hqVaojnkad66elWao8VNK5ENRWQyMdJlWy6ZLm6sbWHJaZh&#10;XSeqEDVXrM+4aSshVaURPOUmgejqA601NolNRFHE6KocOnqAYn6ixvf22WRhgdb6S2R3BNOAsbfd&#10;MtM33DRqFNMsLkoI43AshVtZUcm3HF7Uf4enwteA4dBzXQqXieMSq/pkOhy6yyuCZnKSfTV6SwP0&#10;5/r7Snj0tjFF6TZkV5m8pVZWYoiQ0xZfCfS6QJGAwLM1/rwCefp7Zk8unl6UNGkWpqQK8fjMSU8Z&#10;1MsgkstUqO3ABJAIc/QHn2zIaAnpXACRQevRgtk4+njqA0TvallNK70ymWOjjqn1GKCnl9Dhm0qz&#10;GwuQAPz7Irhq46E9mqghl8ujx9Z4ZjJiIYD/AAqalyUkuQmhlp11VWLgIYzuijS7Rlk02ZbzErc6&#10;R7D91JoLN0JLeIEqAaUOaevz/b9nVguw8BdKKgUYymjx9I87UVLJBEHpogtUlNNCV1MsekpJKdFv&#10;KvFrD2ErxtRJFT/k6ENvGKitPy8+jZbYxUtLUUopKamQVIo/OHpPNJHT5Y+BEIqBcojlmEurU5Gn&#10;nn2TNSnS9yqr29D5iqBVSr+xgKpOFp5wukUd6CbUlDM0i8IVDx6U9IKjV/X2hlGa9ahauD0J2Lp6&#10;qIxwQTvOhkaGGmoo4pP2yASoqJVv41FiwJOoC445COT4uryKDx6EGkjhTRErApHEFEgK1V2SNYpY&#10;Ygw9SsRqDNcXuDzwKda6W+Mhi8cRZP22ZKaG5fzVDJMNbRxvp5VR4pXvyG4IAPt1OHWmr5dKOhje&#10;R6enjVKfRNJI0MzoGSJXMK1EMsgCyMhuI0B51X1G1vbiipoekmBWvSyxmuntGWqqaOqWQgT/AGpe&#10;OnMn7VSFivyJL3YaQNNjxY+1CAKaeXSWUV7h5f6vT/V/Lp/g8TSNGzuFI8Mq1CBQzH6IT9NT6Wc2&#10;A9IFhz7Ugr0k0mlenamlMiwLpiQPIWhiKq+owftElpP1fp+n4FvbgFeHTLKOI6c0mjjWR5JCZWnY&#10;IR+okxgsWiQao7XurIf1Xt7eQ6aL59NsuoUr1NdyrOJnYSJdohHDHJT+S94Ym8o9Sqvq9RvyCbH2&#10;8SCanpkJ29v59SgyjWIQwKnyFDJHBMLAMuhmFiGQH0kEH9PN7e7rp8um+uUcmkaTKVikeWQ+Z444&#10;zTkX0KH5RGYEK4IIDfj28racHh1tlFacepcUsAKs6kNZXGjhiUB8ayJJfUun9LMxI+v0PtQjgDHD&#10;ppkx1NSdWlQPeSWZg0YVkMt4gFiEhj45uWB4+nt0Otc9Nlepcc5Zg8b60d5I7vbyxTRgC3p4IFv0&#10;/k29uauqlKih6nLMDrAWeO/jBHkVpSzC7KF4s1zpKn8e9humjEPLHTmlSAI3k1ogLRhdClLE6XZG&#10;4udPPPIP0v7UpIK1PHpKycR1NjlBW+oRJ5JZHVvEBotojjAcWNxc2U3v9RxwoWQEdMNHTh1IDHxK&#10;hEZRb+N2Lg67A6wz3t6QfwL344t7dEurh5dN6TWnU+OY6tTSlGYJIXRjIZLXK+jngW/H/I7h8Z6q&#10;Vrg9SwQQrHVGo/TrVbO97oVsP9dRcWv/AK3u4zw6YpmnXJJVs9w6qDYu4F4/6K1v1WtxYWv7dqD1&#10;5kr1nV/3I9T3AgLMCf200tyRIQQfqGI/H09769pFKDrtJACQvp1amH0QSL/bSJiL3P14P/FBZcGv&#10;VSnWRJQwN4wLlCANRcTMbqCAB9Dck8f8R7spqaHqrLTI65SOArA65RJKwT0BirF9TRq/4Bsb35/F&#10;x7s1QtR14IT1zSUNq1B42MrGzLcGRVstrXBAH01G1r8+9K1ePHqpBBz1k8n0jLqtoyofSA2onXdQ&#10;Prxa1uLWHu9TSnWqefWdJkH6Tysa6+FuAT+L/wBP8Pbgk9eqlQc9SlOlnHpuyIpVRyhP7gZwbjkk&#10;r/h7vrFaHqpQUx14Mw5vZTZHYoCVVAfGpAH1Xkqbe71HVNDdSldfTa4UNpI4JdVGrQQova9rAj3s&#10;kkU6aK5qOPWYP+3ENMaqzaQlh6y5sS5PFvp9CAfbgPbXqukVoT166ekhbCNluQV8YAbjUqjkfXi/&#10;1v8AX3YUIr1bSKU6zK2o8MpJkNiLqeOF0qPwCf8Abf6/v1OqFD5dcw6HUvBV106gnIe/6gSDwfqf&#10;9f8A2J9nrWluuPkFl1aQhW1z+oi/6foDcnix/HvYpXPXtJGT13pe+pzZCbvzqADn0nR9Qw+h/wBh&#10;78DQ1HWgKnHXKNQGv5bAt+kKP0n+0v1N/wCvH0v72WqKdeJ8uuwNNwFk1KSCQF0lT9foB9fd1+Hr&#10;1NS0PXIk2/UeVBWUA3Orkgqfpa34/p7t14KoGnrpvodIIBa5HjFh6bhFBJJAtzz719vWtCenXBjI&#10;V0EfV7k+kMQBYG45v/T+vvfXvDXr2tizatJ+guVAYhhbUtwbn8fT/H37qvhDy68QAFQqdTSG4NrA&#10;W9S88njnj37qrR6RWvXiTcNHqLE6owdJFiCOf9qX/e7e/dOR/AOuSqALhAFV7MEjDSFmUMCDYnSP&#10;1cj8D37pmT4z12pt5CxQMy6yzpZjYWIFgBxyAB/sR791ZKUOrhjrkTZhruLWCrpGqxGnS11+h9+6&#10;3RGwvH8+uBc6VVFBCmyjQFLOOS0j25sLn/XI9+60oKyAHrtdJuLAaiOFBZCoQKCT9Ab+/dN9cVCS&#10;Kmm6+pTIx4uqm1r/APE/1v7906PjX7OvFVIvqb0nhiyre50u+lQfpz+Ofr79091wAB/Vp9ahSSQN&#10;PNiwXg3+tv8AX9+6pJ8B6xmNbgAESXAZytgStzc3BP8Ar/6/+x96pmvV+sFwpJ0poN9ROk6yykXH&#10;AJIF7/0/ofdWyRTrR64OmgaxGyMBypdbOI/UXDAD+trEc/X8e6FSOtU646VJuGu2tpXsFIOq9rE3&#10;/TyDYe9da6x6dIKNFE3qLrYEeockAAXCWuG/1/fuvdcJIwjKNKoXQqFUB7r/AGb6vrze1/x73jy6&#10;cQ+XWMImkD1uToMj6gVJHpKlbAoCbfT+n4Hv3TnXSoVd7A+QHSiuqsqAAKwjA/Bt/wAT9ffutGlM&#10;9cPB+p3AUPYk6lYPqbxtpDfTn+vPHv3WgV4DrEEVQAsNuW/cBCayDouwf68XAI9+6310wYuhbSpB&#10;0StpuiFeFVQ39QLH/W9+68KeXXni1gKHCmRtRVrcqTfURzYaeAP6n34iuD1vrgYl1DTdSsqui6XJ&#10;cAhtIt+F+ht/X3XQvXusQhGoGwVy8jgCzA29Zsv0U2NwTz9bfn3rQOvV6wyQAMWZFVhCoYFi9w3I&#10;CnTc3P1JAt/r+96F691xCaH9AAVVUsHCiygadRcXsAeL25/P091ZSMr04mn8+sZVVtrWIEG4k/XG&#10;j8H6j6kgD6+2wK48+rv8J64eNQ2qykHVJ49ABYIbqUv+D/aH+t/rDRFDTrytq67AMh0nSwkQgG3o&#10;FxcAKOeACVP+PuvVuuSALEgZW0uGMqFQUjjXlgWIueb2/wBj/rDfWiaZPXIR2ubR6pWZWk59cRX1&#10;xWAJIP8At7/Tn37T1rWvUdqLUpUiX0uQIowq8F7goH+pPHBvxe/PPtsx9bDg4HXCakB1SPH5CijT&#10;+2I9JVtPjtIPqbWNh9AL/j3oxVFfTq1esK00isC6QEhdZUorcjkgkgsSn9fwb+9eHTI69XqWOY28&#10;lHTs2oSFJRqUA+nSb/Uc/kj6e7aVIyOtdNNTQ08j3FMkN/1BQqIytypRE/qL3H+t7SSW6k8OrAgZ&#10;PTWmJIJvTR+qyW4LNKWOksRwCBwxHJv/AIe2har6dX1L1CqcJGdLw0sClB40LsUCubuFiQC5J5sx&#10;Fwf9v739OgzTrepem2owUD6m8MZnEd7Izs8TSKFljK6AXP8AqRqv/qj7r4EdeHWwwJp0yy7eMK+K&#10;OncIiyR6yzaJJJx+1G0BBJi0/lTYNwT799OhyB16oPnw6bJduq9I0dVRJpghVTI3jklW1tQDRKPz&#10;b+zx9Cf6UaziI4U63jyPTV/dEsdTJTrJcECKFYZY0LXH6AQVP9ofj+vPthrJaY62xwPl1Fk2jB+q&#10;0niYtPOIlWeD7jWS6qGBueAb/j2w1rpHr14O3l021GzXkZzFSwrEAHkmlgXyqSOA8BBW55t9bD+n&#10;tv6ZT5f4OrrJn0PTRL13FXeSWaF0SsWmpUqAXgeOOI6plZSpK+q9mdlUi3JHHv30w8h1YyH16UK9&#10;VYlAqCjiV9JehnYvURxmJdM0mlVtqfnlgy/0K/i/0q8WGem/Fk8m/Lplqem8BVGV2ozTTLaVTTKs&#10;Z81tLy0wjPlhlIJJPHHAYXv7YexD5C9OrcSLknpG5joukpasVYpaarjaFJYDW06GSHQ1/HFPHps1&#10;+RaTVe+r6n2nay8NcoOlsd8WFCeg/wAj0ri1jqDDjKedZy89XC0BeOFyCI289hpnBBIVQQR9R+fe&#10;ktgxwKf4OlRu2oK56R8nSmGMElM0NNLTmJWnBpRLEahv3I1onZQwW9tSiw9mcdqQNVemHuFOeoFR&#10;1RTPTKJaFoYIyRFAC320ssY008yU9vIFbgiEtY2uBb2rTXGMdJJJdQp5dBJnumkGoz6HohF9q0UY&#10;n+5yFdM2lJY4yIzKyp6WCkBFRVJ4t7VLO5Wh6ZCrqqei3bl+P1NVVktTNjZYKiqrNFVC5nq8PE6y&#10;EXp5547o5X1sxX0ngI319uC7YDT0qSKEkFDX/V/q/wBXEBst8ZKeOorhR00eSqIKnXBkaOjjOcEK&#10;yGoNFI9ZqJWM/pZlUW/Qyn0+2Te0alelywKF4DpAZn4sipp8hTNT+KqSIZLFZDLRaqiZp28tbFUC&#10;NGh59SMkgIUWJ0fX24l4SaA16YltVkU6RnoE9x/F41UZH8CpGgrdUb1TUENKY0ljtG9KaV2VjEeV&#10;aOQWHLAjj2+l28eWPSdNvduIHQdba+Ose39wyzrTVs4hSmiqNFEn2sMNLMBVBpnRTPI0V9LKoBA/&#10;qLn01+JY9LdXG3MhqejrbD692OktLQ/xGrpIqhUraqKspft1ixX3Akp8b5R+oBtZUE/q44tYBu4i&#10;MrFjjo1jRFjoOI/wdDrW7D2z/d6ohwmVeWjdKr+JmOpvU1cr1ayrJkl9HlJULEqPGbpdrMTcFLWt&#10;GqD08HwV8ui3bx2m+Ld56Rch/EadaljXLVJHJOGTUtLFkCpFowfG5eOMnyaWJ0n2iuICD3cPPpHN&#10;Hq7vTot266XP0701EseXo0iSepyMTUk6CCl8KihhpJKYuTGzKUkaMkWS4azH21HHHUk0NeH+X8/T&#10;7ei10o9M56COvl3JQTGWlxLVEcMUMQqqN3qBLKQWSIsRGHiUetUiBAYltXpt7WRxQOKE0+3/AFYP&#10;TqCnl0y1eSq5Aryxy5WGprqM1M0VK8EBnglE0uWhaUJN5BfSxtbQNQFzwtSJVwMU4f5j/h624qtO&#10;uNNk5ad4pK77akRKyop8nTxy+KsmRCfHWKi3U69Ssq3sbgnn3Zogy4FcY9Ps6ZKV+z06g5LJRfaC&#10;SdKX0ZaWOno0QPkKqndb0tG6Eei7BgJeQDH+B7YEIV+0eWfQH1H+H8+k0gVVx6npmpMpXfY0wpII&#10;chlcTWTVUuRicT1MSxMJZo1M6+NljSTQYVNje4AIHvbxIG7sKwpT/V68a+XTNTSg8ulPDPi6uuMS&#10;YkT1a061dJSJHpaurZHMjIlSLBFGpqiKnZlQ3NifaByypqrT1J9B/qyfs/LWOlRBgY4Xpq2kmoqi&#10;mWihSCOSBK1VNXKaa+NoZVienQzl0mqapPWfSrD8kU965BRsZPA04epyGNKkAUp556RTXQU06XdJ&#10;tFvHRF46AVcWOmx1WfM5jjqIwfJV0tKF0RyQMdcQh0nQEazEkgM3F87MwFaagRilR6HzINM/OvRN&#10;LO0jHocdo7EhPipkkmaaSETqHVgI6mKFnyMp8upYRK8isiAH1MeW+gI7q4kfupTPlwI4D7aUNekJ&#10;hLt0bDYnV8k38PirMZUSShJkgbiIirgZZKasmDKAI4nDBbHhQDYe6W8MspJC8evCxlMnacdGf2X1&#10;7SeCWankjjlq4XOUEkBgH3wn8dZJBVSJ9GCkoguG9P4PsS2G3Fqax/xXS9NtJGT0abaezIqLyO0Y&#10;eVaimWAV9OkaafEP39EYKlANSSFh+sE8X9iux2uPVWmOldvZiI08+hzwmDgL+dGmpzGsVOlOJYZE&#10;khdgVMgqFZwL3aMBrAm4v7EabfCoqOPp0vW2J49CzhcDSWjhSA+FAZGZnWVkg06B5X5JOklf0lr3&#10;5sbezS0gCDh0+q+EvXIYFGrpWMaqk6xLTyvGFikipXvFH5kALaeNR/H5U+1yoNXT4egp0I+Oxiqb&#10;eFJF1h/KhAfWijxxyRWBNz9COBza/wBPbxU0623dw6WdLTs6hSW03VVBZWBRFJATUAQSLg3F7A+7&#10;qvpx6qAF6c1ZY4yVZVJZdQsf0g6SeebAX93IoM8evddMwLiyLIrP6G0FHuBqUoT+ofm/+x/Puop5&#10;9b6j6iFYgq6tdlVmujMjXQsWuQQdQ/H+HHvXW6evWIu3rsI10vYrYBiRw2puQWH1Xkm3vVajPVqD&#10;rqR11lUIIkQxq121lWj9ehrCwI/417p14ADrFIWDRjSA4KiNCRfgaQvkt9CPrfn+v9feurdY9QBd&#10;I1KmPiQsLsxYXCNccEc3INre/cOPT6gGOh/1Z6xNp1AwuzMgZgrIPGh02ZCT/X+vunbqqOPXlAK6&#10;T1hfUY0kXlWJRNLWb1ALoOrgi3ttmY4PVuGOo9r6gzc+IhmVQxAhBAkJa5BF2F7Wt7pUcOrr3cfL&#10;qG/A1Stq1jQpRTpdFHoW6jjm9iLf7D2yeJ6dFKY6jBR6mcF2fSzrGdKh4wQrJYekKL2P5/1/dAAC&#10;fn04RVQesLGN0VBIeP2tRjDMpc61Z3P1Fr8fn2y7aurqunPUSeUMpVUYyFJDIigR+VYmMekk8AsA&#10;CAPbZNOnAK9RTLHbkELpCSH0m6galSK/I+pF/wDWt71qrjqwUdQVdWEiFGBXyI6tYqGuZIbMn9GA&#10;Jt9bW+vunV9Jx8+oCPrFQ4URSMNNQjMVGi1hNpcCzMv6j7rrwenaClOoYfXpkA8gdXUEgHQU/wB2&#10;MrgMCLXU/kEEce2urBfL06xySALI/qBDLNIpdNMpK6AIpLA6hbgX+l/xb3RmoK9PKoHTTJJHEZGR&#10;2ZNdonK/cL47j9nQVsoVj6QPr9Tf2n6cArjqC6anLpI8fnCukhDRyJpUfvSz2toY/RAoHvxHmOPT&#10;wGOoheBnLhmaRVIVqlQfUtkbyIPTZ73v9b+2GYsanrwBJ+3ptqx9wY9WjTchFVBJFZzx5UsLBBqN&#10;vzyfz7aYioB6UIpUU6bHqIVaIRXqXkaZiIgYBFGQUkqKQSDggj06jb3Q08ungh8+m7WxhKiGNVUS&#10;JIZGZ2erK6HjRJFvqYWIAuAw4NvdTUcOnOm1WkSKIlJp57uqnTDTw0kpGpmlX6KLsQObsBbi1vbf&#10;V6ZPp1DnBuSz6KiB1aUKA+lSmpkiAFlMduY/7XH190dRSvVxjh0zVEzJIRDArqwlcVBgVFNMzaAk&#10;YAuGLgk6gBf2kcnh0pVQT00PPAJ4lkmip5oHfwhblnRmE5p52IsdJ/Q/9dX49t9OhKHj0zSSr4o0&#10;kU+QtIWik0WPmdnSqe4tqKcEA/0Pvx6eUVx02vIsZjVI5kfXMYI5tMsUUwjLhI20gTKH9TCxsbD6&#10;+69OgUGOk7PWJHPTyzQu0kwOlRrWKF3GmRWlYaiI+QQL2F/029snienlQUz011Lx07QgF/EySxxT&#10;oBNJ90slp6apkgALRC+oEj8kgcge9dWoOHUZqySpZ4V1xSvqpZKZbNTvFwY5kmhACt5LgJfkfqte&#10;/urHFOvGnA9NVXPKYJKYT00qRv5JJ0ZGjhJBtSwseUOqwN2+g4P4DfVlA4jpuaSkFYkMQV5x454Q&#10;soilhKpc0syuCkil/oR9ARc+944dXIqKdNMs0EmuoqpXo4YHaSWNo4opklYcwIQD5Cn4deSDz9Pf&#10;uvDAoOmWd4yyRpUPQtHHPMDVUSypNDKdKTPO5CHyreMem97c39sPTV053afl1Hd5ZIyjotTAklNI&#10;8Zp0aOFgPHaGocCQMVsukkn/AFh9dVr1oqV49QZ5USdqmmeSKeGWoqBDTmn48QJiir4yBEEiXUFs&#10;6aj+dRHv3WumOpmMFNAy04eGnQ1b14WpqJENQbmRaJrSBZNR1Opbk/Tjj3XumpgyJUPHUfc0sLQm&#10;KsjR5IUpapTemhdhfkAq6PdRYfQ/X3XuokjVEhdTBHLWyNDUVMfkjlp5wkZRKQAgATNH/Q2sLH3S&#10;T4evVwR031HiCVBdZ4k88UDmceBVkK6lR5L3BDeQuLEfQXsfdU+Hp1PhHUWNTCivOBDSwg+hDE7R&#10;CKEjk1AVGjdCQynhSOACebjj1t/h6bah6YQSzkRRSx00MMMzQo9sdJIJEgropAQFeysTpvzwb+90&#10;JNB1VKac9NlZHTrCiaNN6XyVlHUtLJJGl9cMyqVsNYPoYgAcNYe7KxLAHy6cxTPDqFTLTRsk0sC1&#10;OMMLz1UNQsatk2nYrGxnjLShksG16eAPoSfbvbq+fW8eXUFKkUYppngVp6KmdZ1SqWeaCnmnJo56&#10;qCFQDdWuVVQ39o8H3siop1vrBJLPVykrNSO1PVQyRt9qKJqcTWmmgjUj9L2VlJNuBax97AoKDr3T&#10;SklPPDUCOMSU5rKuSGOaTRPF5ptcMbpGNTWa5kA4Ctxb8+A0/s69jzz01JVMk7t93Q0kUKTY2opm&#10;oZCsUcrBlo6ZdJGnVfTO459Jtxf3YZx175DqRFU1tGrVtGYRFLDHX1DtWQtKDTTaTVNWNa0unXaA&#10;6tURIFiAPfiB59a66nVmqPMkbGlqJHegx9UqyQ62UtClM1rLTxoztZ1XT9De59+FPz603DhXptkq&#10;aiJaRVppqGojgp44Kin0VNJXqJTHG88jlgSFZgqrIdHC6T7tQefTDf6WnXp4Flqo6GmjageOZpam&#10;CSHV42uKloqQDTIjvyJRxpDfTkAeGM9U6jQSwU8cyyRU8WSfI1MVHOYv8mqqdI9UzywDhlAUWBW9&#10;wT9T7sw4fZ1pRWvUaSpp9M09Kfvamlpqd5SSDDVmR9MtK8L2CRnV6eCVI/w9+0EGh6uK1r1hgkjF&#10;OtSZKmZpklZ60MhkVaeQGZERhpColo9YAOgDjn3qvp/q/wCL49eNKfP/AFf8V1CRJ3qYMgolj01M&#10;sbyTUupq6CoBeO0NrhCDwXOglQ1vbtAo0nz62oPHpskZIZMaktRV1qPVS00k+Phqp6mGnQ+QTVsV&#10;arReRGKqVUEC54+g97otDQftp1oilB/n6jicmSqWelqEopA5jnlipIq4QwtoEgKoqRSSqfTG0a2v&#10;f6n3oqKggZ+XDrw0liDw/wBX+qnXCoqop5CjTPOKdpDRidJKqoyVKFCt9vKi31KWCsebN9Tb3YK3&#10;p/xfWqA8eokdP4RUQwRTIjMaaWnmqYpo4JGTyQtFNHx5fGW8kR4vccce7HJ/1fn+VeqEKTTrqSKg&#10;NTSqk08iU8U4jkSoLV8JgW7NSJUrZPFJqUA3BBA4Hv3Xjxx5f6vy6a4oqSeFa2oijjkhx7zzQRrH&#10;TTJW1tQ0d5AvI0IbMFuWBuPdyDq0jGf5daIFK/6q9Znhp4aBKWRaW6Ry+CWCpSlgx0ssn3njhqow&#10;GPlb9KVAsgJ08j3411FqU/nX/J88daoKU9P9WP8AZ6h08xof4gXgD01PF5ZYp1EnhnrUt9151BLE&#10;kBXZdN+Ct7n3f4iBX/V9lP8AL/s6AAqf9X7euENFBEfFCKc04psesdVTgNJPkEIkmjlp2KFI2j0+&#10;MO5uC+pWJAGzQ/t/l1ui+Xp/PrHkqKppVF3jSKOrjWdJZQWWljkE8dJTGn/3UoJiEMiNY8sdPvaa&#10;a5/1f6vXrxB/L/V/qp1Fkpl8k4ghpUxstRT1U8QKwRzQFfJHVwOgvEV/UyIOShP0493HAZqfL5db&#10;pU5/1f6vTrDGyU3mioVkqKaspkqhNTFVKwwytPG/iFlRXVf25x+OH+o970sxq3Wsj8+mxZoPL9re&#10;oK18MlUtLTzmehpMlIfJHJUUzKQoYAlgoF725492pTuPljh1QDOnrESjo8cjmGVJIWllptdfSRrG&#10;5vH4QC7aQzAhRa9rgWv7v+Veqmh86f4OuE7IrvU0NdNXyxSER1KRTQFxCmphPDMrKpiuQQFswbkN&#10;bj2mvHh6Y61g5GafLppZqiogSSakoBUSxynIRLJJI6o7ajGKZrC621hVlHPK2Hu9FFfTy6qDjIz5&#10;9Zsm9NrmktJkIq6n/wAtSCnCSl4INVO5kSwddYUvU3ZwbAGwPvy1rTrRpTHA/wCr/Ueo3hqloY6s&#10;yySVcOPgqo6RaqOorJ4oUMAhyKrZmSMsS0hU3vyfdqDXT5/l+XWiGArXy/P8/wDP0zNC7U33BjWW&#10;krac0CSNGszUldq8tLNSQOLLMH/Vp9JVbj6ke7rxovl+3516qQCKjzH5fKn59YJY2qZK5ZJ4oikN&#10;LBXDxCSKN5YL1UqRC49SICD9Lix/HuwoAK540/b/AJ+vUqx9cV/ZnqPHVpVxmsix+PWugkmUR1NO&#10;v21fjY/QkkUSBf3PGC0ZW5Y8H3vQFOmuD/I9e1avT8/McP8AV8+oVQK2opY52ZcfNSoszNjxaupC&#10;Z9dPPVxyADU6n/NSqEFx6bj3ZQoNMkevkf8AUetHUR/CflxHpX8uHz65ZGtNWI6vJVUapTzlZaM/&#10;bUMdU7emGpUaDC9TJcKrqmgg2sPexGQcClf9VPs68+QGc0/lX5/b/LrDI0ckrSFMwlNI8SVEFRTQ&#10;wiCZPVSMhQEmnJsBYAgryOR72R5Yr8uH/F9UND60HkaAj0Pzz1GqqWqgqqapDIDNDU1LiOFpIJaq&#10;VPAmSqo4gxQMeQ4+ptyPp78NLdpr/l+wdaKnVjzz8qkUqem2iq4IcdPDT1FJGwcU8wp4PClTVwG8&#10;bSmVS5hmBf8ANzezH24Y6t3V/wBj/Y6aBGghaenDz/w0PXANCKzy1EdVJMwglEtO6UhhSKfQ0bxk&#10;FVCSM0q3HCmx92NaFa/l6/PrQpqBPpx/1f6qdMM8dTSS1kVXIkuSoMlChFMdFOafIlmlr/vlvoKx&#10;2tIisgY3FvbmlGGOBHn8vIev2cemTVSa8Qf8P4v9ngOPl1knp0htUqgnpWnf71Z6p4q7HirjMAoG&#10;klXXNGFDM7gqHXSy3I9+Arg4wKY/yeX2dUYae6lcmueH2+v+Xpugyc8kcM1POq0MaTVtPS6WmETU&#10;7mAg15QOgS41eVGtGzCxHPuxiUEg8fP/AA8OB/LprWSNQNB5f4OOD/h6hXSSlU5GKmqJqpW+6enp&#10;VE0NLM1jFUyL62iV9NptPqQXU8+9hQGoh4cM0/Z/m6pQU7vPjQf5fT59YDBWRxVCIq/b1EUqJEGR&#10;jUvAlqmoSqOlpNaKE8brza97j3c6CQR/q+VPLrVCBj/V69RmqWpKWlrKSMqsTxzT2kEkhqnTUsVU&#10;4UsUOnS9hb8ce7KlWKt59aqFXVTh/qz0nZ/HFTNBUQGir4qn70SSzsscFDU3kbHyFV4hf6xv+pWI&#10;FuPb4AJqDUUp+zz+3phsLR+1ga/YD5fYR1wnllinqZqWvkNFRGnqI6WdUniTzR2aOSMgsZmJPjlQ&#10;XJsRYH3YKoFKZ/1f6qeXWmOSwbA4en+r0PTaKpKWRaaop5qgTkeWoiZFqPHOC7R1Gsl20g8Mral9&#10;S3sRbekUwadUqUNCK1x88+o6h1EWqCOQR0y1qtUV6U6TPJLV0NN6JKaVpEQhdH7jBSX/ACGuAA4l&#10;a08v8p6q1CtDx4ivGg6bKaeGWOq1ViNGaeYh2IqLUc6jXeV7SuVNvVIt7aWVib3eZaUAzT/D9nAf&#10;l0yJFNanjX9h/wBXn03VEwnqWqFenS8a0NWpiOtqeMBHldX4keNUBTUoubW9vqtFoR516Tsakn0F&#10;Om6qloy5pGb7iSCqetiLBYmBjgtNAhCj120PJGbE/UX9uID8VOP+rHy6ZY40ny6ba2rR6ONKk00d&#10;HUySNTvSI0FZAksOoXeMDXCHVWT6m4Isfbsa99Mn/V/h6Tlu3PA/6v2dJury/wBtSRRxzwT1aJCd&#10;Dh5KNyTaar5ARmcWWX6EX1H2rjiLNUjHSdpFVe3j/L7ek3XV7xLMKsuIqqRIMbBQRxKixul/t5PL&#10;dVAPBTkk2II+vtZHGpIKeX7ek0ktAdfDy9Og4r8pJHNW0iI6qyF5oJWCRow4d2eQAtwL3LEKxta3&#10;s2hhDUJ6K3kAOkdB/mMoZYZYmo0SdIoz5pZw7SRn0CWMqvqAt6ABa3s1hhAPy6TO1QajpC1NUXhG&#10;iRbIrBpdVpZ5P7Wm45/ovtYqeXRZK2oAdJatqdRjTyMzRxltMkakrIvLK6i50/4+1KRn06SPk06S&#10;mQrTJdYzEjiO2nR9dDXYIOLX+v8AsPa6KPSKnpNI4HaOv//T2GpEqFNPon0sITctotLFISgDCMfl&#10;fUFP4tfn2cpShrwx0Fh1ElEjKD65Y10pHKGvEjMbNI4A1AoATpB4vwL8+3QqjI6313JG4kbUsMkt&#10;PqcoI/DEqA2NRqQEBQoUj835tf3brfUdFNhO5RWIV4kCCWONidBqATySP12K/W4Yce/de6zSO6NN&#10;rWOUodLIQUMkcosNTWILH/HkGxHv1AcHra/F1lgYzFVZyGfVrdVILLENbU5YDn03AN73v7bIKiq8&#10;OtpivUuijBf91NRdSNLAMqsSSiRavVfkOSPof8fenaooOnD0+0tKzPTqX1yiNVLeMfbxyxsT5tbA&#10;HUQbX/qPp7b6107JGyWOn9DFSzEt5GPrQvKoIsQDyAQT/hb37r3XgATD5xN5QzoIrxsrxn1amfT6&#10;wCQTcqfqR9PfuvdZkfgqksJV2JVmAYD+ymi4uCf7D/n/AGHGqZr17rsyLJC2llupW7MPSwkNirub&#10;/WxswH1Pup49b6hrKHSQ+tG0SoCECvCrfW7EC9gCNV7ngDn3frXWDyqX8aqwCrHG0h0x64WW7NG1&#10;tagkWsQfqDe3vVKdUC0bpvesfgko6eSTUsca/WKTQxWw4KmxtyCCT9fdgCTTq/TbLWeNgTURhVf1&#10;sTcyw30tJcDTGb3s1jc/Sx9uiMefW6dYfLLJVRxsdRRmVI5VYOUYagscsfpYj8M3PP5+gbrRSp6q&#10;3wnqOKeaMMsgiBX9cbuSpklJsiFdRRdN9Gr/AG4v7b6Z65JS6RGXKKGR5JEDAtES5UKrqpKmxt9P&#10;rzf2oT4R1sdS4qFo5Ga+qSE+SKGSISCXQgXzsVvyRYKLDm/5Pvz/AAnrRA49ToKFPQzlZXkR7uqq&#10;ugX9RVrcgsbf1F7+0/XuvPRrGDJHGWs9mDqNLKfTrRiCLD1aSykkce76+3SevdQZY4T+uJSY5dUL&#10;pLaRWK2FMjKCQ+o6LD+hOnj2+a0x1brjFEvlljUR60ZQjKA7tC0ZZqf08OLWJDEG9iQb+2316c06&#10;1npsmkKWMJJV2WEROnKIVLveMC3AU2I+nt3rfUeSqjjTVK6XkdfGnId9IutiB9QCASPySDzf37r3&#10;UT7lg8ssauJIZGIlYI8PjNiqzoOdX9gL+L/09+691zNVJM51WeOOEtAUDRBQZAgCEi9y7AEn6D6e&#10;9EAih691HkqmiYR+aUOqOxAcyCmeI3VGMgN0La7m/P0/HuwVTg9WUVBHUKarNPAIRFDoexM0bSQE&#10;RzOWeOWQBpFYckqONIBv+Pe9C/h4/Z1fSKU681WZ2hjUnXAWjMDVCxmZ1bVI8EoBYpGt1t+B+CRz&#10;vSQK9bAAwOsLOsYjcIoKNNoKyMIY5HcO5N76dKki5BDf0BPuvW+pdJDcEGN9RZkE8hi8siK1/JJF&#10;bhbAcAEtf/G3ur/CevHp5pUKjWsgZAlo2crzK7FZpyABrKraysABwB+PbcnxdaPTjGkzxJplQwNG&#10;srIbEqeRBIEIJ5+hB/NiPbfWupcdZINd4mldf84pQLHLLMLqhNrAKBdRa/v3XuuopL3XxI0iMAV0&#10;LGSfqP3rGygMT9TcEC3HvZFOtNgV6mwadLWLlfJpDSRKq6ixleUSxi5BUG5AuPpaxv7qOqoKCvUi&#10;RSqz6CrhkDESRlmMi3PMgAA0rchlvck2A5976v1jCJMqkK7FI0jJcWJD8zX4uwXSAL3Pv3XupVNG&#10;zrAaiMIgJjTSQAha9pbKPTb6f42v+Ln3Xup5bxRtG6Wm5KK+oBhrKKxl5uLCy/14P49+691HeSQg&#10;ScNqEwIdUuL20xqGuRqIsVBvp+nJ9+691xWEpJfTCpkRSsboEj9Xp0qqDUVCjgE3Bt/X37r3TjTR&#10;QJGlio029CR+htbaLsQNQIACg/m3B90JPT0ej8+nWKFbx6iBclCFCQELIwTS0aqW5Fn1Ej/efeun&#10;uubOiIoEhIRysYMSq6U5bSojABvex/T9B/j7917qDIsczmyRhQ2slQw/UCbszWOq9ieLWH9ffuvd&#10;cRTxgSEultMYIMa3KlrtG8rcaT6fp791ST4D1lMIjQAoX9Ae5CEqHl0hoySAOPoDzZffumo/jHUZ&#10;1SLUokgCys5MdghYBvUwjZP2yLgFh9f97907J8B6xLH6S6lWUTq4HkOhV8baI1lsx5AsASPqQLEn&#10;37q/UKVSsUUIUXsxljChVIcegFwCXUC+m31va5I9+690w1qO0YjjCPbUsemNXMNzdjKLf7cADnj+&#10;nv3WiK9MtRRTRTTPblY7RssWrzSMNMYF76SWLPpAPNvexTz6sD68OssEE7SrpGlpBAjuV0xuebrM&#10;QLPqBJvb6m/0HvxC+XWyVpQdT9EuhYxNcySuZGVViiEMLerQNNhe9yW/Nj9Pdeq9S6eaRtRliWb0&#10;qhKlSr2Y+NqlWsFJ49QAVrnn3U/EPz691NWKNhD6QFBRgNIfQWa5VHa5Gng2YnhR72xoK9e6xyKn&#10;mVIvWl/HJK7ASOQpIIYgWYHi1uTYDg+6sdUdeteXWNojIIZdd3GpmapARfJCbKSLcSG9jyR9fz7c&#10;631F+2jVgpVfGf3dRF0i1ITEwVgSSR+nmwNyPfuvdS6GGQSRqyo8nify/trenkt+2gX+lrtf/Ae/&#10;de6dY6AO0rOqrbxzQwEsY/2xpQ302TTckgfU3P491YkCo68cddigiCO8baNTWYBvCFBBbQj2Itwe&#10;P9j9femLVAHXuuP2MNkMKeJvU7TFBIyekhiyEnmxJjP11fkg29+qwy1Kde6j1lGnjhNmiSdGMZcr&#10;rVUU6pERAQgAOjkj6/T35GqK9eGekXXUYEyM0TJIqkuixs5WKP8AURL6QjqiklLAAm3Or2+GJFB1&#10;vSePTeaCMykq0juQY1hnRSn29v2ha2lpAbspA4X37h1qh6x02JaEEgK0wMKEB2CPO4YfrYFg9m1v&#10;b8fX3XUOvUPXKWjZB4BEYYiyU7eRNZL+PUuhrW0n9NiPqbnj340pXr3TUwqIvAZPHKwmeRZgqqin&#10;TpWV/pqAHLE3I9Nre6dbz10YysciLGQGLylxANNO7p+8yFAobUNKr/ZH+wPv3VgKdQHi8DxlYkfQ&#10;uhopo9OmFRoXzNpAVQW1KqmzsxAANr7Hwnq3l1D+pcSySTWnv4w0ZnIVSC0IH6FkYkaB9F5/I9u9&#10;b4/l1hhilQO4pdZ8epgAJDqDWYIWutjxz9Tcn6D3phUdePWMUMkYliZ/u0YyGoepClpGKa6amcj6&#10;Oz6SpX/H3rUOvVHXFcYr+hn0GSJBNDCuvX5EtUFioOu3pDcg/wCx9+1ilOthqGvThHikVwSgqEjj&#10;AEQYf5MVI/ZXUvqaS/IseLc6hc+LCmOtV6lVdClL5mjRIzIY3Z45GaVaiRLwSRoFYBVJ06bWLMDp&#10;4B911nrVeoz0DzuVBjjieLxLITGjBlISpMQ0qC36OG9On02+vu2sdbr1Jhxo/aUxqsRcop0Irh4y&#10;Q6lAoMYL2Rhfm44PHupf060cinWCpjVmEsbQxgcRRs6AhGFmMcmmxZW9LMRybf092Br03pxXpnlb&#10;wmrZBJOVVD4lCvUeEi14A4AMg9Os/wBBx9PbiGhp69VPXBoBJ9yKlGczeDXP5mXVf1jwNZdNgNPH&#10;4Ht0mvVFXT1HNIJfOtVCWiJknRYo4FLrGBo8kkl7EjQL8Ekfn3utevaQox8upceOedKeKOEASxEo&#10;yx/vxRPGDHThrBlBdR6ieGuLge9VpnrbCtB1gaGaVZoxaSIyRPG0tkeYadBvdSbqQ3jLKVa4YkgX&#10;9+PWlFB1iELftyySx08itJKUB/UVv5aaSAENoWxZXKEc8H6W91brtYJUVXjenaKeTyLVtqb9lgZI&#10;JpYiAbqxKk/kD37r3WORRCsc9m0MqKkYVGADg6dEViQp5OlvqbD37q6ioI6aZiZQ0VKpcMwdAIwP&#10;JSQWYU8TyAhLyfVP7X0vb3phUU60wzX/AFf4B/q/YJMbVCK0azaGOoJBLS+Jpq5SJY0eWIMSukhd&#10;NrX/AD7p4fz61XqU0EsjuJaJSUj8sjtICjsU8roiRi7KLfoLX/x/HvWll7umX0eXHrhDA1RImqKK&#10;pdqcvMViU+eScELHKqjSh9Or9WoWHH1PvbgKKDz6bPWYY2ndGnaKCOwaQDxxsEao/Z0MW0xIBYrI&#10;EHP01fX2314Eg1HTLLs/FyQTeNGllaRkYWWoEheTUZFDCNCn6eVUBSfq341jq4lkU1B66k2HDO6C&#10;Sjpx5ZoQXaMfssP20B0WvJc2A/TzfUfdSK8R08l1ODg9NE/VdMP25Y1AeVnnqOY6c2jMECVEYBvp&#10;vZSoBueT+feiqEV6VLuEiju6T9Z17JSvP9vH9pSQ0KY+naWnjdvu4BeOWfxn/NtbSugg8+oE29t+&#10;Crdp6ULe+Z6ReR2LNI0atJUTtKsC4+OOnXxzSOLvVNQsVVkVmYOmoWUqD7aa2fj0pG4KBTpGV/XP&#10;+VCVaaoqZI43SSnWEqXljusdoVK+Mi50C4FjZ7jj234DV6Vpfo60PTXLga3H1Jf7erkmiSlbQKIy&#10;1NUjXpKpoJWXQQFYEtHGPKUe/wDhVoyvxcOlJlikGoHPUmkORxzj7WmYU0UbUnklZ2DQNeSh+3jc&#10;nwsGbSYvrp0lrWHu6xo46aKxsM9LLH7zzFNExqikkkVLEk3nQzJLMhJaVUcaixWxKkA6vpe1/dXt&#10;4wc9MmFPLpb4zfmWhMUH3WqTxyr6G9Bp3QTwRRzSDTeQkhWAAU8H6e0bWqNlDw6ZaMKaDPSopu1Z&#10;oTFEs5q6qJWmnMf7skayy+KVgyldSwmyuw/Iv9CPdFtGrVT02U1YI6fD23DH9xSPJIlXJ/lDQvKX&#10;KyRfpBpAIljEi2II1P8Am5Hv3hSg0r14Wyny6zUncOOrnEf3FE0qRMVpnqYabJU1SFOoy0wWzSLb&#10;gyD9PqNiL+9MJ+Bz1b6VT5dKzF9iYtpIBIzl08c0Vnp4zqeI6TG0toWDfV/Gw4+ur3pXkRqEcemX&#10;gC1x0IuP3RHU3WCQuXVFVmEbgeU6gqSgaXA/SioWsB9R+VBloKkdJApJoR0tYMjDUCU+WMKjFGWJ&#10;2UjWgVnUyDlByWb/AFvpb3aOVWOOPTRRSentKpTArhgIxArlQqly6tcc2AGpdP4uOfr7U1U9aCUN&#10;R1hWuI1kkQeMMLGRUTRJYspYghgANQP9R/j73qUdX6bRkhKNRaARNrkQsmqxQ6mWQni5FuCRckkc&#10;j3Rn9OvdZDVeRkCFvGzJMJJh5HZdQ0yHSOObCyj6fkH3UsTg9e6cYnRz6bLC5aRTp9ShuQxa10JN&#10;gDyTY8fgujgOvdSwqtCrKqavUiWcFUnYaCItKjVqsWvxYfi/vfWusBjSSMSuiO/kRPIG030LcxyH&#10;6g2vqP8AX/C3v3XjXy6iy+IpcrF4oy5lkNrH8qiL/sfqOSTf37rWPPj1BmphKksgImAdQHYKSGYc&#10;rZudQaxsByAT+Pfut9ZRG4KakhGmUkH0kRabspBsCoJJsSP7Xvw6onn1C0KSWgWONidYkkR1c+Al&#10;0Wz3J03ILH6gj6Wt799vVmNBXptmZ1DMWLLzK5LpoRpuXEWkFHJU3FrW+g+vt9NPl1UmvXKkpvHU&#10;xerTDHM7rE6yqVTxhHhSHT6wRZgwIBYkgn6nUlNOeqHp6gWOJkXS1kSRzKwtNJUsfQjKw0qbWGoH&#10;6D639sdeBpnqQsngPj0TKVBck6WlVmOiZfT+RyVt+LH37TXu9OtdZSW5JQq5sHtHISQ3phkAN7jn&#10;UbfS4P196oK16svHPWBKQxNCFi8TKzNJFf8AVpuEdAw+luATa4926c1DgOnenjjcGKS0ZaVf3THY&#10;o54MkpXgC9hxx/X37ptmrgdOL0+ryyBToZQn6ma8iNcKAy2ADG30BPJJ4HvXVesA1Rl9RMkisk1t&#10;KKwLN4ywZgb6QLAm30t/gfdeFPPqFPVlS5kaBT6g8TEFiskmhNOn9N2J9X0PFvfut58uHUI1ZUqJ&#10;tJLSqkgZAU0I1lUmxJvf624+v59+60BXA6litsgI1LZ3RTp/zLMoEq/QHgfkfS59+62VIyesbVAL&#10;swcThJUWRFYmSSADSssf5IudQ0/439+68BU06eKdZDETZJNBVm0BPGhS+jxhVubEhiAP95597p1b&#10;QenExB10ssaqyRpIwIQ+ZfVTrcA6Bp5U2/1wffuvKpBqem/7cuV9Gsq3DFg+sa/7FrfUA6ifzYgD&#10;j37pzr0cA/bT1Mq+RhKUFoyZD4gpb+i30qfemFRTrTfD1J+1JBku0li6qZUFn8lg6WA/SPwbC/8A&#10;re2/D+fTVeuRopQGEtOFVwqiVCC6XGoyFAOLcWv7sEHV0Hn1Iho5kkDOwZNLSMuhT4broRU8YNxf&#10;kNcAD835OwtDUdXPA9TfGYo49aqHublCQY1I1aQLf2rc6jza3+tYdNpx6w+Qi5VAzkm6avCdbgqG&#10;J+oOgXAHHv3V2+HrNEAyMwKBQvjUGMBU0HhhGLjnkEj/AGPPvXTPU6OHTZrH1i7TWIjA1HU/05Ni&#10;BYj639+691ympQL6mAZCwDAKraeDrU2/PAIPv3XuoLUkZJAR3DyMAzADSxTVGjEcc3Gr+h49+691&#10;0KGN9WkR6GIBBuAdPqIZBctzc2H9ePfuvdYZKG5YK4vIH0howhvILMzKAV/H04+vPvYpXPVQihtQ&#10;6yx0etl1RxAMp0WsCpT6pMGHAsP1fT8c+7/p8er46eKeMxqPVyCT5NHI/s6SSv6R9OBY88/n26QC&#10;KHqifE3USakvpAB1W0sBZfHdNen6Wtpv9b/T6391LKooOr9J2pxWuWRViMbnTLdUVWaVVKowDX5P&#10;INvzz78JF8+m5civp03NjEjLaCY0dvSANK6VQLGxWx4PqLf69/e/EXqqx1FSeuJx1PqXyD0NJDGO&#10;NSMBzrQW4N/QT/S/vXiVwvHq4RQepKY6JVUoVYi+s6ADpiazxmOxFrcE3uSAf8Pei7Ke4dWoB5dS&#10;ftI9TKiAB42KEESNaQgAAadduL2vbj83968X5dbr00VuOjEqBtcZaUBWJ16G5eNngte59V0Fxb+t&#10;vbqPqFemvCrwPUGLFFxGY6dSieQst10rEBojjWIgcgXszD6km3u5YDrRiNcdSRiQItSRWPh8RVFs&#10;ykHRGxBvawNmsB/X+nuniqTQdWKJw65TY8NYsNUEMkRjuqkawPHZVtYarhhxYfk+96qdeMS+XWGP&#10;Hx+hmEkaxxNAkb06lRHLwA7MC3JA5JuTz+R78XoKnrRi+fXmoII5AyQCN41OoqxYRmP0qsjNa4IB&#10;HAJsR78GJz02ylTQ9M9VK9M5CK+nXfQFjbVJpIjAIF1W1m4UHhfbgz1XpNQ5aUTIVhMcSCaEKSII&#10;ZTqBE83F3dX5uQbXNj9R7V+H2/LpzQaV6dIHkq3DSQxxyG2iVTGzSAR2coigLexBDAAXv9T7qAq4&#10;Hn1SnUwYCWoR2VJIw4Tx60XzReO7OEEQHLc6QeLGx4HttpFHDj14rq8upf8AdqMuW0SOzyLMsjeN&#10;BHddDaIwBp4/shefdPGPV1iPmKdSY9veJikSqCZuJGhQqYWFzC5sdJY/QG3+BHtvV054S9c1wzRv&#10;J43EZQOgGkTsqlw4Uxup54sFBPH597qOr0pw6hz4zTHHG/kXTIskQ8is7SJdllZrEKb3NiRwbC/0&#10;9761pFdXn1ijoSWQrDCpncrLJHKWEnmBvIZGUvcchbekD8W9+6312lMyhgFUvwGLsUkDMfQqKBbV&#10;b683LD/G4917rIKRiQXVrKGjZdDOdZOrRpIuLEE3b6WHv3Xus8tPJpVWVWZg5aP0m0sTaReRP7LA&#10;jR/sffuvdQDRyLL/AJoNoAaSxJQqi6iBLYnVqNlBH0ufeq9e6mJTukbAKjoQyqZQBHIVTVrbi4H+&#10;sP8AC/Fve+vdY2qJfIG0IZChZkVwkqt4w0Qs66b3ubWJH9fydgVNB17rHNXFArPxrQS+Fo5GaSOQ&#10;EeZ/GGVpFb6J/ja/HPiCMHqjGjL0x1FS0pk1ibSCBGLKkgOmztLTvdSZCC1uOBYH3Sma9X6ht5Na&#10;SC6OHXQUQSK1SRrjGq9wgUEkAWBsb+9n59e6gxMSt5bQh1bTZiITASdRIcFiNf5t9R7qaeXW+nKn&#10;gTVcRxrCsMaojRB5H0HTaSQixu3FiPqfx79XFOvdSHhCBiImR5SqoHAMdNHGmh4YwB+SSxb6XIN+&#10;PeuknXXiIjYlXSMOqEylWj4Ql44WWxaQkarlrG1vfurx/GOsk0AZAglVPIvkViCJHgb1aVT8Nzfg&#10;G1rWANvfunZPgPSfr6UmMy+QEQKTPMyCTU4l/bqUhjAsw5H19K/Uc29+6v1ApqeGSUlGKyc3jEZB&#10;BmHjCKhXSC7HWQALAn3rhx690/0dIYiIIk/bZDEEiA1mMACYSMVALFh+q/0uPr79UHgek7JpPTvF&#10;TmyBmJ0qVYHTpkJP7bsp5JtwP9f3vq6Chr/q/wAH+r+Qzvj2ZTGHZ5Sz+PS4jF9PqiBtwqiy3/P+&#10;8+9E0FT150BqRx6ifaaGkJeMgRsUaSJmKsw0G8qixUkEBgL/AOxt78GDDHTZVgKnqVSxSI7TGGIl&#10;DqDRyBWaZrBVWLSOOdTlltbjk+99V6cEhVI1bxRIwLACRV0MhN7pwNQUk31KCCRbj37r3Uaop4VV&#10;wIhHoms7BAA68sXjjF9Tarhmbkhr3sOPde6bv4fCXR9McvDMlYIwWAPLu4jBH6jyD+D9ffsefXus&#10;ho42BjUCAGURswTU0oZdQkvbUq3IF72F/fuvdehx6zIjMvqeAxq8jCTyNHJZlb/AWAJP4J/r791o&#10;iuD12aFlaQFRed9U6ottLxJ+3FTMf0ggAFh/X37rYFcDrGtK0Cs8kcbPrExMgK3eY20MdNlI+pIB&#10;FweeT7914gg0PWDxKQWdpdYpFQojgRSu7loRZlBv+o+n6Ajn37r3WGOAMjKqrLGWaaKOSP1S+RdY&#10;iDkAaeb6T+Rz9bD3Xuok5bSAWVCoDyvJGiSsLWB1RCxUIQA1+fxz71x/Lr3UMNKskJYaaaRNMuqz&#10;GKLljHrF/WgAa4/px9T7317p2p6pbSG5Yo5EayaYS3AIkQR8sGAUEH8/T37rYGo0HUppmBjLxHya&#10;42MsOgqhHP7avy0ZNibAC4/2A91YxlRU9N6zKXeeDX+240uTJLLMf0s86/Un6FQDwD9Lc+/dVUaj&#10;TpxpqbWhTSyl1XXKZWm8kat4pJJGcCxIFgCDYaj7905/ZfOvXB8UXKaooX0r5D6gCqKulWVWUk6V&#10;tYAi/PH096NKZ6ssmo0p00vjNZqUjimR9Jmil1hfJGi6o1hv+iO/IFwb/X3VgSKDh1ZwWWg64xQk&#10;WZBFHGT5A1SVDeTRpaKJv6arkkf7372o0inTCsUx02TrpciaIK4VPCVa6mdW1tLMDwsaqdBH1HP9&#10;fdurn9MY8/8AJ1AdUnvNpkLGIfbgWiIlabUC6kFdLNYjVyR9Le/dX11YAdSWkSOWzUqwzinjZld9&#10;UasbiaSGSK59IChQRwRYEg3NWGoU621dPbx65rNDGmuaBTLMyrJJ4nctNe/mMVyAtyvJIvz/AIe2&#10;mj0iteqASV7uH5dQ6pIpJD5F1q8cmtib+EwMA8jaBdSCQbsNVzYWt7f6d6xQ+WRCIo440fwVM6wo&#10;sreaRyHIVhcghQBbgaRY249+6pJ8B6bcxTCVZmYh9cl0mbX5Ip1is+gJflluGBHFxb3sGhr0nFK5&#10;x0XvfOCZ/Oohgd3niel1oro8igKHkcKVbSXUl2/o1vp7MUcyJUcR04ZKLReiZbp2LjjW1FT46WGR&#10;8rVTS/5RU1UYqMlZaOshM2mMxxzI0giJIFzYc+zWKYrGB0la4dePSAodqiKNaeH9x5oqh3pq2ME+&#10;WOq0fcxaAJHaRfIVVl1Wtdrer2tjlFM9Ipbgsel7iYlpZI2XHzVM9NPVysPKTJDJBT+UQVjw3CsC&#10;SBDoQmx9R59qkauR0WTGp6EWPelFiKf/ACaqMVJFSYuQQTRwyU1MtVCUho6irjveWbRYi5A4F1Nl&#10;9uDPEdJAnr0GeV7UZa2pV1nlnV66Cc18rQ0qTomiGI/oZ1CjxoiDlPqx97pTNOmQAnw9KrrveOHq&#10;p0pJdF5iskjvKk1efGuueqd7MpZUtAqByRptxc+y/cTSEno123unr1YTsqtSSdSJBF97IrakS6ww&#10;0kYECAsCCJQzf7C3sB3MtGoehdEuqnRg8XM+iRxM1yRHPMkimVljeyqgjFrk+jUCDa3HHtIJVHA9&#10;Oknp/wDuqmJZXE1RGqOpn0FpP6EPIGA1BuAoH+8H6qEuZF4GvVNXlTrC+4q2DUVqLM2p2RovOIiO&#10;I1vydN/qv9f9b2qW/ZRw61RD8Y6DzcvbNfhklnMcUTASLqmDGXXGfQZFQONMhsEF7Di49mNpfwSE&#10;LIaZ6ejtYJWFTQdFfz3zTgwdbPFWQ1KaIvvIIIdJnl0toFPRpYhhe5Yto0fm/AIvhTbXStc9Gy7H&#10;aSH4wK9OG3fnjtTJ1UUdPPWGZpo6U+MvLMTMbMwQAa1U3V3H0H0t7cW325+DDPSa42GNT+m1eh+w&#10;vyr23XCPXWgxeOQ+UqgiXxNpmKGMkEg8BeT/AFF/aeTb7eva46RNss34R0vaT5Jban/bGWoUct4C&#10;lQ3gdn0eVQUddYBU+k2sfpf8e2m2haalIP59UOzXVCdPDpa0feOEqFQrlKTm2qYMslPGQNWipLWW&#10;JiLgB5CP6Akj2kfayD0XvaTK2hlz0rKbtnEuEcVUGiTQsZkeIRuGPpaBnsLA/quo/qD7Y/dxOCOP&#10;TRhkXiD0/wAHZeNb0PV06aAWmZ3WIJdv7B5DXNrG9vdG291GB1Q6x5dPUHYVA2kGpCtYRpqF3Bbm&#10;4UA/Qfm1vbRsTxI6sFYjI6dqfe1FIbR1KtoN2CkH0/lgDawv9OP6+2ja5pTrRck06eqfdsUossqF&#10;dILhyl73uEAHPPtt7TT5der06puFH0kMovfSGY3Yn8AH2z4FOrhvXqYmdUsfWpC3BFwGU/Qrc+/e&#10;D9vWy48usgzq6hzY35LEAHj+v9be9eD6V61r67XPRmw1o2oMFs/1H1PA5/2/vXgN1UueNeuYzcJH&#10;LWNx+PVZvz/QD3oxEde15z1z/jEWogWN7G5Okcmwv/vfvQjYnrev065LlIr2uCVNtPFhfnjj/eP9&#10;8NeGa9e1HrkMlHyBYkWvcgn6/hLe9+H8+vavXro18bki4NvoVPOn/Y/m/wBQSPfjH6HrRZTgdcfu&#10;Y2W5+pJtqP1sP7Pumk6tPVeHHrE0kb+o6foLFgEUEfUe7aGGR1Y08usJSnZrWS7XZvwri/Ivbn34&#10;mQZPVT8+sLQwNdRzb8MF4v8ARQLfT/WPvauS1D1rSOo5pIWsq2X6Nbi1/r9T9PbhoBU9b0r1jbHx&#10;u1rIwNmBbTYN/qlP/E+6609etaV6jNjUHr8YWxuTYElWPNuAQQf+K+9hlJoOteGnUV8Smpiq3J9R&#10;tpurHg8WBuf8Pdyx+Enj1XwUHUF8RHd/2lUn+wV0sWHICMF+hte9gT7ushXj14xgZHUFsMkbF1XS&#10;x1MxA18tw+oMOPwLEe7GZjjqrREmvWI4aPm0anSPSSLG4N9LK3P+t/vh7349BTpvws9N0+ChaMKy&#10;L6x6owQAfV9T/U3/AB78s5rnrRhUihz0mq7a0EzR/sa7XDNpCGVQOVkW31IuAfbomyeqmAUoBjpK&#10;1eyaZ2Y+AEMCuu66gn9kIdNhp/xt/r+31uSvDpM9slcdJCv66pppFP28DS+F9dS0ZhZUYBENPKoA&#10;Uj8aib/g+1JvWYUHSZrbSa9JSt6xp2N1gtKIFETJFEZY7cOEMv7kZP6pCrMP8Rf3pbg+fTipKuF6&#10;RdZ1PTREJTxUIRnaUpFAlGkjSf56VWWN3kc/qBhKkc/6/t9bkUzjrzrN656SVd1ICzSJTsDMjfui&#10;HyyFR6GNNBKG0oQCHaTkn6j3b6paUr1pfEANc9Iyo6jVJHqjBTHwQzU00dXBTVxAZB4WVAtoyP6o&#10;b/63090Ep8j05QlfQ9JfJ9PUjSJG0K00IgSNvt2ElPGix6fElOQQ8jsTd2N+Prx7uJGpk9OJc+H2&#10;+nSSqujqCIxxx0NRTmWdJ5qjSp8sqegmtjZdAicAAqEJ44F7WYkuiAUPSgXTnA6zYrp+gpC5ixMa&#10;R09TM6VtKZgpqJrmokpa+c+bWFt6pEJX+zyBZMbljjrfjy8Oniv64pq+jrYjiEfyoVnkq0h8Mx8Y&#10;FM6sdEkgY2DNUamk54+h9svLjHV0lY4PRdt99E43Iw1dFWUbZOklpdFVPWiNHcMhkFF9FkWFHCeh&#10;yyhQNJFz7qsx8zXp+NYwdTHPRAd8fFKmrpqojDU1UZ0eFqGrAkoYYJZRbymFQKplca4y5SQHgtp4&#10;9vPdsV0Vx6dP+K3iaiei4Zn4ZY2jXJSVGJqJahq5mmhlkV6Kakrl8fni0gyRGL6aw+r6WW31Rm7C&#10;HIr0c2+4qFFTTy6Arcnwwx9Jk6+lp6OaeGEQrF55XnlkqVS6U0sixkq+jmHSCCOGFz7t+9h8NOm5&#10;r+QuShx69AnnPiJH9t5aXGmGdUdas09DHLDzI3l+0opCZGsLI6pobWSdQXn34XkUh0nHTlvuQVqN&#10;3V6BnP8AxYqB5vHR5fHLJDA9PBVYammkYyExmKJoWFlb9IViQL6gG+vtQywN+LpV+8Yxnh0g6/4v&#10;Z3G1JdMNWFTTl6aCFEaspwp0xxF2CpVXJ5eIngaAL8BM6xLWh6div4pGFTTpOVnS+Zx5WppJqtak&#10;p45ozi8nHIEj4Hhg8Xl1OQUKeMheG1N9fadmVT69LTJCxqjdOOIpd37fijiMMvgOTjEdTDUotM1d&#10;UQ/txglTpnivxGFBU8sL29syLBMcjp7xJFHYehn2t2puDDeVJ5c0aw08dMJLMk6UCNZp68r6JZAx&#10;Ko3+cubj68FVztlvMeAHS223KaA8Tn16Ol1/3NXsaFKtwmPo6SlnllFIzCKJp7VApY1VvXTSOsjq&#10;TcAHkWI9h652mKJj4fHo4/e5df1QCPPo1+1+4o3kEcVXkUq/v6iWOmlfVm1oCoWWagaNWDRzoQ3j&#10;9QHJtqHssnsQgqQOlNtd2rnsGfQ/5OjBYLvKES01K/8ADqSkijSmNKkkrCFHW9DLNMbMyPGNMC+U&#10;auTYfT2H7iwkOUHRoJYnNQadDTt7tShqKlMSk9Ehr1pq5sJDQmlyCTVShI0NMwYSgRqodku/H0Bu&#10;fZebaVa1HS2PQaCvQixZ2mrVaeijlq4qiZWmnx9L5KE1FGvhhSSknX1Kl/2yHZib6rAD2wQymhHS&#10;ldBNV8uoFe7yxxqDX1klSJKiGcsgZpKSsKRSmE3KiN38jpfhNIBsLFMOlaU/1f8AFf6v5BgrqdWD&#10;GNMdUQMfBF49dHNLWLKxlooVF0Ecg8jH1EXW5tx73070nKuDTFSVVOwm80L0iU5EFFDGEqA6RwVK&#10;gvI6qscWthyhJ+tvdGFcdPJ8PSVmqDUy5CSesQ1aMaSGspKUvBAtPKKlZVM51O3kcszAEOY7A349&#10;tEU6UJ8PUSvq6qCnkeeWaOophI9dUUjQKtZRyzp4qkpUAGNpZGVGlQHSAy3Bb3Q9PJ5/l1CkzsUL&#10;R1DNJTzGqZkpisctHFVTQ6Viqp4yOZI/VPPFqIBYKNXvXlQ9WIJNRx6Zp8vJLOscEsH31XLPNTxQ&#10;xTDDtV0sWqpJqJAsktKT6qdEX0yNoexNzQ5H+r/VXptl+dT0jZchPkaoK9LUujTvTV9KuOip1pp5&#10;o2EktVp0q7h9aKAqqqC7Ek+6FQBjHWkYhqHpPZKvpoqRFqa0QqCvjp4n1PSUdCG1RUqwFtciiM65&#10;Jfr+kfQ+6BCTXpSoUY8ugqzWSko2gSol8cc1P97QmSMJFJJWyf5bHPCPS+pfGyKtgFJB5BPu6qCO&#10;37P83W3HmeP+qvSJrdxVtJDUrGcnkXmhmZq3HGmhiqalyZKVInlHoemjLyIoVWPCp/UuLFqIyB8j&#10;5dJmJXFK18/t/wA3Hplg3JRuYkp6moqchkKRpUqKgCmEa0p8dbXRUwBjGosVVGudF/1E+3DA1OAp&#10;XprWC3E1Irkenn8/TpRY/fop6oRB6JqMQxkyiqFZHHKq+OGZaxBrRZ2XxLDrcqwRiij6UNoSKn+X&#10;+r+dB14leA/b/q4fZU59OsW5N8xssEkz1MsaLVVIo1V6jGeKWyVtE+ZoX1B4WsTEzzFY24Q6dPty&#10;G2OqlKf4ftp0nmPb/qp9lf8Ai+gO3V2RXJJJT1f8SU1CkR4nHQeOd8f9t5KNKPIVH7pp4wfTK8gL&#10;FnRYhwQJdviFQV8uPpWvp6/6q9Ed4AyaX8/Icaf5vn/LorO5t/zV7pTV+aqqivDaYKKrkFXULTyE&#10;NXYpKiXSYlcKjPojT6eouL+5K2xPDjBWnUU7xE0k5XJ+3iOusJuDHtSGtNVVVNTT0E0BoV0VVPOa&#10;6cVNMlIjjxxiBVADiwYKUsOPZ8vDoK3ERjyR0/U1VNFmHArqSMx0FPW06w0f29NBFPG33bikHqhl&#10;VH/b8bcFRq9Te1CMSM+XSJ/LqdNU49kY5Ez01U8EyZDHPQqtE5AKUck0Ev1mBb7hGWzldV1J96j+&#10;HpsdJiow1NPWHHUs1RRsw0zSeBKmVXpIv8jntIBJFBo/dXQou4KaDcWc68DXoOa/ayO1bL/DaGoj&#10;UvUVFPHSyUtfT0vhMb1LhV8sUbSkO7afq1iQLj24r0wenA5HQZ5Xr0qImhb7SKONVppBU000VXAY&#10;y0cEscSedygJR5GFjYAC3PvbFG+3pwS6sEdBzWbbrqbTWpVmojkgaNTJjmMqPAti1Np9DhFNmfUy&#10;AHg3t7poANAak9KUZSKU6Q88VTTS6ZElMcl1qKoxX0pNG3jZFCm9wRqax/pcD3RuB6UKVp0y17M0&#10;ksYZG0FIlkSEGadNN3mBAAVWAAAufqf6+0jcelMPw9JCKKoeR0/cWNJPNM6qqNG4fUCVPJA4sB/h&#10;7o1KZ6Ur0psM0yVkETALQzNURLoskZhmHpnnkkUuF8nJLcjkKQbe0s2nSadLLf4s8K9Gs2BhKjJG&#10;kCqJaenoY4qiA0sZRmppdaM8TlU8nKhndjYknk2HsM3EioehpZQ61GnhTqxLqnGR/cYuSpraNpq6&#10;oR45K7HsmVqJ00rFXMgB0vHHdP1lLojta1wGr2QElR/sdCO2QKB/mz/qHn1YFsHBU0UMLf7jhJWJ&#10;OgkqIketrkrV+4yNfNVoFIUoumMiS+pCF1L7DEr6nP8AqH5dGoBVa/6vt6MxtvH00a0FTVFnppKi&#10;OnYSyBZ5IayISQyVSRIF1QyRiRUABHLclvaJvMjrxYnj0NGOxTUwoo5jT6VgknpVo3aopzPKbSyk&#10;iwkto1amI+psPZXM+enIWpjoQMTRRxyUcAYSFhLEJnSRZ4ZdBaaeRQAbPdhGCNKi34tdk9646XHK&#10;16VtDSin1tFD/kyBNKgKH0wHUTWalLlmsNDJ6DqJP0Ptkppz1THSuoaeNZYTDTrGagTzxvI2hpTK&#10;LSKZZvSArksWRb2Jt9fbyfD1RzRSelDT0/8Ak0KItDAqmWCd4qdw5sukmB2BAksSQVW7MSNQPt+M&#10;Clek1aCvSgpzyhWQwjQka1LKivpFhJ5oeblwLFgfqL6Rf3c9J2GD0/xMZj40jaQsXEXnBLn1Eyux&#10;UW0mwVTf63NufbicaAfn0nIC1Pr0509xIqSJGlLG8UsIsZIopAvhVQ6gtbg8j8j/AB9qBw6TsoPT&#10;rHLTiWOdtYki1MXVUZWlb+yoUfov6mDC4v7sCAa9U0kdZqeVY1FQrAuxeyLG8hErXCtJrBBdo+PJ&#10;caR/Q392VgufPqjJQaT1KeQJAI3EqBnQM6whoJEkOuNEPLLoKgBgdIJ5B9ueIQgr59eCAtXz688p&#10;KSBRG2q/ieNQ/lJQJLEZowFKC3ojsOR/j7vr7a+XWzGpNSOpKVB1R6o1MehUFpIorkkWChRYED6k&#10;Ef7YgB1ZAaV4dMtEKVXj1Mjn0aVRQSqfu+lUZwzaSJLf64H+sB/X2+JRSi9MNHTj1LWVCrGQoy6V&#10;UKylQzhrEyqvPP0B+v6fbgYEV6pQ1p1MiqiGsAsXjnAk/UoeSRdIkDm9hY6hcXv7cEhOetMlPz6c&#10;YpWku6HxOshQqz3DhuUH0/I/Nh/T6n2+pJFf9X+D/V/IJ2jXz6k00zFY5JQIhK7WafS59IAJURgs&#10;G4/sjn6XB9vK5pnh008dBjpz8knrkdZNDFRadEuCvovHGARdVKkHgE31W/LtTr+XTBWlR5jp0Rxr&#10;jCoIl9JBCKNMhHDEAFQP8P6/4e3VY1A6ZZdX29S4nYSFGksnjDanYsyKW/bVBbkk8f1A5ve3tTG/&#10;cQem3RadSxKFdpP16wtiwRiyk2XSgFiw9Wkg/Qm9vw8GFcdNaB1wMyolnVeWBVuFPHGoFQbkfke9&#10;1oM9a0enXMuzusmldKxs7O8olADca9IHBX62It72GPl1WlMefWfWygepDGI2V9UZkMpJFhIFA/T+&#10;Lcer3cGvXqAih65rIxZ+JL+q7F1RlSUAJrQjgAXa5P6vewfPrVM9eDFvQG0jSy/sjUzq35B5BsLe&#10;o/i1ufe9VfPr2Osuu6xKw8jSHX5CFuVjTRqJHAB9N9XJ+nv3VSgOepYlVgrSIotoXgqDrT/ODVYW&#10;AH49uVFM9UKNXHXJDfUAACfoxewZAAdNrEkf4Ee7A1yOtFSBnqbHd+AdIF7qbK0aD1KAh/UT/T/W&#10;97FaGnTRRQMDrnrF+BwzfpCX12I1Mw+oAAvcf63t5DRc9V0+VKfn1m/Vfx2YNcclZL6P7QR+QP8A&#10;Ej8+7hgcDqpQgV65qDYG7W0a5D6G4BupBFz+VHHvdaHHWqEivUlXEihlBVma1wAqm3CrpP4AtY3B&#10;9uq1Rnj02UFf9X+b/V/IeRjZWbV6L6NNi1vwRz9R9T/sPd+vaF66Ez6mVh6lLki2oeT+pI+pYf7z&#10;71UUqetaB12rKLJZiJDrVSeRoHNrj63u31+nvXb5daKACvXNPGdekkrqBYlVDkfhvUpt/W4J+vvf&#10;VSpHHrIWAP6SqBgVBX6m37frI5B/NwOPfuvGhHz67ke+pUGkyFSQgD+pmHOkjgDgcG3Puy/F1oce&#10;va49Quwaw0/tnWAoPOkEDi/JtwPp7u3w9bPDriWDWJKkv+gAqeBwWNrgf7H3pOHXh1wa2k+m3ptq&#10;HIVQbqSSLDn3Y1Ax1vrjdeQ3+62UoeF9TC5cOfx/qr+6hh59ar12T6jJwyhNAPCqRfUCAvH9Peww&#10;PXsHB6zLIysVNm1K8yvHYk8D06hx+L8W926b8IV65l0e2n0M5U3025/JJX6kfn37rXhZwcddPpN/&#10;SpQOC/HCuqhVB1fS9/of6+/dWWPSa164/qBuzKoUKdK6QWX1BtI+hI4F/wDX9+68xVTXz68oI0Iw&#10;uAp9S/puD6GNubgkc+/dUYah4nWO9+QpYBgAtrabixVmHBH04/Pv3W4wvHz68hBIDD1cpyVuF+tv&#10;R9bfQX+nv3T3XvSwfgkSOTdrKePTo9Kt9Rz9fz7917roMI1tY2YgksdZZm4Aa1yeSQOR/X/X917r&#10;ifUrr4lVbMbH9JH0Olzzx/j7b/H1rz6xKhAAIYWDDUyiS7Efqa/5HGn3Zvh68eHXYVDpDgF2BKHi&#10;7AcBm/oSfp7a6r1wK6vQH0ayFt6NYc3uGH5NrW/w9+691jKodWlpGVVVEZbF9INkIJ44+vH0vb37&#10;rYNDXrA0b6xJoBOqwQ6PUVW1yPoWANyT791tTmh66MIT06QGEYXSlvryXlYNzcmy/wBLDj3vp3Pl&#10;w64aA/pJ1EqdbDTqYnlBG+n9IIH+t9ffqV631jsNZGnlPSxCWJsB+WH+2sOT/vHuvdcmW4dQpdSq&#10;gObXjABYl/p9frb37rWK466sNIeylBbVdSXIH003P0HHI9+6315E4JUKuk31FvTr/P67/j6j3oAD&#10;h17riVU2ZdRK/UkIup1/3cB+Bz/Ue99e6xFNGp3T0OwZpQgWOQrwgdeQDf8Ax59+691haK7CNfqs&#10;jJG9ljLNIt/qAD9CAbcX91PxDr3WB08Xpjsl3L30hnJb0szKQfofzc+/H4h1tRqNB1w0F0Lllax8&#10;YexIEaixMhtaxJvYD8+/P8J63Qo2eud/GR+gpGDw1h+rga2CjgEcA+2ABXPV/E+XXYVS8bDgeRkJ&#10;Bs30upZNNr/j6f0970+Y4dbD1NOuAjNhEDazHyKr2I+mk/QgMT9f8PderGlM9cl08lFfRqZNbMAd&#10;Q4ABUCxv+WAv73SuF6qK17vy682osAvLn1m4U/tgXcIBwGt9fyfr72UYZPVzgVPXD7dXVNQLKSyS&#10;OODJJquNZP0A41AfXkn6e69UJrw4dd+KW/F/3LyKWUEGNjoZWFrEW9X+29+6seI68Y0u1vwy+p1/&#10;Xf8AWzXB0oDb8e/db6xGmDIzKmmW4ZULhrXBu6mw+v1H+Hv2ivcR1o/CeunpVZERllY6DrVNC6Ym&#10;No41uLhrH8Hn6+9GNTjppDpNesElGvrQrrVwjWI0t5Eb/OM+m2oA8n83+t/evCHl1bxPl1HND+4S&#10;8JLeppENpGu4skau4LG4sfrbjj+vvXhfPrTPqFKdYf4Wo8caXdZC1kMaxtFGl2RRxpuCTexve3uh&#10;g9OtF2JB9OsRxESgqFJlNlEkq6vGxYMwayn/AFrAH/X96MGOriU8D1ibEoGLhRIHdgPHaNUd20sU&#10;QAcW/p/sfbIiWvVxJGPn1GfBrI6NMvkECq0aEBUUn6u8ii7D/kH34woc0634qHhjrktC0TtKqqy6&#10;0uZtJGoCwsCALAfpJ92ESgcOvaq4r10KWaO6x+MeUNrEgCK0oa6OpRQWA44uLfXm/v3gkGnWwR59&#10;RGgr0k9QjmQoZXZURZI3X8IgsQTbgkE2/wAfetFD1vVG2B1EqHrvCyS0sTRugAVTYxpqv6VIuf62&#10;vz/r+/aa4Ix17Un4TU9JioxU0skjJAi+PklQrRJwXtGjerXYkHX9Px7YNutagdPGWvn1GiwBmVRL&#10;D5In0vKBAllMi2Md9IIsbE293EJ8+mixBp1zXZlJJoYQrJLAjkNO0aRqQ2q8Ogeph/QsP8PalIE0&#10;16Tl3B49M+Q6+pKwNptpkaI6JYolhjkHrcAOCUY2vcXv/W/tp4qGnTqT0GfLoNst1pSPC6xUn22i&#10;YyyQGGR0eF1tJP6r3GnkaoCB9Qo+vtLJGfPpSkrUqvQY5bqWCocwtSQNFUCOSKMmGkepSlGuETSB&#10;ZA4H1KlZAfppT8UES1r0rjuKijdJGo6moGhqaiagheRvFT+Gupp6GRqWUsZXk8oISImy2pwSx+tr&#10;2FwgGR0oW4JwD0H+T6PwVbIYpqGmCRwBqURwjyx1UbeiORdJJH0F5LG39o+6SUpQ9a+onU46Rc/x&#10;7o8hUTLW4+GjkjDlnkgeSGMSvdp4VFrMQbJyQDzf2mHh1z0/9TN5jqVD8daNKUjHUpikSLxrOKdJ&#10;Q8aNoWnqZZVIYuSZLqpt+QLe7ExngOvC4krkdJnK9AmnlmdYTIslNBDMfCpoaYxy+qGKKARvLK7W&#10;0WLAf6kfT2gkBLYHSuNg4zjoPM/0HVfbpBSYnIuRqx7UeQMC01VTySecyVaFdYRWswUqbkafV7aE&#10;YB7h05oQjJ6BfcXQYFQlVPStCqwS0kOThkIoJHCmNYfsajx08ZT9Cx06vxyQTx7Zkt4GOOqvHGB0&#10;EFb0xWxUryHHZeShpftqbw09K0lRSxrqDmGHKKsrCS4t4dI0cgmw9sfSgYX+f+x/l6Y0JXA6CfL9&#10;ITVDz0tZSVFBTZWvj89UjyLPjKekQvHJj42BIVkIhEbE6Rfk/hXFCqAE+X7Ori18XFegcynSdZ9y&#10;9KkRaKpiqaei8SiWqlsvjE1YQpAh06bS3AV1HtYPA01BoR1prHSM9B1keps7SVZp3IyUjUgnrKdl&#10;/wAsolx111U0tIpSO5Yu7u9jyPz7SyUALDFDw9a9Fktswanl0l16+rvJLDRJ94sLlpIJX+0qWkWM&#10;zvkRVwqtrEjQCSOOV5t7RyTBR34/wfZ0gKADJ6UmK2VmhUowFXaFKWphp6RfEaysqNQn118oXT4l&#10;N/GkV3JHjbj2U3VxHoov2Z8h9n+yemnPkM9CRiNuV37s9TjYoJqdYVhqYIWlq1ipJxNEMq0/0VXV&#10;AUlVXIN1J9hW6OdOSDj0GfQf5sdFU8Lsa06GPZ+KcNBI0cSl2knaCOjdI5568sJaGkhku9tQUpJY&#10;goCoA+vsjlj1NTP7amn8R/zeXHpiO1atSOjQ7H2xVVCI0zUppiJYDkY3pxNPIlmgIlsDYaVjRT6k&#10;C3P19u2u1yXLAAHpRDaFmqejkbQ20y0R1STV3MeNghq9UxWfgk+fSqqtizeq1/oT7Ge27D4X9oP5&#10;dLfAVT0Y3F4SHw0kccKSSRvH44IrIghFvShcfVCDpNrf0IHsUpYQxLSnSmOPxMdC/i8f5Ep10fts&#10;JIpqjxfU6tEcCFeQHYKjfW9r/kkrFhUDAp1YRaTToU8TixAkDtThqtVtLKY7uQDpEMQIHl8TW9X4&#10;+vtUkHD/AFHp5VA49CdjKF0ZU/aLER+NyoDKoQyPqKi/6gdIN+T9Pa4Cg6ZcKT0oaHHXk1aEdgHY&#10;FgyrETc6okI/PGo2F/p7svHqpp8PSipaCGLSwQiVkB4QakKNdtQFgLG1vbwArnq+QOnhDHHq1A62&#10;IZDoGosSDqFrc+7jTwPVe4nPDqNLpNyv+cdlC6U8ZsDd3b+oHNh/r+6mnl1frE8gXW5YvpdWUglF&#10;vbltH5H9D/r/AOsKk062BXrG0vjXVyHcIxnBX9fOgNGeAOSLn/e/dK06cA1GnWMAKpKiRgBdbIiq&#10;odQbKAOQfySR718+vU8uvE2YalDfWNhcWUMLr43QXHNuQ3HvRIAqerKurrDdSAzrJZkuY2Kvp0t6&#10;RrH9W+p+v9ffjSmenNCDtPHrg7HTclE0GyyM+n/XRlIGr20xplOrhaYXqP5LjUQWBbx8NpsE/tFB&#10;/X6WJPH4/pTW3r1uhOOsbgkamdAzLwjFY1ZQbgBWBHBNj7r9vVlUg1PWGVvUralZ1sVOkLdLepY2&#10;tpK/U8f191alPn1ZOHTedOkpqCtKgUSG/wC2VOpAUX8H+yf959p3J4dOjUO4dRnkVWk8qCNVkAi1&#10;KQWZrckjj/agV/rz7YqeHTw0nuHUF3SRJVBS7SoyobaPuCb6rLybgX9+6cCmueojtG0jo7o17NYC&#10;6nmyAyj+nP0/1vdCdWB1f7OsE5LqSyLpKKHKhRrF/wBp1j+tx/qj7rQnraipp03zTtp8ehAyMfIr&#10;jVqDtaOWFl+mni1/z7oxAFD04qU+fUZ3DMsTSagYwZIyh0CzcTK7AgsbWAP190LVx5dXAxXrBUAM&#10;xZIwUjfQqeUxHWwsCJIjqAKi6qAR9OPbEnEdOxjFeoMkgl8Mmi0YkkWJ1u07aGBHoZNIY82JsSPx&#10;7aJrkilOnAKcOojEkMERRDILGVWH3BUHyNrVgVFz9dP59+6uoU4PUFC7GSYFVOiQS2YhDGfWdERB&#10;F/yP6c+05wx6uFqaDpqqGRx59cK+eMCNVjJDAjhCgFze3q9It/vTTny6UIlBnz6ZXlR0MbJHAX1i&#10;MRiVQrRqf3QCONRBPI+ht7axWnSgKOPUSZmqGjJjWJ3gdFjJXSsTR6RpIsbH6/4EX9+alM9WAA6b&#10;GSOOKBLzgmERq/mjQtTC/l1vMLXJC6njHP0NvbZIrTq/x58umuVbs4eQSrUN6mmiDkWuNUUsf0YX&#10;IB5X8n235n06eVa4HTbLNEyDUrFFkaN4kp5afU1OwZJNS6VMgJGsqSCPx7bahPb06q0wM9M9VO+p&#10;jGzkSiaF0R42lWRx5HaAKAAdP+qF7+2HGen1QUz01PODC5aCoqQCsqa4kjeQlPFE8rrcIL+qx/xP&#10;uvV+HTPLOIGlnKo9QqrESvCSRtHYBW/DBr/Qc291NOnkDcOml5Y4PHTSItRTxOFokRjqgDDzyrDw&#10;F1XACstyALfj2y3xZ6fCCmemiSpjcs3jqf4g7GoqDK0eqSNToWBKd+dca8GVAuq5v7rjq4WnDpoq&#10;6ioSWnemenjQOkjU04EccrxelVWSC+pnX+078Na/vxNOrAV6ba6YVpLyzSpHIyvJGFEJR5XssSLA&#10;pb6X0NpNrfS5v7bOc9WAA6gy1E81Uiv9kaiT9sfd0n2yvAjelWaL/d2n/MyS6SPyT9PeurdNUxdJ&#10;gGCCREcyJUKjTBlay0IkcAHWLWNgCRx/X37rajU1D03u6/Y+epSmmIkDtUCSKOaKAnx+PS36XU2P&#10;15At7o/wnp0R6WqOHTVkpIVUtURLPJHQpTpUAyus0auJ6bzpGCNAYWDqL34H14Y+fXqADT69N0qy&#10;VSRajIYJqoVEsRr6aiiqNcdnMCkX1pZShcB7Bl5v7t00cGnTeahoKesVpaFYJJk+/HgaN9YtHHPE&#10;UuutlFpQTpf9RHF/fuvdQKhp6d4VmWoqEfzKyyy+I01NGlo1g1nxNZD5UH5/BH096GmuOPXum6pq&#10;og6feXMX7MNNVnzjIRJUpopniMa+MqvDMHFufp78erpSvz6aa37emh8tVJJVGihLSpCSqqrz/rnh&#10;QBbyDSXa9wLWIN/bJFXp04aac8OsNS1ZAtRYR1n3arPqqKqBvvJSgSNKeJ/7IW4J+oI+t/flXNT5&#10;dbFKY6Z6phV0y1KwyK1DUvAaN2E61btYmsdl+iq3pD/UX+h9ugEmg691xMsvlgleOGlEzillpaWo&#10;j10lJGLM9TUgFtd76HKgm5AF7H3sowFT17pnqpljdCctUqZK+eFKtoofLU+MfstL5lIZ5FtGqyKF&#10;J4I/Puyxk5PW6dQZ2hlraelNMIqiSGSplnqHjSSlmibXCPtSCiyKbM0cblTyQluPdwlBXievcOsV&#10;ea2IQyVsdA8gmP22TplKy1kegiR54o7fuaT+qZdJXgW9+TT+HHy9OvdQKsLIKiMU9XBM6UsNAlFU&#10;UrBIFcGOeeC3rZj6miPCKbXsfblaZPW+oNZXyUqnTTU10d/8qqI3VlLsGmWomhQjW5XgD0gfk297&#10;Geqtw8vz6baqXxeGaaeVnqKmL7cIkc2Op/vG8ktQ1Vp1SXF0U2B5sOfewOvHiP8AV+3qTLFj3lem&#10;Mcc1NUI+hp6JaqCpnYavCmkAjx2JVZVFjYHg39+GePVumpAZFnL00rF4g8717yLOop+ETG09gyxA&#10;aSpS4uSpIv731Xz4ft/ydSZqmeB5KuKsWNoIIa2rfIQCSKOhW3khgEIZonVtJ8IjHFrk/U2UVNAK&#10;9eY0FR0z5eefICcpAuRlkAlpIKCVwYqeSQTTVMSx6GDj9SyHkker6+9gU446TklznqVURNOyQRQm&#10;skkkpZYLpClRVR0yCpmikjIuZCQVZ0Uavze59+AFfT/J1oj1FOocbySwZOvFJSQwqQYaUskqIpqf&#10;3/MyjUJFuVSyj6f4e90QELWvW+PHpqkmpKerhlSJ6lhLUpTQwFIo6QSxnzVhVzpMYudRbTqB+tre&#10;7IKqQeHWh8+sdZHkZloYatlaoppoJ6WeWVKWHIQiwjnjeAgsSnoZUYpY/Q+7DTlkHHy9Pn1YivxH&#10;8/XqOKGkrUnX7CemooZ5PLQx1VTVfYszmSlnM1QQ50HUVtYg/wBkWHv1T5ftI49a0gjPD/B03xur&#10;JV1MFZWVPkqpo6V6kR1CeZFEa09ZSyo0iMwu66tRkUC5A92NQdJAA6opz21z16VZ6CrqKjEoK+eP&#10;RTeEaGjpsnJT/ppzLbxIW5khRih4IIIt72ACul/9Q63kGiivy+f+ry6TsUVRGpxdVCyVzF3qIGB8&#10;kwrJdRmpYgAsphYAEXa345t7saU1LwPDqhxg/wCr/V/q+TzWxXhVpqIZN6asjp6j7VJoZTLOoarl&#10;hqH9TKOC6j0gXH+tUZNOHWia9QvJHHq8lLTNTTmpFLUib7aedCwiEhgkVlDCw8bG4+n5Pu2k14n7&#10;PIfs615/6v8AL020kFOZzH4dVLP5ImmyVMEq3ZiNMhMZMBEYDaZJEGk8sPbnAf6v5efWsf6v8vl1&#10;Ilaknqnp6aXz0aUiRulSr0xlqom8Bnp6yFStQSLaTfxiwPqB49Tz/wBX7PLrfE/5/wDJ69QzjmNX&#10;TRvQUxyVOwWnhqKuOWWZY2DUprFpNSJUQEAsBbV9FIJ93qoFRgef+o+X2deIyKjhw/1evUeREaFq&#10;o0pZ8hWVQlnjjf7hc2gMUU9NTm2tJCCDpUm36r+9ivAnyH7OvDFWpxP8+m+Q1UtNTfcSRhKMVFVN&#10;URMstKWdfEKmQIA8bqw0+ILYfgfX3egBPqfX/V/PrXkB6dc5EilmMrf5TFW0rQtWUvggXHoyrrpJ&#10;YyANJcXII0i39bj34HGk4+3z63Wo9a/y/wCL6Z6cM9kpJIEqUmjFQMe6hZVkf7WGiq3js5/4Ov8A&#10;Wxt9fd6AChP7eqD5f6vLqTO8SzVrU1XFQS64klihg8Ip/tAUbGOsinTIbszsylm4PH19+GQAwr/q&#10;49eNM6f9Xy6bZ6jTDTSSuKt2mltkq1J43gjX0/bxRUAFyL3Ov6j1AkE+7aRX/V+3pvGP9n/J1iji&#10;ojIWoKzI6KKOKnDsqVEM7IfuJqmOOVFaJeSLaHZlI0v9fdsjiOtdtap5Y/1efUOZkinDT18ogemS&#10;eg8LQQUkFZLJpNGsem6F+dJJOoE+oe7AE4pn/V/g6tVfX7OmOen8EsTTLGlVFVzQUWSxQkhmaGo9&#10;dXjQx1Gp/JNwFPNjwD7cBqMYFM1yMYr8umtNGz+0Y/LqBXToFp4pRHFDQyvraFJfL4BPctNT/VZC&#10;GLKQPza9j7sgXiK560wFaHy9P83l16oQSlloIqnyxyNJHKskSSzxBx9tFClgAEBIIcEcm/Pu2pa0&#10;PWzp09nHrBUqqTfvmWKehl0rToyOHd08sM1JLYxhZOVdEtb+g+p9pBFB59apnPEf5c/6v8PTclZS&#10;VdJN9q88FRHBLUyTVUNQtUySP/wGqYB6ZYle9l1txZQCPdzGUpr4fLh9vVaoykrWv+rB/wCLPThT&#10;MIoCaaT+J0kLLJW0Ve1IlXR1MkeppoIAqshY+oJdQRaw1c+6NSuRpPkRwI69imDUedeI+zppWedo&#10;5Ahas+2mjkOhpIkjo1OmNo5XQsAjtaUqpsfrf6+3dKcDjqhqeGaf4OoM9dkJqKoqqGNYMlFkAkMq&#10;/wCVwtCF01L1kUdyy2sRpewNiVv9bKiKQrZBHVCWoSpoa9RoaiX1QUccc6mGKsarqbRCaoDFJ5tW&#10;nVGC1jCCALjk+7+GKgtw4U61XFV6hwUUMCyQzSVUbVySLd3A8NVDeQtJAgMbRMSA9yL3/Fr+7Egm&#10;q8B1XQACDivUNsj9rRxfd+Sqq6GaWmklSILU0FG8ekSIoB/bF+DJwFvpuPfhHqbUvaD5ep/z9JmY&#10;ItGyRx+Q4fsz/l6arGlNXEK6KdRUUdQ4gqEWekrIhZJknRbSRtGQqkIQDe4493A1AHTTiPt9ceRr&#10;02aqxBNeH+wa+nXlqi81c9ZUimqCKqnrlgWDIGVqtOJ6aogQQrI6HSyqqixsxNh79pIAoBTiPLI+&#10;Xn+fVRxNTmmfPj5g8B86dYpWpD9ksNHkcg60i0UVM0CVIo6SO+l/NTEAC5IMcl2HHJH0uqHNSBU1&#10;+0/6v9XkKnSADQnFPsHTN4KiOKYGOqNLHPLNFUSVCy1FCNF4XML3aOLUP3LE34IF/bxAwBxP8+qK&#10;KVGf8NOos8jPDD4ao+CscTSPjUjAkic6NWlgzWDgN+kEfX3ZUFTUcMZ61WoGf2dRsms1RC0VVLSZ&#10;DXHGn8O8vgrvtmcBpJZ4xZgbWKcnSbgce7qBWox1VqMtGzXpPrVLUzVFPDrp2p1vD5lHjgWlW3gW&#10;QqGZSLhTe9gbXPt7QQATnpPUOSox/sY/1enTfFUxSI0WVloqaGlnh1Vo1P4Ull8tMJC6JIYm+geU&#10;2/p7s0ZHw1z5dN1DVL0A9f8AVn8z11XQ1stRBEJEg/yiWoWOKrFLFLDpun2zsHAXgMzspv8AQE25&#10;3GFA9T9lf5dbk1Vpw/wH7OP29McdORLDUzRyVEEVa4NQzxu1XShPTRipiUEOfU0UghUn9Lf19qMF&#10;dPCnlSlOk+ngTkevr+f+x1xrvuaIRSA08P2lUJoZEFI6VlNVLpSR4irGOdFsjaiQxH4bn3aNVY0p&#10;x/wjy+w8emJKr86f6v2jpPTzXealieGGRTJkYaKRhJ66VNQmeZlOiUfpMdzdbcn8KVSndT/V/m6S&#10;swJ0/nT/AFefSRnroYhTwS1cwWRpKxhUwqqRPULcU1KGX0BedKsbH8c+1kUZPco+WOkrkDDGg45/&#10;ydJjI1dK8VSYIZfEYypIJ1mUgOZEvxYqLG3qJHHtfFF5npBLIlCB0gKvMPLUyyNXGlTxx/us1omk&#10;hW0IlVQCDb66lvcnn2vFvRakfl0VyTZpqp0i8rURAzvUMglniADxHyAM/IZrE6B9L8f4+zG3jwPL&#10;pK71NSa9IDJVrroXVGWjQBpbq1zayuUcBWFuLrb/AB59mUcdceXTDy0wOkbX1xqCWjEQs4kDXv8A&#10;uAaSNH4B/A9r4YRSnr0hlkpx6Sc9a3mlcs5Z3KtK50soHDD/AGH49rBGvn0iaQmtOm1pw7qWkMra&#10;WIIADafwbt+R7cAVRQdNAdf/1NiQeLT43QyGNhHCbwmnmliSxlYWF2F72uL8cH6ezpFNQ3QXHUcP&#10;EscDQapHJlEjl1jdWYFUSigYiwuGdha+kfnj26RUUPW+o2tSQFkYi8TK0HCltXiMIWw1uo4LWsF5&#10;PuoQA1HWqdQ2vIzM5Z6hSZYZUZHRqdr+tD+AGA1lf8fd+t9ZniuY2RmZF8bR3ZXQC4dmQWBKsSSp&#10;5+n196JoK9eAqadOMFHoIRYnkRFUGQsq6yratNk5YXNgfqPz7YJqa9XC0Nen1YgyLPLoeNtOrgBt&#10;T+i4Cg2IPAB+pPPIHvXVunOJYyIgBdAeEA0qscnMjurWJKnnhvr7917rI9SHVVZUBcFYnRfXOIm4&#10;ClRpUAAj18/096oOvdQzKP3wpSJ5AjIsikeSMCzgX4sDwWWwIIBB976912aoALI8OnypGQ0YW0yM&#10;PQNQH0T1emxIvx7917rC9UsqXdmDSESxsVAJSBze3BOm5PFgfzb3qg68TTJ6aXrELJJ42bWXeNWO&#10;h/FIhCxugHqSw1E/VRe/u2kldXTbZFR5dR5KtjC5jVkMThXkiVW1KRZkRyCSi8H6fke3BHnu6uR3&#10;DriJGKssoVI4kUPMuhHdTwjMEBNmN/8AU8AH8+96ErSvVqDrk9KlQro0DM7gMktvFHGDYLSaTdgR&#10;+oEE/wBfz70W0HSOA60eFOpK0iFwgjIDN41jRh5tbJdAGtdmS1grsbX5ube2iePz6bNKf6v9X+r9&#10;jhHjRqnQqiLGsMbh7vqcAO8jSBbM1iblbAf04916p1LejjiZGDesB1AZY2vLJflntyW5vz9f9t73&#10;17rEsICEguZIzxJwWZpl1eSQhb6RbVbkfU+/de66cBQGLRiWL9sSOLXkdBIqEkWFgSLFRcge/deA&#10;rgdN8oichYEHjRxJpmkI5U6gwgSxZja6gNYX+nuyfEOraSMnpsklGv8AzcRV7jxKNEaSyfRZSgBG&#10;v+0QOB9Wvcl9jQV63QnPTPNVl7zosyS+TxR/bsixwX/zY1J9WI4Ya7iwFyLD37DDPn1shQR1Easm&#10;LwrIFSKNQXMcXmjactrldIls4Fh6Re1+foPfgqjqvWaEPLoaSESRPrkjkTxyEPKS5URgAKbnSD/s&#10;Lfn3vr3UmTHOqhZ4y2oR6mYlBI2rTeMR35U+oC30HupdRjr3HHUqXGLHJJZ2aP8AbRNKgqVYXuVa&#10;1rm7XH0bn8e9CRevUI49NstKWRqeTyRljHeSTS0utm8iPG+kltNvqosT9b29uA0yOvA0NeoL4pbo&#10;kSErTWIlbVI89SyF0V4JbWCXJNn/AKWFvpbUTx6eBqK9Q5qMH7TSrl1hbzRVMJjeOEobuTYEqeWL&#10;IpLXH1tf3rrfUYIqUulFT7iZQbRmzPpIUxzs45A+rAAcD+vPvXXunCKKACZtWkNIsaOqh/IG063J&#10;f1AC3K/4XBv7917pQRQOhtJH5UVWWL0ATSVDJxe1/pxYn8Dn2nk+I9VY0z1PSNSCJfS1kdGhsjyx&#10;OLalYenQtiLfVbkj3TpuhXA8+sIW0sccjCULHK4jMphWdyeD4zciw51HgH88X92T4x1XNc9dNIbs&#10;JlmGoqskqhdMUEhulwFsAwFiOdXPPPt5xVT149Oi1cKJShgqlHIXV+4Y4VW7LGEW1h6Vvf8A17Dg&#10;MKpY0HW0+LqOa8SGMEsVlQo8YdHaFo5PRHJK34va4JJt9SAfbnhHz6ep1xgrfJJGSrSlTIVlhXxF&#10;1PDlzLcM5AKmxAt9Dfgb8L0PXqdONPVoNTKV0ylGibjxXjGl9C/gi13/AK3/ANj7qUIFT16nUj7p&#10;PVGwjEjQyMxa4h8ZszAyH6EDSLD8j+vunWuo3nidmluAzXJOry6aiMahG8YH9Lc/4jn3YIx8ut06&#10;ixZFWkkp4/HLFFEJrznVJDIWvIt7WUX4YG30P11e7mLGD16nTnT5uCQiQTeSQRkNEEaJvG3Bskim&#10;wAsbWH0NuT7oYjx62oFe7h1ljzAs3g8ckgQjxxu32zkfuS6agixKqfUqkWPFz78IScHq7COmOok+&#10;eDrqjkBmWmZpSp0IWLgKqKR6GX0g2UXF/wDX928EAY6bp1hkzVrOGDoSJprS3jtJ6XDv/wAG9P19&#10;68I8OvU6zpmVRViAYAj0ovjna2oOPT9SpvcMf68e9GIjrYBJoOsiZlA0mmRJAxRJUCMqhEXWqliL&#10;jR9GKmwA5968JvTr1WAI6kJko9csbTJNrWJ2aMJK00JUs7IjKVCqDqtruPrb3QqR1dKUOrhjrkK2&#10;nkMbqGZpGJWUOhhlFgUUfUWFlutg1r3H196Ip1dfDr28fz65yyCQpoZZJVEfiCqPJrvdtRUajGLm&#10;/wDQ2Nj71051GMUUokVGRbIV8S6UUBraw2gAOn4vbi9rXPv3VJPgPXBKVY/Fqa8gVpVUof2o4h44&#10;jG1h6/oOQOffur9OYpYwsN4VACpKio4ebyNyqox4Yg/qP4sfdTq1fLr3UGY3VIiVOosyykIiMouo&#10;gmisDyeHH0tb+vu3WjxH+ryPUKFomZo2bxkKTP8AtJEqxwmwj0rwxBBOo/q9+68QCKHqK1YyKZYw&#10;ssxjYeEyiKQQk6RMtgAA3FgQeAfzf37rQRQagdRpcjCVKP4/udOuYlo2aRQ3qqFABKrwo+gNxc/j&#10;37q3XH7xvCSksQf7ewDyo6hdWsa0ANmtzxbWDY+9Up17rLFVcM1Q4C+QoZQLwB3UKSY1B9Jup4Js&#10;L/T3vr3TjSTSkK0ioDplRYywZdcR0F1ewJVuQAb3BHurDUKde6f0q3TxmyMhGiyGzCQr6lZPrcm9&#10;vxbn22YzTHWqdYHrYvG5OiLUryrH4wpkCG0l1sdTA/Vbm3vQjNc9ep1BfIERkIIiiaCJIo31WVf3&#10;ItS3CvccADgW4938Net06gmoC1T06TfulY5Fif1qXCESRshDWsCL3sCfx7uB5Drf+r/Vgf6v2COA&#10;JfGxJvpAAmOuOTSxYyjg6ri3p+gAH1Hv3Xhx6xqkYWR3CCQyS6I2URvHKwETqgW4CngccC3+xPur&#10;Hh1niib0kFUeTVNIixhkmqF/bUxkG4NwAf6j37rw4dNdbGGVQWLaixEUgOkmQASX0gepb3F/ex8+&#10;qnj00zUMDqZJLSK5ZFjAMSIijT4z+LyKAC9r3BP59+NPLrw49NNQrLTeIJN41KoCGVPFTX9LLa2t&#10;j+SD9L8fX3Xq/THOi+SV/EC7SI8gcHRpiT0p9ubAi51jUNQ02u3Ht1fh68fh6bft5CZdarJ5JCaY&#10;jXrAfSI55fEBbyH1IpY6eL2HvfVVpQ16cESZmMbSuygiQQrEVaFlHiYzsnGskkBQpNweffutkrTH&#10;TulNr0oBpUSBmK6NMUqj9sKrL6rMASrc8+2j1peuSJHKzP5JGj0+RWYoIrG8UsaWUBG4Cn/Y/wBb&#10;+9dW6coEESRu0egxosR9EYl9URliLstzZWa7MTf8E829+691GeZgqBPMfDHxGPFHNDPKRoZT/a0/&#10;rW9+AOB7917rDGxdmleR1VnDTmqgiKy6VKmI+NdNze30Xi319+691zPkZbQ07JDE/wByar0xyvHU&#10;NqqDBAhtMQ1wps2kWuQR73149NcqwrNFrZpIZPI6KsATSNRJJVQeY7lCbjj6829+r1Wn+r/UB/q/&#10;YIrJHIXZUR2PhEc6aRHE0N0UVvB0pbg2Nr/0Ptzr2g9diipp3nSoMdo2Qx08ch4WJBHqRlUgAMNI&#10;AH05v78Tp61pPn1PosajT6Wpo6dnKzNOXT7YyAkQwxwOP84SWWwF7WNvei5PW9IHTkMckgiUFTLE&#10;pVZFEqO0+sq6wxAXZtBD86QWGrT71qPXjWmOHUOSippJZY1LTyKHUtGqyeVG9MDMiD0MGF1LH8nj&#10;3vUeq9QpcdDLJLUeIRyxslyoiQF0GoTIWUnhQEeL6D6/W/v2vy62BXqPLQBm8nhpw0pkiMcETLIz&#10;MPHqdTpu6sxtcn68ce7BvMHrej59NlbjNY+2dUnRZGjWdV8JjqFFnACganFtC3+n1593DMOrhQOo&#10;UtLTo08aWIqnp0KkC8Pg4Qh0tpYXuwAF7fX3osTx6sB6dTIMfGjJMkLyUsUkjskkvkqElAsahCou&#10;WZbmxvZSRfj3U0GeqFR5dP6YmExzWjLMkbM9PKi+CKSQgsVqJAQSvpLK4bm/P9K6gTTpOYgc9OQx&#10;So5JiQMKJEVkkkanWpA1xuVjAkUEWvpJUG4/IHu3WyiniOoEuMhMEdoPIqBzDCjtKQP87LL4IgoB&#10;X6LcXJP1964da8JeuSYsrI0MYAikdHm+gEcgUOY2IFl59TLq/P8AiPe+veGvUyOhAjkQMViWKZ1U&#10;WE0coOqMxTD1FQSf+Qfp9PeqdXAoKDqSlOB/nysxhAjMvhUGOpRdbMwH1DW9IPNv9f3vr3Hj1xmg&#10;pWePzUxk85PnXgXnka0CwixKyMba2P4tz71Qdb6bpsPTvqmqFQshZmeNI45YpZbrWQ6iukavSDZA&#10;LWta/vZoer0VuHTYNr4kKrxr9sToqI4BTh0kmIMZEiKDci3BZf08jn3Tw1BqOtEFeHDpL1+x6WaC&#10;eR4nmgkqIpIlqJSYTIbx6I1uDHzwXVOBYXvYe/NDUZ6cW4dRQdI+t67pw3iajhUwt5qimed3pKmB&#10;YtcVDNUyEtI4JEiysTf6BvdWtkpVD0oW68m/1f6v9XoErLsqrpWklEM9QtNpqTSMFRCWa8AmeZVM&#10;k7HSVI/SQLgj6MiBlwOlC3KU0k8ek5WbYrzLJUNSxrDDIJdUmg/byzAiokk0WDoikgRWsGsfbbRZ&#10;6sJ0OAemGp27PPLStNS1dIkc6ilakRgEpXj8WRSaJgJNBsrajwEJC/4uhD59OLIvDy6SFZQVMrMY&#10;YhGrxvEqyxGal0005vCzt6fJpFkK3t+CePbEy0/LpZGyUx0m/sK2KWUU8lSUldDVVESq7TxqhhpQ&#10;i1oEmpWbkXYcMVdRwGelXioRTrjT/wASokp4IHrqcQiq8tbRQSTrRxwteU/bEMPuHe6xOygMPybe&#10;/fb00yxt0Mu2N/1atSKk0rCSOFJnM8ayU88Q+4EWOiXgJY6ibBjpItx7bMSHiOkcsIp2jh0NuH7O&#10;McavM5kpBI600knq0s59cVQ4AZ3Y3KRmMEfQEgE+2ZIDSqdJGiPCnS8pu3aJVERqvCp0ypT1CApU&#10;uDbxqADzf1c8AcH3VFmAp0ybUU6nv2viJPAJauLxmRomlZQtPC7R20tOt7tewVUPBtqHt1hJgHpv&#10;6YjHWam3pT1YtFUKC6mKr/dWIrKhIjqNcIs62A4X1av9iA2zMp4dUNu3SrpNz0L+Aq0jzTy+Knlj&#10;mptKeJP8pUg/pP5clSwv+kH26kwIz1sQMBTpT0GZhkRESWlkk9bvEjfjX6HeBxYNpFwAP8eBb26s&#10;iMKDz6bZKGhHU8ZBWHMbaJB5LAeKPxs1lEV7elhwzD6W+h9261pHl1GqM1EGAL601Ahxx5BGLyRe&#10;NwDY2sGYXP1HvwYKw6tQnh1lFQJ2QyAK7eV2KkMjB7ScA35Xi35v7eVgeqBSvUlEJLjyfSMSF1IX&#10;1pbQVfk6v02/rz7t1vrKsJszrpjmKeMqFuZJHIdSA3o1cH8WsRf37r3XvDd2lYtzCytHG0ep2Y2U&#10;DyC5HPqsLD8X59+60TQV6jRU8kZYXiAkMpI8S6VZ1sP229JP10NGq6T+T791QtUU67KS3KRKwico&#10;yiNbKpdSNSIw4BYFWH1IufeuqdQJq8eRlLLZl8aoCz8xm8eiIrewJAI/A5vz7cVKip63Tr0NZI7M&#10;pZwGBlCxqolaQ+oiOUm7cagP8CPd/CXr1OlXj2V1jdn16yy65ONCSKdEayMDwCOP9f2zQ/s611P9&#10;BdWVQA7tG+ggGOUKBbWwN1CkabfT+nPvXXupqRG4WNgmnREgAVf6MVD2tcjkEqPz7917qY4iJbV5&#10;FWa1w7Wi/aHqBUDghr+kEj/b+/de6aKkchvAHspChGUqji2soXAsB6dIT8/X37r3SZrxrLs4Rbmb&#10;SSuoWAVmstruSRdRe3A9+6svxdMD1JC6y7uNRcI0XiDxA+lWksD9eLj+lvrz73g8eneskFW7yayJ&#10;hHI6mRCFZSSumVmJ5IAtqA/2P09+oo4de6d6SbyyBo54gEALaQosEbSkAccBfrb8/S/v3XulNTzu&#10;UUqrpI4jjBiREVEt6WN+DcfqA+nv3Xusrzt+7r8YewDhUvLGI/o8ZcBm4vqNyP6D34iop17rlFVF&#10;gJXRlMmoEBY9Aa1/G5UaluOQAB9L2900Drdenyhfyh2EQcXUAy2sb/qD/wBSDbSB9P8AXNvewKYH&#10;SfpQLTKxHqXgHj0g+gcah+OeP+N+99e66WlRrfqGsaWH1Cu301H8f8SOffuvdekpgQ2ln1WVLRab&#10;i/I+v4F/fuvdQZIWL3IYC0gZhZj+3zqawNgASRyfr/T37r3UQQF11Msuj0qPGVdVKWJ1Ej+19dVu&#10;fxxf37r3U2BRGQyoCzsJVs19OkaWYlQOb/4G39ffuvdTNUd7l3MhCPpkPpsDygTgg/kcAWsT7917&#10;rHdCblA6qHRWIXgk8Bl/IFxyOPfurN5fZ1yBBFrBlMioEIBYKByxH9GN1H+t791XrKQCA4XSCoAC&#10;6UsFNrFvra3v3WwKmnWEi3kW8ih2CkMmogAXZWI/J44/2Pv3WypAr1nAi/IVlYk6OJFSwAFox/QW&#10;4/2/Hv3VenaJUkVSWkQMEJBVACQOGBXgj/VAcD37hw691wlpoQvCLoOn0qL3Ba62IA0/8UuPe6k8&#10;T1oiooemidI1BkjIY83QL+b2IS36eLCw4/P19660FUcB0n5o4lkXQ0hbkFZNN2Di4Kf0ta17e/dW&#10;6iMUjMYYsRqJfgEXN9WlbH8EEcc39+691zB8bBFbS120yFkfVqN1utrkA8E/8V9+691nllDrcCRW&#10;dxGDxpkkUgMVa3H/AAYkn6/09+691i8ImLKAzxFyihgl4zGNJ06QDyDwSb/UW59+691g8JVEYiJ1&#10;U6EdBqkRuCGJtyAw5Fv9e459+69Trk6sGK6mvBp1LFpQIsvIbXb62HAHF/x7unxDrY6xrC2gElbj&#10;XIBpBW0Z0oE08G4IBJUcj/YB1/hPWz1mEYuhQs8l9LMpBVSw1BpL/wBP7I/Fr/j2n6r02VrL69V4&#10;xdh60FvreMKp+gJ9NwT/AF9uxefTUnl0ha8CZqhC938oSUqxWHxAiQwNp+o4Fr888ce1amhr0100&#10;0uG+4YyKQigsryxKbO35jKt9HvfVb0m/45AU+KFXj1vHS/xWLjiUqInVpGEqBoQLORYuOLBQL3HA&#10;/PN/aZ2qa9epqPS0p8dFoBMSKwayM3DMjm3Gn+0Pzf8AHtk1JB6sVZT06GhSWRgIwQAza1VSxsPS&#10;iGwN739+JAFT1466Zr1zjoIh9UVPKt5Iwqlh/qiCPpY2tz/X3oOpNB1TqLU0YIAXQY2UrHcWKEKB&#10;Hew5N+eeeefx7t0rNKZ6YZKXgEAsbgByFV20/rILj6fXgD/Y+/DB6rRDgU6b4scWIVaaRImLAxRK&#10;QY7nUEWRvoTwQRa36R9fdqjq2kDgOpsNFewA9Dho2DxAhpNRfXc8lwfryTxf36vp1vrIaVBGP1ho&#10;106kGt2DGzalHLH/AIm5/HvVT17ptnpIGIOkFxGt1RwHYhtNh/iLkEH6e9de6xJColcAuRHLH6iN&#10;N2RdU1iv1sthf37r3TkaSNYxoS/kQrAylC3JsbBuAeRcn37r3THWYtFaMpGs7Isjtx41jeT9ciEi&#10;6gfWyt/r+7A9e6TtbjGKGCAMqt/m/JNIFWQ+lpBTtyAT+mSwv/Q+71UjpqSlPn00nGyrMGWR1bVG&#10;hNQrhJAg0LruBcoB6ZFt/W3uhPl071HkoJCr88eQRhHheO7K2oznT6rA3U8Dgjn3o08uqH41/Pri&#10;ElZZDN4XhjcKvlj0zRC5st7ci9jcE3H15966v08UcAcozKhYeO1QjFI5VcHUVSx1MTbi30A9sy+X&#10;Wj1JNMgKWSVpmMikLZUKHjyk25ut9XFh+efdU+IdVP8Am/w9c44wqqYgjKwlEmolI1LcOICBe9h+&#10;f9tb26/wnrbeX+ryPUR1dykfjXUhB1xlYWDRcIxNragpsV/P9Pfk+EdWHURqSSd+R4y6tdnEbKEc&#10;/uMzMDcBuTcEkfSwFvd+vdZ1xUdvJpiIuELlP3JQRZiU4ABP+sbW96qK0691JjpZKdSyiSSKUOo0&#10;MrI51XWHVckLyST/AEP+FhrSNWrr3XCNnCkNaPlvIyAXhF9SiMH6ACw55926pJ8B6mxz6WYzHxxT&#10;EIiSLeSN0H11fjULFr+/dWbh1gmkmjMhdfEiKy60AdSp4uYvoLKdPp5vyPdH+E9Njj/q/wBX+r9m&#10;WIxzPpLRuVYiUyBoXQx8RzG9mAtwCPoL3936tJ8B6cR4yArXJkjlLxGMMnhYXkOqwuDa4NvpY/6/&#10;uk/TVKyHSiMAlmiiedlLmOMD1rECLlTZSf6Dj37r3XOnSUL6Cv7hvKsQ8YvExEbRKyjg/kcXHPv3&#10;XupEdOyldTaizqWGnm2kxsrXvwASbAf63v3XupUFMsYDiMOY1dNSkjV5AQCY+Pot73A5v7917ria&#10;fxsEWVSUsyvJdV0S+hSGsbWX9Qt+B7917qO9PILXKSAsRLGRyjn/ADasBxxwfTa1ibX9+691HeN7&#10;lFjRBE66nQrI5WUepVIAOkN/aPNre/de6jSRRljFZG0NpepjAVZFZfQj6bBV0nkDk/U8+/deBoaj&#10;pnqqNZXMY/acf5OQIwtqUDWVb/alHFl+t+ffurKuo06j/aCKQJGHW1ncJysU36godr3/ABquObe6&#10;P8J686FR1yFNIgjV5QqIWSQOqHU3Mi1Ja1vSwFhcX9p+qKNRp12VlmjEgXVLIreRypjiUL9ZdNiw&#10;1E2IUkEgn8+/dPLHpNa9YViZCJEa12RRocBvM5sR41B408aib8Ef6/unOlLQFEjRVRnMUaK2pBYl&#10;vQx9IsCw55JIBuePahPhHWn+A9TXqFRo9arKJLLG+lT4kkUrdSosf6BtPvz/AAnpMesKfbOyNJPE&#10;yrCFLOukMp5OgWNyDY2Y3F+QOPd+t9MWTihMehjGpiqLSvKqIXQRWLIout/oDp44v9ffjwz17oOa&#10;yt8FUVLFDqlrZxqCh41GhDKrD9Gj6rfkfT20K68cP5dKvPqHT5gmJHd2WIqZ5klWMwxRs5RacSck&#10;sQAY/wDC39be3evEahQ9Yhl3mhEhtPGl46dkXRUyJfVKjSpdVIOknj02tck+6P8ACeqCMKajrpKq&#10;oeJJAkju0yl0jDB3ABEOtRa4Q8EH0N9SBwffj8Q/Pq5AOD1PeUeRY2ikSUuP8mVFFRJqX9U7kC4+&#10;vI4PA54Pu/TYJD6Bw6eoNMkenWumVJCjsSnrVwZAiqAbqedBAuD/AEHv3VpPgPTdX1AMLaRKzztC&#10;IRJYrFH5LPqKD9s6edWr8Ae/dMKNRp0DG6EEoCQ6Y/tlnljdGFwwkPi13GlSNbuiHgg2/ofaqFgO&#10;PV2jAHQDbjiWczSWp3VomhnRoIEmVXUJLJTxOqiRQPSVChQQNJJ9maMCvb1WSFdBp0FFTjqY1E15&#10;EFQGlgipldI6pnp4Asqq8qkeTSyhpCSfGLJe3t1W8j0VPFStOg43PmqLC08UJaKAy1BrgaSSSKic&#10;IViYTwQ/uSzu2hgnjOkL9CCw9nNqusDpEYCc8Oi+bs7Oplopqg0cuJqI64whq6qV4a5pZlg+8o6e&#10;rWN3emi8QUyhYxzpUkezQW5ofTHSa4QL8PRXN8dhJjMq5hyCSNFLCKeKeryUVPUvTro8lRWuod53&#10;OlpAdMZQgCw+vjpgGePTUQDrjPSu6c73ov4vjKN80qo0krZhZ6ZQFrzWmS2PWP0pCqoQUBLOSbtY&#10;+ye+dJIicf7PRjbQsr1GD1bt093ZQ5fHUtOtUKuox5FOKUytCK7ynSs9IHszaAqlbcaAQT7AV5Ao&#10;NfLPQotI28KjnPR49m7/AKPIUtNOtSi0866BphZFZ4iIWnchQbB7kqeDwefZQy8VHTzoynPQ7UdZ&#10;HVpGabQ5Ei8nUL3AKmJWFmLDgg8C17e34xQV9eqilfn/AKv9X+qgxVqnUVlkMdReRvS6OxJNrBgh&#10;NiP6c2tb6e7sKinW2+HotvZ33C46sFPCrmKlNQ0JdXHqkaJPt3YfXWVNieBY+/RhgQOnYf8AN1RP&#10;8mMruuknyNRhoBX09JU0lJDEj3p4auqTxTx0+m6vIspUyxgEhhqH9r2arNIuFPQmtSmip49Ah1zk&#10;t5yP4K6GpoqihiamqK+SSWaoqPDIEaMpSqiQxFGcRyKoIa31t719TIVqD0olMeg06PftWuyAFDJj&#10;MRUxQ+SaYyLLLU0lJS+IR1camcA6nJDumgksxt9PaM3VxXDH9vRLJPJqIrgdL59yvHDJTw1z0tLC&#10;IqdRk4JmFa8zeSVAn6kjK8JqbTe1gPby7leKKBz15buYYDV6kx78qqJEhpMpUUdVTM801NTTyVcc&#10;lMVtIaemj/45CzAzHVf6E2I9qYt4ulwzdXF0RllB6V1B2DuOgnqQck+L8xoqiLTULlZ56eJPJJH/&#10;AJGROpkP62dxpItpIPtYN8nAqc9aluY5BlAOlBJ3ZvCiUIuZ+3heZJay6UzVkCGLyCZaNFHgXRYX&#10;IcMf12Pt5d/duI6Sfo1qVHWNvlFviiroaF6hfEYZqyJ5XdKkwwWVHrPuNCsTwx8AJ/HA9q035T8S&#10;CnSuJbeXBQdT6L5t52nqYaWeCHJAh1eopGmp4450tLMkrlR5AEsUVL2I549qo93sjl1/Zw69Ls9h&#10;INSYP8ujA7K+Yr5blaTyuulKdaaUPPUKVBFRLA4U6bfgW5H9fe5r3bmTWfPotuNnihAIbj0YrA/J&#10;GirKeKWSVxFIVvNFA03j8npaWSSQ2iUGwNrn2iM9jL8Lf5ukY24cS3QiUvfmMnEjB5IzFw6SCZAT&#10;psTEunm/4LGxv/T35Irdjhh0y1iSeOOsdd8hMDRxlnyEcYKpZCVWoh1G3ilpgDIrtf8AMRBHIJ9r&#10;ILFJ2orDqqbbcP8A2a16SZ+VO0oWeR8zQxIs7QBJKh0DMoGpC7hBf+ql7j/Uj6ezZeXZGWoHTo2H&#10;c2ysR/Z0p8X8jtu1lOlTHkKf7Z2ZfPT1UDwJc39Lx2uf6LYG/wDX2zLsUsZoBU9JJtqvo2o6Efl0&#10;taXu7AyKP9ysJZoh47PE1ze6jUtwzEfj8f6/tGdnuAfhx0lltbhKdp6UFJ21jp7MtbTummO0jSoh&#10;YsONSkcEnj6+2n2tgaEZ6Taph8QNOnqHsjGScCtgbVz4wwM0bf6hw30J+vtM22yD8J6uj6uI6coe&#10;wKJlEv3EQA0rrX0C5awVnAsvP0FufbZsXHl152KnHTnDvOkZmHnRbEamLBbOWuodrEG/1AFr+2za&#10;MPLqniHz6d4dxxuATLF5AQz3cAhH5125F/8AAm/thremSOnFfUOp8eZQhSG9Mn0OlbMb30u1vx/Q&#10;e6FKZ9OnFJqB1n/jCH6lgF1MAUsVI4IJNx/j7oQCKHq2qhp/q/wf6v5DKuWRiulmIYEqxKBbkcjS&#10;Bc/6/uuhfTrwbOesq5ZACxZGFwpIsgB/1PFzc/4j34opGOrVU4HWRMlGBctpGoC5JIJP9m4F/wDk&#10;3/ip1oUCnVWamB1zOSjNwWQAtYfqsB+Qb82/17e9hADUdb1Co64muhPOtAAy/plQm/0Ck88H62I9&#10;2PXiynHXJ6hG4AWwUsG413+pvewP+HvVPn1rs6xNKjA8BdVgSQoLcjkMOf8AYH3bHWwUGR1hYwXF&#10;yhVrn8nkC36fwfeutEKRUdR2ijcKfGpOosrfqLC31IPP+HPv3VBSueoj0kDXJ0jUulwEA1IG/Sb/&#10;AO9D37rZCU6iSY+nYBbDTqHCXFrcqoPHH5P++AsGK8Oq6EOP8nTbLhacjVaMOF0cDWmp2u11dbDj&#10;6kH/AGHu3iN1XQAar011O343LEBb6g30Fhp41xLYaR/gFBP59urPijdNSoOPTHPteNioeMafG4sg&#10;IlYP+oEgcgfU/wBPzz72JqjHWkiUivTFU7RjcRr9uAI1OnSU8Q1/TyXHJ/2u/t1ZRpyetmEU7ek5&#10;U7MhDOz0sGqUAMi30s6epZNZB5W/49uiVRkHpowBcnNek/PtFV1yKwi1qU0hVZACLNKzuusafyUI&#10;P+HttnU56oR5jpN1O3aVIg8p9MhfVKHCTLMgAiUl735uVsbj8c/VOSvHrWemmqxWNNQsZVA88LRS&#10;1jv5KiL9sR/uTAaUDngOtiOPqfeyKinTy0oK9BzndvY+SIRllkciR6RGgX9iMyhEll1BisityWvc&#10;j/Xt7TN21r5dVY04dBNuHZGOyk7w/brVTPFJH/lk6xU5radLyyU7xrqLEfqVjp+hFvr7TtKQK9PR&#10;SsKdBVkur6IReKCi1pH52H70UyT1kdil0iGpQp/Q2tl/qPaMyknH+r+X+r/CrQnj0FeX6mjrYVpW&#10;xlRTinY19ZVa4B4ayochplOlWma30QG35t7Tv8XSlHWmk+fQP5zpOmmSdYqUypHCkskFUktI1RGk&#10;142fT6mVWBYSAEhiAR+fetYQZ6WRxRrk9BLmOn6allirYcfl46OWqlEtZUwwpU0iTJpip4ZV9Prn&#10;s4CwNJpH6r29ui6JFB08ttbvk9AtnuiqagFXTT4+CaurJoaxqk1NROk8yvqnmqUnkSR7LodXnWI3&#10;LRhyBp91+pccT079JF0HOf6iiQ01DFi8lBLuCtrI6+NhJVU1QaKl1suPnofGtHEACwD06rqJGs+7&#10;LeU+LrRtynwY6BHM9ReHGUz1FAsv2tYfLkaVaeoooK9DooI41CiYmW5JCm5YAiQD241wjCo6UQvc&#10;IMmvQZ5npb7WueKmo6yqmiZKehmqKZvGlSJLzgMqiEoHJvIzFlNzc/X20JzqrWo6Wi5bzHT5gti1&#10;eBgpXlMpiWV4a6KORY5IvJA0uQmltb0lNQCx/razHgn2huWVzXz6WLOrro8x0qcbkMhiBSJQyU9O&#10;/wB3NKyVr+OamooY/uMXSmtlCxOJksjHV6iQAePaMqGFD0ojmKnGOl3S7uamnbK1JmENdVUcNTSR&#10;rDNSQVMhEk8EcUwZXWGSzxlInMamxNre0726MAo8ujSG6ZSGOehp2n2YmN9D1dbkFpMnKz+IGhmq&#10;HeFmp2dyjTtKqs4MbOyItnMaj6FlxYjOOjWDcO7Sc9Dnh+w9bwulcqw/txSUBqErKWGrYiepaCZA&#10;Y2CAk/bqzBbhrJcH2SXFtpJx/LowjvQW7P2dCjR7wx9Z5hJV1UiawlBRSRRyBo1Ikjp6Gp8hTUGC&#10;vMkZU8kA+yqWL0HRxDLqyelFBu+kyEsNJI07w1ktPBj8VWy00FHTRQBlrbNCGt4yC0d2J5IZvaMx&#10;0PSwSA9QzkvuIqZJY0kp8c9aIKigVFpqqsnuzfaxyDyIJLIliLcED+vujKR06rr5cekjlK4tZ6gr&#10;DLPE0UMIWNZaMpHeN1jS7a2uPSqkLe5N7EsNGa1HT6uPz6TC5NWmlNEKgzRMjg1NpUyFXAmmSSKK&#10;o/SU1MQ6fRhexPBoVNM9KEbzHUFqlEY0cMMeQnqMl9zLPGIZKSqqIoQaeqlrBpiganOpZdKtq5uF&#10;Le6V6UhaYHSQrs3+5kZjQS1da6qtLLPWTyxwzuwlkWoFMCsAcJrRmNh/h9PewtcHHV9IK5HSeymZ&#10;pHq0jeX7JUhKxUqTNJkqWJoRJFTo8F1exGpEiBY6jyD78qE8OqeGobPSGqsrRilZIYEdftg2Rp0A&#10;x7lydFNUsJ7u9VIhI8L8cDUeT7cEXz6uoA6DfN5l/sHeuxxj8tO9K3kqPHXQNz462o06kX02McaD&#10;nVa1vbqQqT2n/N152CrU9BDmsxSzCappaiZXkfQ80NPNrgzEiCNJMvTRgqGkQJ+hSVa7C1j7WRwl&#10;RnP+Cny/y/LpK7o+V/y8fn+XDpGT7mjcCqasarjoJDjUoJWj8lRVK3j+6poyGmgjpiCfKyEWN2IJ&#10;9vi3UYpxz6Y6RvNHk6q0xTH/ABYp59cqPd1PTzCaGmrmSlZVoYsa8ctLWzspjqfszLZ4oAWAkmnj&#10;sQzPw3I2YMUxXzr/AJfy4D1p00LmOtQDTyp/k4Y+Z6hVm50hMlRQPQZOSE0601JDTVlPDSVkdzLR&#10;01aoFINSamMv7moqAbt9LrCCaMKD8sj19fyxTpJNKoUshB9Bwz5jyHrnoDd3bgr61qqqyNbfIaWq&#10;oEesnlrZY/JdIIKslVZYSbokq+gAAWFiTuxjRCAgx606DV3M5qWOft6LLnMjVzZYGAVDND5LNM8V&#10;Ox80N5qidwvpeS7FkJP6rD2NrYAR46Bt6dchPUfDb1lxVRUNKgi8kVKIlh/bipjSMdERdeSJD9QQ&#10;fpf/AA9masU4dEFzEsoz0PG1dy0dS038PknFTWfuU8Zq1ermFavjrlqaiVCPEpsJ9FhYkj6e1qNV&#10;ccT0QXMPhtToRZZ6KribFfeM01RTA42oVnkoqyug/wAnlr1mkV6iNYLNHpsUIFrc+3xprinSOuaH&#10;h1nmipxaefJyopo0haspKNIq6WmoSsaJBOWKwBZQpCU7M+ketV+nu3VmIIx1wp8jQZAilhgqQ8Ql&#10;lmnx4RKStaRychjq9nRWLyxgSKI3ZCQ1gSePdX6h1Ax1fRf7jaajysVLky8eQxdGPuaCmMVoqCeK&#10;ZWLPCbsP2Q8XBuBY+/daAA4dQm2aJKWSjjp2Zq2nCkT1JNFQ+QPWV1ZTvCHETqLCS5HkNgb8e9Gt&#10;MdW1kDoKNw7Kx6xzSUsjykUlHDK0RjWpN7vTotNIoClVsZdB9I5+p9tOxrTq4mavRd9y4GmoHmFL&#10;9vItOjn0uIWcyDS80bsLSaSTYCxI4/x9stx6MrKQsft6DCeCSlZQskc7TBdazoyuIlH7LwahyCeU&#10;YEkkWt7Yx3V9f8vRvQgA9KrblGsoSZNC1ZULA1boYOFa9TOYyP23T06Bpv8A09o7qmaenSyzUlqj&#10;o4vWmPFRVUVPUVEUyO8NfBUmMCraqp/WfLUzBUilZ2clZHa9vSAAPYXvCOh1t3dRSerMeuMGlQ8F&#10;WZQKaZaihmopNAeSuaMpWS1maGkmKLUI9EZS6n9LBr+wfduQSD/q/L7ehKiVkqeH+X7ej17Lx9Qa&#10;X7rL46mjpqmJ0mnAcWWCFWo1jgCatMUaghgwVuBc/T2H5z34/wBX+o9LQF00PRlttRQ5D7adoZKp&#10;TRU8yGtigSZJI4/tqSaZUUDyWKvGVUgL+qx9l8raW6apmg6EzD4rxU0UekfbxQVJeRjHHFJWI4EZ&#10;QW/SCdRFrE39o5CTnp6NQTTpZQJVRoXraeELrjCjzPPPpMQZXCxXKsdPFiBbi39Wx8J/LpWB5DpV&#10;0ywwTww1U7yK8QM04gMUY1KJURJWJVT9NKm2nngX93fy6o2VNOI6eKKFiJUneJ1F5A6SeUUyHhYw&#10;BY6rWIA9J5Hq96Sv5dbJoKnpUUsOiWIvF4nelAYtJCkiSRm6skMYslhyb8c82PPtUicG6SuSwqen&#10;ihlWS6hPKaUm0rwCORIJzdVtb91QygqpJA5IuPdgwPDpO4IHT7AI5hT3QxySquhxJ4g4QanVT+Sb&#10;WH4PIt7dQr5cemG4Z4dSEmZVUo7U61NQpjjg0yWgK3Pm0i4JP1UfT/Y+3anqgRePTiJCWdCoEd3E&#10;UUegTiQfQhrEMT/S4t9Tyfe+myADjrNHUtHqJjjDxBESOIskcKH1RTTMb3ueORe4+lve64p1oiuD&#10;1nWpWOSKZ5Z6cAMJVkUTRyO4JkiHjsCrHkawLi3HHv1fM9aCilKV6yw1NOFs0iODF5I4o1IkRPJd&#10;zHqUA/4qB9L+9hlPDrxjIPCnXHyQERpoZfIbTVMkd2tNy6FFGojgWUL9Le7AiuevEVHUsTr900ar&#10;FbSrvZnkZnQgamjHBOk+oXuPrzf26HGo+nTZjGnqd9yXEiJJJ4I7s7eJfJ49QIDf0P5Uj6259uLI&#10;CM8B0wYxTHHqYspsixxuAkc0hVVRSbqCxltyWsb3tYfX2oDgnHTGnpxgrYzMQslPM2m7rqZTLGlu&#10;Q4UAsp5/Ht5ZQG6oUqOptNKsgd5LzsqlwXQIAkp4g8aAayv1B+t/wfr7fjfiT59UZKY6dqepUw+G&#10;SQXVvFqkbVJKWF0DlCbEfQ3+nH549vpICCD0meAg1HTnSz6pfIxUpCuhwpEkssjAhUl4ANvwLe3U&#10;c/l0zJGFNOpEU6KgurkG7hOGkJNiRr+i/wDBT7dWUDPTLIDk9ZRMVsRoXSPGhYKGXVy92X6j8j/X&#10;/wBgHPGJzXqvhr1y8yeFmXQwJKRolvJ5A2ggxuDc/wBCB+fdhNjPWvDHWUNK7zMCqOFXUhOlW1i2&#10;i4H102vb/Yj3YOakjrWlQaU/PqSkjyI7rqdEOlzp0+tV9REi/Qfge3lkDDHlx6bZKHPXMMNUf6G1&#10;usk11Lqb/o1Sccj/AB/3n24CK0XqtMdSULKlnaFdAZ2VSFjCarCNSoBJPNgf8fd+HDpsp6dZBIH1&#10;LpBcvqJNg4AHp02AvYfn6E/4j3bWfPrVCOI6yK8bMGDLdC5RJFUsqSDS7Er9W+v0/wBj9Pew1TTr&#10;R9D1JjcKnjIYhbpcadYvyz8cWH0I/wB693BoCPXqugV6zCcOXZla8YChxzYqOApIuLj8Dj/H8C6H&#10;y6ro6loVQpeTSZC/pVhqC/ks/wDX/afbnTfWZSiDUP1yAlXaNC11bkO4BPN/rbj3ZW09aIB49Z1K&#10;6takPoGgFr86v1AHi/8Arn28GBFemyhrQcOs4YxAgk308ev6Lf6gD6kX4t+PdumyM58uveRQxchj&#10;YFG4sulrEEX/AK/UD3sGhqOvddMwv6V0qLq40i9yPSGtwT+OP6e9Vz1uhpXryMqvGAfqpNlYMCo/&#10;WPoCB9L/AO9e7qRwPDqpFeucTRnSUDKQz6VvcBdPpLAjkfi5PP8AT3ddNMdaIrg9ZAzDkHU7gfVg&#10;Rckiylv+I/1vdqdV0DrmGClAfQio5Eg4DA/2AQCf95Hv1OtaPn1jUxiw0n6m6EeOxbkFh/h9Lfk/&#10;X36nXtHXhIrqCunTqMZA0gsTyAgsLW9+p17R8+vN9DpNmUqSBZo41JuwIH1ufpb36nXtHXayLa3p&#10;Gq7OxAKkfpF+DY3/ABb3rrRQjI68HEYEZOphbWx0hQ45A4F/6W49+x1WlRXrJq1F7Lqvp9RCabqP&#10;Up4+t72+nu4YUoevfb10ZbkSKW4Q3AYAkH0kfn/ivvR00x17HXepSD6VY2KixKodNmDKLXuP8VHv&#10;aefWx17X6hdiAQT5WNyhC/Ug2+o/Pu5NBXrfWIkBVCspBJYFQQpX6Evb/Hn/AHn3QtUU61UEdc1N&#10;w9lZzdSo0gGxFtV2+q2t/j78GoKdeNK467X1MFlBZb6BqCEavr6dPF73A97DVP8Aq/zf6v5der12&#10;LIQFZVdrixsvAP8AXn6/63verNOvGhweuOsAOwZrllTVEFuB+lla4/25t9PduvUHHro2KqGWzDUw&#10;U6i4Lfq1E/kfi/uooTUde49cUHKH0uwuANYD2bgllPB9+b4evHh10Vsp1HhbhBp1EhjqsdP9D7a6&#10;r1judYdAxlstjpUn6epx+bjj6+/dbFPPrzGM+p/HqDhVViGsSfUVUH/e/futgE4HDrCULIGBFyb/&#10;AIChgfUwABsf62/2/vfVtIGT1jYFLuyhvGgZ1Y2un0soP1APPPPv3VvLt6yHlmDG8dgSBx5CV+nq&#10;4F7j37rePPj1hQNoAJYyEFnLMDqVeAq2/wBTxz791vrI3OoXVSWsVFjf6WLFr8/k8e/de64hLhSp&#10;0InoGq6g3N/S5A/HNvfv9X+rH+r/AAaJoK9cZEUaiTGGVLhQQQy6hwVP1JvY+/de64sqqWU6SbDV&#10;cKoiNvUp/Gn/AA9+631xeNWR47MFdQGIRbN/aWwIHP8AQj8fn37r3XF18i6wORZXUlfJquAVUpb/&#10;AFz/AL4+/de6johCOCVDKI3GjST49VtH+39+691jN7eldNuGIvqdi2piFP1b+vur/D14VrjrgUGp&#10;jcOAoJDBQdWocafr9P8AefbPVwAcHj101iY2YRWBYEg6XjVgDyfoT+Bx718+tk0GjrsL61cJG5BA&#10;F2HljLDkgfk2/wBUf95v731TrkE1lo9DfVbMWW6KDf8A5Cb82N/ejjh05H59dlV/oTpcksNJHp5M&#10;iOBYn+tvp79UnienOuMaLZ7Wa7sV1HRcsPrxwD/r8ke/KKmnVX+HrogaXVRJKGCpEIzZioAa72/B&#10;N/dyhAr00OPXmvyCraioVtRHjCmynSDccC3JHup62tfLrIQpBJ8f6mLq2m7FRZFDDgED6WPvWOtn&#10;XTPXAAhUCgp5NBf+03IF1LuLgW/wPu2adU64kIQADfnSRqDIeSOENrcfn3rr3XJlDFCAWsAqIWQk&#10;AfrcuBdQf6/j37rwzjrxRJPSul0RdJYEsAwYMAlxYgfQn8/4+/AiuerFSBXrlpjL6lX1srLJp/QE&#10;tyXU/kHke7HTTFeqgEmnXZgsTfSSgTU6x+piPqFVb24+vHutetlSMnrrxKFYqmsl9YZgFaMH8tcc&#10;n+n+9e/Gnn1oCuOuPgUamCXYuQmuFVMqkXZyTckrzpB490KIeraD1wNPyWAWzsSh8YLRm11sqjSG&#10;PN+Bf/H3Uovl1ZUKmvUdaVL2HkAVGZiqqXYufUVABNifqfx/T3oR18+rP8J6jnHxeoK2pHZY2Eih&#10;VLA6mGg30m9v8D/vHvwT16vXrA2LX1SCNHZAsYVLIqhuR5df4t9bfj6e9+GOtas06xDGJGqrpJAZ&#10;pQ1wfCfyIiPqtrXvz78UHAdaYahTrItAFVH0qoudRls5u540KOOfxf8A1/dwaCnVPD+fUeoowy2a&#10;N3YtoEmlBM1jflF4K24B97NCM9UIINOmKpxKOzhbjyzHSnl8UvhtYxoDc6dVx9Le0rqpbHT69q9J&#10;6o26gW5p7ATMTGtzJGH4WB57Fla/LFWt/gPbYiHTyOpwDU9NNRtZZ0meREJUoQrqzIqobP5VlBUW&#10;/wBWEB/PHvZiYDqxlHl0zVW0ImiKxGNpWcpLJHZYyhOq8pZQXsLaSSL/AE9p3FcdWSYg9NcmzYpH&#10;CPHKsQJiZGN4/Ii3BKkXOoc2va3tN4XoOlCz9Z6fbEFOyKiHxqUDgXendJjpBh1/Ww+o+o+g96KU&#10;4jrZmBz59RKzaQYMzpAzyVAiiR6SKaGSljUiIkzDULE8qSPV+fbbpTgOnIpwfi6StVs9J1aCWmjU&#10;BLkSKGQzB/8AgQ2kkxlR+C7L9LKD7YYEmhHSlZV416QuW2BS1TVEn2ohXW6zNBCk8tSqALpjFSCi&#10;K5sXLyFh9Vtx7stqsnl0+JkpQnoPMn1PjayoHng8No2jjo4zIslTMlmSWqqWGuw4F1WRbfU+/Na6&#10;BjpqWVPIV6CnMdJU7rHUMiGaN62QgFqiGkjY6GCR250Gx5DL/QL7YkiYDq0ElPl0E+a6Nnp0r5aY&#10;wVF4BTyyxY77I6qkaPHTz6eRKPxpsOTb2jc5oR0YfVxqKN0GOR6Knop4dcMnlqYVpMmlFSU8NY0L&#10;AC1XWKpURqAA5RNTfX2jmb5dMeKj1K9Bjmuh4agyRzYujSogkMqVgjZ8qlC0ulpKc2eMwEBQ5kQE&#10;C5Okey1vEY4qP8HRdLaF2qvScr+h/sAII8f4qyjnEkYpqGonxlJQy+uKahjhmRLS3tKVcqv1VPz7&#10;ZaBn+If5/wA+mvon6wUXUAMLtJTpVRNUmelSFoyW8XEsa0UX2wKI3LO4ka/AufbJ29Scin+r8/8A&#10;J1U2ZHHoRNtdbTK1Is8WMnkaVqySiSSlx7QVKuFjlRpVQpNo5s0Wogfqb6+9R7OjNwJ/1f6vXrws&#10;/MU6MHtPZ0dM/wDlVNT0tS8qz+OmihlNZCZL2iVAEWWRQCzqA1h/j7P7Da1gatOnFtUVT69GDw2P&#10;ikWNgaiNKiS8tNU+kVtvRA5S2qO/6VT6m1/z7EKwIADTh0w8ArjoaMHhZZJTUSU2uVY6dD9vUIXi&#10;v+2yQggWsfUw4t9Pzf3qaPHb1aCLQc9DHg8WYTJfU0gK6yEEQDKNNMrhVIGr8D6sefeo1yAerSqo&#10;OePQn4rHKroNERlK63LOWjaVha6ufz/VAR9Ppf2uj01oekhYnHl0tMfREE+RBMUZBISniQnTZdMb&#10;XJVfyyCw/wBf2/pHl1WnSqp6ctpBu5W4ASTWqc8KjN6hf6C5P1/2JsqAZPVSQvUoaBZItcSByfwb&#10;Aj9wAH8/1Pu9VHDj1sgHJ6jsyemz2ckhEYcMAPWq/m9uefdeOT1brExubhrqDZVUKyqknGn6G5v9&#10;R70a162OPWEOAzfrZkJu6JqC6vTGoQD8fX6W9t16v1jZ7qhJibSNDgohc6jySQoH0/PFveut/Z1j&#10;PiV2A12J58g16kP+bfjiw/p71ivz6dOrQdX+z1xZrEkRs4KsjGNSIQx/T40exH9W/A+vvfVlGqOn&#10;WN21KI7BbBlIj0nUiqCRdQ3HP55/2HtqXy68EC9cC6nTYq2tida+qwS3qVXUWIIHF/bYxx4dXCk9&#10;Ri0kpSVJFDLI3kjKkPpUC1lFxc/W1vdAQxqD05pA7T59YJ5ElKMQJCTrUALrRT9LAAj/AGB96cil&#10;OtotOokrkaONMesq0Q9RLslhEAQAAfqP9j7aPTqivUeoWN1SOoYQOG9Qdl1MG/QyMLjj6evj22+k&#10;8ePTiBhilR1EZldlgdCulguoah5OLqTxcj/WIFr/AOHtkivHp2hAr1E8iOtnbXGx9QEYJiP6FYSr&#10;zf62H1/pz7ocGnl1sU4nqGshjRisS+OMM3BAZNP5kT68/Xn8/X3ry6vpFNR6gtIQJHL+oCNUlFgH&#10;hl9RVlHBAH4/4n235lvTpzQOojDyrGJT4k1PeNUCorSH9tRIvqYNYMR9R70WDDS3Dp1ABw49RpNU&#10;gb7lNCeRYoVMsbFnU2X9qMfhuRqN/bD/AA56dAANV/1fy/1fyEGY2lUEOjkkEqgsjobeSQNc3+n6&#10;QPbR4npwAEVPUWR5E8pKxlmQrPpZoRGlyOBYgt9T6gR/T2wdYx69WABz1BLsqIAAzxxGSOYFQIo7&#10;EfvPGACSOWAP9OT+NDV51HW6DpumkgIRpZBPwWP7jRLHbhCkYF2P9Qx5+nPuhOcnpxQ3ED8+m+8c&#10;nkMUSxzAkq0v+6Ubj7iL+oI4KgCxPtk0rjpSqMAK9N0szTIWKRSGJy87yv42hRTaOoiH5IPJX23U&#10;kdPhTw6aJ5UWd5Kl5pGVUKzoqKsyORoDqo+rcX0gcf1PuhKrlunVWoGjpoqmR2eV5KRWbX4I0Z5w&#10;6g6GPgQMgBNyRbgfX2wzAmv7On1Wi0Pn03TPDoEalKKN1YxymoM8SLEupQ0bDSmu3pNyQfr/AE91&#10;6uqgCvl021NSDTqss8/3U4jWL9tgkVRH6kNQL3a44LadNhwPfvPq4Uk1pjpkrGvGXST7jTaCSWOn&#10;WLwSs4DXYCxH1Fza4ufqPbT0rjp0DyHTbNMwnljZjJTvEIJqddZMphtYRBeNR4DH6+2yTUU6uqCm&#10;R0ySM0K/bvTs0lQ0sksJMYmeJeI4nNiV0fX9Nubnn20y0yOlKrXJ6Y554y9KImQRxCeLwgaWpQQN&#10;TFCSNV+Ljg/73Tp4CvTXUVYkjjlAp53BmjaGWmk8NTSHmMHhGZ47X1MQB+L+/dWAp03VhMEMM7wP&#10;IfKsiySsFECsgV0UBSQdJJKlQCB+fr7bPHrfTbP4g8vjjOkzrD5iyqqI6apl1qSVkVTfRc34JA96&#10;631E8tqdJIo52pqi9KgqWjeoqoiSAajgtqSx+n4/xt7917pnrDTOXaaWJyqeOGF2kiqRpOlWqFcf&#10;qU2sbk2P+xOiKinW1FWp1ElenZ4EaGmlp/HJItHCFkjaemjANO7tcamJvfi59tMdYr6dPBAMjpim&#10;YLGrQEQyNMl4ZJBHVLHrDvGlO4Fwl+EW/wBL3PtscevP8PUepFHHKY5IIvtZWq4ZXbShqpXj1rWs&#10;JAzPdiLHQbfQm3vdeqFMgdNLTh0pI4ftxkYKaNDS0RVh9uGs8LciNQ6+qxY88kAe9ErTPXvDPTfK&#10;aMKIaqGpqdM8iPQs4EbSSPeKSmjUJq0/21DXIB0n3uo8uvaD1ElnEU8k0d2qpasU9QsMn7Jp50tA&#10;x1KCsZsqoug2b8/n3rBx5eXWtJXJ6h1Y8VTVUs7VBjq1/wArZLSPHAvqLKsSkuoYDSWFm9+OenFX&#10;T0xSw0M6LTxQvVkhBT1OrwLRvHLr9MB/FlOtLg/0Hvwr5dWpXrH91j5JlFMriVJNIWekfQkkoMc0&#10;7xL6zpH+bIU3H+t7sUYCp68Rmvp01VkFLHWlqo1MZIanSCVmm8k6IBFVSuBqGkgMhElgTYqBf3tP&#10;hPWx1xdFd6U5GGRhDDNTNWfdwPR5BDEftUvouWflj6gw/r7sMjHH09OvdNZqTGtEZKbwtFCHLxuG&#10;asu+incysPQtvRqdTqt9T7uVB/PrfTVQyJWSVtdTSS0vjd/u5pmWOV6dGs3kpVBDBWBCMv1/oPez&#10;w4V6qAorp6lvRPLJFJkYRFHOHlo5ZQgjnkqltHUCeMggeOyCNiCOPfhp4L1bptEEscbU4XWkEiQy&#10;pTTOsKMGujlXDExt/aIJUfk+99e4dQpRDj5GgvSt9rPHVKxHnozAB5BLe2qLxSH03UAn/D3fiOtG&#10;gyfLrm8tK8EEMFU7LNDPUVil5oXnnMvkhNRIyqF5/tk2t+D78R5062aV6j1LVFFWz1kEVXVzSoJY&#10;Y59VPBjqMxLHkpo6hrLYlh400AFvwffgKjPXuoscVTTpUfaOlVN5yktRDUwRCOgqAJnSeOFfKdP+&#10;7GYWH+qA492rXj1rqE6SMKZ6WqSlRqloKiukIBdQfTEdC2C2Ok6V0m1yb+9innnptxUgdYx/k9S5&#10;y0ioRaOOqEahaaON9EctJUQ3BuSCQQDa/wCPdjT8H59V8PTluHTXNH64VMbLkEaugqkkkRaeppXc&#10;BZqjwgt5WBDxFVP15928jTh5f6v8PXhT8/P/AFf4Pn13S1VPRzzIwH2opJaJ4/tRW5GaMAR/5TRW&#10;LE3IVSSoK8n+p0ykgEf4aD8utU/1f5/9XHrDAInENLK07zUlRrraaFFjhNOiE08MVQ4UwvGPUyg6&#10;bHgn3bJJYcPKp68RTA/wdNUOoypRVMuQqJFmNp0aM0sJqyxV5qoqqao/xICPISAA3u9PxYz1TrDE&#10;vlqYK2qqa/7cyCmjrfJG2IlkSTxxRySaUdWLAWBuL/k+94GBT7PMdV8zx/ydYWRat3q0gpXqoZJo&#10;ZKKYusT1CvaMtELXkC+qGRfrx9Pe6EYOK9VxWpz/AJ+spBiqFqqmsMYjQz0dJWKRI1IrBDUGBLum&#10;mS6oo/HJv78KE0HXq0NT02xStSzx5eknNQoSraRGn81N++15GiU2Klz9UVLr+feyBp0nquT3DrlH&#10;BVssFLHWrVVNQxWiV/HVMiqTPJFSMw4QD6Oy3Wx92IAqQMDj1ug8j1yqqSoqa0yo32bUlNNLMzxp&#10;IlQIjd6aeZBZaiQ+kKgOoHkE+9KRozkn/V+zrxpX/V/qr0z1JpHm81HTfw4NTQrTTUkEn26VcL+Z&#10;oBC12FwLOraQSP0j6i+ny8h5daNOP+r7Os09RTeas8hhilrzPU1jQJHS1VRMYgyIKpbekkWJjZgC&#10;De9rD2ngQOHXiRUjh1FnqKVqWhaop3qamipZMisshkmqKKKJrR08RI0tpDBmve4IYEG3uy/EdJpX&#10;rZOAT5dQ4ElgmjqaGoZ4VoHdolRZ1SOofy+CqLq2oITZ2Zr88e7HRTPE/wCTrXDI/wBVeoaS0kOS&#10;ppVgpqCpmp5IayGnT7mkdpgVBpQfS7D+wLXH1/Pu+kstD/q+3qvaGxj/AFeXz6gsKSPH1TVamKkg&#10;yFLVwSUEd6mNo20x/cCEBzol0s4PAF/6e95JAXz68QAM8Afz6h1Kfct/EZ1iaKjlmyM6eCVJsjLK&#10;uiesZohxqJAbyDRbkgfX3Yeh48P2eXWmHn86+f7eu1eGm1w0sM33VRU08L0FNPTrIZJ1vJ4al/2D&#10;GEIIjVuAePr72RXj/PqpovCv2D/VTpqqahqyWojqS89FRwz+CuemjhWabVePDZGJAfG0QVtE7Kbm&#10;wY2Puyrp7vP0/wAoP+Ty6oQDihoOB/yfL7f+LPUKvI9VAYKCKGKCmkqGrCYYTFWAGOIqAw0qAQWj&#10;AFyOPdgABXOSet1FTUUHz+zpteoW6fZwwPRmCRWaBGapoZYm0GqoGIDgMjXkVibjnj3cLQam61wI&#10;/wBX7P8AL00VE33a11eJaKKKknpcdNkHQGmlEx0rIy2Jsotd/qrf4e3VBBpStc09Om2NamvDFfWp&#10;66jhlgjqljqKeWAU8VEuQhlM88jhzNopiAC6uLsxHIt+R735AZHn17SMjGMV69TvTPHNOJ6bw0sQ&#10;qIXlmdJkWV9KB1VSEAcclgWC8WsfeyprTqg0UJr/AJOoNNPXVk9M0vhVqZ5Y5psfXww+WkkBKxQJ&#10;Mjk2uWUH+l7g292ZFUEcR5Y69qLN5Ajjn5fn01xGBZBBJC5oHD02Orkhp/uZq8yFtFdFUFkk1i6G&#10;XyIB78UalfPz9KfL/UeqVFaeXl5H8+Nf5dSqQVFNIJGkjWopZA00kDhhTUDftSxTU6qf23S5YsxX&#10;jhvqfeqhvh4Hy68Bmvn/AKv8nUGWoqIhWR01GJnNVLV/fYiJY5KRpGP2pqDENEsbp6r86QRc29Pt&#10;zSp86eWeH+qvVeAJUVzmn+r06gvM9c8hpKd0q3QRyT1LRrU1clO+uUVVPFYR6TfQrAA8n3fToHdT&#10;8vLr2HyB+3zp025HySM1VA4gpMjO0NRTVEA+3ZhH6442FjaQ+sWPp/F/obxgeYqRwP8Ag6adfxVo&#10;Dx6YJZW10cCo7Y4RfZRabJU19VE+ukmORk4UIoZNEq3I4H09ugDJBq3H7Pl+3pO5Bp6cPt/b8sZ6&#10;9IaZIaJkWCWjaaWgEjww+cyNeZqKvW3jKqAdKSDV9WFhz78BVip+3/iummA0/wAv9g+vUaeJaeFK&#10;haNsWZfPHTx0+QgpiUmawNPFPqvGzfVr6QRYKDx7uh1GhOr8q9NlQACO386V6gJOqBNDGpqY28Va&#10;VrBGv3BGuGWbSqiYEXUSOqlbcX49uFBTPDy/1eXVSwHDJ88/6q9QIJMeZ46unSqRGEiPGDPI65Ek&#10;qjR+ka9b2Goi301Ae76ThT5dVAUDUOB/w9NLyUkUKxyrkIKpTLAhWNIKimqo/ShaSEFWlLEqUbgj&#10;/H29pINRSg6oCnzB+ylP9nrFS1LU9PXlysrUQWonrGhEdbJXHjxzRygL6VIS4sF9+dakE+f7KdbU&#10;ihA8vXjX59R6p4pxTPFT1kTxlBUVUq009W1ZH+4J6qOSymPkKzavVcH3tRpFCf8ANT5fPpltJGAf&#10;t86/P5evTVJBLO4kQQvJSo71eMkkpZqySLly1EGADxsLlFJt+P6WcBpxBp5Hy/4vpgjUa1yOI86f&#10;5umZ4IyKilmSNBDrFFPOZoJVpbeRYqqOo0hXQsqtwYxwb29vqBgp+YHr59MtTgwp6dcJ43kpqBYK&#10;uqkqElWeraKleGlEcHoNOsaC1wDe8aWtyT7sqgMagUPCvHrTg6Bk18/L/i+mqqnoqPzZBYEnpWWK&#10;iZKaRE1eWbTIuQglZiFv6TIjAIQCfr7dVHKhTxHr/kPSWRlWrjz9OkbmcktBVVETrEaaVjUQxTxC&#10;aalhjTTrmqYvSFT6G/1FmF7+zCKDxBjy49IXk0Gi8PL/AFf6vXpLZbKkJAlbWLUy1kIE8XijkSWC&#10;+uFGkUf5pRYXAB/3oL4bbJIFAP59JJZqAAnoOsrXJ4i8jeKWeo8bGnkU0sKhbwyRJ9NKnjkA+zWC&#10;CrYz0WSygDpB1+QZpw5kiEpdrsygLUBRd4pkPAB/ULezNIgBRh0WyNqOekVksgsAYxyRRmSQIUux&#10;IDm2gG3Gk20g2/1vayOIHI6YZyp6R2XyLN+3UKiLeMKqsbAq1wdJAsD9Wvf2uhipnpNLJ69JesLG&#10;mufF9ZPJECgJP1vEy/TTwbfT2rRSvHpFI+oY6YXjLRRXYn1XdQV1OTwQSQL+3QPM9MdYzEhbxFdG&#10;ttN7C5sL2IH0/wBf3vB4de6//9XYmaoX1sEWMmcppQosRI4m8cxBI5uWsLf0P09nSKQ1fLoL9MlT&#10;NE9lKRoDGZXkMWs0xUcOJgOWJHJOkkADn291vqIpkDxiSNE9JVHu0SDTFZWmJHB0myi1zf6j6+/d&#10;e6ziIF2CmRACkanVGI5BIoLRtG30v+kBSefqffuvCnn1NpgFZW0JKZJJDEzqdEKIP24bDgED3WT4&#10;D1s6aY6fKbxRoZXU6pQY4QjaUe9maQGw03JAu1vbHTnWZqyJP3PCpkfzKyMvpSQEBQ0agDSDcg2P&#10;9ffuvdcXrBqAaPxSB11Nr8ystvUwB0nTqvcf1vYX9+691AermvDoRhEZJT+zJo1Iq6mlmlADfVgQ&#10;zAH6i4+vu6qGHHPW+sfmd5WRUm8i2hRi5m9GgOP13bT+bWsfxf3vw269TqR5zInBnUsh1BVQqsSq&#10;WWJopAQCxva34+tjx794R8+qsO3qBJOQGl9aSTlC0n1jDxj1RiMC4AtyFb3dUC9NU6b5EkndbSeu&#10;ZZEYuB5nVuXCFrAA2sV+pWw92631MjjY60Cxp5BHpWR9ZUJbWlitgT/U8C31/A91Zfi6daKlDTPq&#10;jV4pFLCOX9uZwtreW62Nzcj8Gwsfx7ak+Lpw9O4pTHK6SNKI5UDNZxIqE/riLOOLm1nH1vbUPbXV&#10;G+HqQiQM7sbvpuV82hvIF4upQBox9TfV/j/r+6a6cY1QWJ8CC5ZoDe5WRbFWP9qw/tD8D/YD3Xuu&#10;2XmNLIqKBGE9LqCh1+iQgmx+trce/de6aJiIw1y7CV2HkVbtLoOpWVVuNNiVNyP629+68BXA6hzS&#10;ccs7KrAsJBGZGdvX61XgaTZB/h791sqRk9NlRMyhpI0jMilNBSLUviY3CI7Lw3J4Yf63v3TgFVp0&#10;y1kZmWNpnjRWIUxt+0zCV9YWQniRrgaAG4HAFj7unxDrwUcB03uksxmFmhKtY+KMFhY/tAvwkaqb&#10;rzc3/J9qKde0dSoaNV8JlptdQ6PIVifyrEVHClo9LC4tx9OD9feutaD0oqPHIISrRvEkTKCacqZd&#10;MvqOoNyWY3Ytbg+0zGpr1rQen0UqQsXWIrMpQm4ADsyBCURxYFrD1e9U69o+fUYxwq0xlQREaNTS&#10;Ktg4GpFF/wAG5AA+vNuffutFaCvUWelRwwVkkjnWyeXU0kbh/VJGACws/wClSOfoePfurqKrQ9NM&#10;0OkPI4jjeKMs3kcesltCvHIoJa/AAJFgLAe99bCgZHUKpiUGSNgpjn8UkcnlErRO0ekF2I1DSBpu&#10;CRY8fT2oT4R1cdNzUbTLOWfxytEqU8N1/cSKTSjQlgCotquSAT+fdqgGnr17rNHQpHeV3dQjpJNF&#10;GdCMocBBcA+ochjb62Pv3Wq5p0+QI5RvES8rLL49I40A+RpJGcckAaR+bn8+0nVG+HrNcHxxKy60&#10;WSSURwXNmFrAOPT/AL2eLC3v3TXUCeVoTBGxiIZ2BkI0FkKn9tp2uSddlIsLD8/0saUx/q/1f6vl&#10;7qGJmbyN9Gct5QCdExvdUqI05BHJsPqT9fderKKgjrjUMifdWg0xSHxlYwxjJ0CVuYRqDE2061sP&#10;wfdk+IdaBIx1B8xaOZDqjEiI8kKhW0zBeVZbEliLgqpJ5vYfX2pArgdb6wxSLJEshVGUuRTKXcIA&#10;rB5g9gAFT6WHNyQfeypGT14HPUpZ1NmTwlBeUlUdkhVnIVeADqJ/V9bDj8+96TSvT1R1L+7LlY/L&#10;OXDMZYi14iztqlp1DL6gQSR9OLD3rSlK+fW+m6rmfxltUyXaRCFKj9LDgxqDfngG1wLe3AqkevWu&#10;ohrC0byFIg0C6WK6NdP5pAXkV1BBbj6EE3H+3uFSor17ruOtNryVElQZbSwyhUcxCF9UhrIwGNye&#10;NWkfg/i3vRVT17rBJkJJrF1mmLRlbpIhUJI2lEjBsFswAYqBe+o+9iIUr16vWE1CqyGSxmEKUqqx&#10;byi/PjcEC4/1RI/Pv3hfLqtTq+XWH72WJVgijFrhQrMsSrKjeTRLEQSQVFgw4t71oBNOtsSBXryZ&#10;QSeWQMpmKaUCKUkVpHBs08YsQLED/erW92EQHHpvxD1hbM+OUyfdGokWRdcbRsFVyCCR4h6l/Dat&#10;N/pbm/u3hqcU/wAHXvEPU2nzsZHiiqPKomJubgqp4nQxgFmQXsAAQBYA8n22YFrXj17xD07RZZXf&#10;wwVcJeneKoqEqGVGdIgVRPG4LEAHUGDAKSLX9tNAgzTq6moz1MG4Cyq6IPIyMiB2VZ4Wvy4VFte1&#10;2IsdQPqPtprcAdW6cI83DOIwSZAsJWNkIV2WJ7yyhVXgC91FyL8WsD7aMGnh05HQH59OC5KELJIr&#10;gAwqGhZn8qi4KIVIPLm2r/G5A9t6Tw6f6cTXqNEYZdNTofgrJ44xxJ4k4IH1APvWk9e6hzTMZikl&#10;nRZG0tHpZkiawKJG/qH0F2/r71SnXusNQWbyXWao8kayF1KoGSPiRYXW3rAtdePrf37r3ScqTHKN&#10;UTlBNLoQy6JIlaNbsZ42HqIHEeoXJ/Bv7uvW1+Lpo01REBhLMgM0J8kUbfZxJ6tE0DgMQD6lIIue&#10;BxybdOmlM9OC3aBpI40jR5EaF44xG0rKLMWWQarfT+tv6+6N02dPl04oF1IiuVPkSRoGAZ/KvOti&#10;RcH/AFQY88j3XqvTjBMZjIUcqEMj6wELIVNwFQX0gEfgXPv3XunOFtby6WDSKmuPSvq+mlpmPAPB&#10;t6h7bamoV+fXuoMrykxusrWQlI55Q7zQFwCwjWwJ1HktYgXHu/ljr3UF1qJZGhUU4XWGkVTJECUF&#10;31sbWU/UrYfk2v7t206uNPUiIs5cSyOVV4+JgP3SEIVgQNSC3pJBH0ta/v3b1vtHUoARozOZXYfu&#10;kyAMqXARUPhFje1rW4sP6n3QkVp17rmGKqhkj0l4mDOrLICCOfI+nlm51fm4+nvfWjw6kpKjiPyM&#10;wZkjLMqIEZmUBJEAFuQb/wCx5Hv3XjxHUWWMvIbvd5NSoinUsZIszooBuR/qm/wt791U8eolRBEz&#10;lQYDq9fkjDiQ6F0St+kAkiwF/r731rpPVcKtHUXpySkTMpeNV1Ecg6BZV/oCLcH8nj35ePTn4h03&#10;LR6gqvI0roUDRwszUrQpGAFWRQCGTV65b/X8e3OqN8XUiGgQeSUAgGBYbXFn8xvpCIoV2Wx9Vhb8&#10;i/10cdV6dDRweNHLRFtCrpdH88epLJIwUAGSw9eoD8cfn3UmvW+sLoXXXIkaIgvL47AJIh0K4BX8&#10;2Ab+lveuvdYnZYRLFICbSB5G0o0KyuBf0ICCFtqBPF735916c6jyLGy+SOMF5YT5DGq620HyKHlk&#10;uF8n+qJH+H09+691BIWQrIzROWZiyxM2oWQrpjSRS1jx5D+QQfp7917qPHIKbWqhFlI8kyEuJqkB&#10;Q7pR6eFYAAlE4P1Pv3XuuUSSSqlj9xaPU4RQrmJnLASX4RubOg45LDke/de69KXR1SOEhPAbeCYP&#10;EfI1phG7g3f6Di/P9Pr731o8P9X+b/V/IRXo4dUAiJaUMwmYFGp/tQNL+eJb6mb6C/59+rinWgPM&#10;/wCr+X+r+QcaeKNI1b9tNMcpVVVTSwEG0PqVbklbj/XF/eurdc5FXQ04R5lEUbwpMvlYVMh1PPEC&#10;Pwbf2fyPfuvdZWk0ojK8gqHHNVESAskV1tHGRdQhJDsQODwPe+tEeY6jyTO6qJHSLxiN9CxqsJIk&#10;KxS+KnFzccKukAnkG3Pv3Wj8+PWCDQVDRkJPFOxeUHWi04Ylndmuqaj+tVvze/197PXlr1IlhqNe&#10;rVTTB2aVWnBinLBfStwCoATgA6b2B+vuvVumwxTTSsGSSNZpF+2Lya5UlFnAkWwGkm5PJv8A19ug&#10;0WvVhTz6gvGGnBkS9QjqoqafSfBThtUo0jgBv6tyf9f3b7erZ/DXpypVXVE4ihjKzzRRGU6iRMQp&#10;cqwFyqsQ7f4290fh1U9Kj7aNISnkZ3Vxpl1DQ8otHFFLG4AWMjj/ABsTfj3Tqg4nrO8KhVeOONAh&#10;KCoiVokjU2LKEC2IDfRlB/1/futn59YJKbTLJIkYaQ2Ekhco1QG41tIgCkn6qTwL8+9gkdUNKY68&#10;9JGbWLSLEwEdxH4YwxBlMxtYXNhcXF+fd64r1rrHMNMk48oPikieWBYrKsOq8eskXBUWU2sOfp78&#10;MivXqGleoqM4QBP3RqliWIXDM0x1Ays3OoNzxzYcce99a6mqCQI/3411/sFtTTMTGVdV1qL3N9Jc&#10;2/HupanWwKnriHZFWIJpRhaF2jRmGkC6OVGkg8g35vYg8+/A1z6dOAAZ6w1MJV1vA6TQ02iV0kVC&#10;IpWsSqHUHQA67j6H/bnYNR1v4hTpqlCn0OsJBdo3iVxILeMJDMhZbMWHCekWNuP6WAqadNlSOuIp&#10;pFBdWUH1JKrAagTwrzG1mI49IHI49668FJ6x1NA7mLyIjrNo1Ksah5VRSRNM0anSSSPoLgD37r2k&#10;1p01S7epKkT+kiKWWNoVii1mAILtZgDYEm17X4/r71pHW9J8+obbRx0kkk7LJDUh1Z5fMzGWw0Fp&#10;ENgqjjSSCf8AW9+oB1ujLkHpOVmxUl0CBYzBJIdUdRCsZkcXZI1WnBQqP1/pLNe5HtwIrDPTq3Ei&#10;8eHSIyXX9RKYoaemq2NQkt3ZYdKICUaOnqJXVVjc/RbKQfpxx7Ze0RuHSmO9AHz6TddsaUzSJBj2&#10;oFpFVEhUvGRMy6LU8ifrDWDPoXSWvct9C2bNeJ6eW9UfFw6StZ17UGUTNPWPURx3CRRxRU7RM15K&#10;tboFjkXT6rC/0JFj7qYAnDHW13CEnT69SqihroP+A+tlm8SKrBGZ4Ql1agtfU6gHzHggEkAe6+GR&#10;w6sro2R1Ajd/uJHpqeKFIikFPod1npmmUoJYahlNwLcahYA/W/urLTB6VrpKinDpvkkyS0zyRPLB&#10;EVYzRwwx1VNC/lMdSVjZSPM/1LqvAP49t6F9Or6Yyc9coM1X0HjlWpbxIRJLDpNNLNLq8Tor6L+T&#10;RazRx6ja9xb3VowR15oYzw6WlHuisolErPTLPU1Q+2WWHyVFMHGhEjioQZC8os+vULC55J4TGJSO&#10;teCnS6w3YOSihBro6xzCzpUeARQMrtfRHrUGQcWulgT9WufbbwY/T6RyQd1OPT43aH2qJG1bKtGk&#10;TCrnh1rLTNJdoZy0ytGpP6SRpb/aSfbZilp1tLPVkDpxouyKSsk8cqfaqYlqHBUySVMEZuJ3VgX5&#10;N9Khr8X0gG/unhyjJ6vJa6FqR/q/Z0KGJ3RSyiE/cRSzswLRgtG6JGQQjahaMsCD9Ln/AFh7cWZk&#10;w3SCSGv29LqDMUp8mh4ncTP5QsgSS+nUfEosQVHFwLfke1aTxkfPpOY2UVIoOnAZin0uNSqgsUby&#10;M6KpGqTXKAQXv+m4B/Ht0SoeqdZZKqmZ40ZXkLqnp1RsxhuSWfVfSBf9PBP+t7sGUCg60VrxPWeN&#10;g5QjS4AkK+INo1E3LsSAquCAdLEgLfm592HqOq6dLDrC0hRCms+Vz6mQc2Y/rIUaVH+JPPv3Hpvr&#10;C0CmQXVlkcWldgizOyqPT5SLEfRrC3HBuPfuvdSKWli1IZY0SUSk8hWaML6CI7cWtbTf6Xv791pu&#10;H7P8PSggVLarR6VkcPHItv2goKklvTcCxJHv3XjxH+ryPU28ZK2IAsgjYJdSVOoMzWIJIPJAP49+&#10;631KhQ3cRqVtpfT6BrudZIDAkjgCw/r/AE49+691M8geyEmSE6lewUWH6zcOoX/kIH6e/de6bqqH&#10;V6mUNIwFnK/tMpGnVGyL+TwQePz/AI+/de6TeQpeGKhdZBh1C508a2AYi1yCQQPzb6fX37qy/F0x&#10;PEt9SXLrNH42BMnjuujQWsF4vq5+hP5+vvfTjfD1kgxqkp+3IXMmgpKwWNjy0kwCfpZhcW+hN/eu&#10;menaOkEfjMUKLIjEMyqja1J020NfUR/X6j3vq6qePTiyohL62WMMrFQQoSYr/bCL+oMTYn/WA9+6&#10;c66LmQRh0DyMgaO2olYg9maMH6k/6om4Fzx7917ruAiyjSERiw1Lcfu6tVwwBuv11H1G/wCffuvd&#10;KvGuFsWtdAGYaBEAByVK2H1NhYfW1/r71003xdKSORSEK2d9FgLALZjp9RP9Ppzz791XrJfUCl2B&#10;B1FQRpaQDg6vyLe/de6zr4za1iAFYFbaiG5CsSBf6e/de64mPUzGMpr1fUqwRdX1RgQbEf1t/r8e&#10;/de68lKoZ9EYADXICgqoHJYrY8j6gj6/09+Jpk9e6lCCIqSF4tySfGLtzpJIDN/vH9PfhnI691xe&#10;kUhXEOuzabcB7gWuxPBt9Wtzb37rwp59QpKJA2lVGvT9Qda6eeAD+L/n3vq+kEVHUURspLOrIGJL&#10;KpB5T+yQfoCR9Peuq8fy6yBgp1ekRuh0kqxYG3r0Af2hwAD/AMj91rrgJ7rcI5MemzsQQQfp+44B&#10;1H8/61rD37r3XKnsbDUEfVqudLBQeRew+trf2vfuvdPsKqABqUrdtKtZg2pTexH4HHB9+6916R3b&#10;SANbk3XUFAcWs6GwAYj/AAtb/eB7r3TJVAvb0tESNCWOi51XBa/0sfp/vfv3Xuk8/qdyVAcBy7hF&#10;YRtfgXH0tbm3vfV24DppnVkdnVo0QFGtIzEOtrLpJuBb/Hn3rqoFTTqLEzEAqmtgS8UYJVjZtag6&#10;/wALf+oFj731YrQV6cAXdCwOu4ACxsFbk3kVVsSPyL/T/e/euqdZywBRllCksx/SXuoXVqMgAv8A&#10;6li3Hv3XusgeNA3qW5uSy/23ABN2A5/pxx7917rD5VFo/IhTlWXR4wL+sgvb8fQH+v8AvPuvdZCy&#10;hBHCoYXGmU/pjK8kFW/P5uOD7917rpnQksA8gaMiQXCs6r/QqDz/AKoAfT37r3UGcRXUqGJjA9KK&#10;Huri+rUBcfXmw/1/bsXn1ojUpA6ZpaJzI7qoeUEOsccMKRr5eBN4Qo9Q/wAb29vg4oem/CbqfTY4&#10;h0DpGx8QjYRrpRQx1FlSxBcfUfX/AGHvRcV0jrfhCmTnpT00caqhdRyyg2WzHxg3Nl5A/BH5uPbE&#10;mqueHVtABBHl04rMq6WIQs99QW9lTSQBpAsv+sAP8fdFGo06aaniZ/1Y6yJUqf2xpjUC7MGDBLng&#10;hf7X+BH09vLHpNa9eWMnI65pUalDAhiGtIp0g6VPA8h+nu5FRQ9bMbU69NOWLnQFsSPLYWCqOA34&#10;v/vf196VQvDqxQKh9eoEv7gJuEUWDa1BWQ2/VYDjm5vf3p/hPTx66hYOwNwJIwqqS9v8A7Arckfm&#10;4A+n1+vvyfCOvDqaqQN6SApPFwoNxe9kUCy8f2vr/T3Y1pjr3XBqUEqqRhWZnLSRsoP+s4NyvH5H&#10;1/1/dCXAqada6aajGs8loguq976QkegG5l+hJFrj/X592U6hXrfXKOj8bXi8ksoeIKrhTrQDh19P&#10;0+t78392691JMGnWpAX1IpJFmVb6vGLfT6j37r3USSlDEiVE0hS0+pwov/yBb6fQH6f6591atO3j&#10;17qDJQIxtoeRjGCheMEBCdaqXYBiLfW5/px9Pbet66aZ6qc4PUSTHReNnjVFLuImZI+X55jcMCxU&#10;n8mwHu2pxlhjrWhfTqLPjBb9qJkDEMUcqY00/p0Fb25Bv78ZBTHWzQ9MU2KCOSRqZ7cuVZ9Cm5JS&#10;1yqn6HV+m/tsuSKHrRFRQnruOmZV1sBJdxG0aAiMFhxKii/Fvqy+6de0ioPp1mkpGQnSEUMqEMr3&#10;dFU6W0PwDf8ANh/r8+/da0DVq6wGIsER2p1SZ1ubGR3iT0hWsvN+CW/A93T4h1sKvD16jxxRvEqy&#10;FjNpI9CKWiiDkExhwOSbcm9gLAe1HVqgEL1njpIlKavF5YVZolUyBltzrYOLAHmwABJ/NuR7rfUq&#10;KmjZEYamDrqaORbSlmN1d1NwLAf4A/gn6e2f9F/1enWvPrHJFJGJSFjWoYfthbBfHbgsoGm9rfQ+&#10;3ut9NbyeMOjhS2lpFAAVmZv869rXIB/2r37r3XFGgZ3UX1PEpBJ1G3BmlbVzwOAB9Pr7917qR4o1&#10;aSGQnUYzIhMg0eA+sJI7i4F/7Nifzz7Tv8R60eu1hiujldR4XxpaWQxKNJVZJLto59WkH/iijpiT&#10;4z1zmicKQ8fktYKVvoRdQVLtwxX+o+vv3VOockOtoy0Tm5Jb92PyqYzzplH1ueVP0IFj791eP4x0&#10;6Q+QL5GpwfG0YfWQqsWPBZV5DtwLH/YfX3Q/EPz6dk+HqYUC6VeKMIsjlizHUjL+nWDe6kW4/wBj&#10;7v0n6yRuFZgutSCzKXRSsjaizBWtcDkWuPfuvdY/MulxoV3bjS1o1BH1kvYjj+lufr7917rExJjc&#10;RRgKyjVqurK7sFZrSfgi5AAH9be/de6bX8byqjeMeHWEYA2DgeolV/A/qfz7917ri5BW5VwTIGFo&#10;lSIkrcglQCLjm5Jv/T8+6P8ACetHqOLXRwCpVGF/8+zFm1MzX+l/px/h7bk+Lp2Pz64GNfTKoEqx&#10;+kKTZvO/qCuhAuR9Of8AjQb6d64hI43udAjLlhr0keU+pimn9IB45/Pv3XuscifuMrJHIW0yD+yv&#10;kY/pLaSAAL3sSfz7917qE7xiRiY2CghmT6uxVbIiaBq4/wBW9gf6n6e7p8Q62OpFPUadKgKCwfya&#10;RqZBGNUUUTGwYW4YgG59vMdIr1pxVaDrxqY44I2ZtbmJmQF18berhJJ1HpZDwF+pta3HuqyajSnT&#10;OimW4dclqBKixQsjLOGlE7qCwsNUhTSDwSdJP+HtzrxCUwc9MGUPlCSholQTRpLBMqkOFXkMBYjn&#10;kL/a96BDCo63F8XSPqcbM8vEUVPqLusjETF1VgdJJBsgNjYi1uPba0q1enumWXFFDIxowGBcL4oZ&#10;ZWmkb1iWNSNOm49BuAPwPdxorinW8dRUplhlVJYYVSmD6gSRCuoeRIZQQLgtf1oOT+ePdutHhjrN&#10;H49Z1rpSPWGkYi4jl0uIyYwRdjyjKLgDkE+/dVWtf9X+r/V+Ze434MjtDHIh9Y0vJJBGw0galBY2&#10;U3Kjn+luffur9ZlDDws9bG7mKMUUSIETyrKQZJJPr6lNrMt/6+/dUk+A9QJp4J/KvhlalBkRmjDJ&#10;CJNREur6ED62/H5t790n6D7MeIw1JhmDpTR+QrLFGxKMxheV1PDABrKDyPxz7sOHSvoJNx0HnNMu&#10;hI5TQeChqleMeNDLqVHcrqZSTe1/8Pa6CQKtD151IU9F/wB1Y+op5I5ZKoRTmMws9QyJFDWpeFJa&#10;JZ1Cz2TjVKRwQCbj2ugdWPRSRVqHoo++sjLjnb7xRLlXSAUC1lHUKscOOqCJMjFU05ARx6i/kYx8&#10;/S3HsR22kUp04U7fl0VPsnMVjQolNUz5CauFbU0yVdLFTzaJgZZEqJ1UgqpCmCwHP4/qbRHOD0XP&#10;EDUMMf7PVc3ae9M/hpYaeOWp8T0c8k8TVbTyTtKVWSGoYAaeFUeRfxxz7R3ZIIB6dsbaFixI6CHC&#10;d0zYfNRywyJQzwFKisYTLLKhMXhaNkUAFTyEZRr5v7I5Rqqh8ujhbJWFePR5emflpTU9bj6aXKS0&#10;lNACkryyOamJKdD9vHSMR6Y0BKEMfUTc/X2R3liZFoOjW2txQIOPV2HQPybiyENJLFLQUyPjYZpI&#10;Wq1klKyMEIqXqRojcqdbxaSWJAB5HsgltfDFPMdLprMRxhpD1apsPsHH11HSStWACaGECpCPaoA9&#10;TaxEP2iosNJuPzb2XoxQkU6K5UFKjoY1y9HMrMstRKkwLwpDTtJIkTrYS2C/k35VSLX5Ht3xE4Hp&#10;JrUGhPQVb4hxNXTS/eTQPG4UIdDIKSsRrMYjH+rTybcpfg/j3tChrp6fjpQEdV8dm9WYDLy19Osd&#10;BU071KSQBYDTvHIA3kr9MQKSSsWZQNC8E8359tG40NgV6VLP5npKbX6LwmPnWVaKKIxtHUA0gaCc&#10;G2iBZlk1kITy6j0n6qbj3provwFD16S4ZjjoecZ1zTU/ijq4aYvHCjSkr9usxBMvlVmWzsWIDqQL&#10;j34SmlT14HUONestT11E0qNJSwzLLA00yTR0qpA7sfXLKRayCxiju1/pbn3vxuraiDTpM/6M4p2e&#10;U0tNLNHPGyRVFJBjIpo6e4mqamSArI5KkaI103W4Yke7iUHqhcBs8euf+jWjiLoMaaZ0h8zUlSaW&#10;WhjjeUO/khpghAYeqIhla31JP034g600opxr0z1XVkXmAoEq4kRpiJEnBnq6Wq/ckWd2QBwoH7MM&#10;t24P1H1sGU4B6p4g6DHOdXGoFKjPV1GPkZ46OWGKKMJVtqjY18Th1BBPrSIcfU2/KgTBU0npVHOI&#10;q9Bbkeoq5q2GlWupVgx84FND++0ssk1jXySFf2lAXgS/0/Va3vYmQig49LEvlC5HQ1bH2PW0M8Ec&#10;3hqGemjeKSmhdK6QUshE8HFjYLyHFgfqLm3tt3DECteklzcCQAjoz+28aniElD5qhBIAlXJFHHC8&#10;sgvKZkfgqgBXQF4/1yPdOB6TVJWo6W38ISamk8ccM7wqpqPBP6xSkFl8cJ9KE/m+q314/F9b0oDT&#10;psYNeipd1VVZj8fUyUlbJjclHTVk1FAkD1Mck0FilIaiECTVKp0pIpBFjf2pt76eB6hjUfPoytJn&#10;ikGnqg75Fd9bz2rl8jHhshVCGNFqlrDVVNJTwT1BJFKtJGyKJ39Q0n0sovyTf2K9t5kvtJBbh0Kl&#10;3u4t8CnDosu0fm129hohJBuCtFJT1ZkkRq5Vkgd3DRGgpkUFFUX8iFGPJIt9fZxFzHdowMgr9vTb&#10;7xJOauqkfYOjRbW/mAdt0UfmG8HhhnY6op5i7zGRPJBU45XBU2tZ2vyeLD2q/rUWbvQU+XVPqrCR&#10;gZ41PyoK/wAujB7a/mW9qRw6dc1VDHRIaqpeleKiWtkb0GalqAJCygkgx3Q/j3Y8x2lNTR56T3ab&#10;NcYjh0nodcH/ADPMwtPRtV46OrkjDzPLSzJFFJBTDTPMn3LAs4JAaNuR+FP09pzzLYk/D0kXaNnp&#10;Ujj0LmL/AJoTwqr1uJroh4og09KJBTLKzeSKjLzm/m0m4jAv+VFvbq7vtUi1bB+zpmTZNnz3H9nD&#10;oe9m/wAyzbu4K6kpIYNzRTTs8bmaGFxTMi67z0qKzFGsdMk2q31CL9fevF22ZSykfs6SScrJcR6r&#10;NxQdHa2D8tsBuGkpwtfSwSEp5l1QyQUkbk2eoaBnVzIB+pHCqT6mUiwIrtrYPSNgOib9xSBjGGFV&#10;6MThu7sRkEeSPIwU4Qo/jqpwFCOLKUlhLhlP1AJsB+faMrGPOvTD7c8YNTXpb0HaFFOl2qlHIRUS&#10;dJBJqN10AgBrfmwF/wAk+6tGoyvSZ7Vx8x0pot+UjiS0yKYxcq3jjjDKONCn6/4Bf8fbRTOR02YX&#10;A4dOEe9qW4Z5grNdRIjI+kkBgWhUcf7Fr+9Fa46r4bdR599U0cDyvKssqC8ccYVHJJ40hyNRH19P&#10;092SHVgefVGVqY6Yf9KVD5SZapEVD4jMKkIgmI1GGRZBwR+dKt/ifasWDEYXpNWUHAPTvjuyKOpE&#10;SrWI8jE+PRIGVmDesXYen/WP1/Htt7XTginVgr/FTpYQbshmu4nRPS19dipP1DKxHP5Fvp/X8gJW&#10;i0nAp04rE4bj04jcaq3Dxgsv4IIN/wC1pH0/wtx7p4Z62xPAcepC5tW062B1H6AqNQvwVK/Q/wCv&#10;7qQRg9WAJ/LrIM3HYtqa5uAUAbRY8AW5U/1NuffhSuet0PWQZaMMY2ZmYX4CMVe63JAsPoPr7sQn&#10;Ws9cv4pGxsTqaQEFWS2lV+gGj6/4/U/149+onr17ro5CMnUWQAFdbNZVFxYK1/o39Lgf0910Ejr1&#10;adcXr4iVGi5cNpksHJjHNyPoGv8AQBvp72FJFR1otRtPWJqiLWvNw+oqAvK24Kg/gH6mw9+0N1vr&#10;AZY2GlnALC2liLPc2Bt/qh+PeipGT1o0pnqNMUIPKvoDab6QwK8lmP8Ah/X+nvXVZKac9IHN18EM&#10;MruY0LXEZcBEjCC9/Vewtc8e3AC+T0lLqDTz6AXcu7qaCV0Q0zl2LRotmUxMt3aWZwQhIHpW4J+n&#10;5t7eEB6rkivQNVvZ1DCJEBnkpa9ShkeWmp0SZZCI6fxykKtiLhIk1H63v7uYSOHHp6JdQ6RtX2rj&#10;XkrYmrpZJYnBZqKSGOo8WkRywxiUftsf7ZkBBH0N7e0rREYPThgqadJip7Uxk7ijimhjqEkEj0E1&#10;OyvS3W6zFGQSGR1sSFuCebsD7TPGeFOtrCaU6ZKrfWNjkSmE5KTrO5KEQtVPbyimUyDVAgaxaQi/&#10;4A9oGgoa9PopFOkvW74xUwMjwvNNBSNUvLTzCSBKpW0cRv8An6aWIAFrkc+2X0n7elkcTEj0PSVr&#10;c/FoFa1chg8DRxTia601RUIGerkMwMipe30RlBH0A5DDJXIPRgIzw6Q9dmsWJmr6iTH1VUq01OtZ&#10;HMJlkY+iee9K8saLY+lxZy3GlTz7bKECvT0aEHqE22cPll8lNj6DIxaoE1PSJW1U9Sk/lermjmK6&#10;lFzpfygra+nm3ttgxFB0pANM9M+Q6spq0zuYJaakiydRVImTdlmq6eGLXT+DJScSSwsbRIY2/Chu&#10;PaYg9OKFI6CHP9P1M5NbNUU0FWs8FKI28lJUrT0o+7jiydDUAa1Q2aRo2uT9F97LlerrAGyOgazX&#10;Wc87ZhAtXULOYZp6WCJ6d2qFY3hWFRqERH7qhgobi9x7b+pKjp76U0rXpD1nXktRJQRCEymlrjTy&#10;q8EdPXwiNLSTpUVAtNJzpIHFvSOAPfvHJ49WSAqajpEV2zKipiMzx0MlPRKaWponpjI7GKoIpZXp&#10;CjazqsSulbD6cfTZap6fWtM9BRuDYdbi6rI11KxraOGOKghhjrxQwSNkrSBsfSShjFIJOEAI9IOq&#10;3HuwPS5AQK+nTcK7dGIrkpojGkYiaBKzDmmra2ipYYQaqaWOd2MkkP8Aq30Mw1BT9B78wUjp9SQe&#10;lNtzev2tNJDDJV1tMqOiyUdSI6SokQCVKyWmij0wygXYgMLj/OOTYAuubZJDw6VRMQO3j0IEnZlb&#10;W/w56mpSGKmijVHoYKWZ8hTK4czVlfQft05QgaHUrp4Hje9vZO1iik08+jGO7mNNXl0p6Ltmeup6&#10;6YVMAx0NRIK2l1QwtLUxqCYRKUDtIxAWZ1ZVAN9P9EUu3BfLJ6OYL/WO7gOnWfsuSnpoHnj+2r6i&#10;SKaBaHIEvj0drmdj/mtCAjUzA35v7RfR8aZHmacejJZUIFesr9lRfeyvWKsTx1TRsIJZP4ZUtNGP&#10;uajyP6v3OPI8Ztf6La3tK1mwGB0qUrWvUCHsBaiogRjJpq8lKKCKiVZqbFtjh5nqYJSEqJWmHo8k&#10;3p/p7StaN5Zx+3pYjZz5/wCr7f29NUG+4Z5Z6b+IY1rSS5Gdby4x6KnqZTH+xUOhiEsrW1h3eM/6&#10;gC/ttrZgK0+XShJF4V/zjpsn7CpQMjVhp6GNEqGWjvBDTZVldY/sXrKMPC0otwEhIta6qCSffTSk&#10;6aVr5+nTn1CKKHFP9X+qnTFN2HS0NNTzT1+Rx6whknyFNHBMtamQfVDDUS1SjxCM2UmNgRY3X8e7&#10;fSSsSAOP+THWxcxji35+vSMze86MvpLQ1NWxMzLkilPjYKGGUBoqKVrTSF7g3J08kgW+l1tJfOuP&#10;TjX59X8aP1r/AIOg3zm7qSopK4UziagfLrU1+PlnH3NHkkYPTRQLPZpYFVQ0bxHSq+n8+3xbkEaq&#10;1px9fWvSWWbUpC5FcgnNfL8vToK8zuSSNq5/uZqfTUVdSi0c8kuSpI5grVEVRFANeqRioViWVAeC&#10;Ofa2OIEgNQ4/LpJK5UEqTxPA1NPTHQZz5elqoKqzotU8Zqp8bIwSTQCNSCq0+SVGP1RRbWeSF5Cx&#10;YWBFeB8/9X+qnRHLKDwrX0/2eJ/z9RKDLaJxXU1UsAyUc9LWpHR10jYj9ho2WqS4UsI/TdC4I+gB&#10;F/bjQmmg8R9mek6ykNrU/ED69uD/AKuJ6b03KqwVCSTnI0wowUE1TUwtRRIxib7WljBMJlADXUvx&#10;+pVNrX+nrQ0p/q9emhMSpXiKfs8uHz/1Z6R2Qy8E0cdPPRUUdRMPuKevkTz0yQ0w/cVJLFXkmTSo&#10;PqNhwdXHtdBFRsHzHRdcMKUIz0EWTqaSZp5lnCxVcziGZ1KUvhC/uORYuSpGkRsdQt9B7FdstF+z&#10;oKXPy4dJFPtpYwkv2kQd5fLI1PJMiAcxNVj9VmAupH049mKfD0UNw6U2IqpKenhijyL08tLI08KM&#10;phnhoWW4ELL9VcfS/Ptavn0WXChmNRXoU8XvOqpqOOCSoDQvTmophJcR1nnIjqoRULYxyFBciOzH&#10;/U88OqaGh4dFcluS3b0KFJvCnq8ZJSVNTLUSyKKevo0FIlK1TColo6jGUNgVHjI80oBLN9Ue59vC&#10;h4dN+DjpR1VRLkUxzytHEIaWJDGI0hgkqB+0gp4lCsGCAyIrLcH9MVife+qABcdeWnhmByf31Y1D&#10;HkFmysyp/D6oyGPx01PWPEjRx1LOq/bEw3ZQQXH19+69QcR0/DI1VDVy1FfRRVU8tLUQUnljElVJ&#10;UzRa4qOrp4v8mjIjUszR/q4u7H6e60wqaDpBbuzVD9pTPNEaWnyVAs9TV0sBlyECgeCNaxJwCFdr&#10;6I4+Db6+08mWI60oPRb91PjshUZExVf3rQ0sUYgqaMQv+0l462CNVGgW403+t/bRFOjWx4gEdAVl&#10;jHJMHLU+gE+IooMb6YiI447C2r/Vc8H2n/H+fR6OB+z/ACjpSbO+4qGjiCUsTxxwrSTeBplhEhLV&#10;XkblmNrmRU1MB9CPykuqUNf9Wel9kKsB/q8+jz9YY6PTSUjwwR46eWlgqqRDPUxfcBvPFNR00q2k&#10;Qr+6rMNafQEi/sH3zjJ8/Lob2NFoCMefn/LqyvqvHwMKKKeWGueSaSuyVCYxpnaj9GPzKVlP6YyV&#10;CiaK/IW2nUR7Cd7TTUcf9WOhMmD8/P8Az/LqwDYVHUQ08NfWUunH1DQ1MgvJDojlfSX+3lBKMSAU&#10;p2W1jq/NvZHNk1r09XFOjD4OleKgmidaKlmirSiVBKRoaeYXgTxSLxqX/UEC349lMhq3V1GOlvjq&#10;N5IpWWleSGkeRC5eOJC8sYZ5KFT9UUi5LDhuPz7bb4eno9Nc8elTRwxQ06RykoXbUgrmWSoklnFv&#10;J+2fWAB6CLaRwRb3QAjjw6UdKqnppokdYUnq6dU8UzGogjYuSC8vjIVmdzbT+ABpJt79/pOk5AZ6&#10;dOUEUjUrGFftyl4I5pIFM7RyycLJCwCg/wBCykf0P9LLWmetkCPHGvT3CsUUcVM6NI+kNFPMt6ZY&#10;IyDPFGxP1+tw7Em/0t7VJ8I6YK1yOnCArE3inldI2LGMsBUGlaVrx3kI1xrbhRckAjgDn3skVp02&#10;3ca06eIkRZWWJYZ3XXHTsCH/AG0QOQjMLWJBJcfp+g9+C+Q6ZNPPqU83o9CRMgWN7xEiNTI2ookh&#10;AKsDyT+Rb3cseHXtPr1NMoR5f3CBGEJUBGgs6WkUpH6v7X0bj3ZitcjqnhCgPr1iglbzQRFENKdc&#10;s6xSFGlEIJWSoccAAfRD9TyPdQ3keHVjEgHz6kIW/ZKVEZFQyVcomfkJbQrtwB4yOLDi/At9Pd+A&#10;7fPqmlePWB6j992liBkeBGhc6kWOn1/tvAGFnL2IJUXA40n6+9Vo5J6sEJSg6kmpcIjxo0beN/Ix&#10;0NL5ozwdC3PHA1lePoT/AE8ZPTqgjHn1KjqlKtGGUz2jllVXAHkmXSZxIRZ3H+pU+7K4PWmj9OpK&#10;VeqNolSpVIXWI6ktK8b8K8yEAMpNzccj24Gr00YqZ6nJUKkgj/aKo4AmZ35KxWYSE8iy2F/pb/W9&#10;vByMdNNGD1OhrAkaka08jyRNI6x+LQLGNYrcm/NubEfn26sgrjpsxg8MdOYqbsI4W9Wi6IsoEjH6&#10;tGjH0i9gSfoPbyP+HprwSM+fUuOoBCSKgGiTVpYrK6fgs/hF2ub8rY8f09qRIKZ6aKg9OkNSHdGi&#10;eI6g6hgSS7g6m0KAD6R/YuTf6n8e3vFOKdJ3Sgz06pKykQt5AxMjXdoyuhhqVVH5uTyDyPbqy1x0&#10;maIHh1laqOlRZ1UMfMvoDkKOJFexHP4A938Sor1oQ+vXP7iM39SiRvHqKrrezfoiY2BVj9SAefdt&#10;fWmi054jqUkzjixmW+pUC6L/ANShP1Ucj+v193VyOmyq16kJKirrNrxWDIok8BAGtCNNrlPoLg+3&#10;lmpnpto9R6kCUDQFKKCvkcEl49D8EugsRcf2/wAe3fErg+fTfhjrJGXFgSrIZ0QKXKjkHxutx6rf&#10;kn/bD28GBFR1QoR1IWV31qun9n1o2gaxyQ0bal/V/S3t5Wrx6oR5HrKP1yKUsQQtn0ErI4uLEAk3&#10;/wCR+/KVJ+fXqClOpimwVfUGKC92TVLLf1uwI1f7HgEe3Q1Om6V4f6v5f5f8wyGZR+QH/wCbikaA&#10;OCRoH1/oefdwa8OtUqOsqSshDsdCmQOWl0EMltPLW4/pe1+fe+tUFKdOShACoRUPOkR6nuF9QZZG&#10;/SL3J/2/t/plhQ9ZlcIhYxkERhSFbhiOdYV/z/rAX9+6qQCKHrNHY+lgL8ksdCjgXAdh+f8AD/Ye&#10;3Fc009N+GOuWpgC/kB5X0kIoFzYMoP8AyP3cF/OnXtCjPXHV+tZfGy+p7qxu35to+v4t7tU9e0oc&#10;Drj6SCzMUZvoFQMAAvKsbD6fi3v1evaB1yWTQT6fVFHZCSOSeRdgD9R78GpnrXh/PrsG63LAIDYt&#10;pUF3PLGxAAte3+PtxXNc9UK0Ges2srqF2byIpVlIc6hwQEH0K+76l6oVBNeuCy31sQJHU3Y2uZB+&#10;nSuoX/1+fftajrYTyA64oS5JtoVixH6WsfwT/Qj3vUKV698uu9aOEOtgNRBtH6QQOGK6f9j+feiy&#10;nB69TrzOzoAxJR7qzBVsNJ/UfpYe94Ar1XSK9dLIjfpPka4Clh6gRwQP63/qfx78GBx1sivHrkJC&#10;rt+STbTqUhkUhdGmwH4+o59761oXrkXKfTTpJJQlR9B/rAX5/qSRb36nWtA6yh+ZC66yADGQAsYb&#10;hmS4AJufeuqlc06wNJ5FZXdjLJHcjQFVdJuBb/Ej3vqwShr13HIzFUJsdDByAij0j6HT7916gXu6&#10;7LopI50aUCkqQxN7liDe6j36nWgnr1zCnTrDRg6SANQYSAOOGZRww/HHPv3Wjx0jh1xJf1aCCAVQ&#10;F2jUFv1ENo/A+lz791vSBk9dmMq99AuVuwRhoJ/svx+Pr9P9t711o0p29cywVi40s11UFwRf6CQg&#10;gHgf1tf+vHv3VQK4HXFiHHpFo0sS1luf9Uwtbj37rehuvB9KWjQ6W/AewsTbUQPp6effuvaTWh64&#10;PJyBrYoSRIrIBcjgaCAb/wCx97p1bR1iaQPeMNpDfSyLwU/FmXgW+v4v791sLpyeuhJdOVRSuouw&#10;XTYDgEAD6n/W9+62FANeuLKrRjSGAb1sFa1gB9ChXk/05H/Ee/db6ycMznUSFCeQOEDAAXVfGALC&#10;9vr+fp7917h+fXm08lPIXYtZVUabW5t/Q/4f7H37rfXWlEDtoA9AIIAF2JuS4/N/futddamBCuCD&#10;6SbW+oFyQo5t9PfutaR6dcAXZr6FSZPTcEGwDXVF/B4+q/X37rfDrhIFJGk6Ve+qNV1OCPq1l/Uv&#10;15/B9+6314qxsvhPkRr6i4dQjctGygccfkk3/Pv3XuuEoLH0NZFVwokRBpa2kmQKLm4J/AH09+69&#10;1iKhQp/bOm4I49f+p9X1uPrb37r3XAx3QkEkK10cjUwk/IjA+g551c+/de6xvpC6nWIG6gF1If0j&#10;0swH5/x91f4evddBVIZT+6GV3ZVZWeRT+kKzf7x/T20KVz1uhOB170qVQgNdFJ/1GsG6hmH15/p9&#10;ffuBonWyaip49dam5ZhY3DH0rpjQc3/wJPIH1/ob+9Hj1sfCeuVmCnSVJEZJJbQpDENc35u3+39+&#10;6qOPXelSRIArqxja3Csw03JIIH0Nvx711Y0p/q/1f6v2c1IQzBFXyCIMAAgVb8hbf6r3YEjI6qKe&#10;fWIKguVUTMw1uCCNF/qAD9B9bsPfgCRU9bbTXt65KgXy6kRHIVmtxYsf2wCR9Lfi/wDj72nxdeA1&#10;Gg6ysoCLqex0jSRpBkC/qD/W9v8Aefbj/D1ogqaHrgFNra7gMCn+bLBSLyMxKWW34Ue2etjj15kR&#10;7uwiViQrOP0gqLKSVUXJH1BPHv2K56sorg/6v5f5f9nlcmwv5VRbXKKqnX6rk2FwL8A+9+WOHVSp&#10;Bz1z06C6lxpW0YYBdbauTrX8W9669x/LrghsbO7BtOkoQGclVsuo/Uf04/A96PV4/PrwK6lJvYK2&#10;rW6oAh4IVm/V/gPr73031xA/bUfQHUqliPTp5dNY+tuP9696rXq5UKRXrw5DXZfXZbAa/wBAs4fU&#10;L2P+sLfX37rxrTHDroKQyrpkR0N2WKQK4Qi6hX5Nrj1f4e9Hj1dPh67NhoLw2VgCyMV4ctz5AB+D&#10;Y8/X37q3XFghEgYIv1Zm0liSBwAP7X+B/wBh791o18usLBWUElY2kAYKOGVo/qjE/wBf95t78ada&#10;Grzp1xvE5BeMn1LpWLnx3NgzKQL39+63UDHWPSoLH0fU2kkJRiFNgHZb2Frem3vw49af4euMsUUj&#10;h2EV7lDZSRYj9QXSOB/Un/b+2yc1Hl1bqOaOLXokWIL9Yb6br+dTpbjn6c/7D3sDSaevXusb0iGR&#10;W9N0uAZEuIzptp+hHP4FvbYpXPDrzCop1BkxqBbtTxa5SqymyHUl9QTkAcixDD88e/FFJx59aWoW&#10;h6wT4mFlQuWUoxUWRNX7huqOwvc/UNce6NGtaHqyM3FuoP8ABgNMa04LU7km6rrLtyfJxa30It7b&#10;MQrQClOnA4PHqLVYcKkgk1JIixhUVgmhL6m8h50k31Fl/oPdGgr1vWBw6b5MHHMzO0QvCfuYwi6K&#10;fUQNKtGw1m/1Ja3P0+oHvwt14+fW/FPSfqdvsySySXkDPIxmT0yWnH+arBYWBNgeL2/J+nuojA4d&#10;KFmIFOmKp2+OAplEfqji0xRM8U9rsYBbUygfQk2t+L+6utRQ9OiZTxx0zVG2HdmlNNDEnjAYFkK1&#10;TsbXkiUABv8AVEfX6Hj2naKvHPXjMOAPSPy2zIKmKZ3WT0QyF4lsS7JJ+3KviARJF5+lhb/H2keG&#10;mSKdNVbzPSKyHX4MEzpTVDS6UMpqYyamnj0WeWGVFKsXW91JPNjwfaR4lPHp2JiDQdJOo6vhV5Jq&#10;fHUMlliTzWlSazCzTVSox9NrWETAN+Rfj22LZOIz/q+z/V/IK1lIFOkrWdavTrLHppRMrJDLIHSJ&#10;ZYJPUkyRToYWRRYOsoJv+WPHu4txwp04jKctx6R1T1bLV1sVTGYXqkV6aeMiOkhVgLRuXnEpQBeQ&#10;I40B/s8ce7/Sr5Dq1EGK8es1H1bSWQGngYRl2h+3p2WSonQcmYupb+tnbTxxfm3t0QinWyyAUPDo&#10;R8P1qiiNpIEf7hXtDTMILmQadYEvAeJuT4/6W5FvbqUUY6Zd0rjoWcJsJoEimrF+9aGSOIyyoiq/&#10;26nQdK/R2PBt/rnn2+jGlfPptmFMdCthdtx00cEIpo41iZ55Igiqy+YaUV5EBJB5urfm/vYGsUp1&#10;SoC56EHF4YBoy6ReqRpmRAR4D/QSflrC92HHvwiIavSd5FK/PpcU1H4ggdEkAfUQbJIVY3XQiKCC&#10;f7JP+v7VImOk9NXHp7ihEcZV0RQAz3aO5LH9LgN9LHi/59vAGlet9TGbQFLICgWxNgG0CxDyOv5u&#10;bj/D3c0FCemwAxNesDOqrcuFEhbSCLRpf1FUP+qN7+6Vp04Fr+XWAPqVkK6SNJVrKbBzpXxg/S49&#10;6r1bT1GMuh2IYgEnSgQDU36BGT9Ofyfr7b8+rKvkOuDNoclVkVpFKkjTy5PK3HFwP95vb8+9dXVa&#10;5OB1h1ABmvGhd2Uhkv5LcFbt+f629pySGJHTtFGOulYkgAsqxuVETt+4berhrG4H445/1/e9bevV&#10;iAePUfySEzFgwD20hVUSAr9NC25t9Txf3TqxQAV66lcB449Eaa0GrxpqC8giV2NvUOPfutqtRU9e&#10;N44wwBDMXMkwbSSwa6+TVyOBwv5PvRxw63TU32dQpLs5aVm0yFCGUrfyxi9pAP6cEj22a1z051ie&#10;SxC+K5tp1cAOD6hpj4s3N7+6sVBoOrKCc9R5pFUImt1E0oW51AXThXVlXk2IDfj/AB/Ptpz5eXTy&#10;DVwFOokiBiwUMuovaUIGhnf8K8jA+k2ta/1/p+G20+XVhxz1GZprNxJGqxoWjsjuJA2kKl/qD9Ft&#10;p/2PuuCMdOUXqGZox+y7ABxI6IAytFJF6izNb6n8C3/Ffbf29eA6hSK2pGhZniKM9SBDd45U4lDO&#10;Rypvcrb3o8OrClM8eoMj+Vo5CojiWJnVregOP1oUAF1PNgAefbJYN8XDpQqUAA8+m6Z4ZpB4VLLq&#10;Do2omPUfSZFDgC3B4tx7ZJ1Gq8enwpUdR9crOf3ooyRcxtIAPIjaZBIUBsStjYC3+I+vts1rnp3S&#10;AKnqK8obQtiDP5FgIMZB0Hl0UKbKvA5Jv9fdGIGD59e0jj1hlY+NI5GRpIzpivZtQc62B0g8Eeok&#10;n62FvbLavxdbAA4dN00o8csSuzK8kYiKxqtPIT6n9QsNItYgn/Ye6k0yeno0PxdNdfLJDqkgjWVJ&#10;Vg1s0MfrQfWFHHBC2N7g8/48mjtQY6UKAePTXUvJNMFjFpZA1SKiKIhFUrZrH6EKRc8fn20xr+fT&#10;gUDj01TvqdixTR4VVy4KvML/ALzcDlb8j+gsPbfTyKOC9Nks6teASeaCPQ+mZbOsTi7OsmnX6OLM&#10;Afrb2w7Ekjy6UqunprnYLFUSQkJIpR6ewhgCRsLERWBHjU2Lq3q/Htpvh6uONDw6ZJJmMZlikglL&#10;H/KbkSiSy+OSeONAtmjNgQ1gf7N/bPToVem6WcFDGUMslxTSNG3iPmc+VPKoswIHINuTx/j791dV&#10;H5dM888arKZBNJOg+1aDRokJn5WWuVAF1AAaNXK3HurNQV6dCilB59NUMmppVmZ9EsLgViICI4Qg&#10;Rkkh+oK8a2X6+2loTVunNC0qOPSeqhAxYNOKmSF1ZJmkNPJNTL/nIKZx+tCCCbi4/wB4916fQY4d&#10;N1UQYPD45GacSs0qqkkTyOCytHKbMVVTezAfkfj3rq9B01muNkhqHemkhp2SeSOJZVVVsqy0gX1E&#10;lOGLKQCDc29+6sBx6ieV3eMTySyaS8ZqJWjjMMMAMlOJWAICH6a3JP1AXn2317pPrWUZFNWkRwM0&#10;5lvG4FHDVobxNEukJol/tEMD+B/h7r3TdUy2km8UJEiRSy5OljckiaqfyQPRzn0EqLa2T8G39be6&#10;91il9UoWGRVp2WNQ0v71pft/LLJHdbkt9GLtb/U/0CY8Orp8XTHWsqmICnCLUMrSvTzxSRqZLoKO&#10;rUfpLN+lrcG39Pdenumqpjjb9qSUVcUMcjCoEh+8pJ6b9a0f1ZzY6CYx6iPoTx7917qJopYEpZDS&#10;xaqaXWoE955PSSkUlNUgkLyTLcAjj0+9+XVT8Q65N/kKx1SpH9pDGI6ingaL7xhJqaERrLz4xcmS&#10;RTyBpX6W9+49bY0Fek5UQJJS6jOuiQWijilK1Mk0Y8sJRSoXyKLiMgamXi9rH349VQUFesH3FO0c&#10;kv3CKiyqs+MrZ1imlqQoU1FSXT9pVb9IQ8n6gn37qxoRnpnhq6aPINJHLXaJopJIX8/qM7MUenqK&#10;orf0kEsv0PAAufe9LAVPW+os8kpknpxLR0nllImqp9UMkgjW8UUVOoF2LAr5CQbDVz9PflpXu4db&#10;pTj1ClnhkSkBFWZZoBHUirqdHmcuTB9vVqvpB0awoXn6E8+76CDqTr1PTrCDHSVkzD7j7SB6g11P&#10;O8SRGVIQghMis0vqZwdaNYeohQPd2roz17y6g1BqII1WVlo66njI0EiQxfcsEvdEa6qhVRI8Wohm&#10;592IBFD1vrtzNGkwEAjRBJF4po4tNVBCQ0bijBKNDc2YuA5X1cG/vWlD1rplllr6t6geKj++l+2Y&#10;QXWleCBX0ilpYoBobn1n1NcE3ta3u1F631F8DQeeCtByDCc0s82k0xSlllCnx00xCygOERigVrXK&#10;i3Pv32de67qoKilqQWozTjHIgp2x9ZIoSlq5QmqS/KMhPrD/AEf/AA97GeB49eI9fLrtaWaE1dPE&#10;VeSWSVZ2rTTR1GQkFpIIHD8VHpuFQCzAe98fl14inEdQBNT1lJURipraN4qiKA414mhYVUX7rVcV&#10;QFYtGbAwqFva4FwPe6de69U00zT1C09NK4q44Kd0TIswpbyCpP3UigsskjHX47WdDZgLe9+VD1oi&#10;uD1G/fkqZP4VTwU8kNUPvEnnjpfLAEuIqiml9MkbpdSSxN7cA2HvYAHH/V/m6acljoXppBhV3r6e&#10;nmeneolFFCJY46ajlQFJaVmkH7kOrlWsQWOnke70xo/b1ug4+Q4fb1hVhJ46LxSMZ46wK8aeaOTK&#10;3WYUpqF1RghQX0Of8OQLe/GhH2f4Otafz/Pz6i1NRJEZ6qFIKaZ41q4qiGESSGuF6d46lmUm4A0o&#10;qi3K2/qb0BFP9X+D/V/IaCkZI4dQFamgnikpHWkpTL45TVmoXLfd1Mf3FQJ5yC6KVv8At6iObgem&#10;3vYBIqeI4elPl1qigihpTj61Pr11VxxxRIy5OCbFkzNHWmGTTTRgXFNIiKDOb/txyhCOeRce9rk8&#10;NPy9f9Xp140AoPPz6hmqqBEsEskcXiSObySVqpFDTKwSlpZmhXyyQiRl9TDUtrEBR7voA+0+XVMH&#10;5dYEkerjhWmlhZ6d/uqmqpj48VTyamXXRvKqePyKTriZChFnuR71pAx/I8cevVAKmn+r8q9YamWY&#10;fb01Q1MxpHdaR0q4PG7Tr5dDfbLdWZW9DI5AFvRzYbVR8S+fHr2K5/ydYZIZKyajqYamsaeAHzVF&#10;UYxS/wAOSLyGn9QC+nnSxIFwb8i3uwoKj7P8PXjp/D1OieoalilWGgoDG9TNTvIIajJStWjyBXS2&#10;gMSPSWXkC4+vOqKGIz/k6r3f6vn0xmsLDzTTa3WBo5auKPwzY56j0GSljC3dHPEiHm/0+vtzTTA/&#10;Z/q/1U6qx9c/P0/1f4euc5gpzHSmE1dUkJNYpiek8lXEBPTArL6RZLEfUkgW59645rT/AFZ/n16g&#10;8xXqK1NOyVhnjenpGWnL0tUDFVTkv9y09PCAX8IXS0urSASbk2t72CAajj6jqxpSnl6H/iv83Uw1&#10;daHE0dZTw0c81OkFK1NTvQCORhEIakxq2sPYKHY2HPF+fe+2ukipHp1oV9adM7SU3nlqmWUM81W9&#10;VT+N44K6omtSp9ozgIlKq2MYLEPYmw+pt8q/7H2/Pr1aGpx/l/2OoLwohhWGfKTzmrgJqaRB4llV&#10;9DwAADXGByRpP0sD7sF+wf5etUHEV6b0kWSolkk8P3M71NTFK8ZEcNTSkmYSU4UiKygH0/UEG9gb&#10;200AB4D/AFcevcTX/Vx66jqvu6mGpKVE00ZENbSRw+GOKpLmJJErYhZlItIuoWZQQfe6aRj+fXhQ&#10;nUP8HTfUNNHJVQCrSV6Sdv8AJnecVBjLXNWVKhNDAEEKwZrBjx7sKcetEmlB5HqFVQSeNoqaWopY&#10;atQaqqppKXJ1DIovTTJTolvT/m3RbH6lrke74/1enVSBwHD5Z6b5o6aFGoJ6KnXIVlXFDLUYoaRJ&#10;dPNDXtRsdBXUQskTMp0m4PHu39IYH+rFeqkKMEZ86f4SOvQSVxx9ZUVdJLBTRGHRLGdNVJKj+BWj&#10;NT+pQFYsCpX6eoAe/ELqAU9aBOnIp/q/wdQq3yywCVGq4a2ed5JF81OtNPMjkUx8cl1s7apAUbmx&#10;uCPd0IrTH+XqrZ9f9X+r/V5ts6aHWuiv92uOQPF6VoZamqn8UkEyKuli7XMZIsODf24CGTR5VP8A&#10;n6qfiqONB+09cIpZKOauMdJVVQheJxCIoihepQCMU4C6SqvcMdNxY8n6e96VNKY+zr3cpPnT1459&#10;Om5Zsgyyx13khNSpaIU8VP5oooLmSSNVuJFUggxkmQi7WHtzswUINKceHTRLk92OP+DqNVY2oq6i&#10;hCvTUs9FkYq8yU0ZNTWUywLIA0OkKNR+hCFgnBsfdg9AS3mD9nHqjoWI8qEfbw9OsdY81ffKx6Jc&#10;bW1E8Z/hlEkf2syWCT1Edx+/HLpLeNbsp9V+B78FC0Q8aClft8vl1Y0PeOB9B8vP5/6s9YJainkW&#10;Ksa4l+zho/v49XgmlZ9BaWEql4m5M6NHcOwtcg+/UoCPnw9P9n06qSPiHpxHn/IfnjqGEr6aoC4/&#10;IP5fDVIsNMi+SugWyu8kBURzlBa2luQfqD732HDD+dB+3/D8+qgNXtPrw6bJSF8dRJMZqieKSFqu&#10;tgNHWnxsLxVEFP6WYLpUKSSB+q/19uqoNVXgPTI/LqnaBqY59SMn7eojTIsLwg06NUTQSpR1M5Dk&#10;PJojfHzsAkYhPLRvzyLe76CM/wCDP7ft9fl1QsKFV/YfPPl/m6h11CXM6vHDXSwRNGMc86w14a+q&#10;MyqqkOvKtHIoP9L+7K3A8K+fEfl0zIlak0b+R/2em6WSppPskjpohUyqoq7QhBOlzE1QxjLGL+za&#10;ZnNvUCB9A4ulqmtR5f8AF+fSYnSAPPqNUNFLR1Ingx8iwxBaiodkqpJJqaUSPBCkQBDyIQxU2Bb1&#10;XH192UUbFeq1BBqB0z1EkRyTzLUSRE02sUU1GtJ995joaODyE+UKLkiNXdOQDY3D6qdFCPP1/wAP&#10;TRKh/PhwpT9nXOqQPj5UhrK2qMkkNVG0kPjp2aJx4qenr0v4zGRdQUDMdIf1e9Ad9SB1fiOJ8vL+&#10;Veo4emqKqpZHrElnZ5K4ysv2RliXg+OddTeSw0sosrAC/PtyhoK0p5dVXSzkrX/Jw6TNbWS1EdQt&#10;UwrPvqIU9QKFQk9Mk8wiWRiQdaqly4Yhrg39vKgFPIjppzqBxgin8+P5dRI5JIK2txhpSIqWNBWy&#10;szTU1c9PHxLApFl9HpcP+p7Af192KgqGJ9ceYz59NVVWKNWgwT5HHl+XTQjQvFLV0iCHHpWKIEQC&#10;KfHJUW1GOoTVI1tNgqq1vowt7cC5Abj/AIfl0xQKCV4eXy6gzVEpp5KgSRypoeoFRUX/AInRBZ/A&#10;1PHCC8DLJe4AsbE/S1g+qrUDh8vI/wDFdMOaA+fzPEfZ5Z+Xl0ymscJSl/PrgaoigGJqXhlppdJa&#10;CetoZBodXW6xMpBYcGx9veGtcZ+3/J0maTgT/I0/b0l8nkxjzGswp6uvyCNOtQy+GlaKUeOeFaew&#10;LeQAKynkMBf+vtdDCJDUHH8+kUs2kivE8PLpG1mUNNJOkkUaQTIsM1IqtOoYjWTqI5soFgT9OPZn&#10;HCDTTx6StJTj0gK2rjZp3iLwrE/7C3SdhHILFYiVvovpJUi/4HsyjjoADx6LJWyadB/kMiqhqURQ&#10;07LIZG8bs4jc8W0kD0G9wLcH2YxRUyei13Pn0iq7KyCYRkqvjRzI0ekB3HCysxB+o/HswjhB48ek&#10;ryN5dJCryEMoaENd0kE8TqF1Mv1ZRqHJ4DElv6+1aRDpOzeZ6S1dXGoLys6yLJ+2xdbPFq4Fo2/B&#10;t9V/PPtUsekdJJHBNOmlnMgY3DaNFlZbqQDpsrWuRzz6vdgDSvVJOPUZgULoAFA9QVzqKE82S3PB&#10;uD/sPe+PHqnXJxM58oCvGY19aXAPNmL/AOP497Hy68KVz1//1tg+Zta6njUo6+ArGyKEQG4VGHDB&#10;jZiSb34A9iDoMdYvEQAHFkfUZQOI40I/bskg/tMOBfn629+691wFOUJ88lzH6jLMGPiIGtyztxpb&#10;02VSfrbgAe/de65qqKCxgHkazoj6Q6IV/Z8cQ4DWuxv+PfuvdS0kCL+hnZ5EPjKiGKFbanX1ghiG&#10;AtYn6+9EahTra8epAqXX93xgiVPHKkigDxm9lAAIN+bW/PunhgZJ6dp1H+6kRV80shhJEJARVkKa&#10;iTdyOf6Ajkfjn3cIoyOt06jq4i/ckUxxlpEhfyAxlr/5wN+rUB9QeP6+7dVb4epCMFLIWtLJGTa6&#10;RuTIwb92IgKeDqBJP+PvXTYFTTqXE5ZQTEqXk0vHwx16uA2kAKTa4N/xxb6Fh/jPVgtDXqWs0YUJ&#10;EoCsWRgjqXgMfGpXmALKeSNP+Nj7p15vh6jPFYCEspaPQrqi3iZm9WpSASpH5Nvr7VdUBpkdYmij&#10;ksXaL0xShJFJLCW+mNVFh6ib3P8AS/v3WyxOD1OWnREILXlIicxEKzrc2lWVwDcMv9m3I976sumv&#10;z6coKmCDzRiSy6VZXjKlogPqjzyi5QHgAav6f4e08nxHqzCuOuElUnjS5CodKaHIDaX5WQtKtwL3&#10;0gW/pc390p03o+fXcUgD/ughZpViLawqCPQFCCIi4F/0m51e/U68U9OnNZ9BGuUGSU2kDoqxtY6Y&#10;WkFvQbcA8f6x+vv3VdJHWB6hklOlT6l0g8RgQtwzmM/Q/QAj6jn36nVtB6ajMGfSGcpHaEtoIZrX&#10;1tD+Da/19+p17R8+urqxK+MeNy4kASyrpGtHZnHqv+dJ+vv3WitBXqNUoZJGhdmY6Y5HshHjMa+i&#10;7gekD/X+nHvfTvTbLAzxosqxhtYkjBjjZoVJLIyKAWBYXYFR9fzxc+6913CjMojSOSUMC5kaeJnZ&#10;QfVrBGl0J4I1Xv8A4+9k16906U0UKRj9sMTz6WOtD+Y7IF5P0A5sPdeq8Wx5dOiskJRYkjJA5jQM&#10;0jWGrxRauLj/AB5+vv3Hq3WA1vJhj0IFa6CVtbWA1+lG/PJsPwL+/U6910NM0xkUjySKxYEWcykW&#10;WMXuDYW4Hv3VW+HqPUSFVVVij0/ttH9SXYf526GxDA2Y2uSPe1FTQdeT4eoCTl7MJEVbkapIATHI&#10;P1qGtzq/SFYH6c+96TQn06t1zSEzskgSRCWKABY4rrewVXAJtwfqLabD6296691KiowmggAqx1M6&#10;QxRwrqW0kTCUaiV+vBsfx791pvh66MaxkgxxSFCZLhWIU3stlA4Uj1eoWBAPvXTXD8+nKKFI0CR3&#10;aIpeVI9Lf57lY0NuefUbG3Hv3WhXy6gTyDyyxRSq72ChvQIySvJeT6MfovH0PHv3Vs/irTpNzq2o&#10;sjLEQWaV2h8pEbnTJCITwpve5HJ/Hv3Xu3y6gh9VNKCyukjLokpqbyzOpbSj1Adl0aTdgR9fyfd4&#10;/jHW4/i67RFJbVKzzyo0brFAzReE/wCbkkYEKL2uCPyfr/VQTQdON8PWH7WWYreOBnZtHnDLpQXJ&#10;jUg+lSgtyCTz7101SuOuZiiuUBskIAPigZl8rHT5Z2twSfrfg/X37q2luuH27I3qDLIb6EsqwqxN&#10;iJAg/TqF7Hj/AB93HwnrxWgqesIiqY3fxankhEhlef0wsX/SgJ5Uf6lvqfdwKpTpzrE7s0bQoo9X&#10;jkAVjdXTmQRSEEaSvFrX92Cgde6bZYR5JDJFI6yujgtGIpHJsq6PGrWDH8MRe17e79tPn17rDLET&#10;GSjoZH/b1ltf0cL/AJK8YsOQRdhzzyPehTz691iMaFyBTTs09kkcD/gMmnmVJUshZgSSbkj6D6e/&#10;Z8uHXusbeKEExIiRlkc1BaQ1HjHoLOj2Nm/r9T9T72tKfPpP1ilcN5ZHhRSYjK08hLGNdWizRN6g&#10;X/DfT35OPXj1EYwxGKIoILhpkgJKKrkXEqTkWLD9Wljx7d611C1yPHOjVBkkdY2fUiTLqlASNrgg&#10;llU3LMdN7cfj37r3XrvaUo6P6CInp5ljdp0XxyM1kAJUcnSbW+nPvxFcHr3U2JGqItalGlWytNcS&#10;VHK+NVkaZeQR6v8AU8/k8hthpwPPrfTnDTSWKjwq4ssMJLoBGnNUzVHJdy30CkKBxx7axUV6cTz6&#10;fKGgZDKRoiLREzw+RV8ayqVWOnQ+rUw+rf717aYg5PTvTtR0s0QRT6PN6IgvLq0N7s7tcX/JW/tk&#10;6K9KF+EdTlBNzCjLIqqYoSvikmcNpEcEpB4I9Z4+g96JSmOt9PtPRKFcVEUbKh0GRQfOFI1SBfwN&#10;JPJ/P19sE1PXiARQ9OX8OURG6s7JIi05BFrtcs2pgApA4ueDb23r7tI6oUXgOmmeg0MYvGAgcMY1&#10;hh8973Bjksb24NyP9b3fq4FBQdN8tFTa4GaP7gwyvpkmF5ULelhGoI9Oo3cAfgcD6+/db6xmg1NG&#10;WdINSl47woXkjT9Rjcre5I44N7fX3up68MZHWRaKNULlCzstmfQokZibmQg2upHFh9Dyfeut1PUj&#10;wEBUHgUkakSxUyh7Ao/5uL/n/Y/j37rXThCgXys6xsdOmwVQEsttQ08MQeLe/de67ZS4hQysGKAM&#10;+glyo+qKQAAPzqYEk/QH37r3XAUCswTSCImEqtVWSMxeO4hULZm1f7VYg/m3HvRrTHXup4giUKvh&#10;EhkCyCZ4wIy68sjKALkXABUkn829thmL0PWvPqDPJHFKQnjhWMi8XjMTJf6u/H5P01Hj6n271vpr&#10;nqIHDFWaNIqjUsBiWQySH6M4tYf4EE/6/vR6uOHWKGZ3hdX8k5aXTocAyxM7nShUDi39bnj36nWz&#10;jqaA0WseJon8oiBgi1+g3NyPwL/Vve+m+o1XM/lEX3CQ6oZI/XAsiSNa5WAn9RY2vbn3rrY49MDQ&#10;mTUUJIYRtrssLFlsGBiI1AqOCtmF7H68+7KfI9OV8j1lpIwwMuhIZZA5aN7xtKrOSxTULaiP03C/&#10;6x97NPLptvi6dIVdBLGSkaEIVkAjaVGYXBYMORb6gG1/x70etdYahARLIkcp8ksAeV9MbvIvpDqG&#10;+hI4A5t78OPXs+XUZ6eYzIio1OFDPG5AkQr+l4pkH1JP5HHuvW89cHgkKeVFECxgGRV1N5DwJYpd&#10;H0uPov4Nz791YcOoUcDojgoqt+p7HVTiCXguwYWY2NiD+PfuvE06wvCjwyRGzRxq5VowyxwhhZ2U&#10;kc8fQabD6e/daHTeZIgy+XxyyxAOkaAyRBPprfSPyOSTYD3rq3XcZP7kSRsBGiuoVboqTerRM49b&#10;8XBv+BY+/de670PLGrQzR6TA0mjxKYTNewUKtmXg20k8D/ePde6zx0Sy3ENPG7BSvga0ayMBq8Jc&#10;WuT9Vub/AO39+691yeF6Z11Jdyg1RQhTIpYcRSJZhY/pAP1+t/fuvdcAZCGDRVUazlYY45Sp06Tr&#10;uic8aja2r/Ye/de6iSTyJI3hsZWUNJG6mendIRokivYFZB+r8Xv9fewKmnXuoJnRNYIhSSLW7tAf&#10;GrRRi6hgBdmW9uWF/wDVH3sqRnrQApjrLBJDJFSJrkRgHRZSAaeVphqj0kcgr9NZPJ4v711oDp3W&#10;VEkUqrMzNrJ0KrRPEP8AMzBhbSTYhr+9dW6xs6nyqVWR0YuZSOYhKpMselQOP6W9+62OB/1eY64x&#10;UsCFoFAkUwrIshU+KQqw1R1XFgAbgfU+/dWX4G/Lp4hoy0kMKIqwuRMEJVvGNPqgp5ApKhbXNhcj&#10;37qnU9FjuWTxJKyRCR4l0h0jfSFGoaGb+rIQV/Iv731XhXqVzqiRaZmVpmYvIzWiKoLKii/H4PBH&#10;5Le/dbAp12dXF5I0jVrU/wBJIyhFyBOALWP1uCAP8PfuvHh1kanTTaRVkRJA0ysjAs0hAjNkH+Hp&#10;awH5976p1grKNpkMI0q3q9SIE1TmO6GUjmRbCx/A+n596BP+r/iv9X8urKaCvTctDJIW0SFHSOMI&#10;y3Y+ZgVlluAFuBbkcge96j16lc9OEMMWh0V6j1RBXJb1M6DlvIykaSL+mxPvXW8cOsDRIgbwmpiK&#10;2f6+ZEJ9JllCL6VY/jkf6wt791vpuamCzBNB0O5VTfX5HIt/ksK6mZfqWJYqOeB7cXC9WHDqdDRx&#10;WlEqQSnQxlb9XrjY2AVQFOkm/qA4JAJ911Hj5daqeotTF44gWpxrUhjIsgLzgD0LHGLjT/auRx7c&#10;GR1brFdtQYQyxOqgMyFWceVbKZSPSxN7gD+vv3XusKXjkW6KiooeOSNg2kglGljWwBHP6G/P09+6&#10;0RUU6y/ctojZ2jBj8hkJKKkhQA6Z3UBhckWA+n+t7914ADA6iOY5xdIkla0cs72VYZH1W1sJFIDI&#10;TYi17f6/v3XiK4PXCWGPUXOuW/7c0TlXjAmNi4qEBDcg2UqLf1Hv3W+sMtBFKsFOKOERxRSPFDDC&#10;UgmvIC+qmFjYfW4csPx79SvWiARnpmqMXRu13jDyVMTIYlQyq6XsI5JGUkKoAuguSLcX9+CVFSMd&#10;MaQc+nSXqNr0jySIKWOWTzQPJE6srQh1sslFKq2FgONWnng+7dnmOtmSRR2mnTTUbMgMkoeRow8q&#10;PVxJFG8QpynGg6Rqd/owHCnkX9suqny6ul1LWhz8+mmXZTRSTSwwyQQtJ5PtjAG8jqNKhCeAsi8G&#10;/wDT20YlJrTp83WM9QK3ZfmiDymWD7cpURUzU8cNIVVtMcdbPGusgXOkA6vryBf3Vreox1aO+0mg&#10;6gS7Wqo46kUmP+4ZQBMtLShZ61IxcFMhTBgukH0A3+lzyfacwt5dLkvFIoem2XEGngVgxIhjeSKW&#10;oZnqPJKwjfyiIaSEFwpI1AjmwJ968MjrwlDN8ukbmKeVUdw2uGKrMZ1qYgXdLh6lEOjgX0OLKB9A&#10;D9aFSDTo2gdStB59QKCKdawxy17PGirHjYonjM0EpJtIFisTGbkkaj/X34CvlXp2SmnPS7xu4cpR&#10;Q0cflSpZVC1flilLPZzFEIyyh3kH6ixvcG309+KK+CvRa8SM1elHHvOvpKFZ6U2nidoIhUHU7Mr6&#10;pYzGoN1/2o/T6e6iBfSnTHghjpr0+UXaFXAZY1mqaZo44pPGsa1FOXkF5NVPMoY2H00uAPrpsL+6&#10;lFPDHTZticdKSh7G8jgeOGRlOt5K2Sanhkjew8qLDqUE3IRXJH+pHtton4qem2iA7T0tsb2Ni5kJ&#10;keGlhWYJFMzCUTsBplh8wB9Zc/nn/D+lWe4XHl0xJAOI6UUW7aSoYIJ4RKUQeGVtZkfVcoAOEZV/&#10;APP9L+7JMx+IU6YMJ6ehmIJVp4ygtGWlOucSyc8BFQgFiBfgi49vCVFFfPrRgeleu4ckrwMjMNMl&#10;3uRYFg2gaGX+lhcfn3YTKRjHVNA/Pp/gyEjadTq8sVMCI7KI9P0dvI3Cm30J/PHvepvXr3hnp3p6&#10;9zM4ZisSxxOoaMyIqMP0jSP1E2/SbEe7a8Z600aju8+nmlqUe8p0rZl0XFlQp6QHA+mn68/X3YMD&#10;jqnUpKpNWu6HU3jCojWBYHTJGtrD8nn6/Qe7de6yNPFIPC8kbiMqwVCurVayl1UXIIuCT9P6e/Y6&#10;903zQRBwRHpaNw6xswMdybtq08E/kj+1x7917pleliiE0o/c8liyeJkXS5JQhB6WcH8D/W9+691J&#10;gpiviOtNLWsurmYBixubkWH0H5HPv3XupzMI0aZ1KmNP91lSArH0kKRzb88k+/dWX4usUsJVJGa2&#10;mZVZ3iVULH9asvBP4P4+vvfTvXJIy5d4oz+9Gq3aNSL2spFgeCL3t+fqPfuvdSUgRAAxuDyV9A1S&#10;aAqsbjgD/Ag/4e/dab4elBSpZlLWP7YVGKkJwONDH6tfi/0966Z6fI4iFdiEHqX9pbeUswutg35A&#10;/wBh/sffuvdSVjsgsjMSbh5Cq6FH1IUcn/H/AFvfuvdcEYHUfLa8hfSV9Ok+nVex4/x9+691nWoX&#10;jxkEAX1EcEj8liOR/ibe/de6lLKLm3LWBDK5Nz9bKthx/vH9CffuvdSUZCbqAupgrluFu4so54C/&#10;1/x9+63U0p1mW4XksCb31AtoA5IDDj88/n37rXWNgt2NgXMZDFmAY6RdVIP0t/X37r3TfJB/uy3p&#10;MYv6iRqY+ptN+bccfn37r3UOSNVIRVAFwg1A21KuomT+l/wfx7917qO/jvHqFwDwSedJNmVlP9fw&#10;ffutg0z1JiIW5MeuOxEegWNgb6nAHFhwNXH+Pv3XqE56cYmAHLKhu1mFiNVrgN+L2/px791rrz/U&#10;6UXSouHVgQD9QrKBYH88fj8e/de6hzMhU6SpbQoZTZkb8H6j8f74e/de6TdXZbMqKpiJJUC5sxs5&#10;EScX/wBUT/r+/deArgdMU1PGzCzEo7agPrEliWUOP8P9tb3vq6qQanrglIdSuFA1MGjWRiFZmAEg&#10;PBJQ/iwt79051PWBySGCxqeXEfq1Lexs5F7D+ukW966Y65eMKS3j0iTTG0wDSRKhFjcm1mt+ef8A&#10;W92NPL/V/q/1eg91weK6O66TdUsvjMmrQ1lX0gEC35/qPe0+IdbHUA6ZLElh6ikhADBiRcD1cr9P&#10;9h7df4T1s9dmJ1vJG7JGCofWjOS1uHV/pYC3F+fbSfEOtDrimpGa5kYMWYOqDQwcW1c/o/x9uv8A&#10;CetnpwEQbxqwkNgpKxsvjYE2CFv8QL3HtP1WgOD1mWjhcrqj9DrrchQpIU2jjZWuSPze/Fr+/de0&#10;qMj/AAdSY4wqhQpiCu4AWM2IPIBH1At+Sf8AH37r3UjkOLKW1XCg3carft/0sf6n+n+39+691hkl&#10;ZGF7CwYMDwSxPqj1fQn+hHHv3WwKmg6wI5L64zGS2lFdlJkBB1Mij8gj8n8+/deIIwepyyIAW0ei&#10;S7+MAAEH63H4tyeef6e/da6yIV1Ixa90Og6biw4VU4I/2P193Hwn8ut9cGUOynWIiykya5PUwJsu&#10;pCOVPNrD3TrXWWKnSQhgCAvIHpS635YsQxA/Itf/AFvbsXn1sdOUcLqxdWDi1ne66tNraRYDV9eT&#10;Yf63t7qjmjD/AFf5+sskevUga4CcFiC1hyzi4+hP9f8AjQ916g4n/V/L/V/M8FQ6kGkIWRgvOr0g&#10;3Jkt/X8D37pz7OvaY1T9LaQ1+Dpblb6gD9LHkD3o1pjr3UdmjVbMSS4APChywNtTJ+Ta/PvQ11zT&#10;r2eoxKKhOmNdT6FRUBCgfoClgLE/U/09sv8AEetHriYlJMti0gCtcvdC2oago5uP66f+R0611z8C&#10;Al1cF7nSyoAXU82aQ88c8e/de6iSRIzrwL+pB6eDq/JFhcj+vv3XumuWlhaRdUbfqaNZY2AZz9Dr&#10;YfUfg29+691HWk0jXwHUMoNlKyAnTYIPoR/j9fexSuevdd/aLpdCl/CLAqq6UZzYmRef6/T34Voa&#10;de6weCBAkfo0E86EVLEHhHJH0+v196691HlpD6CpgZ5QwOlLvpjPqKni1x/tNv8AH27F59MyfF1j&#10;jhSMaXUBtd1J9IQt9ACbWP8AXn/b/l7qnWN1KXKqUjMeiSN7hi5OsBCVvzf8Wt7o/wAJ6dj8+myW&#10;UEP6VgVArr6jfWOHDLbjn6EE396j+HpwkAZ6a2jiLamHkLIwugLMyyAFGt/ZsebD/ifbnXqKSG6k&#10;04BYOsMUjuqLrIOgpp0FFU83t9fyfbbirAH59bPUgUsbICzGwVFj8gDsGY6Ar67jSfwXAA97CAGo&#10;6q4GnrgSlzHGFpplsERoyWjdeHZZI1F1b+inT/sPd+mWp5f6v9X+r0GRpYWjlYGRTKCZH4MyLfSB&#10;HpAtYgswJPH19+63H8Y6iBUWdm/dkHjQI5WNA3ILyadPpa/44v790o6dKVwsLEsx1swkAsApt6Cr&#10;Wvf8/wCv+fbP+i/6vTpuT4T1mZ2AVQUeSNR50UoSFIJ5t+oAfT290x1EepWQh10kWZgGYlOfSCzH&#10;9Ib62/w9+62BqNB1DapnQ38pjMVlKgR/uKTpT1EGxuSfp+AePdWOkV6syFRU9ZGqSGljLqG16olm&#10;F5msfQV0D+vHDf4+6qNBp69N8OumqjIFul0YMJSSvjUkW/dv6gDyQ/8Ahb6+2x8J/LrXWIstlUya&#10;l1EAEeoyLwUJP103vcA8e/J8Q68OvSlbGILHpJAEkUTCVXU6jEqEW5+twPdOrR/GOsZDIgLRD0yN&#10;PpVQ0kwkUAa0W41E2/1rf4e/dPSfAeo9TKreQeNS7LGAroAhb/dkjra1h9Cfx791frGwkZodRTTG&#10;rPquGDHTaxkP04+oHH0Hv3Wm4fs/w9NU80io+tEQuV0r4WMrWcJrlRV06bcqBe/1v791V/L7R1Dk&#10;a1RHodQskUwcMCzNHptCkauCB/QqDdbe3EGoEfZ1YkChP+rj0ySyS+REVJ43qEKVJCxKgKktDGEV&#10;SGa9jqUk/g+3Aij59VZlK0HUimrm1s7CoVCsSuysJJDz+hQoAVeCSCB73pU+XTcfxjqas8VW3kA0&#10;sJQ8kYiIDc6UY6z9T+Pe+GOnpPgPXX2qmZVihjZCVKnSzRtEoJdSzcXH5976aj+MdYp6YsIBCRcl&#10;pdayASwOpYCHkAFbfQXt7907J8B6Y5aRX8MdXenWVSyyeMVEEbaiVjaJQFYNbUylzp/rb37plPiH&#10;WFaVQsEEdNC1RIssas8YgiVlN7xRKoIIHJI/rbkc+/dPCuP9X+T/AFfyHGRCJLKjo6siftyxlTIe&#10;C6WBAsfrbkjg8+/dWIBFD1hqT+06FIki5aNVjb13W7BKhASoBJJuAfp7902CQ+gcOk9N9yokEcbB&#10;V8afqHhtOulvJHb/ADbAepgSQfr791t9Hnx6h1GNmnCAosJEUZeGE6wpDaFjKtflyDyeD9fx70SF&#10;FT1ZdNO3pP5Hb7JE4+0MkMrGcLU6FjoKiQW9MsYIsxFkAF7n3USjh1ssAKnoIty7Tiqonp/tIYzW&#10;BVklCirgpI4Usl4WuUPHqOokG3JHHtdBOqcekzImqnRQOz+slrBLHTxGpoamf7qoEUmq9M6WjmhA&#10;VZJF8gtJGEViP7VvZxa7pHEaNw620arg+fRDe0+usyaWuhx0tZplpZKfJmopftp6WGkImSoXlblF&#10;sIgGQlPrqPsQW+5wEVJpXy6Ye1BIRePVe/YnTWeqqmWWnVUWqESRUuuWWaKPQZCIa14is1ySTDay&#10;3OpuD7ZuL2B6lT/q+3z6WWu13EI1ClD0U/LfH7NeZsl9iTDSxz1EUkCLJVVYgYqU+2QEgK31f9P9&#10;Bx7K2niJJr0YxxyoKMOgzyO0t44GM1EEMql5RKYRGyl2X1B1VQSEPAtYXP491MqMKA9L4Aag06MZ&#10;0H8hNy7eqlo8qa2opqWsWqqJUV5KqQgoFZ5WW2iBlBKj/iPZdd26TKa8etza520D8PWwR0d8spqi&#10;lxtVk8hXz0WWqaagemx9XHkakRGJWkfxtYR2WzMf6AgL+ARGzVjpByOtXNvGYNaEVHEdWB4H5AY1&#10;6erkoZJKmlgMhSSbLwfdSxs3ivJBrDoAbiMeIK3NyvstltSjUHRQEQiq0/y9SM93jQRwPdEYOaej&#10;FMadlrZqmSDVBClPEWcs30sHC/k3HusMempPVliIPQG5btOjjlDzz/bxB4KepjiY0pxNS13EFXUq&#10;rC1v7Ehtf6c8e6yQs57enliB6n7a7FxUtUs08zeZ2qXDRR+WJxe1PHUPFq8qSXupawH9B9PdBbuD&#10;nqrw0yM9CNQ9iU0NPWLJpqlpV8zQPNqlV5eFhXzD1LzZX1EAce7eHTiOvKGBUH59dr2TjPtpZIay&#10;gkpaBFGShhm/4BJIQ7wxmqChgPqrW1X4H49+ATiOnGGoU6yy9kU0iwVJnpPt0hCpMYpZo5YJWHhm&#10;rEkKyBmHpMcgWxubn6e7hA2T014Xz6coexsbJVRSh1aKCKVZJJoVoKCNov8AONT1FQFU/X0Br2+q&#10;Brc+SNTU8OqFSDQ9PL7txwgRFlknImFVrKJUszugEQEkIWMREepJHOprfQD254Z9eq6fPrm+4aGo&#10;jgnPCVzs6BYYpFpHX9hqiaohBA9RBeNkP1918Nuvac9Mi1ODZ2inWkK0crJM4mWS8jreSjo0UK6l&#10;iNTagfpzcc+9+Gadep0rcbVUcr/cKsCK8qU0wgmpqeo0LGDFLY+p1HpGiwFvx7bKtqp16nS+x1RT&#10;cUwjhiqZCWaMtCfuHh/cXzQDjTbiw559vh4wKE063XpzqKnHzSVkkcawTiBIyqOImPp1zQxuFMch&#10;+txq4/HJ9+8VPXr1ei99oUWFyWNqY1qIRB9vWu4dZWkkiaOxRpYfUFU+kMp4tyfe6g5HSmBqEEdU&#10;c/JToLA7liz1ZFCkNZCsE0E9cJKH+JQRL9s0IQjR9tEp1I8jayWva30dtLw28xUio6MjKQdR4fLq&#10;uhfjbQwVH3FCKvI0kLv55kUY9YndSVrauWtGloo1+ioQHFtDG9/Zm24oc6fy6a+pQGtD0p6X465e&#10;i0mGpoYZ8mqVGPKxyRS1GOSTTNV42GMGPxgi4jD3PNwb+2huEDHOOqfUx8DgdLGl+P8AuSlaZY8j&#10;PXVKRrDLWzlYqc+R/IsklOhHkeNblEQAg/X6H3p7+3pSvW1uY14dSx1Bn55KOhyQp6SKrim+zlln&#10;RJsg1PIZYTEIVXQbi2iRTcD1Ee2DeQVrXp03kNMGvWaDYG6Iaarero5PtFLJXVUzSUy16xuLzMP7&#10;CQAfsygEEjSjC/u/1UXkemjdIwoOlx1zsnda5OBpqFZI5nikqVeabEVZp5ZgIaiUI5OqSMB1EhK/&#10;VCBfV7slyhBAPS+xuYlRlJ6uF6owmXp62CWqjoYYH8WPbH43HvRPLFFGF0RaSVMEKENNN6eb2JHP&#10;sukOpiwPRRIRrJHr0djaWIlpaRXZorpK00SaY5WkRRzBIIx5JRpH0UEabHVz7dSZ1GD1VnNKdCDA&#10;0iSxpFKJJJzGQVgMUypGCyCKZyVQHm0Z9Qt9fbouZRgHpkMfxZHS0gq6iIvOKuY1ZiQipMr+VC3q&#10;LIpugKi4aw5NvbgvZgOt1Q+XXVRncsKWFFqKhUlErw1BLlZWXnymGEXLtz45D9D7t9dN00NFeA6L&#10;Z2h2dufbeOqqtqueWjomiTyzPJPUTKVMzNJKqcEqAgBRj/vft6DdnjkrIK08ulFokLS0mGOqs+0f&#10;5gO9dgZjxtSeKmlE1Q1VlqmqqZIGiAdqM0yKQlwyFSASFYesfgZWe828sYPh9Cy323Z5UBkT/B0L&#10;XQ38xGo3tTwvk6GWOklkS0FLJUOsNSxCwGONwC6St/m9dybG7C1ylut2s1kpKvRbuO1bctTb46tP&#10;2Z8iJcrFF4pvNUUywq0ccM4AmdPJ4mlnspBAsxEo54XV9Agn3DbnFVIr6dEEu2w6OwivQ2U/dFG1&#10;MasFzSsI6eqM14vFNIusQxAqGc83GlRx9SPwkW4ikXUp6LBtkoJ6VFJ2pE4DNUQhgsblYZnaWakt&#10;YFSRYn/Y3HI4/DoaEZPTg294hnpVU3YFFO8bwyMkbLrUySqdEf6GkMUZ9ANrWP1921RAY699OfLp&#10;2i3yjBlSUsIZCD/lcNmLj0iMqPXJbnQrAji591Lx0/1f5uqG3I49Og3tTIsRaelaKRjGkgZSuv8A&#10;IB1aS/4PJI591Ugkhek72zDI6nru+ENqjmime41PERIBJp5jZOOLfVg/+w93p034TdZ03bSuwUNI&#10;xZuYSsKGSQcEhhfSB+dRJ+nuunOrrRjanDqbFuBWN4rlVALGF4XdUZvUyyj0sPwQF/2I92z1rwiO&#10;I6z/AMdTUbTaUBCrJqUuAeSzggkj+pH091YdvVgmeo9Rn4DC/wC8pFtBZWXRqY+rni/4N/bFOtGP&#10;u4dAlvndlLSJUSz1EcEkcL2VHEkkMSjU7MrelTpsQ35+ntfaJqx69Fk0dDXqvDuHvbDYIu8k/jik&#10;FXUqFlFNH5aZdMawlFLNot5CltTNcAkD2d21iZailadGdjaG5WlOq7858tcas08smdwhjhEbSVao&#10;IK5pqlyjQU9PV62p57WV42EaEHUb/Q3nhgiwe49LxtTVxUfPpHZH5RUdTHKtPJjMhQa0qFrIaqjg&#10;r8fUwkacZ6T5VZv7XkYRuT6Ao4JRKi6sLTqx26UGgPWWo+VKw5DGvNWwCslkrCWxUs1blsdQfbhH&#10;GTikDILMQpZJBzYAC1/aNoyeI6sdvlUcek23yNoTWQ00GXaGtpqmbwYUMlW9fJVMA9fFmFUiNfqW&#10;hjIZT9Tf2le3q1QadOLbJGKvx6413yAg+6rg9aYIqeopqKoEk98S9cU1yJWVcBDoQLet303tq9pG&#10;sGJrXp1SBx4dNuX75rpUqaaB6CpjZAlVCJVaoDovkhraSRzZvElnDsxBH6FPtk2bL546eLoSMdN1&#10;H8gHqKiOaOuj+1qYXpK3ItSUcUlTjIlAlnoIYUWeU6wPIIipHJ9XtO0DKK16UrSmOjCbG7ehlWKG&#10;Kvp0qp8ehqMNPQha9q6eUrDS5OWVtKMYSs0aLLr0/UryPaCaM1r/AKv9X+r5CwFT0YjEdhUTRLHU&#10;VElQog8CwGGOpWjmoZPKtTU1M9lMMzEFFjEaahck8n2jZip+XToAA6cchuunm8H3tUK+HN1MRGJi&#10;EJDMwBcI6AF4yV/cZWa49PAsfdHI4N59PRDNekPks1j6uX7mulxUeRaaWIVGNXQs0MB8VLHTKvEb&#10;adMXpvzdSfadqeXS+MU6bMrgMLXwVKvTzrOs0DSx0rJ4ZJIwJKxI53B0MgbU0ZNyDe59pzxPT4oT&#10;npGZXa2DnZaxa+WlkkoakyVzRqpEcfriWFkVopCqD0FwzX9NwffgaGo6d0J+Lh0F9f11jp6afy05&#10;lcR1GQRmEaT0wqYP2KmOOcsisZBeUSMFKmwAIPu2s9bAUHHDoMMj1060kHhlibI1RhC0yUarjZKy&#10;QaCldTxRlCY/84SpJRACb820LkjpwCnQcZXqz7iCqaSWsyMVQod4aOGhhiyU0TmJZ1WF6aERo49O&#10;vW7Dll5HvxuvXq32dILMbTy0TystPHRwY+jxi1VEqTyVEcdSxi+1pqkD1tqVSscqyRql7t/VgvGT&#10;npWhqtTw9Ok5V0+eirPs0o0FbOqJIIYI6vy0iW+6Wqjn0xpHItrSi5uLAAe6toPT4NM9NkOQqaWX&#10;K0/haCesRqKWtnmYw0FGz/uyoJxqCqALGxD/AEHPtlkVqHj0qSdh+fTNWbwmocRGa6cimgZ1qmI8&#10;wLIxpaGlWjHJNVbVI6H0WsALe9fTI7Gg6Ux7iUADf6v+L6apt0VQqPDSTyU7zQtU09VUo2iNRAWr&#10;6TzxEF/G1tDNobTcG49t/RR1yP8AV69Ll3FtWcen+r5dJ2bdDKKaCTIUVZHMn3JpcomWhhim0laf&#10;IYqU80rMp0pHI2hiCQTa3txdvUkmn7KH9vW23Eqc5+2tPtH+rPHp1izNRNTrkZIP4W7VpaOjq8rV&#10;00k8s0QpvuhRIi0srBbyOColKkk6gL+/LYplfi+dB/xf7eqncNWaBfzP+Dh8/XqNU5PIJAtQcjUV&#10;/qmENPTtLMtJU38ORWCrmBMRkuqCKXSl21KrAhvdvpUXGmnWzdk8Wr/q4eueFD0gtw7iyeFqK1lA&#10;qEip6Kpidol0TUsC6JKVDItrwzOUYsqkD/Age9i0ikwR1YXki1INf83+x0Fu4d4kxR1OQpqn7irh&#10;RYamKoE8VQznQk6rCqhPA9tLJ6bghuCfdl21Q1BwHTcl2x734+Xz/wCK6RuQ37WyTPWI1VC9QsHn&#10;rj4Eq5qqFRG84AAHjbi8ankm/t5NtiXtPlwH29MNuUxWo4nifmOk7HumSolaqeVYmqGnEkVPSmn8&#10;0bAuEEAACFRcvLfkkfm/t02IpoXy6QNeFzrc8fTH7R0yNuikZUkp1rpmknjWM1VZJTl9LeR400AR&#10;SAcgEsGvfg/X3sWDjAI6aN3Gc5z/AKvs6yTbvqvOlTTGPI06SDTOaSOF6KOX9pkbULzW/EhAFxdr&#10;ngeG3ihDY+XH/iuq/VEHUuR+ynl0z5HczVS1UNRk5vKkLSCsCsVRFW8WkOCV0tbSsdmJPBt9Ho7X&#10;QwYDpLNcrICpPDz9ekLWZSf9lY6iVxECwUpHDGxKfuyRysDq1N9Q51cDi1vZxAtB0TT6SOPTXQ5R&#10;pS4e6iWL7WONrSSTiX9xoBJGoU6l5JPKmw9q0JrTotmjFK9CLjatmgWampz4JnWGKSSOOoMpiBVK&#10;dUKlkkUXGr6fQ+10XAdFUqZ6UatSVVPTySLSU1CpVRHrM84yElwJ4p2AZZC/JUrpBB+v09vdIypH&#10;TVHkqqlM9ZTLJHUNXRRSTVirUCiCuY1k+9CrGpdxdS6gf4+3TXtp15hUAHpRUnYD0jFJ5RV0olp3&#10;emrZiKmrqonKDKJWRBhCym40wlGdfoyjguBiMnpgxKRw6W2P7PpUSod0rpMlUzmeKChrWFBULC92&#10;V66Uu6PACHfWz2QWH196qDw6aMOfl0oP7+RTRsaStdYncNW071gqoY4g/kM0JrkjSL90/VUtpPp9&#10;6YAinr1UQev+r+X+r/Ai8nny1TC+kuKT76RhkJmISgkktRiraQeuxJkVY7hdQt9fbToBw680NF6B&#10;nPbhqKiCrjqJ6WUhpLxWET1KyS2hknZVDoBYFAvJ/I9tstOl1nGQ/QNZSpUI8PmhWRZCsqRoGhUE&#10;WdlZQRcEcsCP9b6+0x+I/wCry6PEFcf6uI6Wm0ZvtqmGdlQI3jqKepidlqUkiIVo4I1IJ1/15B9p&#10;bgVSnRhaKFk48M9WH9VNWLPRCjyM0Cw5FKdqgfaVNZFNPTrWCOrZwQkZjN9Oi2hWsR9ACtwC91f9&#10;Xl0NbQ0K0P8Aq49WjdTUfjpqWf7cwx09YsUOEihigyNOslq1BNHSAxTt5VLNqUuANJHI9g+/K6aD&#10;9vr0Joan/N6dHl2jG9OZoTD5WpJ6ZMrMkR+2+6qW1AuWHj8sQOpktdgeQCCATSnt6UaK8ejB42lh&#10;UoGhkmiIlnX7nWNEq6QUiDBrxg29TWsOLc+ytySTTqwAGOl9TnURCRGixHyBFu0XhMOtGSNh/bH1&#10;vwGsf8PdBrr3daXh0qsVT084BcRzK5jUrUQlCtS0f7siFrm6iwZbD+o92IqKdPSE4r07UtMqGmkM&#10;X7jxOrR6S71Bldo1hqEWzRkrZgzOBYC3tvQAanh0306xLTRwrqLmGKWVHkaQQ1Af/jnErBhovwCQ&#10;foTqvf3cUpjr3WYyShWcHTG3jeKmWMTuI42DyVE0knJN+WER+ljYL7t17Hl08KiBDJ4UaN28ReKQ&#10;+RpZDeTQHBJIU8swAsD9be3wKqB02ctjqbCSulWicpLGfK4HjjMKsFdYYhfkjSL/AJN+Le7dVp1L&#10;jlQtUpF4mDyK0rcqGjUAeKNZALlDp1E/63vY8+tMtSK9YpkiU1BJZqiRLqkl4J4HfgyFbaHHGmMH&#10;+v1966t13LVXq1pYwqOsMUsSqirVPGkV5GH0A9NwVYm1ufx71UA09evacV6xCY0rpZKVElWUyI8g&#10;SQySXKxiROP8LDk829762E1DrqOYP40WVZ5JHkDXLLDBpN5VkRheJxaysE9X1J96Br+XXtBHUpqm&#10;JYkVKiSWOcqkTrGG85mF/wBx0vZG5NzfkH88e906qEBOB1yhriX/AHKeOJAQtPDqVfAqHR5w4Uag&#10;5N7m9h/tvfqdeMQp04w1qTNGYjMvhmMbJED69aggSE/p1NpI1c2/wPuwJFPl000bDB/1fyH+r9gl&#10;Ca8RkumqZi7s5Mmsa9LySXvcoTosOOLe3emioJz1ONa48i1FQsrywiBALKh1cKKdYBpCrY34Bv7c&#10;Bpx6bMQxjpwgr6YlGlkE0ca+uRFRIaYRD9wy6RcMDYaXsDfkD3dGFa9NPASKDp0Ss1xSyOZXmaUy&#10;PKFiRLEAIipTC0gKWCnUQLm/Ht5ZV8uk7Q0pTp0p66Ekh3hIMavGI7rIyEXMalR/nAAdUdgfyPam&#10;OUefSd46YPTlTzK5h0kIhklkMRUs0SAjWDKAQeOef8bHj2+GLH5dMMuKDrOJpPFoBSKnYyEsmmSW&#10;zOSojQf4Wsbf09ucOPVfDHn1LWoiKI5chXaPUkahpWZCQhnso1MP0k/ge3Qy0ArXqpjP4cHqR5iW&#10;DSyB2sZUC3CLo4sAovZTYHn25UefVdCgUp1mgeHyMX8rNqsDpaxllW+pQvqFvqCWB92UivTbx1+H&#10;qeHsoUoqgkK8sLAxFV51hSulmvc+rng/T3cEjpjT1I8+sgadLTS6EumhSmjU8hDErcsPSf8AHjj2&#10;pr/Pqnhhe7rJ5UClmCgnQWEjEEB2ALIABc6rXt+Pd1amD1qlTQdS/Q5Mt7EaVY/ULYXV/T/ate/+&#10;w9uqa8OqOtft6kpINajSIwqllI0/vR2AIJPAsCCB/r+3lck06aZSor1mV31GONQACTcllKpcayGc&#10;cnn9Vz/Qf4OdN6R1MBV0LCNdJUsjJYOoJt9H4NuCR+fbqig6bpTqQQpIdLg6T6AQvBFhNpsNQYW/&#10;w/1/diSRTrTZx59ShJGwswBBiQs6nSIwvJcO45UNcL/rWt7c1DHz6aKEGnUhnV0WwvqstwFXS1rI&#10;1v6f8T/tve+qgZx1x86FxH6X0xoGdUDetAARq/H+w976sVIFT15JF1xjxhXOsqALsouCS5+hUf4f&#10;U+/dVK1GeHXepS4Dtqdn0Iq2sOCVbn8WuP8AD3dCK08+vBaDHDrlrUFi7QhQNROnUxAPKsq/W5Nh&#10;b8+3CaZPWuuSMOXJVlbgA3LWAvcoVsAB/Xn/AG3vysTnqpVesjaAxAV1ADeXlAWZUFtRtckc6Ra3&#10;u1etaB10pW5sp0OulpAV9AC/tl7i1v6Af4+/V69oHXa2Wz3fWsYc6wukem1lC/U/Uj+nv1etGMdc&#10;i0gKsES/pQamCrzyVJ5sDfni/vwanWtHz6xApdUZQ3OqBBYgAn1wi9vzyx/2PvdadUAqaDrxuAwE&#10;ZBGpiv7b+sH0ogH1J+nvVR1bQ3XmZSHEjAF1UWQBijjlxZVBt9OQOPe+tZGOuPkta7gG1/THwwPL&#10;B+DyLg3t9Le/daArgdeSUlwQjXIUPGGNlLekynULWPPF/fq9bKkZPXI2K28moC1iDydQ9TKwHN+L&#10;C/8Axr3WusYN+Y73Mg0p/bRrXBcn6397FfLr329ZEYhxd2lKg2aQXWK/EnoAB4Fgv492BINTw699&#10;nXI6LsQNSgC4SyxuRyHdvwdXNh7uXFMda6yga1X6yAqgsFUKzpzpIIB4+vvYIIr1UKAa9cLLcto9&#10;CeosOFuCSNN/9twPe+rdc/OGUkMY0DIkRUkkSOL2/SCR/ieP9h791rrEdPrLIA6oULi6hm0WW4Tg&#10;H/Yge/cet9cfLGp0gghrO9rgKAOA3P8AvXv2OHXqVx11cBUKBNHlZz5G1GRSPrf63/BP44Hv3WqA&#10;cOuJZl8lxoAVWUk6nKE21sByLG9/9v70DXqxBHHrmXYObKG1rzJpa5S17Ff6c3uOfeyaCvWuuUYT&#10;SnqtYD1CxCLcEAswtYn/AA/1r+9A1FR17rkWszAXDn9xiyrrDAc6SRaxH/E/63vfXuuwJFOkFvS1&#10;0Th/UfqgJ+oF78cD37rXXZdyb6QCFB0FmI0k2Jjb6G55t+PfutUHXCRi+hQ7ICQZ7qocC1rNJ+FP&#10;J96PEdbApx/LrgzNa+lS4bTEpC6n4/UxHH0tz/T3vrfXAuiABlUOr8kCxcuLmPWouxX8f7f8+/Gn&#10;n1uhpXrrWlnQHWCUC3XT6hwdRIHP5uDf/C3utVGetdcSdTEqEJ0mMNqvqZVN43FjY/0a3vYYHA69&#10;15QpMYVIyXS7BmJ0r/asDdeLXJ497691juIpgOPUhVQh1a1P+qcAgk/1te/Htl/i631iOkKb2k9L&#10;qZEjupI+qsLcWFgTce9Y8+tilc8OufjjI0WDa/RqQBQifUgEgcAc3/5H73QHAr14Uoa9cCbKkYQv&#10;YARjSpjIAt6n+v04v/xFveqkAjrwFTTr1m/cLCA+a4BVrgleJOGHIH9o6vr70aj8+r+HTrJoEhOk&#10;WSNCFAX0qxAW/r5IK86vyP8AW9662Bn/AFf6v9X7PMLqQ4KFgDpHJY/QabfRfzb3odbYVFB15FOr&#10;9QkB0/uBNILRrygQ8/Ww597OOqKSxqfLriOFF2B1qwsVBsjHSUJP0P8AT3ocerv8PXZFrjiUabld&#10;V1fSQIh9Px+T/wAjNumeun0F1+jaQQVUepSVvJG5IN/9t/T37r3XNASAyhSrJ6iAAoN7spTgEAfi&#10;31/2w2KVz16pGR1xYNdeNXjKuzJoAEcnMagMBe49RIsAD9OfeqCuOtliRQ9eAsbyEMG069VgNTfo&#10;u2m3B+qj/Xv78eHW0+LrKwOkgFBM55Zh/aDAFVIAFj/vVv8AWFR061KZ64sy2bgFYwSCtvMQtyeR&#10;9frYfn3avTWk+XXBhci8ak6Cy67lAo+hPAsfyfrf6e9E9WVPM9eXSyjxldQJZixFjfhNJS/qvcEe&#10;/VJ68Fow65anClBoUgEFmW6MZOQdL2JW1yLfkfW1veurkVFOugVU6UZ7Sqil00MXJULqFxdAOBp/&#10;1/r9ffq9aCgGo64ObIln0WCoWK6iwRrcLaxt9f6+/dW6wy+j9wMxKM5AVVB/d4vpIPP4tb8e9E0F&#10;evdYwgRiI11rI6gSEj6lRpjZCDbSfp78AAa9e67dyoYOoJJaNlCr6CFFv0j+tiL/AIv+b+/VoOta&#10;QesZayOxsNKLG5i4CSAi7jWD/aHN+Pp7qXFMdb01PXBQwAc31ppYEKFUSK9mURgW+h41D1WNveqa&#10;e48etkEY65hI/V5D5UklDBI0KmVQLl3uD41BuOTzyAB79oAyevdcr/ueBVBAALKpUqoT9xZA5HJa&#10;4+pv7126+3qiAaQesZdCgAAcShWS5UoVY2JYAA2uPofz/thd/h6t1xI1BvSi3BjKIpbi+pHZzxxb&#10;k/g291j8+tnrzx60cMrFWGliHAa6cKqgEk3N+fdmpTPWusJpY2L/AELMiweNGIITVYMrEc/W/wBf&#10;wfdNGKjrfWCSlU+W3j0E+NdTD9zxjnVIP7Vx+PdaGtOtilc9YDRxrqchVkVdBJN3mDqBIX0i2r68&#10;EC/HujID9vVqrXqI+MRCIm8YpxLcNF6mYkawb6b6bgj6ED8cW918P59VJ9OoD4fgmNIDfyeIemSF&#10;mdvWvjIJFuVLauDzYfT220RrjrZBBr02z4KEwvFEBCqMI4ykRLEGxs2r9Q1cH8/T8e2GgBwerrIQ&#10;a9NNRgllgY2WEMwJBVJFE/k8Zcx2IsgF2B/1vdTbKR08kmQ3TJVbZ1ExCBJp5CFmNQlonBIKxU7r&#10;YJrWwufwLj6e6+AtadOeOeocm1YX1iKmpVJCuspWWTj9ElpmF/8AGyvz9Txf3cQqBgdaM5pw6ipt&#10;Om1mVUhbVGY3jgjjbyKqcSvKFA1D6i1yP6+/eEPn14TN1kh2jQo0IKU2m0jJrQI7DRzUaoluSp4s&#10;wJPv3hL59a8ViM9ONJtxIxRxqkUxhSZfLINfkaQl0DuFFyy8lSeLWPJt70bdTkDr3iniK9KKmwUC&#10;NEYhGovyPAPJJMyWJKt9Nf8AUe/fTDrxlYih6UlJiBzyhKuWK8Sh2RfRckAlb3J5P0v+fbipTA6p&#10;rJ6f6alMVolZJRFGrSSWCvZz+8C4U/Uk6W+otz7uqnj1UD16dxThPF4vqWXT6VLL6ST6SPxz6bf7&#10;37c0n9vW6j/V/wAV/q/meYZAn6tTDSCSP1oSQqFFFhf83At7117rG7oHYrcoi6SobRyn5u3Ok206&#10;/wA+9dbAJ6jkrJd21XYPeNl1Kpb8orAc/gG5v7qaHPVgtOo0ky6ol8TSLJcEgW8QH6i5/BvY291N&#10;PLp1E1ZPDrC7qrW9frYmaICwDAaiySH9P+J/HvRp59WEZI7uuKhLgOVVtfkTUyqX1ftqjMARc354&#10;/p7ZbTwXq5FSD6dY3ezFCygaykjDQQrgFVi0uPUbizEH6f19t9XCkivWNpykzWQxoxiYa3jFlsFS&#10;R2/1+AB9Ob8e9ahWnVgoK56iyyBnYuCkoYEwhWukoNtSMPqD9T/h9fbbNXA4dOADhTrlJJIFjLxh&#10;y66BICWk+vqJAFvpyTf8W9+LsOtqo4DrEx5ZLk2ZAjMCyyKpsJHZuT9CdJ+lr+6mQ0z1cRnrGViJ&#10;ALyv6xpQqqgE+suW+hBAN7f8R7qWHW9BGQeohZSpcqQPIbI7KT6uUewF+AbWDcgX/wAAnr/Pp3r1&#10;Qw0tHJCZgLK5UglndeCrgDTc/n6/n8+9HrwA6bfIy6R5ZBTxwqRTFPI0yB7yIHZTyLXH5J961GlR&#10;w6uFFK9RHZXX8kyyNHHLKSrMirrRCSLoyf2jb/H8+261r1bTTHp1CaoIl0Es5WKP1jxqSOXUSk8l&#10;R6VXgXuR+PdS1DTqwQnqC8iHSAspnk4ViXjddYsTIn5AN1/2A90JSnTyqaUHUIMzsZFk0urPGVZV&#10;0eVD6NKn6WY3LfSwv+fbCtqJPTwGKUp1H85lDs0cCLK5R9I1RraTlEdQP1Nyp/1vdK1NW6d0hR29&#10;RnkUSzIpphKVMkreNJCzqfGVbSBptcEX4P591JUGnWwMAnqG5aNGeUOVdAS9Np1SxD6mGX9Wkm3N&#10;tIt9be2H+I9OAVNF6bZJ2k58iLI4GpWdZW0DgRa1UXOkgAqCDbk+2S2aDp5YwMnpvkI8cKkO5EhK&#10;xsQXSaO/jEkbD9NrfUkcc8clutRTp5RU06bJ59JllMiDyywj7mIn1q6WMRABFr3bj6fnm/vRwK9O&#10;hQPn02TtMHRhVWDaAl2VTAwcIGLAWsTdWUjke2urqARQjqBV1Mg8dU8gK3CRIiCRFgN/MssTDlOC&#10;EBB5vb3SStMdPRqvCnTMaoNHKnhqZtCloAYirDULmM/Q2J403sOOAPbBrSo6VCMfl0xy1DEIDLI9&#10;SkkmtUpoyiK5KgOF4Aa9mFyDfj2yTXPToUfD0yzzRhDMUjpZj446QTxBSGd7MVES6gAoLnXwfr+P&#10;ddQAqer+GRgdN888BWWeBXqBGUHCFfPOhvLJOsvOsEkgoAFHPP091LqcdXVCOmxZpVmY07tNj2BF&#10;TNVKDJM5XUifuf5wg+m/+I9smnl09potT0x1c7zTTL95HAaeP7WOMDRNKZf0RQrbSrG+jyXtb/X9&#10;+rQ06uop0x1crwJKtXEg8ZVY2lIKxwgBBHE6AsWkJAJYG3JPHvx6dXh02Vk2hamSSaiSKMrplaR5&#10;rxJANKyvCvqABKoFH9oar+9dWALGg6aopKmRG8LxSBxqDqgBpzOCGMKH0GKT6SfQqp/s+9V9OrGM&#10;qKnqE7wCKKpeC7RKkZRZkVGqQmgyU7AtfShOpZC5ZPULH3rt6qASaDplFRIzzRVcMULPTxTUNLTk&#10;SijhRrrTUgWPmYMSV1hgR6QSAT7oaUz1YowFT03NI2mqcQVCJPURpSxNZ54GvyiOFACtZtY5HH9D&#10;b2y2ny60ASadQzPKiTskgpX8sTNEGEizn/MmopVI4FrgxA/W/Fh7pXpwJQ16aqkY6LRPM6/bJLJH&#10;KYQ5kmrJCGRoL86rW+vF1NufeunOoH3DGX7WV3WOCOdfvJIzFXxQVZ4MkkK2CKwV041BrA/X37r3&#10;UGavjkEZilarhqqQ0qTCB0naoplKNUREA6zLHckMVGoXP1A9+690z/cRqIaYVUqQU4gp8iJYjNDK&#10;lSw8FLFNEhkjYFFZXUAEKwtyT7917rhNNJBOaWaojac6XkqSvnR1lqCEppaiMNqCAgMjgFQB9F59&#10;+6903VVbSR1NSa9JZiirFUQ0+H1wKkjDRWy31OwVlUjRf9J497AJ4dboaV6j2gb9l6r7qaXROsEq&#10;iOWt5/z01Wq6EZAoNvrxzYj3bLcTgda6jARVVfR0wxREtVEaiGqkcTX+3/ZqY2l/saEIbWR6iSb+&#10;9le2oNR1uleHTdIssUCzT0bSSCWV4aedDMsrw6oUmx8sQOkek/hR9SL8e3E+AdbBx02vGkrIWhiE&#10;dDj4wscsuiGtkSUiaWkrABIvLPqD6mVuBqW979e6a0p67zMIVUStoq6WpnLEUxhu9SsVXSkq+uEa&#10;Yy739JBUMBf2PPr3UymH29PIaaCinMkslSjZGTz1U6E2helawaB5VOnhASQC/Nr+6913FTsrwOs+&#10;iv8ADHWGQPTsJlni0w/bMOI3twz3BH0Ivf34gHB691F8dRLDSS5GvoZKmpieKmnaB0x1UqTFMcci&#10;1iVmBujSD82v70AtTpHXuov+VU61i1zXDxJG0LyIglRzoQMtuWFmk1Ekk2De7U9OvdYJIY1aLzqK&#10;VIonVquceVo0RPPT/aTMC5LnVdlU6VPHva9aNKZ6iQszRxMKydBO0UrzUzp4gYv3UWVnHlQoW9D6&#10;XNmINrWG6Dh6dexT5dYqUVdFXymtanSarqp1o6oVA15CrljvBIkcalAvOgTN6tR/s6rC/lRf9X+r&#10;06q2Kasf6v8AVnpsyKhKSOsykWvCSSxT1bfamrraeoyE3jd6yKMhjTalHkUnUpGqxB92UVwvH/J8&#10;uvHGTw8+PH/N16MUclTReWkrmjeSaiNKKhBTUkEw8NNUxTKq2vZTFa4NzqIsfexQA04j/J1Si11D&#10;h59Q5JYo5qijozU0tfJ4ZRPTqsUsFTArQrP9iwEcjMLsyf1Yc2PvZXHrp/y9WUIpwanptgStp6LU&#10;GZpkhSOvqLRXpVSo1N4Ix9JozIrS6R9FJ/1tkKaeR6qKhWJ6jZCYvV1KTJBJVRzx4ytjiOmyCP76&#10;nmE8WoFpUugkt+Wv9Pd1FOH2/t8vy49eamr7KD/L/Ph1zVYZKY061NPNJSyRw0sIiV5sqpQtEaSY&#10;KwDwHQoYlCR6iAfpumeFPn/q8vPqh4f6v9Xy6a4qx6qOel+xiqSaBGaqj8VVXzSeQl62jSNdA0R8&#10;Mv7kha5It7sVpk/z/wBX7Pl1XqG8gjqqmJ1qEpWSP+IVDsYaOmMsghFU8Ui6nDEfpjuDa4Cg+96T&#10;QVoeqYoa+vWGApTNT+Kop6qCirpE+5pad4fMhfxIaqlkUv6XcWbklNN+bH3YDJPDrWBhfL/Ljpwq&#10;C8TTCgip6qMF8atYyGOKqkrKgPPEtJwoZZAw1EX0j+lvetCefWqGv8usYWlkNcyRyTrA32VTToiJ&#10;56imGhpXjkAkS7XaGVTbiw/p71pI0/PPXiF4jyx1jpY6Eu0UrQS01fBLBAaokRQsiiplDyKA7qBp&#10;KNxqIbn3Yjz/AMHVR6dN8kIrqiOKSFlVlUTVFIJq6n0ySaIaesj0tJ5IQojQsvKhiv5Pu1cU/wCL&#10;69xNPLrA0dKs1RBFIJRDH/lMdTV2iFLTSqqfb1U9xHUU+oQy0zSH68c3vrSK1p/q+zzrxr8uvUWp&#10;/wCL/wCKpwp8+sTvG0cFTWNVjCVEMymaugCfw60hiNVPSwgy3C6kTyKmgOCha4tsAfCPiH5/8V1s&#10;UAqeH8uoBmioscZYqSqqqSjqqWOioZ5mqaiGOSW4gijC6p6ePXeMtGGA03bj3elX40J4n/P8z1Wg&#10;VeFR5D/N8h+3rhVztWwFZpYFpmtUUz4tGQ0cznywwRoxGos9l0XAFmseLe7KtDjj/h60eGf9X29Y&#10;aiXHLNTTpPJGkbz1btDTgosk8a08M7vJa6RSkarekqCDe1/ewDp4Z4dbwaHptqFdIqmKmmSoqikd&#10;CaOLWorVjqQ1RVVHCrZdRa624Dfj6Wov4hT/AFcOtEEDtz/q4/Z1ErKuSSWOokIp6eJkjoTVyBzN&#10;FFpWoq2JQSMjusRhV1NraPofdlUAfPz60SaivDy/y/7HScy0q01Q9RVeOKk8MtNOKCh/h8Uqq4eu&#10;nYlvJJGk12aytY+mMXJs+oUqAOPzNf8AiumpKA1atPkKf6s169AJZYZDHk6xaNTAaTJyQRaq2GlT&#10;xCVFn0zTQuxsVuWAQgqSfdaKDkCvmPn/AIOvVqKhj8j6j/Z/ydQ8lTGqpGq8tURPP55IzVxzSBZg&#10;Yg0UBxsIUmJ0Co8KlDybjVc+7qaMAo4cf+L6qy6hqc/6vs/ydZ6+keSEQPjqCFmmpxSAyGAy1MFO&#10;I0hpQL+Ni2uMxMQbHj6ceUitf+L/AD/w16uyVHcAOH54/wBWOo8tFGIJGdHgnWERUTTzIt6qP1yY&#10;/wACAemT1jS3KFFa9/e1J1UHA/6q9VbSBX0/w+n7OmyKppGvSRhmSnaalFRO9RCEqskw8cBCDysi&#10;C8q8EEBiPb2knI/4sDz/AD6oCvwHyx+3y/LpslMklJPS0/ihNOkrzwiXyyQyU9leeEDTIURRcngl&#10;GYXv73QVBP8Aq/kePVKVUj8/z4U/1evUPVRJWzs+TSGpekWWHHRS1McePaGIQ1TpkoFLNFG5HjQo&#10;VK3VjxqDlCUwKivH1/lxPnw4Dps0DVJoacPT8/T06hJNIaKGcRGCrqmMtZBO4pZJ5WDohjpqUhWE&#10;iqWQFDqsLW+o2VyVJwOGa/8AFemOtAnSDQAnj5f4OPrnqHUSRNJWUMstLVyw0tPNGyxxrLFUVI+5&#10;EdUAfRIhRHdVuQLkH630K4YVAP8AOmOtEg1BIP8AkJ4fn13VLTTU1ZUismq66GKjhkqYlaOI1DyB&#10;44wVBfxlbpxp1H8aibbFQ1AKA8P9X8+vNpIqTUjj9vp/k6bqt6eadDGUUprnFJFKXhU6tf2fmlFw&#10;TJ5NYuQwUAm/u6qR/q/n/q/2A2xXAHH+X2DrE8TzyTfc0eOEskUk0clXG/jjZEDVNLPSR3IBAJWR&#10;eDbnkD3fh8JJ9acft6qATUMB+f8Agp5dM0lQkUdckeOiKVJpoqbIRLJTjHGG8fjSSTUwUOWsWYC5&#10;H9Pb2nINT9h49J2oAaKKHgfIdYlm8LzSM5x8cymaeeKORESWCMLVeaja7gzixVrtFI7H/Ee70JOO&#10;4/6s/OnTR05BNP8AP6U8q/z6Z6WeAz1LVFJUtLWPD9vUKqyTUDM5FJTSLEArwOv7bLo1EA6Ra3tw&#10;qRQKcCv54/z5/wBWGkoGqRk/yPl+0dYcfIY8uss5p8X9qtYsgEqTttytZNUKmVrrpljHo8Q5UvcA&#10;pf24wrHjPD8x/sdNpQScNODj+E/7Pl6jpmkyU1bG6+Y00UlZ9zR0bLGsVWtWrSMKt1uoSN1YhxpY&#10;3W4Nx7uI1XPGmCfs/wA/l1rUzDP209a/5usGSyKTVVHBFT1EUkVHRzUtRPKlSq01UTHWvVPHceNz&#10;ZYHueFB4Puyx0BY8CTX/AFf4em3YYC8QB+zINft8umqprIUhHgneFKeeSWlq4YzMK+hLmJ5SSv6Y&#10;XI8xk5seLe3ETPD8vn6fmOqs60pwA4H1H+wem2KsV6eWor46qlysihHqKOQOamOCYCpozBYhVUFZ&#10;DILH8Hgj28Yx8KZX/B6f5R0xrUgtJhj/AD9R/gPTcle4OiVFjp4KvyJFLGTBPGE1LEjRjVrVyDyp&#10;PJN9P1cMde8cT6dM685wP5H7OmiuqKWWdKie9PTVcAmjlpYPPAjOTGsEkYA/c13DPcHmxAX6PxoQ&#10;NKeX7ek0zKcnh/qp0kcjXAl4paZlqIWiSV2iaOWJAf2nlMRJb9oLpIYrqFyf6rIoCcjh/sdFc8or&#10;8+kXm8hEaydXBl+5kCLOGFSkEyoNBQNyrKQDJpFyRe9yfZtbQkIK9JGkBap8+khXZRPC0NQXiZGW&#10;EqQEtWn1eRja7a1IIUj6XF7+zCGCuemWeuP9Veg1ymSlDtBrVah45EWckIDDGoJjnQ/VrkaW9mcM&#10;VQPPosnYascekFWV0kjBpHAmAssqBCTflQ/9RyOfZgkPRczVPSYyGQl1sZVhUgKdAjUCRSNDm4+p&#10;N7+1ccVB0wxFanpG1dcrOyRk62AVkQaUkN9JWR/qLgcqPaxVC9JZHIOPPppks3kCKVBcAGUqB+nS&#10;F1MLk8mxv9OPd+maEgt1wlYPxYMQoACKAgP6SWAtza4vb/jXutddF0KJrQObhASApVh+rVJ9Le9H&#10;h17rO2pUhXlVmGlSkfphKn6n/D/X+v197611/9fYkWkhCPqVwpuXNO6n1W9fNiRp+tgbf4ezboLh&#10;Sem6quCA0soAQXUxwNcqdSieZhpDED6hf9f2+tdGP9WeraSBXpsZlIeOQ6tf+fVH1sSfVFKGcWNw&#10;LDgf61vdjSor1rrBFKAQwDK0jCWEhmZmAUhXXyAXI5uLkf0HvxAIoevdTopyzXIJifxFnY+YNKt7&#10;yMTwgb6ED3R1ULUdaPWEMrqHZ4VQN+v1JGsurSqhWvfngEfn251vrPFcykAgvGn7kTxFoFe95UkJ&#10;BJYn6W/r7308OA6nB08QIij0MszEmElUeST9YRASt+RquT70RUUPW+o6ynzeOWNPMo1hVAsTo1IR&#10;IRrB50knV/xHvQUAUHTAHkOs0EsskismlhJZ501RxoZFB9b6xeygWJH1/wB596cVWnWypAz1jNa1&#10;rSfbyaSbyqzArFI3HhRLhlB/tfX/AFvemAJFeq9dtWqyhQwEkLMk2tQHXWLxuVsLkj9RW4/2PvYR&#10;Qajr3XZq5mMlligYMrJIxBBKiweQN9B/qB7t1vj1xNaVQEzIqM+tP22EzKV4WZQCOTcJce/de6yx&#10;1jVADSmOJCRqjqI1kdy39kcAItwBcf159tugA1Dj1cIPi6nIqSuCy+MqFjkisGEfP7bKx+q/67W9&#10;tsxY1PVuPU9H51COVDExQiRF8rqRYoygaVsOVCg2H+v711oiop12ahY/VCVcRKbyR6QELceny2uw&#10;/P8Aj7qePWhGCaDqK03kIBJdtJ1nRpIjBtpu3F/yf94497qOr+Gyjh10rwnXqe7KUsoUjREw0s+r&#10;6fQgce99a6y6YYI9L3kjjIKrK2lhE5vewuCT+bcH6G1+ddaIqKdYKuQaF1yJGoKeMpoWWNwLg6Bq&#10;0oOLWPPNwPr731vpqDemZysqyKCZSwjZrg3KUzHm7fVQbe/AEmg691i+4iLKtNCWACCeeVWV0Ur5&#10;FKIVLEjkNoUf6/u/ht1unXMZNYgH0JdWYpL4ZJELhQBIykgkD8n6/wBD734R9eqkdw6njJM7KKh4&#10;i3EscKOA+pRqLtYAkm30NiPzf3ooQKnq1OoqzxMA6orL5Q0jWKuSWupYN+mzX9X5+nvax1FT1oio&#10;p1NSqjdSquXCTO0TkLqeXhdMSgXW34v9b8c+6shXPWtNDX068z629Ks2gk349JUepdPBDavoSb2v&#10;x7r1vrBoBlZBIVZzFqkjIERqHHpgIIseP1XJJ+nv3XunKKOOFAjKEKSDVDrJuEOp2LKBrF+QPx9L&#10;e/de6ltOinytKXN2ijYok1ww9R9F+SPp+Rbj3rz6b/H15ZFVyyzPoMZVBoCND/qY2k51n/ibA+9d&#10;U6xM6+MD1QlWSzSABZGbgCMKPqP8fp7917qDVE30rcOQBJ5FjDKx4DQACw/1j9T+ffuvdNZpi51o&#10;SiI40NKpPjlCkGVgv1JP1JH+9e9gkGo691j8KoAGCBzrBlCLoS4vpWFbA6hc6ve6Egnr3UWWNgEj&#10;EZJaRdGn/alujBkHKtY/tgcf63t5AClD1ZaefUqCjeTRqUfvKv8AmyHi8oGpdcdhovwDdT/ifdWK&#10;LhePViUHw8enxILMiyxhfOgaY2BMUkfpBuq2s1uf9uOPddbevVgAMjrm2PQIgMKNKUvIIyFPDaby&#10;sw9Vh/X3sSNXPVq9YhjAhSQOGWIhXcgMtTKx0RQKgHKoP9v7t4vy69XrkcEJFcq8TyIrIXdCHAdu&#10;Fi0rpH51DSTb3sTU69XqNLhJI1IQDQNPlEcyxMptpTU862ZQeQmm1r+7ePXr3TTU4h4TCzeIGGOS&#10;SGVVRI1MrWMFkF2QfX0Ef1uL+7LNU069jplkx8aszIFVpVUyPHGI0cfUBKeS6MDb+l/6X9ueJ6jr&#10;xApnpnloXSVJ3RXJjaNGAAmgDGywsEFmNrEgKCONXtwNUY4dMGnl0yzwSFzDM6XihJBbSPUDeOea&#10;QXDIBwovce3F0n7eqnqIx1n9Jgv+Z2SQMqi7Kqr+liRcG39Pd+vdNsw0iCRld445nHrRFQhzpEUv&#10;hF2AP5b/AI372M9bHHrJSQzszAL9uhhKIsZ83lcvrk1oLgFVudLELb63/PutmlP9X+r/AFfsUeJR&#10;X0OAzxATwwiV5DrKIFkMhYIEHP0XWLfS1vaaXz60On6No4JYZmk8EKhg6R/uJP8At2WOCOyj0j6M&#10;3Ptjp9fh6dKXxNYSxRyQs7H7lRGtSit6gqMgBsDbVYn+lh+NNXTjq3SggaNIdWqIs5QLELIYoiba&#10;0Uiwb6kkH/efabq8XnT5dO9IYpFDLGpi1DxmRgXcJ+qME8qRyb+6t0/0oVKlhojuASI1uFYFVsur&#10;8kH/AHn2mX+0/b1rz64GWNWiR3SwRyzKALhTwpgUfg/1/wBe/t/rfUZzETD6Yk9bg6tKvLp5EYIF&#10;uR9Lt7917pukiJjZH06g5AZApli51GNWUEEj+0L/AOv7917rxoGkLfbIdJ0u8hIESNpDGSLgm7f0&#10;Ww+vA96qK0691yWi8EbKGeXSC0EpjVZdDty+oG1r3AH197691haBoWVoyLQRuigrHYJe7KWf6MDY&#10;MPr7917rgqSs3kk1ghDpk8ccKpqa7egcE/Sw/I9+691IWUelJF8cfksHLqxazE+PTEC39fwT/sPf&#10;uvdedkl031yBmJQyhWjijDcsqgEWB/1ZB/r/AE9+691lCBZovGjnSARokMjMh4LrH9Rc/QWt+B7o&#10;/wAJ68eotTA8ouUOgh2juNbM8VwjGIryB+Vv9ffk+AdeHTMtF5w1ySWUANORE48YuCxUXCN9BZeP&#10;p7t1eo6yxY4fta41DvEVRpLiKbm7sDGCS9iLluR791okHp18C2XV5EEtgojs8cqadGmKQ3ufwQfe&#10;+q9RmoW0snhtAiAKigSC5P7Y8kg/Ve9wpP8AvHv3XuoEmNJkQyNC8ihlijiH27i3CuCosV/1VgR/&#10;X3rq4yOucWPhAVGEk0aklopEJJkTkX9Nm5PIYcfg+/dePEdOYpxpVhTt4hzJK+h3dlNrshsbL+F+&#10;n9P6D3Xjw6xzUoZ0WcR1Eit6go0syPzG4YgAWHB54H05976qPXrDNjmYStMunm0JS/idiPQsYHKk&#10;flW4/Pv3Wvn1ijpgiwo4YTLLoViwZxIvJLC19RH9Tb37r3WOohW4dbPGDK7gQo8UxLaTHwABc8Mp&#10;P159+6902TC9QWmR1IjFOkbBG8cgGqGMGNQxUC+okWt+fz72OB690nqmI3jSOaSFQCQwVbmVyfMG&#10;AFylr2+l/oQfderjh1hpkP7Qp3p0UyOU1OWDWi9CvElix+pClbD3rrfTnSUwZI5CojjWBo5AAHLS&#10;udRRU/tC4uxawH0X37r3U9qeOOFprPpC3SGQgFHK+qQIAG+lufwbAe99eOesEkEr3Uzw+UCAq5Ch&#10;Ap9QVyn9r+mpjz9PfuvDHXD7VY5fUuoDUG8rK4iZ/wBJgJWz8/VQPT7117pqNIIpZlkVmlhuQxEa&#10;kTA8Wf6aCDzbkf2j7917poankURC1M84nJEKpCyxrK37vkdgBJYfqZQbf197HXus1PDLpFlW1R5E&#10;eJmWFFjRtSgHSTb8hgn+A59+Hn17qfURvGYl83p0BXdlWzQAgosAtcgngliL/Xn34U8+vdcGUyPa&#10;SExoJEHkEzMGGq4hXxjksPowY/7x72dPl1vHU+ECTXGr+GQMZEM4VkEZ/wB1PCnpvYfUf6591611&#10;LaWLQJGktdbIYybyhbKRq0i2m9mZQbk/7H37r3XJJJVmskiyhCrJTkXEiSC6pLNp9JBubcGwufe8&#10;U691MmqtSsdSkq0atCHXxIXk0tD47ElRa+piAT+feuvdZ0aOJpRHGwdnpgyMy+SKM8lmhNxpY/Xn&#10;gcXsfe+tHh09xrFdXUoFtLqMZFnY+jVwCQgt6eP8fe+qdRqmoDWjRyHYAFQELqi/Rk0j1Ai1/p/r&#10;e/de6gwJGZmvAY00s/jMgYxsAWP7f0uVFwfdenOszTCSFeeVj1xfRHQ39JKAfpP0v79Tr3UBpfJM&#10;0kyvIwjX9xFs4BGnxtABoAAAtq5PvfXuscKwTQkeF103CQtHoZIy15GUSLyb8uy8/wBP8PCvl17q&#10;RHriZ5JGVmIbSICJlUxjU2ppB6SQQTfT/sffsefHr3WCeenkZZhJG1pAXQRo8LzPbWnlYXBA5sB+&#10;Pd1Xz62B59NtRDGxkEYqI3Rnms4Kh2qH5fV9GU8BeOPp7v1bqPJAkDKUMSlYpIkLapEFl4VG5UuW&#10;4t+Pr/r+691lhHkAkdVKiysupPIWUerR/wAdCt/WLD+n+A917rHBAJxBEqPIsQniZxYQu1gyhVNv&#10;WAfqbD3skkU6907xUPmhIWMxm0QjIXxrPLH+oCILdQn1Zwbf4n3UmmeqMaEHpwFABYFH1SSRSyPB&#10;G8ys5X1aZHBsvPLlLf096FTnrwFTq6gVmPib9zVeaR3Mzxjwx+IG4CkC5DWsGJP9R/T35W9eqNx6&#10;ZDjZlKMiSpCx/cp1lVVlj1agCsg1WueT+f6e761Pl1XrpqOAypKQYlpWlck8KUJ0zQKtjqFwAWYf&#10;W3uvXuoppqdpVkbSzVMgXzeYNpsbRlX/AELcemw5/wBj7914gEUPWIU1FI/jaOPyfcSKZfK5dmj/&#10;AEIQvINuAffuqaEHHrpsVj5vGqFgywMJ4WkMJAbhFYU2kFiPo4H+vc8+/Y8+rigGOm6faVLOQftq&#10;Z5Qt45ncwgRwftojSQ+osDwxPpP4590KAnq6uVNR0lq/YNJKkLnHo8UbtUzx1DxrVSyqbAypzdFN&#10;7LYWFifbfhJXh06Lx4xx6ZpdjNMaaR6OKNYalpFEtKpMdLNH6mikUcm3ADEcfT3sxrTHV0v6YJ6i&#10;PtyUF7DSKVSsZfRJLDA19LRah+sfVgQePdDCT059ala16ZJcBKfHCskcs6TTRtIsaM7rItwsTEKA&#10;7j9TaT/T/H3QwlTUdPpdKO7pqqds1kQdJWpSsRK/5V5JrMI+NEAX1qt7a7AA/wCq9tmILx6fF0h4&#10;Z64U1FBTxpE8U8bnx0zCpkicymIEIUEYIkjJ+rLZhwCePbZQ+XTbvqNepDw+OMToVWRiqGkp4lKC&#10;nYGETGpiUOxZgbWRgLXNx7sqUNeqdQZ8hkaKOTRTzvBEoesijF5Z5l5jdvGQ5uL6FsVP5UfT22fi&#10;PXggY9Z4N71tKjVEVYZFCRVNMlnUx6xY2kZSVYDVqD3CW9IHuhjU8R1bwulRS9h5OBHksKtBaSKS&#10;WQqqKxtJB4FW40/VZCLN7r4SdVMQJyOlljOx9KvNUwVFTGo0TqoKiREYO02sixQD62H+w90MTFvl&#10;1rw0HlQ9CVit90lUiaZGQAeQrM6qI1ms0PpUgqG40ghj+bXv7doQtBx6SSR5x0sabd1EVJNQo0Sr&#10;9wFQBEkZbL5I5QosnHrWxP5F7e/AkCrdNiMg1oen2LN0oZ/HJIjqVCzXTTUsfUwjVwqgfnVYlR/T&#10;3oyJWnVdAr12c1CjXE8H7w1hNOk6WFhFqjB1D+tjx9few6nreleohzkBUlpB4SyqWp9N41X0hS6D&#10;SQPrZvV/X24joRTr2lTw66GWhaMszhSmrRFfUUjRvpELGzMPVyOfboK068Fpw6dkrF9JfxsjaGWR&#10;dOgaxddKgEhh9HHvQKk46aAJx1Pjq0ZfK8chAZvUsAt42NuA3/QxI+vu/VlJBp1ySdRKpZIwGDKq&#10;kISoUX1KhF7rxwBct9Afr79051MQxEqWdUOnyerXqCt/mSf7N2+p5uB9B+T7rTfD1PtDdfGxj9LK&#10;FuQ8hb6tJGQWYgcAkW966bX4unCmdF9J5jTR5AxV7Iw/SbAXY/jgD8e/dV6eo9Kx2Y3kNyT+kLqP&#10;oDE82P4t7917rqepMGmUKHMQIZXZbG402HH0J+nHvYBJoOvdQzXRghWA1g6hZQQPTcBFAs1yACL+&#10;7aG9Ot06yJUh/I6MF1BS3khWRi/1KlRyFt/Xge9FGAqetdSRNIpC+QBwbiMqF0ahYFZCOP8AAaj7&#10;r17qfFUstrubKNUgcgyNp+mpVBFh/qiPewCTQde6dxVED1KbBi8R0BlYOL+k2/H1/p72UYCp6912&#10;7LxpA+huzWZWW3J+gub8W916902vpJbQBqWw8l7C5P6Vjb6H/fW9+691hk1aSrprZlJZSFACXshv&#10;bnT9b/7x7914CuB1FHDNdQ3CaSQPSCfqum44/NwPfutlSMnpwQKOSQyaQrEeNLH6qAoBPH0sSffu&#10;tdZUva4RgC3EZCNqH0cFmAtbiwAPv3Xuo50FLEIpjYo6lrKEJvq0AG4/BB9+691HqCg8iuygMhCF&#10;SADY3flfzb6D37r3SeqpD+gMQyMjawF1MHHo5/p+CPfurL8XUf7Uyyuqovl8aEgKUKlx6ozqAt+f&#10;V/j791UU8+pqo4AuyAjQumVVRhf0opksQABY8Xv/AE9+62dPl13JEIxbUQS+kAKulifUj6nHAsLW&#10;4v8A737rXWbwSEa0bQ6MXLcPGykXMh/Kjnke9gEmg691GlpCRJKusC6ghAoZ3f6Eq1xYn9Nr/wCP&#10;+OuGOvdYUoJm/wA4iKFe5jUaSpYcc2FyPzwB7917qemMdFu7+QXVijKCCurVGNA4FiL8e/deFPPr&#10;FLRMgLsEdtQZrIocoTdlCH/WBv8A4+/dbOny68lMUst4/KslyBHqsltVgT9Cb/7b37rXXAgBz62B&#10;AJUjSDZjyrki9v8AEH/ig917rKT+5bQ3qJRw2kx3K8FdP+N7/j/Y+/de64ysAyseV9TLqVY7y/gK&#10;bAWN/wA82/Pv3WxQ/b02ySP6kS7O4Nw6ISl/0tY/n8Ank+99WQZr1xVJDJGokc6XsS0egMgXyiQ3&#10;H0twRf37q7fD04Rr63IdGFllk8o06lY6bIy86fz710z1yCyISjRvpBGkq40jm0ZVPrY/4+/de66u&#10;FkVG4Y21F1Olh/ZjBN9TH6f4e/de6nw67sVAcxg+sLyg/OofkWJ/PuyirUPXqVx08BlOi6nVcaQA&#10;Dq/LKtuQbW4/rf26pQHSvXgQeHkeuiyoVCoCCQrH0sxIN7+nmwNg1/bnVuuavDyFbgkE3QKpb6Lo&#10;H+vex9+691HmKAkmS4UhEQoSWkHqCcf7A39+690yTOIxpJ1IfJ6ZCgcsD6nZ/wDeh7Zl8utHrD5O&#10;fIDpDlV0qCdJtcShWAPq+n0tf211rruOQuWby+ORSrq76EVufWNC3FyLm3HPv3Xus4kDK7/UeQGI&#10;FkZUYngLYXv/AFuePp+ffuvdcHmuqjS3OpiSgADA3dla1jcEjj+nv3Xuo0hVbuW4fUdAAOklAdbc&#10;cDj63+vv3XusyKiC8aI5bS0RNikkiLe3+HPv3XuuyFkLKPGTb16fSblrRobfUD+0ffuvdcGokUsY&#10;1cM4s0qIQ5VR9eRa45/x93Hwn8ut9QWp40dI2L2Mel1CDX4r+j1Ko/Ta5+n+v78nxDrw6waEH0dA&#10;gS9lKlSQ+lW5FrnggG/559uv8J62esNQqE2ABLFzE5FndwuqRlRuARf6e0/VD0mqiAmNhGscYLh2&#10;Bu4jkhYaiFPPqNhY/wBRbj2oT4R15fL/AFf5P9X8g3lZhG0tOqRhD6ZOGIs151ZD9L/X3fq/TvTa&#10;1iCgqyqr+SN1AkfVzrWRgTbSdS8fW3tt6VGrhnpM4rJQdSSjXqFcRlCIwxWxRE03i1R2/Xe4va/9&#10;LHn35fDr28fz6pShp1AmjDMGjJRVuIixYMLC8rOXv9PqB9b3+gt7c631GRURinn9UzpaWT9xkmEd&#10;lZdC2s35awIH9ffurx/GOsbyLYM3HDOFA8kbFhoZGUgEc/S55vzx790o6wLLPGwiZZXJYeEaQT4+&#10;Lh2QDUPyovwfr7q5IWo68euUlQwW2kWkPlMYUCS4OgAsP8QfT9D9PbZbUmePWvLqLJU3BDgfuufV&#10;IAI1BPjBcqvLBhxb6e2uqkAih65GWOYleHLogVmB9bRcvKzr9RY3twLG/wBffuq+Gnp1mWQIZkDa&#10;18UUqqxAiI/CNPZm55Nrf8acHh0z14xpTHXcwjkd3ZYnuhEkbK8g8ax3YyIq6+fqW5v9PeiUpgda&#10;WMKa16xLpYNEiq4vFGyyENaMrq/aY3srLY8ji/PunTnWSOpay+PUUdWYP6UTyINMKFLBipv9QABb&#10;37r3WF3eNYiujyPITMsLAF9CXliS/wCFPP8Aj9B7917qCrFQlgjRrrVtTMs5Dvcxkaf08qCL/wC8&#10;e/de64hWNlhTx08iszM6hkQN+r0rchjbSoUm/wBPz7917rhJ6oZBad44hKP3Xjh0ADT6W/FgSE1E&#10;/wBBf6+/de6Z5aYoLHQ8KujSJMocqJEtrjYAk3Nrg/Xix93Hwn8uqqoWtOm6SmEZVXDCOBo3AhQ6&#10;tUrWWxcnxrc2sf6fX2o6c6mLTMpqY3WSKGP0SIoZXOpb6yNJNgbfQkj8e/dNPRF0jz6nLrAR2EXl&#10;MKpLEYxrZQPGjIPothZiDyPqPfumepKyB7RtwEDFmhsoi0i4KIVsyN9GawI4vxwPde6wSrE8YkmA&#10;WMsjwrC6alvcEJoFiefVwffutgEmg6iTLEpT9xFCO7vwTLGroFRCigGxuNVv9ew+vttzpIP29OIh&#10;B1Hpvak8Y0FUh1ghJTIglk0WDPThvUtgRqJF/wDH3oSVNKdO16wvE82kIAiIjxjTwyTQIWaKyBtZ&#10;bjWCLm1/8fdwAv59b6htRsBLIQ66pI9cbMrAP/u5JSOLfkEW4tf6e7dab4T11NShomDx3dULBnAJ&#10;jWbm8Srx9R6r8Ae071146TpXUacesaxRqjsQDBPNAZWUASRSBb3Yr+pFP6V+lvdcUzx6dGuuadY/&#10;4d5S0cw9JfTCCiCCcTXYo4N/QbCxI/NgfeuvMNS0HSIy23yUvDBGE+7kkIQFaVFHokR20n0qdNw3&#10;Lfg+3kcUoemQp1BT0D249tU9QJ/8lnjCRNTqWgp4kkjW87QxVLanjhbgaFW9ja5+vu+gOdQ6Ukqo&#10;qei/7t6yoc1JLMcfSJVS0cNFXLIolhli1+enijnqBrWo1AFShLWOkKFNw6GZPhPVEmiLVI6Avcfx&#10;vxtfOSlBMzVCJPSQKFSkuH8dXQVk0QK6WazuoVSVJvwL+073cwND0apeUXsOOgnz/QGPCQMcVSU6&#10;CFin2s0MP26vIV1UshVZJYSqEx+U2v6QOfbPiXEpwem2u6nJ6Kx2R8b8dWYuHwU0EOuqlhSX7XVj&#10;o2lqCPOlZp1/cLbW6glL3+g9qVkaGjO3Si3nwdfRE969EvgshUy4wPXfc1EsVXXU0bAyS0q+RYHx&#10;yaXaZrCTTCVj02ckjgmUV0kiUr08QqmoOD1K2HvJto1RoKmrkqKmCjiZ4ajDTeVqiN9ddDVQxqje&#10;CMcK6t5Lg2Qg8oJwofxE6acCnr0O9L8jjjopKeepgq/AgnXVIZp2IAmePHiXWtJTxhjd6cMSB6yr&#10;C3uh8OX4urRxWwFeB6yz/MF5Z6inxecjhqZXgUyxVEazT0NLH5xHTzV7PUM5b0ANIqH+ypv794Ef&#10;p0qFrERUdep/mnSeX76SupZK2rV0nojOtRNFQwn/ACrGSRG0Uz39bOrpJH9Ap+nv3gr1cW0YPSmx&#10;/wA0cfS15pKFsfTipjj+9EKSY6WCGSPzQCRnQtNJ/qGRQ5vzf6+9/Sq2a9OG1hamgZ6UtD8y8HJJ&#10;EkGToaaM5GnlrBP91VY6VCw8Uc9XZnjmV7gWUhiP0/T2nayUk06YayBBMfSqovmDgKmfISLUz1dQ&#10;a6ajp/tKqmpKp7kJJWXrQI5FiH/HcA2+h9tNZMgqBjpl7Qrxz0r8f8n8LJLTOmXqJq2iua1jEaeu&#10;lSPmnx1DjpxFT1gA58j1EhPOiIgA+2DF8qdMCFTwXpS435OYaprWpVzVdPNDPSyw0uOFAaiCjqSZ&#10;3gjoqlEMTA8SlYStuXkI591MLAV68beooF6WcfyOpGNTPLVUGOpqmQPG1bSVWWkSqVr00dJSXl8U&#10;P/KwUAQkjxSj37wn49VaChB09PNJ8ksdHJUVlRuKlwdfSmGKsgWvhakqo5Dp+4Wik88iyC5I0u5A&#10;sCVP0eKNTrWgLxH+r+XStpu8tPlgpq+Wsagi++iq4oGmglDjVHUJJKdRd1uuhy/PC/4VII4jr1Qf&#10;Lp8j77x0ctLXNLj6+VoVkpadmEb1OpRHVxLNT2eOSL6sJVFvoL+9UrjrYhLZIx0I0fyPpoqV5mqM&#10;XWQQQmneSFWgaa62Z5Y7AEoCQzFlT+0W4saGJD5deMIPl0oKTvijTD06PlHkMsE9bRVVFVfetDSq&#10;3FKCQkBAuSZbFEH1JYX9tmAV6bMGcCg6CbeXyEw6QyT02YpNFUhpEkxdRSVwadEtMk9fSq7ISDct&#10;4rIb8/Q+7BCvw9WRBHnj0RTsvf6yCoxpefcUNZL4K/E1E8EePl+5iP8ADsWtVUoWKIbzNJERp48q&#10;cACoQa89PyyAgFOgmxOVFBJHVZSFaY0ONkhllqoKaooJ2p2BjoKaslZtTU4NmMek/wBFINht0IFV&#10;6SMTTHS0pMrSpSw1uQnx7h4jRSNJ9rj4pqeokEZgmMV7eJ3ZSEK88sPaYqa06TnIp0/jNYauCmP7&#10;KQ0zNFBUVDCWWGpSQQUk06DSF0oSIo72bTqNvzQow6bKkdSoMjg0p0gqZ45qnKNUJHUmCnkzFYYp&#10;vt2MMiejQ7qSzMgCD6BrX9tMr/h6r1hq67bEyy4quWKjevoJaOSeNVgx8SVjhWFRkSwvJpXTCthY&#10;nUwZQB7rSUZr17PSz2tV4ylqI42gkpMdSyQz/a08ME1FXoI/sKmSWVVVWUWtqCqQCCeSPaiMgZbp&#10;bAGJI8+j47D3bjqGKigiq45YI6dKiWkjA+1koGk8UVLWVJRhGIrHyRuQQEbVw3t8OpNAempZVEnh&#10;+fRlMVvbGJDGY66COnWMRGcqNUdNDz5KOvhV/wBp241CIA20q35KgyUFR59OMp0/Z0s6XeGPVYZo&#10;5xMks4RHeSKGKZlQMwdyrvGpFlsVsSTci/tj6ihz0wXoadKSm3hQmaUxT0hNMI4p6eU+Nw5W6wrx&#10;pcISSyjlrngD3vxdXd6deBJ6znctBUQTpE48sgmTyROEDmm/clFPYH1aeCh/PHvxkJFK1630XfsK&#10;voMjRZAh5JTFTamRxHG9/oyx07A6OdP7pF15a9h7qsik56egorU6pU7+6opd45FFkMi1Fb9rRZGa&#10;GRGLPHI6skKSuigRxCKV5NRVCpurAj2Y2t8YFoOjpLwxIFpUdO/x764w23NFPBGkbitSPHQT+Oas&#10;pKCaR6aepkSEGMhbMZNLX8mlVt7ZvLrxmDHqkt0ZlyKDq2vrmgxtJjftIA0hhdIKrJU8T1EMx1LF&#10;BUSSOORHpZVb6XOom3tMzKBWvSMkDj0OVNLSikhqJlMziODT5I0qI6YyPqLssYClTbSWW7gGxsB7&#10;dWZUFa9Jnk0txr0q6H7SV3qlgpjOZB4jDJJUCR25mkh1cqqCwVQALsT+D7cWauQ3VNbMaDp0xkjQ&#10;xMTOkHE9LJLCiypUSxsWXza78KPTdfqwLe7GY0+LrdXXJ6mO7LHH9s0c2mneGNZWLGSonXVIKnWA&#10;v5BQkA/X3dZnpg1694ny6lLPVRRxxwtMz/sQa4IxBUyo3rDUiAWVFJS7qoJB/V9fd1uJF8+tFwRQ&#10;jrP/ABrNRRzxx1DxxtqEixzhWYRsA889T6i2r66Q6WX9X9Pd/qpOmykRyR07QbtyRSBoapBIImEo&#10;jjR5yxIEckp06fHpN7SfQHi9wfdxdsBnrRjipgdZ6LetX46dQkRE8/gH2ssqKyvciQ06C2ng8k2J&#10;/A9vJf0FCOrqkNMjqSm+aqMxgyVNIhp5JohUUiywJAkojmaZ4+dSXuR7cG4KTw6sVgbivXLJdi+K&#10;mUsFQvCQsysogVVYK8rJydWo6eR/W3APvYvVfHVfChk7aU6Jd3p3NFjKKsMFQ8dTWA01J41WeLUi&#10;GWGGedbCOOX9xXqXNgAV/oSrguFVa16t+5FlIZSOtbr5h/KLcNcXShq62honapnpZIzKA0Ml6et8&#10;ESqgLwsGWSR25uRyDcn1lvv08RQD4uhGUttthCxgE08uql6jtnM5OU1lXmB91DVu5niWQSyeRRHB&#10;I9QFkKP+LxKCf7TfT2XNfl2L+vQfmkdnL8Aenak7KyxnkgpM1KsKRrNNJWSVEVTN4QC4qYUZlezm&#10;8cjWkC8lfofdfqyeqCZh0847tjeVEDW0WbrKWUTGoqKyGpSJ4I7X8gJUS245TgN+dVz70Zjx6sJ/&#10;XP8Aq+z/AFfyDtRd672Z6ZzuGui/dkqp4tMNNTMkjeRWkKKLpwJJiCBzwp5968VPPqwmTiR/q/Z0&#10;5jvfc5iqYHqqaqpskrS1sQjkp4owx1M9PTgG502bUbfW/tl2Qmnl1vx4vNadPcfemTo4x5pZKOli&#10;TmjjvHTuxQeCqWGPl5iLHltP9R7TMqk16eV4WzTrPSd/5mB4pZ2WZcfNLURtUTvSLPDUrceSnst5&#10;/wCmgk3/ALVvehbq2enEMVakY6N31X369STHLlIagTS0cFFJVJO89LUTU92WRqdRpEY1s8s6uLC4&#10;uG9sz2cYFen5HhKFoxno8HXna+RytPSSDMBly339FJNGFNXX01HKIqar/h9Kvj8wIdG8rhUsdNlI&#10;PshmgUsajpNbVmbh0Ks3Z7JSTNXz1NTS0sAV5WoFpjGKT01H8KmpSH+603/aZmDAE6+QAla0JyOj&#10;HwigqB1kj7hp5ZXdV8UcSK9NW01LFWhcX4tVYKnGyKJI3o3DLIik3H0LcN7YktDxr1pWemRTp+x3&#10;ZMUlVQrTNV1EUNDHNTxy1MULPTVUhhWpyUQ1JqqAIy0TXkjS4/x9pXt2Tp0TMMeXTpW9gmOdr0ML&#10;xJFCZ6dpI0ggelJ+yahVgbRhy6yzFuG9QHtvw26dFzTgOmKHfGJyBqlppcfHLFC8YesiqqV1qamW&#10;8vlhVZI6geQeIuVVLEsT788ZGPXp1ZdWadJhdwVEyyVVBWvEZqieH7KrqqZJYpIoft3qqIsrIQW0&#10;Ru8GkaSGDm1vbDRknh0oR6jpLz5jD/wuBno5atlSN2x09fTZCHMmacwxVcQAD6AikSCJQ4ZH1Lzf&#10;22YyM+XT6nGRUHpOV9di6cV2N1zzp91TTw4aGCSWip5JyIqmkpKyRjLGfpO6qwCrZAhANmyufs6u&#10;nAUPnw6SE9VQff14ml+5SprnpF+/mZ0RFivT1XjA1wq0w1JGwC+gXFveiOlaEAivQfRY+KphnkjS&#10;um8kdbavRqaX7uKQmbzUTuQHEckbEKVC6msLCxOungQePDOfXPQbZeiNVWCOvqaOM1E7Tw5KjpVS&#10;eJqaJJ8waOPTpVXLKukqxJMgAHt1OGOmWy3d8/8AZ8h/q/YERWCdaOJYqdhBJUQwyywQxw0cjK7s&#10;0yRREzQzyQDySxwH9JCsBe3tQEFdXT6tQAU/Py/LplgNPUMZfFJVLIGrKenp5mo6LJ+P/IgtXMqA&#10;rJEWIjNQCmm/p1XHtxVJNers6stSK/L+Xl064SCnpVloquaWalpZIPsamirNU6vKxg+1xwpg0NYZ&#10;wXW4kjJjje4jI9qlQMKnotnm8OoB4fPh/wAX0JQ247Sxx0ks2TrsTDV1JnXwTuGroS1O8LOY9UAU&#10;FQC8sgkGlNV7lUtkrCpFOi07sYWqM9IvO7Fx2Vp4Ky7xpRUkUrZdkmaWu8s91kmoiAsMlNIzyXdL&#10;MF9Sei5d/dxI7elVvvsZcLJjou+4dnZFquplooa2o8emRhJH+4KOf0zVWNjl9Ad+W8S8CzM1iPbh&#10;26ULQdGh3S0bg4r8/wDD0FNXsiWnSd5lkZpWqosdFFA4nj+2IOPkWMgq4mPkQWAA0sR7aa2lQ5HT&#10;P1EJqVIP+rH+XoO8tiKzHCoZJ0qWmWFWankdRF41BkSMSKHSQOQutSVY3AXjjcagcR0lZqnBx0na&#10;jzK8LKdTUrWmpJP2maTx/tyGqh9NwSSHFvzyL+7lVp02zU6aJzXxosMTSRU9ik2PKWjMnk1COOQq&#10;Wa7ctqUAsP1G1/e1jUmunpokk/LqJNXFRqhqqY3ZzH5oB5CXYEzFGtHqHJUOtgAB/gHPCX0/wdUY&#10;gH59NDtV1MyJJqaVRUPTqiokUhItHJKBYD/Eotj+PbgAAoOmHp5ceuqRp5J1jkVWSFFZlhN4kkW7&#10;yl4yAQ301H6397xT59JJPn0uMN5Y4TDAZY541AWqMyCFXlYGOpjjHGtLXLfTiw49r0+EdFUtNWOl&#10;fQ5RSox1TUlaVWaqnFVTAyCoACQtPpXUyvJ6vqbBtYWwv7dTov0164V9ViXo/GGnihleermaRBVU&#10;v3dMpiEc6yEIsjn0I99I4bn26vxdVYVFfTHSdr5IEilp6SCWSI0qyRo6R1VHM4X1PocajKhtHrVe&#10;Ct/p9Xum+kU+TdI2cVCwLMI5HiozKNMY/q0nDG1xp+o4Gqx9+IqKdOKpBr11TbsrqN3WGSOakhE6&#10;2kgWWVZHOoVETFQzEMBpA/pyT70EANenRQnu4dcjvuq+2K1EtVVawzQlvG2ky/uVH7s13a7erkcE&#10;WHvZNMnp0xRMKHz6SeS3O8puUE8ThJE8qx3DDgkL/X6W1f19sOQxqOnY4kj+HpLSV888kwEyNHzA&#10;0UqBHjjI1MspP0+vDjj/ABHtkjyPSqlOhF2dU0yySzakklICU9QtxDAtKnmVGsCQbqLmwDBrAn2i&#10;uY6rTpfZHJr1ZR0/W0smMochXtTVE4lbFUjyQR08kktWiColpKmJVkjjYSiIQSEq6KWA5sARuSZZ&#10;Rw/1f6q9DezdSqsck4/1f5urW+qJFhgoqd8fQQVFJBT0sdZTTlZFlRAL0VOytwGdAZnfyFnkvwo9&#10;g2/HaDXoUQ8aUGMdH42gKyWgkeWoSOKOsWm+6oYApeMhX+5+0a92WQgBmYFtTcjT7I5xqWnSocT0&#10;YOg+4dBNSiGV3SCGYs37NTVRLeWaGELqWOVrlixK6Bfm1/aIoQadVY5p0tqRY2aKCdCtRNEWBgiL&#10;sSoD06h1AKlWsnIIZVueDc+CitWHVSQM9KKCAszusjRu7LG0UhZoUsLGKM6bE3OnXYcX/pxtkxVe&#10;rhh59P1PAWWeO6GGodoAZhJ5kKKBDEsifuFF/UeTfSCDY291VSQT1piOs6Uhls5ijUr4o1V42dIJ&#10;hEULxy29UVz6tYH+N73PlSvyHW60wesv7n7UUjPGsquFpwiwxhacBKioqJoxcMBpWx4a4AFvdtWj&#10;t63UHqVAiov7qND906CJqfxmJlRQYaiWnA/pwwLDi/H49uBQBQdaNDw/1V6mo8k6IPBJUM2vyySO&#10;0EaGnOvywrY8sDZWAsfp9feiNYp6daI0ivUgyop1yxN4zLdUhiSSVKuRLSKA44VeWZSLAc+90oOt&#10;aSRXqLN9uUeEwzLJJ/lGuaQcRxy3RhMQdQVuQtuTfm3vQpXh/LrxUgVPWKqnimapmb7oxSyGZCq0&#10;7vGgC+uQuP03YKBcXFuOLn2pWBrw6uooOoUlUxdDToUjmmhWkgIj8MDx/gz1H6S/JJb6gG3tg0rj&#10;rfWUzuWkSF44TAw+4eoij8shqAXqUgjKizqQI3PqBU6r8+7saEEenWxQnu4dc1cFgszLEtRMhEMh&#10;WnKxt61ZERbLqPpCkCygfkn3pSv4uvYBxw67jnQ3haKMhaeoEUbTBYJUuNEaoQWGsEkk/W1x78GU&#10;NUdbMZUaupEU5KKUlSmdpy6kOFvLEwsI5VABs1kH+A/1vezIfPHVCoY8K9c1qYT5vWvmhl8iPcyI&#10;zOuto9BGm7MQtj6Rz+efexIoGDU9a0Dy6c4KyWnaFtLQyzxlVkChqeMOPIyzAqWUAf7sVbFvq3Pt&#10;4Pp/Pppk1Y6mw1QD+V5qmRGCuDTU8MjeSRTFI00YGlwQF4ZSOQTY+3QwHE16qy+QHTrSzMjkK6lv&#10;HBTibxkNIsz3vDSxAhUP1fWmm9iPr7cD14dJniUqOn2CdnfxD/KakqHM2qJGZQf2ypVVVZNQtqX/&#10;AAuLX9vxkDHSZowTXy6lQ1J1gjxyrIpSKVmMc0YhkJZJQb8Nc3W/J5Fxb28r+fr020K9TvKtNTyS&#10;MEBhdSJVN441fltK/X0myi/4vx7fLACp6T+GSSBmnU+Jw6VAVtJDgeJ2tHMJkEjPGW+j3tcD6Mf8&#10;fbqOunqjLQ0I6kpUNIVDsjp49V1AQBA/HlIW+omwQWFxf3YOpPVCijI6npOodFd9R0uyyRjVZLm+&#10;shNOoL9TbgWuCfbgcjgemtB8upUMulAEjQmFF1apHZ5oSfJEC5uGsL6iebXIXi/tQD5jpt46nPUq&#10;Oo82o+MapiAiqbxS2FnCq44va9/9Txxb25WvTTR0zXHWZZhMzepvIo8DWW6wuv7aXLfo4vf8H+p9&#10;2BJIr1Qr5eR6nRyofJrvpkWNuB6ZWJEZCFT+Gtdv6X9qahcnh02ycKdS6eRU1IRGDGxRydR5lJCq&#10;jEEWH9QPr7sjrTHTbKSKHpwidDYsTqt+oXbkGyPqUDj6D+n9falCNQ6TkEdSI2DuVuskguvK2AVx&#10;qUx3/qCdJHH1/Fvb4wa9NMPxdZl0o4dQ40oS0htIhj+haPiyt9LC31I+vu1a59OqjuPWRJPTdlvH&#10;KYzYOrEKoIBUgKAb8FQByPdqjqxXrKkjuLadLKyftvZo0BOhSGFj9QDb6X+vHvfWqDrmJ1iIsodS&#10;ZNQX9S6G0yRaVXgc3v8AT3YNp61prn0681QUDEMQumzyKt1OphrAP+pUkC1/6n3sv8utaAesWoXA&#10;Kqov41ZiVIW+oj0/1PA/3n3UsW49boOHWbyqYySqNEbIsaKCo0cvKNPJS4JJPHA93Vq46oUFepGv&#10;SC6lY2ZAFCnSGJ/UdaC1ieLEfW493p1UofLrslFGtUtGNVlUqWkX6AkGxFiQOPfuq0Nadd+SxEbG&#10;SywFwqixdl9OhRyWNuLe7ajUE9eKkDrIrqWQg2UsT6uVAFzwbfW9r/1v7sH9eq065mVCAdQbyMf2&#10;9X7jf6towf6Cx/2Hu2pevddOVVSy6JL6SwCjgf2QAf6k2Lf196NFGOvdcRewX1F1KH0AepgvpCtp&#10;5tf68+7Bqio6qFpUHrgxjXQ3jKXHjd1uzSEc3I/rb+v9Pp79qzTr2hfTrjqRVCKx0+LyIWIUyrq0&#10;oZAPoWPpufe9Wade0L1yN2DIy6I9Ko/7mo3YXj0MPwf1X9+r17QKU6xq6lbCRSbiLQRpe6fR1U8D&#10;+lx/xPvwcE06qYz5dZWKL+phoJ9RABKPewD/AOFrnn3uvWtB6ycKyMVVpXsLg/VCDZr2HJNgfr+f&#10;e6jrWhuuSkg6lLy/U3FmXSbqy25sbWF/r79UdaKmmeuOoA3K3KKmkougqL2dCAORc/X+v192T4h1&#10;qhpXrK8g1H0KyN6Rx/YiF1jQD+p+pP0+n0Ht0kAZ61SuOsJdSWkUsqk6XLiMqSg+sbKvP+ptb8e2&#10;q5qvW/t64tp0uAwCtruFTWVIfV6WNr8fUfj3oueB6sEJz1yYqL30OpX0GIKOALszA/43vf3WvVwl&#10;DXrsAEhEQCNVW7AjQgLXOkt9dX9P6+9dWNKZ6wHxsGuELknS2nULg2kAP5K8XHv1etaBTHXNWFtJ&#10;MhOsLE6lllkuvIcAf7AAj3Ze406oUoK9ZxMdX7fiKqoLXFiyhLyJ5LABb8c3+h93MleteGeuwwCA&#10;8L6CbhCCvN+Sw4twoWwF7n3dWqOq6TWnXSsL/Th7WBKozMn1uF+gK88f092634b+nXAt5Y2AEpjG&#10;pgLi6MwOlv6G39B9Db3V/h62FHAnPXcjanYuo0IQZb/XVo9IKj6rf6H3WQ8OtKtesLSft/USNZC6&#10;nnSrfqNrXYA/S30+l/eq/p1/1cerlVqF8+uWokqGPAX0cXAYD0afSLniw1G17fm3uikVz1opQV6x&#10;q4J1KVJ0Er+i6BrCYvHyP6W/4n6+7NppjrSfF12WBvKhFiyLHKiamXUNOqRWsT9bEj/AfT3RTQ16&#10;cYVWg68RJyr2JGksgULpAOgGNzYm/wBbH6+3NRbt6aKkZPXiBHG8dgyj9zWmnUz6tTMo/pb02/1/&#10;da0x14AnI68bGMEDV5E16AOS4NrMBz9bE/7xz7qeHW1+LrpwA41SFjw6cIF4N0DpyeTc3/p9ffhS&#10;uenTSmeuFkU8KzSltRGkHUqrfW1xY3PHH+292JXyr1XShGOuCG7B9ZDFl44aGVmUa2B02C3+o/x9&#10;1qPPrRQ8AcddIukuoICg3K6dILD6Aso50LyRwOf9gPV69o646wA7quluPyrNYHUjmM/pJA4H/Bff&#10;q9b0DrOS1i6s3keMOpsmhX/SDzwGY6eB73kivp1rStaV64xaF0BW0mIsGkZEJsWGpyp/xN7j3WvV&#10;ggBr1kbhdFhZnfyxxhbcm+rUQNPpuxU/X34dbIqKdcWIYl0YqFSzSAWCn6pID9SSRYL+Tx/T3vV5&#10;dU8P59clW/A1MrgFTrTUzLz6j/gLkkf7H36vWtB64Lp1Aah+kkl7MwjWymFlYWvYgKBf+vv1erBK&#10;GvXY5ja7Fiw1qWBI8ZcAofwx+g4/1vehx62/w9c2F2ZGHFjxYK8QBAC3H4/oR9Pp72OvP8PXr+ly&#10;0SSOwuwIIChPoVYf7UOD711siuD1h1frBVVFvTrHBDWtJdgLX5Cj+lz79XrQUDI65G+gE2jUgm76&#10;fSjC2k25uD9CeOTb37y68fiHXo9VjHwRdA0bFrIQBpUKwHF+QV/A966t1iDKCsbAFQzKfSNBt/av&#10;Hps30+hPH197rQ069pqK+X+r5f6v8HZku4tpZlOn1SFlQWvqC2v9CePz9PfuvBaCo4dYFIY+hVQR&#10;qWbWAVMjG4Zr82tx/hz7b1amHW9NB10/AEhjjWRAH0c2Pk9LElvqDwQB+fdyaCvWqVx1wfSiuruj&#10;FkQusdifQ5INx9QBa/5H0PtsvUUp1dAa16xEkBn9ZYlJAgUJDIkags6ML3Oo2t/hz7p1ug1UHWaw&#10;k0xroY+qYuI7hzfllfj+vHAHv3VeHXBRG7ACyMLAMVbXMjuW1s49LAkfX/Gw59+68QRx65jS+qBX&#10;NvWWDBSzmI+tg3Fl/wBSP8B7sCT29a64m1nZTpWUR+ORQG0J9LhyL30jkn83964VHWx11ZTa0wsD&#10;EWRLR60RxySRxc/Wx/3i3va/F141pw64aVDOzgDlxZbDlReNET/aTc3/AK/7D3UUrnr1CcDr0bRs&#10;SLqTZubgC78RsGsSTp4J/qT7ulK9eKkCp65tIniQFBpXWEKx3WRTx+gKCbc67Hj6/wCvd/h6qOu4&#10;TGvKBVWMeRjZA6qOWBsvqI+ouCbH3QaKZ68RXrGwXTrCqdYBBU3BF73jCD6i3qva/wDT8mpA8j1v&#10;rsRiWVVMUQLKwaSOMIXFryAhfow9I/2PuvXusRgjKHQyDyaDpChtMguVVT/Qjhv6fX8e/UHp04GF&#10;O7qI9EirbQiLKEICqXkuramfWQDYgcX/AD7poz1cMDn064PjS4mDhUjVAqy30Ro0g9BRgDcAWtf6&#10;n/b+/eGDivXqg9R5sWEawC3WGMgEOFjlX1XijiH14vbVYgji/HupQL1sEHrt8YgsiFncr/n5oliY&#10;O1iPJayhAL8Fb/1B+nvXHrfWT+FqxVlWKIiN2N/3EWTUQji63sfopAPBFgPeutGgyeu48YI2ARlX&#10;QlwyLdfIT6plVbKL/Qlf9iPe+vGlM9TxQKqwK4K8sFKH1XY6Tqf661J1E/6w96weqDR1OhpOAtkW&#10;ZF9EbrpCqi6GOkCxv9barkXI92CkjHVyQBXqQEWEj06VcgsqHjUIrIpVhcf2r2/5B9+K6etAhhjr&#10;CfqeWGu2nxaGWMNytyV4A4BsPzYn3rqwFeuLXIW6KRqGshCWMg4DsFHLfkgj6e9V6sB1Glk0Aekt&#10;GLC66ANZ9Vv3P8OACbXH0590bpxV1GnWHTdbhQtgDExNmuP0Xjb6MC3qt/sfdendNO0+f+TqM72Z&#10;gWYi8cf9lVYsupmFvqW0gH37pwKFFB12vOuNmUh1AdQul5WH0VHIP1W5Zvz/ALD3V/hPXj1GFlYF&#10;4I2c3jcIFYRuxtFGGbhbgXPP+PtP1ZuA6jMwGoSK0mqMOUbSrRRIfSUKqSW1Ar/U8kgg+6uaCnTi&#10;ig6xSGIaZBxZlYSMitGXdQyvpX/iDb+g/HttqeXV1FTQ9cS4VvGxYzBAiq6DRLLKxZzr/A06hf8A&#10;qPp7pX14+XTmnyHDrGsnqZlTwKCB6ygJEZIKKVAF2bgN/QNce2y7A56sFXy6jOxVLCNneBkiYX0q&#10;EEl7K30Yj6FhxYH3Qn8J6vpqRXrnNPTkpIxKxFiUjX0KsenQrLfkfS1jyf8Abe/MQcnrypSo/n1D&#10;Cyn/ADwRnSLzNLcalCt+0TGfoGP0B/x9tV8+r4BqOsANgqtIUBkLRuFLOEkY+g3sCpYHT/QX9169&#10;1gnl0NNLrlZoXZSsUq+SNXXQJJkQAaVIP6f6cfn3Utmv+r/V/q+2wFe316bqmsRnkkdJCI1RBKYf&#10;DHMZUAKswS5LfQcWFubfQ0Z819OnBEeA8+m2oYASyinVfNeBCI4ndZUsGhBThgQbAf1B5FvbRkWm&#10;OnlQ8Dw6gzSr4y0qSfuKPpJzFCt/KhcgckkhCCfr9fdGZWFfPpxU01p1EnEN4WLKsRQJSh7G5K21&#10;SMf1X55P0Jt+fdDTy6cXV5dYGeOPzAMDEgEdS5RmFQLatMOn+nBDW5t9fdHqFqOr6aZ6wNIXkigj&#10;MFQ7hLup8ZqI1TSrSoq60JBJvxcf19p+rBagn06iIYBNMFWOKWFfRcmSRFUnRUMqen0rcW+tzc+9&#10;VB/Lpwq2hR69NlQEqQrhixScGVw3ieJ1UsSyFQCoNiOeb/m1y2xB4dPqKCnTdPOiEeVJI6h5nllS&#10;QyXlWRPG5XSPRG1rOy2CkcfX22SOB6eC+Q6bZHUQGGMJDNaciJn8ml4m8sMMpH+qBHP1J4PAHtvr&#10;agg16aKmcLTqPGhp1YqyTppcTBR4lmQeu3DMX+liR7bds6fLpTGoqT00VEkkHkeO2iMhKg3QuIpL&#10;MngdeS7Ekrb+pv7oy6TTp8AE0PTO1Uia7nx6dTuJXkEitUjxJ4xGoLADnQbfp/2AYbDdPBRSnTTV&#10;wxltKyAESxhZpleoZqVh4wfAhsTquzC91RTYXvZs9Op6+nTVIul4vUrpGJX8dMzLHPGi3LHyj0yO&#10;GAUI9wGtxf2nFK56cHDhTpqqmhRXkZFV2mgqCrzWkhx5JDyxBfUqlrKdV7AXv7udFMdXVTXPDpir&#10;tbCo8MuthCCGgAZW+3vJ5V1AAqQTd1Hp4H1t7bIqKdOhV6aHmWJEsqzlIqmOrZPSxVmWSKOGeYAB&#10;la4f8/j3TVmvXhk9NgqI3qodaCankST7Z43Bl8oXxQQs8oPjZeRrIJsOPz73q6dpTpkqqmSeBvLO&#10;PXolo9Yjnd1gQqSIqa5DxWQ6h6f03B59+JFOrx/GOoX3cMbUzpG8yNClPSvVFYJIvvlKSurwjQQu&#10;kIda6iSQD+feq4p09o79XTVUFYHAkk88/wB2qVtO86QyU9OISTVUtbIG9AJEbqzXBNgTf3rq/TbI&#10;zyIkunxyyBXMURkVpfNU6YI6mS1mCKNYAJJF78+/dUk+A9Qmu8dU1NSMtPNUGGnjmqSamYwMfIjR&#10;kBlCIrKAeWAuBa3tpzXh5da0L5dNk0zS1ULUlXSVEHiimK1KgzMFt4yr/QKl7G/0LEHkH2z1vhgd&#10;MdYixvNTtUyUzi8sUISOpSnooLtFLSzoLSSXPjIP11fi3v3VgKmnUf7lSn3MUgaanmgaemfSNNLS&#10;m8M1OkikFXUnUWVgluACATo0pnrWQeoDzTg18jyiSNaqlrJ3WnVYpjPMXmqlN2jnbT4wyoQtmDaV&#10;I96GiuOt0NK9QJagUjRx0TvDapyM0MLTrJjlpogPMJHmBDEsWKqzgICQq3sDbrXUKpnjZqmVW+3p&#10;7U1NCjotBGZYdKTNHUyawTKrLGRGShF7i/vfWwpPDqKJXMFRRo1JNUMxZ4oqmSMzSxElo6ZyNSRq&#10;NZCtcm4FgD78Pn1vSwz01zVcCokUiBfuaCaqxgicsFaZRTzUs6PwscfJJZgSzg/Q+7gNWo/1fy/1&#10;fyHv8PUN1plFLRmqlp6d2lhqKoOFkkkhQhsdJIRaGLRrCECzaTYH3alV1efWuoFPUypJ5lpzT0cj&#10;gUJeonYRSJP4Vk8p0lFlKi7MAo+n59ufb1vrmJqs1Rjq6f7GmpDUQ10WMMTJFUZEeSnmlFUpjkS6&#10;6xpVWDE6vpz4KBw691HqFkJaGWSmSpjgg8jQRSSUxEA0fbimHNlXlmjuQS2khhb3vr3XKBmdZIkk&#10;fIVyhRF4oxFJSUtQhihKTyjmYXJPlX0Kbhr+/Upw691EgojBRzQ6aZdR+zkyBBcsafVPJURrZtOq&#10;VmhBLXILOAPTb3VdIyPXrMZapohSwzRwx+BacNUQrKsX3cflZHDAkrIbeItdv9Vxc+/dW66ETVSS&#10;MZKGohkhjeqhq1NDJIxIT+IR1E40CdbKzxklSW497690zTPPSzyRzS0tSqTJBVzVRFTUUr6AXq5K&#10;BAVZU41xRfqstiCTbdB1oiooesVd63hRmaGmaOQA1iLHUw09MpqppA0epIJZAbaP0lR/qrAbHD/V&#10;/q/1ft8SBj164yyxRNeOpjnSnp6EutXCRRNFUprhmp2CgCbSxDaxZmJAYlR7sAePXiQBU9NtQDRr&#10;JHF5YqRMpJ95VQqtTFXU01Mv21C0wBIMcoRm1KbAFSTyfe8Efl+zqp00zw9fXqMinINpaVZlglmh&#10;gghEjiOojfRK/wBuqlF8DapoAtgVkPAsPdvhz/q/1eX5daAQghemwU9G4i1M0FMyrTAVdRIayDJR&#10;zNVIMg5HCSAyFHB/AAJt7sSQK/8AFfl14en+H/L11K0kniqZkoizI0VI8SaamCrhLwTisjFvITrA&#10;mcjTo5Bv7sNNO3ry0r5fl02s88dRDLAtHEn2Mz5CVbEyzRIIaZKylksQY3ZSJgB6TfkD3deB1cfL&#10;/V6f5etV05Th5/6v2dQaqoWeJYKSGQZSpemqFihWIRz1CDQFjMgVVVQqhijgFkuLk2OxTi3DqpZT&#10;kDPXAmQyLNIZ54aqqp5TT6YYpHpzeOoeKVQGY6h+6AyfQ3uWANhxxj/P5fy/1etDQih/Z8vPqLU1&#10;NRjoPuqaSHJTJL9nLRzRVC01S1XMaeWdKOoGo2siGNeFC8Dn3sKCeH+qmP8AL02RTJ4+n+HrPC0s&#10;NVUpEtPHXmt8EhBMRR7CkryQl1MCMoWOwBLAC5AF9tQrQ8P9VPz49VoATQZ/1f6h1kq45qamkmo0&#10;jqTTzVNPDR17R00c8Ec32lZFWhLXST9azjSwKKLeu/uoC1p5U62a0r/q/PqJ9lO0T1kMuQf7elnM&#10;NW6xxzVNJEwYy1EYFwysWQKedBDfUg+7VUGg/wBX/F8ft/YNZ4/6qfP/AAfz6jTT00JrmZaqgabG&#10;rA81P45moZqmrE1aHmmA0MhtCxQDSLqOfe9NQKCuT8vL+fVcCuaY6z+FqSSOlp6s4mnlyERaodnE&#10;k1a4WNY8hSRKxkhP7xp5T6bWNwT78KNkjV9vl1U/bT/V/qz1zknq6iWqZzR1MkeiqgFbFGleKKSq&#10;FLDD9uNUYZdYmadiSfoU/ItRQAVxX04f6vl1atfP/V/q8+m+pq8XTLVI+RyNHNHNCsFRJGj1cCO6&#10;s/hrQumSEDghnsoYfkW9+CE0I/1Y8/T/AD9eLKOP+r8+mSurKKaSFTTrH4JpJ5ZaaeSOQwySMI46&#10;xKkGONydQnZ/1gqy2XgOKmnI4/P/ACdVJUn/AFfz/wBXp1wmZq+qjmsGoIamWGcwWp43qJYjCvkg&#10;HBERDFvHqJBUrck+7ABRTz61xNfLpllklCGlq6mlLQ0BhpqrSHpI5kqPFLHU08Q1AMgYRmwuWFxc&#10;j3YKBw618ifLrFV+GJ4zSxSzVUsVOIKiiqVhqaWnrrK9PqlsrLHyCjEG178D3sZ49eNK1p/qPl1H&#10;yEsFZUwxVMaxUM1RJDPq9RWp0+qVDGoMB9KPGsR0iQEC9z7uowSBXH+r+XXnyRU0/wAP+qvUWbMM&#10;ZhU01RBW12PBx9ZA8Uc1JPDScxpjZpI2eColULI0TIBrBKmzAnYjU4aoByD559R6DgD1UseK5I/Z&#10;jyHoT6dMtZlcf9tHDVu3hzM4mRZ6bzVn30sRheqpVYePTHHpQlWUMSlyt2BcER1GnEYP+z9vTTOo&#10;Xu4Nkfb5kceHn1hgnL0sEtZPS1lZBUTropxCkkUcSaaX73UCRqQ+RQwJLXB/HvbKKmg0j5/5Otgn&#10;SCTU/wCqnUWUS1jTLVLDTirmrTNTEyRpS1NKgkp6muVeUkRgGaSIWLfUc+/CijGaefrXH+Dqp7sn&#10;APl6edT1CeSmnjqHNZLRxGKKGOpvHLJJlJSI6TIQCS9i8asXf6/QN9fbmgggUr/m9Py61xUtw/z+&#10;vWKqkWHGLkKqMZOsWp+3i+38kL/fK60dIY1jUNL6WMoB02AKg+o+7qupyq4Hn9nVWoFDHP8An6hx&#10;rO33QmhGJnp6iXKOJ45LpVNOIYacZCK5ZWAEiKf0oGuSov7sdOkeY4A/If5uHWgMcKEZP2/b/OnX&#10;HJ18EtZHO0MQpY5dUMF6arpTWCnNKJWokFpYGWR2ks1tJBb6+7IuDTj54pgfPptypYHyX51yP+L6&#10;TGQk+ySWkr0jqBRRGnVWjijgjgQeYlXiHqeOMAxRjkX0/QX9uKoYgriueP8Aqx69NsQoKuK0+Q+3&#10;9vp1nrJopI6yCSDHQvTxUs8M7Rx0smOp67RAqPKBc+SIgOrNbWP1AOD7oABQiprUfsNf8mOvEq4K&#10;48vtAOP2f5esApKyjSWprqlDLRo9JBIlTCkuXgX10CQwRqCky6QVhb1E6Gvzzb9NuxR8z/RPnX5U&#10;4n068FZTqbyxx+IeX5/5eoUtNUytFl5KzGU0tdHJN4pwXWOFBbI0lZjV9SNGw1Ryj83txf3bsA0a&#10;eHGn8iD5j16oVJ7yRU8K8PmKeRBpT8+m2P7inrWGToIUaUVFQTS1iz/ZNUxBYWfy/oiqTpljAuNL&#10;2PHt7SCtVP7fP/PTpoAh+9fs+X+avWI0dWYGp/BKKiBP8pUGMPXTyxedoainkvbxFdMJ4LEs4uPe&#10;6oaE8Dw/1f6qdUZTSg/P7f8AVjpoaskPiqZKudBVwwxxzilEldiKlpdMzzU5K+knU0crsOWsFvYe&#10;3QuMDgf29J29Sf8AOP8AV/l64yVc09TOlLUJE0k0rRinZVgnqJI7tIk4AXxSyDXIyxgobaCATdwI&#10;oUY4f5P83DqnFiOH+rj/AJemeUVE9PLVTinEGUNOl8g1MtO0tI3gkiqo4wJWlktcMLlStx+QHBQH&#10;TTI/wcemzWlWIoeNaUqPs6aZp5VNdNSwJI6PTu8iiKOSSkkZXpamjrIgyu0blVlV1ueFNipPu+la&#10;AVpX/D8/t6oxYEsoqf508qU40PHqJxFV1kjSU8hrbGSWYMb6BrkWmVBcrTsA8ca3Kg2P193IwB6e&#10;Xp1QihLca+fy8/IcOP8AqoGhKt6uMSyVH20ipURyywolFSVNEj6JqgRFPXIxGpoQLEoT+T7doEPd&#10;mv8Aq/2OmQ2oaq0+fDHrTzPy/PppqEoWyDmtashFDMVOQpG+2SsgaLWap42DKI2jtZla5uALke1K&#10;g6aoOPl6f8V0mfTqz208/UevTdUV0M+L8oosnFM5P2AmmjmlqqNgVnkUBQ5jHqR0BLqGDXOm/t1U&#10;YNQkU+zz6ad1KVAIPlny/wBj9uek5mMhDSw+iZjFDEPuVlEZjSMMsbSGJLrIVLBJgfQwUsSWPtZB&#10;FqbP5dIrhwBTyHH/AFf6vn0H9bWwvNNFDTziSm0NT/aahTTUyvpeTzlnSRNJKBW+gAA4uQbww6QA&#10;eiiRgxx5dIarrCqyESUdOsEkly0T1NVTFnEQQtFzpuAFuG4F7gezOOFcL0mLUz0hcjmJKqSEpCsg&#10;Ca9L6WlqGBIZHewFkcF0vyBce18UOgdJ2mqcdIjN1xkq/UYQ5XTVSeIOG0kuTo/LX/p9bW9r4E6L&#10;bl9TV6QdZVMqMY4QoIDa2QhxIHOkgDkfnj/C3swjj6Rk+fSTq6yScvK5WMJKfIrtqDgnnTcAob8W&#10;sBz9PakKB0lMgDdNoBd9Ky3tZkUj9vQVuAzKCWI4sCDb/Y+7dNMdRr1ik1x3dgjBQyh2F+NYQOqt&#10;9LcfX6f4/j3WuvLD+27tcyL+oALo0MLtwF5N7H37j17rF45AWVWSRSBxbUh/2sEj/GwH491p17qf&#10;EzRRyxgo8KrqkDW9N+CLD6c/0974DqpAOD1//9DYvqTqJddJkWy6QUEhlfgSOsajUeRpCWt+SfZv&#10;0HDxHTXMsrMWEqJGhZ2MkboBZPG2oFSNTn86gLnn24laGnW8Uz03VMOo6dLmVYI2aIJHpcSeh5GN&#10;uAALJpP+Nvd1L1yMdUX4hTqCtHOBTx+NdDeVI44h5Rb6yTMzAsthwAPr/T3fq7fD1kSIqzxFJ4W0&#10;qdYsqt6rRREWs39Qw/2N/wAa6a6zMsKMrzQraWRBrZ7gSP6fuVBsA1/1H6D37qy/F11I+uNVV9LR&#10;SF5fIU4N+CxXg2B1An82976calM9dTOUlCky61aNJJYwq6ho1pGqjgk8E6QBe9/eums+XDqPVOzG&#10;WI2H3TwyxqUBOk+mR0B4XT9RcLyfqTYe/da6jSTrMbKLr5fGeRJU/tC14S3pW/8Aaubn6D37r3XB&#10;GbyakhYRS6EWNJfXCQxW4sOQx/UAPqf9j7917qRyWp42USotmH3D63LMS4iKqNRYEAKSRb/eB7r3&#10;UhIdTqGjKTNG8qO62RVja7CVjwdJAAv+Le/de64RuSrnxCVJY5GDXRSgXmRL2vqLAaB9OR7917qV&#10;FpUhHCyFSjXqpAszCVOdNxYaeLt/W/Htt/h/1f5v9X8hteH7OnCGdLpA/jSSxjR/JrgqYyCYliqG&#10;DX/2qx+v4H4a6c6kmpARDLoMirY6x6GAvrUWBVHsOHJuR+B70anr3UKfIQNKsbBJEVYyIlVdMJk5&#10;EJYgAqbXDgn3XT1ZW0tXpvlymkmRXk4jkDRAC6AG5ZR9OACA3+HvYWuB0oqGX5dRoM5FZGjqWkdy&#10;jKiQrZoXkA8cUguPqAHuPyfx7t4bda0J6dc0zAdp9ctKJHVy0bxMF8KvqQIz8ei9nP8Atv6jXhk4&#10;61pjHWZMoXZpJHjgcBFXVFpjWnksL6yptz9b2uOb+7CI0p/q/wAA/wBX7B4slKdQ62RAILl08kkp&#10;IjkOqVU4kJEY0hNJDD135v8A4e3BH69MtprjpujyKSM/3MzmkYMsrhEplUX1gooF4/GLKL8nk2N7&#10;+9+GvVGUEgdYzknihRmjMkoj1pIGVfPKh/aT0gpytjrYC5/F/e/DX068Eoa9Zv4hCZBUNDokaNWk&#10;guF0uF/tllHqQct/vHB970L6dXp1kTImRkkv5I1gmBbUOVJ4Mkai5DGxAH09+0L6dep04RVaog1X&#10;/wA0AGSECN7+pyjsR6b/AFH191MYrg9VxWnTrSzrIKVTEpbTcSyHxATNcxqkugX+nFzz9CePbbIV&#10;63Tqamo6pJ9DIJfGs82jQ0o/UsSMANQ+he54vzb3XrXU+GZHjU6YJZBYI6xrqQM11jDcKDYm9gf6&#10;+/de65yPTk+mNUuwVpVDMI2bgFGYAKLeoBV5v7917roEKrujK0I9TAhVRpL2jkR2FgR+feumOsUk&#10;nkC+SExOrsPJITrDSCwkKBfrb+zzxY/4nwBOB17qUkBlZFCgKQF1lQJwg5ZpGccAcEAD37qw+E9Z&#10;ftVVtXlK+VWhVfHrZFIuHKjlNd/zx+Tx711XqHLTQekPTwSJcxxqqkTBz/monjjAQNqBYOf9697+&#10;fVgCO7qKtMy6HZEWYOyxh3jklRFaxlcqujk/6kf6x9+68RpFPXqXHZS+qJfDKFEzWCFheySLGbkX&#10;4DH6/T37ry/F06UwQr5I1YJJeKQMVLftsFRltwf9c82976d6y2UqGUaV1OWBGsrb6kv+CSDYH37r&#10;3WZERHvpiVGWyIqa4QQtvKW+of8APPv3XupaqEYlDHoCoglX0AkKSyEBTqY/ggmx54tf37r3XFlg&#10;JOqOORoSiMoPrjBBvDqlUhmIFxc2tf3o56900TwAxygoH0sJIYPEC9zIbAxqAfpzcgjjn3vr3TNV&#10;QryNAVklclUs8qsUtIAIgdOm/wBQf9YX97U0YE9Ufy6SU1DHTLdIFsh1MFk/deOMnxyqwGoksf3A&#10;wHP5P4UdV6ZJ8WbEKmlZ0lYhVBMzM/8AaFipUEG4vz7cWQL8XDrR6wJhhZUTQlQqNLIjhAPuAugB&#10;SBZQpNmQ2+n9PdzMCKDh16nTZVYuURB2oJI5XVoVeTS6xaDonlEMFwCf9Yfjk/T3dJF4dap1CaHx&#10;1LREzwwaomEc7hHjKpYxAIFGlhYtr5/x59ugg9a6cYDDGZDJURqwmVDSmICCNkGtpDCy/wCI5BOr&#10;21IornrY6krVxwOUjfyKLNJTuqmGVSbyNCjrwQf1Aj/WHF/dNKjrfUimrJU8hRPTF5P3wyzSo0pu&#10;IeVBIH1vza1/9Zt0xnh0+OHT7TVAaEmUu7ceBjJCrxsqgsr8aSh+v4N/x7TsEBp06nb+fT9S5JYn&#10;SJwArekqI3DAXEupjpINxyxB/HujKvl070+RZG7SF0RXlZCoWULYILaI2A/2Pthogc9UegYE/PqT&#10;FVRSizMoZYtRnRg3mXyW1jUoZiPoeD9P9j72RUUPWndStB1nTRL5FjQE63SKWWMK350pGALpbkFi&#10;Px/tvVAIHTvU5Il8elIYxdboGbUrg/5zxgXtex+gF/8AC1/bD/EetHqa0EBVFt47oiqyt6WZReNb&#10;AXIX6gW/B59+T4h14dR2SMrIzmAa3jC2BEay/nyAfi4vpH5PtR1vppnKH1HSZXlvpUBVLoT5AV50&#10;8X+vP19+691HcwyJGJdWgsRPGBw0qeoRrqFtB4BsT7917rtljYIzpKWMhKtGIyqlrm62A4S1g39e&#10;PfuvdcI3BPkkHkI1IsruUVj9U8qBfUCPqVuFPv3XupaRmyp6CVYMsqh3ZgPU/jqALAg3ul1sObe0&#10;7/EetHqesEc4YtIHi8q2liLLKbj9y91AN7j/AFj+Tb26nwjptzpII+fWb+FQvZSomeQBdelVZfE3&#10;63ZeDY/X3fqviMeA6nw46In0oC5OorpXSQfQ8v8AQc/W3+Hv3V1cMQDx6kNQxlJV0BjYL444wo8l&#10;hoMZ+i6Bcn+vv3TnURsai6WdIGjCRBzGtzYGyy+qwtzwbEcHn37r3XBMara/LplTyXEiKxaNn9Mj&#10;a5BqAItr0tYfjjn37r3UtMOgViBEill8TrECQpYeSKRSNTEj9Laef8Pp7917ri2KCmTVFHqlBja6&#10;+RjCjBR4zJyDbkkfS/09+63U9cZsVJ+oJrQwhtTKDdCbG4YADT/UfX+n9PClc9bBznrA2IjHGhUa&#10;wAUP5IjKvIkYjlbk/RP9j7v29b7OoU+JU2cBmkVWLFEDANqsYAo5ZL8ci/HvRpSvVDSuOmipoXTi&#10;MuqsdDvGArRWXWzABbqT/Qg8X/1/detgdMktGQoYMAxLSM0t2ErKwKSVAkAcHUeLXv8AS3v1T1o0&#10;8umiqxTxsGbSVvKv01GGR/UD4HudQFkcXYX+gFvejQZPVgaDqOmMeLT6DT6WJaIQpVMof6Ksqg2A&#10;4sD+kG3+HvQIPDr2oHp3hoEjIeWSWzlo29K2CKLrJx/avxqFuPxx731rHl1yniPpREWSQtdGTTqk&#10;Ci7SBvqCR+v/AG/v3WwfLrElNG+p10sSFBXxMlO8iAW/ccG5tcq5Frj3rq3WVqKPRJHAjxlYwpcj&#10;yN6X16jGByeTqIUX5I9+691BqqRFWT9nTLUQLCZmkiCuyEMhCqLaXLfpJBH559760eHTStMHe0y/&#10;5uOVYliiRhDIRZ/NrBIUL9PSRf6m9vfutDHWX7CSYLcRvFqUvGsyyHgXJZZNK8WUsLC3+pA9+62M&#10;dSmpAoleWIMj6GL6QwR0Uv4VZQCQPppAK+9db6hrA6SR+TVHYF2K6SA0h/SNIBRtPINuPe+vH5dd&#10;SU51R+iypIylQA6KXGmEtqBNjbk2/ofeuvdZENUZEN0WpZNKF1jhiJS8boqsGAX6MFIuRc8e9+XW&#10;vxdSFp5fC71AEkLIWmmZOFljN5HVqcBl0f2WuL/T37rxx1xkpJJxF9v6IGIctIU+4mQkrVMFjFmO&#10;kAab6iB+Tz7916uK9ZAHpvH+2oiZ2ip4UCSyPFEbokJPC34Zi34vf6e/dVrmvWUZHTJp8awxs3iZ&#10;2kNkZB+8ZG0BbMbiwBBP0Pv1et6eubZCKQDwKkarYNIYSrorm0cWh+eb3BP6vxx79w68Vp1j1tNI&#10;whTQzs8auzB5TMbBBEFJBQC5JP4P+HvXVuu5pwglXxpNIERpD6dIUkJpYgAErwQq3/r7917qK6uV&#10;aYFyyKwRppFuZCQUsi6i2u9hdeOePz73XFOvddoJIiXkZWdjqjimLJVWK+MQBmDeleCGT6fnn6a6&#10;91k8QkWGNw934K1DGNJSX1RtqUEM4IsGc3C/j3Zfi62OPWGCIlhIsGmUvI2hFFklkOkSIhABYgWv&#10;zf8A3j271bruaJ0OiR3ZUbxrx43Z5B5JFAN7EEhmuP8AW/Pv3Wj1hkiVhK6oFWM6gqXsHtcvKbDS&#10;eRyPr9PfuvHy6509N4tRIpRLUFnGhiskbLYMRM3F+RrUfm/vVR1qoIz050tGJVsaeHTdXIjZ/JA5&#10;ay1SBABpJ4ZgT9Px7o1CcdUNAcdKFaVYo18jhmLIp0FC0bSA2V/1EaRfQCLfg/T3XrxFOupaaGKL&#10;Tqkm4ZYX1AFGkPBa3Fr8BNViLm39PdeOBTpsljDuVhkLysSPLbxBJE/zkbFwQwUW0gC4976r1Cqa&#10;RlR1DRmZDeKW5Khbancu4BYj66eP6+/de6bZIBZ1qHkDtYtOzAM0ca6WMDAD0sSdd7/6/tzrXTTJ&#10;B4iVCpYCOZYrAwLcaLCILfUVtc/439+691lSGV5HdHQQxhDLTyU8JUyOgK+BiLuV4L8ggckge/de&#10;6yyxLGs7B6aR3MY1rECJElkAkjf+zYt+m17D6c2t7r3UwK0gMcgaNfuFjCSradPEA7SLGbAK/DLq&#10;/wBf37pr/Rf9Xp1j+2hlRpi8sdOxkWZZY0SSBw3EI1AqutgDe9r2sbt791eT4D1xkpWmQLMzyeON&#10;lmQPolmDi+lWI9IjFufrbgH3qnSbptfH08vjgeGOJJSoZSUlDWAAS/4I5QX4JBv7tpNK+XWwK9RV&#10;wVFUudaP45HLTK6LoLKTCbJGPSSRa6/qFrW9668CRw6x/wB2PPaWMNBJFrjhjeKMu0ZYhAXUEssf&#10;0C8kKSSPeqA9XWRxwz0zV20p5zR6YYdcl5Z40MTeYIrLLI8+kGMBraWDEk31LYXPlii4np9Lt1we&#10;mWq2dPGzBkkp0gVtdTTU0tRM3kA1TRTxgNqBAGuMlPxp+vvfgxtw6dW6FM9JzI7Kq5o/N4RNDLWK&#10;IpElVpYYUUOHqTZX8bMAQOOfox9pngUmvTy3SUp59Jit2tJA/jiLiYxEzIqmGN+bap4nUtIsg9AU&#10;6bAX90FuD08syt8uoJwlQJJIZIJKJJIgFdgC9LpAVRIyAgJYHTa5Fz7r9O1ePTgcEYPUNMHO7yha&#10;5RPTSyCGWZZxTzft6Kbz07DTI4YHlQLkc+7eAKfPq3T/AEMeWoo5DLTa2kgpZpdMMbyGKNytQwi/&#10;XrBuzRqx0r+D9PdhEoFD16lePT/FlKyQTxioqVRy5gBJRgisfM10BEZBF2XkstrAD3vwEJ6p4aen&#10;UGs3Lk1881KvldIY5FmZFqoYzGQieJjZA7c/thCB+fz7ae2QVJ62IVOeoDdj5RZKgSPIs8MSkVro&#10;IvLJANNTqoqe1OsSt+hmsrA2VSQSWvp4+nBaKozw6caLtCXxr5nenmhYnIER2khjJBdkpXALofqx&#10;VWB/F7X908Chx1Q21Rgfy6XNB2JSVVOGiJVWaQlpm8AaJPUk6ovqDObBR+PyPezHpFcdJXgbgOlR&#10;Rdg08w9E8GuOOOZ0WzVKtfR4WIWxYGwdQLke6E0FR00IHJp0uaTd9BVLK/kRZU8ccyvIIofIyXXx&#10;hSSVA+hXgH6+7K1M06sbcjpwi3DTTgoJFc1DINesSPKy+mRKcIoubek8AWA9V/d1epp020NBXp2T&#10;NowcrUOSlrtL44fEIRZYtBX0Jp/U3Bb+n9XOmenOLMaTpQRqklmZo1kqP3OTaNnCg8G5AB9+69U8&#10;OneDK+kgFVXXquVEbAD9AEbgBuOP8CPr7sNFM9W7adOqZgLGAAzMvq120kBHKsrg86fobf8AE29+&#10;OimK9Vx1ikykU4aygIGUR3W7SaRq0t/gb8j/AG39TtPiHWx1kSdHkZyFFnDKRJrsHWwYg8avoAP6&#10;f63t1/hPWz1NjZdUY9V7sbc6tQNrnVfi3qP49p+q9TIy7+kSySMZGX9y0YbSNPiX0k8/2dRA/p79&#10;17pzpg0aL6V9V1QTKt2N7SApbgj6L6jf6+/dUk+A9Oa1Gm5ve4GpWF0MJbSAoYfUHj8e/dX6xGqA&#10;Nw6EBJNam/pIb68/k8fT37r3WJ6wGwbS8bkKNa2vLbVGSACRwfr+be/de6wtUehiWGtgFdQrL9Pp&#10;Yn/D37r3XasbaNIP7vkva5KgXCuD+rgH37r3TkqDkFFkuF1i4AuSCNJHAP0Fh7917rMVBIH00/TU&#10;AwYjgqpbgkH6n37r3WGSK13P6zINZfSLx/2SxH9f0/7H3sAk0HXuor0wtMtw2pybBlKXLfhT9dI4&#10;Hv1SAR17pulo2J/SFIV9BW3NjePSv9b3uP6+9de64eICdVYlyY1VbodYYJYrawuTY8n6e96TSvl1&#10;7rk6XSQn18OfUgVo2iJ/bcpf68i9vz78ASaDr3XGR/HcN60Yxhj6fpb0K7MAdRvcD+t/euGOvdZE&#10;kiDhCC39pwyn0H6KSTwQx+o/H193o5X5dbz04Rx/oDMtyDrYsbDV+kGwAAX+n1/3oaJLfkOtdTY4&#10;FAuwDKF0vqRVa1/obfX+p/w916905imjbWCArtoPANrEchQfoCOOffuvdQ6iCLSgVYg0hNrqrSOA&#10;blAG4sb8H+l/fuvdMFQugAWRn8wbllGoHnSQPryD9ffuvdQC+lpLgFW/WqlRKQn+dMZX+q8c83+n&#10;v3XuuBkHmJKusasji7RiJtK+prf1vxyDcc3Fx7917rGFVxoZQreRZJFA1ARykl18jD62K8m/IsOP&#10;fuvdekiVSxN3QgqQmkszEWUAlRcj8+/de65mBSdWvS7B+eFXRptGLADkDk/m/v3XuuegaSQbqIwP&#10;SAwVgLHmwtb6H+g59+691jmKqqer1hFRSD5ASx1hxpH4AKggHk+/de65o8KeS7XvYGG1iG/1BBW/&#10;B45549+6907wLF4jdGJLCMupU2k0jWNPJFufofd0+IdbHU9xHFo0lyB6dS/oRwLtJIbXB/wLE/6/&#10;4df4T1s9N9RKCZNNg6gawnoOsSWDKbC6m5H+wHtP1XroSAEsHLOY7I11D6XXSCjAAXA/w9+691Ck&#10;q7+hiNIV4mUX1RuFHHF/z9T7sGIFB17pqqZkYK2kKxujJYlU086ma34At+nn6j6e69e6wq4N01kB&#10;9MV3/wA2D+t9RYX+gtwv5I9+691nLMbOEZSY10ypoMKBDpA8Wk6h+eRf8fj37r3XdwSDcOF/sKi3&#10;0P8AqdQQPrxc/wDIvfuvdeEz6rsjvpYRsIm1RmG2kEkiwsD9Sb2v7917rpZABLGg1gWQSCyl41f1&#10;8kAXJ+gH9L+/de65GZUtc6WFlVOANKgFZSP8fqw/Bv8Aj37r3XjKF1rb1k2CMFAbVYxtrt9D9T/Q&#10;2Pv3Xuu1m0l1Gtj+ooZWV9LX8XrI+pYckA2Hv3XusZndlI1xougLIJHRrMW59a2sBxyfqfx72p0m&#10;vXusXlQHSI/EPqgkC+UIw9KHUNJvy17/ANPbyjUdfW/n1CqNDgqodtLsodnXTqdCx0t9Rax/A9sd&#10;a6aGSINIFZmkWmUjWjqreNiCzy/pb6WI/wBj72CQajr3UVwqmJwVch0kVNAEQvcK7C39PrqP9Pey&#10;7EUPXunim0/t+ZotSlYBPoBldjd3QBr3B+jN9APdetEahQ9Z5ogYwxChmk1NZbsG1W1BbXJYXIFr&#10;WHvYJBqOqqgU1HTdURagzmKXUuiJLrpcaXDg88WItZbC5uL+3Edi1D1YjUKdQpadAswRmhWB0mLI&#10;qiRFcXYWAFza+ot+CBYj6PdaWPSa16ZpmMraVMriWRSfKgV40awVyoADDlSbcc+/dbb41/PqGrGW&#10;aQoZTKreAkatTr+nUwUAAgeq444P5FhR/hPVz1MUxvEWexQSSAEgDyFVAWT6XWzA/Q24J+vtp/L7&#10;Ok8YBBB+XUSWIWIZNLFllk/cuCF4ZUW3A/qwHunTgRQajqFKJAGDRqFMaGARMUIAu8iSrGCbtYm/&#10;0/H1Hv3VuvLIZDEzEhoEIZlkBiZwbohaO4HpuVDG9uD7917rMZWics0YeT0SK8TlpFmY+OeCE2vw&#10;LALqI9+/1f6v9X+Ye681VEdKSRkwwRFru6shj0aWjUoAbj6/1A9+691HFUE0/tQtKsPkaR5ryyRC&#10;PUCqjhbjm3+BJ9+691HXJhNcIdRP4PQ7xB0RUYlEup/W1zf/AAI91c4p17ri86yxINUsOvwLIQBK&#10;YQVLME1f4kEg/Tj3YZFevdchNGqR6XmRVSXSZpUZnY+qGWZJPSS/Mlh9Bb37rRAIoepKkeNFdYmQ&#10;xFHmnGmUHSWK+ALqYm1tSgkW459+68RXj5dSI5H0q0MV1hWMn9uOIRLJFzaS3qh+mq4JBH1Fz790&#10;ye96enXTRiThG8yPpW4hEiu6KfIXuBYG+pVH0HN+fd0+IdeI0CnGvXAI0dzaPyI2iR31OZtTEoRf&#10;ngnSCeb8H26/wnqh6wuwaR0jE8dT4g5cIsokU+gqv9kHWBYf0v78nwjrY+XUcxQqaUsXkL3jCqSs&#10;upIryRPGvJuLDj0mwHu/XuvSP/m2FIqOl7emyyOi6GijP0Cc2Kn8f4j37rwJBqOo30c6AFjqFUVF&#10;1jMiAHUIYGH4N9NgSbAswH19p3+I9PKAe88euCaLIC0a08UV9B8criWYm5IIuLg34Zvr9PdOr9YJ&#10;ggHMsSoWiEaJqeaKV/VGzMFHMiBbkG/P0Fr+/dUb41/Ppr+5NPPCjSarRyNOdCyhF1XSNX06HZkA&#10;ViQSP6+/ceHTS/A35dc4nMwklWjMqGQuxjdlmjMo1TLGwA1hSNLKL2F7ce/dPkahQ9c2VFWRNCUz&#10;RHVA0fqhYonFiP1KL+r8jn37qojCmo6jyOYo9BME4ChJlmm1eKK3ldImiW7KWHBAJBBB97AJNB1f&#10;qEZItMwVtSXdookZZIpoUYI6q1ipKyak9Ruf8ePeyjAVPXs9MNfh6GaGKCSCj0TmVqN0bw0tPGh8&#10;rRGWov8AuP8ARhZWBF9Q4HtxXYLWmOk51OKtwHSUyO1KNPIHDsbU6LcBJE+9J8axRaf2mA5JRS2i&#10;x1c+9mUU6osak06RmV2mtPHYoqyKviFzGiQTOWp4Awg9DxPHfUWUnkHn6e07kjpZGqr0g81tmhro&#10;JBColyNMkVKsNSiMqyRuGI0FNOiJFP0KhZCCBYn2z05VfToue89tp9vWLrpXo1b+FrMYVemFTIRN&#10;DNJQxCzFIhrlcgWJIYEH2zMSM1/LpwSacjojfZ+yKYmWaIU9HNHQzZGlk8aNAA7GlSmeqiUBWCKH&#10;qCh1LcKBa3tpJX8urtLrHRFN8bSpJBIa0QqsEcAmiqa0EtPPB99D5aqkQzPHLriVDN6og4JIFgFC&#10;yFlyendJUAdFI33t6i+9WPKQNQCSBYIJAY0amknYTU8VVEpKvBHZ18lySdRcghbXT4h17ooO5qWa&#10;OOndgYo5pXSpPqRlqmdkpoIAw1WQqw9HB+ga36V6tUZ6urMcKegkyWTykciKa2oimjd9LPO0LRu6&#10;2hDSqAdKfSxPP+P4sDQ9OCWStCeoX99dwUOoRZmenXWrqI00aKiMWKyyKL3B/A+hNvdtXTvjSUpX&#10;qYnYu6Y0s2Wk0ErUyRxaIyyR/wC7XZAFJv8ARvqDz/X24kzp8PVhcSDFcdOkXb+8oRJpyk8jR1Cq&#10;DII9YRQXVJWkHCkfUj6/197ad3w3W2uHbj05xd57uphSv5VDQSO8BdpVkU31/tyX1KyWAS1gPwfb&#10;VF49UEungOlDD8j90vFUSzTGSSeaKWaqaRzk0nQgMFqH9bqQdPrHpvwwPu6lKUI6dFyQKEdKek+V&#10;+5o54p5ZstGNOg1EWTlExi0GJf3SPSq34RW0n8g8+/FYzkDqnig/EOlRQfLrMUlMlHQy1NHFChVJ&#10;oEpHq3DSGSTVUyoWUP8Aqk8TC/1AHN2jEK9WUwn4ul1QfM6upGo7uoelm1RVZqamOSnknjsZZ0Bj&#10;V4gL6laMqb8XPv3gDj06klspwv59PGF+bFVQVNVVGtqXR3+5V6ZYaSGaoJ8bLGrAssLrwAQD/vHv&#10;f0wYcelMdxBqwOlVF83PJkKaKuy1RWQyUxptcEcFOlMX9YQrIPJMIydIRmAJF7i3upsl6UB7UnNO&#10;lZj/AJvUpNI9ZnaqsMclPA01W4rpGp4QYZ/usQNMc1xYRLKWCm5J96NnjHTUkEMuVIHSim+ZOPrR&#10;JQtmIPtniZStKuNxdTLcnxQP4ImkYQg2PkEn1tCFIDe2WtXGR0gkstOVavSdr+8dr5sfcVNa0bNS&#10;U0dUVyk1I03hFiXp5PI7RxsAXkEwYC7mJm9Jp9O3A9IJLdq8R1ng7l25TfavjZMVLRGV6aTGzVa1&#10;lFXrKdFQKSeoCqkFiXFS8UbuwNzcD3XwS2fTqot3rjp2g7RoJ4ooY8zioMXSw1EVDT0sck1L/lE3&#10;jpGpaaou88ofVMakApfVc2I93+nYrxp1vwfXj0oq7tUVk+FhOQ88lTUxRZAWpaXxw0MJmT7v7d/G&#10;xJHl/wBU19HC+6eAUxSvW/DXzFenhe58lkDSRVmTglEhqaxaaKip6ilmxLRFaejrkYRyQmM2Kg2C&#10;s2rU30DRjC1quT1UIh4KOuFN3BXY7TBTu1biYKpI1RIaHwpNVR6pP2pysk/jYjQYYkQWvc2JNPDU&#10;nh1bw/6HS1273VVRSfxB4K5ctBJDElfTYqWhxmTiqLU89NlII2MqTGyNriSUO2kiJNN/dHiUqQBQ&#10;9eqUOBTowWxvkAlHBAPVTtQVMSTkZIVM0dXFLeaKsEqqqhFJYFxCSCVM4N191hsRUknHSRxDJKC3&#10;xdGKPyJbHU9VBDma2etqcnPEuPp/4fU0uRSphDxmliTRoLIQdMryRhAf3L8+3jbIDQZ6VpBRc56V&#10;UfyMpDULBjs5NLUYuiCVi0pgSpr5vtvNJSaJdIWMWMYNnVrftu309tNanyHWmgjPEUPTqnyNR4ae&#10;SLcLzVOQiWqhxtXPEtRSwKl46lS4XUXsyBCysum59smJlNOmTBnt6XtF8g3aOsQ5WVIxQ01ckCVU&#10;UyhMlaGneoqURWJe2lEQWJPL/wBdeG3l14wOePSD3p3Xj8kGiNT52p5WgnoqOpFJUpVSr4okNYys&#10;NbG3kU/tlQVYrcn3Uwtxp1oW7g1HRU927lOVrqhaivrYUPiesp5aVq5MjFG5eq+xkoVdI5NCqkwS&#10;5QIBbST7sobSQB+fSsV0AHpQ7K341FXv9hS0tPSwU0mTrayihVZKWRIlm5qChmjVwxMUYhlTVwIx&#10;y3ujCig9Ulfw46jo6Wzuxqajp6LH1eUeinauNVUY6hlA8VPWQrPEKmFSP2XVlDtGWXXdSlwVGo1L&#10;NTpBHJ4lfXoRh2xSIte0Mk9RVQSiOsoJ1jUiqmcKn2FKoikQJHp1G5BtfSfag29enTETnpRYzt6h&#10;WSeGE1SmnrWMjqy00dUkMAMkcsUx1iG503DX/Kk+9GBgMHqwicmgHS1l7XxsEaMtRSo6qryPCHlk&#10;ikm5McVIFVnCqfVOLWH1/r7aNa58unvpZSKnp2PZ9PHEKdqtxPDBGKFUkozSCJx5aZzU1JXTqW/+&#10;fNzyEb6e7+IKdNm2IOT1LPaWMCw1Tzs1K7ij8pqZUp0eZNM5ear8bSqpICqrWuQBI1go94ny6baM&#10;r9nU6i7LxsoC0tRFWFHaimh8ZpqahaE6fIZ5ilM2pf0xSysdXGr+z72Zjp0060AWwOnCDsmiUCpM&#10;1Ogqp1pFMkbqkIiBWBFpT6iHF/G6kgG9kK/SomIPaM9bMZUVPTy++cf4Z6VKmKnanWmmMbxQxeBK&#10;h/2ZaaSD1SH0araSDxcKfp4zy+XWqmlOpE2/Mc33CEqxjMQ0gO1VIko8iOYQLkyEk6EuADzb6+9C&#10;4mrn/V/LrXTblt6Y+nhYJNj9MQjaF5adYoo/NE0rURSxbysTZCbDVwfe1uJAe/h/q+XTiLU1PDqt&#10;75C5/EVdM9VVzYuFqBauppI5a44ynasrL0D0k87qEEMUvk1s3pTzKgJIuF9ncamoel0c4iq3l1rg&#10;/KjIUkk2SjSRpYYpNFMakrHIlA7laanqY4wNMvlhkbi3pdNX14PkUaNQ6emm8eNZOq9RqWVlMMmh&#10;SzkJ4kljDWYiYAcICQf0gH8XPv2a/LpCyhuPUt2JWNZNB8hd6ZGmYwmGYBUN34GsqCoB44Nv7Pvf&#10;TXhZwcdc1qJDzHKyDwBxOscZZ1V+HWM/UK3BIBuv+29+694YGSeuhK8iRt5JnLkMGknPjILhmUC3&#10;B02sBa4/r7qfiHTXTkk/glmVmmV1LpcSKfIQA3k5BFilubc24+h9+bC9apXB65QZasjlCL65UgJD&#10;VC+Rg6EP40DW9RJXj6fU/wCHuquet8OHXUdZNUzukjyGenWWRkcmXVTuwIibWLNp1coQdPP+Puyv&#10;r6UqAooOht63zWQoaumNC9VC6zwSxvB4ZGqamnIlp44YH/blIfxDhQeSjcH3WV9WD0pRqLTqx7rv&#10;sKho8Xja+vhpJnNLVS0MzTnG0eOyMkEk9XTUcaWMsjvG8skNVEQ0jaUuGU+yeYDWR07FcRQHUoz0&#10;7797hNFAalKLIQLUUmHONx1YzzA1s0ZFLE1Fj2WJahgrTEyeMImgIxJPuiRKxoOnjuIYUp0C9f8A&#10;IrG/fpHkGLRIFeKaEzpmTWyIry0dKrlPDFqvTzXJvYjWRb28LJmyOqm5rinS8xfyGxmSWlystWkZ&#10;o62bzf5UkbVtbUqIAkdGgOtaeMeF2uCPqp9N/epNufTnrXjMBXSelzF3VS1cNNeaPKnG0qiOl+9q&#10;Uw9KZ5SpSqyExR5Zlc6pY5GJ0gAXHsvaxZT8+vC4z8NOpydvtHVrUVdWtZVVVLB/EK2KTySVrxaq&#10;Z6zFt6DEni1IUSV49bajCeT7a+lcY6VpcFRgVr1xXuegmGI/fgpI6qurilbT5CuyU1GaGnMFBTVJ&#10;ESFahhzI0BLaeTEF5NHt3pnpxbkkDy6wUPalLOkNbDTxpL5XgmbF1VBDRzmkVnMWVBBaklIBmZB4&#10;dQuXVmHtM9v69OC4Pl1wpezcfSVWSjjyFPjKZKiCtp0xeRocjkqnz03pxspctIY5pSDGA6Akm4UE&#10;n2z9JqPDpxLsr1FynZb1FVDDS0q6qKlhpsnUpXxLWeaibzGho4EU6plDRmRHe5IYH8e9GyWlf5dO&#10;/WseoGR3wGi8lLW43IlzSOwqRJT1FbhK+ojIqo0jsYwZ2ihYpdlOpm/SfbYtD59W+tNOPSWfeVGI&#10;aUqKidKmslk1Gr8T04iqWp5fPkbHTHTMdDuEJkuOD9Q59If9Xp5/y60t4B0xUmeaCapr5VpUngqV&#10;lpaqCC8T7gyaeKDwQLp80TwAPK7hmjJUqtrkOmAcB/qHW471VYs35dQ4dyTrWyQ1bK9DVBskJoZz&#10;HFHWadEcsp0j7fTeeZlu8ZJRWXnV7c8AEfZ1YbgpajcD/h6XGFdmhBoJ1FY7zwPUw0FOmKw09MRH&#10;kKWF1sYWaFnAOoxB9Tal18OItKDpi4lVlJU8ehhxFLRvPkKeTCU+ToamKGrUQTQYzIxU3mShi/iN&#10;bBYCCGNUkZmskbgF2DcscQJUA9Bi4c0OehITCxV0tKoWkiykcGXXG1VLeVUcqaarixtRKpjkQqkw&#10;d6ogxkNwA3JgABjoqeShoOPSffrmgyMeMllgeWiZK6WOl8UkNTNAqtWVFFSTXulbJLIYkfUV0K7A&#10;aRf3bV02JpQMHoB9+dcUy01XDU1VLA8TVVWwjD5b1ULCjnpPPAEJj0GFYiB6HDlb6r+60DYbpZb3&#10;88bAVx0VfcOwaaJYPBD9xJTSV4lqq1GSFpKaP7mYw0kgBMAiOszSLqLE+MBrH3RraNs9CGK+YqK9&#10;JCfrjwJPUs9YYYISwMlFBXzyeWn88KvWQ38cWnlTKqqoUEkNc+6fSxdXN8aUHXdJ12xoY1ek8Zej&#10;q6j+J1aSRRITKIoytYf3JqjkNCAgAPq1FDf3U20Xl00b9x0HeW2VBEpncU5nVhDPS1Ucn30tQG0O&#10;tKFUobW1eQggkm7XB9tNaj8PV0vtXxdJObbc7rc0xp6ZqgRCOleKoqaZQrS00cRiA9MoBMjX0gqe&#10;Be/ungsDSnV3uEOT1ji2nMnjNRFDTzuBSSxzzLHHT2kJjnDRAjSxspViSeebe7eER8XSd5Q3Dp6k&#10;wjoaOOapjoy6NDDM0SkSmSWzKlltpk/csPxdT+faqPhjovc1brBVmrSWlhpphPCtLKrVE8cDU33A&#10;kKPTGRwQzWsl2vZybD26lK9JX+M9I2WqeHxU5Swp46hlgsWngWRiFVzINMuu9/WCSAePyXV+Lpht&#10;Pl02LlamRKdleMNTg09JH4j556cxlnlpjYgSG9yv6ePySfb3WtNDnppYw1XgDVZSRr8vLHod1dpG&#10;E6sp0P8AVAFv6gPzf3vpwUAx0lqt5WWc07hYZJHVKjQwZJZAPIgPGhSeCGJHA+nv3Ti6PxdJyRqi&#10;N0d9aFSyi4HpBX0CQA2HN7Ec8n8H3R/hPSlQDgdQlAYlEZdMUg8rS/pYjk6eD6dRGnj2x071iiJj&#10;dlBLSF3V6gqEVAR6jKGBuB+QSeLf64bp04DUdLbadUqVdOfMsEcVTHIUCoaaQRWZNYX1KxYfUkgW&#10;v7bkQMuenrZ6SCvCvVl/R+VipqqklrYgYXWukZaSSMR1GPhRYKJfBUKdMsVSVYyNZ1Z7fQEAFbvF&#10;2nT0NrCVaqG/1D/i+rd+np0p0aidYqVaPNJBW11YiVDSZxGFNlHlx6jzeOQMksMouruyAC5IADvl&#10;GgHz/wAn+ry6F9qymoHl/h8/8nVhOxpMZkqeQrTiYNV0yfYhJqR6yWaMuWrmIIEMRkV6aIEHx3Z7&#10;EEkjnAKgHpXWhr0YDDrVzxeJ1qjI2QjhRaSKOKoIpEt5306QgPqjKgcKBwRYlHQNX5Y60e09CTQN&#10;FLHoHnpWCF4NMaSTNHrKyoJWAAVGF1kP14tx7cVQTTpo1DY8+lHAkTNZYYmmdkijlmV4aUpI/rJB&#10;BKyIF1Jf9V1t+fdiBw4nq4JpVunRKfygRJIyzolo6HxecpHynLvpAupLoHKsQbn8e2ytccOt16yw&#10;qkbxyCeQpKGSOcxqzxRlNTrVQyg6SVBZVA02sSb8+9gUFOvHrMYyXJSNGpjJrhjhkDSLHqPjkiE1&#10;/wBwWJkX/WAP097691xMa2mlWORAk7SNHLFpMtLIviVopDzGsZuUVrD83P096JoK9XXINepDqzuH&#10;pm/ds1M1O7Au5iQHy01uHBQr6CbXIJ/Pv1Mg+nW1NDQ9elnVXEVnEtO8cIAZWZSy3WbUv62ABNvp&#10;Y2PveAadbCUNR1Gd7LUiIAzJG00BnlBiV1kt5ZG5BDR2P006jb3pyQpI6uKVzw6iakpxA4C+aeaG&#10;aeCQhkYzyFDVQqAE0BTouWBU6bD2wDQ160aVx1H8sLTo8iLLHrnaJiFZJaNyYkWVFBVmH1/1mN7G&#10;/vXXgCTQddTTLEaYSKPu6iGWPXNIpETOwSxQgr6LhdKnRbm9x70xA6sqFuu3kgjaOoEgaM/tyRWA&#10;jqJqgCBZpmlBYRchgnHpU2BsPdWoDXpxRoNONf8AJ1z8qRQpH4oQImklNSyAzQug0zCEkepWtaPk&#10;ggsDa3vRIGB5daEZ1VOR12KjyBdYbxRlTJFIqaIktZwRH/baTS/p4B/wHuutureEvWaOsVm1PMSr&#10;jzNqhi8jQlyWleQ2S59Nw/IJb34OfPrRiHl1ySrmRVRpXWJgkdROxYSQnyF9Kt9fGlvESEsNQP09&#10;2Dmvp1Uwjy6mpWs4ABSSaSR4HTwBWlEhBiNorKeBZrFeQBfS3t4OaUrjpswkZ6eoZZXlkgUxSCKO&#10;QopmVqaIrfxRFQAPKrqRpViLCxv7cD1wP9X8h/q/YGWU6a8enyjdtBjmn8xEyGONmsj072M7SArd&#10;WXjSD9PoSbg+1CNjj0mdFOQOnCKYwh5GhnVooJEkEcSMGZZL01h+W8TKDYj6A+1AbGrptoweHU0V&#10;MZjR45omRGlWNWQySmdU9HljYc2IPF/zf8+7hzStemfCyT/q/wAH+r+QcI53cxWEQPijqD5F5eWx&#10;dZE0jS319PI/N/pb24HB6aaMEZ6cYamMKieBnLFpLcfuKAOahyOR6joAAsBwQefb+sU4dJzE1cZ6&#10;kxTrG8JDSF4ojNGZHCxMxfTpA+um1hYHUNP9OBdHFcdVeIhc9ORnJWUDWAWQEzpG8OphraSCKIBS&#10;Px5HF9NwRawKhHBOOPTHh0yOpCVcRnDvJGGZpI0BLM4idR5I10grYXGhrCwJH05L4lHVShHUpHRj&#10;Es0szLI8kbS6VHk8KkRARhQCRbhb/S39fbgYVp69NeGBkDqXHMUUyTli3hgSaFACI6kx38SheRe5&#10;t+Lj/CwuCKdNNHnGOpySeMxglpZ1kiRRp9ICISsp/wBcEXv/AF9u61A7RnpqlR05RPIBZmvIuu7x&#10;iwZmciNSpuLnnUALe31amR0y61wOswmQK6tdlGmwsA6vc34JJGkj0kn6Xtce3RIPPHTRjNMdZond&#10;NCWMQ1m9tDgKxuP1fgH8G9iePbyuRw4dNlRx8+soc6da6Sqanug16GDaS8atwbEm9/8AYe3dQpXr&#10;VK46lavIyaZIZOZIwF1B1QWdkDtyeb3/AKEG3Hu1a9a0j064SVHPpIViHAcqCyt9NL3H5Nrj+g/2&#10;29RrXrWkddyy39Mlm1Rq0jcrFISLlVVf0qPqT73q68F65eZW1NdyV0vqOl3YqodidP0BBBP9Sefe&#10;9Q61pHXJQq3FiPU0QCMtyG/dRXX6Bbeo8/n3uvWqZ6yRyN+pVA5VWYMvIPJVVIt/Q/qIuD7sGIFB&#10;1oinWXyLpks3lVYwAmm19YJaNifxY/q+v4HvZckUPWuuxJpVfFIjFVBkLXJ49LKsn10jgcc396BI&#10;4daKAmvWSGXnSdAVms7kXeRQLp/hccAj6c39uISePVWQeXXN2TUW0ku5AjkNm8NvSzsR9QDyLfgE&#10;/n3bqmk+fWcWj0ltCi10dNJUC9gwYg2JtcD37qvWLVY+lrFmY8jUxkb6t6V/T9B9T9B9Pr791sU8&#10;+uEh0ops2gJoI0+EM31N2taxNh/xX6e/da64GxYKAjelFkYk+oj1sq6rcm/4XgAe/de6ya0/TqbQ&#10;zO+o6RGwT1RrYqCDqB/29re9gnh17rkHH7jG9o9Ujoukr5XkBXVwbuOSB/Qce7A1+Lh17rtiRYqJ&#10;CqjU37YYODLZFt+dIJBN/wAf4e91IyOHVSoPHrInJNtIAkIDkC+oWkBB/wAb2B+gFx7d+fTQGdPX&#10;Ni3IZdUbfRzeMsyDUoNuDqPF/fq9W0D166Vk8gKWLhSqo66mQWN5jcW54vxbn+tvetQ694fz64MG&#10;aNmGm0KCPUiqVGptJEjG17kswb8X9+DV63oHXS+ohCqB7WMQk1WRebFytrsOf9b8fn37q1BXrgzI&#10;AQguqtpitpHqJ4dPyR9fra596NfLrfXJ2VLF9IEi+vgaTG51ari51P8A0/Hv2evdYzctfUpALsSH&#10;UiFUFlchbDnkAfg2t+fe+vdd6i+lbks7O5soNiF1cqByTY349+69T5/6v2dchIwbWP1kBbnWTqfj&#10;WrKATqH9m/FvetVDTrWkHPXIrbW3KxkgMli6m50qFQD8E8j0/wCH+O69e0j065cEBAb8FUIPj5H1&#10;DPY6jp+o/HPv1T1rQvXIFSEQFU5RV1gEBl50gqL/AEsBf6297r1XRnrkw1eQiwYEBwhX0SoeAAP8&#10;PUT+b+9dWIrx6xMUDFnLEWhDKhCOUj/TxY2NiOf6e/db014DrgHYCC6iNZX/AM4V9b6D6FIte1+f&#10;qOTf3up68qgdeY31cgMRGNV9KLxzf+p/1R/HvXW+sblWEp0kRsFYgFD5Ljj+o4v+ofU/1/Huvdd2&#10;UXdGYBlEGlbR6UNhrcG1xYggn/H37rWa/LrI5Q6gRIqRqApcsA/jGgm34sALW+vv1etaR10ALj06&#10;SSFMgA9eom3oP9m35/2/v1evBQMjrnZdSBnU6gqSRj9vS2q0agfjVweOBb37rZFRTrE3AZbrGouv&#10;q9OloxYMzWuQQR6fz/vXievAAYHWMkSePWSqxlQAn6tUo0PI7LY6hb6n6H3WofHXgNPDrxYANG48&#10;ilWIMdrNwF1sx444+v8AifeyaZPW+sMhaG2oxoDpWX8MxRA6Acf43vx9P9b3X4eHDrYBPDr3kI9T&#10;lARYF04EreTUArBbk/2Sf6D/AG26givW9DddhzIhRhHIGBPjUBOQ5kLhhwQQAR/S3vfVTjj1ljAZ&#10;it1Ijf13sQYVjvpVh9eSD/rj3vr3XIssY4CGQ+MeNzqWxW97n6ELYsT+CffutEA8euLsCpCF+DF6&#10;zZQAG1IQALNY+kkfS4NuPfq9aCgZHXEsCjC6amRWieQtIqsrlX1SBRwwGkWP0I49+6sADx653ZZB&#10;rQNaGyooV3QAW8lyACeQDfkjn8e/dex5dd6yyJGtjKFDS2bxoNba0CFgB6fz7117rq2tlB/3ab3N&#10;lK2Fiq2/sgi1j9bX97691ykIaMFvSToKoRfSRL6luo5N7XF/eiaCvXuun0rbQsgFypXWJLoTZAPy&#10;wF/oPp9Pr79XIHWwK9Y2AJOkEidQqOyXJJOseQN9P0gXH0/r7316h49dyePTqZHjUECN2OqRLDSx&#10;DAE/i54sv+tb3ViQMdeAqadcFlVpAjaDqUqv5UMRp/Xp/tc2sT+T7opYmh6sUI64sQWQ2ZtK8PwW&#10;iMLWOsuPr+m/9Rxb3SnWwh8+uCHSUMq6yFZmYMCq+qwBT62Nub83vf6D36nW9HXBnCK5Opgq+NQV&#10;BYHUD6APoLm4/wAb+/U68EznrhIx9MYS8uohV0L+22nXIrWB9MamxP5PvfVtK9eLDSzqWljvL6QL&#10;IpLeQ3XgAHjk88e/de0r1lOsE6QEC6LOz6QBMmkwlT/Z44v9PfuvKKCnXIJqjbSpZFGpbELcK1pP&#10;S/qsOCFX36nn023xdcYrBGdJBI1wHYxWLgJYM1/pa9+AP8ffqV6uwqQOuOpDIrSLo0RyKzACzLKA&#10;qlwOCASefqPz71TFeqldI6xMyqGTxBtWnSqsoH7i+lSx4YEEsB79Tq2gdcFeNXXyft+IaAdJZiCN&#10;XkYAX9V9AP8Ah/sB7A49eKDy66YM2mTSkYZvQ6oAEZgFhSzeq9/rf+h97x/q/wCKH+r9g9pXh100&#10;qksruUKrHcq5urOl7RNa2nn1Eqf9h71Tr2gddA2YqrJ5WEYZI2CAA+p4yGUkEH6sPr9Db8762wHE&#10;9ZA7g2sVBiVXX0E3WzB2UAWFwdVieLe9dV0A8OubyW0MFVyQblR/ml12SQECxH4IH0AHvRGOtBD5&#10;9du7SSqkKqwsrKDcDUORpawuSCSB78fLr2mmT1zVmJZiuiNNNizaXkKm6KR9QdXP+x9763pXh1ks&#10;rqI29f6HIBDaYw2pSyW5P0DWPPvxAPHrenTkdZljVZGUCRYWBHjuxUq/0uwuQD9GH4t71QUp1UtU&#10;Z49chFpdtI5ZgHYMGuqjWrMGHC6bfkEj3XQvXhQinn1mWKORNcdhqXT47KjRlQVsQ36V+oUj8+96&#10;VPWqUND1yYJpu1hKTY6FBIKWIDn82Hp/1rH3sUB0jrwBOBw64hklQ2jCxsx/ACoxXSNB/r9Txxf3&#10;4gUz1sofLrEzw2C6S1lVgVPKXNolJP8Aa+rMf6e2zopjqwQ8T1geQu5GtruweEuF8SIPV5AT+V5u&#10;Pzx7p06B5nqPJ/nA440r6pYkDzPduJI4l+urg6jyLe6nB6uKeXXGRhIpYK6GRxG5eVdbG2lmHjH9&#10;oE3BPPvRNerx/GOsAKlReOMkKAUUjQef2gqN/aVRf/X916sw1SU/1cOuDst1lVgjSo7osh1M0trA&#10;KW4HH59+PHq4jUcesLOFfQHCsulz5FUpqYLqKqPoDxp+tvac01GvVwKmnWJpE0uiRMBybqVk8YU2&#10;lOj6/kW/p9ffjp8q9WC5z1Hl0B2DO6CQortYlmAszeRADyoAVfza/ujaQRXpzTUU6wSkAlQFV5XU&#10;aQQkusXDoODYE2A5sfzb6+2GA4dOKtTnrA7eTUhCa5IkgaDxqHHjuDZraT+dTA/04PurMKY49WVc&#10;/LrizroRh42dixSZgdMiuOHktzcWKt6RYn6e9MRwPTgX06hSm5dWvIGRaklx6lWNhHCskduY+RYA&#10;cj6+2sVx08q0HWIyoSkiSFiGlSUylgqBRaOWLgegn6j/ABA9t1BPXgM0HWMOvj8VlK2MieVP230N&#10;dhIW/NrE/wCHvx00x1Yig6wmRGdVYPrflZInUwVEoQmIzK1zZQGa30NwPdT14qaVPUeaoQRlXXQA&#10;0UraFDPC3kCJIRYgKCL/AI/It7bc+XW0U1r1CeZi7rK0T6C4RUKJYS+rW1Qw1KCRp0XsD9eDf23X&#10;p8KD8PUN3Eok1VJVmEJWAwtCglj9KMpA/Qi2uSQSRcX49tEavxdOaAPL8+oUrqyC9RHHUS3UzDxl&#10;fEno/dDCwV2BseG/rzf3o6Tg+XVwKeXTbLOupFWYLrKeSN11yARqGVbSDSNTXGgfgcfU+2yVBpXp&#10;0LXy6wSTL5FbwppIkWMmwRJF58TRsCSRyNK2FwPdGbTSnVlSpoOsEpDRyxsYrOPuI9IMdkUeg07/&#10;AEJ13Om5+o9sEVwenAuhhXpvikEqyBlYkKt5CFaNeSkTSTcNrYkxrbgW1Hi/tqprTp1460J6htVq&#10;qxzF4YqtEqmqoYmv5fNY+SnYKV9KqmoH6gkg+/H+fV9ANQOHTXLLHLIruYUQjz6pFZZVDjx6j/YO&#10;lwraebqfp7oaU6cCgdQzUpJJI2t6qUsTqSJnlBmGvymW3j8WhbpGCTyBYG/tsHOP9X8v9X+C5WnH&#10;piqH11EkpBo6iKOPyOLqhNO5UiaNhcEk3BW4sR/QEax1dQKUGeobzzGW00rzFRIJiyWlDhS37aOC&#10;GFuUI4+t/bMnxdPooA4U6aZJJCKAxrI7S00hepuscSGJygaEqOGHqOk8XHHNvbTft6eXSePTXWVM&#10;5XU9FNBEvmaRZWjlRDCwIKsv6hc+RTcXNtPF/bTHOBTpQirTj0z1VSkUXkeRRDJJKVKMqtrUBEml&#10;o2A+o1awDa51MfwG24Z6eVfIdMlfUrFGSyo0csYpqh4kcwPHIfJFKFtcmxJEiKLX5tb20adOqvr0&#10;yy1qzBTE6+fQoCCAySIC4gQJcEmMAg6Sth9SSb+9dOhacOoVUEjjklVzTvHI1LMkLAxvGpDJEkkf&#10;6QSCzupuwKkgG3vTcOvBa8ek+1Q1RKlMj/cMz6nlqfFFBJoPjEsGn9axm+q/LEG/Ptvq5RaDpmFd&#10;Er1cbVPk0xTJaij0TxPG37daUC/QXJc8abge/dWCkkD16aZJIVdDMxihxjaY/tVMddOaiIVJNWI+&#10;CG4JN9J1Ffqvv3ShV0inUKSZ1q5tTR+cG4ZGjjjSrqbNTrLUMojMgFl8RQC5BA/r77etkVFOorzR&#10;iXQJ6WrkaoqZqYjxrNBVxQCaujmRgT6rq5iPNueG+mjSmem2QKpI6bhN4gJ4K6ijM8YEYEjKWfUG&#10;knpKZwVViSBIWLElnKj0+9dnlTqpFSE6b6qW0dU1K7jxK8lQgo7NFPIAszxiT9wqVDBAObEgm30a&#10;I0nu4dOBAvTJkStNFTVMtL4K6CUU6U0Kqril1CSojmFtBjdSyhz/AGjwbj3QVoadWArgdNc7UNXL&#10;GlLRzxpFUgCKWT7aVliYmovGB+5FfS+i/On62Hv3VwlPPPTaMrKSj/Zr4PtKoPIqx1VR5oZ7SUcT&#10;KFCgi8qJZSddgx+nuoB8/wDV/q/1fLegdRkklDGOMolL9zWU1B4VtFBTLGs1T9zJMtonsylA4ZrB&#10;hxcWtjrwUA16heXxuIwddZO4UU8tEUFXTVMegpOk4PqYHVEgBBX6WJ9+6roz1GiENQkFM00T1CA4&#10;6SCMFIfsg/migjp6oM62HAYFToXgX59+6sFANemsvTwxU0NLG87rJLqTI04o6gpUSNCq0EqXuUiB&#10;1lyeQT/T3cjFf8H+Xq/UWpWndaeSfyzRU7rG8NOPt1lqSRIKSOIrc2iUxSmwBHP1A9+Xz6q3wnrB&#10;VTTKjT0r06Vwq3kj8ficGgnlAp6aqgnAV9EoaM+n0rZiSOPbgFcf6q9NdcJ8hAayfSZJ6WjkaWlE&#10;9CUIiULBPErcM6xsWTRYgkBvqAToJgA9ep1CmmmhqqirqKcRpkAkPhnldHq0p5hDH97I+jQwQFg8&#10;XI/tAAi9wo4Dy631yknqaaeo008sVJSR0rwQyBoYvFWVBFQkaQIGmVjpNnPkudSAAn34EEA+vXus&#10;QnLPIlNFUyaUMpm+7Wlq56nzWJnilQaALIqelrrYekj3vHn17rnonapYxUdTDHOqLJTugmikyQBW&#10;pngk+oXRpUHWQQSTzYe/DTXH+ode6jNVyaTTgTIKdVFSpx8k6Kpa8MiuDrRQpvqFwVb0j37h17rq&#10;WaAPUUlS00+PoKhy8crQ1H3Dwg1D1ShrBDKLpCrX40luePfutEAih6aJEWoaCVY5E8omiy8TGKll&#10;jrqfVJSS+SwRjMv72kHTfk+3KBeHEU/2f9Xy69gjPDqIZUMTmKlb7eXHLopqOL7uqqppZilVJUVi&#10;tpeOnsyAkqG1WYFbe/ChOcZ/1Y6pVaV+Q68gp68wYyjqaeolx8VWZKZqbTNVRrpkZZohbWdaqyQ6&#10;19QOlrED3sgjJ8+t1FQoPDy6gi7uY4zPQyRMtVKrrEzyz1PNIUZvSr6BqEszPdLqoLc+7Zpn7Otq&#10;2qvUSulNPLCawVUckscsWmhDyVJeqbQj2jXXfiwF1ZeANQBHvS1rj/VTrTFa06hr9t/k7ZKF2aqE&#10;0csTSRiSqqKEiehSWm0aEuiOyi1gePqR7tnz+39uOq6QOOf9WP5dQ54paqdahaVdFVV16RrAjLHS&#10;0pQGMVUrg3jk9Wpx9QST9Le3FIAIrUjr1BWtKA+f+x03yMqLA2TovtYqB1lnpJpGq6SvyMqNHjlk&#10;rtOpUlUFwH1KRZQLge7AU+E1/lQeeOq4oCwx/h9Ps67gp5Kt3ko6yaieCaSonpI4DHXxGdf2vtpZ&#10;1/eQSKpIVhcC1gDb3cleByPL/L14fI0PmP8AB/PqLLOtTLFQy1EcdeaeqpzGzKZI8jLCtVWAU8Xo&#10;VGAB/ecFXHoH4NgNIrT/AIry6odJwOJ/w+f8uozxxyv/AA4eX7eVBT0MzaZIaqOCAPWvV0s41qpA&#10;P7jFDrjJUi/OxTiePnT+VOmyRw8vLruKWmo5TPC071K0MYJjgkNMyyyk0c1VB/aaYxh5JIyCLIxA&#10;vc2pqFGp/l/1en59aqB11IsayzUa6UnaNoaVGkFTTR0My+SesndR6muqsFcXU+r/AB96oKV8v9Xl&#10;5dVoD/q8vPrp4HaooAJJfFNKZIPtpjJSQ0lLGYftIqRxeSQuWkZpCPTbj0j3sUof9X+r060QMf6s&#10;dcGjkculbLTU710NVpaWGSogiSqsZ1kiQBzE+hVLMTyfILE8eFOK9e6hz+eSiGToJKqNMYIaeCad&#10;1LQUjR/ZOKwKFdJacW1RVGsKjK34v7uANRX1/wBWPl/l6pXiQeH+r7a/b5denx6lKCal+2pocVCI&#10;8rWyzutWr1CNIk0IsjLqYl7Qro1XA/HvwFBkcetkHFOHmfTqJUlVqKWtggqan+IRvUVEZFPR1ESy&#10;LaRNNSLThbFajTpBZywAIB92UCmfL8/9VetHjUDj/q/4vqA7aKeokiaOppGVfuJdEEtRIaGXTT01&#10;bTKGD6ABJIzMNcdr292NCQPPy698x/PpmlpkqkpqQvNLJjy+So2hl8CzwV3+VfbA8hQjKRGSWOli&#10;P6e3MAlh54/Z1ogE0Hl/l64ytAabytWIauRCJqaKlFTLphHiDU7R2YuoIlYH9NiPeqAmgwP9Xl15&#10;jUV418uk/JUTtA0ddR0xpacqklXK4lxVXDWSBKMSzRD0tGzaEAuQGbUePdwBWqnPp6f6vPpv7Rge&#10;fr/q8uuNZOVEtHBCkElJJCaRoEdoKmaJvH/lc0g8zkKXeIj0qQqkgNf3ZRU1Pn1puFB5cPTqGk5/&#10;ySOrklndI6enSupoI2aCOR2jhr66aRQJEWwDxux8YQaSTb3bT/q/2P8AL1qmQGP+cfafTrlC8NJJ&#10;FEZ5aKelq1x0vnjaoSphiXQq1ks6G9NNpAWZXBuAhCgKfftNeNDXOP8AVx69hfUUND/g8/I0wR/x&#10;UCvkAaaGKagSgeeE0IrWUHTVM0H2cNUgDsHe+kyHhiLvbj24q4rQ18/9X+rHl1VqD4cgcK/4OH+r&#10;16bZp5a+oeR3p/usbQBZJFhvPLByhhqta6GeTkypbUrKXBA+l1GkUoaNw/1enWi2puI7R+f+o/5O&#10;ucsqT0qTmJaUTENH+xBN55KUeKolaqF1HhuxQsQQpv8Aj37SQacf5f6vTrWCmoYP+HpuvTPEsMxN&#10;LJSM1TU1q2npqv7B9VLkolQAaXZ2jYE3BbV9FHu9DxHn+XHy6qeGfL/J59QJ42lxcFXUJG84yVPX&#10;Fp6mRYqpZpDSUbT0/wCp0F1LJchVBKnkj3cU1UU0FKfszx9fT59VNCmeNa8fPyx9vH5dRZKUVGUy&#10;ImpEqKaoUGWopRTw0iVEMYSZ8XPcKqyyhWUyHV9FP1Pu1dMYIOfn6fP59NlKucGny4fOnyPTfU1V&#10;PClSoxlVJJTRI+Nq2ljiSiqqlNNRTNTMrCRUjJKFrr6l0kG5FghYjIo3Ef5eqmgwFNRwJp+zPH5d&#10;Nfn0SZGmmGPWEQUVM1OYELU1LRrpEyU6g6pAjKsrR6rsCGb8jeioUjPHPrX/ADUPVOBYGnlgfL+f&#10;mK08+sQpqZvvqdqUzQVSxkywPNCktRGRNBU1MlWDYq1qdWR9WgfQ2BFu6gfhT/VT/L1UBalaYP2/&#10;t/yH7Oo89W8fjkmipZdEzUcVdOEV5pwwfJIhQX8ccQ8l3APJ+t7e9qgOB9tPT0/OvWiQtD+XzJ8x&#10;9nTXlI6NqpIaBl8tdVywx1IkYt9nVyCClrGMwVNcJBRQptwvFre3Yz2kny/wjpO4UtRTxNPyPn1J&#10;enqYMi8eRCpiaepjo569SGrwYR9tSVFROxDiOGS8rBFHpb0+n3ug0dnH08s5x+XWqMG7uA8/s9fs&#10;NP29MM1VHXzkmpkrWeCuWel1xJHJj1f0T06AKwljBDliW9Kck6uHAukYxw+38+mWIZvXBqPKnqOo&#10;dQHhqI5JKnHCnoqOIg0kf3cUVDUKVB4UahNEDqZdTKTpW31LoUEUp5+fVWUVFCMD+X+UH/Y6ag1P&#10;evpaelpKzEVFLFPFPVyVMk8IiInilj1jyRuCPDJGGuAQWsQ3tynAknUPTH/F+vTRCsSFAKn8/wDZ&#10;HoQPl1iFXl418lRHO8UzTeOeNaKCE1eQJ0SSSRBo3USXDWVf9UQGHu2hTgcR/q8+ta3B1U4/sz9n&#10;zB/4vpsnkSDIQDxx0jwTQTx1TSfcQplT6KqCSNx6PSSgYHmxLfUe3VUlT518vl6/6vTplnCMPKnn&#10;8/8AZ4dQ63I1NVJPF5cPR5FwssMaohgqoIiEqpm1Aqgl5cFfUFZvwPdlRVAwSP8AB6f6vl028ruS&#10;KgHy+f8Aq4/n0n5Fmk1fxGcR08sTVv3UcRNFS0cx0R0kcbL/AJuMgMAD6SQR6fapQhwB8vnX/Oek&#10;jGhJc/Oo/wBXAHpH1mYrmqnijqFKKTXingitSLAItENXTO+iVDN9Z1LC7ubKfp7XxwLpB4HhX/J0&#10;XSTNrpWo4/L7R/l6RVXmgkSxtSmFquOegZmhhrJU1N5JHE3BjR2Zbi5ujMdJ4Pszig7qg9IZJgVr&#10;Tj0H2QlWCkdX1U8egedfNqihYykrp4uI2+kfBBBJ+o9nEMLE/Z0WuaDoPcnkTP5lkgHnCRxysACk&#10;yatKr5wNRKgLYqbG3N/ZlHGFFOkUkhI0+vSJr6yWMCMSeSRdbaIrGLW3JiVhyCeNQvb2uihHFukU&#10;klOHSUrKxFfzsWcxyhpVjAtCWW2tT+LcW/1va6OIDy6RvKPi9ekdU18pc+h2V3lL6WuHjC6opD/v&#10;ZHtSq6ekrPqFOmVpdckv7pEkqq5d1Dr41BARh/qvyfz9Pd8Vx0110FkAjksL2Kp4lKyqlySZEHB/&#10;wP8AtiPeuvdcHjBjJVbkH9wAlzexCsrG/wDsb/8AEe9H59b64GAonoQaPSv6lAXWNRc8G1j+f6e/&#10;YHWsdZybDUioNKqkgFgoU2JKq39fqf6f7H3vrfXaGJX8hAYgsBYWeRJVsWcAH6D6/wCw9+60RUdf&#10;/9HY3kiUzRsiIWZUBIs5fUPRLqYC4K8r/Qj2bDoMp59NzRylnUJIokdQE8Sh2WG6tLIpujLcElT9&#10;RyvPvfVzwPUd6ZQPCyqXaV5P25HJCPxGwL8MmoE6CfyOPflOk16aU0yOvHGKttWkKIvunnVz6URb&#10;kJYauBb02A5tyPbqyajSnW9ROD1kanjaNATNGjCPxPGAVVSLxpKUHAAvY/Tm/wBR72/wnrR6a54E&#10;Ky2SB0ADJJK5ZI5GYGWD6G4AFwbfj3uP4R1taefUfxys0Tak8E33DyLbyU8kaJ65J5NOogMdNr/U&#10;Hjj3Y0pnqxK0x10tJPMGVSFkESGVQ0aq7s10FMXAKggWY8f4G/uo0VxTqmOuDUOmQeVJnLy+Xy6Y&#10;5IYYk4Z3VSdBvyAxIIsRf6e7db67ehaoUtIS4QOsyuo8syR+qNPuRyLXurc/g/09+691Mjo4nYu6&#10;K3iT9esj9sD1JA6AKT9Vc/n8e/de65vEkRmlWNGBaOSQKoSZWtx4yQNKgfT+vJ9+691GlhYGoLTI&#10;FDxpEmmR4yQdTRux+lyGY/gkX9+691AaFzIdRi1KrLT6/RTgkjWjLHwLKDY2/Hv3XusmiIXVotI1&#10;MkKsxkCkL6HQ2JOu36Qv9T7bk8unB8I6zuJxHKZo6YFYUjjCyQ6ItKBi5DAszOSdI0k/g8e2wKmg&#10;631AM58c0l5XjeQQFWiMMiKvMgmR7/oNxqHDXPC/i/ht1unTNkKkM0vj8lOwVRKsrqI7gkUodlHK&#10;EhuOb+7CMefXqdIysylV54zBZTUFqSfSqhT4/wDjjIBZCW4Y/kC1h7vQUp1sU8+okDzz1CRBWpyk&#10;IkCQDSpjjY6i6WsDfTra5ve/092AxXqx0+VelFRTvNChkWMU8glYMRIqlojbRCos2rjUTf1gWtb3&#10;rqhNBXp7ppyTJIkkMdoWKrJf9JGkKYSukL+Sp5/Nv6e69gjr2mQrUIiPYLTpJKNMcYljRnq52UgC&#10;SwsulFNyfwBce631iSncqVMKamgmZTMih3IPoCsAEa/6gX9Q/BsR791VfP7esLU8ifbrDGFjmClj&#10;5SEV9GqRxGVPkZgbeM2P5FiPfvPqv4+sLCUxgq19LylC1PaSZSvEQZxZSpIvc3uP9h79051laR6Y&#10;B9RAXyyOEij8aREBYnSp+jG9vTY25t/X37qrfD1KicwhZpHISWGRtEz6ymoBl8Uajkvb08X966aF&#10;fLp8x7mVEW9U8bxMgYRgGRwdZDIALBAb8gm59tyVp8uvHhnj0/xO0amQxsf2dSiNopZEaU6TGYiC&#10;DYXsoINr8f0Z6t/D1zqHVIZQFSYgwa4442ZggNml/HpVTptzck/097UajTpvrFJViHVqbxqkaKFa&#10;nKiUgkSC3503tcNxfge3PC+fW6dTGqI2ksW4RomK6QF0sli4OkWC3PpPP596EZ62o7upSzRTSRs6&#10;liuoeNbM0en0uXH0J0BQP+N291KECp6rTp2WSOO7udI0SaTZXKovpEiuvIU2Opj+OPbdOvdcTVxR&#10;wh0GlCodyFVgZJAAG9ZI0av03P8AsPftI6902VFf4mVWb9x1KkyxgkKr6WmHitZvpe/6f9b3dUJ4&#10;de6jCeMSEyoqpJyoYEM8bLdG0W1NcE2tq1W/H0FvDbr1OssRtJEwWVv82jLALp4XvYBHAI0k/kEf&#10;S/8AX3oqFGTnr3TnFE3mkW8bEiwl0gtGqcMkum3IY8W/N+be9dP9Z9YjK3nUNrmAEZAUuo5GkCzL&#10;b6An6/4+/de67WWMRkaiVEwHovpkYx62Mi/X6gm/+NvfuvdTdep4rvHGUJSIl1bUF/3YjHi5J4H4&#10;v71Qde6jzTahaVCk7SRxxAEkSSabopDgDkWsh5+tv6DfXumqob1CMlJGZnRIlYxoJdV5il/qosRb&#10;+th7917qK0IcJEY/trtoSMyS/cB9V1WXTwSLg3vzcXPHv329aIqKdcWx4kV/LGhfWEkchSJDF6mg&#10;CWGrSLatX1F7E+/VI4da0Drh/DIw8Tg3/UTHw0cMcaftIrC1wSVFufr9ffqk4r1rQOskmMgaOE/b&#10;QMoVnSKNbMCAbsTaxF7fVjze/wBPftZA0163pxTpL1mLSOL9JdkklMxhkKM5VfQbi1ijDXbni1vd&#10;o3zp6oRpNOk7U40PqXW73WPQZhCCSUvLGlUwOq5vcgAj6XFrBUHoKda65U2IJ8jRxU58Vw0sSapU&#10;kA4uyqUYafqSfrZbE2J80lOvdTDiJ7xaBLCAsQYFGR5Z3P7k0rMpJ1CwC3H+vb3QTD16stNXWBcN&#10;MsjmEqBEXNOZDpdA7ajHCiD6qRaUseRa1hb34yg4J6dx1MjxqCXyvGk6z/uFYwVilJHri0kcPqDa&#10;G1H/AF/bLsp4dbA1Gg6e4qWZZNMiXWOoGqVydUCzHXGFEf1i02/1r8+6dOrHpNTx6mxwykyIGCAi&#10;byL411O8RsqWW+hWF21WuePfunOnVE1HSFXyEaP20QBlSMEsxK6ljJuSCBYi/tvqsnwHqW8jxEyX&#10;1LKyorsqTKJEX1RwqtjyvAuQOb+/dX6nxVNOSJEYOhjZ5EjYTwRv+rVLKouL8BlA+v8AS3vRFevd&#10;cZakq72REn0QyBFdiAGP1RjwbcMLE8kX+vvXxfl17qA2QuyvIosr2LKFRXb/ADZQubguP9YAn3un&#10;z6903CuQagCznVqMg06Y6hiUWN0dbsCPVxxYH3vr3XUUiuGePQ+k6m8xCBAil3YkcaiwY6R/Uc+/&#10;de65+dvU0CiVFcR+G5byEIPIxYi4BBHqUkE/Ue/de6mRK0jLqOlluS4CusFIvpvFYXDlrJfn/WPu&#10;h+Ifn17p2gsjR+RURl120klGMo1WYgC4AHqb6G5uAB72w1CnXuncIxXxyAM91KxArdIvH6AQgFi9&#10;tQX8XFvr70qBeqOOw9S6cFiX+rmJXINrKQANNwAfyAQP9j7v0n6cIokI/bsOFYXClVViA81rng8E&#10;X/BHvY49e6ktAqOGDJpR24jYhokddQYqoI1X/H+tf3fq0fxjrIKP6AHTrVWcFFF2ZSQjqRZQvJIA&#10;9649PSfAepcGPRtDsG8nnAQjRGASLWMfINje3AJA906v04xUUarYxKpfWoLgKy2biQk+q9+bgm3N&#10;j7917rm1Krt6gC4ZgH0LqJUabhX/AE/0Dfn/AF/fuvddLRxPoGlGUKdKciMsOEJV+Pxxb88+/de6&#10;81FcXAVtGplOhbMLcAIPoT9P8Tc+9A16902VNGrAhmRQsbNqChdI0AIp0fUk+rn/AGPv1RWnXukj&#10;XUd5EZ40BDeUMW1qxAsPuHUXUj9Kg35v7317pM1MCRFGcI3jDuFJLxxl21hrkatQuQDwP6C59+69&#10;01VUShUGvxya2ciRx4eeQWmdSX1Lfkgkc/Qi/v3Xum9Fjj0t4rqw8oqACCkYUjWYRcAf2SpNyBe5&#10;/PuvdchWSxAiQRtKYFERZdKhSmoOkbfVzzckD/iBqgrXr3UJ6yxgKOqFvF4z41C6GsWHp/SWsePw&#10;f9f37rdMV6zRyeRnZEqAI7sqPKHis7WM9kABB4W44F/6+/E0IHr1rqciQk8U7NIGUF42ZAqD9SOo&#10;tzY8f1txxb3vr3UeaGApPGsSkGAq7aR6EZywnbUPWAbker8jj37r3UApG5OqNXHkiCCNjpMKKGaJ&#10;YEH6pPT6bjn37r3XMDySBxThAil01SKbAnRZrgAqwNvqbci30PvXWxx67aRTC8gAZYpl0wSAKiTE&#10;adIdgNKhbEgGwuB+ffurHh1jIcO0k6xXUBfRpkmmYALK3jtyq3X8/k/0976p1GiJBMYjSbxPwj8i&#10;NfHrKFkB5XmwP0JA9+691IjgVlQtBEtLGhZgziSTxhbh4x/qk4DNYWv711smvWctLGreKFKeOYQa&#10;tchlcggl0BIOnT6btot/j+BvrXWOV0ivLOY0FPGUa6HxStput1kFipuGJACuQeQOPeutjj1AmYMG&#10;WESXRVRrqJJZNK6/yLBeSVK/488WGur9eUhBJaAkMYtJZbNFDLw0LwsLXtwAGJH1v731o8OpKRCe&#10;eQqugDTHGpQeNkpibSI7cEAm+puebD37qtcU6m09JGhikeGTxoXAW+ga5DplGv6kMCGUnjgj3rq/&#10;XBcePEDKVN3/AM5pjKsrv4hrKcejgvp5uPfuvdcjj2RRIFgiSa6ykRtUTyShiY0SMfVTzoN+P7Xv&#10;3Xuua07roQqDqV51cNrEBK6ZJmlseL3so4Iv9foN9aJ9OsiUitbyF5FdZljMcasXcjnSwta41AWW&#10;3+1D37qtT1xanjj0eKnkp5fC0l5yS6R38axK6qRqRrDSOP8AW92rinXtR4HrAY9MKkSs7RAxzJKU&#10;d2SQeSQxDT9Qw0qptx711rqTDSSFJS7ElPHcLGoR2ZAyQSsotpBuxI/oD+bD3XupUNMgs+mB4VkS&#10;fyqodlDftyxrfgAE8i3J9+691P0LGviJR3d00BAFCAtcSeH6EWuTY25vYe6H4h+fXuuDyxpHIvhc&#10;CNXE7XvFpNkXxyKtgxJABUm1rHm9r9e6gmYj0oWkMYDSwtEA7uSB642HAJOprte39b+9dWFOsKaJ&#10;JVJkid7v+0D6SbeoiI2UWF7jUL8D3YcD1XrGZgI4pCjKFXQIZgBJKkqlY2iCqAGC6jY8qf6fT3rr&#10;3UGenjJj0H9uMhQzFbRtEbhdP5DgHVfgC1ufexx691GajUyKjRyFqmoapjshLqZYr6WlXgIyhgLf&#10;ge79a65mhDkRkqskcKzyyU1jSku/jRyAL+Q35IPAJv7917qWtGqJFGscPk9DyMAiwFI+DJpN9XJO&#10;kgA/Rr/0917rE9PI0szxgNFIVULYRyKW9IWN3BIubkubKAbD6A+/de6ypFoYtpRpZfSAxPiRCQnj&#10;h1jSofg6iT/j+PfuvdYS0do18Qk0RqqypzBJE7EGEeS550/tutzz/T6+6rJ8B64mCORgTEFhBJie&#10;weZlQamLQsASxBLayeSQLe/dbYahTqdBQGKwLJ4l9TTAL5GMcfoJ0cWR+NB4uPezSuOqeEOuLUkt&#10;TGirSq0ha6kSsonmcA1AYHT6dPOn+puPr7117wl6cKaGFx4/GCIdJeJY1Ah8YvT/AG/kAYBRYWLc&#10;f05v7ofPrYjXrNHj4ANDSMEimaQI7r5Ncg5v4hYsPyLH8WIX3s9a8IV49cHwVK+nXTrps/jliCgK&#10;JDqe6Pykmrjg83ta5v71U9e8MDINOkzX4KmSMoUiC6C0ki06u7AuXRF8upgQbMbEcA+9inTTmRTg&#10;16Yn2nTp9yDTK8cQiqwAgEjyEj7d9draJNRsp4BXj3brfiP0zVmyo5ZCjBYJNYqBUW1t4kJJKJFw&#10;pQm4I5v791dbopjqFLtIRWljMgSjmjkMkhaNp3C+WRo5IRqBmB9YABY/U/gVIB6dS9APdnpNTYCt&#10;X7lGV5I5VS0qXWOaJSVXzqitwpsgLAMQCLm9vetNOli3EVNXn0nszgGmjaCNZzEkUpRYfH4I2eIG&#10;raoj0s+peGRlH6gQAtj70ylhSlOn0nQ56QldtKolPgp4GjSaGNT9kklXFLDDEJoatb2YiUWBDKQG&#10;1E6Tf20Yj0oS4WtAfy6irtdpIqCk8cNY1HMgVUWY1dPWtEZWkjrZLFiFDFo7g8gfiw0Y8evWzJXJ&#10;6iQ4HIUayTREPWVMtNGySSpJDCsRE8bxxCwQsbo4vYte30FmWU009aLKcdOqGro44YmpADV5Guja&#10;RtfkIHrkIaRdRKk6mtwQPTf2z1rsr1mapy1NHB45Z5njbVAzoSsSIpnSRSACqBQW0hwCeBckD3tV&#10;qfl1Q0rjqSu9K+ILLCfLJTNBPMBO0Aq5KhtT63qVEYcWOmEizG4JFr+1CwCletFQwoelpTdh1US3&#10;mqtLI5mCs+uRoJCHEDqxLGZwbqwRgVv4/oQGyg4L0nNspPb0r6LsWF5YitMIgalZGRnWGGINHcAt&#10;OwCq9/SqrdjyVBBAb0mtOvfTgdKyh7CpndmI8LeU0DvK7zOHkt42gUqxuWOngWH1sPr72WNNJ6p4&#10;B4DpT0+7qWRTPHMiEEtNEsjyJcsIagiZgbhbE6V5v7pjppoSDTpU0Wb8pbyTIPKzPyB6EUeqIQ/U&#10;G3KlubH24HoKdUMZHT7SZEGOKR3p1844VRclEuNTNa2kLa3N7/4e7g1yOmytDny6ehXIvjAlSVNK&#10;FbKPKJAnkVY/Hdje9ub3+nvfXupEWQC6VC8hwGNPMrKr6gSgJFuAb3ubHjn8e6907x1xJ1NYG6hi&#10;3q1NrKaVNvTb8W4P+8e/de6lrXxg6QRqa+pQfKEEfKEvH9bi5JX6XF/fuvddmoWUBiBpHNi6hTJY&#10;DSwH0BNvSPr7917rozIkYLM9y976QXUKxH0HNi3AA/Bv9PexSuevdcPKJFDh4/IxK6msNbsbr4VY&#10;WsPp9f6/7DZ0UxXr2OpEbNe4LlgoFx6wqkhrkkE/qAVQPyD7r17pxinKqHsBdtLNdGZVJt+kg2uA&#10;APzz/h72ASaDr3U37jUulliBv6lYgkgAkMq/T6cfX/ig2UYCp6917ym4vYkIAxI4csdSvo/1Njzf&#10;/e/egCTQde643D3sA0dlKg6bsW/BJ/oASf8AX97KMBU9e6xsqNJ/aKgMoIPBcn0orD6KDZgPr7r1&#10;7qHIArOfWApJPBIvwzotvwL829+6910yuHf1GxX1EWEhOkFT4V4H4UD8/n37r3UaSIAESrd+FK6Q&#10;2ryGwV5bWBF7KATb3sCpoOvdZVWNQwBZtLBY1XhlEYuzEECxI/Vbjm1ufd4xVq+nWx1NhaNQVRAC&#10;G9VxZVlJFjbT+kj6cfW/tvrXU1KmH1aCtlLOeV131WPIBsG4VQD+PfuvdSvuVBVS4U31ox5tp9Fn&#10;4/si1/8AfAe691gMoLNYobtYPrBIVhxywNi34IH1v7917piqyjIhUqS+oABBZxza1rEFbXH9ffuv&#10;dNci6XMmq/7RZX0JrNvVrewB9Kkek/W/+wHuvdYZXLFYxEAQLuoCHWgsUa1rWa5BBIt6SB7917rm&#10;oezSAARhrLexFOefMf8AEfS39Pr+PfuvdOMEQCK+k6Si30nWqajeRmP1BBuB+PfuvdZ3jjZGUIqX&#10;tZGF9AChVPH5sQf9h7917rgEjbQ/GryKYgupLGPhQeP9fj37r3Ud0VpAoVi0JnCtp9JZzqQAMLAA&#10;2Um3BB+n19+691EUICC36TG17t+plHJbSv54N/6g8+/de6cImbXpZANaxtLcoqG3CadN/STzb62N&#10;/wDAbyfy69SuOsr1DBG9SurIQ1gAyIv0uLXJuR+B78BU063TNOmueU/paUFR4nJRC7hxHqRQW/wI&#10;PH0J93KUFa9W0Y68lWbnnVqaFVsqq0BVSwQ25ILaj/t/bfWtJPXGWoZBYaFdQxVlWxVnkN2drHgj&#10;gf63v3WipGT1F8h9acrqaMNIQqqwDaSA1rabAn+pvb37rXXNNEp1hFLqWMp9KxsiH0hpR9CW5A/x&#10;9+691Kcxm4s+prfVWDMzDlFSMCxP9r+p59+691hciNlYSJpkP7crqSST6NDMANJHJ0txxf37rdDS&#10;vXHQUDkKfVIYw6speQR+sqNH9bDgfm/v3WuvWaRGOkFR6kjjCjQ4c69VuOb8Afj/AB9+691hkVir&#10;upBRWC6uFZpH9TinXgn8KAfzf37r3XJ4tJYKUt+2qFgblpRcf4A2BLc+/daIBFD1gYqQxYSNa+py&#10;tmXR6THY8/7XYcEW9+6p4YrXy6bZ3WUR3tJGjORfSiSKBq1OD9WHpurf4e/db8NPTqGa2UPHZpWj&#10;mUmTUR6YdNiCrgsHW9rXtx9be/dbCKDUdcHqppNcIWNriQ6pNUX7oULqjLfjSD6bW5J4/HurdYPL&#10;Jx5ZC9gwijVWJDgWAkuP9Tb8kW/x9++3r3WONnuutA2lNIg1/t3Q/t8n9SagSD/sPdm0fh691Oid&#10;rxyI2uSdiHLIGARm1MsY+mhfof6i49160SAKnqY1XyQ5fx3jjR1ZHeJ7sUYj66SAQhXkcj37r1AS&#10;G65T1IJQk6ijONJsNIKAxTBGGr+tm1EDn8+/deJAFT01z10DxlisUf7flKhWIdTc/wBsi5sNN3Y3&#10;bg+7KaNU9aKq2T00SmNyNLyyE6UWn8axBRItwyOQDoF1GoAlQLcX5sxQio49WJUGnXaqS0YULGkb&#10;qG1GwcohWJYWIGoNf882I/r7b691ykJUMjgSBIZNQSNS0fkAYNbglVJKm39L/n37r3TfU6f3Cx5n&#10;hQW1lBJpQ/tRk/pubsSfyT7917plfyiZCFLQKrONDXSONkAqAV/USOCb/kmwsbD3XuooqWiiZQgj&#10;gh/RA7KqP520sPSvrsxCk/g2P9ffuvdZ/LCnj1vE6gRgNHdFhmRbxeNgCStzqJNrccD37r3WCosw&#10;1OZYfHpUyQFHjKSSXLtGdWkkgl7g8jn629+6901VTRxyThPG6+QTRskLq0ska+U0xRfohKtd+AQ1&#10;rWPv3Xum7+JgG91EjQtoKLYmSWwQR2Urpa4Jvb37r3WKOtCExNISZ5JDIyBnPlVSSpcgBNSkIrci&#10;9+PfuvdO9PNJVtNIywAO66FQ+RRHDCF1WIsVBOkLa5IYEmw9+690oYImMThWlWVRoSzLFTCnRQQ4&#10;kKu4b+yF+nP+Hv3XupjpGqrJrYQhjLLq0g3WysI4yDq9QGoE2CnixHvYFTQdNf6L/q9OunqI9axO&#10;yrTyzlABZNLafMtWXtcFkAX6n8r72aoenGBIoOoclRGJJGW7SROhCG9hCfSqN9dTBfUOB78XYih6&#10;b8L59NlXWP4rorwGyRyUySgF1N9Kr9LM19aW5F/detiNaU6grUWkUJJGC0cirrkJlSVo9H3Cll9J&#10;/KcAEEc3HHuHDq6gKKDqXFNJ6BrePxxxv52ZHM3gbSqmRR/ac/43s3PPvdSeJ631leSRlZvGwkkl&#10;eNmCofXISieGOwJTSXuRYgckm3OuvdY6iomji8njGmnMrgSCNbQsNBFMIhrNjyGtcGw/F/fuvdQ6&#10;iWKNymqRHijZi9homlkcEhQguylCtmI4+n1HvYBJoOvdNbNG9RrSRIjG0gkjmh/akmFjJaNhbTr/&#10;AEMCPqPfqkAjr3USCaFSiTM8yRGonaRNReRZSZ46rxjhQwGkoPoRb3rr3TnFUBzDAZrCnEjxVLW0&#10;PTEXZzFa3JJJXm3v3Xum0GJmR0fQqKrvZYwkjCW9PTTQyAaSPVd/zf37r3UuKGNPW8kYqCSs0jxL&#10;y0iB6KAoQAboFaXg3NwP8LMRTH+r/V/q9T7rA8KIpQwxlogWDRoG1Ky+ViIqgXZ3OiMqoBAtp916&#10;0RqFD0wZCXljCGlYLFO1Qh1CE1B8Rlj0ggEKCtjdgP6Xv7sG7SvVRGvSMycxgMEdNTh/DLNLFFPG&#10;gSmSaMRxil12F1ey3LG3+vf23L8X7en0SvQU7ky5MM0U4lR/KhZ6QJJIrooWop5ooxqKBBHKxBsf&#10;Jb8e2ajp5Y/y6L3vPOAVMdM1ZTS0ciMwcQxQ0kZqIylNUu6jVwbU7yG9zwTxymmIPTggBHRPt+bm&#10;04+t8IjXIPVRxw08XgqMaz1VK8Upp1dRphZ/FLUoBcoo0/Q+21ZQtD59V8JgcdEN7G3bR/dZGpmO&#10;PqV+x+3lV6OFa1ZGRTlIIZYwsUohiLRRIAygKpc/t+340UL0pelBXj0Rbe+4MZUQzTJVoIXSCuEl&#10;TGr3yNSpinytDABqUvCdLwo4WKUkiyA+3adUCk9FH3flqWokllgo3Sqq41D+OVL1Fa8hUT+CQWSI&#10;KFlTQNRYkkjVb2th+H9nWyCOgjr6fXUPPJ4JEljgSIRoHhWol4aFwbkKxuWYn0824v7d6r0k5YAP&#10;NEwIlY6GEiqYYZfICFuB6kIFywuf9jf3bpR1A+3FPGLjWrGSXSY20L5DpjEgIBF+ePz/AE49+691&#10;19tKrzllhKrArlWUhI4tIdfrwxRShC/Qk2+vv3XuoawTWWUHSYEcoBe0xY/pRj9fqbj/AGH09+69&#10;1AnTx6jIjKG1Ak2W5K6GUCw9Km5B/wAf8Pdl611jWFwpV2ZrkSM7LeAxiza0Xn6Aamb6cf63u3Xu&#10;vNqiZWHpKCV4Si6LF1IHkIFuUN+fqGtb37r3WFLsirpMhcBR5GAKofqkWn6WPFj/AF49+691hM1T&#10;52ACu4DehACVSMaYjzwpY3FvqD791sUrnrk88r+PSygBNbAqGnkdTpZCzi1xb63/ANh+T7rxIrUd&#10;R2qZGPlEkkAU+R4U9KMyuQ/psfqbgX4FvfgT1YFj59ZRkK4As8hiMiFjKzfuwhZPG0sisObH6AD/&#10;AFyPr73VvXrdH6ltma1lZ2nlLyXRJBIVkkVCApgZyQCRayJbiwv711sa6568c/lIxKsNdUQhApLr&#10;fWtm/Q017672BP8Ajyfe+rdOMO8dwR2dK2piaJ0YFyBCUePTfxC8ZFgASVuQQb+9dUKivUlewNzI&#10;SjZKokEYR4GZmZQ5swjjA4AUixJH+Fre/deKgZ6e4O0d6xSCUZGqqpFklMp8lpkeVB5JIpDySONI&#10;+gtYD34qhGRnqykJw49PUXeO6Yir1syzSwIRG7qwfyadMTLMmmTyAA/m1/qPddCenV/qTShUdKCl&#10;+Qu8BKX+5cStDEk0sFTPAj+FiQ08cDKHI+jELqv+T71oQeXTLMr8VHSsxnyk3HRT0r0zSUvhkktL&#10;iYEpkj1xlJRT00dokeRT6mZSDe9gfetCenHpqOOJH1kdKql+WOdSEQ1LCspJpPFUY+pgjjgdWi8J&#10;M+h1d3ZbHz60JYEMCtgNBI+I6MjcRaQAOH2dP0fyyrCPBI1VHSt4mEYlkiNA8X7QmDQjWVaMaFi1&#10;6RySWPvxUUp034kDGjDpcUvzFmRK55qyKRav7a3hQGNqelj8UCeEBtKovPoNyT6ifw34YrnPVm+j&#10;/DXpR4T5hCmkozFVzTUdFJIXmFS8NY9NbUsHmh4jhVjeOO3pIv8A193ECHyp14fTg1p0ucd8zIKm&#10;KtpavImoiqneOJo54Fkph49QrZZHQ+ab+yWst+Dqv7u1qp+Ajq5ERGKdY4Pkht/JRU1RWZdmdvSY&#10;6nJVk0NRSwNpWHPSTlWeXVZ4mhQCO9vz7aaz05SnSaSMU7SD0rsB8k8dj2pKeozEVPTKlVVtUR5a&#10;R6M1k8ykVEWNkjBA8YA5n1Mw1KUb0+07WjauHSeS1eTtI6FbFfLZabHU+JXI1c8eurcz1MmJrR4j&#10;KaikWPOysjtTarMIJYndRwGJAt4Wi+fTsFiqDh0q8V8vWmjp6yGsghNVGKbOLjDVV+CmrFYpj/BR&#10;VzJO7S/WeGKQKnGp7jQKPFo7V6WfRppqvSyg+VGPirZJKvI19KyU8YgopIIWlWMx6p6+mJJSBLgx&#10;OsgPHABNz7qlszZPTP0sgz0+Uny2x+QL11PXTPB4q4oKhpoPup6WC32/2vpllUIbxSodDEEEfUe1&#10;QtogKsOnCqotHPSwxPybqKkDFx52gqBMkIEasZaahx6RiZStO4RZHU8SeScWX0In4KaWNOCrXplh&#10;AeB6U8fyToKlJ6eavmhJnSR/sqmaUPNHZ2goMRkRABHIAA00bEBfoDa/tG0cgNQvWtEJzXHSix/y&#10;kxctZTPDLPXRmapywp1yE1o8jHCaZ0xVHVEpFYGxqaipRWe4EhX63RWJ4ft6aeOImi56dqT5Pw0C&#10;1sRrmxNOKNMgjrPT0kLVMUt5cVK0Zeh1G4LTRmNS17F/1F8WxbOOveAdOBUdPyfJQJ5aGGppXtio&#10;pKW1VSUp8EsyuII59TQ+E6m1NSsG18KpHPun0prTqyWTMfh6WVP8jYq2qq6KizVNUUVEsXjaqmvT&#10;1NDUIKeqpPND642je/7/AJgwAtp90MDJjpSNtqTWnUjO/ICgixsStkYHY0OqinaB3mqYTJpjORD+&#10;lG1KFjtdytrhb39t+GrireXTEtssIxQ/LonHdHc+MqMPXU331OaHLU8ePilrqamyTTyU8AnnoKnx&#10;aiWcsoifTpQKqsdRPt2FI0wnTBApQ8OqSe9t50+4a3Lu8yRxzVhqabGGCOCoxUvhFIUmk0/uvYR+&#10;UBQC6eReLgCRNIgHV9ShPDHRVyaZFaNvGX1QkalJieRVJRJ5AdRFtS3X6H+ntvUPw8ek5wcddztr&#10;JAWnEckiw07ltKzIosxLONQW5J1Ai9xb6e9OwK08+tdSqdqdY4F8llghq11qgkRAf1wqhAYE+rlv&#10;pyQfbvWmFVoOu0qaWJVRKqN9Sv6nayFtFoJY5Leh4x6CGH4vx9fbetVqB0z4bdZ0kVYpnBMiErEa&#10;rxprkjsGgYQsLi6alawAH1/PDRauetiM+fWVljqajyTeRKueCNJXSUWhMgPjfyAEFiBymnSDYX59&#10;+68aUx5dYVkYx2LSgrJDLKihQZ5DeEmIgXZilmcfQk2/I91rTPTvQqbPlojUxCaoCxW8kUNUjoy1&#10;gXTFUiGnsqJKHLklhoI1G4Ug2c6s9PDh0brbeYvSRTIKDPTk/ZQ46oo2+9krda1GNr4adPVHTho9&#10;TSI4TgrYAm5PI5D9Fc0pVyOmncdZjJ6WmSGmq46KjpshHVUy1OuWCkNUQgSodjBrWokdojK9ypWw&#10;Fve4hQiv+r+Q/wBX7BSOXUaHorO+ZqimvLF6Up5BTUySPqqvHIDNA0spFgW9Utxf1OxHGn2cwtQV&#10;6NFcrGD0EyZ2tIRI5xTyRByajVIjEqQzRE/QE+rkD6+k83Pt0zYwetmUnB6VEW8cshZZMnlC4SBI&#10;THN+4jut1k0uAA6/Qaufxfj20WRjVh14SEdSqfsnMU0cKfxCaelpJFlozMGNXS1rW8s0UR9LF/T5&#10;DJZTxptb20VQ+XTguXGOnaPtHc0QgkmqZahlSeVoKgGQASNpZ46gkaePVdbtYBbkcCvhxny6uLuQ&#10;nu6d4O484kjTNVSq9PG9Oaqn+1pozTzjWiqadY5SP6FpWJ5Vbi4GvBi9OrfUk46c6fujIxM5TwyK&#10;AoepiWixtfUM1wGgcRs6Kv1fhmJ/IF/dWtomPDrX1OaEdTYO3ZjNadWpoCY2SOimSWSeWH0/etLc&#10;AyOSGklUEn8X+vujWqHh1cTqwz0+0vdK0Syumn7utpJaeCfV9wrUCkloGVgfEzNd25AvewBN/bZs&#10;kJ6v4ihe0565L28s4iqGyVPHU1cdPAqCn1SY6lpiSftqggCGQketEBv9Wa/vf0a8OqeK3r1Lk7P8&#10;7SwvU032rTzyU9EdBo0HhCvWS05KhJXFk16wLCwH4HhZqpqvHrxkJFCepdPv/HoVlpqedDT3q/sz&#10;VfeSLHJIsLz09TICkJLeosrAFRpa/vTWxOCenFKfZ0v9u9lzwyy0sNfAopslSw01ZIVJqpQrfdR+&#10;m6vGCFiqJYo3aSMaQBq5r9Ktek15IwTsPRl9n77xb09D4s3DWxUsL0uRqHL0v26zhqiSOk+7sJIp&#10;tCx1ihmVQqOVHqBMorOsdR0GhJOX76noxOGz8cFHFKk9fQxVFQtNRq1ZFooKUwrXpVSRx60kepca&#10;iELBopJWb9Kj3XTQ9OMVbIwfTpYUmVxlXT0VYJs08dDNWpjxRqTSoZYQclUVVI4D6FcsClgHXUiH&#10;m5qePTYNekFujILUvVUtRDTSVGUo6GGSaCnFOlPiaWp8sFbLGAAsjIz/ALMd3JA4Jt70TXq6U1Cv&#10;ReNw0NJTZWbRU4jJ4/IzmX73MyvR1OMoaj9CVlMgfUYo/wBqT6L6tTCx4tx6OLdqpTphd6ukNHDh&#10;pXokDxoazxUs2Nignk88EFBGS0bRO6rHrMhurqrKEvevSjqHVVIzWtZXjx9LJI9JTwzKlXSQQorU&#10;phy82nXaRh/k+pCEKrHHZQCKBADUdNPx6ZazbQrKNZqmSSTwYzGJSVVSkdQtNTmc06irlqCsjLPK&#10;JJknhmbxhUjYKpKjfTSyd1OkR/c6mxr+empEgrKmetpag5GI1i1tJjpg81fDSWVlDE6Zl0lBGDpY&#10;3I9uADpwu1MdJqqxEMBEUdMr43G1LRT1SaESWTIWSCCMEGz6mACWISPU3B97aNSPXpsT+R49BnuS&#10;M0sVcVjWoMLrTSRL64aS9vs5PK1raIw0RKEEFrfge2wtDp6sDqyOgers+tUjSg2QSeLwuoAemhYG&#10;n1g/p1sDrexJJ5PHtSIxg9JsdJXIZWaSUSrUOV1hwkZB1GNPAGnvcaCrekuCSeRa9/e9K8PPrWke&#10;nTPBVVNNMx1iNU1Mqug0MWP7amIfUf2WHJA/IHHvRSgr1vj1OlqRJAqpFAgeWM/ZwRiQeMqCJfPH&#10;dl0vcmN+VPP0Pvy0oa9e6j/t1aCMeiCWqTVCAqR+SJWFQWFgAo/1I9RNz/T3cBSKDh14Eg16apcf&#10;TiIt4qnVIryyxnmSynV6z+VIuVA/H190MXp08hZuPUGoo6ZAsiMocBTeNSxI/Lf4D63H49tkFTQ9&#10;PKxrQ9RZ6WWJJgyg8llndAC4fkrILcn+pH+2/pWg6c6z4UMKqJCFjuolbxIBIIj6hGVH1ZT6WH9O&#10;Px70RQV6di/tB1Yb0jTrJKKOam+8eN8T95TvUGPXjauoWLNOXjA0wo32rqQbhnMjcKbBXd0IFf8A&#10;VXoUWbCgJFeH+z/OnVxHUjM1NCXrVlRD9jBmaX0U0E8tEyfcPJIGJEdNDUSJINTxukJ5dbe4+vYi&#10;V4f7P+o9DOykNc5+f+D+XVmHXeSkmhp6sOUWro6Srp8bKhL0xSF2Rxxdo0ikXkG5KsjewzcDTin+&#10;r/Z6OgNXDoxGAJaKP7YzvURL9u9bJKoiynlQmcwhR6GC/pNgPSoJ9oqVBHz6qx0mnQmYsoafwm8a&#10;tHR0hSeNXQVCldcQ/pFHHpNh+S3t1aefTTiuR0siwLvohhliDxzGJdMs+lVtTQyRsRY67es2sCfd&#10;npT59VXj04aAwOk+OSoREmZyiTSWTUrlj+pZFuoK/kX+ntrqy/F100BQsGEbxIqBhjoYoPLK0qjU&#10;076tTRIE0gkMxLEEjj3vp3ruQ06usTxl0LVH3U0TBIlkpvTEkcbemznUF1MDcX9Xp96NKZ68BTh1&#10;ktHGYZXijM0gpTN++6TyPGhkEMnk9Ahtwy6QSRwePfsV691xfRA8M2oMqDxkoBZIjcRhdAuAqtfm&#10;2ogcfn3bp0CqU6jC+tg8pQI4mS8aO808lo9JkQXH7Qsb/QkD37q3WNpZOXdEE5cpOVWwp6QqfGgh&#10;UEWuCApuAbE+6v8ACevHpvkKRhIjOkULRuI6WRVnnaSWQLop5olvpYFE0EW1WuTpPtP1oVrjri8Q&#10;dCYaajV1DxK8ZaN6CaVv3I0iHoKNpKyyqocrci1veunFLA1atOoAqpbU8cSxJIh8qtKYpg8cSaJ6&#10;OMSBro6EeNoWJP15I90Zh+Y6cCKMnrm1kbwBoA50M6k+cqD9XERHGlWEI/sh29Q4Huta8ePTn2dc&#10;HLFoxHHEyeZ0fTIrInoCmRPIOZfrIbgAkkgAe6n/AFf6v9X+Qe6xO6BYJ5iitE6xTKj3VYEJQqDY&#10;ApawdyTc3t9PeutgVFOub1CyLVPUKINM33S+ZVSKWIANDFIoBBRTrIAFwum/v3XtNB/q/wAw/wBX&#10;7BzNRp8kckjl2MTyhYVjnNRVIEMMZsQytDZ3PpAN7HnjYIrnrenqRT1MiSMAjSF5EadoXASneq/z&#10;hCgFySFXQugj6qW9uKQMjh1RkDcfLp6o5ljMTQqtO8VbpNPTy66bVEb+ucgqS/6rWISxWwvY2Djy&#10;6TPHQ9KRZfGyNr+4JjkkkkRYx9yEFpqeSf1FSpIDWUj0kfj2oUgKCekxUZHTnFVOGeQJHEgSAStH&#10;IWaOOMXR2D/UsLKeCVWxNvb6yAmg6oYxT16mBpV0WSSRdZcyM8LqqtCWTxyaRcH0WZv7X/Bfd606&#10;Z0Kc9ZfuI5I7GoRVgWCwsxUKq3BiYXJtcjSPzwfr73rHDh1Tw6Z6d0qtETB5DO2gBpZF+3qZIUb9&#10;imgCKBcXCsQDzx9Le3VkIHHpMyAmpGOpwmDpMS7QKkcpcRxFFp52UeMyuwJY3H6BwTbURx7dWQHj&#10;1oUGB1NhcLKmgn7kU3k8cZLGamSMEvoHoLeS41FBqvY/19uqw4g56qyLShHUumnglkvIxjjqkAdJ&#10;GCINLEv5YlFyGawHqHHJ4Ht9HBOcV6Tumk0HU+N5/tqd2aOcwSawXTQCEk9LMoHDAEWt9QRyfapG&#10;bSM9MlRWnr1M1qpWMMVGosG1gsjlywkd1A+lzx/iB7d8QefTek+XTlDOWuUYeSFi0TuAkUqSnSwL&#10;G99K3sv+IPt1XqMdUZaih6nx1GnSpcSKBEVVCVJJlJYAOANRF7BgL/Qe3Feh6TvGq56lidiCHFo9&#10;KS6QiGeNQR4hH/q7C1iLXuR9bgOiTpkoOI6ymVLNGmlpNQKs9pGQp61kJ4Xg8EfQngn3cOCcceqC&#10;MA1p1350JhaSVnZp3JMZFzIEBV6VSPoOCyC/14PuxJPHqwU+XUmM3VTok+raipA1Fms+lgD+sWBN&#10;x9SLD2/G1ACemXSpx1yEoDKQrRs37fjKXVFb0qz8f2bAk/k359ueI32dV8OmePXasFd1DmRyml+b&#10;ql1sP1f2R9f8f9h78r0OT14rXgP59dCYSsjxMtrG5YeN1p1U3L2H0H5H+x/wG9eogcOt6NPHh1y1&#10;DQAshjji1XMgEhdnGoabC9rfQ/7D/XcBB4dN6TWlOplP9NdiE0qr+Ih2QjkMGkHJHPCgW+nvfTbL&#10;XI6zKQ6KGLa/1BTEiMF1cy6V4vfjn/ere7ofLqoBHWRCBoaMKbaTCSeBIHuVmf8AtAHn+g9368R5&#10;Hr2qwdUIV7ym5IZbG7IQSBfV6gv/AAX/AA96Jpnr3XazBSqxhQkvJDLqudAstj9bEC4/H192DU60&#10;VB65iWJPGzH0sAo0EeN9CgSAowsBa5+vvYKgUPTfhnri0rXkIDCxsCrAaUA4AiH4+pv/ALH3vWfL&#10;h1vwx1zLatJYXjZrAhbMQOFCxcjSw/FuLD3cGor1rw/n1xeUq/0VtdkU8H1IpkV+BYrb62HHHv1c&#10;0694fz65FmBWwdSCCCY1fWG5AAt9D9bj/e/e+tFaCvWYFYi3rVmY/usFFzJa0RaOxIINipt+T791&#10;TTXPXlMnrCHmRIypDELqVdHj0lbDi9z72K1x16leuwdR1+tSToZbr41SNbKjsL8/TUbe/VND16nX&#10;YCl411OV/bdTGQy6mBGi1jYt+eTcW/HJ117rkHDKHj0CNxdVckuugXRmKg8XsCpsPpYe9sxbj1vS&#10;B1h8qaWIVxdCGuTJFC19NmJAJLA3uRxwPeh1qleuGq4eIHT6g4iVhLrkQgKAjKCupTdrfkD37rYB&#10;PDrs2J4hVVkksBGwZwAPWbW4YXIuT+PfutlSMnrlqQlQBq0awSbEB1/UhJ+osfqPz72KVz1qhpXr&#10;FZWDSRshDLpX6AH1agwU/U2JIv8An371I8utdZfWfXb1F10rpXUWRbkW+n5Fwfe9RIp14AV66B8j&#10;aSj67ktcDgxgeZEsAFubAc/S3vRJPHq2k9cgzMzc+QqimQpqXSyiy3LekW/Vxzq4H09+q3Hr2g9Z&#10;AxBU3RTpYRN9EZX/ALB1fRvrY/1v7sG8zx61pbrryaVQaYki1A2sGYEqSp9PNrnk+9h+taa46x1D&#10;odbgTFyNRJ4XSo0DSQvI5HJ5sfdDQnHVwhrnrGriNS7BboUIYizSclTGhtxbgX/P0/xO1JHWtBJ6&#10;68jINJLSiRrJqHIA/CBBzyPqbf4/4Wrp/PPVvD+fWIMskjoVESa2E6j9GphcCOQEg3Ycrcj/AA9t&#10;1r1sJTI64/UanJbShIcMsel5G+o8f0UA+kAH/YX93by+zrdAcHj1yViChUEg/pmdb8Ws9yRbUT9A&#10;foPx/SoNDXqhQefDqSjNc+QKJNTKhX/NgSmxBU3BUG3H4uT7d1r69N6QDjrmSmoxAgOFuZCdVtX0&#10;aJx/QXuPfgwPDrdDSvXZKA61Wz3MYD2dmKC7AcW1k2K2PvZNBXrXXpHj0s68M3FyoGpw1uSQQtzy&#10;D9fdCwIp1sLU06wrKFBR7M0kfhWQJZbhyTpsL3P1vb6i/uqsV62Y9Q64En1MYZUTVqAOkESfW7Eg&#10;ak0/15HA91OTnrenNOsC6BbSvpZgSQPRaMEMpVvoSDYkfXgD8e/dbK0FeuDEM1lC6bCN0sSrOTZW&#10;UgD0G5awAP8AX37qyrTJ6ykqrXLakAVmROJH8ZFgNX0P0J/1/exSuetsKig64a9MjhVjZiGYKrc+&#10;N14Uj/X4B/p7sdNMdVCevXaSI0ZRFRQAQZbBlUyehnLEA/i4t/j/AKwrWgp1sqAa+XXJWGjxkESa&#10;WYAD0KycExn6Dn8HjngX92DUFOvaBWvWNtWjS6tIGuyqVLAg+q6mNePobr+f6e9FiethVBqOu/JG&#10;GiBkf9xCjOAGBhtctIgAuLnSq2HuvWggHXNpQFX031ubhbafUnrVOORYA2sCBbn37rQXjXriZGVU&#10;OtFBAkTzKb6CbK6ggsQxJ+v/ABob6tpFKdc2IRibm6H1sB6maXgE2/oTbj+h9+63Ty64H0gWuoby&#10;EuWFw0YuJFA/Ta549+69SvXJpCPUxF3QAc/rUekXUC1iQSuo/T6e9cOvUHXBZUIQXBVZCLrdfVo1&#10;NGoYXS4FueDbjn37UPXrfWRpUsVHEcmktdRcSD9wLE54PP1NvfqjrVK59OsTFlWRdJQOC4mlVAwD&#10;2/bf8qv0PJJN/wCnvfHrdOuwR6mHAUaVLADUbc+SwBIv9b+/de69+56keOM3UINBH6m9TNY/UHg/&#10;7H37r3XASAg/uoEIDMyR+QaB+gBj+TYsT+Tb37r3WQlGXSNQljCsupFQJFIlyJwOG49IP4/3gaxW&#10;nWtBU9cyY5CigtpLCO6soCXX9tzwSD+AfV/rj37j1vriNVxdWS4N0J1OHjNg2si4I+hAvaxFuffj&#10;xHWuu35DDUrGwRnAWFWDci8dvqOLk/7bn37HWgoHDr0jxgKFVgJGsVBCqyBbML/2b/UX+vvxIGOv&#10;aB1hdWKqulSZGDWYgJqUcBbfj8AfT8+/GnDrwUDI6xn6gEErKgUs1gFF/IFD3+ikf8U96YgcerUr&#10;1iLqVkWzqpBRmBDsH+jX1fgk8H8W/p7qStO3j/q+X+r/AA+AFc9YmDhkje6KHI0fthIwTyXKKWUE&#10;fS/1vxx7az1egPDriWFjIh03Miv5EWyq7W0agL8/W5I97BIyOvaRwPXKPQvjmlOskSGyH1aiQiI6&#10;j6D8EEm9v63tsEVq3VSPIdc0njp0u2kDXpVUvLEkn9qMWH0texHH04uL+/BlGevFK4PXJWsSzqZI&#10;QSn0QTWLAxkabfXjV+QT73rNa+XXtA/PrIqRIF1PrR3vGjhtSQ3sY1duODzf68+90Tj1rPUyPQFD&#10;ElG/cRQpFxGrXAFr3t6f6H3YaK460a1+XWQkLHIzszIzK669KuGvpKC/0Ok6T/WxP592Y0FevUrj&#10;rPFp5azMjsXYEEMiKl7sLXF7XWwvY8cH3oEEV6o9DnzHXPUi6mZfSfCpKLd/GeToBB4PFg1iOeOf&#10;eyaCvV6VwevXYGPXpuf0HiP9v6+tVH1H6APdANJp69aKqesLsBpJGpLyqRYMBI6jxHSv+9f7fn23&#10;1YLinUZpGDKUbVoWzsyLZlCaljl/qSeOfpz7oSa46vpFOo5lljVG8iuy+oRSDlw4OhFVbX1f4/ge&#10;9VPTgVWalKDrgQ4jYFDqAjszqhUIG1SyCVbWNz/aXi4I5PGurAKXAHDrGzD9LeTToaIxyaXB1veL&#10;8H9J1HVqvb3okAVPTwRQajrjq8lpSqSIYmgeSSP0tf0k6AAbi36vrb+nvRIA1dbIBFD1w0qoBkuS&#10;CPEQqsoROB6W/J+oBJ+v0/AYJrXVx68BXHXCVVYo0dlkDHTKdJBUrqUksBYAmxAH+A916sAQDUdY&#10;X0KztrUzKi3ijiC3MgJVyPyRckkfX8+6sVGerqC2KdQm0RjW/k0j1gs4DzOx5VywJC88gk/4e2Wb&#10;z6eVKjPWEIPHA3ISVnI1HSwJGgrrl4Fv7QB54PPuhHaPTq/aSa8esDeJkKNNcxQJpMBszXYRJKkj&#10;LZbfRl/1uOPbZ0eXVwpAwOsFQyIxT9UlwGSMKqxllBaRCSRqB4F+CP8Abe6sQMjqygjJ6jP6/LIp&#10;BZwojkjf9w+P16SAB6bXYKQP8P6Bomp6vknrjLLFL5BE/pCiSO3KKHt+21uV5v6SD9L/AOPv1a9W&#10;0sD1HSRJNWllGhGeQqToUD0u0ZYG5HA91BB4dbZDx6jM9tRCkiQxv54ihQvGLqHQACwtpbge9O1M&#10;dOKteH7Oo6yzRwgaYW1K3jdvUolX6s/jBGkg3Xk2P1B9tAkdOaFOR1CZ2Y0rGNfURG7cBl+4JLa2&#10;QHWradQUra4/2JZOQC/ToUCtOm6V6bxyj922piAXCkn9LSFI7aLt6gCLBvpbgCp0DpxQ1a+XTfUt&#10;EJamNv2zphMQZFeIycSgsbWuxtZRdf6n22xUCjdXUYHn1HedXln8Ukc0qugfUgZ1jRT5JI2tzobg&#10;aefz9PbB6cC0UFloPXrATJGVZfFL+1IYRIAys7G5jZh/bJNw3/Bgfeur6EIr1BEqwwrGyJoCyiKP&#10;1LTLM63dLEE6XcWBIsoN/beohenTHqeo8umx6lLI0iyx1URbVICY1eCQXkh0La4X9OofkX/PtosK&#10;Y6d0D8PDrE0jhIGkKQhHkh8aRBoZIm/cEkbhSQeQHZja45IHI0GNc9WA7iOml5WllqJ46b7gJGzl&#10;naJ45AACkLhBYoLnn6j/AHgaJr06FJAFOPTfPUFrJGEaPUjL45WjjESjgwSKP1IwBIPDC63IA9ss&#10;1Gx5dWERB4dNPCupAeSOeMSoWcFZVRjHJcnlWub6QLC1h9fda+Xr16hpX06bpncPTyCV5IHlEDip&#10;VVnijIuzK6i5AIBWw4sR9T7pU9OhR5dN0s7061AhkuDIxWlut4pbATpCycDmzkOP03+h91b4enFH&#10;memGUtF4RFUMrvpJpg5eOqjHEc6KFYWH6dKg8Ai/HtO9aY6WR56a6ia8iIIvIJpJ2SORY3aXQpj1&#10;1QFwRENQKs9jq4+lvbHSpVA6apROUWFJaanWFJEnqGjVWWaa0sKQKwLarW+pChSbC300acOrdMlS&#10;yI0iTT1dTHGscdO0zKJKeeVSaiGGRB6rggqisbXP9Pfvl050zvJKY0SVlgmkjcvCIgFLKdNKIgSA&#10;HkHKgn+yOL+/dOLGTnponcuooYqakY0kbVMZmkEQdkKlonZfUrHVdlVbc3/HvR4dW8L59M0tVO0t&#10;RDTaDToZI6qIU8YEz+MyPRrLp1aGW5YWBsD/AF906cVdIp01VEyyxKqTyUUiOs6xQ0wqWeGTmJaa&#10;oHCDXqMZc8H8e/dW6hyNO328koEBqJHjT7xyYkKzEiORI9KymwGmZbm51D+nv3XusLEssFPLiqWn&#10;8jTS1TpTQxUWmJzJNMITZ/IwYDUpFgAfVY+9MdIr1phUUPTMhoJ2IFTII5FljiMEkY/yKcmIRVEE&#10;4Glg19QFr2BAPtlpNQpTqoAAoOo1Usq0tNUTGuAepmpl8UolkheB1iXWukH9AA9NkuDcG/tvqwFT&#10;TprqFED1UQFdLTVyT0SRgCaKGOEBqhKeSQamU3IUX5J9PA97p1cJ69J+qVDFRzU6wwRRK8FOSzQV&#10;0BPoqFvMp8ccK2QagdQbk+99WAA4dMrxY8RmkpJIafzBqulqlkcuhSIsDWRWXSFPqD3ICg6Rf3rr&#10;fUeaUeBZNEsctc9L5XYqlLVBIWRvtoReUFvTrfxEaSGvxb37HDr3UQ09XLJBE6TsY3CvRy1DTfby&#10;KpWOYTXVrxEgoEIsoXgAke99e64nVTioqKcQV8LVEsNbVX++njEkWkzVEyhGcRtdiU/B0kke/deP&#10;WCrq5TSvTGZooUalR6iWKOSneWWRTAzx2NwzadbRPYBgCL3Pvy8eFeqKua9QwlTIYahoIHqZ55Wl&#10;lNTGVpJaJ7AMwt6nQj6A/QX+nt3HFjQenVm+HqJTJODFPJDaQVFVUJPAsEWpYLllMdWCAWexZjcF&#10;R/sPexopjprHUCR6J6oRP5K2nihrajHYZb6kNRGJGnLycP8AW+gmwOoggAe9d1OGfXr3XGSV2hhs&#10;tJVUsdWrVtVVLVDzwpEBU0dJRSEy+SYKUdwdDOSL/j3fAPW+uCZOuAqa3U7CGdZHnSSEVNIsUnDM&#10;ireSONWusai5QaS1uPfu3AHXuocppJZqOeESSRQpL9mG9coFaPKlXHJGLsusiRYpVupJPHA97691&#10;Io5WpKZKerEkrrUSKj00rII5amXzQw+GMC5c3fUq2sdJv9T4gHj1oADrNHJUwTQXkns8c8E1LK+u&#10;Ojr/AD+XXUSoQAosuiO54P49+NAKnr3USohngiq6OTDtHX1Hl8Dy+KVpUpIhNJJYkDQ7KUUlgRb6&#10;8+7CnGvVSAAQBxr1DWmNYsVPU6L5Kjp6QPVtoqKVWlR1mhgjFln8gVrubMoK8+9jHDqpqfzXrqpS&#10;UU808dCmMajqq2wWqSWd6kAUqeGIBAkU4GgkGxJ16T9fewM5z1sChqBSlf8AJ01z1lT/AA800UZF&#10;HR65kqvGgqfvJYGCPrj0Sq8UusFDcaSGt6R7uAK6hx9OvGpGfKv+r/V/snzKamgq6w1f3NNT1FLW&#10;JHT08cSU9TDTLTzQwNOqAU5Y3kb1ghn51X9+WgIDDr2CKnhX/J8+m2EVEuPnjgo2THw1LSSStVfv&#10;17svlnSNpGeVPERGkTRFl9V7C59uEgNnj5deFaf6v8v+TqJDGa2SlkSWlbxKkzmZ/vJaGtgBj+zm&#10;kIDGaB/UL2BDBm4B9+wv+rj8/sPDrVRxP+r5dQp0ZZHNJJPTV0PinhxtXXLMDDTjxfdrLH6fGCdW&#10;j+0GsQfdsDBFa+Y/wHr2Pz8gf5U6wSrPJJQeScVawQVENfRwKQsVXMokg1Si50IoJgezFD6eCR72&#10;Aqjh1419K+v29N5kjo3EjxrFUrFBGkslRMsLeOVZTLVMxAKEm7TalCE2ub2DlPKtR0zQceuGpMhG&#10;mN1mXJpX1mRStjhSWlEKuD98iIi+RtWhisQNyNTn8+9ig7vUAU/Pr1K44deWbz0VXVPXyVKtLFr+&#10;0p2pJVqEk8EdVIKlLwREpdNTem5BJB9+0UYAD+fD5dVNDUk/y6gKKVquNcf9w00MqwTCNpfvV+1v&#10;LNTWb0zkqA6TRll06VsF493Kkcf9X+r06qQp+H/Z/wBXnXrJBHiRDNUiPwzPUxRT00RM1RV1MjeV&#10;6bxxsUBkI9TKR9De1/eyDw9Oq6UHXGVYWaGWGnmm118FVOykywiSYNJGHVLSBoiBEqr6SBbkn3oU&#10;z/q/1evWiFr/AKs/6uHXKcNkIJa1shTtSTVTiVP+A9XCsy6P4Y1RIABpW4ZLelrXAt78O06aVx14&#10;io/P/UOm6qhVGesgpvs6hIo1FNJO6x1C0sQpY6eSkjH7jAE2kJNyQTx7cBzQ5HWiPMDP28fLrlXQ&#10;RwVC08NDHU09L5al6vIkaFyUkQMcMpQqsnPEkbjhiDqP09+FTUk8fL5dVI9Bw/w9NEv2pqXNTkKe&#10;pqzFTT/cxFZJpqqSnaKYUqx+IK0QHoQlkA1c/QBwLQdoI/yDrRpXy/2adYhN5oJ2lyrwVUZNJWwQ&#10;wLT1FZQTR6IMiKWmQCpYx61mkY6VFzxx73ppTGPI/wCT5daGTSv2/Z5H/D1Cnnp4o1lpXSaAxRUM&#10;4c2hFLQr4Vk0INZABVjKoJUEk/n3YKPP7fz6320LDhw/Lppq4KSmmTzxtRfcxCqnmExqPPRpqikq&#10;aGWFQxWS1mIsStj/AFtYVPAdUIXjSn+X59RMa1EqRCYLk8dZKmSjcaaKpRZWXzIQNYaN21G9wbm3&#10;I48w/Lry6fPIH7Py6jKaecxU4/iKVEc9Y7Aws0waJbxPFEi6mUpwVDm9iW5+ltJXNK9VOTQnP7f9&#10;WOoU9IC0EGQyMUNBTeKSFjP9uZhJDr+wq6EK02hbBUJ02JAZzYe7jhRB+3/IeqkVNGOPkaft/PqM&#10;JppIp46SenheqgjkqTLQmox5pkmEM+LpXqGspIOt2W5AAK+pbC1AMsCPs4/I/wCTqopwUip41yPs&#10;HTXW1FNDXyTLDVSvWU4iy+NJWphqPsojFSzUkkil7FRqZIypVlDsbEe3FTtA4UOPXOfL/L1VqBjQ&#10;EE/EONacP8/XSVMc9HkIxLHURSyUFazGJaQxRsumKpplsTyQVMbfVr/XVf37S2oYpg/n1sHtI48D&#10;1FMX2CrTB5Jw1c9VSCM3jWGaMhEmeUFZCyk+SIj9PH1A9340c4xT/Vgf6v2muAukepP+r/N1EhsK&#10;Gemgg8FNJAYoBGUk8CQ3lNRPEQPGjamWQg3IN/rb3cjuBrkcf+L8+qDgQBg8Pl648uk/BkaWtdKa&#10;CFPNFLSpVUk0bTIsdCl1Ku2kJ4iUVGQsWZSW5Ju60dBUmgPCnTSMDgDP+r/UPs6wUVJRLVNErPlY&#10;ZFqqiokp6OoeleWZjpWZ2YESLdElhVQoPr1Ar729SKntpQZ/1fz60gQmgqRk4FP9R+X59QkmpdQx&#10;E9NT42FYKd0GUZzUTln8Uc1TMlwqI949JAKpoP453THiCpz5cPy/1ca9VBQ9hAGBx4n7fl/kp1Fm&#10;NPLLWQVAeariljo4kp6R4vHBENNRTUkoGqWF09UU1yTJf8D3elAKcDnP+rj6jqh4mtSeA8v+LFK0&#10;PWGukkr4alfNLVrDdafGSTpHJTAABoKkKF8xAuY2BJVufoAPegNJ4AV8/X7OquwYYJPoD5fafPrD&#10;UU6zVSjzA09ZjYKmShmaOlrKGuhsSjBgVfyRqqy3AuDYXvb3sAhcDgePqP8AY6owzSuCOHof9nz/&#10;ANQEfLtJV0ZX7NIoqCnhnxqVFo5amr8ylaRPGPUiqfSwNibcXv7tGoVvUnj8uqS1K0pQDh5fl/q4&#10;dNMtOz1FRTw05q5ZzIapRUGJPuftzHPJHJUgqCT6JUI0ubfi/t4EUq2P83TJpWgHln/L/q8+miSJ&#10;P4O00UqJFTmmkYApSROsz/b11M8bEhokLKV0MOSShHA9uCuuhz/P7Ps6ZahjJH50x9v29Y3kxnjj&#10;oKGWOaKiVdE2PEmOlrS3rWGqpq27zwSkXLeQINPN9Xu4V8lhQ/Py+f8AxfXtSYCZpSlMVP2HjXpm&#10;nq6mc1VPFXiikiioagQmm8cjEN4ZJqSeovrkEn7csINiliDce3QoAFR/h/n9vTTN+EGnD/UP8FOo&#10;+Zq49SfZpQw0ctR98/l1UctDWU9MtPVCspZLDwORrheP+0bH6mzkcYIIb8vQjjx8yOGfLpmeQ4AA&#10;px+wj1B4A+VPPplkkhr9U0tfpdFFQBFGjR1sDOIK2nSdV0/cWMbWYWuLA8e39Hh4A49MMyuK1PrT&#10;/V/LqNNWCnqtNLT0zUUBkeWQQfcyypM4p5adXQE3hVg7J9dRIHAPtxUBHdx/1Z/PpnxArELkef8A&#10;m/1efSUzWQqY2CiulSGnWopMTTyLAsVVTIQxoq7T6WRv1KtwSTYADgKoIFrgfafn0kuJSPPHl9nz&#10;6DSurJ45JmldDK6tG7vI9OtQZAFgpWp/1GNVP1Qi/BFrcHUMK6QpGP8AVnomlc6q1r0lpq6impqW&#10;m/yWJ6aararjVisamUCOHzzrqZhYWUm4H9Bz7XRwsGr69JWdKfZ0HFdk6XzPUa1kp0SeOSmrzrlj&#10;lYGO66b64wRqjuQQQDa17n0EDBadF8kygn/L/k6RVbWU8sEn+UC1x4o5GKyxOnOmROQt/ooNtQHt&#10;ZHAwIr0geRSKdISry0kMjHxkNM3q5Vm1R3Lar3HI+gt+PZrHBVcdF7zCpHSXqKgNM7R8lnU+KQgO&#10;IjzpZLAEi5IP+w9qFjAxx6TE+fTRNUmZZmKD1FYwU/aMTfgMB+CPofdTnAHXuoun9v0rq0sxRtQW&#10;PU3Ci9iP9gR9efegpIr1uvl1lQS+NZVaJnCk3GlmSO/CNGoI+v5A9+0sM9eGn8XDrAxaWUF1UJN6&#10;kRbKmpfSWB+gsR/h7r9vXseXXImJCCIiAA3kiJGkekfSQXuf6ce/de66tG6+hGCWV1QFn8ludDG1&#10;xb6H3408utddgaeLFZCQVjfQQYyOSTYXA/Av/wAa91vr/9LY6eJX8Cs8csoJb0h4lKR+lHMrfQhb&#10;sdBJtwfp7Nug0DqNfTriIkZ0nVjIRA66gEIZIWB1WcAWb1MoUXIvybW976v1gCKyvTeIuo9ehD4w&#10;0mi6K5cG/HJuTx+OPeumOuxEXR5IlUrp1AysdDKPTIirYWFrgauR/S3vXXusOgKs7xozaBFKpOmI&#10;eMH1U/8AQEG7AC1+L259+691weKP0LaB1aTyBgllNO4u9uOTq4YEf6r6D62TLUPXuuMUQqLIqRCQ&#10;S6jcFXEANnkAVdOkcaRbnnjj35lK8evdZlowWYO0ao9giBWWVy0hUxEaW1EG1ja39QAQPdevdZ/s&#10;TEbhS4MZAfxR/cQKtvoIxpC/QgH1cnjnnfW6GleuSUysuhY5QJAryvVKiqtzdToUKGDkC5Fzcm9y&#10;PfuvBSesQiVpbSKEC2bhfG3lC+NUQ2CqLNc8Am1/z79TqwQ+fXB4bRzWRgSoEqNGpJjjAWGMKQNK&#10;gnVY3Ju1zx79TrZTGOuUkCuqgsSqIAHkRbaFXS7ORf1sb/4fj3sVBqOqhTXprhxQji/zJRpYrlpB&#10;qYh3/YgnjsLm31Nh/T6e7M5Ip1cLnj1zbHvGxbR5HvLoeJ0jjIZeUAkBIYW1XAFhwD7qCK56tTqN&#10;9owbSIo2YkiK8RkgBSLUdaMrOh03LMLAGx+nvxp5de6bp6ZlWWVpNcjgRIxJjVoEN5o42PqKqPqt&#10;zc2IuSffhSuevdJSrp3ilWS0ZnEscemSML4Qp/aAmZbeqMEsoFhcEG/t9dH4evEVFB0namhZHqCW&#10;lAFTM8zp4ik1S4uskaAekMLWGrgA/S3u/WwwOB1hNEkQqCIJQyaGjleUs7SvaNXC2uY4uVJ1WJ9V&#10;j791vqfEEWJ1KOBEscoi8l9JkcyMS7ArY+pSSoHFhzb345GeqPw6do5JECzgo4VEIk1wgOygeOVo&#10;9JBHJS1h/W/vVAOA6v08eJZGlMgEcwVYxG/EU6llkndWYExu1lIYNZgLqefe+qn4h12YICHhCmRJ&#10;n8qwxSEyqiHUAusH13vqbVe4Ivx791brgKaGNfLOsKlfNK3g8njMcjeI1CxWFmubjVxwT79001NW&#10;esnhSwfzLMq2szLZWETFyqhQeWPJNvqT711rPlw6hPTQ1AkAZlkLAuyx2iiDnUyhdPpLEhGX8AX9&#10;+611jigQCQRqA40pFcqItSMJYnDH9Kx/qUk3Nrfn37qwOa+nTtT6QAXUXdQsDySIFqGDm/iaOxVm&#10;U2LPx/sffiARQ9argjp0iqYrK0hiRoonBgkjKjyH9uKF6ggEG/LWUkDgH3Tw16rTqLJLL4ZT5o2n&#10;sFlksvEAsD+q/oAIIY3c2t+fdgAooOt9RZZjLJ4l1SBVH6pjGgaJgXjRpRZSbi6sSeOL34317pzg&#10;l9QkVGiAli8usiWOJP7a+VgLsBfjj68e/EAih6907084AdbxylmQwNIljy3A1LfVb6c/X2y0dMjr&#10;VOupat42n8YJjIeOVH0KsQiFtSm3KAXax+twP8BcxqevU6bqmdnk1AxgvGYgNLMZJozdGlRgFbU/&#10;JBto0/T+llUAY691h8zMLS+OJVKhCqiRysgs8cUh4+oswPJAsPe+t9YoVUSJ5U1oDpZkCxaRMb6V&#10;W1uAbFYwCv5NwffuvdKGnCyPDYRlldUiKNr/AM0xvokdebDkEtYH629tS+XWj0oQusadMTshjN4w&#10;0VQ3r8QeUkHgi3J4+nPtrpxfh6zmMMXT9k+hwZERSqgfqKDm5I4U8Ae99W64OqsRIqnxkIh1FFZo&#10;mUATEACxJ08XNxf37r3WfxoYyGCuFKqpFvGjj0h/V+bAavwTwePfuvdY5YnZpHji0uzK1Q7AECw9&#10;VnYab8XHHH4/w917qOyhVIKvwGKLps4RhYycg2Hp40/4fkn37r3UPTfyRqzM8c6MTbSsTKp0hjpB&#10;16frf82H+Pv3XuuFOitdDG7I95FSQM5Dg/ttqUXK2+o+hueT70eHXupYidDIFIsSgYBQ9kceu4Ue&#10;lWsAAeR9be6db6ziBvS48aAq4KsCECkfuPpsbXFrfn6n3rjx62BqNOoUtC7CR1jDPG0DEvpAlABZ&#10;mRmBsbEjkfS3+Hv1RX59bMJPUSPFM4kQU4IWUxl5Ikm1uR5H0gqeCxBsBbkfS1hbUB1Uw0yRTqTH&#10;iY4lRliYF1AUhbPqlLF/UBwvFwNJtfm/091D6uHWhGpNB/l6znHpJBD5DoidWusqxWfyXVCf1AyA&#10;cBzyLW+pPvdT1cQevXD+FwnTqGlqYFYyyXVyE0n9Iufr+QRa4sbe91PVvDUdoOesaYkgxg6tLl2W&#10;IBDcgalZCQQqD6kL/Ti3N9FvXrRjKip66bDsFDrCg8aura5VVprkGaGxHrW3AJHF7Dke9ax69bUM&#10;woeHWRcdIjiOndUhLXeNE5mDWjkkmkk5INiBa30+nvxYUrXp4kAgevTg1JMolYMhLRPTfpVQrEjx&#10;sXdf0kcqtifzf8+/cc9b6xSUiIrnx/bv6ZIzGNRVY1P7ktgQhUgajz/X3vr3TeYlZvR5o9SllJp4&#10;0imVmLF1ItctzYc3t+L+/de6w1A1xlWW6s0epklSRWRDeFJUC3JJIui8H8+/de6ZZlkZyVmKxtGs&#10;sIWNUVnZyGhYDm4ZroT+PfuvdQ5dUc4UpKitPeIjSFaFF0yBWYEX/wAD9L/4397HHpn/AEX/AFen&#10;XBpUkYqqqiO7BDLZnarIDNTRlQeNIGp2H9Re3ux4dajpQ1+XTrCQGLxuzIGV/HpQo4W2mKJrGwN7&#10;HUSfwPoT7p0/0oaZV+gWFHk8YeI6mkClrrHFIvqNj9HsLci/uhRSa9UYd6/n0+U6CMyBBy7MkofQ&#10;XaNhYsY/yp+gJJ+h5ufewig1HV+sR0GwW6uqyxxeIKuoGyIgUWN/9SxP0APNvduqSfAepiE/tzAh&#10;QX9YICqmptDqqABvTwbkD8Hn6+/dJ+naGRF5KEH02RbRFvVpQ3YH8AC1voAffuvdOwlQledSEhlU&#10;BTbjkudPJ/ob/j37ra1r28esuoKCT+FKlVAIZHNgSLWJ40gf1P8AsffurtSnd8X+r8uHTos9o/0x&#10;hXA1GVAzWH9tlXkMLG1v9f8APv3TjfGv59ZWqkuNV1dWB1KASqhfpIi8gH688/j37qxAIoesBlUa&#10;bBSrBXOlo2DgnUt3UWBINiSOLi/Jv791Xw09OsqSKztdFu+pmYMLRMg4035FuOD+fp791sIoNR1n&#10;LnRJdSdKoCQU9Sn0ob/42ax9+6t031QUa29KA6XANiBazeWRl+v0sVH+w+vtO/xHrR6SNa6abj+w&#10;WMqhf2zxfWLfUlTz/sCPp7p1rpGVcoUHQ1iEJJ0xPPJruwVU+vq0gC4BJJH5t7Utw/Z/h6t0mqgy&#10;lSQqrFpRahdbtIqg3cXKkXIvxYn9S3P58eI/1eR691iZXeNRCkodIVB0FVgUq4ZyzLdQpAGhhYjn&#10;gfT3s0pnr3UOZGbxII1qlDuZZZQY5dFQAjiMD1OrkG5H6SCffvs691KSAmoRmpl5RPFCUC8RnTTA&#10;wsOPwTxe9r/X3vr3U9KbxJHdWp5Wd1kSUggJq1mMMg+jXIuB9bf6n37r3XN1AWNRIza43MJawQxh&#10;vCzkKv7p50Lf6EXtzf37rYz1jJ0ab+J0jZ0eAsqvpZACCSNPACgXsbg/09663Smem+aqFM8MjaBH&#10;SuS6PHZ1WqJUFF02BF9TG/0sLi3vxAIoeq9QZZx/mnuxlaVSI10O76uJKjWfTrIPBNrWPN/fgKYH&#10;Xuo71YZ1SWFJIZ2kVo2tE7E6YzOgIAFtK67G39Bx73SvXusUkojLR0+mVkLRoAzRySCRdEmthcWK&#10;fQD9R5/Hv1D17qPHIFaL91adQ0Jp4ltr1odcf3BtY+vk3549+691Op2jlmRl8xaNnFoXVPJJfS8K&#10;kC508sLWU/n37r3U6JUYxuG0zB55Z44VRtZ4jFOs+kgWACsjE/UED37r3XJ4VcMrIDo8QlcozOtN&#10;+p7yvqACj03VT/r88e691gdNMzvEv28gAElwk8hfTdpI2Is3F28hsCpII/prrY49ZHiSxEjlT5oX&#10;XxnWWVrMXViANbNYqRwBcD37qx4dTUYSsdVj5j9u0syftGzeWGTR9LWBT0/U+99U6doI0bXI0KMJ&#10;T43hdy/7UF1jkTnhb3bSvI9+691KWAKJmVVkTxQqqaFUsJWI9Y+gv+Af8SffuvdYhDEkTMsTiWZH&#10;BeKRkdS7BdMjut/qoNx9QeAPr7917rknjMbeN10/UoI0jZWQh7RhlsVDEKToINxcn6n3XuuMsLXf&#10;SC2uQ+Z1CqJfTrjROCupW1AcAWvcD37r3WVggklVyZgzF1k031O0XjIBW6j6D9AH4tyPfuvdRo0R&#10;GjVymkAOxZFYxyePQyhjcm4Onk83ueR7917rmvqAjCxxqVDtrY6SH9H7qfjWQFW34B9+691F8nrC&#10;x+LQaZ09VyiTSvzMSv8AUfqDcc3Pv3XuozVEodyixFlYX1tbQAltKS20gy2szX4AsPfuvdYmqpGV&#10;GjtE4ZYZAtjDAzkxTSxqL6gPo2lRYgH/AB9+691jLwidNMwD6w2rQiM89jG36F0t6SoN7KdJ+nv3&#10;XusPnBWCMoz2ZoJWIRiBb0yJTxqQRxcNfgXJ/B9+691JA/bKu5do0clZSgdfM/iKSKBwzIAyi/F/&#10;fuvdcvHFK2pWQxmyLG+mSaofx+JYyv00gXF/9j7917rCESIxlNUiq0UUvrWVjpGoJTuP0BeRYcsT&#10;x73TFevdZoIlErAmIEGIQlXjV0JZi7xEj1XH9h7nmwII966Z/wBF/wBXp108KqNMSVPkZvJrVog6&#10;rJeOOB9VlVASP0sxbn08+7jh16Xy6xoyK1yz037fgSnUxyO86H0ga1GlBxdWsNQ44v731SP4x100&#10;2sQBmhiSRkCgRsXcuCJFfgi35W4A5tyACfdPsdIr1HLuUbyzLErNphdYw4CcxNFGtrEqwAuLFSb3&#10;IHv3TLSahSnT9QQMznmLyvOjLrCtIiSLZijrwRqHH54/p7qTnp2P4B0olx0RIkcOzurMXMCDXYEj&#10;Uq8EML8W/P196qer9cjiAwu50MzKw8gXRCACpDKlrgixN7EC1z+PeuvddR0g48QaXxoz2aMBUXX6&#10;yjNY3LWIDj08gX9+691njiSBjxTqfSrvJHojnkY2L3Rb3tZi9h/r6effuvdZ5YALkPTn9K6XRFUm&#10;TjWyre9rXAjubLyeffuvdMc6RlqdV0mSUAAOY/HpQmN1KKCSH0khfqt+fdl6St8R6bjHGvlVfVKZ&#10;Ai3DWOpzdLMLEm5C3HpFvdRjrVOufgRX1MzK+lzJZEQPGpKCKKQDi3C3/qCf9a2rr2lSKnj1wlhi&#10;8bJaOQGGLXrjezhPV9uA6klDyQw5uGv9feqnrVABTpqqMXSG4eAwxyuiyKHUF0dLPGzSLx9LgKeL&#10;Ekc+7g0z16tOm2TbmN8U5SGRAxlSPTLJI8XlF5WRCNINjqui6jf+t/fiWOK9abVwHUKTZlIwtCtN&#10;MkceiGIlqdZKYsDaVgeUvYhuSW+q296p1oa1yDnpOybSggEaxIk0BnkllkMflmp52U6DCHAGnQdL&#10;FQrW+h491I6d8Zl4nqJNtGNolpJMfBP+wsjIYAyD7SQyK1JIFMgYO3qV2Ym/9PbbJXrYuSMjpml2&#10;uTeSCO85qUKmbxs0VQEKaaZJQRdUJU2Iv+fdRCp456dW7bpN1O1pUSqhRIWnCvHSxww1ZWXUxd/u&#10;o3IU39IUhiAf0iwt7v4KUx0+t5/F0wy7Wqo3QVdP55quqkp1plZZmf8AZ80UDeJUXWCNV35AtY25&#10;9+WOmB0pFylMdSH2lDNLHUfbQQxvTvDUM8INNR1Z9MRlAVW0KwZY7kAAcAi/ujqT1YToePUqDalR&#10;EskVT47CBHjufJI0blZFaqozHfyD9GnSNCG4a97NMp4Hq3iIM16zjalW4njcwyUsNJM7wmYQqzax&#10;JB9t4bm4UW4cKv1vce6BADXrfiKcDrE8eSp2BZqlUAWpb7dED1EsREfhZmFjpW5VuNQvyTx7uASa&#10;Dq2D1Opc/XUlRJ5TcU/3arC66Y3s4Ot9XLGPgSg/RiLe9tENOo8etNGCOlFS70qywWRJJHbQ8TQP&#10;qjlaMApGCwOgop/cSw/wINwG/DHSdoVPTunYTwSF3jmeMEJFDFBFIhB9DyJ9uQob/airll/sD3rw&#10;x5nqn04P29KOm3/Ryq0c040iMyxvUVDROYDJ4wYYkXT49d1CFdWrgrwPfvCNKjqrQMvStpd6U0j2&#10;SqhkE6mbQJS08yxW+kYBYcDlYx/rqefdNBrTqminHp8j3HSzCQxVKs7KDGpeNFR0HpiBIDLwfWxS&#10;5Fr/ANPehjI69o+fTk+dUoKeQ3JXUFVkjjDIAAUkIBOm5u3F+Db3YMa56roNenKDKxyEyRn6Kt9T&#10;Bmto8ZEP9WsANP8Ahx9PdtY6qQQaHqctfHaENKvkFifIh9KFddmJHqUg/nk8/wBPdgQcjrXTktfo&#10;eNjNGiuyfuuyKEQjULoL8c+m5/1rHk7691zWuRgwUWtKWRQjBZo76QI4jcjkgrc/Tn3vFPn1ogEU&#10;PUo1wFwpY+TTHoZlYoh4KuFHLHn6N/h7snxDrSooNR1kFaDoAKGQiRbHQG0AenSfoVFrn1E249qO&#10;nOuxkItSXkGixA0p/Z/W0jEgWN+NIP8AQe6sNQp17rmtQGRWLITYANruljyqMCOOLD/ePdVj0mte&#10;tU66iqQ4H1Ys0bEiRQSRdSrMw9PPJ/Nj/sTt/hPWz1K1DUVYqLguwS7FrepYzpH1NiPpx/sfafqv&#10;XUwXxyeL1W0uvIfSOPNZbEXAtpvze/Hu6fEOqp5/aeoRa0iqTICUYuNCtpSL1XZrXPHJUfUAX9qO&#10;nOsbza1ZC/1j/cAdZCoZg33DBR9CD9OQDwPaUCpp1XrH9+qJZijOSgdjZQCJLWkWwsFsPp+Qfdih&#10;Aqet06yQ5EOrgyG3kcyREXZYYyPVZ73IW1/6/T3UAk0HXhxz1kedHIJ1nyAcItrkjUuljxpNgT/Q&#10;m3vZRgKnrZpTHXS1H6tRJKj0FiDeRuCLqo4XkAf0ufdeq9YGdCQ5A5KprRFY2XhzqAHBYj8H6+/d&#10;e6xBQ6oFVSgBUMzaX0qbKwUgDVcni/8AQ29+691IhKKLk8MNKotyY1U29Eaqbf4n/D37r3TtG9lJ&#10;OhAUWNX0qE/UNJcAD1WseffuvdcmKMSJEUqCzamFpNJW1wB+R+fx9PfuvdcCt3JCM4sF1m2kWU2t&#10;YCxtyxIP19+691ClRhpfVrs5ZS/0BdTGQyfS/A+n159+63inUJG8ZBKr+6DCjtoKg/2ElRhbUSOL&#10;D+oJ9+6113FVDxsFAMuldamPUga1mSIPcAgXIF/+I9+691nNV5A2gJoCgqQqyM4Zb+VNYFhpubfj&#10;n88e/de6jGKQyiIeryEg/S2rTqQu5HBA5HP+H49+691hemU6NJVtPkUMfS0Z1gjXfk8/pI/BPv3V&#10;h8J6hGJ42CxxqWI0ks10BdryK5twLWvb829+6r1jaaNkJY/Rg513VlAJVTGoH4+v6RxY/X37r3Um&#10;nOhoYwWJVpI1RwhUl7zGIFrcKbG/9CPdT8Q/PrY6cY5jLeUpddOoxajGpY+mQFrBi31YNbj/AG3u&#10;3XuH59SFiZhqvGUkBMwCtb6c6weD/S55Pv3Wus3hazGNFidmRSSBYMgst9PCmwNr829+691iljCu&#10;VCquthdnAtHEi6Qo0/1NyB+P9j7917rF41EgukSjQoclRZRJ6UVCfpbkg/i/v3XusJhVnNjwhaOM&#10;MbktpNmbV/avxz+Db8e/de6gywyRkOsZDJG+lXJAj1XWTxKFPq4H1FrX5/A917pmqFU6mkdmL611&#10;qgYAhA0Q8YUDjkji3Hv3XuoTxSykKEkgdyzJIJYj+0ACC8Vhe9io+gH59+6912KfWIpTE+p1YlJG&#10;D6Ue2iVVBuPpbSPpfj37r3WR40hAAUayhEzl10gM2tWCr/bY2+nNvrxb37r3WFFJcqWZWiLwl44g&#10;bLbmM6uQFuQLfm/v3XupaUoYDxOtox4QiMWJexkJsfo1yGBH4JB9+691HmIA8iiNGFlYaVGix8nm&#10;0sLesAgtYj6259+690yyygtURCX9UYDuTe8cPqGiU3ABBIsb3+npvx7r3TXNWM3kC3Y+p4wyrEEg&#10;4dV0OvqUBdSqLA3+vv3WmGoU6jSTqGD+PyqyFoUSRo2ihcesuGH+P0B5IFjYADYBJoOvKKCnXL+I&#10;CIIVaXQsgdTKAPIrDRp5FwVOk2t+fr71wx1vrg+RibRrmjVtciXZyqGVLtI3lA1BSLWv7917qPJX&#10;EojOquUCKxka99a3BKc/RrliObEj37r3TfW1Oo6IxGl5YqqRpE1jQyfuEon6dEY4sbnj6nj37r3U&#10;JJvVEBLrd/M8U0rFwZJm0RRNMVGkBRpQC5DWJ+nv3XuuMtWpmKmQLGsd4hJDZ9Qex+4rIlKklrhm&#10;IAsQT7917prqMiI3Zo1Es/iMdLHDHZKmJz5lSUKAG0HUPUCeT/h7917pNz1TS+WOWZ3JpmWeeJbQ&#10;u2sORIhAKk6eQAAABb37r3UeMTM5kjYiiZovDJHIvmV9HiYSxN6rWOgavpY29+691MVpkgkkKCWU&#10;DwzAgx+MkiSB0YKSbD1GxP09+690oMfJIzrHM7IsjqaaNYVicOHsqyFAx0/qZWH4vf8Ap7Zbj081&#10;MV6XmLnEg1tLMQHlp3jPjYSPECyu2oWKtf1WBte30td0cB0z1KVkCHSIfOrCOQa11RyL+gpcBQCL&#10;qbG3A/PvfXuo1RpKyKksb/cGNTAqhkeqViJWklPqJBuQB9BYjgj37r3TPOJC5stIIponVP3QIxHT&#10;gKrrKgHB9Wof42/p7917plnErGNHHlAFQhA0oa3Uvr8RIBslidZA9It7917psleWN4nQh0kCSTSt&#10;oWWQ0bDx0wJFmLDgIb3vf37r3UqmlYxqrnUNb+FYtJ+2Bctc2W7KVFtR4v8AT37r3TmjRvMVD+sB&#10;R4pGCBSgvURzU8eqyW0qDwD9fpf37r3WQiOcv46dS0bsjMgZ5EU8wwajbVfSZGswstrcEe/de6aw&#10;FnKgB4yWeb7gzqStm8ZMMelXHl1D0L+mwP059+691zSm0LCgZZS3klV3AkIlhTwlWNhcWJIJ5BH1&#10;9+6903lAgA9TFKgQwvGAGZ5D9yQ7H02tbSDwvI/Pv3Xuu2hdJHeG6rG6yVCuisRr1IwXWCLaQT6f&#10;+Ke/daIBFD1FEKGlLsWmC6lZmUBZYxLpSSHgNrF1A5FituPfuqeGK18up0ETaJoWakMjgJqEgjDl&#10;l4lqtXrb0Xk4PB9P+Hv3Vgig1HUGorolZZgkkxJiVx4w8kiU8mp3nglW0YDn0ixvwOPr72BU0HVu&#10;kbkKxKkVXilcJRsklMUHhhlkqpGjNTNCg5SMA/ouAebfX34gg0PVtJqPn0GuaEMqVM81VVVjVAgW&#10;wkYMG8l9EEkg0xp5A0aAL9SSSfbDcT0+FNBToHtzVS08lOVD0NC8lTKqI5mNVJJCUhV6leRr9S6d&#10;XpCWP09tPwr0rjWmeiob1yM1VT1BPjaKppK2iabHrHKJqOlULR0rarLFqXVNIn15S1r+2NI16j0o&#10;CilfPojHYu4qieaiphUFlx9NMpFHGsVQj0LtLT5Cpd15ZwGYRgAOigAm9/dZlVSKda06vt6I/v2Z&#10;MlS1kNQ8MGPip9aiBGpsc9OzfdVkqTtqkaaUFkdDd0kYpyNJCyLy6akUHj0UDeYjSeulSnEEHkih&#10;kEEIgneol4SeKkqbNHTujMNZuWIIUfkvP8PWxToHsjiJBM4lj8dTNTFFqGhSSWVYF8UTQrIBdGUs&#10;OLngeldN/dkdAKdV05+X+r5f6v8AAhpcIsqlfB45ZyskIDAogjGqPzOSdBcFtUbfgg3J9veIKY6f&#10;WEsKdQmwRkkCS07yMqeZA0fjeR5F9Gi4s9v1AA/p9+Mnp1toivTOuCWZqhBqaPyhg8ilJZp1W6mM&#10;MovoblUsfT/h72HBNOm6HrFBgmMc2mzJMCYpNLvGhBvNqDjkXt9Bfi30Hu5NBjr1CeuNViV81PBQ&#10;o1zHBrMwj8H3gskiqbWGqxIUi9rC7Wv7qrButdMNbQazG3jCywB0PhjRWdI2JNlII4NlZfoOSOb3&#10;vUjrRrWo67fAgU7sQHEjhZDGeA5XyMEnVSpFj+gAfn6n3up68K/6v+L6hx4ws0kDCRiitGjVARXi&#10;jcXlDA3/AFKSBqNwbDi3verrfWGqwUtKiSQHXEzKGkIs8chu6IDYA+n+3/W4t79q691B/g9gxVHC&#10;kGQVEtuEDeqVpFBuRY24+v8Are91691AlxT6RCVljcKZGUaZNcLfoBsfqFv9R73SvVgpPDqG9EEX&#10;UNCqFbyCxHKsPQSQOPpe/B+nv1Ot6D1k+zTSQhRl1WVD4pLRsAzs4P8AZYngcer/AFvfqdeKenXY&#10;xUza0gjZkleMp41UxIQLBmDqT/rgfQ2v/X34mgr1YAqOujj2hUo4JZXRmicavIw/VIojUi3IsS31&#10;5sL+9VqOqufLrCcekrWaSYMge6K1mCIbBSDb1Wtbn34daU0NT1wNI4UBER9OltBSyowYllTSbNe5&#10;Y3+gHu3VywIoOuhE8EhleFWL+SNrC+jRzqWQcLc2Iv8A0966a6wRqpjkdSJQx1SyMil4dDEGK5AC&#10;lubH+v8AS9/fuvdRponleILGWJA0yMBEY1sGEcpYHUwH6jzzxew91Pz69119rUFRCInKqRpUvra4&#10;5LlxYWH9P8PesV631kX7rQb+KJo2HncIskzIp/VGOQAG+l/xf3o9e66UuWdkJH1coVZY3YDRrYWt&#10;Y6jdSQP6c+/de6yRh4kUpH5AJDEyuRoMdrSxRX5Vfpa3vwz17rJT1ETTavOWTgsAWTS3kKGKdGH0&#10;tbgfj/bnfDHWusxqpoQvjkXmSyhFuUQktLpP4H9kG4/1x9fexXr3XhWzLHo1SlpmYB4ydAMXPJsC&#10;v+xPJ/J/GxXrdaZHUh8lXUVpqetkkeMgqQzRiH08aj+otqsQ444tz7314EjrPHncleKRa6ZVDmSO&#10;YahK1jq1l+GQg3LWtf6396z1bW3r04Qby3AvopcvWnSDJJKshfWC9xC8rAFgSL2Ib+tgffiBxPWx&#10;I9ag9TE7A3HFLJHHlKqb9xndw1pGQHS8aOw9QF7m344BHvVMY6v4svEnp0g7V3VTeeBMjWMjeNmi&#10;WVzpSF/StOLEomo/pVufz79RutGVjxPTlH3Du9apJWydVM5ZncNI7hw51BXCgalHIKj8/X3vPnTq&#10;nH7f9X+r/Vh/Pf8AvN2hpqzJtIIaqOuVXleYl4B44AHHqAi5EaR8r/X8nZoBkDpwVp07f7MPuP7d&#10;4J5zWRu4qJaJwqUbVUYsKh4k4Dt/bJUMR9XP091KKcnq/iDjTh0paP5QbiZKdZHmjiimaeaheP73&#10;F1Mmjxk1ePkukpI4RpAWjHCaLcV8JD1f6hRx6d1+UGVqCn31OkLDxmRaOKOldqekkvSGUQXVgtrI&#10;JI3/AKlgfp7wwOHTgulAp5dKMfLHIiemmEtVJaaeUUYYQ0tPVyoVVIYUFnVFN/WBySf6E0eLWM46&#10;88yNmp6XB+XtS8dMtqpZvDTxaqipe9DLFHeOSgZTaLRyTe+o35Jt7S/SLWtemXYHgeg23R8go8zF&#10;MDUSS1hrp6p5KZYodMhhOmpiReEYs12k/UT6rX9urCB0maJHXJ6KxuvdEmZrdU04LmAy6yS6+WQf&#10;uReX8G1/V9Rew/PtWCaU6oFCig8uk5DVIkCOC5aNNDN6ZJAdQYFFtdNRvc/X68/j37rxAPHqUMlJ&#10;IvjcBHQ6T6owD4v83EWb9Si5CX5+p/w9+61oXr33jpJIWC8RPFFIrlADqAfyA/qcnnUfqD/T36nW&#10;ig8uuEeQhWcPIVhihZlkims8aFzqe/AFz/jwL+/U61oPTg2ZRJ1RomaNvqSdCgJ6o0jkF7gD8WPp&#10;9++zrxjBFD1kOVnW0sxjYu0qKAhERhYhlk4H1ufrf/Ye/Z8+tiNRw6zivCJdpqd/21ZIo1KpDIh0&#10;xMqgfXnUW/wt7rTu69oFOpmNz9RBI7q0jA6zUmMq88URIZnVybWYkcD/AHkWvsjHWtHoejC7a7Pd&#10;aWnTyJHOfFCkFdDF9nJRLH40JWAKQ8Wm3kLXtf8ANz7SPASajpp7WNzU9KfKdhUFRS1cdFRSRY6E&#10;R1BopcjTyY+iY3CTUlHIAZCCToea5INyCfpRYCp6qLVQcn7Oi37l3HSZWsmjjk8VLFKalIDKNARF&#10;0eSYi1mJta97fjj6LFFBTp7QR+XSOnqYNCRyRI4mUq+h0EqaZA7kE/VrXs/0+p/Pu/VAhJ1dSDVR&#10;lRLT67mIKQpVboG008pqJAQOSR6hx+PfqdOaDXPXcdTHFIfEwkENljmeEsscwfysix2LMWH0LXFr&#10;A8e/deKD7euH3qFpAKnXps2ipVANBNvKHXUfqfUt/Tbj6e9Yr1XSPJadckmplIcyRs4VRLq1BhLE&#10;9opYZAoPPJ4H0NiOb+9nqz+Q65MYi2qaWN1LSOkI0yvIAQ/60X+3bm6/T6fn3rqnXFpqdpV+2TxC&#10;2kKGQWY8GNmXmxt9eOb8e/de6kS1EnMKPEiuxmklpkLhIrg6Sf6hgASfxx731upOOuzKE/Q4KK+l&#10;FeRfIz1g9bBwB6T9fzY8/j3rrXXN5ZNBESmU00OuSThS4jcKEdzcEAkMvp554/PvdadWDkY6lQ5Q&#10;otMulpDKjLPBBVCNWRbs4CAFFuNQ+guRfm/NCanqwdvy6c6bcTxIYYpp6enqIwj0yVTTTIqPZZY2&#10;RdK6SBc6VP8AS3vVMdaZy3Qn7Y7Kr6NKIQ1i00cDItU4D/uxGTTNEbhiJHQEFCAjfn2ricpgdItK&#10;hqN59Gm2l3JFLI0WTkgp4kWpkkiaqEEVZSSQhZYnjp1OqoeImRWZ9CH0cWt7bkbU1ekNxblW1Lw/&#10;1fL/AFfyA/4/syMY+nqsdmTPjMzVtRz3qy2RdaCMVVLhq1n4jVpSkvl/UQQAeT7ZpnppUYCp4dSx&#10;2dGq1MYqoi9FX0s8kjQQ1RR5rRR1DJV6XVmDgRzQsB6fotj7tp6fSLIJHQTZ7sKCj8dA0mMqYpJ6&#10;2CppqulQEJ9z99A1JWRAyyl3IjSRwNBRfqCQXNFBVuHRlEygU8+kdFvWkmgH3c9NXSRZJJZqY6KG&#10;TJiSMmGePJyBtEsbMYVEyLccqENvftKNhT0+WqKdPeI3LTqun7igxqVSUcNNWZNTTtMzTsKdqyWB&#10;JYmansESpm/c1EPa3K0aIjqnTnX7noIp1iqY/tnjefLvmBCtTTxVVY6RzQUYppHDQmSNpY2cKp9d&#10;1sRdsIBw6ZCODUdNseTpKyrqata2J6+mySxQZeasVYkraqHVUZMSIpjRBqPlgKcoF+jXu8qGoB6c&#10;JoKHjTqeMfLW0EkaV9CklIMq6GqpR989TXQmGVgigD0oPJbSWC6SCCPb5Wp6QuaEnoC957ZaGDKt&#10;LG1VF9tElFVxTCOWWrnCzSXjIBdNN29QOkhgTqPtox6TU9Wjk19FX3XQPS1cjmD7bzwojwm4mZgb&#10;xSJCRYi34FgfqP6Bztrnp4Ak0HQcVtay1CQwuj07RHzSFHBR1a6iSIj0qpNm0n6ge7fZ08iUyePX&#10;GCu/cZvOGI9BqCyNZPrr8hU6dIFtBJP091Kg9VMeccOs61kckytAyxS0zRqzmXyCr0qS0oBAClrc&#10;/wCHuvh+nW/C+fUuGvjWBlZSzmzRym0gDmW5coB6QTZhxx+OL+/Upj8XXvD9T04isaOeE8TpDb7h&#10;JXYJNPM13iEigNa34+nushNfl1rw6fPqN5YFkLNGmldbGKP9SISTAvmHBIIF7fqAsefbZ6stf9X+&#10;r/V/gx1LrOwinljjFQlldQY1BPqSNgOARypIHFwb+/eXTqGgqesUMaiWPSEhZdSkKyOSV/qtrC4H&#10;15ub/T8a09OV8+jh9JZinpTjvBLNO6zSLNT1U/ieqiNMwq8ctVF6LPZSqH6syg/QeyPc0DqQfToQ&#10;7e1QATXq4bo3MUYqKFaaqmhmpIMSmRpqmKWlo2mDGvgMClfVIrRCRmVbD7gqDZj7AG4oaAf6v9Xl&#10;+XQ3sgCPnwP+r/Vx6tD6zmWmgoyBVS4RaszUuYiVZJpZJGLjGxY9gziOxZTKLqrqysLWJB16BqPR&#10;9GaGvRn9tVHnqIRWrTKKgxyVLUzLE0LTSmNcfKp5iMdtICcEgn/D2V/jp1fiOhRxFWlUsVNPNKhm&#10;Ggu8YlWHy3KqXAs2okcAE2+v09uKQfs6qyj4j0taAiEReOPzV0SnyyMmuSqeFreENYKqtYAB7AMA&#10;Rxf3aq+XVMua+XT1Cy6lWso1WkhKSrEWVw8jJrjgNQfqkLDUVBtqIA49tn5jHXiFA+fWen0okamE&#10;1GuN6upiYxqjqZNYnQWHCsQGQWIUixJHvYp9o68RUgefXo3LJFFG0RJV4qeHQj/dfWSKKRrFFINy&#10;LkFwb6iQB73wx1cCgp1wOqNfGUVP2pBK9jZZNJWeSmmUaLn9C3uBb8e/EAih6cUCvXUNvCkCyJZ1&#10;DvLFCrAyQKVXyCw1ul1H+IBJ+vvfTvXTyOvoR0LeCJ6tY40hWJyOI1RuSLkB78/S3Pv3XuoTSAy0&#10;0sFUsTxK4VY4yDPUS6pBCVtq0rHcMT+Qvup+Ifn1rr0CSNFeGmGkrKsE4iRjqC2M0QsCWUFzf+oG&#10;nn35hVadePUIUtP5YnMkSvNURiofxtBVIIoimiEsCukt6m06R9frz7TU69qNKenUDTLGyTRpG4DN&#10;FA+pWYwAavNpI1MOLa1uLAiy+6EUOodPK4ZaMaHqHJqLSMaoRyCQtSQp6KqeqRv3WjjdFKr4ydIK&#10;n6jnj2306KY9OoBSEQEkOfAZjK0reC1ep0rM+leWUOFUj6kH3rq2OA65QuNMs84jrKVFEEccMARn&#10;YrZYwhtdZTfUQQNV+Ln3o8M9ep5ddUbsixMVM0WnUkAc1Swa7xmIxsC9lZijPq9NhcW59+Ap1siv&#10;WJpEWREkeUx6GGuJUko5CjBfuKt4+Ut6SGJtYkW591/F1vqbFM0LSHxKIkRFeQGNNUZYySt9yo8T&#10;u9hYKguPTzYn3cdVNOnenlKDQfJrZo1VYqRg8cCoPW0L6VMaE/qLNe55uLe/dUIB49P0VTCoeOCN&#10;i8dwjKLLKpbTI8RYDxsSTJ6LrYgfX3ZWAPSYIWNOpcNVTiSJnp1jqHZljCAhUj0stOwhJ5uWtKC3&#10;JC2HHtwSLwPWjEenNJTFpEcnmeaSolJAkUvTWtNHMttJZnuBa9uP9f2oEigca9NFNRyOnKKqDMGm&#10;hpQwmMgjYIqICmpHd0FwGNkvwAb+9hxxHTTRdOkUysFlMbxjxldMv+bhhV/VFEwAIAY3uQCxAN7D&#10;h9ZfXpIyFep0MxSwmEmkGRQit5RMqMJIEkK834v6lPB5JHt8H16pTqckqLFFGDDG7yFYBGdLwsAH&#10;N5UHqf8ALED8/m3t5WVRXz6pQMajpxFTIHUeNhBKx0cx6mRUEQIuCAh+n+qNh7eElCFHTTICc9S4&#10;qi0pWQIJWRInEcmuOZgdfnmjtZWAADLex/Pt0OPPptogR29OcMkel31XSV1QsyBBKrMFWoGkekhu&#10;CRx7fR1p0wyEGnU6nk1XkVY6i87h2djqUMQhEURAN1FvqR9LX59voQDXy/1fL/V/IUdRTHU/zGN2&#10;Mck00by+oMqiEj/dZkYgsAPrcEj/AB9uFwD0wUDih6zwyatYVGcmTSicAQw39EIYC688m3/E+7q9&#10;eHVDEv2dSPuCp0STswIcAtEiqkjep0uoL8/hbWubfX3evVTF6HrJ9yEVAVv5VZzI5W+tRqbxC1wd&#10;NwCfzYe7A0Nem/CY8es6zl0cWDF/SQWAjZF5Crfkm1uQBz7eVw2D1Qx0ND11JUyFWAkaJS3IUk6P&#10;WFa7n1Et+kD3ZpMEcadbWEHI6yGp1SfVEQSBi2n0yLbQIlI4P0J/x49+E1SB1Xw+IHXjOFlZg6xx&#10;vEF9Q06Yw2pArgcnUObjgWHHtzVk0634eM9SElVkjBJ1yBxoAQGQk6wyEDggc3Jtb24GAFT59NMt&#10;D1PV21BrFrFfJGoDeOy6NOqMab2/AIt/vAfMlfh6TlCM+XWaJrsA8aKoY+SNAPp9LuxHAH1JH+HN&#10;re7BgR1RgSKDrm0xLEs6geksCn1UG5UR2sQL3t/Q/Xj3etetBadcPKrBQqAlRaQD02iVtQKA8H6+&#10;kfX6j3qtet6Tw9euLuH5AMTaGm0EqUCpwVJPIP5NuD791pUpnrKgQ2JV0i8cgDKqyEi4KrpPC8/S&#10;39fex1sio68siHSzXWVkS5I5JLW1SELcX/sLp4/r7sCONeqaT12mtCuq0hNtKgiMhBdlVDyGX8kE&#10;fX3bUOHWqV6yGQuVOtUUMzB2WzRN9XiZirccabWvx9Le98etaQMddmaNmSz34ANpLrdzpIR7D0gf&#10;T/bc/X37j/q/2P8AV/g1TFOsqErxrUOCIwVVWD6DZlD/AEvbnn+ntwNWg60yg9ZQ5B0gBFIdSVcM&#10;v15W7fUk/Qj/AFvdqitOq+H1gZkjeU3ujxgj+yQq8MGQj6f64PFvdKgEg9b0Y6lxyxAyKnpKsNJO&#10;kBlZOHBPDEX9XAv/AK/u4IPDqpQjrD5V9TGWNzcOjjxh0DA/2RyQtwV4uf8AYe/Agmg6sVpQgdY5&#10;GkaHR5brqVI7qTqQHWXke3PPNieR72eHWwo406xGVfSzWupFjdSNRYqrKEFrA8sSf6D3V8DrdK4P&#10;XIzgpJqs7rqAQBLq45J4ANyDcfg+/BhTPWtC9dLKXdS+hdSjUy/WSIcglRwurgEe7Agio62BTA65&#10;GRR6tJKsCGC6R41BJBv9b8H344FeqlQT13G6PIspKMqgSCNrxMU0FHJC/wCFjY/X3XUKV63oAFOv&#10;RehdTgN6EMTFtKhEcqCVtwtvVew96RfM9bYA9ZwQPUUAV21+RxwrXAkRIUU/T6n+vBv7v1XSKU69&#10;K94/L6VDFgQw40IPS0UdrAk21Ei/+39+60E9esUlhYeJ1J9WkMpl5AKhQRb1C1+fe+raV64ghWXW&#10;SHQ/UFtFyTZ3/rx9f9b37rdBSnWJgourEhwC4DXUD1jyCJ25BJuePddXdp6310AEdWCtECk7OofU&#10;yFFGpgh5H9R/X3brXWOJ9D+hvGb6jpUyOrW9Gq/4tydP0+ntpCACT1sivXSSsVVpNSWXUjAoRJqc&#10;qQFN/qebEe9qSTjh1qg65GVtLMRpChFYklmcvwZCrDT9Pzb8W9ude6kAr6/XzdRzpV3RbgIhIAHN&#10;jce/deNCKHrIHFlchFXytrAXguwsQUAItcfW30v/AF96p1XQOvSStJZQ0QkV1YKRaJtbcSIwsQbA&#10;W9+49aCAZPXTSAs7F7GNgJUBAR3Yc2ZwLsTfge/GnVtI8uuAaF2k/dJEdmUxwkNYcr6rXNhw3+x9&#10;6BB4deI8usSMZEs5RkS8msXdbabgXt+rm/JP9PfgQeHXtIB66dlGmNzpZtMpkFiC+kWu9gCQf0gc&#10;fU/n3skDj1sqDx6wuyFxGrm7qrWuPU4b6hQBZb3+lvz71qU469SnXFgLeRCtzokZudSqp+iq30JY&#10;gtxz7t1vrI37V1BVZWAkd7Lrt+A39Ap5t7917rjJKhJk0BYwqkAIIyxPIXxgWIF/qP6/19+68M9d&#10;SSKwcJIt1bWSEAkRQAbarCxJ4AsfeqgCvW6UOeu/M0cbsyxxoWDQlHHIFgoJP1Av/QEf09+JAFet&#10;UBOOsZkXlo9Lul/27WbxEhmN2ABH1IXk2I+tudFu2o63Q8OuCyqC7r5FAYhdOm5u2pCgIW1vyOb/&#10;AE/FzVnApTq2kdcvL5DJO0bBgqCQsELEAWDXa9iObC31968T5deC9ZU1qWXiS6pa9uLqWSRxYG/1&#10;4B97EgJzjrzCp6yF9dlA1FImDn/V83c2KkXvax/H+9WqrY61pPl1jYxmwAdElsr3VGv+TErkG2m1&#10;1P0/pz7ofD4de0mnXavKG0lvNpYizC7OfqBzwUubaS3C+9BvI8OvEYr1kuifpsFQunEatFGCeEAH&#10;FuSbE8W+vu1UGR17SeHXDUGBTyNc6TYgNqCqATqIBBJA4PH0t/hrxAeI62F65CdgoOldIf8Abays&#10;QLWMen8f1J/p7sGLNQcOvaB1xQ8GNNC3a2s2Ks1rG1/7I/w/Pvb/AAnregDrwI5YxqpsFZQbRvY2&#10;BWM3vbkm/wDj7aT4uvEV65a2Is51qkkgLkm6sR6Rpsbj/WvY39vNSmetFKdZdSrpGiNdRBct6o3D&#10;D9IS17f8QT7oXAwOq6SeuTOURTIqaiQ5coSjC9rliBbi9gv5+vu5OQOtdcJCo1KtmIEgZRHqjaV2&#10;16QEAtf6cf4e/GtMdeHXV/WCeJdPikQqdTRkaiylvwo4H5907fxcevdcJJXcITH+0WRV/sygqDww&#10;A+hN7m3091Yg8OvAU4dYiCo8JYGI3IBIIXUbEBwL3VrsDf8AP+3rWgp5dXGc9YtSogkW0ULXSNQo&#10;l1PEdMmpD9SDYL/gb+618+rUrjrC6ppZgVZVa930+WO4sQoUc2+gDEkWuOAffqjj17rppW1G30JY&#10;uWUlAABpLOPq4F/+J49+qOvddKVBKvI0ZGhgoiJkkBOosBp9R4/AAt78fn17rkr2RXDqkbs6uicF&#10;LtZCoK303vc3NufdT8uHXuuYCrGQbIRIpSQEhVlcekgWvwLWB+p97Pw9a01NfLrn+kSsQ0npUh3s&#10;I9FwpTT/AGTybj+nu1etafTqYoj0FPIju3jZl+ih2sQOblfwAtxe3veOtZ6y+WQkoFVFAHk8qB2L&#10;DmRdVrgciwv9fftdcda04r1kj0aiEbQL6WbUWWLWbBGup8ZIAsST7916nr1lUAqy+pyNRUodMqKv&#10;DKsbjkqeb8X9+69153QyaCPKRoCrcK7sFuGNgLAG5IP596r1umK9YGZSjCTQsobQyA6buPoHFhz6&#10;uD/yIe62B1DmD3VWXSQPLYadTtGbEg83Bb6hh7a6UxjB+fWMyamQmwNlDM93AdxdLEWHH9QLj6C/&#10;ujMAR1ZVCinHrC7AFVLjX9Q6+p4yxsJQSAGVj9Q3Nvx7pI2RTy69pAFB15ipYjU7Atq4ZVR7Ldob&#10;lfQf9cE8WHHurMCa9b65SzcnVLEqyWdVAJBlRdMjvZSOR+n+lv8AH3XqyrXrE0khAa6LGFdJwUDB&#10;VPCMpUckAD6+9EinVlC1wc9RldCokKiMvFoc2LAkvYP4zcEng+2+ynThU8PTrEyCQJAjD06hdgP8&#10;1+dTKOQP63/2PttqnA6uAePl1HDs2lpIkKyC5mj0kFR6jYvcFvzp+vtosSaN06EUdw6hsztGQYwx&#10;aawsUAaFOUYR83ubk2tcj3QUPT2gU6jySiWQftkpHGiKGEel0Vz5HACg6hyAdXH9D7qSB14KB1G1&#10;rEoDmIrIfFGhtoa19LElbk82v/X8f0oTU16sAWPUYEKTGXIU8ECMF0dQHSRrjVe5PNxx+PfsdOaR&#10;x6xalvNN5T9xoUnSBGzMhsRyAL6WNrfU8/j21gVYeXV6MfLrAURS7AhY40V40UWDxSkK0ct/qSQb&#10;2+n1/HtuvV9Bp1HkWy6SQoWR9DoxIZABeKRVHPjva/5vf34nqyqBx49RZH8WlzE+mOYftrzJ45Fs&#10;GIIsOfqCSP6+6nA6cAJNB1Anq7AGIPDGVfxSSshWOUcmORowCARc+vj+ntpjXgOnQg6h1EiuY1Vd&#10;StZpLlPOyFgWOsApoJ+gPP4+o91NKZ4dOpHUfLqE+mLyTSAafIrmOYpI7+ohr3JBULbk8j2nbQMg&#10;9KAKmg6b5ioqEZWk/c1yJTiL1KJBeWLyAW9VrKQfx7ZZR5dXUVB9em71xx6acXKsWVZprCJXc+VG&#10;ZuTc3HH4I9tmpGOr6R1GFV+0SodpI0WONmcKmliLDSw5KGykkHj3TVUUPXsHj1E+68vmEg8skdQo&#10;kmlUHlEsv26aQRHa4dwLA8/j3rAGerFaHGeok8uqSl8VUnjnDQ62BiJCtrbxuSPo3DMwGofT3omn&#10;HpxFxwz02tLHVeGLVTFVWSnkEVoHAZ7xVMQIHA59JuLE8m5HtpnDY8unVQ8T01hlVo0SSOFCPHK0&#10;Y8cMTs9impLi5YalGq1v6e269XCgZHTV9zFIHEcKq33Hp1SWMYLWdbJ9bP6jx9fz78T69W06em2q&#10;fxzO9Sr1UsbGFak6Vj0zHlVNhpYfqBH9PdTTz6sFJ6bK6aSENpBqG1qKaJdClkceoyIv6iTc6/8A&#10;H3RgAcdOoKDpor5p0QqRHLI16fxRsKebzWEgEUrAA/U2CEEkEX59p5K1+XSmIKemwzXhJWGocRft&#10;tLEYYDISOYry2F0HEoFyf8fbfSgCmB0zzpHBqKVEcUhmMbPHTOaeoglW5aUINZkUf2xZRazfX3Ru&#10;nR8+myao8OqhhdK8Q0qSyrIY9EDxSErI8hAAfkWNgbE2Jt71XqyqWNB0nJW11Wm1dTLUKJalqkRy&#10;RlY00xlPGNa2JDISObj8e9V/1f6h/q/kHljoa9N84RVZJhDIgSoYmopX+5ieRfG+sryrHgryBxce&#10;9GlM9OdNVdLTaoo6aqrY6mIwywSVNN/lYVF8cskWkfuax+WNxbm/vxp1Va07uoTAfcT0KRTsa0pS&#10;gCo8RVYm8kEtE55VltodCdNhdfr7TAkGo690z1IkqvRI4qaiRoqObzSfbvT1VP6g/ki9StGqqEQE&#10;o5PP092dtRx17j1iLxNAtQBJ4I5JhVvUSxhVWxScTRpqUIGOllVR9b+6de6bqCVXiinjWJY40lMI&#10;qI0nDQoxCJFLGNYFwCi3bj8j3sGgI9evdN1VHTPJc6pf2Xk+7+4ISlkRf3i0S3YaRwGtYH6+7v8A&#10;CvWz01S1klWtClMqsJZTBTlS16laWPyIKhAo0ELYA8Ej/W91U6TXpxRpyemglaiWeKOnjDqGnEEb&#10;mSS8NxUUql/qsgsNBIu1j+PeiK4PVum6prGV6ItHRPLD9u8EyKI0oo5wfNT18SLaU2JVmPKG4P8A&#10;QepXtHXuobxrT1cuNkrzDGGVg0jxSzRyZAeeMUtfIvoSRwLBWP106Tf3ale//VjHW+ohmENTHFVR&#10;1srGomaqo6ox18qRxoZI8lBGwUqVcAEsSvNrWAJ1Q8etdY/vKalKtWvH52pJ6N5oEkDPE0nkjpTG&#10;wAKjUBqQAg8XI4PtJI6900iCdI6aioppmRHqZGqJqVYpYWAMq0jmVdDyvdQFKrYj8/X26GWpfrfX&#10;GsSLRDGumKaZnaCmlQr4GlHkfUiAhbkEvyBe9/fgNT6/Lpsir9N006l6GKpjadXvDeeFZkNPUNpk&#10;fzx+lgG/sm2kf4fW7DHWytM9ca+amWI1S0+iRZWoKqiyc4QeuwiaKSmAAQhRZ1Yagf6j3RQxP8+m&#10;24f5+mmGN/I9RG+iaJRKprKo1kkcEq+KCEa7ooHJIcW/IPPtz5H/AAde00z/AJephaohjoSsH3Jw&#10;c7y0tNSRQNLkRW3jVpKmRShv6giqtlFufdaKfz60R58adc6uaexmrKO1TJUtOtGJ2hrCkEYijhqp&#10;wtlKsRxGtiCOOL+9hQOHW6ef8v8AV/q/wDuKOqjm+5WlaSZ6ZZMnEUVKSjSJ7MIn9QMsbkW8Z1AM&#10;fSBb3vt8vy691GiiMBzHlrYJFgikySECT92KdPtwRBa7lGC6w3I4vx9N+nVDoA0nyp1xC1EpEIRY&#10;qaWkpBWwT1Czm1wY/s2NzqIGor9ALL/X36g4/PrXZoxw6kXbIVhmpoI5IacpFLZXhqqaGImOOasD&#10;fVX/ALOnhSvu2KZ60XDH5efTT54JHWWljFWsYmino6yWoiipZqdjfxL42PjYcsl1/HvdKcet6lZx&#10;TptmASJI2pHxcKUtRkHelYyyVEFRMI2pYL+SfQAAXDWYMPSxU+7ipFK/l04eHWOeOOuqo6aJaSai&#10;p4jVNReWSI5OADVFjaWicMnkSQ63a9mvyPoPflXBNaU6oBXj/q+XTZUxisWNp6ZaTJNSVEdclUVk&#10;WRE4P2SwnQtzpRJAANX0sefdwABxx5dU4mtM+fXCeOaNsdGtZJHUzxr6PHCKOorzFoWeWXSGMsaj&#10;S4Ym6/1vYeGMny/1fs9Orrx/1f6q9N87GKKdI3o2qp5ShppFQtpK+KWGKpCjWsp9Z5soA0i/u5BN&#10;M06aAJNB001kUsTsmPoQivTxLLAatjTxpGPLK4rXDEhn/RoUsoPPu4ofiPWyKDtGP9Xn59cYaWGW&#10;eq1T2jmpozTsWU00kunVWRxU1RdptRI1BxyAfT+TbhkcfPHVD13DBUPUVlQsVdjqSGhSWnq4IYio&#10;kRDCYpDIWRaa/qaOG7f0AFvdsUHmSf8AV+fn1pQTWmMH/V9nTbG5FCldLM+NkTHpRRLVGY0xpoqj&#10;TSsG/U6SNxr1EgEXAN/diO7Sc5/YP8/WqYDDHXKJ6iCGIzSUUUDsKmPJwOdaVtE2qWOaIKGElQto&#10;lCEFlH9L+9kV9T8vl1o48/z+fXKjCl6Ot+3UsYa6SKKExQtWVDSXlgC/Xyxre9iWABB+vvRoRQ/L&#10;PpjqtDStOP8APrp6ytraed4KmnikeotXmNoIQgZBJHVvIoUr4nAHPAP+xt4KurIr1rHlgf6vl/q/&#10;kI5nx8kFRMBTUNNIj1s8TotWKmo1CKqyVbSz3aN5GAETICpXn/EWoQaHP+T5fZ69aoOJx/l+fWAY&#10;5aiM/wCWvUeGqjmjSadKiesmuHSqqAqMiLECwXR9AQSLj3v4TgZ/1cPXrxCn59QoxRvOVhko6uVq&#10;2PxtUa6uil8IL+GujqborIbLwhfgc3930kKanj6f5+q0WtTn/LTpuqKp62ScPDRtPNXQVWSpI4JK&#10;Zo4Y0McNSk0qgJPE9kX1kMpACD24EAyK0pjP+rHTZoeNK8Tj9n+brtWfF1k33ESy1RhlmlFKfNeX&#10;wmKmp5YjYxugPqXyFXABt/TdK9bHaxI4/wCqnSd8NWnhrcWYZ2oSUlSWeJf4ZCrWrVq3RV1LOHb9&#10;uxJJ4LW9uUX4Wx/l9P2ceqUNNQz/AJPX9vXStqp6OjpKlTBDUtXxVU2j/JhFeNMas0ygoxJCBGsG&#10;H+396IpqJyeH+z1sZAA4DP8AsdRalpZ44obLTTfw6rho8jJTiOnjYvqNPXx2shVzeN1H+H4v72CB&#10;k8KjH+XqlSRpBoSDn/JTy6jo1c2NjjqpaWoq4Mk1FTffOlNHV0fgH3scskYDtc3KsbG51A2sDvs1&#10;YwDU/wA8f5OtFarnjwzwp59Q8nH9xIkjvHVUENTA4roptdSIJ4/QlErL+0sEq+uTUpJsDc8my0AI&#10;4H08j9vVWAJx+3zp5U/McemiOGb7eabIQ1FNTT5CGCkqXqY/JlH0nTJVVMKlQBwHLIik/wBq/tyi&#10;17aHH7Om/IlgQCf2/Ph/q/kJFRJOstO1bTRpPl45EeaEh6eKKhWxkhEKgN5LDQbaiL8t+bKqsDo4&#10;DrbNXDDJ8/s6TxqY6fVLkHLw0MBWGNIEFRHFUy2q08Q9Y8Q0+NW1Ecmw+geKVGlcV6pXzPl16rgh&#10;Ne1AIMhBTtCa6kp6thA0oX0JNHIb3YAk/jiwBPPvy106jSvA9eoASoqBxAPn9nTXVVONp6WR6ZFi&#10;lhpk8skvmlpYfPNqjCAC5ZiCzGxA/p7cVWZgD5+nVCyKpKjh1BE8Fas9bHVTVFbDJTQzYqeGLVP5&#10;01SzU8iKCyH/AI6KT+bgW9+0laKRjPDhx8+q6tYLVOrGD9nEdYaRR4ZTFVVNOkckNW9SxiliBE90&#10;lWVPQINYXzxW4N7uLn3ZqMc/6v8AV/g68vD5f6uHy9fn1hrJ8VU08sOZxsErTTSSpLLAIwFnsqPE&#10;qnySDgEhrrpt+Ofe0Vg9YzTy6o/hkEOK1zwx/s9Ns00FSmKSSKKqjoCqiQZB4shRK7lSlNHoU+O4&#10;DIGUrxpvz7cEekmhoW+XH/Z6pqBpgEL6Gh/4r06ZqynrA89PXURqYvvDV185WWTwioUlHSpFjTK0&#10;ZDlfpqHHt1dJ7gfKg/y46TOG+FhUVqflX/BjrnO/jZqo08MzmgpJJa+sF5J6alfxxho2vIrMnpEh&#10;/UOD7qFoNPzwPT/UfLrbEA6qeX8hjqHV+H7mOSpgm8BiWqNIZHjlgpJyVpxrb8qx1vcW0n3YCvwn&#10;PD8+m20k1b7afL/i+m1NFdBHNFeqrTPU4vQWQU1bjYrO1A6ejS9gCszLwVFjzYX0lTQ8Bn7D018Q&#10;1DLcPtHTVJW11RUGSKLHU0MYemq2SDVTxUqN6oK2jbT5JD+nh/V9UF+fbwjQCpJNc5/yfLpgs2qo&#10;0gDBx5ehHr/h49RK1xJSVdTI9HLV004gjNn1UKyuDTFqiBFaJI0+ilQo/wBVcXNwoDAUNP8AV/qr&#10;1piChJpUGn+o+WPLpsqKlXjNHFUGohanMlO1NTza5jR3eRY6mcHi/rIV2vYG6n24i1bPl9n+rh0w&#10;79umtfnnP59MEdTCExwr4/4otQ0s8MsiNHNTsF1Mv7i6ZAo9TRyAE/T629qiooSnb/l6StJgGTu6&#10;ihaSBKwyNTrDHHTPPTIpg8+vU0zQxLwsn0bggW+nt2hJFR+fTRK0Nek3WVppFhp51EtHLALjHtHB&#10;K9NUyFonlK8rOrXIb9RFgbX4WRRa8g06RyS6aKc9ILLZBWraelpm0wQtUCSmlg8kFSrWMJRzYia9&#10;7rquf9j7M4INKajx9eiq4lBeg4DoO8rWRwVTK0ZkV4pVtMZFlorLeIRF7kWPPqYWXgHj2cW8FRXp&#10;BLIF6QFfkmgWoaCeaOHRKtQj+NhKZF/eXUiggs30F+Rb6fk3ggDEA+XRbPIV4cekNV1gqkvqC3Kk&#10;M2kmaUJfnSPSwA5Fzf2dRwhRpHRfJKWPSSr6uOInTZnkhuJ2jVSLcAEEAaf8QPalIQRXpLLIfh49&#10;JGtkJjiZ1N1W7umgFdTXu1gOB+Db2pC6RnpKMmvUAF5CZHIvI/jH0DhEHpY+95Y19evMQoz1HkFo&#10;5VKtGwtqe4KML8/W/q+hv7o4AB68KkjrhF5JVlaNBYR3kKm1lH016vz+f94/HuihzkeXVjTz66VI&#10;44VKelyQddgX5PqUiwsp+ht/X3sBaA9eJyQOssgSMqqQroFyo+oWQi5YX5A/1292bQMnqoBPH8+s&#10;bMSn9VAIAQfVVNxpvY2v9L+6F9X2dWAHl1yCRHQ7agz+oWZQHvxpe3+8Ee7AJUEdVyOuKyQprT68&#10;8RuLyFvoRqP++I59tDj1alSCOv/T2Rp/HIfGU0iWYReJ1CmNXvIb24LA6msPyPp7Nugt1jLo0KlH&#10;QxoHs0sdkaO+gykEchj+f7JNiLG/v3XuuFQGZWVvKbxIxLaT4xH+gK9gQb3Jf9NuG966902SeJI2&#10;mjUTj9UkLl1kVn/S7gfq4JOoWD/gD3sAk0HXusbaJmIE6SRLF5JDGAhilVeYwtiAALLySCRz73Ug&#10;Ede67hAXU5RptMmmODQEUAoDrP5Ct+huLH/Dn3oUrnrwz1PijfUvEaKsg1KY2MaxSH00utB6gFYK&#10;W4A/1+fdjppivWwK8Op4WSQQxRKI9KaY9UjgBVHCtYckfWx51aT7r1sqQKnrM0KOJFWyI4ZneJSm&#10;ssvrVEP15sCf1H8+/daBoa9YDThlVx4EdmKF7goyx21EQyA/gW0WvwOePfurhtWCOsGnVFdhGxeV&#10;VWT912aMuf3NcguiAn6c/wBAOPfutkBRUdSY4SShVD5FklVfIFJIK3sxAsUFlIJ5/wAPeq1PVuI6&#10;zJCrKHbS2pChDKFVlvqcKh/sgm1/z9Prf3Xq6qpFBx6kSU2ngRsFChS3pWRGXli6kXAFx/vHJ+nv&#10;3VvCPn1AnpkLsNIJJEXlk/zjiQarxKoAIRRZ/oS3F/fuvNHpFa9NzxIoja8ZZJBKF1iNRC0dtYtw&#10;Dzdl/pe5twLfh6a6ZaqFUUeF4THGGVQ5QrZyJIpdEn1Qkg3PF/p7t17pOVMi+tfWV1NLUq0aSyFQ&#10;gWXStv7JspKfgXtY+/daIqKdJmqgDiEQB4xpqFp6gxgxBJU9OouOX4awIH14PPtV1fpvSlnRBLG3&#10;iiEaqgKWlqlVdMqSK4OkJZtNvyw9+691zp4aTV5HjMHkfyTQv64IvTwjyD8alDAf19+60RUU6caZ&#10;PK8SsCs5fxSGLSIzNKdUMVRKRY6VHAUjTzxf37rfT3FGVLFFMkzShppQVfVFEdJWFGst/rfVYgEW&#10;ufdGp5/6v5f6v5BtzSh6lyK7NJGoaHRJG8qzFVp3FtcQSXTcj6FiOSTzf3VfDr28fz6oPXrEEeGI&#10;aUkliYywr+7rIQN6/HqF3sTpUahwTxb251vh+fWQuTaKylRAzqlKixFtJ1xxFj+GIJI4I5PI90f4&#10;T1U9N1TrKyTT3gZ1TW0a6EkJFtKRj6m9iHb6j24OnE8+sojf9uN3AcoagF6ZCsUjLZY9Ef8AUG5V&#10;uR+Pr791Zvh688DRIV0LdHOsL4gD5FEjG4+kfPMZIJ+q/Q+9dNdds3kR4CAHjKyECPQIUZAYpnks&#10;eNQIYkNxf37r3WJ5dBk8cahECHRVDWJJ528iy3QeoG+hVW3psTf37r3XBXa7JK7eVPE02qLVIk0p&#10;1u8kJ9OmFQDa5uPoOPfuqr5/b07QzBFk1Qho1lSUSgM6liNCGaOwQgrpIC8WNiPfurdOsMdQSkgj&#10;WnkczSay4OiFSPUHHGsi2kD/AB/p7917rm9HrlUJpd9IMkk8qrG8Ik1W0fkk3s31I9+6911FRkJG&#10;/hXXH5BF5CGEYN1EMjEDU17nTYH/AIj3XsdYZce8ejwtYxxRTgraZBJ/u8NCw1eMXKAKv5vxz791&#10;ogHj1mSkAZZI7rCsIOrwq7E+QHTTwjlV+tyAPxb+vv3XuHTvDZkdmjQR63E5s0ukxkaNKWHqU8Et&#10;ybfQ+2GFXp/q4da8+nRZx9Wupuvp06Wuy/o9S2KkWJW17jn3Xp/rkHAWV2KawrLHIHUJpsWZGQ8B&#10;foT/AK/v3XuuK1CkiQxx+Y6UIFnBCodEiXv6Tzq/P0/Hv3Xus8TosayMWWI6wzFOBMyh0kKH6qAe&#10;Ft/j+PfuvdZ+ZQ8Z0Hj0OYtEAYL6FF+HB51A8Agce/de6b57agTpVCfMpDB9DxgLYzDlhr5YfSxs&#10;vv3XuumRjKItMmpYohMoFkkkUEraST1G3J55ItY291Pz6u/l9g6kx04k06WUBkWErZikkcR8jXYe&#10;r9XFiov9L8+9Gnl1XpxhpwArFWjisw1Mx9QYallK6b3txzzax4t7117rMkMYVvNHZV1NUICEbxuL&#10;RMCwIc25/wB79+62vH9v+DrxjEbajEHKqY3kBDMxf0nTF+RwLm/+Fre/dXi+Lrl4YkJLRq4Vysdu&#10;SwK3K3YArpt9BwP9f3R/hPT56zMixy2DKrRqE0u6NDKagXJCgf62qzWI4HtpPiHVD/m/w9YGhMhI&#10;WNWX1K4aKMepf0AAD0oR/WxBItYcl5hqFOtniP8AV5HrPHQRLIZkVtZ0pHGy6mVCmpxNqB5ueL3/&#10;AN4sGmk1ClOvGhFD1ISkTQDoZGVBYKFJfVIGeMsRcEcKbGw59t9VCKDUdcWpr6yYwWvEhVQNSgsG&#10;dl/K6bA8fUn3sEg1HVusyQIlkjhUkyhgwUCNE0kiMEg6gL/kfX3rr3Uj7e+htKCzFiAicyKCZLM/&#10;JuSSAPoAB+PfuvdQjEXA0qQD+sD0FoybEMCp4X6qLX4+vv3Xumqpgiu4CaomCOQdTJYAFAPqVB/r&#10;cC4/2HtQnwjqw6b6iJWV3iUiaQaVMao0et7OxZ4xaxBsH1cEe79M/wCi/wCr06bKilHlIEaRamhV&#10;tL8ggnyh1tcn6MGvxf3sAnp7ppqqQXIcPpAYK2m6xwuSWGn+0xtZj9ePe9PSPqLFT6GWZIFLIl9M&#10;qPExiT0eZbelToIHK8jj8+90HTtQGUn06caOiAeOxsmv0AtriYsdWvSqn6fSwJWwH5v71p6uZFp6&#10;9KSmhtHHObSGVWIK6WeJVJBiRlWyh7Xa5uv5HvVPXpgdPUNGwURnQXXTK6BFLRyfX12tdTfkjgjm&#10;3Or3rrf+r/Vj/V/IdPSm5k8AD6lWQxodZRkuFjc88ADkfQ29+611mWJWIQpwXAldlLOzFT4xc8Ag&#10;ar/kfn6+/de6cEQhSzG7W8iOQjaSp9Fh/Ug3B/x9+691PVBqXVe3rYoALEEXVbj9Nh6mv9fp791d&#10;UPxdS0jDLEUuqq1xyAt0Ni0qnkBbCxPv3Ti8f9X+r/V+yQUVbn0pdGkbjnWTqBATjU1vV+Rz/X37&#10;pzrFIq6gDZHshcMdLMzi7g3B5I/qTx9PfuvdQ2jKroUlowdUZjFmWR2uQyqLH6AEn/be/de6zJN6&#10;mcNcEFrrbkBizr6ABb82Pv3XupIlUNpUsiNdCWsbMVBQEj8Xt6v9h7917ptnljAdQGQBiWGo2YfR&#10;IluD/hY2/T7qw1CnXuk7XSqxMsYb0jx3SxszjTIjKg9QNv1f14sfp7qsek1r1qnSarFj0mUBJwsc&#10;ekWDP5WceWOnIAYleD4jb/WsfbnW+m1oZH8hGnhWZWkCMfGrAWZQNJ4BsHAP1+n5qxoK9e6zRY9Q&#10;DGhZJECWFlcq9rLIV4sObX1EWH+HvxNCB69e6kLQIyo07RBQQNcjAiNipWRdY/1XJQaePfnrpx17&#10;rm1HCP2iqyhJAI3AXUkn1CeQj88f776Jvt6r1EeMILKqXfU2s/qjWNyY1SUrz9G4/tH/AGw917qI&#10;8rAxshjlZ9OrxhVDRNcCVEsbP9GH4AuQPahPhHVh0xTVVmdD5HlkUgvHGGkqPX6tICnlWAJZRyBf&#10;6n3ann17qNI8kloodURVlhp9KCeRXdbC7SDTYkeoauDcAaRz4kDJ6903NSygyN6m8COXtwlVNTLp&#10;EsjMNbkfQIhsDYfT3vFOvdYkiZmZ2WMxrHJElOQWiDSL6jchbk+otpB+nB+vv3Xuu3hCKqsJqjSg&#10;kJQmGWZV/TK6j0qNf6QObD/E+/de6zJRnU7sFceq9XIoE0YmH7asGFl5P6jewHv3y691KpaBk8V0&#10;iBb0yENqp5pUX1yFf1MW/taBYcWA9+691KihEV1+3tEbsEhbRTHixIlvctfkFiAP9f37r3U8RLLe&#10;SeSoLFETSpHj8bC4eQIusm41AD68C5t7917rsxQRurcagCT6AVGoXCzahcldIBvwwsPpf37r3WFH&#10;SIzGSWCd1iCwmXT4PU3BaJVCkoQdNvpe/wDre691nieNZBpOhJIi7JIE1ldRlQh7FRrJvYc/Tn8D&#10;3XunOGRmdFMbOix6I3RkLB7BnkjvbXb0lgPwT7917rPGSzxu8bu8cvj8jsEf7ZYmeJ3YL9QxJDX9&#10;NyP9b3XuseqKNdEUckUQP7riW8qG36jGysTqsFvcg8/n37r3UoyPEPUdAOuJ7mMzLGwBjLG3F7Kz&#10;Erzb68e/de6xMAvErSmSBowql4vFEZfUJGWNABzzrY3A55v7917ri8scikx1CyiONjIYeJJE1eNC&#10;hI4Cn1Nov9foL+9jj17riwjBGvVrRlYxxspaacC5811tck3BsOAb+9de67d9BYl4CzMskoBLeNFG&#10;qIaQvIFx9CR+ffuvdQXbSsniUuWk1ytGhAqHNvTewuCP68C9/fuvdRPIlwVZdTtJIY51iCzSG1o4&#10;3sUDcW+gsPx9ffuvdQ5CxSOnkRNUcLB2RU8oEr644xGFJZgPSyi1zyPr7917qPPJG7IqpI0bxF5f&#10;MiqhXUfEulfUQhuSL3N7X/r7r3WBBIuhUla7FZwglSBrxf7pSMg31W/R/Z+jX9+691Nj1ELJ5EdL&#10;RyDUFgmj59XnZhpFrBTqUE3AHHv3Hr3WWWoZjJHCKZkLFXYJ/wABk/3WpijAPCG1lPPB9709e6b0&#10;lgvHM68QoqmnESxRyyFtCSlj+oKChB+oIIP9BvT17qYldSoPIrQzSRpNKymUL5lH7jqGKi1uLqBy&#10;Ba/9Paek0fxjrtqqOaOSo0+SI08bVEhV4EBQ+Vo40tf6mym9gLjgW97AA6falO7h1jmaAj1SmWNm&#10;D+M2shmQMC6opbjgKw4/2PvfTLeHTt4/n1FepeENGWbxSMXuyh5UUr/miVB/ZP8AZIIsfrb6DeKf&#10;PpvqLRzMJ5ol8qBKeRVMxjkjiu2lpozY6XJtYCx+v+v7117pdYeVR5CzTKxkRZy0ccIUePTaNbWI&#10;AHFvoDc+6Hj0qFNAr0q45Ug0lCqkr5CrOSojH6UF+Ob82/3r3RhqFOvDR5U66mrYVTU2lY5CpMqA&#10;GWRWOkAwkHgf1/oPdPC9T1unTHPXwvUEhw0N0EkJkMZAH6URSLkl7ksLWJN+FPtwAKKDrfXUFbFo&#10;B1+RHJhBVbtHc6tVnAVm5CsLc3/Nre99e6kNUAL44g0cnp8alUfSCdTAggnUQDpH+I4vf37r3Tc7&#10;wyBympVaZXki0xxvEEF/Mp+gL/QgEck3Hv3TUmmnz6a5qkmQPECGvJObMZkEIPjAR/oulvUQf6AD&#10;3sU8+mOpcaOxCswJ8emMF2kYRIC6iN/oS4BIP9LD3sUrjr3WVpHYX0r5I9IVwC7ppf1OS3DA8gKe&#10;COBz7t17rFJFfST5ZTqErHxxookdr2m/17WIU34/F/fuvdZgzxSDWqBgkksJ0rK5QD/OsUAuIz6V&#10;Q3YXuTb37r3XTSRF/EUOl2VpAgWRHdlDSBgqgKCDq44Jvx9APde6hTLFqceRXVXcGSRbXkP+b1OA&#10;ukJ+Bb6AH37rxFcHryUkUYDRrrRgqnSGaJlDAalRuUuLam/Jt71jqpQeXUtqGJg7r4Ehlj/VIipI&#10;VQgyLqA9PBABvz71jqug1z1gbD0M9iI2ZkId4/GWDFLBQy2FkJte1ifyfe+rgUFOokm1KKqlqHqU&#10;Ul4LGKK8QIZhZy62ZGXgKytYj62/OqYx1vrC+1I1ES+QSL4mgib0hEv9SajRquBa9gAfx+b1K1we&#10;tBiGoOuFPt542CwwQqImUKZHjIYByCXABZ3kP1Uj0j8/j3TQvp08rmvccdRZMNDoKVEEI8bSGwQN&#10;IsatqSIHTpOprhnNrgfQfmpQDI6fVlqM9J3JYGTQZ9MkaPEjyKzq7zQAehCdN1UN+AAQpuOB7ooq&#10;adP+KCAB5dIWtxbMhadlH7UTSAxr5RSBTq1mxDXsNRFi/BPJ9uFAuT0+rhumCeg8MbyqIpfOqVAR&#10;3eH1i4FXBpClQFYCwNyWvfj219nV+k9VUlY9qdp51EccaQyyMsVRGyWMUsFgrDgm+oXbgN711sU6&#10;bFjyaSirjqVM0TDzvFHHMYhosiywuFXQFJkAJbSwF7kG/lAJoerUBweslDuGuo5ChLRwQSvVxyom&#10;gGd4/tyvqXUsc39eACLtYce7GJTkHrRjU5p0qId45OnjpREr6GkSGWarghOhVTW32TRlk0/4sFB+&#10;vvfgL/q/4vrXhJ0+Rb9r4oRLNUBQqPGsTor+GZiIzIsViXcHhbEh+bW97EKDqht0IIHT5TdkzwxG&#10;LTIs0EiO0zokUdWsbaX8cbA+u128ZsRcfT3YRJSnTRtCfxdKaDsijZCEnKw6YpTGCr+ONGuTUOxF&#10;muf0Fb2+g/pUxADHXjbFc8enld+UEtTGY6h/LLGJY2jZakzog/caUBf2ub2fQbf6/tloz6U6oYiB&#10;UjpSU25RIsavolcxr4jJVIWjqJm1GP7qLSga3ILN/gQB7b7lx02QK0Hn0qqfMQMX0vx5U1+KNEnB&#10;C2VCzgX5vcpf6k8jn24khGB1QqR1PTJxorMyxqoLD1SIdLaQLo5WwJtcK/BA+ntzW/r1rPWF8pEq&#10;aSS2ks5UMA7f245bKLOv4Nv0nj37W/r16jddplIZmW7MgbSCrt61W2p5ZFX6W+p/2Hv2s/i4dez5&#10;9T4MkjuNUkUv7+rWNLu6qNOsRp+LenSeTe/u6yLTA6rJhM9Oq148fkWzFbxlfVG+km6IFH9BfUfU&#10;T9f8Pfqxtk9Wx1kFaGU+NoxZlkaMp6yjegalYeokg8H/AGNh79+kP9R69jqPNUoxX9hksur1yAO0&#10;l9LaH+vJNibf63092BQnHXsdQQ7MdL8EoQkoCqlieYyo+o/1DNf6Ei3B93631xiWRz6ECCIAaxIG&#10;Yofq7hha39oEEn6+6P8ACevHrJEulAQmpCXKqGBkNzfSL82Fiwb8k29p+q9O0MsjRLdA6gcBgdPq&#10;NwjavpwALf19+691ymdGk1KBIGTUpYAFubFAlibcAk/6/v3WiK9RpJFEiyKVVjyA97szCwM0UYuF&#10;HBFh9Bz791vrNDIhMZUmTWCxaMC0QvpcKWtpa35I+vv3XupQe6SOQSEYLcqUOsPZW4455B/offuv&#10;dY2rAHFuAZNLcFy5Uek3PGq3At7917rEa1Q+oljqCkqNNlBGmIXIufwWA/255HvYBJoOvdZo8iih&#10;AXJ1akRjqa5Q+pG0f1+gLc2/23vZRgKnr3WOWuFtOpBLqJdWQH6pxFpUG4A/JHuvXuoLVMRB1IjW&#10;IBV1ULJ6gZrW4LDkgFh+fdtJ06urYp10yEs9/IBcg3ZYQqn6Eh+SV4F+SbcH3XqvTlS06PYXjck3&#10;CnWVKsOAWK2UfS9hz9D7917p/hpUAXmwjUyiN7Nypv6Af6W0g25t7917rHUQxnV/mlLgOpddQBYc&#10;RswHPPJP0H9PfuvdMs1IukKAugvqVeA0XH61b6tz9f8AYe/de6YpPSyIfGVGtkVih1BbxKJJbm1r&#10;X9X9be/de6ywTxOHe4Lx3SUmDxEtceNg1r8n9RHBA+vv3XgK4HT2jRSk/wC7BqcOW/TGjLqKLcfQ&#10;EfW5+nv3WypGT05wSIdas2m6pc83fi2okL+eBewt9P8AW91rqSQJQdQRF/bIaNrB/H+oEgct+Pr7&#10;914CuB1iaAg/p1NruqWBQm92CkfQ2+p/r791sqRk9YDAiyOt1J5Qq9ihAGokIRyVH9R+ffutdYmj&#10;1kMxjSzEhSAyO1tQchgefzY/S3v3XuokpHrNvQLSmT+1yAVR0T6Fr3P+H4P096NaY6902VMMTtKN&#10;SgS+MiM3DGMkEaJAout/oeLc391Guuet0rgdNgjZWlaRIyHVln8iBmEZP7Ub6gB6rkDj/H3frxUj&#10;J66EehUbUkTOHJCEuoZxdAwI4VR/thfj37rXUbT5FWVpJAAAEZVQxBkNmtcC+r6X/ra3Hv3XuuUc&#10;SkAaHUJqYhOAA3Auf6ggcf7H8+/de6y+NtDAA/toLvHYqzH0vrjHDEk83/HPv3Xum+pp5NC6z5HH&#10;CQqBKb29LIwAICfRVP8AX/YD3Xuk/URO4tEqyTaLSoXRC66dMSzqAOQQTc/61vfuvdNcqFtTJGYZ&#10;iumPTGJJx+boCB+2GFlB/AsRz7917rDJTlkkeEtINHrppFVC8qEBrlgNJ5HpPH1+h9+6qtfP/V/q&#10;/wBXqYDxLCIGJm0WKrKI/L43RjIqEyA8ayLAD6KLcDj3VumuamDmaERCXWIVWVG0qGY6n1sL6iTw&#10;1z9bD37r3WRoGSRj43OtNAp3lWN1uBqJIBB9Q0g/04/x9+691AaCeMBIT5I/PJI4QXUkqdcbqR61&#10;BvpPFvrf37r3UXzupf6JqihazOphjAa6uY9NzrFhpU3uDquPfuvdeq6hmEhMgRUApyzEu+upsnmM&#10;AABGlbKHuQR/h7917qLMpZLufLErK7SBArERn1opiBuSRfVf/Yc+/dUTz+09NENOqzL5/FHJ4/IV&#10;nIcPp4CvGo5Zrj0ki3v3Xk8/t6n09DeOUumvyxxg+kJJOjfqtGOVb/U3+lr/AJ9+6v06rSwgu0Sm&#10;dfINTeEgBX4jZFfguALC344/PvRpTPXunBIUiDhioliMK6lfRM4gFopCiggcatVhpJAA9tnRTHW+&#10;n2OSH0skS+WRWmF2BWFnIKWQAn1fUtxce3BwHWuujUMPIrEyShSWQwxoodQA7roBXRoIYW06iBc3&#10;NhvrYFcdQ5KxoY44wwPlVTE70z6ZEZbLC8QHpbm7OWFrkauPfuvUPHrpC7iNREjsgVohMFjkjlF3&#10;jVdIsBpA5HBNvqfp7rXWZovSqEL9wyCNrQnx2YXKwv8A7fhVF+ffuvdNv2q+VlMSNFFMJI/T5jEI&#10;E0Rz6SLCxJ5tcfQ8e/de6wJSxJ5NQTwsQ0yoVjaEtKOHElyUB+guB9ffuvdOiRXkPmEOpo5Cq06I&#10;mldNo1qZJFIKuPSVS5sAf8ffuvdd6Io44VjcsVYxOQ/ijS5Gkt5RZSQLfUg8Wt9PfuvdYHip4z66&#10;Zwyyamt4/I8pbTTgWHKgMdX0Y/0tz7917rqVodSKftk8c4+8pEkEj+tSha5/P9og8m59+691AZF0&#10;SrM76i8jEFFaJyjEJL6L8m4VvyLD37r3XBQVkjZkgQm0SKFJNQrC9/VwUAHpB+n19+691j+0j1hm&#10;jeOKCJSPE6tUVBclZjGqgLoDEFbD8e/de6kS08SooMSpI7mBHaMEiN4xPHAsz3OojgAG+on6e/de&#10;6b6ukVmgUxRU0CJHM8gQPPrgUhaaogUXZPywCEjg2uL+/Dh/q/1f6vyHuknkaAuiSsQYZ6gPJ5mW&#10;OYCRrxNFGoIEZA06ubaitgffqivVl49Bjl8LVKqLP+20TTLDDTRBkq6YIQpSJvSLMw9f4P059pz0&#10;pRqkdAlujClJJ6GnFTDCytGWMavDDLJHepkaIjl0Fj+2BcMx+p9tv5dLE+Hoqm+9smSnykqRpPJI&#10;IIvtqYPTqmML/atkJaRQP8p1KxDLz+P6AJmcKc8OlKKSpp0S/sHbU9ZLkaiCgSnrYJaCRLh6ePIR&#10;UdKaWHGr9yNbtAjGTQBYA6SLAn3R2DDHVCQvHomm7dn1Yxb0/hjqKTzoywSrNdHkl8tT5KPRrMZV&#10;CVckqTdgRf2/FKNND5dblHDT0DFfsKqPiMNDSVlRL935ZRTLOckdIcJRrMJEyDolg6I2uMEMFQi5&#10;akmYnt6djgqAzdJKr6eE8DP4Z2amETLT0+MeWnEjrdVenlJkkkUn9xBoC2u97+2VuJa0GOnjbqcj&#10;y6Z6zqVo6mA1NHBOzUpqRT09GzeeQS+BqlJGBAjAu5CM4WxHHHtxbhxg9eEC16TGR6hmLCoNMK2k&#10;GRnjp5fLJDUzU1LEKiRGiC6VRVP7TixuPp9fahLzy63JbkCoHSVr+qa/xq1TClHRSeGaFIIpmjmh&#10;B0Q05ldCUlkH6tf6vz7v9Sta+fScwy8aY6xVPVTGeGmmglV/uJ0pMKsDIKcpB+xEtQxXyrK3q4ks&#10;Lmw90+poCevGCTgVp0xVvXFZLX00kuLriWgjnkVY4ad5Tjxplp4/LogcWJW4fWxB4P197W7QjJ6r&#10;9OfM9J6q68leCTJyxRU1JJenegiaM1oSZzrniDR6YQf92Lqa3Bt+ApS4GFU9aaJvi6gN15I3ip46&#10;SZwXMH+T+ScrUwp5Yj9xTjxPI4ZS6cv+fR7v9VTif9X7Om/Df069X9ePDFSTVOJegBNSstOut65q&#10;WNS5nqopUBKtID47Cx4HJ59+WZW4HqxjNK06Y4dkvUUtPJTwWhnqVppIZ42eQzGQPpWF7eS2qy2/&#10;II4t7v41PPrXhtSvWE7Dal1hoHhVYpmgp5I5JZgsclonkjVbJdgwYEkAcX978c1z17R8+obbKleJ&#10;pzTwQzwxpVwCMnXlGll/c8Ua8+RAAFjBNh9QPr78Zz1UqRnppn2css09EwLNCVkZRTpGaWonsXp/&#10;BYEsv6CjE3Jvb+lvE8/Lq4yOm9tmSUlS8kFLcAOXeRInqIo4x4/IYytkCfSxQE3/ACbe7CUEY6uI&#10;i2epQ2hMksy/aPFC4RqWIKJJGQqHMj30kGwJFyNQH04FveJ8uveG3p1jm2mw80mhWkHnaWURxLTz&#10;vfX5o4uNKoCPSoIuADyL+9+ItKnqtCMdQpNpVB8cc8fhqFWR5J5INcciFbK2mNeOP9T/AL1b3YSJ&#10;02QRnqENnVMJjdYGpad4gI2qNAtDJ6WqWHP6gLL9TY2Pv3irTj1Wo6hS7ZMdUqu3kLr4lDoNbSEB&#10;NTRhbMAp4+lzcfj37xQetgV4dNVTtqeGQwNEk4ZyoZCrKVY6I1mWMH1H6c83vbke7A+Y62QR1C/g&#10;RZi40MCrQtHrUSpKGIMDRSDUv0INjx/W/u1T1rrhLhpAroYnjkV0HihVGQsV0srMxJU8W4J45Fve&#10;uvdYZMJpeUumnWsZihWB4zoKkkfcMLaeV08c+/de6jLip1LSNHoKspKyAMulh+k6eCCOSfeut0PW&#10;CXGyEQIzKqHXMGCHVISbFVU/S7cLf3vrXWCTG24KLMsT65JFCqY1JAVme9n+vIH097HHr3XclJA8&#10;iLSIfIRpRFU2ZmUl2RmFyW/LX4Nv6+7Hh1rrqKhqHRdKX0kJ4D40j/aJQ63YA/0va4H9b+6db6wt&#10;j5xqvTI8kUoWYSuQpcA/rFrhQLWCm17/AOsLL1rrp8dpkj8gPj0kKdXCqwDBpGThgSLKG5HvfXuu&#10;K0EkUiq8LAi5JXTGNL/R/GoPA4NwLnTx7317qW2ODECCVUZEMSu8eksq8l7C/J4v9P8AH37r3XSY&#10;eRwzhbwhRM019BVYxdk02B03PPupPXuocdMVuQplBkZNYubMWLLYC97D8D3Wp6302LRt6mQrG6yy&#10;ys/jtyfqRqBuT9CP6ce7E0HWx1lMLxQzSaAXdlnVUsFYkgSjWxY/4nUTcfQgce91qRTq4bNOsTGW&#10;NAP2lMQOjQrBGRuVSN3U+pj9Rcmw4976p+I/n1w+i62VdUEZMruDqWSUECC/B5B4HvXHqvWBn1KX&#10;nJjSFkkUuQqsCNChCBci1wRf36mKde65tKFEcbOxXWXEB5jkEg8ihZBxb+zY88e9aevdZy8zxLNE&#10;RDNGmoRMpsFe6iKZV4Fxxz+bH3qlOPW+sZWMoyRsAZAh0TBZC9jblP7X1+g5t72Plw611zjdoGEf&#10;kgjmVF8kcKgkFv0iRmFjflhY3X6e90691D1rE7iZkPlDFLrrYWP+cuL3/rwL88c+99e6yTs0qQxo&#10;ocQN5IxqX9sgcl0IF/8AD8/19+69139yYWaBxEWEd3Z4tSz+MXBIF/8AAAe/U691xkkEsaM0+qSM&#10;LIIgDGkf+1MVHJP0PH+Hv3XuvNUvJJbU8UbRAKz3AVi1i9zwD/r/AOA9+oaV691k8s6AodCqCjRy&#10;XVSqQ8awFAJF7kqPp71QV691wSsl0c3Qu941RtKxafUG1sF+ltQQj6259+691JGampYg0UkzSG8i&#10;M3pkEVrav27qysNRuoub29+oOvdcZ8zUsszSSyIzSRrGyMSdDKFAcj6j63sSQPrb36lOvdcJqziP&#10;W8ct2bxFVUK6qfUkxtzxex97691ljrRGQ6XaNWjaoPL6tbcJGXuSAePdTx69x49Z2qxUOY43soZy&#10;schUCRVF0DhQRYfUaf6c+/ZHHr3XJ8jeYTvO/mdFEqaSI5CPURGqAAC3p/Tfi3Nvez69e699/CfO&#10;fGxCurWdQhV2FxoAuAp/oefzp91p5dVAqCPn1zTIyxrJKsar5IwygqhYFTYG9vTxYB+L/UDj37PD&#10;rZAPHrgmQVws0QvMZBoaVLlQeJVNwNSnk/QG/P8AgNUI61oXrOKvU6KTaNWZgniTUyqPURbnTfUA&#10;D9L+/de0DrJ9+smuSPyRhiVWE2YNEOSpI5/Vzz7917QOsi1cEYjhXRpdWjlkNi36tYU8H8WPA9+6&#10;2FANesf3LmZSkroiaVOpR+pB6QxUAEf0/of8eBrrxUHj1IjyAhTzBNVRM6pAGMemWMtZxIFBBubk&#10;cX559+61p8hw67jrohaJxH6FJks3kURknldBFwp9NgRa3v1OtaPTrPR5swagFWWJm0qsLm+ljZlm&#10;Yfqt+Af9bj3YEjqpiBz0rcbumSKdFSpj8pIWLXKtjHCdfkeMg3Nwbgf1Av7qa8em5Iaio6EzA9jz&#10;0VTAgqqdjNPI05m/eigcrpWZI7aQ9+Ue1wQBa3A2pPTKwse2nDpUDs6p8NNTSZCCqsJHkFfTwz1U&#10;qGbWIIjfj/AuTwOAPbgdhw6dFvQ9NuS7BaprWqqggTSoka1NMBJUCKP9tNEs4UxsLnVfg2HJ9+LM&#10;T1fwOk+N6RrLdgKcQxsg8pjVKyMSalM0IU3cn1Fo7Nf6Wvf3Q6q9WEZGB0qF3tK8C0o1EyyDXWyT&#10;xsZJ7alqRJwy6FHjjRw6rdje/q9uq1MHh14oBk9Px3NVVszHWMe9TVrXyxPSa8csVJHaOmndAQ0b&#10;NqKaUC+q/wDgNsUIx14afPpzx2VWqnljr6mTHzTRKa1qGmF/IH8lJUVlOyklSL3ZAB+kkce3UpQV&#10;6bn7Vx0OtJOCmL0VECVFPCtTVxGoPnqIUiKwVlc0oISUgjyMLFuAR73jy6LyK+fQV7xytRLQVdfU&#10;VFCXhgjioDTBh9lSqSlPJT0w4/dZmJJueGJ9ss2o9WijVD0XDdNBJJrqXkZ5pqYTCWR1ZdJHoeWV&#10;/wBQ+oAFgDfj8B7p0OQ9B0FX8OWU6X1LIqqzRiPWSy8mzqupx9LR2v8A6o29+Jpk9KS4FPn1zbA6&#10;Y3MLRwxFdbl4fGxLDlI2sQeeR+om1jb6CuteveIvSfraCspI08QiLPqNw8bFApuzuUFjxYWsCD9R&#10;/T2GHTilWHUGOsSllvqjuFKlTfhSPXrA+hH1HuhjHljrZUHpxgqxJqQys8YIMWlg50nmxuBc+22X&#10;SadVIp04CuTUSEvaTinAEbMq2vIwP4H5t711oAHj1heqd9RLRorFRKNAKIqm4CSP9Q3NwPfurqqA&#10;466DRyMupfFIx18OA7Rk2AuxAAuARz78evP5dGW6qqooq2COWaKkinMTVVQY44zPMzCWKnePlbFl&#10;9DovDfqJX2UX61Ut0f7aRgHq3bqDddSyIyZCb+IVclDQ45aPHUlXHRUcKJoEM0ly1RAqafExH0Ba&#10;9x7j7cABkDhXoZWNxkitanq1jrivkSKOZaupfKU1UlDJKJnqHpkjRZeIWCqv7QAediRqJ4t7BNwd&#10;bED7ehKtQtfPo4mAnACy06U6qZYSkyosh0/bl5YgCnr/AFFivAJ+n+BXIKN1ZKk16E7G1/k9Ecvg&#10;qJjG9KupAkshUpIEH6YwqG7EH639+Q5p06QDx6WdBLC8ELxqkRllEMbo7eNKhR4nhf6N5LXUg/Qi&#10;4IPtzqpxnpWQWHklZdFPKfGodFjgiiYaIm8lubkG5I1f7V790zXqR4Vbxs9NLGsz21+TwTFj+2Kg&#10;iDk8eo6lYGwuP6aoK16cVvw9ZfJ6UFRHCPE0lOstImiKWdZNcDMqqQJQBYPpH5497HW04dSARTsm&#10;pVc1Gl0hp5k/UCWlSVX5CcAMFA/Nxz731bqGshcxeSeNDStIYjDGXp4WP0i1WDNZCNZ+mrj3XFae&#10;nVxQfF59R6l2mnjEjFp2UxySwrCySKh1gs6LYK3IYD6Wv+R72VVunMU66aJRPJNJJFD5JI3pYTHf&#10;UxSzsjWIUAj0kgXH1/HuuhBk9ep1jYBmgEaRMyxWjFQ7RvSRRPaph1IvGoi6BiQR+rj35wSwHWj1&#10;weNA4MgiMaetYFey3BuG8UyhgeblkuLfQ/Ue2yhXJ4dexTrA0YSdXMtKAxLqtMTOpEjA65QoFgfz&#10;6bWAPtpgpx59WBLUHTRqYw+KK1QtIpieUaC8kQlMpUlwWupawIc/i309tU6UhVHDpuqJIpSyzJVP&#10;SlFeaxETeaQegzSWA1KArrpF/wDG/vR+fVgAOHUASoJYWimdU/qCjRwfgyBLWBufo3+JH9BXFer9&#10;cDURyxSMs1OiQPURsjI8flRm9TOyjjW12YL/AEva3vx4de64+RGusccKyUlKZZEuwjeBnBXyyKGJ&#10;YD1agQOAPr70MnrdKdOKSotTTQt5KUvG9fG16cwllAjjCtACvqOpgJG1Bvp+ffvxdaPDpzgn/UCV&#10;nnd6gyG4M8pp4w0Ya/7bqGAZbH/W5v7sTio6bIp1PirVdFKhXPpleKcLGiSOf8pVwLk3vdhfggHj&#10;8t6ieq8enKoqafS5UNJFrCyqFj1+aKzRLHKbH6gBmDWYcfX3ssME9VVQpx1lFSrVMEkXmkjYTVdY&#10;0T6VgZUuY7gekG5IVQQeb+7a846qEwR69SIqmOUjk65oXlBaNlQqo9MZIFnDDgXIsebe3UNWB6o0&#10;ZArxHT1BWPNJBUqUR5IY9UciEpUrEvCfQkEW5UCw4v7UKQDXpMyYwOn+CuhkdZ1ZRGZB5ZZEGmO5&#10;AYKSAXI/QDwOfqPatZDUV6TGKn59OKTSRWv9vDrqJjGJINE2pECqUWQEEsDpJW4t/a9u6/Tpsxim&#10;ep0M0dgo1K7OXl/bcBpFFzGI7cKBcKwP+v7uGp00Vx8up0NU40rdYBUg6GKRseCRZHI9ZP6Xa/Nv&#10;p7ukpXHl03pz9nU2NogwdJHMkEbOw8elVX9IRQTzckWt9f8AYe3lZTgHrRWooR04U7uWhDkqqpao&#10;WP8Azivo1PHcH1A8XJ/4n2oVq8emXjUCo6nLMLxuPI6FZF5I0epvQxVByPoZBf8AHu4Yjh0n0jqR&#10;FM2jU8kRNPNeR3jkjEjnkcWNz9LG3HHpP19vRsaV6oVHAefUlahtRZFjViuooJD6I2bUwNwT6vqp&#10;BH+sPb6uSadVKgdZ4pGbTKJAHYMEBEar6vT4TqHA4sTckkk+3AeqaQvDrJGbcP6kMZtHCyF0ZLAI&#10;JR/j+o2B92B9etUHHrMJgJNVxJEh8bAixVyt1Vb/AEN+D/X3bqhjU8OuvN5JFjjfxuhMcl9PgB06&#10;vEIvxpH0b+p9+rXh1XwSB1mVyJgQwKM5jVDokpoxpsZArAkyHiwIt7sp0tXrbAKlOs6ko7KocCNE&#10;MY/adrK2ptYYH634FwB/S/t4EA6OmitRU+fTjFJG6FYlZWQtKl5LhhGdLhwVBBb6MBx/ifb6NinS&#10;ZowDXqSCrPKhJLFlDKzkSIrrclhbhR/Z55HHuwJ1HqpUaaDrsOZNTqg1Nc6TKiIfH6TIB+CfrYcX&#10;97DV4da8MDrmPGZHWzDyqYZlCaLELqQFvoB+dQ921V49VKUPy6j6lB1hXUR2RtWkuwtp/pfRyebc&#10;+9A0NenNII09ZCHCMCCzMYw2nSQt+TqAFrrxa3u2s0IPVPDHl11rZA7KCHuSzMdQWJBxJKhHpH1t&#10;Yn3YSADqpQ167SYlVlVNRVrxqpLAcXLIAPoWIuLE+3a+fVCPI9Z4ndgWWJiy2LBgpQt9WjFgA1+T&#10;a3HuwNOq0HDrOzW0yIiJGQCC+nSUA+pUAFWU/QDj/D3cnrWnrjGAgjYkjn0lVskbaLO5J/LfW35/&#10;3j36vXtPWRdI51O4WQuEdUZZBpOlh/T+vvfVadcriVw9kKCERPKAFUt+oWBFwB9Cffia5PXqU695&#10;ZP7R/pHZWXX6eCVWQC6+91xTr1K9dStGl2JKpBqUNoi0agp0ppIJJIJXgf4+9sVGV68BXqMpHoZD&#10;62UFkuV1m91LFlPA/ofr9PdK9W09cmBBVPEPUXZUR/0yMP0aFF1v+bC3+Pv3WqU64krG12JQooUq&#10;wDkEi5dS3Jt9Pp78TTrwz12dEaOdQaNwAGQgSMb3kLBvoovci/vdaDr1DWnWQsremUupINnGgoQB&#10;xcg2JPFl9+61Trssshs+g/tq0d1A8if2ElLcgcfT37Hl16h6zL5GdAdIDDUQ6W0+M+sI/wBLD+nv&#10;XXqDj1l9RcMqWBLsSRodFUaQ9m/2Goj8e7KaGp611hkZfqGLcCxsxDl2voJI/P8AvXvxK1x1vrg7&#10;OdOtyFNr/taV4/AlP4txwPeuvddyF0K6SULDUyvZgEv6tN/qCOQffq0z16leo3mW6Kr/AKS8gWQa&#10;lDKBYm4BHveturaeuRjvrsfVI4AlYmS4K3JQgAgHkWt711qnXONwdJAsFulnKkWANyhF25FvqPe9&#10;VePXtPXC8Q1AM4VyulWClkVl9LMCDZQORx70CM9bpXr3qVn5kOpCpLLGzgA2Zb2I5+oAHHvXWjnr&#10;wb0zagUZGPqZVAZkX6otrg8gG/vfWuPXtQBXXeOQqJGW92029Q0j+0OLAe9V68cceu10g6I9MJKr&#10;42kOpjGTdSVP6uf0/wBPdsAfPr3XaSK5Ooozs5QoAWHkVTcuDxY/UEH62Hvw49e68JY+fJ/qHXWS&#10;9iv0JMY+mn/E/T8+/Cma9e64anJXTpfyAxpa6mR7auW/SFsR+Ofeq0NR14gdcnCsI4xewca9arqC&#10;Jx+m2kAni/8AT3d2qKDrXWEhSWHjRbWU8D0KL6iCfx9CLe6db661xiNl/TZvryf3NWqw+v8Ahc+7&#10;h1pQ9eoesbNILoCACqxvqW2hQNUZJYXLX/IPupYnHl1YL69dF3GglluCrfuOBYsdKei2m30PPPut&#10;evaR1jjkhF9SaG8qvMT6tcq+kBRY2v8Aj6f6/uyso49bIr16SRAV1JEjatTSALIsum5LIvJJX+l/&#10;fmZTwHXgKdcblXABVkY/u6QANRPpjlZuRz6rD/W9163SvXGRo/uFYqys0jH0oNIYJpLlD9L2tcce&#10;9V6so7TT/VnrpZSWWQKSU0xoyhijta8ZmDAlf6fT6/X8e/VHW/DNQD1mR1jZrFWLkiQt9Qb62BCj&#10;gXNh/X36vVaGlfLrIASrK6hjpUgqVT0k6lIZfSf9h/seffutdcxKGYIpCBgEJUa+E/Rr/ob/AFt7&#10;316hGfXrKhJaNf2i6Bm1xN9Cq3kZhKoU3+v1v/j7917rgHYm+k6AdTgDUZCy6Aqgj1E/WwNvfure&#10;GABTifLrgzixWQSBmUL+hHZb82dyOLj/AANveuriI0z16GULcl9Vw6ORECC7DTFJISAbfW59769I&#10;gqD5ddBg9lILAamZRZIiqoSt1/qD9T7qDmnWyi/COPXPyfS8ZdmClUuG1Mw4sfqBb8n3vpsqQdPW&#10;QMHUC5KIya4wqtIugXbn6kfi/vdTSnVeva5FeUeFFOtHWQnyMfyoiX8EDk8C31/Hv3WqDh1mjlNx&#10;9JF8JLahpXS5srWcEhgf9v8AX3sUrnrRUU65EFD4oSQSVYSLoIXSPW3H592JUCg8+qgeZ6wtoZXZ&#10;GLovoTVdXHrBJJPJvzx7p1alOsczHyCIt5CUDEMAHkBHDLb6af8AH3Ut1sAdYyrHSQyOQQdTWVhI&#10;n0AUg3JHB4/23v2SOt9Y20jWshBJf06GUNdx6otZFuPre/1491qeHW9Jpq8usCuocNYOQWAQWDOq&#10;GzOVYAG30VvfuriNiK9dLKQoLBUbyOojN1KK5uoDOOSfwbAf4W59+6uYhinXSWJZi/OnTdlVmMhP&#10;DayB/Z4sOLf7xrrWinb6/wCTrl5FDRlnAQu6WBAuo/Tdfxz/AL6/A314xeh6yRzSIeREJJFDkooI&#10;ADft6wfq3+tz78DTqgjY9diXQsR0hFlLNI0nqcSxt+pdQ9QI4t+Pfq9aCMeHUlHsjB4dYJEzpZRI&#10;S3A1aRbV/UEf4+/dVpU9ZkdZP21uJpIxrCoQiuDdQ62IFuL34P192FK9eKkip6kLKSqooWQWu6IN&#10;Bsn0kR1HNiOQb824t73UHHVdPWYM0hu3kVr6/wBYjcIRdVN/obWNvz/Tn36oPHr2nrCTCVUaZUWz&#10;EMzKyldXBWUi/P00n3o6ethc46wySqpVFBHCyMrqshRh+i4+hv8A1HuhIrTp5Yyct1HfTpK67KTq&#10;Pqvo1csiyi55/wARx/vAal8unQNOF6xO0Un7XALMFcAglEA1CRFK2JNravbXlTq1GGesDSkOoXWI&#10;VCKYSqmAn9Skkj+v1sSP6e6FgDjy6sqgjrHrV1kRk8r6FmADB72k41RgAHnglrG3P596LVFOrBQD&#10;Ude8oJdSoDFQzxKoKmRB+pFF7C/BsSPetRpTq1PPrizXWIhT6UMMniuyOAfS7IBawvzYe9FhQV62&#10;BU06xBtOkHxliHBRzq8tgdJRCABzzz7pU06d0io6h630NGVdzCrpIoUBnP69Jvc3sbWtb2nz051G&#10;kks0gd/Q5GmONdR1quoWAHH+1EL711vtpjrAwT0FgJUluR+EZiLsiyBdSlSSCo5/p783w9Onh1Fk&#10;R+BGishDRl11RPFrBI8gIJOn8fQ/7f211saaZ6wO9liGtnGiNYYXgQqtjcssi6tJJFiTzx731YKO&#10;I6ilibXmXTJcWuGeOP8AEmteSdYsQQB/T2n6dFK56xuYFBWR1eQfXzgggnhHCoL8/QD6f4X96J6c&#10;VaGoPWIy+OdFJdmhs6syxsjAqRpCnkf0sfei2adbCAZ6bZpvEqsZl8qtOyrH+48JdLMigAek3upt&#10;wb+2yRWo49PhONeHUZpEaxGhikUqBJtZQkKGbyqF13v9TcD+n9BTq4AHDqFPUiPReXTNLpWFIyqB&#10;5VXhtWlgUtfhhq/1vdHbSMdOolRU9QHkGnTdah5dTmCIJDDMByxQn62sblyD+R7Y6eUAfZ01VElO&#10;Y1uRJJpZESO7t5ZB/nGVrKbDjj6f1P19slgQK9OoB5dYdUoiJkMqpGukxowkkFx6WkKAMdPJVfde&#10;r0Fcceoc8gOgCseVJJEjmaOFAsTyDQilG5K8fT+yfbZ62B6jpqm8q2XyBZtTgs4DR2V9KSh7Epcc&#10;Nx7qa0xx6cFK56jzNKf2JDBDquHqo2DmYvYeKUgaWF+f1fX8D20WbgergL5dNtVJ6g5jkdopPBIZ&#10;EEkT6hoiMciCyqQbagLA/wC39tMaCvTiKeock+p6dZNDvHIUmRRZWC8JKZJVGsEmxAN/+I1Va9Oh&#10;DTpqkmFNV1skjsHswhhWMhI6oLZJgjC5v/rDj+vupNGPV9KlBTpsnqi5UReCWSn1HVAP3YXe0srP&#10;IBZlYi4JFzyPdWauOtqgGR0xzuHkSRVEjKHlmjebxxNxeVQeR6v7NuQfbbGoqPLpzTQ93n1heriN&#10;O0rRNJFG8TKpUAEyceBi44INvWtwB9frc68QFa9b8M1+XTTJJJKvjERSoWSYss6qKQU4XUn7o5Fz&#10;dS44H9R7aYljU9PouggdNEnjR4mjeonWLRLUoCiSiKQWEZksFUK/0kBJA/Nz710+M9NMstPA7GYC&#10;TUNSLM7toK30CGOnGljyVJYgPbleOGunQC2B0x1Yb1fdPwaaeWrSkeOGWOk1Wp1kgcByo+mr6Dn8&#10;e9UFa9WoVUhvPprq2IM0lLoMrwQGIzyqplihjsxLgakKoLluQxA976UdNYlWoklCSVVQ8MEbfcS6&#10;UKOjglZFt6gBYf1P190f4T1o9Nlc8iU5dpwxZwHikI1U8iMHSaN2AeJ2BIAPB/2PtP1rqBkDFDNI&#10;moxvKUrSIo5CYV8fjdyzAjWSbro0k/Xn37raipoeoMNQssUn3U0Vc/kjXXVRNRBHo+Ypp53UENpO&#10;m/pLfkke906uUqcddnx/bUdZUQTM5E6VbSRwU8DxPIWTyxvqEvJ4Ynleb+/dUoa06YJKqSpev89P&#10;A1oWMjRB0pZlBHgemkjU6I9PEjK1vr/X24eI+zrZUjj1BYRFTHTyx03nhWVXikjkg1y28dM8kgLC&#10;MtyZP9ube/FdI+3ry8emrRJDNUTymMViwoJhDPHHCWcWjLNDdfIv1YqORb8W90Arw6d6aFdPtpqm&#10;oIjWdJU8VLEsbvPTk66hgfU/l/46cXPvwBPDr3TTU1dFPQy00MzEx0yTSYiNI4ayWsDakBqHUhAU&#10;vrCi3+qN/e9J9Ot06h1E1PU6VqqmWqhpE+5np0pmgQPKAsCVNRDquqcKBx6gGA/PvZRlz16nUEyJ&#10;jJYZI0SqmvK05SAZCqjWoH7YgjcqToUAa1fV+WQ39uAMRRv9nr3WSKSaoSpV6dJYJaZ2ijq6s/f1&#10;FRexMtRLodVHDLFYC9rE/U1ZVUgde6iU7VEAj1rHrlSJpUq5vuHsAY5oIpLBo5OQdZBvb6j3shGo&#10;Bx60aV6jCenWP1q13neNw0njkdg144/KRyX4CluLXH59+EZU1B6qBR+sRkjokFT44UCvLkPtFQun&#10;3CnwyweBNQ+hBaO1j9fz7sQ5wafz6s3w9Q5amiqHMs1bSO+l2qaiGCpqY6iI/wCbhr6LTxGpuLEk&#10;hhx7tSgwP8nTWPPHWI1r+WJ8YYUleWOnqXTHwzS1ELxlo4aaRlKlI3GptcZtcAnge60Xgf8AD/s9&#10;eNOsbCoK45Ww1XJPNXpBHGgMc0pkUpUSVTklFCHS6i6W+q3927fPr3HiK9R5qWqSVaKGWWpqo/LL&#10;VRzM8codJbLLUSIFSzEWjd2DEg3Vh79QcT1rz41/ydZa6GV2RkqwZamA1NRR01RJTQmQAJK6Tsqk&#10;SHkShV0luSoNrb6qwYsB5ddzyCoUV1JRxiGgpmSMQyRvUTKV8c7z6hfTcaXJBuBcX9+yMdVkFRq9&#10;Oo9NSK9WoSL7eDwR1n38aSTSLG62qoIWbh05AQMBb8X92xTPTS1r28eo1XHEyyXnrpJHCeCoppWi&#10;q2gAJkhQRqoQA+nQ17n+vvYp1cgEUb4v9X+TqPUzIyxrR5OonpI/DHQtOyQKtdKPXFW1i+q7H0lv&#10;Gb/pLD3tQFOQPn1taahStPn1wjKrHVeWmllp6uJvuapB5Kijq4xzSNPCSoW4v+6bW5BP4uwDZHH0&#10;+Xr06wDCh6jVMsU/qn/hz1IEcdDAonVp3VNZWmqXt45VA1KQDqHABHPvwGKrw8+qEduc04dNVfO2&#10;soXp6espwsqU+YhWCOrpJkteOVRZjI9wbtcEC68+7oAMUr9n+XqhoOP7P9X7eucq46lp6eT7gzJX&#10;ESfYwI0lRjNR8VVEUbnSr2KMLcH+n12Kk4/b69a7B8/5dQYqKNbGRoYZITNJEP8APMIZG+3ZoqU/&#10;p9NySv0F7e9hhxXz6tRKVXj02JHUPVmJdWs1H7a0+lqeJo4/HSihp5QA2tfrI/BNw3vZpTu4dVGq&#10;v+qn5dNspDzvDFUiqqo8hJonhpFWSCExkSzKhXTG/k9MawqSDfn6H255j7P+K/l1pqHB416wkGCj&#10;rGWOeoqFoZMdTIlZerrYJJBJUVRglK6mRbqy8nVa3PtwCjD556booBPE8P8AZ67JpoJVgjjqamGY&#10;QSRpK7JWfbzJaSpWRxZJEFvSWUC3Or35c59P8/WgAD/q9OoYpkjSYJXTiSCpVkeOUmrX7EGSCklo&#10;p01F3TmOQHQText7tqqKEZ6qOB6zpIg/3LQOJR6qp6uOlWWUVbOI5ZolQKocfWQaSL+/aT8P8uvV&#10;qK+vTfMRE07KYslBNWSj9tI3pGp6hPMZXCgFpJHBUxtwLn34AZr5da0gDPWGSjq5IsdFSQwuskdT&#10;eepjD1ZYT+dYgCDbRY6IQNJA+th7vRNRJ+XXtPCnUqdJ5KYUySjH1K1LGmjhsZMhNUJaeQTgaY7i&#10;4BW4DX44960qMnu+fp1ojGOmWrMdOgbRBMiMKbK1zTK0clVe/wDD/PTCyMBYyPoGk/Tg+7qtT/q/&#10;b1U0p8vt8/TrqrjlrpJI5ZaP/K6f/JkSpaahMYOhIKpXCyBi1iDDdja9lHu4oowOqMtSQf8AD0zV&#10;VVJU19PQvKv2FQgkrVpIfHThMdF9symtctezWuGPFtXHu4UBdQ8v256bIGqh4H9mMdYZa2ojyc60&#10;lPT1KGPFO0lev7VNJSRl3R41VNcaKVkLsxtxzf3YKukE/PrZJLkLwx/g6i5Cupm/ieNQsrGFayeR&#10;UX7Cq8oDIfvLMIpXFrEnVxbgn3oAih/L59abQSR/P16hPVpNIk1Ss1XUy0DQ01JA0cUVTTKNIpZG&#10;Y6NYPraQnni/u1MEA0z+fWjp+I5NMD/V59N00qy4mtpKqKqlmfxUuS1J/k1JGGBjOtE8qcWUhR/i&#10;ptx72BRgQaenVSRoINfn8v8AV5dQX1GCRZqSpx0TBBG4QwSPUWBSWsgjBBiMahgSBrHHBHu+NVa/&#10;5vnT8+mzXSQRT/D8q/KnTXkpKuSoWjpxVfeT0Qpf8ihiigq6B2NT9zLUT8pGvAWMAE/TUAbByNRQ&#10;s3CvTT1LUHp5D+f2f8V1ld6NGmhmi+1qYqKiaOmSWZaEVtvHFlKaP1BVlT0ukbXRubfn24OA08K/&#10;n9h/ydWooNDxpw8vtH+bqDVUokqqeXMVSRQilWVLU6mp1rIVMVVJT2KqxF5GZmuv4v7uG7SE60VB&#10;I1dRa7yyVUxaUSNQ+JTVPI5q8fMpuMPJGygPDJGQQwN1H6vewECCgoT5evz+3qpFWqc04H0+X2Hp&#10;rmqaqg8NVWypTGlqpIY4KWNJqdaOqQpC8/jW7LJfX6bkNwPbiqjVVM+tfL7OqVZQGbGfLyBx/Ppj&#10;qlE1BWU0WTpaelmkWiNUtFI/8SDtrejgQKssMsT2Zlbm1/6293AAYGlSK+fD59U4qRWgJpw4/Kn+&#10;fqROa6ughhepWCmigkpaho0Ebn7eO70M0SrquxW95CVYEE+9DQrcMnP+SvXqFhSpoMfs8qf6h69N&#10;iVVFKJqzLRxVFRJSxR/ZwRifJpGY9NH5KPSFZYjptNANOn6/n25pNaLjPlwr8vP9vTWpK1fOMetP&#10;9XmOoFOCzL9pF4qugjkZa9VM8tROyhpI5WlUwKkbWDkBvrY8+70oasag+XD/AIvqlQcIMjz9f83U&#10;eor8nIWlklleoqLUzXElPBNUVL6J6esH6XIAKwm4VPx9be7BIx20pT/UP59NszE1qc/6v8HDqKyR&#10;yqypVjKU2uqSGMzAVFBBSRaZIy6qLlObXuC39PdselD/AIa+fTZAI41BJp8vKnTYyyzUM9q2oqZ2&#10;jpxTS1kCwfe0ygEUssUlnSQqNCSj62HHvdAGwAPX5H1r59Nk9lKmv+H5U8uoddU0rVANRQTxS0FB&#10;TrTVRch3qZCF11JjCuFSxVmUHn6+7hcVB4n/AFf5+mpGUtQjIAz58fP/AAdQZdcH3bwM33Mx+yaR&#10;pIyssZTytG0P19Iu0f7f0PHJ9uAVOemWqDUefUGFJI1qKGSmWjK0mummp6eOJaoob1Dhyf3HH1bU&#10;LBfqqnj28QtdVa9NqcFaU6bKqRo1l88clmyUYbFVTIlPVwywgGagaG3jjt6zIq+r24iKacD8/MZ/&#10;1AdMuwyDUZ4eRx0xVmQyCLBRVFTEuJ+4MrxsF+70OSiTwVDhg0IH1ZGAYLpPI9qY4kLFhx/1fz6T&#10;SO/wHh/q/l0lshWaDRztUpqx7zQrUimEtFUUcjHwySaR9EJFg5Pp+h9roIga1FK/4ekkrmgoeH8x&#10;w/2ekNXZWb9yRI0gqXnQP4FZqclHIZzcEjyEcG3F/ZrFAoovRbPIaU6QlfW1cEVZHVKDBUT+fTHK&#10;XlE5YkJNER9U/OgX/Ps0ihSoI6Kpmpj16Q+SrUgQrJriZyGjjZhMAP7Dyu4uVb+vB/r9PZxBDU06&#10;RO1AR0g8jXCNJoGp00o9w8QMkgkkH6JZF40gfpAH+8+zeK3Vc+fRbK9AQekjNV+Cmc+KMzOzFo3K&#10;OZ/Xw304I/wH+v7XrHjovZhU9JavqGSWPySxSRtFbSqoQC3JVifoR9PahVC0rwPTJ7umyZlVYit0&#10;WYSWjIBdCBa7soH1/H4/3oWIVaU+fWhRqj06jID4heEMUkvqYgGzfgf0uOBb3qnbw/Prxy1a/l9n&#10;XBKXQQtQrLpu5jI+p/Uqs3Itb/kfvwj83z1vVWhTrFI0ZjjMRkSOQhJI1CtJcN/Wwuo+o9RHup0E&#10;dvn14atRDjh1z0BVIXn9OjWAEkBGmRCRex/2PHv1KjrZNesaRxr41eQALyi8KbkX4f8AtD+nvQQA&#10;+ny6q3CvXbRyI7aUhYRyApHcMoDr6Zhf+n5Hv2ghietghhX166eEOFGgSBG1OpYXjQi40lefr9Af&#10;dWUHJ631mC2lVljVlYG7SaSwLJcR20/j/av+ND2kAgjqhoPiPHr/1NkcrUM324u0kejhF8cYjVA4&#10;dRJa305ckH+ns26C3Xh9ERWEbqQrLo9Et29C6rA/QXN7i35v7917rBPHK0r6ABEEKEl1CnQCDdbA&#10;uGvaw4t+ffuvdQxT3YQgBiV8sgusc6DSFOqWxBtwVW1uT+ffuvdchSa+JEjCJc6SqIgRT6FkCAaj&#10;cm/Nrk8e/de49OMdGlmjUSExoFMmkMdBF5GPABWx0i/0+v49+p1fQadTqeIDSp1wuzl1RSrSAEaQ&#10;x/BH1DD8/X8e/dbC4p1leJNWhdDoeGkbUq3PoDRLGtuCR+OOD+OPdVK0Feu0EUcYJQtGI3YkLpH3&#10;Gq4Ehtq1AWAN/wDH3rzHWlFTTqIfFbhAJQAVcwq7BvqpWS3q/AIvb8/Tj3vq+kDPWCfW7SIfMAq+&#10;TRG0LaC1j6Rp1H+pC/T3vqx8uuaaSYwBIwNw0oUs8SxrqcyKORwbNz/xHtvq3WcObVDGMxuIvGQo&#10;srwliqaWP9rVzq/A9+6uvwN+XWPzK0jB1TzII0Hi5JQLcn031Dg6r/X6+/dWVizivUSWbSFXwsbu&#10;fHIpAfS58rEXFjdrEgfUX/2O6HpxjpWvTRPIsZCn1MwfxTGPQ4kMh80MoKhSbfpL/QXtz7v0l6aZ&#10;pGl/bd00upaBaeGM/wCTj1WleS2g/UggWFvryPfuvdN/gdnjZJS76NLtH4/MjABhIw/tMRxY/kAD&#10;6+9dVb4eoa0EcrvCzsEkcxMQLC5GoFlZfSx/PHB/5KKotpFethhTPl1gfEkuJZTDNpZUXTEfGI/7&#10;J08amYjSPra/uokXretesi4vxNKQrqJPEioFRHESm0jygg+tTYEAfVvew6k0B68GUmg64rRiMqiR&#10;qyTSCQrHpt+3fyvKgsFvYAP/AEJHH0926t1nBlhVGQgxaxGzIoDw2Ot2jufqALsoW7XvcDgVk+A9&#10;VYVWg656RGZNYeohfySBtIYG7aiEAFwQASW4t9Bfj3pPgHTekgVPXarG8yswicWdk0Ex+TyjWYlE&#10;g9Lm/wDaN7Afk+7da65xRa4/CsLRiSpkaoiSwVZCvkvGZfyDw2n8cfmw9UAVPV08+sv2kRGiYD9q&#10;BpXZzoEjA6Yoo1F/URx9PetYOBx6ucig64inp/ExjhiVZ0YASEmVnU3YPa5sFNyf8F911UOf9X+r&#10;/V8qaPXrNNQoY3Z0NzMska3DVEbrFq8ZdRc3FygP1Fgbe6hyAa9aK0Feor00KpGrRBY5dcrSyWNi&#10;6Wlc0wsTHbk3JH1A59uKdQr1Wtf9X+x/q/wYFpfu4QJFh8IjBQoC5lJbSqQpYEIFAFn+l9I+nvfX&#10;upAx0TLJIYAVdjHUBZBGpdDp5jkAcqP7RAUcW5Fx791oADh05UsBClCFa5IAjDLFHHGt1Ekb2L3U&#10;cm1h+L/X37rfU2COOyMoUqwNtX6GIPMsaAfUG5A/NvfuvdTkgjHi5PhKIAsnjLKWNpNRsbgr+COP&#10;dU8/t60OvBVF4nHjKo0kiuDKBdvHrUqCCNIGnV9Bf3brx6wN4CAz2E0itrYKqMkkb3ikRbXuRfUT&#10;/sPdO8t8uvZ6xtKb64YVeWNA2oOpIDnVJNEH0tfi9voRYX593IBFD1vrv702ckTICwjD08amQyDl&#10;HlEgCopNy3BIvduB7aMf8PWwO09e+7aWP1eO4KFUjtIhaIl3kPFy31J0i3+wv7pUgEdOdcYpdTam&#10;SnUSx+Vojdml9dwC7AAAgm1hxwPeuvdZYplWwQxrIryaQ6m3qNlsoHJ4uPrYk/j3bSdOrqwUk0HW&#10;SKeVfIAkqDSP3ZXWTyPrCtKCosLjj6Gw916t4bLkdZpJWFgJY445vIkVmMjsNN2ZQqm2rmx0ix5/&#10;N/futAasefWaI2BJjAiMbGIBRcqw0HyKL6pG5LADT+L3Hv3XjGVFT0408LFw03pYKxYsVDoZV0gR&#10;x6WUWH+pF/wD9fdDx6r1Pij/AG7lfGZUXlbCQKjaVOlh+kixAvce9dXj+MdSi6BpCrlh6XuUKxxu&#10;SUa5cXsAASb+6tWnbx6UdcZJVZC2uMgR8ogvZtf6lk/IJub/AI+vuq0r3fF1rrEJIxKSqkcxS+hQ&#10;FUgaQxKi3FgPp/j7sxotR1phVadYWq3R3d2COztqV2V/Uzm4OkX0fU8Le1vbel3y3VFjoa1699yq&#10;xqEWEhFBVlQvKhD3USAC+kk8AKD9fz7ssek1r05TqZT3Z9MbxvIA7PGSEEiutvCFIJ4sLC/+vb6+&#10;9v8ACetnpyV4yP8ANyrdv3SwXSgVdLLZRc/S55P1PtP1XqRI8RUhb6lNy9uC7kBbX/FrX/xv72AS&#10;aDr3UeWaMEN5QsNz6o4QLMDpZZHP+IsCv9PdtDenW6dejqQsiD1K5J8cbEepj6kk1/8AFfeijAVP&#10;WuuUTKqR63+5YNIzOWFksSCWNgSPqLD3Xr3WJ5S14wvpVfJwAVJk4QBSCylh9dJ/of8AD37r3TbV&#10;lNMiiP8AteJ1jRCAj8lEAAv+fqLfQ+3YvPrY6bgNepUWJSj8WJUMtv0qg4P0ADNwBf290xJ8Z6xu&#10;hDmQHQpcu0ZC6nlUW8guPr/QfX+n+DnTfTdIgmQI8ZkglIdiqkfb6G5urC5DfQ+r6n37r3XfhAkk&#10;JeQrIbSQJptq06IQOB6LWb+hsB+PfuvdOdNRqCSyoJLBGVCqkqy6VBCji4JB/HHvR4dbAJNB060l&#10;IkbFY7RJ4SZIlK+tydKhXtf8f63unVijAVPU1HF1aWOMPwhGv9xiBpaSQoOLAf4X/wAPfuq9c7gE&#10;NxcBh6NQZ1BuVBU/pHH0/wBib+/de64qyh1DEgqbooAIW3DFyPqxvYf4Wvz7917qXA6m7CJQyMLq&#10;RpUNexi0/q+p+o/w9+691MSUqii8dm+gB1tGwOo6/wAt/QA/T6+/dXj+MdZ0ZSzE+TVcghUKXQ+o&#10;I5H+PIP5t710+3D9n+HqWqxLGqhf0NrPqAm1NyWVV4uDb/W9768eI/1eR6wMRdldVtqOj+2isVuC&#10;xHK3PAB+nv3W+oUtVZiTGl1PjsbBASvJLoDz/Qknj37r3WB6iyvZYlAT92NSupQWJDFvzxb6j37r&#10;3UWSudVuEOslSFY2YFRwVU8aW/qffuvdNFRXkaorECQl4VEi2FmPk8p/AB9Vv8bDge/de6T8laEd&#10;fEAJNcshOvxh1Pp8cZtbk8D1cAA+/de6hNWI3kAdQ8UqPI0oQSuJBqdwjg2IFwHIsffuvddxSwXL&#10;M6TReYsA0atLTAsGZJJGHoFxf8j8i3vRrTHXunBKoFYwhR7KP3CrRzabllkcsNRAHAW1vr7qA9cn&#10;rWevStEvhJNjO91aTQVkZvp5NINzb+n0v72w1CnW+muWveNkh/UJdVlKCwbVqV5SRZbC+g3B+ntv&#10;wvn1qnUeWpVgwXySQqnqZrRFXJ1SSOzX9XAAUcW/1/fvC+fXqdM7tUeJHQo8flLRNLGG1RjmOD9v&#10;lT9QrW4AP9fdwiqM9ep1FIkaTWnkkiuoEVONcQdjZ53dlQ8gWKA8G5Pu32db6cBSrIYZKtTYqwjp&#10;0gMsgi1XVofFZkuAbOQTa9iRz7317rI1KoWF3SNllf0zUwWI07o2ox+O3qDH9TXtf/X9+60GU+fT&#10;U9JMmmNmRiJZliKxXLiRuJQXA5ABAFiDzz791vjw6zJQl5QsTwzaYi0cjq+gMja2jY/TQtiTf8ED&#10;+nv3XupMlPKo1lQRUWdQq6/JGRcmJADx9OLfj37r3USXWo4FpJGMVPHHE4eExtdmkWP0qjAhSSBe&#10;9/fuvdSUaUkF5VkRpj4ggUOhsWEcLNyFvZjwwuD9Le/de6dKbUH1PHFJ/tcmnxSSKoEq/wBkC9gy&#10;G5A54F/fuvdZ5IzOqurxlSZH1I6Foy0lmLSyLqv9ATb/AFjb37r3TZLHDIylTGWjDeVGi8CPBezh&#10;gVNiv5YfUAe/de6groVmVyUScqpY2ZGMJvTrFpF2Rk/JX37r3Wdak6lBCGNpGKG9pYJYBpOtbAiI&#10;k2/3vj3sAnr3UmKqjYK0hqTJUa0VFXyHxiOzAQ2tp4uLggD+nvVD17rEagNrURQfuLGCVmZLwxnW&#10;qE2JuWtcn6fn3uh6915KtijyoxKIpV4iNUIF+VmkZbu3NibaB/Z9+0/6v9QH+r9g91naskS0ao6q&#10;xcuAGRpAQGC+RrkKOL2BvwNNife9PVXJC1HXjMwYgTKI3azpEhASQC8kYUAhbD6aRzxcD3oinXgi&#10;g1A6lxmckqI3iCwsTGxW2hR+35zbgNc/Qn0/0+nvXVupK00ysqpCEFgzRSRftlnW2mNh9UseLcf7&#10;H37rxIGT1majJ1IyBXZVUwhg6lVNybE8m3pUgggW97oetBlOAem6ekZFjJjVFJkYQiJfLrRg0aDW&#10;CTcgH0/W3vXW+o0tGo0XYFzMXKLDJARIw8jGSUD1kKVUFf6c/wBPfuvdQJKVruscPkAdzI0IWyxo&#10;bB1ZhoAUfgLduQPp7917ruHGLMZJZGdo7F3Z0CJMqjUJFY3kBINwGNtX1HvxIrQde6cHx0aK6Tfv&#10;CWMJAHYa5z+q0zHgG31b/Ae/de6bpqLx+tYmjdQqzFLJIEX8xsLA3HGv/Yfj37r3TVPSw6rjxS+F&#10;AxVvIsq6pNWgF/S+huVI/wBh7uDXr3TazkSMjIk4KtIxKKqIXJ8yeNQTe/pC/Xm9xb3vpp+I/P8A&#10;wdcfH5WiMfrmVgFdyfAVbiOIKLgBedQN/wDH37pkcD/q8x1MDQpJIoKqYCDJGgZ20Ri5VkUB2N/V&#10;rBA02+nv3Wumx2mhmDKJwZVmLOZC8cmpQdEKKvDKBex5t+fwPde6mYsHRAqaBFE5EkYRdSvI2omK&#10;Qghtf1BNiPfuvdL/ABzGQxlhF4X8kdP4rM7GI+QRaTyAR+fpf3Q8elMfwDp/E8YRHSOMF3OppHHp&#10;9WlrKL2T/C3H+x91IBFD1fpuqpDIZVYEyIvpdGDwvGXDKAWFrJ/QEf63vwAAoOvdMrRVKELKs5WX&#10;RHK76S4VRZGWRQbBgQLadQH+Nvdj17rHTyMFYm0pcESIwJQSrIY9CiwYSg2YSHmwvb3rr3ThE7xv&#10;Hf8AcjWQK8zG8riNdKE6Rcsb/Ww4sTz791ST4D1wkUuzARpG4JdY2vbSD+hnAsTzqA/Nrnke/dej&#10;+AdcELgw6YwqyQukasLFpVfxiXxp9bL/AL2ffuk/TpHFKVaGVipBvHIiRquni4VDf0fSxPI9+691&#10;lMGvRGziPUweW3oMiLYg6bEEG1yoI+l/fuvdYPA0WtXiZpWJBgKCVhCG8qSM0IuWI+lmNh9fe8db&#10;ALGg68KeMIuu04YhvIsJjZZW9QfWoJOm2k6vr9be9DHVjGQKnqJPAxjUKVLL5GUIutHnb0hJNVgV&#10;UE2N+P8AD6e7jPTfUaOnlQNqiRv91tHIVDSG9n8SsvF7kBv6f7f3vr3TrTUoeR72S7LrRraFEYsk&#10;R0/Q2sD/AK1/eiadeIrjp6ihcm/iiQMmshmBVmR9MQd2BWyjk8fW3uh69Ty67aFg3iY8rHITIqeO&#10;S34kfQtyv9APxz72OPXuuPhDCG6R60ZQQkqkkWGvURpClvr/ALSPpz7scde6kKmnT4oyQr6S0qAK&#10;sbt6vWPUpHFiARbm1/eq1x17qSKWNmbWgAZV9VkDFgdQEd1PK2sGAF7/AE9++Lr3UeSijuy2e6N5&#10;ZAqqynyeqQGQrxcf2R9fftPXumeTFUcgaysX1lnUkqhaQeiJBp9IK/04+oIvwPU60a8a9JvIbapn&#10;IkipdMulp/Gsyq8zt6UVkIsrD66Dx/h71TrwldcA16TFVtQy+qkVadnQ+RZacVIlZPWTWKw/Q3Is&#10;o/3j37Qvn04tyfP/AFfy/wBX8gnKjY/7ms0xjJRpVEbJVQs0guI4I1VTEp5DMSRYfS3uyotenVuy&#10;DjpPT7TgjaB46eojUU7lVpVjFR9yXvJUPFIFUnm2pDYj+lh70VB6Wx3IYZ6httaMa6eGQQOkJk11&#10;UMbPBYEtTmTTr9RNgo1afoT7p4Q6v46jJ6mNtCMQxBoVQxwwhf27g3PIkg0qSHJuCCR/Ue9eEPTq&#10;wuIyadJyu22RHULAvglb1PP442CSLLcvTFrcrY20fQ/T3YIF6dEiEVHSdqMUhYwk15SOUyvJGFkZ&#10;WA0yGKB1+rcnVcm3+392p1bUKV6jJiKr7hFoNbPFjwIZIEI1osmltaMupmb6M5sQOQbe6kde1L1x&#10;OIzEFUppm+zmjUaIaY6ohIr6zJLO5CqoPqlbhj9OBYe9gAg16cBQ/wCr/Y/1f4HmhyuVp4kYFnMl&#10;U0BZKYiJvC5aVNEw8algLqoAZ/qLXt7oVWuOmnjjPQhUu5pYYlMdRL9olkimCBKwtoB1SzWOrSLq&#10;YuRbi359s+EpJp0w0Q1UXqXLvaoi1lQJoQsJSenVHghdSLioB/b/ANdUjLAnnT714PXhAxyeuH+k&#10;SiE9jNEqvL43Ls6OSw9RCrqshYWBU24sR72IR59eNu9MHpxouwKORHhdjJdjGs7VCCaSWVvo4jF0&#10;UD6F/wAc29ttEwOOqNDIDkV6UFNuqhvqjkuFkQMsKMjtMRZ9RFwwH9lgADyfelQg1PTbR04jpRw7&#10;qiIdXnEUZcqVneJbs3I0Bxdg3+p1fX/D3bpkgVovTiuduITGpm88oLySRo0njVbaTFI36NIIsD9f&#10;oSePfutFSMnp8pMkjIW4V5XVFCOJFX+yiSBr2BFyALX/AMffuq6RXV59PCFWUxq4JVdDIgLqiX1h&#10;SNJKgEfQ/X6/j3dPiHVh1miGsoFsyhNahybq49WoADm3003+l/br/CetnqcIVa8hFmVNICWa6lgB&#10;Jx9ef6/j/W9p+q9ZzaMl9F7ODJd9SspA1KCARYixsBwePfuvdY5FRtOqaUxtY+gglIybr6XA4/oA&#10;ffuvdY4lil1AK1lcRo8IUaV+rsFblbfS9z+ffuvdS9DMigTecyMEjMaaZJCvK+ogDi3Itz7917ri&#10;8jes3U2jQaxdSXva0osL25+nv3WiQBU9RWklCtpCDVcIzlQZDaysI/wTfhz+Pfut9QpakEkOrPqu&#10;xMaKIgyjQABa4F+Ab/429+6911FWRxqwKHSGaP8AUAQzIBG41cDTawJH+Pt6QEkAfPrZ6wuyPL+5&#10;qQkqrGPiUuUJXW1iSpH5H+w9tVIBHWuseuR4hFdSrF2/TqRJI/1MjAEkAfqDCxFx/j7117rgtW0T&#10;K4KNqXSy+QPdIheJigFw97enkfQe/daNfLp2o65gVJmRxIyDUUZrSudQhOgKV+nP+9e7dmn59Wx0&#10;olrwbxOqafIZBMQpU34/UoBAvzaw/wAR/TwViKjrXWRq8MbrpN303TSEZVPqNzxYm559+KMBU9e6&#10;b6meIt5JLyGNTpChQFF7sCFH0H1vc+6kVFOvdJ+qli5Lsliwskq67K/JluoBIvYWuSfdEWhqet9N&#10;sszlY2LB7oEBsAz04fleAdTD+hGoD6c8i/WunOGpVG/aeMabRlJLFAjDWOVuT/je/wDT6+/de49P&#10;1JXljGW4N9Q1AC1jwoQjUf8AEt9B731YqQKnp/WrQkK+oykliBoKEg/uavwCeG4/JPvXVeuLTAsA&#10;gYlj+3IHsGZeSqOABb8Ee/de6wySLIQ2nSVS7F7Ely+olm/wv9PfuvdYSUkv6dVh+qylbn9H4+nJ&#10;/tH37r3UaR0fkk6kiDmUKAyWa1g2mxH+H+39+6900ySqpaQvZ9QEbgC6gEl7Ara9ubDj37r3UdmD&#10;q1mcggJojCghlYsZJAwJXmxJYnm9vfuvdcZTruEjUFkYyjSG9IF00WABJtz/AIH6e/deBpkdRWQl&#10;izDWQiSorAaFsNIK/gE2+nv3XupMMNyqkuRKiOrPYhje172P9Le/deFPPqWTGum54XVGyqAhdgPS&#10;khA4Fr82B9+62dPl02zqHsSsQVT+0rKNJWx0q2nlb/hgf8ffutdMM1OG1kC+jSsjKFdp5TyHKab6&#10;1N7ccg829+691hkpKRUZiiuI7gt65pI1tqCOb8MDyBc8WHHv3XuobUYmHi4UFFPmlNyxtxKCBwlu&#10;B6b3+v04917qFPQsNReRnPjUeOK1i6HRrXgeoD8n8e/de6bhTuqOpGhTH5AETyJII3JjVWXjk8Nf&#10;8+94p8+vdQmEKvK7iOJTdxeEsUudSxJPYqVDf0HHvXXuuFTBrBkDOsnjQFSiNHABZ/JHosTcHk/0&#10;/Hv3XuoIgWWFl0RhoQ8ix6WaP1yaiTAn+7OLqSxH9ffuvdYJ6Vahl1R0w0g+JkjZm8OnSAzn1eRu&#10;dNgBa4Pv3Xum+WgeGTRBJ5A2qo1OAtHZlsKecBdIJOkgEEj37r3WCPHq7KzrInkjllaXwgKzxAiR&#10;VLWJub2P+Hv3XuPHp+p8cEA8crORGROrBl8oI1XUn1KTwF/APv3XuppodUcGhpEAmu0TKCyKhusk&#10;rgFrDgG/Bt7917qG4l1ztKRDJawcBUjkRHLagzqLKeeQP9v9PfuvdcEV1VqqMMFV1WVy4SWZmaxG&#10;oDhRe5HF+PfuvAVwOuSeCWQaYyAAYvt2QRMV/wB2PIbA6gRZV+n5v791bSwz13F5GCyioaKJiYmQ&#10;gNpbUVMnkY61B/IN/rz/AF9+61x+3qeHiE+hHVgqI6pFGWg0IwY65mA5LAcf19+611OUxDyNIkjM&#10;ZWQ6gWSBXW66OOEvf37r3XTwIAadUQFD5BosA8pN5Cy25B+isPfuvdN7xRQsU0MxeX0xMVJI0+oy&#10;MV5U/j/Ee/de6iyTyl1lKAQmKNfPojcNGJiCq+OwW7cEk/SwsPfuvdZjMQUVg8KSFkaOqjQII0N/&#10;IifWx+nFx+be/de6iTEgvNE8fjlcIklKrTD7hrkMBp1KQPqx/wBYAmw9+6901zmeRIqtGhjCSOHq&#10;TEG1AnRIiqg+pPCs4uL/AI9+691iEzuTIU8BcN4tSMzzGHmVyUsBq9PB/N/fuvAVwOp0SRMkkjOj&#10;Lq8iS+ryvLIPVTND/Y9X5/p/r+/dW0t0509KFVvLHDRKumRWiLO7m37sE0SAqOLHVfg8/wBffuq9&#10;TDTJIVVnBSR2ZgjBlMca3R4IXX9a/Qktz72ASaDr3WNqCNlkZ2KWfyLKRG2tU4VV1BgpAA1rYcX5&#10;920H8XDrdOmyaiSoinVUgMskc2h5LSK4dhJqETcArbggf4X9tFAeHWukXlMKZESVIUlfwTaZHDKy&#10;u4uUhLj0vf8AQotyAbAe2yCMHp5DUU6CvNbdSoRUjnMVS8MsgkEYEqLGvkcytpOiU/pIJPBt9Pem&#10;BHHpRGwHQE7l2WaulinkjSFAKp6tIqcM81OwBdC6AkMwUNYCwHIHPtDLBr48OlaTU4Dote7upoK2&#10;rSrx0NLGQI6mBK3zS1EEmlvBFTU5FmlKFmDG/JAIsPbBjKYHTutG7myei3ZbpSb7p5IIppKqCdqh&#10;462CLI19Mjj9wPHV6YokRRdXvpUDi596NKUHT6UPEU6DSu6XNPLNUyLLT1IjqauCOno6ZKCakmkC&#10;zTF5USlqPUSUVVVyeNek8NayOI6eC+anpsTox49NTBHSZGpg81bWV9ZkF8kcNSbRUn2UiingEQIb&#10;w0rs976j/a928VfTq2k+vWan+PcamnV0paqF4ZZK2tjFWSZ3Jajs0RI8bXCGOPUo/Nvr70ZF9OrU&#10;6T1Z0NReCmpKiircjM0DzjG0b00FNSIs9pqSKGlVRpXgsodnP5Y/T2y8j17R0+nDj0zzdC089Qjr&#10;LVmmEbx09JNGkP3NetzTDTKCqRoPSGb1C1xzb34SP5npwNQ16TtT0jPSVQFZTnEGhiWvkRvDX5DP&#10;Ktx9rjsjVC/oJukYDaubL72WY4PWjKp456RE3R1CXokp6Gthp1qZzHHIYhFU5Mk1cjvT5LSkQQG0&#10;pg8d2/tA+6lmUY6b/Sc/D0jct0cEWSRqGpjhnVJ1yEG3jRY6n8s9pqOSvluk0khAHklkn4F0Ue30&#10;k8utNHGPPpNVfRmQSPxVGPr5adjUTCWBvBDHHUyDx01PlgiLVmwBMDqSPop/o7WvScqOB6wt03VT&#10;JkY5/v6aOmSmgapoliNWFQgSGnil/diYKLNHA7K314597qw62EU46S9Z1LS+WuaDGwVMFPQaaWXw&#10;zM9S8koaSWkdlRFaAEmZAxc/X2000owOnBBGDU8f59Nj9N5KgNTU40svmiREpZFeokMMyX1RM6eM&#10;RkeorMQb8WPHv31LHj1fwIl+Hz6iVPVASOOjWLNRkiD7yKLH09OGcgXq4Lq+q1hrcSoAPp+B78t0&#10;w49aMKUp0n/9EDNrNJC71czmOvramilmxtJS+T97Hnxi0v3IA0yk6ri11HPt5b3Uek/hJ1Al6ead&#10;BHDjYKHxzRyTR1EFSlJYAmR5Hqg08T2AtEWjT6aZCOfbguWIz1TQqnHTZXdVU8cP3TCSRHeCPQmP&#10;llmlvJwsf2jKskYtysVQUP5Ja597+oNerEV4DqPT9Ry+eo8GJ8ryOjU1HPTPEVZG8sSZywXRARch&#10;uf6Fj9fdjc0GSerrATkCnSfk6yljpMbPWwJjJ3nqitTDHNUxzRU8xKQUcMQ1aGNgrFgD9b292+pF&#10;SAevG166qNgSJUVjLi1hQxPFSlojWVjERgvWVUbDSqAmwSMX+tgT799R1QwgY6Sw6tiKQzfY1Pk8&#10;TVh+2pZJYWsSrwvOgWRRfl1cXA9um7x1XwR/qr03S9d0xDCooaOzwKKaCmgqZEkllewu9Kvkul9V&#10;mBX+vPvYujT5dVMQB6a6jqqupzWvCiQ1NNGyNG9NE7y/2laWIL5E0gBgSoU/U/T3cXKHjjpsxhAT&#10;0kv9H76m8NMslPHZamVVM2OXyr6IaVlPrKMbs6SEFrcED279UuKcOtIqnj1wbrZnKloylNAhSSUS&#10;RLGlWhvTnROI7kn9ZAAubAE/SwulJoOnCiAVI6T1TtCWm81O9DEry07yTNTs8cskerW8xLKQCgv+&#10;2ebfT6+3PGXpMStcdNqbRmqahYoovVEqCOaWC3mQr/k6Kw4sy8H835978Zf9X/Ff6v5DVR69Q02N&#10;ImqOGk+4kSc6I4mVpkDPqMjW9Ja/BX6W5Pu3irSvVeJoOu4tj1niMcdNTrMahzRitlipqoxqCZ4W&#10;AA9IHpRTp/23v3ioTTreQadco9hzloVCJ5InkZ4i6CGOKSPU1QUILELYh7hh9Le9mRQKk9eOPLqJ&#10;WbPSGoBRaOqjkiEytRmeNZdfoMcjSAm6nnQdPNiPehKpyOtUJ4dRTtWqkGmSjMD1MbPGXjWNIYIT&#10;paVjpCspNvUpDf4E/TfiqOPXjjj11BtgxL9vUUrSS+JgYwrJqMpsXPFwT+L8W/x968ReqEAmvUF8&#10;RNEDAyq1GsixvJJGkZiZDYx8LyCbC35/w/N6g06rpIz1GmxMyeQhh4EUrrA1iJ0/cKEoOEZedNve&#10;x1ZD5dJ+pxjxRM4pGQNIshMcgYO8noQw6RfQbBzqHHvfV+oMmOqCHaVlZfGwclAqRqz20RC1yxNt&#10;RC/7H37r3UeHGPMqtZ0k8chZ5UjUBAB4whsbg/m/H+x97HHr3URqGQOYSjOpChRGNUqyWuUsijhT&#10;c3A4/r7sfn1rqOuJIEiaTJp1JIF06mUeq6xAHkH6n/iffhTy631j/hJeRVERdnjWdlIUogL6VTR/&#10;ZNuSD9Le6nj17riuJZiQsRDKWb9sDlY/rGCeLg35+v8AT3qp691zOIkEbtIGUl/IyrwSSLIJLAFS&#10;v9SP8effuvdchiYxKh9aMFHkdqcBRKRdFkbTexHAIHJt7917qMcHVSAlAAss4VroIpI2POkS6b8D&#10;6BiLf0593Br1rppkoJYBJCC7GKcW8gUTM/08gtcWvx9ef6D3vr3WeSkLxwcRIx9TkKQr6TaUG4vy&#10;fryfeuvdeSmk1K0dP5DqdajTZUCEeh9Lg824BHH+x9+x5de64GikfSWV28Wq5UBWDFrlSyckgfkD&#10;37r3XNoHKIw0v9SXZQxIX9TyE2BA+i2/3v37r3USWm8xUrw8SShVQcvL9ddgBY2/Hv3XusT+eaSJ&#10;oxMFkWykwpGxVSVmUq1/ryL+/AU691wSn5JWKSy2DKSEA1GyTSpY+lfwF/PJFvfjgdbNP9X+r/V/&#10;IYZYZ1JVRFIWkRlYFP3GX9RiDcEqLXsQT9Le/VxXrXWO7K7x6PFIGJLv61dG/TYD/H+n0/PvfXuu&#10;ZSUxzIs0Kr6nZdAX0AlpCrgWuWHNyPeuvdcBFI0hdJU8ohURBuTGyNchQAbAj68m/v329e6xPLK8&#10;oLLJbwaXaw0JJI1orejhPzc/7179QDr3XoneMvC6OZBIOGLNYAW80ZA0kqCCBccfX37r3Uh3cCRm&#10;kAZjacwIUmdUF1/asVsfqAosP9j79Qde6wyVCaoJ4VkV1UKCWvMgdStpNQsx/A44/oPfqDr3XKGR&#10;4WsTJZOAEGnxgG5C3F/qbk/n6/Ue/YPXuuaTfaJIEV3jqTYTH9xhc+olAOOCL35/r78evdY5ZZ/F&#10;EjM8iu3q8IsjaDdWQlQefwPoP94GqDr3U37hHlDrKt1TmKQHQgC2MokW1yPx7qBXrfXJZ/JyrsWK&#10;aUSBEChn5WT1AAkkc3PvdPXr3URahy7IyQy1DPqkWC5MYQ2AZwbNe1xbge/EUz17qYavxlYCpViD&#10;Y2ESrc8glRyP68D/AFv6aArw63pPWJanxBYFWOASux+5GkyMB6hy1j9Qbm/+sPe9PWunGlzhhAVQ&#10;JTICrv5FjaKZPp/UsCOeR79Q8etgE5HU6DNiSYW/bdW1sNPJYi5J4sU/J/p79nrXU/8AijN5CArE&#10;No0eQlmjY3kZV/On8e9VPXuuP31nVTKZGVh6tIKoqcxuqAHSw/P4P59+4de6mxZOppFh1yLJfTUr&#10;G4ADgNqs6LqAUfUi/Pv1etEA8elDjd3VPhqYXhMbSSBkAusLXbV6B+WH41Ei3vwxw6b8JSdXQgYb&#10;eNV5BdgZjD9u8tRGqsIHYaY5iwsFFvTwTb6Ee3lcgdVeFSppx6EyPeFLULLUKqwiqphT1EYLKoq0&#10;h0PUgG7fugcA8fn3Vmqc9FrRkCg+3piyOSqp6WBTEulUEw8bokf26qYRNPEoLKAx9am3q+vHvwNe&#10;txKVNT59IbJTiGKEOYmpp3khUeT/ACkXGiFZHsdIv+ANIP4/PtT06RU16bKGGjgmjES6K3lJCksc&#10;ul9FwqEqQzNxbSSLX+n09sv8XXmrT5dTKlQ8DQNGrVc1gzM4aBIUPpZliCnyKfrb/kk2906qMEV6&#10;RVdiTGY1MaOqmRldpkd5RbTqBjAJW5+ltQ/PFx78fUdKUaop0HmUxYE4eEWLDkxoRG2lv0qAATb8&#10;n/b8e3Vkrjp9euCY8JF+5eJxdYygPmUnnU5INh/S309tuat15mNaDrMzh3AWpHljAkdtIZALaXAk&#10;I4b8/U+6dU6bp6spPJGq6afQHV51Vg8pFygUDm/4PHu6oWFR16nXKlqGkCCW0ihi7FpA6pGG/Sbg&#10;FiBYEAkfj3tkKivXqdDnsTLxQVlOqS0ipTDzFp1VR5+NDs8ilBbji+oC/wCfaC6iDpnoztJkUgH1&#10;6sZ6P3BojpzLGcjPQRVk8GMiyCUEmQyE7D/ciKqTmljj/Sv+c1mx0+wRuttxp2186V/LoWbdKDRj&#10;n5cP9VOre+oN7Q1GPxHj89QlPXfY1NJpIyOOklowDHN5ljMtyD5i0ZR1HFiRcB3Vp4Wot/q/zdDe&#10;KQSqoXh546sC2pmIl8Eg1SGBtclI5lpoI6fxWqJoJLMnje4sjKun6f09htzUk+XS/wAEqtehywtY&#10;Ejp5HiAo3MaweOJWkeF2LyvIJP6G17fQcjj2njwSOmqUNOlxRujTh4p4ZC5E7PGxgFLVyXUSweRA&#10;JNS3VyD9eAPz7WaB14gjj0rqeqiFNKJGWKWXVHTxiRQZGJ0nSSDoseDqH0+hvb3sADpoqS3y6nRw&#10;uI4lWA07yuFBZgUmkYaT4HlJt/gVZb8+99OdSIRrLM1ZGKmC6+CmD6xMT408azqR4wARdfp9effu&#10;tcDQDrMYkJ1KiPKiyUwjOlxItv3FklUgK7WBLAAi3v3W+sRdWPjWctMPGIx/nBpI/fWOpAABH9SC&#10;SPzz791Yfy6yShSEFRLpcSrTxrDFolnkT1Cwbj/Xt/rfn37HVwV4DrhZpjUGnVxM4ZXlAVTA0ZDs&#10;LyfpsPpp/wBbn6e/EVFD1brtljqP83K1MJj4xMI1laeSMB5HLHTIG4/SBz/T3Qxjy69gZ6xSu0lg&#10;dM0PEaJIyU8FQQ+pYlkkHDW+qcE/Tm9vbVDWg69ilKZ6iSwtHVq5WmYyxSJJUw2jlo1lFo6RIyLX&#10;Yflo2U/T039tsKdw62q6jTpsLM0UKkL60YQNShgk5hJD00yopWPTa9gfV/S3trp9UVematrL+ATQ&#10;+SBiRMsiMWkkdtMM8Zt6RGbggc24t7oTmnTiBRgdcauNY38PmR3WUiSMoixU0mjWiTRW1FD+q9+C&#10;f8femAHDqw6bZameOColdIJidT6VhQTqgAWSGJgLM35ZbXt9T7r1dRqanUelqY440vGsllmkjSMe&#10;J6YxqD49UYPqIP6bBT/W/v3TjR0+HqZT1SLENNHHoqIIvFTzVUaaw0+snS4N2W2r/U8Wufp790yR&#10;5HqcjMA58UEdJBG7GZI1Y6y/k1GnJspA/IKi5/T/AE91Uha06m01bT+R5SpSREaFyG8kvmdf2CYn&#10;S4JuL3ASxPJ+vvRwM9VKkD5deSop45PtIzJUQM6x1B0KojIHklZC1luG/wCOd7Dn8e6AqDjrYVuP&#10;WaCsSQuBLKhmDrTSQsArMraSxT8ICAHv+rk+/Ia4PXtB6eKKvCBEjkaNaiR42gk0Th5GH0pEH0JY&#10;E2H0/PHt5D5dNtHXJx06Q1ZZqSOEgvEJDTyRm5ks/wC/Eo02Mh/qPoD6falDinTDRkCp6doqhTKI&#10;S7ppS0cYdG8ERF2QioAuRf1A3b+gvb28rHh00QOnmGrijZIpI6i0cAZaiSKQ+RidSfawj1g3sOfp&#10;+Vt7dOOmmWuR08JM0GpXinQOImCSFV8nl9bxpJHcsykC/AAH+PuyuVx0ndA4z04LVQsI2klVlZQy&#10;QhWVEJP0Q8hf9cn+p9vKwOR00YqYHUxamE6b60kLOZFJKowVeI9YJPpbi/0N/bmodaKtwp1NWYtH&#10;GGkjMrqDEtxGqyctKzhvVcr9fwPboYkaR1QqOpiVMaxMl3VUAAMb2b18M4LrZQOAAL3HtSjU49MS&#10;RlmHU/7sLFJG0hZbKNP65VTVYssjA3H5JuCPpa3t3WAPkemfCYnrItVDdhpMiI0YfxDUZogQbupW&#10;1/zcfX/D6B5ZVPXjEwyP9X+r/V6CZG8dOxRA7K7ehWVPIXYa0L8aTYcW4NvbyuFFfXpplLHPWZXj&#10;WysVRyEMsd9Ks5/EL2FwTwR+T+ePd9a0z1QKScdc46pnAkCsFhjfWvjUgIrWGkfQ2b+1/sPew44j&#10;rxUjHr1wjnTmXx+JIyUYkB5pNYv5GjF7fXj3sN59bZDw6kxylgpiHjk8YMhKBGaItcME55/xv9Px&#10;72G/1f6h/q/kGytOp8Mqa5AjEqRddH0MZ9BTzabXJHIsD7eVipqOmXUsMdT1laPUjFHjYI1nIBUL&#10;zG6zKLEHkG4+nt0EIor59JyADnqYkhHissJk0NpKsQ4H1KJqtcW/r9Px7dGMjqujrIsoa8Y8aL9F&#10;Km6jVzIHJ5+v1P0v7uGJx1UoQK9cRUSIzI+hEhZYwqvqkcPyHKEc6fzyffgx8+t+H8+sMk8dyZAA&#10;EA1eQgpoY8L6R/Wx0/8AIhrVnPDr3h/Prp511sniRICUPoIeRZGXUyhv7Skcm30Hu2sda8PrNrcq&#10;sselFFg5a2uRG4W9hzxewP0Hu/HqlKHrstEX0Ql5/VpjOnQoLC9+AL24H++52DQ1HVStQR1laVm0&#10;urlJgTZkKiQ2BWTVGwBI/wBS39OPagntqOqiM+fUpW4SMo0aXKSuwTWT+s2jP0BNytv8fdxx6ZoO&#10;uesaXLHWR42LNGvkeMiy8DjUPoLe7Hh1qma9dBtJi0AohBB8llke3riuV5JJ/r7p1siop1l8hmHk&#10;0EAhnPjUCzN6SLHjj6k+9jgeq6QOsCODrjlEalZDGCw9TKfUFsP6/X+nvQNar6dXKBaEdcY7MReP&#10;Xq1sUH69SmyFdP1H0F/futkEceu7gIxBYM5LEMySKjofV6l5Lf0X+vHveB1XrHoKn9am+q6KgLqx&#10;Gq6kchgPrf6fT37+l17ruK7XlIURGMKzMyiRFNguv+ob6m3P9fe61yevUFKdc45EIaUQq+nVG0Vv&#10;yTZhGf8AEc+9gjy68VK0B65LZ9KWIXgKzIimRFFyjn/afp/j9ffvt61w4dZLIxVLJpBLSBuTdeTZ&#10;xe/4sv0v79UDHWgCes6+osCqqw9Ud1XSbi5Gm3DD6ce91HWqZp12hdnDXEalHIcuvDDhFgsL/wCJ&#10;1e/V62V68gjIEZI1EMxQ2Mmgn1kDj1fk/wCAuPfuqkU69IHRWLCNzYFWV1P7P0DEHnUPpY+99eGe&#10;o0lijMH1Ff2w62KqNQbVY/S4uDb8+6nh1YYPWCR2DayisiMviGpdLqB6VVx9SP8AU+658+rdYy6X&#10;k0I6xFFAVXVyGJ1HV9SGB/UPz7117rLGQQq3BZlNtcQ1PIVuOQFYLfi39fdgfLrRA65a4tLF9CuV&#10;VZFFrixsSjH62Ivo/T73Udep1iMoLII9LsuslQGBlUjh2ACm5/oRYfj3oknA69QddawjF/ECfr4m&#10;DMVf+q2Fr/0uBx79w49b680jJqtol4V3GkRys6eoRBz+W+nv1adeIr1xD3LlFCQaFKCRlukjMCIw&#10;RcgA8Djn3oknrVBw6zGZXBB0tKzeCE+jgONRK+kHgA8n3YFRw6rpp1zEkiqCBK6AHw3K6mYcuCXU&#10;i1vz9f8AYe7cOtdciTqBOpWSzyET6yyOLIupRySfxb/Ye/de68z61aM+NgAqPBp1WAOrS8lvqBza&#10;3vxJPHrwHWO4bUo0r6wz+RdWmJRwWewHP4X/AHj3qvWyKdYCbm10kt/ZFlgF/wBKI3JHHJv7914d&#10;YmddcpMjfpAKki2m1gqPYA2PFx71WnVqdRYn8jByQI5pAJRYFgrcFSn5sBe/uoyerAE4HXCKoCRh&#10;0UKgklJf0lH8ZIS31Om319+Bp074Pz6yecXD61QsFCRqUUkuC3i1kH0t9fVx78TXrYjIUg+fWISI&#10;50pHECAI9PJEcygh1Pk/VyOLXAPA9162I1Az1k1KeCwiCLaVCwMUgPExJUXLA2FuLf0/PvfXtAHw&#10;8esqswYPHpVHUxMw+sCpzcoPrq/BI9+634anj1yLm7lhG6sivIQQjpLHyil/oxP5Hv329aKgjt4j&#10;rkJAESNUZQAxjX0uxZzdkLEH/XUW97qPLrXhCnHrIpdf1P6ncajo0p4zwQdPAI/tHg/4e9da0auH&#10;ljrI7ekoX1CRW4kW6lEOl3OjmxJ/H+ufe26ogqa+lOo6sEj1shChSqqG0xK6n0rE1r2I/wAPehjp&#10;+gJIPy/y9ciNMqM+uR438tzZFYyJcI7qPoBewIHNj791bqMsh0PokQkuVU3KsYr6rSCxB0nge9dW&#10;p1kldrgKwDAmSMAKWlcvZC2n6X/AP+x9+Jp1RUHEdd6fyqkNNCQRGxSQG/KFrC1zfT+Prbj37rxA&#10;Ioeu4nv5IhoEhkuEdhwyKAQHAX02ve4v9CCfe+mzGvHh1JidQ0cej1BmjiDOGUhxqSPgAi5J/BNv&#10;rY+7CnVGjKivWZLoLzIt1iOuUN9Dq/SmkWuv0AYk/n3bpugIz12ZF8VvE6gDxiTy3OqQ38qiwv8A&#10;i49+r1XSOsYlL+oARuXaJfHpLSoqfutIACF0m4vb8+6E+nV1FTQdYXkaVElDKz6VQD0x6kjawAYq&#10;LkHkD8+9E16cCUYBvPrF5GLBhIkramVwqqiLpF5JCB9W/qfp7qSBx6uY064sSoJZfq6Sek/t6iOW&#10;DKt/r9bf8i9UUr1YAKKDrgXdv1EpFISC4VGbSo1NEgT6A/gkg3/B91LoRQ561pWtQOuTEARgI4Oq&#10;3JjdowSNTP5Lqo/pwT9Tb3oyAEU4de0rXhXrAsiXBvFK2shXNlUqG9UmgqCLji6gA/W3vfiL15kB&#10;HCn5ddnyAsSEdAU1KU0yeW90Om3Kgc3t79r8xw68FVeHXPV5RqjIYByJXYaGUAXeTXa5v/Zv79qB&#10;GoeXVuHWRDqZCHQQroMfIL6vqCXP1B/PuxNCB69U0ADSPPrL5LEEhNYaSVioOoN+ks/Fh9Tb1H3V&#10;n04614agU6zLIdK+gmfwEkHUALG6yhyBwRxyTz9B7sGBFeqmMDNcdS72UaSXLL5YiFDWTjVGyEW/&#10;qfoD/vQ31QA8QK9dJKjN4xM1pE8g1Lw5vcRFhaz6fpz9Px79Xy69oIGojrosSUJjEg0WBEvF7+gE&#10;AAXH04P1+vvxpTPWwjHI6xawf1AK4LKYzb9yx9Tux+p+lvbRZOK8enqUpnh1DlKRMxDABm8gDINK&#10;6hZ1Yj6m31/w9slqdOrlacadRxNpZo0cu0bhAZCupRJyVWwJFrjSBx/sfbdaGnp04VBGeuLMIy5j&#10;DyeORgHKoI1I9Lxxjj02+l/zz7rwHWwoPb1jJUm9tD+QInjKqxLL+l2X9X+NmHH5491LAZPV/D9O&#10;vFrFZdPjjs0SyJCRp0+qRJEB+hI9Lf7yfe64qOqqKmnWFHFiFLRmzljd3IZuS0i/QAf7f+vttSaG&#10;nr05oUGo6w3hW0bzQzSHUBpYoqaRceNm/qLXA90IC46cHqeHURZy4jacyFLMj3UXBF9JueQv+v7b&#10;1Dq5AAx1wcmxkVypCLJC+hdRDOY1up4FyRqH+x96JXy62AKdRDNRrqSWYIY2mIAa8EjAW1eWJT/a&#10;uCbG30v7bqOnNJ9OoKE2VTKQ7tLqnjd0jjU8qA7clVbi5uP9b23qoTp8+ndNTw6xzOA+p5dEjImq&#10;GO7EoGtrEjjkMb3v/Tj/AB8zaTx68q14DrDHIrXdDC0xkkPhBWMLGBYaSRz/AFsfz7oGHHq5QjrF&#10;NNECpQJLLKrCS6hT+22ojSQL2P0IA9tl1Bxx6eSOo0+Q6gySiPVqRblwpAF2mW11cEfX8X/p9fbZ&#10;NAT08sYPDPUd3dj5iI5JCRH54wsQRE9JZ1H11fT/AB90Z8ahxP8Ak6c0FRnA6hSF3BvNF541+4Cm&#10;NQUjEhjdFsoLXHBFjyBf22XJBB6cVKfMdRjMquA5kCvzohKqsavzG6xsP1E82Btz9P7PtokVz1YR&#10;gggDpvmqChYqJUmaNkmemijKxEty8jRBSCRwSFtf/H3osKY6eCevTbPPpJJuqN42/sJpSNrLIONe&#10;q/Jv9fbJIGD04BXqFO6yLI0Vomc6dJJi1KrFkmiqF41X5INvbZpx6uqgGvUGZ0PjdXDEq0kCltMs&#10;bx6Q6uBw39T/AF90c0I6t02VtY0kQgSGGSKRU/eRPEvkka8pRidQtYfWwv8A7YNSSNSgHV44049R&#10;WM6ERSRz6LD/ADjJG2thYF7jTqP0A/I90JoR09pBU9Qau5iMSnQkwKpeUK0U6sWUoqghWABa3AHu&#10;rny6ugJyOmKqm1sieCWdTTXeZrvK88TD9y5BCgmwLpxz9CR7YZqYHHp8KCKnI6bZ5GZzNLVVGoyx&#10;t4wImNMeA4fUNT/TSAQLgg+9MQCCT1cBeFOmx62eeOcpItQn3EkUZaJIf20IMMToigpoW+okkf0N&#10;/dC7EGnVgijqGzaad2VIJI3kjlMFvTLG/wC2WVgLgqwLG3+HulTw68CpOOPUWSsMUcy1HkKrJEiv&#10;HDrISUXRFNgpPpA9JHN7+9dX6ZZ45JbwCOaqdRDXa6UaLXOsQSgDkBfVIoJNgeD7306vw9M81Z9x&#10;HOJpmmpo5AjEMzsH8l/JKkaghBwsasjEf4e6sPPq4+Lpmn0LqliaYRySyUzmGZp2Z9P9sAAXVbEB&#10;11C/1HunSmLz6a56lFknKLHKIKNmqQU80jrEdIWNQNTekXKgAAX4v71UVp090zSok4+5jmV4pI/2&#10;JopYpnQNYPEWkszIR9FIsoH+Ptt1FC3Wj02z1UoaojLJEqqtP9zDMNazhNUtSE/SbXA0/j6/Qe2e&#10;tdNczeSKeVhSroenDiW7ySl7iTySPwXLaSthp5AB9+PEdbAqadRKmZ5aUO8dPLK8BVUkkYwO0beS&#10;GS0ZVoyq3Dvcm9rce99XC0NeoEk6NBpqmKQoIatqR5o3qIhUHQ2koCp0odS+RgdXAX8+/dWIqKdN&#10;9TKsEKrL9yIYYp7Vy+GZ/LGbR0wgmuAGXTwL/W4Hv3VQtDXqGkwSeOyqsMtPHI1DLUeOJppW8dQl&#10;TcLFIbW9K2K35W3PvYpqzw6q3xdR6llSqNYsVXHEk08fhRI4xMiqYUh0qNKq1xYglSAeL+7nRTHH&#10;qygEEdNSyU4hk/ZigkGtYapP0CodvG0cMSqFuE4IYEA8j3pPiHVqVx5dM006LV1TVFJVUsMEdhOs&#10;ccs8EUUeiaGKF7qyOP3Fbk2uRa3uoFcDrYFMDplFSAY6pp0eRLxSs8cA8tM9jSivmC6iQjKWEdiD&#10;weLn294Qp1YYNR1ljgqIxIYoDI8sfmUK8DKKN3KiWB47IDJxYMxAsCfetX4Py62K1x02VRQ44VDv&#10;WRrAYpAhghWSpqPMRU0qyQkMsK/qA/BXjg+9hNJ9a468a17uvP8AbRSCppIBVT5AaoUqJUpknWJL&#10;tVQTzXB/pzfn8fkeoKaT5dV6gQz1cUNREKlKB6qSPQrJTk0qs/EpmYMT6fTLZufqF59+0LUECvXi&#10;FIpXrjKESpVGu9Q9FKbTokMVVGHAtUCMEAWu0Tpze1wPdagKCB02RSn2dYHeOmukVP8Abozozglq&#10;h5CRaKvBWzKrXGo/1H9Le7MuoAjPWh59N5qqFPv6X7uerVKqB0gSiihc1bLqRvuHAtGDyGUWcEk8&#10;j3bTXNOPXjwp6dcYRXQ1K4yQh1m1xRxULQy/csVMv3tAzhGUfVZAWIDKeOR79ppn0/1U6r1gpxDX&#10;vVSAVcU0cdRABTzBKukFK2qZGppgrAVI9SsJLix5HAGyPX7et0r13Ss0489RVVciapaZ4Z2MBemj&#10;AmSmk831LXDNZ3bTzc8ge0geQ61Xy6kQLVRY6QSuj1VATIjeZXeoaovIkEEM4DeNlIV42UBvr72M&#10;nrxrTHXCFg0VWRjhHUQ0qOaGnI0zPAAQv3KcBZCVDR/Vebe/EU+XVGpTNCem20lXAJpqmWETs0Ux&#10;o5EKhZEuYzFYERQW0hrA/Q2PuwpXpqhpQmny6hrVUvNW9FkYqWr8pp4AzTslVSC33szqCQsqgMLr&#10;puDx7dC/hNKj/L1YCMCp6c6B5p8lkIpYErMjHPR1VZJD9mlR9rLRHxvBExjiawIZm1WvcNYi5qQN&#10;I9M0/b17UCR61z+3pPxCSOaiCTQNG8NTUVVNDSeKmrKiKZg9PI0IRWiksWYAf19Vvd6LU+fD/B15&#10;f8n+XpykWkX7aeVUk+3lJkmp4kV8e7qRG8VRLa8Ki44dQpsOffvl/q/4vqzADB/1f7HTRMsM9Sqi&#10;ZchAqkx07UqBTJUrpNZAtQo1jg6/WF1WIF7+7gFRWn+r06rRFOR/q9emt0lVkMn2/wB9JTVFPTSx&#10;SCkjWHSS5rnZR6GADem/5Iaw97AU58vP/V/q/wAg0DU54+XXslEJYI6meqjpp5KGGGKWKARURo9A&#10;89PIGsRMQNSMCDzqPHv1KHt4V623D8h021qxQP8Aay6YqYhDGskoeU0LQ3lmiqFWwcvZljIK2vfk&#10;WFhx6bJ6aYKmuWipaaLwJUQNLTo70zSaIA4saYx+mSU3AZ2Onn9It7vpFc/6j14tQU6x1XhieeeC&#10;KSb7OV5UiMMYjrBHFqqEqfCRpkUhTqUNck2IPt0Ak04dUYDHy6xPXxaXieqCx1tNTloH8kcUxqLP&#10;/DaOqpUV1cqTIZGjA+t2J92Ef+r/AC/5OvVpx8/9VPy6lTyOjReC9fDSgS1q0cLHIUsP6McGlkXm&#10;FG1iRhYkKBxfmoWtScV/1cOvZrT4um2Kpljeono5f8piijmliSnVYazzxlZIqWmb0mTQbHSTqIN/&#10;p7vpFQD/ALP59aP2/wCr5dYqaCF6KDmARKlXTQPTqYUqZjF5ooZYTYrN+CB9GFvz78wJYg/6sjqp&#10;Hn1AeGGpp5K0RVCMz0tSlKKn7dYfCugBJmBLKHsCmn6avblAooOtEY6zr41p8dVSUUZimeSASx1R&#10;nrGqq9rl1hj9McUf1KL6h9QLXHumSxoa+fDGOtUoAafz6hSVYx33o8VQPNWUsWQdKSlydDNHE2kO&#10;62QhwtkZST/qit/bgGoD9v8ALrXAnH29NUtGjQLLTrRmnoMhUPKlTIUpnIGoBaZD5GLqdEcS29X1&#10;sBf3ep8/Mf6s9N6BT7D1FikjyEX2YbTFXVV4qjICBIYxGhWSliihUWd7GMsAVFgS5t72RpPr9nXi&#10;a49fXqPL5nZliqIafzTRU1SlTGGjxlOgJMkVewJZJlXS5IIAtf3aqEev2efVTU8MUx9n59RKjIYq&#10;Olko1jjrqenqYp01Wp0KxemrZ4YBaQpIfKgBOpf6fndCTUYPn1o6ApVcgdRBV1RjWOCSiVoqdDTe&#10;eJaZjSyzkTRyTkEoDx6xyCADxf3UBa561xHafy65K2TpqWrq2ZXlWFi7eeOepnu4RJcjIPRJEouF&#10;AZGVVNhY+7HSWp/k/wAHWgCM+f2/4fl0xmWmkaJjWidYJ56WlWSqmq0WOmIacxkKjrDrJRow2kKR&#10;pNx7doQTih88U+z8+mm0kAk19PP/AFD5eXHqLDGmRNXLRT4+iSmkaraHHVUrzJJbTHiaeeYBo4zy&#10;pWw1NZGIDA+3KkUDZr64H2/b/wAX00oDZFAR6HP2D5dRz4YpIMagx8lBWU9Vko6irM0Farhg83LA&#10;AmFnu1OCWBBANuPblDTX58CPL5f8X14ADsHwnNTg/Z8/s6YzLIi07TJI/jEwhMLNoyNFFIIdc0oC&#10;mJXcFRGoF+CQb+3qD8OPX/N/s9UBNB/L5j1/P06x1YaoqMnRVlK33tRJSVEJppgZQn+aWJ44rK5A&#10;urueSbA+/DSoDA1A49eI1MwYUrQ/7HTVFl4pw+OKCkmoKmOOnrKSnvT5GCdfAEVJLNHJHJ6WsSAB&#10;e3Pu/h1IbjX+X+odUDg9goCPTga/6qdR3xjp4neqp4vuJJ428FQ0zCthOufHSpKAFmRFD3IGr9Or&#10;6e7Bq4p/xXr1rRTz+Xrn06bF1xVFLPS5Kvs8OgwQtHTzUxQtJUxShozaW9mEUoa4/SbfW1KrpIGP&#10;z/l/l6a7Q1QTTz/1f5OuM6M4pHajpylTktQdgJKvFU0kWh6iKubWFMzEEEsoBDIEB9+GmpzwH7fy&#10;+XWiKkY8/wAx+eeP+x03JSzxqqyVM8Ej1dYwplqWqomVJBGpkhUGQ63GoFV08BWFufboKny8hmnT&#10;YUDgT5+fUGaG8qTeQyTVM7pKagr9rM1Ewk8scDeg6l9VgPSQDx7uMD7Om2Arnif9X2fs6h1kE84W&#10;PypQC8kkE1NTItRXu8gaonLW0lZLc2P1Uf2T72oUDNT006lj5D8uPz/P/J17JVdLXywyzUqyyVDs&#10;J6ixd/tqSML4Pt41/bDzWZxa4Ugj35E01C9NyFGyf2/Z0nK01jQKZ62npI/H98lOEmmWojMniCaw&#10;pdGLWUBuAPWPb6U/CtfLpPJUjuag4+v/ABXTXUN5IJBMRUG0FRS5mCF5xQhpbQeZ4lYol7APKVvY&#10;qOfbyghu3FeI9emH4dw/PjT/ADdNcJkqlkq4MrFDUzeT7epqJXRKz7VTG1JJZTGVN2JkNmAIDC3t&#10;wqq9pXHmPTpkajmufX16hl0MsMdcAj06JGaiKlNTA5vrjWI3IjZXItJoCnngL7cCYx+zpomrd37f&#10;9npL11fGH+5kNNkH89RjRFKv28yr9BDIguI1Ueu41qxsOATdZDESNJx59JpJR8XHy6D3J5RENc0R&#10;8kSSeOtijbS7TQgk06vptfSOEP1I4t7O7eAUAPH16LpJAK6f2dJTJ5ILTVDS1lVTo0ASjjdo7upX&#10;VHHUOgJ+mkE/1v7OILUVFRXpG56D7JZ+WGjmpZR5pkRX886qgec2IkYgEsp4Csef9b2aRWY1agOi&#10;2c8AOkPl8wJJoCpWQiIqoezvDEVu1MwYWYA/T6G3+Ps3t4PDyei6V6Y6Q2VrtalJEYLKmkCDTGzI&#10;P+O3BDD8A3uP959mUUVRU9FVw4LdJ2oqXF3kRUhRSxQkNIq2CB2Yi9mBH0NvakBQNVOkTnV21z00&#10;GztHqiWFS4lKsqnWAtzZz/qh/sPe6KQKf6v9XDrWKmpqf8HWGYGLRJHcpdmMekFoFY6lSVR9b8WP&#10;0/p7qw05GPl6fLqw0tg/t9esJWAeN5OddydSsojktqUMpH4/x9+ZE8+tVamlaY/wdSBKYwzFFbyH&#10;QkgkB5t4/UCDwR9f9h7cqFFacfPpooGHbx9OsIUsBHKLBFCBo4xo0Fr2DAfT+vHtsAk6T1ZhnWnX&#10;GOOnMboCyGO8hSYEX08mHXb88WP196ohOk+XXiZMP6+nXKNvMwT0eFuB6Ywykj/Nqx54/qfe/jPl&#10;T/VjrRonrUev+HrC8FlJZCiwkaJGJINwR6wQCB/sSPdCig1pQdXEgNAOJ68ECKZmAMshCSRhAGcE&#10;XTStv6fQ6j71pFNXmePVQQ/Z5Dh1lkDaoY6dSGZ01sdLRykf7qYH+0PyffmFSAnVlrQl/Lr/1djq&#10;OsjaoKklCyKhXzCWSVSouJJY+QBYMD/xX2a9BbqWkkfCC4XmWaIotmIBWRrckKeRfgA3vb8b691x&#10;Z4mjeTS2oKqxKuh44VHqXQGuwJ+txcf4f0917rIscJVvIxaIIt2NixJ/3WqqB+bXuf8AYe/de6lx&#10;qQq6mIiKkzFlRXLE6YwNP5A+nv3XupQAIQI5bRqCsLKQCLcL+R/h+effurpXNOui+lSyhFVgF9Js&#10;zBDdh6gSLt9CD/Ue99Xx59RTUqusAhSdDQtJIBGzqCCslwLWN/zf8/09660xIFR1BmrWHkeQ6QwW&#10;UoxEkZQelypsA1vqOSffuvaV6bnrFiKBZhMlQHLqVDrMU5EtRKwFr8ALYW/x976tw65rUlgEC6H1&#10;BC8jBGIP1OlB+lRZRb6/09+60RXHUmOaP91CJFLMq6gQpcA2WW4B/bH+pPPupHW+s7ShkUM94i5U&#10;NoDFmtZ0sBYL9T9PfqU4de6wOUYoylWETGMyoPHGLG/jkGmxN7WJ/F/eqHrYFTQdY5TzMki6iSHZ&#10;EaMqgHOllI/JJu/0/wB797A8+t1IBXpsfQ4aRHtMU8YUu+lATdo4tYCXA4DAn/D3bqvUEoGj8ggn&#10;CtogMfhBdTHIdTNew0r9CL/48+/de6yClVNcxiRyupImhZihgHrWZSnqANrFCCPyBzf3rppvi6mG&#10;FdMEfpibw3mij0yzwk+tBdl5U25vyLn3rqvWYQ6tS2jldljYQ2BBZeDIoQAEqtjqB+vFve+vdcCg&#10;LsotIVEkpd0COoQeh0Vxb68fn+v1966902zxquh0giRBG2lC2l3aRtTgKQAU/N7AX/Pt6Lz62orj&#10;qIojRS5lTWHiqGJjZSr6NNP4l+r3tYhfze9/r7e6upINOuLqbxO8avolDK8doJVUglIpkUXtcG6k&#10;kf1Hv3TvXTUrMjLCS4mJLNIIwkSH1SPrjH0+oBXkf096alM9aatMddyBiI3YaVCNGhVUPljJ9CRK&#10;nP4/X/hz+PdF8OuOP59UopwePXaSPIia3MfqZWCjyeAxjma9h6SPyLm9/e3+E9bA049epPiFRdkq&#10;E0yRqYiyjVdTZLxqAbEcWDfm5/xT+fVPx9YJEmaNiFdRHIgfyshgiZeDYRgs7BbKbg/6/FxZTQ16&#10;uRUU6ypTrZjEEjYhfIXjMssR1hv2yASVuLhgy/4g29+JJNeq6Pn1JipghJREk1yGddK6Eja2qSRF&#10;jAc/mwbT/Uk8H34sx68UPr1ONGjRxMC0wIIaV1JvIzWVZWABC86bXYccm/uyNQEHqtDWh6nx0pjZ&#10;2EJd0IDhwVjV+FPiB5YKT9P6f4e7GQeXWyp6yQ0KxyCIzKEbmMRjSGkPOhma+n88H3rxPQdVVfTq&#10;M+iPyTpFCANSt5jpkV9Vjaw+p/HH/Grpwr69W0kdNkk8kaqxTUxk0kkgSPERoJZF+vp4va/5t7v1&#10;vSOHn1B1lh6kk1KjGSoLo+lYmvGGDqP1DnkDj8e/U63oPXcpVmkMqqpVNQ1KzhXaxRwUUizHn1fj&#10;i1vfutFSBXri7tLHoLmJQnkYspDNIOFlVQpB1D6C5H+t71imetp59cQ+hoXkdrEyBHVI4IKcafQt&#10;gPrq/UL+2W0U7er46mwquqONhHrdzItlNigH7pLWtf8AtAfj+l/dOtdTYwTqA0urgmIKdXN9NzcE&#10;qG+pPv3XusJMUUQKErGCUaUMoVixto8KAluBbnk/n37q8fxjqSsZlK6I41KhY3lSP0xRMQ8aRKAG&#10;1Na5uLD/AA+h90o6lRkKUkdWSRHZfHePysCbCR3/AEgD62Pv3SeP4x1njlCFJgzq4kCtyr3iW+n9&#10;0fVQb3A90OT09J8B6liqiJtK4aFg7aSSieQA6WJcXKn9Ib8ED3WlOmkTUK9cTWuAjWZYzqVY7elm&#10;I9RJYcf0Y3N/fuPHq4iFc56i/wAQ06owYL8Gyk2QubsrMyggKRzb37wwRw62Y09OsMlWql1eaCEk&#10;EsUZJI/UOAi/U3J4IH+J597C0GOtaEXJ6hJXQeVVLhFhIR4pUDs0UYuXXUCAxIAS5PHu2nqreHTt&#10;4/n1lhrCEYgNKABIn6YnjZ5iLlCLNceokqP6fj3opXHVFNDU9PEVbE0iiPnUzEFnGuJvo7jSLjnk&#10;g/U2A91AC4HSmmQfTpzStBAXyhGsUZl0618h1MPGQP6Akgcj3phVaDrfXZqtcbK00cYCl3/aBWNB&#10;xruQOSeQSTc/63uioQ1T1qnXXlXxgs4AdAIdRU+om7Fz9PVb6e3et9cy6w8nQCJFe8anWjA39RHP&#10;H4A4PurDUKde6zI5JQjSS3kmVit3csLHVp9JI5+v09tlCg1A9apTrBLMFIvGWugJ1S+Ig3IA9A4u&#10;bCzMP8B7v4a9ep1FlnVCiotpXAhW4JWnLHVI8XHPH0B/1/flQL1V/gPUdpYUKsrI6ginZiNajWdQ&#10;DBRz+QQfpf24OB6T9cpChS/kMVnJJukrgPwQDaxsOAPwB9fd+tdRGWMWAXlm4V+WYfV2dBwv+A/r&#10;z7917rvUD+4lyxIBA0hwsfD+VmB/HA/P9PfuvdSRIihgjRuWAALs4V415IBK82/Fzyefx70c9e6k&#10;rWxSH0S3K6Gj0xt+m2r6rxxcjk/4/wCAqRTqwY0p69SVrAmkxylDGNbBdLF1JuQU0XJv9eeTf3rr&#10;wFQT6deaVY0WRCCI0VyCi6iJHuFURglb2JIT/Y+/deA1Gg64x1LEoWiRXdJSrBtIRC3FyP0m1+Ws&#10;f8Pfur+E3Wf7gvoIu4jRgNRPrF7ax/tQFl5/Bv7917wm6yx1hQ6dEoC6gbaSGcWJNiPqOB791YRD&#10;z6kx17n06tKyGTX6mfU2m+pF088ckkHkWHupRW49bWMKa9SFr7XS/LRgK4DeQIPqroAbD/av9491&#10;8Ner069/EFcnlZwFKPGo0lNXCl+Fvf6C4496MQ8uvU6Z6qqvGbxRm7AKsWpGUKfTEpH1e9uDx7cU&#10;UFOtE0wOPTNNlEla8oSE6ggIH1RRfQrgabqw/wBf6+96adNsX05GOmk5MyAGKV/Sy6/opdmJHjUt&#10;9RbkE/n3rjx6a6hSV6kSF5PHEjuJKiRFEq35H7djZGFhrA92oenYvPrBHN5UST9sRyKWjjX9Ua30&#10;SwlCNXqB4IFh71091yXUgmLRl4mUl20RlmZBb9uwFvwBqBtz/X37r3WCBxK6OA7NZxqjXRGWP6kY&#10;xfUDi/8Ajf6+/de6d6enmvCwEZj1hbk2Y6zyRHYCwb8Am/1t7917p3jpGGpUeNbveXXGxYzRn/dD&#10;MAAPpYkCx49648etEgCp6xVOJEivc6C9iXBIYhBc6nHBN/z+PfiARQ9b+zqGcVMxiGsiJoi5SWMe&#10;QEca9Cjk8H6/Qe9BFBqOvdNpotaKJYWaZUki1klNIjOpFaEfkj1Aj8H3br3U+loiwV4Y9bL+6q8A&#10;RCUWkIv6SzWP15Ue6sdIr1o1pjp2Sl8CkRhlDM2lFeNWYNy4NQ4sHB4UW4AHuqyajSnTRQsaseuj&#10;jfGys0bKGT0cKkoAPkMfrX6c3Zvr/T6+3OrLHpNa9R1xKWgZ1hIicyRyWv8A5waWfRLcktezAi9/&#10;x790514UCNZJdaGSUufGqWQRL6KfTYERt9WP5/2Hv3WiQBU9YZaVpB55GZo6iVCkiEMFkQEH0R8q&#10;hHH+Hv329eoCQ3UB8fMPU0cqtr0kRErK/wDaVgwBBUA8X97x5daYlVqOstPjoRdSkYgeQo4KaHbk&#10;HUGA/r+C1vqbe9dNeI7YHTkuOERLRiEGRQZVZzpeK1iNdhdjwWN+Pp9PfurK7atJ6xTUAan8Lqzs&#10;QNLtCVvHGdQiDD6X/BH+v79071ifGCoRSyRuGlRo18xjZEHpaJ3IuyA3+hOrjj3vHXuoE2JJkn8c&#10;C0zMr6mUamjp1Fyhe1gC36b/AE+luffjTy60TQVPUdMEQiMrPpOgI5N+CdUl0AJdrDlT9OL+/HrQ&#10;dSaDpwjwsYRfDEqOxFzURC4h1cyx/wCP9VBAtx711brNLighUMzFmDqzRR3h4YoU0FOBb63Zv6f4&#10;+/daJ0ip6gvj1RHIkdjHIGKzR/txoBZFjsAefoLAn8C319+Hz6oxDRkjqFBTO6ExvZkkDJEQTEjc&#10;sqlSLqt7WUE2/J/Huwp5dNR/GOptJSWtGjJ5piHlLwM8rurcsyqT6fwuk/T8e9n59KOlVRUUdpCS&#10;FKzF0fSSWJWzvKCo1Jbi1uP6X91NPLrfTklGuoStYhfo2kBQtjdLACyf4e6mtMdUk+A9Y/sbjXpQ&#10;Kilj4rKgBvpAkPNhe/HtvxM0I6scih64SUcWpA5jbmIsSqOygG6ui6bBr/2xc+/GQEY6oEUdMldS&#10;kuyBX0STKZGlI5IPqYl7XsOLgX59+EnbU8evP8HUEQEtJpa8bSAqrxCRXt6gFtYWH1uD/r+9rJqN&#10;KdXr1Igp0VAXYBJLqCq6GBDa7eNQdKn6XJ92atO3j1vqSY01jT41eVGlk9SyqWhFi8sjAC1uGN/r&#10;b203iU7uH5daz01zwmR1mu0oBKyMQFWFEF7JEfx/X+vvcbfh68Ok3V0kba3V6ggsQStgo8h9EBFx&#10;p/w0kf7D6+3wadeKhsHprXHOq60OpoJiqySAkTA8FXKi5dfoLg/7H8b1DphyQdA4dTIqJRBrMcbT&#10;M5urOrh4ifGgnTSVC2t6gf8Ab/j2odN9SFjaIhSyzILwpG8IE6vGur7dLWFlHAKnke/Vr17plqIf&#10;J6agaB/nHY+kxvqukckdhyVsCQCLX93xT59b49TqWjdQB9utPrF2EBumiQ6CiOwtccNYgf4e6mnn&#10;17Sw8ulLBGCY45HAZLeKRtOmUL6ljAVeLnk/1t7qaeXSiP4B05rHE1o3UqIW0tG6jxB35El1H0P+&#10;v711SXy6zfbRtZwdTW/VfSsbkFQ/jQA2H1Y+9VFadOM2kV6ivQ2VfIs0pX1PNHKCEPJABA4BPI0k&#10;j+vv3W+NCP8AVjqM9MrMWXSUfWdLrrELAavRJYArxwxIHJ97631x0Mt5CqHVeS4ju5UJpRkkb9QT&#10;6cfS3Hv3Wjwx/q/w9dGNFDMZDPqQGN2XSsUlru5Yj6j/ABF/8T791Uaq5/1fy/y/5zxiF7qGLuad&#10;UAKnWZWa5CMf7NvyPfuvN8a/n08IBIYjoUxy6lErAXVQLlWA5034v/Xn37r0nwHqYGjUDyxxQpGN&#10;TWt5Fa+hFiZhx/U2a/59+6T9ejhUa/GsbEAC6qFV7m9gVFwD/acn/YW+nuvddhCbovLKyqShe8jP&#10;y2iMix0/RmvY+/de69JCCs+qP9KEKF0q6lmCyHTHYW4+hJ5+o9+6dl8uo60MfkkkYB2OlUNm9Pp/&#10;UwsoBH1Nrj3bUemenCCFrCL0HUwvHGoZlVvrKCQb3HN/9h7qTXrfXNWhZXEaa0jvGQQqPpRgSzAi&#10;x+n09+691gmnCs6qAwldWB13dxa1iQLAgfQare/de67hKylwKdLuSEaSMFCpPIMlr6j9eBbi/v3y&#10;691LiWVXXVrVVupDoGjYLwxCxgk6ePWfdzxHWusyLICjMbghlQoy6pLNZR6he3H1AA97691yUfr/&#10;AGy2snUS13tawLKBc2/BNv8AW/Pv3XusTqOLR3kjiVdZCqHJ9RZ+B9Ppz7917qDMkLhVJ1+QlmVF&#10;QyHT6WK8fUf1Pv3WqCtem6aIeRGjUxoqtpd0DMpiNrBQBYn+t7X/ANt71023xdR2WJk0KtwWYuk6&#10;jU8rD8hQLA3tc2t9b8e/dVFfLppFFB93BH4FjCrK6CNmkMYVeY7Sc/uc2IJ/wH59+6sP59T6fCU7&#10;LEGjsVudOpleISsWvCEXUiW+tyLc8c8ez1bv6zy7cpNDNHHFERqdEVmELBh6FkBuASeVCj1fn37r&#10;YL19OkVk9pBEib7WCM+oJJIhkQFjZrE3/wB64/BB9+r1YTSqTU9J8bNiJcmmhPjjkCyoZLxiT9AW&#10;KQfm5tyfr9ffjQ8enBcvw8upkW0orI0lEt5ZUcjW5ME8agIEXjUCOWT/AJEPHIp1v6k+fWOt2lEB&#10;UO37iyoy1UVmkOlGBIeEDSV/o1uD/S3upAp15bplao6T9Xg5YwtO1PBKpTTEyI4qWpjypfxoyswH&#10;0JsRx7r0pFxXNemuTH+MAfbn0AuGSRWjuosoqEjH+cb8gNf8n37p5J1OCc9JuuoNUY/yWokhKhpl&#10;dVMMiOdQkoywsXBGl2YEj+t/fvl0rjdTQA9IuWjktKxpvJJI2mKeJS/2+sW8MEzi3HBIX83497K+&#10;nSgtXz4dJ16KuopXkMrTlAZKhghUx6R+/LoIAuhsCx59+VOrDQVp59ZKfLZCkjSdXqSnlvJIpDw6&#10;ahR42iZOEcCwOoc/j3YqOmXRDjp2Xc2YiQNSylmSd4VSojjdGkcalmhp5Bci/wBdViOSWIt7oYlP&#10;TBgQ9KPG7zyDtURzw8wJT/cSyeOLyAMFlXWXAjVSfwGB97MApXrbW0Y4dCrhN5QlFdmWGNJ5IJY0&#10;AjVmcBhJaMC8a8XdFv8A4D6FO8A8ukrwkGi9CTQbup30WkEam2rxTw1BcL9PEos9vp/nLH+oPuoi&#10;Iz0x4bcSKdKenzlK0jSM5igpxeVQEZxJKfSpIN1Zj6v6AC/vXVjGw6dhlqeNURC4WyA2C8K51OeP&#10;rb/eT7900yllp1PNeJFdY2SUaf3vEdEkcZHpL34sRbX/AE9+60RUg+nXoqoVNxw6lRHHrdY1Ypys&#10;fpH5vx/X/X9+6t16FohKCf2EZfEGJBVix5j54va1rAn/ABHv3XunBJUR3GpiwAKhjqZmI/zcdhZR&#10;wLn63vc29+691xarQxgzSOG1fR0V21huPUosyj/D8+/daIqKHqO7UkgBlITWsjlxa/B5Vgg9N/8A&#10;E/7D37rfTXMtOzaA7AsihUZAda3/AFMwA/H4/I9+69001EBVjZk9BVFUsHBUG4P9Wv8Ap/w9uxef&#10;Wx1ijNQfIshjMiSlZWjJOpWF4fGzXPH0I/H9fbXWus+ordXZ2e100grKGX9Nn+npH+J1e/de68zQ&#10;qCrhS8XrJ4eRi3KAHTzY+orf8e/daNaY66jrGgk8mrl4GlZvQfWAQAg06Qbfk3t+OeT7rxAIoepy&#10;5hdKsqlFRFAaT1uGfmV5SAAT/Qnj3dWK9VCBWqOpD16tGTbUrhQLG0TEEESgLfg/jTx70WOrV051&#10;wFVZm8UoPoLMH9Oon06Ax+qt/QHn/eq9ap6dNctZONTMdZiZ9JACJpQaZWZuSpH+ptz7sdPl/Pr3&#10;TE1Y0jEeOV9bBmHkijjuBeLxmMfuahY+oX96oPXr3WWkyAd/E2kXYqLo1LIb/V4lN1Nvob6SP9b3&#10;rr3SooqyPSwKqbAIWSRWb1AOC6gAEt/X/efwPdbJJ49PtLULKI511vCSSbgmQMvGiW35v9Tc397A&#10;JNB1rp1jlqGKKgSxYBAxTyab3uyD8D3sowFT17qWb+JnJEoLkAW06G1eot9eF/A91691GaQOSHUK&#10;pTUoksFlKmxaQoLcfQf19+6900VNUV8gVER3YRsC+oKLXfyRgXsByAB9frz791sCpp0yzVbDV6T4&#10;TJrMjkF00i4YRhQNNrW+pv73Tq2jrAJQ5WRI21hGYHUxMpF9V43B0gf69/6A+9daKkCvUhCZk0IR&#10;KbaXI/S2k6irsQDf/E349+6r1NjCeR3UNbQGRLAorpZQAthfi4/3m3v3XunFYvECWRSByONS303V&#10;TF+OeL+/de6js0keoSaNbamchdBGvlSdSkAf0IJ9+63Q0r0y1GkyMiBmL6JCwYsXP+62EJFuD/Qg&#10;2+otwPda6wSIFkQh+UNpELhV8qi7omr8H8X+vPv3XuukYyPGxTSW1syqsaBkUHk3B9JP1JI+n9Pd&#10;D8Y695dYG8WpBIl0FiymzK9ybRpayi/9q3493691jVaZjGGi0v8AuNKJj6U40hfRdQAPpxf37rRA&#10;OD12aUBVCmNW8vk1Q6SIkXgK6n8N9VJI5v7916g49NssDK3gLIlnaM/tCVQrnWda24LfW4B9+6sF&#10;rw6gPRRtrjL8vL+iKPR5lC+rUlm4W1+Of969+p1vS3XA4+NykeqN6d0QGyGM+NgdROkBiwtyrL/v&#10;fv3WipGT1ifGOfKW8UjCMmV1bxukQ9MStYfQcFRc3+nv3Wuon2KJHEjQyq7SKRqkQGN2FmeQEEKC&#10;ORfn37r3XZoGjDRoiIIWJjYsJVWNzeSW9ieD9Rbn37rwFcDrLHTPEZRG/ndWRlkeMKouLsxjKj0X&#10;uQPrf37q2lupOg+MxiAhZE8jBCoaSJDZig4PqaxBJHv3WtJHUV1RpNDrHIroupJH0jxn9WnUCTJc&#10;fi4B/Pv3XipHHrv7ONj5YXk8UjtdZVEUcbaf23ZJQbBbfqB5/p791rqK+MssLyFdEcrJLLI2qONJ&#10;WughVVvq/ILe/de64PjxF4y2ookjsXchXVApWLXYEMrfX1N/tvfuvdR1ilhdQ8UaqCGCRCN41INt&#10;TAAH1XH0uR/tj7917rL5/LbSxKxMaeZ4C/8AX1Kg+klieb8j6e/de6z6JDIsUqgMgkYyyMAyqotH&#10;yv8Aj9CffuvdcvX4jIkcbFgFXyF20xxg6ra+Prz6ffuvdRmpYkYOqSQgwhp2jVhG6NzpAawJ+htY&#10;fX6fge69101KIo1QMH8LkwJUxALGCNYKtoDEsP8ANkXsfrx701aY691niprXbS4clKgnQq3eU2Zg&#10;y8EL9C5a/wCbc+/UzXr3TfJjCfORqgZQ+uKPSQ0UnKtL4hxc8gnVz7317rJT4p21gspZYmcxOqAK&#10;8tgx1abam4v/AKn6292CFh1vqb/D5JERliRpIiyMYyotKba3kmax44F7H+vu3hGo69TqclBGBJoe&#10;OIyhTKVtInkWwJKsOW/2AuPx7v4YpTr1OnBqCOQsFg8jRLF5ArAm5IAKSNyQPyP8P6e9hABp68VB&#10;FD1xkx0Y0qvmGvWEaJYk1KhF3Vgt7349Yt/j7sAAKDqnhL1hlx3msxp180SKpbxKDpVbNq8AXTf8&#10;HVc/gH34jVjrRjCio8umKsxLrFKI4ZZNAvLp9H25JBCRgg63H15H1vf3rw18x1tXDYHHoPMrg4P3&#10;keGaKBhGz1q3hmDrJfwyIgLFhY349V7H22YUOR1dCw49IStwYkNVSRUtPd7pUVMraYZ2eziOMABg&#10;xXgN+Cf6W9pGUA9KFc0qOg5zGzmqvKauBF0yKw8Lcr4v8zAJEUNe4HkuVH4JF/bDQqxqenfFIGOg&#10;8zvXUeSlSSZIw7SuiTQUkf7gEYmqZ4/1BXXkKCfUPyb+2zAo4cenY7krx6Q79WUDvPqWvEUUgP2t&#10;QGKRSvwlRCsxMQLfqZQl/wCjN+n214NTQcenxdGlesA6t+6RqWenxwKK5hrhRQRLWUcR1Rxxx06p&#10;4mR7MCFXUeXUjj3r6ZvMde+rA6fKbrOV08tXipKdpYS8VTCIJKgSqNCzVGu4ll4uJCnp4VVFr+9f&#10;TfLr31Xl1Al6spC0UYp4WeWOoiqRGyU1W+pD/lCSMqmSYm+pRq5tz714FPl1b6gnpMTdSSpHJLFS&#10;+WigiSkgnkpKYSxE3R5EpStzK3+7HAIUgn6+6mMjHT63IAoT02zdSxoIhTpVvHFAXeojpYp/Fc+N&#10;Dj4q+OUGb6hjpVLE6f6mmg1z1U3a1p0ka3p6OsasiOGo6jH0UqVMM8lKI6cqqapZa2lYSprQH1PF&#10;FYH9NjchpoainSiOeHz6Q9T07TCBGlqI6asrRJU00EeOyIpvs0fTCssdV5o6lG+hkITSP7S2t7qs&#10;Wnp0zxkdvTBkOiKCM/uQGUCgkYxxRfd46lp5D5GeBm8kU8SN+l4VZ1bhgR7UIrUoOmDMAfl0nJei&#10;hUeeSreMSZJY56SWnjmqZK2SFNNPBPUSa4mUKD+yUi0fXSp592YSjJz1ZbtFFOHSdl6QpZoImZJJ&#10;YPuaungpUp3EplK3e0Iu4JcaRNqK29QJ9s0ZsEdWF1Ex7mx0m6Lpj7f7ycY+RahUVon871MDur3l&#10;LpMoSTx/pAkB59+MVetieP4lPWOs6VemkqqyGlqKeWtUvHeWA+RtILJGKjQqG/6fE3P0Fxx7bMGe&#10;tm5Uih6ZMp04KumvV4jECOOD7w1tQ1djYKTN0ZAgqJ1gtUGQj8qfGTxq/B8sIDV62ssPn0mpOmqZ&#10;lMM2OdpxAaZaWepq5/4jU1Y1r5KdlLIlzeHSms82/Le3wnoOt+PEMCnTXJ0zVY+Wsp2wPjiWFBnY&#10;MfNSQ10zSxDS5npJDUwIihVtI5R/oym5HveivWluU4inSSq+n6emp6mtjizlJQxtHUJV1EUXhgqZ&#10;WCpjquNY1pxHL/ur0F2b1BPz7oYgM9P/AFCgdJnIdVTJ93JNjVxhyTwxWimlqIpY4hrjgppdGryu&#10;eSiRqR+Ht73wx0005Jx02t1JXu9MFoqeSKKSCSt+70x1Es0zGGmpcVHb6x3uZn5B5Nz72Oray1Km&#10;nUJOlzU/dYoKgFLXyQ1cktfUxQI8X7rPUllQrybL4mLSHkjT7qzUzTpzQCPiPUSXplKiodMrQxw1&#10;FF4Egr8bAkFVIXBSFMfLJoaUSKbmolk0D6Dn3TxHU5639MrefSZq+k6kxiOE5KkrBUmB65zN94lL&#10;NIUpnroa+CZ3exIurKtv0MF92E1cHpiS08xnpPZXqZaZoayrpMhjgfLhqeOho4JaaWamayVeRmpn&#10;WFY3sWBqrsD+G93V6jHSYwyDtHTHXdRT1r1NZkMRBPCaGJaeaoxlVTTzQK40GKalTx1b3uVMWprc&#10;+mw93DkdUeCY5I6SL9OZBWrK9NsxzUzsKetroEnnFBRQMGglWiUSFqpvoySevSATYe3vGxQ9NCB/&#10;MdRD1DJSz1lO2OmymSraWOWGi0U1NOr1Lfsu8UZMf0HqGpSBxYc+9fUNwHTqxilCf83Xpema2KCW&#10;KoweOp51SV6jH0jK33FRPGEjq43QB5I0Pp/bJCG9z+BUzt69O+ECKGn5dRsd1DUyTwR1mH/h0uNk&#10;8WRWvlpayU0jR/uJS1jjyxSPcm8akheTb6jRncefW/CU/l1Np+qqSA0MsW0aqopPua+JqWhgIu8L&#10;FqOtlrQrNJpUAqsTHyH8fX3rxpCOPXvAQ4p0jsp1ctZDUz0qF2myL+OOPFmBf4isWmuoAkv7cZC2&#10;uTGCTcXVre3VuGAoeveCAcfs6S9b1QkQgU01bHVSwf5CtNJHTU0McIJnp69pw1REAbmR2+n+tb3s&#10;XDeuOteGD5dNM/WkESAJTGvlhkAqKimiqkxlPSRgXnmEtnJ1NZBGWLi7Cw9+8d+qiFaVA6banrEx&#10;TLTS01QphmmldBEy0cyumoTI9Qt7km41NcD6j3YTtx6o0C+XSWq+q8lBGVipYZVnZpqO7JNNVFTq&#10;anqZIfQUC2bX+AOfby3afi49MmBvLpK1nXklO8cP2SvV+RUkFPItbEkUnLU6TwL4hI3IWN2JUc+1&#10;UdwnrjrXhODnplqOv6qlgrwaMih0wO1SYo3p1eWXxLHLWglVA+hC3Y/gXHt03EdMHrxjbyHTLV7E&#10;kiWOSUSSCJo000qERUqE+OllSZULNGxN1dRdvoEJ90+prw6qY3HXGr2TNHK4gNb5Yp4k+5lQw04R&#10;v87TzTIvpJv6LEE/2kFvexP69WWJj1BrNnTpUSASfa2lWmkCRLBFG5u3iaR1/dIAvYC7A/Un24JQ&#10;Rjq3hHrttmmnhEhhRnM6wGZE0VEiOhlJiiKhiW/ow1XuPdTL/LrfgnqBLsp6aWOMUlVBHMoeSWVW&#10;uqg8ssUii9x6T/S3HNvdDMCaHh/q/PrXgn16yDZn7mqKOpaIhrtCrySA/USVCm4VBazam4/p714i&#10;DI/y9bEA8+pke20WMeWATlg8crQgEoVYaVlSx4vbQ6soP596M2PPrfgjz6hVmz1pZoI5VlM6q33F&#10;h5ftpKhC0dHpHLcDUdViB9D/AE2Jq8TTqrQny6S0u2JpZFhEUGrTKsssUMkKxxW5RHZAzOeDcoBf&#10;ggj6PiT1HTRQnHTBNtqdXm1RyGGm/bcyxBGWQj0iRYwbk3HOn3fxEpTqvDHXD+FGKMQGOsgnaMv6&#10;UBjeK30MyrYL/gefdq1GOvEVFOsJxszeONaUszaRPpAUvx+gGxVePyPr/r+9deAoKdQZMU4qPE8R&#10;b9tnRbhYIIo/82oJAJIPJvx731vqOuNDIahSxKFWRiyCQN9AVIAupPAt+Pz7917ry0PkEIFPMTLq&#10;E0TxMJC0Z/fKtaw08KSQfryffuvdYZ8ZKjeNhFAUu7JPa7ki8YLrfUdPFr2/Pv3XuoCUVO7WSG8x&#10;L+OLQgETn0qUYgawRzx9PezXz691legRRoCKzPcqFIkRSf8AOJyLqCeVAJ9+GOvdNr486nV4liAl&#10;ClIVssrqbuCTcXvz9L+96utdcpcayLEqo0QhLvMzFbzsfqVP+A/r/r+/V9evdcWx8Ji0TGNrSBo5&#10;dRV11DUI7KObfg/S/vVet9YJKN4kDq/ElnYOvniMS8BmVADcG5P0F/z73WuOtdcJqASHyKBqddcK&#10;+smQ/pZ1sLWH+pv/ALE2v70DTrfUAUSePXIklruxnVwBCFN4nSOwNzcC1z/xT2rrXUo0KiTQAxEi&#10;nXKD66hiNSwvfn0/m31/1veut9cPtZzF4pabwy+QEIrXCxo4Der82/P9fe8+fXusk9POsqtI6EGF&#10;xTgr4xHLHwqsVuCLfhv9hz7117qJ4U0sAPEXTWI5EQElhyUQ+lQzfUgj36p691xMEiCRZI46dzpS&#10;IRsZbkj903YcX40g3t9b/wBPD59e6jU8MpCtDGpRA+g3toe+loRP9T6uSLkf0977etdZKhalvt0s&#10;uok3jkW6uyqSy3UC4tf6kH3vHEdbx1hB8sck7BdWkPHCsZDr6raPUo5a3+H45Pvwx1rrFLFaMM6B&#10;ZXkV21MNP00qHX/Y8j8f7H3brYqeHXNmaPxES2YO3hSOPUkokHK+TTbg8AW9+611zppVidZZnaVy&#10;ZInjkcqt+TZhxa30F/8AY+9HI691MTJrFIuiLxmS0bFyOQOJZT9R/gpvb+vutKdb6nQ1CNEg1M6k&#10;OFaRg62JswNhcEcLySL/AE966905RVLB5YIrxM8cYKFVk1A/qDccn8BgAR79Q9e6mQZB40DA2K64&#10;5ALHSBxYn8L/AEB/1/fgaZ63Q8OlhjtyB4vBOA5RhEsxYq8MQF+PGBqK/g/74aOc9J3hBNelWu4a&#10;OKOpWNknrEjSnpJYgF8quLVSVM78G39B+be9ivl00bck44dMeSy8aSJIIF8scbq8KKgEatGGLySI&#10;DfVb6nj/AGPu9adXENMdN2NrYtI8xaNpZotMxASJATd4m02JUD6HkX97r69VeMg46UccsSx+GaOa&#10;KmlAeKRzDUGVQx0BWjIVWDXIAH9b+99MlSeHl1DyAR5gYooWSdVDKSKV6dkit+3rJRfob2+pPvR6&#10;vEKDPSVrY0llp2QqsURVlDAI6KP1hyvF7nkD6/7H3SuenwcU9em56N5JHJbWbyLqb6JGvK6gV5v+&#10;Lm/497qOtdMlTSQ6WAjdme7I1lUl0PCkngn+rH/W9+690x1i1Uy6Rb9uVksVQywhQF0KxAvc/wCw&#10;t7dTQPt6sPTqRiqAsyzNLrSMsk6uEXkMLngWFuPqfe5D5deNOHS4xMnjlZUAVIphPITH5boT9dBs&#10;v09JNwOLgX+jDZFOtLx6M/1XvX7esSoecwxPK0AcQNJIWEdiJVCN54h+llZdQsGW5t7JdwtFkTT0&#10;e2V0UFCerX+k+xopsTQUtRIHir46OCAYqCphlip6aQz1mSFcmto1FtM4mKMVUA2PHuNd4s2VyqDH&#10;29DvarnUgDmv5U6tL6l3a9bTVBgyTfYRs/hniclUp5HWVfM062aERg69Rub8X9gq6jMWHFD59CiK&#10;Vmjoejh7dy33FPHMaiL7VGKfc+RTEI0QGiYiMFWR1b1v9fp7LVprx0+FqhboR6CpjV408dRJ45XK&#10;L5NbU5jIklpwIxYxnhkY2Iufp+DAUpjphjU06WiVoUSWaMPrFXM7rGIZ4VH7VQjWZDY+gxg8tySP&#10;r791XSCen1KmmlYSTRIiVDK5SebRHpNvCBKNbRXXUwRgAPxf37rYFcDqW8kskjiBJYaNXBgijcLD&#10;JEIx4FeRQXAIOvyljf8AIHujBjgde6zqaWX7XSphprM80UmqNBHG37hrFPDeqwSxDNf+nv1dRBHl&#10;17qSziK5k8cGmqSJI3U1BZZF1waXisVRjxZhdQL349368ADg9evMVWSUThl8sZkZUleCp1aoGTWD&#10;cEcalH9L+/UHTgCjh1jUwtJT6dB0M7tIXLyeRjaWdlUaSGaxXUCQBx795dVHwHqUNZka0iySQvc6&#10;Ak1OGZSvk1Ko/SAQNXIJ+g+o0fiH59OdYD4NEVh5KcIsbQxxqA81jIJBEbPHqAuzagPrYg+2X+I9&#10;aPUNbvJKZkikSUNP5DLJIygEGK4UA8njRckfU829tmma9OP8K0/1cOm2cQwvGaWOqijlkuwiqFjY&#10;TMBIxVpAGRT+n1i3+PtpqV7enUYsKnpsnjEk8NJMFMMzyL5ZalTrKyDxxyMPRqJuR6he31t7qRXH&#10;TgNOmqQRGGcXMaisd5ZZNErTRoSs0ZlcAkrYMQ3B4sT7bNPLq/UKVqYKYHkdaw6vtqqEpEIo5R5I&#10;JF1jS1+Vdgbn6Dm3vXVqGlfLrAshCStGjNHLGjytGypIs8f7SukZDFTyDKLf4+/dPONTAH59YlqY&#10;4ryh6dI2meJo5EYLVzOAhSMsGKWHqBiPBHOm5tokAVPVmUNx6kRtCaZUhlkiaEyvJJFDpp/sw4jk&#10;nUOAzOHF5Be5HIufe+OemWQhqDqZ54ppHE7qqpBH4Z5m0nmyBIfT647iysVJANvx7T168VIyesQc&#10;iqp5C3lALRRQSS/bwUyW9cCIQAvr5LOSWB/A9+z14afProTUkizJ4pYJI7rMsoaGnjeRrqaKRANR&#10;H6AF+vv2OvUIz08NUxyfbmS8lZQvEQlPGLeKBAFEccd9LW/W1ze3q/PuxatPl1Wlenf+IwNGLrPM&#10;JSX8EoSnkqDO/ihaCaO6qFP1+osb/wBPbyPX8umCtcHh0/0tXGok1lWjEqrBK8bS0yeJfHM7SgJp&#10;EbWBdfS3B/HtSr+vTLRGvbw6eYq4aZY2/wAnjVHWTx+RVkDnU9RCzXkC6QLsvJFgBb28HqtBw6ZK&#10;GtPPqfSVNgkVP5SY40IdZvPEuonUi2JYLp4LaQL8X+nuwc0p02yA5PTvFUFU8yhJBCrSJHFyAvk0&#10;iGXj1rybAE/T6+3R8+m9K1pXqXBVj9pljuHEtiNCtGlvIbM1wUQkHkXH+Pu6E1p1Qgg06nxyxEBl&#10;Ek8xgXXKpSRamRmvG7FhZbAcD82PI/LwI6bYEjHU6CoYanAH2xZJJoyvoedBYQwowuFF9RNz9PwP&#10;biPQ16ZaMD7enMTMYqiJbKTJHdVGoAxjXKY1t6S3FhqP19ua9S06qUoc9TIp4nVkCjSgMoUkKY1t&#10;6ZJNAGoX+o5H+I9vK6kU8+myKGnWWKRF8ZYlKXQrSCO5UavTqljYAlQSDpHFvz+A4pI+zptk/EvH&#10;qRFLEFSNDeMSMYWQFk1g6i6pMCfwALk/X26jrw9eqmOueskUqs0ja41tGz+NSFkVpPUik2Aax5sA&#10;Le3/ABFPVCrDy6yLKzpa6WmgjEhJtCrxnUwbT6laxvf/AB9+ZtIqPPpvSAa9SknIQSeAoodEgpnI&#10;lDKRcToV51BRfn24j+nDpsrU0HU6nmimuyusi+PzeRFCrPA1woMQAswIN+ObX9vKwPTbJTHU2Go1&#10;IGuQrq6FmViZGc+lWJAVlF7E/wCw93DBuHTZQA18+pCyKQpMsBWNtKIIw/qHJOngH+jHVx9Le7Vr&#10;1TwwAQPPrK76S4WyhF0kHSisxYGSH1255uPxxx791rw1HE9ecqCFLKrNKsZ/QZBIQQ2oBfoFHHPt&#10;xWCjhnrQjIOeutcSs8catfQGlZ1B1FG+lmFub/XUfx7uHUGi+fXvDNM+XDrkxjVjGTqVRriYIuly&#10;wBMYAv8AQfpFufr7uKAUHVKUx1lvZApSMGZnCObnUosQHQqPoRywtb3auKdapmvXNF0hGk9T6ZCF&#10;Dq4dx6WkX8EW4N/obH8e3+qMCRQdctaeMxPCBrI0Fm8jFgbiFgByL8/Uf7H3rqmgjPUkSWkcFV1N&#10;GQjMwLeS403b8825H1HHtxHpg8OqFQaV65LqdlRmZWBMk12RSEBF2UADi/6f8P8AeHA6k0HWtCHr&#10;kpW6MXdBpuzW9Rb621kGzMBb/Ye7daMYpjrO02tg17KQQRp0DxgjVKXUWPNgbD3oMDw6oqrwbB6y&#10;Fmi4ljVVAEqtIUF3uVVkCgk2t6f+Ke9kgcetsqAVB6ivKI7l4iSHjXW9lsHBbUgAJsTwbKBf3osF&#10;49aWMnJ4dYGlVJL2VEJEkraXkeIk2UAgN9W+gv8A65A9+LUIHTnhrSnWQBHv44murHyaW1+ZVf1h&#10;n+lze/BNjxf3bqmgqeNB69eYK+rTIilpPEmpTqKquu1h9SPofeiARQ9WCBTn9vXKPTrEerS0gZx4&#10;7+gKPS6FuACARb/D34U4DrUgJoRw6y601EshhTx6EdP86PwHSMXJZvpYix9+6aAJwOsgdyAHa2uW&#10;JVK6VYi+pAXZbWsCSP8AWHv3XuHHrmmhzdTdJHOgmMEWT1SSMeLD6jT/ALH37rRFcHrsPFYSrGh8&#10;jNeSQLEHUKBZCObE8gf7z7317hw65o6pEWJN2VZBwgaAqbOpX6kf2b3Pv2Bk9VKgmvXFXi12MVtf&#10;r8kR/aP9os1/0/Xn/H37Upx1YLQV64PIVAAQG8zJo+nP9l7ECyn68/X6+9FgOPVgrEVHUQsyBSqg&#10;mQgkFl1nSdIeOL/Unnn6f4+9ahWnVkXUanh10D4rL+2E12DHUsqM3qfySAW44sF+v9T78zBcnpzS&#10;jcOuwGXWt2lAN9AZFcgtdgjEfRf8f9t731XwwDUnHXXkVFKSkGMFXLJZ5UuwDR6uVHNrg8fn3oso&#10;ND14xL5cesjyEFUJIa2lwWAT0MGVNQvyBa/+8e/VFaevVTEAKnJ6xPLzp8iNqcrdhp1BR61J/wBf&#10;kf63vfXghIyOo8jNqVLJa5ZBYfvFF4tIfwPfurqgUVfrICwDlihOpLNYE3P6VZP8Ofp9Pz79WnWn&#10;Qlqjrs6B6iY18ojIIZS7yobAqB/quBY+/cOPWjrYVPl1NMjOLtIECgu8QkUuz2tqJIIBX/U2HP09&#10;2JFKDpgr5Up1ykaMsbOv78SyNwqm9rqfV+SCSRf/AFve65B69p695ELvqf1vGVSyqrBEFw30tc2A&#10;Xm/vwIHXtPWKRwoR49KyMY7ltOguOCoFuPyRf8+/Ejy6sPn1FlmWNpX0IQr6ZddllErDkFB/UfQj&#10;3TrYXX29RGljDHSqzq4ZmY2KRqOSXjtf/Y+9a1rSvTvhjTTz6jNJHoTQihVZl1hWDaCfo5QXA5uS&#10;W9+1L69WES/b12ZFKklYvFcf82xqHF/pYi9xq4P/ABHiQMnpwCmB1jWVVXSsSctZLRpFMyJyER1D&#10;fWwtcc/702r8dXW9B8+s3m8jksQ4YlXKRiSOIgXjkvpILk8L+LD3fUpWp4deIpx67FpCyqzmYqq+&#10;RvG0alRpIdVAADWIPFv8fdGKUxx6rw67LIjRldIQD8H0A2/c5/1xwPpb3VvL7OvUJ4dZWI1HT+4l&#10;7hVCheBdyw+moHm39Pd5BWgHz69SvWSO0y2jjKoq+qSRgH1KdXkOn+0b2W3uynWuevUpjriXQhXu&#10;DzwtySkZ4JcWsWPHA5A5I49+LLx9OrUPXLUkanWZNKKYzqGoTyE2CabcD6m9hyPfg4Jp16h6xgqr&#10;qQzKP3IgxKmKNiNRjkh/sm9hYcj+vuhfOOHW9Hr1iWdWVG8ZRjM2pkcsfHo1IyW/H0/4j37xD6dW&#10;0ddMNHDaf1F1e6qQH5IY/kn62P8AsOfdK0FOrqoPHgOsaz63VibMp1KwAA0/pBKnlgoJPPPvwbNe&#10;NOrmI+XXHyh7Ao0geYJKVJUgqDICVb8fgW/JH097LkinVTGVFT1nVhdmsV0vGGkWzF7KGLCIgEWW&#10;4JBPNufdkNKnpsgHqQzqVlClQnDBULvUKr/SVbi6n6+kHgWv7cqKV6pp65eT0qwkYRiNbF1JZkVN&#10;QZTYar/kD/bfj3smnHqmhfIdZJJGOlI5F/dCvEfEIy1hyFZgQAR9R/vXv1evBAM0/wBX7P8AV/Ic&#10;JTpS7EBUu7SxyoAGH7egKv1vxcE/2vdHrTHW1UVx10srEWb9g2WNVIQxKANQLGx+tyCv+PtpRU6f&#10;XrxFDTrEkxj1gwosCSFUYrdENtH14PJ5FvoPehUdb0Hrgajw64xJLpDoupLOsa/qJBPBv+C3A449&#10;66sEx15nTjSoETtLpkb9yRlB5BjC+o3/ALVhb8e/dVANceXXrEWIiurkQ38iS6yTzqVxa6/7f8e9&#10;9WCAZJ64o63VmjWmcRESSOCqpHq0IpDA2e9mBA/PvVaZr1og+Rr1jMoUSaZ1Yll1FuZ1CDSxhVuV&#10;vccMf9hb34EcAet6R6dSgAdWu8pdVVQAquwBu1h+SvHI9+6oRnHXIW/cTRGzKUP7ilNEZ+jKfoCR&#10;Y2P9P8Pe8jrzJTJ6yRsjeRQ1RJrubKsaMojHq1cjkGw5/wADz7114gjPWRWOkzsju6qHDjQQ7E3V&#10;UPA4ub8fX34Eg1HWqVx1k1R2VmYmJ/oXks7OBdRErC973JOo/T37rwFfy65+RY7IWBZZDNZx69On&#10;06orX1E2Avcm1/p7sG7dPWwurPp1GEiuNNgvkBJsxi1kksqqbDSLgauB7r1YIQanryyqp0n9xGV9&#10;dipYPIp1sSRf9Wkc/wCvf3rUK06sy1z1F1LbiVXjLASRMGATQNMVy3F7g3H9bD8+2m4npwCuOscx&#10;bQ5ZrK6IVkVU1LddRZTa50fX8AfT8e2nPaenVWmT11rIDadLPGqK5Y+ku17X0D/U8gH+vvxNBXq/&#10;WELGYnQyfrdVL/pBb6Mha3ps3pBUjkc8e6A1Ug9e88dYnkkupVNQaFkUlCjXBsqSK4I1A3tJbk8+&#10;9FiceXXlRSdR6xOYxpVgIv20Crq8ivJ+gAlFDAfW4JIJ906sBU4z1iuh4Uem1xMsaGKNV5Laj+kk&#10;cf6/vxIpx6uB8/y6xtIqs6iQrGPG1Q8qAIxH1lW30Cenj6H23mlOraf9jqFJICk5QLrsiRtqH6C3&#10;kmChr8fW/wDQD3RiCCOrhCDnqNIbLIuoC1iunQpUBdStHqBXR/XUD9L3v7aPTqip6imZFhLyOC6R&#10;ss8iKIw+ggyvYixsODpHJB/w91LUFT1fw/n105WQRREQ6Z43jZEAnVWRPJEFkbkW/PP1H4t70xqN&#10;Pr1tVANfTrgn6VDorGblZEXSA6f2pWIvoJsCR9Ba590+D516vSpr6dQAWQqulUBEjuoJJic8+hre&#10;pSDYWb/ePbRIUVPT+CtD1hmlEqiZ2VUQaFaJvXYnySp4kuTb9J9tO4Ipw6uqEHTwrX/B03SvTyxm&#10;ZVeFg5pXQExPUxBQ4R0tYBWsp5HtOSrZOKfz6UBSg09RGqYllXyFDy0YaRCZXRV0tdzbSqEA2+tv&#10;pf3oFRnqwUnpvaVxCzKVLKkgBI1RrqchXSIi6qOQGVSD+T7qSAK9X0rwPHqHWSKGljJk0a4FjMMn&#10;FXBNCA2hB/nFBtbSQRz7oWrjpxONB03+VbwGTx60RSFlclJPqtOGUDU2k8kX4txf6e69OdQ5CWgd&#10;ZJncHUdLhAEkhaygaRyrH1EC30/1/dX+HrfUGTVqikjCly3gjbQGaJiupyoHAuLEA/1Ptg8R/q8j&#10;17ptq5gjMBMgMrhj5Yi0Gq+nV6QCgBuH/oSPxz7Zdqtjy6fTK9N8s+nXJUSRsYhHBHEKhNMxl9JU&#10;uq3BZ/qSBb/D3XXnJ4dOKlMf6v8AB/q/kGeqmR5ZTOBUPIf8yxVZIH1eGoghlhWzISP7fNrXN7+2&#10;y4qAOnlUnA6gTSFxJKujRaOJ54oF8/gjDERzxvqXSOE1heSNX59tlixr0oVMaT59NT1EbyvPKJZP&#10;uESOJmCxljEebVBA02/RZ1Bck88H3Tq9DWnUN62KYSwQRxMUYAEg04EF9En3U1iWe4+h/P597p14&#10;xmoPUCsqKkRKZLoGiVFIZEMZSULFKbXFpLC3+vzb3qh6toPTbLK6fdBGAIkDVMLSeQeaRRErRqw4&#10;D8suq4v/AIe/HAr1vSAM9M9RWvPUAWqorxo+k/5G8hiFw6SINJCJcEC178gfioNW62KVx02zTJI8&#10;tSzPGpKqsEpjiqBURASSJF9uCwjdNOkMGAIuL+6Clc9eHHHTPO0/kLU80Y/cfwRzL9yEWnbRM5mU&#10;KGdkIVzpsb34I976UoAxoem5q3VP551nD6naeGJFUGhRNAWW4Yv+7dvWeUPAHuh+Ifn0o6ZKuohk&#10;LKIYXmmjkMFPKIkAp431RH/J+NVtRATkiwbi4CfrxFOmupMzRSSpGjCnSoeomjPonieIKkpQ+pJQ&#10;Lhx9LDUPx791rpqmjp3lFPLKA9QyLR1EbkRa6dATFEWuB5LqovwSPwfe+rdtPn1EqJJGq/tJYxC8&#10;aF8lamVvEJf82s9uBGQEsAeTduPx7q6/D1DhroYpJ4kSOjqYKqQ071lCry00CQiWKoqCdQZHfRwb&#10;21WvYgjfVumBpHV7CqpZPuJAKiZWmgppakE1isYJR5IZY/0roZo29XCn0+/de6wV9dGJUlpqs1ks&#10;9SRJMKH/ACGqyGjUtNG86XSW1/E6rzYsb2Fvde6wJXUNZ4U+3qY5xTxSyUr1Qerx1WCwIWD1AqUU&#10;sxK+kuLcnjYrQ0691BqHSJT5Klqdo1TxNUuJ9H3Lf5OFIGhANV9XJuTew497T4h16lcdNDCok1CI&#10;JPJRVrRo85DVFMRCEil+0YWljXU1jfhbkjn2+1Kd3Dq3TVT+Vo5nmqVlqYxVRzEQR00czSSGE0sV&#10;UwKyxPdzHoQm+kAkr7rRCRTj17HTeRDDTVQSGEM9JJQCETvrhpYHEyypEwOrkKsoYXtbSBza5HXu&#10;oyVM9BNHVRpRPMGkjgeRHpqpPvIVgjihjkDhdKltavbg3Ugn3oiooetmnl1xk+3qHmWOpE8NNWyU&#10;IWohAqIYoDaelx6PpjYsb8swbSL2Yke9GoIA4daFPPrOjUS000FXUPNSTxVVXESImkX7EeqesrNI&#10;fQt1CK3AJKgHTf3or3ah1ojqDSViSRo0kdP4Kdk+0CyL4w5UzugrbaWYi2ksv1JHv2lQDTz6qWHD&#10;rHBJTQz+ibWsMNTqjmdJo8VT1sP31PRy6wC/Grj6X4H09+IB4cf9Q61QDJ+z/L1x8xajmYRrFTFJ&#10;KeVKiNV+2qoyssUkksi3EdtLoot9SBz71QAg/wCrh9n+r+QqK9QZKmJad6Wopqy1KYpMhUV7QpIm&#10;pdc5xFRT86T6ZFt6WX6gkN7v8/8AV6deNPP+fWKcyJNTyyUkzN5mUZFxLJk5aeSQSiaeXTZfIX/a&#10;GofSwAt72P8AV/q/1Y6r9n+z+fWWKTyuEnlkMMr6IYa1Y5aeNJndDAldH9ajWDrVR6b2/II2f9X+&#10;r0631FSlgWodK14nihp3mrEdFieZaQGWKMRgljIIhaJ0YtcetdINvDpsgBqeR4/l1LiqKeaGVooG&#10;/bnhkVi80dVOXRlpnmpSApZhqJYG3IJHv329UdkIwOoUldSzeOIMrSVUlXSEwRiAxTxQGrSOsAuw&#10;ZYyqX/qDb6+7AYx5dNdcZ5WSmlZ5A1I7fw9i1KtVVJEacS+XSw02srNruLOADe9jsVrjrY6kZAwz&#10;KtNTUUVfVTU5q8ckpelm8ciLHUQ1lc2uzSlXfTGluAAQBcbXHE0H7f5dXIU0CcemWWpjiWLyTy/f&#10;wF18Pi+5go/tl8ck9NLTKsmrmw8qtfTyntxV9M/P/Y6sfJfMD/Jw64SxS/eSUjxvU1DYeoqqNYWU&#10;gSTsIbRGVVA8j/5yN4bqwcn9Pv2NOo8K9eIrSmcf6vIf5P8APFpqqVlhohHQR1EqVBZElRnEtJTt&#10;HUUMiBdQsSsyhNOkq31uPe6CpI+X8yDXpoE8OmSOmXwUjTfbT0VDS+WaGYmKVtUvKKH4mZguv8Xs&#10;QRzYXwa6etBcCvl1kqKKeWknqKmWcw0yGqp6WpNN92KCao8Jjemk9DKyagikAkWt78AtdI8/Py/L&#10;rxAOSeHXCuakmhEAZKiSAeB46Rdf2kVGyl8fGCt7+MmOIqdRN1vfk3VaGp8/8vn17BFB/qp00tJL&#10;eJJY6iiaqYpRpUonmeo/GPaSAaVadCCvOv6En3bSv5jrxJ4t5/6qdNnkYY9ZkMEMpjqQ0zQikqBL&#10;jZDLHLAkxaOSRxpFnNjYKLavbgFePTZwP9X+rPUaGoeeOTJq9G1KaWIRVNbqvNXk+Spo0gjU+NmD&#10;6r28YIA5sfbmhRQen+DrdTTV8usbz1Wiqpamsq6kVk7UtTL5VpY4ozSCeCesWnCho+DCqX5YX5Hu&#10;2lPix/q9Pt4nrxPl5HrGlTGhppayCBTGHKx6gKh5pID/AAmdKVgAWADLJz6Vsfz70BqBH+r59V4n&#10;/Vx64JURyLAYTjyTipKiCBYyUaoExWpWR39Ucuvyeo+rUAF4HvRFAR8/5U61gkafT/L1DrqhIq+u&#10;poI55ZKjTapEcRhpHkiD0kaSMNGu/kSVFYC5ubG3vagFRXrzcaf6vl1Dr8fUVNPTUslP/DWp51yF&#10;SfKYpIqmq0yrG6QWCAkKPUAVBI1Gx93FAxPr/g6qVwAfLrgs8cAetrKF5KuQJFXiiVp6isyZjZJK&#10;ijaVNKyQxqGlTWQVDEAlvdgo4Lw8q+nz61ULluJ409fl+XTe0dBKz1kiRmP0VU9VjpCwlqQoiStS&#10;CQEiCRQGdXUGJrugt7tXyr+3qhArw/Z/hp/h9D1iiqaQy1E5p6WGN2+7paanSEwVMKMI6Q00Y/cJ&#10;BYo8ycM1zb3sgnB/2fz/AM3VQVAxw/1Up/PPTYkFTFT46YU1KKeoTJTVMOYglqZYqN6osC0sdmEf&#10;kBhZyGCPY3tce7kCpIOcf6h1VRgVFRmvTarHXBNEgem87iWWrRKUU2YVjK1KKiNQghUOI0sBqDc2&#10;4PveM/yp6fP8/wCfVVxSvrmvkfQfLrLDWTwzRfbxNBU0P3R+yNB91PUNrDPj5I5wPIEA/wA3cgj1&#10;jge9FQPiyD5+nz6tngBSn51z1xX7Zop5HpoaaVWnqaiSImWnWap9FPVfZICDEjrGpjv4wCbgMLD1&#10;Wrpp8v8AUf5j59aovHh/q9Ptx1EmP26Sxx05SKL+GZCiqqb7eup1V5zTVBgpYQQEEis6ltLKXFy1&#10;/d1UE19cEef5/l00RprXyzX/AFeXSfavE0ckFLT00cT5CeeRZh9xW4+jrJdMktfNEBJCksgMgVwF&#10;Fl5HPt7QDSucZPAH7PWg6Y1k4Hma040+309esFQlHLNUoxSJ6QQy0cSSs0ABj0UTY2Ugqslmd0b+&#10;1+k6m+l04Dzr+351/l1shTUen+rHz49N9aqxUsJyGRZ3f/K8dTx6HgrzjgJI6ipqmX0rIyFGYgKz&#10;qzEg29urTUdI+X7cU6oRRRqOfT7M1/z9N1UiVE9JHNAaFZxDSvJF5BUPY/czJCnOhw8mhZtdj6ZP&#10;ofbiigIB1f6qfs9fl1UqGINKDh/l/wAPUCnNSkDU9S4WQ+WopKicokcmTpZ9Lw5Gr0ARkoyc/wBo&#10;KR+L+7aV+IfsA/wfLpsEjtOTn9oNT1Gqxj4qXVVQUFPNAioJKqt8fkeqQxxVcghBleMFlRZAbkE6&#10;gL39+UNXFaH5fy63IEVSDQfn+f7Pn1gjpcpVIIJmkUY0Qaq+saGalYCAyNW0bBQ0yL6AzO6i1vIw&#10;Fz7ufDU44ny4H8/8nz6b0s1QeA8/Lh5dNCVTFHpaWX72m+2dKikmphSRz1aN5hWTVcfC0oks0Uqn&#10;USVDXXk20LxOD5Z/l9v29UqMqDUfZ/P7Ps8+myqhqoqqbINTzf5NDFNWNjVhWmpcm9P4amKGnJfV&#10;LY3Mkd9RFyEXn26unTpr+3jTyr/m6aYEGtM/yrTy/wA/WN18VNS0tZBJS0grJ1p4BBUO802m9JMj&#10;zg38rFlmUOPU39B73xJIP+r06qaaQpGB6fy/bwPTT+3ULXyASy5GVKgJjp5ylNRwxgSvHdBpfSba&#10;Ag1csDce3CtCACKDz9emO06v4j5Hy+XTMauphglqaUTwVDAeZKeAmF4XiDeb7xr6WU2SQW5AFyD7&#10;eEaM2k+Xn0w5oCVr+Wf59dpTys0PqoC+VpaiOdppWnaNHi80NVCoII0C2qFpCL/gEm2zQY/h/Z03&#10;ppQ/xft/wf6v5BpWaup6XKVNFWxkBVXLY6JDTNKmPBpZaingiVkBjSzxBk1MCzjkXDoVCQGGPL/D&#10;/Pz/AC6YBKqxUj5j+Vcfyr8+mWuVZ6OqqoMnS1GuBKz+E0kUctTSHWklU9JFGQ+p1HkkMhUgawQe&#10;PahVINCtPn6+n7Okz6aEg4+XEdM+SqqRZngjkpqqKvpXkphVPJHWrT1EBMMkcMJAZgmrlgw9JCkn&#10;2qihZskfDx/LpO8iDBPxft6CmbJLRRu0WQpvPTMkFP5ILRuAgdKiOVwHDBrA6hbSCLc+ztLdWoSO&#10;Oa9FbzBK0Py6Q716VUdZEQI3aaWoaX9MVRPEwNmW36RwyGwt9PofZtFGEYUz0iMuuoJ6D/IV0Ukm&#10;vyPUVEMrpNDoAFnawTUeGdWN9X44J9ncMdfLpHLKtag5HSRyGRV5USOQGWGZ1KMLyFm/XEVHJAOk&#10;G3Atx/gZRR4qei+WcE46Stc5mqA8DxiZI2JuQpZEsHJPOn6soJW/+PtbGmroumend0lqqo+4YhU0&#10;OizghG1ExqNJKqQFNv7QX/En2rRQceeei1zivTd53Ogyq5CDSB6bSlfpqT+hbi3+Hu4rpFfL/J1R&#10;gNRGM/tz1h0oiqS5luTeIgWXyestexsAeBpHHu2kcf5fbnrQOrH8/wCVeu3kD2sRokJHkKqJWjBv&#10;47Dg6Sb88n3o0pT+f+TrQUUOM+n+XrCqMrTNOhlVAfCSU0qqfVkA+tuANX196VAGJcVHl16oGI+P&#10;p/xfXegSIrFI9YdQoVhqJB1MyoR+f+Re90DJkZ6rUIaV+37euKRpLKxjaSMLqSVFQhSzMB6QVOlR&#10;ewNwbf4e6gKxNK49Ot5VBUV9K9Z5ERI2Mz6jGWKem07rIdMbstjfj9Q+nF/9azKqir/z4/6v+L6a&#10;DMW7BT/B1FYqjLrRUtGbNoBIQn+0UuG55Avf8fT3QqPT/V/q/Pp0V0mnGpr+zqcNHjd6nQySLpNl&#10;XxhQOJ0RVPP9Rb/efd1wNUn+x9o6YK5ATBH7fsPWGNJZXJUK8URUU+myul7H9JF1Ujg3P4/J96Cl&#10;+GV8undSoO4Gp4/PrvxSNcxoHUk6g1lAN/1Bf9UDawP1HupWuFHWwwAo3lwp1//WvNpt6QNoKean&#10;MuhqZooCodSgu8KzqpsBYG17cH2Y/qA0p0H9MPDpa0G44p2V0LnxR2R5D4tbk3aOSSf6lj/Qgfj3&#10;YuBx68YlbK9PsOTSYxhbrJKCVlPjbxyMbtTuf9WeTcE+m3N/elkVuHVGhZc9OKVcegFWmS4aJpn0&#10;FNV7syxgEWHHLD250zw49Sf4i0a2uA0cccas2jS0jfpkaQAg/U8D6+/de65Cv8cjIEi1Kqh3N40U&#10;uL6rkXBP+t791ZvL7OsxrEe4V0W+mSFbKvjNtMgV/rz/AEI/N/furr8PUaaVdUkIZz6NWrQGhmNr&#10;vYyAjXb8/wCHvfVumOqqGMbgSkxBJViUMoEUJ4IZLfS55YMD/Xj3ZPiHWx00x1DBo41jjieVQgkK&#10;vIHUjgiRRxf6C62/xJ9vsARQ9eNaY6c4JGaWWOVIUEQiOsktIYzwBCBbhjbURfm3toqtO01PVdS9&#10;TUnXQSkYU+SQJC2rVZz65r2P9P6D3XQRx4deBB6kRTaDd5DrBTW5tzf0rEVW345uv4+vPuoBPDrf&#10;WUVCq8irrRwLgNDpRgnJeMN+rjgqebc+90I4jr3UeSbSpMbxKFUMRGYg5Ep9RlRhYj+iqSb/AE59&#10;7VC3XiDTHUUiGZlLSAiJfCwqRGah1HJvC4JLc3DW4sL+9tHpFa9NkOBnrPTxBA7CWR+UjgEoSKOx&#10;P5+pIAJv6QP8PbfVSSTU9Z3jUipURARN9vHGupg5Or/Oo6nhT+FAH9be9da66MwaOxREkgVkuYyr&#10;BEclQJAOVB+qk8+9kEcevdSIZWmWPxKo/ZEjFwIIhzz42UG5/IH9feuvdcpBrCo9pFdR+hBI0YJt&#10;qWRQbX+hv7317qJMtndI4xEixhpmCh2dTyNYT8rf6hgP6/096691EahmVUeGnWdiuq5dFMkf1Dya&#10;bKf6fQEf4+9ilc9e69/DyY49UDnyWuzSII9acokccZAcf7USSf8AD3ssSKeXXusUtE4SWRolmQmN&#10;ZlhfSwYn8SEKLgfrU3H+P9NdbAqadRmpjE6r4/tiVlSKKNGMPqGopKJVugFr+ng82Pu8fxjpxVoa&#10;9Rlp5SkZdLllKrJq9TOp9MiEAEJ7fYVWg6uRUU6kmlALEnS6rqhdX9M92CvGn+IPK29p6kCnVQoH&#10;DrmI9NSDpVY0VlZiAzJdf21KLYsxuf7JN/euvEVFOs0KRRskYATVa8b6gzWvcawCNQtyD/rAD37r&#10;wAGB04R2k9QmIZY1YRMqgMrv+pGUAhxbgFvfut9OyRepjeRIzd4wdAZ7D0iVh9Df9Sgci359+690&#10;4rCrIpZSwtqE4ewJ08oDYW/oL8+9dVPxDrg3mJmcaQFbT6UDAELwxa1yT/qv9h731bpoqgvgEkQ1&#10;vMC/kYAWsbL6CCSS39Be3192T4x1VjQg9MxSTyxo7FV8UjTeGFSFcsFGhmF29X1U2/2H19qCaCvT&#10;gOK9RlgaAAyGQyNLJLYjSiqgs0c6Lq0sRzzx/Xj3QMGx1omgr1ISkCMi+oB3LKkMtlljeztLItmW&#10;MEEBibX/AAPejIMgdU1hsU6zyQxosjEpMGkXR5SqLpH6I2QErIBbiQH/AGHtnrwWhqOowjhvdfA3&#10;qTTJIyvc/k6HuA1rc29+6t1JkAjVlZwXMyEOmlCwb06bn82H1uP9b37r3UmOmjawaMAwuNXhZkH0&#10;uzuU4Zfp/vPv3XupsMGm+keINctGsSiScg3NmUWAH9Sf8fdDg9bFfLrLJRKeH8mhyzHRp8Tlv1CS&#10;Nvr/AK5+oBI971dWXTXv6i6Fj1N+2rShtKurIk5i9IkRiCoI4A+vH497qOr0jbC8fz669GousXla&#10;SFvEshCimk/Q73AKsDYm4X6c8e/HI69r19vCvUWaUJJH5WDP6EXT9ZEtqbQpWzc/Q+/BK462G0HQ&#10;emySsmYFJH8AE13kU3Xwg3utri9vof68e7+GFFW6sHBNB1hapWNyvkmV0V0ZGjSUNC/q8ikcKpXn&#10;6+r34BTgcevP8J6jSTrGrz6IvExFmqI7h5QLlNSjUePoB9fftB1aek3UMVqoIyjSwxvd0AYI2k+k&#10;+OU6iUFiQp5H0928Nut06nQOrGUgSWqFJMbSKGmBHoeSPkEcXa1j9Le2+tdOAneFEhHmeGOKF4ZL&#10;rHJD47gxlCLgO31u3096oOt1PDqXHWVIP7viRpl0ShAokh8hsziQrzxxYH8+9aR04jaQT9nUk1up&#10;1hXiyaZXCgxsYzYRmJgOFHN+f9f37T1ZZNRpTrNDWxso8mlJlZwqBC/kUgBZEA9P+t/T3TQF4dO9&#10;TkqwFaUNIsgZQ0etGdUfgFQ9xb6kqePe+quSFqOvffxKPHIbkAMsmoGnL29LMVUBF/w+v+w9+49M&#10;F2IoeoctaSjlwAQqrqWQGQeU/WWMcAf4/UD3bT1TrhFWKVU620AaTKeY3T6toBUEMLW5F7c+/aR1&#10;7rh9yAVPoIeNpUDhVdVkNggMQHH5uST72BTr3Ud5kR4n1RrJJG/h0LfwRg6HBJ4ta978+99e6jy1&#10;MYZWEf7jWvIHZvMigm+gfn/W+n1/Hv3WwCTQdR5ckqWWQEs50xsw0qZT6l1lhYkDjm1/fgCTQdbK&#10;MBUjrImRVyrJOYFEghsRZRb6iWNeNQN9P/FLn3YowFT1qh6c6SoUqI5NMaR1DRyOYBrCsdYLFB+e&#10;Bylv9b223VqMhr0/0yB764ZHM6lAJdHqIPEjOtrBfwTyPdenlYMtT1OSjQAW5k8ToiGQ3JbglXAH&#10;+vf6/n3rhx6aetccP5ddGiuZXVY1MdlZmYkOoAsxuBf6/X3vqnXGOnF29JBTUgdWAAkIuWIPDL/g&#10;P9f37p1HNQvWQU7CMKyrJKACHVzpI+qXVRccf0/3rk+6e65rBr+hUMGF2vpPKjQka8gADi5HJPv3&#10;XupKRpIkr2516WVWWxvx43KAAH82B9+691GleMLoY6ZCjeNCyFHVeTc2UsAL3Um/+J+vv3VJPgPS&#10;fr3hSIqqa41BL6GdHVx+hASAQn0NyCR/U+7AefSbpkllI8mjytq8bLH6HjWYraV2kb66h+fejg9e&#10;6b5A6xRkxqy+KxWKTVqYPoV7MD+j/D34mvV4/jHUcRvK1zCsvI/eC6WDKLJqElgxJuf+I92HDpT1&#10;PpoHaNUQxvMyxKrBOCzE+QCVQdJH5HP/ABHunXupK4+cIxECN4m1W8gU6L/SO/1FuSHUj8/4e/de&#10;IBwenKjo2ZLqobU+kt41VYg54CRLbUL2Bawt+B791ogcW6UtNj9UixNHPNoXyo66X8bL6fSSNIJP&#10;FrE2491ckLUdNOK4Tp8ioU4d0FkATSylHAb9SqNIK2/I+h9sF2IoevKlMnrk1IgWQD9tL6W1gatR&#10;+hCrwP8AX916c6iSRQyJG7KGkuBHdCQmg6ZAzDgA/Xn37r3UOan8gX9tUXUACCj6UX06yDyDpPBv&#10;7917r32iJqIVR+mOMW1BvoNK3uqjn1W/1vx7917jx694UXSoWR0JKyJCihQ7fUS6yVUAci4N/oLe&#10;/daoBwHWdoUUaeSkQCp4n1KWa3EpYXJte30t9Pp791vrvwiNSW0K7OA6uEAtbiQEAi4HqPHv3Xuo&#10;wBLHxstzc3kCAyLGP0lzY6D/AIe/daNKZ6wiJUFgHiVnDaggKxLquyov0Iv9Aefz7di8+vLorinX&#10;mhXTdSfGGLvE41A620swXlr8XIHHv0Xn1p/gPXTRwoZERSLOLqPRCrHm/kNv9gq8f659vdMdY0WP&#10;0LdCyrI0SiMLrW+qVxawF/8AGxP9PwPde65x+OUegnxhtWkxAzF1UadNx/sGuv8AsffunYvPqakE&#10;DuNPpjf/AHWsa6NR4EcZIACk82U/191alO7h091kakUJpKSFjJ43clDHYeoNIV+tvqL/ANLD23UL&#10;lOHn1rHWEUSI7amJXS0EfCKmqT6uQOQzfk/63vTSahSnVKIDjj1yeBUjjSOMWERQq7WCAN6kZ5Lk&#10;r/W/+w96T4h1cdYZIm0N4y5jZ7KrvZXdltIFFuQDfSWXj6j2+RXrfTJVwiIErqiaIhz5G+4SNm9K&#10;cEE3P4HNv6j34EEVHSZ/jPUF0Vpo5NJOsX+4dQyRyk6UCpHYm9jYX/1/fuHHr0fxjp4oKeFAERPX&#10;KzOZJhZm4ALahYXH1BN/6/j23IxBFOlB6UlLANMeo6lAYIAwOpS37YZm/rzcfn8ce2qEgnrXUtgm&#10;tCrJrbjRcRtrUavUDwQBe3vXVJPgPUbTGwtHy5ZygJsyBeHtYEFSPoCPfur9Ri8Ebomq7WdkTSBC&#10;8i/5q8jDk3+v5/A97AqaDr3TTPD5Y2d21mOXWyWUMysCL+E/oCH+zb1D68e9de6Zigjk/cj1LKrx&#10;kvKhQhefTYDRq5/Tyf8AD37r3XMy+oN6B5AoU2Kusca+kBWBLE/g3JPv3XuuxVKq6Q8VpFIZnVbe&#10;NW5UAgDUp5vYEi39Pe1Go06902SzLKF1aXjdCjBLxvPIpuBCT+q4te3t5Y9JrXrdOm8Wm8048gW6&#10;ImoxiVCvpKFLEcfQn6+3Ot9Zo6YkzqRzIdaMhi/bFuHYgfmxGojn37rRAIoepZiXxaDHZ3f9oxCz&#10;+KIBUkVNBuBzqAPJ5Yj6+/da0LSlOoElO5iZC8B8RFO1RG48kbs1+FYEAEcE6rE/63v3Xgig1HUG&#10;SE+ZfO/kuPHEopxK/kbiOVmb0hiLkMSbW97BoOqqgAIPn1Jpoo1OmRC0xgkQTF9UfmiazErGLE2t&#10;Zgb+9dWCKDUdT1TyBUKq0sgVY4h9UZrXLEfUj66jyB791bqbHrdb05CpFLZ2FpGd0IQ6lPBt790z&#10;L5dOcVlEspEBVCodUj0CRSLO5K8gi3PqN/bMvl06eos4sjo8TTRyRgEFliR2bhYkI5+lrHn/AFvb&#10;3W+msSxIWJkEd1s8vqUKkXqcaEVj9eA54Ivx7917qKZIxeS50lgSAVIZQPS3jUX1Ek2DEW/p7917&#10;rHIShPkVnDoy+iS5dibkin+ll5sw/wAffuvdZ0WRDTIKgyOUlBliiCssVr+Lx8ngf2iBY+/dNuNT&#10;AH59SY5Ujjjs3kUMxBsAdBHCsv8Aqrj9Xv3WjEKY65ishhSETv4xUSHS3DW5tq9dywH9k2A/Hv3V&#10;fCbrkuQjOkysJ1MhUyQWjeYM2lEAW4H4BUmx/AA59+60YyoqenZKiLQUc+NtSopRWjYKBqEUhsbX&#10;H5BAvbn37r0fxjqTcS6CPCSZAgQEaQPH9WAFjp/JP+39+6cEdAR69Z0IUlSAAjXL2Gm63D2e2nSb&#10;2t/vPv3XlOs14U64ghHB1RoeQ+rSxWN/UNCAfn8er/ePfutyfAeuMsgZZS8SaTp8ZAQSNblyVC/0&#10;/wAbe/dJ+vJpZHg06o1YchNDEldfqkX6k/0a3Nrce/dbUajTrOI6dFSRF8cjWN0VixUmzfXg8Xv+&#10;f9h791do9IrXqdIqwBijqCZrspAIIcCzW+pUfUqPz79031jYxt9UjGm1zYkg24f1C6km1h9P6j3Z&#10;etdYy6kkgFpVN3V10IIwRdnKj/e25+vvZz17rEzqA0mlAWchbyMH1N/m2svOki/+w96Ap17qNLzK&#10;5Hj086tSKHbWv6o5OAAOfxcf7wLde6itExIEixqttDj1uCoUFEjI/P1JI+vv3VSoPUVoIpdSyxtY&#10;xExvoSV0QNZUe40qf6MxuP8AX96p1XR8+siUsJIXxKYAUjEnMjqSLp+6tmY3/I4/F/fqdbCevTxF&#10;Tg+UaBONCrqVWWyqeIiCBpv+SD/sPz731YKBkdSmVeBpSxTUYmA8cUI+hdrX4/sm/v3WyK4PTdOr&#10;AMxKiKWQlC0ekMStmHP0X/kfvXVdK9dR0utk1jS4C6WULok49RDMNRA/r/tuPfuvaF6nLjI2Yu0Q&#10;DMVa5CH0R+kynTwCeefr79TrWgdenwlI+t4UiV2McWkeNoxFcNKGd7hxYeri/wCPfutGMdMtZgo2&#10;Z3RlC+QP472TWbKsakL6wfwv5/px70Vr1oowGOk5WbXaX9549Mf3IkDxyqSzAWMUGgE6j/tVwPpY&#10;e9qF4Hps6/i6YJdqQssn7MlOksjRPo0hhqN45HIQAavoQFZgL8kfSxWMDHTiSuvmemKo2mInVIlQ&#10;Mv7DI0TxU7oOWkVEB5U2K34/JH491x0tF0aVJ6TUu0YFnaQU95vHOkrOnkSWOY28jkL9CbLoC34v&#10;9Pfutm9YcOk3JsMKlPFEZCig1LQjxw/2rtUMjCyohv6CbkX4vydE9OLfFhQ4PSfyuyYJpfuqmlmm&#10;E8aU+mngJqTUyS6IdLqVdE02IXUTbm4+nupY9PrcN5Hj1Cj2fDTzu8UH3cMaJEIKeF6hmKcL9zGF&#10;1cH/AI6M2m1zbg+7B8UP+r+X+r/ApW4BFG6UVLgpgSHCPHHF5FM5Xz8+mKnUqrCI/URldRP5P491&#10;JB68Z0HTuIalFIYytVUwUCIwqBGHtp850kspH6tTA/kKPdqg9bqhz1xiyFVTrJ/npIbPKNRC6WkN&#10;kgUqAfGhsSdRP9ABc+9FVPVHSNh07Q7lqabympkdo1hSBpQxNpY1VvSzAEq4I0g83I9tlB5dNeAp&#10;4dOS71nMReoIijg0lmaQtAFFhEjzKCWY35UD/evbZiqOteDQ449OEe/olLLUMqqqi4hbzBSwuzqx&#10;U6Ay/pD8jngfX22YaZ6qYT5dKL+/dLMNaTMkCCIL5UMsdnQMqRvyrMfrq5I/tEe6+HQ4z1UwsB1k&#10;O8qZyqrMHldxGdMuiFSP0iZyo1aR+tUd/wDXHvxBAqV634JI4dSod4RSfpkQlRpURMGSaQAjVB47&#10;j+nB0gfU+9VA8qdaMRpXpzTc6zxHWVRQguiopUhj+4xnQXYg3UH8WIB/A0zAinVNB6kTZ+Fk0zeJ&#10;QGjWNwyqgcj9lEKi5I/tD/YfX37V208+tFAMnj1FiykDyFXKGZAiyCQCNlWU2sxH00fUAfj6+7K1&#10;etOmM5HTtHV0RiYMysJmsHcetin6FUjg/wBePqOPduqgACg6logKIVgJYaXLlvJGECAFtNx/yEtu&#10;OB+Pfq/6v9QH+r+XuopRdTKXEhlZgLL4I0vzIyxnliB+gA/Tn37r3UU0+mQsgeSyOkZukjMV/DLY&#10;hT/sb/4D37r3WE0sS6E0LIoIX/VmItyrSCMAc8kh78W9+691LCzI2mIiW0bxsDpHiZ7BY0sBZfxZ&#10;v6e/de65yh3Z3ALQxSqZiWAKvoA8Or/Uj6qP9tx7917qLNT3LMATGSZdGu5RmHreR2F1t9bD/kfu&#10;vdNU8ZCjSNAu8bOygMqSH9UBI4Y2uGIB/Pv3XuuF4QySGV5AkTFUmhSORONLRLIgIJbk6uLi3v3X&#10;unehdQYx4oUkWATB4iVIQWZUJZSWKg8gi3+Pv3XulxRyRv4Ncul5lKSKApQAkMjHTwDYi6/k2HvY&#10;FevdPsNl1GJlDoykiwB0g2BQf0H5/r72SW/Lr3WYi4cKbIGJe4tyfVfSf6i/HuvXum2p0IoDkLGT&#10;cWdGZCTdSw/1rmx9+690yzPyzP419AdQgHlBB0B+fyR9ffuvdNE4ZliaEKxV2vNpuGlcgCKx/TY/&#10;RfoAL+99OK3l1GRpPJCAxEbPzNFaN4pP7UM8I/UjfUN/tvfurHgenWF3SX1FmZStrqqqAQTpVVH0&#10;A/rz9Tf3rpoefU+n1MyDxICoJDLbylmuXbU/JB/s+/da6mqFBAIYHQVLoV1Tf0DB+AR+QPfuvdR5&#10;kOmYGNIw8LLGrHX6Dyp54uw+g/rb37r3UBYbvGQ7BHSza9ChRpv41/2prfT37reKddtTpy7pFJIR&#10;6EkDa0jUabMx+trEgHi59+6102T05ZC8KxGNgWuSAzKhuY0jCm2km9yAP8PfuvdQrSO7ICdKsXlV&#10;0fTqFgTYi4/BUKbG/JPv3XusoRpkjZRGfFr1MgAjXSdLSWHLAXseeT/re/de668MaP6YjEyxpGzF&#10;voByQwP5F+P6A+/de64vTTDw+NwwRwgic2ljlYArLK3+pA/Hv3W8U64IiofXp1I3ESxsdfq4diQP&#10;13BN/wAfT+g91rrKlOHkcBAhcNc21NG1vSt1+iX/AAQD72ATgde6x/axAACLyNIhdY7DyS3POooL&#10;aeDpB/NvdNIBqOvdYHpYgshmCuJPUsKx+tFZiqoW5vwLcn8fT3br3WIUAWRQXRV8RRDcBipNwjf8&#10;EP5Hv3Vl+LrFPA4sEVGLyKrAkA/uGwGkAWBtZSP9j7307100J8kZjVHT9xxIzBXSNFKEOR/av+of&#10;43+vv3Wm+HrE1NclSUdkOvTGV8mm1lqEW1y39LLx9TyfeumeuckSANLJGXLqI/JLYFWXlQhUKpVv&#10;pY2+nJ9+6914U7S6YJQjPIqzAqfIFYHWtPLpUKdI5YEHUbgD37r3WOSgWSRkPjSCcNNOhJKyQKQv&#10;oZuAx4unFiR9fx7r3UNqNb+iIJFKilFYcQO59JMrA3Ww9RP0vx7917rgaYs8EUUQu0l0ZI9EbyR8&#10;u2kLcra/1+p/Pv3XupUFLIB/m1ZmlnVghSQKq+pVJte31sAbD37r3UlINVxJJSwBBEkMekaYrHUJ&#10;GjXkqRe9uL+/de65NjUVRKkcxUM0x9d21MbqChBAsBe4BN+Le3BGSK9bp1yGPdCjRwK5cpN+7Mmu&#10;MysWYRQycMv1utyVP4t9NBCevU65/Z2EauigAyOsJPpNhr9Kt6iAPrwFH492MYUVJ60VBFD1k/hp&#10;laQ8ok4AZUWzlNOqzO3Jte4I+g97EYOfLph8HSOHU1cYniS0QlQgr429DiYvpDM4BDFxYXN+PboA&#10;GOq9ZXxqSGQ6FcsUHjkK2kd/QWL/AEYWB+n+w92oOtdZkpIR6jShw6rrdovHIjXOspb62+gP1AF/&#10;ftI691JjpyEQlAEURsrroCCQkhdBI5W3LH1c+/aevddSUb+sCNS2lWiUsAsZ1jWyaR9bX1WBH+x9&#10;+Ap17rwoySSI7u7MXjYpqk+iyBbfSy2twDf3XrfUOqxoZJQFePQY7tIvjeSWQhlijUizWIKk/Wx/&#10;2PvdcU690k8hgkeWokeN4YmF08TK1U8mm7w6n/SeP1W5NvdGUMPn04mgZPHpMzbZheMtNEHUsqin&#10;jVfIzHmPRqAu4HIa/wDsPbJhJ49OkhePTTPttHdp3plaQDwCbxlH1EWC2QfqPAlYA/8AE+9eB6dV&#10;MgGRnpPVW3UYhWjaeGZOI0i/YaNl0xPLC4sSjEj16tI5t7qYCMdUMxOPPphm2jRzeEVcDGKBHQny&#10;IsVJLIw8LxNpujD6AhdJv+PbZjIx06kpPXODZphNowqLJUsfCB55PLIPGryyAcu4F7lyF5APv2hj&#10;054ny6yrtKCKT00zBi5pZ2p49BldTqChW12IBBLEWP4PvfhuOPW/E+XUeXZyrTASUtFqiml0Q0Zv&#10;KtQZDpaSqYNYL9XIJF+BY2960+ueveIK46ivsqCOLwfaIVdNMcURDKZVN5KjW9nY6jwPyffggPBa&#10;dWElcVPTNNtCN5i6Uvhq/EIHlaINLUgephVOBpjI/wBTY/gC3uhUE5Get44npobZ0M08VoYYYHVf&#10;uKpHTyGNF0FAWsysL3ARgbfq1e2mhBx06rhRjpqqNlGpRRRo9OJ4l0MrRSUrBZDAjTQ1kVlaw1M4&#10;S/P6h+o0+nFfl04JyB0xS7EpYgifbUpo6aaPXXAeRKxpwWMcdPVAxlC4OpZFYA3P1t7dSOmB1oz4&#10;6aKrYtNNFIY0SSSF45fGsDUrO1SbJTwiMBIlK/rtdWX1KoNvbvhE/Ppp5dWD0hMh1/TT6/tIHoqi&#10;CrbxIaeq8jvER5AtVICzRGyhdAFv1fn22YRXK9OJIq9dVGwKKqgln/h2SLJHC8sjwKlNF5H1vSJC&#10;ApZSylix5YWv714I/h6v4wr0nMjsCNqeRqikWWSskhndGkapqqbU37Sw04W8KEep2XVYCwI91MKc&#10;COriQcR0n6rruGonRQCI6uYPElRN4TXVCQFDFAKdSpUIuotokVzZWsbH3oxpSgHVxKOk9N15QKZi&#10;XipfIyO1JDHNCsilvHHBNh0CRlke/wC4zeNTcOLce2SoA4dXEqVz1Hfqqjby0poyYaarXzeakQ1t&#10;Q8o1tTCpo1VAzGxiqFcIP0g+6eG5NQOrCeIHh03zdWTFqSJAJGmqxM9Mjyy1kFAtyIqmetDhdIBs&#10;0JIP6b6vfvBP4uHVzcqRw6aKrqSkkqapqWL7unIkeSGatmpfuZGa4jV2EgCItmkYuTJ9L2v794Kd&#10;bF0o4DqO/UGJikjgjx3kZKmJBKlMIoIZ2USGCKmRQIwoFwxY3PP5978FTgdaN4a4HXUXUkctRX0t&#10;ZiMYyVLRCWGuLuKho280dT5iA7u1gFI/1m4Hvxtz5deF4w4dJ2q6ZolB8WPRo3qphUR1U5raLHyM&#10;NTmKKH9uTi2rW8ar/QkW92FsvFuvfXSeR/w9MMnUAmgqKjFwrKaAMZUlicwZeL6LSZqnmZkRF5NP&#10;UBiwsNH0Hu30yevXvrZPX/D0zVvTESJPSy0k1RBPNQw0FHOY4p63GTR3BmrpwpaOKS4tDpl+l9V7&#10;+9G3UCtenVvpR8x0z1vTTRwxSM00tVNjKlwtdSVNLTvDHJ4mpivrltYAJ91qPA1uAbe22RQMcenh&#10;uDHBHTDWdJ1r0Nc1dDUfcrQ0qY/JMI6Nama4KUTx0oJWNFsscylo/wCgX23TrxnVhRjw6aqvpSip&#10;6wBJqanareM10C4p6upnq/txC1H976l5UXkOof7C9vdNJr01rUGo6hVPRq+sUtHSTUUOOeNp6Fai&#10;hS0Uv3DxPQzDQoH0ZqfUQeRfn3vT6npppWB4dJev6qizARoaQeaKFgchkqZ6qkX7kah91kGRGulg&#10;sa/asDcFjxf3RgB59XWRieocvUM0uPh1Qw+RKY1QSOVsbTRqD4DNV5VSFVnt6YnFmP8AaX6e9f4O&#10;n9Y8+PSQqOp51qJmgpaaKsjonkx0q0ssq4qM6R5soKk2DVLERqyuF03KI/197GeHWwwOOk9L1NTV&#10;VXXQVOHoGWkYzpVrVtRwf3gqIVFSlNiJ1XzeEC8hK3JuUcn67rTpwOFGR1HrOs56jHwpDFOtS6mo&#10;jEwSCoq46IENLAIgwEbg/tsNLMAAb+/A06t4xpjpmrerIGWolipJ6wDBSNUJMyXxktQdEwgjkULL&#10;NGdLM5AZFJ+vveodU8YH4hXpK13R7UnnSN45GhVlKtTRo9fBW0qT/wDAYjUioGAEicPY8H6e6EBu&#10;PTetFz0n26Wq3q66OKlaqqoqCWWrgNFFR404lY9IyGIkeO9TUAkhTwDYrZQB72B5deEinh0iE6ci&#10;WhkihpVgNbpeDIxYyWpQ1KKfNQU1PT2WEugHkRmeI3ZtaEW937unh4NKDHTLL1PWu2SSZUyD0dEK&#10;nHYagMdRXUOQhHjFHWVdMqRQxFblTHL5VBtpIHv1fUdN6a1p0xr1LW1NLSpPDPV1FVk45EjhmEax&#10;/cLojjqclCDTmVXHpVp1FrlgzHT7v4p6roJpTrHVdL5CMzPVU0L10UxaQfaS1ccSxjxyyy1c0YE7&#10;KoHjCRBiLlL2F7fUMPs68UPSfqun2hSbINFRVFRLKPHVwQz5AaZG/fbHxQ6mCMOUldhZrjSLe9/U&#10;t1XSp+Ly6bZ+rfuvvRBR1mTnoYhMCsE8U9TTECVlkFRZb0/BkB0qxuFNxYeFwRxz1cBT1An66rKV&#10;cdJFBIcnlPD4kqKOalWeqcEz11THIipN404iSPXfgarke/G4xQ9aOMDrOes63yRTB2XHJrg8dRRJ&#10;hIMbMwCQ09e4EoZySGCFiRf1N/Z90+oUmg6qW8z1Dl6vqxSzVIxrV0tHFCv3GPEOVpoomqjGqy0d&#10;X4CZy7GzRyfQ8La3v31K8OmGZmrp4dJqu6yWnqJoq+hlZDJKJaZqmWHInHvD5w01EULxR6udKFr2&#10;uPbwu+mSsh4jpAydV1CSPUJT+KnmTXAzMtQjQuNC+NqQNota5lmUKPpcHn2rW5Qrnj1dIGPEdJau&#10;2JLFjqmaNF0IixtGkWpaoy1H26Irwak1q37jAfVbXH59uG4Uih6f8ABc9MdXsupp1jp4MdLU2h+5&#10;nieGVUqIkOismknKhiFb9IQGwJt72sqt00yKvDphyG0qmoqJZ4zGYPP4GpIY/JqWnivL4IVQyG1w&#10;oB/qQRx7dWQAUHHphlIyOmaPaBNhTU6TTfdCNYiq0/jVvUiVkUq3KK4styov9bA+9tISM9VyesNb&#10;tHJg6fDVS1LVcdNLpAgUNKPI6zEftJqHA9RJt9Lc+/CZQKde4cR02S7Yq6YlZ6BKbQJFSGpgtFJT&#10;zDSvilAYvKWIs30A+v093EiNjr3UCp2tOEBanlgWMJrKC7iof/MxHTY+Rj6mjXgWJ/HvfiLWnWwC&#10;eov915mkpIoY5tdRrlikqoVGg2DyLKLEsb6wjf4Kfz794i9W0nrpcDNTvDLKjqHN4EEYnVyg0G6r&#10;Yk24ufqf9514o8uvaT1wbb800dvHUrGwdD54De8jMsICC7G/qCn37xPUde0nptO3PIkawVFKFWLV&#10;CJI9I9b+tpHUMyaSDp4PFuR9Pe/EXr2k9Yf4TIhSzok0kp8lWUvCtvS0LxspCJ9NRI+nNj9TevWt&#10;J6hy4uWeol1xIq050+ONoxG8yNZP3Y7qFP8Ag1iByPz7916h6iVFCvkWJlsVXTLLEqMkeo+ssx5Y&#10;k2t+eePe+tdcY8YySqqrMUEiqWHrYG3lQcf2v+On/Gvfuvdc6jH1HkluraWuFGpZmRP1mYkcWsAP&#10;9ax/Pv3XuoRpjI0TKjThFOtZozDwWIVUkC2I/UB+ePeiQBU9e6jzY92C6aeB/CxZyFZvStxKLAEk&#10;kG1uOeffuvdQJ6JZPG7KI/LOUHJFgqEKBcWFr8208fXn3vr3XkxwceFoFELqWKKdDBQ2lbEWJBP0&#10;/pY88X9+6910lJFCZgiAuGWOGR3vEsVrnSDctz9Sfr9P8Bo0pnr3WCalcavMjRya7pEgWMKP1IiE&#10;A3JNib/4D3vr3WE0gMhhkvIGBDSuv08yn06ECkBeLH/XP09+691BmpVi8Jm0pI9zSqh1AiJtN9P6&#10;VsbfX6297HHr3WKogVfCiWR5hIl6gMzKth5HDWJUW5Fiefx7seHWuvRRyRU4eaGVVbVAjtEGWxc6&#10;0NxqPFidJ4/J/rT7et9S4qYCNHjUR6pBE8h0y6CeFYhravyTwdPFgbe948uvA049ZiJY1cIkhNKz&#10;hJ3ZPLMHFmit9QD9dP8ArGw9+Pr69bpivUiISLTToRp5F3fSpUkBZEfUP0j8X/qOPel+LqydSlls&#10;I4otUax3DzjSLFx9WTT9D9Bf/Yce9dePDqQk30KSlkZEUpp4a/HDN/aJ+pH+A9+6rT06lpIx8RKS&#10;RxuSoLtqZNK3IfT6je/B9+69Q9dxzlHQxTtJG2lykOhBEiXAWVmU/wCsbeq5HvdcU6qRXj0o6fJ/&#10;dzapUkgeFQUMfjH7IADI8bc3UWICm3+08+/HPVTGpFOpa1MEykyFlmmEkLJxGFIN4xrKnhTyfpf+&#10;lveuHTZTSKDpsqKqKoenR0TVEqhY2SNYkRR6JeOSxa+rm9+B9PfurBa+fUphDLEoMLKGKeJNd1Lm&#10;W8kiMBcgkagDzYEe/U/1f6h1vR1Hqse8kj/tofC87yBQFXyIbeNAfrYEFx/j791orQV6TFdiJg0U&#10;qKRJKXqmjYiTTGOV1A/QccA/j3YNinVk4dZkx8kbQsyCxUh1i0+kSG48jngAH6A+/Fh02eJ6ltEq&#10;oyCojBT0gqbsqx8hVU8Hm5sGv/T3XievLSuelFt7M1mIbQtTLHH5YZ0iAYymRWEgeNGX0n1cMbXP&#10;590kXWtOn0Ojh0ePqLtVsbUUuO+9qlWqljmqbVGqNqqWX72Rno0XVMoAIMYfliVPBI9g7dbEv3Uz&#10;9nQt2y+VAq1/1f6vLq2HqDteSpp6SI5yCRpZPNURELRoYpGvR1FRG/oAkiAhjjAPPJHHuNtzsDq7&#10;l+z/AFf5eh1DcI8QKtX/AFf6sdWYbD3mlVVSUix/c0LQyeX+HxRmmlkGgRGphSzU4g1B0blXQGwN&#10;hYOtZFRWvDoztZCT8ujQYbLpVrSiCCsEEi+WYQxRpVx6rJdnbSWAAdpENi30FvxSNgOPl1ama9LX&#10;D1Qn1QB1YSSMB4mLQvRu3lWjKkKqzqF18H1A2JPu2XbqxU0qfPpR09SLu8CRoksglp5IYI5C8MJ8&#10;JmqDUW8juNYQjQLAgHgH3XqlOnqEiJWg8Swu0aHxu6rLTxs2qUpEFZdUgb9L3YEEXNh7sD69VIz1&#10;PilpJ6iSmp5oTqiDUkk8ZVXEY11IVGuxX66nUjngWt70KHHXqHj1xgYRsXmMTTaBUiRF1GGZ1ss6&#10;6fqCgARG+g1XPvatQ9bI8+s0raAIpIXYJLG7xmRVniDgOZJCoIVQOeebkf09vFgKV6sNPl1zmlBd&#10;ZEjDrLKGkipgIgvjFzEEAsdaluA36gCL8+6MwqPMdW6kyiGOCQyxzQxlhKiwMqLMrwiST9shTof9&#10;PruNR+o+g87KRQde44HXBG1GNdEkdkCz+ZAklQrjVT01NIwUqw5DRotwLfTj211rrG58QMjzNAFa&#10;SWHRpndf7AkklKjUX/TbSbC3P19tuaEEdbUajQdNVXMGeOOaSziOoT7f086LykeawTVY2YhjccW5&#10;9t9PhAncT0zVzaP2HiibQsXmjeETCONgDFLJMikDWAy2ABHDe9E5p04M5HWOo4mWWWEylTCHCaGT&#10;XUeiF3itwiINQNrkke6Nx6uP9X+r/V/nbrrqeV/CIIPukjeKlEkTQBbiOddJ8TRjhAy+69W6hDxi&#10;lkhqEV5o5mKCVVjSqo29RqY2UDTquF9fCgG309+6fcaiB9vXC8tMxpvGaiGSYRUytoSNZlXX4Kl0&#10;udcbX/1Ia36vfutaNX5Y64/eRSOQX8dPTgxCH7R6VHnqOE+zMll8iFQX1NbkFSRcnRFRTqrR6RWv&#10;UeCoZ5DI1ZHE5jL+d0b9xfHokZY9OnUEsFYAi5uoH191CAGo6eKg4PXJ6iNFDGaNIYnhjZJR5leu&#10;lS00UkhBuFU2YlrrwOSDZkVJoOqaB5dY5cipjoa2IVMgcSRpTSxoVdDJpLRIv0JPquvI4920MT15&#10;UNKHpwgmQMgusso8skHkqBS07xT/ALUcsk6/rRSTHpf62HvQBoSfLqrCmB59PFHPIQUqAkcxZECT&#10;vCssGRDfvSqIgQIgqmyWtwP8fdo8npt1pjp9grRKhiEkjtqmijVdUcEMf6pHCsNaDjQb3s30Fj7U&#10;pwp0zpoKHp3pqm5YMYvA9jD9mQrkPDp8BNhqJAUKDcD8+3ATTT006oBXz6n01aAlSRLHPJK/imgi&#10;jSORZQo1JDUKoVY41FprgfQ8XtaysAKHpmleHTssqrCnhqZXiZkfywKqmKNhcFuLlRwtiBfV/QH2&#10;6DjHVCAePTjHNFMEieVpWBaG+nxq9n1EoguCuoW1Kbcj26ChFD1TTQ1A6cUqomWTxMq+D9CkLCXB&#10;IR5gXAUlWuFPI1Wt7uCDw6poqepiTlYUEMsLqvkm0taT7mVn8UYBksx/IdQLj/be3lrpHVTGtenQ&#10;VNOFUeKWCMxiQiQH0l11SvDHLyLkaFLH/D24Gpx6aMRBqOnKGRfJqMiygEuhMSxvGvi9OqZ7XUFu&#10;UJPpsQfdga9JnU8Dx6cFmdYy8T+ielLXupcoG9KxhgCv59AUj+lre3o3C9M0FanrtajwkyCOQxoq&#10;xoCR+0baQFVbnUWJH05/2HtxZgOvUD9vXITDUjTIkchWRlBKv45APquhRdmPFm5AB/1haprXrxAI&#10;p1IhkCXEkiNNIqOCVYhAVEcmr8AXI9R+pPt1TTjxP+XpqRB8Q6zpIpDMzyCNlAiljFjawV5CGI02&#10;H7bAEEn6fT3bpoKSadT1dX8cWlUDiy6FjCOiPq0xyPY8af1L9b8n+rqMDRadaMTDPUqnnMjMI106&#10;vIDoceNKhGOmy3JdQOSf9URY+1Ckg08um3WnUuKVgjsfrdBJM3jVNSKTIi6eQP7RVfVz9fp7cDCl&#10;emyor1yMmo04F5HP72n0N5HHJLtIOPVcfU24/PveoVp1rT69Z/uGmkCzxrJrSVtA0iUtqEXkkK8s&#10;T+LcW9Xu2r16qIwvDrsuFUak/dTQgiQkAFuQTIfrwST/AE93BqOvdSokZ2VATGzMU1AfrMaluL2s&#10;vFyf8P8AH24hB7T59NMn4h15JYysLJcFQrvOQxAhaUrMYwx4LG/q54+gB59uhx5daKGvXMxgMfIr&#10;mM+NYvKurShPqdlIABWxuR7tXqhFOPXrFVYXYx+sxWVY9QDBmliK883D3/A5/wABsUrnrWPz6zo4&#10;jWSJBeO37gchZkdhdrD9J1Ahjf6EH27qFKjh1QpU165h0mMbp+3DEsinVfRI/wBbOBzpa1xf+vHH&#10;vwYHrRUAevWc1EQYF3WSNFVIgg16i3LlgB9b2Fj+PewR1TSRkjrO7iJ31kDxoRDrtaO4/BsLgWsf&#10;9h/X3sHQanrVK8evaDp1L4wxAlFxIsevSPK0f9Axtpt72dBFR17HWGSe2g39Umt/Iy61gCEBSTb8&#10;H+rf7D37UcfLrYUMeHWOWXT5D5VC6WLJGkcgc6rBwUGnUSCSCeLj34sxFD1sBeAFOscpHjDE3EZt&#10;+ybWuwYxqi3H+p13ub3t70CRkde0HrIrKZy+tLNUX0pp13I4S7gabNz9Afe1pXu69TyI6yoxH0YA&#10;BzEU+iAiz3/rZW1KzfTm349uBkXA60QKUPWQNrKiMq0jlkkLMFK6TqVk/wBp4BB/x9+ZxTtOevYA&#10;oOvaiialb6qWUOSyuytYyILWueLA3/r7bLsRQ9a67EgZrv6l8qyBYPU4W15HYcXOk8EG34tf35fi&#10;HWiKinWUzoNIIjqLOQTCq20I5U+cPwePULLe/Ht5nCmnTfhnz6yCoUtOoljsbSyAIjlon/ENwQqr&#10;c6gBce6+IvXhEMV6jyFmhYsCGYM4YBXu0hChZQR6lI/oBYfT8+9sQyVHTgVQMddzoQr2KK7yaCNW&#10;uyKgQFB+PVxY+6GmkV49eCqOo0ksOt5ZAupDANSuoHqIVxxfSt7WUfXn6e2wRXOerafTrkGZiI20&#10;glgZCAP21bgEFwQQbj6/i3PveqooOHWqA5Pl1xd9MjNZPDpvJaMlgv8AmyS4HBuQQSP8fwPeq0HX&#10;goP29dIFt6pUB9FjfQUGm7LZVHB55tyffsde67jbWfqqjnyAuA+lbxlwunjUtgLfk8+9ihPd1oKF&#10;66YAmMpGqrrcMrWZPGeAhIHH9SRzfi/uztqOOHXgKCnHrC0kcfjB9EeiWyqLooiIYKptwR+BcH8+&#10;6luGrqwBPXFDpSFVa7tHMzB1GkMWuGdx9Tc6f9YA/n3eqBaZ69QVPUgFQ3k0ohZYw7ePUrSadbIS&#10;Lll4Bvb/AA+nvepAKjj1XSKEevWVJgrRaCrlwhKKt/23bTqiPAY/S45tYH/D24p1CvTfhZweuTyX&#10;UKsYjWJgquSG+5V5CigMFAIW2mwP4Pv2pc/LrwjAPHj12JBdbLGQVuoJBlYgarj8KyjSARfj8e9B&#10;1JoOreGvkesDn6WkiI84lQ3GpfExQxMv5P1Jtx+QPdJfLrYQDrBO0ay8DWyoJCXSwqDI2k3J+p9N&#10;gPx70xoQfP8A1fz6sqkADqFI4/cKr5BK3gaPxhYUqQL2Ut/ZXg3H1uD7p04q+Z6jiYroitr8ca3V&#10;I9Mo1frkmDA6rqQGX/Wtx791en4vXrAWUiNLqzalUalJVhIupbR2uVNr8Dg8/n37r3WRpbSMpleQ&#10;6UTUVEI59No5Stww+o1c29+61QdZFlmUtoM1ghEqRRrKjsp0rO5sARxpLkg/X6e/da0r1mWRnUaI&#10;0ZZS7CQOpchLO0aBgA6MoJ0g/X+vv3WtCjrnG7MxJVWVwHDBAInhvr/RYEFTYWv9fex8+HXio8uu&#10;w0ZBaQIIwrDSFN2BHLRAcgkWI96xTrWgjh1yEiMLgEmRgiqBo0xqgCuVb0nT9Dq4U/7c+z1ujHBP&#10;XlljYtqlDI5ACIqrHEbmRhLbgG4Pq+lre/dbK1H2dY1kjGg6V1GSTTEjOqXP6XaUrYqR6rC17/X3&#10;4EHh1Yj165S2RmVWVnkjcfREUxk6bIn1AYkckWH+q596J6sqluHUcuQzK900IEdQIiT/AKpkXm6i&#10;9lYG1x9PbRaj/wCr06v4dB6nri7xwkeaRXKA+sabu7DSkVrXH1Fj/X8e9aqtU9bC6sUp1GR7lioW&#10;NlDFY5UtrVlFpVX6ABf6fX3vV3agMDq5UVyOHWcyqQp8wgSYRtrC/uPYX0kgE/gXJB+oHvf9n+fW&#10;6DrtHDWb9zWkiakjCNyyawysfotrHj8H3ZSa5/1f6v8AV8q6QoNPPrM0gXXKY3SFlUtIo8fjs12a&#10;IN6rNdfp9OT7v0zpBApx69HJreWPySMjtJ9bG4laxkdSNWn9RZT9BYiwv79150ZR1I8g1ag7LEqS&#10;k864XSIiNGVSCQ1zfljwRyffumtGOuhISrCwUmOTQyxrY8jQSBxdbg3+vv3XglD10fV6G9TR6Ukb&#10;SNPke2uTj62PIHv3ViDTHWN287nTGVcqRIxs5Dt6AyRkW4AOo/i4/p70T5db65SSqFjukeoazGVK&#10;sgCkB5Aq24UG44+vH491LKOH+r+X+r/B6grXrG8hIJVJG0ssKNdCoktcysR9TYA2PH1Hupeop1sC&#10;px16FwJEcWVQjOJCmgxo4Kjw6RZrve1uDYHn6+6A0NetsjEU67kkEiworJ55I3R76SfKpuNTOOT/&#10;AFHA/wATb3tmUmg49VVCKnrGbQXsVclESCREQFJHNh5f6DUG5P49+4YPW+smplKgfS48QNiokd7t&#10;GHHH9QfeuvUBweufkaE1FRFI6xOAlm0zAEemNfG3Nhzcj6Gx97yM+vWqKRTrpXRZQkw/zSwN+0jK&#10;yEku62YG4IsTYf0tz70CAc9b+zqQsihRIsTCnDgqVYvMiTAyFjE30S/BLG4t/sPd9SgdvVdAPUhq&#10;hXIEmgNqU/5pNaRMLAPwQOPowHP0+vu2pa160E9euDSwsLaLqyqrKik63D+OKQMAGU/RTc/7D34s&#10;tOt6P4ePWKUjX4hGCW1LGqoDyLalsAbWHIP9P9f3RtI4dXUE4PHrix5uLKLCEyWuI0K/rK8XIuB/&#10;rW9tkmmOrhKHPUQTXeQyR2dHRTpYNErKoViQPxpA5/B9sVBNW6c0gCg6xSXf9wMnjN42IBZ1DC+o&#10;A3uOW02HP1/HvX2dbVQMDrCz/uA3jVHZVZNevyEILLJYX9KD6gg/ge9EgcergAjPXFZNTGWn/df9&#10;9UfzAIgQAMxp3szaVtbj6E/nn3rUK9XAp1jd1aOUIsuksrmVRxKi+jQpkBARTe1jc2PvRauOt1Bw&#10;eo0jyMwANyCPInGmN7cxxPazEC7Xvx+OfdPPq6heI67DKscaRlJfErjyeRfCVl+kdQxAuoX/AGPv&#10;fz60UqeockpaNmBQNGUpRFISwWQDXEusAaV+gP1+o59scanp0JSg9euDSgLPIiNJIpuAsQcK/Foy&#10;wAsQ3Bt9R7rUdX0GtOokjIqmQsPFIEaKH9RSS94otYBt6r6T9Ct7j3p6ac9bTjSnWITuqlpodBXx&#10;Fl1JYhW4VSim9uXJAsR/T6+2dRpQ9OaVpQDrAWCCRmUao11li4D+O/kFhbkuLFShtYj8+68OPVgM&#10;0PUZmZ4/QElPkJp2bRHLHFIvkKmEcNdbi35PJ9sE9gHTxXT/AKv9j/V/IYpGjQLojEELPpLm6FSw&#10;sYzGdVjo1C/0H+Hts0pnraqTUjy6iyzRO+uNGSJVkifWBDK6g6LyG3Gq/DW59tlu6o6fjUqtD1Eq&#10;JArhdUgjcqkQYpK8MhF3LaQLqV0sS3+NvbZIHTlMV6hyyMwVXgjZ0RJ4lNo2aoLCJUlK3C/UKeLk&#10;Dn36oI6so8+m0u0kUop1EziUKgLhTGiKNUQABAdDpBB4IuSPdB59XFPPqGJgSZNZRUQ2kEKmSASI&#10;R4VlTg8lv2yR+LEW91qP2dOaRSg8+m9p444lSyeoLC4eJQ4aVrmdmvYePkqoH0J5/PupZBXpwAnp&#10;pqJaYF4JImp1RWOrxy/bVXGryoQLhvJY6D+CDe3tlinA9b0MfLqHO0kap4o5+IKRndVulpWKQl73&#10;/cABRz+bj/WDctajq8YFaniOm6onVWLGITaJTULJA2uAwoOIp/KAdQsVdCwte9729sOaCvT4Fc9R&#10;KmVHCaIEkVWSplmlijktFVOJysETKGbxWbUQ/wDjY391dqig62BjpnqZwslRF/k6QrUExgx+UUkU&#10;4DLaQiwUnk6+Bp+hJv7a6URoCNR6aWsxRGknjGp2l8ZDPKqnUZJZHD2uFACr9AeAt7jfSlB59NtT&#10;yfC87SRepklJ0zRoZNa/uC90JPq/K2Pvw62nDpvknWmliq5kWNVkvUTBlKiRX8eqON73ViL6Ct78&#10;j8H22fiz1srqPTZPKhk1RypLTVlzJI6ppkLkrFDHq4/zgJt9QL+9H5daoB1glljNM6osjTrEI0pk&#10;CzLMdXgLzu4DEAMWuCdIFhwfeut0PHpnrJ9KRutXC0FOyGWmdx5fA5MdcNBHolVv2zY/Rh+APfuv&#10;AVNOmOaWFBQiHhZadpaZoBJDNLqnKxolS1iUUC0hBJHBII9+HV0A49NqTUl5KezxQSNUEQyVawiK&#10;WNF+3SFYwVUeUqsjFbm4Yjj3vpSiEHUemiSraNfLIZKK4qlld4HWniqGGlqdkS9zrQ2YGz6v9Ye0&#10;nTnTdJEgWqpoXpJJAsUs1NWnTO88y3NXRzRD/da2sByCNJ/oPde6ZaqNj9vDTu04elRXqJqhVamp&#10;43tTqwUAN4/7Rb6iwP19+63inUPI1FQwlj0pLT2gaZUWKJwWVY/GqfREueXXkG5HA9+IqKdeFK56&#10;YZlqKOFkjqUkRpdNVVtK8skayL4WBXTeRQwLjXe4uOAb+6pp/Pp7Hl13UzOlZE3/AAIpIqFUd5YC&#10;qSBmCCalqF0ksWASRGN1/AbkBzr3TdPNFHWU00VVejkR5YZPDohVYSNa1RdSGXlV8gsTrW/IPv3X&#10;usM7mSd46+oeFnmLiienMyTTQKJVljnQD06SragdQW6E6QffuvdNhfSMpBVT4+d4YRWwTmJsfV+d&#10;mBNNFJpKusylY9aswBQEctc660K/6v8AV/q/wNFTCFVY2paaRo4oMiQlSJFfx6oRHQseBKNQdAPp&#10;+fp731vpvaeMsppa2kqcnPTzzxSwtrnjgij11EFQfp5GQBQ/1DG5/Pt1QxFG4db+3psMsNYhBpRC&#10;zwxVWNhq3lV6GUWhhsri7sz3KgNouCTwT7cVQooOt9c2WeKnaYQ0tYtqhxNUwqklK/CNT1Eai7mS&#10;xVnRWVmIW4sPe8efXuojo0bCc646crT+XHtdp0kJ809EC/IeR0Ea04a1grWv7rWvDj/q/wBVf+KH&#10;uo08yOEnjadqY1UUn284jp8VLWk65hNj5/301iy8Wuy3sRyfUBwaV6903NXUUdVKqUtJVRQiSZHS&#10;SR5pZZFCRY0iQaQFDjxADSTYfm/vSqa1/wBX29arQ06kQxxGSKCSITU0MryunjEfmWqjApZqmNgQ&#10;gLNomjbhfwT+PGnxevn1o8fl1CnNMa6rmpaSlpEKwWPkaoFRTU5C10stwbCFmCBh67KdJN/fhxyf&#10;9X+yM9VAU4HXcdPT1MgZZqjzQyJT1TRypUTCOJy95EnUREKSFQG5+nPFvduvFaCvXCSc0TSxlYjY&#10;y01RP4TGfBIwiVq2OMPJ42UaToWym/P1Pv3HqnWdDHFLqWZ6yGnpYsrFrWOSXFLpY1cJS488LBTr&#10;gGu1jpAOm/qA4PXusTZCnaSaKpkpZIpx91SwrjUjFcH/AHFqRTFdQ9Eel5ZtC6x+kEj3vT5j/V8u&#10;tEAih6b1NXRUhkNHLS1ES1cdBNUukuQjSaQSK9aWBAKx2C2chrkWAv7tRSQAajz/ANjqjCgrSnXn&#10;yc4hlrZquWqMlNH9pTReJpaCjmT7Kpq4kiUMzkqQENwD9PSfeworw/1eXVCPPVX/AFeXTdUypj6G&#10;COWlp6io+2pJ4KWEj7/XK7EZZk06hNHErmdTe9yD9PdwNRrwH8vs+zqumn2/6s/b041Ey0mRDRTJ&#10;C2RSkllipi4WSGnQNIwMnL+vSPQQHBvbj3oLVakcPPrar3EcOm2elV58dBCzUklFXf5RTyy6U0VD&#10;PLSPJUAahIqvKoQ8MhUlr2HtxFGklvPrwDUx5dToFe/ipIqLIR/fySYeUs0ddX0lDFryIyRg0xhS&#10;dKRs5VG4LXtf34in20z6fL/Z62aUxwrj1+f+x0z0rUU7xSRVSj+LUL0tJUL5PLQ/cGSdK91jUK8z&#10;mMpNJpsq2NihJ92qRw8v9X7OqrQ8fP8A1ft6bWrYFlMsdKJpYqWnjenjSBKmOsyjhKR6mt0r/lHp&#10;JkVVtJGVZbk8eoKUPr/g/wAmemuJr/qz/l6zLprhUNopUlgyTU60thHPTwgannqmqBqi1yAFWNwV&#10;B08cmyhV+XV6efTXWMjK8assVbUVLLlHydPJWQrSpKrRQIy8OiyhAznjSWtzYm4ArU8PKn+Xpony&#10;H59R66menSKeengkjSONNKM7NJW06mdEqWpAGEMjEsnkvp4JNh7uuny/1Dq5BIAbP+rHTe2Qghp1&#10;SngSillCQ1AyVVJ9hRZIuZIK6miQalAiZS06soN7hQOPdwmeP7PMenXqgcB+319R/n6gVug1g+4b&#10;QrmpkgryVq6GWKZAkmPooHVRKKeTUyNKCTe4JsPd1qB/qx/xY6bNP9XD/UD1GRjHDL5Y4YaeMTvT&#10;ymMQv4YFVKqonhYBpacNpDu58ikhgSWJ927Sf9X+r/J1scP9XDzr1hqvsq1cihEVTC70dVUiiaSM&#10;1FVTRqamOjqXsrxvwUKatKtZixPHgKAED1/1fb145BB/1etP5dRoxHU0VW5ozZK2qSGnrpkgPinO&#10;oywyP9Q8Sgwarm50/UW92Io4I8x1oZrQHBPH/V+zrEiqKWad4RXU2XpxC1Gac0uS0VEq0qa1sBFp&#10;0AvILhixP19+OMen+r8+tAY4Vr5ef5jy6wnHlIq1cmVoKgw1k1Bj44/NUNWyOpSZYlujKAjJIpJK&#10;qFb8397qKgL/AKqde00FTg9R5JqukTHR1EaNNNC+Rr4dFquqhi1TLHIiWtpDHTGwNhquSbAb0g19&#10;K46bJKkD8+m2UTyrWQzGYVVJTUuajHoeieapZquojoPFzEfGjRK3rI8bagpYXcGmgI88f5BX/D+f&#10;VTTK+lD/AMV/g/Lr0+iWCSpiZauF6R5aY06kzzCOIJJBVvIA3ijF7N4213VVbULHwFDQ8eB9OvGh&#10;Wo4eXr/q/wBXz6ap2cjyMjVFU1Nqlq4aamRJaevhFLPDj2S7WaRh4VKIbam+vAtx/wBXpnP+r06p&#10;9ucft/1eX59dSSmiFNSI9UsVM0NGI4qRqzyPBCa6SJ5pCHjhrRHIiXHrYX41H34UOaD/AIvH8uq1&#10;oBmnl61pnj8+HXGoJloqqrGIy9HKpEgkpWgqvAclSCNYJ4HGl4rcRsFDqdAPPPvwwaVBHp9nn9vX&#10;iKqTpI/w5xT7P8HUJEWKlmNNPTVPglo4KeqFS33lR4oNVRUSrIP2mkYEROo/3XpPGr36lSKilf8A&#10;Lw/Z14AgE1rwFeNfP8v9jqF/llIKhEp0NXWw1FK8lP444asVSLWPTyifhTIiEeSMj1DUo592IVqH&#10;y/zdV71BpxOP8vn1FqXr4qtaR4sfFGDT1qslPJ565nQQhfvYSEkMUukEOURmA1gkj24AgFQSf8nr&#10;j7OmnqDpwBg/afLPA56Z6icT1UlHPHrnF6quSio1p6iOiqCyKlfNT2cqswSWR1DaBIDpPt1QdIZc&#10;enmKj09DTH5dMMQz6TxPH7D6/nn8+uGpXp4lpqQCSZYKmoJhRD/D6JgKctHUBYzL5tDIVUAJyQCT&#10;7cAzk4yB9p4/5a/PrZIpRRnifsB/w+ny6Zoo55IKnGrX0GOFfFWVLxVUUpqaXHz1esU0rqHtqb1t&#10;CGF3BH6TcvNpFGIrQj/B/k4dNgHSUJA1AnPH7D02ZATxywwSTpLE8BmlrMckX2klHEDSQzLBKARD&#10;5LR8NrYKSTYD3dFQ/LPn6nP7em2JBCk1qPL04fb9vUKaRJ4HqqaKsjp0paV/DK0UdFU1evRFS1UN&#10;UPUXeVWSReSpcDlTbZUjDUrX/V/q9eqk1BK1oP8Ais/6uHUahnapkpKmnhSGri8tKKaJFdKjIoxg&#10;lo2aRTL4QdMhljYKtgTyB72y6ag5r5/L1+3y+fXkNSGAoR5ep9M+Xn0zuKT7jJrGKeKdogsNPJkp&#10;a6OYRz+SphLRhSEcXST1GMg/4+3amgrw9aU+zpuqVYcD9tcef7esxqsNGtd9s1PXUs09EtdG1Q14&#10;PIDIkcBpgFMUzBImWQqGIUaQAPdQjYrgitPn/sjrWqLNMg0r/qHkem2pjHqMuMeJqemqo56WKSSG&#10;rRy4kJqZ/wBRZYrpYhjpBAclrB0AcQeJH+r9vVGHmR5HHn+f5fy6aslX5Cq+8JlaGgFbS1D3Z6eO&#10;eiRPtqI0cR1BCFVZB4rFiw1C62DiIiCo45/b8/Xph2JOTjHDzHy/w/n03T19L94fuZ6mBaIpJj7U&#10;0MtGlbCmmhmlkp7t421O7EfUWDfS3txYyVxTPH7Om9S6tLEgDh9vl/L/AGc9M1VPAz1FGhppY6x4&#10;srj3aR2x5pI08NbTlABqsw8jRDkLb26EBzkeXzr5V6YYihTjXI9PU06aoIqWWJIIagRJK1RWzQSq&#10;IoqGGpj0U0VHWkByhYHVdiNB+gIJ9uGoNaVIwKf5ek9BpwacT/LqFFLCsEQ8tTGJEjhi+3keNRUC&#10;p+0jhSOwlm+3QyOQGVm9JOsEe3QKkmnD8/8Aiumaigz6f6vy/wAvSPzE8clXlMZS0i0aR1PloKuW&#10;86VFLQjx1c9bV0yp+t3MlvGW5VS4tYmdtEQoZjU0z8q8OkMxBJRBQVx+XH09a9Ierr5y9dGYIKpx&#10;SRNBDUxstRS1MIDKaPRYxhiFk4X1JcXFivs3jgXSP8nRdJKwYjz+f+ToPsvkqf7RJ52RamWQlmSL&#10;/gQ87iV4ZAw1DxmyK4sOD9Rf2aQwEHotnkoPn0g8tXyhJ3kkjcGRi1mRZmDAI0ZkUAKhWwIH+v8A&#10;S3swihzToukfTk9IysqR9wZKZVho5UEDsxB/cAt6+LlgADe/5v7OII6LnpI8tDRekbXVkSS1RsRN&#10;YLaNC7PCxuwLW5PBIb6j6ezKNAVx0XyzFW6Y6+aOoszrGLpIrmM+tZCAzRyR/k/7A8/7cqFGadJH&#10;fVnpkcqsbQSAMFQ1Ac2TyAD6gWB45uth9Pd6YKt0nxq1r54p6dYZPG6hlVndmjtpIAYca1ZfqFve&#10;4PvZ0/EMnryr+FvIH/D154NQKiR9akEo402jXgtxz6r2Nv8Abe7UqSAfy60tAAdPE8esDsrQtYAS&#10;XFyqhSiMNKOp+lzza3+x9+xppWh/ydXAAc+h/wAPWVXjSUBwVOhFJ40Sh0OltP0DD+n5Pvx0gjy/&#10;y9U/BQGv+TrksXnLN+2Vj9RZwpuT+tnP4INhYfi39Pe9IcV9Oq6tFF/1f8V1zbSzMmhmDItwhZF1&#10;J6INaAgAC/JJ+tr+/HIp14KeLca9cvCHiEZCiVPWWVg62B9JbUCeORdGt/vfuukfCeI4/wCogf6v&#10;5VY9xNMeWP8AN/l64tFEZHVoGSRUEiIkoLRKtrPwCORfkkk3H597IQscUI/aOtAMADXB/n1jZYhF&#10;GolfyFmmdTEZFDOdNyw/2AINj7qQtANR9erU7qhRTgPn1njVGDyUqpI0a2LABdAT0yRngcfW1/8A&#10;D24gX/Q+PVT5B+sXladiEYDSU1BgqmQH+ygUfkf1/wCNDWoscfn054aLx4nh1//XsWxdDlcdJNJ9&#10;n4ZdAEtXTV/nSwjKMrzzENHzyqxxsL8c+xYwiZeivVCfToQMXnc5TF4XjBqIo4JHZ5JIzJpQ+RJp&#10;6iNiCwsAAEAtcD2WSxoTTqnhJqqD0vcbveoiijaZaWlSR5EiinEkqII0JlqRKnrbS1l8nqUX9X9P&#10;acQaT29WFBx6f6XsChmZaSaqoZq6GHVHA05VZUbl9UQHoZR9fqD9ePoPFJR17B8uptJvqilQRLNA&#10;FV9DNG7BYXMn7fFiDxe1/wDYW96pKPPqpSM+XSqpdx0beqSeJ5J7/bB50YSmNhdzGv0ItwNXuwYg&#10;Vbpt4AcjpT02VVx5EC3kTX5kcOYo4RcSJCoNyCbWfj3vWPUdM00mnWN8sQFjmkjkMbhZER0QyGRQ&#10;YzyLC1xpL2BJsB73XqpUHqI1RC2sHxJJqIKTBkLQh7I1mIuTxcW5vf8Ap7sGoajpshlx1FM+nUhl&#10;BtG6iLxOPtyj/uvI1iWAIuLgk35PNxdSAO7z68a/i6m/cazHGsy6KZQLsI01qy3cpIFIU2vdb392&#10;RUPWsdOEVavjRo2H28iGV3RbuIw37YjZhf8AAv8A7f3bQnp1rFadSknFmuQzE6hIWAUIy+q8g+mk&#10;fT3sIoNR1vrtZGEaOL+csyIhOr0fTxLrv6ALEMBe178W9248et9YkmlMgjWIhYw48rwqiRuwBVI6&#10;kj1gf0AP+w96oBwHXupaLHPJF4tLFQ95nClwL+ogheG1fQX+n4HvT/Aetlu2nUlUjVVaRJPHPIwD&#10;6GLgaQqyWVfTzzxe/wBSQPabqnWWSHyB1kkR1QlF8Y1Frj0iQLwrH+vPvfXumxtaSRtZXe11czft&#10;EgaVCp/bB+jD/W966904RRlk+3aP+y7SLEVktzqlkFgb2/Fvp9PfuvdZkEBSwfyJKCEkQaGdU4Z4&#10;2sNVzcAW97691KKF2LMnik8SKWsP6WVTe4uw5I5P+t7917rOacGMGMFUkdFAY+mPjWs8akWAYj0g&#10;svP49+68BXrmtNFqj0RpdPI8ZkPjJkkNgxNgoB5sV/V/vPv3XqdcPtw7I1gmoSMYwqkvHGNLeFPq&#10;WP8AaP0/p791tRU06gCjjhUcPa5fTIP0nVpRj5CStvxpa319+6cbhp65NTwK8il31XAkZUNnjUAI&#10;kD24BP1F+T731sEEVHUKVFLINELSCUtHFIQGaMLZVhIB0ljctcXNuPfut9RYoL65JNJYqzUyh+SY&#10;j6yb/p0/Qam5/Av7917rICEBiZ0JDiQqI3ZdP0RbFR+4bAlRe4/Pv3XupkTxuw4jLgiaRNMRja3A&#10;8YIOkj8rb6/Xn37r3TrTXjZSnhYmTU8ixmSNGXhrRkC3ptb/AHn+p917pyjkTk3RQoIlWnKqF1Nw&#10;ZEINtX+JH+290I8+tH4h1inqFiXQgLmSNwDZPG7Lza7fS3H1/wBh7tTrfTDUsFclAiykqqszAxon&#10;1ISwA9B/p/Xn3vr3TdLpZrypG6+tgiOxRSouyMD9HA5H4b37r3UmIpoWP0lDpaSNSJGCuAUR5mFz&#10;cG/H9feumqVanWZokP7UAUkowQNpaByn6lJjsSQLnT/vP4HurhB1ilLIwcpNHqjVVlKxGXURpUeM&#10;3si8aAjHi/1P031bqDLrMJVvHoXSoBjDSCVzd2eOTkWWxB+trH37r3XbCFHVAERWCaCCHR3PHOv6&#10;m1jb8e/dXj+MdOFOq69ciXTS4tE62kP1Dqw+pB4e/Bv/AIe9Hh15fhb8unOmBdbFNLhCqxmQiJ5t&#10;V7eMcjj629PunVepskSogQLpELqeDHpjBsGNyDyD+kkfW3Pv3XusFQmppI9YCxoqIHZZY43bkM8b&#10;AE6gbB7/AJ449+690zTSGJ30qsP6FZlBOuePkgXBFgLfQX92XrYJH59NVW+m4EreJ9L08UsaOwqH&#10;WykleAtuQPr7t1ZAVYfMdNdR5Y45EQPLOwsrKygyqpKmJ0f06eCoA9vJwHTj/CemtzLZ2EN9YRHp&#10;wxCx6RZQ+kargELcXUXN/bnTPWARGQelfE4cSPE0xZJNHCrE5UAXP1seP9j701Kd3Dr3U9IJvKsj&#10;R3SQuBIUEQgkQWYqwBCg2IDBRb/Y8NN4dO3j+fWsdPMcCxXjEaSo9n1ayfNqGhUinI/WAL3Df439&#10;t9a6xy6SphDMtvXUJHZWLINJkllkB0pYWDXNz+fewSDUde6ieZkcxiyaVE0yTEsFUL6WDLy5Q8AD&#10;/XPvYVmyOvdZUqXMYEkLa5FSLWoWMK4NpgxbgA/VSfp7qQQaHr3UhJgC6rLLr5QHgOzKP0Rqy2K2&#10;t/UH37r3WWeoXzSakOoJErK8K6DqAL3/ANpX8Ac3+nv3XuoL1L2cglLq3hWLToSnY+nyx3uHb6FT&#10;/tvz7917ritSvmcSNOkqKqBX1NCLxgut4QAxI4AA4v8AT+nuvdZPPKJpDG6vSuBUFCiGDWXEcukL&#10;Yh1YABCBf/b+/de6m+az6nZgheQIWIdtdrmR1a4+nAANh+T7914mmT128kSXaQoqj0SiMLqVSSoU&#10;kcE/ltPB9+691CqgqIIyvlCqTEqkGQuYxoHo+lwdVv8AD3ZPiHWx0xSuEjVJdAjeNFilkcyIrglk&#10;E5tYPwSCfpe34v7fPTsfn16FklkjRIRPKzGW8LaUB0jRoLAKy3B1aSR/h7o57SOtOuNXSroKjXIX&#10;AjIaNmXzShYY5UGqZ3VEOljwLgAW/F/aduHTXSvoZy/25tE5UtF+3yl2IIdLj6fhdRDD8jj3XpyP&#10;4x08xyxkshblxcHSLsyN6SX+oA+liCPz7907J8B6zo2u/luodtA1ga1I/wB1lAP7X1Bv/sPfuk/X&#10;iy/tREK3lUKxYkkH6LbTxf8ABI/A9+691KReA/8AZS8dktdEtYsiuD6TwF4/r791eP4x1JFOqhFk&#10;0BUQWcAswa1wHVvzyF4H49+6UddNALO6qguQwQkBUAGguFK/Xn+gH+N+ffuvdMNUgDGNFVuWYrKl&#10;i+jlz5P8PoCefx9Df37qrDUtB0yzUcYDyLLHDFyfGSzNIGGpiqxr+PyhBv8A197Bp0yYyBU9Ms1D&#10;4kOk31xF5Qbq4Rm02eMAKAbngcj34kHpvpvkp3PkVEZIwvji/dUPKBf1Wa5VQb+kfX3rrfWeGnUF&#10;gCRO5S7ygyCdVFhqU29Q4KgAHn6+/de6f6OmYPDKqMZGjcoFCoiyg2eR4vwV/wAbn/H3okAVPSvp&#10;4jo0YLrjjlZSfKVdfI7O1jI+kFX+tgbXH09ss5Jxw61Xp8ioYnVT9vGUQrceMrqjX9IkiKgtb8G9&#10;r290qTxPWuneGnj8ZY8Bra40FipBuikMBx/XT9feum4vh6lSaFNiSshuSdIDKRbUY1P+x+vPv3Tn&#10;TZOVWwc/S5HpK3VfVfV/UfUj8e/de6anllIUAa4yGVgJLIdJuHsQQf6H37qief2nqF9yXcIUQEKW&#10;kCkBLEEaQ5F+ePSPfur9RI6xVYK3jCtNpjYEgRvpIkXUVsNPH1FvfuvdZY6u5CIdLJ+2zSKSpKk2&#10;Vp1BDH+lgBb+vv3XupK1URVAZDIoUyeRWjCyMQRpcuLW+osQP8OffuvdRp544wuhy5jKxRqF0jUQ&#10;Sbhhe9idX+9+/de6xRzalaSQKwLMoDhV8DoblVAFzfj6k+9gEmg691KE2pgbqXkjZ1jZlVyNNvIn&#10;1W1uLD8+7xkhqdbHXBpSiBSB5Aps2lQ49P7d1sb/AOJNuPp7f6ai8+uD1C8KGEphIEbF0Z7vyWCG&#10;+qxsAl7kj8e/dVf4z1AeZWV1ZmQJISAyrHGyty/MgP8AbuCAR9Pr791ZYzXu6yxTqxCPJqKxhuLx&#10;sy6TqC2BBA4vY/8AFffunAig1HT5TVIMEUYaGN1ZVa9tJHIYhkBGq35B+t7+2ZfLrz8P2f4epxmi&#10;cXESlLXhLDh7NdLKg/LG3+H9PbXVWANAf9WOo5nLlDLdSbn9CKBZtMiA/wBV5YX+gI93owOj168E&#10;UHHXJ6mO9mMIYSACI+sgrwqqbHkEG9jbj3WpAI6t1Flmgb1hbjUfJIQeCANJZEBW35sPpbke9de6&#10;T1XOWVpZBpWzAsFQTGONrgwqQQQxuLW/2x9qV+Edaf4OmOorDdJBCREG0nyTFZUk4vrFrXFxbkEe&#10;70xXpP1JpawtLIiOZRTOPPHPrMrvMLr6DZSP9qOr/X91IBFD1ZPiHShhzWpAnjZCzOQCQw9It41L&#10;AEN/rcf09tuihajp51qtB1OFTIUAPi0GD0tKg1iYHU4ROWFv0XI/Htnqix6TU8esoklkUXVY1CFi&#10;PogMYuQWUauTa4/2Hv3TnXB9ctlZ2TSiyMiRJq1N/mUAAK2v9b8/Tn37r3URqQlbmEswDiTRYyMW&#10;5lZb2+g/SQT/AE+nv3XumV6QsiFUkScG4NQ6h20OLFlK6QF408WIuT7914U8+oTpL5kkWIAsQQ/1&#10;K+kksrkW/HqvwPx791s6fLpvleW2nWgKOjrFLYyekltYK2U6fqbfX27/AKF/q9eveXTfM88VgsSz&#10;+OYguNIMDMpOqKNTwTeyAf7H291vrjAYfIdKaXEgReTGPK4uZnlsQWVuWW39ffuvdOEDxmONjE0t&#10;RreMTKuqGWRX5LrGACBzwxHurcP2f4evdSA8cszlHUICTE6Fg7caSVIBKc3BJ+v4/r7t17romnVC&#10;TDTxyCVEKa2BKPynABN/rfkgW4+vv3XuskFLcStG8aKZXaMhTenPCOfDb1LYXuebk/j3RzpAPXj1&#10;JNJpCk3UM1gPq8bkcpGsYII4uzfT+n9PbbSahSnWq9dqJGaSQLKx0sGYBbKo9N1YW5Y8H/W9vGlM&#10;8Ot9SIUhWRVjQLJI2pABaJnVSzTFyCLgC4W3N/ddQJAHn17rl5HRQUiVvoAzC6Bne8wYW/UfqBb3&#10;5/hPXj1FkZTpBYIq3eElWYiR3K6TblV0/o4ta9vdvt6q4JWg6bpKQrKiElZAsklpPJ4TpayFHAUg&#10;i/GpbfTk/T3vqqEAaDx65wULFxZ18o9auGjljYWs0iqVFiAbKCAD/W/v3ThFenAUh8hBQl4/ICFR&#10;WlB+mocW4NyVH+3/AB791UEN+R64/aSRFNLMwWEzoyqLktx45P7QN+be/dak+A9NleiB7TJL+4sU&#10;hKhC0LE8KxS/6rEEf69/fhnq/TBNNEupyf2TeKQuVgMmo8mlJB4T0hvoD7vQde6yQzSeQBohoRY2&#10;Z4lQR1Bi5DlT+kqb6gBb+hufdSPPr3SjgqZmB/b1yIVMOrTYkuWdYtIJ0KDqs7X5FuPeuvdKGEAq&#10;gWJkV3ZSHSPyTA8IdJCkg2/1XFwebe/dUk+A9T7rHGEjhIRXaMx306RwXXU4/ST+kX+vv3V+sDTI&#10;CVbSkbC7MYtRicelTdR+njnk+/de6xF1kMbCU+mE6gIuZQzcLGVWwU/T/Ye/de6zASRgoW1aQ66N&#10;XL3sUPpsSbC7EgG1vfuqSfAepMbxaBZtJWRV0av91utjF43FyNVuR7916T4D1j1LE5VXXUW0BroQ&#10;I1u6sjC3P1+oABvf37pP1gkncMjF3p/VpleRdeog+pTx9Lf639Q1vfuPXusIqwdLBvGhaXS6Mpij&#10;Ui5QBlsAfzYfj6n3YCnWuuxUxsjKrswEYYIkQjKryTpkYXF/xci/1Hu3XupagMiXS0XiYxLERJIh&#10;b82AuT/U/ke/de65pHqjLOUCuodiiNpJBuGdABYm/Pv3XussFGFkDOT+qQyXAYPxqCrIg9QXixP+&#10;P9PdSRTr3Wc0xBRiiFl4aQ+NBEjGzMiRcXsNWph+f9f3scOvddCRRpZF1sWBvpSSN5L6RIr3uFDf&#10;i1/rYe/cevdcmmiYyC51sblUCiNFUlW1PYg3sfryR+PfqU691FlUkgFtZQtKG1gqWQcaVHBuARcn&#10;/A8e99e6kQrEXfyB41KAorixW/L2tchW+oAFveuPXup0csKqwVW0EH0gXiGngkAgfT8j/Y+9aR17&#10;rMCgkAcKyAAx3YRxgMLsbAFeDb6fj/H37T17qJO+qMaiyMlkaREBdOSLS+nhrDg/ji359+Ap17qI&#10;sfjac6ow7AGAsQvhc2UAuoNyQT6tI4Iv7t17rmYI0RVlhWSNWVmKWUOSNSPGgAN78WJ/F/futUBN&#10;eo01JHIiggKj6l0gLd050SKBwGv9b/19+68VB6azjKdwrpHG5iQaFKaAlxpeRpP7RPIA/pa3HvXD&#10;qvhjpoqcBBKsXhfyK0cyIAGaF4TfVFM/1Nvrq/H4596Ir1UqQOmKTb7MdUehBGwRl/4ER+Jl8eka&#10;tCkc+q7av8bj3UovEYPTqTBRnqI2CjhRxJT03jGkO9MjJGDG2hSySgqtvqWKsf8Aa/dDGD516sbg&#10;enXCXbS6dLx30RrLT6FuW0kMfFKo1EN/ZksSPpa3vYQAdOLNjHUBsFErwpHHOsreQyxGdHjlMseu&#10;S8dh6hfgE3H+p597p06k54cOk3UYMrA0RgeHwTl/EU8v7jvqirFjIsVBIBF/pYW49+6UCU1qemOv&#10;oGjXRUUcUyyEyMoZZlYRNogUNGAFsxLkkXAsDx791ZZR59Mb4wmLXO7xTrFNTztAbyh1OqCeSFwE&#10;NrafpexuPp71QVr1YTKDjpqkoT4BTU5DCpRPLJ4ykXlj9YqkLDmMkFWubcD3vp5XQn59MWRaujlY&#10;aLxiN54a6GYvHqUaPItOVIVvqotdVH15A9+IB6dopz02PX5SGSA07TTCKR7NFIXSnqXhD+aKmJ8Z&#10;Un12axIva/uwHmerBFPl/q/Z0zR7rrfNC4qKshjJBJVSpSwwCTUNVRTwFRpDtcMrf2PVyePdHVTj&#10;regHA6UtF2FWxQa4lFQFd5JY6X60jMhVhPr9HiCgszJwL3LXtdKUUHpO8QJ6coOwzSGOldUGuKR0&#10;Ef7iqyesyNKQdK3IH1L3tz72kaP1T6fUOnil7Gp9Ma1s9KrODKlLUystQyf2ftpYx63J+qEnj6j3&#10;swmvb1Q2zA1HSxx296JkjazG1TRqIFChaV5lIBnZdWkSEFUJT6gk/S3tlkK8etGFxx6XFHuZZJYU&#10;jaOZKowhVQh1hlDm1N5E4ZgQVY3v9CBzxXpgoADXp6fcFFN5xKsnrZZTGqeqIofHpkcG6r6RcHm9&#10;ySB7102B5Dr0WYpvKyrPTza41mWNwVaC5/YLGMAj083IF7WJPuyfF1uhPDpRQyU7SLpKRxtGrBmK&#10;ao5dGqIaE/ULi3HFjc8+3uq9OMMkciEqsa3Gu1ipCqP3XYm9ix/Fv6e/de646EeNWUxj0640YCIL&#10;IW0EluCfTfkj8e/de6wVCKsjF7yMjRRpAI9dPMpX1zB1+v0J/wBh7914U8+ozoJIHWWm11GowlXI&#10;YiMHmR3H6Qqn/bn37rdKmg6jpR06yFFMLFgIyLsIy0b+jSAAP+DMOQbe/deKkZPWekpVjdSLH1Op&#10;aX1hRGfVqZByQPpp/Fufp791rpQ0jSqRqkWQ6QykRBWZCxJ8lvTbiy2N7Wvc+3E4j8/8HWx0oKad&#10;mEdwwuXDKq+gFV5JBAYKOQDb8e3H+E9bPXOarQGzuUsz6vWbHUPQTa+pePr+Pp7T9V6aZqtb+ONY&#10;zOZFKq0Z1so/VckW4FlB/p7917rE3kkuyooALGPSGDyFDpXyKb3C/n8W9+6912acSEaCBGQodEjB&#10;1S/5xSjNwQRqNx9Le/de64GKLyII7WUtcC9pNS/uWYD1FTzZr3FgPr7914GmR1xSmchQ+kwu7qp5&#10;QFgdTRuhANzbgD/H37r3UuOF0ZCxuxZikaaSVVEsqs34AtYf0tzz7917rNCLKDLqN5C6aowJIDy0&#10;ilhwf6XP0sffuvddx+nW4BOsNrYpeyrwhUAHm1wD9Lj37r3XMxRK11SKVk8bOoX13t6SWAsdYLE6&#10;Ra59+691544+QoQAsGjLIGJ0i7hLi6r9WK3+v+t79177OoVSihiH9LIsZHp/cSQkn9sAfQfU3v79&#10;17pukRWZwnlfROgSNwApcjU7lwOb88/j+nv3Xuo4i8Ud1coS8kqop/Ub6SkpPAHFwLcgj37r3XvO&#10;j6tQB8jK10UK0WoWAYH8/wBP8PfuvdSTJGwKsjk2c+Zgscl2WzErYj0/4D37r3XZiRllDvFIVWFp&#10;H06VdnJ0RopHqGkj6Afn37r3WSJPGTpjLKjOISjRiOwjFvTazWF9CXNzc359+691K0r4SilNA1FX&#10;mUggauPWoH9o3NrkWsOfewCTQde67ejhkWRXSMJpjkZSgDFivKhl5IH5YLe5H+PvZjamR1uh6xfa&#10;RhiyxokgNwHKyRnVGUWRFA4VQLi/Nzc8+60rn0611AloyFkkVfFYENJ6XFg40FC30t/vFr+/de6a&#10;pKaNHljeMEcVIjZbJJHIbqHKfRjcaz/hc+99XQefWBokB0uUKwghjZbiMCyrdeQxbSotyffj1dvh&#10;6kxRxxelnDtG6JKssayIzyIGsp+hNuCTz+B710z1JMcSkEOhVlFTIQqxuG1eFAyOLgj6AD/E+/de&#10;65xxgq10lNpEssaIZEZ/Vok4t9LtcNe3159+691yTHodf7IAe50WJKlDfSp/qf1Efj37r3WVcbyU&#10;0CQa1kvECrs4fVqLDjTYG3+v7917rL/DIy6uYwkbyyvGylSXsQXLr/vFh7917rNTUN1KhldVkaFi&#10;tNrLFTqjGh14ANr8fW/+v791okAVPWSSii0xo0bl0LMkdm1TAerWstv21DEM17n6Dge31poz/qz1&#10;s1K1XrtqNL60jJkUyRRM6XkCyp6msQPST/jwbm/49udNnXTv4fl16PFCIKCpVo0SEadCM2o3K+Tk&#10;jjm4H+F/fuqHRTFeuSUrLqkUJErF4G0hjMGBvdPr9Rfgn6WH597HHqvUuKGw1egFIT4w9h4oj6R9&#10;QRe3+xHux4da6jSUuko/jUAelbNx+4LqFjA+o5sLi9/e+vdcNCgnQ73TWQJHIs0g0vckG304AH0v&#10;7917rLGUXx6Us2jUxCBrMF9TXNtAIubH6/7H3rqq+f29SFVLDwhVDaXjVyVUgGzeTyC9iT6dIPF/&#10;fuPVussSaCqokbKXJfQYyhjPLukgAFipA5N/8PeqDr3Xmp9DJeNQ2qRV1EFbAmzgOBY2/I4vc+/U&#10;HXumiqp4xodYxI9mCs6FtbM1v2vyT/aUn8X96CKOHWiaCvTTU0tOpYayJdSaG0X0/t6VZuD6jyt/&#10;e6Dqof16jLRAiwjuI0VZIxGsa6D6XmQHhltfTe3P+Pv1B1vUvUObCxtHGuiRB5FaASAykyg3g8vk&#10;Ukal+q/QcH3oinXtSdML4gRkkCSQDWs0MfjQXjkI8biQG6XOkFXF/ppsR7rxx1sPnHUY430tphhR&#10;HYTCIzeQwpCl6fTa3jLtfRY8/T3vQPQdWLGmesU9D4/KZVSImZHUgM0eh47qSwW4J9RJYGx54t71&#10;4YPl1oEEY6jx4+OJUkk9UTcXjZV0Qxp5DGyaeQDc2AuT/r+9GJacOrBivDqM9AHih0XEcZl8njCu&#10;EiuZJWjW2rTypQAcD8j3Uxqet629eoH2shTUZVUf5xdLLKAW9CzSxuAvJGsXOr63+nupiPketq5r&#10;3HHUFsakbeWSFWkIlLyqiO6MEYtIUKkj8tpH+x496MFRXpzWvr03GjhWSMyRwuGgkgYtL65leHwA&#10;yMvKN6gBo4Uah+ONCGnToYEU4jpskxtzGzR6JoJo4JJY0SQnww6JnhjlHpaRNKqyglrXJv7cEQp1&#10;r5dNNZhxJVLLGZSCi1N4VSMCGMmAPVJYuviFwkZJVgL8e3RGCNPWumSpwgb9QmNNJU6maNisohZS&#10;BIGsVjXUL+kDnjn34wKBWnVlKjrEMCjxtKkdPH5EWWkWtkmaaSJmMa6UFlOsjUbrbkf1918Jeraw&#10;OPXOp20NdPHFE0pEU8M1VHHGVppI18iMSq6kCAlSqj8kfQD3Qxjy68HHSdrNmxTTioeBPM9LeaOm&#10;8RZSZAjR06yjx2k0gggAjSwIFx7p9OCethieHDqImzAJKmkmDSGQP54S0VpoWKrFLJG6olor3ZY2&#10;iU6rWc3t7wADnrZYgZ6cn2dEof8ATiUWmPjlemjabxw+mSRTTMsmtjfx6nYgcDjgaMIAqM9NtIRn&#10;h1DXY9JeGpp4PuPuFjeSonqYU+0RVEQQxupCo0g5jVmBYgOSfo34YGadV8cnz6wy7IgE5h8aSXl1&#10;STwIkMsVStyIqaFVsVK2Oogav7PupQHrYlrjHTY2zfLDHHHS6V1SPUaZdU7wCQxU9V5YgbOx9PjN&#10;yG+thYD3hv6dOhgem6br+FJD5vJWK0I1RywqI1EbhI0lhW13VrxuVJAb6ixt7t4BPHq4koKdQH2f&#10;jlRWanFGkMpj+wqyssFJIsmt0llRVQkfRSp9Jv8AXkDXgN1sS+vUKfZkcrSz1sAZBJPURmrSGbw0&#10;cllkWojeyswBtBIjKfpyD7r4JrTq3iL1IpuvY1hrEqsXEaPMG4MM7xeWgijBilfUCP3CAJEgZbG7&#10;MrXPvXgsw62JlJ48OmyXruihRa2SjxkVU6NDC9MslWiwt/naJ3dSvmIsVLIqA82JHuptzThXq/i1&#10;8+mqXrujd4JpqeOGWECKMyrNOuQIkJEbRVJICRJaT0N9ebD9Pupg09xWnVg549QZtgTRNKIaSJPs&#10;WP20hijilqTrLF4qWRdLFweW+hAsQCeG2iVh1cTUwemKXriMiU0FJUUyw1MVQjwMxyCVFc3jlo6e&#10;nmDRxszsHstlF7cX9sG3zXqrOP29MlR1oKN7FJaqWlnnWmmMMckT/bExV5mSmsjEXut7kG9ube3F&#10;gT8Q68rfPHTDNsGjpUiiTzrDJKkqQxRJAs9TAS1M1bDOFZI2N9K3QWB1EEi9vAj6fUgefSWyHVdK&#10;I6n/ACeNXEz1WWgjpZhSUcVXJ6hTVjBahtZswlQt5DcJHx7qYB5dbaZlFF6D/JdZUdTMXhpnqa90&#10;lhpP4fDVxVVKmPIarnrauJtaIV5MVSSxKm0Qt714Ff8AV/sdaE7cOHSYrevaGihlaKRq+mpnmrUa&#10;Clemo4Yq2IUkopzEAIXv6kJBF1bhWI91aA9X8ZvPqBD17JZI6GjaUJSpj8X94IZqp5J5xNJJV1i+&#10;jxykFakEE6Ob34908BjinWxJU18+nNuvaSarpqurWnd5IjT1MU1C4SmSkleWnNKVAaWFJGKw6gSA&#10;ByOANm39R1fXXDDHWGbqEsJayohylTTLBJL9nCsgo4KguNGWDONfJa7jkC34W592ENPLqquvwnz6&#10;Y63pmZWq1aCRKE0M00dPSVNFPHDVTgJNl6TUopNL8eOGLU+u5Omw92qFXh0+gi8uPSJm6VoacrN/&#10;Dln+6nphTrnI6szalj8EdBWzvD91KkzD0ItQYIif3HVSPaYgtkDp1nVRg9RU6SyFJS00VX56aSL1&#10;SlMdjIZ8bJNKVqCvmVqVRHcJ46VtRSzXZufdPDY8R034w8upGQ6gJqZDUUskQE0FLTJTyfxmOWBF&#10;8NQ0IrF+5p45FYksrg6uFGnn3UxN6UHVPGJx0y1fTGOo5oKWgxtPRVEFV44okkkip6yJDpoqenhC&#10;s0rs1mEoCrweTb34R0FOrI8fp03SdKTQTVtXaN53maqoUoIpYa6sAXxTUdbFKoaSESXFgPr6gAB7&#10;3pNKdKlkTzHTBWdFsWrw+PUOtNQQVmQikmq6+KaonEzUtK0xVIwpIXyAkC9kYEXGqY4deZo6VHUS&#10;Xol4amrqmxmQjnokrJaiPLLBTNR0YhCvCclPojqlCnVDDNJp1n9XHtskDy6a7OmCTpat8dJJPSok&#10;j0dfHFP9pXUcc9LWw+Fpr4x2lDt+JYqgXYA8iwLbOK0C9bXw65/1ft6Sc/Rsf2sdJL/D5Y5ZqWFa&#10;vKR1FBWwNGdeQjpViSnk8jrZQ0MTsTbzs97e7CQgZHToSNukbl+kDNmhO4+wxbRho6VKdZlkqKRf&#10;CsGXjkUR1NRwCkOlioNzb6e7JMCOHTy21RjpDZjppoZcPGaanL1tTXQ1MMtO1Ooo4I9Ip6x01JTz&#10;uGlCyhTe8Y1KFt7cMg016alt2HDh0i67q5KOplmr6WauoxAKdYZquFTNPzGjICFMkbELESLMrDXp&#10;Jv714vSRh5N0lqjqKGeOdqemoJq3WsFcaRqinmp5lXyiGwUKaaFRYmNmLnkqLk+7/U6c9eWBX8um&#10;at6Z8320slKrztrq4J65an7daN08bTR/w+NqhGZVtHqT0NZkfgqd/Vk9OfSKRgZ6xL1FHSU0VG+M&#10;qUr/ALDRUyhVnqJIauF6ymyMbBXgilkKtAxlgWSxF/UzW0LhicGnWvAWMZHSNfqvFUmqphp2Wmgh&#10;hM0NKonkiq3UucfUSyMywcm9nkHkP+aTnSL+PJ69VLKBgdMM/VIq43hoikilGyMwgjYV9DFDLelr&#10;3nZY5pJHcyLNHGraQFYWv7cWZumvE+XSaresZ5YKSvqKFJsfUqtTDKtXHHU1EcZLvPVui60YAalV&#10;lUi3559uCagp6dew3ecAdSP9EdUfupKSNpYIkjmlXwIxcTfvQpSTVCrFIqhgXmDCwP8AX3fx+t+G&#10;CKqeuE3S+XheNHNTO0kwegqIqdKzH1EqqGWikm/bLPF/aJsqAEkN9fejP1rwj69MWQ6Yro6ZKiKh&#10;mMlTWLRQxqo8CNFCXn0V0ajWpHJjjhtewIvYs4lyuAT04kKk0HHpPDpetqXqploqalo6WKaKdq+W&#10;OnkeupIzK0NK9Xojd1AEjQKSyj6qb6Q8bxFHGvTrQRkVX8+myHqOrrPM1BDQVAiRDLWQzqlJBI9r&#10;mQThAkn9kDyhASPpf35rxfPpP4a9QZuqWkeoampljpqKegpMgUhkbwzyD9k8x6mLMNLOEKatPrsQ&#10;fe/q1qPXy6YKqa/LqJW9dywzpU0sGiCohWOWuKokUNT9wRJLUJGWQSBT43jS5tf/AAPva3KFSPXq&#10;hUdMGR2I0LF4RKKjRK707wFXCKdBCaV0lXALXPqFgv593FyhwfLrYjY8OmV9lzieCAJUGWd0hend&#10;YkQa30D1xjTq1D6XBt9P6m6zpTt694ZHTS+w5TPVR+WIwwTSRsQ2iSmEcpR6eRTa3K3ckHixv+Bs&#10;zKRTrRjbppk21ETHLrvKzNGA0MkU0wRv25YqdluQ9tOq5t/sePGVSRXrWg9cV2qImkaailTTJqGh&#10;TOkqSKfJUxBgNV+TYFb/AOtY+66xq7cdWCDz6wVG1ahTpaJDJohhpyulhJUyyeSyTKNPkKlfQdVv&#10;VwLe7FyRQ9VOkY6iSbcCSTAhjLTpUSOFiYxo9O4jqXmJF2IHIIFjb6D3TqpI8h00yYORwRYlpIxK&#10;syMtyoFwUvew+qk3/wALC/tQnwjrw6a5sKIv84gTRH6vR5I1C+nSWYWuTzxzbn3frfWebBVIET1K&#10;/snhJ4wjxSst/HEhABUXNj6vwPz7917qEcPUKYyY7orlUHqZUcmxUOgKksCWIsDYH/Ye691ykxph&#10;VdEBKmdwskcN1Bijs0bK3pP19XqP9bn37r3Xv4fJEkoQiPQEcxyCORNBUsqJqAuWPAP+w59668Pn&#10;1jFFJLENAux1M2pFUKGYBfItrH8AXN72+g97699nXA0ciO6poZjbQ4CeJpSLBTYcr+PqRf37r3WL&#10;7NlK62bxlHClI10idDq1x2/x9+691m0ygov6A6BWLDVKpU31EKCR9dP+HvXW8dcjTlX8cVmJ9ako&#10;IkDaryyHgKVJ5DEA397611yeLWocKVcnUlhd3Vjq0zcCw/1uDx7917rtFlXV4gymS0jaXvH6EJ0q&#10;W5VgLnn+vHv3XuubIQlKypeQqW8bKqrIytdCT/qbkFgeeLfn37r3TnRtYqGj8sUSo1pbpKHka7JG&#10;X+pUgf4BePfuvdPSVKl5JXQrUKFZVER0SJbTNoiPH5Uyfnix4Pv3XuocyrCsTRIZgXa7S6BFJ4ja&#10;RFNjY8cfgg2+vv3WiKinUaSLw0jFQrBnGp5QFZTKAUVEWzcC5IHBuD+B7916ma9N0rOnpRY0W11C&#10;XRJ9S21KxB5C3tr5t9fqPehx6apVqdNU1W6WeQXEVgzLY6COLGZLAAk+lVH+9e/UHn04FA6Uuz92&#10;SUtVFFNVE+KYSxKzGO06teJ2mQamA/45k88+0t1EHQ0FellpKI5hq4E9WNdOdr0sMFCktRK0EWcp&#10;auKvbxxyQVFQuimmqNI9KUoVmjj5UyXuAPYD3Kw1SE08qUP+DoeWV3HpFD21/wBX+Xq3fprs7F5e&#10;jShapWqoqkxZIQpWIMovii+1lrIEj0SzRqiFDCDwxHHI9gXcIGhalP5Y+z/V6dDC0InyKUpUZ/n1&#10;YPsbdsWRpY5YmCLFHT/5fLOJaw1EUgGPmy0ZI0+QyMyRng8Bj7IBGA3cf835dPu1DSlOh/osk1VF&#10;EA6VNO0SyPAqeGSv0TN55ihVRE0Kg/5tSxHBNvrpl0mnShANI+XS0p6vUIIWeFP2IzLHDop5Y1Mu&#10;mWJNXFlYpILMQyk/SxHth61+XVHSncOHT9T1s3kjOpKd1jmiqzC6+WKOCcRpCDUi5Yi7qFH1sRYE&#10;e6A0yOm+lAZtYnmeKWsidI5omFPG0isJbTo0EdmldFDtcEAm4t9B7dUV7jx611lWWki0sKiQT+SG&#10;OCTWkmn7VjMy1UNhzybra4Q25bn25inz691L8paWZTOkNS9Wf3WCsaqliP7YnV7j9pfTYfqTk+9s&#10;xbj17rNFMw8sRsEZ0W4tFSirZCVemVQQnkBLEn6Wt+fdevdcmmMas8kcdPVTQBVqkfR5VU/uU2s3&#10;CFQChjHquARa9/dSfLz68KVzw65VUrJ5FIEvigU/dMv6cg5tPKyxeo+NPVHKwH59XupJXiK/Pqw0&#10;k54dcXZftoh9tTTwKUhoqdZmLNz9QyC4LvrZo2JAH1bj3otqFKde7aH16gEJMrhqWpkJhljFGNDW&#10;ZpAjSXj0s6himmNfSNRubAn2305F59Q6uUNDFGz+qCaqhaVPHF53VBHDHJFGtmOoBH5Ngote3vZJ&#10;PVovh/PprnRpgnkcTVD08iQywaY5zMSEDzJbQ30KrwCVX20eOePTyefUTyArMxKTCRJIngcCkhrR&#10;GAKpp4iORzpjJNibn8e9dX6iN4ViiYospq0Z3q4JTaGGAft00ZKka3PpWEDSACPzf37q6khSR8uo&#10;xp4qNTYR00kV5XgaoUU8LTkJPF4G1GMAMtyDZrk6hYke6qSTk9Q5tDyytDFNJUyNJOKGfTNFF9uo&#10;hqIY1S5ZnB9J5KodXFveiKih6snxjrt5oZVo5py3jMWqN1hhmIgUE0eOnqbsSdBMatze9muRf37S&#10;Ca+fSjqBLNK1Loplgo5528MZYeeKGRyYC9TKgbSz3YR24Umx55GtI1auvdepmWaDUS05bTRzSP8A&#10;tmldFKGVaa1lVHAGr66Tz7t140pnrwneamQmRFppoo4PuKqmiUfssY4quJB6gikNpX8Bifx791o/&#10;z6csTVyLBL/k5lLRgzSRxAPLOQViiqLC7y6RckBQSQCRf37pqWhp0/0tclWsTRRx2nSFh5EaGCKa&#10;NQSKiUqvrjWzFCLcWF9V/d14dMEefTpRvGB+9JUSTRPNLA1NoiAErc1TJIrW+t0+pYEkLYD3ann1&#10;Tp0pK1E0yLCjuUepWMPK0UACNG8s91VnY3sylTYkLYG/vVRSvTToSajpwpKqOaPX5yZKd4pWlhQG&#10;Bo5AVMQaw5L3XxuCVUi3HPvYNcjqhQjp1jyJFmiEssMTmbUjxhahZU8cMaXFl0Kv7gvyQfz7vrPn&#10;17wmp1PppSqzLHOjBZI2gEzDyaoiXtFE45VR6r8jV7eViMjqugj4uHTnFUsCpqhBD5kMMIjj9FLO&#10;LtPNMQCFd/1JzZhe1j7cRgOPWiEB7epsFUC8UXjFQXKiRlZzOLy6pdf4VY7hlL8C97H24GUnB6oy&#10;A8OnuKqqCzJ4I9aOJUQMVZEpSVLayvrspAIsTpN9JsPbms06SNEtCepwf7h45Ff7gOpKgeKAQrM3&#10;pIZAPox+nDWAuCPbqknI6YKKg6kR1QgkKrYyRWKOxUmeNSWecvGObMWQBrer1X+nu6vTrXhBvi6z&#10;wyt4UYwxhonUCZXQnxuxYyzAccfRv6WJv+A5qUipyeqPGAaDqZJMdDytKrmWOJ6cyCyzQly4D/7T&#10;YMTfj6H3YMRl/wAumtNe09SXrwJP3JIpAJIWR2UositLqLJEVsRq5ZSBqA9u+JSg6r4I6lu+qZJd&#10;TEW8x8KiS63JLLBKLAr9OOBe4/HtwsNVevBAF09Sog62TUpWYL5ZQUuyqNSyCMBTeNRci3qvzwR7&#10;URnup69JmCk44dSlqYHJkkKra5TgGKMj6SxRfX0gANq/3r6OFlHn1XR6dd0b+X7Z2lSME1UaraN9&#10;Bf6xhgL3VlVh9f8AX597Vgwr1pgBX16zaULU8hl8KKk4L31lYzHZlAAvf9QBXgH8X924Go8uqipU&#10;jqUktnjj9TifW2lEWyqqFxJTul+TYBUPP1Pt1XqaHpsr59ZVlLxMnic6vIiDUqqFRgPIwe51Fj9O&#10;Ba9/bwJI61p9eu/LrUmSOVCsiKFZNfjQNYF40HK/2xp+hIF+fe1Pr1rRTh1meaNHmcKTHqUlx5Dp&#10;YAAx6P8AajblvqP9f3fVRqr02sYIA6yA6hFH5+V0LeRUVPV+4sayG4A5JsABay+7iT1614Y695lL&#10;yfth7EaliJkjVZBywMoAsygcA3H0H19+8T1634YAz59Z4nKGRgD419XjsV1BELeVi/AXSD6R9G97&#10;V1HDHTbIpOkdcxJJrJBRSiKUACqod/Vay86vy1/bnVStMHqQZ3YN+2hVRJGTKFc34f1n6hTb/ePd&#10;tVcHpvQvWLyKWQhS6eRdXq4WSI2YEAcD+ytgQDYj6+9DBqOt6B1hDmMSWEkzzeNogTdoSJLFqqPg&#10;N/QH6WHPvwJHDrZFevBoopGby6IDxLMYtKTOVCDR4/SFJsWYce/KaHrdB17SrkqygyR6bROxN1Rv&#10;RChUafz6TYX92GjyHXqUweskkgaQs/jjUBZCqst0guQACAOdX9CfqPemNevAAcOu9cfoeRVZSqqC&#10;mpb869IVfoAxOr82Avx7u1ARXrVKinUp5fSWYqur0pIuhYkCr6eVuWBJ0gDnj3s0HHpsIesJqYFa&#10;Itwn6TGQzaSqWFmI9N2vcHnn/W96JWvVgmKddtM8ZbT5EDCKNWIUuqkFpdKgWuQQBfn/AG3vTEg4&#10;68EXz6kJMQxDeMqCfGiKXkjl0WQaiLn6atfP592DVHVfDHl1zMpCgGlX9IUszLEHm5aWRmQfpJ+i&#10;t9f949+Jpk9e0V8+sPmNjoCiPULSEjyAKxABAAuL/Qj6A+6Fz5dW8MefWH7h2RhGFRnUO8lgrhy3&#10;qR1X6C4uLf8AE+9FiRQ9bEYr1ikkALvGyWaWKT1IiqAy6pfGTf6nn6fnn3Xq2kenXJ5pKhZIzf8A&#10;aKyMisnkAW4ndiLcC9go/rYcge7FiePVQqqajrpWHj8kZREl8cYNmDBH4DEG7EMPqCBb3Xr2kVp6&#10;dZfOHXTpsUdkaRoz6Y0cMF0ji5P6mUk2549319a0Z69FIWEgZCWBSS7hWeSO97k2sSLH8Xt9eOBt&#10;cih684rkdY5dMhJe+gSaYpBJqLRrdXEg+hXW1/T/AEH1/G2oVPy62q6escVmQ6i6BtSkkxn9y+k3&#10;JAtrHo/rb/X96UmmetmnD165o5IY6xdiyaWACOsdtSq9tS3vzxzx79X0Nfy61pXz6ympdfSw8bo1&#10;9aKvrKizxutrBVFrWX1C4+p928SoofLqugEYPXI1Pj0+NUjCr51IKCBhJIUekTVYjUPUBe+q3HHv&#10;Wsde8P16yI0eiR0FjIS5iaOVHhuhZJF1XCkkEkWI/wAQPdlIHcPPqpQ1p141K6Y5NWlnk0HxRhCZ&#10;nBEnluNP19XB5AHvxb1PW/DyadRWlEYAEKaIz5I43U6/RcDyuPryA1x9QffiQOPWxHXrE9VIUUMy&#10;qpCOyNx4ta/5xGPJH1sp+h5911rWnVvDpk9RncxFyzXF0dNLKW0yDRp1kWLhSpB/I/1ve2YKOrBd&#10;eOozRDlXYo7vqkawV3Rl/a06QSAeDyeADxY+6EEDX06oTgOPWB3SQic+WNBHoKqqFY9RsUYgBlF7&#10;3Urzf/D3QsSa9bCACh8+ucbyaSpjcuWLxmRQ8Q4tIjOOSo+oABt/Q/T3pJMHrxQeXXGNkVEXkwKs&#10;gkQSaTGLBikbEDVZrG5sbcafe1fSanqpTGOsqGN0JVHLoJdK6D4IWYWXx2Fhp5sDwT9R7vqFdXn0&#10;31lPMQlIcemMOBYyEH1KwtwAv6iF/N/eyQ2T5deANaDrLLPrZFhC2COqSGzaVi/TMifTSTqDf8i9&#10;1LDGnrYj05PXvKH8YZlVXYK/pUeSZEMkvjA5s31B/N/e1ZiwB68dNMdcHZHJOshIVltoMbOkjKFf&#10;WV9OkAcj/ibe6s+rq4j9T1kaR08itGz2jQfQMwhVriNkB41EabgX4Jv7rXrYT16i+RSTqaSYz/tl&#10;tCiJVI/zasLkqo9OlueCf6e9dOAA46j1BZY/I0nBRpG/zbiKCB7RKGa5Jvyynkn/AGPvRIHTi6fL&#10;rozBpPE6owiIZCUVQ7GLUHBt+o3JI4tx71qVsdb0CmOo0hZZC08rShiogeUhURUFjBpT83N2B5sL&#10;+6lqHP5db0gjHUtpJE8bgji3iEWqVVKjS5kcA8C4BuPr/re3Oq6QBnrtZG0PdFa03kZBKJrtMujS&#10;7LwFBOljc3Frfn3oV8+qsgqAOuagqGjXysQCxX+yI1W7RQW/QQCFUD+vH0976pSuepKvG51RuwdW&#10;+rLEpIdbgyNpuStgoJH+v73U+XTZTT8XXtTKsOkKWanaBYnsWLxuXk0KOOSTdCBcgfj3etAKfPqm&#10;OuZZlaVY0UiSWP8ASy6PIY9Mj3tyAfSB9Ln68e61oKevW1XV12xDIql1M6uqjyMFEvBJDgfViQ5b&#10;8e9k1X59eUd1D10XJkJOkRapTFIfSwOgKEBAJ/A1G1vz7qGI6cKCmOuWogi4RfLHGqoArPFGRqkd&#10;WUcH1Akk/wCw9+1dU0HroEep/IEQMjhWZWNO7DxqYhp4uouG/Fj71Xq2ii06wSOFKSBIyJJGQytq&#10;eAxudHj8bD0rxdbWN78e6MaNqp1sKOB6wM6LLq8ipKoNOYnXUrmUFklSZV4bhbgn6gW+vtvUdWrq&#10;5Wq08us5lTSZmIChvFLIEXTIFIcqI7ekqbDn6m/u/iVFGHVAlDUdd07PGgK05CCWVVBkDq0spLDx&#10;E/UX5DED/be6oaVbqzKD1lEpBYSmOOSNwrSNZRoLFpZYnPF/8bf1928QHBHVDH6ddpJIukq5aJNZ&#10;LKVZ/GQWe/8Aavb6Ai/Fh9PemfFF634a0p1lRgQY52EYJHhEci+JBJyhZVUMVFiCpBB5Jtx73GRX&#10;59VMYAx1kjZCHWRQTaJRAAEFySCyEc6T9Rf6W/A9uBg3DrTJQV67aQwpoZZNHkhQeNk0xlVLWkTT&#10;q0/1Av8A1v70zEeXVggwT1gjdvJEYVUOS8DMrqrlmjMylS5sST6SxJva3+s0GJbV1cqCuk8Oo5nA&#10;EN7rMVlhOpTYrDePWfxd/rzybe9EjSB6dbWMAkr10XidjpWWQ6QVQWjP7dlnle/1IAF1PHB91Brw&#10;6tQjqM5uTKnjJ/VAbelTEwKuyf2b+q4XgD3VgePVgtBU9cWkB1u0YWOVrAgobOB5AqSKB6fqpY8k&#10;X/Fvdc/t6tp8uo2oaIhMVjJbXq4Z44GBMcXlUWBPILavxf8APtrGkV6vkMadZJ5UWOGOx8oKa49P&#10;oMIbSHvYLYaT6f6Mf6e7saDrSqSc9RDLbyVEsbJIt40SMq6qZHspIC8rb08fT6fS3tuvmePTtBSn&#10;WCU+phIgklLiJVdBF4JAtkdkH4JuwXm9vdSQOPVwpbrGrhoo1R9avHKmljb1JL41cKws4JBKt/gO&#10;PdTRh8utpStfPqMWlcLCkxjqSAgQrp0/2WlJUGzBb2a3PurHGkdO0Fa9RfNGRpjjnjPjQBJZ49Dz&#10;amEWksNQK3YpqS9ha9wPbPHj1cCp6iNfUUDNCIogNJQMXrYrusqmXj1WAP8AU8fn207DgOr6QOuJ&#10;nkBj0LGdTByXVpVjnQeSQtDYMADewH4H+t7a6sFUjJ6gioRz5fEsUrySU8hjmu5ZfVKshVdJN7hC&#10;PoCB9fdSVNfXp8R9un8+uE0i06xojKzROGVkfyJocafKjAEaVJub/Qm5+nts/COrKFbu9esTVDFy&#10;sjw6lRFkLFWnkZW1RwqbAFWIYrc2tb8+644dWCrXHH7OoHnRg8kccn0KAqqlmRDeRhGwW5BshFiN&#10;Ivx7oaaurUNaHh1Bq6iUeNgqxKEc1SO37NQzMNPhdfUtxf0qCAwYk6ePdSQM9Oog4dNEk5J8g/yc&#10;BJ6kHxLO51PpozGtOPXcXDNpsDY3P4oXrgY6d0ilOoCSRiRLyzVMsyyed6XlZfMpZ7xAHWVIPJGo&#10;Kt/razQYE5Ner0qO0dYKhy92JRKdkemBKr4TFoECVESvy2q2ofgn6WPHv1erhPXqHHOBpS76ovJA&#10;kNRKkmiGOH1TKv1NhYsh54t9PdHPb1vQOHTYpimeSnj9fieKWFZXaPz05AEpbTzpuPSv408fX2z0&#10;5poB01zT/umUoIgEKtCissEGpifNMWuGbSLm/wBW/wAPbbmlCPn04B29YGapSaWqlkIKKzwSSDVG&#10;qMmlBFFFe4OolDa1vSefbVCRXq1K4HTE0sIcGJ4XZvKyCON9FTMqEGCScWRvrp1M1jwrc2PvXShF&#10;otD0zzyGEPAQ0agR1FQFL+YRzL5LoFWyxhrKpQEhdX1HvfT6AUr1ClDyhUWAzPrA+1DRGRUdf3qa&#10;Spjt6pVswIC8aeT703w9WPDpokmgVWEUX3BoUT0sC8aySNo+2d5AFbSRcBf06frYD22anj1fTinU&#10;CvaGYRo8TKlTUJSqINCTxnT5KZZl/R5GITW6gekEn6+/dbCgdQJZnMlTHIzs7SxwVU0WmGJHDWnh&#10;hA+gYhTqHBuf6e/deKg9Ms81W9VMtINCU0iv5JGhkSpNQdEQWpYel1QeSS4JNhb6D37q4Chfn1Ae&#10;q1prqF8QpXqIPt2HmVBIoE7gEDTGFXkoL3ub/g+6uIhSq9Nv3SpWTIqxNTP4jR1CKsvkKx+qOsCL&#10;q/dkIZbKpI+g4FqH4h+fToFKD06ZKiqEME0EEcUt5Ip554pZNB1zB6+pjhQFFhjKB9DAmw5/UfbH&#10;WyCBXqCs0ks8S08tFd6hKqCFTpZCwszrU+pbBbytHcAsdNr+9daArgdM1XUL45mjAlcz/a+NVaFJ&#10;Kepm8MoeUr6iVto0g2IUf19762VIyeo8k6TmskVpfJrSI+VFSSLVaSoidmAtpiIWNlX8g/19644P&#10;Wum6oaiZkRavwy1cU0go56dopk8TGM0glsQBKum2smxYsPelFK+nV/wHptK1NRToaiRl8VUKmSae&#10;Y6sdEz6Z4JfAC8sSMG0hSCHvc/kX6c6bZJDWqkkklVE1OKxfEY4qSFY45AwqImA0iBlI0BjwTyCb&#10;W917qFJU0kEH3ksbVJjmaY5CSdRC4kbxGpsNXrWw0JpuvGpgLD36lcdeIrjqE/24hWSpkhg8Z+/S&#10;r8kjQ0lOt7P46sMQVe6PGLfVSt/qPAVNOtBQDjpugr2lp5p4kiWepklmWaPxSJI9OdKwCnkClVt+&#10;l1ALAH6ke7EEdvp1bqGhiNTSyx00axPXRLNNTwBYoEooxJS6woDANG1mH0JAuePb7fCet9Q5JkWS&#10;ZvFLV09FDUIxll/fo5vKUlip4CvDXKHRyF9RTke/Yr8/9jr3UOs+7jrIAsPliEFUqGOSSdAsgR6F&#10;a8gLKkUD2ewUEEsQNS8762OPWGnOueCJHpKaNaionrqmmikmpqyukXwLeplAfXp9alVutyTqvq96&#10;x+f+T9n+r/B7/VX1PWCUWMoinp5KeP74yyvTvPPSmlT9+lghqFBqHKktEWW4ufUOPe/t611HlYap&#10;Wq6qsheVaauoMYtP5JadkpSY3kNOrBytuBq/XYfj3TH5Zz+fXus1PBNSzy+aOYyR0ctDWuZVlpfB&#10;KDMlWtGfU+gO7PFc6SDYk+/NRqU9f8BHVCM1PDpumkqIYaUUhephnpTAXphHJU0VHRXgrZqSRVAZ&#10;pRdhe7Lcen8+90XJIpn9vWtJH2dTqamjlEGmmpqtGyEclHFUSS08UDpTCqpVeKUKJAnqMml9TNa4&#10;PPvxNKkcfP8A1f6sdabz/wBX+r/P1CjrISKzH1UMk8H3dRT1EcCIPtn/AM/DVwGTTUKbjyoyEK49&#10;Jt7tQVr8uq9SoqL7iqgmqpRPHPTJUzT0cSGkmWlukcRiQepgFV3Y6m1DSRcge/YHDy691BSrqGq6&#10;N6p4HWm9D1juJA1EQ0slGjm0kYI0shjXkgXtY+/ALSg/4rrXWP7NcjFPkI/vDPHLHJT+WtS9HFSu&#10;yTUMUiC00QDazrQkgkMxNrWyMdNugoW6jzRRwGSXzRCaCrpZ5paOFDLJGrWWKGADSsS6EW4uSv8A&#10;S/NgKmnr69VIB86f6vTy686rDVNCcXQxinrVqErZaoSSJUZUEvSrLyS6gagt/wBFha/u1KrWvlw+&#10;zqpBWo9P8vUOAyK80IvG1D4UNZKFnqqpLmOpNK5A0xmIJHCgYNc2Iv7tSvd6/wCr/J14BjgeXXIV&#10;NVVSgxVFSlNqpqqakQQzRwwRrekopqhF1pLHYAANYFCrD6E+0qOA4f6q/Z/n6tUHhwH+ofn69Q/M&#10;8s1NSyzUSywfctSGnl+2SPV/lFQZ5StxPpZRqVPQFf63uLAACi8D/qH5V60a07v5f5fn1kpWhrEy&#10;clSI1vHR1mDemjSJTi6mP7V/NkJD4VksjO0ZdCVIOm1wN8DjjwP2jPDrQIPH0NPspj/L1BqZzJFA&#10;J0SNqivp62rWt0VU3+SUjJL55YVBf7dTG0DAqouB7tpAwPs/b/qPTZA4f6uGesKvrmqIpGilaKlG&#10;NklqdNK9pT5sblvGFuqlpFgs9/ShsbW97HAfP/JxHXgDX/Vw9eocSzTSJR1InqI6SNlWMPomneja&#10;9TTGZB+6oLr4ieOBf6e3CFA1jz/w+XWzw6gSyy1VVCKmopqekklrKmqRI3R6iEEGgjmMF9WpCpaU&#10;XUKrAi9/dgFA7f8AV69N5BoeHn011VNBEmZmjqCRCXStRPDP5aCQjQzMwJBp0QyQvEW0kgMFUge7&#10;jNARSvWu2nWJkjleKelWJ1lxzV65SvRqOXwzUpV6x6UgxSSxxXYFPXcWHJFrAdpBHnSn+r162ApI&#10;ofKtf9Xp/wAV02Qs33tpYRUSFY6amLslVTCno7K1HjpSNcayuzVBEx1aSEJPu9PT/Z/P7OtChPD/&#10;AFfL/DnNKdYahKKS1Z9rVwU/llpno6aATypT0k/miaOKX9MtQTqGlSoW4IIUE3FaUHWiAcsMfL7e&#10;uUk5NbSTxQ+UtBDSRQZRTNZKZfuIK42vGsqxWOi2rWRxf3qlAdVBTrZNaH/D1Hq54jM9NTxzZOSJ&#10;qqCsyTSvI0IaL7UkQEAskYPkAAKlrEkX97ANKHH+r/L1U0J7e4+v+r06hx1cK1NTS1TtI+Pijek8&#10;ZWoENVRKpmqIKg2YCpRrODc2fheCfe6eY/1fLrQKjBzTpvramrEGQWSBKPJyw1dRWpVQiphioKYe&#10;WtqHLBvQodbRO+p7FlFvpZAoIpw8v8nTZ+Ejz86/z6xrHKjUNIGgSpjZKuKtljjkkkQUy+Cmw887&#10;lZ4nfUqK5fSgbU2ske7ilS3r6YzX+WM/n1UeQxX/ACU8vUeg6bZV0zY/JyPBBRpPBFqxtgsS5VWl&#10;yKJQEKFomiQ/uuQ8b+hdP19+HDTxJ+Xp8/UV/Z5dVINAxNAKefkcn8qD8jwPWSvFWs1XPSwQY6eW&#10;JhRUGqOJaZ0hdqaoeWIM7zLpeRdaadIKiS/va0PE1Hr/AJOHr6fs60wyfL0H+r5f8X1AmrVmeNa0&#10;SR5CQ0Jx+ShpZZqGurKSEMEVo7uFZrC7n0FgoP1A2FUCqcKHHmOtccPxqKHyPTfWilSFaYpmqmag&#10;Wkq69IZkkggqK6UulS0qWvClTZPFbghbW92UVJIpmtB5/wCqnTZAAp3YpWnCp+fn03LPSwS1NPW6&#10;YZa6nlqA4UBhWwEhJFaIAw6JzZVPBUtf8e7aCwDJ5cfT5/y69VVJDef7fl/PrKSJse9HKlNC1ZQ0&#10;07miuacZCUlse1EK31LJoT98J6A5NhYH3XTRgRwBp86fP/J1r8Gk8SPyr8v8vl1gniMVY2sLExpa&#10;czJoknqaGjqYwmRdpuAxNlVUYknSxXnn3egKZyKn8z5dUIAavyH7Dx/1fLqDJDT61FNNUVePnrZ4&#10;IYayVqaqONqILZOijqUUTx62BnMNxp1KluQfdx/SHcBXhXPlj7MEjprStABkE4rjHn+3jTpOrVlJ&#10;MksdbUVn2FLSVVR5kanyFGJZ2oKhHqolLSIiWDOY7kFTewv7UhB26lAB4ZwcVFPnx6ZJyaGpH7R5&#10;EH7OsMjQGtoZqVZVyVXU3nyLeOsxiSQUhEc5hQBWYFQ13RrcsLe7qh0lSaAenH8/l1UsmoEDJ88U&#10;/wBX29NcfMkDU01BkWWQzSQUPkEAqoiZYEFNOvqg1jxyBDp1AG3qt7cK9vcCv+rj9vp8uqAjFCG4&#10;/t+w+X+XrBmBJS5jIwT0cs+jz5E0MN6vESeRAaGnaIraNqdndwVKstmt71GNUYPCuK+fnU9VlNJC&#10;CK0qT6fIflx6gT1IGmqjqEpJ6TxZepp1higoIIZYTQVmFd0JcSTr9DG1gUB4Y+9hPLjXHqftp504&#10;da1jJGCM04DPkeky8cCq/joqiR6GMrFHJHBMcg066qYNkECIToKrMjAspRT9efb4rivn/Ly4eXTT&#10;BRUqOH86/McaefXJGWOjpnraSWEVVNSVTU9DUQu+XQy6mjp20gG6LGKiDXwEW2m1zYjJAIJB8/8A&#10;V9uetdukahT7PP7P5VHy8uo708sP3lKXooaWobzxyRmqatCQ6UKVhqSsuhoyfIo1csWUXHOxmhFa&#10;j/VjrRFKgkAEfP8AnX/P+zyZaj7haeNa2DHJ9hTmohVKmWRxM7BseIXQaQ0mgDUP0gEsOQPbqqur&#10;tqAf9R6YckgBqYFfkD5U6ZppFFXC1bLHTCpgLpTIop8gaiq/yNwyW8TPqAZh6VVb/n2oRaiqDh/g&#10;rX/L0xUBgWouocPn/wAX1gmloqGop5BEtBM1LJTLkKtvujJWgiSpSOhcARq6FT5V4On+ht7uFeQa&#10;SdVD68B9vn1p9AYaRpxx41P2f5emSeejihmrYRFSxTmSChglkNbTJDIBeWmj0BizuxDowC6ARwDf&#10;28ENQnGn5Efb69JXI0lgNIPAcR8+kxkq+cVcMcMiz1UFHBFTCnDR/cagYmmovAutHcAsVUcC3q+n&#10;tXDEp+LAJ49IJHINFyQP9VOkXkcnrog8c1RTI95JqYlWDVHqarjjkk5Vhb9v1hX41ev2awQ0fAB9&#10;KdIJZSE1LXPH7ekFkMgTFFPSTLUVFRPHI9czeGU0cRAaCalRCNajUryN9QwsPr7OIYqHSw6Kppe2&#10;q9BplMo08tRJLpn0FCiLJYo/nuIjEt9IIJ1D8Hn/AA9m8UVBQdFzyZ+fSNyNQKqaZmdhokaSWFLe&#10;iVl5aC/4HpuLWP1HtfFDQVPSKRw2OkpWVKRoV/ckikvKPOw9T/TXoNuT+lWA4B9mUUeAOkE7gLTp&#10;KTTwzGRXdoZnYaGXU6wpHwIyT/sB/sb/AJ9rkUDHSImpr02lUPkijZwwkuIpGQm6qNbXIBta35P5&#10;93A8lPWjQ8R10PCyxlCJNMzIyyFPUGPDBh+kg/Ujg/j6n3saSB50PTNGq3ljj1yWFFWcrCvkLEKE&#10;KSEm1wEJP4HqN+OPbmlRqx59VLHtqainUaE6GsUu+gpJqZWV4yPS6XHpN+CCbf091jIBq3Hz8/8A&#10;iurtpK0HDy66lp18fpBbxhbop1ggsCYtdudJuLH+vvRQUx5enWw5/F6/lw49drHG04b9zxyLo0ub&#10;D8ONTj82/SPx71xfIND1pqhc0BHDrlIyB5HmJlPjAWOJSqmyjQ7L+WUAA/1+vvZKgnUfy6oowCnr&#10;/q+wdZKaDytFDKpVrOt9S6raSV5/Kt9bDkE+9opYBT1qRtJJXPr+3rhd/MyhY7xsNQCAKhQX8rag&#10;b3Nriw/w967s08v5de0p8RODw+fWZ5P245lBMhusrKEspvYRyW5C8XU2+lve2KlVdetBe4rpoPIf&#10;5f8AJ1jKEyRShYiHJAkkspCBLWZQBqv+GPvVCG1f6uHWwV0lc/Z1ljC2Z0liLXjjSyiNjY6iahR/&#10;ZtYah+PbkZUHVUH/AA/n1VsYpj9o/LrlAU85VQJC7qhQIAkbE6Qz/XgX5P8AT35CviEAVr1Z6lKM&#10;Keh6/9C2VIqC6qsVOVXmaGRxFDNLEA8hmJUq5A50hT/UfQn2ca2OOgupoc9PSGB6YTTrG0codBDD&#10;MJVp1UaqcutcCqBrFRoBVSBpsePeunuoE9HD+5MXlDyQQwmJYRClQdIJUmrUkoVsdAC6uSb/AEPu&#10;t1NKdJnI4IVdN4YZkaWn8XkqFhiklqpWuUenkjJcqTZdAHpBFuOfdk+Lp6GUJgivSXSgylJO0gaq&#10;mlrYo56mOnlGllVfGyanGpACNKi1mA5/r7UDTwbpes1uwqR1NpavLYyP7aSjrIllk8lPIGid4Qvq&#10;WJ9XDauBcEWB/wBb226I5p1vRDKe006WmM7CrGgBp6eTwssMurV9tATHKady8pAcaTwFOpfrx7Y+&#10;lTyx16SzIGc9Pf8ApMjajerlkgpo6KeSCRWlp44Kl3bicBtK3Y2IIsxP0X3s27qaAdMm1X4T/Idd&#10;DsSCocSwVDzMGp6mBWqIitRok9RNJVLGdA/2kki30P1910ODQjploEX1/Z0/NveASzQ1EikRajA0&#10;lQw/4EtrmdfCPXGBwQRYm4BPvdPXpCyd1B0/Uebp3hmsZqiOLwrFFZYnamkQOJ5VA0cmzJZuR9R7&#10;cTTXPHrYiPl0p6aujLRhJHaZ4RLpZNChv7LoD9AFtwCQTe309uVX16TslOnqkqAAvgeTyCNk1ym7&#10;WNvIPX6bsbBVHPvdRw62nn07wuZp0ZpRKoQShdIikR9FpAIwD+nhhcc3PvfTnUqBUaMCeSCUo5kE&#10;cxYtH6CylBwokt9TdufwPfuvdOFKqMVDvHaRVLtzrAALreK3F/pyB/W1vpR/hPWj05hQNNmSELGy&#10;uyM2qMsbgJJ9AfUAQoI/p7Y611xPkUGYlGpkgQrCNCSiZHMStqjFmvyxa3+vY8+9de66FOVcR/aw&#10;RXIMaK6sykNclnsABb1ah9Rbn37r3XNIQknjjRUMd7BiPLd0tIxb+l7XP9Pe+vdZE0AW8cMvmYKU&#10;ZSAbj/OwMBYslm5v/t/fuvdZ7ASxeSxiVdJea0sare6klF/U3B/H+x9+691mIbyN5EBcgMxjdIY2&#10;dm0EkaPUDe1if9h/T3XhTz64tqYSXYmItpMbKLpGg4JJFzzwBYf6/v3Wzp8uuMrxLpRkABMRhGj1&#10;qyMNQjKngH+0A30+vv3W1+LrG0gfUZUWUtK5j0gj9u3q1AjTp4vpIuSSePzvp3qJK4UehrRIjOY1&#10;DDWr+mM6bfqv+B+OffuvdN5kBjC+NNUgGhHALLc+loZbXVrfk/69uffuvdcWCglQt0lYRxx/UAKv&#10;J1C9+fp/W4Pv3XuvDUyQppNQugqkZaPVOt7Auv1v+LA3HIHv3Xus6RxljoAgeKQHyMgeJIRGLJMZ&#10;FFm+iXIJH1Jt7917qdGEQBGibwEXWNZI5HQ3sX1J+ARcW/HN/wAe/de6yeWMtrVGjQKF8ihg+l+P&#10;UCDqUrzc8+/de6jGSUlxo0Rk2LXVy7IbBrWvwnLcf6/v3XuocoMqTIscs1NGCYmKKrox5cshtb+o&#10;Zfx7917roo/jQadSzRFADGdC+Di8oINvpfkXYfTj37r3U6OIFrpHqicKZJ49EYVyt04AIYgcgAcL&#10;f8+9dVb4esphDppkhSOJbygU2ixBXUHQxDk/7AXsRf348R1brA4EgXgkOF0yyRCRQUGv0aR6T+Av&#10;P5JNve+vdQXhLqszao3CrKwNn5BJa+kekMRcAkn37r3WCYU6M8mhCQplL31sGk/zUSooF1Y8tb8A&#10;39+6vH8Y6mQu95HDIhZVDpYBUcNpZoVP6wLkkD6m/v3T0nwHp3i1oIrN5SsJCtouzXcHlrE3AsBf&#10;/ebW9t9J+s+s+VQpuFL3EsaufULqFAH0/Nvzf6fk+691GqCSt3Vo6ieUs0YKMyvGhcskpFipNxpu&#10;eTxb37r3TS4JisxlCmXQtO4Vo5yU1qULC7AH1EgA3NjwOLjh1ZPjHTfLFGERkiiCKTLdJBr8yAqC&#10;kbA2X63v9F4H1v7sKVz0o6giA3Tn1jW+u+sHS4uSj/2jf9I+nux0Ux1VgWFOoskIU3VPGSG8cgci&#10;NtbF5EkRfoxINh/T3VaV7uHTXht1wjopIpFi0MG1RSIVjS8QkHkj1Eekk3a9hf6XPu7eHTt4/n1W&#10;madO8EFhqVJjKZAAscepGZ38LuIx/aAuWBFuD9DyW+tU6lPGLqiwrqhHolWXTd09Ggt+oWWxAXm1&#10;/wAg+/deAJNB001EwCqst6ho2EjNCLl0VdREyvbWVAGkn1Wtfn37rZRgKnprd0YEghiwhQ+NI9cs&#10;so8rrpIs1lPKj8c3vyfdUoK168FRFgk1FjNohUVJMkNX5bjzAW4tb/Yf19+631JExe8epUVRJB5G&#10;pmJS3riIYg8EWtcWsffuvdYRMI2PnDmnUIfWwCyzfoRzpuANQ5X63tb37rRpTPXMn9+RaiEDzyqW&#10;ZwHijdF/Sy3uNdri5+n9ffut9ZAJmmVfIodJG0lFWYvrIDRB3UWU/o1E3F+B7917rJaBZJUWzhGR&#10;I1I8yFVF2DSAXsp+ugc/1JHv3XupMaSRxrIpjJLaY4E0t47MERE4AF/ryT/T+vv3XuuUqxSSO6NL&#10;H4mBcWR2klFlaKNfpctYlvpY29+6903VisGlaaBj6uUjBFQsrAeIXH9b6Sp4ABPuyfEOtjpkqIJm&#10;GiKGQ1Eml4UiKhGEMmmSOZ/pbTwv+t7UHh1dPi6xBKhpHZgljJHGESN4xTaG/YeDXa5te6kXt/rX&#10;NCARQ9OP8J6dqSvMI0FZVQhdKRU6+cyC7GWNhcAF/V6mPJ4IFvfvDXpig6UFLlNAKO7lZ3jKvCpK&#10;eTSQkPiYXGo8aj+fyL+6mIUx16nSniyiXZElZiiQjX40V4n+jR3AOli35uSf6+6eCevU6dKesVnU&#10;gjU6g2YHTKIPS6HjgD8E8n63490KEY68P9X+rPTxAyvrU6Y1KW0QoDISRrSRWbkf4gfW/unXq/6v&#10;9Q/1f4Z8SBjxG6qioLXXS+j9TN/Qn6H/AB9+6vH8Y6mW8QZm1kMSUcMjlgyXDMx5sf8AH6fX37pR&#10;1EllAIh1SM8x0Wk9ZYaf3HVkAVeTcj8gAe6P8J68emaokTkoUm8x8aa9M7MsQ0SFTYKqlgLn6/1+&#10;nu/XuomoOBYMDEUuD4gWb9BMcSizA2Jv/j791ogEUPWGaMcHRrS2lTYeZtR02a3IP0BIIB/2HvRI&#10;AqetBFBqOmWenWTSC8KMT+5ZCZLizqiBvow/JX3vqkgJIA6mQwEngQRPD+5pkPkeTWDo8rAXXRb0&#10;j/C3uj/CevLGRk9PkUVwRZQQgdkjHjAklX9b6gdVzzcN9OD7T9X6c0g1KQpkiEaAu4Kp6GIBJABB&#10;BN/xb37r3TnFohBjsV0BHKl9JYEciW4I/VyxuP8AW9+691KVyb+rQqsCxaJSoXQLszcaiPqpP4/H&#10;4HuvdYJQ2i6JKup1UorB5Br/AEyKGAAJH6gD/vHv3Xum2pIDBXU/tK8SqQPWXA1ObcWBvf37r3Sc&#10;qKjxkWjAGpgSylY5FKXV21cAED8fn26sYIqet06aKioEaP6EdTeaBCLSSLGoOmnB+hPF7jn6e7hF&#10;BqOt06bI63XLHCI9FlV3kkI1q7+sRE/0PA1AWvxa1vdiARQ9aIBFD12uQDr+4UEruGNPMBpawKFo&#10;mjAFxa7F1FyL/i3uhjWmOvUAFB1LWuN4DMHeIjQoJjVjInpKRMiqLILcGwJuOfdfC9D16nXo62Zl&#10;KkD6sgQesMF/c873/A5DEG4N7ce6lCBU9ep10tYAuuNldR6mB/cKi9yHV/rf+v1/PunWuuX8TjRV&#10;YSw2hDMmvUbymwMaG30+t/d0+IdU8NSa9Y3r7CVQ5RAwdASj+LV6nCaRezBhbmw+pFufajq3hr1j&#10;NdF5XMTyaIz5fNpH3BKR+hURvqvHJ/2I+vv3WvCXqN91O8Y1qIZ2XzAeQSxISf3LiRWtzyqoCDyL&#10;+/dXChRQdSY5JBGpIlSIzM3iZRZVSzxujABgbnUyEW49+631PWYxIZYrF7I3JkIlPJAkJFh5FswY&#10;XufbbirAdaPTjFPNzodvMZGKtcjXYWfTpsLi/q4+ov7owA/1f7H+r+Qo3xL+fUovePQWModlVLEH&#10;xm2ktFo/targX/AHtvq3XFnCRmZTqMcSqikAtpDaTr/N731fgfX3dPiHWx1wnkQa0L/5OLtZQA6q&#10;Y9beRAPro+gP14+vPtR1vpP5GqGlZpFkljiRUQxx/qhLhVkaID68qzcC/PvS/COqsCVoOkpWVxlQ&#10;rGqzKjzKQR4rxFbxVCl7MSpvpGo3+n+Hu4Hr0wtSdB8+uUE99PkaSpaTjzLKulFsFCztYabn9KoP&#10;6fU8+/EenTyoFNelBRVzSKthHKs/7pBBkeEmxiERAICNwxv+L2+ntiRRTV1qT4D0pKVmd7uAk8i+&#10;q/GjxjU0TE/liL8f4e2erdP0CFw7lQJDoCzRsrJrYckj6gabf7H37r3U2KP1Eo4Y6NSzBV0hWUKS&#10;OLgsb20/0+l/fuvdcvApRCxCldWmZ0DPNYHUHBHP+H5+nH5PuvdNssEMZY2UIFJUvGznQ3CuDJ+d&#10;VwWtb8ji/v3XumCSlXTM0WvljCUJ8jBNIlUiQLpIFxwf9b639+69011MZCPYWdY1VZDGqGSTUEkd&#10;lINgeB/X+n9Pd0+IdbHTSYg0uvQDHE3pkYECR3sHVABdgf1Kbe1HW+ucMIVUP6kWIkov1ZQbXNwT&#10;qsSQw5NvfuvdSY6aSOcktaMRk/oJjVwg8XlQBRc8+o/m3v3Xupn2iW/cV5KdSZZmZCBNIbFIgLD9&#10;LEMTe31uPfuvdZYoLao5NEupGV9dvWh4QSBQSrD+jfUAkfX37r3ThFTSOq6Y9cjWjlWQAG8f1tIg&#10;0uhBF/VcG3+v7YamvPWvPqSsGl1cKrBHAMiKBHI9/GFdLWX63v8A7G9+BpPjx14cesT0qXclheSa&#10;UrInpjNl0ohPJBYhiCeDb2o6315KcBInIUCGZvTH6tLycIdFvUSOQbDSCf6e/de64aAUVUdxqDMq&#10;rbX6iQ6yKy2vx6XA4F/dH+E9UXz+3qPJF6yEmZRJp+3kABEsRQWqWP8AaIJ5UkEf63vyfCOrUBFD&#10;17wEqTO8gXxcqQxv420yaY0B4bglf8Pr7v1Xw09Os6UsojcCOAAsFlQRCNIJFawCOgvZmOoAgDkg&#10;H37reFHy6nPTRxp44woDf6uylGtezyD8sfUwNhcn/WHut0BIbpvmRAVlDHXIQUUESPKL2RXDfRQS&#10;Qfzxx791vplrIlZlChPAZbXRGk1Rxtp9KD9TK9lN/pY+/de6TstIwqJUkJM0Kh40cIbwuuubXcEF&#10;SADb8cj8e91xTr3XEQh0mmp6VT41kcoADHGqKGaR2kFka5Olfpf9Q966909UkIjkUkBI2KPHJca/&#10;CosXkVVKgoboASb/AJFuTST4evHpSUyrJGoDNGfEGPkH6wsl43j+pFr82I/Atb35PhHVD8S/n1Md&#10;uQqjT6AqAEkuQLo4B/Iay+r+nu/Xk8/tPUF5Q7sdKRlSXmZrCJVRApjCH+psCo/r/j791frAKks7&#10;DUXAYs5I0i6EBY0K/QW/sn6/T8+/de6mxTOrKA63IIPjdJGS13cxk21f2bsfp70QCKHpmLz67qJh&#10;YtKqKNKCQILhR5NXj8tr+Rjfm9uPfgABQdXTz+09NctQpBVo5AJkcrdgJFjpzY6rgMwYgBlb6829&#10;3A8+r9RXlSwW7J5DqPjUsdarpOlRwBchrhhf8+7dI+uKBpLgtCWVhJYI0UWmVTGyqWJCsCCSD9bj&#10;m9/futitcdOkGlvKzmMqQCefIxVGAKBR+q5IH+Bv+PfurCma8c/4OnqBLqhMpY3vHHpsSUJvdh9B&#10;fhL/AFFvfuqdSFi9RLsCqu403OpV0Bwjf7QSbqP8Pejnr3UuR9cbIW8kiN+tSotaxdVt+kX/AK+9&#10;AU691ikEZ1aWcO/jsNZgjKL6T5C3LWHChbE/Q/Qe9nh17qPMR6wqI0jOX4kHkNhZWCKAA/4ufzYm&#10;9/fhw691hLmYMBIkcbLEI5AR5fUAFZkI9IJBB5uefwPe+vdetGX8kaCMNqbxRf2nA1LG7N+lQFPv&#10;3XusiIVlDGygx3WRvWpLeo+Nv7RsToH/ABX37r3U+NSwLOka6W0r9TIin0sPyLD6sR/X/Dj3XuuW&#10;lURAFePQrlSoB03PLsLXJbkXP9SffuvdR11lWA8pjZXfShXWA/1kI5UEN+k2v/sffuvdYllVfQ8V&#10;7wGN3ZA4dgbKFZRqvY2YFR9PfuvdTUmay2U6nSxKRgePxjxsoFib/VhZvfuvdY5Bp0uWW5tFpJUk&#10;ah/nD/T/AFJv9b+/de6wOsat/nEZiQ35vJIigtBqXgWbTx/S3v3XuozRu37rP4wqOq6SoVZCfIFO&#10;m1kuD9BwLD8+/de6jeGZpU1FCi8GPSAFeVidUpA5H5vbg2I904jqugVqepC06ixKxgqWWQqB4nW9&#10;xpJHHFuSL397HDr2lepclHTksH0IhIi9EenUWF1ZGAuFvxpCm1ife+vaV6hT4iCeXS8biyrJKU/b&#10;Ch/Q9RIVBILjk8X/ACSPbfXtJBwem6bBU+p2p0iZl8ngZ7sBGV0Xk1D6H/FuTb34jVjp0OVFOmKo&#10;21GiTIIru6xkLTxIYRI//KOvFyLcEk8gj34Rhc0634hOD0zz7Nhksr00iSSpEryyHymYxtrIdl5D&#10;BRa1uPp9PfjSmerRtT/V/sD/AFfsCen2csccohgdGkHNjIrORIJXqCLaQEA1XK6P68+04JBqOnRI&#10;PXpjrNoSVAkijDJETM9M8QiMgjlQWQQFeRcrpNuACbg+3AQBnienVlZeHSWyOx5FVCIokmqI6UOw&#10;iLT1FVQsY5JgI9PjQoSEUORf9f19vK4YY6cW5aueHSOrdm62nSSAST1ETxQiSBRWxTytqmkmgUFQ&#10;NI0CTlDe1iT7sy+fSkXEZHHppn2Szj7aKOeDVA4VNC64p45L1dPV2AjJsAJDGttOm9ibe0bxnI6q&#10;Z06SGT2m1KZQsjqZNEUFOkb64JJBoihm0/W7gSs9zYWBt7tHGKdOxurdw6SsmEyWmGOmjeopqank&#10;p2bzKslPSJUa5pFklUlHkLEeY+pSLe3qGtOn9SaaefShx1RUUrRytSL9rLUtTyyrKqzq8UfjRZHN&#10;y5FrLe/0a/JPvxHketEV6f6DNZCNpo6atSnkCFGaombTDWIHApjSxaWfWFZ42YgafSLng6KIeI6Y&#10;aNG49OdPvGt+ygLVL1UZKu0ULNIZCAWgkvIFYOJCYyqhVZgRptce2zAp4dV8CL06UtBvasEtKZaa&#10;FxPRNLGEUVNTLNqCrKYGCaFV7B9aA24AB490a3IFR1VoUAqvQhYzdKWeNwqzViOJZljBERprMaiO&#10;L1WUgiyA3sSfx7TcDQ9MlCPn0uqLcUFSvkSQRalUJaVTfS9p3lk+hbUeRb88fT3uppTpsqDk9PaZ&#10;yneVVdw9S4MGlGW+iNiYptROkK39pbjgX9+6qUHl1Jir0Enmi8Qj87hyjlnYhbxxuVAGgfggAXF+&#10;PbitXB49aMfp04LVxEBHiBGhXbVItrStpQkWFyx51Fh+Pr73QVr1Q14Hy66BjYxySx+NTIFbWwWJ&#10;pYV8bG2kNrHJYEWOksCQfe+vAVx1niESK4LGRCsixjSApiDhnl0re8mu5u31uACR7917Jx1OSpAJ&#10;IcSEkMsqqNQYHSF0fVgWJs30H1/Hv3XtJHUz76RVgVixV7o5ARZHDH1p9BYGx5P0Pv3Dh1rr0lWr&#10;EysyqsV7yEepVJ0wsxINuOCtrf7f37r3WMGOUuzaWFkAL8M6uwMchCjkX+vI/Hv3XunOnhGpXDM4&#10;jJQKukJKT6SpvcgEEXH9De/Hv3XupggXgo6ugcMQArCJfoAyEENfnUR9APr9ffuvdRXijGkRn8Jp&#10;WRNbxsfSjwjTZtd7qbkC/v3XuumSMMHk8jeVmZYlAAROB+r+uoXI/r7917rKii4XkkOrRTW0awBq&#10;9Y/1/r/r+/de6zqNKKjkOvjkdgtnUqbem4PGpiLA/wCPv3XuuOkagRGiSyLHGLP41QOwVoyv4vzY&#10;/wBPfuvdZPHpZ0UAD9saiOeH0l+Rx9LXv9P6fX37r3WFo45SzePVqUFowAfVF+p4rD8XFwD6jcce&#10;/de6jTpfxFxE4fiPiTyWij1SM7HkqvJF/wCp/Hv3XuoFRFDL9Czl9MjEGw9Hojf0i5HHqH9Pfuvd&#10;NjtKWZ0KhGIULdQwa/rYqeLcag/4FvfuvdYVlu+qT6hgzPpDOWvfxgqACSLkG/v3XupaShmhJMZ8&#10;sryawpIDxfrSQfhT+CPqefx79Tz691z16yVawD2kU2t4Rc6REACeB+Lf4e/de6yJIkiMTMZEDSKV&#10;0LrDa/22CsPTc8jk2t+PfuvdTfIrqpRgzQSKh1i8lnTlnUgEm/HAtwT7unxDrY6lwqWS6ISS15Dd&#10;Q0Wg8orn6s/DC30vz7eYVWg68a9SFi4uBHGPTqLWZjGrC5IN7G/F7fX214R8+tdcXhHI0gAIGBcB&#10;m8JfUsaqAAVsbm3uwjFc9bpXpmqqMlpi7RxtKUCSAglYh+hdP9NN1H9Bb3bQvp1vqGtGIY5H8YA1&#10;Kg4BLQ6xpMim99IsLtze1+fbRTu0jrVOsH2cloyjl0LOZCYVjcI4tqjT+0B9VNx9Dz734bdep1LW&#10;lEgKqU0hY21spXzFOPIySC5BFxqAH4N/rapRgKnrXUtKfUHX9CCRA2ixWOSQlEKuqgjgaWLWI+n0&#10;N/devcOPU6GmEa2J0yIoddZDFNLCEyLKQLkG9x/hf/AbUajTr3U77ci0OrSpkbxtYIQsSXZAR9dR&#10;BAv/AIe3vDFKdbp1xSGOQjQsTJHMEs3+6rjWVjGmwvxb+vPuvhfPr1OuvE9mOpo7PpbiwADc6geS&#10;D9Abf4nj3dUC9NU/V/1enWRVP62ck67oWUXIX6yPxYA8Am5B497bh+z/AA9Xk+A9e1tpn1yBQrXL&#10;WAvKz+pbFfVYccAjj348R/q8j0m65KouZPGGCS6CbBm0ousobcXBsOBwB/t7db67WnilWOxJkDNI&#10;DqvFMddjKLgXt+Dfj+nv3XunBadP3GKxqRIjK/OsgizRLb8/6o+9jj17rjNSta8YiMilTI6Aci+o&#10;Efj08A+7H59a6Z56bS2pmfhneMPBfWApfQ6pzcH9Nvr78CPLr3TesZsAVHpkQsiAKXSQCzfUfpBt&#10;pY2BFiDb3vr3XMrfzNL5NYUkCSwUaGtG5f6ix4tpt/T37r3UyFA4SMcem7FTqiMh9elo+CTa1j/h&#10;/j7917rKEdf0WLBgjM1pCQAVBJP0FiALfTn37r3WJoNaSBtJCalIjX6A/sm+r8kAEEf19+691HaD&#10;9x3AsWXTEjKvrTT40Mjj6kAMR/r+9U6aCVNOsgpJHSVSFADIYysRBkZf7Gsglgp/Uf6kf09+p1vQ&#10;euMtKhJV47OQQdB9JuLF/p6gABqNuf8AYe/U63oHTLVRI+smIEJdTPIisG1KAwaIqCbN9bg24H59&#10;+62FocdMsiwRGORUaIpL+7+3C+qRFBUuxCgL6RoHJA+lhf3Ygjj1YiuD1BYLZyjuohkaQxnUYoxN&#10;ZpUX0lmAb6MONI+g/OutBQMjqNLRNImohdZmZ1X0eIEiyu6KBcrY2uRe3I49+pXrfUSSjMCu3EU5&#10;IiSosPKCo9VgOAim5bn1e7LGPiOB140pnh1GmjiiLRFR6NDA6G9SogcyMNNzq5RrfQH3bQh4Hpk0&#10;rjqLJSWDNEuj/JXt4VhcF1sEjkRhYIVuACL6QSffvDA4nrwxnpokoWDND5qVKfw+VmdCqKsF2WNm&#10;kUyM5Zj6AdFuBb6DXhny6tqPUBYE8uorKv8Akx8ICH06yGaoi+oJNioVrE2sAfdhEPM9XUYqescl&#10;ASnkeKOaGWLxyRxkxiVXcCKoWWwYenSpUfQDSefe/DXq3TLJSsjN4onnhaFo9FPpjcosvqhGoBbK&#10;b+r8/QXv7toGnSOt9OUeO8o1GAxw1SlyygSTxFFvOiN/raR6OL/T8+6eF6HrVOpn8Lb9+qp4JvJF&#10;E3iJ0gkv6ZJgicFpH50+pQov/h714bdep03HG00xeVqJ2eVjPJJpjWJoI4bGdlT9TCS5LLYm68e9&#10;eG3VgzgUB65jDQK1LGAAyxvUoEQGKIePVUrLNUC7Mtr2Yn6ekce9eE1etM76c9ZVwwhld0lQItNK&#10;4maJPuErJQHSORWAYGQKdIFmt9GJ918Mjy6bDEmlOs0uL0wiRmQyyr+uURNPG7IPNGwIUDQb3uDY&#10;82/r7wz6Hq/UcYWnd4kCDxSTCKDSFWOCWKPxJPKqBdf0GmwvwGuB7rp60TQV66l2/E0KwPAyQoEa&#10;MBAKeWaRtRCgDVEF+pfUbkEn6e9aerLLQUHWKqwsBEsJjMdPeeF31EzvoQSMyhr6UuNVx+pvdgKd&#10;OCSuG6Y5sEvle5alhQ00M66BEKmkRLaaxXvpbyfqBcXvcc+6sgYdPCnn01PgI0jRRDBHGzyHR4hO&#10;8EEM3kjRYh+4wYEKy3sQNeok+6eEOrgLXHUg7aaMSFI43mZlpS9Kn7RZB5GeWFg7RKtmbQATKbGw&#10;U296WOmR1s8M9SmwMAh8ZowAZ1njuioGkW4naKJQrLZiPJG2kksbC30vQ9VqOm6fb5mWZMjSPX1P&#10;kLGojVKfwpSIHooIS3q0cl3LcknRcge6FQePW9XTY22C8bypTMoe0d38ZMSwkVEzqDzaQ2B44tx7&#10;baJR3Hr2vrx2zZROKLTKxkqJ5wwsKSSK0sQnUaVawDISurVa3NvbZCU4da1+nUKfa0FpoIYI43q1&#10;jjgpxGrTLBDF4UqZkAGqXWC7EEMbHi3uyqpNKdWVic9J2faEBq4pVpJAWnjWWNrGSVjH9uKhqZgw&#10;8YHrX06PqWUtdvdzEh6eR1C0PTTkNkkgGO5lSKR8hVzGF4qSCGTVEgqEIFoypZYg4AJACKoILRjV&#10;TgV6q8v8PTRXbQqAqyRpLStSw1AVJYUgkljkiDpJXkR2eFASXjY8E3RiLe6Vp+Hpgsx8+kVVbJMc&#10;LU0FLTn+IMr1XniDUuUlXSEd6bldGnUR4nuCbtqI97LVzp6UxE8Cek2/XtPTzU1QsFXDFyjPGkJo&#10;KLkimp6WEqGZpG0+VhchTdvdNLHNKdKlIpSvTtSbbZXMJgkppY0la5iSKajmdv2cbQTuCCXfUTck&#10;WA/qPeipAr1smgr04jZ6GCZa1q1pllpZJGqXiJlR6gCVnpI1CXpzYiNmOrn8D3oqeB8+m2k0jrLV&#10;7FovuIkajJjjeJauGpxkR8Mcw/yXyLCqRrKxI0fuEf2dIAPvRTGR1UT/AOr/AFV6Z8htGUrFH5a3&#10;7eSGTVTFxUQQgtaKetr6Y6klFtEaJpX6hmIvehQeXVhNX/V/sf6v8KWk2HTSRVCtQtVG3ileR2f7&#10;eKFg0AkxIVSrSPeywARqQWKODf3XR1bxKdOQ2IzS1EtPMn2FY8VPHHUh6hJ6OSIeeCmjhW0bM9zJ&#10;JaNVNh9ePftA8+veJ59cE2NSIUp4aFGlMfkKuKecUAjBio56SeMM6NHZvQsh+t/r78Yk634pr1Cb&#10;YMTCjEtJF5KymjnRYpDX3qIZQsbSSsCI9F/3FX1Pzf6e6+CvW/F9emSTr2nhqpZGoYWE6VN6kRu9&#10;RURQyaJok8hAjgkY6Qi3II5W3q9+8FOvax69NlZ1pS1E9Pj6mmnXHxVFPLRUcsZqJTPMwWDwQBSX&#10;FK9zJLfSFuLE8+9GBePVwx6bZ+vYgpnix0FPkS9XT1WugqaGHRE7QDLRxUfmkiANpJjBKNYsALkj&#10;2w0KAYHTiN5McdIuu608sAeGI0buixs9S0mUpjTs15K+hkXVKkzut4v3DcGzaDf2nKDhToxjIBHS&#10;TyPVdLO705o8o8scETCCqeN8jC7O2mb7tF0KpIPlSFy6Dglj7a7a0pTp9p1VcHpBydTTvRmGCgyG&#10;PV1qqUU7mNK2qlYieeqhmm/cKNbT62sQBce1Gmo6Sm71tSvQezdYyB42tSROJC3iGNhWomoZY7U6&#10;4uOVfA8zONCsCBYm5ufad1oa9bMiAaiek7V9fTVUeNkeGKiWCSolaKGgpp/tSHXypkVpNDweSn+i&#10;xSLIzalFx7b8DVkY619SBwPSWyGxYJVdp6SnhxeOrqj7ikqVqqWCVTH9xjhURhDG8ssiCQQv+7GS&#10;vpYHV7cW3p0541ekrWdc1+U0mqwtNWY+PLSy1clX4TPXU2UovOss1Uj+KBSyLE0OsSMA6jQX58Yy&#10;MdaaRWOekZkevXBefx4ygzlQ9BhoIopqmk8+Pq5XFalTBFE6KQfFGppXPjF/UEAY1o3DpuqcQOm7&#10;LdaTY+Y+HGGXJ4+njqZHGiKdhAxpqvEV5fyIFjBUrUvKWdWQopJa29TDHWuzjTPTTWdWGthhpo6E&#10;HDmlr2ozE8IjnpWiLSus1SnnaphYswDKVKgWNre/CRs9W7acOnCPrTHCTGSJTMtKwp56tq7/ACoL&#10;TmlEryChpfRSmoKxiBihRC1wLj3USOTRvy612Hr3+iiGqp6mnqBLlVWkfKSeR56ah/iQmWHwz1MP&#10;7M0IjdZZ9OnWVYArpsNGZkPVgoHUPJdTUjxVFZUwY6mjxNLGqtSZqtppGiiQ1MNFRYOlQ6VlQNKE&#10;DDXp1BmIANDM3mOrdoGB02VvT33lEkGUkpIZKuvjSbEL9vk8kslKi5KkrVauMcLtOGiEpiJKxjx3&#10;Vmc+/CU1qOt6o6Ubppn60jqpaqGDGxyq1Dj0qaTMvDjTSGpk+4hfHZNkj1Qzyjz+GPSjMHUPKrG+&#10;1koASet1iPSPyPVcYWtose1LRQLW01TmZKOhro6+lqgn20VTSUjlmhWV2MZVAEYWbUgsB4XDcW6a&#10;Kq3HpL1/VMVbNqp2jikpqhKWeKPHzz0IqUGiZ5aZfTBUwraLS8kisDqN/r7cS5oe4da8NOk5nerJ&#10;WiqoJIqihq5RT/fMjU89LQUa1whqKh6sqoEEgCsQg1BioAt7cW6VTXq6wKRxoOkVkOma+MVVbE0N&#10;TNQyBHq4aqOWDH0EVK0xWnp4k1cLpMTFCb8D+pdF8unTTrz24pXj0j6rpvIUy0yVe3qpEaKSSZ5H&#10;plMTwWV3rqeXUjmRDqcFwdJ1Ktx7st6pOD+XSb6Z61Ix021HW1Sv2U8lZTBfs5MjCsUgqpZKeeJl&#10;oKSRZVLD0rqLPLHIgbUbkWD63VenPA8z0nItgyItFIlIpp5kpfCUeolgrijHxT/clUVLhXQxrJxK&#10;VK8H2746+fVTGB01ydbeURGioZ4IBXy6qJlqZJsZMD+6/gmVCrlVAa7avpzY397+oj4V6YeHzXpP&#10;y7CrI3kKiR40iMf+bjZze5NLkfGCgLkklVc8W+h93WVB3dNFGGD0yVHX1RCafXTuS1TTpI0cDStP&#10;LzKlLFShQQrqCdAB/JJuR7cFwp4Gh6ssJOeodbs6ilETQj7cxSLJFHHAzxTM0vpSR5QAAsYsq3HO&#10;ofj3sTac168YiDQdZ4tkyEyUkqUX7H3NSZ1Z0x8lk9EiJbQrKSiWViSRwCeR7x162Ix8Pn02ybFM&#10;0SM0cpaGPzvSw8w09XNJodXZwWZEVdBub6r6W4t7946jh1UxMKnqPUbMpYagVHlgNOoZ5VjWpkiM&#10;8y6/t2WoHk0Ecawotz6Tyfe/HBxXqug+vUJdj1JkWEUwV2Xzfv0/kngiEhWPyBBoKM1y5ZgLgDgD&#10;3sTq3Hy6cCUGrqEuy55HmiMZnWNQz02iKNJZF9E7rKlyAPSdQB+gNiOfdhN/D14ivUObaAp5mmk1&#10;0cJjYmNI1maKJYytNI5A/VIwHIFuDqANvd/HNOq6M9YpNqwqaSniiMk6FFUwJenI0iWoJe3LW5Yk&#10;Wtc/j3YTVz5Dr2g1x1xl2mYJ9MkEAKwh4H1LNAGmXQJHtq/4Ldv0MAQByfe/GBwOt+GemefbSJCZ&#10;I45HnfUjRrG8jpEbR/co83LgEsVkPpuoFz+PFycHh1QqfLpvqsNNH4xChh1Dx+PWisYlGpmkdAbB&#10;ra2UNpubD6e7K0YyMdVx1EkxUhh8LUyJKksqSMkbawEiMjlnAIa6/Rje5vzwB7vVSPl17rF9iqMD&#10;O7aLq6Hw67tJGW/dABKkcCw/2k+9inl16grXp0Sil81OIxG9QKWWWQRRFUeeVbgMLD12C3Fhcg29&#10;+JAFT1vrJS0KNJG51RuqjXJKdGmdUMc6sH+v0A4+o96JUrU8Otdc4aD9p/KBKG1RRKl7hwxnaaQt&#10;yGjYKpsvI49t1Rcr1ulBXqNPj1/UBTv4ihld9MpU1ItpWy2NiGLCw0gAD3sSCuetV6TGQpqqMhkA&#10;0qkxCGE+SZV9TsJv6X9QBF7em/HtwEEVHWqZ1dJjIwyyBJJNDgSRyWjBEjalvIZAeCAx+h5976t0&#10;wSRS0dmRZURZL+VIxoWVH0xuf6Kbi/P+Fhzbfb17oZtib2rsZLHRvPphaQpHDdDStPJ9Z3ve44sL&#10;/T2gubOGUVIz69GFleSQtSuPTqxjpPuKb7jHUFMkfFLI9bLIvkqmqKmZBGplitZNMZdWuAo5sSLk&#10;FbztSlGI41x0Mdq3c+Iqrw6tk6l7VhqsfHHBLJTafu58tDV1BNTHU04M5rABfzJp01HiI/TGFJW/&#10;uMrywlhlL+vQ1S4SUah69H22bvimylFTSyVMdPFMYpamCRYjCY6oLURrGKcu6RSkrKgRbpqKubEe&#10;y5o34dLY2Wn+r/Vnj0PmI3LLOsDUUtDUwIR41qImaqSEmyPMbkumkF08bKWC8NyfbATJB8unHUMM&#10;dK/H5JGelgkFM0M81RBSK8uiKSf7W9RD4G1+qdjGB5ZAVNyLabHZQdNMgVa9KujqZljp44pDTzK6&#10;iOCeM1EryFwn28kh9OlCP91+sKSS1h7uMdM9OqVMVXJGHpoo66M1T+Ews7+aJxNRmlKgAlxqte7E&#10;cXPveKfPrfU6aoeVAhSRQ9WkaxxQK0ruV8d9Z5KjVoc2BFwL+/de6zy1Ins0rTMj6YZjEqKqvHqp&#10;3kEJ/tsbh0AuQ11Pv3XuskdZIkMD38dTT6nqKioGumiWeQpGoT6oSQRf8c/19+691NWYiGlKBI5J&#10;Topg8sawrEf3byzlPXZgw0n6qbAEj3V/h691i+5hbTEJJy5naB0EcjPPOAfNLE2nUSxaxJVV0H8A&#10;X9s9b6jPIF8LI6kipgDu7BqxpJdTCW9tQIC+IBRZv8ffunEFVI6jSCEU8/ghemlqvBJGmhBUPJDq&#10;IgbVxc21LJYH+vN/eunFFaU4D+fUcBDUtUU8cjxMryLKsayRgxWplMKsCxOssTccDU30HvRNM9Oi&#10;nn1CWJar9wrEs6ACkWT/ADdPU6/BTeIMAHGoWlU3De60rnq3DpuTUkMKOzySuhMkTOilTFUiri8s&#10;sC6URTdCdP5C6gfdet9cXgkeMhZKNIGlaeSmF3lq4o3/AGfKECuyowJbQRxyb29+68CRkdQ6qng1&#10;+JFpkjqGkyEppxJHDURwp9tGySqmqOJiSzmJQ8hGlmAsD7reaY6biDMVD0tHG8okZqkSzQQxIG1V&#10;RljbUymYhXgOnSL2vf37rwOk1HUFZ4nhCgiGkVpZDqRo5JBCdC1EItpkCAC+qxYhW/Pv3Sgt3ADz&#10;6xpLC7XSdZplSVYoY3UrU6pw7LUSqBpf6nSfr/yD70RUUPVusjCJKlXq6iGJo4o6iZCAkTUs0v28&#10;81OzhrfXgfS7f4+/ABRQde6508pMTpNBU0sjz1FWAzmGBKNkF6yMxkMxlQ2CKeCBcACx8BTpuX4f&#10;z6dFkhlksakzeVmWaZZI4opHjXzQwCGQAK6g+MKFDsptq/HvfTWg6dXThT1U06Q1MlPVMtPDPSpU&#10;sWx0cdOxMqy4+Ga7aH1KgJIIIH+A9749edNODmvTvHkpkgpnSVSwb7YSUkQkjeSpPlcBJf8AOrdb&#10;ygkuHU3Fm968qdNaB08pVLJMqzSRUsckSxiCAKrzNwjFIV1LHfSApYkj6DixHhxz1UKa56nUNZFN&#10;EtXDoKjygulo5IayNtLMaRwPStrgH6XuPr78CFz1UqOB6dKaaNjBI8XmkiSoLLI6vI8bKUjVJOLF&#10;iFZiOLG49+Diteqle2g6m006Axo866JY4IRUM0gNQ30R1Mi6FVNOkFrMQP1fX3dXqadU0AZ49Ool&#10;GgGacK7POyzxOFiCN6TFVKCBocElNN7HTe49qQcV6qRUUC/4enWmmqdMNTDG8iRvFJJIvpkhb9Dy&#10;OjFQwlFiwUqRqPBt7dXGSMdMMFOD07RyRnUFZ4Yw0lRUxhCkiS2ZYeVUliTqW4XQOPofbwpxPDpk&#10;oT/k6x09aV1TUkYS9RHCr+iQSjx2i1KR/mx6tXA59S/W3vYenDh15lGK9OMcrNIkTLJADLMhbxq0&#10;cwmGoxM5HrUOrBVJvz9Pbtc06oQOI6mLUalgjnh8bRqIVh8mlFET3iiGocAGxVr/AKRb3sSA9NGP&#10;iR1PjLiIU6MmmJGlLFlL1EbHVUu4JNgq3RSv0IP9fbtfLpkgcT1mM6N/mRHcy0yyF5SkximGsxol&#10;r303cFeBaxJ93qDQL1QrTj1NjZTPM/jcrEEKWcRuHY8yXt+oqLhrAWBB+ntQrUY18uqMuoZ6clnh&#10;tMs86CMRedf2xIQkh80o1CxLE/W3+sDxYPB1NR00YiPhPWUS3MgaNXQ6Him8dyGMalkmCWOj6Dj6&#10;/g29uK1Ps6oY24HrLHOXd5ItazaRMzylYi+khkjYstgrm304NwPbisjGgHWimnB8+spkji+4d9Eb&#10;+to9LDUvkH6glrXBLAAfj/X93JCip6roBwOuf3RMTOdBQwBmvcygXCSKo5vex+vNzb8+3Aw046r4&#10;fr1KWVZlSWUNHIwSQRLqWQvyVAZeNKjkqSbcX9uBgR1QrpPXZl0qitJ+tF9IR18smv8Ack1Efgcf&#10;kEWAHuxY8K9aIr17zNZXkTUQ5AICqQjkeOdSwNmDEuqcahf+lvftR6rpHXOKpZbgFVkKo8g0qIyX&#10;N3MegEE6gB9Lc/63v2o9a0jrnFLIYXSRY3exBJdZADr1h3Nr2blQgH4N/ew3r1ooCa9SEnMxBuXE&#10;mhGL2BjK/XQAo5ZgOSeLj8e7qx4r1RowTXrKZlDuTEkesEmxEoSVbERkLfUbDUb+7aicHh1rwqgd&#10;RfIj+UKWJanBYKpQsobxrMvH5OnSb/km3HuuOr6dOB1yZwqBQkYfUpvFaWCRFuPBK1tQ0GxI1c83&#10;9+Boa9V0Ln59cjKGYhyrteM+axEbU7+nwrGvGprm5H9LD8e3CyHJ68FA4dc2nWxeEyWvHYLZ43jV&#10;gWQOUBH5Lgj82B49+LgEU69prg9ZhpLXNnUMHVRpmMWtdMdhx+SbG1+b/j24Gr02UAGOuyQXDShY&#10;ioIYLbTUKTwbp/qhcC3u3VQME9eD6y66bCbSyroRzFHb0LzwfoW/rYe9V62F8zw64lyytLFdwwdZ&#10;EC+NTG1imgEE3vz9OfeiRSp4db0qcA9ckkjDAkgs2giQFmMEyDWxEa8m55JXiw5+tvfgy+XWtDdZ&#10;WNkKt+r0nxxsyDwv61cstwSLAtcjngG1x73UHrxQgV64t4zGYQyyKY/L+gN+6jgmUsL8kEhvqLW+&#10;nvRccOvaDTrl5BKHCrHZmMdkKESIguGAYAfpNrg+9BtR/wBX+b/V/Ie0lePXHW5GkKHZIXcxnTre&#10;IuFuZP8AVIbfX6i/9PdXcEFerhNJrXrA7qFVNcY0s/7ocl2ila7tp5ABNrEfgH23qOnSerKoXh15&#10;JYuLJqKJZbR3jMaPp/H054UX5t+Rx7spSmetNHXu67QIzBVij0IXSOVCUOiNtbiSRuAAeL21cW+n&#10;u2teFMdaMYp10GaS7aQYtEipUBw5QniYSW+hBv8A4j/Wt7rGTWnl1plVV6z+sopV0hZuDoKOp0KN&#10;U6mwBB4sB9P9f2/031hdxZeVTxosfkZGYSwsNTWjJsAT9D/Ww/HvRPp14AAcOu5Qmnx1DEIHkZEO&#10;lC8iC6M2n6i30P4/1/fmpTPWwpbA65sfU4Kl/HGzMijVGyuvrdWA5Nv96961KKAde0munru9ismq&#10;mZiwEbE+XUoXSA5cEhr3JuL3IHu1evaTWnXP9LRIDHpVi3NpElBa7N4yOSLAg3ABPHPv3WqVFeuL&#10;S+SSMv4/JHHKrogceVpOXWUi9l/qn0/ofwNk149aVaYHWEXvECV82tniKMI43kj9RJHP+AI4NrX4&#10;v7rUdX0N1hb06UUsA8JJZm1aHf0sFSxsLgqCR9b/AI91yW+XVyAEp1wd41Y6ryRjUrSaR5UQiyIq&#10;Eenj6tb62/N/ei9DTrwjFM9d/tBQro7DxEagPUgX82sRYCwIH0I/1vfta9WIJFB1HZiPUriWOaJP&#10;CGYJOZGQFVUGwLaQdPv1SGp69eKilD1FLKGdWMSIoDRSX0JJpH7iOOCSDcEj/H22Gznz62B5DrjK&#10;qkmp1AiVxqDa7xjUNEKuCOQQSWJvYKfz72a/EPPrYGdI8us1zEFEkCyKGMkytIyrUK/qjkRm1XZb&#10;lQp4Okc+7aiACeqlQ2OveeNmsokB+48a6Gt+6q2kY6F0kkH/AJNufpz4OOttGTx6zRO8vMdns0iS&#10;EgRrLpNjIbengXuR/T3YGuetaaY65n9MUqKoETcM1hK+kFZYnUc6ADb/AFuffgagMOq0BYg9cUlR&#10;ruWZZdBVkFkAkdrxygDm30Btza3vxzx6sFA4ddGdI4XhaSMOjtAZHjAiMrC0nmYHlW/ssOQbAnn3&#10;rXo4dW0nieo7zNCUkkMLK8DIqMzrYqdMZA4uotcix4JI5v7rVuPl1tVDfb1zE7R+PTA0dhZzURrH&#10;5XYWklLAXYKblSy2Nzf37VTyp1bw/n1HdSiBk0gIqK8bqXEYMoVmb6Bw/JUDg3PunTnWH1B2CqEE&#10;jyx+W5cvqTTIHiP6ONOkD6ce9E9bAB49ctHhjpfGYwzOg1SATIBcq7Mv4ItYn/H3ulAD69eFCSPT&#10;rIrsvkMQtCGkIZf84iq4GlowCSpJL3v9D72GI6qQD14P+34ZNA86yspiFlSNBqDL/tX0JuffgSPz&#10;61pFa9ZvKrw3cuqSHVIrI0LlVAKSCUcgtcE3H0/2Pvx+EDqhQ1x1lBaKGQPHBID+ltaOKciTUIHN&#10;r3+rM30vYXB9+qQKHz6qRqao678smqdYgjalUMbAFWdNJlV3FmDKLWv/AKx9+1EE08+t6fJusili&#10;pDmNIzERGdJNvRc6UI4Kka7sb/049+U0r1WmOuZMb6AzHySRuIVFvKumzyKobgsgAIN/Ve/uwIJ4&#10;1691z1CJJg7IypGoeJYw7q7AfuU7L+Alr/1N/d60z1oiop1j5SeEqVjR0ilUwp6tWoks+kXIPJIv&#10;+RcfX3RmIII62BinXI+PxyMAvkTU7BFDMVdtIEbH9JBBIX8H/X9+7DnrQFMDrH6lAsCFvIB5QrRl&#10;pbRqQQBYj9LcfUcce6FiceXVuulLBolGtmXW0aSFSxCnxFZrC3LcJxew/PvXVtJpU9YQFbQ0bo8T&#10;agdf9vQA0MC3Hq1GxDED6f4+6ilTTrwHr/q/l/q/kOo5m/WEDiTUwkUiwdQNICAWTgBQBa/559+B&#10;PD/V/g/1f4d6AMDj1z8wtoiHoaxVig9R02kKqfo2ocD8n3uuada0HrMjr5GZVlYOyhQEWKVyill1&#10;ggKVH44/J96Br14rQV65GeKMRuUjdm9OnTcoixhBFpW/ov6hfi/+xPvdQD1oLXrpnWnBkXV5ZIg0&#10;cjMrqqqebSgEfTiyfQH6+9E04f6v9X+r5W0+vWJXUKSQrawszFXChSEsqSKQAUvc3+oJ549+yR1v&#10;T5jrwlssSOXM0a2KuQjK6sZImiZf1HRwpBt+feiw8uvFQRUdZi6yEtZgI2QFHsj30XCWst9JAKsB&#10;+fx70Tq68BTpseeRUdASkkTkMx0qJC7anBZfqCxCgEfQe6EgdXCVyeHXpHZdZLxSFYx5Eje32xMY&#10;sEQLyOLm3196Y04dbVVOOsInU6UaQIn+cVXVLC37RAjAuE1EKfSPdKscdW0DrGGuWQsjErpEUljE&#10;r6/LpAUAoAB6C3/IR916tTNesIeQBoZWc+ksYlVFCTSsREnlJOqL6mwZiNPJ/HupZQaEV6sBXh1j&#10;a6mFgWitHCUQyFo5B5fHJ9ufoCx/Vc8/X8e2xxquPl1ZVpUHFescjBCNZBX7hjG7DVNG/wCmJuRy&#10;LXNr/X/D36QknpxFp1FlnACcHgp/ZAESJ6Ebj+wB6ip/qB7bJFcdOKpPUOSZkE0kZVpVDetgVRoy&#10;wUDUwuCtwf8AG1hf6+6s2nhx63poc9Y5Hk0khEilaVJAxUv9y8I1iZfIbC19XrNj9PdWJ0d3E9X0&#10;jHUWOYyF0RqeMkvOPX5SU+iiOOQ3Z1YXtzwNN+fbPTnh0yxx1GmYrIQZzQEinHmBjNQ8apeLXCwC&#10;IpAsBy3445JbahbPTyKlMCvTe9RSQQyLJYXjnjjMIMjF5ZA6ahpupU/W34X3WqjpyhJqMdcBUoAY&#10;qeKSWIrcmVVVZItIRrlTyCCvAH0H9fdKg46sFHn1HnNiglVD5QlMFb1nTAdVnkH1A+it9b/63vTE&#10;cOrYGB1FnmEjpNBUqJ1Q01P6oyRMJLBgbKui4AJt9P6/X3Q6fLrSqBx4dNc0wVWknijiqFOqKOmj&#10;XwItiKyfUxP1Yvb8Jbgc+2mYD4uPShENaDh1B8msSCNy8sr6dQcvOlPGgZZUJFhb9AWTjnj2yJK4&#10;A6e8MDqO9VVKySwxK/gZW8aRqX8RNy9MI7cIR6vqLg390LsDnq2hfTptMxtMrx6IqgaoKgkTG6G/&#10;h8mktGQwI02sTwOCPda4I9enNAOV8usU2iQOszKUUagxEcdQ2tLs73Ave99IJJsRxe3vVOvBSDnp&#10;qFRMzy00sIiejDxF2RRA0SCwkEw5B0EagOQbX5v7905oXqBPJUUpsX/zkUgEF0nl1Sej/KibghlO&#10;iOUEEKTxz7YcEMa+fVwqEVbpvqpOGqBHFTP4oaRkGp2kfyaZY0QgqwKH8FSLfq/rTpxQhFB001k6&#10;Q+OLSnhQxajKJI4RAP3Fhd0B1FeAJAouVFybe9Ejz6cUeXTJPVRSMapIxDMZDHWU3kM8NUt9UFVC&#10;pDKFS/HCm3Fhb34FfLp5QOA6bBOvgoopHeo1SPHUNKrRyrUJIx+5edP1ghgq/UX+vvzcOr6cdN1b&#10;aN1hBneEJMrooVkQwWfX40BViiGzaSL3Nh7p1fptmqXRklWKnrPDPTuHic+N447RAxr+AoY2J/1v&#10;furiNiK9N9XUl4SYS6LLUzCWmqHWN5EY65WE4Uhg36E4sSTY+/dbCEMA3DpsqGkSOIIYEjqdAp4p&#10;UZJdH6ajVGgW0ijSqkN/hx791fSjcOmpooJhIVdI5j/ks01XGSpraVilVG6nhyRqtxpsST9L+/dO&#10;cMdNM9S1O3njlmmXwsrUtPSHxprslPonkAYorXA0gsLAj37rYFcdNWQVqurFC6wQSTUhqIU87eRk&#10;lXQvGgah6VBjAsb/AFBF/eiKinW1rWnTLUVLxzQ05an/AMrlIpisJdFaSENF928QJuZLMWcCy2sD&#10;Y+2mj0rWvVnHb1ErJBNHTt6vt4JZoZJUlMzySSp+9UU8ka6yEYEoxX6lv6e2umemqWvdqpXkp3Nc&#10;j1USVF45Kdo6nnU8igoyqNK6X5+lv6n3Wxx6jRqxLyQQzUqR1CxZCslqROzim9dTIqS/5t40Yqrj&#10;8f7D3vra18um6rqBG9YFlikeeMSM6Va1M1StNJaKY+AeOWwLzKhVXFixv7304QStOmueqknpo65s&#10;bLVUqNAlOWqY2VaWR+Z3WNlkUh7FmVCV49RHu2kjj1sGueotbI09fV00lEYKdKSOcPIYyaqOPTNP&#10;R0yFQplP6tak3Atq1H3pVqOOet8eoUtWZE+8MwMFPVSR0quokkpKZtLNDUQ1AJkUlRdHN1uCDf3v&#10;SQ1CK9ep11VzUSfbVbUCR1VYadZpIiDDTxSXSgrUUfojkcqOR+SRxb3ZMmhNPl1r7eoNWRHVVKS1&#10;Zp5KmGJI4okWcFImPiaF1Um6t+kEWtYX59ughvy6tiuOm3VA9PPOsrqa8x+RoUZ6hqfHkxTQ1dNI&#10;CxeVlYh0UXchXP5PgAMenXumyrqHJheGnldVplr4nAmkWN57q8dU19KgIGJLs1mayiw97IqKdbHH&#10;qWVTQkymenhnRJIzQyQ1ONRZkAqGeZwoNQNB0OwUqQFsQfdccDn7eP8Aq/ydbAzXP5dNxiQzS0tR&#10;X5CGGTxyOZ4ihhSnUoI6x6oAIagjkQtZiAW9+IHEAH/V5fMdbbhmv59RKOlmrkpIfDUor1kGQEya&#10;4IBS0zkQLFVE6poxKhaMKwW6qORz7sdINa/6vs9em8dc3nenqqmZy07QzSU9TLC7N9tj5v1UtMgA&#10;Dz2TyFlFxd/r718Qr1UkE/Z1lNOVoI1ghETGQCjpGjEjzzVDrHTVkMaAFdCgrIw5J5awAPveOq9t&#10;KDy6kV80Eq/bNI0/2Mtd5aJ7SVKyCTXNLBKLNaKZbmQvcC6/Tj3oUGfXrXbT59Qop6lhUT00tOtV&#10;VSxzszUzVEMNAiL9w1JWMhkeaMWFixFtPBtb3bBND1rPl1wDQxUsrtJemydbHVU9RJTiOpgrFnK1&#10;TT08d4vEVULLpVbMR9CT71lseY4/7HWscfX/AFZ6yST0FNPWUq/bRVFFS1VbPGactix520QGRrOx&#10;CizpZwoF0uQSBYA01daFB2jqEkVPE0VQXnqEdQamrpqbwpT0axrCki0tONBhAcHW3Pp/STb3YZx6&#10;9VY4Df6uHUGCW+Jjkq/NBMYp4zNT0bCSVZKqyROxDWgdBFJq9JTSAfqSbMvcR/q4f4emmIIqf9WP&#10;8HXdfiJBNZpIoaaveiqJ49OtEqkjC0hWoAJ/cCtIx/H0Jt72tCprxA61QAfs/wAHUhxWLAv20pFR&#10;SVc1RPTwmMwpU6Lxa2cENFOzLIFH6X4ufxoqtRX0HWgK9RJMbNTtI1OaRpsolNUQVFVL9oaStQmo&#10;mVqn0svnmWQ+QMv4XQVHu4IOONP+KH8utlCBX16jR1MQWOILQ5J6ymgqJ1eljmgSmDOzSzVcAAsz&#10;+TyWAdbA3sPbhXyXFPn8x5dWpRaEY/1efTfS1UECZSOmVHBh85p3okmCLWRNLUwVrw8vG2qRI1Gp&#10;wACCQffiK0Bx1QafL/V/qNeuS1DVEP20Pjno3jp1lr5EWjFfDUDwS+MVBsjIFYFkAaSwLCwX3vT/&#10;ABfs9P8Ai+tUFa9erUjkq2kvocoqLUVI8qQNESUp2KAaE1hVv9A3NhbnaHSKL1s0pnpovJUUsVU8&#10;0TSzRyikgp9VI1o5dGQjNRazh0upAAJNj7eWgx6fn02eOePUJ4qilmZ1E8VBVUtHVUcEkdo7QymG&#10;rpYaorcRkFlCSKFJII/r7uApA9f9Xl17GfTy/wCL6aq1FoB95GKWrkkDxxC/jFRQVEYDGWnN7kL+&#10;zqjbi1zxf3ZQCKeX+X/Vnr2B1i0RUnhdMuYC09FFQGvpXqvHFWSAtRTUoCs0RcCMzRkhSpAZVt7t&#10;TNAtf2daP+rz/wBX29Y0jFRT1dHRqvhxlVkTNDBLHBGscK6w1bJL+86mUEXie6/2tQt72RQhjgmn&#10;+H169ihUGoFfOn+z01TMjrSVGQpBHLT0ST0KRVbwVGDpdTVECVMMbamimjPjZ+Hva9wfdwoBIXzP&#10;7eqUFQSK0H7P9XDpvhmvUJVRTzUsDVL5ezqZJZJUfXBTCeReNVvIUZBYEg/g+7FcVI+XWjT/AC9e&#10;dqSimpJq0zqRTvJVQwF5WmM98hBDXTxXKoyEK9gAANJ9+ALYA6q2hSCfL/i+slNVIKiCGenoqZJ4&#10;FqXpZf2FoamqjeSBKwKGkBnWQuCjFh6RwAfeimK8adeqoP25p6dQWBjirKOsrqh18S1FRWSBY44i&#10;IDTLTRykOJpVtYw60dwNFwT72FJIIH+r/V+zqpxUHh8+H+r/AIrphJPgpoWONmkoYqimxFXHDVa3&#10;UQBkyVLRR3kpXMN1ZDGSrnUHJ9vEAAkVzx/zV8/Wvp5dN4wMVH+qvy+z+fUlXp6Kasxgx9d9ytKk&#10;zVUiLU1k1PT/AOWkQRKQ7QqwIYqLG51Ec+6gVAatK4x/l68SinTTPz+X+r7PXqBDRRSQSo6ijqZK&#10;WRp5hWJ9vRQswqgsaRK0mi6pr0hoxdxe4t7vWlDxH+of6vP16qFXgcH+Xr/q8um+eaO6+GXJRZk1&#10;MmqqpIfusd4qmmCvQkKSEil0GdZAmoPY8W97A8sU/n/qHDqnbTzDevED/YPl8+uNPNGUp6OLWI8n&#10;TVs1YBIC0rTw+FllrV/dAEiKI2YfVtY5I920MG1HypTz8/Tz68CtNPGoNc+vz6ak1TRY5BLQxwVK&#10;pC9aYTUVEwogYqnHzzsLIwfQ7CQEudR9206QTmoPD0rmv+T5dNE1CiuPM+tPKvl/l49Ylp0SviqZ&#10;h9sksDwxVEKJVha0sYKRZ3nvFJTuo1Hj0n6C497x4enjT/Ufz6qVGoNTj/h8vy64tQRQtHLUZbJV&#10;UAFfDFOzRIabgCneOna5mhYltQSTRGXuUFvftQYaVULw/wAPr68PyHWigwXJPH0x6Y6h+Of7iWpq&#10;Y4hTUsME6mBXmXzAhMpXxyxgGF4iYo56dgNS+rU1re7gKB2evD/APnXJr+XTZB4n0+0V8yPT7Pz6&#10;YKY1s1RHSUQOKrKaWqmx15RJFPSzxXp/Ks1p2iZjq8chYWAF/wAe3uwDV8VeP2/4Ok4qaKBp4/4P&#10;2/PqDJHDSVbVk8xKSZGkxkfguokmngESS1NPDbxhmux03U/k6Rb28tGUKowM/sPVDpRtRzXH+b7O&#10;oda88NVX1TLTVMOHtPFjqdFgkVK9hHLFPVwgAodAAVTw1m/F/d1VSoX1x+zptqg6v4c0+3pvjq46&#10;mSqSorJaJhH4jQVBlFQ1DU3mDySgEPIHUjlr2INyCR72YwM0r8/nw6oJAcV/Z6dNshghpoTMsJWt&#10;dGbTG0eQjlF0gIlsY1vzqJYX1M1wR7vSp/1U6qKBaHh6+fUaqnmipTL51opIRUR0xnjovsnx9QVh&#10;q6ipiF/LOGYfvFfUq/Ue/Kqk0NKedK8fKny+Xr1tjpWowfLhw/z18+oslRqemnkraCpavCQ4+nnh&#10;Q0UbtF4ah6Z4LCAoqgGS45YX+h93C5pQj1/2eq68itDXh6fOnTbU1FLWU8eLqaDMOWHgo6ozR/aV&#10;1SrszeKWfjzmQ3MR+oAUNzf24F096EfZ5j/Y6o7q36bA/KvA/t8+mioWKWWlgqqeIVDReCAx6lq4&#10;MdTuJgkVK10DawzNE12VdRsbe3VqM1+30r/xXn0nOknuHDH5DJ+X5dMtWlCBLHJ/EWlgeWrkrXEF&#10;Yk33LBViiJW5JUnSVtYLfj2oQNXVih8vTpp/DAoa4zX19Oo1bVxpUxzvVQV8sOKikx+uKKFKeGpY&#10;089PWSsrAeP6xKQSCb349uIoK6aUFc9VdgW1aqmmMcPl/q8+kXWyNMqRRJF9zKxeoj8lquKoGrze&#10;SO+hdZsAU/3jke1aRkHur/k6QStXC4r/AKs9I/IZ2GKqpTAtRT1SJVQzxRv4Iavzwla5457K8YCj&#10;Qp1ENpsAAfZlBbkg6+HRbLMAcYP+HpAZXOxMslE0ZqVjF4m0IWpTVgAvJpB/UiqG0BghAJsSSDeG&#10;2wG9ekM0pK6T0gqqvp+TG8cYEtoalXYSJoPjZ2ZRdlIujgG3F7ezWOAileip2LZPDpC5OVJJZqtd&#10;Pll8jusS6R5NQJXwn6Kp4v8AX2bWy0yeHSSQihb1x0iK2paKaVoJCKllX1y+oamX9Ohvpz9D7NFj&#10;B4dF0raa16TNdWS1ESu/DwrodwRIiut9VgVvq/wNx7UomnPSF2qemuOoZ3aFlRw1jGJNCqzBbsY3&#10;ANy3B54H49urxp0w6jSDwp11c3kXQqkqdSPpKmP6K7uPySLX/wBf3YAjFOvN5dcW0lo9CLrZFj8M&#10;iqGW3quCOLH63P4t72eNKE/b/k6qQCKHAr5f5esKyo4mdtIEbFtDKzswYBNENz6QBcLb/X91BFM8&#10;PTrxRQQoHHz68QjK7WEYINjqDK6jkqRYcfQA/X3slaUHTnXIzftrCnqYgEBV5UEXIYn6/wCHvZeo&#10;oOq6FrqI6xsy6T4R47KS/kPruCAWX+oH9PdDw7etjPxdco9QYSL4mkjA0ljbRK1tTKP8OFIHP9Of&#10;fh6+nVXCkUJp1lWankd42ikRo0MiELYs3HIYcafz/vfvYZCdJGR014bKK1yePXU0i60kjIW0Z5kC&#10;2AXg3PIZf6Ac+/My6gRx60iilGrn9nXMMahJJY1QW4ZFUFHjNyzrfggfT6gm17e75dSfTrRTQ2kn&#10;qRZ0JSNS5KIqyuwdvXY6LEGygg2A4H0/Hu4qB1QAVBJx+yh6wMzoXPjiVwSokQAM6JyCUtyCB7qC&#10;eAAr/q/ydOlV9TTj12VgZo5oDKzJZmChULMnP7im/H05H4/x9+IQZTj5/wCqn+r+Q2ob4ZBg8Ov/&#10;0T+43sjH1Pjq4K6CVjAQMgHp5ZJ0JBNKk8ZdJJb8qAV08rdeT7OXRlNOgvNG0DaWHSxj3pR1ULNN&#10;JMkugiSU11MtO0F/O9RWGJZApJFgBZVBNnJFgySetB9I6d6Lcgr4Y5qeWSqeSVZEb7qGaH72UsKV&#10;6WJ7PIQurSr3B4/SAD70JBWh6sJK+XTlBlY9UtO8D+ewLfbxqI8bNN+3YeE2LslvUxY/VhwOXVZD&#10;x6dBBFepsctEscrzolOzsg00xNQqSTMY/EjadWkEFtLi3F/x70emmYk06mGkpKiBKV5oqmAoI6hi&#10;3pSrJZi4RgCC3DKwPP4PHv3DrysyGq9JifB4+sJKw+KoDrNcNMkctbFGYJVMLqY0i0liwC/kte54&#10;dWU1z0sjvph2k46QmR2zKw+5pKialEc0sCSSlHo6Sp1DxRaNOtVcgoHWMgNZj+LLldCtG49GEd7H&#10;+MZ6QFVhM3StWGmYuijzQQ0080tTUVNRH4rVMp/Y8XPlujlnIAKqbj3oGuR0pW5tmHdnrDRVW6MO&#10;ppYXTIinerkhiraeSJhSpCpkUTRhxKYmN0hYAtf1j6H3VkjIz03MLOQ4p0KOH3xkqeklhlFQscgi&#10;pauKRqfzvSuolSHyHV5ZUu41BR41sqj2nZEB6LZYlDEIcdC7jN/RkuGqJoYB40emngVawxqRHTOk&#10;zBiLkMVP09VuL29ssrD4ek5gBNWPS6ot2xVElS4kkqfEzQzS2SFYTEoVJFjWw1sP1H6m1vqPaR5J&#10;Fyw68IFI7T0s6bOxmJJLjW8HlkqHXTEYnk8YR4wL8/hQeR9T7URSefVfAYcOnqDN0Uh0ej9yUQJZ&#10;BUIWaIPMySABluAuj0m54t+fbxlA49eMTDJ6fP4sCxaWJUEdIKeYsqwpHIsnoZha92/sgBQL8n2w&#10;skZbpsr6dOEFbFE4Ty03+ZMWhpyNUY/dM1IGURgqSbvqN/pb8BwlD8PVSOp4rYvEADpjSRo4iWVo&#10;mQLZnVrWP9OD9SePdetdc0mTlS6GUNGj2QvI8LfoWO/1sebjgKffuvdckmhdVdzCInjYiSE6iJEa&#10;xEoAFl1Agj/W9+BINR17qQ12itIIgsQOl0QRhFUgh9KgnTcm5A9+JJNT17rKw8Uk1o9MepXh9Ssg&#10;dIrwRzN9Tq/VwAPp+ffuvdYwztEYzMRM2r12UojFACsjOLc/VT/queLe/de64SXKw8SSgC5Z7uqx&#10;ML69YFithpPJPP8AT37r3WBnEkcZkDtCySTAQHRIsROoiQaWF1NvoLW+nv3XusJkEnhZYyjIZW0k&#10;XKBheQyBLgXFrji1/wDED37qw+E9ZFDKwDmMTaRrjBCpZlLOysvCgHgj8e99O9R2iZI2ATVpkEpE&#10;SCRZ3kFvEBbVpBuNX9Lf05917ro092mV1TxlRrSJiWLR/qeEaedAIA5/r+ffuvdZY6fUoUodJBd9&#10;OktKCLxRrHa9wosNXNxz/X3rqrfD1LigXShCeuUKSZmdjIzfVvEAxKMtjp5Frj8e99W6kiFEmMKi&#10;Ng0LRwmMBDHIVBhFmHpFtX5Fze49+691iVNM4VYXQiFDpctqBjWxjVrAAX5v/rW/w917rh4Q4iaI&#10;EjU7EenSdR4BU8rY/Un6g/4e/de66aMNKsZ1AiUSBb2LKYy0bvIwGphzxfkcfT37r3XlhIVk8QI0&#10;C0f6jyTby6hzpFwtwRe/Pv3Xuu9ETLDG2gsSro4Q6gv0Uy/QgH1Lp+g/2Pv3XuuxplkcxCFpo1Oh&#10;4WKgevWFsF/UDyVCjgG9vfuvddinEwUmHWJGYqAQAi6NRf0/QryCFFuOb/T37r3USTQt5BYMVAMd&#10;hebgh9Qt+pfwp/Nzxb37r3UOQEWmI0lowViKoZIo1YQygaRp0nUPTfjn+nv3SmP4B1xu3ABXzM4W&#10;Auq+gNJpmKsL3DAXW30BPvR4dX6mqF5jD3RZCGKsyqYVW2tTwbFuDe4F7C1/dOmGGqSn+rh12ZD4&#10;SOQYJFEgAV00FQ8UZOkN6bfRebC9x9fe6eXW/C9D100/kM4UlSGjAWNFDhpGDxqivdeUGnSb8cn6&#10;WPtPWtGnLcOm8NTnW7O0jw64JTqe41OeULjllGq/4/IHHvdPTrzeHTt4/n1yaFQUf0F2QL5QQVDl&#10;SqqsagXNhruOCOB+QLdbi8+sDBG008DxIkSJI6qoA8sbl3lWRwSykD1ADjj+vvXTjDUKddmlDmlY&#10;Q2BSomlIAYyAWZmdV4DOnIt+Dx/jvpvwvn1xEMetpgrqt47hJAHVLgRh5G/NiQVP09+6qx0jw+pM&#10;UDgh1JYxvMUILRv4S2jVFfgWbUSfxb/H37pvqHURgSNEujl5ShDWs5I1+BeLXN2LBbEfX37rYFem&#10;SreGYSyllkjkj1yShdGiSNQqB9CkhAwBQKLnkfT37rZJb8h02owUCQSJIdLygyxKWjZxq80CIvpV&#10;/oQv9nSLjn3Z/L7OtdYJWZWVn/adBNCWdrPDG6XtEqg+lub2B02vfn3XrXXcM7t5E1sYSqJThQQq&#10;hOZZX1KAo9RU/wBf9gPfuvEVwephmDh5Iw7SO0qPoRGpS6WiKuv9GHCn+ybn8+9dUZQBUdc42gUF&#10;PIyuJI7xiUVUhViFN5StwRbRpA1cixtz731fqQsgEYkWZV8Zljik0sFUkFVuoN2sCAVIJBudXNve&#10;uqn4h1JQq6xmEaTCpIWIKrgiwdCbDTYkaVuTzf63976t08U0TNGrDUFjHkJfx6yVYBlVubsV1XBA&#10;tf6XPv3XunIUMcvhIj0xRgwqoDoVJ/dleKN+WA5Bv+effuvdQpcbqMbq15NYYSMV1vGy6Gvb6Oy2&#10;Hq/H+Pv3XusIxgjZnRVEcbGOQKNK+l7x3P1JuLBfpwT7917rPHgo7vO8KF3kEdyVZ4pG4MviIVWK&#10;E3BBsD9ePdmK/hHXuss2DWQlXeSIMrxwSqj+Usv+eZ/TdiGBCgWt9OR7qCVyOvdYEwqxMyrr8xLk&#10;Q6fWlSxFpSF45AuS3I938XybPWjkgHrnBinE6q0MiR+P9WoeTyk3dqkqo4uLKRcf7H3fxFp1ui+n&#10;TzDRFYfSzjyKsa2QXYB7ApqHIPJU+22cNw630oYYAk6yWGpgRIS1lsgsQhXkWNgf9b2yePXunWKX&#10;m0twys2mNQqhVKgMRcEW4sQST+ffuvddyPbSBHE1w+rSQZGP4UC2nSTYDXxx7907/oX+r16bGeYN&#10;IQGCyLpkRjG40KLB1VVNifoAo5H4vY+6P8J6unwDqIY2+mgqwKSR+RVjFTe40tEFawtcKbXv+B9f&#10;d+vSfAeuHIVLj9KuzelSfUbL43Isb/pPP1v9OPfuvR/AOoT2ZwEIRJVl1AD0hiunSQ4BOm3+tc39&#10;+68oQgheohj8iCUxkMyiGJIwA4LnVLNyL3uoAF782H19+62EUGo6lwxAEvHGdAi1FSSr+UC5LEgk&#10;jj6fjn2nf4j1s9SEk0xQssetQyLqnt4jG68ra34H0YEEf7x7qASaDrXUpanQ0RVVMY8iHWCr6f0p&#10;4ydJLAH0kAix/r7t4bdaYY/Z/h6lwZBraGcspJcxFkGhT+kzOyk614LA/X34oQKnrxGR/q8j04Gs&#10;VmJNhqMesGzMupvQLf4i5FmP9LD3TrfWUSIqt5QZAVYxW9bkxtqDg6Te62/1vp7917rlMI9APClY&#10;7qfqFUemMoSLkMf03+pv/T37r3THXU4mVCxVfUoXUoe0f6ndkPAF+V/1/ewSpqOvdJ2rx5mBVbmV&#10;kVooZAt1s19SSqDqbgsLgKPpyPbolHmOvGhGemSbGMWjleJUccxBlHjlaKwsyJdSfpYcW/snj24C&#10;GFR1pVHEf6v5f6v5CKaNtMxlGlp5IwyJpWURiSyWVrjUQPUCbi/1976v1wmp3PkMpYskySR+Qaj4&#10;muGeU2tYgcLq4IHumvu0jr3WMWjWR9FRGkq6m0srzn1lpY1UG66xewP1BJ/Hvz/CevHqMkSxxvGV&#10;EZJKGJ2kIjK+r1ueTwTpI4Gr20nxDrQ658gWaBXYxm7cMjMrjxNcgAaVv9P9j7eYVWg631NhsVs7&#10;Mz8sroEGjVYBOQTYDSdJUn08mx9tFGXu61TqbFTk/raZuFbkq7SMGCjW6L/ZACuv1/2HJcRtQzx6&#10;8OuUWO1R6l9Y8kTwyCymPS/jEqeRbkj9OnUQVFjfj3frfU9aRo1VQNckcxlaRFIeSV+GYqwA4/1I&#10;N/yB7917pySJZlVWdg6PI7K7XUMCGChQBqAK+gn8D/Cw917qUIFRGCsGd7OzmK3mkca5gwT+yALf&#10;659+6Z/0X/V6ddpTnylSLH9BI0DUY7FjoIA1E2sV5t9Pz7o/wnp49YJiAkheMuIy0aPEi61hiYMg&#10;EZ5JY8E6r+2UALUPVemaSaItJpjbUFX9yFhYrNyzujC+mxta39ebW9vhFBqOrdNFUjBQsNQq6EKt&#10;ISogih/syzN9QT/YVTyb8+7de6aBTrM8TGR5pI9au3iiNSEYh4YlRluXDrwbXUE3t72GAGeqSfAe&#10;oq4s2jdVkXRKJnmsrNIouWjMNl5UWDMF4a5HAHvxI69H8A6VGMjVbFy0UTB9AiQMHjX1eEsv40kr&#10;c8jn22/wnrzkhSR0sqbwKFsAC4RGEihlj1DhAwB5IFyDz/t/afrQRQajp+VdBkOhZECqjFT41aRR&#10;Y6kABsCeCDa59+6t1NC3uijSABGGKKbIU1BJUsSFHJBI/wAffuvdcGZ3VWcRhC+pbFQbKgTWFI9T&#10;fS544/2w917pumQMoV4HKtJ6kYa5dNgokVgLNyNBBHH1Hv3XumypT9cxKAPKVWAm8RYC4vGAAHJA&#10;/P0tx7917ponia0utV8oDE+M8PdeSJGtZk5JYj6kW597AqaDr3WAQs3jjVgJGgVFZvS+kC48bDgM&#10;eRzyRz78BUE+nXus5gjVJJQLHyAqJJAxjjj9JZzpPIa5A/pYfn3rr3U5IC+jxgusjeQaguqpLm5s&#10;bXW3OjgcXHu6fEOtjrN9oIgQzSuykoq3V0Yj9MepeLLzz9SfajrfXBqd9IGmHUD+8IyiyShPUwY6&#10;QfTz+m4/x+nv3XuskcSFzcOriFEgQKVSQS3kJBHPC2Ukj9Q+vv3XushiURgMHMTqJgEYox0nQx1c&#10;kAnUQSLXvbke/de65NGSbFW0Isa6tALIsblk1qoAIfjgD+v+Pv3Xuo80dtSyrdTrdvT6iZBwy6f7&#10;QF7E/Q29+691GeJgpeSR1hsyGYkGVGkfgOiKAAR9R9ATx7917rn9sykFGUnySo0CxhQxsXkYah/X&#10;6m31/T9PfuqJ5/aes0UTnxr6zcL6CCGQsmoxNp4f/e7fXm/vRAIoer9SghYtGsq3exKeRRGgRtKH&#10;VYkk/XSB/j+fegig1HXuuLJaRtASMlpE0yKzosaprYuwAJY/S5HFz72QCKHqjfGv59QJUEzqkJjf&#10;jQTpWONWi+qqSL6lAJUDi1/9YV8NerU6bPCzu8qxpdFikZYrKCztf06/62+n9f8AX92ACig6YY0e&#10;o64NQosrsxWYy6J0/Kx6JPRaQD+z6g6njkf6w317WThuHXM0I8rMqATt5HDxBYtUYJMzyKt7/lP3&#10;L82sAQffutHRTFeua0KRymRbgFWGiRYlaTVFaJyFBtYA3W/5vb3ogEUPV46UNepBpz4UaJVkkVCG&#10;RX1SmNRaV3bhSCxutjcEDj3oIoNR04NFcU6zsokfUpBui2EpDK0pXTIr3ClW4PAFvz9T7t1bqDNT&#10;Fm0iLTYIzNxZATchGaw1aib/AOsPfuvdckgQCNGZ2Zx6YygVlYJpaVhc3Nh6ePrc+/de6cFpv0et&#10;1jjVgzGnXQ4X8gaRYni3+39+601Kd3DrC9OsQRbKdcepQrWVC9/GNRBNieNVrC/q9+6quj8PTdJR&#10;KkZLIsSxICTHJYq+rmxOpmLm/wBPTzc3NvdgfXq/UKal8bqsTfqJvJImmLlLuZfGLFudBINuBYj3&#10;bpH1FjheEoir+0l4WZJNKfvNfUVcWLMfqTx6bCx9+6907U0RDuUA9EamF4mCU7MXLAtGwut+b2I5&#10;I/r70fn17pzjmjCOqMjvFrUhQ37SaQrMC3JFxf8A2HvQp5dO+GTQ+vU81AkQXvGBGjuzG6p/SyJz&#10;qHLav9h7t02wKmh6khpASweL0r60DRtcEkKI3AFlaxLMfqfp+ffutdRiTIVjcxyCRwUnkKRRveL0&#10;q6EAnSLtf+1/vA0eHXusQjNlMeo6k0KXXWzsq38dpgArC9x/h7317rkqoRcKsRLCNvIol1tbVHe1&#10;wSnJ4P0Pv3XuuaxmPxBY0BCtZT6dRN0FiOWL8gX/AKe/de6yrEyFSWsAGjhVkOinF7hGDf7Tf1+/&#10;de6zQ3AJRzFayiRwGCsDdV1EfS97WHP1/Pv3XusjSg+QtqXxK9wwushdgHWPSPUpH5txf37r3UCa&#10;WNDIS/pfTGJFI9aA6daBlNhe5t/Xi3Pv3WwCeHUY1KqS3rbSdDakuZFjGksTGNWo/QC3+w9+69Qj&#10;iOs/kCuy6zOHV1iQHRGqW1SIyuCPU3AYg3/r/T3WusRkRlJCSKGIDIPqvI8Kl/oWAAsb8cf65917&#10;rn52s/7SiRNJ9ZXQrXLBhHbk2Oq/+Huv4uvddB9RWTQ6BUaR0jKHVE59d3P6XQ/Q/wBDf8+9nh17&#10;qQGDmLQjKGLXVAplYmOzm4A1MSOeTf6/4mnW+pUSh0cOjMJY0EguFLGU6Q0a2BNgLobCwPHv3Xup&#10;D86tMYSMqsgUFD4n5DMkZ55P6SeTx7917rtyqgJpMahLoCNP7ZHJLgHlR/ZI/I49+6913oQHmMFE&#10;CR+tfWTbyelQL+kE35A+n19+6915E5WIMUKuJFdtNxI5uSLf0H04+l/fuvdY9ELRyehAvkZpYmA9&#10;Jc2k4tf1KP8AYW+nPv329e6jvQwl3VoEkssUZDHUtmYMWQH/AA/J4/rx72Qp611DkxcRkcqsYLDU&#10;7vZWiiA4T0AFr2sPT+b+9aU/1DrfDh0yVOJhdf2wg1P5iZIyYXZjpA0MoXSRxybk8/W59+0qOHVR&#10;x49JWu23BJoApjJEkU4SNB4lCvLrnaRwpHjUi8YBI9+zw630n6jbkUyySRxkhmV4ZKWQH7hbeN5J&#10;lcaVBsFax1G30A9+oDx63wz0mq3asdUwlk8sUzw2kNlaSUPJrOpEHFmsNJ5K25491IxQdPLclekl&#10;kNm0yyCpnljaNww+3pad1iBI0tNIHFySSA31B91CsuPLp5bwkdJer2lLElUILSTNMjeJxGJBJbUr&#10;sxUBzpBdVQi30a/093r0rS4BFSek1UUQpqkIIhU0klOZKicwRRRIlMwUtLI6kN5HIKlfUbqLDn3c&#10;cK9OiUHh0mcl4lmjrpXfHtUvJBC7yR6TCh9BFLThiPQhY8hSSD9Prvj071Ex89SPHTwtJFJJV1Ev&#10;hLprQvbxyuCW5BvL4w7WIvxf36lB1Vvh6WeOyLNFRxqwgJlq6eNlSMtOaW/kllaWxZSQsTkHgAjn&#10;6Fl4ww6a6UtLmDStNrInCRxNDJGCYEqEXREBAwBaOM+sjnUBb8e0hhJNV63Tqam6WDxzt5JGepLq&#10;YSI34B1zAvwim/Fr2H4FuK+E9etUrjqVS7z/AHm+3rNUStGiU+pokqpEGouZJFuCLDXGbHnUPe/C&#10;ccetMmMDpS0e7OdAlSRI1c+VAzw18pN2niDmziNrqhDXNiw4t7qVIyemjEfSvSroNzRyrMFlJCxI&#10;x063QgtZ5qiZ1DaieXOjSBwRzz7On5dUaMjiKdP4z8TvTRs0euOKWbS8ZC3XT4Y0ZdIdB+CB9QCL&#10;396p1TR8+ske44FVGks8r61JRGchTxqS3MdibKW+pJI5Hv1OvaOp6ZSOJnj1X0p6GuHMpYgOdTAE&#10;owIuCATz79kdaKkDqQmSRh9s8gkcusalgRqAOqSMk31H9J/On6fn36p69oPTnS10cmouFMn6okFk&#10;LxhgBE/pA+vBufpb6e3E4dUqRjpQUlbEb+uN2g1vKXXwqHlGlWNrci9ib6R9Lm/u/Wunf7tCD4zH&#10;GXszEhTGCUIkUqPoDa6tYgfQG596qOvdYmrE0sTZoV1l9IUlQ1ncKDYEav0W/H1976916N9RfUUL&#10;Mup1JZhHqOlbaTc+m5N+D9ffuvdS4h5BGAwjj0ovF2u6nUwb/bcf48e/de65rGFdSpU86mAXRwLl&#10;Fc/Tm9/fuvddEMpVkVD5E1Lq5dkA5ZbfU/Rh7917rCzKWNpGvclS9w5Li5QqosnHHJsPz7917rCz&#10;ELHp0M2tyFYkgXexZ9HpUFAAbfW/va0r3cOtAAcOorSjXq5aRmklhDECOJFFlCKvChgCoK/W3Pu7&#10;KVGOHVY/h6gzT3iTx6oxES8ZEaPdxfTHrX9QZjxwP9tb231fqBJrfUCFJciEBlUeu/Kofra5JBP+&#10;t7917qGEmQOLehpJQVsAieMaBrcA/wCpCg+/de6zaxGFFwvkKKQqFNbspAi1/jRxx+ef6e/de656&#10;HjkYIuvQ37LNGWW8iASKQv1+ouPx/T8e/de6yxXkHhJBARW0hVdEjD3QOVC2INg30JH19+6907C5&#10;LjUqyagXuUZVaRvVaS3J+t9INj9PfuvdTYVhUl/So1suqQlvpZz40IF7G9uAePbsXn1sdOcca3JA&#10;QhU1MpKqyqRZl5Av9LWPP6T7dIBFD1ot3BeupB5CWXiwClV0nToHKo31K3+v+w96CKDUdW6iPSqx&#10;DhiwMKKp0q131eqykHi1h/sL/n3br3UZaZtQfRZlYeZQhkUhR64rcm5vqPPBBPv3XuvCDlWaJ1cM&#10;7sI5LSHm+g6AfTbhQ3+P+v71x49aY6RXrP4bfuOuoGJo5CqiSNtJusP0IN/6Ef15960r6dNq+o0p&#10;1m+206grhiqh2RY+EXR6lWS1zYi+kj88/Qe/BFBqOnesiokdn1IbqAWZAoCqfGEY2+pJ4/2/Nvdu&#10;tEgCp6yKV0vG0Q9GlVH+pYOLAseSoNjf37qutDjrIFVQQyupNmGkJpUgXD3+vBtYH6X9+6tmuOHW&#10;M8s7nxn1EDizSFfQ9uP9cn/bfj37rfXByVa6BW0lRMqsupAW1jS7jTb63FvfuqSfAeu1hLFNXp0u&#10;8jSHQSzE3OtQCtittXp/Nzf6e/dJ+paxq13dfQxiVArqsbsPUyA2uCeb2sL2+vv3XunFIRb6ROQz&#10;BAqqraR+kuPx+OB+Rf37r3U1URQp06SvqGnS4v8ARjYf1+lh7917rE6MdRMSNZlPjuAFsmkuGP1a&#10;9rf09+6903y0kYjBsX9TamJIYrIxKlfwyk/qtz/Xj37r3TW8anxuq6BqeR1RA97AwoWDqdR5LaRz&#10;cC3u44da64eNWTToiK3RC4BLPpNvKoYC4/pcfn/C/vfXuubGPjXdgEV1VTotrvpAIAHFhyLj8e/d&#10;e6jCSBBIY1P0DMZSzeWRT9NdhwDfhRb8+/de6zFNbMqglbNpEbA31LyGZl/PN+PfuvdcUCqqlnjj&#10;kCotiNa3Q6iSADxaxv8A4+/de6kxEOUYBSCyO7qdQUWOoxoQLjVwOPr/AK/v3Xuunjj4isRLokl0&#10;6SF8ha36vrYcfj+0QPfuvdMVdTgAySEs0juxJYgwgjSrkEceq4ufza/vwJBqOrKrHI6ZJIJAQNJq&#10;bkqU0RlXZLNJJyLgFuFANieePfuOevFGAqemtUkEwSzmbTIS0t7Ksh1AuQLtpGkfkC/0P19+6pQV&#10;r1yjgjuBpZxMAHiiAAkbVYgPYjQfqVIBsR9ffut9Rp4mLSKzGJ3EyR8CTTEeBIyKDYBQQpH0Nj7s&#10;nxDrY6h/bQtcu7szS6vUFF0mADeKNluUB4uPx/j7f6Z6lrSQOQwVXEkVisirCwjjUrEhdgVuzXsw&#10;/HH0t7o/wnrR6b5qQgFlUBXRHSF3RjEJV0rH+k6iBp9IJsbXHu5oBU9Wp5nh01yYucyqmtjNCwEr&#10;Q2anhTx6gy2XlrWbkWUi1x7tVdOOPW6qBUcepi4mESqw9UNMoASSNxpkZiUndr8ckkRrc/S5P4r1&#10;osTg9dnAwm7NFTQxBQ5RFYTRyBv8+NQFz9CR+Tb3sEVz1sMR1zTEQoou0uimdp4SJA0tmYo7XYC1&#10;zY2P9L/j3YlaYHXtbdelxgCECQqEXQH5MmhpAw1xjVyeQCBYKD7pWnHr2s9N09HH+4VWKeRVjJVH&#10;eO6rJpURRnlXtYrb66T/ALD3XqngOsPhIRPGDKQrzQqiLGPGWAkp5eLrIg9R5PLEMLX9762uqueu&#10;X2rcSeUK6mN10xLJGkSOWDeMLY+v/Ui4+gJt711TrHLEztL/AJMga3IkjbVochDIiLwo+hLMRz9f&#10;p7917rmkIkkgkKQhI11FZVu3hA1ELZQdSAA8CxNvqOffuvdOsdIsqxPIhVCkwkaTShjedv245IPy&#10;FJsR+A3thkIOM9Vp13JSIxmZimt7qjBQ5SGAgAC4BYsygcjkG3tvr3TdLi4dREnkkmlYyzxlbO6h&#10;dB1ofSRxqX8g2t9fe+nlLU6bXxqs6amjjX1kuyIrNFC4LRlbBi3OkmMEKb397631xjojGah1pJVW&#10;Wfxh9UTJK6Lr8emO0iC911MbX5ta3v3Xuuf2lpVg8fgk1KqmQGoCnRZUqCLryl1Kp9St2HHv3Xus&#10;QxsEx9IIZp1ilQwPHTeRFLRy3sTpf6gH/inuunrdTSnXD+HglIoo2mk1ajJHDGreRx4zDNEdQUFR&#10;+2V/NifeitevZp8uuJxBiVjLSmV2iBYU0nrXxsUUmHgTNYBtP4sR+fevDB8utrWvbx6iTYRVUNdJ&#10;4GiVIZnUwSGo16Y42gtqCkatJc8EE3Nx7tpAHTlZFyeH5dMpwgFj5FLPLURGd4nRvJcyhnUhlkAU&#10;aCI2DAEcWHvxyMdWWUeeOoM2GpWjinipChSLyAGjlcTSvIDBMTGCzoOGVHJ5BHttkB49OHPHrFPh&#10;hqqJIKgtJZEmDKtVOkrgC6SKoBQEFyrNwBpJH0908IV49ap0nqzbTWmZwlUr1NNUCcoaeSLSAA1D&#10;oFtbEM0liQb83+vvZCKKHpyoHSbk26TOJYwj0k1Ss8MZQkqyApNVswA0SfVVU3Fjf2yertIRQk9c&#10;Rtgv5HqYppnW86BAk1PHFru1S6r+o6dLLqUGwNh72BXh1YSMRWvTjHgIi8IENVUNM0aRz1Ev3MUk&#10;TG8QdwLDldYeQWA1Lb3orXt68GGkj16kjapVap/tqiRI4546vW6VDVcrzmR5o1Ueh/7RQD9QWwIv&#10;78IenNKAVJ6a6zbIqlBZZIEmqFenFI8aSTziDWF9AOgBQIypAU+shbn3sw4x0yStcdNz7YiQxuqL&#10;S07zpNEIkmRpo0AJZHjF1pw4CKiKSSdR02t7p4Lder5dSotrS6pQlHFTUo0tBHTyoUuvpqWMkhs/&#10;lbm7HVcHjn3rw+vV6yz7ORGhEVOiFC4RGgCSGojGuPV6bsn+Itzzz70UWnXg2k9dRbdRo4nm8qPH&#10;ITVB2SJRPUEohiVF9TXLWNr2/PuhC+vVgxH59Nr7dSOnWkSJWYNPPS/bKsstF9u/7qyM6kKslwp9&#10;QW/Nrm/upVeJ62GY4HUCowKuKsSwGnmq4AJjGZJPt2dddVDRzHSY0C2UiNgTe17D3Uqp6dFaZ6bK&#10;vaFOS7zQ1cdLJJRtHUJVqkkNOkAihRKWMMsgNv3CVOqyjWvJ9tmIHj054hGemyq2hKlRIIjSVla8&#10;1PUQedXppsdM8PhQ09MzKXV0u+lnZNV+DY3qYVGR06tww6aKzZsUsdQJaOD9s08UUNUuvH01NCui&#10;qhmZQLEyM00ATkONX09PtPJCK+nVjOTg56TGQ2FG71Beo+4SOmkimjFItPMi6x/wEnALGKSNlaXS&#10;2ouot/T2ysRVsHrQkFeHSAy/XazRVlC4pvu6WVDQVShpUgWli8MzrZNKNIhAU2tqOsC4B9qBbFhk&#10;9VcseHQU5TrWOagZlx0c1PWZCSaKnpax4Y5avSGmp66G3MfAaznUfqLD3cQhBnqo1Vz0n8rsbwtQ&#10;Iv8ADvDDorASD6WP7yTwxwqYwyMNKvpBF1KubEe3AqlSOnKnpLx9drTSwzYiOOWYwTUdDRVFb9vP&#10;g56gH71UeVPI8aIQ033avIzH0ALyWzGDnqwb16aj1yySVUVBkzHQ00rOaSmi8tHGnhKRyJUyxgyq&#10;xDGVTTFQWA9I9XuhiHTyaCM8emZutnSFKmaCjgqytTUSQmZqOColKedqgw0DOryh7KkVtIW5VWuT&#10;7baMDp8BesR6yo6iNKL7TLLUM8dfpongpVeUR3fKJDCpaC+rxyx3JKgXux5rpHVgaYHWWPYMDS/c&#10;QY9MektHBBQyQxVBqKqCnmYI8UQDOrNKdLiQW02Fhf3oxqevEkinTzjOqKJ5aqOfHy09OYo6erxk&#10;VRJBV0lRDH9xUxYiRBpaOoVl+4ZLXN9Y490MQ6o0hQU6lr1bAssP3OIp2jqaeTHvU1TvDS08Ey+S&#10;GgikVBJI99S/dFtD2s3pt7oY1GT0y037eoq9OtSLRQomMWWhhp2xdItBAlVU00Id3rKulLLEsMNy&#10;dKO4ZwZFAX0lpoqio6p4mriOkTN1gKehqHqchqSjlnnadKSkrqKrFbUDyquNyKM8NUF0qGKogurK&#10;ACW9sFDXpbGE6ZanruOKskNPTNSwrBJRUs1JWROmMdG8n208Sh2SeRA0cvlZoyTZJVH19obpUuiv&#10;b0iv9GaLUZGCeaZaV5aZqWJMOtR9vmqs+aAU6oAv76jTJKATGFHK6lv4pQ060yljUGnTNVdZg1Nd&#10;WPS4yaqQKmTieCaaGERnTMlbTVyiN5I2J8IH0YBiSQPdDWmOPWvC+fSTz/WzQywiSjxhpqWrpKmr&#10;r4WfFyQrCyVGQENOil2eJvEY4wGSVXYKQR7oC4Pdw62Ianj0Eu4uuad2r6KBFtLUyNTUH2tXUv8A&#10;bpKf4hWVMOlmJPrfxIX0iQ6xZBZRGB8R6Ux26UznpMZfqlxSV1RS0cFfHVSeanq6+jqKmjhpZobV&#10;WYpHpldlZipjFkQqbLydPt3yx1qS3WlR0lclsPFy5OKW5b7mKNYqyOFxi8dFBRB4ctRUB9STJoWJ&#10;Kd0VnJDC2ge6a5APl0geMasdNLbGMdS9KXppGmV2aohnqDWVORlj/wAkjyNUTZpTH+/MKg+MNdQU&#10;QC+vGIz1TRXHTGnX9EsLQ0q1FbBUVrNUtMkENFS0UD68wIaCMK+gXJPjkMer+02mwt9URk+X+r/B&#10;17SfLpLVuw6YVFFQtWVFBLJHHN9xVkwQB4KhoaSWSsYEQI9OYvGVH6iATx7UJPUVPXgrHpoyGxqR&#10;aiKKqiUVmQmqqGpqaNkaOOekJJfDFAxkkkYOZpAtlT9ABN/dvG8x14xkijdRU2bS/wAMgixE7Jjk&#10;kVJoYaVaqtR2nsXgmlu0KRVA/adwWZWYXB90NxT4+Pl1sRtT5DqLPtOnp/v6YxkCuhrqqiqBTpNA&#10;1Ri2WGklqKSNwR5VBeWRmH1EhUge2zcVz1Rl9c9NbbVqFkx9VTw0sUWSFZFIsfgVZXeEyTRJ9tr0&#10;mNR5YmRgzKdIWMnSNiZakHy61pI8uoUexKg0MkFMlLXR1MbGcvKsMQmUWpgIV0JFoBDOblme12JJ&#10;9uicH4uqmOgIHn0navbnhm1HHUcdbJSqKyxeWTFJJGAchUshUhYoyGFvSDZfxwoWQEccdNCiGp49&#10;RpdqyRtUY2SgmghjhSQ0k8KSZAQSJrasaoF/KkgIbxg8kE/T3bxBStf9Xp1sjQKca/5Osi7OapoI&#10;K6mpY5IFlZqmmHji80jKiRTTBrGJXTSHW5A5UfX3rxhw6ePDhXrhPsCW6ipwzwLXnT9hDGjY/wA4&#10;lJp0p6tNOkk3lYNwADwLe9Cc+R6bIJFAtOkbWbBldqwSCClWOapEdSJUnraajx9jWNCoVCFlkkCQ&#10;w+JdTOTqHBDwua8DXpgrXpLZDbslK1PDBQCKreJp3ceapdIyPGqySaWWJIwqygu40szXY2uH0kDL&#10;Xpsqa06TtXteWIwywGmqxqif/JozUUulrq9Ik6hVHKlmB+uot+OXlkJGOvaT02vtuCKVqdIxRz1c&#10;XjjeUM0LTxveJYVZdSqSRGpY/i/5Huwc+fWwh8+slbtesxtOTVxvFopzPK8ERklkLr6ZVKAnSrXU&#10;t9AWIPvyyo3Drej59NVLg5FiVo0jqSsWuphOl/EZH0+WEFTe6gBrD+1+Pdi6jrYjqadTBRyxzxxS&#10;CELDFMnljDTSU0RQmz04AJFtRLMfwAOL+9FlIp1YCnDrqpw8tVE/3UbeJpoJIYmigjV4GXQSjoB4&#10;Q9l0rpPBa/8AjrWOAHXilcnphr8TJHEqmNvtI9QhJiHkR47LIviQagv6eAArLz72HPA9NaG6DzIY&#10;otUVAERURyrDEgCurh/Rp1qAObC6/W1xf2qWQcD1qvSaqMTKY5lBMjQcmOThlK3srJb/AFzZmP4H&#10;u9R1vqFHRyUsqhg3MWhDoIbRY2aMflg19V/zyOPejkUP+r+Q/wBX8vAV49DHsDdlVjXioJi6000s&#10;dTPCjtCf8nTQ/inhAfU0YKlCQCfx7Lrq3WZGI8h0rtLg28tPLqxfqft+m8ySz1X2EsVJK9XUzzlR&#10;TxrUCUz04U/uyzaBHUfU2bSPYF3Pa3INFrX5dD/b9zjm7Safn/q4+fVmvWvagqor1GQip4ZbUtNL&#10;kkNFLhMfrV3SSrVQWqnGqKmQRqHidWdyFuAXd2BhNCMf4T/seeTnoQrNqYENj/B/Lz/L8+j5bV7C&#10;krRQ0NT5qEsEqBLUJTJS1Ky0xklTIU9CSskQUkIAVRXX9ZBFgvPH4chZTUf4OjmJqgA/8X0N2Bzl&#10;L+3IAk5WnaSPxz0hjWWoXSssGP8AUFiA1lRGNRYHUfz73G9RTp2RDpoPPoSsPlY+KSGUxRnxtT/5&#10;VF9z4ZICjypFzaUggEkkgqB9PbvSQqVND0ocTWQalV5qiaOIVDRoy6akTiTQ1RK7X03FlZlGkH6f&#10;S5oGqada6eKeplUtKnnVY5j44NYdQkobyNNUekqGNyEPLHST+Pd+rlCBXqQJpr1BMscrApIEgpTr&#10;sBrnWdXuqhgqKrC9jcj6+9H5dbRAwqT1yirBLBCWjm01c6lQZVipmexeSmmaVQdHBDhOSQCosfbZ&#10;FTQ8er+GoyenSnEpCGoakkJmlBEcsgVpGF5aaPjxk3sxNwQBe1/fmSgr16ifhoT9vXI1Dw1FFEK+&#10;3hjkjjigusUs0KsI4FUqFZlDvqkccWIK8A+6da01U4oessbOsdQyy06xs0EFK1Q4ijYahLUDxSgN&#10;ISRcMpP1IWwPv3VQncFbqH5amzTCH1SVTHwMNC05MoQU0dwXjV19RAH6Rx+ffunwoUUHUeRIQGUS&#10;yRq/mdFhmULIuu8yxvGLprKhdI5t9fr7o/l1YDPXokKyKJdCXkqAsrRgyGEoPFGB9Vbl5GuOLX+v&#10;vQp59XPTbeWOCSaCRNCftt4KdZYXmkl8sKWAV+AGaQfW1iPeh17rzQ07PK1PIkX7ymKXU6TQusP7&#10;SJURqQgkALrEyhiPz7329b6gMrSDyaYkhpVussBdZHEIIJRlBklF7MFUWP5ItYap6de6gsy0tNAz&#10;mWZFWQvIkYqqmejnJMTNCwszR3DMCfSOPqPeuvdM0tIAkqSSTRrTUckck5hXxM1PItRojElmXXfS&#10;gIt/Um/v3TkdNWesVX65FpYpYC6xUmiOGnCTxuh8rK9QigPKNWnQTz9TyPfunjWmOsCpTwp9ukom&#10;lpJXSF6yIrHJDOSjxPIoa5LH1sRZb39+60Ndc065xOrWpQZlZmeRhSCWWiomlIZsfBVMp8K3NpWF&#10;mta309+6sQDg9dpX06o5moZGE0VRUpUXgLeg+sUyuLhAQHUy/m5JNgPfutFQ3HpwgnMJSScVZZI0&#10;kdlY1TSwyn7iWeWCbUqAMyEeC9jzYD6+6oYxTt49TIqqaclIXEn+STKq1LRGCWRpyWaOlH+bna2s&#10;IbH1H6XHv32de0IMHqbRZBJo6aKVJGmUXkofBIDUpCdLOtYVISQKf6fVSt+b+/UB49VaMg9vT4la&#10;klS0sc7+kOYK6bR45E0gKSqLaN04JDXuSVt71QdVMXaB59PlLVMTIskiyyopZY6ONPArzoRDDCWG&#10;lbC97j/X/A9sv8XTZjp8upkWQSFKaMPJAGVCkdVpMSqhHimVwLMSAQytza1vyPdlagoeqmMeZ6dY&#10;qlopHWdEUxy64p2jXy/bynWJFCC11a6KXQ/QlrWt7dWTyPTTIvl06rMzo5DyTVCSRskVNdxFG3K1&#10;LJHaMNwbcWI5K8n2oDmmOmGTNOnaOrKrPI379QBrp4VnjSWop4gC0KmK2hAfWwUKPrb28GIz01p6&#10;yRTJpjkcRnxAfcOP2pIUlAmVI4foSrEaQfxfk+7hzXu68V9Op6ZGSTVOpaRqW7urrpiWpY8ztF/U&#10;3Bt9eOPbgZT1QxgY6lxyCYCjEg0TrCHI0yMhY/t2JBJZObki6/T3s04daKaTX06cKZ10pAqwFkSV&#10;nmWRi8sd9ERMtiVNwCfx/h7srcF9OmSv4/XqbC+uRm8cjT04jSUL4tceoar2I+l+Q6g8Ef63t1Hr&#10;npsxjy6cYqwsGKofCrOuggSR/unWBZQH0g+ppCABf+nt9XpkdMtGB04wSMoaURiRLgMY5BMjMW0n&#10;SwW5ROFFk/Jv7ujFTX16oVzjqVESKgKY2UWcro03JH0b0/2QLaSf9bniyhSAa9VIqOpAMhkcLJy3&#10;jKhVQMHhHpjd2APH1Ti3uysc9NOAFAPD/Y688gZJ5ZEDSOqll0qhYRG7Msh4tze4/IPt3qumjBV6&#10;7llSOSyFpWEcclM6hQ0vlIREOq63HHB/pf8APt0yAUoOHWtFBVsdS0lWFyGkn86gkF41Kr9FkQNp&#10;N5CfT6eAP6fX2+rAD7emyKj5dZDLKi6dS00xnWKbVpspYa0bxtq5C2XhhY/j8Deuo4U62YlHDPWJ&#10;5nmWQEOGm0s7oYwsbRsWRjHYam4B03496LE9aCLWvWc1I1RSMrJ4qVdLQsDCNf6l9ICsbhdFvyOf&#10;6C+sdV0YI6jtMzhdLQM11k1gCNkdiUGtR+o3/A/PupfOOtiMUr1liqmRgsjMCtlWRgElYrIUjZyw&#10;P44PvYf16qyenUtaiNlSNGGt3kJiYsjllYyG1xYufp9Tf/Y+3K46ppIzTr2tGiUAqiyoDKzkgAxt&#10;+tSv00/Uen8+/A060ASajrE06qIlC/tOkaADRolPGvUmmyXNjf8A2Pu+sefVtFcnrlr0ExtThIVN&#10;wvldmcDgDzOt7Dkgspt+PeuH2de0Hj1mhlkSL90u0K6vDL/mkiUMS4dWt+TaM6Rfn+nva0Ix1QqD&#10;8PUhZAkoSyjW3jdkCyaYyh0kKAePqLEm1h7uMHqpQ09es0R8cxVJkdmQyeEoWRqWHjwlmHpe9wq2&#10;HFvewSuQeqla8R1kjmVWisj6mlDtF5Q6hTcxyaxazHi9uAD70D3VPXqEjHWEOzIFiYykynRJf9xx&#10;qsWkZwPoR6G/A9+BNKDr1BXPWQzQsC/kjjREY6PFcqL6SUkW35sPSOeLm3v1amrZ69ppgddSSlfM&#10;AgcHRHIT+iRivpQqnI4sCBxcm3vXXqVPXceoSIieZ5ipSVWAISMp6Gf+jAA3/rwPr7117rzOp8YR&#10;HKmMOIrqxUAkScqADY8Afm3+wG+tgE56xa/SXbyoiMzB4gpLn8sCADpHKkHgCw9+63oPXZbxxOSk&#10;d9Swrp9DOGFwBcMQRf6AW+v+v7914KT10XIYRyArdNehRbwzayAruLgt9TawF7+/U62U65ho5FYP&#10;GJJY3YSRhhH9V/c1yqLEaeTp5J/B96rXh1Wh69qey+O3jkkik0lQWMgFi4ChQVC82K825976qVB4&#10;9ZGljZ+JGlLNd5f82DNq1S6k0X1X9IC8fn8e/fb1UIBX0PXJ2URPKo0u4ZYydFrobp5FtYG/q+o/&#10;2/twspSg6qI854dcw6q7lwZ08ZUMVQs8j2dpY2P6bMfoPrb3oGo0HrZQU7evBvtwwfQwaMmR1GmR&#10;HuGUS/09J5v9P9j72CE7Tkde0FhnJ64FoAD4gNKlVTQEQBXbUzl7WJJ45/HH4931V4cOtCP16yaV&#10;KxlCzKJHIaRFa6kXePSRzzeykC34J+nvxagr1vQKUHWMSM4khF9WqOQTSLzIpN1RD9DYixB5/Htj&#10;rWhVzx6wvMVJEzRsjlpNCoJNYfhVjCgWIUBbknk297HbhuHTgUeQ6wCVjHL44qi5mIPjeNXRFblS&#10;mnlF4GkD6gm/N/dajj5dX0+vXA+JoppzI4KSQwQTDSDJEBdvSL/0PBP1/PvY08et0Ab5ddFmHEbl&#10;i738bjU/gZrSLY/6o+oD/D37r2mmTw65FlY3dZf25QsaIYxqic+iQm3AW2ni/BHv3Wivp59Yy6yK&#10;VURlTO6gBhJMpR7ozIV/TquGIJ4v711oinHrDKuouBFeZzEXjQiSBR9dSFgPJf6lSCQDx7914Cp6&#10;4GTyNKzRMZUSJjEFM0alWIBEZAAa3Kr9BYXHvwIrTrekACvWZX0rLGy2d1Gp5lR4dCjXKYGjBsbe&#10;qw+l/fgRw61pJ4ddhlTQ6WkhfiJ04AFtKIir+B9Qb/T/AB97Bpnr1BQ9Y3k5ZmWRbWcgi6rJEdMM&#10;kjoP0/W4t/X34muT1sIesUshOpAyM5IdmSMG9yASSBbSwNvpwLW5HvxIHHq4WmeuUsg5AGt1A0yI&#10;g8kiItiIlkAKqoI1MQQfr9T79wx14LTHr1hlk1KnlQjxs58jopMQ0/5uSVR6gwNtIHH9T731tVpw&#10;65nVqWQM4ClQJmdnvEy8JqcEf4EfW4/F/ejw6310AbpaSJoyQ8twzFGYHWS6AqByWjUNwTf3oVrx&#10;x1rrhrFpPLICTJoVJLqQT6Q1jwxaymy/T6n6+9V+fVgp49YWKaWUM9jJFIsisquHS8U0LgccaQbf&#10;0HumerUJ49ZFDm0pYohlfTMrBB454zcax9CL3IP5Bt791UlaUHXSK4p7KynTGULyBQAG4ZbEBjqA&#10;DEW/P192/COtefXKCRkaOQ1KSSrGEaMJdI4v82pWJQCWB5sf94/HlOa168RXy6kFULaiYdRZI3aQ&#10;B0Zo/wBa+KNbC4/JUm1rn3c8MdapQY65qTEkSBXRIgSxsv8Aq9cUlpBqbn+zx9bj36tBnrTKDnrK&#10;WcSuUQyyFPSFAEQkJB0MGAD8Xufpf/b+/YrTrWgddGVYCSjNrMenSVs4DkCRTK30/pb+nA+vvRI6&#10;1QMfkOua3jiWFo0TSs0ZZih/STKWUfVyb6QP8PfsUHXio4jrBFIBGrVEgkUAErGPDFYjWfQoDA24&#10;AY2/1/p78Djj14ivl1JSSMCSMxogBjEio30jb1xTNKVAV/SFYn8j+nvWodaKjy6xJIyOSIpCJFV5&#10;IiPJIEc6S82q1uBdiW/qR7qPix1bSDgdY7xqyiNUiCNqIDagXILSEHTY8WI1G3PvzYPWtIGOvO6L&#10;+55GMrx2hlUalBPIl0gcMv0/x/rb3WoGT1YDy68p8a6lkQRhE8UY5vI3qtqUNe1yWBF/wffutdRz&#10;UlwGVGdlVNIVdDySI9lZQR/hZjxx78a0x1cJQZ6kGUxj9yRhaWRtJVtbSx2YQqQNJVuARcn37r1F&#10;OB17ziFmJVXlbSCSNJdrawVQgrqX6FeCf6e9EgcevBCeu2qUaMKmkujxshpwUCRP/ZWNuFuf1C1v&#10;p787GnW9BPXlnKSp5DrkIYGPw6o1bSbxyEAXH9s8kf096q1RXHXigArXqNLMwt4zoYssItZjM1je&#10;RWYE/pFuPpx7ox7qjq4VadcjIwBWNlbwy2jc+trFfUzf4hrlAbcH6e91IH+r/V/q/Ia0DrBUPEyp&#10;4kvzoe51EauGZ3IIuwLEf0NvdWI4jpxFPwt1j1IZFl8RVTIpZ9ca06Ko0XlhtqOoWuDYe6g9XZAB&#10;XrGPLZx5SJXTXJK0Sq7x+WwpS/0s55Tnkjnix976pQ/t681ydSrHJ4wrQ+QAAyu3+VI4XgfgFfqP&#10;x7adwRpHTipTj1gfSjO0ardQRGSNRQizFQ4Hp0tcBfre/wDsGuneossr+GZkVAiOhAVAquJFt4gA&#10;Pw3JN/8AYe/MxC58uvBRX59elljAkRVZlb/O6bSMAYv21BIJB+oF/fsDJ6sq149Q6aRCDPrEdQje&#10;JSpvG0Z4EUhYW1D/AFuPbS6OPV3UjB6jyyAASSapAVkidNIDGJjZwhIH0YnQWPA+v0F2yck9eA8h&#10;03zSM/ku4lLFYo1kkKw/b28g1SqCCwP0AFiAR7ZZq4HT4iXFOsUjtKocIJfGupi0Vzol9DzU7oLh&#10;Vsv0QfX6+60Jz1dVCih6iBlVYQFIZAYmcqzEGQaleaJhYnTYra5B+vHvRNRU+XTgWufLqKKmDTYI&#10;judWuVCY3az2ErxMAbg2JNgL391Ljp0DGOHWPyEmWdn0sCIxSNpLSeRPHoMoIAJHrsfoPdKjh1Xp&#10;tmm0TWJOuAfaxlHWVvLp1gPGy2Itc6h/sfx7bc5p06EoCPXqDPIqtDp8Cwxo2tmVHU1BOl1dQNQZ&#10;04YcDj3UmuT1dVA7esNlRWnZ9K1cJo4IwqxupkOsQqJAQE4uzG91I/p7pxOr16dAHw+nTZqWdX8k&#10;ccUqBLRqxNRBBAwE6aABbgXueOb+2aFqkdOkECp6h/cQQtOrSO0sNSANalaSOKdfQ6lRdiUFmUgX&#10;+oPPuvVwh8+oCzysQgdrhXnRhH4EkcHQDUqQQXuNRAb/AF+ffur6V6iebx+CWQqESZrO8Y/U4IIW&#10;N/VpZibkj/EH3Qlganh1sIDjptMglIBLqPMJY4EdmeGMyFZdcTD1R8+q4+nN+feyVIzw6uUNOory&#10;OjSJHELNrm1OdUEQjuVMjut7ctqA4F1/1gyWPwjh1ZFpk8em6uk+7MkMbOn3sURjZ51enALGMr4V&#10;AYlrMoAsRwdX4916eCk8OmyV9bypd46OnWCJ5Z4ROjxqNCQRqRzf9RbSxUkX+nuh49W09NsrVJMt&#10;SxinEcg+2gf7ZJXhH9pgQWkIVSFN1P4IIPvXH8urdNc0jxNBLCTOk7+SBZoDGvh1F1iljYllAI9R&#10;QWaw4Hv3Ti/D0xy5CYzJFUUqUZapFTRCmUtEHZfGySgC6qOTa5Vgf9h7904Aun59NUvhRWLSRo8P&#10;7IYROWqUmYkSxhTYAMXVQ3A4Nh9ffun4/gHTWSt1EMLrXCWLwRV8bMwp6c+RBGbBFUENd7kc/g29&#10;+6seoVbJEJ0hcw3Se9O61SssBmHkkSUfQAXtFN9WvYkH37rw/wBX+qg/1fyaqyAQU0NPPN56eoqE&#10;qHj8sa1GqBiutoZBZUROJPqXuP639+6302Vckkkz3/YAlgXS7yaIqKPnTNE911MtgrAHTfk3BHup&#10;+Mfn1ZBmvTNJJFTyPWCJoHVZIJHv91VpEG1y6JJNTgHgFr2v9B7v071GDyxsklPT1Mfkqvt5g8qS&#10;mkidSxqfGw13fVaIerkfUW90k+A9Vf4T03T8VdQIUmpp50+zMccsLssYPjeqckkak9VrW+t/r7T+&#10;XTY+A9QKlkhemJjpKmnayvM1ofDPG3ip6ySFrFgQqFubmwuLe/dUFfLpslFPS5FWadZK6ETlljab&#10;7aSsrfXHESb+pQC+leDwpHv3Vh/PpmklhpBBSwQqtQZHSkifx0lQK8IZK3wnSFVpR6AqkXH192Ar&#10;k8B1YAH4uPTbWNUpUOwmWmVRT0rUeQpovKsUkRlhgNIuhg/kADTU7c/m/t2iEUXpwAcB1hNbFJCZ&#10;UE2PMcUBpXq0EqUkjNaVKdJl8iqLerSvBPLW9XvXhep69TrDLPomqKa6CQ1Ny0wgnEkv22k/cimB&#10;UeRfUv1F7W/HvbIPyHkOvdNs0qTxQotTQVVLCTSzCmikZEKjVDBNIQNUY5VTb0k2PvQWhqAa/Ph1&#10;7qWtVL+3UoheanigihaURICkB1I1Q7DX+q1gvBC/X25iuePW+m6pkpKmiFLYxVBg+8kqqfSZ56it&#10;kMcyU8sgGkMQGlueT9Bfn3vr3UHSI3p56Wakq1pVYzY6Rp4nFTSJc1v7RtZVurAqy308Ai/vR4db&#10;6hvS42u+4WqoZanHNNT1WNpqOrVf86xZvGaKyylSGR4pABpvxf3vPEnPA/6j/k68F8yK/wCr5f5e&#10;oslTSxao4qalheOdPtpqmec4bz/oElRRMNTKI9No4rC4vYj3ugPWseWOpFK7yoscsUVNVOXej80s&#10;r00KG7lDLGAFVwCwUAGwBIPv3XusEVoVgPhhidkqKnRAFqUieB/2dSAatMiFiTY8/wBD71QcT14i&#10;uB1nh8wlh81Ppo44JBi87UVH2kEsgTXRRyG3BHN3+hsL+9Y4fy/w9N6TXh+f+D/L1xWeKmpxVwin&#10;mrUT7562dEUTVSft10kUp9TeZf8AdYHrJ5sefe+JpWnVdPn/AKq9RzNIs6ZCOqlx1BUQxKuMQrpx&#10;0hX9hZ40USKxJYtGzaitrX+g2FAFPTz/ANX+r/CfZ8/2enXGSvgenqvLSVVLCzSQSPTUcU1VSyq4&#10;kg8lNUlixm0qz6vyRxcn3unVeIoesqNEsNR9rW0SGjpofGJYDUzTrM15TkEZGbxKxJX0nQ5/oQff&#10;ivqOtGhz6dcKt5kqo3pfDPBV0P2NVXTTIYKekiiLVZIPqLi58RIuT6Rf8bUA8fyHTb0pUefUT7uO&#10;rF/upagskU8tPKHimkpIh4xWQxovKhSS6E25ufdiABWn/F9aZlYVIz1hoFpzLWW+4iSGoenSJ5Jb&#10;0FMyCWXz07cuCt2QD/VBQQOQ5IKkDqnXCNFpppckavVjqxoNECusX2ci+gVNREin0hb/ALQAAJJJ&#10;NgffiO3SPL/L1rqFWPJUsr09DSSvWzRxRzwyvDPElKuvy06yrLEyN6NKgEAk8/geUClG8q9WKtgU&#10;/PqNHMomWKNYaVKujqIauWWngaKCSSYlmFRSahKGa/kQsygNcaTx7vprX1r/AJOtfIeda/t6hzTQ&#10;VEjzr9lGaFlCR00ZheONnAmK0sI+oYCSOZbML2/wF1UjBrnr3H59clEsn3NXTx4+aOs86VMeQpfu&#10;RLNFaFaunSSzRtpJDyW0ker6j3ag4HiOqFa93keo7+WNq8QQIpipp2R4wKiYQmMQ1VQkJ4lUH1pG&#10;oDC5b3YCuK160V0io6xPU/bSRwUiiTxLCs0ciJ9zSxSwKXqYksCJGY6jG1yW+vHvenFW8/n1U08u&#10;oFRLOKaULJUVMEkimr+40vTo0T+ONBTwj9IJtKFACDkg29uqvAn8ut/6v9X+r/ZbKqN/CzCKiSlo&#10;slArVEOQQUdPI4/yyFWKt6WBcob2AJDLex93X/V6/n/k69SmB5dYmslS9RLDj5KdWnNJPTtO9JUG&#10;sUU8EdPOAXdlU2e/pJHC/X3oAEUP+z6569gZAx5dNUSMWooqO1DlIK2wdJaZaiimAMEyRUbr4p46&#10;iLU6uedVyBf25UU7uHVAAcDFP9X7OoMtItNV1U9HHJHNUxPTVlRHHDCY4adisFRUaSVMgW/kI0ng&#10;3XV73UFRXr2mjGn+TrhPVAmremniWKRUhNQyl6Uv4CkslHqUB3Jv9CSRb6/jYp59VqP9XD8um9TJ&#10;JR/awS+iSWmk+/p6NYq6npYBrkx+TL8t5izen+0otce7kCtf9X2j7Oq6cD/DTP59ZKnHUME7VENl&#10;aaaCmig8gaeKWRvItesrXdQj3srCyg6QffskZ/b1oqoatKk/t6ba6R51amoxVCMVM07VN2jkqq2K&#10;bxz1NOxQwrYjUpuH44PPva0FT/qp/qx1RgpHb6/z/wBjqQlboeoMv2lNjqIU9UZ4MbTn72tlH2zQ&#10;VlPOdLJctI6qQxI/4L7tpAA9f8HXhwJr+fr9vTPJ9q5CLUSxVwLyw5PKNUw0tCqP66OgllXWTMLA&#10;0+oLosL8H3bIGRj09fmaf4T02dB4cfU8PsFf8HUUzQRpC8VOI6ejqHVjNXwzNUT1ETKsYlThIW/Q&#10;8I1FSAxJN/fiKkgn+XD/AFevTeAakfz4/wCr06iU7RxTQu2KaikrquWUMGqIxHDFSfb64lNtUihE&#10;ZTpVST/jf3dsihPw9aFFAAFOosLCatiqp48dLU5GFcVIHqxBNM9IDJTvTLEugyA8ek2BHN7D3s/D&#10;TOM/LrWCa4zj54/4rpslpGWlq6TI0NQKsSyIksdbBajLuWFRUxk2kYBSyulm0qBz9DcU1AoR+zH5&#10;fPqrKKEOP2HrBTVFLLRxp/l+SeCnaSlWUJBQNJCv+TtTPKqBo52A9LEaD9ASfdmQ6/IV/b+fTSlA&#10;BWpp+z8vt4dYn+1r6KWasSjpqGOCKvSpeWUVtHWmUa6emxaDzQeUhgzKhXSqkMffqFG7SSeHypTz&#10;rx68QCp1Upx+dfSnlXprrKyQP/E4oaSNY6os9Kj1kSwGoAkNOhksZJJR/ad9JsPTf24EBBjPnxOM&#10;/wDFdNEj41HDyzjpmqzCa+olp6mnxNHWNHkaTL1QRclMrSiOsohR1IYxDUthI8dm0+nj28oOn+Ij&#10;BFcj0NfPHl0w1A1BgHIJ4/MU9P8AD1xyU3+VtRo9HSpj5XqI55JI6yqlSsj1F6CWxjMMv10tzHyA&#10;B7vGuKkEg/kPzHr1RstT09eP5fL/AAcOmUrNPTvUGaSpn+2FDAlAixwSNVMEhGThltqZfoJGFitw&#10;PVyXeBocfb8s/wCr/VSmkkHP7Pn69YVx2RaqrIqqnhmFFRJT1EgkRMfVwRSB4tFQ3I0sDpLfRbr9&#10;Peyy6QVxU1H+z1QI2o6s0FD5A/6vPpurZqmNko6aopZ8hQo81Vpx94BQyp4oYIYJw0SOyllZm1lh&#10;6kIPvaqPiOAf8P8Al6oxJOlSCw/wfL0rw+fTRVpBVrHLBQo0E9Qk9VR0cccksZokvLSTQy3/AMnY&#10;+pQ2nSOT+PbgBXBPDgft/wAvVCFdQyitckeePI/Lprq6mGpjqWSKCno3lgIo4Y0R4J6hQ8+SppkD&#10;MjgIFZQ9h+DY+7hSDQmp8zxr9vTTOuSMDFBwH5enp1COqoigm8n3VFUV5hyeNaqMNVXClj8iKlJx&#10;JTOoCyxSwkiU8ltIt7uFoTUZpg0/y+f+odUJJyDUE5H+wOHyPn0w18UUEKTCsqqaVMh+9DOyGXwz&#10;MDEZyVBdihKsxvcG1vr7URipoQDj+f8Am+XSeSiioJFD5/5fOvUeeoeppYYajy0sM2VmJycZ8qCC&#10;lXTUrUSKLCIRnkDgX4A+vt5ECuSPTh1QtqUKeFTnpK5HKCjnqJhKZAplh8FPAtT/ABClA00MgQDT&#10;Zh9XW/H15t7WxwFhppT/AD9J3kVa0/Z6jpDZmvg8caI/jaOlR4ysLGSjdTd6Ty/VxHa7CT/XBPsw&#10;ht81P+r59I7iRfhBpj0/l0H2WyzupYabwXWCoiV3WOOoOqppnmmF9TXvGFBFrj2bwW61IPRRNJkk&#10;eXQeZGulSeSV0gaKphaKUePw+BCfT+2Ar3A9RJH15A9m0MaUp0hd6Gp6RdZWSgSKJBGs9O6uiRWh&#10;d0ayGCUL+nT9Ta/1v7MoowRXpKzipPSRyOQVKdCyq5iBQWckxoeSGkAv9eb29mEScD0kmddIp0kp&#10;5/uTJJDKNSK7s8gFgkgsFLMPUL8A/UH8e18YoK9FEzamz5dMInHNjrYj02HpY/Q6rjki9zbn/D8D&#10;YYcB0zp9OuUczEKpXUHHkBVAREwvqZePqQPoD/sPdjkUBp1QgUz1gTwCRikjMztd9aAoFLEt5EP1&#10;B+hH4+vuq0B7T1bNM06yzHWwRnFjyLE2H9EKtcgf0/3j3ds4Jr1odcI3LhpAHnWOzNfSSotY61/o&#10;fwf9v79XFeIHXiKcesoVDGXUWjMgPiGgmBT9QVP9m/v3ZSo/Z6dV4f6uPWNXhSLygRFjK8aoAdZU&#10;8Ar+F5HB+vvwZaV9etkA4PXUJImdZF8YbRIVezBdP0ZD+f8AH36pqcY6qyjSKYp1mAR73KxlQ7+M&#10;8XVuQ6f0B/3g8+9gV68RSg4/PrJA0KjXywncKuqTX44wtgWKgm31uT78oAyfPqjAsdPp8vPr2iKD&#10;THMFeMhyCrCQxx6r3Y/7GwtwPe6BTRuqmpGpf8HXZntD4QkbRswOgsvk0DlRYKCDbnUDb/Y+7agB&#10;pGR14Rau48euTo8t2Rz5NABR3DqVU6lh1KLNa/4N/e6asg9aFEwy1+fXHymKFdKyNIQySOoEjRkm&#10;z6T9QB/T/bfn34MQoPW9ILnXjrIKYwWkspYqSyhl1tcXZFA/DfUg/n37SFz1bWH7RXr/0qTtl/Pn&#10;cNKlLUZiqkkq4VESVkNRPFT1k8bKqUlas6yapZVBJqW0Oo/PsYtEoHDo7ngsrkUlXPr/AKv9X+En&#10;V2D/ADGaWSnp/u6medA8XkpsfLSjJRlXH7VNLMxUIeS0jOL2sY+bhpIkepf9nSE7TYk0I6OLtD5o&#10;bWzsGuqqKatSvnpKqKbXQrGWYGKL718aol89MARZqizMT6UW4JbNafraUXHr0V32zGNddtWg6NLg&#10;PkNsqtWkUbioRC0cVS8iXhggeG6KopgQ6D1BHZGIvyoHJ9uGwlRajh0RtFOoyOhlxfZmGlMopqmn&#10;qdQiZZRO8gR/FphLQxjU0Sk+ptN/pf8Ar7Z0MMHy6aeOWMVcdLfHbzxtWyU7zpEPG8VVE9KZNc6o&#10;JUqKZzYyRj+q8ggAc+606YEy8D070uepsqKinp9cLUyt5YFjtA6FhPMo8pLRAmwLm7A/QWv71jpw&#10;MDw64wTpPBI16eqdpF8k0QC1FLTtGYjHVGQaZVDfoAa5X13v7vUAgr1brjTw0RekVfuQ1HBK8lUE&#10;+2jBqpDFo+2K3Yyf2RHe4UE/1FPmevdZoI6GGCNPtlHheQ1ENSmuSOF2P29OiojQFkuFKryxN78e&#10;99bDEcOuceBoZoY1alSOpCNHNUzIs08TSvrbwBLxougehF+r/wBB7UgAqOnxIwoB02VeB0QvJQTC&#10;Cop1MlpJWMkUjyiONaiNEHlRksRcWBF+LX97oOr+IQM9cpqPL0UzyUTwr5BHDBrB0Q1WnTMrUy8K&#10;zW9Ib08X/PvelG+Lqgdfz6k02azFAsKg1LGGreQPXOr0zgR6ZKWFoVCAySkOda6VuLWt70YoiKDr&#10;eonz/n04S79qKWGGeWKNEFatTIESQvFTTodHjqxpLkynwg+pTZiRYe2Raqx6uC7GgPT9Q9q0/wBr&#10;BBUTzeRpNcghHmEJil8QmaJg4Ko3DRpEoHBIIu3tp7Qg4HVtLE9w/PpZQ9mUDNoaueaZJoreWeGP&#10;mc6ZStMI2mOo/QxAgfW6D2kbxlNKHrRhQ41Z6U1NvumAkilnpERbyxCRoihaM6BE6oxDOPwGs3+x&#10;493UynFKdaa3A4HpU0u6aeSEE1MRFTHwQsgLKnpkADrqjYG6qTxzz7t4hXDDqiwjz6UMGfpSyNFV&#10;QQQqGK06KHcRWAUh1UgPq9Vm/oP6+3VYN0neimnSijyQlmgjN7hUIWQpCzKpsNLEWN/1FQQT9Lc3&#10;Nuq16yNWG66/t1mPLagi60D20EQ/pb/XJ5tb3tQCaHrfXazP9RFD5JCgGseNlQcMqrLcHTfm5Nxy&#10;ADYizJQVHDr1OskThi0sd3aYya2RjbWVN3dFDRgADSDZif1XP4b691zRE8WmIB/JDGB5RKoLO9lV&#10;pSCCoI9PHIuARf3vrYrXHUxYG9EbSJp0SIoa1lCcvGxAvqHADE8WA9+6tRDgddxRaUj8cURQeVQ0&#10;wXzJE30hP5bUfqzf7D37rYNDp65fbBWgSIgurEnTH+3rHCv6edSn/YWPvfV+uUNGSAXcAqCGERLh&#10;3a4RVDADRa9z+bAnn37rTVpjpxjpPJpMqaQUALKyRTFhwZLqALfT68kG/wBB71033fPqYtKq6lAj&#10;WWNVk9KAkoAArJJGqra/9oi9v6+/daOrz6xTQgKA7EBCWaRirRkKtybILkH1Wsb8gfQe/da6ap1/&#10;bBZtHlVPEiob6Yz6lfj8j0rzwL/n37p1fh6a2lXyFIyFYSFV0eqO7gjW0X50/pv/AK3vfVuoUtTE&#10;F08tIIXkELuzEO1kBBW4FhdrH+oA4v7sqFvs63TqC1aDfiZxIkV2Z19BT0woGAuLHnn/AB4938L5&#10;9ep16LJrrZhKSsUjGdzGR5JD6GqIxMp1MjDhQbN/T8nxi+fXqdOsVQ5R20RwxqjQgsbtqchjO4hB&#10;sdIPFrf1/qW2FMf6v8H+r+Q91KM6XZQ6wsSpVlRo28enlkUXC3Ygci5v7pp6103zGF3UypHHEsoV&#10;BrNzIyXIklH6QfSRzz9Pp7317pnlrXDSgNI0z20oFUFyQV8TBRawsbW+t7+3PDY9OpSh1cOucdVH&#10;JcvH4lDqqxlyEjaBL+RbrYWW4IJubW9+8M9OgqBjrpK1HLlUna4ZiCVBCFSBF5XGoORbUtj+P8Pe&#10;/CPn02XOrHDrEla7Kr1ZSnZ1dRTomk6QxEJdrHWLWHpUfQ6vfjFjHWmeopTrKJyWDWjhKq8SsbAD&#10;UR4iAtwzfgseRYcAcjRjIFem6dSFnlEd0YxqRJFKrQCWRow9mVAvP9G1AC/1v7oASaDrXUOSYLrh&#10;jk1qpUipkOkNGQqqkaRr6WFwD9Rb8/X24Ij59bp1nMssrMz6SLFYZwo0302drD6gfQD+0f8AW90p&#10;Q0PWus8b2eHWgBdWCyRhrtIg1nWq8KSNS8f63vXWwSDUdTF9Vm0IWUMgqJIwEYA6R5b8GwsAV/Fi&#10;fx7907r1J8+u2MT6CSVMkhZViZv8nMS3VJV+iqWAsx+pJI4B9+6bOuma9QJASg8bP55KdnUAIY0Z&#10;jo9Ek4vZlOrgmwvfn37qvTRVRjUzOrWMsTsKZgsTBgFAZwDqUMVPABsTwffuvdMssTLPCjhzeUGR&#10;m0iepVQZBFHo9KCw0kE3b88m3v3XusD08yCM3ctpllSR4lMwjLaTFGWFv9pJA/T/AE9+6912WKPJ&#10;EZU/ShuoViFEet0mH9oMBew/r7917rksZWRlsjK6WgkZgheVVEhtEiiw03K3swt9bH37r3UpUkMl&#10;3EZ87tVTusWoFolCxM0jgH63UD8G4P1v7917qfDBK0kJjmjkZ/EVUxh5ImuWkjTUPSPqxAF/9c29&#10;+69070lEqyBxHGXYMIjEyyIjG6kuzclwAW+g+gFveuqt8PSngo0e5/UI10iWL9IjBvrOoX1HgNY8&#10;C9vfh1pOHT2lCrSBUYJdQWs4kusj/uRhLatJ/UdRvb3vq9PXrM9DHICDqkEkjMyrGigm2m5kPNjY&#10;G3v3XuuC0URmCCLRKllDMSXkAULpAsB9ORcD6+9Hh17pwjx0YsVgv6jGwNg4ZBZX02IP1P8AgBc+&#10;619evdZv4Y4VfQLFAxRkXxsqELMqKv1N7G4Nr/19+xTr1K9Ns2M9ehI9LH1JGJmQ6b620Mwte3qP&#10;P5/P091wOtgeQ67jo0BindYYNBkZXXVoLMbLYj0kHg2K3J5+tyd9X8N/TrPTUYuPIFVUDu7AlGdL&#10;2YeoXAvewt7o/wAJ6qyMBU9Zx4gwKoqrrMgZozdiTqKj8WNlJ/1/d+vLSvdw6yaQC6mR1RgVdtIJ&#10;1P8AuArq5sxOnj8D37qyU146xqrcKyRBiNTuigSOALBUJBB/x4/3n37p7QNWoddGIMgchIXe6ojh&#10;Jo3c/uaDxqFvqQR/tvfurUFa9YBEoVAUdgGDgu93eUclgLXA+vJUKPx7917rA8RJUr+rWZC1wJNJ&#10;NmIFh+PrxYcaffutEAih6iSpqFyqE6WWNVRIkFzYhyeQBYXH+ufz791oIoNR1wjpCEZbEFP0SI4I&#10;iQMAYyv5ZTb1fgG/tmQkNUdbPWVaePVydLJdLm00gJFnAcXXSwJvx7oXYih611zdISFBBAEgAdk9&#10;aXGiBlkAC6bg3FhYD3Xr3USoPLQMAA4J8xI8iKGspjW1iSbrax/BP09vRgUr1sdRHCo7sGlXTFZI&#10;fEoVdLAG6hTdn/xH1H9PbvTX+i/6vTrlHM4ZhpZWCMC36g+kftxRalJQEE3sFH1596IqKHp7pwp6&#10;7SERlVm5bxieyR6APLGdAJYAkXJP+w9ssmnPWqdOqz2ijAk8kqIVQem80eu7ILi3pvwT/wAjb611&#10;gkRm0w2jDxguQ7FlH+7BHIW5Cm1uPpb/AB9+6902yePhNLDRIkmvgGnLNcqo/wBS3Gq/059+691G&#10;mj1SF/JGBG6qzWDnWx1/bRWBAIsGvpvb68e/de6jmnDByFjlYEjyvpuxvdFMZBs39GtYEg+/de6w&#10;PSuBZIkiilHjk1J5IP2mCxlVS4LC5BOoAkfU/T37r3WN6JERAqghFLhx6SktreUAAXAH1U8kcfT3&#10;sEg1HXum6SgjaMLcBv2y+rlpLPrKWFyNSWIJHAsBxwHEdi1D1uvr1xjx8b6PPFdVkKvDKxUqqnVp&#10;ifgkWNnX/G349vdeqDwPU6OlIGo04ldZWRtCCZFUD9cqgX+l1ufpb37qrfGv59OMFKr6CyxgeUSR&#10;O7CFZI9ISAI4v9DqVlKk/m/PurHSK9X6mQwqvlVkVhrvJ5BpdOAo0j6FFsF9NhaxHqv7qsmo0p1U&#10;jUKdZxSKW1KjalJd1cEjxsQsZiUAAopBAuL3Ptzpvxfl1LWkIDqviQswcK+kggCyo7fWwvf/AJH7&#10;91qM0NPXrOtLq1QoA9gPSli5t+rxt/rXP+x91eunHT/WGWB47aQJFRFVS5JUyMSA7W/1INuOTx7a&#10;SmrPHqtK9NpprIC1QCgc+tQUKoq6nGph6dZP1JJ4Ht1wStB17Dfkem00DqHIUIEMjqi+lhGv1UrY&#10;hipI/WTe4449+DqTQdaf4T1BGORSI2uBGqkMmj9YbypGXYCzf2SQD/W4ufdur9TYMaTBIsSxQCSZ&#10;QUCL6XdRqjSQj+t/3AeBxxb3UsowevdSBhnhUmSMargwxtca+NOtTYBrfj08/wBT70ChOOqtppnh&#10;1IXGiJWKxvJpsiv6YXUopLI0SAWsLkcn6+79UV6tpHDpzhAjGsi/1cRghmu1o0LcDk6bm/NvaTq/&#10;U9HJD2JbTpAZhpYMPqukXAte44/F/fuvdZDPpVgfMHkYq2hlYuzfol8xAuQLE8W+gtc+/de680tp&#10;PFqU/qj1atbAILh5NSklxzq4v+Pp72ASaDr3WHyq4m8Y/Wmp1N1tOnJYjnxkg3a5/wAf9fxBBoev&#10;dNk8ttJJ1llfxksiMrN+QygG39lmIH0/PvXXum6SVWEI8CM8hOs2BQE/oEDAW4F9RIHNv6+/de6z&#10;oIzyoBWBVVUUKVkJOkX1/wBBe5/4j37r3UyMB/Uly+kJbRGVXQfUArcA825/HH49+691IYoNMetP&#10;GxVmeVgqCQEBjwDduTbV/sPbsXn1sdciEIUJIHUqmnxldCSauXlsvrubKQFBW3P9fbjHSK9abh+z&#10;/D1iJuf2+dTk3V0VlAP7rOzCwB/sgHn6/Ue6qNR19ePEH/VwPUmJQzElZASfU0cioR/tGhgSbC92&#10;P9fp7c6t1KEX7CqhRZCwjj0qJFQM93BsODaxN+P969s/6L/q9OtefWKSHxXeLyF2B8kbaRdwR45T&#10;/ZJB4AHt7rfUcxyAEvGzszjT9FC6R5DYDmw/P4v7917qA9kZnH7usaixQ6W9ZI0sq8fQgg/QD/H3&#10;7r3XUgVrIq6jdPFIWGnQSTKy+MC5YXsCxv8AX8e/de6kR28iv9YyTqsC9gWIhkRwBc/UfW4FuAbe&#10;/de6zFV4VVV4wxXQANLuTyGZh6ma3LE3H09+691xEUbOpk8hcGRtSKNUjaLlwtraNQJ5Fx/rc+/d&#10;aIBFD1F8COkcYV3I+tkICs9naQuVtc3+n9PfuqSEBdPXfh+gGk6b6jMnjVkDhmjkJ4vb6e/dNx/G&#10;OpC013MkaRraNxGjFR+2v0UKouAbk2v+L3P09+6dk+A9cTSi0CBFIjOiR/F4obEXVr2F+B9G5N72&#10;5v791p6ahXhnro49R5EaPTC4BS8TKqJYCRfKvIJ4JNx/re/dWCqpxx65CmVvHHYxgwMLooiKIkhK&#10;+NFtxzfUQL+/dbJ0ip6ymnke4ZAFWRW1EKDqtxp/IFgCP6nn8+/dMo4Fa9YZKbTCwCxP61ksqtYs&#10;50qvi/1IANyfz79054i9ZBSofWAj+lSVkQKyG45dj/QfUf6/v3VlIYVHWQREEuVOjg3kIV3IFiee&#10;Aqkn/H6e/dVk+A9dvC31ZmZD41QBRGbD0tYMp1C/59tl86Rx6tXprnpo31HwxugdrEWRFlD2PlRw&#10;CqnkgA2N/d+k8nxnqM0UTen1RRghQiHSiyEf1tYqRZiLkahwb+99VAJNB1GSljMbJYuW0LG9uQ63&#10;BZZPrpJtyfoffulCIFHz6lCD9LaFkLm1SANGiRRa+r8p9SP8effuvSfAeu9JXmQRmRWSON7IFYIP&#10;QDp5Lf2mP9D7915AClD1y0yDUrKjqQmgcWGvhJG0/q/BRRxxz7914xrTHWRW0siadR9aEIUSICNQ&#10;AFdVN1PIYfS5t/ifdN+G1adc003AZYTawu6o5aoPBVeCRwNLBgOb2PvY49NkUND5dZFMNwnhIAKg&#10;htStqPrVFEt7/UkhrcEW92HWupKhrkKtONRZY0LG5WL0sukAAE/Ww976917SiE6AdLsnpa1lEfKt&#10;EQfrybf6/v3XuuRUAyIzAx2LMHZbRlDfQYz/ALe/9ffuvdcgSFd5HVNKL44yqvJYH1llP9Qb2/PA&#10;9+691id7uFkJJIS0caaogANIDM3Or888L7917poqZHBCeOHWRJcPG8kgdGuGV7Lzb6D6A8n6i3ur&#10;x/GOoaSyMf25H0gOiW0ASD9UhBRRZgTqBIP49+6UdSvJKUbkaCtwClxqDEL4za40WY2AP1v/AIj3&#10;XuuLTAyJ4XQtI4S/EUJdR+sqBwTyCbi596PDrTCop1kDeMKPqpdkRnQMNAc6VNvVZf0/6xv7p00y&#10;0Ff9X+D/AFfyGcMgRGCpGzsvAl1L6TxE4H5JH5/ob8e/dN9TqfVI12tbU0bGUqoQkh2DFR6SbBrq&#10;v0t7917qWitEyyPreK50tKrLckEArGBfj6g2H9f6e/de67ILMtkAkuy/u+MCzCwIb9Vwo/A/1vyT&#10;7r3XLz6W1EgXRS1/7RHojYC17H6lwbcW/p7917rmH9VmOoSIjGPUFKn6qSp5s1uW9+6911qhZCjl&#10;bnQ2gXViw/UhJ5/xB9+691kKxsLsy3RBYP8AXS1g5Y6ebjj+vv3XusUjqDcsiKHBZ0Niyr/ullt9&#10;Dyf9c/j37r3UZnjZtYQOrjSyyBAI7MVZJEH1uDZQCePza3v3XuoT2WMrpk1MreTwgaS2q6EOb8oR&#10;Ycnm5/Fz7rXUFlCyKFVVtFKuh2CK4kIDF1HpsCP9YXN/r791b/V/qwP9X7A2SICgRrIJdZChUDEU&#10;3DcD9VyTb8fn37p2SlRXhnqLLSRSLNEIla6/54gI3ltr0MygEq63UW/II9+6aYL+HptlxlPe7ERL&#10;o8sMASORGS2lFkUC50tw3+B/1vex6dNaOk3W4SEnlFZ0m8awPdpDKR5vOpYC9j9B+B79SnHqhYjh&#10;0g8tt6mWb7unj+glmRSft5o5I1+2DxQqDG6yKfVEwBPHItxYDFfLp5JmHHoOqrbMUZnRaBIDMVaJ&#10;J44khvSRhUkamQNGVC3VFJIPA0avo5+nSnS1b7t0jpMSbTZQ329FqhDRPHNIAhGohxVTSJZxJGB6&#10;bC5C2FvdWCjgenlu43Hdg9cY8ZVUtVHJVxyMYpZZWZlRqSWaRBFEsBjsbtHcrwNTfqv9fbZIp04J&#10;EPn1LWKoVk8gQzMviYO2kx6CZeHa5NySgIFufx9fdOt6kJr59QB9yIXUUopljvVLPUOPBEddmMca&#10;g8PchS9+f8D7121+fTgYAVPDqdDRSTu8dYkzxOSHDExOWiiUec/TSWJANhfgkce6Pp/PrwkT/V/q&#10;/wBX+F0p8XUMwEknkemqJIliErBBTLArJCgIUgM37gbQLAck3Ptsknj05WvTxQJkqSXyVK1U5Aka&#10;nSNVdtE6l6loPGP1aQNMekmyk+/dWYofh6m0stcnjlkLSQlGhikBVoyreqWOWFCW02/zknNtNyS3&#10;vRFRQ9UIU465Nk3poz41MIZImjd2kVYS8pRhTyH0FyLNpY25NwL3900Dqvhr1Flz1RSrG61VZAZB&#10;IskSyCSRGpWGqBNSnUf7XoJFrf192CLX063oXp4pdx1npeWaRFHkrZYxGNSLKdMUxkcAxsx5ZfoS&#10;f8Pd9CnAz+XXjGh8ulXQbu8QghbXMHSQG8iNcsplWZdX4VQTzz9Px70Yfl0w8GcdLGi3bSuKYNIH&#10;YCzVEoVYV1/pV1jAux5Ck6he1gePftGa+Y6SlWVqdPabgpZRG4Hk8mpF9KiQjV6yxW6g/wC1fT+o&#10;X6e9FSRnrQJBqenKPKKFdhrRtRdlJGiX1elY5HJDFYyL8f4f4+9AACnWy9RTp8pMkslwrTM44MwE&#10;WjQ/KhBc8vwGtwv+v731Tp/pqiEIiEsGVdQbhVUG2q9/z+P959+6904JpYlVIjGr1vMAFVyeBzz+&#10;ni5/r7917rHLHH4pGVAzKt1IKgxnyehVFraSbk24t7unxDrY6jTOmsoIh6WjYRoACCy+tnI55P5J&#10;ta3Hu0Xn14dcAiPeLQIydV7SWVSPUhkYD6tc24P+HPu7/CeqyfAesJp43VW0oounpILKznjWPTqJ&#10;H+Nv9b2n631CanUtJoEIkMqlAiEKy6TexPAA/WpAH497AqaDr3UTxsBqVTrVlEpCsS8d7Sypq5Dj&#10;6/65938Nut0689OVb90IA7MSjqLOqi6SvpB+rWvf83968NuvU66SBnOoBZGlszyEr4VksV8gUra6&#10;jjj/AB96KFetdTIKZnjjLWRo08oJdW8kqMS7GJrcG5IsAfz7sIz59bp1KWiAVghVtTllRgZEE7kl&#10;i3AuAbm1uL35Pvfheh68cdZhSPdQ6hVBUFGswQrwsha1wG5uCB9fp72Ih59V1KPPrNEvruwVFQFS&#10;HW4N7t6WNgASDYD3YIAajrTEFCR1OTUG167yk869OlFcenj6E3ve3u/W2+Nfz6ySyEniwWUep/Gq&#10;/pHJQWPB+puPfur9e/ZbQ1lKABUZ1ZZVUmxkHpsbi5J9+691kSGITSFDfVaUG4/dUnTYrbi/14I+&#10;vv3TP+i/6vTrKUszupYaz4yzhWVtXqC6Lf4Wvfgg+/dPdcDB+vUPJGojARQRGunl9MdrADgEXJ5H&#10;4Pv3Xuo7EtpJckSaNWhipYabWsRpAPBOoj/AX9+6pJ8B6w+NGUxHQIZVKM7aSQ7uCxUC/FhYX/Pv&#10;3TUfxjrJIC2oFSXdtH+cVHMca8N+n88n/Ei3v3T7Up3cOsRZ10+lygJ1lbMTGxFjLx+LHj6f8Tog&#10;HB6Zbw6dvH8+uDO+q6KrI0eoq6BQ5FjruL88g3H4/wBf36g49Vj+MdcXCsjhWdmV1USKwLP5Rpa6&#10;sL2Nub/m1v6DfT0nwHqTDGYgQCZFRAwSNE1EFv1arfUC4J/paw+vv3SfpyjKtIRckI6swdQw+t4x&#10;G/PJ/Nx791rj1MRUVin7UbFtfpH6GkcEMx/I0+ki/wDT37rfUmJ1DAuAsikxBRwmj6qy3/N7f7b3&#10;7r3XTvGvHpjdi1jJpbSQvplF+Cp4+vv3Xum+bS7MqEahCqR2BLKRYOGU/wBPVe/9ePfuvdQyiF5H&#10;DVCaW0RxxoupSEFmIN9QB4Fv9t+BscevdcDFEUjNlK86CDp8RAAYi4/17qP6gW/Pu/Wuo/ijYB3D&#10;3DFdAXn6WjC6h+kWvYf0+vv3XusWhAVKW8YIkCxopjAXiSQqeAD+f8ffuvdeEcbWaM3stwiliC+i&#10;zIur6r/a5+hPHv3Xuu1ijUPcllUDULCxWQXeMkr9Lk3/AMPfuvdZxo+izKth6IyFSR003VihUE2N&#10;zc/0Hv3XuuEj6jzGj+OwdSyAyPawKni91F/Vx+fz7917pola5jKOmr9BDLqjfVctdSp4UEEkA2/F&#10;r+/de6aZ1XSFIUetfGjRsxVjdT+n9AZedJvYf7V9PdbA1Gg6hxxIVKLGU8YbWzk2phGb6j5BZi59&#10;K/n37q/hN14xA64ijRM9xGSRpkkCaj47f7Ta9+bn37qrKV49Q1Rhoa6iQOEjuAhhgJ9ERf8APFxx&#10;9be/dUoK16yQ0V2UPDIiqzRi6ozusiapG1MCf9ZQBbkH6+/deCfiHTlHRgj9xUkEoSIhQFQWPoa7&#10;gqWsvJa1v8B711XQK56kLQlkkaKFELyMrOY44x425kNyDqHNzdrcXHvYpXPW9K9d/wAN1iKO4jJu&#10;GFrBY1/S/wCytwfyQTYD/X9uVj9OthVBr1lhoAdT+NJGTQfO+kKJCukhLXBsADY3t/h7brQ1HWgo&#10;Br10aJAQsiI0SAGLWCyuqnWkpawa9+CL/wBL/j3bW3r1vSOuD0cbGRpoYlR4i7MoAWUytojCiwsT&#10;9R/r3/wHtTHFeqlQOoslONaF5QZY0KemMBRo9MLNf/aiSB+bn3o66Zr1XS3TVVwqqlwqklBqtEPU&#10;0jD9sD6gMbkg/g/gc+7xCtfy6sE9emiSlIkmK08aCNYmT7ck/vOui+leBp/S1xzb8/X271oqR1x+&#10;wOnW5W6FApSwdZYvSrsq6V4OpdGkiwuDf37rXXSULE/oHj0P5Eu0sbhfVK7n68EkKRz+COPfuvdZ&#10;I6byIpCOI9LFpHspN2LF0TTqs30Ylfz9b+/de6lQ0hChyjPAoEmptLCUsLeWSwLXA5Tji4/Pv3Xu&#10;nEReQlUCqURHdWACxLfXqV+CdYHI+ur2l6r1wkpnMUaJecPIJmnUxwkLG2vxqW5sLrdf6c/X37qw&#10;+E9MrUhMD3gjaSWQqsqhLyJE+t3YtZrsSb2WxN7k+3xGBx6ep11LQyQgHTFZnLyDSVkSORbsrBQV&#10;V7AE+j1A/wBfbYUk6etdcWpheQqv3UTt5YRFrQhhYyMkSgOVkIsWP0B4/wAfFCBXqhNVPUhaNb6v&#10;IrK11VF9EbnxjWJF5IC3t9Lkj3Xq/WYUIitoZjBrXxSlAkskoXxhL2OpQL8nn6H37r3Xf2A8cwSz&#10;KLAv400K2oAEE+sEsDwCOeffuvddPSF3lISAxSIbnxo6uymyM+rmxI5A5DH/AG2qDrYJBqOmdqJw&#10;sTI5gUzFi0t4mjCJZkguNJci4ZuLi309+pTrxNc9Y3xUQ8/ihUXUSeQyiOSaI8NEQnLE30qxFvzf&#10;n3vrwJGR10celSiKUm8Yp5JVRNAQmLiKm82n9Qa1uCD9fqfeuPWq1NeoEeMEoiKq7gj94li5M3MU&#10;soVbHSp+jKoH4t71pHV9fZpPTdU4pZbpFCi+TVFOsVmV3jWzVIKqAyr9Qp/P+v73QdKeoT4enp1a&#10;BhIj+D94eMI8iRDUmsEANqJAFuRf/YD1B16vXa42NYHWSnSSBIv1+hZg09mWnlib0mxP7ZAut7/1&#10;960jrdT1zOMU1OsRrIxUuXhleGMSomhglwR6QDrJVrkmwH1HqL1ouQKnpvjxcMVptUcx+2kpVEIl&#10;dTUVLkaTOy+tlHKstlF+OeTUgV60smrh1FixzoA0KQtog0yWAWNRGC0lMy1AYDjlB9SBqsL+9U6v&#10;q65xYWXQ7OG11AhkMygMyoQGjipKdb6AtrLqt9CTb6e9MoYdVOeppx6s5VkVrm88q2jvKjaSgdBc&#10;OTyCB9PT7a8Nq061TqPLjaaWGBkMazQO/wBpI0dnmRx6o5EK8W+i3/xI9tMmc8etqaGh4dNX8K+2&#10;iJKRyIIhHObpCgpCxYmYsAVsSSY/8Rbm3uug+vT6lTx66GKIijkkhRohKZJIYSaqaeEtZYZJHF9a&#10;HnUpuFsLW968M1yerFlpgdRajbyrE1S0axtDGvph5VImfXEIEUXUKLkgkq17Ece/eH6HrRckUPUa&#10;pwZjnhW0cswiRkZadiuiWMTN90ZAY7OAthH+bm4v78UINOq9NL4SQIjutOwozMsLGXzBFmOoM8U6&#10;qWW/GpgSv9g2PtsoGPWtQ4V6Z63ARTMDBRSypJLLGIkUIa4P6khjlv6VW5e4AJIF/wAe9+CPPHTg&#10;kpx6SNRtlw7RRxPC86ywx05VWiiqoB+9LKSo8i6OHDfRiD/gK0xTp4TKBnpHZjaVNXGXHywxRGeW&#10;WpqopyY5ShUGH7RIl9Q4v42P0YEe6lB1cSg8OkrktopUtUgazB41x9NCIYxVU1RI4m0yU0ahTGQg&#10;EXP0Bv79ppkcet+IvA9Mc2wxDGkUa0w+8R5q96l/G0LAaYqhTQRnwSE3UvIdTWtc2APiGOCet+Ip&#10;4GvTdNsWFauGREnYzRGamSSpRYKaOkUUqVVBQvHqVY/1sQgLnlh+BUISadbEg4dYp+v4qsxqfsPt&#10;oo0vVJRU0VfkoVLPLWABkKSISxQIFc83J+nurJ5evW/FA6zRdePJMkbzTyU0stQ5jgZYsoIlprrM&#10;4cIy6xYorsbtbkt7aMYPDr3i9YDsmd45559UCUscUYhgLRyrFE37Uda5tI5PDFuAP8fr7oUYfPrf&#10;iVwOPTrR7OjhqEhjjvSQwGVYapoJVjkqHaWWWjllBZC1zZnN7Dhh7b01PVS9Mk9cf7pqZWxrSyym&#10;gjmNN9uhngpXqJRPUp5Z7h0WEiN/JICtyVcEe6kGtOt6iR1wqNoRJHV02mgWIzxeWZFtEKOQ+RhT&#10;VUwLo3jFjGGlLlSAgH1oy6h8+rrT8+k3U7Top0FZ9ia56SqppYamIlJqfHwSmWhDR1100Mt/PGgW&#10;1lIA+ntOYicnpeujT0j5NlIZahnfG0UNbNVvRTQxTLJFRoNRcw8rThXexdJVZgQSD9fexFpz1fUv&#10;l0ia3ZNFoFNJFNHlJtHrkeanplraceYTrUIgTRKt3kjkQliEGr+jbqxPTbSMvcOmOu2LIYarypmc&#10;jTSxUrGMpTy0sVYjeaoLVjC8iTelJQwsASPoPbLKaUPTkbmoY9I2t2mDXWikp6WWGm+/WmhiEkUS&#10;zEx+CCoqAY5FRwjM8hsGNgLD3tUNKDpeJF016RR2JPX1RqahnNRAyzVM02NWuqUpjGaJZT4GAMqK&#10;Gi8sihbEONViS5palOt+OAMdJUdao7Sh4MjOJ4chKi0GUqKtUqYAJYVqUjS8oRAHDaW0/T629t5B&#10;6tq18ekPU9aAM8lZHS4KB6qGSKbLlXnqEVtZ8UlSVR45G4Qp6zwWsbj28rKcHj1Tw6jPTTU9evHA&#10;1PJTV8sc5lklWvelhMkxlMdOMhQsiSuSlo0eQaQgUKrED3V0Ur1XwV8umaq60yD0KSyjGCCdUhnq&#10;aQQ+OqNLKWjx9ZLp1w2bXEyTKisT6ktz7TMqjI49WEZGOk7XddTVUEdOcbj8fX1sU1XPKpUtrgJX&#10;7WvaUGIU8ikrFNwt7abG3ugemK9apU06TNfsCI/wuho8dTU0cNYaiKKOBTNjQ0SrU08uTdQ8kLAA&#10;uy6gzcagPbqnJz1cxjpin2BB9sixNR1EtH99TzU1Lpo6fVUVAalyGmQGJXkS5mDsp+vjIJ9+Y0HW&#10;tH59JqbY9PFNWwUVDQ0tbTV0doaegjlmrnVVikFEo1COFU/zEBBErBvpcMWuJz14RLTI6hV21IgE&#10;yFKhGmoy1XFO9JHi6Guj+2FMgoZ4vXT14VRoSSo1ONYAGoD3cYFB/h+fWzHH6dImq2PBU0aQrRGJ&#10;6OaJ1+7SShlp4zGKmgFQgXRGZixBaUMLEeRlAA9q1AXpI8SsOHTadm+SsmaGiaOOtnavrBBSBIK3&#10;G2uarzvqDslRpSNYjZtN7MPrYvQZP+r9g/1fsFPpxw66h2vXJVSRCCKuMkUUkU1W4oosTjqdfE1Q&#10;0jAM8jhgsSH/AFPPuhcfZ/l60ITwHUj+6n2Cx0da9TrxlVUT4moljg+4yRqIjVLTSRINE3jb1gFe&#10;RYfn3XWfiHn5enXvBI7R5dQodqJ5ZReHNU5hphJHT5E0DM9RyZalALJTwkqoMpU/rVQdXvTS04YP&#10;7eveC3p0zy7Rq6mBpZIslT1dLPHR0M8NFTDHfb+UuYpJ4BqRlcAyRvqUkLqBNgLLcBfmP9Xl1TwC&#10;xyOmGq2QSagQ07CiU1sdWlRWQRJT1AkSVvvatVQyO8mmOIRQOpUKA4Ooe31ul4HrxtwBUjpF12ys&#10;ZJFLUBakVD1lOs000MNNTCx0Jj2MioizWJYCMsGWw4PHt8XGMdV8BOmOu2MiijDUP3AeVqTVSko0&#10;1Ok/7sEcUos7jUr6w4ZfUbce9ic+vXvBWnDpqrtsVFEmQpzTq9ca3+EVKyzySCLGzyB6GRZFA1Rv&#10;6QRYg6bk88aEoNCpx5daMdFoOHTVkdltSuDEIJDTqxmq6SlEurSdDwsqWEYTi7C9wQdPF/bizEmn&#10;TZhA6Tox8UsssUARoI6eSbTCvkliWRjHOsbxgOYyxJGu5C6rEe3VduI6ZZdJp0zDF0VPAzUxSolF&#10;4i0ruXk50yQqADwoIsZPxYA+3i71HVa+vTG+JtGk6UkyJA6q1VpLxfuAyGGokFkYAABDGv1sGJPP&#10;twSA4OOvah0j5qDWySTxpPU6GnMbBoDKHOhZBAV4I/WTY3sCOPd+qY1fLpK1OKhaRSIESV5A6IrO&#10;QxS8qki19P1P1+ntzWadXGkCo4dJ+ropp5XZ9KRqg0MpWQRyMTbRf6K31uPpfn2+jqv59N1Xy6ZU&#10;oqikaOf0FoZPIQWCuxa6ow/oR9QP68fn3csHGkda49CjtLdzUMtHGGlWEzqRAwE0RhlZVqS4VTdi&#10;qqdINv6+0FxbiVT69LbK48GQVwK9WA9Y9ovRpNNT1c80U86h6maQ+L9yIUz0TJJqEQdVXlL6wCgt&#10;qAAI3LbXkGlhw6HFndV7w3E9WN9e9l1tQcNUVkFHUywlXnWnNLEZoI1M1OklFSsiLGya9SyrG+oa&#10;bi49gi62sBiM/Z0MbTUyAggmny/ydHT2Z2PQTY+myUUbSS1CqYXmo4jKarJ1BjqQ0IK6VCmWwVGU&#10;DkrqJJJpbMRE/LpeZWEef9X8h/q/YDFYjcFHKywrW08cZkp6WOLHpHVaGe00slRND64yAGDxn0D+&#10;t7D2lDA9ehUH7ehRizIqzK6tS+FnVp1pnifRCsR8L1DxFgqsQblbXJN7e2q0avTwjUY6ekzQMCMJ&#10;J5aenhheWPQpMssz/wC7QP1/RVK244IP4D4yK9b8JPLp1hyEL080jVBWZ5FhELv9oshK3o6lFk9V&#10;4/UrqvN7H37qoGaddw5WpRI43XzpArPUpCheOMX0vFT6lAIkHDS2up4HvxpTPVtHz6eaariaF6kQ&#10;SCOoqI5EkR1lmg0kKHkdiR5bWBAPI+g9p/s6r06rX6XqIp/FTvPUQwMv20dTaQHyrUwwNykjEqRK&#10;lyFLBlH19+691jfXOvln+2BqZHirJGRmXVA4YO0JDmORY/VCwN2b6gD3rr3XOT7qARy+ISOzmpp/&#10;NLHyFiMKGRvqXaNtZGkfX34iuOvEAih6b2WnMdG3oYRGWBkEJ1tx9xUyxgANrDXAvb/C/vR9Rx69&#10;9nUpNNpFKmVFpnJRitqlnt+0szaWVkDAHXe4v79QkUPXvt6jz2ISGCGR5Y5UZQJfFDJMsemKOOMr&#10;cotgWZQB+CCBYUoK0HW08+u5iWRZESkaKaFVkijrWqqj7hX0TPEE4kkt9ACugEAi17W0gdbXHWGr&#10;0U8kpqI4oI4yEKEJFNNKkarFFHGBbV/utgiHg/g+99W6aakWad6yWN5jN9xGkMqBpEmUIIEoyAGV&#10;VI0KCPUCWIJ9+OevdNkn29UQK4zTRwaC9MzxxrDChvDEw0BbnjUqcAgXJ9149bBINR1iqdSpURyG&#10;WWKKojYiNlV4klTSWRI1/UrErq+lwPesdWLVHdx6bdJEcUM4WOnFK8VQH8TmZ4zrMqxxXs1rM1rH&#10;6H3rrfZp+fWKTwmKXWys1TqWKojkk89WrKRHIyJY6Gblwq6rqLm1x790o6xzzeCmVVqTEqyRUZeO&#10;nRZ5qsLqjIiKsDH/AGSwF7Xvz7917rgZ456mmSGKohWjJjqHZVqEkBQiaplgHMUiHlyba1NmHHv3&#10;W6dSYKmWWAqkEbRSSvPLTSTh28oGloxWEBohMo82lrlbj/D3oV8+tdT6aqlZSYSZZaiQywytPIqr&#10;Ki6ZqUVC/UhuV1ek/X6+99boeneCWotoR45Wl8Z1tGLwmx8rVEaAgPHbUXX6/T21L5da01z6dOsc&#10;8RZtLs6BWLzxOEjqZAdKrTxRqGun5D888H2ya+XVSPI9OSVEDoTIqsXukjM4EM7KNaQrFp1RswAJ&#10;Oi17/X3avTWg9OsVXTiJKkaXeIhIqh4jdXLDWZNVjoCkoSRYXLWFvdgQM+fTbRmv29O8eQidmd/C&#10;sksVRrj86JK0YYf8BnW4drW03VwALra/u4emem/DPU2KaOoiiZUSUuwjglaDwyGDTydTCw1Le7A/&#10;1F1v7fVq9eoRx6mRVgIdoqmFm+0iYtTcQiMErYKw4uAAVv8AX8e3Fkx020YY1PTnHkANJvraSJSh&#10;AWNJZWFmarQf2FWygfS4Hu4k6bMPp1Kp6tCIhTyyM1IHldVsr1fn/wA0wtcgavT/AIj3cEHh01pP&#10;7enWnmR5I0AWmZdEhmYNoaS+p1MMYIuDxcnn8e3FI6bYY9enOilaTUZJdUbPP4nmjAVBIboSV5Y8&#10;Bhq+lyv49vJk8emHHy6d4qhT6NCrI1vG5AjaJVi5MmlVMgc+ojkD63P0CmvSYqAc8OnOmncIqRyr&#10;CyKs8kqpFGZlY6A4jQcs6jUCAeObe7Anh1QgdSwzEuIpBNL4jKxlY6dPkuS+n1A21FbgD+vH0vqN&#10;a161QdSI5oZA7RyRlx5DI9gz2Szs7zcWBFyAP68c+31YEY6ppPXbhYiHkj1xCMaEDaV8kikjSpPq&#10;/J4/3v3fV5ny69Q9cDUGQIbSSW0kkhW1SR+mN9X4va1vxa/19+Lk8Ot6QOPUiJru8ZYh0ibXE8pR&#10;Zr8CNZNJ5va4I/2H9Hgc48uqMBw8usSzqIrTKwDyqqJq1mSVmAdVCgWLfViSLDj8+7Agdvr1spkE&#10;dSHkaJnj8BV47aAziyRhgYlDm1x9RyCf8be7aiCSOq6QwqfLrzvKHkEd3Yv9wUR0YtDI19MWgAWv&#10;6T/rX/PutTSnr1UKoNR1kMkRkARnbwyRtBEEjRx5xdgkn9oA3PP9R7vrWtevEEinWJpmmZFRfEHv&#10;Jqt5JYmR9DBo/wAqwFyf+J9+LkkU8utaFHUpKsSNJNrkeaRh9u+hZIRYcpEyAaW+p5Fx7dWSufPq&#10;hjINB1wdggDhArqpRh5tCFSb6kX6k/kFOPrf3onz6sExTrIGYllQGKWOJGC6FaNdXATSP1Ag8G1/&#10;6m3tzxGp1QoK09es6SyakUsEb9xZS5VmNx6joYWt+L/j/H6+7K4PHqjRgddpLIUqhHKZzxHFpMYA&#10;S9niUFR6vyQDb6e7A+Va9VKiox1IhqI0jUwysjlmh0xpqWKxBaW1v7H4sefp7spXy6qy9S0ZUlez&#10;iob9KmIaATp4J/rq/tH/AGHuwNOPVCAc9dkadEhj5LKWLMqeCMfVEjUEk/Xkjn3YkFa9W48OvK0M&#10;kFrFohJIrF2UiED6OGexN7jSw/1vx7qGFAeqedeuxqRUd/E7MzxyK621Rjk2Nv8AWNwn+x9+Jp+e&#10;etnhTrirxmQhLoDIkV4rM8r2uxVD6Sqjm5/P059+qPLrWkHh1l8itGsytL+6+gSKmh38a6Y0L2sP&#10;yxBP596JFKjz6rQg06yfcaZkMMkQJjLPMjBo15tDDOht6P6Eeq/+Hv1T1vSD1HjX0gsgl1KwiZJR&#10;rVST5WCfgE/q1C/09+FTkdWoPLrJIxLLKRf9AMgkGqJkFkcGw4tYfQf09161QDrCCLyRoxUm0sjy&#10;My6iebuR+GPNvfuvdcuFXW2j0OoaWMhydfIIQAgk/S7Dj6+/Vpnr1KmnXYZJAXklaRBIGkCfuSoQ&#10;dJXSQAoXi2o/4Ae9/b1qnp1IWVwJNKlY4w/7suhDJzqaUIwJS54Itz7sGr1rT17yRsx9SRAWbTYG&#10;KRWFzKNQ4a/J+v4+nu1QetFaZ64SKi6haP1aZ38enSB9FXx8j1f1H+vz9Peic0HW1FeuaFWtq0vK&#10;y6yrsq63Lfq0WBINyNV/9h79UHHXiKHHWB2WmUo0kdhKgnWAXGpVJVF1fgE2JHv2BjrenVSnWSOZ&#10;TESHMJKaXqGUaUkZv0RqQCxtxx78CPLrWnOM9cW8St69ZCmwkJcgq4BeN1Fib8BQVuL/AF9+qK46&#10;2Frx64LKysNUkUbcCMu37UXjF40N7hVP0U3uD9fdSTwPXtIHWEG0d7xI6SEGzlGSSUXIbjkk83uQ&#10;fdet9choMyiUrGAunWupVaQKNTBlUAsfSQTb6H3sUJz1rgK9c3XQBG4Dst2SZFCs6/TUQv8AQ3v/&#10;AF97NfPrwp1hZhKyBowSrc8Npje4YFVIFxYXuP8AW9148et0p106s4T06Y/USoYIrxKfRoUC3q5+&#10;p+v497OTQdaAp1xlKrIqqjapFLIokkiQhrEiJ2U2kABuB9Rf3smnb1sVP+r/AFf6v58AyM7o40s7&#10;afIjKWdwP84YrcgC7C5HP096GT1sdcQRBp/dlIt5B9xygJNmkCqPST/T6/149+BI69SvWVirsWDK&#10;QI2ZhGPGoSPmJQrAAj+tvdzla9eoAMdcFayqutpAGM6aV1RLF9CJmP1FzwPwb+6VxTrXWEyLG+hy&#10;moGRlAF4NGjVoeQ8lT/th71XNOrBScjrzSOGjbxFplia3kmWJVVuSU1j6W5DG3B4Pv3DrwHGvXAT&#10;6nkhYgxKAzWbyKzqbpEhUEmzfkgk/wBbe91rj06sUAGOuwxYtIzyeORWJACCQTf7sjePSdOnmxtY&#10;/Tg+/dbCCmeu0kaVo0+utPPpCrHGvqJfQEWxIFrfX8+9Y4db0qM9dReSb0PoaRJZGQMygL+Sx1fR&#10;iOTz/sPe+vGi9cIgbultRgVxEVRGSoEvodnABJcckm3vQ409Otk/z6jkJ+2sF54dRl8ek+oIQjMz&#10;aTYKSbfn3UkHA4efW8efHy6yAqglaD9wwVKqrlbqhsCwcEHVYH6/S3197ULxHWiKih6yj9yeOC8p&#10;jAkVmUIqePSXIL6dN7cqoYW926oVAB67M7iJXd40RSiRmQpEWiBtcugZkLDj6G5/p79XGeq0rQev&#10;WUtIwVlaPQT5LrKxDKOQzlhfUPoL2B/p78OOevBV4Hr3qdQwQKmtDe6owCjUiMh/IJv/AL1x7114&#10;hQMdSFJLSRSMrH7dJCXVW1Nz6HU8/wBApH5v791XqNIw8YSUK7O6my6RIrkj0yf0a/JX+g96JoK9&#10;WVS3Wd2aONWbxrK7lptCgi4I0MEQHUSPTr/APvePPryrqPXGWpgMbKrQxxaH80c66GZgPpMLEmx+&#10;h5/HvRZade0Zzx64rLZVKoQrQBWmk13nc88xxgmyg2JP5/r79UUr1bQesMtU7gEaGXTJFIsapGsh&#10;U+u7Beb8+kKPfiajGevCOnXE1JNKqo8kRhK3p1URpESP0yFeWJ4K3PB91JqtR1YpRs9cFqFZEp1U&#10;QAxoEWOwsxOttT/Uubaix+l7e66z14IK1HWNZZGUSxrIZHdpWiUBmWC+ltBbgOCPoPrf3qua9XC6&#10;sdZfu5HdKhNTBrxRrIVWQPf1Wi5tY3Oq1/6e/Bq9w6qEXrwqCt0XxpEVe4IZTME5YCTTwb/2jY/7&#10;178WNM9b0L5f5esEcqXL+VLFEQobQxNGDYxiQAAkfUk8m3H591DA8OrFSOPXMM3nhiZSt1Zwsb65&#10;Fs9y0sl9RuOCLWt+Pei1CB1vRUVPDrrySNqLMnqfxD1oY11NdokZvo5t9R9Bb34NXh1bQoHXF3LO&#10;wWMoxRZSNQMjojAeOo/AUH6E8kW90L50nqyqBkdcHliAlaME+RFlJ/2pvSkkf+1fg+6sVpjq1K8e&#10;uvNYNJMqnUESSUIgNrcQyKBYg/g/U8+6g+R4dWoTw65eVTYKW0TEKHhKSXK8DVq4VQbi9uPeyVpj&#10;rVD1GZivjEaASeXzqqhzoC+mXSR9CxtyCL/090PW9NRnh1hjkBMLLZVWZzO4dRIyzJe0Sfp1Cw+v&#10;IPundrFer6cU64eZyY4bPrd2bUQsUsKE6fFInCtYeq5Av7qzk4HXgtOsTaUiIZgy08hcWVrMVP7l&#10;5B9So5UH/EDj3U1GD5dXCknHUFpY10GnC2WSVooh6fIWFgt/9SQSWY/63tvUOC8enVjAFW6jNOQ6&#10;mdiVp7xg+mJXcf2DGPrcnkW/F/dWLUyOriMU0jz6hvIqGMukLTLIPLFoVkddejX6ACHHFmsbD22c&#10;Cp6dC6RngOor+RmkMMyQ10bsZpmaRGR/qoUkKJCV4A+h4P19+OBXq2lQKnpuq6iWnBaKQGLWAnie&#10;NHQkalY8FSCbjTe4v7ZZqdOIiseo7TOQHmWbUTaMVJQMrsgDMZ19Ojn0qRwbc+2ywPlnpwAcB1Cq&#10;k0JVIWtMIwrmRruZE/cRQQtrG1g1uPp+fdD1ccesc95DEFKEANUNPdYkj0Qh9MLrZizDix+vvxNO&#10;vKK4/wBXHqIsy2jqaURB3qU8rVvp8wlUaksPr9Da5/p71X06uVGAeA6hzOUdlknkDPO0jIkiGQU0&#10;beRIZEsFAAsotYsPrce2W1V7unFAOF6hVDLUeWLVBTSNIdEUDGIeYDUI2RvqCv6iLBj7r08EA49N&#10;0ktUkasIlVAVWnjdoxGbHmOmVVvoBFrgG1hz731agPHpqeaWomilIDBFnZFIfyNIoDMBc2/HpYH6&#10;fUe9V6uVC48+sMkqzyMGJMgVpNEpXUsDrqElmUabcix/1vz7YdtXVtBAxx6aFqGZ1khqVVBFLTqf&#10;FqlqFN1aSUj1IOQoA+vtsGp6dp1HqJ1jjSBmLLD5JngqJQ8Zp+EZANOp11c2tf8Arxf3UtXqwXpp&#10;mjg8VPFBCTMjPUR+KyiSnf1a/Cw+oN7sCOD/AI+69WA8h1BkmCxxzCFY4omRtE2rTGsjnzinP10n&#10;6jglT9b39+6sVIyemioOh6ingkgj8hSrkaOO88FMjDWxR/qGH1J5H6tPv3W1UUqeoYqqiN6iSdqi&#10;GlpuS8AieJ0NhEYJSpfSym7qAAL3tx7304qgmi9M6yM6VUcE1LJE07qY9MjvJI37qJTyH66reoJw&#10;v9L+/dOsqqM8emWaSRIpGrXigpY6b0VEcXmMKS3aWOokQfuIn0Qjm/1+lzo1pjpzsqKUr02+KqaB&#10;aSo+9SIQxku0izSQxX8tJ4gQW0SDj1iwNwePehrrmnV89QpqmGKGSoqqOHHMqGWPXYyhpT41eY6W&#10;DBm9QRv0m1rDgW690z1oo6iph9UP3sqrLJVVkVT4p6eJNMksVxoXQNQIVQWNvfiK9e6gvNTstJ5F&#10;MCSt5KRoqYNVyvCx0vUiJit/9ZgxFgw496BDfkevCtcdMMTR0cdaZKMSCeR6XVFMRPC8ra3nrw62&#10;j1H6MgIvwT7t09iorx6xVgp53j5ZZotLJDUSusckFEobz09YguXFjZQLH8e9MaCvW+m5RLJHUyS0&#10;9OsVVKqx0lM2mo0lRoJkYEguvLE8j6/j2mOTXqhFRTqDUPSuYdcQiUwktLUOjKI6dgscEqKPU5Hp&#10;VgObXN/eqdV0U6Z2ajmNTP4S9OWaAThm+2pvFZkmEkYZxI7Gz3AsPyPfutmgx/q/wf6v5Dm1Wkt0&#10;lxtPKWErOyhquqpK8Wjhro6sDV4VQD9yMBl49R+p91thXHTL5GSU+V0lqVM1MKsonjlBT9+oWqYc&#10;vpJszBpB/X2qNKevVgoHTXLPM7GStir611UBapqWmZqyjRgkVSZgQIiAAOVuwFwPegRUUP5db6yw&#10;sKOX7qmpWWsepE0y0MbvLVqiXj9M4VYgvAJ+lwePezSmevddRVFLaapFFUBIf29dNFCk1TXl/JJA&#10;KVlC8E3aUCxtf3Q6SNA698umqqcl6qEyxUeQmCxn76aFEjRU1Tx2UEx60/H6f6cn3ZQy4OR1rrE7&#10;tA9LTy09MImiihP28U1VRLUSXjpqyBoQAFZbBhawPBP5OwAc/wCr/B1vpqSGnqvuad3SnakEYhgo&#10;IkiqGqdd56tRL6nVzYOAUYgC1/dvn17rPBHQwxLJ/CWqqeaZp3q18yVa1NO90Vlh0NGWNwjeT63S&#10;x918+P5dW8uH59Q6pWqR95PDro5k1QSRwh6xZPIViEVVAAlPKjcWGp/oGJHvfVSfM9cZJZkE89ch&#10;yUWuKLUwRKmOoiTUITcIzupN1dQqu11YH3s0PDrR4Yz1htVU6xw1EVo6qo0SVARYyFMZlRKyOa3h&#10;dlJ1m/1AI9+49aI8h1hlaHQKSkpFqmNNTxUlPUtPIkcnm0tTa2srOVBbWoPp/wBv71T16pQDAyen&#10;FQJFmSdTFGZKjxY+WNJqKJ4kBqIKaqZVkQqeYj9GJ/P19++zr1AePH064trnD11LH9hqjp1meWpp&#10;qj7XwsFM1dHUDxxE8AyPrZbi1jb377etUqa049Qo5lqq37qBHWNKtqmCISEmmmpo9EtZEbKZI5ed&#10;Ya4FwTf3fgP9WetEZr/q+3rK8jilq6j7apioKmqP3RaOJJGMjEN9u8QOmMfRmdLA2+n19+CioC5x&#10;/q/Z1oiop1jKpVwQyKlojWCBMw5hFTrjTVHjKmmdbstgDHN5VW9wAb+7fb+z/L00ykj7P9VOmyVR&#10;NQyVE1LOJsjM4hNVElNPSwySFWNM0V9NO4BMd2N24v7uF7qeQ/1Z+fVQFpqPHqLkJ6aoo46Baupg&#10;ChKemrzSvMWWNDHUR5GVP3GOgmPV+Ba/u1GJ1AVB8utNp/D1Ohhp62MRn7RojSLGsbUzpFMIB40S&#10;kQaXtYanuSp/PvZomeHWvs6gAU5EryGSkp4JbUkUemBI49Ho8MsK/ss5FxEqkG/JPu/XuokzIWM3&#10;8LmcU9OJZaekkjxwk0teCuMEgA1L/aTxEE/Xn3sUODivXuuKNLTxLPDVRPLlKNq+mMENOslK8c+i&#10;emMcZVVmY8El+L3Cn3YLmhxTH29er51rXqFLNOPBVvBUQOte0tbFLaCsSnCCCC1RpCGMsf3EYH63&#10;HNvd9IIoPPqpHn1ihElPFLHTCmEPlq4ZZFqlnelqZl8jiV2sTGF9KMOBxxx79pBNX/wemOq8cf5e&#10;sKGqaYVUtKklXKRFJMsyeCgS3+cmqGA8hYXdJB9f0/4+70WlAfy6qBnHUMzxVNTXVH3MmLkp6dg1&#10;RVr4p5jKpiMFOAAZGnA4jH0HN/d1UAAcf9Xn16n+r/V69McdC9VTyCGlmLUKwTSiphtPTUmvWRZg&#10;IWRrBiGLEt9R7crTj/xfXqVH+rHWSpnoTVJUUcE/3LtJJWvJ9zV+SdRphhkotKrGpa2gIixoeb2J&#10;96AIw3XscR0n5TFV1VQ0jQTSyWMiQIV1/ZHTPSVESaREkZt+l/1+pTY293ApnqvHj/q/L/V69QpT&#10;SxCKHyGrEtSZJZaR2lpmiEep6eRUVVMsRF2YOfzYE392+Y6qaD5/6v8AD1KZppI6ieoqpUpY4Y2i&#10;pZY0kNO0XqgZGjA1qRckFbj8ke9gDFB1viK8B1ArCgXIVENX4KZKVZHjRPFVQQzkTiosSWkQNxEy&#10;3tcgD3ZRqIFOPVWHE16bxj5ZMitXRwtLNUCOrgqQpl06YP3fuYibMlxqA4P9T+Pdwe2jcOFPz6a0&#10;ENgfPrBNVTCnMstdGzIoECrFKlLSQtKfO0S099Mkjcqs5s1z+PftC1FB1piKauJ/wetKfP169USv&#10;UfvWxVPEKI01RGZjS10btIsvnyS2KKgOlmdC5b6BQbn3sKBxr/k/L59VrippT+f59NRqq8vX1U8D&#10;ZymhgmnjipVCUUtREgFMMaq2u1wxLMS/50WsPdyi0FMfM8fz6oNVSTn7OH5f6q9Y6PyyyVQDU1fG&#10;6TTx01Xjx/EaLzUwkWZp9CAlGNiXisF+vI92cCnp+eOtCtSa1/LP59QZa6nSjxy1mQRpPJDCiypL&#10;VU/3QQ8KwtfVbhi9wfoAOPevDOpvs6oXUKAWz03SQTViyiOlkMxmnqnUtGslLV08dmpYCi2AZLSL&#10;pIJIsf6+3B28fT9o8j/k6bIBNB6nPoacP8vXGqDCH7qqqcfMlHd45ihqI6qKqgVIfuqlRqMqOPSr&#10;6lBNifewFrT18q8Py9OtmhFW8vPyP2/Ppgapro8e6xV1RNjlWEwwxLClEfLINcLqys8TxsSGA9Jt&#10;wRf28FjZqEUP8+mRUJxx6eXWSado62oEVS9FV/bx00OVemp4oIHRBJNop39CmReGZmGr6pf6Heha&#10;ZFR6debSpNDQ9NuRqqSvooat5vFKQPu6uqpzTNW1tOeFNtMT2FyoCBbG4cke7pGQxXj6fIf4f5np&#10;pirAGtPy4n/B1ESerWX7WmmpZopplVRVQU89JWzRwaoMW08qs8SN9YpVWxf6kEe7hVPdSh/1Z6bN&#10;QaDI/wBWOmeOCAJJLiqZaWOkWWetoLwPUQGSbR54nszK4Yt5EJK2FwOfbpJp3nj5+v29NhVHwClP&#10;L0zTqJkZmkjnlrFjq3MyVMc1JE0MUMdOLxUrMANQ03uGvYnjnj3ZQBhcf6vLqjCozn5+nTFJXRvR&#10;BYpFaIViecyxuRUvIPOtDo4HAv6yAPx+fdggDVPTBIK0+Z48P9R4dQppYZkUy1qTwQLUTUcys3iJ&#10;Rw2msMYYSPDf0RNfj/D3cBh5dabQRUn/ADfZ+X+Dpkqq6Iii+7nqZaqullRo1RcbHNSH9nzwPEGV&#10;njNtSSE2H9kDj24sfGnAfn0nZlwWyT+X+DrBXHxPCjwPFR+YCaaGqSOGd4v+AqU8S2kKM3DmIFjb&#10;8Dj24irQ5z9nVZKChAoPkf8AV+fTXWKsrTpWUUA/4DlnJenFLNTuLNA6ahIpB1NMQmngEjk+3EU0&#10;GlqfLphqMxDLX+R/2ft6b62WjqchTRwT+WKpOho2jdZaVqNLah9wulWYXs4azKP1e3o0ZY84p/Pp&#10;p6NJx49JnIZGmxtHS0+RtBHUx1ixzwebVrZvGJaiOP0lwh9QK/69+D7WxRGRiU/1Y6SyyrGNL/P/&#10;AFHoOMhkVpqiKooq2nigp4wREkxkZPGuloUAHKOOPrx9Pp7OIYeyjDPRa0wUgg9IvL5lZ1nqIo5m&#10;mj11jRao5Y/t1X1FRGCQUH6ARf8Ar7MIrcinSaacMK9InNZ52pI5I0WneVTPRxSggSsw0SSeVb3Y&#10;i/HAB/x9r4IQraT5dIJZu3J6DzJ5mfxI8nrOlY2KC9WhJur1BsQVB4F/9t7NIkB4dIJZ68ekrV1T&#10;yu/lbVBHczq2nR5SLsyqosDbm/5+nsxjUYB6QvIa1PSGrK3yGWYSyPDPrWJRGgddP6ppNQ+luBf2&#10;sCgdI5JKHpr13Kq5bTwUUIQDMTq+v9P6/j3cUrnpL1HNpuRKBoLD1IFGpv1IefoP7J92oG+Hr3XJ&#10;Yoobhm9bgiw4Vv6OQP7QP593FEGeqZJ4dZR6btqjCMwiaVwU08XPjuLH/av969+Gcg0r14gDHmOs&#10;QtHxLMquzMdbxBmdfoq6hqFiPoD71QA0Y9aNCMdejb1oFVfUSB42RQyfUK9zYj/AD3YEHh5dboaV&#10;/wBX29emcBz4AUQyk3l0kWAs6KfpY/UD3RzUUXrYXHceuIAe9lsrDSLaOWvpito4uCbEn/D24c4P&#10;XqUz1yUSlNJYeSNAAGWxDCwLNITY8fj34Anj1ViBnrkoZZCwAm8Wk8BeV/BRvxyfp79jVXzHXjRl&#10;oeB680UkDzxsAhkHqYaGV1/VpGm4HJNufesqTXzp17sIB9Osvmmi0I6QxoVCF/SPpwAB9SWvyT7u&#10;CRw6oVRj1lSNTI7nS6gWkMl0QcfoU2PAHJNvdlUnJ/n1RipUAfsHHruKVDGQUKL5w3+qgcD0qXuo&#10;P+xB97UjTStPl5daKaWr/wAX1kqUVlUKTE7tcSQqgRYzwfIT9f6D8n6e9kenn+zr0fxf5+P5f5fn&#10;1jqdZUlvEJHcFjApCr47KgX8jUOWH9fdWaorwJ8/s62iAECnaK4Pzz1//9Ognd/wg31jZXFFhaxp&#10;YWeCqx9MRFWU82r0r4Eu0yHnSdK2Pp1qbAyPLYow1Kw6Qnf7XXQcDw6Lvmuk974OSQU1LOWpy6yw&#10;1SGDxmNio+8gQGNZVHBWaxv/AF+vtCbOVTRRXo4huIpxVGp0l4ch2DshpJJajJ46BDKFML1KSTF4&#10;9DRGMKU5FrMygkfQ8D350eMAsM9LaakIOR59CTtL5N762vJH/uSrY7CNpkqEkValR/mSszKXRtI9&#10;UiMOLfX3pjqw2ekotIy1TkdG92L/ADCNw0JkGRmjqRIksBrUWf72kV1HgammVvX6gLtUXYL9Dbj2&#10;nW3gVaHP+Tpd9FZSLplSuOjt7C/mGUde9JTzVSrV0cX+5esmyaVDVkixBKc412VTKl7NMqhTY2Fw&#10;D7sllBKuBToNXXL8fjEo1R6dG92p8zti7gWWmp6ulFfUQ0tqeOdo6usy5Pknho2pb+OEr65PIxU/&#10;0U+2ZdsC5U16LU2nU5RjToymA752hUUr10uRpJqQ+GCqD5AzSNIF106EoYToDXBup4A0l7+yx7eR&#10;GpTq52yRK6TXoU6HsSgyK04p5Xq4jE0sTUuUSoIpv7GlpkSabXq06FDGFQSXH096aFkGpui+RfCa&#10;jDPSqO6aTUlTFWUDmoeCJEirJ44o544wKiWnlmQwvIoCs4DOAR9CfbWteHXhkcD07nPpUTCOkr2i&#10;qH+3Uxgw6IwI9S1k8p1WKg6k1MBcrYC1vd1YA1HVxp8+nWgyY+4jMxRfE8jNDHIz1ktPJF4kecer&#10;WqtxqYi9/oAPaoHUtertlcdPsWTllCROgerVYkkAplaMpFyGmhJNmZBpDg2uPe8efTZqvHrpXpm0&#10;iaFRGskqvHA5kSSKc/uU8VwWUqLED6Er/h72dPlXr3TZWUVOSI3tJRafHHFGtOZJ3lIOiApYRBeA&#10;rarg6io596BI6srlTUdI/K7fSqMVXS/7jx9w4LweXzIft9CLGlkDJbUJBwSzX1qTf254ij4ulMd1&#10;oPeKjpG1mJyiT1UNMsslPNHIfI9bJ5KhTABUVFVHEqsRrLJqWR0UA3B4b24jRtQcSelK3Fuxzjpq&#10;psluSlSEUkMklfJTRnTNFDSz0tLTkw0yrC4Gp9Is5X9TWsPp7WLErcRjpQyQSDOOhBwPYtdTUUcC&#10;1RkLiVHpWWUzGRGEZpUd1BTSbkg31/j2lm26JzqI6RtBpbsPQnYftWV6eN/LHDrR4mcUaIlNJFKG&#10;WFlHJcroU2BuwN/aWSxKjs6ZkjjrRh0JVN2FTCUzmNo6RqfzRAtJIPKou5ltq8dyb/Sw+nHtKYJF&#10;PDpK8cY+A9KnD73pqnxSwzUNR5Zonj0FFp3CH92OmIL6T/qmci5+n9PdKFcEdaWP16V8O4IJWkYV&#10;QLSMxhUvFI8wYEzEQAODpHCsLkE3ta/vZmVu3z6faIBQa8elJBlaac2jWZFILkgLGYo5QGAkSBta&#10;/wCpXVYn+gDe99M6TWnSghqlvpEhnUC8hVQC6uNAEegAKQRwlv62/oPdaKkcenNJPKpkVInjcqnr&#10;IQSMrXEZFuDc8mxuePqPfutr8XU57ySK5SJpCdLqQF0BeAylRwFNwwI5Fvfurt8PWRYvWyCKyBbF&#10;k4HiB1KUA/tn+tx791Rfi65xoOQuqAkEoojufS3B83+A4ueTyL+99O9OMUcYYGNQjNe8gjEqRqbe&#10;TUp40twP68n3rqrfD1mkbS58uq5UtqQq6IqvYRIFBsC3HI5v790100SzRNOX/ZEhQLDGXZQG+mng&#10;ekEg25+v+2HuvdM80x9RBZNILWBUHxyA/uaG4FjYDTwRyPfuvdMTaZQHZbaA6aQWCKnIc6/qxPBK&#10;/X+nv3XumeS8nk4EDSLZ5QFJhZvVH6GBDWNhYC4B9qx06nn1Bki9TEl1KAmWUwEGfzgqWWHnTpOo&#10;ICeQeObD37pzrnHAQ6LKWMVO3C3UeWaYeOJpwwtfTbTYGxuT78SAKnr3TvG48gTyqYHWVI0BeM6o&#10;mGhbMFNj9Vb6c2AsfdSobr3WJ64OkxIcjWJAVtMxECWKF2AJDCx0gjkf0+tfDUHpo4avTRLXNMis&#10;qxukxml1SNaRlUWP0AKSFrgtYADjn6+3FjUd3WixOOmk1MkkcXlLRtFqmqSmlZoZQulRGPppIBsR&#10;9OT9Pd6J69PZ68al9DrKngSaCMRqZWMZXVzE0Si5J1C7A8H3uinAPXuu1rA0lPJHLbTNVRsupA+q&#10;JAFdlX6lmXn+g5Pv3h/PrVeudPPL5IWdhTxP5IlZolqXnYKJSy6gdKjlSQB+ePdSpHW+pUbhjNMV&#10;meWGXyMyMGQxyMSA8kyjSwP1Avybfi3uvXus7uS2iYtEyqjDUePKp1IzhfrZDcX/ADbj37r3WVCJ&#10;pHKpJMvJdSAjNrXSoW4Fh+L/AJ+o5Hv3XuspVowJHDRonr/bfXpMZ/RbSDy35+vv3XupKGYaiLAL&#10;qaJA4LNJOQJahj/QmwsBx9R7SgEmg6r04I7MLRP6F1GEyorRr9I3iX6XXnVexPuxRgKnrYqDUdco&#10;0kKnWIXdvSqppMvF0s0xABdFPC/X6XFvdetl2IoesU2qNJEYHTq8rajrJd7+OHXGAkYBuWUX/wBb&#10;37rQrXHTVLC/raIFQwkZZVa1Qznlm1KebA35F+Rxx7917FM8eoUlMkbSqFeJSYjMNIYMzHVFGzkA&#10;CVjcjT+bX9+611zFMmpJDKfJIxWOFeURG/ZjV2kv9Bcv+L8/j37r1K465ywQwvJfVNCgZbiJdb6h&#10;pUqygsTqub/0+nHv3XupP8PI0kIxZET1IELoCQhT0i6kgfSx4tce9fb17pwpqAXfW0qxwgEqGitq&#10;Iv67KQ5JvwLC5/J91NPLrfT7DjkKhpkKsHeVrBVkbzDSLxAAkNYHSDx9Le9Z6spAqD59O9BRiKxK&#10;hmYu8ylh5JAeFmclbgDmygfkW/PvxNetgRk0z/LpRQ0QRB6Ap+miNUUGz3i1CwFh+bG/+v8Aj3W2&#10;VAKg9S/s1T6Qx6dDmZrCN1ccKVINyLE2B/Fvfum+u3hU6FOm6hSska+lAfSFC/1N7f6w9+691kAG&#10;snQh0uwZwt2Mq2Ck2/B5IsP6e/de6cIhEj3ZdShoxqKrwNJGpXP0vf37r3XF5ESMsJIkktoQShND&#10;gtZbk/nnUD9b+/de6bptBsgCy/lVZdQYID6S0i8X/OkX+nuh+Ifn1eP4uoEgQMGtIUvIlzYqjKAi&#10;/tgXH550jm/u/T7UpnrE3hLaFK/QlkKNLwBdY2I4NjYgMb39+6ZOmhp/q/1f6vQdJOJI3dnEjgs8&#10;d7WMX6QTcC5Jubfj37rUfxjrtqm5UsAuoqwYC6aSQD9b8/jUPp790o678lyWhGpkYyszoUCCUWvI&#10;XFz6RxpHPv3XuuBnj1kqYyVUhVVdQ1D1MiqFPBNzqJ+vv3XusX3UAJtIok1E65FQiT0+lAQAQL+k&#10;/wBTx/h7917rpio4VNbqrNI0XCBm4a2oFhaw5At7917rpgp/sBgBG9v0x6WOjVKSCTf6C/8Ar+0n&#10;VesDFCZGDEFQ0IIUDXGv6o5CvFz/AIc/T37rR66jkSENGdChAbo4MQVwNb2IuSpBGlbXv/r+9gVN&#10;B1oZI/1f5P8AV/IYXmjJIZr6ijIUYDTCxAI0kc8i9v8AHj8+7eG3Vum6WVDIySEo6szKEAbVc8At&#10;/YJsLgfX6fnhxU056Zdq4HDqLI8riQr5RNCVcx3iii/A9Mb83BI0kgf7H25044qwH+r/AFf6sdYn&#10;1GRJJBoVkfWJWY6nXkwgxi2lltybgcji/v3XlGa/6v8AB/l/IeUuCVnshVIwDJxFCqswccqUtc2H&#10;04ufofbMvl1ZuI/1eXUyCeOyjxuAJGCLI+myKmglQfoSTfST+PbXXus/lLKzMF/Qn1ZLM0Tfqdv7&#10;dvyBzaw9+691wUNIQo0kMdTRkMSi3Ltr1qOD/gLj88e/de69H/xyjjjRWYSllVWEgW4AkOk2sPSQ&#10;B+Dz+PfuvdS0SN9DRhUs3iQiMBLhbL5Ao1f6wa6+/de6xTRRksI05YK7JEFKKiekeNiLEjj/AF78&#10;Dj37r3WP0goo1uzDXEHVdLkcnXrF7C1rD8+/de6hCHVo0gyArI8rqPFULqawDsLrc8WIH0X37r3X&#10;OGNCAGRJo5EfmQaUuDwysOSxUjm497AJNB1VxVT1KRVTxGJwDEPEVZ1TSL2TzFRbhRYFjf26qEGp&#10;6T9dHxhlu2iUl5n0osiR6ONQup/FrWNuL/X3dhqFOnh8S/Z1xWZgLlIm1gJ+1EGbyFtZU2Dj/g1w&#10;f8Be3uqx6TWvVnHaepqzEL6DNGJG0qJF0KTEbubkahFcAfT8cW9udMdSIJEcykOshYx+JyCZGKH1&#10;hivNgLWPIsefdD8Q/PrXUxWCBnIjbSW0mJV0kv6BGrDk/jk/n3frfXlvJdbCFXuGcspMNuQpRLnT&#10;f6n3R/hPVk+IdRJI4ZBqkQSJLF+4DZBExN/Ih4Nz9Bxfj3SXy6dl+DrCYIzNG2uZguljEhQxqyfQ&#10;slh9Tybf659tdbIBFD1MjplkClXHLSGVBEJEkLEl9ckgsPyOP9tb37pvwhXqZT0MTSBvFGiLqjuz&#10;IDoZfVGJAOTa/wBLC9vfurhFXI6leGw0hwiFB6LBwOCitH/r83P9ffutSfAeoFSI0JZorBYtd4wG&#10;f1enyA/W5FlN/d0+IdJx01vHpbWZEWRgBcfUcXs8h+n9APbzglaDpUnwDrKshkOjUpDMpAIKoHC6&#10;SQ7fjnj/AGHtgowFT1vrkpB1LpKvpFjGuuLRe4RnHABsfr+fdevdcTEQOAX0KGaNyIo11NdB5lFx&#10;/Qj+lj7unxDrY6hSqnjlYGdtJAeR9DephwWSS2q4uAQBaw4P19vMNQp1vpuqZfEzIA6KqDyMQjmz&#10;2b6AEi1/oD9QPbTR6RWvWqdYWkjBbxjxWRgRq1M0cgHDpZf1AXuRc/7D3pPiHXh1yCoVVXlUSWjV&#10;HIsrxE3Rpb/2r2P9be32FRTrfUtJ4tQVwEiXV6tXOnSbR2PPrPJv/X2z4Tdap1xSviCqTEhRF/Q7&#10;aNTC+myWFubBvr/sPe9D00+XXvt6yGuAcKNJLx3mIQL4yos2kA/1Cjgf1592VNOevU6zQPcoG0rc&#10;O0omWxjQgG11H1AsAwPHtzrfTrGLh2U6mDKqLGw4H9oeb+0bcn8/T37qjCrL1OjGpCQ6LcsHKoNI&#10;Mh5OsA39PB4/3n3VvhPVXIZD8uucnicRoqxeISeQM2tNLoPpJ9AeR9PaccD/AKvMdX6bmU8mNAsf&#10;kYO0lgdLevSC3B+tv9c29vp8I6sOsDxkh9Q0uQWgAHq8NvRquP1jn8D/AGPu/XusHieQoVCrqI0h&#10;30BW+iHSRbT/AG/xb37r3WcBolSXTHpu8UrAhA6k2upb9QJ+hX/b+/de6z/WMlo2YhgobgFWt6Qp&#10;sNFxxc/Uf1vx7rRpTPXMKxLJrCCO4JdVBIC6lQNxqZfwQB7917NccOsIvInHBR1d1KgqDfUv7afX&#10;8Aj829+631nbRIVvGWEzA6Fk1BHjFmeVB+P9Tx7917rPGiktZRqZbEhQCI73IDsP6Cwa3HI9+691&#10;KSmBSVHjXxWLRsWDo9ifGGXk3H+J5/w4Hv3XuvCmDR3uBcq94rNdlW2h4rAcfVr/AOHv3VJPgPXY&#10;VAHWRdWpmdWVbFDoAYB2FgAPxe39Pfumo/jHWJtKXkHN9JsiWkDA+lPJ9D/sV9+6dk+A9RVT0u4Q&#10;qQ1ytv8AOhm8ivIWFhdib2sPfuk/XUaRtZVGtnkDkEgnUf8AOBiv0t+D790oj+AdY5FtcMyMpeAW&#10;YFrNyRI31sSRcD82v7901J8Z64MTZryQ6iSEIVSRHfizWCWB/AN7/n37pxRqjoeoLOjANNCJJJdS&#10;xki2pl9IuoUAWH04P+ufr791UxHy6gCZxIxKhyRdhzpUx+hTGGFtRAF7Ei35B9+6ssek1PHrMio9&#10;udc1mYMihI7uLgaLC5P+P5/r79051xZmcEeE3VAZSyqoDI4YRgi4a1uCP8R791ST4D1xllYgs0Ua&#10;eV0cMinSrkaCz8XNxYFQoHv3V+sOtombxksPIulQV0ogGgiNCCb3uACfz791ogEUPXKxdbIrlgys&#10;GVljuoN5VQEaVAexuR/hwffutBFBqOs6X0tIdLApIC+lYze/qEoPPAtySLfn37pphqkoOuwGXS3q&#10;a/EaqL3BFxdj/j9D/tuPexx600ZUVPWdIw6xghAvkex03hIVLSKwNmFiVIP+8H3fpvrslbEs7Tny&#10;IdUf63IBBZWcA2XgD/D6c+/de67do/IxXU/BHlYA/tkW1gf2vr+Pz/j7917rjI0gChV5AVmGk3/a&#10;a6MxINhbm3596qOvdRppSYpZNKlZdTMx8aOb2XSSVt+fSApN/r/X3vr3UYvpktGJo1RVVZvINZfT&#10;6pCBywX68/0/p7909F59YFX9tQpki1BgLBS7IvqLI6rZixsbAAfgHj3o46calO7h1iMnJKrfUYkW&#10;eVjojX/UodPqY8g2Nv6nj3UmvWxSmOu9QUDUsaqJHT9S2tqNwtgbEekgW+vvXW+uUM4DoLsSJDpV&#10;lIUoefITY3P0Jv8AW9vz7917p1hUpGLKoZ3LO5RTq0tdVKgfU/QH37qknwHqXFM4QlWVS5YnUVlK&#10;2P7oZGQ2BJPLfT6j6e/dJ+srMwAEhTWQzRK12RRESVAPP1+oOr/b+/de6xLNqN0IfyXMV9Z1SXAG&#10;lf6D9RNgSLj/AAHhnr3XcfrDRlEHhDBrrH42cDlAy2sFuDYfT/X92pTh1rryuWIVjrZtTVBUqp0q&#10;oVU1AA2AFuTe3vw+fHr3XRmsJWPhDE6kBAc3c6Y2Di9/9f8A4n3br3XjUKTp1C11aS/+ejZiSEjP&#10;I1E82v70c9e6jPUorBHtOVcvbhhKP7SM4H6gLWXgf7371p691FesdSZkCNdbSAoF0NfSASRwwBH6&#10;b/T6n37SOtUrx6jrXK1zYAq2m8YLXW5sAr/1NwT+Prbn37SPLr2kdRHrolMTabMzuh1h08oYEafK&#10;/BQfkj3rSerqQrVPUJ5WVQ4ELN5NKBkRIo3HpMcX+HP1/PvenpxpAy0HUQ16mNCCjqheNluyRqVN&#10;mIkcX5JuCeLn36gHScuBjrC1WiNJ/uqViyDUt3XUulGI5/TwQf8AY+99a19M89bNFqkVp53p6eab&#10;90IrokrBBKWsWUE303I/2x96pXpvpLVVfHphDRytG0l4ViSIOZ4xcmEadJAJa4cgH8XPvYBJp17p&#10;snMc4OiVUiDp9wUeN55HUFzIxb03J+pRRY/Tk39+oQade6jSxU8imWVA5qHFpKZluEveRXkKEkMQ&#10;C1xe359668DTI6wNgY2LGKFySZGgWOVognkAKrqJ06U+qg3J/wAPftAOfTpxZGHn1hl2xFKwQJ5p&#10;oad6YiTRCuqeMCN5CbFRYFkv+Tb8e/aR08JWpg9eG2SsjrFHBIvgSNIkCrC8YAXyE2N5Ayg3+lj/&#10;AI+6mNePW/GY4rXrgm1msYpqdUMgXyPLZY0BcsTGUXSHA4AYn63910KDjpxZqDPU9dvommWOnHjj&#10;UxwyyomqRZCQ8MqN/nXQEl2LAD8XHtpl056dFzQUB6xtgJgyCAAPFFVMJaMyHXKfSkjRTgWUC5Cg&#10;sBew+tvdOlC3IpnqNHhZA6q4ER8KQ6tMzGMObtJHFUBQwtqZl5Av9R79054qUr1kqsO0rlAHRYgk&#10;a64ywV9XoZwAUZiBdrE/j+nvxAIoetCZePUKrwtQ33yCACWnSH7R2i1xyOwGt4yosHZeGt9Tf/D3&#10;eiCnTodQBU8em2fBO6hCHYqYZZ0WW8mmF9QhlTQNaqSCEsfe/wBL/VXpyqnqE+Gm8z09pjTTSl0k&#10;EaskrNYsGDAEBTYG30HAA+vu4ZeA69qHWVpcmwkUxaZHZ2VY4EWOSngGiNVMgvHYLq9ZBNvr73pU&#10;Go6qVRuPUmnzZjjHjSrnkMhnkkUiGZDLeN1dYudLi5UXC/1J970149NSRrUDp1izR0q8VQ0UZlbU&#10;oZIVGhrhpdQZQwH0J0k/QHm/uwjUnA6aMS1x0sMXuGR0ppqR7uXdJmK3ZX1/vQyQsDpI5HP1Fjb8&#10;+6NEBx6q8Rp69Lik3KeEZI3p2YxeiN5rpf1HyWPNxe3+HtjwaGo6YKnpTJuaImQOksRkXyHz2k8m&#10;lbBFiAP9L82/4gaIIND1XqSu4KacEoDKGWNDHCYgJCBfxqpFiv5I/FveuHDr3WRcjAw0qVDBtTR+&#10;RYjMg9IVVNi17AaVJPu2ph59e6npWsxsWp1UnkqAZjJbiKFALLp4BZhx+T72JGrnrTNpFesktZHp&#10;DcBokYmUnSIWbkguptf/AFNr3/I928L59N6tfaPPrG1bGCqn9xHT6BlLhtINmXgDj/X+vuyx6TWv&#10;TqkMKjrl5WcBmFrOS2lrtpC/uaQR9Rx+fbnTMfxjrOoUOD4VCaWMYcKxuRdld/8Ak4f6/v3Tz005&#10;6lpFDPpuiA3HkKJYMQCBYc6eeT/W/v3Sb7OpUFJAwi0toY3F2jJYOPoqtY2uP02Fvz9feuvVpw6d&#10;Vp4VIYxIjrGQSFU6lB40gD9R4H4+vvfWxxz1nenVl0XJsgLBAmtVb6pa173sAP8AX59+6sWxQf6v&#10;9X+r0EeSmj9RYaSYtLXYB9TcAgDm5Fwb+/dU6iNAERRYH9xUhLaGNx+u345/Ub+/de66MfqKFfKy&#10;qwluSmtWPK88cfj37pRH8A67iiZQojR2WLlS2n/Yrz+R/wAb9+6v1nuqqWBChZFVlZeNX1TTa/8A&#10;rkfQ+/de687m7KCC99RcWd1J5QC4H0FwAAP6f63uqSfAeohljdDdbSgFQ59KjW1gCoFr/Qlgbj88&#10;e/dNR/GOvFtOp2/slAwjVZFCqdKfqH5uL88+/dOyfAeug0Z8inRwjFWWFNSmxK+peRz+Pfuk/XOx&#10;uCVd2lsWZSjyeLTqYKfpx+R9fp7917rndQA6nQHBILKVKI34sPr/AK31/rx791eP4x14eMlAqMWZ&#10;xp1adXIv5CB9BxwD9ffulHXBI1TyMSFBdrkKFDl/0uygcEfQ2JPv3XusqsC2nlVsCvA0Mf1Rtpsp&#10;sSP0E3/Pv3VJPgPUxWgPkJVfQUZoySVPHIcKDaxuRYn+n19+6T9cDIqExswUtaWyBCukCzDSByed&#10;Wri3559+68ASaDrCZrODfUgUstwRr0crYj8D6n37q/ht139x5AGZyyDSPRpays92Pp5sPp791vwm&#10;64Fy12VNS8i6+kotwWcoRctzxb6fX37r3h0y3DrG88ikK4LJ+rWArO1/oAVH1/PHN/fum/s64CYK&#10;VbXdtQa0gBLn88H+otc/7b3scD17riSkw+llElvIrlXb1XW9+bW44/3j6+7Dh1rrDrVVJARo1uiu&#10;bXXyE2Rri1v9f63ve/B317rHGS2hwENo2BtZUDRt6Qmrm/v3Xusiuo1KVZIgofU4Clf6rcf43sff&#10;uvddiSMSLIFGuS0QuFZVDIP1HkfS4NvfutgajQdR5vGHMSgySKOCU0hgv1uzC1wv5bj6e/dWMZUV&#10;PTbIkVhGoWMchU0XWTTywLAcH+hPF7W9+6126fn10KVRHEt2aPUQsUzDztLJ6xqcHS1r3ViOBx79&#10;0/H8A668Fyo/YV7guHUMjSjlW1c+oD8fQe/dek+A9NU8Ly6r+RHVpPG7MGSPVx5wSv1Y/j+tre/d&#10;NS/F1h8QaYlvUxVHZPpE8qrpDBvoA31FvfuqAkGo6mwsbqxeZWZi6LIhWWGW2l1Zvzf63+v9ePfu&#10;thWbI6e4Iku5cBzCigTH9Tlv1Fo1HpCrwxH1BPv3VSM9TPHCwJWGwZSAqX8fHGgJYhQfqB9fzz79&#10;17rGqM72RDoVV49DC/0YsQCSfyL/AEte3v3XupKlCxTWSzfWNjrZvGNSySKQCbAC5Xgm3F/fuvdR&#10;yqtrKESBI2ZdDrqcsbgtqAsAOAvv3XuvGmjkVSirqKpeVmI06v0kgjk/ge/de6xzUqsNNMI3sSfU&#10;DYaVsxaSw5P4v791qg6apqRlXVHrSUoyEPot6h6GZbEEgXsQR/U+7J8Q6sOm1qXWF8gijPj1aGUk&#10;owN+UAGs2Gr+v9D7fJpk9NvWueuP2IBDSrHLZdYjLGRSVUhTZ0UcX5tqP+q91DqTQdU68aKLUrFH&#10;tGvpVf8AdllJdZ1Wwt/Tn/Yfj3YkAVPW+PXNaWTmSQS3azx3dSSrqSwIAt6bWPPA/Htt2UrQdeII&#10;HUmCmTxuEGmLTpD2A/c+pCn/AB5F/dZPi69pPHrmIIyTrVU0As8TjmzC4ZNXBvf8/T6+2+tFSMnr&#10;ktENRdfMWYRh1LR3SM/RImXhm/J/3jn37rYUkV6xy07iRyFp/I2mMrKieTR/ZBY8WP1Orm59qE+A&#10;deBIFOoktKsd7gKxu6AEK0Tp+ok2vYi4Fzb/AF/duvA0NesYo0BD+MO66Qh5P7TjyaQEBt6gAfxc&#10;fUfir/AevVxTqXDSxu5DxQK6rGSYy11ZTrW+v6/42P8Asfafq6/D1lWjhII0FY6htTLCxYLK31dF&#10;blbf7yePe+rdcjj4zcusYmRwuoSLYuRotJpuGJA1H+l/fuvdRvt1LroQBkDuAjCNAQbOpvbUo5tz&#10;/sPfuvdYDTknTEImZoy8MflAdedRa0ikC4JBsAf8ffuvdRmp0hkuIyzRoWlcQgpG4BRCZQOEA4RT&#10;ck+/de6jmnEzElBou0lpmdJEtYF0jTi7kmwPP+HvXHrYrXHWL7YhWOl4wXZVElrCM8hIxYlSRc2H&#10;55Pv1AOnE16s167jgezuqRLZnuFS8zeQWKNcW4Nrn34/LpyT4D1gfHeSwCqiMU4KB3RoWui6zzdj&#10;yf6fT3U18+k3WA0CtIyOsKK6yGS5Qh1/VMwUDk3sCy3A/wADz78OPW+o7YxpJVBaJ2givGqxkLDJ&#10;9Q8Rt9W4/smy/S17+7HPXgCTQdcZceWZC6ySOrHxGEo6LpHDogsQUuQv15PI910np5AVNG8+o9RQ&#10;GZXLxwVKSmQvFJG+hNA0lzH/AGSf9YAn+g960CtenCQMnrJHQBDGIzGJkVfXMimlan50oY0H6h+m&#10;+r6cgX97oeqGRaY65yUMKRKhiSFkC+QRxs0i3a7JH9QQ/Dar3PHvVF4+fVGk1ClOoj0ekySLHI8S&#10;oFiWSNbtc8xobGzE30/8V96IBGerxfD1C/hkEkwMNhJNExYq+oyRt+uZo5FspT9JVVJPtoqhNF49&#10;X4HHUmDD+J1EkZcorL5nWRfIXHoIhYcsw+nouvupRgKnrZLUz1zOKhUMsqaI3V4lmlI1xSD8IrXF&#10;jay+r8f7D3TqvUI4mOKNPWCHDvLTklS41Foz5fyQOHcWFja/v3Xuml8Sl2ZIy3hZpYZCVklV5JP3&#10;IzK19SCwFtIFvyffuvdN74l6pJDBJepmkczvGFjjRKY2VEAtGDzwP9f34iop1sHSa9N9biIzI9XN&#10;rcvAqGJFSEKzekeOdwfSSPWQOT9fddA62WJ6Q2S255tUT+vwlFR5kjqaZ/CxZD92NLB1voAW/H9f&#10;fioPVkr00/wGGWWOarpSJyj2aMlJFitcPEYgrosX6lR72/2PuhFDTpzpvbbqiESQPTtJUO8700wW&#10;nWfxN62VWsAv0IH6ma9/r7r1vrHLtrUEeGWmp5QCv2bxRn7jURK0RllX1/m9yAL21fj37r3XpdtF&#10;jUTBaVyx1LHVxRNT005GgI9SVKpGpN4gi8f7x70wqKHqyfF1xbbsIGkxsrRhfJLdichTxekxkAFi&#10;dVj/AGQQBx7a8P06capWg6wT7ZVLzxRNNG8YSeVmCujM90mlQLe6C4+h4PtphgjrYdSaDqDNgEjU&#10;xiOlm8wjmqEERfwiKTWap3UXckWVfSNPNxY+6CM9Xr1iGJWUSyUkcDyzvItbW1FLIZJ002SBUpVE&#10;bxngMxYWAFwfqNGKowenF4dNX2NOGjjjSaWOBmFRTrTpFUUtQf8AMF5U1u8Y5aMREAA/19s6CD1Y&#10;Gn29R58W0NNE7VHgjlnaVCkkbLK7XQ2BRpjL/qgAE/s83PvZUjj1bWekvUbf8zLkY6dKjyCSCTyK&#10;qNIdHoeemjBRWb6yamAYAAtcW9+0Gmo8OvB2Ax0lZcKfFNAlXDNMhMKUNXSSlSZZPJLr0KUiBYgK&#10;bXAFyQPrUopHTySE5PSTr9sUcHjnWolgd3MRni8lTBG6NqZoIFsmlSSEIFj+fbPhKM9OrJmg6ZRt&#10;EkswFNJDSTVBmp5BHBFUTVNnpKmoEn6kUXkaAagT9OePdtK+fVyzEdQKja0E7wFI4KmX7eFqpY4R&#10;qqIopiHEzakZ1IN4VU8G11sbe6MprjratTj1F/ub4XQx1ZjqMYk5WN1VKmWnsZVp550UNHGQQqEo&#10;zajxptf2nkX8XT4cgY6TNZsP7wVNXNSBZzBSVtFHXRx5SumCPpdDFKfGRTXZhNq1lio5AHttaVz0&#10;4swBz0i5dj0i19WVx1TDDV/cTSQVdGld9yF0tCZqtCjyEuA5UsQt+fp72Svl0+s8dc9MB2TDFkai&#10;SSLH0UVE7TeWtopY1rqCrQItJK7xhA6G/jKoSeGaS9/aYgkkdeM8Z/1f7H+r/Cw5XbtKq0FYwheO&#10;mRnkoFCiKmjjdhGldrXxTxlD5GVn/IYC9h7qsJJ6bVo2NOgyy+yaWbHyiKpjrYvPR1WOhopJmRKW&#10;pmMj0dHWRjUqk3ZoWXRpI9v+Cw4dPqyAdNWc2mUWWaqajaMwLTvIwp5DTTVLgyU8qiPxOiEAmIhT&#10;YHm5v7oyMvHq3iIek3U7MggneklpUppqCZIYKtqeOZ4alo1m82ASxeSnF0/yfyOhUHSQVA9060ZE&#10;Ar1EfZ0y1kUsqxVNVkYclA+iKecEzXFOpo5wT4kI1xkBbj/NlgD731XxU6S9VsmCCGrlYVsRq6vE&#10;0TRMZkrHr47msEeUIMngaPjx6WcDhSFtawfzPAdV1Rnh1HfriRI6ulpMTBDLXzVNUr01ealI6inN&#10;qeOmdPrAwOtadiXuPrfj3ppVrx63RDgcekpmthSQU1RHVCWonVKT7eZYysTQhtFd9kLeqoQO1lk5&#10;F2vzb3oS1Py6oyilDw6Y02ZPTGidaaWWqoHqTCKWRJ56vGBPVK8syuxmNlVlRbgCw97LE9eK0IJ6&#10;i0+Cx88cqS40VFJeGapq6Sj1yRR6iY8fV1UHqjYG5a+ngHWv590+zrf29YTiYK44z7CXJZBq6orK&#10;qCLH+JMZj4qVLU1LLXxgEatJ1KJDfggC/vw/Z17icdMX8C1JNGuMpo4jTQ1lZKZaZ6V6mtqGWSrq&#10;qWdGSfQPQkErCzDV/T3vqpQUpTpkyO2Zp9BrcdNnsTJKfBU1ctPRTferdFNFTSj1xR8Mv25EfBGp&#10;WPvwbSajj0w0ZHzHTHU7eSGjqTTLSw5mOOCmhrKeR6WSnaoqv3KyvnYsgjYcyRk3AIBJ+guHJPce&#10;m8cB0kGxUeIyaxSUtPH5jWYeolNGA1RK488qzU7D0NGSrwVKkKfpb29qLip8ut1PSHyO3PtRLTS/&#10;e6oKyOIulMBE2i7zZHKwR34csIrDUCp1H2oSQcfXqrUpU9IuvxdKZJ5Uqcf5IJkighjpJBEjk3Rq&#10;x2USSMXsiBxptwR7Vq1RSnSZwtK+fSRyWKp2llYUbY6hhpWeqjpw/wDkuVkk/wApGReVS0Qcn0BR&#10;wth9AB7cB9OP+TpMwJNOmHLY37BaNp4lpo0iNLFQ1FPOfXOTJHU00jMEIdP0uI/qf0H24pStAOtU&#10;oadI/IYprCkLGYyloah6pUOtYB5ohLUsqgKi6Rzwfyo9vDOR1rpK1NBTvQAKi0lRqfzqqGWOUxuD&#10;DJSyICI+LcXA/Fre3+tdIquoj9zIzJFG0xdhwkVPTuFDFJFIOrgFtQt7cU0UnrXSebHxMmvxk+eK&#10;SQnxhI5GJ0iVPJ9bAWXj/W55Dgznr3UeCOrphC+g0umWwUWRAknGgm2oXHNz9fpf37qy/F0udu7g&#10;qcaVeKWJRLUAFXlVGaKJrGJYR6bH6kgFj9NQ9p5bdJM+fSuK7lhNBw6OBsDtIU8VKipHGtCumCSK&#10;tNDWCoqn1SvJ6tMuoW0zSi7H9vXYewnf7aC5NK16Fm17s6gDhp/y9WBdcdrQSVFJlKjwPPQGlQT5&#10;QwLVJAy+RKHJ0lOQ0sk3IjEUei31e/sJXu3EKVFfyyPy9Ohnb3q3Aqxz8zn9nn/g6Pb152JA0Qnb&#10;I0zUyrU1VTVwQpFBHHUyFqKIz1Nmh0sSGTU2kAC3PsKXFjoJABr0bQSIvxcOjMbe3VQVMbVtK1JS&#10;Mxjp6p6Uhqep1paOeRjw0bD9TqttV7j2WyRmNqHpXrSlRw6EGizMMscemHXSQ0czl6ZpBUymBi0S&#10;KFFmQm4U8Gw5Hu0fn1tKE16Uy1xalMtRTtLrhimp0nhWaSOXiSVoogCrSlRYcgj271avdTp6p8hF&#10;UMTrmaAzRyzQzkCUKI7QTwtFcMGPpMQvZuD791vp2pp2Ebio8dPKo1yiYfbmnDlvE32q2j1Ot9Tu&#10;CE44tb2mbiemzlunRK4ERUwgZGqC00VQq6pZIIwFJ8EhBJHHjlBII+i291r5de09TI5mYoFCxmok&#10;ElbLLG9OsToNIRzELa5Ltp/J4FzfjfVepkziR5StPCkEEkaLPIxlninVAvkhTjSVuOCSffj17r1R&#10;LPFOq/aRCeQI+o+GMqqPoNdrUmxHAEZNyOfx78fLr3UVpoUCortManzf5waZZFQ2Z0ZQLNc3X/C3&#10;+sPYPVqHruMuiIyN5I1eOkkZmW5E4JhlicW8U62uxYWP0t7rpzUdex58esxd0hiMscSQO8kQjjNN&#10;GnLWjqzIyi0t7swIK8ccn3v59bGmuOsHEKTsk1NWLfyipdIoqhxDcN40qlZ9bk8MBYkf09+631Ce&#10;dkZ/OaNapSyrLHG6VUyOto0lYgga/ozCw44F/fuvdQpXmUhRNSR1MDt/wLiEsZqZ0DNFAihdYXgH&#10;WL83ufdfxdb6bJolSWsijaQVjCGP9srolZbzzRhZBZmPJurfkH378XWxWhp1GZtEYbwRRTB4pyS0&#10;eqMn9QaJQWD2IDG9uRY+7HqyDUCPs6aq0vHII/HGZJIjJRP6TNSQs+jmIAyI7NcFSNPH190/1f6s&#10;f6v5B8Yx1hZSKeVpFWWlmeJKPIFVDyRo9irxj1rpcEs9itwPp711vqHJL5ZqycfehHFPHUH7iMeW&#10;Fn0mSAEKwEttUt25/A966vTGespkqZmZYUesl0QySxL41cx0xsv3TxeNgFXgSItz+b8+/HrwA67l&#10;kliZgtTPSRTvCiNqjYya5BLqFTCCjKtiAgjW1+bjn3UjUKf6v8H+r/BsgEU6do8hVAemK1c1S4YI&#10;W8rQE3iepKWF2Nj6R7r4Y6rpHUqmqGVadHkW4kmirDTsitTVTNqNQ8bcOr3ADLx/Tn3oxny62Atc&#10;dPlNMFNPKixSyTN4FeU+OB5opCDGT6njRLH1I/Huh6saEZ6dhVlDJIY5Io5ad6byIySRwVKkSJBM&#10;icmOQXCOODx+b2qKHqmlfI9T462KQSGMDSFRjTvophjzEB55adAoOkKR6Y9PJ5Bvf3vptkAFPXp4&#10;NVUsFEEtPNaBobRCKRqqMjUqzhiChUep9PH+qt+bhyOmvDrg9Z4clG7mmdY4DPPGEU+IpGkakupN&#10;gCG+oUKBze/592EqnB49UaEnp3EmvQ8ccVF47xQTHVItRov+2I2B0WBuPoP979vBic9U0049S4a5&#10;0JMkkgEwJaZCtl0jR9vCALlSbFQ/9r6e7autFFPHp2gr39CzMWcoojv40EawNczylQAWP0Ksv+x/&#10;BdV/I9MPCDw6dFrItAUgwH7hbzWJLeUXAcqLESHgtHaw+ov9X1YAV8+kxQVz08U9abK0+kSQOIj9&#10;krPpj/tQ6iDILA+slPV7eQg5PSdo648un2OqEv7qrpipIgqRiRGp4gzgpOyoCz3J44uvIuPb+sEV&#10;Hl0naOhp59T0dXdZGiRUkeNLFliiPq9M0ixjkG9wTc/192Vic/6v9X+r5Cukg93WeNpRqlKASK8t&#10;y5Ro/FEfUJSn0DCxVj/hx7up68yqBx6ypUlyzFmlp47TrOxJk8r+mEwxrwBq+ht+P8fd1f068UyA&#10;PPr3lsiNLLFHIXZ7LyjlTy3H9Df6cXve/uwIAr59e8I1NOpLOgiVtUSBrzSgMshK/TSpYfW/4U3H&#10;9PbwNc9NqtTTrjrCNHGsYgcSh0QFZhK0oshckC9wP8WHvderGOgqf9X8v9X+HjrZzJO3kjKsyyST&#10;FNICepntYWItZT/tvfiScnqpUDA6xxOR5m1WpZFV5G8ixVIL/SVVA1KD9eTyPx78rGhp14rnPXop&#10;THIyBGKxl/HIUMkB9OiR4pbAi/Fvx/T3sMVOn063oxq9eshlJ0RmVGYLoh9J1Srr+jOBe631X/5G&#10;XA9SAOtaKeXWRp9E6lXnAhYwkoQtOkpX0FQBdmP0P597Z9LU6roFKHPXtSGWMFjDVpeVVBvcqLta&#10;YXAUL9Ftzfn3vWvr1rSeHl1MjMYUTEqdSGVhLI0YdHOkafSLOPzYW/1/bi0BqeqMDw6zxlUm8RjE&#10;kaRgIJJGkbW3qZQyC4/wZgf8Bb3dXANAKjqjrUfPrJqXRIiqkYkA0s6lZCwNxIJR6gf7ILAD8293&#10;Einy6b05p59SY5WRkFkSL7hEIaUOBJ4y50txe7eq/wBPr+fbgc/l1Up+E9ZjqQFlSR5Hu+qQCMCz&#10;XRlEf6VAPH9fdsjh59VND29ZSVeZY9SSNIqzEBi6xhPUwt9f9f3Y0rQ9V06e7r0k6R6tatIsbB1c&#10;xKI0RvoCxBZh/Q2+nHvR0jrWiufXrmSs7FXXyuRHIrlVSMLGLmHUf0/gg/j36qnj1oKwz1wilW6R&#10;QfpVnfVLpME0pb6SSMLO3+pZT/re/BhWg68UIFT1MYhwUkZooULSPYq5R3spYLa1iR6VPqv+ffmN&#10;Qa9UAoajrEXgEa+KEiUsFMUoAnOpSwkCLYAH+h5v+P6bGmmOr6WJz1waVAJl8fCxi4FkMiIdaXI+&#10;o+gN+fx7rrHW/DPXf3ISOR00KdIBjnKm5mWxU6eR+NP+wv79rHXtBrnqOJI3K3WO6qIlibUGkYDT&#10;aRObEAAEi1/8PqfdrGvn14oRw68Z4kqWj0+ImAeTxBvGqgHQx1D6hgbMWHPFz78xFaHh14ISKnry&#10;uLaUu1ikrTBDIkgPFtQ9Mn9CSTb3sFaVHXtHqeucTnTqeRZGXUsq2LeEFihZYmGoi3FyePwCPdqi&#10;letMoHDrIkgJeQfaqzARQ087DSy6iAIHVRfV+eOP6+9Ajy60VI49ejMhhGoqmssCsaKjBV4bSpub&#10;A88ixv78CSK9aIWuOvGZZvHC/kjYsC2uMLJI5Gm/pX9Kj8D+vv1QetlSBXrkJAsRaMjSV8cbhQZQ&#10;oe0kbIRfV72etaRXPXKV00APeMo6EOxL+JbmzqgUWP04J4Pv329eA8h17yKSjQ6mPqtrYKgUHVZi&#10;ob1H/aj9DwLe/dex59cFlWRQt1up1SawqLZzdVB0+oA3tq/2Hvx+fWypBp1gVf3GR5A8TEzSDx2i&#10;M5NmEbAcgj9IB/2HtoAFscOrHhWlKdZy8aiwOmOPUFisrmQFgSDp4DccH6/g8+3CQBXqnXGWVzpb&#10;xhPLYUyWIqELDmVmYDk24B/pf3Uv/sdeoOsfmZ6gxaX5ljljkR1QmUL6yQfoqgfT8nn3oMxPVtOK&#10;9d6NFkdWl8IWRWL3WV3a2pdAuqL+B/X3ao4enVaefr1jcRzBtaGOGEsAfMCCob0sQRw2q1jx/r+9&#10;V14I63Qr1xqXLGOO+m6OZVCK088luFWVhYBBzZfz/X35+HW0UUqeuTI2qSK8iVOtZY4/Q8cqqAzu&#10;s7ghiygAg/nge7GtMdaFCaeXWEuJXcux0Sshpybag1reIpYFVvcn/effgwOOr6MaR120hMiq0bAu&#10;Cn7en/PRC0qELwFtzf36vdp68EoM9YX0yRvHKoIMShdOkJGgb9Safpbm4/PvTBfPqwUDI6wM6rIr&#10;CWRgiRohX0GNLhSsxceot/ZF/dKhTUdXAJNOvEuWmVXLhHDTGOBf2FP6mjaIA2A+liT9efdakmvW&#10;yAMefXIzMwR1mlm9KsjkKmhSeXLAfU/4i5+p+nvZNePVQK4HXMeJ9LO8jFkaUgsniBkbQNMiD9JP&#10;IBsbf4e/A0NevEeR68jMWVWaBmDeuNgVaZkGkCN1B9IA/J+vu4f161Trsq0s3kSMopax0uI5YZG4&#10;0ADgr+SfeqktUdb675TS8EkaiFhEfPpiQSG7MpsD+r8ccn340p2/n1qlcHrCZDDpXw3l0sdKGxLV&#10;LfpVBYKT+WPugND17SD/AJuuDs0aTRwkj1RDUD+4JhywROQdIsCQST73XFOt0B49ZGkY6UaIIXDF&#10;2SERyThV0gEuLBAASeAf8feyajPHrQFOHXON1b7VAYmeVJHERbU0jqSbsy/1+lr2HPN7e3NQx8+q&#10;6AeufnfQJkCo5dzGGVLOWXQ0bPa555vf6gfX3oso68Ix1xOgSKySSh1gIvdNUTJew54Ym5K6vemo&#10;Mjj1umKddalepdnKeJ4/K8ZCl/uBHoaUlhYBr+lhxb/W9t1rx62FIXryeONNcJlR41YeNQGuj+i+&#10;p+GF/wAqL3+nv3W6asddtKjKsRgCRkxySsHEpTQLAoZOUvblrXP9feqgdb8MjIHXH7gMXkCiWJWd&#10;bufDpRRZSy8r9bC1if8AH3oMDw6t4dM+fWB3ULGrAAu/7iMwfxgi1ncAWsTxcAfX3uvVtA8+sbSQ&#10;uzCSTSwiXxlLHzJFP+64YXuxbgW+nvVaZPWyuKDrp5wJS5AgDuzxNCVkaW4HplJ412BuOOPp7pqU&#10;mo49bC0FOuMlQWMfl1GPWWQxlXaOT9cYLp9CABqU/T3ctTj1oR1wOsZqH1FpGYiWIaIrRq/nlNyA&#10;yKdA/tWH59s1qatnq/hKR29cDKiuP3mdxGyyveKSBEWwdlF72+hYjn/ifHT5dbAJ4dYWMMsUyNKy&#10;iNoJNRW0esmxSFAtgWH6f95t7rQGo9OrUK8R1JaRRpidJlIXVC7FUdJAt0ETKLciyhef6+/VHAda&#10;0nrHKYpVaIs4c+FTKoJ0vCoLiXjggXU/jj6/j37rwBr17zmdWlVnj0go7u6eOcRSeNVYWFjc3Pv3&#10;VtNPz6yCq0s0wUoLs4iIBdtC2IcWtoZrkBf6e/cOPXtHz6xmrVlkZo2/ZkuzFuWZluSwQerSOBcE&#10;ge/GgFT17R8+sbeJvEIBpPhPhW9jUI5s2kRrwPq1iL39tsAxH59bANKHrjLIUNtTeMfSKOMxRSub&#10;aS0yixPGokkG/wCPbZYsanrapU46wtMseh5jKEaQOxgRHinD/p1HTqDahdxfke6k0yerBGPDrEZF&#10;WdqVWiJ8bajMhLHWdakOwJKqPoL8H3Sqjh1bQdJPmOsLOJUk8UcmkemRxKEErwi/kMbrc3tYD6e9&#10;FtRp5dWSMUq3HqOJGllbQGWOUxpCSlpCpFnlNhwmqxPHugr5dO6RTT5dR2aZxKsqpTNZxIJFWVTU&#10;q2lnjIBsrLY+v/gvv3TgVaYPTdJVSxmMAlrkSToI0QOI/wBNmK6hrt6VsB/j7oSQeriMHqHNLA6z&#10;yiWaSQL5JPMphlp4if3NVhY6fwqEggXA+vuhrSo6sEznh1AWeL7hIwsS1U0gMQEaOskbLwCZRYoy&#10;gMp0gA/4+26qxoePTunFfTrBVtHIlQZrwU5WOIB2bxiUvdhIRaxYj02/3r225BHd1dQeNK9R5piV&#10;1tI5jiMUcbsqGRAyjSyBb6lvyCR+ePz7ac6sjh1sJihH59QppUaVyyO7RzR61CrH/Zu/jDcer/XH&#10;FvbfTiqFFB1jkSSdWMqK8RErLTFNDxuTpFynHlHFj9SPr72FJ4dWFK56gSK8U0Ebj7aZJgzCoWIm&#10;ScJ+0VI4vbgiwBHP1966cUAinTRI8kUSSP4GjaeTytGLMAX8Tv47epbXBIPH5976uB5DqJWQsJJF&#10;RHDK4jaRqnVSQCNC/kC/USkcX+g4Njf3RwCKjy6cAIHdw6amlpytTJPHLGkVKHdlcrPTy3sLN9GY&#10;rchV+o/HtkadJrx63o0sCvUNfFVHxSsjmCIzzWLw+RX9UFQWIBAPN4h+efdaV6e0kCvUOeuhjcTl&#10;IK7yafuhKDDLMbcFUjtdLWDAi4Nj7oSvl1YL1E0rBEXkeCEPLMr6ys0gicXjggeQE6i5HBI/r7r1&#10;YinTFJIDxVRfbKJLBTMgiuw1RhkTUQ5IuFLWI+lj791cLQg9Mzz0jMtQ7zPNaR2i/chopEC6WFHo&#10;9YeQ8gDUtxyPe+rkVweoklTPPJFFJMyCOSonBcJ9zK7R/wDAeWTTp0AWYp6Q39T791tVFaDpvmED&#10;RMk0CimE8bySzSsIrNHqMsJUnQqtyVBsoH09+6cVGDZGOmtZ6w+A01THJTqs1lgWL1xFirz08pXU&#10;Da2oEcjkc+/dOBUBxx6g2dYnjx61lPEksccIRVmR2Epqpkm8g9YFiGFr3I9tf6L/AKvTq3n1Cqme&#10;SaqhcmBKib1TvUMtTQy6fLABIB6RcajqGlQfp7aBINR1rpimWvjMUNctQ1WHE9SwkgqKWWm0WgSB&#10;k4Hqs5YqCTwB7917rp6i+molqjLVRwuwqY44RPVxqby06DSoII/XbSR/X37rwFcdJr7ilSV/ET4W&#10;WrqfFURwxooqE1Uk9ns4Hk/TZjpvwBwPe/t6cCevUWoEkZpqOmjWC9FLNVOQ08c89hKrVkrKrCMn&#10;0L4xf6Gw9+FQajrarQ16bKpjJT6oaeKRxZmi8skn2srEIzxh1tz6ma5+g/r7sXYih6v00tOwMqee&#10;ShhljRIaqmh0+WeOTUZC7Aho2B+n+uL+6V610ztVRFY5Ep5ApkkgkaSASvVxsbLUxwSqQ0StcgJ6&#10;g1zyBb3Ycf8AUOvdYJ5QwigpDFJT6mgqZBkFDao5RUPJHSKLWU+n90WtcEe/AU7vTrfWGoqlihKN&#10;98tK8vjpXSBko3khYTNTVLp/m3H1KyFVP9knge9qpY9e6b5pCoNJDI1atfLHP/DK5UaCYM2nz0lX&#10;H6Fct+36vUthxci16VNfTHXumuF5GSWVkqpUhmqIaliqmQonoggiV1DTOnCRowP+wHPu75p16tes&#10;U88aLFToa01lHMk8i1SMHgjkceWKpsbBGBOkRsSLgEe9AV9KH/VjrRNMen+r0H+r9g5VEUvlrWWo&#10;cRkujvThTXtR6wfPHG/AKmyANb6g/wBfdqKAAerdR6aOlRmR2p3eWRquoq4kDOsdRaJ45KiYMrOz&#10;Bbf6k3A9+OBjr3TfBO8FRJTR11fPFHqMMo1zSySSkmjmRHC+PRyjRvYcXA+ltkA8R17rBF4ZVSeO&#10;mb7ymmqJpMnVzQpJE49UiRMtjNA9uG50FhZCOffjUdbGeHWaonR4kijqJKeOWLUwopJGKVNSfIDL&#10;TtpklJIBCAXPNkPv3WuoiPPSSwyPXNEZEjR1aNxR1BeO8WRSAoZF8jXVowLKbE6Sfe6D0/1enXuu&#10;Cu0lTF455ZJJVaFpTS/cx8udEbyNZ0aKUFiWa9r397/Lr3WOEwaXORlSopJ5aiKennMzSQTFCDOr&#10;abWuGMZJ+thx+dEEcOqkitD16hnNBBAlQ9UaVG1xPBEjVkcbsY4siILEao72YL9b/wCt79prkefV&#10;fwivWRGWjjqCZZXiqdFbKYoVlhpVhkOlJpXBIYA+RidIu2n36leq0oP9X+r59ZNJnFTBVBY5CDPS&#10;QSPDFA8U8do5EmcMrGQ/rVmIU2PFr+98OHWuubNTRTrPTVMc1LLSRUVe08sCJSyD9xqdYFAURPYF&#10;XHqe11Y39+p69e7DkefTaXhpoK2YDz1dFMqwUy+WWjyE2SYhpICiiSmBFhoc6VIuT7uACaDz6q1A&#10;NXmOvRZGqaWiopIEn+5YKahk8JhWNCZoZ5orxTMCCiWZiSR9Le/aMEjy/wBX5dUNT20pXprlljgF&#10;dKjPo+4pqSDHVE/EFKslo/AACVCObmFv62vY293C9w/w+vTZ40/1f6v9XyGSo0RU2qt+5pmqGiWE&#10;1H+T+Gr1F0WVqYElr/U25uB/h7vXUMCtOqk0Feu6jQ6wh0MUlBTSLDXSypJjUma8qCXQFZJFa41A&#10;qo41A3sdaQDQH7R1406b4qZ1pKOnqK9ayorHEdX9xUArTQa/OtWksUd7D6IbWFxwbX927dRIGPKn&#10;+XrargZ9eoc0cPjrakyNLUU8EzSVLx1GtBF/wHPl1ekSfRliJDnkLb6OquQCePl14CtfkK9QahEq&#10;KynMAhqayWlhrPDi4QqT1DRDVGvj0jQPTrLRqQQxCn8XUYNeFaZ/ydaYZHnivTYpMVNVSiKaSeor&#10;Q8NXWSNGjSsfFUxrS20swQn98AH6A829ulRUV4f6v9VOqUUjIz/q/wBVeupWgWonoI5YUWkp4jD+&#10;2y001NUXnZCzDUrOoIDPz9Bex9+0ggH162QASvp1jnr/APJpxUxJUTGliaZYnWN6GiX9uiqPFpKy&#10;FCbSJYai1uPzZVocf6j1Wtf9XAdRpJGjkhnnleeBdU766eOZY1pwIZK2kRwSmhCGWPSbBT/gfdgK&#10;CnWsDPXC4nhZKaoqsjSVUc9ZJEiVIWvmpZL0s8ZItzZjdQNQHP1974UqKf5Pl14AEHT9v2/Ppnrp&#10;YZ51+4lmmjpqKlqxdYKMCWQ+BYzNFc6UvpES+otck249+X/CadePz9K/6v8AN10IaxqinrxQ1VTU&#10;1MUj0VKqCoimqIG0VdZTCylG0jQ3ITUPo+r3bHD9vXlBrWla/n+fTbRVk8EclU9PJOjtWVOYpljj&#10;p5on1+FUmoSqugBsQyKRxaw+pvpB/wAn+r7OqZCg8a1r1AqAkUkaZKUS/e1lDTUiM5f7emnvrWCS&#10;nUFmX6SB/wAX1Dj3dRUVXFOqsKYbNSOvJ9l5a0VEk86tPNjMdV3VMhPJSsRT4vHxJwx9LFixtaw+&#10;vvwXAoPmR/l6rQZ1evl5/Lpn10kNHX1ML11PaEyVLw1IEldDXv4EoZo1GkSSPqQIoBAH49uU7gCQ&#10;fs8v9jpogAEiv+T7D8+ssdDB45aWnhmhNFUQRV0Vw8MNMIv2poKM8SojFomULcEelr+/VPE8fX1z&#10;w/y9b0ilB8q/5/8AJ01mGaKlqXpnqTWVM7UtHEsaSwJRxKXhpq+F9LNHMNShSSEtf9Vvd6CvyHH7&#10;T01Q6Tp4k4r6f6v9VemuaWf73FzUk9SlA6/byCBi9HjKQG00nlhVW8aSKNRlUMG9I4593AFCpzT+&#10;foP2dNsRrDLgcD6D1P7fz6yZJHWidfu/uZWrl8kEYko58jTLJ/mGPC+GY3OqQ+M/Qn6e/LTV6Y4/&#10;5fy6s1NPGuf2j0+w9Q4443q6W4agpJan7umXPaJaY06m8SGniUgGAj0hfSwIP+vvyOBX+j/q8/29&#10;UGSBU0+f+ry8vKnTelQkhWJBUUlbIlfP5dJjoZkLlpq1miBKKAb+Njdha1vp7d0GlTwqOPHhw/Lp&#10;vBAB+f2fb/q9emmlamnShpkkjgMDmKo+0kQ46v8AFqmVoKaQftOLgEt9L3txf3Zwy1Na1/aPtPn1&#10;QaTQLj/Afs9Pt65NV09TStkKWjWCorK9YYoIh5aq0baD94rWE6rpALoFDG/4HvwU66E+X+r/AIrr&#10;RyCw8z9v7fX7eoFdVP5KmoqarFJH4SlPHTzPSqlZC3kMdRHKphDO4IjYsFU2AN/biRigAqfmeqOa&#10;Gppj0P8Ak6ahPi18b1T5ZY6qposjWy5JaYLUUX6NNBR0p+3VWkIErySa+NViTb25Q0JWg4gf7JOT&#10;+XTZ007qkEgmv2+gwPzz1Einx0PirKSOpeKkkyCUmMMoaiii8pijaocqJf2ydacHSQSoUHUblSRp&#10;b5ZHmfPpv9OtRXicfL/V6dNtRM0tHVUjRlEakSOlgoxDMk8sbgJUSVAGqQsSLqxZTfUptyLAAEH/&#10;AFfZTy6qxqCp/Z1wbIVs8cSVdFTSM8CxU0NdMtPcRExy1WRjiFrK4s4X1C1/zf3cKtaj8+q1Yjhx&#10;/Zj1Hp0mJWqRTiOhoMXWwSfczvTRVDSRSzK3ijlUvYgcl42LAXFj9OXAoBqxI/LpioAogH2cP9Xy&#10;+XUWpq6WjipqUPlFMctPCaSJYQgiqiFEj1ICx6lYtIvA1W4f3YKSxNAfn59NuVRQtT9nEZ6wTNV4&#10;6CyVUVTR5PJNSv8Aw+jSKohdIyzTLLHZ/I8YDgqGV72L8e7KBIaUyB59NNVBUGoJpgcPPpO5itZo&#10;EmNVSyzJWk0ytAaTIRhlBSemmpR4y9v89I5azXBF/aqGPJxQEfb/AKvy6SzPXhn8qf4P59R5akJD&#10;MBTxwVUczvBUVVV4FaUUoaRJIn1A+olzKfqfTe9rXWEVyMU/1f8AFdNljTAofn9n+rPSPr8lPVUM&#10;LxvHWNKUx81IwKzvVRPrZ6SVQCYn4stxYXt7XRQAPpIp9np0nkk1JUfZT5j0+XSIrqvxtDDDNT2M&#10;jpLVIxqpsX9ypLxSmQfQtwHsSvA49mkUPHFP8vRTM44Kf9j5dBvW5IxTq0cUcUUc1TH6YlSpjmIM&#10;cc0quDYG1vpa/s1iiqteix5dJH+ry6QFRmZFTzLTRxTF2bzxzJG8Yi/ZY+FefqbG/wBfz7MUg7Qe&#10;krTtSvSByGUdXlePRHEY3LqPHJqDH90xqwJBFyfSLn2sjixTpA8pLdJOurzqqSxVVMBFN9GcDTdS&#10;sii44sSG/wBh9PZhFERSvSaSQHj0kpcorBljkZ9WsSykLplTRazx8jnnSyf737XqlBnpHJJUFR0n&#10;3X+0GkaNWa+txrkZB6XKG5H15I/HtzpP1yimYNE7C5NtNkA9H6f3BYkWJ/29/fgaGvWjkdY5GidT&#10;oV7LI0i6wqjSD6zc2uf68fW3v3W+uUOp7oxWQx3BZ1RlBYXBDC9rcD/X92UVbqrcOs1lkaVdaqLq&#10;XEukxyMPrYW4b/YDm/Pu4oSR1omlOuMjxG7WLRArrsiWIItZFYWW1vr9f8ffmAJqPLrWnNeuR8Hj&#10;cljHa1ozDwFNnDhv6k8f4+9UHE/4OvAEN11AocGWYMyDWbBApYWve4BH+FiPfkQHLdebAovXCnji&#10;co6q7KRYKg16kJ9Rbjj/AG4+nvaqrHHXm8q9eXUwdWdlVXkXSeSUuSjE/n+n9feu/NPLy60QOIHW&#10;OMhLOwJW2u3A0sDxc2sRx9APdV+fDz6swqQOpax6rzFI2gXR6C/iWRm/KiwN78+3RGtdVMdNkDh6&#10;9dkxskrNTyMjL6Ge6xAg8K31LEfUce9ihHDrxWlBXh16MsAsKBLKusqWJR7mzuFb6XFuAR/re9jj&#10;QY69pHxHqSTr8CAFXZSEdXtqT9HjCnheR+efewK4HVAFBLeX+XrmFaG6TABRyoYCQNpHCSqv+3uB&#10;7tQL8fWhpfKnJ6wqbcyRuxQjx86uW5XV/rj+g4490Hnqz05Q00qev//UNFkupMVWxOtTLV5GCRPE&#10;58EkLRlpdUy4uaJQY2Q/249LAXDFgSPYlTcJQKA9AF7NWNf8HQF7l+N20cnF42w8VaVhrYaPw088&#10;9eqVXplanyEQE0ETL6iVWO54N/wth3HzY5+fTapcQmqMadFT3j8Ftozxmmx8RFNSxo7eKCngmE7I&#10;WWhdK5npnfk3mMWpfoT9fa+O/gZQGINPs6OLLd7mJtMlT0TbfX8vx5qWvyGLhxDv/EYceI6SoqKa&#10;eAyxFlCS1MZhmP8Ax0SJVUG+jVz7Ut9DIlVpWv8Aq+XR1DvycG49E/3l8NN4bfgq/sMJkoJ6GodZ&#10;ZX8ZWqFwkoTTcRsb2jBFrckj26m2R3AJhPD59GMW9QEd1Pt4fz6ADOdNb62yzzRQVCyAKTFASZYA&#10;r6AJJStixNgoBI/obe2n2yaI4PDpQm4QzZB/n02Rbh7H2pWBmqa6manYNNKjFJYFt44zUGEG1gbE&#10;jVcG1z+Erhw5DdL0EVQxANfPoUto/KjsHaKLBBkJ3jidESO7pHMJX1zo2gFmQn9RDgD8L9bNmFWq&#10;T07KAE0oKfP06Nl1/wDzBNx4+YQ5FsfRrIgUVdFTL5IpnADl43cidibaZiwI+hVfaeSFH7Tnoubb&#10;IpKmXLeXRy9o/wAwTb+Rejx2RyES13mjc10XkpUCmMa6VsdJ5vMJD9WMQ5N/Ko9pm2iArq/l0Wyb&#10;HLnS9AfLo4m1Pl5tbLSfbNWyRuqLVZCnx0NOytLINEjVDRt440WMguzTE3tzx7YayjUFlB+zpHcb&#10;BNEgeE6vM9GG2z3pgcuY5aKqo4cnUw+aOgNUVP8ADI5gkTVlTpQJI5VXiIBB5+t7+0IjlZjRTQdF&#10;klvNCuqQHoasZvaOeTwxqZjPJUSTyrOvkiXx+WLHGWLlTE13Nx9bf193USrjpK02k8On+l3bj6hI&#10;ww+zmUysKOWTXUqjA6/uGlAVgxuQSw/wsL+962GD1fXivDpRU+aK3qCZRI9M4eN1gE606+gTxhVK&#10;3dSSCbjT+fz72JP4urhgesT1sREVakQrUmT7aCuknanhMQjsQ9MoAlKXGskA3sATz72+VqOqN8XU&#10;eSVHjkZaSoqIYJ4ljngnjp4UeRA5lpRNyNQ9OlOB9ByT7uDQ16r1hGMopoiVjknfySSxTPOGWmkl&#10;YCo1UklnjIYLzci/N/alZypwenlmcDjw6yY/AY90hlWgnPjmAkmlESqzA8CJZBy0dtTnT/Xn3Y3L&#10;Eca9O+PIfPrjLtSj11lUiiskhldUZC1PFIan1kwqOU8JBZvwbg+/G5JFD1vx24HqO2363xyeCrao&#10;8kawSgN4CpL60MygMzC5CjSoBvq+o91V1Jz1TxAcnrFCu4YXnQPEJaSWOnpaSYhg5/3bIFkWzIBe&#10;7uLp+CDYe7sIjx6dBiNK46XeO3Zk6CCOIxI8ULSSt4BIkPjQWaZKlf3GjuQwRUf88tb2w1vETWn2&#10;dWUKTQGtehMxO9VeNRMY45F0LUQ1c+kTxykLHUJIOCv0ZI2IP9APp7StbuD2mvy6uI16E7G7sp5g&#10;8g4eKURyS+oCFtPCrUqqhTa1wR/T/X9p2WVT8vTqvhZ+XS1xu4aGZPIstOE1q8izSD0seOEUWJY3&#10;Nx9P6n6e6+Iy4YU6q0RpQdKeDKwMoZJjKI3dv22Uho5BoWNrgEqPwB7sHB4dUED+XTmmQ1DSpJBK&#10;tJyo/wATKCvA/H+2592GePVTHTB49T4qyneONfIsmsGLyAl9XPq1Iq3FvqSOPdiOqlaCvTgaiy3O&#10;htMh9CyKkV1UEOGAsCLk+tre9UHVOsTzBjIIzy6rcKqFXKeq4KAqx0nVe35/H59Qde6aZ2MnluyA&#10;sFujCKOQhRdhrAC3IsbAfQW/xO+vdRX8UofSynSyAAxqYTazKCxH4uCVP5HHv3Vl+LrBNRq9yxCB&#10;AORpBbyH9dr2DNwLf61vx7304RUU6bKzHrpeFdJB/caUKTIVBF5I9F7m/wCfqRb/AF/e1Yr00aqa&#10;dRpKRJWaeaMSNEA8UoYiN42XQqshBFwbek8j24o0GnGvXhg9YzTOAGZQ5VWeEA6WiYKFcprBU2t6&#10;j9T7d6cFKj/V/q/1flHYB5I9PlVHs1jpUaQlixVgT9P0gDn6m3v3Vm+HqJLFdHaRVJMiCSF4/wBs&#10;sOF1/W1j6iVHqva/vXTXUGSABl1Ir+ZSZGj064VQ+pgy8m/AsCQPz7917qNJj2TQdIMVnjhLwjy/&#10;uAOIVH5uBYE/S5976ulfy6jfw71CFbsOSmq5/fK3qQ7L9DyLD/D3ZTTB4dXNKZ66iomEDRG8hTXP&#10;oNPpkA/zasSnNubeoj+tvbgKVx1UFa46lpG8cl446hYLxKJPGsqwiJf3Jo5kvqYj6Ag2/wB59+f4&#10;erdS444jFIxqpKhPIwm81islPIAxZHsBdPwTc3/J9s9ab4evMqg+VpYoVKrovrPlTXcgki6LyNTE&#10;eq3v3Vuu10Kqr6ZkJU6Q2tAyt6tEsQ+g+v0uPr7917rm0sUMZdW8sqS+XzAHRDGTpkK/S+kWWw5J&#10;F7e9UPr17rlGoSEorx+FRcVBIWRiW1fuXvxz9B9f9f3vr3TpFG4ayldL2SGci1iV9QdQCFV/pcAE&#10;fU8j2l6r1KEHl1Aq1h43FOs0YHo4Zm03C/1Okg/1+nv3Xuu6gO/k1OphHk0oVTV5SfSVBAU6frqN&#10;7/19+691Gkg8pcSoP21Vo5WlQmSMr/mpPHwGvxcfS/v3XusMtIdAISaIpctC4WbVLKQVLsxHKDiM&#10;8n37r3XjG6MVsY5JOHfQG8i/oAsBbgAgni/1+o9+691kRVspVoJHusixlWUIYuNMun8ji59+6904&#10;08KuyougkSo04DKhU6rFyNNv8LX4sPfuvdPlLDCXRHEZY+VVT9Ssha+lC9gtrX5HPvR4Z690/wBP&#10;QkOq+ogLfWALqxPpiT6WS30B+nNvdDTrxAPHp3hgQsSrK8hCeSzc6hwD5QoLBRa4t9P9v7917h04&#10;pT6b61u7aDaNdAVdJtYEck/6q3A9+6ei8+uRjCsblfWyC4DFQQLsOQL/ANCffunusUlyB/m2cPY3&#10;0i6/Qen+gHv3VJPgPUbUEZQGBLSNcqVESsQVVVJ5Hp/Xf8+9EAih6T9cpJ1VV/zLx8o5LhAGPBCo&#10;F4sef8f6+/aRSnl1rqNU1iq4sP2kR/1ohVCospLjVcEnm3+H097C4x17pqlrAQqeZwotZLhyfINK&#10;2v6Ra35t78V9erArpIPHptNXaRQjRuyh0RWdtJ/4MtuR9SPV/wAR71pAzTqyKaal49YnrwWMYL6r&#10;okdOq+oPe59CAfX63PvfVvDYmpPUf7xCvjUhWBbQAwUWjYDQ6t/qrkD/AB9+694Xz6yy1gXWNVwo&#10;4Cgs0X4KqSOBc2JH+296oK18+rLHpateo8leV8SGwRLsFdXLalGpWLngoRa9yP8AWHvxUN5dWY6R&#10;XqL/ABclnsfCXK+MqGVwr8NZRc2vyPrx+fewtBjqijQaevWVa2ILPG0qMt2L/tRmWRjzEZCABp/J&#10;/wB5PvdKdWk+A9Z4a0MysH8zGMBNIszI4s0BsASwfkm/H9be6kAih6ajJ1U9eu2q/wDOcaSZE8qv&#10;aRJHL2Zgy8kKP0j+vuvhr0/Trg+RVUZNSEM2hpAdRmX63B/AH1JHP9ePevDXrTUUV6wSVbSyAlUk&#10;iEYeMmQxKUU6QzuD9b/n3YIBnpjUdWrrtnEreOSJY3Edhd1dfpduTwSfqAeT7t1syFhQ9dpovGG0&#10;sFYXV3HgBItHIxIuwIsAL3H9QOB7qnXUEcZdyCC6XADIinWhLOYw4uQCSQ1+P6+/de6kCBlj1Eos&#10;kxV9RRA0fPpLpp/S31PN/wA+/dOxefWR4ERmKOHUCwkNmLkjTIAQDp+tr3v7o/wnpxq6e3j13piQ&#10;RM8asrJIyq+lgzm4CRsoF1/pf/Y+0/Wl1U7uo8ju6+MqrNYyESqAqB+JVJTi5FtPv3W+o+pjM48j&#10;foUj0nUukXYC/wCD/qvr7917qQJVspjje9j+yGC69TBCL21aeLlv95Hv3XupcdUUR2YePSQWDASV&#10;AUEGMyourULAf04/r7917rG1WkgVBxqLyftg+pEIKmx9Nx/g1x+R7917qE1WDGlpQHDsuqP1SF2O&#10;pojqUD/Hi3F/9b3cIx60V1Ch64GtL3YsSCFDclWmT6WSK1rA3+h+nvfhHz60IwDXrEMg3DLpUvdR&#10;GWRFDA8jxHgHn6j3bwvU9WZdQp1DbIqTIgQMUX8adcv+qKg8swXgfj3vwwMg9NLGVcHria6MI0cY&#10;WEMNYCkvK0Uv9mZF9BJ/Nmt/X25x6f67iyyCVNMscETq4EUQVNZRdLmz2sb202N/9fj37SeqtTT3&#10;cOpiV0YCSPI0iMRFEjupZ05uzG2oAcXAP+PvzJqFD0yShWgHU+LK6I9TKxTycFtEfjYNpaS45Cjg&#10;C31+p96aMHps08+p6ZAFj4Cqoh8OpyVVpLamYx/Sx4sf6+2zF6db7dPz65RZG7No9axEhQBpK6uH&#10;SQn6gW497MQ6tGO8dcmrAxXyRKbnWforvIOdNm9KrawseD72EANR0847T1LVkcmy2ITWuhQbH6lk&#10;YjlTyCP9sfd+r9TY2JKDyKYybsD+uNxwFVVGmx/pqJ90f4T149OiFFQSEqpivrJARwV/bd3Aub24&#10;Bt7T9V641EqqLj03XSkiWMcqgXWPUtubWJ/N/ewCTQdUf4D0nKiqYsFiZvIqmPV9ERDzYWve/wDr&#10;fX24IvU9Mquo06aJJ43YrYJpIVygDK2r1AScAA8f7x7uEANR08I9B1V6kwz/ANmTxtIQNRWz6YAL&#10;CM/Wwv8AUD3fqxBUdvEnqasjAxqHT94iR1ZlfwKvCkR/VTblTf8A2HurCq0HVR4le7h+XWR5Iytz&#10;GGKOrFkOkyqTb13uP8QDb/X590VCGqetuO09NsrR+WViun1ceVxEi+QXBK2P0+vLf649uEVFD1tP&#10;gHTfUtJZ0Ri7WDShiUaQKOGK/Q2HPPB491CAGo6tTqKivIoZGDagJWKRr+hPUzyyD6kcgW4Hu/W+&#10;uaSHxo4I8MgMiQaVV7lrr5L3ueSQffutD/V/qoP9X8sD+BUYw3czSaFlA+ijkBkAsp/Hv3W+m+qZ&#10;1LGISF2tGGl9QSQnSJn0g2tfhR9be/de6yvUIJyv0amiiSGEEFi8gsfGVGoEN69Lfj/efde6caSQ&#10;Os/kcvpAJiRxINakKzaluVXnjV/xHv3Xun+jClisMgWJ1HmnuAsjp6miHH1PF2Bt/r+/de6dBKrA&#10;KGiQXt4lRRI9jZkv/Q/1H19+691zFU4YL+lZHsHMYYAqLKNf1vawH9PdH+E9aPDrDNURkssgLBW8&#10;cgOkIzfUB73Ab+0P9f3frS18/wDV/q/1eg4SSrFKTqjJl0KsUhBVgBbWsjLYfn+n+x9+6t1zYoQ2&#10;oLGQ8brJcvYfpJ8rAjj2z/ov+r06159ZldEIkaFramKoYkQEKD+hTzpP1Fl5+v09vdVTz+09ckK6&#10;FsolLMXs1itnvqsLfgXFv96+o91Y0pnrGnjCupVXQFjrLBtJfgLGoFwfxa//ABX37r2a44dd6WiU&#10;nSIvEUK6WU63tYIV/qFIuPfut9ZhGjooDBDIfV4/SzED9sysfwbn6e/de6lQIqKoXWSFsArB4m0L&#10;c6iR+L35B9+691ORWWFRpJi/SLeMgO5vcgAWBP5/3j37r3UgKjElnWSRQF0kBQjgaWLafUR/j791&#10;7rFLFZFVhoVFszGxSwN+RY8HjTf/AHv37r3UUxKxILFYwvkJYggSEeki1jYn8f7b37r3WGWMAald&#10;lVBqcX/zhLeg+P8Ar9bD6f159+60RqFD03sbIzafIpZQzEeIKoPoUAfT+hI9+6aaMKtR1EntMugK&#10;oZQXCaixVieHkkHFwBpF/ejw63H8OfXqGQGQxx2UGNDbWoIIa6lNS8OSLixt7qpPD/V/q/1fIO9N&#10;rOWcmnkC3lVXAf8AW+n1PMFUk3t6bC1/rx7v17rtW1hXkljkLsgV0DmNGDXHi0Cy8ji9h/h791Qx&#10;qTXqcs7MOeQjnXZlMlmf0hAQCLf1HHv3XhGFNR1zcIEBZQSCVZADcxn9JJNvxcsR/j791fqEreRV&#10;DEMp1M6KOEYHTEsZ/P8AUn37r3XJPHpVpF0pIPGZERX9RbSiAH+0f6e/de65NHKBGjBXUMxkURIk&#10;wUmwUHkA6fqR9Pr7917r0pjDGRkcqWBJYJIGmuGWJXYC4v8AUn/W9+69167h2YqoYllV/GFRARf9&#10;KfQN+CPoAD791ogEUPXaShwQCoOu11kSxb8odNwbf1Ivb37qvhr1zEpEoQW0XePWzq6i4uXZBwAx&#10;5HI/1vfq+XVfCHl108pAVWAlIRkRwGAYM1wbHj/Cw/HPvRIAqetGL59Y2lKrzIynWrSsPS9ibBFQ&#10;ixC8Cwb37jnrYjHn1hmKKNTxoxBUsCqaplQ2WNFa4JBPI/4n3vq4RQajqOQ0hleORA6FdC6VMshU&#10;X0MjAj0j6MGBF/furdYpJGRS7Sgl1BiVYyCikiyBrAf15bluLE+9nr3XGoAMYCiMoujl31KwK6tI&#10;b+zp5uD+fevs60RXqUsKFiUSMIyx6nIAlhcrZi4NwSeLC3HHv3VSA4p6HqXFC6ox9S/qsWRHC2a3&#10;rP8AVvqB+D7914Kqn59SY41Q6dMinluWPkCut3cWtwf6f7z791T/AEX/AFenUlIjGEb0SoVPqsGJ&#10;ubkMwvyP8Bz9Pp7904w1LQdeuhsxKNqOmOTQVnUgepSSNK/0At790yYyoqem92A1lIWVgR+3pVZV&#10;UGxeNYw1mHAuL/Tmw97HHqlCcDqOZ1sEMmpnlZQnCRIwIYO8hBF/9h9f95v16h49c5J9QaMMgPCu&#10;qurFlBsTqUAC/wDX/ePfutdYfMoZlUr5GAuJEZVMZFgw4Fwv04+p9+691heqaQGzWuQQCNAbQeGL&#10;Aek8c39+6903SVJlIAUyERlSLpo1q10lMgAsQ1+dNv6e/de64CVnPlEUgWKxvIWQTMBb0Skc/n1L&#10;+Px7917rC8zBBI4Qwg67NG8BiEn7ZVNNy1/prIuSfoPr711Vvh6aneZCNcgCkNpdm86RUw4ZGDc/&#10;gL9Qb+7qoIwc9NjpnqJwViWOQEo/lgenBCorHTKo4I1C/quP8AffghPXsnrEKySzJI4lmhdLl1jC&#10;eOXkHQoAa59LX/p734R8+vU6jmtZzKzqQz1UULzFR4opLXSaRVsWjA40f8R734YGSetY6hVNRM0r&#10;s8SytdUmMcp1AKNRsijSVHDAWsB9fpf3vShwOqv03vToxaoSSR2qFCli/iiqGgNnSnULpVQPUdQB&#10;JuRce9agvYc9W+R6kxUVkkLMJtJTxNHTiOAgWcXUqGuvF2Asf6D6+220k9vXgPIdTY6KOKZIIQgk&#10;kZnMr07oTM6W8siSXNgpAsG+tjb3rqwWmW4dSYqBSaen1yFVbVKiFQWqALACT+hFmH9Ppb37q2gH&#10;h04Ji7JOyJqlULGVA1LMwe8TSuf9Qbg6v9696qOvaOpkeKkZpLEmRLGSFRGqEBACBJGCLX/oPdTk&#10;9WCgGvU5MeGZ5HgSWOUGPRdWSRtOlrpY/X62P0v9fx791brN/DIWSJggURDWFlVSEJBUGIAXCL9P&#10;08n6+6sNQp1rrqTFROFjl8b2KmMNGySapF/WIpB/ZB5W1j/h9fbfhfPp1G/D13/BYHUIfMwjPiYy&#10;OGMRY3SOz3tqH4FwB+PdGiPEivTufTrNFgksllSBW1MyqCiKEPrVifqSfxYA/j+nvWg+n8uq6hQn&#10;06xtgGEDrHGGQkyQMhUF5JjxeIXsy/Q3+vHvTBqY6ssmrpmqcAv1dJ3MYjBljijZhpPKhlH6l/tX&#10;97AbA6uHbpjqsKGEujyziR/WJSq6AgChVjVC3B+p+h+g9+yD17xS2ePTJU4koUVPHKAziRHV2Z1j&#10;W4Qqb+m9h62v+Pp7ui6urLLThg9MM2Jilqg14nWWOMGAU/lZWB/djCoLDT+GK3H4PtQF9enBKace&#10;u4sY+iISVCyMA/jQwRySgBiEpw1gCo+he9zf6393x17xK+fUyGighaQU8EirIItasypKQTfW1hbW&#10;W45sbf196bh140p0oIah4/tiBOjRzlPH5IwskZGgGMDggAmzH20QDg9UIrjqWahgCyI00kstoWYA&#10;KGU2ke31JVfSfxzx71oX06pSmR1gqK51jkSRBIQt7QiJQv7utNAUK1kX6gc3P5HHvWherqucddNn&#10;fHLHMTIZJGRIvKmgRwhLRiLUCI3bj+ze3Nh9ffhGOrmNjgjp0jz0ipTpK37nkMUiyyeWViV1hVkC&#10;lvHb9V+f8T7t4YGadMGIHiOp0u4KlbI5ijEYUSFZGaAwTfTQzXXUP+C39+oo4DqvgqeHWKo3QI4l&#10;NoJHaSyeh45p5C2hNafoFueQRf6+90DYPXvAB6cYd3RoqJKY5C8r+GnUMk6yRHS8kmkeq1iPqBb+&#10;vupjIyuOrmIkUHTwm4qaRi0bJaUhhHrGpHIsz2BuB70Ndcnpvwhwp0o6LMxTRs1o3u6oZPIqPqI4&#10;9B/1hb8j35FYVr02yKo6UkNZpQksUVtGoFBK8Zv9FsAbkf1PtzqgGo0HTsKqIRxqnj8gJWMM9ryE&#10;ahfSLH/H+trf4+/dWMZUVPWVKuOQIV1qwc3VWjIQr/nCbg355AuffuqAEmg689SlmLHlyFMv7ZGk&#10;v+rxgXv/AIAA/wBPfurFGAqeuChSY2EfLFv3OABzyzmTn1C/04Pv3W4/jHXF1ClrgSAtrZr2034C&#10;C/8AT8W9+6dk+A9Zv2ijKWAJYf2dKXIv63/H9Pfuk/XZAj4VFBb0lr3aMlbA+M/T+pP59+6UN8a/&#10;n1hchrC0ahSoJjCoA6njixJNrfT37r0nwHpvbyOhRHsCwCKYgG1K2uxtcgG3LE+/dJ+sZDOVJuVd&#10;VLlQjKjKbchfqCLi59+691ISKNWILBVkbym11B/wDKCLHjgjg+/de6zARgliWAF1ZCoEhCG+pQoA&#10;F+Ofz7917rJaMOCyLo0sQhP7n9UWL+oPJb+nI9+691g9ZUtqQopEkiEAEtpspLr/AEvbn37q8fxj&#10;rCZJCSXVCCykggkMQTcL+B+Pwf8AW9648elHUZqlgpZ0KeoAMQkiKb8BWA9TAcnnj+l/dqHqrCq0&#10;HWXzllb1LIEi0TRxkKxLMCJGSwA5ve4B/wBf3qh4dNeEfM9dCaNtFyyrZHBEetnLng3Hq5IHH097&#10;oet+GFyxx1yZrkMAsSm4MoINtR9MbpbgH8eke9deXRr7euemwGlLfpe4IsNR5Zl0gNf+nv3T3WRn&#10;GosV0syyWQkFdBX0szADSR+B+Rx790z/AKL/AKvTqDKfSL2JawlMg5LqLawoHI/AAA9+6e6wNIxC&#10;KmtxLa8bXkkOnjVEwFwB/tVrf4+/de6zSNToxjOq8hAcE6pGsL6g5UXJv+Bb37qrglaDrl5ArrHH&#10;q8mjSNXjk0K3ARjawJH4A/3n3scemCjAVPWRFRQ4lQIS62jsumQA2Lkf655IPu/VOuVkdmCIFc+h&#10;ZHN0MS/UxIeeP6n3rh17qP4lIMZ8l9V430ixYH1eleOTwL+/VHXusMqqpa7KDKbyeJpQQwFkBYXF&#10;l+jC3vfV4/jHUbxAX4EiiSNjdgdSr6da6BdRc2Go/wCNvfulHUpUdfouspKFDoFtITyT5babr9F5&#10;ufpbn37qsnwHrt4rE6oypDOTYqn6v0mRfqPzcn37pN1CZBKtgquRwVU2ikVzy+kgXt/h9fr7117r&#10;F4IkaRUjF28Ueq4DB0sdcN7Xsbi3vfXup8ULh7ejltWsaC6q49Xpb6Gw0gf4H37r3UtY1Kq2hQI2&#10;8alXCFfw8jEc/jm3v3Xupug21l4yHPMi6VKn6X06SoH0F7XP+8+/de680f7Y0sdRvctptI45bTfU&#10;Rf8AoL/64+nv3XuoEttL62Lfo/RwzKPp5CLHj6e/de6wGRRp0hdMsirGhHBIHkMhFvqfoLn37r3X&#10;Pzeoc/uJqTSUsGU8kg/gi3A+g9+691KKsIgFcjnzBwEZnUcCN+Ddhck2H9B7917rF4pjcRiKZFXh&#10;zHqK35YWIABP5APHv3XuuP28JlYsxIaNFVJLEI/9kUzgDlv6/n8e/de65ijF4r2t5PUX8bEv+BIy&#10;chQL34v791qg9OuUVIWvIodIzcEBgoIDcBNYHBP0sBx791ug8uuJp2ZizKpZ0+gCsSQedAbgHix9&#10;+6911JTsdZIItoUEaLlfqb/4D8ge/de6xGBbI3paRmeQhVBLxqNIBVuLf4H6j37rRAPHrHEjkRsq&#10;qbBYXcqouhY2tp9QN/6f63v3WtIpQddGEvINCWdCyJZo1lKq/Ck6eP6g8f1Jv711TQa9Y3jF4tAV&#10;2PMisI1WdbkBb2Niv5Nzf/H37rxWgr1GIhDyCWAKSDISo1xtY2F9IFgP0/Xn+nv3V1+HqYltBVkQ&#10;n/dn4AjPqAXjlVvyL2976t12FjszSgXVSwaND4W0fUPpuSbfQD37r3XckcTqP2kdmdmEixhnR2Fy&#10;rooJP1FtXI/3k+691ganhjjLOvMZCqGbxm+kEFJPxY/77j37r3UeWNZBaz+IsgK6YhIzgeiTyJzY&#10;fhT7917pvKgMqKGaRAVeocsY2YmyxorgX/qQP9v7917rCya2ZVDkCIN5CGCmRG9V42H4/pybX59+&#10;62p0mvXKGOGYspXWy6T9XR0c8Ax6vwW/Fz/sPp791dpNQpTrOYFkWXSY2YRqjvCreddJ0O0Z/SwB&#10;srW/p79031iMJP8Am2j1KqrHIyEC7D/HluLAf059649e6jiBldVgRHdLvrnVfCiDlljZVB03vfg2&#10;9+pTr3XBY1R1RfEzX8xhl/QVdfrCsQsCvN7gX/Pvx4de6xiONCZTBTm6urhfIuqJ7oXAPPP54/1u&#10;Pe+vdRozZkchNEZclg40hlH7cQJ4tfjSBcn8e/de6ygxMq2Ux+S0odLMAL/uGQFQQoN7ixPv3Xuu&#10;gqqqr4hbSZA7OeXLWsW0i4H1HP8Ahb3VuvdYpC6hXljZ0BdgQo9JQgatA4Gkfm1/dCARQ9XFWovl&#10;1FMKvLrZwLm9vGJFjv6pFTSoChltYE8e66F9OnFfUaU69Tx6vJpBiQ21IxU1COwD3ZJPSiX4ufr+&#10;Le/aF9OnadSlQG6xMqaIVNjpJbU+iS9wdJBPAVSPzf37Qvp1VjpFesckEcbPFoXQrl5CGWREZU1O&#10;6SaS/P5DWH1491MQ8j1piFIr03inijMaeWFWmlVqZvH401MNaoZFBuDfkN/sLe/eF6nrWoHCnPUK&#10;ppCuqB2o9BaV/t4RoQEt6VvyB/r3/PuwQA1HVqCuePTfNjkZrMoaRUacI76jHCn6FVACp/xP1+nt&#10;P1sGhr0n6vESyus+nQIltIkar4QrLxYKLB2Y8XUH6+99Oax02z40+Nv82DHKKmRVKwgueAvluVDD&#10;jnm5+ot70wqKDqwoD0nJMPCsrDR5PW7GStjgl+0LkNHE+kCNS7XvqBI+oHtkgjj1bqMcbGi1DhYo&#10;Iw1jEGNRJ6kEioqABtZa+lNA+oIPvXXupYoHEXlMkOqWJRUeaMRyLA66lSqQFtRItza4+oPv3Xus&#10;cNBGP24g+qV7fcglmaVBaKJ4nVfQBxq+v9ebe/de6jS02gRytTiSRKh4pEYgxsSmlHV0+oB4CHjn&#10;37r3SbmjFMraGMsRMySRyKiIZ4zq+zgA9alvr6+Dbjg+9MK4PTkfn0yzT1RmWUyh4mgSSkiErwxw&#10;1BBVoonABW4uro/9Px+WymO3pQuVp0y1EkVMhq5WiMVSKYU8brMaWpWOIq1PUT06sxe9gbP6uPof&#10;begrU+vTnWKOMsSwiD1BiMMAmBiMk0a8Ur3B4T8vLdgLXf8ArsRhjqPXuodVBSNTwIk80Uwlpop2&#10;SldY51aQSvE8oKg6TfUXF2uCv9fdvDUZUZ6rUceuqrHzWq4ajzJFJIKemaORJTAS3pjlRFvpe5JL&#10;C54Unj200JOR1ZSK16TL4t5DTwyUhopfI1OscqAQVEeouilLWFO39phYrf6+2fDbpzUKY6hR7fin&#10;qYoqTH/5PWU9QHpmV3jpmg9E7eOfhlZRqW7WsAB9ffvDPp1rWfTqLPtkS61lgtTwlmLwxoktQsYt&#10;CxeIKyxgi7RAHgm6kWPvTRkDPDr2v5dQl23pSSSClpCzCKnaGpUS00kjyFZnmpZCSYEBBLTKLG1y&#10;QLe2TErY6usxrTpq/uvSUU0Qggq4liqWpGqFaU0YdEZ2pcfC4mdYgLFzEWX6aQn9lkwAZXp0Sg8e&#10;HUSpwAiihjnwyQS1bRRTVB8kRnoSDKPt6b1ugVtOt9CufyT7o0RpWlOt+Knr0g59qtBM1N90Jauq&#10;+5WOAFq6KBY01ReSKpXXIJSdMjXCqAAAT7b8P59a8dfLply+1waGOSHXVmnia6RULTpDPNCYY6F1&#10;K2MQfU7BgbAaeB7sqDz6ssuo/PpBZTa4dIDR0/26zUVOZaqjh8VKKqlYr4po47sk8j3QRqbMD9B7&#10;VAAcOlCPUUY46R2T2TJSwzfxEJVwv5I6jG0CiSaiq5Y/38jOJV8dgpEbpLwOSDfj2zIin7eniyMO&#10;sFHs+uo4IaVYcZNRx0QioVy9YFR/OjRVElPFEolYojLoeGRb/hb+2DGOHWjo00Xrl/c+shxb0NVJ&#10;T5WBEgiMwkhoZBR00mmmiilcM5VSdLedQxtY/W3tjwx01XqC234cfDF9xAY5K01ePaSnWGsnEZIk&#10;VqaU3aKQpdSvjAIuPT+n3QoQK9e+zpsGzfNRtLqnCwwyVSY+SlpqGkoY6ScGKemWlUtMq3sEFiH/&#10;AF8e2ynr04pJwP8AV/If6v2BlrNlIrY7IUtCs3llqEaGqZZatPMNdNkqSP8AzUUkz8SBvoPpz71o&#10;Bwerhz+Ly6Q1XsKOaXIVj01RTVkMlFSGcpKDBOkl5JqNaUft6mIWRgLFST7vSgp/q/wf6v8ADcMp&#10;NB011Ow/GTOsTRVFVXmOUQsNUFbQp5JXmrjpXS+oDyDVqFlJBPvRJAx1cVrjpJ5batPJTzVNLDRz&#10;ysDTYiegopaLKU9ZRP52lajhAYBl1RpZdFwWL8+6A5z1eg4npiye0vs6qjNTQ00gqKSRKwLNKtci&#10;MBPToDQgaI3exk8i2Deo6fqXAQeHW+zpkq9oUxomqfujGK6Wqp6uSWpEKL5IyXgeUKwSDXaJHhQh&#10;yCxYce9EefVWVaZ6RFZtf9qkmp6KCieahdYpoqOGipap4G8M329cHPkDKA+lVbWLNa548tPPPSZo&#10;tWF6QmRwuo1bSxxTTJBFUYpJD46yOqhQuheOQA30B4wji5YL/hZRXHWlhpx6C7KNFCY5ClXPpnC1&#10;MUEckqrGvM9CJIv3Gclv3ZitgbLxxZ2M0/PppxSoPSArvta6VoIGq0npqedUSZKenNdHBKZfHNO4&#10;DSBR6VeT13Ugfn2+pofXpOy6h0kZsTHVNk6pKWCtq0p/4jHVRV0nghooF/3JLVNMYiZSdKfQaNQI&#10;ufqoBz0xpFc8ekvWQBKPFSssVU9VTs9PT1Blq2WhcF4sfqqFvDwp01MZPq+oBsfbi5OOvEevSIqU&#10;gmrwKelnopKd4Z/tYmWoNO1XCQ7COe6BVjGpmLsWvc29qAAop00aeXSLqo4nSKLyt4PO6x0jOFx1&#10;SzuW9FSigs39rV4wt/pf2oxjqvSYqmgmllphQzStOY3MgMbupi4Z9Kg2jZQQotzYm3u3WgAOHTBP&#10;HRP91UIgdFiWakhaTijlPpDVF/1pZbLyPUTxx7cU1B1cOrAefSdnjlDpMULgDzJUeNlR52I1Mjgc&#10;KOABaw+vtwUpjqwXNR0xy6pJpJ5GIqk0+Isqt55b2LsyjSpPBbkWt9Pe8eeerGlM9KbGbiqaFVYy&#10;tDNaUSFFtLOpIuysVKuAeQLkj8WHtqSCOUfD1eN9Hw9Gm667KNNU4uQZGOkq5amOM1FSsYSvhZQt&#10;VTO0oUKt9LSOzcf2WP6SGdw24nUQKj5eXQi27cDHKrVpnh69H92L2jRSz1kLV0U3hD0yY9IJJqPF&#10;0MNpYalaV/XLJK+rU8GocfTT7B11YMoBpQevnX8v8vQ3TcYZFJrn+Q/b/k6Ons3t+jWJAZzI70VD&#10;G0z0qikSJ2EkEkFXEdMOlfUYReTnTYc+w1c2OakeZ8+je3uEkTsP7OHRo8HvqCYfcI8jtJkJDLXC&#10;Yy07+CJZD4oYhxrVl0C99JF7n2V6FVtJPDo4hZNGehNxW4zVCMuJpaWYzNLHJJNBItFGuufwU8n7&#10;isjBfHKW/wALAe/MVIoOveeOl/isxBNFS1L1q1NJPC+iNGSRdSAyJ99PGFEnjjBYMONQAIvwUsjZ&#10;p6deoSaDpQUNeKmC4rVljhQ1E5mRJPUktoaaqMmqRvK1m1E+kcabe2gc9bMbAcOnsZOXx+SWa9RH&#10;UvLNDUwO5CKP3oIp0/QF+iuqrfj/AB9+Ir1TSPPp9lq4lpUpftXE1XF538kt6kKzhqeV6iS8boPS&#10;mpLspv8Am/vWkdVCgGo6nQ28Bllo538jNO8qVUkgjiTgyMzXMgYjkAA2vyffgKMOqn4uu0nYq8mi&#10;mjjliMpSMiZNP6aatu/q+npWM88/4e3OvdcnnQkit+6rHnjNPTwLDeEFEDK3oAcMARwLWH+291bh&#10;17z66jm+2b7Txy07yCdPt2kFQ8JKj92QaQNBHI9TWtwATf37pzrnLUWeN1+2+4jYRrUL/wAdWX9t&#10;xFUARQggEuhI55Pv3XuszTsyKYmAQxTNpkSOTxzxnRM0VQuka2uTY3sL2BAv7917qOsixrN5acSN&#10;LLEUjppmlopoKZdMYRkGksbm6gcHk2+o917puBigsCTK0tTMXkqyiTQNfyojQEW9f6eGv6QB9T79&#10;17pvs0TwaoPI8lWs9WyM0YlaQExkLILp9Leg2t7oePVlAPHgOoSx1EVQFXwmfVPNWwhopHmpmJMb&#10;FVHqCk+kobgX/I966eHhnPp02eN0nZbUhqmnSeeJnaaqihji9EsoYKVBFo7MSB+ffunOm6GBIi8U&#10;WMFPKzTeaGKseo+5NUNX3EKuv6QbDTEi24BX8+/dWpivXCWQoIFooFiY081MrqnjdmhFpkEcQZlB&#10;GoMCQxt/sPeurdQkjAhjq3hhVqyjljLVD6pAqv6KqMRgsULCygINI/URyffutY64T1SRw1FKHBqj&#10;9mo0ft1FSZV1vLGy6ktHYmw9RT9XFvejSmet8OpMFQrR8S1M5aqKyMyf5bJUAaxO0kVgsaFTZQAC&#10;tre6jRTy68c9TY61pRUy09FFLrmKysZDEsYRb1DNERqCfR4SLDk3v7sNPl1o16eKYyxqyoZKh2jE&#10;q1mnRdKn0/ZuzABz9Rc25AI5Ptl/iPVSainUnzTOIYYYHiUysrO4KamgYtPDBT2ZTKR6y7EKfwPd&#10;KCterL8PTpT1ziSaSGQUtTKv3FQfGOYgNSM0Tq2pXHBjW+n6G/4qUqa9WNPPpwWsgjShZaGTzzQv&#10;FOZKhYQ9TI2pDUSoSB51utrgqdIsvvRSgr145FOn9Mg4nWnEVMs7CKKpSJy0SxTRWjSaMqTqi/DD&#10;9Q5HFz7uOA6b0mlT04wVBgIBQqhfQ8avcMYeFujj06vUxA5a3uysV4dNsKinTpT1BKSeGppiSq/r&#10;j5VZT+0j6fp4m+h/Jt7UAUFB0nIoc+XT41S9kbxxySRwjyqXWM1D/wC7p4pVDXBNvQR9P8fdww6a&#10;4mg6kxVJcBoUEkcM0SeKaeNU8AGpjJKw9KgeolCSOAVt7cD16oY1zXz6dlrIjGLSiF0YFFMjGKpk&#10;Zz4HSpABZWX+zq1MODa/t4OD0maMg06doqtg8iTqx8iRRofDGFYKnkqNCiyqeNIuxNh7d15r0yY6&#10;gD06eIa2NDdwoLKzRU80pc+KYaVbSVOogj6A/j3ZX9eqGPqbTVF9Q1s0wBZWCuAE/QgksCCTaxUD&#10;gWP49uow8uHWjH1LjqUdZJYvJBNKIabxl1REk/SqSx/TSSL3/wBc+3Ay9a0HrFNURwyRSBwya0hm&#10;hdVeBoWGp9QI51n8gf0+nvZNOvKmodZlni/fQq4Q8RDTqRUkfSAgS5MiAEMt/pa1jz7srAZ69ppx&#10;6lFqZwvhCpCl7+X0ioYDS0ca8Wa1wTxpA5Pt3UDw/PqughqnJ6j67rHrenKrKxEfLLTQnhGDN9UJ&#10;vc3I/N/eiR1vSB5Z67lZlljhdXjkWSappU0xt6kF5VeVAVkAHqAYWHNufetVTQdaUAfD11UTNMol&#10;CMxd1U2mEcTu3FtI5Wx4Nhb3Yt5+nXlReA64tVAsQWd5Cui8RDgheFRkHqAA51gjg+9+IfLrxjAN&#10;QOpKzKI5DLCVUrq0QudUwPpkf6XWx/wvbn/H3cPih/b1UoOK4PWZWhVKaIpFKqjxrPM9QZUjvfWL&#10;qNXqGk3AsLn3YFQB0z4b9TTVwOY1jjULE7xlZH1xlCfUruF1EyfqVQfwPdzKrEdV8MgEnrOjgFoz&#10;MF0lirSaU1gkKI9RU6uAbk8i/wBPdhJ6cOqaR1nkmsrIVASaUSBTyrxqLpHqNubA2t9P97uZB5da&#10;Ck9c0mUsksjM8Y1BQ6a9Mjer0sBdmHIOofS3vYda561opw6zJUCN10eMxusoUGQ6Yrnkypa5I+vP&#10;19uibNB02Yx59ZVdWVmRWJXUgYtaQBSFEgK/i54B+o/1vdvE+XWtApTrsTyhpJWYafBdpKjQ1M8i&#10;SaQ2hPqVt9Le/CQ1z1rShwDnrjH42C6owyvKss8schtI5JuwaRVIt9AL/i3txW1DPTek5r5dSlZT&#10;bxo+qQOjmQJISiPfzKyABbWHOof4j8+7al4Dj1XrtZNKkFIy0qMxeF7gAOTDFItuA/JuD9eeffq0&#10;PXiteuvuHeJD5Ix/nKhWAM7wIp0MS4APDcW5497qevBQMjrkzgl3eNh4pFZmjIKmCQD914m+o1cn&#10;+nvQoRjrxAIp1j1FJSJFRJQnpBgLo4PqsrLy3H0P4PvTGgr1ulfn1i8kxWTWqMeZElF/Kr6SSG4I&#10;1W+qi5/J49tiTPd1ugPnn064li7CLyMiiJ9UL6PE1yDIH1grpvwBpHN/d9anA68tCc9cTKoC+YSG&#10;Gf8AbLAF4I44zzTxRwKPq1vWAQf6n86LgGh63pDZHl1mWdgjElHjDmNiiIzvKPQqkTKL6V+hP054&#10;92DgCoPVGjANOuYIeQ/uU6y6vI48Rk0Eehlja1gyn6hbDUTx731vrNBMXQyXETRi0wYfvSyK/wC4&#10;SJADoAtcDj3cGooeqaKZHXBZE9LeQkRyszsQpspPqand+L+oFl/A9+7Pn1YgkU67mKKzeIwq09lD&#10;rqb1qfXLcfpaxIJHFh70aA9vXkBA7s06xlyglCvLNwRYsVlQH9J1qrawR/Y1XI96JNMnq3aT6Dru&#10;nkgCRhAsS+FrEKzSLLr/AHTZjdb/AFu3I+h97UrTj1U5Hr1xeZHRo21ySBhrlcRqiJp1iRY7A2Ft&#10;JP5/r7oX8uPz61pFajrMkyC8jMBI4GoaQXBQl0NOgAHqHIIt/X8392BAyetMGJ+XXtXkZRGIo4op&#10;HcSsTZwyAJqDgXJINwPz/h71g569pUDPWAiVtb3DSOguyyFtK2I1xsAbWFuP8f8AD3Tuz/Lr1F49&#10;cEC+MetiFRXAACpI+rUAeCCv1AJ5597Thnj1c08uuauWu2rVpZXePUYgmk6SUa31BI+lxb8D35uG&#10;ocR1rSOA68pjjjaokmRlIlvHUIdYKHRYoqkG54A0j+vvS1Iq3XtNTpp1jD+UXllSJiVj8RSMvG8a&#10;+ple+r6EC4P1/wBb3b4uPl1vRox1yM8v7ZDosZL61dVmDhTpNOzgam5BY3Nh+fez1rQpr1ifnWqo&#10;SioTEyczLKpuHDWFx+Vv9FBH9PfjXy6sKVz1xlklmCuqQo+owzIHEbJIV9cvH5b6r70ajrahfPr0&#10;ioHZFJClI7vIt2j48bGRfxpPJb/W9+J8urAacnrgwmSRmVlWJtEJp5tJMZ+glVCDqIVrgE2591Ys&#10;MjrYUMoHWLzj9pFSQteSMIhuUeM/qOu1l+out7nj20Dpap694Y8uuaskkqLqB1zRIAPJIzs4Hkdl&#10;A4AvZb2Nv9j7cV6mlOvOMV65xhAhYSMsbySF1AQpGyTGNEj0C4FhcWAH45Pv0ZAWp6pUuQOu5GBU&#10;aNEaMkoMkaXa5b9zWpBuwH++/rtyNPXgoJ0t152XxseBSFFLOvGtQ3+ecEXBJsODzb6fk01vSvVy&#10;i8K569IfIKiZ0Uo5R5GgcmKXxcxiRW/SbD6n3bUGXu8uqaWVqDj1iVD4zJEUZk9apr8QYyC0UhcX&#10;4BJsv9Rf3U4yv+r+X+r+Qt2n4+P+r8uuIZdTK1nV0WlYaLPB408rtI6DlidfrLD8e9iTNG63ople&#10;PXIqfS0VrLqMpbTMY4tAXSsTCx1C3+wsbG3u4JIqOtfpnh1y8qljApVXIJBSwMbk3c67fUi59PH4&#10;uPfg6k060UIyOu2PrVWfwjVK62Aa1PbiUofoLi5+n9Obe/VNccOvUoMj+fXnd5WAFpURGaTQhCMn&#10;6Y/Kp41sb2t+Pp78wJFOtKEOKddKWaElijaS2s6RdYyNKwkAf2bfS3uqlgtW6uVWtOsbSG4YKGJg&#10;MckSftTgJwGhIFh9Rcn/AA4971g46sFAz1iYBJXTS7DRbUo8gacL5AXItc2tYDgE/wBfbT/F1brB&#10;K6vTiFqhF8sp8coiCynSgfUAQpNiLAAXv9fda0FK06cVcn5dRhNoCtGDMzGKWSKVY4pbMmrWWZRp&#10;JI9Skfjjn37xAoqD054dcU65Cdm1Shl8pjUrMPGxWFm0Rgxj8ggaha4v70GD56rpHDqLGwEmgkhV&#10;I1WAEq62CEgEaQfqNVr/AFP496VwQSfLq50Uxx6yCZRBUBfAzPLGsryL5FRWYxlHaO12YC4YD+g9&#10;71ihC5PVCMg9cYmvIRIUYRhoklI/cikC6yVTTbg3BLD6W9+DA48+t9YzIlyHQa1KkrJENUrMupU8&#10;qgoVW9nAsp5JHHtnVWpPE9X8NuupJI4jISRGJoY4WeK88AkmbWJIXKhCQoGkfQ39+VqYPDrWioB6&#10;6+4qKdqYalliY6h5FDxyaf3EAJW31BUAAkfg+7Fipxw62IwwOOHUlKkxyx6QG8s0hIkcRxsJI7Ry&#10;qSBwvOq4HIHH0971J+3qhjqD8uulmjEjQshlWBA3jXQoLu91Dhfyf1k/0HuhK8B5db0UGrrI00hq&#10;KbTIhDCoJZtHiWSOzT3cA8C+leLf19+1MWr59eAqpPp1jeeMq0cgkKo4kXT49SSfSRmIAPrsAt+L&#10;f4+/NJUUPW/CPHrAKhGsFAN6gj1SqrGUfUvoHFiPSL8fnj20WA6t4J66JMqANO0h8kptKzNFPIDY&#10;snAvY3HHK/Ue/EhhQdW8NVyesLSmaZQJNLlY5mEkwLGaHhljVVAZVWxawDc8fmzbHUcdWCKPLrF9&#10;20zeZ2XyE2a6kRab2RgSOB+FFwTe54HvxJ49X0aRp9OuU85i0AvEszKB69L+JZ7abyr6Qin9JPP4&#10;9160qKOok08Sq4mMkJWNTI2vUru82hvHa7DTe4A4It70SBx6sFxjqLVFmSXUImjWdohqZleeBbBm&#10;Scf6kgg8fkn8e6MRx6cUcAOoL1EtQJIkeIIyTHW1l8nmI8MBa1tQNirAc/7f3UMD+XToQDprMyuk&#10;lSJAdMLhkCnULHRc3tpAv/Z+t/x7ayat07TgKdR5ZpWRVvJC6xKaeZylTLBDfUyKxXToI5ZjcgAC&#10;3590J7fTq4Uaum9qjVIZVl+5jlWSnqYpmP2kmtdF4gACCGt42Vvpbn+jBNTk9PhV04FOousx+ClZ&#10;Y0sscbxB9KsIGsQrnglSQCATx9T7rUAgevVgvr1iFUkv28aLLTg60fyx+V9INwZX+gPFlt9LA+99&#10;b0Dy6gFlKzq6TzFEnWGZ2/3b5Ajy+mxY8CzD6X/pb3vq1BWvUF5KabyK90p4wkEbO2tvNICSI3I/&#10;sNdCw4H+B91qrCnWyCBnz64zSSa3laSmaCKOKmknW5aVZrRD7VIwDcNxKCoDWvfnmkgqK+nV001+&#10;fTTUEQxSCN/EjyeWORnDpOiEJIk8ZBDJo9XJ1D6XJsPbPT3UCeamidI1kakSNf3GYJO7pTepJU1B&#10;haVmADaf03BHupIp1pUAOOmtjJMhBp3EtRS1qyXYAR1RPkiWUONUYQC62J5IA+vunTgFOm2onjJp&#10;oSdR8kvkeaEgxv4AQLoLnyGwNvpxf6e/dXCk9N00/jMFbLA0fiJmIRC8ps3hVJ43ANkP04HHvfTt&#10;MU6bZaqOaoeMSQ1cL1ssMLKJKOFZ6ZNcaVCgBw6seCbDj37rar5L0zvKqU4WFqeVpVCkIwMkTGTS&#10;j0kiqVUBrKODe/P0v791dVZ8nprl1VYghVGmiplNFHMdLSrUg6gKtlPoEbAlGY/QgBv6e6cRNJqe&#10;oviXw641lmEaMJIoWj0rAjlpJ1jYLrmU/uMrBgVB+vto/C329X6jxO0EtTTyIVEISOeSGOzTRD9y&#10;c08QuLG4WUgEX+gtezPWuoEsgvSUqyysokc61coV1XVPuQnPq4UOCLXH+ufde6apCpRpDEgSFZZp&#10;P3oytMKVgksFYrXWVnvZdRJP49+691gq46qFaaZYIgG8cE7POYqyQL6pPGFBSyKVCqCqgWB9+69x&#10;6T8tWsl1SMNDFLIUUFpJKtKYkEkkGKQhiT6QSVBAPvxqBjp5Vp02SzU+QaiMlLBJTyRrLLVeKKop&#10;kaBz5VjlN5YNPBvIoHOm9x731vppeWaj11c1VVSLT1lR4WpzFM5opY/PBUSFxrdVsFANwb2BDD3v&#10;ra0r3cOmZZJkGuMUsqx0CIA00jVRarfzK81MgFw63K3YFQx+tvfutECuOo9VLLT5GllpYWH+RGSn&#10;+8iYQqa9jFLStTN9Fp/UWP8AaBvxb3oiuD1YKSKjpvqJGlgdGrPLSpC6eaoj8NpWciZqSZdLRRrY&#10;2W3Fr+/aanqvUGZqaCBWo4/uaKr00MyVeOWUVKQJ+5lJnFigLEAyMVHGo88e90rx8v8AVTrfUVpL&#10;RA1VS1dHSMWqcbGXlEiLH+3LDGgBZr/RgvrUqOR7soBFD+3rwp5ivTZVvKyxQSzjGQzTK7xAPTvk&#10;APURPG6r4nkYBibcEHg/X3dABnjTrY689XIFSmjavlmjinq2kfQaCiWY3nnrSy6W1WLQGIsbi5CX&#10;92Xj5f5etdM8xmkm8qMqQxFUhpqiO9RItTGZleqqbBJirIUiDEH1C5JA936rUlqHrp3QBKl7QU0p&#10;WQ01KTVrJHTC1QkqWDqyG4Jc3/HPvfVyaDPWBqWSn+1qqpA1LWtUvM3kSKlildfJR00qKCVRSFCt&#10;p4f/AAa/vXacDy6pQA1HUSogg+yhkapd6moOmSBElpsjDT1MhqJhI6hpBLGwuAV0EFriw97HHh1s&#10;EYFeuWsUaUTwR6WVhHHW1cQqpHeqkAMHhpricLYBzpFrgrYX9+pXHVj1waCvZa2ST+HrURVhZHjP&#10;jMsrr4xEkikCKphIARTMS7XGon6769jz6iyU8MslRLWVdQshEUeunkZaqoqqqPz2kopRqVAAVkCg&#10;fpDX+o96FcUHVTp1Eg5/1ceuCmWnp5o1yyiRlngpIp4TVUsEjOpNQJFX0xyqdbSE+lgwtxf3uleq&#10;8PPqVHJqkaB8jWz4xZNMj1kURhP28IeGokk06nS6klh9eR+ffiq14dbJB8+o1NLVJWT1MONlmmhe&#10;PiO9OQJV1R1FNTNcCPRYKnJ1W497IFAPP/V/PqnA8K/6v8HWd46mJ6mWOmrKunmppGkliamRhPIR&#10;FHK1NZtUxB0mMRsNYuRcXPhTr1DWtOuc0fiOPgjnpauKikalp3OqoeniVBNOMhBPq+2mUggTMD6L&#10;qq88eyan1/1fmOtcVH+r/UesEElJVjJZakozkalWelijSkklgpcYz3jqJpAiNIFOqRi8epE0BQF5&#10;97zhP9VeqgKakdc0cUckgi/ZfJRrDpje/wB2rg3qLaR9v5NHkN/oAQCfewNX+f8Ayft68RpFeP8A&#10;q49N5IOOmghhjmpfBSvC8ayworNODGKiew0u0YZSyA2J5+vu3wkE8fPps5FNNK9SgPGq5Blp1gqG&#10;eNZyijXHB/kJoZI3DB2ZhxLdWBIYj6e9UJIT061QkVHp/gx1Ao56l6RKWqhgmm+/qSIqttcsMIIW&#10;kaIR/lGVgHbk/U3sfbuldWPz6bp1GmjaKly9VPEIjWUyyrqYET10colMcLC6kuwEreOxIuT6T7tn&#10;AHl1sDJPr/kz1Hp616k1VbWyiIMZp6eqgWC8gVPHU01DSR8a2KSBotRF7kH6D3cqB2j/AFV61UnL&#10;+fTdJVsr1ENOYGKwxV8aRPJFU0cTkrFNWSGyR1IUDxrIqhvoQL39uItP8HyPyHy60SOH+D/L8+uF&#10;XPTz10t/HGgngaonalkpjClTGhpa2CijBY1QJczPIxT6aBzYeVdKj/V58Ps62fiJ+z5eX+HqHOaa&#10;NdEUXmMVQ9RSPVwyCSOCaUyVccsJZvIQuhY5NIHBv9CPbg9W8+tFaYGaf6vT/V/hjR0tBP5ZJqiZ&#10;o5o4hDNqEVPNBBN5iJI1DNE6m0ZDEDjiwI93JIIA4daIHUSRJKoMT4VeKUrM1PTiOoeJn1eOaSVR&#10;rRSPKyfU2/BHu2B+fVePTbJ5ZZI6iqk+5qhUocdW0zIlP9lV6mkrK52ClBGLBVQG6r+Pe8AY4edf&#10;X5dVatf83XqhxWyUtItBTSrLIsE+No6+apSppoLQjJ01QwQU7tGFblj9SWAI96UDiMflQ/Z1vjj1&#10;/wBVemqpaCpiPlFTVrGDTxjxs9KjxSf8C55IVuzDjVIWN9FrAc+7gUyMda4+ppj7KdMtNUCKqxkq&#10;zVIq3WvoqFI5qmoSrkjUTitWKjCqyFiBd+bLbSRz7uQDqAGBSuP5Z6qKEgjieGf5449O088UXgpq&#10;mNfPCtNNVZZpQ9M0rylKNqUOvkkEz64qjy+hBpuOfegoOQcHh69ewMEcOJ8qeXz9f8HTPTmpjqay&#10;pa8VQuRSpePISRi8kUYjmEcMYuH+h8S2GngFvqXCBQV9PL/L/q49aAIyMZ/4v/Y+XXhHVmuqqaCq&#10;jrqbW7wsKenojHO7ierqNTgiNx6mWRWJF9P5PuwC0B4dao2o0OPs/wBVOoNtP3tRGGpJvJBTK9DT&#10;R1DV0omEtTBVQ1XpWqRzGQ6g2J1Lzf3uin/N6fZ8umCCQaY+zz/b5j5dQ6ry1U2XBql1QT00cM8w&#10;kaeqmWHVEtWYk161luSArKRcki1y4NCgAjB6qwNW9cfb/wAX1Anq61xRSySxmRyIpqaenYTSzMpq&#10;5aUzS2juVCKjxNdTdbKb+9hUqQB/xX+H9vVNRqK+f+H/AAfsJ6a5K4zU86w5FPuatJcpkZWg+wmo&#10;qVpVpA9QrKJJBpUJJDfUWbWPbmijCoHoPP59UNCMHJyfKmaf6v29ZKllqlniqEhlWsmpomeSnMlX&#10;MkSKlPS4tvS6zK5UzI44KtwDe1dOk4xSv+Hz/wAnz683dXUa1oP+K8/tr5cOm+KtofuZKla6cVAj&#10;jpKvH1E3kp0lS8Su8U6Fo1kHqI02H5N+BYKxUCgocg9VJAqKmvAjj/xXUKsqadqmaSjaWFkipak+&#10;CpgNMHpafxVkbWtIROzD0opsAPbiLgVFflTqrZJYGnz+wdNutwsNHNFTQyrSNkVepgWaGYGoMMSe&#10;WlXWush1aRrn0+rgn25TT3V+X2fl03x7aZpX8+sH+4632VOUgbNCesFPlTEx/iauIfDj6kelCyhh&#10;6FOkjVxqI977vibguMenH7f29VOiukfi9fX5dR5fs3enkrqGrkEUNRDkKjFMs70c9QBDjayu+6DR&#10;yMxRr6FDKvrDEgqdqPJSPz86cfs6odJywP5ZpXhX16S+uYQVNDCslPWY6T+G1ixz0gg8lc5mWWan&#10;uUnZtTrEUP1NmsfanGCaUbI4n8h0nrgqDwweHn5nrBViAR1rfbz0S5L7KKpMLRQZAVEFKaV56ann&#10;u8aM2pdCsPIBdSSLnaCpA46fX5n18+vMFBJApX/V+XUSpIlxIxlbClPURVmNWkroWZ46g6WdZi6L&#10;aKLxqY/Jq4P9CPdwKPrXhTz/ANX7em2ygRxkEcOoTx1dRHK3kpFjNW4yBCq9bHWoL0lJEj2MkYRZ&#10;PM6Ec3J5593Gitc/5Kf8X1WjV1Ej/LX/AIrz6Ynj8tM0NLjYzV1j1kdPQxlBHUTIDGJUlcqoQkEK&#10;rH1Eccm/u9BXJwP5dMsQyaFWhPlw/P8A1fZ1wmeSOKtjenSalBooaqeaQSwiTGaYo4IaNuA8bXWR&#10;1GgqutbsSBsICQQaHyxxqf8AV8+qO1FNRUYrngR8vL/B0m5clTU9fFjzjaygp4IaielyNLUPJVmO&#10;scOkNNSoG0xMh1MJlZibFSi39qkhqviKQa+R4enSEyKG0UIA4EcfX9n29Yqh4Z4WFPSTTRyJBKlf&#10;5IIpoxZmFTWKx8d5RqSQlUYMCeeCbxoFYV/1fZ/qP+QUYgjA+VekcuSjkpnWmyFLEfPNNVGWYKjG&#10;klHjlkklVgzSj02jaxOogWB9r1hIcFhx6RGZSp0n/N6dB3VZyaCeJjFTVMRpGp4YGkalk/YmNRMq&#10;VTi7FHI0MqgkWAH9DiK3QgAChHRXJdNq8jWv+HpGZvKaaV4RUsscb+dVWFaaUu5uwrGtrfkqpt+o&#10;8n2ZW9tqNSKjounmOmnn0HuRyqoomTwy5Ah0kkaQapFcWWKWI8NdbXvyD7MUtwMUx0XPITkmvQd1&#10;dcigWZUInvLrTVLMWXg3It+2Lg8jix/HtckJIqOkzSaT0jameJjrkWRVEhZGZlV3U3CPG68EH6WP&#10;9Lf4BbFFQ9JWIJr0jKmqkKJEUidZP0ouhgnrPHP04uyj+ht7XKgXPSJ5Dqx00yMpi0aFDWsjKCxc&#10;o4KAxuLj6G/4/wAfbnTRBHHrgjEG5V1liZVd/wBMlySCqv8A0t9Ppce/de6zEoiRs80kXDpEmhTc&#10;M9yzBfqDf6/1/wAffuvdeRhGQdIkjdJApdbEerSTz9OLcD8fXn36vWuo6hAroUKu1tcWlT9PUkgP&#10;9OB711vqVPSosC8hnMZu3DaHP6UPAJt9OfoOfr7cKUFT1XVmnWKTVGESVEY+hljjdWQ6hyhI5BBv&#10;wefz+femUjj14UJr10iyTAm6tHfSUVrvFYXEZViTa/8Ah/re/Ktcnh14kDrNEWBYGSTSCLxOiaZQ&#10;ykELYcAC1+f9f3ZaAUrj06qQK8OslNLYHwkq9pGZgVAJHqUPH+Vt+of8hfn35fPR14g8T1hSVqi8&#10;bPCpUPqZwFRyFGpdX+N+R/re6g6mFevHSOuwpUlI0lKDReCYWLG17oPwFI/23+v7vw4Z+3/J1viM&#10;/wCr7euRRnWQhjJd7yCwZlCKDre/1H9B+feyGK0rX/J1rh1m8c0kZQOkhK3AL+PyIi+oAH6sP8Po&#10;be7Ur1UkdRljJQTwMRGrFjpZZX0D0qpAANz+TYfX3oKPiXy6saVo3n1OjdUKRmOyeFpCSvALcMot&#10;+UsTx/h7utAaetemzpOT9nXENGpRWYtNpsJUsQPr+tW/Nhb3Xtrnj1sqT9g8vTrv9qMsqi6qFZix&#10;IIZ/UL3H1+hQ/wBOLe/YrWnVgCev/9U91LuuhkiIX7mIoARVu2mpM9U956mSngDCOnPFiW0/439m&#10;2kjB6BtKfEMdSHngmpV8kq0dK9cIokjEbU1VJr1J9sVC6EY82ub/AF1fj3vh14mMin+TqPPR09ZJ&#10;LN9vTuyiGKmZY0kK1iSfveGomUaCANesrf8AGq3vWa9UaOi6q16SeT2bRZKOpiroVrHmiWpr6oxL&#10;I8tJFNaOop5YkS0xOkG6g2Bta9/b0czoePTBQEU6ROb6zpKyxKwIYKOKljY0S5GFldvJLRVsMwu7&#10;NcEX/SeOfwYw7pJCxIPHpkQGmktjoD90fF7Z+ep4XqcfQPNadzVSUqR1GHSOSylKBFCtybxxv9Ta&#10;309mUW9GQjxT05GXtsxk9Ff3p8HNuZNMnUYyCnmqq0urTLh8e0rRRAFKmq8gXxu9iWBimP4FvbqX&#10;sDtkD7elp3udO4fLome/PgFXUyVFXFRwzyofKaWUy0f2UJWwbXpBjLt6mRbgjkMv0BvGbGWMBuI6&#10;PrTmB5gPFJ/Poou8fhdvbBwSVYovCkFVGzalqKhJ5ZrtC8XiQMqJf1PISg+pb2mutvt1UPGw6O4d&#10;zRwBStegGynUHYG3pJBT0lfeJi1RJHTosNO17tK1TEzEi1yli1x9APaI2cg7k4Dz6M4ZVdK1p9vT&#10;PRbn7C2oWLz5ikp6WORYY1eeOMxuf36oMv60v/q/qfoAbe22jkQdwr/q9OveJH8GodCztD5Vbz2+&#10;UbJ1dVWrRoPE07SUr+M/5tdUZC3U2aL0Of8AEe2xJHpKsv8AL/V/q/lpreGQVlGodG32N/MJz9LS&#10;UVBkclPGrTM1ZVtLJLVV0JFh5nAU6kNgWWxsPr/RuSKJxVR0jm2u0kXQqgdHd2P/ADBsVXxJBla/&#10;GyTQ0VJDTz/fmoLyvJZvuJqlY3QKv6tJZh/j+Gnt4gNJHRB+4LhnIqKdG32n8rdn5SSSopq/FUSF&#10;o1aaCf72nXUo0s/27xERyHhXqSvP6b+0b2dVqnT9zy/JHFqCk0/Z0YDB927ekWKShyWHpqWOR1qE&#10;klSSrRpBrelE9UYvEjElmNNJNx9Gv6QVM0iHSFr0Xfum6C1KkdCNRb2x1VEJEkhqp6mItFV0+h43&#10;hjbU0pplUCMKPTG8sQZv9USL+1KLJTUwI6RS20iVDjpXUG48dVSNBTlvMFRoZaiSGWnkdr6YC8TB&#10;p3QfqjNrX/te78OPTPSkgy8c3q1Qs9NDd43SWJ1qE5vHSgDxrpuNLD8/096qOvdPbTIsMcuqUwup&#10;qI3Zgzx6xyxBF5X/AAwH4/HvfWupIfz6nlkjnijhAhEcHhmpTE4YtZRdgRwv1+vv3WwaZHUxpYi0&#10;80lOhNS6xjzU8dX4YxGFaZCq2VnNlcn0j8j37qysSc9OUNDS1OjS/wBjqRI1EaRySzMRcRPUEOEv&#10;a4VVCj6W592Bp06DQ16zthgsjmRwxMf3U0KeOmWMswjhBsLBrDlgbm30Hv3l0oU0Nen2hogAohZY&#10;lE3nH3DSGkqmFolCSSaUcsb30L9fr7qfQ9PhqjHT6klZFqNEXp545WMTtpcyLqBmgXWv6PrYNzYc&#10;e6FEbiOvVI4Z6dKXdFXC9HJUOZQnmLpAI4oZVS5URqL2e31Bt/W3vX04pVf2dbEoJpTp5ot5abNG&#10;kIWaJ5dRey08RYhUZQpLsPyDYX918Bxw68+hxnpc0O6jPHEGlfWWuUjSmeRVA/VMo4X8ckm3Huh1&#10;DBHTDRkfDnp5G5IpGDu6sY7s5MjwSl2uBHA5XS9vzfSB/X37yz0yFIqBnrINyRAwwmSFJEcyr408&#10;SIr8CVpLmwtwxWQi/NveqjqpU04UPUpcyFZ9OkJ5SXkkKyN5GFxL5WBYg/6nT/Q+/VHXtB9epgyM&#10;bsbOxJJeaRRDpiKfSJ7C+q3IuPp731rSy567Spgd19TeOXySJI7qIz41v/mrXB4+rf8AI9dVJJ49&#10;SvMNKroKOBrWJtCRhDywMtvoPrcEf6w97691icx+thqiilWyXAID3trVlAYgn6H/AHv6+/de65TQ&#10;RyxoWgKhb+UgJdP7fkCqv9o/n/iL+7J8Q68OmmaiHkjleORXbWXZohpjkYX/ACP0EEX5I9qOrddC&#10;lVhC6mM3jkQB4vRI5N1j4JIUG/PJt9P6n3XhSuevNRAKFeGnjZEXzPEGtK2r1wxm40qv1JU3/PI9&#10;+62dNMdZjQGJVIjVlZ2DBm8jIrkkCKVubjkWIv791rqHJSKGW6IhR9RDkre/pAVkub2559+691he&#10;OMkRkhY4xeMm7IrrdtMhUC5v9A3v3XusBpYXULouwDKp8f258kh1SEuumNR/Qqbn6e/de6iTIbuz&#10;JpJKwqLxSKssdgjEjUTcc2K3/wAefex1dK/l1gKwGYiRDKY4vtwSDFTE21NCqMpX0nksTf8AoPfu&#10;nOooYEOLSLf0pJEAgYxn0C0fAa3pHABHJHv3Hj17qYsTvJFFYXjtKLsgESWuLjkHWPx9Byfx7917&#10;pxjVigEiLLHPKS5hZWeIoLmNYytwtwCSOPad/iPWj1NWm06FKBXLB1BdV0sGuCpsAwHHBAN/detd&#10;TYYFBdZQhIkJ0uvgdSeSrm1jb6g6iPwPfuvdSzSEoTI8bRh0XWY9DGzeuMSL+of77j6+/de66eg8&#10;khf9swhyzgGJPIQNSB1YDUP62BP+Pv3XusRpFRgbxysGBURIZESWMXIVWGm1uL/g/wBPfuvdYHiR&#10;lWMIwQM0sjJ6nYvyimRgLWOo8X96qOvdRZadHZ5Lx+UeNmUhlSRNWkKpT+0fqf8AW976904xpCHV&#10;/GispWBImeyuJBqXUrWGoWve9+Peqjr3ShppECoiw6WMhYFgCZDoBDg6Te3JHPvx4de6UFO4CsrG&#10;7FkvZALn66ArXP8AiLe6db6cVkjbSSpZtLcEW9P5D6V+o+tgbW/x9+6vH8Y6kpMgGjgNHYM6A3ZT&#10;9FNr8/61vfulHXTzlbJcMpH0NrgHkEkj68XsPp790zF59N0jqilho120jUEeRxe/BsDwLfX6e9U8&#10;+num2SWJyAoW6KwZCbHUeUcrY6v9b3YAnpJ1DkqEQEq7sVKcuv7ktx6vQASNJ+t/rx73p68ASaDq&#10;BUVZRF4DsysXmvdmReQ7LYlf6H6j37SOtlWAqemqqqmCelJ1dB5WJGuOQ3udKFQCV/HJ/wBh73TF&#10;Oq9J+trgBMYgskTvbyXWORzfhY5hcAk/2bf7H36g4dOqNI1nqKMiWXWquCY2jjDyLG8kScSK5NmB&#10;H4P+w+h9+oOrLJqNKdZYZx6YhNNddCCUxJZwxv41RrN6b/rP0Pv2OnOssdR+2pAm1uWhijlUK7aX&#10;0M8RP1JIuHPvVB1WT4D16onlUPH5JJ3AkAX1r5YmJuJJWuBpFwvAJ/1vfgB1SLz6bRNULCHDRpEZ&#10;WCxtAf3ZF5KzEg6QPwE4926d6nRX8haVxZXVgHYfV1tJHGzgBnY/g/7b3o8Om2UKpp1OaUcxkRx+&#10;PRezqr0734GlRzf8LYD8+6dM9YpKkMykvdlZnjjjN21rxZ1F7G/J1n/W92A8+tdRxLNrZVCrAjsJ&#10;ITGmvzSLf0MPx/aJH+x97Pz691zjZmWIyI45YRtEdbSMoAbXGOLH+vupp5de6cUUwt/mdTtZ76jL&#10;GjA2V5JHFww/H5/p9Peut9SEkBVhT6HVjqMjMLIwNzpLLqaw/JF+b+/de6mxyGVkjJhW2tFScpLq&#10;sdVlYqNIP1uxt7917pxQxsrStGutlZNWsHxlSCxETfq+lgfp/T3Q/EPz6snxjri0jx2FpDGo1Oyh&#10;AmlueY1uAfzx78/wnpSeozMrWieJAWe0SqxdFjkU8tIQCCf9SALe0/VeuGhI5EkVZDpQiMXGlZP0&#10;skhA5A/qfx/vHuvdYhGWGkuPqZdbWj0qtwVkQgXF/wBPPH+P09+69114opkBQwO4ivoYTAar+gwy&#10;qCfpc8r9fpxz7917qO5A+4C2JtGVdWAZSjcs9rkgcgBQb/m319+691E873k12lm1FC7loyIyNSyB&#10;ACgWw5X6/wC39u/6F/q9et+XTW03kW/jQRpJop5mYAkuwEhVG9Vj9AB7dNKZ631Eqa8pqhddIIj+&#10;1Ae7rLe0h06fqRYjg3+nvYp1pq07ePTRJlFZPKrx3gEkc0hQr4XIuC8ijkAjmw497oPLqi+JXu4f&#10;l02nJyNEIldjJJaRmKgmWw4EWgX55vb68fn36h6sx0ivWdMgp0yC4hkji5RdSrNA2ofttYrp+puR&#10;/iD73SmOmmk1ClOp5J9LtD5jUMZYwzwsHa4eWTzG/qAtZdPP5976a6kCeQhZI2sI28tg0OlYk4uN&#10;Qtb/AAQA/X3vrYUMaHqdBWTqwfQipIA37rqWEY+mkOGsCbGxBP8Aj711ZY0Y8eHXNq9wVUzxNPq1&#10;okDWC3B1MpYECwtxxz78cDq/hqMA9OcVS06LAjRM0l01sCp1L65ApX0sxH0AI5t7p1ZY9JrXp0SZ&#10;y+k8q+myaY56li4sdZtpS1v03/1+fp7pzpyhYlEVlla5uhlsIyEbWY3WNSNP9ASRb37r3TpHOllQ&#10;M+lpbNbVob8oZGsxYk8i1gOPdH+E9ePThFUFERg4ALtGVurg2PESmQXDE/qsLf72U/VeotRUFmlO&#10;jlQrRQ3VCC7FXC6bfi/txUOG+zqqef29MMoldlYu3mJIIUKFeAcEHQBZrenkXNvb/TnTeIj5NWjS&#10;BLphj4RVX+y0lv1W5sD7917p3pFNj6YgXAu4CRa3ka0iFV+qn+nuh+Ifn1ogHB6ywrpsloQwbSGR&#10;L8OeGeS3P+uw4F+T78/wnquhRkdSmQMoVXjVZHZ5D6ZLFBa4P0tf+lvdIvPrUfn9vULSl4SQXZnJ&#10;YyL5Emb9NgrcW+nt7pzrglLExYAv+1crHJ4mYgj0QAHkqTa4P09+691jamPpCaYW9TMgUC0YUho1&#10;Fjcfi1vfuvdYzTrG2oIlkiMgZyDoC/VPDp+n9OT9ffuvdNrpZ5BoKSTkOFBVGeUrqJaMjhVHNhb3&#10;7qjfGv59N0ms0+pT5FSQtdRyGQ2VieSVPA0fX/b+/dX6ifw4xqwksLyhiqr6E1+pYwWF2d73BIZh&#10;9P8AD37r3T3SRDR4grqGDB53VNPiV/IkbgqLkn+1YE/0496NBU9e6fVSxPijmsqK9igBtIbgxxkE&#10;Xb8ce20apoetdSQrwGSPUql1D8xK8jEL+tmPAP8AT6H+g9uEVIPp16gJr6dRvJJHoCujLpKrpBU6&#10;iC+py5N+fqQPp78QCKHrfXHUrFJHDojEs6hQ+iRFLSSMW+t7+mw+nvQRQajr3XcTKUcoLfRVJYvc&#10;ltSqqMCdQHNvp72aVFevdOPjKKY2kLglDMxGocjhxEByfxccH+nHvfXupKg+l3nIsthMUQEo36VK&#10;hW4X6W59+6916RXRpH130+g2CxmTizAyfVgRz9P8PfuqJ5/aeuAjAtIqmRWAfUrXBNrNY2H54v79&#10;1frMqr6rIAdaOkMiWkk18egfUfg3P1+vv3Xus7eoaSuoB2jZQoFmH+bZS3Bt+k+/dUk+A9S18ZYo&#10;FQBQL6CVRy3OmzD9Q/IH/Gh7pqP4x1IuQCz2QOBJqOkn0CwvdfyPoNP19+6Udc9aEakUkLdlsFjc&#10;lRe76Rzz+B7917rk8nK/uJc+sFlXTCtrSEx3PNuLA2t+B7917rEpAHGlAxeQqvqRyo9K2+vP1/x9&#10;+60aUz1wYOPUyoWZRo8Wg8X9c6/0AFlIP+9+/dezXHDqDJHGVkASNbHW6XKREILo1/oTe5IH+t79&#10;1WT4D02SoLFDLGwlsdJUlyNWoqA3HH1Orj8+6H4h+fV+mp4tRLRFNMbMqyoqlGk/tlgf9a1/p/Tj&#10;3fr3Uch1sJFA8jEAXiBVAQGcsRZj+Ra3v3XuuLAglJXcftrGhKrqUK11ZgvKEj8lvfuvdZBNe7nT&#10;cHUsqqkgZQLGKRyo1NxewtYe/de6xNNKWDxtHG921mWwBVxYMo/1R+jXJ9+6912GlJMbFVlkXSEj&#10;UIv+LXsQAOLWHv3XupqaJHRgt0uECyaWOtfS0gYi1/ob+/de64yF0BTUhSNjfSwRQGN7lWH1P1/q&#10;P629+691hZmE12GuIm5TxprLlAVmcOLEADm7cH8fge691hZmUnUzhygKpI6POyyH9Uan6C34Fx9P&#10;p7917rL5YEicL6bukegRAFif0KwYeu5+pH09+691ib1BkjBJcAtESisyr9EUr9D/AE9+6911FKnk&#10;VFDxlltZ3DInPpjFvx9dXv3XuupZmuzyEBluEjDDSsfKSOxb0k8+n8+/de6iPJHcMY1Kxxs8s0kV&#10;0cx8EovC6r8XCk+/deIBweoxq1lBaRREAhZFkFyhVb6bKoDenm5HH9ffutFQ3Hrwn4LxgBpCqJGs&#10;is1yNWuJLG+n6Oo5F/fuq+Gnp1ydC8iMwR/WuuOR9MEiD63AAEgP4I5H0I9+6q6KFqOnSBNKK7uZ&#10;C0rkhQBpdjpUW+jFRYD+g+vHv3TvU6JIlCvq41heFsJXQ6tJ/r/j+L+/daAA4dSBpYTWdQJQqy60&#10;0OqXvp/w/obe/deI1Ch65aVLIFBSEAEnV6IyBpOqwBseD9B/X37qnh6crx6xOoUBAF0PLoLR+jgq&#10;Svjdvrzzb6+/dbYBhQ8emud9NtZjEhdY9QuQEXizNYEMR9QW+v8Atvfuq+F6npvkk03aaKRY2VkR&#10;ZrFCwOlYl0aWBNtRZhb+h9ude8JesTm2tlfSjIp1IUkVXQWCKzG5FrA+/daMQpjrmS40o/jdjxD5&#10;JBpeMjUVOnkEn6D3qo6r4TdRpZ1UlVL+WQqokRfIJNP6oiRyB9Rx78eHVCpU0PUab1Oil4oX/Q60&#10;4AEgb1gN+ALi4B+tuP6+/A1611xjMyufRDIYrASeQsZG+jK0bEDUR9P9797691wkMrCbQjkgeSOO&#10;RFKyJe5541kNcH8/Qe9dVb4emqqKqWeGRdQ0u0bqUDyqbsHCiw/1VwfUbD6+3YvPpsdNU+pgAoiL&#10;WMhvKI5EeT9GrSBYfW3HP559u9b6huWT1mILMxXyMjKVso0SSqPyOfofp70w1CnWuo0xkcShUaRG&#10;ljSGNhcM4GpDKBe1rXHH091VAvWj8Q65NFIEk8cdPJNSuRII1LUyPKNTlCRf0nggj3Y0pnh1bpzi&#10;pLMglnjRwupispPmdxw4AUMXRuFs3+FvaY0rjqvUxKV20xsQFQgI0iMk33N7vHHpP0I49XHBv791&#10;vSaV6myF3jTSWLmUs2rxmOJacababXuvHN/9bj3o+XTo4dSaeFGUm48aKszEC328in6oPyP6+9+e&#10;Ot9OkHjYOojSR1IYxkNEJCeHkVGAuFHJ91PHrfUiMaSxVuASkdrL5Wtd43/2k/QW/T7117rPcrIA&#10;Kcpo0s0Mdg9jwNQIt9bWZef8P6e691y9BUIp1nWyedwPuG18nUoB4B4Oq17X49+691hYk2MjGRo1&#10;aATR6Yytv3C+tyW1E8MFNvfurx/GOpFOFRoioUys6A2Utcyelmchf6ng/wCt790o6eonaxaVYwsu&#10;oxs8aSMrRtZbkAi3HB/HPv3XusvhB0gxRayhZV0iJZG1XZWvwLC9ueffuvdYW8Xjdm0OAHChLKVZ&#10;h+46gWF7AAH3rjx6901VdNC0IQKOIi2hIwNUatc6wv1IPK+9FFIpTpmXy6TtVjYKhqcsYysp8uhu&#10;S5i9LyFQBYXtcEnk8j8e/KukU6Z6bHximmdSbtNHM08Y0kk67krZSEN+SFsLAH6+7dWU6TXqKuBa&#10;8qKKbxkKsZdy10ZQSjkjgk8gm5uRyPe6npzxfl1ybCKPUtPoX/PmMjWqj9LMWNzY/WwsP+J9U9PC&#10;SoAB6x1GHsZGjpnciZCkga0iQ8Mq2f6m31txbj6+69bLUyem6ekSGQaJIy+qSZWX6Ramve7ED6WB&#10;X+vvfWq16aZniiSMpHoM5k8VOE82udXBlLKBq+nq1KwAHvVDx6uvDrEIp1ikMta5QnVpBjaQKp1Q&#10;/by6bgD8k3IBtx711YEg1HXhGJljeSJZGjvIxgk0iR0YeJZadwC35b6c+9gVNOtD06yFJlkp4Vhd&#10;WmmleKOCEEIwF/KInHAItf6j+nuxWgr17Hl1EqoaoPNLocyqEbi0rTNNZIwgVQFN+TxcDn6e9Lx6&#10;umjz6Z/uZoAq1BtpkaI1MCxl0b9Redx+pX5ufx7v0rAQ8OuqfKRQ2DU0KMzS+cgsVj0n9iYTG5Jf&#10;6oPe9NRXy62UU46dKfNRjQsjha15n8DlnaXWq6nDaRYKoHpJ4/r70Vp/q/1f6v5Mtbq3Suot3NAg&#10;aWoiUTKbRxyNUokKqSzBr2tf9RU3F7H3Vow2OkZtTqxw6UMO/JCpllKPFIsaPoQEiLUFilC6dNgb&#10;/pJb+o968FRkjq30zUoooenyPesEbOkvLh1IiDRnUHHMiMy2XSDdxqv/AK3u/gkinl1QwOFo2enK&#10;DcdPULpjnLFjw8ZjtMzG30kvwLcMpH0908MLw6aaGnDp4p8zBI8kZZiWUwWAsqlV5jZ2vY/m1h/T&#10;/Ae614Xz6mx1wcqnk1yah5I7qo0Kv0RSCNQ4N7+/dWWPSa16y/dRAM1wx1gOxH1Cj0MVtYBuLfX6&#10;X9+6s9dOOsgqoNakyxuzAMF1AyozHiSRQLkD8EC359+6ZFa99afn1l+8Vy0kasGd7MTZLOCOTcXZ&#10;SOf9e/v3ViUAqvHrE1Ta5dlkcE21+MEaj+sxi9haxt/jf6+9EgCp6p4j+vXcckekqCQVJJWyPrYs&#10;fwoJ4H0tY+/VFaevXi7EUJ6zmRP2rlpFW+vUPUpH+cDf1AH+x/r731XrIZxYOy6b8c6VLqB6UKD/&#10;AA5N/r7917rEWsuvS50goG9KDk3H+sfwR7917rBPbRwurVp/tsyMARcp/iD/AMa9+6902zhy2rUp&#10;dWkEaVDBgRbRIV/qo+gA5+vu44dO0pF1BMrF9cRR3cMVjZgqiaMEMFvxpAswv+TYe99Vl+LqXDU3&#10;DkorswjaRmbQSyt6yVYC4vcgjj3VutL8Dfl1KhmkDGRWSLVI6AEi3quGjJZeD9CwHAP+v7r0p6yw&#10;l4x6yWWMjSSqiNXvdElX68c2BJt7917pwRLkuAoRWchWBIJYaCzL+NJ+g9+691xdJNJTgqQDoDL6&#10;dHDNqAP0I4H19+6903TNI0uoen0g6NIMjuV41LbhrBSHJA/qPfuvdcLwB3UNKWAMbXP7TXW7MZIw&#10;LN+DYEf0/r7917rnEFEYVArB3LapV1t4l9YJaSxFvxb/AF/futNw/wBX+z1mDI9gFVXIP7bcxugN&#10;wwJ51f4/W3v3TLcP9X+b/N/kHFXhGm5CqRpsdTzM9+D6uQAfz72OPVU+IdSluOEYSFo1X9IvH6vr&#10;/Q6vpx7v0+aUzw64kyWJ+jDW5v8ARx/ahdRwLXuvvR4dUjpU04dYHQjUF1EpZUChWaRiQwd1F1Av&#10;x6h9Pfhw6u1advHqOU8js0pRQ8rrJriAALJ6ORb6Wt6eOPp731RfEr3cPy6mQqrWA0szOoBOtI7H&#10;nVrXjlRfj8+9cerSfAepKwKUYvYu7Op0hSCVTiMmxBYcargc/QfW3gKdJusbUy/UhAyqYbmzephw&#10;AwABX+nAt9Pe+vdN4hUSRqxjlkVfSGuzWbgMD9CQfx/T37r3WWJlCJqSxidtRCrq9J4Kr+fwbf4e&#10;/de6mLIAxHotobxrIisIWbnUwX/b/Q/09+691xYq68ANGxj0lXWJWFvSbSCwOoXIA9+6911IY/WC&#10;bMFGnWQfGsRBM2oLa5/pb6e/de6xyKGkkaQxBSh0u/Nzp/WVOn68/j37r3UVxoOhU9JF2/TqlUi6&#10;q4PIItzf37r3XJFDBS3kvHZkVmDM6uPVFK5/Nr3/AMffuvdTURG9Sj8kK6qpIVR6ePoABz/jb37r&#10;3XtI9CkgxEsSzXLurKbEccD/AFXOr+nv3Xus4AYXRFYuqK7uh0lAC0QCtYen8C/P5/oPde67EaiN&#10;VurqAx8qwkkkt+4NDAW0/wCtx9effurx/GOuenhpWAJHN1LKkYtZRe3JB5IFx7909J8B64xhSxLe&#10;Et6mcldKWb6InH0/pYD8+/dJusiQFVWyDT5Cw0MxIJQiR7n6m3Bv7917rgsUY1AISbA+RrcLY3BT&#10;8jT/ALz7917rF4X5XU8ikn0uUVf06ogqkCzXB+nv3XusP26kC0fqKq8nlS91a4P7jAc39Xq/rx79&#10;17rE8VtKJ4lXycEoLMn6Wk1HgNci/wDX37r3UfxcorWkVw5aPUt1YH0rKT9b/wBfzY/09+6914LJ&#10;pR/Iiy6yoQpfWQocx2IB4H5/P19+69SuKdZWYarxPoAYJ4oiAqyj1NdW/sj6H/X9+691yDA3kZ2V&#10;pGa5UC7SflV4B/Avf37r3WCRn0E/g+lhMNKKq+tlAUG97c29+691hmVAGNtUYdI9do1jN19DfS5A&#10;v+kD8W+gHv3XuoUiSp5pAFlZYwGEc1mLXAQpIw0gAWLArzfg+/de6wpS2kEjySeUuDplZdMUjrZF&#10;IsDcA3P4N/ej17rOkX631KVZ283ASXSTpDsCB/vFv9j7917rOvjjQekCSJFiCRqBCICbI4PPDf2g&#10;R78eI691iMaOHLRqQNLNI5Xxxo5OvyMQL/TiwHHvfXuobIQojYSqWVyqeMWVQf1G31H9AFP59+69&#10;1gCiRI1KErZ9MvjESsn6i8ZUF2IW1l4/PFvfuvdRpVdQhdGYt6CW9STwm5WIuB6QAOR+Dzx9B7r3&#10;UV+Y4xpYRAvIk0gU/tIf0FiOCLgAXueD7917riNB9DaQHJVheynUL6mZblW+pa45+n59+691ORFd&#10;YY2IdLAFkAMVytjZWAIt9SxPvR4de64mmVWV41d2Ou92HlLIChVn5DXA+v54/p71p9OvdRZIlQyI&#10;QodwksbITHCyMfSsurj0i4bj1f19609e67XxEvKCGDIEid7reO4jtFK6n1A/UcgD68e9gU691x9O&#10;gIYpRE5ADnSTPFIS0AV1F2Zbah+OPwbD3s5691JjUq0TBYpJo7gBTpLCHjWAbFQbgNe5tfi3vWnr&#10;3WGSmjUGO2rSnkDgB1CuTIkp8fN/zcAfi496oet9cTH5IdJjQ6mSQ+SOP7fxMTpAdfwfof8AE88+&#10;/UPXuoJoFOuVTFDIbo8UlyCF5UhgL8gEgfT/AHv2y0dTUdeqaUr0zz0al/BHOR6lKxOlywjGvWzK&#10;ArKCTyQeePbQFQT6dPRmq9QZ6G0jkSI6KGaJGgBZA63njUsC2lAL2HB/x966v02S0LNHFFGkbMLT&#10;yCVUjSZfpDYhWN1HP6RYk8e/de6g/wAJkeQgmMTGRDqiVEvFbzO2me7XNrDSCLWva491KilB17rE&#10;mPWIyqfEsxCTpI4MwJhJLgKgH9Tq1AEDgD8+6+H8+t166NBNKsklncFPK8BUIyPIbAwFACNT2ID/&#10;AEBv9ffvD+fXq9MNXRyRxysy+MwlFSWnjJ1s7FKhoo34fTzGzn/Ar79oPV1NAT0kKnFupDPLJHLF&#10;A8KyLTl2QyN5PPFqDWa3GtxwAfx734bEY6eTLDpLZWOVlqCaWNVkgkaOXyiKEQxWWWrlVlYgt6Q5&#10;VRc3sLe2zGw4jp/ppqrKaeZY2pI6k08iRU8zSVCylCQ9TDDp1ALpddBDJcH6X91K5z14EjqNJpPq&#10;Z5zOEjlWpSCOaNzGwV3WdLB0MYKseTcWJJsPeqDrZYnB6lNPOwnYRxCoqiTUONUkiCJRKstO0gKs&#10;oC6mYDi4XSPe+tddGZplqIIYq1Y0hgmllpdAmnqSpMsYaUBlAUhk0ki/4Pv1OvEEcevJAJCsceim&#10;ZYpad5JJSfto7CQU9WJAbPaz3X9QJ4/HvRAPHr3XOCCQDTNFB4ZYDIINRSUiZuY42Rbt5VBKqfqB&#10;YD3XQvXuu5MNG7PHTQNH6fDbVrlM0gWSnqYVlNgtiPKGJVQLAc8e0Dqwk0jPXOXCUaU8oaiikrSv&#10;heeXTTmRNNkp0klAV4rA6S90Zr2sDceMQIoeq+NU9NNTh2Xxmnp6JfsYIpnqryVcU7X8X28Om6R3&#10;H+cYX54W9vad4jWoFOrGQU49NlbhKlgrrB5jLPKslR/EF8kThS5MDOArQBdSvFx+COR7oYzTqvjL&#10;69N1Ri2kqlhnCyQwwiTzvTpVTlZEKRLTFFRzGHF1Ki1iL/S58Ih59WDAZ9ekudssjCKiNXTyGR45&#10;KJJRKEq6pdNQ5YA6lIBY3/SL/wBffjARw8+n1evSeq9uo0FMIqX7aghRoqq1NGI5GLGOOpqJR9bE&#10;XQ6fra5+vuph6eWSgp0m6jatM7PPUhmaaki/bYGSWsGvxPHVFwuoDlvQdHA9LcENNB1fxR59J+u2&#10;clPDUffVdTDB9s/nIx4BZTILVqowe6xg2X03sObW9ssmnPTiyoRp64Q7RpaJ9ca1nkmxqy0lI9MK&#10;6tloS3jnSWOojZNSmzhSxZg3AJUH22QCKHp0OjcPLqBU7aoCpyMscC+erjQRKqGNCkeisjjgs2iZ&#10;BzeXSUewUAgEJ3i8z0pQxkUHXGbbc8tXK0H21FJThoKmYSfcRwiGITUsUkgUrKxufItyxtYm9l96&#10;8Cvy6uXSlD1jl21UVNeslliNUJ6erjeOnJPgpxWCOaJV0rpsdN7FRptz7oYiOmHK1qOkpVbSjdaV&#10;mM6UWSen0U7solfI07sEigZANKu5DyMfooP+t714Xz6YGGr0ksjt2CJpI6iTHfb5SdY3nEqSwLU0&#10;7MhGQDi2nUCwK6ddhqP091KeR4dLkbtB6Stdtz7aCZJqdamBWnlVMfd0q4KeDyVdVR05A8j07FV8&#10;QVyhNwSAfevDXyPVya8eg4TARwUnCpHTqKqskoZp4KuasoarmGH+JQhbFpUci3rF0DpYe6aB1qg6&#10;DncVBWGChrcwlB5EqIYVq0hMrSwuumCggECs8hQFZNVTFpUWCsC496YL5cenSAeg2yeOp5aqpixt&#10;PI8UJpzR1v8AEoZ4knjWxWOnrSFjWAtpVqVTy4Ujj3tOHWwB0HW5cVrFf9zHUrj6SHGR1NOxepNZ&#10;kaubyU1Y9SfWW8d2nkDBI2tYE+1IpTHTZ7s+nQFbnoa2WpkrMepHhZXHgkX/AHH00kpoqNniQDiU&#10;Aks1+FWRuR7ejpQ16SyqfiHSFykUNSskM9FVSRJQtkKotKkIRIZjGch5yt5qiZgp0rxa7cC59vV8&#10;1/1fl5dMSU8+khUXEtPTijeooWhgZ2pSkxqROxB0UE4VWnjIEhGtr2W6n3cEHI+LpO9Pw9JzKpTV&#10;H2kKRskFKis0tJLIZsZSrIWlqZGQWR5LIwCC+ssCpt7eStO7j030HFTGscOVDQLKiSTSVUio8ACm&#10;ULDEtwdZsvrWUAJZ+PawGoB6aHSNzAiElRJBTrUlgtQixkNNDGwDzUIZFszFNLo/F1BA9vJw6qem&#10;KsmSOOKYRxq8bqn3lNEY1TzAWEzWB/b4VSQCDxc39349e6TWRooI51jRFjhelUOCGZGqApqZF8i8&#10;kXK3H0B4Hu6ECtetdMVbC4Rf2hHAsUOun8p1whkbU7FgDa9jpI/A9ujqyHNOmtoB6/GsTtIE8NPI&#10;xhacILNKzp9GN+B9Le99OGtMdNUkYmnV2Ua9RgQRhb6gSjU0QUFf8b2BNgb3Puw+E9e+3pyosjV0&#10;E0L3DinWwSZ9eiQG0z05tcXWxUkWPHBIv7bdA4oevFmU1Xoetk73po4WjeWWKrRDVUflUwlWU6kq&#10;nZba5gP7DelgbC5J9kN/Y+L8GR0a212AlG49HZ637XR6aoirqyZamqlpU00LU1Kq1EbCaml+0mPi&#10;Clylnh9RB0gcewbuG2MhqgrTj9n+E/n0NNp3BUhoxyeHRwdi9rVtLDQxl4J8hNULj3dJDLGKiobS&#10;2R0oBGzGM6vNpuIytxcchmfbgSTwH+r/AFfbXoQW9wzEGv8Ah4+vp0bjZnYjpI6rlvJJCQ01RTVH&#10;8Rp4UmYKkb1E6kSq5AKmEgEtp4YH2TT22kVC0H+Ho6jZQKV1U/1cfPofqLdETCKrjxazV08cIkk+&#10;1Iw8McK/c+SWKnJCtIo0pGCqg31MTx7RPEa46UoFP59CBBm1qSzkPRLG9I05YxrLMssXmqlhUXZ1&#10;eS/BZrBbf2fbOk1p09RAR0/wV0KxxyxZJIqeJFUedlWkkdnZw8sa+nUpYAyXHADX4sXVQfi6oyVN&#10;R0+UWQM9Jj4JJdFQaao11KSMZqmFQdGQnhYD8tpVQRq+pv7dKhuPTZHkenuly5ZF8NV5J5HTHfbw&#10;uonjdYgZZZpF4EY+hYKPUTf6W9sOtMdUK56fEqPHMA0NRHHLTRVqyhoUc08T6KglnGn1XUqpAI+v&#10;59t6aGvWgoBr109S7GQSTzRxyShpIYXEa0rSKVhlppnA1MpXyTD6Nfji3ux6vSuOpf3Z0fdU5Lxm&#10;Dwz1UJWGDIS6RqE8cvqDJa7KOOSLc+9DrXXT1dTEsLv9oUtEsa1FPoeby2WKWtaoGiNLMAQtySTp&#10;I97691lDwwCkp4qVXmSoECxpqWeV521CMpIoZZTcGBmYA20t7917qQq/asjxRo1JHBO8dMZ2WRhB&#10;eSKJEHpSaXU/m+hPNr8e/db48OojLLVU5K09O7CNapl8iSRGsB8FLHCrAWuutNT+q9ufz7914cc9&#10;QZolDQ/cSSMsUzxTTS6vBGkEdnVJUX0eolUJ/wARz9ffurNSn+r/AFf6vyESajitLDHAZI5pXjoq&#10;uGQLHRzSRXeMSOPIi6uXLC1rafr70eHV4m/D0zzGOYGrhiV6oI9NDLUVIlkUU0XjkkfUPWwaxF7g&#10;XFvdOnusbNEYvt1EpKRRCSUSPBPOKv8AykPSuy6P2mUEoD6788Lb37rYyemgz07sp0xeOn+5qI62&#10;mklFRTRKQVjnhI0NKrsFJ0hFZiPabpwADA6iHyinqJDTfZypD5kjkVJ5nSRwCJmfUxZrEhAPGebE&#10;EWG8afn17qIyxs0d6WNxNNKkckCBkknkj8xyNTIx1iLSGdo7cH0rx6feut8eslO0NQPJIFp/O0UF&#10;dVLO327IPUGoGABBcKpBI9JPPu6mgJ611nppY0qpjEa2OmnpHYIZhO6+GMutLKzqG1M1iD9fwAbW&#10;G9dcdaIx1JiqI6aCaGWFi1NAKyvpZql5qJ3nQSULFl9RkRlIVRyCdVifbXVCpHDpyFYoNJLIslNL&#10;XxrPK05NZVY19P7dNBAmkJHMbqjkar/2rXI914KfPqfFVSB2JEIUxTSn7uoCmGBgHlp6eORRqDg2&#10;uW9F7BSRf3vpwADA6lRVDxeCrdEKOsVPBSyOEYa2vDVyBQQpZbkoy+oaSfz7qQDk9eIqKdPX8QlE&#10;cj6KdlcKHSOTxsHjcQtEsdOCykAqWYEcEAXF/fgF8qdV0Dp3iqI6c04jhZI5WIm8sgmSeeNtD+Jh&#10;9YV50n6g/Tn34YwOmiNXHpwjqUlXTBIae2r9qVbygmb0oyaQv4LLc8XF+OA8pQjPVDGPLp7psi8N&#10;RPGmuaQSpHGqlSpaQB44njNglrEnSfqtx7d6baLFT1Np8jJpqERA5gRY5YhCToqTIS7SrGtwJFDL&#10;r5tYHm4B8McOtiJQNVen6nrUMnjRIIoQdDxmZ28YIGunjQqUOiy6mcAAm/Fvdw3r00yKccenKGqc&#10;kQSGeNHUkLHoZjAli7xSepVKMQLkXF/z7c1Eih6YaIeXT596LVFokNPJqiRpArSKUA1BnIJVidXk&#10;IUAXuB7t4h6aMJAr1MkqXDKZGaVWh4iV1jmgFhbxMP0+PSQSeT9f8PdtYPTekDqT5mMs7qYJHuhb&#10;yNrVWMX7LMic3BBAtwbMT7fQ1bqtBivWdKlnYKJwoVGpqiKKNWvLKnoVJD+kH/VH6Nf27jy63pHk&#10;ep0dfPzGs0SrTzqmgx3lpfFGP3FKD1s5uQ/5IJBsDawY0oDw6o0YpU9cpKkMZEMihv8AgbD5IVja&#10;Sm/TJaM8q31Yre7Em3APvasa56qAAKDrJHUF5JItCuIpFtArRg1URN3qHjF+NF0uWuLaiPqfdwa9&#10;aeOn29cRMsLeGHxRvJLKI3d1kkVP85MdI51ECxP0/H5sNEhetla5PUOSSmd5JCqPMQrRhfpCshOu&#10;7Mt2a4sQQPrf8D37UvHr3DHWdJoopk8RGszeMEKGVma+gK1gCosxLEi3H+sN6l69pJFOpcE8dTTL&#10;IjKVBdY4SVM7Sw+gBWIIZWPFxxYW9uBweHVCCDT16kCoZgZmleNYD4pNZQRrcAzSWYH6vcKCNN7/&#10;AOw9r6oyVwfPrMazzRq6I1QZ56dTEI9EsiqbvLIUFg1h6HB4Fj9PdtQ60IgD1mkqI385MyTAR6YV&#10;hcSiWZLGzkra7ABbN/X0/wBfdq1J68I9NCOucVQYXSZm9AXxoJQ0lmlXSJYrg6VS1i4+pP8AT34G&#10;hr1VoweGOstPUrCWGkGQRhwXdiDICUspQDWQbqAvOr68XtdGpjqjxUyOpSTeJns6yVKRxoitChMw&#10;1gpJxyTYm4P9b/n27Wh6ZIHn1laZhJII9UrgRSTyxskQmjlY60iFiDGP9pW4sfd2JDHqunGes/nI&#10;AIjVlWNwkJ5k8d/V5AgIBJ9QAFz+be7h6j59VI8j1wLhmm1vIzao5JFVEhp5lA9ME0f0LWsUa/N7&#10;/jjwYE9boaV6ks7wlhIyoZgup9euOLx8TOjRgkt+kaWUD/ehbptk1deM2hHmUKySr+75jDHZEP8A&#10;m5Y7elibBLD6e/E0FT1Xwl6yiVS6rE2mRVQlZVKcyqSiAWuDpub6jyCTbge/A+Y60IqHPWYFwZmC&#10;lpHTyIQY5JBGY7MrFQeb86SP6n3dWK9bISlR5dYdcbrFaUC0jRizOWmNg8g9QIuSDYccf096JUnH&#10;H7etFCFNM9YJD45WqELySfuyQBtJjFTGgeQMACoun0X8gmx91Jp3dWWjrnryzvel1rER4xOt/Ewh&#10;WUfqdNNyFBB1D8/6/veuh456sYgCeuLVD6IZmkN31kshcx6w1wSiqAoC2Wy/Q/X3oudIrw60EUY4&#10;9dJI8puzmoJdI/GCmgFQHDTsgUEkEc/1sAD731vSvp1ISTSUgjWMWmfwSIPJEiPzHbX9Sq+puP1G&#10;/u6PQ6fXptkCio6k2Vm9IcpHTyCSSVkeSAIf3Xnk54bkAD/D+vt4+nr1TSSK+XXSsHWKKUNIxOpl&#10;f9tSyBmIQ2Buw4PtshQoDdbCVJA/1fy/1fyHcdgpeIRQ3aVEmLKIiImHKlxpPHpIJuWF+fflZQMd&#10;WKKoyeuKVEjeV/tvCfOZQAW1rYaVbRGOWc2KlePxb37xfl17QtQK8evDlY5XRzHJqaRAAJUQNcxM&#10;9uSz8aeDa/v1K/qHh16iHC8euJJQRo2sPKLRwKqeN1Lf5vzFdRVeASePp78zLWq8eteGeu1mVwJT&#10;rZbaWjdViClDpQKoA/QtlXn6/wCt70ZKkGnDqpUgjrtpWsqTMCIykERcLaGNo/IgNrhnZbHkf7zf&#10;35nqKU60q1NF64XZCg8rCNF8r1DIFgDLJqCWjHN0HII+g/29O4Dpwovwjj1guqlJgzmKWRl8cnqU&#10;Ryy+UvojHKsvp/Txwfeyca68etgal0niOspkAKrIyKdLzGmWMWjeO5KuhB1LpswA4uB+fr7WQeNe&#10;qiNvPrgs3HkKsPuDGWBkSNI/twWdy8YJXkGx5+tv6W8GBNTwPVzHUU9OuJdApUSrGlQxkp0lTUsK&#10;qdcbJKik6SQCdX0449+7Pn1sqSRXrDGHLVD6bxraaFHk0JeX0yIeAVuR+n/EEge/LxNM9eIFAD1n&#10;ALK0bVH27pKi6Ga7rrQGJmZhYA38bfgX/N7na0/EafLrTLkEZ+XWHyIyshRUgdTpLMxF4iEMi6rs&#10;ShIAB+txb3Wvl5dbCAZHXJkQPHFIfVIzgOhCSQVKkIDI3IMZBP5uLjj3bsBHWyKih64SOjSOVjj1&#10;l2MiRswllniAVjLrsCBxY/4e/M1cDh1rSNNOsTGKR3WWw9SANJIY5CxsUcyAHjVcsF4t+R9fdOtg&#10;Uz/q/wAA/wBX7Bm8oDhkj8Us0hLMhd9VQLxHSORpBJIYk39+62QDg9cYJ0vNEoH7cbh5AEZ1dVsV&#10;Vr2K6rabD68D8+/V8uvU8+ucTLGsgEgVVLIrSRjmbTyT/W1wWH5FvfuvdcwukI+trxNF9y2pTc2F&#10;lkhb9V72Uj8nnm/v329aIqKHrAWWN3NpBFMCG0kylVQEokhC2VuLng8/63upIHHrYAJ+zrgjRlLz&#10;rAY2tDDTvqMLAHSTJOotdR9Gbjm4uR70rYq3XmBOF64lAA8h0GJiUljkfTIroQZVita7EA6WY/Q8&#10;e7VHHrYFTTrEKl2CNoVVU+ayxvrvH6vGunlvSfrc8fX3vAFerFB+Z68xLliPEUaRWMdS4j0TSHWr&#10;xmMA8qQF5vYfT37rWkjj1kRnBWVWgEIvJLI5Dlokb9pSW+pCkPb88n6+/U68yoRTr0cxZ9WqQuxe&#10;dAqk2B9MT1CBbeoWYLb8H/YbFK560UxnrlJNqWPwhivkSw9ESh9JMmq4/Vr9WkD8i3vzMTw69pFO&#10;7qMWYyl5HtK+q7oCHZ4FGpb2NgAeFtc2HutVrTz6cooz1hYqCdRaGogdWLFWFOkZk0+Uj1Lcgjjj&#10;m9/dWZaH162AAKDrF42DSxM3jdEkmZJGUuCiFtCRKCy6B+blr2H5uWST8J8unAMVIweoazxRojsH&#10;lYqYk8qt5ont54w0RUNpUgqTa5Nz9PejgZ6UeGD2jy64RTRGG8sbRpIZGWWePS9POq+QmNoxdgQA&#10;31NiCODwKqy8KdVaPVjr0H3HkdplWdJoxUwsB/lEhf8AzoVSAQlxyv5+o97UaT8utuAy0HXIyHUZ&#10;NARTonjpwVBmdgQLqPrYKLg/TkcW9+PHrVARQ56wiqijTRojaolCzoGUiN2Y6zDZRew/U63IDN/j&#10;7qDpqDx68Y9Y9KdcX/tyBy0ccbFqSTU0gOjXMiRgG/BGk/UA+9N3Co6sBTHHroVCNBIxmpvAP2Zb&#10;MPUqeoXiA8atchFZh+R/j73qJFetlSDTrKKxZebD9xopIw5CSK0g8Y0WuGPBcMnH1Fufew1TTrXh&#10;hRUdcJGlUKXaP7hQzkhhoZVfy6FUACykrquALjni3vzGhB6112lRA/k8ckZkkUSJPGnrdl4UOFvp&#10;Y3IAtwP8PetSjI68Vrx67vTxoizpHF5op5AYyY5Y1Q2fyBwQDpAFvqSPpb36q8et0J6wtVAQtMgj&#10;idmQh2/zkK01iIP3ALsCNJUfWxHumoHPr1fQCc+XXlnWMryp8sf3aO0Dq7sn1Lggrd/qb/Qj3rh1&#10;4pTh1wEiLUeZqiANKEEUIZ5IY3X0h4iAVUu2rUxS3+296pmvW9NRwp16KpcSxXSnUaJZ56oiNUmu&#10;1oy7N+nU/B+ge5P09+rQ9aKDri1SGZYPIjxwROgSQGOGoE6eRfXIOSCSFC8DkX5PvRIPE9bCrSvr&#10;1Gebw6FhhbVHoMlNLZlk1H9tvIQbsy3YJp/B9t9eCg9o6jS1IVoZY4oaiZrtJBMbJ4QDC80DW5BB&#10;II/HFh70SOJ6uq1+zqBJLrAjdjPFFHBCLRvIpcuVWdxYMH+obTyQBx7aJr06FC8OsTgaW1MGlhje&#10;Exu6Qw1bRMVURysFIPkYIJPqLaRYe6HTX59OqpByOm41JVFV2Mx0SpJKxVFR0i8kKSBQTIqPYEsA&#10;Pq1zb20z8R5dOhamvUcO9gkr6TMsUqRL4fGPRadvuFJF7H+vJFufzoce7q+k+fTbUGoHnidEqZEn&#10;p1oxYFTT2u+tozzxYWHPH0/Pts1Axx8ur6QOHWFjTgD1NKizG5lC2gTUDNVRuACA3IA/Fv6+6VUZ&#10;fj/q/Lrf29Q55qkCoandVJcTRT6omaYf2fGrDm+kM354+nPule6q468KVzw6xs5DmWUeFoWDyKxC&#10;yiCXjzxgAlFkP61IsR9Ofe9fmePXjTy6jaC0oEbQ3aRIIg6BohT1FyrwIFPqkA1MbXUgce9F2Ioe&#10;trSvdw6Y0lieBXeNYGV58fUmWaNpSiy6gQo4DEgozH6AqbfX3XpSAAKDqN5CihWpgsBmZSSyMsCp&#10;GfClTB9A2ohm031ALx7q3VgOmeR1QrY0sbuFMaTMHdgbr4VDcorMNQPIt+ebCnVhjqPUVbNOsA+3&#10;Epp4opGV2eplYcSU6kCzOhUsr/Q6hbgD3up6sBjPDpmrZ5IIDUTOsaGoiKPNKCU8imnIaWIegnhm&#10;B+ot7904oXiOmmOtq/KqK0rkutMqipCERU51wKJiLK2ocg8u1uffunAqn7em0yTQVKNV6JHklmqq&#10;iMwok8YqUslOF4VZBYyGw1agQD7Yaob7enCq6ajqG6iBP34kBLRq0kscirVFH8ul4KYa5HJHpOhi&#10;QGLAW9t9OdQozUypOhnZKeKqkS5aOSV6mNzIZ5khVZFMygCNHUj0glRcH3ZSAanh1ogHj1CmqJHa&#10;ljlpKYmoVZoofOI5jQyDVPJWGOyFyVHpU/S/Bsfei9Tjr1BWvTS6Tw0skFPN6h9tMJ4JPIGSZmKU&#10;8cbjiMhdIGrkj8/X3Wuadb65oXgWnleFaR5omkWeitUrDwSiwhrEh1C3RgdLcj6e99e6Zmeemo6u&#10;EPTSGpljmbx0+vzF2Gu8ZvYEFZGa3DX91LUNOvU6Z5mki/basQJQxO0bxACgmieXUyVEMwYufDoL&#10;xKbqfre3umqqkHq/bT59Mv3GqsmCTM81vGsItE1N9yRpQFwGXW40RsulR6QAeT71091GrG/ayQhl&#10;oDUTqYIkSB6M187yqlTD5ol1HUFVmfWoFyw4ufbi6vy68oDNTppWWSLTkFqYhPJVpQeOrh8kEmux&#10;ioWqlAJ0SWjWYelgORc293PDpxkBYU8+m6urKp5TUIIcdHTjx5EwQwLTfcquiKSk0KVUafRoNm5J&#10;te3vTeXXvDAyT02yNJy8009RJiIhDFSuSz1UTy6pqhHYfuJ+rUv6tKnix9+BBz69aKL8K8R1GqZY&#10;2f7ZaeET+I1sUjTlKeUvLppZJZZRZVDhnvH/AE0ke98eq6GGT1B8xaAvBWVCR5SKRKU0EYnQijmv&#10;NUy0zAAyMSWdWUKVsBe3v1M09P8AUP5deGo/n/xfUCeeAyrJNT1NPDTzL4qWJvHkahKhhFTWqR6w&#10;FdLylT6BwtwQC8q0GevaGAqeo2R+8poax8ii+arqEeCpqKiGTxT09hDTVCxjyyahp1eNQAVLHTyB&#10;5aV7f8H+r/V/OpWnlTpves8SwvJU0sFXSjx1xo4pKmnmpKl1UWjf0yROhjnD673LAC4Pu4AGPLy6&#10;8fLrjVF0io1FX5J6yGSGq8q6ZpY6ghaOCOKQWEsaofUtgGuC3097UfKnVRh/t6iSySsMhDUUpgM8&#10;cVoKQRweKWWDRVuGBI0ggMGS4LKxF7+/BaAU/wBWerGtMdR6almphPaSWerqIIYcdNWvEYZJYH1Q&#10;0z0jcvIApeRwSCG+n0PvZzw9eml+XHrBVSeKplyMrLTsauhjZJRLIxrXUxxTQMFYERAB3UAP4mbk&#10;+9jjTq7cR11MPuJSZnqoKWq+5vNC0NNpm0qDX+WAW0MqmIIzq73Bte3vfDPXsVz/AKvn1yp1FbJL&#10;M8rNBZ8XOhi1SRSTMZpPuaUDXM5CRhKhGNv8WJ9+I8uvKQTjy/L/AIvppXVRzxMaBErJoo5khqqg&#10;tNFUgEloZ4f1PDdWKSEsAbaSvvdKjPXmOaHh1KD1ygT1Jfwu9RDHLUilCSuyHz04hplCq8gKEO/J&#10;MjKfr79jy/1ft61w86DrNAWK48JRlaaSGeAfbSlmoUo6j/KKaqkk4LvIZNCfQhgo+nv1B16p4Af7&#10;HWKYtRzvWxzyNWLQTSJBRFpalaSnBipayJWSzVCqpFlHF7kXsffgNXb69UFa46wicN4JqE1EcMs0&#10;N6mrIVp56VNP2VQhOtJJJHDKbAWvYjj3YgAkt/qr/k63xFRXrJEkDfxBKZvHJRIkNZ5i089JFUuW&#10;ljrEjVZfIF5JbV+dJKj3Uj16r1gglmqGr4XnqsZVTeBY6h5SxlDARU1PUiEKmg8FX8g/ToJ1DmxW&#10;gBIr1okevUYSVCmpIkpa2sqsZWUtO0EjyXnSVaZaisrLFmeOzqWEbMFXgg+7hKkHgOvMDTH+r/i+&#10;uLTzxiOmkhroMfjUozldJgqUxzQw/chojYSPJIAEEjMwKkFgpPuwArUmtf8AP00QB9g4j0x1PxVR&#10;RJVVCVU4qllrcjVVVNVwfbUEH3TLFTQrCANbSqEMQAADIX1cN70wNKgeQHWjSp1epP8Ag/ydNSyJ&#10;JOqSTU70iiekrpFjeOrGioENJJQFuWYObu7G/qsv14cABSma/PquPy6jPXLDBXmrijpYVyS01TKI&#10;52x0sjWWhyVBBKC/mCNdhYBVNybgD3vRUgUzT8/z60AAKnh/q4fP16yVld4KWnpIqGOnrImFNR1a&#10;JC9S1BYSzOkCXZZZQpJKAWYMLljztVBbUD+XXiKeWfLrHXIYqiODxwrJXVzfbSyUj1FIZDSpNEsk&#10;1lkknuvplOpR6hzYe7rkV8h/q/1evXjUvnj/AJfL868ek81dSzATANQ0dLBk6pamnhZWip46lYBH&#10;PUgMXlmm8sSxvc+kHQtx7eAI8q8P209PLy6qCDwwAD+zqPJNJNWSRNi6zVJjZK/+GxIkK+J3MqGF&#10;wSYFKKUfVJqLDhT7vSma/n1riaUIxw6jzy1jvT/ZLBRLkaOjdYmUyfb0UrGWKKZXFpAzqPUoGqwB&#10;92OnSdWaVPXiGJAGK/4K4/4vqPPlKWpkpqtXaWKooZ5qWeFJWkNX5TR08syuoRb+OZZDptrsePfg&#10;tKr6Ux/h/wAnVSQRU/6v9Xn1DjrGNfWJDGczSUyVNO61kYoo56Z41kNNKAulfCSFKFAGCu4PHvbA&#10;U406qGz+3qFCKyOOSVa00lETLTxVUdFBDRSGcKwaod/TEi6nVCdJcabMLX92wTTievA+fAdYZ8rW&#10;USVFSayKrWNglHSq6FZggDTiqMMeiB4QyIJWTUQdGri/v2hTgDr2orknrFT1ExOPjqNEf2tPX1MG&#10;QoYIIKcSliFkgjPK1VTqdFUsVYAXv9fdioqSB6f6vsHl14ft/wBX+E9NU0jBaalkkgDUPnkgStgl&#10;apkkaI1NHG0sa3RYhpRwb+UMLG/JuAMkjj+z59UPkPT/AIvqM8sNazwLHA9O3hyMctZqlVaSOQLL&#10;LDAwBdiXGoA3Kj1AGw97ppGrz4f6vy60QDj8/wDP1nqQ9RUrFLMzpT09XKyvH4o1ik0qtNNcWKzk&#10;IRIDcIb/AFHvymgI+zrxqT8v8nTdV/Yx00DPUwPHA1U1JW1pkjSIyU5qpmmgiCsqpqWIEgjWAxIH&#10;txalyP8AV/qPHpptOn5eX5Z/l1DORjWfHZYVEsUMkcNbSvKJEaiSJtU9LUxsjlm8kjiXVGQiIQpA&#10;Nw5oBQxnIr/h6bJFQ49K5/n/AKvID8hHadYWiM0qyxNBWV2QEkokleumlaqp46eWa+uKOZgTpcAx&#10;o3LEafeyPOmagD8v9j/D1UcfXzP58Pyrw6h5iWIxrRz0kkslZi6BMo1DUURmerjBqKmrEjk3vE0S&#10;jUoQ3P6iB78gBNfmafZ5f5etMoppYZIFft4npqlqppKtoIzQ1kc9R4o4qpav78fYx+adpi6oVmlm&#10;fXNJotwwUjUPeyooTkfyH/FdVpWnz/b/AMWeu2mjq5a6GRoAFgohVo1CDPTz1DFKemkrIwDJDYNI&#10;w5cBvx72o06TT+f8+tVrUeny/wAtP9X+FMA09dFXyOMQ0VG1IgqschqNDRyEOjhLMot6Wccr+QQP&#10;ammgLStTXj00NLAk0x6dcS1DLBFX/fRY+mqEWkQVSTNUs8U3jp1emUHSplDv41U6jp+tz79Qg6CK&#10;06qfDI1E6R/q9Pn02MZ6GjroMlUYzK+Kv+2CVEEcNNjcg0gpqrIUsrHyyRnUQPUighhp9QAvpUsG&#10;QFaj9o8v9Xl0yWKqQ5DUP7D5n/Vxzjj0z1FGZGgxlJVVNLjhFNU1cOPo3Wlyjyr5fu5sYhWSMM8Y&#10;dYFYKF1lCPp7eXHcwqfKv+Cvn9vTLCp0qSB504H508vs4dNUstNVKszVFRWQUj09Xj4IhSyVtVI4&#10;MasKiFFEXjY/tUzr5HRWYMzWs4qkHAyeOMfz/wAPr02TG2eIHDzNeHlw+w5p1DGQvU09RkUoFx8F&#10;SWiMqyM9NUtIq0jYurk9dWoDgpESPEWJNgp93KADt4n/ACeo8vt88da1gkFqUH+H5HzHkB5dcYDF&#10;FM8Ukxyc+Liysiw1UCxx1Ip381IyIONMbM8axuTySwJUWGyK/KtOtELTJrQHj504f5ummtq1Ssjj&#10;hppYZY5aUQrVo0lRTLOFqauuRUv+3NG8iO1zf1EWv7cRBpqT5Hh+z+XTTFNVBggjj5edR9vTNVNJ&#10;WVEEDzgwyQRUcNCkIp58fS/fXglpFHLykoGhufqDfi/t9VVVqor8/U0z/s9JZCWb8uHoK4P7eHz6&#10;iSyhGNO+Ryc0MjCjSGnEVXKzMxFE2QliW9MZ31lrD6HhvdlUVrQevp+z5dMFx8IZiD+Z+VfSvD7O&#10;mqryMjI9VR17wYenpp1fz0BiWnmWX7aono5bHyqZHCSKrlo1diOR7UJGgOkg1+388jy6TPJ5qaL6&#10;EUoeBp69JiqyirUjIeYFIGu1LGEqa9Xp0VHppQ6iIo78aZXDBfpz7WpCT2gU6RvN3VrWnl0GWQzU&#10;EkTRPQRJTxkStO11SaUE0hqWSmF1DmypYkEpa17km1takgCteiiaYN5fPpF1uSrZ5UlAdkMUMjVs&#10;kaNUU8yS+GOCaQrpb0/tq+gEkAkfkGccCqM56RlyTXpA5iup6isrEmMaRUz2VppbVJWZdSpHqFiF&#10;YtcA/XT7NYIaL2jpHIwY1PQeZLJ0obxrThXV5PHHrKsr29Zc/XWWW9jxb/H2ZxW4oAfPpDMQDjpF&#10;19RqEhZ0edY9LoHCoVc3D6z9QfoxHP49rEiAx0kdukhJOSeG8qNddJbSqkLYIB/tioHHHP19qAoH&#10;SJnLV6T5R1flXkBIZuLvpa/qOnj0j8W976rinz66EzBxrV2Auf8AOC3rOpbWHD/kAE3+nv3Veu1a&#10;8rRqQySAgM6aAo+rFr8Af1v+fpxf37r1esiJFZEd2ADSgxsmqzINSGPVyt7/AOseD731s8anrIkb&#10;vqV1VtKmUWK6igNpLE8XIt/yP36nn1rrhrVLyMzlbDxaQGZS5BkSUtzp4F/fuvddJdgsuhQVu0RD&#10;H0EH1PdvrYXsPfuvGnn13ZAWRBpbUsiMy3LxAa5ZEVwAdJuLfXnj36hOB1o1/LqRfXIZoYU0qqjy&#10;ABZY3P1Lx2sfoSbfi4PvwqMjqtKfYeuIidQRIIlV9aMCSwdfreQAXQC9xawIsPe1z2jz62Ap4dcn&#10;ViI1LFTEBreNQASw/SrfUgj6f63txqCgPDrWOJ69IqeJWXwmIhyfSjaUVgkcoJ/2oAX/ACLe7dpX&#10;5deBJPXl1tJGkqvqkDMkiBZJF4srNGv5/wCN+9CtaN+XXqYqOupS0NRzqRvWGtpbUp4GrTcG4vyB&#10;z/r+6t2vXrYoy46y2KU8gkjRwzxyBWkXTaUadQRhxYj1qOePd6nTnqhXur+XWVhEyoYGIZYnWoXS&#10;LBj6Aob6gX4tY+kcH3uqH4P9X8v9Xr1pRQmvDy66+2eIpo8kruYwoBZY1YtwztY6hYXZRYf19+0M&#10;MDz68WRhngP9X/FddyqkYdoI1kbS2pmWwupudJP1v9b/AOvb3pgKEjrw9WwP5/n10dQRXI0+m8jW&#10;vrsNQIB4tf8AH9T70MqD6dWFK9f/1iB7O+Zm4I6ihpcxU1lHTxSNSyy5GpVqSnlp49S0jxUKaEIs&#10;STKWFv8AH6yEbK3mOcf6vs/w0/yBZd7XbXC1pp6NDtj5y0lU61eWrgkdO9PT+WWehqIXaRvt4pIA&#10;oansRysUI8v+rYfT2xNty8EHQbk2CUA+GK+nRpdtfIzaWbgSCkymTyOQUmHxQwUlLJXzzPq8c0Cn&#10;9l1BvYayVFyB7KbiwuEatKjovk225hXVIKDoYcP2Xi6u8Jq4qm0ninnSopalJp5LRinnHpS8am2o&#10;qGFj7Ti2l4kEdIGVlNCOlrDmseDURzpC0dDAkUEiVKTBndwNaMLAyA2IU/QC/wCPbbIwx023Dpyc&#10;Y+R0nW08syNSPSNJrafxpqVqxCpYKrG6+m1rW906a6i1+3qOqpESo8bwNpp2mhk8X3cVV6pVqp4g&#10;SnjtpunI+nBNvdg7LwPVSik1PSZqtl4iqhi8tI8kU0Enimq5pJo5KOI+Ji0Uly9v0xKeRe7AfUKU&#10;vJVwerIqj4RQ9B7muuMXkIftoYKmFqmORKiGHE009FkYIFAlNRHVCSoIQEBVEhZv7IA9q47+jZ6f&#10;WeWM1U56Avc/xh2ZllrIaja0CxMsUlHLTxQx0i6Rpkhq8eAyRq9/1L42JsHAPPszh3aPTRs9V/em&#10;4pJxqOiv7u+Bm0qyaoqfsqykjejqGx9OlJHVxysjC0TQy65Ix9bl2lVhbRo/Bvb7naStocY/1fIH&#10;9telo3R9HiHB/l0Tnf3wKrqaF5qGloIJZJP8gWkSaWOdAfVSzIqyeGZR+oXsVsP8Pbl1b2clGiIz&#10;0d2G+nRR88Oif7t+G29MLWiSClSF5GkkSJ9Yjp/DGHlEsiqVZ5LHSii5+nHtH+7uBBp0cfvuz9aH&#10;oEsp1hvrbj+VGlMUqPM0NU6xPDFG+jVJTSpeLSR6VlAvzY+0c9lMtCM1/b+zy6Mba4iuF1RN1Bg3&#10;hvzbEsTzLURvGwSOR1ikjMT/AFdISSgbm4Yx/wCx9saJox3rw6fkmkUUY/6v9X+rzIw7X+XHYO15&#10;qZXy9TUqfHF9xM9Q7wqraUjpqFGRXUHhdRI5+nuv6NcL+f8Aq/1f4A2spJo3Do2ewv5gOaxmiCqn&#10;NK0EqmaKJkAs73eorvGqJcfhY2vc+sMOfaWWAN8OB1Se1tplIAz0d/Zfzz27nEQz10KIyrUS1MVB&#10;V1L0aquhhPMkbPThl5WSIOP8V+nv0lhGQW6I32AsmoGhPRr9ufLXaGTp5Z8fl6d45RTSU00k/mmo&#10;6iCwaqMADT2YcWe5YG/A49pfpQx0rx6LZdju0B01I6MXtzuTAZdvuxncTNUzPOJHp5/uXpKiRNWv&#10;RExVBbk6k4PB59tm0lHDPSGTbbiDupw6ErG72E1OiNNR1Qnmp5RLTVMXlNNGT4zFT8By49T6SPdX&#10;jlQZGOk1CDSn29KeLP0xiRaaoqEqJdc48X280dPpa2uSBTpYKL3iJ+lrgnn2yGp5db6VmNz0U6NL&#10;HVJNSQG8dRTkIamuA8enwMh0sAf03IJuLW9uqxYZ6sGIx0pEyqJRSpJEjKV88skxaNonhk1LFNAA&#10;xjf8jxn1Dm6gW97JoK9OatJ6UlJlBOsUk5hAlEUl5FAeGFV/4DRuBbWT9UFyPqT7rrRsHq6zgYPT&#10;j/Fo3csy+IAzF3IV7mIao5nQAaVW4FxzJzz78DHXHVzOGx1Ip56cFHnpYI5pgi1EakSKquC3+TKL&#10;/uAcvx9D/X25WoqOrqUPHrMUpImEs0fnYWQGFdd4iLQpJSoCQIzbyE8/7D24mquOHXsUNePUxdLB&#10;AskhjaIvJIEeNYZyf32MSjkg2UXF7D3fSpPDpT01zyVyoGR5JEOqmdQ1pJ5ABYypGCoj+vpWwv8A&#10;Uk8e96Y/TPSYkgkdNjZyspWdUsIo0eCYx6Wa0RAjiWFLM2sni6/i5PungxtginXgSxAOepMHYtSQ&#10;JZeTTR6ZKcNH93FSn0/coz8Af6sAAn/H2neyQ5HSgBQKAdO9D2JFNpp/K0I0Conq2mR6eJC1o2kZ&#10;FAKfUMLcEW+vuhtWQduem2jQjOOlnj930lQ4aKeF0lRfKQzQxyj9MklOJACLD6cAMPbJR1OR0wAh&#10;ND0qaPcMMk6RhjI3MUiLILNTn1oZrjSE+lrD/Y+/Dqpj9OldDkIZz4VhkCJZ2ZTGYSi/5wl/oCtr&#10;Djn6/j3vpsihoenGlqUlGkTIGUnU4ZSLseadA3ocW+gF/wA+7J8Q60OnIiE6NNRJ4GkGslQiF1Fm&#10;jihY/j8kcD2o6t12lNCbuigg+VI45F/ci4sBKENyhFipHH19tO4oV60fTqY0KrDZoE8foKAFdJYc&#10;OhDAk3H0590T4h1ocesZSBtURR2ZdRCmMKkUII/clcA6n/Cj8e3nJC1HW+oMsSo8hCIXYCRmU3ZE&#10;LWUG4tqtybe2C7EUPWuo7QhEECxnQQ3OpY2LH16ZSBpZT/Vufzxe/vXXgKmnUQwM4ZhGEZhEzRW1&#10;RMkfGpj/AGV/ra9xbgj3tTpNerBTxOOoEsCp5ZIlan8kaxIURPFIwPqmiCgFiRwT9fybe1AYFdXV&#10;wqkVHTW9IpcsyyiRFbxLrvHGqDVJG6gf6xuWN729+1r69XFBw64/YSyxFkiMIkhsxRtI0cNJKVPA&#10;JFh/W9/x714i9br1kjR9Csscbx61JQMWkMltMaSn82/p7o7A4HWj04JHHFKygSARSeWRVUOQ8i/o&#10;DLcgX+i+2+tdSlUR+JkVkCIwbxWaRi5uANV/62tb8e/de6dykTKUeQsirGwmeJmVCV1F2Bs1+dJs&#10;f9449+691K9LKixnUrMFYB1WyuugSTKR6bW/UV54/wBf37r3Wbwj16SJGRFHoRCzgHUYzqGo2ILa&#10;tX0PHHv3Xuo0qSFY2jcxnyMfFZWdo2GoOsRtcEnkHj3o8OvdRHhWTSDrMIIIAKqVL86voDa/Fvx+&#10;P6+6db6iyRl3dE0onlZWZVCIQq/RlP0I/wCN+/de67UaY5n/AGyIybyaRM8h+gZg4/A+n09+6904&#10;x1PhWNVdHaQqo8RLS6dGpWUKLAXuAR9D73WvWunVK3xpZmjm1qLelWZbHS41D9RAJBuPqPejTy63&#10;1nTJRI/jeVHDjSAQZZQATqOoiy/0sCfx791uhpXy6z/xEWAV0Fg36rHWhNtSkAEEG9+D/r+9FdQp&#10;1rrDLlImUyRuzhHU62CmN2IuwWRebWuDp/2PvYWgp054bE56a2yxU8gRsusyNGFbxwHiMxE/T8c+&#10;3RHUVHWmjoK16bDXpIqyppZFVZipceS7ExgG/wBbfWx96K6TnqqgE0PWF65SRFJqdtMgSy6IjHIQ&#10;RYuQQAfr9f8Abe9Z8+rHQvw8esD1TiQkTKjOAgv4wG0ISxjV1P8AZutwova/JPvfXg5Jo/DqDNUs&#10;I4iHPlYmVEmlLu0acp4VIYXY86blv629649ebw6dvH8+maqqKeZQzIJBIRqVI/DTpKP92SMRfUPy&#10;oufe+m+m9rhozpFQESSRSFVfIY/UVGv9VyfQTyf9h7917qdBGSsD2+48kLcsHWSO/wBGsORb6f09&#10;+6908mIEhUAgAWzrHd46cBf0+vnlrkW/r7oePV4/iHXNEKSQuV0gKxLS8M4XhPVa1jzYEDj3rpT1&#10;lShR2I0lYnfyaGDFwfrLJGpH5P1vx/Qe7E9e6mHHwv5C40ltPjWVVKyaSfKsQYDSDwSeTf6X96qe&#10;knWJqWNEDuFLSa01GIBfIOEURINbW/oxF/rb34cevdNskTxtokjpo0cBmj08lF4MgsLAsfqWN/8A&#10;Xt7v1rqIIJJpHclIvHIWE6OLORwVKsBdtPBA4A9+6906Qq2m63iICeEg/t6gfWzs39m1rH6m5t70&#10;eHXupKPFER4pZGcGSRZAPJGj/kcg3A5X1f7b8CnWwCTQddR1ZmSOTUPFpkbS0Qdp2e5YvKgNgCbB&#10;WAt+R9PfuvcOPUlahg6nTGg9CvEug+OMrpjMQNxZrci3H+v7917j1MMxkVQdSko6gxyAmKQX0xlV&#10;uWBX68j+lveiKih6diHE9RWrBIovrYK6xL44njSGLSTrlX+rX+tzzf234Q8unadcWmVyrM+qUuVS&#10;FSumONf1Rkjk8WPvRiPkevU6zxTQuLmRZdLkohbSGvwUW/0A/r/X3RlK8etdc3ZgdTelTpTlI3L8&#10;2CEn68WI/rb6fgV691wmMjKTp0ScIzwX8em2pBOSCLG2oc/4W/J917qLKX1eqVQzli0qQ/vNGODL&#10;cgAKAPoBz9ffuvdNNYuuRikYKLCJBM8rJ/lCsbRkMB+rj9P9eeL+9gEmg690ySysokZzGQUMs/kj&#10;Hl1swQDxm5Gk2tpABFj72CQCOvdNVfWwwKNMxvEkTuhjUVCs4sJXMn6lsbqtzzb3eI+XXqAmvTDL&#10;I8MiFYmWWQQ6VQRtHUFJdLIiC4DMT6iRYe3wK9W6jIqnQ1xFO09SYxyyIsHE+t+APr6VHHFwPdsc&#10;OkfTlTU8Q/bSOoEbkjzuDfiPWrIQFtI54P1/PvfXunWGPmMLCizEo4M0UpiB1aVhkpwtiSCCbH/G&#10;3v3XupwksDrKl9EyJTwiFldFP1pHADpZwAQbnT9eAfejTz691geSRxpkaLTdGb0BhMG5/ekAF7H9&#10;GkAG4BH5967erx/GOpkECmOEyXUzs6AlR9wVkUtp0/QIDaw/p70enn+A9OVLF4oQshsjSCQE2VIk&#10;VSLCIAm4I5J+p966v086QiAxeXQCrn0qplYqSHZALrb6AW5I9+691JimMhZQ7uhsGZGFnKkA3ZgL&#10;sCDwAP8AePfum5fh6nrVXAN3dzpVVQBQFjNmViqgL/XUQb8C39at8J6c6mtKJder9Dsjjys6wosa&#10;FgxKaRcAW5I/rz7aj+LrQ6iVFQwC3aJFEesxFmKiN/STe3LE2sSfof6e3W4fs/w9aYalp1iaUMLs&#10;CxESD1nxotmGhSV/2JP+NvfjxH+ryPXlGkU66Vg0hCBEAa/kVG5XVcAKfrf6X926t1IR9OmMACyu&#10;Y2B4u4FwGtbV/T/evfuvdS1lvz5BHGDH6muzOmrQYuUAWxOmxP8Aj7o/wnrTAEUPUpv7bRqgLH08&#10;KoChQNBcDT/wU2P+v78nwjqoRRkDrmKaJwNMZ0xamb9f7ysf3YkcCzAsQ1yRf6D6X9368K4/1f5P&#10;9X8hkSmGpgSjGRl0LJGEAU+kqHtcKtvT9P8AYj37q/WWSmGqOy2MQQPKyi6My3UaR6STbTwLHi/v&#10;3Xuoc1KXUCOOaMsX/cZV9GnllSMjhf6j6/8AE+691CqIWV4xKhYOkmmXSiqzaApYMeVUm2n37r3T&#10;Q8AiZQyXvJGLso8MrzKdWkj9J4vz/Sw+vv3Xusy06s0hmWWRVIZZX9bM36VBXi1voSWHv3XunOKl&#10;ZGSRmTxXCARg+RXtYugYenTYX0/X+n59+691NWnW4lcS2YhFiVfDZP0t4iLMw5JFx791ogEUPWHx&#10;xBFiLFgHYgK7M8djwhc/qt+P6e/daCKDUdRZbsVUBmlYiN2nYhBEoJsyj/Y39+62QCKHr1yxBFiE&#10;8hD3AVRGgFiq8f4c+/dUkIC6epMCgrFoUKWYzN41CzfQsRp0j9RJPp/Hv3TnTpDCFuAoVouVYCy6&#10;T+uT1fgEix/A5/Hv3XupOhdTMyka19H6WjAXhhCVH+PP5It7917rpYxeMugsGCzeUfuEEXDIBxe3&#10;1P1Puj/CevHri8aSsNRkhRlZdCKoEuk+ohkvYHi/9fd+vdcX/cEWoIXjW6OzmOUaiAoZyPqOeeOb&#10;f6wonn9vXh1zeVV9ZkuSunTZQWCDWXW/1P4vbg+79e65mdAxHLljaNrEr5ivpQEj6WPBK+/dUk+A&#10;9SBIWQ+pFtaM/pEPkU6FCSN9SPqRcf4j6e/dJ+skTjS4BLE2cPdCiknUZAoFr3/q3v3Xus7kOQTH&#10;omkGvSoRyWA0kxn+zf6H8ce/dOJwP5dR2uoZkVI9Txhx6m03IJVb+m/+qI/r7915k0D7eo0zaDZU&#10;LMliyLcROzH0rY82tyfxf37rUfxjqGZGjLRghkcluDcRG2m2k8Dkfni3v3SjqG8xLOSt0J9IYqRr&#10;UaTbULC7fQkH/D3R/hPXj1EZy4H7izER6SuiIhXD6QZEAGq1rfTn6/n35PhHXh1FlMANnGtWZkMm&#10;pZXhPJUqigAx3+hJOngfT3fr3UcsguP22llAaxW4B/3UJDwQGAPB/wBYAe/de67ZSy3bR5EFxGih&#10;LnTZBGwFhxwARf37r3XJUKMI9Cx2jX06VePX9S5AHH1s3v3XuuYES+KR0kla5iJUEsjPdTEwH5N7&#10;6vwLH37r3UxEsiLGwWMMAhULdmDfpe/Nx+f9v7917rjKqM3k0SB1SRXVER1iZf8Adztp4v8A4g+/&#10;de6a2Dxggai1o4XLyKyrc+QsgACngiwPN/r/AFPuvdcBdy5U6C0hJ8RuF0rZ2imkHHH6gCBfgf0H&#10;uvdcJHX0+SOYsmvSYmUvG5/SzJYEoRybE3Pv3XuoTShjpWVWACg2i5LECwiawYODxf8Apz+LDdD1&#10;7rKkxQhoVCK0jxASIdZdV/cVgfpc2F/yLe9de6zSyOy/twggxppiJ9asD4wGt9Rf/ePfuvdYKhvD&#10;cMRJGRfz2ZHR3uAY44xYqBcsT9SR7917rEkcugysugShk1SSpJqhuGjVgR+k8cXuL29+691I+3Qu&#10;F0pGpAWQooFRdfSjROoAUkkfVbH6E2HvQ/1f6qf6v8HupsELINOlVjJKo7qAqrbUW02BH0B/oCf6&#10;c+99e6mojAeYwC4V1jiv5JJm0g8KBbUbmxDW9+691m0k6V0J5ncmPS+rQVXVJHInNvVwT/T37rRA&#10;IoeuYZdRD2LRGwckaXVx+ggj6g8X49+60EUGo66QjgGUeVA0qW9JfSbEM5BN/q11J+nv3VuuHobx&#10;yIDIF9VO5b1jUbyTRxm3q/F2I/r791ojUKHpsqJVGjRGPSrHyeVZGL/VtRIUH8aioNv6/wBfDHVR&#10;GAajpinltI00XkXyaYdAWQL6BeoCAg29QY/S5/Hu2rq/WOOoKugsCshk9AdQixlCEke1xe39SDf6&#10;8+6160QCKHrN+oggM7KY9RRbEAj0lZBwG59+6r4aenXZaOOXx28K2JEnjWRY5QnrkUjgXFgf6XFv&#10;futFFAr1wslmVPUpMQQhQ6rM1yjNIFBuOeD/AF97HA9NNTy/1f6v9XoORiR3Qai2pRGxCeMmUJ+g&#10;Ip/PBYFvVf8Aw966r1jK6gxcRKTCAWUtpJW92aWOxjNyAVtybfX6+7jh1oiuOo8tBqDq+tY/twv9&#10;hdCMeUDACzKdLX/p9efewxXgeqaPQ9QmxxUvH41jqJFAWwWSMmlHkZ4xaxLA/Qfnm/Hv1amp69o+&#10;fXX2KPq/aHqcQH0/53Rd6kylgSBq4AA9+qvl17wyeHWAUEbABH0lpQdb2FtZ1eKKQ2/s3UE/0t7u&#10;ZGI61pbrs4xVZWVDKssszp5G8UqsRex0A6h/YA/JsfeizNjrxQnrItNpEKOAskekB9Cqztp9UbBF&#10;1AXNuCxBubm/unXgnU9KAlrVEixsFUOshDqGPMUZkQaWchQSCDwfzz79jq4UDrJFRyvFbSdNg0jB&#10;UVH9WlZY429QA/I4/wAR79ivW+psEMgj0/tEJrkijYfuBWNpDqPpH+C+/Yr17qRUUkmlp9KuZCka&#10;PCQphsFY6dQ5v+f6+/Hh17rm8caSusZRo0Hqjguqs0ygNov9Oef6X90631z8YBk8kk49UIeRNN0R&#10;RZQjH63JDEf1v7904VCrnj1l0Ip4RFXTqEzShSHPpuqfW+gNcH8+/dN9dePVZVUOIiG0vFG+k/6h&#10;0PJBAufxdiffurx/GOsgspEgYhZUAQqS3rY6AEA+o4N78ji4Hv3Sjp2Q6WRimkXFvV+FHKsPwGHJ&#10;J/r7o/wnrx69Je72kBSSISAsbxrGX1iVxa/0uL3+nu/XusJLRg6UXUwVWUkWKt6v2tP6QUFwffuv&#10;dRplewRQkWlWIDldTIp4VnHC+mzC4uffuqsNS0HTW95njJV0upMZURRFVZdARAwu19QJNre/dJyp&#10;U0PWCOGVliMtozTNNqKgfuKjgOri1wbG97c/63v3WunKnpnZ5lKMCCWcFYmp9TWCESG39ki39Lf7&#10;E+6905mIHQHij1GO0iA3V0XixAAU/wCutz+Pfuvdc/4fAwiRvHErG/6C8YUc6QCOAR9CeB7917pl&#10;mwVPIgGhNEjtqBEcoQA6mZyQLM/5tx78OPWs16Tr4OWMK2lljMz+NNKSRa2SwiaT9SC2r6cf4H3a&#10;g6eWSgp1BGCjVyGiLOKdpC6BYvG01kK+UfUm1iGC8e/UU8OtmTHGv7esi4CTUllDr45Fd3kReLlj&#10;HCsQDagQQELabW9+GOq+K3UxMOqsqxxuoLpNGZRpcr47OHOkEaBcsBcf8Ts8OteK3Td/BFsyfbES&#10;SlvFZpJGE6tr8sRUcWFyfoBwLXHv2KZ6145/Z0z1OHQBPHAZEDSPJM0QeciUaSGjVbEILm35bm3u&#10;vb5dK45x69JOs2/CGiTyONd/MlJ+kwU5OgEt9VAIJYG62P4Hu4J4jpYtwpFOmGqoamGV/EWigeaO&#10;Gcx6XXQfTC5nJ/IAvbk/63uy/Fnp5XVhjqOIXH258kjLH5oYkqIFRQHXymUJCAGfT6Txzxf291vr&#10;jHJUyimgeQySLNrqRG9nSnjQkzalBCkKAyXF/wAH3V/h690/0k86stnCxyMHCR6LCOMsrzTsfXZ1&#10;t/asL/Tj23J8XTTAHpQUVbTwiOm1hRHMskblAhiD8eFmtYlRyGB/rYfn2y3HpM6kH5dO9HlNUbOX&#10;qIoHEjRASCRmmBugBADDgHUSvFveh02eHT1/eCQLqLM0ciI6MFjPiVVsQzD+hFj/AFBHvdOmWQN1&#10;mbdTRzU8cpMbPyG1RKIRCtnllkYEaCAdII9+60IfXrMu6acFj5lZY3KPKFvoZiCIxrUW4YAfReeA&#10;ffut+CB1Pj3PS2e8kSlYwXMzyMqIjfpAKqQbXPH+xB91YahTrRX8JFPn04R5mB2CeWPXOjghQCq/&#10;mEyKt1AYf0Itbke05BU0PVTEOpi5ONi8X7YllePVoZY7+Bdc8sRNhbTYnRzz78CQajqvhHyPUmPL&#10;Qk64XZy8ghF1GsNa5J/HIBsfpxz7eRmPHrwjbpySrDuEDKpZWkCErpQxeuLVx9WsSq3v/sPbnW/D&#10;bqR52lTUQ0Rmj9IaO6MGBKCyg3PJAP4A96+3qpRgKnrKsoQog8MZsQi30oJFXXrjYAgLe+q9ve+q&#10;ilc9QGmpSXKgMHj8uv1hUVVJCqWB5dhzbg/193B6ufD0449QJIA+pVGgO7N5SQbSOnEaP9Qb/q5A&#10;vbTx73031wjVW9Mdxpur+ZjIwdR/myx+t+ApJ/rwPfuvdPNDoUjSVUIoiQIgssjtqYnUtify35Ng&#10;Pp7b6WdPFOrNZ2WJF0Su4CX1BW9TfTgk2+o+n+v790nk+M9TdJIjMYSwKGNC3qcaP3SQPp/X/WHv&#10;3VOo0qoASwUAyCzEBma6/QhLhlH1+n459+691AeISASkCMEEeQXiljhMmg2BubP9OR/UDj37q8fx&#10;jqG0Vg0Dagir5owV8drHnUyi49NtN7f7z790o66ILFoiCxlMZBZiFAMfCEr+b8FfySPfuvdcS3pY&#10;hiFVQFjYGPRa6uutrXH+Nhb/AHge691KRQ0gaSRQwdQ3jWygMtgdP1BJvwPfuvdSlIVbBCo1abEA&#10;AXPrCp9Tb0n/AF/fuqSfAes7xWV0KDUzKomaxDN9Ag/FyOOPz/re/dNR/GOoPiRxwQWcn0LrRwYj&#10;Zoy5HqA/At/tvbnTrglaDrsQjSGCiQrJKGPJMIC3JEFvVyQCLfS9vz790zobz6kaAojuwdvIlnjC&#10;gCFRobxiQBeDcC5P5PH096qOtGrfkOuZMkXpsdLAhSV0xtIbEXUci4/STwPx9ffh1r7esLWVjEsd&#10;r/5kMwOi37kgGn6hbX5/J/p731rqEXjCqWXnQbyBh5LO9gqKPqb3Gr8W9+63/q/1f6v8w5LHLqUi&#10;nCm2nyF1k1KBqIH+JF9X5t+ffutdYiolQLYQpJ4yNTAKvr0CIzC9iCAxJF7Ee/de6kMsClSbs6zF&#10;FW6R8stzpVhc2AJBtb/EW9+691yWPUyqrWMbsFGhjE4IGqIoQB9Obav9bj37r3WRoZG0m8LFHk1N&#10;pBZTf8SNYAKbfX/Xvz791unXRhZQHNgxEhDWBlYk8GIH6gC3J+v49+611ySNWA1SF5WRdJayxsso&#10;tfSP9QOb/wCw9+691kAWOJbLpeNiHdXUFljWxPpBtf0/j6f7D37r3WRSmssDpC3CICisV8YP7d1/&#10;qdLE2+gPv3XuskTFSgERJsWKrxIefI4DEEEL+Tc/4W+vv3XusgKgeR18SqfWLs4RnUslit7p9QeR&#10;z791sEgU6xFIyAQsivFZtetdSflUYH6f4X/x9+611n9R1KGUPqu62RSLj0KD9LixNvz7917rjrJU&#10;ol3/AEvZiqxsVaxFjyCfx/vPv3XuuJnVmJWByiMUAAuWv6fW9iRY30Ei1vfuvdekcWNwnpAL3UM4&#10;1j1LDptcHgAH+hA+vv3XusSy+sKSyBY7yHQSFtxGzsoIUWsQSOL+/de6wyWZHRWSzCJ1cnm7mxmB&#10;sOQb3AAA4Pv3XuoMrIGkaO50Jq0kWeKzWj1p9dZ5HH04vxf37r329YxIylL63MmtorC4Rv06je/I&#10;uNRJHN/xwPde65ItxFbmRizB7LrF20MxT88hbj6fT+vv3XusxYrIF8VpFbSEdV0B7ABoyt76gQWX&#10;8Ee/de6wtGylizeSWwBQIzTEKbB9IBBuAQB/sfzb3r/V/qx/q/kPdc5UV2DKfUjq4QqJPGIwVUxW&#10;BvYn82/PHHvx4de6whI5PQ0cZZyulm9dyeViJC6WW3pIJ4Jv70T6de64mkLLFpTWhCjSNUsiqr2V&#10;laRbcHg/gj6H3rV17rrwg6x9HEy+VrAyAgaZfJ+NDW4+g/I+vvYznr3WV4yqNbUdLKXCgKTcc6pQ&#10;fVYcEfj3brYJBqOojqEEwHqt43ZWGtXaRrKqWAv/AEJ9+69QkFuuDQpqcM6qdLLEXQknQL+A/wCI&#10;FgR/hf37rwBJoOsHgZFOkxmQFpVLFiiIpHl1lQFsSfT+f8fejw62NXwjz6xTR+ogxNHFCWU6k1+s&#10;xhyQVBA9VgV/w4v78OHXijAVPTSyvIgLrJqJVwU0KWkUawZ0b6L9NKk3HH1976r16MF09NNxJ5WE&#10;pAvLMxWL1WsVe9iLf6m/9ffuvdTqeEFkkicsSSWTxraXURwiWFgLC5N7i/Pv3XupiUvpa9x5DrVt&#10;dgoQ3B0fXVb8Dgg29+691HaBWurDVH4E1B0InTyHylBItwqx2sf8bA+/de6bykni1s0LIVKLNGHA&#10;Z9V1qEisRqUA3QqbE/0HvWOvddAiPS/qe8UetLNIk7hykk6Af2VVRbk2/AA9+oOvdSjFIVQabXKR&#10;ecLGjQH6eV1IuW5uAx+hsfp7317rI0QCmJQsbaJF8rgEsU4v5AAb6hwLWtb8Cw0c9e6wiFGcqqyk&#10;alVY2VNJugLhiv8AhyPwS1x71p691iaEgqgR3jkAL+ka2aK8dO1/qB+rg/196oevdRXiKCayqjRR&#10;hQRpZmnDWKKefoCxK/S9x7qQDx6vH8Y6iil0lvISQ6yDTBHZlSRdLaZXtZ1axN7g/wC3908MV6dQ&#10;cftPTfLjx4Ui0Kopf0Wf/PvP6YZpYkte9mVhqHB490MZ8urHGesQxQZzE/j0J55DJ4SxiaVLJbRY&#10;tGxACfX6fQkW91KMBU9aqPXrnHQKSSmmTyweKVlCaUXx+IPNYA3PCF2AJF/det9Rkx/jnQqY0QpG&#10;ZAGOvzKCmhbcEkepCeLDn9Pv329eFPPqFLQooikhEcjrZASR4yzFg7lJBxGSNJYNweR9PbgVSO05&#10;6sWXgOk1XYpGjYvHJHUSLMUqEIdKeWRrMrO/oK2v6XuSeQDe3u0aUNW61XTk9JGswTnzaopIKUx0&#10;0EpakSo0eZSYzIWu5cEem9/VYaRz7U/p0zXp9ZiBjpMV22pI5rJpeQHymGUoa6J9PHgULyWNiwHP&#10;C/UA+23jjbh04JiRnPTSMLohDT/Z1MDUy6lrEroojGkumGOKWBVAbXp1G3ruNPpHtjwFPXhKPTpr&#10;XbzCnaSOGOjESq8ZglmmdJ45CqwLOyqRdb8XYsbcWA91FuK9XDqTQdSH2/JMqo8UtLUKYgZfJrhS&#10;IgSxsJYyVVg4sB9R6gePe/AXrZZRx6n0+E80hIpYPNErRqZoppNDyky1E61IAQl7qjEci5tza2vA&#10;WvXiyrg9OVNiKiOQpOscTSvOzCN1k8FNTRDwgJbXpMYL6gS3qWwH19tsiqDTptiGFR5dToMZAQVe&#10;Zllqo/3DJTiUrGHKvJ6QQ1/TGv0ZV+vA9tdU6yrhvKjwjyRq0tPMSQldIrCMlKiBai11JsC4jGkN&#10;+q1j7917rC+IhptfkgjdHgiBgjh1/b18ZE0LUjk6SApuyILFjYixv7917ptbDtCoR4kUSVVRJ4dC&#10;xmen0rI8cBQHSQQIgmpntbgc+9EVIPp1rqK2IGmGK0lMIpWfyvEC0bNMRKjTKoDgNYDQoFl5A974&#10;8et9YazazT1EcDvNO8EvNTCkVOiwGIySRSTxBQZHGpQT9Ob+66RXA6cV6Ch6aJ8ImpKuOjE61ElN&#10;d/DqcuJLSUuh7BECFTYqQwuP6+/fLp9G8ukzXbajSSyU8ssD1q1ElOFVVEM48Ylq5CCFp1OmxgAL&#10;L6dP59syIternhXpkqdt1lvvCIY50aWhiimo5IYBTeVjFVRtf9thacvcajqVQTcXStACa9U1E9RB&#10;gA1qQz1U1VEwrVqKeplmNUKiLxKYQkdkAZV/bkUFb/i1/bRiXy62HpxPUHIbbMhEdRRUtdCKGmqW&#10;M9E8lZGCG1vSVOogmPQQzPq9Qa5F7e6eGtc9PxuQcdMLYaGmeiDCn1ZBDlFkiR5iXsZHR5WC6JmA&#10;UadIjR7oCx96MYpjpT4lePTNWYw033asA5mNPHDBIdFXqrQYUp6qF/UXIOlnFhpW9vp7ZZc0PVg6&#10;k0HTfWYpqepgNFSQMChVhK8ZpddNFpesESXZhEoaTSCLaBcENb20yEcOqiSqk+nSPyNDBTl5qdoj&#10;DMkbrP4aWmiqVqbFDXwlTYEDUrAAjUTb22enY2JXoOMzhKjy5OjhgSWoenmSOO8a4+fyFJalXrXG&#10;rz2ZowsjBCukatNz70ABw6VB0YaT0FmRxdFQxPXRxzwzQ1tNFUTMv38ssRUGmlxQmEsZMtniiiIY&#10;RARtcBr+2GpU160ZFA0r0gMvi6jDi8qwitmGYV4kaaJ5Jak+WojramVnh1eNlM0aO2jSukLZD7ZY&#10;Dh07G5rUdBfnMc5emiFBichU1MsuVndIaeGFpKaiMfmqpZwpWIsitTBbeQg6j+fd0NDXp4vT5noG&#10;dx4hBTU8FVQZar8ksNFjDDVmOCDD19pKjF5KlUDx1CBmMJDEWI5+g9vIxP8Aqz0laTNPLoHtw0Gj&#10;I5OrgkhbzVP2M/2ESu1PV0C/aiQwgBSiKpeaMEaUKm5JsXkeijqzCpP2f5egrzmMhgTLwyQv/kMs&#10;yxxySPQ1NNNqippZJWnLRzNHJIw1KtzqNgVFvb4IYVHSd0p9vSDyVMlPNV00tTRulDVTyQ1bVE1Y&#10;JJmox9rUmSBPTHCSsUkhhBMhutwFs4prnjXpNJhekVWNTxxU2vKSM80dHBX1EtRTSwys7hag1EQI&#10;lMSxH9t5ZPVoB8Y1ElQvE46Z6RFUtQKtAVWSqp5HmVjGDJKeWp1yAgGkQjSGkVlAYu1yDc+1SfD1&#10;RsnpPtTK7M0ixvTpHJUwyUMJvVyljJVBpEAKxQxr4lW50sy824ClPh6pSpp03PRNkZJagNQxyLDE&#10;v21wjGk0lI4F0+k/bm0g1cuAObqfdqdW0HpJ5Sip3T1SyySfcusUsnopo51UaGqaaIE2KkFiFtc2&#10;N7X974dVII49N88Mv27M0UUrAfcrKShneWVPt1gDAMpZrehJAdPH+t72nxda6RctM6IsUgQu3lCE&#10;oCIikeuJFeEcW+jlj9eStvb3Xi1euxi0eESwalneSnZfAYdEWkinMkYiB1MQVBZwo/x9+qBx6cQ1&#10;FPTpvqMfIGgSEMqmebwygAeKS+oRyyEaQHUaghJNuB/jsFePXm+HqbjlMTXLSipkrUgVrspip3iI&#10;ep1SAMqMbaiUPBH04IbkoaDqy8OhF2/uGakWGnMMLmGoXXUNI6PTXUrSGnY2AsWDo9rkk/gey24t&#10;1aqnz8ujO1uNA0Hy6M3tPtaqU4/7mcstHAwldESSogp64fbpIiw8+YAiSR2uQAljYH2G7naxUlRx&#10;6EsO4NpBDU/1U/b0dPZXaUFL/DliQwNSLOaKngdHCUT+KkinhpJwVeHyFpoi6EKxZwAVPsKXNgtG&#10;qOP+H/Z8/wAuhVYXQKCpz+3HlT5eY6NltbsumE1QapUYpX6pBLkJZIv4dMv+Q01TODEviqCHeOjJ&#10;J1nV9F4D1xblTQZx6ftx+zPRxHdqr44ft+zP7cdGR23u2gq6OmpaCmnlgrKpBJRq6TGCKnpyzwTV&#10;DgfbOyvYecprZCoJ1F/Zb4Z1cM/6vLowDh6Mc9CvhM6tfVNSxfcTxQSx0sVBPDSvUpSx0nkMUf2m&#10;tXsoMUjNI4RY/WfV7066Mnp1XVjQdK2LNUkx8plnplipaeojpqpIYY6qB5zFWlIFDAl5LBFVyygA&#10;gjULeBByOmun7D1sz06PFO88s8AbHsKeGnlShafQyo7AFleSVXJYkgAn6j2zJ8XWxp1Z4dKCKZVj&#10;qqdgtVIRLM2uovW1NYJVMtDHCupTGRZUv+Bc29stx6dXw69vH8+pizQs7qnjiNRSxxLTM6NRM6QG&#10;aJz5D5B4l9Khf1A6R6vdetyfAepP30UjxT01N/wISSiCTyFGdYqYPUZApIFshbWFHju2gi54v7pk&#10;KzZHU2CoMqrFHULNFPFRxpISIkYamaopnikQmEKqmNWWIMoABK34914LVtJ6ltVzoPKHiqijyCNq&#10;tGdkhhJRSI47gkFyFlDSOBzxwPfuvKuoGnUmNEkikjlaaORovuqQ1Cx09IVKEDIGFjdbuCFX6mw/&#10;LcWFDx63p0sNXDrqUVNRGFqZZmhDUzRUsPjgSpqKIhp3NRa4jLadaL6rA3+vu3V/DUioPWZXmMP3&#10;CvLDHWUrWKaJI4amY6m8tNJe8cjjWpY2uw+lifejw6bKMPn00IIpZPDUmohNVHPW0zyxmaKnnpwE&#10;lgqIYwfKCttItYD6nj3TpT01fV2jqZ8b51SGctTBooKpI5i6KKdStmB1A3fmyqTYD37r3UlY2aJX&#10;dvDTy0A+3R0M870QkEqGJFX1EqQHMinQRcXF7e63jpj1yhpdC00q1SrDJ5alBNNC8vioKmSPToUJ&#10;ceYi/wBLcEX9punBwHUSuQq0tWVkqNMaOkcbJSNPoS4k+6b6InLFYyzE2FuD791vpmaVQ6zS+Cll&#10;dUgnnjTVOXc+TVSTgclwfVpX8kAKQPfuvdYZGmhgiTxTQVkVI8NnaJ0ipZKhrr4mX95NKumoDXoC&#10;86jb37rXXEwLVRPFqRdMZmhimkKNJpl8iukwUswXSGsObrpH9r36hpXr3XRqAtINJWdPFi4qozgQ&#10;zzSrK/m8ayXVhEtkckcXIJ4t791vp8h8gFGyMsdMsUTSVVS0U7PDGjTU9DJ5hpCREkvIwF1KIpv7&#10;917r0dUspdpkqKqFUpyZp2EaMJpy5laIKwRnk4HpA0FDqI9+691PlqGEM0kkdNQPBkkhkpIlKwSP&#10;BAJIJY4pNRCuLaG+jH62Bt7917pwaa/ncEzxJ9m0lRPak8xqf8z+0oUl1ZtGtOCWTg2Ptl/i69So&#10;oendaidR90sCt9rJPDEnkWpmqrohEJS2lYxwQwNtQPF7+6da0r0+rkgqkh4JVklp3hQuonq5WhCy&#10;pVg8gxAgxonDBLnkH25rHTbKteptNk2imUsaady0cTMbmdWpLsJiiAkPPfxI1yODcc+3VdiO3qvT&#10;rBWPAziokWNaKommj8h/dCOvjTxMv7kih20Fbi2kA/Xh1GLcetjqcteBHUlzGstK5DXUza5mgC0p&#10;mZhaNGvqkZBduSSNPLnVSobJFenanrXdmolDtHN9v5pYpLRVQ1a61iJgAxLgsFB5U2sQPfum3iHE&#10;fs6c1y0pErRTJLSNKIjUJCYaJLDQpZHHqBsrMQfqLc+7Anh0yYgPKh6eoKmRpWdIwlQiHxCOMslU&#10;DGGkqH1gAK/BZPwSfbgPTTIDx6do6gxFJSFlpNUFO7UojVdH+caSXVdxqudAX683+vu+pgM9NmIU&#10;x1JiqJJGmdISkRC1NQJhGulVLSLAHIAYkksxKk2A/r7dV/MDqhj0rU9ToqttD/uRH7mMh5PStqlh&#10;qqCgUMWC+pUX+pNuAR7eEgpnj02cjPUmCqkm8Cu2q9NDE0qxhJGWFis8TRAEJqU25B9Qbgc+/K4O&#10;OqFVAr1kWZbSU0iqZRqCyIF0ReJhErs8VhdRpCqSNQYH8XDmAOtlPTrh9zBVqjxxNFDM6GWQsqza&#10;kYRTamT/ADd+CGb/AFR5t7oGVsdeVaHqOlc2oeIRjxSkCSZNDMbFIFd/0AOFYlvxbnkj3sMBkHh1&#10;7QPLrLHMyNFArGUyVEk9MxiElPSvbXJTrOOGudRAPAGq3vdaY9etMgAqOua1EM7mIoyJFT1UkRKh&#10;XSMtpJgj03IuNI/oOTa9/dqkih62E9evedS2uT7U60Yx00Ju8M8gAkuH4IDDWDyvqIuLH3oYNet6&#10;B04rWuI6edaYMyyu6+OKQyaDGDVRNAbKrhl1Ak/102t7dDYHTXhgsQT1yhmMaiNYmMEivLLqRKeq&#10;e814Uj0hvS0hsF+v5Y292zw6qyV49Z5agmXQpNM9pnjEjlnlVjoVrOAQAASVa4IsT7sWNOvBaDrI&#10;knjjWnYK8V4GepCqNCwrqk8YUWBkN2JUj9Wn3cMQNJ6qyitfTqf9ytPJJHqgkEkzzu+q1V4xFdWs&#10;Rb0ggLzew1cj3ZSRjj020evPn1JScaYlZkDRVEcyp6QTrj0tT+UcXXkgng8/T3fVio/Z034Wc9eM&#10;yjQ3iAIUl2pyVj0O37MukAuqD9TuOT+Rb37xOq+EACQepCFnBfRFG6wFWkHqRf3CkUJIAUF2GoPp&#10;DD6e7VxUdN0zQnrqO8iU7qA0WmwlQAKNI0qCbepyABKeV+oA496qSAetsqqSOpGtZHVmmimbUgMq&#10;qilwHsqeMDSfHYamvb/evdyfU9N09B1yLxsspBDpHzM1iY1nVrTer9bflk/s34HvepadeoepAeOJ&#10;xO7gxxtDIghUMsmmIeXUQLvpQ3U3tcf197U0NfTrRUnHWMSKrvCPBLM001/HJ4wY9JVJQp/SdXA/&#10;1/8AH3qo4evW6Hrg1kQxxHyyLFFJKkUGmTzK2tmEZA+gbVYX/tfQWB9WnDr1PXrgAokIDK3mlmip&#10;xIoeM+ePW0isARwRpEbgHjke9A9bIFOuAlTUFErlZFKj9q0S3a7F3eyqpOp5LXJ9Nj72DinXtPWZ&#10;AJEe8cSSiKSXxQOzq3iJESgEBzqUawP6e3k+EdVIp1NjKRtCNDMzH9lGK3UoeYxKQP0klSp50nk8&#10;e7dMlKkt/q4dci0LSSFo1cRg/uqGUzuGJMfjNr6jYMBwb392PFv9Xn14LVQD1lZpirmSEKDHF5dZ&#10;RlWJjpkUoR9bgm4tzYfT3vUSM8B1vSo4YPXRkgZWiMLxwRxPCslg8EOvTL49LA2vqUm4Nufe9SHi&#10;Kde0sOB6xTFPGhmnjp1C6VYAP+2NOlljtctyedXA5ta/upYFQB5daCkVJFeuJdw8cZSUAKyi8SNB&#10;5Y11sXmF+HBDA2F72ufp7qWqQD1cIB3A/l1jVg6CMRsUfTCsRkY0wiqGuSJP16bjgWF191qpHVqE&#10;ddSTI6MrSSMZZAX8s0ZRo4jpdo40UG59SjT/AFBPv2pfXr1Dx66eYIjQjxyRpMzRqCWZ0kA1AAXJ&#10;0pcAn6Kbfj3vVQafIdaCBia9dvPqTQQnlke5/txx+NSY9GtbMW5VgeB9Px714gppB60ItJqOuUkr&#10;EP4okDmOJAGjcWBOoi6g8NYqB9eL+7dWFK56iSzuRxCGlWoaoL+pT6Ig0qQKdTKSL6VFhY3I/pVt&#10;X4erAD164F1Lo8CiJrBJXCRlhBe7syeoFrk8g3sR9PflKn4ethPXrmZ9MCS2iEcjzahpaYnS2l2a&#10;4Fg6gBT+eD9eBbAyevAdx65lisSskYWM6YlncvU+dnAaNWYEEegeq5sCbfX34/LrVBWnn1wqNCxp&#10;IY2JmicOgZJVWO/kDIqC5H5Fx9Rbj3pjpFT1pRU9drdTMvgKI7eJlWxEaqtweAQpA4YfUHn8e99b&#10;K1PXIOyrGURk+6W6REr+oXR1WQ/qAPNyOQwP49+4daKUGeuL6o4Fk9SK0si1FQmmX9wR2tPCBqXm&#10;4YC4/PvVf59aoCSR11UN45ViUwlG+2qJJCGEgiZDH4EKqQCeLFhf+o/PvRoe0+fW1Fa06xeaNtMU&#10;bLTyRRxOvltpIgYlvUotqPIfUosRx7qzKRQde0kdZ/okZHip4WdJGkAik9Jc6VbWPSSwta5FgB+b&#10;my1pnrX2dcJJALiR9JS5dfGdSsp1xRx3HAAsC30P4v8AirMOHWwD15zJOzD/ACZJo9AEcHBdJbNL&#10;M5PB8VwVt9L+6Fyevac9dQymXzJDMvkqqgSNEhCoVHOtSRb1W9KH8/X6+9CtD1thTPWPyJ4gqx+a&#10;NHnkkSIxmTQsXIdCCA0QZdIX68n8WG9Rpp49bpU56jsrlEjeQGR43EOpI5wSkSyi+gEFin6dXBP0&#10;/wAdHh/kz1cUrnh10zSBKZ1Uso0u7l9UatT+qR1jjBt6SBp5Ukc/m/tRI09eotSR1i8gMn27SKFm&#10;ktBMUDM4ZSXWa4K6lva+r+oA92DIBQjrenFTw67WWaR0d6V4lMRKtA6uGZz4WjkUj1mwLq4/qB73&#10;4mfl1qi+X+DrJ9wRJIYpCjSuyLIFCrO49AbgXFjfTyPqf8PdvEXrRyKdYXeMnTGsccomBMRHrIsF&#10;qJApsQ/K8H+zz7qZF6sseKjrmwDS6oxUNcA6yEaWBfopjHHkLD9Y+q3AH0v7q9NR61potesU0y/u&#10;RSrGgMjNLEJJQypMoSnmdXX1Bm4YXJW2r3QmmT06iAgN1Fe8cqyqYmmdWcSyyrJLL4luqUzW9Mf1&#10;LMeeBf6ge6E1yPLp8KD8XDqJMzvHI5VbMnkhHlLlQJVOuVzdh6SbqW5H4A90OTXpwKOI64M8jJ9w&#10;UeMNDIjwErGn23k4UxEEjR+q4AJubAj6a60FQY6wGeLWIp3ZTHNC4keTxylNWiKOB1H6BzrH1Opf&#10;9j7HVtAr1ylJDQyVThNbPJ42RiqXcl4o3UAAkBhzzfg+/Gg61QUx156jRG8TpI0xOqCBwuqMPOIp&#10;oVJuOVZQAeCQT79UcPXrWkE44dcRUM3mWkmfyQO15IV8zhIj+0Va1gxQEFD9QOOOPfqdb0DrnJNL&#10;EZJxEzNEkUc8iLDFHIjRXporKupnViQVKj9PPNj79UDrVEOB1huJBFOEkVRKoA0RtynEvgCA6R+o&#10;2H9q1vzf3l1YCnWKV0uVNQZ1UuEYosZkLr5IYzotfWL39I5I9+1DhXreOu1Lu0rFpNMTLG8QSOGT&#10;yJDqGg2H5N7nkG4PBAGg1evVHWXzvAr07SBvTGXmmTW0M0hLxyrGQDdzrDX4AHP49+Y04da0gnA6&#10;ipVs0cnmHkjjVZkYqshChvGRKbEAsSrAWBW/P590JJ49WKHryzOUilE+jXFYqELpKgf9iZY5bEvp&#10;uEawtpIP19+rU569pJNPTrz1TOskcUQMOiKNioiiJjqGKmUykkMGtrcaRYt78TXregefWHUkjGKQ&#10;0pBhMJZnc62jj1QgyDjS1j6RcAAG9wfeqA8evaB5dYZ6iN1u6ywyTlXVZPQH/cEbRwn6xlSCRf8A&#10;BAPurYHVlUjj1xlqD4wyPeOZylLDISZQ+q5V1+p8RDNe5tf+h96amnrQUE5FOofliTkm6oxAlmUT&#10;zyux0iK68BU1FtI5a49tdOAEjHWOVykbOjjSAyvJ4/VJ5pBALsbgMPUD+SefdGIpnpxU9em2rkSN&#10;5iSpkSGKlkSQfcTIVmAcxgj9JBCFgDZj7ZNDw6eVMUHTfVeFyfFHNHJGZaeOJpAZ43J/zg55Ui6t&#10;9Ppx/U1J0ivTqr5dYm1kSWESgJEwjeLRCH16pA8h5ju1w68gk2vf2wSXbr3n1HaotIIxUR00zskr&#10;QBdM0M8fEmtgNAU/UFf8L8+68OPVlUt9nUcTpBoi9K1CrKNJUSxU8BIkp10n9TklgzH6Wv7915kK&#10;56xTxwjSroqPqhshcSTHyetHWVeF1FebfUAX+vv329U6baqoqVbySETRO0oMcka+VXjNlhhlX/ae&#10;dDfm9vfq9KVRRkdYpJYFlIp1LTLXUc0aJULNODKhLyFRb1xkHi1gANX9feqgdXpqwem6qlUz1VWy&#10;R1VX4Y9MaqgWrqGqPGHmVQbMNJuoAUcNfn3XVnrwWgAHTRU1ZHOlHkqfDCKfw6UkqzNoN4YQX1AE&#10;65OBpU8fn3omvTgHTXWtCPIraZJZoJ4SVh8MsVJH/SICwEYPINiOSOCfdSKinV0FT00SSyiMmVqd&#10;Il8MKyBSWklNoY0imUAD03IJ+v8AX3WobJ8unAoHDppmkE81S0lP4qWaG7UzOihCkwjiFYgBAJ9L&#10;KQL8ke6swJoOr6SBXpplqUasroKlo43jl0kCF3jqKIxepKdYwup7LrjckHi3uoND1srQV6hSShjH&#10;WSUjrU11QKRJvOl4IorJTTVUc1lLcFjay/i5916dNPPqPWvDHHCoGuQ+XzUwlmWaVIqgyT1ETrYo&#10;2tdM0ZYgrpCHn3ViQK9bFPLpllkpqyVqmCoUVZq4I6eQGqhqVeKL7do6lpRaI6BqJDAPz9fbZckU&#10;631GmPhqIBDBJSzCpDyyyoJFliZTCssM4X0+Ng4UgEWJJ496Fa462Vpx65NNRy1dZK8ZhqGQUsmM&#10;8+t2rY4/vIYKZ6cWZHYWBX6H0kgn3Y6+tdMkE5kkcmB4ZVjhr40aRtJq4Bo+1gLfQIBcfQCwvf3U&#10;6vPrZWnUGd1nnLRM0tQWknDVCmJqZJn8kkMyyDlZLOyK3AOkD+vvXVlU8em0EfdK1O1Ys8QmkpKV&#10;I1MApnj8ImRHuSW+jRcljYkixA2PPq+K549N4YRySxyRRpMY6iJaNTGtVVQTnU0ccbLdZQwJClyr&#10;m6qBwB4U8+t9Qal3pS9PULJIjxeNZ6YAmlrYgITQXsYzDbgyga7L4za3vfb5dOL8LdM9YaT7UxpM&#10;tWhlBenlD07csJag0EUvBERa8ZFyCtg1rn3vgeFOr91O3j/q+X+r+QhSTx0vjNKsdZUwVL09ZTIN&#10;b1lRV/tU2uSVVjfQfJIrMfxpube9k18vz68vh17eP59NLLVhqmN6alqJqKrajjqKd5mhXRGUeDy8&#10;BtIJu45uGH4v72aef29WFGow8um2Srr2WeFKWCYfbLiYnqpYp1nqntLSTLBbxxo66pEViCGuCAD7&#10;sAo68w1CnXNp5VT7nGRuJQJYcnSGaKOOkDRhaZvAVt5Q3CRIbsQLOLH346Tg8PLpvXXu9P8AL00S&#10;SzpDUojvLS6JqeolIdKpGji1yVVT5P3JFK/VAqnTc8/h1QmOtEahr6h/ciaCOKko2r6s0bUssq1E&#10;UTJTomlK2nMisI7XKkhNRVifr7c0ZNOqfz/l1g8iUUtPPI1Y0bIYxjjSLIn21NUGIvJkb6VWBvI8&#10;sTE6gR9RYe7UJxj/AFfLqoBB64U0qvUxyRvSgo+RZGkpJYpqOJz6p6i59a6fI0ZKgWa/492IP2dV&#10;/H1xlgapq6aKiFOggkpaWnMjukh+zYCX/OXCnx2bRyDqa3v3Xm0+XHpsgJqHmWKhoqlqlkTRV1RC&#10;JJQ1LeGXGySWKORdHlJ06kC88+98M9VAU/D+fXjrIcGZqWkaurPLHG/kjgq1g+3d5pQNUskZAjDo&#10;x08KP6e/Ur1sfP8AZ1jpTAtTFHTQ/tVGVWdqSnN6eX7en8JvFKojR1A9cWk6ioLHV78QKUPXqDVQ&#10;Zr03LRwl4Y/3YamlUSxRzGSSERSVWnF1EUMgMiKqgyO7ORYgrxYC1MV/1fPrRHA/y/PqeE8JxsiG&#10;myEb1lckksxEb/awLrqJDJGzK7etUYP9DZSAD70fl1Y0qKdQYEpaulMEjT0HjzLyyZWV4q2CJ4o7&#10;1Xk4toP7SQ2U3axFrX93NQ1OOP8AV/l6rnTg+Z/2f59SsfVQ5MyU1RHVY+qqGDpjm1mB5GYvIB5g&#10;H1SKgkUk+hwD+T78y04GvVRQ/L/V/l49YpHqLUaUTwxUk6SsKeotUVVTKt/2aaqsdKsoFjcWPP8A&#10;gKgVBPp17rwq3raSKZaCEqKgM61DT1FTFkol4mSopv3OUFxGp+rh7m3uxWhI9OvVBA4Y9fXrBM1T&#10;5zGJaiBxFJBWZWDx/bVKSE1FLWzlY9EwA/yeXWCyMp9JJPvekU4f6vz4eo+XWjxrn8uH8v2Z6wtF&#10;T05iglmH3CUhyqUVbUmOjfysYVKsPU8azhZQl1vcN9OPdgfMig4dV7f8vUaJWLx1lE5WOopZa2tF&#10;JCMZV00ELiGonpqBxobxyh5dKrqkRtZYBh7uQKaf9n/isdVYY1eR/L/i+u2qvEfKIHVZBW1VTE/h&#10;yJqYoyvgdARxGw1q8a3uVS3oUn37RjjT/Vw6bFK56jUZpREadpoZ10rF/EEE9oZHjC0sVYQreJGD&#10;WDmw0u9tPvxWnl+Xr1vsAPl1wqFZaWWjNHCkUSsksLPJH99TUz6o5Y2b1xzRlR+nhl9X492p58f8&#10;n+rz+fVeOOH+Xr0lTH90KiWqaoeCCIfZkCaryk+TQ0tRVU6RD1In6o2S5WxGkD3YLjTTj59e7eIO&#10;fT+XUefyUlVUw0tL91kLx1kkUcjpVUwjIgl+3rwVV/US/jd/UxCAajzfBFTivXiNJK0z1goq5GUm&#10;H7yEff5Q+FtZeiFQi0MxpnXTO41FHkka6xkDTpAYe7FKHOccePn/AC/y9Vp21r5nqPJG8Exipl8s&#10;zSySy1FNEI8VriQJJL+xqPmt45BGp0hmLWUi/u9K0Oc+vHrQ4/6v9VemmnhikaSOnq5kiylLMVZv&#10;JSTRfaPqqGNM/wC5IgIsIy1mDE39ukAD7OtAenn1wqpqOSKoP3J8ksKUMFFUOlPFBKxE33SqRcXj&#10;QCngi9CkEGxf3sDhinn/AKv8/VTQjjx/1f6h1CmNQ1bVw1Fo6WSem/beVYonSro/uI8XTBwNJugq&#10;HvxcsOSb+9rooKcc/wDF/wCTrWan0P8Al8v8vUa1BVRBWlm8pqUqoaWZ2pJqf7qkOp5a5VbXbT60&#10;J4CMB+fe9Onqvbx6ba8QwvDV1bpU0nmjhoJZ3FbRRwQ06wtUU0Nx5BEriMmSw0vzfkG68Dp/wZ/P&#10;rZIGT/h/wdY6mXIVctTTRqqvLSiXIemGaqMdJKrGtSmj0Dx0ylUCqCrk+oMBYeAUCp4dapUkcP8A&#10;Vx/Lri8asXE6slNXKtC1RJXxRT0stP8A5LSV8mnTGGnZUEw8ZVVVh/a92GPtH+qnVqDz8/8AV/P7&#10;BTqDA1XR1MD1CBJw5oUqZWNXNDXNS3jCxOCkQ8Fmi03X6lWBBUbIRgafbT5fs8j/AKvPqpwf5V6Z&#10;44aFqPF0uQqkEcLK1NTyVbx1+PqZZytZUMhHMj21xm7D0Kfz7t3ZI8/P1x0z2UAPAcM0INeP+Udd&#10;09PWGklGRWolq0SsqVWSsiFVXR+UhIZIj6QwVg8nIARFt+r3ft1DTwqP9nrVKrkVND58f9jz+ynU&#10;SkrJVapqhHTwV01RQRV1P6ooJbNZYqKSoWT0eIKxYJpB4NwQfdigwvFaGnr1QNxbgagfL0xx/wAv&#10;XqiorDFFLiKpopppq2shtFGyQPTVXqiPk1xLHMkklQRfU0Z5UaebUjB7sio/1fl1U1pVONSf2fl5&#10;8fLjw6b2iZ44YIkWaBFaqhMUReAtV3m++lM1nQql1k8b+m9lWzn3YE6jXj5g/wCx+XHrWlTwyP8A&#10;P55+VR+zpqqoZo1gnUU9HCtQwq9SRRUWOoFYPDWwvOGbxizCFSVNmZSpCr72pFaZJ/w/0f8AP+XT&#10;ZAAFRT/IPX7B5dYsoKiY11HTR1NHLPAtQubIQUMi086tXUPnIY6I9CzMQbOS3HNvflAFCaY8j/L9&#10;vDqxqaovE+fl8x+XWCtppYYaU033fkWOeOKkrJZYYEp6yHw0/wBrPY60QuNDXvqJUDSB7svEhgKf&#10;L+f7R1UhgBpr58fSmKfIHh9vTJSzU1MWppYRJRB4qeqRqPxyQ5BoDDqrxEv+Z1KRqZrtZbfX29pZ&#10;gG8/L7BnHTbMqmh4Dj9tPP8APrBDCQY48hM1HWROtbFUTxCWeBXj+3o4IobamJKIEi+qsC9wFANy&#10;RSqCo/y/5v8AJ0wEqe80I/P7Pz6ZqiSnVKqhFMpr5K4tVa6e8lTi5YzKtPkJ6keLyhvI66f1HTrv&#10;7uqGoatRTyNRX5fLpltJqPMn+Xz+fWBmxr1VVJItI2KlpIIjUYyHxVESZWJUgmqqGS/jlDM0tM0S&#10;FVYyoq3ItfS2mma18+GPQ+eOPnSlfm2xjqSKaSKY+fy8vlTHH16YAsEsGQqgI5J4p6TER1tIrqlG&#10;04/hk1awYsJkLqT5m0sj/RVA5d08Bw8yPWnl/q8um+1gRx4Co8vL5/5DX+eI0tBQ1NVT4erjnXGT&#10;yQVVGZI3gMk9OzY8y1lSGDtIZJ6geJQAVK3W4Pu/cwDSeYr/AJ8deCRodMZ4Yp/gyePr00yRUjH+&#10;GpVUFJSsY/Jj2WQVePq2XXVO0LEkrJfSpDaATaxNyL0b4iCfQ/LqjKp/TBAHmPMGv+qnUBsnLKtH&#10;kaR6+CQUsuIher8LhKhHNHEuRkIvExjaSFNJsSo1e3gihirUIwaD/J/l6TswNHWvmK+Xpn/APn00&#10;1E0bIJTDIzpUxQ0dOzMmSxL06GniqrqtpoZ/UDa7Arq4+peCBcA/5j546SvpqDmvz4innXz6ZBJS&#10;4+KpkjkqKOoqJZJ0loopfsqmMJ4Y2erQa7QOWYIQypqJuLge1GgsKY6TEqoPrXy/1eXTPlsu8KuM&#10;f9qKCKrofEI1EpcSDyyvSGVdMaysLzqUbVqcMb2PtRbwAkavn/qPSWaX+Dh/L8vz6RFTWvLFJ9uD&#10;HJI1TLXiBHADA+ZIHiqbOFDEONXJGrQ3I9maRaTnouZwASOgvzuQjM8N3MaQtC0aeJoatFv5NMIU&#10;G6ySH1C1lN2tx7O7WAkEjopmkGrPQfZDLzy1FYKZTTR1MrLVWJnRBGpkfxvazaWs5YAC1ub8ezSO&#10;ADHE9F7SDV9vSLyknkMkUEQMbJrEFSQysjrrkkSRx9Qf02P4A9mVvHnOOk0slAR59B5UVlP9pO1R&#10;K6zOUjuwuQqnREeBweBckfj2YquOi95VAwc9JaRncuwlidIoi0iuCEfVy8NgDzYDSPoP9j7UaAq1&#10;6Rl9R6aFKga76NWliUjSVQNJZmZbEHg3P/EfT3Trx6gPxJKRZtYDLLIwAZS2l9IQXP8AtuPzxf3r&#10;r3WX9hkSVIwoAVZDcvHJoaxP6bi/+HHPvfWyCMHrm0ZlNgto2Yk34j1adS8EAgm30/rcfmw91qtO&#10;sUg0S6j4gZUCBpA1lK/pZ9P0H0H+t71XrfXYkp7RoLr5AwkERYFQpGhjccBjYHji3v2PPrVOumjh&#10;0uOFGkCNXIsVP5awtqJta5Fxz+feyB59e+zrmpZokaLxhhrWNnZQY0PqkVhbkDn8f7G3vXWqUHr1&#10;hBGoKjSyaWCRiRf2yWa7KGAP15sP9f3vrx6za/JJK2qzSsEMZX0Mf02cgEgg8Xt78SSST59apSny&#10;6yLM5MY/RHolhcppMkgT9CliBe5+tuePx7sCGI1deopqB9vXoUV5PIxdEZHAikFhfx+gHSLC9vwT&#10;78ACaeXW24U69EDqdLoA8NljeNmBLrYxlrGwBuQfx9fx78nxU60wA6lq0mpNFmZEAiZQv6hF+/5A&#10;BwAQLXt/sL+3NWodvVMEZ+XWOJw5itotYK17sUL/AKiCR9CLCxJ+nHuqccfn1YqVz1wkjjVgqRiY&#10;6ClrrcHV+0stwf63AIN/pb3dga/LrQr1nfxMxfyDUNCqbAGQMtr2X+vFiP8AW4+nuvZ58PT/AFf6&#10;v8J1mnWEaJIUJZo5EaZoQoZAiqeVvxqe45/wsfeiP089aIIOOHn1liZzGpKqWcBShHqBDelibA6i&#10;Lkf7f3VTjT69eIA+Lh1jIAjZZm8kuotdl/SEA0wuv51EXLfj6fn3ap+FuPV9PkM9f//XC/d3wYgc&#10;ytDjaFYpVg8McENVPjWmuTPUVyf8CV139FTVGWI24hsPY5TcqNSnSSPe0UUc1OOi2Zz4d7ux6VSU&#10;tTWUWQmaoqYqibH0uRyEMePfRCcTTUSi6MnpRophcEao14sZxXETEuTT7elcG/IWPiDoHqnprs3a&#10;6UYRM5SUxq6h5S0gxrUKQ8CSso5tUgR7+R1ppSt/1Kp59rkeGXBz+YHRml1aXAqPP7Os2P3p2xgK&#10;pcdURVDy0g1UrOhxUsmNV9dOiGHWlQjG7rcfpN2N/pt7WBjWlf5Y/wAvWxa2MmNIP2ceh4218tdx&#10;UE9NHk40SjpZVkq6WZI7RrFFeWerJLREqfShim1c8qBckrn2qAnUmOi252G2erpjo1G0Pl1iZVpp&#10;MrT1mOkiaY5KamlQzijgs4SeqmBceK6sTESACPx7SttAZSR0HrrZXAIhyOjCbV742nlXrhDl44Pu&#10;WhnMg+yyVpSfuIfHCjRpIJFJLuSp/JB9oJdrdT2ivRVLZTRAFhk9C/jt/wCEnqLrU49kIj+5cTvO&#10;jSzraFlp3S1NGVvqDOLn8ke0Rs5Fr0zpYcQelHFn6eZEalnSgpItMDSmGWeRnjmMjtLOqsChvaOo&#10;iTx6QLsPr7YMbA56ow7s9ZqmCCqjxrPDHUw/xEz06xzRusws0kqaVLKQjD95VP05uL396XH29bCj&#10;j011WLxMyRs9IldTnJAwO1PLE9FUzQGUSxwqQQoQ2kRBpP0/Fg7GzJ14qAOkvU7MhalUU9HR1Z+4&#10;aTzUkRo3USG0gooxbyj+yFt6fr9fb/1kqiqnrVQvDPSDrepsK1SY58LQTU+jyLRRIFb7xW1O7VrF&#10;mVn+osQSQQfx7VR7pIuCet6gc+fQF7m+LOxNwPXGpxdJ9/NKZJp0SeGnijf1RQwpHGrSar2LBlbU&#10;Pz7M493Bww6eW8uIjqRqU6KZvT4IbOrnpp8bQolKIZYquV4okpJJKglYvFDZ5FmFiEDOX/taePZi&#10;byCRAWA/y9Wi5guFkCzGtOij9j/AOWhEhxUc88aFXSOlolneTxjySr9/MBEscagqXQhif1pa59sG&#10;FLjK4HQkt98t2iFOJPn0UvdPxO3LgIDUUuLq2SVpWheGlathmtJq8cTY/wA0clQqgvLHTM4Qcl/q&#10;o0duY8DTo4tdxtmTVOwB8ugRrOsOwMBJVyQR1M1PF6iNNRHDAv6mqiFtGCh40sAQfqo9sNYzKp05&#10;/LpWL62qRUUHXKk3x2LteWKWeXL+QppR/uamaIaSNPghvoa/15Fvx7RvG0dSVoT0rWRJFoM9DPtn&#10;5fb5xFfQvV1D1d5A0sE6AUMsqLpMNTQwqhtxcAPa5+nuop59M3Fsk4o3Ru9i/wAwHJxSRjNV06a6&#10;lJYpKdYEaglhGhYiZFYCOMf2QoufqSPetCSLpPn0wdlsiK+fR3NgfP3D1yU9BPmoJqvIzzuWqKXH&#10;SxmKKHTFHWyxMhh8liBGWkZ2Fwqjj2lWz0k14dFl3sMbtWHo1Oy/llt/NwpN9zDj5JadwHhyFLT1&#10;FRKh8cbfcSEyro/srCysTxqI493a2UZ6JZ9rnhIpmvRh9udz4KvjMuMyUtZTUSalijko45J66oUB&#10;A8mTAmd5CTcu0t7cFfp7TPaMTUda+lcLlPz6E6h3xjYI4aSoqhPVSESVUFTAlOVq6kXhSmoWcFpW&#10;HCyO5PHCkW9o2gkHHpAxUNpPHpQw7u8VTGauSaF2EaLGsMQMFAkRkiaubSNR4IZRYLYck+6aGUdW&#10;Cjy6VNLuqlZRIs0UtUv25VEkbR5pm1RyQlwfSVFmNyL2FrW9+zw6se3j0oqfcRpftJJX+3SOrIQx&#10;zRFp4W5mVkKkzKHKrZiPrxb6+30lpx60JKdOVJuOpsyrUQSQMZ59c8Cmri1HQ0byEesKSWVY7/TT&#10;f3fx+riY0p1l/vBEyxSu1UrqHBBi0rIsCaY6+SNVLxxsSdKMNLEG1vr7cEoPXvFHXCoyEAu6yxzq&#10;yxFPLpjjMtQlmFO9mKyXZUaNmAB5t7dqOrBwemPJUNBJJ5VMAlt9rGZYRAonPAqZ5ADrY8qbqV/I&#10;9+4dPK5ApSvTJHtuSZ3amrYI7hGFOYzEirG4TUpkuFUsC2jTbm/I593WRQNPV/qVAoR0oGxteDUr&#10;CWmkSSan+8QhkDIgMtONf6XVrhOAOLD6c+JQio6b8SM5YdTsVlMjRzyF2rKgRPT05S4hiCHmfXrH&#10;JBspI41Ee29CE56ozAZHS9xO45lhd5yZnlLDRUf5M8Ks11WO4LOpAAUkEL+bfX220KvwxTqmoHJH&#10;S5xe8I3ZS7omkaIorhI4xo8YqJFccsxupA+pA4sT7TtA6/Ca9UNCe3pZ0m4IXAklkQROqJNIqKUD&#10;EHyIISNSMTpRSUVD/j7bVtJyOHXqEeXT7TZpHCtfV5PGkUhkh+4hRDpMbMo0gj8i3+x97LBmFeHW&#10;unEZSEuxjlklZmZVCpcAINKhXIAueQSCb2v+PdV00NevdcDkkeyWi16UWJNZSSRjdW9Fjb/C31PP&#10;u4Mfp1vHWM1NrCSZJPEqXOpGYiJ/2lkIFmA+gN7Hm97e6Gnl14g0r1KYR1Msd1Rm8ayhGUq2qZtJ&#10;SU/QqRcHT711tfi6y+AhSHK1Yje4Ro2BVVHj0Jq5Yf4En8fQ+99O9Y5KYXVCiK7R69MsTvIkZ4Pi&#10;UcgKbjn/AF/x7917qIKf1WMBIgXxNLIqCWRWbVpQMLH8kk8/0sfejw69121EDDLGTzMwd5ByyzH6&#10;poNw0f5Fib359+HDr3XhGqeshSwCnzNCqRrIzaV4CAn0g3/2HvfXuuZpbBbKoCEkq3pMkhcuz+UC&#10;54sVAH+HvVR17rgYkUGMEq1w7lI9ehTyzo1hb1WsWFx9ffqjr3UtIiumxBkWwD1V18oPqCgJxyti&#10;Cfqb+99e6lCOBAzhSLkF1QBCYwBrWFrAOxPIsD9L2Pv3XuuRZW1I5ZpdRTTcajGF1jyxpp4P0uLX&#10;uffuvdYy6sVP7Wp11OrIVkRLelUUDgAWH+w/HtvrfWGVmWEoGcCIjTdFdgA4OqBlB4N+Afx78K/6&#10;v+K/1f4LL8Dfl1AqJb+RykaI97k2BLqukMykAW4LE2PAt73Q9U6gGqWERMQFkRxCeDI8qovlLBF/&#10;slOSWH592oOvdRxVyRt5QkccbATK7SqI0YNbQ5IBI0gnQv8Are/UHXq9cqfJSRmOS4/ecMw1IKhY&#10;mchNQcAKQtrqPUL+/UHXusT5GPXItmYOyM0VTIkFiCbAeP8AWFNvyt7cgi3vwFOvVIyOvHKoFleS&#10;ItEsS2KqAyJP/nJItVlIJGoi54/x97AJNB17qPNmmNOhicm8kbSMvjQesaTC0IuEJHqvqF7WA9uI&#10;jBqnrYr1HbMhvVD9sVgjaWoRG16URedQYcswI9N/1e3SARQ9eNKZ6imuZ2kdBCqLFHI8pZYxLT20&#10;ftqo/Sf7ZP8AS9ufdQgBqOqmhwOua1Cm2orMniZiCC5WnPGp2T6ufToW4H4t7T9UAccOu2rLRwNE&#10;Y4pDGyqk5EikRgIVbxgEH6XC2J/3vfVwwOOsbzubuoEg8bFRAUV0iADSpGwU2L2BAJvzwfx791vq&#10;BJOIy6JGpDLaQKTLFAkiaRK8YHDk86rkmx/1z7r3WBSU/wAmllTyIYw7lzeRbhopEIAFjYAlbAD/&#10;AGPv3XunCkqneQ3dmdFXzP6RCysxAj0gaha1mseLX9+690/QNC7tMJJotCQzLN6DZinrjCflLEMb&#10;/g2P190PHrfTzDeQAPaV2ALL40jvLGbpcILWQmzf1/3k66909xRpdWZrCRQFLMZA4J9UaxgCwLWs&#10;bm3v3XupDQRoAUjTVG3jPAVdNjqcFx9LkkkWH+v+Pde6hSUiya1EanwyIWcDxP6l5CnT9ebi315/&#10;1h7r3TBNCryEtZtSpEROApCgaVL6wFJBAvqA+vvZ4DrXUZYLiWWWAKusOoCKra7aX0kcepgQP9bj&#10;3rrfUjWI1vGrLdV1gWlc34RvGfqw+tj/AF9+691AknRHUqArBykQVkQaRf1EC1tZFja/PHv3Tkam&#10;oby6ixVCqrM0bx6wwQq8bReRb/RIwAGb1Es34Hv3T/WWKelKuIdJLadEOsN9uJefJ4yqsknB4a17&#10;/Ujk+6pJ8B6m+RoSLE3KppGtVlZLXEg0qD6x+gWvwLWFvfur9dNMUaVFZ3nssvoJuT9CNY4I/NiL&#10;m/B9+6pJ8B68haOVdfjAALao76Ud49UskgIBIQfpt9Sffur9TKeank1Qp4mdov8AKLkIsja7KwY8&#10;KwUeq3PtO4Jeg6159SEq4jIAkgHjRXMcEQZ7rwzxuwsVUn6A3+gPJ96KMBU9a64yVV1YhiUAOl2L&#10;RIS0mknhQOGso1AAf4/ivXuok0kzKW4bUA6iRFZGKHSulB6hyDwFt+frf37r3TXNMUkTSVMjNaJX&#10;s6PFazhiAD5QSCbngH37r3TM8NOzVLQBkVHTyubsr6fUTI72/TyQp4NuOCD7917pnqKYxRzOzNLM&#10;gZyKin8qTJG/6FlT6AEkC3Bv7eiOCOvU1Ch6aVhUCMwxv9stS5gugeaKnVdDzc/UO11VT/X26Mda&#10;EYBqOs9PAzvJGqortGbILRMCxteNXA8lwBr0/Q34Pu2rrbLqFOnalgiWOCHzMywMJWmMLKk0rNcM&#10;7SCyKLhVYAmy/T8+69NGIgYz07qoYNIJB5JZbgGQnUiv4g6JHdbFfqbqx/2Hv3WxF/F1y0+OQIFh&#10;WPS8SDTGyyUyLqeNXC3Nhe9rDixJPv3W/DRcnrFBSxyAXYCGNxNGkpV20q3j0hkFgl7WS3J5/Hv3&#10;W18Ovbx/PqakKOdZaFnRwEKNqJ8g1SekDgix0sRYC6j8e/dOdOsMsaFymiQo8bSyy+pEdlCuJDYk&#10;H6Hn8j/Yn3Xup6nSzelyIxHzE+oyavXHLCbDStrAXPAufx7917qOXDK0wZovEvkcxlXurHQoLkC+&#10;n6/4/wCPv3XupEcpA9PkKj6i0ZlCFdTF0tYn/D0t9bj37r3UkSOXW5kZ1QxqjAaHkT1RszICvp5D&#10;q4tze/Puj/CevHruR19c+nwxmMOxXRIhUj/KSqsAGtYn0n6WsOPbSfEOtDrDEj3chVkUqrRCwJLA&#10;XMi3t6dP1Wx/3n26/wAJ62es6DXIgbyRrGPSbkRRRNH6R/iRxqb/AF/fkrox1ocOpqU4ke8hCD0i&#10;WJGvED/x1J5B+oFiPdQrB6nr3n1I0iVG1Fp5LCNAbExuDbUsYAJb8tzb6+3et9TkvKwdjYAofIY0&#10;VARZQVXkMCLjUQfr/h7o/wAJ68enKJbsfGoLRsxSNWYaY1GlgpW2gXJ45v8Ai3vyfCOvDpxhRdbe&#10;SJGYqA6MoDLYaoilxYcW4PJ+vvz/AAnpk/2v+r06zTJDfh2YsxcIFbQPTc6Tb6i9xyfz+PdIvPqz&#10;/AemyYKFkZrBGKpF6h6+LuVY/mxP+x9vdMdNFWEd28bL5UEacAOUUi1kjPBI/sg/Q/0v790pBpRe&#10;muQWYBHvG3jYEaCzqj6lDhuFINtTH6/QH37q3WZA6g34cFVBEtl0u3Dan9X+DWBP0sfr7917qdFH&#10;oJlDOqioKHSGWRRGv7TAEc3IAIC8/U+/de69rIQtruzMfHpCeWNrBTpVha5B+lr391bh+z/D17rg&#10;XfUXOiNjy0ZVVZwP16Ra3DcW/NiPfjxH+ryPXusBj1lbHSjL4zqQsxkkXUZBp/xsL/j3br3UhIVk&#10;sJBpeYKGQCxZ19L62HGnkEn37r3TmIGUyHwsZY4wY/Ios0gNlClbcXva/wDr+/de6kLCFWS3OpCD&#10;DfXGQrepyzD9KuSBY8gXP+HuvdZXDPGwtGCWRCjEqIiRpFlIB0swtxxb6m3v3XuvEupQlTpYHQmj&#10;l/29LBYyBYfkMeeeAfx7qvdq+XTf5RpQK2prhtJCFRYn13AFlv8Am1/r791broVCflogYmF002WN&#10;CwKKL/W7f04sOffuvddtLG7+QSNpQMzIyqUZmOq2k/62m30IFvfuvdcZJwAzxs5mRBLIzDQqG1wB&#10;HY+kLdW088A/n37r3XYGlmTToUqjIoKnyScqQikD6H6N+fz711pjpFepCSkE2dWKxsWb0+J3DC2r&#10;SAbgfU/0A5976osmo0p1JWUIutGUAoHDKAVZwLEuFW9iTqIH5sfp719vTnWKSpCtYqfVo02Ko/jJ&#10;Cs6qQLKw4v8AX3vr3TdJVryBE0hcvEguyrHrc6bt9WFv0/09+6oYwTXptnq0ZAY9PjKy6zpBTwoo&#10;ClwObXBJ/PPvVBWvWhGAajps++1Rxx6WXUAVuFuyBbAh9I+v0JseOSSR730516aqS9wmrXZY2Ony&#10;RsB6VUKCSRbm3I/x/HuvdYPKSSU8UqeoXjCTyTWTySlpSACSwC2C2/Hv3XusEckrxut3GqQOqovp&#10;vLwyOx50hrBWX1X1D6e/dUk+A9SIY9cgkGki6X8YLU8jKPUsTMAD9LgEX4+p+nv3V+piwSlhGo1T&#10;NoZWuQUZmJkHPpZStwCfp/sfeiARQ9e6nRpIoMtpFXW5sTGoOtQmq5uSL2H9eePr79wx17qQiAx6&#10;gwaSVNQVUXSVUFAxIuA3BYD6f7E3O+vdYJFjaECwEc/kJKBiTf0uQbEm300/4jm3v3XuoUsKmNiT&#10;INESOTNDGuoFjGredBpAVbhbC5I5Pv3XuuE0SavDaYIVjkKxgFXMYuEksF0ljpJC8Xtf6+/de6wy&#10;ws0xUoS0iqssUhUeV0Yo66voCv00ni3Pv3XuoqxCRVjVUlQvrsDpWMQqSqKygMQ/Jve9zx+ffuvd&#10;ZFiYtpdVXxjyK7WsXKWhMx/I/AA/1/6e/de6kJEPEhlhdnuV9IACEAKRpUXKqbAEnkc29+69114N&#10;bPIUQBVLq5jJjjVn0tLbk+q3pUXv9OPp7917qTFTRKQQUaKNlYoYRJE/ka66hp+q8IuoX4/s2v79&#10;17rn9ujQwlIxciVUkdgxBWUoEaw1D/Ul14H1t7917rK8CXdhHII7EuqgOYGQhXQhzY86b2IuOSOP&#10;fuvdZghI0FXZeAkikK5DEsLBRb0/QEcD6/63uvdcpNcS69KPpQ3Ci7txY6ZLD6/XT+LfXn37r3WC&#10;SVVBRWhMNgSka+t2dQFbW4sLMSbi5+n0/HuvdcPLGbxqdYU+lgoaQAjTKw/IGn6m/wDrcn37rQr5&#10;/wCr/V/q9BBll0m+lgrL4tXp1afIfDEFcAXH0BF7/n37rfTNW1kcgSSNtaqZCS11YF/8mVBqUkFm&#10;9KheCBce/de6ZJ5SzO0bMPtyivHExQRMigaJi5KyPpAbSt7X59+6911FO0qlQiTaSslogCJ0No5Q&#10;VIsSrC54BN+B7917rJEylhIGMzqSqU4Y2CFg8vNgGOn6XF7gD37r3WfWImjjiSQtcugI1HWZDdJQ&#10;wtpKWCk/2ufxYe68QCKHrO7L49ZmXwiQWTyAFqeK7VJdh9AH5u3JtYfX37poonwjB6yRnzMZUTyu&#10;zlBGqAj0fuNIok4DAEgafUbWFvr73XFOmmXSadSI2hexRBIly1wtnmQH06RLydJOkEnm30497Jxj&#10;qvXMhWIlSNZS8jIEb6lzbygD8kqSRexACk/j3rPW+sU8bK/q0QxpMiRGO+oiQhisa/0sLk3P1HvX&#10;SiP4B1l8Tq12AYKZGZ7hiLkeKMhvoSb3/pwPz791YgEUPXOWFH4VYEjcJG0JUNKhBCl41+l1Fvr/&#10;AF9+60EUeXWGOmU+X1BRG5sxtKb/AFZX1i68DWtuLWHvdT1oRqBT165pCNUehXdlGuSQn1CKM3jU&#10;39brqOr+tuP6e9dVEWfl1NNPEGaBjqCsodQYwfJL+mRmKgX5GkGxtqPNj791bw09OshjjB0rF/nC&#10;JUFOohMcoFlZy45JAuACARf6e/deMa0x1mjFnCMAx8Wl9ehlZr6RIkqj63JX/Aj8+/dU8L0PUlYi&#10;6qpjVCzaGI5jDWvoHHFlBBb8n/efdeERrnrE0CrJJIY9Xj+pIA9dtIVAAb6eSGI+hJ/p791sR6Wq&#10;OHWJ1iPEytFGI1jl1eogL9Jdaj8GwJ/oPfurSfAeuH+TJH/qSlpJWUo+kmLSvjityCgJB/rf37ph&#10;RqNOuXrRyxtJFeFXeVVRkOkN5mKi7BfSfUeL+/dPKNBpxr1xbwM7+QSLKWjJMdmRE1j92OQcAs36&#10;tPJ5Hv3TnUxpHJmV1JWdn0X51s1vGIx/Vedbf0sPr791ojUKHroTRFXBUGyTRMSulZGDWTQw4IAv&#10;Y+9GgGevEAkE+XXQ5Dsf85G+oOo4QNHpUFD9bfS/496DKeHW+sojjZ1PjZUiRSySFJFke37pkvcm&#10;4swH4AuPeyQBU9e64NG0jFbpIX1xyKyKuoAa449TAXYg2VbDV+Pe+vddNSxsILyRxuVeQpModYXj&#10;AZ2j0c/o0jSw4549+691n8CFmvpEfoZXVCCQwMpssf8AUGxP9SB/re6TyfGesoRoVVYlNoZmIBW7&#10;hPrbgDnm4v8A19+6p1nVYlB1Oyg3CJIl0Z3P6eOdPAFj/T37r3WFkE1mFlSNZFmWOPgFzZyf6X5s&#10;v4/2Pv3XuuLU91ndif2yG8jKoAE6jQ5h/JFlQn+pHvY49e65Cn1EmUF/QsiqI0PkKHSGNgeTbkH8&#10;E+7Hh14U8+s1PRxFR5I4nkUs0jFE1ozfUiUC4Jt+BYm9vx715jrXU1cbFMLrYlWSaK769ciAjXMs&#10;lrDm39SefdutEVFOsbYhA/oY/vIw8hGpQSxMiBmAa1/UwAAU/wBfeiOqaM9NsuCUaVjWNVISRSVu&#10;yxAEFdBHHquXN7/T+vutB5dWAYcD0mKvbyrFoFO0OktIimP9mWnlIeeMtYsQwB+hH+297Apx68JC&#10;p6S9Zt3WCJ6cSpKzx6iiU8ZnJEtMI4luHP8AZYn8C/u50+XT4uNND0mn26mmI+APJCJStRFaPSZn&#10;1FI1AZXYvdQ7AgKOf6+646dW9NeupNtkpHrlcEyjVIFp9VORZ1l0RLyCQLgG5tyLfXfTwvOo/wDC&#10;ZFBQFViD6Si2eJ/CdVlVR9CCpfUQbk8ce/AV4dWFwh49c2oJiqRPGsn3IjPgiKhIlifSs0LsoIJs&#10;SEN7AH+vurDFetEqcjqMEkLFYk0nlkB9esRtc6pbD0nTo5/1z9fe1+Hr2KZ6xTMYqawKExGThALM&#10;CBI0LIoAa7m1/oPp7sAPPrVFpXpikqsjD4naOCeoZr1SBBMIk/VGARf+3pjYW+lr8H36gOD1dQrG&#10;nWJctWCN2UpJNLFUqJJhqYPG2vx+JfSBzpDgjSOPr734angf9X7enfCTryZ55YpkdHWZz5G1urKI&#10;zGNYjCgB5Y+Ta1iBYEn3QpmnWvA8x1mGb16pYZY4oDFC6BdMshjp18DCVo7WMrLy2kXtpv78YyBU&#10;9b8BQKnpwhzNUJAwkgWN0VFjRGpVkcESRxWl/U5U2ZbXBH10mwoR59UMSAV6UtJnMgqB4gU8IMbK&#10;hDCQzJ+1AkjKCWvZmNrAXF/eq9JzGp49O9LuGqbS0zLJEogDJE/kY/ueFBIxF+ACQR9ACb2A9+wc&#10;HqngAnHT5DuZCznU8zySvTGFyEWOGIamMP8AU2IVyLAW/r7tpAGOqGJxgcOp6ZhTqMzHQHVpYWAE&#10;iebiOFmQFRrvYccj6+9Ur0w4NCOnBspClizpBrVI1EketYkLAtpiUWJOkWOof7b3YDPWtQOB13/E&#10;Ba6ssZiLDwyXZ3lHpKOo5kJ402FuPrxf3brfUuOoSFkjKGJn1StLKqBxqHrlI59QuSB+P9f3Q8et&#10;9TKaqAZQJD5BGziNrgSo7cSFLWFyQ30vx/h710r6e4KxCdF/Ei6A7Eo1mYadRc8EfRRx/vFvfuqG&#10;MHhjpzjm8kv7bprEdwv9NXADk/mwtYc8/wCt790wy6TTrIzowURujJC947qbIZhoDMy88D6KeQef&#10;futdQnfWGdQmtj9GKuIlv+0pPPq4IIYc/T37q8fxjrDqjFw4tdvrM12EeliVZQOb82HPH49+6dk+&#10;A9YisbpI6hGssDlkT+j61dkewB/owAJ/I/J901H8Y6ytTx3m0GZEfQhEgVgXC3fxP9bkkE6QOPof&#10;p790o6ywQskht+2YhGZHtyAFLIo4/Ta5555HPv3VJPgPUpEAjRk4DM361DlZWOkSiSwsfwR/gPfu&#10;k/XZhuFVVv8AtpI9wER7NqUrGf6ni/4FvfuvdcWi4JEd/GxYBrWUjmTSB/jyB+be/de65hUDqg0e&#10;dVLKWdF/X6S8bH6Gx5Uj1fX6+/de65aQCGUq5Oho3VC8kiH9ssgYcAAfUfU/j3sfPrXXQjjS6IZG&#10;ILiMMCrWH+e0y8hrD+o44A597Hy691FeFbFzYsGR2V2UspHpszoAB/Qmw+nPu3XuooCMbqYw3mKs&#10;+kh5QfTIpb6DSLXP05J+vv3XushhjdtFgLMdbxal0r/m/wDNrexDc/63P59+6915oAQgSMMSX1F1&#10;U6ZCNZ8oYfQkWWwA4/1vfuvdY3gkADszEsbDTGNEhJ1etWBIFzwSb8/09+691ljeVWBBUjUys8Ua&#10;qJNS2EYjsC2jgMw+l7c29+691JSIqpbWzO2hBZYmQlGuWZiALMbEm1x9Dx7917qSY1Aa0VrjgABt&#10;Rd/IfXY8jkkDj37r3WMxqqmModMZKlSoLEzX1EH6gL9D+OPfuvdY5Aun9LqgijeR49DelSoBJP1H&#10;9r/Ye/de6waB9C0YKk6xY3LOx0kOADbkXA4B9+691kDMqqgYSqHCMFiCaQw0mL6XuD9Ln6AA/X37&#10;r3WESeNnKxj0qqlWZljLqdSuiMC1jYG1v9b37r3WTUI9QkjUAaSQ5DDSQGRg4HJXlTYWuf8AH37r&#10;3XUeni6RhA0skXrUllv621H6hTZSPx7917rOxjCqQqyA6GNv0qGF3cafyT+oD37r3XmYKXLu0gUh&#10;QBpUOzC5ZQOLKP7P/E+/de66EamRFUyiRASyAjRpBsRrAJs30BIHF/6e/de652ZRGy3k9RQXCkMb&#10;EunAAIt+kfj8e/de6x6Q6kswBHkk8vjCtFpOrhALfSwNj9b8e/de6gS0xXySjTGAjM5YKSxnNtIc&#10;DUByfVfk+/de6jrTiMNHI7rGtmIt6hIbh1jaP+yeGA+psb+/de68dZjARjI7MwDyBUcw20M0a/2e&#10;QLj8/X37r3XJD6owwmjS+iS6a9Or6GMv/U3ufxa49+691zVtAawBK2uFIVjKWu0cr/W7H1Bv6Ae9&#10;cevddMQJjGEkjKRXGgeuN1YPqWSxJ4uAbkfj8e9aerx/GOpIcOqyHRMBdookudAHo0EFRy1v6fW5&#10;B91+XT0nwHrAZUVZD5AtpRJIw1glNNki0HkEEM3+B+vNvfhnpP1iiLDyeBVU6NL611wqQnkjkkK2&#10;Yr9BY/X6/j3YDrXWENq9fk4UqsqtGvplIvJKFH4N7f4ke90HXuuIKkAsSvrL6fHeRgEtEH4+pFh/&#10;sSfx7317rPojkhIUGONrPCreORhKh1SyO9vTz6Qfxf37rYpXPXRpx5HI+gijZA34iayyMGAAX1k+&#10;o+lvr9APfv8AV/qx1b9P59cJqZm0rK0QjjXVfmN1jtwsbJYXBtbVcG35HHv3XiUpgZ6a5KSN7XZw&#10;ZhK7BlAcKR9Ath9Bckk254Hv3VOuSUzh9bhUUDyJMBqSFVjAjRorAalBBC351E8+/de6mCmkMYdR&#10;GJAYxCS2h44/1AI9hy/I5H5v7917qS0BgZgqhFUqrMR5F1M37ag/QCx1E/4Ae/de6jShFMTLq8sU&#10;ZIlF3CKGazFhxc83Fv6e/de6bpV1qDFCksSklArKI5SosGRiPSy8sQw/HHHv3Xuoavrl0aigliLD&#10;VG4kgnDKkBmDC50kWIYcgg29+691O8ao8bOFfTIoeL1eZitwn0+jA/7A/wBbWHv3XusqRxM0ZL6Z&#10;FBOox2TRbQ4CsLsdX+p45J9+69120Q0OQA4Ak8boRcxkXFz9V0j9J+vv3XusDUyK11KOkYBtIyr5&#10;F0aXQ6f0g/Uk/S3v3XuoZhVUQMqvYAB31ISqMbeYgelrsLf1PPupHp17rE9MraZCHbwTOyGFQUNk&#10;vJDGrWLEEG5F+efdet9YBALx3QR6iZEhEOpBbjSoS5LoNOoOvH1Avz70QCKHr3WRabUDqu8ihAY0&#10;HjVI1BdlERAut7qCOb2Nuea+GvWqdd/YRyEXCMJUi1Rqp1tA15FBmABvG1jqIsST714a9bANcde+&#10;0kd3dTGgaNIUmCBCXBL3EbcDk6Sf6f6/uyqF4dbAq1OsL49yQQscLRxMlORGs6MoXgP9SCT6r2tc&#10;n3siooevH0P+r+Q/1fsEKbFo/wC3JErNIqySqWtTlxH6U9Ite9z/AL65aC6ZAOnox2g+nUCbEajD&#10;6KhvEsrUwRY7RmVACHP0YgcpYflub+3urqoGB0y/wJIjJKsI16xOqtDFCkEkqmAz09w6ozfqZy4t&#10;axPPvwpXPTgAAz0zSYJQ/l8VSqU8Ijp0Vv8AKY3LEVboVD2ktYBn9Nv0e9nTTHWzp6iLgIk1rJqj&#10;WeolqpVlpV/aLIER/Enpu4W7MvP0Nr+69U1CtBx6xpg4vKkKxMqiokSSmX0EGX9ExmZVBEY5OqwJ&#10;JHPPtp9X5de1EddjDR3MzSyyJNFpp1RQVEI/a1PFYAMSGZzYaSwAPHtuvW9fy6x/wSAQRCeiMkkV&#10;p4pACCiIdMiNL9fBwAAebEAA296ORTrYepp1jXExhY/2obTM0QhlYmWn1LqjCxxqTGqgH1Dk8Ejn&#10;22FJ6v1OOMBaMvGJdaHTNUqytHZfJHMagDTG1/S2gm5Fre/aD1omg6ytiKdIE0whbzl3gh1LHr06&#10;yKgqAAyiyuVAT6cEjn2g9VqPP/V/q/1fLF/BgdSCBTAZhAI1VZdJj/caoSZBwdVrOVNje5vb3rQ3&#10;Vgw8uuVPh3IikPkdYhIttcbEWbU8sYl5YACxcAG17E+96D1uvUCTF6h5UqfJU+JYIdAVEeOKp1yN&#10;4vpKzGxNwCB/r2FTjj14mmemuXDxMkkIpmeKM+ZYjpMcdQSYJo3BAKpyCpXjm/091IBGerK9OHTZ&#10;kcTI4poGVoY6mOaOd1jUuimPXOrGNdK3W3iVl/P1uvPtIpTrxYtx6Y6nFW8M7QRvKKtV8Jf7mSFG&#10;s0BESDxrJ4gGYIAbG4H190dBSo6rTpukwypDOjMaeaoYLEqgU/ik+5LyOKaBdIMx9KmQ/pAJuR7S&#10;lAMnrw6aTiKf7jVNS1FK0Bqoo5TeI/aVKa2SpnA1sGlQksQPSQBw1/bJA8+lYYjy/wAHSXmwNG8F&#10;JT0/gpIAyrKUWWaKoX7gzIGBGpxLpj0oCQgJa5J9tFVOT07Xphq8VULLUsKeKUCIVvrpoJfulMbG&#10;L7aU2dWsmm7aRYm1vdKR16dVv29JGpx89OZPKjO1WhLSQhLuIY9Uk1IiWF421I0ZPqF/r+Wm0+XD&#10;59e6QmQwFPUfcsIPGtWlRBDLKoyVHUVNNT/vGVYSjMVdW0tEupQ/AAU3oNNccen0YUC9B5laGkqJ&#10;Ifv2qFpnxVVSCkhpmpvDTQQiN0x9XMAl49aancqWDKeBe+3+Hp0E9Bxl0xtOjUccJangFTjq2mhY&#10;GgoEa0oplhkGsya4zJ9zDIVNmAUroshf4j1ZaV6CbKvUrFVpTUmIfKAyY6hp4/vI6aGslpvOzgVI&#10;Qqx06Wki0HWoHkcgj22wxXpRHx6CfLCklSoNHQ18kSwU+PiqYpop5anH1ZWRKp/So0hlkDJe8ac2&#10;a5tYcOnJD2dBNkVgpZMk8tNRTUqvPUyU9HUTvToIovLNSyahe0KMJUcHlzZbfQe6T9BBmYkplqqi&#10;Kn+xllq6OrxPk+3XGnTGsklFNYXSNU8UdRLOdR1aiTwPbqHy6fj+HoFs7Exqp6bIU2QqwDWVcAkF&#10;MZJ4axjQ43XkagNGEAkhZVjUO+kseefapNNO3j0y9M06DjKxEJWPWxr5pIkp6cU0lNSSZ6rpamOl&#10;lkjgl1TFxrJ0rEQAi/Uce3o9Ooafz6SScOmPN00ENdOrUuAkSlrZqWGbIYmaCOlpSqxUkMtXSL5P&#10;M8R9SOojQE/gqPakcemaA4PQfVGNqacwCdoZGpJo8eIo1I8ldXt5ooRW0YKP9upVpokYaXOoajdQ&#10;ojOKdU0gdNNfiK20tVQCEUyPU08hhsHFKhWKKdKaQC4dwo1FBq/tsebPBkA7uvUFMdNE9E61UTfa&#10;U8jGWnp2mDQmCaeS3mkqpbWjRQxDWBsGNjp9uhlPDqzLWlemKox7KJnjRhE0kRmqxEKiKEK7Dy0c&#10;ltR8LkuzSD1lltwPfqr69UKgCo6ZJ8Qzyr9rHWySTSy+MTqkEk1ROAIyUjFrhbSrdQL8A+/VBFeq&#10;dM9Tj54paL7ildIqapqfvIPtxMVlQBVWapS4L3KM7MTYcW93qunA691FfGwRQtGvAEREsMxWAvNG&#10;xkiAijAYBbmzgC/pA5NhUdXTj03fbJJTVskyRx3SGVKdWMcazqSq66Y3UxhLAF1J1aV1Hn3bpwiu&#10;D1HgxzyKum7S1Dn7mo0F0jp1QSKI5plAWzG0gsBwAALe6NIoOT15VzpHTekAgVZEjAmiYSTQSsAC&#10;JSSrSJpAsgFxY2IPtt2VhTp9FKjpwx24Z6WoEoLwyq8hqAgMVlb0x08RUElbXFwDZfrx7o8COKdK&#10;4JtLZx0Nu1Ow2gkopWk87tKwqTVVYpZJRCNKGOojsyQRI5Mo+jXP1IHsku9vqTQYPR1HuKRqGQ1P&#10;Rp9n9yK1KKWSebweJoaSXJ1UMcWJyFNOI6CsdxGTOYNEapHKSXDOGUBr+wxc7KTLr8/PHl/xXHo+&#10;sN2DihwPI8P+L6OR1z2jXfwgxTVGPp4UMkrxVFVFFHMqhVz9ZS0c+oiUO6geaYQPYqvIYeyC8sNM&#10;tApJ+z9gr5/4ehdaXaSRGpGP8PmfUeVPLOOjRbL3/SzS4/F0mTinhqKeKf7qWSancTV0rKKuAAAr&#10;C921zRgqVsAwXn2SXlq69xFDWgp/l6UqyOwCEev+z0NeL3VT1uMoKfH5GkipSlRTPKkL1HgmERme&#10;Opr7aEmCAMrhSpl0sLWNkQgZcsM9PjT59Lul3JS+Kmnhqmgj+3p11xtaGpjEfiFHRVFmDO7u51qF&#10;a41EkWPvTJXHDqxCnh0q8fllnnmp0WGGYUzTxCSZVkhKIC86Tw+rwhWMYYXvyfqfaZkoadaKlePS&#10;hhzNPKiTx0p8+imeFfNCauOhB8kiQ1BW6smh5UJW4sb+n3Wh62FYio6exWky1pim10ldTY+pSodk&#10;WScrOST90f0MpBWwHq1KwuDzqnWqkDT1JSpV6ilNUKlZVdpUu0NNAKSwjkFS8V5fGulZh+ny2F9J&#10;9+68BqNB0+RVLRGWVKnwymSqkgB1IkCtGJQUjcBiCDYwowuobi45906IhTPWWFqYRpVrNL95LFIo&#10;mDft/cRgT+AmcWRIpFLICFUoABc+99bMa4p04mphjNI7CWuERin1rH9sakyUesAL/a1JZZLqfUBc&#10;/X3teteFTz66M1JIq1CRfaiaeJoBJ6m0p/umaD6AqX0x3AVQCbH3s8OtiNRxz1zTxPGYopZx46mY&#10;eZY2kVYtNpIEaQLzIpc6kIA+h906toUZ6jIkNTGsXkh88COkZijipv4fDUJrcKpUqZSUVnLlSlrr&#10;yDb3Vuo9RRSxNDR0tOH8UStVU7u5phMyF4yZAGkQsS5vYA3B+hB9+6302JSLUBzPFE8rJPDHrC08&#10;UMbN41krCC62iuWjFzr+o+l/bKCoI6sP9X+r/V/nZqikcGenqKeY+GwvFO9VXwLLIWdVEKlSJI/G&#10;pQEqFBvYn3Qihp1bqHN9p9nT+OpBpKV4Y1Wrp1Zo4BJ5Pt/uIPSjwSLpEZJsQeTcD37rfWCOm8bV&#10;EbJDKdTK86yXOMmnjFXRpG59TqYwsmoXs6m97m3uvdRNChXaHzl3SmZaeCl8sUEqErFEUIuHUepi&#10;1rm44uT7917rFLLaeBhAf2VaOCdokrRPBPH5HkSKMMx8tn8iFQ3Km5Hv3XuskEiRPTU5ZQrxrC0T&#10;aV/dp5HlSrijRmUXLAOhVdEgFgB72ASK9a6l0FWtTLU0fkhM3g8s4iQ08M8kfpEazr6ZJhYKrIFC&#10;kMVJvx4gjj17rCtUuP8AFTuVpnuxp6hhDVs6By8xqXjBGlgmkMFLK9wL6QTqletinn1yEuqVWqKu&#10;AKZoJpULSPIHNSz1EkKWLMEVSWUgMSvFhb3Rlqet9vl06Usgnkd3mk8MBNTTGjKQIDUyv4k9F2LI&#10;ql5Ve4Fz/h7oVI6906UlaAryRLEKnzxxu6woHp4deo1qeTho0B0XuOGB+h9160QDx6eqXLR+taiK&#10;MGkOqkGPYXlQPZmlrSg0FSDOFb+wptb24gx1QoOp1PWiSPxNUoVnhnkkWcfZwFhKHhqDKoLv9SZA&#10;OW4Jb8e3BUZHWtB8un2mrqdFpmkWN4BVwNRQ+PW7iRS0x8cYAdRH5I0d2uAbC4Hu3iEnI6p09xVL&#10;VErpHLUwIJpoqqlkCwK0cigvIfNZdKBf1CwXTcA3udM5bHDr1enmlqZFepCinjjNLFTTVcJ1wTrU&#10;qJ1naMDRHqRQjjSASeLXv7sslBQ9MmM1x1NXJqkdNM0jIjQ1bRx6zK0TeVRDdgtiGB0kDgKtufdv&#10;EXrxiqOnMVDSHwxpFKKaTwUzxEKQI9MtOXQ2LNI121X/ADxYcB4PUY6qYgKAZr0709Sp8chWQSq7&#10;NHTtMqzB3mAjgZZRypsxAItay/4+7qw/Ppl0HA9TqeukWJGLww1SSOivLTqtO/hlvG2iwszaj9AS&#10;3qNrH274mOmWiXjw6l0lSszGIPIZlnkkjOmNk8sUxQCSFBZ1B9Tk8gW0rz72GBx1R49IqOvPU86v&#10;8ldJalKbxNe0VSoJeZ0cBjE1mBNyVvb8e7E5p1pELZ6yVNSlUGSSCmlKRtP9xTuFh8iEiQNF6bAE&#10;ekMvN9Rv7sWLcerCLPd1j+5uhqWkL61WbxrIrwtMFWnKtpWzlSPzwb3966uY18sdeNQ1O0brYJqq&#10;JArFjE84QHXEYvwiMUQkWN7n8e/dedAw+fUm/wBIVkQsqGEy3Dg6lE8lO8iDWF06Qv8AW1zaxPtw&#10;mhU/LpmhpX06kNNE0kmj0UwjQaojHHLWNDdSsRcFiurkLwCLWv7cahovr1oKQvUmJomcRuZgkMae&#10;c6FSddYusi+MW13+hU3BW1ufduvY49eUmER0czNLpknjmWNlZZY0jDwl3e7qQAoFrWa/qB9+LU7f&#10;XqwXVn065LNLIBIY2Z1R0kMjxGqnci8cSyMoFgoCiwJ9XFvxsMf2daMfl69cmrbMHSFUivapk1E+&#10;FIoxI9PEOA3qALD+tl+p978UH4eveDQV8+pkUp1GIPEiPTrLJI6oQZZTpj8Un1Ui7F7/AItx7cVg&#10;ft6aMePn1NgqvKDGsch1VC6YmdYvuY4YTE0seoG97E6j9bgfT3appTpto/M9SYajTGZeXBYIjvEE&#10;IdD4yGY3VFC29VrEEkD27WmeqMvUkCRWkgSURxxQO7GVPMnhlAkl0g2vrY6lLXstrH8e9VNKdV0j&#10;j69dwyGMIkcr6qWUBRPGJolgcftGCMcOEuV/c4t/re/KSBQHh1Uxg5I6lxya7xuqHxJIIap1RYGi&#10;RvIwihiWyk/pYKfwB9fbqtXB6aeOg1A9ZhIg1zKyIXBEaBPChMiakBkYEghLqATYHj6W92bh01Tr&#10;kFJYxeWOnkjWBopItIEMsn7sZIXjTp+oIsBc+6kgrQde6xpIsgLmwQNbQUDk+RLJ5GXgjUBo0/gD&#10;3pWJIHXusqu8aqyl3KXWRSSZRMzhmeRhYnShsF5ta5JFx7cJpnr1K46wBlv5QTrp/PNUSWbU5kvf&#10;0adJY20qot+oNfj3QsCQfTrWkddpIiox9WoqI0eFbMEhPpALhtI5JP4YgfX6e7KQeHWyCOPWaN4I&#10;5LF9E0UgMRkB1LrAjWSESAszSJ6LCwX+gHu4NM9aIJ6lEBlPkRY2p5wrDVocR1JAE7A8C2kkaT7d&#10;DdurpvTQ48+uTOgsXcoQY9RZFeTzBtRARRaxFub/AO9e9sQKV68ATw6zFo5G1ILqzyKykKAKcWQk&#10;OProIsVPP+8e/agRUdUCBcdYkkaQGRZFVgT9zApVzrY/syIpGq55DWuABYc2911gjHV9IGD14S6I&#10;lQMPuHjmUkwLIqIHOuaKWSwXyN6NNyxsDYe9sQooOraQST5D/V6f6v8ADGWN4ZVkLKoJE7IqO07C&#10;MftRSGUkWsTq4JDckm3tnrePLrjENMTIPt5PNUq4ZxoMR0f1ULzGRpQ3Ci/9T78DTrZFespeMK5U&#10;LeSIOCYQUgYX8sCiw0f1NhyADz9fdlJ0k/Z1qnpw6xRyq7Mp8aSRhpAHUxBoIV1LKSq8Cxa4vybf&#10;n3oHWaefW9NOuDTouq5ihLaXJvdnCSaw1Mtj6mHpCkcgj3rr2mpx1kJVpWB8j2qYuFIiRWJCyv8A&#10;gFrmxNrWBAHuymhr1oDy6xB/LLUIJJaeYSlD5NGmNtJjgeOVl+r30h0BP9RYj3oVZuraCoBPXFNV&#10;RMAieLwwx0mhgf2hyzT2N7OpVkJ+hU8n3rrejs1dZGZpg6tAzCPTKsSlPMIybRBwFA08em/0+l+f&#10;e2Ytx6qFpw67iJZg9M5mkdpJJdKf5MYpGsHL2X0ggjgWFr3NrFzWSpPmOrspAo3XFUjQxsxiTVJY&#10;TyWvUNcq7oii6qL8fS/1t/VsUB7uq9eka0ZqJF0xudTs0oBNnssrRrwRb1P+bA35v7uzIRjrWkeX&#10;XiwdJH8kWrzssLISix+O3ikhVvUgN9I/qbX+ntrrYHl1hLqrARoz/shBJG6xpodyoRmIJYghgbKN&#10;Qtz+ffutU64Eksn7UBEqLCUIbyCeNtSKqj6K1uSRZf6397yeHXqAdZpJ3jmaNy8lTG+oKEQefXYh&#10;ZGBNwAQ2sH+q249+4deC1+Hh1ElKTNNGIad21rGw8iRxIWULqJXiwQXBXm4596OenAlMtw6806kq&#10;GjaTTTxQMYSwVkjkJUrfnRc2L/n+n9ahwTQdbMRAqueuvuCkryTRtH5JQrAgMzQACDSqqANQN3Jv&#10;Yj6D3smhHz694RI6yvIacqAlnn8zvGiLzOH00bniwDXIY2uQL8W97r1oJXLcB1heQwRxWhMrRwR1&#10;NopFbzEykVN4wLlXvqIB/R6feiaCvVgsbGg66SWmjEjMwBicSy1LwtGFETWCUkajUYwGeI8An/Ee&#10;9gqetNHQinWOST/KA0UX7iCYRlrC3kWzLBGOAV4J+ht+Tf3onIHVhGdBHmeuLJFYGMSKqIhBc8Fo&#10;k9Cm+oqWYX1g82Df09+NDx69F59YlcxKZPCYhTiKOYR3qLmQh0AVbG9r6gL2LXFvfiaCvThUMKHr&#10;zVBlApy4WJ3BsVAcaPWLX5UFbKW+gv8A1911g4PDqvhgZ49YpJI2Yzo4SXwrBAzBTCCXtIiMgJYq&#10;GIF/wAPeiV4rx62qE9pFB9vWWOpZho0U8pZxdFMsbVegANG8gFg4JJ+n4J/HvYYk0PVjEFNR1Gap&#10;vrCxeFJtEcSPGkzxFGNn8ht6SSVDKAef9j7bJqa9WAxU8OsTXhfyNTMwV5JYnKxCokYEE+aJRpQs&#10;4sCeWSw039+wOnBpPDqI4lmjd5i5difACsaIIoW4Y2A5IILBj/rC1vdRU5PVgB1xs/3Fw6yVTsjQ&#10;tJLZFpCbximOn1lQH1qf9h72aeXHrfXDW6gLI0E7vMy07yKhlqFMgjeJY7WSyjWr/Uc+6VqaN1Xi&#10;adcC/kEpVj49bOyyH11TRuIT4HYWFjY8fqHP597JJ4cB1tgR1H1ETxK7ytHAVtpYa0XQQHkcAamV&#10;iNQU302P1HvVQTnr2KZ69G0JmeNGjXwmOrLRnTCk7i7ogXS+lh6roCf6WHPvfZ1srQV67EkrrBaT&#10;woZZQshRQgIb7iaZEsWFyWj9RIUfT6j3WpOOq5OOuoJDL5EUPCaZZKs2aKWJZJ18FOFkJswKavUv&#10;55P9TrqxWnz67QeQqIZEd1TVdVEcKk+iOS8tyACSWv8AQ6bfX37r1K4Ap155WbU8zO5ZQ0t5I9Hm&#10;jNpnY/hiRcAnnSPfqde0HrC1UJ5UCKUKQJIDMyHywK1njle/qBA+g9V7H8+9BgTTq4Sgz59YJHGk&#10;zFwQ+qMQowjkqZvorGPjhVL3Yt+Pp+fezQDPWwPIdYGkjiMSXqGVJmdDHpYyxND5gsEgX+yC30/J&#10;Xg/hslARTq1DSvWLyL9nJJ9lG0Jdq5ilQvojmkBaFoyLBlW51Dj+gHv2oUyOvAEmg68rl9aqskdM&#10;Wss5AEPjCecx07SKCrr6lJP1B9+DGvy6tpA+Lr0sqRxtNKQGjYSl/VVRRKApWRLAmzKQzqB+b+6M&#10;9cnrfh/PrDEyLaWmEhJYkKwBljB/eBiZwb6gAefwLf4nVQcjremgoTjrGBHpb6FhJ5E8UgLSSKA8&#10;TFiNIVibm544U+6nIoerBQOoMssspl0Aq7eJravEvmJ1gSKvp9WgE24IPtkmpqenBSueolWIzGai&#10;VglSsXjb7Y3imMp8spJHIFmvpPItwPeurpX8um9wZI2jSVElpzrJu7UsXkA8MU0rgP6rKzMv0JA9&#10;sOCXoOnFw1T1Bmq0pft0qo9McdUllkLPHPHUjQHSRuSdag6ZP1EXsL+6gkY6eMYIx1gepjIl1JHU&#10;yEr5vD+3HGddlnlp5wCrMpLoycA/Xj3rqyqVFOsD+JTUKk+qOKaSaScr45EEo0tGt/ryfSRx+ffu&#10;tkYyOucssaq/E7GT9UZRWdahYQ8KRuPohsBx+OPx791oKBwHTNUuU1wRTvOamdayCaWwnljS11d1&#10;F1kiswLH6gAf4+6E56sBXrnUlGkeaNqNLyP9tLHCYqmoqJo/HaQJbU4Ng63JHJ5APuvVgKdM6yRv&#10;CI4ElEs0NDf9EVHT1tLPolMoI1BVABJAv/iPfut9NFTkoa9qkL91qMrQwsYlgqIJVuZoGkBJCEcA&#10;MfyLcE+2y1T8unVQg16aJarQ0VREI5pErEV4ZHaRp/uyYpEWqcElyCx/CqP8CPfnb04dOAE8Omxm&#10;SlpnozKLxyGmSdR5TJDErPHTmntZTGGt5F+trg3PtvpwDIPp1AqHXyzGDHl2pdFaRNKrw1FRLGI3&#10;j1Jz40FnKi51AX+vvVet6MEDplqJqWjElRPQVEkcM8Mry/eRhqaoVgkdkcAtGQ4OlRzc39+r14Li&#10;h6bKqQrP95Ur+xSF1FUJHDwRSDUhhpY1Pka7LclQQDbkD37pxVrgdN71EUqSRGWlk1sDN4hJ5NEo&#10;sLOxUNFIyrI/j4Q3BF/furhSDXpsmqZajUtMrTxLRBZ0iQrLKeEnaoiKhVa2kqz3FgCt+fbApXq2&#10;leHWOpqIfDqiWrLQQJT0tSshauhUroWUxyhVUNEGCXWwsQPrf3s8Mf6v5f6v5DWgdcYJSsgnp46a&#10;mllK/ZnIEeWneEeJaaKRiXF9LFxqtY/1sTrHn1thig6hawtRPFPTTLFZqlqh5Y2p2ok9bLCFFwQV&#10;0K1uVtfgk+/HT5dV00y3DprDRrPG8jSvTTJKtTUSqEaXyy/sQXYFQwAHINhY/wBR711bTQUHUV5Y&#10;49JrUFKI6+KRF1sho4o1JppoLqwEhZtQZh9TawA9+62RWnTT40n+6kELTLKlZLUSTzS1Uk84h8iT&#10;Uc85SQyoLWaJwFJtp4v731YUBz0xeGGjfGxGsmjCUaZGogrKhp5DUuwSdYHC28ZlZdXmT/EPe9nI&#10;/Pq50epp6dRapgaiKCSGorFapli1CCHx0sjgir8NWPRpEgeUE2ezHkrb3ZjQVHW1EZx0z65pKNaO&#10;Wp0q0dXTI0cUUyCaO0tOtXUP6w8SqrRkE/2gv09tCvxenTjEDt9eoMVYklYlR9yBJVJT1s1JdooG&#10;mok+1iqdb2RWVmkE2k3sdR/p7dpilP8AVx6bYgrX1z/k64zTUiwz1WijgWGVKqraKXVOS8oFZWUc&#10;LHTIBITHHYcLYAAA+7AVx1eP4B16BPu6s0wNJPV0roa6nWojjaUOxjMNbM4CCUxssii5IdjpsV96&#10;yFrT+VR6469oGrV03S1cryedZ/EkqLBSs1K1b9zHRTmlSkNXPodJGXyPIzWUFQx1BrF5Foaen+X5&#10;def4T02TMJTJVmGDxqsSSy4ydYjaJys85iUDwMx9bRarMwI0kEWcoAKDpg0pQ9N00dKHaOKrq1YO&#10;2F+wlhlgNDDBGstNUiCQEeQx8yOwtIA1iPp72BQevnX16aIU4/L/AFDy67qKqonpa6vaPHmtmqKe&#10;GlrjLNTedZ1FPKTSuCpZI1CFWFjyfoL+90zpGP8AY68SSMft+3qNLJSLogesq6YwzwGaraOOupaa&#10;WnXWamaFBf8AeACDS1got/UnYGK9eNPM0/1f6v8AVw7rzRLWtTvEI62ohpagAQhsfQxQTEUckL/2&#10;TK7eSeO+kixB1e9itMnHn6n/AIrqtKMcf6vl9vHrBE9FHJSho6iZIVFRUUs1Ov28cdU5WpRYBYu7&#10;SBXU/UjSSTz7114ddipp4TBJNNUySY5pnqIKkIBXUlbE9Ksc/wBtw0rLeSAkqAV0k+7CpNBxPXqU&#10;44p16aaWhqrRtGIJcREtTTpPHVCONh+ytHTTlJolk/seQkEcXK6bapjPkerDtNeupIqeOdamSGqT&#10;RPBPGtU0MM8EnhM1bMscnACp4/S0dj6Qn9ffuq46gvHSQS1EjU5iVsfBrijnMlQI3lINYvpUVOgn&#10;UzR6dICA8392AqAB8+qGmdXCn+frLN92XgyD0khqGqMYqvUGcMsCXjfJiSP0+LW0npBuV45F/e8e&#10;f+r5f4Ot5888P8HH/D1HM7yeSOjoHSN6mIZSsxGhJ6MShlLRy1QMaxl9RRox6VuG597pT4jn06qS&#10;KduP9X+odZ563yA0VRl4v4pJJA9DTUasI6BI4/DTyrV6ArSSKpBRSQ3HvY08QMfP/J1tStaE59B5&#10;fb1ir546WJYatoI45y0giYx0qiomk1T08dFICoIYhXDAlj6hbUCPINTEj/V/q/l1tgvn59YKto5Z&#10;pqyOpNbAzUkNWk9NLRePWfBAJ6Mj0KvjVY3Drp9JOq9zcDNKZ/1efn1QihJPD/V+3rBT1EkstLDW&#10;08lW4paqnikhaBmXHyloRTx1gXTKrK2pnQAqosfp72VBXtx/q9PLrX2iv+r18+o9GsMMxqKKvoJo&#10;aCCmgmjDMuhn1QUjIShtJCWVXYgIQ7XAN/e2Bp3Lx/1f7PVSqgkjAXj/AIOuHlejo6pEMtLUeKoa&#10;pVrTyZCoqCIp45KkKQVp4SfQwGkWt+fe9NSKmv8AkHVKgA/P/D5/s/y9RZfKZaJotJnMsfgnqpUV&#10;kEaBJZNQv4qeoCqbMPpc3BJHtzStCG/1f7PVcUHr/q/l6dc/HUMVpjK0Ipq2OaeWaKmM81LfVCKJ&#10;lFl1SguXt+ltVxaxpRePnTy69SuP9X5dN2UlgQrT17A+U1BleltJV0+TZh9gFqIbgtrSyyalja/I&#10;uvt6NCF1D+fWmpqzw6mvLLWSY+hkqpK7J0whRK+oiSnr5StOzLPPUxgamp7sskLftujMQpYg+/BR&#10;QsuAfLyH+x/PrZNaA5P+r/ivQ9RKb7iOSJ6MR087xzqFkCUaUEFI5b7qVFBUykgtN+l3QggA392K&#10;1Gc8Pn/xXWhXyx/q8/8AL0xl6yCSlaOkpK2Mx1VSK6qmlWanSoDGGpaoQG7SSExxJquwdC309uUX&#10;P+r8uqV8x/q4/wAzwHTbj46hYMbFLSM8cNBOk+NkMdar1ZrhNUVMWQYalqbcKGAPFh9fd2oa0xU/&#10;yp6enWlBxjiOB9a+vTdUVEM5kFdT1GWqY43FO6AQxJM1QYZ53CXD+CMgSlxfn0+7aafDj/V/qPVC&#10;B55P+r/iupdPEsbywVENDLD5JxpSqEkSurKaKrSZB6NI1mMAXuRfkn3vzr14U9Mf6qdQkngmhp0p&#10;5hHWVMTwQSLAkglkp6l0kENKV0FHCtqBkubkHjSBahqajA63UeRoT02OKaSqaQUuORYpEqJ4wtXj&#10;2p5/N5qhSkYZXjaXUIVZrJrUHj3ahGD5/wA+qdpOAP8AN+Xp13/uPd0qaXHU080sUsktO9GszYep&#10;kPmOWjMja9ExEpKAlV59S+n34BuBY0H+qnVu05C8fL0+f+rHUMCgVPu2qMlWtT0gjjd1Wmq6iKqq&#10;iZ2oISLJAhey6tbFW9LjV7txwO3Nfs+359UoK1444/5h6dR5kqZ6uopY6KhSGmqYqeEylJpo6WKR&#10;amXxrH6v3FsGZiAFva/4sKBa1Oc/n1o1ZtIAx69cKmmDV9TJ9zTeP7WZWZJdX3sz3jWmqALsPIpJ&#10;n0fQBSv+Fx8AB/l/k/ydVYd5OB/q/wBVemwGdKFpUjWpyDQtEJp5ImApVAndamKYqKcIUEVIWFzZ&#10;bm5t7uKFqNgfy/L5+Z6aIouPiz8yft9B5Dpv/hv29PDBTvJEayhgqMnh46lr5WtqXM0imqYKsZRW&#10;aJb/ANlSoBAv7vqByTWhoDxoB1QoKUHmK09T1FUn7uSi+1nMFVMkyUhr5ZYlhjp/t4SrEBZDELos&#10;0Tkq5B06bgWPCtfzpwrn+fH+XVQKtSn8+NB/k4fz6800S1Lmmgr0rEgSWljMMs1RJQhB97TZBa5U&#10;jmjlkZVEgUiyn0e66SFDOQR51pSvlT508urUHkDXyGa08+PlXz6bIp5WrJKSpkq4IooIAGpvtSgp&#10;Q33ElDUVEf7emVVKskJXSCDzyPdiqhKj1/1EdeBBejV/Kn20P+x0z5DJ+NaSaiAZ6NZIjjnrZXpq&#10;SE1f3CLJE6lWZWEiIwsP0cWAu7HECSG/bTjjqj4UUyRXFeFT/nr1yLSS5KSnosg2SK1cM+Xp6cxU&#10;pqE1CpgpJowChCWjZZR+NX4t7dIAXvHD4eqcWorVr8X+z8uHTAayOf8AiAijkmngyVbKBJUapYsO&#10;370kreXmVkbUspX/AFKAcN7dVKUB4ED9v+rh+fSdiupqcQf5dMsiT1Zqlnlaohp6KgpTBHMitLS1&#10;1YstTGo4ZY7GNWMb6l9TL9bC4VVGBQ1P+DB6SOCSdXpT9pz1gqpKiKWtoaoq8LTzimr6AfdE0dKo&#10;WOmQIqzQfasIzIrRM7Pcjgk+7Kq0BA8+B8j5kfb021akN5k5GagYpwFKcft6a5KU1AkyZXHQRwSU&#10;tJjpp2p6P71nh/dD05VYnMrMXjaYa1lsOQLe7AAdgqfXiafn5fljrWD+p6YFfP8ALh9lc16hT1fk&#10;qq4JQpSVNXH42nqKWWamjaZvJHR1CKoheQlCTosF1aePr7dC0UZ/KtDjz+zPWiakgY+fEfYfKvTD&#10;PJSOsdC00dXCUeNJ1iQSmSCQSzSusoWWnCqGkiQO4Nyv49vKCBqAp/q/n0nYoTpNCPsqfnX/AAj7&#10;f2RaihgipsjR1UbUwmVqtpauSRqmIahLPUVVVH6GJshETrcAkjkj24DVgRmn7M8Kfz6bcKqsDio9&#10;aH51P7MdM8ua11M0FDDbIxlY0aGbyL4TCFWOlllDBkKFxoBspsSTb2pEFck0B6TNIGOlBU/b8uk9&#10;XZWIivyclTNj5qSpjWlpeJF+8kIFTTvCASSyIvlKkcixNgfaqK3NQg4HpNIwALk0/wAFT0j8nU1E&#10;q1mRTN1bRSHypSRQwRSSVrofWIRYLKrEqPGRqRjyCOTeCJBSNl/PoumNe8tUH/D/AKv5dB7mMvKt&#10;LNSx1LeQI1RXMyxec+lQzzQxAiNuOI+WYKOb8g5t7NC2ph9nRZI/lXoN8rXrXwyzCtiYu8U6ygxr&#10;VMz+h6mWJQfGw4ViBbm39q5N4oAtNI6LZn1AUPSIqqzx08kiT+JlQxiMoqsNEgLyNGRyrHi4II/P&#10;s1S3DGpHRfLKFGDnpI1s6lx5XCsf3DNI2qKQKNMcegfQ/S/+88+1YtivlToueYA1J6QtdUGSdkDh&#10;m0OxdTeJ9F/JHJ9dJsCV9qo0AGkdF8jAVY9M7VLuPSEELuJB+2QsgtpKrpHH+8WP+v70QTX59aFa&#10;Ubj1HlgaItEQ2qNi7CN9Q9XAAK3/ALNja1iRb+ntsxsDp6cUhu4dRVWniS0iO2pQIVFmI5J1AqB9&#10;f9cW/p7pQCoPHrY1E467/wA0sjMqJqVTGV/cOk+khl5AJ/xFx71jr1QeHXSNIoUKAxKBlLBR4ieW&#10;WP8Ar/X/AI1791vrETMVuqq418tKlhccAp/UfW/v3W+uJieIaXSMkGysBZTrNy2n6nm4sffutVB4&#10;dc9ZjBVlgBckMg5ck2DM039R9R/T+nv3XuutJA402QBpEsG/cP6HWVbmzfm3+xH5Put9So1eNCJU&#10;KRNGVY8jSQDpZ414Nr8X5HvXVTQ8OsKSmONI7qVDMLBRrCOb3S44t+Df3vremtT1nNPBGPHOrBtL&#10;SRESnWrka1J1AcG/J/1v9f3YBfM9erqyv5467Muu2r0ugDySRg+NlcXDr+Li55+h4t78WJFPLrQA&#10;HWBKiNVMsjyNw6xKyJyrH1AKPV9LH3UYNevEA9SS8Dzs8buJeHmR0tTuHsGEb2P1A4BH9fbgI1E8&#10;etUNKHrm8arKkscckZLOULMvqAGqRm0fQ29P6R+PdtKg1HHrwJpnrsM0RYLd20q91RCrq3CatIIv&#10;/QHnj/H3tm09aIVhnrgbeVlbx6muyGRbKjKAWeQxi6m9jpItzf6W9tjSWqK1615Y4dSJgumxhYp6&#10;nRQUIZoxdwxtwbk3a1j9Pd3YfDStetefWGFxrYpMZSypJ43GhvGo0sVIFiUPAP8Ah/T23QqK1p8u&#10;vHj1yj8c0ba5IlJbVaQWZVa1gH51Ata49+QAmh63wOOv/9C9TL9U42odymLQvGAyIJYlpFaT0GSZ&#10;Fu5AF2Gm5/wN/YjhMaDjXoDsWc6iKU6DnLdF4moklQUcC/csRVKVeE1qLYKUMgeRgByuqnZVB/H1&#10;DzToCKdKYwAtG6BncXxpwtRLXVU2NpKiUQGlSWaCn+8SGMho4Hlo9ZqERQVQGDXzZdIuPaiK7I4H&#10;q63ckHah6AbcPw22/UlxHiMbKJZlanr6zHskNMZFHkijQ60IP6S0gR+bXPtS25SAAV6UruczUz0X&#10;3dvwcoA5pqHDNTRz1EddLqpKZ0QxtpqKZ1qeFjdfoLaQbD+vvx3JgtT0YfvshNLceio7u+IWWx9f&#10;Ux4l2pQrVMs8VRPMtU0Eq+Np1kYCNTGQmiNVYOByCBb2Z2t3HKgPn09BuSyNkV+fQHbg617J2tAY&#10;Fx0uSjINXBGWpI6ySKEiBpDT0oR3hkveNBos3IFgPZjG0TjvFel6yRSD7PLqXD2zvrbmUjSoqq16&#10;XH0q0kF8fJR3VodIpZa5g9TOkfDGWeOZVs2kabEOtaWsg4gV/wBX2/t6ae0glOQOhl2l8o910cNJ&#10;Dk3gqHoWeaeqoKeGOCopZ1C0dYiQqVkUsPDIYY7GwYxg30on2WGnbSn+r/Vw6bOyWYSoOo9GH278&#10;ncNPRiiy8ceNnkZpKmkqJf4TSUscJ8tTMa/Efca2kRQwQxxyN6QxC8+yibaChJXh/q+X+X/OS88v&#10;s57cen+r/V/lI17e7wwGUqXFPWJTQS05laCcmL+HoXLoKqGYDXdWLKqs59V2sfaB9veh6LbnaZ7Y&#10;VYVHQmUe8cPUmm8LpVQzVbST1FKxElNrTRDeFixAdvSxUsR+qw9o5LZkB1Dh0WMjA0NRTpR0Vfip&#10;hJFI8VPV0ED1dWCU8bOmpITFKqnU5b9z+tlIPJ9pmVmNDw6oQeu2hElPSVEzieH1U9qRlihmncgz&#10;LJUyAaXLMAFJANj+D72CQfDH7f59aORTpnTb1JLEztTVNHNTTTmF6eSFKPxvJ915VqEVlYkh1Yxn&#10;UL2AsOL+K6nSTjprwI616YqrY+EnqNMlI9MwgqGOPi0FJJ55FJmq9aNCUW4fylLqxNvVcB+G+lQ0&#10;U9OhVB7ekRnOrqSvWnmhjb7pVqzHWQzBkqYaim0rBkWpgV0wMpAkMasSPS5P1ModyfzPVqaxx6L1&#10;vH4wbIzEtNFWYmjqICEmqKKgidGydREpH3bTU1reskKJIgxsSzAcezGHdVApJn5dOfVzRjSpqD0V&#10;feHwcxayzVdLihQ/d1NQyUmOpoWgWIoQriSRncyIL+mNVW4Or6j2411byCmPs6OLbdHiUODnhTon&#10;++fgXPRq4pIkyUhRlphT0KpUU6JeTWsKsA3J5dm55A9+S2tJVPdQ9GMXMWdMg4efRTd4fEfee3Z1&#10;imSrgnmdFjRKCrRIov8AOxBppFVFb8yW4t/ab8V/dtMg19MU6ENnuNpcxB2cA/M9BBkevt94KeZZ&#10;vuVcuj2mVIKerUnS9TTKbqzIOQVLE/4e6PayKp1Dpcs8LmiNXrBi+yN+bNqLU2sUqOUmpplkqKCe&#10;SJwFf7V/TKT+Q6KRxa3tE8Y4MKfPpx4I5hRs9DxtL5l77wxoxkno8vLHOURayBXgWKM+SNI1k0gS&#10;xi6wtpaw4sOPepFBAXqkVpAiaDno32wv5g+Qxa/bVVdNFS1kNSzLJVvCy+c+SBZ5RqlicH0xzRMW&#10;twYgPbKQpqzwp0TXOwRTOXXj8+ji7G+feAyMcks244opGhpG11kceN0xowSaKSWRWaWNRc3kiFzZ&#10;gOT7TzWRZu3pg8utGhkUgn06NxtT5Q7VyqhqnJ4x0kmip6eup6+Cop6YhRPCZTCDqe5Vm0iy3FzY&#10;cN/RrTokudvvkxox69Dzhe3MblIkkiyOPeaGSaFZoMjTGGojU66xKRCQPKX+jL6dR+lhcJJLd0ND&#10;nouW2lWmpSD0IeL3zQ1UdFEJoooJmEcpkadZnknDBI3o5lBjmLW/eQhfypIII99PIBWmOnmt5UXU&#10;RjpXQbsKtFLrFNM0kdLLDVyQTx1LhfGi0dRwpuFDEPp02LC5ufbZQgV6Q+IwNOnw7ljfQix6qqZa&#10;eOl9Ypftakuyh45p18UiqLtrjBNiOCQPexIw6cSSp+fU6iy8bPU+OWR1AmVacI7R2pluj/cToCTI&#10;S92t+oc8ce7rJ5HpQHxQ9PVBkICUaGoiqmq0UCSVlJpwEsIYpgAWCn9Uh9Lcafp7dBUCo49UZxTP&#10;Dpa0tdBIrR/dQfbTgNHUg+SAHhRAqjknXqLs3KhR+PboNRXra0pjruOSKo+1byNTzR6xRzywljUU&#10;yErOGiAsEDWETFeTdvd0+LrePLqbCKF5RIx8piMi6aJTNKTKpWfW7cFQSkYBv9SQOPb3Xus8FPDT&#10;I2hopHlMlNF4hqR3lUSy1Gq2oaR+24Cgqfxe/tl/i631PWKoWmZoKdak3KiBqoTIt/2YIhHHZiAw&#10;OpvJYEc3PuhVeJ6cNMV69DmK+iHiJV0imaR5pEL2Z00SimHpkWxA0vI7WBJYcD3VoEkx1bSp6yw7&#10;yqk0muSBEgHiKx1U1Q8cyNaRNaKrcDkov1I49tfTL5Hp5YVpXp2pN6KImaqUBqdWVyRphWIyCSF4&#10;lS9mIIA5B4ufqQG3gYcOrhEGD0r8dnKeZdYaENIqsJJR5LRO9nLIFXUqLfjn1MOfp7YKMvHr3hK3&#10;S0pMjFMFlSRY4pViRNMilgiORG8aqNRF/SF1EL9TwD7oZNJoemzF5Dh0+JVyaxIlhfSjiUoiMQAA&#10;iEgWDH8j+n9fe6hhXqnUl6lVaNwJVuJH0ModWRbjxuUGolSPSLC4+pt791sDUaDrEXhIZbgqmtHa&#10;4VZZJX1clBe449X4ta/v3VjGVFT1zjMVzaJlZfSjL+koy62A0g3A+v8AX8fj3scD1TrPoBBFkAi1&#10;aUsGTTp/VIjA/UAg/wCsPeuvdYnjBjdwEkj0+UysQskCsoB8YZQLj6c/0Hv3XuuzEEla40yBowEZ&#10;VZTK6cBVF7k/4D6A+/de6zPDaAgyBYYn/ciQag8sgtYWswVbnSLgEe/de64SoAQQ6jx/qkGkiNkI&#10;e5U3ULa6gre30v8AX3ccOtdYCFFwkejWxBCM0rSN/nNMrOtybC1gR/S3vx+fXusD+rxIEMTHTojb&#10;SCWaW5YuQSgBtpUkcW96/wAHXuuEqyI7MkhsoeQMgQ3nVgoR7/QFmv8A4W+vPvRp5dWBIBHr021K&#10;KWYJZZZJIkLykzFWEetpRr9P1ug/F/e16r00SzsGC/bMzvE6yKpXyeFpCqo72A9J5HNgCAPduvdN&#10;lR5JA5HjIYKolP8Aqy+mOIKAF0y/pVbfX+lvfuvdcU9GueeMS3lMSrrKvEy+k60KgXB0oW+vPH0v&#10;7917qC8jROhLWkWZ2aKUiQ2PpWaFG4NhYFv8DyfewCTQde+z/V/L/V/IYais1ySRSKmuYxTBJdMc&#10;XjYejxFR/gq/qvwSR9PbioQ1T1unTQ1RHICjsipCNUvihEZ8mqyDV9XZW0kfmze3et9RpZQSBJLC&#10;KdpP83HFpVgpsDNb1MQbtc8Cxt7917rgsjQ6JJlLR3aNuC7mmDeFQ0drKrC1gTzp96Yalp1oiop1&#10;INe8ZpEqKjQ9N5NPiqAtNLGqmSWWW49esHSB9L30gW5ZMTdUKDy6zRVckjxghA0KsF9A0xRGMyvH&#10;Glv84wuGLE6r+kfn3UowyevaKGo6neaOEuzMIni8BpresNBLFaMeGwBANiC4IueDcEe/AajTq1K4&#10;6hvWGMLKXlk8RhIWIxNG73C1Jb0rck6b3W4N7f4W8JutBAMjrn5xJPJFIA0juxRjEPC1JGLqykCx&#10;ka54/p/j72YyOGerU6e6WUEJMVhKpHZliADtNILNHMf7LG6mx/IPtsgg0PWulFRkmNCBHqCtMpdA&#10;EUglEZlPDBSSBf68H8e6sPPr3SoplUoihA0axRqVBCSlZF1tIQB9PyRq+n1A4916305QRqAq38ql&#10;CqpYx6JJGtZ2NtRKgcr/AI/6/v3XupqEM0jSRAxqPAl9KlLfRmQg8fUAn/Ye/de6iPJEf0MEZgQ1&#10;20PESTrMYYaeCeLH37r3Hpnq20oYkZdco0kKFbUtxq1SMOQAAR6rj/W9+691AkEUbtpWF20FVJBE&#10;KySjUwXT9bMNVv8AE+/de6bJp47t5GM6KB5niAEi2S0RMgXlY/qSL8nn37j17pnqJo1juqR2JeEO&#10;gVpFkUa3kmjbg34TUCTcG3P03p63qNQfTqMJ0LLSxnVHZpXjklDCZ7h/Gy2sJLXbSxIAFh9ffqHq&#10;6Oxah6zx1YLvYeK7yTSpqh08L4tSsE1t+bLb82NvfiKdbi8+pC1ZZBp0QxO8zxz06+enjkUaWaOR&#10;blmWyjSGtY/SwHvXT3XM1SMBYkO6oRC9lDpezBmjFrDkot+PV+ffuvdcHq6fhkkK8PqaJCrLoYOA&#10;ykaQPqNNySB9OLe9EAih691jetUWZ0aOGo87TmcIoiRVVlljVDb1DSgY/Q/W5uRXw161TqRJXSqf&#10;82oV40mXSQiJHbS0aFL3lKeq4F+L/X3UximOvU6yPVRyFJYypTTpeWTXEvniWzPIliVNgQ1+DfUR&#10;xc18NuvU6xy1EUgRkYCGQD1KWR3iQ2BkdhxHwbE2H4sL8VKMBU9a6hSzBFIlieVJLm8c3Okc6FRR&#10;ayABdLAsxuRx7r17qPJNraQx02pKqKC8tPpSzSkoiPHILf1II44sSB7tpOnV17qJPZJXtOxFMYta&#10;FWBLRt4Qzg+nk8lb/Tke9KaGvXusc8aJPoWHyelfEgDAR+VL+SN0BNluo/xvcfT2oU6hXq3XbU8P&#10;hsyot1p0iliAbTpawjuVBW4HLMASeb+7de6cKdTqKP4JjcPG11cGOYFoY/HKPqt29J/w559+6904&#10;IwYeF/HEwskpaGRYuASYWlYAGwBN1JYfUfT37r3UtpxrpZgihxG4lLX8P2ytpipy1jbUX1EEX4H5&#10;9+6pJ8B6xPHd/GqMsQY3Lxra8vMS+X6hlPJI45/r7916P4B1ikk5qHdFjQyIrBQDokjGoPMFuSi/&#10;1H5Hv3V+pD1FwkDBBLNaRUCALK6LZzI5WzEixQnk8H37r3XA1LMgR5DIJqcErGNE6PqsyMWW3q5D&#10;X/Sv0+nvRAIoevdZJS6rK4RlIkozToX1yMoAkm1iw1KgP6Wv6rg/T3oIoyOvADrK1RIbFQJZQXl8&#10;bhdUiO4R3YC2kc24FuLXP431ag8upccsagaWAIBVkOvQrDhZlUADleGDfi1zx701KZ69p67jq2Zb&#10;MhlRUVJIWVWKRmyqAGXk2PDAm/0AHuq6K460VpnqbAY7qoib1xEAy6irENpLg/VVa1w349uda6cE&#10;SRlVvGQpmCFy2kMsN0S8dvq3B5P9PfuvdOccRV0uLRtoLOxsTDa7mp+thxqAA4t7o/wnrx6lWYoz&#10;u8bNdVBtdyJGsrW0i73vzzb6+0/VeuLzOzAkxMCAC0YLRkj0qkqSepWU3IJFj+R7unxDrxFcf6v8&#10;vU8P4xpkaKwaONpVKiT0LdQrAAXNiePyPajrQUA1H+r+X+r/AAzVlA9J1eRnjDMjcs+nUf3Pq2gX&#10;N/oBx70a0x0w3xHqYkiMRZWjKu02vi6Mi2JdfodQ+ij/AF/bba9OadbSuodQqh0kBHo9ILMzKrMj&#10;yf5pwh+ljcuvu6igp0p6ZXkkLxo4JeJy7WiWNlT861sCebhf+Ke7de6gOU1iLx07+pjIlgW8Z9Rl&#10;LkHVc3Gn+yPqffuvdSfE+o+KFTKj+MyLaQpJa+mRWBCx/QW+p/B9+691Kuf3VuTKE1TrMSLop0Dw&#10;gAEkAEXUC5H1v7ofiH59e69MqI8QkRWAOhQGsVjceOLW0guGP1N+Rzz7v17rAqekIh1JqC6zoQre&#10;5DkyC4ABP54+vv3XuvJErIVRwdSEy3NlhIGoMbA/X8n/AFz791ojUKHrLGlzxq0TPHEBpu/+L3AA&#10;0kaSSCfqPfuqiMKajpxjUcqWvqa97k6XLmxVEAJAItyALW90PxD8+r9ZlkCsQW1hFaNWWzSOeUmV&#10;CvpYD6qPx7v17ri87FWduHkjEcf6XRW/shXdWUs1jci/P9Le/de64vbS90bQVQNqkb1hhdFA/VYE&#10;24P0te/v3WiNQoem5ikmkOpP6AAVB0Pos6l1sRfk/wBP9j791URhTUdYltZnDBgXhBRhdgANGlJP&#10;qWb839+6v1mIsNMgKeQLZFW7M5usC6vxaxZ/9b37qknwHrxKqEXiMDyIxMgOgj1EiMi5XgCx/r79&#10;01H8Y6zAggqHC8CMLo1SugUXWOQf7TyB+PfulHXQNgpIEYZX/a0qY2aP0tIi2OluTf8A2H59+691&#10;k8oDxIGCuWZ1kRQp/Tq5Ynjg6rkfn6f091phqFOm+eosRqiYsv8AnLNqVQbrHGeOS31a4A9+6bEQ&#10;rk9NVRUsXeMtJpESyIeFMan9oSAqOLn6r9LC459+6cqAQvTJJMq6rl6fVopiY4kYPNYuZDf9JtcE&#10;f7Vz9PdhkdeIBweoktQwV1jSYIoDIjBWlBUWPmUi6qSdKKoAAa9/ftPVqYr1wieG8TIZLq7KOf3B&#10;Mw1TRqpHKqvN1vYG/J9+09a656vVGFenV2YlNEtv3i2tIz6bleNQRBcn63H19p691PpJllEKiGNU&#10;WTyAPG2qJFLM0jauASeYx9P8PeiKde6fYApiXTYLGiuqot0YKT/ZYD/kq3HJFx7b79Xy69npzjVB&#10;cFdbBFDAMCyhvUeVHAt9NR+l+Pd+tEgCp65yCO5AMYVPHrMQRkkEhBYKPwputrfX6+/deoCQ3WVn&#10;K6yipYop0SaFeJFOkg6Ab+kKCP6n37rfWN2TyAHiIhm0oosrH1hhYEkkgjSfpb37r3XBlV5NMaB5&#10;EQX1NqIjPp9DfpVv7R/1z/Tn3Xusbw6NJYtGkZ8LW/zxCAmJywAIGu5FhzYfX6e/de6jGHUrhlaz&#10;ykFmYXLqL3YfVbj/AG39PyPde6xGEM7ELCvIPk0qtokOmOxH1Kn9V/rf37r3XJIoiYywZ2LuC9lW&#10;NQI9YRY7Hgi5tbjj+vv3Xuu4VSUhlHlVr6ZXfxuihQHZFta4f6cXNv8AD37r3UpURoyXMirpjLoN&#10;APjDhUJBUgX+gt9Ln6e/de66liCGQCT6v5FigVWBDDSnptZtJ0soN7WPv3XuuaK/q8qq5dS2u6/W&#10;1/2wV+nFgLi/+t7917ru2karK3/HJbXfxy/mSJxyCPSSSfoPx7917rj+20QHp0qXYqDz6jp4Gn6f&#10;7SOBe/v3XuoVQwVpNOvSGhJ1OrAFCEcHgWUH8j6+/de6hySiMOk3Kh2iLgIGT8gxxj+0CRYH6gX9&#10;+691ESoZlGlfUz6YdRGpiiH0K0Q5uvpsbf0Nre/de6jVEqqsDSHV5I/SYl5YK3JCrx/W5/BIN7+6&#10;J5/b14dM8jU7G7a2g0zo8hDK0rsLNGbLePk3QWBHBub3926901tG4kVKpRKiyrKjRH/d7JYt4you&#10;p0ofqBf6XHvfXusdOY/KkkKuRD+40xQo71JJjeMgi7hQWJsSCQLcX9+6904olqhyZUgVwqNJp1Fn&#10;gYes/wCpJva31I59+691Lhhv4VYsGs0DvKvjaNLlgsj2seNNtP8At/r7917ro+NzGWjUlNQZJkjR&#10;HK+uN2IA49II44sb839+68QCKHrMGWQKRLOzSoHRmjWHVUaLm6AcAgAhhyD9PfumvCFesmuIeO0i&#10;eNlp4JGYnQrH1mJklUMEB1aSv15/p7914xCmOu5JHjd0RrOqSOSoVwjagsaXH19BPBN7e/deWPHd&#10;12ujzR/5OULCKR9TaChK2PiH1tc2cn/W9+6voGnT1lmMaIiW82kGWZCNDzmUhtTgAE8W4/qAPfut&#10;hQooOufmV0WWQKklxcOQGEYbT5FYgXYDgA/U/wCt7ofiH59b684igT/ORnWyTwCx0GST1aZSoBGo&#10;Agc3v9Pfk8/t68OpCxAgLMosyiXyKyyOjFNSoIhcArZWK3INj7v17qRoBjswZU0qo1qvmJ0FHSW/&#10;qDKxGkkc8/QG/v3XusscZMkfpKmUN+kFmYKviZptVwukAaCPzdb+/de6kwogSRLGVlilOgcLp1jU&#10;6x2/P6wCeL+/de6mzRQxAc8Akqy3VDfgwqByRqAIY/Ue/daAI6wSKQyah6tTs8cZB1en92MBh9W4&#10;W+r6D3R/hPXmAIoem55WhjbyRvGzel9GiUIhX1RqDw3pFiT+efx7v1XQBlePUKSoT164oy4jhFkt&#10;5ZDLIGjCiwa/AuAOPqLW9+60Y9Wa566eqV9UipHLos5/Wsc9/UqaWAci5sdQ5bg/T3qo614J9f5d&#10;Z454JXQQtE6vy/kAHiNvTEQv00/S1yeT/rnVVPEjrwj0tWvXZdyoQ1Kgqjgx8yeDRLeVdUl7Lybs&#10;5JIAt7qNGrHHpzHXZqo9LXkVtcnjYaWK+Er6FUHm+r6n/Dj251vrIhRpYVBdI1Upp0oXEkp0uov+&#10;q3DBj9Bb37r3UsJy4BBCsDIzD0ePUEVpgbEk6Rcf7bj37r3UxhA58ZZFQyvrAuBIYv3PJEFXULG1&#10;r8D6/p9+6910zQ63VgHaWPVGihS6TE38bOR/Tgki9rfj37rRpTPXXkC+Rh+lGXQWA9IBDPpjHqAJ&#10;41/0Av8Aj37qj1044dc0l4h1Sqi+TUGWwLeP9SKGAJXkaSb+q/v3THHh1yLBSxYuzmMmRyobSzSH&#10;TIukW1Wa3+8/6/uvdc1FzICFEnkkZjYgpKpskaxr9VuCwPv3XuuQTU0pCWY8gyaGVp1XnSCB/S9j&#10;/r+7L1rrsqX0gK0S6HZNbjU7uRz9L82NwDe1iOfduvdZoikgYJIGDw09lUeoxgekm6ki5BFjyDe/&#10;Hv3XunFDq1sygKYmCoulCXVgVZx9RwNIP596Pz691MLSekSDWltLSJe4Qi7kMR9L2U/7f8+9Cnl1&#10;7rxTXYN45GCuFUcMo0a9MnABsD+n+ov72eHXuoE8aSaXXXpWOIKUK3jfkaXH4UCwuPe+tEVFOmub&#10;HwyyNLIsY5QBghEkHpJKQ34VrEjUeLfX3rqpQeXTXJiY5ZGHjZRUyIl1VdKwBTJGLxj0Ej6g8Xv9&#10;Qffut/CvWBsPEHlMUCj/ADJiQlI1VlYqwV0U3UfRlABLfj37rQapp1FlwEYXx+MASSqFiiYLFA4O&#10;tyLcsHYkm/IsOfx731fpulwkcBmeOjR4pyBL+4bs6j0hNa3W5A9IJ559662JCuK9QZsQqFr0i6ys&#10;KmQqsUjqnAE4APIblb/X+nvWnp3xfl0x1OHhZlSSnLjXUxsgAXTNJEVVYCgH6nIN/wChB/HvfAY6&#10;94voOmOq28FWJo7xzRGOOQOmmKbQoV1lJvwf1Fv62H491qePTqSKcdJyt27MEuIjUamlEgDpFKiz&#10;D9+aF/z5LXVTxe30+p3qrx6UCRQKEdRv4EGcxzr9m6w6GjeISiA6w7SRMdNwjaSXLBW54Nvfqjrx&#10;m9OpKbeHMsEYj/bFPTxrHDEBqZTFJUtKC1jwLW9Ibi45HqjqvjHz66OPlEsxs/jeWOm1+FQiSwjT&#10;UXLgi+ktHGVLEKBz70civW/EDDJx1IjoKiKYyQygRxKzUsEbHzTzefUjzJpJaKNbrY/i4H1916qK&#10;dObQqC7o5vrMjNGqDV5m/TF/qbcC9zYXB+vvY+E9b8uo8xImjgRkjWHVTu8oBeRq1/KZkKfUldKs&#10;PwT/AFv7vwPT4oy06yCtPLSSzpJC0oZGdPMGCgLIAAwIVSVCsAP6Hn3fRUV6YMYGD1MGVZlD084i&#10;kdfEjqGlEMhUSU00rzoUuzgkBgAL88e69MiJK0PWNcqVYw2mlV46eSPxugLsG8zyo5HpkJLE6mKj&#10;Tb8hRsCpoOvGKLqQm4p4JPCaaJzM7q6ySlKZVddR8xAaxNhcAKQfoD72YzSvWxEoyvT5SbpUK8KB&#10;agLHBPLKhjVPJUnSyEkcIg9QsQw+pHtvT1bQelHT7jp2aMhVENmGqZw48EK/uxqG5f1AW/wHHPuv&#10;WqevSmp85ALKxjvLCq6yVDBydaSopsWItf1H8fX22ysxwcdUYA8epX8SSRhomjKp69T/ALblCCPI&#10;314b6/Qkj6Hn3QoyjV02Amoaesn3wlCCN2RVHLqiqGaTnykScDm4AtYm9/6mwYrh+nG1Uxx6zCcl&#10;SZCIJVZjGHVblkI1MF0EKfyLAgf1/HvZdCKHpltdO7h1LWpDiKRx+44KsQ6uy86fGukaWuCD6/8A&#10;jXva6Pw9aj+MdZ1cnSCoIRQbsr3Z5LhvIp54/B+n0t7v09J8B6nojawGJUN6Va2o24Ykk/gWJA/1&#10;v9Ye6T9Z9MbaGYGPUQZdYCnyoNIMUdjwD9ePfuvdZDGh0HQkgUFrhTYjgoObcC/pA9+691kjQN6W&#10;XUQrF1VgLOfTJKgP05+v+v7917rGYLFwUjsCI0Z1vYAXiAaxIP0NyBb63/J9/q/1Y/1fyGuubRAL&#10;yCCF4HjP7iEi/wC6B6h9Te35+vv3XusJgub6dQ58em5Vh+WYWGk8eoWHPJ97r69e6itEhDM2m0qv&#10;oIIIIVw12Fhc6rAA/T/W97x5de6xLC2p0ZElAKlVXSCz6OWlFh+of7D/AHoeFfPr3WY07AaXLoy6&#10;ZboovIG+gDWA/p9fpf3vr3XEU0ZZw0bGzcA30oTZgLgavr9ADY/jn3o1p17rgY4rkR2TVIrMtyI0&#10;ZVuXdmGr8cnm1voPduvdchF449WhXbVFM/8ATg+qS9rEC/4/NhYWv7917qWkblJVRIiot6TcyC/0&#10;cjSLA8/8V96691mCFL6WcWYBCn7Yi1rcvo/qBcA/4+99e680OtVTTbW5azDgCwWQafrb/e+T9D79&#10;17rBIkZvJENdnESuRpX0ECyrbhb8G9/pb37r3UUIl2RzoaMOoAsSS7C66bC4tY2Jve349+691HKs&#10;yHSjqFYRExN4zpQ6g/8AjcWPAP1tf37r3XFlQsI9RYmUl106m1m100/6ojj6ixAP496BzTr3WQIZ&#10;CVF4RICf0IyFgb2L8FSebgXH5976912UiTSqoVUAXUiNjG2q4nuAODexIH1vf37r3XvEyjV6ChvL&#10;wysCzyehVaO4JF/r/QW96Pz691wCSrITdBEp1OPS30ueVI9SE/0+nvQp5de65lmiQjSdTCMsNQW4&#10;W7KCLE8A8G9vqPduvdZw8bAvqBJhOiOQW9OgFVkVgB9RqFz7917rGdRiSPUrOQhjCKESBTzd+ATf&#10;j0m3HJvb37r3UVwgEh8Sj13jKWkRXBH7v0/1yrWP1A/r7917qO9wWsb6pCgIXxqFLXDytawJP0t/&#10;r+/de64hlVtR0gM0hLD9xXCD0rZvzfk/4c+/de65B1AWNi4R0DapdLBw6XYj+0pUWBP9ffuvdR7R&#10;IkYLMEEwKqqt/ZYIEcW/t/WxPA9+691076jEpYHTORKpuraQbIVNrWH0DCx/Hv3XusT1L3LyBZJC&#10;VRpDeNDGOJHiiI5Yj0sbgC3Pv3XusBqC6gLIC6ufQwAuxNyNRF1uTfVbSbW5v7917qMrAtJpE2sI&#10;XeO+lwQAXjbT9FIvZ72/1/futgEmg64+cMBIAqPqEZ1IDc/VOCBdlb8fg3Pv3WwzLgdOEY0szmVl&#10;jiMXluobUosNLEfQXP8AvuPfutUJBbqYikM2kD90mOMrEEuZOXWZX+txbWR+ffutdOEhCuRJ61SJ&#10;bFgPQY7xmKyLZlsSbEg6ub8+/de67CAEhv20BUavQ7NxpWNVAAW62PpJ0/ke/de6itbx6Cn7+ptU&#10;bLG0Yjj+jrYWBJ5F+Tf6W9+691xeONQpVk+iapNBGtvqrGIqOAL6Sf8Ae7e/de6zrGNXqBl03dj6&#10;SVW1iRYWPBsPUfpb37r3WR4rRuGXxxqvDkqqMBz6weQUFh/ib+/de6iMhTSxZWd5CqFBa4C20vfg&#10;LwWF+eb+/de6hPRytFaURv6fWhKxq8obUqk8FT9OR9R7917qGYZDGGZhGsryHxBVJdV/cETOoLKF&#10;t9Rclf8Abe/de6yLEhKawpbiRmjRoyWJD+kuLhWFy12JPH+t7917rIsaWaQmHQrNqCKC0Zka7GPU&#10;BbVewb6/X37r3XZjAbR63b1kMbLpDDXI2kcEqLAX/IPv3XusBjY/pja4FmhCgRlmceOSRvrx/Qcc&#10;+/de69KpViG8UgdllWIWBQhf321Acsb/AKTfhTbn3o8OvdRHVbkWj8HlLyFNTM0IQMrxccG/6+LD&#10;Tb6+6dOR/GOsemIBSsuj0SN5dATnT9WZR+vRYaVsSRzf6H3TsnwHrxU/XiKTRLoeVlZmUWLyIbal&#10;Df2z6bfTSOb+6T9SUUakZEe06qiIui0aINMZK2sQT9Lm/wDX6e/de6yNF6SHjBcDkG7ABXLLKr/W&#10;5JAX/W/oPfuvdZFpghk8ixvpjVLWCTKzoUZZAOCdNj/vfPv3XuuUlIP83IqSGYRxm62QNGgOhmXl&#10;foPUPqfdaKRQdbUkZHWKegkCxhlYuzOjRqVDCUraAMbfp0kDgHgWPI960L0+CdNWHUJ8XFJ5YpEY&#10;xtzGsbho4PTp8hbkSBADwfT9Ra/vYFMD/V/L/V/IX6jy45VeQcKCiyRAqUZQqWSeJ9JLG4u4A/pY&#10;ce66W11PDqjEg54dN8uKgnnjgl1OrQHghhJAhYOWkA4trAYnn/AAe7NWnbx68XQjqM+JvqRkYysu&#10;lkmADBUHplgZBYqbcJci1ybfT23SRsNw/LqupP8AUOoxxaISJ4DN+0+ox6LaWF5I4RH9SzAAg8X5&#10;/HvxjNMdOU6jvh3ZYRJ6ZDC4SEsxkjnEl443kj4sOGA+gYG/uhRgKnrXUSOjlST7hpY1Ojwz1RZI&#10;naKRT+3r0/qWwOojgGwPPuvXupNPTFCU8fhU0tlikYJF62IE3jHJb6lbG5PN7e/de6zUsJRXhnNQ&#10;WMMqN44FkNVoPkdSQlwUBIC8cXufdQoHDr3WSOFL2jceOWBZEkmChi6G3h9I9OgWBVg3F/duvdcZ&#10;qL7lWCK0bMjCSRY1iEUg9TAhvqpUolhxYcD8n3XuuD4svEYmp/J5GgZVSOJH0khUaZvoNR/UV/2P&#10;tmlWp1ZTQ1PTRWY1AzRyM5CHxmN11JJIDohbWo5BJKstj9L+9dPAg8Omypx4+4dxLTRMT6dVzPHN&#10;fxRu7GwNjc2sPqDf37psmj16YpMfHC9Qs0EZ82uFp6hyS1U6lY5JALOCQApl5NuDce6ue09XrUV6&#10;TtShp2iYRIYkTwQGZh96zsmgOFUEFkIv9LergKVv7SvTTnp+KMHuPTTNjx4rwrPYSDzLKaiX77wD&#10;yxq7SDyvZQVsAP6m4A9pm4dPFQFx0mcjQozIVE5V/uPtmRkheknI1tGFIDKENj6QAbAAAC3unW1a&#10;uD0hsgEmkUxUpi0SRtLNBIzTl5NOvzmW4bXYOEtpsT9BcFpvjP8Aq8unl4Z6SFZRyS1rmSIrYhiY&#10;52VqCCFNYaGMrpWR01KR+fqOWPtlzQV6sCOHSInoqikDLBXRRSyu9QayN46WKnNUgFXWHWSFZVAj&#10;k03I/IuSPbRNTU9KFpItD5dIHNU0cQKNTwQ09XO1M7z1L5ULEXWpVoaWPReKWVA7qr3OnSQBce23&#10;+Hp5VHQXbipqdQsuQhx9Isks9NVy6JEX0gTUppID+6FWNEKMVZAQ2hAST7Y6uFAyOgrrHrzXZApX&#10;eYrj5KaDERtTTeN4ZjAZ6jJ2JY0w9YV4wDrLSAv9fdeAA4dBhnIUWlCy4ynZYMcKCSnjqoBR0mLo&#10;5DVvWVAjA0eQmUK3DEShQBx730qk+A9A5vDEUMsPkqfHiPvDTLFFTRNIlVTVUIrKenZk+oQFBIo5&#10;Kxlb+r3rpLQft6BHdeIWumdI4WakqUoTKaeRYhFWxIxZ6Et6FKNbTHLwztY8IPbsZCmvn06iE58u&#10;gmyuMcPVs81XWY6SHFNUQlliraFaKUpNi6yk03eVgVCJ+Qov7ULpJqOPp1p1CnpA5DB1dRU160OO&#10;iyEla8n3OUiX7qnqKGlRZaLFUU0YH2lrBZJGVRJICFYaeVKFQoJx8ukUiktjprXF1dRHSNGJaxZJ&#10;wEVFalm81VUiGqrambSn3EjsqjxKjhQliChv7eFPLh00QRg9NQ2ir03lpPvEEdbUrFUY+pWkFGYa&#10;tneoYTov3U7EpK4AJVTpAVYyRcMB1rqFU4epL4uvjMo/yd4oKqaKkkpKaOlmZYzkmlAZUCSPCToL&#10;OwuC9r+/agOrLXVjpufan3dKIpaGj+5apcVsUizUlWtHWFpYFpB+AoHl9QJcMAOLe6eOF4dXKFsk&#10;9J6ba5CQGqr8bRSVFSMcJFWSOABkKvBVzoujWqtHd2UchlA4v714wPlXqpiJFOkzUbdyVO9RDU0C&#10;0lbRV1JR/t1EKy1kMyilNLLYcxzKA0BW2oajfg+3FdTmta9NeEwOesOR2rUionp6WDSF/wAtOqpW&#10;OQUU4P2C1Il9dpJNcTElWIEeon3cSind5dX8E9JzI4GmjZoqyGinJpxMZYfJJVffVCgNTzsqqBpJ&#10;0iNT9QAbjj3YSniOr+CMUPTPVYcxlIZ4yamSOkDNULD+0Vk1UtMjIpVJSQyPqS686rm3uhlrw6uI&#10;RXPUOpxLTQ65opyieSnq6WSSJZGYNoWohiNmK62B0BiDe5Ue6a/IcenCATRukpkY4aaWSN5Wigk8&#10;VIJUSGRfHG/q+5ZdX+bt+0wNrcWH09vJVjU+XW+0Y8ug8yrxq1WUQRgSoY5I2Dl4RxGiqP0sL8/i&#10;1x7WoK0A6oaVx0mlyE0M6u7MgVinjYr/AGyfTIDcEg8sV/1h7c8Mfi4dVo2r5dCDt/ftXTTGmgEC&#10;LMYVXWrWdQvjE8bG+hwQGQjnUdX49ppLKJs9K4Z3jOkcP2dG12H2XCaaOiQLKUop4aZq6qNJ5/I5&#10;kyEDMq6J4pZSGKygln1MNB+geutsZm1sMH/UOhZa7hEY9IP8/wDV59HG2T2ZNQ02Ox1RUmldI4qE&#10;yRiCop2oKdSzBZqsS31SM4hgLEkpZbfT2F77awzlqVp6dCGy3FVUKceXy/b5fZ0bLA9lVMd6Yisq&#10;Hp6kyyVxhp3pakVy/czCopaQNIISpaWWOCBSG0g/VrBuXb2IJA/w16OFuGc6f81P9X5dGBw27Z6T&#10;HTS09RSZFo1paSRI4bqCsOumqZ/L+4FSmcMVQagLcCwHsseEKxBHD/Uf59LEIpU9CRHuaipauWL7&#10;ulgemoMVGkqJrIhuZ44qcICXhRibi+prq7XUe0LR8CPPpQGUk1/1fy/1fyC/xWSWqnngjcpJBJNU&#10;otYtPTpNUFdRqausSz6HJdCjWWxt9L+2ypHHp8adOOlBSZykkUzv5GKw1Ewfx+GGSkpolpZaiBUF&#10;oo0cBUBPJQshtb3WlOmJKasdKKmrEiqZ9YofBBHJFAk06S6ZplUQ00k0YFmJOn0OToQettRvoivT&#10;fSipqj7iSlqKc3mMzyVsVdExWslgceZKdJlLrrJ/Y18heT9DfRFOlEbdufLqZ96kySosMMxp42tR&#10;09W9QY7zhWeaSMMzhNbqkZKkcXUgXGgPM9OVrw6nR5M08jxwu6xQKsPjaLSYjUyeWTWWuGLXUso/&#10;TY35v7sPl1ogEUPTi09SZp2ngo6mU4uULWBlEFIMe5ikkqZCB6mDsyra4NgOPfjw60EUGo6kyNPN&#10;NDMtRDK1PFFJVKvFPH51WJWihf6KSQbfUH1e6dW65aZXnlacx1dRUSxBhDF41LEiMpEEFgJAb31W&#10;Njce/de4cesLxMqtDElLNVVc8q02mqZUlkm4/diiBMczILuycKotdbD37r3TWYVTzqsSeR5I1pAa&#10;5SjVNMPF94hCAvIUPiWNraQL6T+KLShr69ex5dRGAlmhqRTT1FHRyNT63AiqaiiivrRWhNmKkuJG&#10;4BCfUX90IJag4fy62OBp1ElpJYQI4lWriYtVpHHChRVlRg9GEtpaREuzTNpOpubkEjfhn16uDXpm&#10;egUUlPJTLJSzwrKsiTOglHlUtXTGYqUKRqShj5YFrX91KECvW6+XXKWomSd2Sd2YiKWCRYvE8oFK&#10;RJCwAA1f8dQ5JJFwOfdet9NohmieWelpooUiNMKeGB5oWp7RiLUx4+rsbNdhYlb+nj3XusJpYPNU&#10;1bU0n3NP9zNWKxRKRGiVUipZq0hPJJG/GkksxN/Ube/de6w0VTPGaURQ3ed5Qn7hCrMilZFRXWNF&#10;J1XQlbKSbg/iw+E9a65lxTSzNj40iomjNLBGFWEw1TqPuJIYipdeC11CkMR9RxeoFcDr3UfypNKz&#10;rOaipEkH2dNVR04ligSNYNMYQBtI0F3vpBLf0v72VNM9e6yQVwjmnWKvEM2uKeA6NdU7qfJVS1ET&#10;CwD/AKSp+tgFuL+6EVx1vpyWUzSUvmULRTReUyeo1cssrCX9yGO2ldC2kueCQLe9eGOrCtNXTzRT&#10;yx+bwQiih8sdNLMWVmlrDN9NBFgADpVGWxY6Tf3YkAgdbYVoR05CvoqcGP8AyeqlpZDTCmljdyIR&#10;MSk2WZQqrclnIc6QbBeAPe+qlSMnp4pa5fO0QWohrZ9NPA7LaSnl5uaeIpoMax2YEcEXC2PvR6af&#10;y6dP4iNHEkmWlcFA4jaSiipUg+2lkedyVRmQaZWUmxJJAPHv3TfTzjpokEl0XSadXjqGYQxy620K&#10;kkAFtAA9DMvquWA9+r1oKBw6doKo2ZpWo7ztEhrY2bS4Q+OKTTp5Ww/AX6H/AF/dW4dWUVNOnWHJ&#10;qkkCSyeNpSkdNGoQRTRRE6FZFBLamJeNr/pH1492SWmB1tkxnh0+0sivZapIfuhHClLKQWlfyNcy&#10;sbHQEF1U/W4PtSrrxPSSQUwOnD7ynNSis8dRE7kSmaK8tHEtv06wFVb8Lrva+k8j25qHVNJ6kvVn&#10;y+SOZp6lY3qJG+38ZXxmwSKRAC4ACnkHgHm1gN6h5dV8q9e+4VGLkyS0rwtMBpZoIZJHEkAlkkAY&#10;tcLqvax/tXv70GPn14AnqV51DMJBG1R6vEoX9x9EIIqGci2m4BUG/wCOR7t1uh6wtWBVi8iSwQRR&#10;s9OURf2InAQ2U3JKtdmBNvpbj36vW9PWWORrSSwvrYH9iQD/ADMKC0sckEgAD8l3C8Wt/T3sEjI6&#10;1Ty6zipBSRotJVoGMT8B41dgs0PjAB0xoNerk3K/j26rah8+vFK46n+YxyKqRxHzpGUlJMmunjVR&#10;EmtvRGgb1SAKeLE39uAkCg6bEa8QOuU1Y8c0scjO8cJpknQS06SmKQ28sekekRsNd7er6WHv1SfP&#10;q4jBFR1kSoFQ0xCIzwt++YAY5olX9yHztPewJAYspKtxY349+DEHV1UxhRT166lnLTLPBF6jKiQx&#10;VOgRRhiPNNTyEkcsSFBXhV4F7e/GpNT1cRkDHWQssUkfhQusUY0pIQ7QqJCjiCnlH7hZTqBNyf6D&#10;3tfi6rQkdZInuzjT5CsrnySJzUhhoCTqOEZLWbjnj26prnqrqeB6clrFcEy8GWaEmUIVigCoSv26&#10;kA3JF9Q45A/Ht4ONPd0naOvaPLqUtaWe4p5dUgGlLrLEuhBHJI5VQCpsLq4vyPx9N616bMY4nqXB&#10;LGAkcsMczSoqozzxkxuoLudBALFGFlVDo4sT7uCAemytc+nXfrJYyGZJHRjLoVVgkjQ6bPYekuPq&#10;QdIN+PegAPz60FHkOpjEJ4DDI5V0Phgj9E1OwjukBCjnTbkGxP1Hu2o0p1XTqBx1JabSkrzO709T&#10;CwZowGiiZWDMk5typb9DX1fUX9+DU49NNHqNPPrsy3Eqxwqs0ql5HZw0cTadJY2+q6boPz9B7tqH&#10;XvCAGeuxKFIaHT4UePxUpWQIY40sZF08ggAqB+Pr73rHVWQE1GOuRZtbloo2DMjLJUOIgZmbUpfQ&#10;D6mB8akD/E+91Ax69eWME8a9cgqtNZpQsYLrU+KXSY6gMGRDERZ76VA0/XjkfT3sUrnrbJ20UZ68&#10;jL+6qRJ6OHi/TUF0OqaJEtclR+C1jf37rRRiRqOOpKJIY1ZI1mjCKQJo0R4EPokuZLnWP0hb/jke&#10;90IGrpoDU2nrmGmkDaFU+iQ2mVFleP8AtUkjHhmtqIA/SPbiljx62yIvnnrIkyLwHAjkaB4Y2XQ8&#10;xBAiVri4VeQR/Tn/AFt6hWnVChI1eXWbUyyFZJIxpR9UaKojb7hxpuRbl/q5/FiPz7sCB8XDrWkd&#10;eV6Y1A8gWIK8AXWQFk8Y1F3BX16foP8AG5/x96VlJz14jFB1ikkVY49IXWaiR41d7pAI5NVpLKSN&#10;V7x/4/n3onHb1tQPPrgHjVqYhZHd4mjdJSfzKfLOpivcheObcD/Ye99ezTHWFdAkaoDF0hRQJJG0&#10;N4vL42Miqv4AIKEXIHtsCh1eQ6dNdIjGa9du7IZHT65DyzibUyDRG4fQxsdGo8AEkm5HH092LBRU&#10;efVVWp0twHWOOUI8TakjLLHH5Dyi08h1SuYyoOhLW/17j8e9alrXq7RY7euQKXV5IrU1hKqMoV4/&#10;HKfHIhP1DFbgDmwA97qCQR5dU8N/TrG7JKCrsJReMQywjXJC4jMkcsSAfuLa9wVuD79UE049XWMU&#10;7uPXB2lqCll8jSiF5THaMKqvqWXxj9LIw1BQeRxb6+9N3cPLqwjA49SA3lkKIYnY3RPFGpM5kOuU&#10;uSArOBZioFgDce78MdNsoCg9ZglnSQNFo1hCxqF8tREvDQmUKbC9tYW9hx72DQ16b6wq5VmvC6KS&#10;4iijvFGUkIiady/Lki4j/wBv/r6DUag49OeGdOodcCyEShByrKgQ2cpydMjekm8i+k2/w96DA463&#10;pfCngeumdY2ClImjV1eJ5SD42j9UqyxRj9NyQCLcXv71rZWr1vwh5nrqfxSATzmPU7IVQgtI0uoa&#10;kXRa/wBQU1Dix+n192OTU9VUNXR10GWQCKRI+IjEzKV1SESAQ+GEcEEi6k2F7ji/vQYNw60yMuT1&#10;kImUyOCWkhcykGRV1UpHiaSpRFGltQv4wLD+n497PDHVVAJoem9ap2D+QRieFQXqY59UjoQdDqQt&#10;iwU8Cw+v0v7b1+Z6e8JesCBdZUN47J/k0lo0MisTwyAEAqF/17E+6dO4HXcUysikHxuFEUcJH7ZM&#10;ZLzMJxY8gKqg8e/VNKdbp14zoyrKzFKaZgWmku7hh9fAoBFgxsrW9+69ppj065ytIbIllUkF2fmT&#10;1gs0bsdRVrkBbfg/n3Yt6dUCKOA64+e0wKK6S1KCMxOqtJA6fuABrC97E/69wRz7qTU19et6QVp5&#10;dYhNJG5/yhDUyB9U9g4kHJ0KLehSAAQTYtzbn3rrelTx8uo5qo4o4wqQM0hHhMsssdMix/pSMkXB&#10;t9WawP0H4HvdadOGME54dYBMjLH5X0yNeR0NPJ6VRfGailUA29FlNhbjj6+9GnDrxQeXXUmoOkkL&#10;KxaC6EsBFdpAoeWVTdmAuCtrgW59762FxkddPLTmrcRw3n0oktQSWiAjYukbofot7An+gHutRWh6&#10;1pNBXrkC5kE7fbRuqhkjjLuv3KgvJK8agAK3pI+lmP8Aj7tw63pAFOuTzxKUMjy+RWaokiddQg8y&#10;3kZpIhwhJIAAP1ufp70aefWtFD1ged0ihZSY6gBP3BJ5YjHHL+xTAEEa3vc/7yvutQBjj16gJr1y&#10;JH3AeSfRqkiQRwr41CqbTSOZL3Nr2VhcWBWw96GeJ6sAKdR2NMtoSi041uYw6looy7aJPVYXM2lf&#10;yPp7r16hpXrqR6dyIQyMqaoVYBvMs8t/3CWHpBHpJHA4Ivb3smvVgDg9YDdY6dURTIilUcR+VNTD&#10;xusLEC91Oq/5A+vv3W8ajXrylqaVXZ43kjVYFi8YukKnWJEHIIH00nnj6+/cDjr1F4Lx6imoCCRC&#10;GDR+AGTSqFFmJa7agTrH6dLEj6g+9GlM9b0Dy6jzNTEq7oIqcys6TOVjmp6hF0mOXQP3FY3uAPUp&#10;t/Z96JUZPVwDwHXN6pZjbmGZxG7OVSRoY4DqV/tzY8/W1xx9fpf37UD8PVQmnj1CedfQJJLzST/c&#10;NFoXSVb0EA8BY7WGm3pFuT78dI+LpxVIzTGes0srGYwsieFo543LtINSmUTRW4F14Crb/Aji/uhY&#10;Vp5dbCAgHz6xAFw0iNHDG6M8kNiSokYRwJUKwGq49X0+p92amjHViigU8+uotEsdTFGHYLCokYKo&#10;Bnp2CrNEp5EhFwR9LD22uajqrKRnri8rSNpDCWKnhYxQ6Y7u7RiWKOci+p7hlJ/1/wCvulT1YIoP&#10;z6xSaWeiEc5UJK8s0CRMpjWSJQEqJYx6I+Tptx+D78aUqevYqa9YpGjZozTrFGqSyF1SwjkLLZoT&#10;M9/Ta2n8fn+zc1LKWFOPWwlMnri89pZiXkUs9P8AcBYy1PMx9UqMJRpa3ClgLjkHj3tmIFR1tY/P&#10;rG06JHrjQw6aiAv6x55QhZYwRbSVNyNNrAWH5901EqT1anXaTyxGNBIhSkZpZZJESKZodWsoZEFv&#10;SStrqD+Pp78GNM8OtUFa+fUZHhWEeI+P9meXXKoYRxyyMDBICAGve6hf6D+nuvbTHVhUmnTcGQwt&#10;TiOpkR0WNPqIqmSTh/E0nMQQKrDVyBf8e9dPEAinWF6qBJBNK4iNmUGRRaRwLLHqS63Ccx3A1An2&#10;0+inz62F8h00tVNC3hgDiFG8ktUZdUMdNP8ARCZAQzSAICtiwIuPr7Z6ULGpGfLqG2p1rHLEwiAS&#10;xSVJeqkhJS0aMoUgH6RIWNgeR/U76cooPUeKWqQRNIWEphmkV7xSTxrI1/FJI66WKKSApHH4914A&#10;nq2kHPWJ6qV5EEcsM8kSCJpGKxK3kBWKOSMqFJA+qD+17pXNetgLxPUOeskpaS85eUxTRvoUGJI1&#10;Zra43YHWwJBKnmwI+nvXWwlfkOoctY9RI7yM6p5Y6aoK6EjbjyiWFWGlGYreOxINzf3pgTkceraA&#10;MdQptIW80UjoFlcGeSOoj+9le0M8iR86mceoWvpPHHts6KY62E6iTV1hFrhpqmSp8dTO4llgDxRD&#10;xtHUSEemU3LnWCCAB7pjq4jzw6Ynk8cMlSio9V+8pip7RxQSNIHpJEglB1MV1C30H0t+Pfq9XKgU&#10;1dNz1MTs0carpmkCSs8ZRI1mW0k0cZuysSTYgWVrMCAfeqnq+hadNtTPVxrylPCn3axSJp8lTJUR&#10;HxIqyRiwVoyXBa4Y/W3ugrqNOHVgqjqFVF3mSJZKdFVjXOUX7T7byDSfKLEF2to0D0j6/X3frYA8&#10;umitdJ4YagL9xFTN5npquISs0kgMEqxBVBF0vcN+ogFeR7116nTab1dSVpqorIYzUwNSnTIEX01I&#10;RJgxKubXUEFSv0/PvfVl+LpurVIil/ycJHUVECSaUZJIzDaSSGC/KeRwupiPx6fejSo6d6i1VXUe&#10;eieWpnRhIqyRxyRSyGGUafs8hVQgehTwnkAH4v8An3U/Cft69QV6bZRDT1lwUlqKaRp1WZfXXVNN&#10;cxzkn/N2vYx6rMBcA+2+rddukaNVF0jaPwxVVPI7tNTVctZxE5dwGCp6oyqeri5+nv3WiK4PTbJU&#10;PBCiLUCWaLypDFKpFTFSJH45oXhYesE6SGb6hTb34UrnrWkDI6bSsrvLSxiRZmx4p6h53EL0zeLU&#10;7w6xoMZSwD2BDW559+631Ar5IpZZw3mjeVYZ4KxWlfwS06qxp6+GUMGOkhQVvwPwPrsV8uvdQPHE&#10;rwtUFJZ4xI6PHWyL5KStcsVii1ERojXtJc67Eem9xs/6v+L8+raSBXpqNTRusU9KaQTTQr9y1dRy&#10;vF4oZ/t54JpKZWljkAHEjIU0WN7e7kMRTqvTZVyConmp0SqdKnySSNS1JpzUUUZCLUw10QaNwqgB&#10;ZJOWK8gX960gCrdOxioIPXsnVI08TQU0VNFVU4klZY3menaAC9RV2FnY/RSpvpP5Bt78qnz6cpQU&#10;TpsrI/uJqoVc9IGpJ6SsVKXxr56BYjHZ4XF0dixuq313S/0uXBjK+YP+HqjgkVby9OmxJI188GPo&#10;o6j7iKmSNa6mbxxRhjUz4+FFUqQ6gopBFn/H09204BPXhp09or1xj+6nqFq6KmSmOQSaSNVeNmMY&#10;IgkjYTjSX48bBwwUkFfUPe9KDtJ4dbUivw06xVDzVUy1SQxSeqWnixr0yRs1VULaVqhlJiVyFZBK&#10;4XUx/A93ARV602o8eHTCZcdVxPJTxREx65qlopZqWnhrYrR1YSMHSFZQEYxuwuS3F/bgrXJr6fZ0&#10;xQN9v+r5f5esZgZmhgennpXqQ9RjlgnQVMkM0Wiplx6TKUaojNm0sRdSTb3YU8vz60ag0H29ZmSJ&#10;4GqHxqwvTQzMkeQWUaatx46t5obn1EL+2y6gCSFN+PevsP8AxXWiQwr59RKc/YUMk6manMrvEKLw&#10;xVk2pV/cx8jvfWrrypIDLfj3b8VP+K60OA8v8P59R444KiMwR0tbU1oqoEpknhEEeRhdNNRTVTca&#10;fERaO/Grn3sUr6dbIqPPqSZpqiSpZkGMhRxQtO0aTpVVsC6/t4Y3KkqLWOjlb3seffiAGFM+fVDW&#10;px1wVXhxzSSOIaGSmptdREy66yq+6sss9HMisYoHABtFYgi30PvdM4NTn/AetEgCp641gp6p0hqI&#10;0lqAIvtq6cLAZaGlq1jpfOIFcMJCWEZks4UCwsbny0A7fnX+f+o/Pqp0uKA56m/Znzmkq41iqBK0&#10;FZ93W09VROmoykNKSZPJ+VALEKV9A+o1Q0r1YivUEzGaOObyU8s5VafH1k0atUUImn1ZNIfKoIFl&#10;A0lQL8i/vYpWnAf4evUBNfTrhPLWQNW08TaKZ3aeFWqCsRVGJBpkYfVVaQSBfpcEcn3YKhAJ68aA&#10;V6j1kZo8fTrM9fTLJMFpHisojiP+VyVKmFSP7QDI4HquP6+7LQyEjpskCnl/q/1f6snNNEXpwamO&#10;mqYXkpqVImWCSesp1XU9WI6cKwZEYsgH0J9PJ9+Xi3VyVII49QBODFUCJlvSTLFUUj6a2vlFCAad&#10;wZELQo6FBqhUj6gng+76Qc+v5fb9uemwUOBg+nTb93NVvVQx5GSTGVUtNVQMRSu65C4jeGggjAYK&#10;g0p+9pW/Pu+kAAFanz+zy6rVq5wP8vXkMlVXtJ98lDT1Hm/hTyPTHF1lRSDxSJ99TgyxuHuikIRf&#10;6i3Pu2mgyK163Uk1J48Pt6lwS0weWeY0axVtMS1WitFaILao++qEWxcSjWi6f9cjn22RjTQ48v8A&#10;V8utHTT5f5P+L/n1Aq6v7ObTTVGqOpYyNUR2krIYpRolpJRKBHLG40tG44P6b+7qK+X+r5fZ00QP&#10;L/V9v+fpoEUS088EJWSugjjooqyUMkRhDeV5KiQ861IDeP8ATbge3DU9x4HPVc0+fDrv7hYppi00&#10;dPjZoHgyE9OGk+2yBskniuDpj8ZXkMCObD34JVQfPy+zr2PPh5/b1hkqJEkhxy/bSy0hpUnqKdY/&#10;tPsJIS0S1iKNKoTcmX1aGYFWDXHtwJ26v8Pr50/LrXnpHH/J5dZauHzK6Q02gYyLywQRzyqVqHKv&#10;FKtZpOsyRX0uyjk2497yBqPnXq5Hl6f6vQf6v2CNKwWrrIIDXSsI4aiiaeoEiUkTIBPL9zGHDjSN&#10;MMcpuTe5v9dj4R1U49eoFTWmjSBlqEgwssCosRi1x08scpMMP26AM66maSbTzGNJXgD3cUJzx8+q&#10;kgZHDpoNSlPWPjK6GFqZaZrzRyuWgqauTXTy03jN2cglRIeVvY8+7UB6oxHw9YGrJlRqd56KhJmb&#10;7uRYvtXWOS0cEMUYHC2CmVy12LW9269n7PX/AFf6s9elaFEIBSBUE1cJDForn+zjLRQSCJdLMvLa&#10;SPUpHN7e/AHrRGkH7OPTXA/gosRVUK0tdQVNPP8Af1NW/iRKLw+Ms7WJgYM2nxsNV2uwPtyneQ3H&#10;y/b/AKs9UDDSD5EZ/wBX+TrG1RTU9YYayWvaKremWgjqZZJGpI4YddPLP442klIcrGEhUR2tciwP&#10;vwUEdn+xX5f6q9eJCtQ+dKf5P59cJJKISVMdTUxTVRjEkbmlqoleolussJVFkjjuVfT6xYkc3HGw&#10;pxQf4P8AVx68dGrJ/wAPHqMzfbrJlU0kJSClhhesNZTLjqv9p6GWZ1UyNYAohcqCFKsPp73xOk/6&#10;j6068dI7v8v8vn0yBllmqqN8hS0DSRLLKqs5EMFJEfKaaen4WSNdCiO5JJ+ht7eAIFaVp0yTWqVA&#10;6imWhkdpxFTGGSllhpRAxFqtlEcc8dTGATKpBJ1C9yV/Hu2g8OFOPVCVqCKEU6zVxphRSfeiSvln&#10;pseqK1ODNk5IKhZkx0qS/qC2sTY2Y3JIHGxk9uBn8sHPVWppo1OA/PIx1CrqRgJh9vUVPlrf4hGa&#10;2cVFUjU0P3ApEo1KDUrnhS7HSPz+LqRXgBimMV+Z6qyinA8f8laU/wBXr0xw0iupMiZbw1oSpxcb&#10;ZAaKIs/77YqmW3jDsWZwVuo5C2F/dmpSg01GDiv7f9XHrSqD5MAeHy9dPUarjMs+Q/iU1VTsdMkd&#10;ZR5J5lP2UTNDX104GlY7sfH4lLsx02IPFuKgJT9n8h14ZY6/8Ppip66OSqko5ZGlxa08NOs1JFJT&#10;mKDm0U5cx6ZIGeygauNQBAPNveGoIoDX5cf2+fzHVgzaSSR8qj/VTPDqAarzvNR0ktNNPC1N4Ya2&#10;ZFqhDUKXSQVLgI4Uh15BazD26I6ZoaH04fs8uqkknSpFfnx4evTMsjVr0jPNTh6Xz+V6CiIkusbQ&#10;Uoir00h0XWYyhBPpB+g9vadNaV/1fL7Ok5AYitKDj/xfTRC9T5y7QQVFe86QNSysraaJoxTARVII&#10;DFidciodQtdhx7vQEUHD+fSYg6vU/wCT/Afy6iTIlNVxR4RIfJG1StW1PP8AcSRimp2jCUssq3Y+&#10;Q3BsQwvYce7juWshJr0y1A1I6D7OPWA1ktHQBPtqWPIzIaaspIz9nMi6PNJVUBJZmqGIDSPY6wSA&#10;oFre0At8vLz/ANQ6plV+fmPMf7Pr03PTJkYpovFkI6nxRLFVCmidKCoJEkL01JcyxseULrfTpuVF&#10;/blSp4in+r9vVCA6UINf9X7OmyqmU1clHWSutTQU9JT18sjy01LJjpRoaSVn1x2chWkCXY3vdT7c&#10;VaAOAKHh59UJBfQxNQM/n0y1Dx0jo4hjM1FIlJJHBSS1dNk40bzU9c08gLFWNlbm/wBbE+31BbFa&#10;1zX0PpTplyF7gKUxT19CD9vTcMq6tTmql/YqjURyxiCKWCdllE1RdHAFmF1Z2JKgKv0t7fWAcPTz&#10;6TmQYJ4MD+3pKZJ6CSipKmnU0sizy0K0CXFMSkuuiqj4xrVZNWh1vwRcce18CsWo37ekkhSmoYpi&#10;n+A9JHI5qmpkMsLU6ZOMGIOyidi8Y8dazCwRvMx0MwP0uT9T7NoLQs1fLpJLdRqtAaN0hslW+gtS&#10;D7OCaaNZ2hCJTa4UOp1YgFHQ/pjsRZjz9PZ3BbqWo/l0VzygklMV/n0G+TnJSaohEkQKPBUNAfFK&#10;Qq60XleTyWXUwHPHNvZ3bQ14DoqllB+E/b0gMvWRKizDRVI6Bm1RD7uWIjSxYIoBYfRlH+BNzf2d&#10;w2pYVpXoonnRBQHHn0lslUxqKaQm886vpYoTqikGpSwtpFuLgG/4/wBczgtqHK56KrmdCuOkRWMx&#10;dQRG8J1MwjIsrG/7hB+gtY2PPtS0Q40p0VeISeJr5V6YWj87ILylrO/mUqqKi3HqFhckfT2kaNWo&#10;Fr+fThfTxA+wefWDwiQfuI8JCFkMQJAKgaF8JuLtwfp7p4QIr6efVlcAU4/5OuLRzsgNo0KraSVP&#10;oQRzq1CwU/1H19tmMsOHTgkQHP7D1GKuDHGsIUAsgVfUpDfrmSZgWAvYEEW/H9fdDGdIAFergjOo&#10;0/1cOsbQhZEPhMYcElFYl5Ap0nUQAOfyBcf8RTwzXhTrfaRjPWPRIGbxgBCQToI1LGfq3A4P+Bb3&#10;pkpn/V/g/wBX8zeo6yzEgxxlWIVeKbjUNXOm4PJt/vXHPvRbUAOvChyOsZUSPpkZVABjMqj9K/Uf&#10;UDm1rf7H3UAE0PW6AcOupNJCwxogiNgdaC8kn9qaS44vb6D6D36nWqHi3XMxuqECJXFgCacppZlI&#10;4e/4+lhb3vQ3p1rtBr1wYyq6q4ZVVC8gD2WQOeEOm/8ArW96GDnrw0nrhIv1dIQiuFBOpS4OrhCt&#10;rqL3sLc+/dW+XUmRJFu8ulXCKVZLEhj/AJpDf6/4+7aSBU9aBBwOuDtEEdUfU7gJIFA0ujHmPSvA&#10;N/pb3ryx1vrlK8qKunxCwVFUxqZFK29JYfg/7372SwGk9V0jrKSkMfDWmlKa5EJMWoEMDYcH+hX3&#10;slQBp61ljjPXJlVDIvlRi6htbHnWw4YqeBY2uPp782CanrdK064HWojTQIEAJZku7OL3ZQ3H1INj&#10;+Pxx71lD1XSp4ceuy8RWZ5opGkbSqRvzqTjSplseP9T/AE9+7OPW9JrjrjKwdFYIKfxhFKn1EIxA&#10;LJwAeOL396NDkY63TNCeshcGZvMkchiChW1rFGY9Nhx+Rb6f74+9ElsnquntFOsZSNfGBeXlrSAF&#10;tbMf82gt9AP99/TXVviFP5enX//R2hpsdTuY10xEMztDoQKqXFhrVVOr/C4Jv7Nq9BTSOmd8FHKz&#10;DxsDNB4yrIHuFcszCRgeONOg3+n0Hveo0p1vStKf6v8AB01VO06ZqfxRxpGt2lW0CtCbjS7texN/&#10;zyB+Le9qzDh020KN0mavZMbhgFhvFEXdFBQNEwvaQoNIv/ZBI/2Pu/ieo6YaFx8PSKyfXlFUK0hx&#10;4kadQWRw2hI3FwSo9Iv/AGGN+Pz78ZPTrcauDU9BPuLpnGZWMJPQR+BNMKw1NMtRHIIQXhkknIuP&#10;ExJF/rcX/FlcMzKKL59Kkd17lHQBbk+MmDral6k0UEjTwzQV1IiqlPMHUrBoRhruP6xyAActf2vF&#10;6yJQnrZuC2OgJz/xCxbOkX8GpGjnlggajURV0LLADNTxx+bS8EKn6wRI0ZblwQR7b/ecvBenFuZh&#10;hWp0VzeXwux71OQOGwMFA1WA+TqmrRT1ssqkrA1DT04fTMhLfSNSAQiuoIX2cWu4u3bKejGLdXUa&#10;Zs9F/wA/8YN54SQ1GOIgFKUpUoMer49sfBHH4oayrhqfM4KgAmmZiS3JRfa9r2EYJA6MoN4gXMpp&#10;/h6CSTYHYu3oJppYchXR0FagNdjKpIY56ZLmWClqPUJJjctPKw8hvYj0j3tXjkyuejKK6s7ohcH7&#10;en/Eb+33hqikkQbhpoqUUzmNqiBqn7AfiCOrB0xxsLtMH9SkKbD357eKQUYV6UybbY3Ayg+3oaMP&#10;35uKGOOfLRyVyLkBKKdoxHJXRswjpkjZbLZefQGK8E6v6pH2eB8jB6Irvlu2erRGh6GTAd84meik&#10;qp4PsIaaUPWsZTXRFJG0PNFBULpMgv6/GrW/F7ey+XZwpOnook2CRAaZ6GLB9sbcyJjkx9TiJ1hi&#10;jVaWoqZnxKJWHxrDVSPeKCG/7jM5jbV6VW59lc+2yR5HRdLtVxEKsvS+j3LjZUEiaquOZpPvIcY8&#10;sWNpJCRqElaQsYDryHDBr/2vaM2zjj0hMDg0p05NX42skq5TJCVSqjpg6eM0IjqI9aNJCgQRpHEE&#10;0hZNT3Ykc2968ML9vVdJHHj119hTypIaIUL1FRBRTKZFib+JIjh5EmKDSIwoFmUsUBI44Pu1et0H&#10;TVUbcw0spl+ykiim8lTN4o7QvTRcRGKUEyXWVGOpyAWYavTb24krDzx1bpP5DYlFXVFPOcZMJJ6A&#10;PWVGqEzvLJPeq0NGpjR0bxlEPBVgBxf2tS5eEVHTLwhjU+fQeZrq/CZZ6rHT0hlinknqqwTLGkVU&#10;0cngidY5tSai4Cq5PPOlQQCDCLdHUd3A9V8AL8JI6Avd/wAZttZmGGFNu46LIVE8VY1bIKeMikTi&#10;sj8kqi6sq2aVY3kccC/BBhBuYfEg6X2N/JZE95borW8vg5hq5KqLG4Oggj+4klpv4jGdP28jF4Mb&#10;Aky66ptRMml7uARwth7fe4tpAKqOP8vTo7HMj6aauig72+AmTo2kqaKKnrEl80ENCpgpvXHJrqEm&#10;rqwrNCf7MaGBmH0vY6vbSWkExBDAfLh59GtnzFAV0TZP7Oisbx+JG4sBMzU8VTRmKZYooKmmq5p6&#10;mpYBo4oSE0EX/tk6iAbj6e6SbeUqV9f9WeHRnDutnM+kMB+fQL5TYPYW1QtTJBXoiSGPx+ByZprk&#10;Ppj0m4VedTKLf09pmt5F4ivRgJVpUHj1wx/ZHYO1J44IqivoXpQWNRSlo6dH06kU6AVa6+pieT9D&#10;7aCFcaaUzXqpdZO2vQ9bT+ZG8cKwMkzwebwiaSL0Gf7YB9cTyAojyfRmA/PtE8WuQseqSwRsKUAr&#10;+3o3Gwv5hMsEdFDkqiKhH8Rpnk889TLSfaMwkakdaQsxJPqUFf18lrce1iwRMnGp6Qxbc7vSamno&#10;7G1PnlistUN95JSypWOvjnqKn7Knp4iwjihnSISIktgTpjjvJ9PILke0U+3uTRfhHSK/2KJh+gKG&#10;v7ejO7Z+UGztxikpaHcMDpUSVsUYlqGrnpaOjjDV0VNjQqs+oiw1NpIOm3HtAbJgePQefaJ1XtFD&#10;0O2I7WxWSiSakz0lSrGnjlhZojXpRSD7hIII6bXEmk2X7iW4CnSBcX9++nBOnopntpYWo46EbDbx&#10;hnqZI4qoGdayV1o4BHJVUcUUIaJamU6tCOnpDuuk2BQHVxVoTH5dUjQt8ul5jN7Uk2qeCqVxBL9s&#10;8ZgF45auPQsssEQIZCoK+Rf0j9QF/ddRAoOlIIUhfPpRw7s+4ZngqI5PtoIgKozK8UNPSzeJooom&#10;FigsxkIIsPz9fe9bevVyxPTjBuOnCk07w0tSD5Kpoqs00ASoNoXhk/JYLcAkANwCCffi56Y8QE8O&#10;nyDckhqVQnRK8UIlpGSOK8L6nhWCZivqkJILqCDdib252ZQOPTtOnuDPRiCSaranWo0eJI4kjkip&#10;kVfN41VgrSABUjYKoPqLA2HvfioVz08taZ6ny5CNtLyVEssKqs8koMRmj80g8dEacC5VGIuzf1te&#10;yj3dWQ5HTiU/PqelPjq96nU5haYkCWQKrRuieuJpD+RZXUm7E86j9fd+lCN5Hh1ybEwyM0vpDxW+&#10;1hlBijcIuiKaQKvLhGYKWFjyP8fbLV1HrR0fh6f4cdIs0Qa7vHJDD4kBBp4porSGMKPVF+FP+0kc&#10;G/tvz6eQ8CelDStJTP8AaJH+pJ/t5AhiiBkZUeSUEft+MLpvYAgmxNvbLRK3HrZNepn8enhaNCnq&#10;Crf7cRRIodtMPmE3oudLGwU24uLe6G1WmOqKU4DqTHupS0vklnnDEKWkq3aPzKQFpTCqgE2tdQLf&#10;Qk+2zbMD2npwafPp6pdyw1ZkRTI0rPTjxNTiIMjPonKrcISLG13/AAvHuvhvGfXrRAOBnpQx5JHV&#10;VZolsLRs5AdnafRI4IBX0nTZf68cj34uoND02Yx5Hp5FSPEW0IzmPxonFmbyer1sLWKW5BN734+n&#10;vYZTwPTSgtgdSDUqY0dyiOVV4otK2Zj+2QykEG454HA59262UYCp65GZYgscc3rVRI6sbleTrHlI&#10;N+SEH5/3r37qvXFqlBFaSNFV1JjCBXhXSvplZ+DYWFrfT/D37r3XTVaojFWjVmiF1shWVlUXUS8E&#10;kGzWUA8n88+/de6iJNZNdijlr+Fo25/1cnjJOlv0nV9Bze1x7917rhM1vA6EgNHKAVuOdY8kQcjg&#10;qbAE/ixHH03TFevdR3AAk1egr5VfSWdGJTSqlhcc3u3PNveuPXuo1THIFZUJEjIPMY1BaFIW8iiM&#10;N9eeHP8AiT7uOHWum56dJnKvGUZzb1N4tAto8co5sP8AD8kn3vr3WF6Yqsq+KKFmWyFiwjSQHQrj&#10;6DVe7lgfryPr7917qNLSpIXcERhEVVcRK/kQ3aeSSP8A1WkmReB9bEcX9+6901zU3kdUeilVHYor&#10;tI0dQsUfpV1Dcpo+pLgg3Nj72o1GnXumGelLKP2wxcTRoyS6zKwkDqDIoBVwbg8af6C17uqdJ0db&#10;+XUOSMyHITScSmEOVFnASNQanTbgkj6Cw/Bt7c631xSnhjV3Ooz1I8MMKwfoomUJeRnAAjNlAYc3&#10;4Hv3Xuo7xouponmnEC0rCObmKKTUV8s68l4ybaD9Rf3V/hPXj1leFJiYkRykcssLLDTBGVABIzh2&#10;DXjbUGA5IP49sp8Q60OpEalookX9kOhEiKyVT1DobxqkjAWkLEWPJH4ACn3XrXU2KGVo/GVhhPga&#10;kqFjPlCNGAsatwS5BY3ZSOeOAPfuvE0yeslVTLEiOGMTBUiaRlST/J4k1PLURrwrknUeSfUNPPHv&#10;3WgwOB1xigZtCieYwkqgEUaJJd/3YyQwubAAEk8g/S1vfut9PVJBdZTUUwKK/lNPEyxiYMPXHc/U&#10;6ipLngD6f0HuvdKKmUBldQwSREWX0glVPI18WUrzcA/j/H3VuvdPUTJGIAiuiuGCISPJMSpcEn6h&#10;XP0v7r1vqek5lZBq1O2hfKTG+l/ppJI5PNtP9OffuvdYqipQNIkiPG2tUSKFdbyRkaJpQGuDpJ1o&#10;Px+PfuvdYZa9FV/I7Sukdg2hHsq+pab9q5LnhSpNgtr2J9+Ar17pllr1SJlhMREBCzWj9RdmBljV&#10;XFgOQAR9P6+96etdRJZ0SXSePqsWshSXdgCsY/BtYc/T6+/UzTrfUKWoVkkKormNhBK5JMQhtzFE&#10;twqsDbUfp73p610zVH9QzL45o7R60cguuhWQxgN6Te8Ytcfn3sCnXuorCV30vJCsqtGiaES8ZB1L&#10;UBotOl9Q/K3twb/jx+fXupKMJgxmCh0f7qSdkWR0mUekawvIewcLb6sR+PdTTy6sp0mvU1Z1/baN&#10;WCTKCVYrFGrX0NAB/uskcX0X+nPFveurtJqFKdYnkXTLrgkSKMtHrW8iuZQAxF1AJUMdZXgHke/d&#10;OR/AOm46wwjBaVKdkqoJAyuysqmOGwsAdJNjf839+6v1kaWIzrfRDIIP3VWbyIrKC0etrEHUW1eO&#10;1rn3uh691jpqrwnWt3CyK2gr5jFEDplQRmx4Y2ufwePp70R69e65xVMYnZRVEhoVdklVXLySsTIG&#10;dlK6Rex9V9X+t7917qRBIWKFFhWnCzIpmtUtHHLHp8rqLARn/Vfnm/B9tOgoSOtU6kRxFhHcqsg0&#10;yw2W8LqV8an6W4AIKk/Q3H19tklvy611OjQqodfI9oxI1iSdBbRHCTY30gD6fWx/r7r17rD4JVJa&#10;LTNIJWqCXVYjdo9MkZWS2tSoDKB9CePp72vH9v8Ag691y8XKyI0RkZESWRQ3lRdN7xRtzZk9J/pa&#10;/vw4H/V5jr3XEUrSIxGmJFiQTPIB4k1ESLMg0/W5Xn/X0+9de6zNGHkRxTsGdYUCsCQ00Z4b6Alg&#10;TYcC/p+v19qE+Edaf4D1Os0JkvIgKJcByE8KMQwJidStxawDcm/9Dzfq/WDRYFSHsxKRyyDS36vL&#10;5VVb6Q4JJsBwAAPfuvdcGniVX1IQyuGsf2zJcWeORrG5F76ePwB9PeqCtevdYlnnHmcCBSXEcjPb&#10;SVJBVEDC9gbavzcnn3vr3WRZ2DRoBGRIJZofIV0mJ7Oup1BIcWGkEjhiPx7917rCkzNq5m1MpYmP&#10;Rp1Sy/1UXUMQAP6C/PPv3XupbAlXUtZzMpllE8fkRNJ0oigBbH6+o8Ec+/de65RmMQxSSBY706RP&#10;Iii3kkYtEJQL3Uj1sAeAODcj3UnSK9bPTqsUgVBKQXWEug/ZZ1k1aZmEDX1r9dDOWtY3Iv7aMekV&#10;r15Rnpxj0zkO0krsVeRpFRI3Myrojp/FYgqvHIHJ+h96T4h1UdOVNTRxyOskayNphLyFy0RDJcgO&#10;f8Lhh+fbr/Cetnp3NKFIui/ulQqatIKDiNSB+Ppf20PhP5da6zaPGVYPq/zokUKo8h/XLGoP0X6W&#10;H1JPunWuo7lCGJdCg0SjWjFmkIDiwIFlUfSw5uR7917rEZQy+RxpLTs7OqhZAFAW2t7aQf1FTc8e&#10;7p8Q68OP+r/MP9X7BlSf1AtpAWQBLqHs0fCOQFI/xbn+vt1/hPWm+Ifn1OFQAFUqoTyHUUYMdErA&#10;Jpcg3DA+rn3fpP1lWRSilmZWVwrI2lUvEPQwYckDgG5/Pv3W1Go06xySoTdVHJFgtmIU+lkB/Jbg&#10;Ef6/v3Tyx6TWvUWV0l/cWzFBpLH6xaTYgH8kW8dj+Le/dOdRFjBjTSUuFVzNOt1UG5Zo9AuNQ+ov&#10;7917qSkQ0uUTl1hHol8YRVaw8sum/wCRqB+oP0/Pv3XussZOqoUNeOJQCpXWqO/pEV7AkNpDX/Fg&#10;Lc+/de65rFYSXRZbeIMWsVDj+0rtyPqQAfzf37r3XKWCEMYtKghJQqSWb6rpuOLAWIAGr9PPv3Xu&#10;uaqgeUeNVj8tPFY2QlYYRHKrj/UluQPz7917qX9uixNoUIVaLxBnGkaZC5Nv62Nr/jj3o1pjr3Xa&#10;rBIxULp/S7A3AEerl1P4B+g/1r+9Yrnj1oEHrsrHZyUGhmJhZggYMeCshUDTqFiCQT+Sbe7db6jO&#10;ApIMixgsxAIEiiQelpVAAA/On8kXt7917qG07aUK05KjW0kihnOljoCrccPdtQFr/wBbe/daIBFD&#10;1HkNmlTSoI0ghbDUQpZAzG62JNuBe/19+60EUGo67QIrxrJoMrBfMLDSW+qqGAFiv1H+29+603xr&#10;+fUoqxRmJkLek+QsEb6lofDY/QCw5/w9+69J8B646VLqXC6dfjjT0oXULeQqGBBH0sPz790n6xDx&#10;FuRK0rFlIlQQRkGS9tXDAC+kH+gH+Pv3V4/jHWJmdbqWYHXHKS7AmIr6GuiDnUoGk3/xI9+6UdYy&#10;Qgsrq1/LqcFDEvkkBDoCLldXpBFwSOPoffuvdYmEoeYICieb/PKpYusa6VYl/oPrYWAv/sPfuqJo&#10;/D03TLIvAEZlYFyAqkgBrszkgDhSSR/T/bD3V+muRVEkqt5W8ieQR2QrLGefMSf9VcXY/wBf8Pdh&#10;gdaIBweoEtOssTRyMZAsSEFBpkWNTeNm45JPBB5Jsfp73XGOtg0PXJFkimjMkZCQxmOmvISmp47A&#10;KrKfwSG9VwBYjj37r3XGWnDRyAggjS00aaS0jqAsThlHoJcgDSAbc+/Hh17pxuC8qSqivIsSyRKu&#10;iRWADRqrKCXUgamBb6g/n3Tr3T0ni0swW6iO2kEpEGVblF1/VCSSLc829+691JSSRHlUooLKii3p&#10;LKBZVdABZeSAP+Kj37r3WUHQBHKU9ZKGMKAI2IuukqOAPpp/xB/Fh7r3XMyly5Aj8atG3mFtTKno&#10;KnULEjj6j6e9UFa9e66MhDP+sEEKQtonsVErShbc88W4v9QLe99e65OVjiCuFWNHFwkqwn63VtQB&#10;ZySTYKAfqPeiKih691ieXS3hVljMjl0U3kfU1nBuCbXb6DgH8/n3rSKg+nXuuN2Z31xPNG8ilHTT&#10;aJl5ZBo+lwPUfoPdumYvPqOwUq8YhEcquQEe4iCs2pnRLfR1Itc8m9vfunuvPMgAf9xnEjssgGgu&#10;zjxhVH44tf8ApwPz7917roPDrMYfSGdkRrqIoiou9nawIsbW/wBf37r3WdZ3j5m8cgjP6glx43U6&#10;9TAE8f7ED6kke/de6yrIxj9TxltLBXUFLXbUr2jHpI4YAWHP059+691g8lhKdPl1rIq2/qz2VY1A&#10;9K/ng/Tj8D37r3WVX1EhgfIrlA2nhFCaVJNrAcjkk+9EAih691wLITGQSGDBJGjcFIz+ple4tpLH&#10;0kfj/efUAFOvdQat4iT5fGFJMckgAu8dg68r9Ft+Dz+fe+vdM1XKsplPp1sZiWhUlgUUIZHUgadA&#10;a7A/U+/U691DDs0VnEkrJY+SK50tp9M5QLwxH9BwLn8+/de6wnlI9coQnUpKKNU0TftkxuwIAUnU&#10;eSOQQPfuvdYmdW8CnVeBBGjBkCSAjTJLc3UkctySOBwPfuvdcHVS0sfLMkIp2k8rMNLH9BEoIGpB&#10;wx+n9fp70QCKHr3WSPQrop8LRRoXp2aRRFqkFzJoAPrvYar8f63vQRQajr3XUSaNF5tRlkYqZ1Qa&#10;pliMUqKqgliBYH/W92691lZ49MYVnDEFmbUqxkkCIEra9yQfTxb6/n37r3XXoMoSQW/eJkRD6XJX&#10;0sjsP1Le0diV0k39+691JLRakTUC6Fiskg8ZHjuxYSE2IsBdbc8WA+vv3XusQKs0xUSu0qMqBSqL&#10;Ah9bvEknKtzpGkkFuB+ffut06wmUovjlQSSILlIWGryLwGlk5Fxe7avqT7o/wnr2knrCkyGFw7OC&#10;A0mliHWLWdEahh+pSQXAHH192JAFT17Sep8Z1FEU/vF4mEgJkgRCvkjkWRgTpLEuwt/h9PfhnPXi&#10;KdOtOkTxhWdGRWqHSSWJFEi3DlgAL/qtosP8Px7Yf4j1U9TI0iAL+SRPJBGhZVGmBhJr0kkcNqP9&#10;LWHHunWusywl442cRiRWLwC+iGSUNcSK0YLH0/VWJBJ93T4h1sddiExIjvoVrFDKwUKZYm0rJ9P6&#10;Hlm+vH449qOt9SlSMA+MgSxsyKNSrFIrrbWWtYWB+n5I+nuj/CevHqYsqHSRZlVF8ZADuIglgW0r&#10;wl/9j+PafqvUkW060IW8ZBkIHjV0sFez/kC4sP8AH37r3UdxGA12/b8iyqxP6Tf1cn63u1x/h791&#10;okDJ6YJpCiMYEWQqsxjvxKWU6GmY2soAAAX8m4t7el8ur6QSCfLpkaRoUTRIXLSuDJLpkNil5DqA&#10;403OkG5Nza3trq+gdNctasrHQpndZE+21ShWhEnqkhIKgaQQSB6j9P8AX9+6tw6zMyyEhoUaKVZm&#10;jsRC6PbytM7OL3+h9P0uPzx7917qXGzCL90/uIb3RlYlZLCEPx6gRe4vfm/492T4h1VlHHqXE4Zw&#10;zuotOyXRF8wUJdHMR4Ogc8f1PtR1TqfCukQsX8oZJWAA0MisbwoGYH8X1L7917pzTTpjMcpIaJ9K&#10;sQU4TSo12sLt+oW+tveiKih691mEh9LgeQ+OFYXjKR6ljJ8ilmFhqNjckDj/AA910DTpHXuuLTBp&#10;AWKXuiyBEjQiRAVke7AA/UIGJtcA+/KgXr1OsdgQrENHJ6wWYl4odV47sxXhjcHgWBHNvp7v0nk+&#10;M9clgZFUkqx1JEXYufMIT+pX+qkXsbADn37qnUk3WSOMs8Qf1sv7b8SH6N/QOAAD+Le/de67knNy&#10;7xAAR2VSEdi4PDAp+DYWJ+n0/PvYHWusi3UvKCGYHSWcqdEpAkZwCCGPJGkD3sYx17rg1mbSLLww&#10;RW1MfLclSAPoARwB9Af9h7t17rnGy6EsYjGnjI1qmrUP16Uj5Hqvct9Tb37r3TnGLJGUSwZg6qTy&#10;hP7niZmB4tdrH6G4Hv3XupfqvGxYs6m2iM2Vg3I9FvoT9Sfz70OvddoHOouNCr+4twrawDyLAXJt&#10;bj8/T/Ab691Hd42DB/SHdkJjTSJGP7qa7/S3H+9fn3rPXuutEa3eQaVaXW0f6uNHpHF/qbXFvpf3&#10;vr3XHwkwl1CsdSzxk2Ggo3pAKA6/yP8AEf4j37qpUHruSAXURqpV9Co66hbUNRbUo4/1hzz791sC&#10;gp1FaKZVPjp4LwqrKq6yVYNY6T/a/oQQSL/4X9+631GmppLsJGiDGO5ISylJCF12I54uOfz71jr3&#10;UZ6WOVVEo1KoCSOo/acg6Y4nXkj8H/X97691w/h1OxJaINKtxf8ABjB5Nxxcf2Lc8+6nr3TVLiaZ&#10;lMbRuV1NNGhCsdANlVpWvwx9Rt9Qf9f3ugHWwSDUdN1TgYWVmWONSVAeFYnclidSopAvfi45I/Nv&#10;fjTrTyNx8+oT4TU2oQ+Ys6PEYwyPCkSamZUcXswJVgQQSbnmw966a1t1CfBwR3UwvCYtMoRgVkLl&#10;7yS3QEhVFgoUAg/jge/UHW/Ebrg2HWdXHgjjDSeVxH5AIwADrMbAn9IUEgsQL3t79jqyyHh102KL&#10;lakQyEPoUTBLhY/HoZC+kXVFvosDze5v79QDq/jECnWCfF8uUZ5GEBsVSOzypazMoHpP6QQRcj3b&#10;q6zHj0xV2KSSJylOxSUiBr6pXSMkK0SnizEgutuRb3sUrnpQtyCKHptmw8iuVdlYTSBUCrG8kTxr&#10;ZCb8kMpF0P8Aifr72StMV6946dTYse4/aqvKEWZtAZrwl7h0jqWC/wBQAE4P1v8AX3XrRmWtesEu&#10;JljUsIIGVjJEdLsyo5l8nnWNRcJxpN7/AIP49+62JVJp001VLIg0BKidTGyPHGhjjLSnW0lU4uAq&#10;KPqRqexPF/e+nlKk16xKssTejxTQSrY/txIkcCp5SZkT1A3Yqrf0HPvWerHT5dSfJalkLJFJ6aeF&#10;JoDpElyLWp3BKWFr/wCNz7oRVqdVFC2epCVEisrMkoCFYjZZJYzpULFHJNx61uASo5P1491oQaHr&#10;bBKYPTzHkKynlhCSr5LMS4Cqspjj0IdDCwIFtSccA8H6e9gVNK9NlQcdTaXcZSnj+4lTS8xHje7R&#10;yyRkhw0ygKnJFlt9BccE+9GJa1PTTxeQx0/Uu5Q6ByVn8biOMoZHgaWU6LwNMA7/ANNKXS/APvRi&#10;WmOm/Bznp4g3FTjXEGW0aNPLobwxRqg0GMppuPSSbH6825908E+vViqqlPLp/pMzTFSI5ZGVYkDS&#10;SD0yFjxoYC5A4A0j/D3rw2GPI9NAR/Pp5WvTRJqtIytHHJpKiPWyhlhRRzYLYkk3vx7cLKDnrZ0H&#10;tXJ6ckq4WlXVoJfk6mDh9S20A/jm4P8Ah79qWla9UOMHqRHUDQvql0E+GwK8gHXoYWB4/sn/AI17&#10;2CDw691MjKoASBIf0uiq+nxsNNjI354ub/S3+231rqXG2kFQbiEcgngN9QLlWa1rC9zb/W9+631l&#10;C3VydFgGLA2Vb25ARb6xewUWuD7917rC8MLCM30s5vZTYrxpYKw4W17G5BP9PfuvdRzHcB0QLYHU&#10;hA0q17AIv+pP1/oObe/de64y+IOdYUMALoVA1FuNAI+uk/T37r3XXpLMugFUAcF2H7n9WDfTj62P&#10;9fdxw611jKrqVtRBU6pPWoYRn66R9LBrjj+vvfXuuWhigVdLJYj0kC4kNyul1NgD+m31Pv3XuuQA&#10;UuSmq7JqQm4KgWKFiP8AYE259+691mGmQanCkra4Bu4NvoCgFx/QH/Dn8e9Hh17rzlNakfRtFxYk&#10;KJOL8gDi1yPdRx631i1LqLFSCC5RJBrLaBdwoH0BB4/1/djw611hZLoNOsLJDaRboVVSQ3IsbHTy&#10;OPz7p1vqHJGiu2m5BIs8rKTYi4syAcH63sDc+7Dh1rrwhQsQ0bhXsvpcgx6P7VgL8H66eL/g8e99&#10;e64ldEfpRBqbUiois3kZQrSK9yVAHqJ4N/oL+99e68yFg11jlCxhC2vXdx/bdeLC31A/1z7917ro&#10;6LH9tACAb2EkTxBbMEI54Jvb/H37r3XBI9AMjKoYrpaEcAxk2Gi3BJBH+B/Pv3XuuDR2BCEMeW8b&#10;qeCygCG4+tvqF+nvR4de64sfGupInbx2iQTcIHHJjUH9QJ5U/wCNvfhw691ziRhpLMgiu7LqRlbW&#10;EDGMlhY245uf6Djn3vr3XHn1B4yFIZpNRLWF9YK+TlgP6k3/AN59+69179AYhixNmRNKxqtuTEyk&#10;fRhdtJsDf37r3UQxKCGclwxNzIQukDmNyh4v6gCP9t7917rvxxi6uLugvIBb9TGyqF+guB7917rz&#10;MCWDeCRwXLDlSn00oVa97/4fi3v3Xuoq+VfWh9IRmaOVQz676Y5QCCLL+Lcnn37r3XBwxv6tViLm&#10;ERJGEYX1KrAl+foRbj8e/de6hGwBFkeWOUl7atZDfrZkYE3HA/4172o1GnXuoEjgIqs1QfLaPmRW&#10;uxPDBADoFuP1fj/Y+3PC+fW6dZIi0yKwbVpukTIpV1VT61lueVIH5+ntoihp1ZqeX+r/AFf6vQSI&#10;YWjs5a7eRS8csdkA/QlwOQ34v9DwffuqdT/GtnUl3sdLeNF8QDG6Ej8n+pP5t7917pxiRRc/r0+M&#10;Nca3VCRqjiCg3YG2pbWP09+691J0gEvoVY0EjyB7+pXNoSLD0gf1A45/r7917rpFjIHpUKFWRSsY&#10;AUnkCxtewtZgn1/1vfuvdZRGtiERGawAQAJdR61eQkD8/Uke/de67jUoToH1ZwwUARyxtbTbUPpq&#10;/IJHv3XusmgRFralHPp0hNQQXAFhpuObG/v3XuunjVVVWDABxMQWViS7FF4b+nBP+tx7917rC6Jw&#10;OAHAACG5JQ+RpAR+DyCW+nv3XusbjVqLpECX16CIyFVE0KVKg3sCbnj/AGH4917qIfWVdIh5YyTO&#10;oQqupPTGGdtVtNv1KT9fp7917rEYCQBIC6sY2JkIsJS110OwUn8C/wDT8e/de65mBBK19beto9EO&#10;l49br6hr+l1H9ofT37r3XIQtZgVKsbxhmUjxxHi4Cgaif6n37r3XFoNCWDaYxGPWVJcSBrqVDfUG&#10;/wBP9t7917rB4I9ZsPHKEQqQNQsvrWQhgRdgeRf37r3UZ4ZEs4Do13dlUKztGTbSy2H1BB0gH82/&#10;Huunq2o00+XWD7UhowwhAIVvWjADS3peJ7cvc6jdbj6W91oeHWuuXgQszNFI7nXeocIJACf2knuP&#10;Sjfi6/Sw4J97oevdZBG7oCFSQRhVDOw8S2HHiCi7W5IDc88e9de65WWNRcDQFOhhJe7BtUd0W9gB&#10;/ZLXv7917rsX9UmtCWcFogf2v20uGWQg25tx+ePfuvdZDMC5jOpysil2KDQ3F3dAPqAb8j8n3uh6&#10;912J1RwSQCRcfmUrckgcWXTckXPv2k9OxefXIGNrEcgJdPIAsWhroHUSCwuvDEX/AK/4+/aT091z&#10;Yxt4rNp1MyopLtOrpxGVdrFUHJA+lj79Q9aIDCh65mKOSPQyE6ZGbU6gs7InpeRh6rg/U/U3t9D7&#10;poGrV000aqKjrgaSNVKuoPoQBDZV/T9T/QMf1A/4W9pxWuOrkVFD1HelXUmkW0ppeNIyqsxN2Fxz&#10;wfoPfsUzx6rpRe7pqlpYAJnWEaSwk8kpYPcoAsaRp9Rex1X5/wBf2pIqKHq2tPXqBJRahL5YKUxa&#10;gzGb9wxggHycDgkgCxDHj/Y+6eGvXgyk0B65iECWWU+MGYhvIiefxER6fSygcH+yBc/qBH19+KA9&#10;Wp1yMMZ58a2toUyF0dSwJe6wgAMb3YW/rf8Aqa+F8+tMBTPDrGYwGkYRzxRIqLqKRO7Oj6XTSoJ0&#10;ODyQLcn8+6lGXPVaqSPM9YBESFRWUMg1gBGUiIuSuuN1HH08lv8Abe6EA468Ca/6v9X+r8h28aqZ&#10;P3ReRVcRuv7bFn1aQ34H5X/H6+/cMDq3TbUQmUETO7XuBI5UqeQI0kVefTewP0vz+PbB+I9XTiOm&#10;mSECLRSRrOwk8SRzL+5NGE/dd5H49F9K25uL3966r0wVSvH5KiCK8La9c0hjjVFj9E6+aRSbK1ra&#10;FF/96pJ8PVl49JvJM/2yySXq1YqsM2lBF+3+myqFkZrftqH+pvc29pZPh6XRcB0m6gqsjAq4aV/3&#10;Ulqm/wAmlKh43EDr6NXCWUXHqsbEAMt8PV28+k9kRo1SVBjjC1AhmkinVVllZdUwCkMyqicKP8AC&#10;Tf2w1M1+XTS1Zvs6QOWkpFVq2uZI3eV4KYuCoWF4f2TIsH62W9mI5IP+HuraaY6VKPI9IuvYmWKO&#10;aqQtMQiwNUJIjLGoklQSqAQ6LYJyTpIW3HtNJx6sVHE9ITKaJXelmiM4l+4grDSkTnyQzCpWVr3V&#10;EqBcSyAjkWC3906VRU046Q2VrFjTxxqZZaSKoMdaC0iTzTzrBH+5ShREyHUC3HpDEg39tPp/PpUo&#10;JoB0GeaElGMg7iFWqp1hphHUU1S08rSCQPVV8qvFHqtdYk1Mx59GokN9WKMBU9Bnlp9CHxLHPTvR&#10;TR1EcFDAtU9NBKI6gySA3+5kYBJkEukKoZgb+/Gnl1eMagQeg2zFCIhkqCJaGi1UEDCJWJljoar/&#10;ACoJOJ1KtDKoaM6T6bowYn3RjQg9OABcDoOMni4Za6Or1PLDLRL9ktJEQ2PrKaMxwiq+4NhVXcqj&#10;n0upHFwL7DA9NFADk9BzktvCGnkP2dRV1EckUaQuiTR0COpjsFpwA8qkESM4sA5YfT26lM16eQgD&#10;t6Dqu2VNJVSRSx4wUVXFTmKev0xNTTAFwksi8zzTl20PHqs1nIXj24CDw6Yl+LpMVu15vu8emPeS&#10;I0WuCRzFUU0ckVKLUkslZTAytEs5aMFlVi7GzafdxQAnz6aKa8dcpNiBqmmxNNj6Jcvi0rZYsdWV&#10;S0kktLVQ+RapJ8cJSkhBMY0oZwxDu9rkbVz8XkeqiIE449MMm2JKuFJ4YY3gqJYJr4xqipzOTmo0&#10;KRV1AWQRJLCoamAljVXN7lmNhcPpGa0+fWhCC3DqFNtKmowlbJQQ4mSSoWqp6WupoXyNLceEJmy6&#10;qkrMzuViniJjK3U2sTbxFIpx6dEYHAU6ZsntYrVVTVFNFJW10NCIa6kElXi/LNMIKKqqfL6oimkx&#10;GO4VeGUMPbRPaAOnREpGemGs2WlNNUUiUyR5EwVVLLQ15LrVVDgNQz0JZdMjEkiOUf2CVYfn3oNk&#10;Fjw6r4KAkDiekjkNmxzUJozS1rTzTQJ9uJIJp0kptUuigM4EvpbXCsqsSiki5938ZQaA46oYCRSn&#10;Sdym3aCOkpkq4C7V9RLBk5KU+X7KGCMzxUhhI1zO7jU0sobRY6UHvQuDkL5evWvBCkKcDpH1m3Zj&#10;Ux+ALXNPUUX2lZlXEIpIHi8kIsdI1qwuxQs3I492E9Qa1/Lr2kKadIWt1PQzL5USCarnhDeUNj4S&#10;k378lSJV8qPdSY3ZNOkfq9qFFCK/L7eHVqVBPp0hss2NMLCCMTPrjipgxDJWtMvinnEAP7UYPIZC&#10;wYjgi1vbwWv2dNsB0H+YWCKGZ9EUVTGaaKSj86FbKDHI6oDraNlsSpuASbn2oiBJp/Pqh6DnJvNK&#10;JjBGyyNIqB1KC6ILMmkf7c/6/tZ1XpMz0us6i7XJsWmTUpZT611G9r/4j2/H8PVKITTz6wQ0jOwl&#10;iVYREZBcy6eLaUKEj6A/S34t7v1cIoNR0JG1q+eCSnPEc1/EJHZZKaKKVPG6VPkBCDm6uRwzXv7u&#10;Y1dKHz68ZDHkdGk2luqWCGlvM0NHSutPQVDTnQKmlkWol8phJkVRpCwMdY5NgL+yu52wS1KZ6Mrb&#10;d2jAVzTo0uyN309OUqP4rjoKV456mOWjqGau0MbyStPpYNqkIARbPZyNFibB262kjOmp6Eu37sNW&#10;W4/t6NJg9+K0sGK++1NG2Plo1UvHQ1EUlN55pKt5gWYSA+JgSPSCSbWsEbraTUyBa/LoQpuMTsF1&#10;en+r7PX5dDZiN900xp4IpKLwxxLFTyymORcVSMDHI8g/U8TNdKTTdioPOkD2HLrb3j4L/s/Lo3ju&#10;ozgf8V/q8uhYod5pWx/bVFfSVSJ9nCairgH3lOscJKvJSQ2LJN+qMq1gb3H19l3gMp1U4+Xl0vhb&#10;xMA4HQo0G6KWObHV9K9HPMlIfuniqCaiarifRG5gRXWOOIXAJC3/ALZIvdgxnhTpSYgc9LeHJRz1&#10;LxRzLHVTIuPJljgv53b7ionemgvCYX5USrdlVf1D6e6NGVFT/g6b0KoPSlocpClRWeExzZEyROrR&#10;VMlbj6o10JglqKMtpdni48zqrIqllBHvzR5x1tFIOrp5pZqdqeVGnh8At56rHiSGCpmjj8cYoJac&#10;Lww4aK+ot/Z59t08un+nqgrXqwBOlRCJ4R4MdNGlOYYYmAiRY1/dMjWQzGUG5F+Le/U8uvdKKiqZ&#10;ZpFaCJIlejkSphZtcZmgOkSQubWkBsrhvre9uOKEU691JomeTh3jhlYw000QSxqAr65KdmYgsFVr&#10;j+hAI+nvXXunCGoeNYoY2JCTTRTxPS6PPTsxeo8T3/RArFgLF7jj6+/de6lRoJhC4KTRu05ilQrG&#10;1RRIAheoiIUCy2F7FmXjSCPeqCtevdYXihgQIJI5y8LeP0FKh6drEU8yadRCsdYVzqHq+gPvfXuo&#10;01IDBXQhoqepiSnvU08bNAZSbTrJTAixdPUJIhcMQpJHv3Xumqqp4pi6UqzU0LU0MssaaopJBP6a&#10;aZqhQNZJBOkJqseW96IqKdWGOPWOqoaWaAJJToipUFYlhmeKFZBTaFZ42vfUbCU3GplB90dRSvVg&#10;R1AeaKo0CSSpjaJ45J/8mL6popgohdhexFx9ALjSfx71J5deAHHqHUxVUN5EqJamdqqCdXenPlji&#10;DlXgVUsrRqDfSQP1E/X231brFVRwvMkCzvA3hp5tcieaKdReUrT3UIWiB1OuhWBJIYEA+/de6ZQY&#10;qiaqenaKvFmh8rTRqoR38X8QopLFtGouZI29Wqxv/T3Xum93hWonSSb7kySrTtVPTvS1VQtAhA1o&#10;/Ho+iStYseR7917qKwpzJRiNVWGsNUiUoZXkpqmKO6rLK4DRykAAgkqfqD73Q0r14Cpp14VMTCSG&#10;CmWKarp6JIJ6s+OWGanUyRs8q+h9NibMBcf4e9dWKkCvWWleR9GTDiCPyTx5WFbhlQITLVRKQQGP&#10;DADgjg+/dVFPPp0p6ilp54HaakdorVbVsU8kDBWUPBVVkUt9QuFJAVr8Wsw96NaY639nDpyjqaud&#10;6s0kbRRTEV0E9EqRJUeI6FkB0638rXYI4NiLkc+6CmrPHrXTua+eYTOlTErQ1FKVlZkiEb1EIVIE&#10;iQMbXFw5soN+Pz7c6qwqKdOlPWrC4qEhURJKhkksapIlM9jKXUoVWR7hx6rW1NwfeumytDQdPcNe&#10;s4e6NL5pZZ1keYVHgkUi9J90q6B6bMdJIXm31t791qhrTp2o62No1qF8AWCVvDGisPJHKpW7REW0&#10;KpIJW4t9Prcst8XTqrTPT3QmyUbRLTzoHb7MgqZdU7adESEX0Rrq0g/Tk/n3XrbfD07iqIkYLI9L&#10;DPK0MjPJCZ9GjTP4w1ioYrZCTb+nNvbqPTHSdkDdOIrbmUzRU/jn1GldAHWVnh0mOoaXSVfWFOkF&#10;gSb+3xL69NmP0PUv+KGlWBwweeno0SrIMcU6VMpCzQpHpN1cDSSLcHjkA+7mRaY60IyePXKOp0JE&#10;UDsoJZGnjK0jFgZ/LCXvfQvNwg5/x592qKaureEfXqTFXsonRl1OUmk1Q6ZZ5IPFZA7erQLn/N6i&#10;Sov70HU4B60Y6CoPUf70SxxiOAyHVElE5ZDDAtMg8kc0VgI9TA6RzqNvfg4PDrxjNKjqeKtTIghW&#10;WXylhHE8hZrMhWRxKAAA1yf9sLce3NXTdDx6m0lRAvlEUkWoBXEhj1NGFN5Wdk54sEKjggH3YHrx&#10;Ujj1IE8ixVCWebxl5oUJj86eZtZ8sFheMqfSBqAuefp7sDTj1oAVz1njkilMNjTqwE1RJDGVjjV2&#10;X0Mxf1qwOn0MGNueOPbi6K449bx14PqlppKlY2qNUlvIjpFAsKgrTzyrYOB9U9LFfyQPbhIAqet9&#10;cI7aKl4bSLaL9uR0vHyWWoJYWX82CA3P0/I9tjzbyJ/y9a6ywzKtQjSLJG4SOeCLWxmpwONKO4Jk&#10;JF2dQRbjj3dTRyR8uvGuadTmmljdkTRFHMzyvHqDl3VAeVW5N/SQD9Pp7cDEdV8MefUlKmmVQ4il&#10;LAQqocN4QjOFHkjsbAXt+Rb+n1971jjTptkbh05RzuQY5KaN1adpkFMGbSV4iVLjkt9XBBX3YPU0&#10;Ip0wyACtepMdQhWNmkBAlJUtZlilv6gsmnnWOCoJVf8AD3vWvHqhFOI6lwVRiijmlaWV0nMMQkDI&#10;JTIf2nQqSAovqIUm/H+wdV8dUKV4DrIlUqeUJzJ4piQmmy1KNqGvWOVPI/V/hb3sNSvVTH1ziqYw&#10;kcbFqdalGLRBv23DDUuq4YApYm9ha/vQPEHrzJ59Top44fJpew8vkuSHeIACxJt6kHAP0BAv+few&#10;V8umyhbh1kWrFhMjo7R2ZI5ECVL07NYOGtpurD/bce7q3p02Y6YI49eqNRmvA5WRtMzvMhYSGT66&#10;YmHBX8FWNvrYfQbJBNR1bSBluszKSZYtayBol8haYeptIdUmEYDMCBpAt+P9gPA+Xl1UhTw68CXR&#10;I1cCYsryKipHLoPqleIrYgKOAb8/k/j3cFeA60Pl1mvD+62lJqV5oEUSSul1DF0ErgepgT9C1/8A&#10;YcC3VW+Nfz660EFkRdaiYyJEpUWkk5Nl50FBwWLH68e/V8urEL5+fWcFXjOrRYTIokUMxuw1WIXk&#10;af7VvqPewcU6YKEGnXRkBYMio97rEY/I0WpfpGXIBK3AY/0v7104sYp3ceuflIWnEkCTaomgZpRq&#10;0i3lQhCQBZiLf1HHu2ryI614akY66V1IEccrwmNmCU4VSs0li8sbM6gKh+q/70fr71j/AGOt6QtA&#10;RX59YoHDwU7eeRacIXqVQBGkIluUgksStvq4uLj+vv1eFerNGM4oT13I5lnmdSWuzLM0kTJH4kS6&#10;qIh/UWvI/wCb3/HvzEFsdeVQBTrjd2pj543jRiGjEcgmTUBeKHWOAJGN7D+z719vXtKg1A6iku6A&#10;aVe5KzSSMoM1JG+qeNTYG4NipFxf8+9En/P1brKkjXjQaZWKOiiQ+Ryb/tpY3UqB9T73q8v9X+r/&#10;AFfIe0/iPWJ5KdYiWIhZomXVDG72aGQskkZVTpGomxF/T+PfiQOPW9J6zAhpaYR+GZinnleKIEF5&#10;AV1RM9gNJ51KODe39PewR17rPGNIQ6gYo5iYlIBiYGM+R7Kt2f8AtXstv9492qAaj/V/q/1fKpAI&#10;oesKMPJStaTS6aFWNYpGa5MgZJwtwR/qWK8f1901UNetFEpTrgTI4Es7TSeaVIjCwVE0MQdMjr9A&#10;5tb8j6A8+/VLd3Vh8us0mh3jUIZGjLaIogyqI2PrWzAXKgD9RP04+vvZNetacEHPWOWVh4nj01DM&#10;9Q5QkqdB9CFgv0AH9n8nn6e/VwB1XQozTrA7QsGlRi8iABNCBXaQjQVKm9lW/qYccD3rBPVwtMDr&#10;iVV4lEBgnlUx61b0SFIx6mhQWRgeSNX1PP1t732kU8+tKKV6iSiNpGEqgxinK0SCP9yWJ7FInQ2b&#10;Vfksn191JHn1tVAGP9X+HrsmIGOOmMQb1ajMylI28YaUTsou3I4BY8WuCR731cKfP/V/L/V/hwyV&#10;dOwZyyIZZI/t40YBtRUJIsUbC6gkcg/T+g+vupccB1rSeu7yxoJNCK95ox55lRSHs7+Q2NmsbKPp&#10;9R7sK+fVga9h65eRF0ltUjXj9KhVhZASHjgWwHp/A/PPvx+fXin7Ouo3SWOFYURJQkhEErGFmcPp&#10;EjMR+plsq3Y3F7e/Vrw6rpp9nXGRgLxjVpWS6IrOZI5Il16lc8kmwP0A/wB690oCaefW1pXHXlnN&#10;Q8cKP5CymZnREVEmhXycKLBrm/0Yc/j36pJ63QDrDLLrZj4IZprL5Fljsza1N4WiTgSE3J9PC2I+&#10;ht4tUdbHy69ofQFCeYxIyL9tKLHUC5Ys4PC/RvVyQB+ffhw1efW/n1DYRrHEwijjeaJWGuQ6Awf9&#10;19KC2oqNVhYf6/41qPnw62AT1j8gf1U7N4KlDDEw0yghPSqSwqAQSbkX/H+PvXWyBSnmOo8LxsJo&#10;DTzKRKDLVxuNMsv+6vNG/NltwFFgLH8e/EA4PVitT1yErehGuhZ0d/GPKsi38f8AnXB5ItrX6f72&#10;dHiB1rQKY6yyT+GJ2SJvHCSq00aeLyAOTA0YcFSLXuVH+x/J8SFFetiOvWBKmVmpiUEIkV5YAwcs&#10;FW94YmZQAz82182vb+gqWNOHWyqgY6yS1E6ltbhlSmaRY2MQpkWX9JjLKNTMfoCAbj8c38W9OqhV&#10;PDrAJSI6QVOtlMUvjkZ0iM0mjUqzMTYLfT9D78CKCvVtOTTrFdJo4pJEnjIRUhpdYCK1/wB1L35U&#10;n1Cw497IDDHXgNPDqFIWkjLrE+tIpT5xPeJypv4plHKl7c/0sP6+6sdQr6dXAqadeeXTHEXijiaS&#10;neTU9wyzyDWjI6cgn+zySfeiygVXj1cIfPqP54ZQqaaidHB8sZiQqTJyDJxZSpFrjVf/AAPupdjg&#10;9b8Neug8jtUoG1TLBr0SxRTxsF9UbXQK8dx9UHIAvz7r1egIp1j+/iW8gihmiK+UpTkn8hHmiEqg&#10;sBzcG3+AP19+69pxQddGeOlZ4fLIAsolRJI/K1Ok4skj/wCoVV5Vhwf9e3vwqOHVtJI4ddiVvEsp&#10;eSR9cg0II+aVP81JKx5Nvqp9+68FJOesJyBSME1EyetpYdECGSRyLaZtHKAi4ufySfejgV6to+fU&#10;KSa6tpspiKRQiQBPP9xJ5njT+yRfgN7ZJqa9XCAddw1UsOm1QF0TMsUMC3DxkEv90kguQtwTquCQ&#10;bG9vfgaGo60yAinUWSRRMr2SUPD452jVRFaST9uQ3FlYE8fS49+6tpFKdcpp4gfD4/uIqf1zxyF/&#10;DAGkuZZiASoVuVFrH6fn3UkA0Pn1XQPPrzEGZmkmhqAyu7iRxGzU4s2uEqDoA4IuPx79VTjrxAC0&#10;HUSoLUxKrVvUOsgLIqJqdahfKJCbGyqulfxzzYe9MxUVp1dBqpTrCXGmIloArfpFQrIrMzapadRy&#10;FPN9R+vvwcEgDr3nTqHPK7mSQ1DpCzvAisFcVMarpcwpYaQv0/rbkH2wTU16dRBTI6wSBnMTJJEI&#10;4YnUqyqVeWEgpKaaYEkqvCj6k3t711ZVC9RKqoWpnLeVmjiZY5FhViyMgv54omW+q1tC8gf196Pw&#10;9PqKCvTXJUSReUz28lYdKGOoWCOdPrGZ4UBAlvYNdRyOb/X3XUSKdWpqGesVWiGRKecPAY/DNSxI&#10;S4ll02laeRRYMDe0r8C5t7r1sAUr1hZwqPDLC8tEswsqiNaqmbQRFp4JlBJJJX/X9763xx/q/wBX&#10;+r7WWR18yAM1SsscpVWsKb7mP0vEDYgsVtYGxvce/Hp0AUJ64TVYSGYg6i41w0zhEenAIFniNzwf&#10;owNuf6+9f6v9WP8AV/h8BqNB1AaR2SJJ41hWvnnMzyNKS4ji1RmRyBYL+LWNx9Pz731bw26blrRJ&#10;NTyxiGmEUckn3spskqm8SxGGUKyeb+yDyvJsfdX+E9XCAL3ceo7SyeJVgp46upkkSoqKdZ11Rwhj&#10;d/KfQSf7LWN+Lj2nqethVGR1BqGRVqG0aY0gdRCY1WsiqWN3ZagD6BOCFHA/HvRFcHq3TLWTy6it&#10;OIo4CIpZHmVXaJFISJoyly8iAk3t9Dxb20xI7Rw6sFrn06j1co1RBFWfwtpihWKMyV0sg0yrPxcg&#10;LYrf6H3XrafF0xSpLTtIs0kkVPJSs0cVSzyTRQI+oKEiB8gjP5vccn6ce3E8+nGFRTpqlqAad0WK&#10;GKOoZY0nkJVoyW1RmKsjQEFxfhrjnkj24cZPVQoGT1CEsZdqmOGJ4yUhnRo52jh0ehZ6qd/pduLA&#10;2H1Bt6j6gJr1bpqEmp/FAs5eeq1SqbS00yxiwHnC/QfXTcj6Xb3p/h631ynElShiAFQYoDFPr+3v&#10;9tAS8/gYXEhj48bKSR9Df2z1vqBVSLR02ukWtaeCH7+kZwZtY1AM5pZB+16bgAcfkj34UrnrXUBq&#10;qJP4nJLIaiXXHVxxSxrFNPVV0OpImmUBljBHoK8A8fn3YIT9nXuoSVhNKaiT7epqIFaCZ11yyU07&#10;jUCLgftRC2s/Q2uPe9Br17pqmrWZlllkpqmsusdRBIrQtJoBkppYx6UdWHpYgarCxJF/finToEbY&#10;HHqFGUlpZlScQUcqg0q0tOYKqbwhvuqSoVgFdEY8pcgj3YrkU69pp214/wCTpjjnho4jT0tXTwxz&#10;QWkin0x1ZpIP3X/yyJCqow9MKhAqi41WufezU+VP9X+HqynSdHXGuLz1E7InhhLUtQkck2hY2kUC&#10;H+Hmn1DVItvItythcD6+/KKgD/B/q/2enOo1XO888c12mNIBT1PmceKth1Weau0hVYKb3MS3awBF&#10;/dlA4DHVJPhPTbJXLkGp45IIoo55mo3rV0z/AHixWGiQ21Rk2BQXuLD8+7hNI9fl6dJ+sJqZDFVx&#10;rWTMYatYqVYyEMKRvrhmeLTd0JFlIFy3F/d9A1DHTgJKEH5dN09dKoraZ1mVqj/Lmq54FpGx8kJA&#10;rKSmB1ErITyRwSebH3fSMH06p1ANZiYKpqWWCvdPJFPXUHieJtEqhqaCQ/5mRTfW6BhcC9uffmU0&#10;xg9ex59cYagSyTRrSTJpqVAmopIKGJ1qWJgWoiVSIY2FlKx3X/VixHu2kU4/t/yevXusD1ctKklP&#10;HDDTZDGu8ktDUwJPRLUV7FQ1DNT6olcgkIwbgnkW497AH7fPzP2jqpAGPT/Vg9Q5a9linbUSIzRw&#10;1n3zSSVVBc6YBUgg2MZ/UwNrkcW92014/wCr7Mf6v5Cp/wBXr+fXMT+OmhlAVmeojWJlYB5KxJDF&#10;/EI5WBADqeALA/6/vQFetV8x/q+fWCoFYYKiCukSOSGmrJDNE7JUQ44SAG9gQ0hJDC5uDxex92AG&#10;rUvqOqNQju64SxxRSQT+uqGMFNGZZ5XeppEqoddRWQJAAqyBba2szA/U+/UNK+vWqKTq6n1k0vhA&#10;qBTyUM0cVOInpUpalopmBgWnDBldHAGpQdRvcWPvSjOOPWm+fDz6gxwNVVKijjqIqieaaCb+ISF0&#10;goqWAyGOOELpZNQsZAA6gAX92wBU5+z/AC/6qdV1A9q469FJNEadvFC9CaqCpqK6qhE9VHUGE04l&#10;pZgNRidBqcSn+nA9+ADE+vkOvago7RX59ZZ1jmWeHH1UKyzwTtSzNGIqeWnR/wByZI41ZSL6tSLp&#10;IYfT8+9j1IwOm0r8IxXqIKKdK2jqYoDUs8aQ+Pzl2oqhB+1ULE1gqShtUkbX+o97BFONB6dWK54f&#10;6v8AV/q8hJqoQPs6UVy0FbLLLBOkJN42kmLmRGbUkesAaomHI9Q9+UCnCvWtIU8aE9N0UNDNTTAe&#10;GKcTSQuEDLo8cljVcA2dTzrjNubXHtzzH+D/AFenXgF8z1xmoqOMGeaGspkgpkg8uLJllrFWczST&#10;09QvrBDf2XsvJ5/A9k4FDX9g68dFK566nktNSTNTJSJVSSV0NOTTRVdPTwx8pPVoDcsbMY1ANyQL&#10;ke7BSM9eBUNj/Z6b44cecTFJMlLMkgrI5FqQKKFIK2Uy0tVSyqoaMIxLerhgOR7ua1IHVQo0gn5j&#10;/L1C81JTw3neasioZUpxBXS08TlJoikkUEMepHNjqjk4BH1Av7tQHK/6vt60MYby9fn6dekoYvBF&#10;9hOZ4KYQaBWzqKcxQy8UtRIwLC97simym1v8NV8z51HWiKCi9SaqWmijpql5S80+RWeiHjVIQ8T6&#10;JaWWID9P5V5B+kW/PvaqSaeg/wBR60aVHr033ajmqXqoVMFDWTVEkEKU5pGaV9FRIlO5Km2q6rJ6&#10;GH+Pu6jtFPMda9ftPTdoo6CSRIXSCN0Z6OKnucZJJLP5Yo6hZbpE5B1LG6lbk2IHtyhPlw9eP5f5&#10;+PVAFXtPDyp/lx1Cmq44KqqLyyFS3n+/pNVNUP4otcJjpmIiDay0ZkDGNwbCxI93AqBj/V/q/Pr3&#10;b/q/4r/Keo8sv3DKXlEVRSSwSVC0C8FJx5beeEhGkFwWpRz9Tf6e90AwOHlX/V/PrXaeHHzp/l/z&#10;dR6jKTxTVFU9DHTzzNF5lLxw0c1FKTDLNSxNzG4W7MRqtfST+Pe1QGin/V6deqRkY/1eXXbVuPcW&#10;pVklpY8ZHJFaiR20rJrjnnnKgSansUKn6g8e9Kh8+Netdtarwp01xPO8LU4joJIqytbItLJG7STR&#10;MAhjhZv0tGb69X0Nre3TUN/KnWskU9c9Ymr1E9UkcUkz0cEsUck8/wBpExdxczwMos6i1msVbm55&#10;9+0gAV8+tVo1R1ynWceIR08wEsM1PV07tGhqREn3EcVNo0rUhh6xHp/1nBsBsCvn/q/ydeOTQf6v&#10;89f8vUOLJQQ46rSqiEU9RTaK4muFKJY5Jr00cctOPIs8QsGiDNf6H3Yp3AA1p/q/Z1XUKUb8/wDU&#10;PMenTRT08ipPQY6etL6nr9FRVxvLpchQJ4agJGksacBDpcE3De7kg9zAfs/y+fVAtBRa1+ZP+qvX&#10;OaCrgp6FMdTVDschUJNK80TU0qkXpkiLhdaREH9CBfyWuLnQ0Fjq6owYAKvUB5yrzBUp5WcN5ft4&#10;Uahrpp20TzBAq2lQ6QJCSPSRz7cVADQ/z/ydUao/1YP2dRYJFplklZ0imp5445IaWFS07af25JEt&#10;oIALFnAH+t+fbh/hOfn1XyrWnXdTVw1EtLE0UFSqSBZafV5IKOnitepAQF/WxAZ7gXv6Tb3tE0gn&#10;P2+Z68SCRX9nkOk/VS0Sfdy0z1S+KprEasgqHmpK6ljA+4jEcl5EBv4wyODa/Fr+3lFWANOHA+Xz&#10;6YYpQkev5HHDqNV+VajGCm1/dVlFHHLFVBI1pEJ1eCuq6cBYQosg06ma418X93AUqS1ME/n1U0Qj&#10;RxI/Z9tPL7c9Q5xCjhoY2qIXr3fIwvpjiguBHG1IHj1xyUjAu7q4VgR6bn3sCtATmmPP/i69bqB8&#10;IqK5r/k+zz/LrqD7QVX3EtJJ9kUnFQ9dSOlVVVSXNMHLF4ZnU2ZBJYkkHTbgb0vwU59ONPs9K9Od&#10;pNaY8/In044OeknU10DymPJSTVdVKwZKiWKCFcdApBpUSSkjEbCw9YReWsOPbypQVTA/PPTDMK0f&#10;J/L/ACY/Z59cZ54o55HeGeESGl8iAPHSGSx+1JeNbR6r6Swub2v7dyR1V8Vx/m6jy0sMFVQNOyxr&#10;i6Nq1mjiVo6xllZ0pama1/M+rQWUcgG496FSCBxP+qv2efScqocfLP8AsfaemSarp4w5x0oJrKOp&#10;lRYqUwo8sjjXBIh0q0UCni/9ADa/t0JijYp/q/n0nY5quTx4fP8Ayf6h03x5OKlr6WRqmeHGlXhy&#10;MKxKJzM8BH8QpaLQzgKPS4XUoJ44t7uI6qR5+X+bpOJNL1PDzr/MjqBJPHCsdCqpXtKwiTKGrkSW&#10;KmrwfsaOmhsrI68iT0hWPBIX3YCo1HHy8qjrzsBVMt5Vr68OmWexFSwjnqv4ZEIAj0889FkEh9E9&#10;O80ep/JGPSXK+MEf7EPqtaDhqzx4f6v29JXJA8zp/n+frT8umk1UbRIsKL9vHAZoIY60iNknAHih&#10;a5YLG7BnUEDVyP6e1Sx0Nf8AV9v59JjJVaDhxp0zCZKWBwfsvJEJq+aly0gSSV1HgdaNUF9Lcsx0&#10;jV/QH2rVCxp6+nD8+k3iBRT+R49JCaukWlGldNFV1pKMwjEksqReT7YxqP8ANo5LK7EHSACPZrFa&#10;jUDxp0le4IWvCv8Aqp/l6C3K5KAPMhaCBKdpEmE3icujn9s0UqDUxPIJB+tgePYktreiDGeiSabu&#10;NekbkMhHVgh3qHVRElPNM6jx0a8yeeJf6m1n9VvwfZpBaEcR0Xzz6+kjmqx4ZJlWaJ/IIpF+3t4X&#10;QADxaz6Tx+G51ezq1gVsDj0VXVxpxXpAZKsinXTAJRouVWIGMSuZD5kRm5Fv9SOD7EFvbsFqor0R&#10;XNyjHt6Tk9cyFohLrSI/txHSWVC1pWDlfryb8fW9uPa3w1Viq8PIedPP/V/qBYZdYx0wVqGRvSi2&#10;cKsypZAoc3hZrf0H5/qfbMsJPlg8f8nWo5EGRinD8uPUQ06xIyNI7hbpDoACKtxYM6cEfW59pGg0&#10;4OacPy4fz6uJQx1DFcn5n7OsTRiSS6rJZVuQguzTQn/db2HBHHHtsxFmHmB5fP8AzdOeIsfGg8s8&#10;KH5evUKQMxEpkEUTgaiWTxn1WK2IJNuLce2ipJ1HAPrw6UhlA0gaiP8AVjrpeZNGoIkaIdQHolLf&#10;RZVIN/zbj3XSC9AeH7P9X+XrYwuulSesZURtGNMpIUk6HUR6SToGuxtzz9b/AOA+vujR6WANft8u&#10;rhlI7sfLrg4KWBBZpbNGVu6R2FizPbn/AFiT/sPxR0K4Pn04pU49OsISTQjq9iWYK/pDMfqRY8gC&#10;/Htrwzp6tUV64Lqumr0BHYyfpYEM1luFtb/X9tkacHr2PLrmBKJZBFELkhUV9JUC3qtf6f8AG/el&#10;rXHHquNIJ64yKNDAICEUIRHK3C6ruBq5+v8AT37Hl1cAcR1yVjIq+mIoUVVEmr9uzA6FP+qPvwBr&#10;jqumh67kURN+gB431GSQC7IRYAL+Cfwf9j72w0462aUr69dWkE7CRi3ka7h7gMyWNhcWB+ga9x+f&#10;flrXHW+3/V/xX+r/AAcy4VxdER3YKDEpIFubNYHnj6jj3Y0bjxHWilT14SoY7sFYLeJQEGlw7WVT&#10;qH19t061powp1lV1hVYSY1BDCyqrKEbn1v8AQEH8/j3bV2letMKk9RpI5BIEjtHaMgtpXxtrNlkM&#10;y8W/wNv6/wCAr1YEFc+XUhvC7Oj2d3RVKW8aEoAC6MeNY+qk+3CKkA8etZ/Dw69GAY3UMyoSIomZ&#10;hrqAv6lLAfq/B5t7qBUE+nXmNDUdcLBplk/bMcYJWNjqChPSyyEfU/ix/r70KeeevcFp69cmaBpT&#10;qCox1GNSqy2jI5IJAF7/AEX+n59+7TxNOqgH067HBkMcYcw6WilfSkkUn1Zyn+pP0I97Onh/PqxF&#10;cMev/9LaMVozquwQEyMp9JYiI/tqGHPA+oHHs58NugtTrJqQ3YyNdWtrI1RgOLqoDWCcXF9P1HHu&#10;pRgKnr3Wey3LaVuFsBdS0jj0CzPyTbm44+vvXXhTz64SAMmtyn7hMIQIFU6iSLn/AAN7Fvp791ai&#10;HHUGWjhZdJ0lF/DkSAkf2dVhfi3P09+oTw69oPl001OHp5IyDpjNQfGrsocOy+hi0YuDf6En8Ee9&#10;gsp9OqmvSfrtpwVNnIVWEccXkjjtpRDbwq4BKqf8Pr7cEppTpvSekvV7EopmKGlhJchXKxeVpVtY&#10;qhtq+n1NiP8AAfX3ZZVAyOt4HEdJCt6yppEaSGjdn1PGkooqWndUJtpEihgSB/ql/wBdr+3hKpGD&#10;Trxqx6DzLdMULqRPjowZFUVC1ckeuTyfoeoMasJA1rLCWN7fW3Ht9JFfJNadWCL+LPQRZr41YzLo&#10;EqKWhKwzB2njxqwVUkdir4yOojsyi5Gq7lQOLA8Bcl0IsL08JxAdUeOgryfxGxD+NIaBImvNG6CK&#10;GuURXvMI6eZFUp9PoA31tf2oXcCcHpSu9zoKJx6Avc/wso5IYoqOGsZ1rjPMJ5Y6SKGFOYFxiRJp&#10;CWuPEy2UEg+31v6CtOtJvl0p7+i6bp+JW6KVZ6vFmrrZzNOEgr6ZaXHUtKLMKeP7a6I5IsHZDf8A&#10;w9vR7gJAdQoB0dW28oR+qKdAluLaW8dqV9VO0FTMIaWOKdaCmmFTErHVJjhDAsckZlA/dnjDArza&#10;45dWaCXgQel63Vrc8COk1T9vbg2wrJFJJhopdM4qBVVtdBUQI2kQ1GmzwRS+lVjEkbarHWpvduS3&#10;ibJHSK6s4Dmgz0sMf8qI6VfLVs0IhpYaGRZMrBjqSnrHqgXFHCVWSS6k3ZVl1EkByefaJ7FWqV6R&#10;naElXsxXoc9p/IHa+TkjSKRRBka2kicCpanpKymZhOQhWNCkoqAtwVuw4JP0DD7bUV49E9xtN0kp&#10;Ea1/wdD/AIneVNlfKIqmGqhmlCw42MpDTz08RNTJA9SSDIxlBdyCFIABHNvaFrKRDQjHSV7KWLMg&#10;p0KWMp5KhHM0clKWRamGr8xUzvLdY3moRwkpP6V4Fhxbj35ogRTpsxA8OnltmtMtKkdRBSwyU9NF&#10;TwvCWLxgmKkqKngush5ACesEc/Qn34RADpsxGlOm6s2UyrkZzS1cxmjZ6egiSnar80dOY6iOn8zJ&#10;pidRqDrdkL3uLE+3R29MvA1M9B/U7Z1CpRsYVRaOBGKnTqjAAp0jnOm7Kxs06MSbadXPujTAHHSM&#10;RnUadMFfsuBYWqJqNlWURxLQTCCf72VbLE9UZluQxNvVLJ6foFF/fluSDjp1kGnHSCy3VmGIrVrM&#10;djapViMhef7stTU9Xw64R6YB44U1EszHxi2hUP1K2Pc5UpTphFkibWpNRnoEN3/GbaWQjip2xAkx&#10;0K04p4Z4Y6eqHkAmnqFpoV8aRkFCz6Fb8MRcgPHcnlx59GLbruBoC2BnonPYXw429MlS+Px1FM8G&#10;QqJMlFBQs0EsINjFHJH6I5XHKEnTwLG593W6rhx9vRrYbzJXRITjNeiV72+GFdRtWzUsCeJyZ0FS&#10;hLQUk3q/aWNW1Sx8B2ugB4JN/d0jtnNQak/4OjeXmIqwULq6LtuD4tbswY8seMyF5I/JSSwEUtHX&#10;gmySxVpDIdAN3CPwePrx7UR2Opuzz6PbXdIJk1EUp0FFdsPsTbkaTBKj7aGqeOGRJZHgMwHjYxMQ&#10;VcDjW6qLH/HgNyWky1XjmlOrm8iZtIann+3pzx3ZfZ+06mmkFflaeoxMMTxyz+SlrlKC1MaCsIMi&#10;RhWvoRrML8c8JniZSdS8MZ4/l0q0pKoJz0OeyPmRunbrpPl1kr62adv8qppaqmqqKpcB/uo4wFVy&#10;4sQsjAXuT/T2nWPS4bpM+3QSYcdHC2T8+J4Go4TmJlZ5oGqZcnTRrWxLUN/lUlDJSM0bHWbFGj16&#10;L2uOS7Msbx54/Z01LtFqoPgLQ06OTsP5t4nI1lPSJkqWq+3lV6rI0lXSQLT638g8ULAaS5H7jSfQ&#10;D6e0KWiuKUoPXohk5fleUaPTo1m3PlHtPMCKRq2hWFFqZoIqeohiXShCvXVEtivivdijAK3JIA59&#10;+G1M7kIeHTNzs88CgnoZ8N2jjcstsYa2thjemkWd3opjW+ezvRU7UpZEitYhkcgD8L+GpdtePjjo&#10;pa2OccOl/HvFWh80kMldEzlqoVdMlVI8rXaWlpYgVVp4mX/Noh0p6vpf2ka1cHpkUjwQelbSbzpY&#10;PEv30bSwmnakieGKWNmkAl8s9QqkI3HGqMgDhbe2GjK8eriVSaDpX0W4J6zTHTywiMPJNEUePy3L&#10;alDSlSD6S2pASwYhrAH20T06B5DpV0m4qeRamULqpooljLfcpMzyFgrwy8CzIwNgnIB5J9uLOfh/&#10;1f6v9X2OGWmOlXS52muWkdpC7LViSVvG60zp4RA6C59ADrGv9oG/19uagy1bqpbVnpa43OxRiQRt&#10;rYRmdQdMwSmkkskUTm55F2CXNrf7H3X9L/VXpyN1Xj0oIsrS1In0s8qB0YlbKIPH9Jnm5+pvqUCw&#10;ufz70dFMdPiWNj16aTHS2lbUqabCMRIzPcEmaZrNwRZkHB4AIsbB0V0jra6Sajpqejp5CojSOCB3&#10;E/jaRJSgHrVagoNN2b1MDawP5t7904CAanrjJQ1CywwqSsdUnmWKGyxTGNxqpxUNpcswHJA+nA45&#10;97Kkivl1ssGOOp1LVVKuNQjjh9AaRJNcsWltK6bqBcrqNrc/k/1YeNDimemXf8I6mjPyp6THUGQf&#10;cLBTSSGNUhAszSMtyl/yV49sG3DYBp15GBwePUim3nEWDOKoabQiCRklLIECFRKQPQguAebj6f1O&#10;vpWrx6cIBFD1N/vrHAqqk0a2V2hEhaNpWi/I/wCQRZAxW/4PvRt3HTfhLXj1PXc9NKwR5As7QeZ6&#10;b7iMsV+giPksFVr3Bd9P+B/F1QgU6uIK/Z04R5uGQhUkqohOqmxRJJImI1RysrIAg/oQGBBupI9+&#10;NBx6q0NOB6kJl42ikZg3mULFaJXdzADyjlxq1lrXFxqI4H9Na0HTVDXT1PTJ07hohrMSQ6QYvWwE&#10;p9SSGwsV/JH0/J496DKcDrxUr1xepDol5oacKdMg58UlPH6kRHUctYBgQTyPbgp1rrN9zHpVdK+k&#10;BwS2nVGDpjkuRck/lfr/AMRvj1rrPrjkkIiVXkYoCXKXVdX7qyhh+sf2WZjax/r79SnXuuDRsVkQ&#10;+GVGcMtPI6EtqOguZGFhYWC3P+PPPvfXusMyI6qRKoV2YnyI6KTrAAlAAvYjTqC/W1vr7917puem&#10;JZmERuZhA8ZBaLxqQE8krG5NwWFiAbnj3r5deIrx6bZaTwxxwKrSQrPOWjjiF2Jksmgqo0/QkD6k&#10;W59760FAyOoUuMAUOBDNM0gi0LaSLTKdYupUEuCAP8OR/S3ut9RZqOM2UReJ1IiMYY6YY4z9Uve7&#10;H8gfQ29+6902PTvJIV0wU4U1In0z+SWOcjSulrfpX+xYkXP0uOPClc9eoDg9RIIWVCreNDG66XEr&#10;B4WZyXkMgBJBt6FK/gj62JsdFMV69jy6nwKsYjWLwxSxuDJGqkQVMrt/ZdwWDA8gD0gixtf3Xr3U&#10;iBqYzNo0gLJKDAxAkvTgl30AfovwGL2vYfj37rRFRTqdFDIx4VJGCkrGqKGVHYt5ED8gAW0vwL+n&#10;n3rqukDPWeGOCRwW1usxSNAwESgw3bllFluB6mA/w/Hv3Wxx/wBX+b/L+3iXSnjhjEMjKkrMztDo&#10;9J/fkIJWO17rcfm1uf8AX8evN8PTuW8KxhNLaHESqtlOthrJdhcMB9Dce9aerddfcliJDNIFYWLG&#10;JdEEX9qQlV4Y6QAPx79pHXusP3DP5HjDwhZg6EstQ5S5Gt2YLYWNwBb+n+PuxWg+3rxrTHWCermd&#10;5vEqfaPGoTlNcVzZhLUn9Bf8qTYX5AHvwFTQ46qNVc9Ms9VUTxN6jD6pHeKJRTxqsVwlKWRefUPU&#10;yg34sefbwWMef8+r4GT1CaplDRLU+JoGSIOUlCRRNp1wG6gmx/Jvcng8+9MEC469QAY6wxuytI2l&#10;wHlCSyhQ06SFLIvja/oVDYuPq3J+ntrrXWeAys0sS8xPpEdPMASrKbyyzMBbSx5uT71Qde6wxxRq&#10;s0v20egyMZIwCIvtCwuEkb1a1Aut/wDEjj3vr3XOGlp5Dd1Lq41y6xeplMv0K6RyQLBvopP1v70e&#10;HXupKwhI2VWj1GIRrLCgRZJNfijBJuCypzpsDxcce6db6yGKOwjkZz4b6y8RlkcEeojRfgMSQA1v&#10;r+fexx6903zRPF5riOZEcQBWZUVEN5ND/XkDkMDb8H+gv0q6hSRaWvJ6JJbxJYHyMsV2jjIT6MSS&#10;xf6MPejw631GcERmJIzHqMYY6Fa5jPkjY/ki9iR/S3unDr3XvE6BZdcMepmZ5UUFZxNHaZArfQHk&#10;hv6gAcj37r3XcSPUQJJEl4omKqpEcEVpf87G4kGkuvDXAH6f629+69050ysqNqhMoQFjGCnijniu&#10;kK+NVDaWuS+kABvoD791rFfn05iFvSTEwjl0l01JI4GkNH9yUIsApJPN/p9BYe/db6lpqQu7RS6Q&#10;0cMaqBJJM6cL6CAQgBuB9D/Un3oiooequaKSOpTxRajEB5nQxxySFCHR4iW0pcXD83Bv9AB71pAG&#10;npMCQajqUyKbWRUqWKhXkTRC0SjVJBZefUSQQ3JA/p71oX069Sp64IhMb6Sq06o4jZbEeX8fqHpW&#10;PhVX/Y397CKDUdPpQqPl1FERmKyKVMiortrDIWlaPQzlQAxCA34t6uQfdunOspRjKgdYiDGsbkOJ&#10;JZPRfRI7qA5025K/Qjk2Pv3XuoTTxyFYVvMfG7aZT4ldFbQ8okFyxAGlQ+kFfp/Qe691F8xkkOjQ&#10;ypE3gCRFdQifWlO4fj0n8rxb8k8j3Xuos0TOBHaPxyKZwB6k1Eawr+QcrqNyNV/9h711vHXRVWja&#10;MLdRaSP9ETB2XSiS3vwxNowv9kn3vrXXSrPyvmEfpCEFFLKqjQwu4AbRywHBvb/W9+6904ogZI0U&#10;M0c0NwHVrkBrGLWAWuRfWB9LW9+691ORZhGXXxDy30LLEsbhVblZF4N25/SvHHF/fuvdOlJGymKX&#10;xKiOjrGrtqjNMTyFnADK9+GLfg3tz7o/wnrx6e4QgKjWQT5HuuksVlHjjVX0j+txcfQD2n6r06IA&#10;EWIN+25EMcQZGaKGL1O4PBIJJ5P+A9+6904K4YvNLGRqAYQhwHmSJ+HS/A/1XH1A93Hwn8ut9R5Z&#10;CbhnBijJZZQdDsjn0u5ABtbk2/40Ndun59a6wGVtIQGOIcAaB9xGWHqQqG+ovb1fXge69e64zmVI&#10;irgBnlVLy6DK/wDZ0IgWxBFyBf8AHu6fEOtjqNqUXKaje1mUxxqsqjxiLQRYG1i4bkX+hv7Udb6z&#10;xsyKAAzIBpZA4RGZfWJGjdTa5vckji1hz7917qcrlhGJB6x5XGq0iapRdtZIubAelf8AD37r3Xaq&#10;Ix5E9ARo306dR9XGpF+hADE2/At+ffutNSndw6zvAqsXCnUoj9ZUKrFzfzaD9SRdbH37rwpTHDru&#10;5WRWFOl21KuuMlQwPqeRF4P5Nx9Pfut9ZCgBcIFCqwMgKsWAPpCer+zxcA/j3Q/EPz6912UVmjv6&#10;Xa5syFkkiUelgFtpK82AHu/XuufEY8igldSPqXSUbVyp0H62BvYe6P8ACevHqRKrAepEKW1hmVQN&#10;RGpwB9Dcf7b2n6r1wIX1OysWUo7oLALa4TxX4Jsb/wCv7unxDrXmP9XkeugVJUylRrWW4ayNduAq&#10;n8jT9AeL+1HV+vOP21UlmChLeOwlYHgFQQOHFwT9P9b37rTcP2f4esLS3LgMNKoZUckKSy8P5g9u&#10;VFgNJsf6+/db68HBVWblQVYokfkQu40EG4U3+lyB/X/WFH+E9ePUOWwVomHpAkEknmUKUPoHkS1g&#10;wN14P9b3+nu/Xuo4hLu1ymuNU0hiERllsFmQj9TDgXF/fuvdc49CBWKAosavJq9QazaSgUck86rf&#10;4+/dJ5PjPXlIYBTIx9TvyEGsSG5Fh9OBax9+6p1lIunq0a3vqbkqbMVsDYlf63HAJt+ffuvdYpk8&#10;qAF7Mbpq8ZaRREPUI1kH0HPIHP1t791eP4x1iKeMqxQlf16SbyOw/SGF7iwtZvwAR790o67kWXUh&#10;8TXF7i0f7YHMTPLY/W7cW4/1/fuvddvT2UFS+mVEZHZyCW/SgjX6G1jf+ptb37r3WBo4nQlyUWS6&#10;61YErqGnSyML+ocfQ/09+691DlpY3cFUQr6kQKOJI1W1y7LyfoSv+H09+691wWjUSCN40S8V5HQB&#10;2ZjwutSNNg1nXj0/T37r3WRE8cZZ2dGceg+EeVwfQU4sSb/2rC4+nv3VWOlajri9DwWhjRHeNbOW&#10;PhVh69bxsvD/AKvrzb/b+/dUWQs1D1h8DJ4RJEya53MgC6YgQtkmjdRcHn6n6m/+t790713E/k9K&#10;eTWH9YqGDXWE6i2phb629Nhf+nv3XunGORQDGYWe2qSSd9JU6v0pqIBJXn0jgG3v3XuuavFEYrMF&#10;JLjQDqWIyDn1Hm+r9JH+I9+691ljiiayNeVnd1ZLCLUq+q66TybWUn+t/dW4fs/w9e64Aq2tw4U1&#10;MlyCFLJ42GlNQB0kj9LAEEXFr+/HiP8AV5Hr3Xb+PV5E1D+yrubM1hyykrwDxe/A/IHu3XuoLrIV&#10;VvJoTSzh2Ual0/Rz4wSQDxb8jkD37rRpTPUaMtE3MjxfcvJHMkZCBZQt3mccctx6R+P9b37rf2dS&#10;IDqaRh5JFUkaHOlkKji7/n+oB9+6915lZ1CMWUlWVFurh45XLuwQX0sfwffutNWnbx6iTGIfcxqq&#10;m6q8K8CQxgDS1req5DKTa/HvwyetDVTPHriJWX0eR2VUEjMqxi6G5MR1D9BHDMo+lx7tp60ta5/1&#10;f6v9XoO/uGDhQ8aL4dEzsPGHex8fiNtJHOkMeePfiPTq/WaKQtpcW/sIgUjXG36GaNAORwSTYj3r&#10;SevdZvJYkFmBHrdtIMMkpbTCmkWBVR9CfqD9OPfqHr3WAzLYhvoWLSSDSqNpP6nIP6fr9Prf36h6&#10;900SzKzTaB4w3j0nTdXdJNYJb6KrEjn62+vHu3EdUb41/PpqqJoz5PMJJDGTNE6aAs0zeiXxJHyV&#10;Fvo31vz71p6v1ESZlCiSfzAtr/Zf1XbgagPoSBdh+Pxz7rQ9e6kwoFdUAQOgZjck+kyajNFbTZQL&#10;8X4sb/X37r3UlIjqUa4yV1NKpiXxNG7F0IIUBQfwL/1F+PfuvdR3QusmlkKvHIhmitoFPIunx3kB&#10;F0NyQRf6cnkn3Xusseu62gRyoUNAdAYBhqWpiJsPSLWv/T+vv3XuubXFgHgdrAKToUFmb/OFgLrZ&#10;jY2H0sPx7917rE40lRogVEEkq6yFCqvBdwQbBm4P5sPfuvdYVZmXyxRyxmSEF1A1O0zmyaGYEmMf&#10;kWB0gc+/dbHy6xPUBC7On26shZxCpmeV39DsjFSqKFPIBBA4PI9663jz49RZZka0ZVnbxqD42JIi&#10;R9YjkcAgD6N9Pwfp791ug64edESX6SqdLKjoBChN4/G62/1V25vcD6f011vrGrsxIDMQkQLOF0GN&#10;ZOUhZBzb634/4qfde6coZ5QYWlaJNAIMbKECqy2imuvp/wADf8G/49768RjH+r+X+r/A/wBNNGY4&#10;QYi0eoor6QWZQSzC1xyGPGn68e99UoeHTpA0R54WRNUnILcSNZZPVwb/AEUH6fg+0nVSpGT1JjZU&#10;EjpEzgFiEI/S8noYInOkaeQf6X5/p7rXXbW0rDIU8llWPSCjFiBoupFtIFrjj/Y393T4h1sdY0li&#10;ca0sI0lKyOHV1XV+pU/Cm3Nv6e3X+E9bPWZZvGDpdG13ki0MqoyBwPGW+tj+R/h7YAqaDqvUhZVB&#10;IlVTospXXdPK3KSBAPoBY3/p/vOwaYPDrwHp1gkq4kUkMP2w8zajcM2rSpCkAfUkC4Fvr78dNMV6&#10;3TpPV1TohcNqUGNg0MS3Zzf+yR+QbfXj3U4FT04q0z0lqpiwWzEIrPK0aylh5v0xojWsNdyCZPob&#10;W/p7oXBFB05pNK9R5Qb6ITfVTozxIoMlOwBZQsw/WpH1FiBxb3cMCB1rqbTSM0F4QkSvwJCVqJGq&#10;JCFYN5QCFuoVVCfT3vrXTuipq0aWR1JjuVRkEgPBI+gC/g+/daPxDpziQOQAELKmi0dio03C+o/l&#10;v6D8e3IvPpodTIgh9X7aFF0qqLc+puUVfzcXGr+lh7e631JiQpGjxKAYyg8TONAV21FmuBYn+n19&#10;6Jp17rm2q+l4wY9YJEktpCSwvdEWxB9Ki/4P0PPutFB+Z691mhQPysK+UPLM5jQL6kFmCK3L2FhY&#10;WH+9e79e6kKmtdQOpQDqUhbOAb3df8P9vfj6e/daY6RXqWsLAApYC545kDPb0oFf+yf6f1Pv3TLD&#10;UPE64rCGDR6DfWxCSAGyJ6lLM1yUDX/Fifp79031CIQsJFCm2rQHGhSFA1K2kE/0I/2PHu34evAE&#10;mg64PZ21My3DKY7fg39AZWF/9cn/AI2bda4Y65eNijszAo91k9VtT6rtMGHPp/AHHv3XupMd7uRG&#10;JCoJURmJTdRYF2sWYtyR/vPPv3XunNFX9SsImZ/VHKwLeQm7xLfgf7H88e/de6krKum7RltMhXli&#10;AdYsQL/pN+Bbj8+/de6xmW+mMprtqfWTZiyixDtYc/0/r7917rg0o4IUITNGR5RxrZdJZ/6AfQEf&#10;09+691yjWNXZm/S91cvYN5f0hWUA2Y/X/Af7H37rxp59TIwoLIgtpNmuR+2TwwBC/njke6Hj14dZ&#10;VhCglWjsrKgCsS8N/UX+lyxt9bmw+n196631lEQcPpjNyBYo6x3ZvU7Gy8X/ADfgfkD37r3UeWnU&#10;gLp0THUbKivbT+Df/br+D9ffuvceHXH7MSo49LR6I7E6VJZTdbgHnn6j+nv3XuvNR+vWoKya1VQq&#10;AgRqLXRRyb/7V78Mde6jS0IOrho1CEXGkaWF7vGAP6Efj+vu2rrVOoJpSrqxujBSP1E6jp0DS4+h&#10;K/m4sebe91HWqDrilOJI2/beNI9QkM1nDX9TXb9XNgxAPAPHJ9+61pFf9X+b/V/IcDSoQGeKGzSI&#10;NSxlJAHQ+l9Q/SRdSG/wP19+69pXr0dBDLKwm1KYVDJZCoVSdLCHkNcDluP949+p1op6ddHFRMpR&#10;PJqeU+Ni72Ef1MRJHCgX/H4/2/uq6D1HnwtMoC6dJfV5H0WVjbVdjb8fk2Hv3XipAqem6TESF9TN&#10;GihtAiVQsjen/OMtuWYem4/w/wBc+6r1F/gVigeCO+ghvRFKSSbcTOBZrE35JHvXXusL4ZHd2Ihs&#10;YxYNwE0jxs7XurH6FWA9N+Pe+vVNKdRXwilnUxBoYgWMaym01PMPSCyL9FN7agL/AIHv3WwxHTXN&#10;hGKWjfzhn0SvKgMKQ/8AHMahe5/TpBAH5F/exnh08sjEUHUAYWNvLUTW0TxCNBFHHG66D40jmQXH&#10;+uf9vx79QefTvjGmOsE2FdNdolcxwx6LaXkGttTXMaj0n+nupUHq4mHn1BnxzBpI3aSBPGP2oLFV&#10;lf06nA4PBsNI5JH596C+vVxMlemj7eZvGqKUlWaVBNIEPkJUeJpYW5V7gi9wb2J4920jp2q9RRj6&#10;mBYyjMwQyGGUxKrCQkySuUkuLg2VtQ9QH1sffgAOvFlJz/q/1f6vQZzBKqyDwWE0CuGB0xLZNc4Q&#10;EqF4INlI+lh7uACevCle3rIjoFaWMxws8ULNGzhomjchFCgqGLG/IIYKPz9fbgVemhk06dIshIjx&#10;xJTGmeWoEM63UBtC6oyI/wAN+dd/6WHv2hetvGtK9PkeVqKdxpTwtf8Af0sixVC/k8AkleL8A2vf&#10;6cVManpjwj5dPUWcqoohN5o3DXSNZEAeONP0upVeLgEW/PHuhhrx6sI1889PUGdRtLCUAoxkBlaz&#10;NKwBVTpF/SLBgf6/X3Qw0NadVMf8PT5S5tHKKXVV+4kWbVIYmB0As0Ui2LAfSzKb/g291K+vWxGB&#10;8R6eoMrBKCRIVs5iWbQQbqfV6ALvb6cH37r2hT8Jz1NiyMLnSk+teSUEQ+qv+rUVtyf6Hj8j37qp&#10;jKip6l/dqzOLqzng2CBxc3ALoBb+v0HFvfuqdcHltqdWXykgEgalQ29JH9L/AEt/Sx9+691FlmYN&#10;pMnJULfTGQ0g+qLb8+9jj17qP5dWstpkDKqRq3ERdT61On+hsW93611IjkBjsAbBiGcKhLxAfpVP&#10;oFJ+oP0/2PvRz17rn5/Soke1tS+NSqo/N01r+LD3oDrxz1kR1P8AZKgG8kYvYg8gkyD1DgWVb8+/&#10;fi6915nNwI3GnQ6hTGsflF+CXW44H9bHixHu3Xusg0rcHWyvyY20SIwH1Y3+libD8e9Hh17rxBF2&#10;Uq3pAKEXB9Qsq3BtYccj3TrfXRQKzELyRGJI1KjVp/TqNjyL/wCt7917rCQpjtZVa5kDaCqhC3CE&#10;L+b/ANon3scevdY38YGhlb9yxsknIKeohLgagPpa9uPd+tdYSbgMl3jbjyWUyaz/AEiIFrfkfT37&#10;r3XBhI4UFVa949IVUYhRd2ZrWB/qL296PDr3WIqg0FWBWw9JZVKuDoKiRQOB/h78eI691jDKFmVG&#10;Ui4YEm8YAYaowTy3+ufe+vdZEWNiVMZVWAdDcaSX5IBtbn6D1fQD37r3XVgQr8xsvpj9JZHAb0ra&#10;xF/x9Le/de660sGaORnsdTXYKxuf0MStwjH8WP8AsR79jy/1fy/1f4PdcGC6Si25Y/tqYyWF7lSr&#10;g3JtcBTx/j7917rss7KS8YBZ7ARsPLGq2syC2lnP+1EEf09+691yuCUURJ6ZPK5sLpGBZVt+C3B5&#10;/wAbe/de64llCljpVdRldgnkeMKf7b/635/Hv3XuojmN/HJ4wVLkLqYENx9Qbem45DH37r3UUugV&#10;TKUCkHUQ+t1/AN+bH62/F/fgKmg691CkdmdlZURSAV9OgVEcfLGQAaTfnSAoJ/3p5UINT1unUVlK&#10;xkyFEMsk0ngkZELFvVEJDYG35APIv7c631wLmyMiMiSRL5VBRZElQ86mUci3P+29+691IiVlZCVQ&#10;pcSxmIaHkQgjT9CDfi97H2l6r1NSIaBZWUsVCEmxiCtqdA5/obEAn/W9+691PgjC3jhfSLk3uHdT&#10;9JUuw4t9Qf8AH37r3UiMJdDGLMzvFGZGVL25INh+frf+vv3XupCljICFVA1w6yC9mUASOePqPpYm&#10;9uePr7917rsRmQSInJQm6LotY8s13HpH9LX/ANf37r3WZAArHgOQVW7LIrkC7oePx9VPv3XuuRjj&#10;YoVCEKFCS6QJVIHrFiALf76/v3XuuQFyrg+SwYMbrbSx+qKTe1/rb6e/de64KXAZHHkLgKADqbkn&#10;Syjnj8c+/de6x6AjWZYwpvIG0NeMn0kAgEE2sSPfuvddGCOwHBVvIjkMD54pP0+RbAg/7VYge/de&#10;6xJATqRrSL4wgZXHpHAV4xbgkf0+tvp7117rtYRdQRcsNBLnyO/jFxGQebfnkAe99e66aNQuoxRg&#10;r9IlsglDm4AAAF72vf37r3XDQZNErqA5Yho1s2lgLFVX6C3v3XusblbgiNVcMT635VynjJvYg8H8&#10;j37r3WCSR3YL5Anps3lUajxbzBgLW/oQR9Pp7917rER6UjRSNKjUtxHrisUClmF7flOf8fp71x69&#10;15Y4xpCldIks7XcKVAuAi2OlrXBJJB/p78RXr3XTRwssZMZIsVVmHDqpGlJCQL8W/s2960jr3Xb0&#10;0YPl0f0WRiLsSedAKAAKOLH6/wBPftPXuo/255Ygq4N1kiC6CFOpnH412H1PPvwFOvdYJtIBOhpF&#10;ldWdVI9KLwjsB9PySfduvdRH1NbQVYxByvlYQxsFbUytxw/+w/p9b+9UHXuvIXsH5SKViLhVUOyn&#10;VIuqxIANhewv79QdKY/gHU2N38lvHG8hDszAraLg3jQMGAUf8VHvVAOrEahQ9SoJdKOZpCjPYEqA&#10;Im1en9sSKbH6/n/Wv79/g60AFFB05IIQBZTZhZJFcnQsRsofUo/p6rH62491Py61J8B67KIFOlPK&#10;SxBCkXJHqtdwNf8AUW+nv3Wlp4fdw/2esLwGS9mI9YIRCAWVeb2txbgG5960itfPpuRgxFOm4QKr&#10;yNpFgGViSTLex1kkgBbf2VH+v7sAT1TqI1OviBdVYNIodb2d7gkznj1f48H6e/Up17rj4EUg+WK6&#10;jggX9F/T5PGG+n5/SR+Ra/vXXvs66vqZXE1yJAqx3iMZRRdy0ijixvYckj8e/de64strzN4zZl1G&#10;JSAVFzHoJUFza630i3+PvRFRQ9eFfLqNLokKh3/bBQeuI+QMDfxKw+ovY6f6+2WTTnp5QKZ4/wA+&#10;o8kaWPLMJXGtomChpVN1WxAP04PFh/vPtvq/TJUxeRhDGxjhm8kt10lUUG8hcjmwP9kE2/1/empp&#10;NerDgeoNTHTBfU0krOJabzSC8cQMY8ZVLAKri/8AxPtjrXSUnSnjiCRosirCzySBnaNSXs+qFvRr&#10;uBpLcj226imrq6efSZrgKcU86SSRTysZYnlhaWNpmAV1Ma2F1T1BWOk/UAn2w/wnpamQOknVskck&#10;kciDxqWmp7C8lSr+rySPILxkHkggj8Ac+0jcenGFRjpIZOsaSERvNCJokLxlIo5meAfRpHbgte4K&#10;en03ABI9s0LNnryoFNekVlmiJcNKktTSGnkW+mIBqhf879uVBjiFybW/UR+OBVhpNOnwPPpF100d&#10;LWtKkDSLSllWnaNfJpRdUs1OSBrKuSTwOPSOfadqasdW6QWRkakKQxwSxx1NPHHHEFEcs8UVaZxU&#10;OjfS9zrHJ+lgfp7r0/EMHpI5GSSpeujqIvtBJIkkFPTAzx1EiN5xJqnWzMUFiNIIN/bMnHpUBj7O&#10;g/ySJURtT09RTKlTUy17x0iRCKVYE8dKGUCQLKpP6ZyQSLC1h7p0/ICSAOgrydBWu1X4aMUwaYNe&#10;vSSCgWF4ytQKuaBdTyygnygE6bKQCBf37raKVGekvUUU0jUsUNmocnEYngmRYKCipY5DpOMqIxqM&#10;EjAKgHIuQ9rn22/l1Y9Mddi5pq2octT0+RylBTKxM4kSCGlqCVraplUKAttAAB5Nzz7p1Uiop0nM&#10;jturp5A1VFPURr9qW0qlLWKjcCQRgWk1D82sRbVzb2+tfLpgihp0y5fbLw1S08tCUpnDvSCopacr&#10;DBWIUMkqTEw/cajeNTcn6ra1g4nn1U9N1Ps2naaioqOmenyNKkUTV6/cxVElFIpRpq976UjMoush&#10;cE3ZFAubWJA49Oxt+HrBS7dlSAUEdPTJJNUSy5COlpEsA8/plppYQhiZgutdDMy/SRmBPurMKY6f&#10;6jy7TmyFFVY7FRCniWSOGoqaeT7Jv3H8pVm03OqwChGMa+plj/Brqqa9epXHTHVbKp6OdkUvUaaR&#10;HyVVNIhgrZEk0wYbGVWjmdQAZJHUHT/Qe61Jr17QBmnSeqdnwLDD5USdpJqioqo2qaekyWMFWwfw&#10;ySpqjm8Z5jWQkFvra9hQuet6SePTHXbXhx4aprJnr6WiqrNO8Uc9VHToPM1WI0sArMQVAP1uBxf3&#10;Uua562qaekTlNsTwfxCro6R6amjNI1NUoFBnqq3/ACloalGVnUaQQVVGu36SLkjWsN2nq5jLCo6C&#10;PObekqBDUSS18VRWSVM+Pq5qajoYyY/2TBVJEC8UujUIw2nUvHk+vu2sD062YsdAruGCBUr4WnMK&#10;Gt8rVDrPU/brQ+k0kEALo8g/VIGJa1gpIB9qIWzjpG4q4HQM5usjApZ5aWdaeWqeqaSmhiVJDGdH&#10;+V+UjyahpKREqAOVBNyTCMVPWmSgrXoM6+oWV54Yy8QDhaeGSPxKQbymUKRpd+Tchb/nj2qVR59J&#10;2oeg+zLsS7OsYkRVbWIQJIoVHqEZAN2IsAbXuT7VxKBw6oek5UrGyCCJA0zBqhfGbO0VuJJXtZmH&#10;5/P+Ht/rXTecdPO41MsdMxGlJtPkdRY6yRp4v9Le1aqaUHWnwh6eKLCRyM8pWFmpgDMZdRBLyaY9&#10;CCwZv9TqJH5tbn2oSCuT0lLUNOlDSYaeOpkjFPqkjliLqJYoYg6jXE6SpYsf9Uka8fU8X9veGQKD&#10;qpaop0vcXT1cKzJIAWWmMrwQU4czO8w0zQ+MxmSW3pRgxDC4IPuqr5ef+r5f6v5CvQv7dr0pGipJ&#10;aeajqW1TxKspiaOYx38gx2lUlkIup41Lc8m1g1cWolXpTBP4eOhvwm81aMVr1jxeUiglju9ZBBRQ&#10;jlqKn0BoZOFRnZNJAtcj2HLnbVDUYV6Nre/NdVadDPt3d8k1HGlZWQIpeampWSKLVlZ1IlEzNYsF&#10;jW5BUhb/AI9hm/25Q1UFf8nQq269DL+o1P8AL0Pe2exYS0FXQW108kdPRw+KGGMF5AWFctV6nlk9&#10;QU3KDngH2Fbra2BJp0MLS+j/AAnPQ84zfUM9QjmYRGSS9MmPWF8jTl7JLBFDHGGqnVywkXUEAPGr&#10;2TPZvp00/b0Zm6U5FK9Cnht5DIvFH+xSOk033NRLHBVTVklCL/ZJPT2SPVxrp5WZwOFvx7SyW/h4&#10;P+x/P/COtiYvj/V/q+R6ETG56orHmZ5pyrxIVampo8fj4UZi8aU0mkN6PUPEVbUfSdK/RK4Xy6fQ&#10;tw6V1FkX0RU8jSU9PPqMUTxmginjqDqSeWmOt6WTy2ZFVkBNrW9p2NO0cOrP8B6VFJW/cSgkNJkI&#10;KWSmmSrTxUyxo1wK6Qhnbg6lK2YkD6+6dNtWop6dO8ORgmeQGaSOOCBacVFzEI535dLxi/qFiWIv&#10;zz78RUdVOuma9P8AT16M8ySrKrxxSzs6q3jacx6ftjVWsstrNGxFyPbfTkXn08Udfr+yohFLT+VG&#10;lp6msVPPG0qESl0QBNTLcAkaj9bf0o/wnp49S2rGEk0D080bSLTfZ1FRLEFgjR7NCioFKlwbGMEX&#10;Frk+79e6mrU1HmnV43jKWm8rQxo0NKTa/lVQi63LF7KT9L88n3W+s6QEo0MTzRU7wLFzIIGgtdnP&#10;knUm9zcD9Nv7Jt791rqG0VY3i1MBWQRzNPMzJK0lOiAiCrkjA/UoHjCgWNrcn3WgrXz6t29NQERW&#10;dJ5LRTAShqp2NKnnNqeBHIDPIWuTf6cfj3siooet4HDrjWUrpSQvNGIy5RTTpOlJUeRVMEdTEL/u&#10;BgfUCf8AW591KgjrYI6ZVEAgpmhEiySzNTmL7g1M9JPAlmneIWZojcXDlDf6E+6GPzHXjxHUNWUx&#10;wObiZJKiAyIj66aRZP8AKlhVgWVGFrvKG+tr/Q+9aW631hloYGrTOzCEw6ImrZ4qZKepnl/ehLzi&#10;4ZAt/SzgA34B4Gsn8uvdNkizlMhO2RWkaWparqDTmOaRaeJfHNHTpUpqSy/o0ekgkC5966300r9z&#10;HHTTRsprUWcqXgM8UuKe7l2UKXXRGRZ5ACpJFrDj3Xum+emkeenUrHHR1dbpaXXp0x0kOtJYEHLB&#10;r2Ia5b8e/de6mRThp1cwy0gp6eUEshSAVc76wHOm7LIi6lutgeDx7917rlD/AJRK9S32rKdKtIvj&#10;mJik58RWEH1SHlRpGm309+6906sIwBARUSySMaQ5CGXhAyloqadqcWVuLI+iw/JPPvRNBXr3Ur7q&#10;NljqKlpYo2RIXSOOjqpKWoLeKkjZ1CgX9Qk5DFeQFsfdQc/6v9X+r9nunVqkhUrD4aNZ5vTTxpLM&#10;KhdX2946mLUtnPJYKBbi/wCfe2wKjrQAHDpxFUITCDVpE0UbyfZyj7ulkj8umoYiMAGRr+r6lR9b&#10;+2tROD15V09T6CpjMKzT1tW33DSU8NRADpjtd0hYMLKF/QFcBrc/097CEivV6GlenimneR1kll0C&#10;Qiam0w2leNgIzNBABdbkWklP0/HvxQgVPVcHHTwJdMf3choijVCwCJHWqDxRjRL5VHJlU20IW5/2&#10;/unWig8unRa5WSFIgDJSwjRHUK0ih4pNcbT6gpQsbBSdP9AT9fexUGvVNB6lR5G7vp+4kmQO1XUI&#10;EqJUSoss8PhC+lQTdbE8cgH3ssSKdb8P59S0q2NN4tcmiUSK7rIGQU8J5Jlb9AYemxH9f9b3bU1K&#10;nh1UpTh1zaogURuD4qYimkKJKzSJVKwVBYr/AJr/AFWocj/D3fPl17QepktStMJG8kRM88ausa3i&#10;jjZ7/cxygaitrnRa1/p731WhrTqV95TM0dNDL5YhOyQyTMI2dZVu4hK8njli1vqB/gFCfCOqCOjV&#10;6lRSVETuI5EQVQVIYg8YqUReWqacLyECjgH6n3bpzrKaiCZk8cryXaOX7admjjNRGbl2nX1iwsWj&#10;Laf9h72OPWmpTu4dSpqoU8kjSfa06T+NpVWFp5rEXURREAMDf0s17/pH092rmh6a0Iw7OpMlQryv&#10;byMsJNo9H2qSOkd2iljkFkAHOoqebgce98emypDaepsdSkg1PGZII4k8/MbrHGvpOpSNTkfRVC3H&#10;1H9Pe9R60ag0PWNXfzOdaRzzCUPLINSRUrW8LNLHyjW44/T+SffhWuOtdZqd44HZQFNSl45KketE&#10;itddMx/W8n408fn6+3Y2FNJ69QHB6nQ1appFRK8bLHq1RuroysLIltIDBr2sebn6j3YsoxXrxApQ&#10;Y6lid0jSMytTmZtCaYxEfFIdIEkjC0ZCgghCfoD73XhTz6bMYOePTkHQQsIJqdVSZQYHQBi36GuA&#10;G9bgmxdQD/sfe64p1WgpTrKtZ4pmkRVjlWQUzyTIGktp1RGKJuPp9VVwAL29uCXGR02Yq9SEnaQo&#10;rtEI3WVxFGtjLJIugyLrsdJFrqPofz7dB1CvTRA4Hy65xzOy+KWd4VVLoKeJTGluGgd3vyy29XBH&#10;+9b48evEDrKsk+lYzGZGbQqFFVpGQc6PKOCFF9X9Pem4cK9aKj/Y6kwSxudMEkfmgZ0hVpA1Ot+J&#10;PufIB9SOAeL296Uhvt9OqMtMnrnDNNTSrC7ibWJvJDM95g3j9EVPf/UnlD9CPp7sOOOtMqMtadS3&#10;CN9vFIsDyX8zqzLHLIDH5CrKFuyjgEBT+fbjU8+mwKE9cI3EMf3PhilikQyxKnDorPodCsq6RHe/&#10;DEtf+g91X1PXqAnTwp1MMviiBkql/bu8yzXbxK9tDCNkszBDYm5sORwPbnTdBXT14uPM2qaJh4wI&#10;9KmN4FYaiZgq2MYHII/Nvfvl1spQVHWWPyC7TSmIJIZA8DLqSNBpX9thY+T8/kfW/vamh6rgcOuT&#10;VD6y48sUbMsDo37WpiNaMFIsBb08Hk+9lieHXsk0HXMSp4nkdouFUvDzKH1PpQsQpN72NgSP9797&#10;B1ZPl14VJ68JYY/O6OjR3YakBE0UotcwEg6U/HqP9QPfjQfYevaQTTrmxRVV5gYlIWSNpfHFCxY3&#10;dhAw/bdrX1OR/h71mlT1pVH4euLFpABrsTGzpJEGM6xaxqVhcsQRzqKgEcA+7A1Hz6sPQ9cLQjxB&#10;REZEYuYlBZQDwZIojcen68G/+HvbCuOtgVx1wkMwjRSpqKkOqLKksRhemkbVItrcWFmYWIH596Y0&#10;wOtlaHPDrh4j5XTSsUZuAjzaWRXFpTF/UuBxbj8+/EEnqw01x1wCqsYPlkZR5QEEgRo7A/kBjxa3&#10;At+fr70TqFfTq3HrmfXGkq+PxpTvTRLCwkkYyKGkaWVgAGPPLDi3+q97AAGeqaV4evXFXDRIEIgH&#10;PimmuS6rGFSKXjSx+oChTf8Aw96wPh61ppkZ6yNYCJpCWUyMFUTJCbhdLLEUsLj6EEce9Ekjj1ql&#10;cUp10rw2YKV1EkkFtYSJZLqwABTUP9e5+vvwNOvFacOpLsrlhG7ymys8kpNMj6hcsCRexB/17/X3&#10;vX1Uny6hyTeKO6cpITJEacBXKRrZ1lJtpKn6/wBfr7qDinW1Feo0k8UsF9ZiY04KDxkyaNZHhfT6&#10;dJ44PP59+FKV6cCgdYPJKmqVEUolPpRKeFXUVB9ABmUK6RgeoAn6jj+g8DTh16gPWG0TB5HZXAjV&#10;JvIvljWV/wBVK0iDVpP6kYav6fX37rfXGmlpm80Z+4VIRqQPEVLSI1tVwCTGLkWe5I/p78KV68yk&#10;EE9cIXjaSQmCLVCpkSXQzLIJTcqPILJYAMur/Ye9AqT148M9ds8TwmVoiyiP0pJGrvWEtdIyWPpv&#10;9QwFhf3YsDx4dVAoephPhPkkYwq328aJLZTTiWMFmAVSWKiwJ/Hvx01x1Q5bHXnMS2Q+J1MisyLb&#10;ROxOlHQsPoBcg3HPvZoOHW8nh1Hg8Zl/YMmmnlDJFKQ8YlB/zJAH6h9Q4Y3916s2fs6yEn0mMFXC&#10;XVUX7hxP5NbAhgAhsbi30v78MZ62oCmvUdIokBmDxVbxzSy6XGiaIvxJIJZuJHH0swI/A/HvZoRn&#10;q1cdQXlimVQ2meCETRSGIyR8atUaTFbarE/4gH6f091wc9W0sMjrDUtHGJ9EZDFY2HHkkGs+hptV&#10;rAH6H3VmFKdOoCcN1g8zxwS6ZFSGdHV41huRID6GiNrj+0P8CP8AAe6hiv8Aq/2B/q/YN6FJ+fXF&#10;ZBG0UyKkaxj9qVizysClj5+LN6b8EX961murq2gElT1gedkhhaJzC8ZLIXP7c13uWkiUXAIPpIXn&#10;/H3UtXPVvDHXIVUEEyyazEiA+eUg1BLgkRx+BBYAn6Cw4+g97BFc9aMeM9SBJ41DTPUzRyxlxGZ1&#10;adFD3DXYagpHINuPoLn36h49aoDimeoUryRvHT6JfCjCpUI0LmWB/wDVgD6j+yxN/wCo96r1bQKd&#10;ZGnkaR5lh41x00YqFV0p6ZF5lUWClgTpf+h9+r1XSCB69QJKlFZfFDJG9pVVJPXCjG4eWRm/FvUB&#10;9SeB79Xq3h/PrqQ6EdUjYySmKOseIKiQo3pg8ZbnW1rsrD3qvWwprUnrA8t08USzaqd4UGsh3p0S&#10;5SQSBTpu1+CB/gffurinn1CVpGcA2XWNDxl1MNSJBxJ6lGkj6ufp/T6+/dWOmmOPUN6xIlDhgII5&#10;Ck2uwmjER8bS6wCAFJGl1vx70aAVPVglOuclWY9VMkkEVOyoIwE86yw+S7a6kjnWSb6eB+LX90LE&#10;8OrFQePXM1X+cjChCIXiV5JEtGklrrErgFtQ4jBJX/Y+96u359eVacOukqUKeItGXMKQuZdEUk8M&#10;HLuwS49P1df8PftQK93W+oyyyRLOkUdxCwlkET6rRjlY0YjmKQHUbsbHj231vrqWVZNcAvUB1vEk&#10;iokVEI/UkilRZQSbNcn+vvVenAnmeHXZmQpNEAvnaIJNMsYAiaQWeXU5DCw/C8fk+9GhFD1oofLq&#10;Csy/5Qp9QjVfU1jJJHCnMhOmxbVdeDccH2yDRSp6sUGKdYFnndUaMI91aOojJ9TorloxOf0kKOQt&#10;rg/6/unVgqA9dfcjyPOXSZ1jbUssarG/pHj0iw9IW9h/UAe9g0z1vSKaR1xao0GdI5FqIqqwpiqi&#10;KVJAA8i1IPOlByR/Qe9db0gjhw6gLMZWKNMkTRsJJVmYfb1haOx8ErXUXa2r+nvR4jq4jVRQdcFr&#10;CsVC5LrKkj040aStLqJArHdVYBXNwqkXv9CPfm4de0UJI8+sdQfLTNTv4maJpB5wrNLpDXIdxYgk&#10;Wa9/qTx+Pen63pp1GNW8bQSusi6ZRCqsI1qFQga0KlbEEcq+r1fke6D5dWAJ4dNdTLT/AL6rD5S9&#10;SC/ii1lYr3eJx+sNawYobXJ5I9+p04FINesHkND55lhiWM/oilk/yjyS2KyMq+pY9IPJP+wPvxNB&#10;U9WIqKdRKypiaXzCWI1MlRHKxtceDx6Y2jPHL8hCB/r/ANTVjQY8+vAAcOmqDJMamaBWp455fRUK&#10;6or+QGy1HPpXSRpBH+t7a63SvUCcyrLT+Q0zJJLMJpBI0jCKMFgV18hrjUir/re9pXWOn0C8R1jm&#10;c+WFUtqkUyyyyszePy8xSmWb9tQ9rgMDYe3X+E9XYVFOoldVipvCJIY5WgRjNLShlqamGTSyyqy2&#10;BHIXSLG1+eLp69UCAGvTTJPXGINAqinqpIKaprYoQto4jrmCEAMikcopjNweffurBEPHr0tVGzQy&#10;U8KuZppE0JNHNU1oUeNKmHSLaCDYuSOL3Xj37rYQ8D00BaaOSrEsq2jDCLWhY+lgtv2+NQPH+tyv&#10;tlvi6soo1OsEBXzzgIsIqxNNHMkgdPTHoKR67sjOLG/9L/j3rp3pgaWp4YgyVQPk9Vp6nxQrbXSP&#10;GNLE2b62HHI9+6302k+dRMTK8Z9UEqsPuo1YEM0cTLbSSTqDA6bE/wBPdjSor6da6ajrK1CCVFas&#10;i+6emAZW1ofBLdGHjkJQFtJYEn6L7r17pvr6k1ETfbyeCn8sMTo0qyVhSjAWGTwxhUAI5/aYk30t&#10;zf37r3UWo+3p6aRJqceMVDyxNCyR1cKTD/J3E6AMEdwAVKj/AFPJ93CVyevdNkFTdKdZ2nhmjgau&#10;cKzCJlZzHPCIeSpBsGDEfW9vz73oXr3UPJNXOZWnWH96VaFkZojaRk8tMltJIjVeL3ubX+g92Cgc&#10;OtdNtRUQSstXC9NHGaeOOohenaOaSrdvAY4JyLSSOeRxYDg/X3alevdY5JMXU1VNFIKWYVFL4lpq&#10;mQQ1AkhQyVDrLIAIRdQQS9/9Tx9dZ4jp4fGv2dNM9ZVvBM6FkhkoFMcVU37bTsSjxQvKoUsACWML&#10;G45/Vb3oAA/n/k6vJ8B6h1M61VLE7U1GhUfsNR00c0dVTxKG1wyn0oVPoczqrD6Xvz72ABw606aj&#10;UdNv3FPNLCZJmav8MCSujSxOtejloqScgeP0JewIuRYXNx7uVYCvXhoXhx6hyVELU1XGpSormlkB&#10;pJwtPFT1FM3kjqYYALaVFyUI9QsTzb3dUKsD1SqkH16h1FTCBSw+CoklUGaEJGEiSsnWwllaPgkI&#10;S2n27nrR00xx6a2nY5ChkqpqekqjUxCCWYMI6iGmvFTTVQjBMazX0x8cP/Q8+9kDSQOHVTSo1fl1&#10;gjlrKqot5KaqnpppqivRz4ZNAn0LEq1IbUAh4LEEEXJ+nvxCjqpb0OfPrEskP29XJTPVxmSVpKuC&#10;s0tqcMf3aSQlmKFR4xqf8+kH6H3n1tSD8P8AP/J/q/2IwC1MMUMcdLk4qpXeRaO8dTRxQAyz+s+o&#10;iOxU6FW7X/PvfDrxAIoeuUVWv26SQw+OGtbzRzn/ACyeejgj8dMiRRgfbyIAWY6QxA0lvftIrQ+X&#10;8j1VeAIH5+o+zy/YOuLV1VEaSeamkr1dKiknaVYlEwqr+CeoSQAMW5JuP8bfX3sAdVqABX59Q0nm&#10;CDHRRRVcBphT1lO3ieponkctETW6dXqFvQv0PAHu+MEY61jh1joIcRJRxY/96CJ6eaeJj5qpqURz&#10;apAGkuWYMpZo5OGT6fj3Zqs58+qUUrQCnWb+J0+QjkyNcJ5nRakzSUBamCyUoCGthNOGKx/pDxkK&#10;EUG+oe9FCMV/1f6vPrRz3H/V/q9OsiJRy1sVTUVgoI3poopJJrVNE9HYM1RBFf1+k2aRSvJJtxYe&#10;0mlBTift/wBXp1Vglfl/L8um+ZPt1SeKomWqcVNPRCGSpekMM7aopaWo0gxyOo1OwVW/2oj3agI+&#10;HHn61+fVBwzx8unHwvRyRy0tZJPPj6eJhWN40+3qyNM9Q2rQrsvCr5Lgjk82A0CpGcV62VVcg5HX&#10;qXHj7mXKzzL99QL9yEpqiNKRpJk1ViyiVQEVwb/tLp1C9zf3Y9o0+XWwEHcTX/VTqGmmRK2pb7dc&#10;hNPFTRNUs0tRUTtJ5oo0jjt6ytkBsAyi9+Pe9Ipp8h1Xs0/PrjNVxRTS01VhJpHXILCta8nigScq&#10;rxSPWLqJ0NcO9rgEC/vQUAA6sdN1pgio6j1kckVRTUVFRNEtTec09SEmen8IM1bNQyo12V3Cho2N&#10;mW7KAfdhQjj+z/L+XViM6QP2/wCTrFM33iQVEdTNTvSo8pippZKgvHHcJ9lBEt4UBGh1lvc+7qun&#10;Hr14AHzoR6dR1lFQfCJdbV4MtLG0AElNUAiaeSnSw1xhQVaNJRbng+9hTXJ4f5etZrWta/tx1hki&#10;Q1k0tPI0bUyLVzQVLE0FWjR3jhdHIlBUX0xnUACVtb3cE0FfPrVATjqNUGZqQyomPjeCqFZBjp0i&#10;ESu41NInC+KOI8+N1Fvx9fdgB5k04V9etk1HAY67FS0tVV06w0ohgpnL0kEoMi5FohPU08c9rNT2&#10;IZHYCxFh70FUAYPHj6D/AD9V4saU+wev+brjpnePIyUdNBXyU5hasnqZ9bsBHxjYIQBqYWLM9+Bx&#10;78AooDx/2ePVaVBoP9Xp0ySVaSE1b0VK0UEkKIl2J8zL9vJKpceoLc/g2cWsfboWmK8f9X7OtcPL&#10;rGPHQT19OsckmLjtPTiSnMMEMaWSqq2qH1tJK+o+SnMdtIug93wwB8/9X+odeppr6f6vPz+zrjHB&#10;RSU8ERo/t5S7TY+eKR0WKNH1JBBbVM0Uigmnhk/SxJYW+lqGta1/1f4fn1qgOKU/zf5j5DpkdWqA&#10;Y4GZKpVnqJQSmLgoZA9446mS2gvILRyMVOq6gEe70Az1UivD/N/qPWSST7usnjrmjgWkoqeJqKnm&#10;p1o6SQkJHE0JDPHPqb12JVgb8e/UoMDiePn+Z8x1skk0b09eH5f6q9YHSGKnJafTDUzV6VCUdUVp&#10;0rqQa4oo8c3qvGBre1g1uAfe6ZrT/iuqDSKEcD/h6i0s/mhSO8cgkR4pJpoJIX+6kIamSWmj9cak&#10;BpVNwpUW92K0HCv+r+fWwfL/AFf7HTdJUSShquZsbkGNJMchRxu1K60MculBTawQ10PmZbn6Afj3&#10;sKOABHp1TjWoFfPrlVTwxFp2d8kVpo4aSdofHTQLJHehWpinKvoNwNcWoq4uePe1UDHD/P58P8vW&#10;qrUeeP2fP/iuo4gD0Xkix0VOah2+8qzB9xT1dTBIFlqo5EBk8bWs0igqObj3bGoZz/k8v9jrxUUz&#10;+319emyseKWaOMRCOaGmqZpJFjip6qox4b/JmrJbs0qRzANAxLFlH6be7DH+rFfl86cem3pWh/2a&#10;fP5V4fLrjV4sZaeop6maq8oWipamiaZFmlpli8zVkM621Qsx02ijA02Ooge9q3hgMBjND+fDqjIH&#10;JB44qP8AL9n5Dptr6tQYg0SvPSpTIj0LCCY/bP8Ab0/3ykeNLHmQcEkXP1v7dWMjyr9vzzjpt+FP&#10;8H20z/q4dR1StdpVjq6VGlPlaQENTylJh56dzbSZ5HAZCPTpuPqbe70TgR/q+X+XqtGJJHy/1H5+&#10;nWGOuZaaphhikGQpax61vEIGnqJxbzRzySLpELKQdBA9VwPp7toANa4/l+XVSx0lV4g/n+demlmo&#10;kqY0SrkpfEs9XPT1cQqCIKdTVVJp7oUjdjaFtSkWYX59u505FfT8/wDVXppiteNP9Wfl0w1McGTh&#10;okNPI9RNX1z4TFSK5pzNVKoDfthmeKMGwa4UL9ATazwqgJ/In/J/k6ZbS5ApStaD5nFf9WOueUES&#10;xu0dUr1EEeiZRUzyU0v8Ncfe1s2tSjMvpEYHqkUgc240itqqft/2P8/z629AK14f5PP9vDqLUVGh&#10;cl969Wk9RUU88MlLOn2rftamakpKgh/urAkxo9iv4BHuwSpUrw+fHj/g63rwa1qc44cP8Pr8umuJ&#10;ZFyFFcUtU70y5SGCnd5amqpHYwTUVT5lujyWL649QVvSeLk3IXSaYzSvp8/+L61Q6hwOK09f9nqH&#10;XVzz4+qpqSpu1T5XqMfkVhpa16inmBipnNPbSKcXVz/bJ4uR72qioLftHD7fz6bkcEFR5+R4/Z+X&#10;TYMxSTVmlJpBIn21MMbMizUcM4I0EiIFyQ2tJSeVGlvbwhIAI+eemS6ls+VBTrz6z48p/F5DQ5Os&#10;qlenWkjiXGSgkn7SVQXReAioLl/qP6e9ihxTIHrx6acEHXqwTwpwx/g+Xn0wyiz1NPKItLxiGWcy&#10;lpE1Prjro5VUSKfUqSxwH6WLj26B2g1/1enSc9x00wf9Vcf4OoTTxqamogrdVNK0VLS19SkUlJR1&#10;VFHomhNXIGYFL/srJGBqOosQvNtGaEUPE/6v9k16aJ7iwNRwB9Kfz/wdMMgojTiFKWdEirxFFUS1&#10;MkE6GrgJlmqGQkzJK4JKG1zpta59qkU6uPlw/wAw6SuV0aT5H/D8/OvHpLVlTUSa43SOsSOn8NJF&#10;AYcUwqtbGSGKPTqMqgatGoEkck29mMEKsRTH+r/UOkEzmhr5Y9Ps+2nSDq8nN455I5ZquYRQtVVV&#10;YkStLGJRBJBIXBZniexISwI4N7+zqK3DGnD5dFbzHIzX/D0gc7UxyTTxCrnpFSRCk8J8yzxAapnS&#10;nFtLE+kX4C/4ez2zt1Wnn0gmetTWnSI+8iVHnR4bhLgPEP8AKITMbNwCPID/AJwKCPz+PZ3Ha6mr&#10;w6LXOoZNekjV1byRzRqAsOozuzS2LRE3MZjt9FPKcC4vxf2eQWwOT0WzS1r8ukzWVryBoYmNZpTW&#10;YGgEf7SsGaYH8BfqTyLfj2bW9p3UH7KU6JLi4FOOekRPUGUVMbGKKQToUCgFT/bvHIBb1D+yOAfx&#10;z7OkiKoyjBBr0H5J6tU8Cem8RIUBkRVdyJQdB9SOfS7t9LXuLD8+3BbroAYU8/t/1cOk5lKsSD+Q&#10;+XTfO2q6onpEwSSRDdApHBa/1va/+8e0syYIVaiufT/Uf8nT8ZAyWpUY9anHWIQRqqG8jxtqjBJu&#10;tpeWIQcHTf6D34WkekMdRDYr5Zx/IdMtduWK0ClRU/l5fn1yKPHeGG4iRCoDWXzq6m4R7Eg3v9Pp&#10;9PfpLdo6xQV0jH29eSWOX9aUAseOPh9McP8AVXqLUIWWPSFeXxkn0qNKpyVOoFXYf4c/159op4mO&#10;n8RI+zh5H59LLaSOjVNBWnE8Dw+YB4enp1iWCO5H0mlcm54L3UcDULWte/8AT8c+04gVRnBb16Ue&#10;OSarkLx+X+X/AD8evCFEmjQLZLyMweZYojKv0Cgj/jZ/r70IkBAFKcckAVHVvEJQsa1x6k0+Y6hy&#10;OFLEBI0uFtw6sg5cqR/T/ere07iprpAB/MHpYgFAK1/kR1xMUI/diBCXCiOWP9JA+qr+Sfx/h7ZM&#10;cdNa4B4A+X2dWBY9jcRnHWJomYOilGAufXZWK/RtV/oRf/YDn234RIKjy6uXCkE9cZI2QMp0uV0q&#10;bvqFuLiF19RP049t6aH/AFU/LrdQ3D/Z/PrqVSLSpDGrAq7xArayj1AgfS31b8297IOsN17HXTBT&#10;GtnaPyEsJCg/ZFr2Uaf0/m/9Pe2FR1scess6s0EcumElit/G6v5ARcEBhwTbVa45vx71IDoDGmet&#10;IwLlc46wJ5AUBYlQ5YqreR4/xyrAg2H14+nHtpdXl04aUz12iFSfFILqVMikWADNwENvz/ha3vYS&#10;oPr1Unybroxp4A7EAGcBlX6AqbgoCLEc8m1/eyigVPWwCWx1mkVQ0ggBkXQNLAKAgVSWuWBNvfj2&#10;kkenWhwzw66OtlQLEPUqSMVBU6f0sAtrWP8AW3uupmx1sAcR11GyOLOqMyO4jjUE+NmOoNcgXF7g&#10;XB96p5ef+r5f6v8ADoinDh11aMytIXRJAWIBUICxGnlV/K/8isfdeqgHgB1x0NEhkMlopJGUMQGS&#10;4sNDMQLfngk+/dXNGIp1laSnIRRE141OqWMLokuRpsrcgjkn/b+/deUGtT+z06xOdGtQoQPYJKpD&#10;SSKeSCXBFv68e/dbxX59f//T2hQ6atAB1GRFDqLCFx+ENrLf8AEH/C3s4dNOegtTqRHcOpReU1Or&#10;rYPa+m0nkWxK/X3Xr3XPT6tTkXVxqmHoAdjcR6RYWP4t/j7917riWQkOxCqGZUCi5bS1yQDcX/1+&#10;be/de64yWUcaSzeliq+oqeQhFrWt9QP9vb37r3XNU0oEJUafXIyLqB1j9FrEccDj34Ak0HXusyeu&#10;wULe6aGsqAODxqutrAfUH3sowFT17rJ9lExkGkKWCszKgUSFjqAjkI/4j/Dge9Cnn17rmMTDMFL+&#10;Q3udLqdSKq8hbgEXFhyRb6A829+691g/u/DJKSsUEvLNfT41Ww+qgAGw5t6rk/g+9hivDreg8eo7&#10;bUpGjf8AYhP7hJujuNB5YhbDm/8AgB/UX4HvEPHrRSoqR011Gz6Q2JjjYgFY7oiycniETBTYE3N1&#10;5H9PdxcMBTpoQqMjpGZPZWPYO/2alhGzk+PyRM1/GUZWBJHPJH+v7t9QR1UoCany6BbdXWuKKAT0&#10;8MipLr1QakWoAXyfblk9IF7CxUn2ojvCRp6eEmNI4dE/7J6qw81PWSVtDjXqgKt6f7uZ9U/lXxN9&#10;vJMugvE+hV1AmxJAAA9+DsD4gOem6SxnWh6qv7q66pMY05WgnoUSGmierxUqUc9XUQOfJR0wqCQd&#10;ctpGmjOsA6QoUcHlpdF46Mejiyu5JV7s9Vkbx2NXVlbDHj4a+QwPM9NBRQTyB4S7qGWKdPMz63YO&#10;yXVhyApsSawvHxboT2zx6Bq/Z0xbIwPZWEq0KtVtNFUtDVUtFPUVMq0d7mnihgLtGWYK7rwwtYkG&#10;9/O0ZFR07K9s4+fVkHRuQ3gj01JnaKqeWKojgehTVLIYZ/36ithjVQA0ulWe49JBDEXHvy+AYc9F&#10;N0ls6mvVp/W1ZXVdOaypnVEqm1PJU0qrHDLTgU8UcUjA6ybOZBxYkEWtyRSqit2mvQadEDUXoxuM&#10;x8IZRNCS511UYWJJpbhAyyQaRdVW2kK39W9tKOmnWgr0oG2/h6mMFBeSoIXUvpMs0nrDRmcGxA9D&#10;WIAP6QPy94QIz0k0NU1PHpH5XY2LlkKHHxXheKuka7tVq0cmgJI0elVEZsG0AahY2Y8lk2q1r15Y&#10;UBqeg5y+yUBrp4aVZ1/z7w0r1CgPPJ6rOQJGNh6GcAKOL8e9fT08uvNEPLpDVWFnpwRLSxQh5Nb1&#10;LIsE6O6X8kMj6fLHHZVESE8k3+vLBjIOB1XwT6dJLMyU32kc8kFP5IKjyXqQZaiVgumWGplQm2rl&#10;in1NlHOn3aML02YwDnpBVNLSzARqkbQF2FTLSqqa1EZMMU8Uq3IjY6UJWwFx+Pb2QKdbEcemp49B&#10;ruPaZrlZJaXXUBgt3SBq6moyf3J9ca6DBIeEQrdiP6e9o+gg+nWypj8ukpB1VhJqtZ6zbqN5Zngh&#10;leJgIoWj1mNYwWXyS/Rii6lHNz9Pa5dweNsGnTouplGMDpI7q+MOx82KqsGOo6qsZ5DTiWbzMlI8&#10;Wk01HJMFRHW/rkEaFDynq59qF3hx8WerC+uBkHosm9fgrt/MmOHDY+skaCk8EoarFa8lRMDLKInf&#10;S6hRYGeRgWH1BHBMra7spI/1zRv2/wCr7eje33yREpKR0UnevwQqUlFNiqOKVFvGhqGRfA+i8s9N&#10;FRARm5HqlaSyDkp/XbWtnLhCOl8XMUCU8Tope6viXufBVB8FPk45kqDAIjFUACcXaCphLAPJGyi5&#10;nj9IHNuPbE+1hcrn/V/qz0cRb7ZSIGrSvz6B2XYHYWElqZFpZpzjmWWreMumoa7CTzKFFj9Pobnk&#10;+0qW7elSOPS2O9t5CCGHTlju1uy9pVKwzT5SmJ1eVJSGV4jGFQmRBz/RgDpP5v8AT3Qu0TUAyelz&#10;BXWjCo6H7aXzS3phJ8Ua7IVc/wBjOPJBDVz0Iq9FmDSzUmgakAAQElPpdfaaWUu5kP2U6RNawEUC&#10;jo22wP5gaRzRTV2Q+xqa+pq5jLUh1rDFUABpvuFOiee40K5Kahxce04jRzUmn/FdMPt1pOumRQM8&#10;fl0cXYHziwdfRxDJVsdC81boFZUuKypqNDgxVFXTUQEpe49H3FtC8Xt6vdJLUNRVNeg/dcvgSkW/&#10;Do0G3/k/tPKxSRQ5OWISVSGkNVV0dNJI9QnjqVpqWkETQFrllKvISLXQnn2mk2r/AA9F8u3XkJ0s&#10;Oh/2/wBq7ZqYqL7bKwTFxDSU2nipabRoEP2BGhtB58gIA5JN7+0/7vKYPSR4JENZR0I+J7E+5gDy&#10;MKiSKkdyqSWCMkxijVpJAGklIHqNgFH9QfbTW5BoOqDTWnS5od8JLEKhFqFaIpUqsEtP9u0kiBad&#10;47K19VgNJAs1/bLIU62RjpVUO89Zp4VVmKI8sqpz45SAJ0qFF1LN/ZINwDz7bIqMdVqR0rYN6wiJ&#10;YTXUJlqbqlEZbM8V708cvhUJEQ4/tuSf7Q96BccOrKxI6dqTdNPHLTrHUyzT21PBC8U0kFVLdFlY&#10;FQrCMX5YfT+g9vIxJoen0lYY6e03FBNMkTQQNNVFpDf90TiP0cPMQFJ9R0Rgi1rNaxL1OnDISKEd&#10;PwzdOYYNahtZliigaFVKgftujwSDVY3Ogjjni/ujICajpssvWGWekmi1CU6liOh5lDQsGkEbyKLc&#10;W4TSfyAfdggXI49XXSTXpmraZWRwZ21pJoXhJHnj9Oto5FAA55ufoBa1/bsXn0pXhjppraOQMrTN&#10;JJT1Dr44pLMjen9uUSKoexIuFDcWN7Gx9umlM9brTPTLpq4vt0M1OokLw1ckkUhqHpI10K0aqATI&#10;TYqTyOeDf3SiHGD140PUr+NZWkEazSIQuoNFSSSR1LPK1kBlkBYkC4sLA2IIUWtRoI28uq9rVXpz&#10;pN21TNJFXPNoDIQjM0yIImDCSKFB+vgXK6gp59ppLNTgdaCqpx0pId7Jy+plZNShRGkTR0bN6JJK&#10;dSzsfqLsBe99PtP9HIp7a9bIB49PlDuqCplhWKSFlRlVYpVQKKcHyTMG/BW49P8Avf4uInXDdUMS&#10;8R0o6TN0s4kdHiaKORzG6Hy1BlU2KpEVBu55Fv6e6kUweteF8+n2nyUPj8UgR1AR5VhUFyltQ8gW&#10;5L/4Hn6n8+/BlbptoienI19OHM1ljOrh1Hk8kRj005Ut6AfqCfwf8L+7ClemytTU9c/uCY9Wv0ye&#10;rWWjJQH9Ukk/IALW+oAH459768FoajrkugiMx+GVSryaQLhFQ3VFlH62Lf2kF7e6nj1brHFTqASA&#10;1OwWd0VZkEgANyZbqCBf6H6/1PvXVgCTQdYft0lIXxJpjVXvE+mSnlH6dTv6mbSeWHHv3WyjAVPT&#10;dNSraVRTiZIwA8KkawWPkWz25Ivrvf8AHvdT1XppqKYnWyyLJo0Nd4lRVQIVU6EAvze7f4fT3bqm&#10;kVr01uI4S8rM0UQEAWA6ZC0rGyxyalubgsV5/wAR9bnfWwoGR1iKnSyvqQpIHAWQx6/J+5olWRSt&#10;vrdr3/A59+631JjZ2lTwEIjReOMwKoDQsNciyNJaRQGAuw4I+nvXVW+HrMrpMNWqeV28aCNljgp5&#10;GhAHgkWMA+j6hibX5Pv3Xj8Q6ml1XQJ3ESNKTAraEWQn9RWReCSPTz9Df34dVTz6lQMIfEY1kSMX&#10;iWSR1WWn1ksb2ubtxY2tb+nv3Vm+Hqarskg9LKgTSyP+7IGY+l4VjvyRfm/5976t1l/bdV8E6a0d&#10;Q8ao8ywW/TADZRz+WsTcWv7917rEsSiRy1MJNWsgedrlXB4uR6QV/Sur+o9+6903yQOqTM80GuOp&#10;VUUssPi1i6ErCqgm311X4+pPtwOKaW4dab4eoMsNS6y6VeONWY+gIImiaxZVYj1l7fnUBb8H3v8A&#10;S/1V6tjrhDAwiZfHAwmkEtP+wAHcLazpILG4BuAePrb35ioNV49e6cIKaV9TSLGXRfVMGIYta3jT&#10;63I+pNrD2z1rqVHjyyuplCpL5SSqBDZWsrSaBzz6iCRc3490Py631mioH1hzE33CLEGWAgB7ki8y&#10;kEajf1XH0NvfuvdSExZiaSM6kYBVMrRqgRy2tTFbgG1hpte1yPfuvdS/s9LaZY5GddHjaUxR05Zx&#10;YMCFFza4W/Jva3v3WwNRoOoMlGms6kZyGILklAjJ6mV4jYKGuQf9hx7915gVND00VNG4VS8Sx65H&#10;kqHWRVXlQYlbgcm17kWNz/T37pV03qspaqCKSVkVGYxqhaMoCqFn+thazDj37r3TeCJNQkiCxRIo&#10;NQVa5JNo2kP4ufTa3H19+691wWF4zKs0aguFe6xKFIXlEjlf0qSbg2FzY+/de6zIyK0f3EURLkwR&#10;+MvJ4dfqLGJRZ5OLBgt/6+/de6l0iB6iYko8lklII8SSkqI1MKr6VCgWGuzXvf8AHvVK56906QaV&#10;do11wpeP7skhwvr1+PUBywJ4W5uLe/EAih6908QIoS2lFk8zaZSx8jRhtavLGVGpdQA0h+Bb3oIo&#10;NR0xL8XWaNTJEpV41AkcSlPULufSwdwCrN+Lnj/eBbpvrMwjdpCVaMoPorBxJIECgs1iRcfS/wBf&#10;fuvdcWhBLLIhinKLfhbLxwApFhpHB4/Hv3V4/jHXmihZh5QruXBsrEpTKBa5m+hVvqUuf9t7907J&#10;8B6wy0iAMU1uxOgSFSwSNhrKRALYKwBX0C9vz791fri1ImhiYFD/AFQrLckuuiSMlQLAL/Ze4449&#10;+61UVp59RRj35pXW1N+2Y1CqsfgvdVLR2HI5tf6j37rfXMYfxSLrRGELF/IVVQ0TKAllHAtf6j6n&#10;3rhx691gOKmlVhofWRIqoqpZGhOtZmcgXW3+bufpf/WHqg8D17qWMWGb0QiodijkSaDBDK6Wfy6h&#10;/T6gC3+I+vv3Dj17qTSY1xUMv+UotlV1siroDXWRL86T/qQb/wBD70WWmT17p2OOn0CDhYzeRpDB&#10;HqKXuyeST9AF/wBWq/vQKE461jrOlGtOV/ZaBXB4Kl5GFvVIJEBP49QHH5Ptp/iPXj1nSOYsymyK&#10;ir4Iwq6lCglHdtIvcfRfx7p1rqbFF4v7IKk+oE3K3HJIPJN78D8e7v5fZ1s9ZrjxsiBYwGB0OLte&#10;19d255H6iPp7qvH9v+DrXWH9pFLP6IyBGYtRlAkfmyyn8AfUfXn+nuyVqdPHrY6ihifQkieIuGgE&#10;S3bQqmNoAQCwuT9QTa17e9tSnd8XXuskUOhI5REVcuQdbKxfSPSAWFmAFxcAcfT3pPiHXh12KZiQ&#10;rpq0/SNli0ktcqNZsC5NvqLj6X/Ht1/hPWz1nILMlwx0mRgoUhmGnlGDD9NxpH+8ce9L8A/1efWv&#10;LqfAryEfVASmguq8rHH+2nIFze9/z9OPdjxH+ryPW+pwRlaM69ShgEjYICLcsRwDzx9fduvdSQpd&#10;X9OnUFYEKCxlvdT6r3U25490PxD8+vdR5CqknyEgpYRBV0g/2/3AP6/i304Hu/Xuo2oho2sLKGBY&#10;ELIGEd9BVhb/AIL+L2v/AEFWFVoOvdYWnCyXSPWkheR1eRTKjr+XXkA2/C8e6CIefWqdY1qtJYKC&#10;6hiEWQXkK/UAggWI5twbj3vw169TrIlQpMRlZTqu6tJytgddkKj8fnn/AA9+8NevU6z+dHCGx0M1&#10;wCG0t+OVPqHP6R7sEUGo631lFmuVVHaRj+s6lVAPTfV9D/r/AO9+9sKinXuu5iqyKIwFWSLSqkLY&#10;sFGsvL9dNr2A90VKGp61TqPKykIV0v6i0gI/zkLHTG6fnjmx/wAOfbnW+otVKWCWlLoiuWJjtISf&#10;qbgWv9AGNuffuvdRQ6PJGoguCpLa9MlyeHOokmx/wP8AX37r3WQ3PhLR6QBI2hF0x3DaVYI/I/PN&#10;gP6e/de64mzuSjEomn9vSq2kbkqAv1B/JPv3VJPgPUiNgSQqlmH6x/jfkKLeqx+h/wBh/re6T9Sg&#10;v7miMBGZ0MmtgQkQ/S3qBAufqSR/vHv3V4/jHWQKW0KVUyGTT9NWiNT+pOPTf+0R/t7e/dKOujTX&#10;lvd9QYsqalJEYBHrZgbqf6Wv/j7917roUb3VBG9resOV0FydSlmQcW5tx/sfwPde68YlKELJqC+h&#10;rgMNbc6owwP0+nv3VG+Nfz6jOkbxr5Y/TIDpCLGzkRAshaQ20kG/v3VmpTu4dQ0DSPdVK6bMNAUx&#10;kk6WKBvz/Uj37qi+HXt4/n1JVYSdKCOxIBZ7sglJ9Metxcf1J/B9+63J8B6khfGzExtIVWz2b9Yf&#10;0krxfi/F1/x9+6T9YZI2K38n6iA17KzRg8BUVSeR9bjm3v3V4/jHUd6UBCqh7uSpRkOtlUXUBbel&#10;l/BH/GvfulHUSSmVQwfSCCrARus3KX9GkqLaj+f9f37r3XIRP42dkDJ6HjEbLbSD6oyGAPH596IB&#10;wevdZTFcHQmpZvG40BVBiHLIFI+oPDMP+ND1Bx691mjiVmMZ0wrJdtJZtccnDO2o8lbG1ve+vdZD&#10;FGou5JFgFtZU8SN6WQqCdX9Lf6/v3Xuo8lmBSRDZj6jDMFWVT9FCyqObckCxJ9+691FkplUoARGk&#10;iMyqt0CJf13v9S1rWP5/2w917rCYUs7K131IoRkDyao+dSgcEnj1D6e/daIBFD1nEEV3uh1xRhfq&#10;ACbepyLcnmxF/fuvVAIXrqSnR9Z8bvqjZEZT4maw/bJB5HI5t+ffut9QHDOUFk8SMqBfSdIA9KJq&#10;UsWJ/INv9j7uOHXum+QeZSKo6kVyI/QIvQkgBZSAf9ufr/r+/dUPxr+fXkkHlmsJHYv4VDrfyBRd&#10;lZpRcJb+0B/tve+rdZ1m1lWIGgynTGF0JoYeNEjLg8cD6Hn37r3WR57s2ookZuVbUTPI9wFbTbSI&#10;/qCLmw9+68SAKnqPLPcKrIRpk8wS6eqJhZGjP+pB/P0tf3rj1UOpNB02VRd2YJILawTpACiMoWET&#10;sAQQDwvHvwFOrdNPrjljW1P/AJtmcuzBnKj1tGwH55W1vfjw631nCWIZgRG4ZgiqgY6l4dSB/SwC&#10;qDf8+6de65ike0Aj0t5WViSWEiX9REyAEtcgegqP9cfT37r3UyJC5Yxkpb/OzOWjjEkbXVI0tZAf&#10;7Fr29+691yVDeUeMeosbnQDMJH/cF9IF/wDUj/ivv3XuuTKbpqU6o2srKI7G6kCOXgcDken8+/de&#10;64PTgRqhWBv84qRImotEFDS+VmNweTY/196NaY691hnX9N4AyLGzTOyeqFUF1jOkfrv9Ab3HvWPP&#10;j1scesCwyty0cvBLsrftyICnqhDiy/QKFB/Nve+r/Z1hFPVJoks1PECPIHcS+VpVKeJEsGBsfUwu&#10;P8ffuqjqLJTgfuNGDKW+2lRGUHQG1XZmsp1j+p91NCM9W6gyghpWNpQX8UaFQlOIhF6JGjNj5V+l&#10;zwB9PeglDUde64I0ST6JDLEHpVZ358diL6IyV9WkWuP8fdf9E/1enW/Lqci+KRQ8qSavEIpNHokp&#10;ifT5bqOT/ab251rp7p9J8jhCJgwCJcshiDWFrfQng3976oePTuqkqjllVgQBI1zGjq2kJGADYc8L&#10;b2l6p1NJXyRK+kPzqbVyo/sJqANg35NzYf0+nv3XuuaKjOQrSaVVXJ1rpspOqOJVFyP979+691kc&#10;KRE7LELsQNYSNfrr1NGoBLEHj8Wvf37rYFTTrokoRrQFW8jIjRKJHJW8gVbDSDbg2t/Tn3unVtB6&#10;4rOpUzSA6WCvJDySSyaUYAj6AcH/AB/Hv1OrBaGvWCYLpRWBRgLRyelxGknCswP6gCLFf6e/dW6b&#10;p4ZSQEBuRJGfFoeRYramsG+jG1wB9f8AYe9EVFOt9NT0QqDBYeGFA7arLqERUalXQAfUebN+fdfD&#10;+fXq9cUolPijQDQrFCxtHLp02VljAB4PJv8A7H6j3sIAa9e6lx0ZcppCrIgVrLHoV3Q3UGZhfU1u&#10;LL/sfdiKinWunehotKSeSJG1Pqj9asLMAZodXPP+PvVKDHTb8enNYo0lHkWOPx6dTqLlBfkcgnWD&#10;9Dc+/dU6cEo0UsHVYghdiyBXjZvrGwJt9fyP6+9itcde6yJThVD+hZmBeTQqhVcsBZg3BsLcj6e7&#10;Aupqa9bz1JMcarcyRt6tKEKGKafUSGtfVf6W9uLJqNKder119mihmBcCVDE7XSOURu3pdbAgj/Fr&#10;H+vvb/CetNTT3cOpMUKiWEx+rxv9AFc206FuXA/Vzfg2/H1936qvh17eP59STAwULEoUeazH06kV&#10;jdmYPYfX6A/T37pzrG0OkF7yM+sKPNy978oyj+xex5/2HHv3VWGpaDqDJTlW9Wi8cbvKxXSquDwE&#10;A+pN7kD/AA9+GOmTGQKnqCqRrpKG7MQELabTIPTpIA5XknkXHu9cV61H8Y6yogvIJFQFVJjBCiO1&#10;9Iju4FwbCw0g+9Up1TpwjVHEbJGpLepjoVSoQXITR6rj8Bh/sffqU4de65+OPSkrqL3ddTn0tduI&#10;yFvf+tx/re/Cvn17rrSgsDEDqcvqBupK8IEuOeCODa31HvZ4de6xOxAIZSml0DRKoXxnVcckC4P9&#10;R+f94317ryOQwL2IIkUqRq9R4Cj/AAP+9+/de6kwgBU1RHVpjS31ActdmP8AiB+D9fp7917pyVI7&#10;ka11eQhFUFgQBYKR9CPz/gfbfW+pkTnkB4WZGsTZLmIj1H6D/eef6e/de65SGxAkXSLaBInKgOfT&#10;b86T+S3v3XusBt6rCzMboV0uV8ZA9TWtzzb/AA/Hv3XusAkUeka2b9yMsy+q1uGGoAf1HHv3Xusy&#10;SLb6tdU5Kpcuv0Nwf6fS/v3Xuuw8bepWCG4LM4shv+lbfkn6W9+691DlZrHSoUopKI1z6ifU1yCD&#10;xewtz/sPexx6903O6r6mRWUECxA9a/UkG1jbj1Ee79a6xxztK1gUV2ch4y6yzEAfUAgE24tbj+nv&#10;3XupAQyyFdUjFpCjagtyVXgJMPpb6qDz+PfuvEVwepaI51tdgApQFtLP6Rayqo+o+pI/5Frquleu&#10;TDmHTcurPKWOkegjQQQfybe/de0r1AlJXVJZmkIWMlkBKi91RDY/p/tG3vfW6gY6430JIIlEsiKt&#10;5CqGMqTdlI/r/iPfutkVweuQSN7ERR+VgVZvVJpNtTOV020n+gHup4jquhevfaQShlLFBdSyaLGT&#10;UP0opXkWsR/T3sUPXtK9cXxsJKXRNQuHcJpSSP6K5jIF/wChUHhvz7917QvUZ8QUIjRQskjaXaNE&#10;Y+IepXZjflvoeTb34jHWitBUdN82IRyWK6HkBV40QnVpN1H0+h+vHv3VasM9J+rxIeMIYy8KSgSR&#10;sNMnkflGKn1FFJFgGPPPv3XtZ6YarGozzNe6o3LKvlndiv8AZJ5Dhhyx+g9+r1ZZCD1AmxYfxglg&#10;yFYWPk9McjHWQzICLseG4vx72ASaDp5G0n5dQJMa2ryfRpS4VhHI6aSdJjSnBLISLHVxqP49uqhB&#10;qeng6npnqKST964R2OkJaz08MaN+6z2F0nC8h7Ef1936sKVz1ySCodlDJ5mayQTTqEmaNBqjmk/B&#10;b/bW4Nvbqaa/Pqx0+XU+kpRpXwyReeVirXjMpZ7+pI720KP7RA593f4T1o8KdOKRSairaCwhFMqx&#10;i68yav0/7Rzyfr9PafqvTisQISNtTuZZASU8XlkIAcggAkcWC/T/AB9+6904cR+pnhE1kNNM5N1X&#10;/gy8KFFhb+vto01568QCKHqcKto0RtLSStaKOUr62mZuW8fLcDlWF7/T3QKpr1Uxr06/fyqU1zVE&#10;sZSwRwsEyMvErJUWCjn9SkA/4+9FR14oD1LTJIhAeXToCRtUu19Ctyqh/ozfQXYn/X9109V8L0PU&#10;iTMSIbFhqUq8cbMgWQMdGtGXi/H++HvQSnDpsqQadYjl0ciy2GqW5Z1kDsv+6gwAub8Kw/4j3uh6&#10;11xOYhMcpcmJRGpMOpWkjnQ21Ooueef+ND36h691MOTiMSM7M8epRZFTTGTZjquOGP0BF7f19+yO&#10;vdSTkIRqGkGeVx+00ijSoT0STFQb/n0lv8ffs9aPDrLHXwlgY3uG0Kl4vMqMDrsHtpAv9FDE+9VP&#10;Wh/q/wBX+r/IJkVQGZmkYN4gzMY0P7oP6RHGnAAP1B59+6t1mimUuOApEd0YsSBc34A4W1+VPvwx&#10;1rRp/PrP5mk16nSzJGjkDQzEXswLfgji3vZNevdczIochBHISoWPmzN6bEP/AFI/De9db674K2UX&#10;aIBbaTpRT+tr/VrfTj/Ye9jj17qNKbKzICy2tFcAcsbqrFQOPwL83+p93611gdiACFcgAMVZVfU1&#10;wRFr08D6/QH/AF/ejw69115ZFe0kcSw2Z2CFS4ZrHUQBa/4Nx7p8ut9dF0LANYFxpaTSAbEehQNI&#10;A/xHvY49e69ZSo0aCEbQQVAEh/qRyOP9b3frXXYfiTWYyqXB0spIa4ARV0kfTj37r3UkLIdKrpdF&#10;XW6k+pLgFLAcA2uLH37r3XBomZSiqFMhbQGAC/6og6+Pr/X/AGFvfuvdcDGwF2MX7tvS0YLF15dW&#10;uA3H4IJAHN/fuvdcfHoUtpVYyzh1huoVreoF+fr/AF+nv3XuuDxjxEAIbC9lB08jgSfQXvb/AHv3&#10;7r3WJ4yPGguCLaiHtpuLyEKAePx7917rCqsqS3j9KDSfoRovc3UqAA39R9Dzb37r3UcRIihdCltR&#10;jiVECsb+pmjJHBtxe/8AxT37r3WF4QRreMuukIsrsi6mJtqY/XQrcXP+Pv3XuuIh1FgksJJD/spF&#10;F+8ycSaJGXgW/H5/p/T3XuuKxIbiVpRcElDDw1uFVy4AsT/sB/h9ffuvdc4qb0zCSTQpEaBfSVjP&#10;1Hpt6Qv5IJH04/A917pxhVSNdoish1RsxHqA9GtgBZeLk3Avx711U/EOpYRGHo8ehiGLIPUdJGkf&#10;QG39b/4e99b4/l1yNMqsxanEzRPpUavHZX/tc3t/jx791vrjpIIVRpQKSwkCt4fHyygoLsD+CRf3&#10;7r3XMKSqFVVFe3jMR8jrGVGtrgAkn6MxP+9e/de65gE3FggB/QAmpUXgKWHAN/qT7917rOwMZI1O&#10;xaylNKNp/r+6U5A+mr6c+/de66bSmi1tS6vIpCi9x6DHpH0/r/t/fuvdcJAqlPSqOdLOBdUTV9ER&#10;h9WPv3XuuQ1oOFFxZmVTdjDfUw9QI+tiT7917rq4MgY+JkcspDgXHH1QgE6gPxb/AIr7917rEbId&#10;KFb3A1lFTUACSVDg3H0BIHH1v7917rGWBUa47llZCVuQoZtLEO1iDcj6e/de66JAQrZAQWRg6lpG&#10;VSdMgYj0E/0v/j7917riwjjYrILsIySYx6iH5Nm/ULckk/n37r3Ue3qsPUF0MbgCyyfqRtX5P9R7&#10;917rFLYxMI1KqCPDqUWRHNmZHN+Rz9fp+OffuvdcbqLhW1MqIAwsykgfr0OLai3B/I/3r3Xuudwg&#10;F18jBo3J0WvGw41qAbkf4kn+nv3XusnpKsxKJpVjLGZeDZReQED6WIBv9T+OPfuvdcCFEIteNVZS&#10;qMdRZ5vpGwIAIAvYe/de6wSmNdcUhJXUryBFEbAjhVVmufqfr9PfuvdRJm1NKj/syoykkMGUlxbg&#10;6Rzb6H3ode6j2RpGSSJSPGdQcqC2pbsR+AV+rA/X3vq/Zp+fWKRVLlgGdFEdo1hARRe2rT9Dzb37&#10;raUodXDHUjSyK7XhK2LMsWoxuy/2ix4PFyQBx7904HBIVepMK6nsb6SlwoA182OnSQL+nlT71jqz&#10;khSR05xKRHcxsGMyj1RM4A/Doq/QEckj345HSXpwEAAAITSFLoQ4Zircg2Xn+v8AgPofddJ6911J&#10;Aq6CFVWWPUiBVP5uVJA+n5JH1/3geHGnXusDwLoJGhRrGrghFVhxIB9TpPFx7seHXuoTwCMqAC4N&#10;lcstkuDq1kn6Aj/Af4G/unW+sX25FnJKSTMXDWUFgeCyKy8XAFiDY/kH37r3USeCJm4GkuuqSOJY&#10;wt0Fwsnp+v5PAHv3XuoTpYl7OZCirpL61ZAwKIAoI1341C4A49+691F1CB3Z1GkSs5giZHTyFbhQ&#10;SLk/m3A+vuj/AAnp5BRanz6b6g2YyhZPMzII3UiVVkYXZQp49XNx+Pafq/TJUuywLHLJD6WKieQC&#10;Jo7m+h9PFgfoD+r/AFvbb8enEFQR0wV1XM4MUcYnpWSOZEfxqDURGyy6msNNyb6Tzf6e6deK0Fek&#10;vWTsJHExERdJlTyy2R/F6mMT/osrH0k3I/xPHtmXjTq56S8soCTC6pIryLI7JJMqp4/IsazHh2a/&#10;0It/h7SycelcfAdJisk/VFVR10knj/cEcVo0pp47xWYcHSbhQFsvPHtg8enukllKiCNpW9M6WULN&#10;WtGXIiA8InMaoCo5CG/A+oJ9pwaZ63SvSMzstGrhpvDFB4khkjWCQNMpXySSRyMtwmq2lybX/Hup&#10;6uBTpDV8Ek8NWyyyVNdj6aOlx9NVaSJBUSCSd5FUAuIxZWbm31HI9sHierdJispVpZUqkqElNOzy&#10;yNSRPPPFGVGiOBZgQyrJfWpN1+rce9dKY/gHTDVU0UzVE8tNUxUlRqgKwmOjmQ/5556Wr9d1J1Ar&#10;FdSQbW91IB49KYviHSSqcbFKgaikWleshqVAoKa7UtMnpQSOwGtipHpDLIWJOj8+2zH59KGIp3cO&#10;k3UYqpqmnpxJSRUzxRPNRRySY6ugkjH2lNUKtQrxVMrkWRHtYmxPupUjJ6bRkHSSl2uYZFSageJ6&#10;cSoPuFLRU9PHH5KqOaCn4iluVYmxYH6j6e/BS3V/EUnSOmak2nPVUiU8sDU1Mah3MsEK1EdOlTIW&#10;gOuVQZpXsZDDxZb8X978P7Oqs610kdZ6jaddDD4cuIErpFSLwwmSSrMPmENNWyzgEN5G0stP/YH1&#10;+h93CUNemmK/h6yVmzHSOtM4hqaZXAhq6iNKmqkRIx9xCaR1MIfUT62UjQQP1W936cV0oK+XUX+5&#10;dRPLJQLTwQOKGm+zn4dIaOb95ZYaGSyllVSQgZfGb6UJPur/AA9XDrxr1BrtmRy4ytnienmSOvWW&#10;praWhirqyUMQESaORYwVSUXk8b2YEf09s9OLRj1BrsS6U2KpcrSMjQsy09WlRIxhiWJpYGyEEokb&#10;6kCVEACLxc+6kKcefV+w9o6R1Ttisw8Q80dNU01SErzVSSqknnVvLJOaaXWPsyp0nwgyMCOR+NaP&#10;n1tY81HSIr8crlG/hPgpJqk6Kinhiko546ljpk0sS5p2NnCn1/gjj3WhHThT06QFdhIsWkkhrKZJ&#10;qaOqyMlRUanpqswEmGI49QRJHoveP6jiwH19tOTWnW0UEZ6D7JUtKv20eM1U0rUc5nrpMiYKauMy&#10;GZ6iVzZI3ikIRFuV0i31Huo9PLr2AaDj9tOiybuyVUtLU4mt8mRhmhcTTz0TV9YtbEfJUVX8QjYh&#10;XRQPCCjIoJYN7fVQWDenWix4eX+rz6L9naiRah5FeSGFqLytoqPGwanS0Jlkku0kfN2kRFUEccW9&#10;rIlBwOPSVhkjoEM5VJptIlLUI15Z5CJEFO5N1ePRbSzmwjU3LDnSAeTRUAr0l6DavqJpysaqqa5V&#10;RZpmJ8NhdZIwQHXUPqGsB9OL39qEWgr00xz0np4FZJpdcSQhQWYfuSuyt6iVAuBYXUgW+n1/CwcB&#10;1XrDFh4HEczswmlKywGH6rDb12FlJb/G9x/T25GDWvl1UkLk9PVHh5JldKSlePQ0aQS1iI80pHrv&#10;Akp9fINwP7P+PtdEp4HpuR0Ip0rIMcHgemenhonMDVNVPHKz8RDXURWkS37gv+2NJAt6vZjGmM9I&#10;ZGFa9KbG4Ck/yIxUraZPJLBLXVOieOGoS0csdJGQTCGGlv6Ag8fX2qRNX2dJS5bHl0/wYiNYJZPu&#10;4qeoRQIJ4Yqd2RUlKh0kQ+iGMgtGQCCObAn3VoQDjqwlIwc9THMrFZ6aCWYyERebxIkapA4WsMfk&#10;BSSRwTIAv6L88+6kAinTmoAaunqKtqnWalgq2FPPG8EixIlPLMgi101JT1KjiIoGaSMCxY/4+2Ht&#10;4jmmerpLUV6fsVuVohQz2WtgpYS8KO5p5mRiI1JjN9M8SgmNBdWAuR7KbvbEcHSKV6M7W+8Mg1rT&#10;06GzC7mhyKmb+HmKNZlq6NsjNbKzU3EYoo4rKPJJKNTMQCLhl4B9ha427QaHhny6FltuIkWvp8+h&#10;k27vk1sLS+KkaV5YKaafI5Axmpnhl8E8b0ki/t/bj9CoXdyCdIHqAeuts01H+To+t9y19Dvt/ebg&#10;/wAPjngShx8EWernWRqaXRJJ4aSvM1pElSZ7GONAZBazab8EFxt1R4jA1OOhNb3MRomKcf8AZ/1f&#10;8WOGE3XRvWxzLGcq7yRGOCnlmoa6eSeETS1KwMUjWFR6pGdjwDxzySXFm8YpTozEkNKjoU8fuiCr&#10;ZayhmElBGkFTItSmmkkkml+18bVklnZyPUY38n0uunkAoeNlGgnr2tG8ulbS5uWUo9QyVSQyzCJI&#10;p2krI3pnBRDHLZgF4DRH6gGwHtPTNOno6EUXpfQZVJfMhdkq6iXzU9KXAgrZWi8lRIKyMG62/BIK&#10;g/4W96OM9OFDTI6faGtq6qKnqfur+ArrSmiSSl0s1oKeR0BLSKoIDEcDk/X20w1CnVaClOljBMKq&#10;pgZYJJpW1xCkBIp/JJHqX7dXAJcKPW5Krbj2yY2B9evU6c4K0iFoo6mnVJqzxKPJHLFSzQi8Swx6&#10;Gfyf824iVNwzAj24hAGk8et9ZGkTyvBMPtmYSaw0rSVTOsfkdqmpPDA8uBCef0hPr7v1vj060jyy&#10;Q05aaUyrGo0/r8zNeySxuSVuv0Zv0j6n37rdPXrpYqWB4oX8FPW1EkhIj8pjKFS3iQvp1k39XJAI&#10;/p791rj1haOLTRzGkVq9XMRkqRIKZohJ4paeVJAV8ijkFQPz7917rjPTfczS1ErRSxQO+tp4VmpA&#10;0I0sabR69KHSAfp7914cemtodfjgLpPMmioaKlighhYGXzqslSAC3kI0qrEmwsBf3rq/UZ5p5RLk&#10;JvMjIZfFDVUxhUVMw0imp54vUfQLSCzC9uB+Kv8ACevedOocYhMP2ZdfNSSJLUx1KCogjlmltGzS&#10;QhWkKBrWUswIs1vbHXj8Q6hy0kGiKJovHJHLNqhakiuoLaDN5Y/XGSSAgm5IPHNve+rdYauOqpxH&#10;GDaaKCogEr+NKVFZfKpZlGu7g+rWbW5PPv3Xuk7PSPTRmWCmQmOSnljAVArmoIR4z5NWkJcvrQeo&#10;e/de6izLGwkpZUneoiprudLSBqlryloJStmRFFrH6Hj8+/de6xFkeSRqARUkcMEV2WGSdqkrZWLK&#10;wCKyXIUm2kgjm/v3Xus1H9sXlfzLLHLTPGn3DCEP9ufKSaZvWbf6pWIP0HvRFRTr3TnFL+iZSYlq&#10;KZKh5Z4LJIY28Qp1ABRTEQLTM1yWAF/dGQAV691Nju6f5M9OIdMlVUwyzx0zvG7B3WHwB73ZQ76y&#10;CSfTxx7qVpQDr3UpJoTMtQjUsn3U1lkoi1PHFMsIaepqal15QNZXvDwObn6+9aW631NWaCSCnp4K&#10;qKMRytUvJTy+SCueVf3JAyhtTqQRqbi3u6Dz60enpaoFmIkcARrHSziRY5GhSPU8SPa4jAt9Pxe3&#10;vwFajr3UmKpNNVIsaWaXwfai0L01ICtpq2pY8jllcycn/Yc+26H9nW+PTvDPUJFTiJWMILzfe+eC&#10;q+5gHplR4z6/Q1yjMSBzYXt70etjj13DkKdiaeMwRD7jzN5Y54K+Gnh4AbSC78my6xfm9vexU4HW&#10;9Pp1l+8gV5fFA4ajUF2qKg06VMTMTKqPYIdLAMrlTdSbi49vBABQ9e0GuenKDJyyGHwzVCSxU6sZ&#10;Z4wlPUwyAyoxuNLiIXBYWB4HPuwUD5daZMdT6GeFpo5keNjNAagRxD7eWMITEtQ0EvBuQdSKfp+P&#10;d9II7emiMUHUmGqj0/uvAdc+oSNoLhbaTNEjgDSWAIH1C+3Na+vWiM06mw1EYjqWildGq4WgLwoj&#10;yxmI6S4aXmMFuGXn63H9BaoPDrVD04wuoeGlMkVM8pBmlpPHVyRyRL6XJIaxk+jEC4t9PfutdZxP&#10;d5HdljahmennAleSSphLcJQNcFdfJfUVCn9JPv3WgoUUHTiKqodCZIWiLzK0aSywxzCliHohLHgk&#10;r+NPP+J+m6nqpjBbV1lkrF8ZkCh3lUQESxeGph0tdp/FGdbaeALWv/qQPdq46qYvTqcZGR2ogiFh&#10;HFUTmEN5DTkh/MEe/pI9JW1/x7302FPxnzr/AID1209pIpkErfvw66d0RFmp1OkCONgAAB/Zv9Pf&#10;utDgf9XmOuQZIZJj4PMPIKgQ63+2nRroFH1bTGwvb88/kD34nNT17SSK8B1NjmeRY9bRu7hykUco&#10;liiAOsOGaw1KOJD+kDj6+9jJ406qAOpUVQuqzzFFYgqIwDHVzOCyLr02cD+zc8D634Pu+rTwNetl&#10;KZp0501Qrpq0U6sI1YXkdE8KEmORW0tqQkHkKGFzyRx7uraumiKdTGqqaokjaNL3lKJOPXGZLa2A&#10;mZQCq/pJtzwT9Pd9Wr8umTGRkHrp6iMsyhG0pGlShc+V/uIVMlkcCx1AEqrC3+x97YrgDrQjIOeH&#10;WRWAEOuYxJKjSRl3JZnmTXB4o1X8khSD+QeLj34EA563RaEpx6yQrGI0/YiSaqhIS0frklh/cKqv&#10;F/8AUjm9/qPezopjqj6vxdSXKh1ZISNZUSI8mqTyqAyFjHZha45U29uGSgBHn1WvXlbWnnjHmdRN&#10;N4ZVHlkj1WdkmFw7B/UAQTYG597QUFfXrRAXDdOep0Uu06AxRKgacyxL5o18x1RTArwpAH15txb3&#10;b7OmiATQdYY6h1KOJ2DvrfxhVaocuvq1ROObj+0ALcX92BPr1vTjA6lR1SQkR2R0maJnqJ2V5ipO&#10;pS1l/BDBgAPx9few1MHPVCmoV6z2ZJHXxLKxlEyRnTrVXF5UjcWsP8D/AF/r73qUcB1oqD1088sx&#10;ZBHaJrMkglVY2SI/8pTS/oK8kfg29619eCgdZTPpqJGmRliqoxAJkVDEwVQ0RMi8AWPrJA45H9BY&#10;sK0PDrZTH2dcvPDMkKRhWaJ31K5ZI3Cm12NuNXpZLe/VQgH061pOonri9RGjqCUZzC0sMYkHlWnV&#10;/FNHIjg8k+oG3IPAtcDRZa168EFOuiUX9zwABgFT7WSIFA7ka6ZVuJASSrgkWA+nu4IIr1ahrTrw&#10;kjQep2V1S3gGgSFTIQXWewAsb+kfQ+/agM160VNM9cQ586yzRxoZtaKb+QFiNIJdBYg8K1gOePfq&#10;jA9etUHWZXUhXLBft4j4GC3WKNl8bytcElQRq0/Xke/dVoBgefXUDK37ciq6xqEmWRlTSieuOoib&#10;Tca/Uw/H9Rce91rk/wCr/V/q9BZhWnWFm0QMZL06yNFIY9aAsqNpkkCj9R08cHgi/wCffvl17rPJ&#10;IQoEY1qzpJEmhF8kQWzlJSLLqHI9N/xf3rHn1ULQ16wKEXx1EUbUxaVKYCoBk0qz3TVFwGGm9mH+&#10;v9R71RR3dXIqKdY4/BOsuhVgDTTBo7qF8UbHl7XA+huo/wACefdVA4jj1s1HHrl5T9ui+ZDMzRRR&#10;uHBGlOUKCUEahyNPNzb6fixrSg49a0+g69JIEszwNMXFmkUCOM6z42bR9Lp+p1H+Nve+AqetBc46&#10;wNURujGRiqUwiiWSG8KldJbXLFp5u3FyfSB+Pe+raTWnUd5zSuzk08Uj6PA6ykM0GnS0VhctduLk&#10;259+4Cp62Er1idgzwSmmRpKZz/n3jiij49CvMdPpkP6Q5vxx79gjq+mikdeecBppIVNOkkJDLDE4&#10;c+q03ilIOoAXAa1hf3UkAah59UC1Ar13I0qwPM0NPGwKGRTJ5I4oFs2oACznnU7m5vxce/A9tW61&#10;pFaDrA8heSSRAJI5Yo3KfVYH1hZXuwJ0rwSo+gv/AE9+AXiOtYAA6yrrBnp0cTvKpnjCKPG8TJeZ&#10;UMnN9IubEfX3s04daIrnrO1RGytEqoDDDGkBkTyJI/4Z9A40NwykG/vfWtIBqOu5PuI/HFIVXX4x&#10;C0QBV5ANa+OZFBunNlYcj37q2D1iPidR5rxNMNLqwZ2kEjh2laCL1LYjkluRx+feiK4PXuock9ND&#10;VAiNxpnTxNdZhLpGlleNgpIBstgOCRYn3QhB1cKSK9RKiWKSRGjmYpT1NQ3jeMJI6Rm08bCQDjUf&#10;p9Qbe6Gnl06ij4T1jWXXLDJNO6ppnRFqYynkYp5PHIzctYHVb/Xt78MnPDpwqqjHWISGJdEKiR5J&#10;dLLrurxuP2xFMb6Qv6iCL+9Vpw68qhsnrh5YYiqK0gaKSTxQmxcKE1PKUtbUpIN/z70T1cKB1DM1&#10;MXgDVMUfk1QNUaNcVQ6DyxkSADkgWjDW54ve/utVOD1YV66MhEgcIQE1ieTUVbSQC8qll5JA4t9D&#10;extY+7A1yOtsFOP5dc/NqdXUS1DSMgkSURIjwyC0cwZ7ft/m5JFx9Re491UCmB1h+6hQqjkRiEvH&#10;URBQEUkHWzK/L2cXKq1rfT6390LAcOPWwCeHWCEzVlOI1dkMsbloZ9YklMakiSnsOFdeSD+bC/Hv&#10;asW49eI08euFS5CoQsccDLGzSNeSO6Ib+U/VHNrBvwePfnyvW1UVoOuK+QKCS6tMVKNJaYSaV1L5&#10;SOSwB0qR9LH3pRVaHrRHr01yvMyQMZHLvOXOkEs0caftJwCGUWBbjgkD6n3Vsdo4dOKq9YpJ3qUq&#10;HNQWIBjgaRE0x18dnm1IAvov9Bc2Fx+ffqkqa9WCgGvXBapSAYpKdWDRhzDC6xx+Wyyst1ILM1iD&#10;a34Pv2qq06t1HjqBNLCshJeSplpyKm0dRM17ljHEOGFr6eLkji/uuK56sA1KjqU0lNUxNcKzK0vk&#10;YgeVFAKwXFl0oGDFGHN7A+9kpT068A3UOWTxwOFVnYwMkMrII46mNwJGaoI/1XCkmxPPtl2UjHHp&#10;xUoanrkSsMT07SRUcMQWpSlkXxSOsyBxSqGuxQN6bX4+nvZNBnq1KmvXF5YQDE9NJLJLTHWfJHHC&#10;YFAfQUtcBmKqLNqFifx7oWBFOrBSeoxn1LBPVwtCk7SGNy0cdRphsI4HjYcBW4uR6lH0PtvrQHkO&#10;uql5A8dSsj1geFGjkj0xteOXSzzKwUmJiT+oC4sQePeiaDqwA4U6hvUeOmIYwAMnkeOFwHOmS8up&#10;EuRpa2tSPrwDYj37yqet6PXrDLWQSaWSGrR/2vPUyKXjK6rhqdNNrE8KCbj6+9449WC0NesH3ifV&#10;zJIPFUeSKkK+VZJLhWsy3VmU/wCtf3smgr1fqEZYQioZJxDFKJYoagCGQmZQrNY3Denn+nI49tk6&#10;hX06rx6yfcKkficyUsUdO7yI2l5ZkncJBADFYNpa5JJAHv2rFOveXXAyl2UrIyFZ1ZkfTHM6Mmmc&#10;xQ/mw9QvYeo/X3XrwFTTqBKamXz08rx65mdqMVJEEL0yAyORLHyjWWzKvP4AAPOiKinV9IGT1ANd&#10;KZYJpJo5UOqWWOijjRFJGhgoXiRGHpIa9wAfryal+nKDqPPJFIxDstLVT8hpzohlVQVCjSP1BDde&#10;NLE2BPtvrfUSWQWbzExTGOGlhNSyERlG1xvEqL6UPFgTe97e/deArgdNLSlCT4qaanD1Cz6SBO9Q&#10;Dpm8EzXugYgq34I491J6dCCmemiodY4h5tRkpvHIrROXcTmXUksb2t43UXuR6voPr7906FrnqNPP&#10;SmBqmokMMfglnMtPeajepnkAWlkaxN7X/BtYi49+p1bR8+olbKV8MEczidmWZhOpmeIxvpMbtp0x&#10;xtYeJSlja5bn37rwWnHqNETJMf2PuXNQRJVJWtTvMkjEIBGbnxg+lVS9j+PfuvFB1BeVi0LRxvHT&#10;o81P5lWywwC5kqZ5GCtFpQs3pFieP6e/dbCgdY5l1TR0RPjWOpiqhJGNay0bREU8sUjk6tJBJU8C&#10;9/pb3p/h6tSuD02TyS66qnqorVs14J9LssKOw/yarRG/zZIASSMfX8fX2x14KBkdQIwxvAqyUyCF&#10;zIUGimeY2VTEoAYEgE2b/U/n6+7aTTV14mgr1BqAlRLJAlJK4pJak1a1FSIa11aADXRrCoRgSGk1&#10;X408e69aC0NemYS0zFTLC8lPbz005tUGKORGjmlqgBZk1WYFw1iLDk+99W6ZpsgGVUqYVpZ444Jx&#10;FDRmdqgI5fRFE4vHq9LaVB0D+n4sBXA/Pr3WCaOGSSQlPHUvBS1EcEDCpnqYZJDKWWol416rMR9Q&#10;bhSQfbhGB+XWumM1ldG1Sfuo3asUeVZKYXqPunYTSzM41XUgcA2Frcj35vL7evdYhI9qyAyyCNa3&#10;FtTv+280Yp2sTLP+m5Tn1c3BT6e/HOPket9NE1RJIyQzRT5IJ9ylG0apTGKGonsk8aOvNRFYCMqL&#10;EkfkE+76aVP2f4Ot/wCm6b/LiZ3Z1jdoVm0UQVI1rKieIiSdJBUDRGzEEyq7aRcAc39+AJ4dWAU/&#10;DWvXKSpnkkmliE7w1lEr4tZZIkFLHctIslMwKKZbLokuF0G/PJ970qOHlx/1U/1fyGyGOfX/AFf5&#10;OmlKOvnoKqgnoqaCmEkcsUAZYKqClIaonifX6WEGlmDOSWJJA+gFgUDCnVRX4eodO1VLT0le5bwu&#10;lXTUTVMEMVVWUMEa+hqdD61pmDIWUarjVyB7vRdVAOHl8+tjIxx/ydYKsMGkqvLFOscmIqo6emjC&#10;TzRVspoj4ZKlQz6VBeQgEgmwFvdlFe2nr17iCx6gTmaP7iKmkDytJNFBWzCVYqlKxzHFUwIg/cKk&#10;AGQqLCxIt7vT19OtfD+f8+sNZLFDS0eSeKsqX1HFTlVVZ4KzxFomqGkU3R2BKEDTyv591AWpA+38&#10;vl1pqBAx8sdQfLUxVktc609QZvtp6bHSaKWonrDFpWKUm4HljJ1o5tqubXA97pXHVa0av+qv/Fdc&#10;ag1DVNWrRzz001Gsr0zGKoNHOCC9PFEi6apAPq2pbWNuQB79QU68akn/AIv8qdR5i06GKOCOnmkh&#10;ghatEj+CRSQMdkKOkgGoBEGoXa5bUGQ8W2F/P/V59VOR6f4Py6jzwVLyxGSqNLT5BKabwnTHUV0T&#10;t44IzLCD9ustvLLGApPIbi/vYI8+vVOK+f8Aq/nx6jRa4IzGjyVmQqaxrwTuXOL8bkTU8CvrQuy8&#10;RpYBfUfd8GhOMft6oKU7eNesp+y8dWcdaGVKCnln/diaV0aZ4wWFgpqWQEoRyvBHvYBIAbh/q/l1&#10;rGo0/wBWf8PWJoIZY6WSOphpkmi0UyOhauRHbyTTV4TiUBiRovcq1/exj7PP0/Lr2kDHn/P/AIrr&#10;hHNNWxzVb3joxJHFNjaVo6erjqYT4ZfJRyAB4HW2pbkkarHj3YqowOPr6j7evGlM9OdRoqtFPQBZ&#10;KWOlY0yfbiWgjYDmqoZo9LkKreuGQgqAWW5HNQtD3ca59fz/AM/TZCnA9Py/LqEbU2hK+R44pcZA&#10;kcGmUvKYZvE9YtTSfpDlgUm/N/GwFj7tpDcDTP8AqHWmUAUPoP8ADx6nCaBFgxsojzEePbx1UcMC&#10;imgikvLSs8jkeV50u0nNlcWLLcD3WgpX4SevEoV0jy6bKqCkNTXzimeKcxvKErYHTHFNAWUTwMCy&#10;whrhglv8Bzf26KgUJP8Al6oQtTQft/y9QqVOYoJWlpqiJYMhPVtG88BgpUMiyNPItx6iqoha4Fgf&#10;fiMZyOtYPH/Y/wBX+z1zHmjrqfHyM+VLR1lRI7yxomHkm/zdTBQk2aJ5SSWNybAWH1HiBp1AUpj7&#10;fX+XVad2nj5/Z/q4dZYI4QEq4tC09HO8MTs6fdSqYgtVUVRcqY9LemAC9wNNvezU1VvP/V/g49bo&#10;PL/V6/z6h1C1UsUVPTzVdFC7+aPwwLFFTwJJeFZQbGMeW2sG4FybMCD7upUfb8/9X+o9aNfLrDHG&#10;VbxBJvKzCBzVTR1eQBSYyyz+CMlY4pZLoAoj9JWws3vdCcj/AFfL7fPrWKkH9v8Aq8uok8q5Hy1M&#10;tOKqjiVESSGCQVFCpl0RMJ1C6IJGGotMjaGRk/JvYAqaVp/q/wAPWqV4/wCr/Y66EktYa+hYxVM0&#10;cqivnpE87q4/bWop6dlsC/Ad1Ppblj9R79QChpT0+f29bOajqBI1PBTU4VI8dJTrLTeKlcTPXtU1&#10;Yp4ZHIWzNIisWu+lOLXPu9K8M/P0+weXWsfZTy9esNRUpDVzUVG14Z5JUpDpcy1FBTU5jelqmQXV&#10;7qzrIvIv72FqtSeq18h/q+XUWOFZ8elB/D4pK2raM1Ds8ohV0mEUNNBM90EjDUVNypLfX1A+707q&#10;k+X+o9axQU66r9cuQ8cgKIXljqYp5I4o/BDMhhp0EGpWlUsEMegixNyBc+9qBSo/1fZ8uvNnB/n1&#10;xlkgIgWkWWqkVquBjHImJrKuokp/3KHHqwdo4EcqZHurKgsCQT7uOJrgft/M9eoKUGT/AKsdNZkg&#10;rYoUmq6mhqoMxR4/+HTUy1MdXVUdN6xV2GqNJIyWDSliWVdIuD7sARwAOK49K/6v29UNGp8jTPrT&#10;/V9tOoc7UtY1XQ0iVEMccgrZclWxCsWufEvokEcka65CruIdTGwsCQdPu6jSAWx5UHlX160ckheA&#10;PH10/wCqnUSWqhP2ztCs7HI/cz0yKrmmrailVZJ1dBaJI20uljyrf48bIpX5Y9P+L61jHzNfs6zZ&#10;OeZ6rLCk8UVSXxMEsiLGYamkhIFTBUFPoxNtTkjSGIvx78oUhdXz68a6jTjip9R6dN2QqoFElZLo&#10;o4Y6eSSNJUYvSViS8RTSaWAUA6EYgKR9SRb3ZRqFP2n160xzU8P8H+r/AAdRFfJGKBREtRSVcTTp&#10;HVGlvHLTtrihjeUaNRf1ENbUvKkWud9mo+v+qvVBWg8/n/MceolVLFBEMgBUNSDGySsXklepplpK&#10;jTVeCriGiQGWQSFUCE8i3vY1E+GOP5Ur5fy60dIGsmgp/lzw6wyVstGtBUZOt0R1GsyJjqGKop65&#10;KNdNBNXwpG0kNRL+mRIQt+SbWJ920BiQo4ev8wPlXqjHSBqbj/qFRxBINPn02tPItXkYZSKSoo/3&#10;3iqZJHrAKl0IfJTjmF3DloYQ5CABfSeC5oXSDxrxpwH2evzPTZY6j5U8vP8AP0+z06b6pEapmM3i&#10;aGKCZoKekaOdauvjvUzw5MBdWgqBNc8DgG97+3Y8KB5/yp5U6acKfspinrTP+XrBVTLRrHCKGvWn&#10;hWglip47R1FFAEssqWH7mlihd2HCm5HB9uIgYg1zn888OtMdOQCKUwOI/wBX+DrAS0DR1TLRmSSr&#10;SpmWIxVEWRkrFamknibgLfV5VUt9TwR7vpxp4eWfKnkOm+Arg1P7a4/b03VH3DUP20dQIKuld6hK&#10;X9ORiQQl5pKuF1dmpZbGNyjepgBcDk2VVrqOR/L8vn02wNCAeH7f+K6illp2naCjnq66koYXZ6et&#10;EVJjaF7QV32xsZDHFqRmUEkrqIYC/u+gEAMaCvn/AJeq1AygqQP+Lp011CTVQGJxtTPXRmkhqoab&#10;IQwePXDKHV5pSp06pDrVWQBwFAka59uBVUFyAp9R00xqdANRxoeH+r/VXpmqofu6+kmo6Skglqah&#10;mp6Kp1o0mQpNKihooptaU6lhq8kgKvq08WPt0EaTXh8vT7fPptu5gQBU+Rp5f4Om6IOmTknaWeTT&#10;P5Zo1NMtFFVK3nqKi8R1XQXHjjIBZWuvHvdFChR6fOtPT8+tiuvP+Slf9j9nWQvTolVOmPFZW1t5&#10;46zIU8JMSRO8kK1visWJOqfSwtp+vPHvYUk0rQD/AFf7HVyQCTpyf9Wf8PTWDI1SKYwJW1FVSxtD&#10;J9n9mjPIGjeKCaIazMWQSMCAzIwbiw9uKtVqTQV9ePTJrWhFSR6f4OoMqQ00byswqqmShNfWR1Go&#10;Li4rl3lSqh/cd6eVBGEKgG7Am/PuyipxjOOmXGkFuJpn/V+VB0nqaSnpJ6Glkh++r6+AZaalyLmG&#10;petqg325pZCGCKqhpGEkY1NZbWI9qCpozVwMY/1evSEVVgpFScmvr5H8um1ft3hR3qJpXpKeWjvB&#10;Tj7ir8sxkpp6uGFTqJQaJUZgP03YH6uaf8hqT/qp0x2HNeFR6E+lf51/LpPZeujf7pZVqVen+wU0&#10;Ju8NXIy6qdzNpDQkR8aJeLkck8e1ttblqcDxzwp0mldQCeHy9ekNW5XymtUCpgihlpHNPKaeSvj8&#10;d5J6unMt/JKiBlVRpGm1z9PZ1DaaKevRPJLrqBw9D/k/LHSSy9RHNVfaI0sEa0tScZ5JIiop4YjP&#10;TxOW/wB2sSmr83/qfZzbQECvSN2BOfy6DPK5FmEb0aQWnpUjhWNyZahY0/ylpnlA0uXBOkfUWt9f&#10;Z/aW+o16QTyACq5/2OkdV1k8lN4kghQUiQkrTsC87znUbsfowJv/AFuPZ/b22dVK06KZrjUpFKdJ&#10;KrqhKkmtmE7O0LoXHjMpXQoM5/IUer/H2fwWxJHl0RXNyuk56SVVLIwMatqMaKGl5MjRsbOSrfXm&#10;4tzcWP09mywADSfL8+g5Pcd1K4P5fz6bfGSxAaTWUFtMYYMCQAjPJ+bXv/jYDj28I/QmtP2/5jTp&#10;FrBFT6nz/wBVR1iLo80sD619QJAI8Ogrqux/oT/T34ipMbVx6fD/AMV141KCRaf5a/5/8nWALGyn&#10;SSiqAXRlWzMPUG49IUg2HvSRoSc0A8vU+X5dVkcilcnyPp6inr10mmWQINQCKbqwUo5cfSO3P+F/&#10;bqIruAuNIpT1r6f4OmWLKmpqEsfLiKev+briIgrrGfJZTNqW+pQA36i7f1JAt/X214Ar4ZqKVx6f&#10;5ureKSpkFKnT5f5OsOiT1hj5KgE2VQq6Yj9SSeCP8PaHwnXUW7pB5DFBXz9fL/Y6Va4iVAxH6nzP&#10;y8x9vn1yCF0cTIjiMiyKbaQwuUMkn9k3vdeL/wCt7cEepSso1EYoMUr9vl9n7eqtIFZWgOnVXJ86&#10;YrQeY9D/AJeosscBYB/UYyysoF1QHlCPx/tN7kD/AGPsvkhi1UPlilK0/wCL4dGMUsmnWBx4GoFa&#10;cfn86UHWPw6fSioCC5ZWCmOMAXPrHFxwf99f3Q25HbTIyRxp659enlmQ9xrQ0ofM8fL9vWJoWhWK&#10;U2c3DXVgZIrm4KBF5Nr/AO+59stAUCs1CDn7OnklSRmQYp8qfbX86dc2jZj5VZF9TSBjEV1KsZut&#10;iBa/N7/n3t4CV1j1Pl6cfsr15ZUHZSv5/P8An1GKpY3i8ckwYqlwNK/gFrcH/iPaFowF4UJzT5dK&#10;FOcmqjH59YpI5Col4LFU8C3AZ1VQG9Cr9T9Dz/j7T+DIRr6cDxqdA4jj1iZfSYgjFzaKQBLEPa+p&#10;kb9Om/H9frz7p4YBx04uc1r134gQIlkjVl1SJIAdKkkK8Z1D+z/xPA93CY0Vp14tjVTj5efXJtH0&#10;Mehg14mFnWRQR5TKDzzzzb3rShFKZ60oP4TUfz/1fl1ykhhjYzhiQWX6P6bsur034I5/P097MarR&#10;h1sEkmv+r+X+r+ZwsLaEjCjSyyK59UbXOosW+gPNj/h/sPdH8geHW6069MHaUOsZVGVI1BZtd2BU&#10;MVAA8dzcX96Padfr1tQAKenXa+SIo02t0V11KhUM4JsnjBBsh+jG3191ICtU+det0Xy49cFVJJJr&#10;XQN+2sshGkODqUmyjj6rf3QCpoOtVFB1iX0sfLpYs8Wrn9I1cyuwAtYgAXH0/J966s1aY68+rWA6&#10;q8P3N5EQ3RHHAN2S39QT79140p28epTxCZGeESEq06EgIgtYCMxBfr/Rh+Pd9JpUZ60GxQ9Y9AVI&#10;oyEJGryKQCw0cx3Y/wBOPdOrAA5HX//U2e4rIpZjoV2bQNN4F1HSkjf7V/qfz7PT8Q/PoL9Tol0e&#10;pgpZOHdwFazH1FkYeo/kEgn20/xHrR6zhfVo9XLoLrZWQr9eGBA+tvr+fp7r14Cpp1xjjVNSsPTE&#10;GLalW4aQkKGWx9Vr2H0P+8n3VipAr1mWNWvwAxAsjgh40/Njb/Y29+60BU06kJTA6Q+rUSbaAFOk&#10;HhefqP6+/dXCUNenBKdirWF9TD6KHYITa5JBsf68f1976sRUU6nrCGCn9IVdMQ8ZB0KbqzXtfj6e&#10;9U6ro6ypEiq/Ok3LGRl5APK+ocC/9D791sKAa9ctSAAm1g2lb2RWfj0kp/X68f8AGho9WNKZ65mZ&#10;f7TFAqjSSNJ54KxggG3+PutKdVqnUGoqaexD+MFreP8AJIH1uoXgj6/Xk/7Ya+zqh0+XSUrspRjW&#10;qSoACVk1gaNQWwAABIH5J970HpgjOOggz1fREaNKGDyrYlfSrlvUy6BwD/ja/wBfbsURXu68P59F&#10;c35NFJSujpGRFXVbK00RkjWlKkar2K8tw1jwBf6+1IU1ofPq6gjj0QTsfalbk3jo1T7tY0etph9p&#10;FVVtI0jtpSmmThQR6VeR1sLg/wBPay3fwjQnp6B/DNT0Wc9BvmahZKyn10U8UzSKaoFnnZ7RT09T&#10;GKaNih4VEqNFyb39q2u1GCejH95rGuR0N2yfibAIqJa6OtrKVxFItPkaemonpHB/ztO9OjNJILXE&#10;jTvYfkj2y18ACoNOmJL6SXKdvz6ONtT49Y6lSP7jFCSSFvBReSRoZJAF0M01cnrlY8a1AVPwq/n2&#10;jM2r8fHppGQg+IanowWF6rpqOkpYYaeNI4Y5af0wqjfcubkq0gsLfTWefdCaGoNemGkUGi9KxdiC&#10;JolipkDoI2qTqKEtGbs7uBrLDg6kH+sP6PpcACh6bZ69cJ9uvaX7aZ9QlM5SFSikjgPPMy6wL/Qh&#10;PpyT+QoW4Uig6b6TVdSywxMmjySANUS089Mz01QynTIfu7fU/wCtY/n8+3kKk/Pr3SOyVURCVeGO&#10;ESCMReS0dIYxJbTjZX0srW4+lrXAHPtQgBYA9WVamp6QGZlopY/NVCHyxSWofuEDR3drSODOPIFW&#10;3BVNJ/1/amSJAB0qC1FB59Avu/GRT0qtj4Up2hdaqSuqtSwzFTxO5itcDkKpHJ4tb2ilg80GOk1x&#10;BUVC06BHKfceZaSWakegnqYZYHjMhqcjUEW8Usyj0RlgdS/UfQ2+oT6c9JvCPr1yoKikFVMZ6yNW&#10;rXCmJbGVliUo+PUWYKIzfSbgW5BB96Kny6eMNfLpT4WNHY09XLTR0DmZKKGnqGqKhkiAeSKWtlBI&#10;py1le9+DwePaecEZ6TSx6elTJTUbLMslMstRXoDBNTyxpRwwG4SPyxqxEWoASJ47MbkH2mDEdJ2G&#10;paDqPVbaeWlENscokg8FXUxUphR429VqyiiYo6caFbhgOVt9Pd1lZeHTPhtXpkyO1qbIx0rSUFXW&#10;tE8a00MVDDJRx8mNryuFVo5FBuJmUoLfq9qob6SPz6aMYcEny6DrL9VYHKU82PaihdJqiVY6SDxK&#10;WZwWdpxMoXwoOAqtYn6MfoTGLd5Fwxr1UwOPgfoB9y/FjZmdkSGTCLDHXSwyUrLSBKOaKhUgzTSo&#10;FMK+k/X/AFwLezBN2iNKn9vS+G7vYFoDWnRVN3/Bnb+TFRksfR0DURqnepgngkPghWTRO1IlOuqU&#10;LbhWUKRyT+falJLSajNT8uhPY80GMeHKteip77+CVZRRV1RS0ldHAjSy08f27RGWjIJpY5np0kYh&#10;+PF4VI/DMPbU1vayA6ONcfZ0Ztv0TnUrU+XRTNzfErdeNj0Y6lrl0pqdsqIadaeW2t6Z5GdoRMB+&#10;mPVqYWJseAgO3M39melsG7W0q9zD9vQN1G0d+bdmSKlkrJ6jHCSN4RHVyvSobmVIkmUKRx6wupP9&#10;qI+mha3KNpX8PRhDcwyjUjcenLF9p9kbZjjWSarNNFIJzHMdaxqoGiNnYNpX/UrEot/ZKn2y7Sqa&#10;ODjPT7Ikgqwr0YPanzS3bgqeKGWpmjXxMpgjARKgSnTofUQ7uv8AZk8vA+qE8+7CWLi68f8AJ0ml&#10;tLZxlRX58OjhbD+f/wBzDj6DLZTJRLTKkkN2iSGKGJf+BFbIy6mRDw41AngBbc+7p9K5OOih9ljd&#10;yeFeFOjlbK+de1Ml4Epq2COXJMlPloNCQCeJf0VNPqIZB9WRQbD6lfwC+azr3Dovm5fmY0Q46NTt&#10;v5E7UyhpIKavqPtCjyyCB1l8MaL6KiGrCKscpPDayx+nH09srtjSDUh6ST7FdQIZKjHQw0HaFFlY&#10;Ukoa1a2hkaCn/wApqYhV0zu3rebzqDOwHJVQ7f4Lx7Ty2Lx8eiRWlU6WWn+XpdQ7+Es4gjmoqgPU&#10;RxGloiafXPTpbUtM4DqhGlmDyJexA449o2Rl/Lp5Zqmhx0qKTeas/jFUwYowhrZY5HcmN7mmjWZU&#10;Pra4BB+gsARz7p0qVlA6XeN3zLUuV+4juYNcNBVxRjU6RlUmaawZeb6vqP8AY292T4umWkVT1lTd&#10;6SU1PT1GQgNYr09PD4FkMcLyvaKZlf6huQA3Bt7eNaY6qJgenmk3a7TMglWSeSpeKYKETVORpNP4&#10;iAqIFGsn6e6+IRxGenVkPl0+QZ2wg8kMLgica1kcXNO1pBoZTpRltcqL/wBLjj3dZFGeng4pnrPS&#10;5ahmesaITed5kl85XyUmm+lo45CDfQbWVkUn629vK6tw6utDk8OneNaWWMBoYCoYys7qZkjuTFL4&#10;G+uofUDQQLn8e7saLUdVJoK9YZMfRFYQTppSskbmBQ4n8nrEZZRrU29R0AJxyPdFYk56uHNMHpmq&#10;MO+hmp5VKM6NFNFeSKSJU0zwupsxlH9tASBa/tzrQft0+XTdIs8CTmBWQyr/AJymARIljYIpiD/X&#10;Vz/vI9+wePSrqdT5DJUglhWp/dhMZppZAiS6wdZaoYfpJ5Uf6/urRxtxHXsU6W1DuioZ7mWRVljN&#10;5JP2dMzra8TILEfX9XI/2PtI9mlajpkv3fLp6oN3wFZI3qI4vVqWn0RsaURqVkjkXSI3B/Xc8/0v&#10;z7b8Fut/pnPSwos/TyRxvJK7yCURfcRIFWoUIWGp3+qDj1AAf63190KlePXtMbYHSkgq1AWE3eFF&#10;ErMxXyRSK2tAI9OqwuLsWI+np/PuvTIUCtOn+EXEiyzlUAUWmF7Kw1ESWUlj+QTwR/T3rra0r3cO&#10;un8E0kcZEDINTEG2lTGLq9lAtf8AC/S/vfV28Onbx/PpulS+q0ccaDUEEnrjcX1RmUHkp+CT/rDj&#10;37pvpPSgEyxNJJK1udUa3QxesrGq21ITbQ2r6e9ngOtUFa9NbuRIumHzM311kRkRhP8ANkxg6SOd&#10;R5/1/d+vdQxJqB1Uy0sLtFHDEHlklmK3YMwcW08HWWFz+B7917rkCqRNTyMEllkKhgrOsiMdX60U&#10;lCt/SG4b8WNvfutGtMdTfChao8bSLFNJFEJowxK+MHQktwCFNjcc/wCPF7a6pVxk9ZI2maISslJM&#10;KebxeMMtjAP1E6R+r+rD6e/dbDVNOpSyJqTxIZD5PWNNyEfkBovqdA/te99X6cKZTqvHGT5JZUkk&#10;1GNHUC90Dcgkfge/de6cViKrYXeJEYtEhEbBgfSrsvHp+vBv7917rItOnPlEauSsZj8jU+kMQ6mZ&#10;bMSfybBuLC9z7917rNLTQGLS0MbxF/SkSBhf9R0M44t+Tcn/AFvfutEVx15aRfEFMkYDOxlkKMJJ&#10;gjEx0yPa/p/4Nf8AJ9+68VB6xx49FV3VYxf9yO+kmKIr63LENZh/W3P09+69QUp1kp8aCI/KV8cq&#10;sZk9SOw/UixkgALxcHj231cKdNRw6cRAsKSRcuV8ejmOMMtwCVZRwfyDbn/evda6zx0yxeQiJo18&#10;huIWVo39PpPkfmy8n1fnke/de6zxwRn0oQ4VyZBEDdkP1sTcC/0J9+6uI2Ir1hlpkjjZY40b9wFR&#10;JoWURsbqg8gA5X6KQLfUH37rxjKip6bKiCRmiDxGURMpEemzRxsbmSZnA0/1Fr3/AN59+6p02TQR&#10;2FpJJIQksPkDLJAVPPk0MqsCvAXVf+oPvwz17pvlotRYGOOW0BjXU19KhTYcD0lvra597Ip1tWKm&#10;o6bTjWTxshdfHHcqCVIjtr9XkFmBJ+tj/h/X3rp5ZNRp59RnpUAi8MbaiLuQDNFJpN9LxsbgE3+n&#10;v3TnUhIImsXWHyReQmOHSwhmk/U6oAFuB/qv9iffutEgCp68AHuk0og8voQyswLgfrjMQUEXFiDq&#10;t/jb37rQdSaDpzhVUtCqcUTaowFszFl4ZiF9Wr+1e3H0Puirpr1brPCFX0ycs5aSUMjNCrSG/o1X&#10;IP4Av/j7v0k6nhnMYu8ess0TxCzOpcWjJJA1AfS4+l/fuvddKHJiHjY+EuhUtpuv6lVG5vY8jj37&#10;j17qT4kIkVYgS+pSA5ZtBFyPyLX+hvweLc+96T1rqalP+0YJPCyoYtLqrRawPo76VsGH0IH0+vv2&#10;k9WUajTqUkYkIRB42kDmM0li5sbWbWCy/wBCR/Xj36h6u0moUp1yNGJPLH4jr0R+NToE5LcBH1AD&#10;R/r/ANeTf3XSK18+muulokCBZgGIIOmIhP3lNhA2n6Bf9V/t/fs1+XV4/jHUxaJ1M2pP1caSUVUS&#10;1yOB6gh5BB55/wBhphqFOlBIAqesyUjOyBx5A4GtggMZYem7lfVptbg+2mj0iteteVepX8MTWoKx&#10;xqRI5WFCjHnhbgfj6i5v7oBU0HXusi48r6lUymRFVU0gNoJ4I0/RR+T/AF938Nut06lPRpqIESu6&#10;p6lFtSiP1aQFAtc/W3J/P9BooQKnr1Oo8lLZ5H0i4j1KVKmxnsZGufVyBa5At9Lf02g1Aj7OtZrj&#10;rA0BEoMSSam1EBv0Og9XkCsODwBYN/j7sYwBjJ63TrJ4wtyiRqGAbm2tDJ9ERPqSbm7H6D22UYCp&#10;61114DIrIVAUFCrM1m4PqEZ/oPoD/h72nxDrY6xGA+o+l1QSErKRYjTYt6b2NuD/AF9qOt9ehp9E&#10;amNw1w6oqhNCrqJvGyrzc/k+/de6yfbhQTpjispdoyodk0C5VlFwNR5vf/YD37r3XEwtojCpFI12&#10;PkFibgagPHY2J+n0/wBj7917ryBk0SINDsjOCy2dEvYBhb9IPN7i/v3WiARQ9OES6iv7jOsl9AdF&#10;0MSt9cDf2VAuT791oIoNR1LVALN/nCQoj9Opm1cA3AHB5H+8+6J5/b1YdSVUAA6dZUIqDVyZmJ06&#10;AQbKvP8AsfbT/EetHpumsFIuFV2X0llJZr2eQcfQcc/T2o68aUz03S6UZmBL+p1kKtqVnA9LC4AB&#10;A5uP6e/daGiuKdQ9DERidRIYtEZbX45BHI3kW+nljexbV/h+PfurdeeD1o7WZtZ1c6v1C5fxoLAk&#10;f1Hv3XuuIuqlEuxIQlQq/skveLT/AEa3PJ9+691zDuGc3vdwiyKSQgXkalP5B4JH9effuvdSkmI1&#10;RSDSpK+o6uGci8Y/r/Xn37r3XnqXF4wqxmS6XidSxjQ21IT9P8QPfuvdY2aJlsdWkR6I1FtbOp1M&#10;jEfpABJP+39+691w0hfQCqINLMlxIf621gc3+n5H+Hv3XuulhErtqBiIbSUa6MA30UKv0F7Wtb/W&#10;9+691MjgHlfWNb/ouzNIqlBZE0gC5N/o3+8e/de67KGNlQtHFezp4gfJ6uQrr+b/ANR9PfuknXlR&#10;WXSQ2ksupVUoUY/UKfyPyR/t/fuvdSirpJGuhDxGJ2BVdMTngMw/J/Kn/Ye/dXj+MdZlVQUjVpPU&#10;ziEPyAgP1DILi30VSTbj6fUe6UdZUkSbxoFBQhlJBW7BOF08EIL/AFve/v3WiARQ9ck0gkWMYYGw&#10;YRkAWsLAcEA/8i9+60SB2jj1DlbyAEqwYXEelVXy6fUkrJYcfUW+n9PfuqDXrGrqCGVtUTrEWUDQ&#10;qerVqPr5+hF/r/T37p3rip0F0IQNGBHq1BgqycgqB9WH9P6e/daYahTrPGgQiJvXwNF0AVwrEMV/&#10;Ibm/v3TLDQKca9TVZkBWPSv7bAARBlAQ8Kur6v8A1B96IBFD031xJZiY9QIKK51KNRvzpKECwuP0&#10;kn3oIoNR1rqOQwSR3b9tzx6QZ1Y8IkbEfU/6/A926Ux/AOsDKGGkIgNwCiHTI6p9WMn0GngAfn37&#10;qxIAqeu1huHPiMauSSAbDULWU/05+o9+6oZFpjqQY4yjgqNAIGhdKrHIGuwEn+pvY2Hv3XlGg041&#10;6xgIAxuxAkZFWQKVsBoJU/X/ABuePfunOsuiwvb1xR8sjaluBpFwwA5HPHB96IqKHr3UeWLUrMqi&#10;6ktAijWxA5cgafybm4Fh78AFFB1R/gPWJUVi0YCiTxRyoWNlUv8A51FGnk3/ADcf6w976T9YxBIn&#10;j1lF9BVAn1veyqCb25I45v7917rmYTEPQwd1I1RoLxgsdB1AA/T888/09+49e6xSW+rIS7jSG0lV&#10;+tiwIHpsP+Re90p1aP4x1EaNeGBUSC8ZCABCr2DyKrWIP9APp9feulPTeYY2kCsHULruTcmOOM3/&#10;AHNIA54J4+v593GB0nanid3D/Y6jhCSqOoSZ0dx5GdVfQ99QkUX0ng8/7D+vvfV18Ovbx/PqIeFZ&#10;hIxlklJEhGtEZSBLoQC6aubcfT/b+/dUQ6QT9nXAtYmNXS0vrIiAZQsp1OiAjk/8FP8AX37q3ig4&#10;I64zGONg0kDOqRaRIVs4JOlB6uCotYgc+/dbVyzUHDrlEjSK0YKRSSyL6dILiS3N+QVJH5B9+6cJ&#10;AFT1GkpYiqlYnbxPHE40q0kTC7KyD6E35sT/AInn231UyL1m+2i1xOIiyRSKQWZSyu4J80h/rf6K&#10;QAPoD73Q9eEisaDrDYEkSKOGNnB1DxIbDWjXC3vzz9b+/UPV+sxUWQvFLIEQ+GDUpWVb/wCdEbAW&#10;P+p1tb8jj3rr3WZY2m8sBVTLEY2eN0DFVAuo0KAAwH9Ab/1+nv3XuvRRh5T4oi2inUAkiN9Z+hYO&#10;ASBxwPp/T37r3XERh9Bkb6xvJdtKonjP7gbSAbsbfXn37r3Ul4tdmkELxsQy/WxuLMVcc6v6A+/d&#10;e66MMcom8ynSSojRz5D4/wBJMTKAb3t/iP6e9cePXuo81Ev7KTBFWzIkguZtB5mjPj5Av+P9v731&#10;sY6wtjjYnxlX0aTIiqCSf0mQPz9BbStrf4+9U63q6gyUUwZ0KqUjCSrVak0o0gs8SxOOP6qynn8+&#10;/dWGeoX2qKrI5hDRaRFVFw6o8ratLq68MR/QH3Uiop17qaKNwXMhBUyKPIq2SNLALpiZRYNwSL8f&#10;091CUNet9T6amMEihShSN5fOQys0xUfuqFb8AW9X492f4D023U9oWSKNhIrRGy8M7O6yHl5H+hZQ&#10;b2HNx7T9aX4usn7catrRtMTAKIw1qhrWVCsY/ANzc2/r730712XRajTLGGYnyoyKrNyf0AfW4/Lf&#10;8R7917rqSRIm8IhsFR2WVipvbgPcgc/Uce/de6wvUNGU/VIQllCsoYo3MSxu30Zj9R9ffuvEVweu&#10;jWKqlVf163VpCgUCNhc3DfVQeLj6/X37rVBSnXJamEhmEyyCLR5ISSh0HkFGsCVP149+68FAyOuE&#10;cvjlllne5ZfGnqsQ0h9Dnxj9v8Ak8+/db6keJfVGx0yKwMpVA51X0tHIIxe/5AA/1/fuvdSo6emb&#10;V5TDIJF0K6KPLExIt4Iyptxwo/3j37qmqrUHUxIAxWIiM6D4jq9WuNRqddVgQw/Fxzz791fqZDDA&#10;GJWK4MTl2/VHGiG4jUfQH+tuPe6E4HWm+HqZ4xqjBvpYqwVEV9ChdTF2cer6c2bg+96G9OmqdZS2&#10;ouwKhA5PKXOv6AFP7P5Fx/T37w269TqQiehWRQApVSZF/UrHlQh+v+N/8L+7CM1z16nWUKdBUpHG&#10;VcFrixinPIdkHF7fgED3bw169TrMVD31aDpItpjC6Cw1eVma5b+v1P8AT3sIAajr1OuaqpI1xq92&#10;sSCL/Ti7qBe314v/AE93631zsllZIywXVfXpR2VTbVze4v8An37r3XBwSw8ajXbUDzEhDcklXFyB&#10;/W5/w9+691GnsGjRkDhiwUAD0q45sx/J5Iv/AE9+60w1CnUF4PGW49FgsZDR83NwIgeNRFh/r+/d&#10;MsdYrwp16FCWDOqlXsQkwUyAX9OrXwPp9f8Abe/dN9SwvLMVQAf7sDKb+q2iMf1P0uPfuvdcitjf&#10;S0SWkbVqLOFDaD5Q17/6/wCPexx691w0IbWUFxa6qRpgueVsB+eL/wCv9Pd+tdcAgsSBqPlAIZQI&#10;2jHALXH4twRb+nv3XuuKjTqQwBeTNpiX0xIDpWUM31JNveuvdTFU2IcK6gkTBRpQWsVaQ3vquOQC&#10;fdTx6905RGLlVvExCkBiWVA3LMQwuPrcg2PvXTmns1dZhTo1gEC+W8QXQP7LXZ2k/Kn62/A49+6p&#10;12Ro1tf6EKryAlVYjS1io1H/AAF7Ae/de6wuNJkA0g2VGKEaY/US1yfpcc+9jgevdYRE6n1OCp4U&#10;nTcgtqBdfrfjj+nvXXuuGuytdtIDs0bLquzqSXVhY8A/Xj37r3WG/wDaZo3AZSQ1iJY2FyQpF7jm&#10;3++J917rBrjsoJY3ZyoOkBxb0qWA4uLaR/T/AHjY49e64lQLahxa0etBqKXtxcWFuALfX3frXUUa&#10;WEbPoEyBw4MQBZAdK+SUD0mw4IP+t7917pxiVNSEeNWdLqUVjqYfV31fqKiw55Pv3XupcKCyXszD&#10;WY3KD1tazKSv5t/tjf37r3XOSOK6qE8cgYj9yTlgR6CCP8eeR+PeuvdN0sRRyzEXVgq6bBYwvo8Z&#10;VRzc2P497691xEah7/tr5fQRwUWRDfgW9JHv3XusyqSCpDK+h1Vkt6LG/Frc24Dfi17e/deIrg9S&#10;eHDEsA+kX0m4Qk6VJFuP6sPfuvcOultygF9BjcLKAwZ34IRRfgjkaef8PdBx6315So1pp50ehNOl&#10;mkve3q/JH0vwf9f3bj1rrhaNlbWgGkJouoLDyiwTQP6f7b3vrxNMnppq0hZWQI/kusioApKgekyK&#10;5+vP9n8fT34DUaDqlFOemZ6SJ3PpGgsiKrLZ3sbtII+L+riyk+3RGoFW62qrT16iNilCSqsawqdL&#10;aQqtJM6OT5AGWxH5P5F/e18Ovbx/Pr2hfLqLLhh+2riTXKNaElYi0hf6a1AJYi9lIHHtzrRUjpqm&#10;wpCOngiKAF41DIto7/voikc6v7Vmv70TQVPVg5U56b0xYWRFkXXCDrpm8g9QtzFKWW5UfTh/9f62&#10;9t+IvkOriWuAevRYuSJViiiWEKCytUEkMuvXIVkiAAN7Kt/wffvEXy68ZcUPTgcazaUEcVNI2vRE&#10;QS7g+l2cr/ZBtz70JK8evLJTh1lFC0aszkyLHCEDS2l/eF9bxuFuRfhhYWtf3vUpwenBJU06jkEx&#10;pKUaOndgzvTWKpCP2i8odTYHjSoB/wBh78uivbx6uxAHd10EcMGpz4ls13eQjUqm9xMRcSX+nAsP&#10;d89aBXgOsghlZyS6sZYQFZpC3iN7sqvblvqxAFgLWBPPtP1friHics3jDwLIysC58/nT/Mx1EekW&#10;1Ei9ixP549+691HmM0yKdeg2bTEqRskNjdoWawZdNr/6349+691BernhvpCaUjdkuQsKP9fG9x6b&#10;i7C34ufr7917rE9aQQniF6lUmAlQAaFszSySDktc3U/QAXI59+49aIBFD15a+JhJI5ZlDm8rg2mU&#10;MA1439QW99LKPp9Pr7sqlh1QxqOp61qoJ2VFZTIQkRqFNlj5Xx2F7FudP+2Fve/D9eqGJSajrxzl&#10;VA2mVARqKrFTtPH5XYaQhAGnVfj6AX+gP1PvCHWjFjyHU+kz8iB0BMRjYqwWoTxerkGIaLFv9UQo&#10;N+L+6tHQ0HW4lo3Hp/p896ghWQsSVS7RGJdQtcHTc3vzx/sfbbIRg9PkBhQ9PMOSjPotZ1TSwV1M&#10;mrVYKrkAHVYlOePdKNWtcdUMKg16dI8jE4UHSsRUgMxjUKR9Lqo1XNuBfn3bpplIanWYVqPpRZE9&#10;SkgqQeQp/TIR6tIHAJIHIPv3WiCOI66epifSrEKWIUSsA8KEDXZQV5J+tl/Nve8deALGg6w+UMyA&#10;lmcMzeHSEZ1/qpAJUf6oWuBz711fwj59cfMbqFTWzH0iJLEFjqJJPPpJA1KQD+R791bwvU9R3nj1&#10;AheWD2AF0SZG0M/4BYgEFvx9fxf36tM9eMQ9evCZCLpfWpbx2bhm+pUhv7I+g/2P+w1qBxXqvhHq&#10;bCYlJ120NqV2Eepizch7/gKeBb3YcemyCMHqdGlvI2gooKsUJ1nVILep7W44Ng3u3VD8Q6zRxtIR&#10;cJpsy3uS0jDhV5F78cgH3vq3WPSugkIF8amNgwC8/wBtkBB5B49Q9+691wMRswVQpGmIqlirgev0&#10;A/i36r3/AMLe/de64mOMjWhZNUh1FhwNI1FrHgAXH/Ee/de64vAh/cZeSskmoFVTUOPSo5F+eD/r&#10;+/de64aZCzaHQqABocIuhGF2V1IsbfW49+691DdFKsbOQqIEaytJIFa5CBRe1/rz7917rC8Lh20Q&#10;reEqsVypd45RqdlLjhQfpwefz7917rE0ZvM6oguPGrhlFgou5VFBJb/W+v8AT37r3XhFG6pGbfuJ&#10;rEpTS0inkhImHJB4ZQRyfpf37r3UqNULILKUEZQMqh9IY+uN1A+p4LX+gt/sPde6lICRcJpZ1co4&#10;srIE/S6qbBUsACP63PvXVT8Q6krH5YiBYSMgsUVWBAPqa4+oA976t15QQH+j31rqK86FGkXH1Ivc&#10;2/pb37r3XXiQ6Ao/SQqtq9crW9VxbjT+R9f8ffuvdckDaCzMY0UnSh0l20nxlm1AaRf8gm/1/Pv3&#10;XusyxtrfyhXJkBvZQ7RpclRa9x+NVvfuvdZWT1F1LgE3upKNHYekAyCxA+vv3XuojRrZ1ReXS+p2&#10;OsyX4lIHA5/H0/p7917rAS40sjhkQMLKq6llCn0XPBH1PH59+691IQqwiBYsTG6+rSrG59SBhwCP&#10;rf8Ap7917rikbF9KLfyDSAqK2rT+on83I/p9ffuvdYijB2KBGLIV/SF4A9BNhxp/K8e/de6x3dU9&#10;Z0ekgv8ARPGDyEIA03NtBPP9ffuvdeeOFWRHAGs8Fmu8hBIVVI/HGokfUm3v3Xuoj+kBE4KODI/M&#10;cl3NlQ69Wof6/v3XuozMxAJIOhmiSU6VZtR/cRwPrY2sfrfge/de653AEcjWJ9fKg6B/auWPGrn6&#10;Hn37r3XRSwT93VpNlfSFglLOZDqj/Gm1i3v3XusyqOWTSyytdv7J8jDVeR1uAn4034+th7917rJG&#10;oIKkw+pFMnijLD0/gxsOBY/Xm/19+6910yhAqKFIcmKXU6/qJ/zmkDkqOfqLD8e/de6xvFpdo3Ky&#10;FbgBlDMxVOY3ksQf9psP969+691DkoyweNEjjLkXP1QGP9box+un9IB4Fz7917qP9taSQlo0ZD/n&#10;FAKSDTqLc/VuPp9P6e/de65xUmplAQvGFkb1t4735/TbgKCCq2Pv3WxSueuKRsEjjRYXvIY7WREL&#10;svLBrc3twpH0v791bs8q9TY0RRo0s6Ao5dLkIytcsNQuLE24sAPx791So4dOIjQoziRWWyaShbSg&#10;vdSV+oJ/Nvp7917pzUsGUNYcMhZEVbSL+qJHNrm5H1+tvdfxde6yaL/RQFKuAFAY6r3CyE8KfqVt&#10;72eHXusMkKB3MrDUpWVxr9K+m7R+r66rXJHHuo49b6jtHqBtoY6dMYUgXRj9JByLc2uef6e79a6j&#10;uvMzKzBipvKt3KqnqSSJiPoPp/xT6+9H59e6iTU8XCuC0bIsp0aHDTfQyWNrm4JIH+396op691E8&#10;IcASu7SWIsIBpBLFCEkbSVP5tYG1vr9fe6ClOvAU4dN8tPoUIU1sB5E8RHiMv0s+sBrf7UP9h+bV&#10;Kjj1dCAwJ6gSQXiWNyUWP1ySCNUlOoHUyA8ah9D+SPbLxggkdPa09ek3VU/kjYsAUZ7gsAyE+PU0&#10;kvBuyC1rjg8+0wTBHTikVHSUq8cQ0itHIzwxu76lcEHj7iR34QoSRbge26Ux14fCektU0qBTA6Jo&#10;nl1LQlpFQyA6WqFlC+kKT6hGLG1y3N/bDIQK+XV14V6R1TGLVKrJTGFAwqJ3qpEl9FkMyQkBVI50&#10;KtwfoSTx7SlSCeli/COmDIEO6OkodZ6hIYKdJFhkpaEQF6XyB15dyGbSR6vp+B7Ybgenukm86TrU&#10;SRKK+RFjpoqRVNOSqsXdy84JWMAkOW/tEgH6e0/Vhx6T7pEzRJoXxyEwIk9pVgpo3EipDKFKkK1x&#10;yeOPeur9J2aCOSpTyiHzUK1UdTVanNSZJ2K41l8IIWMRkmUjkC1/oPdfD1HHW+k7Ji3MMRgiqHWq&#10;kPjyOPjjp0SGH9P2xlunLHS7Ovr0m449+ERPT6FQKDpuTASpTyMtJG8cUU0ktVW1AEyzvICDqkUR&#10;rZQeIY2UEGxBBHtwQevVjICPs6jSYsK0TtTV1M2kVTzvAtTU1lLKmkMtf6Yi8iXVxEDItrAD6jZh&#10;x1QyYx00fwF5sjLd6WSCPFiqnco1RJAIyfFHNLGi6ogjKi3D2kN7n8Jmi1Y6943y6aP7sz1HmpoZ&#10;JoFWnLU8SJG6QzLMZ6qaU6dF5ABGrqCw0m9h7aEdDX06dWUN1zOHKrJOkVNBD9ojeWnPhmq5llDS&#10;xCmdTqlJALTgcW92p1bUeo0uFjqkpk81M7zypUU80UMskdLU+TyNFLIq6xI2tU9JP+tx7316p65S&#10;7Wpo6IxyU9CsdM80k8i1ruYSzGR1aRhq8kyhhbkaVsbn3rrSNU/6v83+r+QhS4mKeGRfKjwCVPuf&#10;tgYKalhVCmmWIqxDHjxgjSGAJsDYNPx6dHTVUUEbLS0FTPRzr50FGkgmgVJBYwz1kMCWW4JZ+WTV&#10;/ZH0LZ4dOKSFJHy6Y8hi4/uo/KZXkpYqypqsa09OtQ6VCskrViRfrEpU+KQKLCw0C49tjj/q9ero&#10;SRnoMavGYyL7KtrKcUETQvHJUVUMklSailRpoTjdZ0KshsxVEOpVNgLH26ely9BRkaSPFCopJHxt&#10;XPVzyV1XE8+illOQTyw0NSrAaZ4yGIIAdePwfdDjq+kkV8ugJ3LnKJKWqWKr1mlMuSihnp5Eikph&#10;KIYGgdgJIw5KxxhjZ0DE8ge2GBLdUOkjote6auCaBIsu9TLahgo4oKCAwYqohpZzPnZ6alWzFKZ3&#10;CtUM3OktpIt7dVSPh6owr8XHoA8/m6No6r7XK06mOkFLS1M61EMaAVTp42VFEcLaQYo2cMdJViRc&#10;APojNg5+zpuQ0WnQDblrJTRfcpQC1eVpo5qmpQ17UEcfjrKVYotSgwG2qTUAFF7G9gaW9uA1K8PQ&#10;f4emGJpj9vQXM08NZJHqUI0j1Outi9DPAPH5dcI1g6QdN0Cg+r6W9rmQUx0lzqp0w1VPPMFVfJFL&#10;L5fHVSGKJjGH1OaqVVC6G1WTUAxP5/pZVp9vVGNKk9Q0xaJoqUpZI0WGZluiM7whefO7WVmNvwLg&#10;C97mwWpGwHd0lklB4dP9FiKapLNVmOngmhpXglkurQLGP8/AVBIIeyuoF7Hnj2vigqM9MlzwPT3R&#10;4mqqhA07p9nTU7xPNaO/3c0n7kLpY6SpU3dgCBa1/oVkcRrXppnHD16USUU1nkZoIpqOmWILUR+W&#10;GQQeuemkdRcBgdLWcG4/Tb2uSLA9OkZqTU9Tji5fA7OMcQ/idYJqaQVQptOv7mgqJANMUktgrIoV&#10;yCCLWPt8AKKDr3UqkpZ6dKZzjsW2iAJJSmSJ5MY6SkiZcgh/aDsovwxuAum5PvfXuoUlPXaqimma&#10;dpomarp0nlF3lnYa53k/b9If0gAqQQSVsLe2wAQQfXreokU6yPClO05MsrgSzyLeILSqpj1PPZLj&#10;6HxqSOW5HvRjFMdeXiOsiNBBVShaaepiq6CkmWCGIPJ+43jp5oX58bxnRZm+tmJ4PLTRlhQjpxX0&#10;uT08YnMFMt95JOXq6WSetqRkJzLUVEVJB4qKSZ0vG4kUMvjiAF2Ut+faK5sldNNKV6WwXZR6k8Ol&#10;9id6ZCaaWaKGn+2kYVSeedJKenlUCKMxsqmWGdWI1qg9epgOLWILjbERa8ejq33Ri3Hj0KmG3cIQ&#10;YIw7UpGNnrp0n8NVFUQVQM9ItBb7ZkDhWEVQWVCV+jcew/d2QArTPQktNyzpB408/n0ZPHb2F4ps&#10;hkaSHwzLP9xkpK2nCCpLRGibxRrLApCalcABlJUArz7CVzaBiVC1r6dCiO+FKkgfbw+ynl0L+3Ow&#10;VeiD+XH7iqIKswwY+kinpKKoxyuHgimgmHjkEIAeOaManRiNd/oH7nbCW4Efs4/6vLowhua5FD+3&#10;h0NeI3LDUZCmWWpjlgyEzTVC+R46WbK1sLCikppip8DIwRJUFgDxzwfZNPZOi5FaY/1fl0bwTAmh&#10;6X2JzNGlJMKaWnkNPqvPUTskVVWioEIrvG3p8cIPj0xHk31X59l7xsvEU/zdGFVPw9LOhzJSnmRI&#10;3pzomlarDfa0kUctpYkCRjUXKXD6eVBJt+BXT1Uoa46XUNaxCaW1qIl1+MTsuuQB0WLWLlkRgxBA&#10;/wBUbgkCpp5dVIp0pMdlaeCrpampEMSwKRI4iLU8Arh6JZY2GpvKSiOsaXUc3IvaoUAkjz6107Uc&#10;8dQlPRRyQmONy81b6RDGWdo/PTNGCFlH1CsxUjgAA2G+vdTYZnjg1stQqGaKmSQsn3qRE6ai7xgO&#10;/kt6UIBAvfi3v3XunSJqaSX7WIzVdLLWyVNH6QjUCSxawW8y6ka99ccbHj8WHvXVgPPqTCKeONKt&#10;audvNIhpw1USaifmnqI/AQReNV9PNyWvz+PdWOeuE8jN4KWLwxKsVTSyVDEgWaQmNXSwSS4A1X/t&#10;fX68e6rSmesSwQ1ENJpFOY6ppGq4aWMa44gdMdTFFN+hl0h3LD0/2CbEHxFRQ9V6b6iE1BNPVGKp&#10;gjidppPuZ0o0aGXy0zRzR6btJbV6jpII/I9tMmnPVk64Q+b7CMCnpJjNEweinljp9VXPJpmBEShz&#10;9VXQhA4DF/eh8J/LrbcR1Bjp1hiZqalCI7mORElL1dXkRLqSkkni4cBfUvGkG+r8Xr1vzH+r/J/q&#10;/l1HmiIgycbRQ6PuEWQENM9TpfRIpkiF2T1MHfnk29+6t01VkENqfIRRRypTPG0UVIzTrDGy6Up6&#10;j/depRZdJt9QpHv3Xum2ejqWDy2m11MymIo6RyRmabXMsqODqRVCnSP0hSR9ffuvdYhTx1SNSwTS&#10;GJyRPM50GpqXYzuqCPjQiqT4rgEHmxPv3XuscUVTXS08qaFx9U3kjWoSlqXNVDL4kkkJW6hVViYw&#10;PTYkMbg+/de69UU4ilqo5TIktVK8lWsoDf5h/HaKam/WmlQfERxYEgke/de6kyfbKVgUz0UdLLHP&#10;PUU0MPqkksKaJ6Z9YMTDT6RzqIsB9B7r3WSlfzGaMUyTpEHlpERVp4qiRDrjSSBy0vA03ZTZSSGU&#10;/T3rj17qRi6phE0aU6pTCSeEUyosdXFkrCcU7FgC1OxYKpUcgf09+691J88xqYZDJC0ysaZah4bR&#10;pE8R8nqiurG3p0j8gW497691kklngoKuKSNYqZmSnip2aRKisiQEVlWSwL+sEej9NgfqVt7aIq9B&#10;1sCuOpbTQRrNVFh44jRQRTBoj9wpGiAx0rekiMFY2WxDEE2LD37wz59OBadSY695GkUv91pjVbzo&#10;ks05J8dTOWqLsoiY6DG3AUjSLkW2qFTU9WVST1KaqlgD0ldDBETFIKaolc1kiVkZCvHIH1FIkUMy&#10;MxKj+0OSC5XqxQgV6dGmkqZIbBImiEUjrWVpMVTBUpqkeSNB+21grhQ4UEnSv4976r05NVU8SwVb&#10;6PFEkokqI6ZjGs8q+FE8B5b6Kgkvc3vYfX3rpplNSenhKlpUSESU/wBpHSE1ck6IBFOqCQlHsHX0&#10;3YW/1r8e91NKdN6R1np6qX7aHVDSzTSRMsOlUaPTEdRAYcFyNKv/AI3sb+7BhTSetaR04LNTRQSf&#10;bssaQj7gqto44opiNetbFmu1kK69XJ50292UrwHWz6npxgeOR6I08qUokrGqoodAqKmeQx+KWEiz&#10;aIlsT6g35s3Hu/WjTieskVTTyxVD6w8v3LNNIYnqnp5ywMMwSosylSFUaLi17kW9+Jpk9aIFK9Os&#10;D1EEsf2rmX7h2nSoVUlhvURlVaF5PVqJX6sDf/Agn3sUpjqhAIoes8UqTnwRmeOFRplqD6ZHLLwj&#10;SMFbQrAuben37rwAHDrMZIXonWaWr8jamhHMjGaECWIxki6ppIvY2+o/s+94p1vrOjNCs8klMUqv&#10;AygLL5INTpphgQ/2SzkAAfS/JsffhQdUZA1OpKVDyfa1BZH0QytJBpj8qyupgDMLAMwsdKqAOARe&#10;592Br14xr1JSRVVZFDII5UUNCoM7G4Wd/F/YFzYDhjYkjSD73WmetFAFIXj1LNWzTvJTuzzSJJI/&#10;lhDXpIZdKRyso1/XUgcLbkfW1/e9RPn00Ywq56cmMpnjeE65h5IoiJ4og0BUwrMy2GoqCQjPYGxv&#10;z79Uk16boB1k+4kjZSqzAtNokKxRFFijHifxlxpVb+prWNzwTax2GIx1rSOsyyefwemoSdzJMrxR&#10;rI6IhAVzGb6GZgEUHi/I97ADY8+qhdOAOuMsqTy6TOnk0OJoxIviExXVVuNA/Uo1GMKT9Le/Er1s&#10;LQdToalEUmK1M8cURFyjokMSkBwj+pS45f8ANmPu4ZQMdNNGGNT1kWqbxxmOBIgrTSTET2MSyrZv&#10;Bp03SwBDXPFx9few6nqvgmuMjrJ90gDyJIx1yxB43CqphtrMzoAzObem7C6r9B7dMhAz1TwjWhFB&#10;1JjqbCaR4oi3EsUoKySsEBcvFaxUgA6bAkix5I9+V9PHh1tosimes/laVn0okizuZ6XgRyvwASxK&#10;gXbj1WFiCSOR72XLYA6oRTtOOvG6NV+aGZfTTyLUg3c0z8zS2UD1R2BJH+tb36tKilOtaQADXrLH&#10;MSGci8rCYrIreRXiVfG0xUjllHI/rfn3aM+XWtIJ6z00qpLEZ0VIBTzxm0LMKqQmxvTLfQI7kMSO&#10;fxx7dwMnrTKKY64tI7QSRy6H1TloIFWyk6NESRTHjToVi5uQNP0DH22xIr/Lr1O7HWQODwY0MjoF&#10;jmMCsh8af5O6zMdRYMSt3F1PNre9htQxx68QK18uveZY0jEngedYX9BRIpY5JifI6u1rDUP1KDa4&#10;I+vu3+r/AFYH+r+XtHp11BckqFQMwBQCdKiSEj1h2jRRfXYaSRYC97n3oEMKjrzUx1IaZVZS63DU&#10;3lBskUi6bqVH9m6yDWxHP+HvfVACeHXAVNPDTM1XIrvqdpUgQqFutoyxIAF2Otm+n4P092BAwfPr&#10;ZU9ci8gEcTSrM08X28bhDIl408gIVDzY8i/0AN/eyo06h1qgIqOsMUkbJHriKLxJGWCsWYtpk8rq&#10;CoVjpJH1seACBbS0GDw62y8COuDCNZ4kvJBUFy0s9QTC8zE/uRBz6GB4ZDyW5AP5OjSuOtjVT1HX&#10;KHSgeQyxmNGksJTIlOpRjrk4LmxPqQqQWsRYAe9debIpTrpZxFMkbiSJmcVSzLpIqWYXk8aWJDE2&#10;sn5H192T4uq0NK9Y5p2WFvEskjGpOpmES3kb6xlFAKliBz/Sw9uN8PW1SuT1wk0vCkkTzQxOJv2q&#10;hSwp50XVJUR3Oou1mT+nB9000FevLhqdePrkSMQlUnjRY5GYoBYeRQ0p9MgHDKRY/wC293Hbj162&#10;cgt1gi9c0LIIzKsb2WRjTT1UMKBZHThi5VyDcabcn8X90T4urUAWh69VIAiqjKzzGGKNCi0y07A2&#10;8LyS3ZyCDzcqBfjke7PXFOvKVI+XXB5BF5Hkb7jXF9vGsJVJbFiBA8YAKgXUmRdXAtYEj3QU/F1o&#10;rU1HDrAJWVI38UFSqouqRJjMtofRUoraRriC2DC3HIP096x1vQOpUZ/yaVtYiZ6SWCwRUkKzOC8y&#10;QLbRIASDxb8+3U+HprFfl1xMkdO8EcgUygaxFCv7rhEBK8A2LA6iLcr7qSgND1ulcjrHE0FN5QZZ&#10;BFThY4QLmPVIdLCI6SSQxLE8i3P4v72KKT17S3WU+TxCYNPIHMyVJWSnKu8R0GMxEaQZF1DhuL/k&#10;+9sTSo62ABhuokE8i+Mzxuru+iRS8byxwJJYqs1iCiAAKoBYmy/QXNCQRnj1fQOsMc0zsXQrUNAk&#10;zRpFoSc2n8waOZh9QSFdGNgQRbj3XqwAAp1iqLvJCCkoeV6n7kSvEQquut7SR/q1XJCoTe9zYj3o&#10;8MdXRa/Z1BmqQTqankeCYM0TNIXm9P7YMCC5WznSxPIUke2WZjg9OhQMjrp5GZY/HAaY+SJjBEsZ&#10;NLLIdLGRDe+r6OCf9gPdz8Q6sKefWITQWQvrSLyOmtRqZ9fE6FLXUKedTfT8/gDzUp1sLnt6hpL4&#10;lVJCzO3miKUsUNype8UnPAC8Esf1Wt7bIXy6sE9euoalfEhYL5ZV8qsF0R6IyYyodiGZjdtQa1xe&#10;3496GDUdb0Z+XXTTaikqftuFBjjaMqYleWxaeKWwsoUElTxe4Xi/vR9T14oPLqPTyxxR1NEqmqCS&#10;I6Ow8bxNIpmEEEi316W/zi3BI/A97+XXilTjrF96yQ1UiE3MQD3ZJokaP9sCMj1R3ckPY8fT6/TX&#10;DPW9A6xLVqqhiDKJS6VKBi9y0QdPC1udShHS4IuT+fftQPn/AD60UXy6iidV01IqpVtLLI2hSk6w&#10;SxlzHHaw1iwuf63v7qDXhw6sq17R1ikqmljhN2giZijSCyyJIrioLqStgXLCQoODf/DjT00nqyx0&#10;NadR5JfCkHlIkSGrSsl0orNMzsS04VhYoQ3Gm5BsSOPdC+QfTpwJUZFOoxeMVDQzSLHDp+3qYeXe&#10;So1Genjpqg8RmQEMWvYfW4961d2rq2gUHXc8zXp5ZSVqRpTzmAaC0gJqfDMq8v8ApUnSDq5Xj61O&#10;TXraIRjz695Yfs2CxC9NUtO8sup/G0sVmpxE1mZA3qA5/LcHj3bV26et0zXrpakBHgQBkp9EqQvc&#10;Ru9RAZEWaVxcoCDYEcAAn3TrfXDVA5jqJnqZakzhaYMI5oo10+mOOU8W+huCQwF/8TbFOrBW4eXW&#10;AkuqKYZNTEq6XTSqws0gWIj9Jk+gB9NgPx7qeHV6ACnWOWSOSHyF1dGnDEyCYsgZfJ+5HCOCpHj9&#10;Vvyb8j34gde0gdYxKZjSlYXqEgLCSSyQ+WpSNmp3EgvaNbkKSQf1Ag+2y1fs691H8rKn7ZhleAwi&#10;CWBgIWKATyAgKz8lgZC97H6kaffqmlOteVOm96urcutNWSRsxmeTSqaYKGbSyys41amU/VB6hyR7&#10;114DFesX3T1E1RIpWTxTykGIqjuFi0yNLo5ZNROkX9JAvz791fTmh6jvUEgrLTGbSkUUkagyyr91&#10;ATHIZWuAWOm/+sfe+raQueoy1SUURpqpzMaOGn8ctmjjeOVyNEWkElgt2Ungk2PvRIr14pqyOpaS&#10;u9StJIqTGGAiKGCZPMn3AbRDJPax0sG0i1gAfxb3TVVqeXWtAGT03S+eSmlsEmWNCphqQbXn9EcT&#10;MAOFI1EyG17KOTb3V/i6vio6h+SCN3amVIIKM05alB8U0UstN5WqJY5TrYFRp0i4HBt9fderdQhU&#10;u3ijljx1SyeaJHiV3leEA64nEiqGYH0gmwBVSBc+9EgGnXuPDqNDLGVp44dTwylaapWNNZZYFZKi&#10;L1gMjB7PHpFvSQDx78SKZ6sEJ49QDOhRQW1zKqQwzSaY4Ptl1IkgEf6vMAp/qLEn6e2zo+XTqjSK&#10;Dpoaop1cMk08U8UcZnZwkzU61IMKM7EaGAS8sYUG1gbD35dFcdPKtMnqMk8sUcbh3jYM7wpRxByK&#10;abVLJUNTMtjpCgFvzqAtyPbnVqasdQFnmkX7ykalWOcSUStLUoKaFJryLPAwJCk+lXSTkNcCwv79&#10;16lMdQKWZ4nM0NI9FKakRzrOQqxQ8iaQIRYFJFuJA3qXkD6Ae68RXB67Z5Vumt5Fd3lqHLhJ6/7s&#10;nW2mf9YTSGAZrWW9uffuvAAcOoZeGZKd18QipqorJK0Ui/fwxAFa2nKX9Mn6WjJsOB791408+m2V&#10;2l+5nMMyTTVkZmR5DUSCaOzJG0djeNXKEMCQAB70RUU68OuFdIJVkknafSKeqo45UZgsslQwjp6t&#10;AFCq8fkAXmzDVcgiwYIoeqsopXpPVPmpIWpxG2SrBEkKVFKJAZYoVEYImgDaWCkCQuSL3tfn3rqx&#10;FRTpvjq4ptUUsL1NfXx2Q0coMlLTeMy08tJMulBGstopFU3OksObg+69TII6g/c1sjyxVcjCWKGn&#10;rZ2o0AKUTP4amYyMn7j+QKkotq1A/VfdlFTTrfTHK8NHLVqJh5Ux+QeV65Vjo5ZPJ92tLSK51K8L&#10;n9rT9AdIawNnutdY/JEWikerQfZLARDMxV5mrIteQOllDxRsLohfgHkfW/v3HrYFTQ46ZpDL9xUV&#10;Rx9NPS/byrfGTGAUzQuTTGopyNEkmksS683AP+PvfVtND3cOoUdTLTSJVlH8cFatFNNIwjMyz0/l&#10;gdYhwsiStqjbg2BPu1FIoK16qBXpoC1A0qaJpKp4obxRxJLFUz1E5nqSyKbhpUBjJa9iCV9+UVOc&#10;dbAqfXqDVHyT1Ir5kngSGf8AhrQ00Qkx9TNGJIqavgh+kMQ9OkA88cD26K+WDivz+Y6cOn1qPL5f&#10;LpsjT71aesZmrq1qC8fkiqKOrq4ndoGp5JahtDuXXVDICU0Nzz9NigwPX9n+r/D1ogHPoP8AV/sf&#10;LqLJWTNTUXgFXFHPJSzRecpPVUk8peJad30/tGVgVadAAfVrH9HKZ6p14x+GedYaKoqhFF9kZ4yz&#10;vjJJ10SfbRSWM3ALmQcqPoLke/eQ6916JJ4miin/AMoOPmWEzyyF18FWPF5l0gFQSRJF+SVZTa1/&#10;e8ft69T+XXSmoqaOGVa6AR1P3MeO+5mdaeanp5fGI8hNYiNmX9uGQ2I0n6W9+IoT69e6bFPoWrih&#10;ecxV8KNA8QDy1UZ0GGFmAE0ULaHjf9TXY3t9NccdUIOmp/nj/i+vSiBZtNO8tVFCZzUDxqqyvUoJ&#10;o4UUaJGQM111Ai7AKeDf1PI9ebiOuKQmWplpqdpvHI9HT1aVJgkiNHTqamQ0EenUZo9ZSwjIRT9N&#10;ViPCnn1U8Pl/LqGKfWlIaqEpVJHUzyNj5paajezl4GqYqoSPGrUoUAEhVIDJ9be74AOn+fH5/wA/&#10;TqunAPn8uH5/l1kkjr4mjQ1dXTS1ck7w1VTS0jUqU0NKZdM/iufLYHTYhrliwYe9ClKinWs1rwr9&#10;nl02VSiRnljpqOVamlE8NY4WGoDxkKAsK2VzK1lDG2kCwF7+3ErwrSnVGWp+Z8+sskCyaUphTwwz&#10;TUzU9FVr4K1BDF9xXRyTy8+RyeWHpACgfX3YV8/2/Py/l04eHp1wqWp1iWuY0MiQVJqaetUSSJWV&#10;DRvBGuQtykc/rMaKSCSGK/n3sD8I8/8AVj7PPps0rWlfn/q/Z15o4KVZWp54qikniMcMa3FRDLWP&#10;aWOfI8QQrGBPHqaMOw/FrH37iaUNR1SlBUf6vn+XDrnUFaWCSGiqpKeCmEopY4YxVGgmbSsAq2n0&#10;ecSnVrWM6SwDBri3uwFTU+f+ry/y9aNRj+Hr1XqRp5vs4fJCcdSNSY+OSChlFUNVRWV8EgU6EYCU&#10;J9Yz9Q3191QYA+3j5en8uvEDOP2eflkfz+XUeOSKSaGCUVc8kokqZJo59QSmoDZGkjkDM7MWS8Ln&#10;nki/vYFKnh/l61j7a/PhT5dcQwqC8Us1VGKN55mM1mopY3PleWLkhUjQFlhb9LAqL+/EFfTP+r/U&#10;evHgeP5/6v5dYSuNUGVmkatkp5Hpj6ylHSBVjgnqJwP3JArF9RIH6ha4IGwG4eX+Xps/5P5dSZ1e&#10;GtqqAmGqqKGtWsd1RLwwtQir+4qHACFXdlNmtp9Vib297UAip8/8/DrwFDQ+X+bppmkYRit85qXy&#10;EU5pE870tRDU0pKSlYbGPyj93QVDD0AEer3dVAIHp1oHz9es1SKBmghSvkyPlkiWrqFhFHUPi4YB&#10;M61UsK6C4OubWg1E2Xj3YaqVIpTh8s9bOjgpr8/XqBSTpUGWoaks7wtUq33ganp6GR2ijl8jqFLu&#10;i6ZUmbUzg8XawuQR21/4vqoI4/6qdYqimqaqhbwxGCpajlpqfM07COSop5CF8k9MhHhJT0s9/oxv&#10;Y8j3w54/0f8AVx63SowOuFU0C1q00rrHE0ixU00DiWjrVoz4ohTTut0Zja35Fyy/UX9ppkf7I+3q&#10;pIrQ/wCr7Oon3RhkV3lmpVWZ44Wbwkx0UUOmKaNX4tJYodZGssR9feyqlaj5V60SK5642WCKKOFV&#10;ahCVE7x0dQKupY1KrTtAisNZ0qwqNKrwfpZUB93opJbh/q49e4fPz6bZa2ljj+1FXSVTwCnlkVaV&#10;VklleNzJlIaplcSShGMDkTMFYq1gxHu4U8fXz8vsp/PqpZfhHEfLj86+vl1BEQqpxGiQK+MqkpLT&#10;P4KWOnq4zLOjxataS+UEJMrgSLdeCSPblKZ9f8nz9Pl5da4n7P8AVw8j6H7esdVUyVMdRkZJzJSY&#10;2kSOmnMwalMdbKpjoJXhUSyNFfRTMCxUFSSDc+/KoBAHXs1J9P8AVTpumyE0FFkUoWmE00y0eOFR&#10;Fo8ETRh6yPyWEbyFdSqSC7M6nkgWcChiK8P9nqpNFOnB64/cmKsrSBNKGoIVpJkVDFU1ErDxvpKg&#10;sQCUZgL6BpIH197KDTUcRWvWq5/IU6wyvHGIDBTJJU05ONm8BEQq2nmMtdRzLYiTRyrkepbHm5t7&#10;2FNKHhx68QOP5fbXpsqd0eA5GoMVRK8Ms0lctOkPg+2pmFNTrBDKHYvI5EJBuDcGwvf24IKgA/lX&#10;556b8QAkjh5/4Mf5evO8ZrS0kc9YIpJ7JTUqRUjwVlOrxLUREM7NCdN2FwoKqW540PgpUDh5+mMf&#10;b17tDetCf5+Z+zqBU1FVDQ00NTUxpDJFHTVP2ExqXyE0KSGehw8sJszykvqUroRLG4ZQPdlUFscf&#10;KvkPn02TRAB5+nnxwP8AL1gXIQ1UdFUQ1lQ7YuWOoahg8D5B0kUU1PLkKYhWmaHQf3ZCwsx5uQPd&#10;zGQTj4vM8PXH+HqoZSBQ8DwHH8/8HTdLNOIfJDRQNGkOQ81dVzJUyrKXvLWy45T5Jp0H76s36tYF&#10;gBw4EFKV9MUxw9fL/Y6oc/sPd/sfz/PrA9SdeNypkqXjjrWhFQaUU6+EwxiIABAwaUOI0jdSjKtj&#10;b3bSCGUefz9P9XHqjUqHOM+n8vz/AMnUOqSUtVrCstbRZCOmpKmaskEDlZXejiqWqybxyVAOpo7A&#10;6VBPAHu6hRTXgipA+zP8umzgkICQ1Kk4H7f8nUereCF8Vj4p6GmkSOKlw8bUnmjhr6a8Swy1xUaH&#10;dgoZ1BBsGBFx7sgqC5z6n5H5daanaikD0xXI6g18lVCYUFNUtLXUlRS1q0h+0qaupWbyUgqK5CJI&#10;4YJAysWAVgG1agt/bqBWBPEeXyHTcgKj0rxxQnPmflw/PqBKFoTAmQd56IRK9RIHooaqWPIp4Mk9&#10;BRQsSYXkZAJZCqjlbEe7gFu5eJ/MV8uPDHkOmjRDR+H7DnBp6itMnpMy6ZoP8jNZTDz19ea1o1ky&#10;HlolEtPSzqOUVU1+BSrtqRbr7f4GlB/k+Z6TmjDFR5/MfI/l/g66lhORaYQSGSsq6pWgq5k0VtK9&#10;HGa8SK9IFWOWUSMHMoUXN7EpYbHaaHh6fbjz8utkavtPn54z+3Pn0zPLSTrFTRzpLTNTRVuTampE&#10;nFCk6COvo41Fi0olLSvJdhpI/TbSXVQ11EfIfP8A2PLquDiuP8+CPtrknqIKaZ4JqSKnZMm1RXyl&#10;KFWmniiiQRyYsRvcySNHGTTSKQWVmIFh7vQAampQev5/4D+w061SuF4n09RgA/lkH0655LKNHSw5&#10;R/8AIIctAk0DUMXjq5lllFFRCdZBrp9KpoExtqVr3N7e9JEurQudPrw/b59aklAjDvjVnA4+Qr6e&#10;n8h0nVqaFo/4bo8ZhnkjoayZqmSCpkVyHakuAz08qyN5UdrBpLgta3tR4RHeKfZ5/n8/8nSTUgHh&#10;+Y4Hy/Lzpnz8z1AybxUMl8VI1YpVMhT+GlpqmSSNQIfDVRTAa9CpZF1HSyMQt7H27GusHX/m6Syk&#10;IaoeOf8AJT/V516ZsjlFig/ilbOKeWoSooabJgztJPMCHWWrhpwGtKruZVA1KQGsBwVMFvqbw0FQ&#10;MkdJ5ZaLrfi3n/nHDP8Ak6DvMVuQallSWojq5oIYaesgPjAqBK94PJOObRG4Vm0s3JP49n9pbxhs&#10;Lg8P9X2dE9zK+mleGD0hp8vFFRExVInnFRD5FnhuskjfrZLrrKppZAv0KkXJ49nMdtV60x0WGQae&#10;g0ylcGcyKElEJqo4lfUAF1+ZpgW+giLG7sRcAWvb2ILa1BUV6LppgWr6dJLKyxzqFZZUaB0MUyEC&#10;M8eZtFuTq+iE/wBL+zi3twuAOi24nUgeVOkrkMg/3QJkjlieBFV0PjfTe0Pk0WAvyCTz9CfZ9b23&#10;+r/P0Q3V3pelePSKrJphK8MhLBWRtSKrRGQSapjqFvVpsGv9fZzGhUcM44CorXP5+vQdnlJYgkUJ&#10;6b5WMrHUwjkmZvGxb1MV+qgL+P8AUf8AEe1C0b4jxOM0r9n+T59Iz25AqBx8/wCfXBY5fEkS+jyE&#10;ytaQO0jIf0sFFiD9R/jcX/Assf6YSnHPHJoc/t/wjpsyKXLHyoOHD0/YcU/Prm5/z+vQzFwfIyDS&#10;FZdXFx+fyLn6e3zTurn5+gp/l6ZBqV0/sGc1r+VOo7xyqjRMyOjurJo0khL21N/gT/Z/r7o0TgGK&#10;vaaEEcafPzpXyPn1fWhYSAdwrX0r/np5+lPPrkhdAuhVKoAQ1lDrrawAv9NX+P8AX3YalFBQUzXz&#10;z5fn02dLGpPH0+X+brlpVS8QASRo7kaD5Wcc3QgEAWsQfzYn/H3bQFDRKAGOTjuJ+XlnH28eqlqg&#10;SH4QcZxQ+v8AMfaeo6RyeHSiakKMjcqNKaiFZfqOSeLEe0qQtooo7SCK+dCaVH58OnmdRJVj3Ag/&#10;Ko/2Pt6wohZ4tegorSadY0Mvj/GofXiw44Frf19sLECy6qEA4rggj1Pn6fKnTrMAraahmArTINfT&#10;+Z+dessyqrExrGhKgrKVCv4HXgn63Km2m6gfn27NGob9OnybgaHhXGaHhw9eqQOSB4hJAORxGoen&#10;pXNePUQpOquQqaBzIQE1t5BaRWH0IblSDf2keKdQWAqPlxzx/wA35dLY5bcvpbj5V4UBx/n/AMnX&#10;OOkcnSrII3RtRe9h+SiMfoLfT+gA97Sx1dqkBSM1/mOtPeqBV66gcUH8yP8AJ59YQJW1anDK3pKa&#10;RrLr6hckAANb6/0v7SiN2Okmvln1Gf8AN+XSsGELrAp54OKHBp9mfsPWCdFJI0gEhlPoJKTMNQBU&#10;A+n8G449pLmNS+kDHp8/83SmBm01rX0Pqv8An6xiLTcaxZAWYMxGligkGggH8/S3NvbAh0GhPDiP&#10;8H8+nvFDAsBx4fZ12heNn1owEoXxkkAme3pdnsQT+OCTbgj2xQqxqOPn8+rHS6jT5cfPHUWZEZJm&#10;MjOzMqgKqxhGJsxUAAX1Wsx/FuL+2XjXLf6q+fT6EqQKY9f9XDHWIxKH1yHSjxqIyLlvJHx5FP4v&#10;+kX9Jub8+6+GR3HFfPp0MDUL5H/D12YBJIQsgeIkMRcPA9xwx/ob8ML/AOtYfSwQHz68zBVrTrox&#10;mN3jSMSxoglUxNcKANTsABypNx+o8+6Mh4da1AqCcdYopmYMh1u8gVQ4urLE50upH5+v090JNKDj&#10;1dgKV67kiLKFeQAwrpMSqL+PWZNNmtYk3ufdGqx0+nXlpWo889cY1eNhOXCaSQFspYlif13sGB54&#10;H0Puq1Hd6dXYVFOsqBNbSRszlHZjHHGq6ww/QBLyQeNIbj+vugrXHVD6Up1j1F2QSftRay7jSjyR&#10;Sfoa6j6/QfXgfj3sUr3dW0gD166uSWRYx5AWCEWACH1KtxwCQCQB/h72dNKDqpNR6U65wOpkeQx2&#10;H+ccAAJo+kobgH1Eekn3tPiHVs0oev/V2gvGQACCLW1ooAbU39lUVR6frwDY+xB0GQKmnUmOEDyB&#10;vKqq6MBKF0gyCxXUgBJ/w/A91f4T1cLTPU7xK4F2YqjDSVRQQhF1Rg19R/oLe2Ot9SPFqChNJcNc&#10;XA9CJ6dchH54/p+Le/daNaY6lU8EZDaWLNYcyIqszX9TAn+z711RSTg9OEcAAJK/S7eqxVuLAr+Q&#10;L2+nvVc06sFAz1IRbDSLfqD6kFyf68fgD3s8OrddSTxqQn6hISLMtg2k3Ot7f7Zb8+9U6bJAfPTX&#10;Nk44tZDkG2pwzKOFOkaVsfp9LfX34DOOqnJx0x1O5KeBrPLBfRqmCMurSDcaoyLA2/LD254THrWe&#10;kpkd9UUBsaqIX0mIeeN45FvZuU1E2P1twP6D26tszceqk+VOg9znZ9PRhmaSNyJGWVEk1KqsfT5A&#10;i/tryLC3PtZDZg9bWMtnoIM13LDqqIIGUSgOVeXQYWjHLvdbCytwCfa5LBPPp8ImnPHoIct20aji&#10;pYMokVZgrBanzTDT90oI0WX8B7cc39v/AEaU7Bw62IM8KdIxc5UZQLHLMaimaWemDwuUldSA0aqC&#10;dLj8sjOQT+fpZPcQKvEZ6bdMUHUvH7Oiys0ZlpoUnqVlpamVYpitRAq/5OJGRUaG54YR3/x4+qRt&#10;CeXVRGRw6ETD9Y42MxzxUtPojhWAUTY/yQK8raW8MJXRGqn8EJIT6gzC/tJLOhwo6qRinQxYLZFN&#10;SqFdYfGC8MSRXhFgt2VXiFwQLOxcm4/2wRUoa9aUU6ETGYGlh0gLoWVLDRoLKIvSWaTTa5Iu2kAk&#10;e3AhYV6tTpVU+KiGkSQpIY2GmzLrJY6PIE44Ufn6+3vDWlOrhB8R6dI8XG9mspA9CIiWAN7cvYFS&#10;b83/ANf3pgFSg68VUig6iVWIpmEqiAtrewWzMpWP9dtNmIbjj6fn3enVTHQcOkhldt+WBpFRAkN9&#10;KKjMoZv0kR6NWsHgcEf149urKy9MslGr6dBDuDY/3ULwy09LDTOyIsdV/utWclpo2JH7jH9NvoT+&#10;PqVMN5pbra1r0B25Ng1cc7VCT6ZqcskYamaSJYVIRLfVoyTYOxuD+F9moukdQW6VagFqege3Ft6v&#10;p5Kla8xGnWUQPTUZd1Vp1PC0snJsfpchuSSABf25G8UvZ69VDI4oei+ZbEVFNDLHBFOYbPKMdLop&#10;6maV5bU37jeoArbhf8f9f35rME1HV1tixqvTLUNli2s0ULipEUsUUEMEtHinpv25IahSNUj6f1Bd&#10;V25AJ491FqK56d+mYYPUakz+OiQq0M1GTUmYIp/cln1cSU5mRz4yCQ4Yppv9OPdH2/xDjpuWwZul&#10;BSbzpsdTmaenyEUcMIFPDK9PVSyULy6GgcKzqIA7avMzen6WHtNLtUi8OkT7c9eHSso9yY2MiKOT&#10;HSUrxvJFUS1RU09coBmqyItTSCFPTcaVLAAf4oJLWSM0PSGW3kSquP5cOntM4KvWY6P7mCan101V&#10;UVK06B6X1PV1ESAJYj1JoNzxqJ+ntlkK9MqgU16lQzQ1M0iS/bqwiL1k48U4JazWP0axYLGNJH9S&#10;tr+2+nOsFVToxE4gcJUmmSKmZ7uqlv8ANNHYgsCRojFuDc8e9g0yOtMNQp1DrMFSVbSv4ke84hAd&#10;XgRain9M0bvGFZlFhqB4vxz7dWaReB6ZaPSK16TVXsbHyvH56VpamrmsInZNGlePtYTYLHfhSJDZ&#10;/pY+1C3knCvTRFRToPcn1XgaiL+H1OMpV+6kmR4aCj8tHSRvdljrlq42iYpb9wsEZLnxc/RdBfsp&#10;rWvVfBatVenQD7y+MeyM3AS2KlgrrNS0UC46jmVdd0m/gVVIQEgYDVJMIg1+NRPsxXdqtr/Lo4tL&#10;24tqAtUdFQ3f8IcHLNk3pEoTk6eGOigWrkWaahI4Eg/ZOonheQSWHLj2484uG1NQkYz0J7bflA7j&#10;SvRSN/8Awkr8dUzrDFjWllp2aumkx9YGFMnB8dLCsi+V2NhIWFrX0j2+1hCyasZ6WHfoDhTXorua&#10;+K+7cRPVNQwV6WCrBHGrJFLTMSTI0xAuFb9Iubn2k/dTyVMZ4dGMG420wwQD0ENTtbsDZ8k1dTyV&#10;jCNmp38nIWa+mZXJBsfwCV/1/aR7aeLyrTH59L1lSnaelThe5OxtkVKTlsjTRCNBEaqSto4KeYjk&#10;0qweg6jYEgN9bixt7bJdTU4p1oEMGUioNeh32h80tzYhpDlGnM7yrUKiV0gjaUm4NQs6u4+nDGS/&#10;4t73460oRXpBJtcDEkqK06N5sb58s1PTtWZOvnAiLfw4V1GZaY6rzTLPMNMqt9I4Wdf8X/PurSIy&#10;kaB0n/clkx1Ng06ODsn5k7VzX2i1GcjKyz0pJq/NS0srmMiGZ6KrMjQVMN9IMAML/UN+faBooS1O&#10;FOi+/wBqlEeqBajoy+E+Qm1c0WpGq4UqrN9rSqNEEdLGLS1IyKMaeeQr6yqsdP8Ar8e9C0Ut29Bw&#10;7dcKtXBoOhVo+0cDPT0yUmdpqqCoq42o6meZZ6yumgiASzRLpZF50hVFzb6W9tPa08uPScwupoR0&#10;t6LfkslVG4d6meR5GZ6ZYkMtXp0qZW5CPbjSW025PPtG8RTrysdWmgB6V9BvmniEob7+ZvHJDMzm&#10;N0palFEgEBhJQKAbyNZSfoDcmzIWTz6fU049LWk3VLKtNMksjwAJ54YpoqiGaNYtYgJUFgJQV/bZ&#10;tXNwfwNlWAqerhvLpXwbnpSoX76CGbW8UULOWeATRAzRwRx3UMOI0tJa9/z7cElBSnVhIRjqZR7g&#10;jdYKpfvmCu0EnjHlrBKSYR5ROoOk/VmJLD6Kfbiygdb8SuCOnlNxESQpNJ444mMPlkjeKJZ2UiSN&#10;S4JtaxLccW/2FkdD1dWUcOstNkKWoDajHYFo1gjBSlnPHKsOdIOmxUfU3/xD4IPDpwMCtK9OUH28&#10;jq1OEp5Zr8OpkGmOO80s8kl7qoACoCTq5/HvfTv+hf6vXqZT0tFVR2kmMq+KR1V7U6MCdXlklC6Q&#10;oIuCv9efemNBXpnrlFiRHEJI3QCNCTVyQLWTPJIfQVRtKyKo+us8/i5sPbFfXqhf06eKSiq6dozE&#10;JGZhDCfHdEDudJHiYK6qR9BZQvII/rRylKHp6M9wp0q6eaZIY4m8zWkli8yy+QoC99KtGAHLEm/1&#10;t/X2loD09pWtenyDNVCSOkbQSJBGYw5Z5leyhJB5Bp9PNzwQtiBz79pAGOmiELUHTh/HlhSKNmuJ&#10;IGU1ECp5iIDeSVRa2k3sPoT/AE960149aZ1YUp9nWJcxCY1cThTKhCJKBI8pUEBtAU2t/jxf36lO&#10;qdcfu4XaNNdpDZlidQrSxxcHyWu3BPAA/wCI97HHr3WFHMz64kiDRzzoYpXMYLfpm0SkXDC/AuLf&#10;0v7scda64rQPMwcq0ZjcshgVZKiRRyRPG9tWkcW+pHvWrr3WdaV0kaSJ0hTSsiFkLMyD0sPHCvDc&#10;H0qOPr9LW3UHqukVr1nipUMei40M01RIiTKZ9ScJKjFbkXNiqqCPz7914oPLrpqUKkIVQqO48QV0&#10;VI5L8KQR9T9fVc+/deCgdZ4EWOVl5eaOzSEcMUU8xxPYG4PP9D9Pe+rdOscSuykh2ZItUsglZFmh&#10;BuzkNxGwJFlP1/1vfuvdOMMJZdQWyA+S6MEKrr/cXWAVIv8Ai1wAf6+6t17qb6AdarGUJKkFEdFd&#10;/SW1WNgbWuOf6D3XrfWSOMI5DREyrpQBWKxOwGpiglAAP9C1/fuvdcVKnzAxgapFtL5daTTMCHXQ&#10;QNLD6HgXP0Fvfh17qTEkBBFpBIt3Bk0aEiZbA6B9Rq/snn8+/Hj/AKv83+r+Q11yjhCqiyOZJmve&#10;4VqfVYFAh/wH+39+6cj+MdZREkaKrR05WR29ay3QkGzGRTzcH8e/dOyfAeskSqGOrSqK/iUxnyfu&#10;kcICRp5H55/4k+6T9ZIyB+2wCSHW3hZ0aQkGwV3t+r+n0Hv3XuuOiOxvFpFlDOrLIHZxaMSlB6WJ&#10;NroT/jx7917qI0EbsNUenxnxoXe4YEAsjRKLMA1+b/8AE+/de6jmmC+ZTE04YmSWXQlhEgsIw4HK&#10;j6AAAn3YVr1rpvEJL6BTqqh1OsIV0DTZAh/PA/PI91631DnhBRpmTQZy3ijkf0vJfxgxOoJGr6fT&#10;8fS3Pv3XummSnKRsUVY/EUSSOfSyPCxu4fSARY3tb6+/de65Cl0SM32+m4IjsytLMfwEJAsoFvVc&#10;D6W+nG6Hr3XhTSIsn+SxtLLIXii8kYCWXTeeeUA6hweL/wCFxx79Q9e6mpS2RfJKJHaFXjdAjRsy&#10;HkxQkC+gXFyOf6f09p611IMRRJCFb1iMtI0d0JaylRGBe/41XsLf7fenr3WHQkEsbABGQrHovG7N&#10;JICGKs/0/BJ/p+B71p691JSJXWLUj2vdnMgKoqNq0Engk8gf6r3ulOvdTo6Z2dpiiiJdTMysoYQk&#10;elFRQRcixJNre958+vdOMKCNFVrXK67/AKoQzepneIDlr+m34t9effqDr3UpYlVlTVHI7jUyyAIy&#10;L/aEekEfWwXUbj348OvdSxEhfQyT65eGXyfpOm/kdQLX4HIb3TrfWVYI0VEEQAMojXizLUPwx8h/&#10;V/VgD/r+/dXj+MdZhHELxN4yoIRDyVScXNj/AINyT790+1Kd3DqZFCiWTV62aIEqPQUJ9JLEAAn8&#10;j/kQ0aVFevDT5dTEQMC0dmdJyrRkAA2HjX0gG9xYXt731vrKURSmq0RIDO8Rv6foS/AIt9OD7917&#10;rKfGVsgMhu0q+kppOkGPS50/W4vc3t791ogEUPWN4wyv5BqcRpYtGGK3YDS7gWa5Fxc8Dn8e/daC&#10;KDUdR2pmkIT6JrdgCY1YtGb8KB/vN7W9+6t1k+0XSsgiUO9iJXjFpDf9IU3N+Px9fr7SdV66koGN&#10;gAiKygk24BHCuCf0gG40fn3sUrnr3WM0sZ5eN4mRVV4wyEvb6Ow/Kj6W/wAPfs0xw691ykgvcOIf&#10;SUs8b2stuA2ri/8AQD3rr3UCVgrNGGQggJM7L+hZHA/cNgoYf6x9uRirV9OtjrBIAusIdIEhiXWq&#10;gu6L6o5HKg2t6hY+3+t9cFGp29Mp005kkb0mR0j4KR3Fib/Uk/T/AB9+6p8TY8upieJWiN7MoVvV&#10;cvpYfp8Y+p+g/wBa3v3V+p0RIJ/zZJY+ORV4Fxq5X+yoN7W+g90f4T149YncFkcCMra+tnQpdvVd&#10;ja/HPH1P+9X6o3xr+fUCaRGJHL1AVgmmMhAjn9TtySB9QD/vH491fqBJ6UDu0TaR6fGFtydDNoUX&#10;B45uv1tY34HuvdY/GdQWzxF38TKQJBb+1I6uAdPOkn8D37r3XJ0HkZEBYBD5Y4o7QlgfTIQBf6DS&#10;CDew9+69w49ctLamUp4QdBZlvqawuCQOL24Nzf6+/de65vGsjBQ3ra7EBBIDFqLAk/69r8/T37r3&#10;XaxyANqKzeRhw1lUA8XBP05vqBPv3XuujFGbtGoVY2sAR6pmH+fjV/wLAm/4H+Hv3XuuKRM4EiE6&#10;pHUQRWWNyWPrKXAAULwSTb/b+9cOPWiQB3cOpfgOmW6MvjC2EZj9Ifi/jYespyQQfrx9Qffqg8D1&#10;UNGT28euaxQq/oUawguYjrd2AvY3UsP6+om34Fve+qS+XUoBtDsrKrBlZiQiRrIw4GoW5P1BH/Gv&#10;fumuu2GqQMBGzNyxRL6FPBCn8kk8t7917qOToJRldQhuBpuRYellJt+b/wCx9+691lUKzRxhVlJJ&#10;1OVtIsgS6eg/m1rke/dXj+Mde8oI/LRgBFUMWszj1fuFb6STY3A/r+eNEAih6UdYmfxqh1JCIFF4&#10;wt3AJsA81rWJPCm9/wDAe9BFBqOvdYnl9VlNMD6lIDI/jkYfrlI5FrEheR7t17rA1QwUpJK0bWMZ&#10;lVQ37NrLoKjgt+Ljj37r3UZnVWRdNwFuicE2XnUGUWN/7QuOPfutNSndw66WSMag7ufIyy3RArM5&#10;IjDO7/pAIJAX/X9+6ovh17eP59SVYnUEKfpX1MTIxjViNOp/7XHJPv3W5PgPUqOV9MjLIpGpXDqC&#10;htq+jfgk/pBH9Pfuk/UlwtyFjMYUuXBAf1k6tQZR9R/iB719vVo/jHWIoNOpwjOXRg7Aa0t6bBl4&#10;X6e99KGrTt49ZdGuP1KWPkCLJwWUSi9k/ra30H+t+PfumWpTu+L/AFflw66ZS68AuynWItK6WKmz&#10;SyRj8mx4P+w59+61H8Y67fwgDQhKSgabhWYBT9bD62a7An/Y8D37p2T4D1ikETAanjDsr86Cqh09&#10;TLzwf6Ef48ce/dJ+sIlRDHHEA4dCrg6dAuCWdpH/AMbAL7914Ak0HXQlLqsdvGyEryC0gN/GxBUW&#10;F/r/AK1mt791YowFT1mTSEcMuvU7AqjKQp+oka3OpuDcfT6/n37qvXmBdiTGotYCMMmokL6m+g9V&#10;rW08fn68D3XuuGmBUIQArGysXP7lifUxuebf8b9+HXuuvCWdy7s8lwUUFRDZ2s0jH8XH9fe149a6&#10;hS6VbUkak3Z5I2swPj/S0dh6l/r/AL61jw6901zRkI5eRmYFC8cSqrB29RRo7cqp5tq4+v491HHr&#10;fTY8gETNIFV1kGmUKDIEJMbCMHnj6rbj3ag611AaVYCzSEwCOyeRbyVIN9KrIp1AuT+V+oP49769&#10;1HWSCINfT5mmdWKlXmCyEmUKtgFBJCsAT/UfX37r3XjKikNGxki0M2mO/wBU9HCvyGH0J/r791te&#10;P+r/AGepYRWl11A0loWjAL3mMltWsyMLA24uP6f4XPurtw/1f5v9X8hIYwwKLRFUWOFjZQylj/nN&#10;TML34/X790314QiTxtr1ag4cWBs8vqhkYLy6rY31cE8+6/i6916TREpQtGLrGqRmJA9RJe1hAgAF&#10;+dJ4Frc+9nh17rKyatQsojZj5pFVfX4k1rIV08WH+pJFz/tqdbBINR1w0OSZiEInEd2RQPG17LIQ&#10;wvY8X9I9+6dR2LUPWQrCSCgj/wBQZFZZERmFvHGBzctybi3P9ffunHppNeuSJwXUKjxgRGOwJRid&#10;OtHa+piOGP8AiP6e/dMajTT5dZ4o7yPZFf8AbAJChbLF6AoYekG1iePp791UVrjrIkRJ5BKLcK4S&#10;xRr6UfWoBI5Kk/SwNvfurHXTNesv2sLWWRV9cbapLgBArWGhPoSxAHPJHv3WlOk16jz0wdV1qU0x&#10;etYlYSx6T+sMRzcWNvp+b8+/dPRmoNesS48MpNnCLa8RdGaWK1g7lxbVqFyAT9Le/dOawDp6xPi4&#10;mXSsCgXWckIGWI2/THIfyR9eTb8Ae6d2r5dW1U49cY6QxMq21B9Cn7iPUtgdSRi3Gq97H6+7daBF&#10;Kjr3huilQjFy5sgX0aX0sLDkki7MR731rrK8DD9pCJCpQyyIq6Y2cnmSIr+ki4W35HPuj/Cetrx6&#10;wqrKlOvGmPyxs0WuOSbRYLcWsi8m5uPbHV2+HqLKj1EgWSB38pZgRJGJTGpB1Bl49V+L8m3v3W+s&#10;ZSMzFQ5JjmN4/FpMahbsYw1zwAFtq5t9Pp7917rkdZYmLUzMrCOSWJUBmNhJIqn+gsFv9Pr7917r&#10;ElK3oNg5gjfUGjL+preHUTxdjYkf7D8e/de678TSAjxAyeIBGfkRiQCUE/1bi4H9Db37r3U5aZ7l&#10;keZ2JDCQCOEOyn9JLgkXtexH0HHPvfXunNYw17MwYanVh4llEZHjcaiPVzYE3BP0t7sEY56bNdWO&#10;psEEvk5DCNdLeuNVLva+iQAWA+pPv3ht146qZ6mrB+5dYyLcqAAQscgLl3kAtcfUkW4Fv8B7w26r&#10;TqXAl/SlvGkV0mVQEDKSW1w2sCxuQdXH+x97EXqevcOPXlp0INnSVkCyAu5S1xZjx9bHnj3rwzWn&#10;XqdZfGUMSxrqYsUVQq3me2qS9votvoTz734Xz69TqTHG4N49PjCgmIXuWLePXJfmwsQAPobe7qgX&#10;pqUcOs8Ye7XUB7lGC6WkZG/LXv8AQ3P0ve/4t7v011z8a2cuSCt2MxOplccXMdiAfyP9ta49+691&#10;xj/QtmOqUsGZl9CEAnUVI/CizXA5I9+6vH8Y65aeJCbm/CG4IeFf1qVH6f6kfX37pR1wZNZXTd2a&#10;O4F7hUuNf0/2w9+691icnTKArkDUDJcFWutwxv8AkAj/AG/v3WiQBU9Q/AgKlY7yAppW+mPyn/Ot&#10;/wAU9+6rqRu3rmkGgF1VfGVCjzi5uD9T/gxuB+f8P6e62EUGo6lRBkibTbW9igVNVyGI0qbG31sP&#10;z/X37q3WZhYuCFdmtJpZ1OmNBbjSCDf8j/kfv3VWGpaDrgYfXp0kDSFMjaYxp1FuABfUv4vfj37p&#10;kxlRU9eeNS0ZCqg/tAIJC6g/txg2+rm5v791QAk0HXEQIWjj8qlkYoUUOSUY8KWtYAkC/wDS1/8A&#10;W91fQRlsDrMsCOzaSirypDXvqU21Eng34JP449+68IyT8upICpJGxViqsQxI1ANpKq5ta4Jsb/09&#10;+6cWPSa167WQWDBtOnWfUTaxOlQW+lyQeB/tvfurMNS0HXFpA0dpOFRTZUIUlv1DSxA5At+f+Ke/&#10;dNeEfPqNJKWItKhdk1aURVQPJ6SyEjm/9D9Pfut+F8+sHkBZR4vIyrHZlt+omxjF+bH8lvp9R791&#10;po9IrXriHB0lbL+4V03Ftam5Pq/I+n+I9+63/oX+r164SNAzB9WoqGVVCi+l7hiAALFeP9h79011&#10;HBTTEJlab8fthdJYgnVJwfUAQL292/D1rrGzs5KspUqHCxKVZXuoVFYsLWH1JPu3XuucR0otmTQm&#10;q8bgIwl/TrawP6SPqBb6+/de6lQHQ5BUookMRRhZi0yWX1NxxY6j/if9Ye691LiBI0630KqaHAC6&#10;UueSDzzY3t9Pej8+vdZwoJOsMUSP0hSLtbn888/j/H3oU8uvdRiiFgbFG0HSBZobFQ1yPoGH5/Pu&#10;3XusYAYSARsxLAlQLaWAvzp/xuRb8+/de6zrYgaUPLOpfUFZomW6hgwFze1/9f37r3XTC6RD+1cj&#10;SiodN1sX9K/ji5/Hv3XusZkDD1PDxENShryI5N9UZYGzLY8D6W/x96OevdcC5QEMutwi65TqKhbh&#10;lUg86he559+AA691xeVS4QKnjjOoMxDv6x/vHPJ/xt7317qOWJkNzokddIdiPQ0fLDUQfQfwbe/d&#10;e69GVeWwGmUyXaJoxpRFXU2lwPT+SLkW/wBj7917ruGmVkZ40RtZkur3Zylr3TSDa4sDYcn8+/de&#10;Jpk9dvAPGD6tNl1vdCVYKAhLOAbsPTYe/daDA4HUEU6aA0iJA7SMY2STguTaeH1A2DMBqPv3XiKi&#10;nUY08LRk1EcVlIQOultIc8lgi6XH+P8Ah9PeqdV0dcFoY00/p8bkPYD9MamzGIEG1iL6fofr+Pfq&#10;deKDy66FBFK62J1aHlZmGlgBdVBBBtqH9P8Abe/deCgZPXAY5ESTUpdb+NomkUuEIu7SKBxq5Cm9&#10;/wDX976v1jNC9xY+pk8bAG8fgP6Cyjm6cDgc+/daJoK9RRSCZBIir5PSBrj0mMquqxjsPRexub+9&#10;V6oH9eoslIZBrkCgTNHKTossixt6gWYf2uFLtzza1ve+nxIgApx6wGnR2kALCohXyCR4ba9Emm09&#10;gQVVSCQeRfi309+6eBXBHn1EanZLsAvl8h4gYPHZxoZzNb8m97i/+39+6sSAKnqAcf8AtmJSZFlU&#10;gCR0EkcyepNTKLXte9/96sPewaGvTZaOteuhSRMBIC8QKFFd1Vg0n6ZJII9JHjJIC6Rzxce7EVGv&#10;rzONPaescuOeS0fEYTUYmdAnlaL/ADHkt+nnUovb/ituEdR/qz1QOeLdRXoxFG2uJm0xxpG0mgwo&#10;xAJCzRkWANjzyw1e9q1R8+nA4JoOvOkoWIgFZS0YjYKsaq44dSLerXci5sAAWHuw49ef4eo4RVFl&#10;kSSzkr+w5npn1ekSSSC5VraNX4BFz7t0z1L8yxh4yElRVaVgzo4V7XRdYHqAKm4BI4+vPujIDnqy&#10;fEOpcWQ4ZXDMZTBGzmMRsGAvGIgn6rt9D+AfbZjxXp+vU0ZVo45HQASPKloZDqCpFHaNon5Ukm+o&#10;EX9tnhTqhjBavU6PKy60RZaYvLD56VGUgyU97apIiLXY/wBlgST9B7p17w164rnHAYNJoETCNViI&#10;YJLJ/nYXiZT5LkhVKj/Y8ce6sEUGo6y0mYYwHUF0TXVUksBEFa1lY6h6v1WB4/qPp7akViajrZ6k&#10;Pn44NAlDQx3MYcOCCVOiGJDdtJZjbUhIH1uBx7r4Zp16nXT5hbHSJ2lWJ1KsqNoLGxUMoa7MANLE&#10;/wBT794bdep1kXKxOkTeTxzspMiqwZGS2vSSgsPSb3HNzYc+/GNhnrVOnakr42IP7sBDrqD2VGty&#10;oZm40/Uj/C9/fhIw49aKhuPT0J1AdWKhpWRSqGxU6gFMlwDe/Fvx+fb6ENkdNMlBUcOnISqw0Mxi&#10;fVpEbtpDM39phY8/gWH0HtzpvrmjAgO5dyFeHyReNmUv9QyED9I5Ujnge/de68WEbMlo2PpSzBf0&#10;qLC1uVuCP8b39+691ifRYoxf1My2RblVQeR7ixuTflvfuvdcGsVs1vJZXUJZ0MaepvwNdhwQPqf9&#10;b37r3XKVQLeNVicS3BYXjVWWzBv8Dc/7H37r3WNg3kQg6VYSJZhb1xHxnR+OeWB/xv8AnjR4de6w&#10;tFe6rpkPoGmRgjGLWXTUV+pNja3uo+fXuo8kSt5FlCJ5GB1kKqoJEKuoKjk2X0MAOfrz7t17qPHD&#10;dyrgxKHQnyGR2OkXVSWBsQbEj+lzc/jfXq/6v9Q/1f4c8Onxgq2gFXgmDJqkCM+tmbT/AGiB9P6e&#10;/de6cYxIwMhvZLxoOGfxKABdl+v50r/sfx7917qREragqjQUQ8KovpJ1Otj9P6/61vfuvdcQV0M6&#10;EyKqtpkZQLktpchStzcXGqxtbnj37r3XEvG7Iv1/JUWS7sl1BkW/9LEK3HH19+691kjQ+hHSyosZ&#10;06Vsh1eu6kE3AIW9zcg3F/fuvdZowpvpUWZvQSQX1HkKVS9v68W5tx7917rm6gRvI4JZgFZgoAZ5&#10;HFjoNyLDUvP1sPejxHXusckZVdEgbU2oMysrBVUjS3FrAfQD6/X3vr3UMwsSqkIFdn/QL3W1yYx9&#10;LsCB/rj37r3XNYZdWhl0qI/IVYBjf6pa31sTcW+t7fj37r3Wf/BiGY2sAEA9X4Yc/T86fqP8ffuv&#10;dcTflWP6SwcMAWu49EYP15/DG9uf9Ye691xdWVrFSQgDKwYBmIIZX+lgLjjgX/3ge691FlijVPUQ&#10;bmdPIAriHT6nUEgc8em/59+6903mNmb6BTEt4dYuyNI9wrraxCj9PPN/fuvddsoIcRxJ4kJOgcgO&#10;HugJbi4Nzc/144Hv3Xuu0jDKDIJDpZpDrAHjKjUZAikgn8Bre/de67SLQYYSbJIpkiaONXvGnMob&#10;gEkj1cG/H09+691zSJNToskipGASQeZALsbhVFrfQXBuAL/X37r3WVBpXxiNQVjuPSgcG+pRPKvp&#10;H5sbE8/7D37r3XSoVDk6WiuisgI1JJJwShI9Si1iB+bm3v3XuuTiMsoA0mxAdjdgLM62Fr2/pf37&#10;r3WP0aNEkR/S2vQNTBWOtfCF4bkAkn/W9+69/q/1ceuisbKStgoD6lZFM3iYA+kuLAC3JNzfj6e/&#10;de/1f6sf6v8AD2lLD4xHLpYagVSQlUJVeUNrAnkkkf4f09+691lWJdX6kZXlZxIFuqAjShIUFdVr&#10;gsfxY+/de65+Mq2mVJS7F1Y6UbQFPpkCoL6bfqsf8be/de6yjQGHjW6gFSrKsanTyXW31Kj+vPv3&#10;XupwBVBKAHVbyBwRrjeT/dZDD+oH1AP+J+nup+XXusllvqsrBv1RuQt4vopAX6XH9n8f7H3o18+v&#10;dcQkaqR6i3LEMSV0CX1rpIFgLFl/43711vrEUFwrx+RWEoQIqqdAFr3PA+l+fqB7uOHWuuGiOSJL&#10;mw0uggJIZQv4CgAkH8hv9h7317qK8ACD9tDYIiNpV2LgEgwsBb6fQ3Jv/th7r3UaWnCqsSksJbSG&#10;RDqsdIRVLP8AkKBq/wAb+/de6bpxEAq+Mx64rqNIdi6tZbH6qwN/r/rC97+/de6bpYl16nYlGH6v&#10;FaJ2UeiQtb+3xq59t9b6ZqlCIlHineQG5VQkiiNT5GdUNvUB6b/mw/1gw6UyOHT6ZXpL18DMZUil&#10;WKIskz67NSGMRmUEk2I16f3L/T+n0PtMUpw6v0jq+ljZWijjlT0rUpLNrKpGwAeOULYmMg2VSb/Q&#10;8j20w1DrY456RlXHIZdckZiWURxnVFG6KxUsS1QFUpqa4IC25NmFwfaZ0NelURX8+kXkVjR59BUP&#10;HOBIswMaWqYtcDNK4/zkRB5uxuQtxa/tKePSscOkdVK0rARwABz41kkZ4tUcHqeB5ltcyOdS2vzb&#10;m1vbZQHqwOc9NDQVUnoal8zPE1NHBEUEEqltblSvAVS0dyP7V7/X3pYq8c9Oal6bY8bP54WpBNF4&#10;6d6B6qBowZmebV4qumYWdouEL/i319vLAeIHXtQHUibCa4CxheWlmkKxyyMsCSGOUw0hDpps5byc&#10;KqawR9be3DCeHXtQ6mwYFhHMDG+oJFR1GiBXjWGsNppb1A06kl9QElgOQt7X97ENOvah13S7dZZI&#10;oVIpqdY3UmWWN4TTyv8Ato4kawLO7F1ZQCWGljawr4FDjps8cdQYsUo0g0AoaZKql1Q3NS70jS+G&#10;laRXAMymwRo3ay6fSoAB9smIVp1r7eos+CiYy6aQVc1FTVs+PWLVCWmWYhzRxxD6F1EkagMf1KSQ&#10;eKmMHpQqp59N1TiFP2tNFFHVzEvI1U8CPFLIsAEgrYYxrTVYgLH+ltJPunhevToZQTTrB/AolqIx&#10;NJVeVo6URQ0MaNDFJGrGZRAi3Ym+mNidQAueR72Ykp1Qt3ah03VVEKWOYJ9rUFqqDztDDGiillmF&#10;GKqURhQ0i6CqXYqW1fk+2Cq9OR/D1CyOM82TCqaNfFWSJRTxJFPUiviN5qmaOAELqILhYvTyupSb&#10;sGnXyPTo4dIXK1cqy1TVL08a1LipjeOOOoSoEM2iKBUgEih40Lyzq7CQEggjn2mYUPTnQc5XJxIp&#10;LiKq/iVbPSUwpvFT5ORqVRKKNqxS4eMhWjm1yN6Yzf1MCWDx6URrgD16AvMV8NQkX7M8FdDV+Wel&#10;+6Uwx0viFTTTQSyjxRIVXho2OqxRvUWPtwYXpanDos28N0SU7E1FNCMTPkJBU08OiSGGGZGpDmZ6&#10;6HVoqafXEFRbqyqxUg+6nJ6238ui37k3HUOJ4p8rT5B6zRFM8K+CFsXjQ0FV9rVOBoj8qgSO59Ie&#10;45v7ssRY16ppzToCN47ulqUq1gnkElWaZ2rzOIlPlbTRZT7WNdMdIEVYGKp6w3kcW49qYrbUc9ae&#10;i9APuXcVZkap4MjXCOeKCF0lo1hejSSE+GcUlRJpXhf8oJC2J+gAt7NLe0SPuA6Ryy6zpPQU166K&#10;WZY6aoWCKsaJoq8s0c8LnSJoXT0+efnXECIze2oWHsxWNacM9MYXPTNHRLrqY4RJQaRBBJULJZI5&#10;JEKRpIDqJjZCV0F7FgfwffmTUwPTQNDjqYmJFVFRiokV6tYZPuLyKIojDL4YXhRlAlEw0lh+Re30&#10;sF0VtjpmSurPU2XE1WqWF43jlldmlo5Y9QhmBDRQSwldTMQFKRrwVHtasNBTpKaVx060tHNN4HZl&#10;tAsj1E0kaNIq1UZiQRlRpKRi6hLXJP8AgfatIgBXph2pVulQMS8dLTCrMM9NAcfUQ/ZRqrTNJ6Vi&#10;mjdQHcAgO+ni6gXv7UKBWh4dJSdRqesBY0/qhpxqSZKiaCmQ1UNTHTS6EYUc41xMZG9YdeUX0fqN&#10;3l0A0HHrVBXrlPPNMlZrnjamE9YamqiSMNI8KhKelq2eyQ+RNHjdWIsAOGv7c62RXB65wNDVSTUe&#10;PQRiSmSkWBI9Pji8HmkqZqqdEOq4KyQoLm/Abk+9dVoBnqFBHGQyyNMIpKerQ1dTSpUhJqZgZEqJ&#10;ZtYJDAKrx+keo8H6+0itfPq3UaJJFnHhpFVYljWYGR5IshSS6dFRDST3NkfUpVTdX9JH19+6qvn9&#10;vTq9OQrVNJWU6hquoxrmknSUT00imUNWx/qjYhSAE9KkC3B9tkA/F/q/1f6vlvpkp6iSSLRoSakW&#10;n1mdYkh+3ZmM1LTO6i8mkhNP9QLWN/fvDHr1o0HHp0palJqmKpWdqPIz08Lq6xCGFapEuYfRYBnU&#10;hFsGJKlrX5KZo1fB6ursvw9KWh3F9iK6KOpWQzVMWFTH2RZJqSO1TM1S8aKbNO3kP6VkZCDwLeyu&#10;521Zs0x0a224GKprWvr0J+D3TJBUy1Rlasr+Y2ra2u++eKWyRJDiqPIald3crJLEqK0UasiMx9Ps&#10;PXe2KgpSg+ynQhtdyqdRNT5VPDodtt70KJTQfxHKVbSw0pkipJ4opZaAVHmyX2lbT6dUZkUfcROp&#10;YWVSNTEELXViNRNOH5/Zj7OhjZ30fhhanPp/Pobdt7t+3go5KWSoeA1FWJpoZVpaehqslWfYwJUQ&#10;1C6JFAEbMI0XSqlydRI9kdxZaidY4f5ujqC4QgFSRX8vPz6FrD72jpoocdk1NS9JJLSw1uOEVWkd&#10;LKvneEwyHSDFchiQHZ24sPoQXW2kksmBx9OjiC7FND58sf5ehkxeYSroqqIPJDURRyVsjLVOjY6N&#10;0VQUomu000qlSIxYgtYAj2RSwMrGvRiHU/D5dL6DOTPSiaSt0UtTAK3HRsokr1r4E+0joqsR6Fjl&#10;lZg8QX13FjcDhOyfhp/q+XWq1z0ItLlaaugSqiCVJpFgqR/lJix1NMKXx1CVMTRq0gJMiqx/tKFH&#10;Fz7ZKqDU9aIB49KDG5KpkNNEIo3empZWqqaaoRYqiYqAHpWhAjkWPXcRMWZbgICD78AAKDrfTsMh&#10;JBUVMULineOmpjMI4/uEFUE8iwskwHlGkl3ChbLfjj3YAnr3ShoZ1mNKwlrZmqlgMMs8fFEsqiVK&#10;p4VXQkih9QJvpBsSCADUgjj071MxjxwrU0cRjR6ed1asqokcVMyuZjPGEHDaVuFH1ve/v3WusqtJ&#10;NAyOaVNb1WuJyjpTyVT6EqHhHIDC5QN+QCeCfe+qnjnrmggM0iy0yfbTGELTBhAIpivp0uty6MQ3&#10;mTVqIINh7q1Kd3Wjw+XWFWedYZAsaSfvRAVo/wAmp3DaKimK8eKmEAvrcll+oPN/dG049OvUIz1m&#10;eJmjZI46fwI8fjMopvKKYw6vNPGFDLqWxCo55Abix9tGlcdVxSvn1EmhcERIsYrIvDPHKz2pxUzq&#10;ZqespZlIaPVHqWojY+oG1uPfunV+HrF42gIgRkiMsUzRqjCVYlWIo8kdOwuWJtMU4sWIt+Bvq3Tb&#10;LD54IXlnFFAkXiq6cJ9ur1cTGOodWQHW4kQsh/tFrfS3v3XumPwRTUoLK6xmOrWdJNRqoo5lvTSR&#10;uouXEepGH6gpF+ffuvdQRGimojjaNSk0aw08VO6pWI1IFSBUcKzK14bCw9d7tbn37r3UNtd1hvVt&#10;UQzw1cMLVEfneZYPHMi1KL441iu5byLyrquoEAe/de67YLqEkDU1NHJFSRzGSVYllyMreVYqxtBC&#10;gxrqV1QeQhlFiTb3XqV6xzLTViU8aywwp+/NTU9THIgpAFK6J5YuZl0XeMn16lThuPfuvdYIRFUR&#10;Q/bkyMwjneMRsGWnLLHVyq+gAvoU6oXJ/UHYEXt7r3U+Sok+4ZQYvPT09TQQrcJLTU6SloZ6tf8A&#10;ViMjS9/qtgLEe/de66E329HO8nlgp44xPIIGVEql+5VZKnxTLqsjlDIwA9P449+68BU06yNNUvK4&#10;VJKgVUc8DmpmRRSTLZ4TRmQWWJSFjUWuwHupQAf6vPp0KB1j+4jjq2rTClTDjq2VmSSBpquiyCQf&#10;byRU0CEaufRIJFCg+qMEj3Tw6YB4/wDF9bp1NoK6BRDr+0M7TxM81XpSpg8qeqlyBtp1W0iBG1Nc&#10;gG9r+9ilPDP+rz62BUH5dSUbHoPv62RQXovGqxQBpKunkqP3p1jqPRqcG2kO1tTelT9HevdS4KmW&#10;F28mpKuNaqU0zM03+U3UQrSRVCcSmPQSsmrSG1K3HPuvdKOkycX7pEkrRTQ+cCaOUMqyRhJIakEN&#10;fmxFhYkm1vej02/l04x1DxSS+KSlDPHCiCFNcIBXXU0kySj0uYxYWNuTb37qnUxamMxSxGncQJNx&#10;EGiPjdQIZlo5oCC0YC67/Xklv0+/de6m01WjQRL4qVBHVRxwCYM1U1OzkvFFIF0tZium8ZLBbH63&#10;9+691OpZbzvIYHmr1XRkJ4ZFSoEchJo46WFSPFr03kb0tYWAKsCfde6dRWBwZqlHliEkfgk8Ieb7&#10;hI/3g87hbBWBKpJ+oA8/g6PTb+XTnTvI6RpIywxUSyyw0kUqIsJmg0u0IQLpiuDpCn0gmxv7sta4&#10;49VGmnz6kGWeRYjLViT7pIoqZplKxK6092EFwLhlJW78k6ST9QLkvTI6sFXh6dTruUo1AGmJpopj&#10;Kwp3EpYP9tGv1KnmP/aubce3K4r69apmg64tMEaTRUSoYgsl6eIzModjC1OjMCotzwCTdV496JFa&#10;db0nqctWskVVGs0aySU1KySCA+XUz2dCSoOteWUqSVPBuL3tWnWqZoepkTt+7HFMpeYovmimUmCG&#10;lYGaqdQAdSggMdRHAW1rj36vW6dZY6kySM6pNTNFUaGA0GZDLd5ZAgUAxIoDgDg3JuLc21Dj1oin&#10;+r/Y/wBX8hKR4g0rwIrxyJN9p9vYpMqR+KRatCWurXuoH6i2q31I1XNemzGpNeuaVFNIyRtMZYIn&#10;X92OUrCGeELFKUIId4yzayOALC9yPfqnqpi9D1JSeMSqZZJ4ZZCY4ZIQ/wC6knDBiL2U3DBTyLlv&#10;fqnqhianXbVTO7s3iijopng8kSroikjb1lUtZgz3VZSSLagfxb1c1PW/D0ipz8upC1MqusckMlRF&#10;K0kMkhSOM0cgGt5fulvZQQihSCOQbE3921eXXjEK4PUyJ2kbx6/UxaodGjWZJl8ek1EU8YCgrNZG&#10;Q8adNgPfqjptlIND1mp6iJ42AQxPKZpZZ0Kx1GhBqEjo4A1H9Ate63P0Huwby6oR5jrLFIxfySB1&#10;nBpkKxSo0cTImhVDkBbhtBYlebMoPvwPGv8Aq/l/q/w6oeH+r/B/q/mZ8MztHTrPGoUS6Io3ijDy&#10;smoTqxAvGbKNF+eLn3cPjPTZjTy8+syVioXu10RwEicfss7gzCojdgSYy5Acfj1f1931inVTEPLr&#10;NE4lSH0rD6GRnYASmKwdfJGotpkcAXZbAXP592UhuHTBFDQ9ZA6rJM7LNT+JBpj8zO6KnpmkiAub&#10;vYgG9tX1HPtxmqT1ahPb69cjNBAzzWWPVppwsbHxuJBr4awRTpS+lrHUbfQ+6atOeqgEmnUQSwWL&#10;CFvLJdpU8cyVFO0DliKiKPnyISFiYXVg359+6c8NyKdZRKEEXrhAu7mScQstT5k8iRPARZGW9tQs&#10;Lg8ni11NFJHy60YyBk9SBKrMmqCSMh1EzpGiuHACSSvcXBj1WUXI+oPHuyEE1PHrTKBita9dpOhZ&#10;mqIVlhgciKJVLapbB28yWGm6qCoH9WPt3Hn1UoKD59dkFCUT94ztNM1WXV0YSroACjg29Wn/AGAP&#10;v3W6V49dRsIVREH6KgGJg4AYmK00kpF7XbUv+JH9D79XiOtFKivr11UyKEmj8UbAxuRJDM0RiT6C&#10;NkNl4K/RWB4v/h79nrSLQ1PWCXXdg0DyBgKkwLI1RKqsvhu8jcabkkabMQFutufeiKj16cFPPr2p&#10;RErTv4jHHzAYTfTDH4aSeWIf5vnghWP4PIt79imetFadcvJJGHeNvU1OUjinXyRmKVhI9UkgUNYc&#10;G3PN7Ej3v7OqkA8esplo5WnDPKX1U80TW9cdlKh2CixdhyAfoFuf6DeKdaAIOOHWBZYrSvaVSuht&#10;OsyJDPSr/nJ434upBVx9Ob+/CtcdWIB49ZjPJIrztDAYkCSJ4mEwMt7iKNbAaZAx/Rzww4tf3Y6q&#10;Z6ppWtOoguz+SaqpotT+aMBJDG9LcyRvBOq/50vqUKD9QvPuoFc9X+zrmbpNF44mqIljlhmkqE85&#10;aYgfbSSkBidK8slha9739+NeI6rxweo8qkeOVWjkXTBIHpH808cdyshZbKXA4DkfQWHNveur9Ro/&#10;GfLCT45aid5VLpaKXXIsc9VEwAThiCLW+v0N+NAhhUdawepT+u8klQZJJqkXZpIykbwLYtJYcKVL&#10;cC4v731UgkUA6xSSThpAERfUsvkkZQ4mZSgQWBJjI+jf4W9++zrYVRxHUaNrxhaeoVo3SQrBOBqu&#10;yCC0rgAqVYaQR/ZF/wAe/dWovkOsjtExdUihWVAI1jnlOk6EDTyQNYLdLN6zyW4/Hv3WqV49cGkk&#10;AOoxwSzlxRNpjqoTJENMevn1M4BDNq4Gnke/dWUVNOoSylXiKQeMUiuftyGidI5zaVYJF1M5diT+&#10;4QRzyR7b191OndI006jrKI1nhVFSKJA2t1WSodZH8qIkK3I0W9QPP4H+Deo5+fTnh0p1HLrMqiO6&#10;IiS/bvE582l5LSISw1aR9WH4F/esnJ6sEPn1xWtjMDyinaB66RHRkiZvKxbSyzf8cyrElW/PvXDr&#10;egV6hVkksgfkIZDITHC6gVCo6wTtIT6dRUISRwbWH196atO3j1dQOHDrkHjiE4Ec706EyRSK6vUa&#10;2IDKkI+qKLXRmH5I97HDPXqV6jPMftz5JBTQLMZKgVSI2rg6qqmABUyFiFABBBFz/X3V/hPXiBx6&#10;6klRZmapkp6lagTxQqjkz1EpUEzyow4S1lFubsLWFvdNYNAfz62FYioHWOoljAVlaSnjR4/L5fEN&#10;MYkVdDypygBsR/UrpPvbOtMcevFTWnn1GYXcNHCaaLySwqIVKzVUBIkKPCRYjUfTJcaiWI4t7bBG&#10;qrdV4HPXcU/hljnpgjCrgnVYNKukPhbxsoLchiAwH9GFvx7c8Q14Y6tSq6vLqBJKirIjo9RFSwNE&#10;ZoxeqWeRy51NYgqQSovz9Pp7aY6jXqwjqK165STziFIpI4U0gEU5VpDJISBNU0cyi11dkC3I9JOl&#10;uPeutRipr6dRJZQisoBXQXmeGpV5lcPIATDKQ2nQzXVWtqW4v+ffulHWUyIixSRMjx0/nWoaILJV&#10;hETUxkhK6W0g6CUN9PFuL+/dVVQvDqO9SjxMhnDIDDDHAlhaNgGp1lVkuvJKhhe5I4AAI91fSa06&#10;4yNGkkzyKKidoBCxZrPTgN4io0ejXGvBuRckX49++3rwWvXCJ9cKoJWDU7VcQC6FnWMr65ZRYhma&#10;9kQ/2Pp+PetQ62BpNeoCZFpoQIoHhkjMSeBAscZaE/bs9IjKeCbalH0A/wBiaE16vSmfXrmkq+Qx&#10;IY5qenp2qLqx8rkN45ce5I9Zk1aFslwxHPPvXWuo0U7CVY3mnBdWpKk3gCUETL5GqJVN20xsyWDg&#10;WAuWAHv3VipAr1G+5MMZcskck+qkjUnzNUxFgtXVQxAABVFpEte9rC9/futAVNOsc0pgmqVqIJf2&#10;Vj8FSkkZlkhOrwLGIgLg3GpFOq5II9+p1bQesDBnlYQArMs0hZo/GIUnhjuy1MdgxaVWNitwPp/X&#10;37rxWgr1B8jieV6Wl8c6UcQjki/dhyVKxIk8ukAK7EXHAJKg/n344FerBBTPXD7pGEzJU+EGIrTq&#10;7qPuGWxaXT/x0Un9J+g9tlqinVitadRJqiNUN5TUr40pnSdSZmQyaoqoHT6Asv6QePSBwCfdOrcO&#10;sZqBHKkk5U/bWkliR4o5IKpogqkTqoVQQ1yPWLAm17+/dboaV69URCnWjietqTBUzSUzSTXepWV4&#10;/uD96q+kxsT5FVVA/wALixq1B3enVem4sjyn94LeWFKiZoQrLWyoZDIocatJktHJ6bqoAtb3WQ0F&#10;PXrYFTQddRykIIYDUxGKnnVhoQsZ0bXXNLK3GoEhojYXBUX49sdOLGVap6Z5IY1ktSSy0UtLPSU0&#10;McspkehkqR5fuI7CxYAOxBJBJbn37p3rDXOkaVTrM8UoMjSTaEkkppGiCr9tCimyHl9QFuSP9ayf&#10;F17h0z10SL/kPlVPG9L4pqcJDUueZEgqGX+shKgmwuoBAVvbzZWnV9VVz1xneRtVSQqwmOJzVJVK&#10;oo4o0KLpiA9LOUTXGbp9QBbn21UgU6c6Y5ZKcl/u1xUcgWEymBRq1lwZ0lp4wqAqjWUWLAC9ypPv&#10;afF1uhpXqNNXNSweJo4Xo0kgjjq5iwaqKSsKS0lw7LKR+0bENbiwI9uP8PWgDx6gyU7KFkpy7kT0&#10;7aHj1LRxsWQwSs5sVBDBkDBhf/H223l9nXuodPVyw1UNFUNInijrJ1nQLFFUTfc6YjSxMttIYsFT&#10;kemx+l/devEVweuD1MNN46qWSokeH7ho4qWW8tPPO5NTSgabNfWE0/1Uci/vVeqdgNR1Cq6kxmNY&#10;qhJftYKnUtil6esn8kYj1A2kDFoo/wDagQOLH37qwYHA6gzySwmc0qyQRSyzrUKAxCzJp8hClTq0&#10;K/pAb6AsePe+t9NlVLKk0cQmnSaRpHmm0wpAlLCpkrVglKsygBmLaTcSEgDi/v3XumV6qjBZKGnn&#10;SXVVLTxSzMlRRVjU4jSnSoBCtTsAZUYuTc8AW5uq+Z4dVGny6bJJ6aGdTKFEyxvLJEI1FCU8S6TI&#10;0wN/3SA7gtYghjzcueXVgCTQdNhqIYamsA8YkqAxq/vVSbX5V+1qYoaxAU0SKVeNL38iFfoePdWK&#10;FRU9Y9MqUTtLA1dIZJKuM0zLDDPNEpppqYsQpjieJQrqNRUgG92PvYoDnqoBJoOk5XQUrLBRwS1r&#10;JVinam86KaZ42X7h5BMnqaZNUqamsFtza4Pu4GK/6v8AV59bIK8euTy1EczVk9pMlVNTI9BGgigp&#10;oZJQokWpB/bkkUppdRZbEtfX78tMDy9fX/V59XGjFOP+r/UOm2trpKCWrkmmiSYTaiLwmvRJ5NYe&#10;rrVXx+i6oqKl1BC/0Pt0Cq0p/m/LrZNM/wDF/n8um+qrTDUN+y5rpQmTo6mRGFdAiIFalNPcxeaR&#10;F/YDIoRWJ+hHuwppovDqh4/b1HpPLUVKGPUJL1EsfEQhyHmbyvQtOdOngsmq7Ktja5978uvDj03G&#10;SoqZ6FhVvN/D1OQj8U8sWPeWnL/a0QdB5BIHA1wtxp02uB7tQDPr/qr1XJAr/q+XToYJ4Upwzsz1&#10;FLV5KZLeOoZI5hGqxwqL+TWTNEo+oLm1/esHh1XH+XpkabVJK9IY6hJaaSpkpKotDStNJLaSsdQl&#10;udWrRwqqTwLXG/t69xP+r9vThVRWeqmFXE9NkrSYmkbXR1LPTRJS1zLOoKoNMixtqK8lWXgE+9U/&#10;l5/b1o1OTw8h/L/V+XUGrEEEFWn2k9Kzx0qRVzyAShIJNWlI1BL+JxdpFBuTbVpt78AScdbpQmg6&#10;jvHF91RvVS/bOj1mZlqopDF5IkHiRqeenvpASxERYqWYqQeAditMfZ02wFan7euMN4jLLX1U5yda&#10;0MYnCx00azyR/epVSU7afMixeJGCKVUsb/QAbIxQClP9X+GvWqac+Z/L5/njrKz1bJHDWCIVUdRV&#10;pMlCqVFK9O9MZEaWU3kaSHUEM34s1hz72tCaeXl/LrWdXdw/1cem9aimRcRrnoZVpKYfxOpEIK08&#10;cULLAlJGwUTGaTxLovdHBc29vBWANMEnHz6rqqueI49YVnfzUc0tKHrqihpMkHn/AMojMQLRmj8o&#10;/tteFzY/hh/Zv72FGc0FSP8AN1pK1Ab0B/w467FNjkL082qhqzaT7ullZ4lkntV1BqqH9KxoyIUl&#10;IvqYKLAn34aiaqa/L+XW9CDrMxpqejd7MJJqSdcnNJF44qvIVjLHhqumjC6GhDppRtGmxY/1PvwA&#10;LU4en+UdVNPPj+L/ACdcJKkxE+OnMgrI5Kd5oXjrcdK0CXiMNPEpdhJpLq8akRsp/V9feyPl14ge&#10;f8uH5dYoGWKhnME6VrLUsUo6SGV3maaPzQeSRBdwHZ2Yuyl0/UONPvZArnHVBTzz1kKSQx1NA1Wk&#10;gWqlml8QhqJ4Wig1GSRkGpYVZiqqRxZRbnmtB8f+r59WKjgMU/1fs9Oo8gaennn1xyrU1H8H0LGy&#10;1E2RjkWTyNEAWjMiq0ZRgRYavzy5ioB8s/l/qz1VgDn1/wAPUapMkkdW8UFPV+aqM1NWhykU1NRU&#10;7RJTxUqrckSF0kBAVnNrfT34AVFcY4faf+KPVcUqPX/Bgf5R1HdP25K2Jo4p46PGyVCyKsCqV/dF&#10;NWzycyuETlR9SQpIt7uAB2j1/wAnWm4dSZa2alhFN9tQzCsY5GOnkYLUQ1BDQV2Tl8gLsPRIrR/p&#10;AswD31e9BQxrX5V/yefDqp9PXPp+fWGjX7l/Ory06VApqSKGmlWhoo6iNDUPTywzoPKfGXEZZFBE&#10;oDWsLXIAOk+X5n/B/lPWgBxFan09f8vUChk8n3EherpoKmohEAqHpnkghxUmupaooVA+1s6PE8LB&#10;iWu63AudlFrTjT/ivz+38uvAg145/wAny8s+XXRanjaB5aOrdaZVWqMOqMw/cM89Z9wgAGhCyhSs&#10;RDlWBUBfewp8jSv+TrQ04xWn+evXVzSRUpil8OOhVoqb+IKJFWExhMbkZX06g1grwovAYkcW9+oC&#10;SKEn5ca+Y63XPGn+bprVaethlyEcFU9bXTxUwarh1Q00VVUGNIUoxZTe+sf2k5YckH3YAAha8M9U&#10;w3cBWvr8/wDVXrgI6iOrKJDTwzQ060qvTiFpKFYWaGWroZ5AqOFMiBlZgdKkMDY+7UBX1rnrxBDH&#10;A9Mcf2+fUJJGhjo4vVDFk0QtVIkaQYVgv+WJki/JW6KyOLI0llNyR7vpBJP8v832da4EDhXpuq6q&#10;amnQ0GJhkRJ5J1jSJRLLLDEJQlZBSFmp1SR5ZInLWOll+nHtxFBHcaf6vXrWog0Ap8v9XD16hV07&#10;1FZVQ1080NI/ijjmoaGnasafxtNUSzGlULI6lmjWRPRexZeL+7gAKCMn/Z6q2kkgmn+qvWPINUBs&#10;fFnahBS0RV6qnp6iORKzIPpMRmAUGFoi0fnQmxN9I93QDJjGT/g/yn06q1V+PgPTzP8AxdPlXptr&#10;VMde8USzUlXSSojiSqj+2pq2YirFPSTQcG6kRtfnSCCCefd14Zz/AIfz60aaqcPT0rx/n59SKlKb&#10;IxUVUYmiQPaKip2An0zEFWk0G5ZjGziZVuVLahz7qOxtFa/5OtsA2afl/g/1enSaH2kxpVqKuShr&#10;J3qo6tqhHHkjjj88MUopgdTxlVmjKBmNtB0lbh0BhXSKgcP8HTHaxzUE8a+Xp/sdcZaudkkqqN6G&#10;uaKKprZ6SnZjTM+URab7eOFl/tvZm8hsxHpsfpYLU6XqDwr9n+bh1UkmrrQ4r+3/AD9Q6mehg+2p&#10;/NGtS6V1PU1ZgembWumWBcPJCGEcEzIGVw1lsyhG1ke9orGpJwKDBr+35jqrFKgeta4p+z5Hy6wX&#10;8jSSyVOOlimhlad6XDKRPVUVkFQ8i+gGm1QMgJCsoa0YYki2kDtoR+f7RT556qQDxIP2L5+p+w0H&#10;2VPUKCtNJMG+7hnxvikqZaGmpGfJy1KqScnA1Z6o43fVpiEhW0fp9Dc3KKVoAa+RJ8vTqgYIaihA&#10;8qZr6ivAdRqWoylZRU+QyDRCSrp6lFWiWSaJq6imDU1VPTMNIIuZndVAX88WAsY4lYqvHHH086dU&#10;BZl1H8gPkfPrDWCOsWejr0pJJKyqjmrJAsn28byKImloYmteSBFd44x9RYfQ+7r2d/CmPsA9fl1o&#10;0PYw+Z/2Om6eqoI6WWNfuZTTT1GLjpUn8csc9YVmppmk02S0iq07KbI2lQbc+3NB/bn/AFf5Plnq&#10;jFAv2Y/P/i+J8jTppqBEsElO0KZTJmBnWSWqjMOXlMioMe6MQw0xSeUSi5/zg9INw4grkYHnjh0w&#10;+EIpVvt4/L/Z9a9QTNjpBGzU0SNFi6yjeuSlRMdI1VIaaOMNKqBJFllZ5XA8av8ARifbmgjB9a08&#10;8ZqemezzHlk+Rr5D/D6fPqJakog9TSGmR6bGUQFXS1z1Ks4eyyGolTR5Wt5CqgXLSBi3Fr01ca5N&#10;acP9X+x1TsTuWmBTjX/UfP8APqFXw0DhR9rJDklp6mtDwTMi0UVPNqno56ijKxF2UylYV1uqqGOn&#10;V7spIx5en+r9letsEOBg/spTiP8ALTpnJljy0MSny4p4Aoy4jWCWpSF5KiqBp2Rbo0F6cyMCdShr&#10;ktcPqE8Op+KvD09OmjUS1HAjj6+v24x+XTXJNNOhGMgqcPkqiCPLYyYVBp/J53NOGea5/bVIiyMx&#10;BIuqize3lQD4zqAwfy/4vpuTUQfDqpOV/PrF9xLinrsqwaasyU8LaZJknEkDOfKlNT1CmNYwxfxA&#10;8Imk/UD25oWQCMYC/L9n5+v59NMxjLScdVOB8v8ANx/kem6syZp46kyTUmUWipKanjkiRHpJaNnY&#10;y+aSIXSRkDx+SMAhmAIsVYOrFXgKV6ZeYL56gOHCn5/4K9MOUdairnoErKak87xVKSU0AjSVY9MC&#10;46lqYAvhVQESdtdybkE6jqfhjoATXGP9n7ekUzAtpUgef+x/q/nxKUyGVepgr6eSKeTcEEb1NOsc&#10;PijhDW1S10AC+SceiDyxkRyRMA4ve5tb2oVgy/CfL/V/P5/LpFLKGUqRkcPl/s/P06C7PZWl8Far&#10;yGtq0MUQqkp3QQS/Vlk02DTIWcAhtJv6SQNIEdra54dFF1Lg+uOkBlskaaKKY65ahwsaqSgimWAL&#10;CIZlsNPpUXIGq7H6kk+z61tNZo4+zonnkA7vTpGZPIsUExUEhmp5Io3BIMh8muRVBBjuSp4+nH9P&#10;YgtrbSf5dFc02KnpDZGt0SsajykFyisi2VfGSrpCtrn6kAn6D2cw2gK1oRTGP8nQfubvQ5HSYrqj&#10;Wz+XXCWHjgWGRLRrGgEfmJHIYgFuTb6fgezOO3CrQ1B8qfyz554/PogmuTLJU5HnX0+XUCZtQ1h0&#10;ZgoI0MjqRwQbgDhr24HtYABwav2f6vM/4OkJerd35k8f9Q64zWcXKEuvDAaTIJAAbpcWUjgg2+nH&#10;1Hu2kGhpkZp51+Xp1UUrStK+fAEH164WpkCve9UoVvQNcmljZtZtZQP9UPz7vogUaiav8uIB+flj&#10;z9eq1kNQRRPngVHD7f8AN1hkAkshJvcEs9tLwglygW30/IYm5+nvxXWNIx55OKelP5g9eU6e8/sH&#10;Gvr/AJCOu5pOBLDHEXFr3uUK3+oQfi/Pu7sqgSRKAR/MdVjWraJWNPT5/wCrHWYRK2p9Suyku+lC&#10;3gKsG5H0NiVsPbmgNV61OSaeX+ry+fTRcqNNCPIf0uI/n59cnYtIsjAgIugC4DSarMiIo+gBPH+F&#10;/fmqSJGrgUHqa8KelPL1qR15AqpoFM5PpjjU+p/w06wmT0sVKFFZlEI0KwUcC/1B0n8jg/j6H2zU&#10;DUwOOAXgfz9c5Hr+VTcLnSRkiurj/wAVUfmOuwyrKCzqoMKao2Vf22ta0Rf8XsPoeQePdFCCUUbB&#10;UVrwr8v8Hzp1shmSgWvccg8eHH/D9h67eHUAkjO5KxELdVkJtcopH5QcgBbf8Q48FRpY1wMYr9g+&#10;z06qsoHcgAyc5p9p+3149QZyylkbSLqQCL+rQbu7BRcgjjgn2klqCUIFf5fMn5HgelUQVgGFSfnw&#10;+VPmP83UsRg+ON2UgRgSXH7aqT+6y6eLD6XPPHH59qfDB0oT5flQ/EfsH7ekxcjU6jz/ADxw/M8f&#10;TPWPQAx9CyfuElnAK6UJ0qeb/X0gr/vXtnQqtWmrPHyoOAx+z7D0/rZxSunH2H5nOPn8+HUYIjMH&#10;DL+rTo0lm0j0MeAAR/geR6faJ4hK+oEcf2/n6/I54dKw7RpoavDJrw9MHP2Uxx67lp5QFUtGWEok&#10;uQgAuCJI3B4AA/T+b/X21LauuK5rxP8AMGvpx6cjuYGyFoCKUH7Qcefr8usTUiutzN5V0yEI6kxp&#10;CWsW1WFhfjUBx+OfaZrLUupm1DyqMUrk14dPC8KnTpofUUBJ8hQ/t9cdQpFKhY9JSK5LyK/FQoGm&#10;MoH5CgcC3N/pyfaF4yCFpSvmPxeQI+Xl9vS5CrAmtSPLFRX/ACk565aWvqWMPKbIoIQDUP8AdwA4&#10;AP5H+F/ehGdfatTwp6f6v8PWw6qnc1B/qx+Xr+XUVoGAZVHj/ckhZGCL+6BrvrXkAckc+2mhKDGM&#10;mo+fT6yqT3Zxx+XXb6ysUv62BUWRNJCcLbjlebC/5tf224OkHj15CmorXrHIsS1DyRExSsSCn+dA&#10;sLPdxe31Njbg8+2mVQ2oGnT6kmPuFR1hSn1IakRHxRmOMKqrzJwGEn05Nhzbn88+29AYFjnrZajB&#10;D58Ps64/XTp0CM1Bu51WQPzLJqsWWxsAbf1v7bqGcU8urjj1yZpLSBTYl3No7RE/lP3dOks1rAEC&#10;1vze3vxqe0eZ63pWtT6dcVspUVEIQgeMqBGnEfBkbi3H5/r/AE9+oF+IdeOmmOva0jkKnV4yj6JG&#10;supr6QJFAA+v/Ee/HQCKdaABFeuv3JeQGSKFLyqhBVAwurm39QPp71QsKDgOrEL8Pn1//9bakemU&#10;K1xrXwm0YCcWOheeBzf6av8AXHs4T4h0Fhx6yLRjSRGVHCxKPGNBGn06P8T9CeP9a3PuvW9R9es0&#10;dOIm0+nSF40lC6va4MaGxU/4cj88nj37rxYnB6yIALsARcaCSAxAIAY+kAG/5uP959+611hM8asP&#10;81e3qLCxRVNvFcf7Hj37qy0oa9cJMhEsbsWCqoABdhwtwQrsL2H0Fx78BU46tqWlOm2ozsEaBSqh&#10;tIZQxUM8ZNioaI2It9G/2/8Ai4ITXPDqmtQekZmt6UtNTzSNJCyxlQdM6sVLHSkTBR9D+eCAP9b2&#10;6kBccOqah5dA7nu0ooJDCsqTMFZxJFIrtGOOGMob0/4qEb+i+1UNqK1Oem6y17R0DG4O74VldYam&#10;mmAbwRHwiCISFCKgpVT/AObb8X1sT+AfZpDYIe5sdPrE57j0D+U7gVHdkcU0Kwyu0AgWBxNp4hWn&#10;l0tIfq7sLXHNva36WOlB0qihY4Hn0G+T7FyderR4+oeSaWKFXkhTznIRzDUkJRLqAbhFIN1+v492&#10;S3ROla2yfE/UCAbhyE8VPUGKn8aOY0INQ6U8x8ZDQgB3e2pBfm9mI/PuzFEz1WRYk7l6WeG2BLKy&#10;0lVEjB28Ka9f3pVv7TpGb20/2iOB+OPaSS9RB0kadR0NGF2M1IkfkgMiwEAyqI4qeOKCPTAUpUHr&#10;YG3qH1a1z+PZPcX5dj00JQehew22WiWNA0ck00bu88qBnBHLoxCg6+fWrpYG3JFj7L2dnBPWy4P+&#10;r/Y/1fyAi0mPMdPFqREst5HeEw+H+yJHYf5wkW8YZvpwBb21pLcOmySTXpTw0kCRlPG7wuoLyApG&#10;pCj0POqqtrn6qL8f19uLF69ep053LRCNBGUZEVTpERjsfWwDKCDb6A2uLW9uhVBx1ZPi6zxyKGiK&#10;BUU+lTxpVbaWYk83P0/2Hu3T3UpXtZ1toj0qwbUJRrvYXX635v70RqFD1oiop1JjnjAKh3ANygb9&#10;xnuf86wPpCfj3UIFNR02RpFPXqLKI5B9CdSHTYGyMWGmwAB5F+SDzbn3bqvTTW4mKZmYrGrBTfTZ&#10;3LPGEA0sDdgDx/Q3NvfuvdI3J7Wp50EccGvxFNCS6fGDe+q3AD/VjxdiBe/uytp6YYEHPQd53r6n&#10;njdpaSnikYtqr4oUhqiCvClEBAMh9Or6ke3o7jQagdVSq8egk3F1HQVTyLNj8e7JCiQ3jAlx6qul&#10;XRgNRZPqBf8AB4/AU/XSCmlunYppIznoA9x9G07Rz1dPRxyujcCWKZBLH9Eel0FVjub3ZQD9fz7f&#10;j3Kva/7elbX/AAU4HQGbr6gzi07xGHwws3q8CvUSxYpk1ViwA2me1iFJa4JvcWsVsW4wxNk1r05F&#10;cFQTx+XQCbk2jm8csUyUpoUT9yCuppZpL09Mp8lPVP8AW6rZTrUA3/SxGr2YpdQTCg49PwzJI3bg&#10;9BZ/eTN0NRURU89RikqQ1QrRULyI3jYUtVU+OzrGkJ5Y6dbKy8tc2s0cbLU9LTBHJ8Xn04UndFTR&#10;skVXEuQmoIGhNSIjHT12RU2MiU6kq8pjtZGKWsbWPp9o2soXrjplthjl7gaV6EOh7uwcktMMlLJC&#10;lVRftGuIpJsVKzBpRkNd2eSVQADrIVbH2hl2wAdnSaXl51yi06GnE9hYysV0oa4oDU0dbDU6oEp5&#10;IpF/drKOoe4ZUPGpipFgbD6ey+SzMZ1evRRcbbNFWo6U8e5ImieV5mhqGJDwSFJI4aFZAq1AnQMu&#10;qp9IUt/ifaXQ2cdFklu65AoOn+OdjOY0rGuPDI8ZWIqyUygwS1LSBl0k3IUA6vwR70oo1D0nav4u&#10;uvLFW0stIKRnFXNLPTVFREv2lbVm0tTU2c/sqqjQgZQRyf6+3TWmOlJAIoemyrx0M03i1GhkFNHN&#10;5qiB6yWjjV9NQxhnsym9hA8MjD6fS9vdPEIPp1oRqM06bKvCwvFpihdMdHIUrIsfIxNUlMLM70qh&#10;ZFkdnDhrMLX1nj26tw6ioOevaFrw6R2X2fjVpKxEhfx1FZ558etNqq0qHcRRxjILqCwagoudX1uT&#10;7Wpuch7SeqmOmV6D/OdUYLMvUfxHHrLVSKFeOGSFIa6XQGjjNSEPkaBLv6FUi35Bv7WQ7rIh7On4&#10;rieGlD0Au6/i5tbLR1VUMTjkpvIXmSjo4I60pSrqmY01QAUkZL/u306rg8+10e6wyU8UCny6NE3a&#10;dWArx9eizby+FON8UePp6KqWWPVVCncNkDJQ1rFqOGqr0N0YkWMRiCt9AQOfaozWEq0QcD0d2++R&#10;xxBnYVGKdFS3l8GMrDS5GeHFMayGoZ0XGwoxgpSt5Emx0H7iz3AUJKWRVBOsflC9pG9SKDracyo8&#10;mhyKH/V/q/1ElS3N8Yt4YGSarp4KmJR4CkuOULDG62LzCWYKSw/SYrIS3Khhz7TtasvwivS+PdLa&#10;arahWtOg8qdmdk7eqpIlXLPPO2uNZ4REWBi1LJ4SpkeU/UKg1W59tNaOpyv+r/V/q9DWGaKQEasd&#10;T8R3N2XtlaWlnyOTEdKkkcUEklTFK7MSrSEIVdfyt3J/x+lhtAFapWvSgxROtCAR0Pe2PmhunGPA&#10;lWalAPAssZnhWeMU5sPDUxqv+c+jSFVZRf6/X3SUinCnTDWFnwZK16NfsX510hVqbI5OeAVtajXp&#10;1MDQ/cqPPGzLZhGLWuPz6r/j2ndRIc9FM+2wBiYkp8+jl7L+aO0auiighakQPJOyxQsappPG/iWp&#10;ScKHnnl+iw6Cb8ngX92S2jdQCOiaXa3Z6IK9GU218htlVtHHIuTo6KdSEE9ZLpipqWeXVNS1sNIW&#10;kiqF+gZlABsQx5PtFdwaMrmnSWfb7qEhWXHQ34vsbF1UqSHKUeQoKWJft48fTvVpWQsuo1Hgpzyx&#10;JGtnYlWGsjkj2XrayOa8AekUsckWXUjpUQb3kgio/M7CB6KpMs0tVKqympa8LPAAokC+lEbTGWt6&#10;eBf3b6dlx0yJRwp05ne0OnHJJkiajUrhFkd285HjeKeGIOsZcWC6ZC3HIF+PCMA16fyRU8Ol3iNz&#10;009NRhJBHT/aPK/ka8iyU85+5VWUBgJAB/joF+b3OmLLkcOrBCT29K2i3PFNNBElXKJx/lsUcUaM&#10;JXjssaLTW/zRVuXc8fU+6+I3VzqpnpS0u5C8TTeSEx08bu1MXj8ZQvoV54wtlVmDWANza4+vvXjn&#10;geqF6Gh6WlJnoXSKVpki8sSHyvMJKmo8v9pKMKumFbESObgn8ce7CVTx62CCK9Kqmy1NG1O1QfPN&#10;E7sgZ1OsuoEcsskdr3/UyhSQLADj3p2U0p04rDh0q6erpoJnYVUTCYy65HpNOiSZLGTwKFIZT+pS&#10;Lgfi/tunp0+rIBwz1Jjgp1RlcJLDGVlaVUCSOrIFVJES2vVcABvobX9+8s9N9YJKPWdMkliyROqK&#10;FhkEBcr44kW/q0kkk8c+/fLr3TfNjpY18ayu8xhmBZ9Cinh1XUkpckhbG35N/etPp17puEEpSbVC&#10;FWNJQ87P5ZPEAFkbycNZiSxIH04Pv2nr3UqOukgsree0JESNrD08muMGISuttbabEk2uOPr73Qde&#10;6mx5OyyfdSSyKAKoySIlPASsukwNDEAyq3B9AJP1P+HqDr3TvHlYZDJoCyl5NEUET3UqU5mpWqLM&#10;zgA8MbcHk+9aR17qZTV1LMWlMZclG0CSVZNAT9s6VZQmoEAWBH5PI97PDr3WQVEDtGs0lOCdEr06&#10;KGlRl+qaiANV/rzxyR71w691JSWImmuSGZnmBQqjlBIAFBUH830g/X3br3TvFMHV2dWVXASUvGoc&#10;O8l0DAA8Ffpa3591xXHHr3UpZo9RRVUQFgPApIZ7m7pGRcWYAXAtzf1fn3sivXushrQFSSRFWNJV&#10;X9oR6ljLD0lDq+g5Ct9P6j3rT17qU1UQJ3kIDJL40GiN0DS2ks2u5K6SNem9vx79p691yDxLbU6H&#10;U+h4ytwXkXyuRCQH/wASbDj6e/Up17rOqs5Riis0WgKVjPji8hskUzfkt/vX1+nuvWwCRX06yrGI&#10;yXBVCVZ2g1KEFm0oVP49X0t7917qTCWV0UrGwZkWQuqJ49alvWAOfra4PFvfuvdeWJyUEEXjQSO+&#10;qQ3JDnSylWAA+moMv4H19+691KCNHKyOv7gYxkyLHJEqgX0pJpJk1Gxb0gD829+691IMbBpSPEyu&#10;pCeJBouB6tKDng/kWH0Pv3XuuvDx4IgJCI1ZWYxqzNe0l3seSTqsRc/T3uh691hkiJlu7LGyOoYW&#10;8SLYBSt+PTxrBtb6+9de6gSonilZbuupWeNVJiLKdMZRjzfSPUQbfn37qwU/EeHTbUUwtE8OgAJ4&#10;4dTD9kzel5Df6G1/z/j78M9balP9X+r/AFfmW5qddS6dMLxSHQlQglWwADlpxckflQB+fr7uBTpv&#10;rh9uvijQjRJJokjKFpHCs93BjYHRYEjQFAItf3vr3WYwiNwn6GlbU0CmNiIySUQI/HC8lCf95sPe&#10;qDr3UlYIpC2pC5WQoqpE7RqP9RpIDLp+vN+bfj3vr3WSSFRG62aKwawSYhkjb66i30F+D/S97+/d&#10;e6i+AKsbOq3jVUDtGAxEosXQXu2omwB96oOvdZvtxHGD6pPGxYXC2Yg+NJvH9L86dI+n197691Mi&#10;jDOPSjKGCyIjgaQyX1EDlSDxc/n37r3UqAx+XWn7oTxLKx0qL6iWMYKi9rX4JJsPfuvdTEe7akkR&#10;2mDpEIVAJBOvyTWW1wP1BrH/AB96PDr3UqIoqLcxguw0mPTIqNbVYSWuzE/XV6R/U/UU631NWS1k&#10;cxDSrsoj4LM3H7R+oUiwYfTV9PfuvdZU0rwShPDs6pYqq+mUEH+0CR/sPfutjgf9XmOskcsccgIG&#10;keTVCp/U6BCzuV/4KeP8bAfT3ogEUPSrrMky+pRdUU6vIQLJr9MTNp/AH9eb+9BFBqOm2oGBPz6k&#10;GbUrFjGiosZVWVNPmc+nyC3N+SAAB/rn3bqwdSaDrkx1MSFdna0aqugkC2t9OoG4/pe1l/tfj37q&#10;3WRHjZrmy2sw8rprVIxyxijBBvzwpNhx791pqU7uHXaLFwJWHkbVImm1hckLdwOLgarH6290f4T0&#10;2PDr28fz6yF0Bj0uCBEJYgg5MgJDERkDkm5/H09sAEmg6sxoK9cjLHeNCgtIygkqsalgvkAAHI+t&#10;rf19+IIND14mhA9esDCxJcXVzoVowCfED+3q4B9X0tb3rrfXTAIXBspRLG62VHYehIxpOth/U/0t&#10;7917ptmjGhF1qXkZI5QFVQh+sayk3HPJBbj/AG1zdPiHWx1F8NPJokLqyeSRSRdoogVuWAb+0eFu&#10;B+eLfUKOt9c/FIWhYLqS1jqIupZdSSBeS5I/Vz9ePfuvEV6z6WUF41RgzR6HLKYy5TU2mQchR+B+&#10;Pp791XUOJ8j12yksFYcDyGPSFPqUAmF9P1H0sf8AD37rwdSaDqHp1taUamazhdKGKIv/AKwBPqFi&#10;B791bqO6r/ZMMRcgMzuQoUKQ6M1iT6eVFuT7917rhoRC0axvp0J6i5f0ubhtSLrsD9b2INvqLD37&#10;rRYA0PUtIkZADGzKE0kx/q1/RPI1hdSDpt/xPv3VEbUSeuniBHAIZowkekg+gD0gxC1gBquT+be/&#10;dOdYUjjd4mEIKoGiWIN6TzdWDSf4nVyfp9OPfuvdcJEIZgsY9ISNVD+O6s1mYA/W1vqf9h7917rr&#10;kmRQjyrIZLhlUopdbRsifm5GkX+lvfuvdcXSOUopiLyF42BgILI3+7+LAcKBc8i35N/fumf9F/1e&#10;nWeSSE34k0sxQusalWiK2CE29Ivcrz9OSPp79091MjVFVXcNIdXhLSR39Sj1M35uwvYH6AD839+6&#10;SdS1C/rFl1AeYFVLG6ko2q31/BAY/wC29+691jKozAvbVZpPGLMIg3pUj6At+VA9+691jlcqQCeW&#10;cNxpRAp5IVW/PBJt9ePfuvdRpKgKsjANJd5GFyum4IuwUc21G1v6W9+691Eaoj8hCWYEPqeMgkqR&#10;Y+ZD9Bcab/1BHv3XuuxULpZRpk1yfpDqVLItnUwp+pV54F/p7917riWbRoUojyKir5LlSEb0a0UE&#10;3KnkDTcf4+/de6xuV1LdAqk+S2gKbp6WkdFH6dNgFPN7+/de6jBtUiqxj8jLcAKY49bkjwG3FgLi&#10;5/PHv3XuuHl9WmMKqreRAWNgAulp2H9lL3Fvybfj37r3XAEIWkjQy+UaSzW0aUBYmxuLWuQfz791&#10;7qYpPl8OtiFHke5ULGLX8ZsP6csCRY8fn37r3WdpCiTFlOlVRQoW+t73LJGf0/4G5t/vXuvdZNY4&#10;K31lNZKhSrqLWaQWBPFrX4P0/Pv3Xussc3qOoMHAKFGEanVpB1aB9LkixYC3v3V4/jHUuJhYWOmS&#10;NSX9QsFP6ihta4XgD/G9+PfunZPgPXbMF0vpAHpOplCSABSY3Yr9Te1ueffumFpXu4dcGmIaQKDC&#10;ykprlQEszL9FUL/Q34H1+vv3WjSuOossyBmRZIvSiG1gLl/1SAMAbD+g/wAPfurx/GOoP3CqoC+A&#10;B9ZdyqsAv0VEBFyGA5uSffunZPgPXG8ixyWk8QUB2AAtpl9HrZgD9NNi3AH0Fre/dJwCTQdc1l1L&#10;GIkbQkNmICqqyIf23NwByDe/B5uP6D3VijAVPXf3CyhJmjMi20qeFb1HR6WsAx+pHqufpY+/dV65&#10;tUKEKBX8bFQLhF/ajb1hgtgGvpFrX59+691xapRQ/k1lSqt6lUlha6hozyDew4/N/fuvdcZZEKss&#10;rMmpWeRYLLxG1yAU5VSP1Ae/de6aKiVNQeKQOW0svliCrpAsIyxItdeQ1+bc8+9jj17polMYZWjj&#10;YKnnZjHMWNOp49KSgBiTyACotf6+79a6ZXjpXVXjiSHxAIQyyOGnexkEsn1UEcqTx+AOeNkEcevd&#10;Yne0RaZYYfJNohjjK+cuWMaI91ACMATqH9fz7117qRypMpNykgiijayemH9TNpAAUNyz/n37r3Tn&#10;At5Up2HkluzzSVR8fjlPqVDquF/HH9P9f37r3UsK0ADpHZSwJjCpKJDONEkbKb6glrm30HNv6+69&#10;1z1xxzMXCFfRqsiePXGCURlb8/UE/j37r3WF/wDdoJUIp1a3j1tJKiXjSSwA4BKkkngce/de67X9&#10;pkjQ+FmQsCqqSxIEhaXWF0hr2Uf7T9fejw691jVGLRu3HkVvt9eiRw4fWY3C2Cqx45Nxbj3TpyP4&#10;x1z8kSpOIYdbaoogGCRq5V9TJJIBYMD/AK11Itf37pR1kiaOIoJXZj5JDGVHkLi2uRVI/wBSFtz+&#10;b29+6SdPtOscigqmnxMzqIDb9v8AU5ZhxdxdVB5sPfuvdSooLrH47xggkHUI28dyfFYg2F+AP8Sf&#10;fuvddtGqlCWC6lJYMqFZNK6WjDoDZQCBb6m459+691xEUCAXLCbSqRrch0A5EZtzpNrMCp4+pt79&#10;17rrwgGKxKrDYELoQEuvrXx2a63/ALB+hta3v3XuuZhisVEbiUM7EarXRzdySBY8WN7cfT/Ae691&#10;jSNAujV9GlkReGQKBZdIKgs3J1H/AG3vRAIoevddtCL6jEC/oMukJGNbqTpQr9Tccj+h/r70EUGo&#10;6djb8PUYw6bBHiEsqiRr+gXH+cXn9JUH0/7b3bp7rgtOq6mUq7rpZLi0hPIKx676hcq5/wBifdSq&#10;k1PXuumpEka7RxSOgXUUjVWY21FYm4+v6Q1r8cf4eCKDUdaqB506xtAqeJkVCIwDGxAJRmBXxOdN&#10;/T9TYc/n234Zrk461qB8/wCfXNaaOIRIB5JRMQSFRnBILSyEEfS1gQB7cCgCnXtakfZ1nFKnqsBJ&#10;EyFikalFaaQhVa7DkBS1gfftK+nXgyk0HUh6BNesKoVrJL5CFibQwEMiKvPpW44/Vc+/BFGQOqrJ&#10;VtNOu46AXCuodQbMNIAv5LIXuAVY29FyeLe9kAih6c6lQUMJJ+kkYkZk5BYqTf13UEm5BAtzbn35&#10;VAwOvdToqYuLBNLFjKGlOoBQnr0pYm7KBc/S9+fdtJ6ofjX8+s8NMEcgqhUN5URzpMYlQH0n/ab/&#10;ANfoR9Pxoj16sa0x1zMbCEoLBXjszaQrM7DULL/qr2sB9Pzb3qijh1WrDLUp1xKxMycDzMEDIAiq&#10;msXYNYW4vwmq/wBfx79x49bDqTQdcG0KFAewWXUAxGpSx0ix/wCSvr+OPfqAcB1qT4D1nAVdTBlV&#10;Y1MepgEJa9mvp5Ykc/7Ee99J+uQ0A+kALyVZWYImtLMwYepiv0P4N/8AD37r3WVWiJcqQ7shkKuv&#10;jGrgOGlANgQFNj+Pz7917rk2j/OENfTZ2QKGP9bo31ANhYm44t9efde65BFLMIwTxwSRrYNZhIqW&#10;FlJvcf4f7Ae69106weiZVIZzIp0/qHlX6afxewI9+68CQajrwi4CaWL6lc2KtG0ZFzqv/Tgr/h79&#10;1fxH9euBpnH7qr6CxQj0v404Ba31vY/Uf6/v3Wi7EUPXMU6I6ul3jkdQxsrFYj6dJ1WGot6rjkA3&#10;/r791UEg1HWXxquqNWsp0m6gaL30EqG+jEAcj/X9+69xz12sMbShFLBwnpk9AAdGJlcggfUfUkn3&#10;7r3XEwK7ebx/RBq1MsoSQj6al+gsLce/de64esKG1A3IP6BcL9FW/wDh/vVvfuvddhIyuoBFRtMp&#10;AU8i/rjDfkED0j37p2Lz6yppZWAKFXN1ZBeMqRwBfm9uSB+T7906TpFT1jbxtED6lVZDDyt0W36X&#10;IHOo/wBfwb+/da0DPz6xTD1KToEjMxkQKP2yFCsoBFi1tJNvpyPz791oRhTUdRtR0lDIguwJaaxY&#10;qOWF/wAOpI0i3v3TZAMlD/qx1hFhcFFLWsQAEkkNrKqoBY8cEgAWA9+6eqAQvXFaeR9TCwcPHG5W&#10;VQSg9LX4tcDjhvfuqt8a/n1x8S8syyOsjaPEEUEyA8FHP9RybfW1vfuvSfAevNE2uzxnUNJsp9LG&#10;19cbD63AAuf8R790nFK564mmZ9VwwLakfxooIe/7SkkWBA41Ef7f3ZerHRTFevCBgQSrHU5DN+2w&#10;aOIeN0fUL35HF7E/i3u3VOsoplKlfGNS6VeNTq5ZPQ1zcEggWB/wAt+fde6lQxXePWJIm1sJQ4M4&#10;lCx2Vyv9AQGJ45v/AE9+691yXUUbVfkSKyopYs3GiQMfweAQfp7917rIisF/cCXF5Al1/cWUaTCW&#10;/qCTYDn37r3XLxgaAt0XzLGzMNR8TemIWtxa5Vr88e/de68YY1PoChmkIbW50i308ZtYg/X6nnj/&#10;ABOjjr3XTwqxNwJI5NLi2lHN/wBIOv6W+htze3496BqetUFa9R5EdVT1sWBc61AbSU9UitqA9JuO&#10;f6+7db6hzhQzTNGCwRhpCqt5YyGUTsRYen9YB55Hv3XuuAMgVXK20oJXs4EcTliqRyCwb6H6Hgk+&#10;/de65KugSQFPJYqyKAqlCTpJIPH/ABr37r3WHQVDnxgSEGnclNbLCWu0jIbj0/2be/de6z3SORl0&#10;31GOJAwBu8lwzSG3p49J5P8AvHv3Xus688SC5H60QesaQV0+RRzx9Te/9PfutGlM9cyq6bMVe4B0&#10;yBZBKiqFBDBdQ4stv95966qK1xw6hzRBQ6qsZSxIDspgD6QTr/ohJBuT9R+Pxvq/UA6w/GheAZwq&#10;iQso9N4mHptzdv8AA3/1vde66iWSN9WkM+lVcJyI1H6RIBxZiLLb8E+/de69IQjKutnSMK7gaZhG&#10;Sx/ZDf6oENYH629+691wMscayAtJfyFTpCr6Yx6pTJY2BuQeOOPfuvdZJWjMiIHKu9meRY/IsHqu&#10;Y2Kc6tVl1D37rRFRTroIJwSyatZZzKJ/Rp1k+pl5sTcH8AWv71TqugdcfGrAAqCJXCmO6eIjSUvC&#10;iXBQcleDf6g3t791sKAa9Rzjo7k+RyxYqHaPQYpIToCuFFio/TpYG/1/PG+t18uobUAp0kIjZSoE&#10;LiwV1cm6jxW4sCRwv9PeuqsWGesP2TveSIScaFDCNRaL9PkFhY2I5BF7X9+60pb7eu1oJPSRCZCp&#10;KqVK64Xk/WsSEBVFrX5v7917WfIddHGAJZx40kR0AAPmAe+gOTwWBBH0PFuffq9e1nrB/CiSVKsY&#10;3iSKUrGrKzRsTIIY7AgaiSDY+rkce/V69r6hyY5EYeMOkl+f2jpjjI0lhGRdHAuLjm5/F7+7p8Q6&#10;1qbppek8TLaIW8rAM5ZT5JEtqAXUvrFkF7gHm319qOrh/I9MtRCqmPSVZGlFy0QYhnlBEKyAL9La&#10;HNrKTe3vx6eWtcdQXd3CepZGWaSKTysQp1SHQTwCdB0shUAH6+9Dq7Upnj1EkrPEn6nfTdToAuPE&#10;S0pmD8DSCGX+oI/ofdSK4PViARQ9Yv4mH8yBJBYCpFQXMRWMp43WUc6QPpYAgkki31GxEpXV/n6t&#10;5dcIcm5jBVLOzhpIn1SR0qsf8naTSNQsSxCD8EMeB70Y1/1V68MmnUmDIeRHLO6y2mb0oCwZVDEx&#10;FAdQ1XsFuCANQHuvhjq2kjj1FlrmVELxTtGIxJUGRo2mnWwZYibXiGoBls/0P0F7e9+GvVgFPDrM&#10;mVLMsgqfWBMrqUv4pZGKRx+DlP0klvyCQb8H37w16tQUp1xirpIYzHFWsx1xyTeGNLoCWKVBk+rR&#10;gm5/ItY/j34xqRw62F1EDp3o8vKzqgkaQoC0ckjrLBKwGsyqDfxgkgsrc8H8e2WTTw6o6Afl0tKb&#10;NTWJkYaLaWWQaRrSM+RQWBYK4taRjzxcA+6hCemXqe316d4c9GyKjSgxaNKyBHeS7jUTKrK2k3AF&#10;xYG17e9laY6p4dM8enNctFN5GcyyrGiIwWWKJ4nMdmDa+G49XP4/25pSnWmwKaadc1zEY1uZI3KA&#10;Ap4yZVdeG4ve5XnUotzf37pvqU2URTeNNVyFQiRWT9y2pjK1iTY6SALj36p68ASaDqUlWh0K6hNI&#10;XTDZSyuPqS3Gn+hH5JF/e6+vV/DbqbDUrJoLsCGP240AaS6evWQbhQAQORa/1+vvxp5dVKsOI6kx&#10;yhV/dkDgByDYK7hfQkgCKRa1xa1j/re9da65L414aNbyKNIKLpLgC5BAtdf1fW5B/J9+691EaOI6&#10;mZC6SP6FYliVEenhE49Vrm/F/r7vXrXWFolurAxgt6RCWHjMZUqwLW5Nybc8rwebe99e6yQRAPGF&#10;PFn8oKAi7+gLxYmw5Q/2RYe/de6noFWN9TLZS1jGAGVg1yqi39RcH/efdT17rKUUPoBjYEK8l7IN&#10;ZsxRXH+qsfr/AI+9Lx691hmVTGqnnTqbSAA0SK3ikuzAXHJFhe493691geNLJwFRQbWUL9AAoDfX&#10;02IAH9R7917rPGxsUCgoGKjUbtqZdKNrtdSCQPoLk8fk+/de6kKTpQlCANMaNbV62Fi7XvyDyT/W&#10;/wDr+/de6kiFi1lOm+gTXCgMUFje4sQbWH+J9+691jARiVWSzOoYiwAPrJV1DfUWuWt+fejxHXus&#10;PhjjuDqcrITpDX1FxYBlN1tYkX+oA97691xEf7SgFhe5WQr9YQCWVDa+r6g8ce/de68AAFJGkO1x&#10;+2WC+i4Zbf1JANxe/v3XuuP7boAzPG4Po/a8huTd45G0+rk/RwAOf9h7r3XRHqmSRfHrVIyCinxi&#10;O4vFbi5I+txf8e9dVb4eo7wovDa0Yh0dtRN+ADoksNaqeRcg2/qB731brBZZGYEAlRqK+mMhksqh&#10;WtyCPoD9bk/j37r3XSqxvpt4pCz6UCtI2jiMD8Cw+o/I9+691kVTYPIQ7MYyqrb+w5CQiwGleeR9&#10;Pp7917rkkRMRjWJZDrZg8j+qNQOQ/wCL6SLW45+vv3XusixAkHwG7xlWdWAhiiZg2ktb6caiPqP7&#10;JsbD3XusQhJstkFg/qQ6W8iyGzsri5W3INif8ffuvdczTqqhzIGuHI40JGHFmdUUX1WsvA/Hv3Xu&#10;o4iLOSUDNGdUZaytFYW0+m978+m3AAv9ffuvdcSgQWf6HSwdVPpBOjWyoP6rxyOfxz7917rwD6/U&#10;EErqZZNQBVTqA1BiPyQBYj+vv3XupWki5LKhkkR7aACs4GgEBQb3TkfT37r3WVdCkqFVE8ZDpIoj&#10;1B2sLCMXvcXP/E/T37r3Xgin9zwaS/La3P0X0klvrrvdfWo+g+nv3XusoUt6yAxb0q5CKv6rRDSP&#10;yPqb2uDx7917rkPE0bWUsxUAvcXkUm4Hq+h45B/pb3qg691zABUso16gv00hixH0RPrYL/X/AAPv&#10;fXusR8ZksWIJY6UN2jlUABdcwubE+oA/4+/de6xhgZLBQjBmuVe0ZaMeoLwbAfQk/X6e/de68ZLt&#10;dmVUQKsThQdWsXWNTcg8/T6/649+691xkYEarBQpKMAoCA21RiPSWB5uBcfUfXn37r3XF72XW4ZT&#10;rWNYIwwKkepipBZf6C/+w9+691Alp4jGyXDDWrtPGFVNdrq50iyhL2AueeT/AE9649e6b6iMlZix&#10;cgxldJC6BdggKgAadPADGxsQQOPetPXumirjhi/bWUKskkbhpQfRGeNMtvz+APqT9eB7addQ+fTs&#10;Q4npiqqPTrKeVXdGvrgTwXaYKDpNxdUVbE/XVxxcBh0IFD59PcOkrUULeV5p46iQMFjjjeUtJHdm&#10;cEPf1KNRJ0Dm9uPbRT06v2dI3IYlxpEsiPIiGbXTTJLLNGzWkWKMrp1xsHIUW4I90I8j1tCeHSWy&#10;OMLI6mSeyeaeNIliqkqInUxwFISCXZyPUWfTYg3/AB7Ye3Vs9KBIfxdJHIYhpKfxO/lqYqUKI5ae&#10;OSSOKotI4Zbre1xp0EBeBYLz70LdQM9WEufl1FbCgSmCF0pgifb08TGTXDJURrMsjMgKl9Vw5BIt&#10;YC3PtwRKPLq5kIFepNPh4i8sk1OwaKljoZpQ6SQLGeJZ0kT9JeS7cC5Fj+PdguKDqvi16m0uJdBH&#10;M0S+LSsMUar5U1w6Yh5JmH/HIiRSP6f1v73oIzTrRkxxr1nkw0ciyaqQokEJWKWKzorOCitV1FtM&#10;jKGLIgBNyFvfn36nXllp1iGMp/U8CC8jUyzJ6E9FWl6epkgYaG0kBmjP0UEG5AtTSKUHTmtjnqFL&#10;jkjkklaIRhtBeetpo1IWWRoJ/tTSj0ySWf8AaHpsFJHOotNEOPW9ZPTFU4wSwKYfKwWOUGaALHU/&#10;8d3WaSP1KV0+SEEgMSy+2jGDkdOq2MdQJKSCJaiSmhMEsFVKkZhkiaXwPTJIkUjEXBlBfS+n9QKt&#10;e3tlhTq6efSfrfPDjqaZ3pqBngKFVUVjrXfcvLAxmSzMLi7KfwXHFh7oSAKnq/TBI0cM4imWmKrT&#10;0lGPuZF8USMjVM9LGyiwYOS6MASbAk39pWzx8+nkSncePSRymUo6GCaKMid6qjqfuHhaSlqLSzCi&#10;0VywIbVBUyL5VayFNXN7BO5UcOnwvQO5vNJQ0Sx0cmNSB1yUlHWVFRElKKunTRjaetekGlY5Kazr&#10;I5MjFJQf1iyRmBJr0phjLGvRbd1bw+2KRy1dClO6QyRSVEEQpJnliarirqelIvJTRqkzg8+KRWVg&#10;dQszIwTh0YpBjoum/t4RxxTSVlVUS14niqqCt+/iqo6qjWqWqkomhjDI6OxSdQFDK03jv41I96hf&#10;Xk9bZdPHHRbd3bwpKc1tTUZKlrZqWvipoP4fFoWvjxj+SqiFIboiTS6442J0MVsAFt7UhNXl025F&#10;Kk8OgKz2foV+4irK6SOqEmWlgjp6eP8AhtRNUU/36VAjcWdJwfGIkIU6bmxt7WwwEnA6SvMFw3Rd&#10;spmJF+1p31U0MZ+yyLyxLBWSMYNRgatYlZBGXsNNgVXmxAPs3itlUVPn0lectQeXSLyjuopWnWet&#10;pzTCniHhE0wkLEwR1QRbwKYluoLMsqox1D6BYiUXHl0ySTnprpqdUEhsbTIbUuQhmBihnNvuY6dg&#10;afQws6+QmxYeo2v7siFzQdVJCip6npRCjWokKGGJo2oaiocU01eUFzClNZbFmYqpCkaVQj8H2vjg&#10;AFSOmWdSwB4dSqahZxQrSyRw1EbUWRxzSxi701OodI6wISU9RZWKuAPwRoPtXHF6dMs6jHT1DjX+&#10;+kneoMlUlAaypnma1TJW1MumFYIwAqyIhEqqebIOfrdWkWfn0laUae3rPHRQ0ssUUECSVM4qImQR&#10;NMaOvRBDVLU0p9LIAfHCuq17sOb3fSgNDx6Tli3HrPUvDHUispWeWWHG1caU00clKXU02ipqK1wA&#10;PJIEZoIgbqR+dN/b3WiaZPUVY/BD9pJUwj7tY1+4oRK1bJUxx+YUtdI8ZTQheQR2GpwFIt7917qL&#10;G7CKCBZFhWWJZagtTrUxUtLSuyIYWl0rJdivqcuy62WwKn37r3UB5xHQqj1NWs0kcki1GRoQtI8S&#10;za/8mF2VgCI2XUzeoHQbEL7917qRUxVX28tVUQxvasM0kEFetQcfivCI1mjSMleCrtEqqXYlvJx9&#10;fUPXusgkjRUkpmWeaOR4qLJkCCeVahTJUeWmmsIkBZWWX6XuLc+9U60BTrtKDHSSfc0sbUlNamkS&#10;WFBOppMneCaKaFfqUK6HYcqWt9Pe+t1FadZIoY45quKSKSJPuwWiaIPOklFIYaZaeX9KawFT120A&#10;G45916Y6xVkUkBqagQYuFoo/DUNOzTRPXSN5fuaOFlb9x0AW9gLEnUCw9sqKmnW+odcslO2qBnaS&#10;OKOoniqoo4pKmqdhBVzU7x3EcTSlkP7gZfTY8H3okk1PXuneCvkh+1ro4KCknxarSiGsY04CiR6a&#10;CF4SmuScu7yJVtyTdmU6QfaK4t1kBB8+lkNwysD6dCHjM1TJLWU5lljqg/29PRQEpA8MDLVU8k9b&#10;S2dRHKUkaSQKzyoBpuLew/Pt9T2io6EFpfGukHPlT16FrB7qV5S0WRytFW4mqyRp4jNG7UtNlcUE&#10;eXxQKEmWeo/aK21aSjKNQYeyufbgtQy46FNpfFyQGI018+hs27vKf7KgeGaAmox0FVWVsqRVVU80&#10;LmGTEyUsAHk8btdJFAd9Dk2Av7CW4WADGo8/9R6FdhKGQHUDj8/s6F/Eb5pIzHEBTJkKaaX+Giln&#10;euUMxAgqa2FvXHpUed5ZXtGijSDp9hi4sSKmmOjpHUUpSvy/y+n59DLi94zPD5Fq6Gq8n8MSVbpU&#10;5CcCXUaiKJ1VOdMk0bMbrIoAI1A+yWSBfT1+z8+lYkNB/q/1DoZ8fuP79K9WmZkpZYKekijeMUP3&#10;MMPlqMjJEoUGKNn/AHDEkjFz+VuAXvAVI/1f6v8AN0pEimvS2oa9aqemSXxxSAYuFKr7hEMFROxm&#10;mkxPo1usYbkPB6Wew/QPbRTSaHpsvqU9KehyyNBEKynp2kiMtG81KXqovAsrxxz4tA3lkikkN2Uh&#10;XIYkjQAfeiB5f6v5f6v8G42xp6fI2hMtFSPC0sVbTzvIIZi0q00OmVopFFkX911UFVJKgrybH3rT&#10;08OPT/FlpaunFD5IYIytMkb09PKixmNDMkkkrC7/ALarDqvcsg/rz7SBxPThHTjA7V0iEiaGtrYz&#10;VymngQZAa4T5acwMQNCogUre4AB/PunWjnqY1RTgj7XHTQworFDXKsMbZFrB8XBTsAQ4AjKyr+kq&#10;wsR9PV6rp6xfdQT0whSMViuWlScSssMkNSbIsdOyaysqBl0slywvfT7TU69o+fU5gsTtHDANEmia&#10;oeKIQLSQxgFIKR2LchuSl7GQkfRhb3Xvj/LrE9L5YBUxskc0qVGpZqdZGMtN/lFPT0xht4DGFdWV&#10;9RYhhbSPe606sSBg9YpErmneoWopU80FLPHTyoHUCn9bUPhVbu0aOpRtaswtYMR7114afLqNJSUr&#10;xskMEy0skdJCkEjOwkiDiSneBpRqdkdNc4PqA1/1960iterdNU9LHNK1pX8zmpv4dCxGqQuQ7MRY&#10;QytriT/VGwPur8R17pqjSaOk+6rguqokaGrjaFHnNI8JMX2sbcpJG6hVCEkleRa3uwUL1o9YYdM1&#10;RO1EjNA0CxxeXQYHVHVJJKLQNSxvY64306jpHJBAt14f6v8AV/q/yCNNHTVM1akkyqEoqqoNIulG&#10;SmiAnljgElw07kCNYwwJIk0kEWHut9dypFOKSc2Yqpq1MsTSGItAk7wtC6gsqlmF/U4FtLALb37r&#10;3XGlMwlp5x5HkDz1M1MXjixsiwuJLpJIC8TXYR2W/HpYj37r3WGeXQ1UTR1M0M8k9Y86RohVpJvL&#10;TUpJUuVt4wEU2Gok8r79x611JecTyLUVjSSI8qsXigWSjTyRgOtdDYMsRJWN2/ohP59+63021ENP&#10;G9QS8E1Mv+TvFM588gSVJYZRoNmEYKqraSGvc8e99PDgOuUmQ8Fak0U08dQ2jHyyxpG0NRWRv9xR&#10;0aSsDEpkQ3LOG1ABQObhp0HxdePXnnWaoYVFNRVEdQ0lFPNC5dnowGnijhgC6knX9CKq2K2swIBN&#10;k+AU695dSIpS8dJTTQvClSXpq1eU+zrJXAykAp7ngxiM0wI51SC7MR7sP9X+T/LX8uvdO33tSIRU&#10;iaD7Ovmq5zPGgmLSROKZJJTa2gooDaVQhlN73HvfW+nf79JZtcdXMKmojpK0RUojdp6UjwaGHr0x&#10;kBpCBzdwPx791TTQ1HUlZ2aJ2AeKSaMxRyOQB5Ja39tZEIH7gj1uSvFrD+vvXTYFTTpzgqNEjQeB&#10;dFD5Arz2WpYOAsja0+iyEa4zpNiSnv1Or6OpTVepqaBiZvMEWnhhMcU1JLPIDLUyVRW0zk6hbWti&#10;PwffutaSBXp4jq55Z60zTU+uJ9VXDFEHPpNnojKCCfGSoX1H1G2r6+/dU6cEqbhRGy0xZ1W8lVFP&#10;UyelvH4aYiMyEuNJaS/FxYrx711UpU16nw1PhKS1CRSeV4KuqM90rYlnTwyFUQKNQcH0gXAAFvV7&#10;8cda0dOIqmmiURyRVFK0zS3enkLrK9QIqaMsALEN6lIHLA3uPfuraV64l4IjEJpTV1EtU0YeRiIT&#10;9zLaSnLgX1BiAknHp+p4PvfW/THU+KcwVT0azPHGYJn1R+pZaZWMWPqJ2UemRSXZinJsCT78RTj1&#10;7j1MgmmEdUjM8rLJYyVZQCXSqxieAix8ZFrnUTZub2sPVoKdeoOszsI5hNHpfyMVip6QxrSuNGib&#10;zwm0uqUXYEA/pJA93fj16lRQ9c0kV50qi8M8EVU0NOyrUtOKxk0azMSNOo2WTVZSF9Nrn3Tr1BSn&#10;ThQyyGQgyUzCBKiJm8Qo4QvhKf5UHUlnV9bFgoU+m39Pdg1SNXWio67FXGYVi0SPLHCjyajBHHUo&#10;XJvCttTKSSI/9pAUi9vem0+XWtA6kxZAOA0TDQbzDTTtFMJXJjTS0g/bewCqPyPxz72hINPLrWkj&#10;h1HSVI28JhlkFPBpKR1KahZjI8QiWxZFJZjcAj02+vvanBrnrxXGOp6VEDo8j+VoJKdBNE9QXgCP&#10;6kcQqOWvcnnUCQfx7sGByTQenVaVwepkU0URWpcpFBJJeLXUSqiqsQMjTrzpkHDoV1k2AH5vaqoK&#10;jqjiq0HUqOpf7qR6hixaZ2dGiVCfHGGgVPGNFyt0Fzf0k2vx70HDGnVSgIwOpEMs+jxRU0glqVJX&#10;zMgVHjkvFoA/5tMCrkqdQJPB936qYa8epwkj8gldZ4pzViNQrGoglkMfjaZ1jALFANbueB9CSOfd&#10;lp1RkIGes93hYLI1PoMSRSFlPjUFvNBFEBqBH6vrwSfd+mSARQ9TYqpmp5Y2H+USxz+IxKv7pLAs&#10;7Na6oeG0MP6HgfRxWAFD00YgTUcOuaujCB5Lq8s8aKVRTLr8RZ0Y2BCp+t3BN7i3PAtqB+Hj1tVK&#10;sT5dYhLPJFFFoRmB8UkchKwtHys7SBhbVwOSb2vYfgeGuuR1vwlGeuSVsZi0xzRo/NIJYoGFFF6L&#10;ypIJACUuR43cizWA+nO6itOtCMA1HXKWZba2+3RGAST9lmLSKuqRUCC5VuQ0irxccm3u3W1QDh1z&#10;R9KuoLyF5QiQvIiwaXiLxaHVbiO4IAACkLf6j37rTLUio69HKrRaXl0PMBJaJNaySIusBSAdf0Cl&#10;l/SP6+7qV0kHrxWp67jqFJjWFNMomkDU8iCSNoXUNckiwNhYEfX6gcH3bWPIcOq+GOsyMr+eF3Sn&#10;enRWikVVkAINitQhB1AC12UCxvz7sr6hnrxShqM9Y9bBfLMWWOSPy+MosnnkhPggsq+pQpFjxZr3&#10;P1v7tWmT1rSDhR1ylkcpLVtCJPBpjBkDBHMY065EjAGpdQVlDFQb83HNS9VqPLreihFeucculwrJ&#10;FMJEJBB8wR5FHiRQ3qGi5Kpc82Jtf3takdw6qwWuOsTKiKf8otCrShwVcaIh6f8AIplBEZ4YsCTx&#10;/h79pUD5daUA48+sIdFgZIDFqlLrU0+v7glCBBIySKo+lvVa5sb3/HvwZeA62UI6yvHIEqFaGSzG&#10;narMUoTyRKPuIqq8n1D250/Vrg/T3atB1UCp67XxO4mWd/GUMkh0qkTKvpQQx2srhNCqeLsG592U&#10;A5PWusiysqBfM6+BygECIkwi0l45vIy25ILagqhhyebX0aVx1unr1iWNBIiNJMXQh1Vr08DThTL5&#10;5Cl2I1t42dyosBayj3rr3UKMtEfPGBAzBI2GlXjomZj51BAAdX1WlVvof0ngH3o1r8uvUBwesoLo&#10;HVkZ2ulK1KrqUllQLK4iDDhQJFsSePr+L+99bAB+3qOFaUmCoWnRnlkieQ1KMyzG8q3UD1aFBB08&#10;kfn3rtJ+fXipGT1iXxxtJrj0yS0zBHjKyx6eEKqOCAGHpYtYX5+nuqYqvp17SQK+XXmPjpllMEjk&#10;MGCoqaZo3hIeFCTdyb2ctxylvda0QH/V59WCDVpPl1FWTWgRVJeSNW8NTCjmm8a/5pFTgI7rpbV9&#10;SAPdS9RTpwqDx6xRS0+lR5SsFQ8TeJPH4afSCkkETC7Rsug8LYm31Fx7p1YDGOHWFqgiCqif9xql&#10;n9avHGFkU6oYpI0ILBkvpdrH8G319+rQVPVglSGPUN9KSlagpF4kjkRQreESMA58hUFg4F0Gog+m&#10;3Nz7pUMwI8unMcB1jkqIWEYngWIsZozM4bQhjbRGY3QBQsiMGa/INwdRF/dyQBU9eCheupRIJ2Ae&#10;GmZ4VaMJIFjdY2LqaVnBHJLIpbm45/HtsuK0B69XqP54WDN5qc6XC0sQj1ePTFrjCMPoSSQQGsSB&#10;7q2mnEk9XT4h1icrGoCSOXjWGQxzyRaTE5u1VC3BYr+lrtcAj6D2308w1CnWOKR5XfySSSQxfcTe&#10;NokkAbRdi68qJAV0IEW1ri5J9+6aaPSKjqO9UqOZglM8aViSRCdNdTGTTBn8yKNJjiBHjsQ40gcc&#10;+/dbWPHd59cTJSaGV0ZxN42mVZbXLE+Ax6BY+SQNZCT+SzfT3s08urOuodY1eOeGSIM0bo8MrqKg&#10;OD421QJK1gVDD0rYWB+pPvXTZHhkHj1idoo1MXiEbaRUEhgJWkacLNIyi+k6tOj8MVb37q4UsdYN&#10;OorzSiKSURyR+d56ahkgsEfwkKWqFPpKj0rIxPHNuffur6VBr59dMjxHV5pIzAYx5HjYQRp4uVhl&#10;FwNGoGzBh/tvfurdY4qrUVhgllWmcEzCOFUQInqglKVANy3KsQxP0I+gHv3XqGleuD3igdjUvrnm&#10;YMEjV4quORdLrUVOnWjKbABFBBNr2PuhFOtjJ6iK8Ma0sYljq0C/5NM9hJCySFS8xf8ASYrfRyLk&#10;W/I96NPLqwXrrUG+4klfTIZFFVFKrXFSgsZEa31IIdl0/wBD9Bf3rrfUU1ni0FoRUxugnModFbVA&#10;fEySEKCdI0hl/tX9+OBU9WCE9Y/Lqm1h2jkgkWCSJQiRxQVLWpZ4nYcHUzNcc2+o9+68VI6xyTyr&#10;+7EsSSRvJO9HeOOYLTuS0omAZQ4INxa35PvxwK9b0Hpulroah3ZAITKQrkwKJJ0uZZJFRv0+XU6y&#10;hgRcA8A+6a1Jp1fw6Cp651Jp5ZowUaWPQY2pIalVUwrHqpo4gwBDICrPbSffqp15QQOm6llt4vt0&#10;qXPlWdoigXXBDIRIYHP6ZY9LSFAxPAufejopjq1M164PIyMIBE0oRpTDJKyxyLJpJLekfpP6hqs2&#10;q9/6CnVgCeHUOSqtaeV1R4ish8bSQxyTRwgQ09QoFxpFiQDa9/rf3qvWwh8+sLTeVoQrQwQRQzzK&#10;aiBi0jSk+WXyKASApEaLbk8nkD36vVvD+fXBWj8UjOy1NLUxyGOYzSR1B8qCGBZ0UEqrqX4I/A+n&#10;196r1sJQ16xT1CQl1aJXmeBJJo4pAJlki9CMiuTY6SVJvYX5590f4erEahTqPMZBO0rQ06+KlXVC&#10;kMxdqe2uGd5QSnkTULhQVNmUk/QekpivTJUgEny69OxqHDQ6slHKUEtQlSYZYmnjvPCLj9oSXIOo&#10;Nbm1hb23/g6tF59QxUxeKeKCYQeUFHp5rrUrVQxsaiJXZQHGglWZgOUWx916eoDx6iz1SrHJ5qVJ&#10;4lhEUzLeNZP2yimS4vqjU+MML3IB459+62ATgdNMg1UP+42KdhHS0XnqatBT1ZpqaXWlOxNm0lNI&#10;DflR731teOk9NtfWRyqKsyrGKmMfbzFAKmnnci9TUL9AAANAfhrW9+6vpCmvUef96R46iZI5nhmq&#10;K2jp4C7TLNEDUSUaj0oiKt4wRe3v3WwwOB01vPEgaCFWlFQjQ00miKSonhWEgRxSwqLEGyujAGw0&#10;X497631BeSmmqqVHim1Q0EGNrKdtKwqSbTiL/gg0uv0KqSVItf34GhqOvdYNUzSfbLMKZoalCKUT&#10;nymfX9xDKZP0yO4UKhe4ZQTq+vv3XuoMVbDK9NLMsb0xgr6nTZAquKlkZQxt6Va7qmo86rGx5seH&#10;7P8AB17rFNUSw0c09QBUxy+CoQUcayywyuCyV6rwz6WVEktx9GNwfdOqAVJHTXNIjQrClbJJT+em&#10;qKutqIYRTppQzvTqzWZgSgdlYXT6C5a531cCgoOoFRPOKj7M1k8czUWlFp3VqaLyytPG4p3uwDxm&#10;WIEWNrBTcD3YLjV17pqnqzBRNNGaqqemlpYp5Hjakq4CSESnkhcKWWRP3DILAagGJYH3sL5E9boa&#10;avLqJU1HnV3FNFLVzyTx0VKZo6eSmg0fspU0qDQkv+ceNg9yRcWLe9hSOPDrXHh1AqDHO8NMaIpX&#10;tj52WIsHjpsiYmlLGpfTHJG0aM4XVwQQw1fW4oM163ilKZ6YpI4ryirMdQKqjoESOFhNF5aBdFLP&#10;T2ADX5LxgA35F/bgJXA8j1eOlCD12tPSywBchOIaWDy1tNNRs8yyw1A/y+leJ+VJEZuv9eB7oONO&#10;tlY6Y6Zqmrq6ipoTSwyN4jVQxslKlPBT4+pIcShHsvmXXoRTwVB/IsHVVVFT/qPWqasD/UOm6edV&#10;qJJII5HhklEbS6leKjkJNBU18EEl7hXcMoJC8AG1h72oxRvLh8/P+fW9IB7f+K6hxVeh5ULs9Ni1&#10;hlyuiOCvetinlan+4rTIgXQQdTqoaQaV4FgfdtINCeJ4eVPl1ohfyHH/AD9N1TIGZp0p5ZqY03m1&#10;tpX7HIn0wVdVEwcmIlmGgm+gahYD3YAUp/q+fVKcD/qr5dQzVVFTXJSJXx1cU7Q09NSlFjrqVHRS&#10;9RFVxgBJA1xHKpKlWv8AT3YADyp/l/1D+fWyF4Vr/q/z9dyS+OpkkipXmSBx9s8y+uCrSrCTVDQo&#10;FMrRqAjBbgsB/X37y61niOu5aaeFI2jmTy/w2tal8dQZKvRSzmN2nMwureMa0W9wbg/T3vFc9VHH&#10;9v8Ah6iVFVDCqzDIUz0cNPHkS2mXyQNCppp6O6qBqs7AkmzlmB4A9+pU5GeHWm4jrHItLJpMUUMb&#10;wS0uUhkCNBWQLXRmHVKoBJhVVDylFaxUNa1gN0oKj7OtNSn8+skqLBV1mT1uKZKYzrWTyLDGiV2m&#10;jkWMBbxySMg51C1ja17n3HA61ppUnrExXQggmqXlWWn1RQBRUTUHj8hyJFlS0lndEPHNzewPv35U&#10;/wBXDqvXAnFtPE9MsCywST1FKsSzARVVRH44jNG4BeGJVDT6BYr9CSCPdgDTPA/5OtUxnh1HijaM&#10;CnaanjrK+ikpBUU1K4Ct5DJUmjEfIDG5TXbjT/U+7qFJr6ft/PrQ0H8/+Lx8uuLATJDBULC0P2zz&#10;0tDCYjHPjwfH93WTotlcEafGLMCfzf3c6RlTn/L1VhUUf/V8+sc1TKX0NL4XozRJUNSIsaxY2BfJ&#10;LFCj3K6WlKqwuWsR9B72EWmRWv8Ah61j1pw/ZTH8+uMqRVMi1FQlPUDIM6UdahaKGeUQeCKodJQQ&#10;gAVVmVx+kqQOOdgUFB5dbOkkMoyfPrjCaiWN4ESsiekgelCyVTQO0AVTFQwTPHqMao37BaMqp5uA&#10;fdqCtfX/AFft69j8P+r0/L06zRKPsamniCNBTmWWirKkaaiogeNYaGnnqoPRLfTptCA0ZUtckke6&#10;lT/qznz+Y/Pqop8I/wBXp+35demkknip5nrJElqohHk2Z1WhVckoSipXNKoKokiI4KqWve4HJ97o&#10;qMcY/wA3n+w060QWGonPn+fAcBwP+ryHcjvSsz1UEVSsDJHKtM8bV01UIvHUz3jDB42KRgqwv9T+&#10;Ln3axxx/ydeNF/L/AAnpvpYJoYI3pZHpqqof7ikrZI2jctUWpJWlSzWJcCzf6kWve99muNXDpvJH&#10;b1hrDCyVcU7VlDLHW0FM1VNJYxx1Ka2jjmgXV41dTMXAuC6M3H0sMUpwz1oigOr5Z/LrFKKYhZjG&#10;JnpaM1LwZWSNQlK8/wBv54YIhapaUqXjMl+Fbj3YUH+r/P8A4B1o6AKgV/1f6s9R5qloZxTzUUdb&#10;WRiCKneDx2kgjUE19Q0irpaILpKqfUfo3593VQfhwP8AV/q/1UFAR/q/1eXUm0n2wqHtMKaWSqSb&#10;X5K801TJ5ld5awcyq9z4pCVIuLtb3ocadaoA1T5dY0HgyM+SqymSgr6aKrqsdTRCnyNfPU84mpDs&#10;NUPhCmoedLKDqVuDb3vtK6eFMV8v2+deHW65LE1rmnn8sHhTj9nTdUyRiRqpWqa+R6eoE84qDFj1&#10;1y/b1kkU9OA8kiISIQy2DMSCb+7KBSlKf4f2f4fy68aeRr8/Kvy/Lh16smmfHLRNNPSrVyB4Pvki&#10;P3FNTU+sY+CVx4g2tkdNX6eQbn3cINWof6j8+qmvD/D6fLrDW+V6SSR6eaiU08dPJCs2laeQWQVH&#10;jk9Q8UwKNJ+PUfoPfuwN8+vEYzw/wdNdd4aGlcWpctXSys7RNUWSSKcc6pSNDmN2JaWM3ZpAoHp9&#10;2A1HOP8AV/l9OtEhfn8v9Xp1Clr4qqQPfytFCIq1J20yUX3B1j+JTOnimEhAHhAuwAIKHn3bSRgi&#10;nVK1z5+fr+f+bqLHW68TX1aq9JVhsdVqacR0kukTs8EdUB6lupZbo7sQwVuR7vSjAH/V/L/N1pWq&#10;lfs/1cP8vUariZaeTXDTqvmwlZVYqjqnpTorZGimaZprOb6FVYy4ABJP1uHAFDYPDUKnz6qRQA09&#10;DQeX29N1XTNDQQ/e/wAQKzS1pnp6aGlniMS1LGjmyghAaUPqceg2FgAfSfd07jQU8s/5vz68wAWj&#10;Vz6cOOKn/VkdRqmOmFBDiZIaeKKsSPKvW0CNVVhiow0RFFf0MxAtE/0A5NyB7cUd5biRinVe0oFG&#10;K5NP9XnwHTXHWFDUVsVFc0cLyLU01TqmqpzEUFTJTsBcCCU6kUD9xSF+p9uaB8JNQf8AV/h/l02G&#10;K1IFCP2/s+ziOm6GpUQyTkFoqfET4+jSrqRLGMjkB5CoeEBy/hDlSltIN2a6n35k8vOvlxoOH8/L&#10;z6qPh1egoPt4n+X+bptUeWNiPDHTROF/yVUjMMrRrCn28sgcVMckVkCMT6lDg+7kfacf6vs/y9Ng&#10;VGaCnlw8v59cWkSWpx0Rp6Kaup9E0kUdXU6qXIRq09FMjSnTUIypqSHU1nUhdK3v4LRCRw/yeePL&#10;Pn/xQpUMQDSvmPT0z5/Z9vXn/wA89MJVNQheqpJ1qYUMtfKQ0dRSNGPFeU3ApiCFViRyeLKPMfZ+&#10;X+rz68x8mOTkfb6/7HUYVMRSSojjpFqBnYqhjFTyvor6ZCY4RCpZwy6lKqpAJsLEXHu4QDh6H9n+&#10;rj1rt/YRn5/6qfn1HrZJbxGY5ClrIKS0bY14qmFQK5WSkUqbrI0TNLKdP6bhgDwLBaDFPnX7P8Fa&#10;dUODXII9PIA4H2+fWB6yKqyIpJqhlkFbUU7NEiTSrC6NUwV8COoC6bCSW4As2kcW97CFRUDyH2f8&#10;X6fPqhIdgjHNT9vqD1C01k+OpqmhqqMwTeWmjpzFDSyw/eODUx5OlkGr9xv2oWJ1afVcke79gbQR&#10;/q+X+rj1Wp06gcH8vPzHnUj+XUKuShqDEDFFGYqhnp0amh8akL42popqXSRDoYohsXNlYeke3FBW&#10;oHE8f9Xr0y4UgCvD5fy+zpoNVCXr6tZpHrqWGSHHkQya8e1T6C8aTqiCI0wktI41xu17MTcXCnA4&#10;jz4Z/wBn+XTbUyfxeQziv+T+fTU0zS1aCSDGUdFAKekScg08MMSap7So5bykTI41Mo1qRwLg+3qA&#10;Cgr02eNWAA4V+X/F/t6hVT0lfS1U2K/ypRUsr0ktMYKChpQCXrMUDw0oPkWNlTlW9RJHu6qVIV/T&#10;jxr9vp1QhWB8MnB4cAPWnr01VGhK59FbDWnH09NCxNPOKlamZFp0o1jqAPHeMIpszMWJcADV7Uot&#10;UytK+n+H8uPTDFVb+LTx+3yH+Tpn+8TIyeWtrpYftYzHSyRxF8XNT0zCojgqGFnXxAaUQfqY/T2o&#10;WIRjtH+f7fz6S+IrtViR/g+w/Zw6iV9SaYyUklvta0CUtI8UyUwWnU0riojW0cYYuEXkKwFyT7dS&#10;NW7qUPTUshU6QcHP+r5dJyuqK6qeKnggpIfupVmd56eShDM37cKyTxpcS3BliZgQ1lF/rZVFEmS3&#10;H7ekcruaAefy/wBX29JPMZWeKfwVZpUjmphJOs0ek06xu8NNLJGoZYwJdVwt/UxaQ8ezK3tAw1KD&#10;0gmnZW0PTpCZXLiE41Iqk09RTqWCxTO3njLN5Xadha2piw8babrpIPHsQWVoCe4dIJrhUppOc9Br&#10;JXVNbSPSTzEIkx9QjjVy0cpk8Mi2u/4Y8HTc/QD2JIrVUINOiqScupBPSHqsm3jqPDTS1UhHiE2g&#10;aUYy61dRMTcm1i1xfmw/Hs8trdSaAdEc85AxmnSVrMloiXVElP4hIsyE6JFaYeqXSq+ogWv/AE4F&#10;ufZvDbL5YHn0T3F8AmcdImvrZjJIok8nr1Kyi6WZQLqBwAOWPI5Ps1FYzoTNKU/Zx/z/AD6DsjCY&#10;l5Dg9N5k8mpiwOgnxKNJLI3okAX+y1udP5N/blNYwaU4HjX1+zpNTRQMuT8XlT0/KteuImaMhVhJ&#10;+1jKWAjC6CdRDy2OpQSPxwOPbgOj4V+AU8sj7fMf5zx6aZda9zjvNfmCD6fMdcfI6qyALGHRHVJC&#10;AI7A61iY825sefzwLe3KtwACgitD5fZ8v9VOq0jJBJLEGhIrn0qP9j869cQV1a2jdT49LaANBFvq&#10;WH1P5596AFdbCmKdazQqhqK1FePy66kkOpY/GZYiV1yoAdMbC6hQb/j/AFvz7s7EyCMjUtRUj068&#10;iDSZK6WzQH186/6j1nMepljjUh1RyCxBI0gsOR/h+P8AW9veGrEJGM0PHPDI+zA6Z16QXY4r5fs6&#10;8JSvCr6pF0oqn0alI8twv9m/+8Ae9CQjgvEY9Pn+X+QDrxQEZ4A5rxofh/P/ACnrrUFWxa92ILga&#10;lW/6NY5tc/Q/096quihNan/VX/Vw63SpwOH8/s/LrpV1RpJGVmZw+p7arOp0CMj63X+p/Nrf090V&#10;AUDJ3VBqeOR5f5z9nVnYiQq400pQcOOa/n6dZQJFRy0Osro8isgF7C63IH6rW/HtwK2SUrpI1Y/w&#10;/P06aJUuArU40z/qx1xCtLGGRhHKGYjgPr5s2iQcgXsBf6j3VFaVNamjVNK5rnyb5f4KdXZljfSw&#10;qp9MU9Kj55r1xR7F9bHSqgspjBMZ4t43+hBHJHttSKnUceYpWh+XyIp14jA0jJ4Z4/b8xnrNKvCh&#10;YyoaMIJCFGlCLK5sLn6/0H9PbzgGgAORg0pj/L/qHTaGlSxBoa0rxP8Aq/bx6wCEBgJC7LGqgun6&#10;gpsNbKv+wt/jf2wsSq4D1otAf5ZPT/iVQ6QKn1/wD/Vw67NNErKvh1gRtImlxGShN72X8/6q/Pvz&#10;W8SvQrU0JFDTHzP8/XraXEhWuvSQQMio4f6qeXXkiRwA7xm2suL38a/QAOfwW4LH6e21hjdaMdX5&#10;5APAV9DwqerSTOjEqCOFKDia+Y9R6dYijokjxKPGiJGIWILO1iojQtYCxPH9Bz7ZMRVGeMdoAABy&#10;T5U/1eWenAwdgkpoxJJPCgwak+uP8nUcJaS8kixxosahWs6K7c6LgfQAgW1D8H2g8A+IQx+GgznN&#10;K0r8uHSkyAR0iUktU1GDQedPn/xfXhT2kQynzMGdQAoBH/NpR9L/AEsfr/j78LfvGs66YHpjy/n1&#10;76kKhEQ0Difz4H+X2fLrC1PA2tNI1pII20DSwu2q3q4JH+rH19ppLdKFfxA0/wBX+CvSiC5mqCTh&#10;hUV+Xnj19D1gYkWlEJCwtICq2BJJ0oSo+vF7j/Y+0zg0BC0Ax8z0sQLqKhgdWR/l/n1g+3K+cI/7&#10;n+cuI01uWF3Xj+1bgW/3v2x4GSy+fSrxVOnUMf5sDPXMQIZLqDGilGSF10q4kWzF1IN9PH1J5968&#10;EeWB6ev+r/V6nWuijzPy8s9RhG2uVW8qkf5uNUWMS2N1VwQBYLcFbC/A9sGPSxJ4+Xp09rBAIyPP&#10;1HUcxiRVYPdVlMaehQw8fqtMlraQbBTq/wAPbTrU16d1ANQ+nUhYSJfDoBZVUlZVABifkvHq/tLx&#10;cDj6e7mMHt9Otal06h1gaFbyK0gkAkPjBFgUb0mMW/Tf+v8AX3Tw16uCeJGfPrGkYQgxTaQ5Hl0B&#10;XUKvqA0/8V/P+v7rQq1B1aurr//X2s9a3dSqkEKbooQgAXbjS2q/H6VAvfj2bdBbrgahVJN9ThCx&#10;CnhiR6CgAuB/hx+ffuvAVwOm962GIGzRoP7ZkKCFf6qpIJLX/sn36leHXumavzMcCsl2bQBeYhSv&#10;hHLatPJsDweQfdtDenVdQrTpE5LfWPpEeSWWDwIJH1vURkBENrERi9i39m9/+JfW1kYV6vQgV6Db&#10;L9rUFLI0ctQGYlXMOhpD4VGt3eJbX1C1gP8AY+18ViSueq6A3DoIM53VRrC6xVlHKzyTMNUkUHI/&#10;cVHdLLdRayGy34LA8BVHYkGtKjpsQMGqOgG3T3Q/iepbJRPEY/JLIbxR60N41SAGMt9LKkNy/wCA&#10;fr7Mo4IwKIueliQlzgdATmey6zJrTT0sK1kc71b0QlqFmJRVZ68FSAaZY7C4IN9SgkcWUJaqMkU6&#10;VxwhR0w075+vadZpDLLMaRzUKR99ElVHplx1NCQ8cmg2WIxj/ambTz7d/SXqraB8XQh4HYmTrYWG&#10;SLSCNpP4ZHlKYmcyykRIrwkMAsbLpZyGuCbcAe00tzEhpWvVfqYlx0LWB6uSGSINQJTzfbTtUpAz&#10;EzyL65hA7BQERPoqgXt7LZb5a46Tvdk4HQpbf69oqNpXamd3c38kiiKpWSSHTBHLPIL6wg9JU8f4&#10;/X2lluyRg9NG4ZuhPxm1aekSi8FPreXyxu2lPNOix6YdNQ4syj6EG/HI59oWkLih6bqWND0qKPFC&#10;EQjTMkURCMsRWRzYXWIK4DlVPHBtf20VB49WCjpUQ00Ik1DxsxeMhgjargaX1qlvST6WHqPFr8e9&#10;BFBqOrlacen0RhVCvGUhRliikeQrLIpUv6UUFVRh9eCQOPofduvdSx6HAKqCETUhdeYwPSWKjkOf&#10;wPqLEj37r3WdTDeQqC8j6RIEIIKRi2uxAHoJC2A/SffuvVNKddBgPSfChawa/qcgehAD9L3uV9+6&#10;91k8+k+QNGxDJJO/k8YU20tGiqLkcH6G3Pv3XuuDVKuh0owXVawdC7FD5F1svGkLZrH6kC359+62&#10;OuvIhHlWRm8hVQqs+tVA4KPptdjbmxFyR7914efU1ZDKxZtK8MNLLqEbAaXKvwLfXTf8fT37rQFT&#10;TqaEhlDReBT+hvItpGeMKdAZ2FrAX+n+vYX9pevaaZbh1xbGU8yR+UQ/t2lL6BpYsAEUv9Lj8cXJ&#10;5/Hv3W9Ctwx0yT7chuJGUMxRxUBSAw5NpHI+raedP9SfdgxHDpspmnSRr9o050xpTRSSu4enCREx&#10;LEpOqRSWNiPy9xY/j3Zg9NTdbMWM9B7levYGg9MVW7PJKQryBLBnPkcugLKTyLi1+L6vfhIgPDqq&#10;jRw4dANuzp7G1YnYY2KP7YTN4sfHHTV1ZUXAeaaZVCyX4ARVubcDn2YQXSquoY6UpKFFadFs3j0H&#10;T1tZLNKldBXQwtGiKDSAzmESRpeRXhKIlmkMUSen/VN7XpfuBUGvT31RQjR0Tne/x3qYKSsjlpZB&#10;LkK+SSv8cTUq008q2UvMGRy7vbw+O63HrsCR7Mo72Ejv6MIN4CNWUdE93z1puvARVVJjHlgiqaiP&#10;JGSlZCJokHiqKaBGDOUQr45H0hdZN7hQfapZY5EOk9CGC/t50qTToBF3r2FtUzwzJJj3lkQxTVXl&#10;kpKvGwNb7GrhtoQqAWMiKdXIPPuumJwa9NlI5TXFPl0Iu3flTuugqqvz5SveZfC/20MEMeMrMbAQ&#10;ghM0y+jR+qED1AEayPr7Tvbw+nHrT7TFMpUJXoxG2/mNt+vpWqa2kYU8szClFIAtdBUpGATV/Wnb&#10;SfqBoJ+tj+E0lhA47TTohueXCp1RileNOh62t39s7LQBl3FR09X4qWOWhEjVT0lVVNdmjme1kPHk&#10;jlUxryPN9QC+SzeNzQ1HRDPtcyvpCk/l0MNHveLI0aT09dTZepmmWGmemmjirqLHxMDVzrTU4Mfi&#10;1LpGlljYAlCebJzCK46RSW8sZ7sU6U1FlIq5I3jqXkjkpHqUmiZI6qcQSmNzCzftrC5YgMWcgWtx&#10;b2y6aRXqmn16epKmn0eWapEAnYS1DU84m0GKC0iyxoCPI6aSIl4GkWte3tqvXtPXKnahCySLGamA&#10;VEDU9Q3iFRNUMvmq52L2EIeIjUD9A5t+Pbqavy60VNK9NLY2kqVMfiFNUrUCoYSxmeCWNiWfHtUR&#10;Lq1ROTp4Ku5H4+jladUIDCh6g1m2IvHVBmklNLGtZ4aYAR16VMwpmhiYcgqyqilv0En6i/tzxnXp&#10;vwgfPHTLkNn01bHUSSxs7nSTTU0zyVKhF0yyffzhJIkV7I/24X6FmBFh7ejvZEwD17wVHDoMsn1b&#10;iMpTeSoxmPycjRmtmnro43ipqKS8UbVMXgWV9Vm8bKVZiBqYXv7XpuIPx9WR5YRRegE3J8YdpZGv&#10;mE231W4rIoKKkheWnqkqowayN6kSMTLC5VvHM+oD9BIuAqF5GwpXpVHeXH8VP8/Rat4fCDE5WmC4&#10;mgDosVT/AJZVpDUIkMj6KemjdwhEgkGkR6iw/IPt9HhZBX/UOja33Z4WqWJxw6KnvT4OVEsdY0FF&#10;EtPj6ZmqKmlo/IKOVbJJEy0oLpIXAI1/i/AF/bUkEUpopGPTo8st/t5m0TtTHRTc38Xt24yRnx2O&#10;yKxwl9UyFpYWqIYyWT7lVGjUOSo4B+pH1LB28nuU9Gn1lsTg1HQazbZ7I2lLNVU7ZKD7IRSD7Gcy&#10;pC8psVLkkofyNCt/X6+0rxSx8OnEkikbsPT/AIPunsbaTGWoareAzI8czRuqz6XuXZeBMQx9a2u3&#10;6iB7qFB+Ja9Le4irCtOh32x82d04eaZ/PNShBIRUlamhqZauUg6mWFgqXClYyyWH5PtbHJAq6Sv8&#10;ukV3Zx3vxDo2exPnT95UUNJW5B5mETa8U0/+5CpXR5ahMvkqJEs5PrOpzGgtqYX4RywxSVpjjT16&#10;JxsKq/29Gt2L8x8Jl40oRFS0mvHteRKmmkOLpIpXFQtVAhZEnZCSk0Mst+C2g+0IsVU1BPDql3tD&#10;Rp+kOjBbf+Qm16+LH038a+1o4qVZKRoSJHr9CKiySq1/ICgWN9JsB/aJ493FuwANMEdE+iSEkMvD&#10;occV2ZjZIhNHO9RTqumIitjNKPPF6aJJf85pRmJYPwOODYe0j2xbgOkrTEtppTpdYrejinYJkHgr&#10;UdfD9tNFG9XQ1Fo3lpvu7KghIYWc83BBAPtk2p6Zcr+Lpe4/e1PSeZ6iWlLSq0bSxKKgiRlVo6Wk&#10;qoiFBkbTIykEH1AXJ96FrnJ62sijpW4nfgkhlpCNTxV0dQpooYwkjMVhjkZqUP5CgsVCX/P6WNxf&#10;wE6eDKehNxu+qOd1p4amqjYy+Z5pkiP3ccJDzyxzSNqUNJoFlBc3NyfxowoB1vz4dLij3W6xoi1A&#10;oZD52SIqs5mjlYkyxqwuxAu6lzwT7a0ocLx6sDTh0o6bctKKiliacOPt4kov2zIkmt7atSKAGtdi&#10;WP0Atce2yCpoeta9OOnyizsM6xLHNSvoqGaZyrapUiuyesCxPB+h+tveutE1Neu0qaV5PKrQSQzR&#10;rJAZdChItdliX6AKFIuG+rce/dWHwnryxq0LajTSI7M04RVhggETXiQJIArNMbre1hew+nPurr8P&#10;XCWjonUCVYyE/QsB10SGbmy6l4kDWGj1EhuePe+rdYJ8a6yu7F6lYYxHZpJZJYzAuqOVI47WYC5Z&#10;wPpxYXv72tK54de6Zp56yjAjnYj7iA1gmiJnjTXaOKXTGLWBsvFjzzf2+FVh29OJ8Qp1GlyldHG0&#10;sTxSBSiToZPJIZorqVUkWAHBLg/T6Dn3XQvp08RUUPU6k3LxoaaKOSOWJCsYEcv2wFqiPQeAqAlk&#10;b6m49ttEDw6oUUinSpo9wQlZWaVo4PKkQV2tKXL/ALJhBvdgRax4sQPp7TmNkNB1rw0HE9PIzFpR&#10;CkkkkTgmfQkWiIwXcymN9KEv/aIvbj6+7dbMXoeuocsZlWeR2RRHLZ2h8cdPFKdJhI9TEMptZipv&#10;zwOffuqFKCh49ZjkPUg9b2tCmhEjqXhlHqgMa/pJsWDEkaRxYe7A1wem+nenyaaXbyCfVTmEyyLq&#10;jEjSBAspUBnbTdR9B9Ta97boOvdO9LUDxg3lWJSjKqyHxInIkEjn1WRr2f8A4ge9GnXunON6cxaY&#10;1LJIhVQyqul2OmJNLG5J+uoWF7H/AAFet9TYVMjKyu2m7iwCaIpADGyySEkAEi6j839+691MKWXz&#10;M/rUxhJb/RkXUFcWtbji3P8Aj7917qZHCAQ9uQoZFf0kGQ3PjkIP5sTYc8+/de6zLG8ZaQRAKS5X&#10;UPppjBYuhFyrH+lvV+PfuvdcGRhpUIY9RjKqFCtYqXk0uPxxyT+bj+nv3XuoUjRg6WOkMASZAXUy&#10;G6DWoACggfj639+6902zG0a3RCR9UsRGQrXaSLTyCzDi/wDT3uh6903tKRIoaSIxH/Kmp9Crp0gR&#10;ya5iLMeOL8Xvx79TFevdQPLG6lQgkiNuLlDCobW7yMbEW9QGnnj3frXXcall8jJrLJO41MwSQKbx&#10;PJGp1DgBR/W2q1/fuvdTgUAuywxgRFooyoDFS/rVpmX9R+rMfwP8PfuvdSE1M0gAZpCwlZlJVpoz&#10;HquDYWIB0m4ubXX+vv3XuuRp4ypeFA5l1sob1qBcFtd/rYcqpI5Fje3v3XuupJGMZ1aQhN9clg6a&#10;LOPCACP6Cw44t791oU8uuJYm4KhWujaCiiMsFsyuLG3/ABUD37rfUcl4iqXjZtLSmSVQv+Uq512k&#10;RbtZbLqN78f19+691nSRxJdrEygRCyKVEhNtKhP1aWGkMTcC97+/de6cQun0BbXVtAB5fxxapx40&#10;BBJA4sLAj+p918j1v/V/qwP9X7BnjLLFGsf7ehoZ1JT9dOjEy6ksCA4JN7i/0tx7r17rtGIU8aUY&#10;69Kr5ZijeplikICgW9KhOBf+vA2cda67+6NgI5IQFksWsSGRfRF5GYCwJPJP6rH34CvXuuElQpEj&#10;GUEJIYlVuJ5F1apZOfqSbhf9hfi3venr3XNJ2bSi2EhQm6uv6V4sW+pIsbf19+09PRefWcV6Ldj5&#10;NY0sGYKC76QgsyKbgG93P+t71pPV5PgPUpawLElpywkWOUD9tCT5ORqZTpub2Fhe/vRFOk4JBqOp&#10;BrYyzFJNKNIVCmIhdZsRqQi5txex/wBf6+9EVFD1YuxFCepBqFUI7MqBbStqAKqoUAkIRewF7Nbn&#10;62Hunhr06ihV+3rkapVLpZQupmWXUCVRl9Kq9uLnj/C9/wDE68OnwnPVyoIoeuH3X7zLpRrLGdT6&#10;BqYksRGv0ChbjUebi/vXh4456qEUZHXmqQSfGArEixQgkRfjRr4NuQf6W900nVp62RXB6jPPCtm5&#10;jQ3aXyep41c2XUCLD1EEra/0P0928I+fXgKY6x+aRwttCFnES3KvLIY+WkjjNiNP09Rtx+Pd1j0m&#10;tet06xot3kChFezeVUUftsBoh+gIY3IJJ+p/qB7c6304KhWRr3J0pa1jYkAvDLYfg/W31/qPp791&#10;7qUqQh2VlDJoWUx2HjMtvS6FRYf6wY/2r+6P8J68eo1mDqCsbWVvGVIUqz8F1P5Itbn3fpn/AEX/&#10;AFenUckXAkFxpHkJsshNjw5H6F1cW/N/ej09114VYBWMa62bUrWbSpPLxyD6WP8AZ+v596z/AKv+&#10;K/1f4PdctKhpUkjX1Kqqi3KsFUNNOWUCxvp4/wCN+7de6yhIlF2QCyGbkek3A9JDC3LfQfj/AAv7&#10;917ruRkEmg/5q2qxhFuEDeqKwtbgi39f9gPde6gH1MllWQeltQABW4JAVVsLAAce/de6iarmJfGx&#10;b1PKzHhGtqRV1AHSbWN/6+/de64rKEEurVJG2ktdtNkdeLavz/ZsP8ffuvdc2liWIeQC7JYJZQ8i&#10;qAjqgtfQLhSS30HPv3WjWmOufmTUoR2VSqiMghWjYPpDyKOSGYeoDgAe/daGuuadZI59NzZfIWlZ&#10;vVcRsOAUUi4Fr6vTe9+ffurdSUrUEfphZNTMbyMHmtpIL6R6RxYXJ/AsB791VhqWg6i/foCTrRiE&#10;KxBLalWM+JmfVzyDqB/Hv1KjployBU9N0tdHZhII0bXKEDENJGeLHyHgEf0/qPe9PTfUWSazhnOo&#10;opuiMEmE8lhLz9AvAY3/ADc+/aT17rgjoAiRBWQMCWRg7SSxsJNLWvzawP4Hv1D1vrLqTiWNivil&#10;MjtEwjYpIwWYPxdf9a5H+HvXXusnnCMTMT4zISCllaQs/IiAGo6BckfQH8Wt7917qcCqqNVtKFWl&#10;OngCI+l9YFuOBb/kQ917qE5UMWKsYRrukYAUeRQYnbV9dQubAm1/oPfuvdRSWJmtdPEEd2dF1uhX&#10;WzXUCw45U/m/9ffuvdeRtZ0KWsLmOBWCyEBA8ZQfS39hx/T3uh691mWoRkUIzWlA858bXYldUrSf&#10;00gC4H1v7117rL51EgiLqpbyeEiWwMSc3LD/AFbc2K2/Hv3XuucbqkaNdQpLgRDS5a5u7ysL3Fvx&#10;yb2sPz7917qSrJ5Cxs2tfTchVVgCUjawJYX5Uj/Yj37r3UpXFuPRqsNboi3DcM6g8anJtc/WxF/x&#10;7917rlIyuzpoZQGZNaesI0Z1x6A39bfX6Dm3v1PPr3UUzC0jnhSB9uWB1SVF9KlV/A+lh+ffuvdQ&#10;5ahtDWJeUSQhWmCllh1aT5FT6XYEkH8D37r3UKVhpVNIVIyXjdSgVnBJKDSDweFViOAD7907F59Y&#10;TKqq85El10sVPjdvV+3ck8FGtwB/Z/1vfum1pXu4deLkqUJiKQDyThFJEjMvoV3IB0tcDn6ab+/d&#10;PL4de3j+fXYlEscDuknkYxiTT+hGhYgxygWAB1cEL9P8Le/dWYaloOs33IcSPLGEfyFlVVOlI19I&#10;UE/Vr/W39PfumvCPn14TgyIdd2J1BJV0sQbXUn8Kzfj8e/deY6R4fWGSbRGx8LF1ZgNbHQms3Cjj&#10;6sLAf05/1h7pvpsmmeTVC4Kxu6a/3NWpVHDRg8672AP9fx7sB59a6iy6H13p5TGkgiADMwLsltTm&#10;wNgvp/1zwbn3br3UMR61dvSxWYo6aix0hdbI6BRZCvp0kADj8/T3XusiULeZSYBIFDtH5BHdIY4y&#10;8+q19PH6Qx55A9+6913SxJpjuyMGdjKwWyDUv7MYX8AN9SPqf9b37r3ToHSUKJSItB01CoyjUReM&#10;RKzgk3BKkn/X/Hv3XupiK3pKKyaYSxXR+ubWY1Qkg/2ef8b+/de64GNCwYExyyL6Tb1qgUgt4j+k&#10;gf0/HPv3XuuLQ6XdtDaAYaoo5ATUI/AhChQXA4c3/tX9+691xlhUhoyqqT4WaQsrx+Hkg6ByOSSr&#10;W5vb3o8OvdYfs1Ik8QWJBG9wb6VUHgxrGLg/U2/w/wBiadb6likfyeXSUcfbs2homhdLXdwrLzzY&#10;6/r9effuvdc6eAGVX1ExJ5o9TAfrYhl1EqPqbHT9Sb+91PXunKmohGzMqlkSaOwDOiyFRokdRYWF&#10;wRz9Lk/4DXXunKxDMui8iSM4TShiVHP9piRe3JLD6W/x9+63QkV9OugE4VlQxP5CIrnRUSKARqbk&#10;6r/kAj0/X37rXWMCNuUkk8oYorRxrEysCQ9vMPzawKi1gBbn37r3XOMrbUrNGJvzMFMnp4mK2AH9&#10;Dq/B/Hv3XuuiNbMr64gqyO6oygFP0p5mPNr8MRwfrYWB9+6914adSMqq+iONkJ40qASVQW/U35Nz&#10;wL+/de656dQRBKFEXkaY6Rq1sQodFH5PGk/4+/de67aOIl20BgHEqggs6yq3pbjg/W9v9vx79x68&#10;CQajrItG6hm8WlfEzOuteB9ZJlup4NzcqRccD3uh6sXYih64NSs/lU+MGR4tB06ZFVl1BCLcXAsA&#10;fpbk+90AGeqdZBSXljcIkZlRgGIBOoL5vMBYep2ACkfTn3vHl17roUyoyt4g8mnSCB9ebC7KNJsT&#10;6iD+P9f345691MipVj8amNTcHUA11LcvcKOQBa/+x91oet9ZzSMhDF4yiKjM2jUxC+pI1I49R1fT&#10;/Y+/UPXusyUZEt7a5WlZVL/mEpfXIV4LLyAP9Tb36h691KiptKr5ERroQp0XYAXWM2C+o82P1txz&#10;78OPVgxFPOnWc050+tkZNCE2BHqZgCjSgAqCQeLfS3u/VvF9B1yNOvA0gspN9ROoax6GJKgsAnJN&#10;h9B/rD3TbEsanqMyvYowsdVozZWIdRc+kfQtfS1/r9fx791rqOFI1BbPrs6XW95GOi2n6gNyAR+L&#10;e9Hh17rCwQNo/a+t7iwsgH7gOr6g8FT/AK/uo4HrfWcuItbsiONYYWX1B2W0VkPFibC/vXXuvMix&#10;az6gFUDwgqFVpOGKkA2I4uLfT3uh691kKBlssgQag8h0X5UWYXIJ549PP9OAONde6ylF9JjVS0oW&#10;NfIoGnQpDSMP6MLD/kXv3XuuIVWALf2GstuC8bNd43YfQW+gH9ffuvdZoisf7pDAN+kBQFMamyyS&#10;XP5FuPr+ffuvdS0KBlBC3BuEP0PkuXBb+g/H+t7917rmqKAUtGRyi3HGh0sXI/NwAAPfuvdcAgIQ&#10;CM/i8bBTqATSCQfoCbhh/rW9+691wLRK3KkEBSgS58jKdD6Yxfi44vz7917rsLEdVxGysYljdgGF&#10;lHJXSBcHkG/549+691jayq4CqDIQdDWDmNWB1OV+libgn6D37r3WJxwsaqQFWcaibtq9KhpeOTa1&#10;xYf8QPdbWle7h1gLLqTXYAsSyE8IVS0are/J+o/1re/dPLWvb8P+r8+PXIkrpDMFIBHK8ICt2JsB&#10;/h/X37pzrEWDBWOqS4bSUWyR6xZG0kcEf2jb6+/de6jSPHGikhSUJWNheS1hr0xED8sbcn8Di3v3&#10;Xuo2sCSRgIpA+iNhEh/Xr1BfoRbTxYDm1/z7917rtmjBa0cQZHleJlGoi40xx3f/ABFjc6QAOPr7&#10;91ST4D12FhHiaJyIipZY5BqN1BDXPAJuDpX/AG3v3TT+X2DqUq30KzXuni+i6WbT5GIt/W/p/p79&#10;1TrIgvGmnQASG/Vc/q5B/wADa5P9ffuvdZWgB8ZIBOuV/EGWx/wZhwLD/fW9+691EBUHhIynkdiV&#10;HNrhZI1Vbrp1Cx/r7917rI0ilRoYJ+4DICpjcBVLaQum9rgaubXt72OPXusIfSqurAMT62F3AZ/S&#10;i6rXa9i2oW+n5vf3frXXjOmtgr6miBQlAdLBhf8AP1sbqR9fp71Qde6kI6qBcRjSjSMpDCSwXSVP&#10;4LXIP+HA9763/q/1f6v8wlBtK86lUoE5AUgS/wBopzcgAt9Pejw6113eJbLruwZQX0hhpC2ayjjn&#10;03AP+sf6U631wYaQW80egqxRlHIIOnyCOQH6EEsLfQDn3scevdYHF49TBBYhFuw1SKo1O3IPDc6l&#10;t9Pd+tdQ2Q6mkYLLNLGGUcoFsDGIyq2F7CxB/I9+691i8ZVmAcsrhbaUF5QBYq4sOBb6/wCPv3Xu&#10;vAcBZEussayBWUtJEYfppfkkn68i97e/de66tyLOpDH9tdDEDUxBNiPxyBzyOfxz7r3WSMIQ40gB&#10;gQwkYFw+samI/pax1DkG49+60a0x1IEWhpHLhFugZbqyoirZVYAcEggheORz711Ua6564NJ5Sxez&#10;3PjRwuk6n+jRqy6RqHIGkfn62976v1HbxxvqKiUkFRqAQN5H0BGBFmsxuTb8/T3rqrfD1HqEUKLJ&#10;IoZWVWKBhHGGLSBAgA0gngi/vfVusT6I9fGiTyKhZgG0M/6EYL+pl5AH+x/Pv3XuojxsFNjECg9B&#10;uqSMUl58lr/QA6fz+PfuvddMNasgcLZR4lX920JA9Z0C9w3Fvpc8+/de6zrEVVH0mWT9kAJKFWN4&#10;z+2yRgW+tyVH1PHv3XusYp3CspLD9TJEoF00veIGJhptZhdAR/jb6+/de6mERxGzfqXSiJ42LWNv&#10;GHWQfi2oj8Efke/de6kCEtqDnyyRuHV7aHqYytmaNkA+o41fQEH37r3XHxkssiE8fosqEhr6WR3P&#10;IYkqtz9bH37r3XJqcrr0N+YwgYjSBYjSipfSSdXp+n9Pr7917qZHTRyBSQQlwbHQ0RkaLQ5eMWNy&#10;D9ffuvEVwepq0MI0FfGbpcOGBMmn9I8qg8r9Sf8AYH3rqpQeXUefHppYmNWIVVa/iHkCn8SKBY86&#10;bDT9P9gPU6qU9OmjIULkPH6PIQocVF1V7DS/kCLzqGkLpHIte3u6fEOtBDXpPz4xWXQrR6Ssjkyu&#10;6zLIpCIkfFgoFlDgcc359v8AXgp4AdMlTjnebSRrjkkliLQgR6UiUMj3IF34LF/7Rv7rJ8B6cLim&#10;OkzkaB7BXpoQWgmSNSTeJg37bNKgJKAXFgPfkICVPWwwPSblopVHlkjLpI7QKpUtIXdtThqgLYRK&#10;CEHHN+efdzjpwafPqJUUwGrUJJPt2E0cCppnV0WyQO4WwRiTePT9Pe1AODx6dUqcDqPTYx5GeZTo&#10;mKmoaKESRzxKeVmmINvWhKsrC49NrA297MgIoR05Vepy0bcVEjrEZp46aJ4GLtH5mtI08P8AZJNg&#10;o0+lTb/AVOmmK9eLgjT1lNE8SxJGIpS7yU88jC0rxu94pIo7EEIVsNJt6R9PdevBgcHpumgmm9MU&#10;KzO0/jlclUhimRPHIwcAM1wB6/UDyfe+nlK8TnqJJTMBJM6NEGWSHxQsOVchWYG36SOPGfqTe3v3&#10;Vqx+h6cI4ZEZIPHD42kWojTxGMKsyWJMYtqb+yNTck/QAe6sAcefTZKg16fIJbCpkUsUdVRfPcpC&#10;0Qa0/kQFg1gbqCQeD/X3VUpnpoq3UtZnEEmnVIJpI49NQ/DGRbw1sMsQPDaSg1ICNNww92IB49V6&#10;jvUnxLPL9zLOCI9TuSrVM2osaZbMLBVCgjhiCL8n36g691yTIEDQk8y30JIZwqVEoJ0LESo0hNQJ&#10;a1yLWI496KA9bAPEdSI87M8ZETeXxzEmRgVLX4WOJCBzYXB/w/xt7qYVPW/DFc0z06w7hcPLK9RG&#10;9RG/7VO5UeVY/rKzsObWvc/Tn22YyDQdbK6R8un6DNRgKihiBGsXkZiQKouGlWQgcg3BS39efdSh&#10;HWun6nzMRdvDp1xv42DlVaBVXxCWQEWK8Fk5IuPpf3Wh8+krU1GnU1MsJbokqa2RY4wWBszghpkk&#10;W49fI0mxsBb+nv3Wus4r0Zo7yo4NR4ZFHEcZ08qBIAbliqX/AAef9a3b1rrJFWoHjQMrMXlSQaFP&#10;qB51l/7Sn8rzY/1Pv3b14/PqYtahsy+ki+kOG0xKreLQiMLEXubk3/w9+x1oafLqcs6vYNJeNmCM&#10;IiqxlmX9wqHHPI+oPPNvp72fXrfXIMQCFUOzqysSDaVnbRdb8Wt+fryfeuHHr3XBiSVUfVms76dQ&#10;ChbRKdX0UXJsD+fduvdcgy6idOnQpdAyAvq+knotywFha/8AT37r3UhZIwWaIaQzXZgFC6mvpVfq&#10;y/1PFx+fej8+vdSol+irwAVXRIFElh+6zBlHHJJJYXP+H096FPLr3WdIwRqBDCXUV0ODZUN2Y3UX&#10;Nx/tvduvddGJWMchYqSTq06WeMgW1p/tP049+691xMd14UohRQ0hYAhrWZdI/r9Vt7917rh4mDRr&#10;KfWpWRuCSuokMvoBF78W/pb37r3WN4wDLJ47ONY0i1gl9ULAEG9rC9vpbnm3v3XusRjQX9LJdIhK&#10;gf8A1DEgqXB+puQR9Bb/AFz7r3XAoAxOoMSzpc/uxmzE6NTHgg24vyL/AJ9+691HlVo/Rc6bL62J&#10;vZPSiKrDTf68/X/Ye/de6wlQV/ShZSoCNZdbKdTq0f8AVVsb/Tn37r3XJgVeyC5RogwCBEMbfUQ2&#10;AuVv/vvoPde6z6AykqpZCpCqCFkYgcpJcWHOm5J+t/fuvdSFUgqAPqgUBRpU2XUFCkcLcED/AG97&#10;e/de6yokZCvoGpZEV43WyiEi6rGTzptwAfrY+/de64CF2IZFYFzpBZEBUKSSS/5sPp+Bzb37r3XT&#10;Rr4721gXGogaHRJCwkb6m4I+pF/6jke/de66aJCA58mrWPXcC0jDhluOb8Ei/wDT6e/de6xiAROw&#10;VNCglWZWF2AFtK8W/JJ5/Hv3XusbQi4BuQzelLJrcoOB/tPIKk/m1/x7917rnHH42AkvGpPH+piY&#10;pcrIxH6TdVA5+hN/euqt8PXJYn4JUcByrarK7AB/SjAXU/qAHF/9b3vq3XpNKBLKHeSna6yoLjSd&#10;TEhhb1+n6H6e/de66PjVb+MR2C610XJVx/avyPwBx9B7917rspqITQup2N0JQAlxcvyOfwGBt/re&#10;/de68ynx3ZS6iICMqqqRGTYsY/6gC3PP0/HvX+r/AFY/1fyHuuDKyBNIVFaNA2phxH9b/wCN/wBJ&#10;P497691gUCzFkZEFiSgV5Lj02HABCkkXAB/1/p7917rlrs4DhA+oArCt0MSi+vUw4cck2/r9Pfuv&#10;ddBgSiAsdXlcKdKiJL+hTqUEjVY82PB+vv3XuuLeMaOQzopuEXxnVGfWy34X0kcn37r3WDyRlB5L&#10;6iziyj1MR62IjsBYDhvx/sffuvdRKj0mUKFDyprYK/DHTYqoHI/BB+l7gc+/de6bJg4drrG5EZhu&#10;FTUsXh1p4zYeoktoYf7H3Q8et9MVatOY0Us4COk1RHGQylVQRtGp0j1DjV+Pre5v7qQGFD0oT4B0&#10;z1cd2lQyBx5PVr0AJFwbO6ji1go5/PJ/Hth46D5dWp0mpaJdDGaJp0ljqEEcka2hGoLGVaIcBZAW&#10;SxBtYkG/tkLRqjr1emH+E+OlgDRTSLHIJXseRDPdIQmkEloybggWt9R734Y6dVqjPTcuJklMMUyR&#10;PL5ZIWcKBUSLMoctF410kqoDyMdXK2AHtxYQePV6p8+sa4aKKORoKcLHG0lJqLIKjwL6TM7kEHyM&#10;SCALjg/62/CX4et1T5/y650e31icj7YK9pkjsAysscHgWVo3XlhquOPpcj6X96ERGetEpTFepi4Z&#10;UEIl1xvBH441MKEgIni80BXgMwJsjXI08cEe9lDTPVeuP8Gp1RrNURSGKWNpo4VaTwr6YmjpGHp0&#10;+olwrMWINwCPdDGDw/y9br1Cq6Bwaiplj1zB1QLUQh4Yl8SwSOy8sAQq/RVCn6C/tsofLrQcfCOm&#10;N6PRGbIVmnl0GtR9XlWBwsWpJSWGlUuhAt9LsLk+9FSMnrfSTylJNGaV7UsUk/3ckkVRMYDGKWfV&#10;L5BDyUjdlfUP1arG/PthxivSpeI6RbgCpkYUb0+kvHLSwWEMsviYiF6xhaMRF3cGwuT9PpZG/wAR&#10;6Ur8XSDqyKWaZ5KWmjqXlhhqw9UIo4ap4xO7UD8hpDpIYgX4J/PtNIcHpUEUjPQZ5LOOp8ErpNLj&#10;HNbE0N56jKuySSrQOUC6TEnlWOQcAG5U29oGcE9KooCwxgdAdubfUr0VVS1FW1JHkcRPAWjaib7a&#10;moj95AKgOAsZHjkYeMq0pY6mFwPbLFWFOjGK1Q8ei17i7CoqYQeFZYp6uKBoqiMefzUdTMS1EtFU&#10;KxHhDpPpmTWDLrW6rb2naFl7h1c6Y+i7ZveAglixOD8JxzY2ekpKzImKScffVbyS+HHzn9pagx+N&#10;VjGtbsSFW6+/GNXFT08JmPDov+a3r93FNW0UVHDI8aUcE0lSiQV+QWYHJYlaiFEH62FQKmAaVYJG&#10;17Ee347fRx4dUd65GKcegF3VuOAUMUENUomho3WZkVamlZ5agacZUyUy+NXDM6RMf9SH4YG5lBas&#10;TkY6RzToEGa9BTuLJrV1dcIqwvTUiwrFCFUyp9vDaWhp4ra2SBiEPF2It9PZxb2/hrwz0UzSB2x0&#10;h5KmQSEUtXE6QmKKrf7dpzWfcIdZmNSuoFD6HXSCtuOLH2qCGuemq9dQ4+aGfUfNFElUBV083kpR&#10;RsY2NHFGYhqhj8l0CMQx/rY2DscAbJ60XIFOubCml8L1bt91TWp4I/tJacUzLL4lk0zhjK5sNOq4&#10;NlAtbhZHCoz00WPn1IpqGGFalp5aeESrRCkRo2ib0zGGqWJpwSJpOWiMhPqYkAC59q0ixnqmodOv&#10;8PMSp5KdzW0jTSPE2iOSCCerab+GioQJ5SoFSzCO9zdQCOPbwjUDV6dNO5Ar1IjYQRVLCmE9XHKy&#10;wu66FkSrUVEtUkai0xibhUW5AA4Fz7tmny6Ts2o16w1kOTikmSnpYVeOkoqqqrHkVJkiabzVMtbT&#10;iwDMSiALzdSARe3tSRUU611xqEimSQBq14I6eSnp6eGo8iUjxv8AeSVBkkQsrWaRUUA2AKm4N/e+&#10;vdQ6iOnp1gRZ5UjklpWihd3hqGoY4jFO8v26EOGYho7ITpUkEAe/deJoK9Ynqa6pjoUpquik0uSa&#10;WqAjp/sxOXlr6pZkOlYXAQSIwJ+qct710z51HXJ6GXJVwp6MzkzTziF6hEmo5spZaf8AiSxBQVMn&#10;MsUcrfUqq3HB905qqQB1DqsfQUlPUSeNmgM6RSSyZBFr4quJtFRF9vHdwrlCgaT9Bdf6gnfVunKX&#10;XDUVVS8ZH20CicTQpJPHrjC0kKMy3YOSr+JVGkEXuAD78ePTIJBr1hgFW0dFPTUQ8yRCopDDLGIy&#10;KapK1MOQpxwxvZwFH11E+9dWJoKeuesuQp4Qr1EE7LF4hHLYNVwKy2Y1ZZRdZJWBs5J5XkAc+9E0&#10;yeqddmkWJIxXRVRg+2amljrqSSoadHCi9JU6fG00JUlyF4uNJsvvWSajh17rlPPNFop5IIG8c1Ia&#10;WpWWQB6PRpqMgtW6lHEjMnkBYEPawBF/fm+Hr3UevpHhrcgYNEv2lXTUy0sUeoSvRUgqamsZZVYk&#10;tEGfx6gLjkm/tOwqtOrrx6n0UkCa6nTKCaSqro42pwx8lIV1tW0wB16lKmJULBGJcCwJ9pHjB49L&#10;7d9IBHThi83JipGkpXjiyNXT+bFBXDTR6yZ3pIJE/UCryqWZuCL2v9ENzbiTt6MoLxojUefShxe/&#10;qah+2np4op6d6uLLihiSpFTG1IrUkMkzwngRyH9+3DFjb2RXe2iQH5dG1tvTwmvH/VjoUcF2GkRq&#10;pESqjgykEUkVOk9LR18sQYrkonq5B63k8TTD6FUDRk3f2ELuyzp8lP8AqPQzstzXTqP4s0/l/k/P&#10;od9t9haqelggpmMtTXzyxVa1EOJNcFofDHVyxIVkEcmnUQDpLAjkH2H7nbgWNafln/VToQw3ylAA&#10;KmvHArj0/wBXDoett9gRVUOPllMclHRwQVE9ZHUQQ0EAlQwQRwY+kQSN/baZPCwL2FxYH2SXNoIi&#10;QBX/AFfy6d+pLHA/zfKnRgMJuaKpkikgjpj904VmqKOSpq3+3Twff0kcDXDTsyStFcMoHqH59lTR&#10;gCh6MI2BHQlUORFVVeHJy1UazxNFQxY9aeWAS0qquSqvuuDGLWFMrS/Q2v8AQFPIoFCOnk+MdLIZ&#10;COcoslIKWmoZaSppKWGIzUsNAI2RZp6oWLSP5WkX0kalb624aA6VBSelDQ5ed4xSfcNGlJTS1beK&#10;RZY56OHiOoUlf2oYlY6Q3JOq4+hPuq9S6LJzSR06apK2etiWMVbVDQskNPMKhoI3jAkLyBIV1m1o&#10;1HN/ejw690oqWsM7QyRmOljpzLPDHMGnkWp+lZUTLJ/aJ1lJLltb/SwsKdbHTt9y1f8AZSVCP9w5&#10;YqPFTUrhJJfG5QSeh2AIKgXKngKPbLCrU6vUDHUx5xK00KxOqx1MutY4pIyWoR43kkgcMLRuGdI7&#10;NYlbW+nvRQgV68eskRV5YopUQrpkijZlMU7IwBonkjXSyupP70o9QTUCPr7oetPw6jSyzRRvC38Q&#10;8ssNKMfNjwjgNTSmZooJo1BIdWdU4+iKSbH37ry/D1hkdzU1BkkNNLEJ49KJ6VE6BRXxNMNSTD0o&#10;Ba1hxwT731fpkkm1U8j0whFRUrLTiQwBaR6yN0bzhTYMXCXKqQo+otq9+691DqJ5wSizhchRzqMg&#10;9TSQiF5vGrSzxNONJkFh4bekhuCeffuvdYpoI6pXDERSxwrRyVDQzQU6eryhKd0BsY2ks2gKpOoa&#10;rkW917rDS007pMkkldWmCCN6dcglK1JTzXaSJYYR+8j8ObSS+hWBZiALe691FljepL0wtSx/ZU9S&#10;wKNI8Ib1pF5D6pAsZtJrAU8fgi/uvdYZYoBUTNKxnMHlozJG6/eU9PWreDTDECsjliQXUqwux4Ki&#10;3uvddVEbx02mAziOSNZI4opT5JKiH1VFRVTzAkNKyiNGLXtb/Ve/deArgdc5b1MtZPFUPDEDEfCX&#10;iaabyQ/srTP+gKrNokVuCAf8ffut4AoePUHV5KvXU0v3BMVNHTxPpppY4o6doJaoQyi7Bnt9DzZb&#10;XHvfV1+HrGrtDEAr+GeBImqIXjDtTRkmI0AOgrLLGoCozLdBc3/A91b/AFf6sf6v8EdIWkMjM6jX&#10;Uxy0tK00ENTClVZxNNXLcCJNARSwLGxGkC3v3W+p0bxKTUq1VVLFWFVMy6pY1RTM8LVj3aUBwzRM&#10;V1AE6fxb3XuvNWN4/JDGlBREs8VVQwySSVjiHyVFPHRtcgIWUhltZy3H196ahGevdSaCSnlmqGNR&#10;T08lPCVX7WJYpWjVPXUxtYFzqNzETZdQI96CKDUdap1LjmkSQ4ry1EscMcVU9M0kc4mf8lpZBrJS&#10;7DQD9fre3u3W+pX38S0EpWWrkPj1eeZVjiijxdRZJY5EUiVz/aS4N7X+nv3WiK4PT1JlY6eN54tU&#10;TGluzSI70syzFW/aXTpiYFmc8jgm1xf37rRQeXTvS1V/RRUklUrfbEKI1kjWnQFgUjsGRmJOuaRS&#10;ASCOffuvFa9ZonihKtSS01Qz1C1cKPHFdREwZKJgQ37gCmJo2bgAHSCSfeumyST06feealfXPJWP&#10;NULW+Jqc01PDM0nkKtJKP21gN2Dgg3sB9PfutcenQVrlIqemnpwZ6poyWk13kcAU8p4CkaA6kDi5&#10;U8H37rwAJz1NSvjM8EUp0UpmeoMrKHQst4ZIJbXAW5KIAP1MG9+68aVx1LjqvNrSIlI4HjllKKZa&#10;sIt/FHMyAkKH1atPPIuo/PuvUNK9c3q4KmZFeaq8UMKwSRyWp46MsfKkiyC4STlrK50tYfT377et&#10;lSOpFJkUijn8VToEQpqmNBTLrhp2cqIYQttUrKC63J0iwCkH3s6fLrRBHUujqQ5kNPK8omp5Qo8D&#10;QuqCbyVRjeJREZVI1R8kqCb8+9de6kPM1XIjLSwwJK50BAyzxJHGDFVVczkDXxqIAKs39SR7916h&#10;pXrM00byNGkTSVraYaeZpI9bK6CaLzCMDSrR3GpgdBuLAgn37rwHn15J/GdbIYg0cwphHIJxK8tg&#10;pqEI+kag6dIvf37r3WaJjC7yU6U8Mn2kEZ8rCSWsjkIknmR7AxxFbeTTyf8AX9+61x6kxVyg6Xlm&#10;mnrGJVUCMlIRKRL4ZRYFFsxQFdVvzf34UrnqrLWnU+GtptUE0UkpeD9iERUzO6QF/TNPEQS5W4BK&#10;kabAHgH3s6SMY6roPU2nIFM7QzJFS+aeNtLNeOcN6yl7t5GF2H6QRb6X9161pzTz6z/cwPJJMInc&#10;TaUqKlm+1TVEulErWkAVrHgFubmxvx7VdbpTqZA/jDwuf82fBM4lCt4JBqAjKgXflT/tRsOR78Kd&#10;VdKjqWZ2amEK+PxrEzBiwOlEbxeRuBb1tcqR9Ppxce7EilB0mKgN3dTFlBSUSwxRyRNGj1JYlDJ4&#10;dINm+gt6Qf8AW4sfewaDqoSpoOukmDSNI5d3kjplp6ZpFi0rLZS5qP7QJGlwPxe3vYNevFNOD1JN&#10;R4mJKvGjVgjkSmQxtTVMKliwQAl9QX9QNitz+fe6kdVoDw64PM+qVGDPE73YxRxlp5JvpPdwUEYA&#10;uDYMLAn36p63p67NRI0k6RlUtIY5RIqzk64j4SYwCQhsxbUq2Njc8+76yTjrdBSnWJX0uzvFFGyu&#10;lPIJtTtrI8axGZ7jS340/wBk8ce9+IKZGetEAjqTBUMPG7qrVCSSQxpE+lFlL6oo4DbnxIdD24uB&#10;c+7q1cjqhFOuc9W8aSN4isz+SCKJ7uJYaeTQxdF4vqa4B4IU+7dbVa5PDryxrCJ2Bdft5JYUeMCO&#10;JkdRfzzOpBXm+i5uSbe/YGevEiuOHWZJ0Rm11Ess1PS0sRVqQI3kW5hVJJeCSSp4DG5uSPetVcV6&#10;oR8uu4qhGdWnaYz04SKOKWeMpIWBWRWWFbKdeochrr/qfdhTz6sVpw64rLoRGjKCKKS5McWmQaG0&#10;O0kLegstyraQOBce/BivDqpUNx6zwEtGj3SJxBUz+OGYETXkvLLRowvzbhGJABt+blwMxFTw61pU&#10;HHXQSNDaFoleQAulyTT64vHNKJCLgEEXH0vyOPdqaT9vVa6xQdckkWNg6ozwLHCF13dpGEhenhZX&#10;+pQnWp+lj7tU9VKrwHHrnA8cZdERo6eqNQAsWmTQI1LNJAWHChrEcfVrD3upHHh16inA49Yk0RqJ&#10;hT62ESRSxtKE81QV1Rs8ptpVidIW/pHJH096qRnr1FPaOPWMgLHpYiKQzU86o7hBGqqUYOxHqLOb&#10;SXATm9vp73jz49VoTgcOskrM2tWsyy6Eikh/dljnKn8lbEMoc+VlNr2A+nvVR1vQesWvzeOKSZIr&#10;VHkmWVVdaYlToRlAGvyqSPTYcqeT79qFadeKECvUR3jEkkcyUyHSTEs0Z86S6iL01l4ZmAW7G/Fv&#10;p7oWOunTgUaadR5biSXW0kUkmiIrZZUhNPZ6mn9H5HJu31Y29s9Xp1wjeoNYwU+SJ4pKiSZuFTyL&#10;eOGniUj1ArcoObD34GhqOvEAih6wPPEYdQWpkidrv4ZPt2gnSytIZNB1Jo9QFrAkknn37rYBPWKZ&#10;hG5cCNg+kG2mOSZ1TRDUxpFqR2kjA8jra5Uk/X3Vm09OqtPt6hPqnjaONo9IVBMzeM1UyRmxXxKO&#10;NZ+ulLkAG/ttpNQpTq3wmjjrFNUy6HilKKzt46gxxKsUwibVThY7Fg2m2pjzqA596Lkih60Aur5d&#10;RfO4hkVpi0fjMRj8IqBTxo+nWVNy5F+LH6839068BVqdRfNBNGaQxilFPLQtC0qFlEkgKLAbkgAg&#10;lmW/6hq9+6c8MrlTnr1UWhgARPKolC3spWBFvFLPGLfi1g1vyT+LD3XghJq3WO9RWSQ1EiXSNZYa&#10;uKIIZCmrR4ZImCklkEZVlPGn688eHTgULw6hyBVWBkqE+9nMiwHyrJAjkhIBGYyApFxpJuDe5sff&#10;ut9c5XK1FRTS0ypaQJMJ7rG5ii1sklRF6iGmAJKgAsSD9eNVBx1rSK6vPpvRzEBHIY4qhKUxTPps&#10;BTQ6pmhgRBbWp9KoLtxe/wCTv5dW6wLIIZpZI4hJKiLFPZlHnp5IbqkcY/UbkOvPBvf377OtadWO&#10;u/Mv7TSpKVngi8c0kYJgf6lZlHDNqFkA+nJ96qOt9elMYKIhkooCJ0kVwZI08j3Bporfrb9TC49+&#10;48OvaR8Xn1794xoh01DTK6QMTpR5A2o1VRGRpLDi6EXP1/HGq149e6x1s6faDyTS1CkK2ujBLxtR&#10;AFopfTZkZiCEI1EksCdPvRpTHVgPM9YZpNcaSyxhJZQXYTyCOcISJYqYpZtOoCxdfUCBf3XrdB1H&#10;qUDwMopDUIyN4oNHg8SFw+udY9bn06Nb3JYi/wBL2q3w9WGT1hqLyaWp5ZKpWZ6lG0RrJJPABGJX&#10;nW12XhVb6EAg+22OrrYGCeoU08cz+DSi/cSxQgIhRp2hUyVFpgAunRccWJ4I96qaU6cCUz1GkqIh&#10;AkLTU8rRyjxPLCYZkQXjobfmVIiWDW5PH5971GlOr0B49RZbRtUNVVVPC7R/tGQMWnqDaSSEQxAa&#10;VkVNKt9dR5Bvc1HHPV2CgfPrE03hjR6dYXiVVpJIGhK1EjOoEmqYjUrEtZ9SrYWYG/vZ6qBU064S&#10;sHhqUCtaJnkE008bS1EqwhWTTa7tH6dLLyRwSfeq9WCHz6wqZCiNFTgRo5rFlOppFRI0RUi+hZpS&#10;GVtSiy3/AK39+r1soKY6iTu86ykRxICBDIlNMDWorEyyODYGyXC2f8c3FwfdO4t8h1YKF+09QJVF&#10;MP2tekiGnnSVSYJg6nxsj2uL8BuT+De3u56rH59dvIiOwle0sdLUUsXjNgPG5Voxxo1FdBFm+ouf&#10;fuvCtTTqNULJFNDUU80iwiCm+6TSFmeIx6Gao0c35IUoLWvzf3RiaV6uAAft6ipLDT02ikdVa7JF&#10;VSBJYirSFjEKeYam5BDlTqIA90dqig62RUUPWSWsSIwF6hmhs1VJFFG6mF29EwhcgGMElZFDtpsS&#10;T9Pe5fLqiLQ1PUOasiRHgutPVtLEDURKHopptIjnkaRLKfSQXRha4PJv7a62nn9vUWoqvJkHjesS&#10;F45AKiQmzvCqal1RupCg2LRul76tJ9+6v1Ennh/yZknPkLGSRJdUauLgRPVHTYhiD6D+Sbj3vp0C&#10;q06j1eSqKmaSdKmVBAjGpkYxvJJGsmpJANNtIAuv4tx791YAAY6aYpoVqZo5JYaWCslR6OnaJCay&#10;mkQzU4SOxFuLAcWYC5H19+63/q/1YH+r9gjCVXdJJPIKiKKkl1KxayiUxFVqkuWBUBSoY2HpA/A3&#10;17pu81PGkApnWWJpq1FhpmdZGYy3kmuUBfTbUkpFweT+PfuvdQpJIyqtJMZVlyMcOmpmhZjJGhSG&#10;sUyA2kUKIpgxsfrYX9+6ug1KQPl03yTyU7pkKmCrgaCUCqhRfKYEmWyPT2BvdQt1RvySAL8+Arjr&#10;xQqKnqFVV92SOlNJBRrEr08stNqaGodQyQyIAB45CSASL3JDe/dVFK54dN09RI87rApWNPuPuJ49&#10;RmiSeKxpp4jYrEygpG0X0IF/futGlcdYxU1jxTGWEMajxQSQGminSajaxRYEIDeQhPXIPybH+vv3&#10;WjTz6bJj4QWeGGlpUipwlaUHkn8MmuJZKz9SyRW9KsLEX4Hu400xx6900VE01ZNkmrhJUs4kp1ki&#10;dVmnoqhhIlZUIoZboAqlYrN9OBb3cBKAjrYpXu69K1HMry+A06TiiMk8sijRNRt5I6HHLMmt2cKS&#10;zsungBrm597xw619nTdVPGBVooqY6YtVmWW2mogmmIniqIRZ1k8igrpitoBYcg+7L8Q63pNNXl00&#10;1RptCTtKkcclbRTY6fxeJopRFoVX0Aq0Q5/SSdXDW592X0+X+Xp8KBT5dQ6mOkdGqKyaoqjLTRw6&#10;KUeES11DOarw1ES3WK5BQhBytyOffgCGpTh/g622VPTbLSRu8VJW1cJaoxMORqZqWqCUcMk1Qxho&#10;2WRTqERcHyjkNcEf0tn4gOBpn/COmaAcfSv+x03vDHGtPGWOME9VEZQy31xBChqTA/qYR8lFVgNX&#10;qNwR7c48c9bGmvbWvUQtMZPt40eKSRan7imIS4WtuJPvoaZCt5o1BRWa5PqFjY+948/9X/FdboTg&#10;/wCr9nrxz1AcpOhenpwk0IS9ZCHjg1QRmntocMiNAbjS5OsEqR+fexXz6b6w/cM1VEJmpoqWMoxa&#10;kpSkhjlj+0+8pIRcxqxXXoj9NrnVcD3umOvD59dzs0a0gqIx+5WprrwrlJypKCSmmUeoPIC0qkAj&#10;0kkgH3sDj5da4Y66qUmpKeKeqo44opn8KThWnn8jPreSGWnBAUKE1MxOn6fm58CDwPWyCOPWE00s&#10;c7mENWUM0hpXx6QpLFPAYPXWyMljdGUah9Tew497JBGTT/Vw6qVNaUrX/VXqCZ0SaCnnXIVrhf4a&#10;tdSUYpBNTTEONTyLZQFAjJVeFvf1XvamKjHyJ6qftr5V6kL5kEuTippVnSnqYK2UV0UlE1Kn+aqo&#10;oKsX1gLJCFNr2vyT78QOGKcRjPVKef5ccfl13CIoiklPpNU0kVTT0FLUsPuPHEI6RZU0afGPXEt/&#10;STwdIAHuuSPl1qnn1ll8S+WpqIJEDCuvG5hhmLSKI3glEbMYorArH/Uabjj35RU0HXsefTVDU662&#10;AUlQ7Kxlij88K0suIgraXTT0yCQBZXivYuxBPFre1Gii5x/Ovz6bFKj7fsp/npx6wU8KUlBFCTDE&#10;wp1U08gJaGeUmnWpia3MUrAE+vgsOD73TUaj5Z9fl16iqlD6f58/n1ymmllklhbxxhfs2hBpiDSD&#10;7ImVKiYfXxyEiN72JUXuDb3cKvEjiD1vNaelKfZTP8+sMFWRXVEUpSnrEWKrmxlU5WnycFQoiqqy&#10;ILdIWKrG9o7KCLEG9vftAKfL19Pl1o01GmD6evz65ViPHXfdx1DYyepQPJS1M0skVakAKrLTDRq8&#10;cgLKV/SCSQbD3sAEUOR/q49aIFajB9D/AJP8HXGhRpIJ4V+yhpqGOCealmZngo2I9DUdVCTcSm4V&#10;QSL/AFC3t78y0yeJ/n1oAN2pj5enUwid5L+HzmKrBgKUiVEqv4/MiytDY3iXyRkovpJ/UAfdQB59&#10;b8NhnqGMfUU9Rj6gUMa1cprag0EE6S1MUth9qKuth/b1uNbOvLILi/vYKspB4f6v2dVKhWGKH9tP&#10;z6iiaCfyJQwzVax18UZlpp/K6rT+uePyCwYIZLooAva55930kZOMf6v5dUw2Bn/Vn+fXUj+OGopv&#10;Oar7XVJBNWRGPxRlmatFRI4/dR1Gnkg202/oNihbVQCv7T14ig9f8nTfNT0kEtNkRG9YGqqaqapr&#10;HanjgpoqbyCmhMS+iAEehzqAbUp+vu4ONA+f8z/h6bZQDX/V/wAV1iqKujrVqopa1qSKSE1EYHlh&#10;jpS4DT08NVGqsFkQqqMNRDjUosSPeghA4V8s9VOkk9dVggDR1MaVAGZo3pXpJqiKaDJSIixJTzwx&#10;IWjkFjdptD3YEFQCfd1WuDTHn6f6vl1U4z6+Xr1HoJXiNRWQ0tVPVQMmtKiYaDJTSDxmRlMjR6PV&#10;EiElWBsbXPu7KOB8/wDV/Prwzmn+r/VjqMWj8IMk3hjjq6eqrKWqQR1IdnZKcUscHpZACXZT+bXA&#10;497A9c+WOtClM/b1mZKesgqqZ4fLJVo2lqsF46WMSedpJ3U2SVi2pGVSTcf09+pQ1GOraQcevUKO&#10;IRtFGmmVlcCGtnmqDS0U+n99XNQPXrdS6rezkkce9nI9OqkAYr/sdRJWwimjrTkKmNQ1RItElCqv&#10;FO0+ikraddOjW76/ErDSq6bkkA+9rqIKgcf83D7OqkxjNeH+oHqUwjksKCmSGpYfcwVk05rakzRI&#10;xUZCBgBBqUOqtpJv72o8m4f6uHXsfhGfXj00zy4+nMsgp6n7bwPNA8UyvWS1c0XllaqliRrLHKSq&#10;sQ1uSBxy4FPnx/l8v2jqtVB+Xl5n5/z6Ts0izeaHG1SZR3EKyVKay1ZTSgeQwxTKP0KoWRg4QG50&#10;jn2+FpSop8v9X+r59N1P4TX/AAn/AIrh1hyckdJG8zJNrrn8ENTjpI0rBF4fHJBlNSmFNCnWtkRW&#10;bUAfVf24gJwPLOeH5dVdgPKleFOI+R+zqBWy0Fo6KkkyVNTpBBasl8SxRxwx2jp6MHUW13UCO9rA&#10;Hn6m6q2XelOqtpwi1H+r0+fHqFXBlkxQrpkqCsjxVMMUUdBkBEo8sctOpsqlnNwTyFBB97CrRtNQ&#10;PL0/Z1RiarU/bjPyz1DWoyKhaatkbyVD1FcTT0UcdPTtDUK8RWSZG/ccFhwoUAsPzxYqhOoClKD+&#10;Xp1pdWnS3mK44cf8P+z1ieWnd6QY+oMb0UQlqXiR3i+3oXaWlnEIvG4EjSIER7nSTYcL72F8pPP/&#10;AFH/ACdeNNI0eX+Th5fP/VwEGqqqZ4MirtFFHV1dJW0MCQUxVqWqi8Lxx0bKAqQuttZYkGS4t7ui&#10;EMPlUf5v2j/B02xFSD50P+qvof8AD1HiOOodNPUvBTwUjJAkUvhV6arWjKSIZFVJI0iIvJKbsxIA&#10;4FvftLPkefVKohCny+z/AFDr0VXJBTZKpSmfH1SxQy1CLpvUUkkheJKSrYElWJUyorAxg34uALaA&#10;WAY6hn8v83VQxCkgUPz/AM/z6axGoiaJoYgkSBsfGpd5cPk3n8lTVzTnh6YkgJcfpJvf255g+fnT&#10;zHl+fTYA4D8gfI+efMU6z5J55XEcy0FP9pQxieWCZfNVoY/8snjGm8qOAdBvwjW+oA97UAAjPH+f&#10;p9vVWBrpNMf6q/YeA6T4mp1+zpaeT0E1Dz1Ea63p5J1JpYUgmW8xT9NM7GxZj6h7c00JJ+X7K56o&#10;NOB/q4YA6gejy0MEDU1QPs0hqXqamOCDEVjs8qV1bEgbVMQSY4tR0sbsbfTajiTg18vMf5umzTAx&#10;w8+AP2ep6izVEUCxS5OqqKmtkaOnqVaN6mKShogZtFQY/XDN41BjZHCsqi6m49uKpOFoBx6qxUAF&#10;zUnHrw9acD6dMsM2NhplyZOPWnekrqgTZOjWN6yKWcfaRxQUxaOKYSG+rUJGW545AfKnV4efLA9f&#10;Pj0yGQL4mCKH4hxHlwwD/PpoqZkZY6eoxlQiilkSrpaBzFWt+4ESaimmKowUC5jDWvbUOfbyIAOP&#10;A4/2ft6aZlFFK1xn1/L9vUedpI6abK0s1FXSxVCuasrLHUSU1J+1Ik0OlVFQQViUqoAuSL34UKqk&#10;hGFPl5ev7OmHIp4qUPA1+zy4cf2dJqasqagxtDRUsVMsddUVMdLVRxRSRVEoaWp0yC5kiOoMoufS&#10;F/w9rVjUY4Hy6QSOT5U4k/Op/wAI6iVkrxUN6SKoyEaIWhYWik/hkh8vjqFUEKrDU4C6gT6ja49q&#10;IIQZKPj/AD9JpXolUz/kHz6QuSzc88ElRI3lx4aNaaWoqVaRZUbXGKlkAAQMXWEnlTdf0n2fQ7eh&#10;NB8Xn0VS3LsfUDh0HW4s0tXUCKhZ6VZPHEgMcdTCK0C9S0tT+mQhQOEBFj/UX9nlhYhOPRZPNqbG&#10;OkRVVFTUQIYIooo0eWnMLMrycOCJEDnUD6bjS31JB4NyewWyhsDPSKSTtqTgdIesqxJPNIJJJYpP&#10;+BDtLHFLIVOnWsVrari1xx/Xn6HcNsWGR0R3NzpbJ6R9flDUU8kZLFBNpRYiWX9uT1/cC1x+T9Lc&#10;kjj2dwWY0938uiG4vwy6QcjpN1tVNNI3pXxxg2J0elSbEu5te4sOfpxx7NoodIOOiK6ujKdNadMZ&#10;ikVLhApkDWui6Yw6fqJFrW+g/wBv7dMbhagUB/YOkZZCaHyp/q/y/wCqgjKLjR6C8hJ0D0LZU/Sv&#10;5v8A7H3QUZdApqPH7OHW3PcWAIA9fn69dN+2EkHpK6VCOFaNjqtoKH6/7Hn35gU4YPof8H2/z60o&#10;DkocjjUYI+dfTy9OubKSWRlUNqSRCf3AI9N0Yaf6cj/D3d0DMVIzgimcf5KZ+zqitpUMK0IINMZr&#10;mvr5H/VTrtWfUTEraGbQ5crpABuAqsPSG+th/gfdlZlP6YNPOtP8vr6fn15lXT3kahwA4/tHGn+o&#10;ddRaQVURXCs5VALoTq/zbavrb6gXP9ffovDZgAtacB5fYfs+fl1t60J1ZPE8CMcfz+zj1jldlP7r&#10;EKdaqoBViA3BLH9JHH0/HuszNT9SoFCMY/Ovy/wdWiRSf0wCRTjw/Z51/wAPXOI6GRY3j/ciOkhS&#10;5sOQ7AfUng3/ADe3vcWGqlBUU4V4Z/n69VkGpSzg4PrT8vs/4vqSQ8Ud1QlF0iXyBQHuedJW9ubt&#10;6hxf2oKtGnaCVHGpwa/Zw9RXhw6ZBV37j3eVM0/I/soOsJ8estzCQXLGRVKk2vG6kcWP+qB/2A+v&#10;tk6NWoDRT1GK+RrSnDz/AJdODXTT8VeFP5inH8usg9KhryMW9bPF6L3H67utj/TgfT8/j34U01yS&#10;ckgU/wAOP2Dh59UIq1MUGKHP5Y4fn5jrh5xCrJHGJCAy+Rjxd/oGCcD/AAf6+/eIIgVQajTj9vyH&#10;8j1YRs5DM1B6fZ8zx+Y66v5po/0FkjtJrH6+bkRJH+b35P1H+PuhrJIoBFQADXz+QA8/mf8AYHqe&#10;HG1a0Jx8vtr5fLqQjJLJGrKwvqcMTZGRTbRqPBIPNvb6lGYBlpg/ZQeR+demWVo4yQcCgpitT59d&#10;/tghkldtWoMjAIzEm10Lj9Kf1IPv2iPijHOPQ/lUAED/AFfKwqcMoFCOGfnQ08z1i0qkigN524WM&#10;gm4AuWbSR+o/QkkA/wBPacIiSA11ngKVqB5mnAf4OnjrMZqNAGTUUr6UPEjzH2nrIUi1BAYzI5As&#10;sQBCtfSrm17X+tuPbpSKpCmpJxjFPKvy9fLprVJo1UNB8/Mcfz9OsbqqB1IB0y+VUe/EqrZY0It9&#10;Bcj8f7H3RlCgq3ka0PrTA+wCtOthtZD8KilR6ev58D1gZlImLqJURhyyFvCWFwdJ4P8AtHthghDF&#10;gGAPnU6SRig/wfn08oYsoU6SfQjIB/l/S65SIqxoxiEiKqyB1a0qSMtiXVfqOfqP9b3qSEKgbSGA&#10;APzB+Y4U+zh1WMlpSFalSRQjtI+Xz/4vqPpUAMrBlU3/AHfoVP1s4vyDyoI9pTCoyuR8+FDx4eY8&#10;ulPiH4SKH5eRHDHoeBPz6jkFJiUV5g6ppUnxx6wPQVuoBI+p5t/sfaCSMCYqg1A8BwyfPpbG4MAa&#10;QhSv5mnEj7P8vXKRWghJdY1CyK07R+oSOR9GZfpe/PuskDQx1YDBoaZz1eKWOaWgJNRUVxQdY2Vg&#10;dUv+ZKsscZXSV9AKyeRQT9P95t7YaFhR3+E8MdKEljLaI/iXia8eowWZXVxZzELSBgGLz/VGLEW4&#10;HFgLf7H2nKPWvGnH7fL+XSqqEEVpU4+z8uvOjIiM8ILEFwSUWOMg3DFEGk8340j3542RalcnJ9Pl&#10;jryMjkhW7Rjz6wyBWKtKGMhkvJFqU6S/pLo4v9bCwU8fQ29p2AY1bj5j/B0+oFPDXgOB/wAn+HqK&#10;RCJnijCMGC+pVZW+vr+otYc359taF1GmT05+AFsU/n109O2meV0Fl4CxX1Px+g/0FgLn3YoaVPWw&#10;6k0HX//Q2iJs6o0liq6kl1hpEJso0mMuB/tiUH+JsPZ6IRpr0F6dJPIbtpoIWRpqaJ44Lq0ssQhC&#10;StaONGX0tMTe4DKth/X26lvXy6qrCtCOg7yvZUNGGDOzozaXiSnWQ6lT6EsCTH/gqFh9fp7Wx7eG&#10;yeHT2lSK8OgM3L21AKepqEqo9EZKxyhpFCNa80f9krEg4ZzYD+ntetoEoNPTQRdXDou+5+86fyCU&#10;1dNHFPLp+8lkEUEklOA4+wEaXcqALK6Wvzq9mMdqCvw9GCwI61pnovef7sqqn72GnWYLJUQulQGi&#10;kNTBObmRWFtYWweRVYEfQke1QswR6db+kQivSArN6bm3HNUtTPXVVU6tGtXNRQ00cBkvHLEaNlVj&#10;oUo6i7IAL/19ueEkYz08tvFEKefUjD7Uy2bqYH0RQpTQ/uRy1Ei19IyxmKohp4JwUNpgH9DEOsl1&#10;IUe25LiKJPn1ppFTof8AZ/VfkMAqqSPRWR2lqqlIITHXOmmpimo/VGqlEQjRzI49RHNyuW/BJ09J&#10;nuF8v9X8v9X+EwW1OtaeCkLy06lqp10vPTxQyEC3kglelF4rqLGyaBwCvPBTNcsx1DpA1ZG1DoYs&#10;Ps+jpB6Y1QiVUfREA89owA0kqBvVwB9BqI/HtE0zSYJ68EHn0vaDAoFKpCXkCo0zTep5DeyqhFx6&#10;QCLA/Tj6n3XregdPC4lVZzpKuB6Yioc3PEjSvYi1rj6fSwHvWBx69oHTmYI6eRacRMqKgZZS+ryE&#10;DhPGAdPPoC2Fx731YADh1kSmRV0hrupLiVQC7GEWXSEtdR9efoLcn37rfUpadkRroheR1kd+GDSH&#10;kO6i1lP50gEDnn37r3U1QLTPEv7bOq+NVcmoYAL4wslyCFIFyTcc/QX9+6913+2siKhOoetRoEYj&#10;gAsCXAIF/wDHm/197Argde65K2m7Ne62LTGNVkaNFN2sD/Z4BIHJIJ970N1rqMsmqPxoYgXK6ZH9&#10;bQ6m1lnv/q7C1z9LcW97CHz691xV4raoxHpkVklQN6o1UepPyLauRb+vuwShr17rNGz3YJEiSIQo&#10;1rYIrH9rSwsCRf0/1/2Hvb/D17qZCoiZTCxuhAlQ6WEkj/5o8gixPrUr+n6W59s9b6dEJYKkzBIl&#10;aUBdMbJIDHqBew+nJH9L/W/vQAH59e6mxKQilwUZQCoi0eQLYLxo4sAAOOb39puvL8XUq+oMjiLU&#10;l9WmyRsH5aQL/U/W31H1976d6zKUZRqQqJDZjZQpZWIIW/J/1z7917rC6xkqyLDqjjkjZgNWhGI1&#10;qSfpq/oB9ffutGlM9N9TiYJxZgjomhgpY2JIDrI6AXsxtwP6fTj3qgPTdFOF6Slft1WhnaKJ9Unh&#10;dYtNtcwN4o0bhwSwtc8XIvxf34duR1Vk6DnLbNjBjjaEOJ/NZAWGl3Gv7SSVgTpW+pyfSeAPb6yg&#10;dMPGa4PQP7g60pqiVIY6GkE8StcG6yvMhKagI9axALc+Zf3G/SLe1XiI4GrpxQVXj0XfeHQ9DXiY&#10;UOJpqaUs8skzU7GSKZ5wHUrMpezyWazqCxN+fqFsT6V7MdXjuvDOnVSvRON8/GChyAyKjD1FO5rf&#10;G9P/AA9JGpXZyyuI5BpVSTdmv9T/ALZWtxoGD0bx3wiSgNeiT9h/EwVlRNX1WPmWKKIUqUERmp5a&#10;ryDwgJLHGAkjBESOU+lfr9Rf3tb0yMFY46MrXeUwGanRN919C5rb1NUZClpq9aejrInhpROi1cda&#10;imNaKoqYFZGkUnUzIrMVB0m5t7UUVuBrTo7Tc7eUZPQVSN2Ps2rpWWeQ6iz0Yjjq6tpo5E8kcVTH&#10;SrdST6VMpKD9R+htp6qaOaA+XTqG2mNTp/PpY7V+R2+duyOKiS5tEsNRNEzRJLUTXFFVTUTJBIYw&#10;NSSyBj9U0m1ynCqoJK16RXm1W9yajH2dGR2t8yqT7+SpqsjTyVSmKGpo0o6iOSpqFIhllraWUhap&#10;BYmMx+hTZhpHBYkSKThg9FbcuoM1r8ujRbV+V+08nClQMg/gNTJMJKeOBKutaQeKR6mCsUREob6n&#10;RlbQBcfk3FggjrXosn2YRigHRgcB3DtfKrFFT5nGSwZB1qkqXkE9TWAp4ZRDEto4V0KqKTxx/t0b&#10;wBDQceiefbpUoyjB6E+DcLVEyiCRY6gJC1QJpoZYql0USQOZKcaVl1NrKhgSoYAXI908Eg9Fzwup&#10;yKHpSrl4ZRUxiSVKiaQRUs0VL5YZ2WIKpem+mmUn0LJpI1a9QK+22RvPh1TFfs6mQ5KlZFpJZYYS&#10;tO7T088f3zCWjLSTzo8h0mYPqQFtV9IGlgOGmSmerdZPBBlWx0tUss1JBRSLItWwpYI6hIjUPULU&#10;+lybmO2tAkbILX1E+7CujHWiAcHrE+MxtXTvClLoroaeKJ6ivaOWeWeWJp3hghj8fMq6iSqgMBcs&#10;be7KWByOtBQBQdQf4JHFLIwpY/t1ihSmekjjSFURPFMaqwuZIePEpsCQbkjn26JCM9bHSfyWyo6l&#10;RNMgFT4ZTKsdJoNU8TjxRV0gGhVYFlkDXFgTew93W7ZTx6oYweGOgo3H05t/JVNLDWYamomChaiX&#10;QrY4UNbHqieopRYNOSpVUH4P9PauPcCeJ62JLiIURjToCN3fF7aeSZZ6bbaSuKtPP6ENWEKGORmp&#10;aURTXUEWjV9Kg3sVFitjvIficV6WW+6X0TEaqdFi7A+CWPnWqr8cJpWnmpqWCIvSrTsqOYo5vuJF&#10;Ch7kRLApRWa9+bj2YxfSXL5xjo2h5gulGmU16J1vf4JbhxscUktBNCtRkpUNI0NPMYKVI7u1S1CV&#10;RGsCRCyxkAfrPtyXa4dNUNf2dGltvjOTU9Fl3B8XN6Yf9zHw1JFTHU/bSIXabImB7M9NSqq1PhRQ&#10;NTSRePg2ZgdXstl26VF+R/1fb+3o7j3CFyOGegrq9r9k7aqqJaiGrpo6dy1N5pGp4Q0Z5mip2FwH&#10;b+1/X6e0cltPHkjperRyCoNen7Ddy7528xNdU5eCGoaT78rLI/2hjbTHWU4lFwb2shJRvpa/tOkr&#10;qc8B0xNDCwoVGejAbZ+Y+5cXHTxz1tS6UxhlpopYwkazIQr1Txm6lntdgSf6jj6PLOi5C1PRSdkt&#10;vEMkdDXy6Npsj510LSU4ytYuOhrZ6mR2pZ2qWjkaEXmmjqAy2dwB41FxawIv787RyKWYUqevDZ0Y&#10;HUo6Ntsv5d4HJ0cFOlZSPkPtmq5nqKqngU1UfoNXVyVGmRm0EFY18Yj+lwR7Sm3Bb7OkEuwzKQKD&#10;Ix0ZPbnyC25Uuhp63GU0dPQR1MqrVNWYbyPAYIsjVSQaJUd5G0KihSXIYeW1/e3tlIqp6QzbZNai&#10;rdDbiOzKB6emlhyD08UkB+0yAWmiiBjH+UQSJOCyCxKaynN7lr8e0jRhQK9FjPIK1GOhMxO+ddRL&#10;SeStWoNNDWeSSpgeGOGnCx0sMVLEopvE92cMAoYNYgH6V0KRjprx2xjpcUnYLxFjNOaJJItBNVHI&#10;pnki9cU9JSoCFhjUt+j0lltzf2y0QrU9OByw6VMG/IEnjqKesQksj0rxPqjmaFlUSDSNIZjqIiIA&#10;sRc3HujItMdOr8PSpod7WRh4XWMQuaZJJYmiZpaguXkADaWYm2tr2Iv+PbLKQaHrZ6f6XetJLFDJ&#10;LK8TyOEmnC/cagkunyVT3DsmrhXT0/T6i1tUNK+XXq4pXpWLudEb1VQhcSLFCWmjkplEvNQwllAs&#10;zC2gzeoNawI9uJp4npxWUDp1pt1xJG2uYlI/JFSwgQpEUJ8Uxele0hKvwhNywPBA9uaEOeral6yP&#10;k6aOSBZCIwrNHFG7ostSqAJLDUI5I8SatcTEi5uBf3cAAUHVgQeHUOR6KV52MdE8bJFDRvCxjUU8&#10;T6EdwFALKf0ajc6WP0F/fjw6unxdRjBSOZDHIryyuz2kphOIplIjeNXH6kuLKfoBb3Xp0mgr16pp&#10;JACys5mQrIVi/wB2yEXDFjwVUA6FB5v9fe6dUZgRTqEk9UmlBFpuQVMutIzTODJM6xHmIBQAWA/H&#10;1591CJ59O9QTmJoog9PG0mkDRLGZPEtGJfArJDEbHk6rumnixBv72I0Pl17TqFDw6e6HOakqWCym&#10;fUQjSlncxRSBXEb0+nUdNuGfnURwF5s0SL/q/wBX+DrRhU9LXH5T791Vm8EsrrHVMEUxvPIQ9MX1&#10;KGIZRcrHbSosTf2yyKM/6v8AB/q/wtPHp6XtDVRvofyxOvjkj+1GoL4nbS4Yn1eM21W/x5459sEd&#10;N16UVM+kKVKuLq9OXVWfQTYjUbnlvSLD8e9de6cIpKe6AiGzGJXh1MIvIq6W44vb6f65Hv3Xup6S&#10;RgShWGt9TqVunqU3tIxv9bD6j8e/de6kLKgLAXKEjwm4MKBgGcekWCEiwHH9ffuvdZoqguAsV41G&#10;pg8nMrljpjRnH9m9+QP9j7917rqeqWxChG0oQ9idTqv6VViNIINiVub2PHv3Xum+Q3Z7i6sqoyvY&#10;KjSLbyA8AkWJAsPx78M9e6ZnkKQ+VZA4jTxzSOVYhQwCaQtzwbk/mxP592oOtdRJ5UUTpK6lWaB3&#10;l0q0oiZv82E0i/Nwwvewv9Le9gU691jkASwlCLKHY2j0qrtp0hdBHH4BUEg3ufr7317rsiQSUyTK&#10;qKxU6kAjj8cC6vH5E+ob6fpv9LfT37r3UlZBrLhgFlIj0IvERkPJkdwTx+kn/E29+6904AppYuVc&#10;voVmVWSPxr9YolsGVhfWRb6A/wBffuvdcf1vIwuzNIgR0e0ZaNdNrH6i4sL/AF+o9+691h8ZBjWM&#10;G0RaQRWS5P8AqSxF/wAjUT9OD/r+691gacR6nYN5WjLglSUjAFg2kXuTzxa3Hv3XusKS3itGqqLx&#10;l0kXyLxHdpY7AsptcgDn6W9+6910ZZEV/WVf/dUbG7aFTSFjCjhr6Rz/AFufr7917qcJGcL45JNC&#10;LGjCJozKoVQzFSAbsx4AJv70c9e6lJMPFPGgaRtOsLNzEqhwpQqebKDb+pA/p70BTr3XGSfSREzS&#10;MJDriLAoyLGdEqO1gQARxb/Dm/vZ4de6jO8kikxEJ+3ISrsASSb0xc25C3Gkfnm59+HDr3UeVy4R&#10;JvF4lRDPqsGBVdTvq/HqsCP8AD+fe+vdc/KYkWbXHGWWKZ206mbWvjWmOr/ABrni9z+ffuvdSIZf&#10;Ijp+0qgh9fkKFeLeeRx9TqsAv+At70eHXuuf3GgjXIpaVniHmj1R24ZJStvQQeUX6/g8290631n+&#10;7mLiNVKxqrlmiZn1xqSBEzOPra/+3A1D37q8fxjrLJUK0ckVgwMkSlP6O1vW5Q3CBbAWP1/r790o&#10;6lrVl/EiIhQl9I9Cp4hYLAWX6MSAAb34Pv3XuuSzNLx47SEyRoFKuHAN0DL9LDn683Nzx7917qTE&#10;90Zoyos37gI+gYc3YC1jzYXt7917roatMTSWJ0NHInDakYFfSljdrngH6fjj37r3WdIrP+mPyKkT&#10;K2gExmx1lR/a1fUc3Fj9Tce/de6lrG8aCNpUOti2iMlUjQG6kEA/pa1hf6fQj37qknwHrMkel7uo&#10;DKGIHKXZB6QbcauBax/2Nr+6P8J6uevMyiNhazMwlZgVKgAcKtuCL/q9360w1CnUSoLEsSD6otK3&#10;QBf8Fjt9GX6/4jn37qinSfD6xeMs5EBUEQqAX9bkj6Ox/wBq+o/xA9+6c6yeNFYhTc+l2j0lViuL&#10;K5SwJBN72+g49+6pJ8B6yrpTTMHjIYRsCEZVE0hJFw1yw/BsPrb37pmP4x1gL6lMhMdjE3nD6laJ&#10;9RX908Brj8KBYAf4e9D/AFf6qf6v8CnrHI5BkZdLsUSQNY+gE+qRr8/Q8g82sPx7317qJ52FvUkQ&#10;aYEaQqMUtdVueSLfU/429+60SAKnqM045MxaOaRwoknVrHxnWugpx+m9r+/daDqTQdRZJUqHlVCy&#10;q7a7zFYwsIJCx0+kECw545+nv3VusMjNJIwRVYsn+dLGNYAi3Zprg3OoE3/r9RYH37rRAIoesRqT&#10;Gb6vHE+n8Dykut41WRARYkWLC1zbkfn3Wgig1HXlq4zLa4NtBXWmkNFECXR57E3JLM+q/wDgffgK&#10;9M6WFaeXWJsiiaSpCxyB5TLEXkk8cR9JZv8AUE3IJIPH9D73p60ddM16hy1TRxqrueNN2CBzFITq&#10;Kak+hufqzHg+7DHVOo7VhVnEkkRP7jsWXmdhZBdbelh6QhvY8+99e6yU8sRjdzLJ44mKF3i1SSNE&#10;RqMgPDXNlP8Ar+6EefXus61MXp0qobQZZ40kAYs66AzyabauQB/UC3vXW+poK2kJaIsshg1tZJI1&#10;jUsdNubkEA3vzfj37r3XahmuAgY6db3Rdepm0I4LAFWuOeeFt9PfuvdckkCO6ysNMmkswYyANax8&#10;pP5Z7C39mx+nv3Xusc8/Ls4MjNE90uVu6KYxIHQWuE/s6QePz9fe6E9e6gGR2QlnCssSRSHWAzo7&#10;B3iDsBpNyByLm3vdKHrXWWI2WQ6VNn1HgaxEfSV1D9N0H+2t/X3s8OvdSYtazKSAY2nbyNGVbx/t&#10;64pH0fpUnTa34BJ91Oc9e6wGclZzIY4xGNKIpXWXJCizqCSQ34UW549+p17rmauC8AdwxaMRCUrZ&#10;IpANMbEW/tcEXIK3+nv2nr3UuGoDtoeUO0Wh2lc2EV/VGXLCzMQNSuTfm3venr3UiOvUtHJZXWQr&#10;6n9b+MEqGKsP0qb/AJH0vz73SnXuuxWRRIyykoqtJJIwPpOpRoTUPqABqNvxa3197691jlqgoXyM&#10;Q5h8yDgAvexdW5AIFgP9f+vvRyOvdRGnL3EjC5J8egLaWTSQ6vYX0rayC5uT7pQ8Ot9YTIZPGY4y&#10;qvqnNoh5XZRqVgJOFP8AUfW1/wCvvdD17qOGlLTaUl1SaGOtFjaRowY4yFHAGpgUYgf0t7117rwf&#10;xg6ZIgUvFqaPUqsF1FhIAB6fwbnkf0v791eP4x14SOUKNH5YFMTNqcIH/sjiwPCD+wOOR9SffulH&#10;Ujy3lV9d2VZlS6ko5capDob8WFiPwbfj37r3XF9c6qvk9TFTJNIFI1IPXpAHIAtcj82B4v791ST4&#10;D1iDC7WH0lKhW0tqTQWEgAB1fggf429+6T9cRG1QIhEI1Ey64WMOpGQ2WSOcMLqpN3Aub/7D3Yde&#10;65JSM+qUStGnrhVUs1QNXokRdfo5P6Ra54Ye91HWuuAo3a0k0kg8OuLzJoBVSLLFJGQDcNYgrxb/&#10;ABv79Ude66FPqt6m0sI9cjG6Dgqjov4Mi/rufpf36teHXuskcMdo7KE/WDCFADJYqQVX+0XuQL8X&#10;Pv2evdSoEJiUlRGrRxFfQGA9R0RlfqCDcA/1v7317qV4zfWVCtE8Sh1YFGJWzB4hwwJIFjzcD37r&#10;3XNU0GRm9LII1QkRuZ7OZWjOoc3sRcfgjk296PDr3Uc6HvoVz+sreTiGO95IdbixCgsASePevKvX&#10;uszCJkEYEatIh0O4Rk4kskMTKNTA21NGoA5v7r1vrtUd9FR6IGVI1kOoK7hmvKQALElBZQVv+L+/&#10;dXj+MdZxFpZyHSNDqkdwSzWa5kHP9mwHP9ePfunZPgPWZGN0VoYwB6dNijxMOEBT6Hi4U/UcH37p&#10;P1mjBhUlyzAo8TAv9C9giFv9psTf/H37r3Uh+FQytGIyisjqSZJY4yLso/IJ5I/w9+691gctG7K2&#10;kRgAJIIgyNY2tpUXUlmF7Af6/v3XuuAkHkZvLGkgBdQRpVvEOEguODa2vk+/de69FIB4xHqeGSN1&#10;WKbxuVZ+W5UXC8+oE82/Pv3XuuUIRFWJSxDS8O3pZ7DSqu5+qr/j/UD37r3XKOMWZIyyN5NQLenT&#10;Gp5Uo30454+t/fuvdT44FdkUFNC6xIJDrdmkX9piV+uhjxb6e9jj17qXHAAgQtpfxqCn6w120OXt&#10;z/Ur/QE29+HA9e6c1jQC6XZxcBdNj6lu6LcA8En6/T9N/euvdcDC+ixIVHDIA6/rVhqAl4XgW+n9&#10;fexx691gMKKyXjQISnD8sVI0i2pbgKbXv/h+Pd+tdS44wqGIoiPo0pGVUqtm9PkZV5XkNa49t9b6&#10;lCBEZ2GlfRpNuNasQrRgKLfggEX+tiffuPXusyxAsBoJDNpBUiyrewUgj6H6Gw9+Ip17rOIYyyXN&#10;vQAgKllDI1kZlIH6vwb8fX3b8PWusioVAZwFKEhGN5JHudKkkLwAQbqPrxwfr72OHXusfjCK2ggg&#10;s9+CSoUWZSLcm1iD/wAjO+vdYJVvGup/ICWfVYSBtDAaWNuABYAj6fTn37r3WJvECxuVLMWBDcvx&#10;6Qw0jm3APH5/1h7r3UV0Q6/SQSkesixcsWI1pq/TcDUP8ffuvdYwP0s6LyWjsQjFgq+kRheSR9T/&#10;AF49+6914gaUXQpFlQHgWUWN2JBvc8KPx9Pejw691zX1lSWQO8gUISPSrfrBDDm4FuB+L+6db65I&#10;yBk0st4wFKgaibHUWjJHA+oJPP8AsPfuvdevrCjTdyxsWJRGH1VTwAx/xsL+9jj1vFPn10QEMqmX&#10;1Npcl+ORwSo/p+Le7Hh1XrjqsCvqAufIpta4sVvb+o+v4t7p1vrOpBQgrYEKGFi1wP7F/wCl7X9+&#10;691lLNplUoERiA9gLMCui2pgQPr7917rpiyliQqJ6G1lSFVkGkrqIuVP4AH1t7917rFco5ZfXpJM&#10;cun9KyehBJcKAP1fTn/D8e/D59e64oWCqqldY8ih+Nen9Uo+gFvypt9bW9++zr3XWolwQGOtVUsV&#10;iFkY6WuSPqB+dR5HvdD17rrWwWxVQ7kwgmxHobTqMbcXsVAt9AD7117rg0gB1iMNpYiWVwqKz20M&#10;zI3PH4P+v/rD3V4/jHUeR1UoDIb8qUJ1tKW5ViObAjix/Nvp9ffqefTsnwHrA5spdiVQ6Ao9NkCq&#10;XtHa4IBIJJHJNr+/cevR/AOsTOq+pVKlw8s6syvrGmxCSAC635BPP+NvfiKdX6jujxn6aAgXSpK/&#10;vzkAoSy3udAuP9b37r3XluhLKKcrY69bMGOo+RGVWB5J/ofqPfuvdSFXUDcghFEhNtFvIwYOFsLg&#10;H6qfp791ST4D1IJuVLuoKmV7IdLcDjRf8W/H9ffuk/WeMISgdeHBOkAqdJ9VufpY/W3FuPx7917r&#10;mLoUcEKyCRlb06v3D6nUfTWRYKD7917rGi8odY0BAQHGltRFkEmgfkAXP4/p7917rjIgGpFiidkU&#10;KBc8/wBQXsD9Rc8/k39+691HZVKqSdLqxCLHYgEi2llFwBf9JtyL+3OtddyRqskbEpwoVSwALs3D&#10;ab/UAryeP6e/de6kxo7MB6VUKObqwCqpJkc/W+q5IP49+691z0himokP9Ucf5uNrBQXP54+n9Bx7&#10;917rKxANtd9OkxqAieRE9Vx6Qfw1x/sPx7917rAWk9ZN9UhcwBo19NuR+4g+oFiAQNR9+691yAJD&#10;tHaJV0sY0IfxsBdiUsFuT9NP4uDz70eHXusDwiPUEI5EaRqylQZS3pVQfzquSR/re99axXr3pMrF&#10;g3oZuHYrGWCaWTSfqBzcH/e/fut9cWPoB0uLRgMtrsz8WCBfoGAuR9OeffuvdR3CIVZmCrGFlUHS&#10;SIW/b0lV/SPyT/T34Ak0HXuovm/cJeRWYoDGnhsX0nmIX5/rZR9R7sUYCp691x+6kVpAohYjTYAp&#10;KZFJ0lJXb6hQfyCef8D70oBOetBRWvXT1LGVkkUpEqi80bgshFgNSkEFgAFsP8ePz7uyoBg9bIBF&#10;OumqLMC6uTKusxMQVbxEWR1Qektx9Bx+efbfWgKCg65rOpaxMV5ZmZVTUqsOQfIpFgA9iDcE/wBP&#10;eqefW+uKhUMzBC+n7cF0sGDA2Tg/n6W/2PvfXusTQhVb0gDyFVDAPGyfqsXIvr1E8W+lvfuvdcFD&#10;Qh/2kUu8N9J4UkC/Gng6b3H5Nj+ffuvdcl8TyjQFLBx40LH90ByHVF4Itz9eLj+vv3XusoKKjKvq&#10;jFSyI6Kr6UUWibj1G5JBvyLWP09+691LVwwJJtGWZmZrudVrq+ogFtJBFwTf6e/de6zimB8f5VKd&#10;mjZFKorE+hUFgRqvYj/be/de6zJHdFZo2dZLqxuLoQuljJb8H/Hn3r5daIqKdZ0REBJCRozpqvyh&#10;OkadQt+Tx/vufdaC0z1LjjReFsGjXSk0iKJHKHUNJHIBBK8fkD3vq3WcgMpVVj9QS9zZBY6iHVb2&#10;seFBFyTf37r3WKQ8PwjH0WQeoOuo2IT/AFXB+p+h9+6903yBgsob6kWcEWKG9/U3JI/P+F/fuvdQ&#10;DpRnYqUK8OJUBOrgnQyA3/sAAcf19+6902VEiyqtxGjABgsi3dgGsxZbFWBNiv0sCfeuqn4h0ySU&#10;0U4OvQvlUp6Y/QWib1l1PNjx9D/vHtQQSAG/Pq/TbVY9RqeNZWQSLCrUq+SOSVjpi1wS/pHNv8OP&#10;evDXpinUGXEqRKJZm8yMacSNYvLIw4jKqCGC34OrgW4/PtzpxSRjrGcKAyuyRu0aRxSPIrGRZAFW&#10;TxLGqLIGAEjK1+Lj/D37pwmmT1Jhw4j8+leNDaJYljYFQbPK/mGkAghACbi5tawPv3VdS9YGwbrE&#10;I1QHRyoluqrTyNeRFIAJe12Eg/1ub+/dWDClB59cnwkruWZFDxlQ7aVZo42WyMXsDIGOngfTi/vR&#10;xnq/iBRnpvbF2u2gLpkmjmXSuiGZRrjk0W5bkWufxb36nXjJ5jqO9BIkqosJfTTP5mP1qDFIZFuy&#10;XILEldI54496KginVfG6wGkBtGYxFJGtypRiFYi/hAiuboAF5b83N/elWg6sJK5PUaSNwJdQjcoF&#10;iSazy+PXHpMBZV+i2va3pBI97z1cFTkdQW8iKWcTGJwo9EoeS8NtIh0jWisBe1rk3A92T4h1cdNb&#10;wftxpEqv9sVlRDM0cYeourEyOCdQHqYrb/WufbzUpnq6ny6bqj7hkYxQIxlMX7ut1eBA/wC741ju&#10;AeBqZjyOSPbdE9er56kxPUOw1CNJYnZUd0EscpWz6LG3psBqBAB5PulKmg60aHj090flZbv6Fkkm&#10;f7oSEP5mGmGIoOGH9on6DgDn3o4OemSPLp1pJ5SPHIup4o1clkMkMkSi6l0P6iL3/wAT/r+6FAem&#10;zGPLpwkq1UKzCFIY4CXVWcyLqltCwRR6gwNtItazC490EderBFAznqVFkGVWmjnjqFIiSoVUaJIl&#10;+sPjMguoU/V1PJ/x59+MY4deMaEcOpa5V1lMBdWaUK0yIoJkm1BoZY2lF3U24P0/x9+8PHVDCh4d&#10;TI86DEis4WVGk0WJdDTiQLIqhg1iCGLc+nm3v3hV9OmmhIz09x5ZPMiBokI8bLfVJE9uNY4FibnT&#10;qP5v7bK0x14CgoenFcpTm7pKopotRVPIwksl0IDfXUzfX8fT6H3SrA0p1ZACadTBWxkQhZQWMYKS&#10;ft/uajccXtb+in6W+vvdT074ajies6VKkLrcEIjSM0bIscpvwJZCLqw/1j/tvfumyo1UXPTlHOPG&#10;ZGKlT6WZFRlktwrFmADE2sX/ANbj3ccOqdT0lMmpyxUiz6WTT604DMXAZTa44FiPfvs691KR9Kk6&#10;R9bqSAxZTywRQANJPF/fqde6zsy3QAx6xGShJAXS31FrC1/rY+99e670gspJDKChU/lmZTYqv+qv&#10;cf63vRwOvdYXAAeOU2BbUNR+rFgLm17D8Ee/AU691hOu4vGR49ap6wzFm/zaKWFjc3uLj+n15O+v&#10;dRi9iV9LA2bQrIBdeDpJHI4PF7ixufp7917rnyxOtdY1K0XOoqx9Ok6luQbXv9fxx7917rDIo40i&#10;4VwEt6jHHf1aka/HBtb/AF+PfuvdYzwOSvpZtAPpZgx4cuQOLWtz7917riAASUjA0J6TfWXBNjdf&#10;oTf8+/de65qEYqCrXKkLr4bSVuxdf7RH0t/T37r3U2HnSraSVUEeJXJAAsEc24HF7g8Hj37r3WdQ&#10;SxIN9P7lgQwuSNSgfQXN/wDWFre/daIqKdZDD9XayMbstvUpMZCsnP6jf8259+r/AKv9Q/1f4NA0&#10;Onrox8mzAFNTXIVS6/2tKWsfpex+n45+vurdeCBmj/aU6QbqGsqsRfS17nnk+/de6wiEqoB0xKLk&#10;kqWRrEiNQo/1vfutE0FesJQFfHIsa3tY2sfUdRCSC5AP9f8AivvXWgFJqOuXj1NcjlQpJIDysiG1&#10;lFuf8W/p731broxq5uWTVwGRmNil9aotx+bXt/t/fuvdYG4vYSkmzyBrAhV5AI+npHAtwR7917r3&#10;F5AEYC0dhG1nbj1BSPpa/wCn37r3XG2pipWQi1x6FIQrw3K/j9Nvej8+vdctLOjsVZgQp9IVdTJx&#10;JEq/UgD6f7H3oU8uvdYmRVL6lLEAcyMihGZ9R1BPTzxcf7b3br3XagogMoWzPZmIQsyj9SADkgcA&#10;H6+/de67s2li6M0aEgiJg7GQf29Leoi35/Hv3XusQUOFQrpDghJAliGbhpJGk4IJ/SPr7917rqzI&#10;QCIlHMcji3qUcJyBzxzx/rX9+691FePULG0r6mCMBcMV9S8k2FlFrf4W9+691CnhcqZAEdiW8ujS&#10;EK/WNSG/APIH+B9+6902yRoVVioZxHpjZVJVCLEqxNx+Pp/S3v3Xum2eJiCHf1IQVTxxlf3CHe4/&#10;OlhYqD+R7rpHXummaFSSHXTEy+tPACrIWvGPGo+imzMBb8cn3VkqKdKU+AdYEgBdvKkZjJjLSKXK&#10;LdS6zRhxpBI9JUfS3BPPtvwl6tTqO+NVFJ8Ik0yOhmdjE0PlGor9sLaCeAzfpP1I97CAGo69TrjH&#10;iYfHFHAVmliJCROro4JOp3849If1ED+yR9PdiQBU9eYhRU9dvjSiQyyQwpEztNJUuYvMrqCgQJp4&#10;/AvbkWPvfVHk0mg67/hUTMqugYqikOzhZDpBKlbAelb6SR9Qb/j377eqeK3XKTHQExLpEoVEF7No&#10;WaJrrHMwBZmtze9iP6W96Kr6deEh8+sRopGRGVLBo3LyMR9wQpv6pU4vdbHkC31vx7adABUdWDFs&#10;gY6T1RTxRRIsao8UJiAaKAEh5LsPNUD6ktdlRfxf0n211fpFZVoacz2iNOlOIjNVQyfvsjjVGHhV&#10;dVtduDbjVcKPbJ4npQuQAOgur6mnhFTTaqVGQxfeWDMZJhL5VmqZqhQRqDWZST9PrYD2yzLwPSxF&#10;Ioegp3RmaKOKuMdRVtHNkHgeOJ1IRJkJmmEigaUDDmSxstv8T7QyEVx0uiir3HoG91boho3ipZZo&#10;KukneoRDFp1QQinHlmpZF5mnV/SqgghdYb6+0zgUr0sRBqz0WreO9AY3K5P7nH0CyLOSXp8lTrKb&#10;1EkksChXANnjF9SW0qT9CVyE6qL0aRABaDotG4d9RxzV8sNQk4mp4qpIIJIWqMssdvLHPBXrpDyI&#10;PKXq4wSocW5BDyRineOlq6EFOi/7n3lkfFU1FRSwwRZLJSVP2EPikr3WRNcc8LVzlZldGSI6X9Kk&#10;KiALf3WRQwp0jkAJx0Be6NxP9hHV1lS0VHVVTyw05aOoMEkml1q6ed1EkUUct2W2ssCl2+pF4IKt&#10;Qjh59VBAFT0Xnde6aqkaallp8ZQtV+Wql8kE9ShqFYmOtjVyVgWZSWujXJsGJ/SD22skK6m6QXdx&#10;o7V8+g+q6+SUrVwywwzeKIyRiujFJS1EwZo6zxKDHMGGsoHW6MQv159mqRJQADHRSZCxr1BpsdAZ&#10;JXjeulRXjlgEyrBX1DhdVVE5ZSxkDBDqQ2Kj26YhUdNnPHrimOrJWWpnmVo/KlQYoQlI0yQSgVdH&#10;JIfURG1iJlcXufr7djhBz6daJA67npqcygRw1L4+TVWSUlVLJNVy5CKUw08dTUyBPTIGbSUYWAF+&#10;fqpWMDI6ozgCvXOTyxy0UMdXVSxw0klLVxzs1LHS5GV9EeppEYgISqhipIKghj7f0Z6b1qVr140d&#10;qWmDGorDFWimZKyZoKuOUzhXbIiRVEbFbCNwzaweLEn28I/L/V/g/wBX8gyrUbV07TQ0k6T08S0N&#10;O8pemFLDLI1XR1yyKYJEhmAUwNdnBQkgsxXm/t3wxSnVTnPWVYaSnqVjgq5RHFTrUBpQJcbLWadE&#10;Xil064WmYEemx1JyoHHu4AUUHXuokVJCWpYWMMVRPQpLHO1fJW414TIzvFNMACZY3CtocEgj+nvw&#10;AHDr3USRTJ9mtNUSioEE8ZrQ0cX3VpTpniNrL6UYMWFzyQPfutMKinWGkmBWOoeOKaWl8whqaqSW&#10;Kaqn0MRJU0qKS9PpIjYpYFRwvJPv3TVSMdNE3kkmjNZQeFkg/wAmxsdOHWad/WVFbIV+rASiMggq&#10;Rfnk+HA9a6dKhKvJxSBKYVwqPDDUyNUXp4PCbTQ1XjA8FMjfvNpJLMdKj8+/de6ivBRUlT4qmKWs&#10;aN5fKRC9E8pn0ykAT6wQ3AKuL2VW4Pv2PLrwJGepZmhmaJzUxz1bft6fHIisgc6W87FizqpCiw1B&#10;gCDpAHv3W/PPWcRS0DwimqNIkgDyKyAino4WEU0lFFJZmk1Mf0fquxI0j3rrXXCjqI4zUJJMohrm&#10;Kmnnp3gWJmk8c/27JeO4I/cEll0gAW+vv3Xus0UM0MipJURrBSTyBfvakJK6MQs5jgm9Ek7KQwCq&#10;bC9i1/fuvdTYQIamuoGrZLsxIjpmFVNWLWASRVNNTkGPxuQPJHLcI97aSAPdX+Hr3TVNFGzyVMVZ&#10;5oSxgemip5FaatkYRRsin0DyENHJYFSAdSj2z1YcemaveKktOapFEVTTLVRmfw46mljuA1PrGiTS&#10;LqqQsLgW08e03SuOunHSdyGXpElrI451mppcclVj3WMhIRSPqZywUSGf6qURyAp1EfX2ndlJx04D&#10;pOf9X8v9X+FH1O7hFPDU00861NRTBV0ugp6ZKhhJHTTMqjUSQSbA3JF+faWRAw9elSFfxcOudH2N&#10;L5VSpq/RBVyzCapRZNc8jAyCWSRSbgqLJYC17X+nstlskZSUGejKG+aOgPl0JOJ7DliZkpslLAqs&#10;DjxPNHU09FJDLqZW1rzGXZ3ghuRc/Tngin24HiMdHMG6HVQGg8vl0ZXZvZlLVVVLqiNRFWmlihLe&#10;LFwU+TQmApAY2BCugEqRxlo0csPXcD2HbrbMUOCP8H+rz6FNtuUDj5n+R/1Zp0afbO/pqmopaBI2&#10;mqq+aopKMrD9vFVUAi0itkqlKKtTqCxM7GL0Lo+pPsgm21QNQx/q4U9OjuO7x9v+qv2+XRntsdgw&#10;5rH48tNSVTyskjQ0ldPRyVU9DGaWKmigKFdYOu3laxAstzY+w5d2DRyGnDo0tZllUMehjxO5MeFi&#10;phURySRwSzJj0SQmWeeQGDG1NMLi0DXCMjLptq49oPBfjTh/qr0ZGSOgFel1Q1dLULK8papkyMkc&#10;9TVLII2gp2FhTtTQ31BTqhkHJvyb/X20RQ0PXuOelLT5OFUlemnJaKGFRVNFeaNfNZjAhsNSq1kU&#10;ckWAuAfeqU630+UtfI+gUyP9pUSrTVDySw64qkvqghyEMi618q6WMaj6cH8+6sOtjJ6fYMs8SSRR&#10;PTKZoGpvLGrPNC9PN5qthHp9JCW9aMSeAUt9KHPHq2kdPNPVD9ubw1LSPGtXU1NJXtJHLK3+T0wn&#10;eQFY5TYBrq1ifrf22y0FV49abIr13K0X3N2mEDUc6NVyszCB2khs8FVLIrtqW+m4HPJJB907vOvX&#10;k8+ss1VK4ElCojnhmH2hqJw9G9TTII9ED01yNVxHqNvpyACfeunOupqaOjRHnRJp7UrzGoriKhKz&#10;X5vAQwK6l4C3J1KBf6e9EVx17pvyDoruchFUQqk3lMixIKPwzESvpS1tfAYqF4BA960L17PTYFgd&#10;mkeqiWeZtS0GQheWF5Ix5qeZi4GkMpAjVBqtbi9/fgoGR17rkJBLUBmcxSHwHyS1MmsU8oZp9Ebh&#10;UZFZyhjVWKDk8+7de6jKJnxoMIp5lqKurlyEAJWroniUQCtigOmSQPZbF2AABOnST7917rEIaf7r&#10;76WpqadFgl1mTRWU8NPU2R5Kd7tLpYqguo9Atp4BHv3XusFOi+VaqSKSJHcIkUQMEwhWNkFWJWU6&#10;wQfUZL6ubafp7917qHUNXQLEslOtSkDpNJHGSGmjPrjSKdiUJCaihvb0gW9+611jaWGSPKOrxJST&#10;UsNoIlkeSaGOXU0aQgXVwvqsCLsb2sLe9mlcdWUVND1zV55yJpJ5YxTJHGtTUMsbQR300tSDIvp8&#10;htHJHY3AFveutnTTHXGaMU/gqo3VjTypKIZE8pmmqJNNX45b2kQgrpZeVvyOffuIz1dfh64QYiBa&#10;1IlLVsKwVVR5HGuWpiYeSmikmARleMjx6AGAC8AXt731smmT12sDy0kSzrIzF/RWU3jWLGzRSA08&#10;Amm8ckzC5QkrYAG4uB791vqDU+GjpjCJJofFVulHEhd6ipjJ1BtUwQgKxZmkcD82ZgB7917qT/lB&#10;mMNA0clbFGlRD97HEInS3kko4jAP3FXkBW4a5/pYe691xglNNVTBzFj56taogyTmoljlkjvJFTkr&#10;ZkMgUqeGF7D6e/de6c4Z6yOSDz/bPJ9mkTeJtafcsl6hzGilVjH5NgwtweT7917qamQlkLRVdTCR&#10;SyUpWsmaNoquSJS9PUU1Mo9TM4a7XZrHST+PfuvdTDVq0stdqENPURxItJomjnasgkGgU1O9g5XU&#10;xcECwAOo+/de6ep54dEfkp6lI9ayXtGsM0swEcS1CoFckNyJALDnmxF9gHiOtEVFOpkNRMks1LUS&#10;mCoKtKj0h8sVTdLl5IqgKI+VA/Ufr78dVM9VYV4dZBJNU0UiziNFqVRFendfKkWvmYIAELgD0gKD&#10;a9ifeut6BTp7iqSkbBY6iOUqWvPGmpmVgEnEdyLrYOgI+o/pz71TqpQ+XU0VVNBU1E8skIqHPk8y&#10;TkyNO6AI8qwDSAwuJf8AUnn8+/de0sMjrktVSy1Gh2DSmFWMb65PFAV0ySapAdbA2ZTb6E8fn37r&#10;1HOD050+SqGkh8z0zsKyKOGKhZGdqVYzYASi5H6Te6gW/te/deKkZHXZNppVhnmIpypdpq2eNoI2&#10;BMRDEW1iygxlPUObmwB31sAEUPHqdFNDVRiYPR+NDFHC6P5GSUpxJURSLZSo9PqOktzzb37rYUDh&#10;1FEjzRwySaIDBK7vPOw8xDORFHRkLcEgk8j63tx70RUUPWyKinUtauKMR+SnqEp1AhDu8cmh5G1Q&#10;VUzXLK1yQhFwf6X96qAadUKDy6lJXtG12jdKOLU08TSKanwxsWURaV1FSTq0sRc/1t72cCp60VoK&#10;nrNFUIBLLT1wqEPknjLUkZkjllslO0sIAVo720gC/wBST7qAoyOq9TQUiJhC+KSnKSM0VVOn3EtR&#10;HonSGEjXcMzeNwSg4B/Pu3WupdSdd4pxH5EZZtfpieplpCGVnmQFSVRVBW4NwRa/v3VtJpU9OUMh&#10;UFzK6w1TnV9wPICEjMlQZV5UG1uLaiOL/kbrinVepEcyTLFMEgT/ACdpJpFRtDsOI55tXOhQAFIN&#10;wbi/v2o4+XVGUAV6cqeqiMcka2VTAWkn8YBkaVbFPAeRrNjGPpbm/t4OKV6o6A8euo5DqJVJKgGJ&#10;YZKeSRJlhAW+sRKeWtyyn+tvr78GUmg60UBGk9ZpHc0sg0xRhy0bqh0kotj4IUkuU02B4+h/Pu3V&#10;fCXqWuUnBgvMYoo40jcxiO00xALvCDdtQAW5Df1Fmv73qPVfCTy49R4jGkkCqGCfcyaZZqmZpPCq&#10;afJHT6dVyQVUtYH+0x9668UWmkcevUrwSQieIQB0kmV5Vm0a9baZHrJn5N+LWHF7D62Fl6oyMvU4&#10;zBGaSVKZixjBiYTSfahP2ki1SaVN1ClfoATYfX3bqlK8OvNUvG8ka1KPpQFnhhKCITcCXUy/UE2s&#10;LcXPPHvdT17SPPqV5X1kvoULDGSwlTwTpCPExQkGxa5Jv+frx7sHNanrQAHXLzpqktK6jwxNArJe&#10;khZj+4EbTZ3YW/BP9P6+/K1K9a0ivXJaiVUh82hF1XWORCZqoSEvMsdS/wC2moWFrEhQBx7sDT4u&#10;H+r5f6v5db0jruIASNJHGsihZBTRSgatOq4cRkAA/gFSNQ5sPdgEr28etkVFB1xAjm9EXnppUmik&#10;LM8d538elC1NpGlByVJJJv8AX3tdP4eqUpk56nJKC0buburkrJqWWNH/AEpK0SAH68BQ2k/Xkj3d&#10;a1x1QiooeuTmFvMZI6eKWYRpUzSSDyS6DeBfGVGnUbhvrb3b9PqoQA1Az1ieRoJoTDIo0PcCeSMk&#10;q9mn8isLBeAF/p+P6Craa9vW6aviHXK6ERs4YLLrSOooqlZPUzais9NIAUVjYtYi9r+/DHHrwRQa&#10;jrt2WohK+OSCNIhP4bW8hR9MjxBeAG5uhPA5Fz7cJDig60FANeulqY42TXHGJDq0wxpqinp5FuWq&#10;RJy4H6lEZufoPfg4r1YrUdcIYoI2vFeNpnM3lv8A5xox6lhhk+gCgC72Nybe9BM1HXuuLyqZIp7h&#10;JlQTuyOkqsAdEcYaTV9BcEfUE3HvTMDkcevEVGeocpeaQ+SRSiJqp6bxhVkeM+QGZ2/Uo+usG5/2&#10;HuhJJqevKqrWnUV1YTiUyxxrJLFMoDgg+k2jYEXZtXpBN72A966stK564+YD1TG6u94mKEAsvKoS&#10;FFybDUw45t73UcPXq+lTw6xCQRwxmpWWBigRVaERsySSXRII0/Rq5Ls63A+nvVQePl1alTX06iJL&#10;GjskcbrWNK6GSOMiLxuLfuPe6lgAFJH1vYAEn22SgyvHrYBPAdQRLHMszAE/bqwijcRJMjRm5lUI&#10;v0vcgMb/AOJv7a6d8IdYfKVRjDCJYpoGg8qqsdR9yjCQHyShtMf1QEfQcfQ+/dWorGvn1wcyTERx&#10;E0kUshklr39bJOE8jwJKPTIAASwFv6W5v7914KoOOPUYStcgK8fnlEmmTUzzoQAk3jCmw4uLm4Hv&#10;3VuPUNmjEtVClQy+ebxzU8qeCSaxDaUVQQFubXW1wbn3XVnrdK59OvPOqTgEwQ/5OWaGZ/JClWqW&#10;jqT4dRWy3X1Xsfx/X3w9boSK9QVkpnjnSKSSnaaJ3guyGNCikOFJUl7/APBQQLG3utet6eo9PNEi&#10;QVDMXEcTRywFlCM0XqErNe4W5B1E83sAPeq9eK9cfPrenmmgphEAdCuXFUHJDJUBZAASP9WbG3F7&#10;e99epQdYv26YRun+UCBpUadRdxC92OgMAzMt7oW+nqF/z791Xrlr/wA1FUVLGLQWiJZNSHUJIqiC&#10;wBJJOnn6f4/X37reKdR5XVDPKJYKhoZwrRgMTJOyAurW4jKCxBH1PvXn1YZHXJkvE0DyQRLXVAlF&#10;iWdgVBaBJx/m2VRe/wBT+eL+/V68BTrAKuKSGWUGoL+i0Z0wSs8cmh5mdQLeggqbC6n/AAt791bj&#10;1immQ/b+WNKmRqlIURY56aoSPglWcj1H6aSQAbG3PA0aEZ62BUVPWGSpqKeqqI0mijFQwAQJ45KY&#10;r6Y3knA9WpPrfi4+l+fbZ7TQdXARusMtQ0hEWpY5aeCZ6KSkiBeNYxplkk4CnWD+ixuDf3Xq2kA9&#10;Q0qWmLGWqikMVPIg9EaIkmkeQvoFrWsImUXPI90D1YjqwBPDqBMaV2IaZ2lhFKJaqVHa0Enqkp6c&#10;KLlLre/1B97PTqgjB6hzFZCZ1leqElV5WiYavFALLFIhUH9sFQxUEEWPvXV+uUskksskKFYmMmt2&#10;mlWSFyq8NEIgA1hbj6gfX37r3UWeWJYEWXxv5pwsdfTMGl+6VyAsEAVTosbPY8i/H0AoxPAdep59&#10;Y4jWBoFaYwiCoeKqE8wesmjI8t0EIXhfoJBcgHn6e69/z61Ra18+o7yVBkpKiBoPsFlYR0ixqHgi&#10;mcrNI72BYXPOvkgD3X7evaFoR69YGqWV2iNStZTReQ6AuiUqj/5RNGh/QIiBwfwCB72nxdbChRQd&#10;QJK2mSWSIwSQ1r1EdUrxkVdMY65PG3jiNiHYKGcXsAT7eJpk9e6xB1BiaYyLIA0AeGQySrGCdU0Q&#10;QBjGG9JW3pYfkc+9BgcDr3XU0sZpKbyCojeNSzzNHFUCAzHS08ssQDJchXNuASRb6+9P8PXuPHqK&#10;KuceB66ohWskjRDLI8QoZ4IpS0UdOqDSVkH6mK8fj+gZ69pX06wSPpZpHEbQVPApS+o3Vg0VMGcW&#10;dEuTqsDaw+g9+631DkqTUpM0bHRUN9rHVTmMSVE9OwkkiZXXSYk55IBPF24976uEJyeo6VkzvUJH&#10;HTQOiTFpQ3ljqJmsIJWpp1vxYgWNrc/gH3vpwADA6bquSlkid3q2RRH4I6cIl0IkBlQqnqZWF1Xj&#10;j37rfUWqeCWo+3esEXgppkikJRp6d3F6OOVNI0oeEOn6AG5Hv3XuoWp4YIIfv3gjpQtQ6zQB7yhP&#10;GG8pWzxq92uFJAA5/PvR4de6aTVM9LS1GPqQ7z1Dx1NVJEJCXRj99LCLEv5bkKW9PNwTb3rz691i&#10;yMtLHTokEEeMhhjeVKqZ4Wpqf7m2hcjpu0xa5uGXUpsOfp738utrSvdw6iS1UUTVtNDlUhrYIovO&#10;+maVFpdIUKpkXSjhTdBybt/hb3vH4uHV2pTs4efUSeoqVGqZZHRo3M6z0wukcCh43Z4lGoO5Gu30&#10;IB+vv3TfTMlVVB44zGkE0gaONqkxPrqJm8yRSFLFI7CyfnV9D9ffursCSAPTqBU5F7ziGY+Mx6I4&#10;4S0LVKK3jIkq5VvEygspP0ZrWt791rQwyR1El+6p3WWZYi8cNonb9x54baPFUKL6nRQqa9IvexN7&#10;e3zTz60woP8AV/m/y/5hCeonDU73Slp60CoOUjeNHo2dPAkUEAX6NpKyL+Pq3496AUmg626aeHDr&#10;DkK5BC9BNMF1zlayoq42jkSKSzRzwQsCdDsoIEbn8m3PuwUtw6p1DNXFEsbAKJWaKphSmJj+3qYD&#10;pjWYy8WlQCxb6E/6/u+g17hjpyOoBp8umiSTyutfBLTw0qzRs9I7xNLRVbSkyulORYox1GR0Bt+O&#10;fdtJAoePl8x1utO4fs9OolVlQx87IdFPMainqaWNY6NpJJvB5pxbVL4rALxc3P8Ar+7COmP9X5de&#10;Oe8/6v8AVXqNG9JS5APM4iqitQoroKBWxSrKfJJDOJgAARcAWP4K8ge/UYLTj14BRwPTeCchPM5k&#10;jDKKn7amrJGWlaKrTRzKbGGR0BCsFItb3fFKU61T59YHydPFAr1FHJGyU5xqQ0cjJ98ynxUKxyTq&#10;FkSNgNRNtX0A9+00wDXz+zrdQM+fDqFWw09K1EMlMIshJFEDDTiSiWWsJ8kRqqSMMI7EBWeVhewI&#10;I+nuyiuRwHH/AGPXrWK0b/Uf9Weo0P21WizSx0IylKP3ngarqayWJZLQiQLZdNv1DUw/IHvZwKCt&#10;PLrQ9cV8+oolpsYlfANchFSlXVy1M5p4gtUuhqXHraytchgqgMQDzf3sdxH2U/4vqlQP8PXo1mo6&#10;dQs9e7NKk08cqBabQh9CyRKSfUv00kEkAt78aHrVFH59YslIan7IUCrTRRZNpnnBcxrNXEGoimkQ&#10;XWNbWkjPH5HPuyihOr0/1f8AF9VbTx+fWOaWqxo/bdneSsrKOknEomcRFrSywAnTG/qOmNvqvI59&#10;7AByeAH+r/V69er/AIeskzwxKaWoiSplpqeKNKunjkWnlp4T51lp1mXwxuDe7pISxvwfp78obivV&#10;GGKUr1xlIjeSeY1MMIhElHSnxs48q/tx04QBygN5jdgNXPvahGBA49aNPM9Y0ghIeWlplWrxpaWj&#10;qamp8y1NO8Ouc1CSWSRJLF/HqDCwKkge7AkivkeqkCnb5dQpUo5cjT1sFWkNdENEegN9pVQyQeSN&#10;KhJQASpJQNqPB+vHu4BoVOR8+PWv09QI4/y6myjR9ykeikm8dLPBLNAailgakP3FTC4PDxkv+2i/&#10;097CjHp8uqsKPQHj69Qahi0GNyMH3b6aqWWjqnWNafJDX5H+5j+qxAXVUcXB+ntwAAlT5deBBAxw&#10;/Z/qP+Xrm0jUy1ulJZUZtF5IxIRSVQ0rT0rspGkN9fIBbjX+PfsNw8uvCo4/6vl1DramMU8Ec2Rj&#10;JgmFDTvOyVVammMTHWouJVAA9CqpA/Tex92Va8Rxz1pjivCmOssgp45qiqnrqdKiVddUslLKskdW&#10;QI4gsESorpYej+2L3N7X96AquB15tOokt1xYTJTOEqBNFR00rywzNEs5jZwIxLGNAkB1EGUl+PSV&#10;9+IqOFCetEeQNQOsUTilp5DT2mvJTLqhVlFC1Qf8q8yqqqXW2uKKRRx9SR79pJbPDrS0pjj1jlqY&#10;Uamp4hNT1M+RaqyslL4KHwyJGY1qKCOFfHIZVsXSwAb+vv1PPyAxXP7fT/N1UkCgHqfl+fUfKpGt&#10;CUeGqdKipmo5YpZY1epimVUSdWNpLrJ/btosLDn3ZKlvLA6q1fy6wNkxTyBXSiVKdEWoQmV5aiVI&#10;vGaGC6+iCM2ciQWbm3u+jV9vGvWjjh1iqZAaOCLy06VNb4ZJmqBGrKX5op5IGVgIwbjUlyv4A97o&#10;Sxr03nh1ijkeBaV6yF8dFXGplnqad2avqq2hcrClHVwXJp51LXeRP6gEe7AZoDWn8h/n68RQ1IIr&#10;+2vy+XWKIwvDK7xeGD7hWsolMrxeMipjglplWRbixlJjsrAEi9/blOtdv2f4euwJ3nOJqpKR/BB9&#10;1SCZFm+4+84o1aSmFmYAE6JGDH9Wnj3rStdS/Z/qr1vHwn/V+zqKxpnSOrqSIqRYRI1Knk1/tTaF&#10;oaYol0byAhmFyRb+nvfWmGM8OsrzVEH3bGjihpagN56SCIyUt0UTtC6zWZplGlkOkE8j8+/aQcHr&#10;VcV8v9X8+oNLJH5ZHgBRaClczQ5COOmmSOv/AM1SyOwBhST0toY8j9JH197K/wA/8nXhjy4D/D0w&#10;zzUTpDioUx8NVHPkQ8E0skkYEcYYwyVYsQ4uWj/ziEnk2B9uqp+Ly6ZYg9g45/1f5uPWSGZF8Io6&#10;d8jNIqLUU09V4HjEHrnSnljQKy20urqQLgj8+9lPN8fZ1oH8Kj8j/k6aoquGmLy18UhiqTVOI3a0&#10;8ayyXWA1FGBDHHKUtKQ+sr/ifbuksO0/6vs6bGMsONcD7fUY+3prq3asjSuSH7KlNZTx5KkeTQfs&#10;UYulPQQuoKRqxDOroC3+r59uqFUlfTh619T/AJOmyNS6qjHH7PQY8vPhjprrwYlrKaIwKsfipWAp&#10;p3ooJYiZaWrodQ9WuM6W9QA/x/LygED/AFH5/wA+qNUEj/iscOvVSVMkEdUuPoA8NLJAukpkKwVE&#10;EY1zpAt2aFweWPIb6fT3pQlaGor5f6vPrxDHNBjz4/6h0xlaJ3jp5quoWP8AbqqaqWSaRKmFx4qu&#10;kedwHR0b0IpHH1W/09uUoKj9np6fbjrQC1+XEHjX1+zrFT1FDVwVUUlZFTyLPVU0dBXx6KeugiX1&#10;VVK8YADDgMbLqPNj78VdWDUqPX068CjVFaZ4HgemWL/IcdGI5GjNQtOlp6dNEJWoLJNTpWqDJE4F&#10;v2vSTf6e3sM2f5f6uPTGETHy/L9vTytZVT09b9tTx5Krkljro6qpjghSkniceeOljqlaSaJlBdkk&#10;AN2OluB7aKrUFu0f6vyr9nVg5oQBU4P2Z/b+38umZa6KafJTgU9S1dVBIaeEmCM/cEMPHRSA6mik&#10;BVrOCPowPHt4r2gUrTz6Y1Crfbw/2OuL1aSVFklkSJCYJqmedJhLBEoWVqfxoSNADCPyC3J92VSV&#10;J/Z16tT3ft9eoFSmJqaylemp5UkU1MVPSvUvFH9vKwkjM8rBvJGx5ZQAFvYDn3dQyrk48/t6owQk&#10;Ecf8nl/s9QDNMlfLBUpS0Iq4QstWg8tFDW0rKVijlX1R0zKfGSxsGOoD3sqClRkj/B/n6pxf0r+y&#10;v+r9nUHKSQ1VcwmoKaoqDHJCIKWJZmhjvpSF56ZFEsasS0tQ9mVbAe7IKLkn8/8AV/LqkmkvSgP+&#10;T/P001EiS0byZOeN8m0kFLDHDEIVOPgYvFVUU4DSOdXpYabH6G31DirQ0QVHH8/P+XTTfB+rk1pw&#10;8vXphqJ5cfj5oDikRctXxUsFAjM01ZREiSMTPT2MS6gSAEuCbn0iwUooZx3cBx9OkrERR0C/GeHq&#10;OolVeKSfMxuHmljqGkV545RjKGnkCVlK01OI43jAsJioJNlsSQfalQCPDIwP5+df+L6ZcBSZf9QA&#10;xSvA/l8um8VkUWOkqK1FZoHjnpprSkIZZg1OtVTwKPIIlAdntcCwJPt4I3iAL00XHhVkzTh9vH/B&#10;0mauSkSWpgangSlvL9jIPJJHUNkE8zzqCoMTajcBr2P149mMEeqhXoukZVrjHl+eT0hKzNSxrTY2&#10;ClmolgDO8iVFqiZ/N4wJ0b/OKfUHRQQQfoPYmtbENWQ+fRZNORRB5dI/MV5lE9QVpZ/uJP4c9Kqu&#10;lNWoSSkcqLbiIgaWIBFuOPZ3bWwJ0gdF80leJ6ROSrqyRoCqpWwwN5EEFOkMissfgkZ5nC62VRYK&#10;3JA9nUFsFx0hkbNRnpHVJWYTQpPJDTxklY5vE/nIUOLxi3qB9JBbgc29nVraaiBTomu5AA1TSnQf&#10;1mUpkkQsH+6ZZEU6Q3j1AoUKSKALN9LexNBYgEVGSMfs6Bl1uKAkcT0mZWEUjOZmLjQslkUa20kG&#10;w08WvyQD7NPBCDUeIoD9tPTy6IWmLsQM/wCTprnjYppaNVvpAYkaLM1wbL/vP+PujQkKS608qn59&#10;N+IGaoPz/wAnWJ1kWF1CmTS9ihuUsB/Zv/txf8e9vGwjIAJoafL8urIys4J7aivz/PrDAiamYyLY&#10;H9bJqYf1C35t+NI49twxoxqSBT14/wCr5cOrSsw7afs4f6vnx64iCnPldlLEkMWmjvZb2OoG1gP6&#10;D8e6iCCrM1ftYVpnzB4fL1634so0qpAp6H/VX59e0uUJVvG0alEOopII7XUKjLck/kD8f0+vvehm&#10;GpGpprQ8DT5V9fQde1ANpYVrkilRX5/5z1hMY8b6gzM8gfVIWZmDDSoCvcD/AILb/Y+2wihD51oc&#10;nj9n+bpzVVwRQADgKAD8x/h/l17TZjKzMBGADo4C6fpqBHF/wBfn37SFbXWmn04f6vT59eqSugCu&#10;r14/t6yGEPKUZxImkNEvD31HUwYm3H9Tb/D3fwgXKk1HkPtz/wAX1QSFY9Sih4H8usYYavJG/kkQ&#10;MgWJdFrHlyw+oX8+6imrxENSMDSM/wDFDq5FF0OKA0OTX/VXy64CZATqKl7ggRsTG1jy7r+b/Qj3&#10;oSpWhoT5U4ceJ/Pj1vwn4KDT1OD9gPl9vUh45Fdnj1CFQCA7K0aFhd2aP8j/AFvp7caMq50VCjgC&#10;agE8ajh9gHDj00rqygPQsfStTThQ+vrXj1lWYSnQGjsoIHkOrVb6uqrwVP4sbj8+/CQSHSCPPjT9&#10;opxB8qZHVGjZMkH8v8BrwI864PWN5EjjKHUouWIWNgECDVd+ALH/ABN/bcjLHHpbFK+XD5ny+zzr&#10;1ZFZ3qM/mM19POv8uscTBdKujGSVdaTKV0R6v85pYX4/Krf23CQpowYluBqCB65+fHpyRdQJUgBT&#10;QjgT6VH+HqQDCWjKrJIxRgbi+kA8AoRwPqf99YPnwiQACxIJ+z/N69MkSBTUhRX9tR/qHXvJGZHW&#10;Rlco4YM/HjZFuAtvw1vftaFjrINPM4pQeX+r+XW9DhFdBSo4Dzzmv2deMoCaVWNGt5CwIvZ29XKg&#10;eq34911BUoQAVqa/aeNf9Q694dW4kjhT8v8AB1OniiSOyVUM3jKuaiNCksikayBrF7L+Sw/HHtVI&#10;kQj0q2oihqBQmuc/6v5dMqX1008fI5APWAzfuOxiugh/cabSFlao5iEQAPIIH+t/sfbfiDWargDJ&#10;bgdXCmD1sRdgFck408VC8a9YS/pRpJHRhC4KFdTEhtTO4ub2AsDf6fj2wdOlWkY10kU8znJOD9gP&#10;TumtRGgI1cfTyA/y09evamCHS6lXsXBNzcC8cQYjj+tgB7tkRnTT5+taYHlT1wB1UhS3cMj9nHJx&#10;x/n1wMLyoi+UBQdTAqFRCeCXUDj+n1N/dPAeVVRmFOND5H1p5U4fPq6SqjM2gk+o40+3z9fl1FaM&#10;tK0QZXkSKymL8AcWQH6Hm9j7RSRap/DBqyrgjgRXy6VpIFhErCisc1zn1PqP8HHrkBrMgvZTGFaP&#10;RywHpJYKDbSfrx78U8SuailCB/l+fXtfhgVHcDg1x6inqPl6dcxGshdfKpjRC8kbIwc6EsvLC1/6&#10;kke9fTiSoVwQBwofLy+31+XWhL4dHZCGLYNcZOfy+XUFYQZPG2lVIWZ9bWsyDlBItxf6Gwv7QfTa&#10;n01xSvH9grT/AFfyBgLjTHrUZrQY8q8eGR+yvGnXTBtJBCsqn0pqVlJbgsovf/Y2HP4/AYZCBRsg&#10;eVf9X7adKE0k1GCfOnH/AFenHrqRUSSO8YZFRERG8aqjWuulVAJI5/PP9PdGRQw88cOro+tGNaZ+&#10;eQPt6hVCBRNpAbUyszAaGLsfWrav6/X/AGHtNIiqGA86flkdKY2DFaigA4fKnXQp21BZG8cLAesE&#10;MrMf1aG/oeAfbfgkcTQdWMif6GKnr//Ruzy3cFBH5C0upER2gpklijdjOpKiMPzK6r+IyQf9X9fY&#10;4Tb6Cp6DYgLAdBBnu5o9cQn0pJUf5PTRyyUUAE8gs8CgF5PKIwSdEbD8A6va9LaNBQ8eqyWxAqmT&#10;0A24O2pJ6j7OjqJZGlrYKWWeNZpXpIVTyS1JhUAhlA0pIGY3BLLaze1MUekUA6U21uSO7HQS128c&#10;9l6mWhT7mrp60ya2kqEdUpopj5pSEVrXXTrZpjckiy2t7faNB9vRgLeECp6TsW2spmJ6mdoVcy1C&#10;TUlNUkRVUKm0cFVUTqrJaLSPSb6rA+7iaOMU9OvO0KinDpZ4nqPK1viXhZI/IKmdqZfsaN+JIJqE&#10;zLdzKf1gqAxHHtNNuUaZB6QS3QWoUV6HHBdSUTzIPtzRVdXLGY5KiKSpqF/b8dTJMLNpLc+ONdIQ&#10;H1H2VSbiZDQHHRcZ5iSTw9OhjwXXdIoE6UdJQxlIoHdI1llhgp30NT1d10s0hILLGQDe1yB7QSz5&#10;016c8U6adC/iNpUafb1DRUMkEbTFI4g06qzqNKLAq8ggaWBB+v144Y1Vz02tS1el5R4ungUhDHGi&#10;zxzNOjWMoYeOSFKcgtpY2UWYAcX9smhPTtOlLTwxwQ0wtDIVEcjxhFAiDSMyymVAArm54/P9feqA&#10;cB1vpzjiQoCkVjG6xwlRpJTV+h9X6l+rX/rf3vr3WVUIs0oVNM3jKEa5ZkJ1RiOwt9T6lHH+250R&#10;UUPXuvGmJ1G6qvlLrYC4KqSxcc/i4v8Aj34AKKDr3XcUMZRCSGZ4LsqKokZWYKT5UFxYACwIBINx&#10;7317rN45AQEVSrPpUkLHpUrdyoYXH044tb/X97FK5691x0ajLpDDUwkUs41wCEatXhP9fqCDz/h7&#10;99nXuuDmMNJKyH1xtIPHKQHBFnjYOOByTccDn/WGuvdYCyXsjJG8akM+h3WJTZm9LC8np41H/YC3&#10;t5Ph611yIuGjdEUgmRo1UBvGvqZjLEPUNNufx9Le7da6yRqNbECzFIZH0J41A8lon0EDhVtdf+J9&#10;1f4et9TgwVo19Ds0ruyeM3QoCkdnfi9jYr/vf19s9XX4usqFfL9VCkAa5U1OpLaASYwtxbg25+l/&#10;e+nepkJjOgHxtZ5THGmmR47MQxAIC6RyxLDkfRvp70w1LTqr/D1NAjdVLHRrZGiICgkufqSotqN/&#10;6/S4t+fbHhtWnTNOpZJZtIQXQ+RgSrJZSfGygcsbX/1ve/DPTqgeXWNJ47rp1lYyzxsDe4+gKk8+&#10;km7E/wBb/j37w26tTryz+OURgLrA5QxaYrG7B1QAlvyRxx7qUYZPVT8Q64LVKNTAiAF3X1vcCRxp&#10;JVwLgk3tyLAj3oAk0HW+u/JEhCssZMJdHbUTdXGmyoP1cWAY/gH+t/dijAVPXjwz1Gnx0FSE1Asw&#10;AezMBGZVNleWOMEG4/UGFjax/oKdMEDy6ZKrb1JJ5WEIglKIxmj+jqDYRpDbQguDfSgH5/Puwdhg&#10;dVKg9I6v2yG5KiZo3dwH1NEugXvASt1P1ve/PP09vxzlePVQkde7oPcrsKCdZopYIJUCswiUFEqZ&#10;ZbtEGnf9SrZgzX5I+lx7cEwbrbpGBVOgb3J07BkIJYmp4y5mhlE9kZ1p4rNNFqa2kFgBpU/7cE+3&#10;/Gj6roVhVui/7v8Ajti62rf/ACESUy1KzMhgp/s6mN47rJBSRqqRaT6XBaxJJBt7UR3xjNBw6UwS&#10;tbtUdFT3n8WaKslqW/hngqIDLSQS6pJ6aP7i1Q0KxUISWmQra412/oDf2+08jipHSo3s85Gmi9FG&#10;7E+G2Gq55avHY+aQU4hWtXGyGhpYaotcfbyxqnEZsxK1Cg3AYA3teIM2X4dKor6+iGgmvRL99/En&#10;L4iSCSkoskojin+zngeSMySLcRRQVaB5BEOWbX6Be+r8+6nQrgDoXW1whthJMaE9FPyPXnaG05ph&#10;RjMp4p5o7xl5aeN1Hmedqio9CKFPqli/Wb+1GkkVU1r1qO6tJn0eY+X+XptxPcm/NuO0mVTJyimi&#10;ZYpaRYreaRtCGpbStwv1silif9f20QtdTdPNBC4qyg/s6MHsv5xZDHv9pUZKro6Rmp0eKqnlCh4Y&#10;9ElU8IQ2LEHWp/5BIPvXjIPhFOkM23Wbg1UV6Obs35oYOriGPbIRvFSNR1VPUJXqbxRgNTy1cte0&#10;diJOEQzenjVr+nthwj/D0Frvl1j3w9GY238pNv11PJX13jpqySpga0cFFIkaFgZGrawlRTeThlOn&#10;QeTp9V/bbWwx0XfuW5XBH5dD9heyMNUSmCgr8d4qikgyLVlRMIozCp1VE8jVgWMayTDpUDWpBD2F&#10;vbbWxpw6L5rSWCgcfZ0Jcebxstf9oJ6aXRGggVKinmqZfuAJpI1VyXRIiLNISePo1j7a8Impp0yY&#10;mXup08RV9LNGI7rHGkjT0kTVQp5JYWjC/txi30e7pqclhew9+0afLrVDTI6nipp5MdDTVMU0FBG6&#10;yTq5YhneVklWYqNXr1syhzcKVsOPbbBR1oZ64vjR5ZvN4pQywotZq9dNLGt4zCAApKi5Ukk3YggW&#10;uG+t0p1BrMXHWTzY+WoqIpo6cyE/bwlUopYtUn3EyHUyg8Fg2puL2t72DQ1610w1m16Sold4ofum&#10;iigqIaatB8EjsoiGoUv7Pjb1NCGGpGJZePalLpo+HWjHq49Jet65oPK8UWOp5I1pZ4qZJLvV1NZD&#10;656WrqG1HxMSbNGg9IOkDm61N0deJr1ZUCjHQXbj6YwNTAoz9JSZOlqX8cEb0xyFHNWQIJQ0FFjx&#10;HIUjB0mMynjllB4C1N5LAB89bElxH/Znov25vintDMSZKY4yopo2LKy0NFDBAtRMB9hURLMvkijY&#10;j1KqMlrB7nn2/wDvCNxQ1Fel8W83sVBStP29Fk398GI5IjVRVWPqBVIVSlnpVUfX10iTxL+4EYFy&#10;xjUgk/QcB+3ltWqJAM/t6XLzHclgZB0ULe/wdy9IaiSkxtVDDS00E9XNCJCs3lc3mLlGBv8ASJI1&#10;A/N/r7ZuLS3eSkVB0aWfMSysFlFOix7o+NO6NtzGOiSpWplEklOsqFI2AbV4TVThINYW7FRNf+tr&#10;e6/u2lNJ6ESXdu3dXjToO48Bv7bUjPGPuEWZYfRTyzJRPIL6pUjVrFrcOisD+WH1KeSBgKHPTzS2&#10;0oKawf8AJw6VOD7s7A2pP52kyMEjLLFMFqZIUjkjPKo0gbQzj9Tp6h9A6/T3RAF7yMf6vl/q/kNi&#10;2gIwNX516MHsL5q5nElaWvNOI5A+mMfciVGkBDU9IzEEOT6mYq1zzqN7e6sYpKAjPSObbbaTFBU9&#10;G+2B856eT7amrqtI6ano1SNWrWyFDJIXElRUSQ1JhkaRALsjRMb/AEP0Huht4igUDI6RS7LARQAZ&#10;6N7tD5gbXysdEJMyfHVs8lLURVMUEU0kbftxLV1tlszABIVRStrMb+2fo2bgcdElxsk0bDwx0P8A&#10;g++Nu5espKajqBRU9Q1qYwutRV1DUx89T441ufFG9zrXgn8+6vY0HSV9su0UPTHQj0HY9NkUpKvG&#10;zU6UtPXSLFkXmOo0kTfuTVLxsDJqvICFAINrhvoEv0ueHSfwpVOlh0tsdv6lqYWalqGy0EMs0/lV&#10;TT0c0JvE08skX1NtUcQULGv1I/PtuW2KDh1pomXiKdL7G77jqJpWExpopEoqePz+ITMiRFvuKuSR&#10;ZEfQPTGXVNHH+A9ptBB6bOMHpV0e9XZa2GCrarSF4fLUT0AiAqWOoy05mGlJVUWb1kEgMI1NvdtJ&#10;AoOqeKAePSppN4QvDHFLOjy+ZjTzQt56B0Ql4oayaYl3vdrswBubL9CPduvGU0rxHSnj3bGrfct4&#10;jEsdLG0nkjqZJQz6RKjD+ympo1VuTc259ss5P2dOh2Hn0pTuSjSeFTKkKyRSlJ1p2RDqH7apGF9I&#10;/tfpB5PvYkPBsjp3xPI9PceWFZFFJE4UTxlI6QBU87x+lJtfJVV/C3H4Pu4MZz1cMDnrKaiGeSSH&#10;zwuUjWB5CY3KqwEksgZbMyhlIU2Ok/n3btrinTqlRx65QxrNKGij/sPHK8saSpOJDrengkVQHZlA&#10;K6AAvNwST72Otua4HTxSY6gqol8UgpaVHBWJdDiN4pLPDO9jpJ9QZSAG/wB597wM8OteIV6dYcUy&#10;o0ISCmVap1pZTKYWIALMNUh41C6Di97G9j7qaUzw68WBGenuCkmLjhVdSA0iI7+FdAjIYAAkLYgM&#10;Sb/X/H22QhFF49VKkcenNK/7eYjzu0Wiohgmi5VIBEACJG/23p+t/wDD3rwajPWqdOUGfeNEWo8O&#10;mNwUiWPVfUPGSxbi62XSPzb20beprTrVOnKnz1M+hfuVmLMjJAxVJxYWZnWxsv8AaZWKk/T6ce6N&#10;HIMj/B1dQnn06rlUJGidX0AGCWnSOOnZJT6YHVv1Bj/UC1vr7aUsG0t1ZkXTUdSFrqcmNpZotEfl&#10;aZVVwOAVAisrEsSSQq2/23Pt6gOemqitOs7ZZJIiIwkzOIo/QukKyuTpfUD6yvJVuQObn6e90PWj&#10;8Q6iGtiaT9CeRAZhfmFmgFxL9LkKLcXH54t7tQdbr1jlqI2u8SoJLK4UMl5SRrUqF/VcE3B+v+w9&#10;7691DEzSXltFE7vGvMWtSsQJ8dm/Ubel2H9P8PfuvHrnczMzGGORmBkMolGkAHSirf1Bjxz+effu&#10;vH/V/qp/q/kPQ8FpV9NyjFWVSI1F44mClfqOSVA+nHN/fuvdOcaM/kEZtGQsMjKEMcHjYvcqwsbi&#10;91AuLj37r3WaJkW0oEqyx2DyyxaGmLgx2t+OLEsRa3vR4de69IzAAAwiRk8jrFGzq0UfoUabAWA4&#10;LEf4+99e6bZ5EWNnEbh21ehbC9NbSTEzfW6leB72ASaDqp4jqFU1aCQlp9BGppygKkRLEGhDfUWK&#10;krf8/T3bwz1sEHA6hrUMyxPqj5s5dAFRoojYF429TGx/p+PfjGw6tTrr7tf3pBJGiOFZWuySkp+t&#10;IHAuxH6iSOb/AE96KMBU9a6kRVsRaNBJomkkBjgRQ48pj0I7cWQKlyBcm/I4ufdetqNRp1Pgq/8A&#10;NXXzOHkiDJpuefQS1vp9SSw/1iTYe9EV6eMY8upj1YjbWo0hPKSrMGU+T6xHj+mlgR+fetPXtCfD&#10;59RVqoeFicgIswU6D5ZH1EqVV1F9QNuf9ce9gU60Yj5HqNHIoHoWRyqOAZNBMrSgs5K/iwJ/H597&#10;6oYyoqeslMbrFHpjV1ugnYM11IP7Sk3uQLWb8C3uh49U6mE6o9YVV8TBEfxqkZMliZJFUC4DAkcC&#10;3F/fqk4631m8VijxFvGkjhTIFaeX7izejV6Te2oluQDx70RTq0fxjrh9DoWFo0kjZYjdpGUtJYa0&#10;ccHXct/qfrc8e/dPSfAeuRRnDRCPiRI1lES2LLTuW1MbXHqsblb25+nv3SfqdZAyk3jV7SSR2LAN&#10;fiokAHJv9Bfn6+/de6lQRujBNUan954lEY1IXbmR3P8AvF/p7917p3givGBG3hf0AD0FX8fLlWHO&#10;lkuBx9R7Z/0X/V6dPx/COsvhVn9K3Rbqtx6QjLq+rc6j/X3d/hPV2AIoevKrIoYaI/K3r8hUyJ+F&#10;OgfkgXN/6fn20nxDqtQCF6zeWLQdZOm4AURhFB+n7Ytbn9XP+HF7+1HV+sdlQaGkbSpEliy2F+VI&#10;U8ksL8D8+/de6jzkj9og6AzRqQLcOQSjr+BbgD/D37qknwHqPrdrH9RLAxyowDSIOGSNDx9AOfrx&#10;790n6ylg7KVVgzp6SpK6VU6THI1jew+lx/Xn37r3WRJHKhovJqBlCFtNgiCyyMrKAG1XIF/zb37r&#10;3XKXhLsytoEK6owSl2u0oCsLfqsW+v8AQH37r3USSR5JE1MwsbXNkDg+uy+lmsFFmAF/pb37r3US&#10;eaymRl0xX0SvH/mFWVyQqX5ve2q1z9ePfurx/GOoDFCbOfQYS5jIBdSp8cbGT+hPJH+3Hv3Sjrhp&#10;b9wNNJwTdxpYMl9RRom/TzxxyRz7917rjJy6lnjDB7SxBbSJG48iBP8AAGykHm9vfuvdRZFYtKro&#10;reU86mMcEq/q8QYAsbMQTYc39+691h8AVY4lBiJcBP3ODqjvIF8moi4sV1AaW9+691AncAh3QSrd&#10;rpqZYWA/baOIFQJHBtypP5v7uOHXum+WV0GiOKodQGK8R2jXWDabyBbhR+CDx/T3vqrDUKdN8lR5&#10;XaEcBz5HBe0WtLWdpPqQxt/rf7b34U8+qLHpNa9Z4QXCh4zB4iruTfVdFKiPxEW/N7k/i/vZ0+Ve&#10;tyfAeneMErAHsqhW/YVGCT6AWBdmAAIH1/r9fwPeuk/UiDxmxleJ1gHkmk0m/wBbxweNQFJU8Akk&#10;C1x9fbfW+pMYdVcSKpD/ALjSFfLI8jNZJGHPpsPST+Rxx7917r0hBbxoGRYyXuyxzeQI2tVYWsWu&#10;LBfwSbc+/DPVo/jHUb7vyKXlEclmXVDFGJiH8hcU5IuCTdQT9b/kX93oOqdcjLG9rnTpJkf6xkCM&#10;GR1U8fQmxC3P+PvQFOvdN4ZZTBGIhOvLWsuozvciJg3JAuo55926910HkdjGHeJ0kYhIlGjWv7bB&#10;/wA3I/H+Pv3Xus6OoiB8yiPU8ckSx8po5SQlQGf8gfi/unFuvdcjOV8minj1inZo4QAiuFN1eR25&#10;UK3qP4IsALj3vSOvddGYSsgbTKmt1lj0LHIqtHy0ska+q5uASPr+b8+90HXuuaTTAqNTSBYmkcuo&#10;LnQAsIVkuHKkcHSb/k8e99e6kROFBN4izMXd0Rn0DSdAaMgEsbm5Fgfejnr3XjJI6CTShTQsmiRV&#10;Ohg9kWGIj9LcEkg8W96GOvddSOWSTVqikBa6KpM4lNwsUYcfm31HA4NvduvdY1ljdLNGE0xoZmDL&#10;a7/5oxAD0tdTY/7Hn8ap5de66Epm0qC8dwah2QMBI2klkM0gtZQVP9PrYXsBoig691zTxtGpeKeQ&#10;NG3DzaacWa8RMwsxJI1RhTzcC4/Net9SCGjVX9XpAVx4wdOkeuN2F0Fr8gC5H1P0Pv3XusYQSamL&#10;gtpKakjOkAP5FIDAH9JseP6kH37qynyPDrKWkk1BkMqLbS/jdQwYhipawa/+q4B9+6s3h07eP59c&#10;ngWMmSQqHYpa1z4y/wChUU/RCPqf6/X37pvrKlOpdWfxKVIZpgh80cpb9nSoFmB9+691OWGWUyCS&#10;KMMRqsDYyrH67lUAtYXtfkcj8+/de6kxQxMCzwB/Il1WIpGrSAXdSx/Nv7R/4j37q6p+JuHXFo1A&#10;1SNBMskelF/zTHRfSGlAsALi5vbngce/dbbw6dvH8+ocgXTK5jPjZIo0syjyEnTpHBHFhwR9bn3Z&#10;emusJBJJWTx2RHYFQArBv0WUcnkm/wBOfduvdTEUyflf1ACymxdCGVQG/oLtb/H37r3WZEVZpPEy&#10;FQzyC6XRlK6NS3+un+0D9Tb+nv3XuunjjYXddekrwqrcEjSbq39QCPTwLX/HvR4de6iFacKjxmZ2&#10;jVYuF5UHkKQwAH9TbkA/W3vQrXr3WfQryIqLCpDFYz4xGKfVGTrC/jgWv+CPdet9cgEiCHyeqNY2&#10;u0AAkkbhy6r+op9VU/8AE+/dXX4G/LqSIfW6B2kRwHGnQA5Vg3pYgXuBZV/4pf37p1vjX8+uzZFd&#10;UVjI8qWWRFkIDElmBHNypuCOBf37r0nwHrKZQ7XkKsir4pEVl/cd3ITn6cC2q/v3SfrEksaloyy6&#10;wwRFKaowqnXeC36QPofweD+ffuvddOEbUpHhVtTCIhRFq+g8hIAsOOT/AL37917rFYWWGRVdCw8T&#10;NpeBfSDL6kAtc/UkD37r3XRkbU2pT63INoo2VIzysZl41C17XX8fX37q8fxjrI0sw1jSiatIkkeM&#10;lipazvGq8Bfot7k/7D37p2T4D1PUguzkaioWNo5fUGEbXEnp+oN7AfX/AGHv3SfrIrgAkBBeRlEk&#10;akFA688fXUPoB9Pfh8uvdTUqHjIYH0IlnCgXeTT+3cjkG9gPxyfdh8+PWupEMjsPVGAzFSpBVdVv&#10;UAn+pIsP9c+7de6kySoNQcrqudaqTq0k8lSoF9P449+691HDAPYtcLpMeqwDuV1BHBBHHP0J96Oe&#10;vdZYahQOQdPq1mxkEqMb3IPItyT+OBb3rT17qYJ0VYmQ6iqlo9NuAx9El25/x5/r79p691JFTINU&#10;2lCoRlJVxbyMLHxKf9a4t+fejjHXupCyBdILG5NwzqupxpuQoH9Px/sPfhx631mSosR/mx/bs5ZA&#10;dFzYcEkn6XH+t7seHWuu3dHQ6imguL8BTy1yPULNb88c/n348R17qNKWNxEVHqA0lFUgMeU+hBDc&#10;G/497691BmkBQlNKO7XkFgNCJxIirY3BPqJHHPv3XusBZNIZyzkfumRbamXXYR8gcfX37r3WJ2kU&#10;MSlyp9IFlYWIBuf9qW3H+259+691xk+oEYAj+uggFUW1muwvxYH68396OevddK2rTJdREQdMjRgl&#10;mJuy63HFrWvb639609e6kINA0eiyq4voICs3Ma2PBJ55uPfgKde67jvZFNxIRd11K7uFNgFWwAtb&#10;n/D8n6+9nh17r1lcqxj1WkLFSv6hbRGl2+vI+g906312CWVVNvpYKbNIyoLrEwH0Ia9xf37j17qZ&#10;GDq0AMxUIGZVWyuBqYgH62/PvdKde6zqyMGU/pGpgpNgxBvckD+tja//ABQa691jMQCa1ViVOlQS&#10;BYoSXU3+qn/iPfvl17rA6aFbUdYuCxLqPEzC7Af1t/ZUi1vfh8uvdRipdCUFnZPQ0dufGbnUAL2Y&#10;Xvz/AIfT3YV8+tdcFRW1GwCICzKBw4bkcACwP1sP6+9nh17rpwNYCxrZWRQvCkkjgqf8frzz7oOt&#10;9RZS6qw1N6CfTZfoT4izW/VwSQf8feyKde6xsURpOAkpASzgMZLeoKWPHI/HvXTsXn1HlFgmmz86&#10;VWXlFXUZGBUggWJ4H+w+o92Xp7rHGXkS5H7F5RrfQFTSf3dItwNX9k2/1vezw691yigXUuiRypRS&#10;7SAEl3+jhD+m/IP9PdOtMdIr1kRBI1lX0gsjMIyEgIOoREN+efqPqOffqdUWPSa165iIWfQAW0Nq&#10;e5JUK2llUEcXP9bce/dWemnPUmEqAQEReSJQEuUJsoCsPrwASffuk5p+HqQrAai2pmRhzYeMKf0s&#10;tvrb/H37rXXKNQ9g3JLGVyVCgOP0vdgCP9h7917rm6X1MGBQAH6W1aTxKGFz9eb29+691w0HWzBr&#10;KiqFVgqeSMk+RCh4ubcXNx/vHv3Xuo5jL6lFm0hwmnStrcqY2sDxfkA25v72OPXuunj5IBjIBTQ8&#10;wV9MYHpI/Ngf95v72D1rrsAxh2Vf0rGi/QhfI2uQgfXSeDf8e9nPXupN5C4X9vWr61I9SaTcesf1&#10;H4H+HupFOvde/bP1sNF0jN1R3Lm4cA/pS+of196GOt9dh1LNr1IgAGkWYyePlWIb+yv9Lf4392+H&#10;rXXRFrOPGgdjqdXUOwBHkP7d7EA8C3+8+/DOevdcHYxhgl9BRy3pRvTf+ylj+PqCbn6/61uvdYXM&#10;kgVr6CH/AG0Ggljo4uxFtJ44/H9fegKde6xShQVjUvIedPNwX5Ege6jgfix9768a+XUOdxMzt40C&#10;NxNrDatIHJULw3q+hH09+61jz49N8g13WMmZQgOl/o2g6ZJRKACPoAo+v9R791vqMwcR+Xx64yxu&#10;6sh8kRQAM4VStvpYWuLe/de6b3l0u3jbwDSjLpjLMwBBdEhHLEt9CP0n68e1RAIoerdeWR9YNyFA&#10;aeXU4UsIwdQ18nXfgr/X8j3QximOtU6cKeSMspUKPELAlmjkEaAuUMZAN+fqCR/j7ZZSDQ9a6lgi&#10;AkMQNIZmBt6pVOuNjxfTaxHqN/euvdZfKV1GVVQ69SgcgCRLAvYH1EfRrfTj6+9cevEV6jtUp/nZ&#10;00GNLPCSGEkRcDyji9x9L29NvewK4HWgorjrm7RGRCxCgLIAiqrqoK+kehdTNexJuLfT37h1vrkH&#10;j1XawEcYfSh8ROr0HyJCLggn6/7f+vv3Xup8JUEeR9DkLHFrjTkagyqjLdbsfx+T9effuvdOMCuT&#10;IwVWMjXsjIyq8bWeQgX5JsCLfX37r3XMER3BF/XrJNlQpGPq5AtdbngqD791oiop1jRUL2IZuWGp&#10;tJAP6gSvFyeSD/W/v3XgKCg6khwpSOygsgFyCyNf1XP5Bvf6/wC8fX37rfUrUrIbOqaLhUQhlY29&#10;Jje39k255t/X37r3WB2RtL/qOoKAWS6PILE6gvFuLk+/de6iPpAAYx2LKQpBtrXguoccki51XI/p&#10;7917qNIFlVboFRWYQqX5JU3Kav6sebn37r3TewHqQXg0SSBXWLyyh5B+4oj+mg/kjkf7H37r3TdJ&#10;TqA1gwViY2H6Qqx+nlm/J/H592T4h16lcHrFHTuvhIUhgXtEX0MpZSupyByLG/8AX/YcB80AqevF&#10;RTrLDTWOk06zWQOWDKVlQLpZQWAKsAOCefdda+vWgtDWvWaKm8QpwqpoUOypHJaR4nuCQf1a1vzx&#10;6vemcUwetsRTPUtKZQoKqsZjHi8p0Qq0Ya/qjUXDc8cc/wCv7aLk4PVRprjqYYYR4vGArk+MsyIV&#10;0yC/i1EAAcfX6/7G/uvTQFcDrFJRQgPCUUxkF0fn1XBIkkZwCxB+v+t791sqRk9NlTQ303dDbxNp&#10;SNQZ3I0O7vYXUi1h/Ue3I6V+fW14HqFLjAtlEeoIpQXbS7Xa5JcjgG/DfXn/AA9vGnn1sUJz1EbC&#10;+nxsvpYhLBGYEg6jqUC7MBYK17fke9VQZx04FUZHUaTCPICkccrapopDDI+rwxx/7WByzAAiw4+h&#10;PvWtfXq4ZQPn1gmwrBR4oV8c3kWVSYgwW9hEY+FseLMSNJ/Hu1OnNY6aKjBfq0hSzrJEwI8HjWO1&#10;zDIqgaQRdiBc3NtX52oFe7h1sOvTT/AJS7ssETqzLENOumUoYgDqBB1AnkDTyfoR7uRHTHW9aDz6&#10;4yYqYEpDTBCgcTxcT+NBwEfi6l/oFFrA391IWmK9eMi049cvtFgBDK0CAxCV2VS2mMWjjihW/J/t&#10;H+n+PutOq616xNDUKkyrG4nJY6yw8cKB/Qklr8KvI5sfz7qaedOvVVsny64uhpXZSfuLoskZXx6o&#10;1K3kct+SDzxwOPfhTy6sCDw6xvUECOFWl0NJFchLRPG3qDHj1ED1WFwpHvfW+szNGxYI7ojAmUKE&#10;kiU/SJPLywcEFxY8Akf6/uvdSYn4MkYKL4dbT06rpUqwAYRSeq3/AB0B+vJ9+ABwf9X+Hqr/AAnr&#10;lDVzERBZD9QHFuCzetJir+oCxOkf1+vv2hf9X/Ff6v8ACx1JiqpI9bfcWj16kYpGhKFRoRZW4Dau&#10;Rx70UUeXWwtTTqala6h/FUtKx/WrwKXCxDXIHchTZv8AWtfn3rSp8qde0k4p1PpshUeOFowGDjWJ&#10;KlQQri+pTpBIW3Fx7qYh69bVNXTtT16CSGRbElywdAFJa/qKeMWIX6E6b/4g8+6GM9bZKCtenyLK&#10;uVa6uWJ1qG0vpWNrkIzC5LD9QBt/U+69NGtcdT4MoLeQGMRyMGsCLRhfUI5L+rn+g/P191zXrSgj&#10;j1JiySzqGAs4YXSTTf1cg/QcD6C3veRx6t1mFeQg1tyQQjsVDi/OmIni4H9fx9Ofdet9cTkInZLy&#10;eq/EQUyA8X9XBJHP0X/H37r3XlrGV08oUI4AT0lj6bn6gWA/wYXP+B97BJPVSKinXM1QlayCJVvp&#10;hJRAmtvpEo+ur68Ej6e7da0CnWdnGiMo4CaCxYL+4DGfqAfzb6i/v3DrYAGB1wJQp6rGVVHAAdpQ&#10;5uoNuL/n/ePfvn1vrHIAoZoyUZBoLX1HXLa0kat+B9Rf8n3vr3XY9QRPooTS0h02dR/aW35B59+6&#10;91mjLEaSqKXY+TyDU2siyED6C/JB/H1+vv3XupPj40MDG0a8y2Opyh+kdrWF73Nj7917qUAPXINa&#10;o6IqAHUB/qPwPSfqSx/2Hv3XupBCHQGN1DMxH1F2JudKLYgDj/H6H37r3WS0ZCn0hgCSAQ3oP+7Y&#10;2IBBHAtYgfT/ABPuvdd+O6lhqJAB5RGsreq7O35BJPv3XuscgLKDYEiyGwPoF+Cw+ljf6+/de6jl&#10;dTAOFWRTwJFsNKg8Lpvqv+ePfutEVFOu7oArMqqD6mcgAAnhLaFFw39L8e9dVC0NesYjb6aIygi1&#10;EBwrO4ckC7A2H04bj3vq/WJgFAOi5W+pLkPqY3F78WP1uCP8B7917rBrltYgBgpYmMK6r6tTklhc&#10;k2/HvXVAtGHXX0AIUtaz/S9g3qDXP+v9Pe+r9ZRIxCKyanRzYhdLi5J0Fo/rcfT+p9+601KZ6xya&#10;GDaE9NwwJRTbizyMoBNwOPeutLXy4dYzEhIf0I6BREfJ5NF/7ai1wT/qQOffuvL5/b12wJ0hbM41&#10;Ax6NLOV/q4F+Rc8cA/i/vfVusnjBtqAQWICsy6gSLHShXSf6XUf7z791omgr109Oyaje5AAKqv7c&#10;YRfW1mX6/wC2PvXVQ1TTrBILx6WblWUhGKEFbXD+PSD9P+R+/dbb4eo0sQ5sRqYBVIIZBccNotew&#10;+hP4Hv3TXTbLTfsqLqYhMSys1i73sqgWuTfk39+HV08+m56UlTpWIKpDFpgnmbW13Qo9hyfz/tve&#10;+nOsElMqJIrAqTKCxZdYIdeGXUAdJ+n1/wBh7904pRRXz6wxwK2kCJom1EAvKkpRwQVZY9P6iv44&#10;H+v9fdCKdW8X5dZRSMQHlXXIZCUeQqvlXUVMTKh50/WzW/w9668ZTTA65mnjZWUzyxxSS6QFQaQF&#10;5ayuLkseA1yB+ffuq+I/r1kkog7B2PNmQeRVZDp58Minhbj8n6/X6e/daVS3Xnp40Qh1SIsgkLSK&#10;jaZCLLFcA8f0/Hv3WipU0PULw+JIwVRn1qukIfIxIK3VQCOQb2H49+61011jrGXk8YcSSLFLFGFY&#10;qhFomSSwX0m4Kfn/AFx7ZLhjQ8Otoe8dIrLVMcBEaoRIAEENG5EhKG6rNK3BYC5HA0/j6+2mIGel&#10;HE06CHOVwiM8pjDJFIyxsyiKXGzr6o/vZW1Bi5s2kC5udJ9sV8+lKjgOPQH7q3GqGaJKiVBUGNZz&#10;MUNLLHMrGrdklTUhe4Eakjm39PZdNxr69GcMdcAdFc3Pu+CkqKmkaWkpYaaqpFhrneokZnh/dbHz&#10;RgaXdfTcHhr2PHsvaVlOOlwUjHRV94b8pK7I1/iEdNUtNNkcXJUzSwUH31OSkpixwUOBpvqVSFYg&#10;3v8AX3rUXFT0sjj7A3n0XPdG961KqGo8kbxyLUTVVZTztQLXTtCXpoVpaoMA7DWVWNvUSLafdhHG&#10;329KI60qOi653dsU8OQpRPJRmpCZathhpWqMnG0VnXJfeTA6HhvYrE5Lre7f19p7tI6qZdJKnoG9&#10;xb1qY2rcfRMuQSlpYZvt6uGkroB5JPuvs6SGsGuUSXM7aCGB+rWGn2rg29Ze49UkuVC0XoEs7mXq&#10;Ktpv23qamu8UUrO9RQ44TpqFPO13DysDwNNkAUWNvZ1bWaKtD0VvOScdJZ4JavwSyRzGtqKmqipa&#10;6aaGUziKxmetgqQ412ULpJVSP02+ntYIVAp0wx18T1GhofAs5mpIsfRmWaQTpGks9yoaSmghlBsG&#10;IB16rKL2+vu4QAU6oVoK9TqnwUi41clHlJHaraoFdJURTIZJ4dNN4KWIK+pV/wA4rnkD254dOm69&#10;Q2oJqfHVtnAaSpE9LXNURwPSUkbaqunakqByJHu4sB+Bf8e1Kx0Hp00eOOpFbBJFT4uWenppElml&#10;qvuplIqnZk0pBEiXVL/qMbWOr6Lz7e01HCvTEvxdTC2RVaieWkqJYK408TVk1XHLLSSRMCR5FCNU&#10;ftAKiMQUIPJtf24iHzGOm+uMtSoNXUQwMt66loowk1KKWCZP3pPJUIulR6gU0s6KTYsfw6FUcB1v&#10;A6iNG9LUnGVLyO4aolrZ5II3EFNN/wAB3EyqfFp4KmMWdvVq5uN8ePXuswqRB/DI6avk8MymKnjl&#10;oWEVRVaiZkkjddehxd0KE6ebe/cOHXuo7QUyzLUwy0y0+Pqiaqnhsj09PWHQ1OwI5JNxG9uL2PI9&#10;+6qrV69DEHqJpap5YYqSGXSsdLDVQxAjSuPqFTSgK2T0rySTcm9vfuvN8PXhTSIjvHWw0aVYRatv&#10;8nkKGJDMaFqHSFVfqAA9gCLG3v3TXUYVrq0pkoYpJnjh8i5CSKBJaaTmmEbNdtXpBgZUJAsLge/Z&#10;8+vCnn1wpvEUpXofPDUTkGA2lip4JFciqcRsqqdRuGDXHF+Pr79x691z+0gkl8rzNI6VNTUT1GSp&#10;5YwY19IijplOs3a9iZWT6XIUhffsjr3Tuy1haVKaKOomrnNRBDRiKhkpKaGMJ93UXElo5EAUJe+r&#10;349aoCa+nXOn+4hrcbSw0dNW1aU8tQZ8lPEyUbw30TA2JiGk8ufqbD8+9db64TS0s9UzCSFq6eOn&#10;qFjionNOZiSMi9TAoYNHJpVxa/Pqt7917rPJRSMkdS2RoamR4mpqWHxQw6Yov3pXkkl1yEX4gcG5&#10;sFNh9PEVwevdcKusYyNHUY+enpGjkepGPjgpqrI1ujXB+0imoQpx/VNQuo/s+2yaHT5db6SObyk1&#10;PS06rSNOteKdqStyEscdVQ0wPhjbzwARu0UhKsBCrXJuR9Ay7AcOrLx6QObzQhgeCCrgrFmhRKmA&#10;iORErY5bLWSwglY5froKsSB9QfbBNc9K4RjoMc3uFaU19PCuqWQPK0yB0+3cxCOaKHyqokjl/WRp&#10;Av8An2mdaHpxolbPQa5LOst5Q+l449MQskltSgXj9OlQD+R/sP6+6aacenhQcekZLuWYTpCspinn&#10;SQEhDoZomtJJ5CCqk/Tnn3oqpFOt6vTp9xm82hSGKeWJ4YZPGx8dnLA3V2Cjkj/efbElujDPV1kI&#10;OeHQy7U3+qa5KarjMpWJKl6uMVAhqDIEp3gkF3BZSAPRYH6tex9kl7ZkHAx0ZWlw2rtNOjS7X7HE&#10;iUinQajHxGlFKaiWVaVGa8S6akrFL5pCSDctr+p4HsPXNnQGo49CmK+YABhWn8ujg7N7PmraSngL&#10;ZKiagplo46mGmhk+2WScNVzV062V61iADGiALcXY25C1zZ6WI41/1fs6FVruEZj0jFP9Xpx/Z0aP&#10;Z2/6XIUlTU6YYJP3qMVrVUeOSCaJQPF9zMob7lgo1OABYmxN/Yfns3V9Kj8uP+oenRvBIJRqA/1f&#10;5+hv2/u+j+yWKOpgilaCFHqaKZGWDyAieTSw9Kkk+QnljyLA+0slm4+IflTpas0aCh4/6v2dCXjt&#10;yrVwQUKVLGkEiVSViRtCsqwDSsqxSjyWQjSpXkc2uOSikhAPp06JgeHSsxdcKiWHIVWhv3aiWpSs&#10;qCZlWJSWmoH9Olgp8iK/1+nJ9pHWmD0+hqNXSuosxA8sNPHUCuepkFWs32ppjUQiSzeEIq/vRfSV&#10;jGthwdX19t9OdP8AHUMoqqiKR5BKpp0WCJYpNYbWlBHTxgCZrAvrJZlIuLe9EVFOteY6dIMmNEgl&#10;lQQ1M1VKiyx6KqGWGIN46t5ABrkAIUqCCL259tsgAr1v7epzPBUJJLOizTypG9RT0kRpaWmNgv3K&#10;aguosCFva31v7p1vrHKwlSrM0EcvLyeKRQRIY4/A5UlbtpX9IsDqvb37rfUWWJJBBTQzHxT0rAvO&#10;JWMKOgfx1EUq8MDwpX8cfX37r3Xf3N4UnkaJpSiJEklO/hgCuUXw1BUuJR+SUvzYGxv7914U8+oP&#10;hq/tQ07eMUdVLMpWGJlphUAlYHEq6RHILsDqINyTY+/dbOny65rJ4y86eF68lIoJHiDRxzyISwXU&#10;bOpjv+2tw34Or37rQFcdYGgphUGYTxUMupEklpoJJ50DqTUMpQ+NAn0ETXIB/qPfuvdNLNLJUSCO&#10;Z438arHTAssGQxokKxyVsTg2Yvc61Jv+m3v3W8U+fTrBBJopooFkgivJEkEemejqUguxrIwoIXSe&#10;DGv0N/zx78K+XVeo6vVhzGkcUyzy3SZAI6JAOI54pAvp1EGPn1X9+691mj0/eC6zPBDMkqRT0t9L&#10;2/egEbi5aP6pIbg2/r7916tevVi0MjJGamnLwNPWSU8Tqjq55gMRqUB1/wBphwAeR7917qDp1JSV&#10;QK0dRLprRW1DvWVFY8bEyGlWMFopFUFnUNY/WwHv3WxSueoFdTsXo41WsoqbJwz1Jmp6eGpIiBLy&#10;VtRFcmEnUQXVefqSbEe946cGgnHUWNmrKZFlqaCplp5xFLWurLSTw08doI2AAJLoBq0WU83Hv3Vs&#10;cOslRNANOjxkrKEpyssYpIKiJfKY1SP1hD9Vb6MbAfn37rfUYvVLLoSjphKKtRTwzRu8tTCq3kBW&#10;QHSzMfSARx9PoffuvdT6ONIVamWSKmlLlJqWBpGnp4JryJTiKRbTL5OGcElQSLe/de65RSxmlp5a&#10;WWPSyzKh8UHmWeke1QTGigxILWGpb3tyPx7r3TnU1XlmljEU9bURwD7GOeOGWmpbqJJZpXS2kgn0&#10;3Icm3q9+691LphJCiieJpZpo9f29bK06GnjIf7uvpoy/KufJGiGxte/19+691ziqlZZocYxnZMjT&#10;tPT1Eb08jpIlis7uCXLr6kjj1JYgAC3v3XunRoqZEkkaKLzPNDFMjSzLLT02vRAhW2lTr4Cs1wPw&#10;PfuvdOBrJad5GWoFMkDyyyTtOk1RAeBLDJEdRcWACn8X90PxD8+tUFa9OVPOYrLJ66cq6qrQws8+&#10;tfMsrOADdvzc8e9saCvVWpUV6lQeerkp5TPGX8EkqRJf7mSF30xuY5AALMNSrrNrX0kWPvYNRXrz&#10;U046lQTiR1eN9QqPKI1crAsjOfG61DwjSY2ZTpa1r8W+nvfW1FVoeua1b07rHIugKzy1sjReWlE0&#10;S2hp2ktfT9NE2kD8A+9NQDPDrdPLqZLWU5jpmiqp8eUTXLHNY+VWN/JPEVBGq9oyshH9PetSkjr3&#10;2dckkR6iFY1Mn3EWhDLJ9rEtM36ql1cElUb0rpP+v70/wnrx6nLVrAX1xTGWTRAyRRoyukIOgkv9&#10;Tf1h14sbfX22r0FKda8qHrLI0zWqBNK7zxTUzvA0YMSklXjZWBN7HhTwOffmkqKU69ilOs9AAZWT&#10;znxQtHG0AplFGaWnTUJFnJ1kqeCwPFyLfT3QUBz1o54dOIqXejQVHkWlkqdapOsbKZkOqnhpKgjV&#10;GAATr9PPuxYnHl1rSPPqVSzp5PNLBTEyKJmgjmVgIVbVeodr3dTYl/UpB+nvw+E/l1vSOs8NVFHB&#10;qmaZYikjPO4j1JFI945DKLa7m1gAGPH19uoKoOvaa9SRVaUipzrkhMYjqIInRXyCynVESui0UhPq&#10;Carf1592OOtFKDqZ/EJqOOYRCLwMywxThNVRDDr/AM2BazupuoJ4/I9+B8x03QHj1meqnph46aOn&#10;m0yJLJIpMOiRzcxyAAlja5Y8C/Hv3y69oDY6kCtKLCZkKRzmQWKMZ5FaXTJJKQpCgX54+ljf37qu&#10;gdc2q4zS6KlZrLVS07QI6xJAq2ETI0anhwFPkKt/xPvwpXPWtHWVJ2ePVI8ollBEOj9DurfbiBkq&#10;B64m/ssb3Nybce3OzTQdVZcdZBVSo0sc6LemdPLA8Cz01Ska6VeKLT6RpNtSrpBsNXPPo2/D1Xw0&#10;/wBX+r/V/M5/IFVIqaQywyIdVj5DIJQfG4P0VoyLBTxYWv7d62VB49ZBUqjilZEiQrCqqpV4pAV1&#10;RVPnUGxUDUVtp5PveKdVManrLHUB9QMbSBhoSEQpK3jW+up1CylF+v0+nuwNemzERwz1NSeEMimo&#10;ooKeaEa0kkmeOOZAQwM0K+gSDSQSLD3vpsgg0PXHUIo3jTQFEaeSC61UGoG7JFK4tpHFxz9fr+Pf&#10;utdSS8czrBLHOkToGkljlhZHdBqjeMAXC8EBWVdJ4Fx7917qSS0TQqBECQ0tKHiU1Rg0nU1XJINL&#10;XI02a1/wB7c+AfM9aoD1ljL6BNOsaVEni1SaRIgjZdXrWIDxqR6QBe3193DAip6qQK0HXmnLECaN&#10;JhHplghmjBR9bep5nUAgD6J/X+l/fg6nr2n165u8UhiLQ+FxI8kn2sAkaOJ4/G8k6Selgv8AZH1B&#10;5/HvZA8+qhdOK16jyuqNGoR4SylDVQBRBrB9ElWJQNN1sWAB49+JyB69WCk9ZC6XaWYhP25A0EqK&#10;6TVAJBaAiyqxX1Ldvrbi/u329eKkY6xRSyyOssKCS8qiq+5bVUwxE6fFEdAMAsdRdeObE29+weHV&#10;tI4efWEvSyJLLGSsrNoKtDO1Hw+iGKUEcq1v1qWF/wA+/deCngeHXBngiCgRwmoRdIhZXhgaF2Hm&#10;VJX4Lg2fUfxx71UVp1sr5Dh1GMixfcJNJDHC5jRJdOpoZb+pIQB9GHPHBvfn3QgKTq4HrxGa9YJD&#10;IEUlVkGmSLXaN/2ieGcqLFv8R6h9be9VAynDz69Trv7tAkLsEfWzQlFcqkwVRHExdwSxNrC3vxZS&#10;Kjj16gpTqPNLUafWXaVUeN4SVbyOp1S+GdQQG0c3Ptup62ukHPDqLUS6KYpNNLU3EZjMCanVj+7T&#10;q+hbNGV4KsSL/kX966eXTXs4ef8Ak6gy1EMYOQepVzqSOpgC/b1SRJ6Q8CAAW+qsoBH9Rb3408+n&#10;DTgesNRKJFMiMiTEBYXZg4mhCh2RmChblPoTYk/Qce9Gnn1vrBUVMqxUwhdKiLWxWnjZUmjBI+5m&#10;ci4ZvoALX/px731pYkPUM1klKpqNZLTlmhnN4/HqPjmSsgPq02Flb3QGgJ6vpB+zqM08UNQlpY2c&#10;taFFAqWkknQ2jeQ/pIB1c/gf196yM9bp8uuFRPIhVacQIkKmKV2KAyR6tYaKcD0ljcWI/wBY+/E1&#10;68FA49cPIrxxvP4Vc+SWKNhd5LeoxNIqhrA8yllU2IPI9+xTrdB1gecEPUMkDU4hkbzQKJo4o14W&#10;IAhbMTw3BH0PvX29eHTXI7eOJWHjhexem0MpjCm61BDC624sL2/2Hv3W6deFWpaSrhqPv5HUJUJF&#10;JHoi8TmOAlVuA7gfUce/dep69cYFVlkEk0yxPdGmfRJKh18RrrUWQNexB+vv3WsDh11I8tyYzHCq&#10;WklIGoSrG2qapkdQQSy2FgPfutgVwOoUsxSIzwtH4onmkenpVeSazXDTRo4uhI9III4uPdT8Q6to&#10;brJDOfuPPTrSm1OA6Ta5nkjRdcDMAdJf8FDY3+v9fduvFKCvWCWSSNVCSzJHV0chnEwD/cs0muEI&#10;reuMBr302sQObe2W+LryrUV641OQlgF43EU8NKIy0kaT08szkapjKQWYgAsqfQf1ubDQ6ugoOo89&#10;RHGkkDVCmmis1VUpH4pI5X/QsFObl1LXJ5sBf37q/wBvWOp8lM6zVrKrSsMfFHDSI8FbFCBJTzxS&#10;w8Ryc6gh/wAfaTqwCEUHHprd/BFVKadagx1TSzymdoXUvZpgHHDILgqQOCbe/dP9RamdQI2v4kBK&#10;p9mWYIUs8juwA8Yte9rg/U397JJ49e6hTVWLb7dYAkQE8k0U8cxMdQbftmRGBMbM1xewH+1C/v3X&#10;uuUlRPRsQwFTDHrkSJyikSkX10hPOhCSHI+v459+691xmrjJNSPBN5i9POag03iNOscXMc1Nr/Qy&#10;n0xt9HP196691Hln+58NUk8TBkZp5Xi+1rDqN/tauFhpkT+0kisRxwPfuqqoWtOm9n+3rJhDHAcd&#10;ChFUOGknNQPNBJNKwB4F9SC/1H+wutaGnVgKmnWOKeKovKv6XcQhHKEINetC6Lz6SdJI+gPH59uG&#10;lRXj1tl09NQmaWql8VgkLky6pCJ1EL6vtYUIudbHTqJ/p7t1YrjHUWsrl1ysLtBXwTajTRyz6FMt&#10;jT1SHnyxsCEI+p/oPaenWwnr1FaoMyyK7OlI0V6WJtH3M8hPidDHJY+S4syobaSLnn37q2lesMs0&#10;MsUrPTKZpIYHpjj9UdTj2RQplybTEojR/hdF2B+tuffuvaV641QeWVailqTLHRU9Kv7sXlSdi/8A&#10;l5CJbxgki5F9VvfuvAAcOsP3k0rOxrp68NVqaJY6UCpoKRQVqiNA9J4ARNRBHAHHvfVum+asEpSZ&#10;qaaOnWpE8mRnjjEdNNS3jSNwAbo4/UQPqRfn37r3UBshM9RTzuFdpZ5Y5IJYk1yyM3NGI2ALIARY&#10;Bv6H37r3XGumlLUkQEk8xqHipbxtNDDGshBhcr+kWvY31X4+nvRp59e6wT1tWkM9FQiKkMf7bPio&#10;aOoikjc2SRGZbxlTcOuk6eSf6+9dny690x1piVooJYSzRRiORZnJhaCP9wTOifpk12uFYg/W39N+&#10;XXuoSxiKLzO7xJJUR1EdFGFAk0C00OpwCzf24zc2X+vvx49OxefXUbkiKnjqKmLGTvLIkjzhal5w&#10;5l+1GrljJ9GVgP8AAe/E06dNKZ4dM9bUQVEojKQTSyEw1ZFOwlWKElaWZx9FZRZfqOebe99V0oM9&#10;Q5Ed1ilCT1FFBG0NNNNKKGwQ+REWoI/eLtdSrW1W4PuyfF15uGfh6bpKioEazqFlqXVqp6aqitP4&#10;Xa1TpZP03A9LWP0v+b+3TQjPTR0fg49QIJqSnllkScxw1UksusgR2adf8xTzSA2jJADlbWve1z72&#10;a+fXtIX4+uMEofW0hnpqdkEaS098lUTz21CCUyIzomkaYjKnB+lh72Bn/P141pj4f9X+XphlnMdF&#10;K8cNM1StUXUzxv8Ac/aJNxUmhRiraGBjuLXPNh7fC9+P9jrQ00Pr1hqvtVApZoUihhE4gq5reZ6u&#10;WDzO0yqCqgP9ASQB9fdqUyPPrQpXPTfMzGJZJJfuIKaCnpcrRyxhYoppmDr9mIRqfQQGuAAT7sKc&#10;OHXjT7T5/wCTqLJlqlVyc8tTPPUUlT4paSSFJY2onVTBGsfCBuQA/JBP+v73pXHWyQanz8+olbNC&#10;EgnNOImeeOkpIZ3WrESiX1LUOour6zbk2FgbLbnQHEdXxQOeA6zzKkiTxVsdOKVKoUlSVdPuf3OK&#10;ZHnfUo5BZbrZgfSfesgAjr3cct8PTXIyxVhkpZaYxSkU9ZDHJLLLUQ0/pWjSSZTG109ZJa9xYfm1&#10;hnj02aA465vO1RFMj00VQl1jaKKVYadKRm0iVpo1R/SgsFvYOQPzYbAzg060OPCvUSpOOmeCio6d&#10;Zko2MsNbGZmqIAhALzCQC7lTYIy+nm3BuN5p9v8AP+X+r+Q0aHjmn8uulkp6oTyJT1NDQB2P38xt&#10;BVSRDSpiIHrJe2sj9K+/aacf2dVqPiPDqHHX11MStRLPTUVRJBPVRoY6iSK12qZ6IxqD4rWsCCTc&#10;34HvekHNM/6v5+vy6pqoe7h11NROkukVBSGs8yioFOaiEVjOTRAxuAPO4/zjE2sPpx7uo8x5f6j+&#10;XWiAD/q/L8+uWgz3WGFqONZEDwUzVFayVFI2iWZaWQaHDPcgMbaW4HHtwmnXmFRQ9ZDWVArKmkKp&#10;DVQRO5apgkDx4mWMU7RLOASz6iSh+gJK3t70FUgMeB9PXptjVscf8n+rz/LrBWZBaetq1p/tq2eh&#10;enV/FB/lUMa0ixQR6LASB72ZwxCjhhc+9qmpRqrmv+HrxYajWmP28OoWlqtZpYo5IZpKWnWkWMRx&#10;yUj69MJgQ2Vh+oOGAFrcf0sMHPVVFQXPz65VEscaGnVnqGaopa3inaogpp41MUlOAfqgIsxPBPI4&#10;97UVOaUz/h6qeH7P8HXZMjwJDPGyzTCaoBYEILHxmd4VsqEn688XHvYCnI6ceukV4/6q9enjqtUs&#10;Mfkjcxu9dSU7qzERwhwrAaW0sPVeO/8ArH3ai8f2dN9/nX8+sMLMKamhopccKIrPH6XhrXgyTJ5E&#10;li8y3U3GgiQeUcACx9705Jfj/q/1enW6jATh5fb/AKvz/Lr1ZUPJBIauipUpZqSKlnYFvuamqo1C&#10;vVlpz44pUJWTyBksDyp9+Vc1XJ/wDqjVODw8/t6xCdpq5oDRU84lxdJQwrLLH91WGNvNJPTSIAWA&#10;+oBZQ1vyD72QQlQfMnrYoGpSooB/Pj1nyDGeLIR+ONqOsipHjMckOiMoumkqqqOEAoQVIOldRYc3&#10;/FV8jXPW3IGoAdR5dQqjElRiI3rqcRSiop2dpmpow5gilP6ZQ3qRrAkceoi3u+KGtcdNkcBjPTLX&#10;z1U8YkYRkU8ElDDHVqqV9LOsephLVAAuhBulwLG1vd1VeHrnHD/V69aNa1P8+PD/AFU6lT1UuOho&#10;ZHp456M0imWOlP8AuUjllQRVEEutb2k+jBlJBIIPvQRWJA41/wBVOtUoBX0/P8+scExaOCeOreag&#10;kp6zVRCCOKoior2WSWJl9JisY7nk2v7sQASKUPr1ryrX8qf6uHTaYKdWcRRLSUk0XlpJEyBhjs6g&#10;xGNpRcrJcq8YsPoQt7e3APXJHHHVSB9g66jqKt1igMSirxs5kEoikjNPF4binqq5RxI8P6Ba3ILL&#10;fk20jNfP/Vw6rQnHp/q49dP9s6+GnpCi1iKsOTNbGsqssweF6q/LOjWH6NV9Q+nHvYHmTw+XW6U4&#10;Dj8+o8bjGSUx81bSz0k8rweSSMwzPUqTUTzwhTaJj/m4yoIYA+/EArX16qcUGcf6v+K6wGvIqH8t&#10;Q7VohNV91NTtPTLUo/3JF2F1meOySEDg/pHv2nH8qdaH+o/6vPpuqJVlkdliRnmEU8ORqKhpxWq5&#10;LFqemVVd2jGoMSfSthb3enbX8qdVanXGpFNEzGlFPNHMsEtWVlgM8VffxwCQKrKkZX1FRpINgwN7&#10;e7Jk0P8Aq/1DpttP4f8AU3TZLVQRU0tVNTRTpLVa6SpeSSKaGSAGGeQU0RCCV5fSYFVSwsx4593V&#10;Seyv5f6vl5/l02SoFQPz/wBXz6ZKhoTHRYwvFGtI7mhlYmGhrIZ6b7jLVbRm4LrcRsCG9QBVhb2o&#10;Hm/7ft4Dps0wo8uHljieo7NBW2g+7qMnJTUsHjpXVqJPtYL/AOfeQLIZXP8AZ51KpI9J92VdJwKf&#10;P59VY6sVr/LH+U9RKzJSz+V44p0xseLSKnapUUuGhnYllhkQgFgxuqtILk8D3dY1XAIqD+f+odUL&#10;1NQDSmPIf7NfLppVI4JfNSOwUU9Kcc9DK0VfNVVAPkoUncK0YQKb3uCLW9unhRvXNeH2/wCbr2kA&#10;jT6ClONfQdcqmSqEgqKeF6poXQ1NNWpAzmJYhKryrGt9YYmQfQmzH3VRXsOK+nXjqH2+df8AV69N&#10;yO0tUtDQR0GVNMkk5nMkeNnphKddXUY7IOOLsQoAABAuAT7vQAamqvl61p6jpqtWogDU/l60/Ppu&#10;m5gaRJqqWokipqoZmZppalZUkKiB6cq2uJwNEshS3F7rf24KHDCnyp/Ovl9nVGpQkftr/Lr0tPUy&#10;yVY8lLEhijk/jLUU1EI5Z3CyUdJDUteKUKCFW4WQkEWtf3rtA9flXJ+Z4V/n1plYkjh86UH2D0/y&#10;9N89nesghr62JoKb0vU00K1M8sZAWpWNlDqWW5kkUKGAW6n9XtwcBUV+zy+3pogUZcgj9vXGKUwy&#10;yyRwVAkqKGSkELCPRUz/AO65m8Kko5F3Y/0Fz/X3Yr65of2daFQOBqRw9f8AVx6aKmeZwZLxxK0b&#10;Ugkx9TBas8YsEqWmVg+mUcFLBhe5t7dotcfbny6oc/4Mef8AqPTe5mjm0RY6mlqEQieOrqJWSoje&#10;PVP/AJLTctGjhmVn+h4uBz7uF9aj8uqVpigB8856xk5X7YGA060tN9xLJTxs0MEkKU2lKKKBNP8A&#10;lLkgaHdibBtXNve9MYJGft/1eXWjqC9tPs8v+Lrxr0m8jUTT1eKipIqCGsmiVMaaeRpjBDGnnyFE&#10;SytpYsAgXQD/AKm4ufaiGNQja60H+XAPSKV6sqoB8qfzHTe8mQjq43pypFbJj6hoDKlX4BAWM8tG&#10;8hIsD9UJV0NwQLD2+qRFeHCuf9QHTBL17Rxpj049MtbXVcJkatx9NDTxLMsYQzQ14+9awSaCQsvj&#10;YW0rZkcjjngLIoV/AT/k6SSuwAJGM09ePTLNkmhoWgQmD7dnhELWNVPJVp5qiJRp16VUKW0jSVNj&#10;pt7MIrXW9T59JHn0pThT/V/q8ukHXbjlM8NRHIKuGnojH9pLMAw1uRV00dluxAu0eq9gQL29ia12&#10;xSvDJ6KZbw6q8cdIuaVKqSeJYmCU4Pkd5S9THG6akqEIBOu3IZfp9PZ/DZtGoxT06QPJrPdj59MV&#10;fkZHhdaeJKmEzAJUhVQylV0v9wyi+krwAbc+r6+zm0sqEM3SWWUKDQV6RBq6lREFdoBHLLTRRhxN&#10;PLFI3kMqBzpC8DSx/rc/X2fR2QJUKuT/AKv2dFEt0AuTSnSFyeQRFdpPVJGkzQysLSFg+kwkxqCG&#10;B/1Q4P5PsRbfYrFlgMAnPQR3Xc00FFNG4DpCSSSVTIWDFbeQgxgSF/zbXyR+SQf8fZ4IxKVAHaBX&#10;h5+fHP7OgW0mCzmrcP8AVT1+fn1w1IzuxDgizCQg6ixNhGxP0VRc3+p96YIScH1rTOfI1HAcfLqo&#10;1hBQj0p9nn9p6bGe7n9uSRNZuv1NgPUSfwPz/r29oWoWpQkV4f5fs6WKi0GQDTy/1ef+CvUmTQRH&#10;FAVIkGrlgbljp9ZP0AH/ACP2sdUoIoaEH8z86/Zx6YQtUySilP8AJ6fb1iMVRFKF1xh4/SRwLseV&#10;fVp5Uf6x/wBf2y1tPG/EBlwfn88+VOnA8MiaqHS3+oj7a/8AFdYpUZy17yGT1NIOdK/pY2UaSQTd&#10;bm/tuSMsTXu1ZJ/l9lR5dXRkVRjTTAH8x88+fz64tGxIGnVEqqCxIZl0kMHYD6E/ke6NCSKtlQAK&#10;4r8iR8+FOrq4pjDEn1zjh9nz66j/AEykiMk2KjTpdiRfWqN+f8fdYwpDE0+X+wp6q+GUZp+0fZXr&#10;lJToIoxOZIF8wlkLLZyrJxwPp729ugRRNVc1NQeH+DrSTMXJio500FPWvWBtFta6mQKfVe4WINZi&#10;p/P9R/sfbJ0AagMUOflXp9QxJVqA/wCWnDrE+rUJhI4iW5s3CrFa2ghfqWve591Pc2vUQBX9n+z1&#10;cUoY9I1H/D6/l1nVI2s4ZlhcqdYVCym/6R/sPpf3fSpzXtP8v9Xl0yxYdhHd6evz/b1wmW5khMIi&#10;It+pgfJq9V0f6Lq4sPp7pKqkmMJp+3z8wR1eIkKJNWr7Bwpggj/D58OuSRxmHSFMkcbAuioNesMA&#10;dUg5It+Rx78qIYqUJC8cGtfmf82OtPIwkrWhPD0p9n+Q569IpDmJB+ylkBZvKr+QarEHmw/qPz/h&#10;79KgEnhp8IrSpqDX18xTh1pCCviPTUc4FCKfy64yROkRZmCr5A07xxjSjKvoCAe6GIxxl3wK9xHC&#10;vlT5fPh1ZJFeTSoqaEKCfKuSf83WYlSsOqfk+szIlgwvYBv6k/Qj24dLBdT08ywH+H59NgMGbSlf&#10;LST/AIPl1w4N/QC2pyr+nmO3qEo/2ofTj3rAOOOaH5fP7etitKE48x8/l9nXPU1OfKhXQyaWaQAB&#10;QvBQm3C/7Vyf9h79qMLa0oFIpn+Y/wBWetgLMPDbiDUUz+f2/wAuuw3j0F5hEGuxCm6sv1PhksAQ&#10;DYf7G3veEAq2njw9P6J8+tadVaIW/LgfmPI9cSS6tpXxesFBa+q44LJYWNuCBb/X96OlwSAACcVP&#10;EfZ5Eft62F0kVNcZ+X55rXy8uuwZIxIquh9DfUB3YNywuwFv8SfpxwfewHRWRSOH7f2/zr1U+G5D&#10;MCM/YB+ytflT+XXJtR5DrLYKDG5GjTa9iQAOP9Vb341C1BElBw+wfIAY9etDTwppyf8AV6/l1ieW&#10;E3UIyRSs6lQdQcgWazgC97cH3SSSKmlVorVwDX7ft6cWKXj8RUA19PTHWOKn/UQhVUsztrUAD6FA&#10;V5J9sx24oSAaDj/lFfM9OPNQCpBJ8v8AAespRGRIkkZRYBy0LsqRryVvGTdvxzz7c8KJlCIxAIyS&#10;vl+Xn5Zz03qcOW0gmpoA3n658v5dcGVixZE1xghXYx3UgD0WItYcC+r200ZLFo11KKVJFceXD/Ke&#10;nFKKmmQ0bNBXz86+R+VOudyGS4kV3UiwjTQsesm5aw4/qpP9D9PeyNLAthm+WKfbjHyPA9aohDaa&#10;EDzJNSfzrn0Ip6ceotVT0wCKsYJkYa3UXQE/2k1c6z+AOPaO6ggUABaljkjI/wCL+zHSuznuGJZz&#10;hRgHB/Onl8znrk0aWj/bkABWOQMSWVF+gK29BP8AW/vRjjUAhSPI1zj5+hP29aSR9TAsM1Ip5n1H&#10;qB9nDqM8VK0jEARxMQUUEXlccgsD9Te3PtHJFbM5oKJ/h+3/AD9LEkuVShOp6enD5/aPT06ySRlo&#10;5IFiX1hCiizp4/w4b+yR/T/Ye/SREqYwoHCnnUfb5daR1V1mLGnAnga+hHn6/wA+v//SHWp3nl8j&#10;BV/awPJ5ahrusLU1PKom0RBGiD21izuJX5uVVRe/uUgABnoqEYXtPWaDD5bMMKaKTXPHQVi10SNT&#10;yRS1VSRpkFVWALFEzABXCqeANYAB91Z0Tj15mSMVPQiYPrRqmOn+3p1hjIinrDerqYKiaGxmKyy2&#10;i0SuCsdlcArp9SkH2jk3BEr0l+qpx6FbF9YRK2PqfBLT00ctTJLTyxxxyATp40kqERSseq1tAK6l&#10;+gH09opdwLA6empblnwOhMxfX+hFWOliOtAsskEcYi8gYiNPEQSYmP6r3N/yPZY905OT0kDSas8O&#10;hIpdl0xvHPD9ysMcKy1DaXkGizSpISFUqpHoAF7Dg39p2kZz1Y549LTH7ehpkjNIw+j1DL4rESsL&#10;PdHDMtyQSD9bfX3pVOrUetrTz6f6HGxLGirIY2iQrHHEiXDqL+SQSAgseQvPpFvbtK8Or6VOeniC&#10;GJdTQqVLt41m0gLMrC5NURxcXICkC5HHtwR+vXhQcOnCNY41le8aOkZVmVTFJGCukODp+hP0tfn+&#10;nv2nV+WOt9SY476tWhHCLFpCnUUuNBkBBt6Rw9j9fdSpHXunRI11meRU1QuApjurOJBa0bWAPNv9&#10;fm3uvW+pkQZVSUx2J1EicqAmprGNR9ADxb8/X37r3XMRlmKlQUQu5YKF1358a3BsoFr8c+/de65B&#10;LKouAAjOimI6QSARIshCm4PIP+PHHv3XuuMkYHrYyM0aKqs/jXSD+qSYqP1MQbEEg8j6X9+691wk&#10;gUKzSRKZ42XT6i0fFtckQUC1wSGP6efewKmg691GaBiX/T4WcIhASMRkNcSen9V+Qw4A/p+ffqkC&#10;nXuuJp1f06BeNtJJ1CQBiQolcAcE35/HvXXusyU+i6xgQx3BKAqzLq44ZhYlm50/059+691mWBwF&#10;NvMixlyunUAQQApBFzzyVP8AvXv1Rw8+vClc9ZViKyAlgQAY2GmypMeGJcXvp+v05It791s6aY65&#10;EXRFZVWxI8lvWSgKsFUA2/q1wPfutr8XXJ28auyodWpVYoVDMlreOV/8QQQF976d65eQ6X9MTKSz&#10;gj0sCy6bBSPqPoPT/j71pFa+fXuuauxtZVJupDrqJhWNbKrsQNV7cW/xP597IBFD17rJGX/SXVSL&#10;tGUjAVQxv+6314N7f7D3QxqetFainWfUxIVyXvp0MxH+qJDpLYEgtfj34IFNR02RpFPXrFoMgVmU&#10;q2pwjh1Q6r6HWRbH6gGx9268vxdecPzG6p++Q2uQrqZL2EchjF+SCRx+Lfj37ry/F1MXSLquiMIv&#10;pjCCPWgF7KG+g+mn+ov+ffmGpadXf4epoDkohVdRswEhIOgkaD9OAPqxB5+ntrwvn0zTrzQJOzM6&#10;3YkxFowP7P6hdPp/j70yaRWvVSgPTbPhY3HCqsagIqm3isBddSn6HmwA/wBf3tNP59V8McB0m6/a&#10;1IVd/FEryxCNiIz4bKfo5t6W/wAb2/pz78yUz1srQdJep2hAYvG1LLSokTFZGZZllDHWW9IHBU8c&#10;k/63uy/D001advHoP8xsKOfTIlPCks4eOnneKBJtarcESwobLcDUxDG/1P59vCQkdJtbBgegiz/V&#10;SV8kTviYEq2heQVLIlZNHKw0eZXUIV55Op7H/U+1UcpK0DU6N7WU6ak8Oi+bu6Mp5nrkWkmlRlan&#10;MwSGU1NOlpG89Qyh5ZHcEIshZVH6FP1LwkjCZyelsl2jDST0T7sb40UVS0wTDUk1I1ixl8uRqKdw&#10;A9S9RBMdMcScKW0obixFvekudOG4dMx3rx5IqT0Rvsf4ZDIzyxRYmnoUkheupqgSR1GNpli9TyyC&#10;jUaRMOSobjgX+vt0sj/B0ZxbxSik06Itvj4iNSNkZ1oq+qq4dU1LB9uoNNFESTIJKYD9puWCNfiw&#10;Yj6+6lfToRR3FvMoznotuT6G3pjoDXYqky/jNnomhUJDUAHU9QJKkooVP0tbQo/DE+6UI6qJLdjQ&#10;cek1RZrs7ZlTJLST5AwUytHNPLVeNWlRbN4amAkAAn6gX/ow9uKSBUdKlijZehJ2f8od2bdLnKFK&#10;g1Cfa0kdLDWrFdCS5WKEpdy1maVpOf7QIuPbhdqev+r7P9X8gjudqtbk1bo3ew/nbDFRYfG5fLee&#10;c0slPkpY6Klpa1LvanpqyrMZkAT9X7Og/wBRa/vRn/iUY9Oil+X0r2dHS2b8zMBnaGkiyORojTRT&#10;RR0ryVMVTkKmqQ/tMzBFWTyGwVFZAq8ke2y8TsQw6Ry7MIgQT0ZnbvyF2nm6dzJVUcSPSuamgjmZ&#10;40ML/vStUPceS59KBSfxyPbLwea8OiabbJlFUFR0LNDv3F5SLHstbCtNHFE0MlbWIRKk8WkfbKAU&#10;ldh6agLyp+v1t7TmBieGOi57aZDQqeltT52hq1jdzjpIkaSKeCjka04mUIaepCiR5Ig1h6VsbAKb&#10;Xs2YiMDpooymhHTzS10Lkxxr45ayzw0QE2PeAQqI6qARTegWtcFWBtaw+vuhBBoetgH06kSukyRU&#10;80uO89NCiSKA9Q1HSiY1EXijjAdGdBZ7N6uPeuvdc4UhRaGrMkf2s5kqKeGFFihQzSH964FxIzE2&#10;VRqX+3cce/de6aZ8LSoa2QyW+0EK1aVNV4o4x9wZIYdQA1uCbeNUtcXIHtwSUFCOt44HpPf3QaqS&#10;Vgv2qs0RpRVU9wBM5MHkcXJMh1hksD9OfakTFTTrelOH+TpPZTZENWzwRxrSywmKCCKoI8sNDc/c&#10;SeULZoy9xGJdWm4APt1ZymetEDoMcz0/h8tO9DXYqgraDUyj+IUkMf8AEKya7QyUccFyLAWcqA0h&#10;uNQ49mke5duk8OqvNMBQMflnou+5fixtLLPOyYlMG8FDUmokVPJJSpExBipMeq6Y5pCSqtIzSAfp&#10;H59ux3ELuGOOlcO5TQHuqQeirb2+DmK8sFbSuZNcHh/hmYoahY8ekiFhHCXEZCuvqdY1LliLSL9P&#10;ZwgsnSr/APFf7H+Xo0t+YxC1GB/b0Vbe/wAHclQ1XloMDJPip1dzNRrPJNSrED5YZ6Vbz0/kf0hX&#10;R/TzrQXPtHPZWskn6JBB6NI+ZLZmVnxXorO4fjnuvEyPUU6kiKUQw0sMqySwWb/NyWGiQj/aG1D8&#10;n6+0Um2yA0Q9HsV5b3CeIp6Rc+I7J2lW64lqVMKq8MMxVodQ9JhkWxUW/VxyPqTf3U2lzENJHW/H&#10;iZzmv+qnT7iu8d/7ciQ1VVXLPFNLOTC9QsdREG0/aQz06gwgH6leD/r+2lLKCHHT7GPTRh5f4ejA&#10;7U+aGfoamJKpREwpo45YqyonpZEiKajCksY0tqJLAsv1+p5PtwSwqxIAz69FosRIat8+jXbE+dNB&#10;U01M00lPSZGoWloKmXJz2D0gfRNPJNEqwxqy+lPGgYfW9+fbdxIJzpRRT16tNtULRYah6OHtH5b7&#10;bzD00LT0dTj5ylHjhQUlW86TUvDSUtVWOkkyxteSV2ncN+NIv7QvBGtAoz0F7jZb3SWTI6Hbbneu&#10;0MhRVcH8cp5fBCfLSzxzwV2uWQNJWfbymOySNcBoldLC9mJ5bEKPgjpAm035J1rw6F3HdkYWooKR&#10;qLI0MvnVNMtDTCR6vwi1PH4QVVgjXAPjAHN1HtprVT54600bwnS/HpdYrf0ciKkEhjM7Q1C1c5jS&#10;VK+I2K6yulkF3LFUBW3N/r7TPZmtR1XUT0sKffggZnirYS1VTKsV9Tl9Eh8kkKuPSbXCjVc/U359&#10;pjAwz6dWBPCnSqg3szUy1EjMGmdYp4gg11bIv7NSIk5it9fICPxz7qQQaHp5T6jpWY/dtHV2s0RL&#10;VAMkdSruftjGCJ6iUAHQrD1AMfxY8kDXVWauB0q8VumOpnWFJxWhvO8LtrDU0V9cP29N+LtYxBjc&#10;AWHF/b0b1op6sJPLoQMbuKAtWyyAFo56SRIY3SMPLHbTIlOdT6SyktIbgm4BHt5tFOnAR5npc4/N&#10;JUCVWmp1lkbW4nGskyfuiNIhe9jcjk8/Wxt7ZIRjQcevVTyPSggyKS+RX88AdhLMsjKlTPGi2BRE&#10;AAGoghQTx9effvCHr1rHr1n+8jmTXJHCunSf2VVrqzH1eI/Wzcvb3YIAajq1OoBkgvM0B1qU1qkx&#10;U+SWPhpFT6ixtYf0593691whjXQdPgjZ/wBxWupYCQWkCyG9yD6hxcX9+68a+XWONZhqVfNEyo0C&#10;cmnjYu+t2JsGP+0kk3/p7roXPVQDXPUuKrrY4wTE8weRCqRlVaJUHilaaHgMdP1ZnH5/V70Y1Py6&#10;2RjrN/GZo0Ri8bSQs4MN/HBMT+mco4A1FbjUptz7r4Q8j00oHn1IG4ERyumyyRoEadVXxMoJkVWA&#10;AYsfV9Be9rC9vdTFjHWgBT59SkyUcZEj+kMovIURo1EhsZXK30i91UD6W9+8NunadS0qLMACxESl&#10;0qDYKsQYot1/tPJybnj/AGPupBU0PXup8Z1BWdkLMHFo0RXj1NYyHTybHg/j+nPvXXupmnQI3Zix&#10;DRxsWVY4nYAaW8KgkH/WJt+T7917qavj0MAsUN3URvJG0aOL8iOw/bNgpLW5/r7917rKzlHdZNTy&#10;PLCUaQKBMqLqMaqoKt9TqNyTwRY+/de6w1U5BlB9MEkbtJD+qU/2QPJGtygF7A8n3ZdFO7r2PPpr&#10;qqoKBCsV1RfIE/V400+lw1gSzHkgccWP9A8qAHHVHAB6Zqh1MZWe37aK05dConEbkxqzAAlRc2H+&#10;t7dCevWlPd01yy+N42lcP421R6QEeSMrpLPq/Ui+nS/1uT7toHTteo5mjmkjnWKeKVJWeNSymQuA&#10;LFhYC6rz6vx/t/evD+fXq9So5ZFLVGhvtVjdI0ijWJhUTMAzpILAsf7R/H05t7bdTSh6sKVz07JW&#10;H1MLw+lCpB1F9NhpfSo0f42tf20Y+nVKcB1zevkTxWka4IXxftiOKEuebEXOo30nUT714fz6vXrH&#10;JUmJlVwGCOJIWmkK6FkbTZ3jFgQCAL3IH19+8PrTUpnh1nEqmpMiFWkAMjtK2uMaUGtZCoA+t7WA&#10;v7qUIGemm8Onbx6coJfVH6g5f1akB0liboAg/tEek8WsOePbZHTXT1AEjdxYsnkVgPJ42RgLeOIS&#10;fqHJDi/1+nvQ4HrfWdYnZmPq8sK6C4dEhbWdR80K8XjX6ekHkXPvXXusyJpKBLaCXVyFLMqaTeRk&#10;lsQxP1tx7917ryxXIIjTWEI1t63Rk5eUC1tRv9OPfuvdS1gEjP6TG4AZtLhg5/Uht+Ra9r/Q+/de&#10;6mssYjVZGU6iLst7wyEf0tzccEfT37r3UyFooluLAqqKGOkFkJuNGn+nP+9e2ZfLpw/2X+r165uQ&#10;qiZlH7rqjFSUHiLGzSIOfrbTf6fT8+21Go06s1dQp8+o8lRGXldjJIwsqExozmMH6Bhxq44v+Pby&#10;x6TWvVwBUV49eDuWNnDIpQuJHjld2t+hQvNwPSV0/j251tjpFesbyBhcqpGsqoAIYqp/NwTb6XA9&#10;+6ZYah4nWIyH9SSAkOrMyKunWfQgRLc2HFz/AMj9031GfxtI1pVZodSsqeuETt6m0H6ggXDW4/Hv&#10;R691lXyudBCKgW4FwCD+ougX+zz/AGub+/Z/1f8AFf6v8GunBQS0aGJf1LeTVdCGTkEWF/Vzf+lv&#10;e+t9eOkLGQQOHWQkslwSW9ERHBJI5B9Rv7917qM95T6wl1Q6WNgGe97IzCw4+p+pP59+69031EZs&#10;8d46hnQs4cqlgCC3jAF+QPrx71ivz6UR/COsYUSOpQRswKkXURAkLwAT/S3H9fe+rNSndw670aGZ&#10;4lhWQWvqtdrggmx/1IHFuP6c+/dUXw69vH8+uzDxp1o4KcyWHl1sdTsdX1+vH+t79051iKkhn8ZG&#10;mwZXuZNajgowHAt9Vvz791okAVPWJY2NrMktoZfICU1K845QW5Fx+f8AYe/daDqTQdND0iohjRRF&#10;ptEHmFxHr/zsivfjkgpp4uOefexx6bP9rj/Vjphmpni8rMy+UuwhVCzBwpsJJDYAE/q1f429uVNK&#10;dbTXU6uosVGSxjjkRkmUxQl1YgIRedGFjbnkOw/1veiSePTnUtIGckqYwYY0jhUPqjJjsjrJKoOo&#10;D6hLc+/dVk+A9PUTLLp8n7wMmkqVOlL8Agabrb6i5/Nv8TVuk3UjTEXKIq69AWHQt9YJsY3RwBz/&#10;AIE+69b66YRXLRWDEjRouUUL6dKKQbW54/s8Hj6+/deFK56gG3rFjIZVVQXLHyNE10kcKOLH6NYf&#10;8T7svWzWmOHUYTMAi28U2pnCxKil5JTYsyEXAuBY6ifz7t1XrEbfqJsG8k7xc3SVByLWuAQTpBPH&#10;v3XuucjRJolbxldCv4kVVMpf0xqZR9L3v/rj37r3Xo4YWCxhCjqbh2YsGmKgxnSvJKXtc+/de65O&#10;+gFxGJF8axt5dMbOdWpz/rqxvp/I9+691FmaR1YpIjGVmUhSEmPJceCRRYA8hQwP5/w9+691BM5i&#10;QwhJVimYTaEYyuXX0iKSQADV+Tp+v+wv7917rnFV2YqrJGHUQODb6udbxqANRDXNiCAOfz7917qd&#10;HVR+kSuyktJC7lVVENwI9J+oBH0J/F/p+dUHXupZqNKtJIyq4OogXdY9JDWcD6K39kL79QdeOcHr&#10;lJUgjXGSxK+VmsGliiY8BVN/V+CTyB71pHWgoGR1xaeNUVgFEMrBjKiq8bMAPEssem4CH6k/197p&#10;TrfUlJFvKWWQhVVfEQCjAtcSBWBHLX9IJ4/p9To5691IHiKyxEANJHGsV11qqp+7KxjIAAvxfmx9&#10;6Ip1vrIiy6SjpGWlf0wawI9NrmomJ+gA4uP1e9de6zOti0rPEEBhI8bBlZx9IkuAfV9B7917qRHr&#10;kKuAiqJJH1TvpJdiWdQq/T6j68H6D3uh691O0rIyWUMCpZZGUSGQMbMrj6hT+B7117rmIokLMgGp&#10;VCILDxkg6UOlefoOQffuvAEmg6zeOH0OFYNLIXWOO3jXUNDfXgE/qNvyB791fw39OupWPpAXWiLw&#10;GWNOb6Rqt9bk2Aube/dVqQCvWKaRbOhTVchAqFQrAC8iesDhRc8cX9+611BlcMxeN43P6TpI8aMw&#10;tHI8Q/tabj3ZetdYkmAVTINDFmhdimqRVP8AmtbWP+Nzc292691KhZRrKoNBZQjXUp5lHplMVgT/&#10;AMG9+691z1ONLwK9g7LLpCPEFblvW/IDc3P49+6910JnLsFCreTxm6KGaPTdAoPHp/r+R70cjr3W&#10;CKpi/cjDhQslilio5UahHKFHFuebgfT8+60p1vruN0/WC7+QlkaZY7xc6AbRDkH/AFJI45t7117r&#10;JYMFYszlWRQw0aiyGzKysASOLkf7b37p2Lz6kmSNDHco6t5ESN/T4owCVkht+pvqBfkH37p1hqFO&#10;sshIQqHLA6W0g2ma6jx6NX5ve/8Ah791RY9JrXqNrhVraYzrLfQgKrgXMjJ/iRybfg+/dOdc7lyE&#10;4YmJVJK+MLqN3C+m7KLcX/F/fuqSfAeuaGN3iW6mM6nBTQUXRwbah9B9Stvr790n66RVvrYhgutP&#10;IBaKzG7XAAJt+LAgH37r3XetF0MLarGMxNa5ANyZeLWK2t/vXv3V4/jHWUIAxWNk/CRh2sxBIdSV&#10;H144v7907J8B6zMWjAQ6mYSFTYABWUlrFuWJ/wCI9+6T9dKv1WRhGGu6/oHkIPKJ+Rb6cn37r3Ui&#10;N4yi6w4MhdVBGss4P1IIH+H0P49+GevAE4HWTWBGFcAsjMXvZllJYB9I5K/7T+fdvi69Q8euRnsg&#10;1SSG7CMOYeHH1CMtjf8A4NYH36lMnrXWJ5YyWXWF0KAFZeQgPLKD9Rf/ABuLW97x5de64rNoZnMs&#10;fjtYBbfuqLAKqryGAJNv9v7314iuD1KSpRA7R6WDBQWYktKFNgouPqLfUcfj37rwFcDqStQjRnUA&#10;L6/0lbqxawlsvH0sPx71x6sUYCp6mJPayeoOIyNF2I8duQTyOTdveqU4dV6kx1ATkp5WIjQlGBGm&#10;9nFn+tvpxx73k8evdTfNouAIySCIdDpqa3ABBBtY/Xi3v1Kde64Tuoa7qqFEC69QIZL6So8YH5vc&#10;+99e6xsi3VVUsChZCgVl0H6hHH1P+B9+691hMcREf1tcWIVdVxyiuo+gsBwPes9e6jyJEF1DyOHL&#10;M5jT+2p5LL+CB9Pfj17rgIQ5a4I1vb66kVbaiqH6fi5/x9+691nEQYRqrAKysRGouCAfSyg/p4J5&#10;H597691IEYtqf6ajqViCyuBbTf6sp/I9+691glUr6iUEvqMZ4KIW4kZyv9fwPfuvdR3aUPIAYzco&#10;0WoDVZeXBBWwJP0BB491Xr3XWpgnk1/t2ILRlQ3pALBWAFv6G3H9Ofe+PXus6TKSBcusqKSzNobS&#10;PqP8Pz/iffqU691KEqsefqFDMOP3CpujKxB/Jsffj8+vdZJtTKHV0QKV1heByL3Zf6/i4PvQp5de&#10;6xSCwZSqnyILiwIKMeTb6Fv6e9nPXuo513WyKEMYA0+klR9Ga39Lcj3ode67syKOI2FrK2qzFb8k&#10;fkD/AA92691x9IOoqGS2k6/VZibagzfW1vz70eHXuuCpBYhgt1W0hWxLEg6lVj+LcWHug45631HI&#10;jWJEVF/SVChf1Ot2Hqb82/p7sOtdYljeVW02AYjSjKoSIEfRy39P6n3bp1XFNLcOvGnXxiNYgeDY&#10;J6kR0e/Gm5sfoQP6391I8z15vDp28fz6yinBBLFJSwXUBZJBJxrYcE6Rb82916bBINR1jMZcSJYl&#10;g+rURdnFrXP+uBwf8Pe6Hq3iP69cDruAwZGfUjFE4Y6bFW/H0/SR7114uxFD16xLR+kR6/2xfS0c&#10;ipcyEAC/0ABv/wAi2M9U65CT1Ip8YOq5jdD6h9AWAv8AQfQ29709e6mLKhTQGLEMFXXZSwtyBq+q&#10;/i//ACM6K56911qVluCXGixGkxPI5P0c/wCpvwLcH6+9gUPXuuRZAbNHH45NJkVUPChdLDUfyT9P&#10;6n3s8OvdY203VReRyGkQNdI7RcEXa/0ubAD3oY6913phDg/7sdOWQcBTzpYMP6/iwPu3XuuYuI5C&#10;VXhUUsrDWbMCpK6QBb6AD8+/de67cKspBHpAUH+yzubeq39m3+8+/de68FZyLotxrkB0G4Zbam1n&#10;8/1v71/q/wBWP9X8h7rgFNix0CzMgX6gD9Ru5FvUP99/TfXuuHIu638kiFAiqIlQk8yMbAAgf2U+&#10;o/Pv3XusaOq3S+o6QfSw0kr6QLBbnkH6gH3qg691gjkjXWEZSzroMa/XWG1ahJYAW/II+n597691&#10;09nDa/Te5cqpXUWFkBAtfj6/74D3WiKinUGSdY1DOvp/zYiQhrRlbO6FibC9gfeumTg06gyOthyI&#10;2kZAqrZvIyngA/TSPq35/px7tH8Y6snxDpsmrFh9SoOJZQxBZYv2+SNQF7H68/7f2oIqKHp/qIal&#10;yurS0aNZLLZGsxuzhuCOOBc/4+6hFBqOvaTSvXATqgWOMR6VfxMhTU80ZPDh/qpNjck82+vu/Xus&#10;+uORiAXiMmpU1ggC3LRgoOPp9OP9j7bYOceXWs9SkqTUeEENGGTxlNOrWinUsmo/qAP4/p7b0N6d&#10;aNQK9SkkLRqNelTqEjn1/U3Rlc/j6af+Ne/FWAqevDIr1wLeNg0mmUFLIJVQGOQj1PG/+P1PuvXu&#10;sJ0IQrnTqcQtNHe0kwOtXX8Kv4IP19+63X/V/qA/1fylLIh1KreEL6nLoNUvOm4Nhbn6C3q/rb37&#10;rXTjBMiyOySNICRI33AXSG08HxOP1fgKDa/+39+691PjljV0JKsXJ9SHQzHTyqpGAAR9Le/de6yC&#10;ctqUpc2vpNtR0twrrYXP+1fn/Ye9UHXuuclRGpFkjAdgQ5/WGtYKNNySeeD+PfqDr3WOOruEtpZz&#10;r0pYBiC99YcW5Bt6T+Pe+vdSRUKLoBGZzqZ1MhWNTawYE+nUfqfxx7917rhNNbQ6uAVV4iItCgm1&#10;38Uh+ij6sx/2Hv3Xuoks6xjyJqjOljJfQ8gUkKW1OL83uLf6/v3XusDzKGEupZ1k0oqjSkkap/nb&#10;JYDV+bkAn37r3WIzWZCpLhQFjWT0SNG4JJYWvcf6/wDre/de6wyTKSF0BAv6QGUx25u8kR5/w55B&#10;97oaV691xjmVwwZo4yrKoYozOzvyxAF+WHH+t72y6adb6mRSIQzRRqhjJ1qrFyoJ+qEi3rNrc3Hu&#10;vWupLFQhBjjcKVZ1jZGkaYC6W0qDrH9CP68+9dVb4es4MMn6wSx0MyhEV4mH1ITn/WNjb+vPv3VF&#10;+LrkNDnSrRyIuoafF69TnUY9P0Ykgcj6e99OEVFOu2SPk2CsEVbhiSXv6kKjglfp/h71TqugddGC&#10;ygm8pWUKkXpROR69APLC3Nvpf37rwOo19OuKQxs7L4mcMgWMsOBbkMfqeOQbj37rbfD1JSBALooQ&#10;8EaCD+4DckN/ZDC/4976t1JFHCwaOSDRdbuCEYushBWQuBdiP6H/AG3v3XuuD0dOi6NEQdlYtpAY&#10;MR9SXF7f7ew/p791oiop1DmoY30Dw3GhNcS2Idf7Adx6j/vr8X97U0ap6poz1DfE29WmNIlJAhAP&#10;kuPwgRb6h+Le3datg9b0dQJcTErs8cNo0Uaih8crl+CpUAfq/Jbn20SeA4dVKkDqE2FWoYxyQJG7&#10;t6yTqkOkftvqbji3JH096VivDqvTbUYhSTEyDVJcSa9DsqWsFhlYEENbi/IPP497qzCp6cTz6Z5s&#10;QWYMkf8AnFKM6RaCVX06GY/6n824PvwNDXpwMFNT03HGvGgJ1RBJSwiQF/HDFyZ/IwsOT+n2+tGF&#10;enPFHWJ6IooklJleaQHxMiqZBGbgLIAqDjn9P1497p14Sg4HXBYZVDsqxwo0romtQplW/wDmlAAB&#10;b6i9v9v79w68TqFfTrC0KtoVfHDIskomtbWI4l1u5k/AtZbcDj3vqnUb/OGPXIVGlSumEmQSC7La&#10;KQG/+xFgPfuvcMjrm8iAhZVEsrAzO0Wr98MNJRlA0m45GixuLe9EdPK1R8+u1qvCjeWRxr8f0jKU&#10;8cWoFpZJSLEC2ll9J/3v3rrZ4dT0r4FZT5I1dn8kZABkkQjS3iZeNSj9Kk8j6kj36lcdaelM9OK5&#10;bTHLKYYowjoiSW1ljIeBJGgB5X82AB/r7oYh5dMFVJr1mGTGm7MoXX4pSzq8iqBqiS6gkXP1tq/2&#10;HvXg561pHWB8wJJHiRlRm0uZBIABEn4jVRpLfi/1A5P093MB631j/j7KvojkWLWscnpMwDlR9GIH&#10;0HJYe/C3PXqefWQ7k0gESnTbxMztongFgNelL6tX0VlsbcW96+n691Kj3CIGjDOYZCdLTSTgFda6&#10;lAWUFdDcqAtz/Uj3RoCMjr1D5dOqbjplS8nod7KY5NALm+oOiSEAf4Fhf/Ug+2ijDrdD546eosus&#10;hUBoG1r5C0DMW0kgPzLbn8Gy3/r7rnp3w0Oep0dbGFU2fWAUAjOouVYFtTKBwB9bgf7f34fPqjx0&#10;HqOsz10brGGKR+h0XysE8in6NYg2F/03HPuwpXHTNKEAefWcVdiV1oyxR8qFUX1C/lBW36Tf8W/w&#10;/HvfXm+HqXDUA3/cRk0o2nTcCYC4fXyef9t/h+T7yz15fh6mxztZmJLLJESulgDrU/RlIJtb3oU6&#10;t1mhma8bK4XTqDk6FHkXjUUYNyb8ADj+nveOqt8PWZJlCSEklI20u6MCFX8FFdbgn6G3v3TXWdJV&#10;bQrEK9xGNS6SpJ41Fr/Uc3v9ffut8Pz65gsPIuhQwuRc6NRHGv6D/jf19+6cb4euSyaVvqu2gkhQ&#10;CrccsP8AWFvr731brxcEgEKLEsL6QQqLZQW/Aub+/de64qtxGFXXcOLpbkADU6EfgfTn/XHPv3Xu&#10;sPptqF1CkWGpBoUH02HN7/kEX/w9+691xaPVrJVIyF/c+jx+tiV8akHn8sR9P8PfuvdRJE0FrqHu&#10;ysWBFl49LDTe+r8i/vXVW+HrBK0aFGVbvIbMANKOx5QsfxYX9+6ovxdcFLK5kLJH9UIU3UWUGwLf&#10;Q2/J976d671qxUopDhNTAEo5v9HseL/4/n34/wCr/VT/AFf4Kfj66W/qC/2CCToVGZr8s3A4N+D9&#10;Cffur9Z4tTDSHI03VXUoAzfX6sCb/g2Nv8ffuvdZlIUIbILO4W5+hHq1rcAi9+Tc+/de6y6PWSAG&#10;cHXbXY3ZSCpT6MLcXHJ/HPvXVW+HqO6gXbxadNg6yNcjXwdLckgXsPyPfuqNnu6wSRfpt6QB41Vg&#10;FLBjquCov/sS3v3WgKmnUcwoCCdaaCwXV9LD9RN14t9QbH37pwKAa9YXp0PMgjtqOpmTUCh4XkD6&#10;2AP1H+t731brBJSLpblzYem2kyh/7JsoKkDgG/0HPv3XusQo9LDVpURo2qy6jICLyF44x9f9SwN/&#10;dW4dNs3l1Fakj0va5UosvAX90FtLBVsb2HA5/rf3Trami1694QAr8solFhIFK3A0lVUj6mx/Sf8A&#10;efe+rg1Fes37LNcaeLF2itq9Jv5LsBc/j+o9+631wlPpkllVCA5FradZYaURTz6bc3tf6+/de6T8&#10;1RqIKRk+NgoRlLF3ZrCWKf6/7f8AH090f4T1rpJZPIFI6iFEVSgZ3gEiB5RfSZfuZb6Tc2bhrf09&#10;tGr9x8unkir8XQPZzPxxMaiJ2elqB4rI8StqQiOESyMQX8jAozKbC1yD9PaZ39PLpcsYC1PRf957&#10;4psbBWQ0LTwzSVEgWixsBlE1bIoed6ZZgfKYTe7EFr8r6fbBWlS3T0aIWFM9FI372LLC9OtdLFRe&#10;ZamrSSpVrVKx+tYsrUQp421MAAsdgrcKb8e0jxA5H+r/AFf6vkI7WENGMdFH3fvlJ6anMlcWEuWl&#10;8MMwmkDKsZlrqlm0gRRxXJSWUliByfp7TPEGwenWhFaDouO5t7irWaWSSGsijRo/4jDlKeVMhTRs&#10;RE0FKg+4EYax9JDXuT6efeliCdOkhE7ui4bp3h4auokdadnraOKpXG10koMNViiVnq3RFCyB0IMb&#10;XFlH1J9vrEz46YEwAOOgGye7p5ZKZKZk+6qKGpjEkb+GOAVExLhq2YX8xRjoZI7tfSpF/auKxBOo&#10;9FskrFjToN5ZquvYY2QvVwiGVKCKKggjfFrTP6xWZBgJJCI9TnXGWAst19nEUSKoI6YDFqVPUFIm&#10;eKpqYi0lImjwmJ4ggjpeamrEZDBFk4T90WB+h9qVFcdeb4epn2kMP200axVhqWH2kVPIUdEaLzj/&#10;AHHrqFogdRdmuD9L3Hu2gdM16h1FfBEojqq41MlM1NBFPNCviqaamk1FG0jSzxsbOGNzYKBa/uyp&#10;nHHr1a9RqcSF3NJLV1E1bOIKec481CrDNJ5JaqrZgdOggiNQBpH19vBDTpsnPXKSgoWigjDmpqhN&#10;VpTSVFIytVuQRJHJBISuh76kIGn6Fefb6w8CekrfEepoWoqY4ZaekggrKegipBFUkXnhikvS187F&#10;rxvESdRLf2luv0Ht3wxSg6rTqMlYz0RgqoQBTx1YiTJVTa2i8uicU9U6mODSSdMqMFZbqBf3ZVAF&#10;Ot9ZqNlKUdFHDTy0MEEvjip5C9LJVSiyfdmZQnjPLK0sXBAIuDf3sLQU9OvdcXrnkE0q+VpIqSNq&#10;qGnqUpyDI/gjpYkRbyFkVrguQR6rf0317rOIahWhgpp1kH3skcbVY0hIvsQ8aQSOuoBSSpkUC/54&#10;vb3XuoS09QBL9nCKcVFLGJISIZ2FRFIT4JH5W8jAutzexv78cdab4euL+SWINCkVRJWtSz1viLxf&#10;ax1Mv28kppQpKOpGoXDC/wBQfdemeuJoI5aKfE0EhyVRRVEplyEoWCaCColMTY16hwHY8EMoU3Js&#10;tjY+/de6aKaggeCHXVxpKJrUeNio5pfDS004hNTMpGqdx6ijVANlPH0HvfWungUtT91XTSGngo0p&#10;ZEgaoaVqgxB9VTWUtKVvGjm3pkC/lvp791vrNSQRrBUPW5Bg1K9O1REIo5pPtpbyCOOGVgWRhpdm&#10;gbSBb/WOuqN8a/n1KMNQlRSQ0XjWnqWWohSeNqct+0RJjaacAMImY+rWT6itve8eXV+udI6w000M&#10;lPEiu70wioI1imqGUBnoqlZBdVCXvISFYAn6+9dVatO3j1mqnkhjgrEoJYcakMmPgXyr92Y1Hkqg&#10;koFmGkqqFgSFv9efemyKDpsmUZP+TpnrMpDBLji1JBS0kUrwSwNHMYIwyaGqKaFLOCCRq4/V6vob&#10;e2XcDuPWgztivSIq8/HCa5qOtrDBBEsckNLP4pLRS2imlimT0OAfWBIAQB7RNMxPb1ZYzXPQc5bc&#10;NQ7f5Uk80viVJauSYSyxr5LwfbUgBAm0m6gSBbm/190Dmuc9LY4tXQeZDNxRQ1MsMjGp11DCWaFG&#10;8hU/tGVAF0lV/VYsdV7X+nt3pYi6RToMq7NVExmMrO6PEtpi1xrUXdCrWIW/DC30Htl/i6v0i6zI&#10;ySL444+bh5Ej/WQzCzxRLyVuOR7r17pqaZ6gvTpEiBnUvKSgEsyqHeSQNyApPP8AX3rqpwdXUaaV&#10;of8AJqYIAY1b7kJqJAN2ux4/rwP8PfsHrx0kVPT1islUQcVCuY/82h0in1KBqLRgA3dvqLi3+N/d&#10;HRSOrxPoNV6GLbm+ftJIaOEmAzxxGoerPminAZhGtVK41KAtyFX8i4I+vstmskbu6Notx0jSOH+r&#10;7ejA7T7ManWL/LViiSqRIqQyzS4+nqEGlauZCSzMy3uSAPpe5A9lNztqHNM/z6MYrxsaT+Xl/g/1&#10;f4Te7E7Rab7KmM0tP4JVjgbLRCWDKoUYQUVKyLe5JMheXSSAATYewveWSoSQMn08uhlte7JoEbYp&#10;5ngejWbU7IpIIXkpnx8DPTw0z0VUIYqqSpjIMcqCK6vHIW0yIeVP9qw9kNzDqXSQejU30TmqkfZ6&#10;fZ0ZTbG/qCoqjVyVEKxCljkMspMH2VRJH9rHTRogYOFcXEyXBH1HN/YbmhYnSBn/AFZ6NoGAXV0M&#10;eJ3XSVL0NRB9xHUPFNSVkzuKWKKoSISeWlpdNiXI9NyLWI0+y57coKt0vicYXpa4vNSRSUYip1jo&#10;GcVuVkqaiGFI6qVSkkQABVVdvUNRJJ5W1vbDRinz8ulYApjpYCeOCMVa11TQ0D07VMhCS1crRmWx&#10;iidAsTO7m5Pl8i3FtX09s6T1o1GfLpVRVNGsFNVQPKIRpm8ORpxWR0ZWQETx01NrBkOrUXkaw/K/&#10;U+6FTkevVTkY6dY56WqmmTzMsxoZ2jhq3f7yoic3aeVKa4AksREgI08Gxv7a0Nw6svw9S5ai9PDG&#10;siGxi0ySEtXp9zZg5ugCCACw1XJ9+KECvW+vConFPWyz1bTKYVKhF0y1M8FTpEMsRHHoDFvTyQf8&#10;PeiCDQ9e6iTvTTSsCsk8eWSdY5/MY6dghW9PAVCsrXA9arquAL+9dWX4uo4qOKlIqjTLNUCmmkr5&#10;kLOjReISTPIORb06Gu6km5976dNaY67R5HjnNOlOFLR08lPVyIsMciC1PHDMFkEjNa3+bBA+hB96&#10;6bOumeojtHTRNDVJQQ+QFpWo5vJFJK73EKObB3a/oCsSpuGH19+6r1lpkmjRVlWYUzqGrGlKU6wi&#10;KQmleKIAIHlIPoF1IF/r7917rFoZIJGZTTmNKh6Y001moqiZzLLHKoGk8WH0Gq/Hv3XuslPI0dkq&#10;mloqSSmXR9uEqPLVKv7ks8X0UajckcD8c+/AVNB1rrnas8upkrZlWOCOR4pPB5o9JXzyK4LRfjhR&#10;cggEgHj1PI9b6lU13jZHpKa0EQLz5Kl1VADyXEMTKr6lBIBdl1AEXPPvaqCKDj1rqI1E8pFKlRVL&#10;K0qVUaQrBHGok/sxlwWjjcAqdL8g8qDYDXW+uFPCzyNCkVNR1bySTGVJ3Jl8L2iESE2RbA6kVubG&#10;978e691Bqad3T7eGf7KSoeWpko0WlNGxb0vP90gEgDW9IYE34Jtf37q4auD1CmkpY1hMawItOsXi&#10;Y0RUeOBdTQvIV0PMWOpS4WzG3PvfVzxHWJISS8NVFIs9QgqavxVQKxfSSCniqxe4ZTcsOUPB49+6&#10;31heGRJYmYftI8miasPhkmnUalRpYVDEMLqq3sdJP19+691kqGeUJqlp5Z4qkTeaoiGNpfspFLh0&#10;KprlQ2ZV1sp1Dk/j37r3U2jklaCSmhnZBM8TRyGGGeTwK/INIRawU3Z5n/oR+PfuvdOKCkppJQ6I&#10;kk8X3FFBS64qqop3cU0kVXHKTLEddyhSykEmxt7917rNTzVMgWnlecPJJIml2hSWRKVS8RasUBiY&#10;47hZNS3/ADyPfutYr8+u4p4kWorEd5GZ41Magf5uL/O01ZTTD16SAElvqvexPvVfLrfU6aWJZJ4K&#10;qmMMrR0bU5MReRhUSemWodQbmNgSRfkfX3RxUgfb1o56mGoVleIyFZ5+BEyWNTFM2iWonEQKhJbH&#10;xkcj3rw/n1XR1ISRIIqd3nkkpkRYIKiOeOSQlTeNpi+knxrqS6k2tcjj3dUC56sAB1MpKimliCl4&#10;Xhq5XgaVKjVTrA4Mq6lkAcs5UhfTpJFrc8262ACfn1kpqqb7VxEIIIomEM0VReOIAkHUsoHokvb0&#10;yAAf2VsLCjntPWypAqenFZqgkSBTNrnimE8hUmJtHhZaAcglLjyKVsRyOSB7T9aITTg56lx1cksk&#10;jsrzyw3XQkiFSj+mpgjl02INtca2vxaw9+6r1igqqeOUiKSSUsXpJmmjdJEQi4q6gkXKIRoZ0P4/&#10;x9+6dl8unNpJo4aeURQyNA3iqBRzK5ZNWuSSmh/MtysZU/UG/wBffumuHU8TQzvTeVlq1dyF8kEi&#10;pSS1keoaoI9KrItrA3v9DYnj37hx691Iiq5fuKbwzaKbxIY10LTRGpjcq+gspaRwTcl4+Pp731qg&#10;65yT07Moq0RJGWqIaO5kpTAfK01RUleVZrAqyAciw96631mXIr9qnnCmpEavU6Yo9EV5A8dSpmsl&#10;yvqjFvVb6k3tdWoNLcOtgVwOnEV0c9WsTNJDUvJGY5Igslqopr0zyi412ADC1weF9uAx8B1umK9c&#10;1yBdvOGhkpAHp5XD6mpJo+WaqI+mn9LIQL/4n35XXgOtCnXln+58umQSwsy0qEm4rXiFzJOU/sC5&#10;9J/PvRk7scB16vUk1bOiFZ2Qx3FWkkkixU8EUZUlpOG8YHJCXBH+PulQzVbh1UAdTv4pEq0zRxxr&#10;AkIk1yIvoiQ3DvGnqjXRex1Em4/PHtzWtag9UK0z1nSSNKh5w8LeaKN42eaUoElOk1M8cgDqpGpN&#10;bWPAufd+tdZUqRGsxfQjGodKSeplKaIyAg8ekASC/wDZYBRYNc3NvdeFK56yRPIhlaZ9Rp4ToZ4F&#10;gqIEABeeTjxSByQwu1zckfT3dWAwetFRXrIswkWBFaOKpWOoYfsyKzRy2eLTrAQAre3P0Bt7cJNK&#10;jrVBw6lwkNJDM0zU4CgI9KwQQIT4Q/ilAOlm1Lb/ABF/r72K+fVCFIp1KSQGJkmujaCFh8WmeULI&#10;f3JwvKEm9z9CePz7302ygkMepUDqUMVTqkkpXSBP2I0Ksw8l1hjADR/S7lrk+9gilR02yUYafPrP&#10;HUuYhKPFNyUaFNEASdH/AOBbqyazGbjSQv0PPHI3q6ppo1Gx1JkmQibysquKj1vB6HimjsHghEoL&#10;FQSNJFhzf3sGvW9JGW4dSFXxShJjG0rOEqRSkRqkmjyKZAfpKB+oEkX592HVD1xjkAkZEMisJDqv&#10;oXXDGgvGjEAFivJ/H+x9+FK562Rj/V/mH+r9gkVMkIis6yGRNJsnqkkSRSYUi03Uhfo7kWtb+vu7&#10;lSMdUAIPUeWQiCKamiMyhk8zVJH26Ii/tsyMB6b2uwAufp78popI+XTgXVjrklYsAVo0VfIpZlnW&#10;EQFiCys/kuQzWt6AxAAsQ1vdvEFM9eCaxny6wxNN9tDLJMZlIalV8ehiBlmJYPUwXDlR+liVB/JH&#10;596VwCa+fWsDr33CaUWOcR+rxQCV2ZZ0kGgCohjHHjs1i9tPHq931qet46jvIZKhi5kndAqxwFYh&#10;M0YI0xLxZwD/ALsW31+vtouSa9a6iyVPjV4neBEmYyxaOQQwAskhUh2ThBcc/wBb391+3q3hsRXr&#10;DI8TxWjhljhaOQQuWRJI6mKMWmW3Bb+qm1vr711Ugrg9RqgQvPFJV1EJ1pGI1EZBZxGNLMFH1VuS&#10;wax49++3q6DUpH2dYGqbS+VnjdZJ2eTVIVQPDH4pmRVAIuOWVb3uBf6+/dOeGtOok8tOqkywzNaS&#10;EJTxysIWpXkKQrA6C8h0hn5+luByR791dVAFB1hCaY/HLPLIkZKotRAjSTwynyRiKVRqlKKSGK2O&#10;r9QI9+631gmQvK2rTGs4NJJEmlZY5IAHWqU3KF1tpUf2/pb6e6njjr3UMywhaR1dvJLJEYpmgaF4&#10;vC7I08kLC6f2QFPJvcfj3o6qZ6vQ1NeseupkM8j6ZCi+Sasl0oKuRWu0CQsPWAukrpX/AF+fdevU&#10;HUDzJF9xVoXanBaZKlY4XWbypolFmAOqNgVseRf+nPv3VgKmnWCRXEcckiuieMzq9T4w8kH1K+Ae&#10;kgtYJb/iffqdbKkdRTOsU8VWCsUtSp065IzoCHTUfcUoHqi0AWF/SeLe/dbAYinl1EmqFlaOLzSp&#10;JHI9ZDrQNSTOQWSmNKFvq0gvpuQB9B79TrYT16hSV58StJP/AJHVsuuqp2llRqila/jlmFyEANnQ&#10;sDe4t/TfVwi0qOPXoZxSKVWGPxzzyNKY44vJAy3HkjRfU2o8q7f8T79Tr1K59Osb1UpoI2LyianE&#10;k8c7FVeZmJ8MUmsD6chkJ4I9+62qAt1xDypLSIZbSx1EQcLJeCncJeVZtXBZhxZvTY3/AB79040e&#10;kVr1iaun1GVUWmEdVLG0ToJtAt5LNoFlUcSRn8AsQDz790316SWBUd9DyWjjaKeO2h6hZDI5IIBF&#10;+SWJ/Tzb3V/h691HNaYZ3lipJ5IZY5PLH9ykUcZaIOKiKQg6gDclVA9XHN/bPXiKinUeWqp1sJnE&#10;gmjhREpkUwTMrhikpYAxMbjQL8cm49+63w6yySurVCVVNHII4BEhWRZCYTeWRlLXHoFgDfm5sf6U&#10;b4h+fWwvmeHUeqrZqcalg8uqOnEEZZpYY50GmYyR2AVkBGj66v6+2BSuendCkY6bmq/uDN4o5oEe&#10;H7d4XjEop50PDyr9Lve6j8e9dXA0inUUT+COEUyrGJWgeVfuEZ3kDmKQxia/qK/W44PAv731vI6h&#10;B0BfTFHJpaaq808aRmSFX0071DuAqvIxdWUkAgXt7916hGPXriTDTz/tU0hklmgExjlYweq6ySK0&#10;gbxoCAGXSAfxZffuvaT6dRJZIkWZYWoKVZKjyyzpBIEmSNrorBPQgUm49YDHg+/db0kceHXQlpqi&#10;lqnozTvJJMKeMO7IpqIzZokWQWKvc2KGwPv3Wwpr8um+SZY0kEiSRyuglWVJQ0c5hYRm6twNAOkW&#10;5vz7snxdW0gZ6iPLTgNEP2aaNohLdVlCSyP5kkq3Wxshu11/B+h+nt/rfUOapiV2knr1omlrZxOJ&#10;4pJtKSxeiOOWCzG/DISRb6Hn3oiop17qNT+HTp+5jpxHK9HHA0kkP3CQRiaH7iZf0knjWxvc2590&#10;Kk8T1vqFHKqKsZqKqeldZRHTCFZnAlQyeWKQKzoljpkFrm4Yc391KECp691yjrtVOLTrURmeGCpY&#10;oNUUNP6ojJcK5t+gLIzcWP8Ah7rTr3XCpmGp6iNIKOoiRZHEdawgR2kGmGox4sHAuGGn8kg8e/db&#10;6ZxVtIK8SPKsauGiEI+zkVYHGmSoRVBIBPkUg/S1+D7917qJLWS1EMyUlTUwTTBwJagqKeOmnXxF&#10;2CLa8jXK3A08H/W917qI1ZI8kOsk/wCTU0NNMsccsa1ELWZzrA/eIDeJ+ARYW4v7917rlLNLM9J5&#10;atRFDMVmiKVEMTGVyYZzCi6JXlBLLa4HNz+PfuvdNshlmFzTU9GGq5g6RKYUq6SCbTG7PHyspsLW&#10;JDC45v70SQMde6iVmUX7sRlpI6aI64qiF0mjp1L+CNC8qn9t5AQW4Itaze/UrjrwNOoE4kmtCa94&#10;qqWqalaLxxyGSaAAlqNT6ASG1Gw+liQAfe6efWyCv5jpvqpUpJWhUzTReWjIDEJMWLmKTUyehZLX&#10;uSOfqPp7sq6uq9YJa3IQCT7eOjm1uKJZhEwLrI5EjSwW5RUJCuWuXueB78oU1r1Y6qCvTPXVVPDJ&#10;TrHUQVVEVmp46WOpdxJTxmyPVPIPpGfWDYMt7An3dUJ49bJQDt49N8kzyMv61EwqKH7ueKGri8dG&#10;izQyyItyymNjZyLkBb8n3cL/AJ+vAUPdwI6xySS11NK0lG9IlRJLGPt3ppqec1QHiekaobSGFtYR&#10;bEEnkfT3dUUOR1tqMMeXUGeql87Qxl6oU4i01KBxUladStSk/kVfXEVYhXLEgi1+PbgRRk9ePEfZ&#10;01GpaSSAVKieALVT+ZqX0T4on9+RSg1KqNZmQHi444t7cAAr/qz1Wue7h/k/4vrJSfakTyU7R0+P&#10;ZDURmoBelmMCk/stUesrNpLKR+oj6WPvxORX168opw+fUSSUVNdA8dRSvI+MhWVy/ihl8amQ6EAA&#10;uzOokvyCAB9Pe6Y/PrdKmn+rh0wtkYaSiWVWSmqqlY4apRF92JYBORS1gsLRFTqPJvpsTzb24EBa&#10;nEeX+bqpoB8/PrJEyz1MRaupooZIX+8aVNNUUBKfxJ2P+cZytm0i5Ug2/PvRA8hn/Vjq/H9n+o9N&#10;FRU0E1NPUNJ95DDPLT06GlEL494pVWljSiAU+YW/U0otqNrWt72AwwMdN4p1NkqYtU9TPpvNS/e1&#10;tPOzVVIsVEwinkikWNdEqXK63FrmxNuToLQAD8vLj1ZmqSR59dU1ejzTy6q1I6uL7uCmCQwsiUwE&#10;VNHLSqDEzKhR7m7OLsPr78UoaemOq1/YevTtBJEKkSymWujkhljSNnjjrqY+QywTW1a2b1kEWCAj&#10;j34DP2dVNOI64yR1jMKmoeCWKJIKaaCoU09FNWTNaqanjhvoZ0szDj8n3YaOC1/y06rXzxj9leuK&#10;xJU00ccwoaiP76Wr81OZKeoSemJjWmo3jFmpyBqKnhiORzb3vKseP5/PzP29e+JaY/1en+TrFFUz&#10;Q1UkZkkyVbBSpWU0cifaY6qBJFLXJOgsIdZPkViWV0sbA+7AKVBPDgf9X+rHVCT+HP8Aq49YsfJM&#10;CtPFDULVxRyywPM6x0qy+AoIpvtwzSq8hKleABy3pufdmVaZOPPz/wCKx14VIyKdQYnlpp6oUtPP&#10;RSiIRTH7iOAQ1cx1eJTJeEqSCGVr3ADIx4Pu2kECv+ofs/1fyDfb8KYrx6kKmQp4aSjlg+xqaSZ5&#10;RJCKf7yWGpJWoSaC9nBv+zc3JFuCB79RSxb4h1ZVIUAChH8+uEUhmko3p3FBUTTzfbRzESLkCxan&#10;qVVJBqjBW8TAkXILC4t7t20zkD+VOqHLf0v5f6qdc8hRgTVsbmlNXQtTY4zUckkK+MDUkbagE0RX&#10;Ukm7fqufp78Kae3zqevEdtDxX/L1kjnSGWKSLxhJYyG8iGdpnhUJR1EEPAALW1xsfra/HvQCkUPX&#10;uzUNPTJLO0Bqp4aeOSrFcKhqnKq1LIlQUutTT3tpAUnyRXYD0gA39vAA0WvH0/1fz6rUUNB5+eP9&#10;X2dS5KFPPAEploy3jrFcRrHBLPJHpmaauADqpBUqyqSrEXv+fUFDwoMZ/wA3XqDjQg/y/b1mVaef&#10;wpSoqfbVklPJNDMuiSjkXVVU+TDANNJ5Lq1hpPpJtYe9Upx/n14hDhaf6vX8+Hz6a6mdYUkmlo4C&#10;BNBRR05WcVaJ5dEUkboAAFYrImoKCjsAxt7uFJx69VAFKnIHWWKR6eWSCUQwQmkaGKGFYRHHUM3l&#10;lijke4C2IVNR9VyFH9fFFoCB141U0Bp00PBDUiZzKlR9rLDNT0UamMSrTxmFIoksHA1hHuRqLX08&#10;e7gkdvCvn02wB4565VstTXLR1MsCtULUQ1b5OELHFTxFhBWUs8bgLJqIIu3IP+PvyhRWnDgR6/6u&#10;PXnzk+XXXmnqamo0Ubuaat/blEyL/CxTurPVSKpAkDgLoZrjS3II97CIoGfLrQ4k0/2Oo9bUvUI8&#10;tRVyQTzT1NFNdYpvDTyr5KgtKq6fBoCaWaMEcH8n3cKq49B1qorX16jSqyNDHS1U0ULNSp5QsNUa&#10;mUf5pIkbmGRNQdFUg8MbWHuwp5jrWOIPXCpWKuY/5GRJUVPpmjq3g/ilJJ6YplikKKzq6sZENibh&#10;LG9/ewCKmv8Asfn1XifTP7eoSLDURwY+R6OB3nyIq6YsnnyCiTRB9o0gHPkuZnPjZFAP9CbniSvD&#10;HVRRlCtjjjzPp/q8uu1q55KileogWKqjo0japjUS0ghkcxvSyPMAzyRyDX6SSosTx9d6VoacD/qr&#10;8uveeRnH/FV8+HUd56ipghqaFtMr+cVbGHXKWSqH7hRrm+oWJH6Q3PHvwQDDf6sdaNAKrj/i+oeY&#10;qYUE0QpDNNRU9SjVeOCK4mqlWeXWjEeOnLmLU4Ui5IAsT7siefr/AKv2/wCrHHpqQrSg/D/l/wAn&#10;r011y1FVDdYhBHJRhJaajPiqfCqj/NAfusxP7cjguLepQPqXUCKc04+f+yP8v+YNt3AgHy/P/V69&#10;NtfVvUvUfweClWdf4ROsFVJ6KaoXQhdncCUp4wVV2UEkjUxufdkUAASE0Ncjz/ydNk1J8MCopg+X&#10;z6y1Uiw5CeOk+5qKxY3FG9StJRVdLFU2qa6KEklZXU+grCVFmOq97najUMigr9tfSv8As/7A2aKa&#10;cTT7KDiaeR/L16ZZa5qlxV5ObIGgyFFJQ45p6SCmM0ySqJZFMKhi2m8cfqVQQbK3t9Vp2oBUHPTd&#10;fxNXIx5dRqmKSGll/fORoa8iGvWQlqZBEitFA8bjiojYF0UhQCCPqb+7AqxqB3D/AFfs6qVIwTUH&#10;/V+3pjhq43qoZKUPXtAr64fTTGrfUEaMVDqVLyL9LD0f19vOvbRsV/l/xXVQe8EZp5evUeZ6aR2r&#10;6v7oNRQ1dRBGpMQdom0S01RVICWZL2W6/WylSG9+WqjStP8AD+f59Uah728q/Lz9fl1H+2pJqmSG&#10;nnp0pKqBPvaYUTRK+OWPyyvFKl0QwFiTNpvqHA4N7VIHcMrw/wCK/l1TSpNAcHj+X+ateo9YBLQC&#10;hplV9NPLW0NW1zm6mWCQR1dRVVRBIjC3jXyroYJ6Rdve1XS1T+Y8gDwp1p9JQBeHl6n1PWCaqp6m&#10;unR4qasoaelE9RU1kVRJV0k/2ZnaOqrJWMb+JFOqNCLEhVUGwHgCAPI+QHAiuMdNsVJPmPM+YNPX&#10;geucMyQwUkS00GRm/h706SS6xFT1VWTPanmjP7c2i8LB3JW30IABtTVWuM/t/wBRz+fWgQFFBU0/&#10;ZXP7aY/LpnqBUSUrwJVo1HPLStkAJEhmaeJ9FHE01lksVJW0YFwrc2Ht1QtQeJ8v8vVPw44dRpzQ&#10;x1FPV1EOmOeWqp8WuPjj0RCnb7eMVFM1i0bKrFEUAsSSSeD7dAJU08uPVSQGBPA8Kf6s9MdUjUtT&#10;XVUPmkmoDTVdYq0+uteWYmOnp5AD60mKKGQWVUNxzz7fRQygeRrx/n+zpptKksvlx9c8P5+XTHV1&#10;MtNRTyrOKmFqn7haanqGalocikZkjx9TTy6QRzpElyECksfT7ULGuoYpjz8x616SOSIya1ycDFD6&#10;Efy/Lpqar0CKnmEoend6msqNMMWhZEFJPNWmnWMDQ9kilAKENctY+3gg4jgcD/V/k6SNIAoB8s+X&#10;2f5aA+Y6wRrjg8MDfZxJEWoHmjrP2IayRTXiJAp8jxyr6F8Xpex/oCXBE5FeP+qnTRdNWKenH8/t&#10;z0k62oeOAy1CS0zTpBpRjHKkdS9R5PtYUmJkaFA0bKQxMd7gcXJxbW4NKDP+x0XTSaQa44f8V606&#10;TObyyrVVskMrZKcmkp6J4yA4jlUTJW1dTIoaZmGpGAt9FVjx7EFnYswBI6LZ5smp/wBX2+fSBrYo&#10;Z6qevEq1CeJ5PJS05jngaH0zxpF9FIY2tbhRfkexXaQaKKR0WyEUJPSJ+8kYyNAsyzyrUeTk+OGn&#10;0akpZXjA4I/TYA2/r7FdvYK6rjokkvKElcf6vsH+r+ScrMrIYZDI/wBtNIqxK/nQU81TF+0ixzBe&#10;QRYAsBzySL39nUO2BaGn+r/L0VXG4BVyekBkskhjeKKYCco7SAX/AHLsDbWgIN78fi3Jsbezy2sV&#10;BoRw/wBX+ry6CO5buukrG2eknIS80qsSpcAwqSZFRjbV6vpcr6Re459miQRq5QdpIxiv+onh6dBZ&#10;5nkAkbOc5/1cD+fUVlMZnSUr5ItGhSGeR2eyhUdANNr8n228YjLxyU1LSnrnFB6fPranWEaMHSa1&#10;8gKZqR5/LrgVU/tFQzHl0kOt5G/UGa34IsvP096MS/AQCTxBNSfmfT0+XV6t8QwPIgUA+Q/w9Y20&#10;jUFQDyDUkqAao/IwJAv+oEXF/dSiJUKvHIYcRX/J5fl1YVYDUeGCpwDTgftHWNI2DSM6RLdCrDRq&#10;WwJIaJh9PULf7A+6wxsCS4WlCDjiPKh8qmg/Lq7uCFCE8ajP5UPrjrzISscxdSGUuC5VvGP0Kvp/&#10;B/2r/Ye7NFVVl1VNPPOkcKf8X1vVlowvDGPPz8/T5dRm9H7gVQSq6Iy4dTGykDUptYX/AKg/j2jd&#10;dB1gcadtcEUPlQ0occPPp5Tq7Ca04mlDXHn5468qxaIwzaZGOm7wrIxY8oL/AE5/Bt/h70FiKqOB&#10;PqtTn8hg+RoOtkvVio7QP4qD/i/UV6keEurLw6xh1UBRqMgYXs55C35A/wATb28YNWDkKCPzqMeo&#10;HpX59M+IFIIwSa1r5f5/9jqJIjhFLvNUMDoNraEYH1hWP9P6n2kkVtA1Fn8vkD5gHzPShSpaigIv&#10;EepHljrmtNpilVSWYgsXexa6kFCo/wBT9Sfd0twFZa1JHE8R6U+R8+qNMWZSRgHgOHzr8+FOsUjy&#10;mJvFHGG1qJFGkSAo1knYc35+n9f9h7ZkZvCJQAGoqPPHBv8AMOrosYfvYkUNCeGeK/s/YeuRZy0f&#10;k/XICjIum10FywYfpBFrgG3veS4DcW4/6vL1pwp1qgCkDgOB/wAnzzXPHr0+h4ZBGwKMDZrWMZYX&#10;IIcEDkfjgj/H3SbQ0TKhqKY9f58PnTHXogyyBmGQfyP5jjx889YBDMIz+6CVihtewQDXqNgpuRb/&#10;AF/6e2GibSQW4gen+rz6c8RNY7fM/wCr/VTrIZCsgAgMqNrYswCm44Ji/tCx5A9uB9LYSqmv8vTz&#10;/I9U0ArltLCgxn9vl+fXBXbyeAsgRgfHYhdTA69IB4tb6k/n20CxfwjQDy+fn/q+fTmlRH4wBr5+&#10;dPLNP9VOuCGofToBC6r+hUaJSzfWx5F7XJHHvVJiRpFB/IZ9P9Q623ggEHy9a1NB5+R+Vc065urp&#10;5GDxatDl0fShms1o3uePr9D7sQ+TqUGmQcavz9PTrSMjEBg2mopT8PqOvaEYKkiX0gSP6tYlkQag&#10;UHIQj/D6n34oj0WQcBUjjWmR8hQ0/OvXg7LVozSuBimkH1PFq/y66V3fmOIakT/NOAVRgTpc6uOT&#10;/Xj3oamPYvlWnH7DnGf2dbaNFoJGwfPhX1GPIft6ysAYdNjMxXXIylBHKzG4ZFYEk/2WJuPp+Pbx&#10;UeHpHcTluFCfWlK1/iqSMenTYNJagaQDQcagelfTzHnn16jpIqXW7P4l0h4kIHrfhWP5A/s82/pb&#10;8pwdA0nOgcQKcTw+wf8AFY6eMZYhxjUeBycDiPmf2+ueudMryGRXYRTR/uxyPaRCG+noW6gsOLkn&#10;3uBC2rV2suQTlfTh8+GSevTlEAZO5DggYP2Z/bgDz66MTSm3o9CqxMYQmM39OlPodR/2A+vvTxl2&#10;NaHTQ4zT0x8+HWg6xCorkkZ4HGan5dcmYC4DklLM1v1MwIsOPyP6/T352U9tc8T9v2fy+3rSK3HT&#10;g8PSn2+nmOsoEiKQHI08hXZBN6xyQT6SLi1z+Pd6MiUDcPI/FnqlVZ6sOOMfDjyx508vXrzNdeNB&#10;laIO8YOuOc6vGzEOAQQPz/xr3t2Gmq0LUqRWoby9Ca0zU/y8tKlGpkDVQGlCvn60/LHWPzLraTSZ&#10;1drC93D2UR3Ac/jg2t/h7ZLrrMi1cE09amnl/h4dX8KqCInQR+VK54jjx/KnXplpjH49Ls5kL6LK&#10;YyOBIihQDHZjqW1v9j7rIkHh+Gak14Ux8+GRmpH29ehacvqqBgCtTX5VJwwoADU9dBGCuioCoZEa&#10;TWSjXPMgZvrY/UE3v7rpNCoXhTNTn8/On+Hq2pNYZicgmmK48qeQP2Up1HmjjDHyrEXkLRo7aAiR&#10;ggW0gck/6/tFLGi/GASTQHhQef59LYZGcDQTRRUgZJJ/ydc6lUKCJCoBLJNzoMGg6weADY/0P5v7&#10;tcoukRx0rmtfw8CKfI9Vta6zJJ8qeeryNfs6/9M822OqqOVqew1xxqYVjenqVppKZ2sqO6GNWlJ9&#10;TB2IP9bD2PJrlvI46IC0ta9DjgOrcdTQJBLSRxxU86poONAOpWGmWWjm8gKg/QpI9vqNH09ls12R&#10;gHpqehHb/q/l/q/kBcxmyKeNOEaoLyIkOqIxaWZ7mFBVkngi4NyCPpb2lMniHPSRQxbPS0i27HSA&#10;LaER+QloX0N+5KPUZdSBtRP4VQP9f6+09CzGnTgXp7psSgYFQYowUjWN1SElQCZFhYD6E8A2/wB5&#10;92EZ8+t6fTqfHRIoBQRBHC+MypG0qzBvXEygclvxcfT24Fpgda0Hz6kiC7OIxHGzsGkOuODWCtih&#10;DAn0/wCHH9PduthaGvXNoFQReOGNX8TrGlpGMZU3lQyRgXv+Cb2v+Pfur9S0isFN30cW8XjXW8gu&#10;sNtI4B/qBb+vtyPz60epiUYHjhZVZpCLKWGoDVqLxqFv/rgmx9uda6cUpZTH41RQquqeQPEgk/Op&#10;lQEWW/PI/p7aNNeetkVFOpMUDMrsXX0hEVQFjRXX0xk2vy3LA/m/vTafw9eAoKdTFp78nVO2qxa1&#10;lUNcOG4FyPdet9cnjjJsoLRppQmNgArX+pL3Nh9T7917qR9vqOkxMzJcmzKLaeQWsbaT/iffuvdY&#10;tLspZY9cYUoGBNlZDfmKIeoH6Dkj/W+vv3XuuLQIxUDiSXSG0nUpI9R1If8AbEk8f0/Pv3XusS0t&#10;k1hUOkkIGT06HPp0/S5PHPv3XupC06ELCNYBYyRzlBYBxZ0fV/TgC3v3Xuu3pWTxtaOwlHkIVXZI&#10;0Fldh9Prz/UD37rwFcDrqOKK8unjyOdJF9aGP1MQBzci5Hv3WypGT12yTlWKguG02h1BFQ/USMV9&#10;WoW5AsP6+/da6jFJE1g2TTybqPVcX4cA355NhybfT3sdXTz6wiNyL+VVQoCdUbQrI31ZtRDkqDa5&#10;4/4n37pzrKjSSsrOsTxoJApkCrIXP6AgA4ANtJN7/X37A691nVHf1Ohd2QaidPjUj9Edwv4F+Pz7&#10;917qQkBCo0dw6qoH+7Nak8hlI455A/5GdVFade6nRRMsYJaL0ylpHMd5Cp4VCORx7Yk+I9VYVx1I&#10;8BaQsV1MSlrBBGwQala4AsCP6/m3unTROoV9Ou1p1AAKspJZfSoPoc62sr3C/W1x791XrtIHAEck&#10;DnUxIaRISqqDwHRRwx4IJ+v19uo/4T1sdZigRmbSoYlQdDFiW+nN/wAH/U+3et9eZSTZtA5IZ41V&#10;StxflPrx9Db/AF/fuvdZgdS2uGdCWKMoUubem5P4A/P1Pv3XusOlSNLAcpqfnQCAeAFPBtxqv78S&#10;AKnrwpXPWGekjbWbIC4a5PGrUthdLAMAPpe/uoZSaDrVFJoemuoxMLghmiJKBIyEElkC8hiAVGr+&#10;n+9fT3s0pnqpjQ9JaswpmRZhGFmOq2qOxZr6VkiVf1HTcWYgW9tmqYHDqpoKr0gsptMuXDsJY3hv&#10;HH4VEomRtSyQIBpRvx6WH+t72JWXy6bZXrjoK871xS1JmSamUNMHcy1cJlDIU8mmSNFB+v6fTz9f&#10;8fbwZW4inV9ZUdAluPqGlqllX7KIUU8CUpghkeKN4pj6oZl0+lNRuSfp9PayMIopXplpH8h+fQAb&#10;k6FoE8EUmHWX92SCaWPWJ4qcJohijmK6ZI2vZU4v9b+7NPGvE9LbW5lgJL1Py6Lhuz4v0NYKmNcV&#10;FFBTs8c9BURUs0NTAAWWZqOVGUKptYKmsn6sPr7ulyGxx6VNuTeLw6K9vz4mRNSyLDjY4TPG6RTp&#10;SU8pk0J5NMFG2mWJk41FKlXA9IPPu/iR6gTgdLbfc3U1d8dEr3t8RsjNBUquIp5JY6KECXNRVeLx&#10;CSGQ6Z4IAtPpuObMJ7EeqQ397lljf4Mfb0ZrvwC0Geix7s+KOeo46tqSnhiShVDNkaKSoFEX0a3Y&#10;NKryBF+v+pIHoHtksQM06W2m6i5bSRToH5tgb129URzQVWXq4qlJI6CZIJaaSfxrd5oaGNWDJYek&#10;uQSP6X9sFlDYx0tmEbju4HqZge0+ztq1UTw1ZfwwvGkR8qOoiNv30Fyrnm1iL/7wH/GYLQGo6YXQ&#10;q0C1HQ97M+X+VxKxxVjZahe0sUNRBVS1lPDI1mmSKhmXTy31Isefz70tyMqRTpmS0tpsOtK9HH2T&#10;828dLHDUy1aSVMMEdOTlamnxkTtJwJKiN43iXxn1IEj1Le5597LxHjx6L5thgcHS1OjebN+WmDmo&#10;Y6qoyFPXwrNJMDJI8kcRli8Hkp4yxnmsT6JkpSv9f8dhLZ49I49JZuXiV1J0YfEd17cyLRtRz0UD&#10;pRLHVytOtFPSBo/Iocta5PDF3X+gAW9vbTWqj4T0QT7bPCSGXoQKHeUFRHHLQ5OgqICoNAiyqz1E&#10;QGurEkSgFrjhCNBYng/j2meIqadI2gdTQ1/Z0oabcdNqinZft4piFZ66GOOo/dj0x6UZW0kN+iQq&#10;bfU/1960DgTnqmg1oentalahqejqWemgdWqEyLzQ1DTzvYaUSnv+6o5BHAJvx79oIypz14oQK9ZJ&#10;JEkqajRUUtWwdIFjQKJxTlrQLPIbiUSHkhRdT/sPd18Svdw/Lqueu5MRTanp6yljjjWmMgqEi1gi&#10;FvK0JnItGwaxAX+nuzEhajrfTbW4mavjnaiejjeqjaKnlCtKksxAdGn8ykNMpuYnR0JNuD7orsho&#10;2OqFQekydvwyGZ4aCRDcNHWS10on8qACp1eQsKbU1zd2JH9kcj2o+oIHHpoxAmp6Ss/X1NXidJ6F&#10;6SDIuJKgul2cx3kWoWRxHeGT9RZvIwIuBY29vR3bI1VPTZiHQZZXpDbWchp45aKmEtK0n27UMNNS&#10;pVPLJ42p3laEyiQqTpA9LfW1+QYRbmwNSelEFzc2opE2OgI3P8R9mZgV0FJiaelWZxOXjpaU1dH9&#10;l6hJJGDoB1fWR1JP9r+ntYu5Jw9elYv52NWavRUt9fBCOuqlhpacrNKkksEtGS0VUZm1cwFVQLx6&#10;tH0P0B+ntXDcWbr38c9Gg3Z1jozV4f4eij7y+DuZo5pjT4uupXhR9VRUo80dQ6NcLSCmUhfob+UX&#10;/pf3UbfDO9Yzx6Pdu3SKVhGTkdFl3H8ct34V30PVUhiZGfyKalwZBrQNT0FykNgNMgQkH6ge2ptp&#10;kiGpTj8ujyS6tU+JhnpA/ZdjYSSQQNkaiOzwsafyfanTxpign0xlrcsHUk/UX/CA27+eadOLNHIO&#10;w1Hy6V2E767F2zHHA+SqoIYF0AaI61I1gGnQsNUGiRr8FEB/1h7bMaqvCnHrUsAdDTFejE7W+am4&#10;qCaOWprK2taKJdUNRTU9IFdlsDA1pNaJf0wO4T8+P8e2FgQEA8B0SzbWHJ1Z+fRttjfO2nqdJzGV&#10;H3FPTxpMzpTRxrDKbO4jVtK6b2WONTqP0t9Pah0iIIHSAbOdek56NLtT5YYPOU8sEFVB/DqMeWUu&#10;rtVagPRIpezaSSSwUAD2hlhjrTrb7E0SB1z/AJOjA7V7sxORZHp8vT01AsaLLUjJ0U0zQVKkhlKA&#10;CONm9JYHX/RTb2leJB0VyRFaqR0LOI7JXIIIZpY6espEkljx8UZljqFJ/YkKwDWQVsRNbSTfVb2i&#10;a3ZvhHSNlIx0u8f2A1PHLItTQUgDM7ReJzMJdPqonhYMRIPUaf62b6La/uyW5U560sTHh0IuK7Ap&#10;ZKlDNWESmAyqPXJW2SItHDkZHApgUPqKrOtri6FvfpVYL06IwvHoRaLfq1BElPVN95VywGQTlYFq&#10;mEfMePALGNVA1FyeT9B9PaUEg16uIgwwc9Lig36jLIY3EyNZKrykR/awg6wQoZvGuu17HUx4IHt5&#10;JKDPVdIHSjpt+RyIk9TOYWOkSQLCpjjijNg5hiBZAV5Gr9R5PPtwMpOOqYrTp7j3fSlzeGaT7iJJ&#10;YmWITmWFQPG8JGkKwHJjIH+x9+OuuOHWhXz6lx7ghSyNVSSLIUaN6iCNZI2d9bwNFpuoIHpF7f05&#10;9tBqmjHHVRWuen6LNKZAkUpGuVY6Uq7vBYJdlXyqTIQeXUgEfg/0dXR5dX6lw1Xn0T1CqvjHhiSn&#10;lSTyTO3onkjjA8d+Dc344APu3W8U+fWd1iqVjqft4lEbSU5cBfDMQbO8dNxwCOf9ibC9vex1ZOPX&#10;noHkYyVDRq8ir4iioywJaxd9ICtf6FSOPxz79051G+zmk1kMw8WqARRAB42l/SJgfpH9G49749aI&#10;qKdTYpKynlVUKmR0QldTAsIx44xBqH0fm1xYH3UgEUPTZNBp6n0mQdH8UiANMJSVV7OAnpKTT6WG&#10;rm5C8X90MY/D1ZR29O9LlUjaWQkqrR61kmHk0xKdIDX4JJvyfp9Pz7r4bdWp1P8A4krHyVBkaJVD&#10;IiNHpcyjiQtHwxH9iw49+8NuvU6lR1MKRovlhVJA0Z1G9lvqZpmFtJUkfT83sPdSjDrRwK9c3qkt&#10;+5E2iFI43mcgOQW1JMqot2vcC1uR9fd1Qg1PTRya9NslbTqsqyBpIgVj/aiBeNm4LRXAYfTUdXF+&#10;PbnXumaoqQqJFJKjyJKJgtrGqR/0jyC4JPH04HPt8cB1qp4dM1XVJqCyLO/jJRY1iVoob86RYAn6&#10;/Uk/63u4BJ6calRXqIJVIkMjS0UYjDodVxK6uNRlABLC3+b0kXP4497KECvWxprjqZFXeQq63jcS&#10;cr92sdUEIBJIbUhLn1FbXAHPPvRiFc9bLUFeu4aq7OqVJOsPKLqwXy6/UGlK+rT/AECi/wBLWPGz&#10;CCMdVDHieHUgT+WMNC4eRQgUBWm8YUXuFVbj8hhYWv7rp04p1oMTXrGGaRFiQrPG/rm1ymMqzG5K&#10;IfoCAFUkn6e6hRWvW1Zic9ToZWDGNRZpwkUSXU2J4Ejtaz2F7iw9tugIr1tOHSkpjZi4Q+QEOjXD&#10;Na3jYCReRc3sPz7SMtDQ9b6eozGZY9QiUFSyKzsyRBRqs9wP1n/XPutB17pzhZHj9UOkRoIkaH9t&#10;CGa58sYXix5DWLH8m3unW+pEGubVdINSgIslrSykmxVi4uF/pxyffuvdSLqHIkZkZhoKxiMjUeAZ&#10;HI+vv3XupEXjBbWEYqWjZomDyhT9EP4Zh/Qf63v3Xusvm5CJoumgTFgdaajZCxP5vYfT68e/de6w&#10;POpkVGYBS3pBjH+e/CrpFrk/U24HPv3XgSDUdYpKnRqZkZFa6SeW7SRX4VVaMH6m5B9+6sXYih6w&#10;GqD6gH1lQvjDIUk0xWP+bIU34/Ut/fuq9c431SH0WWOXyRDxxpbyJ+I7eoW5JHN/qR791eP4x10X&#10;VZAkhZ1WQ6zHZdIfkKFXg8WJt/sT+PfulHWN3Yi0NnZlVH0SAFY1N7/4N/qVHv3Xusikq6wqEkji&#10;m1PcKsisV8gL2/HHPv3XupMTCygA+Y8tcHTpuLEORbj8en37qknwHqbE4Fn4cskiLGtlBiVjqYKw&#10;4Kn6m3v3SfrLIwZlbUYWQWE5CWIbmyLypJ/xA/2Pv3XuokqFhrjb/Ny63EacRq31AQj8/wCBtz9P&#10;fuvdRWjBvJIACCwuFiuQvKkfUjV/X+vv3Tsenz49YWQNePSdTqCAzLquw4KMByV/Pv3T3WMqRpEk&#10;Sqyi7SNyAv1/UAPpbkf19+6pJ8B6nWiLgLoZWjHj1EaipGtixC/W55B/w9+6T9dmJTxcGLSNQR7I&#10;lz9Stvqv1HH19+691wkhJLqh5JX6wokPqWzy6gLavpyw9+691AmiW+hkEkZUsqOQWOlSCPIALG9y&#10;OAf6H37r3TTUU6iKNLtE0ZYpeJtbi90JY2YsBcE6v9gffuvdN5pnZwSyWVHE0ygCG7sNMa+kDUfo&#10;B/xPv3XuucFOQpWOUIl2ZPNHGLOZLXX86R+PdgTXrXUxI5CrqqKkgAWSojbS2q90aUMLMlhcEf8A&#10;Iq9b6yiEuQUj13VQbcRKL3Wazi1jYX4v791tRqNOupEs1RIUH7IRjoDRwqHGhjocc3/qOP6D37p5&#10;Y9JrXrg1NJLCYm+3CIshglRNM7R/QERWLafqNV/furMNS0HTe8Yl1SxhWKHTGheM2EQs1y4JYm3O&#10;pQD/ALD250mKlTQ9QvHGGkmKiL97WrxPrWOVhaRgzkmSx4Ivb+g9+6115Y0dm13DPpbWYrl7H064&#10;m4FjY39+691KjVSpZACustK59cnkI0vqAB+p4Fhb37ra8f2/4OuEkVgykxu4mRtYBWMK/wDakJBt&#10;YfW1vfuvDgf9XmOsM66Q8kmhoyCGOlYwGY2UKmni315/1wfdV4da6aJ4wmtdfkqUWnkKWZoojIdK&#10;l1kH6WuDZWHPP+Hu3XuuirJaNgkhia7SPGdCt+nSXsBcfVbgkf4fn3XuskaVGktLGHilNgkkoL+F&#10;WJYuVH1b/AD8e/de6yu5eNYlIjiceVNMaATRRtpNiRf0m4uSD7917rsyAxSLbwyCSNjGq6pfECAN&#10;bMCLH6tYe/de6y+aVZXk9Ip5ZAJLBEtpACpocXF/x/X+nv3XuswqafyBFjkHkALKxDAr/wAc1/xP&#10;H0At/T3sAk0HXup8EpmMZWNI0CSRiLVqPiDaXLMwB4/tEcn6e9EeXXunGJgxC3p1AHjAQvJIkbek&#10;frANjb6nke6gUPXupEWpad0lTV5LEWVGURA6VcOPqL/j6397PDrRpTPTgqjV5tJeNIEKelGJJ4Fr&#10;/wCpNifzbj3U0p8+tinl1KVboQZifWJW9IWXUvJUkcEH8D3rrfUpdQCAFQzOxdUVdB0/qJLKeT+b&#10;e/de64hoVjB1Iy6m1uyKjqG/WXbjgm1vfuvdRWlRiBZVUx62bxqx0/2woP1uf9T7917pvnliMehd&#10;ChCyxogDOwPqJ0PzqH0I97pivXum91jEkjKWZ2WP6INBcC5DJHyGH0QHj3tetddq7KjaDLI0jw6H&#10;cqpb/VRv/qSPow/1vejx691IEjM36YA6qTCrElLswVlU/T/Wv+L+/DJ69156hSssYZS+kFJVR4kj&#10;YWuigenQUvcfg/6/u/Xuox0sCq3liI8iKhBIkXmxk/oALoP9f3X8XV1RmGOuD+Q8lV4CqDqTgSOT&#10;rWK30vwCCTf3s5HW0YlgD5dc1kT0ojGNyQrhIwROB6kJjYAAX/tG9vxc/StKdPmlM9TY35ZnIPjj&#10;1PpKnTzYCZSQxAFvwPeuq0RsCnUtnDLG1vGT+0lvUoJ/Wqcfm1/rf37rwjCmo64pdyEVwywSsNar&#10;pKSOPxq/AFiQPp791frto2CNdQZldQwIW1yxVSrj68fj8/T37r3XOOwY6Hl1q6kiMKIyn1LS/W4H&#10;PpHvY49Uk+A9SIl8qD9pVDhvG8iKSysS6rAg51Hm4A/2PvXSfrJeOpEZOlS4P7TaAq8W8gKqNOk+&#10;ohvoT7917rIIkvFwxKCykDhweGlVv7QPJ/p/vfv3XuuZX0yEXKtwgCq/IN1VZCOGBt6bf7G3v3Xu&#10;uIU6RcBpPV5Ev9JDbSSXAsf6+/de6jTy+OXSpWRnljAR0UjUOHCsPxa3P9ffuvdeWVwhK6isQlDE&#10;oVZfzcWA1AC/9D7917rI8qKglDyy+kAFE1HUy/7vZALaRyCfp+ST791eP4x1kBJaFg8nNlk9YZlu&#10;mp9CWtc35a9vfunZPgPWEW/dSIMC1ij3Ul15MoLOL/jnm39Pfuk/WJFUulkVfUJfGilyNPOoMeCR&#10;73U9ep1LUo3i0BgFe2rVYE2uU02555H0/PvXTka1OrqWtg0noRIyf22W2lk/tq6n6G/+x93HDpyT&#10;4T1MLMLkEjQy3WM3dVB9Z9X1BH4Hv1R0m6nDQL6GJuyurCwBU/hHH0/oy/7D3vr3XPWsTqToVQf3&#10;WDqGUubppBBuG+hFz7917rPE7KPExaXWSNQQXBPNgP6Af04v7917rsNfgSKytpCnUNYYH+0gFgBa&#10;3Le/de64NKqq7y8BpB49B9Ye5AlJH0H+Hv3Xuuy2ho1BLDSBM1v16xfVYfTn68f7z7917rH6LsjD&#10;ghmdGYsL2sGWw9J+lrf631+vuvddDQzLpZgy6eX0olhyy3X9P/Bvfuvdc2kRjqJZX5R5FAccj1Bt&#10;IH+8244/Hv3XusPlVv0orMEWQg28foOn1qRwCbm3+9/X37r3UW6Eay5u2s6yuhfJH6lUKQL8X03A&#10;59+6916Oz69KFV0X8baSY7sSzL/Q3/p+ffuvdZLMF8hJJUI3ACxu/wBA5/Nxze/vXXupqM39nQEd&#10;HjViNQI/U7WsLC/6T78fTr3UlNAVeCwVjyQouG/tXH4/1/ehjHXuuiiMLGGRmRyCn6UH+p/2A926&#10;91xN9dxGTKNK2K8KHBFguk20/g2sfyPfuvdYtFjp13BurkaWIYHUSQLgg/S44H0/w9+691yBULdh&#10;GodyREBrCN+lSrEHk/09+691gcizXOg3sqhFDG31Y2UD37r3XEuHILjVZBZ7C8er+0oH+9D37r3X&#10;SLa6+kAaiihCQbDXITpv/W9j+ffuvdToo1YrdrD1ASRoq+hlshbStwPwFH596/1f6sf6v5D3XP7f&#10;hbqmr0qllCux/IdbHV/seffjjr3XGSnYF76Na3Ile62kJtyUHIH05I/p71SuevdQZEDKzar2F0ax&#10;IDj66yvFjzb3ug691HKDU5AICR+vURbUw9IQkWsfyB+bX59+oOvdYyqKSgHlHplGsgyr6tLISvJ0&#10;24t7317roNwHUq7NdywXU7qW4jCMPpx/r39+691JQBFZ0Zv1+pTZnUgXGlZOQLWAP4Pv3XusumVV&#10;QtZbjkEnUT9VbnUB/i2of6w9+691l9BDt4wyFlI5QBQF0kLqHIBPNvrf6+/de67aEo7WQiIMEUoP&#10;VMStyoc/0/p/T3rr3XJVFwtgdWoksv1W3oAP0/w/1/e+vdZJKZCkY9TFblCSp8gB9UZA/p+Pfuvd&#10;dtCALIbaiHYv6gth/hwLf63v3XuozIP1aY283qKlCWKqxRL6vrf8kC309+691FkBuEuQp1Astm8b&#10;A+mUqRYDVx9PfuvdQ/20V4iAwUGWQImmwv8ApVPrcn+nB9+691xDtIQgBsLyt6EUlGFlDW/5KUn6&#10;39+691iCgMgUFSgMilD/AJxpWvES4/2xH9PfuvdYZYP86j+NZC4u5u50AhtN1FrHke7R/F02tKGv&#10;TfLAoQsVU6FC63VWkBJ1Gyr/AEuNP59vMaCvXgCcDh03vAf35FZXl1AmOEgLoIsAsZuAfzYi/wBf&#10;dVeppTp0YFOm+anBj1KWQOgOqXyF1BPqSWMj1qPwQR/rce3Ot9REiBSywgkgJIU/sg8gSKwHpYC4&#10;/p/sPfuvdT4YyAzKZPIpSQst7LH+hdFha/4YE/Tn21L5daPTmkUekMXNwCbOCmrykghFHIt/Ujn8&#10;/j211rrKY1Uqj3RgH8axrdYxEP8AN2H0J+oY/wCPv3XuoshhdZBKtTYREx1BF11sdZcpED9Pppsb&#10;/X3ta17ePXusQmRWRkBlEiWES2dXKC5clgLLbki1j+SPd28Sndw/Lrees6vqXWIUkXWTKxZDGhAu&#10;HFjwFY/pvb231rqSfEXR2a/ojZCyKXe/DyNqAtYnj/D/AG/v3XupRlmRgIgrBjIyq6+klRd1BdV0&#10;W+qgEj37HXupQmZnWOSORxGoaEq8bM6yIZANQ/SoP9n6E+/de6jtWEsdOlXADq7LGDe9gf6Erze/&#10;v3XusP3hJSUnxs7FFUIAjMfrIzf7f6f63v3Xuu1qJRdSqIE1xMjFWUtpLRainKA/6pxz73TyB691&#10;0axG0hVRNV45FKXEjILsEP1Kf48W/N+B7t4bdeofXrtZVEkd2SMhZAgR418akag7MSXYm2lfxx9P&#10;fvDbrdOvLOgIZ0VW9PlZPq6svEixfXj6An+h96KMBU9a67lMWvSpvZgUmchSzqt1jQrwLfkfn3Xr&#10;3WFAxW8YQErI5lZWCksbOo/J/wB9b3ZPiHWx134ToTTeJ41REjVQz3PMjnVwWP8AZvz7Udb6lqDI&#10;uhBIUl8k2pyI7yQrcK1gDpHBHFr/AJ9peq9ZtbNJfVGXTTcaAuguulpJpeAFcE29RP5HNvewDwHn&#10;17rIsocKdeqMBo9OjUSycqFksG5HIDfWw5I497KMBU9e6nQyeVyoFiI47yKsepl/D6rAek8EC591&#10;691PRf0EBH1XVpSVAueXJU3JP5v7917riEQlWJDmVmMX6S6k+nxsAosGP0I9+6911psAAGEsnpAJ&#10;1pZW/Sx/qP6e/de6zBUkKsUINykt9StqYWGgjgj83/H09+691IVbIwc6TGikI0RcO5a19Q5aw408&#10;f7x7917qUNII0aebabKL6f8AUsANPP1sfp/vPv3XuveKO6qquuhHBjVQqsX59MjEmwFja5H+t791&#10;7rwhJ1ArqsFDqmnRYG66GH9bXP8Are/de6wSRK7MHiJV7llA5Q3/AFk2B/1h7914iuD1GMEWokoj&#10;Lf8Aau/qY/UIQfp/j791oKBkdR3pIdLkadMqqvKLckkkBE+l78An6/W4+vv3Xj1Clx8bBLJfSjaV&#10;kjvH6G5MsYFgx/BYf61/eutMK46aqnEq3mITyEaBpYh0QNzKEdhZbLbmxI+gHHvagV7uHVQnr1Dk&#10;xrMXCxRsHTSwLazeNPIWeVuT6bKVIH1Hu7eHTt49WKgZXj00z4mNtBSKNQsDlUUGUqb65GjD30lr&#10;/Vfr/sPfkbSCfs6rrYcemh8SkrukgMYA1nSqLIWUanVS3pC3swI/P+F/b9eraz1E/hLeRZpm0H1p&#10;UygfujyD0MsgFiD9CRYe/V63rHn1gnw5IdCHU076SrFIorkal9Gn6Afpve5N/fuPV1bzHUOSjYlS&#10;8crym0bxTKkyRt/uohnHF/opKm9x9Pej8unFNct5dQ54JoZo4JooXkdtJklUwmRbXaKEC6s+ix+t&#10;ueLGw9+A62zAig6wVCsmqMxvB4wVWVQ0apDrHjiaNf7JPF/qx/w976a6jz1Eo8kzxOgRP2Eh0kmQ&#10;qHOqUKSpYX9JH09uIK1B6902yzEBliMDrqWQwU7nWH06pklUi5v/AIf4e3QPIdWT4x1jEksTLMWl&#10;MR5ZXfwoLC6yyRICFQHgheT+fe9JGTw6fYAih66F1CeWQo1SH0zPFcJc2QpOo4X8qWUH8fX6eOny&#10;r1UaOI8upIdqYJLeJqZImlhk9D+tOCdUgu1j6hq+ouOLe69acKqkDz65RZEG7O8iiWKN45RCsWiN&#10;jdoiFHIvw/1t9Qefeiqny62nwDp4TKxSwqoaBnRikixFW1ozHU1MVW9gDpPNwRzY2IYMIrU9bNQM&#10;dOdLk7qatBNEy6YoVLNLNqHplMzt9bDmxb/YH20Y1PVGY8D6f6vIf6v2B6jyrRqpEwkJ8jIZASkk&#10;4sqKqjlV5sg/1Q90MRz0mpUkfZ1NjywhSR7WVHV5Y/QdYf6RlhcAqbkC35590pTr2gdOSZpBdpJo&#10;VilkSP6JEBrN/J5bXFhwx4Huuk9W4dZ4c4hBJdZWLsplikvab6I83BABFrN/vBv79p68aHB6eoMs&#10;CVkF20qy1DqFlkhUDg1DjhQTa9x/jYe/fD00x/COHWVcnEyRKCWDH9syEIq+NtQQm1wT+dVrn6e/&#10;A16r1OiyMcspksPG+oqSwTQF4cO0n1BPPvfXhXy6nrUodRJjBLcKdUt1P+bYuf7P9Le/V6sNfUkV&#10;cfqZpAFRBq0LbUFYD0CwsoPFvz72D1Ya6566SpQs2kksGAc6Sok1i4Gl/oTxx731frzODxZbAmRV&#10;AdFQf2h/T6f7z/h711Vvh65moie49KDyI6KhLXva7AkfpP5I4vxb37ry/D17yeV2KaFYk/QL6FHB&#10;VQw/URa5Ue99W6xMyLYsyIOCqqYxy3GnSOB/gTz/AL0NdNN8XUV2Ja6k2uFZSoOi3oA9QHpuef6+&#10;/dV6w34IVdR/Q6yABSU5JbT9Bb6W9+AJNB17riKjlELECwCE3Yev8yMeDa9hf3YqwFT1sVGeshJv&#10;pNmCOF9LKHYAc8Hj6XAH0t71pNNXl14V+LrMhUAA+oEh9PBP9FsnJsL2uPeurKxJoesySCNla9vG&#10;pdo3Qft34YqrD6Dj8e99OdSmdCx9LBH5uAqyC/IbTpFx+R/vXvXTAFcDrm+qQ6h43ckFVtqZ9S6W&#10;L24A/r791eleuGgBpNNydSpqYo0S3/1F/wAfQ3/x9+HWwlDXrkI1AAdrBDa39klj+r0gm9/Ubj8+&#10;99X6xmO4LrYtrKkFAQgJuSimykn+vv3XuuL0p8rMvjQMF9SALYgcCVSLk2INgbWt7917qFLCC0ok&#10;cgqUZpAAFHNlCrzYfQ2t/wAbq3Dqj+XUKWFAxLAOUOmSy6EV24YSKLH8/X/ePdOm+oUyqCLs+qNj&#10;dWP6ERbamAtcn8kgW+vPvfSjqJPUiNNQ0v8A5uQMwUBIG/s2Tg/kW+vF/fuvAkGo6ZK3IRaTJFKX&#10;YHRKquiRjV+iN0/H+H+8+9EgCp62Bqb7ekNmNyRIJ2jkddaSMIlmSF41preRoy4DK/NgAwB/x9sM&#10;Gk49KFi058+gkz26KGKUaZaaCZ5/tKV5o/OZnjgMk8VRDHwyaCSJCAC39ongsFtIKf6vXpdFCNOe&#10;iw7t7BxxkrKOSsDxJJBJQuYY6aapiQlqiGmgbiVCwVf2U1ckjWQT7aJoK9W8MFcdFE3x2PFXHIVV&#10;DkZ0kpRNNUtDUwU9TGZY/IjUMdTqUFx+26gyMxF7Lcg1IDUPS63tieHRKt6bzrGq6GvxOYrKugpq&#10;aSpgpxJLk5hJOTEIqymqgvjWAlpGFhZyQACQfdho+A9HEMugBT0Wbc2+aqrMkcuUy9VNXyRo9LBD&#10;H5YaaFmmljqh9EM0fIWTUzrcA3FvaZ7ep7embmTQ3Hj0B+5N0Csmjq5Vp3xFRL44koolo6uGSiXV&#10;kVq1SzqIvSo4AuCB9fbiWnSCS4Z+3oHcnkZpfDAK8yyDHVNTka+plc0TDy+XHU8baW/cKWE8Cqfq&#10;QePa+O3VRWlOmgSRU9Jd5hWVdMkaRVsoqHx0d1jgmpaJoxJMstC3P7bllgdQrKAtr+1aoAKdaJXz&#10;6wvCtRTq8tRVpViSo8dBkFSRJ46SpUqnkTx8SJ6lqGADMtjq4BcArgdeJUCg67qJI6Wemr44fNDN&#10;MtO9eF1RQ06KZGmj0JG2tiQCrxFfrza13VSgJPl031Cjq6mqqHGKakioFlM1OZESnmo6mVvH4hUV&#10;IZigkViyxtoINz/T26qE5PVGPl1nkhqIEnNcKSnqWBqqyeceX716tjT/ALqKoWNiqswFrBgG/Pt0&#10;ADA6r1ygqJ0ilSgeroqiKikgkWRUQwRal8cqSxC2p/r6h9AQfr7dVCcnh0zLmnUBlpxNKqswnkip&#10;6pJa2IsKhZJDFT1Aig1aAQrCOBtIJsfp7dACig6b6nUVBHLBUyMtHG1THNSVUrQfaZSP7dw8D0VE&#10;T6pJUKiQoRyBc393Ar17rHJTyPRyBozXVtPkkowYp6WbESw1V44ZZIE9HkRkZ7axYsCxJ9+09e6l&#10;y0qxS02PkjMLy+aFppVkjZ2NNqkyCyxkKUcMsIRlXT6dNub7p17qLCv3WOgrKeU11NjY44oaGppf&#10;tqyaQG60FQ4URsgWzI63Yi/FgT79QcR1qnUlaenroFkNO7UNJfIIsxKRzUlKC8ryNHd4xGHKBY7l&#10;/wAW597Pz68QDx6yItQgWOioV+znnhrJvtKkFKmWqgZEp5Qw1wsoNow4uf8AX9109NlcVHTXj41p&#10;KbIyTZOPwMaSnyC+Bow89RV+OmpqmWECSMo5sSpsTp4sD71T/V/qH+r+Qr1KlXKCqaWSkpUiSGS9&#10;Y6rS1LwREwTVUFWAI35AXyFTr9JI+re/DrRFRQ9RP8oeigmdn1KlY+PmREhaekaHTUBft7skTLd2&#10;j4YtyCT79TFetAdx6y4+SjgaCkaqX7edJYo5ikUf3lQ0WmSQSyF2vKW0FpDpGnTweRXq3WY0AmVG&#10;nekoYlMsZdqVqamY0im/3wUO/nBRkN2sTYcL791pjpFepdFXU8H2Q8c6yq0khp53Srpoho+5pVhq&#10;EOjUX0h0mAVtSgn377eqSCor6dYamsjmVakWlmoqWP8AiUkEQjlVRMZpfAVTTI8Dt64xcHUoBPPu&#10;hZQMdN0KHS2a9MFXuSSSGhqBJT1B81bBSwUt6GWvepQCqljpWBViqf5q3pLekD2yZRQV62NTClcd&#10;BxlNwPj56tFSelo4oFgrKhn+5NBOrBoFoJlvZzcFyrLp1W08e0kr1NPXpalurAHoOs5m40NczRF4&#10;3lpagKkipXxsyi7zSMHBMgsx/H19Q+ntkUJzw6UpCtM9BtldwwEVE7TpGZQ8RDuqX18BnkXShkVr&#10;AL9TzY3t7sdNMdPqtBjoOa7LyyzOvkk/tH7qSP8AbMix8tOCL+j8EAH8c/jxYkU630l5appIiXkk&#10;PmBKOoCPLpF2eNW4KG/Grn3Tr3TfHF55Y47yRhNWl0YJLI0gtwR/aH+HHv3WmNBUdY1QxTxy3UyJ&#10;rcSTekurN49I9PqZj9eBz/vPumixOD1yeNhqjMLwlWTSqk2AbkMzLY3Nze34sPeutClc9cWgYo0Y&#10;qDPdysi6LvCIhqRTpUFR/Q2v/j731utDUdPWPllpyrhnd5OHeWEjVoQkIEtY2sLC4/w5PupFerBz&#10;59KXDbpmopDFIHj0ya3FtCuym41TrqJF73Qi4/r7beJWGen1nKcOh22h2RW0j01bGWbw1OuGnq3Y&#10;xvrOgmmmBOk/UAgfT6eye8sY3BBHRxaXhSjenRm8DvdZKSCljanlieuGTjMdQwrvtZZdZp9bC9mO&#10;qMliD6gTq9he5sKEtTypno+hu0amrzNf9j8+HRw9q9pVM8WMqaqrp6OmgWd6eixgikq8fC0Kz09N&#10;Msq/tsTphFzdnN/p7DTbbErMCK+pPQmXcZCq5oKcPQeh6NDtDsTIz0UM9P5aCoq6gzxRvWU7w1FT&#10;UTBJVhqbFTL4lJkYgIpI03Yj2SXligkOnI/wdG1neNItQaE9Drht54fJSrHJDAjw1UQd0LSvFkKV&#10;9dOTS1RCxxIwuygM51ABTf2Ty27RcOhFFIHX/D0JNFl46oQ109VPkIPtXhZoiyUGRjNSZKqeejIZ&#10;o3p2ZbAwr6VJFvaRo1qQBT/J1skDNcf4ehLx2RVpKZDkZZBA0TxSxozmrYRkyq1XKoR1QXWNZGVv&#10;1CxNvbRjNKnrwZSaDp4xlclVF5kljpHSWeabJVMiapIJqgo9MaiMFnQgBVSSx4a17j20RivTi+vS&#10;lkrJJftldYVqp/NMIYWR4KXwSgMJ0lGpSQVCoxNmPPHuhFcHq3Wb92okpHBFatNkZ6mDxSeOSUUq&#10;aHRpwBre/EaMfV9Pzc1KDy6unxdNzuHpppf4tPVxiVk+zjpkUolVMFilUMLRyoWBfxi/H+x970Dp&#10;3p1TxUs9ah8gRKaCnqX8MD/YesJBUPq5Y3N3ZTfUGBFre26db6ak8kRSCphoqdBPU1c4pJjJXu8H&#10;7sJneNV0HlJY0hARhYMCbn3Xz6b/AB9cI4NdTRzzwqqRIZKOORaQGjacHzSU9Obo6SkhlMjB1P6L&#10;i/vfTnWR4mSmeoRshTCUN5KmoTzySPC+mppTHICFIVQySKpUnUL39+6q3w9ZpEkhpUppqdFqKYxT&#10;46ZTczyVSX0zoxbyoLGZ4msV+nBNveumunSkTzQR6neEU8jU4nRU806gfdPWPFKBeA8eJbEgEDnk&#10;e/de6x08oq46moDFZKgxRGvnZvLUSUjaBHNTrfxxsNIvYc6Li3vY49a6m0+mPzwy0zYuaZ18zxVE&#10;Uyy0io00s6M+oFLABpFuwIA029+Hn/q8x1o/EOoq2kWp009RJFVU+gSR1CRvHFLN6q5UmW+tdDlL&#10;OotcWva+ut8eumippSAKUQtViWBse04kSeBCInkxVbGovI5AeMseLkab/XwFcDr3DqC+LgktHUUt&#10;EL0xUwBylUskLemR5m0iFVRVLHnUT+lb297KkZPXuuT+Ralo5QykMDLTyIj0yHxeUzQBltMjAavr&#10;qFuP6e9dXUVBHUMJ9vpH+TSVEYNS5iIhjqWnJkkWBQLlBFZTF+rUdXvfVgdRr6dYzEtPFAtHBLKJ&#10;9Qjq55EOil5V5DDP+gwMbPaxIN/r7159a/H1DX7RWnhNFA6UKMJKgTGVZY3j/bNXNbxSgiyEo4dS&#10;ebe/Hh1Zvh6nl0WEwzGIUf29KdATxhoSCtFNDKyhpNQN441JCstyfe+vH4h1jSGmeSGQWarnamje&#10;phPlrapWJi82qMaHEbXWQxixPIa4APurdZZ1T71qRwDFDW0+KeCQB1oomkEMVRLOoVpCgV9ThrC9&#10;7G59+6q3w9eqoFA8btA9NH9xLFVMHhq44Y6kQSMAyhXK+gkgc3Yi17+/dW6zVEi132lRCkwoEgMt&#10;HrY01RTAsIIpjK9xJGCQqFjZWYH3ogEUPXuuUtVP/ktHpeOpaNqIRULD7mJI4zpkQgFQyjSHNyrE&#10;8cX96VQvXgPTqbQSl6UTJTyaZ4KqjnqTGGaCpjstPL9kLFEmQ3YrxqYhhb3s8OrJ8XUmB1p4IZ6m&#10;pJEcvnm1mjnSeKFfVFVmhUrHZR5AyJazXPN/dSKinT3XJpJagx1xjSSF0miqInkU0lbJDIskLWB0&#10;skRe6SBvUSNK3uPdQgBqOtGlM9OetpXgWWSOWrpnlycclQrRaIw4hllgnUjVGD6tJClgBfjn2z1S&#10;kbYHXmnlSMSyVNRjki1TS1MYCvHFGdclOsQvoLXUstrjix+vv3VhGFNR04wVBWNFqno9C6bJVIzV&#10;bRyDyhg8I9PkS4uQFsRf1c+/dNt8Z/1eXUlaumg8TEQ/cvkJY6RYjriiYIb0quiqwYg31E/r5vc+&#10;2SaNUdbi+L8us1NUCnSVJmSMuZIppJ2YQl3XzpSytDezk+lZL6ze1+PfixOD1RviPU2mqooTAkum&#10;VIaaOXzU8YpzSu5N4WgYXUJq8moMXb8jiwuDRK9V67WpZJKVZpFn0SCldah4JaWojrmuZnkZVbWS&#10;VCyFrlQoNgb+/B/XrYpXPU37gVIr3WZZmWrhjmE1MoqFqC3iphHIoAYlixsAVVQLfTm4IPDrddJq&#10;vWJ8gIWWJPPBNdAdCxJDWQQOUSQygDS3nDD6BjwAOffuvKpbqXNWHUftjTyeKDXVJAVRqSLgvJXU&#10;7LaYHUZFJGtr8+99W8JuswrFEKyQ0144vuqkpZf2Xp7AylUAVke/rUn6kAfn3rrxjYCvUsSH7iVA&#10;0dd/EIYIzAkPjp9dhM8mtrhVsVUqhsb2I49+6boePU5ql41eBl1aGiDwxSU7LP6DKUijlFhGL2DC&#10;1riwv9PdbAJ4deirIxJSMlK8gijA1xB1aFEluI5fIDGjKCW/cb1D6Cx97BINR1oqaZHToJoTHUtK&#10;wqnE/nhEM0ZWUFTHIWU+m5Nw3jWwuAeQPbysDg8eq6B1m86sjxu0hkmp4vtoamECJniYSfbFmF/I&#10;oJKBv6Ahj7vTr2jPXoa1fuFign0o5nVhMhdjSxp5izK2ogqSQv8Asfe+GevaAOJ6nRSxyIkksMks&#10;xhqKic1BsaYraL9yBRydIVrKOTz9be3Vav29NEdSoah2aRY0v52McQaQzJJTgANqEws+kKWPABJ4&#10;5HvyvWteqladT4pUDNPFJDGlUpWMOjLG0AASrZpJQ7ElhpjW3ptqA92LBRU9V6ltLqLTR+GlN0QT&#10;VMfm8wYksFkQBD6PSrmwvYaQT70rhsDrWDg9ZY5NcvhPijeeSBY6xoUmdkVC7081TpIPF7OzDSeP&#10;qp97qK06q6lsDrl5YVmotQ+6ZpJmEMcqvGvj/wA41S4UNdU1ePXy4AF7+99UEZ0549STLL5JFSSS&#10;dizyxRSLFShAUP7rrbhD6l4Y3tyb+7V6bVSesUNSaosJLQLFLDHGpj8c0qIhapWjkAPKsCpFzce/&#10;Vrx6cMdKUPWMySSQiRJHMtQZZBJdlhjpLkiOQN9BGLFlZeOOT+fA4x1sRqDnj1z1Ut0fwhhVokMM&#10;FVom8k8bgTSIig+MR+onTa9gVFzb3bquh+A4dY0kWR4AkQE00s50orQfb+GwiXUReL02Yt/Tgi59&#10;+634WMnPXLysxES6SWnYSw+CNB5G/dAiclj+4dJYP9AeLE29+62sek1r15ZCs0tVpgneOOfV4ZQC&#10;miMg+ux1EDUrqAbNY249+6rINTgDqDGIftaVKWMzU9WhnhE8oD1Qp3aSNrlSUAclx9L8fX37rZjJ&#10;bqIHhqfTDJ4oZYWZtYCmNWGiVySLEXJ02FzY259+6doMfLqDDLLBTSuhjaCJhDFMIYi1k9CyxBwS&#10;AxNlv+q49+6toBIPn1hbJRRa4o0CQWCQeeDTGMjcaQ7t+nWQ4RQxsVFzb3unVtHz6xJLIsZmNGke&#10;uq+8pnmmvTAvFoeNUsNUrsGUNGFFjwOPfqde0fPqL5Heij8SJGxMqqssZMHmppPIIGeMBrFiBckc&#10;htQuL+/deC0YdY5aiNFMIqKfTBGqzPo0RU0ssf6Po2tTKVZiSGVbW91bh1vRTPWBasM8MU9XJUlg&#10;WkmEK+OORxZZhMoNn9PpU3H0B+vtvrYFcdNM2nzeYJNIEOoVX7phlWqb/J2p4FH6iwV5LCwPH59+&#10;6cC4p69Q5pomeIQrG1PNVVMtPEjqk1hSgM8qkWBkYHQbcfm/vR+Ifn1YKtOsRjZJ1qHD1GiE/cSy&#10;ogNTMsfkjiRXChUjYCO4FuSbfgW68RUU6gVE51wJLNHFIsFVJJKxjk8cIUSEiSwIZ/oLD1X9+62q&#10;0Bp5dcXmVZUp38jBVgnSZRCtOlTLGJAhYKBwAGJJ4uBf6+/Gnn17qJJojmVaYCniFUahaiKVYojL&#10;yapKnSpId7XVADYlbXJ91GmuOPV1UNg8euMtWWaSrqhGKjUJYptOuYgNp8RIGhnUC7cAkf4g+7dW&#10;EXqeo5nICSJLF91JK1YG4mjsqiRpHp3urktcrb6X9+6uUU0+XWGcQO8xnYTK7StTeO4jmjkTRJKE&#10;IDEhj9Rwt9P0Ye/dWAAFB1jnliitSx6Io4o4VmqIZbSMZB5wPtlUj0GyCQkmx9pq9NaBXrF5I4k+&#10;7SmDR2qxUjzrV/sSqKcGFeXGrhrAXtfke9V6sEANeuUrigahpXqmgbHC7FtUrsW0sKdY1HqBlYR3&#10;axW3F/7Pq9eKgmp6xCSd43RGD1sIrJpFaIK01KDok0yEWaWP9CxsoNmBvxf36p69pXrEzpU6iZbJ&#10;NCIzEQAI5Ug1RiGpU2AZbjSTyL390f4erDGB1gqq9GppYleeaeJYRreNQtN4goFI6x/rcXsfzfTb&#10;211Yp+I9Nsn3F5rO8YgdqS9POTMIv0ROdIP7isdVyPovPPv3TgQDqJNKXCTTMhSJzG9VJBaSriUa&#10;H8rAaVErlSGA5tquPfurEVFOmp6meQTxOsrp9gGWnrqmLTOi1tnjWdfTKANcl1dTZkuDf37rWkUp&#10;1kyFZRxzRoJXDCBKKniELyNIUcO8JZFBKm5CsCCEXkkH36nWgg8+sT1gllylSKgrGqQstREVihEZ&#10;Jp1+4p9NgiWIkj0kc3Bv791vSKU6gxI0ml5oQPI0iGmhU+KOaFvFJJ+0Cq3KiRWsCLkfj3vq1Osj&#10;BaqVKMz0kksgZYGUqvjZUeZYC7X1iYWUH9Vxz+PeuvV8v9X+D/V/gbZK+BkXxLFqDiGop5QaFUWR&#10;P2grvf1+Y6SLkj6e3f8AQ/8AV69a8+sVXLJoeKqpb/cyQVEqwuFkqlhTxRqpjBMTo4Dsw+o9P1J9&#10;2T4evdNon8klYrxM1NVLTIz64zBFE0emCWlWX1MzOVa1yb83/rs1pjrXUZZ384RYfG9SH8dZqWI1&#10;DQMFWGagIOko7D9xCSQAq+2lIFSePW+oyVMxFVGJQ09NTzOKuoCpBJIresymZQ0UgP0V0JCqSDa3&#10;vZGkU9evdRFLa4gI2kNVJRPH9qQabwKpkjMbyXduLl7jSTqsQfdOt9cIq0VU7Qxo01Ov3FRJrcma&#10;mGrxRGZpAPKujSIwPyB9be/de6hSZMz0sMCw0Mc4heaFFaT96nUtHLUMvLMFTSSpHBJt9PfuvdcV&#10;lWZcfAWFRGrrKlLGV1sjr/k4sy8IFbUPIOb21Aj37r3USaqafH2Wth+5pw1HLFLKPBPDT1RZKyV1&#10;UuigEBfH/qgL8WFqEHPWum5qmcTA3SnpqSOWkjhWWatp6+aQ6C1aEVv0kkK4B0gKb82970g49f29&#10;e6wJPFU/ax+YQNU6o2iMAcwOJtCU9MkeoSwhELANyWuR9be/aSMjPXuPTVBU0MsqrRQApFVVMFNL&#10;KGhroqwS3qKPyyEowZSqkMQykcEAD3sofs691hh8EVNW0IDvLSs80cVc2n7d6izCmqJ5QNbKNXjI&#10;5AH1N7+7Fchjw68BQEDiOo8zy0FdPUGKSorZ5qJIqjX48fFUeIBo9K3VViXSiC/ruzfUe/DIof58&#10;ePXsU+fTRVkKir9vFAzVIWtjVY9QDEtVvAbceQaFF+L3/tD3YAcP9X+Xrw49Ns0lcksFNTGfFrOk&#10;8seQqIKfTLTwsX8UaepULf5pb2N9P4PDgRCM5/z/ALP9X+F37BT59NtVLHJHDGfHUyTVEeQxJleW&#10;GjgnrD+4tPTwlRpkAIdHcaTfQp1e3ACGrw8j1vSDj1yOm/yxwQtQRuoMtTHVQSwTySSVqpP51qEk&#10;iS8S3Xxysy6tC3N7X93p5/6v9Xn1VlUCnn1HkqqloJ5IA9HFSQyvNTtEskE0c83mmaiqBdJlQqIp&#10;4bWHHBvxai+ta/6s+nTZrpr/AMV+XGvUCoylWZ5ZlNOKGCkpchVUMqRPB4VZYWpaM6QbIP3I1JIB&#10;JsABz4KNPzJp14tkn0AP+rH+r/DESSjgqKeV4vI1JUT5GkSVpbNJND56emmp1Baza7vcWuFt7tQ0&#10;p+XWsD/V69YZizGdVLeKYxsyUoiYRwSSCpZagqDdWQMken8C3uwHmf8AV5db6xSTNfIKkRWCKSor&#10;qdGMaSjHzgQrGFPIkCgmOEmxb8gMB79Qf5Pz63WpP7fy6kqPua+koZ3kaGnK+OeWOKIA0NP5aWaY&#10;Qqumq/M6NrLrdlJ08+xpJH+qv+T/AC9WrVqeX+b/AC+vWH76rj8FRLM0UCpURVi0EUaSLPXMVqpc&#10;h51KNG8lkj0qRa1wDyN6V4cTjj/L/L1TURx4fLrqcU1FS1EdNVTNSR4pGoIJaeH7aFZZD5Gkdjcs&#10;WsqD/Uk2Fr20MsK8a9UIVVoDjSKcOsBZnmq1VI5PuqShhqlV3poaSWhuW+1jRTd5gfKwIBIIGqxt&#10;72Bw+0/b+fVSe4j5D/ivz6wkyTRGaSpkyM8QUyJLEI6iUUQaHxzwxiySsutDMAbW1E/T3YCnFaf6&#10;v9R6qe4fZ/q4eXU9pKOjtSwwSzyrB9zDiqQhqjE1Ih0rWmpYAvpLMZIxf8G3vYQmpH7T5/l5db7R&#10;g4+X+z59YFrVLRU0Ur/Zzxo01RVR65QVhtkI4OLlJNJJjtdHLWuffvDoCR/sf6h1QsDjy/yf8X13&#10;AhWripvtKFTVRyp/krSimrAT5qWqnkjY/wCajvGVufKxsOfpZgNNfT18vs+09bFK6T514fy/YMde&#10;pZBUyQY+eCSuldpclC6wrCY2pnaGKQvLpASVIyqo9yP7JJ9+KitV7fL9vVQKkA8a1/Z1Fmqvs2Wk&#10;1GirHyH3n8YqaqKtUDIutPDTKXBJEcjCNk5sFL6hf24F1Cpz5U+zNfz6qTQ6a0zWvXbU9NTmSSoq&#10;HiZK2SGGR1LJDPGwDxvVqBIqE3MYYXA4UtzbxHkMY68QAuTXPXc/nX7yEUkcYpk/cik8k9BNHK6v&#10;S1Otxq9KgckAc8+6rQ0J8/8AN1tvib8uu6pTEuupkppbNFad5kjepc/uyU9W1rRahaSBk/UAAxuP&#10;dwK4H7BwH2f5eqnhX/Ufkf8AJ00mrSSOeB6iRqdauPOVQqKPTDkm8WmIwVD20uh0LKyekaluDbi+&#10;kA6vM4x8vUdVJBw3AZz/AJ/5dSqmlSpNAZKZWrvt5JfSXFDCjSXearcHS4MRUCQqGU6AFvcjwpkD&#10;h1sqCfnx+WeP/F9NxeWcTRtCJMe0ctZTTVMIjiqdQEEmQiq4NLeh0Q+OQs2o3Cn6h0YPz8+qkevw&#10;+Vf8I6zyeXJTl2LNWVqwwRSSRJP4KeZhT1hqaeIamZdMYDEFdTs4Av71hVx5E/5etgAk6uJ/z56j&#10;xwUwleCojNPSSJV5Cm8qmsgmFNU+JEaZy0qPEzayjaRYWUkXtvNaj/NxHVdI88Aiuc1p/g6apYxJ&#10;EIBPkSlatSzak0ySV0bXoaWlqFUhFlCHQQSSU+vq92AIzTh6fz6oc0Hr/qFPl1lnqquSHIR0sbs9&#10;KI5KmkndYWMMDB8pU0q2McjpJxrXi/vYAFNXn/h8uvE1Bpmn+o/sPTeFpqdYYyY6ios8FXGoBrI4&#10;JJBFVVYpXsCI0lAkdgwWwKn8e7cePD/UR/gx1Sg8usi1MUUkpWShR6iaSkpqaglnytQtBTQmaeeo&#10;XQPU5Cr5JFvpIGmw43orn8/TP+XrYI9aVx+QzU8f29RIvRFUGvZaB1rjLSPkXGmgdCsGmOth0Dxy&#10;gszKYyqjTqB+pvQVouf8v+bqleOrGf2f8Xx4HrqWOGuqsgZFlOPePwfZVyCnyTv5NbV9bMqpEkaj&#10;QUaEKWZuVBtfwoAKDP8AqwP9nrxANa8PT1+ZNOHpT9nWDUatzL/DMTJQRI1ata3qlp6SliD1FW8f&#10;BMoB8LLYeQXJB082GOJNT/qHVeOaAj19KdRbJFj3qapq2WGngNZTUcp8eVqqmqmvDOKohE0hFRbE&#10;C6kX5Nh4ZNF+w04U/wCL6bYgAk5pmh4/I/s6bXlq5KaoyKTGPIU1aKdqNUNE+ThnjD1rGUgKLxsH&#10;Bj5I1WufboVQdJ4HqhyCRxB+ziK9dVFNFJNSKYojE1O1bXz+ZVcLRg1D0cdQwUuYTpbxlSXXRcH3&#10;sdtT/qz5/wCrzr1VguB/q+yvUKYvJJTTGWqCCkQx18MsVZ9tWOxeSOSmUhREg1o+gcBgxBPuyqKF&#10;W/wdVIJIY5r51rTprSsWrljjkx6pWQtX0pnppxBTmhp5vPJOap/RIWH7UMBl0r+rQLD24VCAn7OP&#10;+Cny4186ceqihPD1FR/npkn08j5dcJFjgC1L0g1jKLMy0sQelx8akSwsizm9nuqagUu4YklVHu3x&#10;GlfL9v8Aq8vl1QgAA0p9nl/sf7PTQ5i+yr5q0ionerq6qteH7n7WWne3hnoqaqN4JgJGJ9R5VCje&#10;3Qp1Lp4UoOFfz6oQugk8a1PH+QPTTkmLVCUlJUSTyZjJVKULxSrUCqp6XxsaiSErdZ2CiIkfQE/m&#10;59uoq6CT+ED9uf5dNuatpXi354/znh1KWV4auKjkJqKOMn7aR6SKKrljecIkTzU36XkY3cWGki34&#10;PvbAaS/n50Nf9Xy+fXsBgjcBwNM/6j1EqMjRoY5KqZGky+TgWCV2+0qzFHIcfEbRDxu4S7SswDMo&#10;B/UB78sZI7PJf9n/AIr8+tMyj4uLH8/Ty/y9MK00UdDf9/J1iVE0MOQ8klLTS07VLtByyFJG8C6g&#10;rIQGZ1YKQLvGpYemMenTGkBPNiKgHh/xf+evWGorHhEzx1kUKTVcKUVRTQy1c1VqT7WN8jU1KmIk&#10;eswQw2XyEXAAv78FUmgzx4/b5AfzJ8uvV0g5oOAPrX1P+ADz6wHxvPHI2RoDJCZYqlJ4WhmNXIpj&#10;rFnjkVYnYEK86aiiHSoIX3ulBQCn+by/LquA1SQSMfn/AJ+m8vQtHT2xs9V54QzUxc0cbx2aZCRd&#10;b+OOOSSPRrjBXSWBJ93APrQfz/1fz6aPh4AFa/l6/wCyfTptrchHJGmTq62rcS+TyVclNAayA0xN&#10;PLDmaeQaCwuYVkjYAgcf1L0aEYAr/q8v8PVGZKayxz5n5Yz/AKvn01OZXOPJgjqohBOlDR0PlqJK&#10;uRKUqtXdrERBdPB/UzALex9vKooQOPmfTP8Ah8uqNQ0PEeXnX5/Z6dQZqmEVElVHLFRQS08MdZp8&#10;kk9Hjg6wpfXdXleQq9OjLyxFzbj2oVPIitOH29NOUDFuGM/Z/nrw6bFihWcY2qqQ88dSVlghWKGr&#10;rJEfw0Yp4rBHMkfERJCqWYvza6kKaah/q/1Hj0iOmvhsf8/y/l8PTRUEyMyNRQUq0dVNFVqZTTwh&#10;IAYkjqJ5gY3IBImVGKNbn1W9vItBn06SuQa0FBX/AFD7fXy6TlYIkq6ijEVJja+doaYJ9oKieOWl&#10;Injkh+1QxuJFdC8iWBjKkXs1zy1hLBSa06LpWGoqAK9IzI1NOtGJZo2pWZHmWhWdnWWpErReUpwh&#10;qGY/0BCXOni3sQWloS1AOPSCVlVc9IeslqZFdxDKoeRFihWwqY1rgqvNTqgXi9/oLaiotYD2MLSx&#10;RPL06LJXKip6Z6vLeKeeeSqfHvUPTUpZoWafyU50/cARKF1FA2s25IOr6+z6328MaqKdEl1erGaM&#10;adJatrCz1dTGxMSU0azPA0MbH7eY+KqZEGkkRkIeOSCTxf2KrSzamn/V9v7KdBy6vVGp646QGWqQ&#10;6zmOaFvO/ES+OaJm/T5IhpCqrBUtz+r9PFwBRbbf26iP9X+Y8Pt6BG57qpBSNqn/AAdIydvJMZJ1&#10;BSaVle9o9NhqjUunpHq+iAWJsB9PbjxKr1kHaSRT4aEDtBPDjXH59EquSp0nuArWla1waL9nn154&#10;5PGrmRUi0o3iVQso0X0SEm5dSxuznm5HFve2hOgO1AtAaUIOOB+YrxPGtMU6bR11aQKsK5JqM8R8&#10;jTgvDBzXqKf3GDEMWc3YoocKoXgO7C54uWb/AGPtpo1cgkVJ4kCtPtPE/M0Hr59P10KVBFB+WfkO&#10;A9APtHXoiTHPI663AVY3RCpRVP0PH0Jtb+vu0K/pvI4qRwI8qeVP5jrTga0jQ0ByQTWpP+X/AAcO&#10;vGEsgEiRl9RkYKo8wCWa0yj6gX4H9bj8e9m31LpkAJNTjBFKYI8wPID/AGBYOAdSE0pQfw1NeHzP&#10;Uci0VTFB5FBkVRJMAAY2IJIuOFt9L/Q25H19shFEUiQ1AqACfMHiKeQ4Z8q06dBrKjTUOK0HqK0/&#10;P1HmOsLQhANVo1B/fYWdrsdI0Mo5Frg8kXB9stCiCh7R+M+fyAoMj1zg18unA7MajuPlxH7a8Pl1&#10;2yR6hKkHoQNCzFg0sq6bX9F7AEcf19+aOIsJkTA7a+bDh5cBUV68GcAxO2TQ0pgH8/Pri4EYhTx2&#10;cROVY6YSUB16FJuSQv4/r7ZlRUCRBaEKfl51I8yaDNPPh8urqxYu+rFRjj+foM/s4/LriqaQNJRY&#10;XVbSam8aODZgBySOSWv9B+ffghjoBTQww1TT5jzr/SrwHp15mrxB1g5FMkeR8h8hTj6de9ERkdkS&#10;R0Nl8N1QfQXjNyD9Ra5+o/x5bIWJ2ZlDFSR28K/L1/bxFfPrZ1OAikgHjqyafPh8/LgesYhDkySJ&#10;IYwB5ZOI2COPrL/W3ANuPdRBqOpgdI+I/I+v2Y/LrZkKjQpFTwHHI9P59YnjjBdXINmUtMFuJiBc&#10;xxEchbW9sPDErFX4Cnd5EfI/s/PpxGdgCvnXt9Pmfz67VI3ETEMtj5YhEeWc8J+r+1a4sfx70sMZ&#10;pqqKVK08yRgfbj8hny60XZS1KHyNfQcfy/y9c2ppHa7t442QmcyAlXYepISg+hb0rx/tvfntnd6u&#10;Qop3Eior5A48zQfzp1oTRooCip8qeh/F+QznrCUfxNq1FQRrRo1HkkU+tCbHRo/WL/q/2PtoxsIy&#10;GrQ+RFKt5j+iRxA86dOhk8QU/aDwB4H+lX4T6ddhVAZUIDgxuzuSbhuWOluTdbGxP+v7osaglVND&#10;UGpPGv2+dP8ADw60S+C/DIoB/m9D/g6xEC6tcgAv6WAMit/qiPwoY8W44t7qUrk444PH7eAxXq5J&#10;K6RnIyOH2fM0p1jS0TG0oAuXmEX1V2ICxoW/H544vf21RYyQGBI46fI/L8s+nVmrIKafkK+YHmf2&#10;Z/Lrg5jYqsllMUTA6kMn719Op7ceNQPr+PdToeivjSDWoqSfn8gB+3pxQ6gsmdRHA07eOPPUT+3r&#10;rRIQfGHj9IWRFAMMgY/5xFHNrWbj8k+9BCwrF5DIpQHPEf6uPy63qVcOQ2cGvcD6V9a1H2dc1jBJ&#10;J8kklgIn0qi2A1aZQvJWwA9P5/x92WNT8dSfLyFPmPMU9OqNJnyUcSK1z6r8/tzSnWIljHIgjlBk&#10;a5dABCvk+rxyOBpFxYqD9L291BLppAYajxBxn0PkPJh6dO4SQMxBoOBFWx5EZqSOBpg0r1jmiki8&#10;karJJKNLPpYG4cD95fGTwfwlrkW59tPGyOVAJYZNM8fPAr5cPTz6djaJ1V2IAyBX5fhoRk/0sDyp&#10;XHU5CqSJFGqaAguqPqiikb6qjldRv9CT+nke1YCRyKkdKUpQGoBPkPPP8qEdIn1vGZJCa14kZIHr&#10;5Y/mSOofiVV/Q7ROWL2ksxB9KIQo4I4JH9Ofr7RlEUUKnSSa0OfQD5H1r9vSlXOrLAMAKVGPU/kf&#10;9jrq59AR1YKFkbSqiSMxsF9L/wBpdQ+v+ufz79UVAB9CfUZHA+Y41PXqCh1ClagehqPMeRpTHUs6&#10;uLCJ2LEPMVDksblSSw/T/aIH1a/HtTTOmgJrk0zjh+Wa/bUcOk2KZJA4gcPkafPy+Q6wMjWkLOCA&#10;AtQ7KqRTEqfIiMbFVIK3F/1X/HAYMXaSzegY0oreoHmB/KvTysNQ0j1KgZIzgmmCft8qdYklVlRo&#10;/wBsR6frYqrIQNf0/wBpFmJI9pwyNRkwBmlcAj5f4DUjp1o2SolFa44ZofKn+EUBz1OdpLsqmCQM&#10;QVeKzXaUaSxIFrm9ib8+1jFgSoKmpxT1IyfStPOufOlOkaKmkMdS0BqDjAPAedBStPKnWIJGiNGC&#10;wKsfHGrjyIBw7Iq8Dizf0/HPtjw0VNJrg4A4j8v2H0+Xo6XkZg9BwqSRg+lf8H5eXDrikELM4S6N&#10;IA6iVQQVT9bH6gDiwt/X6e2VhhfVox6V/mf9Xz6daaVQNdDp409TwH+f8uvRw6YplZWe0jpcIZB4&#10;x+okH+ptY/7D3URUhYfP7ceR+VeH59ONIrTIy+lfQ1+VP2/b1//UveodqmHykqJZ9aD0RJGkcSW9&#10;CQspN7cchlt+B9fYkYnyPQWBPAnpU0+C+1BEcQp1WZ20FREIw6XhSKQ6l0n6hAf9YD20VB49W6dY&#10;KIRuzMkCSBIwkTExJ5I/ToaUAkn86W/2HvYFBQde6nfbgKQvhijALMjgOWZzcOLqQCPwfr7917rv&#10;7JSABMqSzskYDG63J9Xj1LYAj6j+vPv3XqVx1zjhs5QxI8QmYENHZ4mBK2LcfX8N/j7917qXFRqm&#10;pTDGFAcSlm1yhfqF/q3+FiW/r+PfuHWqDqVBTIoWNUMiyBmaE/txkfjyLICAw/oObfX37rfWZKRV&#10;QcRo5B06wSiKh48RAY3P+HH9PfuvdTUp4mcNIqLIBYlIjqcEa2VQ/wBBe4b8m1vfuvdSo4FZlVow&#10;Et6BYDVr5EjRqABcgfX6D37r3Uz7QOHUCPVoRmOmxZlNl1H82PIt78SAKnr3HrIIWBW/6gRqAIA1&#10;afUSBzf6W9tkgkMOA68QRnrtKdowwRdKFCzXtpZ9Vyvp5v8A63uwdSaDrXXTRoRcqsscighlUBWM&#10;fqIax/2Hq/2/u3W+uJjBGrS2kqxLE+k3tpIWK1xyOLf6/vWK/Pr3XEwQaARICtgZHSNFLSK3BAIH&#10;pt+LD/Y+99eFPPrmVUAMmssrKF1KwLOwuBdgLqALAD+vv3XusQQ+RtZVZFjDhAdBYt9RdvTx7914&#10;GmeszSLGEMkCudIDXsQGBubafqRxx+fr9Pfut0Jz1jZFP7balYEl3mVSTzccgD68/Tj8e/da6wW0&#10;q5CiUn1A/wCbMiE2Cuyi/wDQc/7b+nuvdY59I0r69P7TosShmVl4I1cXA/olj+ffuvddOpcSxASF&#10;bM8khQxkl/W7FmADCxAsTqH159+691mp4VjKJ4iA6lokKpIVNri7AC5tyPz703D9n+HrXU+KMMWO&#10;pW0oGZSLOilgW8gPAJtx78eI/wBXket1oajqdHHGW1jhmDHR+krYXLA/X625HvT/AAnqwYk0PUjQ&#10;XLlvHxpYehQbDhiyj6n/AF/9f2x1Y8D1y8a2RyxkfU49fJGpPUz3+g/Cj3rptaefXrRhkXVGvpCq&#10;SrAKDza1hyRbksffurCtccOsRYIZAFCcquiwJCDgsDySxvx/T6fj3dBqBH2dNjrjZIRzHJd76muC&#10;AfwkmkDSxH593U6zX063x64EoAzC9gNTB/XcHixbnkfg29udXp21661KW9Ci9l1hrhVt+jSwvwfr&#10;791Xrn5ACpJCkqQyuvrFjxc2+jf2rf7G340QCKHr3WMy+oylQjBGQEesaf8AVMxAFgfp/vR96ND2&#10;+vWuuDTgLp0hWIKXLhSptct47D6/2dPP+HvQQA162AK56wsFt5CqSsF/WqoJlt9FiYn6D8ccc/Q8&#10;+79bOny6gPRRShgSWOkSHToLP/Z0sCLcWsCLH6/7Gr/CeqnI6YqzCJUqVZI5EdzJpJkaUOB6RqHI&#10;AH/FPbaVoadNlNQp0n6zbbyxygaWiEaqoTQG1j1BBEQRb+rWv7tVxk469ooOkFX7SWNVeVoIVDsL&#10;ujzI8j+iJmSQXFvp9f8AW9tspbz6rkH/AFf5v9X8gGuX2DT1DulZSwm8UlNNVSxMWEJbWXlSI3Y3&#10;tYj6C17e3oaoOrEI2T5dBPuPqhcksqQGAgeKSGaaJo1gIezPT1SqzoH/AC7Kb/6r2tDqf7QU6vqV&#10;hpA6Brc/SIqVp5InhnvNNSidJZZ1pngXzXpRULOClhaYOLMDwpPv3iRKevJGEzw6ADc/x5p56irl&#10;qYHdJ4g0CwwFoKSZxqZaewEUMNvVIQqE8KTbj3cyxMvS2G98LtQdF73d8YKeti/bpJtBV6gs9M1b&#10;S1c6/wDKZHXU4IhCqSFgSMj8l/bUQRn7j0YjdJVoG6Klu/4nJOi1EGKamM6zUtbUkU61NaSbUcr+&#10;NSil/ojMgYj9X+KqaJKDQa9KY91RhTz6Kpu74l5GieraDHmSpRtLUirEapo2ACQxJBZjMxtZ0HtM&#10;sXEenRjFcI6aiei4bm+Pm4MKkYhosrSvLP5Vjqz96ySFinjkeLhdNrHXyPzf3SWNgagcelStHJ/Z&#10;npAxQdi7Xq5/4fUVVE2OnPmqn80YRAxBnNQ37SD8BFI1f090VSGqenVDrjj0rcD31vzAJLPVeSMR&#10;ThZJ5XeOWrnhcyCRaaFGeEuNJZo5I9X9Tfl6p49NGBWOqRejB7R+ZWUpAkVfLJE3ij+7qpoapqqm&#10;keTWmKp2pCHcP+ppJma34Q/jZJemo9J5duglFSKfL06ONtD5uYrKimgoc3BPUijSGWlmKMWhhb00&#10;8E1VpYSH+1pl1WvdPdxEjUNf9X7B/q/khm2G3CVQ5HHo0O2Pk/tzJJBVGHFRR1kccRlo6t6GVqin&#10;uJKUwy3sPwTHZm+pFvan6OMxhyePRJJtTVKpXow2A7T2/laWn0SU1FEkge9OFkVJJDqiOKqb3kK2&#10;AexAB/x9pGt8lga9IpNtkAIQV+fQkx7rpaqCeRa6lWENFPFFU1cJlZYheqQxR3/aJOpjLyT7bNv0&#10;ha3ljOlhw6eY86hhHkFOlHHUCSmqoF8qHyxDR9xc6QADqUxmwP1549t+GQf9X+z0yRpOenFMjCaZ&#10;NC1FMzSpNUavDK8dRO2hapnqQshQ/qX0+j6kH3Vlpn/V/gH+r9g1UV6yTQxVBInaom0MDUxrU08s&#10;NbGR+j7dgfTe2uWPS9+CBwfelpXPWiAcdYUxsU8MjFqlvuVSOnh1imiQE6BLRUs1yvjtZ5/ISbmw&#10;9u6xWnVCKdNVVhYZlmJp4ZZNLq9JGSKhCzWp6PIR6V1x39YP9u/1v7dDkdapXh0z5DaFEiVdHUU8&#10;tQ33FOtbVamaFJ2hBjigjQWjjZbK2km1vrf24s1OI69npMZzr+lyNP4quOZDEJzjsdBHHMmSpIIx&#10;eaVBwqR3AIZtbcixHBVRX7p8Bp1dCY8p/LoLct0rt+ojqPNRweRkun2+Npft6FiRLLFGGUSo0v6S&#10;6Mrc2HtdHuk2NTY61LcSyYYnoAd7/Ena+54a2tlxdLUxVHjZBDBFTCClm9Pipo2I06SCXdJFYHmU&#10;EW9rP3hC1RKAenbfcLm2C6WNB5dFF3f8G6IVNZ48ZRjEUSq96WajrXdWBiRftYI1ijDmzNPGrc/S&#10;T2rrt8sfbQE/6v8AVx6ObTe5X/tZCD6dFd3z8F8tjY0qYcfUvLFP56alkikjGRgkJYyRU4Z5lSEW&#10;u4JXn+z7SPY6jRRUDo4g3uJn0yt0WLcnx63fgY/PRU9bAjyVKPAQFZ3ha+mKUn1KPxf8/wCPtK1l&#10;IQCpp0aJfW7glTXoP5afsbbS0qUxyC+Jy37KSKA9/wByafR+o2NiW9PtHJayD4lr0tDqyaa4PSwx&#10;Pe+9tu1FMmSVKmjgVkjpJVaKn+4DavNMkYAdg3KO/wBD9PabwkqdQpTpsWcFdRFejGbP+a+exzPN&#10;U1ZJSlMMAqoqmurZnf8Azj1FZC0UixKo0qiS6PpdPz79FCY2qTj063JY25GFHRudkfOCF3oyu4Ki&#10;krhBRyQxSTUjwzqrXlg0DQmv/gzMwH6v6+6TRM6grjotudvalIwM9Gk218qdtVy00FTUU0j1dcZj&#10;Hhq7HT1Rnk5tk0nWBFkHNtd47flj9WdCjtfpANknprkIp6dDzge98NUzUc38TiP3QaB6KKJHkhkV&#10;yvkrhx4yq/pWFQkn59PPu37v8Q/pjoultzESoXI6FfHdlUE1BWmLLwsXSWpnpXmCpppZNUbqsJZI&#10;yLj9tb3HJsfaGW2kiahHSNopSakGnS+xe+1MeOqI8lGpmRqeOokqV0VrTqJYzGkAPkZL2RWFx9Tw&#10;PdFRtXTROg56WNHv+rhLF5KlYjJSqIp5UZqxZGtNTII1AcgBnZVAHAU+3DUYPVTKB5jpX4vsKB3q&#10;6mGuYiQOlis04qIoWvHSUFLe6TJca1vb3ojOfLqwf16XNBvaKXwQqzsHjJMMQQSeRfVUxR0911TO&#10;ht6CoHOo3910trqeHTnHPSwo95CZo1jjmpbz+FkmdFRqbxjxqjqnpI4BCh+ebm/u/VS6g0PSlp90&#10;wsiRxzRh4VlVdTx6oFYazJMJyqxMb3R7Xc24/J91dSpPSnos/E0SGOtM7iZoyH0IAukJAZlYesu3&#10;6mBsR9De3vxoOPXjTy6e6TMQzTRI0dnWcCTT+lX0kuagger+vq4txz78GBxXqwbyPDp3WtR4lkYQ&#10;SSyTajNIp0Ov0+oBCsFuxtx9Le99eJWmOpqikk/aRQ4NmPhU3WJHJXQFHqJ/tkA/4+/dO9eNNGdB&#10;RlNg6Dyw+OVWIIaNLgAEj6EgcfQ+/de6xCMw+JmC0jKFCQQTRxSSC90qJRYB+Dxfm9+D72KVz1V/&#10;h6xF6nyuEXQEkUyeVkWIxk3RUCAC5Js9gbHm35927D0znqJJXyxSyI0LoFKxoNRuVaT9SCxB5H0P&#10;NuePdCBq7c9Nls16h1Gf8ckn7vjnkA1yujKjBT6WhAX6cWA/p719vV1NRXpgfPR2jkhlVUcTJDJJ&#10;EfIPI+qWX1D9JJ03IsL39vIp/b1s9QKjNuyhDII4/GxhIljJVVOhx9wfS1raiP8AYe31FMHz611w&#10;OVCzRkVK1gKp530B3WJyQiqLDTp+jEWH+Pu5NMnrXTimQWKVU0wRLIlrBEk8a6iyVEjWcMXPEZAJ&#10;POoD3osB17rNHXSSpCJJoYTO4kgUvIJ5Eg+kk0rq4jIJ4FrD9NvddanrfU6CpUI0iHTK0chRo5Wk&#10;8Sa9MvnKjTpvcrY8/wC8e6sQTjr3XO8cTHU8ngZFczj0mQH/ADyu0YNgo+v+uL8+6jpxPPp4j0mU&#10;Dwy6YadJInmdSzhj43lRk+oA4UgXuePbcnl04OlDTFSdAkiWRmRZVlkJhW3qQM621Paw0/j6n2w4&#10;qQPt68fn0pIZFUteR/IyjU7AmRmb6RRtbTc2/sg/i9j7ZZaGnWunJZVZ1WMrGUOoRWKxElbAuCSb&#10;L+Rxzx+fbXW+pWqNR5JArr4xGLOIx5CbahYkLe9iTq4/23v3XuuSNF4mTWjKps41j16DqIAtY6fS&#10;PV9b8D37q8fxjriky+MlUsyKRESCiKC2q9z/AGh9Tf8A2Hv3TzglaDrmapEjAPpSUqpXSNdl/wBS&#10;fre/1/w59+6YKMBU9YDKOWSWSM+oyMAHkUMOCRzw30X82v791XrCJ4nEcpfxyo0ScE647fplULck&#10;j63N/wDePfutgajQdcdYd0eaoQeSVyz+NUZR+GDkXF7ixt+ffur+EfPrPcK8cjJIzKunQZElmRXJ&#10;UxAILEEC5uTx/tvfurrHpNa9TGdyYwXRGsRHGiqo020keQfUi3P4A9+6c6wtoXWVRNBUKYxIuvyA&#10;2Vogn+1Xu39Pfuvdcg6peGbXyjX9KkEcH63uTewv7917ruGdwqHmOQJ+4hUSAKPVpR14UgHn3R/h&#10;PVJPgPUlJYrNIRq0KASkh8isx9TjgjTp4sR9fd+k/Ul5o0JKcKnJYuk3p06mvYfQflRYj/ePfuvd&#10;cDIDNYt/ZWoaV7lWZxqtpAGmwPH9P9f37r3UcVEJRGURNIZG0AkJNJbhQLAFr/6o/j8H3XSK18+t&#10;dd+SIq5ZGVlUIY4gjyNpaxsP6/qNxf6e/D/V/qp/q/we64ftIhksyholfxeQMyj6AuPzcWJP+Fvd&#10;utilc9SI5oy6trBWOJVC+gEN9AjWAANv0/4/4/T3Xvs653jVCzCKNnJ1FALrf6Gw+rWta/H1v791&#10;7rmrIQBGhJvqPjOnTpNryD6MGH6rcD37r3XAssikKip62d7qiWBPHjbgBSLaSx59+6900zo39r9m&#10;1zAzamPpN1d2P5P1uv49+691FenjErSHS/jCvoKHQslrnxxj6kixBb8+9gV691jNHGfK/jUz+NbK&#10;45hLHWVY/QOebf7xz79SnXusqJoaKQsrkLJqSQMDIZF0okYUcqB9Gt+Peurx/GOpwjDkQsyvqVgx&#10;kXQFsoKqjqLab2BN+P8AX9+6UdZooDJGkkk0r6lUqZJEcOE9IjjjYAEn9R/p+Pz791o0Azw68aZG&#10;LaAwuCnrZNUQc2kcnkKD/QAe/dU1R/6h1ikoX1Ruw1BgQXSxk0r/AJtUNrC/FwfqL+/D5daJiPUY&#10;0EH6GbTLruNKq2l3F2azLpDn/D/kezXz61+l/qr12cb65JCAJJoPEVAVbhDbS2q1/wCoNh78OPXq&#10;xrleP59R5KJ4omCjxPHOhJgAA0lP86Vt+B9be79VaTUKU6jvArNZGlVdEr08gUsZCx0tTnSP8edX&#10;9fejw6b6itSPqQmwRo280bsiq8knMcOlVNtIHJsfegevdRDStB5JJSnIVpPUkkZZha0kQBPANhYC&#10;4t7t17qIaVFuL3ikRWcIWL6WOmyw2On6cjj/AA96Br17rMaeEFJlRhMtOVjA1FSAdLkRngA8Em1x&#10;9b+99e6jyoIkWQLETLE0UCE65SquTJGzEEKb6rf149+691HnYeeVLGPSsEayqiIVQAlIWK2LE8C/&#10;+Hv3Xuo2ogMBCxETF5nY+R3nMmhok8twbAfX6f7b37r3ThAkjExtH+4Vaoin1ACEEaUd41FiwBCu&#10;OBc/19+6905wKotEAkdtKPGQmuc/UEyOD6dX9kknix/Hv3XunJAAHHjjRxyosyBvEbkhV4vf6EH/&#10;ABt7rjqrfD1JEj6gSQxfSGh1gNCyDyhXdQbAKQSD+b+99ePxDqSkymQrE9kS8ixMAFZh9UR7C9j9&#10;Offjw6sTTPXJZrxgeJig9QkYgur6uFKf6wJuP9h7rTNOvdTFqwgZBAzLqBDCUJ5Q7WkliBW97XWz&#10;H6j34gjrfUZqxYVKGURSeRSSyjSig+MG/wBCqj/efeuvdRpqsKo1IvgRi/nVPWum7MqR/wCrJsCB&#10;73Q9e6bvuQzPokViqBxaLkPKfUF1cB14Df42A5978x1rrEWOgqulNT254c6PUBrA+hH0BYn3br3U&#10;iylS8mqFjGDpBVVjlkIJn0H8k/T/AGH9fdDx631huoEqu/oZYogeAou9yzG3Dci+n83P+tYcOtdc&#10;JWCp5HcxSIGurJyCBcsFAtp+gJPPFr8+/UHXuu9UniSfRJBOSjJIqQsshHqVWiSwI0n6Dn/X9+oO&#10;nv8AQv8AV69RjKokDKFZphrQXFr30yEqbEC5/wB9b36g6Z6kRKElEYjIkWRFlPnMlQQw1CQlBYKF&#10;+oJuP6ce/UHT0ZXh59S4mkAmBCqXuzXKSpIgI4uq/WxHJHvx+fTvU8PcBfMzqjoyROyoJUVbmxFj&#10;qU+r3rB4dVk+A9cxUMf1BEk80WhjYIC5teRh+StgL/4e9Up1SXy6ysV1OvLCNWVItOks5NwWYc3X&#10;+yPzx70MdNdZ1ZrhSXkkBb1AIAqhACHUgXBPH1597Oc9a6yhULGzkOylY2K2ZJWPBVSOABYIb8/4&#10;+9db6yFU0KJCWBDIsfEbKkRszSSC4Dfj1tyOAPfuruumnWeGSQIiC5EjBV0cpcAj06b+gj/if8T7&#10;916P4x1zDA+lHMbymNgBoCxsjWLPYFQ39LfUcE39+6dk+A9dOQWiZBHd3aMy3AQ2B0OALDkf8j9+&#10;6T9Qi0XkY6447t+2zAHRKCLrcfj/AA96/wBX+rH+r/DrrFHoeRkjUWFvIZNCrydZlPAAv9Pz731v&#10;rII1Cxk+nQVZkYgG81/HocDSwUXuP8PfuvddKEdfLGgW8iiN2Y+QRk2JIewH9TwLD6ce/de65PE7&#10;DTpR2lj0/kGaPV6Aj2ALf6o8cf1+h917rgUkVQFQrpQqFSRT4lU+qRXQfVfqb/6w974de6kGXQHV&#10;CWgJDJfSG4IBcKwvc8fX34inXhnqSbBRYtoHIB0c2Fzp44IPJ/4j3tetklvyHWYS30MF9beMaSY/&#10;Sfp5EAUXBHJ926r1K1xIdMi6VSQC6g6XZ+Q7ra6qnHJsP6f19+691zkcyaWUrKbtqUhTJb6kx2Fn&#10;BtwP1f4+/de6zQTAMxAAAsVDKAygDSNCjglieR/sDz7917qWrRkhY1UNINWs/S/9osLD/bf149+6&#10;91z4UOpZSCysrKoINvo9j9LDi3v3XuuJMShyqspZyRcWK67KPUOB+T/re/de6wsyEx+grdCHspI5&#10;bSpJIF7/AEBH4t7917rGxsSWjZ5FDamRfVpB44ZbN/XkH37r3XBqnTJDIX9THSyvEbMSSwYIBZLK&#10;P9va/wCPeuvdQGqFYJ4rXnL+OygyBVbUwZbWv/gfx+ePfgKde64tVeR9MiawF1M50uPIj3VQ6hbX&#10;F/6gn8+99e66aqlZwzNdtaqEUKfHGRckN+SFuf8AH/Ye/de65LV+N3a5/cbQAgBDIo4bQePV9CB7&#10;1Tr3UqKr1adRjAJU2Vg7Uw1X0sxBHN7fQWvb3vr3UpatAxI9Z1MfKjH0gDWwY8A8W+nvXWiKinWU&#10;VRKSKHDhyh1NJ6THc6mkuODe4Nh/T37rfXvILqqEKxkKJySwUga2KHnSL2BH5B9+oOvdZQF1G6hQ&#10;ONKaVQhzchQefxb1fke/de48OuZbmSNSNLPHriQLdAvqBJ+t7W+vvfXusTKbXUa5NTIr61IBJ08k&#10;fnkfT+vvR+fXuuIBGhhoUaWVwObMToEvP+qAv/sfehTy691KjRSET0rou2hRpaS/1Fzze36gPduv&#10;dTxGjEgFg0mkBEIYsgUFXZwB/jwT70cde65lRe6rcRpovyGV7agQqqf9j/X/AHrQx17ri+khPVpO&#10;pRrC+kMVuQ6c/X8WI/r9fduvdQJAbAIgFyw5YaANXpNh9SPqR9ffuvdN8l18g0xyA3DKWtyf0soP&#10;04sWH+Hv3Xuo1gzFgup7IFRNIPkl4Q3HAJFyL/19+6912wI1KhfyRrqBUG+pDaaX88n8D/C49+69&#10;1njAu6MLi2kWUeS5s73ZhyR9b3/wPHJ917qaiFrh2U6NKrYadaLwzMVupIFrfi9/fuvdZCiGMl28&#10;YZUjK8M7i/KhT9ABYnkf7b37r3XtTFI7AgrcoCulSI+Q/I/oQL3/ANv7917rmZLspALgXFm0mxI1&#10;MhX+t+QffuvdcFku11VUfQqW1BgGa/Cf8V/pb37r3XZZR62ewhuGvyryEaLstiAVtYi3PHv3Xuoz&#10;ShrlVBXSWIv6mY/XlhcC3Om34/2PvVB17qAzENcnkpdyoDOEFiGu9wGK/W3097691CaRNS3Z5k8i&#10;kKpT9vUAQJ1t6hY+m/1tbn8+69107q4lUh7RKzEaiviB50rwCT/h+LfT37r3XlZ7homKkftEmNXk&#10;W9yGVR+fqNR9+691jGkpEQsgEgKCPQukEElzI9z6r3HH9feumj8fWBwsczERcsyFBCPxpsAbrYWP&#10;1IHv3XiukdYZhos1j642WwZbmRuG0tbkKL2P1P5976d6iTEP4vLIt/FbgaGXi0ZWNr6bj9IA+ovb&#10;29H8PW/LqM0RSONw3ID+iRQ6ySAgsNJXm54Vjbj3dhUU68epKRiRlIjkDyl9dnUaxp1XZE/wBAFz&#10;b/Ye2GQr16nTgILhTGqSaxpddRUqgHp5P1BANz+Dc+69a64SwlWcMLMXszKBruouwYr/AGdIBB/I&#10;J9+691AnjkcswsQukgho0Zm/sOyNcafwSR/vPtxBqBH2dbHXT0Wr1FJH0IJCVtArOSAqxlxd+fpe&#10;4/wH1978X5der1nFD4UZryl9QlV/GLJchZAirwSt7Pxbj6e22Oo1611yAkAWxaXyJKoAVGVYxy0u&#10;u3/JVgObf096FK56910zlCglY6CUSNzECjTOvOnSLq1gQQfpce7UU4WtetD/AFf6v9X+eO0qMdBL&#10;W1u7t+h3bVoCl1+ovxpXji/59+KMBU9b64uIB9NaFZkVA6kxpIw0sn5P9V+nuvXuuZUoLOxRNSiO&#10;ZSqmPm72up9J+l/zb/H3rqrfD10wdPTGkiMwMspWQNNyeElTSbg2PqU/UAe7p8Q6uOsKzFJHKr4X&#10;kBdA5U21gs2pba1Nxdrj2oIBFD1vrmkjvr/bjv41Y61QKH5jZ5FRQObG7H/be6eGvXqdSIZrmOBd&#10;Ae1izWZGT8RjSpHI4C/nn6e22TTnrVOpGvQ1gQ5DGS7ILRh/Qt1twwa9+f8AH8+6da68mlQoXSt5&#10;XEjliQqlSpCg/S5F1P8Are/de65xAhY0WVnQG7PVBQU59QIXkmxuB7917rO0SkwgoFYmTxra+sE8&#10;SWYA8m5A+gv/AF4HuvdcdLtELBS/kve5kMnhBMZlUXuvPBt+APdk+IdbHXNEVXPiSIsjBWIdkRZL&#10;elXLjgEC2k2+vAv7dk+A9af4T1OjKhZE1hTqR0BVXJlb9sKNV7gc6iD9bce0/l03+DpxQB/KXK8K&#10;7QqgtqcgCTV9b3sLAAe/dWX4euYUFhwsRPqV4wFMiuLsvqBs3AP+w9762RUU69yy6hwWLJcWWzxs&#10;DI+n83uQLfUA+9dVC0NepEbRHlQ6/wBlyZeDY8+m1wPz+Le99X6zs0agXLMoYDyKF4Mg1sz86ubX&#10;5HNzY+/de6yK6j1AhgpcErp8TOF1MwjI9TW4F/8Ab+/de65uePVqUagE0XBVLW06FuCSTpK8/wCv&#10;7917rvVDZrhQylFMatptqU+NYdS2LD8n+v549+691jLg3R1KsBfWjC/pXmS9gTcXH/G7+/de68OU&#10;AXSCSTwi3/1QLEg29P8AsfejxHXuuCMqCK6R3LMjowLKRfWB6QebEAf7D3vr3WIqtzcoIzyxGrUz&#10;FroGPAFiPof6/X37r3WDxHVqdULhtEgGkHzDgsHABP102/w/p7917rBIFYtp0MURgjMQZWA4ZrKD&#10;9CbcD/D37r3HqGYowwRII4zDqVWIDl2KrchB9b3AW/4966oUAz1ENHF9u6PHHYMwVTezgGxEij6C&#10;9uR9Pexjh15dNcdRvsoiGdpBIw0lbxER6CP0sx+h/tf0HH9ffiSRk9bb4eo1VjjKrB0jjPpYrFIJ&#10;uSwCtIh/A5+nFx78lA2eqJ8XTNJilFkSJXAeZpU/VyoGhbyW0tfgMODzz7Uhk6eJAFem6XGmYuZx&#10;541dCDpaWaNY+SqnSdR12LCwPF7ke/alJoD14MDw6bJaPUsj+PQxi4RriVjC2pFUSAlTYg6fp/Xm&#10;xO+t9RJ8efq0IikWOMtLI3jE0jC7eBgLEMOCxIN7j8n3cFQK+fWiaCvTZPiFRxIsUfkVGADxokii&#10;93lbQouSQtjfnnn6+3AwIr1UNXHUT7GaR1l0JHAAYplkiL+XW3rIB40LzpNuL/4e91HVgQMnriMd&#10;ZVpdLMWNwo9bRIh/bcs1gVt9TYW4/Pv3Vg0ZNKfz66kotSpI8kUQkqGMoMam+tRFFIxf9Kj9SkcG&#10;/wDX3okDj1aqHy/1fs/1fyHbYxoDCFUaQ0iPC6CodpmUXhAblGYepGX/AIK3vQYHHVl0asDrPT0m&#10;qSN1SOCJvSZECJqLLp0EEBtV76Qo+v8AgPfn+E9OnrL4blpDPHoQqjKUAme5us6JYLpP9Prfj8AB&#10;kcOk7/F1yMfqWNvwGXhyJQVf9qQaQL3GkAABb8n6e/dV66imgaWNIioQDVZ2uCFiPkaZgACx+t7k&#10;X9+691jNasYi8ytHHGZHlDxiZVhhujI1rlWVtIQ86iT70RUU691HfILHC7maGJJUUHk1DI4JDBEU&#10;gG/K2N/oT/iWjGRwz1qlc/6v8A/1fsGaPOfvR1EcqeFZF0TwOymeOIBXdnBVGcHjSysLAWvf3Qoe&#10;BHVvDLDqfT7gQPJUGSKSNzK/niK+GQmQIruhBS/NtKqtzyfdSh9OvCGvxdPVFn11uZDAhlVllKRf&#10;2XXSokSP6JqAIb6EX59+AA6s0KgY6fIdwMSEZkV5UR4vEA0Z/sO8ac6SBaysf9a3vRHTXU6POAxK&#10;0lhD5BGsmsa40kOgmRSObNx/Q34N/eivWiAep0Oc8YeUICYXkICyo9woskrg3+gsTbkG/vwNMdUI&#10;pw49S0zNKRFomIjkVGVUbyMGYep2Gmwtbkar+91HVM9OMFYumyLLG3KFG8bCVbEAOW/Tcm6/7D3v&#10;r1D1IWpR0Ro28aOrNrIUshjOlzMfwwP/ABJ9+68KVz1Icgg6VikYsi8kKNem+s/n6cr9L/09+6sS&#10;tMdQZZSt1QodaqrKxXWmltUnN7EgW1H629+6r1Fnn8qFNTjxxiRNA5ZQwtArkDki3J/JP9Pdk+Id&#10;eHWBpV0Saiq69QLv+5EAp1fo/BB9H9SRx7UdW65+Zf3lKsSVWVlVFSUiG3kQ34JUWufoAffuvdTF&#10;mUzXcuD6JJWZrjSTZQz24AUmxuP9hwfemyP9X+z1rqTFOP2/UsresLK0Y1BGa6izH1WOkXN7D8fn&#10;21oPAf6v5f6v5n2fLqXBKXWO0oJYlA7AL5go8rhLD1EDgWsCPpz7oVIND1rIx1IjkAbyOYtUsbWu&#10;RGE1LeMRoPrcAgn6349668KefWWJv22uEjurFfJYsFJ5P+P4sPr/ALD37qy1rjh12rDRE66fIiF7&#10;gevUr2YW/Nxpt/X37p0mmesy2IUabGQssjoylwyjUCoNtR/wsLH36g60QD1jNi2kOSPGWDMmnQCb&#10;3kcWvwCb/gW/1/e+vE0wOosjQMrKEBJMnkAKMnjYW0Mh51Ifo30uT7o3WmpTPHppqpfpLwsscdll&#10;Ngqhv2T6CpDfkm4tx6T7qBXHVVFQR0yVlasR0s0bagXchQsilQoV2Rv1gFtR55ufe+nAKCnSQyGb&#10;hRCryFKcNrEihYyhb0C+rlQWDAj6C1/bcgalfLp8xBvh6C7MbogpyHh0vJUOYQqqZKeKtiQs6lEA&#10;1hwS0jDhfbHWhEUavQD7k7Ix6lqeSrlqab/KaRh9tLOsklIdZeOSNS/1I1eL9NhbgH20xbz6WxW7&#10;vQjotO9u15qKAQIkM2t4rRDyQClx8j3neKsiv4ZlLK/7nrIDE2FvbK/qdo49G9vbsQQ2B/q+X+r/&#10;AAEz3x2zTVSGOGoo6+Rg6VJyUIpaeBpKn7YNXRVCgFNRMkEgXXqHruG9rUthTu6utkPiJx0WHePY&#10;8z2moIhjKryV+JogaiCqaWHbkIqaVpg4bVCyMzKsTDxCRCUe4tdkjUaT0rEiQLToq+Z3tLO1HQy3&#10;qZW++8NGJtfgrpF+68tTVIFEOkFpqiIOytqRSoJsEXghiSOk0k4LY49A7nd0msEsj5KKpSmWi+4r&#10;KbVG8sUMnqhE4UeaVAVtMP8AVODwAfamOALk9NNKZB0HdRFFK1W80mtFo7JTUzf5RkWLiuLzMw5d&#10;tZDyErqLXF7e1gVQOHWqdYFYMSgwtLFHWU9XJDSVYlnoEaR1Q/eNNykrDVZityx9IFifdtH4um0p&#10;mvTI0MUM8dUKnVXPTTJTpKoirMTUR1Ag1RKP8yFTUo1alY8WDEH29Sq06bPHrpC9dJWQwSfcCClW&#10;OlyKMMZLFV1UjSRpkvIEBSwYiwBtwV+p9uCLFR1XVU9M4kmqZpKmniWix0CRVENNHI6GmrBD448f&#10;WyoukKzKTHGRZlcMvJNnQoAoeqk16z1EUcc1MJaiirEx8dNWCkqoPtqoGphEz00z0QtpWVUCkgv9&#10;LtpuPdlUVoOqmvWWoWofz/5LJPJU0sNTJHpVvvqmuqV8tYWhGlkp2VUJUfqNnAuT7uqV49Vf4T1g&#10;+4YTGtpxKq16GEq9UgoK0U4JIlqSoJsuqR2C2YlQpNre3wKCg6Y6kwwVCtX19HUY+kQUtC07GMN4&#10;6amjQzRuwBukaMosF1MpIVtRN7aevdcJ6GjkAlFdFUKmRMVNGlM6PVIJtVPU04cSgq1z4iSzr49L&#10;AEj3vT17qWyxsktG6fa0Dyx0+hfFDT+WQapRUVEoZZKgR6Y0dl9CsHYqRf36g6oTU6eoVVRyJQtU&#10;VFRTwxSVT00UNMG11ccOlaeSkKFrtCSI6l3k8Is2kg6T79QDq/ThUVEVVK7RxV2RyLIsNXAywQUl&#10;ZTfbg09SKmmCrHLFEVKhACNXLWNve8deNK9N8CGJZpaMLSVE+unqKeQS/aRU05VYqXTJ6IzHGGkk&#10;YMTwffutEVFOnGKnFEvhpIhVSZGnX7uUza462mr5bY2opvpazCRJJB6kkAH6be9dMkk5PTZA1VAB&#10;XxPSrLrjpXk8yRvM8n+R0S1Yqls6pIAH/tLfV9OfdV6911GtAv29G1QafINkJ66uqKuZ2p6OGnGk&#10;09L6VBQSj9mML9Abn1Kfdjkda64/5JkscKWmaKmqKCWSoNZHHIIoZ6uRqiCRKlLi6rqNjFpk4RgG&#10;W/unW+pz04higQ46FqP7qKIgQJDOxeluxpLEgq0Y88qp6Be0jcA+9de68ZKKlTFslHGJ63D1ElK7&#10;TtUqskpkano56CMMg1+MCWzMoYurAA8e6Yo0hqesNVLR1000cCfaJkYKOd5Mc0IiqKSGjMlVlmik&#10;NmRQrq9PH6RIjAcW9+IqKdOBFX59ICuysEwQCuekNO0xlqJzJSLFV3JDyLENNmYK6JpPOkHi3tFJ&#10;UNTq/gHyXpB5fcafa005li88deEenRFhaOeGM+aUarhvU5dSpA9Lf4e2iQBU9PR2xqainQb5PcTS&#10;JV07VcbrJULJLKtxKh1a5JYX028hIFy1yebGw9pTRj0tWNVFOg6r8+Sk8HknmjmZWHkKKzRC7xiU&#10;xk3e/NvwPqPfuHTlOg/ra1gQ4XyRstpi2mqKPrP7pUf04HFh+Sb8e9AV690yS1E0oPjJQoLGFUDQ&#10;Ag6uJGH0voIFj/S97k2oOvdYgjSQtMyxzkoVcsrIqamH1uPSQSQCpIuPe+vdR1B837TxssYRvWNK&#10;69BJQm1yOSB/sTb37FPn1Vvh6yLaUDyxCYKBLpl9LtoOjTFcC/1+nH9feumuuUQDSvO0rtDE7wSM&#10;CT4HQ2lS8huTrs4P4F/euvdZYpaeMRpqRVgkZHe4fyCQ6zM4IsR9P1Hnj+nvR6910JZRHUKz/urr&#10;aIKz2jv6bKrgWA4BA+v0HvfWwKmnWCOVDpUpJDIqJpiD2sVYLNJIp+tz6lI4J/wv73TqwQ+fT9RZ&#10;CrplNgVSWWM2X9SMr6f7X0NgGBUAD1f6wqVBGerRuVz6dCXt7eElNMHDaVjYgvO0jM3r9WgIAAFJ&#10;BDD8+0k1or8OliXBVgfToyez+xJwYJYpHiVJ2kqXUQORCXEyLURzHVK4UEowuwP0+nsMXu3qScZ6&#10;ENpdalBr0arbnZ0MlbCzMktDWV1JUV81NUeCdqZF+6elnhkudFWmqNUjGoMgZjY+wzNYMAV4EcP8&#10;nQgtbgLIGGQeP5fL59Gi2Z2is0tOtKz0tZFKaugoxIszQQSUxFHhTAylJJUgElS7Tx3LaQhPA9kV&#10;ztoC1cYpQn/Cfz4fn0J03RKaOH+THRl9u73xyuY4IDSW1nHVUNSfNHSQwjXlWrISquZQSZGiIJb0&#10;vG5v7JZrJuNft/zf4Ol8V0hoP9X29D3hM8+SSWtxVOkcyINCGenRIzGgiQiOp00/kkcSSQiNhrUK&#10;smhz7L5YxGM9LkZWFfLoSVraSekhhalijkWnp6RfBFNHHW0cTiSlgnVhq+7MhMqAmyqt9RBAKJqV&#10;x0pjKUoOlXDXVBFTW0MNDKtOrPJKQKpp6emUJWgBrssmsmyOObE/iwbYCuf9X8v9X8y/1lqMrHTQ&#10;1jpNqqSszSRuV+1aqpIwRVxLbmTRYBV/tAW55NQK9exTPU2jeklskhNPDMUl87FXggmj9ceOV5AC&#10;EDkXJJ1FbL7qRUU68OvLkL0z1NXoEldCkePirI189XJHPoq/JHYkyMrAerWyu3F/egorVerAknHl&#10;1xWWFJQ0cNQtTFJUVNbRU+ip8FTCAiRIX5HmU+VVHLAuv0AtpwTQdWAY4bh1ghkqqOOZGoIvNKIp&#10;aqhdZopGp6RmYTPUMCZCjW9aMxW7Je4uG6V4db0DqbHK9RDJNJFTMBCaMzwo8TNI8Hkml1xkpx6E&#10;RlHOos/K+9U61o6nxVBjdY6SZKaaLFGFPJLC8sUA/wA75BMLSTkMAZY+Cuo3Fj79Tr2g9Z6YGJRL&#10;UM1RTNSxy1I8YYxKaY+H7ZvqoiexuP8AAfUH37rRQ9d0zw1UaxTpHW1QhNXEoIH7lOWGnX6NVm0J&#10;eQBibH8G3uq8OpcEcVE0K64FM1NJUPSvAVqlp1HjjaOwUK8npZwWFydIBBJ9+691IlMyPBTGjE1K&#10;rLHRNOVLVCuwq5plQ21xoP03axIf+nv3XuucyTSKy1DUtXTGtcvIBEv8KppARTMkUQDfThZVBe99&#10;KkMD7917rhG0TQpIUjVpcjHG7GLyHxvDfwmVx5NA0DWZU0kMbAH37r3WGJWV4I4P3Fb7qOkVwfAi&#10;07lKmd1Nh621qhFlCKAAL+/AVwOtdRqqGARGnanVvJJE9Dqj8US119Ub0VQoLEC2hlHGnm/vZUjJ&#10;691xkpo4rTyUlLVU4qY6iWBGWpYRSxaPuqaVz9JJD5JUJ4uARbj3rr3Ud2MVJLC0i1Fa0sz01FRQ&#10;QaZZJJrxyU5RdMcpOtWl0elf62Hv3WxUHHUaOExRIqB4qdpgsUMUw+2Z6ZyKikp1kBYkFXGtio1L&#10;qAN7e99OBgePHqUgZ5Q8MP29NO0cdVMxhhlL8NSVA0aY/WdAaFVdGvqcC1x7rZ+IdRooTIr6WONl&#10;jnUDISxmRH+2uEjdAFu8qgq7c3K8E8D37rZpTPWOCpWSohV5jUgPUzMqKFjpmpyscMsasi+aGZnV&#10;ZEUcsBza9vde6jJU0biB6ijnr6ZhNWj7YyQxVnlBkq2GoaY4yylVQjSAq8H6+/dW0k565NUU8bmW&#10;KOtqBPGs71WPiC1y08jr5lpvSQY5W0iPj0gNYAc+/dapjqb92XnR8eWkp1klIqJEihqijJ57vFNp&#10;AAa8ayX0m/8AUe9Hh1ZPi6iRGmooy8UTmWoVBWSUFOs0cgNVdYj5P2ykrAR+OQrbk6QCD70OPTj/&#10;AA9OVHVu0zy0MVPOIat2r6Sml8VVGld+zUSwRVBUu5BKWV2W3Cm/q9662QCKHrmZKh3MVNVwRrHC&#10;1V5IwHjoqSll8euqPD6JdBhZHstiCQzc+2mWnXgqg1A6evuKgQkxyUssVVWQQyyCT0GKaAyihYMB&#10;w4vZrXFxfgD3Trela1A66aV3FU37aziOOUUMeoyGdXEVQHkkFwFATQf0jSPfut9Z3qwkkEpmMUEw&#10;NOlFUCMzy3iX7iOILYLULZDDY3c24sfdX+HqugUIGK9SIa146ZC0EyQVFpoqCWPiGoQnxo5jC+Qu&#10;wAZPoCAf6+2emjGw+fTiciphpGmCpWPVxRVU8iKDVRaQ8RYxaR5I9YZ1AAVRzqtY3qNNOtKuo9cV&#10;rL01UswWWFY5YFngaL7qKWrmMmPr6tRoSKFQqgenTfVqve3vSfF1cRkH5dZIWjiSFnkWJ4aKSpEM&#10;R8bVVUziQ08H237bhJHQgWJAkKjgXDxp59b8MUx1iMta8jQzl446YUks858EUzUqzGWekckCN/Xd&#10;oyDqspvzx71ny4de8MUp59SZZEaT0qsIllUB1HkkenafyjzsijTIW0RjXccckDn3vqyoF6zrkC37&#10;avqSVDNKjeCGMzQk6aYOo8RSI3b8Eng39+68UUmpHToJAKRaiJhNK6+OlplZliSot9vNUmFf0qzt&#10;db2SwVz791ugpTrNFLDAYmramGm8EsbDVSxyT00kv+alM87HyBW8SgKrAnkLYE+9ilc9aZarpHTh&#10;DKjJTnySUktRUMsjMTLLMsKl6N62lqgE0sxYuqNqA+h/HvZ0UxXprw2rTqWahpY2FQIqaHy1GpwV&#10;WELHw0pnYXUs50n86RcEHk16oVKmh6y/cOTBE0jwU7LJOaa/3M/laA+B4tS6vEgD6WH+3J9uD+zP&#10;WqDj1ISsgTySx2SQxpNfkMVMaxxw1E0lgty5WTSTYfX24nwjr2kHPUinqkp1qhDWzrK0q08/lsfI&#10;qJ9xN4pJFJF2FgD+FNvr7v1pk1dTo6pxFSPBLUxTzpUSpd1iRZC4eWFdSn0FxrQ2/TdeL+9cOHTd&#10;PLqZ99J5D5FE0RgWrhZIoD5XYGFhJHGPU6E6/GhuWGk/j3o9UKgjHUqhq4ppA0U2uVhEkJQ+aRoq&#10;JeK2SOYhFVPUbyG+phwFAv7qpU9OMVfBUtTqIlBrTL5qmFy0EgAZ5Q1IEWMprK25F7mxv7sD5Hh1&#10;7SesaVtM9OkskUyoytTyMpR5oqmKQLBGdQEmoF2AA4txyQfbiaK449e0kdZ2mmSoqVkiQzosaQ3d&#10;njpYB64dIP1Z9PKG/I/xt71/ov8Aq9OtFCePDrl5/PRCxebxmPxhl0tHJJKSUaMqCG0hXYgEW49u&#10;9VC04Y6hq9OsEdTA5lSR9Et11RIVUMXkX6+MhoxquBdbWuffurdZ9cCR6Zop5IpDHE1QqICgf0JJ&#10;GiEsbgawwFzxY3Pv3WjWopw69OWkWRS1UqiMuZNaNUMqsRIdWkanZle6lSLWAJsPfut9ZFqFkeaN&#10;KaVRWwRrNOlOaeSeSM3WKJJeSojFmMljyNP9Pe64p16leoauYHiaAESSRyh4lRRFTxSHQs1QrAM6&#10;NY2b6A/n3rrdOsX3MMNMrRa38V442SPySxILppn4BXxnUhVBb1XN7e7ah1rTqFDw6bKv0kBlpqNJ&#10;JFMMc7al8syBlqaVI7nxFW1aHIIZl4t7rUVqenAB1xqJDqmlpSx9EEixVClVgL/54lR/YJUsn+3H&#10;Fvd1C8R1YU6ia5YZlgp3M0kUgaGnsoRy0P79ZdvSGCkrqDfgXHuxNBXrxpTPXJUpaqDSsspljkEj&#10;tHGEalemUSrUpHbSQTdmVi1xqt9OdfEvWgBTHUc1KzLdFeMx1LSRRiN6eaXyxiRqo08JcB3lJ0OB&#10;pNyCAbe6E0GnrZBA6j3ZIKnymOYN552g8C6gzjy0/kRLFo7MXtyfrqIA9160BU06wvVBaImxElbG&#10;s7PSmN4xOsfjqZ1sCEGkawv04a309+6tpoR1DecCMQeGpWW6OHiKR6102EkSsPSrR3I/qRf8+6Mw&#10;yOnAudXTc0kUXmnVadhUhvuvNeCoELy+JHYkXDXBUf7e3uoop7uB6uAWwOmqrMOidjElQ9O6tUMa&#10;kidak20a2eyMV4DWPBBBF/fm0Uxx6cWjAH06hTsImpElMCgOJjKUCyiaQGmeKKUAalUqTGGFxb8j&#10;211frgZ1SKJ0NK0cKimWgkbWJolbyBwyJZJAFZiWVRpB5FvdtRpTqukZ+fXRQStMJ3jFBJKq1MjQ&#10;66qWVlFRFOAv+asoiDOTqKoDcHg16t1jmqVhnpdL08tPSRmOepeRWpqtQWFNHBEPo9y4P9fz/hvr&#10;3WOoqqZDEyVaLeORl8ccZl01Ed4EkVuEUFWZW/Nwv5966901SNL56GIwyTzvRkKxIeONpT5HldTw&#10;p0rd1P0ZRf3vq2kkV66espYvLJOZ08bSSR1MmkMngIZzEEW8jf5sBSOQPyPeutUNadZxUwpUVQjE&#10;EU8kIDKsDQLKjSfupJDY2IdnKEKLkfT0+99eKmmeoU9XU1FRVFSsskTEFpY0dKueAhY4fEAPS0fq&#10;Gk/qUsVGoe9da64lfDJUzqk1PFNURVgp6hyZKF3RRKQpFmF0vFYH+h9+62BU06wGviniEppUYfaF&#10;YDDEFl+4aW9THUgekFFsyv8A0f8AFve+t6TWnXFq2CGFI54pfuo4Hq0LkQwvTlhT6yqAmRy2pjc3&#10;AAPurjt62EPUWSZIPLAqRR1EpanjgSTW6SRRBnaMpf1upEqh+bKfbXToFBTpv+6pZ1pVaaepmllm&#10;MbRxsKanklhEcVI7FSbaW0AhSoYAm1rH3W+ok03hRFijjNTSyVFNFTV6RSRSBYtDGpt6VRnX0kOC&#10;xIGm68+62BqNB1jSunAqKowtNUQ0U5nhYwwXpqKEGKnYKCVeSK7rIti2oAn8e/deKlTQ9RIpQELR&#10;yxzJVIrJN9pr+8DOoWN6UKVZ7kmQDVbSTb37rxUgAnz6bVqpfNNTQyxoz1Ut1p6yNmqq+GO8ApZx&#10;dQwjUl4WY3JKgXHv3XgNRoOvLVSzCWNqUpO70EySJEhpoLDy0ttADhGCjWQBzqv791YxlRU9QkqR&#10;OkMy0ESyzwmWoknYyRq8UjmCdYWuW1NrZ4wLkBfp9ffuqdQRWRKhnp6+GKenrZFj1RSov3daviqA&#10;7zA/tIRrII9JIF/bw1Yr1XrHVVZaKKN18klQzijqZv2noath4qWjq51UBHlUsFV+DcAn6+9k0Fev&#10;UrjqDLK1GJ62haKZ5zUHHwsxeGaeQmilkisAyRcsZFBNipcXFiaa6463TqNXV1CJHaZolqlnocbW&#10;+F5qjHQ1skPkx9eJGUqFe2iUMAWW5Itce9iv+r/B14Ak0HUd6mSGOp8NPHGkl6v7iKdp1ip54vLJ&#10;DQBFs0YuVBBGlwbD20BXA6uUYCp6j1Eohnq4StRWTvSRVTQq6COiEAVzSq0Yu8b/AK1djcEN/h73&#10;wND1cirkfL/N01VORLysGhimeVFWnq6VNC0kjlHeKjlQfSNLKLggknV73oC48s9UIUiq+XXc1fM8&#10;dVDHeNY5cgJakINcsNJAs1NRU8gAUSfuFwxYHnjj37SK/l1TptXzI9PD5qIU1LGZainkSOWomxKr&#10;5vuqxOUEnkdYgn9SSPpw5pQk/wCrPXsefDrEJK5futUj01YKZkQmmd8dSvAv3UcVVFN6ggiMQcxs&#10;NVnGgm3uxRcEf7P+qvWjWh/1fZ/LqJJMs1qN4vHK9FSukqCPx01ZOfuqeSKV7MI5GUj6XFyoAJB9&#10;+0itfnw/1efXhwHWCurFqJHZJquRpk1TSU6RU8mQqYrAIomUl38LeM6rMxQ2LN72qLx4f5ut8eo8&#10;9Q8MFYlXQvFSJSww09XUeVJqidp1aFp5D6tfjuNTkaSxB4HvelScHPXsdN334x1npKQ1UMbVEtZI&#10;lRamangTyQrSatSSKobXcjk2F7X9+8MsKVoevADy/wBX8h/q/lFiySzyO8WNMVM3qloZ21OlRXqT&#10;TPBVW0rGqgsyi4u/NtIPu3h0GT+f+r/V/k3TpmdquISQpUxyTP46RIvHTFTKBpVJqhzZCiP9CQb6&#10;OST7dFDxzTq4FOJ49Q6yVqSBQsTxR0NOlZVSTSU9RJK0j/vUqxgXWQKY/EFufSRz9TZRX8+t1C4P&#10;l/q/y9QWx9Qsjp5p6eGCZXaakZUjaKopzNROdHrWMm5kikOnjhQvvdAetafLyH/F/wCr59N0WRNL&#10;U0tROk0eNx0k1TUmpVGAnlg0SU8VPTDQV8yhrgAhb/092K1WgpnpsU1A+nTbNWO0ZV0hjgSKhq5W&#10;jESNUwVUrw1NOjSgklYzqABY86mHFvdgorjjkdVofP7esQnphqjmkq6VZJDBT1camRkpREyRUVfV&#10;8mNwWCKzfQOOPoRcKTwz9vr1qoHH/UOsKrV0gjSGlpqmkEEKVwlnSmqIxq8dRLFGPTI6aA0TXHN/&#10;6n3sANk8T+zr3DHl1wrBR0s9RG8IMaU8MOuoWSZWoECVFDX3hKl3ilCkujcRLcn+yfAVpp/1H/Me&#10;tjTnV+35f5wc9R45WM4dp6svU0k88cwliWtlmSoEaNj1sdClU8B1EO0ermxPuxApXAzw8h8j1r7P&#10;yPr8x1PiqY5S9MsGueeaoEAjDVUlRTvdYmWEXRmf1SPGSToUi40396KfkP5daqB/qz/q49Q9JkaG&#10;lSmjURU9Qj5Kqr6eSvo4oZWhkqzGg02Z4SqoQygvZWFvfiFyxr9g8/z8uPDz49VpTtApTz8/Th+X&#10;U+HJ1NQ1VPk2gaahkVZmo6cQ1kaSxLDG0qIAmsqSGufQy3X0+9FVGErny/n1quKt5f6v9j8usmk0&#10;scFTNDJFkpKcUyVUeiOSaEkzVInQ/wDHb0pc83Yj6+9jSxxwHH/J15iBkjqLSwyJBDS0qTGGEvNU&#10;QVRVq1ZZH1S496n66npzqQ/T0XP1Pux04ZvP/VXqoFFC+n+qnXdO2uKCOGIVAlj0oMhqcR+QsJKh&#10;YlXhZjoRP3OCb24Le7Y1dx63k/P/AFf5f8nXNoC329NVw2+9gixTyUkayH7iKXziNFa4UaAQ0nKh&#10;+TwL+9igGoeRr1QoKaaU8uuflV1gfxViQY+sosejRVCplZ6dgS9DUmcWLJL4BbUylXYAX1W0BTPm&#10;c5/1enXqZqPLH+r/AAdeZqWJpBGPE7Q1MNZTzJGiU8rS64KtSSVDU0jvExI/VcgCwPvdCf8AVj7P&#10;z69RQe3/AFfP8usccACwGGUx1deyRrRq8c9RK9K3mkSoaRV1RsXMnlZb2Di/B97OR9nn/q/Z1vga&#10;0+Kn+H/Lx6j+SqqaYwiP7SQ01oKd6tj5omqzNLQGoIsVKq9gpJ9IA9+otanhj+Yp1TNPy/y8Pz4d&#10;cYmSppailpvBWp/CKyuIRBUTRrWVgJoHBH6YY1eMlxqUsLfT3alDU+tB+zj1okae3iRX9p4fl1F1&#10;R1061NM8MkrR1XijBNOy1DII3giLKVdZEQyIgZebhgdPuy4Wp4Y/y9VOW+dT1yDNTTUweXVichGX&#10;r52KvPHXoppJUqYVUIIybX1IeXLIeB72BgkcRw+zjjreBg4Xz+3rKJ389ZBEzw032cstNRRwRu0q&#10;qEh8UMr+QCNkKlVIv6jH6dPFtC0FMf6q9e4E5r+VP9X+oeXTdFFLTPR/ZVEWPqRTV9EPv/IYWemI&#10;p6GmolhGpV9Z8skch1OLAX4Nu2pqK+f7f+K/Z1WhFM0OR+f+o/t6jUs0329YhYV1fQU+qpkjZmMD&#10;QljWUVMZrH7unjYq0ThWktY/6o2IUkeh/mP83VB51yRx+3/OOJ6yCslJrF1TR0rzwPBBNLC1Mwsk&#10;WNyPpAIR76fxY83Pv2hQQfP/AGeH+b5daHCv+r5H/V59MiimqoVginoqeox1bPQpVTNOorEqAFCw&#10;wctoEhdeQR+Re3u5FBU+eetYPDiD1lgjrvE5nENPMWqcXI4p4ayumnpXCrFSmMamDRnW5Nw6gFgL&#10;H37FRSp8+tAHzoPLrAYcnPkqKoVoqqsqZBQyVzyUuNlgpaEa1WeigDlkUGKJpSGDWIawsfbg0hCP&#10;LiPP+fl9nWtJ1AnJOD5Upnh5/aeoSVbxVIQCkqRV0jU9RHO7tkPMKr7OV4IpLgKW8aa08oAueCQB&#10;vBGSRwp6cPP/AFDqoqGp/wAX/g+zzPWT94Sx+M42trKAy4gyNkKiGmklSULF/FKMWkU1D6CpduCT&#10;dRYX3SnHFc8P8B+X+x16nDgafPHHzHz6gSTSXV2lkX+IyPS0dVVU0KCvpaRbSQuGH+aMxal9Sgsp&#10;RlAvf3YAfs/1f4Mj9nVCaHPnw9D/AKjg9cJaxJJTHBWR1UNSPE7yxfuVNVGqw0sSJNf0xIpEqjhT&#10;Z7/0sF8yP9X+rI/PqjEHgaj/AFY/L/N1Cmq5PG0UYqJ440rYKSSNVY1c06CMu5m9NNIrhtCAkhWW&#10;w4sLaR9g/Zj/AC9UJ8h5fn/xX+z001BE9BJfRE1VNprKeLVLWy18MYNVPC7L6ZNLLASguGINwvIc&#10;BIfHl/g6bpVR/qNf9WOuDOIKFDFTpTPS1NZVfehzFNQ1UFF5IoZqKUepRZhNE2o6SpBsQTahLHNa&#10;+X+z1onsrSnH8senz4fZQ+XTLU1Hjgx4aOMqU8lRRpKdNRXSt9tk5a2OjQ+UpoHjBdVNx9Bf26qg&#10;kkV+XyHEU/bQ9NkmgrThWnz4Z+fAjqOTSTFGR5PtsXC86ySstHTR0uWiaeOKdW5ctaSnQXAhli0n&#10;Vr977gMDj+06cV/yn7a9aYo2fIefACvl8/T5Up59dLU1cM6RTUMlHTpQGeLHyyoYzSQMZaV6nWsk&#10;RZtQQH0uTybg6vdkVckGuePlX5daBI+IUFOHy+fUSNdIgqYooZoIYIq2Wn1MuRRXkICJV25LEyOr&#10;xgaSrqQQfbgpTSDQ/wCr/V/PqhAIBOQBXj/n9fl6dMdfUWmRC5gkqKxI6gUIM7saeo8mQld3t4zT&#10;SA+It6GXUxuT7fVQBSnD/UP9nph2INRgn0/nn/V59RjWQV9TUtPHD5a0wVCiz07RQ0Eq1dA1JPFw&#10;kqOp8knAuii3J9200GPL/L/q/Z1Qsrmh8/8AAD5f6vLqFNWtVNDPAs1RHVSvk6UKq0X8IqKjInRV&#10;xtEUj8ZZZJdJ1jj9xAWB970Ba1xTBJ86D/Z6oW1UIqa59KZ+X2VIJPp59QmaI5euRFqp46mpalrK&#10;ySSGhhaijUy+ilRQIqoTEg6VRQgDWBfUd0OkVoMfmPSvqD1Wp1mhJrxPAU/z1xXAoOPTfHkauGRI&#10;Xjkp3ZnZ8lNTU5WqaSewlqMcVuztEZGDIuuRQtw1g3u/hqRWv5en+x1TxCG4U+eBU+WP8vn1Anr5&#10;Fq4ZDjRQ/wANr1fD5CljE38TpKT/AIucUNNMGuswkaVYTpMUbN+q1/d1iABNak1qPQ+Wf5V+X7G3&#10;YA1pTScH1px/bWtPnXqIaqKnCqRFNPlnq6RtcQMdclUpjx6zvMGMJaFi7NYA6mNyQLPJHU1GAtD+&#10;z/Z/wdVZgoIplqihHGvz8sZ/PpkjqZ6Oaj8ldLS1kePveAnxI1JKfE8vkH6Zk1eFlPBAHtSEVwQB&#10;UE/nn/N0wZCpArmn5Yx+w+Xz6bMxUxvFTU0yrBHTmaoiq1Cz1ENN91aSiqY1BIeJtL04mH0A5sPa&#10;mCPJZfPFPL7R0xcuGAVuANa+dPT9vTdUVFOaqL7mnEyQx0lItdQN9zE+M9UdPVQRaGYFiX8r2vck&#10;qVuvtbHbkqNJ6Su6Bqn/AFD5f6uPTO+Wx9IGSoo5whV0WBZoHgiq3lKY+OGiq9TP41UtJKrXDtdg&#10;SL+18VlI5B6RvOig1GP9Xl8vP59IGrrVIVI7ivp52hMs9ZomSd1eZslGqeudiuoquq4slrj2KbOy&#10;YAAjoplmX4R8Q/1V/PpKVFVSToRUzTwF2lnjZ1UyN5V+yNRXTJ+lwugMlrXBBF7+xbZWDIAQOi15&#10;k/EemOWvTzzsAs9NT/axtTpJ+3JUm9M0lLMRrRElAKEcEkcc3IrtrAFRRf8AUf8AJ0T3N4A5ocDp&#10;NZKpkarZRqyFQg8sctT41/aT9l41kQBQZ7/SxP5HHsT2licKRU+X5f5+ghuN4oJatcdI2uy09OrO&#10;1NTmoasYNAFbSE0eGRFjXgg2Fv6k3HsS2m2hSHK1NR/xX5cfs6Bd/vLgeEtKmozwx/xf5dI+p/V6&#10;I4YxCSVp4iHHo+jqLWKqD6Ln+vs6MIQYAqlcAVzX/JWo9Dx6C8ZDksanWePClfL18qH149QlEl7x&#10;6aiOZdLRzFY0aW+rVFqH9bWBP4Nv6BjQwcNEA4YU0tgVrXt+Vf8ALTp46KaX7CpqCBU04Z/y0+XX&#10;FIdLs6qE0E2IKsgqDwwMbfhhe6/63ttbcK5kAppyPPu88cM+Y+zqzSVXSc18uB0+XD09euBpjEus&#10;ug8g/wAnRYdCuEOhmWX+x+RY8/096FqYlLYqfhxg0xUHy88cereOJG0gHHxGtaVoRUef28Oo6U86&#10;NKXZdDgNI6Nd35vJH/rXsT+Rb2zHaTK7aj2kZNak/wAQI/Z8+nnmiZRpGRwHkPQ/6sdcZovX5jGk&#10;euQRMyG6kuuuGOAj9JHFwfxz71LAAfF0gajpx8x2gehxn5E9bjk7fDBJoK0+w0JI8wfL506wNHrh&#10;i1Koc649Kj0gK37crOfofqP8fbTReJCqvk5AHDgcE/Pp0OUlYg4wc+eMgDz6xGGTTZwI3JB1KoMS&#10;FBZNLj8E/T8D8+2Ht5Qg8QBTxrSqinAV9D5enTgkSvZkfM5Pr+dP8nXSFJI3iMMnoVA5B9SFjdTq&#10;t+gEXcAc/k+6p4bxGNkPbSufXINf4f4qAevV21I4bVxrQeR9cevpXrGUhLrIEHmiilhGoMDBqFo2&#10;jRuAGB/Dcm5t7Y0Q1D0o6qU4HtqMEDOCPKuTXrYeShUntZg3lmnEEjjQ/IUxnz67pwy2ZYyC8ahk&#10;jS4ZIzaWVjpACjgA8Xt9Pz73CopWNSSRkKMEDi3DHpilaHrc1KkE1oScnIJGAPX1PHiM9cvDoIZS&#10;huqqEcWYk3/Tbg8WDccXv781sYzUFTUUp51Pp+VNXVBKGw3lxpw/1VyOuigCsrQyoglDI0koYLrH&#10;7g4tcA82P4P9PfjEqgq6FQCKVPqMjHECn7Ps68JCaEOCaZoP2ceBPA08x1ifTEEkYKWWS1zYAkAF&#10;AR+Bq/V/j7YdY4KO+aGgrwPmPyr8Xz6uNUhKjzHl/On5cOsUgLwySP5HaERgeF/GjPJZQNZHp1cf&#10;6w9ppEJhLvVilOGBU4z6V/l+fTikLKFSgDV4ipAHy86fzPXf2+khkfSgs8nnJszqv6Y/rq/op/xv&#10;9PehbaaPGaAZIb1p5DzPofXPXvGr2uKk4Gn0rxPp6/Lrsq5UqgjJKkosupnuCGci1tQvYWP5+n9f&#10;dyhIKKAQeANSfU09QfTjwp1pStdb1A4GlAP9g08/yPUaVAiya2LN5uXdRFICbB49PHpH4/5HZJMi&#10;oCZTU6uJFDXFceg6fibUQUGKcK1FPWvqf9Xz95KcPGJXbyRlvC5i0KNS/wBpebgck8WAJ96rbhlE&#10;rEleBpQUIxX1A/wHrWmYqTGBpPEVrXPl9vl8x1xkWEuRTJZkjOsDUykH16FduGJAsCPpf/H3SaKB&#10;mKwLQhTX5+dAfPyA+359WjaTT+scE44Y8qkDh6n1p1FT1VBmQkWDRsrgBFGkERFf62AY/wCIPtOK&#10;NKZl9OB8scPt9en2GmLw2zkEEcT5V+zyp6dcYlkRld5HDSOYHCi6xRE6vpYhmAva3190jVkbUzGr&#10;HSaeQ4j7ft8+rOUZSqLXSNQ/pHh+Qr5eXXKpdBwZWjN4lAMY8xDNwLaeFJA9LW4B/wBhacKCAzU+&#10;EZHd/IfCcGhpivWoFPFV1cfPGBxz5ipyK5p13MsBVY0vpD6hqXXIX+rAeO2q39kDgAfn6m0ohoES&#10;tAftNf8AL8qeXrx60hk1l2pUjNDQU9c4A9fPrjEEkmkeEqBLJ44wFI5VfSXNgS1h/sPdERWlYx0F&#10;TRfLNME+p/wdbfWsaq9SVFT+Z8qVoPn59c/ESXAIlcf5uNCPRPf1mRjxdbjj8n3bwqsyjuI4AeTe&#10;Yb5jH25/KusUBoVB4k+Y+XyP+CnWIBpDOhXTLHGGMqW8ciqQqSMv0H4Nvrf/AA9sCsjMlDrC1J8q&#10;ep/On5jp7tQK4yhOFJyPUA/y+zrywn1I8Sx+XQryI/BsOAdX+3sOPelh4qVpqpUg0J/1cettMKBw&#10;2rTWikcK/PrgQSJVSON2iAQNI3EsjHSHRV+hCfj+t/e2U91FFVFMn4j6geWP59eGkBS7EBs0A4D0&#10;P2n9g65qFBMLkEFk1KRdWVRpkGmS12uQyt+effgqU8FsjFfQjgePnU1r1VqkeMuDmlOI8xw4DFKe&#10;X59YygRWs5VoW03PpWJG4CrHyObAi4+l/bDxqqmjUK/yHkKfb6+VaZ6urliAVqG8uJJ8zXiD/q4d&#10;Zm8YaPwswBTWWBASZlH9l0BFr3DcXAJHFvbpCBgY8UFag01UFeNCMHBxUA4z1Qawp8X14elfOhIz&#10;TI9SB1JjCrqKgFiFRmVQ5CEame5BNxyOWv8Aj/XcTSqkLxNAfUChzw4ivEnjQZ6TydxGo0AqRXhU&#10;HApgUPoBTz64jxm8ZJRhG6xzA3a7NpD3ZebXsB+bn22BEaxcO0gN9uK/l/lPW2MgPiU1dwqDw+z5&#10;V4n7B11JI6q4EgjqIn8cyRuviAjskMdiOT+SQLcj8+08rlVIB0up0mhqMUoPtzn/ADjpRGgLAldS&#10;MCRUZzlj9mBT0pjj1//V2NRj0QRII5RceuVQkSX0g3kKgk2uADf2IOgx1kMd4gPIGjEvLRqHWIIL&#10;KjEgOh5Gpvp7917rlHSJYw2RGWzGZf3JC+kuApW/kUD8Mbj6349+691ISlZQrKkao7IHjaNVLM6l&#10;f3dN9QB+gvwT7917rJFQyWaN1PlVjJ4gkcpYhQdDtYFL/Tkn829+691LEBCOpjLFipdVY+iO3rGo&#10;8E3tyeffuvddrACWLMi6BGH8kSh3dudYm/AUWBZffuvdc9CsDr8Yc2dIihkLR/pZ2JuAL3AuAePz&#10;7917qX4x47uzLckRBwrgECzyFowLgW5AX/effuvdZlg8bOOdAGl0CWV+NSBNR/27KRY2t7917qXH&#10;GDqUp442FiVcPIrMOG4UFhq4IJ/3jge691IZLqAxS6DWlyEkKggFbD6E/wBD/wAV9+6915kVHLBk&#10;1kszXQO15FsCygc2P9Pp/vXuvddIg0lg5N0aylgGjdfT9SDcW5t+Pr+PeiQBU9e660IONKwj0ArC&#10;1lAIFmAA+l7WFzfn3oOpNB1rri0evl1jAZzGdJATxp6F0ki4PHPHu3W+vRxx+plX0sXQC1yqaASQ&#10;qgWvawuP8efp7917rnoJGmRpACEuY2Eg8f1JZzcLbgGwH+t7917rHpRRcWumrVf1oRfUFuRckj/W&#10;9+691zWECRFBVCPWCH1+QLy5sf6C3+Jt/h7917rg6IwcvqkJ8mppDpAU/uDUxAsbfUAe/de6xMjE&#10;glLIqqAVIUspFmLNyQoX6f7f37r3UZ0jJ1otwtiAxJKsjao/FYG44JA5sL/T37r3XJQDqZS5ZwrF&#10;iT9uSzESgo3Fh9LEAmwHv3XuskMdrW0frs0bi2pD+tzoGkKfwoAP19+6904wHghFjkUPqKpGTqUm&#10;wYPySoHN/wAW90PxD8+tdSITdtA0AgFWReZG5uCL8FQbi3vb/Cet0rjrMZY1K8Xcgm4VQ1jwbqfw&#10;P6/j2n6uNINBx6wvKgXSrA25fWACQTyQT9Wve9/oPfuvN8PXb1AaN3JABAd3cXV1+ixpcKQ30twR&#10;+R/QWj+Lqi8D1Hkk0NpBQghAAwChlf6BWIBsfySPr7UdW0mleumfSXXUQWez2KO5AGoNr+mkAA8/&#10;19+61x/LrIWJJKaSzo4I4AWyAjXYD83I+n/Ee/da67PPqWysVjUFgpBJHpkUX+n+9fX37r3WCVmt&#10;pmWN3i0m/wCnhv1W0fqsCWsOf68e/de6izTj1ScyR6kICOqaVHpXVYH8X4A/2x9+691GkqB6zcSS&#10;GRytl1OLEW8gUDgm41X+t7+9AAcOvdeFT+p2hQcAhEQanOkXCsoH0P8Aqj/sfe+vddqZSjAlQgAL&#10;EOAzFvVJwQGAH1JAtyPr7917rvWCdMZ5lRQGFwCmoKYwbDi9wWt7q/wnrR66tHe4EgkZpLWN2GgW&#10;B9PF+OfbGP8AV/xX+r/BrqBU0kEg1aCs4kVlAswJ/Tzf6Dm5P19+Boa9aoOmGrw0TsFEEcqES+hn&#10;XWwk+szt/ZUfQN9T7dEo63j06S9ZtePWrGEqI42iEU12LIx1GN0jFmF7aLAkcG/vxmx59ePy6R1d&#10;tCN4mFRBzI1/DLFIrTo1wYGnRANIW13Tm9iTb22G7qnqpB9ekvktiUuqOEaYI5GWnWKJZJi0AW4E&#10;88g18W0uxkAv9f6e7FwRQjra8KdB1lOvKURVELKkLamM1JTxiojEAXVSySTuGJIH6gp+p+vu6sqc&#10;OtFzw6BncPTtLOrGei+6M0PnMkc0U9VfyXaQBV0uFUjQCOPoST7eMxJ7T1amMcegDz/QeKdkQ4yP&#10;SFra1WyDmepSUsDC4RArLruArarLbj24Z2UjrySyIcHoAN3fHo1hUS4r7uRAkvhip4FrgV9UsV5h&#10;6lb6i4DX5U+7LdK2D0vgvZEPn0Vrf/xdpHoxH/CI6mQV7NW/Z0rRVNez/wDAWCsqEZVkiUE6ZJWI&#10;DLYSAce/FtTCi9CG2vajU2a9FN3f8Vni+5mooqKaOCqnpHajlrcdVQiMXcIssYiq2a4P7c5AI/Uy&#10;29+YauIp1ea8Kd68B6dF33F8ZszTyMzUPknOt4plo53qJGZv2oI8bOI2Jex/eMViRdC/5a0Hr1pu&#10;cU5pICtf59A1m+l8xQFlgp8pNNTSM1TA0c1NK1RMt4KaeKpUKWAHLBQT+ORb299OQKqcdGTyQFQQ&#10;1a9QqJex9tCGqoKnJmKDzLIZh55YfFHy0MNYGdEU+m6qL/X3uNXXB4dUj0MehP2/8gexcDUxQ1U1&#10;YlQkEcmmkmGpooB5ElrIWupt/aAUXvzxf2/0pRY0Hwiv2dGP2X82a6hliqqp62CskeIVFRqPFMza&#10;VWB7DS6tqJEZ9Q4Fjb3tePRZdbfFdcaLT06Nzsr5o7fqFgSWooK+sp5J5hPTOtJWVXkUFZ5aSYlZ&#10;yp9PjEwDH6knj26QjiiDojuthplM9Gc2t8ltu5SOlNbkaUZMTx3SREjNN5AA0emElZJXB4iMTxof&#10;qfabwhWnRQ+y3AFVUjocMf2btzIwxzS1dJSQyykxQVEkcNfI1NJzPHTU1wF5GotIqsL2RfdTb1Pb&#10;0ge0nQ6SK9CDRbngnqakfxGaqYNT1M/2qPOq06IZvt410pxJYEBWIF7EkEe6m3PmOkzIV+LpyjzK&#10;VEcddDSvTNZ41eqnUPTVBPkWKqcppkNgFC86R+b+6GH5dUr07UVbSvJP9v42LJA0RFQWjWQENVxa&#10;XuXQHT+4LgAtYce2zGRw69XrLKtJU0vkp/G8pqJXWan1x+Nn4SN0W5CvYuC/Bb8WFz5K1p1vpuyF&#10;PSy64HkkEL08MrxKiNFHBqAjrZY4h/nC51KFfn6kj26DQ16rSvUOowdKyVcVatOYrllipXelknla&#10;CySUsq2Rm0qEddX6lIub+7hz1sCpoOmaTa9NDE7mKLG1E0dPV1bQRQLTgMdZhdivnGpNJWMroIJI&#10;v9fbgndTUdW0fxcOkrWbAxNQKGonKZGopJ6mto6grDLSuJP2mxq2CSIA12Z3c6wLEC9vatdwlwCc&#10;dbREU46CDcPS22cv50rsVjY2jqyIaj+Hilxr1DEO0NLTxoBaG921LZjy1r+1cd9QDUcjp9Z5Yx2H&#10;ouG7fiHsjKRqaTE16PFU1ahPEr0tdUMpaepqUpuIwR6ludJX8fn2sivUI0uMHp223G7jkLSNUH+X&#10;RXd6/BqotVNFS0dMpijjkSlo46mSOCr/AM1FFTSAg3sD5Ga4+qk296/xWRmrivR1bb4BJSQ48/2d&#10;Fe3b8L66ippayKgNPFE5jaSJGhaJVfxK3j9YYyOLMSeL2Fvd226306tXDo/XebSVQFPRcd0fHLee&#10;1qqT7eCcqUFRHUyU9ZFSWK2aEmRSxktwygsRfge08tmENFPlXpbFdRzJ246DkydjbcqIlaTIow/Z&#10;iDz6pPCh9H29URqWNRfVGLKv0uCbBE1vJpqB+Z6ValYUJx0uMB8hOwNuzyx1E8yRSxQJUTSmSSFx&#10;Bc08awqojLPb6vdR9St/do6RtUdUMERNaCvRjNj/ADjzGNAjm8wRVRzPP46so7OGkE0UulFH9CAT&#10;bggc+9SssrE+nSaW21IRpBr8ujZbP+cmLqQhqMok6wKxWNaenpshDUPzLJCqgBldeIig1L7YFqJa&#10;ENQ9EU+0pIewUPRpNpfLLa+bK1KVdVRI0d44llp62oBEYUSzI9mXU3F+CP1Xvx78dv00Orj0ik2V&#10;wMDoZ8N3jRVBmqJcxTzwNDS1Vp5xIKCncFZ6klVVdV7JDG7ISebsBzRrEqK0r0jksWjbh5dDFh+y&#10;FyEEtTSVeImTFzU4io1gmaFpnAnjR6OT/KTrBu0gRbkEBmHPtP4IGCOmCzJjoQsdv50jkilqYSLS&#10;VMNHHDUS1iysweZBWwl1iiUEaNbBoxdRpPuhtwTjplnGqhx0qKHfVZLPTLJPDPHXGaXwJEZHU0UX&#10;mhqJKipuLs3oVfI30sU5PtPJCRjqyRjiTXpf4zsLG1/gYVyI00ZjnZVkHkEFknsVXQg8jWRBzdS3&#10;FvaRlKmnT5jxQdCJjt+waNMcoMTu61MzE3jklbwrGxcByq2XVKRzey+6MjjplkK9LzF7yp/KkZZU&#10;lGimQySeCF/txrqFp1f8XNtbcEcD6e9DWOvL8+lbRboWRxC8lMyRwmodQimZH1iNFKoLsHvxa9/q&#10;B72ZGpQnp0VOK9PSZqmneKF6qFZauWaGofVO0sPgTWiyAAnVqXSLgixtwfdllI45HVhqX7OnuLLa&#10;/ICLzrq81RLCGSc/SN3CLwh5AAH4/r7fWRWx1vWpFD1PjkglkKpNFG8AQah47pqX9whBdLqSdJBJ&#10;P+PPu3TZA4nrjIKd49LKRpMjTC0gEchQxxSuRcjUbG3p/wBa3vXTZ0+XSIyFKwi8KsVcMsoUKrXg&#10;YFPQlri5BuP8Afdl4jq6/D0iK6Ov0yNBVRCqEbKsctMrRpEVu0MEigA/g8/Q3t7UqCa0690mZBVQ&#10;mmtDNTSPTOppSgkopHVS5VonF2ElmDjj6fT8+3AQ2fMde6xUVU8viSF/C8sieNXVGbzOnrSJQFZd&#10;RA0q6C3JuefbPXuneLINFcVJEaqT5EkFjJIoAP29bIq2VCA3q4/pe9zomgr1vSvHz6UFJkYta/re&#10;V5BqdZCKask0eRpJBJfUqLdX06fX9Pp7aJqa9OaMY6fqCtiYNDAx1MNcCL6NUlw5d1P6gPoEF78c&#10;397DECnXgnr07wSlhPL5oy72mkjijRQkigvJHLGQbEggOo/A5Pu2s06vTp2x9gxFkDWjkjt+5A8F&#10;/I3qAv6GJIQfgC/HupYnB630/wBG6+WKC/jk/enlceMalkktHVMv5T63P4Htt/hPXj08073jNOzf&#10;tHWSUZREQWD03kbgMxH9Cbgcjn2n6r05QyKI9SL9u7ExapXBdYmOkyIZBZSxYafoLfg2udHh17rP&#10;6HdWDQyRmNo9ccbozGD1eJ0kvdR+oMvNzce6db6yiQaYZHILOvm0WDrojOltekDkAi1v9jf37r3X&#10;NzF5GDMqqiRxMlyYg1vIzaR+pmP9fxYe/de6wyFpQxMgaMOOFYh1kYcNf/VcKV/p+ffurx/GOsQc&#10;tKLBCkkUkgmJbUZYhaVwFHLL6QAfp/T37p2T4D1GJ5nkJAYwxEMoGk35WOQKACtzdmH+w9+6T9ZA&#10;imSOViA4QFneEMD5PQY0QcG91NjyARyD791eP4x1LikDBgCJBEdS6F8f+UP6dMsxuf0glA/BIP8A&#10;rD3T7cP2f4epEriQi7rYRpGRJGoK/Ui6r6STwH0/0/x9+68eI/1eR6xfcByHdNRDAL4lCIXXi5kf&#10;9Ivbj37rfUaStDRVEjuDocsnFmmDLqdAoW/0+ljb8/X37r3XOOq0sgVfCJELeIEMhZRrkk9V+WAv&#10;bm5FvfutMNQp1yTI/oOpYVMhYrFpYSRofoxYG5JOsgce/U8+mDGQc8PXrIa4hyUjAjQBmvZ3hlLE&#10;OsQQEFyeL6v9h791vQPI1PXNJwzaAUJKuy6SzOxkGt45IyPowsSwJIuBYfX37pvhjrj5tNw1mKxC&#10;y+iP1gDU6lQSAPoWPINieL+/fb17rqOqKRguUHl1KkpGkIAP3IkIANn5UN/W/wDX3ug8utdd+WO8&#10;gEdktHwyqSImGsMpHJFwAT9bW9+09e64CaK0VyypZW9A4nnY6FH+IU2J9+I6904rUPI8DGNEWdnX&#10;UVPjjAOkkfkrc3LH6H3oinW+pQEkioHaGQL5E8qNfQjGzu7oBp4sQv0B9+6911GwdoQKhViOpJIz&#10;CRG+gG/mY/nlfx+b+/de69o9AAikj1OShkJZgUskbRi19PJ5I+tvexx691gfXpjVGGlw6zWKKVIP&#10;1NgLyHi3P1vx7v1rrH/m/SdZIW1p1W3PBYqALk6QBf37r3UgIYXUqiyMkQRRJEdSl/W6q34A5Fvx&#10;b22Ot9SY4dXMT2UOFj1x3VQ4vpZD9bH+v5HP1Hv3XunHw3Emloi6i8TAo6RvELupDABePyAAL/n3&#10;7r3Xf25kMjeNWLjkI6KDHHfW2r8qx+pHv3XuvMqw+ONTEsjyKUYys7/uCwXxKLEc2+vH+v7917rE&#10;YEKOGViqFfCoUxMNLaSj6gNQvyBc/wCv7917rt4FkVo3OuNSH/TbUbgM7MDaynjj6fX37r3WJokK&#10;sJAFMgssT8aAo9SB15tfi5+n+x9+68ATgdRRSIdatGEMaNoYXXQY2uusLyQeTdBx+ffuvUPHqGaV&#10;G8jIfOjvYEHQvqTQVVQALgH6kXve/Pv3XusDUSxKzRRPGsOswjTGU0foJMI+pFjbWQfUCfx7917q&#10;FJSGMxxoiFJHIdEK6U9OttUpv6rX+hIt+ffuvdQxHI6qukqVaQnTaxiQ8BywuVJIC/Uc8e7fh62d&#10;P4eohhUpGyA0/qdF1WvPd9RkaQg2+luCebf6/u3VeoVTC/lRQmiQs6p618TMpDF2b8aeL3P9ffuv&#10;dclgUyqszKzSFI4wONMbSFWmVDwbsOAfp7917qZFAodlksLpq8jkAuoa60l1/tWsxI/x/p7917pz&#10;j0XMkkkSmUCCVo4FAcn1K7qfyxBJH/E+/de6zso0JGHjY3LRlrIymIahA8Z+psOT+be9HrRNBXqM&#10;0t/IYoZLuQhEgVDrPrLg83ax0W4ta/v1OqadXd1I850mN1MDCeJJCxSQwpJGdToy8MSb/X88fX36&#10;lOHXtJGR120zqBIDGGUHQANZskgBZ0a9yRyWufr7916jnB64SziTUSY20MIYmYMC8oOp/Lf6X4K2&#10;/wCI9++XXv6HUF6gFSZSuowyIkNmkCsDe5e3DAqQU/IH09+6sFA6bDVBmAZtCxtGGTSfCWYlyvkA&#10;tdTYqQTzcFfe+rdc1qiymn8aycCfUjamRjeIRl0AGsG5Y2uP6e96TTV17rKki3exmC2hIu4/eMxs&#10;fSwv6V5JP1A+l7+/H/V/qp/q/wAHuvJKqhAZSS7NJoIB1KAUFw30A4Cf63vVK9bAJNB1l84YLr1K&#10;NTF1KqeV/S2gg8m+oW/N/futhiMdcBqVgTp1PG0TShmeJY4z5JCT/aOoaiRbj37rVSeJ66LxnUAk&#10;c4/YMwmYraYtaLx29KE/Tj6qCT9PfuvVNKeXXL9smcn91WklLzTHT5gvqVQ1vooH+sT+PfutY8+s&#10;w0EReEa4/SAIAsLkVJBkklX0jUVBtY/Ug/i3v3XsdOEUfDuzXkUtECD+4qIw0RMthqAWza7c3H9P&#10;dW6ei8+pJWOyuURZVhKup0XXySWT8C/Fr2/qfdemgK9SVjJZfIArpIUaPUkik6NTy2P6jYXCD/ex&#10;78M9bJLfkOssbOEdJgnoEbtYq7gB9SS6+SHVeALf737tp6r1yRkdOdKmdndXlu6Okn+aiNrctZr3&#10;5/1vfqU691lQCUglfEW0wXQ3d21aWLMACFjPpH5FluSPez8utilc9dtMAzABGswhkRBZSJzoiYsf&#10;1MvF78e9UAGetnRTFepLhdR8cryGK0DFQEJLf2kKAG3p02Xi9/fqenVeuKujMCSpVlciNFugtw3j&#10;PPNvoCL3596oevdYHZGaMhWjGtUGnl/GP3EKLxwb3JsPp73THXuvL4z4XRrhldbvoa0a+uSqKn6E&#10;3B/2PvRGadb65ResMkpD+lw94l0RrLyFY/6qwFuPoffqHr3UgEyMwN7SFCqvGoEtk8ZWJTey/wC1&#10;X/1wPeuvdZTGzxgjUfMLglAuoE2URHi3APP0Pv3XusTLokklLMqRxhY2C3PqIWSfn03uCpH+x+vv&#10;3XuuOhF06TfwEkoo0IdTAhS311gAlv6mw9+691mteIiMRliWlhCDUXsQJUP9Cf8Ae/fuvdZVEYYE&#10;amUesvZXYI1y6nV9D9SR+Db+vvYFevdeBTSH0EBkkm8baVZE1eiT6ekkkAA/Ue90r1rrnHYqpkRx&#10;pfxyGSQE2HrJLAchW+gB+tuB9fewKf6v9gf6v2D3XbKqgygxRu6yszLIX1EHV45bgMn10+n/AHk+&#10;99e48OphkEniRFDl4k8j64kBuoRo3AH1J/QxNzcH8H37r3WaKYWMZZLspB40uST6FuwHJYc2+v49&#10;+691MjePxhg36y6lHQKylP1tf8n8cf8AFPfuvdY5GF3OouJFvGAbWMi6HLXvyv8ArH37r3UaVpHT&#10;QqxllVdCmQq3ji4SxNtX4/A9+691wkmlPkYlSnjSVSSNRUkB2KD9R4BAP4I9+6903NMUs+nUjerX&#10;I2p9DclCpHpuAvIJ4/pa4917qDJIXuBKiuWYOY7/AK/1Hlhbiw45J968+m/x9cSHLhopGJPCqzBF&#10;up9Sy/Qn+oNha3HPvfTnXBVIcoGVSLsjcO5H+67OfwtuCeffuvdejZo1j0E6vI8jyXUEoPUwS/A/&#10;Pq/w9+691mhRwZAuhRPJIxZVIHjIuEaPk3Y/Xj/H37r3TlFKABqKgqoVlSzHyW16NNuRb0ll5P8A&#10;Tj37r3UuNfSUZkLRBLiNWZUfTf6WHOo2JA5/px7917qTpk0j0lgrgykWYPyEEaeNfS3q1aRx+T79&#10;17rOJmJ1IFiBjVR5EWRXDylruRzf8g/Qi/vXHr3XpJrsAPSisoYlRGHZxZXIufx9P8Pfvl1XV3U6&#10;itIV8Z0II1EhUobRrf8A3Z/iTxb/AGn3sD06t10J00xh3DVE7F3YghfCgJIVR9eRz/jf37jw691M&#10;iljfQtlN5XdYyAHEhGtlYj8Ef2f94PvdCOI691Ojl1KzfqdZDabTdih5Ppt9Ofpxx+PeuvdSPJ+4&#10;xbjWmgiwAKJ9ZJH/AB9SOfp71x691wMhIQHQ6sTEy6lCqi/7UfrqFjz/AEsOR78BTr3UOobVz4gP&#10;U+ssNLI+m6nUf68E/wCv7317qGV13+hcRGJQBwNJ1y6r/wCq+tz7917qL41SUkKhdmQAMdJKLwSu&#10;jjg20E+/de6yWsGUnU0j2sQSOWDobD6jTz6fwT7917qTGYgx8bOpUFhHMFsQ/KhrC5FgQSTxf639&#10;+691lUBAEcOLoFAuLNr9ehdQBB/wH0/x966q3w9emcLcuoU6lcqqK6pqFuZByotZiB+OPx7914/E&#10;OuDEtpsrEg610m5XTwhtb/NgXAOq/PvfVuuZZeQI1UWF0JIRl+okYD9Rt9PfuvddyFCE1i62tInp&#10;iFmYaCWH5/p7917rkx031KgvIfowAK6dUL6rAWDCx+l+PfuvdRmjjvGZAPUGJcJwb/W+q1/Te9vf&#10;uvdQGjADxH8sQC9gEW1g6J/UDj+th7917rCNQZAUMjjQC5GkMEvGqyBgCSq2b6+/daIqKddAEL+s&#10;WI9MnhLHTr0MGU8X1A3P/FffuvVzTrgqW1nUh8kWlSRpuS1l9YB+hAP+Pv3W+sTEhfGxAW/kkJAY&#10;awv9hAOVZv0n/D37r3WFjIVUsrzaYQ0SIwDkklSulwR6+Te4+l/fuvdcXGqRFKWfSCSoVI4yBdVW&#10;Vha/0Ci5uffuvdcGhYIFYu63CIzBRI7hvqF0kLpUm1hbm/Hv3XuuccYbWoWFdEYcOqjTEqN+kA8A&#10;stgxtzYn37r3U2Gn8YH7am4JQyAFpCxOoaluV+guLnj+nv3Xup8cAsjSXAEjqmm2lWK6Wuyg3C24&#10;H19+691yNHCw0mzTOoSQpw7jV6SjAf1/rzp49+691xaBdTTJAC2ouxkVA66LKqDUB6E5JW3J9+69&#10;1G+24fWuryMWLAN45FdSY9UZBGq97D/b+/de66eK8aO0dxDGXa0tzFHHZE8iEahwb8fX8+/de6jt&#10;ArxspQSNJpkdL2ZY1e5QsoANyL6VAP8AiR7917pvm0xEGPxuDKEVLsFAddQ0OTa114b63/1/fuvd&#10;RJCLq2jWHEbF1LKUVhbU4b6hvrb/AIr7100TR69YIX4RXWTS82mOSwEQUppRXHLB2a5vb+nv3VgC&#10;uB59ZoxcklLqoRfISgB0kkxAC17gBifpxx7vH8Y6sNVc9ckilaMkE3kUhFil0rJKXt5IphyoBBsD&#10;9Qb/AI9vsdIr1fqUKZpCBEdIfQ0xVFkeNWa8qGSQNyWAbkXItYH200moUp1qvXJqZXCuGeKOS6gu&#10;itIiq3oLpbTpBNrEgm97cXFFOk1611j+10EJNHdfuEOvyABQ30SZYreq/wBDza45/rcyGmOt16kG&#10;K2tbgm7kICQiyaQWNzyVHIJJ/UD7b45611m0DStv7RAdmtqCIQ2oM3AGqzG39PfuvdczGHVrvGgd&#10;5LyOtlLWuCqj9IuCDbk39+691zYgIGTQSwRFf/dqtayqHAI1Hmw+v0v7917rKgW4kRAxne6KAkbK&#10;y/qBU/m5vbm/v3l1o8D1mU6w/wBCoAYHTbVo9LMEYDVc/m5sTwOPeum1FTQ9So4l1xKNKMXIUFVI&#10;JAujOAL3/Nxxz9L+99OBQMjrNFHEl7HU17IXT0lB6CwuAb8Xb/Xvf37r2kVr1xUxIoOsgtqEpJLA&#10;mK/rF/oxuo/2J9+631wDh1EerSw1BpHHrGsBna1hpNjb/EG/v3Wj1x841qXXxRRqVGkfqVfqHP5N&#10;7jT9ffut9ZFqv2ZSiRPpOtS7pZ1PpdNQA5Qi6k3vyAfx7917rL5lCSSOAi3KAmxkDn9IUWWwYkNx&#10;f6fU+/de6lxymwJLlR4lMgY3bXHqJCsAAB+bD63B+nv3XuvGUJoPjMg1cKxVnjKnUy6WBACkXvc+&#10;/daH+r/V/q/yDsvqbxWbSmpQ3CsrEeT1OB+BY3NuPfut9cS8ZZhceIA+QL+lzoBUqv55vx+T7917&#10;rkJUIDaAqMyEKLAIwJJZSOR9LFfeqDr3XS6bIPW5VGQLYRkBnuQWewBN/r/Qe/de69IEOnSIlDsL&#10;WVY2/wBSTG1iQCfURbj6+/fLr3UV0DeZUDkMQToCGIlRdBcKSwJHPN73Nufe+vdQXQqXkXXFdVEi&#10;i9ysXIRSQbEC5JubccD37r3TfJIqMFPo8up5GY3VFj9S6bi3q9IX/Wv7917rEJNWtrx6XjLyAHUi&#10;FjeFlcf2v9p+lre9dVb4euSG3j1R+lVs459KspNlbgXb68D/AGIvce6ovxdejZGZULOTdQtyujxg&#10;EKBEBe173HBP+PPvfTjVpjrHwdRZY9ZEZCuv2+l1PDKOSSyD6/7D82HhTz6oExnri0MbEiSCPyHX&#10;P5UjX9m6FbSFxwGW9ha/5sPewWGV4de0MOo38PgfXG2hXZV0LIvlB1DSsaiQDk3Yhvr/AMS8jFhn&#10;rwVusJxMOohmUBkZLqERndOSkd/wbrZj72TQVPWqGtOoZwkAZlW8ixRh2u6j0AWMerT6SQQxHIvf&#10;nn3UOCadboeoxxhLsv28XjkXUiSBSrg/tE3IuBzcgDTq/wBa/u/Wuo5oGJLIYj69LNJGGhjPj8Zi&#10;dXF3DAh4xrAv9PfuvdcRQoCrMBpDWmj/AGljRUHhZhG4JWxPqtzx9Tce/dbBoa9QZKIC+sa5WYvE&#10;xsrwyR+lyqkam9DBlubXHPNve+nQaivTZUQeNJHVwCqaJI6iMampmYNGJBEvPq0gMP6i/wBOPdb6&#10;aZo5UjQBCzTThZY7LD4EC6jGHf8Asm5DAGxvx7917poqZ3RZB6dEUcMKQlgq6w9kVPGOLXYXJ9Wn&#10;37psir06T89W8DUhKErHE8haeENDIV4p1eVCQpjbSSCLsGFx791YKB0l6jKwxqniqo2jSp+4WqmD&#10;Ohnt5GRpJVOpPzIVBJNwthf24EBFT0/GARXptTOSPHdbQxxU080EiQeRx9zNpEcsa3YRWAZSlitw&#10;tyLj3fwkpXpzqcmajVYtXmarM6VbSIp1xRhLFHiXjQhNwXFgWIUWB97MIPDr2OlHSZinkDaJC6zx&#10;RzQOzKi6I7xGCaCOy3jJYsQLBSCeePdDCAc8OqOBp6d6PNnTGXlWfweU+Xzo7Iw9H27tEAAF5cFh&#10;9Le6mFD0x08RZgeiLUJI/M44AKmEuqs0tvoFf1KR9LE+22hUdep1PbMyRFjqWfSCiGHSsbSqwJhd&#10;LehQRa55PqN/dfCU469QdTKfcRQxlJDG0iySTpEkLQwylljusTgNbkD1A2twfr7r4AJoOt0JNB0o&#10;KLNqzMscgN76pGcmGJUJ8YIk0aGazaGN2LC309+NuQK9UdacfLpQU2XRi0yOtyoe0jiCR1VOCxPF&#10;wSTY3t/X20VKnPTVDWnTqcrDxZ9GqNSW1wu0QYlY5ChA1/nn6/Wx9663obrgtfESEZ5LlhEEKW1a&#10;QXaW/wDVgbixvaw5+o914oR1EfJoFZzIhDklAhGplU6UZpF49P1/1xb6e7J8Q60AfTqM1dCinxli&#10;9ndlcD9C2Z1LD8yclT/j7UdboesgqyyOSWFofIxVvS7O37qhgB/Rlvf6W9+691NSuRkhCs7X1CNQ&#10;hKuXUaYNCjUQv0UsPwSQfr7917qRFUhyjMWmaO4DSBGAEVxIFlj4/W31F/r9BYD3oiooevdOdNOZ&#10;oolfSfHqGkEakNyfI7WBuOfpa45H19sshXI6rTp2in1BGVUPJjZAF9I1DQmn8An6sOLge6de6zJP&#10;p8cYZBOxLlVCsiAOVZXb6C5tZR9Bf37r3XJZWQeqT02fWfChVFIGiNfze1jf8G/v3WxSuepEc5IV&#10;hdSD/m3C3RgbGUqb/g2FvyPfurjRXHXN5NJd9TayP3AjIHYKAU8St9VHGpfzb88j3vq/TFV1ZHqJ&#10;QRNYyyMoX8WCohsQx45Xg/096OBXqjKOPSVq8mkQJca/0a0kRww5sFl1WCm4sGufr/jf2wz6erA4&#10;HQd5ncv2zSmadInCgLUSMoikVwzzF0cC4FiykW5W1+Le6JNU0PVlBY6R0CO49+U6JUsXQzU9BLVS&#10;0k6M0dVGhHmmU8alEYXhWJIa/u7NqGkdGcKKoqwx0Xfc/YzS1DQx100cBikSCqp6iKNaaqmgMzrD&#10;G6hjEIfIzKVPJIvb2jKuDp9OnSgPDosm8exJngrmOhMdSoMaH+5jpIwFBFPJjZQS0bSEkskaEvZR&#10;f1XHsBSDx6M7SNAB69FC3r2Qs0kcQl+0yVHU1Pl+6f7mimXG033EmKpKUHSKSaNQZppPJLrDKL2t&#10;7QvIwk7ejCRNAFOijbw37VzZWlrGlqcms8tTFRruCIeNqbLQ662PDxQCySQ6lmLSgaVAX1FlUL47&#10;iQpnpHPNJTT0A+bzLpC2Mr6yXzUdN9xBks80eOFXR/fffyxVUMhKStVKSJIwi6NEKXbRf3dI3kOo&#10;8OkgY1z0G+Ryv3taXmgkx9HkTFGkeRljmDwJA1PU1binGiOVkZGMLITIzK17KB7XRwhFr1skNgce&#10;ku0dVHRUFLNDWVk0bpE9M9MIJKR6TWq0tQsXpYGKQLdQCw/Ve3twUrnqwFBTrHXY+RIaKSplpcfI&#10;KKnpaiNpVeeoCSuaVayGJRpaFGWLRcNpFr397X58OtP8PUGpqaegqRkpIDUx0zU81TTRVqrBOi3s&#10;acW1HwM2nS+v0gllJv7cWOooOmC4TuPSUmylQUeaFsekqwSy09OwangL18nitSeVfIx1HySvqvdV&#10;KkAmyhVCih6Z8QM1B1zNBT01EsEk0klRKZkaoqBFUUuUFKAZXUxjUusuUBDeQEamYKTbYUE4GevM&#10;aCvWNGFRHTmqD1lekEc2Tp5FeCqkhhmH8JjM8IaKadIwVYpd9BJLAjh4RHzPTTPqFKdO1XLPNC0c&#10;ggklqYgMzPR0kFFUvF9xpCUjTKFbXeJ2KqTGGuWueHAigU6pTqFM8skk1fMsjMgSShqXqXp6afHV&#10;R8dVBW08QvJ4pWWZ5lCEpHfljxugpp691zTG1jxlVpqXKCcyYeVjNHFT0UsZ81TNTSScACNP24lU&#10;t6rnlgBenWiKinWNtMcricN/lJmWKWkjKGVqlBEs5EmkIE1AQtIAJDpIXiw38uvVANOpkKQ09KWp&#10;qFhDi0VhNHMiiCgrguOqcgRCLszGPVbTq8t2QEkkep/LrfXJI6yngSmqJzMX86xTfbF9UbVAnqqm&#10;J5ltPUNr+3kp4wX5NzyPe+vdZ5tVlkV446qWKilpDTxQwHGzVTM09EGkPqmmVWWaEoFYgA2Y29+6&#10;91FUQR1FPUTwkrOasy00lMY4GoYZbzPPp9aVQOguFGkmwsNPv3Xus0kkYm+zo6mrigFTCqrX04qq&#10;eKqhTVLPGEBMmpXVagsBZdQT6e9HrRpTPTZ9rCJYMXWpJTvGla0vmYxzRxQzmoelBQFRA7jUdJ1K&#10;zqBcfT1BTqhC0x1KqadTGI/G7U+SlaoqIiY5anGpJeGm0rMAilWVjIpYs0TLYE8+66eq0NK9Y5I4&#10;zUVMRhed42kgWKWECOeWrpxLHAi6W0vEECxgx+oqLWJJ964cOqkVwes9ZRClhxsslXHRF1Bro6IQ&#10;yT0TwVKQRx0tMjGQsJXDTQellYuRex9668KcB02rJAIqqiFTHWQzVksktHKrCkUSNrMlHWOkb0y1&#10;CDlXUqyoEs3190YjgetFQc+fTHWZalSn+5kdKKELTVBqoWNZVCmok0F4qucKsUTghWWIavKCCtjb&#10;3UyKo6UJEWNTw6SGRy8VVKzy05paqgRLYwqWrEUTAyQR1YARUJUWQeqzknUWI9ttKrCvp0tjiVAe&#10;gty+RqJ6mrdfFUBx9wWDl7yVBDeOoVxe8aaVP0NwB+B7SSGoJPThC8KdB5k8uyoKYzgrKbvrGu8l&#10;tCiQ/wBl1XgW+uoE/T2kOT1XRn5dITLZQzyvLTMYSWOtyqrrZIwqyGG3A408N9Tf8+7AAdeKqMnp&#10;GVlTI5UaJtckyyRL5VPmna3lcta40cOCQbfT3vSOrClMdQJqwaAspc+mRfGyqLSRm5YlQAb2A+g+&#10;l/fqDrR4dRUvJ5I5ANBMkixhSoaAASoqu63U/SwB/qPx7914+XWWTW0iBlaNWEoIdgqBGW6llP4N&#10;voSSSR791pvh65iH1SRwBTcNqdhfSGALa2UHhgQ3+AHv3VB8J6zU8ln8oWCTwAJIXFxxyPExFrkg&#10;hbfUm3AsffutEUNOsHg1+WoeTRCzEqkkdySQVmvz+otcAW+l+T711rrkkaxmN2jUxRXkJlGjyQ31&#10;xoZbck34UAf05/PuvdZCrSJKWYoVmbTGUsutx6GaMD9Kkfn/AG3v3Xusgp9DK0Sn0Q+Ka2gXZmBW&#10;SJje1+LC3+2+g917rHH5WLyawfoVVwVWRWNmAj0/i9rH+hPvY6cTh1PjkEH25mlAMuvQLD6oTGYX&#10;ABAP0+vGr349X6VdBmqqlUQ8S+MSk+r/ADLH9TswvrIGm1vof8PbDQxsakdOLIyig6GbaW+8pTx0&#10;ix1J+0EUkdbTsyOahJwfSFcC7WuRzx9L8ey+6sYGUtTpRb7jPAaA49OjK7N33JHLA5klqiXpKeeC&#10;hrGpKuupRDpqaeqqEGvWkaKqKh0ngM30BCt3ZxnFKfP/AFft6EFrfvI2o5/y9G12z2uyzTzywxTQ&#10;GhDUtNNMaetppqNUmqqmlhgjtTwulyNJcLpF782D8u2Ky6amvnQcfz86dCW3vhWtaeg4EfyxX/V8&#10;jJYXsaKojkfItjjkKuWCtpxi66pfDz/esGQPBMPKt2jEamVvt9YDiQWK+yC62/SP069teIFfy/2M&#10;+vQghmLIKnJzg/6v83RmMDvRWWeGeoFDNVY+jmgpqjImTI63kEVNTvUMTFFwWSaTkvH4yDaxIbmt&#10;21dgP7MdGcMxr3H7Ohjw+ZpUrqSSDIQ/YUiCoeeZzH928qskNBTKgLGZSssqFiVOsA8ke0hGCp6N&#10;lbyrw6UdDkUrF8byhJ6zzWnnSL+GppGo0cNQyga20KNXDHS1+T7rQDPTgKnp5Srhlndq53emnpC0&#10;US0szGm0IIKQNF9NUY1uwQArp/te6aW63Q9TmmyktLBO6fbyNWU8NXBG0Fd4pdT08ZajnUaU8ZWV&#10;1DaixU2Qjj1KdXVTWvXGM01ZNT+R6OQQipb7f7hVhp6yC6rW67WdQllcqSnJGoEe6soP29X44PUy&#10;OsnMNawhDGCdaCrpTUulVDwkk/2ayHQUDeNWDvqW7fUN7aK6evBQMjrNBPNTwUriSJngkmDLj9Ly&#10;0lLVS6JoqeWWyswF/MzrdA+kfg+9dbIrg9S6aKWqMGOEtFNWwxaZK2pi1RVEFPI0cMqLKFYghgsr&#10;I3NmsAPp7rRQeXU7HTiWhhq0mFUNE9TUvFRvERMJDHBHNTScu2qMMpAC2vbn666bKkdS5KfzSxus&#10;lBAUpo4PuHaCMvUFwajKSkgBVkclHi4F7ra5B9+611m8xhgqJIGglrWSE0dJTyGdnjicRKYoWUtE&#10;dBPkVZLsU49Xv3XuscRZj5h5S1IsryrTSx3lZiYQUpJgAqRqPDI2oKbhz6tQHuvdOiqjGZzS+UyQ&#10;C8ehUxkJWMeGTTAFMYDldQjRrn1ayvv3XuuXggFRTukVNQV9OsNd9z90qsYoQlR+20inW2mF4UUo&#10;12swN+Pe9JpXrXWeZUqKurrYpmaeqrKeIoPQIKSqg8/2gST06yColCX9YJ4LW97Hwnr3XB4wyQU8&#10;9QqBo40pI1kUyQTq2moqvIq6lIWyqf06mC2B591FK56qvE9YZqKomhNNQRRqwLSBnWOFlrJZx4XW&#10;TgO6pZWv+slT+feyfIcOrdQ5IKUx1cOiNDUSCtlqYoTBLM1PT3qUK28kcbaTpjjUNcXvb3rrfXCp&#10;oTXTNSww0iPXU1JUU1M08v8AuFRVCJGI5UEhqZYVSYDgMzFWvY3914GhqOsVSKeJ4Ylp6+KnpJKh&#10;oaZ6GLQIFpjcw1UZcyOrNM0satYEaDoUj37qwNWqeorOkdHGHrZYWjp4qgMYvuBTRLVrTJ4ZaoKG&#10;iKW0kBrOCbkMffvPrf4+s0iyyy+KB6pq+hkWNZQ8ISheqjYmmq9I1LdDYsl9LLbm9/e+nOmyNhAZ&#10;po3nFHRG0KIkctOYC2ual0S2JRR+yS39rk8H37r2Oo0SS0Zjo443pDSQSoHp6niirJIncU8Qc8DQ&#10;xEdwRqUi/A9+6913PIZI5WNAglyMUcEaNWeSoVWASGmZNNxrdS2qO1ieL8+9Hh1ZPi6jmGRKZYxo&#10;gp3ljd8VPPMsqgqKaJEradWaQzcyRyLfSFAYhfehx6cf4epgqYZYlSkimhqo4pmuKBWp6UsVEkST&#10;U49ZpiUZZdTAuzkixOnx68nw9Z3mWGNaiNgmRhhpkZkp4qaCSOIioM0qOLS67xBokAP6yB9D7aZa&#10;ZHV+pkTQO1WadvuaAUsdYV1JStBPVMIRJoPPnVbraRiOFvyTZvr3XOaaoen8Rc0bU3k8mSZ3JpRH&#10;JHPBXTM66vJKhYmKxAIH9bD3XusztJTTSshUFZEXHSlIamd55f3PuVljuEBQi9x9Y1HH50wqKDr3&#10;XCGeNCrOzSteWRZQHjjiDuXoS4FkYS2lDBSLA8/S3tmpAp1vpwWumkeokNXQ0VU9JD49YWrNIZJW&#10;PljQBkALvY3W9gFB0+9daAAr8+sXmCOkPkqKPVC0VXK9CvknRnE32eqNWj8alXcEISfSlwNXvY4H&#10;qoRR1myFVXQJ9zSwLI711bPjoYI/3TLVyGip6mtaddMBYDzxkoNUn/IJ97T4ur9dzSLQyrIolkpa&#10;kgNMpEyQVHiH7RSTUAxGpp2ZbBgyhgefb1OthSc9cY6pvNU6Eb7SSKOOhyEM5jkNTICkjvRyeoQr&#10;D60FjbSPwPegP9X+of6v5DxUgVPUlJ5NBxyQ44PUUbyTRCbzR1NKW0iekhQALdQ/pDBhze/vfVen&#10;JKuOGsSASyeRXecwU0kdPLUQUtMRQ+dWBUwAargXDWDfX37rYp59SqWqXyxJXtSsxhnSaGCnkkpH&#10;meFhOz1RGoRp6Uvcc6wAAR72KefXjp8unUeaeonENRKJoqKKWECEFCY4rEGCqGglxbxKQW5fnge/&#10;dexT59SlqAqSK6w0srRw0tJecyJWSkLFKahEF0YRMqoGFrWFyBf3rqhRWyenJ640lSk33TGVqtTG&#10;dUMaCGniMHhjiQGw4a7N+WB597FK56p4WOPUtJ0jQ/btCY9UUUUOla1NUY1Vc08gABvdWDEH8cce&#10;7VUZWtemgCTQcevLVxqhiWBC8qkvDGsrUwmBMmueVhqLL9FQD/Y/Qe9F2IoetEHgepP3PjgRZYJj&#10;KfBAi1BdJfNUXWojRXUgMxW4Vm/SQQbi3vQpXPWqDqZTVEMVOJI/UUqCaYeVEhnpInFLPpqZuQDq&#10;DE6QR6W549urorjj1ormg6mxS1UVQYvuRLTKRRrHHGUqY1UmVY8hURqumNVWy6bsUt/sXOtEKOHH&#10;rP8AdU9RVRqvkEMiepY5jJSxx2CedIGABJj06mF7vqAOr37rRUgV6mUkzpFdfLLOlS0q1YURQ03i&#10;1eA3UMeS0moEcm/Pv3VStePXA1EyrCkjOI1vrl0RF2NQfSsNW1wyxpcgMdSkADn37r3XKWeEPEWW&#10;VpdbeKNZSkkjAAiWOoK2GhG1Rlrs359+69So678qCKp+4lpIpxE2hSZA80zPraRtAC+q4sxI5vxx&#10;7cQ/h60RmvWYlEZFkkqKgDxywyNddAemEzySqqhwsItdgv1sOLe7Nwx1oivXZq5ZNLGSKeeCP0iO&#10;q88H26SC9PSqo1xvq1NINVyoPpa3v2qoxx69p9euDVRdI5GkZk1PBLG9tcRB8jRRu1yzRnmMoxH0&#10;DgFSPftTD4uHXtI8uucr1LzPNDeTTGlHDIw0tPSvpMUkBIMa+RgAeRYG4sST78dRPy68AOow8K+p&#10;KZ4xLU1rroqAs0FSR45QyMDpfV6gDf083+vvwVQetnI6hSrBVTEKigTUMqTme8SzvDLpqAZWB/oU&#10;1fUqLj6D3br3Ueedh5FjaOdJZtdHBGbtBMgEbGUyAgxA8qeVCm3+Pv2evdYKhhPBOjGGB6mRRFXr&#10;aaL7VI7FooCDdX08aLEMQSSRz7qy/F1kE8xUy0zF4mSmtA8cEnkmFP45Z5JQDKQUJUHgWUWF+ffu&#10;q9Q6mqmjMMJVnQ0tMIXBSGWGVPWskhlUjRI+lSA5UMNJH09+6uEqK9cKmdUkDTmpjMFOk0zyMlS7&#10;iRLwwyXuU+um9/SP9jbxNMnraqQanqE4qkA8Jho3niFNUGyF5I72u8jAgaV+rXNyzD8+/BgcDpzp&#10;okVZ4EEo0+Sodleap0NMqGyq6j6WfmIXsqix4PtjqwNDXrqrlYrTrOo50QzENFNFVRREjVrNrtEw&#10;u/5Ym591+XTgFTr6Zpn+7ed1cU6pHJDJJUyLEJJRJ5JPJqVl9K2cgANc2tbn3rq/TdI7wSNI0pZE&#10;kicJ9u0yQSRqJUhgSZWRvqusgamvcEr791sCpp1IqK9kaKetWShSY6Z3Diep8yX8rynSpVjyuhR6&#10;kJ41e99bUVND03tK1NPEtUaeL7qSCZTH5JlqqeGUtI06AMll8mu5AJ4t9PdT8Q6voWnWN6ovUtEP&#10;s5Z4apgIGQGWbHU4KQvSaeQVcLI5+ov+Bx7v1sADA68lRBaVCiTn7QzurQRioeaGbzoEMdrgLoJS&#10;3+9H3rr2kcOmiQGqjp5Kh5ZvuKqsdkgLQvG8tgIqtUIVjqRVcAjUA5B976312lbJLBDTs0CUrNRz&#10;WUidKLxgyzyJKQGFmQEKSBc2N+R71TqgQVz1wMqpU1954ia6mjnOQo4poq2CTQJaYqr3WPWRpFhc&#10;hzc359+6sFAz1giq0pQjQo0lNDZ6isYCNY5awiBAYpFsI1UethqvzqPPvxFRQ9VIr/q/2P8AN/nw&#10;TmFpZ3ms0McNTBr1yanZ5EpafxQyC8SA2KABtI/oCPfgKY6sooOvfdsUdk88c3il+58ZQPNV4uQL&#10;HKI5LHTMgAlC/lQP6+99b6yRr4pUkmPmieN4oKT/AIETlZlMoXyf2FJ1Lc8lT/j7qwqKde6ZT44x&#10;9wWKyyT1NS86EIWhkAhdfMFv5IxdkNhcAr+fbZQgV6cj+MdQ5a0UktPCKtaMS/cVSl09dHJHIVMk&#10;mlSpglZig+lze1rcV6fYAih67eeKmpZYKmR41DRQy1M8STpHBTygeWuSNWWRLNrVvrwpNv1H3VRG&#10;A1R03ztA5qvFWPJVQVNVIrUiRyeGkpQs6Q2k4YRSaRpRmJuQpFr+/dWbh1DRtPjagmStKKs2KMjN&#10;HHTxTkmRammA1Fo0ExkU+q1rH37qq8f9X+r/AFfswFpGWdYlp0BlV6YTUw8VXK7hUnk0AMrKhASQ&#10;+sXJJ5Pu66a449ND4G/LqHKzmZ2pqgTKxox+3MaeennJNNXKdVg8DEkI1iQeeObuEVwem+o1VJTx&#10;Q1ET1UyTCpSElL3ULD9zS1lI6C2mVLlvzqsv+HuoWhqOt9NMckpp4atvD4YRqlklAlaak1eKRJ4A&#10;LszvZtYP6j/Ue6lPTr3WSeWeOScLUTUdHFHTPPEghlmllZBpzKSyKwVk1/cFSf0BlNrXGhg549W0&#10;mmrgOmpGdJGpFug1yLSVUVYDTyTErCEejlAaISIFOuGxta9+bex5/wCr/Vw6ugof9X+rPHrHU5Co&#10;8k7U0584Uxx0oWJYqiOMiSSGWwJDqf0sSfSrKR9ffuw9OnVTHTdUzu9UhlR3w9V/nKWkjWOKkqZl&#10;8r0a0sfq/wA76vqAOePfgKg/LqmPw5Hn1FpvuKWOtpnEyPHTulVWTSD9xxWrS0sVPYamjUBCQb2B&#10;Jvz7sQpIJ8+qigBqtB11K9YtPBTmrK1dOapGoohEsQWQlI2imVSdT2dm+p0EGxt78AvxU/1DrTUp&#10;2cPPqE9dUGCujIC1Wlq9KeVBT1TQ0DCGpeVQDEYkfSF18uAfxazgWh/1efTYrXHUKOeO8gigvUlP&#10;Kaiml/yl4yhjaWAxhmWCUqxEbMUVlPB1D3bTTh/q/wBnrZ0+XH/V/L+fWOLMTySUyw1yFKilkp5J&#10;J1jqIHlpUKmtdFs6vJpKy2AFhxcm3v2gio9Kda6h1E1po2aCFhkoPHRQ1ErBlmUjTHJZQpDMhaxd&#10;SjC5Pq92pijY0/5evUrjqNWCeCZYKemjeKip6epFRO7LJNUUM3nYGYX8MZQhYwosWPJJBA8AvEH/&#10;AC469opmnXVPloKiuFM8lQKarx00FTC8fmimjMxma88nF45JBJ5V4YDQOOPfmQhaD/V+XW106+35&#10;dMk1ZLjoaaKJHdqOmRafyR+MyvdoqeDycLoABDgryVA/Pu+hSajz69n8uoq1FPUUMkDw1MyKXnKa&#10;wa6KtEfi5mAAjEi3DR2PFgPrYWpRv9XDr2PPqEZ9MGPgMUcqLLU1E1J4g61TQ07HIzQyEEuI0IYK&#10;7A3RbWPAtxr5fP8AwdWHAefy6bq2p0V1Qq1A+0hoJIq2SggREqVrYvPRqfMHJlB0PpuSNJ0tyR7t&#10;Qac8fL/L140PDhSn7a9NM9X99FHS5GdTU1r0cnnhmiqHpWeEUTakI0axGyKqqxF7ki4PvYHHTnqp&#10;IIoxpWn+brmHilWeoRIp41roqLIQSI7VGOWnZXqRKARr8iqyMzizckcL72BwB8xUfPrxoa4xw+zp&#10;qmdayetqVj1U08Mgo1GhYaQrUeGmWGNgCoeBDqstyQLfX25oUU9a5/1fb00Rkt/q/wBVOoc9WXjq&#10;UkrMfHTxSxzxfcRMKKsWYBo5a6KLlyhUBrci5J/T7cWMen5daYkrk064Uc0WRRZPLRzIlS2Q+0rE&#10;/ax9FTjRTeVgNbOgVmJYEBmU/wBr3sqRjNT5+v8AqxT7OtLQqNPAZp6AZ/aM/wAuswrqKohpq3VU&#10;Qi9TS496koaXI1NHKZJxO7ALFC/FOyhgrWX8j3rQwJB48T6ivXgVND5Zp6YPHrsTwVcHmSUvNBTp&#10;dhA1K8dVSyCCPHs6KSh0MusFgy2L8q2o60kGn+r7erEqRX/V9nXUlPUxUcFPIKOCaB6iujmFQsaY&#10;6ohKL4pvACVeO7VBF7uxUXPN/DTqJHn/AD+f59NkErpPlw8v9VOP59eeu8MoZmraWmx6VUNFDU08&#10;FdNBrdEZf2owS1TIjyRo7WWzE3BsNhK18/8AV/kHVq0Pp/qHn8z/AC64wVCKI4qWGarqftq2dXIU&#10;0NcY5xFNDXaBqEgVtK62sXso497KgVJIFCPl/qHVe2ooCeP2fn04TVFXBVRrUOkMS06pPOkbTO2m&#10;oFRUSxRSg+RQQqekf6q3091ABBp6/Z/q9etGtc/6v9jy/PqMaSmmpq6ENPG9DUrV009VKjS5aOrd&#10;h5Wh1WMyMkiI9yFVgTwbe3OBBIrXFPT8/wCZ6rp4gYp/P/Z9Osa1ddE1K8Eb0dRPJWrraZJMfMHp&#10;xHFCtDODbWzROjFONLH6G/vZjTIJrT+X59a1E0xT/V6f4OplXT09K8aTx1qI00cmTiiqftYaeCX0&#10;TBWZSzssq6k5DEAAcP70vqeP+r/J1YhBSnD/AFf5f29cKpWirDIsM9NThodTT2SJ0lJhkDgnV6yz&#10;sJnuYyp9QX35SKANSv8Am/L/AFf4dFF1fsHp/wAX/k6kQo08tZTIaioZKzKVENZNQRyLSJkaa9Qa&#10;greBiVSQIGhAFvSLm/uxoKE8KKP2f8X17Sftz+yv+r0HXSPRUbmSjm+3qJIad5acwisqZKSWBqf7&#10;qGokuIpCS48KP+omxtYe/HIq3r9n/F/b1QFQar/n/wCK+zrCppSkdKkNYFaetkhppqd1eeSMA1FR&#10;SeS6xBStldiBybAm/vx4mtMUr+3r2NKj16jmsgedaeVI4A9VUU0UmLKUlb/C5NM0wrZCtqhXQGZb&#10;+ouQo5v7sFGT/h9fL+fWscP8HH8/8nz6wSVcQijqhEs8MVW70kVOplg8JKmOnWnUBhIqhfIh/wA2&#10;9v8AVe7hcn18/t/1cD1s0H2eX+r09R5HPWAUyUv3SS6IaWBGby1BldYo3UqqxyRqRPqLIZFQEjkn&#10;6D3utTXj/q9PLqpUrxGBn/UfPrjNFLTpEWoa16ilpoFtFD4pI6yjhMtPJR0tT+z45VN5G1MGJvYM&#10;Le7g6uJp1o1Ao3l/k/yUOOsJlqqaOlqJ5GbHy07M8KaKuVlgVsjJSx5GqF4QHLyQhWs1r3JK23pU&#10;jSOP7OOOHn148K+R/P8AKp4U8qfPqDNrq6imooftIJqqmE1XUNMpYrPqqIK5XQKXldlGqdPX6XB+&#10;vFgAo1eX+ofs+XTZFWAX0/2f9R6xpE08lZVvGlT5leCSpeNYzVVMaeOCCKmJ0+BGWPRwSW5Bv73g&#10;doNP9nrVK9xFa+f2Y/Z11DLDFLH9vSU8tTBTKq1cMsc0stPVBrNLEQR5UYeSO5/qPfqfPz/1ft68&#10;KVwK0HTXMZaOmpqWkqZpqispPBW5OOnWNmqQxjpqOpSpJOtELxmaH9aqeDf3YKCasKU8v+K+fVTV&#10;VwanzP8Axfn8+oH2084oIIV00jOZqisp6cQ1lW5kZUp2r3skelweNa3Btp4A9uDTk+Z4Z/ydVIJp&#10;TArx4V/PrO01HUxJLEXmpmWoir1FLJPNIsMvkZPup9DGNY19Tonpb1XLMp9+0spzxHDPVaqw9R54&#10;rXP+D8usFRU+SmNbSytJV0/3VPJLVQRzCCnlcNjaqorWVX1CKYRB3YgWDMbge7KoDBTwP+o/zH58&#10;OqtShYGtPl+zP8vl59dyxVtNPJQN5KeWsdauri9OSKjwGqGKJVdOioGqZqhQPog+vJ2FQ59Py8+P&#10;+Sn59aIatPXj5+XD8/UdMspg0vWtFDSTQtUCkjmZVWira6FI6lpDFe0TKqyQoBfUGXgX9uBSe0+f&#10;H59Ndvx+nAehPH8vTr0tW89RTYt637tWcZaSsaH7eDJZySG9HBVqyhQqII9RQWuSDyL+96AF1AU8&#10;vsXz602WC1r5/It5fbinTb5oa37JfsqkVRp6lphSN4FFRFL56mGEy8qS37LSA8Blte1g5pC1JOMU&#10;/Zj/AGPz6ppBAAHr/s9NUuMkqIHjSoNBUVlVLTMaKpZ6iKKnjBWWlmnD+uRQ0ZBdksEt6lNnQwWl&#10;RUDy6r4bFa1Ir6cfy/1enUdUonpanH1eQWCgSlqJV8c7SzY6khYaknlg5neqRSzokl1ZWYADj3ah&#10;1hlGfl5+XDyp1qi6SjfCPTiP85Pn03mq+/xokLGeSpkqKGCpjSGShkIdXTG1X24VzJqP3NO7aryS&#10;G9rEe3Qul+0UpnPH7R/g+wdNVVkqfPHqPmMftH29cJrQwUxOPnbEieOhWjp64T+iZHlmAktcyR2e&#10;yIgtfSCePdlFWNDRuPVTgLUE+RpnpiEZjgFUCMeaEo9NWSTFJJ6yOXyQxwUxLBY1RmMqlRd5AOPb&#10;oUHs4g/6v8PD5Dpk6QCa005r6+n8uP29YaSPHPTT1MUktKiV9TQ1FE82qWbzLeWqC2LSQn0sQtgA&#10;X92KkHSf8HD/AGemxopqGMkU+3qIfBTKIat2qoIIZqyTGrEi1+TWqUz0aeZQfGszF3WnF2JHq+tv&#10;ewKmtKE+f+r09em6hfi4Dy8z/qNcfLqLPWTVNHQxRSq8iJUSNBFGkEFU2PKOmPqBILukd9c7lgz6&#10;WAt9Pd1jAapFft/wjqhIKgenCmOHl8/n1Bl1pEJ4YY6UoIpocZUyJNSPLOfKZmDG1RKzMLmSUqkZ&#10;K6SFHtwBa+vlXz/wHH/F9aYECo44NPIf5/50HWGWCumqsUJ4o0ElbNNDN5Y5oG8ERWolWlf1BBB5&#10;FQpew4itf34aArU/1Z+z/N1qjnTqFMn7OB8v9Xr0w1X+SUZmUBayhy1QKeniqRGaeWogcJUVUWj1&#10;EyEIIyqsqDTquPbsaamp5EZ6YlNF1+YJpnh86dM2RrVrqKhV8bUVTTU7SzmadY4hk2PgkrRNBd/C&#10;73ZV+pBIFhx7UxQlWJDU/wA3+fpPLICoBWtRX8/X7D03yyrGtQJI/txmK3H+BqvXksbS0dJT+BZI&#10;KmMA6g+kBXsEUG4ub+1aR1IAzSv259R007gih7dRFMVGPT8+otXXQJSzQU+OFW1W6RV0/wB2tlpE&#10;p/tYVM0YDougyagSSARxdva23t3LBmNAOk8sq6SFFa8T/IfZ59JspLAIJnZIYamiBo1o3aWWCWjb&#10;7VpMl49UMiuGhsQLp4gCo5JO4I0fB4/Z0hbDV9RjP+H/AFeXSNnrEmimQxNM09OJBDMiOKaW/jyD&#10;V8oIYIQqOTZL6r/qFvZ/bWbFhoHRfNKpBB/1HpCVFQaaKrEaw/biCnq4vI8UKEq9lihJUvICQFUH&#10;lebkBj7G9jYBgKjPRFcXAiBp031EgniWokWnoZW8kElQ8Pkpp5JUMlRUCYElJzcCyaubC1xcia1s&#10;SsgUU/Z6/PoluLlGTxG6Sk9fDUxww1cvgVVllkmRFJmaDliQq+n1LeJT+V+l29i/btsaYjtJrn9n&#10;r0Dd03eGKOkrafn6dJKtyE0ywfbHxxSiR/IkirJPMk1mqHJF05C6FP0/x/AttdpCKruvH1x+f+AU&#10;8uo63Le5J2ZISQo4+v5jyrx6TryM5MDSiVo5ZJXKnWjyKt00Mfr6QORxb2YpCFrHUVBJNBgkZwfl&#10;69FZJP6xr3AUrWor8Vf8HrgdRW/QihPKZ9RQgSGWhVlPrZSLH8/6/A968M0CgatX26krknhT50/L&#10;q6nJaunTSvDS/wAvX/N1HMTjTZNLMSwVWVJVZf8AONGWGm7fqPF7+2HgYU0jj5Cla8DTyyM0419e&#10;nxIhrU1AxWhIIPAHzxwr6Z6ySU8enyq+jhElkCkAyNciSUci4N9JNvxyPbstrG0WtTTgCeH5kcMH&#10;hwJ9R1VJXDaGFeNBXy9B55FK/wCA9YQkaDWwDar8NHJaa5sspS9lsRybf61/r7YSNI+5jUH5Hur5&#10;04DP7fn1clnOkYp8xj5V4njw/aOvQI+pWbwsJdcYRLJZpQQFLngBP1C/PNj7tDE+pWOkhqgAUHxe&#10;VTig459evSsoBpXtoanPDNaep4f7PUaaOCnR4phKxNk1KQ0cc0TftkEc/Tk/m3A9pJYLeCIpKpzQ&#10;YIoCvw8P9Xp07E807q8RArmh4kMM4/wdckWOYWQaQ4d5ViQuDCwCN6TzdiBq/p9fx7ukUUqER9uq&#10;pag8jxoOOaZPrnrbM6GrZIoASaZ+3hjyp9nUd01RxlY51EMskal2UBYGFhGlgeTyT9fqBx7SPEWj&#10;VlVgFYgZ/CRwXByeIqPTp4MA7Ale4A8OLVrU18hwxTh1h8CQ6jIp8DXQjzxwyeS/AXQG4sLsv+IP&#10;tloI4u5v7NsfEFNflQHFBUg/I9W8VpKBMNx+EkU9TWnngH5EdcTGkpQMrU6LHeMKNMqagZWUI99d&#10;724H5vx7o1vHMwVgYwBinH+I4oa+nnxPDqwkaMFlo7E5rkenHypx69SpKziISNFHULoZlUM0cVww&#10;Yn6qPpzx/aP591toZDL4YJVZBQ0HAV48MfKpHn1u4dAmumpkz9ppQ+lfP18uuDKUleJl0s7SMHk9&#10;c7GNfrISCVVueGNz/tvemjpKY2AGqpFctUevmFOcHj+zrYYGMSKQQKYHw5PAepHqOHXJoaqRAA0Z&#10;YRmYLMpTTGfUNKsPrx9fx7tJBcyKPhrTVRhTB9PUngetCS3QmoNK0quan5+nHrHM0UkcjMA7S6TI&#10;PGHRdRsSFtyfTqt7amMEkZdhUvSo408q08z5/n8+rIrq4VcBa0zT+deGadY/AFV2aSyBC7RKFRZH&#10;BAUpcW1Hk8fT2x9KqgsTgA4FKE4pTyqfUZHlnq5lLkADJNKnJA86/L/D1wL3UCyBmKpFIynVEAdY&#10;Mij6sBcc882/HtpidFAMtRQxyQOOR5kZFTk9XCgtXyFSRihzTHy88dejidZJnB1RsUPjYj9RXQxS&#10;/wDZFvUv+P8AjxuOJ1mdhlcYPrwPkMDzHWndWjUHDCufl5V+Z8j/AKjim0P5dcJMYGiMyLcSLqu4&#10;deeT/S59p59Dlqr2jC/Z5/nXy+zpxNSadDZ4mnr5U+X7PPqDdLagBIq61AUapFjLaQpLDhh/xFvZ&#10;d+np1AAgVGKnBIA4+fH8sdKyGrT4Tjj5mnyPD/i+uJMp0g+IM1yHsCjaRpN/pbgc/i/091JlIANB&#10;X9h9a/6qV68BGK8aD9vqKfn+dOuEcVPP6mVgJZzICvqiBL6VBYD+n9f6+6xxRSirA9xJqOAPCn5U&#10;6u8kkRop+EUp5+v+r7OveIhnWFlEWoJ5YUPqAPpBVuDYj6j3UxZIjoVrSoB/y/PzHXvE4NIDqpWh&#10;I/1fl1wku1xaMIzWfyj1aYzpNmHN/oeQPbcgJXupQ+vlTyr5dXj0qa1NRwp8/l59YUaJysvkAjBE&#10;SByUYAXHji4sR/ibn/Ye2VCPSQGgrT0P5YGP2np1gyAxkVbiSKH8z8/soMevXbGSzSRKASS7BEDB&#10;dAtrYkXPP9T9b8e9lWAMkWKmtKV4f6qn5+XWhoJCyGoAoDWnH/V/s9daWkV2QGWJrG7HTI7Mtrxq&#10;fqQeSR+Le6hS6lkyp/In7K/zI8qda1KjBX7WH7BnzI/ZQ/PrOofSPFpWwjSQlxEXuhNo2I5C/wC7&#10;Of6e3ACV7OFQD5fsxwH4/wDCem20/jyckClfPzHkT+HqFJBASFp2dlI1qjH8q1wFY8C31B9pXii4&#10;QE0yafZxz5UPDpUkswBaYDyWtP8AJ8xx68QbJE/hQPqmMbmzLKgKoot+AAQf9e/v2kFQsmkA1ale&#10;BHD7Bxr9tetBhUuoJIotacQTUn7anH2U68ZXZw/qn1qsLIAQpjRuQCQGe314/oPey5JDfHUaaeWk&#10;fzOck/Idb0KEKjsoS1fPUfXyUEYoft67klTSBIl5G1xlwUJkMrXUPfgkEcj6j8m/ttnXg+WNQTjJ&#10;YinyJGa1yOHHryxMTVMD4gM4AGfmARkHgfIdSEYiSKMxSIpAurRH9rS9yzD9NmvY2/w+nt5aLKqF&#10;SBQYp8JHy+f/ABXTLIPDMgYE5zXjUeRGag+vWW9pA1PcKjNa5sLr+mVARqb6fp/1+ebDbV1aoDwr&#10;5j9o/Efs/wAnTZ+EifiQP+KPkD8/5dYVdjIpYqA1omLk+OBAbsFbSLE/pAP1N7f4Ma/1Rq8zpqeC&#10;jieHr6Hzr0/4Y8IhQTTuxxY4Ar9nEn5jrKYPWWZUY6RJGyqq8p+sHgcfTk/7C5591MQ1szgHFRTH&#10;CteHHrQk0xhEwOBrnJ4f7HX/1tlaWliEsXoWAE2CqSo1E+qR0NvTe4DN/rD2dn4W+3oL0rgddmKx&#10;clFDSSyfboIxr08rpC2AKn6A8fT8+3et8OvJAqsJNEbGR4jGX4WI6dKvJe/A4AIJsL8e/de6yGKN&#10;QWWSMqHV1kW7NEWBCqoa1ww9Q5N73sLX9+691yCMpjkQWUFGYyMC7SuTdlZODpP0B+n09+691I9K&#10;iNEOglHViRrjLB9I4BuT+Sfpbj21F59aHXdlYsieknxqGkQSnSGJWJ0P+Nrkf1t7d631JK/u6irX&#10;LG+nxfqUaowtxeykcEgX91Y0Wo611xjL8MGRnjkKCNjoYkx3klHptypNgLgn8+9qoUUHXusw0LGU&#10;YFotLOVddYARtSShUtzyNIFxb3vrfXJQl/JGPGsg5Zx62YrcCMD8gfQN/T37r3XK6sqaPXwtpl5l&#10;Ol7kAG5uL8g/717917rzOzCaSJ0VvIuiZk4YD66lUE8C4J+nPvRFRQ9e64vyfTGNJVEaM6NRDi5k&#10;VLeo/S4J+n1HuoQA1HWqddqwTyEMxaFYwSigJq+hVAAPx9Tewtx7v1vrtQn7fo0kg2ZxpUkeopa3&#10;9QQdQAIFr/n37r3WY2azAEa/ozHSTezBAEH0BPpB+v8AW3v3XuuJC+iMHxs7sGSx1+j6tK1mC/6x&#10;Hv3XusrAlG9Dflm1lLsUGoehOB/xP+8e/de6wOAyEt4TIpVwShIBA0IUYf4WB9+6916wLIq/VpHb&#10;VKvksQL62sALhvov9PfuvdcCBF+4Sj+TX5CdRU3GokqeWJHIH0Hv3Xuo7Kq+pQsbllUsELKqrytu&#10;Lcj9TAD8+/de67kaO6kqhI0Otyz6ZDzZnIuGBuOf97v7917rwe0cy2CvHrZUkW5kjBuGcNwH+hX+&#10;vA9+691z+4IkDRxWiRRyh4MoU3dl/Tbm2lf8feiKih691mSoVFEXB1JqGmxsHa5VXP5J/r9PdPDX&#10;rVOuP3B1yPG6PclWYpZl9ViFuDYj82+vvYQA1HWwKmnUdqhfUpYAejSVAQMGN2/TcXNrG59udOBa&#10;GvWGOZmfWDq8hkULKP1KAFChgv5/H05tz791Yiop1kDSmLxeNhJYxsFCNpNgSnp51W+lvz9f6D3V&#10;QtDXrNFIhlkMWg2FtKkCbUg0uptyP9STYcn3ST4T1R+J6kD66EDekKUKhfHGVXUNZHJYi9wfafqn&#10;XtaoQfRItijOW0gEi4XR/vNvx9Pz72o1GnXumqWdCqyam0RMZQyJ+4I1Ur9PqGI5uf6+3wgAp04E&#10;rx6iNUrw6eOXWWeNQquQv1AZiLFh/rcc8e/GNetmMUx1hnliNi5iIkJUEenUCvCAqNQTVYsw/r71&#10;4YHVNBGeopq9elbqWTUCgJVhIiFGAZ19QBNxa9weffvDA61QdTUkvcsHGunBYgAakkJEayLyQxP0&#10;1G9vx78EANevUp1zE7DWqlzZA0TDlFiX0F3lIva55UDj/Ye7MNQp17rl5mDCNFChQTGwBszOotK0&#10;WkXHqIXnk29t+F8+vU6ipUli4i1NEtrMih2ex/zjD8hTf3ox04Hr1Oo5l8kkgkAuwYt6EZnEY1+Q&#10;Afj+zpP0+vvzrQVHXj1lLKiqbgSatThmAJjVRdvKQbhdQAJF7gD6e2+tdcDBG+iZRNFcMXEsn7Kh&#10;mH7rk2VVAFzyb/i59+FK5691AkxVNKspREcTljpDyRM0bgeqMqGGlrA82H9Re/vZHpnr3TPVYGKd&#10;30QaFREVY2jjKqq8zPDHYEv9V/INr8e29PVSoJqek3U7Th1MzU8LFlkSSJoQjiNPWsbPHaygf2lF&#10;j/r+7gkcOt0HSFyWxopFZlp4pRUVAVRKoM4h0CwgNvoOBpY3tz78zE5PVkpXh0GuY6zx8/DUcM1S&#10;kzoXZX+0gWQWiDsPUfSCP1AcWt7qCT04XA4dBLmuoqFYa6OGmMsCxsKeGPVHOsMoLLTxu45DXuRZ&#10;yFNtQAsX1lkHA9XSZ646AvcfRWPqFWNaGCOQRwST0hlKQ0UygiWN5aRTJIzAkabgIo9BQ+3knZiF&#10;bpV4oOSa9AFnvj3TwyRzz0P7E6S0uhIpWZ6FX0CDGLSFpBGT/uzXqPPkP49+dqmgPVWda8egMz/x&#10;to5Z5UkxdNTUA/yVKx8ilW0VF5eGGPRJEQg2VSzmRTa6Xufb8clBQnpXb3kUdTKTU9A1mvjPS5Fq&#10;uGHHNU5WsgSBZnpI6eahSlmLTy1lWv7XiaOyyKmkW/Uynj2qNG4dKE3RUb9PoF838WDUxrDj6SkS&#10;q8087tSY53qqxY7oHdTylHcaWsSukagT7YYEHJ4/6v8AV/qoYJuLyLUU6BDO/F40qyn7NcmsavUx&#10;U9M0lIk8MoP3ZjmKtpCm4hnl4BAFvb0YLjuz09HeIp0OR0CGX6I3TjzNDixPRBT4aaGcM0iLOPMs&#10;NVXQjws4Qgq6t6j9FH19uAU49LBcRVz0mox2RtGOpWE1k1NSOjzyx1MrLWt4xTxqWisyaTqAlH15&#10;tcX9+qBjpQGhkGmoNOhF2j8kN77QV6GsQwx00SEmNKuWNKtj+3HOKZw4Mg/XqezWs0ZFvdo3C8Ok&#10;5263apUDPRpNofNqtSSCDJZKuQREO0QpfsKaOrNvJLWTL4yhA+r3ZFFrgHkbZtRz/g6KLzZC41Qg&#10;H8ujbbR+ZeEyOPlL1v8AF60SLM8hkpGgmggGhft5DpDSpc3lB5UW5+vtSIIGXJ6JW5cc5YdGR298&#10;hdmZSWmpqjJ4+GcRQ1LSLGYJitSloqOLSLqblmv+eT9Poja3UudI4dFE+3SQMVYdDDjN+bfrWqEx&#10;tdQyQzrDHPKZyuqFLB6f7pPQ6AlQttLlwVBN/bLRAGnSR4mQZHStTdVOqVMcgqaSiWF6l70kUUNQ&#10;xIiWmHl/dcC2pCOQzcKRY+6mMeXSc1Bz050GTiDPSNSUzyz0zoPHKZJKWln9XkiMX+ab0lXQhWZl&#10;UgEuR7qVI49XRgMHp4ppI6t1p3ljgpTDCW0RQCJapDcuEQEsbXWRCFAYcKR7af4T1uqk449Y2FS5&#10;qGqIsXRmnhc1NRTOggaNDpp2VoR5XPjW5XyAXA9I936v02VlFGIdcssvhLwyRzwQxGq8EpBkklom&#10;F1sAovc3UA/U+7K1OtEA8em7+CJLK87MtVFLJHPVyyusNPIsiAU1PLEoVlQWS5J1Nqt9L+3BLTqg&#10;VSKcek+uyoVmqKisp5Za2V1ijhDeNY4Ii0MEFZWNbUUVmZGj/QDz/X3czkYHVfCANRjpOZLYWPri&#10;CaWkkihEj+NaMxRSzxDw0kf3ZC6mvdmEYCn+oPqKmO7KDrYOk1B6CnO9IYirxeQiq8dNLK/kqnjo&#10;pAuQpoPTKyhYkMakR2JLMzm4BDG/tYm4DV3efSsX92qaY36LbvL4o7byKVdUuJ8rVQWhpoHi11fg&#10;NpHWpkj1JJoFiNRDfX9oiy+zCPdbRqI6jpfZbxdwkifI6KZvn4WU6LVvTw01LIKaKhqXij89I9K/&#10;771CUiKVZwtg0QAdbXVALe1CxWUycQD59Gqb5Iz0U0HRUt3/AAuytEairx+PNkohPRylo9ElCrEV&#10;VZH4S/kgseWYqwPp0A+0M9pDU6D0YDeYo/jIJPRdsv8AH/euBkqdEihadopo5qe5WXUf2FgZdLK9&#10;rllPIA/r7SNYSAUU8OlMd/DONSmnz6Sqp2HtthA8tYYoZVR57Swz2UeSJpUsGkQ/qVeb+0kkUqHP&#10;S1GRl4gjpeba+Qu/9vVlFozOUiFGC8kMnk0BkT90Oan0t5OPGCBp/p7cjuHVQDWnVHghmbI6MPtT&#10;5n5iKaBquKridwXNdTy6auAvwj+V9ALI19IkBjY8BR9fepJEdT69MHabUmpHRrNmfNfD1lLRxZDJ&#10;wQTNTvQVMETtFU1CpIJJKqnqYF1UzPwXESRgtckn9R8iqQSfTpBNs8equnHRrdq/KLE1qzUNTWRU&#10;r5NBUUwaqWZp+AYYq2jrAXs2nU9UGdTe5bUbe2JLZ5JOz06JJ7CSM0hUkfZ0OeD72xMiT1VFkfsq&#10;OFZZy8kkMskVSl1nlpNPkUwOzFIwLMRcWHujWgT4urrbSRR6nFPt6Fal7Soj4XgqIJZIRHUiVqoR&#10;rVQpCJVnqXlHJL/TSBwALX59pjEgz6dMCKSQ4p0v8d2Y00FLWrT1QpKiHzzRvURVFZUTSR+VvtL8&#10;x8FZHDkEoxtzb2nJQVx0w8DIaN0tsX2vV6o6amkCTVEsYjghREE1Msfm8cszLpAWT1kq1/Qbj8+2&#10;ZI1k62Ag4noSsX2UtbLKMdkamop6aSNf8nMweSoiGqa7VIBEV/0uQxAubW9XthbRg2eruYhgHpfY&#10;/ftOzwGWSllLyLNGryVDxRVGoqZTOCzMg/SFZkDNzccD2oMIVOk5K8R0p6XeUMnlcVZqGE8aT0/i&#10;S4Cnmd6qwNwlwC5a3AA/rrv+XTTsePT5HvWmmdWFhRl/F5FnMvirPHeIloxpLKpB03A/FlI92631&#10;Gq91UrorJJEZTEZJArRNLKoYJC9OQQwUn06fqeeCB791YE1p0yVmXiusgqtIMLeRtIWyVDETyMhB&#10;0iM2P4LAj2+GXp3rjDWUR0PJURVJjY2/XLGVCCn1xC3+cINrfm2oEm/twlT8PWupUNFFP4ImIEF2&#10;hV1miaURgao/I4S4LqHBYcqSRewPuvXuuUeKeWJjFP8AbpH5vFohEghogLJXsk4AHNv2+eCPoOB7&#10;r3Uipx3hRJYWlqABTxAswlqpRYrPZolX1SGzsgULdv1WA9sDp1PPrglHUwOsyp5aZppmZIFdY0hW&#10;PQaiEQj06RqJJaxNv9f3V/hPTmPPqdSVreWJZINEMUTQBViAjlZ0JlEzD1eUqQxK/pH14B9p+vHR&#10;TFenuLKLA0DSxeIlIplaJioQov7qqCASNJBt/S/9Pdu7T8uvaTp1dP8AS5CAGOKYLJ5ZGaGcTXaY&#10;CPWLyFSfULEJa1z/AF+letqhYVHSkp8tTBJLu0zKikQJBdNMrWjYKtg/j5ACsDqBFzf3rrxjYCvT&#10;rBX+KJkmSSOZQss7TMs8UELeiGUCPkALc6f7DXvcAW8eHVSpBoepy1Yi0tD4HL2p7yNcl4HuAiLZ&#10;Sz6tN9P+uD7p17rMKgFZDIiD1gTqjFpacMbMwLcMBaxAsCbkC1vfuvdZDLCwWXyBP2iYpWtZNVzp&#10;dVuNXBF7cDj37r3WPyCaNSgC3kj13UAyCRQXVkW1r8er8cn37r3WQOirpRAySN6m1A+Bm9Cx6F5I&#10;/q31bn+nv3Xuu1kjGuPy6PwQsaWQKP3OZB9BxZCeRa3v3Xuu1aPUAxiPiMuiSR1ZNRXkuY/ULAiw&#10;XkWuAfp7917qRqCxU6hF5OtgNWtiL6Y1hRSodhyNXJPJ/I9+6UR/AOuBcJ4mlERtdVBuknkHAiVQ&#10;LN6Tcn6Ej6e/dWNKZ6gllkCzaWBp5Aj3A8UbFr65VPAKubgLxYj37r2a44dcHeWO7AxSLHJJGvqB&#10;CO4tqUH8A8af8ffut9R1fwxaRLC2lIyksetkLFfUqowJLKqk/UDkX49+691ij1aWBmjjnMaSw3hV&#10;R44ySWJIt/as3qPpH0J49+6onn9p6cEmSUsfPGY7NMBGw1SM8YjjSIhbD0kN6ebkcD37pqT4z1Ph&#10;OhVZgoQskiRH9Mfp8cjB5BfUABcj6NY2/Pv3VOpH2/kLRqQt18gUxozIZHLOUsBdeSrXJ9+691GY&#10;fuqHssMkcwW8d2j03Ecur6Enkhfpybe7jh1rrEJFcgL+lVaOcsoEpih5qovEQAga4/2Bt+Pfjjr3&#10;UlI9IlLmIOwXwxLdyoto1y24Um4sv+F/etXXup0WiBpodbMViiDgDhFZCIm9VwCSW4I4/wBj70RT&#10;r3UyOLQi61RG0srRaVBQuNKtIot+u4Dj834HvXW+pKhANZ8aOuoItiVJiXSFICj+oYt/j7917rmb&#10;rqYOpOpfIQFYKvLEMTwCWJvb6jkfX37r3UeSIJoBeNpJAJfJJChVjb16Qv8AaXkk/U+91PXuuKhW&#10;WPSG1GzLbSHutvUfwLDix/p70OvdcwpkKszkeaT/AHUbBVdQzX/4KP8AeT7917qdHHp0pqUxsSJE&#10;AUkFvTEHIsCBwWA/tauffuvdSY/TpEioqrIxdn/TGZUtxCo5JIFgD/vPv3XupEfiBSNPGqpqOlVX&#10;QZGX9uRpR+m45Cr/AI359+691xcKrJxHpD+kWDSB9ItMzH6i36goH+Pv3Xuo85VdS/V7qDYFy0St&#10;cIxbjg2IA5I9+691zkBXUCI9VgNYv40XVrUlfySx59+691gZgCSAwtqYqoUuxUWtE5+pIJJP/FPe&#10;iARQ9e68WWQanV1d5Sq2bUVCr9V1CwZmsOCefr79wx17rG8aCNkdhd0D+pIoyzBtMkhdQLuPrawH&#10;Nvx7317rC0ANiPWVl5jksT6F9Gl1BIVgASCPrwfr7917qHJGkiKLBVkW5R20mfzIVeNzHa9ySy3+&#10;vvY49a6gyRWgEqiM3jALSaV0hbxkOlhyD+De5IN+fd+vf6v9WB/q/YG6SNdWhdJZE8Tpdj4FZ73j&#10;vwWJ1Xv+SCPp7917ri1PG8uizOxmCeP0hhIsXJRxwNQ9Nz/Q/wBffuvdYRGCsjTaVOiKPzXWQxIT&#10;4xIy/SwPrY3P09+691NSF3ENh5Y5LAvKRI86xEkqtgLAgcMwsBa3J9+691JA0sKqNYXDLEjFluI4&#10;yLyGGPgaQulTe5BuPp7917qMzRBPEvgAUizeMIzIW0u8EhBJtf8AT9f949+691EeZJQDHE4JlMUM&#10;jAEadR0swYfUf2Sb3/w9+AJNB17rGZVMxikVCjRyETIC3kmKeV3Y2/sLp/Frmw920N6daYdvUcSE&#10;B763tB4lmj9ReJ3LtcACzcHQLc3B9+0N6dWp1085Mc5GlWiQFpdPqikdbLENP67i4P8ArH34owFT&#10;1rrE8w9f1lDvHL+6qKvkEekxuEHKi2oEcjVySePdevdR2leTxxMigArbx3WSokkvIYhqHAA4dv6i&#10;xIF/fuvdcygRAEkOuaRInaC0hlS9tcrj9NzdRbheeTa3v3Xus4IWVhEqtIV1osjXUn9MkjqAeRcl&#10;bE/X37r3WEtHDZGlRpUNRIkvjUl9A0xR6h9bc6QSObG3Pu6CqkD5dbHXMSSqAXsyxmKpVpE/dCsP&#10;3KdgouT/AFsD+ffihAqevU6yykLbQY0gCEvErBAzuuvREzWuCQLf1HunWuva00etg0raJgYYipQk&#10;eiaT6hljuTZf6Efj37r3WaF0Bj1kxskH3ELKTI3kK+NyU+hBPqVb/T/be/de6zoNSxS6V8uqxDRA&#10;hY3a5MSLa4XkW5tz7917qW0xkDEGUqq6VkaIL4QXKMSSANP05tf6D3rr3TirR6NEwRv3ISOU8kL6&#10;PEwJ/oy/8T70Bnq4+Bvy650wAMcbeOSRi7BtHEMYXUWRwORZlCm97+9nh1TrMkaxXRpFkkpVeNGA&#10;1ltb28pBA4vwP9v78OHXuuUYZAbAvpRliQqCsWkBytuRqZv0/wBRb3vr3XcirGGmISQqgm0202co&#10;dRm0/Qk31cfg+/de6xgBVUOFTyC5aIaJBHJ64iotYA3+o4vbm49+691lSQsBN5heL6k8hyh0SNpI&#10;ABUk6iV+tz7917rxYPEyI4JQSzIQvijgmMmplKkG9vpf/bfX37r3WEMutGVovUwLyR2/ZgW4M97C&#10;/wBSpHv3XuuQMaCVtYAJv/VfF+hUVbcakvwf6e9cevdZEkVgrBg4HpdnRirrBJc2UAFiBwp/P+t7&#10;1p691JMrBgi2Ca3GrTYEyHRMjREekjkrc/Q+9aT17qY0xLRWZHbToupAkAQamdIQPyPpc/0H+Hv1&#10;D1vrE4ACh5A8boqKWsp4IbTJp44+pv8AX8829+HHr3WN3AOsi8l40umnmPUNUvqvci/5+nFvdjnr&#10;XWRPS5jCrHEysyLF+sgfULf6c8k/1FvetPXuuUZTSpDIGdXjJQcfQXuPzddJX/Ee/f0evddMzO+g&#10;Op1HQ2pQCPt7lC5H4vay/wDEW97Ap17rPeNLEp+rwSuUUyNKkx0sdSgfp4H04Ue99e64BS7EsVcy&#10;OUOrQEkivpSRWC6VCsDe3PN/pb37r3UiOMMVaJQv7bSeJyulAlwGf8gagfGDbgA29+691mUaEHi0&#10;PomWUeQHSVhXURISp9QPI4PN/wCl/fuvdZrqxX1LL5ZKlRrJ1CN+T5AB+q35v/T/AFz7r3XK7MEJ&#10;GhdAIIHqiX/dYYHgsxBJt+D7917rE1g5CfUuPG4sV0suohR/rnkf1Hv3XuoYI06QOdWs6bSrExVm&#10;cpZTzbhVubWt+PfuvdQPK2pGVQWRmVpLatBsDZ4UU82tZhwOb+/dePDrAdJZoiEa2oOZJAoVgReX&#10;XYegr6QFB+n1/HvXVRWv+r/V/q/ZlVo3SJiGdNbKGcciKNQXkbQoLaSQObXAPvfVupQikfUwMbqO&#10;FURssjeoAiM/heB/je49+60RUU64iORW+qSD1yIY7FiUe7o4b6XBNj/sPeutBQDXrwQyKLsbm0ZI&#10;DWZpHCNfT+AbEX976t04pGE1hWWlhia8TEBmPlCooAHJ/J1H8ce/de6mx2Z0T9wSv5XSS3jdY+QQ&#10;GIP0HN2P6vp7917rJpSMEqjo8uj0Aiw0giYFwOWIOlSB/r2/Huvdc1UHUSQdSNZWUqqr9Ig7AcMP&#10;+Dce/de6h1ClCTcyaAoIYaRfQSthci31F/8AD/H3tRVqHr3UPz69VkspAbQPUsaIhWSQ2/qCQLfg&#10;D28EANR1anWNdSvdm55jvD6gSnqkuDzawDNb+vu/Xus0fkSza2UMDMh9LGOQAqiAAfmw0/0vYi/t&#10;shWOePTLVrnqbFK4VNTqIzosG1BmJF4wJLXuht/W/wCfx7b0gmi9WGFx1O85Ks36v3QFCqEUxuum&#10;UxIB9CfUeTe5H+J1pNadbBr10styA6R2iYjVpsZJE5sRp+n05I/Fr+9lGAqet9Y5KkgfUgshMour&#10;s34CalH9o3C8iwt/rDwViKjr3WPXqdFXTJrTwhtOkNY3jcsOdRH1/wBt+PfijAVPXuuJ0OzIrKEm&#10;8cIvbULIVb6chQ3191691nDM7L6IQOI+LKIg6f6mxYKvqGu1iePz7917rOOE0/tuAhaNHQaFYuNY&#10;uRcKLar/AJ9+6915mVgxGli7KVLKqpIwTS1yR9FANyVvb3rqp+IdRUGk6ksA5ZtYFniUKWWwt+hv&#10;6XII+ljx7uFYio621aVHXNX8aBraT43JuBIt2azNZALKgsdJ/wBt7qBU06bqCPn1wWRFEdgoUumk&#10;MgLAMltLH8AXtx9Pr72UIFT1WnWZ2GonWp5XVrVS9iLIArfgcWb63J91AJNB17rC7qEVranK86iD&#10;Gmka1SZlBFmXkED/AI3bQ3p1sDOesDTuELSFXMQB8C38YLvq1Lcfkj9R/SPeqUNOrjTXHWEOHtcs&#10;WLamIVdLM3AjZm4XWOV0/QXNx9ffur9Ylki1ObxMNLMFRiq+KQFNUdhc6jyLfT+vN/fgCTQde6xi&#10;VCqsrOA7qlrj1Ffp41FwFH0BB+o/r7tob068cCvWETLIX40M6FkVbgBgfG7qCp4N/oPpz/X3oowy&#10;eqhKGvWNSySM31VCCfUv9kaiyu1h+m9l/pf3XpsCpp1wDRpdryRv4XMgvosHsElRjcX0kCzCxv8A&#10;1v791cLQ16yLK1zEsarISsTRk6imgXZYrjQxW4Pq+gPHvfV+uCCIuNBcKtgJA5ZlQLpBZmUcMb3P&#10;0H9APfuvdS4o7NpIRB+qMhV0S6E9AYW9X15/Hv3XunOnhh0o+oMXNtRASPSV59J+h9Ok3/qPfuvd&#10;SE0AupVo9Umo6wrBTpsXVhwQFsRf37r3WfyKmpgijlIlcqAy2UkMv44X6t9Cb+/de6j3jk1EaTqU&#10;RrrN9fmfUC7i+k+nkW+vPv3Xv9X+rA/1fsEcpq0KqoqsCthI2mQqlkYhwfqfze9yfULe/deNfLrm&#10;IVkI1MwVCqo2qygLdZGYsDyCLG9zbi/HvR4daqBk9R5olSzyK1onBuFSMEFvErKbm+k83v7314MD&#10;gdNbNouPSNLFSAgABk9DKjEA8H+v9T791vptmZAociKZi7QmZCUUQjgeL/aj9P6gg2966qfiHXCO&#10;Ma1JDWlAjTgBwsqet2C/Q3J035vc+99W6kQwsj31X06o4nYASXC3Z7C4vzyCL/j8+/de6nw0yLo1&#10;kJ9S8YId2YppYuUsFBAIB/AJ9+691KkpEmAlILJNpDM1o76TpUNHHcvpHCn+lj/j7917rKtGFdrM&#10;6SSKWFkLrpRtDxhm5Zjxxe/Fv8B7r3XIU5LrKgSRkcPIjBFbUyhVT1gjj/b3sPfuvdcXjCixurDW&#10;LAFhIpYO8Ycjkn8A3vzzx7917rxAuY7BXRY00W1ojFjdmZlFw9uBxyLH37r3WQhjaQpcxyK5VNCg&#10;hiIzIyfS4a3H9PfuvdchEbVK6gxYl3Vk1aAhAeXVpvc/gC/FvfuvEVwevCnLLfSyo8YaPxrrdWIN&#10;hIQBcqfUyg/6/vXVdC9dGMgKwK+RYzZXi16JE41AKCRzexJIFv6e99bCgcOpUY0o4RWDsF1u1rlg&#10;hLWkAOk34ve3JH4491vrkXBIViHYgfUE21i5/cUWJSwJPI5Avz7917rGxQKxZtKEEtHGouQqhLMx&#10;/Njx7917pulmKsyEiRo3IeUEJOWK6gqjgDgHn+nv3XusCvImsMx0MSNBAdw0xFyD9QFFgT/jf8e/&#10;de69FIjDV+uwF9OqN9aS6C8hAOkAHn6f6/Pv3Xup8QYFiFZACl7MGDMDeWyuCrEcAccafr7917rJ&#10;GwQqPUw1XCMCC2s6musf9WOr6m4A/wACfde6lpMP6o0lxoYAos+kAWVj9bHg3+pv7917rt5IlIJl&#10;HqAVo7BXljkN2lQfm30Y+/de64K7AMYtHMjLrkXRTNGFCRlb/WxJNrC9v9v7r3XSuZGVf1GNSdB5&#10;iJ06CxU/UH9Qt9CPfuvdZUc8AAkm8ZcgNqaQXdiGFrqOef6n6e/de6zaxqF2UsApVnRQE0rYxuG/&#10;SHF7H83596oOvdYjJdgrWUFmAXgkScFLEcKtza31/I4HvYGMde6hThgEUkvd1Cl3DqrctYkcsGta&#10;5/s8e/de6gPErNKmp1F7LAFQqCFJTj8qCTa/4+nv3WjWmOuAhBLIfEDOY0bgEeSO2lNQ/taxfV/T&#10;/W966qKVzx67jhQSE6hGDIV9P6RdRqLI4b02AS7A2P0t731froQsfKFjUAMS3ptcm5uoHJYHgEHn&#10;6f4n3WjSmeuawoVRULoDxGQpZVd+EKkcgWN7/Xk/0966qNFcddxxr5CpIYD1/tAlPMeE+n6lsLNf&#10;6AAX5976sRUU6ztCAXMiIQw1G+lkk0jhmZOeAOCPxx71Tqmj59diAAuq6LyJCQoUaRf0yMoHJ4t7&#10;91sLQ166aOJpFDodDAxtKIrGKMGyowP4J+jf4W976v10YgHEcqsJYl40aSFjkjsISSDz/a0/QC3A&#10;97Hwn8umOo0kMTKyPIgkLahKsYJskesEKAbg/gMLcn8+7xefWx1g+1idQsLQFJVUlRCC3kkUCVQT&#10;6jYWuGvbj8e3et9NstEimqXxiJ2aKaOQmNXZgSJBwTybm3Nh9Lc+/de6Z58brd4grxkzCNj9ul3J&#10;9fj1n9YtqNvr/X8e99XUkYPTBUY15GIWnRqdv2YqeUszHQ1/GlQ4FwCLj+gYj37qxZePSWqaGRz5&#10;AwsHElQkSAMb3s+hgLOz3A/C/X8+9dNk1NekXU4+SWoL6I4HheV4Y/M3jjgMegXQAktIbKxudOkM&#10;Pp7dCYz06DgdI2soWlAVoJr2kKaykdRXy1ERWZHKgcWGpABZhp9QZj7c6eipmvSVq8fPFAkxmdZK&#10;mYpJMyeI0dvXJ4JIm1qgsEsTbSDax9uR+fTuuM9TYoJF8FPFE8bvKhnEUnj1zK3kMbSygawxDEq9&#10;jwCSefbnTetaV49P1L9wjHwxSrPKymqqo4xL+qUh6aKJrnxKWRQApuSzX4B91f4eqJo1Y49PkRk8&#10;cZpAojWB0qYXjiQ1CD0RgsAfXYrZTcn88e2em+swqZFkgRopIJG4mnjCxwxQwxaTAjEAsJL+qw0j&#10;j839+IBFD1rHn1k8kmoQwxyJPUSI8jUkqxQGTiSnENwS/pA1A+n+0eL+66F631JE8kf3MiM9Oaqp&#10;Wb0orGKISKjyD/HUblLWI/Bb35Uoa9e6eaad1qpz4wViNOKdolPjTxeidRER+/d73BNrg6re9tSm&#10;err8J/LpRw1M1j9xJANCrreZUK3lOsSFIRo/P5uACB7YotajqlBx6dYasS6QzxqxRo5pdAgWRtNk&#10;CRkHVrJLAXK824t7qyK3HrTfD14VskUrSWWZD4VMESqjJr4jbXILqXUBlLE2/Txf34RpSvWxkV6j&#10;PlXEfihIp287Q1EiBZNUa2ckM/6dH+bf+urV9QPd1iQ568QOsf8AFgWCudUUVStN5GclaZSoZYGd&#10;AGdQ3LMPoLc2938JPTrVB6dSYcnpfTfRqmd5GUCSmkp5F9JOr1KDYBj/ALa4J96MS8V49eoPTqbB&#10;l4FchJTPI5ZpHYSLFGjqbSOxVSw+oYaT9QPx7qVI49aKrTp6pchqCxr4w8jxK1gupBImkQhbfWwX&#10;m4tYXINz7qxoK9b0rTpT01dEGbySt4xqHpVBrcDTIsjrdlKHhb/1uCfadnLdMmvTrDXI0aeiNmZn&#10;XUAWu8UllaSS1lDMCSD+Rfj816104QzRnWFMADv9bhCzutlUBefUL2J4P1Hv3XupCsVVZCsaeNXu&#10;Qv6udF2JB41eoG1rX9+6svxdZGkYeRQ6FU1OULWRybGRLkAG3PrBsfxwD78KVz1Xpnqa0x2FjZ1m&#10;mVhIvrA/cZVAXhQbAkC/+39+62CTjpD5LPtEjmz3YRotSjQ202A8n28t9VieFUEm/wBAffqDp3PQ&#10;WZzc9LJPJ9zPVyox8TCNDGhmgX0wIjehmDc+E+oAckXHtiT4elAgBFTx6LzurflTRosbxUzGDU89&#10;SiiqYtUPaKHwzkKHKizAkhb2IP1LCxajTz6MI7Y0x0WjeXZ1LVGanjmaeGN5aZqZpdKU8kbaIytS&#10;6hj5Q3AbhtOkcAe1IttIoOJ6WLbh+3z6K1vLtCKBxVyVsdY8ix0MmMoohUZISI4mgqonmChEH6W1&#10;XJUtGbfhtrUg6j0q/d7Iurope8ezMlDJVinqMekkMFZWZD7mmgavcVEgihxtIJzdGbTEwWzHkkC9&#10;vadkJOkDqsHa1D0W3c2/ayoYxGoq6ajp/Jjf4hdaiKfP1VMaysyA8empQ3V9Jj9OngC5v7vHZGtT&#10;npbNPRc4HQI1OdrXgo44fta9PtqqKv8AuKiQ19e1fqhpjQJABaIAN5g2iXSLspAB9r47VFoadFjy&#10;hidPSSr3jmpqXG1MEmQlnni0vqjnGPMpFLFFjiw1aU0iMRo2mWPU2tbkB4IF8um+oUVNA8yyl0op&#10;aKSqlSeejkk8SSSjHRtCbMXVlsrySghHW4Nl97PDrYp59R55ZKPyyCuFW9HVrHkIK1j/ABDI0NNU&#10;q0cMUMY1XBHJDXJJC3FvehHq4f6v5D/V+wWUgAnpL12ZhLPLDJD9vVrUtHV0wD0cE1RITFTGOZWO&#10;lbI5aQar6rEGx9qEtz0y8temtQJqmmpVrYqFquV6JqvLQwuYI3pDNUSwU8Y0ICt44wsmoSlj9D7U&#10;rEBx6TM+rA6wU0kFRNSwrA9JB9zR0uVSdqUz0lI51wOiuurwstgSp1KFNyQw968LOOHTfU6COZZa&#10;uGZaekp5GyePqoadDUUdbTUwMhx9GBrkpnMeqdQukSO9y4BC+/eF8+vZ6gGpmBpqmnqPAiGmpVll&#10;KTQVNIJDDG2VeIARvGhSEMxDjkaj9fbijSKdb6zVSxwwSwRVEVbTQVUlQ9IRUUYofEq0cy42prgW&#10;kQK5doySt/WSQOLgde6lUdG5lilqkhM1LUQSJW0zefRh6hj9vC0VhG7GQsxhAFwbnj3ug691DY05&#10;osZkDjClEtVlvt5kDU1NN9mv27RpGeZJnC3A+urSBwbe94p17qYZEqfto6aRqajyMWOY0c0ZbymU&#10;6BBQzlfInie86nTqKkAfT37pgcR1yphUGvp6t6WWX7KeSlSOlqylNcQ6Yxj1RVYyxiQzRmRW0SA6&#10;wdNhvp48R1x8omH3sc04qNVYlZVFmqzi6WtPoqDSS/vWkQtAJoAo/LaWF/fh17qHU4+JKSCARzvR&#10;1bOq0UKO9PWsjLMsuVmkZkjrNWlJoFBA0ghl/V73+Ef6v9R691Olpkq/M2ialnjpp3liephkxNKm&#10;Kp/FxWyMrSNAzah4W+shBZgo96631jpqgxNJPBFOKeup8dRUdPKFc1VZUAtjJ6xxzpnJclrAFD6r&#10;m/v3XusjQFb4+Cf7CNJFFUlekc5mjjsaarWvA9PrKRqFYlwpY+/V/wBX+of6v8OjwPXJ/wCIU6xU&#10;0tLUSRl2FZ5Wuah6FVmVqesS5FQoVBFf+ywW4t710yPPrBo/hs8E8CVNPI+QBpqR2Jierkt68vJJ&#10;pcGGO5KJ6Twb/W+hSvVH+E9M1RULHPU0tKfBI8E9DVV1E0csjI8hWrpZppFCtKysJlk0iQgONWkA&#10;hp2CCp6v0jcvl3qplrklkoZKhgDTiJ3x1KrQfbCdpxrMjSIgMbLp0NYD8+y+SbvqOnUUefQe5bPy&#10;LSlJJYhVx1DSzQNSQnGzQA6I5kVQdUgu/ktZWL+n1C/v1aivSxQBgdBrmcw6avAwoVmlMv2MVSwV&#10;DSqsSnzSAnTIbNYG+r+trhtzinTwHSCrsvOJjHJGVu8lTUfunQ80tiJJFtcarjgfW3P09s9aJp0g&#10;6+uctrVhBH5fJqdvJIn0N2B/UGPFvxx731vpokmU6/8AOD1fuxj1KSwBaMEg2vwPqf6/QD3rrRpw&#10;Pn1CqDOVaoaOoVRoHgbx60jI0hl4FjcXLED629+60AoNBx6xsSIyGWQx8swAXWoI1CzkAc35sSeP&#10;6e99W65qxmppDrYqsqQ6WK62Q2bWhP0/4MPpf+vvXn1Q/GOsvkQSGIlEdvIdPEhA40x3Yeom1ib/&#10;AI9+I623w9Yo3MbSvfRrWzMlg0cQUhvIP7QUXv8A19+PVX8uuMhQqQAEilgiluqnUAgLIzp9LWuV&#10;/I+n4966p1zWKacrYCTR43RSCkLKy31MzjllJJHFv6g/X37r3WaGnhjYIZCEjJZoHYPJodtaEWGn&#10;kjj0g2+nvx+XXuskcaaXUBF1uwdh6ljLSaiAnFr2/wBcc+/de6kCFQlvIjkyqB40tGI1HCWA5HLF&#10;b25P1/Hv3XupcUfqZnZBKWSM3WyMJCb3crwOLAkH/D6+/de680ZVCIY1ADSFwQjBAFuW18ctbn+p&#10;5/PPqVx1tRU56m4zHtUmN6WOdmlvCBAoEgY8yKFAIJ+hIt/tvdDjpxioFD0aLpb47707JrYVjoau&#10;CgZzIKlaWRneOJ7BYFlCxuQ5sAW45vbi5Hu272lhFR2FfT/V/q/yFrX0YkEcQ1NX/V/LqyHFfEKv&#10;wlLGglaHL1dIzZWdqGNqGgniKrTSUeUlYDySLZqgJZoWJGsg2ABm5ktpWJr2+Wc/s6EdtuEMaUYA&#10;H5HppzPx+zW2owuKrclJ/DaCQ1xyUVfjJIKtpDJDJTKUeJoTqtGFK61/S7En3uLeLabiQK+lP9Vf&#10;+K6PLO7tpiPDfPWPH4bdmCBkeiqqmqqJxMopSZcNHTyUqpN/m+FhWMWcLOQzDSSnINZngm7UIp/P&#10;j0KbUSIAQdVfQ4/P8uhn2pvuohlWiqXp1NM/8Qw0NVTXWqDRfw+Gg8LrpptKgSmOZ9OkaUuCLFk1&#10;pGw1KOOCR/qz0bw3FHGr8gf83l0Z7Edj0E1LTUjPLHWJWVtPUR0lNpoopZ6dIExTzOo+3cGONkkX&#10;UBywIHBD0u2lSSvw4I9ft6N0vBQA8a59Ps6FvF7siQLEZvLGZJ1+zdJalJYFgVHnSILqeQyAv50G&#10;nggfq9oJLVq6qf6v9Xl0uhuIiRU8fL/V/h6Xn8YjbHxw6JtByFLJ97TzNJQU9PPEszSSrCfIkJPl&#10;AY6AjBrm119pjEQejAEUx06R1FMhmZJqgLFDUZSBlZnko6apAjB80QZGeoZQ4CxtwS1/dSp4dbBp&#10;np8jyKxxiYSsyVFPT1k9oSKen/cEtWtXDYBV0oyBkcl9IL6dXtsrQ06vUEdPlNOlVJUUMy1zqz1B&#10;FJRKlPkIqZW8oqIlmULMGLGYPDquNKMxHBaZBXq1evUtb4opKqeGnWeWtqa5qw1EIxqU8arGzSU8&#10;Ki11K6AQP3NQKgWvpkrw6907wOII55KOJomZqKkSknrY2hnhrJda0wq7elmjdmksx08gWPHtsgjB&#10;68RUU6mR5AVP20r+JtdXVUUsVMTEaSioagSPVSQnn9YVmLfp4A4J9660FANevPLUVEDs1M8ldPRm&#10;WenDwoklLFKVqCZh+1r0EyBSOVIPLAj36lcDrzYXrNHVBqQLSQkwo8ENbU1RSnWpg1GpkVKkizPp&#10;JESqGYseRYe9lWAqem9JpXp3qZhHEk0DzU4MlO0UC8ZEF4/Gn3NK4OoaCQWLqSWJAsPdetdTo4wY&#10;pGnpo6h5o1mpoE1xNPL4tc8MbABNEIs0aFWJKgC5t7917qTLElGiYyNKfXU06xRvUrI1ZT0yMJ3y&#10;MjTD9puXcx2VgTYBh7917rhemRKWnMMzxQU0UCxVEro1RUmoZpZplX1pIxIK6gCLgn37r3WVI/HV&#10;wsBHDLEfFBCIw0k9PpZtSVTekGS7ftgm7D8XB9+60RUU6iVMk1XJSoUE0fgqXlliXyVlPE6Wx91i&#10;GhzDYyP/AKojSSSPfuvACmeHWSCXIh6cPAtdWTSsCiNFHHJUtYtVOzWaOO4JaIehhq45B9+631HW&#10;nUWhqGrZ/GY5aN4JvFPVVKSMqZGKYKdCg+lf9SoJ0sTb37r3WSrCiokjkqK4T00QDQOIvDDok8xk&#10;EpVVaRmJEbgIHKhWHq9+68K1x1Gk8MkJo6XxzlyBIsHrRdaB6xZqY+lX+l4DpCkcXBv7304Nfn1i&#10;iJNTNKI4zJHO0E7emOJpadAgvCg5j+iyMTYMGb8+/de014/6v9X+r1LOkXikaOonpKmk8xpqinKs&#10;QQkolqJY2I/pplOk2NiPx791frKwjiKyP+2R5Kebzqs6vFYvBMs9+TGmlCQSSWtbn37r3UYxRxSw&#10;uv3aB6WSSoEVg1JG1O0FPS0zMA0jKG1NcHQQDb8j3l1taVz1BjjEWMZKaF6l6YUgjmiEyVTfcuUo&#10;2qKZwAihjoZg8gI+mkH3r7erjz09TcgJvC0sMssckcEFGIHgaGGsTy3nj002kxDUSxKlrMCCdPA1&#10;9nVhUijdY4kBVjHS1MNNC8TsXUh0aeYkK0lTclJC6lyyXCi2o+/dbxTPUxY1ankpRLSU8yrTwQzN&#10;GzSGKFCIpXjW921E+SULdS17XI9ssCWoOt4pnh10sno00ryZNvtqeSuiqYpVesRqoRVEVMzcl4ix&#10;fU/9NPI+lCPI9bHy67ZpKOesih+3kqIPuXM9KFiMfiTzQRJE4KiRXJEgIFha3vQFOHXus/3MNOKV&#10;JJFml1IJ6ALwsqUn3E9XNIt7FC5Z4wfUGAHIIOn+Hr3XBZHo/KIykdPAoidUgiqncyi60cpIUsZQ&#10;Va63sB6wLXDPW+sUNakK1nldhOstAYY1R5nhbJD9qOj03QK0quOGRU5Ib1e98evdYoapoZKeCFma&#10;WWLRVxtKXqDTUZ1QuZY2OhYfUgYSBXGngm3v3XusiVbw494JKv7hknllHjheGGOmndno5GkkBJkl&#10;IaMR8W1H+vvXXupIyVOjgz1YWnjjpDDPDEzSeMSeGai8umwKXUOzEsqmzfQ+7L8XXustLkBPFHEl&#10;XTKDDkBoiSOmp18svmkpvuLXVggfgEeoADgn34knj5de6eFqaSWpRtSTiFZUMpjWB6WGoVTSU0Ss&#10;pYaU1FzypsCbe/J8XXunWOoZ55VApapVihkpamdzULM0SCI1Fa9KPHqP+6w/9Ob+3x1dPPqbHVSt&#10;NGkqxVkQSMUKRCWaqLswElBpWy2i4LEMbhQGJ5HvxNBXqzCooOp33gqI5p49MEc7S/biqxyGaoMJ&#10;8ULUyRcyuvJUhxoFza1gNA1FR02VI49OGiF/FTVESTOUMkcksniZZwAPAviB/UqFZNbMeQeL39+6&#10;r1Jeoo0eNqOlp6CnWopYzLTSmZoUMZQxtCf1XYgMV1cH6+/YA6aWI1q2eskU01L5JJFqIvGiSaRN&#10;rq2k1fWSNBcOv1Q/Sz83tce6sY16yvXSqK4SSN454aSopT61QSiS86JqHEjqgBLsBwwAN7H3VWWo&#10;x/q/kP8AV+wS0m9MpjFJC+QihWHFpTDRSyRXePWWGgNfUXVvS1wtrAe7LWuOqaH9OpzyUscaR63M&#10;qTANUySiKSFJE0AgIAR4zZVUmyjkDke3AFbDceqkZz1J8sqCGGWQNDLKrvUH6KsUZlp6hkC8M17O&#10;gA5Gu/qsKsxXtHl1rz6kLURxR1UkaSQrHHHJGI5TJLI040ehwCGiuCU12Oocjkn24jauPHrVKmp6&#10;7V4Y6jQk0bsIpHlRkbwTzSx2jM0JFlla2trL9SSOfd+raR6ddQyySRMrQxwEEPTxA+pKiN/ESTa1&#10;kNn02uVHugYEdUIFMdSnrIYqoMrMxdo2kmVNLRrGnhMTsqlVKPrJupBA9RFz7tjqoWo6y00rTTPJ&#10;DPPJWfZOHkmeGJ5qo1HmmiWJAFCafQBpVbEXPHv3XipA6hxz1ELIRABDLHUXoqXxK0Ii4RYqkcaP&#10;UW8iOpGpgQRwfU6sUFM9SUqIXjqoXdlnSKnkqWlKyxxSMF8c0IUXIZjq8gbnggC5HvfDrTKRw6zN&#10;IbopkjigtJ5jUHyhY1iJhmVVAvqcjUqDgAfXg+9f6v8AVj/V/hpQA16gtUxq8dTVNEz60rIplcrC&#10;pkQUoiYKATZQP85cmxPvw+fVgpPDrjPVOZFj8immkqJFnVgVZTMgmFSkRHpXUnIX+pBFj7suquOt&#10;FSBU9RZakSLN5ERSVEDfoivEloEd2UAorKQtibgqb+3cefHqvUeaVFWOdiNR8NJHJBB5YjHHJp8d&#10;UY1sEJUm300jn340pnqy/F1DkWd5Y0namSMSy1kX2DJUSvIkfrfTYP4vGwVYl1DkDVx7oddM9OaV&#10;67nkjqY1i9Tyy6hPMk8LsCi+WnYROddpAWURLyDzf8e91BYU68EoajrAQqxVLLCIdJNO6s6lfG0f&#10;knqJGH0c6iTx+o/Qc+7P8PVusFWwjmEhtpqI4D4uPupaaOMUwaNiChFvW3pBLcn6e2ia9b6iTy0a&#10;muaT7ZFSlnoqlau6eWsc6VmhmA0ltSghUte5J4B9662BU06boJI3RgI4oDr0CSoBMSXpxHLNTwAD&#10;1T3sT+fqLe69O0NQfTpvleOKnppWZEp5K12E1SsQpZxCohWXIJ9S19PIJ5Nxbn21J5dXHUVZ2EjE&#10;TO1FA6iR3hYuzXuZIZmu9gtl4ViqnUGP40nxdbFK56hTzzyVBoybmdI6p4XgNTIGZgxjgqIwbqVV&#10;WV3J45PqPvbGjVHTo0jh59cVjE0lRWUjxOkxj0RlEOODo/jleOWAals1lSMrYm/NgB70WJwet9YZ&#10;F8dTJNFK4apV4YJqaCKyT1CrFUVE5te2kBAiEENc2597T4uvdRGYLSavFXB2MUUdZDCp8ErkxCTy&#10;sAbfgoebe3utdRWSClSWGoWeQR1kkngV9KxK8Cwyz1LN6g3PoY/1v9feiaCvWwCTQdQNNMqgSRjX&#10;GgVIIE1SJMlQahJzI3paNAzllJOscWFrBsGr163QjHUn7l2aaQExo6wyvP4w9ZFGza1jhZQNMfI0&#10;JICVYA6Wt7d6r1BimnhSWSZ2qfJWvTRVCSkTVFGIfLDLNOVUF1tZkdbXuPoLe9GlM9bp1g80U8a6&#10;XqpZkqIJpGqIlp4qPwIVaPwoNJGgkMUOliB9fehp8uvdczMXCRrPQM1NVeaOauSWNg/jPjgWaIfk&#10;2sBb9Z1fT3brXUCSSojf7c6/ElMZqiWVlgdZ3cCCN5l+ixsdItx9L+69ur59WWle7h1ghLMgaV3h&#10;qJBpPpV4jPBJZFbyAC8oIuwNjz7bf4urpTWKdR5Zqmk+3pkKSRqktKJapYZKwzFyVgnUKVsrH0KS&#10;Lqb3591FK56fNKZ6grPRmLwlI6eohhllqYDSz6JlZg0kbQS3JTSAPGLKTyL+/daGiuKdYvOtVLMY&#10;4qaeoZZpacz6KcMKc61Kw2WTUgBBvpN/Sx4HvXb+Lh1bpoqJqlaaepR6B6+OcLK8plWBqeQiT7ho&#10;1GpZdPLEXFh/jzcaa/LqknwHrIszTzqnghggqqh4qGGFzNJPJIBHVMJCOA9yyKwFgtxwT70K0PSb&#10;ptKh2kjmFEwhNXEKuqkkWohplLSGSKEj1Hi1j+SCBb6uLladeFK56hCeKTw1EMxWmrFEhkenWMUs&#10;MQ8konVAb3Yvyv5tYW597K0HCtOt0qaDqFNUJNV08yVcZMakCKKAmmlopKYtIwh0n1hlRkVyPUAf&#10;z70KAZFOrRglq9QGrK+VUeQKKqopYhM0jCV4KTzeKkxrxqFNjEzeVCdZBsL6SPfiFHHraUINeGOo&#10;tVI0dJRs0YBSteSjiooTKHiYmlbXDL6lDR6rFVFrKSdV/elANQOHVwxZscB1xWtiRHnBi4qdTTyE&#10;USmaoQxzMwjDamRjw72uCR+PejHXh1ckAZ6baCehcz1wj8rqJwZw5MtRNEC/3LPFxYkDxOgtyQdP&#10;u7KVFOm0CE1HHqHVoVVC7SP4VpxLUQVyPNeZQWgAPpewAfTc2sLn35fT/J1aTKnr0vhjqpamgiaS&#10;iKU04nkkUzpPL/wJlGvlXkjHGocAEL9ffhgAHpkoQKnpvlcvkYXpY6f7MpLDHWVNSY5o4E9BptLA&#10;2df1MHPKni/4eKUSp49aAHn1FWY0w8UQ+3pYo4mLySQQyy0yMUSGljW5ZJHBY+RCCWFj72dJHz/1&#10;cfy60eOP9X+r/V6mHR1LV7QVP+TRZOZ/sJ6gRCCJYDUhwkdPKrKSVH7gQi7m5Fr+96advkOH2/5/&#10;TrdM06xLUgR15pkqJPDX5COrp3nKxLXSMIYIcf5dV5AhaRWUqASOOCBbSK0PCmP9Xp16ikHT65+3&#10;y/l1wi1UlLJPUoW8FMkbiORKlapJagPSq1O36ubJN6Rc82PvxUFqD/B/q/LrRU6Sem2SspkKq8C0&#10;/wBtJmBEkMwrYo5JlUxxJFfUEAP0U2+psDf3ahrX7Ot08/8AV5dN9ZLGY6mWaRquApFHHTCRjVOy&#10;MvmeFbfXVZbkXBH5+vuwFD140pnqFJLVU5SlhSONp/BUpVGS6yJS1IneZ5F9Tzq1rRm41E8W597x&#10;xY/6v83Xh6KKf6v8PWGolJVm8YFchqJJBE3E6iWzRGmjAsoidpJ3YG5a1re9ACueHWyAR8/9X+o9&#10;N8VWtPRSurtUx1VTClBTKEkq5poZwJVLqBYLeMqbrpHpP092oK0Plx60CAPkeA6hyT6zLIZKeCVJ&#10;zRz1tPEZEZZ43leenoY19VyrIZTydQsRb3bSBniPT/V/g60afZn/AFf8X1ghrqV58hUUUQoSsVLN&#10;NJLFFITJUaTR0+iP1uNYmER0kkE3Iv7sYyKVz/sdVqCTTqDkJlQRFEkJqaeVnyIopmkmCTX0PEAN&#10;EkQQkD86gPr7uoxUeXlXqpIBofPzp1HrEgd4vIlOreOKelq6ZS5+4jjvBDLSutiJg7ozfpJuCb+7&#10;jOP9X+odVZRXUePkescrD7lp6mLVWhBSVVVTU76ESojXQtRDEouFUoWEeoryQCBb3sABcGg8q/4R&#10;1qmakVPnT/L1yeoik11q0stfBHUtiqmliQGkoqjUPKtP4h+5GX03lsrfW9z79SlVbHnXzP29e7Tk&#10;ZHD/AIr/AD9ZaFUqahnqI3pqutqmqWAjmvJPHC0CaDdUkjiLLcSDyCwBJB582MHgAP55/wBXl59e&#10;AB4f6qY/On7emvF08Uchqnliqa5K4zuJp2eZ5mlH3VdPJUKrSK0ahGcAopA4XTzZyaZ4UP7KcP8A&#10;Y8+m1AGf9VfM18/t8unqaStYUziollnFdPqqIxCiimo2EgLVB9GtbqPIoZXS68H3TtzTOP8AJ/qx&#10;1c6vL1/1fy8/TqRLItJVw6DHErVsnkprrGlTHDEXgqqaECyrIbs7AW1WP49+HCpzj9ny/Lr2NWMZ&#10;P5449Y0kiiip4amOaqhiL1sdWKsvUUhSUohqIrgBV+raWsQfpf3eh8sfL16qtNTVzn/L1gOKpleG&#10;aSb7yXJCqpMXkqaS0cghbznXFL9Lo1itrjSeefewwpQcBxHVNNWydRNaEf5essks5hpoWKVE1Kg/&#10;h6Y5v8z9BFPTCQXmGkAvf6oNN7ge/BVBJXqx+H5/L/J1KnlkjnyCxRyArEI2ikTXBM0KDy1BaUKJ&#10;GZ1Dxo44Ckqt7H36goBj8v8AB1SgNeP+rjXr2ikqIUgnajjbI0kKLUs8zVS+CzzzTsgEjRTEM7rI&#10;FChmABHvxqM5wfP/AFfl+XXgq8D+IAf6v9Xn1ldqecGno5I5cbKk1VCcUfDTx01JMsK1Udj5Taaz&#10;aEQkXZbFG97oRkCn28c5+zrdNYp/xWMCn+Xrm9JkJKWMDG0niSqaOpWkhczQUoUvTPG621pIQSG5&#10;Ks5uPdKgGta+lf506tpY4pT16gyuQjJWTTGm1RxSLBIBVVM0JHgp3dhYRNa1+Brvc/X24wB+3rRY&#10;KPDPDr0dPCJ0aoZadW8rVeoJMaSeNSIvt4wNREGpF/4LYi4F/fgKCg6bqK/LrGiPWQmo+3VRio46&#10;6V8ehEorZhcvzw+uwcoBzrHJPu+Bj1/1f7HW1zx4D/V/s9N89pGM8ogepaAw1EUs0okjp4o7JC1Q&#10;xWJGLlV8sX7isG1M309uAUwOHl/q/wA/Wjp8/i8/9XD9nUukn0KGSSoMBhjhmNRVvVSU1PBH91VV&#10;xeVNCOHurRoPUCNQN/fqDXX/AFf6v+K68B/qqP8AAf8AV59MbyS09bQCAlJKenniWZ1LUVKlQpKC&#10;enivTukZs7t/qOACLD24Mg9NMSKEdR5pqhKWaatoa2XMRY9/HHBS0vhWnjHlpjDGAAWYhZl02IGu&#10;w597FCQBw/1f6vt6qagVYZ/1f8WOsUNTLJAtfRSRSUdI9HT0rSan+2SaDRNVT0n6n0yeS4T1K454&#10;97IXIP8AqPWq1FR/xXUKs+3paaSWGFkamrfuJ66mKeamdo/2ZaWkjGqeCT9bppIQt+PoLLVsHzFK&#10;H/Vx60dIGBwP+rHXliYrHGPNNNTgPLV1dMZq6hracmR6avhUKBCqswh8PPN7Nz792jPn8uFD/l9a&#10;9epX5/M8QR6/L0p1HeprJqjIMkkDwyxUiy10M4oMe9XTRX+1p1F9YfXpTQurWeVtf3sBaD/NU9aJ&#10;rX/PTPXGr8itMqU9ZTjH0QjFdKKeUUk1RTeKSobGHV9yNHoueCv1j1KG93UADJ4+X+z5dNuPKnDz&#10;/wBimf8AVjqEZ6ioxhiqqeKJjTtJW+CsWmgrBT2p6SaoiTlYbnWdIe1iLEWtYKokqmeFPt6rUle4&#10;U9aHj8yP9VOu4ykkszTzNVxmlgxEktO/DVk0HlpBTyw2AZEQRiVhwqgFeeN6QMfMn/P/AMV1rGrI&#10;4AD/ACin+rh011qy0kTvHSwwypT+XyQSR10EeOF4Ps56l9d3WRr3I1WHAA93XS2WNa8a/wCEfl00&#10;9AKqKH5enofz64VL19TPSk/5VJRYFZ6O8cUDTZGKbRVtBTW/cjv5BrYA/wBPe00gEngT9uP8metN&#10;qLDOAo+WfP7cdN1TVGFo5qymlnauRIoZi0cVNqkmCTX8KnxtbhDGtiStzce3QobC+XTZNOPn0yVs&#10;/wB3UypSmompaSFKaqoZIkpxFDTVHoeJVu10dQzB/U7NcBRf2+i0UBuJyKdUJ46eA4jh01VNVWx0&#10;lRBLFSVNJU3qhFj6eOvYyRKI45ZfuLGNvKLTM7eheB9R7dCocgmvqf8AN00XOkrihzQCv7fn69cf&#10;JUUs8zwJBU0k4apiaOnY08VRRQqyTpRPdHkV38chYa7WIP1930K3EU/w/n/h60xZWPmM/wAqeX8u&#10;oq+R4itFA85WCmo52NUy08k7IahI6aAiwqArF2kcAgqPx9dgUIr/ALP5n06bNCKL5fs/Ieuek1SJ&#10;DLUrTCKhCJ5pKmnV6ieoraKmYVIFPVPeN2kbS7mPngIbG3t41Aqa9Jhpr5U8x8vP/Z+fXqmSaWGC&#10;qoKWCnoKmt+zklqZYzE1S0bSTyF7akhLftqhsOAD9ffgBUhutMThkHaSf25r/PHWFKyeBqdZWinq&#10;qido6GVdFKtRNKuuSR63kaUvoVlubm45HvYUHI4DqpOlgDxOBnqIWaKVIhJT42hxi02PmSJdHmq6&#10;ktBMZZ6oFonjdmnL2JkNufx7cGllpxJyD6D7Om8LgYC0BHz+3+f8+mUu1QaqiqBPADT1FKHqVb76&#10;opJJPGxiVh6lcKQll1H1seOfboQCjL/q/kPy/wBQDWqvafQ/b9o+0dRa6SFYYoEdlLzLDj6WippU&#10;xdPA9OVq46KrPk1Ss66pdR0XtoHLe7ovdVvLJ+efPqruirQYrwxgCnl8/Xply0lMogGVeWdcdQR0&#10;scVLFIZWliAaCnY02tVfyAmQtIpNwNIHtVAg4L5mvSa4ZSQHJwMU4/LrBU5KiSOnrhLSiOqCpmY6&#10;BJI56GSGk8dIJaQ/2Ywx1BD+oXB+l1McDM2k/lX/ACdJ5JYgA9ftpxr6/lxP+oBqlnrmnigSSkih&#10;nopaiGKiZklngiQSid4TdA0y3lZbc6WHtfHbKI9XmD0wZakAcKeX7c/b0nKzIQRVYZ6SVgwiZ5kg&#10;kljZ2cLCHii9KKAVeVgPrb2d21mXiBHSVplrU9JiXJzg3pyhi+5qXQrMi08eomNokjvZCyFla4BI&#10;Oq/HsR2m3FqVHSGW5OQvr0iK7JLV6qFgo+5kjhL3gJeGN9axUyxDgvJ+o2csDfi3sZWW2RxUJHp0&#10;TXN0Gqo/M9M8xT7WaSaA+WPTLIdC3iqJJ/DCqwyXJui3UEcnlv6exHZ2lWBpw4/t/wA3QevZ18Ml&#10;jwB6SeayIpjKlRGzUyTzx/suhQVEiDyREvqGrWE9a+kWtf8AoO9t2tHlOoeZr/q+2ny6Au77v9ND&#10;XiDwp9n+TpB5HIPWmBJEKTU5vLJqGmfSFIBUABgDe3+Jsfp7GNvZRwdgJqPPgP8AZHofXqPLzcZL&#10;4BnFFzTzyfXhQj88cOm+qSK6aIJFX0O/lmsqm9w6Efh+SyAW59mEscVQApA4nUfP1B+fmOHRfA0u&#10;k6nFcgUH8j9nkeNOsdU6tKiwMAY41MXp/U0rFZUlsOQLra/6be6zqruBFxC9uPU0Ib7PL7OrwghN&#10;UvAnOfTII+2lD616xy+ZZowGUOUAmWFmZ5GA1KHZwADf18cE8e6OsiygA5pQgVqT8/8AD+wefVo/&#10;DaMk8KmlQKAfKmT6deiCs0rAQzRIYWq5JHOi4clD6bN9eCAfqPpb25EiMzNhlBXWxOPyoARnBHr5&#10;dbkJAUZUnVoAArw8+I/aMg0r1lnhdIpIwvmIvHrFo7LbVoVCfUQDcs1z7cuIGSNkHceAIouOJCjz&#10;pXian/K1FIjurk6fOnHPqTwFfQU6jLEsgpmeTWtiwWxBKqPTEABcC/NwbfT2jSBX8NnJI8hjJHlQ&#10;cB9mOFfTpQXKGQIKH1/nXjT/AC9S3omcmOZFWJYFIdWKxyxK19VOzi5Nz9SSfrY29qZLIk+HKtFC&#10;imadta1Umhr+059Ok4uQBrQ1Ytw8wSPxUxQ/L0yOmlY4kiVWiXwmd1CM5DOpBKSEfUaSfQT9T/r+&#10;ycRIqCqdmo4rxHr8vIjpeWkdzRu8KM04H0+dfPrjHRSNK/74KFeG4SQG1yDxwBxx+efe47J/FNXB&#10;H7Djy+zP55629yojWiGv7R+X2/y6xvElxCC0jlR5JYgzFyX9axIQf0/Q/wC+PtiSFaiIVLUywNa5&#10;yAM5HTiSEfqYCg4BxT0qeugtPHIVmDIn7spbxaihI8ccbKbnmwa9+Dxbm/v3hwRllmwMkmlfKgWn&#10;rgGoPHy69WVgGhycAZ40yT5AZqKEcM16iyRCIyLGp1BUPrZGkLt+ko6+kcfUfX2laFYmKRg1FOOS&#10;SfRuAxxHHh08khcAucZ4AgD7Qc8fPh1lFMzys6QJCqQlptbXjUqLynWQSdR5C6jz7dFqzymQIEAW&#10;pzj+lU0qdXkCT1TxVVAjMWJag9c8MfLzNB13MFfW0JEsqqNSt+php1LHGSLmwHPFuB79Msb1MOXU&#10;CoPH1AB8/n9lOvRlkxJhSTT0HkSR/g+3qMrzvJ9wZNRCqvjd9TR341cg3t/T2mUzySGfVXAGnjT5&#10;/l6dPFYUXwtNM1rwr8vz9esjxqUtrRCTelLqVKmD9UkhUWLHgBR/h728KFKFguapUfw8SaefoOqq&#10;xBqRWmGAIPxcAB6canrCjKdKRRpM5RbatasWcG+hPyQb83FvbKadQjjUOQB8jU8aA441/b04ytl5&#10;CVFT6HA4V9K9cngctbTpi0BSx0MxlIuVc/0BNxck8G/492mt2LaQKL+XH5/KuR54NfLqqyKoqDVu&#10;Pyp6j7f2dYZo5EUI58riW5gC6JoVKfrv+QByLf2fwPaSZHVaN3EGukCjCo41pkYx8qfleJ0Ziy9o&#10;I41qCa/6q/Pz6wWdlP7hKj1KtzpdifVHE5A/1yGA/wBf2naNmHxEgZA8j8gw/mD+3p8FQ1NND/Mf&#10;Mj/BSvUX98yQCNY3iDEAeLQGkP6wTxYL/rc8EXHtGFlMiBFBUfKmfxAn5Gg/n08fCCMXNG+2uPWn&#10;z/4vrzKal2srq0TP4/GqiM/mUL9AxJJHP490ZDcPQAgrWlBj58eJJp+WetgiFBkd1K1Ofl9n+fqD&#10;IvjZZIiI1k1SOik60VVKtZR6b/649o5Y/CYOh0hskDiBwOOFSf59KYyJAUcVIwCeHrx406z6ZIwo&#10;KMTJpcXQxW1KAQ35uBbgC2rn3fSyKAyli2fTHDzpnhwxWvTYZGyCBpqONa/6j/Ljjri9PIV1eOOW&#10;JXMYFtMxH5LcEEAf7H3p4JNNQAyg+eD+fqB+3raSxg0BIYivqB6en+br0bRFgTqFQo+qAeNweALS&#10;gk/m5/x+g+vtqIx6gzV1j04EeVKj0+z7evOHAoPgPrxH7D6+X8+uMbo6rJIiJ6pdZe7XVeCQo/Tf&#10;8E3K/j35SjgO4ABJOfOuPh4fYclT59OMrISiktheFPt/4ulMceo0xkuBC66vG3kDqFKwXs4+n6jz&#10;x9be00pI7YSOBrXHb/n+Xl05Gq0/VB44oa93+b/L10aORJKRhGLePxPHI2pShXWXDMDyVsOP9b8+&#10;/GzYNGQMUoQc1FK1/MdbFyrJIhOa1BHrwpTzz/n64y06gJ42usjBUVl0hh+UZrXC/wCPuktui00M&#10;TXgKUx6dWjmapLjI8/Q+oHXYJhjDqhBk1RlTpZkAa8jFm5N/8P8AD3sHwkqRlsUxjOc+eOtMBI5F&#10;cLn0r6YHCnXOZo3hAZi6hDGiaQhUEAC5Ufg/Qf192l8N46MSfID0H+ry/PqsQdJe0UzU+dT9h/w9&#10;REjgSyyIbwxCSARAsFa1nd5TwWPBtf8APtKIokNJF+BarTP2mvmT6VPT7yTMSynDGjVpn0AHkAKi&#10;vy6cGaVWVGP7zIF8ZbUZyByrKy/gHkfj2pbWH0knUaCh/Fj/ACfy6SKEZSR8Na1pQL/q/nXrjJFE&#10;CHBjjnhZbG2ttLcFl+llBFufbcsUVK1GpcDzPzP2DraPIVIIJRvyFf8APTOOsSKGjmIMnhBDSxnS&#10;Qrav1m311H6e0wjqrEV01qR6Enj9p8unmJDKDTVkA5yKcM+nn124hdCz6otX7IVT6yrcB2Nvxe3t&#10;uTwz3ONPl8/tPVo/EDaYyG/FkY+zr//X2YWszKAFYkjW66ZAzqNcchZvqCBcIfp9T9B7EHQYAqad&#10;cShb7h0jLOyRaXRxYLJ67q49PGk/7Cwt731YqQK9ZGuHe3oD+vyqgIU+O8puPUSb30/QH3rqvXEy&#10;+kcKsapGH8elwONMciE8gqbnTzbn6e9UFa9e64NLoks5SQ6GLKp0l5B/aC/SzfUD+vP4976912XB&#10;BaSTwxokesBV1RAnRpRgCbk8H/ED37r3Xiw1lQzESIszqygGOIfrUyWI1MTYEKLf19+691nPiAQN&#10;GJQJGZV1arqf0FhY3UkjUbj6fm1vfuvdZPXMDHr/AM2zaI7IEZF48bIn+uDqFzc3596CheHWuscb&#10;kFdDOqQq+p/osTX5EZblgf6fS1if8d9b6y+VSSElLOFJDMpYSKeXILAepT/xT3ogEUPXuszTLfWN&#10;KMSrExgBr20roCiw+pY2/J591IVBqA611wYgawC1lVAqalF0c/rawsebf6/+8CynUK9e65s6M+ny&#10;6WOuPU+ixL2sqkfXggn/AFj731vrp51XxouhCG0Rkr5PIVN/27carH6Hi9/eqCtevdZBcMVkjXUA&#10;pMjk2JDWWwQX5IP5/rf3vr3WVCR4+JAZGdCjIFDO5JKxmwGm3q1W4ta/v3Xuug0arKVHkADKzeMB&#10;VF7sukfVrg6GHI/HPv3Xus0agAk2kfU19RUDUVsl2P0vzZT+Prz7917riB6AWQLHYMUBQl2IKOAb&#10;c/U244+vv3XuuCXZXUsxAUoIv0lAfTFz9Tx+R+Le/de64Fk0tZFUD9tdLhGJjW9ixXTqFzyATcEH&#10;37r3UOUhWjYABXClkjIKIACl2Nrg6jYEcfX/AFvfuvdYGaRSSjiXS2sGRFiia3EIa3J0r9Cfqbe/&#10;de64CQsQVX0SDU931Ozuf85IiAsQB9Q39ffuvdeD+g6JFjZLeJ3W6xuTZWVlFruLkLbgD+vvRAIo&#10;evdcBL6iC6IdLKo/QWIcjg2u17fk/wC9+9BVBqOvCg6zSJJJ5ADG4RFKmMkKhtobU3+svP8AW/8A&#10;j7t17rGAVb06Rr/cLhQGUkcIEa4Zbkk8fTn8e9GlM9WWtDTrnqmbUDYqyhkLmKMXbgjT9CCxuoH/&#10;ABr3VfDrjj+fVl01zx65LIgVdbLGAZdGlbGQDmTQ3Or18arAnge3Or9ZBIh0RgoFZNSkmzgEWHlk&#10;A5APD/X+nuknwHqr/CeuTzLEHIBDooaRdashRjb6j0uf0hvyOb/4sKNRp0wK1x1DkqQNL6Yo42cg&#10;TMuqOKw/XYc3ubW+n9Pbojoa16tQefHppmqmAYRMhNwRLYhFAtpukl7m3qBI/wAPx7d6utaGnUCW&#10;ocqyqwAIDB0CeUeT0yIxtdSbXJAJGoke9dVJINT1G+4XVGpWM+R9DNG7MQp/zak/RlY3D2+lh/gP&#10;fuvFicHrsVIbl01CBi8AkCrDFqB0D6a7cMxsv1sPoB791rqSkxcTK4QqftGkVnYWe4bWJCAfrdms&#10;LgaR7qfiH59e/wBX+rH+r/DLSqaUOz3e+uynTE5liuxWONRxcfUH/XJ92691zmlUxhbqjCMBQWBl&#10;kaTkgMAfVe9weAffuvdYCLqXkDJGWJ0o1gp4GmYIL8c/Tj8/i5917rzp6tSiRNMbgsPWY5CxUqLD&#10;1engE3H9ffuvde/zQ/U5EZF08ScRlLtGXItdSxNgfr+Pem4f6v8AZ611nRtLQrq9UqFY1Wz08iR2&#10;LRT6vzJfStvpa349tNw/1f5v9X8hrrMVFgFWFQGSUSDgGXWVLGP683K2awJuf8A317rnfXydXjLu&#10;19J06lUx2iZlvqsvIH5t/Ue/de64sIArBqdw4SGMMyk+lDe6hRwfqGBJPPv3Xuo81DEZoxLGEZ4W&#10;884VNCRySGQmIAWUsOB+fpf+p2FqCTwHXumCswcM0RjZVmCIqrGqooLK9o1CKCGZSeSf6/X3Wg4d&#10;e6R9dtlFUJHCpKTSrrkdpYonQXedlmDak+oX0kXvxpPvfhsD06CGGekHXbJWQP4Y0nZUQERxIYUp&#10;GJKeCnqAQXDFiVsR6hpUH3YVrp4deqFOnpAZTr1KwTRQ49Z4YoHp53EkqzCaSTTJ5D9Q0YuLIAFB&#10;A9veGgHr1ssnn0gq7rqnuYmVmigJglZMdHKopiAiQwVunUrFQSVNrfXk+/VRe0dbHgjj0kK3qGF5&#10;vvZmWpijkMaxCn8Nw73i1TQi5so8bq10b8rfn24GKinWy8Q8ukVl+k6Mz1OT+3XT4Z6YRQUqJLE0&#10;j+pwKdQdJX0KqmwAJt78XJ60t2E7VPSEquiIfDE1NRxytHAtLNwI5RGbiKIiRSQ4S/LKCBzcfX2o&#10;juCpAHV/qGc8egby/wAbMbWwVcVNgg9JWNIkr4ySBpqhAD46SGkdSHXVcs4Kcgtc/UqDJUelevPc&#10;S0016AXcXxNgrKpPHtsVcaaIaaSvo4KGLHNRLpiWGkqA0tU+r8qI0bkqzED2wAhPeen7adkJOun5&#10;9Fp3b8RIqhpEhgJqIGkQmiigTywOxeeOgExLPO/qB+6R3VeFNrEPotaBOjCPcJVagbHRcd5fEMxu&#10;9bS4TJUxqYUmp4GliVSA2gaKWW8rNYXtArG1/wBsLb26YyejZd3VR3ivRf8AMdEb/wALU1LY2pr2&#10;owqwRERLIJeGMlOqBVKBeAfIqkD6r+Pb4iOnpbb7lb3A40+XTFHuPtjZyyJUivpxSyrHOZ4lE8EE&#10;Y0IYJGGnWU9C6foPx7YqyEhery21rNkjJ6FDbvyw3ViY6PEZWSvpKCnq0MaxQR1AgCf8B6f7WIC4&#10;DnyKXB9XIJ91Zy/xZ6YbarHSaLx6NLsf5sfc1FMZ6mtqZafWjxwTKlbkKeEiOaeop/yrEE6GMl/p&#10;pA+rCrGGrWnRS+xxTMe2nRwNp/K7F1UUEGQrVjSqjasp4qk45pMhTUb+QRWiitAef0utj9Cqki/p&#10;aMQI+iW82g2zdq1HRg8D27tnOUqMuaSR6kRV7V6iKmgxUEbmoWeqowzM8iMP3CYo9S/S5AB14RAz&#10;0XnbZ3+FOhRoty4vJzAUFfTV3njFfU/aTLHPksXVxaTIiOqsqzEAMGawNrEG/ts4wek0lnNF/aAj&#10;p4p87RTQz/dCOKHxxUyzNG81TW0gc0/lqJYxqAiVQht6WOpvpa9wlRXpkoV+XSqp8jTSzQRyRTSU&#10;lOY6+RBGscDB18VEXIHEakWVT9PUPdSKGh69So6zzTLLDUrKYaeSaohVopJVM7sG8xgKMDo16uZA&#10;QL+g/wBn3rrRGa9c5YYUDvE1NDJ5FiMdNK0LLNIxlMxlcN5Yy40iIE6eBYe/deIqKdRBj8cJgsAp&#10;agVE8rUkdOtR5Eq5AKmSsklUnyOHXS5ZVAUFeVNh7rwAGB0nJNv8GeM1AqpZK2nq0hEOqepE5kqa&#10;Sph0hSSF0BlsbAfUqfewaGvW6mlOkmuzaaWeSKEMskpVJ6Clx1PqjjnkNTUGdGsZNBYRxvIWu1/T&#10;ZfahbllwOkrRmurpJZPYeJqb0oggrsX9my1ELQpFkqWpqZ9MsORkXmZwAAq24ueAB7fjunGa9aCk&#10;EGvQb5rovB5KJlmwcdatYxHiipcdBTNa32cTRaVZSFBbUTrfnge1S37/AAk46MILloxQnoum7PiN&#10;tzI1sKtSoJaeplqJKF6BPL5m4b7qWIaUWJiCup7kD0/Q+zBLmCRO8V6Ux7s0BCp69Fi3n8GaCnkq&#10;IKeQJWK8lRTwVMMj3iIOtkpVDQyLIeWCs5XjSha49202TLgUP7el0G/y1B8iT/h6KLvL4gZimGig&#10;pEFXBTGuroi9VQ1NPR6ysFZJSNGgWInmINIhJF9HNvbbbfE41xkZ45/ydCu03O3uAAxz0X/N9Cbz&#10;xFLJNSrUw3hkrRA8MkX+TUps9ZWTEAAD6qrG5P0T+0UxsZB3cejFrmILUnHSO82/9ssktsnUFtTR&#10;TTCeXy0kigSEJIB6L/pLKyn/AHuojkjOqnTcckEg7KdCDt/5Hb721WQtWfcfcxwyY6GTQIFGPcjR&#10;IIYAF/btwAwH4CgC3tp5BrFR1uW3hmQq68RSvRidnfNXL0slOlfWiY09W7LGwOmpljjtHPCAojjt&#10;wPVq/JC3596bwODDos/dSI2pT5U6NhsT5p4mRzV102IM4xhE6VUkkEqeZ1YzOIwRMIn0qhiAZj/R&#10;fbX01tKpYUB6SX21s5Bj6M/tH5MYnMIZafIUpjSGGSmqHkl+6qAH11Go3kKKHOpJBGGPC2ax9pmt&#10;ljOB5dEj7c8ZowPQ9YHujA5CKGikyqOJZpkjWeCXHqtLUxsCWqn1xsBIxsWUsTYsF/FfCkkPCvSR&#10;rGWtQDjoYaTfkMLRwRT0qrWSUtP4o6uCSqxkMIC3qEqCSTM36HX9S/QH3p7QjNKdNBafF0IqdkzA&#10;fdyVlMkBgZY45alWjtG/gJn/AGnmljNw4CxGMnhjq9p2hC+VOtBErUdPFP2HkoVgkrJ6KnorrAks&#10;ymE1VbLY0+iOEMAQAxWZh6h6CVtzXwx5dOqAOPUOHsOGSWukbIU7RBxCmhVi8861S6ZEL6iqqSCb&#10;fU6ren3ooAK9WXRXpULviSoTIUjq89RIIGqGjFPTwzSTSKjlFl5IUx6z+LfTk+2iFB1Hq36fHpVU&#10;27IZXAWalpVV0p2jjKWiVxZJKjWvEDHWiyeoubk249teMwyOq9rcOlbR7pNoryyw6zNFVeMoKl4R&#10;MIDDCq8ksTr9TA6LlQBf3b6g9aCU4dKCLPxT1DU80lPCDICZKaqekmradYrNHTyEFVSRP1sFYcWD&#10;Xv794wPxdWCevSipcxSTReUNRQo6yBplmhjSCajf0rWTxAr4XFj5AFdiLAEX978VergAdO1JXQ1c&#10;JZJGI/dWPxsEhmFzpjVLftanX8/UWIHPupkqKDqqHHTmjUjwxVM142QsF8ixuYpZBZpLR8EuOGB5&#10;K/Xj231brERTo8DSlYrF4nqidThXJfUP1WOom3pBtYDj3uhpXr3UyJXp00q0LzLOA6gJpWOFiwkk&#10;VgCoudYt+Tb8e9AVwOlEfwDqQlSjxrIiFYPKsAdX8U1MpkAZzqsEF7uWH4Nube96anSer9SKfJhn&#10;kSVvt3D6JYG0yCFl1az57EyLISfGzX0k8fW3vRjIz1XSta9OkGZUskrOz+Uqjo7JYhU0tLT+UWOg&#10;8J6l9XH49ssjE1Xj17QKaR05w5yOUQPrlEjM7JE8GhFkI8RmKMCWCqW/TcXH4HttvEA7uqmHHTku&#10;UWV3MapVqqyQIEkjUJNbWJZAoH7lrEAqb8/1v7prOnT02Y2HDPUlK8vqqJisf+UNEwLqBFEYCqhm&#10;4IJk1XLfQe7LJQUPWirAVI699wZpLKqreM0zEFwksqyBRIyJfhAeGubn6/j28pqK9eHA/wCrzHU1&#10;ahEFg4iKk6AirNIXYlRo+oKKoFr/AJJ/PvfWusiywWiijA1rdwGA18DU0GsDh2uC5IF+V5t791vF&#10;Pn1IBkHjEkywF3MzFplDyRA/oSVQVDH6x8Xsbem/v3Vo/jHWYs33CJZVMl5Ix4S6Xl9KXDA2bWfU&#10;Q30/1/funzSmeo3iUI7LMDpudNzqZ7m4eJVIva41Emx9+60NFcU64GklJV2/eChXJkRdS1DMPG5U&#10;AC2n0r/Uge/dW68sVw4VF8DNPMVAIVmL3l0j6gi1gB9V9+691walMyEnXEYYnsoVJg6DhUOoAg2P&#10;A08cG/4HuknUuCNRDDII5YkCaIxAYvHG8ZsfQQPrwwIJF/8AW9+691KjiMQZnCEtbxJODIWaRrSe&#10;SFBySALfQfg3Fyfde6zQooERZY4m8wlZ9P8AbWIlZdC8gklrLawABJ9+6916QyaYllVY4i/mFhHM&#10;kbyAD6ICDc3sb/gj3scevdYUiKF0SIOXdvJGJFEsjFSFC/1LE6z/AK3ux4da6zRELKzCSIJoQmTR&#10;9JW/bUFDzqINtX0BX+vvX4evdZ5JAywqzqJFA0QrGCgeMGQSNf8AVYEBb8ar8e9jh17rKslhL4w0&#10;jsY11FJH0o3qSeQEX1c/Q/Ukf0t7317qTqCj1yaEQDUhB9KAa4kUMSB9eCGH9P8AD3Q5PXus40kF&#10;dYkLMZC1lYlZQqxagqj0gg3AJP8Ajb36lOt9crrGTKQwBaTQyDkuwBC6SOL3N1v71x691x1/tqr3&#10;Zy3j0KEKxyKPREp/rwNX+Nh73Q9e68PHdhbSoS51EAIZTeSxXng2u349+oevdc0d4CQUKp4ZHYxO&#10;snlqF9KRJq55Wx4+rfXj37SetdTop3Zi9x5I9TCyrIdekg3LAAugBN/oAB79SnW+vCUMERTqALKh&#10;Om6EgsJXYgElByBawFuffgK9e65LLZPT42SMujFrLrkZRdF4FldvU3H5+tvftJ611iaZbrGmlVji&#10;WQxFxNwbu6Lb8BSAdVzz79Q9b6wmVrPGFEYkKaFAD2Fy0sqrbji9h/U3sLe/UPXuuLt5DIFjj0Ii&#10;3aVgFV4xwUA+upeePr9Px79Q9e65NKirBJo1hQZQxFhGpGg3LA+trmwP5sfeurr8Dfl1i1WbQykh&#10;brYQR3t+AshB4b03/H159+6p1jKFB45BFpMYLBGPjURHWgGsW03uz+ojgW9+691xCRlneRYVvEAy&#10;Sm0F2exjDty4vwpPAF/fuPXuoDwAg6o3f1KE0gsVaQAKviPJAH0J/HI93B6qa1680bNYKt9SJKqx&#10;gCNpGP7js5F7g/pBJsfe+t9YnhjWa6xOzxq0jXkAjedhoEbAAf1Ym/59+691wjiWOLQ2nS/kjkeG&#10;O7K00nDRAgiygcNc/n37r3WRY7osqhvIjfbqnpZvHrDCPWB6TYhgW/TY+/de64yKquyGJXBWQEs1&#10;tEjklXDWtYaSCG4tb+tz7r3UGawjHiUD9kjlgwhL8qrMBa5IW7Hn+n19+691EmEroKZXEhESaf0n&#10;9wi6fvWsoIvqP15tf3taV7uHXuoDxvEFd0i+3CjwRBgf3KiQI6OwFwNdubfm34Pu7eHTt4/n1vHX&#10;iAryoAkkkcqkaSyKyhBGjAqDZkNrH+oJ9t9a66jSMudUrppuhWBAA5+pYMw/PBH+Jv7917rFGZjF&#10;I+lC880jNIwVyGV/oiuL6V06QtuW9+691meOWNwHiKvHVK8UTWfQZo/VGmkcgi7keoKCQbC3v3Xu&#10;sXkMMLRl5JIyq+uzFjLKTLUM1gLAA2YKo/Nufe1FWoevdZY5owpY6ilPYlvGirI0Z0wRREXGhhcl&#10;b/7yD78zFjU9e6xKoDCzKUkkQsoCfuK5IWcl/wC0DpVh/X275r/q8ut9cWUh4eYklE0ix+U3PqH+&#10;TlX+gOoktf63/p7s/wAJ62esrwXd3Yjx0zwkRsuszKihpHJAsGZeUI+gLe0/Ves+hSChCx+Uuqpd&#10;i8wt5Bp0g2XTxZri5PHvXVT8Q6yqra1nQOBYRDRGkiSykgJ5AQLuoGrggahe3PvfVupCtpkknBEr&#10;AhJJJlFnDqQgjJFkNgQSLc/Unge/de6kIbLGCrOJY9ZUuCzpGSXSRQDc6jcG4vYD8e/de65QTOFt&#10;IkQACABUIaYITHqkLcA2J5H1Lf0A97K0ND1UafLqdE9oURrm3jdwdJ0Qhi7wuD/ZBP8AsT7rQdW6&#10;lCQGNW0qyqrBXC6ZDEFuw4FxwQPz+bc+99e695kWNdPmkYayItLXkYnUpt/aXkqvJN+Lce/de69J&#10;osir5JQqxSFVKlwReS2ngE8Wuvq/w59+pXPXuscTKPOzGPS58gsCZBCR/m7oCNP4cgXFhce/de6k&#10;RFpCWZVJJQTq6nUgkUpG0dgLhhcf69vzyfde6zAnxx6FR5IxcllAQBWsImtzc8cWP6ffuvdcHJGt&#10;/txFFIY2LEKyRMx0mN7DjkD0j+hY3/HuvdcnGkgIHDAhpHUCVnAP7YHBIDGx+n59+691lUSAhEK+&#10;SMaNAs5i1LZwLgWuLWP+J96PEde6zD0xx6lWOKWYOS4DPbSEKs7KbkH6W+lr/wCt48OvdZWCr45F&#10;tGFA+q+NgHb1qVK/W2m5JJPB496OT17rELqpdQpEkWqReF1MkhBhUm5t+SwvYW/1zulOvdYJCxui&#10;KGj1g3W5HoTWqJYEgk354tb3vr3WKy6tcbOZfUpjtoQ34LgkCwsAQB7917rJBI+th9DdTbkOsltM&#10;SIg4I/ofeuqq1epqlQwYKNTK0Ug5Ztem3H09Vx731bqQqll0xusaG4WQRlVMQQXU6l4kH0B+hBPP&#10;v3XuswRGUaVaRSGd00AsVcBAdHFrnkGwIuPx7917rL6mEz2SOViJdAVNUrQoNMauBygsGH+v/tvd&#10;e65r5tDhtGrlpSh9ARhd4hxyL3IIA+tvfuvdZUWNhdVUL6VMkaKrr47WUsLckcf6w59+691kkjj0&#10;6GXVpB9WvUZA5uNKL9Gtbn37r3WM6rsq6UZysiltKswt6ksQRqH+H+uffuvdRDHGhY8MkalGeIrq&#10;8V7vCzf6rUVPB5+n59+691GNIT4RGA6lbqGjMQERFgZD9eGGk/k3vf37r3XI04bT6EkiHCWiUAMi&#10;2aIK3Nv8R/X37rxFcHqWtMrKA7rEEWymwb92Y6zGT9CgHAP1/P0Pv3XuHWX7dWAXU4supFiQDkn0&#10;+ML/AF+tvz791vSaavLrgadinoVX0oQj6VVZDq+kmn+jXIH+v7914DUaDrmAU1Er+85S5YARqCli&#10;y6QAT/qf6m3v3V9OkjVw69GNWpY4yIy1tTgOh1KVMSqP8bkA/Qcn8e/debw6dvH8+paH0KjSFGCM&#10;dUmn+y2mIcjiwHAv790314OI2SNCbuhsSQHLlSWYmwALeu1h/j7917rqR9Wk2bXosw0ejUr3eQW/&#10;Drxc/Xk+/de6gv6WjATxNHIxsy610v8A1uLaSblbn6E292Hwn8ut9Q2NuI0AcCR0Mlhq1ftEuv8A&#10;S/NvzwPajrfUqJI3ZVlRo7xqDbTdwigmWJgCdd+H4/oPemNFqOvdZ1QDUyoC8Vg0ikaWspbhbcsR&#10;+B/j7bVyWoetV65yaR4AG9SgA2AGq/6dKNcXDfX/AAsL+9IaAn7OvDriOHBZSVbXrVlADKpOkXAs&#10;NB4v+b/X24RqX7et9YvuVK+pgskUaGQgl72ezK4I+vIb/Xvz7qI9JrXqjDHXmdy+k2HptK7oQqqp&#10;DJFI4AJN25P54/p7ueH7P8PW1+HrGrkEMS+l1kF4yBcA86gQbAc/X6ge6yZAHz62fTrmKjXqVERJ&#10;FCmOYKFJU+ksyMBZgRa9+b3/AD7p4Z8+vU6zFvWzlk8jIsZBGr0O141jtdi115sPpf3VV1V611K8&#10;uoMw4kQXa1rK7X1aFtYqR+m4+v14v7t4bdbp15pATYFyNCeltISQKhLlowFFvz6fyRx72qENU9ep&#10;1GbUNEiPeSSNlRgAFVxYBSLfpAsPoObf63t3rzUpnqOxctInkIdA33AFl9LR6WIKAXulvr7q2mme&#10;HTR006xrLMVOqSPRYJG5KkySaQfLK31I5UX/ANh7ovh17eP59aAqaDrtqiQXBiRm+odfG0ZFrSBH&#10;Xgahcgfgge7SfAetspAr1zWQNGBpLIY/3Sf0oB+4pJX66bBTb62/w9p+qdeEiNGrm4AR9IaSzMQA&#10;vmZrEAHj0ke/dXVTx6xO6BJYxGrsNUcSEg+dI47G5UC+kW0n+vH+HvfVyKinWF2WwJRIpxGF8npu&#10;FUepyLAjT9NPPPIv+NdVA0mnr1iLK37VtSGPVFLHcsoH0SR1Fgbc6gPpwR+Bvq/UeWRdKyOZGvIq&#10;FNAjvCRoYppF/ST6eef8fx7r3WNr6ljVVJHjlfUR6hIdJW/IJdeAo/s/4+/de68S4na5YoEQPFGV&#10;DMoNhHJZbWXm1yPpx7917rnpjEjSp4zHbQsX0RJFUkEx2udN/wAc3/P09+69120pC2BVE1qllZWI&#10;Uj6Di9j6ih/H5PPvwBJoOvdZkqFKhSzObLo1RltKuOGY2J4Bvf6Xv78QQaHr3TjC6Kq+uL66mhCk&#10;Rk6ghdytwCLALwBx7917qZG7aRExjMoJYHUTGRq1BGAHFrG4Jt/Ti3v3Xus2tWUtIqr6lA12dRq9&#10;XjaNfoOdX+xPv3XusAkUjSpAs9mFlMchc3Oh/wDAXuT9Db37r3XOL1emzWW7F41VZI1HIADX5Ukk&#10;gDk2/p7917qYusG6CNQWAEZGqFJiL6vIoFiQBa5tc3+p96PEdeIqKHrAwVSYdEd7NqAX1Rsp/Suo&#10;WvybEg8Wt7902SoFB021EOoNILFvI4aFAok1arLGGtwR+TYah+fe+nOm96K+qQqhBsCyi5jctpMy&#10;K1xf8rxbn62966qTnT1ISkJbUQWUvEjqHDq5vdyzgfqB5P8Ath7tU0p1sKBw6cI6AFlSXS2t5XVD&#10;6Iw99IZmS5sefp+feut9OkdCpEgKqqoqMqlvq6gpI5IUagAeP9ub39+68RXB6zLRMpEmmNQHQEIy&#10;O3C2JBIBA54X6e/daCgZHXM0huSVRVR9AZ/1sBysa25ubDj6f09+631jNIrkBWWzXQhIkUao+QdY&#10;/P0+vP19+691wNMbizMSNIMfp9LhLJckDgtzce/de6iGCHRrOu9lBH1ctf0JLfjh/wCn+Hv3XuuR&#10;p/3bhQqeiQXCuCNNzwPr+ePfuvdZwhvIofUpuhXQFc8GyqdN1v8AS39ffuvddBBH+7KhGoEaG9IS&#10;4CuRHY+omw/x9+60RXHXAxLwXuI3XSw0qo0sLLrtz9fpc/Xn8+/db64+Aa0c2XVM4CE3RlA8ZNhx&#10;zYE3/r7917rDMwVJGQxqqpIuuxBJDhWdkTiw+ij88e/de6iNNJGuooWcaxGikWhNrNISP1Wup/3j&#10;37r3UMygpqCoy6wCZCP23ThSI/1csNJvwPfuvdYUhDvqZACgaJ18mlvKbm7FeSPqoH0AsffuvdZ0&#10;uxBDNLUKqFlWL9KkFVJIC2uedPNzc+/de6krflmuxVFLAowQOW4KEAFiwvduTxx9ffuvdcm1qH0l&#10;lBKPpYFf1sAQTp+n9OL3+tvfuvddq0dgi6VVZisi2KhuT+lQfwfp+Cf8ffuvdckBICqoJAJVprHw&#10;ljfQQOQP6e/de65IS+jgvL6vGgIKsGBu1v02t711Vvh6zABrKQWQFNC2ClCnLePR9Bfi39fe+rdZ&#10;iSFYIVaUSgAICrFgQoa7/wBSCSbc/T37r3XIxhyWspXQwj4UBlvabREfrzax+g+v49+691xOvSWU&#10;SgAMx0poY8WYgkE3I+n04sT+PfuvdRJFjAKpGSviUE8LI8f01ITcFRxx/Tn8+/de6jBo1lKFdGgX&#10;uPUAwsUMZtcG31B4/p7917rAkkcRRRKoVXceNYtMjtJ6nIJBvc2I/wBj7917rolVhe0XkMkziUF1&#10;by29cdr2IvYBv8b25I9+691xeYLpkMhEaKHWPStx5Bp/aYDVr+hFzb8n3rqrfD1nVgutC+rXcKyi&#10;TU0KiyPLMOAeRZfoR/T34dVTz6mKwNwLaNXj8R02sVsSv1KW+trn+173051IBuqCPVdUblCrMxey&#10;6V/qCBfSP62/Pv3XusASJ42YRs3kLaUIsRpPpRR+LKCLH6ke/de66ZlkEg9V9RUePkNa2lWJ4+tw&#10;f9t795dVb4esUkhs6k6beNpJC6u5VvQoJX+2QPqPp72nxDpodQna4uWDMi6SW/bmALlvGVAuzAW4&#10;sbe1HVuuDpqY6wHN9DaWsGZhYEsQOFuNQX/Yke6P8J60eundQJC+jyFv3C51q6xgKJHjXVYH0/Uj&#10;kD/WHj8Q/Pr3USQorRrIFIjUsoJYqCP1ScDllIWwueOfp7v1vpsrACgZ9P7YLnxGwSYmzsl/wACW&#10;5/4j37r3TFURxzEyyRBUj4GoRxsRLxIjgck3BcW+lvdk+LrXSfqqFJ/LGB4xHEpgbREkhiuS0aX+&#10;pa5BI/2H49v/ADHV9OoAjpL1OJ1iKZVUr5Y3RANMp8UvrjeMrcq7amjst+L349uB8Z49aJZcHpOz&#10;bdhgFQY6amZqiRqmGMQF40tIWhjRDdvK1gzqoJbkk88bB0nT1rWesJwejQjL5DFAoZAy1EV5n1PL&#10;JHZh9f0hQAn5JI40xfrYf16nUmIam1h0jEhhRx5PQLsWAcMn1BVi2tG1XuG44FOnK5A6zpjlaTTE&#10;sboJV1KIwVVvrH4VBIC34a30vx9B7114mgr1zOMLaElKqA+uTyIreJuXEEFwB42Y2Df4m/v3VSar&#10;UdQ5Md5FaLRTqzI9pQJGmhRRpMsb2C2AuCB9eB9Pfutr8PUlMTF5YB5XWJnp3iWRCpXxp6VkRBpk&#10;AKrexWw+pPv3VunGKmSMSELImulkjasHiYoNV5KeWOQEtwV0lSfoefdX+Hr3TxBTpaO0HggFFZ4J&#10;JJKpkeUWQzNY8aVUICbAfge2et9eYFRdHpZUQwaVi9cUJhUuZECCzC9gbi3IH19vKKpTrXWEzozO&#10;WWJJl1VDJKNZaJrS2kcABjyDoI4De/BADXr3UB3RvIiNZWkk1HxgvKjqGf8AbYfXUbOfyfduvdNH&#10;qZ40aKRmWpqdNSZFg1hV9ahfpdhdvVxz72BU0691khnA8t5zCJZo4o45NTa9KEyvFoA0/UllIP4H&#10;9PdymMdaORTp6SvhN5SkmuNkZ9BBmMQH6ZI5AOFewZUBsttPPJbK+R6roHl0oaSvZJQ/jkWONkmR&#10;isMPkeaPSnpcCQqoFj6jckE2tb2ldK9p6oRTB6flr0Vbh3kDLd441VfHUhdJWQhQzBRYHVyLC173&#10;9piKGh6r1MTKakYsxQo6RFQQWdyAz1EqkBSfpcfQ3P59+6svxdT6fLAPM4Csvk0NaMC5UADyW+hV&#10;bWIJA+nup49PdTY8vGRGy+QlPVKzyxAa76CjBuNOkD68+/VxTqrCox1grMzT+AMzqELtqWz+MCQW&#10;hjjOn1E82VwQfqPr71U+fTekjJ6SWT3CKcyeUJBUSyIIp0m8TwXXQiSwurAix5UD1Hjg390YEkU4&#10;dKoo0I6BXc+7CklVTqmtmkWOGEKkZqKynjZ3jiWPXzzdkYqzsPwB7VxqhXPHpRoVRjorG9Ox5JvJ&#10;JLW+WoonqTFRY+rLxVVONMTtOoBijNPcSOrKHb6BwQAHVtwcnh0YWlssyam8uiw7m7LFEmSnqTA8&#10;UtfA1ZTymUTL9wNFPURqxZhCJAoWEk67HV9CfbcsGjupw6dkbR2r5dFh3L2I8FStIGqndKcVMUMk&#10;lKtfBVU9Q03jx8BP+UXRpGBlY2JUkWXlNJJI3DpdAlQG8+irbu3q0hpYKzTkJJvuXlrJ52haQvKa&#10;pquoSD9xNBPk9DD6sv8AT3YqzJQ9OTXmPDboE9xbgXJLVMtPVVVEkRQGjkR5ppKRR9vWvA6mcDyv&#10;IkDc6iqk/wBfdIICrVfov1mtR0HFXWeCCnkq1j8X2GQSOfUrPPKStLAlPFCCwqqanClZCY1Q676x&#10;claq1NB02xNK9MrQD99KjFvT0dNTUz0uMHjnmYtEPsZxkIiAs9yZ3OpVC8Nfye76DWnTfUFDJQJV&#10;zzLWzokjeZJxHG1fLHGVWiihhGiMWZzof6hgRcEFvMtOrKektmspDDFUU83jEVFM0FFLFLIKqCKe&#10;PzSUSQgEinikMiFUb06lLXAHuyRFjnrzOFFekhPW/wC5BFIkiT7SAztJULLPqh5hmWSL1rIoa2qX&#10;liQDf8KxEKU6TNIW6aaiE1VRPCkWqSeWjyMnjVIqYReXwVbOv0eIXRHRT+oXH593oMfLqnUuLG00&#10;t5vtayshq6mSixlRGddDQVzgAzRqlgquvLFwSoVhe5J9+6qdWesqrBPFS0c0cNZV/b1EP2zUyMlH&#10;HWVLRTzwLIqIX0J5BIXKooUXN7nfVupLyXaFVRaiCNY48hVUVG8NU1YZVAnhlYmBJfSvlc+m2lR/&#10;X37r3UeWYQeSQxOxpahaVDDVU6JHpc2fNU8qEwsqshWUl7kXAB5FgPPr3WeVJqho6iUyU8sEhpap&#10;6mH7qkoaypuauWKJbo4lAEaAknQCxVbgi3XuvJNK7xJLVx08Yln8UbJ4mVlp/IrF4QBKjuFdLAaF&#10;ZlJt791ommT1ijqKmKpopHnSonioof4fjzCJKXFTyTFqxGpHAVmcgOXsGIawbj36vWgwOOpTxNBj&#10;xPRvFVTvXtKEMRmjhp6arMlNNAkoLRtFIZI3vwseki9vfhXy68TQV6kz0cqo1HUyU9VJDlKPPyEV&#10;QmnlrH1S19TlppNEaKSzWDg2N9IIYE+NfP7eqaz1Io4EjmeGOaB70lbNNUVZpWqcjQRVPkbEY+vk&#10;HhPkJUkOFYi4jA596+3rdQ2T5dYBjpWilR6eXH1FTI8jMK1K1xTAAPEJ3IXUoCO8isxVRZvSLe/d&#10;aNKdvXKCjKtTmpoIUnphJSvThEmop8fV+tGghNwURgokdOW1A25Hv3W0Pl13TS0MSO0cVEqJUiNq&#10;J/JLJi1QilpnglcCxikII8mo+oqOOTvpzqPJQlUkeGOlqK6N51lRJxJACZdMo+2ItLEkf7a+PlDf&#10;3o9NPx641dZDjYzKgyNRjo6qL7aZ4FaN62oYpMpon9TRpz63W5sB+bDR+fVOkFX1c9OZ0U/e5Ewy&#10;Q01Zk3Ao6Sldy9S0cMxN2X9KySchbCMXPLLOKGn+r+X+r+QpIKkfn0lc5nqWDGU9pYXdUghkcGcC&#10;KuxyEy5UzMTJHI7EukZFiDYC59o5j4ijqsZNdPQaZLOGWmMENaJUlj1mNpGRJjUES69Y1SGMuFsb&#10;qxsb8Ae0vhHj0YRJqNT0HOQyphVWacMJ2X7xYqfxQJIOJSkjXA03sGX6i1xf24SFFOllOkVW5GI2&#10;D1XlEXkmS1pURNNo4iVUAta31/N/bRNTXrYxw6SFVkPJKJP3i5j1rwAPSbMjryP8LA/j3XqrLq49&#10;McztPIp1axotZo0BVr3jMZPB4sWPv3XqAEU6jpBKVBJYMgAA1EJIy/V2UAWJH0v/AF/p7915vh65&#10;t4likRJg1tIVA2plKkG7nk/SwFwBz791Rfi65RA6Uj0SBQWLpZSsj39AuwPqtzytv8fe+neuCIjH&#10;wSwSXK+OHxXOrU3k8chK/Vrg2t/vN/euqt8PXQPjPhOmMqokWMxhWBEgRQ5+qhfrckX966a6lKbF&#10;1chmd2Z4mW2u91RgALekctzz9Dx7917rgYVa+uJWvG0CLdVQsvqWQMvNrnn8D8e/de6zrdBFrAm8&#10;SmN2dwVLHkuth9f6WF+PfuvdSIUZEDuAsLxyKZGCXQ6tQDsoFuPSfqPpf+vv3Xuo4hkDmQJEwjcC&#10;UH9tGjkOrytpGmx4K/S1vfuvdOIi8rli5VgLukQsHjb1Dynn1fX/AFuPfuvdOE1K63ZWSWUhTSwN&#10;ZeEs1pSBZW/IU8/4e/daNAKnpX7R673RvSsWmxWOqqwyvGTLBExjR5nCBJyFFhf6H/bc+0V5f29l&#10;HrmNOmZbmGIZPVqfx7+CaTNT5jdEwalo6umNQ8Y8DvUzWEzKagAxfbsfU0gIJGkcH3He9c6wxjRb&#10;mpOfy6TPKt3HVMU6tf2b1nt/ZOIlhwMVThRHkJKdqiOip6r+LxzqJKuuh+4FodZWNWWMc6rLcmwj&#10;S+3ebcJNcpr/AJPy6L9Ij4dKapiWTHJDU47HfuzPRNR1Uj1FXan1LPW4OlUGIFCBaT8i62HPtCrd&#10;xatCPP1+3/J014hrx6jyYLG1tJ5qJK4TVNOGEs1a0VPR+I6GhWrjLMpuChjKBQpB+t292WRlNDin&#10;l6+fTkV7PHIQrU6bH2xi6+KAVVMlFeWqijlpqaiijE6RXqPvASBBAwtqjRZPLe/6+faiO6lQnSfy&#10;/wAxHH/J0eWnMu5WhqshoPI8OkQOnNs1sVXRUspT76NoGhyEDUyU1JUuKurqaWqlQSrEwVB6CSlr&#10;E2Ptau6zLQvQgenn9tPP1r0KbPnZ6hbhAB5n+fSOk2FUbblmhqJ/uqwaqlaMTuKY+K9PT00XmjD2&#10;PAGosCedR/Ctb5JxUD/P0L9v3+xvsROR9uOnGnhztNElG5krJo6JJqmogk8EMEMkgI0zPw0V7R1C&#10;K40XJUX490bwSa/s6EKzqAApBPnnoSsHn8vUeBHjpMc1Pj56WRHpmSKoUzfctTSWB1xxEtpdj69V&#10;gOfaSWJCDT16NLfcDWjHgOl3R5yglSCooVrZ6Sd4xMEYJLE9LppaeWlrCFRvHK+h0RB4xf6gD2ja&#10;PTk/l/qp/q/kDJLtJPhFelh9xEI2JpIYpC1PTxGN6nIrK8c33C1NavpYQXFiOG1C1itvbDCuT0pE&#10;gI6d6PKSPLIpkqJRVTtFUSTQmeeGbxeKkhnihRT9tPGQY0VNFlAa7c+2mQcf9X/F9WDAmnUxnZ8b&#10;BHLLDEapi6NFVU7UE1FRT+KIVaT2XXra1xJZeF/HDQGaHqxqePT392Z0oKOmmqEYSJPMYoIxTJVw&#10;+m8lWQblyzEC2ogf0+ldIFerocU6cDUUpqKoJVzEPOsuufHokdTOagfc0sUsdmGp7+g8WN/p7rQe&#10;YoOr9T55atHjZZEpZ6iZJaeqptQjp6dl00/3FFMAQADoWYG2kke6gA48+tMKinUyVoZamPSzyq6/&#10;bUlP9pCY08p0y18sCaX8moG0iAllYcj3oqV49U0nqZTVVZKaqWnx5qEoFSCliqZ0WpV1mI0xuFVy&#10;rEtJE0YChOGc+69VAJ4dPEORinekmoG0fZU00f20TJHTVEsbapYlrpVuRG4tTgAfpIa4+vutkEce&#10;pqVS+M1TNXyVLxBI5qqhVahFLawZI2JjeO1wQGB1AkACw9+611wfIzsYp5amjqGqqWOLVUKZTZW4&#10;cuADqjIUAkC9jf8Ar7917rHFIktNTNOpH2X3D1tNDIZbzVcgj8scRF0iW50tqutx711VVp16eYpQ&#10;w+iKMQeWgRKcMtMytIBRRTk2aJjYkX1ANyfqfe+rdcKgzy1H3FXJVwJEwingqkpZ6mWJlDJpraco&#10;NJXhFsLWuX/B917qYJDJDE9PMopYyKiOE0cieGSom0GAIoB8oKkK4PjAJbm9/fuvdR2lpnqSJqgm&#10;ijMwSlXz5CQyyMF0ypCmgmylQHkNvrYlr+/de6xwLS0yRzqsKv8AeGWeOelWOGOpq+EkMVN+hlsv&#10;1uRfSQPfuvClc9YfBOD+5Cr/AGf3s1ItLURxqv3MmuRazVw8dyZBERcG4976cGiuOupxFSxVFNJB&#10;TVYT7WpUpTOs6vCl3qHQj/NuDpOn/Wsbj37qxFRTqNPTpK1J9vDRVCTQ1c80mSZoK2aNW0x0q0Nw&#10;SttIVuDcA2N+dD/V/qoP9X8vdNs9LDKKeVmL1zVBoaOWWYslQlJGJpDdLAPbTHIDYWFr8H3vrfXJ&#10;LvVsiOcfKn+URqiPFBFS6dEbGJgYryC5RzwbcAPz7917qPMlUtMIzRSpSvY1Szgwy1sUx8dNWS0S&#10;Xkp1YHUxdgG1Cw5Le9efVh8J68kbQDJNFV1H2QZLJWUk0c0KSxeOXwuTdgFsWNhwv1PvR49OJ8PX&#10;NC1EtK61NQwdZI0UUqNHQ0NQFkHj0gl1cAaSeQfqbe6ldQ63UA064GrktHTwxSKoqjPM1KEedaQP&#10;rkGqSwVDJbyaPzf+nuvh/Prdeu42gMJq6mKnUqs0ppJDebITRzFBMJwdSFbhtJ+oA59tkeR68TQV&#10;6ws/8OmZpJqdK+roxGsMQaOoSqlPlfWCCjFRaVrgXAAQm9veitRTrTMBhvPqJI0DU1XVQVtRLMQ5&#10;EUQQCNYzpmq6WlVIzGGPrdlYvqPC+k3b0Z62GU8OsS1PjKVjfctGtB5aNq2G86qYtDvDJYXuLqpA&#10;ut7n8e/Fado8+rdYoGZEWHWocmCqhialGjT/AJwUv3KkXdOLl9LAANpINvetFMnh17rjHVSsmSp6&#10;hQZpqiLVQvq1UDM+uGpqZkUaobrYAL6bgm/vwQk/Lr3XS1j/AH6Fag1Eg0ww0qUq08FBKq/5S92U&#10;I0VgXuRdiSbj3cIvVhQinn0+PXtII54vtsfE06U8C1NJG7y0iDVkHmjVbgtJykn1Cng+/aBXrVDW&#10;h6zQZBHeBhIYGKzvFSpY01bSKTEs0TkMymxa4cgn6/UD3rQTwFOnAtDWvTlCsTwTUYCQtJFDHCJa&#10;1YoZGp2/yaCGSDhhJyG1W9Vifr70VIFerHgenQ1k1VQqtd6mpoWkphHGRDTaJhHJGzOxd7tyzqws&#10;CCfp7p00tPPp8Wq+4DzxJAUnURwho5XSkmhQLMjkteLX6XWQE6iQL3Pv3XqVNB1lWvdVVTUVP3NP&#10;MJHjRFZnESAM8ildMuq3BY3AP9be91NKeXVgmc9TxVweFJZZaapLFv3KXU8CmSxFPrCjS1gAwX6W&#10;HvY+E9aKmtB13GI6qknijV4WZfuYXNSIZIaqN9KOs0guUF9Ohybi3u7/AA9UIIND1Mjra6q8TzTq&#10;iBzJ5B/k33MaAIHSXSRETp9aWCkkG/Pu/Wyqjhx65T1EsitULFTFpJPLFPDaWOd2/WkdNB+p2NtT&#10;a0fhrA3966r05JWBVBlkjqJ/LSSwNTVBcB4haoinmCnWoJVwzKxBHquBb37qrIrcepL1ouyK4d4q&#10;x6mmklqVBkMou6wJAigoBZWP1YahYe9g06oY1ArXqV45RUI7SRgRVQeoEKvGlTJUrZTExuI0BVWU&#10;X4/1iPeyCPz6rRT2r5+fWeGceRJDqZ0kWMLKplaKFOS7yRfVWIvc/Qkj6H3XqhUqaHrlDUR05lae&#10;KnkasWSelmLNURrE8nj8z+H1Ri4JKgX+gvz7djX8XXh1zSvp6hoI38VZFCJkkpqTywQxxyj/ACid&#10;p5FBZ7XKA8kge3ut9Y/JCJoql3ElLHCUjqpvGAhKsZaZ6RgDI8tiC7fjgKT7916lcddhqYUCyRU6&#10;QLBH5TT1CSiWnklbiWOnksgjIteRhYAG5vY+/dVoa/Lrn/lrGdZqZFqkozDJK0sbGppgAZJErVGk&#10;kgqUBAHH1twPdboOsKzyQxSodWuFoY4pYY4WeZpQEVZIwvqKjT5LXQg3449+68QDx65CuEqJC0dH&#10;EaanhWKRHU+EqdMkdTTuoD86tJBv9P6e/Cnn1oJTI6iSvTpdoI6kPrq6unnqgHBLreIRkfS41XJ9&#10;2OimOPW6VwesYlqDoaKNY3ldJ4Y5IhrasjiLs8SWOpFuF0sSpPuvWtK9NyVBQJMgaCpjIaZ4rypO&#10;jsTLFJTxDhbk6DfTa9iPfj1cANg9ZEeGVmEsnk0IIGknANRHSktJ90HS/wC2eQpvzYCx9+68RQ06&#10;46/AkU70sV9RWOpYRh30qQrkctpQMQpAuvFja3v1evBSeuMrMJ54AsNWkESv5PORHo/ziyRjSoZx&#10;9GDgf4Gx96r1vTip6xeWRIquaRZEusclO7ujGnZlCuDCo/JOn6kLz79XrZQ+XUWpjILz3hdFlR6d&#10;UETCSSRAvnnp5QQvoHqDAWuAPdTTz6uooKdRZIIBbXK8cc1THNJTywaw6xrqgqKapiBKKhGplPBH&#10;AFvdTop1bur031xieCj8iQ6QZxLG1OJKctJJ/kwCILksv6oyOTYn3p6U68AM9Q5THMaZKRAKlI2n&#10;LtaKalpYP2wGgXgKykhQxBItYj231daVz1Dlkb7ZalG8DMZWjJusnkZeY6uQ6dacAqCf6qBe3v3T&#10;ufLh1wklgNOZI3gaklkpoKoUEMkE0dYw0u0ahbFQOH4+lib+99b6h+Ro5Hp1KSSVbzPNQv6aSFpD&#10;ZZGnkswlIANhwCDb629+60RXB6ijyypSw1dSsqM8s7wRFxDJRI/jgQlv0+u7BvqWA9+69jqDUSux&#10;VamGaCcysGkU+R5YYwESKt1Le4A1RsP7Oq/Nvfut9Yqh6aCnqpYy0plDolHGpvMtR6PuYWIIFxdv&#10;zp+vv3XusDzBWWNoZ4GTwK33EqSwTHTdJVkiU+rgINRHIuBe3v3TxjqB5HrBUVEC0/nrZHlSpqBR&#10;lQwSqp3XmJnpWFzEb+pxcEXv7902UIbT1FFUZpDJ4lZ4omjkMU8hR5IuaWfwMgtY/wC6+Qf8Pfga&#10;ZHVvDI4/6v5dcampMsH2a00hqhCfO6RGOrnnaQSTVcED3FxYnx3+n0twBssxweqlaCv+r/B/q/kM&#10;I1ymZ5y8tXj6HwVkcjBNQaTWs00cgtcrpIBYkMCPeiKdVA1Gg6bqlqeoNOskNXNUPJotKwhinvHp&#10;1RrGBp0r6lI/wPv3V/DbrDrpj9zDBG0TgxRY6WQvpkp0QOziaQWE5a6i55AsDf37pxCANB49eevq&#10;PAC8UpqGkV43WGOnjTRYRGWKUG5IJDC4Njex597FK56s3D9n+HpviqIE+4dy0Xj0+TIVVK08rxu4&#10;SJYJSpchXB16bH+hsbe9Gnl15hWgP+rB6iS1HkjWGCLROIVnnjgREmqJmJEdSTMt5EZQF0cekm5P&#10;092T4uqIlKk9Rnln+1doaSJ5VMcxLJYzEjwtQRrwSyRniQH0/i/t3rbglaDpmq62nojHIklHUrA8&#10;f2gapFRIRKRHNQlHUNI8bDUit9RYaj+PcemCjAVPUdhaKrMdOKiOlZ/JTtP45oatiBrQMALC/KNy&#10;Ppb623x6soqrdNdbL56UwVBR4aTJ/eOIisFXNFBEokhlaPSCA1gCtvp/sPfqVPWkFWz1hqZqjHVM&#10;cqsqY6TTVRNUrE7SCZb1BURjWWTVpXUbrxY8+/aQQfUY/wAvToUqccOojyqlNUwoamJKGppKkTVM&#10;upzBPGZJKeZmB0C5AQkWta9r8+C5GOPW+AouSOoNZkY5YeKmkapmWDxpXU/3FIqzuW+xqnplNgo/&#10;TNqBuRqFvdlQjJB/1efXiwIp59Ns1XBXAwTEKFdjHJSQeGHH1KC+p4BdPGzAcEkW/Aufd9On7P59&#10;Nnh/m4dcKianjSkC1FN9FkyjhP8AJqVqlP8ALZ0WMfV/TYKvpB/p7qqDyyPLr2nSa8R1FEq00pVZ&#10;2ZJ0mqKkLpjE6RJ4mN7WdBwQAAQLge70B/D16ieRp1FjnNRUoDSRxRxUxSOmhmDxZapjbXHNHI/B&#10;/burXBP0F/eyKCla5/Z1qn5f5esE8yyPT1aujEzCSOWr000tNNABH9pSpIumzC4YarNa1h72BjSf&#10;9Xz6rTrurjnlq8hIFi+5FKlQtMkSpCacEtE8QmOkSggE6GXkjUSOR5QAK0p1bT3aemSatmqGWoKx&#10;RxIqTRw1AEjvlUs0shEANmb6lLi1tVyPpcBR/q8utlSRx/L59RaiaikaTI0b+v7q0giUQvRy2BbR&#10;DzqcuS5bkEWt7vSmD1UKvxnpmqZ0hgNTF65qopFTmakQJTS/caY6kqQGOskiTgXsCeD7sBXB8q9a&#10;xT59OE0lZHUzUEMMVRLSLC/nqGiiqvK3P3MBT8jltB91ABGodeoQaf6v8vTc9dRiRZKiGilgSVIo&#10;qavkcmWol4DI0I41gEOABY2P4970k/n17H+r/iv9X8zCmqo4ZainmyVSsDrKY0aWFTJSzet4ZKkr&#10;rEY4RSedP1/p72FBFVFa9eGO0tQf6vkP9X7A1NJUQR0s70dJBVxBqiou50pHO4WFqWKE/R10gSKx&#10;tq/SBb25RakeXl/l6qcACmRx/wAnU+rq3YCjqYv8rnl1LU1BMccMKoNApclEpb0H0MJUIvzbm4qE&#10;8/T5f5P83XifLpocytSvBU06RRx1IdZ5KhJ1cVLg0gD21q8R9QOq31JAvb24ApOpf8HVM04U6zzU&#10;9aampnhq5WaPwkM8qiUeeELWwww28eiRFUqG51A25sfdl00ow68VFSR03U32088M9U7SBDFTBUiZ&#10;chLNE/kVYB+gaFPOkm9+Pdq0WiDqpAPH+XWaOaspqienxqMRRyThZauVEmp5v89LDC7LZpGQnQWN&#10;9IA96OgjU3n+zrVCO0eXrx69VvHBGur7qlijTV4/FFHPTtP6nmhWKxuzkMy39V73/HvygHB/z9eJ&#10;AGMf5OsbkTx0+SrEWeBxPST0b1tRF9lAyr9zVQ0jAMt3/WeGJt9ePe9IFQOJzWn+XqpIPHh6cMet&#10;PKvUyHIVE8eSo5oJNH2LyRvUwRRyyRxDxwfaroZhxw4ZVuOePdCiihWnH8vnXrxatQa/7HlT8uun&#10;ARIJZIqhY4KVKp8dVpHHBEkaLTNLLUQ3ujCzQKDqFjYkWHvZXJBpk8R59eYUGoV+w8B1mmqJYJFg&#10;hRmljj+4SqmhirYhTugWeahkA1MyXXUGb8G497VQfi4DGP8AL1o9uB55zn9nWBJEIijqmpKuSKRZ&#10;J6ryGPHza1GilCxrqu3CmMj0n/D24VyQMfL069VqYyfX1/LrjVpTRSJUeVxUUP8Ak0svjkdGhexl&#10;aOnjCnj1LbTcAnn3tVIBB605Umo4jrm7Hzp4f8ko6ijkbFxQI2uVKeQvK1PrF2SRh9GJKfpHFveq&#10;KBnj51/1fy8+qkGuOHlT/J8uptIjNR/eVIo6il808T0c9ZI09NKkQMNZBKvrkWX6CNlsljpP9fFa&#10;HSDw8/I/l5db4gORj0rkfn14Q1UNLBUUtTHTVKrCzLHDDXLHSyyaAJZnN0WP6BCdVrj6e90XUVb/&#10;ADfy8+vEnQGXH8/5+XWd3jjZH+0jgWmo5DVZHGxosQXIsRJOiLYosttVuSHI4HvWla5Nfl1Q0pVR&#10;+fTW0qwFUgq6gyuKWGnqo5KqRIoIyCR9uf0vLEAyuDp1n3alRnAr1WtOssgjqKyWmpT4DEj1NYtQ&#10;oBBdw+usP6NLAXYfX625Pv34dR8+r0Bei+Xr13IniqayrqqSmkpta1EC/d65nqKqLxCmSqAH7TJZ&#10;U/BNgTx72ukqFBp/q/w9eoKmtPX9v+T/AC9REU0tI8VUPtGklCKYg4pqNZD4qCapmh1Dwwj0utiF&#10;Pq/Hu9AW7fL/AFfz6pSi1Ip/g6huKSFjFSlKl5mMMjCWN8cZIIyJnkWUBWD8vY8m6twfbijzP+r/&#10;AFcOqn064ipiix9Q9TM1IKUwxBDHOtRQQxqZSrmJSJA4ILO4FuLswHvenOBXrVRpJJpT/V9nUYjI&#10;CR5pZKmKlanWqVfPEKaqWFQJJ6qoRP8ANuCLRPy17j6+99g4AV/wdVNTjgDn7em/HVJWMxRLK0yJ&#10;USwSVPlp1jhnZvtKlGh1hEGplIJB/wBpAI92Ir02renEcOsL1U9FT1a1UcMkTT09MUolSWFXi9M9&#10;cJlGtEUE3KXF/rxb3sAVxj/Vw69UDj/qP29R5pCslJA1JC9NGsrUVaNKMRUKWnkidxr8CoA76l5N&#10;wPdqBhWuf9X8+vYBAAx6/wCry6wTLSx1sUtRXQ1zlI4KeoirnqfI80XjjrII1ADen06DYLY3P492&#10;ALKcU/L/AFfb1o0rk1/P+fUHJSU1E05ho6lqYmkx8S089F5sTXT3JyFSrjRrdjaIaQVCghrj3dAG&#10;Gftr5HpuQhSRSlaDHl8/TPUacxfbRr9wYKdZhUQvSrU19VLlqdPt3WbUnq8l2eQkKCxFmYg+7KCT&#10;8+H5dUehxwHy9eGfLP8Ah66iWng8kzGWkrXo4KSmULFO88tVMWNNUsSUKBv3D+kgMeePfqaqUoQM&#10;n5deoqkkVB/bX/V/g6wRwwgNC4gqxDOtTX0mPqhR00NRG/66VQD60Y61KSFb/UfgWNPiP+z+fVAB&#10;8NK+tOFfs9a/6vSBBTav4sWrDRxsUkORhp28sDICYoXgP7VrAO9vq/8AT6C5K9tRX5dNBSdRGPn/&#10;AKv9VeoImjqKKD7+Cqp8nS0cs0GUFvuY5aqVYUEkUPPhUjVpA4vyCQT7uF0sdHAnI6qTqUauIGD1&#10;GapalV6EiVp1hellqGgWteWk8gnkhhhIKozObFyPULAi/Pt0R1GryH5Z8v5dUqFGj/JX+X29RIZa&#10;qEyVlNNrebKq8b/ahESkkAppamtpGDsyE3R/Exs1iwFvd9KYB9Pt6rUjK47hwx+3ppeSnDo4WLGV&#10;aS1HnkmaV43GowxtVqf6E6xUGMrxp03Gr26qkcTUfL/B/sdNHTUH4TU/6v8AZ6hfdCohjqZikdPS&#10;VVRQvAdaZWZoIy1VWkxkBBKxAtIxLgKwHFvbgXSSBXOfl9g6ozDTqxQGnoT8/wDV59RYowtJLJKJ&#10;o6zJ0zp9rOukPHES1K7VUBAMwjtZ5QrlRpN7+78fh4D/AFfsr03+HPE/6uPrT5dNSaInaOeGOqlo&#10;hqjUxvHHPTrGGhkiqYh+3cnjQB9ASPz7uRXPTWK09OuEkRpmrDWzSx1mSp6M0tK9PKsdVHrMzmnY&#10;roeQGwUDk6bnk+/YNAPLrTaRUNxb/i+miuJMSyR0/wBuaqAOUEUcpljo3LvUx+a6xP5DotHYCwvx&#10;7uqj9nSeQ0Facc/s/wAvUaaY12Uro5/FSVYgx89J53pZw8MkPqp4Zqi0LSOLtpGg8gLc2s8E0qKZ&#10;B4/t/wAnVC2uQhuNAR+f+WnTNM5RIoqrHLRN6YJK6Z6menqaGjYvBjZRy9POLuplTVYXF/p7eVK1&#10;INfl/lx5fb0ySBjTTyqfOnlQ8D8+sEzMKetkpqarq5ZopzTw/eRtb9sMKaOg0XaBUspDKG9OogE+&#10;3lXIDfsp/OvVHIIYrxI9c/YB5j59NJq3x2uBvtZcbLDRrSvTibHiorktLVTPTlTIVuQlyT9OAfap&#10;Yw9GX4hX9ny6SM+nHkacPX7P5dMnmWmqZqVCGVi880gpmqaueSUmeKjqlt+4mq4Ui1r8/S4NIYC4&#10;DHpE8gVio6R1ZX1cVZRrRVMkEjWplqqmLTDj3pWM0ePZX/VZiQzE/p9PI49i6ysI5FCuOPRVLOwb&#10;sNOP/FdNdZkJZ6SOtytbUFnr4o6uN5EixwhkYrN9nLEA7N9ZBcabW9ntptaiQogoB0w9xVQZWx/L&#10;8uk3NULHLko3laKmEs4TIlI6tooagB6dzIi3bWfS4LcA/j2NbHb10qWFKefRPdXoXUgPn0l5qyWi&#10;DLLEYmqNTJItKqqah18aMZbehTfUim4Jvb2Jbbbw5oq0/Lj/ALHp0HLi/EQ7jx8+k1UVQDhZoo5G&#10;jR4ahICzRSTxx3V2iT1LKigHkBf6249ijb9lDEVH2/bTj9o6CO6b0sSEk8OkFV1U9WnrSZ4IgV0h&#10;4goSO9tMAH5Frg/69yPY4tLFIIqBa4oTj+QP+D1z8+o0vNxmu5f1Hp6LQ4PlU/L1/LqFSIzt+3EV&#10;8ccsvhYIRJFaz/4qVFvSOfa22j1tVFxRjQgEFRx+YIHp0juCFXvbiQKioof8tfn13UyRskCM91Xj&#10;xMoR4gfVqLH6qeP8b+7TFCioTWnlTK+fHzBNPnUdVgRw7MBx861r9nof5ddM4+5iFRGJFjZGSRbC&#10;Jja5Vrc2+n+x93IHiAyioBGRw/P+j6/Pqyo3gkxNQmtQeP5fPqK5sphckHyNO0hXV4m1XRF0/i2m&#10;xsbfW/HtM4ABiPqWJIrT0Ap/I8Rx6UKK0lUVxpoDSvqTXz/w8Pl1ljUNBBF6aepnLI0rMpgludYV&#10;1Ib6gDTrN/z7URxAwpGaJI1QSSNJ8wMjzHDUT+XDpt2KyPIe9FoQKdw8sf5dNMdYWZAyBpIwziSn&#10;cSohaB1BPpCHliDcX49sSaKhWYAtVTXiCOBA9aflTp0BgCQpNKMKV7gf9WfPrI1OkMKySrGwZSfP&#10;JJeRbekMlMouQL2BtYf193NskUavIAQc6ianGPhoMenkPU9NCVpZCqEgjyAwfOhb19c1Pp1kZDJG&#10;YVs9RILnzT3DRAXVIiTpXTx6b3HvzxF4/DXMjZyxyPQVwtPTqocI4c4QfwrwPCp8zX16btIjWB5Y&#10;zYSNEyMVdRZvX5SBf/ghsfZaYvDVGlB+IihIoPWtP5HpYCXZ1Q+VQeH7P+fhjqRN6mDsYxr/AGyi&#10;qCqqvMTkWNx+CR7USqC2skZxQcB6E8fsr0zESFooJpmvmfX/ADgdQGF2LmQNd9DiFHVn08JIABwF&#10;PDW5tyePZZICWMhatTQgD04EU4AHjTJ4npWrBQFC0oKip/Oh+3y8q8OsyxeWIxPNZ3ZSYiiszOps&#10;4vYHQeLn6+1UcKyR+GzULeXzByPI6T656baTQ4kRcDzHpTB9KjhTHUSaJiAQYmED2q2Ed3Kr+kQj&#10;gqv45N/z7SSwnDCjBD348vQfwin5np+N1GDXvHYCcV89XqfP06wioljTxXOmZFMYsdCgtrsVsWcc&#10;8CxH1t7TiV418IknWBQ0wKmtKUJbypinHp7wUdtfmta+v7eC/wCH1640/iDvL+wDJG6ckRrDKDcG&#10;NFvyf9fg/wC80gWIMZO0lwQc00kegHmfnTOOtzFyoTuwQfmR8/l+3r0AkRtNPGGmLMFkuC5X9R4P&#10;FwAeB7vAkisY4BVuAPE/5qj5dalKOtZT2+nl6D8q049en1qEWWJWaCbmGQaFWOX6Pp/rfkW9tzgq&#10;O9QdJ+E8KHNaetc9ei0klkY0YcR5keX+TrhwweXwFyj6PM37ciRfoUpGOOPp71RT+roJINNXBgvA&#10;Y/L/AD9WqRSPXQEVpxFfPPXOUhVkij0sJFDOGssreL6hGfSOPqdNv9Y+/TBRG0S0ofXiaelaCo/o&#10;0PWkFWDnGnhjAr9nrwz03LSFCqaqgICTcI50xt6lbVIOCORqJv8A7D2ULZlCFq4AP8jnJOR+2vS1&#10;rgN3ALU+tMnhwH+Dh+fXZj1oivC9ldCGN/IU1eiQK1r6j/xW/wCPdniWSMJIhoCDX8VPwmnz8/Xr&#10;QcqxKsPP7K+Yr8h+z0HWAQuvkA1xxOQp+jaJGawmueVv/Unj6e0/gOpZVBVTxBPmTQNXj+37OnDI&#10;ppWjEfzFPh+f+Xj14RsZFCHXp1G6EKrafSzR24Jvew/PJ918LvAj7tP5VoOI9TX9vXg4CEtitBnN&#10;POh+VP2dRZWAEjSrFZJ1AYEeNpQb+of4m3BHtJMKajKFGlhwNRX/ADfLp9ASQqEmqnyzT5f6uHWZ&#10;AGYqrMzKx1X/AM3dxrbwSPxwD+m/A93QK50oSSDn0of4SfT06aeoXUwAB4euDjUB/h6jP6detiRf&#10;VojGqTxodRZl+tv6n6e0rIFDBj51oCSacc0/y8OPShc00gfacCp9PL/L16VbgKsMiSTAeOzjyBbW&#10;YhRcAE/m/usyUQUQqz8BqzSnlQYB+Z+fXkYKalgyrxxivzrxPWGNJFWMaGjCMV/fUJK72uU0j88X&#10;AH1+vtPHC4C9umn8WCT5j/N68enHdGY5rUV7cinr/k+R64CBmkSMyRENd41AsxVn1OQHGk2tx/tv&#10;bZty0gQMuakUwaedPI/l1fxQEMmk4wT5DGPs9f59dyHUgcER/buSQLhRKD6Y2vyBYc/j+nuzglQR&#10;2iP/AAjyzkepHDqq4cqe7WP5euMH5fLrjYPJ64wpA1SK3EZc+oGLj8n/AB910B5O4aTxNeHrUdbJ&#10;Kr2mvkCMmnDPWJ4GkLzGSOJWQAKbkx6eDpvz6vwR7o9u0mqQsFU4Azj7Pmfl1dJFSkagsR/P7esB&#10;WWS0cSwgl4hpmsjEpwDqcfpH14tf2w0ckh8NKAkjBwcU8/Qfz6fBjj7nriuRkZ+Xz/kOpciFJxdx&#10;EV0o6xq41ufzKSLnUf8AYe3pE8OaoOmmCAOJ9T5mvnXHD7ek6MrRGg1VzU0wPQf7HXUETEGdFSKp&#10;jaVZm1ko2r8iNuL/AO1e9Qx6h4iAI6k1NcGvy69LKuoQuS6GhAxUf7bj+XXBpCqSIqLE6qGsqKfI&#10;yfV5We2km/p0kD829p3bTGygAEU8uNPMk+ecUx1dY1dlJJIPqaUr5CnEetc9eWKNFeUsik+Mssjn&#10;SysLsWAJFvwvH19teHHoMhIyRgn/AAjh1suXZYwD5gUXzHp519fl1jMUTyeeSBtLi0WtgoHHJBX+&#10;trrf+n09pnijMnjMuDgGvT6yOsZiRwSMmgr9n+z1/9DZgJKozCLS0g+3cKweQaRqsjfiwsD/AK3s&#10;QdBjrEzIxKxiMxuqoiqDqAA1M7HSRa/5/wBf37r3XAyKpC3WNY0HjZiqIwU+owi3qZzyQbjgWIPv&#10;3XusIcSBoTfUIit9IkuQxKglgGHF2uQfrz9ffuvdcV0+ISBFZo/XH+mzFm5csosF4sB+Lfn37r3U&#10;kg6Cz3Y6FLIpDFlPP2sQ+l/7JY/4/m/v3XupJQa2VGBZmjaxsLIW1HSAL+km3J+l/ega9e6zKgVn&#10;kKlY2u6MiAzSav1GSPj086hz+f6HjfXuugpjbXpk0MylQjoV55JlDgMxuDyNX9AbW9+691xkaO4D&#10;DRrD3RU1sZFb938cX9JW/wDX/Yn3XusfmBt5NTNZ25CnTHIwV2dBzdRpIH0tf37r3XIGJbMV1C/L&#10;IVNgQCipCQL34uR/qr/iw917rEHUIbIC5AAsAQtjqU6TybXHH9ffuvdZgx+jKul2sW0I9ph/nLJy&#10;bXtf/be/de6yrKuoOGGrQqssYVm1M5bU4sBb+mnn8e/de64q6IRoZWDNOxjkOhrPwn7p4BvzpPNh&#10;7917rN5QkSpIg4N4nKfuK5FpDpfg3AsbWA/Fz7917rn5WjEpAPDNFEjakKiX9Km4vxawLDkW/H01&#10;/q/1YH+r9g114yqpj9IUSGwEl2Duv6AoT/ofgH/Ye9kVFOt9cTOraFJi9LXYkhVEoIPq1AADknj+&#10;n+Fveqef+r/B/q/w668ag3RtIkW4iR0ZtLu3Ck8Dgcgvza3597631i1l30sIljAIcKSGRwdLAl/r&#10;9eDxe/8AT37r3Ud31KDe7lfEPGIzGrJfUH4F7gEECw/1vz7r3WNowVMTh40Mg0mNo2IBNwjhORf8&#10;AfTk8W501advHrXUfTeNnRFEVwD4QEZUJ9Z1EA3FgDzYkc+/GlRXj17rMqrGJdTqVY+QoylSUvYA&#10;KV+v1H9QTce99b6zOoKXUBzGyspjCsGbm7lmAJ9djcf0P+Pv3Vh8J65sptpCs4dxrUaVeVFQa2sP&#10;0i4sv9fex1tPPrsJ41AIcpEGkSUga1V+VUMb6ioH0H1+h96bh+z/AA9OdYhEFaQMh1MFUuw1ASsf&#10;84EcEBrfQXPPvx8v9Xl1V/h67cKpaUBtWhkcgjVIg4BPBX0/XSAP8bj61k+HptvL7OsNQ327MplW&#10;5UaWmK8kmwBYC1lB9eq5JHA96T4R1UdYWKhdCDTZmbxpcqoCF2RLDhuSWuv5HuxpTPW+oUhY+VZI&#10;yUli1RMkoJLBgP8ANgAWH+vz7bfRpxTrWOmeoc+tvKjkRsHjZG8YIPNtPIuDY/439vDpxPPpncIm&#10;kimpmjDmTSzFD5wLKZAb67Aait/oP8ffurN8PWGR1uU0uE+q+MtEVWUXfS9ig4JFhcAi17i3vXTX&#10;UhGLTXiKafCyIsgUPTPBwIzwfQVB5/PP+t7917p0iBkBB0yISmhNMblmMP09Q445W9+P9uWv9F/1&#10;enWvPrLESY0kv4Awu3AkkLpIJCSWH1Nzquot/re3et9ZYZNWkWCxRRszWWPUI3Ni7IoHIIC3Btb3&#10;7r3WayxFi8Sr9wyMSjqwkRebDVyPqNVjzwPx7917rmVUeUESALrMiyDx6kX0oUYC4LcXuDci/wCf&#10;fuvdcwhkZW5DECJIwdUTAi413AGk8jgf7D37r3XIa1kMjJHoXx66ayeRPrypAsNIJtZgQPxf37r3&#10;UlI18iKqRmN9aFwjiQX9RjVwLW+pNybk8n3V66cda67JZ0jMzMnqMKCRQHDta1ki9I+mkN/S3tjF&#10;M8etdd62jdlJMJYMA8chl8WizFSrX5Yeq/HI96AJNB17rGzo0bGMgBdTKxfSbnkMwYWuByBq928N&#10;uvU6h1EnAGguGIBRNEbtJ/x0AX6qPrq/qLe9+G3XqdQJ3ppmjKsJdAdWAurlUjsWCnSLjgaX4J+v&#10;Ht1V0inW+m56eFi6hYy6gEaNIV3I9BeK2mykkWK2t9Afd+nRTRnpvqcbSyqLqiGNGMR0rHH9xJ6l&#10;0RWuT9LuCQeLLfn3Uiop02R5dN823I5EkjLPTQMsBmAN2VnPkZHiAPA+kpXSLfTn3Twx1XSOocu1&#10;NbKxjiQqZF0wzeqaCBbrd3Wy6jZlJuebce96VUdaK4x00VG0fuYiqwD1uD4pQgmLL6g8s0IvpVT9&#10;Fvdvr73qX16oY6ih6aq/YsMhaSWmgklsieab0yDjVqWUhSyoB+hvr9Dx7bLJXh1sLQ9JnJ9c0swg&#10;4eMtokjlp42pqmJYzZIbwL6CRckWYW+gvYh5ZCcDy6uRXpL13V3lQCSkrEkQyCNIYqSKJ6ReLyQq&#10;sgKkm97Br8tfn3bxCvHPVCh9eg3znUMFTYvQwrKZtVQrY2GqhkkWPTHHAH1RtIth6mQ2/wBSLXDI&#10;lYNqGOvZU4PQM7g6Fx0jUxNDFUSo38QmqIncVEmQhDJA7LMTIEW/qjDMht+m30UrfOBQ9KUeQ9xP&#10;ReN1fHugKfbzYaSATtPUCWeSAySzTIVq56gRroSK5/bFgR9Fvb2/HfAKSelCXLq1EwPPoom/fi/G&#10;tJPIKFqWoqk8GPqK5xVpG6IViWVZv0o6kkM41Wvb3pLpWrTo3t9xLDQxyPPoo29fiy9FWvJQ42kJ&#10;npBKamOkLuskUfpfE3HkF2DMzWKr9T7StO6vUcOjaLcoqaWOeil7y+POYw88NSIJYaqsg+4likk8&#10;VSsU+pYo4RAVkt6Q+hlC/UkfgO9rjUfPpXHNFKO09Bo+C31tecU1NLX0yxvHKY465arGFEW6zyw0&#10;tikqm1rcr/wXn2l8RlPb5dbZU8xX5evS8wPdfYmCmaorKyTIpRwvCprAWpYjWDTUKGjVWWYiwKhW&#10;lb66wAffvGkJqT1eOJRlVA/IdGD2p8uclRUdBFXJPRNQQTQpoq56SgaoDa9ENEimGR1QgBZispvY&#10;6vobCc1z01PYRz4I49G12P8ANEZFaSFss/jqaCKVYK2LTSpJ5dEqRwgeSwF7qQRf6Pb2oM8RHbg9&#10;FE+xREfpjPRpNqfJvbtWk8LSM8byRKtKKhaS60r6vFXTyExgyMbhIbhV4PJ92QhsUrToqfZHNQB0&#10;PmJ7U2pXBphXUkMtRTztUpUCCCqDTNqb7dplMfjjIUoGFyQGF7cPeH6HokutvuYGoVP5dLGg3RSV&#10;clNAtdAIatIZaVotLLRNDEUeMOA95GshExbTfUosT70YiBXpH4MnmD0+rnnEskq1TJKaRA5q1pVS&#10;mgnPhWOvYEFGWzOIlu3Gon1W910kZ69oIPDpzkqIhMp8cipTQNIUjozSRY9mQKalTDp1NOgL3aRj&#10;zYgXIFAADX161Tz66SnDvAYZKdlp4vvGrWh80GiqVklq4ZUBVpVu1g4st1I+l/e+tEVFOo6wi86m&#10;iqp5op46mWtVIzUPGV+3tI/JMjoWEYVivKtc2v7917SKU6jfw2idITFeO8RlZHjaaeVQWaBS9vTU&#10;B9CyagAFP1sPfiaZ4daKimOm1tq0700MVdCPPCsdTHLFO8pjmhc6qesMYCsvlI1qSePoffg7L+LH&#10;VdA6Z63Z0S6pp6SOZWcQVFmMlHNXMf2ZIoktdU9TMqgC4VBqPq9uCV6Ur1cKB0mMzsaiyVQySwiW&#10;pALLNXxoI4oIYmWnlMCBdYla50g6r8H6e1kV9JHwPDq6SNFlegSz/Ru0sxQxwVOPp52jSWLJNW00&#10;iJSyLKJEejXEJ44JCSC+qLyWuWLW9r49yY01dKDuVxo0knov27PiLtrJxV1WMQ4q8rEGKU9ZFPAu&#10;PC+KnKrUtHO1OrC7PqQ3NlZv0hUbyN0LEZrnq8e8PEwoNJpx6LBun4R009FTzUKw09NDVPDSOmMk&#10;8s7QIDW0umo0sqJxZzqB/wBVf6ssY5aU6Mk5nkBC0r0UDdfw/wApi4qyrSgkp6eCqkmGQjLvSRCQ&#10;/pliIDEhfUrJwL+2pLHFUPDo3t98hkFXxnj0AWZ6X3htpmen++nLRnxGSC0bq9pAYVRS6hlAIOnj&#10;8+2PpJFFR0cwXtvOtUOek/BkOydrSfcpFk4XURpHeodFMv6lSNI/1lFtYchTzYGwDTJIDkccdPMs&#10;TGpAPQhYP5E73wCTQ68lE89OlNUVsyxyTIRJqb7SrmBZgeRJFIXB/Kn6e/LM0J4fLpO8MbdoH7Oj&#10;KbE+dFXQzo9fTpVS/b0uIFJVwR1SzxCPxrNLK9iznklRpjT6hAQPakXMUy0b/Y6LryzinKqBSnp/&#10;l6ODsb5tbRraaCkq62gx9WwENUXq52hkigu1JTVhk1OtifQsEpX6a2H096a3gceXSF9oBGB0PGM+&#10;RuJy0FOaaqfzTU8stM1VWJGy1lKwkDUUCkvL5OPQ0rcfRQLe2Wto/wAXSY7NOqhyOPQiYbt3H1Rq&#10;5K2WCqqkMFc9Rj6eJIfIIvAmNo6JC7BbORKeGDANbn2ikhQdo6T/ALvmAqowOl9jt9wtVq1aZIpD&#10;DpjMl2pqPwaZ4WqJZLMQnq1Ai1yAAbH2iltzxXploCijy6XOH3/MJNZ+3jijp7U1TU1UDyTztKJ6&#10;VKalF9dhrZQ2ngj6e0bQNWh63FFqNDw6EjEb+pqin0LTVaRNJHDJDVQxQVTinTXLNR1ctvGoLBQT&#10;c/7VyPezEFFevSwqma9KGl300cVM0lVEwIkpVRnjiSOnjmMjweGcgkyKbq6SXVhYpzw1QcB0lLKD&#10;SvStoux8fOxmhlhhWdJIzDNArwrJSJqo4q0whQxX1aYmCsbkC59161rHSrxW/RUrPNWV5jaWOkkM&#10;dJTaoIxACqxiNFURKBpj1Moa35J92B6VRUk6V9LveAQhlq4IInklk8qOJHarRtYtSaSWKgW9dh9B&#10;e5921dPGGox0osfu4Suripj8DiMTNVxwsIp24DPCSSGQWawuLn+g926aKsMEdPMW56WWq1xTwyFp&#10;As8ccqtJUyMogYRH6FQQH1AWF2F/x7eWhSh6cRWGepz5uIyPC0bVEjT00L+AoXSnILFmYX1Pc6eb&#10;WFj+D79pUCp62xUGvn06U9ej1QjES08qSaIoEK1BWRFtKZAoDJGVtqL8XAsT7o3h07eqK68D59Zv&#10;25VqKiGRJZ5HgjikrDpgpxF6olVUHJZtVjcK1wbXFjTp4Mp4dczUukbSfcVQSaIxJDTpHUStLIwD&#10;JGWAKnTdXbgC31596IBFD1skDJ6lisqAHeKURCwM8iLZhPGwHkeO3ErcKAD9b82+tCisc9aKq3Hq&#10;SMyUJJo/8nWLVUrUEMLFwwjOn9WlvWGP+tf234Q8uq+Gnp1PGe1B4w8S08kgfVOfGE0LeVIj9ALW&#10;kIN7kEcn34R0Na9eMS0x0502ZjYLLFqUJHaVmYFJPC2uMsWXUCxOsgWsObXv7c6oYm8unanrodBU&#10;tGrMzPNHDLrkcMvlDohubI9zqRj/AIge/dUoaV9OnYVkDqImaGMGzxlWSWRFMer9hiNTEgDUFN1A&#10;9+611MiqY5BFJEWbVEYlM6uqLCLkNHFzd1BYkjkEgE8ce691KheNo0jRysbNJrAQM2p/3NDuQbA2&#10;ufqVN+effunYvPqUqtpDa5UdSGMyjykKfo9nA9Tc2H4A9+6vJ8B6yIRIYkVWsfIGURMiJpPoRyQC&#10;Gb6sLD6+/dJ+pccSSEsUa6IxfgFAWBRPRzqNuAD9f8PfuvddRU6tpGiBQkTelXUOpYWepZbE6je9&#10;iR9bX9+699vXtBWSaJWdGdUVZFj1iPwrcsDzcnlvr9eCL29+6915jEvKqjNwx1AazrFiCpA9QUnU&#10;bC1/exx6910bqsaxt40Akk9OjwyecXRCv6rkkXB+n+x92PWusKLyElBDBv3XCgTLGiaRIl/oR9Cf&#10;eh/q/wBVP9X8h7rmgFhGwMRmQwM0ejU7Le7Em4/2ok/n3br3XbygWjjYeTSrB5ggJubKokUXYXBJ&#10;AUDn3rJ49e6ypOpk1LExYKrC5syxsSB+yl+D+FJ/F7WHvWkde65I4VQihkVmIOttYCg+lEp7Wa/9&#10;bgg/Qe90HXuvJKscbSIwSN3RZIZUWJkjVSZ4zcDQALcm54tf34ivXuOD1z+5iClZQ8h0l7lNTpdQ&#10;saKg4u4N7nk2B9+oOvddKwZJGjTyTs3oRvSpKgMxcHjUv9R9ffqeXXuu/InokdAzeZ28aXURmVfQ&#10;t2/sMSSf8ffqDr3WXlAEKlnOkoI9BWJHYguvk4VVb+nvfXusiSWcPJYERFCbu6qwUEoYFGrgWLn6&#10;n8f4aoOvddxVJkijkjKKIUcxeR0DHx/Ryij9J4BIF7cf1976912WCs+rQRKojlK6H/5uF1S11Yhi&#10;FP8AT8e/de66FS9gBeKO6GN5JIw8Uh5aO1rE/S4P4Hv3XusRmRNZIZNLqzEoHMjhgQqW+lz6eOLe&#10;9UHXuuPlLuZGia7EgxDTohbXwqof7VuL/wCPvx60TQV65SSJOUiJEflAJXVYM9hqS4Wx4/T9OR79&#10;QdeJyB10s6l2d0dlkazC1ppIgNMaGIXuLAaif9696oOtk0yeu2e5F2jZJCpVimnmNNPhWJQATpsf&#10;p9b+/AAdV1VNB1jMiWiRyjCyXW4ka6kmwuLhQPrxZP8AX97oOrddhwoeMtaRo00+IkBSzegI1ubr&#10;wbfT36g691xjELIY1shkl8USvxIpPJLG3NubG3+8+99e6xgqbyBVAUrDIJG02ZDZFlNrliODz+T7&#10;917rhKV8sQRHDNIwk0+kRkL6Y5D9AAL2t+P8ffgPTr3XFPt2CqSBqkZXX1uNYN1aUgcDRewvexv7&#10;917rkrK6a3gAsjRNE4ZCza/T6bf1A4F/wbD8+691hkVyQsoRpEYwGEqt7kag4ZB6tJ4IAH9m/Pv3&#10;XusLROrlxxZSiAkLo8oBeW6gkn+oP04Hv3XuoxhtKoCtFqjZdJ0uqtIdSGS4+v8AaH0t9ffuvdeS&#10;BtMURCSEQyMrqoSoEzNZp+Ba9zdQb/19+691x+zvGsrxNaOyOeEMDjnUjcamB5v/AIgH37r3XbQx&#10;kFZHjdYYyNKALMrSkLGuoDixJ9Nv1XPv3WqitOsax3kaIhU8KupJXyGK9i1igNtQsWU/i/8AX37r&#10;fUUgIVUlJdSLLGiMUZlZtQY+m6j6qw/x9+691GkSQsBJYuC9QNDnxlF/TKxsAQQSOf8Akag/EPz6&#10;t1ELAMqSqqIqOkaopdSZzZQQBzfmwvwbn8+7de6506KJF/bc+aBwtwPHJpU3KmT6abWW3+w91f4T&#10;149TNGloZgkupPUJC/jDo0dljkWzX/4MedPtP1XqQqgsyxyiNo7yaGKt5ARpcj+gHIHHv3XjXy67&#10;tOU1Kk3rkARowpaEMxDGUABQQAbWuCOfUeffutDV59SHNzIVOkQzaggHljubH99ByB9WJAAv+Pdk&#10;+Idebh10qwpMxVPKVGuUiXhkkJ8UvH6GI4IH1H+Pt/qgNDXqQZCGRNXiVHSYRMYv210afGpt9ACO&#10;L3NvfitRTq4Shr1yUiWRH1ITFqVowQJERDr/AHFPFj9SDze3tvwwuWOOrU6zhlQtAJWLs7zMUAuW&#10;f1MCTwSV9IA4NuPp79p0nWOHXvn1yaRYwEX16S5vzeVzYhx9Stvyw+hPvYGo6+qtwr1zDLKFmD6p&#10;IirJEjljCHNmsgGssBb0n83497f4T02P9X+r/V+XHqUqBHdSxidnUxWAWNQSLwkkWZbWDem5PPtP&#10;1ccf9X+b/L/sSLt4IkKKZEn0SIFL6lvrTSoFiFBFv6W+nvfVusyqrSOwEiAXtrdb6ufXpH0YmwIH&#10;v3Xusn7zmJWjiDkq/idSY5NKhdTr+Gt/Z/Hv3Xuud2QuvkMnlYoQ0I1tESQStv8AUC9r8Ace/de6&#10;yeFGST/V6UCiWQRpLETyyMOfVYWv/sPdTx691yUsLSorEfcKt1VW+iXJKt9Ofofz/vW/n17rzBTH&#10;cOj+OVUBb1HzudTMVC2sPyb8D3vr3XpVZhIDpLsiiRSulAEHqlPFvpYgAi49+691ga8iqETSg8Zh&#10;VT+56eNMsjAXBHqF/wDEf4+/de64GPWDHE1pCrU9y3ojaQ3QqwAsbDk/6w9+6914BeE0grpKALcy&#10;tJ/tLj6Mp0/7D37r3UtEb9rSyqqt6oLIX9HN3bkWNvrb6+/de6lwH6ylnvf6JZdepv2o0UAi1zYn&#10;6e/de6kKni0G6KX8ykuw1KzcF7ILXP1/1h7917rJHAsYEUZi0ILEoLkNqBDKzDkH9Nx7917rk+gi&#10;QszxopLFlAsoP6ODfkH9Vzz7917r0Sgr5dK3DMlmbgKFujMbAfW/v3Xus3CKHAUOqBDpYhmubakt&#10;+b3H+t7917jw6yGEizFY+JlBJBcRKR6n02+v+F/r791uhHEdZftkCqAqgK5ZSoVi7v6RfWAL83F/&#10;+Iv791rrowM7gkCRr6GF7BgqhCin+0F+tx9ebc+/de65NFH9WVI0QaNaIGK24dlHNwTcDkG3v3Xu&#10;ubQxqw4QI2sKCAWQkWOkHiwJ4/pc8+/de64aCoP7jAhf9SAlz+m7D6/04/r7917qOwUaQpskPMoK&#10;2DyOdUvDcEW/417909F59dWutmAs7qovpIaRFLAOp+iabD37p3rjcjS0YJCqxs1rAn0uPSBYqbi3&#10;9PfutMNS0HXepUUAam1EelQsrGy8FQLixFgePfumfCbrCZFsSdQH5EmkO5AuAqlQL34sOQOf8BsC&#10;poOveE3XfkBUOyqreJpFQSFTpIuquo4Y2JPvxBGD1ooQK9RNaENLIxGjx6xe6r6bJoCgXNjxf6e3&#10;lFUoeq+XXJwpW4OrQ48oZdZlWVbojC36l4P192ACig631hiMl1pjoQga3YCw1ufQLsD/AEF7D3vr&#10;3U+KL0+NSqpENZtpdndDrZnA5A54CkE/T21/ov8Aq9OqNw6yiNn8mpVZ2I02RY9UfDWUab3N7sCL&#10;8fU/T26OtJ59cTGraV+ul9XMdzpJOrUiDk/Wxuf9YfX3V/hPTh6xOgVpCpt5gn6x5BVBOPLDrUab&#10;Dix/FvafqvUWV7+osyqGQhT6yFYaVBA44Okf1/r7di8+tjqIzatekFGVgAyryQT6tFwBf6/7f271&#10;pvh65azddam+hmbnReV+TI1h9ABwPp7qRUUPTXUhKyzFdV/La7Ig9TsPSkbv/S3NiPdPDXrVOs5q&#10;5AFtcsGKr6lfWrraTVwPUeLf7372EANR16nWPytq0Mjxsq6oo2OpTHYhCFsAdVh6SD+Pd+t9cRI3&#10;pYqAHugLHS0vFvHLCLhbm9mW1r8i3v3XusV1UxjRYBRGWP1Qsdct2YDjXYf0Pv3XuvO6eBABp1u2&#10;k6dQTQdFhbkfXUAf+Ke2v9F/1enW1+PrjqUERxhVEYFyxtGSosJBb+oJBB9uP8J6ePWZuHuFtHqG&#10;sXCKhVbqVC/2b3H+x9pum2+HriH5fTJ6iP3I/Q7ay3PpI+hXhWv9R78Oqp59YHdEYsWjsTptr0Mx&#10;P6dUjAAEH+h976c6xn0sS+mwYKSf3SQVDeRlI+v0FieDcj37r3WJmVNEUSBIXUnR6izSSG7O1xa9&#10;wDa/F7+/de6wtEulmYsruEPkFm0KvFjfiwIPI/Pv3XuvPZo18iIHPpVyHW1hfzOo/pwefoffuvdY&#10;fKw1/p8RGmnkQqpFktKwUC+lueSTz7917rEoIYkNHpUuIB9ZApW5fzqCNR4Njfm/v3XuucbXYJb1&#10;lo2CwrIkZcD0QNrFluP7Vvwb/j37r3WW7wo0giDadQYrKq+MKfQZQQLFeApAPFv6+/AEmg691Kim&#10;fSYR4yilGsblzIy8lkCrxx6f9b/H3YowFT17pxhmcsyEqyqGVnlW3mA+o0gcEjgXN/devdZDIdTS&#10;xgNH+oqqj1LpKll0/wBL8H37r3WWN00yMqqFVYniZ2sdJHGofQBuT/Xnn37r3UqGQcm6SyK/0VAq&#10;ElbAi3BI+lz9Pr7914mmT1K9WlVKBofQssSOtzq9RkfXa3P9kn/W+nv3WgwOB1x0WUBWBaRI0W7B&#10;yyBrrGeCT/r2sP6ke/db6xzwIUKoGDyB3FtC6pAbOoWwBYWa7H/C3v3XusckVvp44gwtYp+pZVCs&#10;ALcoTxawseffuvdZYozdVWO8LsoibkaTGNErc8aSRxf37r3TxDCw0k+NgQyRkA69IXm5bn/Y/wBb&#10;249+691MijjUDWn6mAjS2vQpUlEkvybkXuPevs691L0nSpUOQVNwyKb/AODAC978c8/1918ut9cH&#10;QMGd3iaQekExEjUxILhyo1W/SdP1t9ffhx691ClVFB1tqZVJYKFEayA6VYBOOFAuPr/Xn3frXWF/&#10;GoUfpcKrFQlwik3QrKeLf4/j3rr3WNmsQjj1XYhCqkyLJ6ECIn6Sf8fp9fe+vdelVr+JB4vHyRe4&#10;jP8Ab034IP4H9ffuvdcGBUE2BEiDUwW1nBsWKm5v/qdPv3XuuwygMxUHg3DFTGAbNZ0tcX+lx+fr&#10;Y8+/de66v9FZlQAJrA9MbhvUv0F9R9IDBvrf37qxp5f6v9X+r0EYqTfVp8YHkZbhgWvZI+BwSLMb&#10;m5v791XqHKI9TTAmJSAGRFa7hvR5WUgX+tuRa3v3Xum+YOgskT65ACkj6fINJ4RgONNv9j/T37r3&#10;UMWLOASoKeMOir6ZB6hqZgBY2t/X37r3XBGSQaPWoYWtIgCr4+CrEADSx5+vv3XupcHkYRuSsjrp&#10;j0aiFF20gujfXjm3P1H9PfuvdToFKulhYxGTRIHtGpT0LI5T6X50r/S/1/PuvdZFQOARwi6+SCyK&#10;Q3kkLagPSb/0/F/fuvdeZVJWSMsGsTEQgRtLA6EcN9QDzf6/T37r3XlAUyaVbWyjUyvcMp4Myg8E&#10;f19+691kU+IeMhHI9P7g0Fr3ICEcix/B9+691wspZT+4l7M0nOu5T9wFSL/q+luAB9ffuvdZxZQA&#10;fUS2pbrfWyfRFtfm3LXA/Hv3XuuX6iG1APGb2JAfU/rZ9Fixvc/4c+/de6xkxKDbyqkhEkZVr6CT&#10;q1sv0Df4ML2+vv3XuuL6mdyXsWUeN9Fz6BZ9I+ii1iTwfp/rD3XuoU2uxP6l0sguignX+gFkN7D6&#10;i4966qfiHTeXQv8ARVZQqlriSUEADyKLDj8EfgA+99W6iF3iVitzpX9QAKMGaz6QLn6gEcfS/vwB&#10;JoOtDP5dcJJ1ZGYCPxkqGKrZVZSDeRGAvxa/P+x928Nq9NsO7rIlUP2ik0cMSN42jI/bEJYkNGXF&#10;/UeAQLAj6H8aKECp6rTqYK5VGkcys6AICZXKE+oO2kE35Njf/Ye6gEmg6snxdZlqYl8RcmNjM3kZ&#10;2RYfIo9Gjxi5/B/x930N6dPU6yyVKeJ0BkUtJqbSAHiFxrEf5IPB559+0N6daOBXrg08RZFjLkJK&#10;QSLxtfT/AGgfwPz/ALb3oqwFT02e4V9OosjohDII9ZdmulmhA+pEqWNgRclvqD7vF59VHUcSgFCC&#10;T442luCgmkZjZREWAt/yUSePbhFRQ9b65PI2koql5GsH8Y8LqpXSWUTWXV/wUc/191CAGo61TrC1&#10;TYNp1aI1Vi2ldIcLYxKFUgm/145PP4v7v1vqK0iSMI5Yidf7olaReYzy7Gw55sP6k/W4Hv3XuoMl&#10;yU/Vf9xQhjVUVLDxghgONNyT7917qNLC6yITokVfJoV1AZg66P1i/wBATpFvp7snxda6hT0SzAMV&#10;aSyuuohFUsWFlUKOD+AF5tY+3utdNlVjYtaIkLFBwqxglnZowq65SRwLAqR+kjn6+/de6bZMdHG0&#10;mhniEcSRrGYXiXxsdUoZ3FvT9dQHHPPv3XuuH2MEdTSyNSx/tTNIJXEx1qV5VVjAUqxIJLkge/de&#10;6nRUpeymGJY5JPMKRSZVdkk8utyb2BbkluLAgfX37r3XKWkpdTyimVpZHadhGPGrRL/mxFpuNPP1&#10;t7917qR/DYNSldEZlhL6JIi0Wo+oKAV+jfQIbc/7x7rYNDXrh/CoPGsWlpJJDI8KWD6L8PHOANKj&#10;gkXJUfnn37reo1r14Y94temDU5jiiIWRBLI55LxyNfTxbgcEHn6e/de1N1w/hqqSpUKZCAskSq5N&#10;R9UTwPZiBb1OCBf6Aj345GevayM164S0JWNv3ZNQ41rUmQiZFBErxqqlXC8abWt/T3oKAajqysSe&#10;ogx7a401VFSXSOSwjWFf22tHoYi4Cg8gFvoDce7dOdRfs2P+VNO0kkVVIhjaKJAUL2AQgcX5txyC&#10;PyPfuvdRZqE6pY3plASYr6taSTqGMl2Yn0genhSL+99e6gT4wsTriWWI+NjI0gjijVzYGM/QMBbS&#10;LE25v9fd1Ug1PWuosdFN6ljkVUddUySqFktGeKhZDzqews/Fvr7uaUz1ommepSUrrF6nlkip38pk&#10;Kap28vEhjsA8iKbaWB+v+A9tNp/D16gOT05R1McQjVnaqK2d4YjEGCfojaUgBVH1IUDUD/r+2HHm&#10;OqHT5dRZsxHyY2LSxFnvoOsxfU07H6mzEXkH0H19o5CtcdaABNOm6fckBdHZo0neTUsDPouCLF4j&#10;YK2s3F2JuPbDNQV6UJBWh6jw7tSmkMSvBC6S+RIlHqkLcSJJMbLe/FgCPbZkPl0o+kLZ6yDe0cki&#10;6iyJGdci1UkdK0S2IQRowPlVj9Dpv/T3USluFOtG0IFemWfetI9PIqVjmSNgJFkl8E8RDeWKZEkG&#10;nULDSzFAw92Ehrnqps3Zh0hs/u9TCoVoZa6RNcBMyeerHlDpHO0RADAi7sWtzbVe/uyjVX0PSlIG&#10;jFKdF03VvOdxUOgninqqqseNUkSkWCoVeav+IOip+ybEqilrE6XN7+1EcRPRnFa6lFeHRP8AfG/6&#10;rHrDjqmpinerp5hFJTUxpK77+LUZchkKg6V8SN6vqzFRe4vb2+LgwdnHpq4D2x0pwPRRN3dj1M0M&#10;Mc0RqwKNo5JKULRywZWAsiwm3rdSGkqUa5Uggfke/PM0wIpx6qCsi6m6Lhu/PvmKePwmCorZwYKe&#10;onZ6SrqKWZQlVHT6BqUm2rVpUKCdP0t7pFBQ16dEmkUHQf5LIySTSCldpaZdIyDxRMZsdSwRCKJP&#10;O6+pEN2jcA6reri/tSIwOm2YHphlliarqobT5GZZ6WWop8eEp6quhhUHHHJ1GnUrcF2CnxkW1AfU&#10;aKUGOq1FadNLQvoqKeamWRch9xOuOoq1tX280gMgMk8bTxyJ6kmAAiCi97+7hADXqw+E9NGWc09R&#10;ojY0tTj2FaaVPty1Xip1WkkStlpi4VvSGSRrsy2PBt72Eq1Rx6Ykf8I6DnNZWOFfDjXqXrqtqthJ&#10;BUhYMJRzsojpZ/MpaZeFMrq4Zb25t7dSEcT1QuStG6SMVXkZjRQN+5DTzSxVyS06RvXCUDza56r9&#10;1VK6QrqRqsPSDeygLTA6r1BXHwpA+hAFlqKmXIllEcsryMzyKzyAMyw2CqQLFxbj3vT17qckbx11&#10;LJJ4BTU1FFSpBJTmSCqp60EMZglvEFJ1nyG+oArx7rTy60DXqTdKMQswmqqORXBhRTHJTyLIfHMl&#10;BZWvYl1IuStz79Q9eqK06wSxVFVJDi6mWoSppZfIqyRL9lPQzWczisp7SScAJFGbXI02+pHuPWm+&#10;HrN/EwtS1DSy0ipDRrFG9YpolmEzf5RHV4iJGEsiMAvkksBa5Zve/wCj02vxdS6SCSRUrngjWsik&#10;aSR63H/dvVSJAUeYUcAOqHTdYJXjNjzdLAi1MU6e640UAZ42oaKago4YHSevheFyfPx61qGeJCg5&#10;cL6zwCR791Vvh6wx0cDSBap3IoZLHW8cj1lWf8op42ovxGFLO+g8fT8+9hSQSPLpnqZGPuCapJ4a&#10;nIVBp4i7+K8kEJOrxOLXdUsHcrexIv8An3414nz62RTPr1NipJVq5FNOkssaNJLLC7RwtDMRFLTQ&#10;vGGjkg0kEqhBDc3+vvXWhjI6h088dNNRRZJvFXTfdigrcq5NPFTBzDJSSZCD1SRr9IibqP6G3vXV&#10;ixOD1gp6SlMCUs9BDCkUbwyVUywRVGTxzynW+MYgB6onTokSE6lUsbX9+6r04P8AZ3gaGLKMVFPL&#10;TtlKbUKmekP26LSmEa0v6VDeM308tYm3uvdcp4aeBqeCGGKCGirZauplzjSJUR1U6aakR5ClZRrY&#10;HxeJFLKAtyfzsU6cQ4p1g0z1AimqmoEikyqpNVeNkpjJJ+pTUMD55nH7ZVgQAA31N/fqYr1ZfP7e&#10;mKrqoado6PTTROlY709PDraOQzufIWkA1fukABIzpDWPvRYDrzV8ukbl8gDD90ksrSUryiMLUJTm&#10;nqkkJnSoEvq1ICFjYj6j2nkkUDprhx6DzJbiCSmOlmd9EDfetUKXqKuJ2Dsj2U2QEAiTnVb9PtKz&#10;k4HTgRW8q9Bhns3551keqFRBUKgmjCIKVkiGm5Ufq4Po1FbWA5v7ZZSeHVljFaqM9IPK5mWWQXmB&#10;iVG8c0MSxzxEHT9GsRYWATUQR+n21U8OlsSaF6SVbWP4ZS08UtS/oEUlkXTJ/uw+MBQ30NrDn63+&#10;vuh63+PpNVtV44ixCM4AaSGJgxBQWDhgv4/ofdurEVFOmaWWeQFzLxKokF7AtqHCXta39QB/vFvf&#10;hjrWkDPXay3uxppV8Pj1IF1cFjewcfQ/g2/wHvxFDQ9a7a449SqgxTIir5LgMrr4tKobXiU6hdrf&#10;UE8A+9DrSdRHiXVB5IhYkqeVUo1rDVIg5H+LfQ8Ae/dXJoK9SI1hBnlRBpp49JhJCuWX+jEG9/qD&#10;bj37qhGkU9esEby2EhjmeLnyShk8qu39sNpB4vYggcc+/Hrb8OszBI1kdnAIsDIAJDIp/WCGH9Dz&#10;b/X966bArjrJDA8Tq3jBVhpYq+t2JF2Olhx6SPp/yP3WyxPTgiICqyOVBWTS3jU6o73Eeo8BgT+e&#10;ffutdYzFHKbxqCi3hayh2YvyTpYAMR+SOPfuvdZFidFQRxjRLpjlBAJZidJdozewI5N/969+6905&#10;QUfjKBtMghiuVddMa+RuAjKCGN7cEnj6WF/ejw69080dBUyzKsNKsszMInji0SMGqD+lV4BU/i97&#10;e6u4UajgDr3RouofjfuDfGUjfLUhbHho44oSoSWpMpCU6otg0ZF9Xkbji1wDf2Cd+5ystsjIjOph&#10;XpxLWSfsQaf9X+Xq7Xor4y7Q2Pj4qhImqstRwxROXpBRqa7HjXHUNGoJlbUQQ9tNwT7hXeecbvc6&#10;qfhNfOvHpyTaIVAZsno6+K25Gf4FLRx07rX0VY0UlVGklZTRG5kYUjgBgsw9Bk/s8D6ew4szvUOS&#10;SP8AUP5dFlxAqtRRw6dMnt+enomImD1eMiofGWiekherafV48jIFfWZR6UZIioYKCbAe1MOTnosm&#10;Q1p0iK7GrPUV0lZI+JnRqWUU60gqGmkf10NClw6woG1a54gH5N7cErVPmM9IXdlNB11FQJBVyt93&#10;HFTO9PXxfb1VOsECmHRVU9SZryQyuws0cl42ABDBjf25g1xn/V/qx0yTXPWTG42gq1yFPIKyWOui&#10;mmFW8vlqcfkNJaGloQgVpdQtZGVSlx6mBB9+BIP+TpzxCAAPLrA1JR1ccSfc1aVVJAgyEnj+4jpQ&#10;x0NUjxCystwhKtqF/Xe3u9QBUcPLpSjcPLqPNj3pWQz/AG0sdM6eaSpkilkWKYWWqatqA3khlbQL&#10;oSQwFxa/upNOH+r8vLoxtp2hb9M06g5ShvA0ccixQ0T6WRaSKVsg0kl4qYQMoQmSY+jmw+pv7cil&#10;ZTQHoWbbud0GAZzT7ekpX4OsjnWmliaKmqJHo6qk8xEYqqhg8k06xHUdL+jStwhB5PHtZHMJBX06&#10;HFneyTCjHp1heuo5IUdaarkFYlNj6KneDH1VTR00H7mlSNBiA/cLEIS1yL+/MAeGOhJb3Tovca9T&#10;KHOQsk8cNXXTiSaqqVhopdWRhmkkEUqIkiRrIQt2fSVDWueDy20IP2evRtb3QI7ulDBuQ1oDw5Rq&#10;O8FLBVxU9NMss9JSSeGApVgHxqxtGQpU/wCpa3PuhgANCPz8ujBJVbNfy6f0ybGor6ehhhp5ZFp6&#10;yvVjBKGxfiK+OVJVYK5bUWjsSx9X9T7bMFF1HpTrPHp+psrFFHE8bwSxxHyx0s/moYJqKQekRxsC&#10;XcH1awQAOFuL+0zIK9OYOenSDKSQvEwlhqpjWGKhingbUtb4BM9MxHBQoSYnb1G9vbZQnHWqHpzo&#10;s1j2Y+WSNHFXLSzUtLTO2SmSqj/fjnkk9MccTW+jccGxt70YzSg69Q9KGGooaeIRrVLUNERjlcBJ&#10;hHF4tRE1bGPKSAOGsLE34t7b0E8Tjqw+E9OFMwSqx8TVNOJKenqnpaeN5fs1kYE04qXUnVdCfV6b&#10;Am4NufFABXryfF1Mjr9AWSeoX+GTu0aSE0yurRt5Kg20pdrglQVv+VU3v7pQ9V6lxzxLLHSrNiZw&#10;9NOlP93U1IZ6df3XqTHGPS9jbSyix/I97KkCp691xElNSxVtQmudYSPRV0T0bUc8sP8Ak8sINxKL&#10;XC6gdV73491631OpqzXVVSCJYJY6Smp4ZVgbxGvq4/LU1FSGBGlIwAVuQGF/xb37rXTexoiizVFX&#10;CWkjHkq6gsn3GqTUZKqOFSSCBcSgD/Hj37rfTgJ0knHhmlZIpYgkN44ZJob+WtFekqmJohcNGVbk&#10;XH+J916lOsTTu8mSaeaNah4alqd46tXaoSoGiPHRol9Md/WFXUzfQke/deoaV6laJzRzz1UlQSae&#10;jjNFFTxjw1SQeI1H7YsVC2OkAOCL2P0Putr8XWEM6mISwg1FRC5pzBeuSvp6cAlZqsqFV7XYAIlj&#10;9bEe99PdYqhIo6CnSUmopq3VNElTGyVUx12EU8RsxWM/V/obckcX917rKVMMtN5apULzAyvH5JYH&#10;ptGpfuaqwsF/TCF/tc34sPfb17rBLSPUpIkywzOhvFNxNUCCmbywxKyW1vITc+r6fQe/de64MtRE&#10;pkp8YZWMbBtekQ08NTzKRG/Ifg+QRggiwJ9+6903yrEVhlkJomDLBQmnZ2jpyTo+yh+gjYn9MZCp&#10;Yklr+/de65tSLFPO1RR19HX+iOoBlaoiQRrrpqur1qUe4JUqVI/CrwG96PTkfn1BS0cbwU1RDXxt&#10;OlW9JonijFO8v77Ss+t4njOpkjKHVewGkG1enOsc9RHJJURQLFFV6mepSlkB86F7w1DRtfkCxAJA&#10;ANtPFvdxw6Zf4uoMD04EdXNJKkkk4SoGlUIspWULIyhkVuBoA5JFuffqE8OvJ8XXJZaVmmgWOB4o&#10;BIK2X7aZ1FLwy4+BmXiQcF2HKge22Qfn06wqKdYmekjr5KQ0U0CLTGppKidkiQxyC0rUVbLqSRiC&#10;oERcH6cD3Xw8Vr1Ty8P/AFevTessLv5nNRWwrDLTx09OIIMhQpExYSxTR6U1HlHjZ2/qp91KY6uo&#10;0inUSR6pqV1dclU1X20nlM1R4E+3nAvTJNHdFDLxZB9AQb3900gZ6t1DmnihEFPUNJTSV4ii0RRS&#10;rT+OOLXGHLKTDIwtxY6iAbc+9gE9bAqadR/uIWeqpJUjZpXpIZJJZ5o6iP7ZL00s8EoBVHFgWUr6&#10;ueQPegpAHToUA16lpWLLDTwwVU8rOZo6k1ShZIZr+UrSx6QZFkA0aeQebHke90Fa9W6lwTM9TJX+&#10;Op+2+3ijj8cgBjlZDF42pGGsMH5ZC3C2t7317pyXIQtWqrFqtKiiiMk5VzCfC3qanogisvjYfugE&#10;X+o/r70RUU69SnUymmCfcQSw6XrKcTJEzx19PIInJNXKjaliiIF1eQg2FgffqZr17pQ0tVU0NJST&#10;vXPV+SSokWWqpNNBTJVRmLyJCLSklfUFR9H0J/oKMGOPLrRFRTr0kwlnpx5JpfL46YPIkHnlkKak&#10;qooqb9SAAHlhwOQT714Zp14ADp9grq0uYKpws7qzGYSKhgo6W5iVlUFg0vJ1ksRewt70UIFT1vBx&#10;1KiyM09FRx07wwxTCoM8EjRtUVJjujhQFUldP0cc/wBfdOtaB1mqK1Up3C0cLxGOCOKj1PJUI0i6&#10;VlVJQblDeQXHH1/HtxK/l1ULQ16yu4jlMdTFNUOKaEeSORBSzLGvOsSfk3+ouWI9I9uGtMdW6lxT&#10;01MuoREVNNOkjsCrQJBfUKmWKALpqI/quphe4uD9DWtMHpohuJ6lmUFJAKuOUzIsn3kTLGVWeQRw&#10;ItTAArGxLMoPBPIPvfWhXy6kSVAhiXzOscql1eKVVSphgAEYZnIMZVr3Rgh+vPv3WunWaplkMqm0&#10;LJ9vSU0jMKenqREoYqVa95Ppp0AX559+6TEEuQOsiVUrJHJTwxyU7QurmJRBKgRtLVKRPYksbra/&#10;P19+6r101bShVFEamkUVK+QIFidlI0RCldxquLm5HFiffuraWrTqcZXkqqkpGE8LreoB8kqyONIm&#10;muFT02/Bv+efr7VL8I68DjqPPUgrNPU1EMep4omnnp4gZihtHJBSILSaj/qlv/re/V6uVAIr16Ss&#10;DPIXleSpXxloUp5WjZIW9bqsinTxY6JAwIvpI97r1UqRny65R08URhEbsCapnltIS7T1F2vZzqV7&#10;WsvCqPx791oCuB10ssUazTlQrpYQtOw1yzMP3HMv0e/6FUf0459+63Q1p1hmlhFKfKkYhlCsrxoI&#10;5KZWYHzSqQASGAtfk+9V62EJ68ssaR6JZSphAAYoQA8j3dJU/oy+pSOL8e/V63oPUSObwxzPHFOH&#10;NbEFZ5DHNCQxaOS8gKxqWIJFh/S/v1evaOsjTrTCMpHI37dU0tJMqB4nmOiRp6s6Uanc8xi11FyL&#10;e/V62E9eooqTLqirvDEoSOKWCOMqkEqKTFSU9Qt28bEKdWggf4e9VPVtC9cUfRKwLNJNVQmXw09n&#10;opCh0VBLsD4yi2Q8eo8qPfq+Z69pFKdY3KVTTt6pHoYB4KeKJykZDB49Wjl245+ota4HvVa562AB&#10;gdYNZlEckpYs1M1a8f6JamSRj6nIAUqTw6/4e/dbArgdRnllqEURU6iSqib7ySWPxmaFACi+M8ho&#10;gPz9fr70DXrZUjJ6bnmALv55YoZUCV8sLeaVqdWCwFImvpAIAewDL9Bx7Y62BU06j1lVTiKkCpUL&#10;LNVF4KcJ5IYZIB+tH406r2vMR+bC/vfTgWmesEh1otWwgdZWdlLmNQZUWwiyINtYiPKqSQOLe/da&#10;NaH/AFf6v9X5QWmq5V81bBWxRwNFHBMsUEsxlY6kYR2MLx6uS55tYW976c641k8ryF449M8SNCtX&#10;5RSxTM9nkusGtORdQRbnm4A9+691FSRJzU1MqeSjjVJAHB+6Og6fAoI1FdQFm5455HJ917ptmkM0&#10;KTzotEA5MWtWMbxTeiGEBfToUi9j+ebe/de6680cv26OrfdN6E+6cGeWKIHkIL3Di+lf9T9ffunY&#10;1/F1Hjnio5KczTRxQNGYSTIOf3D4qZJwrAlCbaRe444+o91ZQCCD69NoZfJJ4YC1LUrMlSh8qDxB&#10;tcgbj1AEBlCnUv8AiOR7q9BSnXYkiWmaSampz4gCogqFmmeGb/NCMqAqILX5N/rc+/db4cOmr76C&#10;u8EEcqu0AqljnRxR1UMrfokg9PjZuLAgm/0sPfuq9ur59clM0+r11QLfbxU7vNpqvuwNVRDCigsX&#10;NrAj0nn6X9+FK568w1CnTZU1H3Eis5iE0NkkhmbQ9aFP7NNVEDQrhQb3J9++zpv+1+VOuctVBF44&#10;aiYU9SEVqWWl8dQJEqjxE5IuviX0Bh/xoe694Xz6jPNPBPojtXU1RTrVRwB45EZvN41aqppuYmQ3&#10;awA+t/dk+LrfhjTTqNOaiGeRKMwmNJRULStP5T5WT92aR5R/mR/xzJ/2P49umlM9eEaj59R5MhKp&#10;gbTqhQzSzzIfHS42nnBBmgST9Ks1+ALBfoefbdFOF49WCKM06bSsSF5QIqw1McjrMGmZPt4v+Apb&#10;z8pZ+Us9ubEWPvxNRQ8et6QRTy6aWBkmp1lWrlMflkqInkZJJVjUv44KQWPB5cMbni3Hvy/CfLr2&#10;hfTrH5UZKeolw8MiIJBFLVzQ0hHkX9iWEoOJEtwDb/C/u4AHxHqukBqgdMzSwvOahp6Vql8elPUL&#10;M0gSpl8+iOGZgB65L/rv/j7cJFKD168VDceok1bQ07JOFCqk7060lTIZXqK1F8ciNPbRdPyxYEi3&#10;B9160EVTXqEHpqcTI06Cmo4pvGa9SjwT5E62jZ0sdF+EkF1IsPqPdqMx+3rQoKqft6hrVxPRQzJJ&#10;IGE0/wBz+5G/nlEfhj+6WoURRwkH0u2q9hb3YirEf6vLqnbq7eoMlYhhFHUQNKY6oK8dOoiienqF&#10;sSkkQUWJsATcL+CVPu+mraurY+E+X+r/AC9Q4Z2asmwU6/cU+LpsgzzQIWWYVKBqVJCosZomNyFG&#10;k/j8+9kCmv1p/h6956B/qx1GFb4TEyzUVE9ZSikqGmYSJPBCmvzohUGOQAWI4F/dioI4VoetAGgK&#10;8c9NqZFg0H8SkjkFM8yNBEg84pSBHE7FuDHIh/cI/wBYe/aRU6Afn9vTh+Hu69JUQh5abHMIxBEY&#10;4qmLTFCsUrjxrA0gITUL3YfQ2B4PvZFRnpoVrT06hVdVroax41myNUJI0eA+OSVKeM3WStW1r3BG&#10;pQeLf19+C1OcDrbVpj/Z/PqLJWUuQp4YWqkgmmo2SOBK9VJjQajSUsk4XWwk/LgFfoPdgpBrSo60&#10;dJFCf9X+r/N1yiqIZJqWJJUihoKaIS1RhWX/ACkLrrDVRxAaFQsFaVQS/wBOfoLacfMnh8vt62aA&#10;afT/AFcPLqA01PCNaS0uuZiEqYKULTRLG/7ivMLlE0kqAVLX597VfX/D031CnrPNTmjSQ6iamShF&#10;UwiEjTDW4eRgf84B6QPoLHg+7KM1YY60eHWATtLA7Q04aprooKmqqASDT1KA/wCTLI41KukHkfQ+&#10;7aaGjeX+A9aBFKqOPn/q/wBX+E4GkjrEWORYY4aiKKHypoElNKzWk/bIGqyDUHDC3JHvejT+X+Xr&#10;ZPl1BiNS88jU9DQ1EwqJ/JJOokp4ccqeKeb7RCQ3kUA2cWH6h9L+7HSBk08/TPVRk1Gf83WereUy&#10;0TUYoqeimpnq4KQRMZqeOmIhM4yKAq6SMQNPLACwX8+6KBQ6gSR5141+XW6gntoAfKnAD5+fWCuE&#10;lVoanq/ClMkjzzz08VVDE1Sul6aCniFnNwCnIIHPLAe7KAvxLny60yluBp8+ov3kUtLIEkM06VH2&#10;Ml4gsY0Q/wCVupqFBaRgfQ3Dj9Jv7t4ek5wOPVKqeGSMdejQ1lPIacxU8oQxyUdSVX7h4HuyXW6o&#10;+gBwqkFjcH6+7GgPdUj19OvYOPP0/wBXy6mBHOOiSkp6appJYqtI9LeKeKpX96SQPLynj+jeq+r6&#10;n3TtrVq1+fWioKgChX/L1Brqiljo4auOaUVtIsUtNGLQ0sdbU/sSS1JkVmlkYE34IFwov7cUamIP&#10;A9V7QobzH5Z/y9ZoT5q2ieKnp6WeSL/Ka0yO8c8tN+3FRy07i0cikhlNwHH0W9vdSNIJb9noPt8+&#10;vUIP+ry+Xlx67kpqqzCqqBkaaF6hlMrLqNZKmiKGKQqGCEXLJpSzWNiPfjSlRj5/LrZq2Caj09T1&#10;iiWkFMKuasq42qI4aGVKELPL40HkiFVLWL41MRUKyMQTxxbn3sgk0OadV7QSfy/1fZw6lilV5Sai&#10;sR6aHxVNTNFrkjDSxk0y0oqLrqQfqiUgDkqD71UemT+38+vH1OPs4flX/J1FSoniMdQkjveYhaqG&#10;meKWhZr+WspoXFoopBa6MNJ4NvbhAYAH9nTeK9ufn1ngroSRNlakU4iqJvMIqRYSS50xSzs4IYNc&#10;WUchr/Tj3rQaUUft62HGqr4Hy/y9YmnketEMqSyR+iN6mghDVT1KnyU9ahkHpfRpVlcaSPbgVQO3&#10;/V/xRz1WratTV+0f6vTr0LpGyxV9Q5i/dlqfuTJTyRuBdsNCbEKxuH1IQpv+fofaCT2jP8vt63UV&#10;oxx8+P2f5fTqJ9ymmmetZdMUpSRokNNS0WMmN4aOrqYAdbF7apCqsv8AiPrvTk6eH+X1HVSQQA2M&#10;/wAvIfPqakMVGn28QWljqKyWcvRT/dUtXG8P7tS7kAh0e2hVUXB/Tb1e9HIya0HXiAAQMAn8j1MZ&#10;W/hfhoZZZVoTIlVO6NCx+5/anowoX92OMeuNVN1BZube60Gqr+fl6dbqSmkeXWCjqAsEUVJJCwLB&#10;TBDFoSeenQyLGFYFl9AurNpLEcc+7E17j1pT26U8+PXbVdOClNNQNQ0rhDBVo3l86FNUlFXzkEs7&#10;knRrFl4970mmoZ69qXhwHkfP8+u3SBUnWppkgowYUghmdXtQ21p9zGgsix35AH+Pvdc9uf8AIetA&#10;Y7hj/D/q49R0enlkFCI6lqOyolE8v21IpqDdaimsCrhrj0O3154t73ShqOPr/k69ReH8v8teo1aF&#10;g+4akpDHrZ4ZdP8AljTzJDplpXeJQqlUsDJzyQDcce3AP4j1RtI/1V6iRvJJTTV0rJT1UqxQU4rJ&#10;I4XlhpzacGnYGPSRwwZDqt/j7vRRj06rqoKnz6zzCKWrT7manaSXH1NDG9SHninp5k8sFRJFD/up&#10;LXUKysF/T/h4U8h1o5yT5fy6TTV32aRsKV6xkhi/yilqWQ11ZNKI2lkkCAGkWwWKJl13+p9uBKn0&#10;+R4j/Z6bDUFOPz8j/sdYRIxkplo9YDVKBXiUakMjtLWQTSzKAnlNrjSbgW/PvWnBzX/V/qPXiCaa&#10;TT/VnqFDJUNNNJaOpmRatqyWnv8AdwUkshWqgSBuFZGsAtrEA6Rzb24RQUrTh/g49VAPH7c/nw6a&#10;Z6iOvZJGvJFSmlmenpoIMcs1DPIVjYRSelJbDUQSpc3/AK3LmkKMfOpr5/5f8nHqmCa+hHl5f5P8&#10;vXUs8LVVXLLVJjaySoFJHS4jGx0GSkjsCstWH4ZSLFb6QCDfk+7BcAcQB5mo/L060ShJJJGcUFDT&#10;59R6pitdTPFVzV9Y3lem8zUiSyVIjJSjmx1GqoqqimR/LYsebH82UVBxQfL/AA54+mOm2oGFMn/V&#10;ig/y8esayRwSUEaU7U8tbOJqCaR4pqd65rtJH4n/AEq4B+hDACy+7lcEg1AH8vy6rVAQKfZ9vnx+&#10;XXOUPS1c+IjihjrKumSSoiIYU9HSPN5JWlqiNCB+WCO/H55FvdaKU1+XkacT/h601AdHmePy/wAn&#10;UGqkpZKiWlhmgkjpqiBqeGlqWDeQgp9vJTAWdZSt5BYH6Fbfi6o1NTA5+Xl007Jq0q2B6HPTajQx&#10;jK10OMkyUtPUQxVcEpkp6GnxDsBNFSMBqdi36G406eT7coDpWtAeHrXyr01ValgCaHh5U8/59NTC&#10;KGSrrHepp556owa6iQVNOjD1KyPFpaJdJEbvLf63IPtzSNIRc09PTzr+fTTEAljgk+ef8Hy66r6c&#10;TrE7CI46ehdKfF0zFpaScDVJ/DpYyqzefj8rz+b+7LSuOPr/ALHlTrThaeVPIDy+w+df8HUF5Kae&#10;hgqmq5GnrlkppEr43Row5CDFSJVAqPEULEEWUXJYj26Kh6UGPP8Ay9VJUqDU1PGv+Dpoetndaiuq&#10;aiRo2eNKVplpIDTU0DCminp6SnDPLAnqVmsb21E2Fvb2gDA8vt889NFi3cTx9afZgeY+fTZVxRpD&#10;ko6SEwUbkJPSxTLKpi1BoNMltUgW5kezgKGI0gj3cDIrx6ZIWjHy8/8Ai/On8uHXlLxzPJBSSPG9&#10;C0+FHrSOoikIhqKOoka5Z4iG0XNhf6+/GhFMcc9eHxVA8sD/ACfl/l6bPLSlaykrKjMUtDQSS1Zp&#10;J69JxDaMM1TTcMyOWGhPUV5/T7vpzVaH5jz+3pnBDaq4zSv+DpurK2KKMh/uUlio2E9K6iSiTH1M&#10;d/FBUPYMNJ9QW5L3J+ntxI2Jqaf6v9X7OmpXX1OAAfz/ANX7emxolaMRRL93HNHDWfbVM8Ma0tHQ&#10;p44I1lkURIW4eJlOpbEH2pVcgN9n5npMWXR9tTT0A6bqepgpkM0rR2hqvusfVRVYkWpkKWrDA8gL&#10;O/IVkjVlJNx/X2p8Eu2B8jjpOJAoyfmDXj/n6aTLUU1NQtUFV+5nqMmKiSVFMcSyMY0WQhhHZrq1&#10;zrYDTYAe1SQhmNOIx00XYAauBqa9Q6iujkpqmtFVWTQypDTTyVFNNGlNUI92jjmI1sVcg/tj1XCj&#10;i3tXFasDRx/xXSeSUFSwP+qvSWzFXPR1c7SS+TINT6mR2Gqq1wBzLDDGo0aV0gBbH+vPsVbZY+KB&#10;jHl0VTyUc0Pd59MEQpZ6SeGoFVLGtGlXX2ilkp2nDkQ+OVRdTf0sTzx7F8Fi0cg+XSEsM6vLpJVl&#10;UaeaninRah4Xjljp5EWRCKj/ADKQuSVIv9GsR/Uextt23ZDUz/n+3ohvb0LjpkrapZIvt44pqfxh&#10;nq0kbxwLJG+sxyRRgoAw4Yj/AFwB9fYvsNrp2EEHzr9v5joM3u4KRVDSmekRnc+auBYknlhlavYB&#10;iBWRO6R6VpYlIawUWKnhr+xpt20Kne4oGJAJFanyUDJOPWn+TqOd85gaRfAtjlDU0IAoPMnhg56T&#10;TufNJ4qqqeoVCxllOmRlVfWk8ovbn63cgjg/4CqG1RGKINLKK8AOHkT5fOvHoESXEsp8WU6gxpUk&#10;1z6Dz/ycem9kSfw/vQ6pCZRUXIRSfStoV5K35L/8R7c8JZKAMtTnUaUHoKDNAfPqwZotXaaCg0+f&#10;zq3rTy+fWF1kLNKQJ3iKLqjQRvDJGeXijAHDf4i5Hupjd2LkByMfwkEeYAA4+RIqR06vhqojB0hs&#10;5JIIPkSfMfLA6zBdMiyyKEJs6l1FgLcyLb+hvc/n28Il165Bp88+nmR/l6a1VQxpkcP8w/zdZpY4&#10;1ldUYlJDAKeQgeuJv3GYo3FjY3I/w9vvFEsjKpw2kKfMjzJr/k6pGzlFLChXVqHz4Dh/l6a5IlqY&#10;3jjW4kkukwBAWMNZmklsSDf6jSbjj2XNAtyhjjGCRQgYA86kgkHHpTy6WJIYXDucgZGMnyoMAj88&#10;cepqr4/3KeOacAJNpk8UqIwXT5tCH0ofoC3+3HteE0VkiDPgNQ0YVpTVQCgHlmn2jpOzaxomZUrV&#10;aiqkitaZySOOP2HqEyQI7yoAo1RvGClzJJKdTKgIGj8hWb+nFx7QvFCrmRcAFSKitSeIApjzAJ9M&#10;EjpUGlYCN+OQaGlAPXyPlUD18upDmOVj5D+5IVuJCEFoV/zYlA4H0bVexuePbx0SN3nLHzNPh9G9&#10;POvDpgB4xVBQD0z8XnT+VCK449R6kU91sYkCIY3RnDBbgs0txw724B/p7TXKwkjSQAoIoTX51x8R&#10;9Dw6dh8YA1BNc1Hn5U/oj1HXOJgpVmDuYmXwPJZNXp4QoRzZf6/6/usIXVVhXSRpJxU+lPOo6061&#10;qBQaq1HGmfXyz11MKdY9Ks+uM+eSEhdIhc6TGgIB035BHFr+25VgCUFdQqzL5aSaUFPKvDrcZmL1&#10;YChGkMK/EM1Pzpg/l1hSM0yNE9O7Ix1go4f0uLpJo/JANiB+L+2Fh8FTGyYOQa4z5gcSRwPy6cdx&#10;MwdGAIxkeY4ivkDxHzp1xkjimjcopYUymCRlYRspB8mrnUAgtwLf197aKK4jJjFRH2nNCDxyCDQD&#10;0oerI7xMFYgF+4Yr8vzP59YJ41QRx+PxBSsxVPSXd0sHB5XQw4tqBv8A2R7ZmjRSqAUHxEDzJHH0&#10;oRjBBz8I6dhYvVq6uIyeFDX04g/L8z1ynRhEqwRxgqFl1Ssjyxceq2gDSo+liSeOePe5oT4YSEAU&#10;zUkFh+zy+2p61E66iZTWtRQAgH9vn9lPz6bTTypKgjVVlTU6OEDLIZPwqm4Jvzaw9ljW7rKFjADC&#10;prSta8RSgqTx8uliyoUJcmhxStKU9T6ft6lONUZDrKORJ5ol1SnSwVm0pyC3N7fQe1kiAwnUCBx1&#10;AZ9Djyr6+XTC4eqkelDhfUCvy+fHrBMGJi8iOiqukpIVeR4COCHa5NvwDz9PaWZdekyAqKcDklft&#10;8/8ACOnIyADpIJPmMAN9g/4rHXNlWN441ELhGVFdJC+uwupqCRyefoPoQf8AY28NEYRihAIoQa1o&#10;MaifP7POvWgxdSxqC2SCKU8jp+XWIyuFgidYQ0coiepktoCCS7Qxta7XHFz/AMR7aZiuhGpUEAse&#10;AFakD+L0qfX5dWEa1Z11UK1CjjWnE/w040/z9Q3WMSzeSMCP7pmWHzsqoyi4jVRYnUOPppNvr7Q+&#10;FH4jtIvaHqF1UAIzThxI/LHkM9KlZyiqjZ0cdPGvnn0/b8uss8rTATLI4D/twLJTqChH6dKn9I+q&#10;jSTb+vtyeRpk8ZGI1iihlGD8gRivAEVp656pDEIuwqDTLUY5+0+Z88j8um5/U0bIVecCz3c6UhIs&#10;G/BFueADb+vsqdNZWRTVxxzgKMVrxqDxA889LFJAKthTwoOLfl8vX9nXMq2lfSoQIgDAjWV1WkJW&#10;3BI+l+R7toooqopQZwTp8yQeBPl5+vVARUgEk1Plj5Cvnn8uuM8MbcwfvoqjVDIQHUsArk/lhYg3&#10;9s3FujZh7wOKkgH5n5jh1aKQg0lGgnzHA+n2HriyxqwW/iCwWIKlyytwGZB/UmwP1t7r4UauAKLR&#10;eAFSR608q8B5062C7AtTVVj50zx4/Lj6V4dYHPmuSkYkHoCopQIkRspfUAz/AOsABf2w4M1SVCkY&#10;oBwA4H1PzAx06q+FgE0Oan1P8h9vHrgyFQx1+LyEBDYsNQe5BU+rTp54HHtp4yncTprShyamo9ak&#10;CnoDThTq6kNQUrStfL/Bj9vHqMWdZ/8AN3hv+i2ppG18y+vTZf8AU3ANr8f0TanEwqtV9OOa/F5Y&#10;PlgGnl08FjMQz3evCg9PmfXiK067kVXeyxl50cvFosEiH1MWj63P5Btf8X96khWR+1asDUADCj+G&#10;nHPoQK9aU6Uy1EIoa+Z9a/5Rw6wsriQxNB6J9PkXWC0TE+tg1h9Bf/W9svG6yeGy9rnPnQ/5Kfy6&#10;cRkKa1apXh8/Qf6uPWSRjK58b3ZAoUKqp5Ej4JkDfp/xP+x93krIS0fEcKClaefy+38+qRqqKBIM&#10;HjXyJ9PX/UOsBi8sjMyASLH5GF28fkuP2wDyAR/xX2wYfFZmAyAD+deAr6+g+3p0P4aAA9pNPnT1&#10;/Lj8+uMrpru8bxGZPGYfSxFhq1aQNWo2tzx7rIRq70KahppT86+tT8+rRq2iiHVpNdX+T7PP7euk&#10;RNIkMkyTLd9RFpCxFghU3B4/JvYe21jQDxCxDrnPH7KEZFPPOOtsW1aQoKnHyx5g8fyxU+fXJFRp&#10;COU1fRhZl5/WpjW40kcgkj/YD3RVjaXzUnNR6eYK04fP+XXmLrFWlaY/zZ9fUD9tcdemeJijRqX1&#10;Mmt5LBAFNnuCPofwbWt7pMYxQpU19cigxkenp16JWAYOQPkOOfn5f4a9YFUT6JjCFnZZAkf0jlHD&#10;cx8AH+g/HtKsaz0kKUfNB5E/Z5fL049OMTCTFrqtRU+Y+w+Y9fXrmpAKofLIxA0mRQAjMbeMx8cA&#10;cFvdG010Gr+WfI+lPlwB62ASCykLT08wBxr6njTr/9HZOaVQsMqt5CwKxppcKzDgmLQDp/px+rn2&#10;IOgx15pAAhJiaJibqRoUh/T40aNf68H/AB/2Pv3XuulbUQFj9ZBjLDRdQrWbXeyix5L/ANBx7917&#10;rgV8iunrIp2ZwRKgdtfEZEv508H+n4+nv3XuskYKqFLeZ9WmyFUBuLhQy2vbn8W9+691niCvGDDo&#10;MqOXAPCRkHUym/1ZvyffuvdSFa/F443ClVZmJaPyf7pTgXJ5BFz9PfuvdSBp0+nWwGkLrQeeNlHr&#10;N1A+nFgeb35P09+691wLfVW8YPkDmPUQQHIVQYmBuoFzzz+Bxb37r3Ud2Gkvp9XnMZCgklm5KqrW&#10;IFuLf0HvVBWvXusXmWzBiPUpuWKo1lGniFAANPq4H1vyb+99e64iRfIjBx6oxNH5ogEispCuVsPy&#10;baT7917r2ovzaKOUxsLs9kdQbnW/9b/7awHv3XusyknU5DEWBeoLp5bgWHgU+ki9yR+be/deAqad&#10;chKXkBZkS13RmRVjDD0g8i63/rb/AFuPe+rFSBXrsMCpb0hUURclXnUi4MiekXspuTf6H3rqvXYl&#10;SNiAs7qzFAJAnoBXQNEacHi3psPpzf37r3XvKC6KG9VlGpgxlLxfpLL9b2Njbj/be/de6xkoU0hg&#10;7RzMyow0kci+o2Ava3A+gPPPv3XgKmnWNpg+lxeW6yG5FxITyUH+H9D/AI+99X0kZ66LqVLBipIG&#10;os2lFdRrDsG4Cj8gc+9dV8v9X+b/AFf4eTOQ8SF0YeLyB5AyoVb1JqNgVBBIFvqQAP6D3WusbTC9&#10;rAGwZB47AKeY1Hp9QB+osbAc+/de6kx+tlIZY/KjW0LEFdvrqfg6lUfW/wCbi49+691zKi6p42Ia&#10;8cKmx5X1swThQpI4HPHv3XusyqwLO5vaLVJqCL4nPIAP5U/Xn/W9+691zHhCLK5VtGkgXVA7heW4&#10;+i2PpX8+/dbFK567Gi6/tvYkAuzDyWHKKdP0Avxf3V/hPVxT8PXIuEBKrKI3iFiral9DfqJa4uOS&#10;UH1IHtpPjHVDXXjqOoIlAeNTEyFWYupkd39ZZ15Nxf6H83twPbsnwHrbUpnj1xZiqC8y2AYFgqIi&#10;gODpKAXN7gH/AFvr7T8em+oJdE8jIrNpI9RW8WlVPr0yWuOGIUD8+30Opfs62OsM1kDyXKXjZlvZ&#10;GuF0grGPre9yPr+Pd+t9RFjZjqhHiYRo0j6CFEQFhCgfgE2vx+fdD8Q/PrXTdNDoWSzhl0LYBbMw&#10;1ahGYhz9bFm/p7v1dfi6ipDDPJIywxLq1uWMQMWsp+gAmxkFgQT731dvh6wCGRtKB6iX6SLHJ4pN&#10;YRTa5sNFzZb6SP8AW+vtt/hPTJ64WYgu76vUqoqIrN5mtqTVpvcGxFuLfn8e/H4h+fXusiI35SJl&#10;jTloonQTSr6iw0gaitvU1rD3frfU+KETDyB40Iisju6uio6/uLpHNh/QDg/n37r3Uqnij0xxEJE7&#10;Hh0JZHdP0qdPJH1Nj+bf09+691n0xsza9Eyo2iURjUFU/pCgAgKP6fX6e/de6zKo8wca40uqu5VX&#10;UmVS7FdQtwOVv9Da3uj/AAnrR6ypobwSMwaMelPToYwgEn0xjk3H1P8AX/Y+/J8I68OuKIiK7EyQ&#10;6pHILFWUyM3IBkuLgWBN7c+79b6zlpIisbRwm1/TYIhJ9MhAPA+lzp4/PvTDUKda66aZI5ZdTpGL&#10;aYhy6hS17EP9PxZj7b8L59ep1FlkZCEaNfEXuwUxB/IR5GBVf9Wefd1QL16nUKXQ5lLo8YKoXMWl&#10;ZFKi2gILi/05H4926uPhPUbUCCUQVMjKjM2q0hSM6UQH/G3qW3Bt79x49V6wOgRZaj1QszIC8rLo&#10;JHLK2hfqD+pWt9ffurL8XXJ4wt2mQXKRspCqFnlkfWjsygqpH1ANrf7z73071xjCLJq8fqcshlML&#10;RskgUtGQ7Agi1tJ+o5t791oiop1OCJHKsjKxQqBeNdI1M4dmKEE2vwWvz7100FJ6ypGjoVlCM7+S&#10;0ZQLp8zjhSRyBYLxb+vvfVtNMnh1MipIpOPGqKAU0mNFlVVXS6xEcMQfp/r+228OuetHRTHUlcPH&#10;MpZQXkD2dWbQY3tZStwTpI/ULf63Htv9Ovn1Qaa564SYMSeXXT04jsrSiMmmAH6f3HF2PPIHF/6/&#10;j3asfCnVqIcDptn2yqySyLGkKv6A2kW8fBeKXSNWo/VVH+xPPtssSemylOmCv2lTVLmVqWGRSSqM&#10;6OrAqPGiy2sACbH0Nax5H0PvwNDXquk9ITKbGgqGnhejhkLhXrCUK+QQjS8SyyAEAC9gtlP+v7sZ&#10;K4bh05qNKHoMcx1vRssszR07rLaniFNRuCgUXiMaMSn05b8H8m3vS6D8XXgK9ARuXqqAwTxLDB45&#10;4gXL0azT1dX5CZJo6dwRrZLrEtuBf2r7QmOl8CRYrx6LhvLpeGehp4JaaSB5IppDSOiwR1NQg8VL&#10;LLJSi8Oq5JW9j/T2lYANk9PNbBTqU16LTu7o6COnkaPHQQMtLMjwfaR1aP6FpRUxVTXLtCv+adnB&#10;sSeQPevEVMA56diuXiFBjoteZ+NNJLUU060U+ShIqIjNlsjTQV2Pp7aGq41pEUsjk6fJUX+oVAL3&#10;9ttIBk9KorhnapJx0W7O/G2ZopYcTSy+DyV61awUVPTRw/avqiJfIrbzWsoWJ2Yc2B+vuygN0eW0&#10;jOvQQ57oGeKGJ5oatpZqQNBSq0TO00r3Msz1fIcj/dzSKf6FffiCOlZn0Gh6CvKdN5vES1stNNl6&#10;VqSnMZo5HqY1MMoBMazQEGRT+fHqB/PugqTXrZmjcV6hUmN3xiJMf4vvKunoSogpo1ZqWmkiUmUN&#10;flGS4KlfUfobH2qQuvVagnHS+233b2Ht+eOb/KUibTHU1ddTSVkBlDeMzAy2sthyj3tb3tZ3U16p&#10;LEkmXGB68OjKbO+VmdenqEyM3hqFngo55Fh1PUyA3p6qmpI1UIiA+pT6Tf6r7WJchhnpM232svcF&#10;FejMbT+VX3EtFLIuMnpxCyeYVX3lerwS6KiaWiqgKMDVcopEv+sDb252sag9IH5f8UnIH2dGGwny&#10;QxVbSTVX3VetPBI10q5oaATNOQDI8M7vDUKOSUvHIigBQy8e9CP16LLjl50+HoZcR2ThMhIppMtT&#10;uajHMYZGqqeipYSy6ljmxyAzSIv0iLp4ueOffjESPXoom2q4j4L0q6DP09ZC4ppBBE8NMKvxViXW&#10;QHRDJFLcosYN28Z9R/w4968Nh5dF7QSIaMKdKCPM+BqqQhVRbwvJ4/8AgbJEniWTxqDoiMjXbm5J&#10;/AHDZqG6oVYdSaepgY0sEtQulYJzI8ZRaeVgmr7aF/yL6lb6NcXb6e7dV6zrJHJAsSJTVcASOooZ&#10;KyYM01QreJ4amOIAAL+mNeLgAk8+9dewOuE0sRjmfy+OsFckULTqYooaoQaNESIrEWF7rKzKAfSQ&#10;3v3XiK4PUeux0VXR1dLK8cYqp6WpKwU4EEk8EZVIqeWL6aSzElib3N7ce7A6eHVCq9NFRgaRp4TP&#10;RvJGgRWmnlgq6qZI1uY4nlIVGkl9ZUtz+NNre7a68Bnpsgef+r+X+r+QYcjs+imBlNJKKiKnqZpq&#10;cvripvM4WngYICSzKSTY6bEaibe3I7hk6beLOOkNX7EojJPD/B1iijhEUkE/280FfW1kN6OIxhWV&#10;dK86uAbW5t7VJfEceqhHpxp0EG6+ktuZqCOnqcWsU9bJHBJNSwQLJDTImqSqFZDdvCo1I2kAcW9q&#10;Dfg0p0Y211NbpQMT0XPd/wATNrzyTLBQS1PmjMMYyFGTiJKcHVSTwpSAmTjnxFtV+WYe/fVhzSn7&#10;el67zOpyKjoom+PhiKeGrnhhoGejqJAlTjYpIKemSRPKJJo5wzXAsBHzb+v5Lyw21wKggHozg3tm&#10;IDYHRUdz/FfPUpmkpMfUtHFTeaSoSOKnImA1nxRT6WSN1IJ0li4/J+nvX7uUntPl0YJuEbjUxHHo&#10;CMj1Zu7AyxFWQR07SFZ1cSQQzKvkCalUSq3NtIU2PJt9fbLW0intPR1Bd27pg06aqbcPYu1yKZZJ&#10;SktOzUyfvGKKR2DtKBGRZnBN2e5t7SkyK2k9PyUK+vQj7X+Ru9tuzU7pPU0bQK0En25aijZJSGnC&#10;JAhsSw4ktc/190KqcsOkAhKk0agPRhcJ8vKmeKCauqZatlhEE8NRUs/kTXcLUrFZmJb/AHYtz/X6&#10;e9+HEB0w1iHyc9GX2l8vcVNBBJ/FFxFWKT7a8sMNRTyRPNeSOOR0kkiDAlWDKobj6n228akcOqDb&#10;4lJI6MHhvkTtbcFPSCsyKVUkUqLj6WqvHJ9vDy0UlHrBZVIDxPNIFUC7C1h7TNaKQKdFG42ksUnb&#10;wPl0KVP3TBXwf5RWUMFHKiUlBkpmik01MkgRpcTNTsVbxp652liJsAEYA8JZLbSeiXwe+hqD6dCZ&#10;S70++hqIRlEqJPtaeGWTHS0rCsZx/k9TJTRaZjLKihlkAYfW+kn20YD+HPV/B6WlLu+opJKRytVD&#10;JBRp5Y4qwCIqwupmjsrpGT+n6G9/r7qYmHEdOpE44cOlpQb3noYEFLatEE/lqMizIacTKoeWOkha&#10;xdYzpUySABja1zz7bMOo9K1aQDhXpX0fZfkeN3yNNanoZJmP2ywpLLL9YvLLwfGpuy/6r6+7CMp1&#10;vUTxFOlfQ78gkpvKqUwjtE1DPHqGimqRy0xUghi1/RHZSf6+7AE8OvEgCp6UOL35SrHIZMhBA0Il&#10;hlVtQkjqJ/rUNCiFQdIXQrqx9X190IPSd2DNjpWUG+gWWVpWjp5FhFZOr6w+s+MU4pgSvqFjZHBv&#10;+NPutSOk4Kg1HS5pN6tNIY6l44mjL+PxyxtE9GG9EVU5C8g+pUjJI/DH3RpdJp1cFjw6UFDuKGZY&#10;CWRIhOFVotfhaVJNGuJmv6JP92EN6bHV7oLgHp0I1aHFelLDmWYOZo44DUVrpEqvGY2ktZZHQgsO&#10;TqJtawuPbisrcOnlRV+3qTT19Kngdf8AK70lVDABoigkZpPKJghF7rZtP9fduvK+qtesxn8SSO4g&#10;ZaiPxprkhlaZmGpWMbWVEjvb+t/furVB4HqfSEUsdJ+5DIk4WGo0yiUSLptUOukWVhazXF/8ffut&#10;9S6atYMNKLKjTVTaojpmFOhAWKNNLCzWHkN/qT/X3sAnr3TtRZSGSQrCisCPTIUZEVmN5o1Z7Mui&#10;9mX03/oR79prx6bKChA8+nlcvKrNJrkHhmWPS7BFZn9IKqeGDG9ixIBt71oHoOteEK9PNJlgJWgB&#10;I8TGIqosWJHlDLL9G9VyxAH1sPego8h1sxrTt49Pgy8ZYSkhtDQwut1srsoBliA+qAcer+vvZHke&#10;mzGwFenFa9JUIBl/zsoSRmWNUeI+nyED1f0DAcX9+6p1kSuhZ4lSaIeoRM/qZ2ccMALcALch/wCp&#10;+g+vv3Xus8dSiaYpUVQJGMy+IIrq5vGXKCzc/SxJvb37r3UlzcxrHqUSSGR1QqOQLeMAg8ng3H1A&#10;/r7917riQkzKp/cVHlkBaO0yueH9LW1gcWv+Le/de6hqskokkCSxs2ohZAhDsjax5SvKgHkfj6D3&#10;scevddhlLlWhDCWRHiI1OWIXUTIDyFUDi/5vf3frXWOSSFCVbU+uNxqCliEduOE5+vDW9+68a+XU&#10;cvEG8PilmYA3ZQg8QI/zRe4KqBzYG/8AX37rQ1efWWKVEkjjRJmZ4meCKMLDH41GkBnF2uRqsLWJ&#10;/wAffuvNSmesXlkRX1ND50iLQpqUyRFblYwgsSCfVf8Arb3rpta1xw66WW58zM3knVY41YqW81tU&#10;3lJU3Av/AF4N/wDYb6d6zrOzAo7FVdlYSlRrUW8d7KLj+gYk/n37r3XLSyDSQNBdirGVfIpv9VAv&#10;fj/bk2sPfuvdTv1FkKHWYvUJNOkqw4fgWBtZbG1jz7917rhbSNICobCNVk1abWC6dViGJ+gsPeuq&#10;n4h1mLtqOgCFQYkDS2bUVtqZTGL3v6QPp731vj+XWZ2DfuqqXdfGyKI7AxH/ADd2UMAwswsebWt7&#10;11vrAHic6Y3DKSXSPQDp1ixiMoUFWI/UzAW/Bv7317qFIsaQyK8aHWQVp40susG2tNXJ0/k3F/8A&#10;H37r3WXUBMqq9mUIsjabIV02ul/yCfoPxb/WG6GlevddeVbSRxlDrZj5L/uKjizg35F/rf8AH19+&#10;0mlR1pq0x17ySLeOJNCweF0KsqnQXI0RPYnn1WUD6+/MpXj00dXn1lklsWlUhzJGFRYQiELqsBMp&#10;BIfkjkcfXj6+69bX4uuhq8yMNKskJkkdWVh5L6WVltYG50sAfx9fe+neuQeJTGdIJUlSzAhWlvca&#10;GA+g/oSb/wCpHv3XuuOpWaWON/G2tVeyPbU59YOof0sbC9v95Ouqt8PWIP42RNNgxZUkLr4lEfCa&#10;WAJufz78Oqp59R5pGPoEepBURNLqIAH5tpX8/Qk+3AjEV6dp1jNQo1652QyyaSVYRsRqvH+DcDjT&#10;b6/T37w269TqXGyqCRIkWuyiZlBjZk/UZIrcM3PPNhb35kKivXqdZYwpLRtbxCQkksTpZk0spJBv&#10;qF7lbcf0+vunWuucURRYrBVBSWEBWUMtluTYgnkWsrXv7917rj4DIQ6+UIY1jbXoCtHb1Tc2/Frk&#10;f61vfuvdcfCgaEK8QUgxsf1PLIy8G1uABYE3966q3w9dvGVAlAIdikaSMQkfkjNghj/I0/7f6+/d&#10;UUVBHXRjexDMrm5YQVFlLgnUy2F1VT9VP+t+ffuvIc067PjcRs0ZcO4jmn9AUgfQMEF/rwLi4t73&#10;071HKRvCyeSGMhpGsVYM/qsEKj9Rt6b35IP+t7917rHNFK+pbKqvHGBdUYFOAI9YW9xzpB+n0v79&#10;17qM1MoMgjWLxkMulgWCwghjqbnSS3KqDYe/de6juiqSQyRnRF4UWwEEn1M6gjni1wBYe/de69HA&#10;A34lkgWZSCbO6S6WDECwt+SB7917rjHAOASqqWdUPkYjyNwb3P0T68+/de65JFeIOU1a2P7ulYld&#10;E9J8Sm4UX5XkH8+/de6yiERsvM0rsR5NYKxadVmZn03P10C4sRfn37r3WTxehwIInRTKsky3DMuo&#10;epFtyR9QzE/4H3tPiHTA6jyggTKrnW8aqJFiAWZx9UJICn0/k8/70FHVuuRctDGwCh6eSB1voveU&#10;kBWU/kHgW/B49+6svxddlQXbWRIXZ47hfHEmlrqXv9WB+v8AsPe+rt8PXMswsERTpGq+tCQQR6Y/&#10;qWB+tx9P9f37ry/D12AWkhOoqJlsl76ol0l7gEAhW54b6+/dW6zwqCUEgGogjToKMZeWvyAA9/qb&#10;n6j/AGFWGoU6b/H1M8s4Ksoe4QgGyug0ceKa4PH05/r7qsek1r1enU/xFgtgRJ41kliHrSQJwCx/&#10;IN72U/6/Huz005631LjS7orxB3YKyqgVVFwVYIvHqF+B/W3tP9nVepMcKsGTU/mYki5UhJAbeUuO&#10;V4t/vPv3XuuGqJQgeYoGisXAQ+RtVjHHJ/T6+/de65aiNQaJG1yEISfJew9MTqwHptY29+6914zP&#10;rZ7FIyVErEqY2YADQsQsef7F+L2/Hv3XusrESIoKSnysyeNiukQghi0q2B5/oDb/AB9+691xMigo&#10;sskaDXeLQAdUdtIRDYg2FrE/4C59+6910F8iMsumy302I1KW50kLa4tza1vfuvdZfDeCS1yqi/jV&#10;QguRfSkn9L3sfx7917rkirIpKRus4GkmJOYwy2EgJv6R9Cw+p9+691z8Lxx2KM03oVQ0aXIDXuNA&#10;PFvqf9v7917qR4Y1uVgEZ4/Ya/qLEMTdPot/0e/de6zxQiPWREt2m1OHGuJVZdKyIhseP7R/p/hb&#10;37r3UsRhR+sF0jdovOn7aN9SwbjV+NP+29+6913pRlRSNR0aJE0DQR+sEoeLX5t7917rpm1NJa1g&#10;FVRZLFhyxGnkkfQH/Ye/de65xIQ50AEuFI1IAUb6SRkfS5/FvfuvdZ1A5TSDckceoFXN2LfUWH4H&#10;v3Xuu9S3jsov42kMjW08HSAAn9P7Av71nr3XarwkfiCMZODrV2sQSrHg2vyQD+fe+vdc9ABUJY2c&#10;+MlP1t/b1mEWsfpa3H59+691kMQOtzE5smoL6LI4P7jqVH0H0t70eHXusTxqpJIsL/qupLMeQSp+&#10;gP1HvfV4/jHUOUxOx9esBi7nTa2geoELwePyffulHUeRNKl1IZACygHyOwf1a0NiDb/W49+691jK&#10;6tQcMjFVbyKwAYhruJbixvwpAH5/2Hv3WmGoU66DAoxAEbIbSBFAAU8Iwci5FrC4PH9B9ffuqCOh&#10;rXr3jjNlUKzgc2KNZgNRHA5H51H/AI0PdbJLDt4g9cQh48iqE/SjIQo1EF2A4Nxz6bD/AHj37ptv&#10;Ep3cPy66hh8QBaO8jEOihV8TKL/uEsACQLXH9ffum+sogs4kdruxK3UmxP8AtQP55AF+PfgSDUde&#10;6kLRLeMaVOpmZi5IW5FnsTxcfX/Y+7F2IoevGtMdSkgHkUrGUbV+2xRbm/pKjSebc+69ar5efU5a&#10;dLj6lTcngkjQLDUoFwf8b/T37r1OsE0ccWpl9JhXgxHUGub6ZHPJ/wBb37rfUOYFQ4DRrpS63HKg&#10;+qxDj8XH0/N/euqNWop01tHqYkBWQfulxpAAbh1jA5t+Cfd1+E/l1sU8+PURhy5RneNzpUgeiMHg&#10;Rq555P8AT2/1QU8+sHlshUxAt6YxckEqrgCK7fnTxc/0910iurr3WUcuyIAqMWnLsReP0+ORW1D6&#10;cWJBHvZFcHr3XNAAJNAUxsLudJeRJCNKhUAHoYfp/IP59+rTHXuu7lSqqhDIFCKAGaNwNLRqxuP8&#10;fpf3vr3WEBRqKozSMroA3GqO93Jv9PzcAix/HPv3XuvDSSEe4SZlYvZZI7Ecqur624vb37rwr5dZ&#10;FWMBo4zoAPiZWK+RtRuksJP0DGwv9fx7a/0X/V6deOqueukjkI8ZtYMAxBDSOFP1Yt9Rbg+7v8J6&#10;8DTPXJVDEyEOqqGHiUWshNh9RYAn6e0/VgKnV1jEQELXLa1mCo6ooMCW1qhKfU/m5976v1yZHYop&#10;OsEl449CxxNIRaPUx4N/q1+Pr7917rEVUFHcIhKgTJpbxxv+okCLkD8ADg/nn37r3WCQop13TSy3&#10;J5jXT9RoaxGr/aS309+691xMSCxZWQxp5LItyY3NnikX/gxve3v3XuuRjZ5VDxuDpCsWF2ZVIYix&#10;HAt/Ztzb37r3UZYJPUGijvEWCMWC+XU141EbcC35APv3VW+HrAYWQor3jSYkqSgJ1J+tgABb/C/H&#10;+9+7NTy/1f6v9XoLdZxEFCoTVILshBTWsgdOCHHPq+v9PwPdevdZY/U+lzCiCysV0gOpGkIEF/8A&#10;Ysb8e/daIrjqQsTWHjV5W+r3taZle0YVjYf6wP6f949+FPPrRIAp1y0Em0jqZDMGuq6wAosE44Nh&#10;9SPe+zyr1VKV6y6SEMiepSxKMllWz8egqDc/X8e9dOdZ4FRWQKdTK2gK68cj0lWYfg/kj6W9+691&#10;OiS6axBGNLjhnC6QL2l8trAH6Wtz/h711U/EOs0YGn6FmkBYWtIUEZ9Pkceoi9ybEj6e99W6zgFy&#10;P82xsA0USFFJJL+QysLn6/pPv3XuszEaXUD9woNAGnhfrwpH4+lh7917roIulbCOXVcwre7MGWwP&#10;q/TpPNh/T37r3UpAbWlCSGyjTJYABx6lUgXtxfke/de6cYEYFjJo0EG0XDPYcBm44/oeP9b3Q8et&#10;9StbBToSPiMaQeHUqwBsB/h9D9ffhx691ye0bhSqgWVixs3otqewW/N/yR7sc9a6xGU6eWDI72UO&#10;Vuw+gIQCx4+n+9e9aevdRCSBqKlXRzHc6FCX9VmQ3BBH9oE29+09e64S6WAfyqLcKLi7i9yCpHJ/&#10;pb3br3WFyS10T+jXdQpOgevy35FvfuvddahfUym5UXvpcJf6SL+eBa3v3XuuiPHfTfkqWuLr/Uky&#10;Hhb/AF9+691hbSiylhpHkDcMJIzcW1Kqjj6/Q3/r7917ri2sXstmKp4Q6EI/POtLc6RyLWP5t791&#10;7ri6gs4FpUVPGIil1ZpCDdpABwv/ABr6+/de6wSBZI9KhfxGZQGDuym141P9lfr7917qDUI50FW8&#10;jaEikfgkhTYSlV4P9Le/de6gPCwV1KaYkmJ0KwIYD6yKjX4BuSSOPfuvdckQOSFsVUBkZlAR0P6h&#10;Z+ePoQOD7917qTDAZWjLU5YiRiJI0RZDCR+vRIbi/AP4/pf37r3UuKIaXR1QxIwZLt40Cs/+bkLC&#10;5I54tYfX6e/de6kSBmUm8YsixqNSkNY+ohgtgPxaxv8A4fX37r3WMqgKxg+NmOo2XWLEWkUFgQNX&#10;+B9+691xQDSyC6xepdOtQ6svPjT6XFuST7917rsJpIYBgShs5b1oLWCKDxx/h791oiop1LRT6Y1f&#10;9dlVZEWQjTyfK7/1+vp9660FANeuX7QVBqCuhMLMLRFFaxuL3Nvpcjn3vq3XZgjVo2MUSlFPBuSC&#10;xsGMjfUfXkEf7f37r3UedTGsgZWkAJYiw9Ie2tWIsSh/1QJA/r7917qJMwUkXRQSimNQfUOLuB+S&#10;Pp/iOffuvdQVOgtoYMdVxIeFa4OkBf8AH/Vfj3rqrfD1FkVniZURAn63IsXRP9Sj2Buf6f7H3vq3&#10;WCSNmuCQqNHG+pQFZCPTHCSP6re/5/rx7917pukQBwfE8qh3TTYiH08gaQLDQLlwV59uf6F/q9em&#10;fLqLq+sIKsSVdnWJhI8RN7K9vx9FNuPxz7d631IhOuQCRgxuojBYWgBNvHIFtrP0uT/sR78QCKHr&#10;2PPqZHKyrokvdSt2EYAj8ZJ/bjsC3+J+n091CKDUdb7fLqQNZe+lLuruvjcIxhIs0i6udf8Aqf6+&#10;7dbHwnrhKSxQFpXbgRIAtpb8CJnP5IIBf8Hj37qvXEEg63hdgFmWVLRhYyvESMOAFP1IPPv3XusS&#10;pGh5UqEK6dIZ7Rkam/UtygP444/w+nuvddkhxG7opeMt4ZHaNA7/AJkBN7D6C3v3XuumiCM0ZdHU&#10;iKQ2Jd9bn12sP6fQsw9+69104sIpVVnlRpBreNeLm6iJvp9D+kk3/r7914Cpp1zMSypG/qLSBlKu&#10;wW6W4PH0a/8AxT37r3WE06RoJ+NYT9sqQyxuf1agAPpa1z+T/tvde6xPS6Q/0DTRosaKq6I31ar6&#10;uQCvIt7snxda6wPTKY0kKskShhBLGiF1H6ZJGAHHNw9xbm459vda6iPQyOZNR0tKgQGW37qagVKx&#10;2P1/tEj/AIp7917rCKQamJ87MLx+Ixkyx6Ra1MrAHT+QGKj+v49+691yhpIxJeSUtpaVY3YqUibx&#10;6goW3qcn8Bv8PfuvGvl1IpqFGDCwWSYrwSi+s/uemRgfQ30tbg/X37qvd59chTJ53KuqSMWADsNC&#10;t9Sovb1f4ji9vfurHiOsv2MojkQRqFfTC/iJ88zINRdtXGm/B/H9ffutN8PWQUesIkkQqCULGOO6&#10;P9vEbmLyEc8/UAG44vb34dVTz65SUkK2mcwQExaj449Msfma0ccji4FwbAE/7D3rrRprz1wahVkj&#10;OhCiyLd7ojahxrRVt+k3BJ976sK1xw6jtjwGQNpYP6QzJpUhnKopP0UE3uw5P0Hu6sKUbrZxnqHJ&#10;iYwHRwfBAzxuCkTMrN6oYzKOXQngC5P9fe2KUx1oMCadY1xRkUvybzeIxnSvpkTSkLiQA/1u4/w9&#10;+LLw8ut8MnqN/BoVjZfEJFjBSaAyFAgHEM0P4+htx9fr7pXOOva9WD13UY2CNSJSjv5YghCRyywL&#10;YWBFuFK2Fi39D711vpN1qQxnxwtLEYJJnhiKBZJIpCIwim5axueFuAB/T37Hn1deB6RWXmgRajyS&#10;R2hmGn7JpWqDNpDr5I1UEBRdif0g+0zuoNetAHoLs9uiOlSYyBlPikWeolEJQsRdNbqeSUvYqCSf&#10;qL+0zmM8On4rcuc4HQP57tihpIJvLXwUVPN9vTxY6SmPmpn8YLVLlwZIiy2NrAc8cn2kkGnu6Ore&#10;yVqBM9BpU92YlqGSd6lZSCxpn80cjxNENPnrESzNFp5TTz/X8j2mRQcnpYLGXz6Y6DvCgyFZT441&#10;9OJGppqmnkqXM61KxL/k1VTVaaljj1el/IRb6W9vrGg7vTrYs2Bz1PXs2qIp7vTtWfYSzxNTTCrq&#10;py76ZJaYuCFKfhnDrb6Ae3l0Hh04LaMcTnptq9/O9KpeqhjrJ1RK6WFRE9MpYeOGSpjBLs/DEIC1&#10;/oyDn2oDqq/PqzRRU6BffXY88HloaiZRSTItRk1FIiMZIm8UEFXPU+gGUESJHCrO45djwPb9swYE&#10;9Mx60cV4dES7J3nU5iCrxzVEGUxEoho6+eimjK0zGfXR6tQEgIC6HK3AT9X0sauPEenl01fSFya9&#10;FszVfT1sddWI4oo3qBFS1cLzNFW08LLHI9SZLB4lZdJlDqAALEAj2/HGqio6K6U6b5pKvySVVZWt&#10;UVElOMfNV/YL4cbTuokpWv8ASRj9FMZII5uefbvSmP4B03zUc8ktTE7pTvA8VMlVM5jmFKAKjz05&#10;IIuV9XkIKgDSOffurdNdWgxwh+4Uw1NbVVTfxOB1qGyMGkTNNWiFgBJpsVZD+kWAHvYUnh1U/GPz&#10;6DrIbkSCpSmp3gCx00kk7x1DLTo9/wDcbUVVUgWRdYN5IUOgAgyFj7dWLUO7pzUoWh6C7KZx5JWj&#10;jyLO5rWUSV0a1ryxzAR1NDA+k6IS1mVrB14P9LPqoXh0kNCcdNUtQVpqqPzQ1EePljrElhhladYt&#10;ZU1E8kv+eXWdPovdBqYkrxvqrfD1Jk+yq5aeqm+3kjrRFJDLSeStpHrqZdQSOn/USSR5JLn6/j6D&#10;3Xj8Q6jTRStSx477OoVZpnr8XKI2mmp3Mv8Al8TW9UcaWJeMt/Ti/v3Hq3Uyphdo5EORikpqqvp/&#10;8qv4amWto4A8UyKF9UMfLRqeTyG+vvWkdaNKZ6ymniihlyzQzZGarFM7DItItNLBKTFUVayPeRHs&#10;Q35sDwvv1Oq41CnWT7SIV0MdUtSzFVEcodHFOUhvTqlGq6rqtmQsLte5AHI8BTrb/D1LRZaUCvm+&#10;7NZUPDTM9WIppMcjeiKWUwB+St0EaShbm7WIt7302vxdR1aeZZJI8kq1T1/hliaR440csFmeQWax&#10;QKokVtIYfQ839+6cb4euMJMc2RjZ5MjHHE0Tl6X7dlyNQCscMEK/qGk31IWLD8kfTYBA1dNj4T16&#10;elcSDzzx08LU/iqaqOKMxGr8YaVgQo0TrAAqq1h9Pz78QV/PqvXJgZYowaWiKodeNqIJwa6rK2aZ&#10;pIwqqy6OSoABPHP191691JqaQ4+SmHrp6EiCprMbLI1KKujmJ8NXVfbkk+RjaONFsosxPPv3XuuV&#10;MslaaN9NbF9rJM1BUJFTrTQwOTFSrI0inSkQPqIUE31H6+/de6jNTxzQS+IT1yJWKqzy05alSWmX&#10;yVGRjr1siOv6SJRdrDT6b+/de6c/O0jUE7VFRXR1itFVNNMZKrEzLeTyCohCQCQxi0bKupRwt7+/&#10;de6iRZCOmpKmgLQ0z1pqHjrNwyGGmhe58LUYkX/Pun9sIqvwWP4Hqgde6T2VyBkiq8ecrTGhnjhi&#10;M08AhYTRQBlM0MAAgkY3VJUOhvr9fbTt2kV6cVvLoLq3ORxJLFMJ6N0DLErJeKMINUWmX+yur9L3&#10;4Jvf2kYihHTijU1Og5zObqKiSSOKSESyyJL95KVkDQBPTT1Cgc2YEtcDV9Qb8e2ureAK/LoOshmG&#10;8gj+5jMUtnjLxmTQyAeSGmIFtBBva17cf4+9EqDnpwRUyeHSGqa7zCbVOoZWDCMqPC0YOtYvGt2W&#10;xsQWP190cgrjp9VA4dJyqn83lLsiiYllViGkU6LaA/ADf14+ntrq/TGJImdVNr+Mo8JuCHPLFb8m&#10;/wBAfejnqlav02Bolncn0I0UgcnQbgAjSAedA+gPv2OvNT8+uImsPFNBenhWEREoBoLG+rnn8i3v&#10;1K9eIHDz65wQCa89Qp0krTyeVyjK39kBuefppP09+6pUgaes4WOnmbRJHKqKQtz+oH6szH9Tk3Fy&#10;feutddmMVDI2iGOIqG9IUDX+FfQFsAf6X59768MHrr7fSsjIQ+iVQQpVPMB+IlPOkC4P59+6sSSO&#10;PWaaOSZmCsEBjSNtOm2j66L2uW/xH+tf3rqvXBqZLqryGw0KRo1ENazCJyBx/W9+fz7917qe9tEc&#10;CmO0cg0FAS7RqL6mf63/AB/T+nv3XqYr1h8ccnmRUOqSaxiAbxrGtmMmpgDqJHIHv3XunCGOEyGK&#10;NmEr+piVB8TEchVtcrYfX+vup49W09tep9LQO86aYlOoFBN9I1Ym2pvxf8Wv9b+/HqtK46WuD2dX&#10;VLLSx09RK1TLZZfC7pIFIDyEFRYAkX9F/wDWHtBdX0FqmtiMeX+DqygHJ6OJ1T03i6yudqxoa+Om&#10;CRJVU8LlpJ3XU1OzIAYpwQUXy2vY29xnzHzZMkOmEUJzmmPmPXrdKHPVqfVOOwmNjpKKhpaSGoqo&#10;YI6EzRrOZY44vFVxyyskYpdLDTdouSWCsfr7g7cLm4upWklYnOfLjkGn+z+XR5Y004HRvdnS1EU1&#10;Iaep+xENE1L5aSAVGKaOORtWOaVgW1ty2q4+np4v7R0BBHzr8+HHp6dQR8+hUopoY6mmq1iaVzjP&#10;Ox+3eWCJOValZlsUkABkUgfXg29qISAO7oOXUdT9nTpHuLHVaiiQ1EklPFTpnfFFUVDtTy3NKZKk&#10;ILQpwGIDWP59mkAYceie5QqcjprXH48Y9JVqKaQmvZa2OeCVpqRRJqWmnqIreuUBZEmJDILaW/Ht&#10;cOHRY6ah0xVWOnpjPU1UD1JyNRpravHUtHMcpFOD9s38Vro1Cx0ygaFVQA9/1E392pin+odJ2Uqc&#10;9SIYjTLKCXr44p5zVtVQLBVSpPS6RHDNEVW8L28sqTaWX9Kk8DQFTTqvTP8AfU+MeOmWSnxf+QRS&#10;CNJ9dOsgBeaolrHjIOpf82v4vyb29uU1CtK5PSmKhXPSUr85RRUE8lIJDDlJ5Wp1dab7GlqEtpaJ&#10;5/V4Zm/wsD9LEg+/GPNAOHSyIgGvTDHuiiamqImqKGulSn1NUgTimomrB4W1u4GpYzwhNyrcr/X3&#10;oqVNKU+XR1ZXCoa9Zmy9HTVfixqV1BUYqkoy01RPDW42qp2T/N65ULNIBclGUC9iTz7uj6fiyD+0&#10;dCmw3FA1QeHTUMpjKh5aaHIGWOYRE10dHDFK2QecyGlx9azGykk+Qeq5Flut/agOCf8AJ8vPoUQb&#10;nG7BVbrNlpUrCskNXFUVLVBXGU0gNAayGgpbVk0NbGi6GDekAKVJW/t5AoxSnr/h6Ekc4ZAQf8nT&#10;XUZyvpI0AnNMGhoJ5YZDSVE0VJGfNBl6mrgRpHhBvpiUAHUCwUj26FU56VpcsDjp/wAVuKhqKmml&#10;gjqWyE9baqWonglAkmj1Szz0J1My6ACpV7BL8396dagk9GkE6sRTpXfxMpSQB3Dv5xSxNO2igqIU&#10;mJjihqpwWSVGuyopGocc+0LR5z0Y6cV6VULq6PC4TJVtMj1FO8UwijkFMQ0kao3+7m9Rvfkfp9sM&#10;tDX16e6f6SseoEsENNT1ZXVVUy1a+GeQtDrppkljZGIWxVyj3sRcfgVK6fLrYA6eaSWOYUTxKrV9&#10;fLC1cIEWOFqijGuqiqZ4LKkSrZJPSWPpNyfeih4enWyBSo6mxVVVWDIwohZJI5I52jZCslNHPYBX&#10;0CRJFF7IQun9THTb22RSnTnTvDPFOzJGJJqKQwQT1FV4ZKikhjQWkil0haiMAeuVmIUXtcXHvRFR&#10;Q9Vb4eulmMsTVCyTTVGt6bG03+Rw1ctLA3jmo2liVVVXB1Xtyov9RxWlD8um1+LqcgpEl1PVQrU1&#10;I0UtFJWCTyfbjyCJI2BD+FuEbVf62Htr7OniKinWSmr5mNO88lQ1LTTVUVSyVENTTVEM/JaopJQG&#10;LqbG9/SfbgFUp00VIz1yhliqKbVFFSVDVOuDyJUxLNTmI+WNGjZQRHoXyeP6EXX3QqR1oZNOsslX&#10;T1NHFMRFMs8sUk8aEw0VJ4xoWWmphYsVFtaoVcE3F1HvXTgWhr1lQ66anXzRxUCV7xR64oKqSOZx&#10;qNRDLTorPGhsbEgEchrg291Y0pnpzcVVO3+VnXSQwyxLUeWSmyNTVCzLXQU7LoKjUFH9hbEcnn3r&#10;ps6KY6weN5JfH91E6xQ+UCCo+0eKW96gJUEawq8lig0luB9ffh1tPPrt3p40pY43ckoYPPZS6QVc&#10;h88Lt6n/AFXZbjUwuT730515okeJo2qABS/uQ08TBlmAl0KXjUlNAI18Etb62Pv3Xuu5z+0ZBJPJ&#10;C3immWOn8SLIF/ejgkW7xPqKmI/pPqueffuvdY5KNmqWatMT5GKAqdCPrYKuuOLzJ6EkA4NgCx/2&#10;/v3XuohjWkRldKlZJfDPIro9atTU2CtEogFxLyVVnIGqynjk+r1srTrEuioqKd3kn00x8QglANRG&#10;pOmkqXVSVmjRrh45CFBNgfp791oGhqOsdZGGYCLxVM0EckUsVGnhVqpJtNRPUgKpHiHpRADe/wCr&#10;i/vwAJz1tW09R3eO8kDv9w/ghUzRUkRkpRNxJE1Rcgui+kjUR+bce9kfw8OrEVGvrhSeGKUpYVFQ&#10;k9lq7CenjRuGqnkdfrG3DXFri4+vvXVOm9jUII010tPDHUyPVQF1aKR3JBrixF3YnkBwFI1X/Hu5&#10;C0x1rrHUVMbxJLUxUz0/2U9JNTpPEaQlW1xlUqvUodSCxU2J9N/dCCOPTmainp0x1E6LTUqVQFJF&#10;Cqz1EFVStLQ/caglOwrobGNEtp+pBvfj6+60rgZ6vn8VKdYIJ0WaaSKb9qodAaOkxoWmmqpJAEx0&#10;qVbFGB/zgKFLaSS1ufdShpkU6sPl1BqGjNPNRl6mBDFWGrauWSmaR9OlfJULrUMByTpey+kNf6VC&#10;UNerrk06hpWRyPDTQ1oi+5oYkRo1U2rY49LBJZAZJCLehbhEU6wOfeiBWp8j078h1j1UdW1NJULU&#10;o4m+6jqKWXx1H3lIniCxoFC2vZJUt9SSD71ppXr3WVqpZXeCaKlmpnioqmumpp54gkc8pX7mqmjs&#10;SysAWIvYH3qhpXr3TtBWLqeFmljqI/8AKJ5RHOV1qhjSQyR6WCSADxFW0k31fm3ut9TcbUnSG9E1&#10;X4o4o3x0cdOwcN6o6iTTpN1Oi7Kf9Ul/eiK4PXunGGq+4mgjp44Kpi83hqPLLJJ5D+1FBLOpvqjt&#10;aWG4AH0XnV79wwOvdO1JURUM08RaJYo5vvGnihiiqBKrCCpZjKAgCuSFQngcg+99e6eIK9nE1RNC&#10;VWGSeilV28qF5x+1IZU1MWAJaRAR+be25PLrw6lmqWWOmZaWm+5hZIaVqUfcsYRF6HpXsFCMBqVR&#10;dhY39t9b6zVdd4/MkcMk3lo4KmGrQxRkVIutTTU1wAXtfliLXIP0966qVB49SIapHhqI6Suo4vsl&#10;+5ZqpEeBlaPyNRwrPZi8bGytYHk2uPdk+Ide0jj1zeuEKmWWEUZajYVArEWGPzRkOauFrgePkLdz&#10;9T9G9vdaIqKdOFPkEVqhB9pHFUxuxHiadQAi6/8AJUVA1l9ZsADe6n349VKrwHHqSswhF6ashaCp&#10;jjCyOpbyRzmzSBGv+zpALeXlTYavdH+H/V/m/wBX+HWgjqd99isa80s5iUUzQU09PoqKyNJKr9tU&#10;pgoJf1ca0sy8nhbH3bpplL46lgKkbNHpp4Kl9cKj/KaqKOHgRvMx0rG92H9RYC9/fut6RX7OpUVW&#10;IoJIoDXtEhjeiMUUdbLG59eqYyAsqC/0ufz791pkDfb1lkyIlZ5IoqiaPTDFKscTRwxVUb6xPLEy&#10;8o54SxsAD7unxdUEdMnrm0y+VY4BCKt6l5YPJojjkMsel1SWS4Gnk3tYNxa4sHTnB6tpX06ws5kj&#10;H3Ukiu8MdKklJVx1VcZYpCy08+lRofTYB1+oHNyR72KHj1RlpkdcnqlnnR3ScM0s0KLCqqS8aDRC&#10;8UvMjNa4/SRwRb3rp3ris9NOsfiiCMIxI6eOWGeDTIEtNDKzB2Vr6vz+R/X3by6aNNeeuNVKrKKt&#10;5EZgkdNOgMbUiVNPUBQsOoXNw2sqQbm/PHvWerjT5dZzJPNP5GiknCVvkVS6LFGoH+YCkAsPyjDi&#10;/wDre9dW6jTO0VascKhpZ2kSeWdv2y0hu4qUlS/iFwI1+ha/v3XuuEsi1MEAqIp5ZpBJSzBFFPJ4&#10;JSdNDUt9XRQBYnSR9Bf6e/depXHWCsn1kpJF4qfUFiaOKFSFpI7s8ZnUooI/USLlRcHj23J5dbHX&#10;DyqkMUcNSUp9bTzxPcSxIeKXSzAFkJPIHLah+PdR8J691G1VUBmQwtGVT0TA/bTwLG15RHHGCJEk&#10;BDaWW/HPHuvXuof3Ucv3X2k+qkL+Jlkj/wAoeVxrlKRsAUb62A9LH6fT3vq4QnJ6wSTSK2sRyFi7&#10;faVB8t5Vpk0yQyRt6iyt6WA4JB/p791YKAa9cBaNXhlSMxyxRzLXIAolknbyJTrEwFwJDcrf8C3P&#10;A91Y1pjqOkhMDw00dRKqzvTT+VfRJpDS1E6My3XTYsCeR+OPfuvYr1Gaooa1b1TELE8r0iJEslLI&#10;6roiqUaSxcseXW4JuLC3vfW+m+9U0UUMg8M0kF5CylXR2ktOskZI0Lb9DKP63+nv3Xuo4rYYXlqG&#10;V0nWlMUqRGNooGllEDxCnsH1gG9inqvcG/v3XgCcDriKlYXqqqBkkT7SKlpGeM6/JMbRa7gAN/YA&#10;HIFrnn37rXWCVfFBNTGSTyoY6xoJAKlJJ2t5oLfQWBBVfoDa30Pv3W+ojNFPJLBB4YxACKZwTPoN&#10;PBqJdTzdlJZQvANx7o/wnpxOB/L/AA9R4XjRYKQGKKjlpolqKSUxv5ndSYzBqAK2AJfTbV+fp7v0&#10;6eI/1eR6apqiYy4+tk+1aBYp1kpGqZEbw6zBSVQ0gxstrMykluCLW966t1DIFMk7iGOQmYxNNPoB&#10;ikmUyTyRU4sGiH4vcA/T6W97691EkjilZDOaSKE6ljpqdDetSFg4ZqdFAuyAkFbFbDnn37r3XAzt&#10;pmhQy0dNHJNLimHiqJgVXWISPqtyLI2q4+hPv3WiARQ9RRVSSxVcwaGKWoWLzw1UQndVJGmYqAQp&#10;c/pf8Nx+ffuq+GvUaWptDStHTrBCwKuxpI2eZHT1Rsjf2y3qWxH0+vPu6cethQooOocdVItZSTpI&#10;JaWQQtPK0Y/ikDMhQymIi7RBiovc3HHu9AcdbFT1hWRUqIEeanfKRJNJLJHMHWemExNLPDSx3JYt&#10;w6Ecr/SwPv2kUp1uhrTpuEtO2QaGqmeOKOlq5ftpZHipJ6qV7SCqAUgRq1mjspB08gX9+K0Wi9W0&#10;kZPWCneOkxkkUtOJdNTUJQ+rzqiyoKqesko4AbqTYRlEFzqv/T37i2Pz69oHl03zRVNR9nMsLyNN&#10;ETLUwTDVHDrCpMFP4ZrMSebXH+HvZwOt6BTPTZJWSCT7GWCHIyLHcmKTTBN43/alhSwuyuCXjH0s&#10;f6+9AY1f8X+fWip8usSQrVKjTNPTUdJFUzzxxxr56lg9xURzjgDVdQjcr9RwbC+PTqpUjJ6ZIWWs&#10;qJSaiUiSedK2nqIUZjALPDFOkIudQClZwnH593IAwKA/6v8AVTptPP7T1EEtdUTSSiBahqeV/s6d&#10;GR6Solp/VJQzSTLpUICF8nP0uF592OkAf6vz62fl1DkZpKJZJmmpTLUSirpqholjmQqddOIbfviE&#10;8xfgg8Ae7fZ1ogHiem+mmqoIo5GEUNJSrOsTPHL4Wk1eNCyOC8SlSFIJIBNgB7swBOeqAk/Z8+o/&#10;8QhuJ1eSllnqKeoroKOPVHUIpKQvLCwvGEbi9hwR+D72VBGet1pnP5cOo2QdGqJJVEbyo8E80U6e&#10;Ralpmv8AsvGLAxA6XNwLn6Wt72B206b4tXqEZZpqeKKnpTCoyrjJ1cmnXChjJp6aAtcuJHJKKot7&#10;tQAnNcY6uQSKUpnP+r9nXBolYeD/ACWohjlZYaxHlpRCVBeNEW2lwzXEivYf7f3r/VTrRXNPL16h&#10;8svkcJHPRlEkradY5/As9o5ZCqFdXpKggfS5IN/d9PkfPqhzk5p1Erp1ppaui8E1TMlKgxTMkaw1&#10;MIIaR3cK5diQ/iLANYkGxt7sqArqrT168QBVW49c/JjW+7j1GlFVBC3lmAahaojGs0Z/CMVuuq7q&#10;SpJseB7Q1c569VaU8/8AV8v8p64GsTwUU08KVBpsZNrXyI8klp9LpLDH/tNgr2I0eq/492KZIrxP&#10;+TrVRpBPCh/w9RZDDqjjY65A9b9tGjRSl3SIPTxGaS7LoXUoQgC44JJF/KKj5jqharUb5/P/AIrH&#10;TRT1kH28ceuXRUQftakPmrkWcwgRSD6K0nEob8e3tB4+n+r0/wBX8hWo00PXo6xKZFPiSpMcs1DN&#10;SxuioZBF5WChlJIChzGOAbED+g0QTg/b/k61jyp6dN8VSsE9SkUdQa2txEWQpl0LQgw1jNFRwmBi&#10;QoCggrI1m4AX3vSGArwBI9etA9xpxIqK+h6lQzCOVoAtaJkgWjopoUUQPWgiWWBadgBpGoKNIKj6&#10;2490KD5U/wBXDr3214AY4Vr1280T1NHVGUJHOXgq6QssOMlNOP8AK/F9uNSTFQwKgH13stiffgq6&#10;dIHD9tPn1fDGp8/9WOsQR56hqSolSZIZfHSQRBIYoy58kQlawMikHRqvz9b+/BQB2jrVKYP+r/UO&#10;uCTU4iqqeFKO+NNU7xoliqROFVi0gXyhpbHUl7Lxf3YrUjV59aBBx6dekgKp4I0jZkYZCSKkImpI&#10;K2tYfdoQbFkJGsKf8Rf3vFdRPy/IZ6qyVwo+ePU9OFRLLDU1FLE1CYZ/36SjngepYqwElQ+OjQFl&#10;VXBaNmNuePp78BUajx8z5fLr3wmgp9nn8/59RJapij08lL5KSM00ddVLIsUbTSyakeeqHHlR/SFU&#10;fp9Te9hK5JqfL/V5DqjGgoRg/wCr9vXNatfHWRSkDzyQaRGSIaeCQeNiyAEuE9Ls6N9bj82960kg&#10;H0/1fz62SCnf5/6q9SaSFovu5KdKOOnhgmDwZCbTTzkWFNXmEC5SX6MrqHZ7fi596881z6cfs+0e&#10;Xy61gV/y/wCHqJT0VIZIvNUPJDI8UnjjpZYxUPN+5TuxgJUuhVlVSoFuAePd6nNBQ/P/AFf6j1QK&#10;lc1p/L5dTY3cR5OGdoBVrTyU0UTiaRaiJ5QaT7d1FnX9OsMxK2ve9/de0AaeHVwaVr8X+qmfPrFX&#10;BYalY6iOpraWCKMkuEqKOXJAhIlp3sWVhKRwSbEA/n3ZQDUDj/k8+qv248v8vWCCaU1FNWy0skae&#10;rXUTrzVZOpYg0c3jtdVC6o7D+n9fdqChAP5eg6pgGrYHr51+fXUP3rmOKGujaOTzV0tPPAkk2Pm8&#10;5WnmjqZ00qsakjRI2qxFx9LWOmmRnrQrWq/s9OoVJNjiapiy1CUtZoaqiqHqKHKJDJ4zFUY6UaZS&#10;HLpMyFdJCkA397IOARQ0xjh+fVaqa/b5nj+R/wAnThTPTyUssMjBYpUkhgekRhS1DgmQ3Qr5lkJI&#10;jCKGsLWX8+6kGuet0UgjP+T/AFeXXOKKmeGgaVamnkcRmspZY5JYaypMZQyoEII8QAPrUG5N7fU+&#10;oanz+fp1ui6QacPL1Pn/AJOuRqF8cstC5p0rKYZKXlJkniaqWNwI41D2IXS5JuNRDEAe9hVBAbyx&#10;+z/i+tFvMYrnpvknmSqyOhg1JIRDLR1yqKWKeYAgpOvLCJ7FAgtotc8X9uhFKiooeqgkVIrTz/2f&#10;8nUuesmozL9zCvioBjaWcRrFUTy09cRJJDNTmzM5cW1q19Pp/PuoRWA9TX+XVj2E14Cn8+uNJHTB&#10;2VLRrWwVmQpppCwg+9hZpUxVV4gPDEQfQGIJtcEW4cOQPkR/xfWlA4V4g/8AFdM1JJWrR1SPDTLJ&#10;BQPUPFHJ5YZdc4MkrhLcmNgFVQSxCXf25pFQT69U/DU4x1HMDNVROuPppYYqmlop6mOPQT9xFrK1&#10;1PKzK0sZNlk4YH035PveKZP+qvTeAcD/AFfPrpkSd6COQSI33VzNToRJTClkKyy1LVQDxR6ASBHd&#10;QCQSPz4UofP/AFf6uPXjThSn+rzr03VtWwjzDz1Ap5pWcfa3jMyNpM9HVIoVFs8Y4On6qB6rXN1V&#10;RpAH/FenWiRmua/6q9QHmnNFDS09VBTZj7qaKapiPnhqpViBYMAtotC2AUAsGUkDn3tQoapHb6ft&#10;/l03Q6cGjeZp1DAFOkbxPHDU0cJgXMmfRNFOZbLDWJwZPJdljc/pUX5J9u8eOa+Xl+X2daGM+nE+&#10;f5j58B021MNbMyE0EdOZlnLNUR+eBWMg0HyQ6fSZBdA4IUWb8+3E0j50/wBX+r/VSrVIIIAr/qB6&#10;hqP38m9RPFVwwPRTQ6HWomImY0laryaWuIyrhiwBuE50n3sDApg5z8/L+XVaCrVIpjh6efr59Y1b&#10;7aEwVSw0K0khWDIwRiGpXFVMwelkeK0gNSzgRkMQ2kXvYi7nxEEd2riPmP8AJ1U0AyKEcPs9ft/M&#10;dR6nIfeyQVDVICsZ4Vd6WmGJrhAumeMwrchYQA6ta8imxPvYjCin8vT/AGf9jpt21ZJFP9X8h5fn&#10;1iqqvxs/2zI+MpqGIxymOSOsqTLIIapkSbhYCCqIpAW4t/h78qCpDfFX/V+fVXahoPhAxX/VwHWG&#10;Yz002JpaOEVZfITiVqXxUstZ+0qQrFO4I0qCpZ7ArwLfX3ZRUMzHy6aOCqrkf4eoldVVEUsML1FO&#10;gSlqoqpvCYYjSU8gV45VX9dmPj8jWJdSR9fd1QGpHyyOmpDRgDwzjh5/z6hSiWpecRGmWjNnnWd4&#10;ZKiaWpjElNJCwAQrJHZij30hRzdvbgULxr8qf5fsP+Hps1Ykrkedf9Xp/g6acmY6k1VNLFUSU9T9&#10;tS0eO870VKaoQmolikRlDJIJFAiBmQHTa3IPt1QRRgaHz9ePTbkEEeR4Dy4dQHOPT7OM1Ms1BPSM&#10;0tXUwxzyRxEeCdaiklYFFjf0jS30JYEg+7qrZJFP9VePzGadVOnhXtpx/wANR8jjrAk1QTLJUUdM&#10;cfWUrVNVSYx0FTNBHAyI+JoKv1SLEFLsisyj6KDa3u+hcVwfn8z5nqpdjVmGDmg8/Sg9AB0zU3+T&#10;y1t6ZHqXcVlPTUg1RUhqotbLO6KViZXsTGoXSSQbqfbhGBQ/L9h8v8/SZe2qnJOcfzr/AJqDqIKl&#10;YZJMc8lQgEzGJZmSnfXNGBHHLGw0eLUAzMbEE/Tm/twpqAf/AFfPrxOn9Pz/AM/UOqOQhqKKsqYo&#10;YY5VWSKKOlUFp0Ip6iiqqY3Kxu/GtiQeCD+fe0ClSF4/5OmmLqwZv9Xl1iNTTyLOqzSouOdqeKBv&#10;HOIFWJqhYamF1AdXGr1XP6R9b29upHpYH+I9NMy0NPw1A/ZUD+XSWpjUzxUFNXTUkHlpKnIpS1sq&#10;Q0sb20x1ERACPpUa1ik9JVrcGwBiEWlVHy6RkmgDH508h9nTdLNLVGeqSVKj7KGeqKTQgpRRQWC/&#10;Z8eL7iU8Wsbi1rc+18UYFARx/wBWekjvqyGBp/qx1hoZqmqjliaGojaoSqQVDQa0lqgiuiyqulEc&#10;MQE0Ejk3t7XC3VXBHTIlqCPPpLyV+o1biGWorkqGhpgk8pnn+2hKtWTogRElSSwV9B5H1b9RP7ax&#10;ZyDTjToveZQT69I9KuSJ5a12H3waGSpSsk1TU88l5UjWQ865eXJiAC+kEc+xvZbaEAAHRbJKFJNa&#10;nqBPlp6FJ9TyVkJkD6RUeKCZraaiZGWzuEJKlSpub8D2NNv2czENx/y/6uHQevtyMIOePSNqMnLC&#10;HliMbKhkUGIhysTRhmSkXkmSUEqDwBY2HseWe16UAIr9nn60+0Vp+fQKu90XuNek5U5CgSjq1LVL&#10;OlMPt0kVlieplcKlPMxF3CoD6Re4uLj2JrfbSPIkUHH/AAH7Bw9eghfbzCEcBu7yFD/q+3pGvUXq&#10;HVLwkoQJFCKA4X1pEtmZRfk2udIFyPYtRFjfTH2jgGNKcMgcSPs9OgKw8QePINWo1I+3zqcH5fP1&#10;49cTDTmOnZCknla4CFyIpY2s5dXtyeCvPIv7dWCEorIFOrIpXBrny9cipOK9VEkokZWxpHyyDwp/&#10;q49Q2LAohjkCKzsrvCrPSoty0yyIFuAR9GBt9B/g1p0kKVNATkj4R5nAGB6HjXpQKEEgipAwD8R8&#10;lIPn9nUvVKgUsyeRUKamjEglqGFxG030ZtNzf6D6e1QDhcnNCKkVqx8q+Zpw9OHSekZPaMHNK0oo&#10;4mnkK9YVAOtpKjgJCYFtrMJJJdUJB4JHqH+2t7roGXkk/h0gUJB8wMGg9Rw6uScKqZqa+VRilf8A&#10;J1knhePTJMDKGVZ/CxVf25CEf7YLfhgTIPp+f9Y2lgKd03cDQ6TTg2DpFDgjuHDgfLqsUiOCkPaQ&#10;SuoVORw1fMGi+fEdYoSsjBI1gi/cXxy3lVSo5VX+vFuGAPJ9+jCO+lQq5wc0+04OB50p1eQFBqcs&#10;2Mjt/Onz9OuLxBZHWeNCxcqsY166gO+m/liAuAbuA4NgPx9TR4wrMsyiuQAK1bNMECvlUVBwPz6u&#10;rlowYyeHE0ouPQ1yeGDxPUVFmRnaMBw8hkR/GsgkkpU9ccer62FgLC319p9EisSndU1qADUqDUCo&#10;8hTypx6ebw2AD4oKEVIoHOCaepqc56mNTyLStNI9OnniTRCgMsrB/UW0D66WuLfQW4F/bpgK2/iS&#10;aV1AUA7mNfMinkar6CnCvSdZFa48GMMSrGp4KKcBU+o/b5mnUNxEkkU0tPeKOOF3AKAmwtfxtyQW&#10;+inn/YH2kkSNJFlkQlQFJGBkfLiQeAr0pUu0bRRvRmJp/wAXw4emOs6IvlaJ6bS0pEkqNd5khPpj&#10;ZF/1Vj6l/I9vKieK0bRULZIpUqPIgYoc5HTLMSgcPhcAjAJ86/Koweozwq7+WeMHwKsPkDWZkja6&#10;xSH+yQCL2+gBHtG9uhcvKK6QFrXNBwBx5fZ5U6fWUqvhwn4jqpTFSMkevy/b1Jp4S0ayi0YhlDme&#10;rYfb2HPikjTkkixjA4IPP09vQ23iAS0oFNdTntx5EAVJpTSOFOJpwYllCt4eW1imlR3faCcDPxH9&#10;nXGQCSZgsaIC7SIVupjl/wA6zOVGkR25uOB+PenVHkIA05qCAQQeJJoKBfOtKD16vHVYxUk4zXzX&#10;gKeeryzk9RIopp3kaJFZI5FB1KStTNb1RLEdJFxcnTYn6D2lihknZmiAIB8x8TeYAKjyyKUJ/Pp+&#10;R44QqSGhI9aaV9Sf8Na08+slRq8ojUKhp4iJZnAUGcr+4yRW4FiFKN/a5+vPu86VbQKAoDVqfiIz&#10;QeWOI/MVOeqQ6fDLt3azgA/hrip+XGvp6DqApkEqLE6+NUVlsV1vY+N2iJFwL8hjzYH8e0Kq4mAj&#10;OAAQa8fKo+VTUMc56VnQYyzjJNDjA8xUDzoMgf5epJXTTyF7sJHFnUaUcRcOqFeCeRdj+LH2+Yws&#10;Tazq1Uzw4cQPn8/Sh6TggzKEwVHDiRXhX5UHDyNR02spQyKVVy7xVCqW4MaKB40/q97cD6/n2XOl&#10;Gbt40bjggeQ+fyHHzxXpcjBgMkUqvDNT5nz0/wCoZp1kUB2kFMgAnCNJOyhxCzPYw2FxYvfVf6C9&#10;vdliVmP0w+KhLEA6TXhShwWyaiopjptjpAM5rprRR+L+l9oXhTHr1FqIxTu8UjQNFCoZALvF5GHA&#10;hc3CtwSNXB9o7iMROUbSQgqPMVPCh8j5ipA6UQuZlDrUM3HyNBxr6j1pXrswRukdSEDOGBOh+J20&#10;kGFY1AIJsdTWABuQbm3u308bAXDLU18j8dBwp5HGSB9hNR1vxWBMNaCmKjgK/FXzHoK/l1Feo1ht&#10;aftqdaxSDykauNCSWH5+oH9P68+0kk2pTVe0GtGz+QP+rI9enUiCkaTkihI7f2jrHGgkf006qj6d&#10;JuAy2/sxggX/ABxfg/63thUV2IVAFOB+XkP9XHq7NpXLkleP+c9dSxCJWLSfuusqTtpOpXhNxFGD&#10;e4sRdh9ePbUsCx1Z2BY11HzqvkP8/wBnW0fW2lR2qQVHqG8z8/QdRVE0fhsoUrbn6OpYa7iQ3Nzy&#10;eR7RBZlKUGP5+vxep4/l0+fDOrzr+z0z1laKyqGpy4mKOkkb/uOUOkgnhin9P8P8PbhgUABo9Wqh&#10;BByaeX+l9Pl02JNRqrgaaggjAqK/ZX1+fXdSwCoAgBiFnkD/AL7amGkFuQVH0F/9t/S1x2hQq008&#10;TqGrJwK8CB8/2Dr0I7iWNQeAp2jHl6E8cft6wjU9QoZFllYWkkYAt5ALCIKdOhALLcc/U2t7TgFr&#10;gKyhm/EaZ1fwivwjgK+ox072iLUDpUcB5U9TStT1wR5meRJNADkApIDogeM+mF4SLgE8hQeP6cj2&#10;2skrM0b0GqlQeCkVopFK/OgOBnrbqiqrJWozjiwP4gf5Z4/l1CUWZxo8lpCp8N1CuD/nrEfp+mkf&#10;Xn2jRACaDVmnaSKH+ICnDzHnU8OlJNQKmmK5409Pt8j5dSAtrsAboLLJwmu7aVT6fVSCf979uACh&#10;kHFeFcVqcD7RnpqtSATx8uNPn+fURVjDSBkkEoXVcafTI3AWQfQkfXjj2mIiq1VbXx48Ccd3lVeP&#10;2fyfLPRSCNNafl6jzz8+vaXjj1SNcxyrIzalEkjEaSy6QdRBINv6e2wjpHVz8LZOKn518/8AKPs6&#10;2WV2ATzFAPIen2CmPy68yte5jkkMpBdzIFQS/QLHGR6mPPOrj35ozqqQx1mpNaAHyoPMn+XXl00o&#10;CBp4CmafM1wOH5Z668ClRD9upD1H7ckpLzSt+uTxJzpKmwdR9fdDCNHghOLYLEkk+dBxFPMDiKdb&#10;Mh1+Jr4LkLgDyFT51/CT/h6jLFCjMq3tC5LEMpRADwELAkk/T8W5FvaTwYVYqKkIamhBHHyrxrnH&#10;l09rcrqNKsKCvE4zUeXrX869cmIMh0LeOVSW1HQxU/R9KgkA83IuRz9B7rIA0h00IbjmmPX5DzJH&#10;CnXlWidx7hw8/wDD/g8+sbaEiVg11b9wJpA4jFiARzybgH88fn2nYIiCSvqQKenn+2tD59WUs0hF&#10;M8Cft/lw4+g66KuXgqEAeQwu2kSWmUIdYur39RuLX9p5FJZJ1GSpxXux8vXq6MgDwsaLqpWnbn5+&#10;nr1//9LZKRxe5sBdmTVrj1aeI7RAegH8m/8Ah+fYg6DHUJXhtGgmMTeoBQEIkk+pljhYaiQeDbgc&#10;WPv3XushJBKyhSU1MhUBTKBZGEisAWB/1gRz9fr7917qTEqNH6Ii6qhMVzpSNwwBRAwvZvp+ffuv&#10;dSNKaA7rDASyyBVv+BpKqwFgbf4e/de6kpG7BmIMYZQW1KrM4DWZ3C24tzb/AAv7917rOCVudC/T&#10;THqAuxPp8sOkHkAk6iOB70RUUPXuuDFEBiB1cEXkCl0QE6QoA5IPN7e/EVIPp17rCxUlFVyqDTaQ&#10;2LGMHWVOtbgCxvb3vr3UWZ0AklVlVtbIjJMGQvJw2ox88jjj8f4+/deArgdYZXCSyKQdQhCxqgIP&#10;A/VGUBuo5LG5N7X9+62VIyesZmBVDddGlWWZ+XIU2CMwABDHgCw9+68BgnrpZLroKnVYXFgQnNhx&#10;+OBx+PfutdcwUd4UDSIyEKw4ezMLrGB9Lj6i3vfVtND3dZ3YLBGshs2trFyWLRgf5mSwJL/00iwP&#10;v32dbqRleHWYFADKlzGWbQvmQq6lOVJ0j1Wst9P4/wAPeqjh1ShOeukk/aLECJBH+3oHp8n9hmDA&#10;kEDhzcf1t7917rCJmdIwLL43MkbBlcq9v0FiOf6ADj/G/vfVi1eupJAwMjCdY2XXIEK+hlPKBhyd&#10;X1JA+nvRIGT15cH7evMVBjZnYekeFzb6n1CJQPoP6k8j/Y+9B1OB04aUz13DyTEUJikAZgT5GYIb&#10;tJ/r/Wx96f4D1Q6KY69Iit+oNKw0xgs2kBW5BH1sBxcjj+nu468nHrmUbWAgjcKC0oLa2cLy7rIw&#10;tY/RSSTa/Hv3Vm+HrKhRWLlbEKyhTpDCNj6QrWK2/wAByf6e9dNdZFkkuWRVVUj0xqU0FOeZNQ/U&#10;T/qffuvdZBJGkJ1FJbzICRGfHr/1Z/qB9APp791Zfi680yI3pTQzaSTpBBsbIIIx9PyT/h731dvh&#10;6xu+tSt4lUsTLIWvrIN/Sv1sv4/oePeumuuvKukpELhACpkVvSE5XQAOD9ffurN5fZ115VbxMFY3&#10;ssjOUFj9fEurlv8AY2/p70RqFD1Uknj12ZLMgjUqSdBCBfWb3cOADqADX/UAPdQgBqOtU65MiRsh&#10;SZQGAbxEB2ax4KWDWAH4ZuP9b3frfXB0LMwbxuVBmGgBGXyC3jVjcer8kC3v3XuoxhkEeqMeJyyM&#10;/kkLA2HEVmv/AKwP+Hv3XusUqnTbTqlKNpDeNLn8x/nm30J9+691Blp7KbD7gKonVLqkepjZksBy&#10;B/rce/de6iBXBDL4wmgkqAVZSvIABXgD8NcXPP49+691hEdojaJIhKrOrMxDvEWN9MT3NxzyLgj3&#10;7r3XSI6OqwyuqCNRHrBkZUA1SsOLoHNiVJPAPv3XupKKshDGMuRFIykaF1KTdvGSLWva4AHF/fuv&#10;dTYVLhSafwm6+SQKoVl1C0aBrnj8n+n+8+691mjQlmKFVDNIXUhAzWA1x6P7RA+n/Fffuvdc1udI&#10;Z1jspsiXIVL3EgsOXtwdbfn37r3XJY0JAMwhaZy4ibxvFb6CSR1H7d+Po3149+691yWQW0HTKBEx&#10;IUI4mSJrWDG2hrEkfkjn3phqFOtdR3lIGm0KXQCOJoBK2m/Hp/Fx9SeR9felQL16nUZ5VBaEyMVK&#10;XchSyov6xE2oA3vax92631CaVCGeSNkUMSzh7kseDI7n62H0twPewK4HXuozMqsC7M6qzDQy6R6h&#10;cXY86nF+V/5HsqRk9a64MBYpqVdYDj0BSEJu5B/skfTj6fU+69b6zxqwCoq2jedWfW6smlVtE0bv&#10;xcm5Nz/rc+/de6krCPK6tYOLWQ2gZ/6aWGpWX/X4v72Orp59c6dJYgNTPKC2pAWD+CNm0rFqYcgf&#10;UgDj8e/dOdTBGoZpGVg2j9x2dVaOw03RAASAD9Df6+/de69HFrUWVjKAFgkqF1ix/sL6V4A5J5t7&#10;0TQgevXunOFApRmRyhfx6DbUJIlt+0hBsOSS1vdZPgPVX+E9O8RjDO/j0urKHIF0QNwgdgP1Xvz7&#10;T9MdTVeM3F7s0h4cXK6ePUq3sP6E/X37ra0rnqQyhrXsyqmjV6fCCxv6gqg2/wBf37pwhTgdYJYo&#10;5rylQFdCjXYl3Ui3FwR/sLXP0+nv1OqlPTplqMXTsOFiFmRD5AJQAeFQx2FiP68WH9fp791rQ3ST&#10;yGDTVJGZIHZX0GJk0qsbn6XVRwf7Kg8e/dWVvI9Bzk9swwLKixKzOXYLK2s0zk3M8IIuB9B9Sf8A&#10;D37uBqOrqxVtR4DoJcxs5ZYyZpECSVIlqQniiP3N7F3ilU3VRf68E/j3Zm1DPSl7wMNPQLbh2BTV&#10;K1U70+u0wWm+2VmjmYjx0yzxoNca6ze4UWFwOPaNgA+eHTYKSnOOgkreqY3WajkoKGSR1k10NRRO&#10;1OlWx1apJaZSZhcXIfSw+l/d1CHh0rXt4HoHs507BVTIlRRS1BjcJRUs+GY6G1ET/Zl3LiO/0ieN&#10;Qw+ptz7WhUUAnPV/r3QlVPSEyXQ9HI0kstA8hybyw1NJX4d443EC6RUTpM2mMRf7qMchN7AD23I6&#10;U4U6cG4PIO7oLMv0Ckn7b00Kmlha1XFSyT1UjyHx/bJTVQWa/F2LEfQab+/IsZp69WN0w4Y6QeR+&#10;NGqOSrrqNJJ1hX7eSjiCyRyKQIxU0KaXAtwLAi/JJ9qlQ0+XT8N6wOW6DDcfxeSWnqmajCzU8Hha&#10;jrKNJTWV87a1Bk1D0onqCsFYH6H208Wel6XUb5Zq9BfVfGdwaqkioovup4TFNDTq9PKn2sXkVvIo&#10;8oT+0EUvpNiQT73QIKSdGcU8L5XpATdD5iChmWCWOKCojigh1Uk7VIlU/uRSzRIL3sdUsum44K+7&#10;x6Gx0qEkR7a9JRtlby29W04pKmsiqIqF4tcccvhpGZrPTY+ONpY5QRyWl9KHll49rowwHr06fDpg&#10;9O+M3pvPBzY5pTNaKGOlSbystcA016z7qopx4ZI2P65DHxey6Rb2o6aeKJ8EA9C3tv5B7poparG5&#10;SKSsoqavkliino1mp4KRk0vDI1IYjI17aFLtpBvq/HtRGBgNw6LrjbLeavbQ+vRhtqfKmrpo45Zf&#10;GtK1Oy/a06irp4JvIIYEeJluVRT61Q8E2uT7auIIG7k8+ih+Xgcqeh/w/f8AtjIrHiKpjRyyNCZK&#10;iOCnkURwfuzwJE7eONJmOj1fQcHn2gFuK8eiK72WWJjo6EjE75xGSCTJXU8MEMUbUdJWPqqBRsxe&#10;R4DFzMY2sUUAqv4Nhf261vIM06KJbeSFqMuelhDug2xsMmVdlmpK1oJaqj/dmjm/bWKpqFDBmt+l&#10;mPJ+htf22UIGRw6YKmuQR07UeVjhVZZzTpSiBFKwySCdftifFSTTRhomDg2WNQrfUe6gEmnWu4HP&#10;Dqatdj6l/wB6ESARI3iELUtDTyyG0NS0LW1mLkEm9vfiCOPVupBmidWTwmVVjRIWimji8LU8hGkt&#10;Ja4Un6kEEW/p71003xdR6iPxgyysmmVgWjnj8kqTs1opJEjXUS3qClfx9Bbn3oiuD1XpuNBjKmOK&#10;snKQyCOqp5JYoTHDLTOdX23jFiApH6bfXk+6nUPhHV1Hn0n6rExzxqnlp4aYaJ/UGpjCYDdCQQwD&#10;qACXZSCPd1Yj5dXNaY6S+V25QVcxqJYZ6WSSLQkcMqytUgm8MyiEWLObFpGDD8aUt7ejmZeqDU2e&#10;gvzWwMW8c5r5AXjnkVoXxsVqaVwfNTV1LSqrTFlIOpnDD8Np9q1vHxnp1GZT0C+4OhtsVAejo9vy&#10;mokjNLPUSUNPRBYKgedkSCeNmdJFI0q1lH11m2oqUvl/Fno2i3Ixro6L9uj4k7ZlgqKRKQBFmjqK&#10;lPFTxT0SzsFiiaqTUrw3+sbMP8Bbn3cSW8mWHn0Zx7uWSjGmOiwby+HhFVkPtaSZpI5hFBVLGsNJ&#10;T0qoCXpqQC/qb088D8f0908KNpc9Xivm46vLotu5fi9nqGeVYcVVQSQFjGlDC09bICLtLLG6qfGb&#10;WBUmx/Hu0tsqiq+vSuDcwzaXz0B9b1hu3Dt9hEK+OoaomZxIGjgRYwWJlaUKRb8s6gX4v7SFGOKV&#10;6NI3SYYx1Bps32BtrmL71Zwojp5o3KyRrf1RHx3K+Wx/VZbfQG/ugBU4GeryRKVo/wC3pcbY+Qe8&#10;9ty1DevGvUxrBNPTU1NNVO8ZtJKI5R41YA2JWJb35Y+9sUI7lp0iNhAx1SCvRgtofK96eoEb1MUh&#10;mSP7lJcegetQcFJ66lKzeVB6owqeJT9bfX3oCAHsH8v9j/V/ha/dMEzVVqdGi2n8pMbkNMS5Woki&#10;hjigElfUrCabQ149NUXLWUEm3jufwG+vvTRo2B0nfbXhqEznoccF3ztzKLUUsFdTztUhVhqagyUk&#10;kFKjgzV0glJEkbEEEKo1cD6+0z2hGV6T/SyjtI4dCtQ9s0tfHBUrUwSUkP8AkplWmBRjETamFIPU&#10;zN9Xa4UA8ke0kkDAdMNDJGNRHSrg7BhUMwTxrUVMammapplipJGFoZmlclYh9CqWK34AHtC5ZeHH&#10;pjUAdPSsXf8AU0iqkmXp5BTsXRpvHAZyVusAan5cX4ZdRP8AgAfaXxpCcDh1sRqxr0vqTseuqIdP&#10;mzEb1ApUaOhpYYy04jDpJQxWBaNFJV/SGta7MPdvEYjPTi2ytXpcUvY8zNQOtSaRJqyaKoiWnSk/&#10;bpo/GqFipt5SdbrEn6hyw9pn49b8JVwOlzS9pUdPrimlpqimpo46aiindYpJEd9M8kUsDFWVTdnL&#10;k6f6cn3WnXtHr0v6HsGklhln+4lqQjpFFUwLrYRyejzRib+0l/SeLgce3o2Rc+fVhDq48OlXT768&#10;8gVFkMcUSpBUxsimaGlGuaSQtbVpP61AB/pf274oOB1s2ygVGfy6VeP3xAUWWp+2MumO4qF+3hd3&#10;uIgpAsXYeqMcDnn3oGrVbpopTh0pqbdVLSzQU8kUUqMulo6SBPIy1PqQCjW5YBv1PcA29u609etV&#10;6UFNuCE6xNOY3xwMcjxxgzWlOpYwB6QSPyTpFrE39+8RRkdbAr0qocmlTFBTxssSkJKhfQ5aO+oO&#10;LDl2sdbP6V/B/Pt1WDdaOOPU9quGYfuJKCQCPHIX1KvqRbfRrD+g/wBY+9nh1UEHgep6Vjy6rzwo&#10;QFCjhdKovo8DNZgzGwYn6H3VePVupcdQ0a/tKAVeOeXWS5kmT9RUNw3H1X/ivvXWiKinUo5i5u9Q&#10;BEAZJmlIR0S+pUjFj6m+hNr/AE9+p014I9es0WflhgR3jEis6AAFAFSc2XUreoEcXc/0496p1Q2/&#10;p1Ojz3kkcrUTSqIiy/uxuXeJtCrAnpIXji5PPv3XjAT09QZSAhvIx00yOS0zWNQzpqV4fxweBx71&#10;qUGleteEwwOpsWSVkvcKCEWOANqdQ/MkzOAG/wBv/t/dutEEGh6nJWwSOqEmWMMq615dmAvMdH1I&#10;vYc/6/v3Xuu3mhsGMhADN5EU2BUftpGlwbNf8e94691FErRlJPIJIkjDOrW8kR1W9Q4JIuPUfp78&#10;OB691weWN1l8zvIWVVKKPS4Y6v3JAAGZuOPx7v1Uiop1w8pEhVVkGtAGAc+kRL6bBPxf66+feutB&#10;aZ64oNYjKxK5upM6/uBlh9Wk2F/SLE6m/wBb/DfVupaKkmlrL4i6kudC6WkPojIcW9X9ASP6+/de&#10;6mrGykqoUPE5bQgUyXI48y/0X6i3Hv3XusghNl+msaW1Idchs2q51A8t+AOPfuvdStAjYa5GAsZV&#10;AAeRpWFggX8ta/pbj+nPv3Xuu1jmaEOAJhHKp1TN43jH6/F4hez8k6vp7917rgWAn1Lbx6XQQjkp&#10;J+siY6eQRzf+vv3XuuSKHInhHkVZWJD2VHfQQrotiSV/xX/Yfn37r3XRYmSZjMGdCNUWkRBWHITU&#10;ALL+D9Lni3vwBJoOvdN8srGdXWF31F5GeJ7hSw/zDAc/Wxv7eVCDU9bp10kt2MijUZC/k0EccW8S&#10;/kj/AB/B97k+A9af4T1kJdYyI4HQE2WV2U3P6jGCeQQbC5/1vafppfi65NI4khJRbgAlDYE8hSUv&#10;6bj+z73071nChGKxhQpYmO4AdtTWkBfT6RYn0kcn6f4e691mfgJ5i6RqoTXCoLyJe8OoFTY/1/2/&#10;vXVW+HrIAEBCsWEpSwdV/ZAJOm7rbj+v9ffuqN5fZ10xICKEZQVcB2OqyzXuWb+v5Gmw9+6r1ALA&#10;6UKgAKIYwGBFnOjyqPwOLsDza/t1E/EetjqEIWbUquNTAlvQFLQodJLsPwTwP8Pb3Tg+IfZ1yVgC&#10;qlSC0TRXCpIyxfRIktxcn6X91f4T04epyRJqQEG6aDM3pX9lFtpA5Qk/S1v6+03TbfD1IiAZCNBh&#10;Op0sw0uoLjQ5ib6cfkG3v3Xl+HrOkHjEgAiaVpV1FwHK6RddUnARr8gf7H/H37rzfD1ksJBbSVYa&#10;nnAYkNp9KCRT+q/9QLf7H37prrmVUgmOJGiKWaMGyxkkHWXtyT/h9P6e/dWX4uuH20LLDdhKEjY+&#10;IixQudIYGxufxe3PvfTvXCSKLSY2RgpWFFOkEXDC+qQC9/8AAj3odNp59Y7M4eIRqCZkKqWVWCRc&#10;NGCF5twbk+99OdYiVjZSWUhDLHxdZgW4ClWWxu3BsQB/j7917rhYOiRqsaNIQtnOuGVR9Q7j6WPB&#10;0839+691xkWYRorNDHpSRSw/atc6V1C17A/S4+nJ/r7917qP9tIwe6IrxgGMHT+4QOZVCgEm30P0&#10;9+691ySCAOJCANRKM0d3BZ4wBrX8aR9fx791omgr10kRMfGjxxtaMsgZiI19JZPoT+SR9P8AX966&#10;pp093XKOn+rJFK7G7x6iAdDm00yp9CPpYf7b+g91otUU6yyQtDHJoV2bx+d4tYjUop0sG8g+pFjp&#10;J/2HuyfEOqjpt8KReZ5LiIJ+yhUyTGotcLTn8ohJuxJF+APajqwFcDrk0SyIEZ5UjdoyIUCu7Shd&#10;Wq7jUNSnk8Af4+/dbKkZPXehGAZVYtIdLIR+oRMAJST9XHFre/dbX4uo4QPFI0wcqJSsj3IWTTwW&#10;0/k/S3vfV2+HrKkQjZtCtqKAx61UuVb6QP8AgG30t/X37ry/D1mMClFlJJWQ21SMVOo8nUxtbkWs&#10;P9f3okDJ6oPj6kRQxhlZFjIlqfUJNTC0Y5KEXP8ArMfbbmoqvl/l6s/w9O6RWWNxoLRsFCGwRjfU&#10;zsfof8GufbVCv59NClc9SoUCVAOhRrI1IjF4wL+olCLXH5APH9PeuritccOuYVNSsH5uWQ6bfpey&#10;O6kcar2Av/xvfV+s4NyzGwJS7s66WKN9NXBBb8E/0Pv3XuuFzq0gEMipNGVUGMB/oFFh6vfuvdcd&#10;GqwcamMrPqjVCXEfqLAAXXgC7D/W9+691gulvI2p1GpBK4GqRpH9ClD+FH0Y/wCwPv3XuuYkRBGz&#10;Rk6FMSxR6byj6p9wLE/X6Am39Bfn3rqrfD1Oij1r6o7yhTpgMIULq5DMAPUALcMR/W3vfVupEaiQ&#10;qyR6FNyJtC6SyKdR0fUWPFv6e/de65xBWBhdVIZXc8Xj8ZNiFb+pP49+691neNGViwMuhVhOi0en&#10;6XKyL/vR9+691wCtH9CdKoY01HyaeeLqByT/AFP/ACL3Xus99N7K/wC5ZBGB6lLcMS5B+n9Lj37r&#10;xFcHqeAZHVRGgOgRgEk3jQXZmb8G/wBb+/dawOs1lIZQC5RhyQNOn6aVUqbC1jwTf37rfXKWNZPS&#10;1wtwupWXmQDnUqDi/wDTjj37r3URhdl4D29MKlQnjZTpLG3Nv8PfuvdZFbxlyEIPjaRZOSDKpsbt&#10;+Lfge9UHXuuenkHVb0lmsFYyKwv+v6Nzfge99e6yBmIs4jCXCaFXQZU+ikg8C1+QffuvdZUVbyNp&#10;1KBbxILxsD+pDcX1fnni309+63mny66dAbhATZQZlVVRY7fRRbn1Dj/X9+611hLC5dlUv+CiFwrH&#10;6ozfnj639+69122h+HHqkPlQaQAqKLNx/rHgH37q8fxjqMwF9IWzKC4BC+TS39hr/qv/AF/1h70O&#10;lPWJtAZrMAip41l0lvGH5SNE5ufrcgWHvfWusLoiR+IqsxAFlK8kf4SfQ3+psffuvdYjCAHVrk6m&#10;GiLTYJa+glr2Yf2r/wCw/Hv3VZPgPUmGML6fEgaRSoVdTOBa6hS3GkWsOffuk3WdI0IJdSOLsyoL&#10;q4POlSBY2+pHv3XuuzANUelEcMCGZ1IOgHiZjwB/QjTc+/de6keNdVrEhGcKSlxZB9R9P9h/h791&#10;7rlGgUhOXW51MQAzgMOFJPFyP9f37r3UwaAxDXYl2WQqAFiAFyVkN+bcED/W9+691mUxWIBYBixB&#10;ZSoDN+lipAJsPpYH/X/J917rGwAYpZkeMFS6WHH+PHqb/X+g/Pv3XumyUAJLJoXXo/tKtwv1tHcc&#10;P+f6f717917ppnS5jZQLxLG3mtYAt/YZSLEH8gAf19uRgEEHrY6hsGYrJYWALiMWXU4PDrb/AFP1&#10;H492ARTQcemMddeAMBI2uVZAV1MAE1KfSw/xsb3/AMPd+t9eMSsI9QRhrUPKoUNT/hmAtdlK21e9&#10;E0FT17rIkWpWieGKbU6PflRGUNlZXFvxY3PH49+BDCo6912INPkVZAlRwwZWBH/N5V+guR+ojj3v&#10;r3WM0axxskitoK6ljjNwGPrJu9wS39B/sOfdVYNw62BXh114ruok8ToqmQFmYGNnF0iuRb8i/wCR&#10;7t14qRk9cPGulW8Y1DlI3U6ACeFDWub8lr/8jq/wnqyefXYjTSJFU6SVLhSQ4lY8sfTe34JsfbHV&#10;usyoAzkhUa4MgZ/2nW3GnSCT/tveh02nn1w8SkyRsLGSCR9SsAI3Q/oJUWFuLG3+t+fe+nOuNmIR&#10;U/bLRt6qkqzyNp9Kgrb9IBN/9bj3rqp7hTrzNG8Zjj1SkrF42YEeNkPrUyE2+v8Arf63vfWyMg9Q&#10;dLPbSWXxJaNCyu8Mob0hrcEX+lifr791vrOYlcsCWGtklKm362uHW4+ljzp9+691mMepmEhEmhfX&#10;ZeQ1uLP+T9bD8e/de6xvCZUiZrWLHU7+Msyj9QRl4u3059+6915adnLtEqQ6Y0unjBdIl5F1cHkf&#10;1BAvf37r3WJEGtS4maIR3aGMCxNgQCtvoPrYH3s04/6v9X+r5Dxp59ZTFEF1hA0hUKl2Glyx9cBD&#10;i304IJ4/3n3rrQ0+XUhSNKu8TGUK4aCI2ZV+nl1EC+j/AG17/X37rxFcdZFhIZ1jOq5JEDKHBOn6&#10;o4/s8XsPz7916oGOvCLUmpI/V+ki/jU83awP+2A9+631mCXKoGXU108YQl4mAuF1KL2/P0tf37r3&#10;HqULqdKh9NgYwdKrqB9RddJ1i/NiPeqdU0CvWdf6BkBcBpCIxrcg2UKyiygm5sPx731YKBkdctCs&#10;dI4IJ8t2YaQnofUpGkfjlbG3v3W+sjRoDIdKmQszRqzBlaNWtqdlAF/6WANvrf37r3WeOJfoYxGj&#10;NoCggssn11q30IP+Hv3XupIjWMIws5EjBWI/Cn/Nn+rHnk+/de6loBKALWuS0npX0j/VObW4/wAD&#10;7917rndmSwGss9olKqhcg28bf1DfUe9dVXz+3rD5VPp1Rq+kqS9o3jIYA2IX6H6W4PvfVusVydQA&#10;T0yBNINgqWvbWgPp+l/+K+/de6xzWCsb6inqHC2K/pIVhck25F/x7917ruQeM6wIiQY1YtZi9gCA&#10;B/QD62/42fde68yqxdGF9TsWZXUMxUalEf50n6XPv3XusDRkkKGW4sxJtqKA/o/2ogH8e/de646E&#10;V2IEkly8iIzFSSF06liNxx9Rfk+/de67BBCsWEKm4B8aDVJp+hQDlT+Dp4Pv3XuumbhNeocXb6iQ&#10;82soI+jfXj/jZ917rC66hpCRyWkuWRdK6Rzck/Uf63v3XusLOGlax1C5iubm0XI0Lxblufpe3v3X&#10;uoh0ykQqjqxWTVe1z4jcCQj6cG4/4r7917qI7m6TyRpcKUUyKVLIp0yOxAIBH9ffuvddwxKtg4Rf&#10;U7hjyhiB03AIBAb82H059+691NVFkY8ArazDUzMukagkDAW/oQCB6r+/de6lgDxBnQ3VmU6RG3kY&#10;cKfpbUo5Y/j639+691347IrMgZVPPq1lmbkFlII/2P0Hv3XusbKdHpBCk3Rwgb9scNzwB/S/0seP&#10;fuvdYbgqA631/hL6ksfSwc/737917qaC5J8hVUVQUe1gABeRY7/kD9Q/P19+691kjsPIQVOoqw1q&#10;NRJHDx8C1x+r/fH37r3WTTrLBVVQysqhYwWYoPqSQCRf6aCffuvdYvSSxDXDKfJ6GTVOfoiL+Sv5&#10;/wAf8ffuvdYXXQqAxnS4BCu7OVkvbUumxBP9LDi1+PfuvdRXEcTSlgR5m0DSo1pI3HkVvpwPqT79&#10;17rFKix+mP1WBBV1ViEt+pnP5PP+w9+6903yRqhZmZYowyhDbUCrDSfp+bj9R+nv3Xuos/khkJkd&#10;QzxpIlrWZI/1q1vo1voT9PfsefVW+HpsbWpkbxhS7tZjdAEY3L6hcXtdVNh9SfbyVpjh/PpvqFKA&#10;AwDAIGKudVhoDA+PxHjWT6eQLjn3frfXTkNZRGF8j3MTuh0+RdSuzfQKByV+txx7917qW7OzRFgj&#10;GKNtDhkKFj/ZLWuAR9LG3+v7917rwkklRlUt510AGXSZBp+isQPoP9WD/T37r3WVpiQgeURpO6hU&#10;VReoH0CQt/qb31H/AGPv3XushkjlDLodCI2Ku99L6W0lbDkkfQE+/de67aRxLGpcXSJo5HBLSOAN&#10;QZRYWULfk8c/n37r3WA8qwCrIJXMkfkNtK2AEgRALhRZj9Pr7917rtGdQ6aXOl2BTSV1y6brM1vU&#10;b/Sx4+n+v72KVz17roS644z6meI+U618KpMRbhbBGDD+v0Nh+feyFpg9eHWZamMlBoMxmQmMXEaR&#10;8eoaiBzfg3H4uPdetgVx/q/wf6v8HNZGX91bPpHikACgKHW6zeu97G/I/pxzb3sAnrxUjJ648lWK&#10;MzRmwZjGokKqLkqtrWIsfpfj3alAQfPqvXJY7apB4m4KIGcA2K6Vb8gNzwpNv9591Aqadb69LSsS&#10;yqyOFRHZpCqVIvYskhFwzc/RTb6e3AR5+XWiKinXTUxJY6RHKzaDIEbWQ4u8qqxOkLYi5uGFyOQD&#10;73qXqoUDI66+2+rFyHQGyyIoRAvqQeUarEkECyXHurGoxw62FFa9c2hQCPXHGRLIHezB3MttQjew&#10;N/62FgBf3ZPh631mEQbnxRsXfSoaOPXqB9SC4sGHJP8AvfuxNBU9e64pEqsQ9O99elgXJe17Dxix&#10;/wAOB71QE1691zCwtaThhGxC2Ls6N+nVpXgkfkEn3vrXWPTpWUoxZSwGkqGmNiLTRsRbSt+NRF+f&#10;6e6Jw62esrCMyTBoxqsqykkSSSqRoAIPpX+vpueeB+fd+tE0FesbQxsmptHMR0eVSxjUHTEApAub&#10;/QHn8e/depmvXFYGZU1EKVCK0yRqIiL2Q6bW1D6D+lv9j7917rwgjVZQgZiQbPLdr6W5ZB+P9p/p&#10;z+PfutN8PUeYwsvriBN3AUfXxkAshj4tdh+eAT7Yb4um1FcDpjrpQdFkhUeFpCxKhPJ9NAqG4sOd&#10;X1txwBz7dX4R06wB49B7msimnVFIkDJA0ySqAW1hSAsc4B5NgAi3uBfj3SQ+Q49WFKY49AXubNpD&#10;G89DJHTTVcExlvUSQyvXwftvSmKxYM3BsGt+frx7ZcAjPSqJDSpHRYuwd0SwR0waoiirKqIvL9pP&#10;+9aA2mcwzBg7BhpZFVm4ANgeEYjo/wAunVcqaFeq/wDsjtOpp6mrSoq55Fnqa51mlRpYaxIhdIJZ&#10;IhqEURZA99I5vY6fdmjDkjoR2Phr3AdE8zHaeTc0VbBVR0VTL5PDKav7ehhx0zHzRRwMgDA8+OaQ&#10;Nxx7cjs16M2u40y3WbbPYZnjAfJPBT08Mwc01I1OCJZAzmmmfiUqDqlDAf0AJ93e3UCnVPrIH+37&#10;OjObb39UR4yEGGoqY5o9CfZ032NVJKEIjmp0uVQOQrVaaSQp5Ug+0vgiuOmDIhJPl0/VG/VXBRyT&#10;VlJUSTU8tfItJUrUyVFHSDw1tKYYFUrMWPjSOMRn088e/eADjpl5IqUr/q/YP9X7ACu4tySZOsja&#10;070dXB979s88TIVh/bhEuSivpeFT+2JgQDqGknn2tiXQKDpI02Cq8OgDyFdLU1uPmqaOeKKrqp4a&#10;2VhT/Z08rkx0a03jBjaZ0BMrsyl2JUAEge1AQDpHMSRXpNtRSVkSUKCeohikqsXRwQRJJHOaafyV&#10;MsKC4+3UFkGq3H05A9uAFjQdJuoVYkcMEdRHXVNLD4pGhjqJYmhxqwHWKmEKjLIAgKgKT/jYD3fQ&#10;R0oT4R0lclmYo4YY6eOCpjqPNVzVdbXproaOkTig4uLyhmYMLoQQvHHu6xHj1YmgqegUz+8IIHnf&#10;ETyGkmhWgEs9IzTPFATNPNDTE2WIMWjRxfg/Tke1ITH29JDIa1HQe5R1rWMlfSvNqpGJjZJYabF+&#10;NdcLzCNSZHVASxReFvcn8bCkZbh1rX8usq1a0aP9nj5ZK2WJXp9M0dfX09R4B/uTjqKYcQvE3riY&#10;MUHJa/082imOvEqePXkKrVQziujeangdQ8EcSSPMKcLHEklOphkhZmKPdQbG+oE39068aaTTrhV0&#10;saeFRTSymkIeUUziGGkoZ5NVTCKZlXQqgqTGLm/IfT711QCuB061TC32iSTY6RZZqOoqqBlIkp20&#10;tLXUaVNzp0cS3bgn0sb+99XB0ih49cxE+OpXmaKWtgRZJoJ7QTzQR0q+EQiJwFSVlY2v6vz9Ofe6&#10;GlfLrYap4dQ8bSTTildWqJY4rVFXLXyo9MspJhkgpyLMJYQNTRi4YG/6Rf37qxrTHXWPhbxS1kZp&#10;a2ammrEkknDxSs6sVoKKKKQAWkLMVdJNTBWVR6ffgKivp1UUrnj1OoozRJGIIaqjjlCVWKo5Kunl&#10;OPWCMrVr5qghJDCwYqSjAeRQ2lvfur9SKOKp8VJJUpLPSy1tTBNU1YjiSF5E8n8SikszaXj0/rco&#10;pIUEXF9hSeHVW4dYWaYyRPM01JXYq6NGaYVcMFIrFZ4lpFuimJW1FzJ6ka62I97jGa9NrwPUKCip&#10;J5lk+4K089fFT1NO6SwUtVPIbQvJBMFLX9IItZAQbsPelFc0r1rpwiiirq2Uugo0pppY6eqnOqpp&#10;P4fEUdBAqg6BzolQaTx9Rz72SCPhp17rkq0yPTSxvSq1VBVUlPWupqa0xyoVZ5qSpBWGogkWRokL&#10;WEY+gv7b611np2FZHNqMdZU0NC8RmVY6Klrp42/edNd0JaMPpMqE25/1vVB691kRjM0hWqNRT1VB&#10;G9GKeKljSip68MY9OJnCNHMsgIZ1DOByQQeKnj1vpghqqWAU0dUKnGVcbfcpJWVRjnko2mHjx1HH&#10;EBG0pkFpnKqdJJ03F/dagcevdIzN7ngkaRkrDLRxUpRhkEjnqoDVylYaOOaJWuycR6xdipJY8WDT&#10;PXA630HWdy5qF8tVMoqEqBTrQoiMqCCNWiescDUwBIsx5+v4HtpjQVHTiKWNOkFltwTPNVTTVTze&#10;ajkhWQ+v7eaMgCBgo0lSbHUB+mwHtjpUsSjjnoLspk0czs090qKiJiQFAd9N+WAvwfrx/T2yzMGp&#10;05VekdX5aeXyEqtOspCAlklErDkkki4Yn9X9PbZNcnrxKjK8ekzNWEgRmRI6iG2pyUMcgXlA1/qG&#10;+lzz79x6rqJwemgzvI2oaRIwIUg6olkFyRpYf2Vvq/H9PfqD1r/q+zqwApU9RzHUS6DJE8tpDHE7&#10;2j0EeoSEkcqebkAW9+x17s6kosVOryTIjfVC/juqflVVPyCfr/T37rx4dvDrmJV0AArIX0uitGVu&#10;hFygY/k24B/HvXVOuCidtKlEaF5dKQyAEo1tbxg8+ofVCfxf3vq3bp+fXcVPTrKWdEERluwaRnib&#10;TywIAsbX4/HP+xPqnqtTSnUwxaFOl/Iil5I4WAjaFdWrSGUWJ+oDW4NveuvdcFWImAwsyhZZncBA&#10;0CqVuQileCp/VwATzb8e99e6nBJXMixyAEsw0R/WxW6vI1vof6Ee9de68ECnxhI2mCsutLlfK3KM&#10;Lg/0IYge/de6kRU4jn1IsWsoNTsdKKtrj8fW3A/P/E+691Jp6M1AKaSfq6IofRqB4VpFH1tYWv8A&#10;Q+/fb17pe4HZtXmWpHjiaQ61hqKaOxlnjQ+qCEqv1A5Yk/jj+gR3V5BaqS5pjpTFAZRjodcD1WIr&#10;NVxpCVr54zGY6yZXpUUHXSShAj6edevUEABb63IQvuY86Ic444/ydKltGHHoW48JQUcFXHTx0U0M&#10;MAfRF55ZYFitA09LVU8fjeNyurWtgCAoFiT7Ck13PcNWQkV8uA+ynkfl+fThtQF1HoT9ipkDQ0jR&#10;ShTDkPJLVI8MUc0cZVw/jkGhhTmRWRZk1hmYhwPYZ3VYixBFag4z6ftz50xSnSGRBroOjR7Vyc2M&#10;evoalpmiFoZJZ5TVTmkeoEwevjhDPIB65SqklATYAgAhC4tVcLIuCaeRHAUx6enz6NbJKdG82nvW&#10;pOOejo5HqaFWeOOXxRQIyRBS8DibkXBUQOORZr8t7J2tij/qdp9K/I9GMqAJUivQrUe7p63IS0sF&#10;QtEs1P8AcLDBVr91TsFWP7enqCCtig8jEC/4aw59qY44woPH/Vx/Ph0Q3EFcstB054jcNZkYKkff&#10;ZIKXjoKml8UAiniiqTGmRpxAqyTREgyaBYG3Fx7XxoF4Af6vLomu41dccR0INHVRuHkFTSwpFGmi&#10;KOriggq38nhllkgRNTNIAHZ3QFEsv6h7VDoicAY8+n2vjpKynZROmUahgaOMUbqioiv5VhiIVFkS&#10;N+NahoyAGbm3t0aKfPpshSKN0h8rkMfSSRSz19NAtVCjri5i1RDExHiAeicEl5ZV/wA4B6Wuy3W/&#10;vQVjXQK/y6YCFqleHQTZPc1POJMfSwxS1sNZU0FbQS1McX2MUsPlq56iklVhI2vQKYxt6QCSCy+1&#10;iw07jwoKH1NfXp9AQKdF9zG7J4HpnaaRIpmkamaIeaCSiMhZMbFGwW5YlmM5Gkrptcke1RiUqQf9&#10;R9f9jpXBFrOeg1qt5TVVQ6tVUyVFdlUlWFPPDVRQFdKUldFEPEPGALSOo1MTpt9fdhCoHw+Xn/hH&#10;n0YJbgCq9KVN+vTUOTiik8qxQRB5qyCMwUtSAYp6aP1EKQNCSCIFyTfn6hj6cl1YilOAHn/q456X&#10;woUXpvrd6QUVPWyfcVU4joaKkiqvvqOMtEOIzW6YxFBA5DBZ1LygLxYn37wC1AKcSf8AV/m4dGtt&#10;rFOoVJ3DMclVVMMtVGpaDGrPV0ZjijgsIJJYIBr1EqAjtMlmvq1qL+31tmVV10PmKcePmfL7Bw4d&#10;CS0u5ojUkkdLvCdkbcrkpxhJsTQ/erV4l1qJBVVvkMoqGqqWVVEUYJ1LFCLo3IFhz7s0Mqj9QEnj&#10;TgP9X8+hXZ3kMgDHtJx6nH+DoQsdlMdknpxTVEIaMSeSp+2pKKKCnSURuryR+TxMjrGTHKzMUYG1&#10;rn22wpin+rj/AKj8uhBaMrkEH/V+z/V/ILHH184ppHo5JHpYHq6WnhlZJZK2qo2WRJv3QbeNW1xl&#10;G5AIH0t7aMYOGxXo4jcFaE9K2ny9JEyMAEhjilo6+lUExyLdWirlkk0vHLGbqSNR+qn34W60zx6c&#10;Gnz6f8fkYo6KRZjUiGhkTSamSNqc5TISCmHilddcETqVcxkekklfp7aljznz6eFKdPr5AI81bMpx&#10;siz01JUwAmpnEaQGOGsgkiVQscsYU2lPqIY24t7YZajr3T5RViU8ZpjIKqKSKmrlqYdf3Upq4mjk&#10;mkacaDCbLHdG1XNgQRb2wwJ6tWn29OQrGZsfQRyRNClUJaFahYnko5qYaElkhZjK0Ura2vI5ChbF&#10;dNr00kZ60o7unCHKSPJJHUy0c0wo5aqGn+3i8FUBIY6msLxKNKgXDcg8308E+9dXb4euBkpIPEL0&#10;UvjnVYaR5T5SUs89NEx1XALqLh7sQbWCn3UADh0z04NM0kFbUmGhEkbLJSzag1HLjncRU8qhBzLF&#10;dgdX9PUb8DxFcdWT4uslJVJHHNPPHTQtDNHQGGriaadVm9dLVMkQAZpbnSjceliT+PdCh8unWPb0&#10;5zSj7WacR/aRx1lNJBBFEJ6mWOC33ElHLKumMODcMEF7EAm3unXl+HrxrWeMV9JDLNf1UjxuYBG1&#10;Q3hepb6S+hQETWCGdrabn34ivHrZFepdTK1KDIlTS01UxQU8gaWrqIyyaqqnrowEDlwXIFwQbXBv&#10;Ye60FAyOszzQRQpUwLStQ1U0ZipGXwZB6iRD9x4qgC2l7cQN9CFF7n37q3UoSSGoenZ5FlSaoqVq&#10;mjhimNSYQpiaaKyaUiYN5SLfUCx9+691yZoaUSTx08dQ9SslO1bOfGs8gjAIguLLpCPIWTlxz791&#10;oiuD1lhnhkeaKaSCmaSDwQB5SaaWWG0/7zONREhIVRa4va4vf37qwBJp1B++FNSxF5ZaRwk1RMrw&#10;RuKkSTeCJnpTcLq/T+olbE8C3vVR1soesrTSU6rJRLUU809Kk9JFIFhqKmo0mchZwskdwgbxzKTY&#10;Wuynj36vWwh8+oTuEaVtcElEggpJYZJHJqJcj+9HJJXSLcIbBowCB5ARa1ifV63oAyesLswiaBqy&#10;UlZoYIxTGLQxZxIkcjxgLJI6ERyOXC67AD6+7J8Q601aY4dYlfUVjkaTw07TQx0saCL7KJGuZZ3m&#10;sRLIv1YjTa9gPw63w9WkpUV+fXCqSICokgml0VEGiJ1RYIkydtPgamiGrx+O7O44Nwf9eoAP+r/V&#10;/q/lWOurplqTCksKNNTqrUz05IcPUyVUsRWq0oovIt7lY7AWHp/Hu4AUUHT/AFCaOmigWKNqULSQ&#10;ywRSrDpSqWBPLGjoR5I5AVY2BPJtcG4FHWvd1R/h6y1fiMMUNNQTSr9l5/K7uzWrUEjQwU9P65mD&#10;WbQLh+EGnn2yRU9aQVUdNtRKr09XC3iMs8eOWgp5k8tvu7LTmpoYwrRnVynl0rDqHkclbDwXz/1f&#10;6v8Ai+rgYr03ZF0hqaoK8kEho0jeUiKreSeKMhIqupb9t6dnuh8QVmIHFhf3oCop/wAV+X+WvV08&#10;+moRyRwKpijqKevggM0s6CGySWWDJogQSQiO+mb+hIt6Rf3ugrXq/XFY2iqKOCCCljNUTBWzyyiS&#10;dayaS2t6eO6FpIrHVGeRZiBwffjpIzw62MHPXU+qkr3lhp549MM+QGIKa4FCRAR076AS6iXSQpB4&#10;JAPugAKgHrfGorj/AFHrnBkpayOpp4I6tq7HUKfxB4owvmdnWqqz9rf1mItqkh/UACFA/OjGq5PD&#10;y62NOg04jpxaeKpD0rTP9lT+HXVRLHBTZCsqIlmmBijHkijVW8aRuHZ2UXsoPupAH29V6d3rZvF4&#10;6fHxxNUTl6OlijFFPFVK6pUVLzK9hHCRaR9PjKtcDVf3rrfTlM1FV0ZdpJhlojNPVE6ZYjTIA9PS&#10;1RVfF9uwFwwj0ar83490FdRpw6904xVcrmmmkhFFEjxPrpCstHMWs0n+SoB+4kbK7XVfoR+PdXxw&#10;8+vdZIqwrKsHmWlFBM3gaAGotIrebXUyJcabsQSnCqdJPunW+uUM0NT5GqJo6TyVSiJKtnhhqZ5b&#10;yqVmUEqhF1UAAgnnge/de6m/cQMEZ4aShnhgmhkqauaKRJKeCS5kLvdUkRCUAY3Zb/Vh78KefXup&#10;6zy0c1UqDzUcNODJUVYjrFWV9LQyRQuupDG1wwAK8pq+nt0aK46qRmvWWnqBPTLPWR/YR1Ms1P4q&#10;mQCQ/ai6RRvTgSC6gsbAKb2II936304Gq+2inlXyqJaqnqjOIx46XHtHoWmo4LaVYkqpZ10gaT9L&#10;n3ogHj1XSK16chWwSPHBNLDGn7wVaWPRNJPKLQ18cbLpkZbMrspte1vegqjh1ugpTqWsqSpG6PNT&#10;hfO9Ul0kq62MIBRyRRD0sHA9VuQbj6n3vqoQdSaeveVE+2qpqSt+5lV6eVU8qz10Rb7iSMKB4wqk&#10;q30BBvyffut6V67nnlKxqKrzUszQQLDqalKVMYZZYZI2UG6yASWJstxf37rVFPDrnHWrNVSQzIis&#10;kU618TpIXl8Y8cUKyONUjs+r9qNlUtYjm3veQKdVKUz1MjqJKSGDxRqJJU0RwSBY3WJ2MU1RV0v+&#10;cCwv+3rLnnmxPu/+h/6vXpoqGOesFLLcxBzJEzuyQukbeelWB9ISp0gOYGbUoYAMoFjce9p8PW6A&#10;YHXqfIQBpXpgiTTGcLUBAtLXTRnVNAJTyqngxuLkknm/Hu9eq6RWvXOKqjFLTwmFGg85iDSJeNJ6&#10;uIu8jS2u/jIYgmxuADwPeurdZJKmI/af5RPJCayOkdoohDIIzCRMgRv7FlEmn9Q/Hv3XuvfdRszg&#10;hpEFK1OI2RnFXRLIVijuASsjM12s1lU6vwPfietAAcOoYHnH2tMIJgI2qZUqHkTxqsoApaSYA3kI&#10;MbQm9yB9eT78RUUPWx1MMzwxpR1FWsUtVBLHUpMuqSkRW1QxvwfNEU4chjYEkk+6sAEoOt1B/wBX&#10;+wP9X7BBkdyi1BmpivjjikEaSrIpSQFVpEdWVoyDYcKRbm/B9s9e6hvPFTvV05kkWKeZYoZEklqp&#10;nSn4qZHIvb1kDVGSdFrN/TYp59W09urrg9YtS9Ul/HDQFllr6Z0WWqkhuPHDoUqWDAhj+q/+3Hut&#10;ipGeHTfLWeTyJIZWrKmHxwVfMKJLTMGenniZbLNJfUbfVeT791cKB1hnnf7d4qrRWpHIsdRFTPdm&#10;qw96eSS6qAhPoCg/Tn3vq1PXrjGchCzyTofM4NQ9MlSWiqWdf+A1PFGLhk0gMwP0BBBF/fuvdYJo&#10;5lgMa/bNLWxxE08wMMtGIZ7yKUiFogrC9/UWuOB791rpnIlUtHCFd66arWikinE08Kw/uVbvOBdv&#10;qUCFPoxAAPv3VgjEVA65tVaWqoJTRvVyxRN9vHIiUySaTIzTyKtwoX0ks9w4Hp59+6sI2rnHWCWr&#10;jQov2jVEekK1NJIwiEbN6aiBiBrlS6+lxcix+nv3W/CavTYQIXqPNkVNPHStG1RAWkkk/dHIUqTy&#10;Tpf/AFzawF/furrHpNTx67aSL/IZoapoHilMwVREjJC66VNTqGkxEX9DEEA+k8+9cePTnUKeVJpx&#10;HGTHV0dPPUxUnhSo8lSr645I3038TNrIXVwCCo/A317qGanx0/lkip4qd53+2jqHUBapE8EcSogM&#10;LKZGLEk2sNVvfuvdRJZDTmWOtmeaeGkmZRE0MwEChQ7vUsLNqaw0r6gGuB9PftK8F6102TzWFG9Q&#10;yGL7xKaERxhKamMUCrBIy21AhWFzdhouSefftND8+t9Q55iPDor4XozFNFUTRBXEs0VReGaByDp1&#10;3sSOLpb83OqL5jPWjTiesjGn+1qBBSJRzPIaStdZ2la9APPOjNLdlWX9bWFgSR73jz68ABw6aXr0&#10;mbK/atpkqBCFbQC9Gj0xeGogVxa7OWJFuB/re3F4Dr3TZHNWzu9I1RLSKYoTA8UQlDUssNqo01RO&#10;La2AcqpYWYfS/u/XhWuOopNNQyyK0MgFNSgzSiQCplFSNK+qb6Oo0NpX6fg8+9gV7h59WNKdvUef&#10;JLCIqeSSeZ5qWKNquaHRU4uns0IlkfTZ4zJw66gx4I5I97oTw63pAI6b3qKaKRCleSKbw0cukCZA&#10;Jv1imiC6lLkh45GaxubWJ96PoerVHXlqxLXVMHr+wlkjFFUQ1PiVKMW107+QamNrSNe3II5/GgCP&#10;t8+vUzU9Y8hLTRxVccs9IxkpopqIgBGjvNoFYhA5Y2ClVPHN+AffgpIH+r8uqtppjpjp6qOWWdPt&#10;siXUSKyTHTF5VAda2WUgKY1Zk0KPxz+PbtCvGnTZ6gyVcs6+Hz04namqca9RERNPWrTTLVxI9Q9i&#10;GUkqfXzpNgB7sB/np6f6v9XzqD/mr69YlqjNSzyRBoESGoSOjmfyRCplXygmMgSRSWDllkurDgn+&#10;uz1v+fScrZ6OSSFErPsoKfxrHjZWaWTwSkNUhJdN0DSgDTqJVUPIB0h1QRxH+r/iuqkLWpOP9Vf5&#10;9RqjL1caU9NOtQ0NP5ZautaN1E6htfipGW62jRlYo0ZB5sePewqnu4V8utP8Qrw6j5Cqhlr3aidv&#10;uQkZq54olcEVSKqQwsFCyhLBSQSSb/Qg+9hSBnrVV1EnrGeFmjpDT/cQymZ0gqPHEVlqBTssflvr&#10;MgBLg3IJBPvdPXHWyFppXJHTfJUzR1stI9V9vIZBLSUcjqY2FKwamYTKAEJ4tf6WKj8e76AU1dU/&#10;GRw64z1KMjtSx0lbBPNUSSwz3MfjqAsMlPTRpZyxlXyI44C3J/w2Ep8XGn+r+XWiQfh4f6v8vTS8&#10;62q4pfPVUwqf3TAyhI4qRS/29TNLZrKx/bJNmANzz7c0DBGP8J6oPXiP8HXKnmjDQzU0rQ09TDUN&#10;AisskSCFLymOAEyxu51hwSVRlJve3v2gcG8utA1FV8wf8H2HqCImjSKjn+2qJXp6qYRJG8FQ4mcK&#10;fvJbgSKly7uELAEAXFyXAASWA6oTQ0+X+ryH+r9p7dl1mIxx1DxU6JaEK0cy063KtIgutk1RTr+Q&#10;AQp9+pX/AFf6vy6rTPD/AFf7Hn+X5Q5GVJKetWj8UIanQTmVW++ijkLOqsLhU8vpD8EFfxz7uEAO&#10;itT/AIOqVBOumP8AD8uuogyNCUfTFTxLLUU08QM09HIX1UdILAHxByUk/tek3uD7qdNK/wA/z4/7&#10;HXgAceXp+3H5den8uPiqpqGlmrVpZ6AiaVUc5ChqQBLMsRAvLG7MoH41Ef6+gFJAbHH8j/mPW/hF&#10;Vz/lFf8AJ1jqm8wljlWkSVVrvHXVjGSlkraGQhqCrkjsYvI4DRaSqCxBBHvSgDKk48uFPn1Y0Izw&#10;JwTmpp/LrliwkFLTzU+lp6eoeNJ5Jk8b1c9K0YoW8tg/gcAho7gm+lTf3uTJIbh/krx60igCo8v2&#10;V4U64KFTVLkqeOCqjq0qqmephSJqiOeIVbPPoCJfyqqeREZgTY3JI9601XsNR/qr/LPVhQGrYPmf&#10;8HkOpbVVUcakAipJ62pyZqnq5otS/aOPuK2jQNpeOJJDGsYc34uvDe9UTXUcAKU+fkft68T208ya&#10;n7PP+dOuJWgWqV2EpdJaP/JaghTBj1TytE9xp0uL+S1+SNX9ffvw4/1HreNRrx/ydc4ZYmp66qWj&#10;DvRLLS01TRq0FTDjaqUwxP8AbTD1mKVioYEkhQR9PewKGlfn65Gfy6qQrAsB+fyOK/l1n8klNS0x&#10;EsLmCGPIFYmJrjiaePwrIzqLyayyiQJ9AwNuPfqAsf2fKvHrXBR8s/kP8/n8uuMLzmmoo4ogKSqy&#10;n8TjnSMTziaKm+ynSRJVIaJo3BjZxa7i7C3vRpU+oFDX/L/g/LqnHhw4j/V6eY+Z6x/cUFMsNbUG&#10;npliM7LTzWjkEczmSiVmjteoW7KQpWO4seR78AxFB/sf8V/Pr1aZ/wBX/RXWeSYs1KFpWnqA6IY5&#10;KaKikq/KpWIK6ggaAXkS4NymrVe3vYQEUrT+f/FdeIIyBX5cP+L64VDpHDWNR1CRE/cRErFKlTBN&#10;T6WhieWxdZJZCy67aLsR+L+9qKmrClOtMNPahrX+XWcieoehWnylSHVJIqqV6NAzVdQQZoowgNwj&#10;EKkhFhqXn37BBqPs+zqvEjSfSv29YJFLUoBaV4YskaCR4nESx6KUvT1UukHSA5cK7X5tfkD3YAaq&#10;fKtOtNkUOaGla9dRFo0THM9HPDObyiSr8dR90JBFJBTXsPK2lT5rgKyso92oOP8Ak8utCnw+R+fn&#10;1gnjmM9cFlkeeCb7mdDIjtHNE4SaeRobeYIBpeNRcj+pI97HXj3Vp9v7Mdc1yFMtTDWiCkjgljki&#10;gghgRYUgljaUVVNAiCREklVmZLM1+T6Rc+0fh/b619D+XDqpYE1Of8H2jqGrKfBNlqieNnWKroYZ&#10;4pxUwTyG8NWtNEAkkoMiyJpF2UEMpK2G9OTo/wBXr/q9eqnGWr8v9jrPUVEyPTEpUGGCH+GQfeeW&#10;GRZ69zVyzaatRKQyqQhZdPkYgWWxGggPCmc/5Bwx+zrbVHGo8vzPmfPI9eobZCGJWSoSakxxj+0h&#10;np4maes/cElWgiVS6KQfG2htLEEqfbgjPEcePVaouDheH+oeXUeeoqKeJ7weRljqJ1inlU1Cmdgj&#10;0sTRAgOIbavJ9SQo+g9uKFOfL+X2/t6qWIHz/n9n7OsssfhZC8koaWnpKmtmlgRZgrVN4KaEsNCx&#10;oCZ9bDWp02497AGf9X59bIpT7P8AUP8AV59d1a0yVdeaidKKOuWdqSVi2v7wN+2tOii8l4ySSBcK&#10;1jYEe9gYB/b146M+VeH2/wDFdRqe1ZMIXkWlnkrvtAZJLGSsoIVq6RIZIwD4p1/ZUSCyuCp+vu1K&#10;D1GT/k60NJNAeJp+YFf2HpqcQrDk1eihgElS1XNKlZUnXX1kxeK9LS6UYeQGPXK/jVtQDKPdzxFD&#10;Wgpw8h02QoBoPOvrUn7PT9nXdA4nkpaqKmoqiJFeNo6SqlppErKsCniWspKoMIpAxWSRVbToUnUx&#10;POjkUJI+2nD/AC1/aOtCpzQH7Kjj6jyNcny6gNNBkY4WrYI66mFR5RXVEQEiIrfZwmprZAvkijFy&#10;o/oEAtyC4EK/CaH0+3/KeqMwYAsKj14+eM+g6xwmprY0WhrMdFTrVyTTAQsjtUU2mOV4oZQrKJYW&#10;AVgL2JYnj3sgKSWBOP8AV+zra14ggZ8vX1/Z00LTrTxVEmKNLV+SmyAqpaiYSF5J57OkQaw1wBDy&#10;RaycgavdzxrJjhT/AD/n03QDKZ41r9vTTS0+SWKV3+9rIKWtbHCSOqjigWCiVYXgFKwZQCty8gFy&#10;Tx+PbxKVoMVznia9UUNSpJNMYPp8uolJBUVn3n8MVZo6bIrFNSmMRCHFqPFDV0pIN6sKh8iSg3AN&#10;uR7sdK01+n51/wAFPs6qvcCUpx+zFcUr5+teu8ipWqE9SlIsFVjZGqWlq46h6ikqpDFizVCBmniR&#10;7FSw/QpWxsvu0YBGnzr6ef4v8nWnAB4UFDxP7K0zngOuw61SQx1R/ht56OKVIYYWhgkgpjJHTyiy&#10;O6uyrGJ4bAqCpLfUbC6Sa5ND+ef8np1RtJGMZAxwwK/bnhXqOs9M8cAmlCSRhIJqyqptNBQSzq0i&#10;QwuqhpFDI9g2okgc3Hveg1p61x5nhk/b0320qaeWfL7B8umR6iERSeCGoeargMnnqjNT1ME9XGZY&#10;npHIsSwLNdhYOFBHPDoU4JpQeQ/y/Zw6acrkqDU+vH8v9X+YZCGgpDEaxPB/DajG02TrFgqlOTmi&#10;VmqVdxdonA8iI6jSxv8AX3oadXDzr+X+r+XTRBAqDQUoD8/83r8+krVwypBW1VbQwsKJkWdxKdc2&#10;QpwqMtIsIsAsekwcfleOLBUtCQq17ukx4FmFACP2/L7PL59c5qm1f99SzPMy06PDLUyemapyQWQR&#10;pTKrBo4TpCyCzKSTqN1HvYUUofM+Xy6tXuqPLH219Om6sVYZK+jro5ZJkLSY6HCRUyw14WO8qz18&#10;utwNJaQxOSQyt6eB7uM00kAfP/VjppqCoYV/0o/bnpn+5pqimjMCUwp66tMEuUran7N6WeRVlSCp&#10;1XJiKgGLw2AJbni3t3SQ2fLOPP8A1fPpnUhAC5BOa+Q/zdYnqaWprkvW0bSNHVP/ALkXkpY6uDHs&#10;BTQ5UwgPp1DQQgAY3bj24EalQOHp8846bJV3yeIJz6DhX5dN1SkzRrIaWoplhikWmKyx5GakRvWs&#10;TtJYNTygsqliTYfW9vbihQSONfXBP+yOm2BbiCKfOoH+weA9K16hfc05yMs+qX7lsa8X2dNOlaVq&#10;aa0qpGJVCxoblLaiFbk8L7c8OkdAMV48P+L/ANjpvUPE1VNacONP83TSXiMde3lp1hqRHCY67y+t&#10;2tJU03kjtZwxuKgsF0kAHj2pWOtMcP8AVXpMxWhpTPrx/wBXz6Z6+pqXVBTU6rR0ZWlSnqFUSpAs&#10;d5KOncLpleRf3XkKsfSh/tezW1gUsa5PHH+XpHM501H2Z/wf7PTXlJ6q1LLUmASQrDGYclVLBI9P&#10;JdKWVosal2VgASJVBLC5vc+zi0ta1AHSKWQVqfL/AFen+GnSarclV1NfODFS0qw0rtFFTVUry0zQ&#10;yGnaeklQ+plbWEWQj0rYW9iW02xNAJHSCSZi500H59MFTVypHJNLVUbpDUtEiSeSkSaoQfc1UZmV&#10;VJEkYF1JF2Df15F+3bVrotP9X+z0V3V2kCFmapHTEtVT1LSVPkN6oyuaUxWakYSeb7LgHRo9OksS&#10;xTn8+xjbbWysFI4+v+D7fToPy7lG4Z61PSSmyNHMZZK+qieWi0xwJO5SSkKu3iSAKP3BIQVZ2H55&#10;+vsb7btrqoZRUjh8jXy+R4V+fQK3HdLapM7UA9f9npG5ApBVeaieOlWqP3CSEPItn50p5AQl/U3B&#10;P4It7G9hYIE/UAU+RIxT0NM+vUc7tuDx3Ja1JKkVwfLy4+Veup6yCT7xK1XhhrUJjhj0y1VRLFEE&#10;oS9RLwYjYswRVve/19not41qHwD5ZJYYoa0Ap9lPn0Rm6edmZR6EkUoCPJsVx50+dB6NVRH4FDlo&#10;2107eOVkKrG0y2SWNbcAKBpANrgA/X2qeMxpqYg1U0NMCvAqPKgpTyrTpPC4lOkAijZAOSAeBPnU&#10;8fPj1iaKE06SLJ55yS8KoDGBHGoOh0vpJJ9Ookn+pPHvfgp4YOGfiKYqMYIpQ1OCa1BOenA7iUgj&#10;SlKNw4nzB8gONKCtMdR9EjCVh5JtLvLM0kjBA/GoGSW3+06g1vrpA/PtvwmfWw7hUliTiuPM/lqB&#10;AyaAYr06HjGkNRTQBaAVpnNB+dKE8KmnUyVY1CorOgQrLBGrMVkrDDpnuFuArHQbg/Q8WFz7VSIi&#10;CgJWlCoyavp7uHAE0/IYNK9JoyxNWoa1DE8Qmrt+00r+zNesccELF43MNMF8SyhkMqkMtncOvPDr&#10;a3Bsfz7bSCJiVcrFQLWtT9rYA4EUPnnq7yyKA61fjShpwIoPzBr55HXJmZ5JZJHh8bhY1hQlFVWj&#10;0xCSVv7Nvofwf8fd3OpmdypBpRRgUoQKk+Q9fKlDnrSqFRY0BqMknJrWpoB5+X2Z6bzAKeGVnQu1&#10;gnikDIYnLaUMDR8M6/Xn8f63tL9OkMTMy18qHyPAaaYZgBXPkT0sWVppQqnT51FMgDOoGtAf8OfO&#10;vTjWLaJgFWBIqeFm9Rae4tGpPGkX9QX6XAux49q7pQIzQBVVVOKlq4APCgJoQM5HxZ6R25PiCp1M&#10;zHyGnHEca04VrWhpQUPUJHjeRqcSxzAOglOgiNIo4yA3lPo0XJsWsdQ4NufaVTG8ngq4YVFTkDSB&#10;jNNIXJPrqHHpQ6usYmKlcGmRUkn0Ga/ZjTxFesiRQQvHDLLPIiJK7BIhMto1JibWeGBJF9Fz9efd&#10;vDihkEblmADYADcB25pmvyzg56ozySqZEVQSQBUlePxfZQetPLqPJG5dQyQ6IYY/K5XVLGx5WEgW&#10;IXTbT+ebfXgJ5I2LUZVIUCp/EPQeumgFPMcB0+pUJVC1WJoOAxxPpWpNfLgepEkMjn7tRC7sI5Hn&#10;WcGqRGfxhYAf0g8cNzb6+1Dwu5N0KVIUk6u4DhjyA4Y+LFemUkRf8XaoAqANPaTx7vU/Ph1DRPNL&#10;NHADIheQxh4g4km0+tW8n4b6hv8AXYe0ax+NK6wjUCTQUxqpwNcn1BxXj5dPs3hxK8uGoK0NKCuD&#10;jhThT7B1OVmNRBJF4qpZYLrEFYsgjXxvb/gv0Vl/Nvx7VABpkkSkgZcLxoBhgBjhQUI4GnpTpKVA&#10;iZHrGUbJrxrkft4kelesMCTeXzaYjOs/7MkMyBVVVLmCV1XTdbj12F+f8D7TxJJr8YqpcHBVqAUq&#10;dLEArgAd3+z0/K8fh+HU6GGQRnOKgHIzXt8sdcdMTeNg16eMMIyZtC+cmyeP/Vi9i3A4sb8+6lYy&#10;Aa9i8CTSjVxTPdnj+08R1qsgqCO9uPb+Hzr/AA44cc4pjrBLHIsbNOWRnkNG5aRFmaRh5UjiQ2BA&#10;1AhiBYf7w1JEyqTPUFiUNSAxPEBQcGgPxeQ6eR1LaYwCANYxVQOBJ9K0oR5nqMiqWUsqq60qwPGG&#10;L60EYVSI2BJAXSLD6km3HtOqR6gWoDp0kYNcYxSpoKcOJrxHTzk6SASRq1V4UJPqPU1z5CleuU8o&#10;pjMs8jSl9KU6x6REh0nzpCpUC68G31Fh/j71NIsOtZjqJoFAFFGO4AcBTBI40x1qKMzaGiXSBUsT&#10;xOe0n7civAknqJcERnmeEBjqNOWpmJJQ6B9Be/8Atv8AX9pQBpVhVl/0vafKg8h/qHT9KEjCt9vd&#10;5HJ8/wDi+u5qY06DXJGsz0sbRGNC6eliRNUQj+0ycf7An3WW0MCDUwLlRpKiooDXUw8yRj7B5daj&#10;lEznQpKBjWpofsU+QB/mf2RD4jDUSqLwppYRoNSF9PqVyQG0obEP+ATybEe0jJC8byIO0UoBkV8w&#10;fOi4ox8ic4oFPeHSM/FnJwafLyqRxX1p69cj+41NIjyxk6af7ZFEkU6XHj0EAXAIuQVFxb6/X36m&#10;vw5VYrUhNIyCK1FKAY+RpinHrVAodGAIHdqOCD51+dPME0NesD05hllikHim1aIlI8khL/uISp9C&#10;3HpAuSL/AEt7Ykg8N3jkqrVota1yCQaU0jBIArUGmKdXSYSosi5XiTwGMHPEnzrgfPpuGlURkT1J&#10;IqMNQkVGvqWONja/4DHT9D/h7LdOlKoO5WANM0NK0BI8hTVwwfl0tbucqxwQaeVRwqRn50zx6zLG&#10;0bRTCTUPM6qP7SuVJCuW/TwLlf6C/vfhGOkgckajT1qRwNeGK1Ax59NlwytGRnSCfsB4j1zSh/Lq&#10;NBLOHRYkjbwAFkn/AFBWGlkkDfg8G9vpb8e0kLShgsYHZ5Nk59ft419KUx09NHEVJkJGrzXh8qfZ&#10;w+2vUpIY4JgvnvLUlljB50QuNbaFA+mmy6f9YcX9qBBFBJpMlWc0A9AQSaD0pinScyNLHXR2pk/a&#10;MCvzrmvp03MiCRrAyeD1Pz4yQ7cMwIOs6gDYD/C9+PZa8UaudI16PTB44rUHUa0IwcGlelyszLQ9&#10;ur7T5fLgKHrLKFKgxSBoySqgSaUWU+pojGAVIB+pP1sbc8e3ZURlrG3aTTjjURXSFzXPEn7Bxp02&#10;moNSRc/ZU04A1+Y4U+VesCfvMugkohCsLmMeedbhXU/ViRyLi/8AT2xp8Q1HBcEV00ZhwofxY8iN&#10;QxTpxiEUgjJz64Hp6Cnn5dcY3jcWJ/dp2k8gXSF0BP22LgW9JBDg/Sw59txtGx0k90ZNQPswSeGO&#10;DD5cetyKymowrgU+2uR+f4fXrg+jSNS6YvGPTp0SSm+pZVFuA1gAb/Wx9tP4ZoSKJQCnAk5qR9vC&#10;v2Hy6uoap0mrA8eIHyP2dZBTHyLp8UukPUyBHKMgCeQRlx/qR9T7t9KdYK0alWNDTyrSvqoOT1Qz&#10;jSa1WpCio+dK08s/y6jBArOHjJBKtFFoVDHxdlUn+1ccE8/7f2lCrqIda+YHCnmQD6k0p6Hp8kkL&#10;pPyJrWprT9nqOo2mxDSSMQzCY+ViAWY+NkcECzC44B9pypw0rHu7snzrQg/MV/Pp8HBCqMDTj04g&#10;j5YP2dSJYVI1aFaola2ldY4QfuP5APSx4Uggk2+vu80CHvpV2PAVrjia0pVuBB9OPTSSGukGiDzx&#10;+QpxIHEEevDrAyFYpNMQUxMhZgNSjT6R6rGygnlSeT+Pad4tKN2gadOf5U4HGaUpx6urAyCp+Kvn&#10;65/aacfIdRzE41sZfXp01DG5ZVkF/D6gDf6XA4Frfn2laFxVq1bgx9K+WQM8BQGgoB8unRImFpiv&#10;b86fi/2TnNeuVpQgB0MsSEBtNpXAYKVN/oR9QB7ao+ijUIUUrTNPSh9Pl146NVQCNR4VxX1+deo8&#10;siqXjT9xtBeGV7GQO/pEYZf0kX1X/wAPaWUxglEyQKgkZB9D9oofy6URIxIlftFe4DhQZr/k/Pr/&#10;09kN2AsqPEGBSUqWVmZG5OhWFiTbmxB/w9iDoMdcG8SeM/tSsrjRI8V5oS51IilVupH+H+9+/de6&#10;yPGrsGDqyghQ7J40le9wiuAG03+hb8f4+/de6zgLNKGWMBUDW9d1Eg+sUR4CqLXNhx/sffuvdZhZ&#10;LaQCWXW6Kdas/wBQVRubm34+vv3XupiyoAksgWPXGdSvpU6RwQLc6mPAB96IqKHrY+E9dAvGdUdg&#10;G9Vg6+RlXlw5H6Qo/p+femUNx6r1iWRndZPG3ka4C6kZdLmyhXNxz/hz70EANR16nUaRtBYJ4ydX&#10;Ca1Ij1Cztdr2Yj8E+79b6ikm8bRrHJHpMkjeJgyuDeOR24uwtYqQP6+9GlM9e6xliDJGJGLkaQjW&#10;TW19VwQOR/tIJPvQ0VxTrWOopQBlUwTehXbTeySn/DixH1+tj/h7t1vqWDMgDxwxxMGF9BvrjAte&#10;QMCLG9gLX96alO7h1rrwKl5GYWaQeRBrVULLyJVNiR72KeXVk+LqUCGAZ2YKI1MhJL6nJv6SR9Db&#10;1DSL+99Ok0FeupHRm0sVUE61fx/tiS1iVjcAED8ge/dU0kZHXZW6KDGkluVJCvruwHkT+zb+g/H+&#10;8e/deOumesUg1pE/gZlABjRUHpaNr2WwFwDybG3+HvXVBXy64KhZtQK6Cupg7FRzy36bcAD8+99X&#10;XVXPUlFEp1N6WXWpiUenR9FbnkXHIt711pfi64lCV0xxeSI3ASN1SQDTZomf6/X/AIp72a0x04aU&#10;z1ytY6VKC9GBpBA0tHIAgkbm/FgfdRqrmnVK17V6y+UazEkbqPEq/thYzrT1A624P+1G5960jVq6&#10;pwx1jeRi0aCN4iiMZF9DQSMP1EMBYWPBYce9P8J60esQYWQyoswVW0GN/JqQtdYwqi7WP1JJ9363&#10;1yMq+V4ll0v42DRpZoVkAs1kAFiF5VV/P19+6910ahlMMxjdhxCWZk9QPpIKfgi31/2Hv3XuuEhS&#10;MKfIzMbxxEw3dSLuOOTYHhj7914CuOstyTHaRIzpe8kRYMWZPWXQjn/XH0/p791upGOskZQKi6NQ&#10;ZQuiTQzMy3v5VA4H5BH+x59+611mVllUQxNeJXuINKtpVvqqsALn62sT/iPfuvdSArxFwhCuv9h1&#10;DOXJsDGijSLD68/7D+vuvdZBCERrkK/oVmAJYgnSDPcWAP8ARSP9b3pqU7uHWuvFG1BZNHlAGk6Q&#10;I9H0UAv+R+G/Hui0r2cPPr32dRPHqYsQt21F+VlaQg3B1ECwH+pH19udb6iyKTJKWAtpb1hQFRtP&#10;7cZQA2cDi9vp7917qDNoBiYMjXBjLOwikUEX/cYggD/eSPfuvdQ3DFP2XbwadGlwrRqRyJI5bE2P&#10;0BB/230Hiade65KkpewSRf0NMQ6uqwsLrGGA9b/m44H5/wANABfz611m0vIqFrOqlNAjGmVQQeGQ&#10;WsBxcfT88+99b6krCXZgySeRgLQzSavKq8hVtYBSPwOffuvdZ9JZv+Ua2uMKWBDxNpsEQWILXvq/&#10;3ni/v3XuuUa3ku/kjcEtqQ6Sb8ElbEPYf14Huj/CetHrHFpUuQoIIbUxN0dP7Ak0rdCf8P8Aivvz&#10;/CevHrAxPokQLeAXJkKKqhzfSVP6j+FbVf8AwPu/W+oc0qq0ix2LlTKQpfX6yA0L+kDV+R9D73Q0&#10;r17qNG6F7uxkZSrGNmB0k/Qsg5sBxzyfdlFGHWuo7kFWQrIbl2b1AoxveNSp/Sb2t+Pd3+Hr3Xau&#10;UsWDxIq/Row7gFgoSEEEX5+v09s9XX4usiR3NiWijEkmoMYzMWjjClLAcXNh/sPe+nCKinUoQI8K&#10;mQM7EXKhdbXHCvpUAE/1PBsPfuqhSDXqVHEoZJVVnSOQMGkUwrICtldNdmIvwql/9gPxV/hPVz1M&#10;eNGAGkN+7q0pEtgrc3cLxqHH6eB9T/X2ynxDrQ65RhdRJKvGqsipo1O7t/bZyBwB+o/T29J8B68x&#10;oK9SzYPZrkRjSwVixLWuY4iPoTxc/T2m6bA0mnr1IRGcBmswVwUMlyqyP9Y3I5H4BPv3TfU1BETI&#10;q6WJVdHqCrqUWEZ/xv8Ag/Xn37r3UtZCSwWMtISadggjDtoGtnLEWtYfRffuvdeZ1VFYsjqzGGP0&#10;EeRv9dF+inj1fi/v3Vh8J6jyNIijy6TfgqfUVRmAQKFH6R/rm/v3VzxH59YJZiFKxhdDuqK3pYsA&#10;LtGxYAgj8E/T6e/dUbV59Nc04aREYIA6mMEqoaN4jqVjo/Bt9D73pNK+XVek9VrDU65QKd7FizWH&#10;+TX/AFkBwBc/UX968unAKpTpG1uNjqVaVYhq1FZ3IjeR49NlI8gChf6/X/be7BVbFc9UK+R6RNVt&#10;9JFVgkLPJ5EcI0bo0C+t55NABY8ixvYGwt708OMdaUaePSOqtqrKra/JGY3aYhKloZ5/SB5FeMCT&#10;ngcNe97L/RL4TA46UiYAU6TU+0Io5o2NDHTrLJFG8qveCpaXksJZBq1rxqbWHv8AqHt9ajB6pqDH&#10;puqtmoEmkWCeaZJJo1qmqnnmpDEbmERBSqo/50qqkfm/02yhhQ9WVgp+fSfquu3NKzRHRTyyQTVM&#10;6iOSERh9Ug0hSq3PAW/+xHuqpo4deZic9M0nU2PqaiSqEMX2yVCSsaeC3ncqDYK/Nv6+q1/9sHQ7&#10;DqgmdemHIdM46ujqTLDFV1MiySmc0blkTV6aN4pAw9AtpIB5tce3VdSM46sszaga06TVd0K4gMhp&#10;54541p38jpDJXQITYFJJFcD+niQLqH1sPbo8Mivp0YJdsDQNTpMVvQEdU07R0MsNbKpJqsf4Geak&#10;voMk1TVxSGmJJs8UEQT+t/r73VVyOnBcy8Q/QfZz47U8rVI8MEpjVY/uv4dDPFU+JfTSeZ+IlP0a&#10;XUms/RPwXFuVGGx1UbhcA6Qa9Atm/jFRKldNSYagoGnDAUhaedclUsP3zPDUIqsR/ZjNtX4AHHt7&#10;XHqqD0uj3KaIAvWnQCbj+LYV5YpqOio6cM0pnpRULUjUnpjeG5VdbfRF9R+gFvahJUGa9L493RsA&#10;dATn/jzlseZBSNV4uhx7CSOeKmeC6MRM7NJKAzMXNyx5vYW9uPLGV7T0qi3SFjoJoegnymH3RhUn&#10;po5neZQXleYxJLLTzS2SLVL6RIx5KITq4JI+ntKWQ9blmt5PPj0yHufce2KVdEsmJ+1LH76maojb&#10;HTUxAqKeeGxSPXcEsI9VzwR9TZL8wjQ2Qf5dNL9KP7RAa+fQobP+YYpqmgpcnk8hjmSOKV5zVwtF&#10;V6bsZa2kpwocG+oNNrBH1b8+31uYGer9NzbTt915Ur6dGHwPytwuRKCqqoqg1NbA9TJNXY6nSPFh&#10;/RJBHRaYPV/nFKIjg2HqP1tLNZacceiC/wBkhg/s6/6v9X+riTC4vuzbOQDyRV1VFTVciGKrqEV1&#10;Z4lvBEKhCz6pTxpb82Olfp7L9SyN2dE0m2SoupehKot6YuraKSSakkeCnlVqdY1qToZRJaoChQ7n&#10;88XQX/PvRVh0k+inArpqOnGm3IkVRHHT1MVOJZPJCjaqzXNFCGM0FUg9KJcrHq4twf6CpAbppo2H&#10;EU6fqevNRI8cys9RPSyM4jZDAUIEhnmPHqJHGkE2BH0v7qYxTHVQAMHj15a/G1krTyrkEjapjjMO&#10;gRpXSxRaaRIJyLKhYaSir/sR9fdtCjI62w7eo33VLNSIjotBTrJIkrUoaSRZHYeSRa1gxVke6vGT&#10;pAsVHu3Xl+HqM9PSzz08kmkNAX+3WIiNc0sXrWoq4NLalEYOpDdntcf09+6t0z1uPpsk8CwOpx08&#10;0eQWJaiVKdqsEtE6U0waRUQEAI13vzpCj3VjpFem2FWp0n67AzOrVNRAtarVCU+ZWrhpkq5YpTZ5&#10;IXiBsgIGmJwDzcEe/Cagp1sAAdNuX2tTmikE5pIzVyinhpmpY6nzz08Z+0KOQTH4wPUCT7cjnatf&#10;Tq4Zl4HHSNqusqLIOmQrsdi54ZqYior4JJI1EMSGJ46YEFpZ3ktpI4Fjx7U/VN06s8icD0Dm4+gt&#10;s1VPlEq8bpnkko6aoq56KCdowh8z/cQMC8hQEXIewH0tz7XQ3iEFWHTy7hdRfAei47t+Ku3nWaGi&#10;gpJ6jL18TrULHBT1ElPEpsXqwoWGPizglkII4cn2qElqa4FelUO83T4mPRWd3fD1qaOeopY6DwIK&#10;pZHho6mSkSsJLRwUNfULFGW/wpyov/Z49oH8AsABSo6X227OzBK8OivZ/wCOmfwoCy4WujqQCjSP&#10;HKIklk5hlMaIpUufp/U/Ukc+/Gz7QydCaOZBGGfoKa3r3d2GNWfDU+SJBT1SvA0sjSMbpI8hJXj8&#10;3Nxxx7ae3lQV68tzDq7WB6jUu49+beNO8s9d440DIpSVZKf7ZgYDG0o0qqkXC2AP9PbX6qYevSmM&#10;K2aCh6EfD/ILdlBN5MlMXkeMvJVmWalqWeUjUzSU4ALi17af+Dce/HS3xdaktopPiHQ07f8AlREk&#10;EjT1L09S1VTBxPE05kUEJ4oU5sABrZ/ofoPr7ZNvbP8AEK9InsYDUEdGP2/8osfV1FTG1RFJFNPH&#10;JDLRUlO6zl4xCsdRC7xqLc6Y/Vp+o9sNYwO5Kin+r/V/qyUj2Sphc9D5g+8cPUIPHXOaFIKnyTVG&#10;UUTUdWqDwedoljchTcxxRxOR9NQ+vvTWcajpI9s658uhGxnbFLUU8Ec2aqa2mtE07z0axVeQkB1I&#10;5kYAwgE2v6ZGHBBHPtLJax9IZWKGp6EDHb+eoqv9yLyJLG/+TvD4JfLJUrphpcTEgBaJAFvrB5vb&#10;639pXt0ApSnScXJr0tcXvvxyS08dXHE9TUM1BjkrFM1bJTRap0kmIBQRkepR9GuPaV7dgcdLYrhS&#10;KdK89sQkxSz+asgyMHjBo9VPJqhbxK0gtdNRursoJNgW49t+E3TwkHmOlxTdqUrRmnEKmoioUhNK&#10;sorqir/c1LPCsxVVdB6QXsPz7eFaZ63JUgEcOl5ie1Y6ePU1aDLNAlJIWpKlJfLKb/bVokVQzhfS&#10;RBdb3IPFvbixKRU9MBNR6ETF9kR/ZmOGqadqAws+hyZKqkdjop4omXVPLHICrtdTpA1m3tpljU46&#10;tQjHS8oexRM8BjnngaKCWQRwQpHpRjrleopyCkcSm4IFwR9CTb29Gy0AHVCms06V2P3rSBdYa33B&#10;KSMXCfdvUDyUy0kiL4gEPKkaCPof6e3SR5daNvpzTpYU27S6ONVPKYYYQKmpmiRqa1wpKkfuljwH&#10;tb/AfX3pWUnrRBHTnTbvUtK71MCf5v8Adp5GqBckCQWIsHf6AWuDyLe3BornqjMV8unT+8MGlwVh&#10;mh8MzoQSyiaL1qnkt6mbjgXA5B9++zqokXqTLlIpKhYEZBJVJFKwPqqI5Wj1CJ1t+gix4HvfVxQ9&#10;Z0yMMJPopwIo7NUCVEEahtJJBUqSSD6QBb6m3vRp59b6f4K6UiKOTxVMTylqeNBEKZgLeSKnrBce&#10;Neb+qwN+PbbKrde6eqfLSvGQlXo8c/27xtDCUCryIAyjSSF5JBItzYHn3QooBI6aaMHI6nDPJHKi&#10;STSqDZgRABJpVLpGCRxfgXsL8Hm3ttBqJHTYibrobhV2CRh0ZgCDpW6aR+2gLi3H4A5/Pt1UC561&#10;4ZUdZJ8zG7sznxCd0tLI4jlSntpWMqwNwx/Xx7v1rjw6lff+pEdSEeygq6oJ5l5jlcKPUmngEC/4&#10;9+63QjiOpyVg8ij0rIqakZSZjHTg2eRj6Qz/AOuAb8W92XqvThHIhMOlyxCPLPp0iRo1NkjlAX9T&#10;X/2w9260RUU6cIzTu2ostzGissTCQan4j8bupBKjg2HH+HvXVQtDXqclPA9/JrDICgkkILEufoQB&#10;z/rX976v1MRSAXiKCNtGk6FZmdX0yoVP0AH0P9L+/de656FjIm8ZUhRq1j1Kfw6AfQf0b+nv3Xus&#10;mlE0rM+gSkF2Y6VMn1Rzx6ha9/8AevfutEVFOoqrFqUFYzLI/jNRDC2l5Aef2fyLaT/j711UHUa+&#10;nWBFUyEoS7M8up4rqCQLGSUD8/m34A93Hwn8unOuIKPCNCIokZUKhRpVA/8AZf8AJb63H09+T4h1&#10;U8OsDyIo0xxzOsLWbS0epxLwoB/UdJvz+Pb/AE31wLRwEBG5iHCmzSL5AdCuXv6b/n+vv3XusmrW&#10;QYir+ORZfqABIV9QQfQi3190f4T1o9ZwzfvELHJHEYmkiIE0hS920Ecf0YH8e2OtrShr1JOtRMrI&#10;kYkPplhZDwy2TzhlNioPFvfurCle3qQllFnZh6RqYj9QThCw08Em+kjm9uPfutt8PXEAEskcRf0a&#10;C0l2clz6IwpAHpAuxsf8effumuuEkbapHpmX1KIpNTqCtj6m0sBZbX024tfi/v3Vm8vs6hSpLChV&#10;YAVlQOraB6rEKSSeeBdj/r+3YvPrQ6wPGdJQL59RTQ0UhssS/kt/T68f19u9bBpnrIsSoX8QVoUY&#10;iHyMbu5FwWsDY3+n+t791uhOepAEaqEJeMuqIVlYkajfUo49NvqBex9petL8XWbzf5sHxS+Jhy0j&#10;DUYwVBjBABA5Fgebe99O9Zoy4m4Yl5v3GMaeuSbR6LhgQoAsWB/2/vXVW+Hrkn9lWAbUVBjvc6LW&#10;Bka36vrYfS3+w9+6a6yoxIukaqjyFYRyGcH0+km9x9SSv+t7917ruOMWjCpCobXGGuA3puWkCfXT&#10;cfX+vv3XuscrSfbSaTdTIkqFQNUiJwxC2uLDm49+62K1x1gkcpLojW2tFCyFv7ZILghgTZRyf+K2&#10;9+62ddM9eYBoWZwpEEhiMZRVZ1YenWtrldV1F7H349bfy6yFB41DQxjRrKR+I6SLXLRo36ebDT/X&#10;/X9+6p1yVTazKrjW6BSRZ2C6iuo3C3Fwf6n34Urnr3WEL60srKZCFQ6QUcyD0eoDkKAQv092OilR&#10;17HXLSj2EliY5CwMKiORtH605/UDf0+6de64RRNpIYKySS6ljJuyuASqEi/4+v8AX3vr3XYgLRHy&#10;FVjXxhddhpJbgR6P7JX6i/vwrXHXuvCnp2c/bSeRppS6/riMQF7yRmQEG9gAtufe8Uzx6sy065eM&#10;aQuq/hVdKJEC5vJ+5qJWykm31/23vafEOqjrFFSoodn84WRvLKzopBIbS2lrcAXuRc/149vP8J6s&#10;ACaHrCQVSRSZEIYvpKhvIkZsssbc2Nj9Leo391Hxr9nVwpDA9c5Io1jcMwlj1AO2nQWkC6joQWLE&#10;C17/AJ9u9OdYfEAwKoojGonUR6ZwLrERyeRdv949+691lMItG6tHKA/mKuLrCrqPI6Ibkkc2N/T/&#10;AK3v3WjSmepCKNP3DkpErWVQqhdL/WTUDexFub290k+E9ULGlRwHUsIQml9BGpWPjXWgsQdaXADA&#10;/nn6/wBfwn6ooJNepGiPSRGHdjaNbWWIOTdxGAtl/wBe30sL/T3vp3rk5Y+GEelljX1BQyaS11RN&#10;Q5uP7RHv3XuubE3mLRKWdlP6bC4tEXI/tAD1WH4t7100taGnXrASMNTELr0Ei0Y8YB0SE/1P5/HI&#10;976viorx6xNMRqKAIjWVTpuWlHLKHYX+l7XP+PvQ6qnn1jOomPyXlYxEySNGBDGVe6tIQDYreyrc&#10;3/PvfTnXiukxnycs7qpUJ9AtwzMQBc/2Rz/vPv3XunGJ3aaFWLqGYKxexk8h/SQR9CW4sf8AY/j3&#10;7r3UqJiWN1ATUyoGXWzspIY6EJ9I/J+hP49+691MjVWVtLq2tRrWLSoIVvqit+PwR7917roLG3Eb&#10;uBHH6yVF/rYqq/6r8Aj37r3XJEIKiYgvdGif8zfhtTD8/j/X9+691KhhiKr42kjGoqUBJV/K11Mt&#10;/wBJBu9x+P8AbD3Xup4iSN/Cg0EkLJIoVmb/AFbgsCCNX+xP+8+/de6ksnpvYsCy+S6KqqVNwqE/&#10;W4F/qeLe6/i691g0xlzY3FwxVbJpTV6iNP1I+oB/2Hu3Xuorsty90Txll0vc+q90KgfQ3/H9ffuv&#10;dcAxRGV2A0uvkCgn6DUFs35Itx/X37r3WbiMMpYAOqsjGw06/VrcDm/FvfuvdZA0JVi4KTOSrEAt&#10;GinkB4yOb3te59+691072EZUJ6n8b62UosY+vOnjV/gL/j37r3WF5f3GJuzIdBACKqqD6hEGXm3P&#10;5Pv3Xusbt5IyqtYcoI7kKrFvUxcDlrc8e/de671a5bH/ADoAQxlQNA0auGAAuTY39+6914hm0Sym&#10;VpY0ZVjIWzWPqIdfrc/Q/T37r3Xn8TRh1spQAG6gMFvqZkBFrW+p/r7917rp4gEOkaBYSCW6yKVH&#10;1PH4tcHj37r3XYpmBPoXWwfwAlWjDv6nlTgEXHKgg+/de6kwLpTVqGmObSSCouGtZm9I9Or6/S30&#10;/Hv3XusyLrb1EM4fUTLeNdBb6Ii/Wxv/AKwt7917rOycl1YleQBxfxn9Quv9Px70eHXusMkXKq8n&#10;ptpEwa4ZCbggrex/B97691ydTwGaIAISCxGhWXlHGkA/7A+/de65RjR6nfV6r3J1BYgPRFaxJLG9&#10;v6c+/de6zoHDXOjQ9wWaw0Kv6zdh9ebWuT7917rqSO4f0FVjWzysbFkY6dJUf2uTe/Pv3XuoUqLG&#10;ZHHPCpqupChlupUWHF72t/j/AKw917qA8KtqcksSmpW9PBBsymM+kWF/9f37r3WB4NJjZrLEIjGr&#10;mNbFr+mwFyL8kj6WHuw+E/l02TRq9clQ+RXb1KpAawK+NpBpV41/NjY39062BpNPXrmUKE2KsEdU&#10;1tENenR+pwt9Vzawt731ZqUz10KcNpS0alAGaRv1ppOrSVFuD/U8D8e9dNZ8usTxvJG4tET+VXTo&#10;0O3rIZ+ODyCL8/093j+MdWSmrPHqNoIkcMJVJTVqdtT206daaeDbgg/T/H2o6dIqKdchGmsgEgys&#10;GbWNQjmUaiDIvFyD9Lnk/X3Rx2nqugdZFjNpjGUs0gsrG7MVFyZD+BwPafrWleu/G5VlVAW5ZSbI&#10;8bHkhweCpAuP6+/de0r1xaEuALKUbUsMhA1BgRdbryOfp/jf37r2leuni5ZGQ3MSv5FQI2kfUswF&#10;+bD6/U+99bCgZHXNoo7rDECBYEssasovwGlNv9YEW/r791vrE8I9KWjjIflQVGkhPW3jsAUIsfp7&#10;917rEadHjJEbeNZVRVjRT6jzeMt6gAfx9P6e/de66WBUeKSK92Zw3mT02J0h7/QAW/1/fuvdSEjY&#10;SOB6/KV0sQlnP6dQv9Raw96qOvdcZoY1VlEUS+l3dHiusrK+hhpH1H4/3n8+/VHXuo0kStcAyMoN&#10;gpT9xTe7GKwPIAYKSLge99e65lFkWIx6yGbjRGFYW/pIQCABcWe5J/w9+6915Ybq0ejRrVgPIAUZ&#10;AfSY3PAP4X6C49+6913FTOVB8agNEAXIAI1tdQDYajcG9hb/AFvfuvdSRCDYEDUhCaw4LlyNYKgc&#10;6QBzf/W96691LjiDuraVQ6n/AN1k8sLaiSPof94+v+A98uvdeSFAhIB/XJ6o/qyk6Iybcg2BFv8A&#10;Y+99e6zeKPxaY1JDAMUZRq0obRJ4zYAn+1Y88ce/de6kKgawRHQoAgXVcXHLWUrcMPoOf9j71w69&#10;13p/ciLFLFm8f6tQEYuCxIsAPrpJufe+vdcriNDZk5J506bI5uV9XIFvx9PfuvdcuLljoIZmIdWC&#10;F7LbUo+hvyOPfuvdZNRVDpANrJoPKMXPJB/rYgc+6/i691yWaMPZTwgZkZQw1EDSyy6r8D1cjj3v&#10;r3XHymMn91VVz6wNFuBfS7t9OPof6fT3vr3XTSr6VgJCtZRqK/qYepGYg2A/AAuffuvdYTIFIYGN&#10;gpVUSIFgkgYkhio+gFrtquf6e/de66UaX4QBbGy6UZzf6hSAQLcfUXHv3XusiMjfS17MoQsSVdD+&#10;iMW/2JsffuvddXRiq6lLhS1w1jwbIAfwrfQD37r3WXXqOlFV9VnVGuf1DhLH8Ac396oOvdYWMYjZ&#10;njBI1KebFAByRx+oeri/vfXusYMeq2kWjtYhSrOzLf8AtgC1rXP1/wBh7917rrUmvUv7hsNR4JuO&#10;GKlgLr9b3A9+6915hIY2/bH1OqRGVPGn1Erra173twL/AE5+vv3XuokkUrAIZGDqVZY1SMNDIqkK&#10;1wALNYA2Hv3Xuokq+pW0snqDssbKA+n6Eu1/SxsWUj63t7917rFIsgW5/WjMsjXAbQBeNhrBF7k3&#10;/r/r39+HHr3XVglnKgTD9OstIJ3PDOQeQ1ubjjmx/Hvf+r/Vj/V/h91MQstmRvWg1iJUAQkveRfQ&#10;CBduVcKfrzx7117qSgkuXZAo1Au2tdbq6+o61FtI/IB5/wAPfuvdd+EN+mzAr5CCQW0If7Nh6iTY&#10;D+v9ePfuvdcQpYBmZiuthoSyOoHq87L9OSTcH+vv3XuuQ/zgHi0MyKSotaMfQlWIAv8AQWF/7Pv3&#10;VRX/AFf6v9X+HpSsjEKfDYoroxBLAn91Qp4BNrD/AFvfurdSEZdBP9kFYyxH+cvdjoI/Kn629+69&#10;12zNGSzNGRdQo4comkRoNKfT1XJv6v6c+/de66dDzqA1vZVIuLsfwbi5sbtaw+hv/h7r3XAp6ZCs&#10;bTFtdmXx6uCNLAyC34sVve3+Hv3XiaZPWB9BawLIJGTUQAwZQtjfg3IPFrfQe/daDA4HUfSF1gep&#10;o28syqFL6i3qa5AICqBx/sfoffut9Q3jYabGBNV3jPj8glDHUSgH6R+APxb37r3UGaBSJHWLS/Kt&#10;FADUrrtciRpeLXudI/F/euqt8PTdPTWI1IrswClV1FY3C/tIRFc8+q4/px9Pb6fCOmx1hamT0toI&#10;VxpmMwW9ohpdLKbrrPA1E34PFvd+t9czTLZQIwVFwBMyqCXGmMLIqm6r9Ctubfn37r3WGKlRZYgy&#10;RqWkkWQhBNdxHYRqrj8/UWIsP7I9+691JWGUXc+OJ5NalbiQLoiIjAK39Jbhrj+nv3XuuBgjWRSd&#10;QDqj6VZv2jJHr0kaSBcnUT/Qe/deArgdc9KMzWeZ2ZVdUCKwRWOkSawBpW/9fr/T37rZUjJ6yxBR&#10;IiKFjcSsSD63cEWLOFH5PIH5vf37rXXSaSra2BVElkbxqgZI7+uCPQOArfU/1FgL+/de6hpDGeQL&#10;SFZG8L8zSM49HiCkXYWHDG/9ffuvCnn12wfwrKY42XTGoVyGlUSPaVpFC2Fxd/8AA/0976uumuOu&#10;QQEmzLJErFUiUghmYm7OLAg3tYg/6/v3Vm+HrPDGBJpkjI/trG1iyqkf+bdfoSV4B966a6ziNTGj&#10;ArfTrQr+qGHXaZVQDnSbAC/59+691nWFP21sVQJpS8asbcaSIQvMuoi5/F/8LD3XupJjclUZEsp1&#10;DxvHY248xLWIcccD6gEW9+691GMIRr6IwkiOAGL6Wu+oAovIFwbW/wAQePfuvddiMelVZGWJlMKg&#10;Ix1MoBYqeeRc/wBOPfuvdY2cCN5SmlXBa7sBIiM2hSxAuNX05A+h92T4utddJ40kchrQh20tGocM&#10;OGkOhgCGAtyDyOfbpFRTr3WRVV1DKf7MoBDEsEl9SFk+oJBI/wCR+6hKGvXuu9cZ1o6lIlliSExp&#10;ZxZfWLqBY/Q/6xFzxb3Y1pjrWPPrhITrGh/2Q6S2CnUo0mMLGp4uCeFcEX/qBf3scM9e+zrEUURl&#10;V8SjUfLE7q+kk/tMlvoSw59RtzwPfutN8PXEGJTJKWR4B4jKCCwWMMVUhGBsGa3A+rD/ABPvXTPX&#10;UmlVQmSNlDxysUeza7lIVsOAfqrAfpIuSb+/de6xVFQqak+5iJLBVexOlw4VYS300k3B/wBe59+6&#10;sFJGOk5U5KIQyywOG8bTQTt6VkJPLSKGAuBYC1gTxb3VjTjnqwQ1z0Gmczsf7ao0s07LII4YhyyR&#10;MC0qxt6W0qwBFv0i17+2pJDpx04cdAlu3dMdLDOsksscfmqKWOFZ4I6mgdgJ5Z1WQ+IEC91GkkEc&#10;E+924LVPVrdBJLoHHore/e1DTRRTecU9OkJl9QdoMnQQsYj5hBd4J2clC4YENYhipHu08JIr0Ibe&#10;xYGlK16I32T2RKaumpKeBJVqGd4pnkNJDTy1dU1NTobG7mAXd3X1FdTFiRxS2gDgl+lMtkiULDom&#10;25t3TSyvSzrVRU9NLZFxzy/ZQufJG0UKV+oyGWPXJoie3IZiAV9veFGnbXPWmnjgXQvQL5CavrJp&#10;rUKRiWMyxy1whqJ6KleW0dPUoo0xxyhWWJlXi4+gsPewAuOmPFFNTdT8fR1UcU5pGf7ZVqliydQ8&#10;fmqKmF/I04pFBZS5BEcdrnTciwHvfHpuWRqVHDpc4vJ1qQQx0z19N9tDDI9PS+UPkMnO94qxqNhc&#10;sEIkaKOSzEgH6Ee2iiVofPpK07gcelcK5q4VEp14eepmilFHSmCjvRRJ9tH/AA9KVSxlZw8k7sjW&#10;VioBF/eiiqKgjprxyx6h5NJ6daiparFUYoqOGSKro4Y6LFNCGhq6OeoolMEZAK+F4rHy6pJf8dKN&#10;R6cEjUoOkTWU0bCvV6pamlwkQy8UbyNLUQQjSK5K2niAWV0kIm8sJFhZ4y4v7UqhIqOnFPdqPTHl&#10;sjQ/xGtY1EslPV4enemjjZ44vEik/sRQhHXSPK5ebSRbUxsAfdhGfPp5lDdBBnd5rj6THvJK8tLF&#10;Ru+pI4oMjjnrEZoKqrpYwVCyRksqg39S3HNvakKBx6bdljNAKnoGanMTVDNNFEtKtTBHLU1LtBPK&#10;sMMZeSalU2VDoARo+bvzywHt8KpGB0wzl+PSaFPWPHUV0UVPTVF3DAGSdJ5KZ/uUpXp2DBGNnLQ6&#10;Bra9iBYDSLQknqlOnChqjFVhcfUnG5KSWKCllrKfzwfbVSiZpFJVlihlYlEFQSUFzwLj3dvlx631&#10;kakghqMhQrRgSCobI5ZFSWGjoqmJi08eMpXQS+KROSGNmJA/TpX3XQCNNcjrVOsYpJ2gapgFVMCR&#10;UxUFNJFGIYD65F1EESPML6UC2j5uPwKmPGOtgCueuc0ktTJHNHBLSRvaf7IR6qafWjLJWxT2sCAG&#10;j0uArgcA24qVIFSOtnTTA65wR00kc8dXpNKFpYZazSYaUQEeSlbHhbuTezOWtdmNxp91AqadVHUu&#10;pxtTJTxoiSxUwWozKtBPBPiahY18cbeVhqMikpE0bsT6gv8AUe7lCPn1ZQPPh1KhSR6WdDRQzQxH&#10;HVzVUNQsclHJ4fujKWf0QJNDxqVCwJ+vAHvQUkVHW8+XDrtqOSohr5JIbM1JS/wilSp+6r4aRZpI&#10;ndjAojaOErUSs8qan9JU+rnfhkCvWk49N70zVxoahKAZD7SAx08mPmp4pWpZCaepqKir9carJKE1&#10;qE0m5Y2Km2qNUVHXn49Y54oo6WhqlqYqqkfGViU+RiinpoMdWQS2m8uNUgPUEsYkLNqZdDqPSPfv&#10;IZr/AJM9aXj07109LUvWV0E32tPLS0pr18UUjwxVESxVOMqGQgqrNGJHYgOxeylgbna0oa9OEVFO&#10;oONdKrySyuojaaoxc9dkBK7z0ojEn21T9yPKhaR1CTC5jKi5tb3StMdNEEYPUqqkFajGujVYqeOj&#10;pR44PPV0sUiG7zSx21ItODO7H6NZQDf3tmLcevdRKet8vnoI1gqKieNpKY1KFYaeoU8VFVKVv5G0&#10;BrWsQygC9/detdR8hUwxU9JUv5TS0VRS0NZSx6C/lLknL5SZQF1GwBhTS4QlXI5IqzUGet0r0y5G&#10;oxwp5KqSCrxooo6/7eKBvPjpw/NPW1EjfuAB72YFgedJA9tNIoHWwuo06QFbmFKqsfglmp4wZ6us&#10;qjGsM0kZ801yHZUlLq0gVtIZxrJPASswPDp1Yzqp59B/ls7TzFqJaOCjZ5BMVp0RSZWgAcyyy8rE&#10;ou6ICD9SSCQA0SBk9XMRGeg1yOUqFAaKokmJ9MxqHEZluDC0DvJdhI0fIYGxABvcWDDNqPTqrp6Q&#10;eTyoSNRHMWdC4hgRit2/STIo4vzax+v196BoCPXq+adJWsqbBYxpp0UtKjMS2qTTqLr/AIgfVfp7&#10;r1rpNSVImLs5VAGiZwiqZZH/AOOohsNIYf0/Pv3Xum2SFpiGCSFA51TEFfKjG7amIPp5F7i4/wAf&#10;fuvdZnTyMigM9419ICqqFDa7D6KbWvc/0+tvfuvdSXXwFWQllkMbrLLIQ0yn+yUdRYi7XAHNr+/d&#10;eFK569IfXOnji1hkBR3D6AF1BowARa3q4/r79177OvJ4jDFGoa3lUG45NhcM3AFibcf6/vZ6u/l1&#10;kSB2VVn02b0kEAGOPltb/W5v6VNv96966p1OZykMcSrZaYBYSmkvIXOoOHt6SAbG55AHH5PuvdQl&#10;eKzFwoCh9WsK4cKl9II/NueP8fz7917rNBFLIqfbt5i6KRK6KvkvwfT+eCP8eL+/de6clhcgafGk&#10;Yhe7R2YgsAqqWILEE83/ABf6+/de6kJRhTJCkMpMaKVJcF2YoAI3W35PIHB/23v2OqsR8J8+lpgd&#10;l5HLvSeKmnnWotLMURbxwxmylTb6XuOfwB7TTXlvbj9RqdXjheb+zXoyGz+hsjUyx1tUJ4y9LLWQ&#10;RRJrgkEbLFBMSgK2ZiVkYkAnkiw9hjceaLeImOHPz6ObbZZnAMx6M5gNu7S2htud/sKDJZOopgmL&#10;1Ropx04RpcjMxCsz2AQzKo0i5CsNQHsBXt7d383ezKPMDz9Psr0fx2dvawmgBYjpmhFLGtVGj08v&#10;3eQFM0cmReGnpTTRJJWL944GuGV3taENIqrx+r21pYsC1RQenEk4wOB9fXpLpXOKdQ6+Okroom11&#10;VPiqEpOftguMWseO6QxyvCrTMkQ1rZiAdOsrdgS6vaMZZvWhp/k/Z9nTMqqVz1FxPjpNRqBMYZ56&#10;eoErRLIrrK/+UeOqA8oqYReJrKF1WPqFwEdzGHag4jGOP2U4FfP9vRW8alq9Cth8+cTHJEayVGqP&#10;G+TghQ1VDiImf0GefmVqwooDTtcWB1Lpv7JpbTxSDTh8Pq35cNNfL+fS2Bljx0I2G7RixrUzruGZ&#10;UatrJqeXKQeejnp6GPxVio0AHljkLLJT6SLEE3sPaSfZwwNUpjOnBBJqOPCnA19eljzxBcmvQw7X&#10;7Zjr1jzMNTBRmGpeejWknaalo6ZodFTjcgR+6WaUF1RgRpA9Wl7Amn2yWBxCASSM+RJ8iPIimPtz&#10;0RXN4KlCKdGX25vmlmxlHHi6+GmDPO9NlaKhkiSonoKLnHkBHmdJW1ssioEDgjVbj3uKBg1XWhqK&#10;itT8vl0Uzl2So6EHGbspitFBTVEMwimgkrK2b7YVMVdWUnmeWOoiWVYoZZbLK91ZWBvbV7V+HTj6&#10;f5eil7cv3U6wz75pooalGJmGLo44KJ66s8dZJSFvJLK0MLEGFjqgstyyoPW3veha4/1f7PTYsqZp&#10;0Gue7Fmm+0jgymPp8bIldIq5SnjhpI556dpaJ6uWlRSRHZhEAC6Onrte/uyoAxOkn7OPTgtiq0p0&#10;Vfd/YcVHJCaSOvx9HTQiKogSOKGtbJ+C0c1RUoeY6n9yKBOC7kSqxckA0t49fbhieB44/wA48z5d&#10;KYLZ2HcOgL3L2bQVy4ioWWtiZqHJUrJBVfcEqJgzYuKlcB0aIWRdY+gFmNr+zOOwmJYUrQj5U/Pg&#10;a9LobJq1A/1f6vn0k03yak1ExrJFgkmSlQ1sfljrFjC1MNFWSwrrjZGBUSWYAXAP19qv3eANLL86&#10;DBFfP5joyS29R1HptzR6q2CGapFFFkGzEONr5UWphkjiEr1MlRZtUfmCxPe7cKwUHkP/AEqmjSfF&#10;QAkcP2eWP8vS6OFeAHTZU7/nNIPvazyrULk6+MVEYngrshHCpglV0DMWRtSmOY+NQSePy4m3x6qI&#10;M4Ffl5/tHp0pgRa1PQa1HYMdMGp5ZAsdTH5qOSeslqITUNAfNLL9sdWvUSChSMITc/QMV42uveM0&#10;xw/Z/qz0vVFA78dZqLs/IzPj/tqn7ZCslJJj43c0tVG3rNZSV4CMNBsCCzK3N2a5Hu42tVripOa8&#10;SM8D/q/Lp5QK0Bp8uFfn0YHYHcbUsYaKarWonWk00fgoyssdMxp6mrgmYeFjJxGwF2QXuPT7Lrva&#10;AzVpSnn/ADpTj0IbO88NMHJ8v5Vr0aja/akDUdDjXnlXLeqR6bS07LBmXJp0FRayq4uYrH0KGVgC&#10;PZRLYMpqOHR/DfMYwCc+f59Dng9z0O44KGNPt4p1/wBx9dHU1sayUt3H70ksoCAjl2JNpB+g39o5&#10;IWjw/wBvRtDcJMueIx0sINzVQWd6qnp6yNGraTIqJ1+4qWp6gwxsKUpqk0lxI0Glrpo0nV7TPEKY&#10;48eHSwTDpZU+aovJFBE8SL9xA0KFmfB+CmVZJ4INJaUl2dHalka9zdbC6+0RjOf9R/P/AD/8UHhI&#10;tNP/ABX5f5unykyVAGqKCrnZGlpp4jMtQlQ8UtNXK1LTalCnxSzMgSARhRwWkB1XZKE8f9WP9Wer&#10;grUj/V/q+XSgpp50aFquBKJYIYZa20NPT089ZJrORamrFJLRlSWkUNqBXSvtkqD8/wDN1bBGP9R6&#10;kUeSpqo01DSwQTS0cTUU+gfbTESq0iVdHUyaw0EkS3Cn9C31EX9tstMHr1M06cFyTvTM9VTxUNPG&#10;XGMTHvSzR66e9O9XrW7SyDUwl+vGo35HvVOraMdc6WVCEppRTlYo1mpY1l8jD+IytKlPHSKAPJqD&#10;2Yi1lH5PvxHWitBXp1hqG81fNFUT08cNHEzNGsUlRD9qGieWouGC63ZnAYcX/sge9EVGOtD4T1Ni&#10;knV5KyOvo55JoohTZSR0amakpDaaokjUMFdQWFShI5OpfobUYHj06nw9SajzUy0k4h8ktXVVFJj6&#10;VZiZKqettMcY1YdOorHZqcMyJwXJBBvTq3UrzxQzV0vkpoI0oauWammRKhnqkZJJZqWpIKusbHQ7&#10;CQ6VI1KfT7917rEtU88Yhp2r4RGaWalpnpIVnjEn+UtNTrUjUBFceW9kFmCj6e6H4h+fWuskeR0U&#10;SZKSOcLIstQvjCfaz0Sy+GFZY/1yNONAKEXAJf6H3Yiooet9SpKmWoEsSU2Ol8U0RSueeU0tO0Y/&#10;djaPgI6R6r2BUs2jj2zp0vTrafGOss1UKR3bloY5o4k/ZWrlZZFMki5KIAqhh/WWUliEUAWI9udP&#10;9egqjNUpFDGURnLT1VUYzWxPIGjlFFTupLqwtq9JCqpJH191j4daY0FemyOpakSn4kU0ksmtKSsW&#10;RZaCql8dG1I01zGsxYSskJQH1AsLaTc9VQUFessbO8MKzusZ1faySSBqON44JdNBFE0kbi0Z/wB1&#10;yrI+qNWuEYE66v16qr6cU7HzlxBNCZlKRUUmuSUNKXUXEnifS7PGWYFgLAX9uRnu/wBX+b/V/IeP&#10;+b/D1jZCQZkpZ3+5+7q41yL/AOUilqJBrP27qoU20mKMoLni5BHt40pnrTgGgPXHTNIXlkjjpEmg&#10;p/PTRSCSqnMCMpeI1FjASLEi9wAWIAA91BSuOPWgijJ6a4paWP7fS7iRobmoeBCsIlm8csrEgXEi&#10;kKGFtLLe+n3fq2a44dQzFrgo3WCSWODKDHzt+2KuYCRnq0mj02emmjAm0+PUblVNgT791bqPVw0C&#10;pRwDxRIkkyS09LK8lLSwRys9LS+Bb+GJ5BIZJwzFW8fpTVcMJXSafLqo69Mk9PRlsmscbCJBrihh&#10;rqmASTl45zUsSAnkUaoZ3KtpIWxPFMeXXumo09SBLHFSV8aUVDNJUtPDTqkUryXp6yjAtrjJGsJH&#10;6Y7jn0+90rjpxRn/AFf5h/q/YIIuz6Fhpp4kZYyJJ5JhkZZTaesSVF0xxS3Ij4AsdXBIHvemmf8A&#10;UP8AiuPTnTfNTLDVV5lp8VULRSfbMs8UzIY3YL93SeLS5emuFBuT6QD71StB/q/1efXgCRX069GK&#10;nJ0xkf72Qz+Vw0UgjeGMTtKKOKrUCzo6Fp1JsLWJ+vvxXSdPp17PUmqkK1MDa56pJIoknro1XzvM&#10;X0Tx0jqVEzNMAHfnXELqCQfeiKjHWwanuPXcVelPTyRLVmqAlrm+2lp5JZ6iGWoOqWjRVVlIVZI3&#10;VwGQWIuOfddBI4U/wdb7aGhr04t9tCYadZRS0k1UpafwisyD0cdJ+/T0wYFQguupByT6j9eW9OCf&#10;TqvTlNlUE5kelRrNAk9UFElL9pLd1gmEADiJbxyROdKghlHCXNSlMevXiR59RqetK01MYXSqaCaa&#10;8cE71FJkpXDQwy1Uci+svEWklIJa6/qsbCpWuP8AV/qr1sdPdPKIYKunPkxlOqxfbokLRVFRQVMZ&#10;+9i9YIDeUB7E30G4/Humg1691zTIrFFQxVUTUbtNHSJFVaZHpq1U9UolUfuaEv6iLEkg/X3vQevV&#10;6zSyRJDPTulCIX8lXNDrdqSqE82ipgmnKsIysZV18mkH1KATf3sIPPr1epdFWtTLVwx0LIa6i+4k&#10;yNRPKk08LssCUQgQMYiqWmXXZ2FtI4Pu4AAp17qd5aRfuA0TwztGghWlmlmqZqmQ6XDVEahEaRRq&#10;MJkPqUnkr731rp1osjEv2ImhS5WQyLFIojoVY66aSoqZBqh1FWUoSA17MLGw91vqSk6aZyssafbn&#10;77y2jk80bFmpJKKKxURKitIET6WuzEH3rr3ThTWVvFQRU0rVXgEFbTyFlngjRpKlJFe6wtHZwPGb&#10;g8/j37r3UsSKQ0pX7p6qOAwmFwzwM7B543uDqjDE+rVfmw+vvfXuuTZCZzPrHhkaSrMcT6HVQUCT&#10;pSSOLkNKdSuti2nT/j791rr1PXT0iUZWmWppZoqWnaWV5JKiVYY/uGr1pkGtJTpWWMyE3Dtzx711&#10;40Ioeu2r4Wiq0rIpkg/yQmoofDpYzzlRTVdXJ6nmc6ZGWJubcgsSC5H59NlQDU8OuZllkSUyOJIl&#10;qYyMtCskg0h1ip6WuMmllmdAVFQT9LlUJBPv0fn14hThePUl5Gls9dWU2qKepmcUxsFSRz9pPUNK&#10;oYIyqwaIxqS12Bvb3fpvh1xZ4p1CTwMZo5Gk8IsYomB1LXQRrbQZLlQGNyBYA39+NPPr3XqySkUx&#10;+arRhDCBSU/nEDrV6dM1TVVAHqtCCPRcgcHk3NaqM9ez1JNQkuhlVV/VUQu6vB4RJGumCR9NlRAy&#10;qwJBBUk8H3vUCade67WrghnqpoKaWE0+moq6VlVaSt1L4IZaOUjT+3qLTBhY8FbW97691C100c5i&#10;CPJGtmMsiNUytFVARQyU7RfrRwY2BCHgMtje/tl/i631wpZI1qgs0qz1sM9NHFSzRvMVMjk09QYo&#10;xZnaTUv67iwuADb3ode64/cpEqRJURrAhkWHJMIEFVWSSMXWoVixV4WAJiUjUtiPVZRs04U691BZ&#10;EpEoYZqE0cUUlXR1UsczylKmpiDSVSRqt2eRV1ROSeWC8e9dPL8PTfNNPNUJLWKayd5kb0MIyH8B&#10;qKQR0YAPkiRRrH4uQbmwO+rdRWeYiWrdF81TVQUc0iTCGpmqahbRwQ0zegIipp1Hk/1FvfuvAEmg&#10;66kWiWOorJUmKtWUcNQquUqYQ3piZli9cdjZSA1iQxsffurFGAqesNSz1EslXDLDUzpUSRTl5JIH&#10;aKFLrIiQLYmM+EMoBBFze/I91paV7uHTbM0ckQ1qkAaO1PlKGZv8k0P4mnBkHjWSWXxtEoBBJcEi&#10;wHv3TlFbC8PP/Jx64VdSXlqQGgaerelkLSWEcnmRaKeaJ1spaSUBAeFB+gP19+6dHAU4dQq+SWOl&#10;L6L1IY1KSeZqmb/IZFijoni4KWGiMORyAx+h9+68QGFD1nepBrKimBEeImDrHBGYnlWokjFXLoDK&#10;NAcPoYseDa/v3XgoUUHUKWZ7yJBUxGonpWq6uLwximqxTsIVlVtJOiMBo5ACL6rgfn3sKT14gEUP&#10;TVPWwzaDUwTU32Uv3Hninjp6dKHRpnAkcapIwVIQaeL8Hke7aWBqOvCgFB1xgWmklcSQRMtPLaHW&#10;Z5YJXI8tBGYSvqXS/pZfwAbEA+7DXXPXum0wohCPDDSTqxrJKWIqtTSiS6UUULtxLG0Zsv4BFiA1&#10;h721KZ691hjC/cxIQKSqKzslYYjUxeOstFJVVkbesaBaKRL3VQCAo59tf4Ot9Nxq6GGlnMcfghWo&#10;sDBTiSNWgYR0jQy2sInf9ViLFT+Sx9+C1wePl1o0pnh1H+4Vpo56QMtSEZqmtrolWpq6uQGIqITZ&#10;SjH1KbG7XW/v2kcD1vqI9U8K000tLJA8fmZ5vEDOFgJ00phVf0qDoD/0Lf093AoxA6102fdhoAyq&#10;lTRPOwp6ezRVeOnlYp4GQBSVEnqEwsRGwsAePbnXusEtc9M0pniirfslDM1QSzKaMnz0VQ9v85qZ&#10;PGXADHSCeCBcKePDrZavURZI5BUwxNKpmpZJlopkK1stOKcz1DTwpc+ISobSRnT+eL396OSD6f6s&#10;Y/1fyFvIj/i/z6axmZqZsZVw09PMHpqenxs4kpn+4paYWammVVEjhTIIkB+hiDar+7aASR6f4f8A&#10;Vn8+q6hinmKdQgWqaOeBFmMFIz0clREqiRLSmVwHvqibSTe4b/X96IAIK+fWhwI9MdN1YiZCqipI&#10;CgM9JEJrzJrkDU5Mv25C2AIDp6SOebXPGwukam6oaMdPWKsrVlp1jopqhZIIcZG1NL+7Bh6qnZhS&#10;vqjBMgbnzg3AJVT7uBRu71/b8v8AV5dV40+wfl01tSwfYRJVAQPPLUzGEs8kdTBEDqyQmjHo1MxR&#10;lD6rsGACn3Y11Y/1HyHVsUAP+r59QXqI2qmAmagoxTuI4iPHVzVoTSsizshZh4ro0vNufqWubBP9&#10;X+HrdAeHl/LptdZZvsyaZ5CYMmoSNUikNYgDGeDWDHU/cxMoZCTwTpF+PbmkCtf8/wDxXVaEjHz+&#10;X59RGnraapo8fVLLTNUVUcxqpHE9GgEZMsULoAWkZwAitqFj/hxbSCC2MdaYEELSmf8AJ13RmbwC&#10;haammqo3mWgjd2h0VccvkmipDMArDxtcrLYmQEaQLe9sFGQMY/wdUA8ic+X7eolXNTQFhEWmWjeh&#10;Y1VSojqIpZEtLO1KP0lLqwv9bkf097Ck5PA/6uPn1tqDB8vy/l5dRJXjYSzLAI0imakmmlKeKKUR&#10;GTXEzgl/VYsQT+D7sFAxx6aPz6izw4tFWOQSLWxtIKWeJgaeCqjXWlLOCAEXWDdCCCrX/p7sNVfl&#10;5j/D/sde7c8QfKnr5dQJzJMtEJKeneQVNK1TLQMz0bU8lmr69SAAShClvJdbsbLpIAuACSBw+fGv&#10;kOmmrQahmv8AL1HXdQlHUGatH2BSLICpyVJBCKGBoGYmlqJQQP3pZQ5ZVOlho/SCQdqOHHhj/MPs&#10;wfs68wXJqKA8Pl6n7fL59ZppahosZV0yz1zljWzPJ4jLFTeCQ11LAQBp8RKNEmrkKArFTYbULUg4&#10;r/qBPWiDpDDNM5+zIH2Y6bS7eSsS0yzRYqGWldEVVqGqm+4FR5YeF8GgxyRScuVFgSfboVaAgef+&#10;x02SatnNP2+f8uH2jrtFgNS1FTS61apDRzyN+20pi87JGk1lvGnrlQCxYt9DYDRFBq8qHrwKV0r5&#10;kf4OsUFW0kiRSPTSUdPjMykVpHd/2mDQ1MzOAUZlZgkaEgWUfn3plGmo9R/xX+r/AIugPkeFD/xf&#10;+TryV8dFS1sTzCqdquhahiaJonalaMPUzRs1vI4Cxh4v9Ubj34xjUCBwHToYAEHzpT/V9lOs1PTR&#10;1RtRyrpgnqsaUpg00sUkjoo+7OkCQKdZs3Ohb3vf3VjTLfb8vy+3qwCMO37OsLUj00Xmmip6eGme&#10;GoqDGFmhpBTy+CUx1LBkHkkCSEaQxVdBPPupIOBn/D65+zrwQDJ4DPyx/qqeplR5IEWStEFRSxZE&#10;SVUlEoqoqTytqp4mSTUI4kqHKiQF7qpKqFuRUAVovGmAPTz/AOM9XIKr3041P58Pyrjz4dc/szBD&#10;UUk0VBM2QjjgmmgilaVaopYmOeD0pLpOhVIIIAYX+nv1QTXNB/qz1XRQZpU+n+r/AFcepKyR08k8&#10;dTEQaaTwhphremjr6TRoRwPUgfUs031DvYgBSffmyKgVr/kz/wAV1YDy9MftFP8AV8+oypIaARzS&#10;eKqo5y9C1O/naposbSmEvUgC3jjIlccephq/PvVAGrxBwa+vHHTZWi0b5kfYOpFUlJLDiZEjjS1L&#10;HJTZSD1yolTIUqaKkQCzwiQCVCwvYm449+XiQeHp/l+3y68dNV9eNf5U+zrlVSTCKlSWpE7Ct1lY&#10;SWE0dEhabGK6JqjmkLreICxVbjke7UAyAOHWmJpxrnyx+XUZYKWUVBrKqhroo63H2WdAmQbzHWyU&#10;cVv3UWwFmcsL6mNwb+FRSgp/g/1H9nVaAk6iP8B/2aft9esmQjajWleSX7ipotMq10LNVHFBKkM5&#10;SBRqUSxHQpYWvcGyg+7IA1QBx8vX/iuPXiAvcTU+vp69cJpIq2oqXb7alRpJGq5dEjY2opJKcVFG&#10;UkiB8LTEhHMigBnJUqfdaaRU5+XnXhmvVHC1JGP8FD5inrwz1O8lXSoyyVaNFEsdNLB4DTzUQlpz&#10;MNE9rFmI0I8hsNSgj8+7AAnAz6+vVj6k4xj0x/qp0yCqSop5Y1YpTtRVFVPEVHhAMgfSGRdXlvrJ&#10;NtJawWwIPu4Uhh6/6v5dM1FT6f6v59TDTUrx0UUS033VHWSTNBPMiCShEOsrWrIvphYsWkKn0sqG&#10;/q96Naknz9PX5fP/ACdeIB7aefn6U/1fYem+vD04SpaGIFY5Zq3GwzmSCGshj+2x8euLklSxfUSb&#10;utrm49uKA2P5/wCr5/yp1ojTk/7Hy/4v8usLFpqfGSz1lLVxTUkdR5P4dPRRvHG9pjPpUBWksjI6&#10;DUxUqNIvfYqCaCmfX/VWnXsmhJ4j0/1U6m5Goc0giNFV1rJUNJSSY2nby09HWjVT07pPfxRuxbxt&#10;rLhfTpF7DyrTI4edf9Xl1tiaacmnCnGnl1ApZpWoDVU4qKijyCPIjVzyNHrpptVLItNUBpP8mkVz&#10;Otgv9RYj3tgK0GCP9R/b02KfhrQ/6h1iV5Karmppsl59LKlAGQRY6opVYZOUrKwOhY2dwY1NgBp5&#10;Nz7cAqAwH+x5dayME/Z8/PH5nrvKCKpaoqoqlKf7eCETTJZah/DIRVVdbTovqV4w4XgFdKtezC+1&#10;4U683cT/AKj869eyFaJoErKwwmkhhgaLS3nerphdoqCuCC10ALagCRqVSfdlQVx5/wCHrzEEAnh/&#10;k/2OoUUlbpxlRNTLVVMOHqK9qeOVZDjcjVK5SKklCsRNJAI1aMNb6XI4Pu+lBqAxmlfUf8X1UBu0&#10;nOCfsP8AxXWESzJRCeAfaVWPKCYGGSkqhQzMY6aSnkqAFC+UtE3kPm1qDa3vbAavkeH+r7Py60Mi&#10;oFPWnp/xePWo64eSnp5qIUOP/huSeKqM7ySTimm+2UD7iGNwEuXt5tSopZ2Km/PvYFR3GoHDrx0g&#10;9oo3mfLpvWekQBZ62GimyjOJvEV+9o6dI5KmGVbcmzSmLW+kLa4J0392K1HaK0/4r/J02xTzIFf5&#10;eY/wnpu+7rYaVFkcQUdNNHUClktrmaWnKSUnCEsJpNOkayPIdX6fpbSpJJzX+Xz/AC4dVpRcnh5e&#10;vy/Pj1gXJJIs1dBFO8OmoqWpXiV9ENOfuJa6SVVCqFmVqYIPUACRxYCxTgrcfX7cf4M9VBHx/wAv&#10;sz/hqOm2prFn8jNAZY5YI3pvBSrDWY2lrJFLsBELTmWQrZm5/WCR+Nhfy+fGtP8AB1piDnjUDA8q&#10;/wCHPUKrSCOqoaZJZzVGoecKwWLHzU8MWl9c0ZYBVdNaFgfURb28vmzfy4/l1VgAwQfz4dcIZKaf&#10;7F5lmjqIaxD/ABCGSOKK9RCzyVGRjjU8M6J4SULEPbSo9TbOK6QDUD/UP8vz61ggVxnj/lb/AAj7&#10;eoNRQwUsM7AtVIslO01XFajxstJO+l5sbYaWnpOZAAxLBiNFzp9uIdR9PlSp/P5HpooNBIzwzwHn&#10;w+zrjWyTmpjLTZGapqJMVT/ZT0gaqqYKZCwjBpVHiVwxlaVow68X9N/dlHbpJA4mo4Zxw/OnWmJL&#10;VBJqRg8T+zh69QWyFMtNSyVuYydZSPUTZeklmpUrIHmjmMhSnZVBaWB0ClJFsA5BAt7dCEsQFAqA&#10;D/q+fTBK6RqY0qSCc/sp6UpnrE8ktXJNrnNNUVMdLLUwR1CyUtTFWVJnU08kpIsrGTxxgA625Fre&#10;7BVAAIwOH5f7FOm2rksaE/nWufyzWn59MlTTVQkqY3lhpKMRyyGpaQStRO8qs9E8aqVmBj+ii5BZ&#10;FtdT7dGkqDTVX5fz6aYNUg4+f+T/ADdN/wDEfBLiqYrPUxLN5oWjIVMl+4QJqaUA+JFiv9yGuAGZ&#10;QBpHu/hggsP+K6a1AFRxzj+l9n+XqOXWKpRaWZoQlPGYf3KdVkp0qWeGZSykuxnkWMSW+gKgWAPv&#10;ekEEUr1ThQD8vs+X5kCvUGOsWKvrRHWTxz1kE1XV09PjgIGycYaGpxlPG7a1JBIjlilI1FA62ufb&#10;gTUoqMDH5f8AF9N6hrIJ454efCmf8hOKdJ81E9WVqJaUhCQtOKmlgikrqmmlMX3EtO4jtAC5EjxH&#10;0Kl2a99SsRKDQft9P+L6TtVhlc+XlWnn/q9OoNVNTfaPHMlPE0CRLMyw0xnroI6i16VIlCu8U58Z&#10;Isumxb68OrGdQx/hx/xfTDkaKMRX5Uqfs+w9RKeUeCZvLU1D1NGDQQ6RDBTVYlaKWR1PDU0UgaRy&#10;SdbegWHuxjqwVRw4/wCr+Q+XTIailixr5Y/1fn02JWw1tPBKiwU0UEU/381IBDVxLEgjnWMSLpaX&#10;w2nawIsbfX2r8Eg0GfT7PL9nSfWGXyAHH1H+oUJ6aqupgFbR1EVXB6/2ZayUOKWRITalknpip0Oy&#10;stl/S9i1vZhbQALVhny6STSjVVT+Z/l03Sfdy0dMK5oKmSmqpaXy0sheyqpmjpIyLKDJLpfXGfQA&#10;oNhYAzt4VD0QHpO7sygNTHSOmkpGqMjS0kry1ENLH4K9pmFRSgEvX/frItpVvJ4zNZQALow9jKys&#10;GZVkpjorkkVmIH+Hy86/n1G81OsdU9JHSUjRx0sayC8lHToziGpeFVDNIsxUCMrcizAsb3IqtLFs&#10;Y4dF81zEikA9JfKTRJDUU8SvURUMrOtZLoDTtO61E0cmq59B0qukm1r3Cm3sdbZt9CGI4U/z9Azc&#10;b1SGUZp0kZM3UxTPRU8kNJU0pkyDGW89meEyTaQo/eLoLKQPqAOfY4stqqQWxQ1/b/hr69Ai+3tY&#10;tUcZoQK/sz/q8+kxk6+KuiimamjSZ5mqI3kVDVTHx6Yi8gGk6hq5P0IFxf2NLOw8BQ1BnIBGSfLj&#10;8q9R/uW6DcG8MA4J1HyHAHhT1/l6dMiEsYowXZtOomdVeDQqMixICL6x+guvANzb2ZxRUKxrX56h&#10;UaaGgH9KuCw4ZJwOi1vxOwArgAYatRmvDT5gH5dcpxMREEjY/toSHKs6Jf0wSSuQ12/Va/C249rG&#10;ik0roUmgHE1IH8JJoa+fEUWmOqRmMFtbeZ4DBP8AEBQ4HAf0q9cNaFtFSLVMlpFEMrSxNSyASilW&#10;JbAKo0n6qTcjkAe7aULBLjDnI0tqXQQDoApgDHpU1GcdWo+nXAewYNQAQw7dVTWpOQeNAAcVPXmR&#10;EUODURvGzQU8WlHgC1F2kjAFwfyLMSSRe97+9tGoTWNSsCVUUqKNkjh/ImvzJB60GZmKEKQRqY8D&#10;VaUOaU/LHlTrmNPkaMpIEM8QMk0uuHmMukdS3+7NNgwAA5FvdgqglCDpLDJNV4VAf+IigP7fTrXd&#10;4eqoJ0nAHdxoSn8Na045qD1wJYh41ZDJ57xyx/pUBS7LGoHN+TxYgcH3WhoUBBYt2kft7R5+vyFe&#10;tgKrAsDTTkH54z6H7cV6yn0wiRjHraRAJI4xrmiRfI4f+zrFhdfqPbrgCPxGI1EgVAyyjOfLUMVB&#10;yM+fVOMmhQaKDgnAJJA/2vGh4HrlVzv5UjuZorNCwISSRUmAkALf6i+kC63+v9Pdp2bxQgqy/CeF&#10;aHu+0jyznz8utW8SmMuew/EOIGMfYGoM0x5dc6WISSxvXSMEoo4mp4IVUPI0hMaQMxBH55k/s8j6&#10;8e3YYw0ga7JAjAKqBx1YC5x+flnzPVJ2KoVtQKyEhmJwAMlh+X4fPHTdVK/7FvHYeKMoW1J9ugIT&#10;7kgWBc/VLG1iRxx7Q3CP2aaClBSuNA4aj5EnNPICvS2AoS9a51GvnqPHSPQD8Q9fXrDDDLJFNE4j&#10;LqAywOCkUlLMuuERSAL6kb6G9rgLa59tRQtJEYmoWGQpwCjcADTirVp5eQFT05LJHHIsi1ocFhxD&#10;jDVGcEccVzXrFKftDGoqXf7SRGEBj8jSWtJ5pGF7BgRZfwbW5PtPJS1095PhkdtK+dakjFKUNDwN&#10;D59OIBcgsUA8QEaq0A+Q+YNc8SPl1Mjli+4lmlDtBVgSQiZCjujCyXUAELaxW4uQST7VpJEZmeSp&#10;WTIrUEimPmPl8iT6dJWSTwljjIDR4NDUAjj+fEGnmB8+shWMvBriGhl1O0ZApiLFF8B5NlJH15+p&#10;9+KIzJ4i4pkjC8COyuaA0+danqpYgPoOa4B+LiD3fMiv8uuwCjqY3Mrs8rzwO+mcpSpp13/CgXC2&#10;5PP597VdBqp1GpLKTRqJip+WDpxWlT14gOpDLpAACkCoq5OPtrx8uHWFIdEdOssdhMS0McTIYVUg&#10;yRMGXkBydJVuOQeTwGViAWMSCus9oFKUyRSgwGJoQftz048gZ3ZGrp4kg1rgHj5gZBHClPtjJDK0&#10;McxbUypUM+kaVp0UaER5GA8kgPJJHA4+ntOkLNCsp7iAa5ppAwBWncw/lwz5OmSMSmIDBK089Vck&#10;08l/w+eessgijjSIxERlFknqZKSaSUxR21isiuB6WOmw+oAJ97dYkQQsuMFmKMSVHk4+R7fyr6dV&#10;TxZHMoNTkKodQtT/AAGnpkehNOoUxDrTwxQSSmKGaRo3Ilp/AJdEUruAH1eokqV/PB/ASOBKI40Q&#10;kgEkcV0g0DE0BHGpB414+QUx9peSRgoZgKjDaqZA4imOIPzp59ZY1LzeGFGDRt+3FKygF4ULRpE5&#10;AYgkatBK+ngA+3I08SYRIpBXgD5lanBIqR50xioFeqOVWLxJDUNxYehNCSOA9KitTQ9N80nkdIby&#10;CzIwiaM3hK+qoniLcKW9NxyCOD9fZfIdZEak4zSnDhqIwdJJpgYIwelca+GpkAGaitfi/hU+oGfs&#10;49SApaARxnQsz+Wmp9SNbQ+mRZVFweOSv1uT/Tl0R6oRFEdIc1VePnRgRTzzjGTjHTJYCYuwroGl&#10;mpTiMEHGa+ecdcDJE6Q6CBNJJq8q6neSCJSyERkXXS6sr3P4sOPdGKOq6KAk1rmpUCvDitCDUnyF&#10;Bjq2hkZi2VA4GgAZjn5HFCKetT03a0UvUJE6pF43dSBIrE+n90R2+pI5JsoP5J9oNSLqnCkKtDSl&#10;eOM0HnX/AGo9T0s0FgImYEmoGaU88E/L9pzw65TJIGlSTUyqUEjRRKGURAFYiQfUoJH4u35PvckZ&#10;VmSTIwDRcimdNQCDkjyqR59ajdCFZMHNKnBr50pg44VIB8uoLtKokZJP85I3FrsrqQ1pIx9GB9Sk&#10;N+f8PZfJ4igsjU1HHyIocj1BFa14GtMUCpBGzKGFaAfmDUYJpWowcfn1zaOKMu4ljkmaqjCz6Cuk&#10;uhJnNxpb8odP0tz788UKEsGBYuKMARxr3H8J/h8z1QPJIAhBChCStfQ/D6jyOeo2tY3hco8kWqRE&#10;a4UtaT1Myi4JIHIP4+nPtE7LG6hlLA1APzrxI9Tmvy6f0M6MAaNQH18vX0Bp+fXkBjkVltM07PHA&#10;LKXmRzo0SXHBC3/P5W39PeolMcnadRckJwqQSKA/ID86Up1tiroQe0IKt6Cmaj/D9tepUX7Mj69U&#10;TRiPwQgIzyRNfUmoC6mw5P1HHtRGojclhQimkYJYH/B6E0rw6TP+oo00INdRyACPP5iv5cem2TyF&#10;fDGsaxNKANLBlQudWlmZRYMLNfjmwA49lkodk8KMAKWH5VyBlRSvHNM4p0tQRg+I5Jan5mmK0r5c&#10;KelT1K88GlSY41goPER4oVp6mY3s2oSX1qzn1MeSpNuOAr124QGn6cFKaV0ufInPxAnieNK0r0yY&#10;5dRoSWlrxNVH7OBA4DgDSvTbUTxITKjQp5TLrIQyBFkHotEeNTjhbqNP4sbey24ljU+IpXurU01U&#10;qDQgU+Mj1A00x0shjdx4bAnTSmaVp8/QeYHHzqMdYoz6oYVAkchRLdAoKR+ssw/PP01H/D/WSx0D&#10;pCo1Hz/DgZqcVOa0rQ/l049NLSntHl9p9OFBw4D59dSCIvCsiBgrymZoS4DID+2LH6fiwHHHvUwh&#10;Z1ElCQSXKk8Pw/7A4dej1gMUNOFNVMHz/wBk8c9Yiod1kjM8DgWc8KdKtqjU2/xF/wDEcfn2nK62&#10;Eialbz/I1WvzrSvTmohSr6XB/wAPn/q9a9c/KBITKyt4lYyKV8l7+ourc+q9jf8A2P493Mi6/wBU&#10;hmFScVNKjI+daUPr5Y6r4dV7BTURTy+VCPT5fl59dSrG0isNKySRysjyaJC5P6gdPFyP7II5Nj9P&#10;dJUjdw2NTKxBPdX1r5E0zT1OetozBCPJWUEDFPs+VfP06iCL9uKUElnHLBmW2kaCZI7W/wAbEX/r&#10;/X2kMB8MS11E+daUpjK/5P29KDINbR+Xof24P+X5465ws8ZkSXSSCIwdaSKAGLM6SCyuDyFsAf8A&#10;be9xEqWV8nhWtQKHiPIj08646pIFYAp9vCnlSlOIPrx/n1ylkZ2ZtYLKdLpIV1PGT+qZgL2/Fwf6&#10;2+hPvUrGQn1H2VI+fnT/AIvy60iKijGDkUrx9B/xXUZ4UYtKkraRII3gKhboF/bdG/pf9f5AI9pH&#10;gjasiMaVoVp5fhI9M8fMAjp5ZH/s3XNKhvnXIP8Az76kHqLpjV1VgWRJDKagejlEI1O5Fvr6eeQL&#10;e0BiiVgCKhSTqGPI+foOA9BTpUHYqWUgEimnjxNcD0xX59f/1Nj22srGiMqvIJZU9KkaBqk1SyAH&#10;8/W/IvYX9iDoM8Pz6ysqBNJ0qjSLpjYrCdCc3YkE3ta2nn8+/da66BfyMCo0wPqaoDARxq62sGcX&#10;Zbnkm4v/AEPv3XupcVgRcAtEWidwoEEmoaiqKPr9bcX+vv3XhTz6yqTIGhmUIWmDCSOyCMKQVXxv&#10;/S1uP6+99WoDgddIVaQgACUSLyWUr/tTf65t7914qQK9ZTKhYMwIX1xm4TRrI5bUB6tRuDwLfX3r&#10;ry/F1i0sJCqcMyjSqR6BBGR6f0i3H+BP9fejSmeq9YSNCNfw+FAqki2lpVPrR3+gaxH01f7D3oaK&#10;4p1rHWO2mQqNVlOtZIVV/GoW7uUUagfpy3I/3j3brfUSQ6kT0pKwjd1kdPoQOY0ABtdbWI/3v37P&#10;l1tfi65MLI5QXDyIgilLXhJBI0P/AGiPyCb/AE9+x58enG+HrksY0mOxuSCLHS6sgvqkLcf8bv79&#10;011yYSBzGISHiBkYqFJDOtiDxa30P0Pv3Vh8J6yXtGgCvruCY3gDKiD6NJcDSCeCT9OD7915fi6j&#10;+TWsdonLhv3ApssKA3sGYFSrfS4UXH+2G+nes+rk2lEiLpcKYyPCCeFjj/A/tf43v791puHWYXMg&#10;kCSFlWRiTqKqSoOuygKb8cfX/H37qq0r8/8AV8v9X8h3pVYokaNwVUyB1NiS7cM4/I+gZf8AW4Hv&#10;XVR8J6zWZbMeGEWlygDFV1lgy3B/V/T8fT8+/E0603l9nXF1sro+mMoVOhohrMYIbhgOebgi1+Pe&#10;gAv59XFNGesKs+tCIo/wENgqSR2P7gsDcX/stz731Q6fLrEGsgVqeSTVOjyM7EpNJGOVa5v9fwDY&#10;c3H09+6111JckRl7IVIQuI+NJLCNyum/NwbX/wAB7917qIzH/ORh7EtFIVAv5G9eoo30A/qRf6e9&#10;EVFD17rA8zuSwgpnUMZImCmGQMBp8pNrgfXUfofdQgBqOtU6xlkhKxpGhkEZCxXYsJnYOxlBBtxa&#10;39efd+t9SGmDAuwaOSQBjG7a/wB3hSsSqvC/2uffutjqVCCWANysTISQxjLSMvMcYdbtYfX8Wv79&#10;14efU9RdkdAi6I5LhXBDBjwCLXA/B5J/A9+611lUqv7ThXeW8iokYDoH5IaQAEL/AF1En6+/de6l&#10;K7KqlUMyLqPivwlzpBDMLc8ng82596IqKHr3XMScsqKmkM2thyrW+oZCB9CQOOPdQgBqOtU67dWZ&#10;2bxGSwS+plUaf12jLcaRf6D3fqwFTTrBp+t1AcMbPGoBK/2iQfqL2HHvfViaDT1HIY6i2i17uFOp&#10;gfqPKy/gj/be9dU6jSxoSzSKpAdI3j4LSzMupAzKPyLXJ/Hv3XusUcCL4UULFqZ10AKvo1XJ8X0C&#10;6uCfx9ffuvdc2RAV0MY09TOVsbMTYLGxA1X9+691k8KvGZSCviZdDEFnT1kO4Cclr/n8D37r3XKO&#10;36WB1IfO2lSQVBsGZHAsTx/sOf8AAe6912yqqhSFVip0mykR+Q+tpCouCbWFvp+ePfuvddaizKNa&#10;3W91BX1EraylVOpQb34Pv3XusEoZISXZYpFn1TADWv0uAwAN1Jt6S3+tb37r3UKXVJqdEiQ+hSVV&#10;jGpDDQzjTdVW1+T9bi/v3XuscjBtQkqEtEPLrCqQukkBpCw5JP6U5tz9Pr7917qB6mAZokCOjuo0&#10;lSqg3klckH0/gLq/Hv3Xuu9AYwrIbR2GpraTKFN2F7fS3pB/Nre/de6kCNeWCoWU+iNgBLpdwEUs&#10;QAtvwo+vvfVghPWUU6lgpayjXHKqxm8UjPfUjc88cX5/2Hv3WytBXqasRR/2S8TRoqtNMz6pGvpu&#10;dAH1+gAFm5/PvTUp3cOnOpR+mqbxvdmUtMgc/t8gF4rBVte9xf8AwP09p/Pt6r1nZ1kJdGZCWsx0&#10;pIgsusL5F/sgfUmx+nHv2KZ49e64QuIVXU0Z1S+NSQGdNXNyvBtxxf6/W/Pvb+X2dbPWQnUzJ6Sy&#10;nleCzux1KYyOCLmx/rb3XrXU1GRbqSdAdVAIKESoSQS3/Ef4e9tTy/1f6v8AV6BjrIJ4wSU9LAs0&#10;lvW+sjWLIQbahYBrce69e68aktGslyDGwIUNGiIpN1W/F2H4I5/rx791Zfi6xmbXI0bo0ckgJV3s&#10;NTMNTMhX6/Ti3vfTvWN5VD6P2wzK6l0K3W4uoBA1DgXKn/A/4e/de6iu0Wtkc61supJFKlpT9Cqg&#10;XsR/avZvyLe9dMCnn03MwXXI6xmQkh5NVotYuIm0AclQNN+QPr72oqadWBUGo6TlVIJhNd4lkVVB&#10;XQ3imB9SqHA/QRcE3PP+3L4QBSPXpw5TpkqS00aalVDEraprBY3Eb/5oKgGq44T6+9BaGo/1fy/1&#10;fyDXTXNIXMkcYj8CL+4FjUwaj6/CmkXNr3ZwLf7EW9u6NI691EPrMYVaYyhHihSQKzqpHqWquoIs&#10;bMnJ+l7fn3qRAevceu1xsBJaB1JhUQNGdSRzxSKXZ/G62aTV+W5UH+t/bXhD59ep1PgwTSTK7QKy&#10;tHJGsarGsZQKCqVEo/re97n/AGH097MJ8uvU67G2iY9K04cPMtlQhY44TzE6q5FwoHDWF/8AH6e6&#10;+FQZ49ap1Mj2pTkEinEojIIThQrn9c9QoAuF5Kr+fbZBU0PXupjbShJ0iNjqlEkIjKJpS3qUBgVu&#10;3H4uOR/j7r17rDPs6GcCKSH1t5JpUlTSsiofSAxAL6f8T/re7KdJr14GhqOmeq2VB4ll+3gDCzR6&#10;Y6h3tceqRQoIAAsBcj24ZKjh15nfy6Zq3YtNOA7xRAHU8bvBrMURt5FC8Kgv+SfT/Tn2w1Om1kcc&#10;cdJGv68o5TKsokMbxAEkRtFDDH6mWJ5VCqOP1xqSb8X+vurV8j0p+oPAnoI909c0DU1PJ9hGrtP9&#10;6RSp4RpiltCK1o19SyJe+sk35sPekcplj0+k6gdF1331xSyVFdK9C7qlQTRLVOn2yh49TU6yJy0b&#10;My6GI+pI9umcgVPVYpdUpNcdED7M6/wOMUPBhY5ZVqppKyRHVpDTQqzReOlkB0eJxy17MyhTce2J&#10;Jn0kn8ujWJyxpXqtvtTb0NJJVpWVEkQ1DItE8UdVU1phZp8jX1MlMBpHib1QRH62Frj23BMzvQnp&#10;ahOoA9EO3dTxUz1USJIaNi0cU4dYquSKddX3OlvoNfpWEc6RqPPt93KZHS9DnoMP755vEyx/Y11S&#10;zpTokuhYkjqKeJvVFKunSVsOVZT+b+9CYsO49OGhFD0IG2vkduTC62eurvsjopaamhrTDKkY/dcP&#10;CoZEjB+l1+n6QPaiKYxnqjQW7r3DPRo9qfMzIU9PBjqiaQwhqVaOSIkyRMFu5jeEAol/7Oj1clv6&#10;e1qXqV7h1eCK3jBVxx6N/s35o08v2FS24aGRvt1pR+2kVa8bSGOe7EeO1wQSxLf7T7VJJHIKjotv&#10;dnglrJCOPRlNrfKXD1UbS1tRI8gqEWV/NSiWmiKkR038PkADFxyZAxsPwPdTpJ0gdEUmzv8AhHQq&#10;Y/uXbNfUxS0ddNAI6eOlMU9SzVNM8yaTG0IvCI5bgrIGDA29QPHvfhjj0hbbZgfg6WuO3TR17S0r&#10;VlNW/ayDyvLW/cVH15jldtEa+FiGDyr+SLD86KEZA6ZezlT4gR9vT7Bn6hoDH4qciTyK+mRMhVUo&#10;p5CpjTxhfSWOthwIwQbEc+2mWvEdJ2jpk9SYcjTLNRwGnWaiMn3NVSLWxNOpWQtT1AnmulOwm/bC&#10;RtYowAF/bD/FT06bPTtLWKzQ1MEtTK1ZVXpKdYnlRKemaymZABq9QJZmIPqJJVRb3TrX29O7GplC&#10;1Zjpql3SRa37WSEyyNLzBDRQfp0xAF5rkn6WPNvfuvdY5KWGopJKaGKJKHVCaEHWBGsL2jqVNh41&#10;Vlbgcnkn6e9gVNB17ptqMalTHMElJRp4WmqGhLyJPJGZahlMQBDAaCdRAIP0/o4WdMHrfyPSYyGC&#10;omJpliiSf7NKiGBmSOrqKuSYrGzSoLKINKusC6yTYc8j3sTuOvUXy/wdJDL7Jx7QrUS0n8RqUXwl&#10;KiKpSSRJjqiadIT5Q/lRvRqVtFrMNWkW+oavVlYqcGnQbZzrGgqZauQU9LVGd5BUwQuBUyVUaiEa&#10;6io5LWb0yeuQfQ39qEvSo9OlP1M5FA1ege3Z0Hha37KP+CM9PXR07yuszT1IHlMM0kkD2VJRwiiR&#10;m4Jb02t7VLumkUIr1ZJpvirwx0WveXxcxVXIWokgjby1aVsMbTU8aJTgIsHhmUtrRLM1mt9bD6Wq&#10;95HNkinRta7jNFSvy6LJu74r1VIgqoaQSRRMq1EkESPSypO3jhejA55FhLr5B+nv1Y2GMdH8G6JN&#10;XUaZ6ATcnx7z+HqDHBiKzxamj+7dQ0bIwJEYUlin+AazccD234YJqOPSkzpSoNegmqNg7vxMzFVq&#10;DUQzqsNNQ+SRY4kF/uLxghVU2DXZjf6ge6haGnVBIjcW64Um7N6Yf7SaaTIJFBLILlFiapdX8jRl&#10;lCu8Y4vqJ/1veySBQ9PMoYUYV6EbbnyDz+JnWtyEBMi1GnXC0kU9zzMI5KlHiisCGNo7cWsCb+05&#10;Eamo49MNbwHBHQ64P5PU0vgSrrKuaBvMEFexqft3UAo9PJOfICSL2TUBa4Cjn3R1jk48a9IzYRg1&#10;UAdDxgPkRjpEpXetoAblqwVNXLVVcdPOwV0p/DfxNJcO4DkXA1W+nv30idJHsjqxnoXMb3Hiq+aG&#10;Ratoac08+sLVxvAaEeiNkmqVVRKLWIiIYX9pGtv2dKPo41WrYPS+w/adNKktTU19JV0k9RHFSwz+&#10;aSQVBhKwQzZQgKFVV1aWsL2NyfbfgKMjpJMQhoo/PoRcV2ZVPTpU0mRLCVKWSBWmNVOgqH8OQWKn&#10;k1PGGNrSA8P6ha5PuhGnHSPxC9QOPS+xnZNVDkDjZ66dqaGkAeKWW4x0bFTJPJIAsq+O/wC5C+r6&#10;62JT2mlVAMjPXl118uhCxPa7P9xBFVmtENRKJnpa9qUVMlMwNNUzxlUTQi6NSrHwBq1sCfaUEg1H&#10;Twbybpa0PbdLGiU616t96zyPqqpqDJSyu+iWlgpJl8FPEzD9tpPU6+sHn3Yu5xXq4A8+lpi+0mWo&#10;c0dW0s0zxPC0lHIYFijUpVKZateUhX1KYhc/Xjj3VQxyOntEdMnpZ0XbLQipgSSlpY6pactLUIJB&#10;eWXQyyzxW8WrT6fyoPPtTEHYUbpPLpX4RXpYY3tWNZXh8tJRxhWnW00aVLotmWKMyfoQHkMfUQeP&#10;r7eclQSM9MI6vxHS4xfZEMslRDG0aVlNJTSaI0aWWpiK6llmjiW5TmxGq/8Aa/x90SQtgjpSiIw4&#10;9LjG7zSsaNlehmb7yP7qWNo3dRGNEvgpfV4xGOXY3Bta9/d2NFqOmjWuOlzBuKKMzx+NKumk8UqS&#10;LT2D/cNpjJiS0qlSosyjTq4tx7a8RuvBT59Klc/FOkbLGiQ1Krc+hf3VFzLCNOqSS3HpNmvbk8D2&#10;onDZHXih6cEzUPidKRtMsEw1pOyxyyqsZaS0jX/UpsFH6TwffkpXqipSvUeStj1WhyCwB2SoZvGp&#10;VILaZEMYHOnhQfqLfX8l7q9PXrG+RmcvThpPNJGpWWCdXp5EncGFA8gsoABLEXsWt9ffut0HUkV6&#10;/byeFCEaVxS62EkjICqgoBa4W7MeL3II49+6qyginSko6+SMjWAsMjNIRpMpWN49KrHRnUBqf9TX&#10;uDc82HvdK9IpFqTTpQ0OYMgWJpIg6nyTzBP0RkaniICgWkBGm3Fh/X3uvXkjUmh6UFFWRlmjQrpQ&#10;yNKOSdTISpjPN1W1mAA/HvwPV2j05HDp2pqyIJKVJALxyoqrca3/AFlR+DYgfnm/u1R00Q3l04JU&#10;IFmUGPTGoFSpjAZJPqFQHn/VFgfwb/6/uPXqN+Lh1LNT5LSI/nYraTSAqJ4rIeH4HB9A+h49762F&#10;AyOsRkS7yCVSFIiB0XYpbUQuv6f8GH1/HHv3W+uD/gU/mjj80YV1ZYCqt9GUuOePqLC/9ffuvdYG&#10;DBXgcO6MrO8S6WYWkIie6A8Fr2+twT7917rhJdJbPG0Y0ozBVHrgKeqMNa6AHSdSj6Ee7J8Q68RX&#10;HWGZgWb1qXVYkdSoUMHPDNMBcm3145A/B9qOtA0OnrEtxKXVRG0EU0tpEU6tB5Gkm/0sR/j791Zq&#10;0x1mjaMMARJJIyFyFUBJAzF1Kt/ZZBe//IvfuqLqrnqXCFQysyxQMzROyrfU8TegFT+V1D8f6/ur&#10;/CenD04ciVkY2K+W2hSwRgvokbR9RxY/4D2n6oTQV6zpGWjEbqNJjuWJ06ol5ka/9Q172J966bLV&#10;FOu1IZVVVa6RMEdRdiJfSwBbjUtrg2BP19+6r1gMZVWMoRroy6zpdfKP2wRp51WIufxcn3ZPiHXh&#10;1jAkLHVoAusbamD+lV8viGgED/EsObge1HVusISWTSpjMa6i0kbBL6Q3AlKCwA5Cpbn3pqU7uHXu&#10;sboqtIDEWjP61RiHh0esSNwLj6+n/U8/n3RfDrjj16tT1IUKsjtD43EkSVOhkAEaAaXVgR/Sxbn6&#10;+7P8J68K+XXArGkDxBIpQZAyASsEAPLSNLp/SNRtY8gH2n68ddM9ZSeFWGQRySpZdJMxIX/ORl7W&#10;GlRa1x9Bf3rqvWRQXdlbRdlSQlWIEyBTytx6LfUi9yfpb3vr3WfWjPEqqPBrYKLqJI30HTFcC9j/&#10;ALwTz9b+9rx/b/g6910rFZo1VFuyHxlSLq7gylZWtzqIIAHFrfn34cD/AKvMde6xGSNdEgaXXGHk&#10;ARCGUKSJVAA9IBuRxyLe9de6wRB5VLlWYXAEc6/5xnOnXe17gcsLC/F+Pe1pXu4deHXYlS0pEUjS&#10;P+3HBJ+4qGAhgxnIHIsSQSdJ+nvRpXHWxSuepZtpK61UqCyql3UiMAyGInlQ30J/r791o08upAVg&#10;EVo1MTFgzMia/wDNhmGoCxF/Qfx/Qe/de6xMwTTI0LkLpWzBg0MguIY41+v6vSD7917rgUjkmZdE&#10;6Kg1IQTIkh0+tnYflmOn/Ye9de68kV5E0qt4gzOguSdCgwOV+n1P5/r7317rPouoXx3gJYyFnCl9&#10;Km0hUg25vYf4/wBPfurL8XXBISJAWjPjRIykkiaWsrei3+1LxYX4HvfTvWfxBwVGkOos4Q3VwHLK&#10;Gjb8Efpt/h7917rt4EVbJeQPq1PciRBbU0QX8Cx+lveuqd2rPXXiCsmn9SrHBb6mNWX0MAVAYq1/&#10;9c+99X6itZR+oJJGHC+RdYV9VnbT/tVv9h7917rJ9uzNcsmhnE9o0XXECt1YD6Hn8e/de64+IyGM&#10;6YUBlkjl0oolaMcqklhcG1iB9L+/de65LE8ayBPGviAispDppchkWU2P/Bgf8SPeuqt8PUp4+SLC&#10;IBY2UGzHQq38irbgcgMT/tvfumxWuOsunXc+u7ppVQPSFCF1YOoH9NJYn6gC3v3VxrrnrEUTRrjc&#10;EtDHI8YYa1bj9xrAaVT0m4/Nve+r9dMv7iqZLI7lgwJIcxrYsbi6kk8/14P04HuvE0yeuJjkYMTq&#10;fx6tLtps/qDWeMcNqH+8e/daDA4HXBPX4y/7QcmRbAAhASrMuni4X/ebH8+/db67IJWUEIwlVbk3&#10;QnU3AlAUW1fp/wBfk2/PuvdYmcCRlQpGYmRfGYxI93IMdO31F9QALfSw9+691IV43aV1IdS2uMFG&#10;N2A/d/de2pQLEE/T8ce/EEcevdT4mYrqjs1wfVZfWv0VW4HBPpIH9L/4D3XupqabuQuosE5jAKpq&#10;PIFgbauP9jf37r3U1VDIykB1tfl9JUn1IqtYcC3Jvx7917rLwTqRwgZrKoAUBmuC1iPoG/P5P+8+&#10;691KVF1CYq4K2BdVVSf91hvV9b8/7D37r3UqJlZHYkLJ5xyVSyG92DMBcE/gf0sbe/de66d2IGi6&#10;gBrKqj9CnVr9IHNwRa3N/fuvdRpZwFY/2SwIQJcMT6kfyDn6A8/g8e9Y691DeXVa4FtSlWCEaxrL&#10;Ev8A64sePwQfe+vdR/LEytfTGXvpdB62ZWszMh+l7XB9+691kWQR+RrxASoGcEB11A2iZb8hR+Lf&#10;j37r3UnyMQRJZY/GASyIpZTyXQ/X6Wsfr7917rhw1pGshjQShohpW/1APBuWAuQf+J9+691jvIsj&#10;E6Cx8ZkMkRUIRyQnFvV6eCouffuvdeJjlsVa54XxMgKrc3QMR/U/UAjjj37rYpXPWbSzBPGR6ImB&#10;IYJqBN1CqwvxYj6n9Qt791sAnC8OsyKbaCTeVGkZOAQkfpjQu30HJY/n37rVSAV65FV9KoiSXZFA&#10;cWIQgMXB+mm3Nz/S/vR+XWusnhjJbyA+iUBlAACk/VSoFmKn8H6D8e9D58evdc7EMj642VpC5aMF&#10;7RgWiAPF3J5YACwI92691mVVsECBljEhJQCSNVIL6XReSAeQf9h7917rIIy5LM3kQhbuVS0dhYKB&#10;/RvqAefz+Pejw6917RIxukgUFNZtEul+blYx/Xg82/p78OHXuvFb/QBVcSMFI9JFtSH/AIr7317r&#10;g5Wzi9w4CqCg08ka3JP1/qD/AI+/de6yqbyLqC6QFCX0LdLfqNh9S1z7917rtGLxkqrRsrLf9Mmo&#10;lrqApAuD6v8AEfn+g917rmwks+pQA/1lItGpBskoIBH0I4/Hv3XusUkekMxVI2MsaFNSsIgo12Rg&#10;Df8A2Hv3XuozRrZnZY1ZW8bWvdri5sw9I1c3v7917rCUuykMNRX0BiPSiEsy2XjU1iB/t/r791qg&#10;4deSIAqq6P0uRwFjjKgs+kn/AGwv+ffuvBQMjrKsUN1uS/3GnWSoCsw4RfV9OP8AeLe/db6zGBVB&#10;ZbOYw6IhRbjV6iCV5JP0F+B7914iuD1geCMDWUXmBlZFUFFaNQA304uAQBe1+feuq6F6ieFWjCsx&#10;KujW4AD2Y6Tewtq5a35/r731sADA68kJQMqEFRa3qB0gKdbup41Djj/XPv3W+uXgTQsj28shIMkb&#10;Aa+NKBv6Dj37r3XIU7Bj6VtGoVipVnA+ohe31ZeLe/de6x+ME6+VjkLG45RVDFeGP0N7lv6fX37r&#10;3XYjuPE3qH1VSBqAHqIBIH1sCLfX37r3XNKclTdRCtkWzIqM3q4/bHK/435IPv3XuuCwNq9el0cF&#10;DFHGDYo3p0va5v8A2gTweDwPfuvdcxSajZ1VlncCzegWg5Urb6AWv/r/AF9+61XNOu3plYPISGAk&#10;kutxYqACbAD+n9o39+631wMAUMSQCV8YbSCDCBq9AXgEKBz+b+/de6xFdBS5ETcxaAVYrECAwYsC&#10;S5JDAj6n37r3UdoV1P63QBgAFUlkcR6Qt/6Bf1ckcfm/v3Xuugi2MqM4UD1voUSLIvF4+AfpY/T/&#10;AF+PfuvddRCJgOFHChgmlDpDamtFYatX6+DYc+/de6zeFGvIqCUWuDf6sblVsRaw+pAta1vz7917&#10;r2mNlZiFAmCqW+jFlB0lR9QQ1wb/AF9+691m8d3LAqjoFiVfV+sKNIB/KkWYj8E+9Z691kRFVIiG&#10;ZgCz6wOHIbgy3ve3Cjj6e/HiOvdZrgsJCgVQqsQtwdOrQP0j8E3Ut/hb6e99e6yBACVa6aiGPAuJ&#10;Ga5dnF/rwCR/t7e9Hh17roA38cVkLl/yp1urFmikVha3BBOr6e/Dh17rIhTm4swC+gi/qkN2RmIN&#10;v9a1vp79w691zjSInQwUSIFTyWDFJWN1a9v7RBJP+A97691140IW2kkmSNjfSGaMHWyL/qWN/wDe&#10;PfuvdY2iVvTz4ygk0sdBZSdV1ZbkE/Qe/de64NwWVnWzoRdtJBEalP0ItrkWTUfqfr7917rGysiB&#10;bRkhQuvUGeLi6l1UDTb8An/H6e/de64hCR6QNJ1O9jwZANJcH8ki59+691zCoyjWgdCeLm3puWQq&#10;6gEAfSx/FvfuvdSEiI9JQ2YlbeiPxqwAJU2Fh/sPrz7917rsU5NtJWOyNcoACqoSFUfgm9mP9B79&#10;17rmAyAkIji0VwAdLsyks5JAIYXAsOPz791408+sZgKtqKhNOsoxAP7TKNQawIspP9P9b8e/dex1&#10;iMfq9KsS3F3UrHpICxopC6h9RwByPx+ffutYr11obSistpItUbEBXIvZjpjjAuL2Fj/r/g+/db68&#10;6LomMpuptJYqFVTEQYhF+DawuTwfr711XV3U6xEsOQpcGMMnlIACFhZWewIa/Itxb6+90JNB14/E&#10;OoxVGZmdFRZGDMdQdQ9vRYDkr+bD6XHv1Dx6t1jZQokBN15C2CszyA/oYEC1j/T8f7ED3XusWgAS&#10;xiIlgqxBioN3b1lbfUMAb34+h+n19+6910Q9mD3jRiJFmUksgA9bSxp9R9BZbj/C/Pv3Xvs/1fy/&#10;1f4OaW1WKqE0ehooyVimI1Fjp4XUeeePx+D72QRx6912h1CMlNGhSCgcl18bX+iAHVf6/jTf/Ya6&#10;91nuTqKDlW/c0sCgDi2oG2kAWuBqvf37r3XQ1gRK6iQEswKqSQ5GgOSf0ggAn/W9+6912JlDaba5&#10;AoDFdJUA3YXNvqLgAj8+/de6yKy3FtBSNGUMEUWWT1DUxH6rjT/gTx7917rPFax1EKDLdzeL9tYr&#10;LfVz/SxXUSb+/de6yKUfUbNZwWARizjSCAxvz6uQB/jf8+/de6xMqKixaYxeJNLPe6rJ+5JouLXH&#10;5v8A4f7DZp5f6v8AV/q9B7rFpRHWPSyadXqdeeY9Lcj667/q+g91691gMQ/aGoFmjOop6iebXMgB&#10;B4v9fp7317rHJCXYXHjQftpGiA6mca0kU/gi1+Da4v791oiuOsHiWwSxUlXF0XUxFh5HYDi+n6ke&#10;9dabhpHUYqpXiJFkWRjIRH+09OjGNpFcLdgfyb88cce7J8Q6ppIyeuCwKbITdVEbI2kMupT+kGS1&#10;3ItcAn28/wAJ69SuOsv24KSE6liYszRRsjKARb0q441GzW/wPA9sphqnreg9YxTfWSIurRkiOPhZ&#10;LFQjW4JsAQL/AItb6D29rXy69QjrA8Cks6NZUfQwQBW020BgVBveS9/8Df3sCn59boxx1k8MgJRV&#10;AZy+pXI5ulxqkb6WW/P9PezSmevFSBU9cJIINAaVWQySJJaEldEenQjIQOQONIIN/r78Pl1UCuB1&#10;14xEEidF0pojfyJacLfyNaMA/QG+oD6W49+62VIyeojxxLHpGuRRIuq4RWaFX1LpsABq5UD/ABBP&#10;v3WuocpBed9SjQWDMqeohn0KNbC+gHj6jn6m/v3XuunWMmaJkXUZh5Y1sSsbJpXUVHB/Om545v8A&#10;Un3XuuyoZboAtwAxVQq2a1iR9SfoVb8C/v3XuuaBpNYJ/eDlyl1CK9weHIuS34B+gB/rYe691LiJ&#10;KAlCpAHkRhaNhI2kKrG5AU3sCP8AX/HvYFcDr3UhajWulABJIsiRyaSNKspeN9XFitm1H6j6n3vQ&#10;3WuuMc/lCOzEVBVVl9KBkZAArtqBJcqQFIJv+OffipGT1vrPYaDJ4yY5F8bNwsrFzZo9NtQBN+Pr&#10;c2/HuvXusJijLKjCMoHLOad11wkJYK0a/wCqupa34HPuyfF1rrFImoFpG0M2hHlj0WFzfV5NJva9&#10;2B+lx9Pb3WusZDNHZOPNp8TkhXSQsFbWtuVK3YWH0t/X3408+t9ecktUnQpT9tw9lKovKR6lXkMT&#10;YMT/AEPvQ0+XXushBSQs3qZAut/JqJDLoKpIACAWudX044/HvxFRTrRNBXr2mV7M5LSGLRqVFmCs&#10;Ws7qQFtc/wCNzf8A2A0BQU6bK0FesMuhY1Z5Apj1RPGacGIaiDqjsovY82J/rzf3vqnUCqlSD94v&#10;CFjeM6AkgkkRrKPRpJLISCDcge/daJoK9M9VloI3IRmSpbzRKHZFSVRHq8zFgodr2t/T+l7+6t8P&#10;VgKmg6R2Y3Kkcca6ygaJ3McrpKKVYwNLSLHyQfq5H6Qb/j2yWZFPVqGvQYZrecKJMjVehJo2nvUo&#10;AUbiJIowgALCyEOCfx+fbfinq4JJpToCt1dp46jhSbJV6wxxlYJIjOgEtRoKWEaKzEaypkb/AGHB&#10;uBtu4VA6VR27yjA6Kd2P3BSQU1RIi02RpI3lLgIXqvuo4tVMZZ/3Hkk1LI0aqAjqV1aeAXbdwoIp&#10;no0stndn1uaU6JZvns2SY5aTKFaurSEV0sySwPQrTQQiuWjnjxrkKt9R8pvolXSAQ2r3arsQfLoQ&#10;AC2TOadFg3LunI5mRa2niqVleVamJfu6jXPjKmAUmFyZqpEdlVWXTUwRgtpPk5LtZ92AWoHRNd3j&#10;SsSOkHFjq2ZUK1rUZmpapgldWR5BZospWLZ0rKe6Qya18dtNzGfpfj3rovLE8T1FgjNKry1a06Ti&#10;oqqCtWFRNLTSpKKelixyw3M61b6CruoKEtew966v1Mp6GWKhIpaGiranXLi5445tFZW1PNTDlwr+&#10;qXlSSQRodW+oNvex/h68cDpQw+Gnjjgm+5lSg042rqKSdmgMzRiviq5wyXbUZvCIgOEVvGSQffiK&#10;4PSeQVFfTp3oZXp4UrpHkkemQwK1FJDV1lGJZvFSxTyzXdArq0EhiYSRpJGSGII91KCmOmOotY8U&#10;qk5GOWvWuqIZ8ulbXSUJo6OfVHU1FCsYRngiSJZ45PAz6zeSMD9WhGK+vTqMSQD0HOc3pS4ug+6i&#10;k/imLllqqOozUdDHQtQRwz/YVtFUVNAo8ROmELGYrSqxIZBwFCVB4dKlwOi/bk3nLJM0Aq4I4svT&#10;18y09PEjyVFHPII6N6p4XKmWZEcPOslgqaSoDXL2kAdW16B0H1VPXZWoin+0ZPBkYhAjSRss5pf3&#10;KR8mATHUSTr6YudKhuP02DqAhuHTJNTXptjpKSomkkMV/wB6atRJrIkVXOh+4YxLwYoJAVuvCsLn&#10;28aUzw6912saSx1i1VUk1JBLGPusaJZo2jWlE3lVQPX4vH49TAMxa/0vZqOtccOtDrLTRM8VIv29&#10;XLVx0n3IgpT9vXhVPmcyy28kjzauI4X0x25uQw9vdb6kwU6fZMlWaWOGRWiEdbV1MsdBSSD7r7mp&#10;EAe8odQWVwQsrKAzfQab4T17rnSvRmGhkqXqxQ1FHX5GKeKT7d6P7d+II1dHEitJ45lULqCNfgkr&#10;7bFAgr/q49a8uuRqaOKOhFRUVWGgkoacTu1FJIJClazmPH1N7CnlAZtdySxLAgHSLUUDGK9b6kVE&#10;0hlmko6kVUcjzPeOgXwRLDIn+QGIgGWnVH1ROi6njWwsb+9U1YrUde49ciKKh8kVRTAU9UmQrK1K&#10;aWUx0or/ANqZo6deUSSQhVjAvFJcn8e9hADUdep1FjL00bTTS1lM7yUjPGKALTTTY91noZKpZwvj&#10;iiiEOhWYa2ks11B91ZQqmnWuHTnLOhEaZOqraY05nbH5aopqf7bzTSI9As8EKmJ4mUO8qyKRe7I/&#10;HvbgahXhnrZNePXhRQ08VXT1NOlTka2pjlCCpFAYwKfyUuTmktexABRbo7639dmA96YADP5fZ1sA&#10;cT1gqHR6aaoimLT1WQFMrIIPEZY11LXq8Ib7iWG4/faxe9m+hHuq5UgfLqwpXt6cljpEmOPqqcEV&#10;tO9PIKuGOGDI10EIlOSoZxdbxQlPtImA9dwfx70QR1bphlEktLX11bJDj4YpXpIvJFJI9VVQ/wCT&#10;yIYlUo4ljDo66gTo1nm3uvTHT1dqOvqaYiGH7PD/AHH3cUqfbU+SrI7VtTU07jVLFEAjxxEXA9As&#10;SB7117pHtUSQ+GGWaFY/vKWkhozIIWrKiCOwNfIP3RFE3JdmstzwQQfbbGlT1sCuOk9UZ39vJ1CS&#10;OBLRKKmkqZw0FZAJDFLSNSzpraadArRyK91BItcj2keTielKRAip6ROT3MjVUsFRHNVRtcQUstSI&#10;6TTdDjaWljgCiNFbUqU5jOlT6gzchGZmrTq7BAKdBRl85MftzH5JtDvFMWjIhalgqCdEMllLInKv&#10;HIvIUG/0AqWJyem8dIfL55mkJIamSkFRLDIdJMzvMHZVQKt2KlU1BeBcc291Y1PTqdwp6dB9XZIu&#10;Q8uttLSEgWkcmNuEdiBwouLED6e6gGtT08uGoekzU5FPFI1mcGcP/Rmdm9LB/wDaeSQOPduq0q1O&#10;oUlSamI6meNBNGpUkKqFW0PL+Sbc8/Q/4e/dbKkCvUFk89kjWMFCASTqUFnugU/0KkcX+v8Athrq&#10;vUnUZS+pHhdFdfGXDQ1H+p8aPdgLCxP+PPv2B17rMjG12hRGl8R0qAEQ6dIkRiLkgKDyCAT7917r&#10;FcOpglhCMSVi8SkCwu7Wmbg3+gP45t7917rikEIg1xx6CrGzQ31KzmzKym4+l2W4/PvfW9RrU9SH&#10;NilMsZCMir5ZF/cVmQvGwiA5CgH/AF7/AOxPuvUxXqYkLMU1gSiSEMUaTSxCfVY9X5sDb+h96611&#10;lp6QmFFSNvDMGkEdis/jWawCA35PPNuP9h731ommT04Q0MIDr4CFcLJdolMkLeS5BQKB9APT+Of6&#10;e6fi635dOK0lRUjytSE0zCKGIQQMjt4AVLk2H6rcnnm496HWtSLUcD0NnXHQ2++w54F29tnJ1CvJ&#10;IIa1oNOHiYxXENdXzBUTSvqcseBpufz7SXV7DaR+JKR+3PTscLzj9PI6Odsn4IZCLTUb0FTFWt45&#10;5aqCeOLH46jkT9qtilCsKqzglito1W3qubewbuXOEUaUtRU/z/P/ACdLYdq7qTHHkAehN/hPX+zd&#10;tRxYHFUk+UWoggr6t4I3kilp2NJLW0ipdZIrq09goCk2uRYewfLdXl9OWmY0apoOB4f8V0dWEUUT&#10;UiH+fpprc4lVWzUs9Jj5VoMdBRTGhq2hxxy1Q7y0EtGYtIdGSzTRR/7s1qOD7osOlQwJyfMVNBxr&#10;9nkfLo/JqKECo9P8I/Lj+zpG1081dDR1X7EXnmio3+woJWZGhj88+tyL0xiQrKRGpV3JY8IPbgRQ&#10;SBU+ef8AVnPSWRdQHz/1fl9vUPI7fzGPUVBp6SdWkWoidGgq4o0pUKVbV4a4l8eoRvUKqlzcLquG&#10;93BQ4qf9XCn25+ynSd7SRc0/1f6vPpL1Ehp5a6CkkhpZ6x1EQgElQkRkkAq9bVQDIzP441eFiAt0&#10;ZtSkhQsY0gsCQP8AUOHlStf29JZEA4f6v9X+DpOVmcrI5qlqY1FAlOaqGhpyYj5aSFDHSpWaPVqR&#10;yBI2q5DMCbgn2oSzjbLCuo1P2+f5U6L2SlT6dB//AH9miEKStJSQQJoqHMjTxTyrKS8Ro4lB9Wpp&#10;AhZgQbMSLgrjtMZ7kyScfZ0lLHT2+vThjd/1Ienhp6ypjgoq16qjllVXkkZfXTxsGX0ow9DRn0ga&#10;QB7bk2qPJdRU8fs/1Zr1omU56FTbW+IKhWyVNUUuMynnhH29RGY0krS/mjkpBEDGysmhW1rw4BN9&#10;Xslutt00iI1J/k+f2Z6Q3EDOwPCnRpds9j5iu+xlrXhpIZnr/sGo6uTGhEjRTAtDUlWanieQSKYY&#10;11Pe/Oo2I5dvjiBWMEnFajVQ/Z5/I+XVVDDtGadCxQ9nU9dja4R1lTPjGpDkJqugWNZqMUlYIvtq&#10;xKsqrXJJN2YSHUzfge0DWDKwxnhn5+df9VOvMnmV6YM32tSvHVvUyxwiCrihiSSOGaapozF/EIZq&#10;lHKR01PSIr/5NIFSQuFY8293j256gLn+Q404jiTxr5cetKBw006BPI9vJVR+eV6moTKVFV9pUZGp&#10;il+2rq5PJT0EmPx5WNqWWEJEjyOoWTVruov7ME2tsrgFONBxpxIZvMGp+zp0W+vgOgf3Rvaqr6ea&#10;phrP4pUCnlxcNNO5FTTfZsamKaip6NRFohmtzKpH6WCjn2a2O3qjAOunNSR51xQn1pXh0vit0UDG&#10;egYqMnVTy1E8KTCV4YZqpg2qWAzgRGoSVRcetzyp5I5t9PZ8I0VQv20+0eX7OlkaADhTpS0c8lNH&#10;H5vvWrGhnlo52mEUMtEoCHUjcaSpBu1mW5Htl6MarSnp8+nNCHiM9LR6zH4+PIRCFJ5JqCOGqWCH&#10;w06QBVniyQZybPqMMhk4Jsbcce04VmIPofPjX068qhRToLt1ZUU0dQlRNUvRUwjUVtNCgp/IQDJW&#10;eMC7xpINBc2DkAm/0C+1iBI0gAmuOPVtWjuPRcszuOYiqlFRGBUSCZH8dqpnR9CyzTKLo31vHqCs&#10;Rf2JobddIWnDpM1ywqfXpqh3XIzLHLMscDowJUMqAxj0xCKO2gyG1yPqeefr7UfTKM0p14XlcHoV&#10;tq75radoFiq9T0qGaMykTRwq40CVKZQLFWJdo+RflgRcey+4s1kwRSvSyC71dqnh0ZXbHZiR0q08&#10;5nUqKaWSmSpVKlKSnUmhkgqPVciaVyYrXYOF+g4KLjbD8Q/1E8f8HQhg3BY1C14f4PLoy+1OzK6S&#10;nctkaNvNS0mJyVQ8cMBo2xT/AHlAER7mSaOyXRxqbSAL+yKeyVfwnGaDNa8ejy2u3OSwzjOKU4fb&#10;noxO1t+GSnozU5ejlpo8jQw0804aOqipJ2MlVWGosHEbTERzRqfItk+gPBFc25RzRT5/8V0ZR3rG&#10;gLClf+LP7ehyw+8PJVwvW0Ebfw6smq46ioq4lklqaN/tKoslOihdSyQ09gr+QWfU2n2XtCAuDSop&#10;/m/y9GMU5Y0Pl/n/AOK6UtDlZhHBRz6lq6Va6jTHGhjp6zIUSVLSyyS1UiB9N5Jo5iLCNVVxywuw&#10;6pmg48fzH+x0tjfILnoRIMvSyxiip6aWafIuslJFG0ddHPSVEazxxySy2jdqeLS1QAFDLpYs1j7Q&#10;vEwqfLparrQDp0q6iooZKU0cVBVxxqWhpZz/ABSTMYqIaaySnmgUMGfUA8hdFQ6tKtGvtqgpn9vA&#10;f7PThoCKdOCGjptdLFLHU/cCiSmmFOPuqimliaad4IYQyxvFKjRJIzXPCsPV7boPL/Uet09epePr&#10;qNIqYyGpBiqZYZJnRY6+qUN93Oas2BSbyHwsFJ8S8+/EevW6ClOpDVAnqXkmp4REJJKqp8kEstKs&#10;0TBHMDUtvLG1w7h2BW9yp596A8+vaV65LJDT/wCUqtHSTIJiKGRjHUHF1UqmkkSliBU1U92QQ6bO&#10;BJrIBB9+IqKZ638+nGjrCkkVC9PNG4jCssE/3LRQ11boqqYyprcMToMUbBTe41WsS0yeY62ooKDq&#10;dSsFaKaSuhMtHWZWlpoaWKGcVaWMOSirYTpYmmZR6mOn9vSS1gPbRAIoet9ZY64VhLVqUbUdTjx4&#10;tUsyU8bVDGSBaeWos6rJpAdJNKhgGB/Aq4qKjiOtHrJ/EmV4a0K4EMeisaOnImgqTGj0sD+UaNUj&#10;lUcxWVVQWAubeohwKdbFOudbkVmerhjjNO1ZQr/uNmULUSwz1Q/ymAxgIrB9MrLqJZQwPHv2lQcd&#10;b04r1LGQe1NUmsplEsrwTUUdlWTKwwEKsNVKLJ+3qcOyMCwVL3A97IB4jr34eP5dYYp3rJp6hQgo&#10;Yy1Pi6ok/dwx+ANUVGsBlCMVMUMwH1kNyCLe90pw63qLHP8Aq/w9cGrVSepjPigEkRA8NN5amn0e&#10;mGKkZbXZFZvMFR0SykEMT78etrx/1f5v9X8zk+8LrJFVVFRNSxCAVFRRQrItQijVNFJDDoaN10hS&#10;WDra1wCRfQ49Xf4eopqWS89V9rX1U6ffUNL5YwfuqZwkNTSt9IIHU6GUKrNIF1KQfbq0odXDpkVr&#10;jqZVZHRUJLl6qamnSrX7udz5qVSAaiWjpQwJuQFjb+zrIIP0PvwrXt+Hq/b+Pj1i+6imqIzkC4lg&#10;qVQZOGJ2iqYa2ErR1lTC63Ms11RowbDWOePbnA9PClKr1AmnYR0sFTFDSrVLNAKeIORT4+RxFXMl&#10;T6vK4DIUVbkE8W5PvfWlULw6w+QVCzyxKBLTxCZKlZwVroKSqNM4qEYny6YQpkK2JJIPIPv3VusH&#10;3UQ8dJCP2loZ6dXqo2pUhlIMoPkhDFpFgUNNGAQ2n66iCfcevCnn1gjo6ylSeGKajeoqzjlpcSAT&#10;BFHKpSpQTKFB021R1ToSz3PB91NK5H59ex1Ijngiesq4Fnno8V5IjkIqhPBWVNHGKE0N5lHo0Eqs&#10;igllJcuzaR7bYGoHmePWwPPpkkk/bpxHNC1PLFFFXK6AtUUzkR46hp4IlBaOUnSahgCNItaw96Kh&#10;Rk56t/q/1f5+sGR8VNNIKdad5I56KknmrVnFLGhLl6fzOLySyAMTpJ/s/hR70oqf9X+rHVl6bPs/&#10;BTtJBLWCsgrZT+/M329PRzyq09DPToAwMjF5jIL3BcH6e7Gnn/q+fW+szy46mX7uFnijfG1X2mJk&#10;jlgmNXLMyU9alU6lFDlZVilawCk8eoWpSvWunCAgRRxPVVzLVqKYipiQNWgUnmnlp6ZvI6BQhR5z&#10;wzC5sCD7ofs631mqY0l+3LUjxuZVqcolFUQGOkZIj9tIxqCZYrFlkKI4Tgg/i1APL/V8/wCfXuu9&#10;dVTXkieouDE708kUsiQ1zA6UkqaJWWFaqMCNNTMmosvJuRbTX0/1fLr3Uil+2MlXI7iGllkhaOgp&#10;lQRL+yZMkKSoAEaOo0+NFIAJbj6e6EYB691IFZS6YYmrxUxN4L1WuWc/soTEkRluUkjXRHUNJckK&#10;QPqSaEV631LNZHGoyE8oqDR0y3lbxztT00lT4cjPG6DSrurAxgANYL/j79pHAde6mXf7eqjcxIlZ&#10;NEainpZVKGllBKSTSMDZCguzkKFY6dViPe+vZ67qZ2jpakOqPFBI1fQVv8Pmp44chGgmUVlVX2jd&#10;pYvHEB+hFIIHB92AqaDrXU16sRQxm8tRrENY8lIJxeeaNQyKgCKpmDqliR42ZWEgufdvDPWjxB6n&#10;BjUJJBCs1OK1HpoytCKiqjqYbRRBqmDRT1AVTcKrMVkBBvYn3sJQ160/w9TDlZWYpE0bxRI1DW1M&#10;dNHjkgKUwNXDTwlV0PpiWyKtrObk2t72UBz15Ph6kxm+j7GqyUMypGaVEogypGqhZIquGMXSaJfS&#10;01rSKSeefddIGT1bpzpKud/JXU01JTETQaYIKb0iWadqZZIoJOX1vrUFTp/w+nvRVeCihPVW+Hrq&#10;LIR0glesFXHTxVjSaHjiljSSeXVURlmu+p2YNF476SBewufderddtPB95PIrSr9lPJPjalaeRMgy&#10;TKJBBeL9RV2kjUsl0DqGNlHv3W+syVIpqqGUyx+mGpVaRmaBYHkS0Ey12hoWnbSyNGsSE3JDEix8&#10;BXA6qvn9vWOKZ2RPtw0swK5NqqOErRWo6g0yzNBJYlQhZQSAFN2Ues28ePXj8Q6yQyQ1NXNDqpUl&#10;kl8s0LPqkNFKAEDtH6mjb0qosLG7397X4utP8PU+aURKs8EMbMgipzPHUeWWumoyadI5mVbsiKV8&#10;gBBLKbD63d6Z65xNSRxyUvhM/wBw8kcFK4ieWKYoDNFZxeKORXRQx5seLcn3V/h68OuP39ZPSwUt&#10;YY3atapWRInQfbRxEQSwSyqLgtMpSS9782NgPbPW6A8eskdZS5MSUrWeskonoVhkJh8UiyWV4Iou&#10;FT6gi4Z7ksLD3duA68B15pKhJLx0qQzTQmSpWnp0qQJY5hHAFq47GJFmX9uQgAKD9ePdOt/b1w+4&#10;jWXVNPJDXJGYKiOKRaiSClmGqRgkKgq8kp1kBmK+liALgb69ny4dNjJ9pDNSyrHjijPWeVqSGeKW&#10;op5QY5KooWtJUkxsQeLX/PHv3V8Yr1lqGd1p0imkghrGlWZWKvS07048jRPOS10N7Iq83sFve/v3&#10;Vhp8uoErrLI3jXIU8qVVZLI0qoaeOqWBJmqAhHkRH0obgkH/AG/vfVum+oaasnghnfyyuVUPJGjg&#10;FRoX7qdSAPQxuoGv6N9ffuvdSIkdarVLFNURGnn1ywVKO0MdO4EVfUzIoF2YKUB+qhyb8j37r1TS&#10;nTaldH9xIk0xpkjpJaNvtVvPNLOCS0updDuoCzMztazAA829+49bXj+3/B01icPTNI6rAHhppvt6&#10;poxTSBzqV4FjJSTWxISB29L+r6L72ATw6vF8XWUtQzTRz1WSko4ZXjpqOCGnBgihbU0bSMQutnYW&#10;IICq1rA/X34A8fTp1jpFemyc1ASpD0VZBVgBqzJ1ZVm+4VwwamiH6I2XSIbauOOT9NdeBDCvXCnk&#10;+4NdTJ4vJI+Qyk0s4McLGtp100lNVWBdlj0uI7Dgi1tPv3Vum162jp4JqmJEpmaOnoqZ5w/lMQ/a&#10;aKKOxKvYI6cWJBufd9VaDrXXA1UdO5gRHE8zyU9ZUIqvGZmgEFJSxRzKBpfky3uFewC839+IqP8A&#10;V/P/ACde6hBKrH0EZBrKh6OsgmWCF44kyNbSatFqdAzRxx3a3o0nWtxYC9xRhXr3UGpnoHonjkLw&#10;VDSVdQtYlO9VQrJPUrPJple/jIks3j1AWOpeDb3YDyHWiAePUOoqNGPpys0NfPEkqNrWaEpKpENT&#10;j4p4lAD1CyM54HNrG1j78Ezwp1rHH0/1U6hVJlmo6WGmkNPQVEgjFO6KlXGPMIno5WRdIIsSSf7V&#10;2ub3960qGP8Aq/PrWTjy/wBWOsNRVk1TrUIkkNBTv4zGf8neWKcxrT1Tn9xftpRYut+Ln6ke/aAA&#10;Kcet1BqD1EkyEr0xjrqhyWqEP33rdopKcENTzhBq0hgUGi4ZP1f1O9NCadb8uoZq54J0pjIlYv3T&#10;TkM8SyxiEeWdqCoh5aMHxXDcXA/F/d6VHCh6902JIJJ3kpnqhTTOZEnWZI5I8hIxeVJo3BL+eS0i&#10;vyFNhcW924Yby68K0x10KgIIJ5oYUq6WklIlnkeZiigT1ELvDyvkVbiMDUWLLe1vftKkU8j14Ghr&#10;6dM8rxzEOy0pemqlmjWmdYoFgrCJKWCiuosUYl1iaz21WuSPfvLzyOtMM/ZT9nWEgkZSatimSmqM&#10;g2qWmnWnmiovQYWMUfJeQsRqKfQNc29+8xTjTrZpqNfXqHJojIgkSnek01NXBURr4GnQm5jopP8A&#10;dYFllT1Ekj8Xt7v+dOqmufPprsUElDJ54p4pXIihVi88FSoanMNWAA7LIQZQx5uD+oe7Y+I9UUfh&#10;PAdN0dPW/vRyVBqoY5Z2ca1ilmCOKfJUZYAo8ZjtNd7FXAH0IPtztp1vTj1/y9N9Y37QjaKpr/tP&#10;2RVhtLxyyHUjoj29Ki3rFwDyL/T3tRTAx/l/1HrZArnu/wAnXX3VMn25SuSjMdGxTHz61SKvjhMV&#10;BXxVQXQxLM5u1rG11sRa2g+n5j/B14ldQP7Pt8j1B5x7QxGGjiuIpFpo66WoKPMC9Qusj9t7F2WR&#10;eP8ADn3YaWNc/s8utU0gA0+WfP8A4vqPVLQmPzzUlRVx6GmmmjmBo3raltJellUCXWE1Preyki5u&#10;CPdh8v8AZp02dJNT/qPUWsngpqqvSjSMSClEFRUPSs8fiMKuZahJFAk9esWU+khQPdlTtHWmoGNB&#10;11OrPG9NEsOTSWBnoKdzooFnyMCeSXHki5IVOBI1g3A97AodRxTj6/n1qhGFAPp6fl00kiolkEdC&#10;1VR1DuYZUn8dKslJTJHXfcROp1kMEVSOdJJH0Pu9KDjnz/Ph/LpmoLUpUHh6Yweoqy09ImkVjwfc&#10;U0VPFBU+MRtBU3kgopqhA1pC1jDMWI0qL2C82Ckjh8Pp/q/b16gXAxX19PT9vDrOZGlgkdahTWyy&#10;WkjniimxUqwwGN5ghVZkdVEZaZG0Fj9LgH3qgBow7f55z/hrjrx0gYOTn5Y/y8M9RYsgJElimWJq&#10;qIQ/etWMIKeWUuZXjhkQLpGkDxGS40gKePbhQVFP5f5emQy0z8XnX/J1goamneGWL7eotVeKem0x&#10;VQDCV9aiomk4KBVUylQFOvUv592ZTWv/ABfXgVIpSnn8v9X8uvSJItTKs5qDNDX1SYqkJjkyVNKI&#10;RG0/iS6tSyaXiOn1qApPvdOAHDH5/wCz1rJ+2poPTH+DqaUjceaTRTxfw6COdFjUU71c8geCFIHt&#10;cm7BmUhlAX8e65rjjXHrT59W1Di3Cn5V+XXddI+Mq46qppWkqY5jQYeGpjingmpY0+4pndQQwKEe&#10;pmYEl0H491ChgQhoOJ+3rZOk5GeA/wAnWBXalq8kIKUhRJRulItSVT7qWRbpLpUeR4WaQorMAVve&#10;/wCKlQVFT+fWwKMafs/w9Z5UpKzHZWSjmeZDko0qslLInipnlfVLEkcwCzsbakjsFF7hrge6moYV&#10;9MfPHW8UNDXP2U/z9TxqBqHq6yWGqWMBo6UlBZIzUx+RalLPYeXxu49S3N7mxbr5KMH/AFf5v9R6&#10;dHE6jn+X+rj9v5dZI61KaOKKhyJeSvkpYKaonpkE1VUSyGahr2jIKKvkLhQVHqA/BHvZUVIYYH+D&#10;060TigPHH7es+l3lqWliirK2olWgFTrkjSnaJDDKaiF14eUh7NbSV9V7e60NB+38vLrwAJJp50/M&#10;dZofDFFLPoqoFo5ihppKQBzNMReGncfriMQIuDpPqH1J97IJNP8AB9nn16gAr/h/ydY6SKlrDkom&#10;klhp6mmNTTIhVo4KSCIXxsTAARM4RGQqALK4J9+qQARkj1/w+fVKVqPL5f4P2UPUQQzsuOiP+5N6&#10;h5KxIJpokrhPTJ4zUUUEegpIIWuql7G55Nri1QCaYHCvl6+nr/q9dEfmTmnn6Y/LrE2qokkmqaev&#10;YrA0VTFEtLUMac2SP72BLaKtFJEhB0iwbV9fdseRGf8AD/m6qRUcD/q/y+fXEOjVfjoBHB9xGlM8&#10;MNJNJ4XpGaOGvi4VxM6iTzSayhuADYD3s0K1YfZn+X2dV4YXH5fz+359SI65Io8c0VRPPSSyVSV1&#10;DBTxkS0upjUVVRVsuhk03KwgFjYAH+mihJYEUpSn7MdaqKgVqPPH7TXz69DTx1NBjyUanqatBMXk&#10;k0wpHDWFKN6xHIsJgkcZvcKf6Wt7seJpkY/2etUGkYzk/wA6j/N1FatlVK54qelqY51jqqWnRQJK&#10;ZHqP34VlAUeMTBRpew08D3sDhUnPrwP+odUJqTpp644jP+frCCzVLLNQUPl+1agaGWcrOtNUuHmN&#10;JCPWGk9JdebBeD7sAOIPz+WOqkUNCP8AUeoJ+0j88WPp54KL7WqpKYgCaOkyIl1RGmlYljdlBVCP&#10;STqvzf3fJA1HPH8uHWtKj4RReH+r59eOQqJnaNahoTVRBo6tjako56Wn80sGmRdKSCLWbwt6tPqt&#10;cj3oKKVb/UK/t/b17J4mla5+f+frySywB1qquIGV4WieComNNVeZPPPPBqXysWfSZRCv7ZEijT+L&#10;EBsgY/L/AIr9vWjRa1z/AIOHEV/nTzr11jp681fnpft/s5K2OKXxCVIZql0L3MNYNY8QVkl8ajU3&#10;JJBNrsq0of8AUOtLUnt/1ftz+zponRgtRQxRU0tDWSxyuKqUQikqY63XMsZVWuzU1iASAQGAN7+3&#10;B6nj/k8uqlcUHDH7fP8AlTrOZUeuOQNQlVEJ5Fllo4AJal46dY4Y6hHHqWQaSPqCsRseffgvbSlP&#10;T5ev+r59epUljn5+v+odcoqmOlhmjpmiFPNWLUS46WFghpaltEcDu4/YgZ0kaRiSxIW3BudhST/q&#10;/wBVetgBRVftpT/VjrhUzmPFZNlgjaGeWoySPqEcVRCJEUU9E0YFj4g0Xk0+k2J9PAsF7gDx6qfh&#10;4fP/AFfb1Eq6mnk+2eeiq6vGU6CmimmrUgWaidEqYvuoBdapPMFp5HOgj9fLEgXUUBANCfl5jiPl&#10;Uf5uqtT8Qx9vkf8ADnHy4+XUl2ZYYKWWo+xH3oqZJJJZZY19DTOYzYlUbS0ehgqmQBeAb+9UBzSp&#10;p/q/PrfDFQKev+r9nz6ZIlrqEY+cUVLkZahq/wC6hrUjSehXIxs8lPR0rKLxD6CQnT9RqII9uHQ1&#10;RWgxkefmK/z6bppANAa1GfKvy8ummp+xmkkQVlVSTiKGiGPrJKU/vwt5aerxzRllKoNYaHWWDgf4&#10;e3EUilRUcaj/AC/5+miVrxoeFD6jhTrBAys9Ezx1AeEIzCLSlDko4qgSUM9ZTkBrAlnJYfuaT9fe&#10;yMep9PMev+TrdFrU4A/YfTqHWVNKsU5aeac0dU9DPLjoxDTu9/vJ2vKB47nSWB41EqoH0FkUlgDn&#10;UK/P06o5UAsfI0x+3PUAVcMcMExq6OtaWKKmET0tRTQy4SrlL2jqH5iZWBlYp9PGFsPdghBpThnG&#10;cjqh00oDqPD0BB9D5ev5dcWlp3bVSR4+pxtakcVUYzIqwvjUJog82lRHGGCq4dfUI1IuGPu9CO3N&#10;Rw+dfl/P8+tgg9ygEHj8iOGfLNB86V6jwVERkSOdoaSEyR1tMVq3kXJUkxZUqaekU6USaTWVRH1o&#10;w1abEe76Kiq5PDhSny/Lpsaa0rQcRn4gfP7DxH2dM1GYoS8tROJa2Ra18tJNU/ZVtLS1lWfDViVr&#10;qyFQUlXWGI8d/wAkvUxgYxT9nD9v869MjSK6q1PE/n5flx+VOu5K+soaqCL7SrqMhi1cxx1kcVJF&#10;WTIS2vXEPBOKuAliEBsVIYNcMdhUZccD6f4PXB9eqM7KwFMj1x9vyyM9NyLRgyxy46rWGTyrDIqp&#10;JSU8tRJ9vHW17f5yPRqGockWUqosfbhDYFf85/4vpvsr8jn5Z8/y/wAPTYn+QSxPkJmmjpmqp45a&#10;aVRSzyQvqrY1VgbpIPG+s+pmP4APtzTUErxP+r/Y6Zp4ZqfKp/zj/L01VQP7z1FNKkNaKuSQQKsc&#10;VG8riTTpB1KsiAvIrKwKk2sSD7cUZC+n8+mmxmmD/l/ydMs8nmgrKeb7c1UFTSVcbBhTR1lO7ed1&#10;hqYgSqiUL4kkIRdK6ufb4RQQV8wa+efs9fXplzUGvkR50/1ZpQ9cKquqJoq2Rg6VGPo0kpKWUeKp&#10;x7SMKqOtjrYyHikdWE7voKOoCBiqEDaIoIAPHzHn+X+o+fTUhqCT5eR8vPj6/wAjwr1hqzFNMvmk&#10;qclFCWQVEclK88aTKInjBiVkMdyfPF4z9dVj7UItMUp+X+r9vVJKMfWnmD9n+oj/ADdMFPHUpKld&#10;alrMZJ5Kco8lJTOQ8BgqnZAGJj0EAIGViFDKPaqgZdFaN69JaENrpVf5/l8qdQpp5696WQJT0VOK&#10;mKnpgXempqehMZ+4/wApIuyK4HrPBbni/LyRICR5/wCXpNI+vAGPL7OmiqnjXGTCXHOJXrGnihiA&#10;eqkiq2MWQPnThPSiav62t+fa6OBvEFeFOkbyKENRmv8Axf8Agp+XTZNKQ0beSCOnWqFRUoIRVK6Q&#10;N4oFqowATHKxbUqDhRwB+Dq1t6jAr0id1J7TT+fSaydR5ZGkWVaelp4qmqxbRTmEeKoYw/arRwXZ&#10;mcFpogwJVVVQbcexVtm161rTpBPMo7icDpgkrnyFMWjgSGojipUeuqEgCJR21lWqU0OEUoDHF4xz&#10;JZiSLkcWe2GMAAcfXh/q/wAPRNPfIVp0wVVZRiOt0yK0zCOKmm85pfuqcJqWZUhAjd0AfyM1gDax&#10;ufYvsNsdmooH54+z5Hz/AJDoM31/EqHOeknX1zPTzJJWT+CcqkELKtPXSmZLwR2jF4hINahrW0H1&#10;afyPbDbCFoFr9vE+g+Vf8HUd7nusak63A6S0jxUr+WmrXaVvDTU2uERn7cFZnWSdRpurjxqFIuAb&#10;kg+xhZWwiQDINaLUU4ZOfl5eox59AC9n8SZpInLDz+S0/wA/8v5wplXSFlphUqsskgdJCI3kci0U&#10;IHLDTb/A2Nvp7OVhULpdNQqxGTQnzC0yRThXz6K4yddY30VAFCMgDzbyGeoL8rrC+G51IPLGWCTe&#10;gwmIj0sGsOP68g+3CnYG+HzAqPxY00PAg+nDpUuDprq9cHiv4q+YIrx9Oss9OHAdJJZJahvDHrlW&#10;Ro3CeMiaFRe4Ug6jxwefyFEluHGpWLM5oKmpBpShABNaedPwnpuGbSdLAKqCpoKAivEHhQnFB6gd&#10;cZUS5RJSYV0RxpGq6pHjvrUEc2uTd7njgAnj3WaNACisdIoAAASacRwrQZ7hWop59XiZzQlRqNSS&#10;TgA8D9vCi0BrTrucLFJNKlfF4YzDFTQIhErNMomDwwn+yvrJJ5Dfj8e7yhI2d1kXQukIoGanuqop&#10;wGcmhB+3r0QLhY3iOo6izHh29tGPqTT7QOuiRJIs0ieaRZWsgHjCA2MpQHhvqdPB4/1/ev7QiRhq&#10;YNwAApwrTGc00jyGfOg8OxPDQ6QRk8a8aV9Pn8/2nJO6GSJll01Mkc72eILAGjbxsDa3qAsAV549&#10;2k0a1bVR2DHIoopg/nilV4U9Om4kfSwK1RSowasaio/z0PqOuVPGY5EGrWrQxT0mvSad5IG5lQn8&#10;tYm7c8c+3YowjhSdVQGStNNVPEE8anzOfXqszB0LAUIJV6V1UbyIHCg8uGcdZGCiU04CQVUaSTzz&#10;y/prG1F287LYBY2K6DwAD+be9FUEnhfDIoLMzV7/ADz5AKaaTgCtfLqoJKeL8UbUUKKVT0014lgD&#10;qHE0p59R188khmYBJki1OIpFdLganGggjT+CALg2PPun6rHxSAGpU0aoqOOOFOIOAQQDnj09+kih&#10;AaqTQVGfl86+lSQeHWCbxwTOsOkCTUdQswiWVPWGEwPpY/pNwVBP+B9sTKsUpWMDu4EZoCOGa4Y/&#10;CeIqQeI6diJliBkrgcOBJHChHmPMZBoOvfbKJ1EjxNTQhtdpPIgIsHaFh6hZwbMCeQb8E+6m3Cy0&#10;cgovzqPLKkVIGrAIrkZwc+8dvCIRSHalKih+VRwrQ8CBg4z1hvGHlaKRGN2kkEakoHAvqViPUCSA&#10;SPx/Tg+07BNRKnVxJpSn+yCaCoNKeuKO9xQK48qCvGnofQ8aV8+vUesvEzRpNG6BY/JG0ZeR2J1K&#10;3+pU+lLEgWH4v7tagllNA2pQBUEVNa4+Q4KR6CuOq3VArAEqQamhrgU4/M8W+09dVEjyM0EwFNIn&#10;jXSllZxGdOlGFlub202Hq+v191mLvqt5V0EUFBipHljFc/D61rjq0KqgE0feDU1OaVznz/23p1zQ&#10;ok0ilXjeSF0gdgKhlQ2iEdSw4UqNRYf6r/D3tRGkpBBUspC41Gnw0c8BQVJ89R9B1RgxjVqggEFh&#10;8Ir8VU9QSAAf4eudRP4aRUEcka/cGKKMufL4TaVqhP6eq7BLD+n496uJRFbhQCO6ijzCnOscPxAs&#10;F9TTy61DEJZyzMG7anGK8NP20NCfz8+o0t2MjNK87KESP1ESNHInmld4YgVZSCfSTx+QfaeQAkks&#10;XIFBXiQw1EkAEEEVFDwzUHp+M0AVVCg1J9AQdIoxyM0z5+RHXIRsaZtchcSqupGkYXqXNlEsVuVI&#10;VdVySbXAHvxjrBQsWBA4sfiJwGWnw0pWuTSo6qzgTgKoWnAhfwjjpPkQa0oABwJPTYryRygBmaSK&#10;SRDyEjUFdKRq7g6wAQUB55H9PaBdUb0qSyk18lp5AE8RTgOP8z0tKI8VaUDAH1J9TQcPKp4ft6mQ&#10;lWkR5y0Dyu/keoIUrKEvLK7/AF1ADg8j6j2qjCvIvjdhYmuriG8zXjUDhTHEFuk8gIQrFRgAKBfS&#10;vaAOFK8a54HqI6yzCWondyKdVtKXIDvISqyAqBq+nKrf8e0bq8mu4lJ7B8We4k0DCnxZHAfL8lCt&#10;HHpgiAGrypXAzQ+nHiaZr9nWeEwhJNIZQ7QtFGECyxvENYEcZ/syM3NuefbkfhqrYoGKlV4EEZwP&#10;Ric04cempRIxGqlRWprgg4yRioAx+zqDO7yKXKrHLrkCU0agv4dfPjJtf1C1vryPaOdvFTXShzRA&#10;M6R6epJx69KYlVGoTVcVYnz+Y8gB+XWWBQFmkeOSSnEgAWNwzLNHbxxGE+oLrOkliR/T3uIKNcjA&#10;lKjAJNGFCARQECpIyaZ6pMSSqKQr0rUjFDUE6sitBXFOo05gDehGSyOWdkkB1X1+PXb0qCQODx9f&#10;bEvhVoooQDUkH7aegFcYOOPl09EJSO41qRwI+ytPM0z8+Hn01h1CMzKA80t5JCJWLKlwxF+NSXK3&#10;/P8Ar39llU0EgZY5OTWnpQ0qtaY9ASa9L2VtYX8KrQDGKmtPlqpX5Z6caqn8bQQxuGakjaNZZSGW&#10;SS4YoyW9IBuQ36QBY+1VzBoZUjP9mNIJ8zxyPKmSDwAFOkdvJqVpXFPENaDFBkcfOop8yakcOm+Q&#10;xtY8PH5gqvZXRpIVurtp4H+H4IHsukWJqYqA1AeIJUVqaY+wHB6UqWFfI0rTgQCc/wCrj13Toknl&#10;ULK0sSyeQhdHkJYmOoYjlGHFwOPqfx79DEjqyICWUEmgpxOGNMgj04Ur1aV2j0nAViKZyPVR8jnP&#10;2ddunDy0+v7iKOMF5ioRXl9V00AgqbWuTcf7f354QdT29dYABLereY8iPL8uqK9aRy00MTgcSB5G&#10;uajj6dREkKEM7wQ+RGWoEX70ayg6zIgAuz2N1N7D6Ai1gjQ6CCSqFgQwHcA3GopkmmQeFcdKmTUp&#10;oGbSRpJwacKHyA9RxI9Rk8qYSGCS+jWlovEzoXkEnCyAyf2bAWPJsPob+/W4cwGoBIxQkVoa0JqO&#10;HmOJAFD1qcxiQUrpOa0NARxGKVP7B8+sChQ0v3UlO4LJUKzpZZkk4AKpf0BiDx9QR9PbKogZhMyt&#10;+MVFAwOOAHAGhxxwceVyW0qYQwwVwcqR8zTJAI86Z49YwGRWQxKWh0xCQEeJ7udDkAX0k/2STwPb&#10;ZjZQUkUaloK17Tk0JAFaVwAT1ckMwZWw1TSlSPUDyqAOIp16V7reMW58aiMq6ab21FfqVFyR/T3W&#10;dgUqh0+WMgj7PMDJ/lnrSKdX6mfM+WfT0qcDqPZXkEkhLxpDKiRi+m6+hWMn1IsAb/j2kKJJJ4j8&#10;ArdtPMeYPp+2lenqlU0R8SwqftzSnlXP29czBxcrraR9IaNWaOQBbBeOdTfUD8fX3rwAF+benAin&#10;D/TNxHyz1US5wcAefEfP7B1DmhjkH74lQRFm0BfHwOI2eRRqH5Fgfqbn2kmhjkGqWqhSTgUHkASe&#10;Ix5epBr0pjkdD+kQSw41r9o9D61/Lrk9xIZAWiWogDQwQMrFwxtK5D8/ixP1t/X3uQFJNZJUOo0q&#10;p4g/ET9vmePVVGpdB7ijZY4+wDy+wcK9YRGskTpHLGyFSTGy6BoJ1+SJrXuLAH6f48e2PCDxEIw0&#10;8aEeXGowM4p5H1FK9PFtMgdlNfLNc+hH+r5GvHkFheRZZY5zB41LL5EHk0LZQjqLC31stxz9fr73&#10;4UJcSSqdNPWlaDyIxjjj160WkCeHGy6gTTHCvGoyc/OnXcimOLUC0ciSelEj1KkaC8BZR9Q4OlyR&#10;xYe2pozHFqU6Sp4DPzUfMEYJ+Q6qpVpKfECOJPEnjT0pSqj59Q40mlhtJZRG8kmkaTEVflkKi3H0&#10;+vtCkMkkVeFDUZxny+zh0pkaNJaqK1AHocefX//V2QbO5cxvFbWL/SF7qlmYuQTouSPoSfr7PwAu&#10;B0Gcjj1jWONXaZ2EjDTpbWH1RfqeQBgvBIINlFxx72aUz17FP9X+r/V+3JILjiNpFLAy2lEQ0ubp&#10;GVNhzxZSb+9Zrjh1XrvynQ1QrIwADRA6VVVf9uXyFeQeDYsfyPr731vrmJGOghg4cFU1sjKIi362&#10;lH9WA+v4Pv3Xuug6MQg1aTqAvHZWeMFjIo5uT9AOOOf9b3XuveZFjYr4419CsgVrlTyD+7e305Iv&#10;b68e/de65+VQHK6JLgLHI7sPIGOkr6RwoFuf6+/de67j0FTE0cZaNpCiX1pob9x3YWtzxpH1BP8A&#10;tvdeFfLrhqDh7tqOggNoVJC5UA6dAsum/wCkD/EH37rePPj1gJs8aqhRUKRRs5VYiqD6TKOUva6i&#10;9/8Ab2Hutj4T1zUBSR4rs1gyu19N2tzqHpJ/wN7C/v3VessepjpPDXEbK6roC67FAWvqJFiL+/de&#10;6xudJskiK3l1WsD5G5uFYDkkAE6jwQbe99XXLfZ1wuHSMIBKQ12dyVVpQupvChB9IBJB+nA/1/fu&#10;nOuIkcLDaOSSCN1caHAExVuYCLECwuQGvb8cnjTDUtOqv8PUjWsqApLHHJHKfMWhLIhdh4riMXsA&#10;CFYki9r2HttY9LVr02g7uvRhGe8jTARxy2cgBIg3Ij0pcXP1ub3HFueLuKrQdOmlM9e80bMHXVCX&#10;Vo2V/WFC+uXyAgf0AFgLfn22qEGp6Yp1lRpFZ3kPpdi7ObXhWRVEJBH1sv8AX839u9XHwnrggS5R&#10;S4kE0isz6hoWQn6K/wBDx9f6k249+6r1y9EaK5XUoVo1iuoQop1BXC8lr/Q/6/v3XuuLJHoIUy+B&#10;FGpSpVld/Sw8LDVqL2tf62ubD37r3USRGCWXg3Gm0MZSVmNhHqt+q31RQb/W/Pv3Xuo0qsQ0S6Yy&#10;I2UyaRpPq8fliLXa4Fxa3154t7917rEIAusP+lk1MJNTsyxkqLahcmwGof0v7917rC8d0BQ6nUBw&#10;ztdCp9IkEg54vx7917rJEwkLO8RZWAVAsmmWyP6pbAcaieABz7917pxXU+i8lyQNFmKtEGNiXkQH&#10;+otq+o4/Hv3XussfDjQfK7tIHaAaQzW8cmhVWyqCOCxNyPfuvdSYii6SiqSFMfkV3MSyLclI0kHK&#10;kHkjgEW96IBFD17qVGzKNJfU7FhIpYMYkUcQlALH/Fl5A/PvQRQajrXWZF1qj+KKVyzGwP0UKG0h&#10;mAubnmxP+392631yHiZGBZG5dmi4b6qVVEkH5+rW/wB4/p7r3XnRWAjV2QKqhCAkckYFlLam/H4t&#10;/Ue/de66KMVYERRiVTZECyFrDSpAAuQfrqCgCw9+691iEDuC2gMoVEZ2AIYHjQgI9TWA9d+Pp/h7&#10;917rgVFmteOzlV8yRzo6EgeOFl+pH1KkA+/de67UXBYKHRlJMRjCssaG1lRyWK6rlf6fg+/de6iF&#10;FQsqrIFChwWX1AB7KgT/AGIsbj8/n3o1pjr3XvqzhBr8jgepi1MFQXVT/RhwDf8Aw9+xXPHrXXIy&#10;XdgqCSIqWkjCL6JLXWMFvqTb1X4+vvzCop17qNqE4LKqIoC6VYkKJGuARYAkW4IAHq5/oPfgKCnW&#10;+uJUlApi9CSaRqZLM6L+oIAL/iwZv9YD35jQV611h0xpeRHZYpWK+Zg4uiLYqpI/JuLkcW+hN/fl&#10;OoV691h+3UKoOrUjKxNo3VlsSWSPi5J45BuLW5497631hUKr3VxLYiV0Z9V47FStmAtySVBva3+P&#10;PuvdcgANMaPG2lgfWRKWKN5AFt/tNyB9Bz7914GmepJUatJ0vK5IjCrqVHPrAv8Ag8HS3+x/HvRN&#10;BXqy1rXrtCZAPULRhPC4YI6xzAsznQPrfizG3/EVA0Gnr1ZsDrKkaqPEiFQg+4VxIxK82IkA1HV/&#10;qbfW5A92f4T1c9c5pIwsglNmfSl0jLh7ev1xqP1FfoCRze/tlPiHWh14NDpd5XjEKMhUsU8bnRqI&#10;fx8XPAK/kC3t5/hPWz1lZ0Uys0Ma6DEZtS/Q8BVhUjhgB67H/D2n6r119wpTkSHX+6FUKrJCDqCr&#10;p50li3P4tf37r3WXzAlFcSMkjKH1gCyDmPyA/wCpHLH/ABv72BU0HXuuEU6M8ioIy4CmPyFW1rr9&#10;T3HBP4Kj3bw260w7eunq4HLIwJVjHoCwi5AbQD4+f62YEfX3tUIap6ap1wim0qxZg8egeKBRZCyy&#10;hQ0mrnT9OQRxcAW9uEVFD1vrszlTUeIBQ0qxs00kZKhl1OY4wpLWA9Nx9DYHj3Tw1GT1qnUc1CBQ&#10;G4suosjko7R3dQkwB/s8BebW+v8AS2hfTr1OmiepEgMci63ZdMzOwDANZ5DawHJC2I/xvz78EUGo&#10;690yz1N0L3BF/AEMQSFQg8izMLEgW40kfUX/AK+3ApPW69M8sySaiqJIpARCJdQeRDciMAWNh9CB&#10;9bf1928P59a6bzpYJTqY431SSzs9wpUEEIYgANJJ0Muoeqxv72UFMde65+NwqgeMkSu0zJGRL5lI&#10;8QUnnhtaH6emwP8AX3vT26evdPEcSyR60FQFRRAAFVTDK8upRIGvZiQb8kf0918P59UKg56faWJR&#10;GrraPyStENCatcROlg6gcWOpVIAv9T9fbnXlWnSlpqX9yNgASl47qAIIk/SkZYA8nn6j6Ae0rCq0&#10;HV+lBDTpoDmnR2DOkuptSSAC6SOALgj6C/49sFSDQ9a6mxUtPyFULZLMVsoDMwby8rxxwP8AeP8A&#10;DXWyB5dShQrMo1INGoANIVZZH+iyRsVuCPrfg8/04HutlSOuDY+E28gJFmQuxuWZQC5C/wBof008&#10;396PDPWtJ8+mGrxtOw0hGNyCE4syn1Oj+ceq4H9ePx/T3THl16g49I3KUMHkk8YRZQk1m1I6PaMC&#10;07W/Vo5Df04tx711Uiop0Eu4qaMU01KqBAkS6Wi0zRB3PjjkZALBVJuzfXki3uqtXqhGkU9eio9i&#10;y0wDeaeGlMsSiaokXW8C0jeSKf7e1y0sgRAgH0F/epBqUAf6uPT1t8fVbHbOW8MeQAgo4JZJHmWC&#10;P9tKmUqamN6zITC3ij1yEqtv3I1DfU+2WBIoOPR5D8fVWHa2RiiCyQ1SSQxZOunqJsh451qhkolR&#10;ZMababBf3nK3/s3P193ghKmpHS1QSa9V67nyFMJijo1V5I5RFVOzSvCPOTQRCRtI1IqlWPOo3B+n&#10;t2Va8OlqPUnoLBh63L1wigaojaaJyjtH4wt2MjszMoURq2sXe/BHNvdI1JOrp7z6ccd1HuHKTBxR&#10;zs7qHhjni+3heEEuZjMyhZUaxJ0EL/rD6KliZuHWnNKHoTdt9JZOcjxGaGdYoKmAU8U1WyTajqhq&#10;miUlQsYLGOLVqFhfn3bwGBp06ugjJ6EHHdIZ3zJJSUs70r1c0SIYPHG2lQwqUVgGUMfQgZQQf8be&#10;10ERUZ6cUxx8Tx6eU2Hv7DwLLT1QkaB5o5pRJ5ZqBvKLRPqtrbTYMw1EfTn283hjHWzJE2K/t6U2&#10;M332RtQ1L1bVtbWxqqf5SSawY/8AUywRMqjRaxvoIAuQAfo/CfXPVxFE2RTpZbe+Q2eoZqGmrTFK&#10;pmnqZ4YzKaaCYqpgqaqnRS0jxC9pn1Kv45tZZ+nwIz0zJZJLgDoyu2vllUwySJMmOnIiMkSVGRjp&#10;qYeVhFWTNBGJNT+Mk3YjTxd/x714MTg4z0R3XLjzNqiYD7OjI7f+Q2CrDT00bUfiqaKOliWeqgYx&#10;JqAjq6iFwrkMvAMc37nF/pYI5LUHI6Lp+XJkFQa9DlhOxcFlYpXx+STITymWOKjoalKqpoaaBNM1&#10;PWOwUeGRhyB/UgM34TG2NcdFk+1yw8R0ImOzcDqtRRVcUwlqjJDT07wKC88Q0l3YExeMjRpDHlQf&#10;p7bePNOFOi/wyKgjpykzVO9N9vUyx/cQyQGKMVJmvJUTaY0kljAVmnIIlN+Li45908MevWhGfPrP&#10;S1iSyy1C+YVD1kcS6p/tAtQstk+5bhG0jWDxYg/2rD3pkpkde8M9cqurQB5q96R2mljqoaiCZKWZ&#10;6Yz/ALePqZogqAr6WkEbekuLaj7p1oxlRU9dVVNAr1UY+/akSqX/ACkl4tEmnwrDDOPUw0Ahw62B&#10;DE3JHujGhBPVOmRKRKunpaeU01HJJUz1lPXKnnpY6GiD08tWk0q28rSE+NEIUIBzdhfYYHA690xN&#10;QYtjFGKiryoqZZagVKreas+1iEEjRh7TRqQfJI7Br29PHA8/w9PQ+fTS+33aJqunoKeakpIZqL7r&#10;y+cyNLdp40glAP0Yku9ybCxAtdkYNR0oDEdB7kdnUxSlkipKeCCaSngqqOjj8jJCX8RmOlSsa2Kr&#10;qIP1LXH0D6zleriQjhjoPsx1jRVNHG1R5a3KSvV0dOkSQTCSaCYxUklSir9dKvE87A29RFgAQoiu&#10;wD3dKY7uRMA9AzlulNu5r7xJsYohWop0oYpYDSYuKoaMpG0X8PVpGFuRKyMCT+b29qWnjI1N0oW8&#10;YEHoC90fGjH5Knhmho6igygeY0lJ4KepFU6S6a6oqonMjO0Q06mdEjVWHA4tcSKw7elg3NwAPLot&#10;u6PjPWRT1M/8Llmkp6Y1D/bT05oIqKIfuPYavE2q5MZ1BhcAi4Htsx6jWvSuDcI5MSN0X/OdFZjG&#10;vAIaOSmPNRFVyRGWGol/XBDQFuJH08mP6jni/urW3p0tMkAFQQeg4fbW5ccwqBJUxfuF4gyaVRrk&#10;XljPN0t6UubAfQe2CjVPz60tD/ZnqUN2bxxjRrPPLMtI5RfM/kx5idtTqkB4DXte3093FK562Ylb&#10;j0vcZ8gM1RmdatZ2URx4xoFKDy0jXJklgI0OF+ilUtbg+9nQRkZ60sMRHeOhf2x8ioKGjRTkajHz&#10;ySPCKiRhLX/w2Qi7Ig/bKH9EcXjawuebcMtbq3d0xNYQs9YzQenQ/wC2u+qdTU02KrqPIRllq56O&#10;Z5p6esuik6qp/wByPSCWCLYXADKQLe0slsKVHSBrRlNOPQ2YXuCgjrKiiaRZ6V60GMwVlNMJyaHW&#10;9JBNR2XytcNVESrqUaNPNvbQtdXHj1UxSg0A6EXF9j0Kx4WrGYaSGlqVSrjrWR1r6mWPwUtB5ZQx&#10;Do1vET47BACTa/vxsdOetaHrQ9LWDeonLmkzzZKsnaaGI5PI1FFU0lZFJ9w/21JIoWOCJUvcEh14&#10;uOPddFBTy68yIor59KGh3b9rehxdXrpHnfKU1Ksvkgnp8iFpnjqahwXa4vKo+in8i490LBcDrarH&#10;SpPSppOwaZTRO9RGhp46hZpWVtRmZ2FVBkXtbU10RApsFOsG3AYd2Ar1rQCe3I6EjA9immWeoatN&#10;JTpT0cyiiqkkCvOrxRCkkVCZnVlMjxMpAXSVHN/bayngereGAOhUwPald9lE9PUUTVyJGKakjamh&#10;yFTD+mrr46c8Mpj1Kyy2CMCysCy3t4oBx1aONCa8ehO2723AJ6Ohp0rvAPt/sDkaqIoyNIXnjgpx&#10;pkccNIGF+SAzAc+6M5bp8whhX06FjGdiSgU00qLOa6WZWVclAqxIoLwSyIAVvEvqsGXSxtexHule&#10;k5j8unim3zC8dMxleipixiLXgkZ3SQPJIZx6bM3IVCNX9DwfdhXiB14RMen6Pe9GaI16VVNpZaiO&#10;eK5+58cjiOCAqFIjD6dS3NwePz72JCOPW/BPn06xbxjkiEjNLPHHaSOnUxRpGizBZLS29KswACAE&#10;hv8AW9vxyA46adNOR0qoM9HLqlp2hdYoPMgLRxFpp2EcZpRKNSMhYFi3PHA5v7fDrTpio6WVDk4Y&#10;yvkrIxIsZgkLkMattOoPWGMMQSSUX8Gw/J9uLXpPKDWp6UFNUnXoEphKROngkdGjhd2FjCJFsRp0&#10;XDE+puOb+/Nw6qho1en6GqmhIp550mIj1hmdBo1WVxLKF1LwbXsbj/G3ulBWvTmjWdXl04DIThpf&#10;RCjxPTvH55UPijZCUVQl9RsNQJOocn8cb6t4a9TocmkcioRL/m5JDMzCbVLGlgJByWLE2Vvwffut&#10;6E9OpaZIkRRyM0RmneVVQlXmEItKHOkAXU2W5sfxz791UxDyPXOLMLIyD/J0R2f93kxqkZHnQAqQ&#10;CP0kW55+n591Xwj5dTWyMbhW9WnVHIBLIJLpz4JZAoGnyWOlRfj8e3OqmJqdemrUjXyFH9Eg/bjk&#10;iiW1SLrEzJzq0qACPrfn+o91UxaRUjrMtWDMsUjNDIQrOGEZAEg/zT2WxUr6eBYXFgbe9dUC6eHX&#10;hJEsbsTGD9wiRoty8SKCGjYAHUCCWAHHP1vx72KV7uqGlc8euvJCZ43BH6GCG5byarqx44UKAy8j&#10;ggj26ta9vw9a65pKyrGh12EBlljfUrBUl0COU/6u31H5sfbnW+nCIK8jyEiUOsdnDBSBCfW7IeQo&#10;PH9OP6296I1CnWxU9vr1miqJPGdIEZChNLt9Il/cVSqrcllFr8k29tmL0PWzHQVr1KDq50tN4I1i&#10;ULqUWARSpKMR6VtYN9De3HvZXTGR1U5H2dSYnS1ynkPis5XQFSRY7sDp+g5FrfSxt7ZAJNB1XrFH&#10;MmmBZCytBCoMyoCtQ8xIbTCQQX0iwNvr9Tf24iMGqet9eljDhiI0s0byEu6o6NK4DXY8c2UgW4+n&#10;t7rfXCWR42UtGfJrEhKMPUwOggk/2l4K6v8AH8e/de67AJZR4XLxtLpBKltZHl9ZUW+hI5P1HHv3&#10;XuvGGNGWRY2EeryTMG0gRAWEgBFuSRp90f4T1o9ZUijV21RrIQH1FdRCyTuAhjGkE6f9ewNz+PbI&#10;rXHWuvCFQsqegmXSjaVaO6n9yZnIBOo8Hj6/7x7cWtc/6v5f6v5db6xtGpXS1zH5GKNCNMTsPRqZ&#10;/wAJGdKC315JuRw71vqUbtpuE/aVo1bUjSy1TKAhbSACCo4/2N/fuvdYV0xlyhZGGpHshcxareeV&#10;FsQWXkfT639+691FeZixcgfqvBwFUxrxqfSLmwKiwHPI96alO7h1rr2l4lAZtcYVUZoGLl9Z0xEs&#10;w4KkngkEC/8AX3RfDr28fz69jrLBGkhjBXy3ZRqkIAVlcFSEBOolyp/1j9fe3+E9ePU6+kuFiSZH&#10;CxsqKVOtJD+olblSbM9x9CBe1vbHWuunVFGlJwQoTUEJkBbUCfFqsTpFmP8AX6H37r3XTkxzeR3V&#10;WVGGpWBHpcWheM+kgahYD6W9+AqaDr3WNJ/LGWMkhhLyAsum7SeQEiEgA6DyCfxx7v4bdep1KRkA&#10;c6Y28etl0MVGhlsS5I9X1sB/h7qUYCp691kMQX0RyeRVCiRyygP69DqUtcAX+p+v9feuvdSWiIjk&#10;Z240B7EiRY3I8J0FRc2BKgEgD6/4+/dWX4uuxGVkgvCqAojaIVXUxHCJ6hc3ACj/AAHB9+6u3w9Z&#10;kRHjIJMbqzTF4ysngaQ+iEAg6QSCTzf6fT37prrAyL+4I3UorKfK4DBWc6tCpa/LXYG/1uP9b3Xu&#10;sckbI7PZyoFtUhUuNbXOpbfUcekf4/6w917rjKNIAcDQiku3p8gIbQtlXnV+mwP+t7914V8uuKiL&#10;TJGRod9Kx+R0YAH1BC6AgDSRa/0a49+62dXn1n0roLSNYqQTEI1uiqNCoWA5J/qD9Le/da65mN3s&#10;SI9cf1J9a8D1LGbXYXIAJP15/Hv3Vl+LryWUOzLq1okhKWsmk2UaSOVY2YFSR+r6e99O9cVjFraV&#10;Gkh7KgHkjJ8jtYC7ar2Yfj6/4D3WiKinWW3rKLqBfU/CgB4ZBpLsXFhYWVQPzz71x6p8fyp1iSFZ&#10;XdlChUQRKim4jKqGRjYD1KCQSPfut6aY9esZiBESWTQY5PGCgdvr6Flb8AEAXH9D791sKAa9YSQx&#10;OqOQDxiL9w/rUHUhCi5H1Y2sByPyPfuvN8PXUgYxr+2VVVZx5Si6Yr21TTEFSSLHT9eSLG3vfVuu&#10;KlgVdeQxjkmRwpjVJFKsCgFwByAvN/rf8+/de6lwExeOPV5JAG0GPSE9beMKylQASSyrb8n/AFvd&#10;jTy/1f6v9XqfdO0MkSOUVVGoGM6NKrCWk/VpI/Bt/aP9fdevdTYgyiNHCBC7KisLjUWPk1W/tMeR&#10;/gffuvdSVAjOqVArIRIDpHjBv6ISQD9CAVAH1v7917qQsighdF1VbG6rqZxyzBbfQXsTbm5/p791&#10;7ruMLCGchUZbn1G0jljpGlV+nBsuk/S4N7ce691i1KsQVS2oMhZnch5HY3Rb/Tn62PPv3XuopkvG&#10;qgME9WlmW7gDldAtcsv0IH9OD7917ptBceS5CJK2qIO/kcLGB5GQWA1kFR/sLD37r3XK5VSpWMoX&#10;Z00r+4V06i6fiw+lv8D7917rMjxP+Izq41AagApCq2ixtc25P4t7917rNHIGWQhS8kgdJQFUKjoL&#10;NGpYG5K2Ww49+6912dd1VCCNQDAJ6grC0cukj6XuCR/hx7917rHJ5DJwFut45Liyl09YM17huDYN&#10;YXtxz7917rjrkClvzIhDR3UykNyObD6k24Nx9f8AAe691nj1KbiOOSMKBKpB8lyv7TI7fQci/wCb&#10;rf3rr3Un6IrFWN0KMHUFryAkaj9AQtlt+AP8ffuPXusqtrXkRrr/AGhpJUEn1xrc/S44JHHv1B17&#10;rmJvSl7XLsXZgpOtlJNiAbBh6bEf7379Qde6yXPkVmLRLGoBJQIyf2REEF1JDaVFj/xrfXus0ZJH&#10;pX6ccBVlBF7oOABe2o3/AORe691mjYEAglWIunpGkJf1oCfqRe3P+w9+691zZuNBChgt/WpA5On9&#10;vT9L2sfdBwPW+ugGlSxCgMoXRzqiKHXqF/wbW93611h4ULZWKksUtZh+o+IkWJ5AYEe/de6yot72&#10;GsASTadOgMLem4P4P0Xn+vv3XuvBY2FpODYFl0gazqDFY/6aTawH159+691mKBirGRhdLJpcKrlh&#10;6A0VgQbXH0H49+691jI1kalEpVRwEUKST+sk/Q30gLbk+/de6wswGvU5uW0ggAKSDc3FrGx+vAtf&#10;37r3WB/UylwkZ1WZkAbSF9QkZQBewP09+691yC6nEb6EQ2JAS6goNSk/70R7917rKgRwLPdF1R/5&#10;v63W4Ohlta17EH6W9+691LVYyBIrKh0sAqJY6rWZbEXsePVfgWPvRx17riUPC6CXZVVtIXSp0fpU&#10;/Ui3p5+lvdSa9e6wGJALt+grpVRaRYyLkqV+tyB6Pdhw691xEPjVWLAkELYxpqkDNZmKLwLg2t9b&#10;/X3vr3XPwBWLstkBUalSwYfSJtKfQauD/r+9db/1f6sD/V+wY9Cx25cOoPq9Nl03GuVfyTe9j/h/&#10;rDfWusLxq0bai1g5U306ImIvpC/7UQf8B7917rooS2jWDHcFVWwcFTodWOk8/wBfxY/X37r3XJIw&#10;WGoCzPdUBGpSQQgUMOQP0/W4+o9+60RUU65LwwB4cKNVwWlVibRW/At9WB4PvXWgoBr14qoYMx0F&#10;vwCJNLAFVYqBYgnnhrfj3vq3XFQVVWu2u+l4wgVVLgk8fWwuDb6e9dVb4evEcIYwinQQQxHJuDqu&#10;fy36f9cA+99W6isVYEM+nSoVPTGzFQdTgqT9Qbcn8391/F17rrwopIu0Y9PLemyW/ciVhc3/ACtu&#10;bn3br3WPx6FsrRnSCqqy+ZHjB/zRJUNpF+T+q9uffutilc9cHSL8RLcDRqQHXHpazk6xyBbV6j9C&#10;b8e9HHWvPHXILrViiHTIEbkKsbEEowF/9a5P0P496Gc9e68EOoyMqkeiORgFvErC7NpBsdFrC39P&#10;duvdeTUZ5FjZVQqmuRzqVWsVB1WPpIsSbfS/v3Xus/8Aum6gtEg1eQsQziTlCF0/T6/X6D37r3Wb&#10;QAp0AaCYwLX1erltRFrkXsnv3XuuPi1CRoyDazOhLOFUn0kH6nVytv8AC5+vv3XusgViQ2nnyIVk&#10;QByUteOM/wCJP1b8Aj37r3WZEVS5Eq86YwBGGcOWspK2A4YW/wAffuvdZPCpYESMVNiT9CtiPJyA&#10;L2A1G/0uB7917rmUiULrDeO7RqVsUGgEKX/PP1X37r3XFwrlCwBLsZQVQLHG0a2URmx4PIt/gD79&#10;17riKdQsarZgZJWkYxqhUt6iCD9Vvfkf737917rGIYzr0k3laS4AvqFtLONX4T6+/de699voBOkk&#10;qYisTNcMv/HIkfqvz/jza/59+691yEfoQxBHKza1DH0aFcFkkP4t/S5JNuffuvdZfHqDut0jJcIV&#10;IOpy3BuT/sAPyOfx7917rm6gFGIL6omGlSulSeb8cWPNyPx7917r2ksCV1XCobLwQNRXS4/17j/Y&#10;D37r3XMRLpOkL6FP09RZpPSupB/tv6cf0t791pvh64GAhSAy6RoiJcFRGNN39QWx034PNvpe3vXV&#10;Fy32dRTGdAUoYv22uOPIpkaxCk/6q9r3HHuwFTQdOdYgkd2Cx3eONSqAkHQD6pPH+AR9bfTSCTf3&#10;cRmuet06wEBUAWxDKA6lSGOq5vof+n1Ufn6+9sgC1HXqddPAoWO0aooUsEQqwtGo1C34HAt/W3tr&#10;rXUdo9flETKjSgyM5FluTyyk8XvqHH14H0t791oKBw6xrAWkLL6m0E2dwWdR6AwB+gYHUR/W4/Hv&#10;3W+sbRxKnoT95xe19MpL8SWUrp5Nub/S/wBT7917rGVR9I/cWRCw9OlX1jm7Iv4FidTBfpxY29+6&#10;91zHoIZVTVDGsaooIaQltLOCQNX4Ja5AHHIsffuvdciDGCo9SlbIVZfGPGbIzLYA6edR+vv3WiK4&#10;668gi1kNq1CO7A6uG+iOG/Dkjn8G3v3XqgY66JZYtMi2mhsLFV/cv6tNx9WB5K/7Ee/db67UXClB&#10;HZS5RwrSBmb1aWsOQebX5X/Yce691misLkrIfQ19cYj16lBEhQc2P0Fib+/de6zqzaE1ry6khtIU&#10;oy8PdkFgQADci9h7917rmDe3pBsqxIQQxZS5dkRrWFha9xyAT7917rgSULBCLWWS8n7hkjblib83&#10;P1sOfx9Peuqt8PWIoQ/jZQoazr4rDUqDXyGFrC+mx5tcn6WG+rdYo1KsBoDh5HYEHhVZQwMajm2k&#10;W5/P0966o1KivXTeME673BYq6hbsXcKQyr+h2PFvwP8AC3v3XhorjrpSp0uBIGA0G8agGx03CsBp&#10;IKkG/wDrni3v3W2+HrxVV1swlmF6e0pUMiOt2QK6DVwSVFifpx790112wUM2pkVGbxq6sZP86upF&#10;CKtwx4stuDew9+6dX4evSFdB0lrRgSShvS6tpJJaQDjVxc3BP9Pdk+IdNDrA8KRkqFBbQsSAWjCl&#10;mDu3+sL2u3PFvx7UdW65sqyeS1r+YCP0gJJoN2JLX+guOPwffuvdYyoB8UKEF3/cDeuOJAwfWbg2&#10;FuBYn6+6v8J6unn10yIzFtTeUXeSdVMmiTWbBPSTpsFBtwVPPvafCOnB02CnDTTEBtTg6UXSwuxL&#10;I/04BF7BTYi5IHuxpTPWmFRTqBIllFw+iRgLFCf3H48UZHAUWHH5Yccj3ZB3dN6D1g0SEuCBpjYE&#10;lipDz8gnX+ePqpW4B9uP8PXgtDU8Ou9GgPTyhS7xw61sVCWYySmQhRYtqtf+lvbHVTTy6lIgPlC6&#10;ZCNDya2BSFkOkKSP94vyffuvdZwGYhdPk4uYpH8Z8aD9HqBFgT+CePfuvdcdekBbX9cnkka3lc2H&#10;iiKgelr2AAFyRc8X9+691mSMIqWVT5HETr41eTx3uXB4BZTcHj8/4e/de65iAMZNIKWdZdcQQnw6&#10;SGDrKPxy6EC1gLcke/de66Mch9QjYHxKkTELHFIQCfIzW5/x/J5FuPfuvdYZY9N9KK7NSxxnwuPG&#10;+uQ6ZyzAckAkkcjSPbyfD1rrgBaT9y0tiXSQMmtlsAfIp/1N7AfX0+7dU00ao6xhvEqEqNDEwswj&#10;UswYl/QP6tpWwP8Aj791bqRYLCI3ZHkj0xXTShkGnXqk9Nwf6HkcngfUe603w9dySrD6hdDGXcRK&#10;QyIrqPKkhdbNcflibMAR7qRXB6Z6YchkQkenzUrSmOLUNciSwRSP6JAAPWNFyNJAPGoi/vYAH2de&#10;qPPpFZHNIIJ55JHRBUMZHqlOpoFX9soIRY+s6rE+kD6D6e9HVTt69pLCnQZ5vdUUCSt5BUkzmlp0&#10;a4DTSgOyI7gkM1wFsbXBPva1pnp6MBePQL7n3dDjnlkSOCpaESU0JqJV0gzHwOG8FyzRoxDsRZuP&#10;8PbcsevI8unigc46K9vDtJKRsfj4MmlHXS1NZj/vJy1QUSmjOmcRgBdcpVhECRpsD9G9seBKfh6M&#10;7KzZRrcVHRMuwu4Z5K2U1EtO9bFUeaooqKB1kpUDFhU1ZiA1MulpRErFAwXU13t7VxQyBKN0tiDh&#10;yrLQevRVtx9hVFfR5fI11ZDS4ukqozU1Fy9Q6SzeEzUdCCB611+mzB5EsE0An34IFPRmbqGJKDj0&#10;GNRlMvXRqaibFTU+LpI6WKeOqBpaiikfxUk0tJoaWy+iJY3fQPJI0dlN/e+iWed5MVx1hdBTBvHV&#10;QV8EHhhZ61ppKWHWnifHxTLeOGRYxGsUiFmUt6SC9h5hUU6SHPThSUcZglqIcclFH5XmqZYqhK6a&#10;SqnhNUmUxtKPUVjRNMMZDeNlN+Cb7AoKde6iilhhMGTtSuI6SevpJaSaMxCvqqpEi8621uY3MryI&#10;nCm3Hp966v5dO9fjVjemFNHHUT4nN0aTU9PE0UtedweuooaLJabKYPQZSLqv7l7DkboSK9ezTHWe&#10;f77HyU61M0MeTq8hDR1mQ+x8OOo3jq3fG1FJBKrqxkjYU/3bKbsTY+k390xJWmOHTbkdw0lLDG1E&#10;jQNVweeF5YDWVTV0Va1QzxxIS7JLZRNNKvoRNDcH3cITw6bCGlTgdAfuze9S8ddT68flWp5p6ynS&#10;StjZEpJKpa2srqPIMFTxeZHWNC/jAUa0PF3kSgz15FNQT0AeS3HkMnGWjNdFNDPLLPSU09PU0NPT&#10;qrTxkREWjKycyHSS6v6NNh7vTpRrNKdJ+B/OrTVMX3Ev8YDTyUUccbSQkLOEoHqFtEEcaXFmNrXF&#10;nNt9arinXGnpjHTB44BHSyHyT1U08ypKUqXeko2BFxJGGY6yOGMa2Goe9rx68Aa9S2oqPSq1SCoE&#10;U9JSyVFHKfDHJJEzw0rErqgiRiPuWP1YAn6+7Cn4uH+r/Ufn17hx6mUyNJTTrC6xitipoq6pdkDw&#10;tRgpFjo4ofy8biMyggEamPtxqaMdb8uotSYaejWOFJYnjaBPtsYXqfBE1Qw05CWUKUY3YMmpjKGZ&#10;SBYe79e6mipd2dWqvM8UrVtTRzqVNLRRFZvsspQRrGfGi8xhLeoiykm4917rm1VAzUaVks+T80U2&#10;MqTJEsczYWVvO+hIIljiaCNoWYMWc3UawVsPGnn17qW/2080VJoaRaWGmoyzyK9PV0VNFaWGJKu+&#10;uZows6F3AUFAt7WNDQYHEde6htDURQYkUKsv2lRkJYqoyJLMstSVGOL0sfBlSMGnCkW+ukkA+9LX&#10;FR1rrlXR00RqMwCIsb5TFUQy6Wkmr542gqKeGtjJQwpOmkyMDyNf9rm7Up3cOt9OdBkJcjUVU1PT&#10;uxnaheOpqytTVUj0sPmkepppgFniChmZ106UDL9APdFrXt+HrXUHzLHEtVUCWlp4C0C05q4KnFR1&#10;8khV/vKTTYxTanEIiVVTVZ7hSffqqw1N5db6yEY41U7XqUx0VNA1RI6q0lXQMxhZCQpEv20pjZGK&#10;AahbX6QPfuwD7evY6mlNbZkCBI2enmrq6WGSKnkgpoytDJjpAACKiaRYn8snpT1FSCxB0eLenW6E&#10;mh6j05xsFRSmaKrMcK0dY61j+NMtFWtpq6tnKnRJIdQmWVeWayt9PbWOt6QMnqBU1hWhpjJlmFPX&#10;PEkTJStNS+NK9tOQipChZvFpZSdKD02BbVf3pjQde0ZqOHSXnyjx09WlRVUNUz/eIspWWOoeSlkD&#10;VT0hZbsrjW8UTDTdwL+nhlpQMcetiMnh0ja3JxUCS09KzU0NfLNVRTHTHVyxR0ljHXGe7Rjya9KI&#10;QGYG3FgEzSDIPn06kJOT0G2VzjSUiPHWKixSLUrRPNEw1VoEdQ8cttZZ00gkkFG4F/ww2QR080eB&#10;Ty6QOQ3BHV/cUkM8sTxSv4lE0azRw06hUijqUXWQTxq/GkMf8UpAOem9DHicdB9VZcI00UkwkYLE&#10;xRS/kL6tNzJbT+2g408Nz9SfegCOHTqxLTpJ1mS8tS7SP5CpZI1chzHpYst41vb68j/X/wBb34rX&#10;J6uVCrjpPzyMAGmqOUqCZ3SMpdSvDkWHBtciw9+Ap1TqA7K+vTGFspuGXTyW1KsaD6a+Pe+vdYhH&#10;FMzlnIjjGghogyAcLpGlePXyf6A+/de6n01OIYWjUSahqeSWVkeOR2Y2LubW/taR7917rzDyyWv4&#10;JEh4SXSoAUXuJAoYfgg2/wBt7917rpWbQzsUlqAsajxt64A7+Rip0+pT9Lfgg3uOffuvdcZF1RSm&#10;MOjaw4R2GqQFru6WAspudK2A/wBjb37r3UlKabSZSzIrt6ILqolZV5cBeCQPqDze/v3WuptPF4y5&#10;BvMyFx5gLEIdMiaf6XHv3XupL0ieh2hkKxHVERcku41aXAuf9f8Ax97HWmpTPTnjsfVTyCCngeaW&#10;ZBGnjR3lmW/KQxgE3AN7j/e/ezwz0yxQZPDo0XUfxT7F7UrqSDF4nKU1FVz6Y66elqFISNwkkcBC&#10;aJJU1ExgsoIDXKgEgruNyt7apc1p0nmmMWYxXq57or+VzsvC0ol37Wfe5amalinSlnlaomrquBpx&#10;TUj8QJCIg7O8wZmsxUjhSGbvmTxBptQPz6S+JN+M0r0dOLr7rDrLHY+kw2JxUePo6MxtUQ0pkxzU&#10;VIDT1T0VHTp+9MSmk1dSC9+EIUkAK3l3PcktOxNfy6WW9xMv6cWB5/Pop/a28YqPHVlLFDNjwtZj&#10;aWk+yd4PMtDI1XU0+Rxk1zGTTWkEaTFr/wCt7DchWSXQnz/mKcfz6FtiHdeq2t6bkXLZOCalt45K&#10;ivaWkWMCskkrqsy1NJPHSr/mg3jYRkc+qx+oB5awaEoeAp/gqP8AL0cwRGPu/wCL6RxaVlahhngp&#10;PtTVU0koKKaKlreGeoazXEcZlEDJyrfW1gfarStNZHH/ACcP8nSilTTzHQ47JxuuQw1VBXPSxMtQ&#10;rI8dG9HDjYQoyFXJZvPGIWaR4gpPpKjVcj2hkFcrxyP2+Q9M+fRhbQ91GzX/AFf6h59KLKU+OWOK&#10;OaKnqJ54KiDG5CWHwkwwzLLSZcx06K0LWVFSEaQShZo2DcWUUGBwpUeh9Pn0pZVp3DJGPsrxpTH2&#10;fy6LFu2Saj1V1RLI9PRNPT5KJ5KdpprTeao/htVSjkSB1PkX6kvf8WMrVVY6KUJz+RHz/wAnQduw&#10;Fb/P/k6L/ldxU85qIXhZIJameWGe7xzpHWro88/hBa6sBdeQbsQfUPZ/HalQGBrjh0Uuyny6DabJ&#10;tI7vq8jPG8MQgS6GdW0q9Pfm2m4H1PFiOPa4RADA6TH5dOdBVhvMPPOHLxyxRQRp41hsBaRiL2sE&#10;AAN7j6fktyRincOrotePQq7fyZSDHyLTUjGn/aq6uwA1SVBUyzM1wECn08A6lVjx7K54lJYN+zj0&#10;+IgVrSnQ3YPNrSxRUstT48tWJWqEqVapoIqKSJVXKUk59Ecp0kamUi9zfm3sint6tUDt+RzX0I6R&#10;tbqrU9elY+8YwzV+TWkyNK9AMXU46SKYafClhPFDTBBaCIBXaey3uUANmCI2bHsjqprWoNP8Pr8u&#10;PVfAWtOgc3XuGryT1snljX9mq0VMdU0hLxqBU0wgIYz+RPCY5gGsFAbm5Bva2qIBqH5f4Ps+z8+n&#10;o4FHl0D9dl8i4llnrayoq5Y0mM5jCpSBRpkp5QtlDqpOkklgLgDn0mSwxL2qtMn88cf29OFUHD/V&#10;/L/L/sqqhyTVENMz1slLLUwvRUv28RijiolsiA6v3FeRgwMjXDahcW+jLIASoWoH+H/V5dKFRfL9&#10;vShxKwPPFMRNVxuC1VUKljRx0v715VhUBgzADwmwFh/X2xKKqRgE4A+3qyKOnkyxQ06pR0LyCKGa&#10;qppauU6EknkEkvnST9UQCqq244I/PtkKSSWIrioHGgH+H/Z6eoKU6Yczl4nirU9DuFBkKafCYCFn&#10;goauPg6rBhrTj+zcAAhRFGa/b+35/wCTpiQUBB6B/dO4UZZvHUTRLLSRoizP5SlKyfvwwNIAwjLK&#10;oXVclS1r3JJtaWxLAny9P8vSCR6DHQEV1bFIsQQh3k1a0BI0WN43k1/1JuAObn6W9iKOMrk+XSUk&#10;k1PUAlmEYs8jlmBdkVQrJ/ZNvqSLG4Bsb/n2717pxx2QrYZbKVRm5aQKrxs54ZU1WtqsCCeRci3H&#10;upRTnq6MUNR0vcZmm1R1NPM8MjSU6xujltFXD6mOlhyqgci1vaeRcFeNel0c+OhiwPYNTS1bSL5h&#10;C6APpQNJEiS6xVQrMCCwZi2s3bjSOB7K5rSORaUoejCPcWU9GWwPY4FVG1E08Qd0qaOorVRqWlEZ&#10;FX4wCvkhjmszOuixIAv9PZFNtw0mufWn+ryPRpb7gWcHhw49Gj2r2WMq+ISnqRQNuSZaaZqapVa+&#10;GZZzLR5minAZaZWYDyCXSp0tYgrYh+fbQgYkatORXgf6P+rz6GcN3C8amtC2McR8+jP7d3emVn8N&#10;OIMrBVCOUU004q6spPT/AGkhq5kUiokqSYzKqMB5GuyEDV7IJbTR8VRT5Y+z8q9GEV14laUIOeP+&#10;H1OK/LoSqfOVCVMUkxpp6CngqHevq6ydKrH1hpPt5o45qVbIgJCIwuSoEaaV+jRhBFQKE06eWZlO&#10;rj/k6U+GyIjWKFIZZIqijqHrYK0z00dRUzyLTUrQJAf3oZQFURRiyoCzDUTdJNBSp9D9vzNfTHS6&#10;3nDGh9Ps6Uy1iUroGpgtZSy1kDU80nihpqGGJRitMsQDyB0cyEAAa2J03XhL4dRX1yP8vS7Vmg8u&#10;p0eSAdEppvA0AXIPJUFamRatdFLMiJOpVKaaNlaeT6kJ/qr+6GMAVOer1GPn07yzaqxAVqpKKnec&#10;vPGSiQwqok/icCsLTwIpC6rkqBe30HuhUDgf9X+frePPruKWMzDJLVpPEZQXnpYZMlWSGrc/bRR1&#10;DqGDABmZmVQoYBSV5OjnHXqAivl+3/iuunqWSOiinnnxtBVvHRtJSqZa9NEwngpJKcgtGpf6SreT&#10;SR9QLCgUHrxULw/1f6v9XoJMWSgnSvjVKRy3lmaF0aNFjpalEmklezrOZoPGY7BVNybagSaspND6&#10;dbxnrKa01E5o3himtkg9bRJVpkDQBbT1dLVOLLIzW9Cpc3CrYAn3XQoz/q/1cevdPlPlJ6esqJW+&#10;wWD7SWmpo54KlY6SeM+SGoQOoimB1t51IuAiLe/umhaCnWxx/b/g6gCpe01H4ljq5H+4Rn0xTGn8&#10;3+TQpJP+kI37jab2juPoTa+gDJ68OB/1efU6qqYkAbJ1M8dJDJJQhrQTL9pGAhlpIQg5YqltIblH&#10;IYX96Cqcr1rrnHNPNThauughp6GTRV08aPTUUTPUiSVZm0jya1WMCMuStiQwPPutB5D/AFf6q9e6&#10;bqyaOvq1WGOSOurVyENMKY/dipNJZykdLf0s0YEkagOVYu4Zjx72BghvLrdTSnUirqcjMsdaokkS&#10;lWEO9PWxRQ01aUWaCSVFDmaSR/HqSRANQKMQbj34hOHHrzZ+HrFBUQ1VPUAwUrVNeYKmpvGwXSWK&#10;V9Y0RACpqURmNLcsHYcA+/KtGB/1V/4rr2KY/wBXr/PqXDkYZmkgLQNJAF8lc0hlxqlwhpVimcEr&#10;Zk0oyhj6ST6SPblBxp17hUHqTBXRz5BIzWRzRR1EpxoZJI/LUvD46d6mRgvkVyJJQ6C3IsBb36mM&#10;dbVj8PlnplFXNPFTQU1U0Tw1NW8VVWNZa+VJ2kmmpEdf2kQeQSKLsbqFAvf3amevJx/1eo6xwVEE&#10;jTGCk81bSUNRUxtHEz4+OGOTwSSpRr9ZC7ojI3FmEp/p79p9elGK56cGq2QpEQWWSSimSmeGEywG&#10;kiM05NbUr+46qWCaUNizLZgB79TrfXQIKtLMlOKeohMdTJlUMktHO7+WilhMOk+OSMC5UJ9QQA3p&#10;9+0gY62NPn1iq46yuiqklo5nhShqUGPqJo6ahp6nwePHV0chEflkgQsSZGNiFt+D7oAq9WodOOHU&#10;aJaqhahqHp2qY0jpxBJJAhCTJAIqSjjY3EYCG8bycM/I5F/ejpbrXwnPWJMhLTmiJaV6KpNeJKOo&#10;WGpWGdY2kpq2kVlIujLdRquF+lwfbehTWny6sDw6bKeJ6SnnWdIDUJWRUi1k87PUyxy0Wp/BIRpZ&#10;TciAngnVcg292cEtQdeHn9vXNquuctTyRvDSSSQCOlq40ETR04FOkUtVMlmcuqXVCVUqtvrq9t9b&#10;6zUYnoZnqzVkCJJKGD+I06PjamWpHnp/LUtdI41AcKoJfTHpuS1veiKinWwK49euUiBmgVIaKSkT&#10;HR0DMatJJKk07msqjClmcqZX1uGcaF0HSOfdVGa5/PrxWmfy6xTt9wo+2qpRL44oY387/ZULM33Y&#10;jqkTgyyqGRHcnTdrgG3uxNMnrXU93dZkSOmilimhp4yjVKT0rTu3kq3hjQDWIwVRZCbrYg/X2yBU&#10;4639vXVPWuiSRJTU1LGaSSoqmEcU002TikYxyQxIAtpF1+TkArptz73pB4H/AFef8/8AV6brilOu&#10;VTMstNHPD9qaCqqsfT1woEkhkrViYSrO0UgssZ4XyICb/wBbX970qMDy69qJz69SfuI0igWpgkFf&#10;JBXLMaYuhfHVUvijaaexdIlVURldSGC3A+vvZFSSeHWushq/LThqyWTJwzT1CiWll+3Rlmpm88NY&#10;0rKAw5EcagEKpIFiV97AGo060R59PUVWZqWqiDxLUtTwFnmCRUsov5ViiW2iMFlUiV0HN9Om4tvS&#10;K160fiHWenWvZotNNSxUqzx2lSpm8EFasXjljjE5CtImpv3LNqILEfW28V+fW+plU0tOmvQn7Uhq&#10;Uakkf7dINOmtqZoEu6lVswLHgEhVI97691KxlVUSyyJT1NRDEgRp5hUCJ6gyU5q0NO7AXhlJIIa3&#10;qGk2BPv3XiKinU1hNMpiSRqkrSCBadwgjoqWLSaiaCSO2sMFAiKElXHH19sthj17SKU6wU1VFkZB&#10;LHKxikinjqUmrInqJvBKAyyUcoVj4zoMhF9RIFgG41Sn59bAA4dSKqSOaOpkiNVWTR1kKwMksdJE&#10;9QWXwVDKNJPJCqCbFl/Nre9db6dI6lo65qd6mniepeWo+2Z5XgppoorTS6poxEqx+PV5ZANLHgHg&#10;+90xXrXXSvFBBKxlkRpViikraXXWTVUch0fayPGdMjMwFtJIsOLgk+69aPxDrNEahFkrkCBKaCSq&#10;RoRSASSyylRHNaPW2nUFVVsUt6gdNzsCpp1vrrzoum8ZeSRPuIPFIlForgoXxvTRhhqJYuZAObcG&#10;/wBPUqK9aIqKdc5qhagQrBKBKKWhimdogJ0QSEvUCSwuTqVCxJPFvx711oDSaevUwRvHHAxgjK1V&#10;UZKc64o5TNLD45GiSS2uNijMQbAnkG59+6bAqadR6iqprRCSWE6EEklWlPMWWqhQRh6lNCnlGsRY&#10;BtBAseffv9X+rH+r/BbRTJ64yu03gp6iphpJPCIaOliqmmjd2kISRFS5KzKC4F7iwuR791ug0mnW&#10;Xy0kAkaR4GeGEGSoivT04jllKS/atHclibIHfTqUhQ1jceAJwOqZbqOs85fxzv4ovEIZaxPGFSUG&#10;3llBBLqE0wuq86lvz+LaSMnq6rQ164JIqUzwtUCmZJVj+3SlV4aeGaPwwyNK9vWCA3PP0AF7e9dO&#10;dQ2UKlQ7uzUzziM1TeQVgpyvqhVv9q1aTf8ATbSPewC2OtdQhNJeaVaaMUKmWGeoWUSfdL5Ep/JF&#10;TMAQ6gKvP15W/uxQAfPr3XomkNTVIq1CRO1REwgRlE0RhEcYiYi0iKtz4nCgAsATb3ooQKnr3Taa&#10;uCqWGQz+AQpLGUKjSkiuYYjLBCuoIAoViCUIsL296KlePXuuegxzK9JFQ0DslSZkqKZZ4Z5vGA9P&#10;ArlgSGAdPEnDP9D9TrHn17qFDVs6y0TwVNLko4VjlNPSCopoY5ISyGRJtRVAo1Pdjd7Hj6DxHmP9&#10;nr3TURUVNG8UlTLNBSRR0tE71azSyyzqWkRwv6hGC5RiQUPpJ4Hv3SmP4B11G8VRNBQVOqVYBFJ+&#10;wXeOKre9NTtNKy+oFbFieL6QOAbe6v000six0x+6iaqnet0pHMqmSnQz28QrAOJE0grcWudI+p97&#10;NPLr3WCqlmkqYo1qYjTyQTSoHGkzTxzNUeOe49EhLaHuoAIvf26nw9a6iSioWBqqyQ1sUi/YTwCO&#10;Qxoseh00EEKt1EZdrerSQR9feyK4PWq+nWOeoiMkNDEoK1lMzIrAxRysVKiOLRa6EljYtqHI5497&#10;pUV9Ot9QKiueR6wJTu9bUU8SzimaSGCSljdY5xNEyeiphU6PJbUQByQL+/Clc9UNM6ePTb9wTN9y&#10;J6maaG9QqVUkbn7SGQxwebxqA/jHlNlF1vqPvxocdWFaZ65FZTWz+aNWmWVnjqkIakp6usVGFDFp&#10;5eOZColZuSSWHI97oABXr3Uedj4YYalHWSEy0lrIUjMiCERxMOZEVgoeQ+oAEfn37t8q9e6TqUkl&#10;dUCZJKWkFI6KAz6JoTRzmHJyUyEK2kodZDE2ufT7d7VFD14CvWOnjWQZGWWVFemneeNIUDfcU5iM&#10;YnZVGiNSNUTIL3/XYce/HSAB14DB+3+XXFRUwQRiNVqopJImNIyxT1yRKROAhXjWFJRZVPFvVYAk&#10;e7dXz61ny6g1TxLU08F5DJU+SZVrfFJVgKDMVqRGpXVoBSMubAn0ke7AYr15qVofP9v59RbyTuqz&#10;ywlqgVsmEeB01VTqQ0UFTLYkRqS9o3AsQQLcX9pxX9vXs8Om9poqmnmnpzWRU9JK8VZSmlWrbyOo&#10;neOKccIsTqdPoHJVf8B6h8+P+ry6qAD8Pl/q49NtQ0EtSqmrdkJEqJPMH+3lmbyU/lSAa9SMFLRj&#10;/Efj24oNOHVTTXQ/6sdR5oZXaaSMijlaeOupZIpVerlnqlEdTeEfWGVBezf8cxcce7ClOrAAcPX+&#10;fn+VK/s6blE0v3NJT08hxqVPpWuQwxSSCNquafFltL06xOC5YGxBCgn6e7kAUYmrU8vL7evUqMfD&#10;X/VTqJElRkYa2mglgipqKGAS6o7tQpANdNaCVQskS/WcFTq/tMNFjs0SmK16pXVUA0/1f4PX59d1&#10;IjaF1RYI6Qw0siwRwCaGteYFWakZdTJcLdiLkENpIt72AK/5fMfb17jw/Z5H7P8AV8+ml5YJ4pYV&#10;yFVI4MXljgS5iWqYoYBBIFMqxfiWx4Nhaw9uAaTXT+f+X8/TrRrTtavy9Pl/s9S56krURPXStPBR&#10;TClb7dTMkdHKgUsQy6i3kDFnBPHP59+AHwqOOfz8+tM3mf8AUPLpogM5oa5WVKilDl3VrUflE895&#10;VRbBkAjaNVNwRpvx7tTuGry6aGQQOm2skWlRKJC8UGLq4J/NDKoyTU5PkEkscg0FFRiro1r8/wCF&#10;rqA1W/i/Z+Xz6bODooe3/V/xfWSSpVIkycpooKKSWWnWCWnX90xzFYIGhcAxwMRpdAToslvr7tpD&#10;HR51/L/i/n16uNfl/Pj/AIP8HTbJJIs6vFEs6tVmqkFRS3hpKAoKvwrFT6SzsdSRyFAvFib8C4Va&#10;Zwf9X+rz6oTXh/qH2f5aDqElUHaqqHFJqkadJI5JDMlNjxIPt5YqadVZgIyiqpuGNwXHu+inaK4/&#10;w/b1WtSXxTh+X2dTUCVISjimmVI0cUyoRT6ofIsq09VMxsnjlXhbEEcfTn34gjP+qv2dbYBuz/Yx&#10;/wAX16SSpkmnmmSnjkqJJKqkaMhFx+h/s0ilqo1BYSsDc8C9gL/Q60AHTnHE+vngfLrWSSSKVzTj&#10;SmP58OvJM7wASUv3IiqIasY+qYKVFU5giqY5LkyHlw62/IP9n3oqCa+vmPP7evKKLSlfOn246507&#10;uoqXnC1cM8TsKmMeZ4qGDhKWoEo9EqP+ydYF1tzbn3UqMU7T/q/l1YADjkefy/2R5/6gMmMpFipa&#10;EVMr16MX11FUDTLDJT3ehSs8f6v22IkkFlbhbi3ur5b09Kf5Pz4D7etqMVrX7fL0r/l/LqTDFDrq&#10;CZUq7QRSDGpGKKiGKrpvHDQwiQEmpiCt4pNQIDFQ3utCaY/Pzr6/5Pt6sdNOP5cBTyHzIzTp8rVo&#10;oZqmmYVKUtsRFUVrkyzCFG+0jhkpUFlDiyqzAAqL3LXu0KkBq+v+Hq7BQSCPT7c9cqlBTIRL4pUo&#10;jDB4qKCN9JmbyU8TyEX8cQQKp+ote/1voEVquCfX/J1sgBaN5Yx/L+X+rzOKSOWWmyUyyzzU4lov&#10;tahSskUMLSiWukmU+ovApCEfpKs1jx79RcUFP8v/ABfVckHNfs8s/wCTh1kikWSarmpUq2jp49DS&#10;VtR+1EUi/wAnrPA4BTSXJvcgs5H496IpQtTj/qHW8FiVr/q8/wDV9nUSKjBkxtNPTPVGKFZX0P8A&#10;apUUjyeIVRkGlZY0clWtb0m5+nu9QKsMZ/1DpvQpop8vy/P59RHejFS71ETzVUkdTioXii1Uogo/&#10;2Whcj9xrXDRsh9RB9X1Pu1CRQH55/wAnXiF8xxxj5ev7OsSGncrGs+q1VTfcOZmggkM0njjFdPYi&#10;ZlW4CuLlSPqTf3YqaYzg8OP7PLqrBSMU/Ph+3z6kowoa9/C7ZCmKSxVUqGrhgqFafwxNN4xYG8ca&#10;RlSPSACfUSdEKy0wD/Ph/qr1oABqgE+v+yPL5fLrozeFJKOohpaSGGuqKylqqhH8OKhrB4qihEkI&#10;KySyFQouQQW4NzYWVatqGcUI/wAvVSAO04zWvpXyx69RJIBE0CP45KqKKOOmZtbIYJxpeGqvcXf9&#10;V1JB4N7+3O3gMA9VYUwRUjh/q/1Z67Uwiom8fFVV4zxzh5Elp6kQyh4oZjawEH+dUry1rfX6aK9o&#10;1Hhw/wA/5/5eq6aMRxx+3/iuPXQDUTOlZRQSVNLEjVFdqMFVrRNC+GWUabiM61a51KP8fdu00IP5&#10;deK6TSmR5/l03k/bU00ISpp3+8M3lipklpaiLSobIU6yDRGyjxh5FJAVixW5sL4Y/Z+37D1UD5f6&#10;vUf6sdcIakSVaGerOMhBcBpTFWwSTJpZ4hM6+iQixZ0XSeQLce9soCmgr8vX/iuq1Nc/6v8AV/sd&#10;YZqqGnjMzJVPR19bKgrcfGwrtTyrZo1kWxMqjRIRp9RJ/HvarWgqMDgf9Xlx68T5+R9OvTmOZJTF&#10;whklarWPII0FPTrVCSKqqJCGVZIyCum45YgD6n3cYOf835D/AA9aoCP9X7em+tKqZq9fJoSTx1Fo&#10;GmpYo6hDG09TSj9xit3AdSSQR9AvtwLU0HVWUCreXn/n6zzLDFN/EoMdkI41mp6GnmM8clPJUwQD&#10;7RlpkUa4Ct+foLm/IPvyivbUevz+efWvXsDup8setMfl1HmmR4Y8hViOGkiSqrKqaMzSwyyOolRY&#10;Y41LXgN00glRqt+PewpJ0jietmlK+X+X/Y4fn1z9U8FNQU1RisgRTJHFT1rG8Ib/ACgy6UUKxkQy&#10;CRPqONXPu2mndQgefp6daNOCkH/COmSohqIaOmSJZ6sSpURLSPp8NCaur8MQqJLafF5BrkjIIQAt&#10;9GHt0aCxrjh9vDP/ABfTfBQBnj9g/wBXp1LdpfuIBJDoOLMwo2pSkrU1dNFaUqagBHpn0/uMAWCg&#10;WIufehShPGv+D/P1tuNTgiufQ/5umpzU5KWGOonVqPHeITJPIk2Zj0L9y9Msh5midDrVVOpiClrG&#10;wsAqjtGTw9Pl+dcfLj00wrhjgcfX1/MefUF4aWpUtQGkq9c4mxVTJTGiqo6ab0TzyrOuiD0IApYk&#10;qbce3BqHxefEf6uPTbBSMfaMZp/k+XUIGegghjbyRVEbVE+LSolRpqmOokLeNpD6XCglYE50m54A&#10;HuxCsxp8NRX0/wBj59VoUGeI4f6vP5fPqDkKmokdlWjaZxRGsy0cQWFaeVJTpnkSX0LIUaQ8Nzx7&#10;2qoBX50B9R/m6q7au2mSKn/V69c1yDw1VDXrLOBR0NRTIssEVVSy0ssfiENRSINIAuxZlINjqJve&#10;/tCkUoOP8+vVbUGNcD0rg46ZKmSiiWlqcfDNJV5COmVoBIC8MtNV/arTXXSrRShWYxyKTYAEgW9v&#10;qh+FuCn0r8+Pr69MkoKMnFh6/On5jz/1VOCqemovOaWBaClyTrLDV0tC6xQ1iMEotNBpCxxvwBNo&#10;s3quPofdk1PTUa0/1HPn5dUfQtQuAeH+TH7esVXUfcA6YA9P5ROgp2p1rTTRR/bV0peQKBNJKrCL&#10;yCwUkAkn26oIxXP+r/J/PqjnWOFR9vp/l9Om4VMk0dUaWvkrDOBGKQx/bVlJpH7FVQfhta38ijkg&#10;kiwHu4RVIBFKefkem9Q0nSa/LzH2evz65UyypC/jnVJ6qrUJPVBZDMr0v24igp4xo8psZAGYngX5&#10;92Omuf8AY49UGB6fP8uHSdMr1dPNBC8mgTLT0UtVBGsccaMDUY0seFZkst7H8/19vUC0qK+uf59M&#10;V1VA4fZ/L7euEcZ/yqtq6YU0NfJVUcnhEtWtPQCEeas0EXkWJlF0cW0+lbAWO6AdoNfn/k6qBgtT&#10;jj7B6+v7emGRoK4z1EdQtGmTpoZakUYVXqzTgxKw8oK071OlW8FzZg3C39vhdNFbNPP7f83r0yQr&#10;cDSo4D5f5/Tpnqfu5xSVq09TUUyRxR1FLEUJNSXZaWmT7gF5lU6mkV5bX4BIA9qUVFJTh/q4+n7O&#10;krhiQ4FRX/ih609a9RCZKGWBFSaKuaqrKvTSR08KQx08Yp5aOji+s8J1N6QVkuGIPN/byoHB9P8A&#10;V/PptuxsjJOQPs8vUdM+UkeenaWuxtZRMKqH7OCQKi0jwuTbwqAUP0EKOSx/1RB9rIEUHtIP+X/V&#10;/q9SkmINS4IP+D/V6dQ5hWyeZ/vFmrmaadpvMg+5xiqRJQxQyINPpLgKFGkgG5vwYRRJXC46SSat&#10;NK5/w9MkopjPTLDJVrrpxUpVRyB6SAqS9PFVwcNKzILMfpwGAJ49ndvZOy1K/Z0XOyBvipjpgeoZ&#10;5o/HDI0Uqi8iy+CcqhsskesD1lAQqkgtx+T7E1htRKiq06RyPU8KDpLVNVAcp6TJ9vI0/wBrRqJG&#10;niliQFEbWqnUTcSxg2/UR+AJE2+wVIQpwadBy8uQJjT4R0x1OS0NHI9L45GrJqlo5lZZaqLxBpNA&#10;0hfEbakjLEgjnj6Cq2sEIBNBSvH/ACf5B0Grq+0sR5dJ7K1MYjidWgpccjqJpPJHJVtHUOHqI4AL&#10;H+gIsQLABgSPY22fa3ClyBpHE/bxpjPl/gr0Bd/3aNNKKaVPDNT6/PpKZD7eaYTQSTVNHTEKslWW&#10;WVoddgihT+ySfUityPz+LDm1tBHGHIqF8/l6egI4gfLqN766Wa5ZYy2cLX19R6r5GlP8ggRFmkYK&#10;vkijaILFwojsT++b8awpN7/X/Ye10MZ1nSKgaccKZpX5tTz6SOFVAzGjGueNfl/pajA6yuyMIUDS&#10;vpjnVSmmMFIm1I0iqLC1+GH1N/8AYK9IJUVJw3D0BqCw4AZ4+fDqiqy6mwKlTnOTxA8z9npQ9YPB&#10;A2hlDTMBZnMRUyNU+uRfEvNwP0n8/wCw92EED0dQXI40WlS2cj1ocevTniyqGU0UHgK+S4GfT1Hl&#10;1zmVRFIqeLQ6HTUDWGEUjBSYkbi2m/0/1vbrRqsbaAKacNwNCfIHGRXh6gdajLGRS1ag5XBFR6n7&#10;aY+09ZImI8klLI0bwyxQCWOOOFVpn/QGlJChg3+q/HHt5AaloSQUIWoooC0B+LyIPnw4V6pKuFE6&#10;ghgWoTqqwJ4D0I4/OvTTVQvTTNLVQHUrkoZXRnMXPlBUj1/UW4ANri9r+0E8DQymSdM1xUgkjzHA&#10;VpUYoOFRXowgkSaMLA+KUNAaV8s+X7SfI0HU6GRyglkR4zI9zEAGenlUen9uxJUrzx9D+T7URsSn&#10;iuCpJ4cSGp6HipHpw6SSogbw0IbSOPAMp+fqDxrx6xTEpLCVkiqSswPjkUIrseZY44D9Y7+k35+p&#10;9tzVV1oVkIYYpQEkZoPNR+3ienI1DRsCCgK8Rk04AlvJqZHlwp1JFPFCIYZNK04VpZqdwXK1MjFk&#10;jjP4AAAIB+n+v7f8COILFJ8IBLLQmjEmgB9BwIXpgzPIWkTLVorDHaOJPrXyr5/Z1gd4ND0x8eib&#10;xLUSMt3ReWpxoPqAJuHHIA/HHDB8EI0DEBWoGJqaDioIIqPU1rQGlMdPKsuoTgGq1KjyP8Rrw+z5&#10;+eeu4kS88dOJOYkk8FOAVmeFxHKC6ciMqSyj6ckGwuPe41jJdIqioHav4tOGyBhSM5P5jrTuaI0t&#10;DkirfhByMHi1eNPOlPXqMXVD6rAFAI1ZlSVGB9DwREGJo9PDBifr/h7SkhWqacMVIBB9VHwFfWte&#10;PT4XUBpzQ5xUU8wxHcGrkEdcEV40V4pEPjkaEfsGwqHi/eWNrWbSp503BJJFhx70FcKCpBCmmF4M&#10;VqwHkQB5jic44dbdkZyrjiK8fwhu0keVTwrkCg49eXVUQai7F4fXrYosSGFfEpYxgC/14sLfq5+n&#10;tsBpoak1K+ZI0jSCuaDJp5eXHqzFYZqAUDYpxJ1UOCfLHHz6kqIvHFD5H8jxEmYhtUTuLsSwGhUI&#10;/oP9b+vtQqxaVj1GpXLZFCePyCnhwqPTpOS5YyaRQEYxQ0OPnX7cdRpfXN4ZFWbQsUdPCoCgIG1j&#10;VIeDIf7THnge00lGfw5BqI0hVHkOPE4LGvHjw6eSix+IvZWpZuJr9lcKPIcOssUgkR/VHoWMsdLL&#10;MNcUmicsxCkswFrcgW9uIwdSART5EN8Jo+cGrfOvD8hSRNBGDU+uOPw0HoP2mvy6i1KyygSJP6FO&#10;kzr6hEhbUEnLDhrfS1h7Rzo7AMjYH4uNBxoxPA04UAHT8DRxsUdcn8JHHyJUDiB5164iFlXyLOEM&#10;eos6ol3VgS9O9La+o3Iuv1H9oe6CEr+oj6dJwaCpHHSUpWp+XEedKdWMi6tLJWtMVOKcG18KD0PA&#10;4p1ikfyA65XMkZVCkqloSEQ3MaixX0cIGPHB9sykOCGY6lphhVTQEYAFRioAPyyerIgQjSva2aj4&#10;snz8jnJIA88dcQ0U6xPxqh0KhMegef6NHOW0cAEsHvzYe/Dw5Qrkiq08qd1fhJIGBk188dWKyRFl&#10;8mrXP4aVqtK5rin29cJWVqdVYajcPINPo1uSl7MPTe1iote1/bbsjQ6TRvM9uASf5fOhzx6uoYS6&#10;lx5DOaAV9fLyqPl1gUieNlRJJKlmZFdXZY00ekF4pP0ngHUpN7W/PthNMwJjDF6kA1IAAoASDw4C&#10;pHGlOnSDC4ZiqpQGlASa54jjx4EYrXpw0XhjLpTma6VJVSVYPEpTyeQcogvqAP5N/p7ViPUgLadW&#10;GIGDUAivqB5gHNadIy1JCELafh9cHNKcCfWmOmqZllEk7c6pQSsiAQo8PJ8bxAAX+oHI/r7LZism&#10;qU5qfP4QVPkR+3OONePS+MFCIwKY8uJDYyD/AJKH9nWTR+6ZiqPLMsNkRV8cSFtIZlU2YsQpbi/H&#10;HHvwTvMoALOFwBgD5gcailfPhTqpYhPCyFXVk8SfkTwpkcadRKiXW0sQZpEVnlhXRZ4ijafEni+i&#10;sefV+bEH2nlfWTEDVRkCmVPoKcAxzQ8CBQ9PxxhAGKgHCnOD51NeJAxjy6wfbFY4XX8sVkDMsdiW&#10;1lkTkHV+lgvFr/1t7aa30xqwPnkGgzxwB/FwYDFK1yenDMrOytwAxivyoT6DiCc1zwHUioqQqvBL&#10;E/pR9Kv4zojI9ccciAXDG1gfzx79NKqAxupwOBpgeYBHk3l86DpqGAswlRhkjhXJ8iQfMf7PTeWj&#10;ukkmsKAvlWNQjRR6bRoSeG/xt7QuYgwaWoH4qYoKYr8vWlOlaq+VjofSuQTXJ/zevWcO6+GYhftw&#10;wlMUTmSbyKLFZ78sHX/be3QWUrI2E+KgNTXh3eoI9emiqsGjHxfDUigocgr5Ag9cmZYNTSSRzGOQ&#10;yLTqgFGEI1FXa3DJcC354NvdHpFVmYMAa6eCAfP+kK/n15R4uFBWopq/HX1HyNOmtkWVnGiOnMgd&#10;hEi6vUG1aqc29K2vdSOf9j7L3jWViKBS1e37CcpjA41B49LVZo0BqX00yfn/ABZyfn5dduKeJ4WM&#10;ay1YHklnpiQ2gccKosoH9oD8n6D6e9sIIShZQ0gGosK1oMeXD5gV49eXxZEYBiqHAVv2/n9voOuM&#10;wp3YSs5kshkdSmkaHc6fWAP3ASLj/Yfj2zOkDN4jGtFqQQcAnGafFXiD6U63F4wHhgUqaA1rn5g+&#10;Xz/PqEsd5FYoypGA2p3dgzN9BKtje39LXH9faBYqyatJAUcTUgk8Kin/ABXAnpUzdtK5OKCg4ehx&#10;/s9TXjnIsQC7INSWRZhf9EkUbWv/AIm9v68e1jwy0IbiVxgAj5gHj8/Lh0lV4ga+Q4H8PzBP+DA+&#10;WesVmikDRlQYUEWt11ByyaJY7WPDc6j/ALb2naMo2pKdopkVqSO4elCOP8s9OVV00yVqxrQGlKZB&#10;+30/n1gBYvUpHJFGssZMQYtCsbKbMeASGAPp/wBj7TD4pEUqNQ7a4CkftNRxFfPpyihUZ1JKnPnU&#10;H/If83UZrQMGRWYIdLpa6yMboDIhuVj5JsT9bHj2wVELiVASFoD8z6kU+HieJz0+KygqxA1ZB4U8&#10;6A8C2APs65xiMop1M6wPJGZdJAjVhqEYdbH6mwt+L/7D0Yi0g1whILUpQeQJH2n8uqPr1EAULAEL&#10;WtfKtOH+z10uuR1eNU8gfxL6B9swPqe5IDAqBzq+v+8e6hWkcOgFQacOynE/MU+fHqzaUUq5NKV4&#10;93oPka/Lh1jVZAzqJUe2ol3AF1LWKi3Fj+APx7bEbqzLqrSpr8v8x9B5dWJjIBKkYGB60/b9pPWO&#10;VWdPMBILF1LjUPJf0vAQ3I45J9sSxl08UavSuc1wVNfTj9nV0IVzHg+YBpjzDdYEjd3ESkRxlAwA&#10;I0/t8Mrkfi3H+vz7TLEznQpCrSv20/yf5enS6KNZ7jWlft8x1//W2QBKCzJ5HkOhtTSqn7cqj1KQ&#10;AAODww+nsQdBgU8+uKFf1D/Osx/dCjSupdSqL+ocWsqg8Xb6H37q1QMjrGG0u4Uu7AmZ7opaMvwk&#10;cpQAEsfxYfi3v3VesbFFUL5QFF3YmCyKGYAIYrfRWJGkm9xfj37r3WKZ449MzEhtb/t6VjXxJ69f&#10;jtYFRa4H9Pr7917ruKZfMHUNFZFsgZmaYsdTFrfpAFr2+guPeiARQ9e6y+Vl0qshJRipBVLKGksy&#10;HUCGKsfSbXA5+nvWhfTrVOsgkZmkKMsIWMmEIA5Z42BkCrbjngsLjjTb8+/eGvp1vTT/AFf6v9X7&#10;BzWbVEW+4AOsvC8WmB2NyJXMpUHyLckgfgD0n6DWhBnrWOvRiVU02EaeVfA0zICiXLuslgCxe99T&#10;fS9vxb3saK4p17HXIBwqO5mOsSRtqVY9MZYrrYMAOB9RYW4Kn3brfXUULKqLEkjBXQh2fmVbHyDk&#10;cj83+oNxfj37r3XfhBRIkBWMMCBcu8YHJN/qzHkso/qbe/de65lTfxojNo1hrIFNwL+QMwtcjlT/&#10;AI2PPv3WxSuesRkKgqieUMiiPRZHu4IkUWFgP1Hjn6WNyPdDGpNetECuOvKiKyI4dgwWRpP0oLIG&#10;86kAEcGx/IP+Jv72yhuPXhSueuasHCglmhKyKFVQuprgiKSw55t9G1HkD3RkAFR1ogeXXbya3uGI&#10;dB5pF0lEJC2W9gNVjwqn6Wt+D72oqlD17y68juZALxSPLITdmAeVAhIZiRYXNyyhub29+8NevU6w&#10;LOUlUkqyPqALJqDThrIFt9LAnTf3bSANPXuuY0am8kagMwAcylpHCpwZHtxfji359+CqDUdb4dZy&#10;5bxPGELeJb6tIeMFrroCg3YGwJ/1JHB+hqOB+3/KOtdcxGvjck3lMokDpImkKDpZJBIP0kNqfgWt&#10;b8393PEf6vI9e6xy+QE3C6m1/j6KbfuRNYfThQB+Qefe+t9RZNNn0otgscLxxRqzKqH1APa9iQSV&#10;b+pP+A917qLJ4klk1lY4y146eLXIxlCAHzN/ZJFrKOGJI9+691HChgttK3pzGWk9H292sXKKLHWS&#10;AvJA9+691JCEB2k0pICiHSVsHWMCOQEfS6/19+691zj8imQPHErpw+pW1BGF3ZCtrqt72tzyPfuv&#10;dTQmk2QszEAILqhOkazCoPpIZSXB+vH4t7917rKEDxhkEkq2LlDwwjJIBQ2Olvpe4vckj37r3UmJ&#10;QHkQotiVkjMVpSsii6xtK3DX/SCfpYE8e/de6zIQwFixd0dR49NhKXAOpOOeRcD/AF/fuvdTAp0r&#10;EiEXZGMiIp0lGBaVmv6idKi/5H+FvfuvdZok1+qVLBtTHUqFQ54XURc6f6r/AF9+691xKxsYPQyM&#10;xZ11af1WGoB1Fvpcf4XJ9+6917wL+gHXc3EdtIN+DZzf6G9zYfk+/de6xPCwY8LFHp1IoAIuDrXU&#10;4HIF7kqfrb37r3UU6NRkRChVmIRmJYtYC4ZvpGBYkL6j7917rCxYKiG6xwuWlZLCR2sQomB5tqJY&#10;H6/T8+/de6iGRdT6BytoY9KBFkZh5J5APxp/BPJ/3gaIqKHr3XFHvK3rDWgClAEaNZDeQJf/AKK/&#10;rce/ABRQde69r1NGdBuqsInkIAdj6XBWIXNiSBzbj3vr3WRI11FzIhj8Y0ojMAwsQwfggaebce/d&#10;eArgdYfGZrMJfEwSzo1/ErEaSZIUAAPJsRa31vb3oMNWnq6ghuuLrCupQEKguDKSH0MwFgF4CDVc&#10;H1MTYcW926uRUU65GMuirMPEmmRFY2fxK6gAALzyCSBe3N/pYe0gJBqOmKGlfTriAgkUhGsUWSNk&#10;CKpEZC2e3N/7P+t7sXY4PXgaGvXYkEb6pY9aHyyeVSpKCQBUTQoAAt6f8be69XA0mnr1xVyvpEKx&#10;FrGodP8ANurfUEsPVzYgD6A2/HvfV+umkXS7F40WRm9ZjbSSWJ1ugAuGsVjH0v8ATn37r3XTyaWh&#10;a6hPHK5lkCuplkUlXZP8B9GPINgffuvdYGvpCSxJoV4mY64mhkYcAxLxYObHm39OffuvdcpJRdlk&#10;CaiZkRpFUGVpRZ/KtvSCAbX+v09+691jJKoXQQShYwkTXAUxkhSgAB9OrgLc88e7J8Q62OuLTusZ&#10;JRWA1rIzANIXdAgUxiwI4F7f639fajrfWLyxRAoQ0ojaLSutf25VurMtlHpJ1X/qbC/v3VW+Hrpp&#10;VLyPLL43iVEVADpieRrR3ZRfTcE3+l+b3HvXTXXnqliDhoo2F0LwxSIskepD+sj1aHFxp+oAuAT7&#10;91vLfl1Fkqx49KqreQMHEvM0QkcAgFASLj1Lcghfxf37jgdVJAGem2avd1LAFI9UuqnUJEYBTt42&#10;eoA+rfTSFte/+uPdgh68CCK9QqipkCoUmJSVWId4wRqJOqI6rnj8D6nn/X92Efr16vTPV1LqZZVk&#10;JlbWnCtpkjPImROebgk8/Q+1KIKdeFSaDqAskcpgZNV0iDhhpikmTX5GVVTgLb6Ec+76aeXWypAq&#10;epDF1WYiRHEgcIAisqSzWu6SkadA/Ctchh+Pr7ZZadV6k00IhleP1SKHiV47NYFvTK1wP6m5YEX+&#10;v496AJ4de6UtFSgPF9TqRl1+JioEF2im1WAN1BGoX+v5PA917pUUEMKNIEiNOX4jiIVmVIRql9Cq&#10;eNfIUH6AEj3Rvh62BU0HSjpYE0N4hpLokuhQrajKuklrfQH8fTm5/HtnrZHkenqOFEERRLaUDO72&#10;XSQAI2dfqSxXgH62PtL1WmK9TtSBGY2AYDSWVGVXUhtL2AsA1wCPybe/de6jS1aNG6xB3LP6R6fS&#10;7sAmofUKeeR+fp7917pqqctEpZdcbvDIFjUiRbsTcDTb+zeyqfrYk2AsNhC3WxSnSQyW4oNFS4ZQ&#10;kJMbuk0LvTamtJIQPU/00KB+Sf8AWFCtDTrQPQb53e9LGXbyRQv6pG8xWFZRT6WjYyTAEccEuLEi&#10;3vYiL8M9W8Nn8ugI3dv7DKmiGtaGLU1OlYsUitqqQRFEsVjydbszEaQoB/p7r4LMaKM9PxW9RQ9E&#10;f7W7FxkUWaaNklqqWSCkgjkmMddEZ0FRSI0Tggy+klnuLahf8e31tJh8Q6cjtnWXtHVXfb29pMnU&#10;V+Op0qaiDG+tYQ1npqidg1JNS0kdy0TM7TTq1xZb/Rj7VJaBSWYdHEERXLdV770oslnv3YQaunmi&#10;yDfxAIIUhjglb7emWUqURDqlUMicDQt7n3p0BNAOjAgeHUCnSEoemavPTEstO87oITT0ss0sksyw&#10;iZTVU4RmU3C30ixb62597+iBy/7Orq8EY7+hq2Z8ZPK9NopauWpeni+9krIpcfEs0pCTUgmKyKqp&#10;wxXwrqb0oxYgjRtlp2jPTU0qN/YV6Ojsr4p/a0UkIQ1VPLA33FWUampaLIg6aeLHQ5YPJaRBYNJF&#10;Jc8rcWA3BCVaj9F805GM16H3bvxhoZBTGlw9Kk0kMNIlDNh6ihp3lp10V9V+8fU5B/zxhUNcso4F&#10;nHiGqvSYXIDUc9CJjfjXh4lngDzU7xK0TBaaQ0QlDcQCsqFLKbXuT6Sbcfn3ZSaUpUdPfUZFGx02&#10;5n4yUdXRyQ/w/Ffa0k0c0swxyUtfSNbVGk0hARo5BbhWt/qib+/HjkdXadAOxs9AxuP4v0kiVkwx&#10;lbaslk/yFp6RlmMahpKuKSYAFUFgqREkCwFvp7eSULwFOvLuDQEVbHRd9yfEdQ88phkpZKiAzQ6M&#10;eMbjooGGmo+9qgFeeSMEEU4Kaibnjj259T+fSyHeIDhW6AXKfGSsxMjV8WJhxjI3hNZJPkaKopvt&#10;B+xUUkTpJDqckO4MquOAilufbiXKg8Mnoxj3W1BAc9B+nWW88RX1dJCsUjQMa6OU5BJA5jTzA1U1&#10;WPEsjEkmKVxM3AAFz7v4iMel0dzBJkH+fUqm3rvnb08wycbU9RIlqaR6eXFyVpksEieSiCsFEfMY&#10;ckcEKR9PdHck6vM9emhhl+IA/wCHoUdvfImvgxxp65pqMwvHStCyzRwwmAaxLGkRDgsAuocuOf8A&#10;X9o2TXgnoom2WKQkqc9Dvtn5TUUVOXbK0DV1ZDB+82LanhqiiEvS0FEwYq0Z0lZHAdzb3tYo6UOe&#10;i/8AcQPxfl0OeC72wOcX7FamH7lVpospL5oo5FpFjFQjtGS0ck0bXHgZtTX/AB720CcR0jk2CSM1&#10;Xh0J+J7HxE9oIKunYPjJBBgakQ08SVJqTNBVRS1QLLpJMhVg+o2F1C+2mgpw6K7jbJYzUjpbpm9U&#10;NCGlpoXlqJi1NFKskcVbVRrTCdasjRGipqaRY+PWTpJAITGI+Y6LTEwxQ1HUn+Ot9zJT1VbQmGGG&#10;Fo6Q0c8VIXhkWKqBhkCKWTQBETcXZb8ke6FBw63pNNJFOojZGnq1DGKSlWonWrp56iOnln0vMRG/&#10;3Eekaqcay6L+kXFjce6EaRT16uqBc9ZfN9/HT1ePtJU0sstPCaioNM0kmrXV1ldTqACyrp8KkXKi&#10;xINwKdWpTprhSmiWqhkeulpoRV1MlUFjolWKntLE1Qli/jT1ujarOLD8e/db6hy01NMiBok8/iqj&#10;Xz0SaqgSSnyNPC8QHEnDDgKwZr/090by62ta9N1RjEiqJ/t5Y4Wn8zVVJj4YkVYHhEc1M9cQBamA&#10;csIypVmBAva+qnq/SbrdnYnLS01PW0tNVUUEsstTmKWXXPSSRWko6aoEoJnZmVYP7QvYsOQPd1dl&#10;4Y62GI4dI7K7Px0k6irovvlmozM33WMqIpDizeoqFEgLkMiEAszxFeCQbe7+M/r1urH5dBjl+ucL&#10;PULBHhWqKZXpJJal2QxRUVO2mCqiCAXKaopJXSN3kT9TmxJt9RIRSvVlkZTQHoD810vQV6VFGmMx&#10;i5FkFOtTWIl52q5nqGmK8gP4FYRXKkEqSvPtVHKFFXFejBL2RSCDw6ADdHxuwU0cTY6jgMjU8tWD&#10;NW3lln1NCaGnjiS149LawOP9jb260sTDHRlHOJRqr0Ae5fjdLBqaHx1KwUC1NPVQRmKV46hg2iSR&#10;VKoqAmyorSMv9Le9AqR0qjniVTqPDoEst0tuKjk8GOoKmpJQXqkpJZPFFISXZm49I/st/S1wPezp&#10;pivVxPGw7T0i/wC7u68eviWlrKfQXfxFJ00iM6ZpX0rYKSLnUSB9B+fdD6+Y6dV0Jp1JoN8bnxZS&#10;nQzNFDGCNcjpCziXyzeSJL+UXsoa/wDiRz71oU5p040aMK9CZhO8shTUzUlbRQTU8kslV4ozIiLV&#10;ltX3K6DrDqBxY6QLDTzf3ukYGetqkR4joasB8j4Kyalrpq+oiqI9UMyTiJGeJI/ErSF+ApX1CJdI&#10;P5Fj7aaJX61JBBTtHQ27f7yxFVDRsaw1bpJLBJSfc/bTTUfjKrRQlRpBLEygkkXsB9B7RTWrfh8+&#10;kTWxJNMdClje28Mzxihq6QQVj0wbEVAmkFe8Mi05qJJWRgqwoQH4FwCSfp7TfTEGh6LZ0MQqOhAi&#10;39jvIj1E8bU/ldqNIKlPJQiQ/wCUQolPd9BFjEedAQEjk+6NbN5Z6YVycHz6XlDv2gp6qAfxmpSS&#10;ZqRZpc1NHNV09RIxmA8sIJljdFMqpAvkYaFZwosGTC6+XSpG1fl0JGD7Gmp5UpqSvrPHS1U5yavS&#10;01V5IIAKqemxWTdLFWOhXMHKqxGm45bNeng+c9LnFdrxU8UcxjJlM2QaGVVSShLStqVa1Jb3kEZV&#10;C2vSgC+m/Hvdetlh0t/9KFIGWY1cUf8ACxFS1pgYrQRUtRS+QzSmpv64i2gSoQSQPdgNXE9U8TyP&#10;+r+X+r/Cpcb2zjaZBMomqPOwk8lBKvgaRWMFJDURHVaRCBpLEs36geOboinieveIhwel1he1VJo5&#10;6uYlxVw09SZ/GlNAugwRrFG31ZWPrubuSSDx7ViKNVx0pWKFkyehfwnZFPFWvQSyU8swnqlnYpaK&#10;HwRjSsNTKPKGbVdHClfopva/tpo6d3Sd7dPI46FHGb5p28S08zwGDwySeERVCRwVDLqqJZn0xxmX&#10;0tbSpHLfjjazBcHpNLFHSnQhY7dlEhljhWorv3mhq5aQtNHUSRyB/vpZCdYhVr8C5JF1DC1r+Mp4&#10;dIhEC2OHSwo93UnolqHd45cgI42erjmP20MB+3YKihlUOyg6yOeDf2y02fs6d0EDHTvTbjglkiE3&#10;28zyKah1ZSk8SJJeGjMVrF7FgPUSq2A+vt1JNXHr2lvPp6/j+pXQK3qSVk9IQJTyEEMuj8KSS1/6&#10;8c29vAVz16hpXqYMrHLIwEpURKTFMjI5EulCsRRxcDSbK1v8fr73p6bTX+Lrl/EV0xoCsBateQMV&#10;ELwniJPDCQSVcctqtck2Fh78BQ9X6yfxSpKySLqmXzTRjwKtR+xOoFSnlUW16hoiIuPrbj3bqrUp&#10;3cOpKZWnGoDwmEGKOanjA8SgAJEkar9CCvrLNcngD+uqjpjQTlRjrK+Q0l01KTDUSJEoJMYUJrDt&#10;YaSyc2Uc8WI97694b+nU+DKR09UkqogkKOiqCGp2WRBpaMXN9Tfqt9AxFz791QqT29ZKfLwLEsei&#10;UpVF2lZZLaKmZh5ICgF1jQD6k3t7102YyOndctEzMdUkTQ6YlUsriIAXWRTYhgSvqLH6f0966oQR&#10;x6c4quGRJDLqZJYYmS0YkIWUFZfVEOAq+oqSf9v7917qYlXCzSBwxZVjP7qJHHOgbxlWcj/OEC8d&#10;zc3PtxGKn5dOJq/LpwjqLOVLRxq6Rs2pUktJOtkhMbD+n6/z/X+gdBVjUdVGesYbzyWsUEYliVZj&#10;HpRCnpMqoAVuf7JFhb3br3UqOoSMxjxFw48LGQcGn41y2PP6yvquAACffuvdclCzAXDMga7yNaVW&#10;8d76x+T9FU/Q2v8Ai/v3Xusi3YnxhypUOxkWxWSViHIH5NgSPxzce6P8J60epxYq6vAFQgl9bITB&#10;OSoiiCoObAm4P9T7Y6114whJVjY/of0RNYqztHd5ZLA/gghbcX9+691ljhLKQGltIFMCiOMDyKvB&#10;cOANJFuD/Ue/de65qI38hLPCXu8jFUctKWsnH9LC6r9LG44t7917ril4/t0Q6YJ5Gj8ZMd4fSXKa&#10;SDzwXU2tc2920nTq691hMS+OFSDYOwDCO0jMw/cJA+hAsFJ+hFx/T35PiHXh11ZgjSomhPG6lUB1&#10;apVtIZC39bkAj88/j2oIr1bqEfz4i7s2m8qqqXbVqVA5uAG+hsfp/j70CG/LrXWIuWhIjZRJIQLS&#10;qoEIS5VdaC1mudBANgefe+t4/Fw6yIY0knIW6mVHMLqkesNxpQDhlDm3H9b/AOJo/wAJ60epd1ui&#10;rcGIsS/H28ySgq2hzy36ST/T+vtpPiHWh1gBVwRqUCVlKft6WCAAMrIRdQTchueBe/tR1brg8Y0m&#10;JZG4YFVVVZU+hkR24uLj6Dn9JPv3XuuZOpgVCIkbSftLxxLdiqcDnliB/gPdH+E9aPWeFCIleYLI&#10;yhSI0I1hQbIHQ8aWFrEfn2x1rpyjWMOWVVVPro9B9P65bswu1rfX8Hj/AB9+691KEa62kA8Fgst5&#10;LOpRlPliKAXAAvqH9SCD7917rKYdQEilG0OhULD+pmOlZDcAEkWtx6R/j7917rt1d5JNEgCFS0fo&#10;Ed3tYIwIFyRYc/j37r3XBQb2S+gCIlkCkrMn+bkZB9b8qQPfuvdYbiSMBogS7csH0SFI5CRKx/DE&#10;6hb6kW9+II49e6wehkdmjVl1KwRiT6EW1mNjyQo4t9R7917rk4BIaSMMiMsthEEa4b1qw/INx6QQ&#10;Pz9ffgCTQde68CjMGkkYQtKutCBJeICx1xmykj8+o2A97KMBU9e6zQSgssemOMGHXqBuzCMlUQu6&#10;8D8n+tx/Qe9de6yRcgBSU0xhSiujkG/oLtc3Cjkrf6+/dbAqeuSsqML2dk1BbLyyyODwQAdR+tiP&#10;8Bxb37q/DPp/q9P83+fzL6kEh8pBCqCRwsnrbmw0qADcH8+/dbBUn59Y0uRIWdLtBI5CAqAzX0lm&#10;c8WFrD/Y/wBfe+rdYJYmSOIIEVoEvMpOr1G1mVQPUVH1+guD9ffuvdRyqrfTKWBYKByCFCalRIrC&#10;4te/4tcDm3v3XuuMkLNJ+2A91iNOsoGhGvZ3UfQhhe4IBBI9+6911FIxfyRN/wAB7pcxq2uzFAAA&#10;LXY2IA/2P+PuvdSo0BDaoCWaQSodScSDm9/08fqH+w/p7917p0WEMAWDEOrHRFGpLgsFBcrz+Lcf&#10;WzH8+/de6dImuFa49Da7aVv43uHcf4AAHnm49+691I0q1tJUkmNgC1g3qsdWrgn82/x9+691l8N2&#10;JSRJY1ZgdWmyEILaltx+QOfrbj37r3WAqEWO/kkkRQ6kFdfkNyV1W/F72v8AX3rHXusDMAVXUVXn&#10;QbBnvHybhvpYGw/1h7317qK5YBpBLF4iBIGcgvGS2kCMi4PPBCj6fX37r3UZndCwZgdXmd10gEsF&#10;1KTx/jdTxzb37r3XUQAaJzwsQYqLhAJCt5NQP1F+Qv8AsffuvdZFAUM2lkEZTysoC6A3oNwBddJ5&#10;/p7917ryS6EOtryKjoxGlASxuXW9gGIt9Bz7917rkGXV+5YorEnxlwzBhoYN4/wRa1/x7917rGyl&#10;tMaGRgpBcXSSJ9JtEUMY+h5tdvzzz7917rIXVpAqXiR2spcDUX0nxuqj6kg8Ef09+691njcBgYyr&#10;M1iFcaY50I0lDbkADkP9SffuvdSla50WCqZQ/iB8ixm3rRb/AFPpuCeeffuvddamZDHwSxDXKIwG&#10;sgRrZfpxyf8AW9+691keRBq48igqrgjh7ENYAAFv9tYj37r3WZXKrKJCJFIHGtSdTGwCuR9Dwb6j&#10;/tx71QdbqRw6zCVkjMtgh1XUi/0JCeUKQADYFT+T/sPfqDrXXYcLGBdQGkMfiNixQnXqQD8j9PPv&#10;1B17rP5V4bxkmRmEpPAtq/bVgPoP6/63v1Kde65EsbagNTatIAA0W4Bv+R+Qf8fe+vdZU8fl02s0&#10;iqyOovo0KRJf+q/T/Yn3o8OvddkKDdgyIgvZdLXB4cNxxbnSD+Cf9h4cOvddAqAUZ9MbqtiVHlJc&#10;nSbAHj63P9bD3vr3WRY+dNjcNH+oepQRYf0N78j8+/de66YAtJfSzAghQjL4gP0kfg6eP8bi/v3X&#10;uorqS5jUrpslr/QITd7f4/n/AG3vWK9e64FidLWYSL5CRGqao49WllZCBckcf7D3vr3WS4QhV8bF&#10;rhi45K2uyG97am/3i3v3Xuswu2qJgJLSK6+kMLfVFZwPpzb/AFvfuvdZQ6EMyxvIZC17qNIN/HHp&#10;NhZeLfQWHPvR4de6z8lSqixjIUtpV/UCdIbTcsf62/P+FvdOt9cWSNgzEAsXI1W0MJHsY7p9Pxxc&#10;X97HHr3XTKAp5X9KqwTlZNbXTV/QGzXP+t7v1rrt76fqwBb1FFGqN7afof7P1Gn8fX37r3WNkDW0&#10;6btZmd7FJFUaeT9eDzY/096qOvdYJEsD6FEjnghl9bIRckNwbrYgH8e99e65aAGt4yVdVIOkJq1e&#10;lgwPI4AI1f1uPfuvdYkgJVQsfkKSP+sLwLFWCuByOP8AX/oPwPde65GMGM+QEM5VQNH6gq6VLWHB&#10;UW54/PF/fuvdeESkOmhvEr8qrBCoRfSVB/AHAH59+691xIJAujNclbm3pR2uXfVyPpyP6e/de6wM&#10;n1NkQm5TVYKSCEY2P+3F/ej8+vdYykZZh47JcDSsahbqSf3GIBva+q39Pp71x4de6xly4LBiwAVl&#10;PChAPSJHLfT/AGlh/rfn34CnXuuXiY+mRo2LNrXSEIcAcxauQfoLr+Ra/u3XuuDRvYArpLhQ0Q1a&#10;BcBHezf2DYa/6C9vfuvceHXUi6mJRRflfEGGiQIPQ66QLfhbEDi1v8fdeoOPXFY2JANtKhkGoabC&#10;QXYnV9SD9L8m/wDh70c9e6yBCQDdCOEaUaE8wX06QljxYWPHvQ691lUIsikXBS4KKdWoP6I9KW/F&#10;+OQf9h7t1Y08v9X+r/V6DsBuNJJljCLcaXUrquZDGn0LElSP6e/dV65GPSFIVgyjWqxqAQkjcBS3&#10;9lv6/j37r3XJVUlgJdTaQ/lYLoJB4JjsQSDwbi/5/r7917rmjXRWYM/qERX0KVsbN6wBdrXubCx4&#10;96PDr3Uv0+r9WnhAp0/toeZGcWB5Nj/sfqbe/Dh17rkzHTZVEwXxsnKqpIfRY3/HJ5976914qx1j&#10;gKWf0seH0kLKxU3I1ngKP9f37r3XRaO7uws3N2kvZ4FsAoUAWvwP9e/v3XuuiqDWrIqcRo9lYOVL&#10;awFZgACeLi/A/PHv3XuuKsmkAFA+jUNH9pVPpYK310/1Umx+p59+691i/adjYfth3exVEDkrpdlH&#10;01fW4P0Hv3Xuu1ZXVbeMlxZkChQhK+lQpAALDg/0v7917ryy6giAsVBJWwsv+pcG/wCQPpf+vHv3&#10;Dh1o1pjqYrobLwqC2kHTxYcJx/UX5P5966bNKZ49ctUdlbSQT5EbUquq6zdCV+pt9LH639+6r1jk&#10;dB6WUIxKg6gX1Mws11IuARyPUbe/dWX4usEjI0ar41Cg+q51kSKbfXkkLw1iP9b3dPiHThNBUdRp&#10;CSSyaWZWIDeQoTcaWQKQLj6/Q8i3+xfNPPrSsSaHqIzjUukk3YElbKZGB4FiPoovYX+l/daVx5de&#10;Tz6wPIpZnUKbOQzagCoPCrp+nFvz9f8AY+6+EPLqqju6itIzgaVC6JAR6kY67ArZfwDx9OPx/j79&#10;4YXLHHTtOuLSqXbWgPq8agA+llYkXUj9JPB/1vbdKmi9a64vMH1CwX0lDr+q2GqRdKDlQbLcc/2f&#10;dhG1c9bp1H8yFAwiRnkEQi1MpKRopMj60Ba5vYi3J/BI928L59ep1l86hxoieMMFaQubiNAt3ZGf&#10;kM31IF/qfofdfDanXqdeEhZBqKuBpdmKhIx6tYlsOfUTe455HvRRgKnrXWVlkkZ2FN6PuNSu7DU0&#10;gUMw0ryUA5H+P1590HTaefXWkBDICbGUMBYMC2riQA/Unnn+nvfTnWZQ6600kEpdCv7ZeMm+mLjg&#10;EcH8kc349+68a+XXMgOqiZ7prIBC+oFyGjKMQT+LEE3P+8D3WsefHrLGuvVI2ldKrpsWR4wCY3RU&#10;IuFAJ1Bh6rc+/db68YSVRVZWVRJKSoWFUS1v7FjcqbBQb8/63v3XuuNxoNoyqqS/jABKBbDRrtyC&#10;Df63H59+69105U2OlXZA1gjclvowCt/S5vb37r3XrLqYR/tWIeP9PqOmxALf7Ac+9dVb4eolwg1k&#10;tEVV3W6qyagbSFx9Sx4uTwOPfutN/n6iOWZWUAAtrbS6agrry0tiv0P5A4vce7R/F1QefXau1kkV&#10;4rhQHEoZXjc+jWgfgtexAB1DgfX28wJWg691LdY21SAMNIRHeQGJgzEBXjaQE6rk8sLhfbUZIanW&#10;h1lC3kJkcMASX1W9SILiOSIqCTcDn+n+v7f6cHwnrn4S3k8gWJ7KxXUCEklNi0ZP11Lywube9NSn&#10;dw6p1y8WknUVbTKoATnWyLfy6TwLfpJH1HHuq6Pw9ex14QnUb2jXiONkjFwV5kLfj8qB+fdjSmet&#10;9ZDE1g0kViFdJijrpMlgkRk0EHSLC6/0sPx7quivb1rHUF4I7BGQQrPpLlSqosysE0K0YOkC2q9h&#10;e9r2t7v1vqM1KvkZ7rGRKUljUgo+hf3CjniMEWcA3PP149+6903CnULoUalL+Qm5V4w66VJW1tOk&#10;X5+v+9+6910aYEfRiyteRhGNJeMHggfW4PqHv3XuuSQgussiFlul0jKxrJIliJZAf1c2Fvx7917r&#10;qSE2kjQKEcMiLKwNkZtMgu/A/wBqN/8AD3sU8+vdeZinOoMFAkVpkVSNKeMoEAP+Okr9Oefezp8q&#10;9e6zoqRGPR6P3CfEGSQlD9PG/wDWxuSxBH1sfdevdSEWOHQV0641YFY4f3AsrFSVEgHqF7qCfUDf&#10;6e/de65gqot65VH7RDx6jcKVQMV4I+pCjnm/49+691geGJfB5SrEG8oA8cZ8jfUEctc2uLfQW/r7&#10;917qJpiZhIPQQrBWeMgiK+mT6DlgTa5/1vby6vPrXWEKyq1kdgbF1DIB6PWWpyBwTbhfwPduqt8P&#10;USWcCx8cQZtSmZ2CvMZIwx1MwuSbenSSbjkW9tvxH59U05p0nK+uMQCXhWwdVYq16b06wFWw8i/T&#10;UoPFr8W90QgGp61inSDzOfMSoQdCzeRSKUICaeFAo8jTDhZDYExgEAEn6X9qADpJ6qUNQegT3DvW&#10;khMiR1CSR0yVL6ZpxH5rxmdQs76RpPqIYEgsF+h4O1FTnqwDkjGOi4br7Sp1pat6SZauukVY7wuZ&#10;SJYkJpWZSqqrqwZ3a1yoF2PHtx4q56MVtvEI09FB7B7gkjqJ5qMw+WHwSVDq7z0qs1pqivWoS4Mk&#10;KlgsRsAxBsSB78lupYE46WLt7PTPRU90b9yb5esmpqkzQR0s9TjqainSlpaWWvZZIMq9RUeoOk4Y&#10;COX1MisALD2ZUhiXOejKMeCumv8Aq/1f6vMl7rc1/E3lpqOrjqa2qrp52eeSajrElWMF6dqd18Ux&#10;UxrpuQGL620jn2gkk1Ehek8twK0TPSYniiqYZKkfxeKs8cVNDUNixJVrIYTOBWypHMrzRqG/ZRw2&#10;kpci/KfpGzEnPThQYujyjxU9JQJUVcEUM0LGsoaKnr/DTExrFVwtKVIY6ZKZmNhYuiWsPdVrXp4S&#10;hpilLQS0lB9zT19E1TTvXR060M0kWquyFTTqXRoYywF1ZGNtNlNiPdexTpxpMfBiXknKk0tNCjU0&#10;yoI6yuq5qo08lLi4TzGLBjCoLayxYk39+611yakgEcNHHSTIjw1skIr6QQVFFonMeNlpKiManm1l&#10;lqCV0uW/xHv3WjSmeobh0mWurMgi0tVTvVTYqVtIhmr49VZlFWMrJB5mRPGpHCsQBb2+g1LTq6ha&#10;aeg43VvaXF0ssSM1UZYaWhp6v7wxzItSjSU9JNBOukIkZMlmU2UWY+r3vwwnl1R4wc9F43FuStkM&#10;hnqcdBBRUsLf5G7znG6H/fmx0lFqIFYwLw3Q+PnUOfd80zw6aClXHQb1eRxlQKyYVEc1LUmaZqGK&#10;F4sh51i8MVZVmW7B1i0xSGIaGHrtc8+wenOulpVp6emqaTXBVUpokjnoftnjmqUOuN5o2VBJdgqs&#10;oJC8GxB976906vCy1hSpmFFSz1lLTmX7dKmBaqshCSU1RFThHkjjbRaSM/6/9DY0pj/V/q/1eg3j&#10;rqreSGeupKjWr1FTOtXCLSvTVKoFpvGumwNTpVzckgopH0PvakDB4Hqx0+XWKQU0axRVciQ1cDpD&#10;X0gmCzZCrSk+3NZNUldL09lEekEAkAnV7cXw69vH8+q46kx1NRMaiGomR0eGOFQlFDTRTh1VHp0V&#10;ACauGPQoQXJvZuPbnW+s+RpayVBXS1f2tXLFIGo6mmYLkKMftzvOtMv7UjkIscShzGz+Tg396PDr&#10;3WKilenp4IJ6H7YumpqvJusdOoeb7+Umkgs7WCiMVBYsbBdKk2GgDX/i/wDV+fTTuKFeudOtV9vJ&#10;UT5Cljq85JFXTTx0kpqYqiOWRqerxJplaQiVWK1Jli0EELY6B78QOPAnpw0pnrzpSU02Qp0hSsgS&#10;CKtiqakiJhPUXjqnKwqAp1Ainilv42UaTY+/H4uH59eFPw9Y/DGpp6+hho6QwyxPNPHO7U9XK0X2&#10;1IKmVFYCSBZLEn6tdh9feyQBnqodScdcqOjiRpKWhgdMLFNU08gyCl4qVp6YxzeNJAEkjk/zayXu&#10;CAfz7a0gPTyPVusUFUiT0raqUrF/DqanlZpT9ksysjCSmhUCSSxISFxpfSQx5I97JjJ69jrnPDQx&#10;yVst5VCxhiFvVz0qVV/uYaxVRNUksoOlwCqi6gr+fKEA1jr2Os9NIKSWnhxdaJxUmRqWGsRPt8fP&#10;RxCSlnfWhg+5USNJMSbO6qwNyD72pQGi+fW8dSZJZWqZZ62aBZp0WnrxPG0WiDweKWpmeWzRQiMR&#10;yS6iXYgEBr6vdG+M062K1x0y5jI060TxnLUkut1xNMKOT7iI08FpITXnSyI1QfIRKD+4wPIufbLu&#10;F48erUzU9B7nc8Z2rIJfJUy/cU7SNHIsL4kQp46THUi2BATgyIbamu1v6o3mqKDrdRw6Q2Uy00FR&#10;C8ckzBoJIalatFjEbrwsFNMgvcqSGC/gn2yzE9Pw+YPSCyeejlnM4qlqKpKdCi1K2gnTlGM2ocer&#10;gJq41XH590Jpk9KgPToO8nlo3hH3MSRq9mhiULI0ZkvYmWQE6Vf1MW5JP+t7ozKVoOq1r0g63Kwy&#10;jQmjgso/UwEjka3kc3uz2FybW4B9tdX6TU9ZJIszNZALqsa+NQSxGlle1jYkn9Rv9Pe+tE0Fem+a&#10;OySNE7K4K+vxrrDGzeo8WWxvf3rptSOB66VfKBLKolYILWCCNrG2oW4ILC/PvXWjSuOuwqytqYhZ&#10;I2EkjiwJAFzGb+kgKCbf1v8Aj37rXXPWuiWMRC0mjxA21qmoFiwA50j1Hm5vx9PfuvdS3WIIiPEB&#10;qUtaOS5Mg480vAuL/wBbH/b+/de6iMiBTKV0NF+2QgVpfV6Squwtb6iw/Hv1fLr3WZacJArx24mC&#10;A20gLKPTJ4zybDjn8+99VIr1zWjmnMR0iExuo0L+4Joz9EQPzYHm1+OB+PfuJ618C9PUNB96FkMT&#10;hEcQrAiCOS/6SIpSB6uPx/vfu329NVp0qNu7PzOZqWpsZi6nIZCWK0UcFNNUAK3oZSUU+oL+pvbM&#10;k0aLVjTqpYDj0evqX4Ado79kp6jJ0LYakqdEsSkBDNCV1s4dhoLWvoBIP4NvoSW53yCJezPRfPel&#10;AdA6tk6E/l07D22xqtwUS11aIoZaHJVqRBKF6VC5knpzcK0jgIhD6D9fHdQfYWvuYZ5mCRYA6LGu&#10;dYrIan06sPwOyNt7ajpKbb+Kq6P7PGx+Z6dIopKmhlASb7JX+sqn9Li5jXUWChgSQ3V1JcZkPT6T&#10;F1oMDp/zmUqYKSaAyYuQmmlaGakZUeOMTLTzSvTsqmJJYD+80MhBbSVYDV7SPOI1JHTsS6jQ+fRJ&#10;O29/w4SVY6uKkq/uqc01ItJUojUeP8QRqBpq0CnlSoAWZKYszqSRdL+yz6lrhdK/5f8AJn/VXoWW&#10;G2ahU9VtdqdoQ1klUJKn96aJKGhooY5ZYoYyrGrqq+ae6it58kgDMAFRFYj2ptbDuEh+0k0z9g9K&#10;8P29Cq1tkg/1f6s9FioqipmyU02NlKVVTWRGKrk0RuKyhhH3UavILeNgbhWPNwfr7O9CrGBIK0BF&#10;Pt6W8cJx8uhn2zsilyMdewhpvIZzU/xKFPNBItVpGSFE0divgkQJILMAH4BVj7RSTUIB9Kf5q/6v&#10;LpVHbggn+f8Ahp+fHoScVUU2NqKLG1NbUVMg+7eWOhpHSOSKmayGWOEGQyNywS4DG5IFz7qVqNQH&#10;8/8AB0tjZVopOP8AVjpvzGTmlo3WpyVbK0zGPEmiMUVdVU0SvJQR1eLCfWoAlWaaNz4+C63HFkQA&#10;ig4cft88/L8utu1Qc1Pl9n2cP2enRaOwcfXPUV9R9tH9pJTY+sqvs5qYQLXommKBp9Pr0oGilVFI&#10;JuWsTf2aWboAobjU0r6f5K8eg9uBAdq8MVp69Eq3NFWxvOFjmGqqcNTF7Khk5jRYD9EW4AK8C34/&#10;AvtShpwp0G3r+H16RCDIxO17xmNi2sSAeJxxKsZtbnUSB+f6+1zeFTPTY1a/n0qcZ5ftaeVmlhEV&#10;TIByNckci2EhT66rGyX/AKe0cukMQvSpRivQr4OXxkMkjRysqxNPUR6IFJIcK8J4YlfoSPr/AE+v&#10;sqmAIoRXpYvAdCpQVr0+mAHyS45ZauKekp1kWZWOqFIgwDLAgN3TktpFvr7LnjBOrhqx/wAX1fwy&#10;cdMuQyNXJUEB2ghqKG9THUsTHLUNqMIdn5WwufHKQWax4HuyxKBjND5dbEaUyOmaqrYftAqpVNFC&#10;sTTVU0SpUCuMatPSUkMfpSNG02ZyRIoItbgOCI6qnz8vl618/PpsKAajpPRTJU1dLTfcgJVNVzS/&#10;dMrxTTPEfN5oIgVUHSTYAjVp5Hu7IQC1P+Kr0woqwB6fMbIiUqTl3FVAxFRBO0CGhkRDBDUoLElG&#10;9NriwsOdXth1OqnkeBHn9vSoCvT9Q5+COKSm0PBqoBEyQMhpGeVvJ4pRHdnk1izy24UW9syQVyfX&#10;8/8AiuvK1OPTXV5unmWQwvMJpkAraaQq1JHTTkIYqZjZlUOFKH/WP09uJARQEY8vWvnXp0Mhx59I&#10;TM5OSIITEsa/cGKSUvGSgksBISgLySX9Y5Kr/gPZhBAC2emJqUPQV52tYuVmdZFgGkJZHLaT9UW3&#10;AA/rzf2bwRAZUdFEoo3SFqrSurmLVG8ivIoI1mS11EcdgW0qfqL2b2vUaRTpsU8uvSJpCJ6mEcur&#10;yKtirP8ATULWve97/wC292631IigJPjkRmbyBHVGAW7ANpIt+q31v+PfuvdPtAWilikhL+OM+P7W&#10;FNRVAmgMjMBe9yrA/wBePaWQVJHSodKCkrAjKXbQNTQpqDlkjUgqQh+t2P0H1vb2mZfI9e6EjH5X&#10;MFmrXqnmqEmQklnV4hAnAiKgN4/0m68cafx7SSJF8NOPSuI0JPQ1bYzNc1ZiZ46oUNM0xrJJ6eVY&#10;Z6Fo4/M0lMka8mNRJ+lANTX+vsqnjUBlIrjHRzBcSVHdSnn0bjr3sxY8lQ1iU5oEjq2DSU6laRyE&#10;YUtVTNNp8VQUdnMmv1sQDyo9kE9iunvz5/MedPsHR/b7hQ1UU/1f6j0ffZ3Y+2N4Ua0mejWnFWbv&#10;AzCKfHz00XiSTEGEBDJAdGkxlo3LFSLj2QXFoYG1R5A/n9v29HlvuEU9EYUJ/wAnp/q8+lXkMO+E&#10;kyEGJyFSKOyTFqmQw1EVQYNAapnAZjMzt5LxAKwIJVvwlFHprFf9X+DpcRoJ0HHH/V8+nLA7nosl&#10;O1EleldUmmSPJV+gqk8dFGClRR0rgjSw1fvjlywAAt7YmtqCoFBXHS21vVc6GOaZP+r/AA9LNami&#10;kgqa7HSVU8aSQs8k+hGoaKamI9cQXySIWZpGRR6SQG49ozGwNCOjNXVhqU9RxWpNBTwsBQxGrkqs&#10;fkaWrnhfEGpvH5JKRiVnp3sIroF03Or6XOmjoagV+X+z8uthq/5+pslRG1RUECoTEFFaQmFUmqa2&#10;RAJzkDRaZIo7+qBZD/a9LgcBrT2448fs6uPmMdcIqgU9Ti6hKmGHSj4mqlqpXrKWnya3lo63gHxl&#10;0bSQQxLMTYgAe9FASRSvn1YGh4/LqZVV8JanqRHj46vyvRUjxFaeWilU2eYPAZVCXJ8VlN7kEqPb&#10;YQnBr1YEcBT7eo9PXUkNTLLUK1PAqyeaGOKWKiiqDIq0mQuqs8zxm/kZCwDfkL9PaCcD/P8A8V1c&#10;L5tw/Z/xfToK556qlInV6DXUzRmmP3QqpRIElkrFS/LMX8Q5UWB491K0wR1f9KnTpDWzLLU1Ugb7&#10;cRRCkmk8FUVknbXriVh5I4mRbyOBYXcD22VrjqrVp2/D1EWShqp2hKzvVxJGuMRQZROkqlJKWQTC&#10;yQqdLKEH0LX/AK+9kU6bxT59OE9VW1a1B1z11oaNamnWQRRijWRYp56ak+g1lVC3awCsfp7rpANe&#10;vdco8hBHVx45J/sIo0nmWuhgiE+P88TfbieSMMNbE+OMuS2sKytbk60AZAr17pk+/nLtT+CpqZjT&#10;U9JI2PnkWopqOluV/iP+eWadZrtDVGMKPWeeNNiPPr3Uz7+llmlMkUtbKK96eOhq/PTJFBPB9vDB&#10;kKkcMrTKWdVVgRpa4tzXTThjr3Us5NZWpKuBAGnqJIpcW0UE0VI9CgpZUaOw1A3K05Fv8SDwdhad&#10;e64yZSjZnoPPNHCPPjqKbIxslTQWOjw/ugHUkVm1gX5sD7tpPV1K0+eeos0jUMaxvK/29PSLHUSM&#10;qVr10kLANWQzmyojLYgDSSQS3Av738X+r/V/g6sqgGp4EdcjPRVlUlX5PPAIo/uS85pqdnEZmppS&#10;/wC3r8iAIy6fqFVdVr+70x/q/wA3+r+XTpp59dSVLwyU0kVRS+SOWomSKpLSSVE9XH5Y4BFNpEj6&#10;dICtJwR/mzb3rr3UymnMFH9pSUs3im+0OT0yw1S/c1MoEEFDQOoCsAGMix2Ck3HAHvxzx631ynqa&#10;KGSoSdGrbVLx0lXq0f5NR2kNM6VLFAsthcLfj+p96Ir1rrhFU14ijaIxKta481DGumjoMf8AWkne&#10;nsVBTgoy8FjbgW900jgPLrwr/seg6gSeVBGq48vKZfuJFapjFPLV6tNJUUtNwAqcM51XBuoHvdPX&#10;rdadZWljKSxVFHKnmiVFVZlE0axRa7qXXQqarM972bgcH3rz6unHj13JVT1iw4+SqylVS/bUtXPa&#10;GObRJSOSkkKIodVjHofx8GwJ/r7oUA4dXzXHDrtmRJBTFRk5qGRVagqGNaYvvD5KeaanjsAAnN5e&#10;SW54HtojOummvWq9YpJYGh1xCaWNpDUVEDwx0s0vnm0R5Wkq1Cx8KD+yoCHSovcWFTXj/P8AydeP&#10;r1lDpEs32tTH4Y4I5qiqNLThslplPjFbCRcIhZjNI8mrVax4A91NPP8AZ6de4f5/X/Y9fn11JOkR&#10;X7aNEqwRTfaVStCv2hBmmjsvLyzt+4pFrKb8g+/Y8/8AV/q/w9aJHlx/1f6h8upcKLNPAkXilhmj&#10;V5AwjpQYhE0xiEH1RgQQS7nkDT+q3vZ0+fWx8uoa1kbLS0Brq2KZB54I18MpqeW1RCa3DWL6bLYB&#10;rLe4PvdPPrWK9SqWshL13mqEiStqFaeirqpgWpUW80cDso06GOuNHa3B0rz78RmvXjw6y00sKOjq&#10;aKOCVp3pjVRaIilO2qJmaQanFgXEhVE08/6/uvHy6cYJESlWGWp8irFIsR+3hp6d4p2/yVft2JZp&#10;ZQrEVWk+jkHge/dN41Z6zzLHqo0aSonrawRS4+j+9E1VRVsSmeF4ix9YchkdzGQL8n8+/LXieH+E&#10;efVqVajfl1NlyNNAUpI6WeOWtanWSqgih8tZVSNbKpH9AzRAKZoyObXX6+/AHif9Xp1sKAa9Ojzt&#10;KZFoyirAbU8MSfuVHgkE0VS6SAg+v9Wq1hcH8e99W6yu7TxY+OVHwzQMlQ1O9UhH3EsmqqhHiOpf&#10;SAyobjn/AF/bZXNetgasddRZN53Yz+ORqeaWOBPso4jVtoJVqcqAznx2LkD1WH1PvWin59bClsjy&#10;6zwTJPBESuRqshIyg0VK0URp6pZfu4p5TGpVXiRVCoU9Wnk35960kZr1rqXLUQTIklRUzRRVUdS9&#10;RCxYzXe2mCWIqWfUFQNGl0PNiL+9cB17rlSSSx+ASSTzUUOuoq5gn2xoIZ4BTilhp4w2tv0sqixW&#10;x/IHvYCkU8+tE0z1njqW+zneWSSOmqapqVa9bpO1RCuqkqFRxdFc3LOLcXv/AF920Dy49b68K6nS&#10;Gsp/LTwPIoaBYWYQUEKNonP3bDW99WvStjzwLc+9aD59aORTrqZYSqqtUilU8bNctFW0Ng0s9PJH&#10;/m44v6FtRJb8+9aT6dbx1nnMeSqEdo5fHSRiNRIwipK2dWApJYL+pVa2v0i5IN/r70VIyevYPXZm&#10;lnjkqlkFJK9VURRfbOZYXmgYNFNPHVBjI2nWArspuAB9ffiCOPXupMiQVxlNTDTS1TCKZHCESQ+n&#10;WY5NdrOQv6QwuxtyPeqY68RUU6zyzI0UcEcipBIqPSx1tFpnRXZdc4lC306fVfStiALcceAqadU0&#10;gZ6w1Uiwzy/amSrVpGWISosVPGNBjEixyhR5Re6lOG+uq/u2g9WJyOsD1K0cFS4RsuJJoYmj+3ss&#10;DpbWsiDhypJvID9QObj3vTqp1vrHJUUlJ43pZp6mGsjDSUsKLMwljlOmaAMLoVazMrcm35HPvenV&#10;+WOvdNq1UUiIUJqIIZXgBp6cvBqlHqq6iQi7OWurR2sCb8Wv70wUCnn17rHHJHqajLVHnlqqasQz&#10;uaZpMhpIkqKiX6LTaTaRAeR6VF+fdmFSAevdRY5qWmnEM9HV0pZK2mikni8hYPMBLEZrqjR8N4yx&#10;4FiTqJHvWg+R62BqNOo0E0MMMBaOqkp1q3/hSw08cCVE9O3jZF8lmAZS3rBva1zwPeiHPHrXXIVE&#10;U4dHmrTK7a6mnaJTU04gbXAuqI6nXTcMVYhrckHgVKkZPXumoTxrKUCRmoqTI7mRkgjm8CGSawA1&#10;AG66nPDH83F/ewvbq6UKAUoevfcLUyjw1Uccxiak0LKkLUMckR0UkgK2ZVHrjkYE3ub+9EEcf9X8&#10;v9X8hZQFFB0zhi0DGJ5chNCZNWvxR1JryCJKqaPgFDYaLcG1vryfDBz1bqFXJG6Vz1FIkMcUFHNV&#10;kFtcaufGzySKbr4zpJI41c2I593XFPzP7OtY8+m55h+7qZ6/7VUxlIBKsdWkEiiSZZ3UXeP6FhpJ&#10;B5uPbmdI+eetCvn1irEeWSSzQRKsamN4WBpVaIhEUxkEjSosADa9yAD79x691hqap38ZNNOICsct&#10;Q8tQYzMpbTFPKUBZNBN0b6yA+r6e9qKn0691CDLIBaMxS2EiQyzCSN6ib9tZKSVVF14Ym/FzpIH5&#10;sfTj8+vdN8xnWVzHDMRDVu9ZS6StUIpoTHTVRVuLxkk3X6ixH09+NKY4eXWxxz1EqploRCI2qZal&#10;EZah3jZ4ZZKxwIqhCbkFGBOocagb8H3ZBUdeI8xw6j1MM00EkdKUnkgqKKOnmkkSWdHfivqJ5rC4&#10;4LtzYrYe7YBqfPqvUNPHQ1UUqvHSKsUy1ETIvjnlJBEcU0AvGef0sp/wFjYbw2Ot8Ph66czJI9PU&#10;faTpSMwjqKWKJal6GqHkdnmF0SRHZyGKAMOCfx73ilfX/J1Q186f6vy/1fyEf7X7GtrJAsVCqxJA&#10;aqsl8sNbFYVUQgOn0uo0mVHPDeofX3U9ygEfl1ugBNcDpuVKGpVvHj0elx8EgYySSr4q+sm8kuQX&#10;xDUXJt6NV78hRfi1D5mlf8nWtKEV49cTUVRopIqR6Y6W80kNBEPuGGvQkkrEKzve4lDXNjf6j3ug&#10;rU160DSvD7B0z5WihUcYySGqlLVMBiZVmtTRAPPS1P1dCeQh9Vzx9Pd1NfOo/wBX7OvUXhShPUdZ&#10;HWsidgHlrSJVVkCGmlWESq0sjCy/bXAdHazC4P192oKfZ/q/n1sUDA+v+r+X+XpvE9cwOO8chrYg&#10;ZqQxzK8azTuXmgeV7LZzwqMdIWyjge7UT4vLz6qTxU5I4dQJAYlpw4WGaOZEEjB2SbzyEVFM8CjV&#10;El/WFZdDC5Bv7cWlSfL/AC+WfPrWfLiP9XDy6jwqDKnhqZoUpppnx9JOGRaq0gkqKUTMpSMswLIs&#10;h9IPBP097bh3LnzPXgtTUGg8h6+vUlJnp/4eZqG81fX1cqUs0STzxxOnjapx9TTKdMZ4YhhpbSLD&#10;6+9aAa0Pw4qPPqrYFT5ngfL8+m5opaaGojGrKeSXyqFjdYqaUpokdqlQFGgcxxEkEj6D3egJFcf5&#10;eqcPn02V0KtJTMtXVTUskcq1CyLGr1VW0RWVyn9kafq97A2+nt1KAGoFfKnp02ygnPz/AG06b6iK&#10;ICOupapZKZKGALUF1mqYyW8NLFVQyrbyWALMWPFjb6gXWvBhxP5fl02RTuHpT+eOsEmOqli1U8lM&#10;kk0MgjpUu0i16ES1Mwp5bgyPyVZVAIsD9L+9qyDB/wBQ68VIGP8AUf8Aiumx5hKRVrNWTSSPDSTU&#10;dKiwKiCNnjehq0B48gZpYlII/BJHLunGkih9f8PWjT4q/lSn+r/P1I8aLHjStHUNHPAtPVV0jLUC&#10;spXu0lHKyXkZkuFCyWe1rW/GsZqRj+Xz61QEAUJHr6/LrjUCA/bSJR1iioVfsKt444oZqika8mpk&#10;JAjgj9A1MCb+pSfegCMVGOP55/2evUQHUQc0p/q+XDqbR/bfbUvjhC07xVdXohPglWeZSyJPEAyv&#10;DcAxsQP7RPPurZY/8X/xR62MqAc8T6f8X1zpayukx8pnqKajljngM5mofIX1gNFSuQOLLchl9NyT&#10;/reZFrjh/qz14a9Pcc16dkSSmgqC9OjCvqZtcZ9ElXBKoIjDxghZDwyt/QD20dJIHEgfs/1Hq2k0&#10;IOKn9vWWLGSzyolI8c9A8IggSfRT070/gPipKupsNAjb0ggcng+66qA14+f2+vVgv5r5f5uuVT4T&#10;HKlIstMIo4l+zeRIIEqC4RKJxMCZIbB3VkYDn68+6ip+Kn28T/sdeOR/k8vs+wcep8cL0r1Jq4RE&#10;fFSwQY55I5lqKOFyYfH9uCNImLMAWJUWvx7qdJHb5cT8/wDiur0IOfy+zqbTQvBUzGE0VLFTSSVL&#10;UtQPIMk866JElZwVvqvZ/wBIYD/H3olWWhzXrwUg1GKeXr1xqaZhFUOsTSiUGGoo4BGlbioaeP8A&#10;yKvamhGl43LWlN7lfegw/F+31r16np03hKOATpT8zyUX8OqBWOYfuck5C+PTN+hClpIyeCfpzb3s&#10;54/y9B14hADx9M+v+b0+fWM08kCUMjpIUpKmekWOYkNR0pQDyxxjh4i4bWv+Nx7sGU1p55x/l6rT&#10;Ap5Yz/k67xlNGhkMC0st3EMMwfRNA5DPHW01gWRhdmLq1j9CAPfifX/V8vz4dep6f6vn1hVvMZae&#10;Welmk1Mv3ckAp6Sujo11rVeaxHm4tFKLlTb375/y9Otfs+31+fXn0SRvXTVbxVNXTyQw1MSyvGrU&#10;yKJUmx0gIZ5EUWb1ajci3u4AXCgED9vVSBXUf9j/AFf4eodHkYaimrKahqoIshIY5KWCeF3x9TJH&#10;GY6l0Mq+kvxHIG0gG1+R7uysKMRUf4Om10NXSc/6v8PXpHpqXHR44Uq0lW01E/gaTz1JVGZlUyqP&#10;24CzG9+BxY+7AHUWGR/q/aeqnSE0EUPp/q8uoKxly07UuqWWnqI5ZkkV5oIFJglhansVQHjQy8g8&#10;/n3Yf6h0311D+5RUwqjJHBNUSeUTRPURRw0sYcVE0liQ0ZVQh/IJAHPu1O4049aoKaTw6b0lqnho&#10;pEKVi4qsaeiZlkp2ShqHtWFaeMKZARYxtp/pcFePd9K5r58eqgnBHlw651D00tZU1ypNTp4zLVBY&#10;1lMjT8007QFFR5ARbRxYG9xb3ZRRdPHrxpXrqGqZ5Ukian8EkSRQzQZCHVTVNK4ZIWXRo9RvpD2a&#10;4YFiD78VAFD5da/yjpvrPt6iWpeEUbaISWhp6dqdo6lnK00tZBfQ4V76m1EcXI92UUwf59eIBrw/&#10;LH/F9ZKeB6aWiRpq14KOOs/yW8LoakQqVJmHAVjZljYXAPAt7saEE0GfP5depRsfPqO01QjNJAXS&#10;XFxGaKSKojloYq6VvJOk+u40OCdJQnSSfp73QUz5/wCDqprXHl/h6i18tbDLTmPHqkE0MNVTS0ym&#10;SCOWWoDVIkljIXxPIWZgeLXJ+nuyhTxPy601fIYOR/l6h1NPTpWNFFOJpJmeOaSjd4oaR0kDzzR1&#10;SBfHrCqDqvcHj24K6akU/wAvVSoqQDWv+rHUaSdaeOSnSQGld6iKnraa7R0yS2Mvmkh9LuAPGzSA&#10;kkgj639uKuoVOT5g/wCTqppSg4fL/LTrHVhqtYKSHGTQNRipqome8c8svjDDyY1BdiwB0XBBJtp0&#10;n3dBpYktWvTbhWwBSgr/AKh5dYqqWGYx16rClQ+Hjd6bxpLVwNJVAQRII7aXRbqoH0/pcW9+VAKr&#10;8+PWmIYahxI6aagU88q0xYyRyipioEknJ/hcMknlleolIW0bkaNDiytxY8H24FYCtKHz+fTZClgC&#10;cZp8uFa9NlQaWeVg0irpRIoI8k94AImvJV4+p0Bo3Bs2luCDb6e9gEeVPs/y9NtoOOP+ry6jZCel&#10;FLUSGemVIpKdaWSruKTITAiUwyQEgyB9IjiuxFr3tYe7Kh1f5B5dNuylOI+08D8uu5K3HmpLm0EU&#10;TQPTJreL7XxQidonYAh5NRChG1BlCqfewhK0FDnifPqzNHX04cPLHD9vTPWyTVElLXs6SplPu3d3&#10;jQwzNEwV3ydJTqrU7o3EbK6aTYk/Ul5FVQUoaj/Vj1+zphskNUd3+rI8v89OolZWRwVE8lVUVVbW&#10;VRQ49KaZpfsYaUgCF5TeNgjGzeTkA/n8OqhIAXtA/b/sdNO1CSTUnhx4D5+fXCjloKWM1xiiB0aa&#10;mgWLT4KjWZaWWSNzyiWK3i5udTXPvbKzdpFfn1pSijWD+Xp6f5uoiyWoIqWn+6hQ1D1ojqoIoabH&#10;PWEs/wBzBGUqWsPVHMh02JuPdwKGpp6f6v8AN1U/BQV414AUrn7fsPTJ5NSVNDkZVeaKeOdKymZQ&#10;9OJY9NNPFTC3mkBsbjm3B5Ht6gqCvTJyNLfaD1xnmFU05ZJEWOmjVKeNgqw1lKhFTVsH41Ot3ZT9&#10;WJA97CEAU/1D06aY6ia/s9D68PMfz6aRUvT1lUn3zwu9PSwpXzI9kpaog1FRDApCE6fTpDA2uRqY&#10;+3/DqAVFf9jHTWvS9K0xT9v5f6v8EeGlkjNdM8MctHSzKj0004hysVCW/wAlLBgv26lyXEi8lSdR&#10;Pt00qKYJ/ZXz/l03RgWbjTy4Gn7Mf5v2BhWoMdPXSV8MStHVSVjrk6rxy+sXWSOGI/uOygFSVU2P&#10;HJI9qdGRpx+WOkokoG4DNcmv/F+tem+WrFTDWN9nJPJ46eVJadoPFFNFZpqWmhmI1iUWcyIytGBY&#10;r+fapIaEKD0naUMpFP8AV8vt/wBjrBDG1ZLOaYzrPkKf7hI3lZrfaDyRtVl/3AATfygEMAOLC/tf&#10;DBU09OkkjkiorU9Mv8Zo0yFDIIYC9THUfdus7MaiIRGnXHorDT5ZFAIJIsfxz7ENrtkki48qdFr3&#10;SCT1r/m6Ty0yfcTinWWliVzVUUNTNremVhpSLUoGoqwCH+h/w9j3bLE+GFZeiyWQKSSaf6uHTH51&#10;kq6md3nm5aJ4YIwKvXJZnqCZFVfGZPR/VQAb+xtabbFigNfQceiG4vSCWrjh0mZ6mjo2Jk8SxSMz&#10;NEZmkrIK+JyzrRSy3BR1J8jj+g549iS1sA3Yop8vQ/0fl6noO3V4kfcx6SWaz1RSzq2LaOopkCzf&#10;eR3q1hl/zzQw+ZQsYF7MoFm5/ryPNo2IaBJMpFM145/P+eOGOo05g5lMU/g2TIa4qT/IfMefSHLG&#10;oqS03m+4mdnkkkETRss13kR4DcaDzp0khfrxb2MrWziicRqpU+eAQVPqKUIPrU6eJpQDoAXVxNMW&#10;uHYNX5mtR6Hy/wBLgHgMGnXmVmglp0QqC6+gzNKG08XIW3JW4uebfT2YeEXRoQtBjGqueHDhkefE&#10;Dh0wrKkyzOakVzpp/P5HP+HqPCiXkimUEVEZV0ea7ExAspWQAWH9n1C/Pu0MaV0SjDgAgtntrSho&#10;MeWaHp2V2oHi4oaghcZ448/XFes6BY49ESkECEAyIQpRf87Fq59INxp+h+vt5FVF0IM44j/eh9gO&#10;Kedemmq7amI8zg+Z+E/aeNfKlOsyKGk8kUsSyFg458agfpBQ88P+T+Lfj2rjVWYSQsNXH7fLHnng&#10;T5DqjVVNEinSMetPt+z+fHqHIx8uorBFNPrRY5W1xJJC36VHJQH/AAN2/wAPbZqH1HSGetATqFV8&#10;vMr/ADr0+qgJQFmVKGowSG8/nT+XXBiE80KRmZS58njiH2oYjUyKD6ib+nVyR7owC6o1GsVNaKNP&#10;qQBgk1Gmvy6uoqFdzpNBSp7vOh9Bjyx69YREUMiT+dJhGJYvDKkjDzvqdpJG+rj6KB9P8PdDCFBW&#10;XUGAqADXickt64oPTh8+nDJro0WkoTQ1Wnw4FB5A8T6/z6kUxEYkeBZUkijE71YPnju3+ZVoGAAY&#10;gWI5559uQlUDPHVSoqW+IV/DVSME5GDQnh01KNVEkIIY6QvA0HxZHEZx6DrCricaJI4pZr/g6SFY&#10;6kVdQ4NvwCf6e2VPi0VgCxz9g4gZ4VGaAnpxl8Ilkqq0+0YwTj/CepFKryvIvrc6z4kmOmIeMfuk&#10;yHkf0sef9h7fgBkZgAWzgNgCnHPl9nHpicqig1AxkjJNcjHn9ox656iczxRKkZLeawjnRWaQFjpj&#10;iqG5J4+p9pdPjRKiCpDcGGSK4AJ4n7elAPhSMzGgpxU0Axklf9Xn1npZZfFVpG8cUUfJgkXQiBn0&#10;EOV9Q0kcryD9fbkDsIpEiYBF/CRQUJ865qPTgem50TxI9YLFvxDJ4cR9vqKEdRwmqcvGyjxIkhYQ&#10;Ax8kABCbgqG/wA/J5Fym0Ays8Z+EA104pXyxSlfQAfLp7XSPQ9TqJHxZ/wA9f2n/ACSaatOtnk1x&#10;yUzSR3aJ2ihfSfJIfFb66gtzqNrWbi3tyC6IJZqgpUDBIBoak0A8zQ11UxQjpie1qAEoQ4BwQCRX&#10;AFfsrinnjz6atBRmaZUkYl4ZY45RHErE21aoiL6hzb6/19lxRkJkcA+RANAPnUeoP+fpeWDAKhIx&#10;qBIqSKeh4UPn1zUr6Hm0I8ocsQf3IR9IXYrwRcC4Iv8AT3tdHa8uCwP+mHkvDj5enVG1Gqx1IWn2&#10;N6jPn8xjrCsd/uQHkAc6AzsEVXjXUXkZv7TG5IP44HtgIH8QAtRsAmgHaOJripOSPQdOM9AhIFRm&#10;nHBNKD5Dy9DnrnC6wrTI6OzmKViwEYOsAiIEMD6SeeRcj6e7RukehGFSVOcDPAClKUrn5jqsitIX&#10;ZCAAR5k48/zA/Z1jmjBSOlaN0EkRkabVqUoAWdHUDn1/QgfT21OqsBAQQCCS3EUpkH/bcMY6tExD&#10;GcMKqaUpTPkR9q/tPXcMccjaAqlY4wZJHYgwK/6pDMba9Q/s/UDge9RpGz0AwoBJr8NeJLcTq/I0&#10;x16R3VdRNCxoAPxfKnlT9hPUOSS8iwLHUemVnIXXE85+gdoRfgKBZgSbe0jyL4ngIGNDX8QqfIlc&#10;1HpQn1OelSJRDISuR5gHT8g3CteIIpXrMJtcxdlUiNNMcdRfU62IZUkICgC111XP+x49uLKDIS2d&#10;OAG4mn9LgADkVyeHTXhaYqLxOSV4fmOJPrTFM9c53kl8cazStL4nkFOkaLLGiCyElgOPrf8AJte1&#10;ve7gmXSmtixBOkAVoOHED1+35deiRI9T6QBUDVU0J8/Wn+D59YwKTS3jkYAH9ksrxu0XjGqZGIAJ&#10;vcD22FtxXQxxSn4SR5mpxx/PHXiZ9Q1rx48GANcAj0px8qdcJZULXglLSQoBKJhcSopBfWy8Nxa4&#10;t7bkkSpMZqyCjagcjieHH5+o6ukbKKSqArHGnyqMU9OvLGJZmSng1BU8qxTEftgjVL4TH+oMOQpH&#10;4t7oyLJKVhWtKkBuAHE0p6jgKfLrzMY49UzUJNCy+fpWvAg8SOupTCtMuvwQozDxvHE4NO5PJmQF&#10;uD/S55/p705iEVHKqDwIU9pOKkZ/y+uOvR+IZu3UxHEFh3D0BoP8HDrDJK5tHL5EkWUeNUSM64tP&#10;69Y9IH5a3+x59tPJ/oclQwNAAAainHhQDzPyJ8+nURR3R0IIzUnBr8818h/LHWOGRmSe8haKIkiM&#10;RB4QfrZGUelDbgA/4n3WJi4c17VPCgK/lQUA+w8eryIqsmO5vOtD6ZB4n1PWOpiMiCSKpkkhbxmH&#10;yxRlDUS8umuwJIH0H+t7Ynj1JrjcsDSlVFNbcRXietwyBW0ugVhWtCa6RwPyz1AQxSszMkYZJPBJ&#10;JGhVVDDTqMZ+mk/U3J9l4EcjGoFR2k0/aaHOPXpY2pFABNCKgE1/KvnX/V6dSmjjjaWB5DpCIsci&#10;KI3MjoCic/p/2q/1+vtQUjR2iZqigANKGvkK+Xzr0wruyrIqitcitaAHJ+fy9OsE4SRVVEAWOLxz&#10;ECzlgOAygnU39T7YlVJF0qKaRRsZ+wjzPGp6ciLKxJOSar6U+R8h6Dr0AtCqtTxspQ65pRIgjJuA&#10;qJawI5uW/wAfeoEVYdIjFCDVmBAH2Dy/Pj1uU1lrrNQcAUz9p8+sCNN4whkhMMYOh4ESGZSx4Z2c&#10;ByB/Ug3/AB7YQy+GEdkKqMFRRs4zXNKfIjp0iLXqVTqbiCajHkKVH+X16iyJZpxFUTO6aLmZbqoI&#10;syI7X/B+thYW9o3joz+E7EinxZA+VSPL8qA16fR6qhkQANXhxxwqP+Lz1mhtIAn3LxxrGbKdKxKB&#10;w3jv+ove+r/jXtyJQ4oZCBT0AA9aH8Wo+f5dNSVU69AJJ4+Z+3/S+nXp1hqFLKQYhH4jKCY5Xt+l&#10;AByATc6h/sePdZ4451LL8FNOrgx9B8h9nW4S8R0muomtOKj1Pp+R6gxr4xE8f3HjVWjaEfWyjglv&#10;ybc/4+0CxhNLxagoBWmfLIyfP06UudepZNOokEN+zy9OuLrKsaKjLJEGUo5XRNIzG6EhrkgH0kAe&#10;2WicRgRnUlRQniTXHHiPI9XVoy5LghiOAyAAKflXj1ie6sUbXGI3ClDGGjkY+pi/4Fv6XHH490Ya&#10;XpUrQU4VVs1PlRaemMeQ49XFGXUKEkca5A4fn9vUpowHRJJY6ZWcqkiKEdZmXUqyO4IKMOBx+f8A&#10;D2+8QqFcqgJIBGGqc5J4r5YP7Ok6vgsilyBUg5BA40A865+X59cIhOHkDIpjdGIMzBVlZJLDx/6o&#10;kXsf+IHtuNZkdgwFCPxGlaHy8iacPXj1d/CZAVJ1AgdvlUeZ8h8uoUSyHRL5HhCiTUVRZEUxGwBU&#10;hrEXuePaSNHakjMVpXgNQGnhX0IGT0pdkFUChiacTk1/yHrlIQIxG7NIAw8d29Ooj9RVb31k8Dj3&#10;SUL4YjdifSp8/L7ak49OvICz6lAB4H/N8qfn03yyFVDmF1V1KCRQC7L+glEPBtza/PsvlYKuopRT&#10;+LzI4YH7elMa6mKBqkeR4A/Pr//X2PmX0LGjRWhSW6lWhJW1yVYg6hfg+q/+FvYg6DHXFVLaXEIj&#10;drLLotdpJR6Y6ZnHI4AFgFWx5+nv3XusbTN6HBqFkkkkES2jYQyKPWCQBqT+hJNuSfwT7r3WJ5VJ&#10;uSbKvEWlNcvGmJo2HBP55+nHvRFRQ9e6b3kUo09Qy8SeNwlreMesILDni/H5PBv+PABRQde6xh5b&#10;tIX1uXUt43AZY2FpEa/F9Nzb8W97691nXwxlSSCXJEU0Zb9SD1yLERZhwAST9CPr+Pde6klioj9E&#10;yKwEmoIsjwGSOyyEv6Vv9WU8X5t7917rPHIioQsIDoZZFc2EdpF4lDPxwPUdKj/evfuvddCMIqRS&#10;RoGUqPGGDGK4A0SKBpBvpv8Am/196IBFD17qUWY+RUMcbO4QpIoJkt9NTWuzfjQCRY+6+GvWqddx&#10;ENCSjKeFMZAOpCG9RVfyTc3H5/1vdqgEDrfWVmClWcEozh9cREYLhLjQRyAQCWI/pb8+99e6iab2&#10;4KLeSYmzMoivdECtwzEcWIPA960itfPr3XBtUYcxxyBSY7BLXeYi+os30uLITe1he/8AXfXusStr&#10;LoDTlpJNHhGtS7yJ6oha50j6qyDi319+691n0mJW41SDShSnHErxsFCEMuldBuRb6i59+48evdc2&#10;lc2qyzOoLFnvEnkGrRF40sSBcWN73vf37jx691wLK1y6xo9x46bSrlGYchgtjYX1cc3+vv3XuuhH&#10;cFrAq9JpVQSpZg3plRWHH9oNzcC3v3XupSok7o0TiVZU1lmGkCZLKSB+bsPpxe3+wHuvdSdCo0Z0&#10;JoUh6gpbyKzDQoXSLMwsTybj3RM1b160OuaESqyIkQjjUBE06CzqdU1gbEj8XF/qPe3JC1HXusVQ&#10;HKiNoz6SnkNjIEjDB4l/slma9ioHH+w9+CKDUde6bJSC1RE8mlneQNpRmZFB9BRR9Si2X6AXNzb3&#10;brfUYRWA8imnWN1JZTeOfQPGTKrC+tj6gVIvb829+691IeMlrhhGNb61Kh4jMUsLaQSUA9QBH1Pv&#10;3XussEASZ2bTpK6QSwtHG6/tEBvqQdWnm/v3XupZhDAWDCAGOP8AcPrdpB+JRck3OtgRz7917rMs&#10;QUo4KSeUmwMd2hZPypkBugsFIt/re/de6yIq24N4riRpG1sIWC2USEcsCfoxJuBa17j37r3XJQQy&#10;uri4Ch47BJLoLjSygRgNq9Vrcfi/v3Xuuel1tGAEDABnAXVI+jxtJoX6WFgB70SAM9e6ko8rNF5J&#10;HIRXsAkcd20jxqyr9P62P+v70AqnHn1rrPAjnxghYdKyNIupXcx6uEkHAY6rDj+v+Hu3W+pAQejT&#10;ZUGpmdlXUAQQ17/SxvwPp9Tzb3R/hPWj11KymPSRZwyJYJrdI5Ty7kC2pgD/AI+2k+IdaHUGWQr5&#10;HOofueLQCzMJpv0oqhSumwtcKDfj/WfIqKHq3UOeZAya3dndOINaxwXHpjkMhHpH041Xvx+PdQgB&#10;qOtU6izMAWCKFYiMhWVTc6fH43HIsvOk/k2Pu/W+umAmY6Y1DNqR5JHUP41FnaNSAObWXgH639+6&#10;91jCIHAcR3KaoUjACuyAiTyX/VpH0/pcn37r3WYxmKNJIiIxrVYl/WArnQTG1jcfQkkWsf8AH37r&#10;wp59YwiCVkMbur3dmLXLMeFeNhwBqBNz9bf091f4T1aqjI6yNGpiZHAZmdi9mWSRSG+ugC311cjj&#10;8+0/XgNJp69cLIFiYKSqs0ZSTSfS6EX+nINgTe+kfT3vq/WF9Lwkv5Laf02VvXf9tzcA6RYAabc3&#10;/Fh7917rpnWOodxo0nxRlJP0mUR+tIXAtf6EsR/gePfutGlM9cCS6GNlWMLFqZj421OXuF0AWuwF&#10;15IBIPuyfEOqHR5dQjMVYa1mFpEjiZ1/ZXztdVBUX4ta54F7n28/wnp49eeXWZRKUZUMiOrKSkKJ&#10;J6QXUC9/oBpvx+PafqvXFmjQxWZYhUl5fTGdTtF/q4mWwH9LcA/X37r3URZ4w8qXSU2g1sGR5BIW&#10;9UcLTDQQFIYWYW5t9fdk+IderTJ6xPIokssapra6pMmuWycS6na/A+iAfgi5/AUdbDA4HXQcxssa&#10;SSFFp21rIw0KAttAP04/SCPpa/191f4T1s9dT1cagGZlQiIafIpUKoIEbED68nUxP1t70gBSh615&#10;dcXqVjUxsA5Vo7onj9XktJGhe1gONRA/BF/e9CjI603w9YxUqkjxqqAsSpa4llkjQeVlKuNAU6rG&#10;1ybce7UNK9NdQxVCbyM8ogAe/lKqW0Pwhmj06iT/AKs8C11BFz7vo9etV6gz1AsX82t/86RHCplj&#10;ZuFlPk9VzdQvIFjf3cAAUHWmFRTpsqas6QoVn8UkUUrqELuqXXSWNzruS5JBFhybge3lRaV6qop1&#10;BDtGjMGV3QAVDvIZbnyapPRf0lDYXHNrH6e7geQ631iE6MDM4lDxRskNT5NbCceuFyoFipNw9xzy&#10;B7tpbqwqDXrOKYzXbRGZnAIIcKgfT43jEYHpst7Jp5F/eutlqinTvSw09QDJHG6IUeANpJjYEhlZ&#10;IkFlW97cC5B5/JbZRWp6r0+UdEmiOFroYHYCPx3IdxYmWMrYjkNfn63+hHtokDPXiaCvSlpqO8YS&#10;0BUyjx2J8v1DyPHItgqj62+trcXt7ZZq4HDrRytelGlNClrsmpGbV4l0Isbem8bsAGJFrmwPNiLD&#10;ivV+pvnjXV5Gc+IklLJolWO2gAoNTAE/Q8fX37r3XKXIwogBZEjLEs/18KH1IGX8m+lVBHHPtlgT&#10;JjqtanHTbVZtKVkbUGJB0lwqxJCqlmkkJGnSDa5BuT+PddDVpTr1D0i67eNNEs3+W3l9DzMpRAsg&#10;PCpFKFuSLlb/AEH59+0N06IJCK06CbO9k0S+hslCohiqNc0kjIYFnb0JJSD1sG9QA+t+bED24lR2&#10;kdaEEjkLTovm7+56WgieL7qk+0ppZIZPt6iKondmPpggqEAe6GxIRiVA9QXj2pSJW4rXpf8ARIFF&#10;Tnope+/kdDSR1MceaKTQz0tQktTKKqWrgExdoql4xqhikAK2UNdeSAfa6C3XVQLg9Kl29ZBWPomu&#10;+PkdkqmsqvFPJRxxU9YaVqirlpViqaz0qMdpJE4CFQnkKjUSL8ezP6KAdzDoxg29Y1q3RZNyduZf&#10;JmjjmedZqyWYyGM6izpT6BUTSXIcll0zc+kXtf24Yo6haZ6WrBEOPSHpa3K5rJ+SaOeOorkhhqIY&#10;aAS1S1NaDTFpqiNeHijIjaL6aLMbWt7TSxKTpXrxRK0HQvbQ6HyuUjpXq8dL+xJWURx9PHRjHtTU&#10;qiSkLREENTuhDSarMG4Xge00qLB+Gp6uzQRLk59OjI7K+MpmiSDIYipjqJ5UMtUIY5FFGt3pldmI&#10;EsYuyxR3ZQwP59PsqZ5i9W4enQaub2YyaKVXo3W0vj8lBLQa6COKloqNYUh1LQaqGFtdM9FVFROH&#10;1+qWEso1WIFj7fM66anj1Q32lcUH2dGH2x1Ji6RI0oKGNo0MqMGhSwWo/c8c1TVKVkXXcsxe4P6B&#10;9T7Ru9GrTj0XyXUrmpJ6Emi6xp1NAlTTyTmnY/bfd0oU0cguZKiilBuyHga7m/F+AB7qJSDUDpkt&#10;Xj0/RdeoxKVcQ0KymSVYkqJZT+kI406XsP1ccf04978c+fXq9N1Z1pR+JaaSD7umMssZjPiEJdgJ&#10;VaS/4W54/Sfof6e/eMK1z1uvSGzHVNLWFZ6+lQClYhqWogSKneAf5inikUMyoSLkKp1f1A9ueN6Z&#10;6qyeJivQeZzp+lrXWpqsfSIaiISUsLeTxq0dxDDS0gRlP09TSE3/AMD70JKmlKdWiUrgdBHmekKQ&#10;VlR9uKiH7owy1ssMDPItXFayIkaujki2pnGlR9SbFQ5wyW6tJUZHQJ7j+P8AS1ZyTVgpxFVTmSlh&#10;aIJFEDdZ5J5adI3E8p+spYOfoqhePbJmNcGvTkM8ygUbh0Wrc/xjp6m9BHhKqnkyIWkZcqYFiqPC&#10;rVpahq40Eq3AGuV1EtrqLC/tZCrOmo9HcO4ypHVsjos26fjdWSiRxjIscYZJJZHoqSSR/uS/jZ6i&#10;oqB5GThV0FST9b+/M/hnj0/FvhByOi/bh+POewkwangqkehpBURvXWgKSSSGR9McWvhgfQGAc8W9&#10;6jlLt6/Po0g3KO44Y6C9dub32+kckUVQsMn3WqBmij1x1Eh8rqI2eVnU3YuQNK2vb2oNel2WoQaj&#10;p/oewt6bbZIq2CuqqaWKanfSyVhEcI/crYFUSR6UUoQWDFmB9Se7KCeP+r+XWhbxv8Q6F/A/IDKY&#10;2ampsxU5CkiamiNXTSV9XFJO8i2lrUiTyR/cSqFQq7uFH6QvuxRaU6Ym2u3fIUV/n0O+3vkhQ08c&#10;TtPVGP7d2ixlRHBUaIY5AfDVVAHoqJLh1McBGkAtqI9sPbo3RHPsJY1Sg+zoYsT3Lg8jO0tLV0Ro&#10;Y0hqvtqOAPVRVUi+M0YgHA8in1uEF7EnSOPaR7WnDopm2qSEnt6W1DvfAmMSxZGBzNPDSRU8EkZV&#10;Rz5gkgvqYyEeVr2Av/U+0xjYGnSR7SVfiWnTvQ7gg+3paVw6V0cheolq1WpgylQ1T9wtPD47Fqen&#10;YBfSLH6W596ZSvHphkK9OkWWVpqmOeopKKmq6hfAkKFaz7zHkSSKsyK1qYSWAT6gKRx9A0x8uqEY&#10;r1mFfSR0VXU+KWqqwks2oRqAkC1CtV0sMcYJ0VTNd/X+4NN/x7p051Dmkoo6ZalJfNRLUxeSBphH&#10;l2pWk8E2uODSoj8igFrsY1UcBve+t0rjr0cROQeQV9fJVColp6yQPbHSx1sZeKeGnhUByzlZC1iz&#10;agLXFx7q6qQanpPxfayRxr9uIYEerqJvGIImikqyaLFxCiqFJmkUIj+r03fkc3976c6Tlfj4xJJB&#10;URLXVxq8fk5oJESOlmroU8Xg1ECRFb9pf0lVKMCAPfjWvTRFWp0k63btBTzpHSR/cSVEVJNG8UMM&#10;K01NJKVNJQrp9LI6r5nT9YJPveo9PRsK16Q2W2dFMhWE/cxUcRMwkggjejyEUjQCJIzYl/ty3jDE&#10;6mAI9uJcsO0dKCQ60Bx0gc/1xiqmE00tE9cJJYFapE2rH1odA707xU5MkbwxFSLWYubc/QOeOCas&#10;OqKjqajoKcr0hic296OKkkoqaeSnlE9VPT0FMliDJQVBU/blTpWUSpolZgdQsfbn1Q/COl0cxXJH&#10;DoFsx8e3q0bI08sMUSNKyPPSQTmlhQGNqpFpLPHwAup1GrhrkfTaOXbHTq3pBFcAdAZuL45V1PG7&#10;Rw/5lo5YZqOnlkpqiKca0tUKugO/0KlrH8e1AXUKf6v9X5dGsN1DIoFeghyvTefx9UtAkLSTF5tF&#10;M0MhrFEa3d6qO1ol4soY/wCI9tiIscf6v5f6v5lUVWmDjpFLi90YovLTLUWo3kZrsA8aQ8BlV+bD&#10;8kfT3UqwNB02zVP2dOVD2Du7EyLAk9WjQjzmeB0iLcWjSc2J8ZN+AORa/PtpkB49MPDG/wAQ6EXD&#10;d45GBy8lNFLWPAsTueDI8fqikcSDSWTm4YEEe/KETj1Qwx0JXy6FraPyLigkpKt2iSrkenSasyFM&#10;arSKYlVemjsSJAxsPHc/iwTgakRWOB1QwAKPn0OOE7zlmelx8des1Gtf5aOimeMGcVbF5pqhIhIA&#10;g5uoe+nguD6fbZtdQ7hXpsRoTToVcZ3KqrNWUkoVYRIiTwSxUtBHHGpSOleOpICI7/tGSQEgEG1w&#10;D7Ze1AWumg6dNp59CVQdk0tRClPSolVTNFTx5GjZVedshW0/nlSrnnKtKkLlZIpEGkDT+faGSLwx&#10;npG6aDQ9LCLeNEr0yUgkgp3SlaaJJ4VWCahjEcchhAXU6IpsyXDlvxblqvTOjPy6VtFv+WJkWppq&#10;2uWKniFAKZooq8RJUa6V6iSb0M0Z9AKc2JJ97RyhqOnBjHQj4fs6ekppZK+EqaiISU05UVNTRy6f&#10;LOYo4ybpcjyIG5YEXsD7Wq4Iz0nM0oNB0MO3u02Zaijqsm8cFUsIM8DmWGjnEQmNOX0aozIOHiQN&#10;+qwKi/tuRUbr1Xc5yehGx3adRHj6Z45YKCDVURwzJNI1TG83MnipIS/OgcK5Y2tZV90CimPPq/hE&#10;58+hQxfaNK9NTxho3po4jG/kExqaeldDI9ROiB4zEXu2osbE2IU/Rpkxnh1UwknpZYXs2I0sfnik&#10;SokMNRRsHjqDombSJhNE1vVa5jHIHDCw92jNDjqjqy8OlnQ9iRQioqKqsnWUSIDBKUEcZdgEFRDG&#10;AZDf1kH0hQAfr7WFyKEcD1RaEdLGHfeOURj72olngkhYViRh0qJJHJgEKRABgAxAC8f14HuhnAOe&#10;t6CeHSjp9y0pZLVkMemUoZ5/33qSFDf5Mi2CyM5u4BIBvcX9+8bVw60UPA9OS7nSQq0VbDHYJrZV&#10;liVndDCDPDGg8TqCVJIsBzf3vxPl1XRTIA6nw5qngAikacyyaSUnETyLGjAI1N4RodWHOoOSvpAF&#10;x7cV1OOvFCRQ9TlrY31RrIiyTTSqsMc3jiaLiKSvYDlNIBjNwT9eOfdqrTrekjrHTZCQ0tIkbQvf&#10;zQa9eoLHrK+ZVFgqMbshYX9QtYAkbGnrxApnqbTTtEJoWdlereCOJ4w6pHKg1OhUi5j+qlv6X597&#10;x1RlDdOH8YKrSGI6qdKhKWUIQJ47ECWVyOCAfSV/IC+/UHTTQg8OnlcsIjJChdFjinaGOOc+KRlc&#10;MkzBABZVGpjz9T/T3vqmkK2lun+nzqG5SSOVSoWKpRBOgcCzBGPpktdmBP0/px7sADgceraUOAen&#10;OhzCBAhFOzGoi8AaTwlWncoJpJ3FyXcWY3sD9Pr7rUgEdMMMVHTxFlIWnnZZJC8Kv4441RY/KrAO&#10;QQPWyc2Ytzz70CQajprh05QVpZtKePyqkmmKQqJIFnXWEI/JILEA/gEe76yfiyOvaq9OsEsMsTqE&#10;LeMAxtoETPGVHqj08E69RKf6k+9HR5V63jqXCeJijxIwa6O4fUtohGikH8myC3+x/PunXus8celW&#10;aNXZ3SNHh1FU8yx6hEsh/s/W3vfXusoiiChQCEMl2ZSrvqMZ9KsOBY8cf7zb37r3XLWF8iDmrlYB&#10;bMw8l0BdIDpAvpvIST9eALAe/de6zuQPTGsnkTxE/RAqkX+pAvcizNb8e/de64aUDh/SyI14fGhA&#10;ZyLysz2ACLcCx/Iv7917rrWrH1lJSySSMRYElV8bw/QWFuR/T37r3XF6dplEpZovGTHGo1RpfgsJ&#10;h/aX6hb/AE93WQgU69XqJPH5U0jhFI8EaFI1fUblABflbW1f4/7AXUaDT163w6h6D5AWXTGzqF1k&#10;ftlObPpsLj6cn6kn251vrgI/EgvIJmMpOtJAGVJiQypqX0/g8AXBPJ+vvTDUKda694gJ1CmFJISD&#10;6A3hgt9EAANy4/sr9eefdfgX7OqnBHWdBdGHL6G9Kx2MyOLtLKsii4CatDC/P+BHvSjQaevWzQce&#10;szKpAWNCiqA5Vv247qT+8X5u/wBCLm9re3Ot4r1xSNFsGj0tYkSqRpRH4EyKQQHsQtz7o/wnrx6m&#10;QwNGGcyRwyXAlkeNJFdihWXWrDglRwPpxf3WXy68epEKAmNTz6GT0qNf7RIjEpQWFxa5A9tda6cI&#10;wBEWJ8MuhvFrj1s7OfqY2+gFha1v629+AJNB17rOigJHKWPOprIy6LKLelbC5HN/9v8Aj36madeA&#10;qadcFfR44hZvJd0ka2sNJzMwte7D8rYAG3+w917rCdR1SSKIkYEyEWUCzegkab8gLf8AxP8AtvCt&#10;cde642VipYEeVhGwRQD/AMdL2I4Kmw/xNz72ddM169nryIP2yQOTJ6hYiaJrrqLnjg+tveuvdYym&#10;lFjvpRViRgWvKJBJ/nQWBAW1yeT7917rnJHGdUZcDQ7MSgAZVYXQR6gAB+SQBx7917rKzBWb03Lo&#10;rKrBUcxqP0+M3FwAAAbfT/Hj3XuugpGpm0RiQKzlVs1oxbSVcWGk3tb8X+vv3Ti6fLj125BA4UM7&#10;Eq3pKrayxySOR9CLrf8A3j3vq/XDUDJYsAlpVCmMehn5a+kDUOLX/p/tzrqrfD1zQo7E6dCPpPJB&#10;1kXVBIw/C/Uj37ptfi6whVWJT5IZPQbyOV4i1+gRCzWa/J4vf37q9av9nWA8FFUXdg5/QQUXT6WU&#10;kc3FlBJH9fyPe+r9YZEitGzKTHcGJF9Wtk4sgAAuCbm/5/B9+691nSEXkjULIVsosxiVJlju6ngA&#10;nn6KD+L+/de6npAzFSfDGqKi2MekalOksBYfQ8Ai97H/AFz7r3TxBTtG0mkggIqoU4SJpOPIq/0B&#10;vb3rr3UooFGlCIzc6WCKF1p/nHP5N/rYfn6e/A1691kF2SyEXABlGgIGZD+lL/0+gP1PHvfXuupF&#10;jBa4B0xq6FluHZzxdRwdPPLc+/de6wyKwksJANIQkgqzE21NrI/H5Fvpe/v3XuoZBcxroClb+VgA&#10;ZAz3KyAfkKfx/sffuvdYyBdmfUjNa4QRp+kFQE1cEX/H+A9+691E0mMEq7SeUFGHjDKGFyEUHjSO&#10;b/7D37r3Xm0LdXSND6WWE30o7kqhN/qo51Afm3vRx17rr0RguIyZVdQ5B/sEXdhyOb2/Bv8A1496&#10;Br17rq2hhHdQVIcKukufSGJkHP15Frfn3br3XEElQ9gdJSwUMxLk2V7i1iLjj/D8e/de6zomkOje&#10;Ox1qRGWKq54vYfU2JuB+Le6r17rn4/IFYAMohZDZBdiPQjBOfUlr8AcH/X926912mlj5GABjQKwv&#10;cO0g/wA2B/Zte/v3XupeiMfuI4VWZRrUgeFlGnUSb/X+vv3Xuu1j8FnYaWuzSIAEA1ehDwPoeCQP&#10;oePfuvdctGkFdXkIUKl7K7BDqjJlP9De/wDtNvfuvdclVnIZdNl02BKpETEObKw1MVP0Fhf37r3W&#10;W9tIaNi7uyiZYrMC3OoDgcc2P4/offuvdclJBUgJdCQdR1cg31t6b3P+t7917qfEbpIpIVlcBvTZ&#10;mUi5KBrfj6/0N/dW691zMoVxqKtG4JZwb2jHAW5/P+t7t17rKNSKdZDFX0ghgQzONKs3+sCOP6+/&#10;de67UxqI1Y+UNfRInDEHgnR9T+eD9PfuvdcdZUGNkdFVmKstig/AFyLBB9bf6/HvR4de64Fg+pm9&#10;QS5UrIDa5GtmNi1r2/w9+PEde64SMDe72syuw0NrQEcI1/1E/Tn/AA97691jaRgAC37ZvoQR6Qr2&#10;9Iv+D/X/AAt7917qOGBBWT/OBmKkfUIiWsCQPyPr79177esgd2/QBpKxsjlg0khPN4wfxwL+/de6&#10;lK14yqsEZmuoBvqYD16tP4H9kj37r3Dj1ITVZwHbV4mFgVA0ngcgEDj8fX3X8XXuuQDJYrpitoU+&#10;Qi6LpsFCrbn/AFRAHvf29e6ygKAnr8hVQkbEBR5ByLH+n9GJPvQ6912QA1ggUNdWS3Ki4CJcfXkH&#10;1e7de68LIrXLhDJ5EsFZBpNvV/UHm/8Ar+/de67P6m0ksR69NlCXK3IYfS1r2t7917qLIIVZFKrI&#10;FCnWpPpa/pcLYC5YAXF/fuvdctMqu4vrckswcamuLaFKBRawsvI5+vv3XuuKRKQplWNkWR2JJCku&#10;BfRCV+gH+NuLe/de6yiNVQKqxlwhUKzMAp+rEW+vH1I59+6910IuC45d7hQFJDIo0eofi17g39+6&#10;91j0AlkZndo1BKXCPZP7DFvqT+PfuvdYHgAErMjMAyDSSCrFvV9B9Rb6/wCt7117qM0RtoUMio1m&#10;LnUWkP6FLAf7Ef0sOffvn17rwWRA6spOs6XVgrrptwHEf0X88/Q+99e6yRQoAyE6SdBdNXCJHyrL&#10;+CWFrW5A96Py691IRGS5YMmhQSXAcSIb2Rrf0Nvrz71x+3r3XRiUIQsOptYl4CsWvwhUH+gvz+Pp&#10;78BQ9e6wPEur1IrtdUmf8Oy2BVV+mn6c/wCv7t17rxi9SawAispEbqoIYelvG6X/AD9Pejw691kC&#10;JpZFJLByAoWzhQeHZ7G6/gn8e6db6ykMxQtql9AF0AjUEHnxjm9+Rfi3vY49e6jeKylF1oLqVuSq&#10;rdrgsjA/p5/1/r7v1rrmqnSgBvfyX0L6I2vpQkG/1F/fuvdZkAVQBHxEv1ANjq4IjDAH88n/AB/P&#10;19+691yj4YNGijxNqLSWLM9/oP8AaTz7917rmFJ1N6dP69BAVBcHU1xcgkWsPp7917rKdIZX/bKl&#10;l0rY6w4FmvcH/iLe/de6xlV1NKqXYW9B9KizHlgR9dX9W/x4+vv3XusTs8fMjCVRfyEKFHJvr0kC&#10;9uD9SOeDe3vXVT8Q6hCQX9as1v0tqAKkG6jWRcD/AA08/wBfe+rE0yesDzACYEWEhKgFQSxPJZuP&#10;p/Tj/Y+9hWIqB1oEk44dYmqRqMZEei37bqy8HgEsR9D+OP8AH274Y008+tsO3rLJUj9wm68ppKm9&#10;3jXTpBIN15sePoB7qIs5PTaju69FOARcFZQdICKNLR/qVlEnpIQf05/Pvfhr1WnWc1SggtaOLS0a&#10;sVDa2LclfH9GHvfhr16nWMVHpZgykMw1a0AQKhsi+m/A+pvc2tcW968NevU64CsPqIExjZbA2F9Z&#10;4LMin1q4/IA+tre9+GvXqdR/O5RHa44b8gFFH0d7AjVb6Ko/r+fdgoAx17qE1WhQ6Fa0sTyKpIeK&#10;PSdOuUmxAH1UEX592Aqadb6j+aHS9PzpISSMIwY6tWpw1gLBueP6X9+IIwevdcXn8RdyoYO66EVg&#10;QxK8qIzyqgH9X9feuvdcHlQgoW0oVJPpLDUP92Atzx9ePra/59+69TFeoZnR6cy610khnkji83oL&#10;BAAo/wBU3qAH55910jVq68Pn1zaTSz2bVKOLawA3NhJESACwtypv/T3fq61rjh1zJLOImYuiFtBe&#10;6mPTbUz3HPH6RY2Nh/h79051LDnWoRn0MCX8hST9txeNkYAcfQEEC1r+0vVeshdwVGoJGCrldYS2&#10;g6QGP09X0v79Qnh1omgr1lM2rkRC4UheShIblF0EEg24sOCb/wBfeqGnVCNIp69cy7Q3Zww0hW9J&#10;UrqtdV9YsObg2/Hv3Vl+HqRGDa5UG9o4zax1OtyVtwbX/HPvfViaZPXmANwRbU6kBlfWB9NJ1i4J&#10;5+pPB/p791qgOesoOpiP1oUFtJVULk6C7Wv+m3HFrX9+6314KHHHkLn0s5tpBXgAqPrcXuffuvdc&#10;JIkJjLqCIA4JBAfWfUwAK/1+ht/h7917riV0oWEbkyfuASmNmiJ9MttdidRt711Vvh6hyoVDpqii&#10;uAQ554Zi4Rb/AF0n/D88+7J8Q6aHXC4ikfhgpAZBqDM1hdn0jg2/BP1N/wAj2o6t1jjGgeQSu5CF&#10;I2liAc2Opv1j16BaxHP+296IqKHr3WZXV3WIqGYqrpIP0JI3qLOxHDm/qJ+pt7qEANR1qnUoCVPG&#10;knIK3BaIAsQ4BLuwIPH0PHu/W+sochl1IhF5EQGzE6mvwxA0gfTn+v8AsB7r3XMnRJrYXldHDBwB&#10;AqryEA0/Xj8N/j7917rKAsTFSTchZWQmxfiyudIPp4/P49+691wulmZTZ7FmK30Sg/S9gD6frpvb&#10;j37r3WNtCtqJ1A21Na0SkD6Mn0H9bDj8fX37r3UeSNCxJEcjMVVpAQV0Ix1PJZTa1zc2seP8D70K&#10;+fXuo8sY0lAiqtmWVGJLBFa4ZbD6OOV5H+t7317rCynREugOsbF7ayhPmYfn8qBa/v3XuuT+OOOW&#10;S3MMpjLEpJcE3W1vpb8/n37r3WBgLFTGNTWggV1bUb+tVYv+WH9P6fk+/de661EOhJUl9SuWQaH0&#10;j/NxkLwODxbg+/de66CxgBpRGFdpV1pCSyqfpE+gH1WuPpYf6/Pv3Xus8cVizsGudGhSWvI9tLBF&#10;tyQP9q+v49+691PWCRyYxYMQWRBptG4/UG0WAYi5Fvpf+vv3XusMlOqm4k9V/QJNLaXYgei5txyd&#10;I5vz791omgr1Aq3VCEA1JqcytIfQUAOpj+Df+z+fd0NKk9MljWvTDNUp4i3ksZ1ZYmkOmQtGfUhR&#10;RwRwUIA921A4Xj15OPSLyGUCnwCrSHyxhERvGZIJL8hItIYA/wCAF/yfdCpGOnyPI9B7ndzUlKs0&#10;hmFNFMXaP1JHUfbxLpeaGWTUFUsCw0kXAIHvWkkV6ZCljjoE9174xtI0sNJXl2/yOpmjGp668vqS&#10;oNJMNLRAEs7R6/r+bWDysChTz6URwMePRROw+0KOCWoiimoauSkkc1YorUdxUS+WmjBqNaKwA4UI&#10;rANz+CLRxvTHRvBYgxl2z0S7eG+a2unqhVxVFAs1VJLj1oalJaSmitq+0liju90XSgmY2JLckezB&#10;IiwyenIEEbEMOi77s3JVz08VMKubxNJFPWU1MIqOWpyUc5WCKpcAtyo5t6Tcj+nu7qEUg9LprgLH&#10;QdBDWGfJwSQz0zCKMo666gCGo/cL1MtVTEF3SKQ20luL2WwN/aUtXopecyHHl1CmqZWpPvqqvlrK&#10;iEw4woI/tf4pFOwidYZ4lM0KnSiySyMqsAF1ce2H+Lpvj06yGeGpjmeqqBCBFVVlJeogx2LmpAKW&#10;WdEnXxSsyDT5oyZHJZQwFrV60aUz1MjoMFPAn2gORxuQr6ymojT0qUn8LrXh+4mqqs643K+MNIHU&#10;qTyhNvfut9TZcfQVVTBVxVUYpad6dDBNRyxPOIGIkfHYqmUNEIyAl9ZEqvrLG3vRpTPXunCoeUeC&#10;esdqhTQrVSwmmlRY6mjZo6aTGOi/ojQeJQrMwYhl/Tq9+NaY603DOek9lNxU60NLNVV1JBQHHuzF&#10;S65PFoZ7wQQFh5A7rojkPNmTULH3dVJ6oyA0AHRft474qUqKquqZYIcjDUxvVRTxLOkVEkR8FY62&#10;COdJAKtf12A49royqL0uULFFXz6BDL7hrZFghMaTVM1DUUdTVoklV+xXTeanjerbhHEYDGxW30+g&#10;91Ygmo6SE1NemCmpVmkZ5Vhcyy1NXS1dVpiaN6ZRHPQio4jeE28i+Q3vcji169a6cftcpC0M1QsN&#10;RTQ3GOfxUdRFKZfSxo69VJ0pwh8hRGIt+efde6wy09NBSxySUngMRlpxIzPPCpnH/AN8fKhKGP6+&#10;VB/iLAX9+6904miNMktLV0RhHiEtG9BUeeVC+maKq8M/kBkT+22sL6hYAi3vYrXHXuo0pjgjkpaG&#10;WRKWrgheqrJyWqqfj6Vkpvd42f8AUObEge94pnj17rqmpaKaR6ZVSZIT9k9NWBKr7eWeIQNkYZ3A&#10;EkKAAhRfSxFrEX97Hwn8ut9SBK1D/DYkrYPPBKVkSSFqqaKOKpDUrUtUgURLImoI9mbVYG4tZQet&#10;9OVRDLFVVVVTVNVCZZmiOSjaWRcTkGXzK0lOVEkhCHQ7lNDG9wPr70fl17ppZqjyvFTLIKqriRJq&#10;9quCCEayC1JBMoeFnllClVNiFHIuD78KcF6Zl8upM96ShqlSVYJElT7VxXCKppmY6KmjDzItnkAv&#10;piP9Tchvfj8uPTX29ZKRKdIZDVsuPp5qeKjM8sAeGPKOoaiUox1BERVjRm/U7A3HPvQLVyOt46jx&#10;wx455FalycKapXljqpKeQRyOQxFTTxL+4DJ6XuPQhXkfX3o/GOrR/EOnKOUwu8kAaJJaeeGHJTUp&#10;qKGjM0f7i/Y2IVQ1xcXI9LC9ve3+E9KD134ahaHHR0kkdPDXmCr1Til8c1TjpfW8lQiFzLO+tlQE&#10;H1hrKfbRapoOHVHPb1wd1Aq6maokFbVVLKmTjlWTFY4K6n7GnqKdXk+4sXIZtN3uDf3ofCfy6t0w&#10;ZSogoEdZKmVnXIykQFBFEI5oP26pJYgzJpH7iojMf1Cyj352Q8B1sCpp0yVWUkhH3DVdNCPt5aYB&#10;hHM+QatkUVMq+RGkEMqgMvk4/ow9tlqDp5VHw9IncOVlp3FRj4RDT0rRxqJ4RGlX9qA61kospcnj&#10;UszHn9PtBK1W6eKKf9X+x/q/kEFmc1HWVUk8kqV9dLaueFYUp4Iyq6BUalADMVPCg8WPtqnTBhIP&#10;QcZPMs8cTz3XxGVYPCx8pKyEySzavoWY2b82/wAPfulUcegdB/kc295GaYSSSgxTBUUQhZfqYyR+&#10;D9f6e2n8unh0i6mtDSsC8pdkkTxuRrYAWKPcAcf0sPwf8A31vpiln0XVlUaiwAf0mNALliQACR9B&#10;70eHVW+HrDHIsw0qiyaSSRKjKrfkagQPryQBf/Y+9cOmwaGvXKJ6ieYtoVYVARXa13sLFWWxB/oG&#10;4IH4976tQLg+fXo2jiVqePTci8iSA+kKNIjVj9QeGv8A4+9dUoaV65qrSEIQkcTq0iRyLqkVk/tl&#10;vyD+PfuvddrTko0kQ1oG50ApMdfBf/BQP1H+tr+/de6kQ0sZZ2nlBZWUHhVlVEF9IIvx+eTb8+/d&#10;e6ni6gQJ4/CG8kRCi9rfuEi31tb1Wt/T37r3UylxbTtFGWOiSMuWKqSF1ekuo+hv+f6e9GgFetEk&#10;Co6GjY/TW795VVPR4LDvLC7Pae3lp2kCG5aVRZCoueOfwAT7STX0FutXbh02EEnwdWCdO/y99x5o&#10;pW7r1zY+jkheSjxbJVeGKqTkzgW9JPJK6mBvcDn2VXm+WojojZ6rJGI0LuadW99I/D7r3ruixtfH&#10;iKKOvpqWkjNV9v8Aeysk51NUzBhxKpA1FCVZbAj2DLzdJp2IVsdBe8vI2akZyD0dCPaMGGx7JjqN&#10;KSrJEw++hR560/5wrj44R41VUHkMbKBp/Sb+yslmOei7xmPn1joMXXPUhmnWr+6KvqCkUmPpWPmh&#10;nmhjF9VvpxyL/Qe9UPWwxY6WOOpueWXHrT0tTSwU/wC1kSThKgQQRvInlFesJA8gmDf7rbklltwD&#10;7ZmOlfn0Y2y6iadARm87VU5ipKf7WGhl8lFUJHqpq1qqFCRWS0LJIxiqgSq6lN+bsoAIK30upNeH&#10;l0cRwlCGPVaXyAzNXWh6avgpJJXFbDHTQLDHQR1LTmOtr4KMkkyRjmJ76rgqCbe2rBFElVwK1+fy&#10;r9vDqQLJ1MainlT9vVfm4nyOVrKAyRzV9BiUXHtVtAPH4WlvTzTqR+6zcDUTYC31t7FESxxocULZ&#10;p/q8ujP0J4LjpX0Ow83UJTrJTFhT1RnqojDG6TGQBZxNTRi5jddCLo5tf2x48dcemP8AJ0+O4hf8&#10;P8+h+25sipkloqelp6+PHyVVGwix1IIYKenpHMazTKysFfUWNrA2Vdd/aKRwKsxqfmcn5DowRVAA&#10;Xh/LoxWI6wra6amnjmlqliqqgyRVWmllyNNRr5KeriqmQwRxD1FfLoQgN+Tb2lNxTHCo+2nz4D/K&#10;eqsHVqqfM9KaPpeapgdZoHmpKmWXLZCWeKjpJsvTyELBU0ldEGqkWnPqRKb0M1iEsb+9fUEGvA8P&#10;s/I4z+3pLJrbBPHNOgh390/j8ZSPNPSzGWBGENT4qN6egq6kCKlhy33UPmQyop89RIshOoXdFN/a&#10;23lLvQmn+r5f4Oiy6ti/cTjqtzsTraWPMz0woGWWmqhPIhpy8wpatrRNJWIfDJEnqCWckr9Abciq&#10;1uCsfHj/AKuHkeifwHBNegI3vsSOgq1MX2TedGkjqaUypEzQraZYARptqut7fUf4ezO3uQwIJPXj&#10;Fo/PpExYkU4gkqVYOyGKfTKCyGxMPhCqBe31/wAfarXXh1sAefSx29WIFVZShWNV+5aSz1FRGjWg&#10;DSAellPB/wAL+0VylTUdKYyGNB0ro5pEemmWeeBqedjCaJx9xNSOoYqUK+gJ/VrA/wCF/abQpqP2&#10;9KesMtZDV1FV5ANeqdw8s0MkpUx6aeYQsNJ5H6OSObH3vRRQBn8sdV7SaHpIZCoWNG8JheWVFT7X&#10;7hvFEVBL1kOoanuC10I4PB9qEjVuP7f8nTDaSdPSRmytLT1BeFolXidFngIiYrZXjhCBSovcg8WP&#10;+29qPA1ijdMF1U1Xr0O4BG8hCLPO7PTSFiA8lLMhLRyP9Lc39QJNjz72bRSM8P8AL1XxyDTqVHue&#10;E/5KQKdI44l/bWJT6Gu0VPKv1dj9bkcXHuhsvxHq3jYp1Aye4/uY40EkNPU07MRIz+tYweaZ7DlL&#10;fQXIFgfbsVro4cD1UykilektLk5ZqlQHRQml44y6sjyL6meQgH0/nj/jQViFQK06aMmadJ6srJD5&#10;pQgaSWbUxKhC6uLFhcCwP40n6fUe1KRqB0nepbpsVFjeKSQRyRjWVILM6OfrGhH5Bv8ATj+vtygp&#10;TqnTvAytH4QodZGfXG6hIwNN0BsNRI5PpP190dR8XAjqyfEOpEVNFJKHYxAiNrqFePgD1Sg/4G3B&#10;Yn8+6VpkHp4iop040l4C6vNqMajRIii92Pq0aF+nJDX/ANt7bYauPW1AUUHSkx8MNQI5Q0a/vAx3&#10;K3gdGvqQuLMWF/UfofaWTH8+t0qadCPhIvG0gedzRmoLIBEGqZkFnCpOAAFUi9h9T9eCfaOdqAaR&#10;mnSqFQOPQt4egpqqYykrT6P2aZapLtPPOyyRwSQUoDKugWeQLpANyfrYrkcqvy6NYlVj0NGExVS9&#10;RKyVEVUkSSSy0ktVF9rUU06KksWMWNRH5SRqjawbgnUOPZbJIlKUp9n/AD98ujFIjWoP+r5U/wAv&#10;QxYGlzeMmqo5JFjnZEoaFpcpIaidYbVb0+Mp9IbxEaVLNZNQ5vwfZfKY2GBX8v8AD5Y6XQoa0OPt&#10;P+D/AC9GB27v/L+Kno6yeCupaUSfeULSPSRQVbIBTRAT+R5FP0uhNjfRa/spkt14j/PX59HcM5oA&#10;3AeXD/i+n6q30k0g+/pDgY4vt4I1o2iEWPkKl5Hp6mAFmTR+oubj/U390+nFKrn/AC9P+IK0bH+r&#10;7P8AV/IKbbe+6f75aWEQZPHQvMIaqatnWSukqB5DWxlgDIP6K59IH0PtPPb0TUcE/L+XS21uQr04&#10;qPn0O4ydHnxLCatK9YTTOsEVGkVGIKeMaJWcAOsRYXck6SR7KipTyp/l6PEdJMA1p16QxsMjVUtf&#10;C9FXUf2E60V4ZpKunfySRyyAsvr/AEWUq2kXjb8nQ8lI+zpwZqeoVJPUVAOQpqWMzijdY46Rknx8&#10;01JGPLLKlUAoWGMeNSWLk3Jdr+9lQDpOKf6sf6qdWWrDV1xjyVLR1KwyCmxhkopVSClFRFP4ZSBD&#10;4qgeRapJCSJnKg6Rw1h7qYwRVa/6vl5dWGkGny6e0nkVKYaDUGlmlhWjkaOJRRfpkrmjJ0imRmAj&#10;Kgf6pbn2yeBJ8/8AV+3pT5in+r/Y9OpRyNRRVlHUMsSO1dkKWUR00kEMMUtGBKGaSxKcXjKgAn6j&#10;1X90IqKD0/y9eIYcPU9ZqWQROmin8tbVx2NbDJHHL4C5aGj0niK/6WiIDH9S+9Grfl5dNlTWh6xv&#10;lVY2SpCR0munpgkjtNjpormolSSZRctcm7n6AAH37RTy/wBn/Vx62Rj/ACenWYzsmUpz58dV01RS&#10;IayvEkfngncMIBUxn1wIVbUsj+hmJABv78Fqteqn1/1fs8usU1bBTyxGGpEdJW1UtPMVSSoydPXK&#10;P8nqp5uI0A5MYCsCWA4HvwQ+Yz/L8uvdYvuZBQpUUzRU8rVciy46haKFM7TUV2/3JpH6zoYXkjZk&#10;1C9l91CrXIr8/MfZ16tRTh9nn9vWRqiBY6OSD7Cphmv9wuPyFZ508w1mKknYeVkNgmiMllF1JI96&#10;0+Rrj/V+3rX2dZkrauijqK9KWkmykdP/AJRTGWGJmhne1AsbQGxnVjrDtcj1Xsb+7KoJzw8urLUH&#10;GeuceSoKaOlc1UzDUIciwpBl8klR/npWjWUaUZX/AEMWJI9PPv3hsf8AVT+XVwyA1HnxHWSoycjV&#10;UcmJqBIJYpVqY6mGNqOnp7GUz1CxgiB6jnXGASpvyPetJAz1YLQ6l4dcXqlkeLRHSwVElK8kcVBN&#10;FVXUnWPO+kxMw+qwKdX0/SPfunOo801ZNTJlJakLX0yQRQUkkMFI9ZTa/wDKp6qlI/akQ2XUAWRe&#10;bWNxYaa0UV68SBnqVFIsXjjpchDHJUNVpFBC0QhNQwUTQ0sBVkeRudJX1H8ab+/AVyeHXqAmvp1L&#10;lrhKaAQwF5Y/NAVklilqYoqfiWOloZrg6yB5ppWGg8Afj3XpuQ6SD15MhTLS3+4npKKTIRQF6N0N&#10;XQvVG8TMZwbpBIDYLwAbnge/aanHVwdQr11YrNItJGugLNH9gyWjIJslbqktqWofUyqoAvyOPeiK&#10;DrwGf+K/b1IlmnjnNljgRTEtSLJJT+hA6CkmYaQVt+4gNiCB9fdOr/Z03VmQfISCanVoqjUVU016&#10;WCU+Eg496iIErrPALRn8g/j3UKAKHrwBbHXNZY6UJT2q4RUw0b1tLMyCopoZBeUVVXT3fUQAI0Dq&#10;9gCbL7rpYmv8/wDV/qr16lDQ9c4p5UMNBPUSS08leUheqx80MmNgveGKpWRV8bt9fK11K8qPqfbD&#10;ep62tM16ytUeCVqabH0iUtRUzv4caNTpT08JKy1Ehuany8alBtz9B9PfgKitc9WGMDz/ANX59YoJ&#10;oWplVrUsaSeempaiEvNK6WV3j03sSBpJj5AH04t731s0pnr1RAKp6iQ08VVHHHTVQFLXa6rw1sut&#10;3ghcKTcLpKsSQfwPexx612t1ymmWWnWk+0o3QOrxtLVlJ9UdT5afHUU5U+pVsAhGk8j35VHE/wAu&#10;H29ePDPDqTVZCsMyVK09PAkKipjiqI1LGrrm+0jieYgvqAsbqAI3HHvaKhBHWqitR5dZnrUo4BGm&#10;PerMErx1tTBNEtYlK8Xin+3gnDNKebF1CrYEW5J97C1yDT5HrZNB1JpJlkahhkVci9LSfbTNHTin&#10;mkj8uvGwTeXUr1KAC7rZABY29+IwT/xXz/Kv8+mia5PWWSoWieSlcOktRPUSa4lET46NluKmlrkD&#10;rEGcW0lwpuQD70q1BPW1pXPU6hyv3E9JEskM8yyVC5GoSj8FNjqt4QkVRM4ushMYAcQ3DHn6+7FN&#10;Ir/s/wDFdOVU9OdJkEfz08sU1VICkNW0cZowYrn7eaGqjB5kA0+Piw+oHunVhx/1f7PWJpIRTrVT&#10;QeMvNJUQPAzuDVQft06zI12UEel3AIa309+695f6v83+r/C4U+REkyYmcTqKuhmntCqSUmlQHDit&#10;kAaJP9SGF7f1HvWmp1enXhU9SKWtlWY2iFQKWohiRITHIKmBotLPNUW1iRDcCQH9P0496CgY611x&#10;lr46ejlNso1OiSzlq+qgkeU0zaDQwOyqzxuLI0isxAFiPfggrgdb6cHrVeCecVTxgCmm8UbOlRRS&#10;oB4o3jgUR+IE8NcPp5Pu3WuupJoaiMLaKFYKlZR43iPlZY9YaQc60eT06iLkWW/HvQAHDr3WRa+K&#10;oRGZInqaWGSpr1pofHSx1BuiPHHKL8AaSqk/4+/Ede6j0M8SVDwK0NhTrOYEbWtX5fXILaQIAV9B&#10;Ufqax/HvxFcHr3UibxPT1FPGlTT089I+SgppdTTU/ikFNSlNIv6GNwFHPP591CAGvW+pEjNE8K6J&#10;oDGscgdY2FO0jARBgsw9YNixVv7RPtscevdSXeCaGRqWsWsqTII1hhcU7V031qPHKAFiY2tpb0XB&#10;C8n3cKa1p17rqFxLHBUwpNThXeoqVZAtRHFTPdoFcllbW9w4HBW3JvYOda6zmpWW87LPNRyVciwt&#10;UlVjWRAJJoYp0ufGv14Js1gLfjRpTPXusE9fURSBZhDT0JlLxT05byVUDi0UMEhHKM/oLn1A+6AI&#10;eHW+oxnFFRUsdXammkqJJ4qqGJXEU8SkvA+vlvTxf8nj3sfET17rDUlnbRUzTLC0pqFaK0UNL5aa&#10;zao0ABDKLF7G7G3u3W1Go06blr6GohgqaOl8MjVNK0sspkml9DEft3HoRwur0W5/HvZHVzEaYNeu&#10;pYaqOWoigjM0NUPuY4KyqEdQlPM2tKmkkQ6FsbM+u/pBBF/dTpbHWqFVIPn03mdmSOU1itUUkjT0&#10;4QCVWUN/lSxIieMrJb9tTYg8ge/aRSnTfUfIxVLU1RHDWUzNVI7ULzSvDM1Go+7cNKg1vMhGgBge&#10;D9OPfqAZ6cUEqwHy64vUTeI1SLGsNRTxyG0UdSIJZIQrn/VKGIvICBc2496ovw9XjauD021EkcX8&#10;PmhpIK1qqUmSjgAWXTTj0Gd2AKkPzKtgdNgLj3qlSenTnrDLUpHXSz08NRFNS3USJHHJSqsy3lCk&#10;/wCcVf1Kp/P497Cgjj17qI0lEkVStX5TTEl3p2EsgqvGNTo8iCxYtpsn0+vJ920kkAdaNKZ6iO8T&#10;ihap9IcrVTSJEhyS0y2SGGkjta4ICuxIAF7i/PvYFcHrTAnA6jzTQqRUzPFG8riXx06tLk6lEn0Q&#10;008JGgeuysCqn/XX3YCnDj16nD/UeuM3l+4qaWucko8yoZIo4fIaiEtHGJI7XWMcKpI9Q+nuy8O3&#10;rf29J+Uo89KkMYeRqb7anjEngNPLMNclVLIVADr+oKbar/n3c8M9eAqaDrBNMElDVddUTMXWknra&#10;S2pZIxpMbovOluAGHHJHutBwGPPrZU8T1ErpEgWF4Z5pfDKZVDMZIqJ4j41hM0a3AFiWjcm/+8+7&#10;KoOCB1sgYI6iLcVMNT4Kao+8qL0f21Q9NSsZ11VtV449WoqBaMWtwQebe9kUx5DquQcdRKSeVKn+&#10;GSfcGSullm8kePUfdxsPRU/cupWML+skG4t9PeyqkavT5/5OtYGPXz9fz6wp/lEs8KRs1XCEhpWi&#10;XUKhi/jSOrmceOWE2vwwt9bXHveB/q/1U63xxx6yP+urxklRNRzQ061U2JMKVrNNM+lmEhPjKqAX&#10;BsNI4a/vXlUZ+fVWBDUOKdeqJI4ij07RpDWvoNWij1eKL9maSKIALMCB6hxqHPvwHr17FQfXqCJ5&#10;RCFqVWGOCqi1zJpjmqax/wDOBKpOGFrOVP1P+87op4dW7fPpqAEU8ErtLVQx11aSfIxRlkgKh4/+&#10;CmxKj8j3egK0+Q/w9VJUZHr/AJD00mCeR2klnauip5IGnkoIVDSwVAIq2qB9VuoCs9jzY/QD26KY&#10;B4/P/J1U0/L+j/l6b0mSMpDFkqd4K6KVDG5ihrpKdZP2/KJAImNh4/LqDG17k293IFK0r/gr02SB&#10;gN+Xn/q+fXcxkhmirliieSNYooaT7pbuz3joat9FmeJOTNZvpe/HvS04HI68Wq2o9dH7+mFQK+Cm&#10;klkqo1mjkrVeAGJBNLNTvGulQ34WQXtwLe7dp4eXy/w9eoVFGHH5/wCD/Z69NLXT1ztDKxpmjb7C&#10;eVkhcRyL51ClF0spIZIgouBe49+WhFPxefWjQsacPLpqTIRuPNSVclRSzirWppEYwy07j0rDPBbT&#10;6ZASjCxIvce3RHTDDpvUDkHB6bG+/i/h9JopZpZWl+3lRPVNR1UJ8oYG40lvST9Ppb8e7gJU/wA+&#10;qEkUHUIwmCk8JpmjjZIkH20sU1RHDq06qqEAFje6jjUCLjj3fBNSfs9P9Xr8uqkdpqP+K6iS6lnS&#10;FYI0rdZkmalJVYzTRhxLNTMdSv4uZ9F+ebe7r8P+f/Vw9Oq0BIx+w/4R6049N0pjRZK0TTQ01VkH&#10;BSOIvFImlVleCkjAaVF/UWUXB5+gPu4GQpFcdaApnhU8P9Xl11BHK9WwUR1MkMJMciyO6TOWLQyh&#10;rgFgLh1vqX6EE8e/GlKVoOtaDqIArT/V6f6v5DJF9lEpajmnp6ONEkSmrddSsNZWMTPUTY/9SKW5&#10;U/Tnke69x+IAnzp6eWfPrfaOBov2ef2dSKlap/F9tAtYU/ZlrYytPIHqB/lH2yKBpQcEhwQDf6e9&#10;dgOf2deatK0B+deP5dOFOlZT+ZjUPVyUtTR+UssUkwR10yEqB6kI9K6fxz7aJUmtONerDGONKflj&#10;pxDIKuod6Zo5KfwxSTrUn+HzofXCEQAEVEAIAYcMLX+nutKgU/2f+K9OtkCp1D/N/wAX1LT7WKOS&#10;o11FXR1jy/cVRSZqGpmpULQR1iQgGKO12Zk5bk8+6FTWgwR+0fn59WCqcnNf2H8vLqTK1PUIyCki&#10;oqpEpLLAI5okpasiOaqpXYExwxjgDkAHkXv7qFK8Dj/V/PrZpTK/6vl8upypTJIYIJ188vkac0dQ&#10;ftYpKc+J5IIKhGc/1dWAH103/FTj4vL/AC5z/k63RQcf6qY6wvAaOmYJSXrRpXHgf5VTiCeoGuKm&#10;deApNmOq+kcce69panl/P8+tmtM8fLqRWtNTRtFXLHEKho5JJxFJBIZ5FK/ZTyr6h4x6kX6Hgn8e&#10;/ALxTy68RpGcf6uHUKdIXkpzX1CyVIghUwVUCmpqYKNrrVhlGm6cckH3sV8hQdeNOBOeupzT1tXJ&#10;HeSSogdloYJNQlmhjIqIqxyyi7HlSGvxwPdhRBUcPM/5OtUq1Dx/1Z64SPRwpLUVEkUYMbrPT00L&#10;RQRSzL/m6aWxYGQm0gUgfXj3bj8P+r7evY8+m6mo4ZKeqMgkeOKlSjiAZZIkqipnWheMAI8Z/U7E&#10;X/xvb3c1BAI/1evVKYNeP+rH+fqEk8tStEY4YI6hk8C41ppijQUp8S1mPZrWjiszHkBRyx0j3fSA&#10;SePz8x9v+rz6pXAoKfLyP2fLz6msJTVK0FZQSmcxLDLJGrywUsS+uR5KYakDm92AKk2Nz9ffgAR6&#10;dVPGla/P09eo3kmqGrGoatKiUTywxGojNQfBCLCBNKjTKxBZQeLc/n3fSvmP+L6bJrwP/FdN8lTA&#10;BPOnkSqklpmrKc3p6lmhTQ0kkQHqDj0MQdPHPu+g8Dw6r207f9n8/wA+pEy5Ix6Ya1nirIHT7eKO&#10;KFpxpJMVXHUDSIwtxZbH/Hn35Qla04daOo4B66GQjWKn+5neClpIkENQ0SjySrGwliSbSLWBCMkg&#10;taxH+OwhpjJ/1f5evah58P8AVXpOJTSqtU1LKzzyT00bY+WRNBqYJTNTyJKi+NU0MVVvEeeL8+3c&#10;eY/PqgFcA8fLqRKbItLFLAgpacw0LfbJAIakTa5tVIVLEaiVlLek8FQPfgBTIr6+f2fZ1Wi4A8uH&#10;+X+fWKeSN6mjqpaNqXIqKqKUTkS0Co0f+VY2kgh9YLD1xxsBZhwfe1UUoDUf6s/5OrUqQxGfP0+w&#10;fb1DhkQQUM8FMstKk1ZFJG1RqnlRQVirSpsNaagjBjfTbnj3fSATXj1oUoCP9X+z1HkRJVmgiipZ&#10;JaWDxNEpWNSlOPLIjLCAHBBvoAJ+pvxxZdQpXh1WgOAM9Q6CpSCCmlBroX+1nWSijRjE33Eh0Upj&#10;nGmwvdfUPyOfp7cYVJ+3/J1UaVApjH+XqRI+qnkpKZ3NdMrpOoUwrVRwKFijpqVQPKwX+yxvwTa3&#10;vYUDJ+Efn/xX+r7TRuFOJ/Z/Lz6a6uVqONIPuY6TGwAyTJILTUrmn4pmmiUNINX+bMag3Ogk29vI&#10;NfcOJ4f6vs60zKKCtB5/5um+OeteoSo8K+SHHSrLNUn7OqUTppp6qSQ2J8JILOUBA4JLe3Sq0Knh&#10;XA+zPTRLE14mn2fn86dQVnjiWaiFQuQliWOoetDlqpXpGIQxVOhJI4C2pAUDB/dyhIDEaa4p/Lh6&#10;9NqQKjjTNf8ALX06jJWmTQlasizUwjiadY9MlTHNJ9wYQ5A+4/bupB/Fj9ffjGOI4HP58B9nVS5J&#10;o3l+XHP5/wCr84VWDFVyQokyRO9qCKGaGWGkSZiY6rJSSAx203Qop9P0PPuyAFAT+dfP7Om3HdRc&#10;Dyp5fb03mopKujp6LJJSVUHkrKaeKSmWULFwIFxkXDF3ezK6kf4e7aNJLJg/z/P5U6bJUqA4qM/4&#10;cAfaevTtVVMkbV6LW/axWx1JTBdMr0Quk1XTpYKwIAJl1cDg397EaqDpxXifPP8Ak6qakgvmnAV4&#10;/kPMfPqBNK81XVT0qCWDJ06vVyTVEMdEte3+ecwNolQ6wApjsTb8+3VUBRq4jAp5jptviLLnVx+R&#10;/wAnUaKPFTwGkrFmEssss1UlMpqoo5oowI4ZE9LAE8yIwseL3PPu+a1H+z1SsbLRvP8AZjpvkytL&#10;Ik5NKtNVxzx/w+oKyU8609PGFqi08o0IStgqkW5HpP19uaCKEZHVC6lSDg+WSP8AVjqDWeOLzhIq&#10;6lRTTmkjqpY5KqpYRmVtVVELqz8skQe1hcL+Pd1A+R6ZYADFRwpnJ9c/Z1H/AMqUTPGtNVUb6Kqg&#10;/wAlSGqaoEIZGjAsWELcs44NuR7cAjOK0Pn6dVOryGPL1r6/5em+rqXamyCGSP77IUgqvKESOHJq&#10;tvJPG3KiVXB1fT/WOq3tQkfcKeWPs6ZZ6ghj3Hj8/wDZ6aq+r+8joJWWTFa5Y54003jrJaOwqmqa&#10;VgfGlwCGjtf8Dn2/HEUr50/y/wCHpLLIH0sO0/5um+tq4amr1RyzsJKtaKvNJGkdLVtVD7iY+SYI&#10;Wi0Gyu7Efj629vxxGgFPLpl5AWrWgrn0Pn+zpomKtUVFWqQx0ssM6wtLTwTU8tCkmlJkjQsbLpsB&#10;c2vcgDkKVjqgA/1HpMSNVRgeX2V6aMjXwRhnaKN4oJ40gljST7aJKhPDNNWm2kqQdDx8Ac2YfX2Y&#10;W1qxH29I7icDPp5/6v59cXrGVauRHjlhpojGArRimNGkRjb+HPH61aMnT4bkH8kn2dW9lUivRfLc&#10;gEmtf83y6SiNHOmNjkjMVHLrqUpY4hJPPCraBLJYHQYwA91IAJ5A+gGNhbmMBaVr5dFbyLXJp1Ha&#10;ILPMHWRGh1XlnYSN9pOoFEo0XB8lvU6G+rk8j2NdthBQHTT/ADdEt7MNfHpkyCFpJI4fEskq6qNJ&#10;5jGYkRdUqhILs+v6BmIH9OfY7220D01cf9Xl/l6C9/clCaHpNZqUfw3lqaOWkjmjTTSJUu4dAqTT&#10;1OkiRWJKsq8j6Ek8exrtliGkBFBTz01P5ngfy6BW/biqWTV40NPSpwOgwljDwA0kckdPGggrEgmW&#10;RJm/WJIIZACv4shuR/X8ex1DbnwiYwdK4cKePnwP5YP+HqJ2lj8bvHecrqrg8DUgcP8ALnz6j01K&#10;zL4ZdVuZYxNJq1keowA2sPoLKPT9b+1MFqSvhyg04ipBqRkr6D5Advr1uacA+JFTyBoOHofn8yc9&#10;YVLIVM848M0hWKJH8MgYcaZGYchPw39LAH3ZRpIaRu1moADpP5k+S8PsoAenTRqrCvcoySNQ/ID1&#10;9OPr1n8MLqraHqkZHj8aqqvEwPoMsg5JvyLfUfn2oEETAVBlWhFKcDXFTx40pT/B0z4kikrURkUN&#10;amh9aA+VOPp1xWRxYtIfDAkZkDoXVKgG0aFR+of6oN+bH3taj4mwgBNRgNWgGOPzr50PViqnAXuY&#10;mmaErTJzwPpTjw6yNpYDyDRJr0ENEukwN65BG44vf8f0v7UUBGpwQxNDgU0n0/P86cM9UUMp7Mil&#10;fiPxDhUcc/4esahkkRTFAVdnTUq+eOUBz4goSzKCfq/1B9+VShAKLnFaagf4cDIzSrcQersQyEhj&#10;UZzgjGcnB+Q8/t65KWjIkVn0jUkyiJpGEknqsZUFmcW5sOR+ePdh2HUpJ4hqAmhPzAoT9g7h5gio&#10;8dLKUYA1IIyAMfI5CnhxwePp1DcHRIq6zUI8LST04jBekvcrI1/SwHLA8ngX9p3jPhEITrBUll05&#10;X5nyP8Vcn16fWmtSfgIYBWqaN6jhUehGPljqYA1PPUSQySxQNEqNESgSZJRzoWMMCR9TrF1/r7fC&#10;mGVnjJCaaacUIP8ADRSKjif8PSdqSxrHIFZw1QaGoI9akU9MHPp1HliKxraU3C+aCORQ6BgdMhC2&#10;vqUfpJP1/FvbEkZEYINPxKDkVqAceqjz6eRqudS/0WIweFR+R+z8+uBYRo7K5NOI9CLYeeeWYeg6&#10;iAA1/wBQ96OkRsVaqUIA/EzEYz5E+Y63pLsFIo5NTntCjj9o9D1gBkklZJNbzKxSaaNAy006xC3j&#10;UfgD9enm/tg1kkKvUsDkgYVtNBQcABwJGQenaRqgYUC4IUn4lJzX5+ny6kmNRSQsiFLsGmkb9xna&#10;M6l5sQTcWXjkfX3ZlQWqlQRwJNckjhmhFfTFKYPTIc/UMGNaDAGAK+Xrnz/l1HEDSSGRomSOdgiL&#10;HMF1t9VZUZggub3DNwebAe03ha21MhCvgUYV9QR+HPAgnHpTp4yBVCKwJXJqtaV8jiuPIgfn1zSF&#10;2eWSaKQpLMVn0XqECaNHiIFrtf6kkKOSL+/CNmZnmBoTRqDUKUpSlBn1qQvmK4HVHkRFWONgGUYq&#10;QprWtfPH2VJ4GnEQjGHkIlIDUxKSRFQX9IKpOpRSbhfSdXI4t/gh0I8lJDQpgjz86HAJwKDNafIZ&#10;CsNpSqCofIPl/pcmnHOOPDriH16yIZPJCja3WZW8yAeiUKwuQP7fPvVaglVIdK1IYZHkRUV/0xr9&#10;mOtFdNKsKMcVWlD5jjSvp6dRtaIksMjs8UrR1DLrEmtA1wBfkkHg/gce0wMaoVcnSxBNM1Fcj7Qc&#10;Z9enyjsyyRijAFRihH+wePWaKOJ5DUksU0GeRECg2b0xIb/2gf68f092jERfx6imWIA/JRnzrT+f&#10;TbtIq+DTzCg/ZxP2GtPXqGzTyBmJKLC2mQsNEkjN6ipZbE2P9OL+0TSSPqIOkIaHGSTniMn0x0qE&#10;caMFA1Fsj+EU+3H+rHXSyKyQkBDAhExWRSzRyg6OA3Ck/QgtwbNxa/vwkjdVIpoBrQjgeHDABPAg&#10;njQ8eqlSGYZ1EUx5jj9pA8iBwxnh1ykkKLHI7gaBII45ZH8SRtckpLHru/8Ahc3+vuzyBArnt01o&#10;CTQDiaMAak/n16NA5KKK1pUgCpPzBpj9lPz64JJMylrN/mDJPCXSbVHe8LO5/C/lfr/h7bjeQqTk&#10;HT3Lg4NSO4gcPT+XVmSMEDHGgNCM+YpXz9euAaaWFGMc08SKLrpTXo1eloja5W/0ub+6lnkjB0s6&#10;ilQKV+RHyr8yerERJIVqqkn8q0yD86fl1lgQsYzUyeRY4wKeCQmNxHISTpQA3t+OePr7tCuoK0za&#10;go7QTQgH/Mf8HVJWAU+CKFidRGcj5/Z+3rurMhp5JIEij8bRsIx6WYRXDGyj63P+t+ferkv4RaEB&#10;aEUXhWnngcan7PPqtvoMoSQk1BFfSufX5f5Om8FTLG4sgiB850cEfUI0ic8E3Y2J/wAD7QL4esSL&#10;QaPiIB/IE4wK1bHSzIQqc6vhFf50OM0oP8I49OMc8vjkhYRkPE5hjgUqJZCeJIppQWW4vxpBP9Pz&#10;7WJM/htGaGoNAuKk8CGOR+YqeHn0keJAwlWvaRqLUwPQgYOfmaevUJpJH8S6UMrC6tcamVTpePQi&#10;gs//AAbnj2kZmYKtBrNfPiARUAAZY/P/AGelKqi6mr2enkCeBqTQAfLrpY5TLN4AWeYmNC7hI9Om&#10;zqYyoAa/Ivzx9PdlR/FfwQSWwKkBeBrUUoPUV40wPPrxdRGBLwXJpk/LNa0/z8esate8dS8QktoQ&#10;kOjRFTzMFVSp/p/U+0+taaJyoalPMafKtBj/AC9XK0o0AOnifPVXyrx/ydRKaMQktIf0SlpHI0mV&#10;fqNS254sQfx/T2mt4VibXKfxVYniw9CPPGR5jj0/PJ4i6UHEUHnT7PT7PPrNUQyxLKfJdZ7zK5Cu&#10;rppBUtIf7Q/sn+vt2aJ4lahqHq1QMH0q38Xp9nTcMqMVxle2gxQ+ePQ+fUKKNizIrsgCqPM7gmCR&#10;vUSEjuW1fTj/AI37RrEHcouBjJOVbjwGSfKvSl2CqGIrUnAGGHDicY/2Os0ciNIpJIu13iAJJ0gr&#10;JJKyjgm3BAv/AFPu6OJW1Vz5jNfmWIwCcU8/n1R0ZUNB9h+R4BQeIHUcQlxYACOd3MMksbSOwgN1&#10;RGcXPq/Av/X2x4BfHBXJoWBJ7fIVFTn0+35dOeIFNfNAKgGg7vMgcMev2dRdTLo5MSl1BQkM5cCx&#10;tr4ufxcD2lJoR+ANxBoSeI4EUr+zHSgLqr+IgVrwx/m/M9OEcMUccJmvIt3ZSqhankEIqqwC6Qf1&#10;cH/D2sSCONEMuePyenkBXFK0rT/B0ld3Z28KgwBx7ft9a9RmFlKsYwGjMiPHEdTeqxjdhx/thx7T&#10;NHQEPTIJFB88gn7OnlNaFa4IFCf5jz/n/sRf35Gj8JDRabImtowx/wAb/wBq1xc+0ZS4lYeDlQPU&#10;gH/ivOvToMSA+JUNX0B6z6ImdWYPFJCfGgf9yLxkhS4LfWzfQjgC/u4SN2DOCrJgA5XT6/t/LpvV&#10;IqlVowfJpg14j9o/M9Q6kQ/uxEsXZmLsUbUISLAxtpuQfpcf09o7jwSHj4sSakjgvqD6f4OlEAk7&#10;XFKeWfP0Pz8/z6kxomkE28bQQxJKCkiMYz6TJ9DpA5AKm5P19vxRIANXwlFUMCCMHz4GlPIg/LNO&#10;mpCa9tahmJGQfypitfn/AC6xy3RVjk8UwhlHkF0Chix0Mjix/NyLXAv7rISiiKTTJoapGKccEEcP&#10;mOPrjq6BWJeOq6hjj+Y9Pz4Vp1hOhTNAyxoJGCpIrMqan5AJIHB/Le05WNC8LUCvwYE0z/grwPp0&#10;4NTBZASdI4UFcY/4r59cJY/VHGCryKV1uimTXqYjhh+oAfQgcfX2xLEKrGaahxI7q1/w0Hn1ZHqD&#10;IagHyOKf5vs6wSKCJEf/AHRLpLKNLaZeNMnH4Fjx7TyxrQow+A0xjB9fl06hOHX8QrnIqPTz/b1/&#10;/9DY9KppZVMtl8fqYK0kSA3AiNgL/QaiTdb+xD0HW+HrG5jChiwRR5NPqd5I2VeZDcADj+p4/P49&#10;66a6jtGsQTU6JGt3jRCw1KylvCBp1KVN9LcAi1x+PeiKih691jYK8cRj8YkmIlMTca5Qv7sQJ9Vy&#10;bEAcfj8+/ABRQde64yIpaImKGnfRLrSP9zVNe6yWcc3tcXPH497691HMEYBuqxsI721AqLA3aw/r&#10;xcn/AFvfuvdZo6dXCJ45FR4yJQSXj8jKChuRcf42Frj37r3WWIyesvKbuU06AhU+P0hmlbjkksou&#10;OOPfuvdSo4QocBf2VTgysCqLrPPlAIOojmwIH04tf37r3WWIJ4EJ9cVw3lPk87s9wsq8G3IBJJP5&#10;sfx7917qW2oGAm0rkmKJZAjAK3JdQoFmH9Sb+/de6xMZUvcBfG2mTS6yXP8AS9rhh+k88f4+/de6&#10;4kWREk8fLs9PEbMdIGtufzdrX9+691ilL8IwZl8asVLeSRxIbxoFsCvPpYfS3v3XuojFYVi8r6DE&#10;1jp9Sq73IRZWuLAcFiOPx72BXA691yUgAawqyKqBZ40QxRm+vU0RHAHChgpva/8Aj72VIyevdc2d&#10;ygZ42ZW0va7eKRhcHSV/DA2UkG/5/wAa9e6xuqEK7BNS6R+66ktGRaURIi2F7WuoBuL+90NK9e67&#10;QFVL6VeNQRaFFL6z/ZJccc8m/vXXupEepZViBjsI2AcmzKkfqYQgC5Fr3AA/w49+6905RxuIlC2d&#10;gwRZV8elbXZGRbDUA30vz7Tv8R6qepYUxH+wzSLGjnxKpeRPV+40YIHPDC4HP9ffk+IdeHUZ1v5J&#10;GFzHIqhNSISzMCUGkEj/AAa5sBb8+1HVuvSxiRltM6hGYoygSKHC3VTpuxv9AT9P949+691CYLLG&#10;FcStY+iQ6HYK4vIiBOAABpFwD9effuvdYRCpDO4V/OLLFwzqIP8AdUdgB6BYj8/X/X9+691mWE6L&#10;uzEEKqAMBMp+saNb8k35/A9+691lRGuj6Ymb1lJQL6m4/TweAOPp+q59+691MSLUWOtHYL5CVVgo&#10;C+koiLzq5BLMbn6fT37r3WRlKRGU+RgqIUESeORy50Al7EgH6cr7917rm0fjJcaNdgzBwFhhAbhG&#10;jH+pJFma9/r7917rH/x0FtNpLhgkZDqBp8iFRzf6E2/B9+691jVmSSRtLJG0aswWxdkYeL924FmB&#10;/CqCB791ommT1wDw6UUopOtCzyuxFkH1J0j1Bh9P9e5t791vqctiisRGOdWkIvpMh/tGwHqNiP8A&#10;evwfde66Nlc3jRpPH/ZZlXUTZkJbj6/pPP8AxHvRAIoevdcTIQqMwN1DBjKSzoqjXHKWQBrgAhT/&#10;AIe66afZ1rqMJWYKQ7xhLkXjXyQqTdvG7gEXFjf6/n3V9GnFOvY6hM6s+pPDp1M8bXR7o50suqSw&#10;s1yWP1549u9b6whG1zo8ZhfSFZjZhqkP7elxdbW/Fyfp7917rswBo2I4aUaQo41GI3YrcAXN73sL&#10;+/de6l6Y18SeN5dKmTxSKGkimP8AtQ/skfSxva/19petaTSvWVdCLKyaGE12kVdRs36WQSOvpCi2&#10;k8EH37ra/F1gZCoCsUGuKRYnAPl1fUQhwLgn8/T8XP19+6u3w9YieQyetLIxuqJ4FjFnQEgXIa3J&#10;Jv8A159+68vw9dtJJplb9SqFK3sdYc2OsWuOObC/+v731bqNpSdXUkoC7lTFpLwotnUqWHKgi1v9&#10;h7917rgzCWQXiV1kLeNzynkAvJ5Y29V7gcH/AGHHvanSa9e6wa1kkFonRFkJZVYeLyPHpkUK36lW&#10;w9X4vx7uw0CnGvXiMUPWJqppX8gAUKCruP20bTfSioeTY8al/r72IvU9eCAZ6hLJIYywlZiPGt2b&#10;SeDZIgNIZufxe/8Are9rHpNa9bp1hksDqkd2VEmDSSRoyh3ILxqL2JZvSFAsLf7H3ZwStB1vqPLI&#10;mqVWjkLTAlUKARo6paVGYeomw4I4BsPdVU0o3D0611G+4RWVljiZVjeG05WOdLC+nx39RZjqBtex&#10;/wAPe/DXrdOsDVMauqLMAHX0xeNvWl/82Hbm1+T/AK/uwUAUHWiARTrGKtkdjI0aKIgkqHTKVbXq&#10;QWI+jXsCCbe9gEmg6bK91OuQlgYRuGQ+VtUjfrUoPWyqSdOs8Lc/T6fj3sDzPDrRUjqGmpjdJdca&#10;u8ikskYnfnRTliCPST9Bwfx7umny68K6T1jaVl9TC7t4nhZFQmQoSkpZQCpa19JPHP0936r1FkYS&#10;TywoULlXZY45NUkxjJaSJ5gSRf8AtIAo4sBb3bSaV611BameeNgvjDMYG1xgK0b3swkVDckiy2t9&#10;Ppzcl7rXWd8fHG00sd5dfjZyV4WPQIVZtIAH5IH155N/fuvdTEoPIigRK0cKTKXVNMfptoEgP0Ny&#10;GB91Lgde4ZPT7S4ZFi1qwvIYVIRdMraB+iEsCBduWcDj3TxDXquqp6cqSkCqzKNHlOqNI9IWHxjR&#10;Eikj+zbTrYfXn6k+9M2rq1Bx6fo0aK5cokDqyqjRBlAUXcKynUWJFmuQOL29p3+I9bb4epOtTDME&#10;YoGRGD+hgJEYBeSByBfgG309001YevWmFSB1wkyiqraxpMSq0JVPXK5GmzRP6lUEEi31/wBb6X8M&#10;KK9WAAwOmKq3RTQiRmdhAFRtRKLGLDQ7Wk5JB/H4+vvwjL49et0r0jsnvqhgZopZkmKKQEjFpUkA&#10;1FwGAAP0Nz/sPbq2vVCrtgDoINx9p09JHJKapwvilNTRRksixA2DKr3CMR+oEi9zb2qWGi009Koo&#10;yo7xn16LZvDvuhxjSJLVRSpHAkokrCKeFBKpkR5plDMpKcKraj+QR719M+qpFOjONGRakV6J/vz5&#10;LyVAlixckNaRTNogmqEpZJZDL6mpagpLOQgGn1RoSfSGvyVKWYOSM9PR2pk7qEdEy3r3vkMzXGej&#10;eSA+aoR5x+mTxx3hqoqiUtFNqI8dpAZeLsw/CyGJI8DpdFaaRnoBcjujI5ioaSSprMhSc1Ey1tUk&#10;scM86aEnilmGpQHUjUxt+FI/L+mp7eHSxIkTC9exOzcnn5o4zPFUJCXggqK4Tzq0NRH9xDOwkBib&#10;QXZeSB9Gtxf24wU5PVndEy5p0OWy/j9kJxGsqT+aOnjkh+7lBhV0PqhjJUt+6P0sP6kfTn2XXFws&#10;S049IpL+BErXo4my/j1+3SacRS0i08MctQzv/n6io+kNDYEtI68ySOCv0FvaGG4qddaHovS9Ckt0&#10;azZvSGJp6WH/ACeRVZ5HiZ6WcxIkDDTQIVs7KeVWQk3P14+mriZnNSa9F1xdSyTVHDoyu3er6Shh&#10;i/yZKBJozaklBqRG5fyStGpBLFj+sagt7i319lckxFQOkk0xPQtYfZlJHCrNTw0/3DoumeMSyalP&#10;jieOWVdKXtdYwCB/X2yTXPTAHmehEottK4VvGryDWjagV8iL6A4DrZWAAuBcfU8e/dbPSgj2+I5Z&#10;LxFlZgzQaFkBS+mNGJsqoLXUIOffuPHrRUdZ024r3JjjXSJE1uxIsqg+OKN+FB/3n6e9AAda09Qp&#10;duwvwIf2AkYZNKwuG5BVHHBsPUoA+oHvdet6emaba+pCDDLWWWRnEmnyop4jH0C2AsQpHHNrH37r&#10;fSaqtqorTSLTyFacRK87vHUSTKwuzyRyLZkA4FrEe3EYKKHrR1eXSQr9nU8cdSgQmjZ2nDQl4BFd&#10;f23Z4/U+ok3V7lP9bk2JQ5PWiW4HpF1fX1EsU0bQQaqiIIjlyxiL+poyJFI1uPq4Fz/Z/p7qdFMc&#10;etAkdBpuTrXF1lNkF/hr/wAWmRKWOqeoNLAIJVDu7Agszqo0ixBv/X3eGZo2oTjpXBO1aHI6B3O9&#10;Kwy+KUUJSVQZI4VqlkerRU8bxNUyBdLO3LOxY/4/j27JLDIc9PmSFjRhToEc70JinAjWj8VdUSVB&#10;q5auFYoY6dvrHGHDamQ3WMtYH6/T3QEDK9OqSndG2OgH3D8Z8WISlNj6FnSCd45amKKGq81VKBGj&#10;kBwh/s6FPI50/n2/HIRlulEe4TxtToGNy/F+J4qijhxkcUGSLQZiY0pwikRW10UtcoaVlJAtYW4u&#10;D7eE60x0YJu5jHfnh0B2a+MlbHFUfa0tNDTUcyl4JMsJsuIoPU0k5nVp31EgRuZIQ4t+3ce7LNXp&#10;ZFvcEjaamvz/AOK/1fyAFZvo7c2MmjjpMbWofKwp4aq9XUPUTtrMgjoNbU5P5kLOx/PHtwSr59Gi&#10;3CMKk8ekdNtbe+KrFyFGDEv3DxU6wzB62fxDx1sAMViQCBruVZfqAp97Dq3A9Nh43enU+m3nuLAp&#10;JTzVtVS/dlTVxw02uanmjYMGFQyBwXHOqPlrci/Pu2lSOnntreVe4DoR8D3XljUQswjAmjeCNLSK&#10;YCgCNUt57NEBbUVHJ/V7baFD0Xz7TavkdCfgO8IJaaSnlgdpZAzPPRxu0ci+TxTGpkqjqSR7Ndo/&#10;SV+qke0zWaGunHRLLsxZzo6FTE9o4ienp6ihrmpsctV+4BTCpjpXgjKRu0fIli59IdwF4OgG3thr&#10;Jxwz0hk2yePGnpSQbnxU7yVBq7GqpDUxVazf5VT6iBO70MwSURyKFKxxiSx9QH59tfSyenTJsrj+&#10;GnT1/G0q0qvsaisP3ElJWQJNA9HFVLDF4lkWONUaNjywZhrNv0+2WTTgjpM6BDpcdSlz4rFWWsp6&#10;SrBnl+2jrYft6ahpqIDyj7ggG7Egh2Ym624J9109aGiuOsT5OgyHkemRI5VkkeW6SGSZ5OYEoaif&#10;1MtjrYjgD88+9EU623w9R1qKGslaYS+eNFqGTL0yhaeOWjAIpZo14FiAQgALENfi/uj/AAnrZ6b6&#10;amEopTI8VYWFY9TNZaWnp5JgUgqdUoF5r6VS7EJyRwR7T9KuoqwRUaCkamMFBDTU7a4okjpnFQ5Z&#10;pIpJrFp2mJdrE/p+nttqhqjpxFBGemZ8DHBClLRx42VZxURmrEDlZ4XlHnNbTsqo76uUCi7MCSLD&#10;nwc9X0ilOk9PtJm0UixvLAkktW6xqmMSoWnmu8EdPIoaQo4DiNvSwA0qb29vJMwz020QbpMVOxKa&#10;tlmepoZaanklkkq4KWeRJalpP3kShxbokkLsoVp41GlRqIVfapL0DB6oilDg9IrKdewOlPTTzxus&#10;tLUTR02Oj0PLMGKiWOeJTqZVsGQvfj6WYe3vqgRx6WpcSqKAnoIdwdPYHNW8ePEopYiYaiKnhpqm&#10;rqfH4wkyMoZrvfVoXm3J91+o+denEvWWtf29Axn/AI2Sz6VpqEKjuBW1cVPoOrQXJ0y2BQEflieD&#10;wfp7t4wcfPrUm4gEahjoCcn8fq2li1ymnej+1qZzVRO9xEzMsVRURldfqI8ahUWxF+Fv7fVNa1PS&#10;iG9inFD/ALPQU5TrLM0H25mudBCU+qnlEU0cia3nRraJDGBZmFyLfT8+/FdJp06JlZjqUj/L0kZM&#10;TnsS2hZavzJI0niCzumnkpLA4BVhp5svP5t7cVQBXpxDGTTp1oN77jxUiSIZZXqOFiJkQPTo2mRC&#10;Byoc/wBprG1+Pe9K9KkJGPLoQMD3VkqOsgraulAeGR0lSomfx1FL47eFKY2FoxYrfm9jf23JCjce&#10;m5Y1c56E/Hd6Ur06UJdYDTsaiKZZnaqPlfVLVaXNybHTySFH059sPZxnPTJtRSvQ6bf7mo5aqLxz&#10;VVRJ9nHUBZqqNI4qVB4wHcepbCxRAAx5A4Pui2iEaadNG2fyHQp0PceJrVgL10FFW/eijjFK4p6e&#10;sglTykzLPchV+mtRdD9L3t7Zaz08PPpM0RBoR0JNL2S1TJ5aasxuOCzw4cLkJmyAgphFpMcUXJMh&#10;GpmmKqxLarjj2neALk9UCEZ/1f4P9X+ESMbvxGjnQ1nlEcUbUFZV1L1EdZVUYCVYoVbVPDG6WVCj&#10;MLj1Kv190EakUHV6gDPDpZ4rtFYUMQqqmKnpJl8zIky1RpCg/wBx8sc4ZGDNY2ePUyn0H274eMnr&#10;YKEY6EPFdmRNTAytIJYaw1n2gMiQ0lNxCpVnYmaHUOFgJsbj8cURTGeqNp9K9CHiuzKSStr6iaoq&#10;qieI0k0MPkMKw08BBWlZpQUEJBu7ajdbD68e9ySnTTzPVlA4dCti+2KmWBJ4Ps6OOlq5JKsUzLVs&#10;8M7lKeaGFSXh8LWBCj1X5/r7S8ePTTjRw6WFL2lHTG9RJU00sA11FTHHEaXzyuPC0ER0AtJ+r0SC&#10;1/p79T06bEqnDdLCm7K886V33a1dcdMFKq2ZKeJxeocecIHcKBdVYgH6t+B6p6cCqeHSzx2/pFFM&#10;I/HUOrzvLU1M09NUOl+Fipx5SAg/tEMPyOPd0ahz1Vwo4celFSb7pmWinnqKSGmZpUlkqC7yokcl&#10;w0ToDoQm5ZpF9f4A9v8AigCg6qAhGePSrg3dC5qQ9RTOnDrFTTJUU4WIftS0/i/Umn1ANbm49tmY&#10;nh14xkCvSggz+uVGlqWMSQCJJVi8bVEU5BAhhAAVFDE/XkH8n24s1TQ9MsNPSgps7RRyQQtU00Uy&#10;SapoJlWBYL8xoY5BcuQFDE+1CyJ+fTBUs2cjp3NVEnjnEqCmlMjzo+h4Kb6DWxAsSwtpB9uV6t4a&#10;+nTpHUgtTQIppHmSeSCKVgryxJZ3DR2IJkNiVUG4v73034Rrk9TYaxhMRFF5JGVllhS8dSijh5I5&#10;2FiqmzAqx+l+Offut+EPM9T6XLGCKH0lZGR2SECJYqhtRQyOrA+ofUFfra491IJ694KdOlHlkWJJ&#10;DIiGLSZUcBpmlBKssDEHUBci6/gg/j3WnXjCnSopM16VuGhURsVKODEqafSUaW3q4NgL8fn37h00&#10;0AXPl070+ZKrGyeNQYXZGUs+q50BSHPqJsDf+ybfge9g9NFCOHT3FkIQpjknDRxMlSzFdRjULrQS&#10;Rk35N1sLg+7da0HqdHkYZISnleM2MsQ8aanuwJYstwqgfW/J9+69oPWVav8AziIiSGSO8dm9EjqQ&#10;UnVmBA0j8C3vXXipAr1mhnjdTHLNqut/NUyAs0gOo+OMKP6f1PH19+6r1mFRCwYlvIbx6JtVjcnT&#10;oWBeBf66hx7317rFLIoHlVQQ7NrXQsbjTZQbjgqbWI/2Pt2Lz62OuYaQ2CmNI/CNbeRSrBOTf/Yf&#10;j/D271vrAfXGrKYzFCkjKyusXoXkkEDhieNP9Ob+/daqK06xkKJkYuXjCmT9OmIWW5QxkergmxH+&#10;PvTHSK9e6xpr/aYtEYi7GZ42VUkjIHj8Y0kppNrhyR+Bxf3RY9JrXr1OuR5ZZDoYyK3kk9BgjsdM&#10;QVUUWP48h55IHtzrfWaJTGgJ0sXcKSg/4E6h6mPpv6f7V/r9ffuvdZtIWNEfU0bTAgkaUYspXU3+&#10;q5B9+691lhCnUyaQC0YcgalJYWC+oE6SeFHv3XuuUQSW8joGQAxoVsQ3q+rqwFzcW4/1vdH+E9aP&#10;U4Rxp41OpBJ6pHVCrR3FlRCw+osOebfQe2AK9a65iNA+nyC58jern0lB6SD9Cfrcm9/9t72SW/Lr&#10;3WXQGWy6zZTcvIgaJhwxJIHJAF1t/T6e/LSvdw691jIUrGxUmUIFVQ1hctq9arxqcEkWH096NK46&#10;91ys5nuSXIAXXddI5/UALcj6c+/de6xqyks8gkBKPe3NyjWUkD/G3Pv3Xusg8v7SDxl9Uh0sAiOs&#10;i3eGU/SxN7Ee/de67SMqrArckDUjsJCqE21esfT8gfjg+/de69pURs5lLIfSTFGpLAMB+43/ABT3&#10;7r3XbEJfQYpGa66ivjEojI8gCMLn8WN/x/sPfgKmg691xDQabNYqXaF9Q1AlRqZ1B5PHBLfiw938&#10;NuvU66DJp+h8UraJi+hkjRjeJiw/ryOfp9PdSjAVPXuvK0QDsGaTxlokIsJUMYNyFP6tR+hHvQBJ&#10;oOvdcPIGEra18jFFZXVV0i12IH1v9CB7tob069TrGGAUJcEHyMEYraPQbuQwGrnn8/6/vRRgKnr3&#10;WFdU9mKqVEhJWPgnj/NNI/DL9DwOPeuvdTFjd2CXCkj1R2VvETyxjNhdT/Ztb/W9+6dX4enBIEVd&#10;C25lRlPjDPqX9aqpFhxYm/PvfVupyRK13Ko7Evo+pCSk+m+oWv8A1549+691JiuQgXUFZSJQLBiy&#10;nlWYg8j8W96PDr3Wdih0RMBH6CU1WH7YHr1X+rXt/T3TrfXIc6hqViQtyeCJFU+oL9R+Pr72OPXu&#10;o7ErrtqOmEo8npKBZDqADj8nn3frXXX25I0sBpKxuFBClx/jHx9Bxfi/1v8A10c9e6jmncr9ImlD&#10;ayx1qgiDC9tN+R9OQf8AX96GevdYtHqdl0Mqm/iijuxdfodL31D+vPPvZ4de6wNSmMlNDxLYmNAQ&#10;5BPqkBP1/Ve9/wAkf096rUde66KkAa7anGkERiRyG/1J5+n597HDr3XaQDktGCQjeJ+QGOmwNxz/&#10;AFvzx9P9fX4uvddhI/UoIR0Cl2EWsEgcpEV5/wATq592691xChQ4tZroyqf0qDxrewJ/x596Py69&#10;10EClVNyNYBMYAViWIVWtc+q5sSPeh8+PXuuZiIQhCY3AkUMrawWTlGe4+h+n6R7t17rJGrKIyYi&#10;7g6vIgXxnUgLXP5A4HPv3XupqrCTb+066SDGCNOr0NYcWB+tvfuvddMriOwDSAWTUSBMlnuEa3HH&#10;1H+w9+691ykuxZ1VUSKNubAtKSPS5P4I/AA59+691h0BlsqlrKhJJ8Z1ahaQBgQW/wABz/h7917r&#10;MLizuHJN0dWC6dBF9IIA51D9JA9+691mCyC2kSMQoIVl0h+LyMAPrbj/AFrX9+691IjvIyuyhQqq&#10;ylh6Qxa3k54va449+691l0oRbxaQuowsg0q7sdToQfx/qb/19+691yZQxiDWRJCdRsQZbLyiH+yB&#10;/vJ9+691yAYx3T0qQyRlbKyA8XD/AFBP5B+vv3XusLkKvrGtVUGT1agyL/QD/H/Y+/de6wPJpjnY&#10;TRlbhB6LWdxYEXHFrDjVx7917qOtQv7ZfkoCtix9aAejUbD6nVa/+3/A917roTNKpVLLdVd1IGpN&#10;TWVhbnn37r3WGQgFrtYKpIVfUQDwAVt9Ob2H/Gh7r3XKzxugZQGiQMXQEgAR3EKki4JvyB7917qe&#10;jpouQkbMi8XuxBOq7G3Fv6D37r3WcOqhQW+pZy/jAuZGsvmk+l/6W5t7917rIr2HrQlwTIGccA3s&#10;bn8f4AfX/X9+691KWUkep+XGpTpuCPrxGf8AVfS55964dez1yWzxtbUhV1NixYlT+kMbEi30sR+P&#10;e+vdZmuSQTeMqF1ak0lv9QOB/vfv3XusBCMWsAAbBXB4VVFrKo+t+AT7917rEGUOtkhf02UlCoOn&#10;ktYgW49+6914yBvSw8i2Ic6WYMCLEDTyCDax596PDr3XSMvCva6uqlVCv47fpddIH14tb6839769&#10;1ks1m44UlwU/WxvbyID9b/hf9f37r3XJiOJFBcO5CaQFB0jgWI454YE/7D37r3XE6nF3IIGu+gXZ&#10;wx5UEg2F+D7917rC8K6QqG5LhmX02e/6QSBwAeDb/X9+691jkAVQHF/GAjA8kk8iyf0B+p9+6914&#10;LqsNangEKQwW31VWZAbmw+hI4/23vRz17rKscYUDRqAvwV1Rrpa5S5HA/PPJ/wBb3U4691nMRYkM&#10;ptfUzFSQ2v8Azem/AsOQPe/w9e64kepbalKgA6BzcCykKQxH+Nhb3ocet9eEQDMqc20gWVjq/sgM&#10;SDZf62t7v1rr3gZWe4PEYsAt41kHDsLfXg8H3o8Ovdc3RlYIXIui+qNbhL8Bg3PH+Huq8evdcQiy&#10;N6lBZha8do2Yx+kaUP0v/a/r9fd+vdeaJj5daKuizIuq4II5Avyf8T/sPfuvdYzEwFtQQFlLRqSZ&#10;Ue1yQ3IK2/IHHv3XuvCJmj1i8guQQTddN/1HUPqPrf6+/de6ygAuNHqKFSzuLaiBZlB+vH4v7917&#10;rmQFIJRi9wNZUW8ZPIdPoSp+hH+v7917roudX7asSQVYosfkXn8+T6i3P9ffuvddNwLr6NV4yGFw&#10;f+DN/j/T37r3UaVCVCFSp0EKzEE3UErEEH4HFmtx711U/EOm6a5J1RCRmXnWgLFkHpiaw9PF/oD/&#10;AF49+6aHHpuma6qXcEaQdbHUwGvgegWA+oJBPt2Lz6sOB/1f5OopkUl1iER0NGxQ2VpfyIwPoCPq&#10;AeT7d69w6wrKwDLHaO6kKxVv2tR9QX86r/097oaV69Xy6kGdYjICDMh8YljTU2jQv6oRz+o+7BCc&#10;9exXPWKOrKKpZtYeMnhQGjQ3CwAW+v1BFvqL+/FD1s6fLrv7n1hWk9XiRbOSCwYEtItl5Fvrb8j3&#10;7QadVr1iE62VFCgAu4bWEYID+qNQOBf8fj+nvfh9er1EkmhJJjuhd/E5k9K3YatbBuTe1rr9B7uF&#10;xTr3WM1CsCH1MjuI/IgDtMYh9LoASpH1t+bX97Keo691jaoJuYokJY3aUemNPGdIJP5/1j+fddC9&#10;e65xSgvp0q7GNyAij1EkEqGPP4vf/YD3UofLr1eu9f5kDWHp8wiX6j/dbEg3UfQng+6EEYPW+sDN&#10;GUaVwoUSqzrHAVlvf0EFebXB5/3g+9de69pD3MYszubFVOl3HLH1KGUj8m3+Pv3WxXgOuSTlwI31&#10;SibTqj1K+kD0poeS1ueSD+L+/deArjz6dI30r40KuqBhfTrdBFyQoP1UH63/ANhx7S9UqRjqWhh0&#10;8qZCF/c1IAt/9Xxe+ok/jge/de66LSSMrC0gKAoRZg1uAzqF4AHHPvYpT59WXj1xINjYuY5VvJ5E&#10;CxoV+j8A+m1gCB/sffuneuaNIRcF0JLFVmJ8ADC2hLC/0udNwB+R7917qalmETiQ/oDEfRAhNgrF&#10;gb6vxqJ/23v3XuuNiA17WbTqZlCGyG4VUUck/wCAt/r+/de67JLqwKkaiR+1oKaeOFYcji3A/wAe&#10;Pfuvddsy+SwupQDgKDJ6uF0Fubn6e/de6xSaGV7ACQyDgnWyLaxLH6f64/B92T4h1puHUVYlOvQs&#10;pALg6nJDAC/0ANm+htb+nt/qreX2dY2UhWUqEWRVujkaUJHBLWIAP1Nuf68fX3Veu7AhEQBF1o58&#10;hBLW4DqhB+v6vrzxz+PfuvdclPAWNrFLKjshBJLeoOVF1AH1Gr+nv3XusqaTy2qRDcyKDqjf+sqg&#10;cgE8G/J+n+Pv3Xv9X+rH+r/BlSIIXC3PlAdr2S9/oiq3AB4+n49+691mu41hWWNnVCVbTqZU4Z1L&#10;cAD6A/n3oiooevdclf8AcQWb1rJIpYK4CWsOfz+TYi3vwUAUHWuuLkyBWMqACO5WOy2UNaNBZfUT&#10;/Z4/2HvQULw691gdzrGhF0MSzkurD6W5DDkqfryAf6e7db66VrBhYuw/zUgTQwLekq7n6cDkWA+n&#10;19+60BTriOQ4LWAVmZ5AvpIF76/o4H/I/fut9RQ0ZDPwWZV8hdLhlU2DQqf0A/1P1+n09+6913pU&#10;Bph4tKCzubNHaNgSBwAL8Ake/de64k6yrgFyjFNAIkK35Utf6D+hPv3XusQe7AlhI4kkQqQCEUm6&#10;sCFGon/WP+v7tpNKnrXWVNUZRh411gqF0KQxZv1My+pf6eonV78aU/1f6v8AV+33U5dQ0sVAvrRm&#10;U2DW/sxxtwVv9SvuvW+pH7YUNqMTekhI/UitGbjxm36z/bH19+691EeoQNJeojjZVkREZFXkC7Mo&#10;YcEcgsT791Vvh6SWQroIx6ixB9axgAtqvaMxhgQQx/3i3ttiRw6TSfD0gctlAis4mRnCvDLGxErr&#10;KP3JPFIvCBR9QPofbqSKBTrUNdXQQZ3eEUY006xVErO95biVoQI7QhZnA9QufSTZv6j6i6yI4p0Y&#10;IV4Hou+99/09PSxrU1kYBiaFpa8aoq1wxkgjDgeMy6hYR8x/Uaxe/u5IppB49KIkjZjinRSd79my&#10;5E1yT65aKilpppKpqZWldnI8cXgew8YlsCiMzBf7RHu0FsK6j0r+mJbHn0Vnem7zLT/b1Fekld97&#10;LWSQJSqk1Q8VopqeajVQFjW4WFvKBp+oPFjQKFXT0b2jLAhRvPoCs+33ZSllBpkimlklliqmiqsN&#10;SRA1E1OWpDpZagXXQ3I/rb2yxAPb0ivXQtUdIMsKuDxGhjakLx0eIyFJWqldKa79yOjqqdw2jxAA&#10;oZAL34PtssTx6LRJUlT02VVKKWTKCaWKkyEFErS2katgnjimEEVFSVMJ0q5INwzXYjUCfbb/AA9U&#10;j+JunOOOmq6EyUlGYEq4DrhQIsj1lLIpWlmlqArKhPGnVf8AohHPtnrUXn1loVIjellamNKtWK6r&#10;ylFDJNJjqRzzT/bhHRXdwQD47p/aAvf3up4dOkBhQ9OqMqwrLDSuuPdZqp66ahpqquqBUlkiqM3F&#10;ESsSEfto6EuOPQLe9EV631FqjTU8hMUFTja+eCOOvqWd3FI/hK0lFRTHkaVH6WCk6hyPewCTQdeB&#10;rw6Dreu9pqGFYYsxkaKWqqiqzppMNK9JSCKuofOU0lXjsSNAYNfT/X28qUx59OxxgGrcOi153f0w&#10;qpEkiSsgmqKV4YJXkSKPwkqmaeZAdZb6hA1tQ5vf26ExXrcjoRRB0F1fLUZisejWujqqt5GmpSRK&#10;tLXpIxknicvwZVUFgRwBwObe3dC4APScEE0HUXRDUBJzIkciPLTU8UM5SCqmjUJM1aUGoxspDFQo&#10;YkWaw+mqAdoyevFNXUyko6gxzUzpSxJDTu0gkp45aSeoitoeOaE38Kx3ZFRWs1wGHNqlGAqet06k&#10;08R10V/E1PUpUTU9PRI8UkbTchqeBz+2qgBmqCWNz6bi496AJNB1rqTBG0Fe0Zlmpss1DG8Mf2Ze&#10;o8ZmJCs9QPHWOw9cjeK/NlPHuwWuPPrfWRMakUdZTWjrvt0Z66ZKtIQKOaTVp+5qGAWVGJZI4zf+&#10;oFre/Khbr1OpD18CR09PXUK0lDNST0tRV08ANQyJ+3SwzogBkNrOJLAta5bj36gVqN17qKlPLVJR&#10;up80ki1FLBIEp0ULRLaOQIukiQx/UW9V7Ef1vQnD/l177esxqqubGQQBVqoMj9zRTx1NMYqqCKID&#10;Rjlq6dCY3DKNKaQSPzf24RUUPWz8+oVDMhWJ6iOly7VLwzr9vT1MEVNHjr+daiqIU+NmOiZSAb3Y&#10;mw97691K+zpsg8VLE4wVHPU1OSoqj7l6ijcQqdS0NQ6lZ3gNwi610g3EhPHvRIrTpJ13OvmSCoeo&#10;pqmqqa2FZkjlieOnigXxRrX07KUWWRP3LxXaNb3Ye9A5pXr3Xo8dDU1FWJqOOGsAmpaiejlfKS1p&#10;kYGF6OoJsqlQNMgYm4vY+6kKcDj1vqYUelMDha9DP/k+O8MEEhspLVdJpms+gsC7TWIcC9+Le9t5&#10;IOtdSaePyqy0VTWUlWwheWmo6mn8/gje370FR+1aUXYyN+kcfX3RiAujz6UIezpv8sgeCB0jqBQG&#10;tkTW6SUmiukDSyTU7L++620B49IX6X+h9tjrzCooOmPIVVIzCARTS0AYzqJKlqWJA4ugpaIiyrrB&#10;UJL67kkPb3V2AwevKtOkdU1v26QaqquioQ9STLLJSrU0qk3plcSAStGJNSXkktbgL/VgyCueHTyL&#10;U9ITIZ2SKKKpeSMioyUdRJJFEIpXZY2WnlhRwqELYmO97jkD20XHrQdK1ioajoOcnmVmimElaxWS&#10;oqHkk+4aX7lSvkjMlOyKiXfjUi8c8+2Dk16rrYPQ8B0hclm4nYs7mYSQ3eKOARPHOsY1xKbk6Vta&#10;9+fbTkUp04mlhjpAVuX8hTyN5jENYGv0m/ADkcXtxf8AP+v7bBI4dPdJc1gqpWOuNSrDTHG/AYEk&#10;hr/S5t9PdTk1PTTCnTa1RJNI/oDsNXluYwsDL/ZBYc/66k+/dOLSmOoMsOmQOxcOVDW1GW9z61Gq&#10;1x+frcfge99b6mOpSMKpXROmsCVv3JJVGgR6SLAH6hjyPeumTxPWcQyTLYS6TZR4vSEFxpJJAP1+&#10;nH196611kjo4lVwjh9OkMXF3SUD92JhbgFfp+ffuvdSBTh1UrH+yqsHIGu9uYwo+vp/w9+691KMM&#10;Y0okjMWi8hATSUQsNcbfgMfwT7917p2oMW1Y0RpkkaXUsSoIPSQ3GqSWwNgPqR70WVBVjQdWVWc0&#10;UVPRp+vvid2NvN0qafB5CnoaiGnlD0tEKiSqppjfXDEp5RRd3kiHA+ov7Du58zbXtykGQah5V8/T&#10;o1t9hv7sjtIHVlHW38vna2GSCp3fklrsjMkaYy1NElHP5wCtVNUESowQnx6RGp1cGx9x5d+4M85K&#10;W0dBmuejiTlSKBA0kmeNB/l6PHsDqzZ+yJKWiwtJjKeLHxTRTTfZN9vUzzxaHfGSIgSWspTy8bxK&#10;p/tE+yM7ve3oJdjU/t/4rokuII7NqxDo1e3dqJNDiYFmqqSL7WTTPWKy00zMAXDzUoA8Lg69Ckvq&#10;awJ9vQ+MRQk56Cu4S6gdXRodq7Oq3hhCxxpUGJ0alWIJTmnplDQSxIf1QyA3RmAY/wCv7NoYGK16&#10;Cbx1kIHS5qNrQUsdS8tOhmRqd0mYy1MUTlvG6x0guwYLeyixI4uPr7U+AAM9e8A0r0kP4QwidalX&#10;haSrq6hqeCkjx1LrmfRHHPE4IuVs4DXNvpc+2dB6ejj05Pl0HnYWEjqcQJFqJ2q5gkDjHTxU81PT&#10;wExAwLVatF7AI6qLkXtz7R3Y0qa9Gm3isnRCs9BWQVNLUSxkVk1PloKWgjmeuYU1LP44I5sihjeK&#10;dgrP4UYr9bFQT7JJXrX0x/qpT/V/ICyJFoB0STtfAmWpZDFXxZhTXfeS1kVJUUcdXkYw9JBBUNZb&#10;EcRksxRvVybH3e1ep49tRSnHjnoQ2aAL0C23uunMuMp6xnxGReE1RpaqpetwrpG2mCapCISrEnQp&#10;5NyC3HPsykuga6e5TjGD/q9fl0aKyGgP+x/sdDtt7rSkjp52qkZZ6CojjjqFr3NJVZBJfuC0CR3d&#10;hGfTJZhrA4W/HtG9ywyM19OIHD9vT6KoOodGK2ps2QU0k7VEtXPkjT1cVHG32WHplhqPGI6t9Idp&#10;5TeQFrELYH2laXxKKBn/AFf6vt6VpPQ1J6NZgOv5plSuxbV6vT0609VFDLBBFLDGPJ9xLSKFfTGT&#10;6/G7IVv/AF97ERPXp7hFFBx6Fqj2h9vj5JkpaTVDSwfePS0rUi1sZBXXQ00mgOSt2DuNJHBckD2+&#10;sNOPRaXYmvRT+0tozVseQmSOarjMDvM1QI4aWKfGyXolr8jIHE8qxmyI8SDSb3K/Qwt0056dkkCp&#10;nqujtXYVTHLNHW0zpUSSRPARIFEzSL5KZMdT0l0qo9f+deR/QPoouCTSOdEppP2/6vLpMqrICeiN&#10;dg4FUEETR01GRNParFVJNGxp01VEcEMSgKruTpbj/Y+zS3kFajP+r/N0iuItLUA6BNMJTr5B9ImV&#10;STGt45aUrqVnbkKxbhrDUBb2vMrceHTAjYnPSbr6afGlaqnhMC045S4eneORTILa/wBa2/2N/ahC&#10;j9rHj1YgoKr02w7h1vHNHM8TGz1LmURu1LAvpUBxZCx4C3HpuLe3PpxSh6oZj8XUOp3O7xmOcU0i&#10;fqVgghQJE3qF2AYkEg3/ANe3Hu62qjI/z/8AFdUMzefTLU5xJUfQRNJUXRo2AVFR/o8Mgt9D/ZI5&#10;/PPt5LfNeqGYU4/z6YqquEaKFVonQCMREJLIqE3k8kjD1EnkD6/j6e3Y0B49NtKPLPTDPVyRy1Ey&#10;RsxmII0qqKbraz8AAf7z7VIoKAHpgksanprlyM6I6SH0o0cllQn68si3/UD7usaFqU6siA5PXEVo&#10;q7S2kdmYFlQ+MC3pa5+gsOSPeyoTA62UYY8upFNFO8o8cRVXclOVJCqwIQAf1FgV/N/dTTz6suQD&#10;6dKBKHzs5keNpCQ6wKQixhDdY2DA/otc3/1vbGoBu3rZQNnrPPj0iVJ1Qk2DyJCgJg0nS8rEDkEX&#10;sFFveg2CB1rwgOsLwQ00v6bpqUK8YSQl2Gv1g8AkkXAN/wAe/dbACYHn1CiWdpWkfVpQmxtZpbte&#10;6XWw5/H+39uEIBTz6ro7tXTxDUCpjp4o0jKB9DCyudS+uSeVSo+tr/04t7addGenQa9KTGmKOS70&#10;6+BSrFyQsosdatDEfoeCQB7SuK+fVhTz6EPC1K1aPJ5WjRTErxsyojLI2oo4U3B44K8n6e0UyacU&#10;r0oj0nPQx4quVoqV4vuUjMMtFKoKQjIADWqmpnBYqjaVZh9PoWH19lckYFVJr5/Z0ZwsoyOHQuYL&#10;cJLrFBL4tLUlRS0J8RNLIDoneZtK/pCnxm/Ib6n2XyQgCpz8/Xpes44DHy9OhYw26sPPN9u9FiKp&#10;6p3kkp8w09NVMWUyUiUVbptGTY6YY4ZAQBqYey+WBtOrP5Co/Z0uguImfT/hx+zpaU26Mek6CGqp&#10;Y45sTBFlj54chOhmmaOCnpamUExSU6q3lRgH/oD7TNbsRVq4JpTH+r06MvHjrRaD18/2dQ489SVA&#10;qEM8dCJ6epp4qqGp+8xDvG12r5q1wFZXQBQI7lSTcW4978EimK+f+x8utiVGHp/q4/PptptwrSyG&#10;tnyqA+J3lo0YQIG/zGJSKoCgXADMCi2KH6cn248JkGkL9nn9uOqibQa6q/y+zpebT7JyVG9FLJlC&#10;8Jl8coxlQG0QRsSyGJwxCNfR+iy/059l9zt6kmi5p5j/AAdL7W9cEZxX16HzCdmCWjxWLqDFS663&#10;IVL16wCnp6fHxxWaprGQtGzKW0xMhBY3ub8ey57QBi3yGPn0fw3nYoPDPD/L0rnydDWLSRPL48bT&#10;RtXOsUkk7GgkUlnikACwwzHSyuhcEsUYL9PbQj0DtGT/AKv5dKhKrGhOP8nT9i64QU0UWPFPEyRP&#10;kMnTn7hlpsdHc0lTGswLxMjfqb8EkJGR7SSIa/4Pmf2en/F9KY3WuPtp6DqaDT1cFPOXooGqIqvw&#10;RzzzNEPvD+94llGvWSPLeUJGfSBYn2moQT/q/wBj9nTpYEA9Z0rpWpo0qKda6CRxSVM+RrDEzVcj&#10;+PH5qnc3cOY1I8ZCpawW9gfewqlqj+X8werA/wCr/L1Opo2hpo4JZqiCnpKp62CSdYjMjUvoVKqZ&#10;PSyAm8AZr/192oG4+f8Aqx061QNHp1ziysUjsK6pqoqELKEq5EVKcyI2qaKYEA/u3vY8Pew968L+&#10;EGv8+qgpSh49dRSwfezVEcdHTUhpYj5ImlavikENqdo/MPRG7G66UsmnkW59+CU9fs60oFa4p1h+&#10;/rEjp6vJ1LM0kbS0lPJRxBaoAiBKnz8RyFS4VXqIdWonSQOfftAIoB1XgO7ryzNWLDGlVGqT1ctI&#10;s8kyUtPMsEQUiaP0BorjxmMRszuQxf6W8VAJJ6sNJz5dTv4nBTvrrfGrqscIWKkvR45+Y9EMFGCa&#10;adB6zNJYOL/Tn22Yy3w/6vz8+tEoDQ/8V/mPr03zT0E0sCTVbVCY2SD+LU0YX7manqanRTu1TEGQ&#10;ThjraFTe3J4JPu6pThivD/L1rFanNOPWZmhgkrYoZXKmSbyU82mmlno1f9hvIR4xJGeYiCdViCSf&#10;ftFaA/t/1fs/n1aoz12FeOOmhkjFe9PWfaSTx1HgWtjyFpfDWURUnyRgG030LA249+bSSSMV/lT5&#10;+fW0wanP+XqTLWz+aKjjE9GrNUw5GSKmpEXxR8RqKliGF4/3GBZQbW1A391CDjx6UHjUn8uuMUlM&#10;homp5J1FeI2OUyA/iE1RTMSk0P25CyxCI6byAObcXYc+7UyaenD068NJOoHj1Fo6ylmq4KqOuoil&#10;N9zTUUMjvNCjU0rCWox0Miwh5mkso1fQENdhce9lSAQRnifWlPPrQK8QcZp6fs6m0mSjFJ95AlU3&#10;ho3d6KrqaZ1mqTU/uziuK3jFr+ZIYhxYkXsfe2QHBx9n2eeP9X8h4UK8P8vTlS1Uj0tZM9PTUZrH&#10;aoYl1FfST1EfiE8LVAIkiVD41DG1jewPuropwD1tUFK0p1JFTW+MxCOjp5MelNFEUdJarxUS+VZ6&#10;p2AWWRF4VFBCjkk+29K1qOBx1brLU5OsdUE7NGs9SKRMfIFjjii1iQVFUIwUEnktoMbAEfW/uhQC&#10;o9OvddVhpoPPPVpGrSP5YZWsq1M0yiKKgRuED3vKT9bkAMBc+6BajHW6UFTw6hwZWaB8pLNLRCti&#10;hpvtoZoas0s0cSeKOoqIFsZZiLo5Q3Xll1W500YIH+r/AFDrdO49cXrZpaiJdXl/ydfHkmkr/vfs&#10;HXyFJHis8sMQJGuQK0fHDL7aKIv+of6uPXvt/wAvUhZoHMcdEMpJRQozOskcPklq51/Z0Vsa+N5W&#10;JUqQbrwHX8+9aAB3UqfTrZUDI6ktI8sNJAtBTvmoaFW/iAqFSOojpqjyemH6yS3IXWdJDj+nuopx&#10;JxXA68QRmlD1njnWuqfuJZXkrpjNF9ylIaQxLTqGnmQFdLTgHSGF0JHJvf34qR2+Qz1sgE0PXdfV&#10;UdNUwoscTUkUK10VGsoWsqqxFETT5CZhZFhB1SWNgSLfT3tU1DUPP/VjqhABx1nY/ctW1ORqsgwg&#10;EU0VCEp2Z6OdlQzvUlSr+NrOVUXP6uPr7sqhaBRX59bNak9dGWGiqqmZ45YZxVU8VHFVxyRVFfcX&#10;mFNJECqKym1mLk2+gPvYAKgDh/q/y9VBpw6zQSVIqfIZ46qVY5o5J6dkhpBEkpEMNXFLoFxqF3dF&#10;W/F+PeytRpHXupVM8FOX+3ZY2xM607Q08DTU5FcPPUxsjDRL+dSp+P62J96K5+3/ACdbAVTTzH+X&#10;PXcVcV+4ij8sqRIKuY1Dwrj5op5jDCIRTqr3UcLEiEKQAzcX97Kg5Pn1stUUPTnT1lTTJKkbrPQt&#10;XRvUtTlAszRDRClDUt6RIgv5gx5txzx70YxTHV2Hb14nySVEEdVFI63kmnkbyRVzSNqhCyxAaWiW&#10;4aK35/N7e6aQFDHrdOnBq6SVvHXfbUtLNH5TURPHAWRF9FKksnpUpwWY2LarWv79oU5U161QEU65&#10;rWUi1lFS+D7ZnpqiWVHMsF4SNNjWKAJnQepYgn5t78UIWp63QDqfTfeU08VTIlNkVx9TT02K1ywP&#10;TCGQeb7evo5ANAmb9Mihgh44ufewEagX8/8AV9vXusMNckNTWQ5T7ilgkrHq5KhdNHXwVJv9vCkS&#10;g69FghuSbepfdjGPLj1sAVz1IhleppJP+A0spBSatpY40MgeQyNDWxAWVwoJJNiH5v8AX3qgGW/n&#10;/wAV/q/wW7Pn101dFKUgirqeOqWGOojVowztFEwiEFNPCNDysql5Bzfgm1/fvCNePVKenWU1swWS&#10;ekEVfJ9/Jjy0bpAzEoJZRUlFGkQA+MN9L+r37wvU9ep1MQ0kDpCahiVZ/tFhmd5TBDH5XMGgOWGo&#10;kzO1rfjn21Q8eteXWWkyMyRR1KeUzVrVEdPE05fH0s1OCj1VPJNfywGxYKzIQQQT+PeilMenTfn/&#10;AKv9X+r9vo6gRwQwRz49ft0SefIwSWikiibyCGfwqSZWU+r02/Hq96pn1r1cADrPUS1skVYy0tNE&#10;1TUCspIqpvJDVU7IFn+3WFdUT6QJEQhB/UWPv2mnHP8Ak6t1nFQwjgonkliiMgikhTwMMhToNfhk&#10;J1CMKbtcHUSbfn34Ktajr3UFZoaWSWON6lS0/wByIJI3MdVDIpEMVPRycLIGDEohH0vbmwt1cJ5t&#10;gdR5axEkpI5ZDJSJOJaiSojaQyGpjJcxIblbfS/4sfejWmOnBGlOozJE7x4+SZ2qKYxQq0E7pDLS&#10;o/3NPPFJJYmQ6lVkuffuvCMA1HXUj+dzBOrTQTmerhFBHHTmdKN/E9EQCoBjPKP+b3976vx49QUj&#10;hliqnapP+TQuz08gljVWk9cUUlaoLjQxUuGUqQPfut9YmqZ6WkljjqYJJ4VirqiEFVkxs8gCyTQ1&#10;ARdQc/5vSCAODzx78ATgdNOKkCtOPXSvTLCLzS0M6+SCUyrDlfvGceYEwxfuAfUlhbSv9feypGT1&#10;7wxw4f5eokUsMKO3lV45UCv9qD9tGCw+0aYyAG2v9ZJJH091Iz9nVlULw6w5Q+Fis2sVMtW5+5KF&#10;RC0kSx1ssroBqUD9LgfTjk+9qBx8urdQQDjZWEsgjgE0rSVAlecNLDaOKYlxqEJB0tqX9RGrj3sh&#10;SMde6xKs+upo6VoI51qVCwzSl4U8ia4hNOouCy+oEem/Hv3nU+fXuosARpjURyYhDOk8VLIsEsCN&#10;U0yfvNJVkN43H0ItZ/8AYe7EALTNOtYrqxU9YaZ3qS0pDCoih+4qIY2hhmnYt4VihdhqGpCrqdJu&#10;bfUfTxpSlP8AV+z/AFf4N9NVRVRSQeKJZaipqfDULVV0bGOlp4JgiwyyEjTNwUGkFdQva/PvdACD&#10;w+Xr/sdeAHDprnSaStVVFLkVnrmqKmGVJYaqGSlHnVopgFPMdgt14II5Hu4oBWhHVz6YP2dYpAKi&#10;Wc0yJR1sMayiSOJTJUwvPpVGRgEcXNhYatX+v79igHl16gqTTPWKeaiSoydBOpq4i8Us9VQyeGnk&#10;leMRsJ0PIZdQdvxe4+nu2k0BrT7eteZrn7Py6Y5lqaFJlpzHpiQYxcZUxNFMQg8i1dJOv9q4upTh&#10;l/w92AB4/b/sdb8v5dT/ACQvHBR1FTUSRmjgqfuDqElHPISs1BV6ARqtZo1YglTyPdSPTH+Xqpr0&#10;2mspqmpkiKaqWFgYQFYIkqpaCKXHoGZrKG9Ske90oPn1rHUNtTTUs7X/AMphkqkrJGb7OVYQytAU&#10;QswRhZUjexJ/r73RaUHl1vHUhZqOShkmojUxRLIk0MUhRKiONGtK0ZIBkjhl/WpQEWAv7rTPf/q/&#10;1Dqg00x02TSOwmhQgQyu9LVqxEolckSx5CnQXBNjqJHI+ntwKOJ4/wCrHWiFp8vP/P1Dip5KWCNT&#10;PEIIKieBKmplus/28YZpazRcrJYgXbg8X92pmnWtJAwRT59QnqYEqxpmiM8lKkgngIUy3/aaBkFl&#10;YRhr3DDVx7cCmmQQOqkitO2vUBpZYi0s0eKWOhlghH3FI8Uc6j1vH9vENQ0WLAKOQQTcX920Dy6p&#10;WpqaUHTbUU8b1VVDU0xjxVTPHO0wUE1EITzRpT08Ba0YJNmBBI/s/X24KhQAc+VP8vVSFJoeHz/1&#10;f4evVDSFLeKOLDOHQVsEwJiyzyB6ZAFBUxSXWJgVAUE6iAL+9BfMnu9D6f8AF9aLeVO31+f/ABWO&#10;vS1ErPDTpRRiZoJVSgZXWpx0tN+5IkIW62sLq30I1D8e7Kqgav2ny62xrj+Xp0xTRmKt+9ikqhBW&#10;wJGYj4xDIwBLVKiNbBgCf1A3It7eGkrTGOmSpB1VPWOnkM0kccVLIstPM1EAk1xLHKpqgz1LAeGW&#10;4sFHpJ/x9+0jgfPP+Tr1an7Mf5esEcsM5lq/NFU1Czimk8rlHhkjBW8ojCamU3ZQLf7bgXK0oowP&#10;8PXtNePWBZqaaVKhGmqJqORahKvxLFUwzP6JaRywEUqL/ZWUL6T9T7sAePAHqlATX4j9lKfb69RG&#10;gP3LuayWWOldftGRJHfHzXL1FM9IAQ8dm/WHKgE6fp7vw4ih69oHkajy4/n1zgkiyEEctFUUEX8M&#10;fXRwOdGqTy+GeCZgNDBV9QddJH9Li/vRGnBHHj1oANkH4eH+rh+zqXKyNU/ezGcwiExmpqKeOVyY&#10;jcRtKeTHrIVZStzf/Y+6LhaL59X888PXrPRU8oVhVzAqzSRtUQC7QPKomMCkquppSy+r6fUe6vTy&#10;60tQ3fw9ep1NFpsk/ihVXlEMsknrEUS6HjEgA1XBJBNmH0H091Py6stamv5dTEjdoooINEsxM/kW&#10;qhEtJMD6Wje4PjNgrBv6XP8AX22TRia0/wBQ6tlsca9Y4TJYSwNDWCh0UckT1DU9Mv3I8U0NRNDz&#10;YA2U6Suj+h596KgChFK/nXz/AJde0rTtzpwfzx/sD7f2O0kUtDFHArxIcZSTRUcvlgqDUUFU+iVo&#10;oGVpEF7RgOBqI1X9tihJamD8vMfy+fXtIU6fMfOuP9WOu/GrxvDJE9FDVwqlXWRQ65qmSJeKVVnu&#10;YiqAvr49Q+tvro1GRk+Xy62QCKcOpciT0gljgdUipzLEwmQ6GMaApEZ3NtLpezAA+Tn6XPvRoePH&#10;rfWGeKNHVqM1rnwRyUprajzRxqukzqjkHyMqnTq5sCBxb34ZGaU+X+by60fTrjNT+WomkgxiTX80&#10;EqkiOtxilQBEPJ+qJxc+ocfQfX3taUy1P8vViv8ACP8AV/s8esUlZi4mljoo6yetmWKmSuqYyahf&#10;BYCCQve0b/RHX6i1+b+7BGJ1GlB6f5P8PWiEBooP+X8+sEmpYRFHC0NWtQrS0VREamqo0ogdTU3G&#10;mRfIwl1DnSOQLe70zUcPI+vy/wBXn1qmn5H58R9nUOTVArwR5CmWB41po3RTFSOZLySZCvMQK+Rp&#10;DpgChSGIBNrj3YVP4fzP+AdUIIGSP8nrU/OvD59R9dLIjtUVcdJWQU329aKqVEx5keMq0UFXTabT&#10;yjlgh1abqQfe9NDgY8qcfz+X+XqpII45HGvD/i+u4aYyQGhjqIREKeadzTSqY6SMoFdcdKFjfxli&#10;LIfqb2BHu3mGIPVACQVqKDyHUUTVFnqKF7OmNqTOzxpSLXPSxeKNFkACtU2A9KjURfgn3cAcCKZ+&#10;2nn+Q6oaU7D5Gp4V/wBnqL5quP7+bQhq4qOneKs8KAGGthBaNg4NlNyLXv8AU/Xj24oFADgV/wAv&#10;VCCM8cD/AAddU9vNXKKNPAsNM9TK1W9RBIVF5qZINOtFcgKbqSCARwfe6YAJzU+VOtgAMSBjFc9N&#10;t2jWXKZKnSuigrfBPS0FQ3jlMbaqZ1Qj1tACHKsBqUafz7sFFNIwf9Vf29NsDo1EVFeH+D9nUith&#10;n+3ilT7dpo2SphlWn/hyVMdUrL9vT/bqxWWKTUGQ+kEXZrXHvy0H+rh9v+frzA0qR8+FK/Z1Ep4a&#10;gRVdDE1TT1tLFBBUQq0GQjqIph5JQIpR+hbajaRrsSB/Z9uHJ1eX+r5U/kOvUOVGCPn69YKmYQxK&#10;0UK4+o8qVFNSCeWWcCnbRXTtC66VU2PB1aSQbW9+UHJ4j/V59VNBnh6D+R6hyGAuKjyTwVyV7wur&#10;wOaSROJZnmenOiLR9G0gNIbce9ivw+QHWjp+fHz/AMv+r59NlXHaiyEdBKkOurElK00ZRYp0/d8w&#10;lUCRTPGXEq2sF0/n28hBYavTP+qg/wBX7A0wWjacZx/s/wCXry1MDwxUtXBPBJWUzVE8MdR5sYFU&#10;CSlipqh/Wr2H6Sf1W/HvxGdS5pj59eJFApFKgH5H7OsFYKSRYCY8gK+B1nmroHHnkrUmURsXXUEj&#10;dSPXGVP1/wBb24gIHlTyr6f8X1R9B4A19Rx/1Ef4OoFZLIZpHh1zY6UosSU5FRN5p30NCZ4Rp8qN&#10;dwHJ4LX+l/bqBCBXj8+HVH4mnD5ca/6v5dQqmWq+3mSmSkaprXhqPvaedZZ3SH9NDLRWAgeRBqeS&#10;xZyR/h7eVEJ4n/B/xf8Ak6aYmhAFK/5PL5fb58OoOvy1U9QV+9hjlpnjNNBBFJD6ReFoZgt9Ausr&#10;Skc2+l+XNIC4+fVDxJYYFP8Ais/5fy6ZajLeCpaOmkqooIqx6yCOSM+dCkIkppKdZtcYhAcKUVRc&#10;k2J+vtzwgy59P8v+HplpNLUBoAa+f/FU6hSPKDi3s9DNEWnkFRBE6QR1Ta5RJRwkq+oFWYWJH+wt&#10;73Rc8DX/AIrqjVOk5Hn+3qK+QlkZaSCrSslXK64K2ooh9pJSH916Wlm0hlmif0i3+II92CL6UFOF&#10;c1+fVGck6Qa540xTqNFJCsnklrjRCWWUUs9OrCseiqJfWIKZRduRoOr6+q3Hu2nGB02CnmaGuKca&#10;V/z/AMum6orNLCDIGmgp5qmpp4paZoRBBHGp8lQ2tWYu7EaghWxawH9HVTHb6f6qdNF893r5cB16&#10;lykGho0FO6yQyU0VK5/coJaZyJYnkCLIRKbGMoRIJCP7PvZjYZP7fX/iv2dVSVK6eHl9n/F/t65y&#10;vlI5ZU8FPU001MlfHPJVr9vNSynxQxyiQB5WjNzMltYbgnT7sqoQNXlj/iv8nl1RmcOVp8xnFPn/&#10;AKq9M8s0r0tLPMmQqoImLUsjQQgSwB/G09VBIdWqMBmjVG9ae3lVa0GD5/6v8Pz6aaTtGupHl6H7&#10;fs4j5dRYzSrkZ6OWrnaaJ/3axy6xpE3qqlolm4ERGkppsRYfUH27oOgN6/z6aUoH01qfX/D+XTMl&#10;VQtTvD5ZmdJJvOW8SVkdOsxas+3WUelUCqPT+r6e1QjNcD/VTpPrWmkn1/w58v8AV/hbqkSiSLLQ&#10;wJJBBIROk8U06CSWAtB5pQB6Cos0arybEgkj2ojUU0j/AFefSV2pSQf6v9X+r1MTxU1bGIZpi9RB&#10;EstGtZHKkMdLVNreKlFjp1Es0RcfVQNXHLukqccD00SGFDxHr0nslWUkclNUq9XiYKVHiaknV6Z5&#10;ahz4pSJIdcbB1ILvcEcgqQPa+C3ahrkn+XSKeSMsKdtOPz+zpNZbIiOrY0cStARDBBHDIkCzJPGD&#10;WcsputwF8rIPzY/knVjb9o1dFdxKC3bw8ukhDkKRpjp8OqRaqAwpKY5dRBvPT1oNnGoXALsx5vb8&#10;iW3hUAMeihpQWJ6g0mYpTTxQyfdU6qksAnSa5SWa4nGiOxKabftr9Sbn2IbPSTTpBcT0QjrItSgp&#10;mWdv4g9M0UjweQxN6k8KUdKycsBqDkNwDyPr7HW0W4bHz/w+XQWvbzQta8Om6rrrSNEn28lZ546c&#10;GJBTvLGi80gVvUAH41CwbSf6+5T2LaGc6qYrSvCvy+fQB33fY4I9AYajwrxr5dIStlqJphMtWYjH&#10;IVnBQXYSPqjApk9ICkfQi/F/8fY+gsEgZZYmCaTnFTnhjNf9Xl1F9xuct6SJwXVh2itBg1z5elP8&#10;/TNPCJv8rjXypE7wBIV0LTzeTSZZi4v6v1LweOL8+1bQCQfURjUq1FFFKE+bY/FxXB4AVFeqRSmI&#10;fTuaFqGpzqWlaL9nA8PWnWOKRwkwKSVksAY+Rg0PH9qZdd1ItcaWsB7cjPa3GQoK1NRjzbIpT5Gl&#10;KevV3VdSEERq5AoKH/a4z+Y9fl1mjgExINMsgZElTVKGWNXWxZyPUGA+hXg3t7UJAkmCgaoBFTgA&#10;8STx+ymDXpppTGMPTyNF454AcKetcjrGtM37CRyTpIzNFpBRneNDqWdLfqI4A1AG3u0dv2ppZg2R&#10;5VIGdQ9aeVfLq7TirllDLg1+Z/CfT1wT1kkhkppGR1ckyoZZozYMqrq9UZBBI5LP/QAfX3dojExV&#10;q1qKsPkPMGowamtOAxnqkciTKGWnA0U+taYIz8gPX5dY3YK0UbqpaMxuNTLb9xrqyut9I+p1N/UW&#10;/Hu5oCqMK0IPH14UNDQfb04o1KXUmjAjA9OIIPE+WPTrFcxyO0RDSyqYvLFdHiWawQrGQObWsbgH&#10;6kW96GGLLlmFKg0K6qeVMnyHr052OoDiiqa0OQaV8/T19OHXCTyU3hgi1vGJ7LGk5KmfRwTDF6iV&#10;Hq5/xA90cGALEgLLq4BjxpiqjOOOfsHW49E2qWSgOniV8q5oxxn5fLqOfCkUuqaFopWIlpI43jk9&#10;S6pH1kAkA8nk29snwRExdwVY0KAUOck1pXy8q8Dknp4CRnWikMvByQR8hTy9P9jqUsfjpqfTWGN9&#10;TIFjjZZEgK6pJWXTZoiOApFxb+nt5YwkMemWmaYrq0+Z4GqnywDg9MM+ud6x6hg5pTV5Cvkw8/LP&#10;UeCNmeeQgMzwCYSrIjrr16WVVNwS4ta1rC39Le08SFtUhFSVrUGua5AFKGo9KUFPs6dlICqgwA1K&#10;EUxTBrggA/bXrOwpxHMjxk06PTmKYKzqWMl5FkNrghhY/wC29vyrAI3VxVAVo1PnUg14GuDTy6aD&#10;Ta1ZDRyGqK0PCgI+0delZqlZjfxRKwVY6fTExUkLqMoudB/U1+bAe25P1w1DoAPBcHNPPNAeJxUg&#10;dbRFgK/iJzVsj14eo4D7esUg0QxwhXMcETRtGyATT6n9Sta/pUkBWtzb2xKoWAR6SAoIKkUY19cD&#10;A8jTNK06cU65mlqAXIIIPatPMcMnzHz6bFaaaJ08awm15ZDLrYaTpEeh/UGsP1KPpzb2WL4kkZFN&#10;Jpkk+nlQioPzFceXS1ljicEnUK4oKDPnUYIr5H9vXMhQsRCyR+QspiaQCJuQDOxX/OL/AF1AG1tP&#10;vzhVUEVUkfDXFMd3lr9TUDy09UHxtkNSmaZ/0o46D9hOePXCOWN0qkjqDCJGWN3cBnEqqdLIrgEK&#10;y2+vP449tRyRssgR9FTQk8ajIIqMVFDwJGOHHq7xupjLJrpkAcCD5H7D+XUUukimKnlIDlAxVWBY&#10;ldWtTpvb6Cx459pC6SAxwtxI8j9oPn6ZrQZ6e0sp1yrwBpU/lT08/LOOu6jTIq6WV4BKscUioInj&#10;mlF1jq2j40Gxt/jb3WYI6DwyGWtAR2kM3APTGk0J61CWRu4UYipBNagHJQHzH7OuGtDE/mB8fhRZ&#10;EhkVFUwNriVA3LNxcW+vPtnVH4Z8X4aUIU4qpqKVyTjBHHh1ejCQeHxqaFhXDYJNOAzkdYWJCRws&#10;VeeRQzB1I8YZrtqD8kD6g6R/U/Qe2XwBExBdh5+QPHj5fPj5nh06tCzSr2qK0p504UpwJ4cT5Dz6&#10;ytHUsuh2AWAWhYlCnjQXZiWUgqR6V44/r7ckSYmhNAnA4IoBWp9QRQDppWgBBUZc541qfl5HzPTc&#10;FLQmpuwbUCdAsiSg/txfgaj9Af8AH+nJQ0Ji8fNTnA4H0qcVPlj7OlmoCTwaAilPmR5n1oPP+fUt&#10;WqBBpFSqLGZGK6FUMKn1TxT2uzf6wJH9PapGmEdA4UKSSPXVlg3mfsGKUp0npF4moxklgPU/D8JX&#10;yH24Pr1gsATGqlxojKMSY0lJcFS0akDRpuAfqD+L+0/aD4YBIFKVwprwqP4aVoeIPTpLU1k04/Mg&#10;U9c5r5cD1nkjqpRLJEreJXj1GRhdkLgIixEH0DnUb3Ht51nn1PHXTUVJIyK8Avpxqa1p9vTatBGV&#10;EpoxBpQcDQ5r6+mM/l1wyUiyyIKcCKQoqyBZDJrQ/QFV4UAC/PNyPbG4SB2AiwxpgEmo+dPhHr+X&#10;VrJGVT4p1AZFRShHp5n0+wHrHDaYSWDt4kMmpU9Esa+kpZDdib/gfX/D3qMLIp4nT3VHAjgRita/&#10;Icc9XkOgitAGxQnIPGueFP8AB1kBSn0qs9QJlQhZXQBomB/zLMnFlb024b3aqRUUO2umCRlf6GBS&#10;gOOIOeHVKNKTVVKniB5j1oc1Iz5jrj5dMcUhkT7rU5WUDWI2EgWVGiHqJH1UkEMLfi/uocaVYkeJ&#10;/EOA9e0UNR5eRFMnPVvCq7LTs8xwrjBrkUPA8KGp6yurWeRrGD1E6pWkby/7sNREAoGo6SPp/Sx+&#10;nt0oCC75T7Sxr5lgKUqaU4VNBQ9UVlJCLhvsAFPLSc8Bx44zXpuqo0R4Sq+RlAlCmIBVVW0jyJ9G&#10;s9wCR+PaG4iVWWncRQioxQeoAz3VGacOlcDs6tq7QTQ5z64PlVc4PXJY55JmM+su5Es5RVLJpHCI&#10;Txdhf/D8f620ilef9Xie5qeXyX7RX5Ux1pnjSKkVKDC1P8/sB4/t65zhzTGE3kjMS6KdTaaMBmb0&#10;G1+LEk/Q+7TA+B4dNS07UwGABrQfZTqkekT+JwYNljwJoOP+rHTRGrResBlDqsTGQAyxk/TTwPUT&#10;+APpf2WJH4fcoIBFO7LA/b61rj06MHIlOk5Izjgft+X+HqdTU0sLOzpoi0shYMscpZ1LAO1gGBF9&#10;J5t+faqC3eFizii0IOaMcVFfXFaGlK0B6TTTRzKApq1QfUYx69uaY6j1qRRxwx2GohqlX8kpaOP/&#10;AFF1spElubLf2mvViWNYfxULA1aqj0wKUbzoAenrV3Z2c8AdNKCjH5+fb5VPXGMtILQFVmTXMqMF&#10;eGFEGo+qSx1fUD8m/wBfdVVn7YcMuRUAqBSoJ1UNeIwa54nh1uTSp/VrpNBXgSTjyxTz9BTqXpJp&#10;wrU7IzSf51kADsEDM6MbENYr/t/arTWHS6kGvxEUzStQcGpqKYOD+fScn9bUGqKcK186AU4U48fT&#10;pqf9ldKySKZG/wAy5Dkg/wBnUP0g8ckC/wDvRVIqxHSGK6j8PE/tpivrjV/IL1/VyVB0+Y4D8vP0&#10;86cOpcMcagxCYE/Q6PQJGIsKe7fpAvcn8+1cUUSqE11p5AUr/Rr/ADJ6TyszHWV/b5f0vnXgB5dQ&#10;3SNy5mlCBL2DEFiSunQUf+yeP8D7L5IY3Y+M1AtfPNa8KHiG4V6UKzIAUWtf+LrX16xRys/kSTyN&#10;M6H1xxkKhXiPQr/Vwv1UfX+v19sLIXUq+rWRxAwPIaQeLD04dOtGFYFaaQeBIqfWtOAPr5H8us8M&#10;bSOEKSo9lCNoUU7oBwha1tZ0njk3HNvr7fihLyaaFWwPIKQBWlafEfMCtCKcOmpZFjTUCCuTx7h5&#10;V9aDGcccdcXZJdXhigVi5W87atU1vTpcgccAA3/qRcG3tuQxyCsCrxPxGtT9v5D09c1p1tFMdDIz&#10;Up+HyHz4+tf5eVeuKE+JTLoZhE5VorjXKSNJOocfSzD+nPuiA+CPEoxAOV82J45oK+Rxwz1ZgPEI&#10;SozwPkKf6qfs64vCdEzRoySunqWM+iNwbkxEc2tcc/Tj208PY7xqVYgV0/CD50p5Ux8j1sSDUoc1&#10;UHz8x8x61yPWvUOTU0ZZ3Zri4eQqtggsoYr/AI/k/j2XzIxiJkNcDJxSnCtPKtM+fShKK4CilPIe&#10;dT8/8A6//9HZCbiVpV1SalKqmlllt+lwfGOCRYqf9uLexB0GOuOmIaxLE6xNMXmkmYEArZVVRENR&#10;PHJYW9+691wIVy895InAQTBrmTTq0U7aUUCxBJ44t+PfuvdYWiVzLoVL6gmvxBTYNqRn440/Xgj/&#10;AFvemNBXrXWIxl5IvXG7N5GfRCEjIUfi/wBLEfU/Q+/A1Fet9Y0iIkWOyETRSySlY+RosyRsx/sn&#10;6EH62497691kYMscJkeBI3QtISjWV5DpEaKB/a59Wri/v3XupKQFmDBWHjVdKx6FhSYcJFrkF7sD&#10;c2J9+691nFOksX26gIJ/Kx1xmMxhP84/hIKsNX6bDn62Punfq+XWs9Zm8jiM+VZGIBjJYeNwvoEc&#10;ciqLGwuVtYfn/C/W+veIRAK8RIlLcSN6rKf0m4sAv4sRcfT37rRFcdcQYkS4kPlMZN5EIT1mxC/i&#10;4+oJ5/x96IBFD1vqGGZhd4pXQSFSRa/HGoE8jk/pHB97Ixnr3WJkKs8SygyI6R6DGnEhF1hJsSBw&#10;Aouf9b3vy6912IVZomWLQitpX9wWiqPyhiYevVzb6W97HwnrXWFbghU9LuXVUaKz3a4GnR9b/wCI&#10;4+oP9NAVNOt9cQ6K3iK3cMoaFrhIyo403HpB/C3/AMfd2XhTrXXlGopIwjWbzStcD0r410gSj6fQ&#10;myn6+9FCBU9e6yRsSPGPwhIkVEZRIrawTGPwv+9cfn3pl09e6mwtGXjQC7OFYPIFMsx+pIYCwX6X&#10;sOP8fdet9TI2QKywrq8TKAWH6FK6iiceq/JAsPfuvdZi+lCmp9JPlcx3iDhubMighbMBc8e9MNQp&#10;1rrH5VZQ2h7mQMH0oH0qNJKgqLgC/wBRz/Q+6LHpNa9ep1GEqsg/RGG1WZ0COgDG5ZlHqU/7V9T9&#10;Bx7c631jLaJQVYLEVBjklAeQ39JQrYAob8XJ/p7917rLdbldCgGVWs5VkQoSzEfklhcD/jXv3Xup&#10;GkSa2IQoSdCm6zqbag0jD6sPrf8A2Hv3Xus0aCwIZgoKg+gRxXt6Xa/ADf0X/C/19+691mCgLKwI&#10;TyE/uKCHN/1W1/Qj6A2+h9+691kYr4Vk0EahrUREPLqUaWZZbAHgAkkG309+691FvdUlVGA5ujOr&#10;mRrFE0lbi9uTwB7917qHNJE/LGMt5REWEiqPGgteRYxYFeeL2Pv3XuupGGoRk21kDyGTVH6ReHSE&#10;+oI/ST9PfuvddJMFIZlWOIXlRXKERKvDA6r2vzZf9j7917rKjWSQgFefKPIoRfI36JAo51Wvptcf&#10;4e/dboaV6yMyKwikMfESORKSzKB/mwxsOfq3+uTx791oCuB1haWJQXDALq0EFQJS5GpWLnkAEXHA&#10;Hv3WypGT1ikCWdZBK5VELEMJlcMeROwBszcccfj37rXXRjLk+hY4VBVgiFEt+gLocGwH+pW3PPHv&#10;3XupMaomk6XkPoswYKl7WZgr2sw/te2pK1FOtHqR4gUFwD5A48cjh3dAbD1DgLYm/wDUX/r7bBIN&#10;fPrXWM/tKYAVb/OGOy6lV+DGgcm7C9wLfT36hIJ6911NZ1ZjocLpYgAxesW/c1jkj6/QfX3rqyio&#10;I6jyG3k1MCJGuGU65H02FnAHot9I78n8j3sAk0HVgaHT1h87N5IS4Y6YnaExRgjQeT5GH6vwwPqv&#10;Yj3YowFT1frCJfJIRFHM5DkxEyLqiFvX5LC1v6fn/ia9eIrg9RTPrkAhfyFAX8osp/bHCSW4JHFr&#10;82966rpHl1gkK+RptSgMWSWzrGXQLdm1j+n9R9fb6iqUPVwB5f6v5f6v5DoSC0brrk1fVU0xA+P/&#10;ADccIPIuPqT9fe/DXr1OoUstvI0iRqpA/cPLwrqs0d141j+o970L6dbp1DacqsbzOzyxKx0Oq6vG&#10;T+0zSIACy8ekfUf4+/BFBqOtUB6ifcxysgkN9K+Vw5W0cWolTYj8/q+osSfpz7sQCKHrdAMdQDUA&#10;xAqxgMhOpDIXZkLXUEgMVAA+oJAvcn34L5DrRAIoeodTUSDxPGkYqC7own8UqyPa5WFlFzwSQ1uf&#10;ofdwh8+taV67aRZXjAkCqHAp5v1FXt+gJp5tyLrwPz7sEoa9b8qdYUMiTBXKaovKOQSLSGzShrXZ&#10;ibhT+B+Pd+vdSzFoijj8moCNmREVSHJPLTFVFrG9yfempTPVT8Q67bQ09OstpYyrtGTEqRxsOLjg&#10;hvzquOL+9DR5def4epDUKIgjMcZMiMSsIMmm/KmncrdVJsW0qPzz7300KefWRqJ/2pClPThGQMqw&#10;Rpqk0gI8bgeQ6v7X4P59+691kGKheR5wIoJ3j0yEAJAQxAZToX9Rtf8AJH0v73U0p1rpwhor8+Mj&#10;WuhBpA8qoRrBNgSAfxa5+vujMF631KiplTQA5AAIKNdXcE2SMMOHCj6k8/8AEV1k4HWiBTPU7Qqr&#10;Fp0osd441fgRluS6uoP+vZuPfhrr1oBK46xSSwqo8bnVINMRhZV8st7tIqGxOm1wxNvrwPr7tn8V&#10;KdbJoK9NtRlIqdZKlQ2iOf6+ZWWZnULGyEgD+twv+xv7qdA6qI6npM5HddLGFcyvEAJUp7zQpDqj&#10;GoCMkFmYt/Z0k/0H597BbyHSlYgFqeHQfZXsKipoE1xooqZfDLUs7yQu6n1OQT5Rb6A3K39uiINx&#10;HXggY0HQLbn7doMUQJZamnWVyhGgO0Ma8xSssg/T+QP0kfX2rFuQAQOrtEy5UV6LFvf5Ex00FVHS&#10;ZVqgCMBZi0PjJkmtUQpNECAwWx0WuPx72sT1p0qtSSQrr9nRS97/ACJqppjHSVA8UyOqRiaVYqSp&#10;i/bH21Qf87JLbV5JFt9R7WLGyjHR4luGWrKPl0VjcHZWXrYclXy1hX7hQgdZCY4KZZdNTTo3qBc8&#10;65GH5C30+3wMZ6ukAHEU6DWoGVztViodcsj0iyVFNEYmp4aSlqQzwTrQOoKO30PiUqzC7Kb+/dPA&#10;Kg6f8L11mMpWUqzUlZUzVFAaWCOWllpq2COpnI80sMSOiPL+kKikEnUwUDV70WCCp6ZluooRWvRk&#10;di/HiveJkrKKWbI1UT0lRDklQTRU+oLCsVJGPFMFW5kkOtD9dJPtO11GB2nPRRc7m2n9M58ujebD&#10;+PtBipIlalkqaSCn+3pqA0gaHxqSZZkEAMkb6v7TWQrbTpHsvuL5wKA9ITeyzLplNOjQ7W6bgoqW&#10;OOPGRu7TQ1Cs4j1RAm5Rw92Zgn5B/wBj7RfUqw/UPScyBfPocsL1zHGyiKjYUyKxSVVjDtLUSX/c&#10;ZLlfyUuOAL+2GlBPZ00bg10g9C5iNo00T3jp4o4gogU+RpPLZf8AOaHB+huykcG/0968R2FK9eEj&#10;cOlvSYGGIh1jQGNQ33UruzhtPMZSQEBbcppsAfx7p4THJ69npV09NFERoLpG4SQzScs725SJXWwv&#10;+NQJP4t7r1oCpp06xU0MasRHZUv4xIvCPIbMwX/H6mxPv3VipAr1JV4oQRZSsS6Ra4Z4j6NahufS&#10;effuq9Z0kQKutBI1+EvY6HIC61sb3/r/ALD37r3XNgg1Fo9C2BWMaSFI4cgn6ce/de6xy0lOWQBR&#10;JdHspa0aof3LR3vzc3uef6f19+611BqMXA2k+BJBfTKAixobC8Yk1D1f8GPP+Pu4QkV69pHTNU4W&#10;N1UuihUADCFi6tMTdSy2UWAsLMD/AIf4eKFetMKdMMuBSCMSSQwFmWSOa0IQiM8qQkYN+LDUoBFv&#10;ofbZr5deXh0w1e24gyvEI10oxWMrC5DSem9TM2p9P/JJ/wAbWJ0a9W6SVftKneKDz0KSHXJrlIWF&#10;9ZYEO6tcaVt6AByP8efewa9eJ6SuX2NFJ9wGRZTNHaVo4gZTJw6FS6ki/F+fp7rQjqtamg6RE3W0&#10;C+dPCru2mUy09HHMkchAIkBVVDlQPqQTYe3NbU49Wz0k63qujYU5ejpagRmVjHUSSRRVAcE+ULpB&#10;awvqWM8fk2uS/CfI+XT0fDPDoL8h0tQVFPNrxFKmONRaKppYPDoLPZjGIEGsWBFl1lv7R+vtd4qI&#10;Bq6Wp4MdGI6DDM9F0tXTVcNJQxUqRTRGBaSOnjjhjRiEZZZEB8zHloyusX/s+/GWEjh0pW+CYXHQ&#10;P7k+OWKZJI2wlKjGYpPVLTyVMsU8ieRKuCnl/wApiLWtI7FYrc+ochphH+HH+ry6cW8iOS5B6Ajd&#10;nxnqJFjqKXHwwzTLLSK0UlNLUFJQRrpHdA0fAJ8jMVAPp/Hu0asDUNj/AFf6v9VSoS4kRTIHqP59&#10;Ft3H8YXSelkWkeOOKKZY5Y6/xyTPTEkNJ5VHlLG4bVYn8G3t0S1xSpHVot6LnQVr0AOf6YyWPlin&#10;E1ffyzrSxmlYQ40gaonhjj0+eO4t/ZPFgSPb3iKB346M0lxqbHSOqMVubHaaVYaybxwRvBDOHp1m&#10;8Umusr2o4gXs7fpLLcWsL8+3RJG+Qa9OrJCTk1PU2fOZ/GNFTZJq2KlanJpp3lnaGOqmkEsKQyvo&#10;1qzcJCWUA/U/j3TBND09ojYdK+l7KyFG+lMmVlmqaaRqGWpNl+zUGurais8aQhUUExRIj2/Sp1c+&#10;9G2Rx+p0V3W3QTNWlCOl8O2qSrmgrMrUVNUXieD7qmilgpI1mP3FNrxtXrWT6aiGZWa9yB9PaN7F&#10;K9uOiz9zMcxnHS6h7Gx1eFdp6Knqbx1lPVErHJNSpGEmgnRC663JOgoxAtpt7SvaMp7c9IpNtnjN&#10;NPU47lxuWigaLIrHRzzyRfaxIlFBNrlvHJUCIA6wBpJYDkj+vtK0bDBHTYgYDvHT/Dlh5Y6WKlep&#10;jSULH5JQsNQ9LeTyxxWH7p9IcAkWHHtKyNXh1sRhcgdT4M/RyqtTOamRZFrIamPJKZFWV5LpDSpG&#10;t5RcEAMBYWHH1LJRl7fXp5fh6dlmxjzy1MhipglJHI9OrNR0UWpbRLKZATHIzWvFGbAfUe6dX6xz&#10;wSQ0cL/YT0mUWqiakhpsm80c0SsNcrlw2gMpDSFSjWHPpt7117qV/DIKU6alkyUT1762kmJmSZ9P&#10;+UpJJoctIxMXpZwEH4Pv3W6GlemmSmkJipzAi1CVNYoEMMcDQU7f51seGFxEwCjnni/v3Wummox1&#10;KY3jcfczqk0Q8McIlpYES4BqiOWcElSW+n9PfutcekhU7XSqSjoq9QlFSwVVYywVkklTTzI4NJSV&#10;Uiqbrp5Cgm7Em/A93DsvDqjxo+W6SmR2lQSSrJJIK96hAtPTmnipkgqkIlVad2BVCwu0qvYMObf1&#10;VRzk8eqCFVyuOkBkutKesmaoK1U8cM+hYap1p4YUnXR4Mcj6116jdPCFQi97e1IuDxr0+kjqe7PQ&#10;TZTpDH1r/ZxUUoSCaYzt9joqUeQ6hFXRF4kcMfpb1Dkk/wBXhPUZPShJRqr59A/muiMcGSk/YAmN&#10;bNK9VTT01Q0sXCpBMQFRCRoj8jtqtxf3cPXIPRnHcQFKdAxkeg8lJTNLTU7VFHIweorQwhioFQ6R&#10;TT+QXAJH6gukkjn282Rp8z02JiGzw6DfLdT5ug1NNBKhRli0QATCSnHqQyvGLAW5H591cGlfTp5J&#10;FY06SdXiNzYeQuj1LCVkEUsBYmqWn9VtJAdgBcE/QW92X4cdKV08R070m/8AdGChkSCSWKK1lZlQ&#10;1GqSxaNp5fUvP4HuzGgr1p0STiOlth+7qynRJKyGB2VCa1ZUTXLMT6ZYguhtbrw7m/8AgSfaKSIO&#10;cmg6Ye2jrUY6GbBd7RuklNR5bK0KVQidYLRRrTyzG88UaqDpJtpDBk1LbUpJv78kEcYoB1UwRItN&#10;NT0LWB7wjq5UhEr0SIkck0VPXyCaappXAUuioTMZAAG0amXiyj34wqc0p0Vy2z1JQU+XQsYPuBKm&#10;YTfb46BoZZDA1W6GUioa8uNPh1eRifUmqxB5PPPth1AqK9NDxI8EV+XQp4ns6lD0QgkdL+RqtKiW&#10;E089PMQlTBH4tTSGNuG1MSv0NvZcyNXHTokZhQinS3xu95ZhEqvTR0NRU1E8VXDpp2alhtEoo3J/&#10;cdzcsGNwRcDi3uoRj1RpAD3dLam7UKk1M2UgWJZjT4vy07+SOmt4aOeaWQeZ2Diysv0PAsOfbnhj&#10;q6mI8OlbjOzZ4Wij10ePqdMwkpqStqJ5JppP2p5PCNcokt6yY7kA+oj22y6TTqx00x0rMZ2nLSws&#10;9HW+YwPUvCtdUN+zDp8LZaF6EGTxlr6lkd/wNVzb35QPPphmIOPLoS8P2IkclIjVUdSKtVhMMIYU&#10;ImSHzJNPVObEg+txKxJuLX9uaPQ9aVS3Qg0PYtP5HoJnVYfsqYsTJHFf6tJ9vUqqqQxBDsXtyLf0&#10;91VQTnq2rR29CDhuxJqiqK0uRpxBPH5PtjUrVx/b0Mep4aiqlAEbN/uuxBP4v704CCvTTUbJ6X+L&#10;7IKNE0YlMYSQvLJ9lIWUrcn7iYFmYcBUXm3ttJKnHTYUHz6XOO3zFNGrVCxyE08cxdG+1DBn1BXh&#10;UaCUYXI1XJ+tvakHgD59W0ilOlPT7yxgd1nNTM0lmRz4/KJ+ReBU12A/tMOLcD8+3BOowem6k8el&#10;dR5yJnRJ2di1Jpn8dQssKL+mOEmReX+t/wCz+Df6+3RKhFOmSrk4PTvRZqHRGySJLC6GOSUkSija&#10;NtHn8jhrqQAoHIB+lvbgcHh15g6gEnh0pKbJIYrM6ryUpkiiUtPI62P2wYatIPIJ4vz79jqviP69&#10;O0dTBIGaJYXEKLF5apZTLFMY9MrNGF0ek8K2kc+99vTtKsHHTjT187CD9yEmONokaIAkFTpB0kWb&#10;V/Z4/wAfe6DrbU054dOMGWR4qhZXs7SQ6IiipKIhw4JIBDA/W/F7ce99NqI64PUtMw8f24/Ukiz/&#10;AGyXXytq4NyvqAFgbgAH6/j3o56o+j8P+x1Kj3DJKDM2otSuI5po6lFhjITg3YAEn6H1C/vfh5pT&#10;qjxqDTpwjz3kj0qYQ/r0NPpLklSZJW4Uqqg2B/w96Ipjpplp1Nps3T61hNQiEaAEjmEyGcH0nlRr&#10;v9b3Nh791oAnh06QZAy6rmESwSs8sLPqWNALhmQ/Uk/T/H/W9+z17SwyevR1VMyK6sXlkla8YXSd&#10;AuzLZfpb8X9+6qBTqXHULI51uiI7xRePxAQKQb/VedRsAQfp/sffhSuevefWZJ5JOWMaiKSRG1oy&#10;jnhdC/Syj+17sdHlXreOpmkBC8YiWFwhRomjdpR+qQOzfW7Ej/D3UEg1HXusrRIrFgFZ2jFikYaO&#10;KFjctMn0JFuL8X97LsRQ9e6kJE4sB5JAoLGSPRe7D1Awj+wR9Pzf/D35AC1D17rlHDp9bh5VP6Fk&#10;UKvH0Rom5X/X9vgqxqPLrfXNYwVCBjdtRcwC7KVFgvP0INwD+Pdut9ZTGykqeCIw+qyabgWAYDm6&#10;/Uf1Pv3Xus4TSgiZXdSVBaxeSW/EhEX9kKbf4/190f4T1o9cmOmQQN4iXck2ZCXeH6Krc/UWBB9t&#10;J8Q60OumUyHSQoIsSEULKYy2sqBYjkgD2o6t17yKstyrKXuWaFAEj08aitubD8/0vwPfuvdYjEkb&#10;MCbAO6gq2vzi2pU1R/oB5N78+/de669SWs2nWNS30srgchlYfkH8e/de6ykeUkMNJ1odI/V615jk&#10;IB4/1h7917riwbycq7La2sEAKg4S1rXA/wBSefx7917rn61AcRhlQWAYJ45HXnSwIBt+T/jx70w1&#10;CnWuuBKERpMgAZWExYWKrIb+lxcAg/j/AJEKLHpNa9ep1h1vp0adRSM8uqiaWHVZAbfS3+8j3cio&#10;oet9cpJnXSGKeNFPpk5UyAen0j+z+Df8+6eGvWqdelOshTG4KiOWZkjXUoYfRGP5P9P9b3sIAajr&#10;1OuMhRgBImnSGZZTzIFJ4KD8H/E+79b6waV8hUoJGssgjVSSzabqSzACxP6lvyefdWFVoOtdZVPm&#10;kFoyJB6mJFuX9PhWJxwFt9Qtv6XPPtkoQKnrVOnBdKoLqEkD65CzFpToexQi3H4+vNv9ua9e6coi&#10;NIXUAwUvEzoEiBb9EdrBmP15976f6mKVLCORQx9RSS7AoGHrGj8G/wCf6e9HiOvdZ0uoF3DknQus&#10;aH+l11MB9f6E/wCv78eHXustl4OkNYOHMln1c3KC4+v9Dx7p1vrs8uFWQEWUrIUClrC7ghv1EjgW&#10;/I9+691i0R2KhVZJX1XFgWWO9rsTb6/W31/2Hv3XuuZT1O4jOpEVGsLsbn0sAeDYfT37r3XTxa0Y&#10;WKqoUI0TgOLct42INrn9XJB9+69154j5dSu2kHTqUAtZFF/UAOP6WAHv3XuuDQAF0TUyl7MC4tIC&#10;NRYE/X/Y+/de6xNGqiIHUNBazfpc3+oQi/1Nvfut0NK+XXSqF40kkEuCCBpH10Eng/0Iv+ffutdc&#10;WhBeMLYAqz+RYyrWALHyL/UfQke/de6jiNUDegKkgUsb8m/CByRdf8CPfuvdcxFGsZ0jXGSpK8kN&#10;cH1hWAKsp4H5F78+/de642Z7mRWjUOIyqqus2F1cvHw3+NgP8Rf3ccOtdZ/BHIBpOhgGATgKFU3J&#10;9P4P5v7317qZpNxcJxGCpuLFWX1xW/IP9ffuvdc4Y10kKyhGBbxsNBBb+1rHJH+v+PfuvdZUXWrc&#10;BG4/WVsukf7EkEX0m3v3XusZhiuhZfTq0kNwAPqGWw+l/wAf7x7917rmImkKuUGlNSFV0qCL3VGI&#10;BsLc6iPfuvdc1RFCNqHoDLGb3DEm7FtI+n4+n+9+/de6zHW4ViFYW9BKqwjB/UD9Bx+L8+/de65h&#10;XYGIFiylW1Kn6VP0Yn/Uk8H+n19+6910RZ+UUsTrZzwAUYgWA+i35sPr7917qKZA2pkdTrcs7Wup&#10;sPoT/vuPfuvdYXkTgW/WC7Io+unhiPyVPA/p7917rCwVrhk5FixZRwB+gED8/gE/T88e/de6jlW1&#10;ErzEwJQaktJHazKwIPIb6EC3v3XuvIgJu6tpkKi7FQwiUfqLD83tb+vv3XuszlNLhUGgyRyB1AIA&#10;0kM6/wBD7917rtgdWoFSojQte6kGT9VyPz+b+/de68oYXVtKknQjBfRo/V62NrH/AA/Pv3Wzp/D1&#10;O9LAsJC5ZtCLGPQqKtgxHNh9eR+ffutdeLLp8hZSEPidVZQjNzY3sb8fU8+/de6yXGkBLnSLAvyV&#10;ZuQS35t+DcD/AA96PXusoKqHKAgu66lUixsP1Ov+3sb/AF9+691lDAC0ZDN5BoLj1EW1Ndf8Pe+v&#10;dcWkYaliEQJOpACpCE+oxg/m5N/8Pp7917rGSVHibTdyH9GkppBs7a/qCP1f059+69136PSNLMR6&#10;BJqVVs3HJUC/Nvov+x9+6910WsqWNyoYiMhRZb6JCdPNhe4BJ9+691zUgsL6j9VBQqo9f5ULcA/4&#10;W96qOvddCQowXyK5UsVBUnTp/qP9jySPe+vddR/QcAllYhhpChL8Il/9iffuvdd3HjCatJI9N1UG&#10;y/h/xb/H37r3XIglraBp03JUBiAv5Ib9Wr8D37r3XlCG7o1kb0h7EHUeCXRRwf8AH8f096PDr3WZ&#10;UjF1sERGCIAAWUkXdXIBDf1v+Pr/AIe6db6kBb6l0lizi6rJ6TYXBYWsR/iQPexx691ydByy+kcI&#10;AQpYL+f0/j+hHHu/WuuYjZRIGcHx/pa4J9XNiT9D70eHXuu/GQVKrqZDchCFZ2Ycav8Aivuo49b6&#10;4og1knREpB0hxcOSfox/wF7e7Hh1rrN4gWBVObgKQEYKT+Te/wDvXugx1vqOYywZVLMSSiFIlYBA&#10;bSgpx/t/r/Tn3YGvWuungAVTpJGtrAEEHSQIw7NYj/WNvez8+vdY3C3u+iR0JJNhci1vGQoAPP5P&#10;4/2/vfXusdwp4H1YvoVRoYfkC/5tz7917rno/SiK+oC66nJ/UNWhr/X+vv3Xuu3VSGYJqLBLBfSG&#10;KizqyH6f1v8An37r3XUmoANJYqSAqgBlANvqv1JAtb3rHl17qPKrESGM3PLMxOl+PoUB4tb8r/xH&#10;v3WjSmemtwzhpNISIlrlig5AsSAByDwbj/eOQPdNnRTHUCWJXaxsQGLRopBXQOQ0i88D6jj6+7R/&#10;GOtA0Neomm2hgZW1NcsoWx/s2YKObj6fS3tR1YAt03yLE5VryQxRlgrEBkk5uVAX6W5B49763ppk&#10;9c5V8UkwJZbKDTxEBfIpuQw08m31HP8AsPdwK4P+r+X+r+QrmmOHXIgKBaP7aKMWLqQWdnH+elst&#10;/obgAA8+7gUFB1rrFpKhJS7iO3jlBCzGZOCJPSPQAOQtr/7H340pnh/q+Q/1fsFtJAr/AKv8H+r/&#10;AAY7DVJfxSPoBjmDi4Cn0oF02Dt/qvz/AEuPe+qdYFDP4oxGC19ChghWSWXlTGGBAtz9Ab8/T37r&#10;3WB/GeLEsvkPjRtJ1X0PIH/SLf0Hv3XusatJ440V3UhCS8qLrlEjlUDIvFx9SPpwP6+/Gnn1vriW&#10;kYCHUFjjjAYmMBJ+dRXUP02+nHuo0Vxx691kQuNfo0gsFYtJfWStxHZgCDb9RH5/Pusnl14ded5H&#10;UHwyyRNpaSx9AeA+lIyyggk+n6/m/tvrfXBpTczlpYFLnWW0lhN+Eun0A4Bv9fzf37r3XLV+tpIw&#10;0ZbU3jQ3YABTNIEAufyNIA4/1/fuvf6v9WP9X+CcjFVJcJFEQGLhgrytJxGuhARwP18W/p7YeuvH&#10;VfPqVB6Q5YqP80knp0iLnl0/2BH+9+64pnj17pwDMBcIUcMwIjsB4mJsVtcH/VNb8X966sPhPWcs&#10;rBUAcHQeI/ofwpJYci4Jt/vPv3Wx8Q+zrhoKxgl/SBpWNylpDfggqpsfoL3Nx730512r20BQfURL&#10;Iyr5CwDaQWYgXH9AV/Hv3Wjw66JBY3syaypKgFmJ5trsPp9bAD3rqhNOH+r/AFf6vljCodPiY69e&#10;lVPK/qs2sACxJsAQP9j7sPgP5da1Eih6mDyAhTe/kjdQWVnIX0j1DkA82B/1/deq9cXuArWAujq4&#10;jYFn9WrQ5/p/U/X34UrnqzeX2ddP6TJ5Yi0jadNm0lBa3j4ABsOQT7svHPw9V6im6qY3Q+KRCq8B&#10;iQD6g0bA8fi9re3V0fh63jrCU9SRkl2KnxsBpZlA1WJPNwD6SOP6D8m/W+pHiUugYDSxUIBqU+rl&#10;k/RYkn83vf37r3WdYR/nAhugCBXAQam/Uslx69I9Q5PJ9+691lYLodlVZCLEE6uOLBwhHH+uP9t+&#10;T7r3WAobaFKEXVedI4k9N+ebfW/v3XuvFHRvGSVVBquH5CE6TcPz9TYD+h97xT59e6wvqVVCtpSN&#10;XUKsaqpkJuDIQBcL+PeuvdcJB4ixUDRoSyBVBVlNvIwILBbBiGA97Aqade64GQXUBArI149epyJC&#10;LxSRPEPUGF/qQf8AD3bQetV6wExn1XCNYlGYlFW128boRbS3IN7m/wDtzsJjPXq9Y/KvjJFokGkN&#10;HETMkckh1AKCtyTa/wDQe/aOqse3rIWPkRD9SbMBoRIVA8qhT+lixtzb/D37R14nuHWDVG2oMwEy&#10;G5iA8cjvJa41EWJt9QBa3097K1pXq3XpLqulNaa5TZo9KKjAeskEc3FwbKOPz72EANetHIoepLeQ&#10;O5dCohQH0Row/Te0jcEI345PP59s9bNQMdSFqFUMbE1BUFApGiESLwbtY/4ADkH/AG/v3HrQYcOm&#10;+Sqip7oskkckqm92XSh+peSM/lvoT9fp791vpPZLMRojpIUiZEMjARBpKiO2kRK55bnk6fxYe/Kw&#10;Jz00xzSn+r/V/q8yGGf3LSojt93HFHCAqR+IvImu4kYzD8KR9P7P0/PvxAJ7eq01cegB3PvaGngU&#10;SKkLT+R46imn8lNUPDJbxySiwRuAdDWuL+9CIFsg9Lre3Eg6K5vTtgSRZOmavqRJGIKqvpI0CPQz&#10;O+mNaeOmAJjc6AYwur+ht7VraquR0qitCZaDh0Wbcu9IsrJlRVSCaljECPNAWmWlrDH5XZ6eQW1C&#10;wV4nUCxLM6n2sREAo3RqLRUAr0BeWz8rMix1dbEYPt3Wupv4fkYWqKmQrGlIs5VTDTLZf2kdASQS&#10;be3SYlyvTh0D8ugWyud+7qnkhmjMLy+GvrfBI0eRxEZL1dVjFK3nlik/V9AL2S4A9tNITjy6RyXI&#10;rRekdNMZomnHjKVGunpYGQR1NZBFIqBhEt2jeYm/kAuDwwtf22TU9F88hY06wxQ1UM0tW32ZrJDI&#10;csyeHXU0EETfb0b+AaZpI0LetVDIV/xHvXTC1r28eusfSColFUksME0VDTVEdEUWpx+T+zUyU8OS&#10;1AOvjQFtagWblr+6uMV6ufEp3cPy6njH/wASpEkY3pVqmroYqV1RvNIomNRWVRAJmuQkJEekGwLW&#10;J9tCnn1VaV7uHUanqYpxSz0qzpC1XW1FXAaaCmqJ1EBjqGyWPiA0WCm7+pSfUouPewCcDh0pFKY6&#10;R2c3TTYWF3++rshLTotaKWJWYSR1MI/hlGKVlvDIikSB5kMVz/ZJ9urEvE9OLGX+zoHtzb8hR5ml&#10;qctMgoaaXKQVNalGWnUftZBTTEwzmnJtGzsfzZTwPbpRRw6dTwVGePQB7h3TkK9o6eDJlqcyw5Ks&#10;pHlVAFiQxNVPJCLOT9BeNX5uwsb+9gDh5dNSOHPTJNCtUGqKZK9p3RIVFVUQU8oi0nVrptOhUcco&#10;4FiTf6+3gi0qvTZpTPXKP7mchZpaqOpoo6USxhIAZDCb00tLOtkWRV/zl+XvY259uUHHrS6Pw9SY&#10;J/DVyxpJH9ssMhqBBSws8s9QC320chS19ZvIRz9bH3o0pnh1brBNSSx0sOOhhqHpBVrUyyieMVqz&#10;QAoYqQhQ8UQY6fDJrc2H4PuhUDtHn/k611NhWaKkGO8kEJUTLVxQUciVWSUSCWOSlpQG0SU5vZ7I&#10;oBBbi/uumnaPP/J17qTLNJFSrT1FNU0FAKOajrauaBZ6Z4Kl/uXanmcD9PE7yA6gfTcj6+0Ko7j1&#10;6nXAw0scNRQ/f0dWkkCSyw1cbQFaQIBFULRMhI8vp8bCzup44F/dSo4jh17ruCsKNLDQQUcdZWQw&#10;QtTVaSvStDCuqQNT1liQkAMiqrel+CfbqaPw9bHWdTT1lQ6OtVBVTzxxeWhjjngllhjCUElG2kaV&#10;n4WUABgVKgn6+9Ppp8+tEA564TJVKhlmbJGGgqfH5IJaaCP7mOfyyVWQJAdroroNL6h+T72h1L9n&#10;Wx1zqbZOqK4xqqmiEjQCWkmMCRLWTGaWhd3UmRQ19Tx2RRe5J592bhxp1RviH59YamSDH0tdjJKq&#10;lqIK3w0v26QO+LXzMrPkFmiBEThbeJCql7XYtz7aoAKVr03J8XTvTpTySU9LRmCjSvQ06xUtBS1c&#10;ZqKGXRSV9XHKrLGZWskoQozA3+hAFtQJp5dVFAc9RoYZHppkMdTHhIlmlmx33VNRkmnlDSrCZl/d&#10;jjkJI0MCgspAvf3T7OtGleu6qox8EUbxzS1MrwjRHPUkVuRX6SU5lIYIgW3iVWF+V/Nveqgfb1sC&#10;pp0wmrEdO+OrmiVKnFzxzTU0Hm8KCfVR0NZFpDkPp0yOvK/T6D3otTHr04mVoemWtzDw0q0eLeOk&#10;qTT/AHX3VUrSUrBoSFx7gqwRhYtGVuJLgf1Ptpn0ig6cESUr0isjmqaompPtmVRRUEKSSVUlPGVr&#10;NeupWohY3ZHkKiB0YgaVBYXN0sjg5Xp1UAwo6RuUylbHDWU0+l6iUyVdZVsI5JpJ5EAiSril1L44&#10;lIW0YBPBt+fadm8z1dTRgeglyWcWeaWp8aymRXWWZYv3ngUaZkEDnSlgp0SIAVHFgT7a8QdLhw6Q&#10;1flPHIzSTMIrF4aZ7T+JJV9DiSwIUaSW4Bv+T7oTU160yhhQ9IfJ5J5/N+68jlCdQOlHbVZJksAR&#10;/Vl918+vBAMjpqllLliqSEhYi4/Reyj9Bbgg8n3759W6b5j5HMhZGZyPEYVQKQgsQf8AG/B/xHvf&#10;XuumiSNAWRllSQagy6nXykCx/qD9QPp7917qQ2pJV1EXQNHGE4Jj+vk1WPAP4/J96PWjSmepApxK&#10;QULJL418ouJCrckMdQFieb2B4tb3r5dUPDt4dTYo7TReJlm/bMbFURnkBFzJI2kaf9ZluP8AY+/H&#10;h1TqdRYWvyFQ6UlJLNKzKY401aHLtpNwosT/AFNv6+2ZJo4vjPTmjOOhr2v0Jvzc8MclHiK6jo3r&#10;I6SOokpnSCSeQhXhiGkEm/8AQ2tzf2Xz71t9uO9x+3pdFtlxOupENOji9b/BOsqWgrN35DG46mcu&#10;J3aaoletMcoiNLSNCjFOWAZ9BVTwfYQ3Pnm2hUi27ifToTbfydLKni3JA+3j0ezaHxl6x66jVYKG&#10;ebP06SSw1eSWGoxsgjiPjpFaGNo5wRdy0eklQeCR7AG5c4bnfDSDpU+mD+f+boTW3Lm32J8QAluO&#10;eHQsY/ceF2/S1NFiqahhWoOPmqqbG0NLFPmqMJ5IJmmGkr4nSQogZSFKto+vsMs0sxDysScirE0H&#10;/F46X64kFFAB4mg/y9K2LezZNv4hDFkFjLVOufLEiKiopIgYoZWhAbySSBkCwoxBXVclrlsDT2in&#10;+c/6v9XkEF4dUevOehn2PBJkHoazKSzVD01Q4RIpY0f7eqgDDKUlVCAlSWQrC0BAdRfUoJ5PNtUN&#10;gDB/1Up1G+7NpPR7dj7eqvtYUQlXnkMCVMEf3EMtLjk+4hWSmYAxjkBFAuF5PI9iq3hwOgTetWoP&#10;Rmdr4KmiXS7gVMkUEUaz3LR09MDUxspAIbWefqbIQo+nsyRQop0UeGq5HSjr8bGlE4WUJUVBEs08&#10;Ijkeom1arqyf2FUeljyPqfdiARQ9e49BXl4o6epqDFVQPUTN5XhhcPV1SarHSZQYtURPJtcgf1v7&#10;SvRQfTq6pnorO/ZqX7GWYrUwwKlTIZPJHT1aRJVFVaBGuCAFeQnWqE6bi5Hsgv7kL2jo+sLai1/1&#10;f6v9X2k1z9LB99ka1I2ggnhq6mkjjE06wRwfsQzQypdiJns9lZlViSFYcgrJBWvQhgWtF6LLmMZS&#10;Z/KZCV4aqGeGiOKjoDIlJTPWIRU1P21OytKskpBc1F10KABqBHu8T+GuPWvR/AgUZ6d8Ftmid0rq&#10;aISzBqSF1jgWleVa9Sk8EdwC4k0outofG5XVZT6i7qzQ8D/k/wCL6XJGgGs9C1gtt0P3VLFDJS12&#10;Pykqmemp6NZ5aeaEGQxAaQ0LL4vJZvowJJ597IBGfL/V6f6v5BzxVXh0Nm1dqyz5OJ4MfXun3scE&#10;aUkMNbFWNVRtqmeUehHhS5eRvSVP11Ae6BY16YaY8R0bXbG0poYy7wTRzqyU9PkIZY5Ggoad1LGh&#10;WDgTyAkEFXubr9Pd45RWg4dMvNq49K/Kbfop4TLVrHFSU4raKtLvVLPOYwfHAyL+wqpYAOvIudQJ&#10;B9qgfPqofz9OgI33tvHVqS02NFNR01XTVslfKyQZWDJ1wpUioYI57SLGqoR6zGPrbm3t1Kfn06Rr&#10;Sh6rs7T2/SlK+lSmpxDUfe0FPVZOveWaihni/YxiVSqXCzlGaKSJUsoUauRfRYhwSeBH5/8AFdag&#10;QDtXqrjsbHrWZBKWmlRaalpmY0dSYFixsKftNGk2nTIzcBbFrD62J9ieyK+HqPmf29XnXUQPT/N0&#10;B82Op5KSFjUxUFS9TPoheHRT0yym8k9cGBBIAJ9AsLAD6+1wPdwx0n8NQM+XSHylNGW8cEEjwpUH&#10;9uaMWknljITw08gDfbyBfIJR/X2oQgZJp/q/w+VOmyqmoHSMrtsLPTRlVo3gmiElVDLGUq5JTIVQ&#10;r4eWIYEBF+g5PtUk4GDWvr028BpjpF5TaEyu+mbzQq4amCerTHEoepjVnHOgkKL2LDm9vamK5Wvo&#10;ekksLcfTpJ1mKqkBIjARWkuikupR20paRB9TYAgMQf8AD6lYksfnx6SlHHl0wMKqJqkiNHAVVMbE&#10;AN6eL6hxp/pf2/pTh69Vx1Dkkd19YkDRlJJNUa+JG/TqsPrc2493AAFB1vpmqn0tJHpSUp6r2NyL&#10;6jcAE2HP0H+HuwXUenEpmvUqgtbSUVZHATUkeoNq51kGw+n5H9ffnNW622mnbTpZUtFIjO4SACQJ&#10;JGwdizyIukqsn6lt/aH0/wB79pXZWpXq6JTA6UkNBFA8UlO0Z+4jaR1mYMqECxdQATpc/pLN/j7S&#10;lq/F0o8KlCvn1MegdJh9xpFOY/APCxDK9QL+s6BYH6j0jVf8e61HHrbKfP8A1fy/1fyGCTBSVHkq&#10;I4jw8IEYMaM1PpKicswAGk2F9V7/AIP092EtBp6aK9dNh5KdJp2KNATqQcBEfSdUbysoBOn6njm/&#10;4t70X1daEekY6gihBaNFVYldHLRqLFJGGoRl2Gom1tNuP6G3u4fFDnr2k1640808L3nRpKiKHxF2&#10;ZBoN9ekpp9RKmymx91YKeHDr1K46fKHLoIovFGkCVDHz6wPKSps0drWZUNmXUosPbbR1JJ49XJ0j&#10;pX0m6I9ctHrJWWMaPC8iU5g+jqrXuXf8k2t+eOPaRrUNnrwuCgpw6XGL3TLI9ERkEjZ6uKWtqJk1&#10;QxSJH44wRKoBZF9Q8t1tc+0MlvxqP9Xn0ojnqaE/n0pod1JUy0xNWtQfJNNFNOVE1JLqZ3j8c11Z&#10;CALIRYm+mw9sNAACGHSpZBqrWtOp0m96qihntU0aw10MccsMFqukq3Qaqeto1cakkjYfW4W5It+B&#10;pbVKigNR/qz099QwFa4PWM9mVlRVJLTVRjp1ooqdKKKZo4YDHzNFolDKSw1X0KPyD9Pbn0iAEFck&#10;8enBdyasHh1Ol7OR54ppag3aaGVUIiqIi0BtSNTgDhUH7djYfXj8DwshQ0HH/iv59P8A1h4nqXRd&#10;i+ConiiaWlx9c6RVklNEkVTJKz/cSUtO8lyw1G6uBwOB9PemtFcfMfs9OrrflWxwPQybY7JYUQpg&#10;kqGQTiGmlm+8qHqKprimoIYlYSCwVmYkBSTb1N7Kbnbhq1EUH2U/n/g6PrLdP09Dflmpz0OVB2LD&#10;KuLiqMmGqKRPsqfx1IqqPGyx2lrp6luIz5pBbQZDIhAtdj7LmsDk0Oc+hPpQfL16M13GOoGoY/On&#10;rX7f29CljOxauvmoVyk4yKz1gqKmpwy1NUlRGABUian1Qy05QCJkk16LNc3JPstmsEQEpUf6bH/F&#10;+fRhDdtJTVn7Mj8+FPL16EvGbnoqpKunqK2jxlZFRSUdDG9RGRWrUVAl+x89KoBjfXGGlCqVIIu1&#10;ifZVLalTUVOeI+z/AFeZ6NY5cZpWnnx4+vn0IFNkY5AhozRU8L0Ma1CjRWRwItvNTU7SgMzx3RhI&#10;T6eQqn2nEZB7geOP8/S0SKMAjhn/ADdchlZWx6R1k806eSenp8e0JDV2MVi0k6RhDePkAMwDltJF&#10;gSfe/CFarin+Hq+uqipr/m6ymrYPFFLFjoMRLJAgaSaStkgqvGzQ09SkQLhgqMqWBXmxNxf3pVHE&#10;HP8Ak8/59a1CnAU64zVIpJKp6OUwLV4+hpxBlqqOqaihiqzIYo6NFYmBxrIF2YAAEgMT72V1AE+V&#10;eH+XrfA48/8AVw6wGpo56ctS1LVhlrrUDfcu4p5Xj1Nh56Oe7IvHkKg+lvQgYj3rSa1p5Z/z9axw&#10;Hrj/ADdcZJo6P7SV0kkrBWyR1kFBj6mWmqxPCJKVmqXXQjmS0TloydKychh73p1E04eWR14mgFeP&#10;2HqRT1Mkc1ZUTq8zy1IvSPUvBBDNPAGnl06TLVxoBoi0s2kB9KgH3rTVQBT5n/Y8ut5DYz/q/n8u&#10;nGDIQu0NLkZKWlnqJIZKqmhUmGcvqSDiQO8XlGt1uQUVbkDj20yMMgVp1vWDhjTprkydKmtZMu1Z&#10;QU1LJE9LqSpqVAnKU8UbqCTIGVdKM3qUHT734Z8hQ4/wdVLDhWo681TQ+BK2ohMBkghirJqWWaCa&#10;NopzFFKDILCTyallU2Kgm3AB9+K/hBx5f6vs6vVeNKf6v89esFXWpTXpJaSoarr67TPEs0LQtAyB&#10;8VFGINRJl1Fkd2RCOTyLDYWo8qUx/qx9nn17VTA8znqYPBQu7y00xkqKnwlsfPLJTQNHD5f8vZ9f&#10;hlVV/SHVmOoAcC9QNVan9vVwAuPX0z+306lU9XUNT6JRBUSQUslQyxUtOBFS6gW8lLIVkiZYiTMw&#10;X1H+0bj3sKlc/wA/8h8+n8aSD/g/yeXXKlyLvFTGLwwxRRZCJ6ueugEMNc3/AABV6WaMTzRyA+No&#10;/GtrCzAC/vZUAmo/4rzz1UEUFDT1/wAmOuELsjVcMy04nhpaiSjeLzJRtGo8lV9tJLeRg5Kh4zcc&#10;Egg297IHDI+318q/5+rrjtbiOB6eUq5Khlqa14Jp6qBY5aqXTAzUM6gosHjUoF4CyRD1gFgfdCF4&#10;en+HpzrLJkKVKB4Kg1c81JUJPV/bKJIkpLrHQ4uhsLogLWeU3Pq1f4hooGYH16qKDDeX+D/Vjr2Q&#10;yORnUTU1IZWx5CxAo89NTtIeaLF0ZJ1eIt+7Vh/oAb/j3oRqMH/Z+3/JTrZ8iOH8vsH+Gvp06RyV&#10;sVNT0U6NXU1YkyrTUM8deHqnUl48fUoAbxcnn9QJux9s6ATUeXr/AJet0Iz/AC4j8ums5KUGqmix&#10;0GOMmJeeSAxvBLXq/wDkc6gJYyuABqhYxjSxEgvz734dPOufyHn1cVpwp/q/1f6sDFHU0MdLGPuf&#10;8rqI4Z4566nqZcb52a32Cxah9s+lgpjuwIsx+oX3ooa18v8AVn/Z69VQPn/q/wBVOp8c1Qa6KkWn&#10;giqYIZKqOmInqTSQTWjjUzSAF/ExciPVdiq6Rx71oFM1z/PrZC/D5D+Xp/l6yY3IV5RJoKqZ1p69&#10;aSSWQc0tRPIWipsbTzDUGFj5mb0fhgDe1WjSn+r+fVfwY6cl1SJT1ivT1LTpU2p4oSKp4Z6h4/4g&#10;xAskUvLvH9HtYAAg+6UpUAdN/Z16WSkSijjahkpp4UeM4+Eu8FFQ/wBosWvdnLFlkB/bFltx7sAT&#10;51/y9bx/q/1f6uHWYTSyyrDUWfJIaiONJqidMZ4ynggePWGlB0gu0ULAl+Le96QOGOtUrjrJBBTC&#10;kmgpWqHpPE0NTQzBKeFBCxMmTno51LSKCWEaFtZAJGlgfe/SvH/VjqoHqP8AV69TKXIUhhRFp4jJ&#10;JGXpaqCpcU4RWFJE8lHYujySlVuSpBViWYe9Fa4PV8AUA6kx17yfZU1VR07VkYmpHUxmpNTLTwlH&#10;pqdAAfIfUVMjabENdveioFT16ooAeueIaqlp3o2iaOhcGgylVUtHFI9NSh562JxbSskcgEUSjm5F&#10;yfz5lHHz4j/V/Pr3WKlZUpqeT7fIKstP929CYI0rYIr/AG1RrgUaZC4Ksuk3AAI+vvRy1PL18j6d&#10;XFa46myQ0sNXHDWRRIGyMVE9QXd0neVNaS0VYoZS0RKpLwL6Tz9Pezwr1fHnx6c0qqwyTzGt8ayN&#10;UGRY8cj/AHjUh8csUEtUpSUiyrOhQg/2Dce29I0gef8AqPXgcUHXGllWYVgeoilLyU0kZkjmevgR&#10;yGhWeVVuacyAx64lGggki1vdqUIIr/k/l5/b1vrlVZGcStJVilqnpGgMlLFHLM0gq3aNB55QTZyp&#10;YPd7afwCR73QcKcevfl1JNQ9PRFGmSJDIjxSCWOamroKpNMs1S0SBYWp5SFLMAAp+mk+9kA4PWwD&#10;xH+r/iusgn+2oaeKKRI6kxT0eOo0AqFplpGWLISyThVF5JvWi8Ex3I491wTn/V/q/wAPWycU/wBX&#10;z/n1Gkemp45XFY1IIlWc0viDwzVsg8VQEksPI8wP7bkC54/F/d/s6abT+fTgZFEtPDg5lpq+Wmq/&#10;tR4pGWogeEVkzvSaSFkWxWRFF9Vh7ZZKmrnHVGWmepv3MT0bLVIKSZRDj6IRSF4IEb1yy06RgsTK&#10;b+QfS7X0gXPuhCg9vXlpXrHRRtPHNFIhpIYmnilMiw65iTppanySARlbqY0DA6GPq4ItrpzpykrI&#10;mpXR3gkgrpoqiSoYTwrNOaTyLSyKoN1QRq0UkNgQfWAOD7r3XC8NLFDHTyVNaMXFLEJKqKMxqJ1E&#10;jwoIwxLq5tqVj6BcDn3qler6Dp1dcZ3jMnjjHlnhimIl8vhEFRVRARu6vfVoRVIIIbmwHvdPPpT1&#10;779JZaqpnm11Uy08LlIdVFIY49OuNnUFSwAjAty5+tvfuvdNVSKlaONpBS0kcgiq9c0pGRRaeRqn&#10;wRySAgDTwOLst9J4HvwpWp691EqEoqqni+6eqpqmljZXngcR08IlJaSE31Hxlb3Fifxa4HvYPWqe&#10;fWR5pY6inWRkgkkgncx0c0Lx1VB4rFWWccNp0qAeCWBAFrDY0kUX+fW+sAkvDQS07iuhWjlvPMvm&#10;eannPjq6Z2YBy0ZNyGNlFuCD79ShK9a9OoNQ9LFVuIIkm1tHJHSUs8byVCxx655aeVEuRGik+tQd&#10;XpvYj3sBjkmlOvfYOvSaYFMYfRFXrIsfnkiJrIggKKPIpCyXNib2NhY+9gV8q/PrX+r7f9XHqJDL&#10;aIwTVImpoqRYqp2kkaVagy6laOSQajYm1j9bgfT3ugJrTJ63mnWGWpQ+WzxvKlQkYpagqB4ZgKSS&#10;Kq/r5gNV/wAem/v2gdbAPGnUWTW8kElHIiQQskRpGutWscE+l6aonC/uaNNyxBuOL2HvZAC069/q&#10;p1GrJZhiqymp0oGMlQ9TSupeKbwVU4YtTEakZozdXj0m5Yj3UBQw49VORTrrICd6isq41Ra6nmoU&#10;aCmmVEYUyCNpY9ahtEalJUVbnkWA9+FAAPt6uQAT+XXDIRCSpaCac01KZ1meR5YJEamKeSouI7L5&#10;AxDoWII+v+HvQ+HHWuJz1CqUBpqylnc0wQwZKmnhlSodHpm80s0nHlVyl9KLe5JBvb34DgeP8v8A&#10;i+rUU4HTZF5ajJr4qZa2GFxJVZGKYRMjEmaVnp+NKIgDLbi/AFx7dooX7etAVx/PpuqaelKT1DK4&#10;jmQeYJqQmneYuZ6lk+ha5AcfSwH1HvY9Ot6aZPUerd/JNLJJAZaOGAympnVylNNHopxHI4IsCV9V&#10;hcAW+vu3n/q49eoD/q/1f6v5wJ6irhpalYEoaW7UEMs1O8hd1U811MWHE+r9eoWsoNre9gAnNevN&#10;w9OpLeaOSetmQ1Uc0kVYlVAII0lkQeBYIYwOERBrmY/Ry3H096AB/wA3+r/VTqvmf9X+r59QVhaF&#10;whZ2ZKl6uoekRalIKpKgBqVoYwUaILo4NiNRYCw92JAx1o8KDHWN6koZGq6Xz0Znnqo6qF45QtLK&#10;PJIIJFJMTCMjVGTpJ/APvVB+H0/1fb03ivDHrx/4rpnpoZpBLLH9uJYoglLEXHjE4vLG9RLpI0zg&#10;kB1JA4v9Pd6Lw/1fPrQJH2/6qfy6ZMglRHTkS1IiWpilU+WwijrYpCNEhI9aymyCS1iCo9vxhcU4&#10;j/B1Qgr8X+r/AFHroy0kqGnrkDaaSGenMbqGigk1NXBVAv8AsDx25BIAsL+90odSeZ60Sn4vT/V+&#10;zh0zzSmNKJ3qkeRYlqameGRZpI5GP2dLUsJwxWy6SUAYW+h+vtwKKlf9X+qvVMY/1f6sdZnyNRTz&#10;zzeE5GGYLTpDIpkjaWoAVb1C/uKdIDMyjSCCot+n35Y1YChoevVH2/I9YVraaiqIJEqJpRWY0eBV&#10;qRU0cNSzFfBIEUNrKj0qyi1vUQLn37QWUgilD+fWsKeNaj8um2R3ianp6eSq8kNRoeqDtHVUzVQK&#10;LT1UkwujoxuhUlTcnn6e7qo+L/VjNf8AVnqlDQKP9n7D9nWGmjj88kJ+5aSH7qlqIvVHTpOYTO8i&#10;avq5RC6aT6uCLX93qAK4oc9VopOPmPz6wvVgkvE0uUeF6H+ILTJ4vPTeIEVCqFuCGYMDa6sDze4G&#10;wo4nAzTr1BkjORX/ACdNUSSRRwU1dFPFUTVNSYlp9LiaORHkjhyXHr9F4y1tRuD7dIU9ymtAPs4+&#10;X2deAwAwpUnh9nn1gdqYtBBTlftHqFpa1Ulu8YgU+GGREDAlbFgzH1qLXta+6NmvHj/s9aOmgpw4&#10;f7HXCjigfyuhy8UXikLszJNBPURv6fG8SgmK99QLDj9J4t781a+X+odeWlfP/Uepr1WPeZ6WNYwg&#10;Tx0X2vivRilT7hpW86BJVdi0WpLNc2Nz6vetBA1f6j17trTh9nl/k/Z1KemkKY9o2kCw3FbUpBpl&#10;QkD7WOOnl/UjSENMW12Lc+9Vya+fDrYBanyrWn+r9vUtJBBNTrUUa1SKNcqUzu1VA73kWrQqAjaB&#10;62XTqA4AsLe2yvzof5db/EAMj+f+ocep7NTTKxjSpqKdwr1kk0CrHTyL+/BVl1FmDop8ljY6SSPp&#10;7boQc0r/AKv+L6sflnqTNJWK8sCO0T1EkCRLNG0KeOpQS0gGgFUYMCiuRyLA/X3WiZI/Pr2ep9QW&#10;YzQU0qMKZaanpnjp9Wh2QtD5SACBINaK1zwORzyzpWgPn/qr/k6tQA0Hl1IXCmGGKJZ6VJ1EEEby&#10;x3kIYmpZHKn90RNqZgbftgGxtb37VnIx1ooKUHH/AFHrvVEYkkIFbJW1BhqIxOZ6Ck1yB5MnTa7K&#10;4ciNooSb/wBkab86YHOrFP2/YevUoK+v7PtHThN+zd5BDLLBX061lI0Tachjwphar8khvG6EGNuO&#10;dQDL9B7oBXHy4/5OrGlaH9ny9esDUC1kVPLTGGlqYMf5F+4nWUTT11b5IXpowLLIB6SACtgNQ4Pv&#10;astSDmtP8FOq0DUpx/2esbPTT0f3JlPiDlKlqgmCvkE19cckig2KyqXjNrAfUAD3cCmKfP5fl+XV&#10;sHh/q8v8PTcxqKnzU0jmgiiaGeqJWOZHaujLY6smni9QIZNKrwFJsQPr7cooOoZ9Py4jrfHBNAPP&#10;0r8/y6wHzNEwpo48bLTRxUdSklX/AJRRiZzFLXSFQzMGCtEX9RIuLC9zagHxZ+fr8vy49Nlf4P8A&#10;ivKv58Osc4gpnho/IFmkP2ErVU0c0MgCmpDxyIjNGgJ/cYp6OCL8+9rU5I+fXiNPA8cf6sf6v8OK&#10;EwnVDV46CZKtqeZp42/yKolDapKpBMoDv5AFVdIOq68cWvQ1BB4eXTVBwZfz8vy/zefDqPA8L6ai&#10;ZKGSAVEUUMwEqsZahzK7VwKmWBUIKCMM6ELf/H3YnFc/5PyPn1UDNTT8/t8x5fZ1iSatq5IoJKak&#10;enqJMxKRGNcFK8DFP+BPNwTpkhNiRq0/Q3FyFWpHEU6bABah4Enh1ggeC328pkgSpoqA0r+iSOON&#10;H+ypqiSkIvZfSdAvyf8AD3uhOeOT1sFageoH7eHUdkMcZRqmCZ5q2eeoqqWFx56mlTwY4KWtddWs&#10;ycDUSq+7gLXhTGBXh1Q/bxNfT7OoJMdTTpU1kVbE0JElVOsgpqqFVN5Ur9CnUTGRZ1BuVYc+7U8v&#10;I/s6pQUq3HzP+rj11LDpgaUyVhFdI0VNNXmD7Wop1No6JJACwmkjKnQbHjUOPpsDyFMf6v2daPrU&#10;54fMdel8rU0zVCBJWp6FgI440SL7arIpYqh19UrsxKa9V7Aki3PvYpq60wJr+X+r7fXptmqpRPWw&#10;P9jTSQos2mnElaKWrqGWV/NDVqSBUINdibKAwI+p930DSOP5+ny/wdU1d2jA88eR/wBnj+XWCapm&#10;glqTFXTU01fFrkalgaUxLIpV8tTB1IYo+khCdI5W3I92VVJ4V/1cOvFiCc/7HzHUZxWU80BmjNXL&#10;NDRSVUgVVcqqkLlA/wBIxOq3dSAQyFbe3KKwNMAHH+b8uqmoORmmf8/5/wCHpmnmSoxMySxNNSUk&#10;k1TJSvdaqScyMafyQpYyIh9JkQ3GmxW5HtxFAlBXiR0yw1RkEYGaf4K/Z/k6hzUwixzSSVjfcU5h&#10;y4p6aEyRrFHF4qV2c2OgyssUhfm1yBf26uZNPEHH+fqjrRSa1OCf8nTbkfJSwLk1rK+ITtSmso6K&#10;1TjqfJ1GmDzQ0MYWRY1ckl3jZtZsTY39uRqh/TIHAiv4qDP+r/UA0RQeICfIkeVflwoP29YapUgy&#10;U6WeLJ07jJR0UaxCnrHCnUKMIC0jKy8BiDYHg2Pt5RVRWtD5+fVWAEhrQMO6nkfPy6hVEsdQsM7U&#10;9CUlmjaoWgWcVXkrUM66qmQa9LvpTxtHdBpIDce9qoXBJJH/ABf+o9NMVIGB/wAX8+P5dNpq61KY&#10;RBaV4pZJamqZJqWohmhptSyohlCyvOJTZHYKRY2uCPbuhWNfMf8AF9M6zilKfy/Lz+XTZHKIWhq4&#10;UppNTI6VEb66s0k0ti0Pn9TlZFZBGovoH1+nuxAIof58Pz68rUNaVp6en+x1wNZB9zBBFPPWNHX1&#10;Vc7QssFH95EDE7CUpdIitiXII1c/4+7KhGSAMf6v9jqpYE6ckgk/ZjqBBRy1vhjhoIGrabXWRSLL&#10;5KX7WH0yLFNYHyhPX6CSCS1hYgXqF4nH8/8AB/q/wNFS4AAyM8cU86fl1Cjq6V/GtPFjqimimqVp&#10;q2sUiqkhE3mSIq6jyOQbRoLOzKbmx4tpIGag+n+r/UOk9QRilM0Pmc+nXKYrLURpVqlWaKid4al3&#10;WjrDMZNcshUaVkPpBZm1smi2oHk2C8dPn+f7PT/UeqkjXRs0GPI/sxX/AGKdYRHHJWVk0MNSyVaJ&#10;UU8Es8UM001evjnpnpefAQ41iSI2bSVsb3DoXtFfsr/q49NdrOSPPNPt4/Zn/N59Mc/3K0xiqnSq&#10;pKmZoPvcZK9TVVVXT0+uGdKhtNioVFCsLHSy6vr7UqE1al4+np/qGekzkhaZI4YyT+fy6iU1QlI0&#10;P3JWD7OiMFHT1xEj+eJRDUyU/F1jmk0AltR/tKf6OmMOKca8acOmkkoe7GkUof5/zp03VdM9bIJZ&#10;oaRsjUeKeKrKov3MYiFSqeEco8kauJiPyB+T7dQBRRcKOqP3nNCfX/V6+f5dRpKuNQ6K1RS1Es5l&#10;mjo1apVo6iPVC3hlBRSqjSQwvqNxYD2qijDZ8uk7so/1Y6w1hkpnpNVS60cLFJWp3U61MXkmmjhY&#10;ENEpX6C4Yiyke1McStwGemHcDicdB7XSUsUxnpqtoqCE6GSSSMS/b1iFoglLP+lw9iWAcAG1rA+z&#10;m3hOgBhnonmZNRK8Og6yGWSmjeMNpFOtkadIFoJARr8VLPCNUmqwbU19AJA/r7N4UoAT0XSuAhA8&#10;ug6rMjTQKZlqGinSdHhi0t4UCg3dAo9BtbSxUfQ88+ziEFlA6KpDQg/b03jNRyNGjNIscxqZpHkC&#10;rJI9uZCq3Gu+pQFF7Dj2a2pIkAHDotuWBSh6nwZz7eRZUJSpMBeESPy0moIkcuoWbWpGsjk2uOeT&#10;KnLEXizLX/VnHUc8w3n0kJcmpzQefWRJmnkMtRKrSwlY3bQbBbakjim/Tf8AIv8Aj6/X3kFtNtHH&#10;EFNKrxx+dAeFcY+XUKX9xPcyGWSp18M/l8PGnkenCTwpQTK2uWOsk8lVKVImlkkIWJjKRcPG1/Qo&#10;ClQRe/sR+HElowerLIasc6ia0GaVBQ1wAARUceipfEe6UrRWjFFFRQAcccNLDzOa0PTVWUy00qyT&#10;eHRD4qandS9iFOljNGeAbXDK4/tcH2nuLZIJA76e2iqRU8MZHl86jg3S63nM6FErVquwx55Gk+Yr&#10;wI9Om8vqMfgPmaM1L+GRQrsysGkXQPS0YYegsOR+ePbFVNBGdVNZ0kUJIyfkRXgTx/LpaEpUydtd&#10;IqMgCmMnINONOuXqeBdJQgRoxlWwmCs2pAFHJW99DMLAgr+B7uo1wgCmADUcf2cdPHST9h4DqpKp&#10;KTQ5qNP4ccT6V4EgZ8+vSRlnDGaQIIkKSSIodgCZSAsf0Z/ULfnTc+3HjUtkmlOJGT5kCnAnhnJp&#10;9nW0YIKBc1NQK0BFBkniFwf9tTrjI9VUPOUkCTMyjVGrmKWJguhrf0ABjNvzf3tzLKz6DRz5gEgq&#10;afyxp/01etIsEKIGFVHkaVBz/hJ1fZTrJUv5qZypp4qfxLJEkgCG0BA8TOQGJALaivPOk829uSsJ&#10;IiVKqlAVBx8J4E8SdINSPs69EhjlAOpnrQkZ+LzA4AV4A+leorMgakhGqNmkllMsJLB0VAlxqFrK&#10;pP6hc/Ti1y2xRfCThWpqtSCKUB4GgAJ4jPT4DESScaAChAFD5j7SQOHD59cFlgii80cUMMJXxRSl&#10;gswlBIN2H1vYg6iCARwRwWlkjSPxY1CKRpU/i1fMgftLEEAinp1dkd5PDdi7A1I4ih8/y8qVyDXp&#10;vluhippF8TeGzSvKDLGuvyNNJJay6/WAL8gjj2mkGjTARp7aVJyADWpNMau7Fcgjz6Up3q06HUNX&#10;wgdpNKUA86Y/MHqW4kNPGIpdIQc+Qi0FPE4UyKyg+mQkBVP+v7fcHwgEagArkg0VfMU8m8h0wpUS&#10;kuv7PNjmhHqvmf8AUOhEwrYpEjaGKXSDEkJ0KdQEngVL3BB1Bb8MCLe9LGUu1dVKBqVULwyKhR51&#10;1VAyAQajrZkDWrIzBmXgS2flq9D5E+YpnHU5acRuRrmYywyyrBGVmMLpIRGHkb06WsSf6WN+PqoE&#10;KrjUxqCQuG0kHGSKUNC3ypXhkpWlLqDRRpIBJxUEZxxqMD51Hn1AaUIY1dlQzOzSQv8AXyv9ZKZv&#10;yGAYtf68Ae0jMiFdVAWOVI4k/iQ+daZrg4A6VBCwNAW0DBHCg8m9KVx8ya+fUWsWnlgjYpO4jLCN&#10;1azvHT8OzqoLC99RDEkckfT2hvVgkgVqMaE0IJqQpySOIHmamtMilOn7dpUmKgqNVKimKtwoTj8w&#10;KGoHWNZ4PJHMwjiLUx8flVJHcp6kAVgSiaSL3JJYk3J+icTQiRZqBaoaVpkjhSvBQKcakmvE9XMM&#10;pjaIEtRs0qKA/wCEk1pTAFAQB1gmjmgjiNTH6Zo/JEwCSXCraN3ZxfUqkkhxY/Uc+0sySQxjxlID&#10;Co4HhWh9a0Nc4OPSnTsbxyMfAb4TQ8Rx4geVCaAUyOsHMVRHUCUPRrH5VqnhUSvqUI5dVuWVXJ8Y&#10;HB+n49piRHMs2qsQyGK9xBFGrTJCsTp8jSnl05iSMw6aSE0KA9opkUJwCRTV5j8+s5Y06AQxyCQw&#10;SLKD44oW1cyK2oXX68r+CCb/AI9uMTClIwa6SCOAPy9eByvCtfPpsATPWRhTUKHiflTyPyb0pjqO&#10;lakUQVkAFPeNuYzHKJEOj9P+dKmykHkWA/PtKt1HHFpK0CYPAhqj5fERwP2U6da2Z3qprrz51BB+&#10;fw1GRTBqeoYMcdLC80EZ8gKpGxMgkkZuJiwF10m+oD/Ae0Z0R26vMgqRQCtak51H5DNelJDPOyxM&#10;cHJ4UAHw0864+zrCvkWFwNKPzEwZjJF4H/bjlVANa3F/qStyb+2F1iM0AB4HNRp4BqcR5/KtenWC&#10;NIKnUOIoKHUMlSeBP8+pyojJMZ1qVQ6QqsF1K0aiyhXsf84PSqgDm1+PaxUQqxlDAGgoaYIHDPz4&#10;AUwaVx0lYsrL4RWuc+RB88fLiTXIx1AlqI5WRHR4neeOcoY41YVkak6jfg2HIX/XAvyfaKaeKUhG&#10;BBLK1KUIcAkngBgCtP2fJXHC8YLKQwpSoJI0E8BTIz5/4OHXppUZCyIdMiqY1Uv5GnNySrS3IUgc&#10;t/hx/T3WWRCuqNahgKeRLfKuQOOfXhjrUSENRzShoSeAXGMYr8vTB6jrJGiwmRmPjYRhjHcLqi9X&#10;oPJAIWwI/wAR7Z8SNAniGpU0rT5V+2gNKV6eZHYsFAyK8fn6/MVyP8nUqOpVGLxLIAH1ukv1QohM&#10;ygNclmPP04t7UJcrETJHUAGpB8jSrD5k/PgB0naFnXQ9DUUqPMeWfID+Zz1CjmdYRKiiT7ieQlHP&#10;B41EyNb03PC/S5v/AE9okmIjEqCokZqD7c5/hrwHqa+nSpogz+G9V0KMjyz5etPP0FOpsczsyO+h&#10;QLklbIjufS0ZFhb8gH8C3tWjFiC1B8xgE8KH5Cv5Cnr0meNVUquT8+IHr8/X5mvp1wnk/wA7KRCV&#10;kIp1kJH+67OGaBR65CT6WIsQb/QE+6yvUNLijHTX7Miq+bV4GmQanhXq0ajtjz291Pt9GxQDz9OH&#10;WXVENUyCCTUy6afWbySuP3UZmvp1fqfSvBI5H19uMYhWRQpqcJXJJw1aiorxbSMf4K0c/pnUKVq1&#10;MAD4SPWnAajmnUunJmPglu8bwya5CoRmiJ1GRCQQbPcKeb/g+1cA8X9OTKleJHEcajB/FwNfs4Hp&#10;LNSMeMmGDcAeB9D9o4jFOmtbyyxQRL5IDP53jfSDDFEdDK7EXNydTAn/AFP+PsuA1yLDHlNVSDgh&#10;Rin58Tk+XS9qLG0rmjadIOck5x8hwHyr1zskEUpEUzs0zeJ3NpAkb/o54vcjQB/X3eoijailiTgn&#10;BoDwp68KD5/PqvdK61ZRjI8sjj9nGv2dYXlJZXaZ4pIVIdQnB8f0iX/WJt/he/49ts9SGLkMvGny&#10;8v8AJT7enEQAFAoYNw/Pz/Pj88DrALq4NQrWMTRqiOuoEG4dmIP+uQBdvxz7TgaWrMDSmmgPCnnX&#10;hXHAZYdPEhh+l5HJP7KD/P5dTalZgggDK0ckyH7qNlk8RZLJCyWFieVYn/W9rLhJGXwcaWI7wa0q&#10;MAj14hq+fSWIxV8XgQCNJFCaHLV9OBHUAQu1QqIkjISC9OmkgW/bVngItGR9bk8av8faAwl59KBi&#10;BgqM0pwqtKAjjmoAP29KTKqwl2Ir/Ef2mjfiH88Y4dcvtDo+2lIDf52MzyAPNEJCihYwSFva9tQP&#10;+wsPfhafpi2lP9IajQsNRAAFKD9oJ+Yx1vx+7x4/sOkcDSpz50r6Gn7essxWEBREjSvMUpiruYad&#10;oTpaJIz+WJC/jgD6e3Z9EQAVQXJohBJUFaVUCnEmi+WFGeqRAytqLELQFhQaiGrQ1+XH7SeoEjRu&#10;8jMQyrI8kkkelAk6ro4AsGjWxtz/AI/n2ilMTMXahUEsSuAGHy81XIFa+XSlFdVATBoAAc1HHj5M&#10;fPrKkimPS8CinFQhE6guutl0KFUm5BHJ/pb/AF/bikFNLR9gYd3zIxT1BpXHAjptko9Vbvoe3hit&#10;TX7DinnXrl43klkRIGLQwaITCFlkCM5YyKQDexJ1XHH54HvRiMjsFUkqpC0yaE1rUA+uaioFeta1&#10;SMMzgBmqa4FQOHHz4DrAIYBN4YfPJKpMWmd0v+jXoJiA5J5Vri3+39pVt4RJ4Kai4qCGIzitDQZJ&#10;PBiRT0x074spj8SXSqnNVr60rk4p5imeucemNHjnVnj1wNFDENRZx6pSjR/6lLggte/Om5PtyMLG&#10;pSYEqCulRU93FiCB5LQUrxzpzXqj1kYPEQGo2onFB5VB9TQ8PlXHWOrXyGSFHkhiU+RWAC+QE3jM&#10;qqCL6f1MAObC1/ae5jVyyKxVRkMABUcQWxStPP1oMk9XgOgB2AZuBB8vWma0rwBPDIx1jRRKl4vH&#10;TxyXmhiYlv22GghpLfqbnTcC1yPbSIJIwYSI1buUE1xwpX1OaVXzI6cY+Gx8Srle1iBTPGtPT1of&#10;Q9cR4kYSqsskas0HhC6ZlWFdTaEJ+p/BItf2xWND4q1KgsukCjAKMgDHyzSnW2DsDGSA2G1VwS3C&#10;p+XmK1A6huxVSgCyh2JKTi8hK28dyg4sTzzax9oXOgGNe/VmjfFjhw4Z4+Wk9KQAx1Htpiq4GeP+&#10;x51HX//S2RpIpGMQQRur+mREIVoQFu9RK6cE3tYFifxb2Ieg63w9cVd/IQsisYzGqlFUCT/g7OLX&#10;AuLA3/3r22/wnpk9dOpDypIFJdByzSK+gtqVxpup9RI/qPbSfEOtDrj4wy/t/VpLtGSZI1Ea2Dh2&#10;HKgWJB/2HtR1brHo8fDOrRqdTaD6ybXYAkABD/T37r3WKzI0o8n7oCzquhSJkY8iVhx6R9P959+6&#10;91mCqANM7kqqMTDGugxO3AHku3J/Nh/h7917rOqhgWk0MIh4mjlYEnjUCI7XB/Gkjn639+6910oI&#10;iuiJrRWBRLFWhflxOGuzf4AG1xYe/de6ylRHHEoY+ErcRKgCRFuSUW11t+QT9PqLe/de64+LhnaN&#10;DHpBLk6HsX4CIP0r/rfU+/de66c6HDMpYqJGZEUMNbekLIth+Le/Hr3XiS9hpP8AmxKJGULDruNC&#10;KBexH+tf+vHv1f8AV/qH+r/DrrHoUFiY9HJeQLpVnJ/R5ZP9p+oB9+631H0qHTTwE8koV2CI5aP8&#10;WGrj+hPuy/F1pq0x1FR1WCOVLSssYBV3BjtJwG/qpTn/AH3Pt0iop1ofPqJIz07IFji0BCJgj6Ro&#10;vdZQVHr5Jvb8cn3oAAU6bJo9esEUyeJncKIAVBkvqDkN9XjA+h4sfx72QDx63k9w6kxT6ixYO8j8&#10;XVl0+j/NltKi3+J/2/PvTKCerawOpCVHp1LEXZ9MZfWpNh9CpTgA/S1hf3QofLrYIIr1Pp5wrEeW&#10;MsgJBSy6XP0DhATcfT6W9ttGQdXDrxIGeuZrHGkRjWnrd5zZGjWPmTy8DV/hc3/r79o1ZpXqhYEd&#10;Q/uVcKSJL6tCSXB88b/r8TKBcj+jKOLgH3cR9Ur1xSpGkga1XR5PKUTmONtPjKyCw5/sj/X978P5&#10;9bBz1jMwmN7rbnxupKFozzpVD/aB5+h/4j3rSa0PTgbUeuqdlVT5Qrr5RKhclnAQekSBAACTf0WF&#10;/dvD+fVq9OCyPpPpQSDU0sbBVU6zyLj6PY3+psPetB69XrJHUKWj9TRxl9DxFNRRQLegm1yfwfey&#10;np16vUlZyUGtSyGR4w8zK5DX4/bXi9rXJ/HupUjJ6312AQ7H0kO1tbMpsByxA5Fr24/H1/x91691&#10;iaU303R2ViQq3Pj4sVjKgcfQnUT/AMV917qI8oSOxVUMjXeSUj1ljyAygfQc6bfT37r3WM+NbyLq&#10;RGCoSoBkLDkyRcXIAF7EHj3sCuB17rj6dbPM0WuRvUWX9qSIjUoIH6WYfUg/7D375dbAqadckEjM&#10;y+PQ5u4aSQ6VJA8cVrW08GxPPv329XC0NepPBAWQKpGl3kBZQTfmO5HC3/Pv3V+uSh7LqMWp5Ch1&#10;RBYtB9QjRCuo8Dg2Fz+ffuqt8PXORZI1ZBG7IGAvojRWAYMT4o7NYfS5b3rprrKFXzrNIJDctIvq&#10;YFSFsdMZHr4vYgX/ABc+/de68kYZlICLEnIQ+lpUB1SSNYWP44H0+nuj/CetHrLqu1/qolkXVGpM&#10;hjcfQJYfT8e2OtdY5ZBpQ/usyiVQiRD1LH+rUPwb+9qKtQ9e6hyTrJC+iPVIApA1KW5NmUhuAVW/&#10;t3w1GT1unUCZpm/bWOPTaKZZdYhshH6vIo5IJsTe3+HvemM4HTq009YnmVjMjKriFgsei0nk41Dk&#10;3uf9quD/ALD37wwP9X+x1ag6w/cMz+NFIdQyOVZS2p/1guw1Lx/QH/X960V/1f7A/wBX7B6nWNqh&#10;nJEYjijAZQFEZjV1FjJK6LytvoR+frz794Xz69TqOZJJZFKiJwoZD5NOoQMLX8b8/wDBR9T7uqBe&#10;t06hySQgrGpRQPEEuwV9ZfmQX+lxxx9L392691iecO0jeT0x6kBaxi0p6dLW5ZvrZvfuqlhWnTfN&#10;Kzq6xusaBVujNIwKfVljCCxt/QA/6/vdDSvVuoklSGIiAaOSpiDQyN4THKQxustwLqoHpuQfx78B&#10;U061QVr1jZ10lNas2mzpS3WITCyDyvNYBbW9KkE/j6X9uBKGtevY/wBX/Ff6v8MUU8YcPNDIpiL/&#10;ALkTqkVPMPQ7yav6D6Agk/197f4evddQEMqq+p0h9VgFDTLq/aMTW9LEn1cjg+/H4h17qXTq8g1q&#10;jhPNrGu2hkv4jDI2kEWP6QBY/wBf6ef4etFqdOtNSwwh9REwuPIsLMHAeQhoyPrfkAce2OmyamvT&#10;wlLHrRCgVEfxnxxadPkupYFgCGI4Ivz/AF9+6rUVp1KShZ9HMMZHlZATaVFiOlI9RAJ1/U3+n4J9&#10;+631najjJUnxsL2ErjXIhI/cV35sQbXH59+69108cUbOZiUKSrJqkQFGQLZJNCki9735v7917rjI&#10;ywvGF9CStqa/KwhVvJJGttSk3/rx9QPd6MRTy61jpprK3wI7eXTDBLGNRKzB5HOmBYyn145f83+v&#10;PuwQUz1o56ZKrPxUsReRGOotHUEsRGtNexZyQuq54H5H093KKDjj15VFaDpIZfe9BSMsMtRSw39E&#10;rTpLa0g1wxReMEAEA3JN/fihZa+nXmQ8egrz/ZVFAjFpaYOzSTRRl1hFPGi6fI4OkAuOFRTqYe7Q&#10;xVOeldrAZCaCv29Fv3f3VR0dPVSiSRKZotLOZIY5o4o+XixMMl3cJxrsqWJ51e17w+HTpWyzxyaW&#10;QHop+8PkZGYwFmhaGCmQfdRVvjSWSVrJHJSmxkLC1mha4b639vRRE0anSmOFtdRGB0Ujd3c2aZ62&#10;KOprfJFK0DUlbkGlmjjk/eppKf0qxLA2FpDf6e1p4UI6N47VTxHQIy75r8iRTyReVtRqaKGCsnih&#10;+6dzH9xPUPbSykEkG/8Ar+26CuQOnRboDqC8es+HpszlVBplxyvG8r1dN4pKg1VXEDoFI8w0q4S7&#10;gg2v/r+7EqmMfl1dgEX06FHa/UmXy/kaWmqy9RTCrhMJh8oSra9StVDKlo3jFnAVTqvx/X3RpUUV&#10;P+r+Q/1fsBdNfRRnTXPRmdn/AB6SmqYtNDBHUVGPhFpFqJqvI3/bhyLTKwmgUfR/CbXN2Ym49lc1&#10;2jNRWp0WG/MhJ8h0bHa3R+OUUwqaGWkqYIo4qQ/Y04yMVdCPGwqMigBeFhcqWYN/gDz7SPc5+KvS&#10;O4nB4mvQ/wC1uo6CleimNNWu4aSGQLEr1EEjm0syVcpJRCDxy7f4j209wHHSJrirUA6HXC7FigKM&#10;IhKEYmNDrRpWjOmJnqEUNKVB4LWX/A+0r/FXqldXQmY7bz04eM0yzRtE15mZTLqB1aIygFyT6SCP&#10;T/re2jQ5HHrWnPSsxmDgiYrBGy+aRpniQeqJAtnIB/UFP0v/AI/j3brwXp/jx8UJkCKYon0ppjTW&#10;kjleZAB9CByR7sCBnz6sAB1naKnpo0KhHUMVVtVkleL0gM7jSVJPp4493VyWoerV6ySM0ZUlPJIY&#10;9cio0a+sgkM2q/H1AF+fxf8ADjDUKde66aqkRoyLyrLGrRyiRfG4Q62hKOOOfyD+PbfhfPr1Osxq&#10;S0gKxKysPQJFVFGoetGuAbKeFH5v794Xz69TrkKktqYBA8aorvHYGSxsD4yLr/sTz9PfvC+fXqdZ&#10;lnlbWWUONQt649V2I1AsRcf63Pvax6TWvXqdSRLKyhbxOdTlwEHpiH5IsCv9L359udb68sxMDkxy&#10;ADSOYgHsxsSpN2Zj+SPfuvdeLBiEUsLAiFSEDEkfrJYW+v8Axv37r3XRpxUaf2omdR6kudTlB61f&#10;8njkaef6+9MARQ9a64tRRM2pIVj1clkTlVUFVVXb9ZPN9XI/p7aKKR2mp691CkwlPLrIVblhppwI&#10;1TUBpIZm+p/J9t0Pw06qRXj03tg1l1Kaaw1xBZH0axb0tYC97/j37r1B03NgIVURLSAonl1U7udM&#10;QL3SZR/aI5AueBf6e60HXiadNP8Adi7mWdUmkKuoeVIgAh9CRxuF0qB+SQ3+sPe+rhiOmaXa84ZH&#10;MGloCzwt449bvp0gG9msPxawA50+99b11wek9W7KhqhErRQyRxlgJdPklVpLs6RpGl+D/uzix/J9&#10;+qRkdVV6cOknk+uYpZfJJEkwYrEYlj9UkVuWdRqZ2P4kb6fgj3oVbrZYHy6QmY6zgFOkf2sDxapJ&#10;Fp6mATRwljpao8hX/OAfkk2/r7eXWuR/q/kP9X7BYSYIPDoLNx9RUNRAoGHWvqQ0jxPBSrGs8cia&#10;E0u36pV50sosPqfaiCQcW69E2htQ6B3MdEUIUQDGUUbTDTJGIolqpPD6opJzICXIP0DAA249qn0M&#10;uc/4ejFLqUjuPQI7m+ONBKprKOi81UtU0860WPFNNNHpK/btSOCWF738rCI/Uj2mRiGoAR15J31e&#10;f59ATuX4weSJqgUcc1QGeGan+2lpKSBMgCFjFRMphiljUcPFTupPC/19qkqc16NIJrkN0W7dnxim&#10;pJD4ZYaBagR0mNqZaSnm8MiXSTzTQgpBGw1cMQ7GxKLe3t7xRHxPT8l5Khowr0X7MdM7txzvSUdF&#10;U1VFFK8cdfVRySy09LCzE1U0aqpRZLMFkmRQQACoAv714iMK16ej3C2YADB8+kw238likpngxUss&#10;cHkpoJBJC9S45lWroybIoL3D3Uki2g291Ok9K45bZ6Co6xU1XlZqSSaGOrplpYWWaXJRxNT08pk8&#10;srRwIASb6rf42tyfddCHp/w4JMY/l0rsNvfOq9FJDLA0TzSD792K1AaBNQamhYFtB/RIhF734Pur&#10;W8b8R0lm2+3cE4HSuw/ZRleOSaNqJ5IXqcrLFSs5nkWbRHTUKHV4IkA1PIxOpjYge0ctgjfD0UyW&#10;Ok9h6XGO3ljsjPTYtlilD080oVgY6pvITLGlfSS8R6P1mRCy/nj2hewIFVNemTbSAV6f4Mp9xLDV&#10;PO4jWRoIoY6p11VEVomqUkYA3AtY6VuoUBgOfac27LxHTDKy8enKHJtLCsT1kKT09aUZ56NIK1QT&#10;+5DQSuSPK4IOsqVIuB7aaJhkDqtep8uToGqoaZJaioqqh3EiQQyLoRfQVeqYCzWF2DWX0kAc+2yt&#10;DUjr3XGGpFbT08MNC8kxq6pJJ1CRY0cktJLFHzNMqLfSpsb3H196IBFD17rPHW0c9RDVUUlbEIop&#10;VaA48fY1jBdNPNJDa6Sg/U8WHqJ9+630y1FEIxNHWx0OQlqgqLJVLoaSuaUWptBAVZl/QGbgrb1H&#10;6H3XusUOMjM9NUVTmSQvJL9vVOkUVXUTLoioZomDKqRN6oVjX12sxsfdgxHWumGuw9fLTyAz09Wq&#10;z+Vy1gDS6/HUOWnBRpUHqeNFawsL6hf3bXX5dep1Eqtt0VbFIgCVDSmZmpoo2cQQUyjXV01TJcld&#10;OlmSUcX9Jv72JXXAPWwdJqOkpktm4Kqglp6tPEHxtMYQsSR12vy6qeopw31EosSkt/qCePb0dww8&#10;+riQg9JbM9ZUdSsppqIUU1BTU9KmPkEfi+zmUmQyhgUUu1ydRbm4U+3jcN1YzkZGOglynS2InqBI&#10;DaqSFVjQ0zwySwTfty6dXpGknSqxkEjkD24t3TiOrJdyDicdA1ujoGCn1U5hpqfIiUkUUNO9bBNB&#10;9IP32F0c8tKspUj8H2qFyp4dKVvjwr0E+6+h5hNEMXD5/tqZ5p3kVFpZE06pAlVIAWYG4sCwAF+L&#10;X91Mi16UpchxnoIcl1rmMfTQzvCyI80pigqXEcs6r+qaiMYuyf2kYAlvwv593GkjtPTzPHTPSanx&#10;O4MU0aL54mnBI87SCVIb6keNRbUptwp/T+QPp7tooKt14MG4dOFDvPcmH0oGnMUPjP25XTDrDagA&#10;zgi/GprH/WINvdWSMjqnhKTU9CLje7auml+4qo0pp1S7tTIbh5CPHOwewAksA4S1/wCl/q2Y088d&#10;XMUVOFOhUwvfVPHalarqEp5KRjIsbyPBRVFQ+qoqKUNdoww+q2FuefdWhU/DnpFLYo51Dj0NGI7u&#10;appqPXPi5nTTTwrOJFjipoWDK6kBgGYfVpBe/IH9UkkAOOB6aWxC5r0JNH23FVxzmiale0EiQskV&#10;Q1besk4mrp5FbVEpBU+F1YIQxAt7aNtQVBr1SWF0FB0u8d2BSGSOkgraCZJFcRVeOqJBTzGmiAkp&#10;IMcwkmliQ+pit9Z/UV59sFSgII6Z8OQnI6X0O+HpaSGhaOi+0kWnE/irXp6KmXyGaOcU0mt/NIbf&#10;tsLj1EMLe2uPV1Wnb0IND2DNHDPTSJNBWslPkVtUU9T54XNqdI1JDRpIBpGvVcgn3vPVjFXj0qYu&#10;wUp4XWz1EiJrMMlTpMNO5DzO0SBAyo3CC9rKeffuOKdNND69CPSdiwz/AG0LV1HJRStR/Z1NKogk&#10;WouPuJw7n0BD6QWA5vyfegoB4U6r4dOHQp4zsd2apdzLTU5qTLAJdJpohTsY2qJ2H0WXSCVU8sbA&#10;3976eVAVoel/juyooGEDZALUyOKp5iPHSQ0tWtmpAFXXcm1kZlYWJ1W9uJGX6aMJY1Xpe4fsqjk0&#10;zrIvlqNMZhWWeaSKOD0LHT/aqylZFBkY+Utxz9Pbwg8z0/HbluPQk4zsP7iGOqgeGwlH8LNK8LCt&#10;U/t6JY72VIgS0msm7WA9Xuh0IadNy268D0uMb2NRx1LQz104njWJvMIfuizPcLDM8ahUY8mwN9I+&#10;gt7uhBPHoueHTQrnpd0O9I5Y521DypAR6plskgYKI4WYaZAR/aY3BNvbysKUrXpkI/CnT1BuhZC8&#10;YP78a01PFE6rC0yyC0Zijb/U/k35tcf09uKwIx1sxuRjp5/jUcioahGVI3ZBLqUB9Hq1Fxa0eofq&#10;vYc3IPtxTpNevBGr11/GqVUJmX/J41WJQZfH4nnHkR4yoLBT9Afze/I93MgIoR1og1006yzVsPjR&#10;/KHNc0NoHj1Qu2mynyQ2VRYeos1yb2HuymOuOPV9DDqR9/ojiVNbyU7RqqU5EsVPDqvKdXpZtdwf&#10;GDz9T7257T1YIKUPTjHmhETG4bzrIkiK37UwGsrquVAZVP4W9h9fzZinr04kS8enuLKyxHyNL55H&#10;CyLUxtGqXP7ZDH6HTyA9xY8Ae2+tsqnqVFnHg8bPqHhLAyx6S8S88mNRqKq36b/W3vYPl0y0Knp2&#10;jyi8SGXV4gkpcpaSaaVtILI3Pq1A6gOLe9nh0wUUGnT9FXoY1MkojkV47KoWQo6tpeRL3UKTa4P+&#10;v7pTqpT06d4quEGNXjUsZZtVSUWWJUI0prCADUW/R72DTps/Pp5p5YooHUF0ck+QPJe5t6UEKAXB&#10;HK/W3u/WqAdT45AQsoBVLaS2sRokkikAOrAWueCb/wCw92T4h1sdTlngugvZSgVmP0V1N3KHm6/W&#10;zH2o6t14ErpVFBOoyhbqdUUh4LsPyeCPfuvdSITeV3aMAglVcWNtI1BWUcEf7zf3R/hPWj1J4AAe&#10;MqrAq99DSX+pdwP7NuQ31H09sda67VbamRoWv42VgGVYU0gMqki5uLc6j7917rDKpZWSFybWj1Bl&#10;ZCpYMW1kKAD+fqf9f6myfEOvDrj43WSQlEv41SFo+GA/zbIUI5JF7WP+Nvajq3XAARKBGAQZo1WR&#10;k0FTpK2b6/TkfX6W9+69151DHQsaRltUY0Xs9jZeTwOR7917rPHEFQnRJdQhYjS2ohSyppAN+L/7&#10;C3v3XusRVWY2YhJLEqACqt9Qiuq/W9uP6+/de64tGrOuhNKBXb0gtM7rHp0+NwF+vPJtf37r3WEk&#10;6odEbRIEiWR/SNRUXKupHDN/aAH+t7917rGipeyFwpMiyLOxLxhGuNZ0hhf6L7917rylbK+izEvG&#10;dWl2ZLXdXWwHH5a39PfuvdZdEr6o7hU03X1/vFyxbSpUHULD6W/x/Pv3XusBUKUQalLQiRpdKkyq&#10;DdYUUg34JDX/AB7917r0UaTOzmJ4AIwpCsGQc8Kynk/1sPr701advHrXWZYo9NjcuS66vINa2P6w&#10;Tx9LXA+guPbLeJTu4fl1rPU2GBvUxMIaR9T/ANl2hQW8pJuQG+lrf4+6deqaU6cVQsig6naIhBIo&#10;Um7NcKFFw9v9b37q6efUhTy5dY0Ukrp1fTWdPHA/2N/+I9+x051JQxOuiW7nmKL9RBZCTbWfwov9&#10;fdTxx17rqRhHpjVmZY3QLwGZVYelTfj/AF29+Pz49e6yCQsSEkspOm40sQRwfGCDY/0/wt711vrI&#10;qIW0katC2kJsHY3uxsoJ5NmLD+v+3917rkjF41a4jLXJH1ZlvyAzAmzXFif8ffuvdZAAS1rXUHSF&#10;KLcHldD2/wBe4sffuvdclhIZE0sbx/uaQJFJ1X/cH1/x1cfW3v3XusJ4tYACzatKqxkIv4iQf0i3&#10;A9+691jLRluIPqLC1muwHqCsOLn6+/de6x2iv42e9lEirpJU3F/FcXt/j7917rkYrhwNBX0swIZS&#10;ur6xR2B/N+ffuvddNG6epf3FQFToCiUgcBQNPIW9jcj37r3WGSMhxFIis5QOGJOkfnTKf7S3tcj6&#10;H37r3XJINMi6LlrjnSDqVhdQhXjlvqTzb6+/DHXupKxatK/6ksrGwXUrj9wgn6/k/wCw92GOtdZY&#10;47LIS638iql1ABDemOw/pa9yfduvdShHr0Fls1h+6QotK1xz/UADkfjj37r3XJQhGllNmiDsUThC&#10;ptGuo/S45AHv3XuswhQsosG5f06QDYjm4PA/1/esde6wrEyAlvUWUlLWCsW9QNyOQfrz/T3vr3Xh&#10;Gq6SCQ5Q3LhTpYD/ABUfX6gE/wCv7917rFqddQYMyWOuyrqsDpJv+b2+n+249+691kJ0ksS2kabB&#10;f1IrD0XH+Av7917rBIyqgQAODe7Aa76fyeL2t/vP+2HuvdYJFAWy2LEIhdQG1ki4LKfpZPfuvdRr&#10;LJMBoUD1gMVu3pJB1EgcA+nkA/4+/de66JdooQ8aWPkDAkE62NiWdRzf8j/W59+6915A1nCojiNA&#10;oVVNySfWhawJH5Hv3XuuLIysxC+R7MS1wUAUen0/1+oBH4vf37r3WaMkBRHDy5BBDLqZmW7M9/oo&#10;5+nv3XuulcJZgQ6KQzAj6qedRYfQcWF/p7917rkSFIDsBpJe2rSrauUL6uSP6n37r3XIIR6FjCMb&#10;eRG0nV5Po3p/H1/3g+/de6yJIg8ZVo78hbgFWCtY6rjh25ub+/de6zKUkGgIoisyMv1JJOq7E/VQ&#10;30I/Fvejw6910kgBMn7cPo1yyDmwYeNLIwBPNrEe/Dh17rkHCqIrOxBDeU2S7/qa9/7NuLf1HvfX&#10;usIdIwzRnSjktYqpdC7AMGFvofx+Pfuvdd3BWFU9Cks7k2EnB16bW/P+w9+62ASaDr0cyklvDIWK&#10;yaCsgIcgELHITyp+lyffutlGAqeuUToUIIFkILsQBaO1+CvB51BiPzY+/dV64+TksWf6jQqIOFvp&#10;KCVgCbXvYe9H59e65xtCC5VVHjOkszBj6+CAo55HA/wv71jy691IGpi9owRayr+eBZiwH9D+Bz73&#10;17rKlrlGf6Ki6baklB9JSQH/AIjn/YX97691xKKxvcMqHyOEjBDFQFUBD+F+nvR+XXuso0I5lFgt&#10;rCNQLiyg6voAP9Ye9d3W+sqlQllPBVyxKr6hq9LAW/2N/wDH3rPXupIW50gFgwjVQeC0jcOALf0/&#10;UQR/jx78OPXuuYCj1EW0uFCqFMZsObm17j/A2/1/r7seHWuubLxpKjUT9OBqtyq2PB4t7p1vrxjU&#10;htVmBFmfSVALD9Oj6XU8D/An37r3WVF/QrCIqgYajYgOBZVVfwD+PfuvdcwV16hdRGEUhQFVR9Cp&#10;B+t7fn37r3XZCHVc3uTpTx2K6vrwPx9Db8+/f6v9X+r/AGddcTEiEhiNTq1lCaS7W+oIA/H4/wB4&#10;v791vrCVX0aQB4wwcFLHUBbSnA+huPe89e6xGA3X0kvG7Rutyt0kGpByObcgn/D/AG2wfLrXXQiD&#10;C4NlF2/QdakenSDb6fjn8e9nr3WRae+lfqzXB8ZUAjTf+g+otp96BqevdYnjKapJDEugL4z9I/Sw&#10;UXsDYj+p97OOvdRpYGI8kkbelrKHtdmYfWMRAkgWv/h79gjr1K9NU0RDFlRAAP3CALL5Fslrj6/6&#10;w4+ht9B6nVNAr1EaIaVjchCI00zHSFawuI5bC1rW5tz9fx79Tr2gdYJaVncyxsY/0pNGPTJNMnCF&#10;mta5WxYgAX9uq5GDw6tpFKdYZIHeOSFYpGLK0mn0q6jWAyIQPqB/X/X931r69a0fPrA9K7KVCcgx&#10;lCNV1QEWLP8ARh9eD/jx7sGUjHHrYWhrXrAaaW0lxqQx6vGoCnSD6dVgCWvyPx/h7sKVz1frkFcF&#10;GQDUpGplKxNqt6Q4YDkfQ/4e9liRTy6q3w9ZxGS4ksPHKz6WEf6Ay+tIoxc/1/1jz71qNNPTQFT1&#10;i+yXSGYN5yxZZAhLpoBEcSkgaTb9fvYYgdbKECvUf7XWQoRV0vp1+mzM6FjpsLEMP1f09+1/xcOq&#10;9dmjb6lLMnkJGq5Ov0KoJ5a34t9Pei9RQcOvdRmobOFlRVB8sjSMTZnRb6vQAOTcr+fdet9dtRKy&#10;KURkuxcsVWQvqGq4N78m/AP+w9+691h8RBvOAAY2EdyfNpPDBpLAKFNjbkn37r3URoIYWUeMtqVz&#10;JItO8ccQB0c+LgsVINiTY/09+6910l1csgLnxiw0BJ2SE/tHxsOR+L8/T37r2KdOkMam3n9a/VSx&#10;Cx+sAvGSACGPH5st+OePad/iPVT1lhgU8WIBOpCW5UIdAWRmPLX+n4t9fderL8XUyOI2DIS6qApV&#10;wusIbLIYwQR/rn882976d6kKwQsVjLeoeJYmBT6XdTqBH15B/HPv3XusxRlVC6xKNRbT+hGkc2Ai&#10;8gBNybgcAA8e/de6jOquGVmWS7WZ9RhaNVYEatIJN2J5t791omgr1wYaFeQFSEkWBFjPJ+iySOdN&#10;xa/6z710ycmvWNWQSG0TDRpEjFtMcKahe6AAm6j6m9/byiqUPW/LrGjKgUrrQO5dDFfVEwb9uQF7&#10;li36xxwPdioPHr3UkSu9gpsxUhC3pVyTZmey8f0J4F/9sK+GK9ep14zLpkBLSuSGQLouzKObhxYj&#10;+jC/+397CAGo69TrhK3pXzMKeW99KG5cAXWwt+ebgcn/AA+vu/W+spAJknKxj9DvYMInjkHBXVcr&#10;a5uCfr7917rIEhGiNmcx2dgrKqmRhyVkReD+LMAePfuvdZ1VTEkbSFpFdifJH+3ZvUJSo5HBA/17&#10;8c3Puvdc7SN5GGsPo0vGiooeNTp9A/AF739+691hdBpdlQyOEWKwUaljBC2bV+R9dQ/Hv3Xuo7mJ&#10;XW6h1e0jyD1+pPTGmm/0K3JsG+nv3XuoxaP1rFE7SL+lElOuwu4LEcAW+gJFvwR7dAqlOtdRfKrM&#10;CQyho2P7rglUPBld2A/xBAuBxyPewoHXusUiyqAyhCq6XKxu/lQadRKqbIbHnUSePpz7tinSfrqI&#10;crKBKCIiQ1QFZ5lVtdrFeFP9onn6W496691lKs4RIyis6vJMWYxeq10ZFZQHsbW597Hz6sPhPWLx&#10;sE8UiKssUCrphkD2kL/u2A4uwHNuB711oCpp1z9TeGORFAkJYqyodLKvkcxy8seL2sL82HPu1DSv&#10;l04GqeuKSRhigdJSQ0xMhWFoUZtAYyWsv9kc88c+9dW6jPVpBaRgykP445ZAWBZuZA6xXZkBt9SP&#10;rfi3FH+E9NN8XTLW5HxhYiGZrHUrSCN2ZnLRSRta1l5tcm4tyD7Z60TQV6RuQ3OkSyJMsXomK0yo&#10;2jQwYEOQwKtqUFuHOrj26sZIr15HJFR0Fe4N5wwRVktPUxaULRiGFi1WsRbyeVQ3qjdyCr6ONIJ/&#10;HLYiBlyenaaxjouu+O2RiY8dVmqo4KSrafSsjLOhp6RrTyioX9TOnqPH61sfa2OxEzdp6WW9sKnx&#10;Oigb37VqauoqhHOIHmd5aVo2i+2jpl5E2S9ICBlGqViAyWbSGtf2+LMI+ejaARqNKj8+i7bh3c1X&#10;5JqX7qXHY1KabH1pmhevlaVdUeQxdTDpE1IjEAiUhnAJ08e1giiVPn1bVpNTw6CqrypmMynxSHJT&#10;VMtPTV00dB562/K0dS5SF3PN4wxcjUQLAe0EhIHb1aSfsp0hIxWtBRqz0kUsiGKHJpG00ddJE7Gq&#10;KtEUd4ypeB0lUhdIe449sqW4DoteU6a1qOmaSsjehaZ6B4ysFYYpqclno4BPeoyf2caR2hkRQItK&#10;guCTc/m4Y1oek7SAjT1CaBZ5GnMEUtBFQgwVocRzo8jinqPsYQoIPqJIUelAr3LA+9r/ABevTfUm&#10;KCPHxQ1k7saZsmYZo/CslQjLCKuClp1sGBl/UGcAOhH4J974fn17rmrmtmqKN6qrWuylTMVyVJSU&#10;NPLLj4WD5bFhnsoJKlJYgDqUrYi59+Kg9bDECnWKpyOFoWeCVndjKIaeOlp6hqukgGqnkHnhFhDF&#10;zaHxnU3psCoY0Va/4OtE9BDvTedPIkBjqY2Epp8dkqiNGx+SqKaGN6yKKX7diWedYku+kHUpQ8OR&#10;7VJEoGo+WOllrGrMS/Dotm4Owq1YHqKCtZKoOchPC4SOsgq3UO80kbrGG1RsBClMY0V+G8htfXSi&#10;WUU0p0G9TEJJZFqJDSUtoqmryESS1h81a/3EL1eMnPDzsTEx+nF7H3fTpoW6TUrx66jRkuxx8BeO&#10;oaKCSCop1qRWLcy0lwLvTqkTMgIBuVFrMD7cVVrqXrwpwH7Oskg8ZExmhnoInmnqp5mB8z1a6aXy&#10;hRdYLjxx3tqItYW533avl1vrnTO6JT45IJKtql5fNFIiMv3VWt9cTn0xixBj1Nc3JUi3u3XuptNU&#10;PQmOlqcekQpXFBLDIHkpI542M71aSUvJ1i6kSX1g6VLFSBo0pnreOuPiGuSGKopq3FxxKuQiBeVQ&#10;lRP9wsUZjRL1DgRlnLEhWHAsfej+VOtdTaRap0eOinmippKZ6CFpKXRPHXRt55qeJ9JWAsqhXEzX&#10;AChj67DdARTy691JWgaKjkIYwVMpopUaqlkraEYqtl06pZXLIFnUKIhBcLfS6qWv7roHljrwA6iz&#10;VdfHWl2xVFFkDVSxxVkjrQ0rT+AeSFqqZWAijp/RFGwIRhdW/r4KAfU+vXupdNSVsDQSZmmVoqH9&#10;w0FlqslTUdUSHpyUBEi1LBCJUN0uR9Pd+vdYZKmT99Y/JW1DvTNHUUsCU1MpZCYpcYrAoZY2J0Bh&#10;cBv6j3ommT17qTG7S+Gc1SV0LU8rHMZCORo4Wd1jyElVC5BjeEsH8dwNQ0A249+p59U1FhkUoR/h&#10;6k+CthElK0k1BAMZOzGvp1ozSUBYO0zQ6RPXO0J12SU+EuATbgeIqKHqx4j/AFeR6iJ/FoIBRUtZ&#10;MJqmBPtYqejpxTU9JDUeSuo6ucWkE0QupR0bTdvWosfdSKLQdJesknkhgpjRxtTU88klDHDWRxpT&#10;Rx1jj0ymn5Znf+w7M+gqwsBqLbN69b6gJHT04ndUpMdAlPJTTRw0ctXiwJZSRA61LOySRvbyKp5A&#10;1N6fbZK9VYgCvUWsyswrY5JoaVI4aOKsp0jCSUtJQx0rRRsgjGsyO4LnTxG2kLxyaeJVqDqqEnpE&#10;5XKSU6wmKommjemjgRUgdaqGrt5J6B5ZFuWao1SMrW/aFwwBv7oz0OOlEXn0HdVlnc09O8klHUPO&#10;s70yGKUga7xBHS5ECXeVL6rfp4HtJI5Jp09mtB0g8xmIZ4545YYI4RUKJq+QEBgCQKeSRQCpqNOt&#10;XAuQBwPqG+lcSEnV0G2WzhmkkWIGIOXKiSUhTLEv7ZZIiWEYFtJJLf1Yjj209fy6UgClOkbWZKB6&#10;bQ8wdxrDQhnVSwXVJN5W/Vr4uo/wP19sN1ugAx0kauqlmjurKunQ7sAANC/oYyckj6rYW4Av72K9&#10;b6b3jeolCLpbS6sr6tGtwgsLf4XFh+fdutYr1FctL4jI0saIrXUi7yTI+lRbSSo+v+Hv3W+pCppV&#10;mghUxswf9jSqlTyykEGxsfx9T7101jVnqSlFUG+pbo4BUlyWkANljWws1iPrcc+/deLqooOnmkws&#10;1XJF9vTzzM7EJGLvcr6ZI47A3a1ypP44596PqerLqbj0LO2umd5Z+ppaWLES0jOWCJXaoZmVl1rH&#10;HTlPI7kH0BEJb8fT2XXG4WtuDrbh0rj2+ebKLX5dGu2f8JNy1tUXy6xQQR00FWyShTJJZR9zTSNF&#10;xHJblY5QpK/kEW9hm/5ysbZCI8n/AFfy6WW3L24STd4ovR3dgfFPZGJ+ziosGmShnXUuQeeKd6RG&#10;Wz1UEbohdmkRo0jk1ccgW9xtf83Xly5Ytpzw9R0ObPly20gSLqHr6dGjwHXNLiAGoI1gpKdKmpVc&#10;jSo9NQY2JUpZacxEAyTqTrOjkg2BJ9h64v5bn4zX7PXj+ynQhhsra3AVF/b6dPsT1eKpm+yjSDVV&#10;UtFDHWY9Hp4PLI0k1NTCT9MRXU6K5IDqL8+y5lDMC2fz4/7Pl0YpTTRDQfy/1enSC3LuEvFkseoN&#10;PBDTzQ1lKsbiWjipqnTRyVKyCw+2cFVKgyevyNIq2PtbHbqwV+J/lTzp9o/1HouvH0ggf6vt+z/L&#10;0XbKVAFVSV8cjpDSuZMtFk4NFRG8/FRR0tRQ3HlALeJEMhFlBf6gLPCWhjoKn4SOH2nzA8zWnQed&#10;s6h+df8AJ0stsVAo5KaerqK2regE2Wor1Bhyc+QsKmlraRkR3jplRlSOFoWDFW1gXuW2hLHAHdg+&#10;lKZ/23z6YmICEV+ef8n+r16Pd0jkFaqxLLDQSZKoY5LGko1Pi4Jqp1GinhZtCMzLKzXIvddQBFgZ&#10;WSGJqHy414/7Pl0AN17mIH+rPVkGzK+hhxJlkrlhnFZkIPI8BhC1qsk1TE9LGC95g7aZlFtJtxx7&#10;E8EqiPj0D70VP2dGIwtdG0bP5Y6uOnUCmq00tHGskYcxqqqWjWy6Fv8AQmwBB97NxCPiPSERlhQD&#10;qTW5cJBHHE1HDIIyKmCJY9FdrYFzAx+kqi5kUEWBuCfbJ3KADTXpwWzDPQMbrykChpaeKM0bUVQi&#10;01TTHXAInIqHkmb1s6ammWJfqNXJt7KL3do4zRDx6MbSy8SpPl0UPtPNUzwTQolJUUQwscsVbK/g&#10;qKygD+KaspqZfUY1/bK+dYv9WCym4C9xfeNLQ9H0FuIhTolG6t7+NqiaCko6qkEAihl0SmLJVoi8&#10;Us01fT6WUmO4aMFVgA9Pk1A+zGHvTScevy/b/q/wdG1tAh7j0E+PyS5OtSuq5KhKVEGtI2pp2x1K&#10;lSEZo51QzKIPQy+TWpudRIVh7WeGqLpAqf8AV+XRolNOPLoYttbfNTHTfd2SqTIy1oq67zF6JJyW&#10;oaVYYARNGsSq1Qy8KC1v0+6U8x6f6v59OhjwPRh8JhWrI5moqOGnMIeKvnhjjjkeQFKpZPtiLyan&#10;1RGxF4yf6+/R11Z6bLUqeh227g6WiiHjpK7F0UUs9VRtTxusaU9QUNV9soHEcZ9bwHULFwANNvd5&#10;OPTMjEqT0M1FkKWghmq6eo8lNTRGKjyMC08RnnU38tHBMihYofJ4QXUhrBgOL+20FWp03Gmrj0G+&#10;6t+fYUg+2ramZvODFTimU/xCrh/dmlolVik0z8U06SuVIjlIF2A9r04U6VJGtaHoo+/uxqs11DEs&#10;lZXUkj1CVdPjMauNxbUTUzVFW0kg0JUzU8znxPZNMdnj4BPtdFEGSlaE9OSIwUEdV/8AavY0ctZV&#10;UiZOkoamvx8dOTHN/EEFLRVJVUXMTp61No45XiGtmVyjBAD7VixNQ3EL6dNRhl4mvRGs0XqJatKm&#10;CU1LyRJH9m0TUEVLMuuWUQNqEMbrqqVublgBa6+ziIKqgD9nn08c4PHoMstRVMVRWU7wKIo6oxPH&#10;ABI0LSxHys7vwxcoZEQcFja4v7UAjplz5eXQX1dJWNU09RPLLMpqHoklLJC8kKPwBKqkIoA0/S3q&#10;IU2tZUhShp9p6bFQajrLT0MKmm+8SWOoo3nloxGPuKkVV9FPTmNRaTVIukAH/arsCB70xBHbwPH7&#10;PPpwAUofLpQ/wB5x4JpJaUNElZBSRP55YHT1y+NCLK9yVZBqfTqJA/LGtVzx8vSvp1YgEZ6TmR2y&#10;08d5KNoRcyRzSUdqWSx0O2PpowGVfq7qF+tifSfaiGVVODX/AFefTLxqcgdB/PtGjyDwqq2Z6iUT&#10;aERahqhCyOsMkSlGiW1iw0kcWvcH2ZCdkFX6RyQrXPSPyO2IA8VOqmGo11KSxtdlgMah4RJIw0sD&#10;yLg/WwIHt5big1DpK0ahqdIuv21JS1Jb6BI9bTFR61ZfTdQASt/Qbcfn2pWdWGetqrDzx1Cp8VJE&#10;RHJLFHIranilOgAsNQGr+jX0n/Ye3DIKY49e8Inp9pY9bRhoQgjMax2J1FWXQZVH5WwGkfk+07/D&#10;np5RmvQr7a2scj45mhvA7zClaKMFHrES8NOI39RjJ4AP9prfT2WT3AQ08+l0UQYA9CRBsmKo+4nq&#10;FaGjNIrTR4+N63UYqUymGcshaPxMt2UHgkBRcAhL9TTIwelAty2eI6UuL2JJV0mOpJ8Y2uoqqry+&#10;CGKCV4Fpg6VAh/ca8AJcqOSSWsbH21JdUYkH06dSCtAR005fZUtRHUxLijpp1apqadZEjialhsFr&#10;KeNxcrfl20gXDG1wfdkuVUg1/P8AydVe11Hh0H9fgUg1yQUyoddVThFCyPHPBGJZImZvW2lb/gAq&#10;Bov9CoWYGg40p/l6bNuV7qUr0gcvhrxay6RekRvrjNO4eYXSKBvrpB9S8Ej6Gx9qo5gWOnpDNEVO&#10;eHSV+zkXxJCiyNT+QTQAjXJofToD/pJa3puQLfX29qHTBFM9d0pmfSirKsemVIJCFLSwg+pgoBKk&#10;3tpuQfqLD3pvt6oc8OlFTNWRgx6PHG41OqMGWc/5qQF0GlmHGmw+p0n2ncLx8+vLXpSwM8lQkkSq&#10;y06xgyeNCagEaEE3F1JI06QSV5J9sOaKQfPh0qT4h1glOR80mll+0dvIZGRGeqAkMUfIBOksCwIY&#10;j8mx93URUr59XoxajcOmio+7q5HaLQipU8KrXaMKbO/jA4BJvYfgj62v7fGlRTrbBqgr1xejqlf9&#10;1dZCOklnIjjWNhpaM/kn9Sqfwf6+9hlPDq4GKNnp2xklW6ySGRGjh1SRNUOpFOzOB5Ftze7aFBHH&#10;1/xFCErQfy6sgqehJwmQroJoZKGUxpSafSlQPtzMgE7GKYenVJ6OLgEi3NvaOZFNf5evSyNtGU8u&#10;Pp0JFHuGZZ0hp6t8eZI46inNNTiIU0ysQy06uA5LMz+VlVrsNKXHIQNGNORUcPXpak5LUBzx6Fva&#10;2+8hSU8iGtptdZH9nWaonYxVUjHyW4uyBFRVJk1MyhQCBb2XXFqrHWoyP8H+rj5dHdldmNaE11Y/&#10;PoZcLveA0WMoVrPMtMI8SYq6lkgq4VMj1DVlM4HNQ04kVeECxlEY/T2VS23cWpxzx/w/KlOj2O8j&#10;KgA/LP8AhH5/y6E/GbpiqqV48i+ulqfuKL7Wg1R2r6F/uA9LEo9Ks4YKEdvSVZidVgWTQMp7RSmf&#10;24/1fn0/HchmAY8aj861/wBXyp0JcG66dII8k1RJSytHTmnaSRxlESsbw1dQ6TCyJEQdFwLoCrG4&#10;PtGYjUx/8Vj06NknXSHrQn9uelUucpVFQK3I0YiNBHS0VR/CJYTPTmeNzXzyoCrxNdVLhLoWuCAb&#10;+2AnAKP5/wAvy6UeIoqWP8qfn04x5ULRzzmuc5OGpl80hxVP4KnFQxBY8POZvpqXSA8YuUYKzAN7&#10;8UGrIx9vn69WEgIrWp+zy6nmTw0lAktG1Wyeb7taSemDNJK2lZKZqcMfLAymN3YoyXBDc+6Edxr/&#10;ALH+o8et1AArn/VXpi1SsVoGyEwppyY6vJy1LuQ4kLClo14QTTm6Szub6ST9TzcKvxUyP2f8UONO&#10;qmo+YP8Aq/aeFen+erR5KmuZYgkFZS0uRrkq6dqdFRAv8JhL/wDAdlKeKXWCWLO4AHtkKMeucf5f&#10;9X2dOEgkk5AoK8fyHp1AnlrFiZYStC7SNPQGJVqKqWbyD7KnaRgY3UAtTyeriI6voQfewE/z/wCf&#10;rWeA/wBXy/ydPdNeWWjpooaIo1ZUpPFTwRwvSrSRXp45SRZYvGGkhnP1sbG7ctMg4k/mfP5/b1ao&#10;4KMV4enp1AmyFRkYKFamFshCuOh0z0qgGkmNQYErpnlCI5AAd3clrgEfqHuyxqrGmMn8+vagRU5A&#10;A/L/AIrj1CrZ6Gt1VTz0kFGlNqq8aDJCVgecn/JpgqmVJGjMkYAugLADnndCAAOJ8+vEqcnA/wBX&#10;+HrlTPQ0zVcBVTBlaaNXBnaniWr8i1FJW1EbL4taeqzshBDkHgWHtFQKfh/1H/N+XVlKVPz/ANX+&#10;DqJTVK1gkpqqrqpIqB/UtMsApYp5pVhpUaGuJkbyuGZ1VluFsg02JuVplRk/t62jCtGPD/V59OP8&#10;WhTxTikgkr6DzVuQWaqE9REz/sHxQMili4RNB0sYrMLgqT714ZpQ8DwPr/q/nx6e8RcGmRx/1f6v&#10;TrM2QpGipBWCKspK1YKkL+8sPnMx8ZViANVmUyabFfQzcCx1pOo6fLHXi6FRX8Rr/k6eBXVokoqZ&#10;KimkamqkSSU+ICSj8fmoDKgAXzlnMby2/TGuu9/bZVcjy8vt8/y6v4hGBxB/l/nr1JmySapqKNKM&#10;vVVVNVSyrI1RJ5WV2arp4obAB3d1RDYaY7Aj0j3XQDnh8v8AV6da8Xyx10+RhEVTLE+QpZsjLUJS&#10;NTQyUkrR0UXkmWhvfRL/AJvWAoSy/wC1E+9FPLFB6n8urBwRUVqfT5DqWs9K9PTx08sNJU0lXR1x&#10;aOdo5aWorQaZ6aYUo8KvJKRIZG9N+CGAHuhU1Oqprj/ZH2dOnSOBAoQf9VPX59Y6qSCOSYVaVa11&#10;JUY6B5lylPF9nHkFapkaCKS71CsBIZ4FVVZrHUL8aCnTUcDXy4+X8ut1A7fSnn69cKiskyMlRWR0&#10;6wVH8QNEtKv7EdRA8ISlaCB11U8qxnys9irBgGI4HvwUL2Vrj7af5+rVqK0pn9v+b/L1lFVHTyuk&#10;tNXV6fa07VSUFjSVKSgy04oqvhqaSK7SHQCrKzgqG0j3XSrAEGlfU/4R14nSStK/6vXqVTSV0NQm&#10;isjqZaStFHWV6p93I0mQpvNWV9PTEAI0UViysOSwvyT78VU+VPl1umk0rWnnx4/5upkE8FK6SrT1&#10;sLRU8So81TA9TDQVCmmpzPSHhxILFI73XVb6ge6lK8P9ivyP8uqhVFB5in7M8fl064+pE7xU4jgl&#10;EE8oyCTzoweGpQF6L7eTn7dE4I1l/wC0CCLe6FSB1QqOHp/l/wAnWf8AiMU60FZTIWOZrkoftxK7&#10;xEY6XVHGatCnqMUYsykE/Rjzf3ox4IPln/Vg+vVaDBHnj9nWHIVYkhM1XGK56CGRa/1yYyerp0yG&#10;iKnSjCorRxkESMRIp1cg+o+7qKYHn+fl+dP2j/J17ByRX+Xn6dc5Qpqta1lJQ/dsKvGxwSQQzVNO&#10;oE887Iqqk8+giQaSBpJUi9r7xTgT6/6v9XDq59T5/wCr/Z/PqfK9bSRPXSutTHNLTyR2VYmpluUc&#10;LTOGdhIrAR6DqBsANIBLYA4DreaV9eszU7moj8fjnijrTj4HapaliVmi80tJXQt6iqDSWY3Lsti1&#10;/eqevXlFepVTUVUUaPUzJ91NF9iW1r9tHqqBDkGo6uMMY2jIUDWLIQBe1ydUWmP9Xp04QAtOsEs/&#10;ihlhWasanpxkGSmipdTJVRskS6ENv88bGIpIA0gub3IGtI4+vVcDzrTpwU0csuIXG/xGVaiqx1Dl&#10;J2MlPp+7ltUzjFkBo5NA8h0KQxIJNufdStK19Pt/n1ZdJOPUf4euEORqo1AEIMUtbldMPm0SDHPV&#10;FamjcJG7SvJGGbwtrZZG4sASNlQPnw/b/qx16tP59SKuYChjkbIS1MNMqU1JVU4ipoaanWQClAgR&#10;HfypEheQagnDsDbn3sLTNPt+3rdaCv8Aqp/n64CWjirD+xR/bSuxrEkrLT/YyteVpWhv5FZnWQsx&#10;sB40BP48eGOt9RoKuKqpZhWT1SJHeknraOqFXHUpS3WNfCqqyNpsQAARrFybe9aSMgflTPXungTV&#10;syrU1FJT1NP5Y5lnZ40WZIYAUpdNiy6dSOrKL6na/I48acOvUPHy6wrK1W9XQz3p5aOyKxqFpqtm&#10;rJYqsxpUKA0bGNo41cqLkkn6e9dtNQ4n/JjqhX8PmOp1NUaTPDUQClp1qvHFTkMqg1CmajrFyMd1&#10;HpXTa63BIueAfMoanr/q8uvBKZ6lGZWo56EwCzIKSmQMmqarpnWSpHqBSzka7yfTTccke6NHpFa9&#10;Wp1IORgDTVFTOyxGodHq6qFoaWKEKsc1NTwkPZjZU1+kLbSQRwKlCDQ568MHrK/gQWp6pVyFDROX&#10;CMxdTVKYyiSyqRJKikBHW9x9QtvfqE8Bg9OrUMFPl11AyVUDMaPXDJSAUElOD9190qAVDvMSRKS6&#10;A6bWVZB9Pp70QVOenG4f5uuVU9NRPSxxVIrwG008kPj8s9JNT/5TFkceOV8F/SfqCo/I96x5/wCr&#10;+X+r/DReP+b/AC/5OmuaGWsgpWaBaqpppXKQ1BQTVSw1BeJUhka9vEmiJDcG5+gsffsefTmfLqNP&#10;VSicaEjYz5GT+I+gyywwyRAUuSprjx3gkVYXDXU3BIsL+9hcfKgp/m/Pj16orT9v+f8ALrBGKUPL&#10;OaSKWnesSKrDlJKqjAXk0oj0vHcgOxPAIC8C/u9CP9X+rhw60NP+r/V+fXeQlmhapqcfN52yFO1X&#10;Q0/hhGqpSZA1NWUqC6NYiVZSV1KR/TjSgEAH/VjrVRxHn1C8iS650SaJ2jq5dSmHyDzSmgRlZP1+&#10;MglvV+kAf4+70oMdb4nrFVIa2ChlJdZapYIZZlRpBWfZBVEkMmm10Qs0w0q1xY/T3Ve01Pl1vrJV&#10;FacVFPDTRmtoZ4qgUqyhnlo6iP8AbYlAA0WsAowJt6S3097HkfX/AA9e6jtHSvKbQzUrR11OZKic&#10;meOq8ceipppIQNSyxgCxH69Pp/PuxNBXrwp1EneSWsrLGFqSWplejjkAedKuGLUweenH7MRHraWw&#10;06wLLe/utO0Dq5FaDrjPUqAH+1UQ03hhhjaYRvN9wpepWKoUFWkeXSRzbSLg/X34iny/1f6v8HVf&#10;hOeu7L4GpRLSSRaZFrKAvolnmVhHGDJJcxrKpQs6NZbD+nv1a8P29bOmmP2dN7rDO2Sirqf7ERRw&#10;VEtLLEZz9pQhYopKVoz+4in9m+u5V9R+nHs0BGevADiT1DenpK6OqSihZBFJHBUTVzeC1UrN9wIJ&#10;HWxiTSdX1vqAva3u2ajqtOvNTyOIhC8U02QFRUSXhelcRLEsLLSyi121R6nhP9f6H349WPEfZ1CF&#10;NTvJTzVFfPHTVBmoZIoUEbz0PjKVMlW1rNoOiQaRYMePz7sCcgDh17jT/V8umlqeQ46eNkpWraSo&#10;o6OqmmES3jRwuN86OvEMvqvb6ML+7VFR6eX+Xr1KCh4igP7cdYJaerfyyzSyGGkpo5Kqkf7aKVzS&#10;1OmoeZuT5kT0xFR61I/tG59jy69jqT5ZoXnr5hBDWkPLUJTRo6xULAGnnVXvoMllMjMbFX+l/e6K&#10;ceX+Xz/l1XA7jxHH7PLqFIiU/ljio3SmmUQNWQaaI1Rmi81KiLNYFmjJBYKNTaVt9PfuPn14in+r&#10;8+m93p/s6OpipmhjqKVIX1N9tT1VYarQtPHSkakmX9Dux03a44HO6GpHz/1Z8x1QAFQw8x/l/wAP&#10;TPUR088MDTNTwx0jD7Ghgd4qmCpp3eWqp0kUaJldAyqLcXX6D26O35nzPqPLqhVa08hwHofPPnjq&#10;HM8USiOp1N5UijmtCtVopDDejYD6eluJGBHr/wBb3ZASMefXiRwPD/J5fz4/PprZUkrYKl4mp1ma&#10;nlWZJEdEVEMU5l03C006KS6Em7aT+fbgpSnH/Vj8/wDJ02NIarCn+r/B1AgiMNLlwsAklWSmNOII&#10;Y6sqqTMysiLdi/gYgn9JBIN+PdjpJUE0H+x/n6quNVPOn2f6qdQpJ2kkliWploquOoeargX90iOJ&#10;R56aCostgFAlVQAR9PofbgAAzn060SK0Hz6yeB53aNlDmVpanJGOSMETRsZ6VYnUXLAhdQUcKSPp&#10;Y+9VUcPyr8+PXuOB+f8Ak6ZxUNlJY0SqnM2RqGq0+8TwyrFfwU1NBOFIYIwZLsARcEk/UuBNFSQK&#10;Dpr48I3xZA/kP8vUyaVcka2mEckeOgK0lHHDMklVSVmLS6Sio+tgmshrnWo03vce9BdNG/Ec/aP9&#10;VOvfGSDhRgfIjP8AgB6g/sNK8oNbBDDTyM2Ti/ydTJy0VNCi8tqf+2OOV/r7cz50z5cerGhoRWnr&#10;wr8um011WJY5qeOdxTQH+LxSqXqaOIjQJ4VABJ5IRfxyefd9Ckd1Pl6Hr3d8RH2/Z1i0qzxxmipj&#10;HaNY5caRHKGiAmhFXEPSBKf0y6QAwKt9ffhQef7f9X7fXqlATp048qf5f8h889OpeSpNOtFUMn2F&#10;RUpFFRwLFHV1U0oLRVgcaRIxZF4BQWY3N/eu0fEP2/5Pl1c/I0p6evoft4dZaiGsbwxUMAnhpzO1&#10;S0ywyR0VRVoJZKunqUVQyqQ0chUj6sdPqsNVUipOTw+fWiHBoowOPy9T+Qx1yiNG8uPqmmKJA8qG&#10;NwovNpvXsXUlFSxikt+SmoDk+9kkVAFR/qp/l6rRTRgaD/B6/wCfqeiK1PWUYBqdLorTxTaj65w9&#10;bUeUi73AEQuBpDL/AF9sGoav8v8AV6dXCjSVPl/qJ/Ph06zzSPClJTVMbJLFW0QpKmFTFj6ZysUX&#10;3KKoGq62SxuyX/r7axXVTz4+p/4rj8+rkYoDx8vQeVfz/l1nE9XFR+erihjRse1TkahXIni+xqPs&#10;o0SGS5OqTSyMv9lgf7N/daKWoteOP8PW8hSWpwz/AIP9Xy6ziJ4p6qmqPtoJ6v7YY8xao4amSqBh&#10;+2SsAOko+oxagugt+b+9GhAI8q161wJBxX+eOutAh+3jmLSTzN9vLNWFSaRaQKYq7GSxiwUx6PKp&#10;Vg6re68k1Hqc+ePnjh/qpw68cHH2Z/yf6vn1xiqaWWllmpoI6E1E0jVUVXKGiq45DoeIAlkMspUs&#10;rJYKFVgdI97I8mNafy+f5deweAp8vX/i+nQyR1Eqo8yVb1cUNVDlEjFOtZFQtploJYyATORactfk&#10;AMbfX3X4c+nl6V8/s/z9bI8vXz9acR9vn+XWNooJ4DE5haaCkqrpDoR6eaY6qZkqEAIkSNxJKvAL&#10;I/0+nvYGajgevFa4P+r/AFD/AC9RxaeaWOaQeGGemineaJXFRIIxGtZEYxYyuFa6E2FiTe/u4Wn+&#10;r58Otfb/AKvn1A1VFJFGxEDfcqXn0lfPX+KVloXlRAVbyIjNoAFgS319uKFbh+X+X+fW6ev+r06w&#10;10tNPTg1EwFRND99TxFPEIjG4aQTPEPJ62u6AHUCBb6+9qAD25HA9NsFIyc8f9X+frCKSmkytKBK&#10;skVJpqarJq8cEkkNjHTF5xcBpS8cXidbubF1+p93FdJ1fZTrRC1Ar86/6vX08+uLxfcM0FQ8GPb7&#10;mVqi9ljqNJNK0qwW0xSF7/uqtpNAIQXJ9+GDwrj/AFfb1RsggHSTWvz/AC8v9WOuNb46SrqVpaZ2&#10;oMVVu4PLQU86UoklFHVtceFy4cCT02JvzYG4BKjVxI4fn1VxQ/IcD6Y6hmKWNKeNY6eCmjrXyyim&#10;eNEp1lpzBl6amfkkSSOpGsEadFjb6X8yfy/Zw/YOqfDT5Z/bg/tNP5dN4aGGlpIpWkFXDRzCkaUJ&#10;KKGWCY1IWuljvdnjKSqLgK1/d6ZxT/V6dUwAKcTXHp1DkZFqJqiraOmoTjoKWoracrLEi1c4FLUR&#10;UYsRIrEOkiagQUvc3I2BVaAVNf8AV/q+3qhIBq5oPX0/1Hr1alSEqaueYa0pYp/LE6nJpBHLoaGG&#10;MejWr+to2NrFj6Rb3ZaEhQP83+ry60/AmtD/AKsdQpwxSmm+8f7iKlp6oUSSxfbwfch6aGpWXSqr&#10;NM36pGF1UsCQNPuwAWoI86V+zyPy/wAvVT6/KtP5VHz69UwVESOlW9Y8LVVAZAwp46mWGkh8lTAY&#10;Us04AIZWYqCqm4a59+WgIIpX9vWiD+L5en+o/b03VFX54HqKP7VqgywGKBo1lmWlnXRU0j30uqop&#10;aWJVbUoJUXB9uhQDRuB/w+vVCRTHl/g9P8359R6icPUSLPmaillxxUh1i8dCsNWgml/sFmaeQIdD&#10;aQG4JPHu4AK9q1DftqMdV1AkhmpT9mf9X7eoElXEyy14llo/I0hqKXIeupgkBNUWMMVtDXjbRe/4&#10;tcm3twIahKaqeY/y9VLCmo4HGh446Z65opo5jH9xVxJTUrwu0YE75LITBqeaQQC94gmoXsDY3Go8&#10;vICD3DBP8hx6bcqcccD7cnz6wVIWq1CdqlpZJBO6REoopKOPxwxr5QDoZmEnNwGva5v7uigE+n+U&#10;5/wdNtU01mhOf2ddQilElPKIFmVFeHJVM9QiRpNJCyIuqW2p00ldYtrYgixt7tQ0NT9g49V7a6h5&#10;4J/wf6vPpprMhVJUxszwU9NE9TM2NTHxSpkki/yeoqayVi3iZEMcbsxFl5BJuC6sa6c5+fp8qdNO&#10;xB9APKnHyrX/AA/LqBHTT00uTnipjTNohehNfVqBPqXyiCXUGsJZSvhFg2kxm5F/bhCkBa/s6Yoc&#10;nhX50x5ft4DpnrJooMe1PJS0kC09X5JsgaWSrZ5qgAtG81mUyopBGtillA4sR7cC1eqk58v9jpti&#10;AulgBTz4/lX16xM3nq6KSZqeN4y0lH9tGoaholkED/dREG6yaQsKryrG6/n3YCgIH+o9aJqQTQel&#10;BkD5/b5dRqiWhaZRKlTLJoCCmpiC9QjysI4K1YwNAiKF2N+RYHk+9qpp6DqhZAxrx9PM/b00z1ST&#10;YqieEVQidK+orKmmWJY6aGOpBMtPGpJuzWj12soBDGxHu4U688fL1OPPpp2BjFBXjWnl9nUcM+QW&#10;qir4CaisMcZdldpZavQTi4XikQRgJpZ5ZVvq4Nh7cppOpDT/ADefTGHFGpn9tfL9nr1grslIyw1D&#10;Ua5UQfYo1XUQxRKQxeCrpjE1pFKPJMCdTo2kuVFr+3YkHCumvEf4OmZXpmmqnn8+B9f8teNOoFVI&#10;P26+eqSnq6c1KiejbyalUCFfsUN2KICxDx21WNksLh5UFNPGvTLkEeIxofI/6h5cf8nTXXTQotok&#10;rBNFWstQWp0TGTwV8YngZBDzeV1kcglfGwVALe31H2dJpKDArUcfTPn+f8usdUrR0lHK8MWQSOpF&#10;HKEPiaSRqUpUy00hGoCzByfwdI4vxdAuojh1piSgJ8jT06dabDvUiGniooo/vzFTx5Garb0KQBTx&#10;RxqNRDixll4PAHFvbqIXNBn8uqEoP+L6bcpjIP4VPXVIrZzB9pTPDCqRx4+R5jHT1slOln1AqGUM&#10;3rBVTYn2Z20EgpXpFPJGVyeFOg+z9eYKdKmLIO0qGZKfwRAU0lEgEcRp43UHxxyeRdI/qP6X9nNr&#10;CC1HHRbNL21B/wBX+r+fQS5LJytGGWGlaetaZpZJSKud3S6KlREQoRpLExm/J+txf2bpbqDjosmk&#10;on29BvmK+KMVEcMQSmpzoSIzLKiJKmp7k3BLMOCoJtcE+3xEeit5M9ICqr1EbJPMoL29ZZWkRSNM&#10;gkJtqYAgi30sPz7XQY6SuemH7+OUENVMxSVbgDUyxqdLSqp5FltqH5/2Ps5sk8RwScV6QTlEU16d&#10;8dVCecEsTHSRsLLpk8XnkPjCqb8WN7/2eB+Pc1cr2yRaT/CM+fHh/n/Z1DXM8zTylRwqQPLhlv5j&#10;8+hHxLzVZSNYJReNpAIY4xHrjBkRSXsFDfVdX0sLfX3Ouza7iMAKRjFKUrSvE4FT3CuRTB6jO/WO&#10;3BcsMUBrWtCQDwyaedONTXp/iZ0dWE70LziNJVlijlZpY0bUUiYqGYA3CKb6iLXJsRFESrAqxiLk&#10;AggEkqM0B4kAk082IpnopdUZCpUShK0KkgUPCpANK0pUilAa4HTU6QATSSI5kKiJY4g9grsY/uBJ&#10;LcAltR0Npt/Xj2kaKEanZSWppCqfImmqpHma4NCPyp0vR5SQiU08STTiBXTQUrQYqK1z69NbsY6a&#10;RhItMryND+26DyTs95FmuAFjNrak4H51H6I2osJbUEFSMEZY0rqP8OOIqONQT0vVdcwUqXIGrIOF&#10;8tOct6A5Py68ksMdNNp8Mrv49cKaY/GjsDE6sgOoA6dQsL3+nuytEsLsKMxpVRQUB4ZUZ8qjHlju&#10;60Y5GuFBqoFaMc1I48eFaGh+R6iXeKZ4y+uQvoebxNLIigB9LItvSV9Fzzcm/wBfbRrHKVBqxNNV&#10;KkcDwHlTFTw8+lGHjDUoKV01ABORWvrXP+DPWWSaGSZ5SrxxTqPCsMwV2TVb7ZlFx9BqZv68+7s0&#10;TyFyCFemkKckV+Ggx5VJ9fl1SKN1jCV1MldRYYB/iqftoB/m66JjhlWOQxykKPFDrBmHn9ei01hd&#10;gxJ+ouCRyB7sdETBZCGwdIrnuyRnGR+VRjI69R5I9aAr6mmDpxXFTj8sEeXXerXJ40SGy60WcPaQ&#10;NKLwKI0sbgAh2UgEXJHPu3xP4aafMaq5qRUYHyqCRilfXremiamLZoaUxQHuNT9tQDmvy6wDxSCp&#10;dEZoU03QRhoooIwPLJK2kWkW4IdgeCeOOWjokV2QHStKinaqjJYnTQNkdxBwT6dOKHUorEBjWhJy&#10;WPAAZqpyKCmQK8T1gjOpFaYRwaJUmhgmUoWjMOuGOViODotoYix5sl/dFJZO+iAMGCnFQVqATSgN&#10;PhahBINFJ6cfD/p1ckEFhnOqhIH211AGoqKtTrGCzlmMpVwqO/lCIsUs12AEkJvZlAIZ1+hJsL8s&#10;lmeoc93E1oNJNcVUcDggsM1rQV6cIVaBVxUgUqSQMVIOKg4IB8vPqRTMySIQVM9KpqPBPrAnhYeS&#10;4Zr+tFJIawBJ0j27CdLAqO6PuCtXuU54n8QGa0AJNOPTE6qyEH4HOnUtO1uHD+EkDHGgqeuquRj5&#10;nV5FklveNLiIRgiQMojuTeKy6T+WI96nJIdkY6mPDgKUqCPM1TFPmR5dWgVRpVlGlfM8a8KHyHfU&#10;1HkB1glho/GuqWcpNpmkgf8AzcZEYaRUDc2IAIVbf0Xn2xJFa6RUsA1CVNKDFSBX7AaD5gZ6cjlu&#10;NRoFqtQCOJzQE+XnQk/aesVXJKQ49YWID+yqFxJH418kagqLxkJzYi17+0t20lCGrQD5CtRTIB/h&#10;IUZFONRnpyBYlIOO4/bShrgmh+IFsAg8OonjhhiXz3KMrx+ICN7GJgoESSC3ltYgFSLC+r6e0JSC&#10;KMGTINVpg5FAKA1GulKVBrStfLpQGkeT9LBFDU4wak1I/DUEVBBqaU6w1UkEJXyMKozgVBlIMQge&#10;dLoUiHFw59QVbWNuLGyW5eCLtkKvXuJ4adQxRcgHVxAFKEjHAOwpLL8A0aKrQUJbSc1PHgMEnj1G&#10;iafxsJ/GHTTNAxS8bS09jMgFzb0liyi4P0+vtMrSaSJaagAV9CV+IU+ypIrT+XTsgiqDFWhwfWjf&#10;Ca/bgHj+XXVSjj9ccvkAExdrKGLHyNG0S8BW4YD+gHFz7rcJQAspJwanFacQQMUOCAeP2nr0JFTp&#10;IA+Gg8vIEE5JHAn58adRzNAsxBe0bPyjQgIJZRpEkLC9tFx9faLxIFkJJGkngQaVbzBHkPTp4xyt&#10;HXT3eoOaDyI9W6yRn7WBGieQGdCsYdTNE0QdkHoPIawcm3P+393UmCIMle/AqKggE+XEHiT6dVcC&#10;eYrIBRcmmCCQDj5VIA/2OoqNqjiiDpTkeSJ2FrmF31/bhlHJYE2ueBcfX2kVi6pFUR0qGNK1Un4a&#10;+p/wY49PuoDNIQX4ED5gfFQ8APP554ddT65ZCwMlYYVsp1BoljVtKtMxFkYmyggnn/E+6T6pGqCZ&#10;CowfIAGgLeQJ4Ag8f29bi0RrpIEWr9teJoPxADJ4Y4+nWBZwzhGiTzpLJK49Q/diBCtKW1EFLkaW&#10;I4HP19srMrSaCo1KS1PmvriopwIJBxny6dMVE1qxCkAD7G8hwrU/iFR1JMpm8M9KscMkUrJ42CSN&#10;HIU164QQAwPIKn9It7UNIZAskFFKnhxIY5JHqPKn4R0yEEdY5iWDAZ4Aj0b0PnXz6hySIugF4/NH&#10;KSyk2KtJ6jLMLeskX4B9PAHJ9ppZUQhWYakPA/PJLYzivDANF86BQiFqkAlWGPn5ALnFD65PE9Sl&#10;OoxOwiMRLMoVigVUGhnkaUXF2IAP+Fvp7eRwWUvQqanGKAYJNcipIAPyp0ww7WVSdXDIrUnIAAxw&#10;BJ+2vUVAnmSns3qYeZY21xsqDTBaQj6EgHUOACfaZPD8YW58/iA4UGFyfKoBqMAVPT7FjGZvL8JI&#10;zU01Y9ckU4k06lUySxAssDyoyvCzkK8clPfSmln4DixvfkqB7VwI0YLBSwIIJ4hlrih/iHn6inSe&#10;YrIQGYKRQjyIb5/L09D12fQ66JqZGjqAlPPT0umQSG6jQhHAILD6/hQPem0q4Ksi6WorKtDXNMHy&#10;Ir/L062vcvcrNVasrNUUx5jiR8/mfPrrTJK8ZhMBdTJN9wqatLQcy6gbFTYagBzbj6D3Yh5Cpi01&#10;BJ1UwCvHhkHzx9lOvdsSkSaqGg018m4cK1HlnHn1yqJFnAq6oOqLpX9p/HI0kZKFShAKo7FiOALX&#10;+pHvczpNS5nFAKDtJBJGKcKgEkkYH7R1qJPC/wAXhoSc5FRQ54+ZAoCanNOFadRXgMaeTVD5nB1J&#10;ErxyKEYq90YDUthZieCefp7YaAouolQxGQAQcHhkZHqfNs/a6kokOmh0jzJBGeHDgfQenWUyyaDK&#10;zFEMvmRHGqTyRAIquB9PI5H0Fvp7dMh8PxWqq6qgMKmq4p/tmP8Agp1QRoG8NQCaUJHChySP9Ko+&#10;3j11Pq8iiMJVaSpmW/E05GtkVR+A3HHBsfz7pNUSjTSQr8Q8ieJAHmK/tANc9WioyHXVCeB8wOFa&#10;/Z+fDy6yqLNqaK9TLUNI8wKpHTHi4iMgsDFdfGbD8kcn3YABi7L3s2TUALwwCcdvbp9afl02eFFa&#10;iBQAMkt8yBmjZ1f7HUCa00kqxSgwtC4mkDnTPIt5HeR302LMCCSQSRYf0CWQCV2WNu0ghmBwxGSW&#10;JpkkEGtPl0siJiRWkXuBFBQdoOABSvkQfPHHrCQJJ2PiaQ6o0v52V1jkQL43ZQGtH9LaT9B9fbNE&#10;aYnSW4DDUIDeTYBov2EVA48eriscQJNOJ4DiK5Fcd32g58us8ilnQxRB2LJPVkcgRrL41JqRf6kL&#10;w39fx7fcEkFF1HDPnAAIp3UIzQGhpxrjplCACHagHan2kV+H5VORXh58OsiLHqZVqCiAufG8asrh&#10;RokgZ/URIP1Xtbj6+7KqaimsqorxAof4lJ4g1oa8DQCvVXLldRQE4yDSlchqY7TwpxFa0x03rTiS&#10;NzHCsauVDTSXeSJQSWLwoDqv+ke0ItvEj7EVQSMnJAr5qP2D59KzLpko7aiPIcCccGJ/M9Okkkni&#10;gJjWKVJIgdOoGJQuoxU9Pb6D/H/Ej6ezGRyIkJUKwYDzqABwRfMVpk8c+nSJI18RxqLKwPpknzZv&#10;X7POnUeVmgTyQyBFlnKghmDNEBaZ7IP0Ndhb629ppKxJqQ6NTUGclfxcOAJqKfZ04irK+mRa6Vqf&#10;SvkPtFAesaBythCqESPLG0iozxK6kh/KovcKGAXSLMb3v7aQEpQKBkla07ag5r5mnlTBPGvTjaK1&#10;1E1ABpwJBFRQ+ppn06kxNC0SrMmlpCxjaKfx6RIlo5jIdVzr5YcH/H28piMel10FuBDUpXga0P4q&#10;V4EUp8gw4dZKxmoXiCta0ORTHlgcR1Dempy8rMx1CSKKOZQ8is8C+tpEJ9Itchk4+l0/oXtb2xZm&#10;Y07lAOSKqM1B4VFMg09VzUKkml0qBSlCSMDDcKGlPyI+xusLMX1KkAVJTochibgMNBVTYu39qwGn&#10;62H19tlmcEJGArY+3OKCgJNKmlKcfsFlUCjM2Vzw/bXjQeVePz66dFj8bhy0qtaIgLYqCPElj6tQ&#10;N9X4PtqVAgDV7ge3AyMUHrxJ1euOtq5YkUoDx/yn0p6eY6a5Ec2mgDRhS4lkIBVCB6Y/H/Q86h/U&#10;D2UyKxPiw1WhNT6f0dPpStR606Xqyf2UlDwoPX519fn6df/T2SGBYACMeNNGtiuiLyMfpoHqP455&#10;/r7EHQY6yaFUSF4tUlyAttWpvqnlYDTe1/7N7fX37r3XJEKXWNiui2oRFX0s41G0sq2N+Ppyfz+P&#10;fuvdY3QBPI0cWlo31RsjeVVJ12C/Q3Ivz7917rC8ekFolLMSGUuobyJKvLv+ABawt9PfuvdY44wG&#10;kGtmX1LGhUBhYanV2+tjySR/hf37r3XOIanQ3ZBKLAIQGQIP80pA5Tgjk/U/7f3XusrIqSOzq6qY&#10;0b6BiisbB2ZBquptdrHj37r3XpNSspchvGobShRmcD/NszRrZSv1uCLj6ge/de69IVeVdJ0qgCyM&#10;iXGhxcozBeOebAG5/PuqqF4da6wgq4DKArIFjd7KIlsdUaqnPAIu3092631xilEYkIYiQaRIzFpA&#10;wYn9QPI/qf8AX9+691JX0wygq2v0ASWIXUZOVYG9h9Le/de6xq/iYRPpihR2SRpELxCUjlbgXI5u&#10;PfutAU6isG1jSImRIwknoHIL3kkQWHLn6E3I92Hwn8uvdNtXUUpCiQhZRIyq0Ud3jI9VpAungAXB&#10;/te7rq8+k/TPW6mGsGJnaW0rqRpb08l4m5juoFif9t7uoqadbU0NeoEdZ+08jVJjVU9SoweFQv6Z&#10;CGADA/queR/T254fz6sRXu67WV9BYHxO8R9JCa9Lk608Q5N7krb+vvappNa9a0+fUiOtjUSyiwih&#10;WlUeMAayCEbyRfix+vttlIag61TNOs8VdoaZwzJVusoQVAUQGw/sMn14PAb34qwyet6T11/FIzEA&#10;5Pl4WNQxMkpUfuSKrgBVAuAoPPvVDSvXtLddGvLPIfP6liV4w+kzLFIpDhAn1I/A+v4HPvXXtJGT&#10;1iOSVdN5XQsoVFlQkanFotMB4BP6tTm3P0v791oAnh1yapkF2mVJCVLkuLOqJ6Tqj/Ci/P4/P9Pf&#10;utha9ZUqYnTxowMplid9bBBIir+qKMAHSONA/P8AX36grXq6rTj1Ijrv25GMJAbU3hJJZubFg/8A&#10;Vjb6jj3vqwUcAOp0UzoSzRMrNGzBUkXx6wNUSo5BN3JOoD+lvz7aIOvHVglfLqRHUI/k9a6lZWkI&#10;YxqhZdWhWIsS30W3H9efemDfi634X2dZvuAXZ2kKoYv2lsysjONMq6AGIIBH9oAk+9U6t4YAxx66&#10;BJUeNZYgukxAOEZIHY60ZbAEMeeSeTwPeutFSOsirAD4yixlQjXb94p5RxrJ4v8AgXA9769obrqM&#10;CXkMwQuBF5WDnST62QKBx9b3+g+n9B7rxUgV65ooQmOEoIfXzIitc/2guoXvawBsfr78Otp59SBo&#10;AZWaMBkVFV/rLpNjIRYA2FvejxH+ryPTnWWMBy0TGSSQgKgZVtoVblLj6ED8N/h7317r14wyeTwN&#10;aV2EhDukbRCyM7kWuTa2jnj37qrfD1kXxtKrAkuiknS8gj+ty7ahc/0Fib2sfbb/AAnpk9co1vqK&#10;P4pG0FlEYBKsdZ0Nze/BIsOLj34/EPz6914uFCkC2nX5ACkQEbD0voA+jfj/ABt+Le79b64agX0B&#10;xC7IQJgoJHj9QOn8C9gR+fr7q4JWg60esTzOTJ5Hj8kYJaRgqCNjb1qx9N7fj6+2xEfPr1OmiWUt&#10;G0Z0MZBqZ2RWjlQn1FWH4Avc/T27Qfs6303TzFHYamhmIGlSosYyODqQMqgA8j6fT+vu3Tw4DqOz&#10;BAqsLD0XeOZY0dG9TOiooJ+th6j/AIc+/db6iGRdUgUvOjKkTJLEouUNirXAJFrD1EX4NvfuvdR/&#10;IwOg+G7ESrHBYJAyj/NgoukA8WH0+t+ffuvdR6mpiXQyJDLPGB6WLRiUE2LSTW4UWNx9T+Db3YKT&#10;w60eI6xmojDpKirG8MzaUdY38pKAsHP1MduAfr71Q1p1vrAzp4ZPGAnPlkklAaMWOovFf/Ui3B97&#10;KkZPXuo6s0iD0yWlu1NyoIMJPEUfOnyfn/XuPbh+Ida6wtE0quWbyrGD4S8V2ieUEyGFWA1sg5C3&#10;F7n/AFhbr3XNYSshdVVZZYkJpzGiK6xjSZ4hGNLMy/UH6fS4Pv3XupEVI5DxxaRa6jyys4hRiAjS&#10;3+rseFuTb+vvTGgr1o0FK9S6Slb0LKwliAk8ruIm1P8ASxaL/eB/W/tksSKdVL+nTxBSM1izaUAH&#10;7fiu6BjdSCfqAR6h/X37tp8+qdOkFOsRuVR5bTSKwiCujagA7xkH6D8H6G/uvXup6OFJ0AXlMbMy&#10;BSnkZbEtIRcf1AAv/vPuj/CetHrqaaMBgZma6BCwjF/rpZoggurcflbH8e79b6gVeSggBVJPH+0P&#10;HEiJ+2gYRnyJa4POosR73oLDrR6T1ZuGkhWzmJ9J8JvIUjURsGeZ5v7YU+n6m5I+pHG/DWPJ699u&#10;OknWbtjhaVIZHHjqGLpJJC8fpSyeVJAGVFvyV44F/fllU469RTivQeZbsGmp0EIqo1T7h45XjhIi&#10;apkQhfOAPSG+qsp/N/bwGvA8+tqhc0HQJ57uGhooadHdlWaSWnkhkN5GXyHiNX9DXIBAvcj8arWu&#10;IQOPTxgkTLDot+6/kLHRxyUsFfNPqmq6aREijqQifRRIVUuihfSIyFA/B9uwRSs1Dw6Uw2zvll6K&#10;tu3v+eqhCUsnkjo3tVpJNomi1sYjJPDEszP41voZ76fqGBHs2jtkFD0cWtv4LVIp0Vbc3ZlVkJ4D&#10;QiZK2RpIp54a2KbXkZbimRfuy37ZAC1EwLM3+qH09v8AgR9L2t1lbW/HoO6/LZbLIHpoGkqKmpp6&#10;CNJJ0ko2eIMjMpushXUGtpsWa1iTx7doFFAKdKEREFPLp4odnZ3c6UceRWBDUSzR1FExkgM+pfCR&#10;LKdBjmiYHTKPSAT+okH2nkdAanptpoUqOhq2L0jU1DUkzLWV7Sq1DBBJSqaCOqVrtA85QFh4V9Lv&#10;9eeNR9o5J1FNPRPc7mUYhOHRtdp9BSpBqp8bBjoJZfMKdooK95HiskSRvCBoU/VrKWt7StOtBU9M&#10;Nug0aVPHo1mz+m4njp1np8XTmFv2Z6cTVTBrfuLX1EQ9S/qKI5Cm/qHsuuJXY6UPHosmYMdRNa9G&#10;DwHW0OOTwo0EcSBKeemkgCobtrDyTRqtvK3LIj6QRcge2PBBWtc9MlkKAAZ6FzEbNpRKkppQ85RN&#10;DUSgqkEaj0uz6JCACGCg6QT+b+2WWnaOkbaq9vDpc0W3aZFS1OlObCMyq8SyjU17NSr6Sb2JDL9L&#10;+9KCOPV1B6VVLjgnqUOalJLRxJqAkVVupfVwqr+pSAPpb6e7GuNXDq4WmenhaZXKvIYzKE8kljoI&#10;8berQv5/x/2/vVF8urdZ5TGGmdYzGjhRMY10FVYcEKf6/wBB+efdk+IdeHUKMqdNluyvKixuw/1B&#10;Ysn45H1A/wAPz7fIqKHq3XB6hQ6jSA2h0jSX006o51BdIF+RwT9Lg6bngeACig691gOi7AGRVjQk&#10;RIUs9QwDJ4ywHBNrk/7Ae99e65N509KMukrEFKRB2iklcK3pA4uOCbi3v3XuuayLIkkekIWdhG/J&#10;kUoLRkQt6bc/q/2/vRAIoevdZfKRG/mDEOVTmIK0sqLbwow+lgLm/wBf9b3oIoNR1rqWJGMalhGd&#10;TINKouuRNJ/zo+t+OT/S3u3W+uUQKl49EiS/57yMNVza8qj/AFr8D37r3UiJgBcvMZA6JJ6tVyf0&#10;Au39Rz/UHj6e/de6zKS7u7ROoWcFTpDF2YW1E2uP6Wb88jnn37r3UoCxjLsYvEzePUyhdL8amCj8&#10;Eg2P+t7917rJGADErqrypMI9JIX9YurhlBvf9XI/NvdH+E9aPU2wckek6i2sOAilUNvIq/ix/P8A&#10;tufbApXPWuuamNYXd41IaX0xIoJW40sOQdS/kfn3vNMcOvAE4HXJaamZo2FvKoL+TgeN/oEYWINu&#10;feurBD59Yhj43KiONlTUxZgAGdpDqlKNpsBq4tYfT34jrxWgr1y/hS6Ywyi1ykb6ASGa+ppbXIUc&#10;AkG3upHp1XpvqMIr3ZIlDaoyrpH4VDA3QKP6Ai7W5PvwBHXum+Xb+ppE0Rl2cSlnTUzTHktGP8Pr&#10;zyb+99e6YJ9vRgE+ASFdWryagrTH0syIABpsDcfn/eBd3rn063SvSbn2mpSN/t4wsYC6VJjnLu1w&#10;yFuAOfVf6D22GNeqkAdJWr2VBP5zLRx/cpqEVQKZPuIpm4CCQjgAHgfW/JJ49v8AimlB1cMRw6RF&#10;Z15S6mPgaUDVpWZTaSFHs/3OgXkcE8P+Rxb3XxGGen1Zh0jqzraF0q0aGbxRFnoYQqpTJI5KmYSx&#10;AgKLkaCwN/pb6e3PqKDPHpz61lFB0Fef6lgqNFElFLDKZAyVIpItdZHEukJd0uRfVp1PYfUgXF/L&#10;MWOeHTJkMh1M1egG3T0lFUzM/wBnDFKspqKKqq4YwEjgQo6xLEqNI5N9ZdNP+NuCuili8PHRlbyR&#10;aO7PQFbk+NSVkp8eOpamaoTzSD7Clx9NIqL5AFmiU6pP9XKn1HFve444nNT08iWzNUtp6Avcnxi1&#10;TxQUeEppVqmiauqY5C0cw1aigR7RmNbWI4W/P19vaUXhgdK0EcZOmXHQNZ3445jy1KUmHSUw1LVW&#10;MpaaeDVDSFDHPNJEgIJ1GyDWAPx7c7NFBx6W/VpooG1HoPK/qPdNGklB4qanqpadpqWnRVrK1/Cd&#10;SUtSyGNY0BHAQki/rQ/hM7FOI6Tm5APf0l6zbFTHPVsB4J4MYGrquNKqepJnIC0lTUUsYKANcAem&#10;4H5vb34PXiOn45UYV4dQkx09Jqp6KtpYYXSGUz1crTy1AgBL/bSRg2AFo3YKSoChmuCPetMbHp0r&#10;C/oa9SUyucZmSYVMkEsa1cTCClqJVCuBePJsAxMQt+ocA2P09tNAi8B029rb07R07DdM95oStVHR&#10;TeIJ69dS0bgO9BIJAGWSRhqkmQkCNh9Bb2je3U+XSNrT0GOno7ljWnqvu6uKWKaYRYSgoQYBFNK6&#10;mqaGdLagqFQr3IZrgH6+0b2wrjHTX046mJuSURnIz5SWKpqHjog3iV/FVQkRwVFXChKxqsX+cYi5&#10;Zr2v7ba3pw6baE1oMdT/AONVCgzwo6Y6groqaCSNElqIi1OKyerme2tggflCL39IIsfbQjOqnVTG&#10;BjqcmQp/vpGljo7pHA8VS9FJSzVEdi0dTJOWWLUx1J6TqLHkcWGinp1Xwz5HrilaauQzY00MVLT0&#10;8ox8ziRkEladEs1YZrIKh5AdSaS5U3FzY+2zUGnXtFBXruGaBYnpqHw/eVtPpnhkqloKWadV8T6q&#10;pQzGNXawC318aivv3TfU144X8VZ9pjax6KSKKnmqEZ2ydQlL4np3ZAyiGIkxotiSCCSPr7917ptl&#10;g++ASZQYqud54ZArI9QiqIKZTEl2CrI11DcabH+vv3Xus74rFzoIwgZ0pZpI5adyP4ZA5WKqaAFS&#10;r6rg65PyLf19+690mGxcYeUvCzyRPWRVM8MTUssjxJ9vLIwjBUtHGY18nKs/Fvz7uHI62ASKDz6Y&#10;ztSGGLVVUcbCKjkqpI6mVNRihGmCAU6qY45CzM9QCOTawuLCxmalB1ZQ6+XSGyHXOOrZJZavE4yR&#10;JI9TCsqopZZZpW8WqaMIwiMS3WMqEBsAAfqLxylcA9bZpAPip0DuS6UpTDXRQ4qGoqGeEI8EKyVM&#10;EbOWhpSs5bxSGP1oUUeizEG/tet2NOk9NfUSqcGvQTZPoSBoBPHHVrSVU88BiyHkdBWp63mqQgeR&#10;4wvEbgKCRa3vfjCuOlMd+cFh/q/1f6vIA7nOisnSySwGiE/ggZzTqPLVmPWSkixQj/NgeoMpuOAR&#10;f3cOjUrjoxW9ide3HQXV3XGdpZIisE9OKlSirDrciN+IlLtxcn6Bl/r7dqAeNenFkR/hPSYNJuHG&#10;JZEnSOmMsNUhmWJkcNpEsqycsb24K2H4+vvRMZOOPW2JAqOnOn35unFyU2uWpIS+qRxK6V628cKF&#10;CGW0f1GkD68/j37HnnpgmrVPS5xvcVVTNRirPCFxBVIzM9LK45cwqBECLnhUUsfrY/SjRo3EdOq8&#10;fAjoVML3Q7MUpKmGjipopFEUBkoFyUQH7gjauMnjJblwp1EcXsfaZ40Ioo60yxv8Iz0NWD7cp2eC&#10;lRIKmeaKKoieomip6l6e2qSkpZYCEWNDqWPXY8m45v7RiBicDpNoJNF6FXB9rU2Tx9WBVvTNTxzU&#10;M8STRmqjldyKJBFJfgKz61jBDWVgefbn0pHEdMvG6nSB0IuP7Hxs1RAxrqSnhpcZST07qrMXydEp&#10;FZDU1CC3Pp4te5IA+vvxtcV6T0l9Ol3Rb1jkpjk6iyF44ZCsUrVEEatIUZKmGmddRSUo4uAFJAIu&#10;faVhpJU+XW1WmTx6X2M3+0eVmoEmhD080Uc/nqhFFFPPTfcSmmyWldFUEBGnS7fVCC3Pt2MggV6V&#10;R6cV6XGJ7GqXhkcVztOMimOoI3hip8dQKy+SreeNAqO/jtpLqCvqY3c+3i9ML060hTA6V1F2jFR0&#10;cbY+N4KenSajesqJ5EY+WpuHaNvS0Dyj0mVCLhUCah7TuQX7ukUhZzQcOhRxfbNXSyvFJlKhDBTM&#10;s8VPHDkKqCplUKJ4lgCoyy/oWRvUvqA/p7qWWlAOqiFiK9LnD9uxtFj8fHUaxDATNUStEz0ZEl7u&#10;YywLCxsDe1rm1vd1bVg9aNsOJPQmRdlx66SGOvgnlaJZ3EtRG8rBjZZBMwOokkaVuLHge1CMeHVR&#10;C3AdKui7LovHG3kbRR04QtJBNI9IJX0TQtB+hpW9Y9JPBDC49uip6beNl4jpY0e/qaN46V/AjVIR&#10;ECTiqUPbyeRpwNZNiNWhvSOSByfdwKdJvBYk+XSsg3kbTK3hSnVlapqi8cRhVfSrQoi6XQj/ADbB&#10;7HkA3v79UdOeHpFOnKPcsEzRU5WaHy2qI2EApljgUmOKSOSYEF2a5VFZQb/W1vetQ60SAKnpQUW5&#10;ohDTy1MtzPTVMCRVZY1k0sR8TCVkDaAOLgEfQ3P59+rXHVfEUZ6dqPLRqhgDQTeIlZaZTonjhkAY&#10;zAKNMqq1rfn/AFz72FqaDq/T7SZJZ6h2QyKznxrUO8WiyRjSAByVYixB4/ryfdvDIz1qlD9vT6lV&#10;IkzyERTqyx6neUsxkIsuiKwIsTckcWFveqVHXun6lmIurnUssSDUsgMs7hfJK0iqouF5FtN7296C&#10;VwOkr5JB6fafIyDTJ5zTiVgwI0So8mm6sYlB8d1udWkcX/w928E9U8MdPUWTiACBR4qaaSqaMgp5&#10;gI9XBlXjyMSR9bWv71oK4p1ZYwTQ9OsGX1vEZFjLl9DawqQSaItYjj18XX0kFvrb+vvXVWjANOps&#10;GWskC1B16XkOhSrsXtrd3c/VA1tIHFvfiRw/1f6v9XyFfDz06pXQsuhBCyixkQSfpdubAH6Ip51f&#10;gX9+DUNR17QfLpxirojqUTIVChSdIaNp5JNelWW+olR9fx73VSOGeq0PDpyE8UutUTWrxq7SKQf2&#10;LWJ9YOpQfoF5+vvafEOt6SMnrqKdHljkjksukMTZSYFRSQzvawD/AJH+wuT7eYVWg6114yLpA1WV&#10;/wBbKFHMja1jdBZfoQp9P9B+PdVDlqt5dez13ECyqGYXHGgHkM1yyqv4NrAafyfbnW+ugqrddTtY&#10;qVLWUo5v5EYfpbTxp/Pv3XuuYKvq1FfI76Vuuhbq3qZU0/UfVjb6X9+691lSN2YszFmOsSBbl2ax&#10;EcgNuCeF9+6910UkVG9QA8aorJINaIBaRgwBUta4UW4Iv7917r0cRDaigDAJpLgiNw50xy+ofqLc&#10;tcj6W/Hv3Xuu2iZgoaONizu2lEHDxXZy4+ovfhr/AOwA9+691HdLuAoHmBjtKg1qzFiA8rcj0klS&#10;be/de6wtGqvcqzR2YM8a+Ia+eVDAWI54ta9z7917rIkKLoYMJJCouUUApq+hNvqCP1fj+n49+691&#10;2VQBgl400qHcAEwgsCqOv51H6+/de66MDXZVQsymR9Wkfth19HptYlzey/7x7917rkiLYAJZmIPi&#10;YDQsqDlGKgmzG9+Rxb37r3UiONGSIBEMpGsTLcR2uQqMOSP8LfW3HtO/xHqp6mhQCGKBQrp6UBsA&#10;oP7kViTYgEWv9LX90691lUvIXbSFkYAWFgJCFBs3BBN+RxyL+9+XTgNEr1n8jsVdlCxRLJHKbcTG&#10;T1LKoUCwFvr/AFNveqDr2snA64lndb+QuYkPBVFYleddwPp9Bb/fD1KdeNdOepGpSEMbIqqn0UMq&#10;hpBaQkfUm5A4/r73031ljCrZQAreo3fTfQeFaYgD/bXJt70eHTqfD1nVUDWcIVlAb02QKp4jiUHj&#10;8k8i/wBPder9ZlVUIDoX8bsOQoc6FuV9XBubfT37r3XIII2sVeANqIJAICvx6wPwG+n+BHvY49aP&#10;WN0AkeNRGSRyVALp/uzVY/W/9PdjkdeB/wBX+r/V/hOJnUtrJAj0myKvIJ9Ydr8DjkXH+HvWnrY4&#10;/wCr/Z67RdS61iBLkLHrNnGka5JCALj+n9Lk+9aetE/6v9Q/1f4eaRsAVVAEEgQrpGpig1rYgfn9&#10;XPvw406910IyykqS6li6g3Ive7HSotpJ4AIHu/XuutAlBf8AamQsrXZG1BQv7sYFrjSef9Y+/de6&#10;4tGFVCdIJRvSW0gaTyDcW/ob/wCHP9PfuvdSYkGpU0g3APNiv7nJ9Q/w/p7917rtUAcRtof1tZNJ&#10;DOsQDc3+tr/7f37r3WaNB61AI0li/wDxz0zGxkH19XA4t+Le/de6zC4ADElCbgMoQBQOW5FtQA+l&#10;/fuvdZGjurXILldRIK8KPoRf+vHPv3XuuAVVBkcOwICKCQNMZFxcsBYcf0Hv3Xuum0EuWDOpOttK&#10;AIrKPUur8j6Dn/YH37r3WDRp03SyghkJNr3XVwT9APwBz/Xj37r3WEyWBKKzaVUuWHF2P5tfj/WH&#10;v3XuujaMEARqF+hRVYgFrhi6C1yCfx/r+/de6xOjWYmOnOlXZCOXUyf2rEW1H37r3UdkUNeNdPld&#10;NLjU+okahqC/ggXtccn8e/de6xqtiBpA1KFWyIQQxsGuLr+qzWt/sfp7917rm6EqjkNqvJqZbAAD&#10;9WhgPoxvYnjgj37r3XEqxPpRXN1Js2ljcftqD/aIF76ePfuvdeMQ0MEF0coxIYhuP1AX+nC2sffu&#10;vdcCyl5FQMB+piq+tw1io0H9P0/2NvfuvdZTpCq4B+q6WcBxq+sjL+eD9QPfuvddcEFTqa0wJbUA&#10;1h6ljK83TTyT+Pp7917rLdI0fUHuFJ0eNbelgy+J2/T/ALfke9HiOvdebUfIGchgIwVkQXOo+oEc&#10;auLaiPfjw691yfU1w0YsHKp+2g9KpeOIO34HBsv5vfn3oYHXuukRSFS/lS6gN6iwVuC9gBfm9v8A&#10;Cx/PvwNevdYHcBG0srAxuJVCKGkVJB4iv9Dzp492691iVnKsypdi5UEsmoyhRYm30/N7+/de6xiV&#10;lu1+fGszgq3DvyNBAt/XVwbf7H37r3WZpPTo06iqnVYCwJ/cFgFtpsBpPv3XusfluQz8W8joAvpJ&#10;K6CFU3IU39J/r+PeqDr3Ujyv6bHQbBiAFfUxFmOo/Tixt+PfqDr3UlHtKxABI9TSA+Phh6mRRx6u&#10;Cf6/X36lOvdZ1/QCrFtNn1GxbSfog/xYX97691mIB8jBCvoA0FvSrEXIJN72Tm4/PP59+691mAUo&#10;VVRoFgUGgqoVtQIRQbhhdgT/AFHvR4de6zR3uJCVLhiYzdVZlbh1Itz/AKq1ufdRx631li8ZDCwA&#10;Qh1tcJH6rm6kEXPB/wAPdjw611mjAa5VAXItpJsj/wBryAkc83+h90631zsWvpVdBFhxcm/IVC1+&#10;VI4t+Lfn37r3WR1UaVYl0uLgAFUUi4FwOT9bj37r3DrKqu50FQLBiPp/rpHYcFgOBf6e/de656WO&#10;liS4BdWFldWVv1Bi3HP4Yf0t7917rmoUoRGFWzX03DkALq8hawuT9CBb6+/de64mNdA1KeNNo2JP&#10;qViWKqv9Txb6cc+/de68VAuWZbrpQhlD3BFyQLWBA4vz/r8e/de6xSRqGUiPSQxYs2klVLEFuF+h&#10;H097HA9e69oCsFK3HpcekkkH9L3Nuf8AA+9de65hWf8ASEI1Fo3IXUGXhNSj6n/H37r3XDxWCltb&#10;8xjSUWwNyCVFjY2J+v49+691waH1F14Y6hoQatTDm6kiwutrk+9jj17qE1GsiDk2WS6mNVY6ixVi&#10;RyCbgC34Fre79a6jSU92BCILSRjQPUAqm5ckg8liAeLg/wC8e691gaj1RaxGPKrnmwBYxtpZ7/iw&#10;sL+/deIrg9cBTERslgweIWHpEgsfqhHP1/4r/T37rQUDI68adGCh4tSu/jIvaFwxtpUED/X1f6/v&#10;3W+uLUaixkTztpcK6egRsptqU/8AQ3459+691jNONQK6XMyNYDn8anvpUCw5Fx9PfuvddpSWN0ii&#10;1sOYVFmBNndVtccNe/PPv3Xjw65GjXTZiw8gTQoIMhZDosqnlr8f4c+9dUqRn/V/q/1fZ40n6WUh&#10;1TUhLhbknkeMWAAvcED8e/U61o6i/ZKVKk+SJQzWt/mnT9auG54JHPu2o1B9OtFSBXriaRCABaSM&#10;AF2CDTJIR+QObAWAI4v9fe9QpUceq9Y5aSILJ+yQXW7AepkVfq6FTYEGxa/vWtvXr1eostP5P3HD&#10;TrZl0yBdTXX/ADcMag/VSSTb/X+nvYkbz6sCKfPpoeliUM5SVS8hDMGYG0Mmg3H6fUDbgXJ5Hu/i&#10;/Lq6049dim/c1iMJGqlgdYMaq51WZj6r29TKv4I5v70z6hSnVmyKdclgj8lmDNqj8sf0DI97BdI4&#10;a/1seeOfbVOqaMdZ/wBKOrao10iW3PkALBCpcgi1yST+fp7914Gh09SBH5CosGTzrZ9ASTQY9P8A&#10;m+ALg25/pf37rbfD1IAlKgKSmlbLYfRg1rBRyQBfgcm3HvfVuu4bOkiuXBUiN3ddYUsNOoORwB+F&#10;vx+ffuvddEldUmlEUR+KVQkehjyhVXtcafwB/j791oiop1HchUaLxxgOrJISGKrGP6ggBbD63ubk&#10;G/vXTRFDQ9RpTE6vHZlIKxlWuHh0XZ01nlr21BvwOPbsaj4ut9vl1GMl40Q+H0aoygJKsXUqZixH&#10;pIU8Bf6E+3evdclljP7bopWzixYq0kZFiSeSSQOB/sPz7914mvWRShQGTwCMWMRKBRGY7sp8bC40&#10;Acgk3Pv3XusiuImkdNL3BmszIBAJBpjktbVcWIsCAG96IBFD17qSrkmOMWMTeWK6roLngshULps5&#10;51W4ABH9fegig1HWupEJUqDaQBdapK8YIKj0qEZeQbf7e/8Ah72RUUPW+pCHShYr5gVMjAqI11S+&#10;lfwCCBfVcckj3ogHJ8utdeYQ+rX+bqCXK6XI9Ua2+tx9P8fe81xw691Hlt42QljexBRg7gMedVuC&#10;ALC/5HvfW+m2RQiFWluiK7JZRH5LMAXcEH1a7oOPx791ommT1Fdj5ZFUvCxdLuPEjokY8qBlA+gF&#10;iSRx9Pz7UdVDA4HUdwVDhhpMaGQyKFDzQFtWqFSNILXJUkXH0Pv3W+soREVhGwnuVQmEJGD+VjWP&#10;/VEkMSTYjm3v3Wm+HrlGsOsjS3kEkhRW4FNqH7wlP6SL8qLWP05966Z6yrHqaSKQIiqrlZWXyO12&#10;DRiNhwSSbf4Dj/D37rYFTTrh+3GgERVk0lZACFBa99Q1AXLm4ax9PvYFTQdeBoa9Nr1EShSEJa0j&#10;pEGAZReyx63B0qG1Wufpcj34gqadeoSemKurESOSVHeVEgVoy8SLrYvzGpIIMZNyymxX6+/aj5nq&#10;rLUU8+ktlMyPNJBE+tjEhh9KywQkNrmmZjYhnZfGvItewNz7q1CM9e4DoPNwbsiSGWYsscCujNIp&#10;8mprgICpCEGMAEKZAxub3W3uqxqxFM9WQljw6BPcW/KbTLN92sNBJTCSWrcg08UUctoaGUEALOJi&#10;reiPVc6ASBf28YnAoB0o8BjwHRYd6dnTqtfHBUwRnw1FUxSQimiqqN1L0s9VH6oUnPBsW0/lrMR7&#10;cW0VxVujGzsl+JhQ9Fn3VvdZZqSWvhemkpWkg8MZRMbTwOo0x0sr6hI0rP5Y2ABI0k8H2a20XgCn&#10;l0bmFIhQ9AJuTelDFFRiveOtjjr0jljjjtkTkH1pR1JkVQskUMK6KiNbjXJY/X3uciurpJNIqYHQ&#10;e5nL2w8sVYVpJI8qK3D00cMVVR08ip4q6nkgTXI8LAtob1LGdQ03t7QyOSOHSJpRSvSdrqxMjT11&#10;PTPTZGpqjTPT01c6zo5rIFp6uogqJtKxRiHTIhikWezBAFA9pzqY0PDpl5tQ0jrE7sWpZEiFahoZ&#10;0WpgrHWaoTG0y+WCmp9IeKcSeJWWO6sSWNxe3tA6ar1A1UUstNBQT1E0uQxtHQxU09A9TPkjQyfx&#10;CeRwbeNhHaRpJBIq3/HvekAY+XVW+HqbLf76mohCXrcnC+NiGQAS9JUk01NUUcyKUjDKojllChgW&#10;5Goj3thWg6t1Haio4FKyVL08tTXXqYsnXBKmTLUcQjgSGbSTHGEKKgXhdKg3BPupUKKjr3SUym6s&#10;WsBlq8jichSmlkp6KKOiaE0ktIgnpnNSlnjDKumWWO3Fw1yR7dRdZFenYk1GvRadwdoCs/idLNXR&#10;iKSqiSrq1rJ/uGqGg8MTUsNGAjvVKl5VkNrr+pibe1BWJRnp3wkAz0DNXuKrrKuAVFO1PSCObHok&#10;QiqrUM0gkq56qr9Mqh5gPAhF0H0tcn2z1taLw6YzQR+OoeuFPNPUvK/21O6LNMaSovGI3qWZ2jSP&#10;TIqBCw9LNfSp92Aqada6y0sdOk8bQtA709f66nyVYkqDL+4qZUuumWpRTJrZVJJFgLIT72oY5Xy6&#10;31LqYPDNOWigFYv+U0byExsrwD7qmpyBqHkRbPLCSbIAo5+l6KcN8X+r8uvdRJqKQTU0FahpzmQJ&#10;UvEkGPqKalp9KVMauP8ANPqaUI4Gqx0te/uwQA1HW6dOC0c08VTBQIrxzyrLIkSIjU8VGnhrUoqU&#10;sCqLG40vquNAH4I93yeHXunGjkmqI3lxcr1a1qUz0kEbR0soEEZpqWqWWVGP+SzBWkRlJQAspIY+&#10;60rlfP8A1fy63inWVIqZHilqoEgwixyU00VTNMy1FfSUjR0+RmenVzNIzR/byaIrItmUi4I8F/i4&#10;f6s/n1Xryyef7yohqMOhmlpFhojVwQYjI1LokVVU1WPZ3dUp1ZXOmQiW8btcg+9ac1bPp1vruopo&#10;YajzzxVlPUTU8UcixGdZaaczkIWwigpoYrGIytlDFQotwLFB5jr3WGsvM1VW0cTUKU6y1qEotbRp&#10;Q1/jE9dBDIpjhmUrqqFdQAqsqAXt70EUGo6908PS1tHMxkp5tddNFC2SJhokhhyEYiEfliLJH6Em&#10;lZAFF+Li497CgcOvdYaqmqo4oInpaeeGSsx9Xi4YZ/uoKh5KmSCL7h4FYhY4/MxjK3NgLj0+9laj&#10;I69jrsUcqSTSwoamqakq6LFS3SnOqpif+IQSIh8MqJFrZg7WaQhBdlPvVKGp/wBVeqORwbgepNKV&#10;o5kpmiqgcX9m2NyAniSllg+0ePI0AqXvGjBhIGplBaRxYsbqD7BPzHVu2ny6itJLUQJlcvSxx1KP&#10;U0iLJTvRyZHJVEZaqp5WX/KGiQJZfIPG7MwYoLL7bbR+fTRCHC8emivqYjRpLlSzw01VS5egxxEN&#10;NG8bwNCaudUGuVqdA8sD8qyjgcke2WYA9UKsM9MuUyNfQV0r1WQpaCSWlLvVxeCWfLKKfzxJOhDG&#10;GJoLKrBBqkNiLGwSyuVNPLrSp4mOg2rM3ipkogpq8WZ8YMfW0obUk1LBVeSlnpqkKUZJCqllBF7S&#10;i35NKinSuO1ZaFhXpFZLKT1MEiTCR2fIeBnpKhhGHC+jTIR9CsahHP6uebe9EqRSvSkwioIFPn0g&#10;a3JHHSTO4i+4aSoSnlvGKeUeMtLIwGpkBRlQKBp1N9eLe0rOFx14xD16DvJZOUQGITPNTyMkoie8&#10;cLVA9Suqn6aQWVeQRY/QG3tsuTg9KgAMdIepqw0kYgZRKjM0pazI1nJC8abLY/Ufn8H3Tq3TZIsm&#10;hrmRwhtZQhEiyvqYq5AsfypHPH59+PDr3WGH9ywVSsHqTxxqC0Sxiy+ojkgi4F/8ffhw6915KSSZ&#10;S6QOHdlRGiBUaVNySq8fS1vfj1RuI8+n+i2nkK6ZkWmqGZgshdYbL4gPQRH9bH6G30+v49tvJGnx&#10;EDr2TgL0uMJ1ZmcrPBQY7GTVM0pjH2kUbCokMn6WjQj/ADR+gY/j8+2ZL21hUu7gAdWjtpZjRVr0&#10;arrT4jZ3PfbtmfssVQTVzxvUZGoX04unktVx00Hj1SOjelhG2oWJP0v7D+4c0WsEZFv3EfkOjqz5&#10;emnbVL29Hl2p8ZurNs0VPR5em11NNLLSPMlPHFonnRTBUNULrlfVcQxLO5RHFtAJ1ewfc80X8zkw&#10;1UU8j0KrbYLCNR4gr8+P+rPQ0Q0uBwlDTYrHUC45aaOKWujnoVgr3ZoTHj8g9WjNKxkYaIJ4msQS&#10;igN6fZBPNPcsZZGLE+dcU8x+yvRwsNrAvhxigHyz0tcFkWnpYJMLDE1NTQzRRxm0qjILpWWmyFZW&#10;lHkhFQQiOP27SWDAxkApuowcSef+Dyx5Y6UxSLUBeH+r16ELbdM+qox0sUSxwQTS0NLVf5PWRQyS&#10;pE9PFLGvjusIu7kn0EFbE39kMyDVX/V8/wCfD8+jNKqtP9X+bowmI2tS5eGpFTDRmnp5aeX7MlxT&#10;5CkhpvI1LqJ1FaQtGzSlgTdT/X2hkkKYHz/w/wCXpxY9WePQabz2/RyrkJ453VoYbxQLVNTI2WMa&#10;RwyxM40eNjcvEvJ0I31J9vw6nIB8/wDVw68QAv8Ak6Jvv6miw1Y1Q+OycdZjKay01RTVFbSVArOK&#10;mKqiUWlmkUu4qmjb0hLAm/s+thrGnABOTWhFP9XDoou9Jq1DUdFvz+Sq4UqgJsvUZIiePHySzU00&#10;1PSKdbfZ18g1SsaX96W0aWAZWILL7N4oEJGAF8x/kI+TY889BydyBmueHr+R8/5dKfAZ966CCpoq&#10;mqqKarfH49a/Jx+OpqZqZRVlp60/uKlOt1dllKalCojge22t0jNGAByaDyrj+flgeeem2cMmoE04&#10;Gvnjo4/Uu7aulNBkHjhrkE6y1wpWjWmihjH+5GjjhACREApI8wB1JK14yQSEEkngyEDH+r/L/k49&#10;Avdlbxe0dWG9edi0tZHDJB4KGGtnKsKyVZ6mLMxSeb7iouq2p5C4RFjtqZbnj2lk3URVqeg41tJO&#10;9COjS4LdNMoiWfJw0IlDaZIGieASudVRTBoxeVWYKiMv6dNxY/Unn3dWJOqny6M7faqKAw6z5vfl&#10;LHSpA6on3kFVOkqwaZr0qiNJYJGs6amI9DLrAOrTb6IX3Y0oD0tGz4qBToq3Yva9DjqSLJU2VhFP&#10;ULlJqgw1Enrqo40dvulkUTMU/SLAHWxUKwfhqG4a6mMbZr/l6NoLK2t4xUdEJ3r2u9bU5iCOqQ09&#10;NTPkstVrNRUbRT0riobGHJVgaKBCXhESE6XQSRWX6ASwWC9rsKk4H2Hzp/h/LPW2igJqvRfZN0Vm&#10;Tio4VyNfMgmqqOmihgpkxtBPAhnlqiKyyfcVN9SXlZCrHQ1wE9nSQqteHrxyfLh6euAeqIBqxw6F&#10;jaVIs1O8NFU4zBPQ+OVwuPaTIQRSQBoaE1FWoJk8gk+8gUchXYk+QD3pqaqmuf2fy8vPPmelq0pj&#10;o0u0aWb7+lSjrXpBU4cLC8sBbFtO8vpp5YWUPDBGySIVSxOr1cEH22yrQkDz630P206ClpY5qSCG&#10;9a0EjVePnnjNXLIVEszxyRgBY4iIjC68OrE8Ee7BKEEdUfoQZq2dsZTUdLHXT5HHzpWNFGHgeqq1&#10;V3rRDVREhomheVomHpdyCTwPfmFWp03So6Re5d2Coo0mNTT/AMMiemNHE5pWenpIIWSgmlp4SFkn&#10;jkfSAWRbOrOGtxZECnHHpxI9HRb939jrjsfXxUuVgqsgtLBOYVyNHJpiqqv/AHISUtIqL5X8bBxU&#10;hPLEQx1AKPbyKSw6amuI4xQHPRDOyO246SRytaKl62myWPpKibKVFK9TQY9zHt6WsrJNTGIs0cTg&#10;svEshvoUEn9pD4hoPL/UR+zplLlvyPRLty9h1uZ+1ooqiB6JMdDRZGmgpIoqmj+51skMQrECSJTI&#10;ipGqMtyussfr7OUtwKmhyft/1Hp0z1HEkdBHV7s+wSapng86TxCQrUeIJEVJlneeni9JUkho3Jvo&#10;45ubOLCX4dVM6oOg8q9zqyxJUEzReaoQiKUJUVUzFfuFA4sHuDG7fRb6fr7fFuxPVPqFxXr2Lijz&#10;NdUS+GSGIPBSJTRy+eKOrdQ2Ppl4P1HkOrTYFR+be9yViUA/6vXpxWDMehLxG30qFM6Q1czUwecQ&#10;qEdqipiUg0ia7XallDEQsdUqAlOQCUTygY4f5v8AV5+XStAp6eBg4lao8VQ0UMVLQySx1sU0SvJV&#10;1CuslRMF1wrHIzqyH1lQo1OvIbDrQVpxPlXy/wBWeHV9IPA9RcvinoxURM9PNUVFNRny1kaFUq0q&#10;zC8zVcLOuqOkRdPgKDSxJ9QPu0bg0P8Aqp/q/nwx1RgB0FWRqoqWWekk+6XRVymGqp2pmL6gEKVq&#10;AKzBUQq7BiWJ18g3JrGtaMOksgoCPTpD5SeFpJp44Y2lqalZIIlINNEw9CGMPfUtrsbXBP1+lyoU&#10;cVPSJ/i6RGXaFzJN9tU1DtTGKnhdEadGe2o6o7EoRZhb8cWuD7fjAAp14Up00UWJkq6kRKrQS1DI&#10;k0k8JdIoretmRgSSDc6gPqQPd3cIMnHWxp6EXa+xKrITeM+dJwAmlYBGUqBLoiC1B/zQKsSzfVSt&#10;/wA29op7pVHb07Goc9Gp2f13SxUq11OKbMQQ1lJA9fQwVEscU0BaSR6ylgVXE7KrOsktoy+gA2Js&#10;Hbi6YsQTpr60yD/L8hmnRtbQkAN8QHp5fb0MGJ2DkKiknYU60tFkYDVxZDRFK1ZS1FesjvHT0QDP&#10;NFIicuhj9LhP1H2ie5XGRUeX5fPy/n0YJEzArTB8/wA/l5j59K6XY8sTSijpZGSlqjjjHUUcOMyU&#10;mMT/AIFZOOorwmsIWZbqEYmRv3WCj22ZlOD9vGor6f6ien/BPEYpjhT8+ktl9q42dstRq6RpBJBU&#10;CuyClBTfaBqisp0w6L5IlkQuojZmVwhkBBcD3rx2FHNST6fyNfOh6cSKOpBNB/q8vL0+fQG7iwOK&#10;klWrNNH+5jVnjp18cVbDOs6Sp97NHcm8LKrFAWAZwfUp9qYrmQdoNDX8qfL889UuFj40FaDH+r5d&#10;AHuDEgzzzGn9CmWWKfUHpmRCRSzU8X9lXCknX/TkeziCai1B/wBXz+zoguIwxJYdIOvwMjxxqNHj&#10;k0GPTG1O0rsA0iFUF9D2Ko4JuR+Lg+zBLhK16RGI0oOpFBt8LPFUtDIupfINVORTRxsPH5FBHKqx&#10;QgmxAA/1/dZLgEEKePWhBmpH59K2i2vT/cQhaYTQ1kNQ8ToVFTricBDBFMfSFk9C3NiQfrb2ke5N&#10;DmnD/B06tvQ5/wBX8+lQu1JIKZHqaaOOSlFL9pSeRmetesf0xiSBWuum7AlFN7/W49pvqlY0BrXj&#10;0oFvpAJ6z5bbsCx2ljWKsgMhU0zWoo6WSj+4+3pyVKB2IZXUMbOABbke7RXAOUOPP1+0/wCT5dWM&#10;fqOg4lpXgcxVGOUzPJGUjp08EkcixgR0y/S6jUoJ54P49rg6uAQeqBf6PUSelNRHLGirRSy0zmWK&#10;dTaonjGpqZWsT5A3qMn04sPbinSQf9X29WK4oOo8dA2lo4/XVPBBT1EJh0RiMtqV6ckepubjkekW&#10;/Ng/qBNfw16qEp0pqIPC7/s0s7lWMMQkaKKKsWUiEzRqBC6rz+v8f63tl9JOOnV88dKfF1wWopG+&#10;1jjkhP29RVgN4i0i3ilUTAkNrDMeASNNrAge0skeDQ48uno20mpHSmpc1DWmWeBI/E5iqGpkSOep&#10;jczGMtDVgC00iiRj6bKSFUahwwYtKjpYkqkmnHpdY7MxVsgCVLiaQVOmrmaWoq55IU+2p6uvacEg&#10;KiBIwi3VlZ9VvoXS25QEj+X+AfaejCKUN/q/LPQg4/cE+KoknxzVWilhX/J6icVBlqqVAPukhS4m&#10;SRiU8zkekWuTYBI0Ac6XHH0H+r9nRhFN4agp/P8Aw/5K/l0KeK3dNDT5DTMKyWeCneb7lo6ioENd&#10;UCjnoKaykaPJpQahqBVyCb3KCa0BoCAKY+30J6NorohToNa0/IHBHQkUG9KmDKT4+KGanrZqRIYo&#10;J1FXj6YiP7iFqN24W0UboI1a7jSbX9l8lspXXUU/mf8AUf8AV5lUl2wbTw8qennj8ul5Q7hoBoo6&#10;qn+zmrnE9PXvWVVfBQfZkVETR44oJ9UsmpSrllMQCi4t7TyQGlQaj0pT/Y/Z516VJdKO1seda1/2&#10;R0+09XFpopyZVrZ48qtVDRvDFS4yCSpNA5qpae4Ecfi4aVgSGHpJF/bLDJHEClK+f2V9a+Xp0pEi&#10;MAfM6qgYpw40+zz9enKStjllenqaSB4GniRKKJZglVjUhtkBJUqCImgVQKcC7sBy934oFpw/1fZ8&#10;j59O6hWlK/8AFevy6l4ysx1P93UpPSSxQCSsqZaenkV2pfH5aN3o6okGRZmUCQ6vR6TIWDH3V0Yk&#10;A4J/w/5qcPn06pUZFKf4R/xf/F9TqWtlhpoqKmqqCnhw9DJWnzlpRTRSzCqjkoqtBo1sSE0t6BGq&#10;gkm491ZanU3mf9Vf9Xr1YU4CgoOP8+stJTR1tI1/263KySCeoiczVjT+Qfe01c4CrqSn9aDSqRnQ&#10;ACv102GoeA/Z8qfn15VGmvr+3rFNUQSUDSGqqakmsaCnxyvrpqSGN1heKWHSJGeRwGL2uGYFB/Tw&#10;A1nH2n18+tlvnX/VTr0kktPTTrkSlQlMlVNOKv7eOGORnSWnp4pY19UTuqJBdQpjV1fktb2kE48/&#10;9X/F9aqKUP8Aq/1eXyr59McGRppTFVRxV1FLA9XKamaInHztPeGoWm8qPGFmBbWRGPG1kVj7uY+I&#10;4/4f9X+Hj1pHUgEVFP2f6v8AB1wkp4JoKgFojLWItVBHBJHJTmkSXwSrjJIdXrjjl4kfyK4uukFr&#10;LdcUH+r88D/J1s0pXj/q8v8AP1K+5ppqujqKnGyVFPKVdK6WqhWpo4wnieCOVQIp5mYrqMcpeNAR&#10;YWsfFaKRwp5U4/7Hnnr2oEgH9vCn+f506m/c1caxeComqo1jWGnirKdVWKqhaRKaSrl0lEJCmKoq&#10;ASf0DULj3rStcgf6qVoP8HTupqVBPy/1f4fPqTNVBGpUjqIq16fEQ5KDz03hJxk9Z9rFJVObM7cS&#10;gyW4VeRb23o4tTjUf6v5fn1vV3AA+Vc/5enasqaakqmhoYapaz7SOqipqVIZTUiQmprlqMrzErqu&#10;qKljb0fUr9fbaoWyeH+qn5V49bLaSfOv+rj6+nTlT1sNWspdJI/8lpz5PFJUTrSViGeiq2eTQRCs&#10;to5mUFQRxqsPbboQf9XHz/bx+zp1GSmqlPs9Pz8q4NOssUsgp5a+GknelajlLQ0Yo2pIpUdKd5hP&#10;p1idVWJoUaNWINi4591KoSEJz1YHB8x8uH+Dj+zqLPPBBGHpZaioqlHKU1GuPnrMgKxJ2NJLViaM&#10;eNWSNyw0x25Ok39201NDw/bT7fSv+DpzC5H5UFP9Xr9vWCWaaVqqnEgjq456r7OqheOLH5GnuKjJ&#10;wVEvr1TIJPG5QWNle9gbV0gKG8jxr5HNKfL+fWxUnT5jhTzHnX5/4ePU0StSyZCalaoh8MkSUUS2&#10;moql4JFrZKkVAL8wKVEqBtOhC1rm3upWtPXz+Xy/P/V6m1RmnAf4R13BIzVVBVUl4mNfPkjVQziO&#10;kqaaBG+/ijQ2sHQxIpa5V/oLcn1OIPD09PTrRINGr86+v+odS/JHUwQrTzUxrFgqq1zUsRDNIyeS&#10;WBppQDrM9mjS1rMtvdAAOIoOH+r8qdXYg/Cc8fz9P206lyZCnipZqOniM88LwVuPR4jVTT0syqMk&#10;RTIA4ZI3JPkbS7XKKPxoJUhj54/Zw+X7OmmYUoM1z+Xn/qPShFRMP4jWw1dOKZHpEqW1CCOXKUdP&#10;cMhql8aFnVb69TMSTp9Is2VwAfn/AKuH+r+Zs2CTX/V+f5dYUlpUxdTWLXyRVFFFjqivjmh881I2&#10;R1MkXlkNuUaQsVLGQnUpjvb3bTVqAYNaeXD5f6vz60GHxVz5/t+f+TqVSiCieeT+Dys1TCaZjLSQ&#10;vSHzjxxVNLwbvE7hnIUqygqWJAtWlVArkeXVwBk9ZnraZIEjiemqnllqJJK6OrdoWmgKRGqqSQCk&#10;KyqngKMbABDyOd6DU4/L060fX06kNW0l6qKSspI4qFKeGGOtVpKZRXv9zL52QB9S6QvnXU3IU/Un&#10;3QIzUoOPVsCtf9Xn15atWBq6d6cUsoFXVUiPEsssix6ah4GsY9GoJJJEf1AsTzb3vRTDA9bHCooe&#10;p7SO8lXS1BRVfHUcNTTQ1itS1dMrNPqp6xgFp5IXZ6j66Qp+vKj23QUHy63pp/m6jvBOaE0FOGqW&#10;yGiqqa2ZpKyaSqMf28MklfSkCMMzQiJ7aebcAn37Fa9Vrgr+f+o9ZZozSyp9tJXy1tPHTU6K9TEt&#10;PM0LGFqWWvqhoWWZ2MltN7nSTe3vXHHVge37OuNRXsKDLUb5JaarqsUE0Ud6iLGukq0U01dUhRxI&#10;QqhglrEgcGx2FOpTxz+3repakef+rPUN56bE0VRONMdUYqaEQiniaqhrkhWAxfcgBBHPGyF0ZLxX&#10;LWBB9+oT9mf9X+rj1odq1p/q/wBnj1njy1I6pURVNQIqOSqM/wBnSxSJFVUQESH+IAXmQhXVpPzp&#10;4uPfilDT/VT/ACdXBx1LSMTSgRSxLLNoq0q452ElG1TeVEnW2gMCHWP88c/j36lB/LrfU2OtgCvk&#10;Mc0VVOCGjqAkJmNR5Xo2kqTONLRoGJUqTwQDYgH3Ur5MOtdPFKvkqGgxzJWUlRRhZBLP4ZYoDL5A&#10;rrKti0LokbunCrf+vGgAANXEdeAA4dSKetoamWKmq3pyZFihlivNDTvUxyiGnn1j0OpCq51X1AG3&#10;0Puvhjy69QdS/NWUtGsSLSTJlmmqJndTBDHLjpS7LUpp1SirVQ6KqlAG4+p97Kq2R1sAcB1niqkr&#10;3pTEE8KUNOKij+1T7mkLSPMtbFN6F8TRCzKWYhjwAbX1poK8f8vV6Dz/AOK6hefyLDPDUCCtprwG&#10;NA5Exhm0UhjMoAS6HWxB/dQWHI960+RFPn1o6KYx16UM8VaVQJVTzeeB9CCooAptOstaoW8RYuQx&#10;v9WQ/T35gARQdaFa0Hn1FlNNU1CzfZLUyY8RH7mkeXQahIBCIJlf6MsZBZV5utv7R96IK4HA9OEq&#10;aA8euFI7QUhosfRgUcFUaFonrpKofbsBNkYk8guoRHszpf1AL9W96Krxb/BTryAg09OuDzUiUk0a&#10;rHHGKqKegKhXIhDMJg8kV3aI2Li2o3JA/NvU4nz8+nMf5uuMsOuZ3mmdIp3oqhnjo42qE8y+QSqA&#10;LDSSEJ5Ym45AsfVIQU60ABw64zuHWBJKaHxwVBqMdAYXkc+ZPBPJJGwR00S2R4ySNQ1D+p2ooM/6&#10;h1vqIWaAwYyKCr+3WeXIK8kjN9nTyK0lXJ5AFspkkkK2B1E/gAe7DPd/q/1U61QfCP8AV/qPUhRS&#10;yRx3RqaKFZIZ8lBeM0DKwaipGka5UMRpfULXFjx78Qa1r+XVgPI46hfdzS00dLQJFUq8z40VzFJK&#10;Rqp3DJHK9gyOqnUsx+l/fiuat17Pl02C0jIkNXLBU09RUUdR9qI2ElDUhUqWiEqkTxwyeMMpAJUC&#10;zC3vVCePn/q/wdbote3/AFf6j13Wa45qKjoJZohHFNJS1cMZqnSMTeVaI0psrxmNFEbG7XIAAsff&#10;hQjUfPrdCeHXOBppYovI0kD1ArTkJqoxir8VLO5+1kiCaRpjI0yEcCyNyR78wHDrdMEnz6wupkWj&#10;KRtCmSkFAZKtbffRJeJIpjyVjmvoa63RgSLcH3XTRj8uq0wD1zmplmaClLOUraaopqeocrUHGxyA&#10;RSBY+GIsPFK7D0tZgb392qAKnh/h/wCK8utn/V8v9Xn9vWNqaqPiqMhGsk4JE1RSRv8AbExNokmR&#10;T/m5HEaeT+o/1/e6imDT/V59aJ+Vf8GMdc4o6wY54Xoft6iCoRYZpQjk+We96WNuGGl0jlH5Fzxb&#10;3sEahQ9e8uHTfHRQvPUrPFDDVwoIsgIIxUSTWbTDJdh6kaQaQv1UgkH3b0pw8uvUBNBw/wBX+x1g&#10;mjaR2glFHWRozQVUiQtUUtTaNXo61jYPG5YmJ2XUmoc8r73T/V/k61QdQK9B4UeF50kalio6eaKC&#10;Fw5jlEU0VU6gh6YIEjdWUKSdXAFzsVrn7evUBx+X+r5dQaikqKaAUb1HkjntSQyrYrPSxq1ZTvPD&#10;Ne3jOoFE+hUji4PvQpWtOtcBT8umN4aWrioKaon8pinIeURmXSUU1EEq05srKhOiXTY8c3t7uKgk&#10;jqpVcKemyqmiVhBC8Sy0lvCk1Kwm01T6ax6ZrWKogZtY5DJb8+3VHYf8/VdWpqH1/wCL6T1XKxxs&#10;tPS1pqaFqetojkIYhRfZx/xATOswa58nlVFsBYjVb6g+3Av6mRQ8aeuD03SiimRw/n/qx1Emek8b&#10;NDqilQQQCFkWJJZUlAp0SlAsFU+MP6rFdRPt0KdXr/k/Pz6qdJHGnz4fy6b1ZUqlkipjTVEwkeem&#10;A8CyzVBIAjdhpV4XUWsbWLW4t7sV1LTy8v8AL1Q0B4UPp+WP2eXUP7mq8LgeKphyNQ3np1bx/b1K&#10;poLzyMrNHcrcaW4CqrcH3bQvAGhH+DqtTSnGv5UPUWSMt+1QrP8Ab1c0kYXxIpWenQSTRpMnETIF&#10;d7A3YWPII97A/E3+r8uvacaQPy/1cOshXSop200+NhhqJIoXDao7IBRtHUHUzshLGTT9CQRcHjdP&#10;xfiPHrVBmmF8v9X7fz6xmGniqIHSNqr7mmglnl0hY5WS4RpadBz5NPq4/UbEcn3YcKE8D1rQKgUr&#10;jprb7pKR3p5qSikjeFYtMwqY2+6mEULPDMP7EbDTHYaWsT9PdgKmhFfy68KgcaZFPzNP8FMdZ45p&#10;FMEcM/3RjqKimIkTxGWOBtH29ypMjOSwOonSWv8Aj3ai8eFc9XqKUGaGnUJGpkdGp5dddBHUUbw2&#10;RZLFTNSidhbyo1zIXQ6lZSPoPfjUDP2/6v8AV59UoqtVfLHz9c/6vLqaaSnqIUp3hNPka2Smkkij&#10;kUTxxLZaipptICBpW1FoyoLIFK+oX96qeNajqxCkadOT5enz/PrMmOFPJ4IKhp6OkLyGmovJFFFH&#10;Xloo5oFuWaMgISr30st7hSAa6tWSKf7H+r9nWvDHlwHH88f6h69OiQwPOwlnggAgSo8qwwtDG8UQ&#10;p6KmkjC2YEArrV9R1MTwvuhOlQB/qrnrekcT/q8ustHFUCljVZZPuElZIknjjT7t2fyQUs1Ql1aO&#10;pXiRh9GPBNvdGoScfn6fP8uPWxw9T6f5Pz6eFpW+7p66Uwm8FXjpKZIvO03igad4qpQOGp2A8bfV&#10;lNr+n21200V9D9nz/P8Aw9bodWo/Z/q+wfy66SmWNTXzVlQ1XBR01cslQi6/sqen/wAnjeHSRqFw&#10;AR+q3q5IPuprXQPM063SlW9BWvyHUxRK1EqwJIprqCWomrXip4kqEqrSwSQxHUsXiLWDW1C9/qB7&#10;1iufI8Ps/wAPWwKj5Ecftz1nhORQmq+3Es9XMKWopUSFoaWKgpwYYy0hNnmDiZnPjQBWB54HuylB&#10;w4j9v2fl/qzoqdVaZ4EegpX+fUKBo3lkZKTx0UUIqIoYbtBV1k8LSSMglUukYQBJU1Aerj9Pvx4c&#10;aH/J1YceFR1KWSqlnknL09D5IIFp7QiSjrybLox0PPhZWBhk1LcDUeQPeu2lF/4r7f8AD1U/s/1e&#10;X+Dpvlo3eno54Z40+/mihelpI0kONWarMpjlZwP2W1Fg4Ym7fS3u6nuIOaD9vz69pwKeZ4enWX7u&#10;nkapmNYkaJPS5OR5aZkQrRE06/alVAbVIVf8Egke96KUAHl/hz1btqSD559Py6wIIoFglijrFhbL&#10;yVcAkodcU8KwEiZzwyLDKI1RLH08fn28KVz5ADqgpjyzXhx6jCFU/hv3kCyStGzO2kaZnq7wwSRC&#10;L9RLKv7f5QBuD7sOqjAGvP8AxR6jw46iREjSXGyyJFIK6Wudo4KIyQaaVKmWNVZ11WAQsxQgc3U+&#10;9VBGqh+VOJ6qVBNCQSOJPAelf8HUQuGnaZ1qauOvaOlZqqyrTvR060cQr5o1A1+RXHkZnNyRb1XL&#10;mlRTNKf5fT/N6dNkitTXPzpwxn/P5nqGIIhJjEd5qTGwu6xCkq5ImrIJahhWwTgg+cR/otKtwFU3&#10;Fre3Kg1JFSfl1QgVFKhRwocn1+3rCYyVjWmpaWSjjNY8bJF43pmjZ0Be2oMgRSVubNYAWPHuy8f2&#10;Vr/k6p9gx6+fHz6j1EU8TWx8cUjv4DPFSsGWb7hGtFIxB/dC3dT+k30tbj3tc/F0359vUKkno4vt&#10;XllHklSBEkmYHRCQyx/cRgaAyBTHGP08I3+Pu7DGP5f5P8vVQVFCc8Py/wBX+brqaOYQaIESpm+1&#10;ardYEYU0ks9SY1kMjWIkniDgKxNyP9b3saSc/L7eH+CvXjlaDOCa+X2/mOuFUlLXtDUVrUMUXirI&#10;56DG3p6NWkphPKzmIMH9axyoQg1N6ePexgEL/Pj/AKv8nVGXVQtTzwOmZJ6EUYSH7ikyVIIK2PTA&#10;tTPTTqt2qK4sXdImDF/GurldLJY+7gGuR/m/IdMAoBVcH19PmT/snrnDHMaipkjqoYa2fJa5qRKc&#10;JTxkwlpKpKhlJV3tKYuAF1AgAi3uzAUAIwBx9c8OrL8RNaGuR+XH8/8AUOotVMnlaglmmleoq6SW&#10;pqJoo5Wgx2MQiKWqdRcorfqbUC4jXhtWr3dU/EMjy+3zp9o/w9VNCdFePH1oPXpvnr/uJjjq2jpp&#10;vv0EOP8A8nBaCtppdUGmqteSJ1RzGzAmx/1/byRgKGXy/wAuP2jgetM9Tpfz4fb9vmKdM4rQy0cs&#10;EKUiT1NUohhlZ6TIZBpQtJ5pFHkVUcRvA39huWFr+3tAFamtPPzH/F8OmtVQCMV9OBNfP7KV64S1&#10;Dikpad6WnUmDJ0xqJp/JPkIfLqnpXidVCaJS6AA83V1HI93RRrJ45GPT0P7OqkgKAB5HPr6j/V9v&#10;TDKr6iaZ4Z4TS46CYTeIrPEsiyTvj6pwoFShjETFFHpvfUS1ntNDUjOT/Lz+XSdiPw8MA14YNcfP&#10;y6wtLP8AuQUtDDMprqmn8rMI6vQ9qrINBk+CYmh8cJj1XZm5uPe9K/ETQU/4o0/b+XTZLaSoAOfL&#10;9pof9WemhmkrpaWsqKYKlQjTJT1QL1Mhhus1LJ9sFVysTa4gq61KRrp5t7cACiinI4/n50/w/LpO&#10;SHapGP2cPL/N1xU1UeN101XjXjmxgrAaeZqU1VMakieh8MqjxyUlpEk1KLuNNiOfdiM5B4+fljj9&#10;h8uvVotKjIr9ueHyIzX59M9ZMKWTGT00jLT008h/iaywJKsh5x7tTgMgs1mdwDZmDWF/biqSGB9O&#10;H+r5dNlgpVhwHnX9n+r1PXGonZmrqqmgLU5nq6iaJPHTpWUVNAsNcfLINbWdyFt+prta3uwAxqya&#10;fs8x1VmrUjh6eoHHqNV0cscSss4EVKRJSTRzLqH3MKwRRIwBvAxaJmIAVm9TH8m6afSpPH/V/qx0&#10;y4GmtaUyP2Ux8v8AL001lQT9wsE1dkIJ3goWdZIvuFqDGCKf7oqIlGv0tI9+FAU8gl9Y1PdSn29M&#10;SMpU51A+mKGnXVVkj9tKvkp6qejoxTVErRyVUgklTw0TLUEMFm0EL4IrWcs5Yi/uyRrq+RyKcP2D&#10;/D0y79tPNQAcZ/b5fZ+fDqF49UNNjauKOGrM0FRDkadv3ImYNS1ElbWyARhVs1ytzxp1c3LtBqLL&#10;/qp0zQaQjcfI+f5+X2U6bKCprKmOneCpiji8oqmiqBaWOOOdqeSfQbKk4CrqBa7hifp7dCqM0/1c&#10;emV1Fag/6q0/aOl5hdqLWvSwZGf0JRJWMqU8kYqamWcyoXqFW0KTWRJGFiLf0Hsws7QzmtMdMSyq&#10;nE5/1Z6Wv8Lhpaalyc9M8jzVGurZYg89CEEgp6impo7DxAWQuD+pebkj2JrXakVa06Kpbs1+3j0F&#10;2cSSn01E2MEUzVjx1DyTfs/fTOWpchK/IKIQ8iLY2FgeVHtb9Ii4p0keYkdF1zuTm8xpEmtTY+eq&#10;akkok/ah1zF4zE1SCwWYfqYsQOQFJHJhHaJo1r59Fr3DatJ8ugaz+QL1NS8VUjSQQRM4BRkLILSN&#10;AbC+g6Vu3BNyASfalY1UU6SPJqbjXoNsjWMY41lE7y63k16o0lmjYXuxUA2BH5H5/rf3plXgOPSG&#10;QknPSLyNZBJGyPpEkMPkR2QHzF20jUrgAOPo39fr7ciU8OmWYKOmFJdV5VLB5P2yhsx5sCWC83P1&#10;t/Qez7bUrJSla9FF848Mk4oOlhiF0zRixYSMhDRERhiBZWS/55Nw349zfscdGVGFdWnINK+Vc+Y8&#10;x6dRHubakZgfhrxr61z509KefQs4eN0DI/kqBrkpzDDqDwKtpxIQltcY5HPNzYH3NWxxMkZV6uak&#10;FRWqgd1aea8RnzOMdR/uTBu5dKUo1TSjfhpng3n6UFT0qady9KYZDDJJ5GAiWE3Z5R5GklZQWIJO&#10;qw9YA1DgAATw90PhSUY1pQL65JOCTk8KFlADDh0RyqFm8RAVFOJb0wAPIYxntNSK56wypHC0jWYx&#10;mVY5EEGuOWYU5DIjMWTSJBZGB/T+AbE6ljRGY07aioAJBIGRWhWmrgcY/b1eN2kVRXupUHVQgasE&#10;gUNdPEZz+wNMtPHURlnjUmN4UeaRboyu2giGN/rHGbqATcHk8cBA1vHOpLKMFQScg1x2igJVTUca&#10;14imAYpK0D0U8Qx0jjj+IjgxwTwFOGem6rjhMXiV/DTuXkjQrFHez6HVnaw9RI0NYC4A/HCe5jjM&#10;elToRjUfCPOhBJ+fBsCoApw6VwNIJNbDU4AB4niKg0+X4hk0JNOsOm8BkSULLoEZADx6lIswIsSU&#10;XgBmAJJJBI9tBT4ZZWAbhwK1HnWnEDtGfM/LpzUBLpKkjj5Gh4/keOB5Dy64KEEUQhjjkkDsI2iA&#10;VkaMadXPFjdv1Ef1+vugEaxqECs3lpxkYx61r59XJZnYuaAjNeGfL8usbKKmOWbQZ3cJBfV4/CIm&#10;sxdwtwDcvf8Ar/h9Nds6NKV1k0XJwApzXzFfir614eWwfBZY66QKmnGtRig8+FPmPy64xpEvlkjh&#10;4cFY0VmEPliPqmkCAsQtjoX9N/rxf3VUiyyJQHAA+Go4k0qe3iowPXBoLM0lVWRqlck0zQ8AK4zj&#10;UePpkDru7TyTxwyXilRTORMGSqMQJdSoFld2J0BRY39+J8WR0ibsIGrI76Vr5GjsSdPqCR1qohRZ&#10;JBR1PbjKVpT7QoAr6dY0Q1SoZHgGsUwGlNVPBHpaJl4FmYWuWZeCODYj3RQLhVLlanTwFVAyCOFC&#10;fmw+ziOru3gOwRWxq4nuJwQfkPkCcccg9ZJqqwiDIU8ERhjRSrNIYibwTOAEcPqL+vkXFja3vzzK&#10;CqsKBFoABk6TTSTQKajuOrIrx60kBo1D8bVJOAK0yBxUrQDGDTh1GRQmp6mCaSqkIQRhwFWOUXMT&#10;EXKk/rBuRY+2kGg6p0JkbFK8AfIkcD+LzFD06zaqLA48Nc1p5jzoePp5HHUt4GWT7vzuupHjWOPS&#10;qhba0M7EXIJF1YfUi359qWhKv9TqORpAGBSmNROT8mHE0HSdZQV+nCjBBJOTXz0gY8+B8j1iMkVO&#10;IzKGmSErNHfQYlmqW49Dc6o/ppP1BB/Ptpniho0tWCUIyKBmPofNfTzFOr6JJq+HRS1QfUhR6+jf&#10;yPUWW0ZKojBagVIlkhUCR2hGseK/pe55ZT9ACL+0U6qvYASHD1K8SVzjyNeLDypQHpRH30JYVTTQ&#10;Nwocd3mPQHz6gmJWqo6cjzSGmVpHiPiV4JF8gCKbKbcXFwfoDa5siMSPcCEjU2kEkYGkitAOBApw&#10;GTgHHSvxCsBlB0qGIAOaEGnEZHqDQgZI4Dri3lmWRolp/uoiS0ksKQur6rKPGLi6G5/aDD8H6j2w&#10;+uXUYtJkHmwCmtSOFKCnnp1Djjh14aYiBJqEZ4AEsKUrx9Dj4tPUMCYySEyRSMkoq2ZQphJNo4gy&#10;cKtjeQWANib29oCH1M+oNQ6yRSlOAqCAPVhQA5yK06UkxhAApUEaR6+pzxP8OSR6ddaGVJvUKqXW&#10;IRGxeTzRMNYaP8KqkCwb6/Qe2mVgjaj4jDtoamo9V9AtPPjw63rUlQB4a01VFBQjFD5kkH8uPUaR&#10;LMEljSJG1OS94ZGa4R2iRvpa+u59opFAbRIAoNSa1Uk8CQP51PTqNUaoyWIoBTuFOIqfnw6ku7ow&#10;itrjRkjZmVAZGQXGkHhdQ9JYfX2+zBGEfEAgZHGnD7AaUrwJ+fTSqrqXOCanHlXjX1pxp5dNUoEj&#10;+KO6wwmV+CXJgVvW3AIJBJPq/I/It7K5QHYRx10Jq+3SDmnlUZPpUHpehKjxJMs1B6dx/nn/AAHr&#10;lOzFVGrRC6rKhRSNIc/tGdxe115A/JuSOATqZiwCg0WgIoKDJ7dRoeK+XmanjTqsSgEtSrKaGvnT&#10;4qDGK8T5Cg8+oiRRVEjFpNDLOsQkZPF5JWv43lSK5dSNWq54PI4AuljSOaQjVQ6qaiNNTTBNK6lP&#10;4q0oRWhpTpQztEgoKgqSQM0HmATwNaafUY6kP5AZISssbvZV0amhEsIBqJH0+piQLrbgluf6e1Dl&#10;wTGQQWwP4aj4jjJ4Ypgk56ZXRpWSoIGc4ND8IFcD518hj164I6u7ShmqIhHLJr8aiQlfTE7aRcFb&#10;awPof9f3RHWR/FFZFoTWlDXFCcYIpWnDHr1Z1ZUCkBGqopXHqR+fCvHPp1g+4adWeWNmmZkQftiI&#10;GMC8XjuANJPDC3BHtgzmZS8q1YleI09vlpHpxqPI/b08IViYLGQEoTxrnzr8wOB9Osum8IRJTpMp&#10;ZQzIXjLJplhuB9BoH1/H0/V7d06o9CtUFgRUiorhlHyx/L59UrpfUy5AocGhoahvtyfzx5dZY5pf&#10;K6qoeJPIHjJMRGpBCSqOPr/iPoOfakTN4hjRdSiuD2+QGAf8nAfb0y0aGMEnSTSh4/PJH+onrkzv&#10;HLJeXySlYI4iCP3GdSs6pL/Z1Kfr+SfeySkjVNWooX51FDnyqDQfM08utBVZF0rRasT8qZU086Ef&#10;sHWOC6orSzh2EYMUYv8AsQ+UyxwhIdLSMSAw0njkN7pFXQDK9TTC/wAK1qooKajwIpwqQcdOS6Sx&#10;Ea0Fcn+I0oW7sKONa8cEZ6mOza1jqJVSohht6S0Mzgi4iZVuWYMV4B+gsCPauRu4JM2l1GM6WI9C&#10;AuSCQOIwKfPpMgBXxIhVGPyKj51xQEA/ma9Q45nZlhsNUYj11HCjg6XihK3P15tyeD+PaZJSzeFS&#10;lNNWGPtC4rniRnhnHSl40A8Q+daLx+wnyxwrgZ9epkssc0BeNTCYikSJIQs7yN6dYlXgxg8gkC5t&#10;7VNIksOtBpIIAB4k/aBlQakE0zpPl0mWN45NDnVqqSR8IHGlD+I/acV6hT+dailj0ozLCSssTeKp&#10;kZeDNJfgBCb6vzf2in8VJ40wSFqCpo5IOSfQL6+delUPhmJ5MgFsg9wFcgD1r6eVOs5jP2zq5BRv&#10;Gqx2AsXcnWv41fhX+nt3wyYCrGowAPSp4/aMgHh0yHHjgqKHJOcYHD7PUddTT+INE0LPrezpJCGS&#10;SNgGSdQoLEhgDcCxN/eppxFVChNTQgrUEeTYzxHHgTXr0cOshw4FBghjUEVqKnHA0zkCg6wIyRoX&#10;a3kiWN2ZACXjvZoRKljGwPIsBwDf20tI011qVzUDiuarUAFSDUilMVrXp11LsFHA1FD5H1ofiBHE&#10;muaU6lGTyEJAsK1Ko7JG1qaGdXS1UAzfWYx/pYqAfr+q3t93V+yBQJBwX4Vao7qer6QdJIoePGnT&#10;Sx6QWlJ8MkCvxEEHt+xAfiANR8h1AcLLZI9KFUWRiD4nYD9MrSH8jhF+hPFwCfaVgkg0oNOKnNCf&#10;IGtPXtXzwDTiSpDNH3vmpp6j7Keh4n889ZooZFZT5tHmVdVl1PE4F2bSR6rHgn+v+Ht1I2Vq6tJb&#10;TXzIOamnnQ4r69NPIpUgLq0k/YR/kxmnp1JlZw5AHkAeWRqsMrSPILPoAP1Nxa30/wBv7Uy61YgZ&#10;GSW8yRn9v8umowCopjAATyA4VPyz03mQRyN6E+5ZS0aafHEVf/m017kC9+SOR7LmYK5BA8QioAwM&#10;/Ig8PPFM9KwmpQKkoOJ4nHzHl6fYes48kUZcU5QSUjAzC5jmMba3KxNchlIAve1v0gD26viRx6gl&#10;NUdNWaEgk4U5qCONaeg6a7Hk0l60fAPEVFBkYINfStfOvXIIFgMppA8csGkSu/iUzSMGuAo9MlwG&#10;vyOCB70VUQavDqrjjWgqSD5UowOaCoqCBwPWi1ZdAfuDVpSp0j/CtKjyNKHz6jgtDH5SBKomkpyq&#10;sY21SwjUQri1iQCxKi4J9pKvGni010JU0Ok1IFeIIFSAWxwJ6dqsreH8JoGqRXAOBUfKunJoadZF&#10;jMj21QOroqlHGloAyeJhCz8EL9RyeL/m/vYiLmhKkMBj+GoAouKfMZ4V9eqs4RMBgQSajIahrUjj&#10;nzwPLqNUNFGRHBGyJCDCJ5dTTTMT4y4QcAA3KE/Tg+0lx4aHRCCoTGpviPlUDyGMfl07EruNUrVL&#10;Z0jAXzpXjX1/PqA7MshTXaMAFJGZQCT+lWtwefU3sulJVyhPaKUJNB+f2+fSxAGUNTPmKenn/kHX&#10;/9TZQGlkA9VmkKkqiTRgABkKaR6eCFBuSf6Dk+xB0GBTz65qqJFfxegIRLGH9F3v+3Lq+rkgfoI/&#10;x9+63ny4dZPGF0l1Z1XxMVaRSCzL40VvqR/T/Afn37rXXGQIQsgWwGry/b6SdUZ0qJgRc/4j8X4P&#10;v3XuobpcMniXzAqwV3CwgNy1gAQwW1/9fg8+/de64MsgBuygeJQr6VDtY2PNuPoVP4A/Hv3Xuu18&#10;TLMAAyAorgr9QvKopAJ4P5H4F/fuvddpwLFiUkRlViSJIhE5d445B9F+gcn6/wCw9+691h1q8M6q&#10;pmLStMZI2WOZY3GlVDKAV086jzqW39ffuvdYDcEkAJJJoLBHVzrRdKhWta/BBul7D3vjgde6iMGk&#10;ZFcgsV9Jd9KhidUxYKODew+n+2+otoNOtV6ypIGQqpEci61nsqXLykNGQ4B9Frc39+0Hr1es7khV&#10;80ixJrjElnuZY0XU7EAH+1YsRYW/x96KECvXuuJlWxEa6GZmZRIH0yX4YSix/Tz/AEHH+x9+T4uv&#10;dRZpdAOokRgSsBDEC0nF7yKlwV5IUA3/AD7d6aIq1OmionRxDyJVQO7eAK/jZ1DEuw+mlQQUPPv1&#10;OvaD0nqqdWiZzGIwagK0wUM6SjkyF9IP6QAAFsCW+n531vQBk9M9VVWcoBG1kvYxryqtaSV1sBr0&#10;3vb68X9vJ8I69VeA4dRY6qnVJJUJQOgidlBlBYuEiYyMOGt+LekfU+756929TDKwlcqLJH+6AVXW&#10;zEWZXf6WU3It/qr+6sCRTrY0jriKzUNEsiuzXkKFgyJG/CSKx5PNwq/7H8+9BKZ63UHrEcgRIlLJ&#10;PDO0ZcQNOiRxpJSgPKZJ0/SNLDi59X4/PuxFcHqopTPXB6gTa9Ek4juxn1aVe8ZF3jqHUN4wxCXF&#10;yeCAPddC9eGmuOpKVcVS51mVwi3Z0Vg4c8RxwEhmCrwfIblrn6/jRQeXV69Y0mmYjWij0KszAukw&#10;R0/dMMQFwUH1YqQbDj8+6FCBXr3TojoYLCOSQiGMs4VbuFA1mCVQDzwRcAe69bwePTnTySvp8Csf&#10;2gJR4gsxYHhyzf7Dj6fU+/da6mRStOyMoN7GytINP1vK5Rfq51Aj8A2H4917a/PrfUlCx8ZIZ1AG&#10;kEJJM6JIVLuoAuVvYA/Tnn20OnE8+p1N+5H5FcaRHI3gkjIlAL+MrITwQeWBHHP1540a1FOnOpBX&#10;WPD+0xEAjLx2DsunSsSXF+bj1FuSfoeD7qtKGvr1rrPErKWZY9BYIAGVdetE8ah9Au3FvqPz7tny&#10;4dab4es8el/Iq+OUAGBVSML5pEPlkJJUKpT8n6m/+39011mVUZL6RJURkrMsqnxxA/nVYCzC3I97&#10;6cVfPrlGpAiAjiDykq8Qu1lKlVcE3BJ/P+Pv3V+ufjWziS6l1RFTUixjk6agEeq9h6tXH0t78QCK&#10;Hr3XStqTxKY7+RETQEji8sR9Kx6gfX/VtNvxfj3UIoNR17rKWQ+kHxsjtE0WsOskpUkjSwHpU3Pp&#10;JH0vzb3brTfD1jaX0yoSIfHIkzs5Cq6j0eJQy/Rr3vpuf9e/vXTXH8uvO+mQIhiZAAI0j5kIZbt5&#10;gedC2sR/Uj8WHv3WuokzqzKb+MOIWI0aGuq6lfV/S/H+uR7rpFCPXrXTdNULKD5FJjlZyyhf2TIF&#10;BYlTyLni5+oB92A8h1vqHLUN6YFHjOliSCqRxmVP29TgHSp+uktz7sVIyevdNv3DyLIEBQN6VETR&#10;lnZPoyl7P6+WsotYG/NveqEnHViaUPy6a554JGjVIopHb1ooTQo8Q0NFJ+ACbsGDDn63+nvZVgKn&#10;qvHPWEzsS2hleQRFJdTAmxAdJFAGggC40EaibkX+vvafF1dPPqKJkV4zTyRSmSVtchXmHXGDHGbD&#10;TqHJsR9Ofx7e6sesUZMgZY7TSkh5KeZtMagHSrabcNbnSvBH49+68fLrti2o2WNrDXpQIrkBiVcM&#10;eOLX/Bsffut9cY1jCXF4nmTxankD6vp5NCHjU9rE/wBAPeiKinXupUkRLeT0lUUQyAMskM8gXShh&#10;VV/UVIDWKjj+nHtspQV68SPPrmsOmdXaJi8f7b+RiCiWu0bxABBchrMCbJa/9fdOqsQRjqcKdywV&#10;x4QnlbXGodURyPSb8qL+q44Kn3rpvpxio4PLCFCkxx2kf/NhRL6UMjEXkOn1E3Nr/T8+/de6nRU4&#10;jVpQyaQxhgSRFtGkbAspAuNQ5v8A63v3XupJRUJkV11eQeJ5D5SiyJx5lW49R9QB/te/de6ySVUF&#10;OhYhpFlifXMjqZfQARewN/8AD8W+v09+p59e6YKzMwRKJnlMYadDFH418dLMy8yzmED1HlVFrW/r&#10;7tpY9aIqKdJ7JbkSkE0fkUu3GuEnyI5Pp9JBYg/UCw4v+b+9PRRkU6bJZcdBruXf1PS+SJKmKmnW&#10;em8Ev7yRvLJy1TK/1bn/AFRsDbUpv7egXXkdKLdVkc16A3cXbVNSwz0UlXNBVPKyoal6emUVEhs8&#10;ksciKguQAEC6jwQL29rja1Xoya3ovw16L3nu/wCmp6ipVJ6aerpYG00tnhZUjk8ZpnjA5djcr/UG&#10;5HI9tCzQGtOvDb42z/Louu7fkNLOtTAIclBeoWFxT1cbxojt5ikswsIyp/bTUePp9fasWgxQdKoL&#10;BIyHC9Fq3T3DW5GpiJmr9dVWy0VFHrVFRmhJipDVxMzkBh/ntJ+pt9OVkdqoHcP9X7P9X8gZmNDQ&#10;Fegjym5K7ItRQqtT9xkWqAsMEw+9WCFrVNLWG1iVZW8ahQzn6m/tQIkB4dbUJWgHScEW4K+t+9jp&#10;qgGYijqsnDO0DQRyt4oop8fEOfGt1jTWPI3Jv+LEgCp6dLIBnj0ssD1JnMuq1E9DU1ciPUzNMaeH&#10;HSVjVDiJMfpp9JCoFUusgbW5JUDj2zJKij59JJ75IRpHHoyOzvj5V1BgyMoq5lZFpZMctNRS46qa&#10;GMa6NmAiljkZxrkZVBA/UfyUTXRrQ8Oi5tweUEAgDozO2Oh0jkRGxhrHo6qkZQbVcsr2EkkFM8aq&#10;Qi3EdmiAtzqa1/aSWdGrU9IriZgPi49Ga2r1PR0kjNR0lTROKieMRRxRIkNRNZgyQuDHK8TXAccK&#10;Lg+yye4J7V6SGYFNLZ6HTBde09O0YamChJlZ/KAwlkMVxM1hYAjUQRwGtwOPaQM5Oek5C8R0K+P2&#10;3Ammb7YLStLLLEyUmmRGEWjx1FPY/uKL8i+r63t7upUZbrfEdL+iw9NDLTssXiNOyPEsjL5RAFvM&#10;zBb/AFJ40t+R9Pp7szlsAY63XpRQY6ljEZmQ64kdYQyAMIS/mdtCAKfUbFn/AAAD9b+66WHEdVK9&#10;ToKemV3WKmSpks2o3UMjNZXm1ygnkEBbEAC9vr7topluvUp9vXNZkdY/AxLSRaG9N5AL2Osj6kAX&#10;NvpYe9NWnb8PVuvKY1jQRLGysVh1yA31PcoEDc2Njf8AFvr70nxDrw6wuZDoLKqkgoYwRMV8npj9&#10;a8cFQAPx7df4T1s9QpIwivqZWZJBp8cjeRSq3ZFW1uQf0/S4tf8AHvyfCOvDripTSwN3JdNAuoTQ&#10;osDY/W3DWHB+nu/W+u2BeNYg8fqMgVDGFkSQEL5RoHBAN9d+LW9+691h9LyBERli1QxMkoAeSSP0&#10;rMSnpP4JsLk2J59+6912GZ/IxQo6BlnaRkW76zxHfkB/w/8AWw9+60aUz1IjkWYuELSNH4jKjGzM&#10;yXLaSbgm3puBx7917Nes6uGjkYuwmnS3i1aXp0U+hdVrD8X/AMOffut9ToyJlWP9tGkBjaMM7SaA&#10;tmCRj+hHJP049+691JCXhBddJDHyGM2Fk9Kuwsbkcmx/px7917rOsK6gsfkcyLrZrgSu0g0obEAC&#10;36bfU3J/HvTHSK9a6lRAiNYTy4XQV03KxG4AKsDYi3q1c/T8e6KNR19e+fUhdYELgxWDBQ5BIIKa&#10;hpEYFi31P+t72/wnrx6yKqOgW6uwdpAoTXdY11KFYcn8tb8X9sda6y6nuzOFMgjR1UfpQE6NK3/1&#10;7lv6/Tke/de6yo2iOM2C3ugZdB8Zbgm5uDb6Mf8AEX9+AJwOrD4T1LRfUSQNZ+r3Ong3MhQACw/q&#10;Prx78QQaHqvUlBEryEKT5W0rYOBKWXV6foQbWNjxb/D37r3WZFJIQ6W0MTZ7A6itvJZR+Bz+n6n3&#10;7r3XbQxlNSBQbBdP0lKgiz/Tlg17n8e/de6wy0SO5UjU2k2AIZoyo1h9S+ksfpb3rr3TPPi0l/sI&#10;2oqgJJAQNyxP4Bb8/wC39+oOvdN02ISQShI+QwC6rGPUtgfS/N1HN/pYX976voIFem2rwCMGQRCT&#10;0tGFGmSap8g0ag0i6ADbkkcW4N7e9E9V1GlD0narbschCxU4kCvCfEjXe8C2EflIA0j8tf6e2yAe&#10;PWqDpJ5LbkUiugb1zmcqDI0aKxWy06mNWW2qy6iovawIBv7uoAGOtGPFekZW7MglqHmNJK8+hQsk&#10;hCCKaIeNPI1mL6LXGmwv9f6+7rQnPDqyiuK9ISq64WZ6hRSRRvKy1ciyzgLrdjG8umP9Ik5ayljz&#10;xb2uEgUdOa/l0ksn1nTaTOYV1GnEEqyRxtA9ODzDDRaeDIL2BuW+p59tNcNXt6t4rkUHSGyPUdDE&#10;FqBihI70wiaKMosEFKG8yEU0YDaz9HBPA/Hun1E3r1YTTrgHoK850jTVNR/xZlEXnlk8E9FGlWEn&#10;S6tBVRrG8Ok/5prlT+b+/LO9e416eS7ZcOa9A1uDoKGWKQzUqTJEoqaGOSSLRFNHJaSKdpEjAIHI&#10;Q/U8kH8PmVJBQ9Wa6V+HQB7w+OEtWKt6TFq0rRu6FcekS+SRrJOr0VwGsASzBE4JJ900IDgnPp0/&#10;bzyHiadALuDoabEx1sVPR1UjxQQSpJRVU00VXdP8toKGOVjZmW6u0V1N+Bf6Kkh1Dj+3pcJWTINR&#10;0FmR2Bk8eclNFRVMs01JSSpS/aO/8OkkbT5q4ILRrJCI41Uc2Ugj8mjx6KjjXq6X0C9pYD/D1BO2&#10;FolkEVLVBKOkjnqIKuAPWwysRNW42mSMEJJAskZZfwAf6n2wYW+KnTyyqTVcg9YoMCtJDT1ERbyU&#10;tHUCsjdDOlXTUzvUyzSQqut1kdgLkhgATfTb208Zrw60SpalKdRY8ZV0i5CmZp5KKtoUqoYKRlql&#10;ihqiJMjUyJYlpYpijx6WBMZAJ4t7TsmaEdNMo4HrJFT5lYco1As809NT0fhgm9NIAjBG8lUSPNPI&#10;Sp8cbAK5Y2uLe2iijJx1TQOJ67WSvj+3lkFNPTUUscVHHHHHVRRZeqIjYQShUkEri0TOxcjVqRlP&#10;JTMi8F6oVBNfTqRFVz0/nlXHU9VT060lDLTygGfHvUyMQzTWBqmjYyKYFIBWxAJUe6MhAr0nT4un&#10;9s7/AJPRitr8bTVCxy1fmo6SSR4qWgYwioDMbK9tVk0ljccce9AVNOtdT462MvIslPPHDJOGhFRO&#10;DJLXS2npkdhYi7kKqWspBvf8WKECvWupEU71q/ZVLtDEVEU0lOInkq9btJWweWP0r+4A8Or0hQVH&#10;Puh4dXT4upZqFWojqjPUx1P2pEiNRqtJNDA2qnq5nHoVqiyMgcgn88i/uvT3WJVmhyEMP20FVM9A&#10;0MRk0nLI0oaRpBSx3js7anN7La2o6h7t0n6ZqvFwV+ISjhuK2p+2Ip1aKKHKyRyafsmWMLIqxprR&#10;4kYWvfUxI9+6902thmdhSrS00c3kqJ5EEktKhgQCKXNT1IFnjWJjT08cberTc2C8e60QDx6ZTt6j&#10;mmpKAQPHTQ/xEwSTyLH93GrvUTZCvZLpZQjOgLAtrH+HuysR02ErWvSQqNrodeTpqigkpyXTVGSt&#10;Y/3UfmKOZLgRxsFOlWI1H1Hi3txZSMdVUU+HpFTbHxmcraWGZKo01TLGZJ4YIy6ZZUen+8kbTqAN&#10;vJoAACrwQSPb6zKBk9b1Or1GKdBlWdRYvKXjixzQLWIfFEKeDyxVpfRB91UzDyNJLpeQ/uoNIIBv&#10;Ye1CzoF6UpcngePQX5DoCGSoeFp5IWWeJ2d0hnpneUERl6iIa40kb+ygduOPyfbgnj9enBcqnlXo&#10;HdwdG5CjEqvC8xppK4z1op5KWgijicommRgxcl/TdwpBFgfx72JY3xXoxgeKcduOg7rOss9RUq1M&#10;KiupqfTJIY1JihWqXUwvcoxNgrFORax+nvbBVWvT5jCZGfn0jJKHOY0Ron3FNGCKiFCkpWIKfG5E&#10;Z/st+CvA+v19tp8WOvDp5x+9tyYyqYNJUyqqhVMyhTKFYRxmMqNf0B5BuByRe3tR1qQAoQelziO6&#10;a7HzJJXGRYXqgnji0oqtp8UckKn9J+oEh5P559+ABw3SQLnuPQz4rvSFzTQvkIlMcaSyyTJoZ2Uh&#10;4tcaizngMpYNqPJ+l/bD2qV+R69Jao5LA06FLC9zw1VK1LT1lPI0U8td90Q1TWJO8y1E1b92WOmX&#10;SpjiVmQckA/X3Q2ygV8um/CEWBnoX8T2wZJYYqWoqMZT1YMBkq/t0oft6geaaZ6aEBJ5oxdwAjBb&#10;2DXN/bRhB+HqvhmT1p0ucd2hja2jp5Ya6ShjWcUU9TnANGRixWipgFPT1iqsU0ruJh6gbNpI1Kfa&#10;c2zA462F046XmP3eKt6tqJJKwGNMpV5ZZBEkdWo9CSQylS0cYLakIB1EHkD3YW/r1QyqDQ9KzF72&#10;nWsxNfBlYhBKtTQisSBFVa2OIxUrmAqo0SArCWAI16iRc3PjABjpuSUUoOlrjN7SY2qrBT1CTNRR&#10;gJTzAxQwZCSLVBCkka2Qwp62I4LsQRwbe0FR8uk6tpao49L+j7MrKGOnEuZWnmkWkmirV05BpNX7&#10;cBkFiqo+kX4IT6X/AB78GZRQdKhMtM9KvF9nVK6FgqIRNFP5q2SbHl6agrpgVaGWSbSyEuG0SrGQ&#10;RYNYW931BhQ46YdyzVHQi4TtSqlSFzkqWQwa1lEL1NRCKcxgiSmbQ+lieC0djzyCtiW1gU5B6p4l&#10;MNnoQcJ2k9TWpBHUNWolMNdVkUnjMH7bNDC4l8YRI9LW0H1WFz+Tdo1UYPTJjEh4dL3H9jQTCCSD&#10;JqtTSPLJkJ0iLQxw1FPoagDBDGs8sgALKo0s1tRuLMM0nAcOnltVpnpT0+8YpacIlS7BkhFJknga&#10;JoFdh44H0D0mJgVbyW5I+o918Vxjq/gqOhEi3ZDGJJ55Ift3jgloVSWJHMMs4gALgHkPc2YC4HPs&#10;wgl4E9J3j1cOhCos+peOnmdvK8Sz6otMjNTr/n5nsLJq1XVQL2vb2oLr59NP2inn0vMVl45w0EDx&#10;SiONwsghE7S1DjU5nlH6Va6sNJI/snnj22ShOOkTfF0+Y/IwMPVCS8dOnmEEwKPGZCnn08Mutgbh&#10;dV1sP8BsFRla16snTt974XiVVd1LS3EjIQJNPkFLTlwNIUE61k/PCjj3ZWYtQnp0HOesr1cUDSOZ&#10;gUjVGnjEaSEK5BQ+I+lSTp1Mebn+nt0iooerHT5dT1rZgrRGyzRxBogVZWSNpPI0rTt9NJH6fzb+&#10;hPunhL1SnUtMjO93mKao4BoZLGKaF1vOJifqT9CRwAfejCPLr1OniLJEWRV80IEcMKxMAhVkBDSM&#10;B+lTwD/S3NvdDEVFeqMpOenyLNVJ0gxRCUKI1Qt4kWMn9Aew+tgWuCTfg/n3XrWmv+r/AGB/q/YH&#10;NMuG8igPFopwWIhVYokDgzSuTYuwb6KPpwfr7smWHXh3/l1zXKQ6CLqjgIjSMdQPnJ5drFVYgXZS&#10;Cf8AHn2op1sp6dSBkEdBqVmB0xudYDy+Ma3mKEXFxyrXPpI49+p1rQepkVRGi+thHrRJUBYARpqt&#10;C6k8FuV1WPP9PyamgGeq9Svu4xHqjnVTqVULhGsX4L2/qWuG91BQnHWsdeNUNRZgGMUn7r6SCNI1&#10;OTwObEED+vH493631MjlAtdoyqTC7XQKZCoChk0/VhclgLfkHj37r3WUeIsfI0TEC7o0hW3jUlrW&#10;JuCnIva1v9gPde65LpY2HHpWR3jKpJ/qUsycLZQAo/JPP09+6910I2T1FSsaBvU9mdkMmltNlNr/&#10;AFP9OOB7917ro0coZFV4gxVv1Hh1ku/lUEG9lsSLfn/H3XUNWnrXXFVRmGkqGMckemKyCwUXWd2t&#10;wx9SkfgH3brfXJY4iQUZ2BADKuk6SVAVlvz6rXBP0uf6+/de66aMNqALAg3Ol9SqpB0qS/8AtVyD&#10;/wAR791Vvh6xBUCIw8YDsBIVF2soLy6FAFiOAT/j/UH37q3WVFj8oKEftvGtRNHGAqRuhaKNHe4/&#10;JDAcgC/59+691kitpe6Bh5SsV2uisw1eTWtybgadP59peq9ZQT41ZB6UWQrpOmzqP1DgfUc888+/&#10;de6zRsNKuyBkdVRFUCNlXSJNTr/tf0/5H7917qRCtrPGtmKrGraQRIo/ctwDbmy/6wHv3Vl+LrOR&#10;dSHVVYRam8bKBZQbDTYW4ub39+6u3w9cxEHNxECJPH47uJF1qutg30sARpOr6f19+4Dry/D1I0ai&#10;qMsSEoDHzqlsJBZgbWNzyvINgLf19609W65rbW8kelvWuo3BZCeAPzf/AGrn63H0t78BTr3XZXSp&#10;UNq+sg1m5ks1lC/0UW+n+PvZx17rgNGskFAo/bWS2ljPJyZJB/Qj0/63vQx14nriiMxaNiSq6xcA&#10;aZVdhqII54tx/X3s9er10h06XYsjENGSLKQrP+m6ghSLXIP+9+9aR17rsICWdFLMGC6zYMFB0K2n&#10;j6EkWPPF/fiKDr3WRSG9bCQghj+2qJKkg4Gr8Cwufduvdcm5KuqhNaxyR2PKDknUo/x4K3sfr791&#10;7roJqcXRQmn9uNrMCxb95W0/4Wt/X6+/de6yBrSP6SAFY2GkhGi/c0Kp/wAPx/X3rqrfD1z9Nrsg&#10;OoCe7FeNXKj+vKkk/wCtb3vq3UtdQGrUixv6rEJwbemLn8/6o+/de6yi5j1C9uVkRhc63UEohP1F&#10;rDj+vv3XuuQCILMsasYwGZraguom/wCebcKbC30/Fh7r3XiqgeoDWH03JDowjFygBA5H1Fx7917r&#10;G4HHk1KutVNgL2bghWI/BAJsT/re/de6xkIvjOgksZfEl+Qb3Jc2F729P+F+PfuvdRixaNBaJQSS&#10;WsfILEpY/i3JHHv3XusZCGyj0uwBjdVsGKfTyL/QD/bm/v3XusDR2DFFTXI1vGAAtri7vwfxc6be&#10;/de6xOijXpZkdn1MAQA5NnjK6hYC9voL2HPv3XusWlSGudDLb9Vii8Atew5/FrD8e/de6zAgGwF7&#10;kIAwuPRzqJA/ryCQOf8AW9+6910hQD9Js11uqn0C9hza3AB1Af7fn37r3WLjTqMZCi1yT6bsbKGI&#10;/NgLH/ivv3XuvOFuJEFwVZSbgFkReVdPrZVuR/X37r3UfUDGx1MrpZ1GrngFSxQj6Mpte3B9+691&#10;J021IGAsQWOjWWGnTHpW12t/Qcf8T7r3XI6QbIpvGI9X+b8RVFDKzrYA6R/qf9j9PfuvdciZVuSV&#10;0qiSAKtm/cPqCswF7rp1ni1z7917roEOw+l206UvbR6SyyupsNSiwuP8TyffuvdcbghSHMaILFeB&#10;oJOn1AAf0sD7917rifG1tCaWRgwZh+2AELBQ1jwQT+PqPfuvdRpUXxSgKQBOru0QIdwwuzopF2F9&#10;XItxc29+691jklVQ+lizTKLglmBCkKCePUv0ubD+nv3XusGqQXtdF0gowI/cReRGgAP51FSTYC3H&#10;v3XuuLOP2zE364DH4wNRMaWZlL2tfUSpJ/2A9+6917UP3F9egqsqELoZ31eMlLg3FwTYDkW9+690&#10;4JOS0gHoLiwUlSqNfh0JsQSLgj37r3UlZG9KqvrV4y4PpRxpI0n62J+tvqPfuvdTY5hqDMYQI2IF&#10;rtpVjpZAg+trKii4uLn8+9HPXusyNHpVmPlKuwZAwS4A/bUP/aIA5/ob2Nx71p691nSQBgZEMepn&#10;RwFJKhuW0tYi4/qeffgKde6zL41VtCgXLWYWN7MCQo/II/4kfj378XXupNxpVQH/ABclgJGkKiRS&#10;t/ofwbf4e9nh17rkP7PCN67soJXxqB6hYcXYH/ifdOt9cl0iwZWTSWLqAdV19Tf7fgX/AMPfuvdZ&#10;iwKlQVNr8kmw9QfS4/JJsLf4+/de65h41cagL6rMospC24jK/QaeBz/Q+/de6y6bkk8JwCbj1G/p&#10;PAABH0Fl/wBf8e/de65XGri5dLLyLgqOQz8fW1j9fz7917rhpBZlGlGuAoK6gE+pJB/B/Nvfuvde&#10;NlstkBNmuGv6E/Qwcf7x/wAa9+6912LML8fRjJosQ1l4Kr9f63X8+/de68AqcoQWP+qHqH9sKAfp&#10;/X/kXv3Xuuag2SX02v8ART/qlN7Kf9q+vv3XuuXCn0rrOk8XAK6vqSxAAH/Bffh17rA8KMBGzBbH&#10;VdQiqth+4WC/m30f37r3XERN6XVFOliOGGm0g0tqsL8D1X/BIHv3Hr3WLwRkqAnCLJoKhVFjb0vf&#10;m1rfX63v7tnrXWL7YDgKx/qAQ1iTpsJm+h/oB71muevdcRCAxAUanIPqOqNWtYtGOSPyOfp9fewa&#10;9e67MIJVjGGL3CX0hpUI0Itzxb/H/G/u3XuvNTBmYFAEJCEcMbJa90AAt9RexF+fr7917rk1GDfX&#10;yzM1ylkPk4jiAvcAKBYmwt7917rklM3JYXEbEo78BVFk0fT6gcA/m97+9daIqKdYxCHUM4GpASSo&#10;BLBCbIysLkkWNwePp+ffqHqugdYWjINuDGQgIKhfIqJqZWH+Ivb/AF/fqdaKenUUwCM3AC2YSeN7&#10;WWMnUVYDkn8D8f7H37rWluo0sWm6ozBHLTAAC6k/5xC9ibn6KpH1sPfuvaW6iPD6vUbBrMltIMbW&#10;1R+QH/aRyfyfyOPfutFSMnqFJFZE0CzM19L/AO6wwNmZSOf8b83/ADb37qyHy6heEaASjK6fgFV8&#10;pVrEopspDAn9QH4ve/vfTnWIBgpaNSEu7KskqnQfpK0H9pVH4t7917rNGVBUtqDeTWSxDLK+gM8a&#10;Af0uDY/m9vfuvdZQIzeQAq0l4v3iF0NIwNmT+oTgE/4n8+/de6yskP6uXKmMrGVAUEgppuo9JYWA&#10;I+gA5H09+6914IikK7AkEGONHZmIZiXtIgFvwbn/AGok29+691waJkBCDXHpDM2k2GhiyM62sTcH&#10;9P1Ue/de64OC4sgEivYLcHXINFmJQiwW45v9P8fp711Vvh6b5IwwsiaZEd5QXsoEtP8Ar8r/AFJv&#10;ewAHH1F/arqnWKXXoMZZdDSLLGHjUFWVLSEoADY/1P49+8+rL8XWGzmVSQWRmGk8MWY/vO5t+kJf&#10;j/D3vq7fD1wcIwXSyLbW5kPjkWBC3CAH+01rgW+l/eumus8TWiV3jj9NiYlOpgmsoLta5sSSAV+l&#10;/wCg9+6904As131LEzG0nqRQrKRrKageFH5Fz9AfqR78QCKHr3UwMHZfWkamzJc6P7J8ayoeTY3/&#10;AKfW1rD3oAKKDr3XYZXhjYuWcqS6BQhLqQzWkPGo8G44vx7317rizkCUFqcMGA5UHQ31JDD+h4Fv&#10;yOfz7917rD6VAdIzExKtYsoYuEvyCLgkm4Ucf70Pde6j69PISRh+g3sWbxHlEX66i1x/QWv791Re&#10;J6wuhcFAAmti7xgiSONvJrPm/Bt9Tfi/uw4HrX+if6vTqOWIXyIpKhDpEoDEOSdUcTcqoYWIUXI/&#10;Fvb3VuswgTTe0iLKIRCdKeQKgtIzIpu9xdQ/1JHPHv3Xus4i8gZRGv7jsrs9mjcM14V0CxUoBYn/&#10;AGPN7+9EVFD1pvh67PjaGSNHDxtEGEjBbaA3MSKALagef6ce6hQMjpnppq6uBXmY6RK0rl4VjAkC&#10;MgsIyOGK3FwPqOfdwCTQde6SeSyUUaztNO8awyl5JKdFSVkQCIqVtpPAHP0Bvc+/AkY6svxdB7ls&#10;5HF5FaoiVbtMktPWLJFGrXdmjm0nmQiRZEYNZgOL39+pXNOtyA/h6CPP7qlpp5nLxCIwAo80kBmn&#10;VHEtYWQBlHiUcRBG1mxIW1/bLIa48+rxxFuPRc90dhR0dGKnUyRvXzQNHSzKgOPRwzT5ETMYUgUO&#10;IEeIOzDSAebe1METK9SOjaG1jUBj0WHO78lYw1dRK2mtnqGnlfyCnpIzO32tVSUcd2WWI6f3vGNJ&#10;ZRpY/Q5SEOOlIhDHHDoCchvKSrcVNVqx9bLPWY6GfIU7NNX/AO65g0S6QhnEjuFYnhRb6W93CBej&#10;G3EaCp6BjPZmI1FcrVLUixT0aU1TUuchU0NfBJeneOBeJ4m03mQiyXC3AUANvKq9JbyVCxAPSNrK&#10;6f8AymqeqqsbQP8AxOQQVFNDW/cSVaivgZXhUrEJJESJvTpvGV4Jv7QvIzVHRDNLqqOm+iaspYop&#10;4XjwtZkEgpqethx0Z+0iqUYI7LKrly9QxnEC3YKCQVCkhrpP1CT7Wix7VVRQeanlqaSlJSpWumqc&#10;3FP4aGnxbxWaYqhUxMQ4LcMbrf3sdXQ5p07RJFNVwY+CFKqmoclNkbIXjmqclKDQmkzwlC+KR5md&#10;7B9PqjVhYW9+HVk4dclpzPSwxy46r8tLm56uGmjr6NK6Gqq1EFRSzU5CrAgguNetdTJcKVbjRArX&#10;rzUqK9Jeuz0eKhqK9kF4Xq/4etJUCCepqfuTj4cbBNVW1qieSoRyLFwpFtQHu4j1DUenIojK9R59&#10;Azu/ftLDLJT4iseCDCeOnqDkKinkrZKalD1wgAdba6gSMisxuyxEk3sPbixpToxiskVav0XPc2+P&#10;PX5EqlP/AJRU4qpId1hjq8pFIWyMEMUQMbU88TtNdRzwSLix1wwOqqViNB5dBzJPPXpMJ45p7gVV&#10;cIaeE0UdTMWRpZUhCs8kbhyQrCxay2uL+6q76mqOsVNA4/h6Q0C5aXxy1k00IaMlJozEaeuplV3F&#10;owWjY30vo5Cn36np031PWliliqjTiSqH2dHNRLQ0yjIVjUsxRaic1BdIwzHxmkjdDpCm5It72Av4&#10;ut9S2okio9RlGQoJHpZWrvOlFFDNKn3UNW1Jo1RuiKTqRFDBjqZjf3sfnTr3XKmWoeKVvOsUNdJa&#10;GsqATGtWf8pmqo5ZbOstTdyNN1exABX3c6dB09e8usqoJaBJaj7lPtSY5KszFwYhUhZKNA4ZliYA&#10;+kWK6mYWB9u9b67ghlpZaSR5IqeijqcvR0skMbS1cVDXSFxEIwCs7BiXLMRZH4+nv3Xusk0f37o0&#10;z07xQyVgaqEwp6ZqyIhK2qWnjTVcP4ysWkLpYIRYXPuveXU+nSJstQTywiqybz5FpfJMY6crRQqm&#10;HpocaReONHVp1CBvIqg/pew8F/1f6uH+r8vdZS1BSpBVPBFBUxp5mrq/F0stPknlqXTIzVUCKWh1&#10;FnSCSNTLpKEjxopFQqg1691J+0/h5aR3pKSFkmn8FbM88WTZ3/yTI0TNeZKj1QmoRZCdbLwLWFuv&#10;dcklqailx9LT1rvSvBL5xXQ0y5CgMxP3US1Uo0zKYS0rU782I+jAH37r3XGTXI8KUVPJWUlYDh0h&#10;mnagjqUgTzSV0PmAdXFPES5a6h1v9G9+6911SmKOZdayTfweOevqjRuKR5/vB9g9RN4RpEsc94wn&#10;6Wv5Li/v1P5de6zf5PT1mNx0tfLQJTxL56ymp2ngjGRjaWjnpKM3mlqIpEhA0I3r1kj6k+69011l&#10;Y8lG4jkqGkhp3hEUj04E1BSRo08lQIR9amdV1FWDRsSOSL+2nalQ35dUc0U9Qspm2krXCnIVCUNJ&#10;5ZElWEVbV1XRJIDRxtpf7d3RpJJEIIUg21ke00k5B6T9IWsroBSLTVFc8TSrIrPNPDVxKkcoqYfs&#10;HYLKU1hFYISYxIxJ+oCOVwcdPhVFCOkFWZSngjWnepEVW1bWTVlQT56xppIDEIxVIoJDtyhc8X1C&#10;/wBfbFaZPTi/F0H0mQmmpqoxOs8A8UH27KsLUlOB5vHSAiwcuCyaQQzE3+vtovXA6NFpQdJLLZil&#10;EZggqaiqQMKeGCcNRyOViWScytHYKygFU1cWFvz7qZKinVqdICevM94vCqUapMXRnS7FpNSkX9X1&#10;0AWFh9f8fdcEdaIB49JySKpqUP6QHdwQmt7sknpAABYqCA3AItc396qBx60FIOOHT9iNgbizZpKa&#10;mxdVUSVE3hpPt6UFq2qqPRT05EgFxqPoHJP9PaSa8s4amVwKdb8FzkDHRo+ufgd3b2LUULDb82Fh&#10;qHkRKvLtHj6ZVpi0U5eKYiV9LAjTHEbMf6G4D17zjsdkhcSh2Hkpz08tu58qdHBwP8s2XFx0k+6c&#10;tHWW8xq6eGohxsMjrESZVkqgvjKgXZKiOPUq6lY+wlde43iKVtEofUiv8vn09Dad48Th8uuM3xe6&#10;42l9zFU4qSUkTx46tlljko2ijQq1fVV8d4UkurGKFb+QAE2uPZaOcdzuTRDnzpg/Z6/b0ZfSWwoN&#10;Ofn0HVXiNo4Xw4eDD0M1VPEtDTVkBXwlqqEVFPVRq/qN2F2J4Uhh+R7Vrc3U58WRz8x8vPpasUSq&#10;AFHU3aW8jQVsVTT42lkcCH72pqY4cdTI9BOj0c9LWqLyJIsTtJGrKbMq+7vCWGWJ8xkk5419P8nT&#10;sUqo5YAf8V0YTanY71IyWOra1Y1hSeSjqBSrFEsWRY19TJFMo/ZTQJFCGzMXGkM3tDPb9oZaGvr+&#10;z8/t6Nra64hvL/i+P+TpaZbPzy4o0yyPDUpSSidMVNTZRpKlLVUsO4amULJrdvWs6eNozf6uvtMk&#10;Y8SpHD1FPsof5fPh0pkuBowa1/1Z6YqXcNQaMYmjmpMZmKW08X8QkStpBAjCrqFhlkSRijEyPTKx&#10;dQACWV/bjwrq8Qio9OH2Y6aFyWAj4Ef6vz6HvZlLS5SGhFNQRSmtpaGaejp6GQzS41naRMhG9XeN&#10;V1yKZIgS0dmuQVI9k9yKNSpOf2H0/Lo0hKlQQAP8v+r09OjD4ChipY6J3o6sqkhWGBJFqqpZLfbZ&#10;KSZ251GNtNGPpoNzyg9k1ygrq/4r/V/l6MIpGI0+X+r/AFfZ0KGPzH2ceQpaujh8c9ZUT+IwPJWV&#10;Jk0wSSl1sAHjKxmK3FtR+g9lskDMQR/sdKBMEFG6w7iqIchi6YGro4KxZjClLPTxtUnz0xWOKOZl&#10;8chEqIr1TIBGByfe7SIh6U/1f6v29UkfFRjokfYEUMFLV1+QyNUtXU0uRxhM1RPU1NCHK1VLQ/dR&#10;hkZNKMiEjizIjsDwfRKQ1AvDPCn50/y/n0V3LAJk/wCr06KfuraRqEpIwlK9UlMzmmipnizkdBMy&#10;yPE4kKrICrSysseqaMMiKFFx7M7e4VCeIzx/D/sfZwPRHNGJKAZoPz6g7epnoJdFPUNmqOLw0WJp&#10;8xC7zY5p5ddPS08sCFJWjiDIqzJGtmEt7oQXpSHHcAlcmnA+pI4jNPM9JgmkU4jo0G0Y6al8lGjt&#10;SQ02RaKqilEcMNXjKxWYteHhGjOkIY2DS6xrHjIHskvlxrPFh/P/AA8OFfy6Kbm3DvkcejAbW3g9&#10;FBRVdHNKlJjqx3p2gpWdny08DU/3flkUlaWJgS7KLesekXv7Cl7HIzFX9PWmK/4fL8ukwskU6qdC&#10;fX9yQ0ENNBVVBealwxgauqCmOSllkdJ6iCKjjXSkpaSzu4I/H4JBKu3Tyntqc+WceX+x0oVKCgFO&#10;kDuP5BS42rghrIZKmSWVmimkyv8AEMRSQx0pp6mWrqIW1q0SMpjjsVayjT9PauLZZpF1A0p6Ch44&#10;oPmcV8uPSpGjX4uij9n99Nn5l+zy0k1XToyUMeNNNNJS04h87tJLKiRyS1T3EiFW0SqVCNf2MNn2&#10;HwBrkWlfM+v2egHA+Yz0iu3iY0U9AXBueOplpllpxllmo5pzJVVAEcbUSmppI6N6b9qUxTeRZBOD&#10;c6VKhfoJ/pxGCRinl5fPjnOKfLpLXgD0vsHmKyc4mKOZqdlM1DoqaeDTlayeAhq56SIxKUJZ3hAY&#10;lDpcj6D2yY1FTx/59Hp/xfTsZJIpw6H7ZFeZK9JITUZpMdCaUVMsusmomjFI0LSCCKT1xl7Fl5vr&#10;ZmAHtiUAHhprmnqP5/4elicOjP7dqZ5alabKzVcNPDTDGUlPSywNk66pkmFXVUzqylodcagcsB4w&#10;hVV+vtslf8vVxTz6GWDO09HRXWqxlNVyIlOg1utXSIKtjU1VaXuza4w6iNmIVQtuCPe1YtwGOqka&#10;umzcfYsSYiXFUUlXTTUxaoWeB6hHXDTWko6SB4DZpYli0mQHT6eRa/txFQMCeqMukVPRPd5dv0fi&#10;qooq6pqKypWuaOhoqCkgFUZH8NRXyUkfETaSCpP7SuNTWvf2u0aQGUUHr1ZZQR8uiR9idzQy1Sz1&#10;VQsssmPOIemgEctXTUIiLjILVMA4YRs0MwAAChbG/Pt+3tZJOGM1r6/L/L69Fdw0bPVuiU7n7Gye&#10;WqKqokXI1GqZI45GlgiaAU9OISaWM+QLHELJC7uoKqt7t6gK7W0WNBSg4/n5j8+P8+krPU9BpV55&#10;2WoeZ3lSsRk1Syl6qUnnzgHkNLYXLG19Q/NgZpECAerI5GDw6YMjkK2SlqJJZ0qkq1hiWFldmmWn&#10;kGmOqbSGsQOGIIUaR+R7dWNNQoKdOse09JaKgrMhaSCnH25kWI1Ch51SS5slrXRxYAm3K2+nt1ni&#10;jGTnplVZuHQ77HwFTTTxEASVVWtWD9nWr+7LNB44lkVrP9QVLj0hgPwT7JLuVGrT/Vn7B/q/Z0vj&#10;7T0a7C4SKsWnWXGtVQxY6KATSH7dpLw+GmWKOlH+WMbR6gyn130qddwSNIq1oeJ/1f6XoyiIpnoU&#10;4th46ppxWQI+SioooFyEldDNj5qmohi8VdSOkys4YiVgpii4X9tSrclJ9QQ2k4Pl9n2/Lj+VfLp8&#10;tGMgdIPM9a1CUkC0tM0v30U0WToYqr7Kt+3ncCCnL1UYMaRJ+3JTuIpA+sKjxvf2pju0/FxGR+Wa&#10;/mfPhw6YlZKVTHRbN3dezw1cNBSJUirhBmq/NA07wjIaTR1muj1ofPF4kVVJKPcH6A+zi3vo9Opy&#10;KH0Pp8vt49F8jiun06QNN13lY1qGRBDSUbLFkKScIk1MzSFI56qSVfGiD/VoRytmYX9qGv4cAHJ8&#10;+I/LpN1loOrZZJXgQVEaz1S+YR0p8sVNJJpik8zD9iN2NyT9RyLg+6PuKjz/ANX2deA6EDbvT0z1&#10;XiqaapqIWSYtUSRtBT+KGUi0U6qLiRl0CTUObkc29o59zXRUEV/2OrCGWTAGOjLbf6pkwTRGVYY5&#10;phTfZVFDBG6ukEJSNJYrajJIGZGlchyV9QHB9ksl+HBAyB/qx/m6NLaweIAv0KWBwJpqKgio6fGU&#10;C0oyEkDrTQoqVDss1fDT1NMS8ksY1aHI8mi+lm039pJJQWJNScVr6eRP546OY4gFUDhmn+XoU6LH&#10;wSQ46ixmQqWkqKWVJIVp4RDnajGg1SSxIykwSK+lZmqFHkIbUw1D2zSjEsKU/lXFfs6WooAoD1wz&#10;UNC0sGXxtap8lPVTSzVfkqIMacXSCKpx8UMgZj9wQsh0gAJqXUQCDtRjQ4r8vzwf2dOUHxDoF89T&#10;wwR0leklPSQxUNTknq4qT7ykq8tVEyzJTqvMtPLZfI6nT61HpA0+3uIKnJrSny/z9awM/nX5/wCb&#10;oAd1K0+iWSSk8ryU0kVbR0kNJT0tXLPrnC1BUBZFU2ZZgV9bf14dh7eFfTJ8qdI7gmlT+2nn8ugR&#10;yZMitJBQpHURTzUpWVIhErmTTJHTsQBIrk2N19IJt7MowBxPED/BX+XRO/Gv8+mOrwkb1BhaSjaM&#10;RC30hRHZxTzQIwHqJIOq/wCgKHHPHt0SkKGWv5/4f8nTRUDB6d8XtqOargpFD0oR2hkfT9zEIZf3&#10;FqJppzHGsMqaQyow9PIHNvbTXBoXOf5fy8+vBRXoT8btSmeKrWWCTw0kcy5DyUCtNS0qgUtNGyqq&#10;hYdGlhMgHkLsCGINi+S4eoocnhn8z65+WMU6fHCv+r/V8+lXjdg1ccwglpYsTTRvJUhBPFUUcSqf&#10;OJInhDTUsYZTIxMamOK5W4KgJZL1aah3HA9D+frin59PKflQft4f4Osuc2KsuKNHQ0v7YV6aenjW&#10;KfH1VZUq1YtRg6yRryFGEckI5bxM2q351Be0k1Mf8hHlRvT0PzA68+koFH50/bj8+gkzvXMqRyzf&#10;5fWzvHEaColoVgM8DQgVNbMiG6okRQq63vbUbFSfZzBuKYGKZrnhnh+3pkxmnn0marr+oUI2mAUD&#10;1cEa5AIWeSSMaJpDUMOIn1eq9vWfr/RSNxjHA59OreEfTrHU7JWleIyTPJSqZYmWOES+OJpQIpHk&#10;41qWKkEsATZbG9vd13BWBFM/6v8AVXy6v4NOslV17NSVlTrnq5AsUKyyQ0pojJXVYLQp4a0KqoED&#10;KZiEW66Vu5v7su5RyAUGTwz5D/Dn/P1s2uk4/wAHSYr8LVo0kaLV0sItJpkhZKn7ENaGtqGAuxdl&#10;Cg/UAX4HtVHOj92G/wAh+XTTRkca9Nr0mSo6aCoiinpxUqaxJY6IxQyyayrQVVSpKMqFZCvpvYA+&#10;3QyMxBoafPrYQhQepWPyLxjXUTR1AlZqdDVENG4iiLxo9TEOQT6UJP4I4JPurorYUcOnkf1PSkgz&#10;BkjhFTWiGameIPFKjUpSKWQMF8SaSVQWbk2sf9j7TGIL8Ix0pWYnDNToZNm5anFVNSl/vIoHBapa&#10;LRJSUUkYLOJQAxMciKPEQT6gU5+pdcwnTrApXy9T0cWdwgbSTWnn6D/i6dD3hclMkMMU/wBzRIkh&#10;yjQw08dRLFSJaKnr1nKtq8UeiIwuG0llAFiT7JZo1JqM1x+f+rP5dHEb1ULw4kfZ6/4MfPoRaHEu&#10;KbxwV6S1kGLMkdKIof4lUUs54iqxIfodWoOqnSr6GN7D2XvIC1aef5VH+rh59KAoAoD5fmR/q/Z1&#10;GEtZiY0p6+rq8fRY6mQ0s8iIiVuOANFHURV9Nd4ooBq1vPGzSHnRY3GiUepWhqftoRkinzp/k62H&#10;ZDpNQAPTiDgfZwp/Ppwxm7q6o+2pmpkro6ORq7DzzVyyzNHSwCkq51rPGnmcC5SNvW4ILLaxPngV&#10;amtK8cU45pTy6eS8bApUDhn8vTOPz+XSqx27KPytUU8uPFU0EMVdSVFMyxPLJMv20hoplIX1XjKM&#10;dBs2oI30baFqAf6v9npXHeoT5VP5D9n+D16Un3UQd6WVXikrqHzLJQw0/hpqGabyLRSUSFzEUVAR&#10;rYh4140k+2ShIqOA/b9vz6VhgeNc+n+Cnl0oMdMySVNdkp5h93K2mMJBPNX0dPEkBnAgH7RmjERk&#10;T+iN6j7adQF0oKU9cUrmnzp04po2pqZ/bT/Z6xeSn8aPBUU33kdNA9bWrIsMy19fLIyUq1q2jDRR&#10;MzBwSwOm4PA9+CmueGceVMZ/b1uo4A0p/hzQdcaj+D1ElTBP9pl3qIqTGJLJMrF4ljJpPJSAFWAh&#10;bVHMxQM7typt78pfBHb58P8AV+Y+zrVYyKHPlx4/6vXqA1QlbTY2OEiXx1zRyfb1LmavNKn28FQk&#10;rqkZiRYoro7rqUlwWa593AAJ1fb+3/Px6oaMBT+Xyx/Lh1BpWkmEKUfg01gr5GkipHhl8EuqETQT&#10;IFiOqpjkAcpqCPGyyX+jmkcTnI+z/V/s9eBH4MYPka/Onl/h8jXqJDJLWGrjx5qXjjqKeejxzx/Y&#10;RQzClNDPHI9WgEBn1O8Kr+tQr3Le76QoGvHGp/mP2cPlw62CWJZangQKU+X+r8unCWSaaef7TIik&#10;kx0KRVCwQSVkc2LpkSLJvTQJw/lniVGDqGPrcccmoCgZzXP5/wDFHq5Oomh4f8Uf5gdOaVairda1&#10;KS9VMaFsjROzRU9I2PLxxLVTjSXDaXZH9JPkX8390p2gen5Zrx6dDdxJ8/zxTh8us65CNErXlWqh&#10;Bx1Fj5RBAZ4JEDGOmko3jAH4Ooc2uQDYj22I60rnNf5efXgw/wAn/FdOUNdVxw41a2amciaoxlbV&#10;SKzxFahhWUlDLoALK06SGBYgAouWAvf3UohJ0/aP8H+CnTgrQavsP+r7eHUhJkkmmD1ojD1FO0rl&#10;HlmIlnX7eeGhjVZ/IjMsTSEgJ9bkgr7oUwCB/k/1V6sPiyfSv+rjj59c6qopGyQmpqCKXJVE1QtD&#10;OwKrDXRVJxrvNj1eQSJNcvGpu19JcEL70qHw6Nw9P58aeXVqrXV5/wCzTh8+NOok2tcniAa6md8e&#10;+Sp5vvLGmFWITFHU3p7gQSVDKDA1rHWApAHvQUCM44/t45/l1tjVxkY/zf4Pl1wWspYaGGZ8lClX&#10;TCQVslLdZ5a6GUoXahQEBQpcrIQPIlwwtz7roq2ASPL7Pt8/8/XqgJkip4+tf9X8up2OjWWoijrq&#10;YmnmenliZCkYFLCGkmERIUPIzMshAWxCi5sB78+BVDn/AFf4OHW0IrkV6l01WJS1LIjrK6eeOurG&#10;EdPTUFNKs8REsQYySCQqdQUfRgfbZVeP7ft4dbDk1UD/AIoZ6na62sqYKH9tKtAuXjgpPH/EWqR6&#10;Fp66RvSkalllCIzsVsGUe/BVA1Y9Pl8+tdzNRft+f5/6uPTpV5c0EEc4rJahXqoMhNVVdJFClRBp&#10;+1rIcamkiMROQ0aKAWNySF968MMcgDy+Y9K9beTSONfP7R13907slNkKbyQUNUn2dLWSQ0dYHf8A&#10;fkhcU92M0Z0Bf3dBBaMAN78VAUsvEjP5Y/Z1pXVjRuA4f6vXrMmTpZqgya6hpYoKykp3o5mp/wDL&#10;pHDfdy0EqjwnQwF2Q2Gpdeqze/eESv8Aq9PXz6urhqVyR/hr/LHU9q01MlSIk1yfaxyw4aNaSCnF&#10;YyfbtWTAhl0tIruCPqU/SSQfevCFACOtlu4/Ly9eoL1kVSGq/HBVVMVRTVtHHXRNAEEURppNSqL6&#10;RpLaWsknq+pb25o08OHXi1RqrWn8up1LTQy/5FEiUuulmo41l0xLUT1B+8Wshpha518SOONHp/Ht&#10;h+3u/P8AydWAUYH5/wCGvThGUeUxp9rj4HVZaujq3doWEcIpkWqmIDXeDQfSCrMpNifbVAB88f5+&#10;rAACnl1yLR1ET0sUM0FLQ1+PCCKJFXH450LfcCiAVpQ7kiOSzKeHsuke9HAB9f5mvW/kP2enXKpq&#10;DXlxUxy1tHU6IAI444pVqkTxCqlUMGT9sAgsQxf6XBv70tB16lcHpvlmqahadJJ4khyVPTCoaMuz&#10;QtjKrz09eI54/JJDGqmKVnQIHUBgbljYKB8yP8vl/q8uvZ8v9X+r/D1Lp6p4ZqqRY6mtkdpS81VF&#10;FoSWcGSarrPKSJVCm6sliCFQ+k8Vp6kDpxWxTqQykLBSxTQS1Uc1FDXQUkBi/blGjwNJAuiO0TqX&#10;QKQUjc6tV/egPM9bP8I8unKkMjNV1dPQvSUlM9PMUDQPNI0EBhaqmNrKHBjdWN7c/wCPvxxgn/Vx&#10;62Mnh1jpKkThKKvoo5qelkqPuI4pEp6arWUeeOrCaQJlikCio082AP8AgPUA4Y69gjI6lRmWa0jU&#10;Qgjp4oNMLaKepqYaiqIqErFOmMujlRCt/UoHGq3v1PTqtK5p/q/1fy6cokBqg0tRDTY90mWlIV5X&#10;qnp5laaYrpTRGXGp4ZDZbXUWJPvXWx/q/wBX+TqVBMHRq6qqFydU1WJJC2iSmqKJpTFQJEQq6NIJ&#10;AS1wGX1GwHvVKdW64Ry09K1VNNIYZE0oI/3awNC62oqlJEW4uFUOJCQCLWuT7917rlPWQy0rpV+E&#10;RulBS0tSmqT9uhsBVweIeQBi7KoYcBQbXHvwUDgOvdSa6alrKKoIqpZollx4gWKFWEXqD1UIaw8j&#10;SMo8yMLkNq91C6W4dbOmgp158hQQSY8VbVjeWaSnkenpTHFFKkhZa6og5aUo5vy3PPpvYe66OJHH&#10;p4sKhTw6jVFJFFFVs9ZPJDQVUZp6u8iCOoqZf8orp6ZFDASCSQsxBGo/gKPegM4HH/VT8uqUoPs/&#10;1V65SKqU5elWHXTJE4aqYQOplm0Cok0DUEWLSUeJNNr3/PvXyr+Q/wBX+r+ZuFUZHWSCkEjCdZg6&#10;1dNUCqiiMU1EJKCTxhhTKAIpHa5Gojgghbj3o/Dn/Z6t1DleCoaep87QVtPR+M0rTyuLSyap4v3F&#10;uhB0p6QPpa/19uGpx5dax1nqPLBZRfRFBNUVK1QZVjWohRVpzpuVZAAQw4sb/wBfdQoGR1vqAVWe&#10;WWAVLLURqk32U/MkpkgEcMkycamEpu1+SCbc+7U+XXs9RUdJwsNPU0UNPPohr3dUjpq/wxlVMVYL&#10;EOGvFIAt/qPfs+fXgR1nx9PLJ5Iqegi8ZSeuqqankaaeCWhUyS+N1PkiVkOvShJa4HI596NOP8+t&#10;jj69Qadlpkqp40knp4IRSxypVLFNj6ib9uYSJIOCwKunpPOrgjn3og8KU/y9WwO4n/Y6xxRQ0+OR&#10;5CayifRLJWRyOxmm8ilo/t7awszKhkVD+pSP9fRNW7eI63QU9eskUZqKyoeSbwQRz0lRC0gAWKvR&#10;vHkKSaMgD1EalkFr3uSTf3o004/1Dy60fP8A1fb/AJOnOGFjP5SAJI5GRpQo0wia5kmpgt1aMsdL&#10;ob/Utxa/vQ+IdXPEdc6ePyQ0S0itSJ9zP56ZSZVdoLipkljN7LpGpCT6tXH092JoxP8Aq8uqN8I6&#10;lfwunkUOut44ijrBUTSaoYmYpI0NUn6SoCOpP9kAfW/v1aY9c9U67KqPHNWUjGNMZDPE0QTypLBK&#10;fCxiUepZb6pR+rkH/H375fPr3TbUNSmnpUiqlpqinm+8aKiRJKWnmqOKeGC/qeMKzrKjWA1G4/Pu&#10;2QSfTHVtOAPT9n5dNkWNqquV6qmCR46CSo8ONihiimqaWVdGShELHWnjYqCyi51grwBa1VAofP8A&#10;1DqmK4/1f8Uf8PSal109Yk+TiM1RBkXijpJFV40hSHxRZATLZHUftlrEli2rg+90qMf6j1v5f6v9&#10;Xn+fTPUO1MZtSmqFEKt0d1gghWR1ESDTHYr5YbRlR/aNx9fbiKDwxXreKdMFfOXraqoj0UyTLRxh&#10;HTyVgaONNcVJAtjHG1yXJFz9W459uKvD8/8AV8+mmFSSPOn+qnl0mauoxvgjEE0sj1EpnlFQyiCo&#10;x1I/iqVSNQC0kjKgSxsHN/z7eStSWH/F/wDFdMErTj/q8/59Mcrw+aZ5TLUinybS64owIjBBTeOd&#10;4gT6hYgkL9XFv6e3lFSPs/y/6qfLqppxpwP+T/B69NBnpKpoZ3lneWAzyq7eWGBWnOpzSRaT5HKK&#10;sehbgcsP6+3KEf6q9N1UnUTw/ID7PXrv7inrGV6WnjpacysZ5aSIeQyQ/wDAerqFm4bV6y4UKxN9&#10;TEEe9aWXBzTrR0nIwP8AV/xfUKnhE8kkdFWSeOBPu4wPJqmmX1pViWT/ADblFCEC9gB+OBfCjP8A&#10;q+XXtNfhP+f7eupHZZ4kgdZ6apiSNDX+dK4GX9lKl5pFOlI20hZgvJYC3pHvelSKny/Z1qg4KePr&#10;x/1DqfE0c0lO9LVPSiKnnlqIXi1t46aLRK6SAE2jkCkaf1Xbi/uuaUcV/wBnpwUNCuBx/Zx/Yemy&#10;KKjnrZoIEhn+/RKp59LNRzaXEkiQyWFiQwkPpuAuk8+3DWmo/Z8+qKBWnGua+R+zrz11H+6qzS6K&#10;eth8Y8SPK7BCZ2d2Xhit1Ynni/1B9+0morkU6vUaSOBr+fUySnpk0V0NKWpUED1UU1IrTO6yl6fI&#10;RseBImtW+ullJv8A0GgTwPHrZAprHDz9f+L6nUtGq0s1FDEkR8TpUzyR+eoZHJm00M0gBsrEIxJs&#10;l/6L7oTRtVc/y6sFGmiig8/8PUqnkem+1SmFHUQoitJGoCTQQzFU8rtKoAYMhjdUJBJv/T3Vu4dx&#10;60MAf6sddx1PhjeBg06yVklVVUhjX/IYifAFirJF4fUWjjfWy3LD/EVKgnAoaft69UU/izw9OnBI&#10;IRSUs9PVMFp4krkhhiLxtBTq94ZoX+kih1CqOCQeSbe6Y1EEfn8+tD4RT9n7f59SKKKlcPCJHqZv&#10;too3SISRtDLKoeGpjZvoyiyMW/q4HujHNeHn+zrYCnAFf9VeuQjqVkjBp5JqxTNTxz1Msd6WSMCa&#10;ngkQ3R1kJKXcf4+9E1WjGgOaf6vTj1YDypny/wBX8uuTQIaKZK8QuaphUTJG8kT0daUMaYiaoh1B&#10;TYFkUcWJ/wAB71kEaf8AUPXr1BTu/wBR9Pt64Y8zCakaOtd3p4JafGip8SmERBjJEYyFWWVI2X1S&#10;JqZStgoF/e305BFOFf8AV/k/4oeAJ4f6vl9vXOQPIscgnSjrJ5qemr5ZNa+eYQFmIWUlERSoJPAb&#10;yAm1vegtK47Rw68QK6h5/wCr/Z/Prm6r5YYZJWpapYxHVOjpPEkAiLUUi1QT9xAxvIpJ9Vzf8+9h&#10;cVAx5f8AFeXW2+fH/V59cIoI6imatgWqngqS9GkEDCOKNLspu0oHpsTIrcspsP8AH3vAbQw60ADw&#10;8+o8lQFp5YCsZmpKisniGlftlhmpr+cEcMhKKojtwx59vEZ1DzA/w9bxT8/8PTTVPTgLRz1dXPBJ&#10;TszRRxyePGpUU4MFYZls7AFQZf8AYfU3u4FNSQKcPtPy6aYV/Tr/AKvX8usNTVUL0kVQ8k1HRRUs&#10;kkNFCrs9Igp/s4xDKQsisZjaMtdSBce96TU1zX/Uf5Y/1YbYjQG4fL5jH8jnrIkMFWPtawzlxRQm&#10;tStAgMs9C3kaommCW9d9KgD0cm/PvdKZFOOPz68FDYb0zX5efXKnl8Us6zyTGN1NHZ2hlhaSRDqM&#10;ka2V3UiNA4HP5sePeyv8Pl/q/wA/TYwSTX/J8+P5Z6ZC8LxHGQLUNNBDQyoQqgQUSNZZHMwADH9E&#10;hiHA+pPPt0CncfMnpslSKDyA/wBWf8nXAHTDJJTwTinWtcRI5WQNSNThZFZYwDLGJWDIB+kMeOPe&#10;6HgfMfz/AOK61gjHr9uP+L6jCSnWVRTioghm0ySGWMQRtJBGYJYEiAHj0KdLP/XSfr7tQnHVDpHD&#10;/B/q/PqC7RSUR+2ERch7TXRpKumZ/KaWlRBdTToyvfUSQCLfj3bSa0P7P8vVD50/b/k6w1DY6NFq&#10;Wab7WopxSUkaSed6uGgqFhCU7KVZZPUwYPchbNa9/dtLEUHEf5c9VOkZPAig/L/i+o7T0lKxIgUQ&#10;SJIaejkiqImikjl8cUEp0+g6V5aRSjEfq/Pvegtg/wCr59V7V8vy6b2d2lknWGOOrlZGyNCtBJJP&#10;GdetGeZeW84DIg1iNRe45F3AqgcceWf9X+fpk0rgZ9Kf8X/m6ymZH8yx+KoWGJKh5JGC1dJVHmKK&#10;m1fUA8eHggt+b39+CBWzj/L1YlckZp/L0HTSoraSmSaTGQrUVFbTTT0s8oWeN5DeIsvJaMKdTo36&#10;SxB+nt8KrMVBwOmgSoGMk1Pyz0z17vTSGv8AuVjSngcSyzBJ5f8APgTPAiW02B0xKjHVzfi59qUR&#10;NOmlem3OdZNB/s/4fTrGJlgyVHWxinpIclJJExNTFFJSPBC0FGlRSSXCCckiaVLAsP8AAX3TtKnN&#10;Pzr/AJ6f4Oq6gGBwK8fkfLHkD59QK8tEIpqmlpskISPFTNVCOGpyEMf20bnQNBU+qRVurMVABv7s&#10;gBwhp+Xl1WUgDUwDUrj1P+b/AFDPTPJUVQlNdA6rXVNIY4oDGstLj3P7sxoxWISiTqXAVlMliF1D&#10;2/pWmk8OkrFjkVqRgenD19f29QvuRRUUjMsdCsU2PhaimT7qFIInM8SU9bCW5lkLa2VSwQDgW5vp&#10;q+M8emg2lK8BgU8vlTrGZCnlanSvaX7qaWnjoGapMv3MmuNYKacFo3LMzO2r9K/61t4r3cKefVan&#10;y9fLqNWRyojSeSGqir4pKCupxIFlGQhYTNJQyMt1OoFJDYamduSCPbi0OPMZH2fPqrg8QQa4/P5f&#10;5emLITwR0xiNHNJJTyTDHiCONIYUqYvLLVzJGrB1eRCi2HAQA+3UXvqDg9MuVC8MitPL7f8AV8vs&#10;6iVAAKxU70rFaXHUq1C1eoCoQCs1z61Prd2Fzb1BbH24FAzxz02w8hnAH2efXeQWWjyEUEs8UMcV&#10;IElp3hd45kp2+4iZJk4+3UHxFRZrMPr9B5FBQ48z/m6pINL5Pl/qz6dQKiqLO8Qh0QVNQtbLTrJD&#10;45TPGZZaqKjZRoWFtC+r1WXgXJu6ij4q8MfZ/q4dMM9SFI+f2/P8um2OZHVKjUlGa2AJVNjj/lWQ&#10;o3mMkE9QHLFbPZVkRrlQU9N/b+gAUAwOHy6YrUVPnxp6eRP2n/V5DNQQ17T12PhpYY6t6VYHpJWa&#10;temETgxVMVU4/SARIdesKBbSR7ssfiadGc+Xn00X0qQ38/LoWcTsg080gqo5KmOqgjq456BaWvxl&#10;Pn2htVyyO6XK+O0MkS2DGxFvweWO0STMC4/4qvDpBNdKlVT/AGK+vQvY7amMoceqVjy0VfULBEUo&#10;VZaGmNUpEklW0hfTE4CKVN9LgLwG9ji22qKJaMM9FcktRWvSczVHTUEwphDU0CRyRxNURhlp2x5j&#10;LrDG8l11TaVkKAkFlB4vb2bRWaqaKOi151VwCei57ykMkM9VUyP5ErvPj4heOFoqe0EYyUCLeMRr&#10;ps1iOLn9XLUlmC2RTqsjjTrr59FX3PKskoYQqyIxij8UsbRSSIxllWSYfUKx1RjT9SR/h7fWKi0H&#10;l0TzuS+OgSy+UI8moxSyipmmWXSLxwaRGYmmUfQD8G5Dc8G/tNMNGemQ549BplKyOdJQiRhzIp8k&#10;kzMvP4a1r8fT8/72UoJY9aZjTpF1M6OSb3jRwCpUWW6+gxD8fgn/AGHtZGukdJXyR9vUumjCozeS&#10;xZUKkAMuorpuwHJIH1/oOfx7EeyxCSbPy6It2k8OH16X+26eVZ6ZSqOhMYUv+4ROPWFP+86v99ad&#10;uV7OQTRhgCDSnmdWaf5a9RRvUyGJmBIIrWmO3/Vw6FzDQMZFEkk8KLS1BBVVDyesM0LW5FgF+vF/&#10;pyfc07PaEOEZmQBW4DJzw+wDIr1H25SqIiUVWJZeJwMcf21/KvSqijeSaNzTFlaAyLPJURBFhQaZ&#10;JI1F/Uh0rZbsBcfQn2JYoHaQNoqCtQSwwB5/aMCg7vLz6IZHVYymulGoVCk54gfYRU5wePl1L+xW&#10;SOKISvMFlVoopHgpqNTImmEPPKQVj03ILkDj6r+F30CPGqK2rS1QpIRMioqTQhacCxAxxHScXRWR&#10;nZQtRQkBnc0OaKOLV4hc5OD0ztTAKFkFSY9D+KYlIoZnUlQpchgFDArJZ+SARfUD7RCyp8WrSRg/&#10;CCRUZNCKAgaiK14iuroxWfJKadVRUDuKg0OBjJGVqMV8qEdJ6qjKxvJSRLOy/cuGDoVv4xHULHTy&#10;gsF0khPr/quLWBHdQhFLQLrFWIoR6UYBCKgFTQca1rjo4gcFws7aAdI4H1qpLCgrUZwKcM8S3LGs&#10;6O7zRxPGIJIxG7GMSafHGrC2kE3AkF/T9fZcEWZSxcKRpIpWhIBC+oqeDiooOlZcwsFVSwaoNRml&#10;an5mn4T58Oo3rje0joZLTSOIgoRdLBfGG+jFiAbD8H2wdSP3kau4kDh9g9SSK48j09h17AaYAr54&#10;408qAkZ8x12yz+SR7RhKmEGURPpSMSi5cX5AS2lgBz/sPfmWUO7GlHGQDQAMONf6PA+vXgYtAGSU&#10;OK5JI8vnWtR6fZ1wKkSFVmVHYRgSI0bh5I/ozqtlKm1rnm3B591yHIVqE07sEEgYr+Gla0rmlR8X&#10;VgaoCy1ArjIoDxArUg/IYrnh1l8NMsbTq0UzFlV5HQpGaphZKdYl51DklgSoFgPr7v4UITxkZXNe&#10;NKDWcBQMGozmpHp1XxJSwicFRTgCCQvmxJHA+mDXj1yjVXjmhd4fPoHET+KnaD/UiJBpNz9EIuf1&#10;X496RVZHiYjXTgpoun0oB5ngCK8WrjqrnS6uobT8xqYN9prw9QafhpU9YKgUbFo9NQ+lAAHIph4Q&#10;hBkEQ9VlHCtybfX2xKbcnQAWAHn2gilK0waAYByaVr09EbgUYkCp8u41rwrwqc1GBWlOskJknqI4&#10;gBNVyRLChk9IZ5xqYu9hchbHUf6cf09uxs0sqx/FKV01yKk/P/S5qQOGOm5NEURkPbGCWx5AYwPL&#10;PkPPrLVRQJUywGZ4jTwxwID+9FUSIwZkikXgK1jyf6e73EcSztCxKlQFGahiDUgH0PH5U6agkkaF&#10;ZgobWSxxpKg4BI41H8+sEqU86zVAdaaSIK0qylXcsP2dKKOBZfox/FvbMghkDXCHQyjOog1PCn5C&#10;mfT516eiaWIpCRrVq0I4UOa+vHy9eolXNTlJIAZIgpQI702mm+2AD1HiceoEsbsV/V7T3LQ6TECV&#10;HkdPZowWoeNa8SPiHSi3jmDLKaNXiA1W1Z018iPQHh1CKlpXiaZVSMhbhlRpFFpCFZlLAFbXX6m1&#10;j7L2VjKUZgFGPSowTT8vKpPr0pDKsYcLUnPqAcgfz+dPPrpqhy6ySjwF3WWCjMA0tTgFVMb2GhtI&#10;vqLfQj2w8zFw8nZU1CFeK8Kg8AaefoR59bWFApRO6goz6vxccjNR8vUHqFHTwRmANK6zNKdURTWP&#10;EWLEuknpYmwHq4It7QrBCrJqYhifhpXtycgihPkNRpSnSmSWRg5VQVA41pnhilCPyFa16xyvG5Kl&#10;mjeSSRSglH24UsTrdlF7AgFxq4It7TSsjHSxoSTUaqKB6mnpQFh5Hq8asoqBUAChp3V9AD61opoK&#10;jPUQmNyHqHM6hV9AIdSgBCXuCVtf6AfgX9o2MTd0xLgfnjh9oA/2fmVI1qKQjQTx8uND9hr/AJ+u&#10;NRpMMcihii/uyfR3dWOkRrxYWZQAD/T23OU8IOvAZPmSDig+VQOvQ6hKVY5OB5AEZqfXj1BWUlJ5&#10;IxKQIdLeYrojseYgV/B5B/wv7ReJ2vJHWlKd3AU8v8P+bpSYxVEela+Xn8/tGPz66dyAPBfxyqqW&#10;jW9yTaNXD6r2H6CAPbbs3+g5DU4D9gNa1oOBHy6siqW/WyV9f5kfnSoz1GV7ygAOjNrZpGVUjUp9&#10;RrUnlgNK34N7H2nRqygZFc1wACB608wKA1IJwenWWkZOCBTGScn0+XE4B9M9diURvqMtR6YzJGrs&#10;dSMWtoJW5B/JP0/p70ZRESxd8CoDGtM8PtPn+VB14x+IKBVyaEgYOONPMenn6569FZyfJP6ZJGAm&#10;kOiGIka0J0gCw/VZvqffodLEh5MMTQnCr5jh6cTXifLr0lUyqZUZUZY+R4+vAU4dZpKiG7wsxnhj&#10;ljkptIBaV5OKjTJYmzG1l+nt2S4hq0LHWoIK+ZYn4jq9CeA4dNJDJiRRpYghvkB8NR8hxPHqG7mO&#10;QFFkCFi3hktdhe2pZLC4sArEG9wQPaSSVo56oDpqe0+fzH+A+eDTPSpVVko5BNPiHl8iP5j5EdSR&#10;VSIGltELBVaJv3YjIT+tTJ6gSCfrzz7UfUyKviHTUUGmlVqPMVyK1J9c9MGBCQlTT1GDT0xg0PXM&#10;TCNGbxvLJpHC2Uksb60kHIZb8m5/1h7d8fQpcqWP7CSfMGgIK8c18uq+HqfSGCj14/kR5g/l59Y4&#10;Z0eHQgRpnkskbLD5Ekf0kNKOCoBJDHn+vv1vPG8PhoQXJqAdNQTgivClOJOfXq0kTLJqaukCpNTQ&#10;gfL18qDHUt3F2MjKHEZdZjpPkljHh8MfmuLD1ENfgjge1LuNR8Q501DGmSMUFR8PnUYBpQdMqmAE&#10;GKgFR5A5qaefqPMHJx1jl0szqutGXwyOUYKv0AtESNTM3Fx/vHPusvcTpqpFCaUoPsrkk+Y/l1aO&#10;ooWoQSQK1r+YGAB5dZJHnjEymRldtAkbxRiOXSNNyycDRe/HB+n4HuzPIqsgah88ChoPP00ny4cf&#10;KnVVWNtJAFBUjJqK+nrqp9op1G8czFfCUZpEWJZQD5IivLfX66rXf+g49seHIXHgkaitAfNfM/t4&#10;nyHl07rjAPi1AU1p5H/ivL59TI3VLRkMyxQyyStyUKObLpb62A+jH6H2rjZRRMkKpJr6H08+HmfM&#10;9J3VjVhxLAAedRnP5+XmOsUdRIqpEjCwjlKzwBhK4XlPJrIsf7P1+gvz9PbMc76Qi8AGoy4JA9a+&#10;dMfl8+nGiQsXf1GGpQetP8PXKKSO8ZUSwFoVLR8LLL5bhpQ5FrtxwR+nj8e7RvExWgKYyODHV58a&#10;VP8AgqPLrzo+Q1GoxFaVApQ0p8v5HPXGokRkjimXiAnSzmxuh8pOrTzYWWxP4uT79O8ZQRzZ0HGr&#10;5ZPAEYoBQ0+fXoUYMXjPxenzx/PjX59cJJqWSIyg07SyTEyafRIqrH+0xUcLpPJtf8c+23mtZIjK&#10;pBYtmhoQAMVxihrwxwz1dY50kEZDBQtBXIJr3U9ajhX546lRzqwVVV6SUoikys0s07JyshdwBrY8&#10;f639fr7WJIhUKtY2IAqSSWI4HUR8RNRj18+k8kT1Lmkigk4ACrXyoPIcf28OHXOolZdJKU8LrdUW&#10;N1Ylx+tIx+CbAk/S3+Pu8zaVqQqkAigNc0yBXgSKZ9OtRRg4BZgcmo8vIn5ccfZ1FfQ3jmCv5dV2&#10;hmRS5MQ06Q450m4Lf0/2HtJIYzplANTxDAE4FKV40z+Qz08usAxkjT5MDjPy4VHy6kiZtDNKRaRP&#10;tn1q04ghexEukXPA+hsbn8+3vEOgmTgw0n8VFPnivDyNPTPTBiAYCP8ACdQpRasPKvz8/l5dYGaW&#10;SGaKNS8JeWaNWX1HQoWJtBsECDnUA1/yvtPI0jq6IKrVmFeOKUNDgUpg5r6Hp4LGsqu5o1AD6CuS&#10;K8TXgeH29RYJUSrlkkn8wkgRHj5XyOw5qRpDKbcBhpHF/p7L0cJduzPqDIAV/iJ/FWhB/CDjgPLp&#10;+RHNuqqunSxIPoP4fX5jPE8D1klnhNmSZVjkZTNanJhGm+ladebKSTqPH1493klhK9snaSNQC9v2&#10;LjANTUigz5dUjilGHTKjtznP8XCppwGTjPTZVSPJqfUIFpwCsSev9onSkRI4txq+t/ZXcs7ksvYI&#10;+AGe0mgUkDhU1ya/PpdAiKAPiL+Zxn1p6+Xp8uo3hYwxllYKxYLGSCW51Mefrbmw9o/CZolZgaHg&#10;PU1r/Ly6d8QCQhaVHE/y6//V2UkVbxB4/GxU60UsjL4zqMiAj6afqCf969iDoMdZYSLMvo1B7WKa&#10;naRjre9r2Yra1/fuvdc/GAgWNywSZUl1RCORUY67BCLt9bXOni/BHPv3XusboCHK6S81iqomgWja&#10;yICvH+LE/U396NKZ691GZUMTIy2AMmlkVJGMVxIyuoFrFvoR9f8AY8b+zr3WCSMkCJI29HjVUBBY&#10;eRgrsD+PVY3/AB7917rGwGgAsFYpJDJJ6lj0K4EskZXn0iwLfW/I+vv3XuvAFvuALMWRNOhC8vjD&#10;aJUaMCxCj/Ui5tc3Pv3Xuo8i6hIQLfpKyOrfotpV55AOAzfq/K35FvfuvdQpZdasQlh49Mik8RRk&#10;8yJqsSNItbgtcfm/tyPz60eoDyqWkji8hVGuvlKzMVuBTjVa0ZL/AFFyB+feiaPXr3XhOwlvp1II&#10;9JMaKIvC37qhAB6iAeWv9PoPybA6jX0691z8/qQ6wA01rkEinVlDSK8huSATe3vb/D17rj9xUyKx&#10;LM3kcGQgoFlj8p1TXH0jIGpRfm3PB9s9bpXHUOSqjQkeFDKSoYhnsUH+ZSUgDSknJJv+eAffuvaa&#10;Zp0y1FQoEpLxsxWSaaKmCQ+EROX8scVgSyNblzyCPoOffuvdMdTUsqMGJsXSREdgszOljqjDgWPK&#10;lwHsSbEG/tR1XpjlnlZHKRrTv49bvLLokYQvpn8iSJ6vVzdGAY/gke3I9Vfl023xdY2l8kUCNO8d&#10;KrvLCEjVWE8t1jSoewOlVBYqR+fbvWuuQEvkhDqCI42jV0kaeNovGbVL3uQb6SQfrYW9+48evdc7&#10;B4KPWQTpDpAeJ5p4pLSVDs9gBYejkXBPv3Vhnrm8kokSIRNJLAxUL4y/7zj/AIF+PTpYHWQ1z9dL&#10;X49+62M9chEp8V1kjdYXSOWOR1mkaOMklVbgBSXDKCDccf096631Mp4WcKVjRFB8hEDqw8wFo/JT&#10;GxGkXVmJI/P1Ptl/i6305wwTRmWohGm4MQMzIEvUEPLJET61KgabGwC/gkn3Xr3ThBTqzxPCKoHh&#10;R520+VYVs2jgBIhcW/J/px7917qekIqmP7rQKi6ZHlYBiNZAMoHAVn/SRzzf37r3TjFBLeGNgiqp&#10;WMgKOJFOoRsoALeTi9/6g+2R8J631IgjenbxMEt6jGgAldQzXmhswLEte5JPAIA96HTiefU6NWcy&#10;LZNRjREDtxEByVMbjTct/Uk/q49tyUqK8OrnqTGwKSrHF4keJXqIv2/Kvj/Ks4K/UhgLngC1j792&#10;ahTj1ViAQepChiTKGgYeJdLqH8nri/UW/Tf6agP9ce7M1BXrwepp14RI0qI0do7FwGN1eQWMoMCf&#10;4aeTzcH3rX2autt8PWdpJCrte7yho5YSyh18QsCbfWyWAA+n591Ca+8+fVVX8R67gMk3kdR6wsyl&#10;ANAskfCRar8EA2IH192YBUoOr+XWMGyuh0FSIzEjKXdI3/RKb/gfoHqve1wPez8Q/PrfXnKuslwZ&#10;HCBNLMI9QDA+R5BwDzcW+t+eOPduvdeVkSaVFkU3MAC6FZY4Ry6htPLlrm9j6frfi2mAK0PVX+Hr&#10;A7WDpPGI3gmZ9br5NdLcmEgr+i/BF/qxv/h7qqheHTPXAPqOgsxlkcicwqrM4f0ukB5NxYE+7db6&#10;xX0AxqdUsb6JPUHszEyBZCfqEGlv8D7917qFKfKY1KqJXdtIFwh0Jd3JIPpubHj3ZPi6101BzoZp&#10;HZWZvKdcLRqJkBOrSRZkXkWJFrfS3t7rXTTVWYxh1WaRE+4CKFhQ6nAZIowOdT8lgLWv7917qDUT&#10;ARssx8ZEPkdk0skiyN4KaV9QJNrgKq/kE8e/dbArjqJI0YKiRVnSEhg+kxzQyf2kYuApUKCyLwBf&#10;kfg+69UjHWVvWnpgW0hZnjkmUS+NT5EMbqtwRq44Yi1uQPfutddpC7POgRCHginZrqrpCkmmTRKo&#10;UAmy83JtccW96f4ermlRX06lmAM0iKscDG7LEFDPKqWMelnHF7Xbnkk+2etkrTHU1KaQozSxxF5C&#10;n6VXywxMLuiswBAuAQLXve/vXVep0dKpBbQQpkVljJRAH0/uys2mxIAW508G4PHPvdTSnXus0cSI&#10;E8joC0+qR09T6ESzCSXTawPBU8Egfg+9de6lAJBrQlY5HDPK7sspV9QkjvKFNgVF1Xm3Nvfuvddv&#10;NHyzkyBZQIpo49crTzRhRGQwBZFBUEfgc+/de6wfcLTk6lZxJIfKsbKt4oUCkhfoeOGA5J9+690n&#10;K7PxwtLIpRWEjil0emIyyrZPJK3+qH6bfQ/4W97A8zw61poekpXbuip5YxMoLQqzyMgQTs2m8saw&#10;R86VLBbm39efdwVpjj1ZInbh0FO4e0KOm9FVUTUlRHOqxU8S+KV5pGDRO9TIFXSQG8xcC/FvrYKI&#10;Y5D9nTixyE0C1PRftyd4UkMNeYvuog9W6tLFWJFKKSB9H3emoVY5LMSFbS4vwUH19rBCpHf0tSwm&#10;kHAfs6K3vfvtZY4UkqfVKtT9nEZA9TkWga1LEkNlRZH+koZSHAOknTZXreBBwHTtttLxTeI3D06L&#10;LuXuGtqnykNVWyJBTQReSlmJWWOrY/brPTzNqsjveEFubBWS459qsAZ4dCIqhXSRjovGV3zlauaW&#10;KXKtRR1SN9vR1v8AuRnlhgfV+xBEPSWuqsbhiRqJPutFIoP9X8h/q/ltURRQdMQjyOUnanhWUU9R&#10;QGdgZTTRpKKgLDVB6gct+lQ8vNmJF/byaRx6t29KvDbAr8hUUkM8EtN93Slq6mhi1VQp4/TAyTgn&#10;WvoS86lWOrjVz7200YGekskq5A6G3avROUyFdS6sUIlnBmkSdlqF8MTLIXqUmEUzxGysXmvpPCKQ&#10;eUT7hFXT0ia6jU9pp0ZfaPx8MaLVyYWqqvvyxqY4ZRDQQpB+zFJRrKqyyBV+kC6WP1UhbXo9yhXt&#10;PSSa7YAkHoy23el6CnOOjfFwwChoJDMjLPUxLSF9STskgVlsCUB8lhYKUYAsS6RpPM9ErFmfVK3Q&#10;2YPq+igSmMVMkZnDfbmKGNlhaNrGOOVQqXc6VMdyQACFsPadpiR3dUap+E9CvidnUePkjnMBgnlk&#10;Jni8cigtKhVi8WkFGZbi5PNjbj2zKRp4da0kcT0IOM21GYeBZE1eMMRoiK2SY206lZtQs1/qPbAq&#10;TQdb0jpZUWFhREhYCpmtLHJC6GFmjdboA/8AqmFlDfgAH3sqwFT17T08rRqgNjE6p+uWUronjA1i&#10;lUqLaCQFLW5uefbqoBnq1OnONooitgkrgLr/AFqXDrqXxsoBtYaLXHq5t7v1vrpQzeJpQ8ciftxs&#10;WSQLGWZkB408AnSDc/kk+/efVK9/XZBdlVpSqkXkRBYakUo9jpBAvo0c6Rz791tvh6zKJFjlsdLA&#10;6wEUaTrFiWUjhj9Sb2Htr/Rf9Xp1vz65IpAijYIxFi7sieNCOIkv+fUSD7d63177dZNNlEiIdAUD&#10;RIk0zAlSbfXVYqf9f37r3XYivrlbSoWUgsVQ+N2B4aQg3KW5Xn6XuffuvdRJY4gVjQFnQPGrxwiO&#10;QjVe8AA+tiG4H5txb37r3XFYQDMVijQ6YxGJCI3WwHjilABsD9CD9T7917ri8TMHa6pMfERJIFlE&#10;SliXWJZB6Srgg8D/AB9+691HeJrAlhKsz3RAgYsI5bKsigFRcgOSCTYf09+691na7KqhCQ0jKWjZ&#10;FRouAbn6gEAc3HA9+691zQPJouGj8jSDUoV09LDUW4B5A1D8f8R7r3TiivErTKipZhKB4wJW1sqs&#10;X1cGwt6f639+691Mh1S6wzl2aV3eJvRGSQPWEIv6CAPoLkcfW/v3XupUY8kQRWuBUEBwgLug9LPq&#10;QX45sOOfoSffuvdSREgVizBbaWim12RYwdMCCReCTybn6C9/fuvdZDqYhblWuQyllFi36Gjb86Tz&#10;f/Uj3pqU7uHWusqmc8+MaSqqjDRwb3uyLydQBAYcAED6j2y3h07eP59ax12l5AllJIF2mZF0sYxp&#10;FyD9Be9v8b+6AVNB17rIJYyJPHJFqGoHTE40g/tkfQfRiL+7FCBU9ep1Kj1G4KoSoQHTp5kYelmS&#10;5LfT+v8Aj7r14Cpp1LivYAKF8gmYm+sxcg3BIPBtpUMQf6e/de6zI4DMfR40AAJPrkY8gInJFuQf&#10;fuvdZVZgzKgU/q1m4b8i0kiW+t/8Tx7917rFJJoUuGsQpWUI4PqHIXn8D6G/0+nvwBOB17roOVVk&#10;AUl21OjBLaTdlkjB/qLcD6f7H36h49e6yt9tKrqQWKuAAyFpg7AcxsL/AI/HH/FNefWxSuesLU8W&#10;sqAQGAIKnUqNbkg2FiRz/hz73QHq5VTw6jVFAgKkoxjs5jAChUK/iVLAC54BN+Tf3qg6pQ1p01T4&#10;wHWbCMGPSiiNZLsOJGXyD63/AD9eOB79TrelumCpwkUwIu8ZYEwhtDKCh0Bw7DU1gbEf4f4+/AZ6&#10;qR5dMc234Ix5paZHeFvFHKl1JU8AIq25JN9XvfVcjpqm23A0bU7BfCxZ0iMYfwhP92tKvq13NuOL&#10;E29+6ujAdMs22A2simhcytGJC2szSxoRrYm19BH0sCbX9+r1fWOk9kNqGcyj7epSJZgVNO0MQ8MK&#10;kxqyD6cXBAIIH+Pv1Tw6q+TjpF5DZdLLTmGaJRKkbStLDHHaKCaQB1V5gpcNf9A1eq5sfr7userJ&#10;6dicrinQaZ7rSnqTpNIVjRpNMD0rNSVDKBJTVda2kuknAKxxAg3N1X2+ECdaZhWlKdBVuDqNJy01&#10;PT00FVLTPGYzj1L3dx55AZHZoG0BRCNYJtc2F7OR3CKKdKEuQiaTU16B3NdF0jtVrT0lbM1c8EFR&#10;OAkU7PA6/aGRIbwFFTUG4D3Ytc29ttM4ao4dMBrdnqy0PQZ53oykX7iqpqcU9WtZPI1PUxispagT&#10;UwgrZ/uKZRMkkpsfGdRPBPHAfS5DDPS+OcAAFsdBxW/H+okqWECVEU/8PLRaI6czQiJLTIs3EUPo&#10;4VX1Pf8AB/GmnSufLpaLmED4ug9rej8lTRVk0aSUcBjpYqZRSNI9dSJEZKeOqmIOlvISJDawtfR9&#10;PdkeGTiOttdRKeI6QWS6syoMNLLQVuQaF1yVA5rfsSKqkXxMsRlTW8Y4WyFb2sLfq9uNawOKU6dj&#10;eCUdp6Y67YWiem0RzyPDLQ1lbHSU5jpKWsqYdU9PAYAzLqcoyynUyAFRw3DbbfB5dO+HD/F031ey&#10;auirHqJKeGseqqPu6JoXip4FngfxmkVo7iUqZC4XgqWJYe0zbaoPb0ybeMntP+r/AFfLrgNoU6yV&#10;b/Za3nhgoKWBHXxOwk/yWDJ1ukqsqOXWMITdQUbixLJ20rkdVNsPWv8Aq+wdNjbci+3ihr1kfJy1&#10;aeKsiErijnnl+yiTzxKVKxvqGpeb8c+0xsnHVBBTPUafBVYbIVNMYqBaurWhptT6KZCITQ+eaBQC&#10;4MrBvoDdSSLE+2Ht5FPDrRhPljpnpaTM42CloYKiWoqdc0YgkC1sstZFIGSnppWFlSQrIq3IChrl&#10;fbBDL8Q6bMZHWOorK6k1RTQVNE4mgxja3WjkMjShCuTqYgXWA+sOgBQ3VhY396r1QqRx6zff0lRJ&#10;FUVNNjlrYoKmo+7jWop5ZUpgp0Q0wZRHzIqoqgu6lZAvDW91rrup+3eupJVesxgSojgqIKuoSogr&#10;KerfVRRxUDgsqyzeSWaNW0eIMfo3HuvdRHlRoapEqIvHLDNLaQL9tU0lBVCeCFmN2l1pEGRNQvb1&#10;ek+/daNKZ6kimd5KidYqWiGqGTFs3289E81fpFZFQxRjl2UagrXVfSOPfuqEAsB1CeSWSeeox6SQ&#10;1FVGi00VTSFJhWGf7KnWpi0qquREyawdIe7f6/uraF6aDQQF8jT16rSNIsuPlqpkaOVK+OIy/c1Z&#10;iAceomNR9Wa5Uke/daC0Nek5kNswJTRt9uFWOOkKCmZoY8lJBOqCqNcfWixv64ljW6l72Oo291Yi&#10;ooemjJbXjeSrpI6ITvERXzR1UUs9NDIpLCocQHVrliF3Gpg2ggrquffuqI5U9JWu6+pqmRI6vGRV&#10;EEhjH3X2dFTUkqSQn7hWx1ONKtGbFdWtgDqB1H2/HKV4npWtw/mcdBrlOpqHI01ZIcbBBXsatYjL&#10;VzStOrpqjoonUFTDCWVSV0sWP+Ng8JV6eW5A4noH8z0LQ1UtNBQNJSIj0v2MtbGPFW1cwMc8xkT1&#10;Kizgg/2QoW5v7VC4U9ea7DGlKdBTnuiMnQU9RIsNBJJUz1DuDUKZHip28U0Mccl9DMwOkcta99I9&#10;qEKnJ6vEyMak9BfWdc5KlnqR9vLBGjCSR6lpmmpgD+3E8DJrsCQoZksFFxcH3c6PLpYgXip6YJMT&#10;nsR41hllMMNUS8ziSNncrpYoY7j688Egc/nj3Wik08urtSndw6cqbeO4KOZTJIatWm1R0szM8LrS&#10;grEZGFiwBuACbXBuLe6si16oEQHHn0IOC7fq6SaITmplaNrwNJWyikgJkLvUMKgnxgXbiNhzYWI4&#10;NfCVj1R4QcjoSsB3WimCq9EYEMiz/vGASF5LiYogu0gFgxKgkcWAF/d1iRuPSRrUSZ6GnBdwwFYj&#10;V1NPPKJooKVsfd1WjnGsuYJy2l43sRIbagq/S3ujwgZHSVrRge09Cti+y8fU2lrKuCkhneoTXFJK&#10;jzTElQ8kUZ1ahcSu7kC5Ki/tM6HhTq30jcR0vsF2BQzimoVraCrSaGXHOkD3aOSItLPJIWVWChCP&#10;Erj1SMQL29pGXyYdV8JgadLGHd6iPxCSeeqVRNSUzsUKXVYamGqADKH0BdaXsCoULe596A8h1pom&#10;HDPS5XeMUFHYtAxWX7GfF0tTNjQkgCyz01dU0ynS8llNrKEUlVc83UKAq56TEEHpbYjsJJjUVFRX&#10;TGnmgggFII0NHjI8et5oqKGUlZEXx3ChiZUX6Ekk1cqft6tG2lq9LWi7FsIdM9XSSUtUZsrXUJEV&#10;TR0kf+USK9MVJ8rXSRU5KargEAe2NS9KfEqMDPQiUvYumpieaqeoUGnSipp5ZIHhgkX/ACeaRYVt&#10;PGjMrzCX1MRcc+/HSRU9NEkmp6EDG72TySWr4ad1xoDVdRCQtRVNVLFRosbAlfMRdlAsi8/U+3FZ&#10;VIJ6smn8XQt4jftLZBFlIkfJ0zNXUhlb7eGGKoBo0adxeFIzyRrGocW593co/DpqVUJ6FSh7Hpo5&#10;5qb7wzsvjV5KamnFIodA6eKpjJePyN+I+GN/z70iA5r0lKx8PPoQ6LfyPLIYjJNYQxlpUhVkknsl&#10;MyCUq6RK5C+QAgH68j2+KdNtC34eH+r/AFf6qlZU28YHqmp2qo4qoNeaOWUNTwzRqNQjquCwLW1T&#10;aST9Pp7tTqhgdRXp9pdywvpeOGApTMLQ04dHNQyWUyA2UxPf0s3IIFx9fewSDUdNAENTp8pNwmSr&#10;kjkkZqdoXpqx5acMlPIwDuVlFi2hQEuvA5NvalSSO7p8VpnpQR5SCV4xJGniiJJggClJbw6pGRVv&#10;dfSur8c8D8nfWu4HPDp/pZYZGSRV9Ub/AHEsTyeJfHND5nhSUDTeL08Ej6fT2nk+I9eNPPpxjczC&#10;O6KqvKjwAyEJ4pBqF5GuNbN+luLfn3XrQ0+XXMyyH7jyTFJSrx6daOjUsbCXycDgt9H1XJNiRb3t&#10;TQ1639vXv4ikd3MksUzxMEW2hZFmf9tCiAggsbg/jg3FvbmjX3cK9eCjiOpEWSmidYT9CWD2kR0/&#10;R+xpkKktfhVW9gRe9zb3oxUGOvafPpxgy3iRCzhtBQaZNJFYUXS7ED6BjYD6Dj8e2yKYPXiPXp4T&#10;Lk00MjopMsz6XZFjYxA3ETowFgxu1/8AW/Bv71TqpioK9Sky0SlljYgspkfWA6NMTaSQyMCLjUFV&#10;P9j72BXh1rR8+nOmyKsIho8rh3DhQBeO37OrUvqK+rV/T/G/vVSMdUNPLpySWMiUvHGsjGHiJVVn&#10;Vzr9ZYfUhbAjgi3Ht9PhHXh1OirIipQxBQDK5ZVMbuSQCHYgm4IA/Huv+i/6vTr3n1khlU6UXxkS&#10;XOpmYhdf6hrA/WRq4Nh+OQPbhpTPW+sxOrQ7AX4RFtZtGi8nB+vF/pxx79muOHWuupHiLh2Wx06E&#10;jYrYo/p/dP5Ujm4+l7e99b65KpQ2Uq4tqvwAFHJs63OmwKn/AGH+w91Vvh68sb6ZAqqSXkZ410hG&#10;iRQQjEgaSxtY/wC2+vv3Xl+HrvQNGoBOFldmjACSFBf1I/qu/IYD+n+Pv3VuuDXbRrs6xSszhmVP&#10;VLCECRj6Lx+PyST9APaXqvXnRUaURlHVliksDHrIVAbrGhIDJcD6m/v3Xus4WyhTZWH7iyxreyk+&#10;lkUgeq1v9hx7917rmqq8rqCmnWfSDqXRYNqP5/BIX+vv3Xus0b3VgDqZgqHkIiaDbXY/pP0uffvL&#10;qw+E9SgpW0ZDlAxBF0PIb/OD8nSCAo/NvegB1oCpp1KUnSbqhjYfWPiSzNyjkAXuACV/xv73Tq4W&#10;hr11cDx6dBVNYaNyLxpcOlha4UfRT9OT/sNaR1frItgzaEDaXsCCGMXHkIcWAJIP6gTzb37SOvVp&#10;x64qFIcSlIg5GrSp1WvdUOr9JBAuD/r+/UHVQ1euLFdLGbxp5PUrBbxsI1KtIR+L31H/AG30HvdB&#10;1brt4goNg7KEUaV455NwP6H+n9Pe+vdejL6R69ZVgQh9fjjQal5b9RPFgfp+fz791o0pnrkEZgra&#10;i6eQymaygCOxJBaxJ9XF7c/X6e9U8+t9c/U3q0iTT6wFFgSyXYldPINgF/2P+x317rzf2gSFN1IJ&#10;ct9RwGcgWB/qRxb37r3XawlQiAkAyl0ubmMoLmxP1BP1v/gR7917rk5UMsgCnzLrcAaglzcqlvyS&#10;Lt7qR59e68CuoLYEs44YazYDVoBH05ub/i9ve+vdSlEfqPjW4juFb1BybBnUkcEcD3Y/6v8AVT/V&#10;/g91zQspFyxlIGjQq8qp+liDc/pv/h9OfeuvdZUOswxkFmAW5IQAajdlNhe4Fjp03v7917ripVQo&#10;FwpLE25OrlWBYg3IFvoot9CPfuvdR9bEpbSWbUoEliFaM6bBRYA/Qm/9ffuvdYi4UhTpAZJA1wCW&#10;h51BCDwfqwP+Pv3Xuo4dlVmKppOoMFIYWCgXYm/C/wDFffuvdc9SAkjSos2nTYhwV1lTx9Q1rWI/&#10;Pv3XuuKnWLlbKxMbByuoNIh1X0c3tYD/AF7/AJ9+691gvdVCjWVUqjFwxIRQHkgcjjUtjx/vfA91&#10;7rvgMIwHbxrG/wC2qlE0MSyqTcf1JP5Pv3XusIIUFSCbkyM1gGBe7lmAHJvxb/D6e/de64StIFCq&#10;yEs0fAYAix1FiPwCATwffuvdcXZrkEEtGja1Vrpb6tIwv+rgXt+be/de64sSUe5U8ApchmKMQwD3&#10;BBB4Fvrx7917rjrAYiQJKyhV1sqKEic6hGGtywUaibfXj37r3WZyq+rSFZfIqOo1HS/NtVvoeLDk&#10;+/de64jSqBLCIiJVke3rdgdJXxW/T9NRsOL+9Hh17rMpaRgNEbhdPijU2CJyhQf7EfS1+Pr70c9e&#10;64ugtJHYtqKxK0YGsof3FJYX5HAYj6+/AU691jYFluGK3VHgKgFSA1ihFubX5Bbm9/x73TNevdcJ&#10;CoJsxUqAoQ3VWiD3eR7/ANW/p+OPe+vdR1YLq1gst1KM3pd2J4VP9RZfRf8AwJ9+691z5Ugl2D6X&#10;Y/tpIsN2KkEn6LYWsOOB7917rFpuxCuNT2kEIjAaFChN72INrXPA5Pv3XusQ8ZHpVlcEF9ZKSst9&#10;LjUBY2PJsP8AH/Ae691yWNlfUR5BoVoynCi7WVg31Avb0/k/7b37r3XKJQQgfSvPlWRVuVZDaxH9&#10;QR9PfuvdTlB0FLtEwBZ1I1NI4YFFv+Qf6/4e/de6nKECMjozafUIlA03uJCA9r3JN7H/AG/v3Xus&#10;oWNbErINTKG0FTePVf8AbutixPGm30t9PqPde6yqWjbT4iQHYDQ9kJ+r2uLWHPAP+8D37r3UtGsb&#10;qpiA9XqiPI/q6f7Hj37r3WUMo1kEN4zfh0Z1Fy7KoP0uPp/tvfuvdcg5YWJ1EnWqIFDi4uFfV+r/&#10;ABt7917rIr8Bif8AOWK34kdY2uELD6Dg2HvR4de653Cg8gJdiSQNbfl9J/BAt7p1v7es93RTYBCQ&#10;A73ALKg1XY/kgnk+/de6yqVAAKo6urEBSoDfkXPFlH6vpewHv3XuuYZSQCWkuhb1DheSLFW4AIuR&#10;bke/de661rcFvrZg66iT6fVcfi3IFjzz7917rmGGgLpB1L6g1g2kG4C3+p9+6910tiwe5R72UenW&#10;yj/VL+L8+/de653QnkFNCgkkWUDSLMbf0v8AX8e/de67DKP7PpPDFWBK2+gVl4t/vJ+v49+691yF&#10;vwSSbMQQbNpHkHLcfW309+6914AqAZLFzqa/oJLsdRAJuAFP5Hv3XusXkT1FNWlL6iCCzOf7TLYX&#10;5uOQOPexwPXuuXo9LaQCAxJtZHV/1K/5+nI/APvXXuvcWKBk0XBeO63A06Wufqf8P8ffuvddqLKf&#10;qGKXACBWfnUGU/i1zqHvY49e64qosyEKOLamPkZlk9I5t/T6j+tre79a67VSiqAmlv8ANMWGoOEP&#10;N7jgNzx/W3Pv3XusgRNQLspLf2gpHA+occaTaxHPI45+p917rtFC6SRGpu/qFzr/ABYKQbaf8ffu&#10;vdYSEK/RVZgXUtp/SDpCl7fj6/765914iuD1hMK2AB1aTHy/1DX1FlIA/wAB/re/de4dYXh0yFwQ&#10;ypq1khLsGcoNRNyVUX+tvx791oADh1HMXi/sL+uPhramCnUZLfTgWP8AT6259+68RUU6htCtpLqn&#10;F+XVG02OuW5AANuCo/xNj7914AAU6bpIRdwFOqSMqXve1hYKzMthbkAWF7f7bXVScgdQZIQCYSPG&#10;4RShFzHKrcNoYgm44IN+bEcWsN9WPl1HETC8rxrdQWDaV8Z40EKePqCPqOOT791vrvxeJlugUn16&#10;2sy/vE2ZB+Cpvb/bfj37r3WYtT3YvHddbaeQztoUNz/UmxLf09+48OvdctZPk8aIAt5GiUqfGoGo&#10;JexJPNzxwQB7917rkOVCPITLcPrjJUs9vICREDYWIA4/qDa3v3XuuLrHcEIVdXJDeVkc6VCjWVDX&#10;/wALD/Y+/de6wBU1FVRheO8cbk6yzm7+pf03A5B5P59+60RUU6xyqD5SWSVpBEGAUa5vGdV5AoCq&#10;RxySObC3F/e1pqz1X+h1Gmp1aQuVdi6sdR9NrARlXLcXXTYAfW/HHt5CpFF62E+fWAwAyBRdCxRm&#10;A9S+v8ozf6ofj3frxGkU9evCA3S8QVzPJANKqHUBS/mdzcEgDTzxzb3rqnWWGJNAVU4VNPqcRqxH&#10;JYAD9fN2WwF/p7917rn4T5GaRUmmMZJlLgFQPVci11IvZGBN7c+/de65wlbDyswUgIrTFCrhuVlm&#10;S3A+pF/r7917rmXQqdekFQrOygL6CxCxm9yfwTb8cD37r3XBtCamjBLFlcMSGVm+hM0bf0/2/v3X&#10;usbIoKkPJe2rVIBYeR/2wrsv6lP9R/W1re/de64Oqj0LK3pPlEo0jSSQL+Qi2v6gk3/I9+691yaG&#10;7KsY/W5VtN41PGqUEgaih+lythpv+R72DQ16910Iwp/U1uFkQFFSw9LrDGVJsSQbHgn6EEe3A9TT&#10;rXWdLCzNpk0MfGxXSzPaxZWH0sPoosCDbk+7GpGOvdcDUEWaJTJC2kXUqyoJQVP7h41EC2lP979t&#10;6QuT0x0xVVW1pwukFBIXjjVS0ZvqdrAG5HqFgbX/ANj79rPlw690jsjlqcsLSh5D6uHXzByBIG8Z&#10;VQjsSCT/AENvdu4ivDqxWgr0GGb3IwMzgGR4aZ54qVAPtWeAlqspJKAWBsRyLEXIPHupRjx6qASa&#10;DoAt174o4VigE8SRT1MrCoppIvu0ijg+4lkKRBSvq0gMocDUQeTb26ATgcelaW0gIanRYd572lra&#10;SWrZ6iZUAfxsY44v8nGmWpNSv7k0ruBEIlUai1tNgPayBGYfqdLooTJQEdF4ze5I6tYMg0qUzVoj&#10;jycAlgrIYZ5m8kNMgyI0QwxoPR5U9ARUPqA9rljjHSpoSox0EmY3AKd62SmqGlpauetgqcnKjVk0&#10;NGwEjhPPqKSOqAOGIDhiY+VUh2ojX5deEhQUPQT5HN/frLSQSVkzVLQP9nNFKI6dqaNpoJYnrgCR&#10;MXd7WsLcfSxRSTljQdJ3u2BovSajWpatWqpKVXrpaOuWlkpQ1RG1DHQiqdTDUAetyl1NgSygXGq/&#10;tOWJ6RSzs5NemlYo9MMsVXE9TU0sMFHbyGl8cRapoZ6lCoEUqlPujA3pkYleb8aAr0m6nTywPFST&#10;11ZXVEEtNFRpHUOkMf8AFHgFJUmrpZUP27Sg3UE2UC8dwxHvYWnHh1unr1k11LRUyRY6ZZA+pWWG&#10;liLUlEQGycEII8XjQBkBYckmxDD35fix1ZPiHUZ4pMbMHjqXM2Tr6SSnjU0Zp6mKOb72trkCBJY/&#10;IrwudbN+kD9JFnwhfHT/AEH+4N6Y/HLXywSivYV/jqlOTioqj9mpMlTXZivdEaQOGFqaLU3oBUlT&#10;7dNuoFT0+tqZFr0WzdHaay1E0yeanyFFkJ6jHtXUUVVRRAxeSgxFqfSqAon7QjA9WnyEG/up8NVp&#10;59WjjMJr0AVdmZaqkqoxSvS0lY7xy/fR+WXUZhNKgW34lW1OF44YDj2z0/JOWwOmKOeNqQtJJVZa&#10;RnFHTwpizRVdNRRDy1z0jy3Qei2i/PLAcEe/dJsV+fUioKA0xhWOhp/M1NJUUTO1PBNTosfkqolC&#10;ioaMkFdWkt6Qbn3rrfTzHEcbZJlqqGkqZ56ygyTTpHW5BVRXSodY7xoZTqf7V2RtSKNQH1917riI&#10;sfVUMcRSpimqW8orqeaTTBSGpCU9dkYCC0LhyF0U4GsaiSQQx917pzBkPnmopIjDOJaaaCjjgkap&#10;dZw4Kwxlonhb9ETW/ZXVGylixLr8T/q9OqrxbrJMamKaDXJHTnHPHNAoqBFFLVMC0YpkkUmfQmpT&#10;ZfTc6bKB7ufiH59OdcGgjo0p4B95UPoppbmcAy5FZmkTH0UMYJWRAWOuUWlFgbL7v1o8R/q8j07r&#10;SVwplp31UkyMmUSKohhSpAq18EaUIWyt5LoZlb/NsNX0v735afTP7et9cGip3qXMlfjIhSU4iWo0&#10;loK54SsKSvJZFDqNIHGomwuQL+9daY0FeshxNJErzZI1WQxi0orKWnL09RNSx1MogpYqqop9PnfS&#10;wWJo1/bH0U823Q0r1otQgdZr5KCvIkjx0nikjR9EVPHTJTEHHTR1c2SA1GeMurRagUZBZQBca68r&#10;aupbwaJoYKSklqqejnU0NNWmnraqGs0lm0crwOVuW0gKNJJA9+6t03wxVTUFVTrpqXNfrqXkpT9q&#10;ktbMIlGNgQCpiYOsnmEZK24YGw9+/n17p7mlo2rJKdKSSmhWKpxdDNVzhlpsRTr9okksbjXT63DB&#10;ma7OiBOCx97PyH/Fde6ZKYUKTUwagAp6OOOilEdUUqK6hiPiqaiSWLUwkAU6EI/QG+p5FTTz691C&#10;kyVPRJPkKcQqsmYqJ6CWs1vFSPUL4vvtUAchYksRCb3IJ0rwTSqjPz6qwqtB0w5eVVq0jozJXYiW&#10;njpP4hHSrRSszL9wsTSxHx+QhnL04LWc+oGwUJZnzg9NsgC9Imrz6SCpiqppaGmE1NTUs8sgiqKy&#10;lHpkqaiaRSS6KQGZL2U2AGn2gZtXHh1UAqfn0H1ZloqmprWKwCKjWdKSijTV41ji+0aoop3vaFl1&#10;LKzFyRyADY+0zNXA4dKApPDpBZKupERYXmeko0MVbUhh9xK2uPx65JZfUYwuhVQ8gHjnn2xI2kY6&#10;VxRHUT0xLS5DJzSR0dM0FNMsc3kImjSMqDJSJDLb9ZFxGAOTf8+0sl3DFhjnpfFbyv8ACPz6n0/W&#10;2WnMc2X89JLUPHIPLS3FTDPZ1niQ306QQrs4IsCf8PZZLvFuh7e//J0Yx7XOwHidvTi/XOMpZKda&#10;6ankqoopm+xVmhlVIyViSeU/r8pPpKi2kcAk+00m8sw/SFOnhtaoe89Cj1nT9V46WNc/i6tsjTzU&#10;VHBLP5Y/+Bsn+UZAJj0RpPtLFhT61MgNiOL+w1u1zusorbPQen+TPr6+XS+GC0ijppq3Vl/Vmd2d&#10;teillp8HiYJJqVaumheh2/UZXLRxRGKP7OghjSCF3DLUPNAyvpuxUsCBGW4SXsjUldjnNdVB9p8/&#10;Snl9h6YuT4R4Af6vQYHQ7wdzYuKnaGfD/aVcNNE/2uEmpKiYqYh9pLk5yHmWP0BmMqKpINmJNyVf&#10;Tsp1VqD61/l5fsJ6QklvLpGbi7hmlo5JY1o5qAwI1TUVK+FZMpkR4ZMov3Q1qoRPHU086SBwVeK6&#10;/R6O37ggrr+XoPL0+YI+w9WhU6xXh0SXeXZNXlGFXRvNNEK+olGl4IYDTRQ/aSUlDAeGPAFzbSmk&#10;jn2MrDbFjA10BoPtFc5/y/Po1EQOeNOi65jMVNbVQx1lMY6qaVqaln4np6kJMJ5Ym8P+al1BED/o&#10;Zefr7EUcSRrVTgf6h9o8+rFaYpnpe47G1VPRQ1FXBXVEMkkiSNPHTLCdRNTPJj6aRSFkWMFtR+gB&#10;A4t7oChbtNPT1/PryxEGpXHz6VlMKvFw3ox9lS1Z1VCtUp5Xo4JBWwRNFN5HWRiNasHWysyglbD3&#10;ceG7ANkj/D0/GGQ+nQl7Gz1Pk8h9hTS4+TJGlFPTwzxn9n7WqD05ZmU/uaSWVwWVyDezE+0txAEX&#10;XTz6Uh1JKjpRwQQfxPL0tLkKRjBkJaGQGimoa7Hx1beED7f1pLGiF6ckNrDKTyPolfCBmXyrnzpn&#10;8vXptGXxCOH8ujFbEzZpKyR6yCuNBj5VyZn+4Vvt5KmmNE9KcetpPE0jawxuiswOk8kktzGBhSPT&#10;/L/Lh0dWz1x/q9Ojh0OLpqukp56ujp4pEoolkrqlauOpqJggPlV4AEkSEOxjCpq9CfUX9lMoxQ8O&#10;lSMITTpoyMOQpqimMM1T90sD0dFJMjmWopoOIpzWfpEkjD0yuAbKQRY+9RIhXOR1uV/TpJVe6pIW&#10;QV0wmq0TI0NSlXTMrI0pZ544KeIaWR00zBn4BNrc+1H06cQOmfHNcmvQQblrqR4UgMUsuLqamtiy&#10;4ppIsbkhQRhJII6fy6uWk1PBG0Opl8oJ5HtwICaHj5dNSspyPz6CrJYChllqaaOlOY++JP8AHild&#10;HVU1L4tZdIltJSGWNTYu0cUgu3rUAF8RkAEGny9T+dB/h6SEL9v+T/N0l6OjkOOiraR5KaaSNmx7&#10;CKPGRileoEzy1MejUyxqupPFJa1yqlWYe7CLS+luH7c8P8vn+XTLgFNP+qnSo27ULjWjxtOMoJBQ&#10;1BM08WPDVLZCcfbRVFTVamALawWC3Coo4t71PAJVJNMGvn5D06SNCGxmo9elDWbmk27n0rczWVJl&#10;8dXQV0dJEXgno3Q088+h/QY3bSqLH6zY6bafaT91x3MWgKPUV9fl9nz6o8KcD0GnYHY0kxpBT5Cq&#10;lragCmWWfJ0zSRUtDCZqeoWjZbXlR3NpQWJjueR7VWW0JFU6RQfL145+X7M9MShIlGnj0X7Jb3FX&#10;S1kbvS0I+ymQtBPqlqsosiysxqZR6xMiqPwFYmw49my2UYYMBX8qUH+Toqkm1EjoLf4nV5WqoKsV&#10;T09dPO0dTqpklMdeGKSywiMBVeS4luFPIUpYtf2uWJEqgHbQU+z/AIqtemCamvQoYkxfbxS00kuM&#10;hpqilRqOhV6SrylSWFLFHW+RWYRvZo6n9xxyS2on2klXNGoeOTwA9fywevaTSvRg8BhauV6N5Kl4&#10;UpJKejgjm8MlTRSVMBrbUqNoZTBMxT9q6shU+rQFJYZEAPDPp506VxJWh6HzCIkEFU6RLHjKjG0U&#10;cr09O6VFPFLIYjNP9togjnnmZUV0N9F108cJmNSCeOf+K9eHr0r6Xn9+KTbZwkdfNSw1kuQgpDJS&#10;AT00k1UBRVEtVIq+RXqF0+VGUEXIB0njXxV0cB/gGf8AP1tSAc9RMn2iweejmJiycFVVRO7GNJ6u&#10;jjQIlWK9BpiDQ6Y40KlioH1t7oGFARkEfkOragegO3T2hLBTzS1VRDJQ0tPLA8TyTw19GJj4DQY3&#10;ToKFI2bwy2KtqdjZh7fiiLkUrx/1E/5R024QrVuiuZPeNU1GsNRkErKOekkQRwIYpFEkzSwVMkUO&#10;mR4hGFjkjdgGfSbWDH2cKlTSnA/6qfOv8sdFrMRw4dFZz2Yny9S9QsySLIajHyJV00ij7RJSKhUR&#10;VBDkE6gF4tf1ezyCNYloR8+kstdVeg/lwlTBFNFI88YpqswzSllWBVQB/EhVC76gyFfQP9Vb6+zF&#10;JUwflX59N8cdSk2zJJLBDpj0yUcVREawKyMhYko0cGpi3lCxoh5B/sjk+3RcooJ8wenUiJOes0Oz&#10;XmqJo4o6meaGjE85RQ8snl+kDxEAW0i9uRdWsb/Sj3q01evT3h4p0qcVs+GnSikpqH1Tq7J9vJMy&#10;yUhcwVMcc0akBxJZrsPoNN/aaS7qSGbPXmIjTA6GravXuRTVUyU5pft3plppqmmWOor6LKyimip/&#10;uoVbxM41MVkVbJ9bXFi24uUZaDz4jyBGeHVY31Nno8XVPTGRSlopabFNQ0qT1cQqZ5HqVgpXJ+xe&#10;CnJedo4WQwxrTzX1aWKOt/ZNPMr6iTn09TTPlSv21/y9L4WYtnoxkvSlbk6e1W5pZQlDgqGeKiyP&#10;3mLxzh6kxMKtIHknqJCG+4SJufU6G3CEuQT6ZPlxx9vDh0q0ah1E3L1XUK8BrYaSCqpvBSU9LT1D&#10;S5EyQxtT1ZyayRBopBqeaGXQWfSyBRw3vSEqDX+f7cf5R6dVdAcdF6zfUi4wVcrVCLiZq2d4Ysas&#10;dMuSqpItM8lPU8yrTSIVjV5GDxO0lmdQD7ba5ct6kDj8vKvlUedPLq5tOzUeHScwfV+Gnp2bJY8x&#10;Urx1OPFAtAE8sdSy1S4yehfVMJx+0yTatZ0G9w9/emuphTS2eNf83lSnl1aGzQ/F0uIOq/E70tVi&#10;6elgmoFiraR6eKqdaZ6UxRM2URSXU2BEVy0bAj6c+2vq3JrWtDjP+T7Ol6WSgZXpyi68p6PGyU1R&#10;jYanF00crwRCsHgxqoqzCSeNFLTQJzKitc3ayhvd/HYyagaEkdOpbIBkY6aMvSRUiPDAtJFk2o0h&#10;lRqIK1TLX03+SGatAJi5JdLnlgqtpB5cjbUatkVrg8KH06s6qpAUD7OkHVZGhp1jpauGuytDjaam&#10;o43hNLPTYysqx4Hjaq/ZYusSsiTOONLer1W9rkUkkigJNaHiR5Y+3rZYDtJJp6eXSck39PDTTQCX&#10;Gs+OElDTVdPV1X8XlpKqpF6Z42RUNTBoiI0rIsgvqJAHt8Wy8c5yR5V/nj9nVfqSMH/Z6Yq/fQyV&#10;ekUVA48EdMkccMhx9DTNpYVNdUOL6CGBm0amdgXHo49u+BoU/wCr/V/xXVvqQzGnHptyG5qitajq&#10;hIRHQUuVFJR1TrqSlSmVqyr+yQF7zv49DsGVQxFri/ujRINQI4kZpT/VTp8S1z6V/wCL6CLMUyzQ&#10;O1LkqWjWbGwyrSI8lRLlqupIWqd2kDRStCCokbi9wLBl97jw1GBJBIr6AcPsr0ml9K0qK09ekTLt&#10;KB8hRq1dJXTSyztOkUReOm+4HjRJY5AAzuf33jXmO45+vtWJjpOkaf8AV/qz8ui2SE1qM16UuF69&#10;rKxV1ULA4uohFUkDwpCcZUXgareeQGXVIvmaVNGpVZWU+22mUA54/wDHuqLEeFOHQsbf63lqZcbT&#10;5OqVYZJKgwY90WlerpoCYgk006+NIJYnWaITldShtKsSB7Rzz0UhBnFT/wAV519OraNTAdD3t/qs&#10;ZHz0kzwyeRvt5piXk+5jp9MlHi6CjkQrKI3RZUklkjZPqrKpJJQ751L+QrwPmfkaV4fYenVhJNOv&#10;f6L6SRsmldLX0zu1VH5I6kDwQpGYpqmONGAq6d148jSWUE2Lr71qIIFP5f6qdbS3Y1rjrLWde0lL&#10;Q1BgikmWMQUxmWk/yPFUv2y08ktLVkaxK8aRgtGjBVAK83vSpJyf9n7f29PrbFqn+f8Am6TY69kX&#10;TVH7HLxJOv2cdfVxUGWofsh+3W1U8dhPDKB4pI2YkqQNI18ttcUNFqD50Fa/IDyI6XRWWKnP28ft&#10;P28OkpP15XVeOo0SOegqaiN5Xhmlp4hQwJWNJDBXQSgDRJIQ8JAGktpIuLB5bwK5JII9SK1NM0Pq&#10;Bx6fWy1KBT1/LP8APpNPslpKbJ01KqCgmWCprXWl/ckrEnMUVJTMoAWngdTKwdlV3AubD24tzRlZ&#10;jkcPs45+Z4fZ1oWoCkDh5+tfl9nHpE5PF0k8DDIw1lTNj5Kqn8kvmggpqmGXzQUM0lKoYxSKoaKw&#10;BRgxB0sPa2N2D0Qgas/M18/tHn/n6aaNWHdU0/1U/P8Az9BVnZKQNVTTy0sRki85paNlkeraodYJ&#10;cdDGb/axlSrny6lZrEFbk+zi2BOBXGP9nPE/4OkMlATU08/8lKeX+XoDty5CSl8QjnT7qniqhFGG&#10;drQlbOQrAK7W9LOAxuDa62IEdsmo54HpFPIBQg9ISXJx0yzeN4iqinHjZZPFDFOupzFrHrYNxdzw&#10;fxYe1oiBoCKf8X0lMukVHXVHn4o5XmnRmLy+lKiRpQi6BFJLOwubugAOkWH9ke9vb6loOtLMBmvQ&#10;k7Y3LLU1PlqpIqtpo2nhiilekNMYjo1w6QFclCrjyC2q9ufZfPbqiU8vP/D0rt5iWox6MJtTclMs&#10;9KKWSU0DVBi1VlTIJ5Y5Yr1kMM3IRgdEixyf2lF/pb2HruOtS3xcaAcPT/i+hHaTkEAVI4Z/w9D7&#10;Bn5aajVZcbXeWPFT41GqoopKiqopZh4AXoj5EXyiOWQkhSA2nm/sj8IGQ0YHNTT1pwA9T0aLPTJH&#10;kRU+ecZ9K8fl03z7+pqhZZWo6FZZ6CelyldUKJ6aeoxaaJJqGOMxv4HkS0hZyB6QQSeXBZn4eIrg&#10;eleIPzp1X60cSM0z6VHp8umx+wslkmpMnWJFFMNdVUU7SRY2WuhlpvDNJT1KqkkDsmlTJJ6JFUMq&#10;6ufbws41BUEkftp58OB/LPVBes9GNB8q0qPt/n6dKbD7ojhNTULFSLTCjjlalNf94JYlYxTQRVkS&#10;GYxlX1RSiNWdibgrc+2pLYYB4+tP8n+Efn05HcDUWU4/b9v/ABfS6pNx0CpHSRxRPEUp6daYySQV&#10;NHC0eqpWtyEQ8euNNbwGNjZhY8EAJmhPE8R5/wCYcftqBjoyjvAQFGR5f5f9inSpxeZWd4lo66lp&#10;YnLStLNHqkfE04CCETAmSNpEUF3AIdS3pufbDxgZIP5+v2en+XpUtwTQKaf5v8/+HpSQVa5NIcZB&#10;S0hgy0lZR/xDHssFO0jk1McslMwKoGVCySWDn03sD7ZK6ck/DnP+rPSpZxJ+mKUbz/zjy65LlJoR&#10;QR4ygxsRmpqKmoXb0zNTykiIQaFZFKKtm1DnUpUDTY+EYNSxPEn5eX+frwlIIVQOAH+X/J/PrqSr&#10;pKmesCFJKpArVNfFUyNU1VCwMEePngdRGLqrapECPGoBAD+9hSoGPypw/wBX/F9X1qxKjy4/P5f6&#10;s+Y6ypTy/dRRU5kop4i8FJR5Kmlgyox1TSXjkomS5lsYwqrMocrcg6uRvFONfmOFfn5fsx05gmnD&#10;5HiB8vX8+oswqI6akpKqqajiSrjeGl84Nq4UwSCnklXVLI/IZFS3HoJa3vahckLXrZBAoTQf6v8A&#10;i+pc8AEKNJkXpoaukpoKumpfCs9MtO/kWl1w2YIF/bC+TVqNyDZvfhQHAyPP16sQAK1wepl5IVYw&#10;aSlPFFS0dLWPDX0MitP9wzVEIQLqcEQFxyoC8+66Qx7vtx06mK6T8usbOjZWtNHX1stNVgVdMuP8&#10;cmOoIkIgjpYIXVSJI5lcFTZbD8m3u5A0ZAHpXifmevLTVg4PCnD0oOnyGOqmEENLUK9R5ftzHWhI&#10;S00cBqYJKTHOul38ilzIpLj1L9D7aIFDUdPjyz1KozCr46s8FNkRJFUUoqhU+KSrqhIz10kxYM8D&#10;fUNHGNBP1YcD3RlJBAwP8A62tKg0r8/U9cYldETJVC/cPNkZ6pKSBRLFVVFKAjHHPMLRgoBG4lco&#10;xAKm4PvRGdI8hx68DTuPGvDy/I9cYqlY45leolUNjplhp6qmhFbHFUz3XG5GOAMsrAnUh1BQbNpF&#10;/dGXu/MfZ9o/1efWwQFNfQ/z8j/h6zOY8Jd5Kh4YHjo6SOV6OkljapMZaaGZIgPK+nSgQnks+nUL&#10;H3XSZV+wnrTMsf2ED/B1yhq8aaNGmiWIRI8NqlZzXCObj7OlgPpjUJqiR/yeLkD220bEgev7Pz/w&#10;/n1sOtNP+qn+r9v5dY0rEilo4oqFKVTPU07weZ5aU4+Ya44pGcaohE3L2P8AnDcce9lAKkmp/wAv&#10;+r+XVQQCKCn8xT1/1efTumtYqFaqWQwkVzVT1Hg+/r4MewgxtdCoCsXOsCUj9RUEk/T3U0qSPKnD&#10;55P+x8q9XBqoLedePr5Ef6vTrJTVIKTzVVdWGpgrElqoqKaJ6AxyHRTlaeqUePUnEkQFtQP9b+9l&#10;akUAoeFf59VLLxqajj6dcIKuqoPBJUS0cy1kqpX0tPWiOoFNPP8AxCF6rwIwC3tKBBKT6iNJAIF1&#10;UNgDhwr+zqoYqf8AN1IWaWn+7kEKGOujnkhrZ3ipJZBUTeepevaD0Aoi2ZdKhVBsBe/vfEAdXBpW&#10;nn1xx09FUy46vp5KRo3hmljkip/CxhEZjgmera7tGsmqS8jLqupFuPemTTUDy6oCDkf6v9jpzgq5&#10;wkklVIs2RhpngnUCITCljAFOtX5AVdWT9zi2g6R6vdWVW+Hh04D/ALPT5jqyCKnSor8bBCs9LJCM&#10;nT1JkKrMDGqcXaNbHlUX9X0PNwmdO6gNflw6eUrTI/PrjHWrSUkTPCuTaczQNQGllM0dFHL4ktUQ&#10;6zG1vVGrkuTfUtgPeimony+fWwaAUFf9X+TjnPU6vdftpkSoFTTU0U7xzxkLNV08kw80UM0ofUqg&#10;MojhFgbtYc+21Ar3ef8ALq7fDVjq67ZqqGmqaqeGCkhqYMf/AA+rgab+I1FGs4dqOUzB18oiDK7y&#10;IWNxZgOPde3gOIJr1sGi6mFK9Qa7VV1NXO7V5gjDVzq4jhRp6iIClpYtVhKmnl08hDSEkAE+7ACl&#10;Men+WvXuJINfz/wdShLFUSCMrSSK8VAkiLT1EZ8HJFE8Uy6tYfSzqwbSRYPbj3SlPt/1Z6uOPXI1&#10;ktRPVMIIaSnFRDDKUiKFIVgaCd2mU6kqGUsoLcG2kc+94C5/1f7HWyRT/V/qr1JgWGLUkHlRFM9T&#10;SRJWNGY4nj8JarV+dH9oQfhb+9EeQ4+fVesuMaKiioZ5CsVNXxpRomkyz+VKppKZfNICEE0l2JBs&#10;wAU3+p8VqTTy/wBXDrYxQ+vTkgWSijmr6h8ea2rSjjmykiR1FJUwTEu0xI1EIx0+U/puARYXOgBw&#10;UdWwAT6+v+Tp2pZ6aGrm+5lpYYXiGTStq5FSGkM16USU6hf35ZwAoWJLkEnge6kVHr/q/wBR68KD&#10;h+3qSkxjii8dNL94IpoJneKKb+INIurxVNDMoQxhbeKS5dbf63v1Otkf8X1zhaGVcbFNIPIIJKGW&#10;Kkilhpo4oj5EEcsgMkZDfXUWHNwQD79TJ62Mf8V1jaoEsVOWWlAiRpXFJb7urRJDF9rFOAyXX0yM&#10;QfySQPfiKdW6mVgeB5HCI08iwkENEaaknqfTDUmqhA1yORpsFJt9eL+9YOOvV9OuDVFZFBSamhUV&#10;VJLR5AMIkY14n9U0kliI1CIHWUEXZvpf3TSh+3/J1ckjh/qPUhHijaPJSpJ4mmniaZQjmakmUxvQ&#10;1kR4bUVL3FwCAw+vvwWi6SevLqrq6wvTwVNZS1YhE8tVUNA1NUyxys1T4yJaakkOlTFo+iyjSSv9&#10;SPfnJCnrYCVFOupnPnqJ4zAn3lqOkkmWK0P2ycTRjjVrVEVmJuvP9fegMaT5dXxXV69cY3co9TPU&#10;SwTrFTs4jplmJs3qeOolXmMEhZFHBN2U/j3vSD5dbJoK9N7qcfSeGsrKZGhqFfyu6TCuWscsGdzy&#10;x0hSvAsfTbmw9x7gOqhaCh69VxPTrHUp45Y5a6G8tRaSqYwJeVakgXCuSrRD8XPvwIJoOrGlM9el&#10;fW9OsUdEKXyz1klO1KjS0z1EnjWtguArnVfUik/1/J9+oDw691yqYGE33EqzCrQxzMsC+B8hTx/5&#10;PDqnX0pJEfweSDZuPeqDgf8Aiut9RKulLQmsj8NNkYgZ4rU7S1U0tJ6fHUBwdalSSWX6A2N7XHqA&#10;CnXhx6zU8UdUYCV8NVXTvVtSs2ulmgePVUKsqhVDK4Eg0AFT9D7b+QNKY6c/4vqWKWap+zCNSyMB&#10;JMlbMWElPFEeBO44kCIPGVYc6uf6+94BNcdbBNfXp9p43M1QaCkZ6VHWqlp5fDB4WZP35oEf9SAE&#10;k2FgBf3XHn1tvh6zUWO01NQcczIs7CqmbSXjqoqSPyQrDG/JRwdDW44PvzNXj0z1KFBJUx11QyPA&#10;I4qbxxQaY6OZZDokl021BtRuyA8H3Xr1QOPUwQxyGpZI44PJTwEpUK0ckrRx6Kl4ZeFCqPSjWvfj&#10;6W976ZMndjh0z1FHQ/cVlYZVBhpwKuKmpxFUvA8Xi0zalAKFjd3B4ufbitUhR1vxAfLphr6KSasp&#10;JytI9TThllaimSda2TwhljlKgGGQWDI9mWy8qfr7cUECg62xT/iv8vSeyFLkFjmikYQwUYieGqkk&#10;jFQvjlM6XRwYpVlDGJ72+uocA+7Yr1uPIp0lZaWmmCzoIVlhdEmnkR0i4P7EDSSBQZFLWAZeT9Li&#10;x97Ap/m6cA6QVTJHNXszVcUGSjqXqYMjKkqRtUKxj8Pq9QWS5SQHhbccH2pAGn16Yb+07TT/AD9M&#10;umoeNaiKlp5BL93NHRTwp4aWJZya+BagX9LsAEC83A9uGgGkmlPMeeMfy6oc4Arg/lnpuqpIIJUL&#10;+eZa1vF+zTrFTUIEZKpIrgst/wBLEAi459uKoPDFP2nqhIFDxr/LpgukMqQ+aneOtqIqemqYo3K0&#10;cSp4xWSxTD0mTlFtp5tYe3tNRXhTy9emye4DjXz9P+L4dQFp1CfbyPJGKU1E87JJEBLBE3jAqFkJ&#10;V2kYktpXVp4v7v5n/V5dU0haVxSuPXPXCso311bU5i+0CJFTQCQxu8Ri80gWwN/t2trGoMQR9Rz7&#10;qvlXj5/6vnx/LrxFVIHCmP8AV8uscVWXhxkVRaTxQ/azyUUpqJJCf3Kalqg63EbAhhHzoIHPHvxU&#10;VNOPoRw+z/P1oGlK8AOP+f8AzdTvu4BKscZgp0VGW0Wtqh5ygaSWLyDgqVBEZNmNx+fftFBXpyo8&#10;+HUQu1LP4Z46ikjkplkp6iFD4oaiaQmSMMV9OtSpZQLCxtz7tQHuGetYXszQcCenKkZqKon12lus&#10;5eBoVnpKqB/3FqfIFuGRjwyt+SCPdT3Cn+Dy6utF48PQ+fWVaJ9VKxo4qWKoVoawTVcgp4fu1IEV&#10;XJBdrCI+lwoI408D3oNWoJ4ft63p4VHH9n59c1gmjERmklSjSSMOysvlAnBjNVR1KWZ4ZAvrkBKs&#10;17i/vxyGoMn0/wAvz+XXuGWwPn8/T5Y6kQtJFRvVCJDkKsM9RLViJoKUx1Y8Qgh0316APMStwuk/&#10;W/uhoW0+Q4Dz4ef58OtDA1eZ4+nHH+z07yVUrPFFPT088MBlkgNVSyUtPKkn7sk7TNcSU0XOhAps&#10;2ph9bmmgDhj7D/qz1uvlxp6j/VjrEsdXVxVRSShp4ZOIIo9cRkXGz/dtD5UUqL3IitwQeR71pAIq&#10;Caf5cf6vn1UAmtKZ/wBX+r5dSo4EnhSWWoeCfHyrXR0yKdYaMhnhmEY1TaQ7PGQT+Tbj3UihoMA4&#10;6uRUZPD/AFU/y9YFdqQpNUCVTTVcytSRSmeoqw5MsU4AW5RQdQdhcA29+pU0HmOP2f6v8vWwKZ9D&#10;/h6yGCKJI6gzSjJSVAnlpKK0UUtfTt54mSK3qiQFVdgL8XH1Pv1QcYx5n+f8+t6RTH7Pn/m6h/f6&#10;5p6m1FWU8TU6RPVxOGpsiJNOQYREKzMAyrqdg2gBgTYj3sRkLwofOnmOPVe0sWqCPnxr1nqIp5v4&#10;hQw/coqwyeeor5YqkJIbSkU0Uah9JiCoH5JFiL2v72ujDf4P8vVyoNQP59c51rY4PJ91FTyK1DaW&#10;FFpYkjkjuJWJWyMkmktosDzcG5Hvy+Gx4evXiTSpxw/4v9nWNqmZTDX1jQzKJnaajJ+xY1VKQaie&#10;0YAbWArCwBb+yLe7BB8K4/n9n2de1Ed5Na+XD7f24PWBY6aeoalplqaGFKiR6OprIkWV0rV81O/g&#10;f1GEMCjM1/qP9c2FeJyTxp+zqlBwAoBwJ/b/AIK9NbVVE1FNanleaSSWKA0zP56WaNwZqaaDTdqY&#10;m73H0b63+nt4KQ2Tjz/z/b5dNMVINBn+Y+35efWJ0NWKKpmp2agpaaSyqVYVEULhZ0qIowxCRuQR&#10;YAg8kgX92FFBA4n16owqoJyPl54/z9T6g1OWepo1qhXCP7BF0PHAKSx1IASpMiuP85Hbll/V7pRE&#10;yRTrx72KjIx0yzyilyVUKinqp4qcvBG81DFT5QoyiMz/ALbeIOGWMiRWN7E/4e3QAy4/zj9vTTaV&#10;Y1/lj/i+oFXSS0yomipyDwVTZFqjU33dVEIRUN9vIQqKA7XlW5W4BH59uCmTw/wD/V5dNEUAA+35&#10;/wCr16jSSmoxFfL9ofuYIk8pWb7SqkmZ/JTPSRx/WQAnVpsGFh+fdlA1gE9Ub4DjI+dKdcJJppcb&#10;NU5GQ1UsdKtPUJTSJ5YpljvBRvTt6lMqHVM54sDze3u2ka6KKAnH+rz6qTVasakfPh+XUIOsEXlX&#10;xTiCb76llgjjkSGOqp/GDGE4MbJqDheQRb8j3bTU0Hn/AJ+q0AWpzTP2VHl1iohPGsqU0jKzCGTz&#10;z4+OWqngjZmj0O1j5VJZBpKki1wfemAqAf8AD1VakYOT5049QGqIxUF6RqlmrKrxZWKrM1cXSuK0&#10;86MrEJEqIgdgD6dXJt7c01ADUAH5f8XnpvidSk54+fHrFK1LHK0VLkp6aamkqP4bIaKpqayIIwaG&#10;OOSnUa42ZD6dLKoNibX92Ck5K6vX/Vn/ACdVNAaBqUwMf8Vj9vTHNVyKKenqYpzPWVCVFZSyUiGB&#10;mjuXMbx2EWom97ObjgC3t8R8WWlBwzw6a1UAU1r544n/ACdRap6n7qAyRzVFTN5Wp4xUeVMZUopi&#10;WsSVb2ZoreUfhb+kce3I0Gk6eHmfX/UeqtUsPXy/o/y/1enUeVqZ2p/t7UcaRQsrpLFWVtZWyOYa&#10;yZI5B4vHb/Ng25F/byLTDZ9K+n+fqraKduB9uSfMj5dN9THTfbq9ZSQS+HVQTx1JiaRqaeYVCVdI&#10;9gWUhQBbkMbfU+7itaLiufl6U6bcKBVvLHz+3qFUVVNO0olrJI6V66Clno4k1pC5jLeSIBV0vAo1&#10;Kq6rfVrm3u6qR5eR/wAPTTupBpwrT+X+Tj01o9Wk0Jp2jNFVUtQ48NQDSR2m0mWOunTyRhlXUim+&#10;k3UAj25pT0z+zy4fPpknTkcM/wDF/L1/b1xmSnpIqnz/AHMf8NjSRqOlcwrXx1kusV9C9pVaVQWU&#10;hLAjnSPdqMxFM1/lTy6bICgk4p5DFa+Y9eosZeWeokatnjoYJ1npq+kZKdakxRkimrPEFu5vpcgN&#10;6ibg/hwqAooM+YPl9ny/1fZQVLE5p5H/AD/Pppn1NDVUdJWIzzrRQz+QuYqJ5ZzIKqlnUDVzwUjt&#10;Yfj6e3QoqGI4efrjpk5UqpHkKeQrnHXFzkaWeqlSoXHPFpipki0GmPjA8pqJ9JHJFglhckgn6+7B&#10;VIA+IHP2deyM8Dw+XUSoqEjjpY4XoIKeES5PXGqVOsSArUCQxjUpke/jDXKHgD8+7aFNdVc4z5f6&#10;h1UlaDTT1/1facdQZZEmggnqPvaFvDOKard4vEZJBqah+2TkCMBCXIuwtb3ZVoT8/wDJiv8Aq49N&#10;PRlDNj09Ps6b4KZoZo1kgR6sU/kIVjHOZ9ZCztUMC88ZLescheSQPb1e2p/Z/q4dJgtPiFT5/wCr&#10;z6Vu2Nk5HNVlK60yBaqWNv4g1NVNiqRYqjzTolZQoxRZJAyxJKoC6gT7UwwSTsEXPy8/z6TSOkQ1&#10;uKV/Z+VOjT7X6UNNSygjMUtBV1DWyEdNTVlXM9Q4d0gnqPxBYeVWZW44B9jza+W2AEkq8eiW5vla&#10;qRnob6PrijxdHJUx0IZsbFF97VeeWKZ4KqTwxPNAimM+R1RgNCn6g/k+xnBt0MXao6KHlpUk9MOc&#10;wTiGunENLU0016elrSBDGqzJ/uVWpiQksquBIEVbryb6vZpHtxY1I6L5r8JUV6L7vWOOOjzUFfSt&#10;RSiSAQU6VcjU9JDSouud0lHHlQKYpTwrEfT2pa0CsQw/4roqe6V3Jr0ULfFS1M7CORnqkEE1UrkN&#10;SmKdf8jkif8AVJIiAF2Sykj9J+ntqa2WlSKf6sfy6sbgsMHoqW5cj9rWS3jhlJE4heen0NVQzreS&#10;TxgadX0dJBexvYfUhAYgDU5p/q49IJrgqaHoDMvWlBLEtxqZnj16P2lJ9RFgDYj9VwTzb8+y64St&#10;RTr0Tgceg0yVWZjpCKZGLSp/YEgUANKqWBNre0ccZHShmHDplhbXLDqYqGdbi/6rctrJXgi9h/r+&#10;1SKCQvTT10mnSpxtN6lQBUX7iT8C7IVNm8g45Hp4twB7H3K23O8oc8CegTzBeq3YM0Ff5/6j0KWC&#10;QItwGVZip8jJ5Jm8Zs4gKXKkLcn/AGHvIXlq2WNK5AY8SKtg5C0yCOP7Pn1F+6NqNMErXHBRXgT5&#10;EE06FGggEkDTOtoqqaNYlDWd4VfSBrPp4v6lY3IPuVrOzDReK47ZGGmhyVBApU4FDxByR8ugNdTa&#10;JfCXJjBJxUaqV8s58iMCnS6osWktEaVqOm1OXmiqBrLQR30zO4BuwvwqKRc2P0HsX2m2Rta/TmJa&#10;kkq1DVR5knz+SjzoRjoK3N88dz9QsjUFAwNKMeIAP+Fj5VHXpoIY4qgSKUjmg8clPVKAZmgIVCk7&#10;FWVvwEUsOT/iPd3tY0jcNgMKFW8yuMNhgc/CCRUmvXopZGkQJko1Qy+WrJquQR8zQ4H29NlfTRpS&#10;tCulJ6j/ACZSwecUsYQTmNJQQqhbEWCj1fUkce2Ly1jS3MadrP25BYIKaqA1pilOHHiT0utJ2acS&#10;mrKndxA1GtKkcTWvrw4Z6RVQomljqPDq8oAcxWp3lAHidIoF9LX+raDf+o9g27jEsgl0g6uOmi1/&#10;CQBwPzA4Z9ehNA3hoYdVNNSK91PMEscinzwek/K0v3NWjosYWIqlPGp10zqujUVIsWK/r/r+Pp7D&#10;s2vxpQwp24UYK+XDhUj4vtx0bRqngRlDqJOWNKNXy+Qrw4dRayfStMZYuOJFWnveNXFrOfqTaxU2&#10;49o7uVVVPEWo8gnlX186kUIr8x0/bxamcI3yq3nT0/OoPXNC4AMQAmmBJieykxf2JQvJB0+oC5v7&#10;shdV/THewyCTgUw2f2gedadabSTRvhXzHrwI/wAh69TPC7PEtOyRyI0jxqiOVki48z036gHPNrC3&#10;9fe7doWJTRRSKkChoR5laVAPpin59anWUKHLgsDQE1GD5BuFR8v9jrO7sWvGjFiAXV4PqQp8IYvw&#10;T/qVBNvrbi/t12JJKA541X5Y44J9B+fTKKoWjEedKN888OHzPnw+XWRYmLj7Hyu88aTASgR1Ebr6&#10;fCj83NrgKB9Pr72sdCBbVJYVzhqjyGDU0rhRw/b1RnTSfqaAISMZU18yK8K0z69YZVBkqAdUolVY&#10;owwEKwoxt47ITbUfoxa9/wCo9syBS7hshhQDgACeGOGRQEmoPEdPRsdCEY05NO4kjzzSpp5AUp8+&#10;s1BCscIp2VkSViLq4YQSwHUFefkjixtx7cs0VIxDJUA+maFcircfKvAV6bunZ5TKpBIHmKVDYPb6&#10;/wCDrFPHMkzyzkK4cyWgQMsyki/DDhRccgi/tuWKRJjJLxrXtGG+Y9B/hz1aN42jCRCopTuPD7ac&#10;Sc/ZjrJPCTJBKmsI0MkaTBRI5eIghArfVSTqN/oL8+3ZY6urjAK0B4mo8vmp4n5VHVIpKI8bUqCC&#10;V4Ch8/kfIevUBoYtPiMinx3li88qshkv62B+lgfof9h7SNHHp8MsMZGpqiv+rgf83SsSvq1heODQ&#10;Zp5f6vz6waVRvvQ5hijJjencg1CPfW00gjANmJ1AAEWPJsR7RkKrfVAhVGCtRqB82OBxNSBwAPTx&#10;Yuv0xGpjnUPhI4UFajAwfOo9eotU7SyOgQSPMoKygOCdRFtNhbk8qGH1+jf0RXDeI7KFqX4HPDyA&#10;pih8gQft6fgUIgYmgXiMY+35+pHWJIS37q6QWJRwy6UDRnhmtwp4NlF7e2FhDrrWg8uHpju9DSuA&#10;OPTjSBao321BzQ5/MHGTx/LrBVaSqOyUkcdMshWRBepqGcaVWpINtV/r6b29pLpVKglVUR1ofxMa&#10;Uo3Du9cA06cg1BiFLEvSoPwqBx044fnSvTdCZdKWpRJLLcLILaUEam5Q/wC0sLnj+vstjqACsWpn&#10;GCBSlPT7OJ6WSaNRJk0qvkfOvr9ox1GlVxDGI9Mo8di2ol1bWTIAF+vP40i3+uPaWRSIxozUZPEg&#10;1yMYPrnp6NkLsX7c8OAOMH5dR45QlSDIgkI9Ag1CPVqQixH01D8lh/gf6+0quqXNZBqIxpJpXHDP&#10;mOnWjLw/pmgOa0rSh/wf6h1x0veaHxTqJAzhxfSVh/sBU/tL9bgkAcge2SpBaPSwqK+ZrSvkOBHy&#10;8hUcAOr1WiSalqMU8xXzr6H7Aa9NpuzIpZyhARpCgsV/sIjEC5b+yxFx7L2Gp1WpIOK0xTyAOCTX&#10;AJFa9LBRVJoARmlfP1I4U9R6dZhKJfGiJIhid21sSHFlKg6uQbX5F/8AH254ni6UQMNBJqT8j+35&#10;jiem/D0AuxB1AYH214Y4+XWJi2p5ND2P6FChYSw/SAjAgkH6kj6f4e2GYgtJTB4AAaSfLB8x5/b0&#10;4ukgRkjHHjX55HUqKaQCJWYa4bkyNGo8Ss2rS5HFwfoR7UwyOoUO1WXiSMKPTHz4dJ5I42LFRhvI&#10;E5piufKnHqO7LOpFm8l3dX1AhVvyF/opPqt+T7ZZkuFIPxZIPoPl8ic08z08A0TVqKUAI9T8/U+X&#10;yHWVmdgnmQxgRLEZkcO04UBh+0fpb62PPtwszBTKvBaFga6qcMeX2cf8PTYCqToNTUmnDT+f+r5Z&#10;64mKMu8kyzSKyLpZCYvCj/pc0/PJsCVvxY39+aKJnLzqSCAcY0g+ZX1H2mnGnVg7hAkdFIP21pxG&#10;rhwPH9nUuJ44ohFJTxn8RzxBWbSWAaZXHD/4j6D2ugljji8ORRXyZaE0PFgdIBxxGacek8is8mtH&#10;PzU4/Ijy+R8+sLOVlUyyqkcZbSyBZlZLcRsliCWvfSD9fbLylZQZXCqPMdwp6EZFWHAdOKilD4a1&#10;Y+vbQ+tfQevp1khaohd2p0LRkamk0gEBv87C8RHBt9LAWP8AtvbsLzRuTbLVTkkCn+mBU4rTzFCD&#10;XqsiwSIFmNCMAcfsYN6ftr1yllLrohISBNckKMSpYn/ORvJbnn+p4/3kuTSalCQVVRkA1FfUE+tf&#10;XPVUjCnXJljQN/kIHlj067ikkWKNEBSaOJxEzkExeRr1JDD/AFX0UfgX96ikkESpH2uoxXOmp7jU&#10;ca+VfKvVZEjZyxypIrTzoO2v2cT86dZ2ICu7eVfNFeKMcvqItYEHlb3JH19vsRpZySNQqox9hA9R&#10;69VpVgqUIU5Py45HqOHUaSQyPH5FKkCO5ZSqyhP06gnAA/smxP8AgfaaSTxCNYKkU8qBqfZgAeVc&#10;19enUTSDoIPH7RX0+Z8/LrkWgLeQIGQ6TIjyD1EtpKRE8qCD6QRcn8D3dvADFyNS+YJGa+QquB/C&#10;KA18utASgaa0OaEA4+ZpxPr5DrPLVKpllhVR5pGilheO8IVjeLSXuTb+1cix+gsPbr3KLWSMV1kg&#10;qRVaHgBX4qedT+VOmkgJAjkPwgEEHuNONQMCvlx/b036PHMsTFHh1gu8cdtWoeiO4H6b8e0Wjw5/&#10;DIGitSQvywK04Vx6H8ulerxIzIBRqYBPpxP20+zp0jm8Yo4mjcLDK7TXdZQJCbDhwCqji4BPszjk&#10;VPCiYGikk1OqhP2gEDhgE9IXj8TxJARVgNOKVH5YJ45I6hTM5ZnXTKpZQ7XVbDX+ga/zawP+HPtN&#10;OzajItGFRXNDx8q/zwPt6UxqKBWwfz9OJ6yBGuW1eWaDmQ+oClikFgoccFdNwfdgp1FyQ7JSp/gB&#10;8vMUp55rw6rVfhppV+H9Ijz8zx6kRzozpIJAqSRgwxn0KQDp1MwtrA+oXUOfd0uUaQNqpUdo4A0N&#10;K8Mj5fy6ZaFlUrSpB7jx4+XyPzp1Ed3sraySGk8jo6nxoQbxz6hwv9Rp+tuT7SSs1AQanNTXgPRs&#10;cPOnkafb0oVUqRT0oCOJ9Rwz868K468GMSs4Cm5jSMuqvLCiLrMaOvNubk/n21XwwZABkgD8RUeg&#10;IFafOmQfz69pD9pxxJoSAxPma+Y9K8euwZQuhFiJMmqQEhm9Pqis1tWlReyg/wDFPey8hXStKk59&#10;fUZoDQegJPWgELamqKDHpnDY4VPr1ikSmJDmMxSsDK6RuXXUOf3CtrsfqAfp9PbDrbVBZSGOSoNc&#10;jyPqflxAOc9OI0wqAwZRgVHl8vkOB9T1G0gWZOdK64lYegqT69Q+t/xb2iKqBWM8FqucfOo9fKn5&#10;9Ohj+LzNDTj8qfLz6//W2T4QZdMDM8g/UuttKq0qaGdAQbkiwVGP1BsR9fZ+ABw6DHWQkuLPKFeM&#10;Bn1XTxWj0RkSRqVIWwW9h+Bb+u+vdctTM7EBC7iGNVU6k9Y50yAA/wCJJvb6cX96NaY6914ollUC&#10;UhgqMyaGIDm9iLAAAc6h9R9ffsVzx611hBVGUoCXdtI0KgTxof8APE/Q2+vH+HvfW+sBOmGQakR5&#10;LePSDIWKt6kjA5JHFj+QT/T37r3WGdVsjWjQxhREDqKMijT4hoBUXYgktyeP9c+691hkHILyOiSB&#10;C4gLRKAGI1aRccm5ZiObX/Fz7r3UZqgGNUtaMnwkoPEtksFaWVhoBFxpUCxJA/Pv3Xumt3b9SnyS&#10;LMZnRlA8YYcCLSATqNrNbSD+B7cj8+tHqIziSIpHM6qP2pPF47IrerglbH+jOP8AbA+7P8PXum9p&#10;o/BaNBAY5QdMSuygISjMG51ggi62+nH49s9brinWR5p3kcK6sWvBe6hXZE1tdrX55HI+tx7917rj&#10;I2q0QkkvONDTPEmgy+l3SJI7caTYK3pC/wBeR7917qBPO0iBoYSxC+XS4HhWzaHswvqYW9Fwbi54&#10;9+6svxdNdWEmkkjj0xuPNIzsshcOsQ8ArDIthGxurKFAPB/PvfV2+HpkqZirM9RqjElP4RSsdME0&#10;ioFljRQGJ0vpu0a3v9LAj2/0x1GkhheJokeOVxpLKNKxTxRxgiOGRwTGBJp1WsP9j7fT4eqtk9cI&#10;opFYs8RaaUR1ShwFikTxaJiFYkHVxc/U8f09260RTrOFjSXxsXe6ryFjUEh9YkulrkWZ3X88D8+/&#10;UFa9V6mRUwKgkADX43VishlHluDb6APa62+vI9+PVl65pF4QfOvmBC0niLAMPFOZ7am9NwtgCSLE&#10;afeurdT46e0gEIc6WCSGRi0bByXBlWQcA88fpJOkX91ZqDr3U2OiVWQvAmtJFEGktH4lLeMNIY+L&#10;m3qB9PpFufbVSDXrfTlHQBLtIxJJMkP7QQ+XR+1JKACeDfQD/Sze6swBz1vp0ipGaMr4pJAyM0sp&#10;dXAl+rEAW5v6TxYD3QyU691Njpm0rEixMy2kmE6B0knK2Crp+qhbAH+tz+PbZdePVh8J6zJDoZC3&#10;hDMI441e/rDuAJi5AFwxAP8AtKj3UMpNB1oZNOsqoFLGS2lJJAfCrEanPqeNhcnUQLi30I+tre7G&#10;tO3j04ooD1KSLS7tGyhGdbyIFNvFHrmP0P6ib3FrWN7e2mpTu+Lq3WSNlZGWWNwkqjxxhYk1Kpsj&#10;BWB4J5DNy3H49t9a6wy3LfqjK3SRAW0FJv0yte3+q5H4sTyPdk+IdbHWQG7635/MUglVzIdIVhEq&#10;C3qB4P8AXi/tR1siuOoyjSuth4iHEtme+ltRuhJ4uxta319+61UDHWYSqS8vLNpaz6DGsaspRRAg&#10;5IF7lj+Pfut9ZEkXRGhDECM2e4SRGRNMoBt9foUJ/wAGt78QCKHr3Hj1iesKgEDQJIAiqY1kk88x&#10;0R2lAANntybDSL+/UAFB1Vvh6wxyiVqcQgM6ySKxluqGojXXIGV1JFgLlgStzYcD3rprrGZxJGkk&#10;biCJ2Dy6gwd1QkeIXGlSL2YfgAkWFh7917rjLMEElwx0Q/RYiiyKoGmKOQLxqH6iDf6k+9gVwOvd&#10;Yw8aFgWVzKxskYEcoLgMDOo4FibHkm3vZUjJ611BmlCGNirov7v7srgiOHx6dMjrwCy2PP59+T4u&#10;vdQJJS8cCpO8gkmSMyBhIjRJCSYzqvY/S7AC31/Pt7rXTfU3ZHaGXykJGIobCIrKfTIrySC7H+yG&#10;UkDm1/fuvdY2SJpXaFX1TjSJmdPHO4TVDFptcKrEE2UC4IJ9+691hSOeE3KjVIt3+5jjVoWIBd3Q&#10;qS9yFClPpcfX3V/h631zSjB8ZSCRZVPqCtqiSGQBHvKRyWYlmTi2m1x7Z631NSjRIZ1TUFSPxB3s&#10;bgAa9TgD9IJP9Pobn37rda8enH7MK6qoUgxxSgSepWjRbqkf00HVYfXm3v3Wq5/1f6v9X5CWIFZo&#10;pZGIMuoSUqpZgpHrkay3BubWH0II59+691jEsaB3DSeSSPxzDSoMQibTGItIAHksQbcsfqLe/daJ&#10;pk9cZpg5WV0jVHNpEiKsAim8s90/UQ9lIHqNwPeuqa+75dNMmSihcIZixEvghhAWSaZSNQjYW028&#10;nqkLAGwNyLe7hSRXq2oE0HTDU7jp6YOAQbpU3mZ5REJl/bMbiwAIBKgrpH9bfT3sxjj59eJxwr0h&#10;8tvRaWGrEkqoTRK3iWQSiqpzyVpLD02uC5+vP5/G1UHPW1Y1rToGd0dnUdFQ1ZSvp6mKmQtTRwSX&#10;FLBIQfLIJRcnVcsxBIHtUI6449KY6txHRadx9z0kHnp8eTLO0DS01SKqbQtOzWNWs0Sl112KgMQA&#10;ByPauOzDLgU6PLSBXTI6LZu3u+rdaqiMtbFUSTxRUa1lPNPS1Sxep500u8gU6Ws7yW4J0lDb29FA&#10;yHu4dKUhijahHRbtx9iVmSSYysn2lVMUajpHeqlpqeqkLRQyS0aqqNIQ0U0bx2QlSLn2t8JT8XSh&#10;WiU46DDL5uoyE8cMEshqIw8EkkMSt45YoPt/4fD5Q6qjRXWKZwxLl9JW/O9CqO3j07qVjjqBS7fy&#10;OSp4HGIrv8sFJE5kZYDHSJ6YIE8v+bVBpDFrA6eFJ9t4r29eJUZPQhbd6jrmq2NNhcjU1b0v3cbz&#10;UamWOcuaSKnSdtQqLHzeH1KSAGa4t7TtMkeOksl3FEdVejBba6CElP4po1r6esqqewSA0rRtBGYK&#10;2WdKq5dfpqBbTdQE+ntLLeREU6J5N0jlelNI6NPtHo8Q+RYaelgkooaJab7SUl5I2lEd1SpDq5eM&#10;FQRbSRewNvaNpU0mnSWa5QqAhOejIYDqWmx1fOgpYYC8lOq1KeSZGngFxBMYwxYsTZ7nSSAbce0T&#10;gNnz6QFz5HoZ8F1vRxxzVBSWmqqyeN4oadWCakOiWOp1KwRGYhWVU1WH6h7qJDH2+nVteKHoSqba&#10;FPDFJGI1nSQESsySSTzEubJMilwsYJsqMxCgfT8e7ibVgdNMoOR0qKbA0wWLRSqieQxQamWX91CA&#10;rqGX0sPqwuPoAAvtkguajry14dOcOPjVqlyrSCCceLSGd3l1hJqgM44H1IW5H1+v1N1Qg1PVtI6n&#10;mljSQRQPIqiWQN6A48gAlRWuB6ixLNfgEG3tzrfDqTCweMEXvC8nqW1rlijcflTe0Z/pf8D3T4Wx&#10;59e65wa4z4ptbN4g6EJ600PcAqQNQuef8Ofd+t9SLl2C6EA1OZ9IAsNIHOsC4ILMVtfjj37r3XIA&#10;gPGpXxozAgHWix/p1xK3N9Ngo/Bv7917rPFCpEkUihhIbBrft+JlWQE8g6ieST+b+/de6kmNI1kI&#10;voSQO6FQomZOGWSQAmwJ5/F7e/de6y6C7FwIW1BQy2Nolla0ZFgP0+oAW59+6910EdVQaF8ZCHUb&#10;RyO6v6XT+jN+ok/ge/de6kFJHa4+oLSKyJd2FwsmpF4txpF/rz7917rFKkayRG7g67BkVHJklUiV&#10;JSoAuWPAXhf63Pv3Xuoc0Kr4kWMMI3LEmMl4/qY3WMfQX/1XH0Pv3Xuo0cakzqDHLIDc3uVVwnJd&#10;kuvJJNv6/wCv7917rpYtKegkuskUplLHzDUNJeMabfXi39L+/de65R0kUjTSGErq1R316g8co8L6&#10;k402/UP8SffuvdT44HSNf2TG0fjhpQCCXCRWKOP6MLWb/Ve2z/aD/V69a8+pUcayBo1T/ORADU/k&#10;1H9Nrt+Lnn/efbnW+s5i9ayGPgk2vZdLi0YjYAc2PNrAcH37r3WdrqxEzldWtCQPQmoXj9CqLA8a&#10;UJ4sffuvdeIBVmlKiJ0A1IVZHkb6gqv1B/qfoffuvdZ2e+kgD0CMmRRq0KWJABtaw+l/9gffuvdd&#10;qJRJqCGxUgyWBN150xA2sCPp/je3HvTDUKda65EswBJ5QC6L+ny/klh9QPr/ALb3RY9JrXr1OpEb&#10;vGVOlCqqRfTa7unoEhtY2/oPd2pTu4de65xGaNho0gRx2YOARqtchTp+pNgOfp7aIQii8evY6lLJ&#10;dSqyaTqEWgDUGYC5LXuOSLE/64v7oUYCp611JB0hQEEpCIWOoFw2riK5FgA3IsPeurL8XWJnCqq6&#10;WIjcINIBcauZUUkC5va3vfTjCooOveaLWUQo0QYem4u4KjUwP5vxx/Qc+9dNFSMnrgrlQCqiNpXI&#10;GrTpijUaTIfwCeLAe/fb1rrIkhYekkuv6G4CqL8MCB9ffurL8XWQSh7m6WJJHGmTUBa5Y/Wxv730&#10;71lWQ+myMCgCqjeqORG9IYuf96P0966q3w9YnIEak+R7LpeNSDoW5ckf1IBIH+Hv3VG8vs6wFYJC&#10;qPpKtpI1BkK2/SiP+bm1x+Rf+nv3Veoj0scihghMmolOAoKr9UYL+B/vPv3Xuo8tBHIW0WeMJyRZ&#10;bMDpswXkWv8A7A3Pv3Xuor4wNqJiH7mldV49UQjPPj0/lv6n/X966903VGDiJICC6eZxKNMajyAH&#10;QJB+lj+f68H3qnmOvdNEuBppGlUUyshUORcuwsoDoGAFrf1YG5P1/HvYJr177OmGqwTOmlNWt5BC&#10;VlfRoY8O87WAYqCQGHI/I93Ep4der0kK/acMszj7VC4lCmZ43iNQUUI1PJcAAMACBzf/AAt70SSa&#10;nreT0jqjZ1MJIFhpPGJKjXURKt0hYqV8sK2F0A+g/wBc+3NYC0XraoDnpK1Gx42EqpTIZfIrpHIp&#10;SJjE4caNI1FmAI5P+A49sNx6t2DpLVfXUSGpc0SUjVSKCHkjaQzl9RqFhZSiL+Lvz79q6srrX06T&#10;U3VlKyyww0tL5ftmq5ZZnE8DIWs02n/N6bniyj+oC2sN6unCsRGG6DjM9Q0GSjq4qqmjeE0kdPMz&#10;SSRJKkzXTyRMroI0P0ItqHJUm3t6GUp15KRGoavy6DDLdH0lTeWOJkm4eKGKKIpenIolgpYK0MYa&#10;V1GprOBc/wBkcla9yQKjp2SZiMGvQX5fox1EkAi+weSeT7aopoWqaSKnZBB9v41DqzyMPqi2C/gf&#10;X3RLmvE9eiupQaeXSUyHUdfQ08EAir0FOyvDNGlNFDLUTq8EM9SFJ8ZQkyL6iL82BPL/AIyUr0YJ&#10;dKB3mnSTrtjV6eSjrKVsdIZUMDPEIDPHTyhjVY8RgCOVpF8ml7hl1Ffr78zo4qOlKTwt8B6ZMvsy&#10;kUVYmFb98uRqVpJqmKIovlQTsZAoCqryF1RiQeF9tEA4PSqIajXpPZDaCUFZLoENcmQSnkp5FUU8&#10;yyzeiqmpZdJEckYAfySLez2U+6eDGTWnSlYkOWHSVG24XmM1Si5FIquogSjeWnq815ih0yvC4J0D&#10;1JCfUCLhgG5CVrOItkdJ3tE1V6TsuyMdI9JPVUr4+LHVdRKleswq8lKafU1UawAGNIizaFVXJZD+&#10;kWv7TNZZ7TTpObMmprXpMyddmSGorZY6kIJ/I0FdI8FYBEhniSCRv2x44iViUA3W0dwCfadrWWmB&#10;Xpk2j9M8uCykEGNRceopYJKh69JxFDDVrLD5fIJrAwiXSqtfTy1lBHHtsQy/wnHTLRMOmJoaigpU&#10;qZKKohrYKqWoVYIXaKWvl9QoacC6eqL0a1+iKSBe/vbROvxKR00woaHqDNkZDQq1Y9a0lI8EVSaq&#10;uii87LICYhIwDNFDqX1ICt3F+SfbfXusyVkERqxO3lmqZ4kopKeX7oIscwlhqWBAvoFiGZtJ1Em/&#10;IGuvdZ6dhE8FO7TLE+RlNaWihr6dhUUjyolOsYAgEcVyy29GlTqYe/daIqKdQXjq081OaialStiN&#10;dJOkpRqUgCGOngeRSFMhACTjUU9Q5Nr+6qFoa9R1ooZKKqpYoGqIESSooIpqppfuYkTzyxeVAJdT&#10;OxaKSRQ2geofj37qxFcHqM2Nq5FjSthSuZYIE+7p5I6OTGQyyCYRUWPRdDMTaQeRSf7TWPv3Xum2&#10;bACqXXK8tc1RUVBMktPCkxpfICsNFMlgPGUZ5CVAbVoHNvewxHTZprz0wVWz4/GK6OKnligeo8NN&#10;UQxuaKZ5by1jM4JE0sYIAta7G3t9Z6YPW9QB7ekpkOvUmNcstClbVZQAwvURJLTxQ+PyKhMoIeIl&#10;lJe5seAGsR7dEo40694jg4PQe5HqDC1KVCClnFVjqZxHFj1FbS0ss6+CRMnHIpZWinIZoijAi1iF&#10;vZQk2rHVhNKfPoGMv0njK3HKcfMZ3oP8mljXHLjWmWWUiN6KGzO5B9UwNhq1EKPqVGpT5/6v2f6v&#10;5BbBKad5z0G2T6Nrmp5ZaWm+9mjI+4gi+3p5IRGPEv2gFllQkWYgMQ4I55vapHDpU86eZqOgwy/X&#10;GWpZEVKappJ3UqsKhm/bi9DSsyKFsSCAiAn+t/w4O/j5dOJNGeGOk5Ljdw0T6UkmSMBI2jZihV0b&#10;xJFNwrAn6AnkX5HurLTPl1chGPHPUyh3VuXHyVD1EkkxggNMVVlAjRGBBewOpwOGP9OfdTnB6oih&#10;ifTpb4XuTMUdSP8AK6hXE9PURyQWDU9Wq+AzRMikX0XW7Xtf234KNx6v4KdC5hu9ECw06VZjujUh&#10;LS+GuZDJrCmqkBULrJLSqokN/wA8WusMQx1SSIUqvl0Le3+7WlSnaWaiihpp6SJ5P3KpI4aBHelM&#10;rVAklcSsTrL6ZG4N+Ba7W6EU6KZIJCxK9Cniu46Oqpo3LwyIoWFFghqoqqtFW+qoMykozxxAG0g9&#10;QW4OoGxL5LY5p019PJ6dCJhuxKBhMsGYihMmialgUPH93UMTA8lShOm/rFnYknhTcAWS/TtXh1og&#10;pgjoVaDfMrCnnedaeWipVjMb1SGsWSEGnjhlRF9cSqQyogsCnJ1W9urBTqxdSKHpaYnemkTNRZIS&#10;wY6I1VS7or/ex1ULRtpVySXk/TCQfTYnjT7f8FM16SsW/Dj59L+i3rLJT4+nZYEpaqKmXyRTBJcS&#10;0sBdYKuFRfVpKyE6Sxb+g9ttbK2RjqhDuta16EHCb6ZaeempKmL7r7d1qaOOSSOSnqaz9nHVvkbQ&#10;ZKjSmoLr0Lwbar+6i3pwPVhGo48ehQx2/wC7wJ9nAj/bLRyPT1EjGqDHWs8jtaQEOpDEgE/Ukix9&#10;qFQAUr08q4wOhFx/YKFVhqYXjjoKfzSUyeCSklnblRSLTFtar6XOsAgsfURb3bw0pWvVSzVpTpU4&#10;nspKuOlm/iMZgkhtUfZyVkTxiCTUYAsyqI1S/rjsL8lSTb3Qsq9VVFrqAz0I2J35MVjklYAMX12q&#10;CKaSKM61qKJ/qxZDpImAJ/HFz719RQY6c8OvHoQ8XvaUJRTXiSmnqqqKnTUs04ikj0u7uACL3A08&#10;6fwfehM748umTGgJJ6XOJ3fFVTy0hZhEkZ+/Dv6ZhIBHFACy2uxHrsDxx+T72RjpuRRwHn0qaPdc&#10;MspUVEEBigkQQREy+OAsCpSMjTqYgkXJA/sgD3oY6YMbDp9g3EtTAzRT+goHmYRrTuviOmohWGUG&#10;0rrZvID/AKw9uKV8+rKQO08epYzMcjQSJVCSBDKYFKnUkbJbzxCwc/0CAG1iSR7dHh9Xx1ljr4Qj&#10;RqY1u7GIRtqd4pQRM0KyggqxN+Rx/X27inVgK4HU0VtOCwSZGqYYIV/cBhGhgFfxva1m4+p/JsPf&#10;sHj1oimD1JiqDIESUtCYjKSAwm1ALqMdz9NK6bMeLn37SoyP8HWunGOqjCxNFICqxy1Uwt5Wdy1o&#10;4JXa6sGQg3HAPvXTRNenKCrqYY5XvqdEUtI9pJGgLhygUgmxYLqI+tuOPdDGDnrQArnp+XKaY4h6&#10;nuEZY2YI9ibMHCi17ehV/C2t7bMbeXWiBXHTtFmF8aqyuLkEpCyiGMglTHHIRcgfRwRb68H6+9aG&#10;9OtU6mRZeNy+qS4ManxqQoDqdJeBiASApNxYf4/X3dFYGp62Os6ZEA2FmnVNGpXUqi/RzITx+QeO&#10;Pp7d631KjrkaV11hokjU3spVgRqDkHkhT6Tb+vv3XipI6kxVSERh4dEzXKaVujs9y7PwSOeQLfW/&#10;v3VANJp69ZfIms+Jg8glQtIrjUwA0rHI1vqCblQPeiKih623w9SJJRZ7XYuVhEpZWZW0kiMra9vq&#10;LX5Nxz7qY1pjrdOskhp2KBQyyEc+RQwJC2Vo1HBKAabfSwt9felj0mtevU64iytqZj+6jAlVRVZ/&#10;1Eq9jf1cer/D3dhqFOvddxTftws941MlyrtdmWS1gCo5K8f0HHtoxmmOvU6kjxqWdEb0Bk9B0r+H&#10;BI/qTwL/ANPbfDHWupQs63YggoZxwF0oTqs3+qPv3Wx1KVAQVCBnBsSFtZXW+kt/S1hb+o9+68PP&#10;rtRw11YyK4nvdQrxhigUAC2rkk+/da6yMQ2ssqq0+mQl2RZLKLLpJsbqt7H37r3XEOLn1RIJEQG2&#10;oXJBcOVPNwP9t/sffuvdduw0yK4Aj0tLqVdRI06UOk/Vf6/09+AqaDr3XWrVpltoklVG0E+myD0q&#10;Cw4VuTx72QVND17rJw6yhWZbj9Q5YgW/IvYj/efeuvdZdSklQBZgpYKCiKp/S7W4Gq1gf9f3sCuO&#10;nV+HrJH42LMwVYzcXA1WcD6aBx/rX/1/furdch+4BqNl0qIpOC+vkMUNjwOP1E3/AB7917rpW0GP&#10;SOFurroTU6sukB7jmxN7f7Y39+691kWNAF0groYAhCB4yp9QLNf9V/qTx7917rEtlsoCguziyMX+&#10;3HB03/JP1uPfuvdc5Q1jYqP1WJt5PIpDNpB/PKg/6/v3XuuJuCo+kkSKHC/5tfyxA+tr3II/Pv3X&#10;uu1VYvBMgYqhZkOprRAtYDSeCBcsSeP6+/de6zJYB428htqlIVVEZLmw9a3seQw/NzxxwNHr3XRk&#10;WxtGIpI9JOkhnVz+ou2kgA/TSAfoCffuvdYHZWclv1nUqs2nUSTYshUcmw5t+f8Abe99e6wcEI4j&#10;JNiObaSUWxRr/m3Pv3XuuCOQVESnSFZFLKAvjPLFgALn8D/fAe691zAF1PiVkZHNhfh4zrK6rAi9&#10;z7917rwI0yKSEZbODwqsD9AW5Idj9Pzxc+/de69cKqkxRmMl0aONwpkZeQ4IUWAaw4+vP+v7917r&#10;Ew02RuLD6gKpU86gWFzxfkX5N/fuvdR5BdlAjZ34ZpT6AsYBuzILEEfQD83+tvfuvdY31BroqCRd&#10;DDWAV/dPjZWYEgWsSR/T37r3WMIiqEKmRkklMsiXsGuAbAcsvAN/8D7917rw9Z0GdAbKdegBF0G4&#10;YHj8c2v+P9gPde67J1adXjPD+kFAyte7urMT9OV/3rn37r3XHhNbtqIZFkZSVcqy8IYlF+D+L8/X&#10;n37r3WcASEO7ysIx4wy6PJIf1vcsptbkAH/b8+/de65qQV1tZVDBo3bS7WHqKqy/ViQCTzb6e9Hi&#10;OvdeYWSQNImhrHVGF8oBICsx+l/wR7317rE3o8erwFQrhNJ0spU+QNrbjlvqB7917rC6H1xhHBWF&#10;Y2MtnA1tcLqP1tcm449+691y0qlnCOVCGKRTyi3uoIDfW/8AZA/Hv3XuuWkgrCAoc3ZQA4VkB0tc&#10;kDkck2ve/wBPz7917rikIVp2021cDTotUO7AgqVH9m3AYAXPv3Xuu/DIFkQiRpAQARo4EzayVRV4&#10;H5Lf1/w9+691z0Rsaj0vaR4Y2Y6VswS5OlQLEH8n6/09+691zVCXW1tXLSIiKGf8KY2+lyRcW/x9&#10;+691JVQxEZLCVHEzux1MocW0AG/0H6re/de6kLEG9K+lCbrKxsQ6n6lSDYH9P+w9+6914gkjnSY5&#10;FUwuNQCXsjggflub3PHFvevt691lUSanIdGCi7AsCTxpWyKPp/gfp+frc+x17rOrhRGkrEWDqWJL&#10;SEseDxcAAklfxxb3vr3WSOxYlo9WglCEtd9PC6h9OT/vPv3Xusiu6+lVIZmvq4PI4tYfRbksffuv&#10;dclk13utyXKBn/3WLekkn6E/8U9+6913rPCi66tIVZNN0sbMz2H14sbf1v8A4e/de6yMSFBsGQKw&#10;HP1/BLNzwDwB7b631l1LZTEEZrsTIeGWwIMZH9PyOPfuPXuuaSSMV8i61Ibm4UArx6wq3J4H1J4/&#10;p73SnXuuautvGWKaVYFSAgd/1qWYD9Qv9f8AW966912ZGVv0ryihQrBubWJLH8N+T72OPXusmqwU&#10;6Uvp9YDcFBwqq39P6392OR1rr0crMAr6TcDUbXUc3F/6m9h/re60p1vrkZwLuOLhmIJA1PfTdwoA&#10;/wBYWHvXHr3XbSqAQwUatI+o+psVKqv1H+P+w97pTr3XrqLu1wVYIjE3RlP6imnkA/g/63vXXuun&#10;W4W5VXSQXYhdSr/Z/TfULAfX37r3XL82R7KdagFQV/rrQEc8/wCNvx7917rghQBg1/VpvcgNpv6b&#10;n8XP1H9PfuvdZ761dLrq1esq17t9GCE/kfS/vY49e6xsy2/HLAAEaiAvK6zYf7H3frXXIygAHlgB&#10;yQwKgsb2PFhb8gE/j37r3XXkDMoRQRoZGVrkFj9G5ANv6e9H59e65eRACzaCNICACxUp9EVR/r/n&#10;3vr3XDX9X0oAygWIDXA9QBNgRz9R71ivXuuTS2vc6za6j0o4D/Vrj8j/AB97691h1Wf0src/rtcs&#10;lvVESL3b839+691il/SysqksCoLFU+h4XUoJ9IP59+691GdUJYFlADAaXUEy6By17WuPqQCb8e6/&#10;i6903uramYN+ri66QHF76ZEb/EH6c/j3br3UWVEC3KqefSWUAIjcXUAAW+oI9+60TQV6xCNAziPU&#10;fGq6S6ljoPpa8YB/3r3rqoFTq6xiMWVCx1arvazuI29ShtQItex/w976v1xCxnU+ltNmW4UCyE2M&#10;eg/kfUEDn+vv3XuugumzBEZFKiQWZV0n9Wn+jkeqx/Pv3Xuuyio9mBBJMgYaWdAT6S54NrH6D/Y8&#10;X9+6914lTwEYyksWIiHN/wBTg2sbj6AX/F+PfuvdcSDY6ixuXVtYezKPSxTgWb8kf7b37r3WIQKg&#10;VlUhLHUGayuWP0UWFgCAWDC31596HTaefXDwMIGAcJaQoY/ooVnvGqagLf1uSfd0+IdOjrA6qNYa&#10;4DAlgwsBot42Lc3v/iL/AOw9qOtN8PWfwALE0QREF3CqGIF+JA3H4Njz7Zi8+mR1w8cd1bSpCEvw&#10;pd7kHTKwQDUCL8fj271sCuB1z8cS6Sknktq/sohDulyJHPFyvCn8Gw9+62VIyevJEihmYRBDcAp6&#10;3YWsycLcaf08/Tiwtz791rrGwQR+kotlsWUIUClhoX1AXLcXt7917rC4tcWUvEwVhzdlty9zwSeR&#10;/h9PfuvddyK7OV1qTIQPyViULxbg/wCx49+6910kbHUY7sTIGAQJdAE5tEQebnj/AG349+60aefW&#10;VyiBAzFmCsFdbMTrB1yWIIJJ4Iuf9b37rQ0+XWCQ+JgFOmn8cYkIAZ1ZxyWX6WP+pv8AXnj3vHn1&#10;bpueptp1Mp+pQ/tmKOTVd55miH9DYaja9gLfX3XpP0yVeQjdwSyIy3Zldf2xY6lI8dhcEHVx+b3/&#10;AANCvn1fT216Q2U3BFpmddOicEQsrhYmBbTGjyAC1yWbi/IIv7sASaDpLL8XQQ7g3XBCKhpZIpWp&#10;4G8xW802oHxu2lOHHI1KeRwOPd1Ug1PSu2R5KK3Rdt69hCClFPLPVSoweVKigk1aaZ7+KLyKG8aL&#10;yrDS1ifV9PayKMtno4WyVM9Fl3Tu+GOJqrI1ykxeGAUUEaS6JZzqlkmniC3FbJYgtpFvUWUAD2ri&#10;gJNKdORIxNPLoDc7uBFaqhrKmCqpKJKlFpaFjVUkbACoakWGoGkTa9IMqOqhgBr59rtEcQz0YIIx&#10;lugkzm4ab/K3FbS1L10lI60FXHLQVGgQsUSFJQICiBiURWZmk4DDk+2XlSlOqzSRqKg9IjIVuSgk&#10;pg09Cwt9tLDRws9RX0qQfcJPlKEgRQTI3PpLBgDaxPtI7ny4dFFxJU0HSbqGmqAa6MVFUk8rPUF0&#10;NXTSaBoMrVpsEjViNKhfyw9sHJr0gc1PTc8OShnoMhPE8ENEDPElJWqpdZmu8jGP9SNx5I+bg8W9&#10;+6p11LTUtLSR4SeqEEVXV087ZDKD94tVN91Q4j7uEaI1TSqM7nWEVVFgT7svHqh49Sa6d4jNXVEd&#10;VTyeVVrIaeP7qrqXpmu7xQUYY+LwXVGQksfzwR7c6snn0nsrW4inSKepNUMHVgwUkUax0eieoYoF&#10;gF/JI9Q5YguhYKtiQQANqtBU5HT0aFzQdAJu/sFY6ysSgo6+mrMfQCnR2rhLLG5kMcdKlOB42ZAC&#10;fHPGv0AEpsB7U6goouD0awxwqKOc9Fq3Lv6apqpjUv8AdCj8fmlsyZWsyMyaC9WCgEJ0k+VULXIF&#10;7g39pizVqT1t3WNuzoOUq3ybuaykqXMsE1fT1E8IptEULeR6mWNANTqVDRMTdr202HvXHphmLGp6&#10;kReaWCKrMV2dI6CStGmplx00j/szywW+sV9YKAkC4Fz9fdVIrg9OC1ELw0zR5R5aR6ioemh0A1VW&#10;1NIqVsUryKRHrkBkV5OCCVIA928+NeqMqgVHXCFq70nIAgSVRnp5qhIf8qdzc08igaYnN1AIA9IU&#10;Lz7r5dbPxDqVlYqowstPTCiqHpmp6V2LV1XUV7uA8sJZT49Y0IFSMEgXBNy3vXVunKE1MFOsFBT0&#10;1fWriIqmpethEZo9c2ir8tRNfVIyk3SS8QNgQGAPvYJGR16tDTqTBi1Ut9vE1LPTmSsxhbTJR18I&#10;sVpoYU9IiQgsskR1Ai7t6h7cAyD5nqgGoEfPrCagpVRrV6ZpKmEo1NI5qWlcyh6rLPU20RxnSY4m&#10;FtXAJ/q7iuePTijSKdSqeg1SpLVTCBqiWUsTVIhqpqMaqKjpmUFo3VQsbyGwAJH0N/e+qt8a/n1J&#10;pXhnFHPW+Kor3m0SU6Nerlq4ZNc9HSsmpAY0Iv8AVStje/091ZjpFeucrwQ1FRjaCGGJayojRY6g&#10;JX06mnQzU9PUyspEBkTU7PGG5K2It7900axjHn1xpKYpS00K46GSgq1qFlDTrTVdOEm1eKmqoZEe&#10;oEgcp6JQGBK6bj37ryOxah6cYFelaRcTSK0QlFelJQ/u0lDSaPtTUZQzqWkLFLeNwGZgQrAkn37q&#10;6ef2nrvGwB6mWjpcdFQmeRqeRHFqMvPH9yy4+SO4jCRqW/eF1kNy319+6v1IpiZIlenDVT1MVo8p&#10;WrLQ1UWLE/2lQryU+oPHG8ZbUCusAEE39+691hqpnCS0Qjp5Gp4TD5JiIJ6iJYj5p5mN1eMEmWFg&#10;2oE2b37r3Hj0lZq5KSahaBmhraenM8Egpg89NIUaB4ZJIQQ3lQhikikqSSNN7e2ZGAPzHWiKinSW&#10;ytT4Y/u46iKSGlmjqq2khaFIIKl4dAl+0PqkkdiQ6LwfoQPT7TPJxz0wlQ9OgsymeFOi+SuAqXr3&#10;qKV1DokUjnTUVMsEdzHI3pXm7cAi2n2ikfWOlWmo6R9dnJDWQmUCophTzSVEhlNfLWStKSolDJ5I&#10;yfodajSLcAe0bHNevGLUNPr0i8ln/uIZZqguzxq3EapIlBBq8eh5UIMhQfXS1uTxf6su9BUdKYoS&#10;vHpkxs5rqpFkjNVjdaxrHCjOjenU0IQjXpVeWt/S3tFcTEITw/1f5ejG3jV2006GlKipwWKoY4lj&#10;rKWVIopGjg8D0zsfOgjQXdPGpUkkEgk/19hSQ/USEk0Ir58ehJGohQBRj/ium3Kb6qpxXCcidXgG&#10;mpSa8iJC4HihkChixsDIoFv959tLZgUYYz+3q7zk1PkegvyG5qivmiQutP5gXYMw1VEitoLyzWDs&#10;SfoBwLmw9rVgRfn0ldyTTy6b8bka9phJBVTK1PLJLCYy+qMk2aSOyk6l+qm/0tf36SOIChHH/V59&#10;NByTjFPPof8AYm9MhS1NLIymVolDrZqhDHGGBmrEhX0yRuePG7B2Ykq4Bt7Ib6yhkBxx9afsJ6WI&#10;ol+IV/1ceh3puyauNphR5WmpnydOwMh8KYuaESCSY1WLjiJMtlUIah3ZDqurE8B99miPxITpP2n9&#10;vp9nW/pwppw6R+U7CyOSqLJJJIfMKpDVJP8Aw2lkpkEBzEpLTNI4UeML6ABYaLe11vtUEQJIz5+p&#10;rmnAcPz+3rYhAP8Al8umCoqKvPSRy6ojFjUE7T0NOIqd3mclikY1ARtLySSbi/059rURIQQK1Pr0&#10;6AWNPIfs6UdDtILCnhE0cnlpws2lYoZo5B5ayngeUESI6jUoXkEWB590MwJz/q9P59KRbVFeh4x1&#10;Fjp8NRVcGOeSvqIEoqOkvUxA0xh8dNk6WGMXDC1uAH+t+G4RljrK1x/qx0tKIy1pn/VTr2UwdFUw&#10;1Aw709a1PSRmKoOmhrVeGK9ZPVwyIEVpCWQHn+jsD7ejcqaviv8AP0p/l6TtEpPbn/IPP/Y6aMTp&#10;oqyJHejnp8bUU0FFUUaRSVdMXT7l5PSoh+6lJ0IQHubhrHj29IarUVr514fn0ywCjyoOH+H9vQu7&#10;YxRyDSeSsoK6jqKvxRS1tJVpk6fIx3bwVdRjSo8qs1xHIhRpNVwF+pbM+kDFDT8iPl8utRjU/wAv&#10;5/n0YXBYuqpq2grfK7ZOhWGVa56SniUKIhFVxItKvhKMCW1i7X4tqIHsmnYMpA4ef+o549HUKrWv&#10;p/q/wdG/67ETU9XBWw1D0cSwtjo5K9JJHSOS9Tk4KKQAIyTMzi3qUEenj2VTYp/PpxyAajp1ze1M&#10;lSq+QVUqcnVyLKuQjq2miWpEhalmq6CWxKp6ReI86jdbX90jlWtDw/1V6oZdX29BPXJNBUxY6vda&#10;itp6aRaupqdCO9VWyWSnWoAVBTxCwWRiGUi2kgcr1KsupeH+T/P1pTmnr0Eu6dsBqurU19PS01FW&#10;JLKxoZKppshQLenlpJqZRJHDKrljI/BOnSQCfd0ahrxr/g+zrzrUUHl0nGKXrKA1UK19WlI7UuSM&#10;GLoylINUKxNCZQHHpjAUgFR6tVz7VADyGBw/Ppj5HqGMXCMXUVtcKZjQVsz0T19RE6OatdJqUq0L&#10;ILysyQQ6VjAvwL+3StcJ/L9vD/D8+qNSlT5dBpXzvR1tPRiooaNI4auKWaSXU1IxOuolifS81QJX&#10;LAekQj9IINydrGGFaE/6v2fsz646ZGkHNP8AV/q+zoNMxX1iSQQ08SpjoXeaGJJH/wAmqJT+7kJd&#10;d1mc2JjX6EMwBBFyujRePAn+fSaamnH+r+X+r/CEGeocnXP9rDQ6BOzKJYWFQFdJTVPURVcg1IAT&#10;Yo7f0VeOPalSi5J4f6qdFdwCwIHSSr8C5hjU09OscUkzUtZK4jmrpGjCMKqlYarI+pEIAA/p+ffi&#10;+ag58x5fl0WtHnA6cttbOyM5ZRH9lFTCGczOvjdKJ7085eaT1MYIxeMKpsfbcsqrk9bWPFT0ZnaG&#10;y42moonj+1MtPCuKrYa9aSKonsQIZ5ZdaKahP86HsAxB1KbWJ7i5DV0fmP8AL+XSlIl8+hkw+0Zq&#10;emyNZU4aqoKikrp6YDIQFVmmkh1xUtRTlmEtO1vVIJSr6Qw0k29o2kFQFIOB8/z+R6VKijHT/Uxy&#10;Up/hlNBNJR1eJpzWxpOHFUrL4pmigfSuiE3H7a+n6trIF6NTSWHGv/FdbIoegkyTVaQw02OqaSKj&#10;iqafxVjvI1NXTxT/AOXxTtWKrxOhAVJYQQbce7cGJcVOcenCnD/L003xdBzltyVzVEyrSVf3cVbV&#10;TZFKqZYPuXp0MlJWxySlmeIKdCB7WXTxz7cWNSe08eFP59MNIQ2OgkzuZy2R0SNDPVSz2YCaYVKT&#10;RzMYkoYI1Clbi7GxsnLfj2aQRxICBinoOHTbEt0jFV8giiQQ1EbQmlqKWKT7J46SCrEq0klXwjuh&#10;Hpbksp0g3t7VAhTVceYP5cadMEVwep391Keoaohdpo2xiLPkUEkUgx6f7paSGdTIRNG41N6m1rcG&#10;/Ht1bkoBTz4YpX/ij1bw1bPHrqHYks09OIZWaQxCpxUMNQprqWNGJhAkYIrypczN42LFbBgPbjXq&#10;hcilfi/1eX+Dq6xKcdO2P2ZBXUtMJY7GsZoaHMCCmpZaqrpHIrJPWBpSMElTdAHXknV7aa7kQkg8&#10;OI+Xl+3pUscZHSio9hUsjY+eOnlqchTS+KSWqSdUqsa7H7WeeoRSUVGVW9QYc8mx9p5L5jqWoCny&#10;HkfMfs6voStR0MuyOnazK19Fk554kkyUbx1ENCY6VZKSeQiTQiDQojkXysQo1AAoL+y243JUqiV7&#10;aGv+r14dJ5otXDPR5+r+k6FVoYqSmbzT00tW0ovHT10VM/281VUU9eupJLf8dDpJIZR7QmaWZiW/&#10;n5fIeX7OrW9vpNadHq2F03S0zy0Y1U6UaQT426oabH5qWK1W0kkdn0lPUp1aCeb249q0jLAdLNKr&#10;noR8vs2nhhhnyF5jDLSeFTEsAlkQ6mqBHVMYq3URpEl3NvSpHuzx6RXpwEHI6BbeG2scUlraiCCC&#10;omml+xqKwCuemoplLVk0a1NpCwYArGGtETwpJt7TPq/LqpGR0WvfW3WqkhpVheeuoFo4kionjpoo&#10;MXKpmeTJyT2jePTe3is2qwIW9vaJyE7jTP8Aqx0awoGjFekDjduCocTUtI0wNbMtDOMUYleSSPwx&#10;1X3qE6nEZAkUxAem5uLe2mkXzP259Pl0oWNQcDPT7R4yHEY2eorCccsdS2KarZ/PHkUqCErp3QgF&#10;Cy/pYAryNJHu4Ic0H29OaQBnoP8AcmaxFDUZBIlrKGijlo4/uYo2aTHpSkRKsOOK3kSxZgjcANdj&#10;x7UojOtB+zpolA1eHRYe0d+YzbhrGgyKq2QpamPJ0tG8lQ+MxxjC02YdoV0L5rKn2hb021D8+zay&#10;s3lpVaiopXzPpTz+3pBd3CQ4U8fL5evRItzd309V9zjzUSSQhYTjKquoqenNAaOxerSnX6zOTpbW&#10;An9o3N/Ykh2xj3KM+dM/l9nRNJuDH9PyHDoPaztXI5OsnkpqyaidgkhWoyHNWyWQzqR6FlP1DOTc&#10;cAce1q7eEUahX7Bw+R6aFy7efU+i3NXiaSSZI3mM0clVAkr0sORp5VUSU1XBFaJ1YAXkVUJPIuef&#10;bbwJQAft40/zftPS2JjTVx6FLD5ZMmfHHRicytLBPM0sgjliUGoqop3YBydOkBmJVSoVrGx9lU6F&#10;W4/Z/k/Z/l6M4JNfy/1Z6EDb9JHTNFXVFammRVnSZqeOahgo3iMcSSw2LG7N63U/UXLG3tA51dtK&#10;fyNePSgqBk/58dCTt3bWPENTLVVQeGkelrEEVOlPF4Cvjra0SLqb9Lagq3J4/wBf3Uk1Ggfz8/L+&#10;fTB0rivD5U6EyjxONxyXEcayQq0j1tDDdqeCoCtQpTmPTNIKgfrkPIb6Ai490YtXT/L/AA/s6rgC&#10;p8ulxjfsZKSokmxs00b1yGemgSOf7uampxoellmBcxpcPM7r+21yTcW9o3XuFDmnn5Z/1AdaJFKn&#10;h0r8dEMXPRQztJW0bwwZCkrZ6iOSk8COZ1EtNUWikm1ExIXYAn18/T2nIU8AB/q/1fZ1daA9PGSq&#10;6GqpKmvixpmp6S070FSssVNB43WZK+KWnQeVqfgzQygRG1k+nFKGtOH2f6vPh69KtSEA06aM5k6a&#10;IVdVR1uLgmq3xyVscGijp6ml0ao3pKQag61H0kazm9tJtcBvTwBBIzSuaZ6dVlrXGekJmftquH/K&#10;aP7dGjNLXLGqKYZKm0VK9UsoDCEEIx0gAhQQLj2wRpan7PmPPpdEK5Pl0i9yVNFSQmKu1V6iKCkq&#10;oxMIpKpdeqnqIHF1eZ5LERObWsQPfo1qe37R/mp5Y6eZhSh/P/V9vQf7grqWlkkIqKyNBTQVFNT0&#10;8rQ1UFZUJopZEhsQ0g0nyIVIIJPBNwqhUmn869MysFY1NOgMzW5ahWFTW1kdFTaXpZKd5J2q9VtM&#10;zPAqOoChUR/KNLA8sbeziG2UnSikn/J/q/wdF0stK1OP59AfuLK1z1jQQUhgmRZ5adVjp7y00kWr&#10;xSTW1iNASYrAxg2sOfYis4U0amNfX5H/AD/z6LZWJOcf5f8AY/l0Cmd+5q0ipBGGiTTGpipi7zyt&#10;dtLBzcuRxqYLzc/09nluEXu6QSZwc9I2anq5PMRTcQgRxly8h8VOOYhrFmlHOsC1v9jwsDL69Jaa&#10;sUp/q/n1gXGVXniRdUZkgVopkHDxSAjS0ZUhCLlQPe/ESnHr3hfPoTcBirLjlT7hJqwumuECR4hS&#10;sbRSMQAGtd47H6/4ey26l1VA4DpZEoBFOjE7cwbxrFTU75CpiSkKhEgiAhidj+/NUtzq9V5QOSOP&#10;oPYbuJAe5qf6v8h8vn0IrdDSgBz/AKv+L+XRhcbtPIVtNi8ZQZCSljVJvualqdoaqooKeH9+php5&#10;QDo16TCrqFZS1iTyQ+9yiyl3FT6eQby/MDj86dGqW8jKEUkDP+XP2V4dJDKbNydSqVVXDmaZqdmh&#10;/hsdPatyaCTWs1NjZEDhXlGv9tCigWY8+1sN3GvatDXNfSvz4cKDOR0xJauRqIOP5/kf24wek6+x&#10;a9ZYIqSqg+4ydb5PNFDNFVY5whk8E7zgL5GClPt31ahwF+t1Qu0YVIwBTJwfmKZp6Hpg271GnNfQ&#10;Z/1fLrBTpmaWOKIUOPMkhq4KqBNX2CwRSlKYVEkX7acBh6WBBtf+ntw+GSSMenW0DKaUB/1Yr0qs&#10;fma2BafVkKwRUwgnni0l6Wm5skIqZPWyMQFR3OlhxYj2yyKfLPSyOQigDVp5eQ/1evT3S7ulhepl&#10;q01180X3cISNKaqENM/jxyQsOCRwFXT+m9+D7Za2DUCmi/6q/wAun1nK1rknI+zy6VdLu5noxWfc&#10;SLGaqKRkgqov4jTVJjEEslWqqY2ccWewJHFr+2mtRXT50PEYp8unPqT8WQPkc1/2Ol/Tbt+1rEig&#10;ho6mOolhZ5MoGpaaeKBARTw3XXFPFcjyudLcaCLe0xtBpqaj7PL7T5/YPz6WJc9wAoT6nz/2enOh&#10;z9PDSA1VcKpPuKgPSwUq1MiU/nMkjQNVKWMgVhaoLhtI9Tf1o1u1aAEfb54/1Y6fjmompiOP2/s/&#10;z9KOSoaOlaYTQPDkapZ5s5U5OzDHvaOmf79dQkckLGsSi9w17glvddGo8KEY08MjPDpWHOmoNa+f&#10;y+3z6kB2ng9NKPs46xIKaZ2EdRVJSqWmlulmVoiWfUpULe3Nz7roAOTnj/m/1f8AFB4E0xw8uss+&#10;NShoWkfyU9PBPFHSSSxtHHM9RPqPkBuzytf9zQ+lQx4v7qMtTz8/y/1Y6sRpX5cB+f8Al/ydTkV6&#10;gsoEBr5pHoaSmgK09BTT0p8rwTzFQXMijWklrC1veiAD8uJr/k6eGaV4jAA8v+L6caSSOFmkQQQ0&#10;SrDLJKPEsD1rgp/DKSM8hmcMwlcWuxI+nurrU1J+zp8EAVH+o+nXoYqSCChaKKCDOR5SbK5GBRLW&#10;VGMlqpBPCkE9T+3JF41WPTwoIOn6+9E1rX4aU+3/AIrrQ0gehrWn+rj1NK0NZAvgNRA88sqGVIIk&#10;GJ1S+atNKKgBYo5pNIIYhieP0m/upBFQfKn+r9nVzpIx1mnyMKV9SXyASKL7OKrh+zlmQeSHxxt4&#10;XKvTsXbQVR3UE3+h1e6eHgGn+r7fPrwfuIr/AKqeh/2eucM1PHSVmOZPEpgDmGULWooHEorYCDLH&#10;OfwNVtIv6vp7qykkEf6s/wCD/L1sEAFf9n/UempYamFY6pFra7yUmnIzzzrUUtLUxvelr56eUFSE&#10;BAB4ZRwB7tjNKAVxTz9eqZB/L/isdS5XoYH++eOWWaOmUTPHLJDSNTmUTyVdPLJf6uLRQlQb3PAP&#10;ulCcf6vs6saUB+X+oj/N05+KhUVFTDVJR/ewK8tPKgKQQABn89S/CmQNdWH54/1meFFpWh+z+XW6&#10;KK9duyLPC7NR09LBjoXpBkknkqKfGUptJDf9RUkly/kuOD7sACCKcT5evz62OI+z+XXbVSMB5Yoo&#10;mnp6qWOmCJBUUgkTx6naT9pldeYnClpL2Wxv78Ezk8Mf6v8AN17Hn+z0/wBXr1i0SSVJaKHU9LTx&#10;1lqww0c1NFTJoWjx5aw12OuZwAQp0/T3fAGeBPVaVNevNXwS01Pk0SBjOairrPA0U9IZXPjSlqWT&#10;0qFUWFoiST6j6vftOdB/1fZ1saaah/q+3qc1ZJBZoog6FIdAligmkSaWLW6NAbLePhNciW02Fwfe&#10;hGBkn/J1sY64p5dcdGkKVNayQVbTpPHBU0lOoM0sVRSOSFV47ojBj/vXv3EVOP8AV69bIr8+nmDJ&#10;YuLJ0EfjqlqauHzUdVAgcVSmMmDHRIw0aU+kisuokXB9teGxU+g/1V62CoI9T5/5Py6l0mUZJsTF&#10;K00XkyNZJKIZi6iWYFlqHmAB8qkE+MMSSSpHNvbTRk1I40HVgRXPqen2lqJpzHRaKaaWjmqDjAZk&#10;mjpKqRNSx0h0B6cTfpMLEWNwBfn2w0YGfX/V/qPTyVJo3l/q/wBQ69FPT0dP44aysr6oJUTGSJwa&#10;WlmkUxjQsx0FY3PjLNJqPFx+DoodVSKD/D1dWWmDmv8AqP5cOssJo554vPVrVrSUlIlXTQTpReTK&#10;RHVUvURuArRxrpAkQEAkkW96KkA0H/FdODSeJrn+f+r/AFeQjpWkyQVP3sM9HQ0NZUmOIuWd6mpM&#10;VMJ6IC87pIQRICb/AKrfk7KAYAyf83+rHW6ea44/6v8AZ6ztVtMoaUwiR085cEOlVOF8M+OKQjUQ&#10;fUQSD6uR+fdSlPP7erfFx6c6YU1cqaaeJKpIG8ZiqFLkhRqiqeCWOkA2+n1BI90Ip1rt8uo+JeR6&#10;n72phqKeaJZXejqEaTHLPSyeOiNFHTi+iwvbnSfrx79SooOvUoDWvThT+B6pWqmo6uolqyuRd0jE&#10;cS5ANI6yMVZSIz9XAHFrj36lB8vLrWK5/Pp2WdI1pptEIMcdQkb00gllhekbwwGKGpVlfSNLDSbW&#10;txb34CuB17FcdebzyQPRVMlbNCKY1ldlGmiiqpoT/nofs41KqVYgCQEsRxYj3YUBqP2HrwJrnh6+&#10;v+bqVLOw+z+2SlZqaF4XaSd1qlVrSRRtHECJWAAYh1uQbah9PdQBQ/6h1vGrt6y0ca0tQ0DKccZx&#10;UVNXLURDSY6mMkrDEy+lj9FI+qjnn3o0PV8jj12ixtFDSyTU1XHMy/a0kUJpvuWpmNplkkuqSKCT&#10;cG596004jPn1uo66d0SSo1LVvU+OXTB9stTD5gdM9KUX9Q0hCXH4J9+A631NSpm8I9MztUtHDkFh&#10;iialp5wAUkJsHj0enST6bEg+6ECtfMdWB8jw678Ill00sVJTCWamoqh6aCSNIXikLgTRSEx+t7Bv&#10;GV/r/h70QtKsOvfJfPrIlFBTyVUdTTU1PU0dTLLUPAzmGodxrp/tYwPHqFyrHi68Ne3vRJwF9Pz/&#10;AD6sF09x6j00s4aWtoaiaZIqt/t6FqdYYaSn8egRuwUFzrbUiq30OoD3vHwnrxr8Y6wUyFqaWnCY&#10;5ZvuYq2pg8ZkrYWh/VDErAFuWDEMeB+Pe2HCletoCBXrHG1NHHXMkc4ElQDRyPNrd5Q1mkkuDpVy&#10;bjjgWHvXVzwx1ynmir5abGyxKr42napiWnaMmglsQz6VGmQOCbgXtf8AB+m6UFfXrVc0/wBX+r/V&#10;8h5UlgjRV/dq50WQfvahS0lO1k86ueS5/tA3JI/p7qaefW+sokq6eNqmSVYoI2vK9QwnqZA3oVNJ&#10;BKiJT6rqPx6j7rRWwKdeJpk9ONNSVELCSCRIoTK80Lq6SLUweMNJGFddSMWIINgDa1z9PbZFDTrY&#10;z1KpIvtjFOsZSorZniTWjNJLJw7UsiWA1OBqBNrfT6ce/Zp9nXulLQ4uORhDMsoqoYKisp4XKo8c&#10;pBMNIOBeKQ+lkHBItYe9V8um2fS1OnNKWUwRvAFUeGngprqYno5ZH8jxsGAZWR73U8aePfvt6bZy&#10;32dZnpvI6RzwOC07xijjVBD5zFbVJIwDICF1i3BPv3VOpUtLHURHUkkNP9nIEapi8rU8SWska/qC&#10;yOpJU/U2tx711VjQg9MVRjJZIkaP/KJYJIZ4lMiwPPjyn+WKjWH5IJBJtb1D3sEA93Dq1Rx6Yama&#10;hpxUUSCEw1FVTyzVsVNHSxtJCpFJJJUKAVKW0seLkkEG/t5QT3Nx6tjz6Rs7VLwVALaKunqHmxkr&#10;LG8lZSOv+XQVxa2gqthETfTxxY+7dvlw8+nV4Cv5dJPMU9LKYppVeaSnmZ62OT0LWJJHqjlnZLx+&#10;nkaFH4BBvb24oIHToHr0H1VIiR5B2kcRKsU+NlrUiI8TMX8NbqUekixLrzcC97+1KgsAB02a51fl&#10;9nSWy8rxpUNB4khqoaVacIxP3EsgvWwGM8xlhypsLAA29uRoKfZ0zJpAqOB4dJ3IAOPtKb9r7mmj&#10;EGmV53SNFCkzSgWQhv0X4Nv1fkqECDu8umpNIGkcem5Za2dJ6Y0kVPNppzMUjjWcTRNaOrMDeiz/&#10;AFBT6H6k+3CqA1H+r5dM6iw0U/1evXQhpp3qA9EKqeqphDMJb0h+3hP+VuqDgyg82UC/P+t79RgB&#10;Q8Ot6V1V9f8AJ016qMwQoIvuHYoi06VKq8lJAuieqBA0sALCTULEWvc+90NSeHzp5/7PWgIz5V+V&#10;fL/V/s9ZhAI6mOtMlQ5ZUeh8MKpBHTj0x0Uzj+y3JDMvpNgpF/fu0ilB8/metig7ySfT7P8AV/sY&#10;67SeipquSCUtamCBZAEeOmSobyoZCw5bUfHyTbjn3XTVAR5/5OrKUTB8v8vWeFJ6pEp6kkhJZRSx&#10;GovCJiC80NgLAlLBAbc2HvZAHD/V/L/V/LqxqaqfM/6h1lgqZBHLNDVvQ+FadYKWWCB1ppJgSInR&#10;gdQKj18XvyfeigxXPz62MDGPl6fLpzEAqLSrMUqJ/wDJa6SSNXeXWuuGBSbLwPyAODxz7pUDFMVx&#10;/l/l1oAUqePn1iqZMi1G1G1Ukc9JRRfwyGkTyxUlPBUiSYSSso1Lq5cn/bi1/elC11AcSa18/SnW&#10;yO0rwIGKf5ep1TJHMkkcwHlmjppDOhBga9kmqEanu8am5R1C2sASo+vuoFKMMDh1YgNUH5Gv5dc0&#10;hnWI065R5oFhlpfDQBKjHRr5hpEM1gY3+mpGWzfj3o6a1I/M8fz61TFAcfy/LrJqqGk9KKgSYRho&#10;m8lK8IXRJMIdIMZkPPJHP049+ohFR1sZHUqGjqInWaONK2aN3VaWqkD1cEyIVFTTqtjoZLgoSfbZ&#10;IpTy9RwP29bAB4DP+D7Os6DzRS1NQa9JFNO1LLRxqwgjpW8k+qQLqAKegILawCPr71p/CM4/w4/w&#10;9aFePD/N5/y6hwVUclVLVRiSoSoyKVFMWjbRPRJEPJJCukNGLH9QUENx/j7sUooqaUH8+rAg58ic&#10;fZ1kqJarwyTVEw10tVGKdft0rJcpjZV8X8QkezANGD4m1AkD6+9qq1oOFM/aPL/L1TPFv89R6/5O&#10;sZkgj++rKiZ5X+/pYDUKWHgWKHx4+fQgJiC/5s8aSb8/geAJC04AH/D/AJunKFdRPqK/s6bhRGsF&#10;TM1b4ZxAYlkmnX7c1iv5Xp5gNTMpFtEimxJsV9uFlB004/4OtEBuuHjjlMulpRXVUK1UFFXJph88&#10;BEWSiWVVAIIAeFjb6Wt7uBTI4DFR/l6qdLfafX1HH/Y+XWasalaQSw/uY9MSlPIhc1FXJS61aneN&#10;vqqRSjlvqLWPB97UHTQ4Nf5en58evPoFKeg4+nl/Pruo+9pIqaSoqYnKk/cVKQxkpSyENElM8Vyr&#10;nlhcevn3tQhJCj/Z6bYkLUn+XTXJJXtTolMKerlgklqFSSNYY4TN+pqeaMhw8wsWBAHAuLX9uALq&#10;7vPpn9TTRfLPWOUVFEGq6k00uQrMWzSJ5ozTwSIeEkjgUM0qXMgZR/sfdgA2B5HqvcBqPEjrDSxi&#10;fHxoIBW02OiVZ6qSqaF56R/XU0k7N6vMWOpCi/S2pje3vZw2cVP7P9jqoyuMgfzHn+fTfB/DwlQ9&#10;PS1VBC6VFNHDQ138RBqUfWJYzMdIXTZZI1IPJFvofd21YDcfsp01Vc0FAfn5+XTHOamsL0ckUcWq&#10;nikinh8qpeeUH7ZZLegyfjWDY/m3t1Qqio/Yf8n2dMmvw1z1xrqOGEJUya6CWkqHicBgtfVUbkq9&#10;M7gFJipuRfkjj8+9qanRxr+z7R1RqDuOKftPyJ8+osJgjrohHJ95DRTp9u1DAacqky+X7epgkFmK&#10;j+yBY88+7FagmlK+uflXquC1FOBwp+2nz6gSM0ypS1VRVu5nkraSSliWSomCsXhniCAmwBKSKxPF&#10;iD9CbKoHcKcKZ4dVbPaxNa1FOsUtQJvLNPXmGWrkjipF/bjZ49VpZGkgVwxUgA6wH59RNre3VX+A&#10;fs6oSKmp40Ar/Ph/lz0162igjyNFHJO8FVPTGpM4qUFMWBeKpijIdJQwJCABG49X1Hu+nu0N50NK&#10;dNmo7l8jTj1gGQpKQCoglplY1qPEzxSVEdIwULLVGec2VZCSJkABH+NvbnhsV7uPWtUYyMCv7P8A&#10;V6dQKlKr7ieopW8FLNX1H7aSK1CqSQc+WwDusi3CHQAOAL/X26mngfT8+mSpr2jBJr+zqEkcBSGO&#10;qjji0rUu7x6InSopkBp31jhkI+iflvrz7eFKdmeq0GA+P8/l/LqPUmFY0rpqQ1orBFI6JrkghEIs&#10;K0Q/qjkHGpRwPr72P4QadUbSvcRX/Vx+3pulkyEUCtAzVMc80NQrJFS1EtfK7eSSHkXY6eSWBKrw&#10;Sb8OBVJ7sdMlmCkDgc/b1FlJFHItPCKYVsoNLSMryU9HLC4qHkgpJQUQRjiIEcEm+oce7KAWqc/P&#10;16aamnApXgPT8v8AB1D8uiodYZpmi+3mlpafwaIq2adCJ3o/MQC0bEkiNx+Sij6e31UEZGfMj/L0&#10;2Sobj5YqP8H59RKilk+1p6epMnjhovNDLG5jU1QkAeZ6KLiTx3swe5H1H0t7spUsW+fVSKqA3p9m&#10;fs64uoQLKIYIp6aSRaQVb3oZKkRiVlmZfQUsA1ha9wSL+9r6HgfTj1ph54qOFem6qqqNqaeNYXhi&#10;njSoqKZ9U9LHUvN6p6GYc6Xcm4+g4t9PbgU1H8vWnz6rqTSV/MjyB+XUWeR4ENBGtP8AbyNT1MrU&#10;ojkrJYGYEPHIwI8iD1eM/wBOQPewgY6zx4fn1Ru3sFKYOOPUmmoqnJZKRMXHDKXqvufOEC1kyD9u&#10;CaWnn0rp1nUwHH1JsPd0QAAN02wqaIRxrU8T9vQ19fdFbgz1RRxVSRT1s1XMRC8zUlWAkpEyU+RQ&#10;CNVJ5EdjYHmQD2KNq2OS+OojHl0mZolpqYEjyHH/AIrqyvrj461OOpKQ1tNT0mQpZlSlnjVYoqah&#10;eLxVkNRh6VXFQwuQJ5SyubHWCPcmbFyzDbtqkXuHDok3fcrfwSrcQMAY/b69GWg2AlPSmnoLU6Bq&#10;aOjqMwWkkiqE/barpVh8oWHTf9YH19Rt7F/0IaujAr+fUdyXBB1asV9em3K9dQY/GVcFVOs4LEwT&#10;1s0cS1NTVtoqJo6uAMSblfCt1A/CD6+3FsQKE9J5NwMYqD0U3emCVKPNMNI/hETtJLR0uuSWeKUw&#10;zx0b2ZfLGCDM3JkBAt7Mo4UAqBw6QSXBddZPRJey8fTM8jTwFvJSoMbDViSCQz+P7eQeUAv4Tf1R&#10;yAgWFv6e2pLdXkqR5Y/1fZ0wk2rokW+KimpgZStTA0MEtHPM8S1IlambTAZINN1sf823Fxzce09z&#10;a1jB9P8AVw/1Y6eS4WlB0UHeNeXc6qkPGlQJTJLGROjEfoVz9EF72J/4oCF4wpycfZ0k163r0BGZ&#10;q1aSV3aSRQ7ajIF8shN2Qxv+mx/I/wBb2UTBS+DXoxjBVR0g6id59a3ZeAymRTJLdTcK2kD6+0+h&#10;V/Pp4uepNOI3VrBGYWZQV0kal0upAAH+w/3wU20aytp6Zmbwh0vcNSeYKwTiSWMrpB4EaXsF/GoC&#10;x9zNy1Zo6JUcSp/Z/n8+ov3e6pKxJ4V/madDJiKeIi5SCCV/BpgfUyMwGkRrp5TV/X+vvIDYYYXZ&#10;aaVLaaA/s0j0B4dRrfyyAkVZlGqpH7a/0qcehSoqdpYpHek0qJkjaIoWpqcwrpeSPWByynTcA2+v&#10;uWLO2LwlmjoAQtMlU0g1IqK9wxUA8OgPdzrG6qr50k1qAzas0NPQ+WP8nSzpaFolglQuzQLDO0Bq&#10;DSF6fVocU0gOsMF/UCbEchfYhhtfCVGSp0AHSW01WtKK1NVacc0pmnQZnuVkZ42oAxZdWnVRvIsK&#10;UpXhQV8q9ZnhdRkZtMNLGyR+GkqKmlrCIJHIaKQy21IoOsPdTzYMT7e8Nl8WVaICBRSyP2k5HcBq&#10;AFSCCDU0+XVVdGaCM6nOasqsncAO4UqQTw00IoK9ISsSOHzQQGOpWnYPRxt+5Csj/olFrcDkXcMF&#10;/BPsO3EMSBoowHEeUB+Gp4EYHpxbUB69Ci2ZpAk0wKF66yMMQOIPHyz26a+Y6QeTNJE8jIYwZpkA&#10;pi8zBHIDO/kAPrvexAA+nsDbottEzMpHcwGmrYPEmtKauORQdCqyFxIArA9qnuoKkeQp/DT7T0np&#10;5gqNOVc+vxBxKXmcf2W0k2s35N/YXupAgMprxpWtWPzocUP2nHRvFGSwjBAxWlAAPl646gGYRh21&#10;uSfRAuktLCg4ljRvzweAfp9fZYZNILAmvBcdw9QPLH8q9K/DLmlAPNjwDHyJ9P8AL1nlZ5fERMBO&#10;rRoJmAHihJHhd2UfW/DAD3aZ2kVTq76gaiBgfhz55406aiURk9vaQTQZqfxY+zgT+XWQL4XJeOJ5&#10;WZSaqKZ9EkjHnTKgBRrX9J/H49uCkDfqBSxPxA/F89XFT8j+zqpYSr2EhaHsIFQPs8x8/wCfXL7g&#10;pVMolaFiBAnl/cDtJ/ukMg4JFv3L3b6ce9/UEXJUNpPw5zWv4cV9fi+JuHVPBVrcMVDAVY0xSnnn&#10;0/h4Lx6ywSOiuhQAlZZLhSiQQxPokB+rDXbhmN7XHH192ifR2keTHhTSoIBHDUC3kak9UkVWIz5g&#10;calmOR8jT0Ap+fWRtTOBTS0s8LyLPHTxNq9ZXT4tT+sqD9F1lQf8fd2Gp6QOrqxqFBPmOGckfKpU&#10;Hj1UHSlZVZGAoSR5Dz9AfU01HqTpMFZHTrNHJFwaptSRsluZIFLAAC9hexH+Pt40huBErBloNdKA&#10;jzZR5AA0GKivn0zXxYDKVKn8PHNcBvM1pU5pTjTqDJKPuyzgkS+TRTL/AJpLmykt9FP9R9OP8faZ&#10;pf8AGdT1OoEBR8I+3yHkCPQV6VLGfp6LxUirHifXHFvt6yRxpeKmkgqTJdyngm0CSRwTK51fpCD6&#10;fg29uoi1WJ0YEVI0ni1M1r8IA/aOmy7nVMrLpxXUK0AwOHEn18q9RHQSoi05g1yxSsokULIAkn7s&#10;iFQCp/w+hPNvbLoroFhK1YE0IFcHJ+R/kelIfSxaYNRSOGRkYB9R/wAV1hja8lMIVdyreOoRoYyC&#10;LfS4ub8fVWP+PtKCpkURipBIYUHy+zPzBz1ZhRXMhAqKqanH+r0IHWBtflklkWd2JceOIE+ODkq0&#10;c36BpPGk829pX1FzI+ok14eSnz1Ht4jhQn59ProKBEKgYyeJbzBX4s+vDrBDURu0UkJLyu5VX0jl&#10;r2F0UgNp/wCDX/qLe0iyxyFXjJLE+nnwyPOn2k+vTskTqGSTCgZFTw+3yr9lPTqDPK0M5eYIjvI0&#10;YZECsrg8yulrA/4f7Hn6+0M8jRuZJaBiaVAGD6keX2HpTHGkkYWKpUUNCcU9Af8AL1A+5CMVhlkE&#10;bOUZmQXUP+rS3+1E8kf19lzzoDpQmhNOH+f1Pp0qEJajSAVAqKH04fs6xTs4V4m8Sx6kbTSelzIv&#10;AjY/U6QSefxxf2nnDaWVtIWoNE41HkfsHr05EFJVxUnI7uFD5j7T1EkliE/jcL6oixMlrAkf2WF/&#10;Vx9R9PaKSWEXGh/MVz/IAjPGnSlI38LWvkaY4/mPTqKJ/KzRBXapYAQsrsoaRP7LuPRZQPwf8Dz7&#10;TGVZnMahjIeBrTI9SO3Hr5/aen/BMQDsQEHGtMV9PxZPkeHHrDUNIySxvI5J8bGLQhZXT6pNYAC/&#10;N25/1/aa5aSjKTmowQKgjjqwP2+eOnIBHqVlApQ5zkGvw8a/L8+sEUwlDMkLeSNidMTLpYgWa7EA&#10;aR/hf/X9pI5hKNSJlT5HBI+eAB9lft6ckjKGjNhhxbiP8Jr9tPs65y+RQz6dCuS6rra0YHBdrcX/&#10;AKX59+mDrVqUDZGTinGtPPOOqoY2OmtaYrTj6Ur5evXizDSXDkmNAynSshjAJUgD8n8/769Xmao1&#10;1J0jHBiK4+0k04/b1sKuQtKVNPSvmM/KtKefXONwfL64xysTAqfFoP7nqPPP4Nvz7vE6PqJIqcGm&#10;F9fPzHy8/wCdXUrpwcd3z9P9Veupnk9asCUssyaNJDLbSraiCD/Qfn8e9SPJ3aqkDuBA4/Ov5fb1&#10;6NUqtOPwmvl8v9WOsay6mZlLRzRgCSVlZ0lR1JtGv0vbg3/23uqzBmJB0OuGY5qCPLy4evV2j0gD&#10;DKcgDFCD5nj1kglRFiLImryItNIvkbSVvpLowsDY8/Rbfn2/DPHpXUBxAUip/kcV/l9nVZUZmbST&#10;wJYGnD5EeX7T8uucoBZXUCVkZzIkgELiW4bV5B+V/BBNx9D7tMQXEi5IrUN2mv20/D5UJPp03H8J&#10;Q4BpQjIp9nHPnWnXaSzkkRkyGoUCWNtJfg/pANtf/Bzz+Pd0upyDpOrXgg5I/nn1qevNHEAC9Bo4&#10;Hy/2PmB1kmnnqI11CNmUavGCoLo3GsIPpb88+3Hubi6j8iV4jFSOFaUFPQ561FFDCxGRXFfIHjQn&#10;z9R1wjNghb9yQqdEz3aOFm4MTAfn+hP09+jYKofiQME1KqfRtOK+lft68wBLAYFeA4t88+XUiOra&#10;nUs3EkTEh4w0lTqcaTY2toI+oH49vR3P061fihPCpap408gKenTL2/jEIvBhwNAtP8Nft8+owqHl&#10;YIqiJIidSXL3df3A9yDbV/tx7Y+paZggXSENSM0qM1+VRx6UCFVGonUzcPLBxT8vLqUskLm9Q8Be&#10;pVi0kushHU/t3sPraw9Q5/qPr7VCWFqGfTWQcTU0zj/ijg9MFJB/ZBgqeQpn1/1DPWOaVSy8sgCs&#10;0AkTUH0r6njjB/T/AIG/+vb3SaVNYFSBTtquSBxNAPh9AT/Lq8cfb5E/ioaU9AT6/kPnnrjGyRlX&#10;8ySyvT6l8OmyurcHTwAP9psfp9fdEkSNhIG1krgKRWozwwB9mft63IjMChUqA3n6U9c1+3H2dcY6&#10;pColkQySJIraToUurNayafob/wCw9+S9iYeLICSCDmlSK8PlTj6Yp15oHB8OM0BFK5pUDz/L8+u5&#10;5opWtEqkSuCQ/LqR6XK/6q17n8e93M8E7UiodR88UPyHnTifKp63FFJGNUmNPpwP2/6q9cIi8Im8&#10;csQWFT5afWClRblg1/qbf2fx7aiLQazG4onFa9rev2n5eXW5NMpXWpq5w1Ph+z0Hz6zyNEBJMi/u&#10;a4TDH/usRMl3VlA9IBuBYA/19vyyRaGnUdwK6R+HT5jPAeWADXpqNH1LGx7aNqPnUHj86j16jMiy&#10;yuLiECNZY7qzxKx9SozGwsSOGsSb+0bxpLKQ3YKAjGoeoFfT0IFen1cxoD8RJINONPM/b8uA49TE&#10;kjGlo1eW4aZTIEdFcpo8xjFrMpPOo/S1/wCntSssI70Bb8WcgMRTVTyIPr+zpOyOagkLTtxUE5rp&#10;rmoNPLz64U0sK3UhZUKSeSGNha6m/meRQCB+Sg49tQTQDDUZSDVQcVBySQKjJrpBoP5dWljkbuFV&#10;IIoSD5/hAPH0qc9Q3lTUulgylAIm0uD9bEn/AFJ/FiTf2iaVC2GqKYNCPz+3yzWpIPHpQqNSrChr&#10;kVH+ojz8qdY7kroVWv8ApijYlRpF9fI/tD8H2wzKV0gH0A/w/Y3mPn1fg+okU4k8fs/Lr//X2Q6d&#10;ruFJjEvLxFmDaPSTIvo4YrcMLm1z7EHQZHn1mjYRqFXSdTM7K7mMWPqWMFgQ1iNdytrEC/vRAIoe&#10;tdSIvIykaUYlWPkVkistwDOA3+v9Dwbce9AKDQda66dpIwwmsQCBJoCu4sQEeZ2HAI5VVv7t1vrD&#10;JoYMDw+tZI9K2UqD6pNJ+uv8gH37r3XB1EgDqYwRCgieRfGUkZ7zBSAfSRYg2/w9+691jYxrJwER&#10;QfGUOg6mdCQxJFjyPwP6/wCHv3XuooXX5o7KhL2aNQAGAQCNQjerSGBAsR/re/de6izxRNpGhpiG&#10;FruQ8NyNEaIVGrnnXdh/hce/de6Z3uskhVtPhmk4d1SUlhaRPOPUASLkXAFr/wCvsUrnr3WGQQuH&#10;KTKZUALhFLwXPpKOoC3Go3uQTdbX97J8hw69Qjj1EdZFLfoKxhGSyrcyuRC3kP8AUEAgJwAbH3rq&#10;4+IfZ1FCxrGztISyTxhpFGgEr+qEagL3ZuGH1F/furN8PWMlbGJlU2mMkayIbDXw6xrY2DrYBiLe&#10;9dNdR5HkJdgrRNqMkcUVnku3pCShgyKVtx/Uf09+6svxdM9TLKYVh+4aZqmcaVYIHp3jTQXivdTY&#10;qdIDaRa5+tzvp3qPK7MiUoZBPqCvF4w00Yf0yvDUuNC3tc8Ani1+PaitDUdMN8XXE0gubU4kMcsS&#10;iIlvuCVuVRg/N1PIa4H493ViTQ9V65pBoZYzpqPDcxu48iozjU0alhfTpY/X8/T3diQKjrVK46mx&#10;UUTMARDIy6Y/IIyVQCPyfcs1gFf+oBPB9tFmIoetaR1kjhTUFhiIZ41UKrHUj0zBlIZ7XDcMPoT+&#10;OL+69b0qM9To6UTBqgp441dFlWSFTru+mJQqglS3JLW+h/At79w4dax+GlenOOlVpCVWIDyAhJJC&#10;ZVQevWSb+QWtbj68e6FlIz17S5wT1Pgpl0xLIs5VvKssZuKdFYB18mpfQACGXSRf22aeXVwKCnTu&#10;lKKd0UXgVZCDC6hiQVtogFiWGklzybfS/PtrxMnr1epCUgpnjh9SrHG7Ssja28f9khT/AK+phfj6&#10;e6s9RSnWz8/9X8v9X+CS0auVjUKj6W1liAHJGlJoQOOBcyAf19t9eHwnriY0EaghS6MQiuU1CVho&#10;MmhvovAIB9+68vxdYihRbx6AwkjWIqQ2qWQ2lHjUGxBt6r2tx9Pe+neumYHWihSJhDoRSpCsJOQ4&#10;sQdJA1AG3v3Xusdo/K0jEs8ZcFSC7JGvBiJb6C30QE/4cW97AqaDr3XFJomTwFR5LO6sSjOkTMAg&#10;0t+km30b8e7FCBU9bp1wDxl0XS1i7rJciImAC8k5UAKpYnm/1sLf1N1r4fbx/wBnr3l13ZVh8IVJ&#10;VDnSJbjggAFn5A0j9AH1Hvy0r3fF17rO0gOt7h2KopXyATgX1Ax3HAb6D/Ae3Ot9cI1NlV1GlyT5&#10;Iwrhn+jG35XSAG4/Pv3XuvNIA8qSfuDTrljOgRyaEtGizkWa4t9OQbce/dVb4eo5kVC3+ckKGOSX&#10;Q6x2bxlvQQLFwbtosw/ra/vXTXWOP0GKWzeIoVVAsYRJnfUXAPFz+khefqSPydgE4HXusbTOHUOs&#10;ccqGQQNLIHJj06nVUH0BIJT/AF/eypGT17rDK3oi0w3SQM/lnKqCzEg6rc6rXGo/Xj3Xr3UKddTh&#10;/tr6dAdWkCQlShCEEgqT9dXF/p7snxda6wOkQlbVGRHGh0SxT2spUsEaOMFQRwCWUXH5P09vda6h&#10;RwREXtFKVbUsoZ2Eccim8lOqAAt/queBew91f4et9dR0zTeMRuF9ciRx+JGBhYaQeQo+lzf+vP1I&#10;9s9b6lRxRlA8wMguIBMRrGtDqCLpXUur6qo4N+f6+/de6coaWKMBQIYndZQrKpRaeXjzXiIsSR/i&#10;R9dPPv3XuuRX/dIAVkWOZ3VVCyASX8Tk/RSB6j9QAf6+/de66aqsdLALIshk8KR3WSMm4vKQRZRb&#10;SPfutEVweoEuUdVLF1kdSzuz6T4IwLkmS1rrxYW/PPHv3WwPIdMNZnlijjkZ1OmVGEmmGXRIvrXT&#10;qsCwX9RuFHt1Iy3VlQtw6ROa3TDFIsoU+B4UZHeH/NsxJklN7GFr6dDAH8EA/QX8LTnqskTAgHoP&#10;Mv2LHjh5Jpy7J5ICJZ1E0jOg1PNLwpV+A12X/Fbn3dE1dWgtjL0C+X7pp6fRTSTyxEpIDBUBHglq&#10;DdzR42RNTAEnSkjMAP8AUkce3BAxNB061ma0r0AGd7slroVjUNFLFK8qQVCyxK08rlahxLKupyAT&#10;pRPRwCD+PaqOFVGc9K4dvQGrHou26+z637mYSTCoqfLNU0VED5J2jkGhGmkaw1D160a5UAX9qYok&#10;rqOB0bRWkZOoeXQK5XelRlbClraiPVI6+OSUUyR0ij/LngSKz+TUAIefr9Bz7XKFAx0YUULpUU6D&#10;mqrsxXa1+9cux0l2YrDJA4Pqq4VjZY1QWjZ9Op7agByx8cZPSFlJPTxiev8AKVv2rNIDS0yxxpDS&#10;1EWtnqF16aSpoTLUPNILAyPGFFrHT7aeZEHV1AQ9/Q07f6nnrVpWdKiro4Y4Z8fHCPtoY6unP+RJ&#10;kUjjdyEfVeojY6jYSHgAIHu6mnDpz6q3rT06GzbHSrVKmSsp6p0r5tWTirERPLUkfuU9JOAUPq/Q&#10;wJa3+p+oTyXB9a9Ib27ip+kc9GL2b0/R0UsXkpp5Vq6t3kmR5qlJpVgWNVopHIKGGNTG55Klmsfa&#10;AXDMTrGOg+85cEHowW3us4aH/MRvEsAhVAkYnVaQk/tSmRbGNFOlRYfXkm1/bEzA8B0nota9C/hN&#10;lQpBFTxU8SwxVC1QeZEjkjZmus0bqtmAFiqG39b8+20NASevE+nQl0e2I42KRqrySPG6mS0aLyV8&#10;iIoPqsCdWm5P0P8Aa9uVFK9VoelVFi43VWaINMXd0a5ZfSNLAsR6mPJufopHumnU1fLpwL06pSeG&#10;8gEUjCRDoE/jVJNPrjRkAIt+ojSR7sEANethQOupYFWJ4mQaP0AJcxsWOoMzWB1D8seeTx9Pd+rd&#10;YGVooowJWIRNa3JRdFrpHp0k/pB445v7917qMdLobh1EjXuzhXle3lUgjkoOAT/sPfuvdY+NERml&#10;KDWsUaleHK/RXKAkKpv6vfuvdSeYnkkdp19RXWW1CeMC4DCIAlSvAWwv+ffutEVwepkJlYsxiiCS&#10;EMshI8apb0OIh/quQSfzce/db6lRGN0WQMXK6YZCEMclgfT4w39bBrjkj6e/de6kxhGkb0q4Zjrl&#10;ZTGGckkOwYA/UAEj/effuvdTFidlic6fE2uEo9tLK/IkVbXIvwFb/X49+691wjpwQ2s31AC8BIJb&#10;VZPITzfi5ANuLf63uvdZwgKsbiedACquTZpL6Q8lwbcWsP8AD37r3XNVaO/jkGgKFTUQryMx16X4&#10;4AuR9f6fn37r3WL0a4yqhyQ5cADSSoKgi/Nzbgf159+691gKSMylYzrW3lErgKZD/adiv1AHAAJt&#10;b37r3XDTqVbkOglbREGWMRS/UswjUA3I4BN/9UOffiade65wwsbk6Lq9yo58cuq8SENzYXsLce/V&#10;691kEcRWR9QZgbMFFwtuGsNIuBcn/Y+/de6zRpGNUn7mtWE90sGWMnSAyHgkC3I/HHv3XuuwEVFR&#10;0BRiSX1ABoxyyN6eLG3F/r7917rmWFkA8ZZl8aXjZLX9SyCQgg2sb3H19+691l1R6zIyu6MxcM5V&#10;g9hYIiKLMAR6tAB49+691zMoUBQ6SSOLLaNbEo5dxGUvpH6h9P6X96YVFOtddBizs6KoS5BRiGT1&#10;DVYIB9eBccf19601XSevddBzIYyzFgJP0vcKZGNnAUfULwP8Pp7roQZPXqdZtRcHlwA7BnCxkEE/&#10;6m44Fvx/Xn35fDr28fz69jqVEihW0Kui+oC40ox40kkWN/p9bC359udb656SQCRJLpazgqoIUcgC&#10;P8kH6f429+691IVjFqYIIiFIaFUAV0/tly31JFhwePemBIoOvZ8usjaSrSoED+jxszEHx34T0fQH&#10;+n19tKCHoevajwPWBnJXUSUSEuCrgcXbkWF7EgAji4ub/X24wqtB1rqKTzbSqlWIDumlHYjUzAjn&#10;TawBHuqppz16nWVWYtzKjNo9TlSyFSPSoU8WUWIvzf3t/hPXj1IL8q5bSb+kaRoBtoBKAAAn+g/N&#10;/bHW1+LrmGRHfVw6tpcFQw0abLYtwOBf/X9+6u3w9eBYJIqgCO5BBCMY0+pkJf6C36ffumhXy6xS&#10;MZE1OxUJIrWKKAwYaFAYcXtf6f19+62dXn1xEoOsXb0KrKmgMwVTZVU2/HIJsDYe/da64GoUcD1r&#10;cXMbL5Ao/SgCgcE83/2/vwBJoOvdZUlPKq/qELXHpUqoP1v/AGuD6iffiCDQ9e6yNKDYMNSsU8p8&#10;SX9Nikg0i9r2BuT/AK3v3XusoeK66mUsgY2VeL350HSfxbiwt/Ue9U8+vdcDDEz3BU6wWZQgRLSG&#10;y6iAL2/wPB5t7314Cpp1AmpI2ZoptQLIEN0UqEYEKwZV4545H0/2/v3VtBHHpsqscH0REmMmz2v6&#10;pb8roZxxccek+6kdV6aKjDQyBuadZ5CUVfCPIsicHT4+QCt/9f8A1ve+HXumSXbqsstlAaTUoYWK&#10;gx21M6n0j/YC/vWnrRFRTpvqNv6pZ/JSx/pgDoyIqroTTGIWYEsn5Ori/v2kdU006ZJtqAOryRLq&#10;hcujRhNMbMNFoSq6hwxA+i/4e94HVxXz6Yaja0S6wsPjSMiKB1kUTeVF4OuRRpKjkghh+ffqjrfS&#10;cqNlxFWUIZTOpaVtEYSeUnSqyzfUav8AdgH+8D3ssW69k9JKfZEM6PGpi+3gkeOQtA6Lj6kDximR&#10;wPIUH1WxsD9Dzb3UD162CQajpH1/XcNRHLeC8FRTNCwcfcSyPC4alaSWQBvGrXPJJ/HtwlaCnHpx&#10;nNONekVk+rkjpNUphkmkqaZZPu6dGeWS5WRC0lwFQcx2A4Fvx78rlevJKVNekDmupoJ5A0WLeqqZ&#10;aeTwz1DIymSN/wBvhFB1k+kDjTYW9uidWwRTpdHuUifCegtr+pKemn1xwSUzRxNFNWpG1QJpDEbw&#10;ikK6y8T+hFJKhQLC/PtUk8JWh49GFtubNhuHQbZDrGsiUmkWKtqoo0k+xEFLQBZxLr+5qg6Bo9N2&#10;YHUouSAefey8bHt6Vm6DnBp0m4dnx0sZd4FimFRMzmVWWAzklW+2qZVvNHFwAo+v0DH3ceH02ZD5&#10;nqP/AKP5GSOhqYa15wPu6+RaYCHTMwkp5XLWXyFbFLKSASD9L+/BIj1YSVFK9YMrsgSAWjpqvHwR&#10;I09HWGHU1QTel0kBlYAKxKlm0k8W/GzEPw9e1A8eknUdc161FM0eOnaKpkmmp6iRKSkpEk8fjSqC&#10;GyRFVNg4HN/9f3to0Ioc/b1sCPz6Qtf07A0cMSR0czUol+2++xsUlQ4p5vPNqqOCA7Elbi2mx/p7&#10;RyWcR4gDpmRbcpwp0hK3qVNdaxxT3hSSenmpbillkragaoUpCUDCL1FCCBa/B49opLNR8PSBnjrR&#10;ek/U9f5daedBVOyUcxmAakkpqaCriXxLBEhXUZHIVFS4DKAWYg2KQ27jh1oOOkpX7ZzTtSyVDk1m&#10;QpojJS0heva+PPkngmWnBMbyKt4yjBFfgm3ungyA0pXq4XVjptkgyaFYYoKmKoqqz7mlpXihhq6U&#10;VC+SSaeqiAiUgelg9+SOLD3Qoy8R1bw2Hl1AOPnpal6l1qII0epjSdKgmJXaIR0S+JhdXk4BZPSd&#10;GoEe9UPn1QgHj1IgpY46dqOnpvtvt6WRkrHnNTMax7VEsM8FgDFIw4C8g2v/AI661pXrEgEBqVqV&#10;NRoohUVdUAsU9VKxEcscsC6v2ka4jNtRH05IPv1OtaBXrBDSRBo3kqnYKswqYJfIpiiCARSMsQ5U&#10;KwuoII0gHk+/db0qM9YZKNIqkUlNjqdaeKMzQzx2lfJpJCUqop/HoDM2pT+/cEiwYnj37rxr5cOm&#10;KoxaLDVLW0tHNTpLTQnGfbOfNBA48P3bMmp6mnW92BKj/Vj2+jnrx4jphrdkU0k9VUJNHUtXzaKe&#10;CoR/tqegJEEdfQClDGN7sC7ksWN/SLXCn6lgKHqjhjgdMOW2JjUFJS1lDUSCVBBElOIYTG0U3giF&#10;H41Yhzx5JBw1/Wb+3EnqMdNaXHA56DbM9RYOtiFQlKqPK9SpppW1TwpFL4pPLVFWVX4Km5JP4F/b&#10;omr8XT0c0qDJ6DXPdC0ppqMrTyRxz6qTRHEqVQkqZfNRQSvpOpnQWWRv6fS3uwkXpdHdr+LoJMv0&#10;hX0DVEtLjJZYMbM0M2sRJFTVNXGYlpWkjURll+oAuTf3YSL69Px3S6qVx0E+U6+y+OqNDUxSZmCU&#10;5iCmOQgESJBIASQL/qI+vu6pXK+fSl2QioPTXNi90YpIY6R6xpIdDFle0cA13lVnsLKOAQbXPHtx&#10;VK1r0xUVx1kp90bnx7zLPNUtpgVFo0R4pHMkglELiNQgFxc/Xgjnnm7KhHz6VKaKK9LrG9tZHGsk&#10;dXSIJ3jVqmppJGhlZgfTJU6/22ZLgKLAi3Le6FFPSGa38Q18uhU273vWiWaeLSKmr0RVFcbR1FS0&#10;X+fP2TraJpLgyFGKubnj8eEfmemRaLTobMB3iJ/NBka4q/3lLLBJQ08UNNM8cfhpoXJ9IVQzM5/B&#10;+n591MVceXTD2dWweheoe1aGsNVUrV1IekRUpZaFoauOqcELU5SoI0aJALoLkfjTf6BmSIg1HTb2&#10;7rkCvQn4vsbFVEjjHVVFK81PDI9BX18zU0VPDyrRRuq/bsJT5BG8pubgce6iMnj0lbxV44p0vsfv&#10;q0IebJV88eQMlLUp42U1MikSDHhrBDIvB87qNKEaWI491dSuB1sTBePQg0W/qOpx0S48+FYmgWqi&#10;lrFpGSopFIlnWeIlJnUExsERixC88Ae2Qrk9e8Yfb0uqPspq6ljqYK+ZKdx5IpZDFomqaU+CWWqp&#10;D6ipb0N5FKkm5+t/ezET8Q6sJV9KdLSh3rLV1CrWR0kNyjxzNHVSedmTxp4kiJj0BvUFBAAA/wBb&#10;3rwk6uJKj/V/q/1fmRIxvZEsFTRSHIRvVxpMvigYy03pTRpkZQR5JYwbp+CLjk+7oqrx6toWnQm4&#10;nsalpSkdTWRLQzpBHUxTVUj1tLLUqfDEGVeA4vo+oBIPB90mdfw9e0g9CFi+yKNIvLDWBaqOSalC&#10;PBJGCkA1QK5hDM7rcBuQXABFz9U4avHgetFAelJRdl6niglk8FRPNTiYxxyNFDUMC8bMST4SwsfW&#10;twOTb6+3l007ek7RJXUeHS6w/YsDqkdPUUqzFamOmmpm+5euip2Jl8IVCjaWNnkiX6XF/p7dVTx6&#10;3SIL69K2DeMEixTKs7K6IiSyxQRRCZBraVoieBHzbXYHg+1KqaBetrSlVHSipd00shqZ2kSVIDGr&#10;ia0YMpW7qtO40kN9Yyg5H0t7uVK8eqOKGvSjo9zUdbFF45F8cimplCMqzHUfowYDgHnTY3HHvRr0&#10;nYGtelFHkYxpRDB55LiSFpSqyAAFTAWUABuCD9AfeuvBSenSnrac/bzlWMjeXUYQ00qwQD06xI2n&#10;UeLc/i4HuwGevFSB06U0kJkginbSjtExprLJHJIbtEJWFmWRbj6XFh79pNaf6v8AAP8AV+wU6kGc&#10;eWV+ESJ2WI03FO+pfGsiR8kBbEccE8/Xj3XrfWSKsmIhCpGFYiKNJAP24wbOQLBgLAN/qf6+/dWX&#10;4uuZrljvK3j9IkiKgBJPKiegNH9ACbH6c+9gVwOq9ZlyoPg0KwYUymQkaNUYOl47W4JOogn8W/1z&#10;vQ3XhnA6nw5x2e4cuIDpp2ZlW5YWEjEi7aQbccLe/wDgPGMkU60RXHU+PORyI8bJGjUbqZImbiR5&#10;FKyWA9JH5U/6/vwjPVfD+3pzp8pHKphi8cjOULghjCyNwfHG/JAH0I/J9+KFRXqug9TkyQSFl1aW&#10;ZToQXVjzp1o8o/Deqwv9L/n3XqwLA0PU+OqB9UEiSF4xqYIrCJLWZWhlAFyf6C5+tveiARQ9X6me&#10;dnKKWjCs2ohlUsXXi5B+gt+fx70EUGo61QdSRPqbSqBhqjLk6QyHUAysVvcA2sffnBK0HXj04IYw&#10;7KWKxIqs62Gqxb/Nw3B4v9T7YKMBU9a6mRkMhJZBxIXUtrCxpwOBYmx5B/HvXXuuJk9LH9A8YP8A&#10;ZDsByEVLc3N/9v8A7H3ZULfZ16nWNrsXBKguoZBcssS/2l8pFx/tP9Bxf3emjHGv+r59b68ZFRTJ&#10;Gy+NgfCmkAo1rEBOTpJ5K2/3v36gOP8AV/g/1fyHuuy7cBgCniVdJt+4b6lTQtvT/goH9Pe/DXr1&#10;OsqlZEv6JHkOomM3VVj5W2r9NySNI960aDqrjrRA8+s4kuPGwUMrLIbWLEL9GL2Isf6e9IjBqnrY&#10;HWQNIdbMAwYjgjSE49IC2tqB4P45Fv6lvrXWcsNLgFUIVVIC8kfRvSwve3+3+nv3VlNAT15CsSOr&#10;slncFmFzcC3iCg8qbfX3vpwGor1wZvIXka+sgD0AIQSdSaiv10m59+6314hWEpbTpEqkhPozOvK6&#10;bfS/Ivb37r3XZQL5GW5CstgVX6H6sEPFz7917rkRGLuwLBLSotxr8n+1D8EA/j37r3XVyZGBHk4X&#10;yXChmD8IyqOSBa9v8ffuvdcy7EXMV0VGVeLhV+hRr3PP+P09+691xDBlQizyXY6NQuoThVFxzYfS&#10;4H+v7917ri97EN4YyVcNqa4ZratfAA4/HJ9+691iLi2oBGsp0PfQwk02uyH8qL39+691wLgOpLBg&#10;i6Q1gVsQQ40j6aibn/ED37r3XTt+3cH1qVMdhpV1Q82HP0N7+/de65IVUK1yyrrbVbSzEngaQAbD&#10;m5/Pv3XusxuYypjU3kWQMvFz/qSD9Db6e/deNPPrgGN9K+hRGzorKPqWu6fp5B/1r+9dVxUU6wlE&#10;F7tqVHW7MwGgEW8rAg3HNmBt731brFLfWFFlKKWa5BMhvxcWsB/X8f059+691DYgK6KW1BAW0KfI&#10;okP6gfoVP9Pr7917rC7BxYAkkAqY7AMgFybH83tf37r3Xg2rSSEukmqNUQamktwGt79SnXuvAKxv&#10;ZRoDhkdRpCfXyqByCTx7917rtnKmyFl9KssgKEsFPDa/6X4Abm1/fuvdZtamx4kmtrYvpA0lNKtf&#10;i54Fr/T834Hv3XuuXktokuxaNgVjshTyjgMn4IsfwB/re/de6zMI1KrZZDqZpPGQ5ZtJKkkLbgn9&#10;I+nv3XuuYjRymtFBj0qsOg6VVgLyFWH9eSR7917rwjuXRiCFAVbDl1BtxcHkfiw9+691zMSlpRyU&#10;SyJIQB9LEyFbC5X6Dj6X9+6910VujhdMiMCxUgC4v6G5+l7fp9+69120YQ6AA+oKdGm/7hFmTxtf&#10;ST/UHge/de65pD62/bIYgl1voJWNeNJYXuD/ALf+n59+6910aci+oIq+NAy3Gphe6a/rbT/qvfuv&#10;dZSjMXVBFyFaw0aTpFgABzqt9B+fr7914ivXKOIM19Sa0RSrG5JLf2SR9Qf6/j37r1es2n1MLF9S&#10;3ZAAyAWtdQOL3sOffuvdZgoQIdPqU6njK8fpKnRKn5U/n6H37r3XfBCsi8qbBF06ka92ZHtdieL2&#10;X37r3WV+SFW1gjtqRAbazZ2+vGk/Xn/W9+691jDNdQv1A0ujodTEG6yKNPJtzfj/AGPv3XuvHyKS&#10;SbCQX1yXIJU/W/4DC3Hv3XushNlJdBoP6QpLEyHgH1fj88+/de6yAi5DM11Z7WClTIwBKsG5+n9f&#10;969+699vXSyOY+QCVRdT2B9ANr6SOT+TY/04966917Ut2a6JYekLwOeVKMfqw/p+Pp7317rmXWO3&#10;qYrZS4kB1Kp/1JsDzzwPfuvde1KVIDK1v7HjAMgb6tqH04/437917r3ka0RGiIBiSWKEOlvQpB/p&#10;/X37r3XES3LBiHLqxX+y1h9SAfqG/Fv+ND3XuveckrpBDAi+siOJlcaSGtyP6W/2Pv3XushqFX6n&#10;9IsCLAEXsY7H6AfW31I596PDr3XaVDljpCldbPLIqkqQBpXSvPA/PHunW+sizodMiaEBZhoEOiIs&#10;p0khQDwSBa3+Pv3y68ASaDrKKgHV6o9Ye/NlFibarryLf0v791fw266WVdTmxLLqI06FCgckaT/T&#10;68e/dVKkGh67EpAI0KXUgsmr/OBl1BiT/ja1vfutspXj14urektdhfWl7LqPJNv9SPfuq9cjIGZQ&#10;Dps3PChWIHFk5/V791qg49cS1wytfUrBmUIoOkgD0kjTf8fX3c8R17riZlJu12uumLgjQTw11AIN&#10;vzcEf7D3vr3XvJYcxquhDdgQWYX/AMeRb88X/p/T3o/Pr3XMyqOTpI1SBfTxbj+oUkf7C/8AXj3o&#10;fLh17rE0xQozICWUm4s9iR+b/UfT/W92691xedI9PJLccqFcm/5P9P8AX/pf37r3XEurMQ2nh2JL&#10;Jd5A4/s8XA/FgOfr/raqOvddSKrRuTfhk039LaibFVBsR+L39+PDr3WAxiQkt6i7LD6gGspHpuRw&#10;T/r+9eY68RUUPXEqsgbhCQwjI0qo9Ite7Ag/4MPp7t1oKBkddeOygA+N31BAFJ9K8Gzf1P5v791v&#10;rG8Vl1KpVwQVsAWZzwqsP6NyffuvdYmj9J1cMF/SADEJT6mDMP6+/de64FbEpYXsiuAlw2tdUlyo&#10;+otx7917rGY04IRASoaL91gyH/jq5PH+w/P09+68TTJ68sCIWKAjnUx+tojxKdFiB/yBzcn6e9dV&#10;LVwvHrkkekrwrwomgRltLEtyrHVf+vGr/effutClc8euCwvcmSAqHc6iSpCxKOEta315+g/23vfV&#10;+veNfGxKrZiCWsGHIAUA8i/1ufevPpv8fXTREFWALDTex0MA4HF78kEfp976uxoKjri0QNrBSpCI&#10;VBEXp/tqgH+Jsfz711RWJND1jePTIiszEr+qMhQAVuwDW4IA/Nh791Zvh64GIKAFYXDcSnhAsrXV&#10;ApW+oc/j/Y+/dNdcZEHptrj0PrLePUqyL+3pKgcavqwN+Ln27F59bHUUlgWuisQ120xjxIW/SQpt&#10;+k8/09u9b646badTC+nTK17oNXGoN9SfyQffuqn4h10GkWO5CIiNJIrnSqtHqACup+pvY+/Hq3WR&#10;XHqU6Y7KrgqAsjSnlpbC5K/6/wDtvev9X+rH+r/Do549QZqgARxhRre8zCLQV4a2uNXurEnkq3H/&#10;ABO+qFl6Zp6zQVBAk0SyIGRnkmfUhVkdSALgc6rnT9P6e/AVNOvU1d3SPyOTFNCjxSMwa9mQLdCW&#10;0ssinhxyNJb8/T274eK9aeg4dBpmd009OkscVWixp5EkM6mCNzbVNLC5CMf6PHY3PA92VFBz17RI&#10;cLnoAt29kiHwxeaFjNqNNIj+KKbwG8sjxR3ZlJPAuCv49qo7QSDt6VRWJkFei9bo7FkqmqvHVzRV&#10;ksyo4plVqLwwIPuI5XUFoyAdR1DVex/x9vxbeUcEjHSyG1Mcgrw6AzM7vrIJnqJ6l6PHwzT1ETRy&#10;QyymKRPFIscKDU3kB1qwut7k8+1xRI/Lo4VajoCNw7sip8jKlPVSCeWmhK0CwwyiqpqcmXUhmAjf&#10;ULapJlOhv82dQNnVkRR0xI6Q8egyy2Zkq4lqRTZOJoJEr4kmpomcln0EyPTh1UG5LT1SNqYAKpPs&#10;umk1Go6L5bnOodM8s7VcMfmp48hUeGvkn8zWixVTHJ5KLFlKtDKrqNU630XNiLL9GCa8ek73BPHp&#10;rMbCYzCCoScUy0jLaoimmhqn+5b/AHIuGhkVVu4gjvIeRe1/dekzPXqQ0NOPuMerQ1FE81LPG1VH&#10;ItVPEF0GSmpYrBI39UYVhweTYt71031BSjq2q45IaasihpMgKamx07UxFPTBC1GKWanBBZjdWBFi&#10;eCb+/daPDqVOhSjXy4qjqxNOYKuOvWB8bpjcyfdTySHS08bErp4Zbcce7U6oSBk9BTubfuPx9PVU&#10;2MqXGVIpqsvWASRRUqTmJaajp6T1XWxljR5DwAfofamGJWqT0ps4TMavw6KxvTs6mk8UkDznxTTt&#10;SS5CCGSmXJVDeFpj4bKJmNmQAjSBaQ/X25MFC/Po4eOOJKR8egMqM5LkZJjJRrWVYikx1XO1Tone&#10;NwZI6rWwMXl1D9uNEKqOf6H2l6S1rx6ZoX/3GRGOaAyBY/Q0PnleWNiZpknm1M/jHrZ42BB/SDf3&#10;vJ/LrxJPHqPJBBUEtjKqpepKwSzVtS7ywZOx4nR5BcDV6WRl1AAcKOPdgjNw69TqfUtJBDJM1FA1&#10;QrY9qeoo6hIsWssTErDKhAdnZrpJZTpH0NvfihAqevU6zPS07RxUq0QqPLkfK7i4LRVAFRUU8dRw&#10;0gV+TH9TYe69aNPPqaklJK9O8dRj3meaWl/ylqh5FP6hKy6NCFVGkjx3Xgg2BA2oJNOqNp046cY/&#10;uIVjqKbw0tR+1ClRTSw1dNEYCWaQy1NpROvLWCFSv6eD7toYZHTlOskbymHHu86Tz5eq8tJU00Ki&#10;iSFw37MMUqLL5ZypM0dtFuQdXPtxKUzx/n16oAqepdEjNaTx110llgo5DOFx8FeikLM1HMBZlawb&#10;USB9ebWF+m43qSD11HjZHeWCT9iuWlk8L1mpqGSrclmSkRdSaQQzIrkgt9fx70erdsYp1NMFLUKy&#10;/dU1RM9HBSUazUcq11XLKP8ALa7IRQi1pLBEKWsAOLe/DT+f8/z6qAS+ocOsdEI6Bah6eOT+J1dL&#10;GKp4pKYY3GNGpFPSUsKqx1FVsyoSx/tce/AU4dWf4D1zpVoqmkYoaFNFHFVZiKsIjnjyNRKI4fsa&#10;U3UxILkx/rLH9FvfgFHTT+X2dS3cuZ3WOkVKWogWhlhZqWasuRE0WHpGQxLYMFZrIyG9yPp72KeX&#10;VOnmnqEgmyFNqgoa9keoroIqenrjStTqIIUqkJUE6PWrQSWBF2U3v79Wmerx/EOmCKOqp6WsqhUw&#10;SUgphTQvMJYqqHHzzaGyFKgYrHLUXaOQSEWU3sR7qB5/6vt6UdRRVY8Sw0kYNPEY5KSuppH1RmKN&#10;PKzr9vqYxhQrCVrpe1ha/vRdequRpNekhkMpEZKupiqWyJCtTeGXVDN5f85A9OwGl47AFpIbDjkf&#10;T2meSpr0zGTqp0kK/LUU0FKamoq28v3HlSA/ZmOUkGacytbzM1rL9LW+n9E7yArTpSB0G1fnaOSe&#10;WJzJT1sMrRmJ6aSSnWm0B4K2pEYuXiIUh7nUL/j2XySZPWwleg8ym5DI9zXmaSSKzLDDHCJpEJV6&#10;qQhSF1DnixuRc/X20ZCcV6UpDjpFZDM2nkkgMk0EoTQ8zxRNKVGhS8kV0LIfwdR/JF/bZz0pCDz6&#10;QNflphDJANDCad1lKyKQhiHAZVBvzezXsefr7oEo2o9Wp0q9hNXpXwPS+WGRC00k1MwEoTV+68KH&#10;0lgL2UD2W7gUEekf7HSyzH6oI9R0NOdrRMq0yyyRSES1ENROYkqZ28YjWXUvDyEemVWNxYew7GlD&#10;Xy/1fy9Oj5iCKH16C3JOPENSWtL4wTIvmdmHrgDRiw1ctyB/X8e1i0qadMcM9JhaWSaSCGCMKyrM&#10;yN42dzFc6rsB9L8EcXHu2AKnps5II/1Y6Fza+zCYaKqMUsz1JgdMfAzqK2N+FH8SI0ouvlVPP9Tb&#10;2WXNyASAfz9OlkVproafl0L+MwMwYRwGlerhV8qszwGmkM1BLaemlaRT5JIrlbA6Tybf0LZHBFT/&#10;AKX14/4K8ely23oM8f2eXz67bb89ZU1dVQ0zS6VlqJamKOdamnLWYOl7RrITfRGnDC5tf3rxFRQG&#10;NPLqjJXgOOepuJ2Lkav+GzZAU2NopqueorJRVTq6wxcKaiCMPKuprMZApF/z+Pbc12iAquWHy6oI&#10;iaV4f6vl/q/kDCUOz58VjoJFppKKNVAxZqKGCQ1WNjPkqJqacqGnZnv4Sw4FwwA9kv1SSSGpqfOn&#10;r8/If5ejCG30rVhT/KOs9RFSmCfHpj46VVkgydBHldRWuqka918WpKdAt1Wx5YG493DnVqBrXBp5&#10;AdONQdoFK5FfM9PkFdVJQGgjepmnmQTUYRGpokpY/wByqxk87hXVkJ1xOxA025uR7uiqTqwB5/5D&#10;/n68CaU/4r7K/Lp2pIZquXGK2IZKaMSyV7RTtVVNYWOqGnmpnUKv7jB3kBZrfQ/j3eqrU1+zplwc&#10;ECgHz69T7Mloq6Q1MUEssjN9xWK8tTjopVJquYkVIoWj9KkK4ewF+b+3PqNS0/2D+fr/AIOk7aOB&#10;4dGY6y2tPLR09XNSxVRZlrIa9J2mMtbJGVEU/hWLxyPxI/kDIQByefZNev3EDy8vTq1quvB6MZs/&#10;ZVdNHQ1ctPHKGhqaSijqaKmpsRV1ZciTxzUBbRI3L+UgMCOBz7J5ZQOH+H/P/k6NF7ehsw+0Fo6/&#10;D1UmNkgSmgqKadmMkLiWsYRSiCmlLMNVh+8QDbk3JPtI0hZCterlgePQqCipqzEUqSNTVEtUZ4Ka&#10;JkZGWSml1CmiLAMoZVAMp4DAH2nA1Go49NRip6RVXtunjhpp4FopVr/LlddVQvUVNfkKeYpPSVkT&#10;Dlo1Is6H6C9j7fVnBGfl0oBVRpPHpKTbKoayOSjaNqiOo1V8C1Bk+yyVMiMXp46mNddoiAixtqIQ&#10;fQe1KSdw69UDoru7dp12Ogq62qoMfFDOUmngamUS2jm8P2dKqgx+IoQ0UroNT3HJ4BxFpZRpOemJ&#10;Epny6CfMUclG70RoYMdS56qWKqp6uZFemlgUTxRSS0wLLqNnXRotex+vt6h41+HpO4yBT4ukvnMB&#10;Q1tFS1UCU9BmDL48nWCP7gNDCDTrHVmDXdS+kJOx9DHnn36NyrEDh5dMECuOPn0kF2zkap3WDFV+&#10;UagRoq3GxQapptShJ6mlq2A1Qr/bmCgabkAE+3/FUedK/wCrPTL93AV+XTAu1CgylLkqCpgpfCqR&#10;U92oqQNDIGjx0koGkAX1tJISWsFAufe3kJ0spH+rz/2OkjRqahhTpb0WyKeqjgSNpjQzxGolyNHi&#10;4a2dxBCI38dJUKWYSXCXsCQDYH6+2GkPE/zNOqCAFcDHQi4jqeH+I42rkwranfRLHUzRzzClNOfK&#10;tRSOP2RMLLHE7MhF19NrhHJc1UrX/IP29b+nocjoVMds6qWGkf8AhNK742SL7ekgiirMfNj5ntqG&#10;oK1KYiBq1F4gBdWFh7L208Riv5Z/y/4erCGvAU6W8NDEtPkZJq+qjaKmMkDiqaVqOpE48Rx8U4/y&#10;hWFxwHIJJCWA9tjyFP8AZ/LqwjqSDx6T2UiSKKjkq0oDLFTuKWrqaKoipHWYkrKI4UQhY2JVp10n&#10;Wblb29vLmoHVXjIUdA3vDB01Zakqzic3XVXjMOMqiwx9LJFzLSpOiq4862di9jzcMbe3kOg1FVHm&#10;fX/iumXReB6BfMbbepkFZh6G0UCPFHFkGarSirYP2ZUoZ2GueKJRdASQeB9efdtQB0uf2f4aeRPD&#10;pK8dOHSZqtuT1EE9UkYdzLT+KWanJananVUM9K0Sr+0hYs6fXkgki49vRsAQowB/P/Z9OqiPGepH&#10;9xKHXPDLFFXItXHUmWWmSVBTGPyVNNQrTKZJYdf7jIkY0/lj9Pd1uGAH2f5cV+YGOqmIk9KPF9dh&#10;qaepp4mlp8XU0Wbm8tdTY+akgmOmERyVKANq4WKOQAfkG/tp7pi3ChbHCv8Aqpx634LEdKFeq67I&#10;SLmZ8bFjIWqaakx2IrqRJRUSajKjUlYlm8jjmQKpc8Ne1iWfqtCaFzWuc/4D1bwJG72NOl5j+mZk&#10;WmnOJpqN6hxSijmiiqo66eSpExShQyJKWVvUyvIijnUr8gNG6LEipP8AhGPPp9LcgdGBwXU+Igr5&#10;6c0dB5AJHqa8033oBmYRzxJBMsMUCsRoaOJW1H9Lg8e0TmSUZJ8vl6+XE/nTq5j0nPQ3bb6uwU9R&#10;Rfw/Dn+IYhKlKimih+0Wv8hDQfbNMtg0B9SKWPFwDc+3YrWvc5Jr1YKDk9GTwENMXkrwkcrxTRPF&#10;NKI1fH1CQ/atH9qADPC7ArJHJ9SAR7MI1RTTp8KNGroSKetpkiMJ+wr2pYj93XTzw001NAlrRNTo&#10;oHkDkRqQTYWIYn2rDLwHHpnSSekzkd0UzzVk9TBUJQNUwUckL1azRqYItUVVLTvZ1fV+FcOoFwpH&#10;tp5AAR1cUAp0AW8N+UvnrRR1CCOjgmpsgn29HXyUmpfJTSigqAGeGYjySKVVwAODfkummAoOtEGo&#10;PRcstvPH5GSNoqiJo6KjlqZmjZGjqhTN+7HHPCxdIpib+KSMLF9OG4KdjqJFOPRnbyrooemal3Zj&#10;lIrRS1xFVI0scs038MWjkiXTNW0s0VzMUX0BTHoNrcE390MeNHp0pEijIPSZ3N2Jj8WihqlK2Osi&#10;mmpXmpxG6JDeUUr0rAv6n+hIADEG+m/u8MRftUcPz/4rqhmVcDooG/8AuOHHy19RS5IxtUao2qJt&#10;M1XDBLGHkp4ZCrRlw58UtxaMc+zy3smcBQKn5cPz6J7q9Kk6eiD9l9tVUkUgSokmWR2RXEoglamW&#10;Ky/dGNdDCFzcXF2+trC4F237cxpqFP8AP0Uy3BKZ6I/uHdtTU1MspmjnMcpjnklZSJmlYfpAABtf&#10;gn2M7e2VECkf7HRdq1N/q/zf6v8ACo9v5GaY+uKSVJIinrVRBZSPSWkF3ZfxqBv+LWuGriNFAp07&#10;GTw8uhy2dVOslRF9u7QXgAqXZolheIgosCvcFr2BAa1r2F/ZFdgEcejW3+D9nRodnU9cjT1LYuMp&#10;YRVdmpZ2p6qrI1COnQgzIwsVCqObklvYcutHCufLjw8v59G9srGpp0LuPp6ullqYXhqqpEelqqxK&#10;aKN5ca7P9vSuGcER61JJhVTpvyPZc2hsrSuaf0qf7Pn0sZWGD5dLykrJkhqqimjp4sZ941TBHOiQ&#10;yRmgUQ1GQq2I1BLjQVAKH6WB97CitG+KlD6CuadMPXp5rsvNGaWvmrZpKDIfw+fIV8EbMZU858GG&#10;npwqBKdNIK6Xut7sLe9lVIKniK0H+X7adN+dfXqVR7prIqmOeoko6sRVklTHUs33ywR1DGNKSeaE&#10;wRKkasBYqQQbsrfX2nkiUrTPDgB/OmK9WHXGHedBTw1NHVioExqxTfaTSxxY6sLE+PJ/x2PWojVT&#10;40i8C/gAD6lswniPT8x8tOaevE049aonD/V9vTNUdhUOPiqcbWyiljWB9MdJVS62gp59UImxdcDd&#10;opQuhQSWuQTp918B2IZKmvqK/wAx/l68uhcVp+fTWe1TFPLXZKtjnpaxooiYfAxoGRdYSsUq8cUL&#10;ckBYGsfSjj6+6NaM3agoRXB88+R8+no2ANSePSPqN9vlaqpklqBVzV8iWaGo0UdAqN5MdFBBLf62&#10;AlJPHuptCBgUA8j51416eE9WwdX+TpjyG8ZZfRC8EsUNVpeOnlbxGsKeZ66aVwQXQ8Iy8Kb2tyfd&#10;0tF4HFR/L0/1eXXvHLHh+z/L0wVefnqasQJRV9TIHaORoHV8lSSVMPmgPnSw8Za5sBb/AG59vLAo&#10;GskCvrwNP9X+rgKiVi1OP2dMVTiJ8nHVVchqGq4pEgniprxQLUuo1vLEqgRXjI8hKBW+pP4CtZFj&#10;IQU/P0+R8+quhfJ8v8PzHl1GPW0Fc1KlHDNVSZGYAUlYIHQWuJY9dKjRlka10jD6rg8A+31vWjBD&#10;UoP9X+qvTX06tRVyfTqJk+pqWKQNHFBDS0tOVrGqJ9MBrpHMIiip2WSQu7HQrswUEBUP1X3eLdZK&#10;UY5Jxjy/wfs8uqyWZ8sU4/b0lKjqeCljniFHW1LR1CRtKKeWVaSae2sS0IRLy6L+vXq+h0ke1Q3V&#10;iwZiP8v/ABXVBZV7aH8up9P02gdqiCbGpTy3jkpp1eqqIoIU88ZqoolX9xwCWUAN9Qbe2n3laFCD&#10;UZ9Bn/J6dPjbCaHy/ael1tvqmrjmpK8wlZ/vmp6WkNEI2kgSmFQ7wUswsJQhNmY2I/JP1Q3O8IKr&#10;XFONeHpn7ellvtfdr4nyx0O+x+s6eKOvY0xq4PuZzFNRxyQVIqFIP29TSLfTZCY2F1OoEqCPZJe7&#10;mWoBjGa8D9h/w9HlpYqtdQrnHRqdu7ExuPrqhHqquH7XHjwTZLwtQyUssYkqYhUunpqLjVHdiQFI&#10;AJFgG57qWRftPl+z9nRwkKIa8KevD/i+smQ2RGJo54DJNSTQJkHyVRPPTzTx1D3u4qY5BFTWswVt&#10;HkvqKmwAolw4FOBGKDI/4v8AwdeKitPXNTx6RVd11gpo2jjo6uloabImpn8NZGFrppU80VM8Eunz&#10;RIx8qyBgojuALcezKK+lDZOaYxw/P5/4adJ3hhpgUFfXj0FGR2UYqyZYFiWCSZqeihoYo6VplMgJ&#10;p46eJDGiBtRBsl1BYlwfZ1Hcjw6UqeNT/q49Fxg7qD+X+X06wtsKirImgMi0fnjSOOOjo0g+0qqW&#10;Qzj7sMNEqyfpkjGqwIKke7pdENqpX7c1+z0p04LcFdJNPsxT7fXpnPX09XVzuIqCnnlq1jhkq45d&#10;CaYtNYMVEAxRwoMhPIII08+3VuxoArwrw8s+fVja1Jxk0/2afl1EbYrLUzmhgFJQ1tFNSyTU0awp&#10;Tpj4jUT1Mnn5JiXSws1zq5FyPbq3SlRq7iM09a9UNtpc6Rg4406j0Wyc5FQ0UNPkfDi6xy9DXzRS&#10;VccdTb/KH8kxSRJGYFgyqQRYC3t1rqIsTTuHl/xX7M9bjgcIADRTw+X5/wA+nmHDT4yCuWCYihmC&#10;SVTzzxGjpoohaprIZYVsJHIBdXe4vyG+pb8RJCCRny/zdKAhVCFP2/5/t6WuNqXhLxmORKWPG01R&#10;k6+eFPt5KUH0rTJKWQlXIbWipf6r9PevDqM8a8B08j0Pypk+o/4v9nUCo3FCi14GVmofvb07y5Gi&#10;Y1skRIL00dPTjxprUK8s4sWU+q4v7sbeopp4f6v9Q9erC6QA91K4/wBX+fpS1W4GEio1XTzUtOkc&#10;UdKQlNS0lTBCss9RHVWN2tdl9Nj9BpPtOtuc9ufXzI+fSr6oBqVqBQcMD7OnapyMUv2hyM5WPIQq&#10;slRSxRg/YQsCsscvJjkcsup/1aeT+fdPBoDo8v8AD0p8ZGIqahvTp1qZcfHj3hmFDG1HTxaoz+7S&#10;ziSUJTus68CqkjuupBYcn2yqVbtzX/UfyB6VdgSj+VPs/L506nvXOk8k7rQRrIz01JWz05H2Q8Ci&#10;CgWeMFZ4yp0zK1rHkMSfejGNNBX/AFedPL5dWVwGJNP9XlXz+fz65VLTpTRFYXc1M6eeOGo0tULC&#10;RBURyKod5BqOoBSy6RyLe6qg1EHy68+FHz6zUEi0ckNJ5hEwkqokqVp4BXSGX0JT5dCSXpoSNKJC&#10;yh7i/wCLVdQQWH+r7Pn1tCAdJP5+v2/LrBJVSwpDRU6Fa+mWaaeWlBgmmqaj0S0B8yK8hdCJIlT0&#10;qOByNXuukfE3DrdRWiipH+r/AFfLr0dMVaKjKNLJRzLXUmNglZGqVq4bTU1TSj0eaEm6WdiTe49+&#10;YLSo4f6s/Z1YqDj+X29OMdIaaMUISURrV/d4yqllp66aCNI/VTzRILyEvcqQLC1uD9WiVJ1cSRT5&#10;dbC07QKDy9fz66gXSZYaWWV5YwZ5oq2OKaCYVTXkRqRh/mit3DfVR+n3UgV4Y4dbHpWvUgzU80An&#10;RJA8dWKGaUsr0HgZbzzUhqf1sBaPRqAF7/X34KQc/wCz+fWgygVA+X/FdRkqakeengvFjqyZZIEV&#10;I3rFqIlMcsflqlZj4ioBiC+q1lNve9KnJ49eBPAcOup66Fad0rHoq2eGjpYmaHH1VPHL55/TWubM&#10;1OWBAGtvG/IF7e9BM1H8z/IevWzTzzj0/wBVPz6wjIU5TNKRTLBUIZauk0Q2TwxBaZI3g0KJZFX1&#10;iIghbX5NvdivDrQKgkVHXpZ6OaNKalrED1EKzUjpGyVEtPkIQ1RT1CzATOrFdAfSbcNf+vgnmfXr&#10;dVagHnn9v/FdSqU0NOqCmm80dLTqBOsH3UGOmRwoomrSNQFy2mOQfQk+/EE1P8urAKTQ8PXqeZoW&#10;qoaytMsVEMhU09BXwxCGRZqSMNUQhHH+b1H0XAtb+nvQXGkcaCvVqA9x9f8AB07YeZ21VFFTz1Zq&#10;qqP/ACqpNLGJmiPk8kdPTX8TILEuxC2BY/X2xIgrpJ62nGor06vkZRUzTpHSEGU1FRVQxFFCiS1U&#10;cOqrplkew8rEWuOLe2wi6aVr/h/P/Vw6c1NwPr/l8uuKOZKiu8dJSGjfNUzVGPkkSejeolAaOKnc&#10;lEQs2kuoLLq+ouPeyvb6Gn+r/V6dbFKnhSufT8vz4/OnT5U18rMamOmiSWSuCZCGClV6qmip18VV&#10;LS1Mqqjm1gXvZbfpB9sBBTTU0pivDpQDUeVa56lJE5mNS4oD9o0sjlfH/DI1pkBpppqtP1Mym8n1&#10;DMeLG1qFVGB/P08/5/y6sBXqLTQyukaSeDww1r18IMopWlgmi1kwSILuEJuhe2rn6+9mnHh5deAB&#10;A9OPUuKP7owGKCLHrRU0809PQkNM33TaKOnYKNRWVzrkLHixt7oVoO7J69QcT1PlljnkWWPJukQe&#10;ngaERRRQQsIfFVU6FQPMsZuSijUfrfj3oAjiOt6vQ59Oua1bwu1HLHFNKs8Rp6p0S/2oUaI4qKy+&#10;RmX1KC41XsRxf34qKVU460SSOp7NQyQAJScwJUJS1NNWxyiQl/VFU0ajUjlwVKWIW2lbi3vQHmeH&#10;Wz5fZ1Ip0dqmd6v7alyEeOhn9PmKyeNCp0QMdDAk6BGxGludJv7saacevXhTqaMrFaJ1SGoqzHBM&#10;tOtMaShQt+3eSRUVwS40AKh5/wALe9BCePDr32H+XXJhLWUVHSzGOaadJEhjqJxPTMYZfJBAshCS&#10;Ble6tqY6UP091WgNerA6hTz6zySMmlHloJKinljqpqGnQBm8yeCSaIf1UBhoAsSoPNx73SgqK9ar&#10;TOOuBLUsMVdETWfYRVbUsoK08rzqRG8bwJq1F1azD+zbke/DJ62TUgjrnRfaNIYpqmGlpJKcIaae&#10;r9NaxisyGO1y6Pdbj1fQj6+6kE8OrgivXmeMUdLDGqlqqldZ42YiWUQTXhq7OA2kWAGpbsT9feiK&#10;nr1KDqRSSrGai4JcTo1RU6laSIGH937mJhZ40kI51ix4Ue6lerq1MHpto6aKZWmZ2mEYkpEescQm&#10;SZP3YqoT091LadWk/W1gPe6EDPVSRWq9OzBolT7008NOuktXQ6Wq4U0+gVLj1ux/46XANiCPdaV6&#10;sGrhuHXH7mm/yOptRFo3lhcIWWZS50/cSJYBo2Nm5+n09+zw6suiuOPUYLEBCq0U0cMk7TLUQUoe&#10;CQSyeOaKplg5SP8AHP1vf8e9Dj1t/h6xtSU8kzQCkeCIEeKWGpLtJRGQ64FEfMgQ86QQwHP4928+&#10;qKKgjp1i0oRUUskP7kY0QONKVVJDL4nEskwIJIsWFwTbk+9EVx1WlRXp1OOpwI/ssYKH7lz4pUnL&#10;geP92YxsBxqtZEBta/B90K6vPrwqe0dO1NLVVtRFDGC8MweSo16EqY6dDYGGSwJKH1ALdgvF7cmr&#10;R0Fa9ayAR0ppYGgVKaVLOscL0dWgeojEDSDXL5hc6tdnAJsDe/490Wle7h1Xp7pnpnl+3KvXVEit&#10;cM/pJC6pJ/LpAuh5/Njx9Le6mlcdNMaNUdcYMZNCwnMr1DMbqJlK1RBHjjYI4GqJSP1Ace/daLE4&#10;PXhE0VTd53aSQoW8tv3Vj5nRByTpb6Iebcj3rrXTBXvJMkamniq5Hqo44YYWEcdMlRUlJaQBgNDO&#10;BdmYG4/1vdlpXPTi4XHSWzyyM71UklM0EZnxbUjIrVCNHyHb06XjHq1OBrFuRb2+oUAU+3p3oP8A&#10;KRBUqKd5sfLKximo5GUyJ9wkXm+1qpOGj8ighFYkH+nu4ocjq6Zx0jyZ6mSUUsT0FHXUxNcVkSRa&#10;V+GmlZQCVUk8agLG4H19ugA8fLh08KDKjj6dIKqjli/cvDUh5hClNUMv2tQyuRC8NQQVMbEWcH6E&#10;3/xKkBSOFD8umn4E1r8ukjko2WTLQTwy0FdI0Es8qTpNSUzJzDU/Q+hh+2QCLAc+30FQPNfL1/1D&#10;j03INOonB8z5cMfz6YpG8+g1pbH1E1KEfG0yo0DR048hTzHhS73ZRf6WHtwKqiimuePTGWOpsGnD&#10;/V68emdqulNTQitnURVAaN3dWp2olhTVFCzjgqxAJ08An27oOaZI/PpvXwrwNeucz/ayGkcCarma&#10;PIQxzAyRTUMg8ckp8a6boPqXC6vqt/egte8igGD9vVSKdh+38usEmO1XFJFT0zVPkio5AxR3QJ5d&#10;NNNIoYxkDS4PGr68H36tOJ+3rxQNlRSvD/V6dZIJqymdfuwsMUVIIXXSlTSzpKwYoVpyW1BgL6ba&#10;TfjT70wVgaca9WHb8WMftz1yeoSogmjBhgjpQk6a9MkXgMx8iVDEf7re92PGki/096Chc+vVqhqg&#10;+Xr1KnpkEM6tC0WQgjikp1pwHp8nDO1lMxQEFo1ICyLb6D8+/DyC0I/n+X+XrbAUocEU+w/6h1zo&#10;1pUcs1rs6zNVVmlZxpdQzcqVZCRpUEcC/PI91NNXVlIGT05jzyeeKCECmWWsrVglEMsiMZAk0ERA&#10;BMYS0sTWvwQPdDprqP8Aq/4rh1YVPD7epGPqKIU4qaSV4WlrJBUKEeoipEVPHNLjDIPJErqdcqkW&#10;PN1PvzAkkH7fn+fWgVADA0rx/wBj/L1GWKGyQt9tFDGZZvHAFh8tPqIKLVgNbXYvGdAB+hX37HHr&#10;dRwOKeXy/wBWepzVf26CWjjAoKmREpbxvFVV1RCo9FRMgsGHCjUCG+ot9fdCq1ocEcf9jrxIPcvA&#10;8P8AZ64wQNW1WQxojo4PuY1rpse/+TTNLGLIrTfiRDdiOAb/AI9+OlQG9PPrekMSoz8uu1paSGp1&#10;1BqYzSJIIQ40T1BKCELEQfWwYXsCQP6+/NUii+fn14KpbPl69did/IKSnklpWEIFVJMRpb7Y+WOW&#10;mUqQwA9TAeoD8H3UIozxGKdeycVz1MvJWXmkQUsdDRRtK6IzTZCoFTaN6Nvy6j9wuLAi4Zfp78QF&#10;UgZqerUJFWFKAfKuemt44pEpqqWnqFp6qvm8dVj64zJSxymzRSUj2RXNruNVhxwbW93UZ018uBHT&#10;eNOojFTlT8usTkU1bJVVFHUtFLj4o4VdkkqZTBPcF2cKJP1KY2JAW9/6WsBqTSPI+XWxhqtXI8/5&#10;Z8+uD0USTtULAr0U/ikl88oialqEbyz0c4sGBiI1q/5HAI92B8q/8V1QKq5Ax6/P0/y9cVaUhZ4g&#10;1ZSTqVjlcpFLKJZbHQJibRRt+kCxPJPHuyqnw+fp6f7PXq59R/h/2OsdQrIkNQppaJJxNTrOJFd5&#10;qRSCh+yHOm4Ka/pc+7AD4T5daeoFeHUeoqKfTEJp1lZapTUpGzwyys0Z+1hqJRdF0AEgAD8fn3dV&#10;rwHTb5wTUVHTZDUYxYPK1LNLVGafLeWCoM9S6WNPrkDKS5jA1BUX/Y2I93Kkn+XDpntz+3B/LrEQ&#10;0Mr1cI+6qzWw1EVTT/bS4+phq1VFknaoPlSMoWDJyAQbL9PdiPwtwpSh8seXVSADqXjUGo864z1D&#10;UNoac6W1PkpqGQSszoi/53TBOqHxhF0gui2ZfwPrfFRT5f6vt6oSKftp/qpWn206boK5RAzPWina&#10;StiL10UQpqeuMg0U884jQ6DHfTJpAJaxF/d9FWoBXHD06pUaalvz9eupJaOeZ6dKmV6Zg9ZA8Ebx&#10;05q6T9yTTMAAzHi4JBIIYr/TaqQtOB88eXDqhpw4jy/w9QXf+IQVdEsvglIppKQOjy0k0006mV5K&#10;qW4DRkLotYfVeb+3QoXuHzH8vTqrHUNIOcH+fr1hrY4zLJOZ3jkFYaiJqLTLWPIUKHIU0MfDLqDg&#10;j6A2H59+QYFBinnw+z/L02wqa1zWuOP2/wCf5dN7V0kEaUyNFPVy+SvpasQrAyUqAfcxSwyeouws&#10;xRSLXJ4+gv4YPeDgYp/g6bZqDT5nI+zzx02VRFHLIXibHQx1aSU5E0ddDI1OolDJLo48xN2QrcAn&#10;1Ei5dUBhk1xny/4vqhIUhiNI8vPh/g6inJCeSrqKiCikrVqLTRxE06T3T7hJJ51UOuhQAlQljccg&#10;8D3fwwtF8qef+r+XVNdSSwzXy/bn/P1Dlme1TU0CU9Ri6qkSVKYzU8kE1RfTkJ4ZbA1HCnSlwzEe&#10;3FVahW+IedPLy+zqjMBUpwPlXz/y0Hl03SvL4JqhWZJWmij+4gjRoJqGaNYaOKngmAEJUnUS2q3J&#10;vxf28FqaAf8AF/b59Ms2Kgfn5U8seXXCrnxkML08Z106PD/EIq2mWOSEhfR45o7ggnTIWFwTYe7B&#10;GJqRT8+qsyKtBwHHHUGCRcfFJNBUVOtXeqilaKKUz1uQHhWjSE3HiCcalPBBJFj7cKlm0t9nTQag&#10;NPt+2uP8HUCGptCkcDfbfvrBUvI0U08ApifupS5CuCWNrKdOi5/Hu/h0yfLpnUaY+z1+37Om+Wqq&#10;I6SKshnlkmjq5UohRP6KdXuEmp5Kn1PG/wClkv6S1z7dVE1aT5jj69UdiF1DjXh6Dh+fWOKvHjpq&#10;CajqVkhElRJTZEJSU/3bWkpHoRpYar3SQogUkEGxNvbhjoSy0p8uP5/6uPVQ4IC5/PhX5dem+5hh&#10;qapEmpaZfBJSs0cTwwU+QtHLBGJSX1BizxspDAEcD3ugJCtx/wBX+TrRY0rw8/lnj1FlllE00VSr&#10;x/dQGnp5VqoJ5hV08Op5kp4xpR9RCBWYsebE/QXCLxGadNsRqNfP8+Gfy6i0UVXP4qcS09V5IBXN&#10;DJOIDNKrWnNVOwshiblUQ/0J92Kr9nWkqcHI4/n/AKs9KrbWyc5n6qNaCijaKoq5ooUx1paip1Na&#10;ataMoSwjOoLIvBN+LWsohtWmIVQT1R5EQBm9fI1/P/Z6Px078Y33HU0/ioBW1D0UKSZutX96qZmH&#10;jjxsXpCvCC12f62te5t7Gmx8qG4cSScK9FG47tZ2wpWp9fPq0Lq7490W26Ux/a1ElejEiKHGwVNE&#10;BEgEctWVu06yWP3AiJc/QC3uWdu2uGyXw4wOHQB3TmBYwfDNK9GqxvW8KwvIkFFQf5PH4DSU7UqS&#10;VEI/RDEVciNT9FqFIP0VL+zpTHHTR0BJ90kZyS5P59O8+wIPDK4pKdqorCs9QzoKadUGqRJ4V4dx&#10;9NKGP620n3fxh0m+u1ZJ/n0F24tmimiNQkdI8tJpeGE0IqKaaol9cLESjVEqE6EYH0nnm3vayFzT&#10;pqS5Lg0PRReydoR0FEcrD93BUU9TUNNiAaN6KoNZG0rQzyqBK0khAUH83FuR7MbSIufWnXraczNp&#10;J6rC7jxDw0jRQQGinmhiqKR41asnoTJM0kFDWx1F3WNXUliBflf6+zQW1UIAyf2/n8h1eQ+FP1VX&#10;2vVSrNLVwuKCgZmpJZajymq0LEZp4a2O1pHV/wAt+GUAe0b26mGtKDhnj+f2H+R6883djol+6cjr&#10;ll8a6o7gBmmBSQD/ADiorAsOfUoP9ePYVv4vCNRw6XxZYV6BzK1LTTyMseiKNzpYkNfQvp0oBf6H&#10;6fX/AGHsLSGr16NBw6Y+GcBCdFls5UWJb1MAH/R+dJPtnrfShoIUsjrIW0toVZYwVGpSdDsALk/h&#10;rf6/49iDZ7PXIr0rXoq3O40xMvoOhU2zSsrR0uh5XjQSN49I0hrftXP5/wAf6e5q5etzEyW4UsVG&#10;o08vQdRFvk6spnqFBNM+fz6HDF46FzFphAiX996iGREnEWgEIRILObA6f98feQHLVgshQhcYJYEa&#10;gONMgg+dOoxv7yRQxZsntCkVBavHHDyr0JWJo2dqeVlq6aJBJNUNKCkEoRLyxq5J0sFKuSFPP49y&#10;zZWzNoYh41WpJIoppkgHyNKEkV49Aq/uFAdAUkY0VQDVhU4NKZBNVpUYHHpSq8JppDIsdcshgjk/&#10;X5UpVkDpMjaQyhTcO6g8i1gD7MhoMRLgS10hvirpBqG+GoocFgDw+deiQrIZxorERqI4ULEUIOaG&#10;vEKeFa1x1Dqo1lEcSHHAwtPTNGzIJllmtLqqVnsLMLlCCSLcG/HurxpIQimMFSVpUaqnNW1ADPkf&#10;KmDXHSqByhMjCQ6grVodJAwQun0PHhWuRTIQ+eo5UmqoJoYbhY0bV4kDOANFQzU4AkJW1/0/QBif&#10;ZHulrJreJ0WuAa0oTijVUAMdOT8PDNehPtVzE0UckbHzI4mg/h7qlc18zxwOgzyiuY5KeSBjASZI&#10;6gxaYZok/W0aj+1yOL2A45v7jvdg5RonXsJNGoQpUUyB5HIxWgHr0NrHSHWVXGrhprUgnhU+mOPE&#10;n0p0lamVVkvG8bBopVeJ2ZYoowBpkQtwXAH9bH8fTkFXUipJVCtCCCKkAD1Hzp+Vej2FGK6WBGQQ&#10;QAWJ9MeVf9WccS+gwo0jUxiiDftIJGllJ8izODwSf7Vvx7YFECq7FNArgatR41PzOK/KnWwpcMwU&#10;OCTxNABwIH+T59cJ30SFQxUEB1iRfS8rDU3l44VTfj+vHtiY0bBp56R6n1+Q/wBgdXhXUlTnyqfI&#10;DhT5n/Z65RNJJBCqMJeZGmOtUjYKS+qJvorr/QnkG/8Ah7ojOYVEZDcdVaUoM4OO5fmakHrUgRJW&#10;Lgrw0jianGfVT6eRHXQE7JI5KL5gHUFQvrXlJElkHqFiNTElR9Rzb3UCQoxoO7IrjPkakZ+ZNQD5&#10;9bBiVlWhouPy4EUHA+gpXpwD+QIlNFKjzrDHpcCSJj/amaRSfqQxATg/7f2t8RX7IFKlwopxX/TF&#10;qeeSAKj8ukRTw6tMwIWpxgj5AUHyqTSnXKGGB2kjinjhWlSoinWPSaipcMNcRZfTpB5va4/Pu0cc&#10;Lao4nCiMMGpTU3qKgUIr50qPPrTySKA0qE6ypUn4VFDQ5zWnlWh66llhSaKCWaIQNB5QUHlJZLqs&#10;ZkHIBYW+oH1NufdZJIUkWN2AQrXGSaeVaVoTX0HnTqyRSNC0kaHWGpnAoeJp6gf8X1Guqy2iLLMp&#10;MsdgJYtNrlmUXtb6EH/A+2VI8U6KgjI81+3HCnz+3p+mpKuAVODXB/L/AA/Z1KDtHDVFl1NHKpp4&#10;S+pmEnEtS0ifj6tY/wCt/h7VhtETs/xAjStc93FiVrgcQPIHpPpDSIq4BGTTGOCgHz8q/LpuabTV&#10;QJCFlibS8LlAADJdW1KFuyta30Nv6e0JmpcIkQ1KcjA88cPMGh+zpasWq3dpDpYVBz/n4EccdSYp&#10;vt5/NpglikkkZ3hbxzU7RrpuGe35sSv0/Av7dSbwpfGGllZqkjDKQKcf8I4HgPPpmSISx6ASpUCg&#10;bKuCfT/BTP2dNdU11MYlnQq5abXrJLy2bztRqLhdP0eP+oNh7LrghlKBmUgkmtTkmuox+QpwK+VO&#10;ltutGDsqkEUFKcB+EP614hvQ56xDTF5gjiIVK6ZCGRwY1XyP9tLwwZjYDgcAgn2n0pGXCGgcZ+E9&#10;tM6TxqeA88UPTmX0lxq0cOINa0GocKAfb6jrBMrLdjHEIZFRoIg/mYBCFeNZGF155sQbfg29o5o9&#10;PeFGggaRXVw+IVPw+tD8/Lg9EyN2gnUK6jSgqeBIHHHAjj5jptUm4dUXX5mSGN7SRgP6JY9Q5Dc3&#10;DHi309lua61HdUgDBGcMK8QfQ8KV6WEUwxxSppg4yD8waUI64lnVUjKItiYi5iBdnjN0XV9Tc2sD&#10;9Rz7bYMoVDp46agZJBx9tTT7QB14BTqcV/ipXABGfsx+zqBJG7atR8aOsmmMKGvov6j+R6r+k+0E&#10;0ZJIJoDXFK8PPPD7D0sjZV+HJBFTWnH/AA48x1GKkxPJdQrIH0umiQqo5vGtiOeLi44PtH4Y8Ivg&#10;VFaEAE044ABFeFRUdPg/qBQOBpg1FT8/M0z5dRnkFTcly0juNRBIBjRdKHU1tQ/BB+v0sPaR3Wde&#10;Pcc4rkAYzQEjyz54A9HlQwUFKAD5cT8vI/MftPWMqs8t0+2jT06EgEkaPpXkqsh/JHquQL/T2kMa&#10;TyUj0gEigXUBjjg448ergtFHRtRPmTQ0rwqR/LBx1xlqLr40R4tXCxFtSIbG8zKOOSLcH/Y+9TXC&#10;uAiqVB8q4B4VP2/sp16OCh1khvnwP2deGmRHbUOWVYgsl/K4QeRWkP0BF+fwbj2ydEiFq8TinnTi&#10;CfIdbIZGCgeVTjhnGPPPXJGjiaQRLrCRlkjNrqSOdSN/T8n8/X3dCkTMqCtFwP8ALTzp5n7OqsrM&#10;oLmlTk+v5/5OvK0f20kbytIQ1tSRj9m41Hj6ix4/31/ewyG3ZGctThQcKiv+HGOvFX8YMq6cepz/&#10;AKh1jimEiqHCWjjYguyrqEDgjy2FuT+NX+x9sxTiVQJAO0edM6eFRw/Lpx49DVX8RzivxDy8/wA6&#10;dZHqJY1YuhEfoN3ViyiUXV/Fa/1I/DWHN7c+3XuHRSWFF+w4r/Rp/kNBmtOm1hRyFU1YehGaeVf+&#10;KzQcesAEZIZxOp1I2iNWJZL8uAeDf8huPaddBOttS5rQA+f2ihrxNRTp2j0ouk/MkUHy+VOApnrL&#10;JLHEHYuPCwN3ZQjq54ERvf8AULWA/INvbsk8cakg1Q8SaAg+nCuRw4CvDptUeQgKtGHlxBHr+X54&#10;49R9bAF/HaMHQZHBvpt63Zhytr8k+06SELqC1HAk1r8zjIpw6eKqTp1Z40B/kPI1p5dSEmazqLr+&#10;sBowChFvQwA+oP0/x9q1nk7lGOOcEfI0+fD516aaNMMRXh9tfPJ4U49deU05aZyPC5Chv9SGXS6+&#10;Nebg/wBOfx70JnhYzMe1vP0qM/6vLyz14IJaRgdw8qfzqcf5+sflu4eJzKyt+2b2a4+uosb/AOwu&#10;f9vz7qJtTho21EHB+fnXhw/b656dKaVo40g8f9X+r9nUuMqgKu0R/U/F5BICLaUA5Om/I9rYmVF0&#10;uQfOnEE0+EDJxnHr0lerHUgI8vSlPXyH5fZ1glBmPijZGfR6GkXTIzHi0S3IAHHBUfT6+08p8VvD&#10;jIJoSK1BNfJcfyxw6ejZUGtgQK5pQgfbgcftP2ddQyAG0jiJmVUaTTqdZRxo0AXAb+wfp/j7tBKA&#10;aOdBNAW4kMPKlPPiP8PW5EJHaNQBqBXBB86+fz/wdckfU5jMSGUAtLIJND8DUgXSOQ173v8A196V&#10;wWMboNVDVq5+VPkTT18/sFHWi6wxC+QpUfOvzH+bqMsrALHd1ZNcjLGgJDauYYWIBPovY/j2lSYq&#10;BEa1AJNOPHgD66adPmMEl6A1oBX7MEjy7qdTBaXl5o6eESL4QoQlIyurXq5v/Q35+vtZqSXudxGg&#10;IpSmqlKn7R/M8DjpOax4VS7EZ+2tP9Xl1jSSNYm8MbyE2/beTVGxD6nGo/hv1Agg82HHtlJoxFSI&#10;az/CTjBz64PxDgc46s6MZO9gB60zwx+zh8wPXrE8qs6KytrD6bqS7EvwECn6gX+t/wDG/ttpUZ1Q&#10;1JBAxnieAFOH8sV446cVGUF1Ioc+gFPOvz4/5OsiyNTSmOFhcnR+os8a3BVFBFrX4Fv6fX3tZ/p5&#10;jHE1a9oz5HNBUYFaU44/aaNGJo/EkHz4YPz+f+rHXJnESt5QLqzamjAjZQw0NqKCxBv6lIPNz79N&#10;IkanXxzUgUoDgmoFDWuQTk1PVVXxGGjzHA54ZxXh8iKYoOsErt41iRRCRCVgA0FZIw1kYtpsS3PN&#10;wR+B7TPO7KscYKELRfOor5/b/I9PIq6i8h15Bb1DEZpnyx9vWaRrK6SlYWEccw8pW0ZVfSBIvDE/&#10;UD6+3JWC1jftYKG7qUFOGfP5fPppADRkBbJXFan508vQ9f/Q2P8AUvj5UK1gpZTF6FU/uEL/ALTx&#10;xf8A2/sQdBjrNqsABKirYxlmdfMiga1LR6SbkkHSPqbe/de6zOzFRdFsPGpMjeqZlP0Ym11YfRTY&#10;j/ePfuvdcW0kRlEayk6wqH0DWb+Nz9eb21/19+691yCsVjMIRHu2ryDyaXvfVZLDjjTp49+6910y&#10;mNpEcxyA6CtwSqh+XiV7EXvzz9Pp7917rEz+NZHYqdcchPoDwhQfTGWIuDz9P9iOPfuvdY7MvpCx&#10;MBFZygCayLWM8lrCwNgQxseR+ffuvdN8kawqFsEeMx6pLB5iWuQvp4MZNtLKOfyAffuvdYZCEnI0&#10;LHOYmPjZVSWSKwsYyFvdmsLgj/Wv7917ptaFGURkK2qCVGWGNElMjH1q8igCyfQj+v0H5976uAQe&#10;oDQAQMfTJHSL49DW1Sqh1mRDY3/oeL3v72QRx6c6gOys7yITIjoglFlIXWxCRBQvJUk8jke9daPA&#10;9Rp2ZZlhWNdEuqSWST91wwXSUCoOL/SwJ/x966aHn1BmUrMZjFHNx6owzoJGYftvNpH0P+p97HVk&#10;8+oZjUoGliVpm0yPTiVYwItV2jS66RYAMq8EAnlr+/dOdZBERMQ6yRJGZJGik8ayQuReKczgBma3&#10;oW/BFh+OFHVG+HrOFWRInlj0JHJqj1llYVDH9Vm+unggN/jzb3rpnqYkCwoVMYKwu80jiykSldOh&#10;VsQQ/wCeLe/de6kQUqOI1luYw48ShPG+lT5OV+hNrtqPFrD3XV3aet9OFPTwhi5ia0lxD5WJLxqd&#10;QeQDgE8c/wBP8Pe2NBUde6l01NGpBdGt6kaNGKgar/sngcH8D+pH+sGa+fW+nemj8sUgUvqaUJGp&#10;gUCJUXlAW5B+gF+Pz7ozFcgY68K1x1MijAZ6dmaRnW8qsQ2tdN0C3AsRb6KT/vPtthqGvrba6VPU&#10;zxrYyldCERPEzACQuRYKpYXAuOQD7b6oK+XXNYxE7yvGyrKupmOkF5o+Aqov9f7S/n37rePPj1wa&#10;MlCrtCeB4vWBaSW6+ILa4sObW/414VrjrXWF1Z0lRohM8KhCj6PJNoIVnUkBgLAkc/T3bvpmvTiV&#10;z1Ed41V5dMZVQV8SqisE06VjC8aVueDYk/X/ABGur9RLhElVCPIsT+RyrtIZCQeUCqT6foLnUT9b&#10;e3nGogfb1s9YDIWWLRcWiOh/EquD/u0AW9Tj6cAkDj3rwyuVOevU6xuFRpSvjjSoUK8hU6XiT1CY&#10;uLWDEsLD8/Ue9r4le7h+XXs9Zgs7aVifyuyl1GmNXKBbFDwFsLcgcn3ciooet9ZzUMzGMK4hYCSQ&#10;BQQ7KNOgK63AI9Nv8PdQgBr1ogUz1mQgX0IlmRPIChWxbgky2N1twR+Pr7vjqnZ1GaTQ7E6CzPeG&#10;nVWu8rNpuwANh9CD9Lc+9dUzTrGzK7kNCJGjcmqZ3MQGr/daL+DexuOQv+JPv3Xuu0ZlSQxqNTAv&#10;pKpGwVLALFYEkaR9SBb+t/fuvdcHk0eRypaKJYpYgjK5hMq83Fvr9LHni/v3XusLM1lEiRnSY1fl&#10;db35jljKqRfnkHj+vuyfF1rrhMrlWSRoyscrKpJ0xyELqEZUAX+npsSL+3H+Hr3WLSJSJAqrAnjf&#10;Q5sykf5yHR9DqNvp9fp7Z631H+0jMTgwqsnlTXZzEGUteSzi5uptwBxe3497Boa9aYVFOvNDTxrd&#10;bRpHKVUqv7jr9FWIsL2/1XBJ+vvxNTXrwFBTqQRTtIyalYiIXaSzQTgKSkMFlDax/S17X96631iE&#10;58JVNDeS14oY1CGdG/aSBQtkZR9WY3v+PfuvdRZK4MdUOrVcrdWKapAvpYuR6iq3u4/V9Le/de6a&#10;58qlOKmzrE8SAugLO8erjzAMDdzz9fx9PewKmnXgK46TFZuqipm+3ariqJQ0cUEDO11la7M0t7FC&#10;ABa+oXtx7d8E0qOtV6Q+T3xGElsyQaYpWSNodc8iiTRfwsAwU/pLn6fgfktBCrcOPXlHdnoENy9p&#10;08ETpBNDFUK/hpxPI8cv2bP+/MyyG6uLfptYjk2+hVrG/FcdG8AAahXj0A24O4y9O8lP/FAiRvFB&#10;VuxhnllD2kkoTJ4maJh6QqQM4+q3H1dSN2NG6UtBHJkinRfdy9uVs6xwSVFTDVTNIFpsg8Io47G8&#10;NdWAKXdEALN5TERf9F+AZxQQqMjPSiOONRQL+fQSV+8j5oJ2qtbCsnnqaimcU8f8PMZNNQyRkgRt&#10;LJd4wAGKm7XPHtwpGMDpXHboRVh0jJty5HIGKNKzJyeekn8dNPMEmoHiYy+OKV1QhHJUIxJ/w910&#10;L1cwxjFKdMSR5PLY+M+D7KeRo2q6qp03FcHt91TugJuwsjt+km1/dxpWgOB16sceOHSyxvWWUnmU&#10;mihmgrpBJJkGjHkKyABzAiHSun6r4/UT9QouD5riNfOtOvPPDTj0PO2ulDKpNHBAsEcsVJJVxwyO&#10;zUkVpGpslSVMamaRz+4vDIv0uV9l01/Q46RPdxL8OOh4wHSlJJOsc1NSwMPNUU9fLh6d41mjXS9T&#10;EtrRyG5TSl7Gx0cey43upsjotnu6Go6Hfb3WqU603mp6yiZoRFq+8LvH4BxFHEl/EkgALKX0kX9K&#10;+2mOtqnpEZweHQw4nY8ZfS8S1cSKqyoIolhgjk5EQjhUAk8+tV1/1910hWrXJ6ZCDiT0JdHtWIgR&#10;slNNDCPDFBFT6ljhbm7FgCDxpe3+ufaY1B+fTbAA9Lag27YQxFQ3+b1OwWO8YBbwMfzf66G4+nu+&#10;pSO7pvT0q4MNDFMQQ5RmDvM7pYSnlD4gD6QvFgLe/JXVjh1ZVz0+QwPGVHijkUkRGaMqjC6lWklV&#10;Rfgfg3H04Ht7q/UkxKoKjREsQazK1oYiCNBWw4J/IP8AX3pq07ePWuunFOH0lvGW/dhbmzq1tciq&#10;R6SbEAm3+Htsa69/D8uvZ8+m+VrLJIsoQSOSwdQyqHa2toGAbVxcMeByfdxorinXsdN80rFy6y6d&#10;RT/KII9SzaOAWL/QWtZTyefx7t1vqLKQzI5OgoCERVVWOo31yKBbST+lRz/vQ917rkGeV1D3H6pR&#10;KWXxQW/st/qQ31/r7917qVBo8UaxM1mRkEKyLJLLdvVOWPGon+z9QPfuvdSYxGsag+oo6I4BURJI&#10;30fkCzAfRRx/vQ917qewIKoZfGf0F2UySlFFtHgbgNaxL/jjj37r3Uh42V0VFYlAGUQBSgMn6m9Q&#10;4LW4DfQ/j37r3UtYUHrUTMutQFJN2UizuUAtwRY/1/Hv3XupNk0gXLMpNrKLHUCqIoRRbn8H37r3&#10;XhH+oixI0rIG0KuhFsWv+Tc2tc+/de6wnxBCpukkh4iVhIGY/nyEX4H9Pr7917rz6W8kV4wAGbSY&#10;yDFpAJAP11EAfQ+/Hr3WFn9RLEgSlZF9AuDpAjULpNweL2596OcH/V/L/V/h110T5De8KSEOzv6l&#10;j8txyur82+ovf3o6QtDw691maMyGQNGCfSYtMo1kILllT68/n/D3sUpjr3XfjYBQQ0UjAszXUh1J&#10;9Qb8gngD0+99b/1f6sf6v8HgDdUc2jCgRaRpIRm4Ctbn1WJNh/sfz7r3XbCxINzwilGYM1424LKg&#10;FrixYfn6/Ue/de6yawNLsYwWVtMZQiRnBu3ot+Li3P8Aj70RUUPXuumZUKkjUq/VEZmlZx/bVhyF&#10;IsDf/W908NetU69rKtr0LcRFmbgS3vdQWsALf4C5+hJHHuwUAaevdcHLsi+RfFYGWQX1oSwAuVt9&#10;bWsef+J960L6dep1ISXWFZlGjSQqghdNvoFZVF7/AOJv72EUGo691lgs4uQz3TSEA4XSb+If4/k+&#10;7db6meJVUMEMfEZRQv6f8NIvdT9SPr7917rKwjDEFl1c8eNWTURzwo+v9P6e/de64uwjbVIbkD9x&#10;tOoaZBZQvBGk/X0+9MNQp1rrj9wVjCEkMpDiRALxkf0BH9m4JFvp7a8M1oeHXqdYJJmkUOpVVQM0&#10;rMdPrk/Q/wCkc3tYf7x7uEANR16nWGNx6fL42sGRk40Rs/p03X635J9+f4T149TVGgLGiKmk2jVR&#10;dC/9uRg39n8/7D2x1rrJqSKLUbJYlVQKp8soP6yT9QxsQD7917rLJJIHR9OnWF8iqVOpm5LAnjSf&#10;zx/h7917rHK9rIxZCAHGhlIHPEh9IAv/AGhz7917qEwDqnpaT1symR/Qxb0m4A+n4Bvxf6j37r3X&#10;jLGOP245LjWFdTpRGAKlGUf7Efn8k+/de64K51a2UJA+o3XQ5YNJfRGqc2P0JPA9+691yZyRe6x6&#10;RYEBQ6q3C2PFwPyB7917rOjoh0sNN1LqqhSjRBdLPqHqFifp7917qR5FAiPlN+A0pUkNGf0sFP8A&#10;X+v1t7917rnqDEgDQhQMJSQAR9OWQBrH8A+/de64STWAtqAXV+3GupgoGleFv9b8X/Pv3XusTsZF&#10;BDqCFXxIxvCoPLWB4D/1b/Ye/de6x3VXsFQuiI6eizc/XSR9eLm/v3Xuunp1ZWY8AqHL6lKIP7IK&#10;D6HT/X37r3WNqKJ0JVGCBVZgEuRKOFbSQSF/Ok/X/W9+691BfHGQO6Ao5Ijd1UEsrWZz4wDYm3AF&#10;v6+/db0k5/1f4OocmNUuo8WvUSkkQRZJ2L8M5JFgoH1v+fz71Trelum2XAoEtpV7yeGT0aVZf7Vh&#10;ICpt+WPH4Xm3vfWiCMHpqqMDC7SOUCPH+1qRwoLINJ1IBZlsfzf3rrXTdU7WlVNToXRQHHo8buT/&#10;ALrKm+iMXsLcX/Hv3Xuk9U7XgcLeNJmurBJKVB4prExHSq+lh9AT/j7917pM1W1INKx1EbeSY6pN&#10;MQgeXUdOsyoLKU/GkWP559+oOvdJjK7FAOpViZJz4ahZIfLUCKKxX1whRYr+SQb/ANr3dQDjz68H&#10;ZDVektW9eGZZFghp1T0zfbn7coEU2CElQXP1a8jNa/1970EcT1cXL9I7IdawzyxqlHLphdZ6eUxQ&#10;xxxkkFECyRseTewWIg/Uv7p08srHPScrusaRjVz1UZq2/cjlpUEkNNC5GpVnkov21DfU35v/ALb3&#10;tWdeHTnj6fLpOZbquUCjipY4lKqk7RU8ECOKWVQJ5LFSV8YACvc6vyPyHkmcfEcdOx3XlWnSIr+u&#10;3C1RahpcnBJ6HedZhIkdOxeJpUA4P+K8/i1h7VK1c8P9X2D/AFfyUfUnyPSRrtjvUvNFVQTrUTUr&#10;yFYKfxU7U9hH6FcG4ZeGZiObe3AYzxNeqvPq+LpM1WwaQxs09Kseho6bGwFJFqIX/wA20qOtolJG&#10;piC1yf8AC3t0Row60vhtx6Zq3rqCNKqKaKdqZDHFOrwNNW1sRsyNVNFZfT+FILKvA96NunHp0LEO&#10;B6SFf1vRw+aSdKiCGpljMUz49IUamRb/AGlMkQ8gt+H1c8AEX9o5YypovTevQek1X9X0k87hqFao&#10;1EZp6WGOmjpKjHmoXX9zPUTCQudNuACU/wBj7S+C7Hp4TEdIbIdPwQwNDDiIq6AJG0U7o8RdJH8c&#10;wqaoMzNpF2CupJ/Frn26LYEd3T6sJFp0ipeoqqJ6yFIZK0NMJcbPQeEpROWEkcyiy6kfSEkiexFu&#10;OfaOWzocdaMcYyekRk+sqxkUrSGomSR6mprvuUiY1znREkhHp1K1tFOSRxc/T2kMElcDpOwj8ukj&#10;kto12MajaSe9VKJBG1QQz5Cd211b1MyjxeOQehkU8EAD37wJPTqgX8QHTTU7fqoUioZaKeknmieY&#10;SCCoNFTRVEmqKnlBjM8Kx2AUhVX8jj61MTDiOvMBWh6xS09Xj5opqhpa2nMQWVorGq8aIFC07zLZ&#10;6UHlzE5fg3t9PflBVqevWtI4jqC8CxVEs70t46kKtJHQqyO81Oxajp6emTgiVTcOQum1je593Y0F&#10;evUrg9e8NMaoyPEmOSKMSGgq1EpM0zaSyRN/mjrGv0E6jfn8mmpePn1XQK9cYcbUwVUdbHTLXVaT&#10;xxpTVjRwU4pKiMn7lKMi+tjeS7G4uPfi+MdbKYoOmzIYemnjqJJqFhJ5VQvWTF9ckEhDVMtLD6j4&#10;lPDf0Nr+7JIRjqhRhw6aV25J95IlbQ0EmNljlnhp453lpchO8QiWStUj9DflSCb8E39qBJ14IONK&#10;HpKVnXtEKmpimo6aeSamkFRU0tKtFRQ0bHVLaVxpOg2VVElwb+1SzgcOPTviSAUB6DWt6bx89MDV&#10;Uy0DShIJDCKKSUyEM8U7Uvj1IHQKSySMzG3pJPt8XK0yOmVmmSp6RGR6Ex1TJRPTzLHQiGSRappq&#10;in+5lVtCu1SIj4JDJwyToHI+nBv7qbj+HpdFuBA/V6BncHSGQphUxmhaOrjaZZYRArSGWI+QNA97&#10;yRsP1MCb3+o+ntxJg3Hpz6mLip49BLW9ZZ6lHjno5aQMJJFvriRkmYHUhIJVCRw359vdPpKjrjpP&#10;w4jOUYCwtK0mPqVlJUu6ImnQipwBxc8gWP8AvA91uoPWeHce48P90KaOpVJSgmMkzTB3LX1tTrxp&#10;W99YWw/N/e9IYU8+nwi0B6WlD3FmqCKELPOrU8AEJaNEilbyDyPNdQ0pPIUmxA+h910BT01Jao46&#10;FXAd8zxSCSavjaGaSiJp4xK0SleUWiEnCzlvTKzHheL+76Ubic9IG2tdWqvQ043vymqrJkakCCZ1&#10;E9PUlMt5y0mnwUMBEZQqLHyRhLHi7D67CR8OnDtoIxx/1fLoZNtd04mOpRoqkzVUMK3pK+nEmjHo&#10;PDFSGJwoMinS4j1MzfWxt7aktw2V6Qy2Tq3Qp7f7Np51ioquWSrMMs0ckkGQbxxSzEyeOrUBPFI4&#10;bQsZjAVbAH2wYCD0yIimfPoTaDe9JNEtJROSj6GlaimR66MsdMEEFOAVMcbKWck6+f8AH228LAY6&#10;9qIPcKdK/Gb+mWOlkaWWf7mJIHinamjq38ctjK1TGCr6COFYKyrb2XSQmtR05G606ECHfk1LDFBJ&#10;kJGiEk8MZKR1NK0fBleaWFPKrknQoBYm3It7qBQU6eZVI416VD7/AJWk8Ilnlngajjp6agp0kgqF&#10;qVMsMcE0hfldN2SpF/x6fxYVr29J2iqa9LHHdgyqjSPXpTy+SngY3THy06zH1p9q1kJex/zPItYN&#10;/Z9qlr5dNeEa06Euk35TvTvQeTytLOop4qupmSWeoUGS0z/RTb9BmJ/1gPauMEgU6dSOgz0vcV2L&#10;joqWCsnyv29LM8lAmNedZKynkpLPNNoI/c0kgKyHkcC/4rK5OD1SePVw6EbGb0lmnEM8q1EcUUVZ&#10;FBNHHA1SJZP2QY1Gom3OkMefp+fbKSBcdI9LKcdLrH73aOSaKUu7I8siJDG+sBV1QSyiYXREa6qq&#10;sS39Pd/qAf8Ai+rVenS0xu8UNM0sk0a/cQ3k8UphhhqEP7yXABjcj/Vf0sPboYHh1StT0q6DdlEU&#10;jieRFaGSGohMYmqXMbL+1NUPGNShjyhvbizfT3anVtB6UMO4QZpYfLAfErVD/bxpbxsdJ/aB5P8A&#10;qgpGn6nn34D169oPTlFljVIPGwZhKlODeOZ5Q8et2JXRdVFhYi5Nxz7tVVz17Sy565fxERiFFh8k&#10;kgUazGHnls+nlZBZQB9fz+PfhIteqlicV6nfeuwdo6pNesRxyVCKFATgh9IBDfUBPdwVOR1rqQxR&#10;ow3jsVUgFAUuWYLI1z9CGsbf092611weRFVDIanzRf5uZNDDWjAvI6EAMFUcD/bc+/dWX4upqzyJ&#10;I7RowAhjkgmmlUG1tUjGArf1D1KvH0496Kg9a6nRZOaO93WpZlWRhLCwmeJlsVF+SP6KCp/N7D3T&#10;w+tFQep65nQIlYIqyQiQTDSUeZW0+ORmPGgWCqLn/X9+8P59bVPTp7XMeO4d0hBP7ieFpJZPyiJq&#10;Uek/lrfX/Ye2XjcnHWyCDTp3gzKXj8bwSLKmpiiuqwqn0LjSCRfg3t7bVSrCvVc16eqavM12Do40&#10;MWcW8av+r0swIuAOAB7u/wAJ62ep0c6udIktrCuyA2vf9Kgjn1C/5F/rbj2x1rqUtSSxYsBKQAA1&#10;isaBrXYgEA/64v8Ag+/de67+4Z2CnUwJvDqJYGx9VlAPH1IDf7z7di8+tjrIrLqRS2vTNpiL/wCd&#10;DH1MW4OgX4A/P+8e3etL5/b1l9DkGyANIQwUgOh+oQta4PPHPv3VusqtFEVKqzWTRIl10qS1vWth&#10;Y/4/n3oiooevdZUI1A6Q+qOQmMN6m1G4Kn8n37SKg+nWusyO7aY6goNUYZHj/SwH0jP9CPyfdWjB&#10;NevU69DIxDNEiBQnj8pYFnRXJYIAD9T+Tz7qYj69eNTx65ahICVcg6hpCgOpNuS4INh+Cf8AYe6l&#10;CoqevDBr12pZFJBABjVmPiHDO1gwb/iOLf090r1bX8ussj6QHLRLpACyWH7ugXOoEXPP0/x9+60W&#10;qKdcPooIYFY09V10glvU4awvybe/dXX4euSSIPUQrevx3k4CMRfkfUXNre99W671FdF14FwpY3dX&#10;+tv62/p/h7917royWYsUuQtlcW1u54UBh9B9fr7917rieLIF1soQu3pP1AvyAOSfwP8AX9+691ie&#10;YKiq6qhDFjqUENqYepHtzyCGF+Pr7917qPKyagHBm1EFbC9xf6abf7C4/Hv3XusepRI7FgGCXk0W&#10;tYEqEUCw4+hJ5/r7917roCRljdb+m8YQFdS6f1ow/wAQePx711Vvh6zIfpqBNh+2HPr5+qXF/oPf&#10;uvL8PWZZLAlTdgt2VUXR6uA1yACR/Ue99W685tY67oAVOixUl+EbgA2J/H9fz7917qO7gXRUV1uq&#10;tyfGU+koLf6/9eB+ePfuvdYzIVcX0lY3YaLqGWP6hdVgGH+Nz/h791o1pjqEzOQpYopl1aSPWYkL&#10;fVdP/E8+/AEmg6rRzg9YZWVdMTSxhGLBmCkO+oagv0t/sb+9lWGT1sdxr6dcLeDQyhQX1uH1EPFG&#10;psQxXgta/pP1HvQBJoOrddq5W0pUFQH0MrjUQTcR3b/Vf0/r7sUYCp69T/V/qH+r/Bzj9A0IWUG9&#10;vKUWNTJzo/xN+Oef6+69e6mlk9KMnjKsbkhXAJABKlf6fQW49+691lZC8fAVBbUrX9N1N45VCg8m&#10;1jx7917rMq21OscX7qMVZNKqjWsRYD6k88ke/de6yKCGH0CeNY3c8NHcf2rf0P09+691nSNQ2kam&#10;ZlGrjSw4AVg30UW/A+vv3XusiR8BCrtd9AJ8bHSvBZWI4/4Le/59+691yEIDEaUu10Cn1F9X013u&#10;OPqLj+vv3Xus/jXSdLgKrKoY6SzXGn/U8kH6fn+nv3XuuaxKGsAhUEKFkUvr4sT6/oOffuvdeEcR&#10;uoQBzEVVf1LovZWJb8fgD37r3XAwhUB0AabaSxF2kHDg/gr/AEB9+6910FYSagraQDf9I0gC6oGX&#10;8k/j37r3XMEItmVW1cRhWVQQf7RvzyeLf7H/AB9+691zWNdKgrIQV5ZWYpFdj6UtfgfUgj/Y+/de&#10;64WjDaXRHsvBu0fJPpstiL/1t7917rmFWOQAWBBCem7csL6mBA+nv3Xushv6bSRvYEWdSgUKbJp0&#10;gG5+l/6e/de67ZWNxoA1Fbg8hkU3AVm/w9+691jN/wBKoTrRl4UeRgTdUW/B5t7917rICp9XACXZ&#10;1YAXZvSxuAOT/T37r3WNbOArkBA12uQWCJzdR9Rb6+/de67DFhZyNJU6mKgM4/3WHWxCgf19+691&#10;iBUMAyLE/wBCQysBGBzcgcX+t7W96z17rgNLswUsEaP1EhSyMpuqji1j9f8AD/Y+99e6wyMp1FUN&#10;+TZ7EIij6OVAGn6Xtxz7917rp5LsFDK7hAV5sVmtyqX+i/19+691geYeiw1MGtYMGUFf84ztb6j8&#10;H3o/PrZBHHrG9TEFZgiOrqvjszai4PqlYsosP8T/AK3vQ+XDrwBJoOu1mRi1zE1ygYiTSoFr/ReT&#10;/re69WKMBU9SlqmA8qnWth61DK7H9KsV+gt+Affuq9dLXFpCv7gZUFzYRHyX/toQL6Rz9D790r67&#10;WsDlFdlVT5AxAAu/0ANwOT9QQB7917rmKhrqrL4meRrWItGij1NqI45t+fr73jy60QCM9Z/uixKr&#10;IrgRhSpCjkNby3P6v9f36lOmzEK4PXJateR5UdFHLBEsLmxINhyv5/3v34cD16gTByD1kFWocKWU&#10;Fo21gFmkbn0SoGA5/wATwPfhjpk0rjrD59WlXBVUeRXAYLpAF1Dj9OpxYcce9g168ASaDrvzKpXU&#10;gX0KyOWWQob+hTb9JX/H3s8OreG/p1x+61avUVePm0mlmcj6/o+l/wAH3Trfhv6dcTNZQF9ULshk&#10;BU6owRcBb/W/49+694bddlwFYeRfGfUrMguAvDISn1P04Pv3XjGVFT1yWWxsjEJrRbjRqVityWB4&#10;sTa/v3VOuZYElix0M6mNgGf1r6SS7AEr/Tj/AHj6e691n1CO41ICQAdSEu0jj9KlQObf4fT8e/de&#10;65On1BU2CINYHpRiLFWWwJ/4r7917rsK3qGleDpAS5ksB9QPpc/1+o59+691xcAqA2kcMpZXJ0yG&#10;5GgWJ+n6rj3scevdY1XxKQLABPULqSZGFhIQQP8Ae/d+tdYxDqLB0ZHIU6AAEJ/JXj9VrfQ+9Hh1&#10;7rGyhhIoCkkopGm9iSBJ6j+LfQe99eIrg9dmILIUA8KgkGyEMYx+FABHqP5t711oKBkddaQedKBA&#10;7WkQgMSouECn+v1P9Le/db68gHFmVZdLJocssUhYXDj8Xt9fe+tE0FevNGUsjFUKRgAheWkv+f6f&#10;4X966qGqadcfEASQi6mUF/UQxLcIHYcD+otx791tvh64iEX9BVtGlk8mlVEq8FVC/Vv6E+/dNdYl&#10;Wym5F4SC8cnDXkN2YMoubD8249+691waK37fFnIeQIIwxUHhme3I/wBt7917ri2hn1XNpFZQWJCs&#10;q+n6Wv6f6/8AI/dk+IdeHUbxoCtyqt4yQSdCSrpJUsoF78cBvr7df4T1s9YCI0bykKpjtqWwayuL&#10;k3Xgn6/63vyfCOvDqPK6j6KVCWk0kKyzwkFgA34b6XHuzGgr1R/LpplqRG7nVJI5a7gssSqSNV4/&#10;TpAI4uTyePr7oDqNR5dU4dJqtyEohmWJob8h/IqlGBbgkkA3H0uOLkc2936pGNRLevSIyeeDrLF9&#10;zJEJFjUISI1aWQiMRER3Y34DPdVAP5+nvYNDXpRRRx6CDcW7JKFpC9PqKFRT08VUKkOY/T4vOBZF&#10;iF29K3H1v7WIgbPl1bwQ5Gnosu8uy2kiMcvjVo5hU1dS6mojSON/J442YESztHfRo+oII5HtbFCj&#10;CgGfXoxggMQqcjoCN07tp6ou00jUbRr51do3gRqR3V1pIprFUdgw1hhZiDYX9mEEOjh054wjOB0D&#10;efzsa1cVYpNJPE8tZLJTy/aR1BRDS0/kjYEqZidEl1NwAV/HtcAlO7rzXiUr5joJ9wZnxzxZOlmV&#10;KjSaaKTHSmFcbR0sOo0lTEVLqG1FFWRVDBtRP49ld8yg9p6SS3jcVx0FtXkKhI65Z4f4qaOmWrpV&#10;mp4p6eKSWUSIamOm/VJE7ao9FwAv459l+okVrXpI07sak9N88MtTRtRR5WGRqiqpaqqo/IwkkqWg&#10;MhnRCFBRZQrSokqsP9p596oeHr1XJ6z0jztj6WqqyERKCfI1EiLLLXJUtGUpytXWjxSxkhgp1ng/&#10;qe3veg9eAPUuOpyVDAsVL5qfx0lPURoNLVEDTfuk1dPIDeZQWcVUbeoenSFv79oPW6dRK5oJJ5IZ&#10;aQGGsxyNPUyCSPIZGnqQdMtoQBGpb/Nxgh+Txb6e0nqp46ekzm8pjqKKn8VTTUcdKkdFSeGWVags&#10;IfJ4JYOH1afoZf8AXJvf37SfPqyxs2QOgL3t2Fj6ctPT/Y0tWkM8WPMslWn2lU+mmpZtAHjerOry&#10;NrjJ+rarL7cotK+fSuG1EjUcY6LLuzef+V1C46nqJpv4XXLkMiamOSWWqlIQPZQq6rXD6Dc3AUe7&#10;BmHDh0qEIhai9BfFUVuR9UUFH5qlJZJIZanxyMlLHrBp8ZMF0O9mJIVb2sy887WjAjzPWi2rrnTR&#10;pXR0szTSlws1YrTRzVFMaiZvtxEtSyoYSGIQsq6FFuCOffgo0hj+fVeuEdJUeP7KpijlWLWUlpKq&#10;JKVUQhxQSOykvZuSBYn6rcW9+NKdnDz691lipMZakllieWKSBpWpKapFPTvUxSEuYncFhLID6C6o&#10;SByLc+9USoAPWiQBXrPSU01dBSK7QrUmLIGjohRBqinp4CHYSBuH862ZyjXDX08A+7aWPxcfLrTN&#10;p49OsySVEdAkklO8xkkqJEgvSs1Wy6oZGki4jhjtpVk5JB1X968NvPqoKsfn1yipJXlaZ0hk8lHH&#10;LQZGmpIDU1EtU586Oqgkxx6W1KiqQ36jZvd3BIqOI6dPTqj1rwvUfb42JavSlVKtKZqen8UghaPL&#10;WRlWFwPGZQ8mk6QFsT71HWmeHWh1mFDAchW08dXUU1g9ZTzUQgKjRD45YI3g+jAEmN9YS17opv7c&#10;68QCKHrjFR+KGXH1aRFpkip4o6maGtlo5pB540xSQgRx1EwGk+Rrq/qCtb3UkDB6bEYHE9SjFHO9&#10;dJVU32dU1bCKcxVUUtRDPGi080dQ49CVCcDxHgvchV9+7dXz6sEANR1ltUzzulIk4RaqmiczRmjF&#10;RVIDCpqaggSCN9TXCnQr292607lTQdd1Yj8rQ1BjqVWsWjiMcKJXvFHZTVw1GkIhjc2WWxBsQD/T&#10;3TJUgAnz6lwNTGqpaLRRV0zGKLLR1mMIqlmoZC9JWGqiF4/HbzNJr5IP0F/fqA8etdQIJUSU08FW&#10;UnkrapayvbQ9bTVTK3hoqajdGjkScXqPNZ+LsbfU6wMde64oKSho1mp1ihSSnmyE2aeSKsqcXPQu&#10;YHrBOtwyXtqhBNwyhGC+9YXP8+vdMVQrVlMsUctFXo9ZI9SstO4WllrIjKlVW10emWRXC+RIotej&#10;nVp+nurGvn1vpI1WSjoKE5CabHlamop1pXYwwfvopWsplABcRqqADWxsbXt9PaZ3AWp6toYivSKr&#10;Nyu5AqYpJ5/uHlKzqsSok8XjMEU8QsY0jt9ALAcXPtA8yZHW1jJ49Bbns60clPQzXWSGBzH5T5NV&#10;S8upCJohoUFB6A34Ba3B9o2kqadGEUWK9BjkdySqa1Hq5FerBhMImLGKILrRmlUcoxvY6ibEWHuh&#10;FenhAB0kKrKyRwO2tQZhTsyBYy4aIaYyGAB1W4ckHgci/upFMdPgAY6DzLZggKgZfC0xeSGMhQGA&#10;LeSJLEXuBx+R+PfgD1s06ZUqJKqSeRv88wVVa4WL08KkmgaVb6nT/sf8T75Hr3RiuucfH4oameol&#10;jCU8YWZIGMEOqQeSGoIXULj9LBbXtz+fZDukmKKK9Ge3xhu4mnS6ykMayV32qPWPHGBTPWwKI4aR&#10;iZPOiixUsoJY2uSRzf2ULXBYUH+Xo0IGadIeHHutSJylPUiZAjllOhBKbap0sD6Ra1uQOPr7UsRp&#10;4/s6qqCuel1tfZdNVBhUwZGOaNpJKaoQMkEkMh/YgidENtZ5Or1f04v7QXFzpPZQ/b/q/PpXDaeJ&#10;lgR0bHHbPmShpWpKOujpzDRidYYxBeUQKI1ow6qE0vyXOpRexNzwGnuAXOsgn/BnoSxWgSMFVIA/&#10;n1mj23JSt/l9TDFLHVx0MsMkVWtWJKhjKK3xQpcaFHKISzHV6jx701wpFV4flTHWmhp8WDw+ec9G&#10;a2h1RiquCTG1NPlpHOOklpqVA8dJ5JpVkWpqF8biNF9RQzyiS4Ou9gPYbut0l1VSgH5V+z/J6dL7&#10;XbI5sSVr/L/V/PoTqHreiaFWoFpVmqJxTSCqjgV446NS9PVz0EaNNOxK3TQePwvtCb4078gcKH+X&#10;y6MU2mDigGcenD8h/q/YGXd20RTiZ6ySGKSCmDy1zuaejodcpiraoxINQjjZSimyHUQpH1Pt22uw&#10;xFBX5UqT8uk13YpEKkgU8x5dATWxJhqSeSKjmTyeaSmVoY5ZayClJE9SZJARGZOZfGQLAi1yfZyC&#10;ZGAJwP5H0p8ug5J+n8Ip/q49TcMkUhKV9TTVMUngkmkqhM1QGq0Dx/xZdLCMRIwXQouwI4uD7UJT&#10;iKimMcMen+HqqZ+Lz9f8vRh9nbFWodfuIsfWyUdOMfTQQ5B/4LU5UuZaKahrKcFJSQNMiOCoJUMw&#10;4v7LA188549PGJWGfsxw/LoxdH1sKlCzvSPSS02lXkgWnyFLNJDonljomQsXEt1R1lRdIDaWB5SO&#10;6qc8f9VP5dU+kXj1Bp8DX7Hp6iBIqCSTJzQU0lXFVJAZlaMRwzSwT21SICRq9CAMQTqAPtmULMK+&#10;nW44RDUDoyXXOWpKrGJjTSRmelmNJTiNoKGspKjVeopK2g5AkpmNltxIpDarH2RXMel9Q8/9X8+n&#10;ehIrMkpp2qKoySKIGnEVRGsS6KRvAKuojVjaW91ZCfwDb6e09K9eIrg9L3bWAmycVPVUVXF5J4Yo&#10;Xerkjo6ZfJIGiSmVlL3U8HgB73/PvURox+3poMEboRMv1/rqIhBSyU09TTzT09XDMqeKoKiPKmWI&#10;DQtl5iijNiT/AIe3GQjh07r1Z6D3JbNydJRyeCohlMkSokldRGpMcizaacqKdbrJJ+p5LKygcLf6&#10;3iYcKdUYnh0C/YXX6TqpgpZJ6mCOGnhz/EOPo6YeqoFPj0BaYRuWeOWpJHkFwh9mEE5X7PTrWsg9&#10;FF7C2MsUywKMqZTXU5qctPJTtSRUAXxyVlZOwDRNJIyrM6rrKMP21X2Yxyqw1H/V8uqS6SurosdP&#10;RVNHNlKVkoqhzNVQRmDIxLDWUcmqKeapki0SN5CpkEUiARlD6iW9qSAaH7OIp+z06RsQQRx6XS1t&#10;BVJi6d3rZqVsfDjocVRyz/flaUCKsnpDTALpaPT/AJogMpJIv7b0aSxpmtST0zgGlfLh054/HyJU&#10;COOhr5oY0K1Mle9JNQUl1tCZzKvrnuVLxuCyi9yDY+9EinEH/V/g69SuM0/1fn0t6DHVE1FUwQfb&#10;pJDkqWkiKSrBTrNDaqYQOqlvHpNtDn1n6e0701Z9OtaACfQ9CticLRZKjp5ceKqoCSPXzVi1MmMq&#10;5ZFUvU43GMqvM0FEw1mK2r9ViLAe0D1Df6v2/n1fiaDpQ0WKo55NVP4KTFmlqkbJVMEdLTzePi08&#10;ysq+ZixD6gNYsCNXPtvrQwc9SF21NGkfkx0tOGpMdWSSVKO89SYJTHEaYRfovdUR21FgAHYD3sin&#10;HpwqoyekTXbc/iDGnb7qKWir5FSop60sZ6MOrV0MTTBo2jtpWRV1CNzq4tcbU06acK3SLz22JZFk&#10;Z4aeF5JkyH3NPTRx1VJSBitDRpTctJL4VkVpEBVg2q/9LavIf6v9R6Qt8XSR/unj4JEmpxUU1V9w&#10;9DjqJ3Wvkx9PIPJDHV6AdE9QzaFW11C/4e69x9Kfsz/m6oQDx6yHY2Jqp5f8skoJGlapqTFTeeKe&#10;ujpik+JWjddCIqsgdw3L/Vfey1BT/VTqwjBHT5itl42OpoampxzSVGGFIomjrFpZZpQvjqKR5YVX&#10;yF2ZVEwX02K2496JoNNaV6cEajPT1Hh6GClV5amnpGqqlKqKMrCkUcSSvLDRY6qmRnWO6slZIoV1&#10;Fyqnj22ceVf9XE/5Ot0HDp6ho8JUyUk3iEcNPItRT1SUbU8VFVQIXVayjk9SxuCF+7MZMp0lbc+2&#10;80+X+rz/AMnl1cBDxr0sMB4ozR0S0dJFVVsjTFqaJys0pjM1ZKJJCzqGXlVkOpSCPSeBWlR0+tAB&#10;TpeYqpoqeKBy9PLTmojqI6tVNXJQVcx8c9XJUupD6WBWPUGIIA9uoKMadJ5aVPQx4mpljjo7zIKK&#10;Qyp96pSNXeGAz/eyRElxKzaWeNyGI/T+fa2On59VHAdSarOpDBVyaCJ0ieueZVjFXWxWAN3ChGTk&#10;HR+oG1vyfe2ceXV3bVTpF5nfGPaJaOklaWsmpozJTz06w09Lj5GvPQZGdQFWctdoYuQ2jVqFh7Za&#10;WmCemHcDA6AHdXdqGLK04raaAtPVQSxUH3FQ4hjhtJDV0WWUD7qZkQpIwCotxqKm/thzI+EBz9n+&#10;Ty/1DpOsjuccOisbq7DWsrNFa0UWRpaWHIKWrhSV9NJOfDDJjxOr6wxPhaKZZEex8Q06fbkVqwXU&#10;a0JocVB880/1Diel0aVGfLoIK7sXJ18sghqIaiSlkkemyE48DzLRtfwrioo0iKQym8iE3I9RRweF&#10;a2aIKsKfLyH51J4edPlXrZrWin7Ouce/d1RXrpa/NSVFllqYCIzjKvLuAIqaWB000yGPTqVUHkFr&#10;FT739HEx0ECn7DT9nd+3p0Fzgk/5K9JreO96rJQZOWnp8VRCSihapSYTSzPWyw+OtppILEtHEdEq&#10;lStgOAfaq1sFVlLknP8ALyP29Oaak14f5f8AiuiU76y1aMXNK2QnqZaYSCCMQRfw+alWU088cSv6&#10;vLI93kJ+oIH19iy0gi8QY4+Z44/yen59FNyoA+fRKN35CRpZoIjJD45bzJKzGR3cfuOB+AeLD8ex&#10;jaxhV1dEs/E/6vPoJUg+5maaRlcmT62AS0baizufqwuOf8PazpoHSKeZ6FnbVIkdRBBKC8Tsjs76&#10;gqNJFfyhR9QByFXk+0NyePSiNTWvRqtnYulgMEVVSMGnamX7djpjFTI2qnkNNFZkMsY03Zh6ub8n&#10;2GrlmarA8Ojy2RdIr0aza+Cw0eX++orowIMCHD1LVDVUUPlZQJv1BEKNMyI111EEn2Hbl3Mels1+&#10;Y/1ca9HcMcYbH+D/AA9DZJi6KlSFqWCuFTU0jrAKOVqtZ56NhVVFEJWGplBbXBOx9Kkqx4t7KVfU&#10;TWlB/l+Xl8/U9KHRSKf6v9X+THTBLJqqHhSpSZpYpoEqKkwvqgeUGenSEgLKWl9DLH6r+r8cLEoF&#10;qfz9Pl0idanoPMtu6bG0aNRl4aFnnnSGIu70UkpNFWo0MxJLO1l5VkUf6m/tQsWtqN/q8+k8riJO&#10;3oGMr2BVpT1OHp6iogaGjNFSTSpBDFHR+fVWiqhVSZDyR5WBsLHi1wvjtAaO1CONB0VPcUqoPSS/&#10;vc6zw18OZrmqoZYZEyMYqTUtHGCKaCnq+GiSOxU+Nm4PGq3tR9MpwVAr5eQ9a/PpOJmrUHPXLHbi&#10;ydS3myisY4K0TyEmQxw5aYlVeVtJNzq1zKtw3LEahcUe3jXCAcP5D/V+XTySO57sjpb4mCvkpUo0&#10;mias010WOeCleRslJL6ppJGnQlfLH6oZAQvIBGoey650DJXGKg+X2fn0bW6kj0rw6UUGErYPPNXv&#10;DjZstE6Mb/uzU88K+GGFGBYEEcslrc+0byoxGjOnpSkLKCX7SelLh9stMcXQwQzTwVkkqIwjSShF&#10;NFpEsgeMAyGP1D1W5ZdXNh7TTTgVaoGn9vr/AMX8unIrcigArXpVY7r8VVLFNNVrj4qrN1dMkMoe&#10;nyEDRAR0VZkW9LBSf21F/pcj6+0xuKHTStFr+3iB0pS2AWrGmfz/AD6FbFbAqKpqp4Zko62iqZ4m&#10;rJKZWjWkxMKrWpDHoWNTLI1me7uAQfdPHjWgYYPl826fEDNjzrg9LfbXWdYkU1BOaenJtJJkKuoj&#10;aseGoZpaqPGeYa1Be4VnKX4YEDj21NcoxBGfsGB5Z8z0rgtQFo3E+v8Ak6eK7r3GhaGZsPUZUTLK&#10;YqJ6uiX7RYZBBTzZekMY5kc3McZJYnUlz9EpnYE0NPnQ5+z5/wAulAtoyQNFfl6fb/q+zpKVWwlx&#10;tTDF/ChUTVMlO1KsVZUmihpZST56n+IHU0juSkckjjxi39D7aNyXGGpT1Gfypj7fXpVHZRIRQVJ/&#10;Z/PPXBNrxUkYSSClauilq1qqEvChpGqJ/LE1Skigzs5HiNRqZQCAALe22n1Go4YoR5/5qcafLpzw&#10;VXtIyK44U/z/AG9OVHR0EFMhleXIZeonmeeimj012PpjGYXjoo4FAjEakCNl9RS7+2XdmaoGkDzH&#10;n8z6/wCfHW40QDOW+f8Ak/1Y6WNLUQxRCZfuqamoWSH7aOkC1kcZX/K5UlW33DoFa8xJfjj6e04W&#10;pp65/wBXp9nSnH+r/P5/b0ssbuynghoqqmxdas2NihnSF2jfE0ME0rNLPkHfTM6Py2teVJazDn2w&#10;8JPbWoP7Sfl/g6sHXSCAa9SZN30qCrp46iCedaOS7U1VCUpqWtlasmrYJafSqNF6YQZgXRDwbHnw&#10;hNQWBH5flQ1/yYr1osBxNafyrny/y9InObuoqzH5SWtV5qPIJAmRkho1x1fkZoY/t6ExsyyQeJHD&#10;L5Dp1D0kIbn2ut4G8RVFKivHNPX7McB69JZJE0lv5+vQWZrdphqoZZ8nTUiR060rV1NTR0VQUkjM&#10;UU8kcXkjnqI34TRICsTH6n2eQ21VxnPrj8v9XHpG04ByafyPSYqN60EYjSoq8XPHT45YmooXkWd6&#10;eVvKclJFLyjaf3JJBYAEre/AfFqxzRhU/wCodVNyFIDkEU/P7eplD21jwlQqjHU5aNVoyRJVzUMk&#10;IMUkEsgvpMim8Nnsf6+7nb5Dkkn1/wBXy8/l06m4RHAoD/q/w9SY+xMRWGmjnq6GPJxSrEMe1LLJ&#10;UVccKGRTUwabJJKGUzekcAG5/HvoZVJIBKjz8h9n+rj1cXkRajEA+Y9f9np8ffW2kqMZi6+GCpqz&#10;BRwisyKo9DMaoEPUTU9Nqd6aEnV4xABcC7H3VbOfSXTA9B8v8p6dF1CKI2T5Yr6+VPy4Dpzpd4bL&#10;8kuMrQZ4pUqKKqGShixeIGOSnK1lXQxqqxqpWzAKrFuAQvPv30lwaOONQcHNfQ9OCe3UaD9hrgU4&#10;mn5dI7MVWMipkiFXSFWqoDHSVemL9moJ+wrJom0zGBHHkY6eVKnWfZjbROTWh4Hh6+dekE9xDEOI&#10;r8/5flx6BXK7ghMohqqaspJWhq0yFZSVbSq8tLUa1miqZg13KXHk1BrAgg6dPs5FrQauPp69FjXS&#10;vitDmvpx/wBVOstBvPVHNFVSRyTO0cMrzLeKlqGGlZRpDGplqD4/Q1nLE2sOPdWsjXVw/wA3+r/V&#10;6+W7PBs/6v59K/HZs04ooZayWGpp7I9C1NFUSmcrrrqozSAjUYyrSE2CfpAvz7TyWwYYHH/BX/P+&#10;3pTBcsKaj/q8/wCX+bpZf3rxdIuKam8hq6Ks8zUWkOaoQP5MVQTa1Frswd1VW4uBccFILNqsHGP8&#10;/RqL9dKhTn/VTp9Gemgip/PV0sKw19YsEy0/jVhWE1FL+4BpEZvIkM7Imkpa49tG3jGAOIFR9nH8&#10;+HStLlyKk8Dg/bw/I9K2gyNHURK9XU+JaKBKd6wVMb0q10hbxCqhjCTMojYI7Q6yW4tq59o3g0Gg&#10;H5fL/V5dLo5A65PDz4ZP7D/h64Y/JQwaZjlz5aajmpKmtpoRTpWrJNoihp6SpUTEDSJEjSIBlHNj&#10;7o8WNITJz9n7MdOo4U6i2QKE04/5T0+pX4xoYJ45WqniTTTVEWOlfKfbVza2ix5mURMqEXDNGZIu&#10;QGt7SsjrxFP9X+r5efTwZG7uJ+zNP9X5jges1bHT0rR0MpW8+Rp46RixdJp5dNTHLJU04Om0h1hg&#10;AQxCjgH3ShIx1dqCnz/P/ius0gqKiqnelmNL9sZzTyVECpHFMjWliqGckxaQGLuW5uptc+9UFM9X&#10;qS2OsVVHkKuaaCWOJadaeNoZqKZRFNkYZBrpWZ7syOpJe/6QBYce/AKq1HGv8um2yfl5elesFfUQ&#10;zUdRPj5pYKWPH1VIUniLNSBbOq0ESWCg6GDs9mcj+nvyqQ4Dft/w9eZ10ll9D1ypoPIsESU9RE1R&#10;DTSSilllgenrPAspkBlRm8akgt9NLatJsb+9HPHry5AB6ly19TUGMxy0jQ6zFVZF5PBSUeRhAX74&#10;ifQI0YsVOm9r3A54qEpk/kPl6dXLYrxHr6H1/wAnUZmpqWoBqoJYary1MEsKwI+MmjRxC9XHURRr&#10;F4A5VmllLCxXljcC9CfhyB6/4Pt61Va93E8aefz8sft6b1hmqmqW+4U5L7bH0s1ZGE9VPSyfefcY&#10;9ZlCxqIj43mVUv6QrE+7doApkZOf2Z+f5nqqqSc4NAP+K+XzoOpZytPBP43aP7eDJpTU8tBG1OPB&#10;UApG2REYP3BgsVctcFudXJA8Iz6eXn/k6cMijjwr+z7fs6zLK70yU9fHNFileqp61HkjqKuItJ45&#10;6yGRwHViSsx9J4Uge60AOOJH+r/N1sFSKHhn/V/l6yx1MKNpkqKmlZPIkVYTpSOkiASmqqZYl4kd&#10;Sjssam4a5FveimrFK+v+b9met1Azw9Ps6UVNmWkSnqUnqsdTh1jgmmqY6uFcpblZceEKpDYI7skY&#10;PPKj2yYlHkK/Z5fLq6vXORX1znp2pa6qgp6aRoMZRzUdXWSzrJH9xJlhGmuSVUBPjjIYHU2hlYCx&#10;F/bbIpNBn/J/s9OLhQRjP21/2OnBamaV6aip62emyRjkl+4ai+1Rq9dVSprAFsg8WsSEKeQupiLn&#10;22IwDqOR9v8Aq86fn5dO6iRQcfsp/qxx/LqdSmpWWirKaOK1RD9pJD4DFi5AUdjHFTqNDNKAzlrc&#10;G1vr7bYCmlicft+0/Z07U01L5/s/LrlFNRmIVFLTFVlkVpFyMsTXmg4jpYSoURFQxMIIuStiSQPd&#10;dBxX+X+E/b14MKE0p61/ydehWkkhjnSB5fPEi3Wcw+aqqXOmOaoi5OsgoUc2DD+h97YHhw9evBgR&#10;UZ6k66IzxQyxTQtDUyVOJo5AZZoZ41WOppi8S6S8DkWL/UD9VvegpIxw8/8AP+zrxpwPHy/zft6c&#10;qR5JvvXlSao0hjU1a09ilbNL5EpqJYRYkpd5QOPVxce9MqL9v+TramvH/UepokSGnNemMRYpakVF&#10;O1Jj1pHrqqILTxQKsWkpOzNESZAqn+zzf3rDYJ/n1s0QV6m0pYNVNHHGTHPUK0gmRXpJ6lP8plqm&#10;ludUbaUEci6TyQTpv7sQKfZ1VCOKinXpHjQxvUyJUUdG/wBnp1+aUCkF5Fx1guhrlmKr+BcfQe/G&#10;PUKDzz1bqRF9pWvO9XFSMZv8okraOqkdKqSJx9tVrGFDwyqgCsRZWU3YccN+GQcde0g4PDrJHzVV&#10;rSrG7pTQmOsA8M63kDu9OVsGdR6owPqOD6vfioCgHjnqo4kHy4dTZvC9XVCKlkjrYY4J4pGkCPV5&#10;R49IQRNdE8kQNweHYEH3qhIGrh1cVJqOuFIZEXzJBA2ugkLUrU8b1VNNLJ5KOvmmkX1D9StpAKvf&#10;3Uhfw568nHHUid1EVPUTj7iklgNT+7EWrUlWbQtIZUCyeMn9uAA6SeWPPuoAHTvXBZ458ekJoJly&#10;TyCZX1RtFXTxuU+ycoBoOm6m+pSLj8396oa9bxTp0WoilqPVegpZgqQTx0VPG71cKGMpNCQGi4D6&#10;JIwQvOr36mOvA0Pp01/botWDTytLFVJH+xMGaAVSkpMqSsn+amA/R+GOojn37jxHXqhTg9ZnkZaq&#10;uhpTFPRTw/a6XgVPFj/GDFErkC7Agan/AKg2497pjrXWOKKKRWLVf2sMHiWeKAEU8TMPGsEkcfJE&#10;Lk2J4I/Vb37T6deFPPHU6iWJq6ompKfXDoajatSMCJZEI8BihsCmojT5QTx+rm596I9OvVHl1LaG&#10;Krp62CphlL1MytRxqyxJ9zDIsEVP5YxpIZSQSxsT9bHn3oinXunjHCSH9+WmeRYJZYAPJZo44pAt&#10;Orwtch0UMyOCwP0J5v7rwP8Aq/zf6v8ADo08+ldTU0Zk8VPCks9FUvBRPM+lIlqYFlBWMAaiqMSb&#10;NYMQPx791UV1d3U6CUSx00at5TTJLFFTwKkaLG8hhNH5F1BSW/tHg8H3pqU7uHTYNM9O6mZKjwSw&#10;hI6ZI5h45YGlghn9KamUX08BJPwfr7YbR5deJJ6lVLyVUgkqVMlVDKPTK6U7GiisPFTDi6K3JB+v&#10;+twKdV6Tle0dVVrTRU0xjlni/wAvpXUyTVNRJ6pPtJxpjSNgLSavqCB9fdl41PVtJGT0z5KaL+Jh&#10;JquCpqjNLj2kKmnheSkjHlFQBp0Nqsuq9xcEHm3t7TUY+39vT3SOzLtQRedqRZahfJIlpUeOnqo+&#10;FrxJHy7XYgqR6l1Ak/QuU1Ch60/w9BtknqqsVUbTRgVCR1QqY4IHb7REGueeJFBsFfSrRgldBHpI&#10;9uaQPn1YdIrJ1kMlPVxNWTmFkhQERrBqmjY0yRBU/VFIC7a2P9L+oe344zqBp/q/1Y6d1qUoTXpC&#10;ZZ4xhwhqoxEpqcZS0sMTpNFq9dXHVCVeC4VfHJ/jx7VxqQ+R889NPp0D9nSYqJIZvA0fnkhqqanq&#10;AjSRmOqmivTSUlYjX0s1jpBP1P8AsfbyrSuBg/7PTLkFRp8x/sU/PpjqYY5I6uE/aw1Na8T6hr/y&#10;OOncJRNU8ft6yvjLg2Niw4vZzFdX+o9MsPXgf5f8X1HlM6CmrVqYE+4VooYZoYpqeQxEu8jnSbsg&#10;XSSqguQL83Pv3ae2nVPMEkZ6xwCeKoNVXY+dxVxUzR1zzoYqWHSyGjXw3ZAxuyhgF9XPvRVKaFPD&#10;y8z8/wDJ14UrrYelD5eeOuYk1wNK0ktY8lBNCPU7BarUZpDCZBxIiekJpCkNf+nvdCCK9WIWhYef&#10;+r/J1yWmmlp41gkmikWVJ5ftChoY6mWnCkIhGoKFXS0drFuD9fdMVz/q4dUA8/8AB9n+qvWWGGhS&#10;lpzLHUVNTIXxePq4tH2tOtYgdTWUekcoQFkQkgqRx+feqkk6ft/Z06AhUCndwx8+p/k1RR42GX7d&#10;olhpJAy6GpEiurR0crCwkawOgm1tIsBf3opnUR8/n+fVuHYPLH/FdZkkpmPhhMs6070cFJSOhVp4&#10;iC3LEcq7cm5Fvr7pRuPCvVgV06eJHl6jqdTUr2qlglkqYp4ahAiU5grIkiUxCspJpAT41v4nS59P&#10;K+6mhI/1f6vXq1CRSta+dP8AV9nWCCWemeRUDSz1AppYSsbRR/brB9v+00gKMQV1SvIeQbfnjZXU&#10;BXh5+ta5r14DJ+f+amOu18UdNVyLGtRLPCtDGkStHE6eLXR+GYglEZSfINJ+gH591INc+X+r/N1o&#10;gAY+z9n+o16zvU6RRx62FVEjyEwyCop/GE8MccMTi6zppA0mwbnktx72FDEk+fqP8P8Aq/znVQD/&#10;ALP+DritX94kVRJZjJTnI5KoWJJa6ZI7QAlkAYgX8TL/AGbXb/HWmgofs+XWwAaeVcn/AAdem1rU&#10;vJUqlPikaEUUNYxnlUzICayKZASjElG0kWPIH096CjSAta+dMf8AF9bIPE00+Q40/wA3XLyoaGZ4&#10;KWqjrIQvnrpIiwMMMgSSQQsp9LDSo0m6gkm49+0UejHHkB/l68DUGgz5k+XoR1nWppXjULHNHCiN&#10;UzM7Rl4auFQ1bBQOVBkMsWiQKdNgw0X5PuxQjj+X+THy4dXBAFeH+fzFfOoz1wKGoFK9ZRVcNGBM&#10;tFW00lOtPPTxEiWWZSbJpkK6nFmsb2Nrjw0qTpIr5j59V4nuBA8jjh1Fr0gpRS0skWRFLMs0staN&#10;JqWkkFnnaST92KM2jjLhyDqDW493UVqcV9OtMFUAEGh8/wDLn/COHWOlqWikozOsddlaSsiiknkY&#10;NS1EbwXaNkfjUo0pIslyxNwSW92ZOI/D/q/1fLh1RaGgb4h5/wCH/J/h6bgklYZljp4VyCVP3NKr&#10;t4I4J6dyCaCmvYokbWiRvSzNf3sBQPl/q49N0U1oKmvUKuY/xKnyH28jVNT41lSICmqMe0KkRCKC&#10;b6RyTMFdAOLD/A+3EA0kV/2f9X+DqpoZKqtPWnl1njl8LokNSlBKYZJpqyoh+5hWGFrvJPAqksWG&#10;vUCLK9rXPvZFc8adeIripH2/Lptmn8EktTC9MDHBXwIylUWMldH3GO0hv2pBcJIPSGFvz7uFxSh/&#10;yf8AF9NEgNqwf9XkPT06wSQYyva8cNfQ/wAKgXSkixs00U6pIi0rQsLCRWv62NmQj/VWuAy8KGp8&#10;vLqrKD5EEevn03GamqEMAT1oSkMbsJy8sLiSpYTxKFEkiGOW2gi5KgEEgX8MoQemzpI/1f6v+L6y&#10;algkinjneJkq6QN4YzFTNFXAwRVcyuh8kRNgVQj6G9zY+7ccHh1oHTkdQph4bGU1QRKydpoYlBia&#10;rpSUkipnK61DKSsaaedK88e7rQig40xX06bcV4ngc/5f5dQWyeUWeDXHGce9HLHk6JRE7007I5ol&#10;yFgPKUiIdtP6bXP09uiKPT6nFCfPhX+fTLFw2OFDUemOJPn/AJ+k6Q5lxs1A70uThpWFJUxGNKWn&#10;cMHejWCRfUWAvoYEaufqfbtMENwr/q/ydMkkkeHUHy+X/F8eo0BE1Z92fM09OK11SKISMJKs/wCX&#10;zRwEhpIZf83pQnQ/IUgW93IotPL/AFU/2Pl00BU6hxFcfLzI+R4fb1ggnqXiqHxhlinheb7UtPC9&#10;MBFF4oadauVQiy/rGiRTyVWwPvZRVP6lP9X+H59VBJBKV/kfyzgHrHWQxQ0DwNLMqUNLTzVDSwhv&#10;NHGwfLaxACpmRnFkTgXDD+ostdXDzP7aY+dOvMAEIXyGfsHHh556boP4bLBSJBAVjETz0pmcPHTR&#10;86mo4LLpZXKmUAOtzzY39uEMrV/bTqlUKjTSlK/6v9XHpoaLypNTyNRiepjqKumpkrQahPHF4okc&#10;qFAicKdAJ/S3A9qABQHPp0nYjKnHmB5/Z+fHqDqghpn8czSGop3q6SEwmRJ3tarSJGuxu6hFHNiD&#10;b26FLGpHy/zdMllUduT5f5eu1d0THtTq3hlWtgaAaJvFG6/cxVCBQVEiupuBY2AB9ueGCSW6pqK0&#10;08P9VOoUcgajlqoYIWjaEzzxTO7R/cTT+SVNSC4RQLBrEA3B493K1YBsdUqpXH59ZZJoImpKcQ00&#10;tBEiQwUnkSSYVFdIZI4RXIEXxMDpMjLy3p+gHvQQGpzXj+zrxKg6TSgFP2/Z5fb1inqIS7wkTzw0&#10;LwQRIv8AlF6ime7R0anRJHKzH1JcKyqzBSPdwjcfXPVWKV+Qx/xXUOr8VXVwRzzrVVDU6JLSfbSR&#10;qCJmZZ1aVY1CWHrLKAGICXB4uqFVOKfP/V/L5daajN3Gp9Kfs/1evXS07ZKQQpQmKoaoiljp1JtW&#10;VbyeOI0tORYq3BZQfpcr/T3dYm8hWvTbUPHFOjG9edB5/cOVhfJ4WSYmNXIpT5cenkf16omIspi0&#10;CQAmxU25uPZ1t2zzXb6YwadFt5fwQVEn+r7OrVOlfiglDUUMyeOCnlV6r7iKnElPLTzQiM0VLKoD&#10;qkhF5hwUf1D3Jm08tpEAJRWvQcv97toYalq/Lqx7ZXV2Ix2Lx1HTYlo4opvDKsaxx1Kzow+5hnkl&#10;GmQSagyyAg2+gvz7Hdpt0NtHjHUfX+5tdkleHRlMDsOKKAR/YOCVg0ujPUTFYrojtHpCF0PBt9R/&#10;Q8lt3RWJrXoKXEjM58Q9LOi2gywiMU0clILB4xIBMZ0JveFgdKD66NLEHj6e2jMPLpHpX16hzbRD&#10;U0kQjjbTKRHAyrCS/wCpQJISCrj8K9mtwF5978UeXXqovDj0H24tm6EllZFVin7nmi9DRLZlhpgA&#10;USxYHlfrc29rLZxWvSCR21UXoo/aOzo5qSrniozBWQeJKeaSnWKnp4on1VE3gYEMQCSCf9YEN7E1&#10;lLGhBXj07FctEQFPVVnyF62dBlft3JqEqp54snBKqJUZiGFPHBShuVil1EWY2B0nj2JoI/GIZcHy&#10;+3pNcXjsTJ6dUR96wJQ5LcE6Ms0UlU1dQUTqtS8VZCRBXRyR2DKXABZSCV1/0W/tLeQ+GHIyDkD5&#10;+f8An/Pp60naRVPn59V27mCR1hCOxWRRIrFgJI5RfV5XjA5UELYD6/7D3Hu7jS9BmoqPUHzqPs4d&#10;Ci3IY18vPoLK17SzJMwHPqU+oBlYEOz2/P6uD/sPYQkrqOro2ULQEdZokjYFl0RadJ1cSE3GnS6v&#10;9Ppq/wBb3UKCcdWLAcc9KzGwmZQba1uASo0aQvK3XgXJ+h/p7HmwWnjUqNQx/q/Ph0EN5uRCdCmh&#10;z/q/Z0OG0qCNXilZgrGL7n1et1ihGkLGq/Uk8Lf+nud+XNrj1pMTQka/MmgxQAZ48Ooh5gu3KFQK&#10;gHT6Ak5yfSnHz6GjEQrUQUsTMIni8vjqV0PAqymzeUkXURrdTq4Fzb+nueuWbaM28ak6WWvdgqNR&#10;yD5jSKihwK+vUabhI0UruBqDUqudWMinkdRoajOM9CLiKcvD4FkpqVqmSKKGKRpaqkqFjj0PCwIs&#10;DIL6wQNQU29yZZ22uHwkKxlyAqkllagpp9KtwYfi0noHbhMEk8YhpBGCSworqSahvUhTQqR8NRXp&#10;SxRrHSpBGE1UkyTSL9vGrSzIvjpWSCBrrEg0Fk9J1Ndgfa5YNEfhL+AhjVBkjCEKvBBglcGpq2ro&#10;nd9cxlYmjgqO7gDl6luLnNGyABRadQ8pRxvE1aywIJZWrad1mpXMYZG1UDM6klUlDIzO7aLLe31P&#10;rqzBX6o0AYl0NVPFT2EkcA/aSS2mi1I837C5YMLYEkqAjAqwrkUkFPMrQgADVU0rTAd5hKenh1TR&#10;yxSSWb0RyxLHBOuhIoxJ+OdTOpOpkHHsP3sUEEeqVSpOeDDDClBXy8ywJqVHb59DDb2mmk0xkMFx&#10;kqSWXNTThwoAQKBjnoL8pTg+aSVpipind40AfVVK/jaupyhsNZ9ZB+ljx7jjebZTqeXVQhiQKGrg&#10;hTInkA3Gh9DjI6HNjKRpWPTWoAJ8kpUI3n28Kj5Z6RdZDK6yPLd4gkEBlYRmRHUGTSEX+yqi5N7e&#10;49v4pHDNLle1dRpg0J4egAzgDoS27xqwVMNVmpmhBIHE+ZJx1EBcprREdYqZVVRrWRkkksskYHIP&#10;Iv8A4A/j2h7jHrUVAXhWhoTxX/VwB6UMF1aSSCW4nhUCtCfyoPy64epUliVn0BUiR3UmUjVrbQQP&#10;6i92/rx/X2wFahUE0oFBPxcQTQ/5Tx4Dq3aWVyBWpJA4cKCv+Yfn1iDmO4dlcoNLCOIRqkpUWLIQ&#10;PUV9I/pb2lcaKxsNVMUAAofnXgTwB8vTpwgN8OK5ya1HyPoDn546ytNEyXkv6gkMVLGOIj+kmOSx&#10;F78kD6+6NIpjrJWhFFRQaD1KmlK+vr/IUWNw5CDhktXj9o8x6enXhLLG4UGCCYaWkAl0t4lOlbBR&#10;cEixNrc/Ue6+LIr6KKjYJzTHDApj9o+zrWhGQnudfLGNXE+nA1HnjFepDJNTpLJIga06SREoqwq0&#10;g8YKooFuSLAEg2vxx7VFZoVaVxWjAjAoCcYA+0fI5PTQaOYqimnaQfU0Nck8fmeI4dTY452EhNNB&#10;HJEwiLiRLNdLMYUkBHNtdiPr9Db2sSOQqQIwpU0NKZxnTUf7Yj186dJHeJCAHYhs0pwzipH26a+n&#10;XJGkanFTEIj5JZtcgQiT7i3otCRfg+r6abm3093V5DH9RHTuY1NKHVTHbx41OMV+zrzCNZTBIT2h&#10;aDiNPnn7KDOadYRKEWQak9FO0UkYRbTyMLsl7fqAuA35IuPflkEcbKABRSCOGo+h+dCRnHp054Zd&#10;gTXLAg1+EDFePDgfsPUKKaSR4jFFBBK5aZhGNcwDD1gawCtyBb6r+faSKZ5GXw1CMcnSKkYzg5H/&#10;AB2or0peKNFYOxdQKCuBjhw40r9vl1zfxssbGOMM5QLUyBwEXV5HYxsNLgi1iPz+Pz7u5jIWqipI&#10;7iDQZqTTg1Rgefp1pdYYrqOK9opnGM8VzUny9eos80d72CiFruVTmnZv0mMvfULG5Qmx/qPaGeVO&#10;Ixo9B8OSBSv7acD8uHT0MT0znVwz8X20+eK+X8+uLMI42jnQCQSCOKrQh9SLZ/pJ6V1kngCxPN/6&#10;6btDJMM1ADihqAK+eBqNeGCerKviOGhOKVKmozWn4cmmOPAfsDfWrIboA3kBj0sAhiZJFBS3Fgzc&#10;EsOL39lt6rZQAlhQVxQg8PKlTxqMA9K7ZlADGmnP2gjj+Q4UOTjqKVCs/i1RESszxoBJKsmkq7X/&#10;ALSXv9PaRo0VmEYK92QKE8KH7R8xw6fDFgPEo1RgnApWo+w08j1id3c+lS0kYMrU54ZXX9CyXHIH&#10;4C+0zlmaqV1juK+dRgV9QPKnTiBVFX+E41eR9aehPTNMH1Pq1RGYiSUKwlfWJLvqA/UpPJ/2A/r7&#10;Jp0kqTXTryQDqINRxA4gnJ+ZA6MY9FBSjacCuBSnqeBp/n69IrTO0zF45Y5FSUoR4tKAtIhFgfqb&#10;/Xjn3SRDMxlqVZSAaHt+Y4V40+yvW0IjURDuUgkA8c8Dxp68eOOoUjN5ogAutCU8UYCMAxuzsosA&#10;FH6WIubfX2Xy6jKqrgqTgDSc+Z+z8LAA46UgL4bEnBpk5GOA+ZPmMjrxW2mQaVERYBlYFWNiwLqB&#10;cuTcBbG9he3thgFIkFBpqAfInjkevypnFcnrYIIKmpJAx5/z8vMnyGBXrjUS+eOMyawzRlQEjEQc&#10;qdSeRhYE8/S1wLe2J5RMqlwQxFKAUrQ+f7ceg63DH4THRSlfM1pUeQP+HrhMkhh8flBP+cWJVAdi&#10;Tb6r9Tzfnn206O0Qj1VPEDAPy4dWRx42vTjgTXH+ry69oMbxpIEDBSGlYlVQaT45WP5uf95NvexG&#10;VZUkpw4ngPT/AFevWtYdSyGvy8+OR/q8usTHUR4mjaOXVE7WaK/9dLm3AHq+g9tsdRPhlSHwTQjI&#10;8xx4cfy6dAArrBDLkDB/1enXC6xMJJNDFZJY1juCnjQXuEfg6l9WnUbk39tjTCwdqEglaYppp6EZ&#10;qM8T1s6pBoTFQDXzBJ4EjIoccB16GWFGZ3ldXE6OD6mNOCQqs2oEMLD6D36KWJe92OrUCPPR6ccG&#10;nWnjlYBVWoKkHyDeo+X5/b1kdxLIzB21epwNYEgBPIIYek24JI4J92d1klZ65FSMmv7PL5k4zTqq&#10;qY0CkYwD6ft8/l9leuQ9Ai8hjQFzIBEizu4HBYG31FuS3+w+vuvwIokoOJxQk/5j9vlw49bprJKA&#10;nyyaAfs8vs/PrFKSymRG/ZYgvGWZJWQCyJb6cHk/7z7q51DxEbsPl5/IU4dWQBTocdw86YB888fl&#10;100jSrpRzG6KqMoj0anY/nTxyPoPwfdXmEqdhIIFKUpU/P8AL9nHrYi0N3ioOQa1x8vz8/PriWsh&#10;ib9xZLKORzGi3aW9uP0g3HvxcKNB7q0H+1GSflWgNevKNR1jtIz+Z8uPzOOsKBFSNxpYxFTGNIYM&#10;vK6X0ct9Gtf68e6JpCa6100p6efp+eT8unjrLlM93H5fZXh1le6qrM0moG4lXT4LJchXDC5+tufz&#10;+fbjFsEk1HBsUx5UK1+z508+m14mgFPMeefMEf6qdZZSkbpOwDGZQBEw8ZCiL1FtVzctcAcagOPb&#10;shjjIlwdWdNaUweNRWtcBcAinVEDuDCMafP51+XlTNc0J6impeMJqQo2oO0l1eTWT6CQv5twt725&#10;59pmuzHQkUJNa8TWuPSmMKaGnr094CyE6TqABAGQKUz/ANDevp1J+7iWxKmJipaWTUCCC/MAZQND&#10;f2P6XN/ag3cVAD2sR3H7fwjhQ/h86H7emRbuT/EBgD8vi+Y8/WnWAOsci6fIqjhQzAGnLjnyEA8H&#10;6Frkjn2l8VI5AVqPTyK/b/n6d0GRDWhP+Gnp9nkPSnXlCs7uArO76SjLdVjhFhZrDVyVJFr8m/Ht&#10;1CHLOaVrwpwC/PzoeI8x15qqoQ1oBWvmS3+DFRX5U65+eJJIpJJFMjGQHwWXXFbkeP6f4KPfvGiW&#10;UPUajqrp8x9n+ADqnhOysqDtFPizQ/b5/M9RpnKyPqkdlhWKGNIgRL43GqyA8C1+b+008iq5qSQl&#10;ANIzQgn/AGSPUfkFEUetBoABcsSTwqMZ+3y6zSSKHZUZ2cR2NiwdGUgNIXZb/ngXA/p73JKFbShq&#10;QKCnqCM1OfsHTcUbFNTUC18x5UJApw8vLPr1mdZFI06o+CZFf161fhJtKglFPP1b8k+3JQ4oRUHN&#10;fOoP4qUx88njXplWRhnPCh4U9R/Sp/k66FXDGia19L38kYUKqEDR6GP0IIsR9T78t7bxr3jB4ihx&#10;5Y9M8fUcOr/STO5CnI4Goz55Hn8vTrFrWUh5xHIQCt2YiNVU/ts31Ookr9ebe07XCSPqmo1PXhTy&#10;r86045p04InQaYajzPrXzp8gPyr1/9HY98EQ0mIlytxHGqBdVhpDMCCp0gnUSOfYg6DHXdPqjIHj&#10;jj5IsvjeUi/1LMOEPP8AiPx/T3oV8+vdTbsWswEjM7SK6qUErxmzOoIsNIP+ub+99e68QwUBdCaL&#10;eSwLHS3qUArzzzwx96NKZ6917SGDBVJjYqjOPTpRRdCVvcPfgfj3oaK4p1rHWGTwgIklo0DWjhI4&#10;YngSW5JLHklv9h7t1vrFKUUiMeMGMgyMn7buouYzISLGzfqHv3XusMkkd0sqoIxI+gK4jLkfrV+f&#10;2x+R/X/D37r3WAuiIiNIt5VZ08QRjpA9IVgCLMeAv19+691DlESCN9QTXEwlSTVJJGb8qHUaiw+o&#10;UfU+/de6hNISVkkaS/qOplRCdP6JJdAJTj8fn6n6e9jj1Zfi6g3VYvJ4ryOXckBvGqk+TQ1wNA/I&#10;a3Pv3TjGgr1iJDl/ttEsDjS7F1VYmWzarLccfQm3JsfeumqE56a5Y0TyRGeSNy6O8ix62jBF2Ksl&#10;ueLggD/be/da6jjxMTIQwpi6M4X0tNp9IuWUC5+rXIv7917rmNERk0okn6pEL20uHYXkVXWzW+il&#10;rn+h9+68K+XWVKSF10vpkljlKR00qkTOXX0zM6j+hN2caT73U0p1s6vPrMKBlsH1AgGJYJZUdZwn&#10;GgOvBRb21C5PvXWupqUohlYBzNYx+lkVTGVjFyrWC6bfpsB9P6+/de6c1po5PI0ekusKuSSG8nN0&#10;XWeL/X6e/dVPxDqTHTqUTRrWSRNDOwBjDnhkJPIJ/wAPfutkVFOpsNOsbLLFHENI9JisJFIBUFxI&#10;P6/Xn629tO1e0daoBgdSzHGGZCtqka5A6H/Nh1u+tTwHJtqYX/4n23Un8h1sGmepao8jRFxA4UxX&#10;iWEKqqQW4+jEm2o3Jv72ylePXqHj1kVWul4S+oyKsiQ2WIXJYeO3BA/tW+nuvW1+LrzRrcPG6HxW&#10;aNFIAjiPBcJ9Prcr+LfXn3vpxq0x1HmSMAPqU2Bn0FAgkaxAZQv9sH/Ye9p8Q6b7vPrC5Z2Pk8bC&#10;WILG36iQi6i7AAfT6ce1HXum2eRJE8aCLkKvkU2ZvUP23bTqDD6AWtxb3QKqd3V08+sVVrQKs85t&#10;qMetwQbEaQVSJdIK2td/ekUNVj1cdQJJokdlDSEAqY5HBMbm4D6xpAAZeAfyOPz7toX060R3DrkX&#10;WSUqoLjx3UaOEAPNr8FD+Afewig1HVus5CqQUkAaWKU6fSfGq8tFeMAWP11XJ/H092601KZ6zQqq&#10;uzKxijSFbXKyC78KSz/kXt/X+vupFRTpnNMcOvMIiJIFcyRpp1SLdXLLzYJYgg8G4HvwAUUHXusQ&#10;kdULRKQhcRELpYv/AKoMy3sfwOf8Ofe+vdcHbUhXxxnQSupSGcva5Kj6AfTUTz72BU0691HDF7BI&#10;0eaaMgSIGX0MoDBmkHK/4q3197KECvWusqEqloltHAgD+OJtAP6FDvYkkc20k/4+/dun59e65IsS&#10;F9DgKX0yo+nQJTYh7hbcX/4rz7r1vrKYAVnUgMYbBLgEuhI1EKB9Dfj37r3WBwFXUUjDF0WKIA3W&#10;NhaJojY/nk3Hv3Xuos2mP0shAj0vqUjWJSbWjP6b83N76v8AD3sCpp17rE1SgUS31Sozf7p1ETW9&#10;JWIkgs3+0jj6n8e7aD1qvTRPloIg1RJLZda6oHjcorWA06lS9rmzaeR9Lj6+9aG690w1eX+39U6s&#10;sruw1RFvCYZB+1fxAlWvwp5P9PdxGPPr1ekHlN5Q00awS1cqgq6P9vRh5Tqe0UF3uqkn6sG5/tW9&#10;2MQYdn+r+X+r/DsRF/h6DzMb9gS0Bq9KzLMNcoQqk8K6opG8Qu/jIDEqLc2/1mxbSqdXW0jYGhHQ&#10;D7h7f+2jqEWtWodynjmp1jELOhtLUJJIhZRIbk/Rl/HHtasTHj0YpbxtkDov+8O3lnq5ZaSco0MP&#10;mpWapklRXJKyPUmKz+Ytw19ahfz+Pd/C0celUVoAc8OgG3H2HU1Ankl006VMLNW1Mk8ciRU0Y0Ma&#10;elmVnIeSwEbPpubjT7UxkqK9GWlFXSBQ9BtkN15TI1FLWSNUi0cc9nmhMFFVRqIYqsSISysUIJic&#10;sbfpXi/t5SAK+fTPE56YqZMllq0QwNI9Qr1cslfBBIUKCIvMDVzKFs4tpMtr/hfd1eppTpwMo6fc&#10;bs7K5iip6hA1RSVOpRGiiKSVadgXq5pSNOkf6uUhQOVvx7oXVEBPT4nRF6E6j62NXNPJNFVVb10V&#10;FaGCO4pJo2vrSsH+chZRYsnAP+F/aGa90gjpFNd1Bp0NW2en6R6qlK0ZDUruZEEJMEfhXyijdXAE&#10;6k+qwH19p/qy3HoqlnlIwcdGL271jHBBS+OmpKSNqiSUyL6qam8ift09NCguHc3HK2BP+Hu5nTTn&#10;ppJ6/wBpUnoccJsFY4CWmVooKNS9NNHGZKVePDOGIGlwD6QAW/xA9l0ktW7emJO41XoUcVsyjp4/&#10;BGk0itArvVTz2knjRfKkbl7yPqJ1MUHHtnUWYE9NlicHpdUGAjonjLw0cdWhWQpIDYwv/aFlYaQP&#10;yyh7/Uj264JGOqhKCo6UlPhUQMCmmSHXKLKgsrvqAY29Ze/KgsfpyPp7bq7fl16ppTpQx0ausctg&#10;GhAfzpFoYBv84jQgEAfix/1/fkpqzx619vUnxw3HLRL6XX0gG7fpY6lHCn/eD7f63QdTQrSRiVgW&#10;kUxogBjAlKm7OshAHP4Hv3W+p+kAoUP74czaQoWRQ0elvOxBH04A/Jt7917ryeR38aXGlgUeYoxM&#10;31k1RICCV/Fr8f0Puj/CetHqKZ0/dSABfUF85iHjWUmzxx/Sysfwb3P9PdIxUEHrw6b5mZmIi0Rs&#10;kRZtfqSPyHS2lyCLE/0+n549ugBRQdb6hyhw0ipNL44tCMzLHpuVuZF0WDAHgcf7H3vr3XARoVaY&#10;FHRl8hkdiGaSPiMIp5A/qvv3XuuUcbqk33JQK6rP5GKgRqeI2jAuTo+uk/n37r3UqBEC3mjVP7DV&#10;CxWZEAuCr24ZzY/pA/Hv3XupvjildCzS+JZhYzxoEkYLYBrcr/S9uL+/de6cvGAGYvEA66Va/wBw&#10;VhvysVgPUT/vH149+691nUKxURhnQLdm8IA1fUrqPHHFh/vf19+691ySJVKllZdLEqQ1nKsbj9s8&#10;Ef4+/de6kfultZZEQITGI4wFOpv3A7nlfr9f6+/de68ywgeNwCFIEisLRAMdXLjglfr/AI/U+/de&#10;64FVUsx1tIo0hIlRvFY2X9w/gD+nH/Ee691iXwhiNBke4MhUDUFP1S7caR7917ri1rF1k1XB8d7G&#10;cC9vG7WHJ/sgD/Yn6e/de66/aXUGcQgrZeQAU1WDzOQbsSLWt9ffuvdcoY2VFlUxaVGldQIKBmuS&#10;1gLHTxf+h9+691IDLr1LGdbFb+M61PHAUn62+vv3XuuBQKVKMGkZnHptKvjtdg6nkf4gce/de642&#10;ABZSVGhHSW4HIsFsDwLc2J/1vfuvdcTYEMQXCMQHtqfU3KgBr2F/q1v8Pp7917qKSjKT6kJs4X0l&#10;mZWsFOkAf7z7917rrXqu7aTZwVAuVGk21M7i1wfxb/be/de6kqyaXkdQwCELL/tTHSNGn+t7+/de&#10;6lIio6C/pYWdFNr8akkDf4/Q+/de6lIBHrBHIKFrX9Cn6nj/ABvz7917qV41u7JqVQFCgX1/S5Kk&#10;jm4vzqPv3Xuubs9j4WIWIaGY6VMzSfUR/kAf2m9+691gd4gZIwEaVUUJE6swI+qtGLC9+QGuffuv&#10;dRzIoT1IQblipBMiFuNOluDz9APfuvdRzzZVXVKHBBNjEv8AqeLgG34/pz7917r0H3DKVfwlm9PC&#10;paIhtQkIHH+2X205rkeX+XrR6nEvIto2EQ1BXLcyPL9GtcfT8/jj211rqZGI7mP16ymtndk0aouA&#10;oj/F/fuvdcQRoS6hnUHUpeN2C31WYL+LWsPfuvdQ2mJYFgVDPbSqqGvfgEniwFuB/t/furL8XWJn&#10;JeSMupfW00rKq2dkW6BhYKP9qW5Pv3V2+HrDLNG6uxQs6aZdSp4jGrizmUvc2J4HH9ffumuugBEp&#10;KDTIQhLOy30H6gWBGk3/AB7917rmQiq0p/dX1FQxBZSOAEB+ir+L/q9+691LQcaiDfQDrUIJDoGq&#10;JXB/r9Lfm/v3XusqkOzOXCuVUv5IwrA3uVjUceM/2v8Ab+/de65sItMxtIDawKkR2j+otquGJ+hH&#10;+8+/dWX4usSto4VCU8yr4CQhIZeA4Xiwa1wDb/eh7q7fD1jLEiTSliLMY5LB7qf02AFlb8L+ffum&#10;uuLSLpe7KGTSjAgA+SUcnUODfgWH09+691y8wh0xxvpfQGjeRRZyDYBxbkEX/wB99Nmnl/q/1f6v&#10;U+6yCRpFZix1kqdAJ1kIbkOB+oX/ANsOPeuvddlpEF5RINbJwACdEvCTennj6gf4+948v9X+r/V6&#10;BxPPrqaazjS0dgzABDdx/ZKkp9Sf1En/AFvfur9Yyy+qNRKzXu3JRXZxcizD8D6Xt791o0pnrwpl&#10;4TlQwuTGquiMpuw9QJv/AFJ/2HvXTZ0Ux1xNJE3rcyLfkKp1MVHLrIxH5NjwffuqgVNOoEuKjKMo&#10;iZFZ1YmnYMzupuzM7/Wx/I+vv3W6eZ6b5MQrI7uzyKAwQzKirDpOoRlhzYk3t/X37rw9Dw6aJ9vw&#10;yRgrGBIyLJLrNkkYmwjIFtI/PB+nvdDSvXiB5dNdRt2DROFp1LKscUg0FEZLX8aym55F7Wb3rqlB&#10;02vtrTG37DpGzhlVtEkkN1tEJYnQekfgA6iOdXvRIHHr2ojpqn2yQdBVfI7xSxtAyQpb6PNpb/VC&#10;40sx/wABfn36o68CT001W0om1E0uiKSVoY1SREMqkepmVBYKG/ow/wBb36teHWzjpiyGyYXkmlNM&#10;sUqU3hppVAMb6X02liC83P6T7urFeHTiOU6R1fsilajQS0ohDRLJOFlKq0injUXH6W4YqCfr9Pfi&#10;xJr1dpdXHpC5frQvFTFY1mlCTr4YZIl06/XFLAj/AKbLxrJ/xH9PbsU5Q0r07DIi9IhuuzGlbDFS&#10;VJiWpharhp3ljqZKliQHFVJpeQD86WUEfUH2r+oUjjTp36lOmKfYoppW8uO1xTLMBWwqz1DSSKVS&#10;30W6m2oHUukcn35WVqkGvVlkR+mhdqw/YPKVqDXRxiCsepSExVM848EVPA0ajxhf9QoFwRe/vxFR&#10;Q9OGnTXLsSmp4qUfuOYjEalinjnXxLdg0ihtYUmw0oRb/H22Sq8OPVlkC9JrJbEozFNUQQ0L08Uz&#10;zQzRyTSSQRK2qSl8cq3kdvVxf8/Qe7K6E568ZdWDw6Y6rreilhkpZIDRUv8AEfvqmGCIJKkQi8lF&#10;HKbEhGBJI5Ori3t9TFx68GHl0lK/qKkrJaqBcLQpC0KP52ljjjUxHyRqyEXJ4/tIo/2Pu/6RGOtS&#10;SkDPSBynT1Wskv8AxbkJh87z+OaqUIV0pDLAl1LKTyxkYD8249pmt0c1HSTxhXpB1vUcUNVC9PRz&#10;FMVQyQVMao09ItRUgP5ceawFtDEh5BpQBT6SRx7ae2QKcdPq9RUdBdkurlSilFXGI6iGsWfIZHFw&#10;yy1kxY+SlhxddGAyUsaeiVEAAP5/PsteBSaAdWDE4HSaruuJ3leTGfYrRU2PMFcvnSrnqZ5m8pjW&#10;dldG8Y0mQSeofhvbJtmPw9XAJ456S03X9dBMJ5JWQFUl+4Id0kimYLEp8ovE0jG0aXKcXDD3XwJF&#10;4jpwREDHTTUY6roKi/2IpJ6ZbVP3DLJT1cFRJcRokoNy7AMyK30FgbH3oITjT1TptSjkpo6+GupX&#10;qaqskhFI1jAssQmL5CZUQEoVaw8QP0H+Ng6EJOeqmlM9Z3ipo6NoqikFqeWVvBI4npK6nSzmCJZF&#10;9EgLEn0f7Hj24qgdUIA4dNskMRq677wYyWmhWkeeSkEgeRA4NFj41A1RMpI1qFUsAWJN7e79NM+S&#10;o6jxY+nq4qioqTAJ6mqmgiiqHenom8U+lXgWMBvHT/Tgrdvrf3sCvTFT0yVW2IXhWbVTVtUrVFXH&#10;56DU8MULATFX4McQs0ixsQT9fVexuKrw610mcrsDFy1FU87RAVc0IoFqI0k8tPUkOsoijVW0h7ov&#10;JCi5N/b6zEcenVmZRjoOc51LiZDFPFQyPJU1hhzCyCBZEh1GOJoKgqg8YI9FhY83v72Jjq+XTyXb&#10;px6DDLdIxTgwRrDDC7Su1RB9YsWJNLKvjBKXupZ1utj+PezMCKdK13AUoegmzXRtRB5I6MRELFKq&#10;SR0VRCqxq/8Ak8g1qxd3W9uCGPN/z72rljQHp0bgjClegyyPU9fRwQMsQWXwkXTyaAWkBZF0RoqO&#10;F/V5HIF/T7UaTSvT0d1HNg9IqrwG46GNTAJaJgpCSOLAw6rKuqMaWkP5Y8/0F+BrpQTigNR1Hotw&#10;bjxbypK0s8VijLM1QsflYgGM6rNw3LlTf+hHt9eApw6ppB4jpb4XtrO0lXCKxZxHNLTmp80kqM60&#10;z2iaSoWzuvA0eQE/Qc29+LKMdNmBGbjToYcD33NTssrVc1LL92YTDE0cUMkWvWySSKPIrW/S2n9X&#10;14v7oW1DSB157VJRQ/t6Hzb3f61EtBHPWrDR/cSsutabXKHb1RVUUQLsbejzKb35HtM1rU9F0u2O&#10;mYz0K+3+7sU0801RNWLFHO0nlUuXhIJRVSAMEkMQN0vZ2/BY+6m1oK/5uk309wOPQoYjsihrofHT&#10;1jQSvJ9zFBUVkVHkKwMP+LhRRMuhqnTdo6aWzC5P159teAxagHTpR0Xu6ECLsFammodMlO8VQlU/&#10;hqUheuqTjgHjmrw5RrE/QaTZjwDz7cFuRxHXlVBnpZYzesgSGp1z11YH+7jgBaWGECMIk1QXRIjE&#10;ikhEFyo/JFvemjIFAOvGUKadCRi98vVR0saTQUNZbTO5hhZKqBozU04KsCY/pp8a3LX+ouPadkYc&#10;em8OKdLbEb60LTRJOayZYZitRNLJFHFEP3okcpe1gAwAb6ek2t7aMBOc9Noqq3z6EXDdiz01BFor&#10;BMsddFMGmneSSWtqFD1EizfXQq/oRiUU2vb6+9LEAanq0jClPPoQqLf0ciZCeqqnFNNVQRxLVyxI&#10;sMMLhqhqtQNd3a1mIta5Vre1kQXiR0l4PXpeU+/2hTzT+RotKhZfKhkqoZWDmSmrCDriItpYIyg/&#10;XSefdywHHpzWPXpZ4/f6eZJHrVdaVp2OucyeCOoivFBU1K3Mo+gujsLjgcceNCOrAVNOlRQ72Mqy&#10;VFRIkc3g8NYIrTBph6aVZGj0mMG9y7AN+Pz7pIpIqOm5MY6V0G+oJIKZGmillXyVMl3aI0XhAim1&#10;l1B0F7MAR+bgn20gBz6U6ZxTPSnx+6aaqAZyHPlUz20K0hUf5QRcBbRXDhl5N7H2qTj1Wg4r0okz&#10;FO0hE+r9otUExyBYZUeyeRS/AdQASrcc+3h6f6v8A/1fsHhqrnp9jr6aXxtGxkHlUxWIbzMi3aUM&#10;4sQpuSQApI497qKdWOOpEdbDKIgJCyzy60lnlEaJUwcl1iZRoBU2sp4v7117pwEy+OWMwxRC+uoD&#10;SadPmPjsNIIAFtVyf8b/AF9+691lEtOqBjILKYwjojSanX0prJUAp+VA4/xPvfTisa06lXmMxPlf&#10;lVkaVtDshQftxlVuLMbWH4B9+IqKHq5FRTqYlVZyI3EBnjDzut21AHSxkCg2X+i/n3Tw1rXqgX16&#10;lRZCZVUlSFjnjZ1Yel7+lJVsACC19IH4uD7oYU6sUU9O9LmfG+iSWM1E7EGJF1RJpbS0LMwJvwdN&#10;/p+PdFiVuqGOhx06pmFkLESqg/c80czKJWGr9so6krq5tybfS/vxhQDqtOpUeWUlSzTojl45mldF&#10;ET/RIS0X0J+mkAfS4J+nuoRQajr3UtcnGI19IWXWsao2tll8TFo5pZD+lLXWzAc/7YXArgdb6mpX&#10;s8zlkV2VV8ccSqIvGw1SA8cC/wBG1H3rrVBWvTgtYrKgKiMyEMzt6pQTyttIAA4tz/r+9dMdTkrA&#10;EVo2UsDeIOF+n6XjUD6WN7Kf6+/dXUVBHWUTICCSI/TIPEymZtTm6gRj8t+r/Ye99ODAp1mSZQ6q&#10;NOlE1adOlVLDUb2AIHP6Rcf7H3oiooet9Zla0qtY6G9A/wCDg3Fmt+n/AAsPbZjFMdap1yBV21ag&#10;UBfVI78RrwAI1UAhb8X5968MgfPrwHr1yOlyA12LBbk6R4An9uP0/pH5GkX/AD7qUYCp6tQef+r/&#10;AFf6vnwLRtcBTYqSoDC7+M+myEcfn/iPeiCOPXjppjrmTeMyB7kMY3B0huF8gckfkmwB/B96AJNB&#10;1UGhqOuOvglY303BjdiB42to1sx/xJuP6e7aG9Ot8TU9cC19NkYoPo7ftrrH6ndWB5BvYL9fe9D+&#10;nVqniOA64tLGgYSvZAbqyhtYJPod1UX/ANhb6e/aG9OtFqilOuy6upaOzar6SpUp+gBSVIJAP596&#10;0MBU9eRfPqEZFF4wxMkrxgqH0ooZjq/cA+iHg/6/vXTnXFyFMaqgYqXW1hZ7n0slgDYf4/X6/wCA&#10;8OtE0FevIJC6gLZSWKpJ9NSi6yXH0A/p/sfdjSh/1f5P9X8hQio1dZi1o2bRqCFAACDb1clbc/1/&#10;1/r+fdACTQdU6yiYK3BBUXKngO7u30Unjg34PuxRgKnp1a6cdczpd3ePVqspZfS2gg8uD/qgfqo9&#10;662NXn1iBY3I/wA2jBz+0FI5tIWYAfQ82b6/4W966bb4usT6NTFirFFXWAQyj1atZX68Cy2Atz9f&#10;fuqg0z1GKqRrZgBpdjoYj0N/YiFh+OPr+f8Abe62FLdYmVjpiEfkQIVQyXAS3qKPf+2D791cLQ16&#10;wCNVBsrBXdCuoghV/S6k/kcg/wCHvfV+uSCNRZiWAlFrRhkWYCynT+AOOf6W9+691njRwuq3kdvO&#10;ptGBEAv4uRz+eCB7917qUikXMYRBoDlGFmFhZUQAFQCb3Bsf959+691JjiKgh9LfpQhroot6kvYn&#10;kH/H37r3U1ELqNGkGRrlQoYIw9LKSoFh/wAT7917rKEFlJBABAdQNIRDxYg/7A39+691kCuoaNiG&#10;LkWHAf0/g345PA9+691lWH06mMbajdV1fpcGxfn/AA/p+ffuvdZgqL9UKA+pAwDEOnJcsb3I/Hv3&#10;XusqRk6CyhQWa2kKLuObsrcXP+qH+t7917rIyckEh/EgQemyqW9bek8kWvY/6/uq9e64CMfQsHQ2&#10;cFAGs4/csQeSP9b3br3XjCjai5UodTrdeQjeoKF/r9bD37r3WPxIg1KttShFW9xyP1uP6n8D37r3&#10;WPxRoqxmO9lXU6qGZAh+o/oQfx7917rkILiMkEH+0pdT+prFZYvp/re/de6yeMmNiZFIDMthpW6x&#10;8n1gcA/1/Fv9trHDr3XEQj1S3XWgLaoTdlsLRNI5W1lBPA/1/e+vdd2Dlr/ghmXxoFI030XHP0uB&#10;z7917rrSFblisbldWuzaLDSFv+BYWPP59+6912AhY+JNPBBYMLfuKAFT+gH1uPfuvdcQONIH1siq&#10;+kqyXs8gI5P9bn37r3XEhQnOklQRpUguUU20p9LqRa5/5EPde64NYqykc+MHSCuvS3+bQ/ggL9Rf&#10;629+691hIY8lAdSyWdUSxKWVSE+v+BB/2Hv3XuuAkUWIReTpYvpWP/UnSLEXB4tbn37r3WKVrG0l&#10;iQAC3JBH1RXbj08/jj37r3WCR0UudGkXhU8DUdfP7YH9k/UX/r7917qEswU+IFRpklUKRp4/US8h&#10;4+nP+uPfuvdRHqVYR6A0lg+lrBNduA4CrbSOPqfrx+ONcenVjqKnrD5rBEEYmKB0DKwjDj6SGzL/&#10;AKrkgnkD/H3XT04EANR109TeMyu48aqsSaAR4T9SNJB/btyt/wDYe/UPV+o/3jKZLkShXQRvqDED&#10;Td2vxqIP0+lv6fge0149eAqadZxXaoxKHUaQyuF0mzrwqhbchgdR5+vvwpWg6tpPXceQMgVik+lN&#10;TKZACskiD/MKgFze/wBbcj88WF6de0HrKlZGsd/RGAzO0jBrFCo1RhQDp1Nax/1/futFCM9Znrnj&#10;ULzGvjHqBj9LSJq8JkAFuLWYj8e9YPTZjDA065/fKoMdhoVY28hWxYlfWDbkm/AXTZvr71p6r4J/&#10;1DrxqToTlWSNTILury2BuryXJGk/01Ai/wCbe/aR1rwvn1yFcgCMrag68khdYU/pZwFsbHgC9yOb&#10;8e/aT1YQ0FT1yNUCwAtza6FVXWVH7jroHFhz70QQK9OAYwOua1Nj5U/cRpEQx2bm6m7WAudPPPvX&#10;Xusgmc+n9cTGQxyOouwYAHUV/wBsOfr/AE/Gut0PWVKyFFlBayR6RqQA3LcMXX+1cWuD731RkDfb&#10;1MWdHHDker6QIVCG3q1Bxxz9NP5+h9+6ZaMqK9Zo5EVZADchfQ8elTHIreuzEXJ/BsSePfvt6p1J&#10;jm03LOzftq7RmzavUCNKgC7D+n9fr73QUx1rqQrkl5GJRiwclAhf1DnSDxb8f4c+9db67YA63Cnk&#10;RqXZRZXbkgkcc/kj37r3UeTV9bL6XV7hfSwtoQFTe4v+ffh8+vdcGUltIR0clQgY3tIwuVGqwsf0&#10;i3u3b1rrFax0s4uSWAIsp8Z0uIpOR6b2PAv9L8e946916wVrAO7CcuTqv6GXiNjb8f15/rfn3vr3&#10;XNRzrjSNr2ZQUKaAeSW1C4uB/sffuvddqSOOVFtKgoHDFm4ZEYcG3AIt/wAQPde68VBVtVlIYFb6&#10;GZJG9AOmwvz9R711Vvh68U8YlRh4ww1+QgSE2WzDgXH9dFvfumuo5SK4DqzIq8ldJZzay/i45/IH&#10;+9e/de67Ecaxh5PUWLyKHGopbjQoPJP1FiffurNwHWFUDIxaKGSRA10YMnjvzHrDWDW+rA8i/Hv3&#10;VeumazKHZW03LWA1Iij9DKfoqm3P1+nv3XusMrK3lLeNjIilgbALKOBduP8AAFRqtfmw9+690zyz&#10;OfG4ZWJDFpyFRvRfWbN/aZQbD6H37rWa9Jypr4QwKnUiyOLxHQ8RPMR8jeng/qYf1t+ffq9a0+nS&#10;QyWY0Rys03kCpHqEbhJJAzXCQOAAQBdi35vYe7gqOPTZUMc9IHM7ihRtcsUYjEugB5FbQ/LiRAoP&#10;kjbj0xrqb6m3vYV5DjpwADh0BW5d/K4RUdo4yJQ0dTAY4JFLskS6KO76b3iClm+vr0ke3orSRjnp&#10;Utsz9zcOi67l3Y2SgzErTrj6fTDQ0bQXlkoppj4llkcgR+MprjJC3Ti51m/s7gtdKj16eWORBQdA&#10;9ltxikqiDkI6tKak8DUdYkawU1JBTiNHhqgq2lRuPUSzg3Btb2rEYUVI688rLg9AbnNyUlLF90yS&#10;z1UksaSwzmV6dqnQQssKFQ/jAYagQVQke9eOsfDJ6ZM2rB6B+ry2TllbJCMxMad6d6NpjU1dVWwk&#10;+KILMLLBFJoQSWve9vp7SPcu+a9NEqRjpOVBqGq4Ma9PWCepSelyMEkcLyUhpITNWrVs4PnLSMQv&#10;m44sCBb2nLE8eqV6ZqWeunqYqk6KbyU0viw8OuMGWVDSxpI8yspfQoksrMq61GgHn34ccdNdZYBU&#10;H+IVLTTSV6u7U1Pi6VMjmKdo1VMksk0ANOsXhKxswY/jSoYW93wePVhprjp2kjoWgmSppabHwU0s&#10;MaNT+qjh0v8AcNR19A4C6xfyxOFCAkjQCCPe/l1ZhinTJPUY4wVFPk5IYayTIQTaxrhdNR+3aeYT&#10;6meONCskQWytGQF+tvfqdbKsaU6CPde+KfDI9O+XnmqWrTTy5uOQNR1U0EpGKiokZSsiQIP3oV0s&#10;rDlve1jqcdOrayFakdFf3b2vWPUzM1K8NdUGUH7asQzQPSSWrfvSVa66CuhEY6QTe1vbjKqj59LU&#10;pGAD0A2Qz09bkKaSSrmjpT5JoqZ42mikqnRmlpAagMFdVYJqe7FSCLDgUWmrPV9eeo0cMuh/tJIX&#10;hSLXVVazvTT0ckal6SdaNbCQyKw5FgxsukfUvZrjh17Ues9XR07rPJ4KKiq56ukasqdQSspauCmB&#10;qKajaT0eGVgJJY4kD/Vb/wBdnqvXE0BP7dXorIfv3jhV8nUtiBVKAs9LSFAVZ0jcPrc8FwCo0sfd&#10;V/1en5f5evdS4aR6lpY6eSmpJKudv4fDXr5i5hb7aoqJZKRHSSUBHIiIBUFQL/U3NadvHr3WfHrT&#10;SRY6ufVV0D/e1dWyxU0FXXinS8kP7jMY9QUC6sQeGFjx7oFwB+3rVOpLU8dPKKXI071NI1PSZNcl&#10;BNI9dQx1B1UDU01OBojKsY5Vbjkk8+/aADXphzUmnl1N8fFPj6lJ6eOuqJq4UlPFDLNXmhhsiVc1&#10;N/maVNaPY21F21fQ+/Dj/q/1U6p1lejgghjhWhVwYaYy1NKyQ06QkFJJ2qB+g1M1lhQkahYcaSPd&#10;tIpWnV1+E/l1IMheJVVzJFTx/wAOI01LUlO1/u56KJqdgk8hQaahmOgXUHT78NPl1pBVqHqRURTh&#10;qaQQTNUDGpTqtLH/AA0lMnMY4kxtbpCMyKyoSWfQth9WIHiK9PBSpoOB6nj7T72KJqAxQxRyRUlZ&#10;SzxNJlKxYjAkctHEhl1E3AmLD9xXIAXgaCqDUdbbh+z/AA9dyqPscdSQV9O7ihAoKKshSjGNjmm8&#10;c1crxC7VCpqMnm1XY61J4926t04TyrXvSpTibJ48y4+ldaySOGJJY1P29LT+NVd1kkcSq7X1aSTY&#10;j37pqQEkAfPrNaup5ajHVVBFkUxEVNNRxU1RHDW5alrtQdKeWSwKKNbvHe/IK/Ue9aQOIrTpqpAp&#10;1AmkqIqSvjjhq0oTU0VJPRho/vRBDG8tVNkKoqV1aToVY2tYjUAefex+zrXTTKxWnp1SKrmR6SdF&#10;qKnQ1RQJiI9UcGJiUaRVLHJGfIGcgarD8e2W+Lrfl0y5GvFHRNDI0bV+Np6WsqDT01OZKJBd1Spq&#10;50IHlAXVTsiOw9JBJANXcHp5YdS16Q+Yy0tkqKaOnFITRQUkcCtA33TU/lNbTQC0aTMNRRrCwuDb&#10;n2mlkoOrmFeg2yOSnx1Z4jDj4WlqJKh5K2NmbIokJkSGoie6aQhPqjspa1r39oWckGvTipq6B3I7&#10;gSOYwTT2WlYMwUsHqEkkP27xsQAkZ1WAU8rfjj2japPT6xE44dITK7hsZ4XlrDpLyJp0LaZVEBcL&#10;Ip1KtiGP5BNuPfgo6UogUdIl8qtQ8msr/lTSRByqlo4NOpHjRbD6+oD3bpwAnI6T2Vr5qgRxQgK8&#10;aIJtFtZeL9bS2sWsv9nm1vr7qfn1rpKTu83gWUAs8gYSKgbWGNpWZXsUIFtJIFhf36g8uvdLjY23&#10;58lVQrHE0kKyMWkSMtGyxOWLEHkt9bFgbi9j7TzTLEhLHp2OMysFHRtoNvS4CKklhElCmRpSiwL4&#10;xFPCRZ40N73GlixKn02PsJyT/UMa9CKGAWyAL5+XTRk1kpqi0dLPA7qsyuJPLL4S3pgjqAD5Vax1&#10;/wBNNre6pSmOtkEHPSx2jsWpzxp70TRpOZER4JBNLG9QzTmqWFBqiVVikbQ4twNVr+0dxcLGCCel&#10;cFs0mR0azavXUkePaaly0GLWaKm/h8UrS1clY1QPBWq0VOurSXDpECDYkm9gCQ3d366tLLU+dP5d&#10;HtpaMU1A6c46MNSbWkhNAchFT01VBHFDQy0UjT0msSk0iUAqAS2hwS2tAHJBXg+w9JPqJ0E0868f&#10;nXo6MZxXiP2fl/l6n0W2pv4vjosfTvHUYyKsraZZYlqEhkrJfHVvXuQyyu3NpXRyn6SojOr2y8vY&#10;3icDT5fZ+X/FjpOqd40+Vaf6vPPy+XRgNvUSYiiNHTzA0VfTxu9OXWeiyFXVN9lTmoVbsrveQfal&#10;lCadUaqAT7JJ21tqOCMHyOOP2+WePqeje1CqKDgf9Q/4r86dLemxMMctXVyqYqrFmWlrMhNJ4Jo6&#10;CmjEuOqaqn0NE9OdAeAxnW1lW7C/tIZKUX1zT5+dPmPPo3CjiePA+tPKo9PTpE76wxmXI1r1ayUU&#10;8NAZq56Za9Mg1RBxLkKeIftyzuquFjv4/QdN29rLN6MEGPlwp0X3yVjLV49Eh37kxj8iKKrMkVQl&#10;PPjyKhzPXvUNTpkFy9LHGDH5fHIqxxuCbMCw4t7FtpHrj1L619B6UJ9PPoCXbBT3fz/bUenHp82N&#10;kaXIV9MA33NHWjHUdZamWnr5auncw0ldVPMpVXSUSM7/AKWjAOkBbBSI2UHGQcUOM+QHpSn2fn1W&#10;Aq9CvAjo5W2ZBjxDRzwUkLJHUw4qFmWjokqZ5Fhlrqx2Q3lB0O0iJYWHI4930qRX16Xgjg3Rk9vb&#10;qowlBimKTinKxVGSp2eSGTyuBk4pZa/SUDOiVCqhIJNlsth7QTIa6h5/t6vQfl0F2+cphqOPKinm&#10;yJrMYuWqqyWaQUstOIKkyERVcqKyojeOofQHTxvpK/08qMVApWvTchA49Ahtzsx8ZngWrYI4WuIK&#10;eaX7Sui+4phHWwuhI1ywqWaSORg7tcrpAA92nsVeOqj0+z/Uf8nTAlSvH/P0avbm6v4hR0VdHLUR&#10;UZhgqaU1sa1NL9vTyt95UGj9OoK92bUpdhb6kC5FNBoqPPz6eBUio6ON17W4/IlQWpZ/GsElVG/7&#10;csstNB5YIqWMi3hMh/ac2KtIAf6e0cS0bpK9KjV0cPFUkOVhkgkM4qTSw62aJWhjlaIM2PqIkF2e&#10;x/c8Y4BA9mMSKy0607FKU4dRs3tSdqSUxlIfDLDVxw0VGJpRJTIphopI3C2Vl9Wpmsbar3JA2YgM&#10;dVeWop0Ce7dnNWVNPNTyNNMNYpopImiq61JH1JSozgIPHKwlDm6/UEf1apoqemAWY44dFi3t1zRV&#10;FPUJPTq9WV+2SWeFK1Y1aJiqPNMFj1POzeQtHGPStmKrf3VpivDp5oJHXjTqv3ffXMlLkKKanxMk&#10;GUgrY4aqqeOFRUuWFQoq6GUEFE/bjkmDlNT6Bexb2bW12HUq56YWCVR35PQQ100mHqqunraTIyTz&#10;LHk0ZvPjKpKF5AIqRpoxcCGRhGgVR5Be59IPtcuhlBBFOH/Ff5fn0ywKua/5up6bvgMX2ElFNJBR&#10;SNUZSdqoStDOWNLUyTwAAtUJZW8dzddPN/dTHnUxyfl1UvUU9Pn0p4txY9XoqasmeqFeuNn+/pLU&#10;r0rqHdajU+mNv2wYlVDqDMebr7YMTEkgf7PW6p+HB6WWF34Z56nI1/7kxpwKXMU9Qy1UDn/JqWoT&#10;HMqxlCxTwkaXdGdtRP0TPANIp+YpT7f5cenFOoEjoaMBuOlqJJJUpo5Jcjj6R46T92OP+ImQPX19&#10;dIddOJIXA1frKhwGCkGyYoRTVw/1U/LraAk0boWaHKxrS5CmzHgqbyR46lp6eaKop0jqozUM9ezl&#10;aeUggk05YW0HShBBNSF/D054fp0lcsY5LPHDXClxWPqozQwSQU8EEssbfcN4tAUmd3DJJGATGRYD&#10;Qfes8fX/AD9NlDT7egcy2XrqSpctTY8tH9vHFBV6mymQgaPRJP5pLllV18RC3DRgun0t79g9ImU6&#10;umjG5akSoCx0sNM0VUarFV9FMsprRPB4paJaqb1Ga4d1eX9JB5A4HuIz+Y6pRgcdLR/XCafJCcUR&#10;aF6aDGJTx1YraxS0stRKy6nlYajUFb2dlUGyn36g4j/V/q/wdOj59ca+JaxZFqpBTmubxzwT+GuV&#10;sbjvXQSwiG3jd3WSNiHMinUT9VJ1Wgr1dvL7OkzmBlr0nmo6qeWJ5adkqmWJKMvDppIsZLErR/5Q&#10;xTXG4lYqTwrH3Si0448j/n+zptjQV6S7VcmOoqOKRlSqp4MZBU46seakpYKzMsaaWimo6byIYXjM&#10;lQdQCEMrkB+BYLU/t+ePXqtdOOnrGZuPHMVqaWRVirVd8hksnG+GFZRSft0jwKW8elLSDU+u+nlP&#10;ofaATWv8s/t62rk4PQl4ncMtHVZGhR4HqhNQ18hjZjHJWVU/2bTShrLT3eUq0TW4Ck2JB90ZtNGP&#10;2Z6o7enS9fdOOxsVVURmojMU6y0MEbBIJKqlXQXltcqX4Z203/ski3vyzqTTry8adInK9gAJWfZv&#10;XV0oqKmkqJKenhjqquXxLGkkF28SxxxPIxcra6txce3ifX+fTqRV6AbdnYBWl+6NTVqJKw0FNgHe&#10;Qw1WMpolir8lkKhgpjjK6ZFVSGKs11Kj3VbcySUI+dfOp4AdbeIIegKyeY0rVzieOkmpZmyVBT1/&#10;kZzNI5ZNNVTKj1kUkXpemjbjUv8AZ4C9IqUFK1wfP/DwNeqqg8uPQU5Cpl0yzrBLlY62nx1TPNUm&#10;PGrHEXMkNRRTRqZVpo29TIAmkpywuT7VKgrStNJIwK/kRwqeFelWgKKU49NhOPqchWRy1EuQEGOo&#10;aKKthoxNFLItQK56gQJckIh8QT1y3uxuTxcAgDyqSaVp5Up/qwOHVGC1Oo/7HU+fMUcsGTSmrp8j&#10;FVPD9uKaqlq0iAGirIkqlIjtDpdAP3QwCghuPe0iYMMUI4+X/F/4OnAVBop/y9A9u2Wqkjq5qb7m&#10;dKyYtS1FdULDIzY8hKYRQRgysZirAu49KoOPVf2bW6ioBpj0+f8Am/y9UfUcjgf+L6LLuhp6ykk5&#10;SBFmRyJnljqEecmRYY9C+pGJUpIB6gLH8H2ILdQrf6v9X5dF1yoK56LjuXC1LuG0M6zJI62js0UE&#10;RseW/snhAx5I/pb2f28ihc9E0qFmx01YzBQRmGBooy7zGWJ3QSJKiqLQwxAArY8tq5PNgePb0kgp&#10;jh1RIjWtOhx2zt2CF4VyEDQS1DLU0rxxw+ANFHqVEdjoRXPjUBx+pgoPPslupyahDX16XxxgUFOP&#10;Q34aGXEmKqp45JchQIdFQYRS1MdRORouJL+RCQYlUEEAErYN7JHKSEqeB8uPD/B0ZQHTwwR0PO0t&#10;xyY2NKmPJVscSytNPNSJJLUxLNH5Y5kGm3nSNpBLIQUZIwlj+Cm6hDYIFfn6/wCqnRxBIPX/AFf7&#10;HHoVE31iRHBBJI4EE0kkEkFNUCOpo6omedy1OGMKTKdYija9yG02v7LPpXNWAGfX19B9nr0p8RBT&#10;1/1Z/PoOqmY1lNAlLSZSB6U5SppgI6eKpRPJ52p0qTceQqyNdlBa7AC9va0KEJLUoaf6s9IyoNKD&#10;16QlZh63MVgp9UmMEelZZKiO1W2PRAZ55EYhSQGZZE1ABhc/Q+1KskYqKN0iliZ26D99gzVDZF3/&#10;AIk+udljyUzUi08FMHH2nljNnlil1aJgQy8fQMOF31SgA4+zPH/VnpB9IWJoK9KKm6rqx9m0+Pgp&#10;fvqYRUtT/EGixwqVhtEsVU6O8UshtpjUmJWJuQOQwbxM6Wr+Wf5f4TnpQm3tjUOlthethDV46kra&#10;evjmyzzRVdJTujzU1CKQyUz+KNdVR93p0u7lBccGz39o5ruoYrTtpQn/AD+VPTpbFYKGCNxPGnl0&#10;IWD2PQ0lNLI/8UmqKHJNR0lLPM0EFHOlKHlp5PCpnZIoj4mhAF7XjJtyWz3DM3HSCASRxPzH+foz&#10;t7ZUHAkg0HQvYnYlPVCeoykXkNI0zCTIiAfaUsCorUUdG49bSKX+3ksrlQAbNf2TSSkUCHj6eeD/&#10;AKj5dGSWobub/V/q8uhWxG1qOqMVF/D6ClnoisFPHY00GNKITTGuhpwSZfIRJIlyJClifaNpGB1M&#10;TQ+Z8/X8gMdLkgWlAAP8g/z9CPhtlYympZJnlTI1kGJMFJpgpauJcgjiSop6qGUFjqY/56MDSAQG&#10;4Y+2zK2AcZ+yo/yf5ePTvhKPnj/V5f6v5laVG2cTT01RXQyYnx0lLQVFPW1DywY+qkqm8WRlMcYe&#10;SOop/wBqNUC82byEkC3tTYU+dfnTz/wda8NfT/V/qx02SY3GUEP2kdFRzlJ6WqFPMEnUCQB4alnj&#10;dpaOWPShiWodhKxChWB4sGJOqp+3h/xf+o9VZVUUHE9M2eq6V6iugSxhRhFRx0Jmr4avMLZKmSWr&#10;hCSMqNMEOopHC6tdVAJ91YUXP7fMD/Vn7OrR/F/q49B3mayGmzM0YETJj3xtNWSyPDTj76SoMNQ0&#10;1NZvOUYpDqSMJZwVLA6vbBXUtVz/AJhnj+VaceliutaHgKft+zz9PToM6zPUUjwZKtkVKekrMlDN&#10;DLEuTWGvgqft6l8nUhRIhZ9KCK1kQqfz7VJA1SqjiBngCDwoPP7f+KDDSJ8QOBX55/yH5dB/kOw4&#10;IaWSrpqmDVPXfatWVbOlVhfuZRTVrSSxANImn0KW5ZdOn9PtYm2kt3jgK0/i8+Hl608j0ja9ULUe&#10;Z/ZnrPL2QI5Y3p8qkK1VdU46CpjjAkjnenLmKCD1oI2aN4klA1kCxtf3cbYDUMtSBWh+Xr6nNfTP&#10;TZvqedPL58P8H88dJeo7LxddNUt4Yppqo04qIqOOoq4r08VpIchCXjUx08cZZFjYBCGNmcge1KbV&#10;IqgenCp9fT7eHSOTcY2qPzxnh/qx+fTNUdotKVqGyU7ypAUraZ1pJoshNRuJaesp8XoVlVAVF1DF&#10;DH+/o+vt5Np040Y8jnHqK5/yE8B0w25qRWv5f7H+r9vSRqOyRPM9GuaVxRmvjqQuRCS1ElW4rIpZ&#10;MUAonIayyzvbgkhtAJBjFtpQBivGmaf4G8vl8/n0mfcQe0eX+rh5/wCXoEMv2HUVDwSw1UVK6Y8R&#10;LSprqKWk0VBT7Kkia4ngl9IvKzlfWiGw9n8O3KMMK1Iz+Xn6Ef5K9Fst+5IKtTHD/N9v8ukZVdmT&#10;yT1NRWV1Q1cJYjSecRijpIkU+WmRF9KxM9+TwqWADe1K7bQURRT19fn/AKuPHpHJeu5qzGvp6dYI&#10;ezpgGb75obTxVNRLTCNo0mVQKaRWK82NtSgWP5H9LnbQaVXj/qz/AJPn1Vb1k+E9Z6rtbJCbWzUk&#10;/wBy9RMTBGjCoq6mLxxG0f7n6vU3JFjpHHHu42xSKU4Yz/k69+8JCa14/wCrj1An7jqAY4zkXWOk&#10;WnD49pX0PUQ8MkqED0XFmVXFxx9L+3F2r0H59abcHYZY/ZXp1wPd1QaynolrElozWwtNQSL9xQID&#10;P5jT06yBmjjNyun1AAn8W93baVVdRGQP9Vem/rpyaKTT06MdiNzw1dHV1FLeRq2tr8cpq4IHhw9J&#10;IuukE80hLVtgF0Xk0k+lBqt7S/ThKClKf6j9mOlMdy7ZJJqeg43fnFgnT7J6nJUCiGmpaoJUMIoo&#10;KfVP44KgIyRipZ3Itdb2GoEe1MMKnBx509f9Q6e8Y17TUcB0lsNVbgrzUolDX1qTSCTQkTRLNqTx&#10;pUO5UXqFYXDxAFQdVxpsXJEhQZoPs6urynhw6MFgNu7wnQS1bvhxWxBZKGID01xh1wVU9TVA6zM3&#10;9W1Pwp5JuVzSQjtAqR0a26yAd3QlYbY9Ti6ajyNVNmWgknp6nH+aMT1ENPIxWXIMSDy8gE3itqjv&#10;Y8D2gmnR2KrQf6v9WejSCAqAzE8f+L/4roTabBUdBj3rIcpTa8gaKOmoKkI1DVUktRrmpBUzXBnT&#10;1TKjAOQDa5a/svZtTaaHHmOjeNVVA1cmn2fn8+lDDJj6T7mI0T0lVLDDIy1PkjgeOmPlkEklmZZ/&#10;I0Qha4JAOs3XV7TPGWo1eH7fy/y9KkdEJFKf4PX/AIr/AFE4jlYmpZUlTHLk6WVayOux9LHkIZaL&#10;Sq1cwmBYguT4yxR4ywtrDL7qbcfOh4+X+r/D1f6gaaYB4jFf9X+DqVTVpnWCsEknjnWuiraiOMU1&#10;ZPPTTrJWolBfQFVFIpliTWQhNiOSy8NKrTh+z8unY51JrXBrX9o8v83+DqXJmJ9WQjWCjraPwnVJ&#10;Tu6vJEi+aKlr4iAdRY6kanMYTUNWoge2fp1WjAkH/Vw/1cOnvqM4AI/lT59TYauoqI/tZqCOvenM&#10;M+U0TtHRQJEmpYJ46r11DpEVkLNcFwNTce2jEimurB4evH/P5dPLIWGRU+foPQfs64K944JZmiWO&#10;CphXITFHPhDsZZWx8ptCkVQGjUSkktpIAF/e9ABIxU8P9n7OraieNft9PWn29cIEkMlTXz1lV48b&#10;5HhinqIYaZwKgjwVE7htc0USmy/1f6D8tsBpCgAV9P8AVgdeWpYlq4/1D86dS/u3qKlampgyH2zS&#10;1RYrPC1ZWfcxLAaqmqovGqPTyN+9HIQojcn6j3rwwoxSv8vz+3jXqwbNc0/z/wAvlT7eslZaFIKO&#10;Kenhp8QWV5p0AnSg5M9VPHYSSwwr+8t9QdiSGIYAaABJJ8/Tqx46RTtznjTz8hjqLXUtTFRxiolZ&#10;sY8ZpIJqKpjloaiCeIrTiOmp/VSOXBZ434LHUVsAffl01wKHz9R/n684NMnHl8xxA+Weo6uykRz+&#10;elrDPI8bU6RZTB0mVgpwaWjnk4vFqYuP7DEkLdl92CjJNCP509R1WpGM1+XCvofs65Aymlippkb7&#10;cPE75BqlWpsbFDLqr3p3ZVKOzX8WoEnVY2K2HtK1JGaeX+D/AGetk1AWtfn6ev8APrlIjrWT+SM0&#10;scYeaXMhkrGylJrWmMdBTzD9w3PlbSLkKB9PdgvbStflTh141DUpjzPr05NVSmqmyLUkTQUcax0y&#10;1FOWhWeQeOnqEopbAeBA3Itcah+Le6iNSoHr/g8/z6cLAnGQP8Pl+VOpcNZkoZIZQ9KYMivNTMZi&#10;1NkZlacCCUJpWnnij0x6iv0RWBLe66EIIpSnl6j/AD+fW9ZDA1wf5H/N/l6cKOaSOKkrKqKnlFTN&#10;RRVhyMQ+zpYqqdzX08dFSlCOHJIU/qN9BHK0dATQEjjw6urUAJFRitfzr9n+r832Bp3rJcVHNSRS&#10;AvFCA5ikghpZPQ1NPNdpHuBPOpIGkaSLge2CtF1f6q/Pp2pJ0jj/ADp5U6cKHJhaaKlqJEFVHX1B&#10;jntWPNWCpUNUpUTDTHEwCAL6QELKQ3tp4qvUcCM16ssihaHjXy6ytPjUb/JhkL/cQ09XK0Adqehr&#10;H8qTShk03u1kkIZgxv8AQ3908J/On+r/AA9WMkflXqdNW0+NlfTTxSw1ccmTcR6jBX1yHVT64LAL&#10;rbQUZbcg8ce9LFr+0dbLBGxkH/ix04RTmnAqpoVilq6Z6pBHWQU7glTFUrLC4Y+VVWXxWsGIJJvp&#10;96Ma+R4YPTofzbBP+Hz/AJdOFLHO8FPrmd6KniyFStU0yU1LToWE1Tj3mp7lp4wANTnSVNkH4FGR&#10;Sx/1fn9nWxwH+r8vtHXUmRkklp6d6WRwtVFJPAJxZzp8lJJTNLpMjKxZZNNgPS4U24usYVarx6qX&#10;U4Ar05VtdTl3SmSlrafJrMv3rL5YY5XGquWSdQrFoZVURGzXXSBcE28qca+XWyVJ1ca4+z1/n1LS&#10;Sngq6d5qOMJBRtBWF1SKCoq6ij8EbUVO3p86t41YtwBclRe/vQHlXq4AFPl/m65wvRY+Ckm+2rae&#10;ohhrHpKhgsE01UwWnraWuRQRI0iElL3QEKFH596K6moDUfyp8uqgIAKCn+frnBAsUcRZnrftUamg&#10;aJlFN57kNPTgWb16x4v6Bg3096Ir1sqNWrpzDSw01DenavmpSlDUVNmSojyUJNRBUQRyACQxJqJc&#10;n1Am3PtvR3EHzz1vrNO1FAIamrWqcMLTVcVWqVTvLKHooYwoAkVpePGwBVdRJFvdQhPAV+Xp14in&#10;HrLLDPUJTQVUQcpHKq1EjLVRzmOPyfalIx6dAGllUkoQWX6X96AA86dWOo0B64x0dPWGjgbEVNHV&#10;1KPO1DOxo0pHxi+WaQVxJMgEd2ZmNmYc2It78QRmtf8AL1YAcKdSIKyKq1ZBWKzUZiP3fhWZPLK4&#10;+3aoCqQjCJjCwsAzHgkke6laY9erdQ5apHkmnpaqoWnWY60jgSOllmhqVpAEZ1uL3USgfpDKSLj3&#10;bTT4uvHqZUKUmy/3Phhq3KfbxtG7OaVCFkeOFRZrgpEYx9f6c+/BMCnn16ozq65VSR+CWZY44pUh&#10;WanYGMg0+lRTxzwtywlQNyeb/wCPuvy61UMKdOJEfi+2aTRMlVBHVQa4xPBTuA33osNLKshFyLgK&#10;TzwPfqdV1A4PUl/K01E70/2iBS0EYGtpWpwVnlLmwZSpXQps2m1vdcUx1sVr3fl05RrVsVqmE9PU&#10;rIIUKgNHFJIyiBmCAAxmNhHyeL8kaea9WNaY6UfiSrggpKcx42ZMhVqokBdGleP7r6j1quph4mVm&#10;BvyLcD3Whrrnp6ooYYI6RadKKGZv3JIWYqJqNmaKbH1A/SHjdWDhQLKAym5t7odWoenTPUsp4JWY&#10;YmkpZKWOnVklqmEcQll5p9fJaN3IsSPqbH35wStB1s9Q5q5y4gegip2BrYYtaO8kVRCbwI0r2BVz&#10;5AWXgEe2vDIFT1oAefUGSop2p2jdWb7YQ0cEdJPZXMrColdp0AuhYhgbkr+Qbe9+GQRXqxVR0lcp&#10;JFpgjMtFWJ5KyGllaM6ooRIEElXbTzKDo8wI/BJ/AfRQBQdOLTTnpBZNqaGKjhqJI2io6tpaqGlW&#10;VyJapzQrPFNOGXxxysoeKxU3v9SPbyA1xx60KUAxj06QOWkluwqUWTyVL4+k+wRKGnpqmO8cn3Ur&#10;lnijZy7K6mx9Qtpv7UhAcD7T/sdbII4/YOkPXSMsBpRQ0tPLTa56mGecAGooB5BBVTRqRMum7ALy&#10;Sp9Pq9uqudRPHHCmOtg4+H+fpnh0marK0T/b5Kq8ioaHz/ZiBZC8FTKYYkVyCpaIkBG/UyEE2I9v&#10;Kn4B68fsz/xfz68zLTU/pw+3/Vj5dIarWKjSlppoRDO1WamOuRHig+xkhMSrURKSTqaz+Tm1ubGx&#10;9qAK8Pz6RuqKQrDP+TrqrhWKhqaoukFSKKminqJFE0URjBXFFo1tqjVv3CeSGZlPHvQALADPp1ph&#10;QavMcf8AJ0x/cS0NLCjSO9M8TVDaxE8ETMQXqY2caFYSmTSQwLXIZb8+7hAzHGf9WOH+r/A2aKoq&#10;eOflnz/bXrNBBWCSDHiul80kldE6GCSSGf7jStHVxyR8orElI2N/W34Cn3oleNPTqwDYWuc/z4Hr&#10;lRU88PhjlmRaOapnnEBRWaFqGMrUS1Ugtpdzp0uv1FyeBYUbQainy+2vW0ABBr8/2f5a9cqaNpZz&#10;GanxVQioZocdJKjLDU1rGSTKeVbaoSF9QkXi/NrXOmIAJp65+ymOvBa4rnFB9ua9OEVa087iMieY&#10;VUqyCNovCJ4H/h8M9PHaw0n0E/2tSsD7qUAHqKf7PTmqrVHr/sV6mUTQmqnmNItRRSVQWpbXrNHX&#10;JC0YqYFblkRDZv6sVtyPdWApQmn+b/V/Lqy0J4VFcn0PWWoZ6Vo10yyRSGnang0KrhkiaFZYLL64&#10;GNiU1C2mxv7oqg/b1ZgRxz6D/L1PUyLUwTRVMgJV1np6aZZKeCvNLYrBIRqCMbyyqpGkqQbD6+K4&#10;oR+30+fW8ggg/wCavy6a5vOaarhqav8AyFkpZ2TyIKtvJaSf7KdlKhWlFnXn1La3PuwAJGM/y/1U&#10;6qQSCDw+2n+rNOs0sWs0xeOemmq1mqqeeSYSrBBDIKl6GKMDTEfGUaNmBW2q7C1vehjh5fL+denC&#10;BgUpWtM/ZinlinXECRQR9s2qGWoqHkqZYqaEvHZ0MkcSn9t7hlDXOpW5sfe9I4E8fLps/wCDrNI1&#10;L54vFJN45DN90gYLGxm/fhMMigBQ8p0Op5N1/BHvQUkZ/wBVOtkeS/Pj8xX/AIvrEzvAapIadxJW&#10;1NLThamQtVQLUR+OmFOouPGZmY67cBPdgimhPlXh1alKjyPrx4Yp8uPWRGklemKzzKr0kTyaQNR1&#10;xlKykaM2KmcRqqWHDE/19+0qBnypT8uB/LrxFM/L9tfL86U64Sh4o4ZpJjTt9qjwNUQWqo0jn8sI&#10;q4rFXZI/QCOeSpsBf34U8h5/l+X2nr1aivy/Mfb/AJuu2jif7iido0ooaWWKFI6ow00Uc6B5alkj&#10;sf3EBkCadIHAB+vvwxQ0yf8AUP8AN1XStacB5fnx/wCK4dN7gOKCeeoapFFVzY2qSKpEtXUzUNPd&#10;YE020IqG02m9uBZiBe4ABIA454ft/wBj8+qNQopGaY9K9Y4aqMG1QsU1RJkEf7QR2o540XxxyPVw&#10;gjWvpBL28htwCvvzA0+VM9UDLwOc8BwP2nprZoUSapzC08dZI1YtOFWQJC0tQXpqNxFYKVZSnmvY&#10;88fT24FxRK4Ar/n6bJUDVIAKk0/zdTQk00tCa50lyTAiESsq1SV7Qa6EV0ttJU+lbckAA+/UAGOH&#10;+qvW/TVx/n8gftPTSaeSEQBawJUzV8ctZHTzBqqjkVmaaljRb60k9Oo3tpufz7c1A/ZTHTZ4aeBq&#10;eB4fL9vWZZqOGKQw00MUkMkdFT3h+4cLTxhXRZeDYqyzAlguo2PN/fgp4fy8uvVXyFCMfPH+wQeo&#10;WU+xtBLUVaS5SuemopZKOJ4QwlN6KuSVVWIEo0pdVDAqwsLj24itkD4RX/ZHn59UfTxB7jxx+w8P&#10;SvkesVTUGBEYU0poDVPJRCLwpKmPZTSPLDO1miGolmZDci+kLYEOKtTQ4YDz/aOqMRwGV8vs4en+&#10;X8vMwTURU1HU1AaYPRUckVXSedp6iriaVRjcjDKykSJGgGrQCy3uPofd9IZgo8/OlB9nyz03Wilj&#10;5eVc08j8+otRJZ6iKCao+0gSAQQTN5aiqMkH3YnepNwI9F9LOb6woFr292Vf4qd1an86dUanwrWg&#10;pQfbmv2dQax6V4mlqYZohLBTVuRihkMtcPvh9qdAUWct+2sgHIOongn28imtAfkK/LpmQinDHE/n&#10;+X+r+QT6V0FkVaeuZqGKmjgq/DHVQSzGYwwVBibhZNR1s2rjyD28Yq5alD/q/wBX2dJqrwAJp5/6&#10;vPz/AD64ZCdqqSspq8ASYyXHXMSRwmoq4z9w1DDptcsTfVGR6mHJFvdlQKNSef8Agp1VmrUN5afz&#10;PUGJqWRcvJjUQNW1KmCCSYIsifoJpdPIdSqSCYRt6uDe9/dmWtA2ABXpsMKNoxXh8/8AZrmvz/a2&#10;iVpqSkaEo65WWSeWSSUB6eWmqDS1yJFABGjM1ymoHyj1W1AD3cJ3UOKf5ft/ydU11QafM/4OPDz/&#10;AMPXIFWyJY01VSyRyNPTxKIpYzTym5gRm5FPKpUsulSh1AkGw9200SleqgjXkaf83+bzPH/MwTRB&#10;q2V1hgSaWtlhq/EwaFooFEkJiZgGjtF/mynBYD6/hYgAX8ukr6S+OJPl/q4U4fPqE89I9QkMdNNO&#10;KaB0p2pNVP8AayNKvmJ8q6mlJfSUXgFtQ+nt5QQtTg+fTLaCQtOHD9vqf9Q64T06wOfs6VaaCNox&#10;SVLM0ciyRyLFUTvA2oyoCxXzWIJJH493WhHdk+f+r/J1VlAbsFB5f6v8vWV4RVTRnIzg0MEk0lRV&#10;080UkclKrCUzeOmA0ARlQQCOQeACT70AFBCDPXiNT93D/V/sdRqHXH5vsaZqiJ4KunqaeRIZ56vH&#10;0zioEEQi1aSq6TFKCbsbgkA+9soA7jkf4SOqxkA0XIz+yvXONpqeeqjaZUnqtNXVStDHI0WRLeGl&#10;jhkTS6OkNpCY/qQxsV1D36itwFfL/P8Az63lahjxz/mH206WO1Nj1m6a+aOsqamSaSlaIVsiRLCV&#10;rG1xyKYQE16xGop7Cwt6T7W29o8tAo6tGFlajHywcf8AFfkej0dN/HupyFRQtZ9UNU0U00dJHXq9&#10;XBTK0dZRVNmVYpZPJG6zKug3KG1iRztfLoZA8g6Z3S6tLSGiNUjicYNP9Qp/k6tu6i+P0GGx+LDY&#10;+GojpqQNUylCBLVw1QlFRTMRq8RYuWDf1HPPuRNv2i1tItSjJ6i6+vDcuzlqhfLo+W0evIY2CtS0&#10;sDIFEjxKPDC8a+YpHTaQg1g2Yj8g/wCwMmMcQoOPQM3C5WQ6QeHp0N+M2bDTlTCxXwBCUaJNItwz&#10;Okg+rL9SnF/za3upuMU6LVICkmv59LqDbsS+RyHjcolngkaNHgDAx+pL8njWbi5/PtDJPnpBKhYd&#10;PY2+obU8DuvokWMDxso121HSB9f6ta/09pzNU0HHpsQk9RK3CIXfxqPI5f1hTKyISoSC9ri5uL3u&#10;h5BP093SU/D1qRSDXpBZrB04WaZFiYgPAkMGkpG5bU8byMCGEYBsTa1x+LezCCU4r0ikwCT5dFf7&#10;I2/EI2qPAlR9vTvTT+Rw8a00syteVW+rqzqxvzYahx7E1jSor0nePVHr9eqiPkPgmr4svDGIEE1d&#10;XzOYJChp4JYg0RqSf0SWRiyDkao/wPY1sGWhUef+bpM6gR59Otez5RUNBHX5Keju4fI1UJqaeEsZ&#10;p6KFDWZKlOkFhIZhTqR6WER9v7gsfhFxU1NDTjji351p+XWrItFIq/6uPD/L1VVuyOSnmcusUrgt&#10;KxRbtE7+pwYzzq1Gx4/r/X3F+8q6nNDx/L1r869DezAL58xw6C+U6yY3Md3uQ0q39ScKuhARqP0W&#10;444vY8+wa3E9HXljpwo4QdJKhVYhJTcaSoPpHKk2sbA8f0vb2Ybfb+NKNXCo6RX0vhQ44+nQiYKi&#10;d5C+gqIlvpjKXMP0shtpJXjg8+5Z5V2wtPXgEzQenyrxpxp1He8Xg4E11evr6/KvQ+7XpVjkhSRQ&#10;pWFmuIrMkTxep1P5jIBLXPFyD+PeQ+xWCIyq60oK8MhSDUj1UgEn5nqJN8nMiMyHifXBYHAI8jWl&#10;MDhUdDDjsbc48CNtM9PTokyKmhoZVMtTJGUBD3VWjAtcMA3uX9msCDCAp7lUBhShBqXIphuBUeYa&#10;h6jq7vQBMSRVGYkEmoYUCg+YyQ1eBWoHS2xFNQ1MP3csqaqeSV/Q8tPKIZQ0UccAAtPpe7SSFfSF&#10;t+T7H+3W9tPGLmVx2Ek0JUgGoGnyehqS1MAU6DW4TXUMptolw4AyFYVFCS1SNFRhVrkmvp0q1pI3&#10;o6SSChH8WaYUywWvVVFUEWauqwhCpI0YZV0Slbk+m559nIt4zDG0cdJzinBiwAMjEU0sy1wGp5kZ&#10;p0ReLIZ3jklrBxrmgUkqiilSqtTitTwqKVHUKpjcwNRNVNPF5nio0lp40FQkaipqKWKXS1nl9LMC&#10;LD1ax+fdZImMP0xfUOCCgFQAGKg04sCCRw+INjPSiB0E31Aj0nSC9GPafhViKjC9wB4nGk16QOVp&#10;KcxtDBI8kEIpXijq1laKjqIyZWpZ5XUL+0GkZdKheQosxIIcu7aHSYojVV0EB9VEYZKsSoB0gtSg&#10;08AM4IrsJ5S/iyqA7agSlKupwGABr3EKDU1xWlAD0F1ZQTv5THTVRhZmSre6y65IOYqZL2Cql7Np&#10;ABGofUW9x5uNhJNq0I2n8fBsr8KigFAAaGgAK6vPod291EhUMy6vwcRhuLH1JpUVqQdJ4dJeakjF&#10;U7rHHHFIWjdVkYQsWiEcxWIi+lFuNRP1YE+wVPt6fUltIVDUGhOk9oVjppwVajjxIr0eR3L+AFJ1&#10;MKEVA1ChJGfUmhpTgOmuKhpxKsivGzhJJ3cR63iRNQSJY4+CSgv/AK4B9lA2y38TXqBIBJJFSoHA&#10;ADiSo+3h0tkupvDKEGhIAFaV9TU/PH8umxlDxSLHqadg7SM4YxKdY0yrM4H0uRZx9bj2SugZDoqW&#10;yTX4ePEN+0ZBzUdLl7HBcjSKUApXhkafX7PKh6g1FLObPHLSMai0QMzhnWeFP3JA7EaFsQoJb6kW&#10;/wAC27gkqTGyHVUDUc6gMmtO0HFCfyx0qimiXDq3ZnAoCrHAOMmtSceXTVJOTGqiMMfMoaPiPxoA&#10;Y5NJewuGv6wwtc8H6+yWWcaNIArqFRwoOB4gZB/ECKZxQ4XJEA+utMYPGp4itPI+hB4DI668tMgW&#10;N4HjaykLeKe8XLlwYwC5N1sOL8/X22JYEw6lTjBo1RknIHdUEDy/PqwimYllcMM+oocCnHHnXj+X&#10;UymmHgNMsyPBcygFgyAH1wM0jDiyjlLDgX59q4J1ERgDgpUnNCPVTUjhTivy+XSaeI+KJmUh6Uxj&#10;5EAeZJ86mvDrklZGWEUtRKt1cxzFNBkncqhvr48aLqYMLce3IrpNfhyORUGjUp3E08/wqK56q9s2&#10;nxI0WoIqoNaKBXy/ETQEevXLSXlimjkZBpbxJE7O7FB676foG+oJ+o9uqCZEkjalAaAEmtONfkeP&#10;AY60GAVo3FT5kgClTjj6fLrI0iM8cKRO6RkRxIIyRMztphdpR6rqQALfU+1DSKWEaqWC4Ap8RPAl&#10;uJIwB69NBGVTKzAFqk5+EDJFOGcn5DrD5GZ2lvH5qgyKxaUjVYFUjmMfqUACwUfQ3v7ZVyXMpI1P&#10;UGrU4eTUyoABAA4GtePT2gaRGAdKUIAH8wDg1JBNePl1minMRWMSIdQiFOJT5KTzsCjvFNEAzyJZ&#10;gF5F78fT29HL4bCMNk6dOrKauBIIBLMPShHHz6aljEoLlaUrq04enEAqcBTjPGn59RjdHMEdQjuC&#10;skesXGnygyQxOn6lPDaVXjkH+ntIRpJhjcE44imK5UECrVwSFGDX7OnxQr4zIQOB/YaMa4BHCp+R&#10;A6xmRmq3JggIedw6rHplDsAWkisdJA+oDNcAAsPbZYtOzFFOomop3VIzp4V4VAOaAE56uFpCAHNQ&#10;oodXbTyDeYPkTSla06z1sUoXVDEsZFOTyVnjX1axI7WAFxyLX44+t/dryAjESkdnnnz4n09fPyHT&#10;drJGTpkYkaqfwn0p86H7M56aadnVFAcRvPrhkmFmcGVw2pSfrYjk/j6eyuLUAADpLVUtgnuI/wAH&#10;mfLpdKFLEkVCUYDgMA/6gPPrE9jIscJjdTeQSgkkRh/G7NIOQr8/T+g9sOupwiUIOQeJpWhz6Nx+&#10;Qp04ldJeSoPCnzpUCnqP8p6aZEOubS0ehnZBGV1AoWsvrP8AZ/IYf7H2VyQs0rUoBWlOOP8ATenz&#10;9el6OoRMGtK/n9nr6jrkfHad4zYU2iJ45gLvJNe0sfkAuGW8hH44t7aIj0uYxhCBRvMnzX1qKsRx&#10;z6daGvtD511IK+QHkfShwD59QWcxK7QsyAqzByiF1LG9o5QBcWNjq5uAALc+yyZ/BUtGSoPAkCv+&#10;1agqPWtTWgpTPSxEDsPEoacRU0/NTiv2YIqajrqNDA+pk1tOkQVolSSRS30uX4Dm92sePpxb2nSM&#10;wuWdSS1BUULCvqcZ8zn5fLrTOJU0qaaa4NQD+zJHkP25r1gkXT5Y5DqWEs8twSI2t6otB/J+lx/h&#10;7SvGAzBzq05Na4PmAOFeH7B08jau5MasClMjyavoP8vWIR6og1tJuvjXjWqfqEbkfnix/wBa3tgR&#10;gx1H2jHlxoaeZ+fV9VHpxwan1PCo+Xp+Z6wyWGtzeXzMfH6mvGbXbhgOA3qsfra3tpzkse8MSB8v&#10;9XGny6cWpoo7Sozwz/xYx8uPWNJglIiaAzvrR5CCAdDarsq/S/8Avd/dVfRbhKVJqD+3h/lr+XW2&#10;i1TlyaAUIH5evn1jYujFLxI0gZg7osrKgt9XYEX/AD+SACPbL6wdNFBNaE92OOTmp/mB06oRhU1I&#10;FMDGfsxj/CaHrxTTTOk4je82slJSDr+odT9G4vdVYW9006YWjfuzU0Pn654inEClDQ9WDVnV4jpx&#10;TK1FPnT58DQ1Fc9cNJOuOOIxyXBidwGZSBqJY/kGw/3vm/up1EkBdLYoTgg/PGR+f+br2BRmOoeY&#10;HCnDHz4+X7OHXSGXWhQWIdC6sCdTMdRmXgHST+r/AG/ug8UkFMcMfPzbgOJ416uwh0lG4Uwfy+E+&#10;Vf4esfr1yRljIAWld1S3pDapIwR9Prb/AHkfn22CwYx8QDWvDFcr9nl1cBCqyUoT2gH1phvX5/bx&#10;64zypcpHr0i7NELkRu8dyC31HIst/bc7oGKR1oK1X0Yg1z9vDq8ETMPElwT+L1AIoQBj7fn13HI6&#10;aSKdgVVHkDsp8cn0VRYfT+oJ/HtyOQha6CNNK1zQ+Qp/xfDpuRFb8YNa0p5jzNfX8vPrGr6HL6gj&#10;nUNAALoJFskvjF/Vc+m4H+B9tidUYsTpapH2VGDp9fT+WOnTCZFCgVFAa+tPKvp60x69ckdriFZg&#10;rqCxDfpUn1H02HqFxe/0J/2Pvyuf7INRhn/UPUefoc9VdVp4jJVT/q48KH5cf5dcHInZlZ7SsUC6&#10;youzkfuKT6VtcG/tuSRZiVY95oMnj86+X2+fDz6cWN4wHAqueArw8iP8I8sHrIGikd5Ws0YKgcht&#10;bowC3Yfpv9f6e3EaORi7kFftBqftH2dNujoojUEMa+ooDxNP5dcnCQPIGMbeRQ0iqfI7H6gljwXA&#10;5Yf1B92YrAxLEHVkiufl9rUyfs6qgeZRpBGngeAp/hArgV9eu5G1FUsCsiD1pYxuw512/B5BF/zf&#10;36SRSdFBkDP4SR5/bWh+3rcceNdSNJODhgPMVPED/B1gHkhQeQFLO/74QLLEbcspW4s17nj9PtOG&#10;MMYWTzJzkEE/PgAfMjyr0oCJM+pBWgytRpI/PNRwHzI65RShtQkWN41UOBrBaJf0JIWUDUpPqufp&#10;f36G41KwkAI+3h5eXl554dVmtimkxkhq8aYPmRQ+fy86dda/GqgEg2j0sY9TEA3s40jTq+oNueDf&#10;34SeHQg09PMnPAjyrxr50HXvDLk1FfiqAQAPs/ipwpnFfTruWZGSNreOR1MbvIA6tKbqYSALjixF&#10;ifrbm1/ep543CsKg0IqcgnzHr86/Pq0Vu6OUwVB1AcDTFG9M+hHXvGXZgrtE0aNpKmQva3riEv1t&#10;a9vyLX49tqCzEaipUEcTq8sfIf5uHW2ZUUHSHDEeQpXyJFM5/I149YpHPjcxuisqqWLepWLKLsAP&#10;qDYc/UC9yT7akcaWKEYp58fmPt/aBX16chhAkAcGjVoKcPkT8vThWnp1zLl4vIDGUlk1tKQrRray&#10;+NVHIF/yfr9Pe3dmQvghjUk+VKClP8vn04karIE7qqKAeeamtfs8vKlev//S2QjEBI1gYkIUAam1&#10;MpYraM25v/aT6AH6E8+xB0GOsdgAQi2e5WQxrdlW+qII0oBQEC5+n0+vv3XuuQYFWK2EUa6r+UNU&#10;NIDwENrKv1J5N/6/j37r3XkYHQQPyBGrXUmQ8+R144AsLn/YAD3okAVPXuu31EsQXBKsIzJoCXLH&#10;0aE/oOSTzb6c+9B1JoOtdRJJkSzROjaXLLYXcsy20i4/SD9b83t7t1YCpp1ikkGjWwV1lGhkZVJ8&#10;yqSlyqjg/wBu/vfV9AGT1CE/+qmv5I0p7CMO5VTyNA+ij6ah/h7914qp4dY5ZIIwz2eIKSZJlXUN&#10;UdgyaUGrTbkkg/7D36nVdB6jGoDt6W1gIoX7VwupGOoH9ILFfrYcj6k+/dbVSDU9R5Jbp6Hcs06x&#10;QskKr52uTJIocCxtcHVwB+ebD3TnUN5V1iOOUmVlJ1Blfxoj6njlsDf+l7f4D37TUV9Oqt8PUaRo&#10;muwQIyOLL4z4zGB+20YUWIve4J+nPvXTXXFViYQHQ6M6NUCYAmQNeygaQAyKbWU/63v3XuuoUKeq&#10;bS6iJ2kLlkKBT+tEIa2g2Nzx/qffuvdTIIg3hWzF3UCllHjLPFJcyCYkXs/4uAfze3v3XuptPTqX&#10;aZ40ujLG0sUskEQiHpCTen025utuR+fz7917qatLCVsyhUiZ3jXUCVdwRHa9mN7ED6iw91LBePWu&#10;pBpyHRTCw1a5NDKoUhF1N6rWY8/nn3smgr17qetPqjukaL5ChjkLKgWx16dNidV+Bf2wWOrV1rrM&#10;qRW1IJFhlOmxCSRtIp0+QBuQb8KTx/xOqEgnr3UgRIF0tTgyEm7SMRJJq+kjIBpe35A/w9663Q0r&#10;1lZdKj0pdbRoyqjougc6n/VqP9Lm3v3WhTz66spWJ7BG0gqNPkktyrOSVNibWJNvfutnT5dc0YWY&#10;kxGMuQxS+pfydFgONNgx+v8AT34VrjrXWOTQF0gIPIheLQLiRb/5pvyf6+3E16hWvVkrq6iPaORF&#10;LKUbQ5KozrG17MXJ4ABtx7eYVFOnX+HrDKrrIyBIpWJMiMpDHUH5kXT/AE/APHv3TXUR7lXjMA0r&#10;KHEi+L99fpdr+oH68j+lvex1dPPqFM0avYATCNblwjyEq3AVGsFBva5PPv3TnXDyMHKW1pIg12jU&#10;RqW9KKQoIOoHk3H+t+B7r3XTDQ8asVMGvxRuFLNEWX1QXAH+uQVt791omgr1lB0OwcK0eoMCiqR6&#10;gQhFvyfyfpbj/E+6oRpFPXrglpIpFcokaMSbKpZhf1SyKeBxfkcW966oKefXbSB1lZEMauhICBWM&#10;UKejQjAEXK/Qf19+62dPl154gCpDSS3VnCoyqmgqBAriw1MByxvYe/da65JFco4g8aeHQzPIpkaU&#10;+pbCIaXFiQL2v/sPfuvdc1gQuirC4dANKVDhFCRg6yqIPVbktq5Hv3Xus9lRbxi4eOPRGHXXHGCd&#10;H7K8G5IJJ1cfke/de652RV8DqZFuUGnQTJouXkYW4IsSBa3Hv3XuoLyH9oPIrh0VlclRPwdKRsYw&#10;OGGrkj37r3TbJVRRqpVpnMaSORGBK/L8j1AAFfoB+Le/de6Y67LRQxzGEsVs6aBIJPJIF1LYvpCW&#10;NxybfX3sUrnrWkn/AFf7H+r+QR1dueGCR3WVmMQjnjjiOk65F0OTb9T3HBt/rX92qg4DrRIXoLMx&#10;vmnRainpq+CRDI8umCraoMzEfvgaAJAyEHURa1wAx9+C6uA6eRQR6noHdw9nQUdRGsFdM9XLFNLC&#10;peaj81PSKBJHDPENLaVYPJ5UDKPqfayK3dviz0ritPEJrgevQHbl7YkovDUHIilp5pai01JXJ9jU&#10;StGVNTFqAcmT/N6RdSeVH59mMVmKeh6V/TlF0qa9AXk+zq6nacs7mLwsPJTiSqqJHuT446yIBYA4&#10;N3STnSt/ahbJQOvC2amegsqd8VVTHHVxyU81HDK14InmgF6k6bQa7eRdRP6b+rj3toFQdKI4/D6T&#10;OUyuSlWGSmpq6np4ZHrI5KuON6lWhULMFRwW8YIAZbeo+08oUdKYyRkdJ+hwmYnEtRj4qiqRzNI1&#10;PCBPZZPXVVd5Vsi3J1WtY/QXHtn9PrZFRQ9LvD9WVeRjV54RSGOWnqURadC7okV6WSERBWmq2Zhx&#10;IygqANJPPukk8cQz0w7hMHoctr9P1cnkYxVxWGVZhkahfBWVU9QPDVmGkXUIXRgUAMQC8kXsfac3&#10;8dadJZbnOlehn211TOaOGnnxscFUWjcTosVLBFFC2lJpZJToYBQQyjliSSvth7tDXpG8xU56GvB9&#10;eCJEkaPGqLtIsIjhaA04GmBqVEUNq1HUxGlT/Q/UoJJEc16aa4FMdCzh9pRUsUHjUMoii+3mqNFS&#10;EklYxfdyQhf0sSeV5AAHtrUOk4ep6EbGbaVYxAixXZF8jvCJEMiSDXEyScqP6WN+Rfj37UTw6qWz&#10;XpeU+FiPhRooBBSELfUGlia2h1dQoGi9zdh9Pzx71pJGevFielPT0FEoURm8cp1zyCBXgeSnUDUi&#10;yqLn6KujixJ593CqFrXPVepywqjQ2eFNLOY/NEylYyl1te/H0+vA+n0PtyLz62OpSxnh0l0agJkO&#10;mN3haxVmVgNNja5AH9Pz7d631LhGpGVmfQwDOUZFQzsdQOiwYj+uoAC9vdWNFqOvdSSsjgIpV9M0&#10;epWRX8QRBIJFbni/0H0v7ajBLV6qOu7nTZaXWfMwiVrKFdv1tYAg/wCNrfS3t/q3XNFV/KkckZA/&#10;beoJ0KfG15ApkH5+n9OeD7917r2m5AXgMEaAHQWAb6vosCENj6h7o/wnrR6b3Zoy5UxJEqMUS+ot&#10;Y2aJSf1armxsCT/re7EAih631wlOgGUjXZS0qcCONQQViWG3LFbkt9Lgi/vfDHXuos7pLHJpW63S&#10;JY/EEAu3kgEjj6WF+R7917rpmJaERrIpdYjEjFWOoftzJcAgggg/4mw/Pv3XuuYjXyyL51mjTTEI&#10;3EbSRlXB+gXi5+pH0APv3Xup3hEzaZ4pJHLajAJCRdW+qWFjz+P6e/de6nRMi+OQoH1cQqAzrCNX&#10;1lEn1J5Btxb37r3TiLDWOA2kkTRvYamN1coBcD8fU8f7c0PxD8+tdZ0AeMRnUQiEfpIIJ+szqB9P&#10;r9Of6i3u/W+ua21kMY1IZpFvaRvQLRAsBYBvqF/5F7917rgIl0rqRZFkvqIBCA6uAA31/wAV9+69&#10;15nvE5kjB1MSHQ38ZJCqvjYeoH08cW9p0+IdVHXHWbsV0tJIi6VZNEGiMaXs/wBSw5K3+ntR1brj&#10;qtrYfR2VFUgOuiMWdJCObtcEX/p7917rAy6WeTShiheN0by6bO/6SSByQb/T8H37r3WbTqNidVw4&#10;kGn0OE+ulGUXAI9J/wBf3pjpFetdclDWHnZ+LvKsQVWd/pIF/qBwo/1vdFk1GlOvV65spGgJICrk&#10;W8a2mAtxEw+ht/X251vroRqtwCFYR8kFS58ba9Ki11JN/wAc/T8e/de6xOxKq66kDH9ciq9lcXLO&#10;hBJX8AEf429+691w1rrEZJUcEyN6LAIS7aj/AGOPSV/1x9Le/Hh/q/2evdYwFeKGPxG7fQSOE9LC&#10;8o4DEgfUvYn3r/V/qx/q/wAOusqgK2uRAUdH0+r0oquSTHrFyeST/X/WsPe+t9Zo1ZZAEUFnufWb&#10;arD1MVXiyj/ebe9GlM9e6kwqqlm0srMQY0kA8ZK8BQ34A4Nve/s691LDrbSdKs5Ba51hgouC2n+y&#10;LWAP+x9+691nH00SurB1U3BVjGhHqLMPoSPoq8Ae6P8ACetHqNP47EG5SJAROn6wv50rpsQR+bX/&#10;AKn3frfUR2SQEBtClFtKugWUjUgSQAlSb8rz/X377evdRHct49axiNYpFUM3kAkH6vV/Q/g/4f7D&#10;37r3XQeI+hdKafqokOjxqoaQKgBI5a17/wDG/de6lhYSupVOq19S8OpU3JJ/oB/X/X9sMKvQdV8+&#10;pwQyMzBwbkqpKoEAjTUDYfk3Iv7p17rlpQ6QVeST6qp9KgAapGJH4/A/r9PfuvdcHdfHcxIwfSIF&#10;0G1mb9Gm41Ef1sLDj8W9+691EcCP1hrFtdrofSTwTJqFuRwL/T6/j37rwFcDrBqv/RliKlmOlUjk&#10;RbhWJX1E/wBphwPqPfurBSDU9YzIg0l2BSWPXcm8hSN/WsilbAC9yv1tyePfuvGte3h1z9IKxoqq&#10;s2ouFtaQLwLAi4HItbj37rwAODx6yqiuhJOsopJRhpD6WsQf6Ai1z791oihp1mZ2UREl9TXZ0Njw&#10;jf21P9BYEfkc+/da6yoCQZGZk0IXudJGh/xJH9bEc2H+Pv3XuvFg3pMeohebMixMDwBpbkDgcnn8&#10;e/de68xjUlrxqxQNPTmT0wvGPSbi5BbgAD6W9+691Gcggx/2HiF5Fa7AORIrO9h6v8Sv0P549+69&#10;100uhwXj8j21OSVISw0xkkDni5vx7917rryxixYKGZyEBB1ErwLf65P5/HvwBJoOvdeSVGDqoIli&#10;ZFEodVChhcHgc/lWv/T3cI3p04g49dLOreUhZAylo2LKFBcEDV6xYXvx6uP6e/aG9OnKdZWYqEdL&#10;mXzERpExXSefL+6QDo/ANuCOL+9BSTp611hM4upkDTmVzoTyDS73vYOOBYj/AFyLcj3bw260w7ep&#10;SzxlRouhDcv/ALt1sbMrqebfkn/efdCCpoemlGadZDLp1KJF1o7N+NUUWn9bAi1z+Dq9661TrIGf&#10;kgaA2q4JUPCtuG0/4khv9Yj37r3XG4Msiu0bmW7FkICSIv6Db6KB+T/rD8+/de6xWi/ceVVsx0k6&#10;dVx9P82PwBx/gD7917rxpqYhfS7l1LMw1MjKjBFj0MLqPx/xT37rwpXPXAUHIJBYt5C5kVZE458U&#10;trXCqOG1G39ffqDq1F8uPWJMYojcgaopdTApobxj6pGo08km7kED8WJPvVOtFSMnqNLh2C/uKrGO&#10;MAu6IT+49ihAA/P9n639+A9Oq0HTbNgolYadTMEKSWNtVjpF73PA/A9+Ir16mKHplq8BFeeN1jkj&#10;mOmP08sLaWvwbWtcN+QT70FHVCtOmKbbsc6tN9tTRyq0K6QrBtLKSLqfotvqQf8AD6m3v2kdXXA6&#10;ZajaaPq/yOnYspeMyudak/55o4oxc2/AsdP1sfbnbp+fVjppx6TVZtF20QTaZomR/HeIr4fGoCRw&#10;swFr3/WAOAbr7r1oY4dJ+p2DRytVCpp0KM0coQXja6AEMtgoDEj6R2/qfdtTevVvFYefSVqtk6gk&#10;yL45RVSzL44ZFjo3/MEMkZ0knkuTcNfg392D1FH6usme7pNSbLenNzTAKJpahIzGD5KxwGZoNQB0&#10;LYMGb6ng249vJ4dOlaMrDpkrsGkcOnRV1AqQ7K7Rxapkk/bKMNPBVxfUx9Ngfz7eXT5dOkAdMdTg&#10;IKch6uljyEsc1LTGFj4wFqFMcbuyD1vewVwSLke3Fox6YkBJAHTU21qZnlSWKaWklrHiMcsIjloJ&#10;o5P208zj9DPc8Xbi/wBLXdGkcOvCIefSdym0/KRFRpJBLZKRppxplpAJSFleqjA1i2q6zAk2AFr+&#10;6yZGnpxVAFOk3ldhUNQlYgoix+6ppqhKtddLkpVW5qmVRGIvQq+NQ2k/2lv9WwsY4jrxOnPTFkus&#10;cbNKwqsXQyKJ4Z0qzH9rGIn9DjVGoGoNezm5AA/qPeyIvTppp2B7egxyPVQ+8yUSxyGrknUy01VG&#10;ayleNHtTxvHEv6ipsYyFCkKfqT7YYJ6V6fS8JHd0Hud6ogS8lRSwVJpy3mpKQOJ3ryQqLNE41wxo&#10;gGrQSFsT794eKqKdKFkDnC9ISr6hg0nwUzoZqmGKaVqnwRU9o9TJ9sEOhQQCSBqksdR5t7o0Z8x1&#10;5pEpQr0kJusquWnFTjaeRZq+GqaMOjzRioiJp5KinplHjbUoLoRa1wWH59sGM+Y6ZOg8MdIxuucj&#10;So/2lJSY+CFIhDT1slzRCBSa7INkFsTZwP242Yvcg/ThsqQaU6ZZUrUnpgl2rlqEVVZNTNJUV60q&#10;NIZBX+FagmV3jXxidELBygMaqjabMw+ngPl0wQtaeXTbVUaUdTl58jR1dPT10MVXkHqNNdLMaaDT&#10;HA32zamsVUqeAxsG4v72eHVR0xw01DNPDkKFavRUUs9Fj48hEZ3SaVRGxRZVBKyKxmkAGlLEf69B&#10;x6qS1adRUoY3pPtnJmaJ2x0MFS/3DEM9jDGzqGETMpMMhJF7j8+7Hh17u+XUU7fhlidKYQFlRkmo&#10;0SONIkacF4QNJApUWxa4LAkm5H10ADjrxDHB6iVm2ohJU11IIDSN4YRUVFVDIsU6QApT0ELKUKqz&#10;DS1y36lKEWu4p0mvWgnSLrevaGSKsaop3nQ1jVkUsEjeaGBJPt1WaOYLHGqtqKoiIrAEWufbwmoO&#10;r6inw9JHN9L0ssCU1JjKd2n1z18avHrqKML90K5yoEYMoDRxoiAXudNxf26syNjz6Vx3rKak16DP&#10;KdC0TVkbvTEROEkio62okiSkeoQtBTy1TBna6gjV9Ay/UWA9ua16VC/UnoHc70hVR/binxtar5AT&#10;+FKhofK9JExEfgGgalcg6JGFx/h7eDRHt6dW61EcKdA7mepM/FUIn2s5YFfBHFDGWFj+4gnjFmK2&#10;9fJu1x+fdvDBOOjBJEI6SFbsvO4z7eaETa9RQxyBo56ZrlQZIpeFW/6pP9tzf3s449PA1yOsa5Pd&#10;GGlMQll0IY52mmkkmSOexEgN9QKg/pYD/WBFz791oqp49LnEds5iiRRNruqhpHNTK8k0UYOpVjN1&#10;BtflFXUbH+vttloa+XTTQQnLDoV9t97yU0hjeOF6SekLSyGN6mtdlfyI1bOoH7tgE1FWsBwOPd49&#10;NMdMyW0R+EdDfgfkJTVNOj3ijWO0MckteS6UzMGYLi9JEqAAqDIFvc8H3oxBsA9Fc9q4NVHQ5ba7&#10;ixtT5KqCXJmmrllqkaNaZ4oW5gqXhp5fXE0UYBhjYBf7Vrge6SW5pjpM/iDFOhnxfaeLn8dVTZGO&#10;KGFIaR6cMI6kV0UfhgyJjkXQ5ZL6o7Fb3tyfacQsvBemKP5L0INDvugEE1Xj5pRNFRzTQzlIZ6ap&#10;WY/bzSqz8PIpveIKDclRwPfjCSMjq1DSpFOldSb8oqiSjkny5omho5nignZT9rUIoVCpYEvEFs/q&#10;JABsv09+KsM9W7KZ6WlBvDxQU14nrI8lKWp3r3FWrUMis89YkjBYaaJETVCkhPFz9b2pUVp1Q0OD&#10;0qMPvmnf7YJPWRxGUmCRtM9QKZTpnq9VSLOrXUSShjp+qi3Pu6qD15ENaDpfUG/6krTU8NQiOKqn&#10;TVS1VREaSNy5lqf3o1E66lX7nW5FmGk2sPd/DWtenjEKfPoQcf2KiyVEjrIrR08UldQmBJV1xzB8&#10;fMBpJZiL3Vr8AAfj3UhB0jdKnpaY3sUVH2lBLUlp5aqtYtDCIKmmgkUNEsxsQis+lebED8D6+6F0&#10;GOmu1TXpe4Xe1LUGMRVCVEQjnqJZZA7T1E8sZRQ0LWDBWXlluAAeLe6gg5HVwwPSup94RRxw1KrN&#10;UGV0WOSN9SU0ypeNC4AUqwOrToNhYe99W6WWP3fJULDNNUK8MUUgmWCCOUGPT+/GrSAMskclkkNj&#10;YAgEAe2mcg0HWs9KOg3HBLBCiVRcKyKriMxGesA1UyyQadRMgsmpCVGm1/bgc6KnrRNBXpS0mbQR&#10;g1MYVx+40RRY1RkjMk6oW5UDhwACf9T9fbqyCmemyx6eKPORTSRyQzQK80JlihEbEESJ+8Zi41XU&#10;WKl19RB921KcdOLUip6daWvpp0DmSKFT4lkkjkN/OraTGVYXMbf2h9Bx/sdjT5U62CR1PE8ThYeU&#10;kMbNGHBjSnqFuzKuv+yvqAtx/Tn3bp6vUvWpAjkmjVgyNpS/mLiMXnR7EsbA8Ef0tzb37z6bPx9Y&#10;mgBIIheEMxYBSmmSFGBUGP8AUNROoLcc8H+nv3Th4jrlIzKUDuw1kSrp/wA5J/Za+kepgOSzC4BA&#10;+vupVevMSBUdY1qZIkkHkLSiUMajzPeW6AKNT/rAAuSQODex9+CgdN6icHh1NizEkRDTaj5k0tpY&#10;KsbairBmiAsNX5P9Px73jr1EPTzHlSAAaiyCUxqoIu0A4il1AelSPqT9Df8Ap7bZV4Dj1Uqh4dPE&#10;OYjJlSCVGKRSSvG6pIQAQUaJBYAXJ1E/Xj+vtqnTeg9OEOUWVVSOVpSVsJVNo0ZFuzSg82Y8Xvb3&#10;7rRBHHpwgyyTRFT+5G0S/ukXWMxNZOPqw1Gyi/0/w96oK161U0p1JjrVuPLKxZmZS0ZDo5cek6hy&#10;APySPzYC/A3SuD1ZSa06nx1qCzSEAyIXFgpQpe3kdGFrm/FlBP4Huvhr05QdZUqUDWLKXeJGCgHU&#10;yqdKr/tJsLMAb8e9FAASOtVAx1L82plcqHjcR6ZEf0Gw0kSf63AuP9jz7aHA/wCrzHXuuOuN9cpX&#10;xW0n0AMdTGwAH+pA/Pvb+X2de6kmUAa3YFEJ0srXN3GpSw/1iQfdQCTQde6xswPlOop40MdpSETy&#10;KQVWQDkkgX4H9f8AX97KMBU9e6wghCSpW7Eo5Xx6UYrdFEYW9vUCAR9eLcWOhSuevddtLOtrmNVt&#10;pl0RqLkGxDMdIP5KgDg8WHu5CUwerLTV1ik8ROmMK2tdVxa6ROdBYov0JPPHunV2+HriA19ASOPl&#10;Y2GgHR/UJpAOmxvf/Xvz7900BXHXRJZmVf2mWVApZQySSILsv9bEem/+x/Pv3W6kY67bxsz6/J6X&#10;N1vz4QLL40Xg2cixPv3XhSueskYCnSirrJVpVQBj6f06Wb+hv6f959+68aVx1mVi5TXoW4uTE3jm&#10;AtqDC39LkW/qffutdcAI2JfySLdvGypcJGF4ZQ1hc/7c/X37r3XRVCI2KBizNJqKhFbSCoOo/T8a&#10;f6H37rwNMjrG0OvSGYG12kRgAEF+ULD6ki/H+x9+62WJwesUcRTWVYjlRFcm5UsPGpSwsp/SD/j/&#10;ALAe6cX4eu0plLlT4yoJZolBLaQpZfESDqAvzx731YmmT1zSIldQNmIfSZERT4wLWHHN/r9Rx791&#10;oMDgdZVhJJSJFkZBE73IaMqvD+hbECzHT/t/eutL5/b1kRVkMlwGIJZ5GeygqdIIuv5Avf8A5H73&#10;1brOkb8EIPURGixkNGFVQ6C4sTa9jq9+691KSE6uALSXe6kK11NrO4/s/wC9+/de6kIEDWH6SpFz&#10;yxDf5uygA8cEH37r3Wf9LGyhgqxhW0jW1+AxA/sjnn+vv3XjTz65Kmk2YJpUMRddVze7WsLkMb2H&#10;+t791rPlw66Bj0sNLFlUWjIDMyvINRN1BAvYAf1v791vrmNKlxGQ+m6MIxZgCNV1Df2iLC4/3v37&#10;r3XerVyfWdItoUKCx5A1AC+kX4/PP+x1Qde653ZrBmbxu8SA6VUMEPqkNgNIvxYfX/evUp17rsSI&#10;zHiLWXGqxbxoR6QdNh+oWuf98N9e64LpYWAI4BFtOv1PYRlGv9P6gf09+6912L/ut6V5ClmUELq4&#10;RjYHkWt7917rmIxYqvj0ADUzgkgldahPrdSfqfxf37r3XVlEbDS0fkkQLIqgNE1v3dCkD8cBvfuv&#10;dc0CWF0FpNPoRQVGoXYMlj9RY3uf8P6n3XuuLoEJQOinUwKiNWdQx/QCRYA/SxA/w96qOvdcTGCH&#10;8TAGzHkAi4HqEbWtx+B/S/8ArDfXuu2UvKWb6gFo2ChQAeAr2/HBPv3XusWhdMhFwNIjUsD+3I3L&#10;RqPzf+n9SPfuvdcfEhKPGQok5jOgM5EfoLkm/wBSL2sb39+691h9KJ6V0mNi2oRpdUBuBJwbEn6f&#10;0/3j37r3WAtyDwRGC7JYEqzi4ZVt6mH+sP8AD37r3UV2GrgpbS2gAAqimPVY6lAJHJP5HH19+691&#10;iJC6H1EhV1IrqV18WKuP02H9fxz7917qMyyGM+oBZTbW5DOsaqCrKv15+rA/Q+/de6bndpIyx8Ot&#10;n/cVudVmBMgit/X1Eajcce9Hh17qLOZEkFg1ig1FBwg8ml7ngrYj8/T3vpX1BZ/Go1KLq4k0rpiA&#10;dv2kNz9Ap+lj+D9b2PutgVNOsZkkLJKru7uSzrq8jloBp+oUEoQQSWFrH6fgNtx6vppx6iSSGaKX&#10;xmNyYzJGPG8bRNED+0msX0uoYm30BtYXHuvVhSueuJaNVUsGWV9TJCfUAhQJJ6ALhWuTZvr7svHr&#10;airUHWJJZIwFaVRGgBUcMGZQVE0Kj1KTchl93JqM9OhPn1zE5YWD6WPnurNYDxx3SSVvpZTcer8i&#10;3vQoOvaABjrJ5oxISuo2jCOQuvVJIL6QkgH6T9b8f6592r1UoQK9dw1CKGjH3CEspjWRVEjAA29L&#10;AKwUi4vY2/Fvfq160Upx6991paGOSJNU0amTSuou6EhVWMcKHP1vxb3vrVF8v8HUj7hmsjqSpIQs&#10;rJAohX1KulRpOnhbA8+/cetEV6yJUB45FUvYN5LBVRyqsEYqLcgEAEE/Qe9aR1rSvWRa2SSQqbsU&#10;QSRyE6QEP+ahjcW0gkni3I91opwOtUXrItc5Ko8r3ihIDhgNTx2cFB/tIvcHkg+/aPn1unpw6yJV&#10;hwhpyviaEOwMdnBHLDQo5P1Ui9729+09NdTaeoN0WThXqCgRSAQVsSovf9IsWY2t9Pr7r1ogEUPT&#10;klUqmWKQBmEjBQFIZpCbAqGHpU2Ylrljfg8+90PTTRA8OnGOobVYoddjo1KrMFtytgLgAWF7nkG/&#10;v1D00RQ0PU2KVmUKQhT9stpurFC34Y/155/qfewKda6zeS5JOqMFv0kj06jYkJ/rHj/jXvZ+fXuu&#10;SEvIwDK6oyIASRrW3o1D/H6H3U08uvdY2ZFUhCLAmQekMsdn/bkkU8gAA2v9fdhw691h06vQAHtq&#10;JcWGsOmoBFYAANwCfwb+99aJoK9ZdPkcoXLC5cDTo5VeIWuAA4PBvcA2PJ4966bIqNXXMAMAzIxZ&#10;kCehf846OCAwNgLfQWH1vzx7915fi6xudSExo7RuNavdSyMTdSqcnnkH/Y+/deNNeesbeMkyKjkE&#10;KukgEsukrpRvx/Xjn37rdFOF49cWV1YjQvkjChbnkL+ggfhvyCTzx791SpGOuJcR25QLIDGrKdPj&#10;0cssink8cqPoR7917rGfUlmEShNUkd9YYSWsJEjNwADcAf4n3vFPn17rpm9co1Muto01SLYEiO2p&#10;5LHSeCSOOD9PwNde6gVFQYdQk8ehmfmQCTkLwRaxLseQg5FiB7917piqMnCi3YylI45FjkRAwZWP&#10;qccXXj6+nUP6+/daqCeklk83GEvaMMkqiRJBZWCm6RKpHDH8MeeCPz7cRVY0Y9eXh0Hmc3Eq+SNg&#10;kYfQYYRKX+4Jvcl1ACaiSCQeWt+PbxgBHb1dlCio6B3N79pEkqaZalUghFq0Ih0U0BBDxLKVaxtq&#10;VhcDj68e9fTdbUVHDoEc52BVyywVUcUH20VHOtKlLVaYyTMaV45LhwCIgrKOCSPSAST7XwQqBQ46&#10;VRwoV7uPQFZzfFAoZ4pp45K6asxLZCUCnemqoSqHGZCKLUoWa5Il8iuzFQLstva9IwBUcOlluprS&#10;vDoNdxbxpdFW8kwadI5IlqajIaJ6rHxoKiuqGqGAhKqL6FJBUJYp5DwrjeNB0tMQVegUz+56ecze&#10;N614aVPFFk53hqJY6adRUyFKcqhQSMGOgBZEQggWsPbc0gbK9Ek6MxJ8ug2zWXqclXNVmJqvIyU9&#10;T9hUOTRRUsIjUrUKJ9Kt9yTpkjYX1xr/AK/svapr0j0aT0w1dLLV1yzy1D+MQOMZUfcRsaIzUyxN&#10;RKLKZTqXyJq+hLNfj2317qIkVZPRYGbWS9bBop6iVnmkjoaS1LVwz5AAOrhyIyG1f2Tf0e/daPEd&#10;dSSUEUmDSqp6muzSBcjSUDsJqeSOmqzRU5WeMK0uu15BGxkBv9AFPuwyc9VBoa9ZpKkRNSmsqYjN&#10;j605CmpsI9RT0SMWMhmSKBTNHF6kE4TVpYoCGLEhwAnA62oJ4dJzL7gw9Gc0a7J1UU9LVVNRJPR0&#10;IeVZ44hPHO9VIGVvt9LxwxMjsyH1xpqDe1EcNcnpRHFqIFMdFj3L2dQwr52q6av/AIvHNWiTIK61&#10;WSqKJmiQyypaSOE3CwAMIgAl2IB92eMV1Dz6OY4bdB0WTcm+qjMK8QFXVQVHjioqKmnpUEEbAVDa&#10;kUmN0aVWnZgdbAm55t72ZEUaVFT6dUknUYTh0HVZVrPGJq2ZJYfsZa3EUlKJMdFVzfcmJac1P6mn&#10;IuZla1jpU/k+2gxLZx8ukjEk/s/w9YoYYpJammqlqjFHXwwywyAU9dKlfTfc1DvWwjTFpCKV0ISF&#10;FuNVvdyARQ9X6mnHmSN4omoaeCOOjWWB6jVctMVkmhludUg4kKBNGga/qtvbLIVyOHWqdOuoJkKS&#10;Y49ZqKCD+F0cM08ElSPtpC6tA8gfWEk1KFuVa2piVb28vwjrfXfieSnePT9ljxmXeuyFNRipqqRo&#10;18NJIIYLRRxj1QtU6XJJa4TSCdkAih691lmWgp6WpipYQZXlWeqonDVM1LP5fBKameMBNJkt43R1&#10;N9NwdV/bZSgNPPrXU+WFUkjSpxclQ1FiZamNgkTRVC11QAUpEi9Sxo7IqQSeoLwADx7sAAAPTqiv&#10;VtPXmltGlOtXTiFUaCohmlWmMdJFaoeGKArctE4RlV3vp4t6veyARQ9U8m/1efU2CFYIjWJSZOso&#10;HlkFPXRtFC2VgeAzeOrCgshNmJ0i2lePz73SnD9vr031moKb7elp0inrMYaSupoWqU8MNVPMsQke&#10;kyZlDokcauakNKtjb0lTcn1KDq40ac8enKbTSu0tPFXSY1mq6uGB43lpoaCrhametp6TxjVeUNUR&#10;TrKAWZdIBUA+60dFMV694ngiipaiqbyRUccD1MtYzUeSnqi6KphmB8LSNEJRPddDqFbSSCfdb19m&#10;k9S1lxsMtI9LR5DGmpkWlavpZI/tI5aunK1FQjvqnIcl2d2vcaryKqgH1aZ6UdS3jrG/cjxSqlNN&#10;kFp66ko4+KKdAtXUQaTaSB0ilaIut2eRFX6W9+p59e6wvi6WfIV9R999vNOiJDLHG0OHXJVEQNHD&#10;TQafJG8KapQEX0t9b8+9aQTXz60SBk9YHqJK01eS0Ro8iUVNDLSVLVEqHyCKUYyGcAlXCRKJiVuo&#10;Om1/ejjPTbIoUkdMVdkJKRlqVrvAzCSKnp8ZQJXQvSOAsqz0clkEst+Y3JMfkuTcWDTPpPHpoCpp&#10;0l8rVVNCYpaaGqjqMeaNf4g1VDUw01NUSGFhMri88YTSFWSNSAQxJQD200mnI8un0irx6D/PZoLU&#10;SVCvB9tVypFRxK0s1QEpJBC9e4RQzRzEPLFTagL+pvSFuklmIyMdGUJUJjpF5LcVQGCPWrVUMM0r&#10;pS0VGtItPWFbRmrCLZj4wFkuWCAsqgce0/iV4mvW2RXPQIZzPyllkWfwhm8Ix6DywF9YVkDvqKhh&#10;yCxIF7cAc0k0gdvTYgINBw6DrLZp5aQoQiqoMc8xBUkl9UUZD8hUJKrpI/P9PaYnp9F0jpD12Qap&#10;IafXUoojR4IXuRGPTG12C6hp/A/3k/TYr59X6wisSgieZoBKZfXApiZXQuSlwH/IIuLH6Ae99erT&#10;pL1DSzM7xq8U7eap1qRHaMtoErAAjSLEcAc/Xj37r3TrjYZKx0hPgmMwEYZUBDpJ6fUzj8gfgWv7&#10;o1Bk9erTo8/VOxbYAVmMx4NTD9pJOKkRQ0EKzUzS0stTkPrA7L5EjksV1frQGwIR3K5pLobh0Itp&#10;gVoS4GfX/V/h6FobFjzQjpfPHS1ksPjFRWNHUCE0yitlhE8YKqEQaJZr3JIWwHAKfHCd3l8vn0at&#10;AHx5/wCr/VXpLpsuokbyU6TyKaX7maHVFNJFTNzDT0si8eVgQ7IAD7t46jBNPz6oLfzr0ZfpLrea&#10;aFcrD97JJQCeoSefHSIJopQBmI5podKzhWjdFgNm9RP+uR7nfxq5QkfZXz8v+L6NtstC/dn8/Tz+&#10;37OjoY3ZNPQ4+qjxX2ELw0dMcTFNeaRYzU6qjzSxCwNjItNJrvwipYjkKyS621P/AKvT/V+fQrW3&#10;jVD4Y+z/AFf6vTqBWUkUFHlZaeDES1SVtRVTTGuelp8hj6emRKlF+5VYJVAKxtIsgfXHqJFzZkgE&#10;gGuQKfL0/ac+mcdMSAAGlPOvz/1f4R0nJtyUdHT1NBDDS1MFMMe1GatmjzaVNev+Q0yiXmogRHAC&#10;MoBQMyEj1+6eEW7s5rwytBxPyPSISIKr5Yp5Gv7M/wCrjx6EfEeRKWnglSnrKGhqMfNlcjNMslJH&#10;SpUaUeSgj/cAaMSBRddJLMPr7Lpwuo0rU4AHmfPo1ta0CjNOPyHRiIMxSSwVV3x+Vo3McODqFaSS&#10;hqxBO0sdO9UnruNSIC6aA6EBgD7KijVpwPmPQ+vR0uRjgTj0PQS763bi6fHVSLEqxUrw000NdPBT&#10;RmbwmOKoySIoT1PJYEerxomr1C/tdZ27vIKfy/yD/Vnovv2VYTTqs7sfM1lNkJqisWAM1fVxU9VJ&#10;UU8xnWVjOuRnrE+rFJoQrgEBVK2unuQbK3BQKPz/AM35Gv59RzfE6jq/1f6v8HUjrzeKYcC7RtVx&#10;ULeGrWlaWs8MsyqJqnyAxaUVmVm0H0ltI5v7fmtScjhXpi3uRD8XRjU7NjnjWOsmRDRpHDNQTVqt&#10;jopLWxGVpBIzTinSZvNPfUZbCyrZfbBiYYA4/tPy+0jHSx76PTx/zdK6g7nMlNT1VRVOhxtWcb/d&#10;1ZJ5MUcjiD9nFNSuqxzSiY6WvG1hZUZbA3aaEnA88186H7fTpn94kqD/AC8vt6Te7O6KKrnrKSTI&#10;rmEhCS1NblJVp8emajQUtR93HGPuJ4GJjp1ijSzFWLXAPv0ds1BQU+z0/wBWem2vjJ8/8h6APLbi&#10;ePNySUlZWGqrYCkiQ0kU804p3+0GU0SKBrSxW6EMXZJTH+qy9Y/0iCBg/wCof5f29NayDqHn0ajp&#10;zfUTyY+CR4KujqcnS5H7ZamcZI0sEwpZKqsEx8KweWISyaCupV16bkj2H7yE6iKZHpwqeFOlFtcK&#10;poxr1aX1bnDWU9PkINP3tTPOaKnqSsU02LgqDJUGZEBaVROtkAsUKgeynwSrUpimft6M0Cu2Oj29&#10;e7qSaOKqiqT9tI9RBKdSrUIyEU+PSKEH0+OQnVPf1NwfSPbqUjY9NzxVboxyT0ldTSRRE+OcLDLP&#10;P5IoagePyuwQqCrLfTIEsL30/wCCjDDpCRQ06CrdGISAF4keqFHHUy0X7cbLPf8Aydagy3DKqMFU&#10;HUNQ5JsfaWRDnpxAPPhXos29cfi6+hBmnikminimrY8a5oIcmqMzLFECLK4VpBKrApqYMSCp9pWF&#10;DnpevoOiabqjEdbOa2rphBNkCZ21pSLLHQzGnjxtQ9OhuZYZPKrxi5JUoxb35RTA62/E16K3ufZl&#10;U+STI1hUxLPUUM8WPV6mqp1eaWZKQfcaW8kVU5iVNBKmNWNr+za3uFC6T/q/1CnRZKF1V8v9Q6DK&#10;p2PloYLmGGnkzEU9XkatFinoXzFM4agb71CyxxzDTFUrc6dLHgsPawTwuaVwvD7KZ/P06T6GrTpO&#10;ZLEJiKeeaCCGVoRUVGkLUNRY2ClRGmqKZirPHA87TNCUQXYsRYKbbqrGnl6+p8vz68Y6LUnrHjnr&#10;KeeCOGKgSsq3ofJT1DBIqVXdoccsy0xNvEjzq0d2dmZNXpW/upVSa/6vn+00/Z1uE0anr0MexKyW&#10;aiE8swavkaagocPRUdqZ5PI0lJFRUVj6ks81SLn1FOfSB7RTqurSB8/n/q9Pl0awx1Hl0PqPHUY4&#10;09T4YadZo6TNZSt8xlSoWmkKvHHUJ4mqamWKBFZn8mnUxtq4S6SOn2jHA9JLJZMQrF9+88wo6Osp&#10;IKoS/YvLLHThqXHA0vkIjlVnnpfID+6FCuFf34ig7f8AV8+mHiWuOgdz+4MbSytIq0iigxVVQz01&#10;VkFlqneWAT00NZWTW+3VaZlqNaX5BTlmv72Ii4p6mv8AkNPXNfs49F00eglj0DMG/IKKoqnerinL&#10;VPnqMTBSSMZIZjqnhg+pSAnWqSqC3J+qnhWbQmgANT5/6vPotZ1Bp0JG2+zBN9tT0daauCZqeoU1&#10;NPE9VSYSscitlWmUNI0qlZFZNBZlNkAsSGXtmHxLQDH5/wCzx6sj56VVJ2pSulZFS5DECSsqYUCV&#10;tK/8Iig+41NXQabO6xqkcbOx1FpbAeniptpOND58ONfT8v8AB0+JBpI64VfYOHpdckVU0SxVNViU&#10;XC5ANT1wyDBKieCkqEMqyortErBfWVHKEKT4WzsQpXy8x6dNlxToMM52fOjSZOgyS4P+HLXLUZLI&#10;wU8LVtEwNDUGWliElRUVUURXVpuKayRsRwC8tlUhKFq0FBU/PzqAD/Pj5V6SvMQ2Og8buEUr0VZD&#10;CJa9Vo4cdRyinbFvFXh5JsnNFTI6S1WseQn7ZNIuzSWsArG2s1QTj+YI8s+Xlgnrwmxnp6oO06wQ&#10;Uiy11bM8EktE95o0krqUzfdtnKiuk1qVkZ9LKjOysEVSNNg09ghPlnP+Sg/4ocT06hDZP+r59KFe&#10;0clVK81LVvR0lfQrT0dPWTpX1EUtZWGKtjhDgNZqdGmiaVgfLYf2rFkWMSDSRkVrj04fzNOlixKa&#10;EH8us1XuGbKSVYpiKmpoaKtx8NXRJJTvU0skXkYUtOw0ySRXszKnrUuQAbD35YUVRqNAfL0P+bpR&#10;jpCZSvnqa+CnylQldLWQQVMU1XVhcUMrG93k8sI4phdYfE5tIQ6EED2pREC1QEZ/Mjy/PjXpok10&#10;t+XSZlhrZq9q0U1LSykT4ufzvOYsMGkMk0tCULPJ5QJY0pVKlXCgFQvLtEVdJqRxHmCfQ+n29WXj&#10;wp/k/wBXp1EqqCeudoauNqVRJQLTzq8cUtHQSz/5VX+CULCiGQeWSMEmIowYDyEnVRkjjQ1Hqaft&#10;+QJ4/l1ZqUz8umGbA1gjaCUpC70qFDkZZ6cUyz5F2mjhbGIfI88yuWDDU8etBKAL+3l08Vrx8qeg&#10;zn0FOmMEjTjj/q/Pj1CkwVZTJEMhTVktJQVE9fSwx08c6QVwiZKZlmp+RFLbTExYgFQrklfbysjE&#10;6Dx88gn8j5/Lz+zqwiJPdw6Tz0H2tfMBVwwTLjqYQyy0/wBxTUjRwM9TSUtYNRm8ruVEqtyw0kDn&#10;2rWhUAeZP86fs+zpWiDVnHSOyuyYq7VLHHKJpIaXJyVwam0eCsVnkplMihFaH0Qte39j/C6+KYIm&#10;fLFP8vV3s42XPE56BDcHXlIgV6eVBClP4Yp5C8MVZE9QSqtJz45gRJ5CfSRYfkezKG8K9pH5emP8&#10;HRVLtwqM/n69BZktqviKmllpYv3ZZPU8S/fU0TwesqC6FQyDk6WPHPHsxjuvEGTjpFLamLp1w09H&#10;aejOkRmCOKGWrkknkpZKpj5jSOqlJPVdi/oOoKAWAI9sXEZC6h+f5cOm1I0kNw6GPH5qBcfUyU/3&#10;Esi0awU0lTCzVtdTUsggiqZg144QrkCQo3kC8rcXPsmeHvHln8gTnHSuNlXPSsoM7Avnexij8klV&#10;LDE5ejrI56W7RRRIPLq8urUXNlblb/T2w8Gqg/n58fP/AGOlYnx2/wCr/L+3qTS7nnoabC1ctVJT&#10;V321TDBC0sTGqpqo/cU0uhhpax005sSUDDiy290a2DFtIxXNfUcf29bWcooIOc/6vy6lY7cE4qHp&#10;qGaGprUqaVRG7tFVxz1AYVkyTcJIU16kZ7eNtNxYcUe3UCrDFPyp8x5dXjlJNK56GvE4+LOR1EVN&#10;V0yimfx08klGKjIS1ch+4r6ySutoSaZfL5lS4YkH6ey1z4RDHj/k9Kenp0vRVeo9OH+U19T0JmB2&#10;pRVUeOyoxFR5q/Jy+F6GlpZpkpasCjxzf5WoC00mkNG86k3MjqVBDe0klyy1SvACv2jj+fr+XSmO&#10;3iIDUqTw+z/V/l6X2F2t44oYGmpI2q8jLJXR1NEtXBJFkXL/AOS1EYVPGzMITKpD00gEb3vqKR5K&#10;/YBg1OCPPzoc/wC26VJAuQfM58/2f6sdSJds0cElRCtB4M3TUFNS3p4JI2xmPjqy1ZWPFURtJPIG&#10;AhIaolhUlmYXQWb8VvM9tSc8CfTyp68BXh59O+AtSQKHh9g/y/z6yU2KoppIchQYzJTU1JFk6qga&#10;kEVZDR4+eIF4VrKnWklUkkchby2fkLG549tOxHaSKmlft+zyFD/n6v4aA1A+ynp5/wA/8PT3TU+G&#10;/htdTT0z1kiZLB5GmLu6VKJIxqIxDDUEmapHAlXWdMbLcC1/aJi2oZ8iPl/Ly/y16VroCmmTUH5/&#10;8X07LuGhqZp50qadJK2pCiCWF6Kb+IudbQStH601RqjrYW5ZRyPbXhtTPpxHCn2dOeInHhngfXrl&#10;PvfF4+siNPV4mkrI6xnqqSuqoIWEWOUlcbDJH+0Yp3BU1AOoqCoXUx9upbO4ypIpigxn14/s6aae&#10;NWywGfLpN1fduPhrkqhPRyZCTJrHSGnglZcbjsnD466aLF1ESg3B5ZIXtLd3JW5CtdtJWpBoBXJ4&#10;kfMVp/LpI9/GG/P9n7f9Xr0G2Z7loaVopqOop2pspDWNJAiUszS+SoaGOTI1sbI+ryx6ISSsDCyj&#10;TwfalNtc4p8NP9Q9aftp0jk3KNTUcM9A9le96iko66piyi0dREaeSB6uBqeTIY+NzRzNVUlKCsSz&#10;a2lERkOtlBD2axVx7L4hCldXljy8xQ+eflivA8ekh3OlSDT/AFeY8ugtyPa+Pro4cXS1NNPi4q+e&#10;vFXJR1FDWB6eDQabIzByrQShiYANbrIFNlA4MYtlK1kaoYinGoz6fP1wMdNncFNFrj+f+Dh+fSef&#10;shiJkeo8TZSShbOpUwzvM8zgq9LULUWLeOPxAvosCFuT9fas7Qtaj8NQvDI9R/Pqv7wpwPHj/q/Z&#10;03VO9qaSB6WGCklkievVKqHXIau6Wlmm1gxvIFv9tdrIQSPUPe121ywOaGnHHn/qr86dVe9Uig49&#10;BxJ2J4PLPqIULEUjQtB9rII9EFWY3GoNZCy+M3udRPPsxXadVAfPzpxz8ukLXRoekXWdjSSSxzVV&#10;RHkpo4k8MixmDQYnLRU5ki0gjkm7XJvz/gYx7UirRRT+dekEk5Jqxr0k63s3JQpDSrVTSQUxOiQ1&#10;PkMVTIDI9PRyFAFBv63AB4tqI+qxNsirqpQ/Zx6TtcNw6StZ2FUPHH64fNPCRM8aKhaC+mOIVEAD&#10;eQcq2ocCwsfahdvT0p1QzGlOmWq3ZNVyxpL9tHFCp8P26PHM6RAMVmdgzEhyf8Ab2sLe3ltUQavX&#10;prWemSpzEsoKyySSJMzTTkNpJW9lUXHqseXOke31hWmOtA5z1wqM7UyGnYMzpAjRRiFF8ABIVY5F&#10;sC1rn1H/AFvexAg62X9OoKSZiofyY6kn8ys0cApldgrH1akHNl+nA5/p7c0IBnh1sazw6eaXZe9s&#10;gq1AoahIJWIFVOqiMzf2yRbUAi/qe1x/r+2/qLeM0JHVjFJxPQybE6Lz2RrKJ6upnlkerp1paOkh&#10;eaCspGcyPNFVRqTGYwrMDJHyL8i3tBc7pAoIjH59XWI0r5+nR8Nt7UxOHxiipWvqoWesjoay8CR5&#10;CppGSGLFy0kTNplDG0jMdIGgAszGxG0xlPkMZ+XS+JABnJ/w9Kak2nhq6nlyNfV00dHjqGpoKang&#10;jWpalyK1Wlw1Ho0qlQ+p6e2hY9Gpw1vbRlKuFA4/4P8AY/y9Ke1aMTj/AC/7P+T8hmxuU2XjFoRV&#10;zmqp0x1XTU+PoY0hqKiqnmahRJjCGjVkcKZqkWRybobfXUkcj1pjPH/V/g6URMoprNeOP5f5OPTy&#10;u/8AF4ukXBZAUbvXUxppIJPJUo6xL4kjWYKR54r+gxnhR9b/AFTNZu/evl0ZRXCouk+fl1IPaFBR&#10;PRwR5WGTG/awsEmjmqGyErO0FfiakPoMDFlc0+k/kFvooNRYs5qRn+Q+Y/y9K/rVQAV7aefn8j/k&#10;+fScbsiKqeqUTU+Heavo5/FFCs9bBUV0DtRZmmSoGhoYQriUxhdLWv8ATnZsaUFC3z/yf5evHcdd&#10;chRXy+zBH7KHqam/J6ipEqRqlLJOBQvPIKz7966mMS1mSaP9qME+UuXTQpa3AJIba1VRkV+zFPl8&#10;+nlvJHOfs9QfmesMG7D/AA/IzJO0T4+L+GzR0QSOmpJq6tEdSlJGLxTRIzCUFzMkTK3pW4PujW61&#10;AxnOeP8Ag/zdWWdqE1pTHy+0Hzpx8x0qo9103lgetMVPW0ARKmmWniGNht6lyBkotehklvTKukvq&#10;YH9LsQlaGlSK0P2/sHStLjhqpUca8PkfyOP8GOn7H5OGskkqa5aP+DwLTmPJUdW2MiqZ4111tFNG&#10;+vzJPUASC9iTGUF/aVlYdv4jxBzT/NQVH59L4nNdbcBmoqP5edTn8unBs3948dQKmOSoq45aijpJ&#10;mkhavp6gFKiGtQLwSpT0jgqAQPbQhwQcAcf8PT/jVODxyP8AV5dO8dbWsklNP4mxNWKOkoKaoCxv&#10;V09ERNOuLgiuol8ojX1/pAA/w91aJainxcSft9fyP+rgFKSGhU/D5D7B5fn06JnI45JpVo6KBnbI&#10;CjdqR5qWF44VhkyM3mI1zMugCOQspY/p49sNBUUBrSn+r7Onlk8yOPD/AFevTlHBTibK0kNeiSwl&#10;KmmrIGp1OUmNH91kaeoLkRU9WR6W1L6gwI0lPbbLpCkjHp6Z4/Z6en59OAAllFPLI8zT/DTz/Py6&#10;5z/eRwQUlQaFo4sY1U0ooxLWLGs6iSepMOsfsqywoCTqCMxOj60Cq3cMEn/V+3rdScHhT8v9Q4D7&#10;K9RKZJoYJK9TVRPLWx/d0lNE0VHV42y1DTPJDrIlH7UjHSoIe7atR9+ZQSF4AcPWvp+X+Tqq4Go4&#10;+VMH5n59TpYoonjmWplpaerji+6oaQL9vCsdQsqVUIjWyDUJJAyk6jrAAuPdQK4Plw/1fs6cJAbV&#10;5H9mPTpsKyiZVjYU9PlpDNUVBUfatSGo11UuPScFqgugDQtoBku1gD7vTtzxH+X/AFf4OmgDXBoD&#10;n5Ur5f5Pz6ziKGupqGqUMat5chSwSSxyGmo/sG0w1TUSi8eukSRkQWLujH6397+ElfLH+qvnnq1V&#10;cCuMGnyPrTyx11Wicvi5lMq0v26TiAGUTQ+KTRPQWmu0KEBrf6rXf6j3dQtCnz69JxVvKnUk5BUi&#10;rJ4hVJR2EUNQ7yrPJViVTRwxaQDGUOhJEaMWUuwNgSaCKlNXl1vXkkVoeH29TIkLHE+f7ZaZXgxp&#10;yOSElVVrPG5eEvNSWjQPIjRh3UBlLE3Av7oygVoc8fl/Pp0kdteHCp9f9XHp+gmEsirPTCTxSywf&#10;azaZJJKwRNWyGSKnW6J9HRwzXjDXNrWYKmlf9X+r/L04CDxHn+0/6v5dT6Oean8ci1YrkqqLyTlI&#10;ENBJMGElRUUfmLiU2IknjZuCSVtawqyg+VDX8/8AV/m63qoePH/Uaf5epdIZGrKqIS1sFZPVz6pI&#10;5BExpvAYo2+3cFDBFMqsqC2kG1/emQFcj/i+tqc09f8AB9np050uShm8YjUGjNZDVVPkHnIqljE8&#10;Rp5mUa1DsAPootpN7izXhEZPHrasDgZ6dTVUkwx/mp46SZz5KN9QmmnJGpk8n6gadls0UnH4Xlvd&#10;fCNCOndXnTPUyStdjNXUVTHTVFDJT09bTLSQvD5oP8pnpRCCDaQpKTKACdSr+fdFjAoH8+raiRVT&#10;Snl1MibQmSjikpHkqWSrjOYdRLPThPNLTUwILU1Sl2mjY2QkqhuD72VXBAwMf7NfPpwHJFRU5/2O&#10;nKOClqKeWOqjpI4UUfa/bz1NBkIJHjHjjlkRGVVYa2UlSGCr9FIPutCTQVr5+nW6gr3U/wAv59Tq&#10;WeetpacGkMjo9bVV0FcsUTUsGPdZ6haci7SMqiNzyS4Kji4HvTKqkn9nn/xXV1qUHn/qPU7SZpqu&#10;p8lbUymmgmlSqKSxxo0nnmRHWzRLcrKrWvza/B914AL/AKvl1tcnUPPy6zURp60ItMn270bivqiE&#10;vK9S8RFNA1MQAFWJSTp5VXH5HFWBX4vy/wBX29b1ilRw6m06zVKx1UlQIzKreCamLtHUs0pEtSqu&#10;vosqlQQvBY/gj3pgASpz/qx1fj1nkx0L/wC7WqayjlNQscghVKmigX9uVFkBAqDIY7SD8qV49tA0&#10;wB/xfVdKk1I4dZNEa+RgsIEUkmXa6VFJqihiMdTRvG9pPuJZFdwiG5BIJ0m3uun/ADfn/m6vgCg+&#10;3/V8+vCadpadYaomigkof4dHbVK9LVoKlG+6YBY3mDfvhyLAFdBH12y4qeP+oen+r+Q8KYpw8upE&#10;FQslTkEll/h4ib9zH0pi0PDNV/eQySpEqo9rxK2nktGoN7+9FaAUzX+XV/M164mGSCSohg8Ajda3&#10;IpSwSIEallb7eaV1dQC6OUVg4seD+OPfEK/l1X7PPPUyKKoemo4i8kUUiOIzKYy8NTT/AL8yzVEg&#10;1RaryPHITbUiD6D34gajX/Vw60T2065xUKVriEreetrZKKqqagBfPH9uqBTIAbCNWVgQLcsfyfdR&#10;WuOHVaVx16ljhWGlkqRStFHUU+PDpeBxRJBpjpZGZS2kqsaiS3P1Nrn3YqM0889b00z05ws60OOp&#10;KmZIaWllEbTrLdwprniqpVRNXrSN72sAvJ+lvbRz1X86dOkqfdCriSrhrDQTti5KZn+zkmkaEiJo&#10;1Uepmj1/ueoax+Gt7qFA4D59XTjWv+r/AIrpyh8j1Ty0xplWCjpxWo9nqVSmBEU8KC6h0luCACSF&#10;+puT791dvh6c4Mj6aU1QcxuJJVpXgVY29AeOomZRqVWjN5GvYEN714Y9OPTPWOV5qKjjilmbIBVk&#10;klkeoR5agRSkpER/aiW9pX+v9ocj37SG49bpXrusrqyV45qqLyxzxxU8dIXA8K/b2qgsunUsrRld&#10;DtcEkk/X3oIoyOvcfy6TGSrKBI4qWO7QQvHLQz0kcivTqS1K9PVwkgNKCHY8jhlYe7gHj04q+fSZ&#10;yFbWFKOKGvWvFL56Zp4aJIq2KezRv5IJFCvZSt1kHIUG+rkuoq1NR1Y+vSNyGb+1psXSyVQovvZC&#10;WKQ8yGFSk0U87Cy6TqmcM19RTSbj2pjiDHVTh1qtBprQHy6QeTlx801ZLRCN4YKWOhjj1GSnJEhQ&#10;z1sbgWYgyNrtypJUXFyoRWChW889VOkio8sdB/PXUNcEoo5/voqSTzyEwsrPVTSaIQlSQVcPbUuq&#10;xs4BJvw54dO44r/q/wBj8uqqyk6KVpxx/q+38+mDJ+alpHpoo5qWRKQBFlInkNIlZrqkqUI9Cquo&#10;poJN04Pt1FUnUc/4Py6bkqBprT/Dx8+k1NGK+avVamZ6qnpkqKSZH/yemoi95kiZgFlQFtTRj1WP&#10;P49ugaaGlR5j5/5OmCASRqyP8H2+eemuo0TUFJLNVCfEzlaevqaQhTFPGwZqtKcgvZUF1AHoNyfq&#10;fewKEgjI4fZ6dVamgeYPGn+r8+o9SI4wYWrKqsx8MAkihj8Tx5NGlE0CildRyw8pfSRb/E/Tag1q&#10;QA3+DrTeQNTT+Y8up8cfnqaaCqm0U+TiCxGMlEx8joahKBZgt/AACI5QNSPpDW590PA44eXr8/t6&#10;uACQONf5fIf5Pn1hgn+4lhermqZKKSGp+4miDNKz07mminrnjB0M3kIZTddAYk/Q+/MgAxxx/n60&#10;tGArwz9vGmfmes8YWp+4mQ0csqQz43+LKDTtUV0YIGO+2f6qIgULjhl02JNrVPoftp6ep/b1f4u4&#10;fZX1NOH7OpFNSwgUAMarFPRfb1Rg0oXhBFNKYQeQ9/EYzwdUeqxv7q2Sa4z/AKv9Xz62qDHmKZ/1&#10;fP8AydSwrLBU0bNRpEKXSxqHP+5KnEpSkCOgGlpxy9/VrUfge60FQ1M/4D/q/ker6caa8cV9fT/J&#10;+Y67d6mop6l0iGsB46iYo9OlJFjXDEIv6j6tZTSBdLD6+9aVU5Hy/b1vu0E+fmfkOp8VFTiwpXbJ&#10;vLEapZ2QCjmywgLIlQRxHE6agCpsCbNY+6Gp448h60/4vqwVaYFfOvkW/wBX+qvXN3M9NHI4qYtE&#10;5jqIZqVYpGhqqcgGQqGBFNJfyILKwjUhvfqAE/6v9VfLr1KgevA/Zwp+RwfWgPzMmZUMEmqKlqFh&#10;u8sMD3eshgQUmqnmKkl5dYZQFAkWwFhz70AQa/6vWnVq1GeA4/4P9j7esdbU5GmgpCtDC1AtTEfD&#10;kIItNHVUq6lpitNqcO4Z1k8p9LKTc+9qqkmhz/qrx/ydaOoAVA+Y8h6D7aevXaeSWoikipKmZ5Jc&#10;g9PTPJDIgaBCUnqQBYtEdYWy2coPzb3ZqUyeHWxUcMmv5fb+XUWapdpqY1mirqJJ6Z4auNjSPSPE&#10;wgRHQLpMRuNJHHJv9fflRfwY/wAvVT3ceNRnhT/P03yyRz1FZWy0084gaYzw3anNJUTyaWgDxrd9&#10;AAdTayk3v7cAAULw61ShJ9D9macP8vThLWxU8VaMlBK1WaLGV9QskSvPTeKXxVksUgBTS50nkgEM&#10;fwD7poJoVxn/AIrpw0XLjIAY/wCX/J1CnqKiItItBDVVqVtKI1paiNZ4hE+qknlp21JIfGXDBQVK&#10;Dggge7KoJ40H+r/L+fTbGg+GpH+rh9n5dR5Z6NpWg+2xcVJE8UggkqGjr4Z6yRvOiSvfyKgSSUxr&#10;e7BbEki2wpFCcn+XWm0g0AGP2/6hx6g4ysk1UINSHiq3nMVS7K8LLEGWGYUrKJdZYAaCL6jax92Y&#10;VFemFqKDyNc+v+r06aKepY0EWRNPGsNLDLTTJVNIy1TxkL4PHpYnSPSr2HqJ+guPbhWp01rWnTQJ&#10;C6uHEfbnruvqGgldjGIKmSjmq6Zqt4xBHLLCFpzFOgOphIUkLg/qBUC497RakVPAgGn25/l1onTn&#10;9lfXy/n59YjWvD50RKSSL7dKerlSJmq4UnVVqKuklXlpVNwY2Fzo928OtOINfP7cA/6sceqazSre&#10;mafzp8+oVVPNKuRgM0lFGWaeP7pWqGehhgVq+pmpolBjjQmMwyL/AGtSn0mwdVEpqpXH86+vmeNR&#10;9h60zZYVp9vCmKkj/B/qAmGQ1MBqTkq6SOOUidZIKWSHzEfbxy0zgAGGEBX0xAMpUEnkn3oAA0IA&#10;/wBXn51PDPW8EVqfn9vqPkMcOmt5Iq6oyGqpkoKWoNHDFr10+UnkpzrqaqkScaYlaVfI5uY7HTYA&#10;+3goVeFSP2fYfsHTZ0kkjt8vnjOPtOesL1To1LIKSSGSnp6yOt0qgDicGohmkokBBGu/hlAsLuCS&#10;NPu4QEtQg8KfL/V59a1EGtDjj/q/wHpvmyUlNSPUGOOpnqnNLjzUxvDTVNCjCc1jBBZkRwbWAI1D&#10;8e3RGGbT5Dj9vn+3j0yz6RqOSeH2f8X02IZGqJDTwSw00cxqj5HCyAyIBRwVMp9SwIGZmb88Hj29&#10;pxk1J/P7fz6aJrlMAZ+fyr8v9jpoyNSsdF9tCppYquZpDSRN5pohJUfvvJGFIaKX9KkW0AIw/r7d&#10;RO6vE/Zx/wBnpNIRo0jAOaV4dNtQoqfAlJNLXx00sYpqipaMTx6aoSZFak88BQTG5va6/wCHu4AG&#10;WHHj/kp+dOk7Coond6evzr+VeuE1T9zUVatTqaikUzy6ljqS9M9QPsQdK2RWewLqbgFbix97VP5/&#10;4equ4LGo4f6h/OnTS/giRaZ4poYpsjST0ddTeN5o5poi0cc8Q0+mOUkKpW6mxBIU3eCMQTxpUdMl&#10;gKqcVII9fkD1irayrp6h5Y9E0kmQ8MaRuy1hoakLWLV0U0+oOH0/uoXsgBFuT7djjRlGP83VWcqf&#10;X/DnJ+3h03ztqp5ZlqG8NUJI/tUhS81XLKQlW8aAlIyApAHBQm3JsHlWnYRw8+mmYHuHn5f5euUE&#10;9DJWQzxyR01TQxRPKYw60iyEtHMUhlXV5ZSzRlCvAHHFve6EgjiD+38+q9mseVB/qp1AqPHO8tdT&#10;U08UtP4ozFHLI/8ADMaZjHVSsk19WmTWREDxquLn6OKhUBT+fzP/ABXTLaSdY9f2Cuf8vU2Rkp5n&#10;Cz0op6ioV4svFSK0ctGYj5qdVIZpJAzsjERi5H9BYa08fl5dOMaN8ifi446UeB2rV5SvTFU8GNlm&#10;X7HXIk7UT1CzFjUxP4WDarlVLq5Njytr2ejgeVhSor/q/wBX+qra9x0cT8jQ/PownX/Q9dl6wTUm&#10;CSNcUbUyPLPUtQ1jAw1Aqmq01zxNGxkDU8ZZLk6iFv7EtlsE1xx/PHWrhraBe9tJHADNPLj59WG9&#10;SfFaNVSoSrqZ4JNdZHTy0lLUGOAqBOAirdT5GJSRiSRpIVPwNNt5eMBGM9BO83mK1NA2Py6s06w6&#10;ZpMLT0WinmpKSySCSGkjE1VVwBWo3qECkr+kq2sMA3Psax2oSMAAY6B247549Sc18ujqbT2PSwJF&#10;opkvWM9YykgX86A1EUiINIBNwP6kcD8nzS0FD0FHuGY0rTod8ftuKnpIolgg8csq3BRVaIW0aybX&#10;BSxH1P59l8066qjovlXU2oZ6VsGEjBWyiNYBG0Z0ao3t6SGUXBINhcAf15+ntN47eXTWo9OlPjYo&#10;xaOJIkAt4xYqF55UD9Skm4BX6X49tO5Y5611n8Pj1FUUi6CysVUA+mzXAva9tIAAHN7+9qEPxdex&#10;00VkKiCRZSSwFlV/2wrEatRKDgEX0/7bn2+lGIp1SQArQ9BzuLwiKTzfuJFrMsIVY2EXg0GO/wBS&#10;0r2VSPpe/sxgXuB6J7jz6J72Vk4xJCJBSiqqDUNOiu4gvUQGFWbTwzLHpUIedVx7GG3xVFT0yH0w&#10;/wCr16qv+QVZSzYzIU9XPSinkx+czU1VFpiR6mFUE7Vky864o7OL8mML/aHsWWEJLB/ID/L0y/6k&#10;errX0+ScxFRXU7VdNFTxIKeBY44/NHLiJvBJQLMQCkZ8wlRwPUWAPI9mt5X6agIp5Dz7TQgfLIPT&#10;UZAdaca/4f8ANw6qI37Ehr6gpIrP+68bSEJO5jkYPKRYgN9GAt+fcW77H28c5/w+f+rz6GtmaOK8&#10;OgmqEljd0CBCWR7SR2YyMtrMy/4G2rj/AFvYKdaOa/Lo7UqV7fQ9OlEkTXuTGLxErdZCx0ksW03G&#10;ljxe3Bv/AIez7Zoo3lzjP5dFG6MyqNP+r/Vx6FvBUPmlUMiRsWV5ALLphsPIkUf9oEE8Xv8AqPuf&#10;OX7BWmXSACaEgfw04AeY/o8eJ6ivdbrw4yQSwoQPPu8iT5UxnhWg6HjbkKxsktzDEiuiLARLUKJE&#10;tNE0LA6+DHZf6XNrggT5sFogVZPhUAgBTVwCBq7aZyVoK8PmKCK94kZ1KfE1QSWFFxwIPlWjZ9QP&#10;I5F/EUYkaerEomWnRp6aKQvHTXFnKwXAIc6NOn02Zifpb3K+yWCa2ukOoINSg4WuCdNRgmmmmKEk&#10;nHUebjcFVW3K6S9FYjLU4VbjUZrXNQAOPS4pYpzNUTSpTU81NTrBQ/dlDJEzSq7t9vGNLFFcBvF+&#10;ojVzcn2OIY3V2kcIjRLRNVNS1IJ7Rg6Qc6eNK8CegxNJEI0jjLOrtqk0g0NAadxyASCQG4A04gDp&#10;/SCQJTRNWVkQaZJJmmnV6dopIS8tRVROhkl0RuzoSpsWKaeBdboI0DU6/iyQQVpUsarqaiklcYJ0&#10;0FASViZWZwESnAUBBDBqKAVNFzhqZoNQJqeolSsRaOk80VJBPOoQCOSOStEEJaGt+4u9mCAKiLZr&#10;jS0dmHvbJGSLctoViKChBcKDRtVD3BQAAKGooUo1A7btIqm4CF2QZyCELGhTTRcVqSxqudWqq9I7&#10;MGtleWWvq6ikjigHkinJgigg4XTVUioUkkuZNaADUNNtJFgU363EjmW5kZFVchu0Ktca1ppZ8tVc&#10;ahppQigEe3fSxqsVpGsjM2CO4s1M6WJ1KuF0nNM1qDUhzUxMHqXpIVhpUgkSMSLdUimi8i0zwqwb&#10;xqzC7uT6mv8AQewRc2w8R2t00RqtBUeTLXSVqDpqRVmrVm1cB0MoZBoQXDa5GYE09VIGsNSmogcF&#10;phStK9JuqpJZ4KiV4VqYvtKSQCwiVmYaJ5qpAAbufRYcBRe359hq6sTLE8joHGlSB8OTQMX8ySce&#10;lFr5dHMNxHFKkasUbUw9aAZUKc0AGfWpp59Juso0C1EsnnWpYrNAqU6wJDHABG63VQNIU6AB/gT7&#10;Ct7ZxqHdg3iHuXt0gBaAj/S0IUD8+jqC5YlEQLoGGq2osWqQftqCxPz6ZMhFZzGZXp/Sjq4W0BXx&#10;eVNMwB/Vz6SD6rAc+w3uMQDlKmMmh1AUWlK/EPI5x646M7N6qGC6+IIr3VrT4fljI8s+fSVrHRmi&#10;BQH9TaGjjcOkqmwW4tZQLsSbg2tc29g69ZahSPXFAag/bxp5niOj63VqMQacOBIoR9h8+AHnnh0x&#10;S+NS14m0kAMnkUvCrn1MgAsoH9pQb8/Tj2Gbjw1rUHSeI1AsK+gpQD1HEjo0jDNSjCo86UBpwrnJ&#10;PkeGOm8yuIAYtBWeUzLLGDJIiIxGmU/qUX+mn03/AMeAVGV/BBj/ABNq1CpP54wOAwaV+fSworS0&#10;evaNOk4FTnA4H889ZVlEIaU2JWUNPCAqoyuvLIWuGueLEfQ+1AlWEGSnAgstBQj1qeNfT06bKGQ6&#10;Dio7T51rwI8qcftHUpq1mCxeOnaViDHMwY2gcaFjAYEXH0IP4JuL+1IvCwCFF1GlG9FyABilc0p6&#10;VPlUsC2AJbUwUYIGKkedeNP8vUrWYYKmZph9xEDGNHCv5iAtnNj6dJZSv+I9rw/hRPKWAkAHAcSx&#10;H+VSRp6TkLJMsar2NnOaU+Q9agGvyPXNZppQhI006l0VFdg8ckYBXQ6kcqCAD+Dcn28kskoB/AKi&#10;gqKEcKH1A4H1r1po4kJFauaGtOIPr9uSfXh12sjaJUmjWUK6hKgALUKrephLexcOQCSPpf8AHu4b&#10;teOZQaEd1KP6muBq1GlafnTz0VUsrIdJIyv4fQU8gR6eY6kIwmJYRU8KrGvi1kKhQEBViUrZHTkl&#10;tI/JJJv7fDGQmiqlANNTQU8qAjBXOaevHPTWkR/EzMa588+dT5qcClfQYHWdC4rKWObxqI/rVkWq&#10;CsoLBVAPjJGq1h+sC5BNx7v3LcIslAAPi4NnPkNJOcU+ICuTXpk6fp3eKpLH4Pw1B8691DTz+GtK&#10;066YyUEi1FLIQ6PIDrSPxi40zMysNShxp9JA9P0/qW2LWb+PbtRhXyWno1QQCNQpjHbw62oju0MN&#10;wMED1qf4RjBpnIJ7usFU5jjSCSyU3kSYzsNR1SJqV9P9DqBAta4H+Ptq4YIgifEdQ1aVOQKEeVPk&#10;PMCnT0Ch2Mq5ehFPkCMetRTjXhXqA8UOoGP0FIgBHMQS0t76WdbhS63dQP6j+ntG0cIbUmCBwb1B&#10;9fLUMj1J6VI8hHfwJ4jyFONDxocEn06yyRQIYENKKeYUrspp5XcSeQW1NIeLj1FVPPI9+eKFNC+H&#10;oYKaaSTWvmT8s0HzHTayStrbXqXWAdQApTiAP2VPyPTPNJZrwaVjMZhbyRhWVSPrqF7t9Rz/AE9l&#10;M78fCwCCDUZp/PPl8+jGNPKXLA1waiv+QH+VesJh1RrKyySxhpYI5wAoRigJ80JuNKGwufpYgWv7&#10;TGHUviUZlFVDU4Y/EtCNI+dKAGnHp0S6XKLRThiONRXyPqfL5kHPHrEY5KjyU8ypYHxyAD9pkUX8&#10;ScWX8szFRb63+vtJJE9wjQvTGDQdpAFaDFBwqTimDXqwZISJoz8x61rxPr6AVNeFOHUCMiDyJJ6S&#10;8oKuzGWwK2XUF5JDD6iwFxwfZONMQZX7anBJLYpitKnJHEUAqMHpY4MpDLmgyKU+304CvqSR5ddC&#10;NnD/AOUGCNC+tl1kmcizPrAvx/aUgfn6+2/CLsxL6FBNaVqT5mpH2enVjIFp2aieANBivCnz8vy6&#10;jRiNo1SNm0KSoPpv5V9TISeT/tVv6e0wWMp4aE0Bp868f9np1tYfU9K8flT/AAfZ9vWF1EtxUsJE&#10;UFNSA6gv6rC344tb2zJHrY+OagYqK4+2nTiNoFYRQnND1hQQEeNJGDMCoTmQAg+lRIfohH0P+t/T&#10;20qQkaVYg/mf5+QPHpxzKCXYAj14Y+z1HHqPGEEgWNtK62VmY21Oguq04/3hW4/4olURhgqnHn9t&#10;eC/bwB6eYsVJcVNKj7PVv8o68sro2mNYm1tKHlQEESMeFe9ha1v8P9v7oHYEBAO6oJFePofKlMen&#10;VjGjAliaAAgH08yPOvWNJpQBpGou5KguBrWEWfyRv+ngW5N/oRx7Z8STgornArThx1A8DT8/Tpwx&#10;R/E5oAONK5PChHH/AAca9dtMaeVBKFkikUAOxZi6uA6LYAC4+hJ497Z/Bkq2VbgSa4OQPyJyf2da&#10;8JZoToNHHkPUYJ/MDAGf29Y2kOv8FZEdtauFCsmo6Qo5+thr+v8AT2yzVPGocHh8vQf4T08kaBKU&#10;NVI4jjXzJ+ytB1jM7BFeaxaMQsUS37xX0+JiPp9QoY/0v9PbRnOHm8qHH4hw/lwr8uri1SumH8Ve&#10;J+H1NPnxp8+uEspmk0yNKoEiaI0BVgirZBc8X/LH6WNvz7rLM0xIauDgD0ApT7fMnzB6eigWJAyh&#10;akZJyKk5P86Aeor5VPSoJJVMcmtrl2kChFlNvUii31WxGq9gefbaqHf9NtXqTwJ8wPs4enVyxRD4&#10;iaeAA9B/F+Z/P165q3ClCZA8cgu3jaUHkBpGK/1/Tx/h+B7srqpBGQQaA8Sc5PrnK/YOmzCGrqFK&#10;MCafCB8vy4/b8z1jHiUapX1VBW4LJYyPbgTOQT6QNV7n6/j21qVRVzV6enn86j8+J49KCjGiotEB&#10;8iDgen+DIHWZHIjisieIEOijQTEZPQha9tQJNwLn24JSqBCAF8qeVcfmMk/b0z4KszZJYgg/PTk/&#10;YaY+fXQKK5SRPIqMVBuGCMeXa9iQL6bAj/W96YhZNLjUB8/5/LqxRygeM6dVD9o4KPn5/Zx49ZCI&#10;mRWd1VUZLlCUA0H6uq/S5sCSePr7uzRvGGegpThinGp/bTP59MiORGIRTkHjnz9TxoKmg9OojM7l&#10;1aSUozjkFSCXY6o0k/qBwQP639oyzNUMTTB/4r/V8/LpYsaDSyKAwFPX7CRnzzXy4dZm8ZMZWOJb&#10;tpuSyftuNKtYgcFfoVJ5NrXHt0uBSi0/w0P+rj1UI1GBYn7M5H+z9nD064WljeRklHEayOwa6sur&#10;SsaqRxpIN72v9bce6hpEYlXwBXjWo4U/1caV8uvMkTjS6ipJGMEHjX/bfypSueuDFDJdr6AgZygX&#10;Qsz8Fldh9fp/vH+Fq61Z6sagipxTJ+f2kdb0lYyg41IAJqSKf5q9ZDE7DmXWisAgg0xRlraCFDWK&#10;i1w3+P1/HvZDvipNOGnhU/Ly+fqetAovBdJIzq40/wAtOI9PKnXOVy8rD0TRBIYUKxqkkYI/eGlQ&#10;AU/Ci39D+Pe5GLPRTqFABTB+f5eQ/Pr0Uaoupu0ksSDkegP2nic/7EOaaIWChoybAL+m+lig8xsb&#10;8Xv/AE4PtMzoMAnNP8xr0pjjeupqGn+of7PX/9PZLkctEPHNDrJsI5ENwo5ukgXgBfVY/W3sQdBj&#10;qNJdCyxveUrDoWdQ3k8Zs7h0+gYC4ub/AONuPdH+E9aPUZ5FF2DkKVklLuS0kUJ9PjjjIGmx1Etc&#10;34/2CfrXUad1e516AgfQ0oV1twVA0rZzze54H597691H+5aNI10D9lWV4gQbAcNe39n6fU8Xt711&#10;7qC9WsaxxRqLugacXVJQS3lJmDcDiwv+fx7c0duo9WXj1GMhiYsqtK7HyM9ypkV7WXSfTYchyfqB&#10;xz7UdP8AWAzgyFwjaIoFLIpAp4Fa5l5A/stZxyfT7917rjqcN6mJ8ZiVSk0YSBSpZAAQCwb6g3PF&#10;+Pyfde64iQRaJ5I/LCHdm8Tft09RbQjauGXVyACtjYW5966aX4usDGwWVpUlI1LKyyESC/qjQzcX&#10;F7I1wDyP6W976d66aJIiJZSqyJF52h0DUFJuimRVGo3t6j+PeumOugj6w0zPdSx1EARNJMLxLMn1&#10;PPAtxa39ffuvdZ4qUJeNFDKwZi7yaFfQl0anhP0seCh+vv3XupkKeMRBy/3CKI2QJ6PCPWgZFH1/&#10;FrkH88e/de6mQxM2hTC+pVLkxtG0dQhb1GOLTYsOOSPz+QPfuvdT4KVWctMWjuqx3Cq2sx3dHAW5&#10;9N9T6Rf6+m9/dH+E9aPWeliQtH6D5ZFaRJJIll0x29TKWGoA2BIIBBPFvoWOtdTUpxx+2T+5pjkd&#10;dBMaL+VvYAsR/iR7917rmI0sG9Kq6okoACyrIh0chgR9Dyf9b37qy/F1nKaPODq1SOkZj02WQKLR&#10;sq6Ra9jpP+x976d65aUQHQTcRDUhOoKqnW8YVRq5HPBPPv3VW+HrloUOzKqJ40SyuIx4zINbskgH&#10;B+oJPP4v71011gRNN2VTIyrZwp0qAx1LAgbgqG5bVYn8A+/A0yOvddm6pGjgyFY3fyRIhUXPr8Ss&#10;LqfyoNgf949+pXPXuvM8iBlCgyNIzNMyGEx+kKRpYH1kfXSLE+7J8Q68OsDlNFw+j91V0jQUksOA&#10;4v8Ap+t7/n+n09qOrdRbRqJkUOJCrGJQgWRb/wCdSOVrgqP+KW59+oDg9bX4um6XUjgaF0WU+QDW&#10;kjhTfw3HKAfU2te/597AAFB091BYtI7QxFmXxStNyEEUaepn1oNN7nheeOPfuvdYmWJGVkkBBUCU&#10;POVAKrdYHVVVb/UqQPrcfn37r3XElxGw48lo3HlNyGZrXjpxwhHDMvv3XusixUztpXyGOViVm8rK&#10;rlOBKFW9l+uoD6Xv+Pfuqt8PXK6MCqxskapoZJUsY2Y6kXWBY+nm9zew/wAfeumuswgki8Skgssy&#10;srRlS/jAJIYL+LX5P19+68QRx656F8gL3aQtc/s+JI4lBCRoTZkN7jj+nPHv3Xus94BK9xNBJyqx&#10;JHGVbQNZcqAup+eC/wBDYj/H3Xuu4xpDTRpPHdSyiOVHdVv62ZXHoIsQ1gf9f37rwp59RmqoAGdq&#10;gSKvJ8MOqIKz6mOoW0lvoLnn+nuwUnh1vtOB03LXRQMJJFWNodZUGC7RuDYrENJcj9QuARc/7H3v&#10;Q3XtJ6TtdmTTvIiFFmaaYWkkSIzRxoWeoDEX9I4P091K+R6sExnpGZPdRpBIxqI6cLLDP4ZDEVnh&#10;dRrkQnm973/rcH3sQkmoHWitMjoJ8/2FjY6UstQsscM+mGlMmqO7kh2miisXZjdrG+kD6e3YrWhq&#10;3TkNtJJ5U6L5uXtukoWjl88SCoZo6dQ8dRHATeNGbQFIBcWPkbnkaAPaxbRWY16sNvYnu8ugF3b2&#10;hVVEkNPK6RTRUs5nWnnFEzU8codppI2ADksTojpmNxYm1/a2Ow0/LpWloVz0DGd3+8U3hEuR+ynC&#10;PR1FHJSr91VLGTUR1sswUq6MfEyLEHJJGolfa6KAIOjCNaLToPKvKVtRDGjr9oaSdGmNUxqRPM/+&#10;UwPJKwJKqLBTcP8A2f6+1qIAK9OcOoVNT5WV62NhM61sEdVNTswikiqpVuabwgam0RMnLC9zYf19&#10;1amrr1aCp6fsLsWatWmygd69KcwrRJGsiST1sb6J5FhC+mIpdmiCk/k/19o5plU9NGVK9DPtnrNq&#10;Kplq6NXngM01NNXz1AqqVpp2F6USFToWdimpowCuk3NreyuWZT1R7hU6F+k6hgqCDVY1I9AkqUNB&#10;K2mHKRLpAWX06opAfQkmpW41e0jzqBQdJG3BqEdCziutYKedchLQKs7RU2PrxVSsFmeWK8Q+0C6L&#10;+SwDEqV5/SvHtFJKknHpK05c1r0JOK62oovulqqOqqXQFGeuJYzVGoHW3gA008dtIUC5Jv7aKKFJ&#10;6aZscanoUaLaUcJaRo/I/wC3BDTI/wBwrxsmhZVMwuq6Q2kBT9L8E39pyAemSSePSsxe3KeJbwU0&#10;qJ5+DKIf2oYvxG4UG8jElf8AC3+HvwSpp1U5HSvpccmsF4Ej0RXWVF06AhsqzabhULk344HJ5t7d&#10;8EefXgP9X+of6v8AC8wwwouqMIahW/ytEhUFoj9FBYG+rgkrwSeB7usYU16tTpwKNEjmSRAxl1ss&#10;EaB0+jQrLIwv9eCv9P8Abe3Ot9OSsySxp6hN5HcxRDUvkeK5lUMFUjiwuSQBx7ai8+tDrKFcyqDM&#10;EPhT9ZjMsmr9xynlU2DNcFbG/wBPbvW+uUEimJlZFmKhfRIAjJqJZY4oSBqT6+q/BF7WHtr/AEX/&#10;AFenWvPqVCImjVVAEpMji9wJQB6VF/6C4P8AX3R/iPWj1JSIanRrD6sJEDa3UWaRQLWvchQLDm/v&#10;yfEOvDrOxXQFVTGGYtaFg3gIGpIvp/a+tgP969qOrdYmcKIzIsjoIiTGqq8JaTlV4A4KgkgAcn37&#10;r3WOOSOEsoiVpLqq2Ul5YGNx49QBCAXH5t9effuvdRwURQZGi8kbSwpogZ3MbHWLhRyNd0ViLG/0&#10;9+691HvAFEkkieVfKlvtyJEjHCmqC3AKkkAW+jf7H37r3WJ4E1anLRo7R6vUHi8R5a9vowsTH/U3&#10;9+6915UEqnUsoQfvJrbQzQM5VZOfobf2fz7917qYqWeVk8SB2Cyzwxh7XUGRmKg6uDpGnm/v3Xup&#10;4Kqab9wyAA+qP9IIAWNja2n1HkMePr7917qTrkaRRIFQB9JRfQAr/wBuy3uxFyTyALn37rVM16kB&#10;nkBQL6nVo0eHTZdL/tEm3BuDyALH68E+/db6kM36QEaBi2lODNqtYkg2FySeOSOT7917rtT5CqRE&#10;K1yHLRaZJbc8SNwCbnk8/j6e/de/1f6sf6v8HIWcI8pZFUsgVCpeLxy6Vf8AobkEX/pb3R/hPWj1&#10;zbULsWKkMyr4wrk+ThYzcAWJ5v8AUCx/wDSfEOtDrEv6dJYvaUxMLXUEDWoUDg/Xk/1v7ecErQdb&#10;68zOSVKSDQwaT0hQzKLAWUEg/kAgD/eAGCjAVPWuuYXhT4tIeQoF1JGBo/cVAVH1Fjcn+nvafEOv&#10;DrEDEW9cirEkjLEi6WkUED1C49V/6gf6/wDX26/wnrZ65BFEhjCC0Zkl9LKyIF+pY8N6zaw+g59s&#10;da65B2KqAbyajcxxqoXWPIkd/wCii/8Ar/T8e/de6ws1n1G+rQTqRF/dZVJMi/0H9b/1459+6912&#10;oYPH6ljXwI7oWDM6oLLHzwFN/r9bg+/de6xECQeuRdMekLH4wzsgNhTm3AH9P9v7fT4R1sdeT1zM&#10;YyolZUZZAuosCpIZ0S9mH0+nNvdiQBU9b65GH1sXclkjlsnFgp9JIdbf0AW4Fre99e6k6QIiqqse&#10;pY2dxZmZIxbWDzbSedP+Nvx7917qWFvGuuwfyKsjSFb+N4zIsiRiwJPCm3+t7onn9vWh1yjCBQPA&#10;fVfSluA7gkROwvYgC1v6393631xBIWQmMKA4CK6r5dSP67H6ELcrcC3HHv3Xuoby6pJFCho4bxtw&#10;OVVPK0hsLE2PK8/QH37r3UISBSNYAYks9lR1XV9ST/qbWC2I5Fre/de64xkx6TIl2aMg6xzqB06l&#10;XgWPAt7917rMr+Q6PLGqOoJRI7mSFD67X+jk3v7917qZGFvJp9Ekv7qB7E+JR9FA4J/sgjj+vPti&#10;T4uqnqePHbQwIjH6kLR67kXGmRb/ANq3Nufz9PdOvdcpSwTQsWkldfLKDccuNAA+gNrfS4/2A917&#10;rqdo01eOUKHIAEgVpdd+AykcgkEEX/qffuvdN8joQrAmIfuCQyhWVJixWFrAkEavz+B/T8WT4h14&#10;dQDLd4xIY3mH6PKwIeRBefU9mW5/sWAv/j7UdW66icEX0hgHjGl+bkLbRYgC4Yer+v091f4T1teP&#10;UqNwWkKtEXDKfPw4AuQrNYcWtYC5H5/PtitOrN8PUkGwCgR3EbNKgZTeMNq1PL9PUbsAPqCPfqFf&#10;z6bFK565+MoCNDuGLBrj1SqR5F1cfm/A/wAPfgKmg6uNNcdYS8ahHYKGUHzAkK1iCIkAX+0Gvweb&#10;e/HGOtt8PWBmOgB4/Uptc2VZC7BvKPTzcni1xzx+fflrXt49NdYWaOViUspLlGMaFdUjLd/LqBBt&#10;bVYfn26viV7uH5dbz1jBNnBcTNpCCPUis0jHUCGUelIxa4I/Fvx7c6310zWRAVV0iKGRkBEYuwCO&#10;JB9VJB1245/23uvdc5WLMsflIeQahwlgQxUon+HLAqfrYe/dWX4uvRtpIJEZOkFQwABcHQ2vT+Po&#10;1/6j35hqWnV3+HrO7y3eIp5IAQVYWdSY/wBbtb6Xa2klfpfn22sek1r0zTrj6WAjss4TVMoJWNSE&#10;9DiQ2INzdgCebX/PtzrfXMqDqEki+OBh6giKCosVVYxcjTYLcXPPH9T7r3XDUPq0azXlEckRYgGY&#10;qXiiR7am0j9RtYG9/emFRTr3WYsYtV5LeaJS8jBXRXBtKsYAN7EaAfoPbeZOGKdWWteu0naUI7aF&#10;soiZRbyaBwzWsOWsCf8AC3uvht03TrKSiBIQGSPVYuQAdD8Kq6if1C1uPrb6e9FCBU9ep1yVw4jD&#10;XOkkHQCBEC2k6iRyRb8fi3PuoBJoOtg0NesqSKzuSW18ldJ4dI0+rn6Wb8j/AG/uxVgKkdX1/LrO&#10;XYEXKawxILG4UBfI99I+guV/A/1/devAVOrqV5f3bqiLqjQL6lVTexAkAFhwRoH9D/sffutt8PWV&#10;DCzRMxFj5VUSXCSFv0kMQNTAfpFvx9ffumuuvDCxIcDQsui/OoyRcB7jgtqAHH19+691EeljmSwM&#10;Z0hTZhpJEh5UixsfS1h/re/da6hTY6N1MwQRtpUxeVQWDKf8wCB6voOSLj/Xv791vQKV6iyYmNf3&#10;PCDIk0cjPoUK2tQBAqqPrcC5AP8At/ewCeHWgB03thgrQy2kkISVmVtTO6zEnwWIJ0gWKhgBa/19&#10;6oet9NcuAi9MjrH5CSGU2MKiVfKLMBclQDcKLE34tb37rRU8em6XBpqIjp0CFQDDdrkNzJKXdbt/&#10;tC/i3v3+r/V/q/zDwUdMdTtaF5tHgQhWYyuy6XBV9UEi3BX1XtcW+lrX92WQqKdW7h0nKvasCgNK&#10;kJQ+aD9yKNnkLPq85QDm1+D/AEt7sXLDTTrfiEDPScrNlQsWCxiM1qMoDACZ6kKP3oNYugVgjBGA&#10;sQLe/anHHqySNXpM1myXawVluoNQ7mWQvUyRMEKKXUsGJU2ILNckgWPt0T0GenzMQOmKu2myxy6I&#10;mAq5XnKqpEs8qWV1qICpOmH/AIKNRsbXv72swLdNeJqND0yS4CZUnaaCISVNOlMkaAyCX93zCWUX&#10;OlEC2Ejk6QSoAtb3eoJqer9Nc22kpKOeH0yxJMVnVYDI9XHL6pzUA8kMNSxKihl4uQeTYaK8OtEV&#10;yem+XbdPG8dPBRJDIWjd1puUqI4l0mrqGvdl0/qZmJB4I9ufZ1ZQn4umOq2hGimaSkaDwSCTzRiO&#10;Odke8bkysp1kIb8m31/Bt7dVwBTpSjBR29Jmp66x7a4kiWfzl2YG0skiW8kQsgUWubyEXsfoLfVv&#10;BNT1sknpMz9XU9XI9NHFMI6Wnjp6Q0sIk8qykSzPT6tLEID+oLewtcD6OgJTptlDcektkOpYNeii&#10;WOrpKfUI4a2N6ypqadvVJVWdL2Dj0eaM2YcA/qDbeHWnSKRSpx0hch1RLNXxIcVU0znGxrLWVYpa&#10;ItT0yXlqP4fSa43A1DQSoYEkBrke2XRCa9OQqDhj0ipOojQLeDGwxJFNUymWU0lRBULMPC+mUCSQ&#10;FByab/Hnm3tIwUYHSlwgXSTjoMsp0zStLVxU8gheKuSmkT7XwzNUBVmnWlq2uY0eF7AWH9LX96EX&#10;r0ykSk16QGV65ekqEkaneJRVvHTJVUwjnjiL+OiqZz+mUuQWClhpP6Rf3sxLTHT/AIScQektXbQr&#10;6arrTPjZRDTqa6i+2jkQR0DAwmrkkAJkEjG5UckADgH3XwifLpl1A4dMlZtnJY2mOPMbPSRECeZo&#10;qe8KRTax9vTxrp1vqU+RtJLH/AH35lKnPTdaGnTbNgpqeR0laWmj8sSVNTNSKRU06oX/AIdCE5eo&#10;RvI4KvpW4ZzyPeutFf59cv4djaiJUlh8/kSlmAaTxVlPZvuKTHCSMRmUyN42RVJLHWOAb+9U6qUH&#10;l0n229S1FRJS18p0NWxipgjcaopqeER0FZLO4YmWGXXHIigAWOo8G/uqEUNOopwdRVPLC9LVozLB&#10;LSz+OCfwmEmOsp0dwVDaS7SAkgAgizWAcjK8Dx6cR9OOk7kNijKutOmMaanQyVElPQU8FHJThZQg&#10;kgnYDTDcFix0kk8A+1InCDTXp3xnBw3Qa5PqfGs1dNHSZCseSoWipoJYhPLJGtSKSc01VTq+gmVi&#10;QzixT1ah7aMo9et/WTqcN0F2S6Loq01EsVNQmmVJVkik/YSiklZkRjPDeSRI2UlypZbkahZh7VLM&#10;NNOnlv5B8XQR53oWSLUf4U4FVSBpZx4o6XHIsgDVploRpV78JDdSWt+B7cGp+PDowj3JNXeegxzH&#10;SmVpZJFpqVxHSwPLAtW81P8AcwaLCohhoxeORgSQkhGr9QuL+3REvn0qFxBLmM56Q9VsDcFDPTGj&#10;EyJCpn82ly7iNdUg0af3AnCkhCP9792CHgvTyGNsHpsZt24pnaGeWTxyw+MFqqNzEfW63SwRE51R&#10;3Fz/AF9udKjDBIMgHpaYrtvL41oamrlqGqZ5wTWylnNP4T44amSnUBf2xY6QOfzf6+/dNGwgoSuD&#10;0MeH+QckTrTyS1EAZ9FHPBUROyTSShQEeZdESu13ZmBtqt9be2z0kaxUHoasP8kDUSh55V1QKVlj&#10;qYqdqWpoqVBFSwVJb1GUMpKyINI4NgOPdWUMM/6v9X+r5JpNsBFQKdDZiO8cTPTSx11cuPqZkham&#10;82Rkjxn20jpJDHLTQiQyR+nQI4yVN28kdiLJntzWo6Stt/hnPQl4rtamrBj0mzEFTQ/fTwVP3UMV&#10;DDBSBDdaUUwDLRNfQrmNWfgaQQD7baNlGemhCqgaePS9oN/xz0UKiY1NXWyVcdPTPNPU46ilxtUq&#10;PQ2IR44jEvlVGAd202NvbYauK9Jnk8j0JWG36ssgjpmdayqmqZoIYasw5COwt5moKj/Oq/0Pm9QW&#10;7C17+2zHU1r0zTWfl0u8bvu89GkUrST6qmrmhQxRvkki/aqKJJ4/0Bnv40APK3Y+6NGQKnh1VowB&#10;XpW0++FusrWlCRpFQU1FOr06jy6JIJSvqV4yRDIVIDWkYe/eGwGOq06ECg3yaWNkWdgXjmBlpA7x&#10;Rq7hHhSof/NRKf2nZg9gFbgHjwjbqyqDg9K3FdgCaqpqipqWplk0wDTUCanSeUstUWqIByNCssrg&#10;D1kW1N7fXtHd04VUDPQgY3sEwvjmFZDHFE2jH09pV/ialWeOSCYhtaJHcxyBASwsQp59tvItKDqp&#10;KngOlhi+wqesQmfVoQO3jllZ5chE0tqeIOvojdpCCbgEILng39sg+nVSPQdK+l35Th2V53lbwr9w&#10;9Ldkp0LH7WCYoGUj/UyK3P1H19vqx01br2lz0s8buqcsZK2ejj0SUoaRirrFPp81zCvDAp+sswub&#10;WHvYda8etJHnu6V1HumKf7ppJ1eOJnQ00aCRZfuUAQw+W111C4P4/wBY393D5wa9OFBTHT9DuSBp&#10;WkKsixxRwI3mSSUzGMIihEuSDYICD9SSPp7trbqummT09UeUiCUzSTr9v5porpG1Q5lTiSOIqA1o&#10;gWYsxu1gf8BYMDx6tQkUHDqUtWWsqgSyxzsqzmcBG03ICSkD9ZOtFNiORb8+7DT5dUpTB49ZxLEk&#10;sbkL/nKilMi6HSapZFem8iMPTwdRYgAG4v8Agb6rUcOs0H2xQKrMDGy28S2klLEqRrYesq2ptS2B&#10;BFxzf37rfXZCDVZSztB6o47LH4oCCHCnn6H9H1J+vv3W1+LrkY4vS+kqJ2JjmRwPuAikyQKV+gPJ&#10;IP1sD73043w9c/uZleOQOVkiEQ8cdpKeOIr6gNAIvfn6fg/m/upAYUPTQFcdSFyc8DSyGMvLVO8e&#10;klkMQ06lnEJt+oD0X+hFrc+6eEnWigBp1OgzqRU9mjdxIyCRZYysjf2aWc2uEZTz6Q3ABP5908Kh&#10;qOvAAdOsOf8AKqSHTf8AzdwmtxOslo18TqCUUkqNBvz9OPeyrenWzQ4PTtT5VmRrkKsWoWIjkNwd&#10;VTIGH0f6aQPp+OPdGpTPWtK9O0eTQuEUgJ4WdVQkLpdh44lvxqN/Xzfi490GiuOq6K8Op6VoDrEh&#10;KiMMqhV+rRNqljJPBF7kH8iw/r7uVBFD1sIB1PjqkKqxXReTVqup1oCJAHb6E/XR/X/W91CAGo6t&#10;TrL9wtvIyBeXlQyX1am4ERQC6k/1/H+t9LMCVx17riskR85QBSXjdLkBpLjU5Gv8g/U/2b3uPbal&#10;map8uqilcf6v9X+r5Y1nZyrWHo1MV0grTiQCxiBFyQLkm9rkkW93YVWg6t1wNQhC2/bRhKv0UXVH&#10;GkSXAPquef8AAf190VCGqevU65+UqrvwjjnS9mK+Mfsxq31AY/Un8e3et9cwxLWLhXQM2rSAv7nq&#10;lEXFuOOePr7917riHj1RzArfTY2vd9BsWDH6DjSAP6X96YahTrXUoLIbPEQY1Rj5CB+4Zf7TAg3t&#10;9bW5HN+fbLDQKevWuHWQqotBGsQJCqrHSzSC2p5FLD8i/BP+A906912YlUBFi8kasjoImLKyEFuf&#10;ICb3B1G5uL+/de65BfIwAcLrBayg2KaiWJa1vSbsvIv9PfuvdcjBczFlfxWJLIq6g620xpG3FgT6&#10;v949+62BU066NNFp0LH5HJKtZQixxqLgkn63DX/2Pv3VwdRr6dckjCyq2kEw6h6F1cslyFBtcH6G&#10;3vfV+vLArRxCUjQyawjAh1dTdkvzcfW4P1Fv6+/de6yiNfVGSdOosw0aI2QjU7MbeokGw5Fvfuvd&#10;c4kQBSkpCBSdMYV9R0+lGJXniwZbHn8+/de6ykcysVsgRNToyoylBdPGiWK/W7Accc+/de6zGMaj&#10;+pSdMasy3U67NzYGxP6QP6+/de6kBi1pLKERlJJt5CUJsqjg2C/X34Ak0HXuvCwGselk06kKi51N&#10;5FVPrcWtYf6/u2h/TrxBpjrmXux0ftsNPBRNS6msSlh9LX5P0PvRRhk9VHHPHrg0hOq66Gk8QjU6&#10;mI0G+gawLsLsyj/Xv/Qa6t1x8oGq4C3sqKpUqVWTSLfXm5/Tb+vvwBJoOvdcPOzcRFS0mldKIASV&#10;P6gALWI/H9L+7FGAqevdSTLHoQq+uRhIU4sAq2Dq3+1A/Qe69eJpk9cNYLI2mNtSoD+3pPrNvE39&#10;NP0J/wAPfuvdSPI5/caMtZAH0hA5YNdU/wBZfyB9ffuvddjRd4w2lmaxAIt9PTqvxwAvH19+691z&#10;RLvrOkKQyAIboXkGu0dltYH/AAv9ffuvdZQJD9Qfoo0hAyxjkIhYcD/Y/wBPfuvdcJFswK+hAQfU&#10;biQg6mvo4PP4/rf37r3XdisbFgjudBLrYoU1W1FjybEXA/Fj7917r3iH7i3aS19FiI2LNcvqA4Pq&#10;5Fvx9effuvdeCKgDKI7KQpX8gaAVYX/pyCD7917rp01afJH60cMQxAVtXq5/AJI4t7917rEI00sU&#10;cGOwdEKjTcNdhITwCOLA/T37r3XXj1O2oKSY+T/ZCH6t6fwDbn6X9+691FeLT+qIWBcOD4wGRVuG&#10;4FiB+rUv9QLWt7917rE0as6elWS5m5FtLhQfQbAEPew9+691FKxsdRDSBiXa7aWKn1H0n+huAPej&#10;nr3UF4o/856iw1wyN+ogOLsUH1A/r/S9/ehjr3UWWELcEeghDGbKrJ4eESN1vqvyLn+gv7t17pve&#10;FgkunyOGRr3VQGYN+4Fuo1BiCLA2sDx710pj+AdNs8K6SojEEbPEnmIVpIEddb2iUaSVvpLE8fUC&#10;/vfTi/F1GcLH5CI7+IQLaK+iRZPVJ5YwApBsDccgX/HvTfD06eHUWq0eQhtBYsWazB1aK2pZGUcE&#10;DTpNwPpb8+2uq9RXlZGGsSOzQxxOxVSY0ja41so0m2oX9XNgPr72DTqy0rnh03IUWKWxd3icojgo&#10;Q+k6GR5W/qx+v14/w92Hr0p67to88Kqzid9DuyjxAwrrLOfoUNxoI/oCePdutEVFOswkeRoiAFkj&#10;bwxzkCM82Dq9gbsVH6hwf9j791ogYPWZJlMhVZ1N5F1JUyG7owYXjCKSY09Tfj8fj34deYVx1yjl&#10;VYjJGxEcyB9UkAC+KB9KKYyCfSbXKgC3+PPvfz6p/Q6yBV1MpSWJHXzeGQqzO6HXGWB1DTY8rqvy&#10;b3NgPVr1oqFHz64ktMy6ZSjaGlAKGzJCo8kcJFjdgQbAfkfge99V6yJMABCgkCNKZD6gJiNOoRan&#10;4srFrkfT37r3XesMmppUVgoKxeFWWQyLpEyvwL2JIuebD37rROQOs8MpSCALDIjRah5FIbgEL5I9&#10;J5uvB1fU6ube9EV6qyk5HUiGrRQykPEASi6ygeZA5UM0jcAXPIAJ4N/qPfqU6bdMUPThHVSCwRTe&#10;yRojsWUPIbRoHIt+BcE2Df192VdX2dMNGAKjp5pqsmIiSQq8geNCI28sbG/nDWv6gwPJ4sf7I9+a&#10;IjhnpsjqfFUL+pAyxyhEQIlzcLZkJ/ALEkEfU8/jivWqHpwjlCMoLmQxhFZrArEbHxnX/Um5b/Ej&#10;37r3XaTKuoq9lb6XNpf3OOUPF7/pH49+6912zqREvp4RVN1spA+ksgUc/ghD9Bf37r3Xr2cAgjWL&#10;Wdw4BY6r6VF9NwWsRwCP9f3qo691lMyhSbaEQaQXjGpQoLllHAvfn6n8e99e6xhrHxhwLBQ6ORpM&#10;k37gWMgc/Q6j+Ln37r3UgPpNkLJHo5uqEEs/qsWFx/QAqPp/j791pq0x1xlkA9N9LAoqqIwwKoQ2&#10;s6eCfpwLe9dUNNOePUaUsHKzP4pLkFvqnlI1zWb/ABv9Pwb+/dU64llayaUZvUrWIXgoCdTG4NiR&#10;9B78DTr3UaSXhXAQWjAV/wDOK5LaDdCBdiAGAHvZBX8+vdMtVWrHE3rIjLKqqHaQyOGDKjXuxPA1&#10;ekgfTj3rrWekpWZTxkBGSWZjLoYlRrJtKlQsqjTdWJ0nTcaj7ui6j1odxoekbks8kFPI8amNbNJC&#10;srFokfUVdoWYAPpYWDsLm9jfj3WmqoHV1QHoLsvuik0y3maOd4Gh8VRIi0+plMiLMWXV5SQSSgJv&#10;Yce/JUEDrxjzjoC89vty1JNSxTxRzSSNO4caqeWpHhZFLD6xNfVEwFhc/j2cwR1HDp0IVGc16ArN&#10;bxKxGBXQBPH93+7S1bU8c8rR1Mksz2S/oAQgkJ67/X2rW38Qio62BqFKdAFlNxGOpQ5CoxixzTSz&#10;SQieSGopIaaUitaCIhvE9gv23kN3RCygXJ9rVs0VelIh6B3Obuiljkhr3nVaii01lS1VFVU0c0dW&#10;5TI01XCGD1CvrEUbMDEzIQS9x7YlCx4U162pMHE9B3U5mQTihmhoI1mVar7V1Z6Q1UE2t6ycqSz8&#10;FURqt4hJJ9AOB7TFzwPn04b7y6T1XnHjeonimjkqGqhkxPA3k/yKYinq6SaF00oVctCrsnCGNgW5&#10;IqTQV6RPMSMdYKoQGpqaOWGp+3p/tZYRUytLLPj0k+9iqPun1MakVDGFKdb8HVqC3ApSvd0wc5PU&#10;laGGSpNbNMqFZZKeFo4RMKoQNfWYj6QokkaJHjH6E1H6j3XP+r/iv9X+Ch4jqJS1ctOscmj7yakq&#10;K5sfHTRTu9ZW5GrMFWY6dNPijFPJPUy6voGUn+nuy8Oqnj01ZCtxOJkZq3IzeOlpahYaaWRIo2no&#10;2v8AeCeONUinjSzGBE9boTdg/DixkjHVliZ/hWvz6CPd+/cKP4bVR5ON6jI0VSJamtokppf4hTVA&#10;V8jUVLsAyXcKqRs4MbpfQY7hSqCNdR8+jGztiW/VHDoq+4uzpKyVBSEx0zrJLTGrzBmgpTSTmF8k&#10;MzH/AJQxYq6G8gQRgKyvpPvXihgFHHoxf6dBpHHoCMzuStyUNdXGU42aJKWjgow1KKeHHSzfdUrL&#10;WIFMiyMwLEWCkAfTj2nYlukJJJ6baaFyz1op0DwsWWgmhjpkpzXwtOy0U8YBk+3uWCcEsBwASPdg&#10;B+fTcfn1zkpVgijiMaVBdpYGgkqhVx00kMwnngpFIGuWUrZ1J+tve2VVGePV2rTHHqZ46KIVNSZ5&#10;0EBikWolg9Dy1kYeCKoo39bvqVVWQAqtgAePfkFQR9nWxwz1N/gsdVKGWoqDDG1C8lO6Qj7YMumQ&#10;1k0IYhmuLskR8gax/T7u4BFT5dbPUyCeD96ebJSzyTSpPSRw4tFp67IyMA1QnlFjAsS6Zowi2LBm&#10;sV900ocKc9ax1lp5KqWuqsXFVARmuRxjVlNFLFiKGEyQVdPAVaJvJEZbsxuSY2L3Ny6BQU6306Qs&#10;KOq1qzVNRLDU1c6CLwusbqJjUQa7x1AMRCSpLI7Br6blQPe6itOvdcqMaKhEelmig+0+8t9vOafF&#10;rMxqKSqmmQNNLICAqRA6BpPAYe/Urx691JgSnrPP5MaonjrMrm6oVv2lOTPkaVZRT0tOQQmnTDLA&#10;XPqva1/e6If8PSVviPWSlpKepoqSMioWljkWPI5KITVi/dzFpsatDjPSGjemBPPAQspsR78BnrwG&#10;o0HXbxVoqK2FpzJkpVpmyWUWCpFO1dT1XhGNE5CsDFEgdmS4sJEC3ta1K8P9Xy6sY2Ar05fZGJpI&#10;Z5xEHgqvu8emqGnElHV+ShoGNMNKRzMJDHE93kCWSQNz70UPn1QUrnrPHjamvSOmaaKoqkaFS1FT&#10;H72qooIlc4nLRnUsDxsqaVZ2iOkl1uCx1oPl/q+XTlYwuOPU2mkSOPHPQUpLYz/Kq+lP282OBqbx&#10;GpqaVbyhFE4enjWR/UrBYwvvxHmPz63GoIqeoSCmoXrYZKqlnhmxs1Zk1rGm8qQ0tVHHjqURMVdl&#10;k/al0gakcGTkLb3Wi+fT3WDKTxRSVlLJTzhpJsfXU9JWvJBHQSxQiCPxV8QN559SSxyE2ZACBdve&#10;mIA63Qnh0wZXJ0s0tY1Q1OkU1AqrTxXpKiqlSQHDKYIwAfIzERklQmlGJ59syfEetMmM9ITLbjjW&#10;GtjrMhTRVSxNTUUngZKpp/vRM0ksSK2tQA5mcgsVBKajY+0MhOfXpnwjXHDoMMnmKVPAtdRmGerW&#10;peKapnnjx4VZgIEo4wJCwRSkpkktcOBo49sHXTu6UqjNjoMqvcEVRVyM9RNLTR1kk9OshE8800AJ&#10;kSaQg3jlIcFRcAsxBsLe2mFRQdPiFh0lMzlpqaM1Mk7QVLU7AwxIJKJTr1RQyqbj0AhgVFiCFIst&#10;ywQVPTwBXoGcvmWlnYSVXmfxapm1KjsxfSY0KgqyG3CmxGngD34knJ6cWtKnpHVuQnq2IY+OKIMs&#10;aOoDO/KBmt/UGxW/B964cOrdRTF4BDVzhQkMdvAG5aQDUixmwuP8f9h78aHHXum2prJquYyeVS8T&#10;LHE7DVGsbAN6kHINrer/AA9+oKU60aUz1mTX5QjKArt65NJj+4hBsBqFx9RdrC30J9++zrwpTHSp&#10;27FSw5GGNzKkS1kfllMfMUbyBWW1iSw5AXgEgNYA39tSBipA68a+XVu/TW1P4jg8UlFiIXfI00ta&#10;s5aeRKNKqoNNW0+Rx1OLXiEXkNQUW4VW1HVp9x1vMuiR2Y8DT9nQz2aImIaRxya9DnT9ffdeKdo6&#10;QUNVmauepoKGOOmqavDRReOOspZSgC0SjXI7Oq6i0aW1N7Dkl6BUJWtAKk+ZyR9vR39NXDevAcac&#10;f2dR163oa6vyMaRx00wqqfL1Yw+qKnhfzmoo/PBP6YTFFpcoG9RW2m3tttwkVQaV4jP86Hzz14Wg&#10;Zv5/8X6Y6Nf1ztH+BUuOSKpnYJhmjx2myU8tZV1PkydbVwhQuqZzr129IRiL3t7DtzcGVyxAyc/s&#10;wP8AD0IbK3ESAj0x+Z49Ci2NpXosnLTwSwR1y/aYWljoZaWkegiQU1HUxVguEMK6nRm0+UsGsxUe&#10;2Ccj+ef9Xy6MqDSaf4P2f5f8PQT75xVCuKrqFJGihjyLQVrQK/8AlKxR6ZqWKolXxxSSM5SoiWM+&#10;Uq7Aiw9uxsdQPmQaef8Aq/ydIbhQVOrh/q/n/h6rx3lv+kpc0fFN9xVU1XV0S09ZRClrqXF0wC0M&#10;UVRCSvnpW0zQsjMHAIYqGsRHa2DPHUiikV41BPnj0PA4H59A+4u9E1FPD9oHy+zj+XQz7Y7AoQtB&#10;VxtStXV6P45aydI6s50IpmdCA0MEc4TxUsLlCmhV+r39lVzYSaivkPzx/lpxJ8/y6O7S8RQrHify&#10;z+X7APKnQu02+taSUaZCtqqWvq4YPFSIAKnEVED1TQiaWxgWpm9dSl2e/pj0kX9pPoD8ZUAgefr9&#10;nqMU6OE3FB2gkgny8/z9CeP2dJLeO55ZHhSsgo6sGsqaVzK5r01UVCYKKupYY09YSUyXdjqA0Ai6&#10;39q7ayCNVTQ4Ipjiamv24+XSK8vPFWnEZ8/kcj7Oiabjx+Qygkx+PoW1GargixtVFExho4nkrDHR&#10;ySXKpGGbUzfQ6vr+BTA8cPfIeFM1/wAP206B9yCe0fsP+T7OmvavX+6o5KDHwQVxrZpaWKKlq5DT&#10;RVy1LnTQxym1lVGHkAfj82uPap7y3IL1FKeX+XoraB/gGPl0PWL6sz6U5lWgrfDHWxYr7apZqLI0&#10;JopjNXTV1fTr+2kbAaZ542XgKQSwsXNdRsRQg4rWmCfKlenhayUofs6GnbXRuWqJ6hpplpWlpo5c&#10;TKkJxVGcdVTq9TkKFlQwTVNNoL1EDg3SzsI2/Sle7jpTifPzz5V86V4U88deWzbVgZ6DfenUmepa&#10;ieXFU1bVU1O7fwuYvjcXTCjqpyj0jJPo8DMrMEkmEhnNmSS1/b0F2hNGoK8ePHj+f+Th59a+nkTN&#10;KU6AyvxNRj5kopo5o4LmrmoVhu9NIsrxyTSwlR4fsTpjEV9EhcONRI9miMHGofln+VfPV/sdOUPB&#10;v9X+r/L0odrb9TbWTxXlqZZFWQU5mo5IoWShup+xjppPrNwZCGsVPCm7cJJ7QS1Kin+X8/8AD0nd&#10;grU6tN6A7Up3np5aaGopYP2WolpUkqpIqmpg01tXCiktGJZoqcNGPSZJJrn2H7iPw+1v9Xp/l/Kn&#10;S+2mYOKcOrOetuwMdXQ+B5sfDUss0E89FTiCmpxUukytTwzj0s68EtwHdiP6+yxlBzw6OR+pno02&#10;P35RNFTT1E6mNjXSESPGyyVVGoSOS0TeKMA6m0hmNiTp90Ey8D0ne3PEdZ8tuSCamlVZl8Aip6a8&#10;ZT7uoeSPz/bxhwRExhusiA6v0twOT5pAem0hNanor2+M/GampmaCCvkppWxa08LrNBLRMjMHo5ol&#10;Cyz/AHBK1MUSnjyF9IIPtOcnPS1B69BRUbbGVxdWsDUMfkhgSuLY5WlpqVovJRVFVFINULwqPHIz&#10;FuFBI5X26qAr04VUGh6YqjqDH187TyUk80NZT/bVEc1GfJVxQiKT+JPIGZ9Yj+3cEFdf6j6iR7cj&#10;jYmi5I6b8CJjXqdlugquGkrXoYce9RPjqmlp4IccscYpWCxyx+GK8do19bsB5F4YXI9u/Tyr3EHp&#10;toY+C46KT2R1hV4aqaQ0v2kMMlNjDrgenkyk1FG08tTDSwm0kEbu9NNE/wCoJI+k3IL0LV7TmlTX&#10;06QNH5dFfyu3a7bdbNJDFVQND4XE9dSSNaRaKSakoMrWxoSsJiEk0JIPLBWsVBKoMrqAxH5f4R8/&#10;X5dVSJ0NR0r9m5eoUNLPBRyTzY6k+/mpIJHXH1ORcSVI0M2gqpJ8haQuylnJIsAzMun14/Zjo5tV&#10;L4b06Hqbccc2J+zeonzkcy0tPWQQSUuUiXJY3xqtbNHUD9kQwKqtLIDG4Go2I1FNoNcinn9vRmtm&#10;AtaV/n0Du8t0/wAKfwVcTJDkzW0FbSUcEaQmloYTU4n+GeXUA0htUBwzCKMRyAgC/uywl/h4in28&#10;aZ/wfbXpLdxLGcjoifZfYbZCokkRldZ4llp4apYxTmtmhV65qiKn4nplfSnliNmf6jSCCI7KxCKR&#10;Tz4/Ly+w54enQRvpdbY/1f6vX/igXir7BrPtYIYvNBVXFljfShlQ+qYS2BQ/hYxYBSRbi/s1WxXV&#10;U5H+r+Xr0U16W23t/PFJFNUrUPkUip5MfUwyyB4amqkMEkdbLCNKRU7EiFX4Oskm1/bMtgtCAcef&#10;p07EQPt6W1J2VnoKbyoFqUoa1crLWSUSPWyP4zHBTzyy/sgMfHoaNWEf6gFH1SvZRagDxIpTOP2Z&#10;6dElF1deqtzZelkE0uRaJ5qiGo3BWNWU7apZafyPR/cu0cyxh2eNXpn50gA3N/ekgiY0A4YXywPP&#10;9lOPTJlJ4dB9lM7MklLWQzyy1EFLeGtqYnKyCclp4Il0D9yEM7TuQfJa7KbAlUsQppIoPT/L+fTL&#10;Ma1PTNTPVM8IpaymmjyFRPFNI+grFElOVerrpKNhp1KoOhP1KpZkJ49+YIBkcOH+qhHVKkZ6X2Gy&#10;NMuNQVdUte9MVSKnWolqHlSqkV4IFfQPGjTeRRI2kAH+0EHtBOCXqtRX5D/Vwp5npdCe2h6GHG1l&#10;NJTSU1CxoZKWogpsSKiCOGNmx3+XSUlZUygh5I/25XLAFwwtwfZeVpJUio4n8/P7CPLo1WjJpB/1&#10;celfiKuGleCOfJJU5XHU1W4NL5KGZqyopmqKiKeR10+keQ0zx2vpVbWt7bKVBNMH/BwH8+tlkqKn&#10;I6kw0tBUSxT0kq0QTGrWPHBTfcV1SEk+ySpgjJ1KZZNTOkQKsyq1lMnvXBSD3Zp9n+r/AAdJzTy6&#10;l/3exNDLNXtT1a/ayjBtPTyRy1WmY/dPknmULrqoVeR5F8QZ1ClmbQfd6s/aPPNPX5U9D5en59e6&#10;U1FhUH2BqaeibG0VLW+CCrKGtniVtN6+vF4oPPpJnli/1Cq4UufetAqSvnT7OPp506dqZDTgB1Ay&#10;iUFVLNDICtXX4l1oaySCnWdFpp1qsZRPPSAwNTwGNrsUuwkGgmxIeVfSlAf9RofP7OroqVx+L/V/&#10;xfSelixMWPmkTwRwU9PNXTFJamqzCyLaqpqmna/NGjojyRIpuxNyGJHt0KAw8/8AB8/z6UoqUofL&#10;9v8AxXSPy1NBUSUj0dTQTFokr9MjRw41qfQxSpg8iIYZFnKGoRRaxYkBvaiM4yPl8/8AVTpQmjy+&#10;35dMWIkx1C5op5KamratGrK7JTK1TQJFHUCUrjHdQsZd2CTwlSbR3FgAfaggkBhkDH/F/wCrz6UL&#10;Tg3Hif8AJTpP5/DR1JqanG4x6SsrqipqKyknpoqinqaqFkpaWCF20xJp8kVwpAbWzHlPdo3IorGt&#10;KUNaU49UfSATShOf9X+rz6BTdeIgjgCvTxy07VKNUlYf4a9HFRJb7NKb/VyC7eWxOkBXazX9mFu4&#10;JNDn9v51/wAnlx6JbpQwof8AV8qdFbzVDmMZXZCuVXWnlrPAkqRERXUeQxCjX9BCHyhSLLa4PPs9&#10;jMMiiPzH+r8+iWQFSSPP/V6f6v5lrTdFfDCFZqvUZdRnqXeSARowkWIU0SqyXYk6fpzyCQD78bWM&#10;muOmi56VVNu+pq5qemhq1aoEjTyIjQ00LUzpdlmlI9YjP+bDXOo259pntVSrU6uJDjOenKiyzfeU&#10;0VY61OiQywRxRO4Pq8+kxm4S5YakHDCw0/X2y8Y0kqMdWDtxPQ37akTIyUs1bOMcJaKI0kgTS8rP&#10;UaZpzJpBCOhmhcnligt9PZTMAinT6/6v846NIDU1JofLoye0clRV2Mp9Cihainlggq6SMU0kESVp&#10;kxWMoKq1jOY2ZZnAMgARf7XsmuEKSH/B86ZJ+VaU/Po6gYMo+Xn+eB0Y/F1sEcDSZLFVWShkvPUp&#10;HMTSUTU0ZpKKkqqdNMkrQRaKmVNa/wBoRksbeyllqaVA/L8/2Hy+fRkmkDOR/qx9vS0hrR45Fkrq&#10;CP7mlSiq3+4jCSS5CFkrIKF1Dxo8cqlyskscjkWa+m/tkrTgOGfsp6j/AGMfaen1KetB/q/1evrj&#10;oOspv2lEFRTQ5eojWlRaCsZJY6mSjWnnSkmlnRgrSTyH9zWDJAisw1KRqLwtmwSK1yK4+Y8uH7D0&#10;0biNcVxw/wBX+qnQebn7SjkmroFSmjpKisp6VBiIZoq01eJkHjeeeIqrI0emqllZDoDaUB4PtxLB&#10;iMVJHrwoR6eX8I9adJ5LxQaAjy4f6vPj+fQa5PtaMyy/c1/hlpqtat9VSJEppJHJirsfUBRpckli&#10;I1YE3Pq/D8e0uwFBUEY/zHpO1+Cc1x+z8uk1W923jqY62GqrGmmMlHX0k8cNZWUlRqEP28z/AOdk&#10;iYaEeRVAUX4v7VpsTVBQgYyDkf6qdJ33JtNDn5+vSCyPcFVT08VBPkKPKVtaaGVZanHxQwyRQS2h&#10;paioU2k18SEMLlg30BJ9mMezIWLAFVFcV/zcPn6dJmvmA7jUnpGZrttzV1c1TUUtPNIWlnajrZPv&#10;8ZMzEOtNUTA6YpWa8kUbGwOkEAk+1sW1DSKf8X+z0416TyXiljWg+Xp0g8nvyqqFeKCWGGCnaWoo&#10;aKCGGvp6I1rhnWESAiGK4GpBeMcsGVm9rI7BB8QyeJJoT+X+XpFJKCccBw+XSXiyTZSWCZWl+4b7&#10;iEQlvIkqU6iJPuIEuHtwIwhU3CkX+vtWIBEMj/V9vVUIOR0r8bRtV0QMioscseumJqAZxJpZZy9Q&#10;R5A5KlSrg+gDg+00lAcdKQK46bq2SqhhrJJKtqxvuF0SU6LKaZ7aZJ5ta3lk9RXkWIIY3C+7xqCR&#10;ig8+tH59JeSeeOnkSKd4IIpFSajchfJAHDwJHLEP1k6mk/ALEXA9qwi+lT5dNhqg9Bruys1VktMJ&#10;6iRY2mJlCESSRO4MccqhbBlCjR/QAf1sDC3UBRQdJpmFa9BrU10ondUd7uxCuGuqahpaeNQLMGH+&#10;2uRbn2vCgCh6RVPDy6x1CVkkKhCzC8zRqsV1XU+jzeRgA12HCqDbn34aQaDj16lRXrBS4KsqnQJD&#10;USSO4ZDSg3lmY/RVUaWAbk25F/p70zqMEj8+thC3Qh0nWO5q+J6inxlQ0EBhjdlppGaR6iPykJLp&#10;0+geoliL/wBPaVruBTpYgfZ1cW7cQOhH230Jm6ySNa2CpWOdhHEAoSSYzqVjkLSjiK97kcX9pZdx&#10;hXgc9OJCa93Qi4boOKnn+zloaiGVPMGqqqnjejpaSFtMszqfWSr8MF/qLce2W3IOK1r1bwiDw/1f&#10;4ehJxXXW38DIKfJ1GNppaeamkkqIaeHzJXONSSSy/V4gqlWUchzYfT2kluZJB+nWnl/q+3pwaR6V&#10;6VORp9pYV6ynpMEmQmqqWX7haWpja/3LI4yPhk5iEWkqIOCW/UxA9pgs0ua0/wBXD/V+XW6UGP8A&#10;V/L/AFf4I39+44FycONngMYpTUQU1WkMFe8gAnqfHOAGjUSR/cPGWMZXUiabk+9C0LULCvz8v9X8&#10;+vM1BTz6bcn2PW1KDI008sFRUNEJ6laSCOSvoahPMlTFRqmuOIsBE6CeRvSnI9rY7JVx6f6uPn+z&#10;q4c4PmeksO1K5aqqFRWmmp6kLIgjEbSGJYz44amnmQAhuSp0hxc2Lc2cNmtK9OB6juPSfrd4pXSy&#10;VEES0GWhpFRCkl6FaelVYh9vNERqkIPkubEsAlmB9uJbhRQmv+TpwSClBx6Z037XvVTCaST7qlJj&#10;cyTIrR06AATQyFV0E8lEUfqvzb259MvHy68JiT13JvKpmWFUqPFSyVpbVK0TSeRUAilSGUEeRbhn&#10;Yn1N/j719PH1fxWKjPWRd9rWVlPM96w04qIyZnf7eOpkm8kkirHpPhk0kxx+oqdQII91Noqg086Y&#10;6sJSSOn6DdcMDzR1FfRTxxoAssEVQ8AFSvlKUwAj8a05VjZluVIFiDb2lktqitOPS5JQpyRT/V/g&#10;6U77uMrTRslAsbCcSRpJNI6M8au4o2p9MMspZAJC/LK5FiAbJDbhRTPSsTipFB/q/wA38+n7G7qj&#10;eupKhamKjraitiaCnonarhkkgj/dnhn0gDxDQrxI2htX6bgn2nlgqpFOH8v9XH/B0pSZSaniSKfs&#10;/wBWOljDuVAaeCCrpGhpoZDDIJJFyDucgftxpICK6t5KjWqNLa1+G9pDajLEcf2cM/P5Z9OlgnwK&#10;EY/ac4/z+v5dLCl3iJEdYcjTVLL5YqJFlCRVVPAfRNC9jrKO3MAIJ5BJ+nto2lM/6v8AVTpZHcq9&#10;AGr8vX7Pz6VFJnZKR9DV8aU0UP2qlaV5ayirZUs1TTkEoEkcLExPIa/9PbLQDgBT/L0qVyp449fQ&#10;9KzF7qjkIpnmj+4MVNLPHUH7tMdlIizzeOKw1NK4RlKGwcspItf2lkt6Zp/kqPL7fPpUkuKVyP5H&#10;z/b1yjzONjlqKVqJpsdOvhr54aIxY+qipZBI8tO72cOJ/FFrjBJctd9B91MTFQ3Bh8/9XlXrfiKG&#10;KnI+ygx/sn9vS1oK6Vq+URKDUfeQLJFj3nqHnp5aLxiOSmLK+mBv2G0WAAIbVf2lkiUKDwGf8PD8&#10;+lSOCSAK19Ps/bjh08RZdYKc+CR62upaiahoosXIKQwIzfby08NRS6Y3aN5VhIjcRlVDOFIv7YaC&#10;pxgH18/s8/nn1x04sgWtMlcY/wBVMcMemeoqVC0S1E1GzXmpg81EV8VKZIv3VXxIC1LJGSrra4Q2&#10;Y2Dcb0FiAaY4Ecf2+fXtQAJHn6/5vL/V69ONEI6wfZwmSYyURrIpMh40gmSlj+7gmjqT6EELFZAO&#10;F0XBuRcUZaZPrwGfl/Ph1ZCWx8uJ/wBXlx6gUs71jyyMXenaWhqY6+Od1rIaSD9yb7Wnh9bGcEsF&#10;b/NlmP093ZUWg4H7ONfP8uqjuOo8Pt/1fb9tesprhHT0sIk8OTlSseoaqhkc6sdMyNJliV4L6wCO&#10;QAFawvf3soSa44j+fp14uAoB+LNa/LGf29c9UFPDR1NTWwy008NMwaaR6qOsapjaKokjhVbeZioR&#10;WV/21JXgsffgCxIUefW+0AFif9X+x/LqWhhigp56Ku8tasbU+Xhxwgd6fHadFNV1K1QWzRxo8xJV&#10;mRgAvGr3rTqYhhj8NeP5cfP7OrEgZU586en/ABXWOkq1al/iIjzNVBT1j0lBV+L7l1oBTaDXtSBQ&#10;WUliIrGyxljwbAWeIV0YqeP2+nWo2ATVnBNPs9f83yr0+QSUIpIGaOeKWpdatKeled6OHwHVjZa2&#10;nlGoh2GtmUDlTr4+rBjOo04fP+eelC6dArXPofP7D1no6upVqtqOf7auWSreaLMBa6nykFZTiCtj&#10;DKNSlXs6ooFjyo+oGmhVctQj5cR/qHHrw/o4Pz4EfP8APp5oK+eGmMFDJLSR0S09DIalkekiaZ2M&#10;kddI6n1wN5FFuLhSfx7o0Sl9R88/8V/l+XV1NPh8sf8AF/6uNOp6UyVrPVmCenUzUpqJajyLGiir&#10;J+4on5vcW40em4BufbdNJ0jPVsHP+HpQwZOrLSTTYqOZaiGTF0/iVRIZlIqoqtJpwAwC6FenexYq&#10;ukge2TEp/LpytfL5dOlDWGT7RqkVaRSz6KieOmjShcMoeMVUkymQMeYmDkaW+lgCfemQVORX+f8A&#10;q/ydOIaGpHTjWS1aTFRWLTiheAtVJSqKqmo4ZR4VqqJQY6hUR9KSRLyDctwPdVXz9f2fl/m6cZvw&#10;g8Py/wCL6lS0cVZLTTVscME6N93jRQyvFN4WYx19NJVA6m9IjYgrwQova/up7agcOrZPx8T5/wCH&#10;9uB08+B5Z5RW0ogkyK0VPVSRTGoaoljjelgkgqYrWWJWvU3HqsvJtb2yBQV406scnhSv8/L/AC9S&#10;6ZWM7wLLJVZMz0dSZxGUpKmCliNHFSPKygjXo0M3JYMCfr703H5f589a+I588/sx/Pqa9RRxSVKS&#10;O9PUU7I9YscpETlpAUw8SMLCNFHJABI900cKf6vn17VH5/6vl1mhkFOJpIEEccMtTkEpXTVCpqlC&#10;TU4jYFzEkh1qpAAJ1Xso96Kg9rdOUUjUnHrHFX40PI9bPFNlEaWN0raiVpWvTCnik1VKnQ8dlu6a&#10;dSvwf6WMZpQde1p58enOuRftZvOjl6GjxjvHRSpJJOtbH9zPHURx3DFAuoXPAAvb22Foe3q+Dkdc&#10;TUQhJSyzxw0/+Ua4YI1irIXOrMRVSBRIlRzwpsOAwFhz5UAOOtFlXj16nkpQstUEZ5aSKriSWVfR&#10;UxToGhoGFvWq+kyL/qjwTzbbqeH2f4et6gRUdcXojTLXVMVXVOtPQUNzPGKmlroKthIsDwkah4yG&#10;jlSxPq5PvYq2KefWs8f8lf8AV6ddyTTRlZMejyJNqliqYKkyQtHURtGJPsZRqVfW63JH0HNx71Qc&#10;D1XWK5/1fl05pNTmOkikJkuEppkjRZa+niHKahYIfGwUXU6gpJII90MYI7erMQvHqQgSNqSqgkVE&#10;mppKERmH92ao1fbl5/EApUxAFNWk3/J9skEGh61qxUdTzXuAtTTQJV1EElNAlPUAQ09dJHZooI2W&#10;zRuFuVvcM1+B+dUBwcde1jz+zpy+6hE87U8yKuuSqmlhiVaijMdjJStqsH0cRC/Nrm3197MZ9K9b&#10;qDwPWOWujOqnkliZ4KKcRzKHSqBk/TDFIo0ywShmIv8ApA/x978NvTrdD1jWrpZEC3mb7ChkjlZE&#10;0yTUkaiQVMbgEaW4JB+pJFrk+9lGBp16nUCmyfmWaZp3emkeYOahdBrJYlVk5IushTWTYWJAPHup&#10;Ug0PHqw0/i6ZPv8A7tp47SmAwVpnryAkpNlnAiQC37aBf6t6SOPdih6crQY6QsuajqVcofWZNOPn&#10;TXR1OSoWX116uBpDo661kcgWNjx7VrFQ1OPl6H060M4/1U6TGVytNPSVdXVKMitYvhnqo41VpaQM&#10;IqgCGAaTLHa91U8D/Y+1CJpOn/UPT+fVCRpLNwPn69I6urkCl4xAMdDQzU+sjVLPJTKIGjmkQ2kd&#10;YreNtIHJF/bgX9v+r/L03UVoP9X+odJKWsWmUutasNQARU05gGmUVBIinmjFlaGxEcUgIA08kfX2&#10;5p1YI6a1ELUn1x0m6uvyMKXnlCtFRQQz1UkEdPVTTCsLNUxRyg2SRQ5Gm4uD9b8XWJK06qxf+Q/w&#10;j/D0yvEywmjpw4oxHNVRCR2jSf8AfEscK1C8pJp5UX5AIPH0vQA1biemqfhXh/s9RY1MuueYeKWW&#10;SSBI40VZqKWYWgEkf0eXjSxHJDMfdyAuB5fz60KE1P2elP8AZ6wVrUNGYpvtWeOjjYPEZ9MbTwsK&#10;iVWV1ujJcyRsOCLpaxB92RCwoDSv+XHW2K11AVp/hGes6SyPDIwqpFm8E1VHI6pLHFHWXqRrgn+s&#10;ZuyWRr2ZWtwF91MYDVIx5+VadXWoHH5+tK9dUbzxwyR0kzvNSpTGjqYLhqcO/wC9T5CBk5YNrhsE&#10;JUHkD6mrKtQSMHy/1f6q9VQ+QyRw/wBn/Vw6lxtOlEcgxjNG71FR45VRGAoyZJaepSIEKymzRabE&#10;gBSR7oygtpAzwFPnivTmSpbyyc+nmPtHEdSaSWgEoFVG1XF/ks1G8JJpJ6eqj/bmnP8AYfUbaQBp&#10;HIHurKfw/wCo9WGgHOeBp5Upx+3rlSVKtBT/AHcAqJ4HeSSWIeKKKpE7JRSNI3p0i/jP4F9X191d&#10;BWinB/zZ68pBUFskfyzjqVXCumroftXYhUo60wVpH3AVZRHV5CWmGlZCFBDx3swItyPelCae7yxj&#10;/B/q+fVnBZu35HP7K/s/ydTYqqlaopxEZ6aN/wCLS+B7Lj3WQh0pgYwoZCACU03C8Ei3upVqH8vt&#10;6uCrECtBQ/Z1nhkVqamp6yKdJKmOpx33VNJHHCRVwEEl5dVwSx8b6foCLfn3Qrnt+X28etjyDeeK&#10;+Wcf5esVGY44PsTIl4qemlpZltHMy46Iwo6y/RfECyvGSb3Qi1jaxUV1D168APhHoM/ZX/V/PqdT&#10;iKU1UtUlQHZvuE+40QM5WK01JVrCDHJok0yeX0sxezA/X3qndTGOthfPOP8AV/L1+fUSSeCO1Jqp&#10;oquaGmJqJEkib7mIeaWoLx8KC2lHX+tz9PdtNcny63TyB/1efUMTzyJFBOq0jRTTUlTAWSrlWM/W&#10;ihqBdfpaRGH0J5/B920ipp/q/wBXDrQrwIp/q4f5fy6imuT7uKKuq1jkqcnH9vA6q8da2hfHdNIJ&#10;8UgZXU/TXr+nu4WuVHl1UlSaO2a4/wBXqOH59YYDC8MdUuUinr1ironaqWWZ5FqJTFJjpqNxq0xn&#10;UCr3GgEf0I8VwRTH+rPWhQoCGzQ/8V+XWUPWSGFpIMBQD7dlpJKcytPLT0kemNIahyUjHB1k3cFe&#10;dWoj3oBOFSf9Xp59VFcU0jH2n7emQzVZp4zWCIUkVRN9vTJQRT0j5RgDPCZ4wZYzGugFiwB9RVeP&#10;bukV4Z8/s9af6uHVaigLcPsHHzz8sdRq+rhjcTUigiWmpokkqfGClfMDClNVBgNLJKLpI1lH5/Hv&#10;aR1+L/UPX/P/AKqMOyjh8vtr8/8AV/nMSWokSZ4aiD7GuAj1MPJURNG0d/HEE9KaQxkI51G/+q9u&#10;BUOVNV6oxoSGFD+3ptnqVpI5fO0YinqpYvuSPuYKOWKIVJMMBB9Ev0RfoCV49uLGpIpxpw6YJKVq&#10;fM59OH8v8HWKXx1CwVCvHTesVVTHMTEsjITI8E9KbEvYsIpgT+Q3q92AIYgj/V9vWyqtmtPt4H7R&#10;/gPXVXmXonhrSrSyxRiV6iqVZaZ8VWrpmxKoq6o2IIbSw4cD+vu6QhsV/L5jIPWmcKNfGgrnhQ4p&#10;1ClgjlLUdPLM9Ehp66nlieZII6KanMK0lTHKLo8gRmQKPVcAgXPu647myxxn16owB7RgChHECnp8&#10;uHXWQqRNFHNE+QekCRQyR1sa1dTRUkPoqCzxesxXCGwa7G97AEe3I00mhA+0f5Py685BFQTT0PkP&#10;t6gTVLRxktKKnI2pI6hpElUVUMMvm8EaU4BWJrCI340kfUE+3ggb7PL7f9jppj+befzA4j/B1wrZ&#10;XX/KFc0sb081RjoJ7V2LgWUD/ImqI76XjRRF4wLmwPvyItacT5nhX5/Ppt/UGnmBxH2D/B1BqKuM&#10;r9yTKas08FbWVqsGo9UoKQ0n2yjTMhAKADhbgkX93WLND/s9Mu4Ir50qT5Z8iPTGem6H+ILRipei&#10;DPVU2qrqYgv8Rhmkn8FSI6eMHUlgGhCDhAo9uFRq/wAh/wBXHphS+jUfMZP55x+ynp0y1dZjTPPR&#10;wVM01PCk8lc8tKIv8tgVaZ61J6YASLJGwJiLW9SlxwfbyxtTUKV8v83SZmT4FrTzx5/b9h6jaPPQ&#10;sKqWKkYRRRVTy+aCCpjv5sZUxRxqHaO2tmeO2ptIIsDa9AHxkeX+UdNkalq3b/qwfs6gxyU1Yz1y&#10;FzURyTfxJ4VZJJ7voo8pR0YDIkjuCsg5VbgixJ9vkBRpPD0/yfl1QaSda/n/AJDTyzx6gSVMa001&#10;JMtRNrlldarUPNS5KSQ6o0jjW0SEX0KDa2q/19uIhJr/AKqdNscFTU/P0PWYSySwPUU6Uzh44I8j&#10;HGiqDTROAlVCqg6kKgvpBDAg/ge7UFaHrxow1AV9fs6xrI0k9EHEsWhXNTIfEWqZGbXRyxSyD91I&#10;1QPpf1EWF+be96RT/APT1/n1UmpFf+L9P2Dp3pMHl8vO1NHFLNHlajRTVclqdpauIaqNYpF9ETEi&#10;7LIP1agfx7fji1UFOHTEjkVPr5+v+r06Ml110DlMtU0lPXUNVEZESokkaBpvs5AP8onjFNpf90G9&#10;0APNyLcA7s9mknaoFa9NRXMRJ18P8vVh3VvxIo1FNU5WjxQWNJaiMxU7y1MtAAEEaUsKKqVB4Mci&#10;qXHJJNjYbbZy1qIEnl0SXu9JbyaAaf4erENgdDYdUxdZSYuOWoTQIaowQrFG0Cg0dP5CBdHswdrL&#10;9SdVxb2ObeytrRQgGQOgPu3MCuSrsafLj0Z7bnXtDRyrSwUMsYeGSL7N1WcTOVtOzEx/RhfV6eBa&#10;xHHtT4cXGtOglNfrIKk1HQ7ba2bDGsZp6WOB4mWKWRmIEUQCyCKSOzFyP0qVAtc3PujzpGCoPSN7&#10;hWHb0P2E29ThQfGSutStkRfGCQTGyqFF7i4/4r7JZ5iTjz6SgsY6+XS7pcUsZY6I1BdQyLGq3I9S&#10;yXf8j2jZq8evKNRp04pQ6WdiEVhIxWx9Kof0X0/W/wCfdevKNRp108EaXEhVXNuQCykjlWQWuv8A&#10;iCfpz78OPXgKgn06gVjHTZdBdZEIWygaQfWrk8k2vZf+R+3kALUPW20Y09IXM5KGGKUmVVOoiUBQ&#10;3jeI6o5Wa1rA8WIufZhbwa2AA6YYgHotm+94JTxznyp5VLyU8ZciOosuqSp+4kWy29SqtmAtwL+x&#10;lYbXUaqdI5YAc+XRHezt9RRUddJG8LpSyvTTJHGDIGejM1PGj82d3ksWHJIFgLexfabS2oInD/Y6&#10;SS27RRV8uqfO/d+LkJpKVKyj0wTRSPFLL9tRSlotVdj66ob0mWdRJHqtazJ/Q+xXFZLaRUYCppxw&#10;D6j8xjpGZoFiKk56pS7/ANyPkMlWmrjBaCuYpDx5IKNGanojM6qVdolJZweS0gPNl9oLxQItTjz/&#10;AGDyqfl/Oo6btl8R1Kf6v9XD8uq295N555EaOOORpCV9JUw05JdVA0/m2oH8cD8e4v3vuFKZr/LP&#10;/F9DCzGiWpOBw6C+anZios87wogTU90kDA2ROCLEcKTf6fj2EGgq2niQP29HIcAV4VPl5fb09Y+m&#10;EZj1xOjBRpjlZSUZiC11Xgfj6k2sf9gJtgtgJqsM4oPToP7vOGUBDg1z6gYH+rz/AC6G7bdCGUMx&#10;mgCBZ9bRiS3GkwsR9SBbSfqCLH6+8i+WrIOwViyqBXhWnyJHE8KHiOol3q4KGgAYmopWn5/Z5Eef&#10;Q4YCnjWKkaOGVa1rzyPCb1cU7sWSYRt6REyjUtubX5N/eQuxWMcdtG0aFZT3NpPerVNGzUaSPLjx&#10;Hn1F+7TN4siu4aIdoDYQr5rUZ1AnPlwxjoWcPCrLFEyvMHllqI5YPEYVURBnWSGQqTGxGiym4Oog&#10;e5J22AACNl1gksCKaQKZDKeKnAwag6jTHQAv3ILSAhKALRqhidRAIIr3CpNTgjTnz6WuN0hKSOWk&#10;SSP+JU8siWaBJKWKP7eWnWrKMG1xOy+WxsxW4/PsSwJ+msQUE61PAhaAFdOqlG7SatXjStK9Budk&#10;EzOWbT4ZBAIrUsGrT8FCoIFD21pWlOnmsjgpS60FXIzzVdZJV18lOHUFH1Q0T0BLxrbhS6vc2AC2&#10;9q2TwSfCfuZnZnArQgmiFcqPJSQK4FAQRRAjJOVDoSiqoRSQpIOC9VJavE5LDOSCDVuq4CzVkcsQ&#10;qaOaWiqHoUh8pf1K8kMJgIaF3/VFcjSCefwdyQ1MiMNcblDopXBoSopQozYK8KA8fLpRbShRE0Z0&#10;SKHUPqoBxozVBDqvwtxqadJHKCWV3knZ6hqrIpUUEdZOs08XjYhKSrRQWAVWf0PHpkLKRe1iVXaM&#10;9TLVtcgKB2BOOCsKVoBqNCpDkqfUEQWBjjULEAnhxlZCi0U1pVkrjJC9waqUavSXrIBL5iFhT6Uk&#10;lVCjQwVQD6FFRSwavGHuReNbOb8C3sivIUYM1Av4CygqHzQa1WukNWnaO41JAp0eW0mgKpLH8YVi&#10;Cy4qdLNTVSgPd8OKE16TdcmuE6zJXT0cEskxkVKWOg02YXVbBg3MYAIPI4+vsMXyB4+8mV41atRo&#10;EfypwNcLxxX5no6tm0SUUCJJGAFKsZPXPlTDemPs6SFa/jJUJOss7Ny7rUIIZowXCFrAMrf5xbfn&#10;/AWBl8RESQGDMfM6hQjNM8Qa6hTzPp0IbdfEGSpVflpNQcH7D5H5D16RtWgAiJe0qsJWR4vJSCGI&#10;FonhA9QVA1gfwfr7Bl1Go00PcMkUJTSOGnzAWtARwPQjgapYAY4VrR9RoCD5EsRUj0z0ipRHJPPH&#10;IzBBB5aViUKMXbmJybh/z9OSSLjj2AbsI87IxoAtUJOMnKn+L5UzWlehPHqWJXUVJNGHngcQPw/O&#10;uKA049M1Q4Ebz67RSL4hoC6nsuklgfrY8EtYg2t7C9066GkLUUgjyqfLP5+uRinRlChLiKmVzmuK&#10;5/weQwfPpnZkUuIY5wkcaR6rlUDu2pvK/wCL8jkeyB5IwxEQaiqFrWgBPHUfKvDPS9Q1B4hWrEn1&#10;NB6cf5fZ1wWpXyMpdtCIFVJVDIZNVtIcWAAAIFifr78l0hejEkKKUYVBP2gAjHD16uYW0AgDUTxB&#10;8qcaZz5+XWaGUeUoo/zh1xogF0Ki4RQeOeOfpxwPamCdfEKgYbgBX9n5ih9PTpuVB4eo1xxr/h/I&#10;1+eeswqjIPEVaw0vFFrBjUKLaZnP6bLfSR+fahb1pKRFeGVFcAAD4j5YrQ+vTRgCHxB8wTTJ88Dz&#10;zSvy6cYqioCSq5bTHKOYWCssZ4ulxawvYn6k39m8FxMEOrgpHA0oD/D8vn5+XSOSGLUCoFWH4hWp&#10;+foccOpJvM4mdAZGE8ax+Txh1FrOzWsrlbkMSSSLW59qDpkYTOO41HxUqPX0BpwJqajpoERKYlOB&#10;Q1pqz6epFcU8uPWaNkeKOJk87E+gLMFeNFNne/6SDyAn+xuL+1CFHjWNhqP4Rq4AYJrShwcLjPTT&#10;aldpAdPrUYJPlTiPm3WWZEg8CKT6PUhKXnXyHSAT+o+En6NYD/E393lCwhEBwKmtBqBP5AnQfI0H&#10;+HpuJ2l1sw44Irg0z9nf6jP5UHWR6WSKstMacNIRJrHrWZHXS7A86msQQpPJH0sPd5bZorqkmkE5&#10;rx1VHlxqfMCpr9g6os6PbVjDUFRThpI/wDyqAP2nqNU62aUBAw82h1nLhzJb9rUv5/qqHgGw/HtP&#10;PVmcDI1UIavGmKj/AALwBx5dPQBQFJNKrUaacPOh/wAJ4kV65RxyiI+ZKUAkLJ4lHljdW/zjqb82&#10;44H+HvaRy+HSQKOANOIoR3H50wfTrTSRl6oWPmK8DXy+zz6x1MrCTWIYTHHEBFDE9xFHI9zUJERy&#10;5sRY3sDb8e2Z3OuoVdCr2qp4An4gMZIrx8qcerwICmksQxJqSOJH4SfQf5/XprlhW7CRRIFZwXj9&#10;Uau4DMStgbIbeqx54HsrliBJ8QahU1IyAxzwwcVGSK1wOl0choNBpgYPGg/lU5x6Z48eP9oKqRxz&#10;vEWOt3bySQrZyfrp1fqsv5JuPbRUa6KAHIrmuSuD6EV40GM5HV+C1YkqD5UFAeH204fYB1CvLIZC&#10;AoSKNgoVbjSD6kVCAeQwH9f6cey9vEk1EAUUYpUA+qioUmtR6n06UERpSvFjmvz4GvDy+z/JFMTQ&#10;WSTwo7xzKkjJpdQjak1BAPUG+gP4/wAfZW0Hg/pyMAWBo3mM4rQDNeHlQZ6fMviDUlSAVqK4NeP5&#10;EfnXri1O0coCzAyMiekgGJiVJM8gH9fr/rH3R7cxzUDipAwfhOMs3n/qr5dbWYOuVoAT9vH4RXqC&#10;8Sqg1aHjMpYf7Sv5EZT+1fk3/wBb2gkhVF1NRlJ+2gHGlP254jHSsSMzUFVNM4/w/L064kSHWjIy&#10;RmJZA8dmcL/ZKp9Afpfn/Ye6PU6lIIGkHtFT50IAxn/i+vArgg1OoihwK+dT/qx59RkbSE8keltR&#10;j1D0xuhiv5GFrAAcfWxIsPx7SgqlBIo9B5A1HE/ZwHlXh0pYVqYzXz45rXh/l+zqEFCKUjKTBA8j&#10;oyoDy3o0n6hvrYn2j0qEKxkNSppgfs86/Py49KCakM9V1UAOfz+VOuQUq6svjUtEVZVLG4f9NrEn&#10;08C4BLc/TgD2nSwYUFVoafP8jkcPmK9aqGUoanNR+X7OPp5GnHqO94Sx16vzJ6Bp8mkKXUc3BUAC&#10;5BHN+b+07KYmwfmcefrgcKUpUj/B0+CsgA009KnNPQ8KUNa0/wAFOuEwCq6wVBKrZijFLjUTIniQ&#10;3souCb/09syKApEbYHl/MU/y9ORUYq0yUrUVA/I6vn6f6icXjLFSGhkQpqlGkWRiOZvTcC/0/p7Z&#10;8I1BBUgipHofUDy/wdOB1FdQYGtBn4gPw/P/AA9YRHG1njdbcrKsi2jktcq8YsPzxf2wERu9Tjzq&#10;OPSip+FkIOCKHh8j9gz1kkY3iclXsLSMLcsvA035/oPe5jUglgT5n5/8VjrcKL3JQqK1X0p8/wCZ&#10;+3rBq0t4kkjZZDdzqFg4cFnBIvp/2kkfUn/AMV0nShwf9X7PQfn0p0K3ewyP+K/b5H04dZdDaGDC&#10;cEtd5DokURAcKGAOon6qLGwH1920tSrVr51pj5V8/X5DHVOwtVaU8qVyfX5elfMnrjYOWbUohiiD&#10;RxoUaQHV6hdh+T6lJIuDa3vQ721fhUf6vP8APJGOHp1tqIAFHcx+z/n39tAaHrpv8oVwqnxatTX8&#10;a6yLEqrAAqLnST/QD35j4gIXgM8AD/Kn+XqyIkRqeJx59cgsZVkV0RipYKvCxkcPYt9WH9r/AG/u&#10;h0laV+dK9WYEMGpUHFaZP2/L/B168UcbB3BUKBoAUC6DV+lf1Lf6A/4+9dqAgmv8uHWmBc1C+f28&#10;R/L5deDRSNEAxgVUE6qDdS4F2qAf6Kf7NvoR/T3XWhNSdI4j0+0fZw69ocAimontP2en+z69dNPA&#10;5cMySgFChWK6a76lGgi4A5vb/Xt7q0kTEhiDT0/b/LqwjKgFRT/DThxH+XroySTI2sKkKmyrTiJb&#10;OBYH0XAJFiCPei7upD0p8h1UIkbVTLniWPEfPHXGUyQqq+mSNWhB0MDLGjH1eRQNRLf1sRe/I91Z&#10;inb5Y+0fbgdWjCMdRrUg/Yfsx5caY+zrJIIiV8bszRqWKMwWS9gh0Mv1sP6/U+7SNGTg1p/q8v8A&#10;L1RQ9CHAFeHmPzr/AJOuF5EWKRS8fkB02CSK6xHQq8fRTzb3UFggINK1/wAP+r+fThSNiVIBp/lF&#10;evaWUcrdJPS41KQ9zqEcfp4H0JP+H+wGiBWlMf6uHW1yKjy8+Bxjr//U2QnKxKJHdGdJF0vGweO6&#10;vpZY2UWIU3Ukn9Nze3sQdBjpvlm+2MgmdCyksscMDTtpsAhRQABa9mT/ABve3urCq0HWuodRWRNI&#10;qrKgmNP5EDFW+40/uLExZQUYWN4xbi/J9t+G1Or07OoUtRFZ5JvFIr+GaKFH0rGiuTJUScGygki1&#10;r2t/r+6EEGh6boa06hirCmW0ZDqdIV2EMlS8jE2Rfrf8AH6e9dbKkZPURqpfuBGZFdJi7NOIwfEJ&#10;ACInDCxTUPqfwOOPo8BWOn+rj1cdo+3rGJeFFo5JXP8Ax0OmSQ3ktIALIh+i39JHHH197WOhr1ZR&#10;U6+ojNGohqTDwzqtNfUIfMRd1nZbnizBPrfgA8j251fqQ3rPlIOt5UCJIgMtOV9MTQs6/W1xY2AA&#10;H+sPde65+NNGpoWQAhRG7B3qoTYJKVILXH9rS31tx7917rpUTQo8JcOUMSyRawGcFEC3F3U2Nxxp&#10;P9T791Vvh6liJ2hKRs5qGCiQRxgoaiM+J1CyAlhYEpay2sPeuHHprrIYo1D/ALkBWRPHMNR0q6Pp&#10;jlR2H11ANf8A17ce9VB4Hr3U+GKPTJEFYsSAEWzSSKserzyO/CAgkf631+vtqRW+I8OtHqbDEAgi&#10;+iy6h4xG4aReFDCVRdStrlQbFQbj211rqaqCwKgE3SIeLQFYNwUjSwIRV/I5BF/e+vdSfCRJHotJ&#10;9toaKRgNPjnvoWKLixNy51KTb8cD37r3UlQvjE5bVf8AbH7emRyW5AktyCePx/hYXHv3Vl+LrIkY&#10;LeOSwNkaVo21te5KsHP9T9R/Qe/dXb4eu0Vf0MxGix/QjMqgFVawFtI4ax/r7915fh64MCdT6SLs&#10;GYA8k/qZdJ5DfkAcf0HvfVusoBALNZDrTSY4kEgTVd2bgAkeq4sCR9ffuvddOBoICKiROwDOoVdO&#10;ouolIAAH5H9T7100vxdRnk9DOjRSftiRvSdRCm+u6C4KjjULi1vdk+IdVHXUXDMTZwwLJKxNoodI&#10;MbMgtcn6qB9ADcg+3X+E9bPUcSKpVyTFZGijWQ60LISSx1AnUCQTcm/9fdiARQ9b646/GnCxSyU9&#10;nuypHZWb94KLesWHpN+P8PxoIoNR1rqNrlJ0hpolW8kQl0avrqCAFbWK/wCH+p/2Furr8XUNToso&#10;jaaYeWqtq0RsCCoETWsDax5AFz9fp73071DUkmNojY1OlRMV8baEZjJpVQSDbkkLY/W4+vv3VW+H&#10;rjdY5f27MHkvGFEQi1R8GFlcWcMQA6gjj1BrfXXVF+LrEI+ZTpRgwYkMpiYRychWZgCWQDk3F9Nh&#10;cfTfTvUmJERR4xLFFp1KzsutUuLppUWUyXDFLCwNzzx791Vvh68HlEZ+jpeQkRov+TMr6Qqalsyi&#10;wsT+TccW966aFfLriNMKKoF9MYTQh5jf/OP5SAWYAWTUOD9R78aUz1vFM8esbVUTr5WeSVLC6LGL&#10;oQCGFzZmduSQABY8+/fZ1rqJJWJaQhZ0AdSxj50lDq1GVrheBwDfTckiwHv3Xummty8UZdqdUnpZ&#10;HjD1USlFKswaR1nuA5LfU/mxA/oNgVNOm2Yg9MWU3DDTgSnxrBFJCgp0m1NaQ/t1Kx/RuQvkIKgf&#10;k+7hgvaevIajpB5PeUFJH5J5JCuqR0+0ql11CRyBZKmNZAQyKeTY8XuT+fbyAny6eWrMB0E+5+y6&#10;ajgikYh1rZjEaiqMS+urkWMU9GxJLXtqkNrAG/44VR2zMK06WpZvIKnh0BW7Oxq6JshI05XyS09I&#10;ZKeZXl+0p1Vak08bjh1BJJuOACPr7UpEB29KY7Snz6AbP9hz1U0mqtqFqKSciCeEFaqKORBrpqil&#10;VCZ9K3kXSbWBJPu6RD4ulyIEHDoF8vvN5fBTQameoqnq9TU0Uq1VKkwENSpkUqGZyDM7EkE8cW9r&#10;EQDPXmoTw6RVbkzUT1NHHiZklirZTHE0RpjrKcSwCJpGlkX9JkLWItpVOSVA4dMtTUK8epmNwdRU&#10;/eFadpnlgDTVUMxeWGOQqtcIVZR46qK5ZhIwY3I9fvxdQadb1hOPQqYPq0mvk11k02MSiapoGoKP&#10;9qRIiFp6erSoAQ1EU5KKVNjcC5PtNLdKgx1Sa5WMfPobttdORyTzzVVDUSrJF5Z6qoijSeGocCSZ&#10;nZRe5FmULZR/vHsqm3BjjpDJeE9DTiOt40oqmKKnjh8tPEpgWGJTGvnSOlmRVF1EynVI17sCAeB7&#10;L2mYmvSMygmoOehdouuTHe9PHNG1OYI1hpoqWNQvoppqpEskZQloyUW9gGB9p5NTefTUksrH5dCD&#10;QbOamiSGeKMwUMYCuIojJSznhZoFsCWFwHdnuSNR49slGHVK049Kil2zFHVMToliejCnXolvOCAt&#10;PTzn0BiSDJcm9uLe9+G3Vga8On6LGFXgd0iglitG0LhnJlteJZCPSq8CNAFtquefr7sIvXrdOpsd&#10;AweLSYAUEglnMSo6uQXjSEqPUyoW/dIsL/S/uwjUGvXqdT0Eb3hZhN+2iSPNpZVYDXFbxjS7E+ng&#10;ix+o93631IBkDFI2/MvnGkiJ1iPqUkXvax1KB9SPfuvdTIzHrR0aRFK6IlaIARmQ6pC1x6hYWGkc&#10;avfuvdZPGsSG0Cq6apIjr1+oG4BkfhQTyFvf6D/D37r3UgOQYxBrk8xaMMsao6CT9Swv6RdwRd9P&#10;HP59+691IMuiMeNCrR2EzSN5ZJA7nVHCxFwVBLFeNVxb37r3UhFZvGmu0MUnojVQG8sgs6LqH0Fw&#10;Tfn8c+/de6lJJHI0qMIodPqUhgxPi5TSQBY3FtP5vb37r3UogDWCIUNQup28utv0/pQIbgfkk/n/&#10;AFvdH+E9aPUZiNaLoJ0hlCsdBZUBVD5AOCQSDc3At/X3frfXhJoEc0TJJDYxkOzJBEz2MphIAuOP&#10;SrX+p96NKZ691gaxZi8cix6R60A1uUYjzM7WsQBb6g3+g96GiuKdax1whnCqsqmZTGLTeZzoSOS6&#10;xxsQpBa4B4+nIJ9263x6wFU8ThQwLLDcX1mNA3+YZl+rP6iwW4+h/Pv3Xuu51d1IkKBQ0rulwY1l&#10;QDQYgg+qngLb/YWsffuvdZ4ULFENyAYiVjXSSsnpZFZhcrxq9R4H049+691IiBVApWOCJ3eSmjV/&#10;IySBruZCvB/xX+gPv3XunGGLSPOEulh6lGoKouSzhrAfW36eLDk+9EgCp691JNKoge4XXcaTdmIV&#10;iCZldgPUSwViT+LAe6619etV6lxxRnVFGPHaVlBVV8UEaR6bkg3BH5+v155t72HUmg6916xf0i8e&#10;nQEUxsY2cJeRF8gBGkWYfT8292631zeSO4kZrRsEYFifKX0E2QWF/wAtz9Db/Y0f4T1o9dkKBIhc&#10;SSWUk6f2Wsf3EBH9rTbk8E8Dm3tjrQFcDrtZAVPK2RwQEW2hHaw4Kj1f6kW+l/futlSMnriz6Q7a&#10;l8juuoPEQoLcIGK8XA1Ag/19+6110ZAVmQoNPp8js6xkOzBQ+gAAMBp55tYD8+/AkGo6912Y14WQ&#10;azFJZnERYqWa7vARp5K/q1Hngge9l2Ioevdc7u7KYijgl1jWRYlLKoGgPKACCLnj/C1veuvdcAqt&#10;ZS8QU6PJKsgVVIkA1IFA41FQb/X6e/de64urfunWNQLKFH6bKD40R/zb9X+Hv3XusJOoFZDpgYAs&#10;sag+YqoDgSDmwYWP+Pv3XusisI10raS0iXPpkeQMt9AsLEgcAD8X/PA917r143KD1aWLAMgESemP&#10;6AuODb6kgg39uxefWx1y9Y8hCABoo41CKEc2t4/M31GhfqRYG5/1/bvW+syIqD6M6L6miYNGIbkE&#10;MXf6ix4UE/6/Hv3Xus8ahURraJdBDaVuNBJICp+Lj6/19+6911ERpWUOrAoHKhbtaK4Hlv8Apvb6&#10;D3oiooevdcmmKRM0fk4iWZQfSZJnk0q3queLhj/re/ABRQde6xuAC12Cl1CW0eRUZlu3qsQDck8m&#10;3PPHvfXuokk8YZ7J4oY00jSqyXS2l20D8/UAni3v3XuoBVhpCM7N4mUaIxfVe6Fnf9P5Nz9Lcce/&#10;de6x6n0whkKyxlUKM6NAxZtTKFXjU39ph9CB79x49e6lwNExYpZmSRRdlKpGCbLNG7epgLC5/N7H&#10;37rwrXHU6Nm8bNIVYzKW06f3NMfIRFHIAblv9b2l6rinUwFV8Y9La4SliVu7A3NiQeQx0m/1A9+6&#10;91yA02YIdEY1ObgDQw0hUuLi5Fxz7917qIzgFZCxkIb9xI0Aj4/UBe/qtcCw/wAfewrEVHXuosvI&#10;8vELMTaCDS3I/bMkikDnSPGF+t+QL+7pQNQ8etjqFdWJGkrGlOjMYyHcyI/oCI36SCDcsebfQfQP&#10;db65I5eRSkayMHX1+PVddQ5SFAB9eWtcAj3R/hPWj1MLmNXUgfu6v244lEcRdrGYKvBF9KkH8X9s&#10;daArgdchIoI0jSjPqEbKiMqhLa5D+ObDT9LH37rZUjJ6zAnQfWUC8N6iJTYF10sARe1wVt9Pfutd&#10;cHuiudMYVj62kCEK72fSGX6mxvYn683F/fuvAVNOoUjq0gvIrICCWPoYNGv7ki3Fguq1grEf1N/a&#10;iP4R06qkGvUZbhgIvCrB3ksCIwQ5s2kD9IHNiPyf8Pd+rN8PWF9IikMioipHIsxeyrrZiqRnSAST&#10;+lgf8eefeuqL8XXOLSQ8Wj9FNC/hV7weIf2D/rWsRc/T68+99Xb4eswOpvuVlQ08gWRIyoV0kPBu&#10;x+i2HH+J91IqKHprrmKiC0pkBEiyMG8jeN0QW0Aj6Dmxv+Rb3UIAajrwGeu7Fi0a6ImZQAEZv0k2&#10;lLtYWAJHA/Iv7c6cHH/V/m/1fyHG+myAx6FiCu7NZSHb0qHZOFCjg8fn37rbfD1kcAtG2qNnVw5E&#10;QQ6ljYLIwcr6hfgAn/H3rprrJoVypVWLuXk16l1lWa8okH1A9IHH0At+ffuvdda1s0sYI0MDGyC4&#10;RpSBqCn63+t/94Hv3XuuGkGJolYNJEEVZWUBgdYdSun08qLn/A+/dWX4uubGNGkYMz6JGIBF2Goe&#10;S7K17KDYX44PvxAIoerv8PXN5AD/AJz9JQKAiOHLD1G4FlU3/Lfi/umhfTpmnXYnB1sCQyCyxNpE&#10;j/6jQCOdN9Vh9Afewig1HWwKmnWcSqQUW/p0RsqkOCXNmuzjnn1W+pBBH+HjGpNer+H8+s0cpd3T&#10;1eMenyBRqWWkFw12BsD9F1k8fX6+6mIUx1rw/Q9SYpwdRVELa9Y16XMYd7W12AUqFJva/wDT3UxH&#10;yPWihAr1keaKPypGXupCoQCxDFfXYn6BrcN/qveihAqetAdp6zGVSrM5iSRWDlQE1XA0nUD9QACf&#10;95906r1y8iqxdAKgaiVVvUi6xckqLC178829+691yACKBrYmwCk6JHiYtqBkH0HN1BHP19+6912b&#10;AFWX1SHW5S5dxquNDrdrIouTcj/Y29+62BU064eJWJMUbH1OTa2oF2vZtQFgTcAnkAEfnn3WytBX&#10;rA1LGzSSOHblSoQXLreypcg2NrgW/wBf37rxFSB8uoU2PDq6lVdHkJWTUFDIr6kJ/IA4U/48+9hV&#10;rnq2j59QXx0SmVlhXUZVfQoWT9JtI6s9yAG9agDnj36me3qpQ9Nc2Cvq9aMVUjzBA+pib3UEHnnk&#10;jk8f09668FYZHTVPgkCSkRxst1ZWDFnIKC7yfUsW4sQBb/XPv329bLnh00TbejKiUwMshQxFrSPN&#10;DdTpSKSMaQo/1Gr88i/A9RfLqnSeqNrUzpBDoiaSBL03lh0okkx1TxytS2FmAYaSfyCeT78CRkde&#10;6YpttiZIxFSRIzVL/tsZIlmK808UdQRqINgS1vof1C1h4GhqOvdMMu1x5I1jgWVT5ImaNbRyCKQy&#10;OqR21H6+ong2/N/b6yLxbp5EJGrh01S7ZdHMr09oneKmBkc6YdbG8rrYkm9tK2sf9h7fSVCPSnTl&#10;ABx6apNuzfuyimKMal3CuukU0AH6V+hkMgtYsbL+ADz7t4ieRr04sgoAeoseH1yznzVCowkFKqKX&#10;VdaeuoaZUUxut2VTeygi9xce9aycU6sZF6hy4BC6eWERLIggjIj8kyoGBUDIEapEZyLOqaRqsLDg&#10;1ZtQ9KdaIRs9Nc234mkGpglPUVD1VZGQlRWxwwHSyxOVuInYBQCWIuToAHu6gaM9aXQPKlOmPJ7N&#10;p6gyJUUkFO2vxmsKf5VJiWsxAnphYFWAOoC4Iu1tVzUwoerUjfJ6SOS66x9RJXy/aapKioafXGmj&#10;V4CtPEspIKm41Hy8k/jn3vwlAx1p2VRQdJGq6vo2LxqkcdJU1Yhlcx+WOVaUCdAzOpIdCCyqLAmw&#10;I592CAdMhgTnPSHyHWdUaD71aUxzLXNWNPRiKGLylDS05iSQ28bgqGWykNyPp7cJULXz6eBhpToP&#10;cl1BHUTzyvHW1gqY1VaVEEgpkpTpkIhcIrC6ka9Rvb68e2O1jnpn4TVB0jJeqIY3genjnlE08oil&#10;ePUKWo+kVVSkJzUo1kcchVsQCRf24qRkY4/y6eSVfxDpB1/VzzoaHTQfxCpqlSoyNTRjSMlDcTQL&#10;UyaAiiJv8nmADEuSLEX9+MEfy6UM0JXh/q/1f6vUNspsuKk1GipjG+VpTFNKZDK9LHSaohVUslWm&#10;seSP1yuZCutmJ+oPtM8argefSV0z29JSTAGhp6uJmkampyk6IoEdMUliWH7QKSbIHLSyAamKs1/0&#10;j2m6SMpGeoLw1cUlXHUv6YqsRmkdNE6xxRCrx6h4RqaEMCbuSGVVWwJ96PDqhFcdQ1oUqqSRo5Ip&#10;KNpWplqaWFqDyw16EV0c2oKQ8yqACP0s3Bvb3oevW+GOolTt+mmybzmNKWiqyMZUO1DO6QRLGi1c&#10;LKiBldWaEL6fUAbnjiwNOHXuoS7Up56zVd4ayJ0gq6NZoatqmct4aWWjoJVMMkRTmR5iSgZrAMoP&#10;t9ZW4Dpqg6TlT19TVeuSfHxywU9QslPFRkUkOqJmpDW+WQmZmkRdVpQEH6vqPahZ2HVkdozVT0h6&#10;zqOhqqSoqK3HxwyUCtT1E0j1k2UxpqnWUmjqCojmBUqrPH+n6hitrXNyadPi7lHnnoL9w/HlRVVF&#10;Tj5FelpnM4ilghmRWhjW0VSRaRihIN1uWvqsRz7dF0AMivSqPcZQKE9A9uXoJxLnXhpkqoqWli8b&#10;R04ki1ThJZqmgkjALoH0lmIBQC39fbqzxuTXHS233RlNH8+gGznR+RoPLDDRVZNMglq5hoanlkZP&#10;2ki1Je5LAKiEt7sVHkejKK8WQU6D/I7A3TjDK4oqmlZ4lKrIWmWCT/OypKYw0gJFx4z6he9gPptV&#10;UdGKBaAjj1CpKrc+GaKCKolcR0zSZKiSnvMtLIf1gSC0pDeoH9QABtce7/PrUgU4bIPSjxfaO4sT&#10;JRRV1dVUzU86VDVNO96wKRpVopbegxqPSrcar3IPuropGekb2COK16FvCd+SxUUtLWy5D7dpmrv8&#10;o1MSWk1lahYxZ5DYnUEJH9pzx7bWKE9F0mzPqr+zoxWzvklTqI4agUMqTqsHkirEauRa5b0wpskj&#10;M0RWMKJWYhibqwsPbn0yHpM+1zAYHQ5bd7/29VNGVkSlqIfuI0ni0XcwPogEuk6UjYu/mK/rvqBH&#10;vT2SadSnh0jksp48ny6F/Ddm4kpSUmPySJS09NHOJZBG7mRkaGqpI6mOxaMyPKbOAVvwSbWSLaNm&#10;nTBRxgjoQKbf6PE1YK6SqZ6V6MY6ACBEhisz5Cpq5raVeMIqIP1G4YXNvdJIWXFKdUJPCnSkxm+Y&#10;XEyw1FIaSqkopp3lZyKZ5pFjNPPFSDWtgBPIXci4+lhcpXjNa9Nk9LSDfcMdKtVSNRaaWeUSxVc9&#10;TJJSSpM60tbLRKrLEjNeb7fUNAA08k+2vAB49eDMMdLGh7KiSmx71VTUedEvUyUqwQs+QmUQxGGM&#10;AFWZPQ4kQlkOqx4Pu4iXp1HHA9LWm7CpoI4Umngp6oVMbtIrTLE1NI+qEPhpQWEkYBQTkKgWxIJ4&#10;D4ioAOjSOS309w6XOO7AZUIaSOR7yyLToNflp1mLvRNKlzKWRkZQyg2Fxb6C/hKcnpq4MZ+AU6Ef&#10;G78SYRvYRSQskviaqWRTSGIsqyTLYXUAqASTxb6+2nCR56RaAMnh0scPv0TIUqpYEaaSmo4poqhH&#10;jKy6qgzrwLzJ6NKNpF7Xsb+2WfUKDrxQnC9LOg3oZYJWlSp1IhEiNLFDM0vkMdS1LRLpuFHqtZiL&#10;MFuLe/R6vLh06sTDHSmpd5wJ42iqIZGdTLHGXDSvFCNUdRUQRrZWWwVD6WB+oJ9qANRoOqNE1eHS&#10;gx+6onXU08tO4R4gkrxFh9yvmaZJrjU6/RpGN7gafd6KnTVKY6UqbljjgMUsSK0M0SgPUKalJiQV&#10;jp3jHC/Q6bEcm5A9uChz5dWCE9PcObpXSGd/8olEtU5hkYRPI3JaMKANV2tcfQj6G1vfqVNB1Ugj&#10;j1LXI+Wcogcy0rwUzJayRz16a53VADpA/QLDgAj8+9lSMnrXWQ1ieGZ44z+stJT05Vf3f+Ax81gb&#10;BSCyi41f4e69bBpkdco1pJGVUMsYjRlqPKGkW8gUx3cglfV6VDXsARe4Pv3+r/Vj/V/h91nWOSRH&#10;NwJpQgV/SyM8V/NGswAuX9I9PK/2ffutdcJFhgeJ3lljpyxMZuJ4YG0/uqhUagdRUpqDfViR7917&#10;rNFJWxhqdXjswlCyfSf0cz+Z7EMdBK/W9vp/hQop631liydQXk8bR/bhwxe7pMbJ+1AkMgFgObvc&#10;3+n19+Eajh17p4TOMkGl5dMcQ1whku8i6rvd25DN6gB/re9eGPLr3TzTZwTFNEdleRTaYqi+KpFo&#10;1Vl+pNj9Of1ce6NGaZ6oU9OnOHLpURyeF9EUhNzKQZhFG3jiWLUDY8NewuLg3H4oVrg9a0HqelcN&#10;Lidf2hE7OyMrysqpzJoIa11sp/rb6X59tgaXA6soI49ZRW69U8TxJ5Gi1yNMqIlPo9FTY6gpLBVY&#10;C4H0tce3CNQp1sef29ZpaxmJlHjANnXWwMIRXHo9P1JI9VuLH8Wt70EUdboOumqFWQHVFGvElwC5&#10;MQFgkjfpJuRz/sPr7sVB49a0gdZ/NGEVY5AeFikaxZVRlLtI7GxAtYX/AMPegig1HW6dZY2GlCLF&#10;VRfGQtiCvCnn6r/ZI/JufeyARQ9e4/6v9j/V/glpOJHJAMQBKgkh7QhRpIiH0uTYA+9BFBqOvdSE&#10;cFkuUkkUFgqIoZxe6svAAYf2hcD+g96f4T149SomCvwCdCqioLAkA6lBQj62vyAP+KMda6yogZfI&#10;QERjq1KwCsrX4XgHg/X/AB9+6svxdZ0iSZ9QJR2uTz/xzU3+vA/p/W/vfTvXigaMsQIybAOp/Wqm&#10;+kAfQqDa5H49+60aUz1mKMzo1k4OtVHJKW5Yj+lvp/vr66bOimOsbQsVf0sWK6Qlgq2c3H7jAWI5&#10;LD+lvfuvL8XXLxhy5UKoMqRgMFNotNtSxte4JubD639+6u3w9SAr+sBSruFQBgqqzQCxUAg6efoC&#10;3v3TXXJ47XTUmhwUJQKzsxFyVI4IHJv/AIj37r3WbSSSGDCSzPrUAIrxjg8f2SBf/Yn37rY49daT&#10;IwKFdTobsykEHjUfoOb2AtxY8+/deHn1mC3DsVNwzMwsCgDnTwR9T/vH+29+62vxdRtA0xuVVnay&#10;6k5cMRyB/VQeD/rX/Pv3V2+HrG7hVVwwZbv+sM8SlWssj8Agg/0+l/8AY+9qNTUPTda9RQ5ZGK6o&#10;ydGixFib6mMj8gC31NrgfX28EANR16nXIspHls5CNoZkZYvGQdYjRWH5NgLf8T7v1vrvUSGRv84H&#10;H7nDMGYjyLx+STz7917rmp9K62AkLTSIuu2lGJBUmw5/1P8ATV/sBVwStB1rqWBqJdbgtaTQLAjQ&#10;LOxB4uP+J/r7Z0sBU9XUnges3qL+mzAEaBpUqC/Ime35PDc/0966v1nCj6KC6i0nqWyMwP7hTTz9&#10;Lmw49+691yJLAhlB/c51MdBkcXUxmMA/SxAb+p9+691k029UVm0kAIiBI2Zhb0s4J5F2+nHB9+69&#10;1xWNUPh1M3re6SAamS+l01BR6geVF7m1/fuvddut7qAf85cE202W2tx+bW+nv3Xush0sVLJcWtrR&#10;R5NSi5bT9Dfg/wCx9+691iQqQgUKfE6lWayjS921MrX9VrWFvT71x691xc3ZgulQNMY1BA7SG/7j&#10;WF2XSLHj+nvQFD17rkHIAQEcoDfQGkYubH8ckHlrD+gPu3Xuo7xFlIYB/wBwOTE4MaBBoZSbXubH&#10;jVwLe/de6wusZCqfo5YJqXSkbuoZQsZ+g55v9fr7917rBJZif1sUdSDZT+4n+62+vpN78fj3r7Ov&#10;dQpYgoKkKfV6i9ryK7eRSQo5DXBH+Nvejkde6hz07XZ2VdOr1BmGsI5J0Kw49JHvZ4de6hPZizF/&#10;pocRerxlozpkEJ+ovYWB4/PvfV1+Bvy6ivEriQuqLrZgVIvrGqzlwB/uv63Atxzx7qc9KeoEkRKB&#10;LFgxXwWUiON7+vVccggXsRb+nvwFDXrYNDnptaBZZXR0/ZF3ll0oikp9KdC4Oo3tdR9LW/PunV69&#10;YTTrGUDrdSGWRFDLG6kXI55DXsSP8Pfvl17j02SU4MMcHp8SyM2uygyGM65GCrwwLAEqeT7sFI6e&#10;jxWvXCSnkXWb6gI0lVCumBwW8TAN/Za1hZuR9T7sR1cMDw6zeNJVaO9nijAVVGlluNLhXIAs44H+&#10;9c+9U6t12sTWiUtGiU7rFUao0sxVPXHrRLgrwBosG54+vv3XuurPJ4rKsbRprhYxo/igaX9tJFsb&#10;adKksym1x9PfuvdcljeFyQ5aIyM8yKra0Mi6o2DOBwSb2WwJtcW936T9diNYSjrMUKzHxxpH+6kY&#10;W+lmT0kW9RYc82+g9+691nkVbkBVC31lRGPS0xBR1v8Apup1Ef4WP19+p8/9X7OtdYgyR3UkIha6&#10;gxlxH5jpVVQC10Ua+DYfT8+/deJoK9ZWjVQUeXxsiFdMB8es3POqXhY2vf8Arb/D3rpstUU6yxpp&#10;OtwFUKGSSdVktIEIbSh/P1ICgWax/wAPfgK4HVOpMMToTJr1IgZXRtflOpTIIo9AAABsRq/1vb6E&#10;AaTx6Zk+LqfC7ID9EWOBDdmbT5lcqoK2uWa125NuB9D7uQCKHqnTnE7QkHVIwRpH9I1XslmVgQCB&#10;Y/T6f7H226KFqOtdTwzabKC7pGNS6idT31aLfkWI5PI9s9a6lI4DKNAUiMuWZQ4Hk4LMf6Brj/D6&#10;/j3qg6915J1NyQFA+hc6UKKpLsJEubp/Zv8A6/v1B17rvzl01IdDyhFiMhGtGvqAAYC4Nvr9efe+&#10;vdc0kYAeXQrWZo1K39Ak0x2jQabHleTf+vv3Xushm1NMQGZV0awYo3Ksn6UiKixvYag3+3vf34Ak&#10;0HXuukqFY6gWa7OwZv0KqoF1zqABZWt6f6/1+vu2hvTrxwK9c1nUnxoyauXdClgrEX9L2GlW+gP+&#10;H+HvRVgKkdNliRSnWCeZlhbUtw58QVl0hbJzEw/qPrf8ge69N9NxrF0NIHsoCqNahWZ2b0kED8i4&#10;I/xvfj37r3HpkqsmYShQRzsskYggJWNY1bgqqMbkr+H1G3N7Ae9efW+kbW5gQqNLxwyB5ZlaceWe&#10;YB9TGTQATpuVLAEEm1+PdsU+fWjwx0HmWz0tOhaKemklYmdmcAKVDMJHB0kgksSj8gjgsD7snxDq&#10;0cZY9AzuXesMBQCURyTqsUisSZFaxUSRwOG/UdL2+nFvrf2qihbjxHSpYyvl0B25d1fdeanirVSa&#10;B6Ymlhjgjj+4qIreZKifULLzLKGIZLqo/wAVKQCuojh09G0Ve4U6CXP5WKOSgkqKadqcUkk9XrrJ&#10;aeWqoDdYisctvM7EfuBvUyEEH1D2YQqAM9KyInGOgY3VmJQJ/uUgjSGKKesehaCR4ZqtVMUNNT1K&#10;hI76VT9y1yWNzq9qfEUZ9Ok5jQVI6AHMZkV8UyLpTLVFfSiKkjZJ6qr8C6oTFFVWTmOJhaRylygA&#10;W2k0kuCcL0wWIbHAdI2syNPJIEfKRR1FNSRvSrXR09JBHUzQvPVUxM/jLodBWZihKlCFBUq3tLIz&#10;MM9NSvqFOmSZoWpbWqkglqaWGpWmgnnZnoovJWUuJrFCNpdiG8jh43RX02IF2Dq8+k+es2K+1pRF&#10;KjxVyxS1FI89Hesllpa5S32EphUCNYZWPiKqABYspJJ97Xj1UGmT070kLLBQVUVbVYusrZK408NO&#10;0Lu2Tpb1ck0a1ClNBsxKGwGpQbkj3duHVjSnUCfyUcUVQtKTUpVpWVU9MyU9NhjVKDOI6X1Oz1I9&#10;MsIX63ZRYcN16pTpBbg3rjaL76J5nknWmqJsQ9Lk4aWKgapXw1AM8gvUxuxRKkq3CafSGA9vxR68&#10;9PxQF8nh0W7sDsybF1tM/mjeOalo2hQ06yQU9KKVqGTLu0wMs073eysQQB+fr7VyOsVFp0ZW5jha&#10;hWvRU917xrcq0dbQgss0EdHT08fgCq8LPRxY2SplLCSHxs8msO1wArgsvtO8mvI6UzzowonSIShk&#10;LlGyqzCcmnmkihihp4aSH1UktFM1pCsb3DwlQCycltQHtoCpoOkXHqbRzTjTR1FBjspNDDKPtxCs&#10;1OBWAyaqmiKr+u66JYgAv1uCNPvw49VIqKdc5vRSUPkoZKl4JaesbzTtUzpVpOBB9nGg0NG0iRxy&#10;hjcre5B+ro+z04/5OqaADU8OnKrpTA1U0bJS5GvzFXLj6OCmaWSjeqo0Srkqo7NZHXxaQP0uXIPH&#10;vTfCft62KV7OHn/k67yALyVTw0rlkXFwSSVNPqhkyeOPgShpYSCD52dZxqPpJIF/dl+Af6vPpzy6&#10;m4ekhqZ3jlkWA1tEXmmmlFKYq4s1MtRjFiBMiQnWI1l0C9m1KAT7swBoD1qgH5nqQyh4qOryzNi4&#10;oaiq/h881TDAs6TKxE32Kq7gvaUrIW0SNYlbWvumanq3WTXeGr+2hebG1TUlA6KrpT1NVTKqUs1T&#10;VxhJQkq/pplbWToNit/e+vdTDSQPUQsKMo6TVdRrinkjaGSMCWGmodaqIyAfEzF2PHqS31914gEU&#10;PXKjMk8dVkFqqs+KIeerp4qgVdII6tjKjRgXRyjipZSoIAZQByPfuqhFBqOnmeSYqj/YGpgoITO0&#10;jLFTyQzyEL5KWokHrp5AIwIWuwP0tx790zJ8Z6leCigSkkWoiarmpqfIU9hUa5o6dngTH1KRjSn6&#10;ppAC6qyqqi3HuwpT59VA1GnWeqiyAoqGFKOviixVZHkIIafJxnKPkpBd5FiiWRkszM0ySrxqa99X&#10;DhGKcadXdeAHz67yMMUVZNoo4qZ8i0U+NxOPfzVqLMoY1M2KbVEKlow7TTk6IxZvGpU+6MoAr59N&#10;ip6nVcMUIL45oKnLtG1Jt7JwT/wGvK1YZsgzxG+qJZCdTvEoZA5RxrX3UdXUVVuoSVuIhxwpkaKi&#10;hoi8OKqKSFOUW7ZGi/iADSuiSySTLIzF2uAEAce6OyBQOFP9R6tGeIPTHlJo4I6OukSmyFHXU7S/&#10;f0DtLUPVQMYYq2iFUA9lpw76HGm1wSLe0rsAajp2lemDcGZlppoZMh5TVHyvPTzzJHDU49KT7WHz&#10;yUw8TyByfFc3QIB/rNmQdWUZr0gcpnqWhKSQkamjSqqEglFT9xYlaF9MwOmOGEkIpIJY344tVpVA&#10;r0vSJHFeguyu4tMqTvULVVUimaWeelEYhlpxpo5TTovqGgDVqJAuBe3tqoJqeHVmgTh0F2U3Ik3k&#10;yFMsLJNHUU5imZqiGWfUJITTeXURIq2BTUQOQbD227LQgHrwjReHSLmyLzikjd5laNJTUFxHAwk0&#10;h2iRBYsALIraja7EfX2jYgnHTnQc7mzWt1p4Wl8IhMhR/Q0Ush0eEj6ni4BNgBYfn22anr3SJqqj&#10;yeKyIyP4w6tH43YqNTsJHAuAbCwA/wAf6e9gU69001dXHGY1pmarqXT0ysAERopCzqj2sSpsp/xv&#10;7317prk+7kT7ioOgs4RvNMukXawWNV5BFwSbfQ+9dVYinXKNnikcFERJDZpQdRaKM2bQ/wBLH6WP&#10;49+PW24dKSjUt+wQkEbMWZJP3DGNP1iL3A1i50HgH6fj3qma9b6U+IiRayhiEjPLJkohUTHSVaOU&#10;+O7tbSqRAHmxJF2J+nukuEJ603w9bBfxVxWByGA+0jEyVtFRx0k9QkcMRyFfiYBJ9vJktQaI6G9S&#10;pdpXIY+kEe4l5hZhKdXrX7K4r1IvLixvCtfTod8/RYzH0i18aSRJWTS0FRXO8SyYmpWVZaSGvjjR&#10;YnhQlHlkHJ8YT+zpAYQVOn0/1V6EE6KncMV6SWFhhfIZJsktFQgVENTCrMYqbKBUBrqnIRWJeW5S&#10;SKEW0oTb0+/SU0gLn7fL5D/L0mh+I6hT/V/q/Low+AzdHQxUcNKsCQzU1fNEJ1WSKh8NMY4qctbU&#10;RC763LEK2r0/kApdQST/AIP9X+qnR9EQFA8usMm6sZBRLU1S1/hx9Ii0kVNJI2Pp3eMxUyLHJYO/&#10;KlHcuienULjjZjqaLSp9enPEShJ/2Oimd29gwQUdSkdLW662OSejR3leOeTwIlZLHUxKWiSFQzkt&#10;6uNQYDUPZjY22qTiKDj/AKvP06J7+YKuPPqr3eEztmqyd6+YeFPKDLL9w0QhkEkFXJIgtpe6gK7C&#10;1jcngex3aLSALpH7P5dAm5OqYt69Knbm8GxVQZ6KlkpZ2lheGevlik+5hjpyKvVJMFEjBmMqgWuN&#10;IGrT7ZlshJQORTOB5dOQz6CAMdGE2lu1K8ZCjiLZCOeWE0mRo5f4ZRQ5Pxg1BMdQq6VkVWUFYyrv&#10;qYAXv7QTWgWhOCPLzI8ulqXVagGvofn0u4sTXZmqmlWppaWHI44s1JSTGnlXGvL4KaYPILIRKSZr&#10;NqH9ACPaGTSgA05r5+vn/q9el0ZLZrgj1/Z0KWzumqHIVmMqq+kfIOuJmo81TSM0tWjSxrSw1mNe&#10;IKZKhyEWaMMdNyx9o5rhwhCmme37fQ9JfD1SU4kDP+r9nR+ti/HqkFFiK+oxoXKfaGWtrhBFV0mM&#10;rKpBSrTnFRorxakUSRPAS4a5c2v7K5LhK0r/AMV/l/4rqxtSDVh/q/1f6vQx2C+M2A+wx9JPCK+e&#10;B51mq/3MXWQCrYzSV9VUOCHlVxZLxhmXktY2DH1EnFPPp5LZFFTjpf4b440FJiVpafDwNRZE1nne&#10;SjqHWop5JCsh8dX5IhHJY+SZUIYn9Sra1/F1mrY694IHBugl7b6FxlbTVaJQfcM0cVMskkAOQqUk&#10;iEVLRxzxhhMEN1EkbFFBUoQQfbsc5iNa9JpCFejio6rj351KKCorZoMO1OJpXjkrMoYaumFJQEUl&#10;SlFIANQLogiaSUF7KTGSp9mkW4ArkivCg+fr04Y4tNadVm94bWkwsoyeNWR2jrKqnaSFVpnRpyZk&#10;MQVRqiVg4DqgA9I+n0Ee3XIm7H9P9joM7hHoaq9LXozuStx0yxV9b+6uNp4Kcw1MmMqTOkZpYqCO&#10;Sn5cq370QsoL2YnmwTbnZBhWNa5+3516vYXIU0k9OrROue8qCKkSsOWjoqnGz0tGVjXyU9VUyFfu&#10;ad4JPRpjpyqO+v0y3sbrb2FpI5A2kjjn8uhVb3Fux+zH+r/Vx6OJtfu/RTIYKnGpSfdvFjxkalal&#10;TKn7ifbylYtJQFnVnQBjxzcElNxRCaDpexhdcdCvB3bBDDXmXNpVOtQrySY6mDZRJnpdNOZBpQqp&#10;TUDIsUrActZR7SayTnpK0SFsdA7V9o0mXycVHDWUcdRXT1VTBFRL52p41OipnM5VVaFxp1FdEquD&#10;6bMbKlbtqeH+r/V6dOAIB8+hV2plRI60tU1Jkqc+Kveo8rw1BinUeX+IRshZhI3jjWFlDfoFyFv7&#10;XQAEcK9I5WA+Hj0arauFpKww1lI0VHFStCYpm1GPxzxFmipodOpFPLlWLMbJ+k2sd2sKUrTpM0rD&#10;ocpdhyVOIQIi/s0reZFRYq8JLGYpJ3jtYa0Gi4u359mDRKVp0j+p7qf6v9X59Es7I6xgooJakQ00&#10;U9Phq/8AhrSy/fT+dqq+lWlBXWU1zFWuWkkuTbj2Q3ELQn5HpcmnTqPVc3YOIpKaWGugE1FLUSyw&#10;1ymU1ElVR0Th1kp4V0Gp1teMrqQIqG3B5TIdRAP2dWjfU1Oiwvk8XQLNGzUuFg0V9VJTNRTT0Blq&#10;Vd8pBAEVXMmn9SG+nWdD2AsvEZY1HdwAzkDyr0YW7Kh7iP2VHUui7Ax1RToKSLHri6igFKKClrdK&#10;0TImqEK2lTIZ4yDVxku6XADEL78bZwTUGtePqP8AJ/l4dGKXaN6afIef+z8/Tj0A3Y2/UeSoGuWp&#10;Wgq/DSNTB56GGaKAwRU1GXAk8VOWcz1LqheP0rdNI9mllYnDHz/1Z/zdEt9cAsQfL9n5f56Dqvfs&#10;DPVbH7Nq2qljhjeiivLGImgp6l5qYIdOpBeR5F0sfqBb6AC6yt4wNYAH+zx/wDoJXLlj0FMWXrKe&#10;exYfsftVLRu8lTUoT6/PG/AdwbFxyOfr7XNEp8v29ISWBqehK2fkZqq1Mk9TpnmVZSk0cURno2Lp&#10;MzyAgaOAlwQWPIP09obmMKagDq6moz0NVJlqyvovtxBHT0VOZBLSanlMNHVzXnaKUgyakk/eBuOC&#10;EsFPslkjWN9Q4nh06pY9o6ep8dXVkUsYpIsrLNU0kviWlSoiSSmk8E1bU/arzElxICTaxt+T7ZR1&#10;DZ7aV/nkDrxjbh1yO1cpU1FBRTVFQ0OaiqYijKaSFWMplWCOGW5DALIVeezaSgCEW97M8YDFRTTw&#10;/wAH+r1/mamEg09enCl2fkoZJIoVpYYqYQ4etqoqyGJpleQyU4emkX97Wh0PKiAsF4I59stMpA4+&#10;o/1fb5dbWB+PSpxu284YKWClwVNUwUFIDkvu6laKgtFK81HJ9zAB5I5VLBkcalJIJ+ntJJIh4sQT&#10;moz9p/Lj0qhjIxTh0p6HAVtbiZcg9LDBT1S5BolBeV5H0BhBXogAjji0BI59JMgRefaZgoagrUfP&#10;H5etfMeR6XZ08P8AV+z/AC/7Kjp8JMyUaxMtbDUUMEx8E+qOekhVnlrKaqsHW1QH0yMbhQEI+nvQ&#10;ZVJPmOteGdI+fSjosLUUmSjraqkh8VGMbDjKqjrpYko5WhWOoyCUcguYkQp5EVhZgCIwwv7b1o66&#10;FyTxx/q/L5efWtBU1p0tpMPVQ0Qmq6plnVqlKWSjo6aoq6RqJx5jVTSGQxieOaSdVZSQda3P6fe4&#10;9DNRRg/lx+X5U6rSh/1f6vn0uIMcooKyKkj8TZaPHV0MUkoleonWlEUkkhlVkK6TGZFD6D4yyxh2&#10;t7sFAofSo/n09GDpOnoId34usgesZWkjq8bUU0sIxtJJCaDyQ/vU8npMU4li8iwFAhuy+kH6Pow/&#10;I14/b/g68qGh9R0gP4y81OKmmMUNEYik1PVw00VbUiGYVVZ5J4CF8qaf3Ihb9QDBjwXAtDpOfT0F&#10;cfs6dWSncOmmqwlYWUVApal6ilrp5KmBiaxWzC60Snp+Fj8USCRkI0K4YN9QPb6OBw/1U8ulCrTj&#10;0sYNm5t8djaSkSbS1KkMr1cSZKgrKYxGp+/oZQCxZtTqdKk3JH9D7oZ4wS7Ecf8AUOlwBKgD/Y+3&#10;pnr9o5IQLEA1JJFUU4pK59VMj1KQGL7eCilJMjyRaH8mkeNrMAzAe7iVa04/6vXpmWpUf5/8nQZZ&#10;XaNVIaiCX7qiaWqDw6m+5oca1JIZZ6zRUfrlL3D3JDNe+m/tRHKAccPlxP8AsDorkiLGn+Hy6DTc&#10;XXGtgmSFNS1ZqY3xX2jA19TNMxRjUzxBoZCTbUCWEYGl/wAe1kc7AdvcPnwH+r+fHph7RSO6lf8A&#10;D0CeR2ilBURUC06ERxTtJVSyq1S6vUGN3eFV1yAya21R2FiLqB7WrcFu6pr8vs6L3t9DaOkRXYN0&#10;9UVLQLFed4VTT5I1SQrJE621W1+oAsPoT7VJOGHcTXz6YaIjh060WGliWnkNRT0kzwSskskUscjx&#10;reWtliRAQGRQw02uQAwNgD7aeUHt8vl/g/ydXETAdCphaOSSnpJ1ea1e/ipshU/vpNSn1mGGE8KC&#10;dMsdyLH/AB9l0hUH5DNB/l/LHRhEMV9ehs2zXyxSQPLIGppKionNFTLNBG1W0ghqclTIAE8pKjWQ&#10;+kjSq/gAruEWh8qefoONPs6MoWYVr/LoacRu6WGGLE0U00f2MlRWSY/JKYBkFpqgylqerls3kUqw&#10;FP61VmswYC/tC0CElnAqfMfZT/Ueli3DDsBOPXprzXZeQo4qlIpIo6Gjdp6qq/yeHPLNXIIzOaL1&#10;K0qeQaZFeNCxZgARb2oisI3pUEngPT1oPSvTUl44FF/1fb0Bme7FaShlxzGOpoKiodJY6Sigx8dO&#10;0JLT1bPQ385djrfS+oabklePZlDtvdqbFPnX8vl0ie8JSg/zf8X0GOZ3Llq6plTzLSE070ktQbUl&#10;TV0UumaQVsUemEKYlAjJUXANzewBhHZxIKsK+f2f6vP59IzKWboJK/OZSWulmop7CZ2eRXdlEEcJ&#10;8UbaZFuQAP0g+kfQG/syWCELVl/1cemWdiePTLX5irE0In1F5J6eeCoEoV1SHgJIrCyhvqyixHAI&#10;9uJEpGOm3duPSejy1TUzmnnZGgVpNUcii8CwkuHZ1BPH0BAP6j7d8FVz0wXLY6gyyVryoftmlhlk&#10;aZxMI2QCZi5FPUTfiwH1Ivbjn3cKnVGDHHXdPSyrIGMlSYjH/n4kSMuqvw7QRFW/FtTnn8A+9mlM&#10;deCFaHp9xdJoqUIrKv8AcRJp5WvLoVf3CAhXVwOQCp+vtqQ4zTp9Yypr0O22aR5YYKbHPUtLN+4/&#10;neI0xaOT7mevhWRWVUaIFAGBZSGBFjclUtA3dT8v8HRjCNQAHShymHhan8dJLRvJUpNUTz08bw/c&#10;rqKaoYGUCB4l1RqWJ1IxKD1D22hNatWn+r9vr08yIFx/q/Ly6Bmrpp6WUuacR071FZHG9QbJQzxK&#10;UaWQN9NV7qh+pF/r7M0o3A1/y9IWGRT59BBnRUT/ALLSNJNPMxljVS7syjxpGJBzZiA1x9B/r+zK&#10;IKMnFOk0oLCg6x4frzM5J0qDTvBAQfJNJHraGOBrSGOJOZGW4tb8/Uj6+7veQx8T0ysLHj0NGB6S&#10;qUqKekyNVBQz6oGfH1s5imMMy+SOqmEcbLHCYwHk5uFIuV+vstl3FSTpX8+lKQYz0KWO23tHBgU9&#10;RTpGGkd2fFK9ZBJDAWkaXGxxq/jlUBGLSuwFyGFuQlaWeXPEf4Pt6eKIuD/sdLmj3lt+ip1lo6mq&#10;kmaJGgqqunpmraiJZFd6QQQkqkEaFw0UV/UeCBce0htpC1CPy69VRw6ZMt2NQQyNW4+aqmx9PNIc&#10;dVUtFCtdjTSy/eJFUSsUJiMrSPpP0BQC+kj2qSycijDP+Tppq17eHl/q+zpH5XtWsykMs8s08VfV&#10;1M0jZGGRo2rDUgNpYrb9TaQVUDUf1W9qI7FEIAFQPLpsh2NDw6YsxvKpmhqoZzDLI609NkZdcZka&#10;ppIxJTVEj6eADqQhBc/4H26tvGDUDpwCgp0hG3NU1FUjtJXBirxzwCVzEs1iv3jyJywDkMfrY/W1&#10;/b/hgClOt9RKvOIn7gkjinlpKdRJTx+uYwA0rRvHGCA0v6mI5uOSQT72EJ4dJePDqPQ7mqhG9FU1&#10;cyeYvGEp6iGFYqdQw+2HmGnU5JGkcWa4Gqw92KClR5cenQpXtPn/AJOmOtrpBLFSRyujJHo1RKZV&#10;SZHLg3IBNtZU8Dg/kkA7A8yMDq7GgoOPWKlyEkCyxmonkcS07zxpo8fhikIR/KijQQQLRxi311ce&#10;9EA5p1WKtPl11kK1sl91WPI8tR9wtQbMvlkVF0Rxiw+iDkm3uykDDcD04Rg4r1ETIMtKgeCCmViq&#10;zSyv5bTGTXA5e3pHPqH9Lj8e9UBNF6sCKU6zRZePVOUN2EbOxaLXaViFijXTb6clSLkcn88bK0AP&#10;V1KjI654/P16Uy05dG9UlzNEmmeSRgzidRy1uNElibC3496ZF1HqyyYp0/pnHZYpIWjQR1EcQgmZ&#10;/GHih+qMbO2snm/1/TYe2jCpweng5pQH9vU2l3VJLTmhqZDSlGMojooZI3hmikaV5SkXKl/6/pQW&#10;FgBw21otdY8/59W8ckaTx6XtFuiVSqib7qFaR4pJpIYTaSqJKxp/YYxNwj2uNNhYe0j2wFaYPSuO&#10;5OAM9KrE7up3MVGy08xSKCIyJcQRCmbU8wjAsNY0q8gJ1lS1+Pad7Z1zx6WRXFezpWY7dKVBqkn8&#10;1cUqPIFhn8Yro0InnnpzaxRyNYH5a30/LTwEZp0siuASfP8A1f6v2dLai3dFkrVNX9tSJHTNDWyP&#10;TtDJHkKeXXRT5dorK4UWMmnSGNr/AEsUzWug0H+fHnT06VG81jOMeWM/P1x0/wCN3dUUKXfJV0Qp&#10;KFvPR+cS08cFVJaohhjqwFkgnZtauWLIbaRwPbD2qNgD/B+37R15L5k4k8PX/Vg9KzGbwTVPDEW+&#10;3gYVOTeNVnylBkqeLykwySaI/C7ePVGLA25e/tiS0QdxI+VfMeX58elkF2X7RgefqD+zhw9OlfFu&#10;GmrqWNGp4KeSRoInYxTqpgERZ0p5IiUikhD2lZTay6AWsSUht9B88f6s9GKSB1rwr8j/ACp0+RZu&#10;J6KSWStTxRVctFTVChJkkjpAvgFU6/uVC6DckG+oDUbD2w1uQaU+fTxkGnjwNK+v+X8+niKtEtXS&#10;UlO6moaKWZVjciCmWvPqpqyIkqYHYoTpt6W/oCfbPhUqSPT/AA9aWSp0g+p/aKdPVPlZKYUrmT+E&#10;4yho6almkRIZUkraeoKSwwVMI1SPIraIbek/RzYj3UwhgQe41qPkP83r0+JOB4ACh+Z8/wAz5dSF&#10;qGhxc1QZKXG1FVXTSXeR7U1Sp0w00PkHqWWzmVZBYNpsCCPbZTuAyaDh6f6v8HWw3ZX4c/6h/hr6&#10;nrJDHJ9tXy01TPT1EdMKuFaWelpKynZphLOagkaaeF0IaMxIdZJDLz72Fo4JFR9lQf8AP/qPVgCU&#10;NDT86Efb5Adc2qo1mrq5ak1U7z0zU8tVSrT0cxjpPC0kM1Mmo/8AHBgLBwCxte3v2jAXgM8OPH+X&#10;Xg3E1/lj/V/h49ZKeSokxxmkp6iWVPHE0+GlhpKAl1KURmo2ZXiiQMdSC8mgAng+9lFD+X5/5/P/&#10;AFfabrhP82B+YOenCOWp8VNQVLpRpWzTRrU0byvPLUY8ANWPPIFkRXKrEy20stmI4514S/HStPXh&#10;9n5f5Orq4poc8fT/AFcDw6l+aOilWOoo6UVjU+tpI5GqZa2tWQGesoJ0Iij8KBF8Mlv7X596MZbN&#10;SR/qwer1CnNAfX5+ZHT6K6nq6GrooqhpnjqVNdTMkVN5JHUCSuq5DYsrhQwZQLvY/wCs34bK4Yil&#10;fP0+XVvEVhQZ+X+XqZRTOaV6OVoHUxRPjMdM7qwCSh2rJ5Zzfx+MNdUuW+o59tyKC1V/b1sMVWjf&#10;kOs9PVBWW7xqtbV1jQQ1eQC08jRsBS0YqJ/0CJBf0epiFBHvRjrjjTryyZNfPy/2enyGSb7zz1VT&#10;kFeemcO0vNIskrCaaCKpUqNcii6eT8N9ePdGRSoA/wBn9n+rHTqtQ93+x+3/AFeXUkTjIxyz1dbX&#10;tXxSIVpyIgIBFMGpq3FTR/taPGQslORc83tpv7bZDGft8x1vUG+I5B8/Xy/l0pnqVLeeSmlbTW08&#10;NLqRCs8KLcGUG9yxurSFradNwCLlgr5Dp8kVz1NpM0TS46VMu0sEa5Gjl1UwlmgqJZfthQ1cZ9Li&#10;P9fli506fqOS20IqSRTh/wAX1sS9ozjI/binUzHVSRQJRvNUmB6p6SZopxK1OaO0sETsynxIXUqp&#10;HNmB+lvdXiU5Hln/AFf6vl5deDYA/L/V6dPbeRZclB47tPVx1tTLMFM8cCESKylQWB0g24ub291C&#10;Cgb+XW+BPWWlrVSOpLxmsYzrHJJCRpc1kReOzi+l2PpZSQI7MSPp78Y6Zp1sEfb1mhlq9eqCKA+O&#10;OOmrIKiGEU+uRLNNPUShpHlXhf7KuqqLcA+/FRwbrYYjgeu3emjFHTSwSpJWkw00lPYRxlJg8p5I&#10;0sFHqVmI0grbn3UR/iHVvEounrjVxVYlEUVVJMFSSSP7cIwZadlnj8rkBrS+pWW3Nhqvx7cjUcad&#10;VcmuDXqajCJaenp0Eyss0+oMlmpa59ENK0rXGqOxuv1W3IPttlFc9bVipqOvGqZ28wZ5452hEUUo&#10;MNTTPLIVkZZEUhkZgC3B5H41e/UFKdeZycseuJBpJmQmjiSqZ0q6lg80cS1HpOiaLmNQwXgCwN/y&#10;feiuoYFadarTqXUrMivXRTimanq4JjSroSSuDRePS0ukerSDL6wVtx9fdFGaEV/ydac/iGPl69Zk&#10;8kdNU/bRxv5KWGKdNRpZpI4pTNHJFDP6Y/Tcg2F2uR9R7qUBajdb1duPPrv7u7yRxSNPSrH9+y1B&#10;0z086p9ukKOoGpjy6BuR6v6D3YxL58evVoa9Rpaxqh0SangmWqSnq5o4qk02mvc2asMqjlJIQy3F&#10;wHBH1Pu/hKFxx/ydb11x/qr1MatWAVNdSxtNSoUhWKqmukLTghQs3JKLqYm54B/P4p4WoU8+vVNK&#10;eXTdLkjSVFOx80cNNJTwST04BgqYnBeCkmQDhbSEmT8/U/p48Yqj7elAcVFPPppqa+pWZVqYqmee&#10;arkgp0jVWpEaJSIXp7cGRVsVP55Hv3hADHDz6uDTh021tflVEUUdVFHTwOatn8cUEtO5JVtUlrOp&#10;VmUMATa1/p70sUfHj1YsekZVZaOpMjAQVFLFDPDBDBpaacMPFFphWxVWDFNUYBP+29q1jAAoKHqp&#10;fGek8ZWpqkUE0zEmVhR+CVYo3SSnsY5Y1Uh/G5Cux9Y5uAR7vpBFeqlqHQ3+rH+D16R1RVQ075RK&#10;P7x/4UqRS4xlDCOUxlIqyB5F/cika4mQ+piAw9vBMKT5+f8Ak/LpKSoJ0+Xl/l+z/Y6YkFMI1Bp2&#10;UQCTw0lQWaWSman0Vqw1TC4iV/UY9I0E/Qe7lTWh/b/q/wAPn1WvbQfs/wAOfT5fn1DnpklSgauJ&#10;qqqVIYzHUOjqaeC5gjAHGr+mk88/n35aaiFx1VqUFc4/l0nlr4qASUzRuDZZ1Sok0TS1MCmGOpjj&#10;It4ihKuL39Pt7wtXcP8AV9vVAwGB/PqCsyBJauapq6iohemIak0GBfugxWrq47FgsHJ8iDnUB9R7&#10;uyrXSAKfPj+XVVp8ZNfs4Z/zdcGo3onDiSIZGndJv4lSIaiOSKsULVRzhvSxYEDQByAv+Pv3EUPD&#10;0Pyzjq5UqcHu8yPn1kkbHO1cCaoB3pqGSeRREi1iMJjWRIOUDKBaNhxawNvdSr0FPt/1fl14Uyfy&#10;/wBX+brgwpZquvesnkSamkWpcQsY4KkFBCjtIAdahgoIANgORf1e/cAAq4PW8Emvlx/yeX+b/Pwj&#10;mpzE7wymF/uJJJaczGoo5jGftqympXC/WoUljr/oP6W9+ZPJv8FD/q8utgrSoNP8H+rz6nxtEII5&#10;Vpz9nohM0gmETrTEeMy1ELqPU3pUMv1PP49tFQ2Cc+Q6tUaajh59ZWnx4qFqC88SS/dU1bC8bskh&#10;VAD5YVBX1D1RuB+oWuCb+6+G9KHy68THiv5/6vs6kR0yP9mFqpauFJlFGklQH8wdRLJJVMil9FhG&#10;pABA5+nup4kkUJ/Z+XTignSeI8v8vU+kmpopKtzMkcUMsdRJRAa1ppWUh5QrBh4yTzpIK6rEWFjV&#10;lIAPGvn1dSKnVjPD/V5enz6noC0sbViUUNF9o8Uh+3nkko4qi7RGMgFGYJqAUgaTbj22QKELWv8A&#10;q4/Lq4Ck99Kenp1OhdJqedJYqeSGB0C1C1VPAK2gSS8SxmRQwZTZZ45Ab/UH/U60gEU/Z6H/AFcO&#10;ncMpqK+h9R1Ake0glEopEZdVRj6wtHR1OQerAlqKGW+gBFVbxEsTa54+mwg04z8/MDy6bNR3HFfL&#10;1PnT/N6dcq1njFbjPHHOkkqu3iZXq6iRWJYRykCxGoB0+vPPvYUYb5efXjkFPn/q+z7OuxDSSQ1l&#10;KTLQAwQQJUOqx1v3sKETZCGIcBZVOk6v1DkEXv79Q48/9XDrdEIIOPn519fz6gUQp62md5B5amCN&#10;UpKyKELWlIbxz1BWUC6twb/Vbgi49uEAHhg9NjQyVrUjz8/9VOm+adLRItRUBpakV0tTWxLHNM6w&#10;tqd5P0qvNyx4+gI49uAHiwHTZcadK1znpknqpaWMVrTieYyrCIZIY5qatndriQCBTaMkawyAKWP1&#10;A93VAx0gf5OmtRUBwa/z+z8uu5aeCdXpI1kDTMlfH4amSCZq6JSK0yq5A0Mbra/051G3vwBU6zwG&#10;KfL7evEKRop8/wA/PH29YKrIwUqTxPeviahEEhZIpAtUslljXSBqYkmzcNe5Dfn3tIgaMD1V3C/P&#10;H+b/AIrrADG9FO6TU0FNAPuKZR5PJSvHHreOpjY6v2msPySRbn3cgAhaV6bqCuPL/VQ/n00x1sqR&#10;qPtop56iCSKZ6g+JxEjHQSosB5GI0Np1D8m3Pt/w0JoDgUoOmSxUDFSePWCJzAsDNLCDHFMjiKFa&#10;iQSTWkiL+S5IL6iUsA1uLfX3fQpJAz1rCrXgM/4OsFHNVTMlXHKZKdKdIDBWU4pKhhNKx+wl40lG&#10;JbwO7GwFrAe7siAaSKfzH2/aPPrSMSdS5A+WePmf9VBjqHLXJFBWmGlKy1FU6V8E9S8kJVQoEKyQ&#10;cSRBQp1LqI5K2IPtxYqkEmuPSn5/L/UOmmdVwBTPma/l8x/g49YXnpvJUfaTSwwU1Kq0lbTyy1KG&#10;dkvF5WUcNYERk8H1KwBPt3SQBXPr5daZ4yCFNABjzFf8nTb5z9us0VTLKI4o4paxIjTGsgml8Mup&#10;ALgh7nVcWAF/r7dCZp/LpNWgrxx+3/UeunrsjUUj42JW8cWXgEjrEjSTPHGZAZIlUBRJfhiv1UXP&#10;PG9CA6/l1ouxTwvRh/q/PpvyEkgko6TG1s3lWKpkihpY4ytTGr2rkpIZRcyRam1Rnk/VeLe3Y1Wh&#10;Z8f8V0mlI1BYzkf58/s6wVNcVkqKaCvmpPDA0uNh8BZhTRosbeWeO7xyajfxN9AeffhGpAYivr9v&#10;l/Lz6oWAJWp+X2f6vLpvMqBomyM0Uk2oiKnpLQS0U8q+OpFR6Sbsv+0tzz6fbwUEfpj/AGemqio1&#10;HNfLy+3pupZq2SmVPtpJ5oMlFUQuZDJUChaUqZmqCf8ANgWQwsL/AOBB93KhTXyK5+3poE6aAVII&#10;p9nWJJC7zS6oJIpJGpY5UipqOpgq50/cgVGCBm0qFZlI5sf1D3YIKAfL7f8AiuqlqkkZBP2f8X6d&#10;dGWpk++nMHgqqM08cWSmRi7LGuqWjankDfcfh5Nan88gfS4VagHh6evVTqYEkZGK/wCEfs6542gq&#10;xUUSMaVKhUlmlpaWIirqce4d5EaK5jVFZjGALWU/Sx9u0qKKD1RRpALEf7HQsbV6zfPSUS1D1xoa&#10;QpURSNAIpn8ALK7My8GOTQoFiHW349qba0eV8Dprxomfw3PD/V/Lqw7pT4yTZIrJXUQNPMGkkmpo&#10;Wno6g2WQ1iswKpNrIbUoNyDbg+x3tHL6yhWcYPSTcdwt4oWVR9p8vy6tA626IosIlDTU1Kju1OKm&#10;erq4VqopayMCISUoZA0blb6owANQP4t7kGx222tVCgCvUcXm+SIGCNQdHA2/1vT0kEclPSU0hlaC&#10;OQLSiWTyoQRVQrN6hf6jSQFPs1jWOPgOgpcblczGrmvQ2bf2TBRxmOSkiEJb9kT0yyVDeryamhjC&#10;3C88fj/EW9sTSKWqOiO5cvJU9L2iwuhxHoVftzphDxrEqGcjW8SsosT/AGlubfW59pWIHn02M8R0&#10;JeIwaQKohhGqMKobXrZX1kANI39PoF9oJnyQTXpRoUjAp0JGPxaqpGlLkrrACqL24PpAufZe7gHr&#10;YVQKdKOGhWMAKiFQb30hrf645/PtoyE8MdaVApr1xkp1Vb6f0kMNNtJINzYDgf7Ef8augBGo8er0&#10;8+mSsa1wWUvZhIAqjyEm+kaV+o4sR7eUdaetKDj0istV3Da0Q2UaWaxKvIQPWD9SPrf/AA9mFvAD&#10;k9JSQOgV3bmXijlBqjHPIHj0LHrVZFbQuhjxf9Olz9Bx7ENlbjDenSTtYk9E27CzzRtlIJWMkbho&#10;pFqnX7OaSCAu6MwHoZOZbxsAfz7HNnEzIpQcOk0znw9A6q2793s1KlQPJUBBDNPDdfs4pniCxRo/&#10;jFwhjk/ZdyeCbWIv7HmyqAQzceri6jS1Ik49Uw9z79mir87QVuRWkFGx+5qEgFR9w0H7kPiLDSLM&#10;VWRje4+n09ne42wcFpDQKM+mP9nifToOm3Lvq8ieq2Ow9x+WCZZooDLLM9ROonaQ1Es8o01sMq/q&#10;SNdKlHN7882HsGbtOq2/hgCvnTzrwIPnjHRhEqW8gKcOiobhqBUVdVIYw7yAlS1/M8RAXTpPpsBy&#10;PcZbmVZyaefH16P7Zg5BJoOkPMTK4RoRHEoHiZbL+n/jmx4AB5AH+PsNtRm06aAcOjdAqgsD3Hj9&#10;nT9iIH1rqDmQMTJqsCUdhrBv+D7GnK0FZ+BrXNPT/V+3oMb1Oo4cM/PP+T5dGJ2vDUxqIwi6554p&#10;Iwj2VI1Bv5ohaxv6QCBb6+8p+UbSeOVBpBLspGcD7V8jwGeBz1Cu+ywudVTRQQajOfQ+Y8yfy6GT&#10;A0kXnSSndtDRH7sTR+pn0kTxxLawYJzFY/Xn3PGz20QcGE0GnuDDJ/iA8qgfBT7eo43W4cw6JhkH&#10;socUxQnzoT8VfLoUsRjW83hmRY1BIakEcczRRx+qOoQ/RZFJOvUfY82+xBk8Nl0jzQAEgClGHowP&#10;xdATcbxfC8SM1ODqqVqTgqa8VI4U6VcUYNFTCpWu8ZqJFpjT1Riiij8pIaoRgWu3Pj4AZgF5sfZw&#10;kdYE8XXRmYLpagAJqKgipJzp4AsB0RySAXMnglK0GrUtSTTIUjGMaskgVPp090i0cjU4jqxIfLHJ&#10;kYMlElNkYK+In7cB4wqyOwUOzyRKUIsGK8lVCElemqg1AsHGmQNQ0OABUkVJKmlKAmtOi+6LRx1C&#10;NqIYKUFYtBNDpJZm00NKClS3w1GrpqrpdLTVaxtTRFGbLzLCjYyZ0qfuKFmRQCJFYa3eIBbAggXt&#10;7bcgKZgCgp+qaVjJDVQ4A7gaMzLSoBB6WW66wsTkOxP6Sg0kAK0kA8gpBoqtWhOOHSMycKN95V6Y&#10;2avp1MfkjlnqtfmE146YeM6CCCiIo9IBb+hKrqNGWSciplX8QLMDUNhaodJwVVQKgCtPMR2Ujjw7&#10;ckjwWzQhUpSmW7hqBqGLHiTT1CRyTpAfCy09PfQIaSCSZqKdJOKmdaZwBGPUx9FtNrC55If3ErGT&#10;GdKGuEBJRgcM2k/D5moqVOPn0IrIGWkq1aldTsAHBB7VqPixTB+Lz6R2TqmMVZSxVNC1M85mhfxT&#10;F3ZTYwIZhcAWI0mw4/J9g3cpjpkgjeMoW1KSGqeFQNWcUpQ+nQhs4AJI5pEcSBdJFVoB/FjzzxH2&#10;dJnJjyyQT09UAxiR2jaLQyVAHjMcity5ZfSh/wAAP6+wpuSrIyyQvStDSlCG4EEefbhT8gOjuxJj&#10;RopkqAxAINarWtQfKhyR8yekTkyywTR/vKWZrq+lpxCGLFU0C6jUf0/X/D2B907YmQgjUTxoWpXg&#10;CBip8jmnQmsVDSq3aaAcKgVoMmvHHn0gqqVJWZZHhjkicKgkBVWKrqupFio+lrqOefcdbhJFKSjs&#10;FKmgrwOPKg/IVp59CuBGjGpAWDZNPLP+quT0l6ieBUkHkta5lUlwpOsairLxa/4b6+wJeTxIrLX7&#10;eOTUcGGP2/t6PIopGcELX0wD5fPNfs6hTSu7oZRI6Eowj0sYkKrZFt/ZAHBNyD+PZXNKZJKyVZTQ&#10;0pgUGB8v8B8s9Ko4gqkR0BHn5nOftz8geufojJLDw6QHVW44BuCjn6k/UD6gH24nhoxJXR50/wAx&#10;8z8uIGeqkM4oO7y/4seQ9fn15v3w7keNVXQthwzFv6nn/EEAe7EtNqk+Cg/w/wCrH59aFIqIMn/V&#10;/qOT5dZBULIpDamdGChZfGqsii/DLyxuPofb0dwHj0tlgaZpQj8viz5HqhhKNqTAOe2vr8+H29TK&#10;ebSYQzDy2UmNNRDx2JAK2+v4t7XwXBXQCaNQYFaU+ylB9h6TyxA6iB2+p8j9v+X16ziSLREigKUa&#10;QykfRJGkOnxuvDWFrD6D2tSVGRUHEE6seZOAp86eQqB5fLpspJqLnzAp8wPUeVfXz6cVkhlZBO2j&#10;TKrOtwS4VdAYAD0/697A2NvZkJIZSBN20P7cU/Kvl6HPSIpJGp8Iau00+Vf8P2caefWeFHlmZlWY&#10;svk/dLrOfUCNUrjgWNuLnm/A9vRp4khYAkiua6jWn4iBihIx6+XVJGWKMAkAGmKaR+Q+ec+nThGd&#10;SMSmhJUMMckiiV/OtkLF1HF72AA4/r7Wqw0FgKAigJydXAknTivACn59I3WjgVqVNSBgUOaAef21&#10;/LqFUGSSR4IwVMcbMyjUyNawXWJCWUhubqeP9j7ST6pGMKfhBJp+XEHI7vQ4/PpRAFRBK+akDyBH&#10;H0oDUeor1mhaVEmBh8jl4ZUfUQUmVdNmJ+tv7R+hB59uIX0spWpNCDXgQKf8WfPpuQKzKQ2kUYEf&#10;Kv7fsHEU9OuqikADSXES1KAO4RXAdfVIsWn1WIF1twfdJrbJfhrGcVofMCmeGR5dbhuMhPi0HHlj&#10;gCfLjx8+mZJfJK0cQjcgyKC4d0ZgNRk12BVm/KjgeytWEkhWIBuIFa04VrX1zw4A9GRQImt6qMYF&#10;K/ZTzA9fPrN4wsSyskil08cUhdT5JEB8mp1vqQC2ogC3HN/dvDAUSEEEiimvmOOaEFR5kAdNlizl&#10;FIoMkU4A0p6Ub0Gem2WIC5YFJTeNgJCkaAqGWSTRcMGIFgRwPqfZZPCFNKUJxxoBXNTQUNTwBFBx&#10;Jr0tSQthSCvHhUnyoK8CPOh+VOoqoFFmhk9X6pgrGKMiSwMDfUnVwCOOLeypUX4XRs/ioSozQFaC&#10;pNaCoxjp8mpDBh8lPE4/F8qeXHrNJDpQh5FbS2qOSAK12Vb6NP1sf08/n25JAVj7yD6FacfQDzHl&#10;9o6ZSQFgUFKjIOPPjX5cfs6xSxQMhIBeUPFI8aWVU1n1NGLcWF9Q/wB49sTQwGPtqWxUDHHjT0oO&#10;PTkckgcDgtCATnhwB9amlD1gZVEyMY9KvIxSSRwVdSPSGYf42vwPabwYxOGK0BJoWODX5+f7OnQ5&#10;MZANSBkAcD1C8cUbs8j6VAcuoAYSOzWjiXVzpH+0ge0hhhjcs58jX5muAARUj7KevSoSO6aVFTin&#10;lQeZ+37a9NtREwmCqUiA1hkZAFCEaiVke5JJtbn6X9ls8Z8WlAgzimKedD6/t6XQOpiJNXrShrkn&#10;gMf8V1jCx3iUqkgc2RnDJPyDpuD9Uv8ATk+2vDjKqpAIPAmob8x5r1ur9xFQRxAyv/F/s64Ot4C3&#10;i0oqsGJA1SaH9MhA/UP6Age25EDRdqUFP25pX5jpxCBLpLZP7BXy+R/b1hiCCWML4lKl1kJTx6nA&#10;4UhhzcGx4/3r2nVU1jTpFK8RSppw6ddW8NmOojBFO7Hn9nDrqQqdSSIqMy6DIBZHBN7Kv9QP6e6y&#10;UysgoT5+R/4rh1ZFYENGSQMgHJH2n59RwHjn8a6TpWNY1dVs0afUoPww/wAf6e0lJEm0jPAZ9P8A&#10;V/n6V/pNBrbFTU09eunSJ4pbqROHJZv1OiPwP2h9T+fdHRSpBBDVz60+Q8/t6djLh1P4aYHkT8z/&#10;AJOuBI1IERHVkH7coBk9A0oGVeeRzx+OD7boNQCgZHA/5vXz6dGAdZpQ8fKhyafLyz1gTUsrQrKs&#10;fjZbo19Ov6k6jflb8G4t9PbfcGKg0p5eVf58OPTtEMYcrXBoccP2Djw6yEq0bByjQyOpIWQa5jY6&#10;mRlF2P8Ar8e9mlMmoPp5/PrQUAgr5DFRhR8x5f4evBlWEABzHqPjVAttR4swsQWPH19+qAuK08h/&#10;q8+taSXzTV5+f7PQDrAq2cxCMOnjBfV6ZCVBujrbgg/09pzQHQRin5/Z0/8AENROf9WeueqMQJIz&#10;SO5GgRKqglWOpSp/NySPe+wKG/l8uqlW1FaY9fn1zVigVhGGOmS0jp/nUH1TSL6QPzwL/T3odvcB&#10;/q/ydeKhq18qY8vtr5166WLxyqxiLrJpljZCAVF+UVR9FI/JHHtvTRq0waEU+3rZKuvaQKYof8/r&#10;15zFYMtJa5ZRoUrIjM/6g8Q9RtwBpF7e9krQAL+Q4jP+r7evKrVy/n58D/L/AC9c0kjdZFmVyAkh&#10;1KgMlvoPJIL82tw3uylTUv8Az4j7f83VGSlGjxWnyB4+X+XrpCpj0gxtqb9whVPJFgNFrhfpqAJt&#10;/vJoCNP+HrZHdX/iv+L9OuxbQwSMqkaCMHldaxnhotQ/r+of7x7tilfTH/FfLrVOBrWuf+L6waQu&#10;p0MjmFdRKi4EZ/WQq8gk39t/Opp09wIAFPt8+v/V2MmnjErGNIyGV1WniVo44w6hGjqrcgqPSv4v&#10;c/QezuLz6C46a2kuZFDaIUeUnQBGGdDbxCpN9Vr+O/A/1Nj9Hc+XVl+LpolnEgYoIlTUC1QYmupD&#10;DSJIwC6gmxvb6AEj6+9NSmeNOnuobyLHJKJVPCmW6QxGnViQoqPPGSXUqUCqQv8AiPbcfxdaHUDV&#10;LDPpBZmEaLCKgDWspYlJQFFtHFnH5J5PtxPP7etjrtpH8qBnVZwsscpaO8KJI4lWN40utyOFJ/x/&#10;Hu3Wjw6lLNE2iRIYhA7yTymNSmgR/wC6YlUa2DsFJDcf090f4T1X/V/qx/q/kMiowaPyIkSsHmdG&#10;UMIo4eZT4rag2ojToYm/+Pu/VjWmOpJjkCgeVmdmAgm4CPfmSOdSDIVJA5Fza44J9+6pSuDx65NE&#10;gQsxMS+RpGmkHjeEyyhSUK3VRq/bK88Et/ra6qCeHr1nIKNHOhYWYxl1l8q0ktuNCBQQzDRqDEgH&#10;9I976sV0jrPENAWnBjlUFm+5jkJkXSA5jmdgP1FlYEWuL8e6HSO49N9ZkihhiAeOJYyw8usKzXDa&#10;Vk0AELYWUf7f3VnUrQdbHThGgVpAXMrG0SqyKGkCMHkdxpC2uQqLfm3PHtnrQ8+pcMlNG8hZiVXW&#10;ZdBbSHeMrEPWAQE9VyGBJ/w9+AJNB1rrLErCIqyB2BUIgcNMEQB2Eb6RpOq+k6fr9D+PfuBp1Zfi&#10;6yqVVYxJDFcTabljLFIzsT5QENxoII03+p5Fvfurt8PUpTJ5bK6szIYysqc6pfoRpX02503NrX+n&#10;49011yidQAEEanTqVYl0opQ+MBg3Jux02JvaxHv3XuuS3UFGVBIf7Ou66mfSguvFrAm30AIv7906&#10;fiHXFjD+0mt9MchiWTSBpUHTqswAPqvqc/4kfX3vq3WPWGjWWQIY1bTZlZgWDeqZ0tcC3H+JBsPw&#10;PUJwOqt8PUeSUssiNL5Edg8qaD5CisNOlWAXSLahp/Bsb+7CNq56ap1wMssjB1LhnLonijQRtGX8&#10;gZTIFBDab/T6DTzf3bwvn1ug8+sJkQeSQspB8czl1VAjSSEFWpraVjP6Vsfz/h7uEC56sVpkdR1n&#10;h+iPrjkmgjZfpollHmZhqH04+hP4Pu3WgKmnUVahQGQrq8cchVeCEdvSG1WvwL/Tji/vfVipAr1i&#10;aq8ccQMxBp2QOf23fS50ho1f66rmy/jge9dV6xnQ5KBvApR0uj+TyB2/cYMATosABxxf+oPv3Xus&#10;fkEkeoOxZQkyoApSJF5UM7qDcgWuqgXJH9PfuvClc9cNKB1aVhCnj06o0R4xHpuXJjBuw4VrcC4H&#10;1FzvqxK0x1japZPPDIUU051LMUZxMstgHEY/tKTqLam5I5H0966r1iacARzI5Lq9/WgZpZQhCkQh&#10;SoYr6jybgAH+vv3Xuoz1cQMZ8iAyCObxCR4o4oydDMbDgR/VhwOef6D3WzTy6bKjK066AKlo5JfN&#10;CbLqas0pdYzHY6T9GuRYgf193CE9aAqadMlVn0jZzrWokTxrIkkphUlF1vGJolYkhuNNvpbj34oR&#10;074eK9JSu3VHIKmwYGIvJMyFEo11kBNOkgXIJDFblbXbi496ABNOt+DUdBzmN/fbU9SryLHMkfj8&#10;1SUkSVRKY6dICtySwLhNS6Qbki1valYVweqeAdVKdBdlOw544JqiGWGWaGqNM8uMieYU8Krpkbxz&#10;WSL0FtNwiMLsfpb3YQgnpz6WuF8+gb3Hv/XHIlNU04SCWOCsZJo5ZHav9JgrG9V2tpIKqV1fTjkL&#10;4oaHpTb2ZD1Pl0DOa3vP+yzrBcyTQvBNMI9NRFL44p42cN4nVSWAUBWBb6WHtXXSvRyh0LQdBJl9&#10;41NQ9bT1EtOVrqtpKmj8xkEMZcESJkBpKPCoHk0cFdJubW96OgGrdbUeZ6TZNZPUM1DJVyU9DBLH&#10;TSyVMdMIhVREx0tDWPdqh0TWDdfXqVR+n3aoOR1p+PTritr5Svlpxk4spHqkilFKNNbHIfEY6TFz&#10;qii0vkZjDHddFybkp7s00aDPSeWQRLqPQy7W62rS8bGhNTOYWZZpq1MhTFkUipgWyKjhn/b+3H/I&#10;JJGr2kkvK4Xh0ha4STCnHQ+4DrQoRWVMMNRAqxK3hSkkMEccBEOmmkUNNrkAijMxYqCfytiXy3Ug&#10;4GvSKVzqoDjobsN19CVh0Rkg0ykUlWDNSxPACJTMkqoImjPqSwGo2tawPtE97I+OqGWoz0LeN2VC&#10;HaBIL0SlRDI7XeocKJpKghgCdRuum+n6i5I9pSSxqek7Ek9Lqg2wqRpNFCGfXJIJWiislv2QNRF1&#10;GkaeCbAXHPvQBJoOrAV6UkGEgMqnXOutA0YMYaNI4NSFFRgF5IsH+huSeT7uqGtW63QefUkY+nRE&#10;maHXJE6NUQRC6mR7RSSyQnU2q+m4uAfqf6B3SKU62APLqaaGNUe+qKFpPErPHF9s721G40kWHNnI&#10;Fz+Tce9AKML17rCZYo1Zy1mVz6JY9UlOpYLHTRykGzEkD0j6/wBPdut9RfS1w0fqj5bTYxxz21GN&#10;7klH/JUf7axHv3XuuL6QULR63jWR0ihQqUiiJklqpIlA4ItpvySCbD37r3WalspJ1g6r3VTaoeF2&#10;DMYUIsDwpY25AP8AsPde6cwkgZo5ArEOWeYssvq4ZolAFwoYAMV/IA9+69/q/wBX+r/MObiNpCI4&#10;XaXnx+SwVZALyREGym4udTC+rk3t7917rmFmjs91dvCvlm1IGEnKa5EAA02sqaQP6gX9+691l1MZ&#10;NCayodYkZnGpgbSTPEAtrMxsB+oH6sAPfuvdZLpoNTLEGAdjJZGZAv8AmlRG5ClLjXqH1ub+/de6&#10;yBiVMcbvJHEwBRgl/IUOnU+kADVZgD9f6+/deAqadeinWMQQhQiSaWmntYg28gjZ2+h12vbj3vq+&#10;kjPXAylo5ZGX9qL1PENTNPLJ6ySLenlr8/quPwPfh15OPWVmIna5lEaRFksUJ83ju8Qj0+lmGnn6&#10;KB/X3rqnUUuQbmIQMyRFgVLiaEnVIrgix4BtexHFyL39+6915me6PT3NnmiCySM58cyBZLI4CiUA&#10;Aqsg+o+v1Hv3XuvJICRrEiDS4hVgkcqx2ABOnjU3pubcW4sB7917qT+uIOH8amOORo1CzKLMQfU6&#10;j1BSWYfkge/de6kRIJRJLqeMIq/Uh3UqLgej6vpJGn+th7917qXA8RfQpZUiYPH6AoENrtpjC86n&#10;1NYG/wBR7917qdGZZLSpZVklMkV2uRE147tGR9Tc/UmwH09+691KRUJj8TEvGqlEeRUjkMjaCwJU&#10;cEX9IH+H490f4T1o9TFKqWKRK/rIEgJsqyED9y4u4B/Vq5vwL/UMda66kMaOqlWJSIuGkYx/u31F&#10;jcHhlBbSf6gf09+6912iyAK6PG5IC6nRSyJL+4yIlrDgXuPr/T37rYpXPWLUfQiLrkk8njcWKo6A&#10;m7E/UAkEX+nI+vv3Vv8AjvXJVukbKzalJYgeNjpjBKOCeCfqQp5t791o1pjh1wdhG6xgq4kVVciN&#10;nDeMB3kKfXyMWKi/+9D37qvXNtSpqWMSRh7QyIQ8irIx1PyLFyebf2Rb+nv3XuudmBUO0hllaRlj&#10;LACM2sGa3AYfTV+Bb37r3XH7g65GjUMJQbtZBcot0Z1Kt6tLFr25/NrX9+691j8ilLes6pBpKoC2&#10;qMan1Na4UnVp+gPBH09+oaV691xklIdSIx6hM66U9csuoHSp/SLA8g/X37r3XBSQzI7GOMTLKAoD&#10;OGK+pNQHAH0Yci9/fuvAVNOuMZF9UADEyMrCZPQwlAJYWH0UAEn8qf8AYe/dWKkCvU2ESSKSgKWa&#10;ZGDOGu6L/uoi4Fl/1I54v9PfuvL8XWZY3dECBPI+mRYm0q5VVOnymSwNwPUP9h+Pe+nGrTHUwomk&#10;RSM2oiMgDVMdR/UkotchfqR9Lm44Fhrpo6vPrxKlA3qAYt+CdNlCXA+rKLWsf6292T4h1odYFk9I&#10;l+jIqR2vGA4kIVCoAFzyDb/XHtR1br1QqeZ0YCUWMbHUA6uTdXQG9lJI+n59+69x6jlmRW0taoEW&#10;gftgSSKoOqVkNxf6qAeT/sOfde4Y/wBX+D/V/gh67hDoZo3s0GookqMQPS17cg8254H+uPfutD/V&#10;/q/1f5THkimKT+b9tPImoRWu6E6jc8cc3cD37rfWNQzBtIRxEw8d/wBwam+iKyAAf6k3+hv7917q&#10;SjEF3sH0oGkSHQX8asDJoUXBIFtQt9AD7917qXF4vMxFijlHR0bQZIyP2tXF73NiLjm/H9KP8J60&#10;epGtTpYEagrMipovGNVhEjN+bf7C49sda65sVRbxrqDBZFKAMTzoHpt9Pre6/X6e/AEmg691CcIU&#10;06C8inRCzMViPkN2kYxi3+t+SePbqKfiPWx1imLyNGgiUFkIZQA+oBgeJFFxoIuL/UH/AAIDvW+u&#10;Js2kgxhI3JWNyumNbfrkP5C2JX+l7e/de6jxqwMQ8RBE0riZGKyeSe4S6sB6dNtSrxYX+vv3Xuu2&#10;CBQ5LWKmQE3/AFa/HIrgfTUbuf8AYe/de6yGQKzO4IQhiVVNTOVYEHUfot/of8PemBIoOrLUn7Ou&#10;aoUk1AMf3HlOnTpAmUBSg5uObAD68+/VowUdO9YTZ7xrBIC0IQrG8b6RGeJH1gm44sbn3br3XU7l&#10;m1lWkKxBnZmjj0HXcftgXv8Alhb+v9PeiKih691ELRMHGhHjErKgLftyLIgcPJYfQOfr+R7qEANR&#10;16nXcjRa08ukwsqtNqQNqlHIk5Asij6t/re7mtMde6wRJIpAKksR5Cj2DBVPqQoeLC2oW/w/r71i&#10;uePXusqNJ5G0mmCt9WZtShyAY9SH63Frf7E+99e6yKwN3kVXMf7YCoul2blYVY/Wx9R/pe/49+69&#10;12rECKx4uQzcqyI7WKlgCVKm4+nJvzb37r3WYkEsLSMqlZJIlQSIQj2CR6AbKxuLEcg2/Hv3XusM&#10;EsBUmMB41ZrCUaCNJ9KOum2sAm4H9fwffuvdSdTx3d0ZiHCsselL6hoVNNuFPIJudRv/AKw91Vvh&#10;67AWR39cYUqYnBURqrKtkkXTwbkkr711Rfi66FkEn7hSN1Vrxr/lB1MPI1z/AGSQLf4Xt73071wJ&#10;jDzHW6nkCKNQ4EZN7MpH9LH/AG/v3XuuysbNo4d3aO2qMI8aotj4wfTpHPH9D7917rrW8biUWaUM&#10;I0klVAYWCkKwNv6ar34/w976912ssyL4gxZoiXjTUjzu36dUY0/Qhrqf6W/HvXXiK4PXNXJPj9Vn&#10;d0lfWxAlMf7cyx/7BVuQB9ffutBQMjqQjxxCVDFE3jRIdauCJZtP6nH9Fvwf9f37rZFcHqQszGNr&#10;3DKUSS4IVSnpTUT9b3Fiv590PxD8+qFQKEdZdQ8zBYwRdI1MhBAW2qVU4A5BOkkk+/SfAetuKinU&#10;qOQL4wzAMAw8KBQp1NoILLyR/h/S/tP00TQaeswkMsSqQFTy6CECiSRgPQARzYW+o4H559+68vxd&#10;cY5yiLfSZA5LiJCDGOQkBBA+v0LD62v/AIDdCcDq7fD1lLg3JiYWASIByrG54GsgXtbge96GGT1R&#10;fi65I/k0qNX7hUvyEMJsSW9X4X9P+sT7r1dvh67WRiWcFERRIqMGW0wiW3Kf0J5/xvf37rQNEr1w&#10;Vw5hbRH5EQeTlUVLKOI2/P1Nh/re/dbAr3dYCIfVeIqh0uBEFCyIG/bW7XGq/wBSB731brswq17A&#10;aSyzohjQhhruY5GAGki1yAf9SffutGlM9RJKNQjpZZyzyMkQGgSMz6yzKOCws1mYHj3rHVSE64T4&#10;0uJfWjMbtGVUAopXReGwK/0U3UcccWv791rQpGOm1sSkigtGJWjchRwsax2ChVDA2VT6rrb8+9EE&#10;jrWgjpllwokBZ0TXCSySIV4LNeVVVP8AW03+vumeHXgxHDpvmwETE6oBI08iu4N/NcLdGAH0K3BU&#10;kX/px7uCRx6uGBx00PgYJkMvLM2mNbllcSQsbRQaRdnb6M5AIFuffvs6qUNemis287I0aSKhq2k8&#10;lpAlUtSttSxlVA0kHQygk+kWP197Wo6sAAM9NU+2/wBIKRGZUWKCFY3lbTEwYmmY2ACPYj/W+hAH&#10;t1XPnw6uCOHTVPgkLSuypMRGsFTGCkQniiOt3l8SsA4N/owPFzb3bWPXp0GPpukwrwPL5IqiOCON&#10;kWWJEkUGVtMEUcYDEoAP1fXk8n6hQjrQdVOihp01PiUBMcMCyNqj+4ml9E0gClA4jAKqU4AJX/X5&#10;9vApSrdUyTQdRziqpYC8FNFLIskkTxppR0WIeP7inEg0seQGJ54uOfpvxI6U6uIc5p0xVeCpywp3&#10;EC06xwiPzx+VZJVuyxmNP7MYtcEc8H8WFXcUqOq6BG3b0m5dtYs+NZFhRY6dnMbLLA9PE0hLSUzx&#10;gh9Zuo+n1/x9p2Oo1PWxNUdI3J7UjQTaxO3jkilgSkKgRFJ9QpjQoBqcoC0nP0sb86fbRPhig6bJ&#10;evQU7o29TpkJG+1m8MzytBN44FhnqqpQ1dU08JUrGBwkYLC4uSt1NnUc6ajq3QDZrFxyVHnqYpJF&#10;vNFUQItLLWQUAsI4aiJtKzizrGUFmBUEXt7ZlJr9vT8eRT06AzJY2IGVKmjjelMVSsqyzRo6TQRv&#10;FIFo15juHSN0A4Opr+2G4dMTChPQS1VHVLDUxSvIKyPEiCBql40qKejim1qZnk/XI8YutuVFj+Pd&#10;T0n6Z0aJp5oBIxrwtLJTmqmFRDLTyESOs9OF0XhlCuysCxKqB7sOHXunaSqhkZ5mr2o600VYazye&#10;VJYaBQsEtPCgBjDyh1KSEoE/NyCBvr3XOjR54qGB4qVIYYqlJadY41qKdatvHQ1FLIP86AysmrUQ&#10;WJ+h0+99N9ONJRCapeOrllSbJPIPuKtYXpglFDaqkqI2IWPUUClFJkGq9yAPfuvdcYaCA+OR3qai&#10;YVMMQp5apq6eojV3NTQQGIKyRyWC6TH6+RfgH34GnDrdD1hGDpaulpYzT09ZQ1U1cjU9OPt6ilVm&#10;MxpK5Gt+6OUVvwqqQReweVq/b14Ka1HSTn2vRRU4o6afxH7WCjp8vTRhpGmSrLTwiF7hnIc6iVA0&#10;n62AHu9dOT059vTbm9gwSR5CleHxYyGcSEpQrOlCoF6GeOVQCsjurWQDlQBcEj26lx6dWEjLkceg&#10;lzHT+JljjiqaSojs0T1tNLO0VEauVRIIZzENVnJVpElLtyVY2HLwnqKnpUt9MtM9IHcPR+NepiT+&#10;Hyz1AdRkpIo1odcH+YMFNUBDFEsZuisEva5v+R76gDh1c7nIcV6A7cHxrmoy0VNSmWOqqKmlhhll&#10;NMYYNfl+4+9kAMqqOHZDoJsSR7eEyN08m7yg9BFmuh8lRmQTwVdEHWRo4ChSolSMlImZKiyMOLto&#10;ckfVRbn3dTGTk/l0ui3pT2uMdBvU9Y5agjlcxvSxU0l6pXMkngqXP7UD0w0Mbj9JF/r9T7eWNeIO&#10;OjuO9t5AKnj0yiDdeD9RE4ZTHLafWhBgY6TTRPxpN76WAP8Ah70pOQMjqsn00uARXpU4nt7c+NWl&#10;kR6gfaJUUh8WqJkZwdbyTWCsCTcH+yb29vKaZGOi+W0jJ1DPQv7d+QldT00lNXVdVRiMU0cUlBLG&#10;tazyKv3NRLUS6jqfSihVBHPDj3uRA69w/PpI23B8nH29D/tX5NQ1EsQriY6er9E0Ua08gqWhiKxT&#10;zyzhbKn6SJXkQkmxBuPaRrdCwHSS42qRe6Mjoa8L35jcrVSzXcNPJRxO5qfJPQzopRXrkjjiDUwV&#10;jIGTSiHks4NvdjZdhIHRRJA8fxdCnRdjY2t1oMrh4oo5o18FPNpWtYWEM9O8SXdGFwZItVmA9S+0&#10;EluU4dMaZTwFOhGxu9amStNYjTQtHL+1WVCRVVZMGXTH5HNwVBtrjJuw5/JHtnQQKnp5AQe7oQMR&#10;vOOnjH2cqTVJp6qnnEMMlPDKukCpaNJ11xSgEKrrcAXsbG3t3WoHTjSAYHSvxe86eJRSRzrTUdNN&#10;FSQVTSKY56pKfyCthVhqKyMQpZhYWt+o+2HVGz02Xqc9Len7CVYBTtAaOWoFOfHLTweH7inF5jSM&#10;xIjCa7NJ9WKjUAb+2vCHl04rkZHS5ot6Cproo2r9KUGHiLyAvLH5qeb7aGuaQDWuuK4fTrXWRqtz&#10;79q0dvSlbn1/1f6vt6fsZvwMqVgq4mFbK1JIzCamjgeOcolJMIAwbylWIeIBDcXcD621qenGn1DP&#10;S1x++4w7NT1NGkT6YDHojZ2soOR8KglUKCwjkdgGuf1C3u5K8ekjihr69LnE7zfmSSoplUxFVmkv&#10;OftPIVCh+FYXHBVlJ5sbe7KNXTfSrg3tNKYInSh+4kiQ0UiSuPFIkuuetjjkJsPGAVLcjn6j26a0&#10;oOtF6dvSwoN6wtE89PUBYyXWNGTxy1NWH8cIkjcXYSEMVN76Te309ts1RTrfSmo90KKmop4qh6dg&#10;lKssMSpIksgjMkxUPyAp1BvySQfbtAcHrXT3T7lpU1mvqY9EgQxzGdadZ5gCyQzKy8SMC314FgRb&#10;i1gh/D1coenyLNU7RqziOLQPMwLoY4kEnAdiCL39KWOpvqfx7qfTqhIGD04rkoDJr1wyiFHkjkhC&#10;vCkmvU0ZZh/YJAQEGxBBPA96pXHHrQYHh1IjqEfUHTXPdVlj9K+RHNwzvb6G9i1+W/w597631nZ6&#10;QxunjmZ3UrJUsQn7UTAepApuqXCkDn839+691mLhWS0sfjp1lWU2EkdyblArfVCSCD9b2H0t7tpN&#10;K9e6xrCEjje0kAjmh0KxBkhIb9qeIEEMTa2m3HI+nvQp59WHwnrO8895VdtPjmaSIW8cEjkajZQD&#10;dbmz/wCItyPdqIfPqyVz1niyEtMIjYQBjpaKWKWZ0uCLyLHbXqsT/hcfS3DJjQnqgyadSo8y4UNU&#10;JGumxhLRpG7Msvj8XjFxZfqGYk3491MIrinVtB49Shn4kT7iV5GTWwdy6ogkuI3NLC1w0bNcC4BP&#10;PNvfvDbreg9O1LlDJ42leJEeNHalATUZEuSksa/pbTyp+hP5491IIND1oqa06m0+TVWeSNXiSq+i&#10;BkII8RMSlW+ptfUB/a91alO7h1Ugf6v+K/1f4XZK9ZWYIyvI0axzRH06mQeQPoP0Yg2IH5tb3vFO&#10;vEVFOpsFWkgV1BUJo1MdKKHQ6RFIG+pPF78+/U9evAUFOp0UwDaj/nLM+nQFVEH9tgPoQLXB/wBf&#10;37rfUmKVEjaRWR9HiAPmBfw6rhdAAuqkm4H4HvTDUKda6dI5xIwCiNWJVRYroeIEuVF/0WvwLfX6&#10;fT2wyFetU6lKY1UlVLMjPeRVLB2kNldxb02Fmsf+I5r1sCpp1Lusar6ApSYI5ZV0tIVvwP6Aki/+&#10;Pv3VwaHT1zULbSAS8ciqFChtGr0sB/U3uB+OPfutt8PWcIpax0sznSxJ0x+NfUXZx9b2sB790111&#10;HGC2oWYkgtJZQ4CA6FBIBH5ufr/sPfuvdcTpUMoCsp8gdATYF09JjYixJNwSP9jxwPAE4HXuuaxo&#10;nBUEqq+tR/m7DUwAP+twb2/w9+oePXusoVXuWVFsU1jV+k2tE0gH4Nrn37r3WfShIEuq44V1to0r&#10;6n/A4v8AW/v3XuuBHkAJUOUBAQ+mwB1JfR9RcAn/AA9+691hYaipcrZmBWwsoQf2b8fXldX5t7sn&#10;xDrw6iNe49LFleUEFVY+M+pbkgqW4I4/w/2Cjq3WJQQi8hteltQAIbg2jI/sgflfz7917rEiI/Go&#10;qVSMkWBVfVcyKR9bf6w449+6912gKhwQnIZlKAEE24JI+hX6H+tre/de65xRoSGJ8g9JWVdJJYi0&#10;pYfX6Wt+L+6P8J60epqKCqNpf1A8vY6hexMhP0INuP68fj2wOrJ59SkdGBYPKqyXjYhF0O4Gm3qA&#10;JUDkf7Hn3vpzrIV0CEEMfSzMAtwCPogIBta5AFvr7917rIDd9RIuSWGkKyxgx8Mh0kcf0H0Nj791&#10;7rttRClvTrI9Ugut2FrRgL/tjx7917rEoGiwvpVz5QRzc8Xd7f0/x9+691ycD0BgdCKQj8BpAWDB&#10;T/gLWA/Pv3XuuRDO2oAMRyQCo/wF2B/TbgAe/de696rsWSQBSqqoCE6zyAVF+bfW3+Hv3XuuwrKd&#10;OhdZINjoZUXTexYHgj63tf8AF/fuvdcGHLqpJ0sJCxUMxAFnXSAL+rkk8/T37r3UfxsGKEgkM6Rq&#10;ulQWU6wY3HH+x+v49+6910QD4wqrZbLExUMQq3La1tb+v4P4H49+691HkjvwAoLXc+Msup/wQWHH&#10;1III+n+3PuvdRPGAdOhSQ1pL3+trvGfpcKOLj+nv3XusbrfkKnKK3puWcKRzd+NQNrD37r3UB4tU&#10;qsWTSUPoiAQxuxLvyQRbn6m3Pv3T0Xn1xeCT6EOdSetiELFlAKwmRT+k83FuQPz79071EamJfgP+&#10;6Wb1MHNlABCghQPp6SB/h71jrfUaWkBRhMHaNQ0UciRqpLBy40RoCA2oXNxc+9dp691FkpNSxqUW&#10;RPPIRqbQ2koGjb1j0kEXIA+l/ftI68DQ9QnonVkEhRkcuZggtIlQxussQIHFieB/xPu4UHh06CCK&#10;9YjShf02YsXSdgQJAfH6zGv0b8A8fj3bQ3W+uZoHlVIZBqClpXjjFza3pbUtrAc+kte/9Rx79pbq&#10;hk6zLj0jbWVEcs4cKUAtYenU6uCQwAIIt/U+/aaceHWjIT13/D4pNDLDfzanJ8beRgzWLhwLoL/V&#10;T9Re3u2lada8Q9dNSxkiS7yIJAHvbxawNMdOBYMW/taiT/T37QOtGQgdcVo7xft2QM6tCCAPT5Dr&#10;Fv7J/sgfm3v3h9VaXrg8OpiQrSCV7IZl03MMVtF/8R6gB/xHvRjI62HXy49dGOzRgQxgaGMgaO6F&#10;GOswnT9ARfTbkn/D3rw260XFc9YxAWEilCxki1xLdX8qRjTLAWZSUUKRwoPIP196KECp61rXrKKZ&#10;S5UEouqNmBQL4o9Iu5Frhm5NgPrybfX3XpoyEigx1ltGCsbRK0bSP52CsNJlH7UsaqP1LYC9h9R9&#10;fqXf9C/1evVPLqQjIBIgTUv7amV76tEVlVVJ+o4DckH6+3etkVx1lSQut/Xqs0MWvlhdi2h0UWYW&#10;Abj68c+/dUYgCnTjTgtZCxuBI5lLsSYtBOth/quP96/p7Tv8R6seuSshZFV2l1eVdbDT5I24s7ge&#10;ix5A960mleqmtMdZLtoKBQbAoqWRr86o5SWH+Fmt+Obe69VFK549ceHMWoA6oXkMSAzBj5bMoBAI&#10;OoAiw4+vvfV+uudTDwkanUCzWaMxDRCw8YFha5IP1PvdDSvXupHkKMFYPEXJlIa0a+MHxlyBwTyQ&#10;b/kn34DUadVbh1hmqSrFAoCkM5GoSnxj/NlrC3PPBJ49uLHpNa9N06wS1cRjkTyjXIFUspFyqi0g&#10;LEEckcA25Fvp7u1Kd3Dr3TPNkU9TLL5EPrLEEORHwLo4FvUb3v8Ajjj6Jj8umzxx0m6vLpHMZHd9&#10;fqiEUgREUPwsht/usNwSf6cXFvbqoKVPVXDgVXpG5PcAi/dMkMppgfLPPJDFDHOx0Ew2AAtawGjm&#10;x+n19+MQfA68iORnPQTbm3pSUrGbzKPHH9wk8cMksMiIxU3DFXADjQ1uDweL2Lgtm1dL4NAWkg6A&#10;rN7zqqmqrSwWmScTTwP5WWqlpkI1winYR/cQrfhXRTyGBJAPtZFZV6VpGBlegmyW6/vSTSPkIp7r&#10;GtSYoaxxGw8vhaThylrqUJJTgAX59nEVnRe7p8REjOOgyym4aRDPFlpJY54TFPN4xDPArRzGaqMk&#10;CLq0R3s6Alimkkm3vUkargdJpbcq1Rw6CzdG7pjVR0AqopKqSIx063jeKdJAJZ6uCcqVgVYiYkZe&#10;QVAI49pm/TPHpMWZagnHQK5PJ5EZCpeqybrAUMskM0a1HmpEgZFlkRtPkeKY2VZDe/0+g9sljXrT&#10;SleBr0hajKTp5pHYpTR+SI1EtLH5BLHTLNWSzeFUaJZDpIAYFmN2/N/FiRTphpGPTekmSmipHhqI&#10;pnlSM1y1VNS1k6T1rCpMEAq1WyFVWNpG0qAxDBuPdQKmnVPt6jtU1dJI8YmgpIXpFWggjgaCvqo4&#10;JrmRpHABiikDRuiRRhohcNb63C0NerAefWGSZhDXUkbLT43+JTVJMd6WpVaWnEhWWv8AoYrsyRrE&#10;dV1PBJt7setN8PXcmZo6RTX/AHtYiH9mimk8DRpAFBaWphIN0FtTOLSMV9dhx7sqlutLGzZHQN7i&#10;7CpqGChxtFkaSZjUNVtWuGhfIzTaqejrIZpOUqFDE6wbEfUc+7LDqNG6Ww2ZcnV0VXdXYEtPXpNk&#10;q1oZME+Tnasj+0rK2oqKuIrSwVNJEpSNUDLciMkFUY8j2tSOK3XPl0sVRCaDov2YzVfl6jx6Vpah&#10;5KappH80hd0hcyVJyEsgVyHltPoVgl+CAOPaVzqao4+XVGOo1PUKjEdPHNUHIRiad/ta8yxPLTR0&#10;8beVKt0ijH7YfUmhSbsw9YHtpQDjz8uqY8upqxiqiWPIQSRq9DN9sMRS01vM4P2lbLXxhkbUBd1j&#10;BKliTZgPeyhAqevUFOpNPTVYnCyvAmTpqSikjmR2eqqR+alXqAGAEWkVAIATTfSD7oBXrXXeJlaW&#10;RVmgWtjy38RgmYt/kk3mJlgp5KuMBRIJQZDpNhcj6+3VqW1Hz68eI/1eXTqtWXokZpWbJwyIi5Fp&#10;FWSCoia8iwsouXUECFXBLFv8PeywZTTrT/CeuUlO9Sr0VVqpFaLy0c1NU+GPJVAjYVVRUNyoCx28&#10;yfrDIAtvbnTUfxjrjRUMnkRaXImR5Y4aZ5BDFRPNUUKXiMUMoKNH4nZJIHAMoBux9+6dk+A9P8eN&#10;ntSY+Cmo5aitqvLTUFNTx/ZVUSzeOtqKxpP801O62RGUov6UBVgPdF8/t60vwD/V59Y5S3mkmhS0&#10;dFWUtIv2s1NVY6nrouZnnhrFUMmkqFBTSB/buPd+nOnB6OOpSZ6ujhWMVEQljkzXgjqaVj5XaN6i&#10;4EUhAZUSQMeCoA96OeqSZAHz6zpHPPK1Q0EySmvmdcbT5BIzNTVNGwBpwqlhKqLrctcn1Xt9PewQ&#10;R9h62qheHXNJoUo5IHqYFpESDLU7K+mOmpD/AJQlDVeUHySyyWLSxEsNX0Fh79001PE7uH+x06Wy&#10;QSpEcFPNBUxUpx9dFLHRU10mSsFHdrMVglHiidhe5IBN7e7KxXq61r2/D/q/Pj10KKXKzVZkoqhI&#10;srU12Xq0hqFglWanF5KYOgErxl7MQoAc21Nb3YtqFOtyfAeuH39RPBFk6JoBM8tMldUVMmt8r9uf&#10;DNFWs48lNTILRpHDMeSwsRwaFqmo6T9cq6rhoquempQ9FJUzT04iWlhdstQkaKyOnirFVHg+scSg&#10;rZV1INQYBp5ACR59WGrT8ukzLWU60NTUpU4R4AGoKKlpYZoshTmsqx9n5dXjVgGWzo2o6QLj08pH&#10;YkV6siau49I2ryqQV1elHQCeQffIMhLppoYYFp/BNHA0wCuNILsyIunhQrAk+0ZkoaDpasRbPQfz&#10;Zk1VFBj5FjkpHhbRU/cIs08xUMsReS4V1e7TcAWDAfUe6lyRQ9W8EjI6C/NZyqaCohV4FgPlSeCG&#10;XxyxNGOGqHkAYKq3MYUkEm3ts+vShOwU6CTK7oas8jrUNEmiO/nhR/uFVrxxsF/s/XT+bCzfT20Z&#10;D5deaQs1OkdkM408RZSuqCpCQyCJEjUkWkeQAWUA/X8sQPx7baQnHV1JI6Yq2qhpKOpaaaZmkiMt&#10;OzftvoJu0MsjC6g8gWPIN7e9UxTz6v0hanJgzghgBKrGNdSMFVU5WQn+0G/T/tvx79px1pjQdJ2a&#10;teXRPUq5X7iwZHJuR+tIo7C4vyzEm/8Ah+PCnVQSTx6wFTIGRU0H9wLISqqhN3fxaPobfX3vqzGg&#10;qOscaiVVZmSIkiFVCAiRT/u0avySPp+fr791RWJND1meC5aLXI0REfihBRbW/wBQ54tbgn8W97Ip&#10;x6c6e8czIjSSlpiGCINIdHS2pNbgALp/K8e9Hr3SoQCOGlqIdUUxJeVmkZI2bUJNRiUA8WFh+eR/&#10;r1YClD148M9W6fEHd+UylNTUtPXQU1RAlJWQ0tWGioampd1ianetNwaipBkRC63B+hsLe435lgRA&#10;zlTmvDj0LuW5y5CKaAdWGdr5/E0JdoJ4cdLU5KjqKuhXxw1kC00PkeV8ceUk8kmmRk0ahfUobj2A&#10;ogS2P9g/b0M71lUYp9g8ugux24qKXHZGKshbXTzxQvT1bo1f+5OJo2p3kAaTz6iNAuY41C393kXI&#10;K+fpw9Kn/V8+kSSIAcf5+lxh92zCikhULAanUGoYp43gGIUN9xTNJUAkeI3YA3LuABqW3tDJGC2R&#10;X/P69LkuDpoDToLazsDJUVXSXq20xtV0cpnlD1dQz3keAl/2UVmsvmVVeNbgW1e1K2qyDt+3/V5+&#10;v28ekbXcimteiq9l9gVlRUpO2Uik+5kqVM5ZKWGjkld0lp6OS/lEZUMNbRD6+m/s/sLJQuVp8vM/&#10;M+X5DPRReXzVBB/1f6v9XqV7JVkN6qWQS1EsrTR/cU1RAiySSpeZi6XaawIYoV/wKj6+xJEtAAo4&#10;dE7SA5Oa9J6inaaWKIzTz0zKPuG1Cdpkhb9qZqSy+OzXX1sb/wCP5UkKB5V+X+fpocc8OjRbAo56&#10;rH4+QxSVLx0sxYxkqHbziWKmnQKVgKfRSqqTpI1Lf2VXRUMQeJI/1V8+l8SliKdHs6p2ZDWtUeei&#10;SdZarHwZDFurV/2UFUpjlGOcWkMTSk6o0e6hdRJt7I7oADUfKuf9X+r/AAA5twT2+vVovU3UmNE2&#10;HiloqKkWhj/3HzXE9M4ljZa+uE4+kcyFhJ5PWrmwPsOTTs5OePRh4SxDUBw6PHsjbWIi1xRzw086&#10;0x1NSg1NUkOrwxUEkco5WMAsC30vcnn2hKAmnn0xIx8+h8xW2aN4UjbyI8iSPTCRFkaocQ+KEpVs&#10;G8cgVTfmx+oJ9uIgI6TF/P06fRiogpiNNRQvHjoY6PUvmpxTqQ1RT0coGrW4BLk3sb2HPt6mKdU1&#10;AnB6DLduExORp5Y6qJHWSMS4yeFfHPRfbvbXLIAGcwKSqSgFiOAPyEMldVOr6Q+D1Xd2zsQp9zPD&#10;j5qrG1NQZpZF+3pcfCqXbGmXyDQY2lA8oAUiS4LEH3WKdgdJOenTGFwvDqpru3reOpjrZMhSSM8l&#10;ZFkKoS00WPVZGiMU9PHHINHqNiRCQi2BNyfYj266KOKHFKdFN5aal1EfZ1Xnufr3I0OR+4ookpqW&#10;njQVMtKjw+WNPTTyq/1DIwUPfj6kexdDdxlaP8R4f6v59B+S3dGwMdC3sDcuWw89L9zWrJTpDBCw&#10;EfngEyEySyQ00ihZbu5lma4+hK8i/tBd28UhNB0ZWUjIRj8ujSYfswvFUVb1U9QHjNKlTTh6uowW&#10;WaS8s8MBOuCFlFyStzcXuoHsNTbdqbTwp+QYfb5noQpOpWpPH8/9Q6xt31XVlfBj2zVYklMldqml&#10;lheilr1hMSzyYuGNdChQVMYkZ25KqvHvTbKqpr0g1pgcaV4V619YpbTq/wBX2dNW1u1K6k3C1pEZ&#10;KienkookEkMM0QYl6xYY1KJTKWcR00oWbUyl2cKfe5dtXQAv/FfL7fU8KY6bacAEjH+X/Y+XHq5L&#10;o+vo8vjMbkML456l5IXrUzcsdXVCvF4vPkporQaEVm8UR5voIufpWCHQaHy8/L8ukfjiSKq/Pqy3&#10;rjGJJZw6tJAVCwmKOnhmo5ADTyzRoCCttQVgNQHFzb2fQqQtekjyHRTow9DTUn8Kms2op5BESGKv&#10;USHxpFG9tRCt9dVrDn2+FLCo6SEnV0WjtbDQ0zTtCJHnQx1MyIkLGeaWIIscQcHSmshjx+P8PZZe&#10;RhjX5dGMTFk6pR+R8a4+okmYypV09blVTE02ijhhlZBG5FZIhj0zMPNJpvqXS1ufZWopJpHmOnbd&#10;8En/ADdVsbh3xFC1cWpjUYuYzUi4eK9ZkQKqlCRzvUztoWdpQZAHRlK34BIHsQW1oWpp4nz8unlu&#10;tJIIr8v9n+fQUV+9zPHhqVMiaasiilhgauMCR0dQVLCKKSnCNDJ4wA8jMBwVZRaxM47NASWGK/t6&#10;014tAoP+x/q/1DoOsnVVOQyMNOvhxj0brJXVbTSVDTPovDUKzmwicDSoQlb8lh7WpGqL6/l0ilkM&#10;jZxT/V/q/wBQAVZHr3JbgrwY45chEpVxFDG/27vKxaGMsRfUnOrn88MfaxLpIEocdFU6amqM9R4e&#10;r8jLV80k9JEkkJVpqNg1TLSsS61KgEiO40ozABhfV/htr5AtemPD1YA6XOE6uytJRzV0FIlRGtfH&#10;JRrSRwzRtTzC1RD5SwIUsCNLpyf039opb2J3Ck+XV1Q0r0MW3NnZuCNkjpKmlppfLWV2V+wgqD/C&#10;oZgI6evoH1M0mu6R6QLXuOAfZVPPE7ZI+zhnz6fRDSpFP9X2f6v5AfsBtqiyPjCS1EEdY82uleCC&#10;BoUgg8cNVBGi69SEElIGIF+UU8+yqVmVqfz9a9K44gTToStt7Uoq6T7YUNc81RTViSvOlG1NWIpE&#10;jVNdBlEcLHrj1MoqQ/C/tn20wLDVUD/V+X+A9KVgToTKDrTGtDFJLjKeOOuTz/xZBS0kpimb7d6f&#10;7WqbyFoCFFpJFV1KmMLce2Wr61+X8/s/Z1bwVHl0k81tLE4aiYzJEazGVEtG1NHH4qmOJ3OgSuIy&#10;z+dR5HEpOi1lcke9VatD55/2fy62I41yOP8Aq/1f6sJaFsZi43eGjiipcaXlcwAa6qmQipoqLy2K&#10;xKkjarsAWZeQVPt0qzip4nh/n/1eR6aVlDZFOkjX5aHFUE0irQ0NE1bL9z4I4jL9xUskqU1OsgtH&#10;F5WQylh6nvpGm/u4iWVgCCT8/lg/nStOrSmi/Lpki3tQQ1HnqKhkxEdRVLF56ZWyBydcwNWiq6iP&#10;7dZx5Q8ivqBsFsLe3Po3A4d3n6U8h9tMdJg61zWnUit3tLTUNVFLUYJqtI5YI5Mf5BisvR5Lhqyn&#10;+sS1ztdYpxGUQs2tPoPdlgJPmB8+I/2OvFl41H5cOs2G7ZjeoekgrKrxyUsRr4MnMtRG86p4GosT&#10;9hcR0621OzyRors8ix+9yWsqrXT54/zmvn6Ur9vVxIKUQ/6vl1jzO/opqSq82WNLRLUQ0kVUlVT1&#10;sP3TqGpmiipPVUU0ijw6FRFQqGYarkbS3JNAP5Ux5/YeriUAZ4f6v29ATldyYunzflMsNCmTyc71&#10;gSl81NjaOGPxCpmd1VleRyA7qgQoRqbj2tS3kdcDgBTPHpoyIDTh/k6ctt7uWupKoQ0sFHSMGpXa&#10;kiWujqVWUoap43N6fVpv5EbxstgQfe5LcoQDk/s/n5/4eltvKGBC4/nXoeMVuehTH1NFLMGioKil&#10;hjrWrSlesldTeXTDUx+hImcAeADhePaF4SW1A0rXyxg+nn0ZLQCnp07VsmEyFPTznxPjqWWDIB6x&#10;5J1rclKv29XBJWuSI0vo8ZVbAgX90VWU/M/4Ps61IFZc8B/q49I7IVQlx9TVPlUmqa5aqClOQip6&#10;SlSHinkpshJEGn9R9SSrGqSAfr+hKtANQFP2f6v5cf8AIiPGtegjrkLNFQrDQuchSxmQ1TFf4xIs&#10;xhCxyqRHG7RgukrAMwAW4+pXKTSrVND5Zp/q8+qEAkLQcP29ILLU+LqauaOGmppFooJaZ6WgrKV0&#10;o8aiCKUS2TiCMAHywKzBvr+b7yO6ta0ORxP+HHl0nkRPICvQSZLE6mSng+2LCmWSnempvMsXikuy&#10;TOoAmdhw7Io1A8gcn2+rgL3ca5r/AKv5dMiMHt9en3FbZhqYUEiTQwiKZ9NIqowqZLN9vWSWcQiO&#10;MAOoIBW/549ppZ9J7f8AUP8AVw6fFshUV6FXF7M81Sgp6uleGeJ6BIoqYCJpbapRQxouiJY1uXKk&#10;a3C/4+y9rsAGoyP2/Kp+fT4tgDQf7H5dLKn2hGaaOppquaKFo3WhybSQwZAwUdgkEVGhEYEbqVuU&#10;t/aNz7YNzqOhxX1HpX1PTywj4x5/5Ok5VytSnIUtZ9vTvPVVNXWVUkaZC2UmohFMQKlf2ZXFmZY0&#10;ChrNa3BUKAaMKnAHpj/N03JgEH1rX59A/W7gDTxQr5o58e2tJKmKB6tpIk0yFKRLsQ6klh4wGexu&#10;L+zuCIBdQ8+iwsT0gqn+FVWRneJpqksGLEQLBNJIV1LKiwfts6knVERaxOpr8+1y6ggBHTdFJqPl&#10;0w5gyR1EkcoiWoqI4UaSogkbyOqaWnSNAyxxEAXJbTq5sLcvRhWUU6q+CR69JWvptU0UaU8LAIJH&#10;qYpVnaR3W0b6rDlCedIUW4t+fahSgGT+XD/i+qkU49NhwomeVqqL7iQTKhWGIBTpFyBM3BubCyng&#10;EE8e7NKAMY6b0A/n1FfCSUZaaWWnimiZmcOE83jJ0+HxoCD/AME5/wB59+EqtgjqpiK9ScXRpOCt&#10;TKWjhLQspjjMum3mpA9M1lDubqsgHoFzbn3WVgvDr0aBgSesDw+OOpRIgPRK8cQeNnM7jWPuXtdm&#10;jH1Km1rfQ8C2rVQcD1cKBgdPW3I4qecVkREUdShssqrEpkMZ89JKzXZAbWWaMgGwv/T23Nnspw6v&#10;Hx1Dz6G3bzU8VLRw1JpKcA/cmjqJxHKhmGqmhiMahyJAD+4oKE2vY+y6QHVX+fr0sjxSvSqqoops&#10;ZWrIZ446lqUVdROaeKplU1AkpfHTuNUSqFHlmA5sLe6Ad32cKdPNlT6fP/J/n6CDNUtPU1tbUV0d&#10;M0IV45ppJGajepaTVG7qLHWVNlZuLgf19r49SqAOP+on+fSBqFiT5dJj+F4jHMGJFT4AJEZ6dJWK&#10;TggwhRdhYahIODYX+n0UqZGH29U0oOHXP+81Fio6cU0KPKrwziPmoiBjk0IrRqPSGFitySSB/T3V&#10;rYvxPWup+X3yat2C1dTrnlEsMdc4dHaOEK8FVruxdr6St9IH096jswoqc9e6D+o3NU1ckqwyfbVJ&#10;MUMUrVMkRopoyCPHpIA0W9Je4K+1KwotKjr1OoVPuSre8dXUR1E0MzhgQI2qyFKnTMF4k+oVvqwA&#10;9R49vGIKe0cet0PTdJko6hBH5JoKcRzFP3dS6BJ9JVPMjM3FiT9fdtBBFc169TprqaqpE7qJZI3j&#10;8TpDM7eQAoABHH9ARcaW+ot/j7tpHmKfn17rM9TFLFMJpoWeMxxFwGfxsw1aWUWuSbeq/wBSf9YU&#10;oNVBnr3WNaqWZrtMGZQtMYacKCUp11KkofSDYj9RHP8Ajx72y0Hw0/Pr3XKOtjh8wjrIUGiW8xQO&#10;9IHH7njYAiz/AEUAkD629+IqQKVx1WgA48emmoEc3jkZg0wXRHD4SVlT+y8iRgXv+fz/AIe3FqMU&#10;p1sgHB6xJIZftZSAJImmRFR1Ml0+rCI8WDXGn6+9tSmeHW6DHy64xSSCR2ZWQqjRNpBGny3F9BB5&#10;Njc/j3R9JGOPWqAcOsyzGCSFXURp4meIoFQqoJUByR/a+n1P9fdFQsK9boeocdRJG01kXRM+k/pl&#10;SR/o+v8Apa/+++gu6gLX068cDrudzBI3iW6RFLReP+yxKl5GXn+oUH6/T35BVCOvEACh6ySMzglU&#10;DQxRorv/AJuYM36dER9SkEngcHngfnydpNerfETTrKHaRoRBITJFcFNSmWLS2r7gIygWAtxcc/n3&#10;4AKCH8+rHPDrKJyjQ+Qy+aMvEdCkPIGBaXUxub250g2/qbe9sCcDh1sfPp0x2RjjEUYBisJpEWO3&#10;llmNgkcjHhQLXOkn/Hj3Qxk9XUgcelNTZ5lcMfI8YheXxTIsSRuI7eEeID0g/pUfq+p4v7ZManp1&#10;JKGi9OkO5ZHpyIJqjzpIqwyQMVIgKgTEKPwTwv8AQ2968BV4jq/jvxU9LOm3EZIo6dBJMlERTVUw&#10;nSOCpSVdRkqFQXJDH6atJAsfadoFJ1eZ4dKFnLDSa0HSkj3hHEqwwwwRrTzw1DxK7OqJAtomidbD&#10;1/7tjb0kcj68Jja1JIP+r+f+DpQJVoPl0usfvmpqY4at5CFpXNNKDSUZpJVqRrEAiKRMixsFYB2k&#10;PJKn8e0j2gWoGa/b/m6MYJjg+n58flQdLKl3alFTMkdXUPUStFUtDWU/lIu+qSanrSGU6reiHVZT&#10;9Sfp7Tm2DHIwPT/L0YpdBVwc/Mf5f8nlx6UtDmqMnySGXJzVT6o6XRHR3At94XqowNTWI1roIP0X&#10;+vtt4PIY+fWxMjce4+lCOlNFu6dKeHEU8gFHPI81PLXpDG9PRJIRIdcN5JI0W8ZVzdhYL9Le07Wi&#10;mrkUI4+f+r16fE5UBFwDwrin+fpaUubn+9iiWspI/CsM+Mip6RJIUaaMqNFJIbmOIXOsn0nk+0T2&#10;4C1IOePStZKNQEY4f6vTqbjs/SVElaUVpaOojnYVFY2qKoq4qjQ1QlQ37cZZhd1ezcAre3tt4SAP&#10;5U9Pn69WSRCT5j7fOvl6dKKjr6SqkVw0clbROktQZKxZo6ygdfGhjieNQ0cVxKzW4NixsOKCHSKE&#10;Y8sdPK6nNKkcc8R1K/ikgaeeproaajiZQ0FCr+CPH0stnkp0hAIW9i5haxuRa3PuvhDyH+evz634&#10;nqQB8vt8vz6fHeknkq6O9GarQgo4hroIYLxeSSmSGK4qCbBtcZU6TYH3Xw2ABA4fn07qQ1zny8v8&#10;HHrrGwrUNRx1FRSU8EtSrQUMWRWrpMgKWIvUg1DK09I2vSrIDYgc/wBfdnAFSBX5gUp/n9OvRd1A&#10;x+yp/b8xnqZI1LSSU7PVQ01bkYnCw01OarHCoiJMcDqC2hpB6w6E+QgFrHj3QAniK0/b04xVcg5I&#10;OPLqeZTCsMUyU9TVVuKlhjqYYdE1WuOXVMJktwEFkVCebfn3rw65/pcPz62Xpx8xj/V/LqRLkIgE&#10;EV/4i1Nh5YXqFdoFSmfW0tIunm6XWz25Ugn6e6LESKnhU9baSpAHHH/F9SKqoKTV1XkYBSUEVXDB&#10;TaoDPOWqSJKLJxUEKldDv6QRzYfX3YR4ov8Aq+VetMcktwrj/P09y1UiQCopEWUu1VJR0xMsUMlQ&#10;wEXlXHTky+QsCEKkgi17WA9saKMR+3/i+rlmpjJ8unqkr0LTJHjlp5MhRQjWpKLRrDf7xq+gJLRy&#10;MTcfqOi/+sE7R6sk1/1Y/KnTqOoJoPIf6vka9OdLW0NPTUgnrJ4qO0sD04/yMOIwXjQLJ6JIpSoV&#10;XRri5/Fx7YMZLGg6d8TArjqdQTGYUc5pBTGmg++lqm5pvGk16ejSmH+caC+jUB6h/W1hQrTB4/6s&#10;9XXgGH+r5dKEVM0kSS0HiNNW1LSVLzmOnpA2sJWU6WAKyIgATVf/AF+OK6BXu4jqxP4l8+ptJXQJ&#10;BJEKqo+zglkpp6iwq6ypmrHDRo7f6lQLo+r/AA+lve2Q+meth1p/qr1Mxf2MM0lQ9TGkbmSXGRSL&#10;IsNQ8DBZv4jInpSRwpVuSSDf8+9Mp4U+3rwIrQ/6v9nqbDkPtZKieTXEK9lnbzLHoRpZGaNYpY7s&#10;BYlVvwCOT714dRQZp1bUBnrjEKlSPuqg1yvVPJjqWBY2neIjVM1TO6gJJHy0hIN7Dk3970jy68Ca&#10;5PWT7micVFWFmno6Xiogpn8EjUMvokHiX9TM4VmQNb66b3HutPXrxZSKjrIZno5Eem8FIZ0SSVDG&#10;ZUhOkosiKnCRlebg/qJuPfqA8R1qo4g9ZosvEJFgiq0/bjeokd1SSthbVeeKlNrKQALR2I4BA918&#10;NfTrxdeFeseuFKqpp6x9IrohJS07ya6V6ipInWaOa3BKgN43UWa4+h9+0ig0jrQYE0681Q3kp2q5&#10;lyUcbyxyEEU3n+gE0UklljWKwUgmx/B5t794aUNB1Y0pnqT98tNV1UUsLzVAqYqcxVMiy0stPLCH&#10;0VDIAv15Djjjjn3rwgQK+XW66c9Z467HTU09NK8VHUV/mCxo7RwTPRqZPE5dRaWM/TUVJ/H1v794&#10;WQRwHXiV4efUODJpPTxVDJHPqo3iLROkYpqi4SOQoylWRmHrv9Cb3/PuxjBPWwc16iiq1RzNoRY5&#10;r/dr4WWk0LYxioprHRYllMimz/Xj8eKZr1sGnUaWvo6cNJQzyzVdOIa+THmNnWAwuymKMsLsgQkl&#10;bnj37w64p04KjI6Y6rKKIqgxBFxsupZ1NQZUilmGpZ6MDlQv6jyCp4HvYgI48etawAacPPpJVuTa&#10;oghiqJCXdNaIUeWd5FHhESmNT+2ARIzKD9f9f24IqE068ZaqAemXMVbMcU88sVK1Mk8P3MccKSR1&#10;CoGXTJYegAkAaG+pB/wcSPiKV6qzUoa0/wAnScydZJ4DBKyvJVTQ1plp5mhqaFX/AGZASqnQZmAJ&#10;0tf6MAB7tHFXJ8sfn/qx155MU4+f2f6uPTdkav7U+evp62skkgj+5qqYlspQViNopovt4hpYMoHG&#10;rn+guLbVA1AuPt4fOv59VcgDURq9aeR/4r9vTT5qSnpaKoppIJ4JY0E8kkrySpLLUFZJpaexIQ/o&#10;qY7gqfyQLe76XLEHj/L/AFeh6pqGkFTUf6v9RHTa0ePRqkVtV4xTSwJBQltUUc7S+dWim/MangX5&#10;AsD7sQ9AVHHz/wBXn1UBQSCeHl6f7HTMxmlmaeNlJd5isFQiGQpq9EM+ocLILgaD9T7uFUDR1alc&#10;9SYqhKxqW0Yxf3dVJDFTJEqPMsMWko3p5jJuxivqbkr/AF918PwxjNPP060CCAfh6iwJGhkjihOu&#10;Ob7sxJIZJEeFj54aWVg3EltOiQ/4Dn3d+H+rzx1YV/1eXXCtjeBxV/ZzTVFRVmuqnopNMUXpBoik&#10;D/qsDyyk2Is3HHvy0IIbgMCv+TrRAB1epr1EkZHbysE+8QA2rF8SS019WqdohaMvexk0/UAj6+7A&#10;KMdeqp4dTIAsDUc8ASYwu8Vo/GJVlYfsqSfTIfULMPqOfr7qRUEN1cGh8v8AV/q49ZqyVrhamNQJ&#10;CkFSs+kxFAdQCBQFUGSzof6e20VclfLh1pic6s+v+r7eu2yFJj/sqiSfXA0oSSaO3mihDapaOaJ1&#10;PqLDTqB/Ooe9eEXqBx/l+XXtaoa16lR1EGmSpCSeWqZvHRRxGKWKKSa3npwRZGS3rJPNr+2SuaD9&#10;vr04CtKjz8vTqVWTU0U1UNDkikj0lP3GlEwBaRSq2fUba0cm31BPHvQQsPl1ZioJAzTrks7yyLHG&#10;k6VU6UqVBMrVWOr6mQhUopowohV1VRJfhjYjkj3ooozinp6fP8/8vXhQ4zUkVPHz4eg6yVGUii10&#10;01VGlRQ1DUEk7Un3lN4Kx/FFSySKFKkliquQfeghPdSv+x1t5VBpWjDHr8v59cYZYIXSmrp6akjp&#10;K1QKSqTxwQzwsV+7jjIKsvIDsn9eR73SvwDj/PrysFOiQ0AxT/Y6crGJK6FIaOpZNcrTRyXyKajp&#10;rBGYwQbIVeMfU2HuoAIGT/q4dOAaahQMef8Ah6h/xCKHHxyx+SdsjPUwuajTNNUQwLaknp3ZdSWF&#10;xo/wt9R72Ys58v8AV/qPXtShMZr/AD+fXVLU0rp9zElhpaknljdv20kHjaJYZLka2sPqOBx78VOK&#10;/b1pWSgKiv8Aqp00zJDJE1NVOFhxytWyUrySSRzxi8ZooJABKt/1MjXAP1BBv7eFQaqaVp/n6ZYA&#10;nS3Bc09eo0chkjpqllpKGGJJZ4zHTtG7RKvjWn1xg2kWMWJ49XJv7sVpUJU1/wBVeq4IBFB6/wCb&#10;9nTI06VE9KVqlq0ihqGcrGJWSrqJB9pSmKMXWy+pmC6QTqP1Pt3TRDj0/Z59JSwYgqa4OPn5ddxS&#10;xCJl8c1PVGOUP95HFVVEFUG0JPToFAeJyBcSAD/H3vTVh/k9Pn16o01pQ+p9fl8umKOuo0qWjmkj&#10;Uxw1iRq/7rwy1FvuIEDX/ZkcXDs3HIvf2p8Ilf8AV/qx034iaiK+v/FfYT12Zqj7qHU+gwJBTTI9&#10;nWJvHrL/AHLj1pIqgK30DWAN/fvDAHrXqgbuqMYp9n+frC9eqK07BKemchpXeATSzzSt9vMlREwD&#10;L6Wvw/HBH+DgiqKDPXi+mp+H/L9v+TpqnqHh+7nlr40x1RFFikeqUCpSKie6yQRLcyJzyw5H1/wD&#10;iohAxkZx8/XptmoSSaKcZ+XXdeianiip6uqh8MKUVSrwxnWP3HaJlACMq/oZj9PSR7cQY7uPTclP&#10;hAJ9COoMWTjpITVUhvOZGpZ5JQiUVTxoETmMeQyPfSG0W1C49uGPUdLdNLJoXUv86Cvy+Z6wtHN9&#10;2tEuOTGvNUxxRTvOWnWIRCoq4amFbhRptZiCDx+fdwoIrWv+ry6aJq1KBemesrIvvVfzVRImMENK&#10;pYU9VSTAClqS0YuoiYBpGte30sPb6IKen+fpmR11/wCrI/1Z6x01XWR6lWJoBjHlqWrZZFkCSS3g&#10;lqKCpFyQS1+T9Bf6j3sqtPWv+rPVA3lSlP2Z8x168dDTVNNTpUSvMVkSr1IKmoqk/cZZaiQWYSAm&#10;wuNQ96C6iCeA/wBX8uvVEamnn+X+qvUGYTzKWjFMZpHjmlqZ/GaamooU1VEFRWxqVLKR/Un8fj3c&#10;BAcj9n+HptyxGKf5PsJ6hXo7U00k8iVJNTKpETyRzI9lWljI+qIBrvcHVzb24BjSowf29NHTQE8f&#10;l6dZ5kWtppsgBHD4Up6aNIVISWSN9aLWNpJikZxzKBqJ4sPr7sEIOgdeJD9/+D/L/qzw6VOK2hXb&#10;gnokSocJHXUoOugqqKWi8nrMc9hpdbnTrS1/oxPtXFaSPwH+X/iumZXA7ia06MrszpybIzQUy42m&#10;kliqlWmq6am8MlR4iBUQ1GsKVOgH0sg18EXNvYl27ZTOApGekNxeRJCT55/1Hqy3qnoXHUuQx0i4&#10;2Spip/takKY0anhqJrCVKmGQetwPqbWB/Hse7fy9BagGQceghcbuIyWODnqzrrrqamx6olHQmCmV&#10;EYMYkSGWWJtdoGVfSBcqAAOSPZ+sUUA0pgdAq+3+UuVY46NVtnY8NFJrFGiTTJGUaYapIktdlL+k&#10;gfgrxe/9fdDKFOOg5Je+Kc9CvjNpwI8bij0PZikRh8qqzn1MgcKuixPBBP8Aj7q935E9NFhIKKel&#10;jTYJY0WKeBFUM7BYy4SK/IsLcav9TcD/AHoJ2nrkdUCd2k9PdBhgWBKB1AIsUVVNrk8SKbn+tuf6&#10;H2y0wOfPq6KwPS3x2LWMWCrpULZFVNAF7kH63P8AQnke07PqOenBGo7vPpVQUscZB0ldLEAaQD/r&#10;X+n+x9pKkmp6uo8z1P0aQVYfX6XIFweLgj+nv3VioPTfOQLqzAc3LC1gUH5X63vb24i+fWiKLQdI&#10;3JkOgGoFlOoMxKiLUfpIRyf6ge1kQNR00wqKDoNM1oAn12LGMgjVZnUtZWgI4/2H19m8IovSCU4N&#10;OgI3dVLItRDPGJSIGeouyh0AAMTRgXJ1ELYj6fQ/X2f2KGgYdIoT3Enh0RHtisSWiq5mqUlWAPU1&#10;EFMgbioBp5JWUAEeM+p7f61ufY/2cqH0t59M01MT1UB37uGdINxieqWaloMCamhp0j+7nmen1U8s&#10;ctKwuBZkKAHgc/QexlbqY3r5AVp/sdFd4hCDT6j/AA9Up9r5NIGaSnkhjjoaaGoNZVeStmylTUHU&#10;F0S8RgPqVF5AIv8A4lXd3Wi3olOwVqclif8AZ8vKnRoVjeBSONP9X+rPRHN25GCd5hTpB6JHkdVX&#10;SIJZCTJclR6yT+BYe423C6V5SRSgzwpxyfz6a8M6BTy/1en+b/ODdU8StKFMj6bgTTAWu3JUG3JB&#10;4B4+nsK3DLkZNPM/Py6WxKdIOPz6YWjhfxllIVSyhpSJbs3q9KJ9ATY2J/Psr8GJtOCBXBOePRiZ&#10;ZFJCnjTC4/n546UeHgBlB/bjUoqRuo5Kg316fzzb6/8AEe5A5WtR4oYEKpFBTjjOqnyOOgju01QS&#10;QSQc/wDF/Z0P+1omkWnkJhL+ImSopgDLDHHe7FQDc3te3Frn/H3lNybCHCP21Ayy8R5cKH/MOoi3&#10;11RnTNCaBW4En5/6j0POEkgnigq2aVI/PTvTkxM1PLFTgmXWgU2Yn9D/AJB+vuc9tKSRrMSQtV0m&#10;lVIAz60J8jUY6irc0kile3ABOkhhXuUtwz6Zyvkft6Eukjpmik+1Soimypg+3iSPxCSGkcPI1WtQ&#10;P3NRvyDzpHsc2qQmM+CGDTldIApULxL6virw+dOgRcPMJFNwVZLfVqJNaM4oAhX4afyqelP4/BT1&#10;kK60epgdnlfV46+iR1YQy49lbQ6PdlINibWAN/Zm0QUPigYE1phkB4FDWhBOD+zopE4kMbgntNCA&#10;R2saEUfFR2gsCT5YFK9PMkE+mphyUcolpKaanoYZoYZp4qiKNaj7SrlLGRPuEYkF9JvyG4I97csx&#10;II1aagVAbIA4tk93mMEUrXy6Z8JIjSQtFShPxDLNVeygwKtkYJPwmholalZaWZXkiYy0kTqs8Omq&#10;xCB4hNJEtVSlU86gjWWbSLeoG9vbFShD0OqMGhAJjGNRFRT9QVzqooHEGvRksauDDqWjkVGoeJxo&#10;DTuqh8gKknAIIwhMlA07TTxU6uFkDVVc9aZJahdOphHMtr2LcrTX4AUi3skuYSSZAhYA9zl6sw+R&#10;Cj14Rkmg0+nQmspRGFjd6GnbGEAVT6kflgy0Fcg9InIxEiExMJaZIJoql5kVlVTys6QFb+MfRkvq&#10;H6j/AE9hu/QaV8M6owpDahXBNQdNAdPqtdQ4noTWbgFvEGlyQVAPmOK6q01eYb4T8Irx6SFVkH/d&#10;gaSNaMKPKsoXzIi/tioWrIJXgcKPxb2DLy7IZo2b9PFQeIHDVryfyqCRxr0IbezQaZACZTWhHA+e&#10;kpgfn69ITISS66iSGYXadEibyB9JjOuIiR7N6gPpbj2B9xkk1M0TVJYaTUGhGVNTnI8j0K7RIwFS&#10;ReCkkU41wccME8a9IvIZBnF45PHODIZPuIi58g/3ahQEE/UAn2AN0v6ZhOl811LU6q8R5VPl0JbS&#10;zRe1xqU0oVNMeYNc486dI+qeacKsgRhrZmqJLIQzKQCDa1rcG49gG+klnULIAckljQcRjjj/AGc9&#10;CGBY42qlQaAaRnA/nX06YGWTQsUglk1GQJGIozD4gbN5NFtVjyD7CE6PoEUlTWtF0jTpr5kYPlQ9&#10;GoZNZkSi0pU1Iavy9Pn1Hl0OZETyHRokVXssQsLFIwOPpa9x/t/p7QTGJ2ZY6mlDnA+wf8UK/Pj0&#10;9HqQBmoK1Bpkmvmeup+WUki1wNN1WJl8ZNgR9WH0va349+mIY1P7PhHDhWgz88U/l1uLAoPnnz4/&#10;4PzPXGJ2CNGSQbXuwX9J/TGgPH+wH196hcBGjbHmK5/If6s9bkQFww/1H1P+fy6z6QrReaBHjuzO&#10;j3jLKVOlg/8Agfrb6e1KgDQsiVHEgin2Z/n/AC6brqVjGxDYApn7cfZ+3rKKiTUCJI0dSBZk02jH&#10;0Cm1+eRq/P8AvTqzSFqBgpU+lKD0U/Z59U8JfSoP51P2f5OssU8t5AmmIVA1NrF1ZENm1Mfp7UQ3&#10;Eo1KlFWT1yCP+fT/AIempIkxqqdGMev+X/J04RzwaQQ0kiAeIWjCqHH+7VP0sL+oWNx/vBnHcQNH&#10;qFTTt4U/P7B5/LPSR45NXdRTx41/L/Vw6zI7SRGR0bxBwrK7lopgP1/ptY/m17f19qI3Z4jJIvbq&#10;AIJqGA+wY+yv204dUZUWTQp7iK1pQqT9vH7epsX+YaykKCAkcbtLHKo9QKg3Um35+gt/sfa+MqIS&#10;FBA/hBJU+f2H8uFOksn9oKmppknBH8gRn9tes/LREI7COFlZhIl9D21OkjsCbD/Ug2/Pt2lUPhk0&#10;ShNRw86E/wCTpnCuNQy1Rg8R5ED/AC8es6wzS6XDxhakPelDD9yO1hICRZCTfQtzxz7d8JpKMCKP&#10;xWvEev8ARPoOmzJFH2kGqH4vQ+nzHqfy6xOqpHEIZHi8KeGWQhmi5v42sb+ofQ/ge2nAVFERIKAq&#10;xyQfTj6fs6upLOxkUNqJZR5/P8vtz021b2qAiExAxiJwwCxKwFzKUUfngXAtz7L7hgJQidoIoaii&#10;g+tM0rXjTpZAp8Is41Zrjj9gPWQQyxcaI6U6Y/J6tSw3a5l0+rQGtb02v/rH3bwXjwQIjQVHEDIq&#10;TjtHzGTXrRkR8gl8mnqfl8yPnw6bqp5RVXMGpGdpT9sDrLp/m3c2IINgQFJ/x9lt3rFx/Z6lqSdP&#10;Go4EmmfIih+3pZCIzBQNQjHdwoeIHnXyNfy66eMyyiMT63QlnteLU5W7ftC3I/rYc+2niWWURh6k&#10;ZOdPHPD/AGBnryt4cesrQHA88cOP+ycdZRpkXwCIQs6KonJ1B4hdw+i19QPP1F/e2HiL4GjRUDu4&#10;1Hr61B6plD4urVQkleFD9vClOozQveFHi8qOwMMYN2eNv1ySfkHi4/w49opYfhSRdQPAVywPGp4j&#10;1p5U6fWRCGZW0kcTwAI4AeR9K+fHqIIVkOs+NTdjCQNSlWFhHIG/tHmx/wBv7SGBZG8THHtNSRTh&#10;Q1xq9D08ZCi6c0oK+uPSnkOuEkaRqXf12XhwgEg/J1EXI5+n496mgjjUse7BzQVGPPjgn7OrpI7s&#10;FH7Ccf6qdM8cZKglig/XBK12dpWBBWzD6fX0gn+vskSAuAa0HFT51OOH+Y9GTSBTQAE8CPIAf6vl&#10;1mVHT9pymmJHaZQulL2uzNxwRe9l9uLC61RyKCuoUoK+p9D5/l0yXRu9a5ODXP5fL7esKRGMeQhi&#10;QB42MioghH0ZYQOOT9Dyfr7YEWgFyKmmCTQEetP9VenWcSdoODxxU6vMV/zYHUWSGOXyyssGhQFC&#10;ySBW1oCTwo4tf6f0/wBsEUkKSapGC6cYrmv+ry/4oKUkePSilgeOBih/1ceopsjalVnRl0BCVYKo&#10;W5j1ngj+n59pWUodYBao9f5A/wCbpQp19rEAj5cc8acftr1ibQ0QPpjUkspYagSD6odZ5H9CPaYh&#10;SmRpHl/mr0pWplp8R9D/AIadYSo9BCrHHMwYsQzSen0PHcg2+n4H09tHJrTSD5/Z5dKVrRg+WXHl&#10;T1r/AMX1xbTKYyqeKNWeMIAqtcA2dmA9J/Fj+D7o2hwNOBU4+dOrR6o6q2WIBJ+VeGfl6dcDTWhD&#10;owfkrKiShvtyedYvbg/m5I90MPZVDU+YrwP+r8h06JayFWFB5GnEenDj+QPl15mVOY5dSlQszLHG&#10;qmVvTeABbD8W0/nn3RxpGpTg8cClfl/q+fVgATRhnyFTgfP/AGSfTrHHJpW0mpJA5sDb9tVYanDk&#10;EEfQ/wC9c+2ww+Fj+X+X06uyDUdI4D9vy+Xz/LrI8SpJLrMju59C2QqVYA+S31J/PPNve2QKx1Em&#10;v+qvWgzFARgDj9vp1Fcop1PoCQBAka8u/Fi5P5Fz9Px7ZLKMv+HFPP7enQGZQB+LP+x1ILA6Skln&#10;ZAtxeVWB9XoH0LE2+v0/3rbccHP8umwopnhX/VXrDKzIoUq+tHbSjSXKu5sJFKAc/wBfx+OPwy5I&#10;xnH8vs6cQCtfX+fy6kPKQIwrSpZfG0hVOC4voKkAnX+D9T/W3AuzmnEj/Vw/PptY611AHP8AqOfT&#10;ri2gJGiu0Jh1SJGnqkS5/dMxtxqPAVgTz9bcDWkfDXSR6f5erAHVqpUnjXH7PX/V+eMyAMjSxrGG&#10;IDCII7Lz6g1wBc2ubfm3uuCdTig+X+r8+raQRRTVvKvr/qx1mOmaSTW+tBoaPTbWASBHqRfoLcEe&#10;7kBia5H8x1QDSgFKHz9P2/b1gKpEkkULOZRNciwYkt9I00/Wwv8A717pRANIPDpwdxDScP8AV+zr&#10;/9bYbnmMbupkb6kaqVYzIH0BFLBgLKF4s9yT7OB8J/LoLdM1a7mV3nldpI4qeR2Z1WBhHxGKSKNe&#10;edTamUgv9fpf29H8A6fT4R1ArFYRsDEoZGmVWErs0kLOHepLaf8AdgJWxI/Gn+nu/VuorcagreES&#10;opjibx+QMy+NfWliQACebEfS/Hv3XusR4K+EaqjU8NOkSLIxeIg1CoW+v4v/AKzf7D3WiARnrLGp&#10;CMEVLSSHSssg8qs8dpJJI7ckXOk34v791oFSceXTqsdmCaCz6P8AVp9uSgDJIZEuQ9tP+wt7959V&#10;/H1mjBs1LEFVZVk8zm5MhTjRBNYhvUNetRyfr79051LMC+GJ1KMsACo0ok1qzfqbV/aN7k/gAgi5&#10;9+691l+3p9ZWVDaVVurIJlTxLYOoPqtcj1N9b/qHur/CevHrGXPlVRGSUKMJm/5R0b9vWwA06wQB&#10;c/UD6n6+/J8A6qRVadSEVI30NLHUMpeFZOLVEjAzeWVbf0H0IAP9T7t1QqQK9SIAGuwKeJWHnXRe&#10;YJIL65QeQV4AA4+ntt/hPVD1JRXaSJw9lmJZn4IUxMTpjjX8k2I/w9p+tdSoyqssioWH6lu2ohf7&#10;fiU8g/Qc/UAf097691nN1jDOQsAEkiyyKqh45AFDHxAm9zzf8ke9de6kAMLx+j0jkXjOhHjCfuut&#10;uNQ/Bvb6+99WX4uuRliQvZw8pRIjcl9ctSoAm129QRb8/W5tf3vpw8D1zJQsrPazFI4kZFVQsSlr&#10;xLb1Ajkg86vyfp7102ppnrgHktG7AwpE7hRYEp5rEeRLXPpAP+Fz/rn3VgNJp69YtetjraKNk0+X&#10;VysCk3uBYXLckDUP9j731Ymgr1hZ3Z5tUXD1CtdmWUSRIoRTEDwoCm5IX635966qBpNPXrDKx80q&#10;XMMdOg0JeNpWUKCr/cNdvqBdfx7UKAUoert8PUP7lpg8cfiPrsGlkeKYav3W0+P0lQb6RYW97CKD&#10;UDqo+IfZ1jBVGWRAgbT49LAySMoYhTIrcsLlmt9eAfpb3ehpXpzrDJMUkeSRgZI9GmOOJRGbuQ8y&#10;sABci9xb82+vvQFcDpjrDG5dWkiMcZ1FfXbU2o8vMrAada8FV+nPv1DWnXusUinxOAonmj06I0j9&#10;KBvwzkC3ovYD8297KkZPXuo8rKC0kbOJJAI5AyhAoYBFjtHchQLgk/nn3Xr3XnmZnsWDTRRq6gre&#10;nRZGK6/CouXT+ySBYXN7W9+691AkyMCreUK4YCRZECqsZRtUFIjMLMZH5YhR9ALn37r3TbUZOWCO&#10;zNBHJG/lBlCmeoSRfIsccbghGLE2U/QD/H3sAnA6900z56IrJ4HGs/tRsZUaKVmGqXXflfH6gSPx&#10;/gT72VIGetYOOknWbqjUTWqVn0JIkrSRhRIjj9yOK4B0hgCbfU29168EFcdI3L9gpSO040Mgijne&#10;LQFq6WdT6BTtpuAy8MCCAv4v7ejBIp1fQ3l0FOX7LkVKj+GtDMQGqKeiM2qnDVTk1eQnXSNTq4Xx&#10;IrLwbke3Ppyfl0+kbDB6DXK9itUpLDRVqS0eqGXzLJ9xHR1xm01VO0S+NeOf0EoQSGYlfb8duEzS&#10;vSqNHIqw6DzLbzFVJIKaalWlEUlJSVFK33DrNIwSvqakSGyWHqWVEC+rSb2v7ULCp8s9KFg9R0Et&#10;XuyqqpUpKryQP5noopI1tTiV1LY+GGKIrAI1VDdHBLk3Y249qFgUdKUjROA6D/NZqqmkmqJKeKER&#10;ijUQIUuJ6YlHrJXivrQDSAo41cWt7fGMdX6gVdPWS100UUMs84Smq9UVKxp9TR2EppiCAJBqYsDY&#10;HTfj3omgr17qZSbJrK/wRmCmeOoeGoWllgQeOUN5pJgdOkQupYPFqBKtb6ge0zyx59et+IF+LoV9&#10;t9atV17ECrjk8zyVNTPSwNRyUzkGOneJFbQ8rqPCyi6KfTpIJ9p2vgDk46Ya5jFanocNo9blYYqe&#10;Wi1eGe8KwLKksp1aI8fWVS6o3SFW16pmB1FufaSW4SQ4PRPM/jPUHHQ94bYDjx01TEaKSSbyRp9v&#10;HJ939snjQGmpiFaNF/UfKWNzpBNvbBlUdbCIgya9C7h9mUlLAryRUo8cLWI/cqIYxJeaNZWUW8jc&#10;qjC6gWv7bMof8um6gZ6EjHYSmDFT9q6o6o6kDwz00YDrqLpfXEwudHBBA+pt7aPeaEU+fTJycdPs&#10;GKjjjcxRs4VNKlYw54ku4CyC+u3Fzbjge7BFHz61QdP4oYiRApDEwh46dSEWOaWzB9X00gfVT+OP&#10;r7v1vrK8YEyxq0zoq+PyNpKD6HTovaxIGkfX37r3TbJUILSpHTwsvrVlDSzra8Yd9XpIP1Zbm9/f&#10;uvdQTLG6Ky+ScaFVVWSRQ0cb6xLJcAi7C+kjgHn8e/de6gyLMwUylQjSEzFFQyotR65ITpsvB5Bb&#10;/XuT7917rC0KSRoroP25UddRdUd2ayyOYwLqAb6lN7+/de6nwqsct0coBqR3QK6VKRejUrG5A/2k&#10;fqNjfj37r3U5YzFEiiEIxdPDdVLkIukl3sSLi6n/ABJ/p7917rqGLxxzIUMskLNK0wB1PJMdSRjT&#10;9AjEn/effuvdc/GQn7YZjLxMAqeSNx6wZH4GsKOLDnkX59+691jeKBwYyfBJE8DHx6PK0T3BRyTx&#10;qAB0qCALWPHv3XusnlZBASoWzuIwIxKzUrel7sOWIe3rt9P8R70aEZ691hLNEgaUQRRxghoXLRyx&#10;QynQscsYHqP1ZV+pFrj34EHh17rN5IX1Rk61cssYh0rrjVbayXAtqP6eSQBY8e99e64pUFWCMpaJ&#10;IvE2qzCznmY/mxNrqObi449+6910J5VYtbyMHjkc6RHrVn0oZAeCVJuB9Oeffuvdell/f8Qk/cLM&#10;QY3AWVwQZJJCfUqkab2/2A9+6913HOJZdcUqkBdFqg3Zla+qOS6i2ogWNwQeeffuvdckmLRySOU0&#10;KiOGd7PGwNtETIDaQ/lbk6T+PfuvAVNOuaOZ0JkanTUwmkeMfsI6WA0O/JYC+o/kn3vqxUgV6zRO&#10;2madGVhC2u2lQACwVYSjchrMfUP6H37rxFaD5dSkpkVzHGJLuYpVLMWi1O+t1Xx/k3FveiaCp60C&#10;RjpziS1pEliVYnQLK1g6kcBbf6xb1H/Y+6hlOB17NM/6v5f6v5dT42Mfq0FzqAui3BZ/1JxxbSeb&#10;c3v784qp6qepUehI1PjI1ao4o3sZI0U3ezW9Nzdhq54+luAyAXNPTrXHrJe8VpIpJCrF1vaMKp/w&#10;S2oA+pm55I/1veiCpoevdcpJCI4borKzjUvBdwygR+PWP0auOfeurD4T1iKu2t5Y5R+4TGUCoAOE&#10;WHSoP+F2JPv3Wx8Q+zrECWkOoaI2LRSI1gI7EC0ijkEXFv6+99OdcYVP7MRKtouyaFtdxKWdSpAH&#10;qAIW/wDj791o8D1mLxoWlMxQAtIC6r5dbcBTdfqDwVBsfeh02nHrgD49C6UD8qoBXWrSgMWQfQ6j&#10;a9vp73041KZ6zeRBe8Wi9vTcMxIUeRSAoKluOGPPvXTR0+XUdm16Y0huQ+vSyohMzf5sScAgAfQA&#10;/S349+60DTI6xBk/fdZjwzFCeXFiAjDgXNx9D9LX9+AJNB1vUTjr0kiSatbgPJcCFQQCv113/LXv&#10;yf8AW92KMBU9eAJ66cAokYIGq58hu+lT6tQKfpY/Qr7r16pGOsqt61dZT6kULTSIDGTGLFbj/Am4&#10;/PA+vv3WyK0A9Op4AksRpEYjFvGxieQxj1lQQAAvJb8829+60VIyes6KNEUVtCIFkOtw5Kk6tOl/&#10;rqNyoHvYBJoOtCtcdZvKGBRGePU0ei8J1jXwyMODa1+b8f7x7sUYCp6sS1M9ZWkRI4/ShIaVFADA&#10;IzMDIS+kEjm3PunVeuBZWEKvzINThQqiMMf0stvyv4H+N/fuvdYGUp+29y5/cZgtjqBupsQbf8Ut&#10;7snxDrw6jBGZ3LkBWcsqKlnDxjnW5sSDzyP8Pbr/AAnrZ6j/AG8byqQqu2hyjEMx1G5YBHFyG5Gq&#10;x/1x7aHwn8utdR1jIiIkQqSzNGQyiVQ/J9JNioJsTa+nj26fiH59b65+JQAw/UGvIunXa/pUJwLE&#10;C4A/wv8An3frfWVVUEBWBuxYX0agwto8igD8W/Pv3XupDrchIrMAwkdvGuuRvodZ0gfW5UAH6/j3&#10;R/hPWj1nK6XmHpcBljYSKCjKAC6xgLcEEm/tjrXXUuiPXIPRUSqDGiMbysPSqgAaRYcNf82tz72o&#10;1GnXusLsqt9vGV8xZJ2iUiUozL+4gicC5Jv6f9tz7dWPSa163TqOxQlWjIiUoxSN/S4ZRYLIx4Fh&#10;dLkj251vqPKCsI8eiRkCyeBQry6Tw8IAANz9Qx4/3v37r3XFXLtrAkaIlSWMY1WYWVDfm/Iv+eOP&#10;fuvCvl1kHjcG0fpa4W6hQSo/3WR/QWJ/I91f4T1ZaVzx6xqGZ4wAdfheQIFGkIoGppm+hAH0H559&#10;+k+A9Xf4T1zlbUrKS/7ltMtkEmkpYBbcWHBv+B79H8I6bTiOsRYiNruGY2GpF0eZLaXZ1tc82Kgf&#10;0vf3c0pnp0iop1gZEF4b6VlLhxKF8yNKukaDyDzfUTcj/efdRorinVQoBr1GlB8YSSOzkhDCCF1I&#10;OQC4ACxn6m1vdur9cibEsSJvTaLUoayaeTKByVP6fofxzz7917rmoiKARIZdaqEaQAeST+kobkKQ&#10;AFA/A9+69100ES6nC2VbhFIDK5iUKt7c8m/H+I9+691kR5HuVKpHZJWkRLKAos7KG4Btpv8A4D37&#10;r3XFVLBHBZFLPEzH93XKTqV4tI/ryo5/H9PfiAcHr3WWSQEreRVZFka1gVnbSCyxhQtzcA3NgD9P&#10;6e/UHHr3WPUvgDcxq/kMphJaVGf6XBQnluGtb/Y/X37r3WR0UyaX4SZIUfTfUjEXQlRwTa4vf8f4&#10;+/de67KszMqxhQ6xgRsAAzxmwIPICgXJFr/Qfj37r3WaPhlKgjU7O12TQsbINMbcfiwt/jf/AGPu&#10;vdYbNETIvlkl0BT5AoYjyDWNX1vY8X/Hv3XuubqEJ5HIexjswZCL6WaxBe/Jt/X37r3XRIKR6gCj&#10;RiSJraQxY+uJCB/UcfX37r3XtB0BzZCmlUAKoyxarMhRbkgGwX1fQf7D37qr0p15EAV7G6uRGrup&#10;XWuoOxeQcn6WB/Hv3Vus6iRQQ8IEetm84YaVuTpii1D1N/iRfj37r3XNGLERWZylihmAAL/Uq4t9&#10;NN73Huvfq+XXs9SkVHmQeNkTSzxTyOrLIbajGQRa5F7cf09+k+A9aalM9ZraIvVoVpA5CgKzW1WQ&#10;ISB9ARwPbMfxjqi6K46yr447ShSzogH4UAW/t2HH5vb+v49vkVFD0511HUByWaxIjQsCpcLIAfWu&#10;gcj8nV+B9fdPDXrVOsiSgapJoQxYx62WRLmU/wBpb3UBRza1x7qYj5dep16SRSGeTTJJY/VtPr+u&#10;pwBzcfiwv7roOrSeqtw66jkDIVLAs0XrTxr4zKHF345HFj/sPe2j0item2HD7OuVzeEOxvIrxozh&#10;NSxI13kKAAi39f6e2+vL8XWKOWMfsgx/pMjqzANeRvoqHgG4vb8jn3uhOB1dvh6zLUKjuQmngjQz&#10;Frq68epVsSfrwOP962UYZPWz8Q65hwEhEoUS3fTdrMiEBi8hUXt+LXHuo6onn12p/UiSLoWzBuNA&#10;BU2kUAXDEXFv+Kcb6c65toER1jV4lUMWChY1b8yAi4Oni3PA/wAPfuvEVweuIiiLqEjGpkYhyoUx&#10;xW0ak44FuAP8L/6+uq6V64Gjj8soOpUVUazJ+5cco51Acfn/AA9763QUp1wagV3dyqpqYvcC0n7o&#10;tI4QA8kcE291PHqugdRZsVDIztJSxRldIhDavVf6SlEWzavqfx+Tyfe/OnW9A6hfwWABtMUr60lV&#10;fRqMRfiTRK4ACtxwouP6+9avLreBgdNU+ESQWJDoojWRFCt45AdAfyoAzcCzhgf9c+6kk8evZGT0&#10;1tgLCVr1BiIsry6C5nvZSBAoX6XLHj6g2uPdgcV60WrhePTDPt2J45mZVik1HQywHwSNwQkn9LHn&#10;1fXj274x8+rKzDiOk7XYExyLIwdhEYGWGRhHNdxc6iP0gm5b8N7uJARStOnRLT4ukxWUsEMjrPSX&#10;lSH9li6F/LVE3jUJcj0MLi/+9396eQv29NSvq6QeQmSGIxO76oozEYXsGiaFtZJJVmseCrNcDkW4&#10;9+BDJ3eXTajV0FW4c8IYapxKFeSHxU9WKhDHPqURyapGuQzjjWSbWsR9bUoGai46uFLHPQHbn3b4&#10;2WFP3Xligp0nkm/3HyU7PeVwwIJMiAqmr03veyk+1UduRnpQIGPDoAN0byws1citJT09RHJPLTU1&#10;NK+mGEEsoqKmlARm02KxtyoJKAj6NvAymg6uqGMZHQHZ/deNlatC1cVHMxeoyUsSQyGfxNqlgotQ&#10;I1gWZiQSynV9ePbJRuA6adTUt0E+ZzVNJGksGO8byFZQ7VPmhMjOIEeWeQcGRSCV/oOBb3QqeB6Y&#10;MbHuPDpJUWRNXPFSRz0UUE9XXBa5EvBG1LF4p46mncB3TVYJ+TbUosffgmK9XEJ0EnpZ4yGqiqqW&#10;eetimp1pYpKqOqplipJ6GIkRU8UDB3LameU+RiNPP59+6TkeXS+p9qpUUopqeA0kZpausjDr5y9F&#10;IwkhfGPN+5G6G2lmayAC1j9dqpbA68E1HHSmodlLUDxKyNLSR0ztDITNPXpOBFLk2q3KmYuh0AgX&#10;BsTcD254Tdb8I9PMuzZKBpWihWN6NIJ/u1iWsigUOIZZKpwqyNM3oDPoYDTe/PvXhN1YR9NGUwck&#10;cwrI8csRjk+9WopH1x46WpnESeR+SLueFKkWOr88e8I+Z6uIjSvUKpwlZIYaUQ0siY9p6aOOdEia&#10;RoyaiWoqDYE6Cw0tYGQ6dPHu6x0Na9eMVOmarpHclZTXFF/yl5kb7WNHEQemmdPoVDjRGH+ot724&#10;JWg6bYUx1Hq8StVPLO6eZQ1DIkTH7uWhhmitPp8I0yAlbkni7E+9BlJoOmStOm5cakUFV93j3gFa&#10;JIcfJDIDRQoXWKGkeWYqYWfSX9LKAbGxvb3avl1qlesT7WijkdIYKKCilrPt5Za2RHqZg0ehY0l8&#10;fOprqrFEXjVe9yb62pTrSxDj0hq3aGLpa+opvFKMQjp9tWvAshqKjR5KtJoZ9fnSQ8o7EFCDp596&#10;qa16c8PpCZfqLEZeoWobGwVCSIkkwTwUWPpJYzoiRvNZqhFHLnyarjj2sjmFO49OiVo8DoKM50Dh&#10;p/3P4bR/xCrEj1VPU1brpkE1o5oYbFQFHPiViSvJPtWssdK9PJfMh7m6BXcfx8mb7xqWlpfJTVsd&#10;LG/20lNE8Eo8iVFCGvG7WuCrW/r7fjdG4H9vStNyQ4qT0Bmd+P2TaonqqTFiNHkJojGszSyvR/59&#10;YlQeLURYgG/A+vuxJDECnS+K/iY0Bp0G2Q6x3PAsi0kk8sVJIqVNIoaOWnSP0rK8pQRsoP67Dj8g&#10;mx90Ok4HRms8RWtePWAUu88VXrVFMlMiOkcDu8kf3Muk+OOjnQhiptYLBIAP6D6e7sGAqevFbWUZ&#10;p09U3Z25MHHCGgddVSJSaOpqHkldZS1RBLNMvqKnhtV2B/Ux+gbLAdJ2sIFA0jj0J+I+RlRAG+9a&#10;rlaoqIXnjpK+enm+4Vv2mEzBiyADSyRC1+SQOB51iYcOk0lhGyAjow+E+SmiKjSqrPG0RWKi8xaC&#10;SJ5Tdy2QpgRKoFlNPbn6k+0LWyFqnpC211rpPQ/bd+ROCqaXSGhOQE8Mx+2RKpqtZJgKqopqNv0K&#10;gBcxt9PrY+7C2TTWv5dMfumZqlehixvaOHraJKKmytBRRz1E5oZpKnypJ5CXl+8hZCV8gLIWuLE8&#10;rwD7bNsK46SyWk8JIYdCNQdiRJAKunpqGCGWlSdKXGRTTzvRx/5L5pK67RjXcqYolJtyVVhf2w9p&#10;59J2JHkelXRbugqpI3nKyM8yU+MpYJ6iP9l6fxh6ikpvUsll8aBnACkliG+qdoKDr2uo+zpS0W9W&#10;q3maSpSVxSwtEZhBWfb0TuEb+HQ0lkEiAFZk1FbLdySb+9eCada19LPH7tNYrxu1PSxVCulLH6IK&#10;ijhRv808WoXRwPJbVbkgKR7uEZRpHVmJHSsh3vFAZZkqIKdJqCFYK1Q8wCRnxGHyTchmT/NBbcX/&#10;AKH28OHd0wxYmo6XVHvdKYeOBZGp6gIA7kvNQy+APHVw67s1xfWRYgAW44GioJr1sMR8ulXjd8rV&#10;yU6ecTQ1GiPV5zHN44o7z+DwgOQX0hS/N+PewAg6tG4J6WmO3nJUNpgr6aGML56o1dHTBqUIvgnh&#10;vIC7EWUEk3BN/fizDI4dL1kUJpHSuo97qGdHmp3Ea+VKdJw7FJCI45JoZFOoKw9Cc3uWufbbF6/L&#10;phwK9K2k3ckqxRCuk1kGStESQAfbxiyLUSR/m4up5BBve/014oGD0lNfLpRUG7JTCWWWnWSSUQox&#10;MdVJK0YBlCJGDpP0JY3H9fbqyKDU9eUtxPSgg3OkZSpqRpkj1eSGNRK0hd7M8Vrgx25Om3449u+K&#10;GGOPTwBHTzQ5YMFkY+iVwwQeOdJYhdnEpPKn8gWvwP6e9FmOD1cqR07pkotVTUJUfcebxRUCu2nS&#10;FF6iRIyOBYWJYD6+9oc06b1DqV9/E6sSylIAPLG6RyEhiWjaMuP0uSSQQfpx7dIqKdbDDh1zM6uY&#10;1kkgUyFHgMhdZB4hqLMqXcKBYXJ5/IP4YIoadb6xSeKoIniVdKrFFpu0jRGOTiSGUDks2okE8nj3&#10;rqy/F1CmXT5lCs8YkUSxzLGodCbkppFl5YllP4/r9TYU8+nuslOJrGSSXQ6rLEJIygKx3Gks68gX&#10;4/1re/MFIpnqrfD06R1skQV5pgS8Tnxl0uA3644lPC3P5P8Arfn20YwemuOOpMWYlaENKUjaWeJp&#10;EvqeyC51vEOCvB/P+t734a0p1bQenoZuNbNJI5RkEa6JodQSU8yVEY51XvY3vb8/18VB68gznpQU&#10;uYiKXEnlEYaN1cAr9QqqjJ6bsSCT+ALXuPbTAjHXjp/D06QZJhdW0IkMzpokZfKildbJHqAAubWX&#10;8+6FSRSvVadPEOSDqX0Aqp0H1LpDE/RgP7Q4OocH/Ye2jGw+fWypHThFV+QNTqV4XV5VfSy6vRqK&#10;L9Ra4+pt70UYCp6r1Mjq45VCksWkJQK6+swRtYMt+Bqa5Yn+nuvXgQenGOccNfU1mF/SXD206dNi&#10;CLfn37r3WdZEKs7G6xBSgIBct+pTwDYf1/w9+691nEgdpSSwICsyek6GcWVVXgaf9fn37r3XbMBY&#10;M6orEXkCrp9b2H7a8jni3v3XusiSJrcsQzi0bsbHSo4SxH4J+o9+FK5691mURXKqGDXYOZB/m3Kg&#10;hQD/AIfT3vNMcOvdd+QnSWAtcakAs3r4+o+l7cj3rr3XMFTqH049A5PA5Ctb+vHv3XuvMFvpSOMS&#10;BUfmx4JuQoP492T4h14dRXjWyrw8ZB+g0WctcL9Of8Lge1HVusIQD0+MR6mcAIRrZ1FwQ1rW/wBa&#10;3+8+/de6yAByGDrYlNaaUvckAWJUfm9/Uf8AX9+691w8a6lMihnUzeXSdJgB5BOoC4IP0Hv3Xusi&#10;xAW0sBqRyCPrcn1f6w+g/wBh7o/wnrR6yopAJfQwUlnH1CAiwVgvGr8gj2wOrJ59ZltypseRpQqp&#10;CcXGgj62H5PvfTnWZAA4INyQCw41MoUWlkv9bfj37r3XM2LPpbRa7R3UAyE8yDSVsbi3B59+691j&#10;eQBQzamR9BBFlaxAFjwRpB+vFv6e/de6yn1SG2nSV1aTpUFv0lZBa9j/AFH1+lvfuvdceSCD4/UR&#10;rU8qug8aVtxcfT37r3XMhGJW/iX03UWIBj+gv9Bf+h9+6912i2sosylvLZeSxUHgEfQf1H+249+6&#10;914RowKoBdhrJZgAQT6jqA5H4uDce/de66PJuQYiSVB4OoqPQLi4+n5PNvfuvdYfGGslnUcEsoTS&#10;7D1FQQP979+691iGkhBcheSikXspN2Fx9eR9D7917rAyh7qwKmzaiXQHST9AF/Nvz+B7917rEwLG&#10;ABVCFySfoVA/UyD682sf9v7917rGI/SLADUkmhSL6bPwWA5uBzb37r3WGSIOoJUoQ4IjawAGn6lI&#10;xcta5tfg/j37rdf9X+oD/V/LGsA8mtYwkasHb66HJHBYNexPNr8/X37rXXExMTbVZtJdyyJIQzty&#10;VuLDji9/ejnr3WEwLIhVQ8dnR01sVR9B0FI3+liObe9AU6dWSgoeo7UaCSUWP6WUIxuVUDTqRrcH&#10;6i3+x/1rdOqwYY6jtTkLcXeyWjIAPKjSFY8f0sffut9cxRKUIKRqzR6m1kKTqP6R+VKn6/19+68S&#10;AKnrmKI3CoZGXQUnBbTYgemdGH154a/Pv3TXiKTQjHXRpNMYHDT2VL3sFsbASSDnnmxPt9K6R15i&#10;hGOs5p9bxC0pjLOJY0sCfGL6ntz9SR/j/vAuSAKnputOo8lCWjmdSAzBpE4RET1WF7Lci34I+vun&#10;iL16vWOSk+kqpaONlQqygW0L+oKPyT9P8b+/BwTQder1hNOsqlCTHIHQgqokYRsdTX1cLb8kc/19&#10;3JAFT17rAYvEzyPGskJkvGVsylT6GsB9V/3r6+25ACtem5K064LBrDObF0/cUoCqiJTYKiOAQD+k&#10;r+ffmALAH59UxXPXS09x5VOo6T62QhgzG3JJPA/DE8e9hVBqOtkjgOHWTS6rrjLqpQhlYKXk0KE9&#10;Knhifqre7de1GlOuDpIlncXVkRSpAs/IMySaRYn6AC597HVk8+u39LKVILRv5FdBe6OvqXm/1+mr&#10;8e9dVFK565CUs5Tyq8ZdGjWyMGCkOUZiouSQfSfp/sfdDGpNetECuOsnnvMFUBNLuykIEiYubmM6&#10;uB/Tjj3rwx5deGDXrP5ix1xx/puHjFke1rFla35P0v8Aj6D3UpQVr1sZap6xFEjidpXALurBkUmZ&#10;FP5WNRdSfoWvz7sPiX7Onesgdfpqdg6qfEGtKQVIOlgBpAXlvqfdpPgPWn+E9R2qYwFUW+ugorCW&#10;6i4WJAouOeSbD2n6Y6a3yIjdV1JFqhmZV/bZJFtpfUqgEAP9NRUj/H8+6rXNOmKsrwAzThmp2aCM&#10;iR0XwaFJjljAAMhY2JX/AB97UVNOrUrjpD5DccLRyvIrlYVmNRGzCCIt/uqnVRdrWFxYG1/z9Pbo&#10;izTpvzoOkBld2ujEMVW8CS6/InnSF10tSVAY+PyW+iyMpItZR9fe2t5BkZHSgxsAD69BDuDezRLM&#10;IWCUUhYoriNZKeaWwdViNkAQ2ZgwYMSdKn3uFHDHy6sqMuT0C2X3VO1RBHSymMmYyzUFIDC9Q050&#10;urSVAGmOQ2kCWA4sAbezq3hB+LpWFV6E9BTl827U81F5hJPRfd0arKplanVH8sQgqHAZwCSuizfi&#10;/wCkD2aRRotCOl0cQA1DoI85uuqeKOsWSvNRKKhKcVA007SUyalFZTqqcRWIiKxrc29LWuXWkVRT&#10;qhulTBHQV5Tc1VJGs701dUFD5jHFVU815GXyRRx1FhIYwbrKGUgiw5twXSP5npHNdl8DHSXyFZ5D&#10;DWRaBTVVNJVVjICsiuf25TTBAWhAlNnC/UC4t9PaZjq49IZHBz59Ieqd6msNbWVVEKiGNBj6ppDX&#10;PV1ioXn+4mjCqBHHZQ8ikX5PPutAOmCa9R5aZI0pJVWSmC5CimVqx3jnKTg/cvp9XkSotrv+AALL&#10;f37r3WOqVK6WqaaF54Ip6iJsus8P8G8sA89FVLRAeaYAcsrsqAi1ufeqDr3TNUHHUsctfIppKxok&#10;arhmkeVoxVnWoohU2dmaNRNLEXYaTZbaTe4UtjqwBP2dI7Pb3osakstSn8XkqKj7jE0lJWU1SRDE&#10;Ql6h3BAVpLsYzYBbA3t7fit9Rp04sdeGei77y7ZaoirIaiakgYPBFTY7CkVtEzRt5IhWTwpcMCWj&#10;FlVbm5Fvo88Cxr8/l/l6XW+FpTor+6t2ZKvq6yWprIKqnlC1KyM0bxieGP8AZxssEZuPAxJdlHJ0&#10;+2BRcDz6eBKnHSBmgpapqqePKVj1Qlp5GJgjXHw1FUV0EyLZnc8lrsFIsPr7tjr1Cc9Pc60a1LQw&#10;eYx0tBJanldA5esS1RUW9UTuG+gkdW0tYA+6uQM+fVT13Rw1FIKcCCUrUxrREKlK9bWGTkromC6I&#10;ozy8soBtbUAOfbS57fXrXXI0dRQrQUok/hyU01ctS8Mhp3Dyyh2hWSMmHVe37qvc/RWN/dvDAyT1&#10;6nUuEJJVlJ4kSqlQ6KyulWniFOjHyJqK3jTQbeMMRJySeb+7CgOP9X8v9X8h7pwpPt/4dRwwxU89&#10;K00/nZILJHNLJaCULB6QpezKXubC2qx9+Gih08PPr1QOsEMeKlgCTffUddRVcks1aFYS1MMkvhEU&#10;FBMNTCQX8br6lPIPHuwpwHl1UqKafU9OdQpiaqaq0Q1EM0cvlniiSokSJNdKopF1KZJeAWNrEHUP&#10;x7t1pY9JrXqVFHTrVEUtLFPT1dVR+KOeZJaIN4jIhqC6q6SxOWBZ2Ae4Cj34/ZXqsXn13UU+Nmg0&#10;z4jIyPVzs+am8lU1ItcH8UUbWAkoyPTeQXU8BgwHuppShGP5dXf4enI4nLw081Y9NStBVRw0XjFR&#10;SKYNMmiFXhIF2ViSJg6M2q5H0tv7Or9ZXSN6mJ54oEeCOZWpKhEoUoE0kYySBZLozM62vKSw9JBF&#10;x70dPnx691JoqdKqnXI/bVNFXUhAmghqVikoK8pq/iOQnRdWiW1tLqbrxax9+XOf5en/ABfXuuVZ&#10;BTx/YBWx7+Sqoloj4UpSZzJ95kq2MepHiBQcAAAjkXNvdumZCQ4I6cJJkrMdS1glpavIYysfJ1DI&#10;yUuOmpsnWE0M0dVwP2jw6ML8XAJ9+684Cii+fUWepakqkrWkeSKqyMlRH4AA2QmqI/G9HSsikRvG&#10;wDXYIGUC/wDT3osFyenWAIoemjJVhFNNLUPbNztHOZYZ4ZYXoxL/AMCZaNV1SxQjlE8akn9LA29s&#10;SPQZwfPqgjHTJkZKMQCQ5GLJfZyfbQQTTs1aksEImFbS0tewlNOCf29LSFTe1j7Su9fPpxUFeHSA&#10;rt0ClNNkqfyTVtNXRpOaipjEMNHHAVplx6TxklTc6VkQMWN/r6gwakY6eaMKMnPQfTbix1p4wxel&#10;KO1JRVq6ailrNRmkmCprjZgx9SMxuPz+PbDISKEdPxUK59egxl3GyCtWQRA1DKJ3EYE0zO5SzFgA&#10;g/2oAC3vRr59KOkVkdx05neOeSC6K/iiRDJ5yLaxUs3LMptYfQgf09su3EeXWm+HoKMtkDFLUGGR&#10;Imq0UqJSjRHQ2uQIn0FiSAo+h9sHJ6bFK56bo50VqqSqV6eJSskmgBymoagY1b66iL2H09+49Xfy&#10;6RWb3A9XUOkdRrjWJSWdQ58o/tTaQfoAPp/re7ClcdUFa46TKsko5jRrs2kgDW7WuQCAQAf6Hm3u&#10;3VjrpnrMhTQ0ZjdNRXSjAFo2U8Rr+ACbEEE/4+9dU69IjsZVQIDfyHSwkCyabWFvqWH1A9+68MHr&#10;Fo00ylxqIkMWkLcIXPDKRyQDwwP9T7304CSePUt3DxImqOSfTo1E3jZVHAcfi30B/PvfVzTz6lU0&#10;tZpmBKG8kaPGjr4zHp+hYf1tx+Px711oafLp2xlZJqp1lR5Yi0vjFlLxyEhtDq3B4vb/AA9+PDrT&#10;fD1Yp8Wdy4/GVmLFbWVDxfxGKjqKalcJrgMZdZkI4bxsbW/ULix9gnmW2d4yUHlWvR/y9IkcpB8+&#10;rI9wU+TqaXXTFqozVaVcb1SrWsxb/NvXySqdSyLwTbUGADOPcaHSpGv0NaHPQ1kqwr69BpR0tSJY&#10;0gjjiqUSsqqFpK5ZaCoyMkpjqqT9xWdFZSwdFJI50WH025UA+mPkaeR+dDTpKFNSfM9LXEQZd6qu&#10;mqoaNeI6Yx0yvUxU8MajyU8kaAMzn6RSarAWY/n2lk0YC1/z9PpqBr1A3L19U104ramRhRy1UTVV&#10;Nkl8DZV44TKlKhgCRh0NrpGGDAXZrj27b3IjGkcflmmf9XHrUtuWyeHRXdydWZEsaitxFSI2rMga&#10;tEpUMMUaIDClJWS38p06TdXIIvZePYgt9wjoAjVwKevHOOimayk9Og9HVldMwgqKISSyQh5Vo4Gr&#10;J0o47kOk6kEemwbSCb/kAW9mH7wQLVTQf5ekpt2GKV6EjYPR9PVrSSVcEmPjVqmsjaGmlyFwkphE&#10;lXBB+7GqcWLOVRhq1EAj2kut3dXIXJNPl0/DYhx3Y+z/AC9Go271FJRxRTUsFPlI8IY2tUTLTUeR&#10;ptYmglZx6pWDMZZZAhN+bL7YF14vx4r8v9VOnRFoOBWnR5Op+tMhhpKWTTaer11VbZmaqakqkvTV&#10;jgrZQh9QJ9RSzXF7ey++kQoVGQMDo6tIAoEjcTx6PnteRKGkpqHTHDLRwU1LipKIG9VDKwkqxV0w&#10;F1EhsY4wDfk39h2XBr0tYK2B0Y3becxtPPJE9SsaLUpJUOkcM/3kc8OhDTVUalUVTdZVcajxf6e0&#10;5kFekcqg4XoXqbecdPMaJDNEwggj8MF6mF4XWyPRvY+M6BZlNm5uoPvYnVTQcekxg1GpHU1N2R1t&#10;RKsLUirNOFhho5mkqIxEBrZZJFBUWF2AQEm/5Hu+uua9b8LSKDprzGZp6iJIpf1xV0skDulMo1SJ&#10;aGaSRbMY3uRJpS5HF7n2y5qcdaVNJxw6LZv3HQ11FVQ5OKLS6zTzTyxeTG6DKIhTkRX8EY1Ewrbn&#10;6mx59pGND+fTzCoA6Il2x1fDHI9LU0r1iTOrUlfPLHUMIjD+1FT0zDx+tyukFfWAAb+1kE+k8aU+&#10;f+Xqk8TtDQDqvDsHZdRTvVtJtxoXjk+zbGeZUqVJBd3jpWFnD8lwf0k6f9cQW16lADID51P+XojF&#10;rcVIdcdEx3Jhq7HvUQ0jzUMiVJnnpJZwjY0R+po6aJV9QcH1ryPxx9fYggmjkAYgH5+R/Lphomia&#10;hxTrBtrOVCCTVlKykmpptPhjgSjeqpFUtVSpUX06TflZbtcnSRx7tLCp4UNfzp/m6ushpx4dYsjV&#10;VNbOJaauqSHd5Ynhp/E87wxmaOXIiYJYAelI5b2A+p49+jRV7SP9Xy/wn5dWZi3dXj6f5epeJzNR&#10;j66LKCavElQ8SRytNDJSpX051vIIJBrQSLr0s66C1gCbj3Z4VZSgAx+2n+r8+mTIR3VPV8Pw/wBy&#10;0m4sdR01TpkpaynonMlPLCkEwEZqDUrOQPJ4WBUADUSSv1X2SNCsZoMUPToosYp59XNdd5DH1EdN&#10;K9bRmeRaWOSGVJFfxISYo5JFAUFfobcH/XHswiK0r6dNPUqOh9ir6KUSrDKkLODPHDDH46ZFlBj1&#10;szi4JF7EG59qaLmvTNDWvQEdmVNO9GiPLT6BJWR1spCxyIZoykUsn5EduLfTm59llwVrTz6WQpUG&#10;vn1S58qaWnjSvpo5KmKWaKVpMbphnp8dJWU4iSWgnsVfQgVnGrUI/UOR7JjT6kfb0/AQRTqgjsat&#10;ko83U07GeuivUBqAeUimr1cohp4IgLB/847XPoII/Pse2AVoNVM/5P8AVjpDM1H6Dyly9ZXu9LUv&#10;TyeWOOKCqFMZpoZLeqSF2szAXKtI7X0/TV9Pa8pGKEdNBi2Ohu642vVV5gjnopqyD7GSGEKsa1+Q&#10;Qf5yqxDPdXEZ9J8oUKgtp5v7L7qVUBNaZ8uH59LIYSV7+jcbW6bjzWPWnmnbWstPUYjwFaGWlNCA&#10;1XGqqBrVHI9TWUPwvA9lzXQ+KnHj8+qvBgluh/xPTyTLkWlxFFUSVjRmgr41Lv5IFCVVFklZeY3W&#10;7L47AP8AS/19onkQHHSfwwuSOPTynx/hWmjpKbB1NHNKxjyFP+w5mw5l8kkyzsAImjtrWSQmwspH&#10;PtjxRWpPW9B9Onun6HoqasvHTGlkrse1ShopqmknqsZSNoikMVMthI/9ZTYt9Ba3ujyo3bXh/h/z&#10;dOhCoyOlEvTU8lTT0zY+ASw/cLTVlTDHV1cNPHThnepU6Epqst6NM8ouOQvtOzxoOP5f6vLqwqD6&#10;dZ5tijHYiKOSaSWCRAxxdKnkOPdm8TUzySrFp+4YXlkIYXHo4596Eqnh0rB9eslDjoKYQ0NMYIZD&#10;TSBajIUrZLySVCCWuxUj1F1jheNQoQxhw4uG97+I6vIdWIU8Og/3TFPXyzxJVHGzQJSwmljEQWix&#10;1/IIfuWLCdZgPIBYuvK3tx702lc0/wCL+zy6ocD06Kxuiqk/itYmLljxrThoZRNH9gmQqyDLFXoJ&#10;rsYlQeMJIAzFrKOPayJNSAHNP5eo/wAvRa76SfLoum4d4VEFFV1UNBWVHgtBJPVPFBTR10cpQSz0&#10;pBA0Ox8Q5AHPHszgtIy4qQK5+dPl0ia5kJJ6CSt3xlaCsyEqVLNlFNDHRxR+N6GcEiauKRuNE4P0&#10;Yx2t9Bzf2cx2cbIKCooftr5dN+M46bG3rNLXzw4qkARgtSaOomp65KuqmGurqKb7pTHThSTqWMAq&#10;LWN/bn0QCjxDU/sp/n6r4udPGvTdLuOsEFUtQscEBZKxqEwoIKasRwtNODE/7i/kmMX5uVHvf0sY&#10;NF/b69OI7Dri27ZxPWS1RZVnfwIYaYUqiN4QrpRylbBXccsi6ntdgOffhaJQaOI6c8U1J6gRZp66&#10;pyInzMsN6WHHp98Y3lqI5v0aGA1KsdirKjG4sbE/S5twigAA+df9Xz60r14npT4DP0GOmxSSVtJS&#10;UrCaKfxrUTvHjFj8Zp69gFVgSC6Kwv8AQW9sSwFq6hn5+vy6UJMIzUnHS5xO/ZKGMJJSxCPSskE0&#10;piWE06TEw1eRoo+UDXXQTyv1+ntFJag5H5j5npQm4smOl/jt9ZJ2opXqKKWvlp5KxowYaOkhhnUw&#10;xRyU0ossY+oMfJNmP19onhQVwdPDpYl3ry+OnCfIRHDCuWCiyIqqZ6pa6oaOKV6icmGQo0ligp1B&#10;0pG1voRY+2ge6mRTy/1eXXmddNfXoMMxJX0D/dCmq6rGQ06RSClrKeGiqdUYEhQSEtHPGp9Ud9bf&#10;UP8Aj2tjKsNPA/Zkf7Hz8uHTbnSajI/l0knzeKSSlpJ46NyyTFkelkpPNEx1wLTvEFZXi4S0pFzz&#10;ZlPtxkbSSP8AP/xWOmjLHqH+DqRS1GGyFVSgxqXrYKv7ouhVFq4z9uZglP60lC2ANirG59PtsrIg&#10;I/hI/Zx/2Orgxswp0LWBholjpHRokmjhSnjp4y8QSCnkK0tXlZtJ9BYFwjcsOGv7J7rVU/Op/aOA&#10;6NYlXSD6Yx/l6XMIDQ1eRC02PEVZSnzNSOsEdOFtGtJNFa7SMWdnI5FrfT2iIOEpXH5/mPlw62Qv&#10;xn/V9n+HrBVQtT0dRFT/AGOmmmmeL70ALPkqhhKYaeZfVGSoBSR20twCPbsZDMK4qPL0Hr02wUYX&#10;y/y56QWRo8hkqqtNRHNURzvDUs0CXM0gPlSGtI0M8qlSsRicXUepSBytXQtKU/P/ACfL/L0nk7iQ&#10;2eg8yvX9bWhqvFJDLRSCRY8k5hpaxquqP7sBmqvBaRJD4wGKpY35I9m0N3EgCufy8h/h+3pAYSxJ&#10;UdIfIbEzlA0dE9B9kiSJBWzxTrURU9TbVJIktOPEAF5eRHCm5Go+18d1BJ3A/l8v8P8ALpvwXXtI&#10;wOg/yNJk6QVGqUR0sZ8UUiRl45Yg/jhBeSweOTjSFJ5/V/X2uQxtnj03Vs/LpvpJpIm8S0tNBM8b&#10;xq2oytLBLzrgdRoX+n9De3vbqp4Gv+TrSkA549Z4Kd4zTU/rQJIhSmRPKEnZCH8jW9RKm9hyfxz7&#10;o3mw6cFBjp0/u/FNQz1MYjlinqRHTrCZTGs8Z9K1KyLqDubqeCeRf6D2yZjqFPTq2mq9Q63b9GI1&#10;SaSaWeSaSWop6bQlVHSwAapKiMKSSjXHjH49VvqPfllYH5daaNKUPQb5ERCTxyMZV1zaVTwspJce&#10;L90AubggsgUEWH6fZhGKjV59JnAAzwB6U2JmSjqacmpgCPE60k097z1T2U0lUykkLzYC3A5J9tuu&#10;oHQKjp2PBqOHT7LvBsO8dHTfw5Y4qYUr1cdPHLNTzH0CGOSMR+gXszupa30PuqWqyDUa/Z07q09u&#10;Om+o3tNMrx1bPqhqKbxVTyhi0ECaKgxREBdHNk8hNv6f0dFoinHDpssx6SVbnJHgEMto9UkkyjlW&#10;fXL5IAWUBXZRyWP4uAPbwiQEEeXTYBPTIMpUNVTuSGnFlWJHuDJMv7Ut/oCF5t/j7c0gDHW6Z+fT&#10;TWZSodvI6xoWVvJ4SkdjENKLOEWxUckD+nu4VdNT1sgjj1hfIH7ZBPERE4jeVwoZJZbGwaRtWnUL&#10;WAP0/wBudgKTQV69THDqPJJFLULIjLZVZ4XqNIvHo0yM6kcte41C/H+HvZIA0Hq1B1FklrGeNo4r&#10;smoxyoBJJaNPU6RqoBKqRawBt9OfdtKAVPWuGR1IR09LxGOVpCLKTGxMjcXlvwbj+z+D9fbTaa9v&#10;Xsfh641JV42YoYJNaQo07apPH/SK/JFzyf8AYfT3tPiHWhTz49N8JEEgM8VhGxQqEj/dQg2nKWN1&#10;vYNx/j7fNaY63gceuc0zxt5GcwJIhDutiut/821tJ1W/Kj37Fc8etGg6xyimIZ5Ji4MdyQkdPGHU&#10;ehioU3U/4i9/6fX3vrdAePXC6TLoL3VkDj03k9a28dyNI1MOTz70TQV6r2sPUdc1WnB8YsqqmnUG&#10;VGLW5BkfgkHglSDb6j3vrdFHDrlFJ41MoqArC/nVj5VKov8Am7kAccfTk+6tTTnr3WKbXKqLBGX8&#10;isXQqSY0/WXJP0ub2U/T3VQgyOvY6xqnljdVlEJHjWK8YjMcr+i549Sn+p/PvbGlMVHVahsDy6kM&#10;WN1aSITPZZP91CZ1GgShgCOPyPofr79pTiRTqxHn1gWIOxVlLVCsNKoWYsf9SLD9B/qRY/092NKZ&#10;691LT0xyvIjtGHEbsNKCIMQHVWIA/wBuAB9fdaIcCnWxTj13G6BWSRWjiiYkc6pHVuDLKgBvx9GA&#10;F/8AW96CAGo6vXy6xlJH8asqku4s5IWys3MiA/Q6fqCT7sTTJ68c465q8cTFPJLUosjaCX1XU8L4&#10;0+vpP559+oCa9e4dONNWlCFuhndmnsyCONWVrBSVH6bfUf19tstM9WBp05RZaRfDEsTN4Q6SIipA&#10;ZH1+RSSBosv0AYm4/HPulFOT1cOa1PT4c5JJCyG1TE6GZ544lVo55WAjSVwNNuLaCtv6Dn3QxrWv&#10;T5lIGelBTZ7XGiP6Wpo4y8oKRmqZbNEZ52PKj6IhW/4uR7ZMOajp4T0Wlfz9eljjtzzk0fhlSc0J&#10;kninl8a/bK8dpUaJAUjtzyRzx6fz7ZaAUNRSvSlLqpFPLz6UmK3XUTEaHp4amqikqqyuqGDSRxxH&#10;U0N2H1ccDSAOQbfj2w9tpGeA4U6UpcasDiePS1w+5BJL4ElqYKmNHZWMcCwx1MwBImia4e6c6QAD&#10;wRz7YeBlHDH8+nkm9D0oafdrUlRIsVO08MTTQRyRPoqql6pdEqaJR5Jb8v6bKv0Nxz7aa3UjPTqX&#10;LKaHNfn/AJOlVSbpelrKKCW1bHUwIZY6ZvszqobLFVVsRDRpJGSLFV9fPth7ZWH+fpclxRhUVqPL&#10;z+Z9KdKmj3WxnDVElLPRPTTRSxywLRq1Ur3bTIgBIBtYLxb6jm3thrVQMcf2/wDFdP8AjEcTUfso&#10;enegzC1gpI/JFQpIailmnGQFPDOZgF8wkUARoEBQIosXAJDcn220NK1FetCQMAAccK1+X+qnSsoM&#10;nBL9qFp6bJVEXFRPEzaJXp38cNY88AtDUKlho02NrlT7bMBp6f6vT06ejkUgDifP8sA19en2PJIX&#10;ljp5aYTMr1Mi1UKGCSaHiSSPQgjqi63UBQCObX9t+C1K/wCz094mKVp/LqXRZ9JEp54awVEOMqKe&#10;eFollhd4J3MS0bROLq2u8a3XgXPurwlTSnHraXGoDPA9KWHLYitZ8LC80Tw1BramvciGppa+mvPT&#10;Q6z6ZIC2qNORdgQ319p/AdaP5dKPGiesY8jWvz49SoaqqzMMlS0dNSZRZhWx1FJ+ymTWWPw+OWN7&#10;gAA3aMAEH9Jt70UVMcV+fl1vUZRU/F/h+3qbTzt93RQTTVPjp6GvqKcVlQ7TRPSuqPDErKz+MOQ6&#10;6gAoNuL390Ma01KOPVgxqAfTzz+zp0oKqlaf9yY0oYyVFNUgyZKVZYGVZ0KC88KklTZwCPxcH3SR&#10;KeVf5f8AF9bV1J40+fH/AIrrnHUY6SpmZJ6yqlilkjrZlJpKU5F2LQecEeJY2UMjJGovflST7bZH&#10;8OhFK/4OrKUJqM/5/P5fs6UAqaSpaOpkoaqklgq9E9TqElDJHPD/AJGIoaksAIrBjp0qPrp9pTGQ&#10;TQ6v8P59KARUGlPs6nxZWopvPBMaTISMppKmlqEKVsBZr/dU7QjRySAQw+gv9PbfhVNTjp7xaHjX&#10;/D9vTrDX0FTSTUc8y0jGKnkq0hckTyRm8jpK40ji1wvNjx72Y6GtK9W1q40nFOnWLI1NMExzx46O&#10;kWF3oauBQIZKWdP8otEtyz6eI9X0PK8+6iJT3D9nWy1DTy8j1np8hS/bUtO9VL5UomTzSaGpTEby&#10;xwTKQLtGOZARc8j34xkk0FOvLICACc9SRV1CrCJZaIPT6I6SoiEMmOaGoOtW1FioKMNSIxC34tfj&#10;3UIBgefW6sD3cOslZXiuqJoK6sqJ56aOp8Kuy0kCNTqGqqmk8MarKVS5KrYkE+kgcaCEAY/Z/l68&#10;WBw2ft6zw1sE1VUL4ZqSjp4qL7vLeVYal3FPrgWClZSFCKdI/tE82Un3UxUUHz9Pz61ryailKf4O&#10;nOLJi9NTUr1EhMMtHCwji0ZAMS8lRDLJZnLCwdOGB5tb3Qo3E9W1D4a9MzZGhpq2OnniaqMcflqI&#10;PH4Z0pV9AqGqQLiRTYgW+n6vdwhK1Hn0yXGvu6cY6mOBqWVpEkjpakxRRTr5JleSIztWkoCHjVSB&#10;Y/T8+9CM0z08HA7usk01TMq01RRQvRqZJi9MIKiKtlf1vNSpcaOLMygn+thb3YRgceJ68CG4Z6yt&#10;X1NNDL5nmBgip9Uk0aytO1UpURQ1PrBKrZQt7rbg/j37wVJ6sWIWn+rj1wq8rCrVtFDbTRiNqv8A&#10;cSSSEyaWWpWlkUl+T+9bkXH492jjNNXWtYqUHXCorVgjlowlLC885M8MQeArHPZFmpgwJ/cNtS8g&#10;CxsPr714ZZi1erAhftPUGqr6iRLUU0lNShhFLRQ/uGrkoyPOlXrF4xpIZCp5t9Pe1jHA9b1eS9Jx&#10;80wo6h7TU1UZ5ohLLpWpWkA0wMEFx4Zb+KU2uBz7eEA19VMgAoTTpketdKeCn+1SimelknnpCq1H&#10;NNLaQOWHGpDpv/aQ/wBfrfwR8XH/ACdV8SuKUr0xmUyywRUzzqIad5ldpGjVZSvkhhx05UMtlupB&#10;Nxa1vdfDWlOvBiT/AKqfl02y5ijqonPhM00y05lWSJNetDcNEzCzSA82I+lieL+7/THiOt+MrDPT&#10;JNLHJO1VFRU1LDKy2mDP4g/+YBHJjIccPotZv0j3fwqClanqhdSagU6bIquviiFFUyPUK9R6jSSL&#10;LkKYCTVGsgAvMkXBVh9Ob+7GBK6lHVVkYLQmor/qr/q/2OUAp6eSlqY1STI1NXUxZKmPjkiMTG6z&#10;xoQNDugBuDa/JFz7aKs1VPwjh06DGKN5k5/zj/iumg1FFDXs9bPTE11VUTVQnUKftpbpTuYCum+k&#10;BCV/IB92CMw7PLqmpVbPAk/6uHp/q9Y0dU0ayUqUsv3VEgWmqo40mp5cPVMUWCdrXcj6gryp54sf&#10;dmirQscHj616sjn4QDjzHp1GjmilOpKmnamg/Zhp3a1XSyq4KTAuLyOGutxzY2v780WniM9bBU1z&#10;2/z/AG/6qddSxQeGVaWYGCSNZJaSCsFPP5Gm1NVUVY6+qNj6grgkMTbixPtORUZ6v26eOP8AV59Y&#10;JJqqAkxyuuTLOYlmOsfwtl9FPUSHjyPYAOv0Y3ufe1QedNP+XqpJXh8X2+X+r+fWOSq+4kpXZPEH&#10;pJUnhmjBqVhZNbxTxnVdUIKqSfULaT+Pewiitf8AY/Lr2sMaN6Z/2euvUKYJMzzgU5kqJHT9zw1C&#10;aaSSiUi7BRYNfkCx9+0p5Ur1ot20Nc1r/kp13A1FKsSwvLKJaRaWrlqm1pOsTWljkLXA0MfQfyL2&#10;Nx7qUcA1pxP5deXSaUrSlPt6n6qI5KWKGqjiaSKAKKqGNoHmjPgiezeoKygam/P1HPtvS4TVStP9&#10;X+DqxZdVK9Y0knp6l1KtVz3tkHMrrTh0t4YKWVASSvDtxY8Aj3oorj09OrqSGIAqf9VKdOVC0NKZ&#10;p5E+4jqZDMrVEmpqeMoTLpsAbLILorqLWsSL+2nQk+g/w9XFF7uNf9X+HrFRVTJBj6VjGI5md6iJ&#10;WR1eYyGeOpjZx5QQwKaf7PNje/uzICxbzFP+K60OAUedcf5eudLW0dQgpaiSd6eOaYfZU/ilrVmh&#10;fyJTmQixRf8AOIjvqsLc2v7baNxmn59eDoTRjj/Vx/1V6ylYp6i+RDTwyz/u1BiQI0U0Vo2jEoDq&#10;TxrBX6/U+9UP4ePXsMe78/8AY65wTNjlMgp7VcFXC9NNBNHI09NKxjlhqgb8KLc3J/AP49+Kazx4&#10;16spMeB5fzHXESqavJa4YopVEElLHKWuahW0imjKfp8iktGw5Yi/u2iiLTh15WAYk/l1hqa9oqiC&#10;tSOlmEjRBqdj9pVVEEZ0ulOkQsxQ3Dax9bEm/uyxVBBx9n+X7ePVWkKkMKZ/1Y6jVEcy1NXVyxxG&#10;kn0yJPNN5apaeX0XqkbQiTkWIABI/rz73RCoUHP+rh8uqk95NMf6uPUQZHIPJE9O71VQkE9NC6oo&#10;njRjoKLEqgycFS0ckf6TcM31O/DSlG6r4h4rn/N/q9eoEkaQCGix9KfvBKsNc1NUQQmKppovJO0M&#10;rjng3Yh/oV/pb24FJBaQ4PCvoemWCgBUGRg09R6Y/wBX8g1rLPUS1TygTSQ1LyoHaWilqo2XwxNS&#10;1LgkldLKy/Rjcjj28UCgAeY9KjpgOzVB8j60P+x/l69WrJDCGeGkZkhdhjko0WeRZDbVJUWJkSAE&#10;8D6n6/j3tBU/5a/6qdWaiitPyp/qrTpvQrDFIatYRFE8lPWLPP4aueLWGR4gwsRqCqI/oo9S8n29&#10;oyAvH18uqAAfEMfz9f8AUOmuV5hJ5YqeSRKmomnieCLXChQF41Dvy6Lazf1F7cj28qgCleHTL8aj&#10;zP8Aq/zdRoI1n8bSUM9LM0WpmoqeOqlqo6g+SJ0EzWKHlnWyki3A9uCowP59UA18RTpvWLJ1M0iw&#10;RKK6mliioq2km/yVaJT5WapeXSYn03uUXgkAk+3aIuTw864/Z69MkMxwKHyIPl868OuEypLE6MiS&#10;TU1SJoNTp4PtppFMlVHHTAAkkG/PH6vpf3cAUx59UrXBzT5/z6wVkYNZGyvDMJMg1WImrDdaUp43&#10;FXURKCqrISqvY3Fr3v7cUGhFaYp02wB/bXjTrHPVRtJPUTkUDtH9vW0sml1qaSBv2nxk6CxF/wAB&#10;gSOCPegmKenn/sdVLKWqcH/CPKnWCkM3280J8LYumTyPHUeKF5JZnDJDHe5dSStgR9bj3sqpII4n&#10;8/8AiuqIeIHAdN0kLVclQDkaWN/NJrhLNFEKVgBGISAR9bp/wccce3RRBhanqhGv8VP83WaOGKpd&#10;aalo5YqdJvsY4QjTUdUYLNGaho+dT+omT/Cx492CFjk1rnHTb6eAxTHyPSwp9tVldPLSJTSLUQxx&#10;CJqfSuLqZGIOgT0yNoOkkASIDcHiw9vpa1I869My3Eak1rUcP9Q6FvbHXNQ8UczMjyMsi09GZIac&#10;VAVuDOdL6lQ/paYISwsBwfYjsNm8Shp0m+tyejXbI6fWc0k+aqa6StFJHPO6xrNDFjiQBFV0cWu4&#10;HDmoTni3qHHsb2WyW4jGpaHopvdykVDmvy6Pl1n01TJYGj+7pqhE+4qioMSJTSB6WWSsU6kJFvEP&#10;GpH6j7ENtt8EADLx6At7v0kVUcZPViOwet6elmpZ4+PPEEkhSASpO3+7amaoIHqNrW/2I9mRdqaT&#10;0FNw3F5Vx0bnbu10jjjpo0EgARwHFowVW6tqP0YfgW59ppJFSurokqzDUT0MOJwAZhI0UbsNKeQK&#10;qvIeCvkjcCxA4NrAfj2Wyyq1adWRAfLpd02HCr+2updTEgkoR+NClgDa1vp9fp7T6j08Ylp06rjL&#10;PHoAY/Q6QB6T+FIF+P6H/jfvVT14RAGvU+HGpYExi5uoLPdrXsT9Bz/T3rp2lOPT5BSrGE0gAaAr&#10;Jay8GwY2+v8Aj7advw9XHTlFEoQjT9T6b3Hq+jC9uR7b691yYJ+ABa5BGg6foDa4/wCJ9+690y1r&#10;AA2OpjcqSVBv/Tn/AHr27Gvn1RukVk5U8X6lSS7OgF9VjwSByDY/Qe1sQzXph2WlPPoK9wSrFHIx&#10;jXxRMVBRkjDBxy/IuCLFh/rH/WBrDnHz6QStinr0XbelUqxyykrodPG80YIWMaA8b6VVmdVJBe1w&#10;Bz+PYksV9OPReGC1r0RDuTIU4pJZMZCksklYKqnZAII5aemj8Fa8uoXK6ruym2oc/UexjtylZQeq&#10;RyKSadUkfIjP1zVVbSY+sioK9EleXJIiSplKetJ1xyRsp0qw0oiDn1C319jhGYJRDpPr69b3GFBF&#10;j4TT/D1Tb2bl6KZ0aOGltTyV1PJNUSkroJApWhgcfQepkB+jf7cllxPGU4DAIJb+VP8AJ8+m1XTE&#10;o+zoouWLzWjZzKnjihUvDokP7pZZGkF9T25JtY29ge5YmSjcOH7DX9vSgjAH+r/AP9X7Aja6i0tL&#10;pjRxUnTFNUoCZYxx5EjUEAa73NwePZdLErE0ANfNvM9aLaQB0xpSOZgXjDCRZBIpQB1aL1OB9Dcf&#10;Xj8fX+prDaM0g1rUHjj/AAefVJbhVjOcivp0p8V44ACsRZJgSqPHGxKBtLEyH9BH0Fv969yPy6Ei&#10;Ve2uocKVwPnxB6Cm4HxWNGoR8yMn5Dj8/wA+jBbT8LinhsYvEr1qVMcMIZgkQ8KFZAFfVciRfyPe&#10;T3J8aFI0pppV9YVc0HbggA18x6CvyEQ7+XXW/wAWqiFSTQVPdwyKcVPl0PODhlnjp6lJZFjanemN&#10;PS+OljjaOUN45xKNOsKQypb8/T3Oe1xvIiToxA06dK0XTQ1ANcVAyF+eMdRTuckUUjwSKCQwbU1W&#10;JBHFaZoTUFvl0ItC8vgpp3jFU0aLSwsJTFNHNLKRGCw/QdItPp4+ht+SLrYnQklNRAABrQ6mJpn8&#10;OK6yMDBp0DbpU8V4g3hg9xGmoKgZwfizTRXJ4V6csY5p3hmFJDXASrUQwV9UEgimhmMMtMtQhVnj&#10;kvqsbKDYkkXu4qN4a6R8xqYCjBqEA0NQa1FRTNeqyPGs4L0x2sNJIYEVBZQRQrwJrUjHDrlWVXoq&#10;EpEq6SKASrFoTiWvidqgLW218Qq7mGqdeRYADm2yhUNoDArqAPqwydXaTQfErnHniletR6G0q5Uq&#10;2ltOPhOBmq6m7ipUEnhgVwmWWSREgmT/ACJ555WqJj5kiq5o/wBunZIjobzkqCA1v9UAfbAjLARk&#10;Ax6idRFaMwwtB2nWcHy4V49GIKKxmjP6oUDSvbVVOWBIqNAyPP0JHSLqhBTU1JVMlGEo2EFlEss/&#10;3AqP36WeiqSgjSPhwbAckeqwuRzCGOJLhwumI0xUkNq7kKMAFA4itBU0zhehLCXnmkgUvWQVzQLp&#10;09rq611Fvh8zShxk9IDIVQEk0KSxtJ56meOrVzGySD1RQBLWQ2uQOBc8cfQJ7hIVdowwLambXUqa&#10;8VUVA0+eMCtTSnQus4P01kZSBpVSnGoPxNXiwPrk0868Q9zdTG4EjW0m6R644n8cbWLPK8f5DX1B&#10;+Te444EfbzMh72rpOASAaDzLEUowPEMCcinQu2yBl7E+00JFT8q+o8xjFD0HtXWx+NIo6d3VPKHq&#10;0OueTUACEZgPQBbSbcC49x7eXSrEEVahdVZBlj60r+EYpTyqOhfb2zazIz0JpRDhRThX+lxr86Hp&#10;N1behkY+dlWQuysV9c1jHpQDhltzf6gX9gzcSCpjfvIqSQeJPDHqCan5dHNutGDL2g0pXOFqDmuQ&#10;eA6ZHYqYFqiXiKMviIUAMo/R6uR/ix/2HsJzkgRi5BKkHHlUHyrn9vRmgU6mhoGrxHp6+nTVUKir&#10;KCojjCnQNRZbRi5Ycc8carm/sP3caBW1AAUqtTX4c/IH7an18ul8TMWUjJ88U4/tp60x01+WYq6K&#10;QG0K51IDDKfwF/3gDgfn2SCSUoyA0YU4ioPmKen7B0uEaVDkVFSBQ9w9a9cVL6gvjjj1ghzxMi6f&#10;UTb/AFV7AD3VdWodoWozwIxmv214ZOOrFVpXUWoceVf9jrONSMzOX/diYqrxoEDfpLxsvN7Wtf6e&#10;3QrRkiStWXFQKceK+deGfLh00SGUBQO0+RNfWh+XGvUgKYQARJKBqdC9mZbr+4pP9oE/gD6+1IjM&#10;QCkFqVOeI4VHzB/kemdQc1BC8K0wD6fZT/B1hMDCKOQI41HVaSzv6WvosouOPqD9fbJh0xCQA5oa&#10;Nk/Z/lPTokUuYyQaDywPt64iS6uxXSWYsFGo6G/SwEZBU3H9n3sN2FmGTkAcR+RwQfQ9eKAMBWoA&#10;p5Z/P5evWemnQqHPk8cekq1vHInP0eUi1vrx9bfQ8e1dpcIwDGpVaZApT5E0IA+RGeOB01NCwbSK&#10;ajxHEH7B1M1s7tFGSwcMqwyFWDxN+5IgNwvF+Dcnj6e1JkZn8KI1DA0Un4l4kA4XHHz+zpiiqviS&#10;ClM1A4HgCfPP2DqXG+lUlTWojTSNIvIY78ujKRb6WJA+ntcj6AJFFABTHGnypThSnDpM66iUNDU+&#10;eBX5/wCHz6eBUxvOPFM8kZVITA8V6eRUW7arAcJewZj9T/tjQXKSTgxMSCAumlVNB509OAJzXov8&#10;Blho6gMCWqD3CpxSvr5geQ6xKsyM0kCmMwya4UisdUxPpZuPUAPoL2Frf4e9aZlYtFgqe0DzPlX1&#10;9f5dXLQsNMp1ahQk4oPT5Z/z9cz5IkWV5dQmuTDx5EqnNo4r3IHq4JHFif6e/VMaB3aof8PE6iaA&#10;egyaehrjqvY7GNFpp/F5FaZP7PLjUfPrBLpMkcrPqkDqDTRKNLu40yXJ/AtY/wBB7bkCGQSs1W4a&#10;F8yeI9KDz+XTqBgpjAoKfEfQcP8AY9T106PF5DC8KFm9I8TLLGD9U0+s2t+QPpzb3ooUB0MozgUN&#10;R8vM0IpkeQ68pVqBwSKeuD8/LNfL18+vEVK64We0oMUqmBtTFD6ZRpUWIt+GCkfke6ETAGImrVBw&#10;SeNBT4aU+RpTqw8A0lodJqMgeXDJODX0rX16wRrHPUTqSCP3knkkCrHDHGutWDoQAWAPNyfrx7SK&#10;sU0zg8KNUmgCqPspx+38unSWjjQ+eCAK1YnBxxwaYp1NWMoi3KGNUHjaNWaX1DyRx+O2rQ5v9Bex&#10;v+faoRBEFaaQMca+oBGCQ1eIFfXHSVnViaV1HiCRT0JrwqPn/k6aGEjs0iFEk8slomALk6fUS5td&#10;B9ORceyuRJDJ4kfEE0B40pnPmo8q5HS8FVARgSKDPpnAp5Gv5HqLGI3SQOZEJAN1TW4Ym1o7fVf9&#10;6+vtDGIpEZSSK5wKnzwB6f4OPTz61ZStCBjOB+fz/wCK6wTFjClOKd42ZiZJUZWLAKNSeU/gm9lP&#10;+PtqVW8IW6xlSckg8aeVfP1p5Z6fQKJDOzAgcAR/Onr6n7Oo5gWnIEpPqZTFFIugiwJFlNyR+eb/&#10;AOt7TNapbn9b8Xwqfs/aR/Lp4Smb+z8gakHH+YH7Kfb64JYX8YLeJad0mVptRYM62ZvFEdQVhxpN&#10;wP8AA+2JrYsASVCHVUgnJ86CmD5DgKV+wupKuqgqWBFBQDHzOKj14n59RJdYFnSxLRFVcaiqW4b6&#10;eofU/wBR+B7RSoUyy+eK5NKY+0efr5gdPoVYkqa4NSMZ/wAh8v8ACeotoWMqxxMgaWyTGHTfV+oJ&#10;b+yD+R/vftHSPuAXicNp/b+Vf9VenqvQM5rQVK19PX50/wBVOuLx2AYkGS5UIwARlU8yLp/P+H19&#10;tyRqqgtk8OGPt/1Z6sGqacF9Rxz5f6sdRZIeJVBSQMVdozbQRcBViVf6fU/n2gktx3KpDVzQ/wCT&#10;/L8ulcc2VJBXyB/z+vy67Z1EqKfIIwbaIlLXe2lirEHTYfpJN/r7o1FkoahccM5p/If6sdOINURO&#10;C2cmg8/TzNf8nUeWJSp0O7M0hvHo1qV+oQ8A8fgnkn829sSRVBMdTU8P9X+H/igpilowEgUY48DX&#10;5f5usWhk0gQnkaY1ZSBcHlWUAc/WwHtkgqtKGh4V4fs9engUZjQ5FK04/t64ftaJAxQjxqkSkXIs&#10;foAl+R/VuT9PdTpK0NOGB+fy+frnq9DUEV45/wAhz/kx1gsumIqouOHM4CszXu5kU6rcfTn62/1y&#10;1TAp+0/6v2dPYqS5/Z/KnXUwkLsAsgk8SkXYEtH9NSPxp5/AJ/Purq1a54fy63FoFCaUr/P59ZRH&#10;qcGOBV9KmTyadV7etwV4uLWt+ffqVbHp+f8Aq/w9eLALQk5OP+K+f8usZjAtJDEV8mpovTxqj/tD&#10;6gaj9Db+vtjSq9yinGn+r58erihqHzT9v+odZpI5WZYmWJgWinvpWyHTZlD2vzxYfQn356k6fz6q&#10;pUZGOIx1xeVrPIzJJrfQv9mSNb+kIVU3Cm1gPei7AnUR+XVgqGgAoKVPzPqft686KoKyiA2IlYSs&#10;6vKqjSoJsLBuL3Nxfj37SowdPrmvXhStVrTypTHz64lWdjINCiQf7rcCOKNuBCNQPN/1MP8AY+6k&#10;E9w/kf5f7PWu1RQ1x68SfMn/ADdYYyRHINXidGHAAVVLHQI2/wB5I5591UUBFaU6uQME93+x13Fc&#10;LElw4Du8njFpDzYspHOq3PP9PfgCKK1CB6f6v9Q62QGJJxUdf//X2CpTdJGjhEj0yrFGsZURxI/p&#10;EpfliRy5PPsQdBkqRk9NMsjWGgpJSxSBoiFMMiIBpklRtIFueFbVf6ixt791tfi6jEMwjSP90UzF&#10;mWp5plUHVELrpDfW9zybAe99O9dGEOhBVqdll1C8aO8hChneJZF5F+QDbj/b+/de6yGliD00caqG&#10;1rJJD605ZS0skL/qsLE8EgfQ+/de6mGnB0TyxoJNE1vCNZ0L+tD+LEi+r37r3U6KmTyRiIFBNHqv&#10;EnljQj6xn8cjke/dVb4epyJrVPG0ugLoUsTenUErEiEgWDH9R/r/AID3R/hPTa8epKpqEShWeS7x&#10;MwlTXCCfVD5P7S/Qaj9PxY8+2OnOuxEqBnZYfEukCSKTSIzfUI5SBcktYNcn6Xv711Vvh66ZkRAX&#10;8MaBWKvGG8bGPhAy3N255F7fn3dPjHXjWop15AwaZQ0TTkRyNG0agSBx6TFJ9FYA30/Tj2o68ddM&#10;9ZbRqIhH5JJGkKwEx/vApzJIQOCLcDV9fp9fbb/Cemz1y8jxxlEYLNrZKTVGGit+ZTFHyCpPJ/B4&#10;/HtlQCaHrXXON1Ur5I3jd2SVvGbfuxizXYer1CxAN/p7uYzxXPXqdSJJYQ/oBMXnEcLoXBIVP3bo&#10;y6fVe1zwDyB7qqlgSOvdSUkjZpIwQwCDQLr/AGgQ5XgaDf8ADE3+oHvRRgKnr3XRk0sABEqusaPp&#10;dXLR3v5AjAaSSADYWPvXXuvTVDBpJJF0sCVLSaQqCMW8YA5Fx+kH6+/AEmg62K1x1H8zHWYmZ6jW&#10;QL2JlVluRGDxdfofx7sUYCp6vRvxcOo8tQXSRl9aBQ0qMsbyN420M7hfqFsP8PdljJyeHVTTgOuL&#10;SALJHrjYaEACMxfRp8gBKi5Nx+kfUWuLAgXEag161TqIJiNBCNHGWZJNSqSCRrQSRm4IJNxoBt/W&#10;/wBL9b6wGcBHj8iSuWi0KdJUpHcy6AV/UPoAAp5/P19+69U0p1jmcSqrRrJLJLK8qsVZFiIIW/PI&#10;UkEXvwLm1uffuvA0z1iM0LMweCGDSh0yLMzNLNe7IpT9dxbUT+Pfutj16jyyhgjekBZW1sVGggR6&#10;UhgReRpI5P5Hu6ioI68FrnrBJWK8rSJrlvIg8MRsjBRY+MG5LNwbn6W92EY8+t6aZPUKes8LTO6B&#10;DHKfIodWk8bDSiRSKbnjlmNxc3/HvzKoFR1o6fI9MFVlRFaT7qnRY/QwgZyJoJD6YdK+tALkeS4F&#10;xc+6hCetdJyq3EBPK8KrFdI1SHystMFHE3jMYDSkD1l24FrKeb+7fTn9vWvy6ROU3bBAJAaiISRu&#10;yxOoWKHyE60+5inBVmIubarWP9SPbiwAcerBSeg5ym/W9SCWKkjgDEskqTNMXju8lTMPXCjGyoFv&#10;a9ibe9tCPLp1IdVD0E2X7GM+oCq8KNCzOZapFipVjPjljWKME6mazXt/rfn3sW1R8z061sRw6Cev&#10;7Er3qZ4qGpMv3AkSnWaMJVKKWwrNWqzEKvr5/UoH+t7UpbBc+fSmG0AGpukNVb3rtEbUuQ8y/wAQ&#10;WkjjqKX9lJCNInp9QIjUDUQC5W/qF/ayOIU6WiBKU6SU+YnqGeGCSWkgheWOSBUKSQAkyR11TWqr&#10;hg7XCEAADkXPJeCqOnAoXh0yiCbJCVQI1GgRL9jWeP8AZlP7331fWKUmNraisgP4K+3QEpnq3l06&#10;Jh6rKR06VJFSWr3qI6jHwBHqJKdBFTQw0gIa0agBJAoLcsx+ntssoNOvdKjE7DqJmeOWmkpViYuy&#10;+EPUu0t5YKHHLIviX0C8jSc+o2JNvaaWeKMdMvPEmGPQiYbr/wAlQlTNAskUpWWrgikeacylfFRU&#10;Mc6DT44k0rIBwDz7Kpb8VoOHSOXcEUEL0L+B60VFieqRvMWeKI1Eas6yQ3lldQnpBX9J+txyR7TG&#10;7DdInvS46FLD7EAjSXxpM0+iMKGNvI1wXMsVrO31R1ABBIuPbUjKwr59Jy9RToT8XtaKJY6fxhII&#10;EdPBThI5VmX1i0vIkjAN2IudVrf19sqprjqv2dCNQ4mD/J5Asolki8jxW1zBo/THL5CGN1+jAi3P&#10;1Av7dVPNuHW6dK6kxUEVRBE8jGRGZCAEF4PH5G8igWVVNyulvp72xULpHXuniNWYKtRHApuHuHUx&#10;sv6R4iAGsx5A/r7snwjrw6mNKsX7WqJVKIs6kE6pRezl/qukHn3frfXpJmhaWJHUSOi+RkVZQ66f&#10;SLL9AB+Px791oiuD1BMq+pGjRQzLIbkpE7uLH0/1AHI/Pv3XuHUSSogZyxkvAzEhhpKEr+mNdAUg&#10;AiwBB4Hv3W+oLeRwwqD6lVWeSGEI4LPbxMthrDAAKf7P9b+/de6xSx65PFaNyjLI0dXyhQcRo8h9&#10;BsD6lPINj+PfuvdZvF5WjiXV4UDmExtqVfLwLOw9RDDkH/Gw9+691NpqfUv7gDyROzCVUIsQOVcj&#10;/Un/AHv37r3UhUJSDXEyRm+liwKjS3DgH+zbgn+pPv3XupKqpDRtGzaY5JAom/SDwEIPJZv6A/S3&#10;v3XuuLWXXFpvHII2V+E5e3okJvx/iSf8ePfuvdRCujUuhoo2YhF0pH5PF6U0SNqY/kAH0kn6e/de&#10;6wyqI3Z5i8rspljpv0siIdBPkQmygH6CxJuSPfuvdcWlAfSSjSKFMTylXjditvG4PLkc2c+/de64&#10;l3ddSowOhxGXCJHGycySaEAstuB/jzf8Cj/CetHrC7q8sTrKbECW5XSY9NtOlRwGva1+SDf3cgHB&#10;631zK6NarNKZZpFMzu4ZxIG8hSRABwQfqPzf3oFWyPLrXXd444p7hGkd2YFI9YlQrbTJN9eb8Kv0&#10;/PvfW+siqzKEdCYlBkJSNCmhUBVF49On+hBP+qP59+IBwevdSRGpsqs660DOqxwkqy/oWSUenX/g&#10;PqLi59+oOPXupDQhyW1LO2mNDHHGmqRmNx44kuhA/pa/1v7917qYoijJ1yEA2SRhEoMsicatJA5J&#10;v9BYe/dWX4unKnhc6GSN4WDlv9SdLHSsoNrAFQb/AOP+2DX+i/6vTqnn1lVLq4leBkiceI3ChyGu&#10;olW1rX+tjx7d6sD5dTlUXYAqiEFyjMygswvqGoekD/W/ofdZPgPXmpT/AFf6v9X7ZenUnihKs8gW&#10;yq2l2CkOwEwU8kXAGn/Y/kpxSueqdcWMaE3VQruQEc6mRdOkRsDwv+pvf/E+7FiRTy639vXEmRSR&#10;JKoeSFtSSDWGjHAv414H9CPr9fderrTy69H9AhQJ+2g8aX0qBywJI4v/AK1/e+r9cg8bPKJFTUYw&#10;0gRbl42BTXr/ALRI4966q3w9YCsLv4xHoDKylFNkZVsF5HIC2+n+v731brxD31FlW8fldmTVGoiY&#10;FLyEWJJ44N+P9h7917rx0p5Vf6+mQOv7igyk611EC3H5I4+nv3Xuui+sSesyOGtZAkdlZfU4ZQdT&#10;j8C9j72KV7uHVW4dcJEGg+NhJMqxO7NF4GdPxf6gccBvrb3U0rjprrAoVzeJVb1mIu99SSn1ugjF&#10;wL/TV9fz78CQajr3XiyxhYyYzGpUxREhi8l7OHkt/Z+v++sN0JBPXusjM3g8cTLG4lSTSyq0Z0sG&#10;1My/VSxJ/wBh7r17qTcMGUtFJrI1J47qfJyQh/VZSL+99e6lLpdY/VM7qzMSwCoPH9TZRa4t/X/e&#10;ffuvdSI9cKEauG9aKEXRZTqjK6+L35Nube/de65qWIBeSMJ6pGcv6lZhrXTYAAfmxA/p7917rmX0&#10;CYSDWrKH1eMABVHHrj/H+H0492T4h14dYygW+iRollUglhzE9rgr9Ta34HHt1/hPWz17UqsqF2BU&#10;h73IZ1cXVrPf62/PtjrXXmA9YdfVYsPO48gd/owI/wAPr7snxDrw6ieI+RI0JZ31FgwUgEKLuQvA&#10;UAABf9j7UdW6wMLok1+Y2aNJPAPLpJLNoH0HP11Hn8H8e/de6yBIrFYlDcDyfrjJk+i2VuNIA/WP&#10;rz7917rJpIaYiKNTEiL+0ofVcchL3Opf8Rx7917rpbqoEgNnB1NJp1OUPpIIUAW/skH+vv3XupUL&#10;Onqk1A/4orCTj9cg+n5AY/n3R/hPWj1xBHqXS5klfSimNURCg1F2VgePr9CfbSfEOtDrEFjlJIQC&#10;QXKsQRJJY8uCQbr9bfj2o6t1xcIHLXJjJjiKHSyMD+qxcWt/gPz/ALYe691GbX5dUTK9y6BWCpUa&#10;RwoDMBqA+hDcf4ce9GtMde64/ti66G0gl0vZVDAWEihgLxq3q4/qbe9DXXNOtddJok1LK0aqE1a1&#10;QhBz+5ISeQT7t1vrgSvpd9QZ3fQ11U2VeI3I/DWH1/HvfTp+IdcCgcEsP3nBIDErCqWsQSOAp/s2&#10;/r/r+/dW64NGq6JGlKyXFoWCTNEgFtIU34/Nx+P9v78QCKHr3XDxkiRz+2Tq9Touv18NrCXGluLf&#10;Ti3+sPcBTqrfD1kX1A6NTFUWLRYOEjH0EjMOTaw4HFhb+gTP8Z6aBo1T13JHGwbSEISNWuYyqqQR&#10;pANtRH1/qf8AYce1PTiimD59eaISOtykjM2ks7HUsUa6lHkQC51WtccD6fn37q/XUcTFragpXVaI&#10;BQpMl/0sRww/qffuvdYhqEiuLxTAMBFMAbG/rLMByCP0kC3v3XusjKDcm3jmb6FT6So/UI0H1HPN&#10;vfuvdcGhTyanWNCw0hmOpwikLraFOLFvoB+LX9+6914E+YxNIq6pSrjxkK5QXsrhbFSL3uOfp791&#10;7rJw6uEUKJJNRlIJkLqbK0gHAH9LcW/x9+691hAVkmsAFRwkl9QT7kDjSf7QI/H9ffuvdZ0IMYBa&#10;PxuwCwx86WA0gu7n6i1zf6/j3U/EPz6911qAu9keVDpVH9MkhH+cdSfyP0j/AA926914BCzRlGQD&#10;QHFgqq0vq0h7EEn8j37r3Xam5PmCCzvJGFU6FUjR6dHKm97/ANffuvdd6Y1KgCcqdICRkSsW/qA4&#10;P+9e/de6zCwUaxpbSBGsjCd5WXggQi/0BNxcf4e/de69+3E0XjVjEqBRG8vkKajdpNJA/wAAL8/j&#10;8e/de65mMw/qL3EZJd0B0lzZE0gE3P8Aj7917rpRpRCBHIpVAQwY20G7agQbG1uB9Pz7917rmyhZ&#10;JJLBrjSVIItGSCXFgQQTbVb/AGPv3XuuTOmpi6CR2CRhb+JmU8klAANP0sbH37r3XtWqQxRPEWUR&#10;6/G7CSQq5spIGnUBwb8n6gce6v8ACevHrkTpdQF5ZpQpYAomkXLKhFyfoF/3nj6W601KZ695kDN+&#10;3qWULIfQXckHQ0hZP1N/aA+nvRAPTR0+XWZitgA8cihw12ujuw4RtH04+hUe6kBxT06txYfZ1xM4&#10;1MWBLs4sQyn0H+ze1vUbfQcfT3oR6TWvViMdclZVeWSxIuSulFI8QSzl2cA/X/A/7b3t/gPTXkes&#10;zNp1BlhMSoHazWDCW1ixt6X/AAF/2NvacdbTz68jRIFjVJFjZiyyoENpP1I8ur6Lzb/X5976c6yo&#10;5LjXdS+slmCutkF1Uhf0/T0gE39+691k8sSRvIzjQ5VlQoCrPqsY+OdJN/p7917rkSrjVGWWOYHy&#10;SMwLyLEbmNb/AEP9ST9PfuvdSSGMjAANDcLAkjAMx4Kgn/A8+/de6zqVKqLPe7amsTcD1FR/Wx45&#10;9+691lKlr6nZUZlIJ0kuqgh73+ij+nv3XuuPiikBFwyDSWQSAoebho1Ci4/qOPejw691jNPDICCk&#10;TEOCqhNKBrXj1Mov9bfTj+vuo49b6hS0yFwFUIV1p6hpVRb1lkXg/wCBBPvXXummppkdDq02bWjS&#10;aeZGQWV42YC4/HPvXVW+HpJV9IkqkrGrzMpWWLUELsAFLKzAXUcWA492HDpnoOs1CBqWNYGEaSJK&#10;CB4VkjTUxR1GprLa4ViD78D17oEdyVNNHNBWf5tpYy+uNbGWub/gKAw/HH9rgDgi/tzgtft6fhTU&#10;Oil79nnpIK+pcPPT08qz1LxPAw8kjm4lplA0xIW4ZULOdNwPr7YSUrJXoyt4l8uiN7+3g0IrFSsm&#10;hqE0nHz0k3nqKwG4rIZYfUsSpF6TDcEk3+vs0WbxAK9GkMILaKdEy3x3QaOrp6akp66MPVLJLUCp&#10;p4HkSBCUp28gLWVQdXP1AUnm3tzWrCnn09JbQAjX0XLPd5VrSCWRoJaasE7xNDNCaSaFJCjGqpU0&#10;2mX8gN9SDc+91Sma9U+kh4qOolF2bl62SSKStq1iMlDWaNKokx/RBTGKxAQFravqfybD34Ro2R1r&#10;6SPow3XuQerZJahAsyvPGmOdhO9NUH9yrWWoK6EbxWdW+h4APurxgAgefSWaBQhAFD0b/ZtLiZ4l&#10;moQk9Qf3D5o3q1qYYpArR3qAVCKLqQq3+gU2Hv0MKFKnorWFCKnz6Mzi9q0VUlTPPSR1TVdRSiWk&#10;YTM6K0esxJKjARLoswRrkkfT37wgSQOqPAvl0JtNsuCkrPupI4aFayGkU5FKZXmfHUqCIQUkBCFH&#10;/sXCEWBJ96EYrTj1tID1NTZNP99QmSCMpMZ5I3ov34oqPwEUsbqwClX/AFNqA5uCD9RfwqZp1bwe&#10;k5lNiNVzu8GLZPt4TLWKo8dLPSBAKRZEmU31Pdgo4/3j3Uox9adUMLDh0mqrYFPKhrBC8K1NJpqK&#10;lx5nDq5IgI50RkDkk8fj22UIz1rQwHSbyHX1Css8lNFKxmpqZqaWOqepklEjeOtlEGmwRRcKhBXV&#10;b2naIg46ZZATnpDtsCvpoRKrtEaHIs0Euv8AhzQKvpiM6RrJoU/UKkZuxPI9uqo+EdVKoBQ9M1Rs&#10;6oinTSapaat8ZFFWx/7jJZ5HIkr5ZU1eOWJ10qGZQeCVB928M9U0pxHTZPhawVUUUGPFXI1QaWvk&#10;hp55GmhiS6S1NTKFclJB9EXSo5IP1914YPXuoEuJiSqISeasqxpEwlpXXGRIXs9X5Y11E6gAJNAB&#10;A5t7117qFLQxvBLTiDGZCSOKVqCEUccYlmkvFPHWQoDG8bG5DJ6gOTz791oU8um1sNSvLVeOghoA&#10;IIXkNOwY09oPt5JjWyKWQCxQXGqx5/Hv2RkdNsnTJX7RoMhT1EUYjgkepQh3nMlNSq6aJBHHGLy6&#10;xZr2tf6fn26kjKc9UVQuDw6aKzrzH5AY2leJ4v4SnnXHo6w0Mkj3jjklqwLBGvra41f2R7d8YnAP&#10;VtVD246Qk/VuHr/JBUzyy45RM9fBCixxmoR7CppBKpEsRb0lI2AFvUDf3YTGtTwHVzMwzU9BLneg&#10;8fWLVAY+goq+oaohxjRQNTGmHjOuukOuKMRlf1CORVB5Ckjkxhnj0/q9WS4lD11dArl/jpVGkgZ4&#10;5amSHG+g47HtLjZEifQ9VH9oFZnY86gulmHqZrWLrS2lAEPRnDuKUAZuge3J8fpiZ3p8fknMUqqZ&#10;oaeEVKOV0U6QRQ+pnY/rWQqAP9b20zRMcdLRuMLAAnoIsh1Xk8Mjxw1LWimiSpYGVqiHIuxAVEII&#10;W7f5xwNIta/591BUGg6XxXEciimOmaRN6baqKlYK+ZqiLww+WOFjKJ5lsS0qjSTbhubW/Ht0A9K4&#10;yDwPSixvau6MNI6ynIgwwsFaUalo5U/ztTSslirtcX5+luPeurNDE9dYr0L+2vkNNQtTfxLImnjq&#10;KOP7uGJZjLWSatUErSR6o/IpGo+XgfQDn26fDI7umzttvItWUdDxtX5SwxrG0tTSvUVbLHXy1MLz&#10;0lZEW8NK9DOhSSndRcyKwRb8qyj2lkhiK8KdFtzs9uQWix0OeG77wP3eIapjpPRDNRUlXFMainmk&#10;RjoUY+jDyEaeGH7lz+ph7Tm3AOOiJ7CZe0CvQvYvtLEVj0tPDXUD0dO0slRM5kpJzPM2j1JVa38Q&#10;PpjhjJseSR9PezHpzTpM8E0PxjoUMfvhKnJ1P8NjhrKeKBoloJGJqHKRCNpT5fTdFGpNILEcC319&#10;p2RtWB0nqCcdKjHbteVpKhaqoyscdJUJLK9pVhnDARSoqWdZI19Oj6W+vvwjavcMdeKFhjpZUO8r&#10;vBOI4lnhSngAaoYVEcJQvFPFMAsaM/LFNRv+b+/OmPl14QlTXpYwbzjjiNVV1VOU9bmKvQUr1TxH&#10;01VH4j4nLC5YFiw/BF/d1VaVGergkY6WGO3rjqaqhk80U9N9vElD5KefHST/AHKGRjSNMBqlBvbU&#10;wP8AT6+9NGpFOtGUMOPDpRpvWejhigSWN48lLGaiKKKL9ingbzCVKNAfIHH6o25Fr6z9CxoStD1Q&#10;k07elhT72mpZJ1p2hPAmSa12SjmsCr6P8xIWI9NrsOFt9TVgoU0HXl1eZ6WFBvLTI5QsftpFgiqG&#10;qAIRIsfNmlFwhJNtf5/Ptzp0MKZ6f6TeNP5qZGq3ieWVirNFqjfSdE00cX6Sqm/0/wBe/urnt68z&#10;1x0rqHdDzEg1NLN5g8JmQBaqdUf0xtCvqIP9krwfzwD7qsgpQ9MCMk56VEe7VqJFkaIsiD7LQ5iW&#10;WaKBf2ZrRrpWzcMPp7tqXpVpWnTxFukMoSQNK1XGq0ESzRRqRfRLTiYc6gf1WIGn/be91B4daZRT&#10;HT42fghaCKnaiVFvFLpfVLEdFxOngAuL3VC1jfm/uwGKnh1oGgp59ZI8nCIJQ6xxeOZIpWdguppD&#10;qWQ6wCQ4/VpJH5J977fKvXlJI6eYalHdqdTGGIGmSIKgW9mdXJ/DD9P9fegCerdc/uFllCCNSpuA&#10;7IpWU/2tKkfRQAQbfg+9lSuetg0NenGIaluAscytDH6bRLKUBJkhuACCtrggH3rq3BKevXKnWNbS&#10;pT0wWzh3aMP5AxJuEN7XH/En3vjw6cJoK9ZBUaGXRog8a3UogjhGr1aSApU/69v9j73oJ49UFGz1&#10;mNVMFd1BSwEgkDpMkpQeqKdB6n/qDwAD/h734YHDrTaeA6nQZNoX0ilCpIYXESf5yKOdbSRjV+W/&#10;UQDwPbbRCmf9X8v9X8g4cinSihzEQYxOHEcbBBK3BWJ1KRsroLst+Dc39pnhIyOmzFU9PMWXVAsj&#10;Jdi5ij0yaiojGksqEWC/T6m/9fbRjbqpjIPTtDmYTpPoEpiXToW6crpZwTxa/wCq/wBPqPdCCOPX&#10;qEZ6cP4hGJfGWBARU0oRr1FeAyAC68Xv70ATgdeqT1KTIopTRIVkddWnSJfREbKQwBNwb/jj82HP&#10;twR0NW4dep1KStZLMbLHeTSLIwKOL/rtwfyPqPboVRw691nhrTYtHJFJqBjOoBGcr9WDAW4/rcfT&#10;6e90Bwet9SvuiIg7FQnL6iVk0yJx+kDkH6Xv7roWlOtU6lrL5PxbgLGzEAlh6pNRX6j+l/dDF6Hr&#10;1OshqFJjjKEs/wDQ88NzY/7Dj3tY9JrXr1Os0TLZCX9IJRH9IZWU8N+eAeD7c631z8i29N2Vrk+Q&#10;WU2PrbRYFeebkG/v3XuseheQ9owCXQlhpII+ioQCAf63/wBh7917rnoAWJVDsSS3IQRtI3Cm1za3&#10;9Pz7917rho/Uzrc2uCxJClTY6LcEX/Hv3XuuaW0LpkCXPjACKGZL3Njz+foB+Pad/jPWqVNOs4Vf&#10;SPSI/wDOaSdPlkHBB1D6/wC29162BRqHrtE0ssmoMQSlha6K5/c1Ei3H0/1vz73071yCsf8AOrZR&#10;qRdA5JB5HP4PGn37r3XIL5LrouP0li4vx+k+Ij6X5JP/ACL3WuP5deXT+oqrIDpchdDafoTf8gn/&#10;AFPHvXWm+HrqTQLA6bryP0hmt+lB/tIHJJ9+68vw9cxYkAxqpOrUQAbsOQAfoR731brkzKVLEOWc&#10;jQVsFYj0FObj37r3WRNWoC5VuddwAvAFvIP8P6+/de65gcgvoPk4BXSWt/qVFgLn8gfT37r3XRAI&#10;dWYjVEULoQVAHKppa4JX6G3Pv3XusYQaW4kb0m62MYB4DjQf6Dm/v3XuuJjVrkFFB9IEaggqP6k/&#10;T37r3WNoE9QdVspX1hVtc8i6j8j6E+/de6jmO39mwdw5GoC5sf8AN25uB+Bx7917rEqWN0LgqXZH&#10;kUAKSoJ9I/w+l/fuvddFYGMLkAKWEkgH1DWN5EJub/nn/evfuvdY155HrtJptKPU1+LM4B4Fh791&#10;7riVUgFgUVWU/RV5U+sXsSFPAsTz7917rgyxyDxlSsS6XKuVVSAbjSACAb2sSfeqDr3XDQSrqsbu&#10;0hALJpR41B51uB+RyDx7317rFDCLhNIYMGtKoAddXFjbi39bfT37r3XIU2g3kUAKCkij6xuP0nSe&#10;SQeWI9+691m8KMquwZmQIPM3BYg2FlA4BItzz/X37r3WbwJpIsha+o/lyb8sWItpHPFvr7917rIY&#10;Ltot5FCKVV0Cqq3syhhwdX+Pv3XuuHhBYg6HZbrZ1DMqsbmzEC1voCLj/X/HutGtMdQ54VKyxjQh&#10;dQrsWL63uCEJH0Kj8/T3aP4x1pddc9Q5KcM2uMBUZUjjS62caSzyE/7YW/2Pt40p3cOvJ59Q/twi&#10;ePQI2USeNbhSRe+kDkGx91Hh17eP59aZfMdcvEzPoOlrrckqFGlF4jZmBGpTzce79VArgdcIYwhA&#10;8rsRGCzhQCLG4QCx0k/n+vv3WypGT1ykTUsjKsY8ioIg7HQbi7BdPKlbH6/i3v3WuuDwqS4Fz6NG&#10;jT5PHaxZlUX1cD+n+Pv3Vh8J6xNHJaNVOlHAK+ldbkLqUErb0/7AX9+6r1Hk0sWZl1srAEqoXRxY&#10;tGABewt/Xn8+/de6iiyuf3Lax5UMw/Wx9A0G3FgPp/X37r3WYMiHTFqEodSxlIAueWsxB1A8m/4+&#10;nvTUp3cOtdeefTI0rfth/SAkayBAoKlSq+o8Wb68/j20fDpj/L14aa56bZqoeaJpJERWBR5ZBoBC&#10;IDGFkUWBYXFmPH0+vvy4U0+XTg0U6YqzLswl0qq6W06mYDxCwZWjmI/cJB+gAA/x+vvbK3Hphzmn&#10;SOyGdhiWR5DTQRJodfNKSNDME8sp5JBP1UH35NJwePWgtekDmd3RQRT/ALl2LyfuFdURUKHURJyQ&#10;SBwV/wAPz7fVU634TnoHNzb+Sj0mIxPWtTOwiRJGaWmmYAhZfqJFBGuM2P5PHtVCinPl0qigBycd&#10;Alm96Gd5YKmV4YbyPSQQLLUzVUb2XyaLKsaxki7PYj68+1gFVoB0bRtGq0PH16QFTmalKl5aST7o&#10;OV8JlnaGBfBH5XQiQa5mU2sEjKXt9Bb24kIbB6ZkCOccOkrX7oqZaSoDSOWqoo4556hPvJpsmzHS&#10;fvafV6IhwhSMAjUBY+1scSgV6Yf9Ph0F+b3bMk6eCCnJlhjFTGFmhdiz+KpeKXW1hq0FU0h1Hqb6&#10;H2+zxrxPVkvaLQ9BBW18gq2Wrgo/uaupnjYLmKmd08UlmpQy3jkkKXkRbAW4J+vstlm7j0kkcatX&#10;r0mZqiIVMtNH5ZqqOSKaup5KRitNRSNohlkqI/QjquqRYdVyQRz7Y6ZJz1CWmlpZGSCoqa7G1s80&#10;sslPKsSCmjFmoZkcHTqvywAVHAvz710weJ64ywQxyeNKiETOksUkbQwtPlGnRTTySk6VWOBSgbQw&#10;Zjdre/Ur1rpj+yeSKslrBJD/ABKqgCsrSVcdTW0KhFeghRWIjjAF43X9XAupv7voNOvV6Sm465Kf&#10;7iTIR1QrJKhcVonip4cVGFjWaF0x0PkqJWf/ADsqsVUHhuLgUIoaHplDRyvQDb97Bip8lWH+I11S&#10;yGOSGMpjnnirVCwSzxxUl0lptFzJFLcwqOAPoH0+EdHVpFCUBPHoq+5t/UKTZWOKury09ZqmemVf&#10;JNLfSDRUGjxmOGSzr+6rWvpW1h7qr6Sen2VF+HoIa6uzlbUVX+UzGKnqII66ShjF6unkN4VmEPq1&#10;sT+4CSBzf+vvzszrXy6bJoK9YKajgesic0ng8gqY0m0q/hqYl1eOSI/rKj1Ep6vwfeiKkD5deIqR&#10;1PlWGebRBV2nGmA0NZEYcdOXGhqlxECEH0ZF1Hn8A+3aDHy6t1PjpGCRzUlQYal0+yyekfe01cQ2&#10;mnopWlsnjBvaw1Kf6AXPjWmOvdZoRNUQLOsKJX4+vsVirpJ2EIiMaGmpisiAKCVk8ii68A+2k0as&#10;V61jpvx1JHGKqkioGqJI4VYy0cIeBJKt9M9LVxyG3ga4MrXNj+VH0dNaY630o4GqIYGiqJsdWzmd&#10;KWmpImXw1IVTDaqV0ZJAiApEwbgi/P196Guuade69QwPGrx09RPBUSAPPFSwJ91V01PKPPoexjIp&#10;7jWI1V2H4HukXn1UjUKdO7xyGXIwxZGnyEAQwJPLSKqpURsHjlE8wMkgY+n0MChFvbhFRTqqx0Na&#10;9YlNRClQ377eKqhpqpYKH7maScSa6pBb6ALayyfUfQ+n34CgoOnOs0lPE0X2saVa0X3L1cq1MIgk&#10;gRnujPTRj1qGIUMhBUgHS319+NKZ6q/wHqXV0iU9PS0sfiiqqxFqWbzTvI0VLLpWnyVRCyqYJbrd&#10;43iZTbyX596IHn0m6yU0VFMqSvRR09VVSlamYVS5OhSop4SQk60x5SdASJDwji6te59+otdQ6fi+&#10;Hp2jFZW1VKIVgSlkjgikMwp61KuZ00QTY2GYBvCAojkCMvq+pb6m3VyNQp1jE+UyNZBWQw/Yzu0m&#10;Oo0ooI4WkqUkIlospUSCzBCoIcqSLhQLWPvQIPDrQ0ovWc1q0GKqPLSUkWTl+6mj8oM7TVLOE/hy&#10;2BBYMrFTGAPrqF/e6jh02RqbUeHWLJzU9dWT1JhxDUkENIZ6KsH8PE0tfTiSoqK80gsrKyFVGlQP&#10;qSDx7qxAGerGNfLHTHU5CA08Exnp4qijgkgo4aGacVC1tRIGEkiem6mIaj473Cg2Pth3GkcMdOgV&#10;48OkRLuGSoeko2q6CKkqKupq/uJ4IhBU1CRl4Q0saxyRBNBUOouL8c+y9pi2OnFiqNXl0g6vMzyM&#10;7LTrNBJM9W0jMy0kNNJdmpaNZ9M2p250SD182JsfewaivSwIFTHQdZrc0U9JV1sElGtfWAyNE0Qg&#10;hpaaGbxU1OYbBUQqNUTR2fVwRax9ulAqV8+kjHVk9Bdls9KBWymrh+4q9AaMR6TKESx8CH1eUCwP&#10;4459pZJCvDpRAtFz0h6zMyNHIRIZWMAHjmtJ4o/93LawPBH5JsePaZpCc9P1oaevTA+SVpkZQJSS&#10;s5hdQVZVXSWke3qsfoL8+2uPTR4npJ5muiAWcCPyKryIsa6YlKEsiySMCApP9Tf+n0960jrwFTTp&#10;B1ucqskSdE12jUNHGBYIp/tg8G/5H1tz/h78KcOrHtGnqBIp1JNGiB/ECzFNKlm5CmNACwsLWA/H&#10;vYHp1QAk06wrFIC06srLGE5jBRHY8E/QAEA29P0/PPv1M9bIINOs6lpUkhjikSWYqjMG18WvII10&#10;25NiTqJ9+49a6ywx6FjjWS7x8q6xCyoeZfJf+0fewOrL8XXpZFhkJptY1aWMblZQXsQXBP4Av/r+&#10;/DraefXf20bxiUlWkjbWRGtiVPDFE4B/2m/6fzx78erN8PU2CKII7MdUjxiXx6NKxerUrxvGOb21&#10;Nc3549+FK56a6lxSKmidEAmkYyI0dwrhvqqLa97c3I59+xX5dbFK56MV0rn6Wlz+PpK+XRTVVQhl&#10;R2+3RXQ+lJJALoXNgWUXt7Kd1g8W2JXiOltjJ4dwPSvWwb0tiMJvrYdBLVY2okyFBjV88iVBp2mr&#10;JJzcSFiGaGEpGuqICRjblhce4T3TXaXTAcCcef8Aq86fPqV9uSK6tAaZA/y9KGLqmjSs+4qftgsM&#10;k4ramekvkIq2SL7mqqqMIBanRGBjJUsxB/r7LWvCVp/xVPLHr0oWxQMWP+r1/KnTxR7KoMc89FSp&#10;T1NLMU+xkqCk8E0siCStRK+KzQ+QaHIcHTzza49tGXVkn/V/qx06LaMCg4eX+r+fXZxKR0jCSJPI&#10;8UkcWN8qzhkV/FeliYFtZ4eOzDWgva9/eiVLY4+vXvCRRT+XQf7g2tHVTGmnoqjLRz0y1lAJ6KSK&#10;eJU9DQx08gRVVGBFpLIrWNm5BcjlVcr2/n0lkh1HSRXpHUeyMZTZWCeCBp8ht1p4Fir6lqcS5Soi&#10;LR4qqmgiFGw9WpniEdrqNRFz7fa5doytaBvs4Dzzn+Z6YFnGGrSpX/DxpjGPy6HzZuxMMiUiTYyp&#10;mx/8NqKE4+nlp5auonqLTyBoKFD4WViXAZ1kcA+s/QI/GYnjn/JwGTx6UG3RRTh/qr0dDaPTWEnp&#10;tMsME+s47w1gp5Uo6hJ4BqxtAPU/k8dzMZJXCFQQEvYaS9k1UyPl5n7ekjQLxr0Z2j6roKaOCGgp&#10;PJR0mMcGmkiGsxEeGFWqYxqmlcG4YsVCg2/PtT4hkFT1SoUU6T2awiY9aeAI1BUUUblBHKk1T4PF&#10;4zU0lQoN5UjOvxsbfS3tJKSVPT8ZYinl0gHfIY2lrxFLURwWFMJpo1kr1eXS1npae3+cFiro1rk2&#10;+vsvJqa9PAA4PUGi7ZqaCpSknlk+9jylP99RwrKlVSBF8VFW+InwTtxYySPZbW/Vb2qEJcal49ba&#10;FRg+XRhcLuuDMRpO0s8sRiMtVYCjjC28Rc2SMxyI100IP3b+pgPbK1Rip6Z8IDh0oZ8qiPEzu71F&#10;JF9klJoihVFt5GSHy6jIrRFbBiwUnTcH6OyNQA/Lr3h/PpHZjOw5Aw2kPgljMSmZ4qcTtCLRY6tJ&#10;siBVv+v1Ei1uQfaMnPWvAp0B28YUlkyiyVrRxLGtXPWsKQmONlMdBR01OdQjaOQgqxJBUFgb/StT&#10;x6eAoKdEa7Ax9NU0WVjLwfdUVQlBUZutZRUiSEGSOrh8v6xKP86xIZ1F0549qoCRIPPzoP8AV+z5&#10;9Nuq6Sf59EA39syrmr8ggmWoaUr9jkjGyVS+GISTGEQqXFK4OiJ3B1Ahj6vYv2+5jWMA/s/1VFfs&#10;6Irm1LvVf2/6vLpIJs6px3il109QoFHTmqFHHVRhvKFrKOWjIjLvo9Pm+3YqQCeB7XfUI1QP8386&#10;Y+yvTX0rKNQGfXqNktu4mqmrHaqhjqVqnNRPi4NUCpIQlHSLDUFYpH4vwQCTwlvbkcrCnmKYqf5g&#10;9VaJDXpKyYCooMpQVAgeslXXFS0dVBFTS1IHNPkqilNn8RJtMDGgIsy3HPtQsishFfzrw+XSSSEq&#10;anP+r/V5f7Nj3xQ3dVYoYvGUdVFQVlFQtDQx10SJjamKurjFLNPERqgIu4R7AA6LG9wCu5XS5Y5H&#10;+r/Ufn1tEDx0pQjq9TrreL0VPS0s4pxNCtMkgnYy1FP50UyU8qRjiRnKgOxsy/4j3u1lDYPVQa1U&#10;9GeizkmRodIV4W8TRtTPFHE8VMnrEsT2tqIB0gE2+ntU8y0oOvIndg9BlvLG12ULu8UQx8tIJ6kG&#10;UGZniiLU9KJJAAGf0q1gebceymZx8TdKlXSKdVw9tdbVdfSV9PPTztVGNJlpm0JVIyDVTpUUc40M&#10;7oJEaogZbD6qR7KppO7xB09DDX5dVfdsfFVsrmYq58cUjdqiop58c3gSkZQB9vIF0yLGkh0iclyW&#10;F44ypA9m+2708cZRs/b16a1Vzqp0X+p+L9TR+SJquH7wM1eZqVlrAKOlkBmggdFj8lRG3JhkEct+&#10;df8AZ9nA3oniMfP/AFcPzI6T/RoMivQ8bP6QnwtVQvjFzGQqKmWnk+4hLMhmezS0k0gCSRwVCekQ&#10;leJFs7EWITy7gtx8ZAA/1f6j6dWZWQaVB6Of1ptwU70lPV0zzZumqGkesNI60AgaX9qmlh0KG0W9&#10;SAlCQWNhz7ado9OCM9OQ9ykt0brbuz4hSUlXPFTTNEtTVvTR4zy0swrD43aBVsUljYevVwFtpv7Q&#10;OhY1HTUvw9LE7ZpENcmRxgpKkUjqqSSRzRClpQKsDRIv7ob0qUN7Ej8+6GNgK9MAlTXpP1mApSJK&#10;uCnBSqpo3p8ZLUfctQNU2m/b4AKMQHEa/pBa1gPbDmlOlCsCurpM5WlxCwx+D7th56Z6igR1aOrq&#10;w2moqWNZpWygBkj4KgX5NyWuk5NTXpC19XSyyVsVBU4/IVhpmqFx4jVIaKKmW1RTPVRg3Z1bTErL&#10;dGtbg393C+uOnI1NdXQS7krjj8jUoiULwZamxtLQyM0WQqcVV0ZEjBqimCyftXAd2diurlbrpCuM&#10;CmPLpQKU+fQKbnkmyNRUVCyUyDHGqkqMjTwqahaFjcpJUOFTXNIbwMiMWQ6rjT7uRpUA+fr02/wH&#10;opW/cVWSx1C0NDSy08NDSVmUqPuZqyulq0qmZMtR1E1hIYbhEXm7DTb2YW5HBv2eX2fn0T3S+Y8u&#10;iobtTPTSN4amorI1ppIoImoGMVdHM90nq1hWyajpD3FwxHNhb2eWoiUAn/V8ui4LRi3Rc8zTVcaw&#10;vJiZY0ig8cMkkkkjVDoxknamC2CHXc3/ACB9PqAIYGQ4B6rJX0/PpHVGWrVnRoqZYacrJKBG/kV0&#10;QaGl1KQyqpHqI/x4/PtToQ8f29M1056w0G7shS1YnmoqcPLrjilK/wCTmN/St3KtZTbngAn62Huj&#10;wq3n1ZJDx6xybrmrTIs0EVNapd6aIzkRK/j0yqIlABBIIUqNK34P0968FR1cyE9R13JOrqjx6HXW&#10;wl9EjoWFgJHZQoIFyjgEg296MI68JD6dTjv1tCRVMUwA8TIixo6TxIupRUu4uxYcm9iDcj22bZT8&#10;PVvGPn0+UG74KiOSCFCTVmKLQxjiMMIOtZpWcetebBb3t7Ty2xGT/n68JR546W+Pz9c0kLiVZ4pZ&#10;gHaenSRDTIPG9XK8ljEgsEUkhbi359oJIlzXj6j/ADdK45GHQiRbnmrdeukqBNqjiSOEjH45pCQ8&#10;EywSBlMakBl1csDdQfaA26pQ1welwct1BzNVV5Km8MMUcLxSeamipYoR91lw5WWd6uq0xIViuVdR&#10;wt7C/p93iVE7vL1zw+zp40KfP/L0EGYrK6WWVHp1QVU6SVElbVGoZqiKUICzkfpsAbooB+rcW9rV&#10;RB+Xy8uPl/s9JiCT3efSn23NVmZoJKqywuj0LQNaSepAu3288YLFgLgWUK/B9tSooGsDJ49KYqAn&#10;V0ZnZ+d8FGkcleyVEztJXwvQkNFTINAjrLgqZnuFQ6tLAi3PsguoQz1AqPL5/wCx0awyhBSufP8A&#10;1evQqTZApT1bTwwNjqWOlFYgMnjxEkdqqlrURh5LU6D9xbEtewFvZX4YBC1ycj+lXiPz6fdhSp4e&#10;np1LpaKGtFK2Ip5KipqaifMJ/DUjCVNM0egmpFQQIwx/MzE/VVHNvdq0JD0pwzmn2fZw+XSWQgAM&#10;PLOP8vQtYrYNDXVEuSKkwxRrm3WoqqeGYxPGKdKHG4xAiyiQCRQ0xBb68Hkpzcug0/l6j59XgpL3&#10;MOOel+vTqVj/AGmNwtVQmoraeGGOvpKDIUVHROn3sqvLOUanijXiSPxE2/S/N/dBevxYhv2jPAY8&#10;+l4hiNKjrjV9G0NQ9JUUFLRfwyvyFCMhkMjiw2JhoCpi8lNRMSC8RGoM6WCcNKpsPfhfSAEGtRWg&#10;rQ19P2dOG2T8PDzxj8uig9m9HU8FTW01Ph5KvE0U1XSRVEUb01XSisnYIaaFOQqgNMGlZkjQ6FF+&#10;CfWW5tgs3dj8/wDVw+fHoP3NsI5CKY8sfPomGcw421U1VLTusv2sNRBBJKkKR1MkLMGmpEuQIJCC&#10;Fb6m1wLj2J4ZBMoY/b9ny+3ovNFrTj0n8M0z0cqmSGMxrRl4/uYw14W85cVL/VzYD+ovb8e3pB3V&#10;Ar1tDg16l1mREVXJorZKGGWE1TikdFlnDkFI5qc8BF48pjOri/ttIww4VPDh1dmpgnpHV2aoYyIH&#10;EcTVSqakxVA8g0Pq8kYDatJJ08kEA3IsL+1KW7MKnHTNQRjpMDPUsT/c3MbVkLLSsiIxEyGwnkqF&#10;UhZGHDoE+lrnn2qERICjy61TpirMjMzx1ay/cBZSVcQJHYBdDwgcNpNwVIuCP9t7eVAMHHVwMV6y&#10;tXVssFIKgtLCVIqJiqMIyW0o5RwLC3C6r/7f3ug6cavnw6bX+6jl8VxKGcqyyr+lVFkVdXqUciw+&#10;n5+tve6LT59Nlc0HXqSrEiiikEzQRa44eVEnm1apYg0n6V/p+feyhUVPW0HGvUFzKJKh6cNRWVmk&#10;DSBhIvKyPcAkXF+R+fp70KVzw68RTy6jk/sEKFkdyjBYwrl4TyYGkYEFvpdj9Pzz7cHH9P8APqn2&#10;dZ4mnqNLoPFFeRWjhIeFhGPoDN6Rc2Ack/4e6VUZWter0JyTTrB5L6/HCojARY5Gchg2rSyNGFux&#10;4sPUAPx/QOqow3n1rrKFlgT0SAIWb90oVjDjmVBGgve3B5+n5P090cqcjj1vgPt/ydYIxqcyF2iD&#10;FljaJE+3Fhb90fQ8j6i9v9f3Z6VFeHVaZr1OEEccAM7s9RG4dHdQdUcp/cZUbm1rEE/4+9DVXt4f&#10;6vz6tT1PUc/b+VRJCzR+vQ4JEjJyQth+kWvfg8+7HXTy61ReJ49Y6ZC9Q0ZCy0wiaYrMnmOlfSVK&#10;2HJP0CX+l/pYe/N8uPl1sV64II1QSSRwglWkZREoMItpFkIubtcAk8XNvz72a1FOtUoKU68s8SvH&#10;IWEZNPGagzRxTKxTkGJ1H4H55/4n34qSKV60dNfnTrgDJIrErpSZXdNRurtfS7RiT9JNrkn/AFvd&#10;uvEAih6z0sQ8d5Y0dShN9So4J9MYseDbgcc+2pfLrwUYHl1zPnaMvGkgEYZW+gZTa0bzt9SAORx9&#10;Pz7quind1vSOI6wrqEcPmCzhg6TIB69SetmNwCbLawHu+KdnHrwA4nh1K8VMIzCsN9LPNFHrAqGJ&#10;W5aR3HBGoWuCCOAfeqOcHqxCnA64tSu0CVvEhURwWF9RmPMrRotm0L+kAcE8W59+11xTj1orQddO&#10;Y5I764JEimZ1mJUNKtrGI0ygc/kDSeRb3orp8+rVqOuLRRmazxGmMmkPUW+3RDpsn7IvdGA5Um9+&#10;f8D5WoKk/l1rFeHWdigim8iomqLxshHkZZIW/baxAKkn9ZP4t7qD3VHVjw6jCJJVhu8UVRHeWFw+&#10;hgiDU1mIGoNf9I9uE5I8vPrQFQK9ZmFtSlYSZrM8ZUgkILmzgmxPBtb6e9drd3p1vrk5YpeSmCwz&#10;BJGZA0a07fVEmIFrMf8Aahf3U6aGnW86aUx1HiMkcx+2vLPKmmSnDftsLGw0GwAI5Fwfp9b+7imj&#10;PVKUOOsscjHVIXkkkLKgRY/2mVTplYH+0B9TcD3UhTQL1vPHp0psoWSR/wBpTHUaI2SMpGjC682A&#10;4sDe5te3vxShoerB+3pTUWdeCJIo7BnKzR1SuhhnYvqlDD9Vl+oUH62v7bKBs9KEm0j1r59KOHNh&#10;jKawtIPFFUtGySUrVMAOg1CBj63DD6lja/A90aOop0pWYGurp/i3HUq9LLLJIlQI1NE+rWRG6lKm&#10;GdCCbPHYqwPtkwKRTy8+nhPXjxHDpQUO4R6ZlntFUPJJLTxSsY3jpVUCMMwDrpNuCbMf6+2JIMUp&#10;w6fWbgwP29LOm3SVeOGRvFj55xU+WNFM1OSNAgBm/b0MoBZGPKni549pTACCRxHSkSnh+E56VNFu&#10;WJ4IKVTC0X3gLxQ0xgqPBCf+BDSkN6L2WNEU6mHJX6howUOc46t4qkU+fp/scP8AV8gq491KZKmp&#10;iqTMkcn3s6UB+2mlelbxVVZkTFdHKJYaWYkL9CD7r4WOHTgmFSQfy+zGf9X7OnzHZiB5J5IsilHH&#10;CkmToKaB5JmL1QKRRgHUY1QkgEawQAQwsb0aP5Z4E9OxMrZBp5j7f2D/AA9LCHcAqadJqiCzyY2C&#10;ip5AFhhYwP4JshUaQrLJFLySVF7axcclOYs6fKvS5X1Lq+Q/w8f29PlPnbQSI9PDLDEaiatNPUO5&#10;qJrcPJUMt0jDAMZLkcggc+2mhH59XWTStPIdPQzEk1EsryQwimWlqppoJpo6qPSxZRJJBZXWRCyX&#10;U8E2P05aMABoM16uZ1pnA9enWmzX2VTFVwZSKfSrimqqqKSWCgNVD4Ykiq3Q6JXQmN9aFLcg6re6&#10;Nb1BFOricBgwavz9PsPz6UFPl4KKpiaOGJayrRkSOWQyzZMQQlRLFPFG6/tOUKyDmT6A/j2w0OoG&#10;oqB/LpwShT9v8+nqgr6imhSWQUVXKsbRzwweGOCpklhP28tS66jKZQS0Z1BwwbgNYe2WiVu3p1Ho&#10;tTSv7P2+vThDXQ1ONoo5vNjxJJEaSrrJYZaiiBltK4povQNTgKgIDgctc+2vBAYnj8h0+shKUOD6&#10;npwp8qIXb7AS0iRErkp6wNBLFCgMrzGWZdMkjqNSFufVb8ACrQ6vi/Z1tZNIovD16eqapCRyOaiG&#10;eyGkiRoY6imrJax1MchiUag0oc6ZBwLH20Y9TUpSn+TpxXHma9d09XDLUx42s1Y10KYXQJZqx5Vn&#10;PjhNLIoJfxs2mQgiw9X497MeKr5568JQTpPaeB6cmzFOtFTRM9NNULVWaCaFRNLDA/ihnCLyZI9J&#10;adWYW/P191EJZq0p1cSKVFD/AKh1LmyFK1BKYKd2nimkhMSwxqpSSYIr0qxrYSjT5EVlt/U3596E&#10;OaHgerF8V6mnOv53jWqpalqOWm85q6WWmLxTpolqZVGpLG1pJlUC/wDhz7r9OONKV694nkfLpu87&#10;/dSVSJMYK5qipalSo8KVb0CWFTLrBiBQ3VFUksFvqv8AWwjUjT5jquo1qPPqa+Wr54IplFK1Yyx1&#10;NNTqBIVTQQlUABcXYanY2INgfrzrwFHHh1vWfLqauVqI6gvUwxVFRHj/ALdqzwqWrqljY08g9YuF&#10;YBub/U8e6eCpWi9eDmuT5cfXrHBVVlbO8jpXYP7do6Ckp6ARSrWRsumOWdJPUUjkY6yfqPSfr7cE&#10;caY4/P060HLccfL16c8bURR0MoqoBPWBpYI8efTNTVNP+21VDIpIIkuFeMcgWIPFvdHjDOKZ6cUj&#10;Sf8AUR1gpMy7xt46iR44WR42gql8EpmW0f3JlGm8bDh2Nmtb6+9tAARUZ60r9Z5ZYVWpdDKZIIjU&#10;VNGIPLJLGiFqh6lwoZSi3DKlwzCw5Hv2g+nXtSg1PUTIZKmmXFtRxSJJHTCWneRmvPSzuInWGoe5&#10;I0kmO5JXgED3ZYiCa8D04ZFYgjiP9X+r04dRarJMnmejrEp0+8Whgq5wFnqvApmh+/CiylnBiWUq&#10;Aynnn3cQp6dVL0BNaVP5/n0lq/JPU00jTShmNFOsrJHG0lNPVyBpYowgAZCCQGH0axP09uCMKcCl&#10;eqGQMONeoNZVjG033ao9TU66OjkhkJKLDLIKeGqqb86QG0m35/2/uwTXg9VYlM8cjpnqqySknen8&#10;7kQ13nGp0FLLCDrmEBsbsoGhwL/XgD3sQhst15pChp+dOmioqJZKj7Walm81Trr6fHBQZozDL47Y&#10;+pT1CWIn1jV6k5sQQPbmgKPQcOqM9WFa1Oaf5vs6aJ5ERnkkkWMViQmheMq1HUoknjqqKpozdElL&#10;AMqlQAbFfqT70VBxxp6/5OtgjJJyeHz9ajy64VceuFhSJUaqeWKnqU1ss+Ilqh46WeKa2owuLq4Y&#10;Hm/PHumnNGz9vn1fJXt8vLzFcY/1cOoyQ0E8KSTS1FPk4JqeKRzT6UqHjl+0AJWwF/Srg/6k25I9&#10;6oVOANPl1YFWFWJDef8Ag67eDXFU1VXDBkpYjUUVIk6JTuJCDHMKSNuH1IFWMXBuNX+PuvmApp59&#10;WoCCxFSKgfs/1U6aJWqqdIaWiyCXWlZ3idfDVBE/VTzkiwl0hgTexAFvrzbSpJZvX/V+XWwXUaVP&#10;l+z7fn1FMtJEMW88xgq4xVs7y0wBjkmRxRssgFgb6QRfhuRz73oNSAMf6q9eVlBSvH/L1zSnkmoF&#10;hXHNMyxwzkVIYSRzNEat3hkp/wDjmmr6Nb9P+PvRChsfs+X/ABfTgzHQrgevrTy6xVJlXJSLNIsr&#10;6aaClKELMKkJeaWRrWKlibxnUOQbe/BFKdaLDXRzU1H5Y66eojmgWJlioTX1QFDpnWSbF10TeaeP&#10;WguYpbEgMCt/SB7qEIY/ipx+Y/zjrbOtKNip/YR/kPHrn5qczPUmadrLNRM884SOmM406KqmAuqu&#10;LaHQekgcD34RmmMf4cZ694gLVP2Z/wAHyr1HWWno6ap0Y+a9JRR0+ThUiaFS8fmxqsIx9JA1gwBN&#10;+SR7to1kGvHIr/PqupVBopxgjy/o9cauulhxzUsdFVzV8NItRUGogitSU7SBHjhqV4mjRNWnnUAw&#10;/P18IVMmokUrin2deaSi0AJNBWvkPSvn1IydRJCIZllRKeGbz00sjeFFr6lf885QXOhdQKyAE8EG&#10;4HvyRqaila8enHYpQk48v9Nj/J1ISoljmWSKoogrLGpr5JUeZKd38hhqaVxwjyXQE+oEW+h9tmIU&#10;z/sfKn5dWDk5H+HNPn+fWeomqZMniGnPmmp1qoBHHFHHJ9tou1RVug0K5ZWI0j8G490CUjIA9Pn5&#10;jq5asimvUaKu+21AJUutRNDNJT00KzVDTwRmYyS1Ki6M1nJ1qdK3H9PejEGwfL/Vw6rqAqDU8OHX&#10;cFQXkVZyjJUSzyLHINcrwSJaCmdnFvLGSQrL6SBfgj3Vowoqoqf5daBqaPT1p/k6dafISiRcbNjj&#10;FFTqPtaxokVKqiZNTTeceoGMEBkIte/PPujRCmoNWv8Ah6v4hPaRw8/Uf7HUf7qOAU1RO2qsmoqy&#10;pjpy0aS01GPUlVISCGZl0xov1UH+vv3hVOnyBH7T5f5eqalDBjxIOPl69cFqaYTGSTw+XF0KV9FO&#10;gbzRfegKKUpYkkuf1LwD6j7cEVARXiaU+zP+TresE1PECv7cdYqqqEcsMlck1QZDJDVQKgjFNLJC&#10;VWMVMQYNUL6msRpPItf3pYjQ6Tn/AFfy60WGoVyD8v8AVnplkrlopcZHFPMUq0mrY6uOOF6uogjG&#10;ijbzt6nMlwGjKgkLYcD28sOsHUOHl6dMFghXT51NR5gHH+r5dcclXU8xjqWomipZBEakpAVrKerb&#10;1Okca8HQ/p/Vf6L6r296SNhUE58vSnVXcHuAx5+tevVkqzCN4qloqRIHpauWWDwismmI+yrUXQQh&#10;jddAGkHSSxNvdkUKTq4+Xy+X+XqrNq4fD5/5/wDJ0zirqB4hLS1KMzT0328h+7FK6xiVJpJoLlQ5&#10;BBW9uRYe3lVfiH214Vr/AIeqayKVBxinGn+bqPNCXnSGBoFg8L0xerX7iAmSL9sSswuZFtpi0j1A&#10;/wCHt0AEdNsw1UH+r/V5fPpt++WspIDG1Vi0jEkNRBSApRTimXxJVwtICUceryoLgONNvp7dChGx&#10;k/z/ANX+TpsuWUfhHCg4H5j5+vTWqinWSpetlidZYYqCRDHIkDrH9w71NM9gCAQDp/Filvb4PlSv&#10;r/k6bAAqa09Os4pkhl+3nlingniqEq3khaySxKJ4KqMLyjAlPKEJvcG/19+x5CnVaAGh4Gvl/Ppu&#10;q5YpqugFZRVVJJFC9PX1FJVCSOoljASjmWRBpUzEkyJ6eLEtYn24i0UitQeH+rPVGIJFQRjOePof&#10;l1lLRT08sVLLSRZJZUW8tPGyoinSRSTw6gySRqLxszqh/N7+/KpVqmtPl/xX+r/DUgEEClf9XA/8&#10;X00xVFUsUdJChF5qoCOs+3YVS6jNUVIvq06RdUdCByPre3t4qpaoP7P8vTNSBp4/b/k6nSQ/eRzT&#10;UaObSxVMcEUHieL7cqkVU3kGh0ufGwH1IBt72FYkAf6v5f6v5CrsgX/V5Y6UlLtCpyMzSyYip8E2&#10;JnqZIqWLXUXWYa5Iqdx9InDurKDf/WHtRDaSMdPSaS5gBOr08uhkwfV9RUM0zUb1CslDJT1kOuCl&#10;ihMYDsZYreRZUuJEJBuOF9iXb9j8XLDpFJdwkHOr0/Z/q/OnRntm9QJIsFVHi6GXH1UUqYvRSSU1&#10;HktUngjmDR6PDLqDBJXjID2Gu59iaHl5V0lx0R3M+SxNB0aba/UlKksValKqSMYaaoppYFo66Oqp&#10;bikjyEL6kAeQFS7ct/W3JFFjt0cYpTokud4iQ6EOfXoxmwesYXqY6qOjFG9PUGdY0C06ys8hWSmi&#10;dV5iDemR3vGf7Itz7Po7Na46D9zvBDaa1r0djYXXtFQxJFDRRQqrNKx020eokQCNPSwjIKn+v1+n&#10;0fMMaDSeg9fXBlfU/Rs9l7XIihZovEHKlhpBZmAFyNPAFrCw+oPssmdY606LWU6NLefQ/YvDMqhW&#10;RQp5K2UgmM3CgAAkW+gH/GgTyvq6bER4cB0IdDigBrZB/ZbgW1a1sJLAAKR9Oef6+0sh/D0+FxQe&#10;XSjjpU0j9sXN7kqL8C1wSD/rD8fn211dVpnrKtKhvwzLwSSqAAn+ypUfS/19+6t1kFOoaxW4JI4C&#10;cf4WH1A97Boa9e6zojAEMoIHBsLAL+CSfp/sPeuvdSACv4Vm5CgEBdJ55/3r3VhUgHrfUadlUOtg&#10;b+q36b6Tcqlvrf3ZUUt1omnSZrJF1Eayn9Po1iPwhIP+svHtWop0yTQdB9lqxQrhNCu7SaSHFlZG&#10;Fg6uAAQLEf4X9roYqjpHNIDw49A5uTKU1qmMNTxyMHW08bqsw5V1s4sDa6/p+pB+ns6tYCaU6Li/&#10;dnop/YedYQyGKSliqIpDJQoz6WJhSzBgBbQSQHLEXUg/j2L9vtgBw6SyqFBLdV0d27vpcfHkfC+i&#10;lM2RnkjpKqN5ZmjoA7xtqJEZsHRx9fTcAX9jDbLQykDh5/sz/k6QRFSp0+XVIPem9YMnSpTY6P7m&#10;SOqlaeFK6NJaWvhmWKGgqWK3kkjleCWMobHRz+PYlMGlNAyRgCvnwA/bQ/l0t8XxtMZ8uqwuzamO&#10;vrJozRIlPERDTVUdMIipiVhEahLHU0v7msHkcfkj2Hb3SSVpilK04caV9Sc48qV6UTIFC06BCoxN&#10;XLkTYIENOJY0kiKxWjIVZf6AKOSV5sTb2GLi3kMxI4U9P9Xy61rWnz66kwbVK0dIYFndSyqbukPj&#10;lBfXFMgD2/BDXvbjn3WG3YlQRU/6j0mmkBFB0xvt1IYhMquQ8k8CoEVIo3YhQIpiPoWKgFhYcg/T&#10;k1s7VdQDY49FVyTpx1hp8QIJpo56dXliiTVCjBI3B+sqyqT6yvIBFjzcAckcbNtyB2qtSoBpWgI4&#10;V+R86edKnoN3t3KNKatIJ48fsFPNfnWucZ6GnakEb0qh/JIVgpohSEiOxGqaSeeoAuAqAstuDax+&#10;vvI7lGGM2g1VaiqNBNM8SWamAFqRTBpSmeov36VlnNKDuY66Vr5AKvmSxANcitR5UHnGpejpnhB1&#10;0gapevAWWllqJQV+4iispLW1AE8hgCePc1bcNUEbLUmPJk4oWNe4DjWlQPQ8eoqvSPqHWUij9oj4&#10;MFGdJbhTgfmOHS7oo1nfwySxxwFUmETuFip2qoVWeuhkFmLhlEfH6dJH59imKNWJViAMGlcAsBqc&#10;NxNKacYGfXoK3TGNdag6qkVpWukkhGXIoQdXqQR6dO5qZaGCpCeKskqoBjZYaSBQGNNOJ51j8oAV&#10;yyqS5H9AQfp7UlOL4dj26VFBUVDAVwDnia+h4U6SxMWYovYjCup89rFSp4cO0ADjTUajpvqMgUhk&#10;iDY0NUUctE8cRmhWfwESVMNfOADI0dlAZla97La3upZdRA8MswKkVYZX4g7U4gUAoDXVQAE16URQ&#10;OWX+0CqQ1e00VmqhAHqxJoTUaV1VoB0y1VQs1JRVc4khx9PRQU8YaSEB2ZGjIQuPHO40spgcksQr&#10;cHgUk0mJJnqsSqqipGa1GDp0ucEaCTUgHB6XQQmOeWCKjTO7McHFCD5GqDNdYAABK54kNMxVqk08&#10;gqYKxjHFq8+uRI2qEvBFTQMGUSafU0cwso/2kD2F9xk06pNQkIA41IBYAqqLpI1EZKuKLSvw06G2&#10;325ZVjKNGKnhQEhT3F27Tp9GQ1P2k9BzkavXUVNKaMrjFlujwMNbVgj1KWlFwSbhmUGw1ELp/AIv&#10;5R40kHh0grUEebgYJbgfUqO0aiABQADGyt9MCXHiVnIyG4aK0OCBw8ic4BJPQfVCVLmSNYfGiNJL&#10;UNIUMqooLOi34cr6mFxf6/UW9x5eJOS6qmlQSXONXDNMZIyw88ccdC6J4RpJbUSAFArStcfMA4Ho&#10;SeHTFUkRykxFU0kx0rOC7TJKBJ6XPALA8/0/A9he6KpJ+lQUoErmoOfsyCK+nRrAC6ASCtRVqYAI&#10;NPtoKY+fTDU+ZiIIXikWHVPNEEjEgt9Sr/2ybMQB+LewluAdv0oirBKsRQV+0H8Vcn5Do0h8NQZJ&#10;AQW7Qakj/Y8vz6StXIkyM7L5CWU2Ng6JqKgoG4sxPDf4W4+nsC3zJIpLjVw+2nyr6nzHpTo/hRo2&#10;CA04j5Vp5+lPT8/n03ztG2iNZWfRA4dmBCFy2rwaDyACQpNuCP6eyW58N9MatWi8TwJ81pxFOH2/&#10;b0shDirlaVYcOIA/FXz/AM3TcgnCsGT9qNSV8jK8K6DqdkJUH9XFuOLceyqOKfS3bVBwqQVHzFR/&#10;Fw/LHSxzEWqDknyFCfkfyz9tepCxEMoJEzBBJf0xqxkHIZ7Ar9OSfbyW/cK9xpqPAVr5HAoccfs6&#10;YMlQT8OaetKf4fkPt6ymHnUi6iqNK7XIIjb9AWJr6QPVwG/x93e2A7lyaaiaUweGPl+f8+mw4pRz&#10;TIAHzHHPmT9g6yS1Ginpo4EQOgJN11csNfkOr6/0t/h720vhQokA7v28eJ/Z1WOMGZ3lyD/xVOsP&#10;hZ1ZgGjklvI6RHWDo4Yy2+hUXLfg+6+BrGoAqzZoO7/evSnn69OeIqHSe4LirYP5eoPAdRGXXcqF&#10;1Sx+nyctrRgAzfgX5Cn6cc+0+hWGpfxrjV6g8cYHoOnw2k0byOacKH/VU/bjrp2iQgaBIGMYkjv6&#10;WkQczWHN7cW5sfp9ffi0SNSgYHTUZ+LzbHn5HiBnq6q7ioOmlaH5en2edcH9mPXRmhW0zanZIgly&#10;qxsLXs3+qItww/HFre/AIzoAGqSQKfwnzzwqcf5utDUqvXSMCtacR8/kP+L6mxqiIPIml1Zh6yLI&#10;0bWJGoWb/Yk8WBH9FqoixgSCjVzU8COPln9vp+Sdzqc6DUUHDzr8hkf56np3iqESojWQieOenVy2&#10;kxlhrHLiMAcW/oBb2ZwXCrOFchw68aU8/ljHyx0WyQs0TNGNDK1KVr5f5f216marxpDFpi06kUar&#10;x2d7MpnT6JY6Qf6g/wBfZgGVkEUXaB88cc5HAeQ+YPSYCjmR+6vH1wONDxIOf2dc4n0sFdUhhZZF&#10;dSqtfxD1LC9iwJ+odv8AXHuyMnwOAqEHyBrTyHnXzqfLPVXWo1KdTAihz58CRwI+Q+zrGv8AlLU6&#10;LGBOWmJhgbyvIt9UakA6lckWPP44APtuNVmZEC9/dVVyT/D5VBrg5x6dOE+CruxqtF7mGkD1zwIH&#10;EH55PWRJJlWRWVPMzN+5D9RIVtOZV/XaNL3U/wBSfbyu61DgByeI9Thq/iOkeXzJ8uqOkZoVJ0gD&#10;B9B8NDw7j5jjQDqDIpSR3EkkqOT/AJTErBUjFkEisfzzxfm1yfqPaB1Ks0lSwYU1gGgHCvyPp5/L&#10;pShBQIVClfwkipPp9nrTHp1ISFUjMagGHR9vKFIlkBluFeXRb8KSWJ+n+v7cWFEQxgVSmkgZOSaF&#10;qD5GpNPs6aaUu4dsN8Q/CMcQMcM0p/PHU3XJTRlGeSEsoWF1VWkkVRZEJUDSQf0k/wC8/T2qfVbq&#10;VqUJ4EDjigr6H5mn7Ok2mOZtQAYVqc4HrSta/OlOmp0iWSoLROJGcm7vZAdP7h8o/US1voLfX2Ws&#10;sAd2dSCT5nzpmp+f7PTPS8GQogDAgDyHlXFB5Aft67eLwepIXEZsPEq6RFJIn7iROL3Uj63/ACT7&#10;00a29XVMVGKcGPxBfOhHGvnXrSv43azVYefGoBwSOFQeFPKnTdJHMsoVlWEqgDhNKJ42luGJAs9r&#10;lfrzx7QSQuJ6EacZpgEE1H209akHA4dLFKmIsO4E4PHNOHy9aeVeuFWjM8t1hCRyIBIqapx5V4DN&#10;xaw/UB/qvoPxS9TU7EhSoIzQljqH+TzC4yBTyFrdlCL8Wog4/Dj5fbwJ9OPUGDxuXCIszkeMh2IS&#10;NV/zZiZbfQ+n1fj2kiWN9WkBzwyTQelOHnjIyKdKZCygajpHEU4k+da/tFPPrDNEFCHUkQjEgV7t&#10;KNKcnQ9rkvwArcf7D2lubfSFJOilc1JFBSpU8e7gAccKY6djkJJCgtqpjC8fUeg41GfXrAokC6Ao&#10;dHfTCrG3hDesxqDcckXP9PwPaRUbRoHcrfCCSNNfnwyeJ8vSnTjFK6jggVYj8XlXy8sDj9vWKdU0&#10;hUp5ZRIqsI19F3VbSXdhxbn/AFxb/YMTxR4jVGaoFAMZHHP+quOnomNdTOoI4njg8P8AV5GvUWaO&#10;VSxVI4jGyFWNnjN1shCgXLC9if8AfBHcW7qSyKFIpQ+vpjzPEHp6GWOgDEtWtR5j1z5Dz/1ZxkEu&#10;5jVEVY19Wkkuij1awPqTf1D+ntll1MTH20H7R8x65P5V6vUaAJKmp/YfkfIf5esILmQRIE0zIWDI&#10;CpCg+lXU8DT/AFH49saW8Tw0AAYeWMeh9M+Y8unv09JdyaqQKEg/mD5/Z69YWRhI7ySMsbLcKVv4&#10;hGLyaT+PUePz+PofaaSJhJqlJNR9ukDj/OmfWvSmKQFAqABgfsrXh6+XGmPz6xsmomqUFbQqY4ZQ&#10;A7LYB3Q/UX+vq5H449ttEHYzR4FMA8SPl5545/Lp0ShB4DebZI4A+jYp8jT5VHWIKeGMMLh4yogT&#10;jWyjhpCR9PwOf8faZkJAdlGRw/z9PhlBKKSKGuo5+0D8uPp1wNNKrEaDqDBBeRTKjutygJN9FrAf&#10;4+2zbuppQ1+2pqRUjPl9nTouIWFQRpIrwwQMV+3rM0hp0QCMwzJa8f8AnYS/BCP/ALVYiw/rb3o1&#10;hx8LDiPL8/t6qoExqTqU8M0I+z869dCMu7Hxs5CmQsVIKIRdz4gCAB/Ztz9fbRTUxxwz8hXjj7en&#10;yVQCp+Xz/b1FNlkRHHEiqrekHVc8yM3HNuCLg/T6Wv7TYEgFOI/1H/P07jwyR5H/AFDrPdI/UVZg&#10;Wi0pCtr6DpJi9K83/pxa1x+PbtAtcE/Z/k+fTdNQopA+39ucf6vn1HE8Rjt6rlpAyOnrQC4Kykiz&#10;rYWF7Wt9L29t+IpWgNft4j5fP5dXMZ1Fj6Dhw+35fP16woEkBDmNgy+myD9ywGkFRwQv9PbYKnjn&#10;qxJxTy/1f5esjM6iJZljVrK40qC66W/XKzAgjg3/AKe7MxoBw9OtKEZiUJ9DX/J1yjUMSxkb9sag&#10;iqFGom7FXCj0j8f4+9EEksTw/wAP+brfBaU/1f5+v//Qv/cB28qFYZUjl1mQghVc+JVYqLlePwP9&#10;fj2IOgx1iaKQvrNUZYhFaZ7RiMPpIbREqci39bm31I9+6svxdYKeMSCR1YrEGRydBWRKZBa4Eg9S&#10;F+PSS1/oPx73071ljpxIfKogjeW6Ox8rmRQbnWGBIDW9P0I+lvfutGlM9T0pnM0ytGHjWIf5R9wL&#10;RXFykN1H+Hpvf+thx70dNM9VGiuOs0UQU+u8c2lFjiOpgR9UVCoJJP5B491emjHVvLpwEKLIhlEq&#10;NMbNCV0aWI0iyItiQCdQ9p+qN8PWfTpTQrOqlXuzp43lKgKWPJAA+nJP+t791Rfi65goDqVokV4k&#10;SSykDUOAiBwLt/jYD3vpwiop1xkuGBaJFbS2pZEFw550rEFJNiNV/p711ULQ16wkqfEZXjVbuLk6&#10;45Tb9x5AouWP0DKQR9Le99X6wsUMa1CRGTS7o0cnqktewVwfpo5P9T9D7di8+vUqKdco5FXymSSZ&#10;ZGuscqMCrRyLbV/tBDWAHt3qpNBp6xMUS8QEdlAQA6jKxvckW+hDc2/PvXWl+LrkZ5NMjuAWeQEL&#10;qKozRrpCl7G7Ac6WU6j9Le9MNQp1WlcDqT5hoiYO8JABK6WHhVbgh7r9G+vI/wAB7bMR9evFCM9e&#10;kKLLaNtAVTI8gRRq1+uAoGFmYf1IJtx72Ih59eC1NOuAqQxlZmQalQnzRojOzmxKv9FV/rcf4fT6&#10;e9+EvVvDPUaSoUWkRvMBULrRiZIo9I8a+UuPULg6SW+tre7hQooOt+H8+uEsp1KFtEED2BdR9T5H&#10;Ilb/AFV/UD9Pp73x49bB1Gvp1GE3Ij1pHHJGIi0l3ZVQa2LqBqb/AGlb/wCP0496oBwHV+uMc4YF&#10;7SIY5JOWsoOkWhkSyggAfgjj3vqrfD1xaaAJ4opXEgZmDWL3MhvYmYCwPOk2F/p71011x+4h/dRi&#10;0ZtIxjan0xyOi3MyJYWv+dQF/qCffuvdRJatWSMmYwhkD1ElwFEakeMKAL3la9wTf/Ye/de6bZa6&#10;JW8WoLJBFLLKFFpZVkP7K07EANpH1A5Hv3Xumn+KHVUKGbyKyAg6f82y6R9tGwHqvwbgG/vYzjrR&#10;bGfLpqqs5Gqs0Eq6VjClJ0JIcN+6gki9Suv0I93RSDU9bVkOOkVkN101P4yxHipJC/lkssUIc2jj&#10;nJuA9hf/ABH1v7cIx69OrFqOOkDkt9R0kpjvTmqyAkActpx8kNQC9PIDKApbT9AjLzfk+7Rx5BpT&#10;qpRlOOgdyvZMLwN/DDHPBG1V5IU+80rUUxCSslXHzIpPCgyKq/4+1xjGmvTkaM3HoM8/2BWsopzN&#10;F5JkUssyfcK1IjB/v4qxQ6x6OY1VVW7A35596EJPSnwE8+PQe5/eDy1dXEjwVUz2qKmZJGkqI6eE&#10;BBRVHFwJeDJIrG3FgPd1iAPd05HH3ADoPqzcckhjYwSQkGXyDzxuZ1mUJTwU7KNXpH1sAfyWv7cV&#10;PTpUVGnT01PUzT2MSCkFLWf5Q6yvNWU0FtCozOOVc8DSSzXIJt7350PV1Hl1kgxuYmkakp52qZq9&#10;XilpBr8wgUXkWOOexdkX9CHjn+19PbgZaU68GCju4dK+h2y00rRxGeqiMNNTinMimekMfpSkm1Km&#10;glhwiBfrzb3R5ABTqpuEHQjYPY8plmlqKWlNVSqKYMRK9FV+aS9RR1FGwu7X41ESBfrf8e0cs+n5&#10;dMyzk8MdChjOvPtnilXC0GtpisUN4jSqVXX5YVqbyLOgJDBgv+0/0KJrhyei2S4kyQc9CRiNk0dB&#10;HUSywvK6MjBmeY0cH3AtHoDeotKf1yMhW4H9PaKWRnap6TeI7/EelzjtmCnYyRCTzVMUayiMRNEk&#10;RYeR6SSIAa2HoC6QSAOAfbWior5dVZdQoel1RbfiVIUMUcVHASZVnu00TM/6TZb63Nrk/wCt9Peg&#10;grQdV00HSso8WhkqAYPt5liQQkyfsRr+fDCg4bUQAT/X6e30C/n1ZTmnTrBSoxiaFljkaELIgh8h&#10;XxmzxorKSeeSbD/X9u9OdKaMojfsSCaokBiLw00a+MKuomTzA6B+CQfeiARQ9e6lQ1sgHkEIPjDF&#10;wJCzl/odMjm+kfhLgH/W910L6dap1JFSJvG58JdiF1quhY1BvG6oOOBcCwIv+fdgAMDrfXKORHjZ&#10;giaEZ9F29Toj+oOF4Nzx/hb3vr3XnnZzoSMQq6m6MdCCNhZ3LWNwP6fn37r3WKNwsLFrETR+PhFd&#10;idX7chUj0s1tNwLWHPv3XuoiRRALG8cBqNZQSRuGKi92LqQOb2B08ce/de6yyhSI9TSsRrYGGRlh&#10;EYOg2AUkMT6T/re/de64ojIjRt+55TpuwjhIf/UgP9bD6Wbnm4Hv3XusqU6mVg0V545F8slOhEBf&#10;T+qJB+k24uQB9fr7917qeSVCsCxtqe2u0bM40I1SQpBuPpf8+/de6keIR6gx8YESMaiYkhGYaQI4&#10;kHJJ4IPH59+691z0IAFZ4j4JTJN5GHhSy3RbKLnUbXW4t7917rhL6olKCTXEjkoiB4z5W0+SMsA3&#10;A+gIB/xI9+691GqSUBWF9cjBVlcepYFADJC5sw1N/tNrf6/v3Xuo4d1Zligjp2UHQdflABT9xpPq&#10;D/r3v+Le/EV691GHiijTyKod216yC0kfPI4FkLH+oF/6e9Ahvy691gCK8ySgM0nJIlB1qkYKpDGl&#10;lXTc/wBOfe+vddpEGiZIY4bGWLVM7EPrjNyl245+g/B96NKZ691mSEo+tQYr6TJHMnoETtpdH1XN&#10;78E/4c8e9DRXFOtY6zInpXxtqdJQrSFkZjECdJVD6WH9SP8AWuPdut9SxHIszaAhmWMCED9tWaK5&#10;d1STi/8AUav9v7917qT444tCs8UbkPKxWM2ZmFmCxWA4ubWP/IJHv3XupMKnhS7pAp8okRV1oF5e&#10;ORQAUsbgAWNwPfuvdS4ItbXK6Y3CuFkUF7C7tqLi7cHVqJuPdH+E9aPTiAlwyyEuLFy7EppvZIyO&#10;Rz/iOB7Y611JYcuw8ZLMiE+NWjYngqihRwoNr39+68BU06kOq+oAkaLxsJ9GhybEBiwF/wDYX/HP&#10;Hv3VipAr120ZSMMyCWVmDrouIoQq28aGMD1Ef19+68aVFfTrwRRyI1TTpDo5WSdlCamUC2l7/U3/&#10;AEj37rx0Ux1ykMYjkdzJ67KyRx8FQPSiMQDz+Dew5t7915fi6wKVsQVBjco3ke4I0/qRm/xH5976&#10;d66Q6pEdhEhd3JCW5UC1OgJ+o/JPv3XuubIx0sysI40LO4UENfjT6fyG4FvfuvdY5I7RWOmQkD9t&#10;1ulybqZCAb2/xHv3XuuMUaB3jdROmghgoC00Dj9B5BPP0Jv9PfuvddnyejWgjIUHxjxxwqE/Uysi&#10;sbADg259+691ilh16jrKrE0cia3SxUG5TQBzY8gi3+PvXTHWJh5g6MDydaMOHf1XDKq8XH+r/px7&#10;snxDrw64KoUa2VDH4/oAt7jgqE+pYfUj8+1HVusg5STSyiyrJGnjs4DHQwB+jPa5C/UH2l68MHPn&#10;1ljPLhI10XKxxNpBWMgWYOOQurkn+tx79146KY6zIfRp8cSm4Z3bUFVr2LsAtvrewsP95sLJ8Q6q&#10;Osg0hPErGRi+kCMqupx6vJLIR6OPqAn/ABpR1brKGS5/bGhrlSSoXynhwoADEi35+g9+691IBLFl&#10;1KqEL+6frwOLqwN/8PdH+E9aPWZHS4mkJV2Oh2dF1yXPjQopFrcD+ntjrXWISA+WygMH9Uhi1mb/&#10;AGnj8WFhb37r3XmU2UtFDLqLTSAH0lP0hbn6G1vfuvddMEMayiOYC4VhcIWA4MLm1yo/rYD37r3X&#10;mURsXCq6s6+kEAAhfSEGk6VH4FubfX37r3WNY7s4m9YCkBQ1oVjvqR+AHJP0IPH+Puzavxde6zhb&#10;qz8WdG0gp6SFsQ0R/BH9T78nxDrw6wKod1AceN0AjJALIbesFCLnn8j/AG3t1/hPWz1m8fkjZRdE&#10;V/EEcNqIRvUSR+Db2x1rrnpCN61ci6m4udDW9SoRzp+t/wDfD37r3WBo2Ziqg6VHkLoBdwTYny6b&#10;ICB+m3uyfEOvDrjYXVTGSvPpARogb3XU7C1j9Q1v9b28/wAJ62esUiFkEnJcK3kKIAVKvwEL8kAc&#10;WH190QrgUz14dYwpdiNJaURhf0nWqAXU6fwPzb62tf271vrCY9MYaRgSb/tKqgeRzpVwFHA/P+v/&#10;ALz7r3XB0AjMjDzKr2KWTTdRyQTyT/X3sdXTz68UWJhI8l1b8LYKVYXAY/n1ce/dOdckQ61iC6fI&#10;6iQCzWLAM6xh78W+osP9j78SAKnr3XLQrs8bF0KOquujSqop9BuR9T/gf9h7qHUmg691x8XAV1kY&#10;qzubrYkrxHrQgEv/AKkj3bqrfD1x0wrcupsA7XWQyMbiyk6gACD9QAb/AJ5966a6ylEjeMaX9UKF&#10;3TTHYSfRiADay8WH9Pp70RqFOrp59YvH5JA7G2oNZydF1U6QjcWJb8G3/FT5UC9XIBFOsjorotO1&#10;0VyEkew5Km41SAC39fr+PdutAqDQdcREpLFidRKy3ChgqldF9Cj+0OB/xv37q3XGeCOVlTxLYL6p&#10;HsqNGBcIwW4JJsNH1uPfuqt8PWB1diU0MbrGYxyyqbWYCRRdLj8fj+vv3VjTz64krCTJo1KsnjRA&#10;o814xp4K/UfT6j/H37r3WbU6ljIqqGMUkbMFe2nmUy/0P4FvfuvdcU0kgFlKyO1xoGiUDm0gHIIv&#10;Yt/re/de646AI0cBGCJM8bECRY2D6QgJ/N/p7917rtfGsbrw4K6H9J1PIvBZ7g6V/PHPv3XusqoA&#10;z+ORruVNowFMHjT1mIspvxzyP959+6q3w9cdGppY0fySysqRlWI8TIgLngW9QvY8En8e/dW6yAwN&#10;/wAcwCqlXIKujp6mjUgXvfkm9v8AYe/dVb4eukC6gZdKSAaXOosA2m6hQR+OTxx791brIzAEvETc&#10;FFAPI12sCSfxaxt7917rkkgZkV9QEd5EYuCWkJ8YHp4t/X37r3XgAwMTtYhx5Yw1gWa7KyX4t+Tb&#10;n37r3XUukKdL6mdlkfQofyKBYu0j30aQL8/T37r3XTFVjOm8YKh0CaXBQjh2a1tQ/Bv/ALx7917r&#10;k6yKkRbVqkcFb2MgBQkgFATdjYXJPui+f29Vb4T12zyqoALLG7a5kjUuYgBxqFgdRNr2A96Omvzx&#10;1VOsCMzu3KSJp/zca6dFmAX6f041H/b+7niP9XkenOuTOEkZiNWnhCvpMlhaYkNfgA3vb8+99aNa&#10;Y6zl1jiQoVZIgiFnZQCFNxd7X/NhqIHvRrTHHqopXPHrKzRa7KFIRV9Gh2Os8KCT+efr7abxKd3D&#10;8urZ6zaRqBVJQDpZowQysw+q6Of0n6g/X68/T231rryaCLRhQAz3uHT6C7ckesH/AGFvfuvdZY30&#10;cql/2Q0MjcldQuQVP+A5/wBh7917ryESeqMaSYywL/USn9SmO3+wv/iPfuvdSNaK0TBntwqKy6ry&#10;Iv4X/Dm39PfuvdZ0l9KXAVwzPdgzSRrxZljHFrfU/wDIhrj17qSGC+R1RxJpI0uq3KP/AGgRwFP/&#10;ABHvWnr3XITpxo9cbKQ2lR9foEJf9Tf0t+PfgKde6jPUBW9TeWMFZEQKVSMRizhjxY3t/vXvZz17&#10;qHWV8aXLoqMDpCshd9Y4uoUcC30JAA+t/dadN6qtXpOVeXtJ4p6inhBWyBWV0V2HCqvP0Nyfx7sI&#10;yeHViykU6Q+Vz1ESutmWMCRxPp0RiaA+tJAebf2wPobW/PtxYTw62IS3DoKs3uemMYmpo2DRSSaT&#10;MU8CM4v5agD6qfr/ALYW93MAAqervAFSpz0Xndm6oDI5arkVZys1NK8XkWqJP+VQRxRJ+iMfXSAy&#10;Xvb3owkrVer2iszUA6Kf2Buiikfz0xaSCKA1dYShpNbglKdz5T5mIJWxZRdv8OPaMwOGoRjo+gtW&#10;xQceq7u0cpLUmrqIKyOnqpKTxVUUEaeeg8EpkppMhLGeJpCNJKkBuLke18ceiMno4W30ZHHokW78&#10;TX5GJ2eMvEaueKKYla7TAVEk1R5EF0fyepVdR9R6iPfoASdXSaSIu1R0EjdZVcqRL9ghneplbiHT&#10;NVzpZpvu9J0qCttIBCt9b39qiCOr6CtBSnS/211dXx5CGmGNrRHFSQ1VOqHTLIXJSOikZtVlib1S&#10;3tYEWuDf3RpRGCek8kyx11dGv6/2Hk4MfAkkbSpW1kNX5GDXd6FjC7SzoAEiRLsxk4Nv0kH20tyj&#10;tTpEsokyOjnbIxGWkVmFGsrR0mmIyICtS6SkJLTIQscaAAMmkcjkkX9rVddOOm2hBNR0ZfbVNDFT&#10;UeqQVE9bF93VzVCVWIqZpFPjWkXyA6lUqQBFq/wHNhZVUGo6TPHTj0OWDjaVoUFV54xFOgmYGSNa&#10;mSMGKlhlN1At6irWv/tB49sg4oeHV0VCuePSnhgWJIFMJSkjjWnlVY40nlnc2vEjC9wPppsLf19+&#10;oDhePVnNBQ9Tp8JDWRSswlWeMmnY2DRTwv6ovKZAEYgcXsLf4+9qxXpMxrgf6v8AV/q9eok+1aec&#10;qtNTQfaRlD41cCV5AvMjK4A06rf1/wBYD34kk16Yd9JoOmut2JPkUnWOggp6lkWOnqmSOlmRCbzQ&#10;GaPjSrXIXSARbjn204J4dJ3kBOemb/R60iPG80zhvLrkEEJkqVgAjeWUFbaAwAUgtfj/AFvdNBr0&#10;32k/LpN1ex0C6IIxVVyOiVANM8zyRzkSyoqSAGRowQwIUBebD26AAKdWKqRjpNZLYjLUxaqYVjSz&#10;zmmhVRVVNEzR/saWp0VYNLAlnnZzYkWA4PicZ6bzwHQc5br+Go1vHNUoi0U8ctXFMDFTTTkx/vVC&#10;roWMvcyMw+gBC/n2mYBjU9UOs9Iyr2BNDRipZIkiaCOiX7SqiJECRFYtLIqnTI4v+0t2uDq910E4&#10;8utqhr0lzsydP3sgIZx4jDLUBHZpqhYwkKiIXsWjB1ajY2J/r7eWIgdO+Gvn0nBjGokKR0yS12Kp&#10;DJNUKghjmlSYvDrdgbKi3Ufi/wBfeipHHrxjxQdYXiSSSalgp5qWqn+3lSSnj1/aySxBwY45QVdJ&#10;ULBzqCgkW5t7oemXWnWWpoI4mgSqjoqgU9VTrBBAiUESSwoXZKmpVQHiAuZBGupmuPp7UdNdNFZi&#10;o6imaSSjtlmqfu0qaihFRSzQMSWE8noangCeiMkFgSDY/T3sU6oxYZHDpuk26tVHBVGOIQVcEktP&#10;SrUf7jpftn0SxWjTVGUBuB47tbng6ve+m8EVPHpO5PYkDVMsszyyVcwVqTL0NJHBUVU4iJjjnpQH&#10;UCNbosh5YfW352CVNR1ZWI+zoNMh1NHUfd09VjqKi+/pXR0/hwnlq6mlmUfcMygkrqve7afrbn6O&#10;LJQVPSlbhk4HoN9wdB0Nf/n4okk1NTTU0iJTqsgWwjFLGgBifhlkDEn6Xv7Ui5LDTTpbFu00PnXo&#10;FtxfGmhjPjEdBU1sqJHBSQQzmlmkUHXHVwA+iRUUlXdhyOVI9uRsCOjKHfFb4x0D2c+O1Tom+1pK&#10;mpgpHSKOWGljRnnK+SVJRDYzRxr/AJvxKTf+vt8laY6M4d5iai06Bit6hzlKZ6umpqkzRJL5oJoJ&#10;6aqpLNpV/FUaC66bMHZBb8KbE+/MhGelv1KPk+fDpNNi9+YFIVppoKiMTTHyU7PoqY1UFpIPpE+v&#10;9IeJdVwRz73GtD29erGxqKV6ecd2hvXEy1FPVJJCIEjmDt9zPPUrGRopIqlFEsZjF+QAx/1Vvb4U&#10;E93TE1uk3HoWtt/JPM42aOmkrjDTVMUkEdFLDI5VpfVJLFO9pPLquodn4/xF/dTCnkB0ibaoCaqO&#10;hr2t8maUu0ssECBvHTVEJqCIKh4G06DKnCyn9X5B5B+tg08KOKdUk2tdHb0Yrb3yGxGSqoJxPFSK&#10;sulsg8oXH1UAitDIPMfR4X/WbFrXAIB9ontlr0XS7fIcL0MGJ7QxU9DBVQZGiqqeoFW33mKYv455&#10;f2kqGjrgdZQ8ghVW30JNvbYgKAEdFE1lOprQ9CLQb3x61D09LPT5GKbHw/c08tXWVTeSNbQRS1Uy&#10;ugXUCwIcWvpUXt7bePpOEkU5HS4pt60NPPSUyQUE1RHCIYVpqudJaOjlQSPKIgpaMOwOpag6x+WA&#10;t7b8NunQCelVT77FRUzpKlTLGUgiqopoo3llp4rtSCaOPTeGIghZVuzm36hyPCIjh1sqenQ7sCUb&#10;GsyCU1IlRCk9ErxSks4ulVOUuVjIPrUsdIP0FvdSCMHqhXz8+lzTbwqaVZfuJ1jaCJEpcjTvHKJ6&#10;d1BagpUPCWJAZzyRz+fbTJXI6sBU9PdFvdKSBXnjp8hNj4iEyEk06q7sbVFO6wcvovZhHz6frb34&#10;R1+Lp6oAp0sMdvWoWpRXq/HTlcfJFDCsMVSHrXK/sXuABxYPyRzc2uHVjUnPWiAelXRbzSGqqKee&#10;WKaKSSQiN0ZqZYYTaUxellL6iCJCP68WHvTxaRVeqaelTR7vmWWGNqk1MDNogUmFABdTHPTzjUwC&#10;20mOwP0sP6JSXrnr1Bw8+lVFvKPXTieoWpAMjiDxzeSSMWBlpZpzZwjEhDyDY2uL2fXUePDpxVIH&#10;Shh3MjI/2tTJUzU896aaoHj8aun+UXDcPGAbXPF/pf26KVz054ZA6U0W6aXyTCKeMywxxPNOSSwp&#10;2XxoUFiNVyRcDj6/T3oyLUUxTpkp0oKPPU8qxAyipsYkEliZXJb01TObWNzpNuLWPv3i1wT1oaga&#10;Hp1hysbrJFFPMVmka4tHJDqDH0xuw/T9dRtxa3592DJXh/PqwrTPTgmSeZYTHDAuqZvKyyKwMcY0&#10;ONDD+wQCx1Dm3Hu40HPVl+LqWk0Uv76teJ5A81UIkeWGBf23UWvpYA/Tn+tvdhprinXlNDU9Tlmj&#10;E6RMZJg4CySRsjMqMo8DtIwBDFeAPza1h783w9OBgTQdOHkvHFH5VDqwp3DoFDKGuQyACw+lj/vP&#10;tnq/UgNJaJxaONYTJANThZLkp45r/VS3JP8AiPeiAcHpofH+3rk0sgjnjRNMgjI/UAY3tbwU1gR9&#10;eS1uPddK9aDYp1PjrZ1PiR2knSmhDM6xGRhr0vCr2sBe4Fjc8+9aB1qvUymzDQMyzppdYn1GCRTI&#10;y3vb7gi1/wAGx5H+PvRQD7OrDTTPTp/F1jSQzMol1h5RKsUi+JU1KkBHJJ4YE/Um/wCPdQpPWseX&#10;TrBllkjQCwaazxoCujRp0qkkg+mokW/4170VI49U0gmvTjDkYiP3jGH8TIsTNGdGg+rSw4uf7I/2&#10;PupIAqer9OS166TZuLAs9iQrqNJDA8XP+9+6M6laDrRpTpwiqvUjKyrdQVFlJL2/Sqn6Ff7Z9+UV&#10;Sh6bJIOOHU6CrBLhVGpvWzO6kXI0sg44H+B+vvZjB6soNM9SElEgkEjXYaVU6WZJD9AVJAFgOLH3&#10;4IAajq1OsqyEs1kRiF0+QKHTTazMb8Hm/P8AsPd+t9SSAll0tIxPphJKgAC9gQptzfge/de65hVK&#10;D0Ly7BVTkcmzek/n/be07/EeqnrICusFV4jkDBSAqBWGhl1H6W/w/PuvWxSueuRUX0uo06bupsQ0&#10;gA0FbfUDnn37HVxo6ytpJK3AR40ZgQGXV9PHb6+k8+99Wz5cOsbohOolfwX5Po4so/P+uP6e/db6&#10;64Daggu0ai6sF0MGABZja9x7917ro3N1c/Vg2kqovo/sqfpz+Lf63vXVT2ivXahSRpIuUYt6VClS&#10;eEuBx/Rhc+/da1A4PXHUtjw7EWBI9IBvoLLb8Akf7b37qp00NOu7LruxZnIXyOpGi30j0j6cn6/n&#10;37q6mi1PWVTGzSWa8gK64y30kH6VQfk/n37rwKk465DRZoyqhYyfQdLKo+rtGwFwb/2vxz731brm&#10;GB8mgorWGngM/wCm5ZlI+n1v/X6+/de67P6I1S4uCXZhrGq17XH5/J/obD37r3XtMjWEYjUtGbNx&#10;ouObG/FyAD/xPv3XuuDoWTlrF1biytp0nSQx+hv+P6e/de6xFNZdhZSVHItpAC2ldb/Rh/Qe/de6&#10;jN9daSWADKC1imkKPz+L/m/v3XusTHQEF0BdSbgBV1fq0kvf634Pv3Xusb2RXDFYgEBOi59P1OgL&#10;a3P4P0Pv3XuumjVyqK6ys/jYEC6sALqpX/V/S4Pv3XuuzcEEg8NpVGVdGlCB+4lrkfXgH37r3Xgg&#10;GvSun1IrsR9Y2NkQXvfi178gfX37r3XfhKRgaLSMCUCAernULW4+nII9+691k0iwKRyEyPGVJIdl&#10;ktYlmIPH1vx7917rKsaEPIQeLo5sAji/IS9uR9ePeuqn4h1kEVwDoX1L9CnIW3Ggt/tz+ffuvN8P&#10;XLxsQBdToCqugkqxtzE2oDj6G/149+6bAqadYgEW8j2QM5IDqtnC8PcfWx/qfzf37rZOoV9OsLDV&#10;HKqEBXZUSWVAUUsCeRYGx/s39+60OoLKqjUo1Kg/zot9FNiug/Q3tb/bfj3aP4uvDz6jvGsjaHIL&#10;KSSNAuzj1agzc3H4t/j7Udb6wBE0hrFndrfvSemUq31ZgL8G/HH+v7917rIY1diA7GNrO4iZWACj&#10;RpTSBwLEe6v8J691hb1EsWH0ZGugGleLeoA3F7WH1/2Hu3W+P5dczEioSyoNBDFeBrGngFbeq3+A&#10;+lvfutdNjiPga4YQGLJGGZnCD1qGZieDe1r8fT37r3UWZgLJHdXLft6o7KsRHIY/4H8+/de6iuFG&#10;gsDIP2wDa6Wc8mG4Oo3/AD7917qNJVCO12YFVtLGukzWUk6i7AaSBxa/P549+619nTRPWBrlHdnU&#10;kBxGYEAUaV8r2swPOm2kX/B91oK18+mqk46SmSyT6GuI41hDQaJCWcNG+u6rptc2OkhdX5F/dwgC&#10;lh0sjRSpLdB/m84Io5oRVB5WlEkkcx8csUZUOiwyKLAWupAP+P8AW1AQ5oOkkgQN29A/n94U8bGl&#10;mEMcMsi1STSzWmqJkfx0sLSDgWayi4tpNyD7dSAs/TsCayB0A25uyJWBpFnqaOVq0LBWyhYQZ5pb&#10;wGViuoKFuuggBeDaxHtelgANVOjiK0jTLdBrlc9JVVWTeOmeSnJhmSjeV6b7iplPiSpWdbNqHLAD&#10;kgj2tjhVRQjq/gIvw9JKqzNa85jpal2gakkfDPpLiVoYzLNTySyEO84AZEDkqfpYkXKhYkOOt6EA&#10;7ukdnM7U1RoytXTSxRGTwtU0wQrBNSiaJck0YjaF/IAtxcm/1tYe7YTAzTpPM6qO3oLKrcU8tM1R&#10;BPW0UwML1FBqeMLHM13p5KoqVijsLw3bVquR9PaWaYtgY6KZJWY9MNRkGyUhWj+8y8lPJLLNDVQS&#10;Uc6BaYx+R557SNoJuGQNqJNjp49o2JPHprpLfaw6poWkXIU8VPQPE7xoKqmM8RVGpnjKv5Et4zKO&#10;A36lJuRrFOrA+XWcxHQjRZBjPRJNNM8LR0/8ScqFUZdpLCUxaggmjLEgngc+9Lx62eHTXO0UMdTN&#10;SmoZ6qE/cTzFJVmgkhUCKGEXUoyBgSvOqzH251TrlJPLSxZCVC5vBFj2FatL4aOpipvJRx1FawLR&#10;oY3Dkt9dBAP4Dscevphf7T8z0FGc31T4+DKRw5qjY47FQfeV1BPJTOhhXWf8tRTYgE8qx8tzZvT7&#10;WqiLlujGKBSK9FX7F7brJaOuhiFLUwVUoWamoJZaSlyKyoJKbIUddIJJmluhjmhQh2U3FvwlZFLa&#10;gK/y6ulqgapFOiu5veOuOSCnrxTw0EZq46CrpBPCktXIYWlhzCgVDK41ALMGZBxyb+9s3p5f6uPS&#10;ksiii9IW1VJUxvGZqTSEejmIaSKBo5BLVwqxUF0ZDrvIh5t9PbPn0ySWyesuPmjMbTY6erhWOSsr&#10;PKSQ7V3lMEFQyKtmBL2SJvqOebe9muk068nxDpwXyUVbBWwB42jpjoklib1rAhjqlWCxVY5Hbiew&#10;Nv6j27p7tXTsnwnrNSI0culB4vE6CCVDEZ6iSdBKhUSg659JPiK6VOlr+9kV6v1Pipta1aTy1ZEM&#10;MyU8rKtKP3JwlVWVVMmryEBvTILg6tX090oeC/P/AA9a6lJR1NLL/lByVDSJNEMlSwLTR1M80cQF&#10;EcVWKVURsmkVEiMAddiRx72A1e84+XXs9T8T97AtdWmWWnhrwaRI/toYJKfHnVqra2OQBhT8osqn&#10;gl9Y1H6b00NQT16gPHrIJ46elElJLAIhjXodJiNRS1VTS2gmamWRWF3J9EwtpGptPPvZFRQ9eIB4&#10;9TIEiqEinji+0mxGPloKzTUtOIzUDQ1XDUqNJkLai129X6eGW/v1ATX062es8DuyzmWnWd5Gaarg&#10;gQqXiRVphKJiAkKKwLyDgsfr/hvpl0ABI6dVgkrUjZJJ6WXGVQntNVxwBopx9otHX1R0qQXs0qpq&#10;0hbj36lfy6sI6KRXj1jx8VVqjQ1MUlVXTyUGNy8URlk/yKcUc4pIqyyMqqx83kLqRpOsE296AAJI&#10;8+tY/sz/AKvPrG1HUxU2Vhq6bE0E2Oqxh51had6iKmqCVEVa8DMGla/lZAXKo1kK6LDfVWzkcBjq&#10;aZqOnWnnxsVPRvRQ/YPLSUX3H8MkkH29JN97KI/u9b+oShW0qdLG/wBakoMrw8+n+s96oU8dOYpo&#10;HUz0OSyFMq086CBGTIyTzzgRimikLjRHb1EESEBR72acD59e64StVUcf2YeBWerpTjKyvqPtammh&#10;aMCCmpJYPSkUgCiSaUBvqbaQT7YNUNOtcOm6prUo53qYqlKiKomqGRGSOdaGZ4tC1sbQ2sGdZY40&#10;OklADbUb+/eJQ1rXr1PP06T9VW0+Sjn8rUKLWTiOspaaNaWdRQBWGTLSWY6uCUYm6XI5B9+ZlbJH&#10;TgXzPSH3PmHSpEtSlGwESxUUaRG+Plgl+2lEdIpAdo1KCTysxFixNj7L7mRR04IiMjoPNwbheCaq&#10;km8sir4RR06wQgNIrK7x42p06VjYLqV15uWUXNvaAyVbHXiKGh6C/I7qaKMpS1lW9PLNPXTCrMdX&#10;HPNqLP8AdwyDUjg86QSVsdP9famOpz1UBjjpB5XLy+QVNWxesLAqWcnRpARKdksdAVDchjcj/Hku&#10;MwUVPT8aEijefSKyGReUT1B0VDSeuRyq6oZ9ZUyoic6TZbEEH+vF/aKRi3TzAAdJf+JfcMZJptOp&#10;lGsGOTXEPSJIIiLGzW1c/nn23nqnWFZ50jllEActK1jGQ0dpfpCCeQ3DMQvA+nv3Xuo89p6GWJmV&#10;TKzBBKgQ8jW1M1vqz2/bv9Dcfj37r3SArJIYZUp40GkafMFv+yv62jNx/Z4J5NgQb+/de69QwrMz&#10;vMsToAz+TSyBiU1L4RYWOkDj6c/Q34917qOXUhtbyKC7Mo0WCorGyNGq2HP9nj37r3XoFYuphZwl&#10;xJqX0lBYekuQL3Fjdef8fe+tilc9cx5NUmmdDFIxuI0GsMOWh1C1yTbkc88+7FSBXqx00x1y0q6K&#10;SVhAlURwImuTVa4lLE/UcAj3UUrnqnWT/OSMJEJECFmVQLAlNOjUPqb8n+g97zTHDr3UiFHlBJRZ&#10;aJD6qdXuyEDSCbgXsefSeRyfp7r17pxoaJYzFMY0YebUiedQfGTclVa9yDdQp/oeffuvdCFgKl6K&#10;uo5XVFP3ME7zwon3DgSAj1AEgIB+q1uAL+2pVDIVpWo62vHrYp+FuWpspS4PBU0tRWzZKQQ09ZkF&#10;RI6fKViibxxEN+5CWKzKWPDSE8Dn3CnNEGiVnYYBp/PqWOV5o5LSgNafy6sPXYkSROkkTQ5QzSRm&#10;mjaSKgarhkcz0+uRT5YZgrvGxJPoZVuDcgosFz0I9a0qPLpkg2hA7+SYUFJPPHTwyxxrLBpipA0d&#10;NIlOykSJKW/cP9o249ttMPKvVBk9NMO2KPH0VTLWRx0ktLThBI1KaOWkEjMonpauEElJQfG0i2YX&#10;/Cj3VpdRGn/Dx6cAA6SNfhcXI3jqTLqq8RSUcskKTTQaXqDNQy+OK6ySzkBEKrbm7En3rU3EGhr/&#10;AKv2dNuo/b1CGHpY6kUOQghqabH10XgooNM0E75BRFUNRGJfVDGf22jRDIr3H0BPuwI+JfPj/q9f&#10;MfLqtamh8uhq2ntzHVclVT1SUxnpBLV1k6yNClRDHVrTQa5KZSsY0FfJMERkIVeefdi3aGHnw6q6&#10;rQno5e0qMviqed6xKGiWeeN/tws5RaZRJJXzfko6FTHInLLoBFrgWiFMt59FTmrdDXHIggV0EQgj&#10;WIUwiktURSIl/upVPJVtQ1LY25H4sDFQClOmG49B1ntvJX0M1Qi1btJOJIfNLHFMJ3b/AChTNwCE&#10;X0Bj/XTa49pZErjraPp6CHL7beJK2mNLHT1TyCSGClkdqupip3JSugdTfyoVa8YI/rbSfaQxtqoO&#10;lETEmvr0Xeu2zFjJKB6iapNNVVdSstXadayESyFp8XFE6MkkiEq6JN6FKNYfn2ZxIaVP+r59Kmc6&#10;dPTzQbkymDip6CseeqxU9XAyk5EVdYslM7CkqKKKIONQs0rReoKv1c8gblgjY1Az1RDqWh8+hQfs&#10;jHZLGVMUNXSTTeBJIaOkIrKn7l5vJBXyPTlpvHMgBIlVCltSRhefZe8bA08urgKM9IfKb2xiypj6&#10;00Zlyazzz05qNc9RPL/lIgxUFhdH0enzuOL6ZAw9smI/F6dbIA49Bblt+UVIs4ppqeSIYtjRUoTx&#10;VMsmRl+4hhy4qNV6eKP0SgNcHi/PvZhB4+v5fl02xFO3ove96/FZGnfHuzRU4aClykNVT+alliqy&#10;JI53L/oMOplpQW1EerhQLuxIUYNQV8iPl6f5empACucdAtk0llyYhpIGk+4mnid6qCOqNRjaYBdc&#10;QiCsqwDTYqFFyieoEn2ZxUAq5/ZjPTGmpoBx9fToPH2pFkoPFTVX3wp4amSpnpUmpZ5IdZApaeJw&#10;oLIQJJSpICsOCSPZgLjwzqyCaY/2em2hBqAa08/9X8up9DsdZIyFSqgGTpaeYVFHHS+WomRB/DKj&#10;7YACOnjdQspnKMzAkn6r719WQceR8/8AVk+lK9eFsrcfPH+qv8+sU2wFyFGKini+4jmepyRqJZKO&#10;mSorZ00mqxUUQbxlNJZ1RdL6RdQAbvJdlTkkeVM8B6/I1/1HplrVSK/5qVPpTocOlMTTUUs0UrzU&#10;7ZFoVzVPHBEuRySUSGGapr/IrspBA8QgdEN1JQsT7cd/EIJ8uB8vsHD/ACnpC8QWoH+z+fVuHX8w&#10;np6Gd4Z6eo0QPWoZTd3ahMVWoKjU0LVAkbSx1Ag/ge2IvPpFoIBJ6ONtGqqHoqdoo6aqp0kjWWoS&#10;USs0s0eltQYDQqn9Q/rqH19+Z2VwPLrcaoePHpZVOGgyAFPURypHT+SKRY+PJqPkVR5LluAArgXu&#10;DYc+2Lju4dKUAGB/q/l/q/kA73B19SVMT1EwikcpGKiSB5mrCqjxI6O4Ku+iy6U59JI+vtIUJHTr&#10;UXKdF33D0bgZFKfYVZjqpXKrVUdPWgU0DGdViB0L6p/0qrCQA6mNgPdRG3n+XTqSeIulsdA7X9GY&#10;ed40q0pcbWCSKShVaFJac1UDmWOnmnqljhjWJbhY4iCx5JJBPuhLKePTmpR59S9rdMSJJNFUY/TT&#10;UyvPjmaRamaqFTUgrU1KPd4pYJvUjg6ApUEEAn3VS1aA9JpnVs16G7B9R05VJKr7l62jhnR6Keq1&#10;E04/ckmppnXwSxafrcjngajYlbCH1ca9Fj3JU0HQr4Tr+GkvRp60goF/ZSGQ0c0SzeWKQzAG4nRi&#10;FAIAIFx7NEXtq3TZnY9P+R2ZTSPUvEk7vFTLHTVcfjqKulqpoSXhgaVNKhEUM0h4Ab+vvbLQVHVT&#10;MQK9AVujaEmLlmqKmKgMdY1LG7mSRAUguaaOnkS5ebxq7Dxqb6dT+yx3UkjryTBuHRe9z1cMJlp6&#10;hHj8qvAGko0lgkNRUtS081KLpIROn6VViLAckm3tvp7jQ9AnXxJJPP8AbNiodURidqWoRUemxsvn&#10;hq5o2URCSJ9H+fTQ5Y2bixeHwevStBUAdJuqppa0V0gzlDk61HkcPUY6niggNrj/ACWMjQsMptLU&#10;2C6SWDAi3t1RTiOnKV/LpK5PZTZWsafJ17VSY3GLXYyngBXFZGRBpqSXKq0kcBICyG/Fiq2Ht+Oh&#10;wo+31634HiZJx0FW6eqG+zr/ALPVH/EaiGTGtFVwvFj/ABU4qz4tIALvIWdDptyqlb+10RQ5HTEl&#10;kadvQFZ7YGEjXwzxvQ01VWi5YyvkqTIzxkzxx+FdDUylmmZH/tBgBx7Vioyp/wCK6TtaonRet1bJ&#10;x0tP4KmWEUq0tPOI6KKMSx17TtRK1RSuh1DxqujSyWAkuLAn2shuGiII/n6cekksSPhugI3T1RTL&#10;NTvS/rrJJKfz0tM32zqkF3ooKXQ00egWE0yKUJdwo9Hs1g3Gtdfl0hmtc9vQT5brjJY40zw0SRmS&#10;Cnqo4agtJHSUbErG8aqGZ/xIIwhNmF/VcBWl9C3n0wLVh5fy6Std11VxwxiCmqNbVCpDCGjrXnmN&#10;pH8UiKQWZfU36bC+q3F7i8jJyerm1emOPXBur8nXtK0sc9LHTI8JaNCwjVZFj89ZGt/QS6qmixsT&#10;YH3o3sQNB1oWrkVPTpD09kEMS+GQSzO58BSSWVHij/cEqlQB9GKrcMApBBHuhv4qEjy6c+iYjHHp&#10;bbe6VYTUwfXMrvHPM4RJ1pY4Rrn+64BiAVkZSbAqfTz7Rz7jVTTGP29XWwaoDdC1jOpKVKalhlgr&#10;KiqMtQHNPUCWKF3lWVKSmjiUCVPFZ2V2BUXPJHsqlvWqSuPy+X+fowhsk00PQoUHXFLJUCnoqhvv&#10;qqKWvxMNTGsApFxwKwV8skyrFPHBa0USIrBdLMT9PaEzmmp6UHH8/L5E8P8AVUr47HOPP/J/s9Ne&#10;4thOtEI2pKtazGijqJ4kgp/vylS3+UN5GLQqPK5byjU13W5Om3t2G4UNqrg4zwr5dPmyOnTTI/we&#10;f8+gg3B1tUQ11bSQ4mWgopI4KeEyyrJVVL1KCQS0YnGkIshKVDEgsEIQoDwsS7Ugd2ph68P9Xp0i&#10;lt2iY0Wg8vn0nhtZcLNG1QKqg+zkiXI60H3lDKxMEUv2xBY6nGoAsTo9QIuR7d8YSfCAa8APPpnC&#10;5bHQw4uClxS1SU8qVzGjiyM6rGwhCUoEeRpdILBYV9CcnWHbVx7K5F10HD/Vg/6sdKo3jTzr0IkW&#10;WoNTzTNTqKugp3jhWodys7r4o6qollAKiOJXQL9R6Sbkj2ha3fAXyNP9X2npz6iMDUf2dO2CyUdd&#10;lI4Vhp8SIKNYC7VkgajnrmA8jGlUlqvWNdOWS1uWAIHuskBjTUTWp9OP/Qo8+mJJlkBUDh0fDrfb&#10;0mYhw4yZgevpo4sfTPj4BDV1VNUKahEkfSVkkV0ZJisauHa54cH2Q3DANVa5zT/V5dGW3xa0BPHo&#10;yOH2BDm6eSTM0VbJSQSIGoayqairozRei2QomAjESx3jgIbXYqzck2TCXOCP9Xp0cLCD8XWTs2fZ&#10;e0MXJka7Iw0tBTy/wWppy1P9tUSUkYnZapj42UiRk8MkTNG59DNce3kDO2hRVuIpk/s624Vck0HV&#10;SPefyU2a01ZDgaGiirL1NK1BBWVGQhelJNNTxVtQTGAfuE13j1XOkGy31CrbNiuHYSSE0PnwNf59&#10;B67uYnYqor1WfvPsGq3bXrUy09LRU7PUKlBQwkRm9jUBW/UV9AJZmPINgtzcb21jHbJpWpPRSRqA&#10;p0j6nIQF0gpfMkaESyxI2pCZH0mSRiOGDekNYfT+gsVKxle5vP8A1f6v9RLfTHU5CohlArpo6pVq&#10;CulB6YVkBKrDUMACukWP5JFgOfboQHCCn+XrfUerqKeYsRTJ5JQjL6b1KnSNLq5HIlUnVcWFv6D3&#10;4Dy60ABw6hTsFppIowsby3ca9Dw+FWXQZSosLKQSCPzf+nu8YJavp16nUZ47TS6SxWMQqR6XgkRl&#10;AkeSSQWVbgsOB7ealM9XAr15pTAwhmIqqd9ULSi5EI1F0kkktcAWJCi4sB/X23pVh29WpTBz1yLT&#10;MzT0vklIEbz1EjDwuiC3jm4sFvxzzx/t6jTwbqtKGv8AP1694/UZ3giluI5NYfSruWAWWNPqBcWY&#10;/QWN+PegKmg63x9OuFVUCQuKZFZppAJnI0BVi4j0RtxduT6fre/uygV7+vEilB10QkYlMsOueSOG&#10;RlpoGiMSD0BIoh+36vSxYgCxP19+7cAfz68NNOundG+4kgMUN4YNDTj92PRzI0B55IGoXtcEgfX3&#10;4DALVp/LrxpTHURwvkCsuhoi0pQyhlf6s2h+bA/rGn6cA/4Orpp29ax05xxXMMLu9/KNZSRWVgy/&#10;5OoccG3JJJ9p+nCKinUZIYkVVaklacvNGsikEVEUb+qaniH7YCrZiP6/63t0lnGOHVaLw6yMpmAM&#10;rqwuqUzMLMIUGtEDm5Ab6iw5591oy93XjnrPoSIzoUCCNo3iaZkZwijSSotdiwIt+P6+9Zds9aoN&#10;XXBzEoSQRWWFkWS30llkFwES31sbuvA/x97TDU6tWvUaSRF8VSycyKwLBAZY3ZvHqi18Muo2IPIt&#10;wT72gqCOqlacOpZTzKqSpFeOWOR4I4yySTzkr/mmAGpba+OODc390FR1ugpT06imOmk+4nLTTJE2&#10;uKwK30Axzqi6QPSAJA3FgDa/uwX8Pr59V0rSvXMpDDDUAaZCUj+lgzGWMhSCV+q8liQOeP8AW0q1&#10;ah60FUDHWdk8Iim8k86MICsYBEhMaATxSKLhgG0nU31C8Wv73qJwxx1fSBnj1weB1iU3P3FRMzCJ&#10;WsIzIRpCykfQi3I/HuuK9a09dww3krIS7LE0sMky3SqVPGgjEq/QsQ5/T/W9+Pe8UFOPVgBkdd1L&#10;xilpVdFqEady1RGl28Cg/b3iN/0sAT6frcfT3sBtRIwevGlAOsMFLYRzNEDUhlDqDcCxMrzs7cMx&#10;XjQCOefeizHB68AOI6zSxrJBE6J5XR3FS51LoMovB+3z6dNmvb82v72nHq2aZ6jsnoCSkE64ap5h&#10;xMGPoWGRLAtzzwP8fz7qCQajrRBIoOsieNoyEijnSk1edZl8RIZr2pne+pweNX+wPv329eGeHWaN&#10;PM0RliWRoqd5WcoI/LAgOqEIv6mHJuPrYD37q1KnI6xrZ/G4lLiRl/zYtYL/AJu+oFT/AK7CwsLe&#10;/DrygH8+sr3PnOkaoik0cxVYZ3hjfS1tKgkm518/QXtb3sDzPXiMnrE0ep5VssNMYTKyF1RSCQEm&#10;REBKnUQBcAWsT/js1p3dUIBFD1lhViI4IwkaoHEy1E40vEfWdbDhiCAABY3A/N/eqLpqOPVQAQQv&#10;UNVdWEcZEQbyM7SabBkOkNoItqIIBKn62P8AX3dEp3HrWa0J6cPuiFUHXIYiIvLLIXVUfho2/qv5&#10;4+h5/Hu+kdXz1IjyLRrEwepVIWZVIW8sSxC8eryC4DC4AItyPwR7b0Hq4cg19OnWjy7JSK6zhqgC&#10;SQJMFZNGrUah7XIJYsbWt9Le22jqcjpRHKAvHPSwpM8WEaColnFTHEjatBMZgYNpjVxaziy2/A5H&#10;Nh7YaEeQp0tSUFcnVXp3p9zkVEGmSRIPLIjSqRE8JiYsoimYM0kRN2YMSVN7W91+nWnVhOCaf4Ol&#10;NSbwfHSPB9vE7VXmlkXQv3EzuNRhEvAYNYukYfi3qB4HujWgcV9OridVOn1z88/6q9KOj3XTpULF&#10;95WCsx9I6Yqhp44qhS7RWkgrJbKjKl5CUQ3uSbXHuptvMcDx6URzoDQNmmKf5elFjt4VLvXNJoki&#10;hpKfHMICzR19LJCIfJApIF0YeplUfQXJB9tvaLQZp/sdKUuyScYpT5U86fn0p6Xd1ZT/AMLMTLHU&#10;QQzUlQ1XJoTJfb6jBT6QuggIDGUtyAvtI1upqKfP7OvGd6gj0p9tP9jpQ4/cuNHnjigrZqaFFEUX&#10;mZGbI1CaofECCAgu1ybgeoEA290MTDj1RZFrTy6UNDuFMatUlVLNox7pT09PO6yCUSAPoiEN9epi&#10;F9JuVXWOAQKGDXwHH/J06kugENX7OlPFuaSirWNawpaVMdDVLAtSq0FdXBvt3FBCELxr5dDMEBbU&#10;rPwLgtNbgpjPqfMfb0+k5D1b04fP5dPdJuWrWZBXVMMFdT1NKkn8Jjhhjr46lfJAryVR/SQRU6kI&#10;tcqCLgBNJboB2jH+r/ivy6WLIRhzkeQ+fr/h/PpWUdWs0ktKUQVlH5fDRDQIaaqmBP2k0/BlkIJb&#10;SpZQUK8XF0jpTIGOlYYcBj5eny/1enSgWumrJ4KeaSinFDQV1TUo71PhlBQUslF4nBWpd3EbIUHo&#10;uRYKL+2tAGfX/V+XXmavHgK/4P59KjHZ6HzPBSSzJrx8ApozHElI1NBRsFrFnUXWSOYymxP6fpwP&#10;dDD5n1/PrwuFLUBzT8qU/wAnWTHZKWCSGRWhpDT0FajRq4aN3x8Wl8hJHJ/mzIj6pORqJFvfmRcq&#10;BX/Vw/1f7AtHJT/V/P8An09pVoDFUQ001PC0imCsKjTSKjiJ42iqFYyNUROw4JQ8HV/SgjoNP+r/&#10;AFDpSHHGmP8AVX9vXdK0kQmp4DOf9zFbBP8AoUxMoEePqZfKLBWjYLw7XlCH6mw2UXB40HW1NDpH&#10;kf8Aiupdc4THlMTJJUSRSVdBHG8pnNLRSLZUrBEC/imkJRPyvH0+g8kffVlp59XdqrVDwJ/1H8+H&#10;WOhybSUtPj0hhklx/ly+Pr6qYoZ4JYAZKNqSYBXCuWhZFN+A3HI97MYBLDz60pBUCmRkf8V9vXD7&#10;qSFYclBO1FTTLPUqJ4fBVRyu/imhpIz+srYM6Xs2m6e/CNaaf9X59VJoAx/n/g/z9ZoqqpVYZleN&#10;1Jq5ljkdoXnqZqctTSToOIjIhawH14v78YlrQDrVcccdYxUNNSRyVSVUDxUUj0kkkzpJ5vIFrRVS&#10;AE6YWVwAwsyFSLHkaMQ1Y4deqKfPy/1ft6f6jN0rVKNUI6QRxTQUNVRkGQVMieaqnkpVXUQxN04N&#10;uCvBPuggUfD1fxRUA8PLqGKmgiWko1AipZjAci8cJZnhknVYKvSbnWsocNGfpc3v7cKEknz68HUd&#10;v+rj05w5KV5qiiZYUmhraudFknmgmnp4JfLCaMqAWV3FxCy3F73+p90eIV1D062H/Dwof9WfPpk/&#10;i0NbOcX/AJRInE82MZRTzwyqNAFBWhQNVm4icDUAGuT7c8Kg1daEte3j9vXdU0rUMtPSwQUUspij&#10;jo3XXonpKgTVivf1IzKCCBcBWDfW/vyoAa9eZmI0gU6iVX21RPWrqlponpFZJ0hUUtPDJM0MENUF&#10;F1cuCdZAAut/e6Ggp1qqnFaf4OmqlhqqiLTWyiSKrgFLQVMia4VmoZTGYKqKO/7TMnlsbMpZSOOB&#10;5gAagdbWrLVvP/J0z1MqRywSZB45jSRJVK2pWkZ9bQtpRRoLWAaVW5YDV+o+9hRTtx1QkA5qacPy&#10;6jVTPj42j+xFdPEYXqqueXw1WJWpjEhmo5QovTukjJKFXggc8X9+Arkmn+XrZIUYFfn5jz/Z1HqJ&#10;4pYWoESmknklkiqKJKMvJV0BHkibUv4NxpZSDa5JuB7roANf9VethhTSPPy+XHpoU1FqOpaSahCG&#10;dvuKphFTT4ylYM8JdFIdIyQYrgkHUCBe/utPkP8AMf8AVx62tAAa/wCyPT8uuFQklZC7SVa1KSE1&#10;M6SMsdXUVQlDUb07R8RyOEEkga92H4v72FAwBw/y8enCSRVj+31HDqDNIk33EMjeMxVMeRpTKDVm&#10;kSAiKdJjCPQ4cj68aCeTb36n+b/Vj/V/Ib1LTJp5j/V9vUPIBZ4knp5gmSqFkmlqRIjRUMzsv20T&#10;hv1RyoiopPGnj6n35F0mnl1tu4VHxHNf9X7Py6wVNYVp3mNRjnerxAo56OZDNBIkb6pWEIBMRjsz&#10;ar3+hFzce7BF4eh62WOSTkj/AFY8vt6wwR1E4MVU+Qip46OKoE1NUxQ/aBzzMKckMyqdPrUklQwP&#10;9PfiBxFK1/1Z6oGJGg1pTy/zf5eotAfNTyVjwo9NCkz0kRm8NXO0AFIXYSXZVXVq1KoYuBfgW96Y&#10;AdoHH06tGQQWYggcOo9XJ93Vysi0E33MrUEDhPE9RDCqlpR/qZUBYEPpPq4N7e7qmkUzjpstrbNM&#10;+f8Aq8x1yxMtHVxzxTolTDrlmEjG8lSlH/ky+ggMwMWhnUk/QkAfT3p0K5GP9nPTkTo4Ib/i6ddQ&#10;VMsXmWsSqVoofDUUsEiytWRq5NBJIVF2Tl2jb6AhUPBHvxjWg0fl/l68rkVVuPp/g65vkXpIKmpp&#10;44iaDJ01LS0vkMlKKaaNWp6+plcXA8XBP0DkKfp70I1btPDP+r9vWzLpBagwQAP8B/w/n1zqo5mq&#10;KmjppIJIJV+7yyRuJ2cUUZhWKkZyQQzEKCPUGHHH18EAFWr8vz6uaayop6t9nWeOuoXvLPE02SmW&#10;mEkMkca1S1BtPKs8EltRKcxqPqLkqb8UaNjgGg/1cOrCSM0qKtQfb+f5ddPWzQ/d5TRHHNPHTw0M&#10;UcpkHgoHWmyNLIrIFtPA5VLi+tTchvfvDFAnEdb1jLgUrwH2YI/ZjrBS1FfHTzS4+sOqmmmtVKVm&#10;ZXU6Fp2QLco3KjUptZrHn3p4kNFf/V8+qq76SVP5/LyH2f4adOAydPI0xpY4vtlpoIESHXLPHUMw&#10;jqKKpiazJ42LlHsqlDzyD7ZMJB40P+TyPTmtCcCop5fzB+z+YPXnnoDJBDWxtDRx11RRSVAaTy0M&#10;7ReRNOgkiFyzanFxdRccH3swtp7c+f8Aq/LqpaOo1CncR/q+XXKrkmY1phWifVTMK6Go0T1kVFT/&#10;ALWqiVQBIrkHQosbOp/HvSxrio+z0r1tmBrSnzHmPLHUR6jE+hVqojFN4hUxqrhZBoGiWGX6pGSf&#10;6kqbi3HtwRvx6rrjrpJ9Kj8uuEORgkq6ellknhEMVdLTx6xolqGiYU89I8ItK5j0tqcAck/X37w6&#10;KWHn/q/Lr2sFgp8v82MjjjqGjxENVQj7atpko56dqRjUyv8Aw2FqdKmkkkUlhGC7GnIJNmuGF/bm&#10;imDwz/PpvzrwIpT8gR/l4dR2aanAp4KieaasVqd1d44GqDO3lhq5KZx4wFI8YUBbkBgb3960g5NB&#10;T/J5dVYFRTOf8vn6D8uoUTyRz08gFe1VLkKeX7SCZaljHQDwVlGYpbMWZGXgE+pbg/0uVBBrwpx6&#10;bBKuCK1qDx/LqFVfcw+eeneqpTA8mPqjGP8AOvJWGKGqDMbtI1lKMQR+L2Pu6KhI1U/1DppyRUgn&#10;GD+Z/wAv+TqFJLAsWPrYRWyQQuY2oG0mWkyULstTOzLdbxgXjVPyf8PbyrRipIr6+o9P9Xl03UAB&#10;hUgeXof9X8+uM1VUCjg8RNRQU8DV4mpo1MgErGsmjqxUizaTdnAUljc+/BFJziuKf6v9VOvBqIAv&#10;coqRT5nNfl6/PrryVDz0UaNSwS1dX95lKeliV5/ShMUTpICjQsrJz9fUwsAPd9A7j5cB1s1IAwCc&#10;mn8vy6bZp1jJCxwFaOGq1sEaVqGeCTxzSSaCsaozmyozMfQLfW3t0JUY+X+DprV/q9M8fSh6hpNV&#10;SVQNbNHR09TZnEUPlXxkBFrKMyf5xGYL+4h9OluBexuEFKDj8+mT8WeH+rP+z5dPMOHq2rQ1KsJx&#10;skxpnJglSqp52XUklbRwhmAS4n8rALpBvY8G6xM4wDX5dVJVWrUU/wBXl/OvS7wHXuVmjpp6vHRP&#10;UvVFJZKCkEsLU8MZianlqEOlYXGiTyqoJA5JPswt7B5OIPSWS5VRilfs/wBWOhw2n1PU0VXSrXp5&#10;GElPBRzRqtdjspR1UZkaJJlH7c2vT4VPp4Knn2cwbUQBRa9Fkt7RqyH8uh/2/wBNyhsc1HTSwtVQ&#10;VFMKWOR1lpZZJA9XRyI+oSAm2oAjQCGU/WwgstkdiCV6Iru/jIqMU6MvgesFxBeGmoKSrSlgg0zx&#10;yx05WtZgYKeqdlK8AupuvrIUW5JI1stvEAAI6DF5u4RCsZp0YLb/AF8yhHpKBKWqL0qSyQxo2LyU&#10;Mt2qKahoZSyQqgu6vG1zIpNgLL7Ohbo4pw6D53piCsp6GzE7LpYz6KKpKRSxCJJWEmQgWCI01Q1W&#10;0umSWEKSEKlTYXCk29r4LSNMHj0gabxCWB49GE2hsoRxQQY9acw3WOJY43qaZoHbWaUVzBWUNyQL&#10;AA6bgkcaZ0hPd5dJiQTXo1GzdixxQQ6EQ6v3ZDpRRrK6ir6FGm/KAL/rnm/spur4E9vTMzPKaHy6&#10;H/B4GGn+kZKPDEyxLZhxyrKByPrwp9k807SnrwrTPQiUmORUB41oSoIA06beghT9Dzdv9b2hdjXT&#10;1YUOD0paeDTcFSmpOLji4/F/6D6e2qCterDTWg6cljCm9voiqQdLcHhSP9v+Px731brvSAWBAZdV&#10;tS8AkL6SSP6H3ROHW+PWE6SrH/WvcXsv9Qf6X/Pu/Xuu1AH6vSNIW9xYD6gn+vPPHvxFcHr3XB2A&#10;D34W17/m6j6R3/H5t/X3oKBkde6ZquaL1EaSRdV4H5H9k/jn6f4+1KLQUHTTca9IrLVegOv4II+g&#10;Kq5NmDKb3AFzx9SLe1kKVPSYvHmnE9A5uPNonmbyWGpoTIp/zEiXaI2YXuwNweQbW4+oO7eDUAOi&#10;qeZIzSvRYN4bzpkjrYn8iworS611Oyc+NmiUAS3sCx0cMOAfYptNtbBArXpich1rH0QDtzs2kojX&#10;CmroqidoqmCZKeeKU1VHRqtROZhGAmoxFQVJ/Va3IPsX2NiY8SLx6oGrGEkFeqj+8O2UyQaqjnpa&#10;qCsqaRauoxtxURgzDxV8VJbxSTrKVEjArrT0kG/sT20KQgOua0GOI8v+L6bWJFNV8+q8d5V89TUS&#10;RyU0T1C1NdWzz+Qs9XMddRBHUNGoCtK7ea6j0lShJAFlryGufmT8/MftJr+VOvRgCUnou+4NrVdX&#10;BDNNSGpi8xjknYrBksb5h5pqytgIAkVQreOUci5H59ktxGrLrYV+34l8yT6/I/l0rldWTjw6QR2a&#10;VqVgkLUslXHC2KSPyi1PUSn/ACYyuGUIY7Fxa4awNlufaD6RTj4SQCv2Hy/Yc/M9F/iJTt4efSwo&#10;NlGWErJBDNqlML1slNFCvil9CIa0ahFyhjd2BAFtJCtf2rigWnfw4E0p/Py9Pl1Qsh6acnsiaji+&#10;zqI6eBaOGWqpIiJJfAmQ4pYYYwoN0VhJqJZLtc8D2tihQGjUWmQPtwB/mORmvSKYrQkDj8v5/wCT&#10;oL87gJKTKCnkp2gngWKmyM0iATVs2jTJJIkCaCYv0t410tY3b8mTdm2oPHG6ilTRzSuryoAFNdNB&#10;WmCMHOTG26bgBdSI1TQArWmMA18qaq0r5UqBnp8wGMelSVFbyGqeKAaXszK4tDGkYuSyfpe3pDcH&#10;j3LPLtgbSFkU6jJRRn5doApkrwbIANRwoOgTu18s7I7DT4YLcMfOpwAp4j8RGRnoaKKYziFqSOea&#10;OjpRTJVNLF54pbmObVQLZV1/2mP0LA/S/uYLBzIge3BZY10htQ1Bshv0+AqeJ8iQeo1uYliJFwQG&#10;lbUVodLDBWjnJp5DzAIGel2sCU8E5+0CrSmKOntUJL9zQwqIqmnd1Hpe5RnS1yTYc39iwQpEjUj7&#10;UoFqa6kAAZSeOr4Sy8STjz6CjTNNKlZMvUt2kaZDUqwHmOIVuAABPDrp5CZaUU1bBAIQJY61Ipa6&#10;B8gW0VVMFcLqjEYOjnVwPqbj27qGpBHIE05DaS48TOpSDSqhBjzwOPA7CAJIZoWbVgoSEPh/hbFa&#10;MWOcackDyPWfJ1aPCFakWnpI0ESUulIlanY/dVVTI5uVcv61LWAA0gDSB7vJpVCrLRP4Djt+JjwO&#10;k1FQTSgxQnjq2jZpVKsDIBTUKnuHaoNfirUhviycUWgCSy8UkqRTHHLFNTCnoaWClqYo45qNpwKJ&#10;10sqmcjW5dASxD3AWy+0lxFVAzRUddKIFYCqlqIRkDX8RqtS3dUAaej3b5VR2jE2pX1OzMpJVwve&#10;Divh4UaWoANBBrVukRXUskmSyVAzUcTxssc89444o6uMtJJaSHT6iGaMTqAFuFeMW9h+8iLXU1qd&#10;CspoxrQCQVJ4UyQSocAAVAdPPoT2syJZwXQDsrDtXiShoASDWgBAbQSSaEq5rTpDZeOjkp4xFE6x&#10;LreN5UIeNI1tXI6odLgNpK2N7arD+gL3SO2eICNCq5pWoNAAHqARqAPDNQKkDoU7e9wkxLsCxpUA&#10;ihJPYRUYNOPlgVPQfVkEbrUfvzPCJZVQiIPVxUiqJaczKbEmy3Y6eLgfS4Ee7hDEwarsUBIGO9U4&#10;oTmtaDiRjUPKtBZbyupUBAHoCc9hYmjAYp5ilDmh+XSOrfN4IhKp8UTfekXLa5JNS/pHIRuLW/Fu&#10;PYFvxJ4CiUdq99B5lqj9h8vlToSW3h+KfDPc3Zw4AZ/aM1+fSdqldNMzXTTEjRSMyoqu4/b1GMkW&#10;YKb3/wBh7Cd+hAEsg00AIYmlKjtqfOoGQePRxCyuCi0NSQQB6fFQHhSuKf7AbhEZ0gk/bSOODx6Q&#10;RGxMkxlSGON+SLA2K/QkD8+w48AnVJDQKqkYIByxOkVyRxoRwJGOlhl8JnQ1JZq8K8FALGmB5VB4&#10;gdM/ikWJZonuzPMZDIqt4tb6QGZQDrP1Df4X/B9kJgIQSxkEktWoBpU4rTNT6/s6MfETWY3FAAKU&#10;86fL+EenXGSNRIyjTKqFDJ/xyjj0Awk2B1AXBItyfbE0QDlB3UpWgwBTH2gas149bQkrqPbWtPVj&#10;XNPQ+ny6xlJL3V2U62QMAhRWQXKLqHIvz9bkcD/FloZBTQ1DUiuCMZp8xWuf2ZHTgZR2uvAcDx+3&#10;5H/B5465WjLxEyTGT7cuxDFTIDdEbS39Sf0/W3u5SPxFBLatBJp5+hocZP4eJHVCXCNgU1UGOHqK&#10;j09fXqRAuqwBBjaN7QoEbTJruVZm5PIUm3093toUcgY06T2ihofQ/wAiR5U6alOmpHxVGcio9QP5&#10;D9vXSwQuy2kVpHcxkICrqACbkD+za4b+nHu/0tu7ijBmNRQCh+z5j1+VOveLIqkUoBkE/b/h9Pz6&#10;wvRhZLSMsZOuIIVX9xtOu0mgH6H6H2w9ikclHNDkUK8TxyR51/ydOi41JVASMGvoOGPy6h+Mqs8R&#10;WKNQsZLkqZYjY3LSEeq/5A4B/wAfaUQCjxgKoFM1ypzxNKmvE+X2cOlHiVKPUk5xTBz6eVPLz6jT&#10;alkiEMkzt41s6hFELK11YofqAQCF/pcj2llUq6iJmYkcRinz+wcQPQV6fjoVbxVCipx6g8c+vqfy&#10;OOpyz07BVf8AbeG6rq1SLKW9UhkYC30sNJUf0/1lokgegftZcU+IHzIJpT8sEcekrRTA1TIb8iPI&#10;U8+NTWtM9TEkARlY6mLIqTqi6BGI7mNnAFvrYhRb6f4e343CKVJqagBgAQABWhpwpwpwH7Ok7JVw&#10;wwMkrXNa8R68OPWaOolYPDCqeYSSRsV/zig2LNEn0IvdlP5uQPaiO4dwYYQNVSv9IcDgeY8+mniU&#10;Ull+GgI9D8ifL0I+XTh51mpWVk0TUWkgw/2/CQH88RHNwxXj8X9rvHWW2IIo8R/D50x3DzGaftHS&#10;MwmKcMpqsn8XlXI0kHyoD+zrCETxPUwu3nN1mWJwJ1iFnBlIA0tfVYrwBx9fbKqpjeaEnWR3aSNW&#10;niNXEivdlRSmD06zMHWGQDSOBI7a8MDzAxg54nh1mo5IALNAz04iCBxJ4i7N6GDjnUzBrstr/T+v&#10;t+2khA7lLJpAqDQnyNcVqa5Hy8q9N3CS1Glwr1rSlaUz+wUwfQ/LqI6yvEqxpF+tdDST+NoghOp2&#10;gXlfza4NhYX/AB7YZJHUeGo4jJYggDidNKrmpA4AAZPSjVGr1evA4C1rXgNX4vL0qamnn1MpzJGl&#10;JHGYxI8kkkmpjrDsgfQiuDr1qPzcE2AAN/aiDWiRopGqpJ44JFcVA1agD6g/LpPKFdpHcEqAAOHA&#10;GlSR8NCfkRxqRTqRK0bxCUPC8kQYhCbuUVx4aZIlFvpfUxPPFvry9KFdQ7EEr5HjjASgx59xPp69&#10;MoGVzHQgN5+VaZYkmvpQDqKYSddNcOyhHllddPDHUVGr6WYqOPz7TNCWrDWp4kkfn5+eqg+3p4SA&#10;aZhgZAANfsP7AT9nXIRmYkuXU+MRxLr0akvpinctxcHllP5NvdzCJPiNMUX7PJjTFQeI9TTy6rrE&#10;YooBzU44HzUfI8AfTqHPBIJQJNMUgTSoYmEaFJGoXFrfRhfnkH2kmt28SrdrU4ZFQCeFfLzzmhB9&#10;OlUUyGM6O4Vr6/ljz8vQ0I8+oiaIVZmSWYDRaT/Nlr8RyMRcfUEK5vcgAgA+0Q0QrqoXpTPCv8J8&#10;wRXAbNSBjz6UsGlaisq1rjjQeY+WKVXBAJp1xiDysZntEfuZFeJ1ERdox615GonURbgW5te3v0IM&#10;r+I1FOoggilaZNcAnNOIFM069LRB4a93aDUZpXh8hj55xXqMyfXWknh4Zo9IYsGazyCIfrCMNYP0&#10;Nhbj2kkjCVLg6RginkTkhfMA5/LHT4auEPdwBr8sAnyLDtP29Y5pNSALDAxYhfWlm1KBZdKWu3+1&#10;f4+2pmUxhFRan1FDUYpT1zx4nhw6tGoU1LMKenp9p8vl+fXpadYm9CldLBDpZZIHYpqWJAQCCBcE&#10;f191ltljbtFKGmCCpxUAV8/8vXo5WkHd554UbjQn0+zqJMp5j8WlbqFmf1ssir9GUcA830/63tLc&#10;RjKaABXBOaGnA+QPyHSiM8H1Z/h4VFeI86YyT1EaJV0qtk0HhjdlYynUrI4/tA+k/wCFh+b+0DQI&#10;CFFVpTPEHVkEfP1/Z0oDnLcfl6U9fl6fPPUdE0yycSEKxPlY6dUr8eIkXAX882+v19pY4ys5FDQV&#10;zwz/AAnGB/n49OuwKCpFSOHHA8/mf83XZozcDSGlZ2j0xAXcf5z9tpL8WFiPz+L/AFNjYnUKgFiS&#10;KL+3Bpw8iDx8qjr31CgVyFABz5cRkCmfMeQ8+o8kTfcSXEcbW9TtMXEkKAWjVPpyb6lBFrWtf2ke&#10;3KzmoCnzOqtaeXpn08jjz6fWQeAoWrD000oT5k8fsOa8fLrAtOsgIEkMJCh9INmMQa4RweA30+n9&#10;B7Ti2WSpJCnjQenpnz+Q6daYxeRauK/P1HqPn8+uJSMs665CCl2d1sdRUBTFq5NvoSeL3/FvdBCh&#10;JSp9f+K8zTzr1fxHCB6L6AD+YPp6gDyp1xMEZQujoFaUcm7nXEv+Yv8A6n86voOPaaW2TSZFppZv&#10;5jiv5+vpQdPx3LavDcdwHy4Hz+3+jxJr1wYxkRmBJgnLM5ALOusHyhR/ZsANJ/H+v7SMikgwg08z&#10;5nPxDzpSnSzKkiYqTig8hjgfQ8TX8vLrE8cK3SOUyPJKGKD0s7sQmoSMCFt9NH+H4+vtp0hUdjaj&#10;XgOP+r5dWSSVzV1oAOJ8vkf8NeulXyDiO8UknjRiyqQw9KyAsDduCW0j6j6+6aNfACjGg/1eZOa9&#10;XJ0/EcgVPmPU18x6Z9esPi0maZkEuidBp4JAIOsMQCLA2JF7XPH59t+HQs/of8n+T0+383NYIVOF&#10;R/Ov2Dj65wB1wdIYyEMKzXR/V/upY2AkZkCDiS/p4+lvofp7b0KhoRX7eHrXq4Lt3A0p+2vD9h4j&#10;7euKiGdlZeCUuhEhD2U/SNXU8D+pA/P1/HgEfNPyPWyWQUrWvp/q/KnXNgsiSSRmPTGS4ReQ3oCC&#10;P6c8+q/04J/PvbqOI8utgqCAfMD/AFf5Ov/R2BvGYi6lXZ00+IQojSMJULfUgWUcgKP9ib+z6urh&#10;5dBfrNFFrUvIXXTFfWgVCxiawZVF3IUnTZgBweT9fe8Vzx691I+2JJaVHJUGNY3CSJ+rUxNKoBLE&#10;2Yar2/HHvzHSK9e6kLSG8d7q7oUaYCNfIqkPrcj6gXt9L3/r9PbLSahSnWq9SRT+VNZEDqUkKOGD&#10;yQ6ONTJYFmb6FbfT3TrwFcDrvQxRpwVWNUCKVA4aPnT4v1Ktzyf9h7906pp2nj10FKosUaTSFnQO&#10;jsshM36tQdv0r9eRwOL+/deb4esTKhaVC7EMGPrdHYaX/SHYaRexvqJ/w966a65eSSHUwMLSHQFL&#10;oHNOQLOsMknB9NjoCg35Huy0rnpyPz64rKzF0aRkkRdWt1uwQmxMjOLDV+FsP+De/fZ1frGr+J1e&#10;EkzFnjjVglmKm4Z4yPVf6GzW/PPv3WjSmeotTIxjVPGWuS6gG6Mpk/UqWB4b9QJ+n092j+MdaWtc&#10;cOoxcoqgtEoMhWZOSvk4LTWa+pV+gsOCR7UdOdd/ts5SJQ4ii1zcfuMB+Y34uCPpf6W9+691jVgj&#10;iMzys6wSvLchx43N2kIAFrcBSP8Ab+/de66aaU/7tBKrGkja1SQK3p8rxSi0hvp4uT7917rmZf8A&#10;N6y4BcEg6kQyx/RwVBYn6mxJX/W91f4T149YVqAkjrZkuJVdVhDmOIMFDIsg03vzz/t/duvdYTNU&#10;KpRnJjEgRVjVJFYkel5kVbgkc2J4J/p7917qNKUjaQvYuGVvAoMkpjQX1W+lj/Qe/de6x60VSuo6&#10;XjE6hFMlR5WsWlR7H9I4Ww4F/fuvdR/ulE7oHMoiXypJNdIne1kjTjU1z/atz9Le/daIqKdYpMik&#10;gkimkV5xCvlVWjCLEp8hDNyQwbgpotf6EfX37pvQeokuT1Hj0CWzyyRurhHjX6ubEIxt+lb2/PPv&#10;1Ot6D0wVOcsHjDwRuAZi0q+R21nT5ksNJW36za9/x7SdNfLpNZTcsUMqwI/2nmjRo5WtJTAQksop&#10;ZlBF5TccEfWxF/d1cgU6sFbpDZPeEaSElvH9ypIVpERNaPrk80twQoPGn+o9rI49eenBbE56CnKd&#10;lIk0skDqVEmunMeqSeSOoJjd4KdbWjYg6if9f/H2uSFSMdPC2jAzx6DXNb/lWWooqOqlaoH20muS&#10;YSGOV2BeNI0Hr8YtdZCxtcBT9fbqwAGvSqOGHz6Dus3yJWSlgmnqKaIV0tSsNFNTeORSTK1KtSun&#10;wswKyICHB/T9eXVir0oeKHGnj0GGR3nVzSQVdAk0NHUKRQ060DwFGpifK01BGwiZibiLWQSp12BH&#10;t9I1UdJ2TSOkZJW1E7StJHVUlIkjVEFZJUCpMcQUtPeI3QprBUpOSy/2Tce7lVOOB6v1HpkyL18y&#10;UVVWIWkgQS2UUrUciiZ5knkBBlSwYK1wQQotz7aIQYz1tANVOn6Hbz1MisxyMwkmkjnSKGGKSZ0S&#10;8dd6QQkbAFCAb34A91LRgZ6uWjArj9nQi4TZMyMZ5lq1lp/A2OqJo45IvuDCajXPA4PC3Gq1+T/U&#10;+0rzqDQHqhn8h0KGE62eWop5YnmeN5qZEcKHM8lRGZsg6VagOi6/SY9Nh/QDn3SSQ0z03MxIrWnQ&#10;vYbYonqQKvHVUtXH5VyEsAptDUw9NOJJmtZeAy67HVx9B7RyTstadIC5rk9ClQbTSjsDRLBHH43i&#10;8dUZJvFJGyR1DpTLZHBBLM0bagRyOPaBn8RtR6uZQw0+vSrotuo1PHHKXulLoVYqdI2qZpfWxNVK&#10;t9NyCWSwP5IPHvykjh0kNT0qKLEiEx3SOeqiipacSaB+8hOvW1hZlS9jZeSPqRb274Y4nrYHr06L&#10;QxySyuIo4lBSa1lGuRGMZcqtgEAvYfUnj3sIoNR1vqbDRoDrCs8aIJpHlVWSaae9qeZ1Wyqv4vz+&#10;fx7t1vqRG/2xIMiSPKf3ZZFYMrFbJY2uVX6en6n6H37rRFcHrqXUqx+RXlilnsShWPyITbUktgw5&#10;9NuPpzf37rQUDI6kRxxpUavWPL6mE7Fodf6QSJLPZR+m99R+nHv3VunBwrPHHMn+bRpQqo0Y1SSa&#10;IBHGQOWsNVlNv9a3v3XunFWeGOKUKsDI34CTwNCP29KeIXPq5UG3I+nv3XupJEoQnTChWNnWWeJI&#10;iGYXCnSAADbUbfkn88D3XuuLhnp45UEclPLEglVzokFQTZArNyqk/wC3Hv3XuufjDqPEo1xMhfUi&#10;AyaASwEg5YH6A2t7917rjLJcTgKqrGPuEVQnKkWeHxqASw5LWJIBseD7917rtkaMeUO5DhUUKtws&#10;VgUKxkXtyBe/Pv3Xuu4onEYkmlp4zHHJeORdTIwPqjew/b1KNVgbj/Y+/de6lxJEzrLMpSFAvjLl&#10;uVkF1kMekWX6hSb/ANbcX9+691mEZgWVdMbhlXVTxtcLZ7t4bg8W+h+g/p7917qSYQP0zvqBKjWi&#10;sFjDXjUMRY3v9bfj37r3WNT5WKmRzfyKJJI08uoD1vpVfpe1r+/de6xq8UEQRF0B5iskkr/Qabrf&#10;jgE8DkfX6e/EV691BlQxNdRGzKnnaNJH4Af1B002axPLH8396BDfl1rroRyENFT3mmKh/uB44449&#10;bXUB2TlRzZQov9eb397631wK1Gl2CeVpEYnnQCEIUMS68gfpAKgn8fT37r1D1wMJcqn25JIXlpLo&#10;syD92zsBYWA0qffuvdc1iiUx6l/c1EuXcTAxsbtKYo+Fs3pB/AF/fuvdS44ZA0pC649YlJk9IZ2H&#10;+ZmZgbg2BuB/T3vq6qa16zpSr6lmJubIICi6E9Qk0rNGoJsQbG3+HF7+/dOdS4aVJRdtSGRmiuCk&#10;kTxRetSFsWD8WOk24+vv3VW+HqT9sQZfGUiLkSQeXSyTEnTpVSOAoFyBzz+fdGrpx02vHqfof/OR&#10;p6mGipWTS4l+gLgKq6F/o30P59sgVx59U6yLFCNNlkuedUmhY1e4uVVQLDTxe3PvRBU0PXupRR2U&#10;IoC6m0qfQdJvqaR1seb/ANR7117rmmpmbxr5h5AqoUCLIkQvIWYj6k/Sx+nvwpXPXupDCVwwRALx&#10;hl1KshCM1vSr8cHgk+7dnlXqy01dYgXCeTzald5ECAHUwjsSpTlQLjn8W966d64gxq7ABzImpgHK&#10;WkZzcvqCgG/1uDb6C3vXVW+HrwjVXkVDMyuEBXQpkSM+shrAanuDYjge/deX4eszxBipYqIbMTIC&#10;Gj0/7rTSw+vPP+x/1/e+rdYzTsA5jCsbMVjewQrwdKKL2/wt+T7917rOIVaS8Yt6WbTGdSlClihH&#10;6bA/15v7917riUXU9gRoEa/ixYqCwNr/AOt7917ruZSUBSl06W1hSy3lDC5WmSwQE3/S1z+ePr79&#10;1o8OoVkRidTqzoImjfWAqsdKCQotvxwA1m/2HvXVRx/1f6v9X7eZQySMoiXxrGQTKUAeNl1aCoGs&#10;fQ/7G3P49+623w9RGjjLK1yrHRoYMyxvE3Eigf2SBx/U+/dNA0yOpCxWBv43VW1qiWP6fS41HnVY&#10;rY/1t791bU3XJWS3pDMygqirpPj0prMjML+s/T/X9+62pBPz65BLhwIv22NjEsYDFWUakhNv1kn6&#10;cWt791pvi646bK2p5I11JGXmUBpWW3Butr/gNb8f7Z2Lz60OufiN/JZX1iW9o1UKWHovL+Ta4OkW&#10;Pt3rfUhDIfV4wrOzNeO0hKKmkPGHUWF/1f8AE+/dbHWQykR8I2uULI6+kxh3Yo41MPwPqt/zxx7a&#10;H9r/AKvTryfF1z0I72u7203udRYRrb9LcD66SP8AD24+FPTjZXHXJfMOWUMqFPCDpuGb9SXsDZfx&#10;b2nIK/n0yVI49cmKxtojRTIw1eTUosz8+TWfoE4HvXWusbEzAagoRWsz6QS+kaWFjxYkXFvr7sPh&#10;P5de65gOqKpEZQuT47XdFtaOQBRz9dQuR9bW91691IMCoI0JjDA69WkHSG+ia+BcsbkEcgj/AFh7&#10;r3XRZIzq1ElNS6SQUNjqa3Fvpe7X4/p78OOevdeZPo1uWRlEqaWKqz8EKf7It+r3ZqU/1f6v9X5D&#10;3XExMPHYBWVvHcspHHJVfrdj9R/r+69e65m5YGw/ad1ZgReSym6Pwbg/4fUn37r3WF0jWMByRfkN&#10;o/UQbsmlQTx+mxB+n49+68KefXVRA4IXRrAAV3K6pIwo8oDAHSDYWJI/oLn3ZPiHWxXy4dY3iadr&#10;yuzuyrJHpVUC2GlrE/U2/rx7fbh17rqQSMiMI+YvUS+lHEYBVrEqLn8/717oEAOc16sg7usGhjpk&#10;hjV9UfjjBZVYFP1Ej+rAnk+7hFBqOnuuIjXS+teWLvC3ACOrWa6Dn/aeP6392691hjLMCv6VYckI&#10;lgx5VGdgCD/iLc39+6916xQsqswsoW7AiZZL8sC4IUE39VuP9j78QCKHr3XYCkMzt6Sygsp+si8e&#10;Q2W9z9Be31/w96JAx1VuHXbQ62YlSFKoz6eXYK5UG5bh/wCjW976qvH/AFf5v9X8hzKsS8NkcJZm&#10;LlTo0IDHEgP4PH0+p9+6s3w9cTCxkbS6qrxiMwyC41KNehSfVzbn+n0966aFfLrkkehAr3SRhwZA&#10;voP+61iKm3A5B9+691zCCzoJAZCoSWWOxAuQWYFuAzL9P9j7917rwQar6gW0ejXZC/8AxyBCA+oK&#10;eOP8ffuvdcW1XkKvG4RmSLxRl3kYD9Tk/QKP7Q/Pv3XuogDhEm/QLBGVAFjjCmyg3W9iwNyPr730&#10;6vw9cjHIBbVoKpq0pGpJjdgdCELwG45t/vPv3VuuFmChwqEiUkEsGuBFdlcW/SOSRcfW/v3Xuu2Q&#10;W0KNUcrLHIq8Mxl5ZYmP0sP1e/de642kAjWQxrIrf5rTpEUMbemNCRZzYi7Hn8f63uvddaGAJRrP&#10;I7lGb8qp9V7fQEfn8fX34gEUPXuu5GJdR5HWMlbsvoAjI+qtY3JH6vySfddC+Q/1fz61TroOh0iN&#10;B47IBG0bKGcG6OC9yCt7kE3P5A4PvwUA1H+r+X+r/D7rwusrylhKsckfIHiLoOTZrcte3H0/x926&#10;310q+lmYkIHm1MzFC/k5cIfpquQo/wBY+/de6zqAsQj1r6FDMnFg7i+tWHP0F/8Ab+/EAih691xF&#10;vUweNhGQhCKF0Fmv4wG/Tc3IJ/1/eqgEDr3XNJU1KFUyaW1MrKA7ah6RZSLLfjV9D9ffmrTt49e6&#10;46RF6VHiJLO6qylQhYkxyK173/sg+kAH3QUr3fF1RuHXbILU7RpH69bx63Kv4/rq0gWBUiwv+CPr&#10;x7cHWk8+upBE0ZaVhDTup/zYEjO7esNUGO9vzbgC/v3TnXBJTyIdKvZQsjx3K6hYnSw544HJsT79&#10;17rgquQLqvACxooX1Err1I45uebj6D37r3WSLmwUaXF1mVrLdmNrsH/J/p/sffuvdc4gECBvCQjK&#10;sraAqNpkL2vJyzBRbj/evfuvdZUbxs0jB9QBbxcCy2IBd/yAObEe6v8ACevHrNp5DlTpFtMdPG2i&#10;b+yzSMwC8ix4A+vtP1Xrt2kdVAJuj20JJo8kQFkSXWBa17Erfmwv7917rJodViTQQ6oYrqv6FZuB&#10;GhHK2sb3Pv3XuuhKZEOkIeVMZZdBcL+tUA/Fh9fp7917rOth41bUAxbXqAZUlY+hyfx/Rbf4+/de&#10;6z3s2q6+R2YHVcofHwVHNxx6iD9fp+ffuvdcXqiFICswa6KjKv7gU+sFrcD62YcWH9R7917j1Bky&#10;KFpAur1CIFYpEKBit7LdVC/T0m5uf940RXA68Fr2jphq8whVpY1mRNSTTCbSbmByGiUryouCD/Z/&#10;PvwFMdXKECp6SOQz0ULzlkDRIwcTCRtUXkXUbIv+JOkE/wBeB7soBah60I9eeg2zG7Gh4qJolhWK&#10;V5JLXEESXemRmAIu39fqT7cKDUCOtmHTw6BLdPYlPS0sxas8Mpjjmlk4YMZTaFYo5LfpA1uLc+1q&#10;JUUr0oiZSaEcOi17z7mp4qr7KOvqoaiZZ4kWLx0NUHEXldqRZf6sAVDAizce/UANG6MFhWUUK9FG&#10;3V3rG8VXT1Uta33NPMhlknYLGysRKGZgI473JZkBNvore30A8h0bW1hAgqo6LTuHtGurTHFS5GSr&#10;lWng+3hZTLGKgnRNHj3lAWVIR6TH6dVmdbn28yx0oM9G6oqCiinQeQ5GoyJqnqaXUY/RM0kYWRmH&#10;7jt4ypBcACQh3IQFdIJ9pnRV4DHp1VwDg9Q6PZUmRajtGmPp67yTzxUkkcESRxyM1PQytKtnmlvZ&#10;ze/K2+vFdKRjhx6qKDHS9wPUej7T7WiWGCqd6jQk6zLkpgzQBZpZvIdVwDGVOnTzb2yzihp0muQ5&#10;Xs6MBs3pnFM8LypO9JM8sQgQNMtPV0zG71mQVRpDFWcMbLpADX9lbyzO9CKjohuFZT+oOjI7V6li&#10;loHx3jikieKepr66WnhU07F/DT09MtgoQ/R5Dyw5IHuwxxHSMy6cA06GnA9aRlVaem+zqWMTIIl0&#10;SU6Q07Rxx0IUE2ICqV/Tzf8AHtVHIoFfMdN/WOD69CZR7IUwUdMYoKYQMamUI0lXI7aLtokAZUYn&#10;mZ3azEkcAe7/AFB4dXF0WzSnSnTZ2RiSUQQiKB0pVQw+GSpEqXkeELENBjFx6yxPBAX8+6iQVqeq&#10;i4C19T05/wB3pqaSKWKkldKSnhQXkd4VqipaSNS4uQo0l9RPFgALe3RKp6r4wY/Pr38KKyS3FSae&#10;d/GaYROIpS1yumeRbcgFb8ACw9uBlJoOqOaLjrwhEcQCkPBVtEokRdclNG9zKzjTfX+Etx+f6gWB&#10;ByOmGXSadOIp5RE7tEhWGeORUDj9qIGyR3IuxkI55/UQPeumG+LqT9lG8ssaUekKkQT98IYqeSS9&#10;RHKhFmLEsypxzaxIuPfutdcf4dT1xErRLG0FW8TvZkHgQ6EazKQQ5OnUG/H+HvYFcdXCYz0y1mAj&#10;kjJjMkxaeyR1KfawiCNliqIJGj1a1VWAQ2HA+vFvdtDdeK+nSYqdopVv4qmKiqaUiac+emWSCSZi&#10;XkiAj4Cxgrp1qSB9SLEe2mhPHqnhZ6RFRsyN5KeskgQLBS1zSM1MFUS+LQrkwDS5ClEQ2/5BPvar&#10;p6dVQOkdlNjxVPpaCSL9qCWSen8UUsMwF4iadE0gogtIw+oPqt7vU0p15gPPpF1ewYYqcvVHymUN&#10;EY5oRTTzUwaxjjkjGkxjV+4XFjcD3VjQV60dOnHSartkIkUNFEs8VHDD6lgpEFVLrk1JQRI6kgI5&#10;DHUD6FsoPtosG4jpO/l0HldtJ08rVLtBAZhEVUJJUwM0ghpaWdJFY+bkLIsXOlrggAj24KUx0zVt&#10;VD031m2K3741H3FVHVrNJQzTY+JZY0gp4mH3D0aAvJNGpsAxHCgn6e/V63pFa9Ngw1UaWGneSkCV&#10;c1PKYpIzDHlZeQo8NICIvLZtSg69X4tf36vXtI9OsVXQQwymOlparGzR1d3SuCVE1RS1K+SSXHVC&#10;XSz6Gi1n1BE/rz79XrwUDI6ZqvHwwecmpqKqP7eJvNpDRRt5vBRY90jF7F1dWcH8qTb6jYNR9nTb&#10;Cr064SbWpWJgrqeKULDNNLE7a1p2hUxtAa8eljcD7cKbpwSLEn3pmoMdaKY7uHUJNqR1JWnbXSx+&#10;SFxKkVM9ZVQCnMstFCZQQzavRxe6m/Pq93V2Xh1ZQoOOkq2yad6jGUsBk+3QyUisfCldTx17k1VO&#10;rxXEyo1yQihVjsNNwfbiy1ycU6d1ac1p0g6vp/ETTUtA2PqKiqMtQtFNRTyfa1j0oIaCpiQRN9u6&#10;fWOSRtR4I49vC4Y4rXp/66dK91adBXn/AI/0MqR1UmNlpvtkn+zFCsKCDi8Mk1GECxBWOh4Y41UD&#10;1EE8+3VlatR1aPcpUyc9BJuH45hIqqSgpfKVlE9XUy1ixS0jRQ6KqKneRFjmXWSEckkk2BHtXFcC&#10;pLdGKb0CtGHDoANy/Gmup0rIqegnhgfwPDU1h/fjFWvkJgmkCaXHJsy/0sT7d1owqnD16M7bc4rg&#10;0PQP5HpDcOCirMiqzQPRQ2giISVpKe+iOtaNdS+kH1OQTf6829tfH8Pl0bJNETUnHSOmxO9dvwWp&#10;pchJTUAAiaePxJNTzHyCVlIK2Tm8gPqH4tYllwQceXVmMLg06csb2TurbBhqHarasSdIp5KR3jgr&#10;I4x5kgeuTQ1iDdtJsLc+/FiKVz0y9vEc06GHbfycz1LkBCJzSs1XT1k0mVleOmpXClkGunChzcgJ&#10;LIkjW55B91/TZSKdFVzZRscDPQ7bc+T1K+mWpkpJoKwxFog8gq2r5+GqI5S0awxr9T5tWrVdVF7e&#10;2RGDkcOiltvmrwoOjBYvvbBZFzEa9J6iDGmSBy0n3geBAswq6pwgWKMAgFYW5uAPyfeC3EHpPNbT&#10;Jhc9Cbiuz8a9LFDFJioFqKSLx1clZHVmOneYGteUlQJBKpKLckpe+kW9tvC1KAdMGGQCpHQgRb3I&#10;paSmoKpKWWmlqZafSVnnFL5w1S0sclw0EIGpSfUwAAv7Z8JuPTJSQ18h0qqPe0TzNPStVQiOeCre&#10;GSJ3o6hCpWKpCJ6ohNy5Oki5F+bj2zoCmp6b0uPPpTUu7VnaONahKqKaaoaWkWX7aokhnh10UiKQ&#10;sjPHH5GhTUQ972At739nTqqxHSjxm6KgUlQnkqoaYUbQxxwTD7nzRziWOqaGEXaGWK6gxsStjf8A&#10;JLgDEU8unAMUPSvod++OanjiliqHMqvFEizrS08L058h8rKX0oGMkQdSHlBABAv714S1p6/LqpU9&#10;LCj37Z6QzfxBDVU5o5I6nRNPT00DFYaiPxj9r9z/ADqRH6GxS5uXdCAZ68DTp/xe/wCGpip6ed3i&#10;C0HijjiDBRUtWfb/AG5kcL6VN/TJoZQDYcX9ttTgvTvjdCBjd3Y+piaGKtjiWdpooHWnKo1PFaFy&#10;JWBHqYGxIICrxz9U7R1FOtklulXSbtrZAZRPDPEZCKeSUKxg8Q0QxNHEBqBsAfSb8ce2/A6rpoc9&#10;KWm3WZ4a2OoXzQmKGWOYzgIknk0TJTyrbShYEsGACqebn6OeGet16fKbdYSKlqITUiJ4oygnlUsP&#10;JJo0wxvxIrceMq/I5Y2PFl1Ljy62DTh0rIdyQSxuyz1FJNKXilhl8sSwilF5WqEK6LcBudQseDz7&#10;v1XpRY/c1OzeVCI0kMESxsukSs7BqeUXuX1NqKqSTp+tuB7916orTpT0uXhqIoXRotf3LCKVnDNV&#10;eA/tyKoAJBvo+n4/w9+GTQdVLjh0+Jlo5FiRWjtq9MyOulkkcw1BCWA/bIAsbc+/GoND1rX8unBZ&#10;kKoGWMrG6g+S1oPICGcN9COC3+9+/dbDg9ZWmpCP3UjgdQtgilhIynSSXW62A0spuBe5tx791sEH&#10;h1w8gjMjSSxSxyyOYdCgftsdINQwB9AOkLx+q5P9fe6Glet9dU9NHc+JoiFQSxQIFapaoSQqYpEN&#10;05A0rzwPx78BXA691yZm1K7kA04KXpiFV9J8hAjYcIp4sfpcWFve9B8+HWxTz6nLkJYpUF6fSDDL&#10;5VQpa/MQOofQi1yTyfoPfhFGet1X59TaXNOfEzP47F5GjkX0Ag8OW+hBFiP9j70YkHn17t4jj08Q&#10;5wsUlDjyFi8kbHQ7xkX8ZA+luCdPI/Sfx70YRTt6rXp5ps5GQhQrOpBUWZXiZlcIYZieQE/UT/T/&#10;AGPtsxEYPW6jz6e4clq1eNwqJJJ6EsahBwzAAXI5uB/hz7aYD4T17HThHkYnVldlQS3kdS6WAbnS&#10;ugWJ/AFr3H0PuoQA1HXqdOaVSM48JZf1TEINUQWxEY12NtQHqNgR/T3oIQ1evU6lRzEPYMF0lQLM&#10;NL6FLCNiRfjg8Hkf4+9v8J68eshq0s13WzKisxS6Nc2sqlf7XHI/2Ptnt0/PrXWczo3KtGeRLqOl&#10;bBRYxL6QSf68+9dWQ5p14yqDcrdFb0qpOp2kBY2vzf8AAA/I976cNKZ67Mqor6mGgeNmVRdgrsBr&#10;9P8AX68/4+/AVNB1Q6aY67Epa3pZ1QLq1MkeiMngtf8AVYWsBxf3vQdWnqnXFpYzr0ltahbalsWK&#10;HUdH9L/UkcD6fj34oQKnr1OvMFZrxrYO40guBypLW0kccD/Vf4+6gEmg69108qBWCuFCXdkAvrLe&#10;nSpbm/5sOCAPdtDenXqdcVZNJRUT16DZzbSp5Gs/6q17e9FGAqevdZVlVvIArOFCABrIxK/pddS3&#10;JB5N/wCvvXXus2vl20pdXYMNIK6tP7hUfU82uAR7917rMrMx0qdLhUKK0aCQljYhz9Abc2BNrgnn&#10;37q6efWbQB+m6nyMJDqsNQbUdZFuOeRb3vpzrkoBIAAJIDAr6v0yaV9dh6SCSR/gPfuvdcSI1cLa&#10;MNZ3FrFSIvq1l4B+lwfzf37r3WBoGJJtq0CQaUOhi7GwU24tb6W9+691gljAYcKru/jKsbxhSlgP&#10;8Qbc/wBOD7917qK0bq4UhT+6gLPbShPKEi3GogAnkf7f37r3WAaL6dFmZxGPqf3FY6xrIBK3F2Cj&#10;/X49+691kRVBv6FVz+64HK6zbTGqi5P5/wADbj37r3XJEb8G2u5RWAX861e5/H5Yn37r3WRSrmQa&#10;QWU6EI9KkkaSVX6emx9+6914lX8aIWAjJQS6rGzcrGfwABf/AF/p7917rJ6FaL1EOs2gAIdMguR9&#10;foPzY+/de65kBAwIGtW9Cm1xa6x3/rwdQHvXVF4nrkwUrcBisYcl2GsAD9RsfopuRf8AHHvfV+uR&#10;OsRiVAsczWexuVKjhWI+hY8X/pb37rTUpnrC7F7BiCdYVG0DVY+nWoAsAovyR+b+9dNZ8uHWKQC6&#10;uzFpAWjcx6QRc3WRzwANI/2P49+611HlYjWoAHkH7qECT9q/AZf6sfqTz7917qHM7MukoCTeSMAr&#10;psP1LqseGve4/wBb3aP4x1sUrnqKl2VAU0hn9alQLunIULICSLfVh+Pr7UdWOny65Dx6JluVN3CR&#10;3WxkQ63vfn/WI/N/futddvJaJtDKfWrKoCqiIAA9wB+FsDb8/nn37r3XGZkhGpliZV9FlILQppuC&#10;t/rcA+k+99WUVBHTfJ4lUxFwutHKtouixECQSEEXUgEFhe1h7914qQK9NU1RHChKKDE3lZ43YMUQ&#10;HjQD9Lm/H+I/PvXTZIUV6ZKmsVF02XWSJVvJ+2iyP5NcLKLaiPSR9P6j37Hl1oNU06StZmooy5Z5&#10;9GtS7PKisXZ/HBIskigm+nQQABx+fdwlRU9ec4x0j8luOTWkjv4ZJBOtO0EpaWCqQExII9JQBowv&#10;qPGpj+Le3UCg56qg8z0Emd3XU42iyU7SgzQxBYopZVkMUiyKr3qI9R0BpPGGsD9AOPbjOjY8+lqN&#10;qonl0D24t4+KM00dQkMlBUKPu9NQVEBN1aPyANOzksGUco5sSRY+/RwAmvr1U2wJ6A3dW6nrPuEl&#10;LR08dOY3hXR96icpPLBAAwaaw4UHh7C9xwb21uiivn0pgiSM9B9JNT5ILQwzzZELQVOTaoqlaN6S&#10;GQCGQs0oAWZYwEZTe1y4tp9qmjH4el2tD0lqjPJUULvHURU7qyKsxjeRqA0wvQxrSuA7Ev6XkHpK&#10;WI5900kGnTbyCnSGr83WGKlnaUyTeR4zj3mSJDHAPvKqSKocXUxhkIj/AFsbAA291Jpx6RyTcQOk&#10;G+WamoPDHjalpKuQ1FJFFL9zPS10LmrdpKaaxCmKMPI7BCJDpuV4Cdjk9JWkZuPUD76anP8AFJMl&#10;PKjLXy5BpqungEsv2pbGosa2VSQSPG5JKE2AZhdplFdR6SdMiPIlVFTxw5GvroaSGHQjLQ0sTzw3&#10;qCs1SLr5FcGON7anvyAR7aIFcde6zfwePFLEg++naigpaZoYowkuRoqify5OSgMt3IuUMkoKgc/Q&#10;Nb3qnW+olTDOlHWo80ES+H7n7mCnSemw+P5Z6qKMEusUyDXLc3AuRe/vwHl17pPVefwsavlDk1qa&#10;SF450aKk8cJlNOrQSY6KID9tlACoB+4oNufb8cBYgVp/q+z/AFf4X47eSTCjovG8u0cdJT1WPbJQ&#10;pFVPSUkcsjQTtQ1VbKah85laOG3kEES6WibUIr2FufZlHbpEMZPRha2sKy/rDoou7uzctUnLSRSG&#10;WuqqqCKaWpnilpaZEqzGyqpWNmNOupEhN0W5+tr+0s83caf6v+K/y9LLkQIdMfQE5PIZWqeWsaGS&#10;OVJ1TGvUVImpIkhcGWiqDOAQyJZ0c2FlOm5DEoSamvSLqMoQziaKqhEjS01RG0zos8kc1QGR5Eq1&#10;TyExgShgliSECgtxvB6aIKmvTnEKppq7THJVwwy5Wpnx0wUSUONpUD0+Xjap49SyMViP1H6rn3vH&#10;n1oAnI6caemqpcfUwRzyDGVy0qiCKDxyVVRj6UtBWzhwZAI9QKgMLhl+nu2COOPTrwIGTx65CCQS&#10;0hSvSng+1M9TO7CdFgg/zVNHI9iVWJVaSMiwP0v7sqjiD1thVdfWeGknFQohgijqDj5zWUdDUFTT&#10;qjA09a4lBVY1QmS4YEE/Sx9udOR/AOnAQ0IopzraNisNJ5Y9WRiMLz/bxV6YsgStNrM5KltKKA4J&#10;AA96IBFD1fqc2Ooo2hqqVo5KFIpqCKkWqlqZciYFaGicq3kUR6yHJqLXICqPSPfiK9e6jGnoqaCk&#10;rnoEGJFKyZGtd6iSkiZwIKaJpX0I/wC+wYxsGdDY6T+PdoGeHXunOWGomjeRpZ5RFQGip6RIgngk&#10;lcGiqXinCytGZV01Bp1Qs3pF/qfUFa9e6lx42rkqMVBTU8VJWzTJTV6NIdNNRJSmr+6q4CF/amIN&#10;oZLsOGvqYe7Djjr3UrHzUGTnp2qJqiRYJMeDAqhKc1MkbUkj1RiAbhAl4+QwF25Huq0Izxx/l/y9&#10;Uf4D108NBB4oquCXJ06QF8fShppSuZhkC1c1TWp/uqpC2SMiw1clSR792eX+o9X6nCNKinmo6ZK2&#10;mxyeUVtHTTw1QoKZacTs1CZVZL6mVnjjS4ADE+9kVFD0w39pwr/xXWSbxJLS+KsidKiiehE1HBJH&#10;VyyUEF6ZK2RFkkMURZPLMkemQOD9Q1tVHDh15jj4adS6ys8WJpFrMoJIMTBTCip8fPSV1VCxlVBX&#10;vFELFAJYyTG/pcqCi6T7qzAKKHq0fw/n1GyGRMFaIMh4vHSYx1lxiwF6CuqTIsE1LX1crBhExBeS&#10;WT1K7FSOAPactmvV6V49MTVdJFBTrXQPSTS493MMhkr4xiYAzUhXLMgDwyA/aaGBsp9IAt7ZdlA7&#10;urqFXh0iZckaSllanqaSraGQ0dRDQqKeWqkrZP2p5qYgh9Ed5dKkf5oDgXHtP4tBjrzCnSEy+aip&#10;UlZK9qORpnpqWfwsZaymoHURKaeQcKsTMxOoBi554sKtMNJ68pFeg6yuWgNSKJZ4qhaeqr/HHULI&#10;JZZfGpFSzEESmXSGcAkEKLAkj2hkq5qOnxISuOkBlM6RTy0lFOkcNSJalpPI3loZIwFlhp1/QiS/&#10;gkCwIXgKb6RKnp5YlPl0F9dmRUySKKioS8VQ5+4kWV5KkRhbSNEFCi/LG5IH0HHLviFcDy6cEYHD&#10;pIVeVaVCDaGXw6Pr5JHf6RBNIUHy8liw/I/J90Llznq4FOk/U5Zo2ZBTrJIsAWONreSJwQCZLcMD&#10;wNI91ND1VyKU6bqGKpyFSvh+3JSWRZVJUw0qtd3ji/Ifgf7Hn8e/Y6b6cvKzU7xU9SpERHhtpWS4&#10;f95jcADggqf6H/H3rrdKHPTrDFHUKXaVZwhFPpdAoDyrdtbfS/8AZ/wP+v731XAPSBy600OQBYO0&#10;J1QSNcEsFcx6CwF7/RvyeQp+nvXW+sCvT+SVAJppLahIAwQLCLoYgQL2VS3P+Pv3XumyRHqEjK0x&#10;bxXZ4ljYeQay41yfW5/p/t/fuvdcxeKNpnU6lQKgBYWZwTqWO3pJAuDb6+/deFfLqbTNHIV5N4YT&#10;JrCjyKrDUdSkHlguot+ePdhSuerEFePUdPuVqAzyeVni8joY1R113b7ezgXIB1XH9feuvBSRXpwp&#10;ZY50EbHwxJ5FdtBZoXUazcC91e9rNybW+nv3XipAr1LipS0M0lPG8qjSdLsscTIyhlVhZS2lQxKj&#10;gcfX37h1Xp1jEQem1xqlHJ5CypfiwsulFW4C+oqf7Q4t7917pX49ArzI8ywqsKyIyprLRMNKuWVS&#10;ULLwVVeCDf3RutGnn1cv/Ln3hVJlMHjvvIHkp0ysNZS1OkPOIVWph+xeQH96RLrEF/KW+jj3FnOl&#10;uoJcj0z0NeTLhlmeAH1/kD1sd5qkj+xpKwkIZsZj5aiFkRIaV/EJ0lYMNcQPK6QDpJPHqHuK2UUx&#10;0P3JBp5dAFuOrraWQCsNO7Tu/iiSWDzHGU8IDT0xUE2Z31Q2UMWZeLD2yFBOMDrcfDoOJtyUcFNU&#10;TT5Gajlgaop5oXp3qBRti3NQpqBEHYpz+6ZIrMQR+mx978MjgK9KTpp0D2VztRRyvWMohnhVUlke&#10;aKlqsg1ST9pOr092jpldwbNpAZwGay29uqgaig19P9Xr0nLnj+3/AFenSHqd/wBZg5qOkmzrRMUW&#10;j8FNJFRy5CAzD/KKD7cEMkkiFnkVBcp6n0vYvpbBsqox/qp8qenTbyIh7m49Ch1x2TfMGlqsm+PW&#10;KnL5L7BoDhqqlrJjDQROjqqy+Nr1krwx6SqurkXHvbwgJUVzwrxH+X7a9aqpFAcjy/1Y/Z1YD1ru&#10;nHSItb+0IfK1RJSwzTViRxKgp6eqovGrPKI2uhRrKCwXSVsQmQ6W0nh0kkizUdGrxKU+QjWaQQyu&#10;Sscsc1Maf7iaqVpaH+HzqCF0AK0gPpBZjYcAGiaStR0kkqOPSxp9tJNI5s0jlIA9TJpSjakkbXNL&#10;5VFiUcMJLKL+k+3fDLY6S+MCKHpGZnaOuOoZaZ5Y4PupIzSeOnZA9zKI5XswkZV0jU2n6X4PvX01&#10;Tnp6OWmR0W3dGxq0RaxWyymqrpYI6mWIRyOjULS46uo6Rk/bs/rmvE4IYjhTb2oCxitfLp8zasdE&#10;A37XTYuWAK4pZMakMeRNSBTwwVs1X4VvJCvMcxWIRSBQeJOLXtQjU2lc16bLlWI4dAtjuxs4z1dF&#10;KMfiKmhlpJqmnnheTLtSVDN9rKtNHca3GpqoogjgAFpCpB92ks43GoVav7P9Xp6/l1tZGoVwtP8A&#10;V/xf5dIfM9pVkS1EZf8AiVLkKIGhrq2uKV1IKCpaSqpKWcKW+2dA7K0zC3Cq1zc+NiOB7SPTINRQ&#10;V+fXhKONajy6T1T2pPV4ysgkyMtGWqxXyNOlJPUR1FZIitQTCnDKEkhJKRzOrMGJX9PDf0dG7RXy&#10;Hp+QPzz1cSqVNDnj0hpt/wD8Ppa6J6iGppTWR5Koet8zU7NO/gSnexLn0MGAS9rWUjn24LQuwYCh&#10;pT/Of8nWyyhaDPn/ALHS129n6XL1U6Q0sEFRBH4lENTJRxziK1TNTU073DEsSus21C6kXtajxNGK&#10;kn+X+TryaWNOlbPl1jeOjhgaCBK+TKU9fSqlOkn94AtNUtTtpYSuiRxkQoEVQp1k2Humjzr8v2Z6&#10;eqMD0z6cf8PU3GrQVzosNaki1OSNDRzpCkclclTC0jhshSjw0zMxkuJFVwWuAPfjUcR5VPy/b8/T&#10;rYp5Guf2/wCr/V6BSHCUWTrJ8ZFJSUckUcdLhmp3mgM9a8H3MNP4YkVo0gQXaRUcMHBJUubeTA1f&#10;metuoY6T0KmzNvVNBV41HWkixtPFVUPipIomqKMRAOZMxkVGqVEZUnR9AUBiL3v7Vrp0/Pjn/V6d&#10;F06DTnh8v8vr0eLZOfjQMaNxBUV9DTw18xjeGiJnnDU8qU013LSRKfNOg0pr5ALEnZBHHpIlsrLV&#10;+jebayUsyw2iWIS1MsLzO32sVbHTxg1Us/iBVUJXUCBY8/k+0srgHr3gU+3obsTWrXNCI5I52rEh&#10;kFTJKFlqoIgZDT0kA9Kn0qU5BsNRF/e1dXIz0yyMppToYKHGRVi6qiiZfBGjJHNHG8kkvk0JMyng&#10;MpPClioQ82AHtZ4asAemHbTinTTmNnCaXUY6VgJgkWuOPTLIt2ElPEQSCUBXQthcA8C17LFXB8+k&#10;ZanDoLsv15DIjVqY0yyU9TLLRPJjlrY1Vx40+4pJSCrlyGSW5UDhlHtt7PV1dZ6CnXPHdbpC0n3k&#10;C1SU9NQx+em/zzxxs16aaJbNEV/S/wBsUV7m9yPfo7PTx6TTXFcdCbQbKbxKqxU0hnjZUEtHeSFG&#10;H+76gC4S3CqQNX5JPPs1itRSgHSAsa9ODbbhghpUqI0p40gKxyxuB5KlCfHaONRdSbFQQCAQOfb/&#10;ANPTy60oJNeknWYQRUUkcUtRFVO0oan1iBpGqbIvm1g3GtVUn8C4/r7TyxjSR1ccc9Fo7Eg8FLUG&#10;njp5nhq6eV2UIhSOnZY0rMUZRccMUlUX4B08E+yB1Ik6UJorjqvLsufMQNksfSwZibIU8Fa1PkoI&#10;Uj+0ooHMIroJZEBBmQsvkS99Ksum2o1NKivSxSuOiiZfeuRx1XJh6jE46LHV4+2xnjLmjpKmClWr&#10;yFBV41btonUJUCs8voDeN1tY+1kaBu6uf8P2fZwp1czFAF65Ynsajr46OtaoiiZ6qlmpFpaWioWi&#10;pKlBSSiCiDSjRcmaWnEnqQkkAA2f0MCfmP8AV/xfl1ZLtK0PHoQaXdk9SuRrKUUKVWReaRpp6uJK&#10;evxrRrQwJTVE90hUW4iVW0GM6vqPd0Qfi9P5/wCrz6XRzrSg6TWWykuVmyTSSwTQRLTpT1MCGmqf&#10;uqWpHhSKgkH7bSOsb+SxHj0G3Fva6JQtKefWjMX4dBTu6oyEkVStXRU0T+XIVtPHE8shhrsPAZ2r&#10;lCgBnZHIkhYqHdbLfUfb4Hp1VxjoqWReQ0rNjqmnpzNHJWQ5apILPXKpNZLKRctBJpaMOeAzWYDn&#10;2pVRXIqOHRYRmnSEqZsvNLkKmolyWWiqqJJqaenpUgoKzK0v7syLSxlQISihZXV9TaWMepiPdiqB&#10;QOBBz60/1flX5dUzxr1Emo5JaE1jU8c1BEmPrKR4xKQcY9QWr46SqCCRIi5MaNNGVUMFch9J91B7&#10;tJOTx+3yr/q/l1ZQfP8A1fyH8+po27A9PNWY6kMNIJa2niyFRJS0zxY+eRZaibH0qApZCGh8QkL3&#10;Z+bcDZkIPec8aD1Hr/h6dVAeAp/m6nwbQwUlTWwx0KZNaeljyZmqlqaWqqf4eogGMpqZAHjgWnZ/&#10;GJbvJIo5Yg+22lcABjQ8PkK+dfU8D08iRngK/PpcSbGpRW0NRVzmgMFRDXpRCoV0SjigBWsY0oe5&#10;iiAZBLy2sKx5I9sCcgdgr5fz6uUWuOuZ2uadqqqFBPVKyGKmgleNpHxVVaCc1USBQ9YNMo9foUyo&#10;q/pHvWvAA8v8Pr9nWtOcf6h/n6ftv4WWvr6OGnp3okqZJshT1lVMlJTRJQWmosZkIreurcCKJo30&#10;3ViCDoJ9p53CIT+X5nz+z/V50DkYq4HDP+r8+h+O24KnGzxQxywzS4MZCPGoFWlqoP4ikqS08Uii&#10;JxGxjW8bEmNWDoQvsj8Zg9eOafZj/VTo6UUXOMftz0l8jt9CuQjK0IJiyInpsQ6VtBuKWpiSlFTj&#10;SY7gR1DiMMsUbEoB+jn2+shNPyyeK+ozjI+37OvGhBWnrj1+z7OgK3/ioF07jhio5MMEpcZTy0dT&#10;WLT0OQyNP9xWpQwojQnySxhEiRXjTyv5SOAF9q5LeG1dWSa0yAaCp+X+QUxxLL8Bl18RwHyPn/g/&#10;w9ABmcLU07VORFLMkklC7xZGtqUrRU0FW4jo/NVUqtE6oY3GmJGOpgpY/g5iKmitSgOB8xx/yVr0&#10;SNWtf9X+r7OphH2cMUVbSLrVWDYhdAWixtFCGq6COSLSJJZazTqkYWCxlW5+jek/hPyr6kmg/Klf&#10;29OlgFz/AKh/xf8Ag6bqiOomSCsrF+2Vqt4ZMopikhkpsrTiqhZkt+54W0xqipwTY/oPt8BQCgzj&#10;h8+H8+k+SanpRdf1qQ5iljjzUOMgrKnHnTljBU0z1jIywVaKF165B5qZ1AspeO4BA9pb1axEhc0P&#10;Dj/qHHp1Aa/b69Hw2b3vtfaOKjnxtPXVkOLooXvWz0rxmr1tSFcjSSvFJNNC1g8QkUkBCeQCQvNY&#10;zSPQ4qfL/CD6f7NejezufBFFGqn7P9Xr+XSC7d/mEfYo2HwWTGXrMLWQvTTHCY9saFgpFJ88ctpJ&#10;XicFY5ZKcEEehrjWTPbeVp5qSSjSpHqa8fsp+wnpXLuZ04oT8+q2u1vlv2d2ZkGq6yvFFHIGhlip&#10;I3WnEEVzCknkLCRF5ZRYuCTZiDYDOy5dsrQUpUjovfcpZG1cPy6K/V5GqrJY6o1MktSKcWE19c7z&#10;z6vOYgPULH6C3r+oF/Z6ihBpGB0hJBNf9XGvTZNUPeWNZEp55P2V1RCEiAjVI8xA9AsSqFf7V73t&#10;7tSvTbsRgceo8k6gOI5v8xFJ5fD9Zlk9LB1+pOrlWP0J970kCpGOqGnl1gEElTTJIYSf3FjjuVZZ&#10;otN2eNLW1RvcKTa4JP492OhWI68RivXBEmhWZNKCTQ8UkqyalIkbgiNgbaDwQv1F/e/0+PXqYr12&#10;yRINISb9BeSGRfTLIT6E1gEAsCxGtRbgX9tmlcda65+FVe03kkd411RlLyJGVDpFJJygDgEC4IAs&#10;Lfn37rdOFfPrkKalQRCoTxK8s5bQ2tJ5XX1oI7WvE1tQBHHPA92JLVPVyo8+oZW6tKWj8D2VoIwR&#10;oanW2mRBxZjZr34v9Pz7rTqtBxHDqVFSiGSMx+NlkhMkCooMayOhM0Op/wC0Bfn+lvfqdXCgdcSi&#10;Swxcroo9REcgVXqWK67Nq5AHqKn6XIH5979T69bIxU9ZGjRryrTo4OoQzNO6J4itzZCPSAOSDzcW&#10;/IPvXWgAe6nXoIllKVABMrpOE1RoyPH/ALsEq24UAaV/2H9D78TQdboGz1CkpUkqH1IkTJD5CIVB&#10;mptICBYwBp0Nbklgb3BHuwYgUHVSo49TBTkN5owQt1upOmj9UehZIVPqe4uSpBsxIBt71UEZ49XC&#10;0z/xX5dYHCkuBEyWu0kHCtANZEX239fwRxY+/CtcdVb/ADdY5BDTGo+4JQRl1jiCAsZbKfEXFxa5&#10;P+Fhf8e7UBwv59aooOessyCSJpGjRBBLrkkmjKzJCw1qiRAXMeoEEi1vT/rCuR1sio4fb1lksXEc&#10;rxmQSBnIQRqrlNZiUBAQxKi5/IBP5v791v0A65GPWVeWdixiRNSIximhQm7sHAuym7Erf6H36o9O&#10;vU869ecRoZLuss4hjeIwFnjMwBIcSIB6WXV6Qbg2B4v78B6ivWiB+fXOOBIlLB4ag+LxSI4VIZKm&#10;wZAJEJOmK/JuNQsPfiRXAp1YAAZ/1HrGyx+CJSgjkJKVDophkZ7BPBZ7g8ar2Fw1ufeutYGOvSU/&#10;29tLufInpjiYoIkjHiOoNxqZjYf6x9+68RXB6kfalfGkhDqIRHI5mWMxOSfBCin6+m/B5uCD9Pex&#10;jPWgoHDqFIIIoTaoZ2lBE5MQRkjf1EmQgmx4LsP0/j34+vXqBcHqQSfLGZHADwQsz6NHgp5BpEjy&#10;KpOk+nSCpAb6j37q3XiqoHCF5IGAEakFI4JdVtcsUi8M30LqQABe/v3XuuJaOETeRPLCAsyot0Se&#10;S4j8ZVRe+ni/0uR6je3v3WupOs+OQ+FIVUlY9SKz6JD5QhJ9TAECzfUgm3A96631iePyrSIml5/M&#10;qK0f+bj8yhhGYz+pgCFsefe+vdYIqeokjWRdZUTSB9PisixSXCxq3KEXF1H14H59+6sFPp1JjphT&#10;yuFdYzKzM0TRkNHHbS5a3NgDq4/Fv9f3rB69Sg6jqrNGI2YrAmllaVNSRqlwyAkBiVvyQ1rfU8e9&#10;9Vz5dcnnp1LpUFZv8mWWUmnJBkiOl0iZQHLBDyxuLWIFxf3sKTnqpzg9cmCRpHNoV3kESRxuBGJh&#10;GSscs2oDQBwzAmxAH196IpjrVQMDrFIsc4qR5ontCp1JGUkmKfoLLb8m9rDm4J97T4uvcSR1gSm8&#10;splVdCCNEkCODomILCW7WFiouFH9fbxOade09ZJXUaUZZJW0G2q1wCB6VlHDWBUt/iP8PdQtDXq3&#10;XMQKSAGZXDmBJ5VUftWGkun9DyQP6j/H23q7ade64ymeJjGZYvFH5fGq3SRCtiGePTaxNjcE3/p7&#10;2ACuOPXiSRQHpySsWmjjBMju0KL9rcs1rBgGOmwK/pUqPx+b+9Kpbq2sr04Nl6u0c6SsIiF8Tsys&#10;sSRNZpKd2AZHU6uBa1/p6ve1CkZ634x+Lp3TPVSyylKmOBiFqCSgElliCJLfSPWf7VySfr/idlUp&#10;g9WWdyajp3Xciuok8xpZphFE8zSBoFaRvVpIsQjFSLAWufbOgdKUuB60r59KdcxP4Y6WapWpSml8&#10;sBV/3riLicSkWvqFifzzx7aMak1px6VhywoTWnSmp92zSt9xRsJCHAlimkSMRkIBojI51u6hjbg2&#10;JH590+nTger+LXI4dO9Lm6dpqGkdHiqKaRqrzNUFZoNL6qnyoLaSQwQBrn6nkfWvh41Dger6o6hS&#10;MjpU0u5oIwZiKeaOF3hq6KpjlkpFErWauhB5iDElrBdSqDb6+2mgDCgFCereOimo4f6s/t6W8G6q&#10;qVhUL9tJSxrSRGGc000qqg+yFNMHAlkjN1ksjtddIBHHtMbULg8fXpWl01ain2dKmm3LJFNFSTmG&#10;inpZ0knoqUF2qnEOqjroqsj0spuAjHnUCfVc+2Gthxpx6U/VEYagPmB5/P8A2OljidwxOIpPK1Wk&#10;k0yUdSHMEcdRUo1PNDHruY3UWcsDybAcn2mkgHp1b6s/iFT5fn0843Py+BKOnmkpWpKVaLJNUwLV&#10;rIaSQtEYNIu/hI8cifUKLn63LLwDjXByOmhOKAA0H+rh0raXcdFXVkLRtY0tJTlKqOlYJkcdOjLW&#10;PXl1NvEqq6rp/JAuRf2nMLLj18ulCXIdqjyHH1+3pQUW5JqxKb7SoqPt/soHkEixJFSywSmSeKYT&#10;DSkPiMbJINJ1MRcWPupgAFW9elqXFRj0z/l/L06eI8imr/JJIQvhmFOLx1FFTSSyn72mq50JVywA&#10;Kq5ChirqoIFtCIkZGenhIh4f7H7fPrEMhC5qhjoKt6nJ/wAPbH1VO8NJTyhYTC8MzswC+RdIRwhD&#10;OYzxa5v4PmT+Xn1vX5gZJ/LqcKtZJqr9tUZYicXHVoC1JMDeaKSS+kNJI4mUXKlRwx96MXbUdOhg&#10;aj9n+r7esUc8cs0IED1VPSUUzQssyzIKjKy/bVNVTR8ehDHd0+q67r+n37wyBQf6h1rWCcZoP8PH&#10;rJUPUR1FOYTpmjhhliWF/NLMWjLoKzWDq0kGSLjmL6+6KoIqetE5+zrPPkamnkrqGlnhkknjoQ80&#10;xEtNUK0SSGljYglVbUova91N+PfljBox68WNaevn69ZaszwNTmgnFUI8gtPJL+1AaiJSEWKJ2F1l&#10;UaViccHSxItf3tUU1qKdeNBwPWaorKSJMo0MEiVNZHTUskTTmVpp4LT5KssoOgvA8bDV/a5S/Puo&#10;StD5daLgVA4nH+frPUVlfVS0VPFMZHnY07CVIUenFLBeg+4lN/GXiQFZF03YFG9Vvd/DVc8evajj&#10;+f8Aq/y9RjUz0dpXrQ1XVotYZI1SWBopA0RV6dlsgEahC4IA0jkEe9aVY6aUA69qC8esWOkUSz1M&#10;4aKPQQIpfJqZa91hmmpC17ukoRvUeFJ/FvfmQUAXrykVqf8AV/qx11Vzw09HkMqp0stMwydHVyla&#10;uZZJhBKKdresK6ISmk+galN7+6qpc6Tj062zaV1ftB64x6qmnip4JoaSompmkgaKypK0UY1RC3DS&#10;fQ/6pgb/AI96KaTUivWxkYNOmSijgd44THUs7zvR5N5VRmqEyCaqeoEhuUdbBOUKlSpvf3ZsGv2d&#10;VWhx5+fXURCy0L1IdFqJWp6WKabTTweAOq0yVZDA2QeLxOtjpIYC491IBJI+3q1TUV/1U6xrT1Fo&#10;qiOkjUSssNbkEgFP43KtTk0jr/bVbRFkXSHazCx90wD1etBw4/l1xjaUSeSkkmrpJqcmrilhjaGj&#10;WOYUYtScpCJkslWoHqN5AOffin8Q/wBXH/ivTrYYj4TX/V/qr01vCkM8i0ggeKtmnNHE4s1LULZa&#10;Z51P0IkIhax4BVrce9EYz05haafyHofL/Z/LqMlPJM8dVSU4RWjq6LLUUzxQTVE0wWJJI/TceOUI&#10;8h/ALf6w1RQM/l/q+zq4Ne7h6j1/1HppyiUqslbI8EOQkfxVlMqSmlloRGIW8HFlMbJIwtw11YEX&#10;93Xh8vLrRKg6vPz+z5dQjKmPjYUhp3oKmsnpYBOiTRVk+j7kGKSxdXBPjZG/VYEf197pq+0Dr2pV&#10;BAyCemKWOBYUqVk+/ljgFTLMqlnhhYFp6eAMAGaOAs0UbCxaxPNvdlyaHppiOPH/ACfIfZ5dZcgp&#10;gq5aiGaGppsjPRSKi1CT64EpwaKrpAASsNyqzoU1BuBcfTaqCoDDhX9v+r+XXmoG1Dzpj/Af2/z6&#10;wWRfLMiVd6eqkkyEMU8Ms0DVSATqaIAa0uI3WVLGyMLi593K/wAXp6f6v2daBHAeRNc/6vPz6zU0&#10;FTS1P3MyU+ryjwS0kQWGerjiJTzqpLKWBkctpAItybm1DpZaf4f8nW1qhqc+lPP/AIrqKrV1Rqmj&#10;aOmq8HDLBXMk4ArqNEE81NTOB+qIFWVXb8C3u4RFoBkNw+XWqs2eBWoPzr1KjrT9q3liatRaiVI5&#10;5Y40d6dpQYqaqiQAyRXjOgnkXB+gB91aMau3/Pn5enVxJRe7PH/JSv2nrHW04eE11Il1jppI1dG0&#10;/aqkZZ4FjSzOVfylTYsCo/HvyYbS3V3IK+Iv+r5f5euoQGVKgCnEclJjoUqaljN99kJSwlilYjXr&#10;gHpVgBYBQT78UHl6/sHVVOdQ86fmf9X+TrArySwzvUPDIKeWZq2BXkphLEy6fuEp2AMTAAS6hIUL&#10;G4sTf3oxhWGCPn1YEsCGIxWo+XXDImqWYrT6qmWrloRXVMKihraQj9ayrALJJJ9NdmBA5/r72qA5&#10;fyHVXLg9lWrSpGCPX7P8vUuprFpjFJYTUzfaiiyQlWmnjiZCkT1YCBX0BZElEtudJAGr22ItRPqO&#10;P+r9nVzIVPGvoeFP2cfz67qfGtNVVTxCRKhgTVNJ6XRpbkS0xGtSi63LKW/UOdNvdQp1aPT/AFfn&#10;1ZidGf8AV+X+rj15qmFKqElqOqqQ0K5L7eSXyyUwiNMKyhktwutbP9bED8i59owa/l1aq6hQA5Fa&#10;fZx6yMIjKWlemWlWpoUpKeFo4Iq6kqFaY1tNOBYSCayMrlRoPPPv1BTH+zX0PWzprWuMY9RnI/PH&#10;WGXIXdFLKSZZlq6hBHSBKpH8cUa+QExmRQqyPEDxq4II960Vx1pnFP8AVx8vsNOPUbxU1ZReajo6&#10;rFVFHlIBUGOoSpqKqSI3eKkjkI5WJ2Y6dOri1xf3cLofS5qCPsp/L/L1TsaPsBFD5GueoklTeslq&#10;55J4pPE6RB50rzD9utwcjZbC4ERVBcACwNyfdvDGmigf4OmywZtRrX7a/t6xCrmLVVTGKiNIoVSl&#10;RF8dVj51/cmpDJYKW12kIkN2U8Xt72EFdPr/AD6b18WFR/k/1H+XTG0sE1FDBGsxnSoasqKVKuRQ&#10;1LHMFRqeQ2CmM2TxNyGjNh9fbuihxwAoPt/1f4emtWrtyT5/6v8AJ8upCtVtDV0wqmp6aGtFVDUf&#10;bxss1BXuHjlltyqhtfP9GB960ANWlaj+fWuIwaUNftB4Z6hxVKQJFTBzUCdql4yrt4o4krQF+wBu&#10;SxiGlr/QAn6H3fRXu+z/AAefWgSBT/Vx8upKUy5R3qBOkdPNLOKSWIhZCYHvTVD1Fi0ZiK6GP0BJ&#10;UAjk7FV7fTrVA3cDQeX+r+XT/jsNk8pU6aATlqSGnq4KqWKAY2WGV7VyCKUBXWVy6yq5U2t+Sfai&#10;O2Z8U49b1gtg8Pnj/VXoYMB0hnFkRq7G1TtLFUGmoKgU6FaepeN3io4FMjJGbM6tG63DEezWz2t5&#10;pAtMHpi4ljhSvEgcMeZ8vTowW3uj6oL544qOg+4nFL9pTqXrWpIm8MQmkKsIgCTZ2LFwSGOn2Mbb&#10;l9VALDoNXG6+HwFKdGN290q0bCjgpf3YhQ1y1MCGnl1vOVlKebUoQoGVwbBuAtgbez+DZ4OB6D8+&#10;+rqNeha271RDEn2tEizxSVJaA0qvG70i3X7WSORdHlibW7MvP0Itb2eWu126ChHRXPvEZqV49DDh&#10;uvIoYj/uIUpTmKJX87R1TsHaSWqVEtYqLJIP7QYGxFvZ7DbwItFXojudxLZr0NGC2UsaClp6OOGN&#10;qZ4ql6mJXkqopZ1Zqmqhk1a5FqLlH+igAAc+9PCddAKDoMXMruS1ehaodqLHUxx/b0wbxzTtSAyL&#10;HLCtlLGRL+PUQW9BPDG9vy9o8Nc46RljTJ6FLD7YEaxokcUsgdD93OkUbwqiDwxidlLFbm2onji3&#10;F/betkrQ9JjdFTRejE7L2tHHLTzNETJKfNqkCW0qPEYJRpCtpJJLgXuA1z9fZTeXDsT0oErlq9GI&#10;xGBWKFAiAiEX1lAmvUvErKSSbMbHm9v9f2SPJQ549OlS5BPQgUlCqpGAg0aVYso+gH1N/wAgm/8A&#10;rDj2lLgmp6eC5Cnp+hpbGxKglWOrT+nV9Rb8e/YYY6vpUZPUyOMpYABVPqPFgAByB9fp9PflUDrY&#10;A4jrITblrhrkDVa4J+ttP+HPJ926310xNlsS1jbTYCwtcAkgfUfj3qg631iYBDq4A+o45ufqPe+t&#10;dYywBCAE8kgN+vQRwCfp7917prqalVv+4GUgtosASfo/J544v+Pb0afi6bY1PSMylesQI1aSwI0/&#10;T9y19Lfi30t7WwxhjnpqRgBQ9BHuXcbRwyP5CCn70yQkfceNPReNTw2k+lx/T2d2tortRRTosmCn&#10;KHos28t7qyVVSiGojBkV5IqlZLIi2EJWMKRos2oi3BuDx7E9ltjawo6K7iIyGnCvVfPbXb6U8dQg&#10;r7mKJ0kVnRGpJipmh/ymnU+KdrrGqu7Kp5Kg29jrbbFI6F+lsVqFjAY8Oqqu1+zqmqql+ykqYaVo&#10;0qfLOlOqstVMYaioemlBVn0gyssY1ahYh76QelAHDnhj/D5dVhiHiNqzXok+VOWyVUxq2mjEMlZT&#10;ywYtZYZZMXDqWasYOjCrlQsDGhQPGCQG9Is4hp8R4VwMYHn8znhQEZ6ZZKMadSKPq+YToarEvWXS&#10;SNq6CJpSkssYkjp8jE100CNlZqiPlTqH159uUCtpIB+fnnNDx+2vrxz1T6d3qw4HphzvWDRCrf7W&#10;hkeW9LJPV+RmqBAQHeJVuqxINLSA3BS4PJ9prgKRqAGcVOSfs9AP8HXiqxrRukziOnZHqmiqqSAm&#10;mhhCZKnheqFGqJeCeKheyiOVP93KpZr2AJuPadFAqGAJ9aVp6UHp8+kbmOtAanpbUnVdG9BTmkNd&#10;kHq8bUY00U6QLLFFLUBKn+DyxKpmljnRGZPGjIjaC1/d1KkYqagimPX8Prn5CnVKjjw6mZnrD7WW&#10;avFH9jSSor1WMhp4RVifSqMIqlNbpUn0ulJKCrLcupNz7Uagjl17QfKlCPs+f9E4Irg9JZyixk04&#10;f8X0VHtnraqwtVUZWvhlileGkC0cdTSyoFRmWGWV6U3F0AZ4hEjcg8g39zRyTNHPbtFcA1UBgARm&#10;hAzQVpQ1IAB9a16hPm5pYLyO7hI0udDVXIwciuASaAV9a46Bqgx6Y7VJVQOs9PWRyU0EckcMMD6N&#10;ZE9RbkgNoYEXIY6rFbGVtvgW0bVKpBVwVUEBQeIDN5mmCKZB7qEDoG3V2152wMCrIQxILMwrxVfI&#10;YqD5FQVqDUL7CTxUrSzVUMYqZohTKaWJY6lJ6hylS8lERqYcRqGTiwP+q9yJtBSL9SdR4jUUaR3B&#10;mPcSnxH8IBBIoK+fQS3ON5gqQMdCnV3GqlVyoD8B+IkHOo/LpQ00NJTQzNM7CtmeD7eETPIizH/M&#10;SzWACsr3KOf1Xu30HsRQxQxq2sfqErpUGoBIGknFAQwqpINa56J5pLiaVFiA8JdWptIBp+IDzIIo&#10;Co+Gnb1NhyE9PE1PIiU81PWJXeSTQ9Oyq66IpBGNPDKqv+Rd7ra49rfGmRTG9EZW11qNNKjBoKcQ&#10;AfMHVinSaS0hlkE6HWrJopnUDQ1OfkSR5GiCteocby11RI8ctPBSS1VQzxCQmLz8zR+eRtIjhtYK&#10;8Rs11DC1/dY9Ujs0ZVU1NiuNRNRqNF0pTgUPcCAwpXpTIsdtEEkVnkVVoaZ08DpGdT1yQ+VoSprT&#10;qIaaNm0CohWVGFPXTSIqw11NKopUo6Y1JVVCAFVZFB02Kkte7fhKXorKG+BzSgkU0QINVANNCAVA&#10;7aEEmp6UCZl79BZT3oASSjAly7aak6uJDV7qggCnSMmijilEEDSCBKmpEEVhWuKdT5VhNCq6meZd&#10;GlmYk6WbgAeySVI1YRoSFBfSP7TtGaCMKCWcaaEnu0scADoSxNJInjSgFiq6j8A1HBPiE0oh1VoB&#10;pqozXpGZWKY1EomWmpFSkLvRyFv8hQOPEajyepiNQDWFuSb8ewrukTGVg+hAqZTJ8PPbrqKkgmhp&#10;5GtcUAksJIvCUxapKtQOKd+KnTTA4Yr6cOg+yUBkmMKxNcw+amrbARJMy6jAZ/oIAGBJP4H+I9x1&#10;usGuUxopBPcr4pX+HX/vsA+fl9vQuspQsYckUBoyeemvxU83NP5/LpIVisqwR6A6ooE0SO7M0jXt&#10;rmCkhNN2Uj0+kewVeLoRUpWnxAEmpzSrcQtM14YHQhtirMz1pUmhoBQfIcCa4pxyekxIYmIhNOrR&#10;pMJJf3GMcmj06Il0/UkjSBewF/8AH2DbnRIREyAqCCcmhpUY+deFPTo9QSIPFD0YigwKj5ny+37e&#10;mSrkjaKYSsIwsrNCjQh7NIdL1LFOQARwv+N/YZvjG8bCQ6aE6QVrxNC2PIEYBHnXHRjbIyyLozUU&#10;YhvIcFFePzI9KdM8kaCw0sNSGnkTyBNHi5VkNjpLAEtYfX2H5YlU1pxGg9wFKcCCAQCRU8Cc9Gau&#10;xFfQ6hioNeIPqAaccceo8njdB4m0ED9P7jFwzaok1sAQyEnm44/HHtLJ4ckY8I6P96Na8FwBlTXJ&#10;IABGMdPJrRqOK/sxTiePAimB51z1xAk06PU85lCtCyqqBmGiJz/iQG1A/Tg39tqjgaD3PqyhAC1I&#10;7Twyacc0BoanrbFKhxhaYI40rkftpT5dTo1NwZRHqgN0fSTwF9MaMOCq/wBm3+9+1qxVoZAKocGm&#10;eHAHzHp5dJHcUJjJ7+I/wn5E/t/LrMI0VWkdAhm8TL6QHbUCDItv7Lj6D+oN/p7eS3VNTuunXpPD&#10;P2j5HiB6/Z02XYnQh1aa+ePs+0eZ9OpbqyR+MreanT9OlLIshv6ZALf0Fr/gf19rHj0R6SKso9PX&#10;Jz/IU9B0nVg0msHtbzr6fLy/2T1BfU6+T0ymKxT9vSvkK/t+s8i/NiPyB7SMjMutqNp4YIyeGeIr&#10;nh5ivSkaQwTKhvn5fix8vn5dN89KyAziR4m4tIrrwqMAUZACdAe36/qfZbc2RQGdWKH1Hy8iMnTq&#10;IqW4+XSyOcMREVDD0p5nz+0j08uossEoVZFETOsjF1VPCAYvUW45BYN9VuP6fT2Xy20oQSgDiaqB&#10;p4fIUNWGMDgfl0oSaMtoqQKClTXjw+RofWh69G2tml8TBIgRZSNTEqWUG/Ckfm/NufekOsmYoQFH&#10;kfPy+VR880qevN2L4eoVb1H7fmflTFcdYoPNcMxv5AFKE8MHAZUkv/0P7YhEldTH4hSnrwIB/l3e&#10;nV5PD+Ffw5r6U8x/0D5HPWRagqy21RNqN2FtfC2EUR5JH9rkn62/Ht1ZSD5o1TU+fCmkH/jQHz6q&#10;YgRmjCg+zjWp/wAHTh5AsgYSMEbSXLC4m9F28xtyjMfUv+P+xK3xCG1KaAkVoKhvUt/RJpq+fSPR&#10;VaEZ/wCO5/D8wOB6zs0qPFI7r9vpVF1adJZOWiAHNgS1ri/II4PtQZGjcSOewgAH5g5UAeXGlc8D&#10;Sh6aUIysir35P5Hgf5A+nGvWWJxJI5lDFLPKoZeZJlNkRTb8lj9QPr6h7UQyLI51DFKio4sMAVAz&#10;XPGhFcinVJE0xjRxwCR5L6/4PXhg9YEkCo8ii4klKmI3V0S9mVnYagL2N0+t7W49soy+GZEqdTU0&#10;+aqcZNKjNDVeJJFMdOsmp1Q+Q48RX1pw/I8ONc9OYkJe7CGneLVGiKkpKnVqeqiPJuOLsPVe/wCP&#10;a9GzmiMtQBQ+uXXzr8+OqvSLT20y4ahJx6U0n7c44U6ko2inp1VhZZFuTFGwphG95JlcDk39dibX&#10;JB+gs6tUiRVPA+gOmhyQR86NT5kHgOmGXXK7MOI9SNVQaCnkPL8vt6wTQ3mIZtUbFyszciVJeA+k&#10;/wC6yfWD9QR7TyRAy5oVNaMRWoPA0/hPEHyNPTpyOQCKq/EKVHoRx/Pyp5g9dySCVHjEl0eG0kTg&#10;RmEBvVoRhyL/AEAP4v8An3uRw8eipII7h8NBwOPMVGB8q+Y68iGNg7LQg4IzX7fQ8K/s66kBDrLI&#10;0mgeoNLI7ReUJpkjRdJYAgArqB5HNvx41qJHrT1JJGqmQAakVFCuOIz1tKUMa0rwoAKgeROaEipB&#10;p5HHURYIhJMsw0BZ1RSg/wAmPlj16JFUMSeDoUGwP1IB9pRBGGZXBWjAcOzK1owAPpUUoAfMdKDL&#10;JpRkzVa5+LBpUcMZySKkcKkdc1pwkc4kUIInDqjFnmZgp0Dz2YKQA1he1vpzz7cWBRG2vAVqjNST&#10;+HuzT5eXnTFeqmUs6lclhQ4AHHPbjFaZ41x5064yQFtDrK1NFJGFjkCsQ6H/ADi+RbMSCGFyNNzx&#10;7rPb6gJEbwwy0B41B4541BqK8M9ejmpVCodgcivD50yACKH1oOm16TzOrH9qOZmAF/8ANEevhxbQ&#10;WI444uPre/svezWVhTsV649OHmAKVp+Vely3BjUgdzL8uPlSh4gV/PP2ddTiQzOJvH4wYx95Eqsh&#10;WUctGFHpPB0k/wBSfdHDGU+IAAKd4FaA+n8JwQD9vr1uLQsQMddRr2E+nr6jIqPs9OsJp3m8qFLl&#10;mMh0hCGsfJ5D/UABv9h/r+6G2eUuNFK92M1861+QBx5A/Pq4lRArV4Cn2eVPlWoz5kdQAulxLKgt&#10;KSiMp8iOh4P0B0jm5uLXt7LhFSXxJF4niDUEfzoM5B4HpWTVdKHIya4IP+X5U8q9elhSGSIMArCM&#10;lhEABNqc6/OQCLj0+r6WtyPe5rURMgIoQPIca5Oo8ARjPClAetpKZEZl9fM/DQY08MfLjWvHrAY5&#10;A4Vmkjd0YXYXhC3tGsQHN7C97n68e0hhlVgrVXWP9qM4Cigr6k5z04HjK1ABA/b8yf8AigTTPHrp&#10;I5E8SNGdMchhS4V9UrH0SavqCD+r8D6sDb3UQsmlWGFJUedWPnWlccDnFa06sXRtRBywqfKgHl6f&#10;Z6+R6gvGZgqqsEepYiJXAZiEOuT1Hgfgi6g39l8kRm0gKoJoSTQk0rWvkBjiQDWh6Uq4j7iWPEUF&#10;fOgHzPHNKinWJo3WZ/WHaMEkSjUkhuGRLKLC6i3+P1/PthomWU1Iqp8+B8x8uH+fpwSKYhRaBqcO&#10;I+frx/Py+3rShhZplMerW4MfqFvo0trcA/nj6W90MSNCTKumtTj/AI9+fn1vUVlAjNaYz/g+dP8A&#10;P1wCKAkkbSSaktdgEAJWwJLjix9QFuLf4+0wt4kUSoWaoOf+L/l080rsxjlCrQ8KV/wcf8vUWyKW&#10;bxshR1HkcK5IH6baFtYX4ufZeUUUoCKH4iBXjjpZqfFGD1U4U4+fH1/wVHWSSnR3LBwLyF1kBDrq&#10;cWAU6QFt9Vup/wBY+3TaZqCBmtfLPkONP+L/ADaW8KihX8IFPPH+H506jSQtGTE4SSQMXfQfXqtz&#10;pAHJPFv9Tz9PaSSB46oaE1zTjXz+3hXhj5dLIp45P1E7VpTIoKeX2UyOGfn1jkRorQmNi1PobVxH&#10;pJGpW0/U3J0gE6uCR7YliaImIqQVp/g+f20/Lp2N1lHjAghqgefn60oOHr/Pj14o4pGWFbyrTIQe&#10;XUqzfuiNTyWFwCPp/X3VkVHIXiB/h9K/Pq6uXQNJwrSn2cK9YWkiMh1PrCL6lSMqJZDwSEXkKRYW&#10;/wBb2wxXVx+0U8/8nz+fT2k0oBQ1418v8p9Ov//S2F4aZEGoCFZHdzK0epHR2F9I1ryTyx0j0/QC&#10;59m+aY4dBbqRTU8TSkyJGojvCsUKlRMALJK5cagDdiBcXv8Aj3rrwFcDqUsZ9KgTSsGYzSIkkQSR&#10;vUuhrWPItyf9t791sqRk9TI4gxmXRFTDQy+NSkq6z+5cLb6N9bBRz/T37rQFcdc0SK0EsaqPIGSN&#10;QFLmRlKiRywuLEEA/wDFPfut1Ix1Hf8AaZkaP11LrHI0aBQ1vVKyslx9R+fqffunFWnWKco6O7hT&#10;ddKeIBDMFYamLN9Cn0Njc/QfX3rprrA+v93XFEiQyR/tGESM6aQqSsTcEm4UKVOlh9ffuvdRtQ8b&#10;JIJZg0hlnsFWUSK3psyg24/1I4BBNhb3vqy/F1h+4LSW+4UqI3DoVGltI1LTxs4uyjlQdV+CSPz7&#10;304TTPXetRYOrPOzq4iEZd1CsRwX+gN7az9feuqsARXqG7Xk9axobuJlkXhYG+mpl/zeo6Qf9v79&#10;1tRVaHqPI6s0YcLojceJSmhkRj42i8hAPLf8R/T3ZeP7f8HWwoBqOuZaI6CbCJQ/h0xFiqqeVVeb&#10;qDf1MP6W92j49ePDqK8mpYtI8jK1qtSwMjLD+8VugBa45HOkW5+vt8daTz6xB0/aKuJCpdnRUV/E&#10;kwClmA5IsfSRxf68D37pzrMSsUhSR2mUzRrKVZIYV1LwNEYOl73Js17gn37r3UZmIErGNxGZQujz&#10;jxx6F9NQDYPqKnWyj6Hn37rTCop1wlKRBH0KpnSNUCSNEC4kKhpuLkMQX13sLf0t791qtCF6Z6iq&#10;iP7cmtlLzFnXSkjxsutrEcWPNrfj6/X37q3TbJl0aoSTWKaYRs6xMSjaGjPmXS9yUKr+oc/W3v3V&#10;W+Hpqqc4UE8pqYaYwRACNQumMOba9aXVSgsGLX/qf6e6nhnprphqc1TtrUPLVM7pJoR1i0SqBI/3&#10;UkoHljcfoeK5/AA+vuhDEf6v9X+r8g4sbsKDpIZHdi+IveFJpxPOKcyKgipoPSA8UTBfLzwnkuCP&#10;UTe3vQi9er+CUyeg+y3YsERVIis6xNHLRxVU1PEJkkisHmVjGUMbXuFWRibWHvawOx6qYnbI6DfJ&#10;dhySVbSKXjp4oVaSaUOY6ipD6Y44ktqXxkqUW12BuQB7VLa0+3rfhyIMdBVmt9xPGY0rY5Yqeorg&#10;QsH3MrTSjx1IkVLMgDEWANrqTxcH2sjiIx09H4hw3QZV2+6eqimMcqCppzGroonKiSEhRRInFhoU&#10;kaSeeDb2rSI1r0pEROekXkdxvD9+fuQslNGJAomRft564+dJWo4VLTqCVjYrdlbV+PakUUU6dEdO&#10;ohetnZ4kyFVJJCpZIJqmSKJUEId6iWllUtaeUg+RraUADab+7kgig49b06e7rLBh6mWOGaSatq1k&#10;anhEqzQ+KiqJZB5qeKlhZNCSAKqSAkMvqPBPv3VDk16U2M2i8k7xVzRw08TaZI3x09UkEjzajJBB&#10;AFjOoKPXK9wSbXHHtNIyg1HWtJI1eXQpYnrxzNDFXU8LxVkkbf5Gggk8M5tFL4ZRaBnQEyeIgN9L&#10;3PtHJNTpgygGhNOhVwnXI+1McY1Mk4p5I4Y1p/tamoqjLDWu7jgInoRBdS1+Te5SPPq6ZkkVxSvQ&#10;u0OzaENCZaKg/wApCLcrKomqAdM0cUbXRQ7WINj/AK3tKT6dIy5U9nl0IWN21HRxxOgnhXwrFE80&#10;QnaBpp9UHlKgAi5trcg6SBY+/Fy/A9bMjsO7/V/L/L/nKup9v04k8ZjiFOrlQkESVZE59crk1HK6&#10;mGkWFgf8PbXht59ep09QY/RIGfTyVqGkXTTSzIG0iCVmXUunSOVGkaW55978MeZ69TpySiUm0qRw&#10;mfyzRRvL5nEj/pqWW5R73sNJ444sAPbgULw691w8cMelDFKipoSYBViTVNwZNKgNq02strAn3vrf&#10;WcjziYmlikYqLRllUNCr6IKkIQAoBsSfySD7917rA88eoRNHU6gPI8Y1Wkdm8a09SAAABY2/qQbe&#10;/de65HQjalPlnVYppPUscYJ/bhiZwfwxvb66ffuqn4h1mSHyxoZk9GtUZpDxTlWInjLE3DSPZlH9&#10;Dc+/dW6lBXHllKxguyzMulXZRCNCgMwJRz9UYce/de6m+GeQIgVnaeMCI1QXW6BQ0sU8qXIP1aPW&#10;QLAEe/de6nw2jH+bEVPLaQJGpZbFAgQkXKngMzKLEn37r3U10RA4SRGURa01g6wG9MlOkXAINl4P&#10;IN/eiARQ9e6zSxRNqlC2skEZadgzFrF6hAliPSg5t+ke9KukU611HEcT6DqaMzgRqGXUIk1nxWaL&#10;+wPqLEX4v7t1vrOKeRWOnxIiliraFliTxjUx0vyC1rHj6kG5v7917rksZuWjWIizEeU3lnQqSQLn&#10;6HkLYf7C59+691k8OkRKkIhWWHy82mmVmf8Azs7aL2/FuABwPfuvdZVLKYHMiXueXHoKFrCzD6EL&#10;xyfoCeL+/de6lRkF2aKnJeOoDa/0u0DjRJCikEAkkEWH0Nr8e/de65MHkXwB/HK3mhKlVdqiRPW0&#10;YNrDnkX9+691gcAnyGnR5nSNy6+kqSNEp0n6Io/Nvr7917rAHiJdJHkkstlTwoYZQn18ukcuf9U3&#10;4H+x96AA4de6jlEEZtpVaiN0aEjUHQ8EvOo/U34I+tjbnn3vr3XBor+QtGiymNC8hnYWVVskgkUW&#10;X6AajcgXH5J9+691yWCKO/mJu8UazOisFmkJ1XgiFx9eAxt/X37rwFcDqYKWIBYUccSeSdbgyaFF&#10;5GKj0qS1tP8AU+/dW0t1nRR6mQBnQJpRFATg2Ku4AOlz/sL+/daKkZPU1KWVmaJwhj4cGSQH9kG3&#10;jCrwRc+k/W1vdX+E9WU+XUtIS3k0+FWMLqkUqtwgcR/r+oJ+hBJ+ntqP4uqpTNeuYprSsioALIgU&#10;tpjAAA8zOltPPBH0HH5PtR1s6KY6yukcTuiqkRAAkUMTI2v9IjQ/oU2vzzb6nn3rry/F13GgV3Ij&#10;bSq6UWNgWe/7jaXYHVck2BGn6e99Xb4epCpH4tMkTCI6WJLlprTAmOWU6Rb6BR/Q2P09pOmOpDok&#10;YZEWR+VDBpAqALGCWDN9P8SePz7917rIGMkLSgIgQhkIXV5Hh4/UOCSPoPoT791ZvL7OsbMQs0hL&#10;gWuobSBKGXkEAHT9Rb8WJ4vc+/DraefXlUETRIY2soWJrXSG63dGjAAJHI1A2/1jx7sOOenOulQu&#10;qNGjhll8iqfC+hNJWMAk8av7Si/Av795f6v83+r/AA+6yMAAf2LSK7MLOY11t+p3UC/PPqP+ta3v&#10;XXuu1CKUaYBVnUjSCzIXB0XUkD+n9B7917rLGjaImALFiNPPjMSBvS7E/wCpUX9+6910QHMb6S+m&#10;TVGQCp1G4VpNAPov/X88+/de6xN6jqFyjK3jeR9HrV7SqQBfTxwxt7917ri0YQKshZWZpJJ2UiQq&#10;b3ihhI+n0P0+n+x966q3w9dm9o4gXg1WCoxR3qVIIEnHCE2Nh9bW/r790110QVMixKJCyxRvBpVN&#10;KMdSNMH9RP8AUj/Yn37r3WRF8npK6yto1YjTFEieo3Yjj/Cw59+6912KZGQ6z4ZJmYyyBQ37iPdu&#10;LXA413P4t7917rtoFLO0ca+F2REKqFE0gF3nJ+raiT791Zfi66VCjk6F1KkTMQ2kssZ5bjkW/tMf&#10;rx/T37q7fD1zYKhkCSAAuH1KlzIxF1XyNcBfwXAB92T4h03SnWERHQkRFtOvyIoOlWHJ4NuQB6hz&#10;f+o1W9qOt9ctK+kKodHYs8jP6Xa3qIRALaTeyH+t/futg0NeuaoRYFfSyaSsiMqxuLkMHTnkem54&#10;N/8AD3vqxGkU9euWryQr447Bk/DWmVk9LWXnm1m1WtyPfh15PPrgA40CVQb3JZG5uSRqRrD8fTj3&#10;V/hPTh6yC9mMZidQ7sT6dJVTpjGqxIPDWFuT7TdJuuYEZmXyLqUxSlZAFsjKgZmC6QD/AFX83J9+&#10;68KefXO6a3ZIx+leT+Vfi7wWvcDUbD/Xta3v3W8+XDrL+1IqlApQlr+VidIPEbqwF9QFwOTb6f4n&#10;3Wuso02B9Olhoa4UlEHpBcKDze5PJ454v7917rg19ClSrLKxjB4WQIg1FtIA0k2sR+P9j7917rpr&#10;anFwbuoKhrLE6jyer/WPCn3teP7f8HXusWo6QutSLrMCirZL3cK5+ov9SD9Pdo/i68Osa3jChG9c&#10;ah3kB16hISzWAJP15Fxza3tx/hPWz1zmEhR1RiCxjUtyZAlwWRNQsSLA3b/Wt7YBINR1rrm6a9AW&#10;R7AgRmS0ZLAaWkF112VrKTYXtwOfexq+IeXXuu2ijBvG91jQaSCG/SdLyaSCQGJPB5I593R2LUPV&#10;l456xeK2gpGrSN6llJIdmDXM3hsAFvb8D/Dn2/1ckjK8OuNRAQEQCJUJLB+TeUekaSPyCOb/AOPv&#10;3XlYk0PWFkVgQpctq0khVRlCHXqXV9QxH19+JAFT051yjiZWk8rKyuo1u5CvIkgui+of2f8AfD3q&#10;gJr1phUdcmgCHSObQpqZXWUhUcWNwAtwbWB9+6aIp/q/2P8AV/IcPBNpUNZ31hwVsWYx8qJlH+1c&#10;2/2I9+611kVSyusqp4yeU1WbxSgKLyKq3YEE35AuLn37qwwc+fXIRMJHQXLMqsGZwxSJSI3swAHr&#10;uQOPpf34/L/V/h6qaeXXZjW4jkCaUWRtLvqiRgdMCr/U8Ekf4+9f6v8AVj/V/h11wEZKuoVQQySo&#10;CAgd5FCa5D9dP1Nx/X+vvfW+uxENLaQyyMVQ2+hY/wCdABF/ULN9CRwPfuvddGPV6U1LGLqJEW5a&#10;MsSyzRlbX4HPBt+T7917rG/6VCj/ADf9lNKrGEa+plN9RPNmPH49+6svxdYyiLdleTRKZWQuWRHX&#10;6BiQBpIItc8WA9+JoKnp3qPaUAgtCdQYFRAwXSw1DV/iwA9X9Lf19+AU5HXuuDoyLICoDeNJFIIc&#10;TM/CgCwsx+g/oQR+bDfXuuPiXQ+gxsRGJwXOrVG6+sqgHq/II/xHvxNOvddRyRgt4rg08YlkV11t&#10;IoFxqVgFJcEAL+T70AF/M9e67UxokR1BpgZF0uAS9jqqirL/AGh9LfT/AA597691xcuQEUl2HOsR&#10;hVKy+pWVB+Tx/r2I9+691kXyH9TLdP25I1RVMZI1cKR9CBybm3vTGgr17rm2iU+LSJWRdMa6SVLE&#10;cyqp4a3tqM0NPXrQ64MqIsUtlJV/JfQLMEUJpDfm/Fv8LD291vrIEChomCBLxt5LF5dVtR8um9/r&#10;Yavp9Px7917rtXZowWGl1crcIB4/WdERZFv+CR+B9fz70w1CnXusRjDeWR1YK0lm+kSNFr0yS2t+&#10;DcEcG3tuuns618uuRUawfEGjeR0d4+NOgBQmhwL3/wAeP9f36mrB/wBX+r/V86t8PWFIg9RZyEeZ&#10;w7MCNKEC8ZsF4u1kK8A/X8+7gBRQdN9eTWvlkl1KGeVSxYB44lGlgBawF78j/H3YdXTz6wxQyQlH&#10;cLGXskUrER6gSbyRRjkHg2Ufi/8AX3pjpFenOpCyxEsJItQlWGRirFvFKl9bBvyFuF/rwR7oo1HX&#10;1r59c1VhpiJEhlcmCLgOYioZZnYjgAEjn6f7051vrkqLHJeV5ryv4iUOoabEgx6eGIIDXP1vzx7q&#10;/wAJ68epAiUJIzmdi6xgaWu+qxFyE/s2F29PB+vtP1XrlHFGzJd11G8sbghmVI/SsScEMW5PP0H0&#10;F/e1pXu4de65lJVVTImqZgY0VbK+kN+qxFrEkc3BPHHPu7eHTt4/n1vHXI6QzRoCzRzBok4SyW5W&#10;Jv8AUX5N/wBNiPbfWuuBnh0sUEodiQsh0kEr9AdIvZueT/S45HvYpXPDrQ/1f6v9X+Ut09fLF5Ig&#10;19RSNjovIh+hBUAc8Gx+gHt0InHj1cLivTFU5LyyTnxXMahSA+iOdVXTGsdrcg8rb8XP491YooIA&#10;z02zAYHHpIVm4oYFJR40KOI1/bapZ+AoiQ2J9SguUI+lh6b39+VmY0PTiMRx6Qma3bSU7Syw1ACA&#10;yRTLI4g1JIBI7C58YDNbUdQYggE2ufejGSadPvIzYVa9BLuDsGCLVTGrBDU8wDJEaeJdABELMOCn&#10;0cOW0jgLe/v0aNqpTr0cMjtUinRZd09tCFI2SYrJXrPDTQVMgSmqEhBKeckADy6Q62sV/P19mKQU&#10;Fel62lVrXPRUN7drzVw01EKM9NFMitR1jVMYdG9D1MgBD+oaI1/qp5+vvSxyVo3TttYNWjZr0Vje&#10;3Y9XVTNWVFa0lRM/2jGoMX3VI1QAoQVYUg/tRlrFLDjTci3tSsAx8+j+G2ihTSPLoGqvcVRk5azH&#10;xVJNHHDDA1T9jIy5NpHKeLxy6l1BWAeQMGJRuAPd6Ux0pVUXHUqlxuRy8RkWVqSnXSkoegnEcLU1&#10;kjki8yjSdAGhyVJ1ODcDjx6dpXHQx4Lr6qlqGjhjemnqgs1Fj6xTMGpZYg9VVvNGb6p2AKKrEkaT&#10;x9AjeQV+zpiaQICT0YrbXVcDfau8aU8Zb76KCrppK2SepjlFQkNQIVIeQsSyC3pjX1avbTSBvi6K&#10;3uVVe3j0YHavU0TJCYx444qiR3aCBY6SCldwtNHRTT8khvSRfQhv/W3tK8qjA6TfXVNK06Hrb+xa&#10;WkQU7wVDRxPFA9BFEsMjQ1UwC1TOoCyAst7W02sQB7Tk1PSO5bWMnoX6LYayMrNSCJZZpqynp31t&#10;FVI1o2MixW0ekH0XIJ/p78ST0USKQaJ0JGN2rTlxF9PHHJM0tSqGUJcLDEkkQVbMP839Qq3u3097&#10;Xprw5PPpVUu2/wBpmSGmVfF4wph8pEVQB5A6CytYAC99P4F7e7dN5BoOnCPbRAjqIoZXmJDaEjjg&#10;vJTXUOyotuCRZF5A/Ux9+68dXn1xl26hhAeFaizxSTIHZWRFNyhKcuAxJsWJufrbj34Up1stU16g&#10;y7aCs3hjRy5JAjLoBEFu6vFILBka2orc+1EZ7R1dX9emWXbcqxTosVPT1DF6htAvE8qvxEzgc+kl&#10;hbjnn3bUpNK9W1L01zYDUZpODLrSJEivEYlkN3c3XSdIsRcGz3J938Sgz00aVx1Fkw09ItRpKoFB&#10;jcVCi1SFtqaPSDyosQCbFr2t7sHU9eAqadN7UzaZxomqxchWkktL9xCNMuqKwDWYtYi4vf8AI9uA&#10;g8OnQtOm/TM8cjiRW0xKsUssax0qSnVYoimzEqLlkHBbm3vYNMjrY4/6v9nqMz+V5vB/lAlDUzoQ&#10;YgJwokljDMNKJIbgpe4cWub+/UJz1v8A1f6sf6v8MSpgVtL0WhfPIjrCqiFGlZS1RO0n9knhQDww&#10;vz78BXA611gqcfR1rtaOHxtE5ngiuPtoVGpjEUHr+hW3JYvf6W9+oa06qVBz0yybdDFahIqeYR6D&#10;WCNEl+0pTFaCC8gPFzdz+bLxYe9+GTg9a0ilB02VW2MdAakilghDt45G88jU1U/9qXSB5C+o8sGA&#10;ueBYe6iJcnqjIaevScqtoo06rGsBmkqHkMixJ5aeNIbQNTKQQqJY2Zf1WubWPupVQcZ6qNIGR0H9&#10;bsZ7UaGOCOadapjPSU8tNUyUkV6h46alQeibzBzMQNKowF7kgXVwvEdNkqTgdMWS2RSiF0kpGkWV&#10;0roI4YW88FW6iN8kGTSy+PkDUWQtayD3p5lIp1UnoPstsRZI7ilFZNTU9NkqEzQvNJA5laB0UWUz&#10;gKCxCgg6jpUWuaoyN59NkOTnHSKqNhSNPRTUKNAadaxlpiDFNXUUgMdRG7EW0o49H1ZWv9dXGyKr&#10;8utmKorXprl29U0kaU1MsbotMjTRVID0kruhlo0mQXtK5urMpvouDc39thADUdaVSvA46bWjp6OV&#10;XrJ4Znoqf7aJxTyeZJDKtXWY2PSoUFXKxKXH6A9jYH3vUK06v1FSnmmljgpYYJNU/wBzBSeOIJJL&#10;VN5pIY52OqKQXJ8ZYAaW9ViAbVp1Vl1dSRSeVft4MhUjxzVLNX1EZiqomqvXHA5RQPGXZkmdrFb+&#10;nkD3uvTZUjpufFwfdwTQLEfMtVRSxCP96oE666qSNRd5JNCmQyO9vGgQ3Zvbgeg6r0xSbQllpGpP&#10;s9CUgqKtljgH+U0LENT1MjnhX1BVGlrEA3HHt0SV61QdMGU2TTVFZJkZYqfMU06zU6I88k9PC9BT&#10;/fVUhndU81iHXhf2yAo/I93WanDpTFP4fy6DDP8AWWPned61gZjDKNNHjlWKp88fmlgfUOEVRaOw&#10;szKSfr7stwa1HS1NxammvQQ5jofBV0NRSwQ5CjiaKFI5XpqukEy1BZjjKiaoDKuh0aTWinUtwLe3&#10;fGD/ABdODcWQjPQM5/4yvJSeMU0FQ6xJ+9PU09RTxpKxjeiSjspepK2fVCWccKVP09qGeFk+fS9N&#10;4H4ugB3B8c6pGqUpYKQwM4ihpknaGshkhui1cdHkBG9lt+4ZptI/sqPaMkVx1cbrDIc9AtX9Nbgp&#10;IKRYaeup2q3mqC9bHHTU9RNGSqz0UdwotwCRZTwQrCx93HcNPTq3kDmg6Tc2N3htlZklkycCUzA1&#10;LpJPGzPrAaI6R+4A2m5Kn8H6D29GACB0th8JuPT1he1d4YoVUNRLUz3VaqRqjxxU+mNgn2cUSqoY&#10;lSQeDcAE/X2or5dOvZwyE46FjAfI3KYp6bXC7wQvJOsdVVFIoY6pdKBQQdYjPI1kBRbi3twmGncO&#10;tCwi006HravyhefGTQTr545pqVqtjUgTPRULgtTwytYorFmIYH6D0gfUF1xChNQKDolu9ocPqj4d&#10;D1ge+qGeKqWnngipaSXwLJPWQBaiDIw6qOmpKsWcLTq3iEQlBS2o/X2zHbq5NOkLWUsYz0KOC7cx&#10;ayqJK1KJnWOOihp62lWOkSnp1gFFBLAWg1EkyCRWPkP4DXHu0lu6Dtz0ndJBjpf4rfElOI6Oiq8g&#10;yNGgfIU8FO8kEdGfu/uIoakKvLMVeUl411ELyC3tKRJTSR01Qj4uldjt+07HJyVVWZKzFxUVcYMg&#10;T/kHnqz9tUyxuq+iQBy4cL6tDAEG/umhvTqlOljS7xp3nkMMT/dGaomUqdENYFQPJVVflADrDqBi&#10;VT6zytxf3XrXh6jXpVYnekYaeZ6yN6KWlgjqLpqFwjSGanQDSqjRpMYOpmPv3TqggZ6VWH3kWi+3&#10;TzXlppK+FI5TC616AtKkjupZAVGuONyUspF7sPe8dOlcV6XFBvImmq4vNkzSQUkbGaoSKnoJpZY9&#10;UkaVJXl0k/ZBsVDKxv8AQe9YrnpOwoelGu9YJIZquSujNNphSjio5GlfxCMrVPHTabh2EYKFrADl&#10;Vtc+3QikVB68KDJ6V1DvqSaWCstVT0bQRqiSzxQ0ECVKhaYzzvq8yO4ZWaEHSw9Sjg+9mLGMdWKi&#10;nS1x+8CkYCMs0/3irLTRS+RKh9ICV9FNYBIkU+OwF7g6h7TPUV6b6VNDuZY5fLDUyvMk5llpgY+Y&#10;UYnxoyXCljqAQE8WJt71GfLpttZ4ig6WmP3LGjapZFWGZEDvx4qdppPRIsyCzFW9LD6EWN/bmk0r&#10;06AT0q4NzXl5mkjKEJNFGgDLBfSV1twXItZTxyLH3rrZUgV6eafcKIWj+7SdY52j0aQjtPOLiNJI&#10;1N7LcsAPyRx791qh49OcGVpg0TxSJIkLGOWMMHYxSMfPrplW4tyLuBb66gfe+thSenKLLUSw60mj&#10;eGSJ1MwsdE7E6HlPBYR3VQ6MT/QX59uIKgg9OAUFOpK19ooJTArs8Er1SMqrpeOyqIUsLHgEC9yp&#10;55920L14mnWc1sf7glEDq8ax1AQftl1Pnjle+q2o+kn8G/Pu4HkOqluvLMoGiSER6kaVwtyHBGuO&#10;0Lj6KfQ1iL+9U62DXqTHHDrplVpQ0TRs0ospl8seqbxa+QxYxk/1AI9+631m1VAERV0MYn1qskIS&#10;4qB43MqnglSDcfj6jkj37r3TgtdVQnyRIHj1hpk8kiyFEGgyRgD1LwNak2UfXm/tspGePWxxz070&#10;+ZlQsZkiWzqRImmN/prnp0Ean0KSbfn62F/bLxKcLnpwqCKjp2gz5WoVr6aaRiNSGTUqovkEJjCm&#10;xUAhyR+Sv9T7Ze3I4dUI6eI83HIFluloy6P60Hjef9pNAccAjnTfgf6/tkxMMHrVOpEOaWNSJqhR&#10;eNU1ekJG6yGJg7kC+rUCbfm3upRh16nTmmRvF4wEJijfVIGFwo5hYJ+dVgdX+PuvXiSePWaLIxO4&#10;upjCAS6nYBBEguX5Bux5uD9PfuvdZlq4olhjAX9v0MNWs+OY6gLqOSSSBxxb3ZPiHXh1nNSjpGro&#10;oIMsRlRw0bR2HKMLcs1rD/A+1HVuujUXVRIxGmwVTpaV5f0lmYHi7XPH49+69121QoBZQS2v9I4D&#10;XGgCQ/2TcfX8+/de68kxJJUQuxktfUQvEehEVfwT/X/G/v3XuuSVEanSCCQqrclWYtJ/uxgb3sPp&#10;70w1CnWus6Tguiji/kF2+jMEJ1j0g3JBAvb6ce2Wj0itetU6nROXey/rCKW1gJrKf55bfW1vz+fd&#10;OvdT0kUgfuLYJIyXVWLkMC1msSSL+of4e/de6zDTqZV1SPdAJQF0lyL+lSOePz/sPe+n+spKMH02&#10;YhlAC3RSym9xcC97m/4t7917rtlWx0lQ+rTwLay9ijBv8fqf8D7917rEYySAoRY0PMTNZXbTYsX/&#10;AMbk/wCt711Xtr8+oklr6VVZFVFlAP5VidAN/rxcn+tx731brCU9KgcDxsWYMrNIhOgIt/8AUm/+&#10;t7917rj6GLemOOECQEixdm02Bufo1gfV/sfzb37r3WNY0XS7Xb0X8khKuiqdTlVtbkctwL39+691&#10;yKqCfRa63Nj+4qBiTaRrAAjjj62/w9+691343VkQowbTGur0/q+osG+hB+re/de65lbKgjOsG90Y&#10;qPI7yckj6FmAIB/Hv3XuuNktH4gmoFtOpiVVQbBpAeDz+n/X9+6910CkVubqCxaQ3sWJ5kOkE+o+&#10;gH8W/wAPfuvdcXcAKbsCpWOIO4UIwf1KoC/pYEDk8259+691wdyokAcFGVii3CFV/RKxUj62Fl03&#10;H59+691wlliDC+onyxpIEP7rDSDpY2PHIJP+H+3917qO7yoraY29S+TUSlhZv0PcC9/r710x16R3&#10;YekhryHkhVbU6ao10j66bc+/de6iMTYn03YM7uzFfENRs0ZH9hv7I92j+MdbUVNOuDu4Ch3TVqka&#10;SRGujqwvaMAH8Ek8WB4/PtT04TqFfTqOouxtGxLuiySGNIm1fRDGPoxYWbj8e9dUAqadcvIjaoXV&#10;iQ4iLrpAHj5szqCCLcJxc83/AB78SAKnrYFcnh1BqZxI0qlWLSoRG40LEFiYMDJqBHGoXYi/+t7o&#10;ZFpjq66eIz001VXGwIFQF06QXjUL44NPkKlSCbaQfSf9j7sG1CvTbk5PSbrshHHaqZ4yGc+MkAgJ&#10;L6omLr+on0/XgW96Br0x0h6/cKwRMpCGRJZLRuoLllBZzGbH6c3v9Dc+3FXzPDp5VWvQaZvdUYgj&#10;b7nxqssTGWZyzLJpLLI1lIsq8Bb2/LD24QD8PHqxQNlegezW9KJp6OCCVX0yVfjQeezGdPU1bLpM&#10;IIsWjGrgEfS3uy2zt1ZbeRh2DoGszuNqqMhKrwUMVTIKmGIhsjdoywc0kYICxrpkeXgOjIebWJhB&#10;aBRU9K4rTRlug0rZ6qZKxUSSaOanlkaKvOh6euomCiONONAayyuY10yAD839mCW6jy6fKjpJZmvl&#10;o3TTMlI0FB9xE4giqJYKmxWWCeZ+XQfuuzc6WKsLe3woUVPSZ2046D/L5WOWOlqI3R6Ya48lFHKY&#10;4pMr4G8+OAX1W/zTSzMbMdXPNvbEswGB0z4zVx0gctWVlQcTBVTpA50eDWkfiZqGAyNSVDAepkkC&#10;q7XAAYg/W/tnxq9eMp4k9MElQJo66Srhooyz1U88v8TXyvI1J5a2op3j5YrIFdoQvpVQpJvY6LEi&#10;nVGYEdRYajINIYRPlYlyGHppamkpsfSrLHJrNMFrauh0sryMsbMjPpOshgL3906Zb4eulp/4hF6o&#10;6LRLXVELZE0lDVR1NRSBZ6alrDEFRUV1X7mRFJUhYla+u7X+if6vTpry6bEEMsM88DQSHGxU/wDE&#10;IWMtdWwpPVeSnnhguC2gi9OFZQY1RieNPun29Vb41/PqPlKlsdFXJV0FSK55Fq5xSVP3H8Op6mUN&#10;LD5GtqnkUopKkARSXc2W3tyOPUTQdbJr2jiegj3dvGkxgODiqKaKGOP7qpI8UbmJpBMIBIG0SIFm&#10;jiW91e7LYhD7Wi10itOjCzsXYaj0Urefa1FWVcUcdXGKNKM1UahGxsmOlx7EhaZI/TqEZan8bDSB&#10;eRLgi7Uh0n7OjdGSBaHj0VPcG6KzIvMJ2pSkVLPPagj1S6YiZytdYBCjJqWW/L6wbXv7ZadzgHHS&#10;WR9bVHSRiSUy01ZUKKqfJR6nh+5InSUMsMSywVFgIixCgMRyLlrH2n86nprqXWmGKliSpqMrFTTV&#10;hjmjj8YmWnSqDQF55VCu4dmMgSxFl5PJ976906rTxSMgqoIPLDka9XqaxAtZB44wr08NMwIe7s7R&#10;PILABPUAABug8uqLxPXcNLTVsH3gZqjHR1bxK6v42qRHOGN5ZALIWYIymMRsmoBibe/fb1Y8OpK1&#10;0kDwxI8s61U89TNSwvIizU0rCOWip5mQr5IkMWgaV0sCQSPdqjgP9X8v9X8g2eH+r/V/q/bOqKOk&#10;SsniqQ0CNJSVUqw061Bo6VI1+8poUIOnyL+yt9XqS5/VzaMVqD1uTy6lU6VcVJJHHWMiVsq0dOsK&#10;rUSU80Ev3FLHVAC0qv5LM2oWjIQ2tb291eP4B1gjM1NQ1FUJ6elSaeSKWeLEa6eCtpXDLTwQykRk&#10;CPTFpjDAhjqNz78er9KFK+nilpKqAR1EtMtBS1b0kElItbSVV55qvIY4hywhA8CwqFK6DdiCB712&#10;/wCr/V5cOtEA4PTnRO0M1U04Jp0q6aefHVDU+XxNbOks4XJRU8yaVp6WTzubrpt41Pqsfe6DiP8A&#10;V/qNetgUx1Dpo54aqNHmapp6xGONinhFVVtNVSn7dHppLkSSW8sTz3ARmCnUPfuvdd5EKl1pXaNp&#10;YZo8jNHNLIiiiCz01KhluXMWmRZUWQkOpCkBQPfuvdOcSRRyUbT+Skpmi/iY+8pkSKE0dDLS/aB4&#10;7CRyzOpPBYgcg8+/Y4nr3TmkstJVyT0pSM5DEY6fGiijhppq1PIrVkURqbqJmHrtIp1IqqgJIvYU&#10;4jzHXusNQFpq6lkpvucfCldLHjhj4fssfLOIPPXwy0fjd5B9I2d7CQRgC3I91PHP+bpha+Jnrj91&#10;UCpoJFq44MYkkFNjHaFPPNk6uB6eKKeZVc09LJMGE93DMSV/RYirNVgR8PTrVp29J+unSiaeqqJK&#10;SnFHLFEaenCQ1krl2id2nVddU4qHJNEhjjBaPyKFW3tLI1DXqiAEEdM+RzE32MsM0hWSWppoKiV4&#10;qWWhlWYsJqKplhA8ZkjeRqpB6/Srgj8p2ct08sZp2jpgyu6JYo6ySOtNZThTTpHSqs9HDRyqIpcb&#10;GSFSKFl8XjjA9LoCAuo+2XPb0pS3YkE9A5kc8lPHUU0b1z1ssuuIxmKlDUlJEIHgMLj9TMWYMWBI&#10;UaeSfaJ66j068AA6ROZ3BkAJ9eQPghQlaVDAGAlUhoBUupIWMD629RNrk+7yeXSRkUNSnQZ5PPrV&#10;SMJXeNZYYvI6Mr+umcLHVaBdldQGSQqbFSth9fbYK/i6ejTTnpCz5aUyCOWeO7RzpT2vKpWQMrR1&#10;BAB5J4Jvp+oAB9uF04dPhqdIStyMFpVE4V30CFI1LFgoJkYs3JJNwCSeBb6gkskAnp3pOy1s8oIh&#10;LlwFWVj6vC6gu03iIBdr+ojT9bcD36g691GjjSeKRpXc1NgqmMMXjct+bgDg3bg/7Dj3rpjh1Neu&#10;Snp0o6VQ1/MJwoTVKVNlZZUGokkBg1+Pp731bFPn1ypWqWjk+7MEdVrEx1HSajjSAuj6BPR6R9Ry&#10;feuq9KmGCqejjMjyR6WhuQEUakYAVDRXAdR/QkEr9Rbn37r3SczrI86PcKyyTo5SFCApW8loQDwW&#10;N/yR9R78B14DyHSeUxoQoqdEjp4BIY9QWRD6dAYektYgFbi97kC3v3XuvNVS2EYEhCiNSS5p5FkU&#10;aCsYA5AI4J/offuvdc2hQtqeRYlZS6SuTK4IfSGY2GprjTY8WPu2k0r5de6yhI4fG82jy1CFHNlD&#10;rKx1xF1Xjj8/gXHvXXuuUzswRyNcqgPqP6jGUsI4/wDFlFmB+gtb3rr3XqBY2cPM8qSCRikcDCRG&#10;YevliCDa5UC1xa/4920mlfLrYpXPShVKnySLI7WaYGTxeLxAqbvKlO6+oMeG+p/H4966sdFMdTVX&#10;TIwu4jKFWKlROWkNxCvAA0kf5q30NveuqdKihWCFZf2lKpEhmjI/JI9MFwLc21N9P1D8+6tk9aIq&#10;COrXP5dNLT1u5hXSSrNLBVuy0zLCi002pZZJmm4KLLHGtPG1ra5dX0j9xvzlgaR+3/J+XHoWcnqP&#10;rWHmKdbR+eoY6/H0DRO9RXZRadIID46Y5imyFKuSqpZ4LawyqiRooIvIthb3E8igJny6kRj+o329&#10;Fs3BjKCSpMOVYvUrKyU2R8C/cJHWzmGgkpkiFmRHVo54mNlVWP159oyT5dOR0pjoPq/a9NFWrUvX&#10;UUJrKmnoqlpXtLrqYVpa6oYWKVVMIxGlKwkQfuc83961nTQ+Xp/q/b8ulS/DnoLdx7SpAjr9zTrN&#10;QVtbTOzB4YqnGFPM9PkqOJS4VSPKiIg1siHyNc+3EcljUcR5evy/y/KvTZSpp0AlTsemrmqCk0mQ&#10;koq8maeiEH27GpUT4yHBPbVTpATGZVYN5X1Bg31BgJ2BpSlRivkPPVxrXy9Ok5tlYEg1z+R/0v2e&#10;fSfoNkZHFZ6gyNZLMn8BrzAa2tpDDLUeS1JJBXUbksaQzOIadVRYwh1h7Aj2/wCKrxFUHxeXGnnX&#10;hhvM5J6Ti2ZW1N5flXy/Z6eXViHVOZyjzUtNUU5ocfTqIIKp5J6cUMVFGstDi6pkRfIxlOpmOtlP&#10;kuukKfZWY6ZBz/h+f+ryp0+yBmAH7f8AJ0ffZ25FmEVbNURTxziqR2Us0UcSRoYMZawBSZSsqTgg&#10;r9Bxx7WQmgA9ekN3GAKdGkwc5aih/ZjlWSmELzEnweWoJlUDWLCO2q7WsDx+fZnH8PRKw7j0n9wV&#10;kbQGSHTJLCQaosViilgnk+3LSU9ta2jDuXXn6fUHh7tp8+nERgdR6BDdaYcU1UkojENBPLJJUtUM&#10;nkw0sZp2NGsd5U9bWVz6Qn44X22RXI49Ks16qS+R9FFR5CHI0tXS46eqyhlnnqP8p+3k23D9rPLV&#10;6SqEWaBeRZoZFIGt/bUJrIVpUU4facf4D15gC/p0RfI5GUT5EHKU+OqGr3moafFsaeolqLyVix1x&#10;rwxMLAGF4UZ1IAOm31N1StDpJFPP9mKf6s9UYAcDQ1/afn0EVbuORMvOyyvj9VIZ5p5oJY3o6xn1&#10;VcECsrxNROgSJVAK+i5BJB938LUgxX/KP8NfPpJ4pDFf5/P/ADdNOWeEwTRpVQrPMyVNYYoPG/27&#10;UTR42g+3/wA2xT9zVKx1aSFtyLNxq2oEjA4ftyfz6cYqfPHn+zH+XpENDlzS04ipplhU08lNZnll&#10;Q6j9uZfJdTHLZlBH6EQD2pBhBP8AP/L+zj+fTi10in+r/UelttHI16rW0ldEYxUTy/xCpqJpUrKG&#10;Gkp2kx9LB4xpcsoZDp/d8pDX49pLhEqrJmnAeWcE/Z6eVOrqPI4zk/Zw/b0qqfciw0b4uh/iNdHC&#10;1JVzjIZBvsVqqiICWhh8QMjPPcRhtUbEs+piq2DXhEtqkoKimB/M/ZxPV9VMD7c/4PPj0Ke3Mucj&#10;NJVQ19LSRB2yk1RE7vLUeMxmOjampRGkE8AcKsqagS4RgWQj2lmhMdKj5f7NeJHr9lfPpREwcYIF&#10;P9VPl0YHEZTHVH2bvk501N9v9nWoIshS5OilWoj+41LF55dSgftsLkePSyn2mVGU0A4fsNfTp9nV&#10;hk8fL06HPCVUUSUkbUKo9JTpSx1KRT1FNAuTrXqqlTShQGjIC20K1mbT6Ba6lSCMf6vLpHJSnz6X&#10;MefbBNLWUNejU1PJLIDKy5FKqdn+5ehuR5UZk0LJFGLrpvawv7oxU4PVeCg9GT6t7To6ijoaxqlp&#10;aitjqo6ySaracY6SV0SkqZaYIAI5nYNCoAJAjU/kEj3GZomp/q/1Dq5ZGQAdGw2hvmhkjqnk/h0x&#10;pBQRVskEhjRHrmEVRIDYFVuFhWw4LEHgH2zYXOo9I5dGoA9GS2rvSSaYQxx6Wjrlp60JIksEFUYv&#10;DMl1LOI3jCBWa4uAeDcexBHM1MdJ5bdGFehkoq5MrTCWMLI0jLHCXWJWqFVuKgkX9dha4K2FrEk+&#10;zG3k8UUPHomkUI1B07nHpLIYp/KZAY3UwoZY3d10xgRqdNoxZrvcMDcDixM4kqKN0hk4kr1zp9vU&#10;6K8cAkmDhtERaJPEHe5usahLuSdLgixsCPatbYEVHTDNip6fKXCCnV3lp3lhcAPocsgltbU7lQW0&#10;kEjgC/8AUe1ccSotCOmDLjHWWswoVhojRGI1PIESRkY3LedeAGYAE8Dm3vzoq8B14Tngc9BXuWjK&#10;QLK/ieWfypTxtq8sBlJEssyAaiEALBb2uwsfZVcqWFPl060opTouO9MPLU06QUhiZafVELU8Umqk&#10;0eOqC08ij9wsyFSx/SSADx7ImhJcnp6JwzV6KBvzrWfM/dRx0KCA1Xip4vLO7yGWH7Wj8YqVaOFY&#10;tBVqqQCOSQ8cKG9oJhpctx6eaRw9E6Kv2P8AH+aqFfHSJTS05jdKkzjzSisgiWfE0TSyEmRpgCXm&#10;RnklKBf0gD23BM2sKwPGnSoamX9Tok3YGw8jSSSVkNHG08tbXV0VXEv25M/8OVaX7qWSNI40hiR0&#10;eN4Q2q5XVYn2awvQaW4DH8x01NE3Fei0VPYUuGzsmSylZBSyZfHgRRwVLVcNXHS1WtJJJGIj1pKg&#10;R5Rey/qQauDWG3EiaUBJB/1U6bjl7tLHy6Q1Z3XMj1M2Qlo5BHVREZWCtnmjdZo/LHKAQGj0KVDA&#10;Ahm/1I9mCWDAcadPGSPjWlOnc9lOi1M8NdFXsYq7K1qDJLUH7lolWaaWEn1AqAqpcXl0kAge/GGg&#10;CkU/l/PpUlwgTs6TdXlaKatoy0NPPLR00tDQ1Ms7rBC2SpPuqmKkx1OBrqZgW06wUZgXJ+o9+VDp&#10;I/2flx6oxUmo4/5+m+kxshjP2N9VZR0MEEctQPBWqGBqqiplh4hqEVVcNFD9P2yLXPv0jAtRvU/5&#10;P5db0N1FNY8tZSU9TVS1dZT0ISOjaXXSiKqkIOIp5RHpgkLozLZG/wA3cldI96CgDUBivH/L1UVr&#10;04UuUoshV01T40qa3I1DTGGqZ48esNtJgxMUrKryo2sl1lGux1BSRapVgtPIYxx+RP8Am6dShNSK&#10;16EXHZ7H1MtPDG9GoR1p1qvEsVdiqWVxXUKzQ21iLyrGttZLSaixOon2maMgE0P+f7OlWsGn+qnT&#10;/R7ihjomhSkxeSWqx1RCZ6cJS5EVTTFaY1EsZ06Xp9TPH+klQFsRctmGpySKU/ZT/PTrWrjjHr0l&#10;shuOghjrC1XhFo6rDtNjag1MuisgiYSSUUckd9LO/rGpbqxVGN1J9urGa8CTXPy6bLBc1oKY/b1m&#10;wnYEVRXxHJY8ZGXIywvj46GGGoklyxokNTFDDIQYf2A9S1QdVn0WOlXHtmWA6O00oPP0r/lOD1qO&#10;WrDUK1/w/wDFdGPwu4vvP4fFFJQJ9g0OEhRmlq4sTChFTNk3BKNJKFlYpHC3+bIu2lWAInh0k1+3&#10;7a+XyH2/Po9iYsgofl04VYWH+IGgq6ZcgscdLt77SdcfFDBVVARqmkkmjFI8aR6J7Xusg02Nw3ug&#10;UYwaedacaef54+z06cyK04/7PQcdh0CVtOy0q1VFloKVplrIsdDA0UbVaVsK1OMViv3DMQ7rFYRo&#10;OI9TcKbdtDVpUH58fz/wep8+kN6Kp/q/1V6Jrm4BS5Gemo4ZoDVyPAxhyL08aUsNX5ZIMYkyq0Sz&#10;va0TWNlNmsx9iOCrKNR4eorngK/Z0HXBqR0lKvKU0q0FS02OhrYFaGbGVNQkMlEaVmNHJBUzKPL5&#10;Yi0kyAtrkJYm/AULHRjQGh8wOPr/AD60WGP8Hp0iq7sSkWm8GOxxyS1JamIqlcLTSzyearkpYU/3&#10;XIxXRb1Rm9jdj7Vra1PedNPTz+3pxULZ6SMu+Y9vSzTVCR5DK0p+7SmYLUU6N5NdNWIjDUkgurBU&#10;OkkeoAKbqVszcDTwB8+HTulVFOgy3F2ZuXcaySNUTDHyOJzRLUNOXdTdiqaTGX1NqN1A54H59mMO&#10;22sAA05Hn6DrQcjh5dIP+JV1a0tQ+o/5gRhpFicmBrxvJrGmRiB6fJ6QDcW9rtCKAF60XZzVum4V&#10;RMaRtEGKOKdShaJJkkc6Dp/sgXsjxjkcn6n3cqBSnE9Ng5qePWZf8+khj8McIkRFRnDurE6bq49A&#10;FyW1HkWa3uox1YJQ9ZKiN5Y45BJ5qmWpeMedwS7O14NLKOVOq6sTwWP+HvwpXPXiKio8+owhNIGZ&#10;4y5ScQESMLXKnWZyLhgxDcH6AD36uo9VoVz1zWRG0MyGOMs+kU4BKFZAXMT2F0a5CcfUW9+K0Ff9&#10;X/F/LqpNcnrMtLHIgLPLHOzm/wC0ZBAGJUAn+1e1mBv9eD+Peh8+rKtRXrktI8SrOXh+4mZ5zEmk&#10;qY3NkCIB/ZsQysn1UfX6e9mnpTq4UDPUe1VOWkIjSOu0xo8ksQGjWF4Q8fQKCTwLEAA+99umnn16&#10;moV9euRjDMjPFI4BMcaspKP41ILsgAs9gWZx7r1ulT16RRFHLTxyRl4wGkkezCaZlDxxIoUm9xax&#10;/AHvePPrTLpWnXJAmmNVkl8ivFUIuj0SMg+rgglVsGFx/re9GnVuuUinVUSOGmSRTpdYUEyRagy+&#10;QoDZB9C3/EW9+69Q1p1xNMUkleR/HMnj8xCgfco/7Sog5DC1jwLEDVcH3qooOvack+fn1MiokEMs&#10;0ni1QPHrgjYmMxTPoihgRP3NCWu7Wv8Ai/091LZx1bT69QnpdEyyRyNbzVDGUpHEzxkaGjeYg350&#10;+SM2YqRYe7VB6oQK164pE2p7vK0qpKUgaMXh18R6wAAQDpkLEaQL25976316QLG0Rl0kyCKKSFkD&#10;SwFeYzHKBwTa4X+gv/r6HWjnrJI2uJ1jjLESxpUeSAsahQT4UZpFN3vqH4PHPvea9bpivUOcyfcQ&#10;T+WCOMo7l2UusbMS6Rsig6lFiD/rW97xQ9UODXqUj/cyoyFUZovKsjkvKiI6hSptbUDcgn6rYfj3&#10;rq/UaM+NlOmT7RpJWU6/IroXJEcswAXSPULg6gb8WB9769jz6cBFGXEMSt42CIaqRY1hRpgXsrhd&#10;Jsb6Dxdfp70cdW7SadZJ6eOlcxRjzKYYZKlaeOL0pKf2xE78tdg35uR7qDq7j14qAOopo4yvk4kq&#10;EkFZDHqBAsbTeZtI1FVuxIPJB92yD1or5nj1gdZbyMscSlZRI8rHSI4jfQwJFtLEW5A9Vj+fdqLS&#10;teq5rw6kQyIBA1MizCXX5FkRHnlZzeF6jX/Z/oBzb/XHvxBPH8v9jrYp+HruVIXjOqnVSkhIQRsy&#10;iR5LSwjxi5RrEkn+z+PdcjrZAIyOsXKwrwUFVC6qqAEBYnsLxi4EY9XP1Nj+CPe6fy61Sgp1mik8&#10;yKlWqGQCQLOVeSOYVC2jgctpYBFJ8bXP9fx71T06tQEDV12PH+7TwxJOqIJEmlIYtBGl1ieM6bEt&#10;cXBJ4BsLX9+p59Vp5Dy6iTU7ylJFgYuEBIjbUselP2ZAh/UQLJY8gfn36vl1WhPyp1zDCBFfW2m6&#10;VCBYtBVpTommkjb1HkWP+tx791bh1keOOJ5EacaQ7qJArmMgsNYlAFzZOQw5uv8AT6+62VIFes0c&#10;ywxqzDQsgDRmoUVDiIMVd9FtVm/TxyOB+PfqA9eHA9RZP3U0+Fz6ygCtdWZm0SSBGsY1I9VwR+Lk&#10;e/dV446waYmkWn9f3Suk0pZiJE0tohVUYAcsBxf6fQk+7KMVPDrVBw9OuaFSyl/NJIXOpmRGLSX0&#10;pfVcKALm3N7W+vuv2daJzTr00Pjm0EtI8Ls0LwBHM0um8QRiOAg+qFj/AL1ZxKUI6150Hl1gAkmM&#10;aSMkpnOgw2EdlvYrMw+rArx/h7t2r+XW8n8+vGKQU4azyRlwVMbRt4TfSYo9X+pA02+raffvEXrx&#10;FB1JDI8LGkRFkMgjIkfR/VVuktvUATcX/wCI9tkaTQ9WFKY6jSJC7OyizCWMediFZo/FpCumnnSb&#10;ixH+x92FPLrx66GqAyO0jcuZELNZQQnKyH+gW4sT9QB78TrwOqmoHTg4jZNTskRYDSUkYmQtZpjw&#10;NNgPUeBbSDz9ffkJDU68Qvl1gEUyoJpKiNxKrxLICHkMUilCzW+ulebD6g3/AD7cNKZ4da09Z/uD&#10;4nebxx08McUfjjWxjjA4kS/5B50+2qKTRevAimfLqamUEL8ViGGQIzzXQ6lg5pkULfktYsQPz/X3&#10;4IT5dOrLTgcdSP4pLEZjxHV6rsGN9QbSsZjAFgum5Ujn3qgBo3V/GYcOPT5T5dRULFPIGWNvI9Wb&#10;q0qTjxosgYAELyQfr9Pr9fdaL1vxanPTsm46qngFD+vS8jrUpplmu3qZJmF7qbalDfpv9R71oWte&#10;vGQgaSOlZQ56URRea0sVWTGZKiSOdYI4otFPG1ha5BJBUBjZLv6femjU9Pxtox69LSk3K7xO6S1s&#10;lQoiejqItEiQNT+mQyp+oK63YAC4b8G9yy0SnHS1JiRnj5enS5x+40fyyMqzuz1VXHTTrKsEgaNZ&#10;JjTGLmJzKgaN9N2Bta/svliFcde1sePSyos5PJPBLQCFJqpoqqPzykxioraTT+6rcnyIFWUkA6lF&#10;+D7TlF8zXqylhw+3pUYPOOsJpqOtBqULyxspLU1S5VFWXIROvCpGPB472Ytf6g+22iB+IY6VRMD2&#10;g8OlbSZqlr4oqiaWOkaSStp52iieaCJamUPHTQrz5CGAWZHsQpYjj3QxBSdPSsupHcOHSjx2bgFP&#10;WRxyrFD9vUkzrB+xUPJT+B0mih0kLGfpYDSbcm3vRQD59PpMNJ6dsTl6cU8xdKOcLTQwUkrM2jTF&#10;EZK6mjgAXxvcRyK5QFWABJ/DbJXB6UQyg/4P9WB/k6cqKroqmakx1AJ5UhxWRMvj0V0dFWTzKNEE&#10;kIN/FIdbK5uLkLcCw8yUBJ9R+zp9XUkKvp/OuP59Z45sfPjov4eWmpIsk0VPKlb9tUUsMq6yIgRq&#10;I1mRXS17utuCPeitTQ8T/q/wdeDLTtyP8A/2M9TVyE+SlqQhlXVVyU1bUTQCmelnp4hHTsmmxuYR&#10;4LC4J1H6+6GMKtQevLIz4/1f6iOsjVVNPTwpjklU18zVcD1OiQs+Ol1VVGhjuwIQWUEccW91EdMn&#10;/VXq2tHUBPPh+Xl04LWUQr5qmKFqso8cP2ddFIb+CFqcJDIAArGN5AwZSPIAVJCn3oxgJp8uthlL&#10;1HUqoqayCtnkpqFYn8dO8LRiN3aGFC6NoK2eaOORlaJgRpABFlB91VUKip/1DrbEqSQP9X+fqHVV&#10;cVDPWYqUNVzGI1FBPB5KY1EmRVVenachl8buDPHxZHsp4Pu4RW7h00ZNLFPPj1waShjjqMY8JVZY&#10;cfC8LiXwyyUxMsMf3FiY2ns0ekNY2tb6e9aGXPp1sSIRp/1fLqZ54nk8kcqyHHeZ6KI6kNW+kxT0&#10;DXFi0bsrx6begAEXHvRQjBxXz/y9X1ilV/Z/k/LqPWSLWK8aPTyZKgipZ5aKWIir8UiiGokh1Aq6&#10;yKx+hJUt/tPuoXR14lWoPMdY6nxVMlGrQQrPqmjFPRTmCOornh1RzQu66SxiduBa0iX5+nvQxWnn&#10;1tiGI9eu6tXWeWl+3KVONho0dzI2hsezmaDzKw9bCxZWvcDSQRb3UJ21Pn1cmh00yKV/b1zqFkpI&#10;6/yyUU8M1YtcUeHXG0ySK33S3F1lIWMWb0tqJJvf3UIDlT1upAI8q/6j11JClXFKIDLDTRyzShKr&#10;yLUzVkwEkUtFEBYSF1KOga+lUYaePdCunj17jnrkgpxSVUNC+isVYaqRruZyK2URyPJUKLzehiQh&#10;J/T9CT79QjiOtgj/AC9NFXTLO1XHHQ/dSp9nqeONI4pZFuK2mp5xbTqUxyqSuofm/wCKgdPCprUZ&#10;9P8AD/n6aplpYpIarXFSVEYkjpcqZWqlriwInpqhWWwkdlDJIRYiwNvr73jrYIBB4fP1/wCL6bcn&#10;5aehrZ4ZF1VkdNLBSzwroeKokBlliJB0L4yyOAf1g/T35QC2R1csFJIwTw6apYRLPNGRDSQhoC0k&#10;sReQSUL6dUUTW1P9Rr/qAbf1suKUHVGIJNOsC3lMAllaCrrKp6ikiliCyqsV3WCpRRpCMvCFrXDG&#10;9/d9PmowONP8nVeLD1Jx/s9QpaRIS1TVw4+Wvp5laKKEqqtTFClZPFGt1azOJdFhwL3A4G1JBotQ&#10;OqtpoWalQcf5eorQQCWAJJHA9OEMkeSaN3kCSif1VdPY6SrBFjb8/U8e7mtOFeq4qM0+3rvIGamq&#10;GrcgI5o3q0mpJKV2sHIXx08qAXWMoAASODcXI5OkVSoCGhHXnJBLN6+XXCZYBJBP9m8AlFTBX+ST&#10;yxMZWBpp6eEgMXuGVy3GgC/49uKBTRXA4deYr8QFK8c4/L/Vwp1wpKiohRaCZZIahHEUOkRO8Dww&#10;gvPA4FpEcKumwvb6H3poxXWM9eV2UBSaH/VXqHLVBpLNUSy0lRUwVT1TXgkhlDLrmCAAK6sV/aYa&#10;TcE8X928NaVAz1TxKmlccT1wrWxKCsgmpqhamFZIoaaknULLIqiWOuSWO6FwW8xBCk6QhuLk2RGN&#10;Grx4/Ided4sqwz/m8+oVROskmPkjyFVBVQwhZxQiCrSWojbTkIHUf7olCoyIwAOlgfqPd1jFCDke&#10;VfT/AFf5OqGQghtVCBmnr5/lw6kVE5ZY6hPK0lQ7x5dI6iOWoiiVvto5aakWzBI/UGLc2cHkj234&#10;Z+Hh6Hyr06zhqMOPmPMfl6dcWyFIn7nleppmkhSYaw1PC1P+2iNTyLoZXjDF3cLb+h+vuixZwKf5&#10;fX+fVvEUEVNR5/6vs69V1kFKNUIR6qOWOKmBAsAwAovTbxvG8TKsrAA8C30sPCHJrw/1HqzMF7l4&#10;1/4rqL5YBEFhrkSaSGrx8MU0RCF5JRJS1CSkaRB+qVebq6sPz78Y/VccT/l/Ph1sMAtQaeWftqPy&#10;9Pn1ONbAJKupo4KSqUfZwK9XUGn8wjXyVoo0ChbsLqNQt6r3908E4D1zn/V+XVjIoJZQMUH5edPt&#10;6wQvGtW8c1PG1IsUdRIK6rFJaleTxxRTVh1FmQMI78sRbkD3cxgqAMH9v+qvHquoaiDkcTX0/wA/&#10;UBpymVaqnq5HgFRIyw0cH3MklNUBoqeOM2AcaCBEULMPoeT7v4amPSB+fn+zpnUfFq5x/q/ydYrU&#10;sNRWYqnNQslUiUBqokaVFllfzxQtrsdZ0MCZRcKpUD34pgOfw/6v2de7QTGK+n+Xz/n1nfITOYWq&#10;nfR5w0rR6opKWXwCnqErIR6ZeEWSLTY/QDm/ugjFaj/Yz6dbMmrJ/wBR4fZ1Chqqd6Kq8FIKhYah&#10;vuKqTXCMnT30xvEgUNqTT+4CAWtqJJJ92ZMjNPl6dVDrpJXPqfX/AIrqZRGV2dsdHUVFJBTRU4Sd&#10;leoSCS0zLJYHyoru6Kg5A/wt7qVBNPP+XrjrQZVFVOAP8PS22z1rubK1UEFBhqlDAKtGpEMMj09W&#10;6CcxRy3CrGRdNaMfRdeb29q4rV5qnj0ma6iQUXy/l/q/2OjJ7R+O5nhpFqcdJVzy0qpUUsETU0cE&#10;pQza6KsKsr+WxEnpC35PJ9n1jsM9xlQf8nSG43KJV0Bc9HL2V8cJJaTFQ1EFJBRqDTzShJpPJPWx&#10;3OqaWPzMsA0pJAIyEcahxz7Fu28uhTSQdBufcpwSdVAOjP7Y6HxuNFPE2OovBKrMGmhmeKKWnTxi&#10;pkquVBP9hGRCbA6efYtttrghBCoOiG55jEY0gknoVMT1rHS0BiEdGtGpaaQ0MFHVqaxW0RTJT1CB&#10;yzA8hgzD+yQPZiLOM0pQdB6632SU9vT6mwaeNpS1DM0xWimjCVRpmip9RdkjSW7oAQWdLkAsBfj2&#10;8tqqDHRY9+7/ABdKGk2nIqtSuwkpqurFFTJpjepgkP7yVUEkQtpJDo7nmwNyfaiJVHSKS6FcmnS1&#10;xm1J6kmQQuapDLBBPrRYqpoTpkMsNgxfSIwH+rW49q9SgceqtMoGqvQmY7aiI1GkVPC/7axSMz6v&#10;OioWRAW4uSW1N9ORf3ZJUGD0jluEbB6EPE7bjWKLzIZD6YokLRugtcSwyrKCQ7C6OJSbiwB+tmJC&#10;C1R0gdqt29CPhsCpKq1MoIKIJ4WJkHjOqE3kuH8Y1ErpP+v7TvINJp16ONeLceh/2rjkAJCW1SIU&#10;1ch1YetmNhbULEW49kFyauel6xKuPToY6GjAWxQaQQbFgwA+mlT/AI+ydzU9PoM16UcVOALFNSgA&#10;LwNRv9R6f6cfX3Tp3qV4wBcEFV/DAj6c3v8A4Cw92T4uvEECvWMekXPHIOk2FgPzx7e6r12xBAtp&#10;BAZx+kFl/BX+p/p7917rGCdNrGwBYcKQwI+gv+f6+/de6xOw03v+oKDe3qI+gIP0P5/2PvYFTTrx&#10;pTPTfLPa5HJuvq4BIHGq34v/AFPtwRjz6aYgdw6SeQyKxhrPHwrkF7apGPp0hluQDb8e1kcWrpou&#10;Cw9Ogg3LuBIIZY45ojOy+JYzIC0jA6pNRPN+Ln+tgPr7OrS01uMY6RXBbVVeir793tHBR1Lh5RND&#10;KPGrQl5o4JGtUSsIz615JBVgRb2Mtu24F6Uwei5mJOOiA9p9nCcVNJEfMZw9HRxUrxw01XJr1pC7&#10;JpZC0J4ZiykcMBb2J4rZImFOPSiCPWakdV/78r8tvCSsgx7GGGBkgqqWKukNPLVQy6qVa+tWMSu0&#10;8akekNqSwPFvZxEADXh8urzRsWAXh0C9H1FmqyZa2akeim1V1JXNJI01LXU7zipiqcRR0oeo0aSI&#10;5AEPKGwQlj7eEojoCKHzzxrnH+XpkCVeA6Frb3x4m/yRIqChaCJZKqjo2SOqg+2nJapanlpLMJiT&#10;yZLMpuGJPHur7jDF28PT5fZ0wzsDkcehXoekYYVAWgrVSnpYqRGNPaC63MwrIJNJeKQkLZ7s39lh&#10;7Snc4yfi694jUp0FOe6mo6WKoSipBW4+lXIyQTkPSvHUvTXnx1VDIvlCiMllA4Y2Xk39u/WrIAoy&#10;c/4Oqyq8i56BmfryWnstUkUM8axKZY+J6evnURRfcVFAAukf5ymvYfh+V92R9QFBQ/z/ANXp0SSB&#10;gxHQg4TYcErUkcKUc01AajJpWRrDUxR1XiEGYiariBEUjC0s1My8t+4XB9+eTR+X+o/6vz60DQ16&#10;cch1bCwydDRlZHrPtKrIxNQRy12Qgq1EiyxrkgY2aOyIoRTHp0jWCfeo7hSaDzNT/qoR1qdRKKdE&#10;q7x61p48bnJa2ljp5Icgq+SieqqIlqqy1BTZVqmZjUVRpz/k7vBP4gLBkso9zRyFKqyiSuKitK/i&#10;wGqO40+TU9RjoAcz7Kl7ZtE4pUYJHAjINPQEDByeHn1XZlsb9hkMjRJyaepeOpWnkgq6N1pyomqf&#10;ujZhqsshlKglrA2595FCyiFWhDaTQsMMCAAWYtSoPAliPixjqClMkZ8GcqXQsgbIqwLKAq0oVrqA&#10;Wvw1Py6k0kcsU8EYaGdQJUSqp5Y5i0uiy/cVn1VXPpKX44IN/Yks4miZEFG4gOKGppjU9MAnBXiM&#10;GvHotuHjkhdqMhwdLAqKV/CnmQDUHhxqOnm1N4adJ4qqCKKaOOFn8csn2Ma+mnaKO5aGxHqI1cHn&#10;2eIsWhVlDhQQBWhOgD4aDilMV44Pp0W1m8RjEyMxUlgKgayfiqeD1rgduRjqNLUNdoo5oanXkJcq&#10;9MisaQxltY+1YAkNdiTGx/Nz6R720hAKIwarmXTTs8jReJrmpU1pWpwD0+kKikkilKRiIMSNdeHd&#10;5Ux8Q9KDJ6nuFlnEsrPPRM6PVxHR9zBBPBoWCkgX9q9lTUzEFhcix4CoASP4klZEJBcY1KrAAKq0&#10;0VoFJPFhUihoOkisY4zGgCSgEI2dDMpJLMctSpNAMKaA46b5pqeJaynkSYfY1Kw/fGIslRTyrpWn&#10;qI5bLPJCSAwJVhwVf8Bt2gjV43B/SbSXpUMvkrAqBIyVGoVBHFW6WxRTyNHNGR+qtdFaFWBrqUip&#10;QPQ0pqB4MvmYVPQmKGujNTJTU8VDU62cxpWLUMPuI1i8N7srNZouWCEqSQeEqW5RJIy5RAjgkgaw&#10;x7gAR5gnK9zBarWh6UzXKySRyBA7s60pUoV+E11UoCBh8KWANMdIrIRSzUxKSIFjZSk7qXjiSlp/&#10;3qiUuDdZJPQPIAbcqDaxDt7A0ttqVgFXgaVChFNWJNaqzAr3AGnDhQCa1eOOejg1NaitCSzVCilM&#10;qvd21HGvEdIHKrBUSiSOoZFaPy0yo6mGkdE8tZqAAXQ+rTGnPAAsLewHusMVxLrRyBp1LRhRDSr+&#10;Wmh4IOIFAeHQrsDJDHodKkHS1QavmifOo4s32nz6Q9dFG0bfbvHC8mpmcsfNErnyAxyRXUgXClBx&#10;xb3H+428egiGiFvMnuUHIowwQKgED0p0KbZ38QeMCwHl5GmMg8DgmvpnpF1bKSo/UkTJENKmIjgm&#10;KoCKAQF+pI/pzx7AN8ELCmVFFwKeRo5A9B5j0z0I7cMK1/ECfXzFVqeNeAB9cZ6YqpBHJIES5ZQV&#10;IkVZUU+mMow/DgXF/r9fYWu4VRyI1rVRShAI8gQf6Xz48cVp0bQOWjWppTjgkHzNfmpNMcOHTVpY&#10;F1Eb+U+QOJF0skRXXI6Hi5ta5/23HskkjoWQqdea1qCB5kH5YNfMY4HpcCCASRpxkZBPkD6f6vPr&#10;EI7jUJw7qrgrGDYoRceSNCLAEgkrYc/1HthYRTV4lWANR6jyJHDHHAAz5kV6dL0ahWgJ4/5vWvDP&#10;p10kXERJh1FfMZn1uzRrZYjpsFAHCkNybX591SCtCdNTmpqcDgacBThnJIHXmcHVQNQY0inHzz5n&#10;zxwr+zKl5ZRcoj3AXx38biMeQTXPA9QtpAAtfj24gLzVIo3lT4SBkNkYBIpQYp1U6Vj4EjzrxFcU&#10;+fHBqTXj1MNYhUI2lkOl3KoWWBibPET9bE8qB/h7VmaPQE4jBNBULxqDX9oA6Si2epcDPAVOW9CP&#10;8v59coGEYMblpPuJWVVJCOWZRfVGb6V+gf8A1r+3If06q1WDkgDh9tR5Dyb1p1WQau5caBWvEY4U&#10;PmfT0Bp1MWnpI5amFo3nlMSqwcMscT6g0i01yLyWNgD+bkD2sW2tUmkjdS5IAocAGoqE4HV6Z9cd&#10;J2mneJJgwQVJqMlvTVxxX+XE9RaiBI1nURLZQq8MokSMEHx1MbgBgPyLAn8g2v7T3FsqRuqoMDGB&#10;UD+FxgEeppXp6GVpChJ41PCoJ9VNcfLNOmaqjJYRsfRG6pJPcF1DLeRCAbXAP0vyePYfvIXb9LNF&#10;YVbzFRkU4V/w8OjOBxp1AZYEhfWnA1zj8sceoMiJBE/iYxOGh/3WTrIbhjIDYkHgrfkH2XTokEbC&#10;PtIKg4yfTIxXiCPMHpUhaVxrGoGvnwxkUoMfPyp1FaYefVEUEikAImowy/8AHNZdRt/yCfzx9PaM&#10;ygzVSgb0FdLelf8AN+XT4h/TIepX1NKj1p/n9Osq1Eh1xKuhiT5Loojkmt+pD/ZJOof0Fx7cErks&#10;igq2a4wWp5eh4ivDI6o0MYo7GoxTOQvz9fI049ZGVFLFTMBwLgaSlx60Zvx/iR9Tf3tolUkrqOBS&#10;mM+YJ9OGfPptWOAaVz8/PBH+byHWdp43uqsDZUjUq4KhlGmZtRH9OBze3+Pt15ojVQakUAIOKgdx&#10;rmvp69NiB1oWHqaUzT8IoPU/l1lMqMqqXtco0aRAkK8Sm5Rhxq5DEW1WJ59vmSMpprThQDyI40OM&#10;1NTitMdNrGQ1QK8QSfME+fnT08gQOubVOtV1BrBFjUMoLC51CYLb03ckr9Dbk88+3TcCUAkGgAFK&#10;Z+Rp5d1dJ9OPVVhCE6T5kkjzp5V88cfKtOpsMlUxhLPNJFoLB5Io9RERsHIYavSeHFxf6+1kLzvo&#10;JJKUrVgCSB5nzoOBHn0llSAawAA1eAJ8/L0yMj06nvWLB4HaBZIzKzGI3SFUf/MvDJYmx+rM3F+P&#10;x7WtcrCEZk1CtdJwM8Cp4082J48KdJVtjIXVXIOmleJJ8wRwr6AZHHrHLrOtpCEmkmuEcgaLjU8K&#10;huGTn+zx/t/bMmtRqfDFuBIx5kehUfL16vGUoFTKhckCvyBPmG+3065IkMwlidmeZXZg1wGjFh+y&#10;sh/sgct/X8e9gRS6oySWqTU0qPlX0HE+o+zqjNLHpdRpWg/P+lT19PTz6zQMX8aMJIpgrRRO0gsj&#10;agEnRJORrP8AaP8AsPb8JDhQ1VOQDXhnDU9G9TxGOqSgKGZaMuCRTJFDVaj09BwP2dQdIkknfzMF&#10;hqb/AOTq6wGaT0gRLILfUHkDj+g9l9FaR5GYkI4PbXTU+gODwNfmfLpWDoRU05ZfxUrQeZpn/Uan&#10;qe0c0TSO1IkUU8LMsLROy6XFnnjVf7VgRzyLHm31XmN42LGMKrioXSxxTLDhnHE5+fSMNE4CLIWZ&#10;DQmo4g4B+WfLFaefUaQLLTRsk6fcNTsjyTurSQ08SW+2aBxe4W2n/AnkfX2xOiyWoMbDWwIqxBIU&#10;fhpTiFyONB5+fT0ZKTkOvYGqAoNCxzq1edTx+fl1BWGRkfzSap/HHGmnQUGr9KMLcDTwTf8AH1uf&#10;aNYXKkSNV9IAoR+XlgUwTU0pXpWZEBGhaLUk1rX5n558vnw66iWnk0N41cAWkINhA6m0ytbhueQe&#10;Tb3uOK3kYHSGpgnyU8CD5fP1/b1pzOtRWhPD+lXgR5/KnDrhKgCs8YZ/3TJFCRzIfpIpIAOlbD6n&#10;3qSJKFowzDVVV9a/ECeNBxFeI+zq8bmoDYxQny+XyqeoCxLK0oHpjiIjCqhVrFgy2H003uCQefaF&#10;beOVn04VTSgGfUZpQjyJ8x0sMhjALZJyeBGB68an+XWZvIgZWhWMNItvILxxxx20hUTkM4vdSSfz&#10;b2+ySqCGUAEj4lOkKOFABUE+YzXjTprtalGqQDw4knjX7PWg6jtCs+tjKQ8kiwpK4kRkRDqaTyGw&#10;AsSi8D6e0zWsc9WLGrHSCQwNBmtaYGdIFBw6dWQxUAXAFSAQQSfKn8zk8eojQzB5FZiIyDLaysAg&#10;/bWRVALW5AJBIvz7L2tZA7LXt4+uPhqBxp5Vqc8cdKVlTQGAzwrwzxpXh+VBg9dTxQiMSppZYBIJ&#10;SfWrmRbK4jW3CkX/ANf/AB496nt4RH4idypUHzrXzoQDQU+3069HJIX8NsF6U8iKeVfnw/PPWBoz&#10;Oh4MB0oDLxoe4/RImkXANjc2I9p2g+oTUOzAqaYPyIx55qany6eDCMjOrJx5j5g+XmKDFc9RY0Ty&#10;JCx1m73mFlQKEsLD6i55I/P49oFhTxBE2TXLVxQeX5cT087MEMg4eQ869cJIwVDKQyDyJdnCpYN6&#10;zb66v9QB7alhLoCmRUjiKCnE/wCYfb1ZWAbScHB4Z+X5fxdRfA4aVI43VI7qsYKtqDgGQqGHOocg&#10;E/S9ufaA2rgsqKQB5VB+ZIB+VT0o8VNKszVJoa8OHDPkAaDHy6wFYQwKpFGHJSMaisq2a+lyPSSx&#10;Nxp5BP8AX2nMMKkkALWumvEfnwNfKnDp7XIwGos1MtioPzA+XA1wQOuX27xBV0xBZSxuzhj5QlpT&#10;Lck/Q2uD9Le7C2eEaWpQ+p8xg1rngfL/AAdVMySEkE1X5eXEU8uNOOfTrEVWKzMqyMwUeSU61MYO&#10;rXGV5JF7AH8e2HjWLucBycVJ8q+VPT5+XT6MZBpQ6QM0UZrwzX1+Xn1iAGq5BaQqwjEY0NYMUJRS&#10;bXYD8cE+0hSraqVJ4Uxj1H+TpVqAGkGiila0Ir6HzA9a8OsWuFR60IEosr+K0sLq2keQXJ9Qv+Lf&#10;T2wwRa6sA+Z4gj1+fT4Dk9hFV8hwYH/B5U6//9PYljXQxRZPJYojPbUZEc+SC4bgaQdOn6/7f2a9&#10;BbrPTtd/wsckTSGCaJY1KISLQ3+l7M+og2HNvfuvdSI39K+KR1jaV0WTyGTxRSLdLsw0m/p9drkH&#10;jn37r3WfxACWaQmJIVjjkdND2llOlGMj8j0sDpuD+B9Pe+rpT8+o5aAgHSsayeREdyFkihiXSSsY&#10;UHUOQNR976uRUU6javCpEpIlvrQauAgUAkJb9TR82/Nrce9U60FANeoMssBfxuEJMB8UVzrqJYW1&#10;rAnpt9WFz9bW9+68VzUceo8jWAY+eQaBaVTwPIpSpkVkFwUN1BIOoj37rVGOCesElUYwRqiTTDE9&#10;2LeeHW4RXBjSwJUWQsebA6eOPU69o65SyOS5JBhPLt44UcTFTJAq8FmL2DM1yvLWH49+62FANesK&#10;tpSnEs2qWKN49UiFxJUSEkhCwvYfVRfg/S1re99W64PodmlYxSIix/cRLfS58uhRJJ/qiT6df0sA&#10;ffuvdY2lBQlvt5Z3MpbzWQSRINAiDngLrI0kc/qI92T4h1sdRvCrJZh5laOnnWKGTR6xcGJXPJUi&#10;1yPoB7Udb68+kSwzAXkgEkZVHQs0dtUatIgB9PBKqNRAH4v70w1CnXuuLPHGIFenV0l8iS3hC6fI&#10;CWWJwRrRvWYz6Tpt/UD23XSdHWvl1CWXUCSgCRA6UsrK4UkmSacWsxUNckc2P1I9uHiP9Xl149QZ&#10;a1Cs608sgikd5g03jDi8YYy6dNihWxsLEi39Pe+vHy6ZavIxNpgLRLPXUzSCOUiOyvZEp14sis/J&#10;X6WBufbUpIII6bk49JSoz0RkUK+iOYrJBLZFp6enn/Zjii8oP6yGDtwLcm3vauKZ6pXpJ1u6EgBi&#10;lelVC0ioss+uJI6Tnya+dLnUL+vSR/h7cAqaDpUkIYVHQc5beqwDQlWF0ItO8SUi1HihqJdUMOmx&#10;dnckl3jDEoAT9PfqEGnT0dsWwOgny/YqBPu1SCXV5KnQyzmCaUnmkglAfXojCloWQD/altf2rjhU&#10;rU9LUtivHoPNxdh0+mGorJIYoKiNqKlpaNUpnlM13p6ZoJvKjEAESNAxZUAZ+Tw74K+XVnhjYZ6D&#10;HJ76q5vt3qZ6Ly1vkMfp1fbSQXeVkSfXHC5Qa3V5C5sSAD6RdIwDjr3hKBQY6Dv+88lV9vAryKIU&#10;nFRUzSSwVM1S1SZ56mmnjGrWsAjjGsD6Dj2+mny49NmMjicdM1Vm2njmq7+fy1X+QSRRGKWOWe8s&#10;kopreph6Y3DsVYA25Ptzq6xhc9Y4oJpYKqahq5546iNqaKmdIZIJaqWXy1RSNADJJKx8YUlWujAH&#10;Tb24lNOer9KOiwFYskTwrUVTPT0aRPRiGkq0lZtElJWS1QKxvTNqKiQkaFc3497aQKOmxpOFFT0v&#10;sLsipWpkLiGpopZU80FGsrvUU9U4nj/ykRpJIzs6CdUVQFCADSNXtPJcrSnW3QKteHQuYbr+pvE8&#10;VHTStTJCxjmpYaKOKjpZPGtDE8Xq/R5NMiSOLcNYke0DXGekJnUHT0MWJ2PFEdMNJU5KMui1sNdE&#10;0CrdNdJHLT+hI9Ki5D21EC5veyR7pq9MSSM3DA6EnG7RhMatVR+YPECV0iKaMwPpaVEYAeNWsQPp&#10;+B9DdkzlhTpISfTpbUm32SFaWoSKTXFHHG0MRpofIb3aKUDUZNWlizm540+/I37em+HSxpMStmDw&#10;pHodnZtKPHTTzr9vDdnW6lVXj8X+v19606yT1sAnp9io4qWNAUCioTwoEbUP8nH73hEnGtRYAuQP&#10;6e7qoXpwLTPU1VESBkpz+3IoiDokgZrABh4wAWckMtvSC34926t1hldpnmDo0cOuNz9yUfxgvdWa&#10;Nk1ICwZjpJ/xsLk+691DrJS6+WZARTFlIhCCeXyt+woj+oBYXa4sBY359+68BXA6jVDVDsC6RReG&#10;7Wlk8iRtyJ/X/R2I5H+HPHv3XiCOPXZp2bxIEieKZ1jUrIf37uHMRD/oWMn6txfixt7917qQqxzS&#10;xkMlxUtUQzhzcwwkpTiVmA5EmqS9rAAfUkD37r3Uwo0oWPTeVV0uJI7gj/OwTTaBwSCSQQLcWHv3&#10;Xusgh1eXUrN6iwjcIkTSSIIJfGzkgMTYqxsFULcXv7917qdH43fzCISyxAOkiSPEhMK6FjjaPhlV&#10;rrrsBzq/I9+691MgjIRjCxCRU8khfSgqULHyFZAOJACW9YAIsf8AD37r3UmOGO0aCJRHLG4RldzM&#10;JAQEmGrn/EAfixPJPv3Xupkesyq+hQ0bNa6aJ0uLNqhK6SSAW0/m9/6e/de65LErQvZ2LM8qyys0&#10;bxqZeSWFvSt7We3FyPx7917qVGqxuoESQxIsaKGGiCMhPE7g2N1Kj8k/W/F/eiARQ9e67RJvIZJA&#10;ZLglCsawl/WAsRWxKgDkt+f6j3TsPaOtY68kUitKUg+3knKJKzSoSImN70y21KSBa3PH5Hu5FSD6&#10;db6lqkyOT+2scsrU6GOwDQLFpgpl1D0OQC1+fz/X3vr3Xkij/eZA2qIr4uFKzcEIpiYEnXpJ+vK/&#10;T+nv3XusjABvMOAskEMjspZXkkQvKi+P+0L6gR9Pp9ffuvdeVUJuz6AGIUshsWA4lDfVvGeOP6/1&#10;90PxD8+tdYPGW9bh1tpCB3VXZSl3JABuHbQQAOPz7v1vrjq1qkCqTIJAwjZUgeOQoDNyoJLclV/F&#10;ubgj37r3XUaRMUiQAxsxRNahB5ISQtOeG1AMS6n88C/vRIAqevde8S/twKS5KhmDBJY540uyo4Fw&#10;P9q5uLgc/UaIrkcetdSlhRXQpFJDJJZY3OmyshMjwxjni911WHNh78NVc062OOepUEBiWO0EYmlE&#10;xqQVHL8EB2FhZQdRAA+v9ffpPhPXmp5dToobaVYgIIFb9tV8VvISVkY8mw08f1+ntP15RUEdS0p4&#10;xJGh1F1XSkareEyeIMhP19Nj+foePx791qpGOs3hk9Eq6GC+sAJ428buI7CIAk3Y8E2HPBHv3Wuu&#10;DIqqXk9MR9B9an0o4W+lRwrcsTf68392T4h1scesWlEVtPjWSVtImeRCUe5DP5HU6yR9eAB9Abe1&#10;HW+uyJdTKpBnaFYgY1CmO5tLB5HHGr68i/8Aj7o/wnrR6yFeB4wpDmr1q1j5ULLGgb6/617+2Otd&#10;eDt5bFUWMEWeRblWReRKn0awBFhyOPx7917rgzgSL+khXhlRY7Iqut7L/QDT+APqP8ffut5HDz6z&#10;iMBtNw0gYSa1UXWSZtaRrYDUFQsfp/T37qy6q565MoUMtyCCY40CISqt62LKvp5PAt9LEn3vpzrj&#10;GIWViCyNGhM7SeM6JpCCwDIL3AuoAA/w5966q3w9So4o0RljVRqbzadLXaMnSkis/OprH6c+/da/&#10;h66MY8YRhb9vSpLBgiO14hyBzwVHAP8Aife+r9ZmsxLv6VVSPwJAfGGC6frZWBFz7100vxdcZE0Q&#10;xsoZGspnZAv+bP7gUg83LaVAP5IPvfTvXEqHZWCSWYRK5lGtmYPqkSwv+2pH9kD3rpjrEEKgj/Oy&#10;BpJo9YCadRs5WROLsL+kkfQWH59+691yETqxGn90jlJGRiwf0sGdONP9L+/db4fn1nIHMr6CQrKu&#10;pAzLq+oZv6n/AFI/F2HvwBJoOtdZEDKYgwuqJ6ToI1F21IwU/qsCOTyefeyjAVPXuu0GlXVFkJXV&#10;GdbB2HOktKy3sCACq/0J/p7117rkUs3inAJ08ajZFkHICsvFrcr/AI39+691j8T3kXSshKBwdJWU&#10;qx0NEVP4/pf37r3XJKblwBLfx6XlCay3qP7S6RYAAWuPyP8AH3sknr1SM9dGn9bARtrCkXsERU0h&#10;JHSwIvYWNx+BwPfhSuet6icHrEIJIIn9SrHFIWYKlljRrCIEEEkEi7WGoEkAe3QULCnXsdeZWMmp&#10;IAkjop8jynQnFrkW5AsvB/xuL8+7P8J63SuOsmga49GheY5JHAKn0iwkAI+vCqF/xJ9sAdeKkCvW&#10;N3XUSYwG0eYSkWL3bS6WH1JY/T+v197NP9X/ABX+r+Qr1wdEUKPGupDbyuVBPr1SO5sBY3sAT7r1&#10;7rlp1O4IV3VWIGgXSS4eO8biwThQSB9Qb8c+/dWby+zr0cbAL6XIA1EgiRyzDTqJI5II+o4A49+6&#10;r1zikRbDQfIseoeOyFEkuqiwFhb6Bz9bfT8+9gVNB1ZvL7OutMYjVh6TpBdiWUM4FryH6n08Ejge&#10;/FiQAfLqvXMPrCPp02kEkruR+1FpBZP8CSbC31t73H8Y62vHqNrARkWNjEWLNI6hW02ChFLXvpU3&#10;Y2/w9qergMcf6v8AB/q/w8WLhZXGsjU3hIC60VF8aGQ8XDC5I+n19+p1vQeuV0fSqF41cGVZIxr1&#10;fRVRkb6i1yp/Bt+PdH+E9a00yeHWcIy+VoyAjoojDG3pQ2kZS19TEXF1uAfr7T9VOimOs607Mr2U&#10;jytr1sgWQGO11cgGwB5UDgfn37qvXOIGRdUjIXYtIP2kQlkYjyCRQL/kWt/av+Pfutg0NeuJjW15&#10;LEsDKNLAMig2YfQ+lf7KgW4v791cNU06940As7sgELGMFQzeS/7YK2FieQx/xHvfV+uE7HUukA6E&#10;Vx6UGpR6WQqfoCQP9b3ZPiHWx1jdAFDEqXaRQVudIX6+pmDWW5INx/hwPajrfXUYMayvZY/HZW0a&#10;WCODxoUjgXJIUmxFvfutN8PXJY7FCfuBJoOmQgMCByjMhUg3+hJ/PP0966Z6kJHJq/zgBQPKlkXS&#10;ZZBYAki315+pFybc+/dWX4uuAWRAqKjXLt4llIaR5tA9TH8qLf7ew9+alO7h071ljjH1eNGuXR20&#10;XCFUGsk2H1/r+P8AH6+6hwTpXqpyKDrGiqVQSIyAEGZ7EMyoSraWH9lSAb/X3fqhUgV65rGyt+hf&#10;KxCKqqNTBwTE7tzp49TH63P+Huj/AAHrRU6a9ZXiMoYRiQRDyeMaEuhC6JVK2uWJFiCRwPafqnHq&#10;OUYhVJAIGh3ay3Uj9uMXuCP6XHHHPv3TiqQanqP4iiu9kESRlIyFMokV/wBxmYW+rcMPr+L24976&#10;v1jkiUxvKdIcNCpUgkhmXSszX+gI9Jv+Qf8AXNk+IdbHUVvUWDWa12DWCsONPje3I+lw39fajrfU&#10;bxAtHpkdzxpQhbKC2oRFl+qagQD9fr78SAKnr3XQi8ako3AkL3IU/T1O7G3Ki4Vfr9P6/WodSaDr&#10;3XY1lnDLH6AUVk0lydREhWSxF2J4X8C3F/fpPgPWjw/1f7PXITIRM5kK+eVbxoNXEQDxxsLX0Hn/&#10;AFj6frce9N8Q/Pqr8P8AV/m/1f4eluV8zoHk1kNICDa5DGOVbEDngj8fT8km/V+u1vd5NQ1Rh2Fw&#10;ulVVPI5YsLkAEcDj8e/de65KgV4iFBuyRqQpLIPHxKqnjg/Vh/S/49+6910GQekEraVI5dIszD6C&#10;WUn68gWUe6v8J68espMylpfIp0m7qCiPxZUDj9LMwsL/AI5PtlPiHWh1jAQArF65DG7Lr4RpGBuV&#10;VgSFNx+ObH/D2o631i0PZrFmNl1GL6EkW1hX+rFbsv8AS/PNvfuvdY3CIGuZI1L+gOwNiF1KPGqa&#10;hbggH/H37r3WbSsKx8hj6jbQZEdQmpC8Y/stx/jf21H59UPwnrpbaVNhI6hJULqAQBaMeludTcLf&#10;8D6+3etr8PXd1BvKYfG7rKVAC2LkiWVyL20n6gcG3v3Vus8ThYgQiPcFUkAV5XhkbWFLsBZRf6e2&#10;nGpwOtHj1zhLMwUMoW8qtIY7MFjAT1ILjUSVKgcG1/emj0itevU6kgj9ogF5SCt00mURaSLFCAup&#10;uPqOTf8Apf231rrA06xrchUVLWchRIGThZGVeQQSSBa/IAtbn3XqVx/q/wAvWJ5lIIYgqURmclGW&#10;4P7l2+o1HSF/2w/Pv3XtP+r/AFD/AFf4W1slBFKwLK4jIZ3Ry7LKbmQRlvqVJKkf4e9hScjpttI4&#10;dM1dmadYrLrQFHmKxWMay21RiQkEAaTqI+l/firDJ6qDpNT0iq3ccZSeLz+TSI7SBgVj1keZ5ePo&#10;wF2BP4LfT3dGNQOlWtStB0Hub3zFFKEmkCImpIhM3heOqksNUS25JThF0kC6m4+gULDGw1HrawKe&#10;PQSZzsBYZ5DOZvFEqS/bRyxRMjOllSSEgRq63CszNqsSbe7eAQO3p0WwPDoA909mSQSRrDTSx1wg&#10;nFXR3QyU0hPkRxMNUbLIofToDMwHJC8HccKqDq49LIrZdND0V7dvbX7UsdIxaRJp6yBaiKogpqOG&#10;J7wCKmVddms8bxOug3DaePe40q1AKdG1rYVy/Dou2696tWSmeplWqemGSqYpaadpyxrYlStmaBvT&#10;qERVlhjNxcn8W9mCJnPRktpHHw6BuqyUrR0dPS+eppKgx0JqKQsZnejlNc84iNgpXQ9m/Iax9Xt7&#10;Qvp08qKBQdNL4yfKzZFYIvvqgRyCOhhozUag1WJ6ijapZeWhj1GNFYFvUL2t7o7gDT1slFFT0JOP&#10;67qQuQmWjx6wmimlpWqXmjxtLB5kEa1bINVOvhZmSzXLk8e0bTZoOkMl2A1B0YTbfWNKlSqNTxVL&#10;xaEqIpHMdLBjZaYOs1NEQC83ITQxdtP5Hq90llJWnShbhnT7ejE7S6qpoExtGkVPSZB6iGuo4ax1&#10;no6SClTVRUkcciqsbEgRIg4YFSDcn2WOQD2notutbcD0YPb2wZFaprqeCCGEaWRIUJrlq9d6iqp8&#10;fKoKL5WZpFYmx9Kg+2iS2D0TyF1w3Qv4bZ8KUyRvTyxS6njMLIzKskkoRnkJutmvrZtVrksQCB78&#10;sYXpFJIQ2OhNxW3irpUTq0kAjqoqcBVEy06jwLdR/a9IbUeBxp5v7tpAwOk7yvw9eljhsB4lfXGI&#10;XTSPJ5r+ORG1Foox+kaWCEn6lvdWWuPXryMfi6V8eKREZUjSIFS8BaNGtEBdHaSxHDcm4tb3YL69&#10;OGQsKdPiUNNFJHpjUF+UGhZiquCXeKw0sA1zYiw/Hvdek3qeuhTl016dE4kN9bauSlyVWxVRYqNV&#10;zybc+/da4fn12aeFjGixLEqKjCMosumy6Pra/wDQ2/N7/m3u0fxjrwFTQdQmxsSt5NBjOpmCu1qV&#10;VJ1MU0AMxNhwPpx7ef4T1s46xvjdEDxrFEwCMsSSKWTVMxMckij/AAPI/wBgfp7TgEmg6r1BnxB0&#10;sWj8kehkjnhjTWi6LmRfwC4Bv/rke7FGAqetgE8OmepwkOpSVGpPNKtO11AjlUEeWc8LbgG//Ee9&#10;AkCnTgGnHr0mqnb6IWMlOssjaZTEVUzkAaIlZnWxIGpgxPqI5PNvdgzAUHVgfTphfb6wTo6+iLxQ&#10;uUEEccUkrglImBH1ZERpHtY2a1vbolOmvp1pnp0l6nDNGYGkSRqdGQSSRJKohh8d3q2dQpfWpBVl&#10;UkXJJ9urKCOtax5dNIx7U03jjQtDKzzNJIBKqFQBTqsQWwMekSMD/Ug8n26GDdXGRXrAYZohFK+m&#10;nhEgc00Ua+cwSEyJLIo/SCQBa/8AsPe+vdY5L/bU2tUJnvBVIjeH7kS1DSlH0AgP4gATb6kj+nv3&#10;Xuu9bQzuHSCkp00zU8UMClQrEaWVyDw3qAdgouRx+B7rRFcHriyY5UWKSneyTxymSMafE+sspeRV&#10;ATRwCWblm/T/AE91XQp6wvhkerqaeBpIpHoRLJI0cbVBmqLWhWeQNckX1Ac2Nw35GqDqhiWvTLPt&#10;weAgCKQGjFE8PoXz0uljHU0ugEalVUKoWDekNYn3dYlIr17wh0lstt6GaniIp6wPEYzSRy2WQVOk&#10;R0z+ewb1nn0mwI54J92ESA9VZFA+fSWrNmyVM8SQxUk0FOriUqwFVTzRwa5kiewDOJSNT2Atcc+9&#10;6FPTRWnSGyuyAaQvDHB9vRiDz49IwaimrU1SUkyFuZ2Viyj+y+ojke6NFUU6uAvHpF1Owo6SJI2u&#10;xqRJNOYQj18tVQPevhXWNGpxKoBXkpxyBYsmIjj14ladJqTZUUEFWIIhFFIXSnjpEEIqFePTZHkV&#10;hwupJ2bQvP1H1918OvDpslKdNdRt6oo48Sa4vJLULLDJEsTxQZfVJ4VeJI9d44ouUPkVS13BHN9m&#10;JgK9Mtopjj0mq2j+2+4qWoYnOhytVTkRh6qsYxMvjjXUpQRhZJIxyNRAINjtUINT03TpvhpTODPU&#10;NFLVtS0dGxE5ghjaAmDS3h031tpIAW6kKSAL3c62RXB6lqup41qGgmSSpkZQ5WGmFZAFnmhpWCgB&#10;pCCFBGmVjY/X37rQUDI6ZajHGkhkmqaWGSCqqVpI5pWV5RUzfveKOJgdWqRzCp4C2Nub+/de0Uz0&#10;012Mq640a5KGTWGjgFLC6yRwa2Kw1E8Lgo0kIDLpb0ksLH28GGmvVgrHI6aqzaeOqFp4ElqJknKQ&#10;ytWCjXx11mNOmv6RmT0BVRbER393DeY60Ub06QOa2RQzVFNrSCpeqSFqgVzXqf8AK2cRQyUaqYp3&#10;jKiyMCSbgAEgjYcN1QqynoPsn11S1ktV5sTS0tNUQs4nWmplpIK2pYUTP43DqzzX1Rw3QREXIJF/&#10;flYKenVkcDoEdw9G46OhmngSeGNaCSVaeef7yVoPuhTRyfbMnmnaVtTs3kZSACLWFlQulNdQ6VRX&#10;0sRBHQPZ/wCPNJKtXBj4qH7elkmkUfbiSWSgljCPVwxm7FLh/VZX4JsbX97+pUsOjGHdpSanoBM1&#10;8e62KaakioFEdJVrFUtEXlppTUqrQa/IBZPGVs9yCeD7WIIpEwfy6PYNxh0jxD0GOd6pzVBI9Ki1&#10;8QSrSOojhieCKdFYJCzSPZZF0ixVGHJ49p5NCYr0uW/tiMkdJGWh3ZikNT9pOCtZLTU0cCLDS0rR&#10;jwvECpBY20k/Qfg3+ntsaWOOPVWNtLU4HT5juyt6YyCamD1PhWRJlkjeCGoVaZDEsTR1EZ5BPITS&#10;1v0t7UqDSh6aFnbMarQ9Czh/khlabRVzVDxuYqWIRVGpKQ0tLDaopqaV2kmEhNiLWF/rrFx7beOM&#10;1ZvPpJcbTBJ8OD0N+3/kziqqJKeorgv8QqKXIVSVUh01ng9apWVtUgMxLBY/T9AtlRbsS0sUJbJp&#10;0RvtLq9UH+foc8N3xS1dJT1clfDPLG71VTj6bXVl+THQxRRg64vF/nZLHSVAv9fdWto6VB60LJ1G&#10;ajoZ8P2/S1f22QeWlamnlGNpqcPA/jcwlxWVMUYVdSspeM2BF/8AG3tk244dJZQ0RoR0tsZ2NMBB&#10;TyV0F4quCauq4UYxmgqF0UtL9mBrDKI9ZbWfrYXJ9tfThjTry6mPS+pN8zeU04kqYYkqnjgg8ckv&#10;+TQQgV8jioICCqfVIJbgoWX1Em3urW4Th1tozx49P2N3hjpIcfLDkauetjmmSMxpHDE1TEheSOCS&#10;xLsQQlvHpJBufx7ZGoNQdMBCM06WuP3TZqNanzuWrsgJJ5dCR0s/g1sy4ulEgMpkB8YChSVDjRcg&#10;KAKmnTygVoelbi99usVFQy18tNVU1UZXSeP7tl8o8VLSTNFqHqswYA2JAu39NNCTnrzqg6EbH7vB&#10;NDE9HPpgppYFdWSIQ5NlZopVkTkve9wdSji3toxFBjpMNFccelbj96yxw1DRTSJVzpAhhZPLjWDL&#10;oEpUg8kg+gWPGr6kD20W0mnT6L59L+g3fI1PTKaiCtgjSQVLIjQsXayoJZy3OlwnP9lifz71rXre&#10;kVr0qINzshqATzNG0UkcBjVQUYNLV1ANjEA4Kr4iDZuTyPbi0rnh1vpzpdyl1jQVQWSFo9EsRVY2&#10;pWU6zUlwuoqF4sTbmwvz7cBQGvWm4dPdJuyeoRX10l4oppovJCzRxxSSinp3hl+qvI5BVXfgXP0H&#10;vZAUUXiem+lJFuOnV3+1qlfxxRpTxH9wPGYwZQgksF9R5u7WtwfeyWC1PHr3TtS7ijjjEiyvGgkS&#10;ONpAXqSxHlqXaNgSQHuda3GkEX92BFKnh004U4HHpQU+XdCbCQzHXJA0rhqqWOa5j8UdrWB1EA82&#10;I92qvTioBw6dI8jTaljkkaMpLBLGqgeeXWDJCiGxFlBN7fXn+nvX2dWIp0+xV0DSBvIZUMaSkFVt&#10;coVSGOwIsOC/+sOfbYapI60HUGh6coquNlkUGLXpRR6GNywOuR+LA31agfp+r8+7Fa5PV9Q6nxzR&#10;FRqRUKJ4ibBpPLqBikAHKNcmzc3N7k290K0NR1brgqK3kpUVgofSHNpAz8mGpSUDk6tVyfrcD3tq&#10;Yr14GhqOsjmUsgJWVYlPlRBpCosehDIXAFyRqa39P6e66ErWvXqnr0k9XCWtHGy2UxoY7w3C3vIt&#10;udQuQT/Xj3UxxnrYqcDqQtfIrayXEoDMpsNU+m3i0j+zYcWbn8fj22YQwx1sggZ6l0mZHqId/EQh&#10;a5UzhAx9MCvwLHVf/D22bXz6rjpxjzMR8MaSRLoC+F0C6rk/omUD1hSpDKtjz9D7r4JUU49WUgGv&#10;U+LLRrIRqpBGSkgIZklZdJYoxPpUoAWGrngD8+9MtRTqzMpx05fxRQ+mRkdCyCItpJfXHb9Is2v6&#10;/iw5PPtvwvU9Up1k/irf5lHbTojKoAmlri0apIfrqNhcAfn3vw169TryZGKV4lZYw1QGVChVS5jN&#10;jq0fgWIA/PHvYQA1HXqdZY8gJhIVDBijPEPEgaZVPoMduACtiwP0936304wVeosPIsoIMwX+0wZt&#10;Aj8oBuCR/rc3/PtL1XpyhncBlb1FQmmNXQsTe/E1r6Sb6h7917qelTD4it9CxqQp0B11s5uVIAbj&#10;nn36lcde6cBPosD4wH9DaLaixAs2mxINv1Ef8U9+6svxdZTMA2kBiVHoZ0FioI1t6ha5/Tzz7306&#10;a+XXLyEn1WX1XBYgrpJ/t3/pa62966rUjJ67Z7gX8RC6P27FVIY8KD/UHk/4e99bDA4HWBlK3VE9&#10;Li5ZbMIhwxAT+htp/wAPfut9YSNTFjYkMWQqFCgBr6nC8fj/AHn37r3XCyoygEx2DszgAqpbhW1c&#10;kkWHH0t7917ru5srtoUkDUHUFigOm7qAf1EXJBH0At7917roqq/5zWhV2AYsrXKm3qUcW/p/xv37&#10;r3WTRqDFRdG8bWHobSx1KCrf4D/X9+61Xup1hsGV/RYjTHGo4DBP7TD8Hm/+w9+631xIVm06QP7O&#10;kNZwdOly4P8AjY8f19+691i1AiSx1LGwFxfUpj5C/Qcnhv8AW9+691wN/wBxEClramiJU6h+ll9R&#10;HNjcG/HvXVW+HrCWLBJADHJc6Vc3KmP9Z+gAt9WP+Nvxz7prrkGjF3LKqzuzayqLpCtp4YA2uzEC&#10;wH4/p7917rCX9T3WNf2z4hf1FfppJ/JBvz9T/sPfuvde/SAE0+JF06ygK3cay9ze39ST9L2/Hv3X&#10;uuKganKj1NFEGY/oVG9OkaxyVFrH+p/2/uvdcYgLqGjYFY3Wyr60VD/ZUfW5swN7WI9+6svxdRZj&#10;6LlQwVRdxIrLKzG7LYW9Snn/AAUW9+6u3w9QmqbXWNFYxmIBHfwhpBzIpsP7Q/zbC1j+T79010x1&#10;1U+mUwxxq4LIJnlDRxwEliCGFjZydX9ePd1WuTw6eT4ekbW5Qa2jUlAZY4o3VI1SSF3vO9RGATwL&#10;A2P+v78yUyOHTJHl0H+a3BRU5e6hJ4lkeNoyywyPq9OpT+OCyIPzc+3YkqOqlRUdA9nd3iCnq6rW&#10;aYyvESsjLzLI2lVcgApcgXN/oSLc+1SjyHTijz6APP7+RqoiOcs9KssTfbTyJDGa2Mmn+4gdCoRZ&#10;ECuW/sm3A+q2C2qKkdKoFAyR0FuWzcnheaqmNVEtHGtQmOkempqlypWVmpEUszRg2eXURcfQG/sy&#10;ihUDoxRlpT/V/g/1fyDG2RliWvqamol/yGnFNi4ZkhkiqlQgT0jhFR280ZjVmk130WVuOVIRTinV&#10;Hmp8h0isllKeiCvWvTlL0rQrT1ruk0l7xSUlWpVvFIwUyRzSGyhl/FzchVGekzXEdOPQZ53cr1E8&#10;NPNMtTDPUeY+GHUsMsxE1PRRKBdlRVRdQGmx9RJv7Lp5WLaV4dIXfUanpGZjIxNGZ0eWOSSI1U9U&#10;YQz1FS9VopKiSP06xpUzWVQboAQL+0lanpkNTh02SUsymGODIUMymKnMNfVzlq2aqidp6+nWHSY4&#10;rlk8l1B0JY39+J/1f6h/q/kPaz1i8bJRvPSU1OHikSOnr3xqxaqKoARlqGCuyqrayzPGdR+rG5Hu&#10;8Z49eLmnXKOSSOGSOZqSkhqpY46mqoMilKbwIBPkYJWVoo2jZBpk0XNuApN/bnVSQR8+mypWlqJR&#10;XA5WSgjaillp6WPXTx16KXlaSOULUPTyyl5pdEbhWkdgwYgnR4evVekZnNy0GJoanITVFPBR4/xq&#10;1PF5cTSzDIMYvXkijzg0wAeFXQkjUjEKfdAj11Up0yobVpHRbN4dxxUNDlY6TL01WaTEzCthiL6Z&#10;KgqYBNUTt4zP5Vkamd42sgVCAeB7URMUYE9G8FmFAduig7p7Amlosfj6OuinxUlE8VPVyRo9fW+j&#10;zxU8k5WyLqbRY+oc83Fg7PddgROjAOwXSvDoHaytrKuKmjqJY1x1c8sxeuSIzimp3VpomSmBZWVC&#10;qxMpva5sAPZaSSKk9a6iiGqar0USxTCvggqkRaiH/NhvKtLURpZfH4wJNQP6Ta+o8UGemgKg06kw&#10;vTeApSxfar9yGNfQxyzS5OOCf9BpH0yAxhgyFW5swIYgWsOPVTjpxaKhadZKks9DGY6WWQhkioKa&#10;nYvFXRaRqJapJVSFP1kDm3Hu3WiKih6klpZci1ZBClM86wxVkdPLG1qbUYckkkQUoH0sxMi8qNJ0&#10;i1/fq9VKAmvXOKOppRT19ICKSnnqsVRVGToyuMFDSOddSJ4bCRo2/aVSut73Fx9PdbqAadOYLVNV&#10;HT0Q+6empYXjrZENJSnERs/3FRKH4VAW0yuvJFgeRz4deatMdRITChXVJHkJKaGWpNRBUyiVZKg+&#10;KiWBmU30q0RVZeNa8/Q+3E00Pr1V6Uzx6cvDOZlFTRx09ZS4ZAaSSrkEctRV15hrsoGpuFjOppY5&#10;U+n1J497FKivoOnOn1JTBPLHJSVEWPxS00UshSGqoooxKKiSn+20lFImHnnrVWSVDYG1/bvW+uTQ&#10;LEaqLIrVUMFdM0qiZilRRio1TVzUyICzwSvEG0XY2kAJXkH3XuskYNTUJVz0s8UkcTUtdPTTUwgk&#10;mVFAxFfWqqiMVCiF5DGtrEaUuCx0eHXuuxFG+LqIXqaeKqWLGrRlCfNHNDM1Y1JFUyW8C0zBVaRT&#10;aQLydX00PhP+qny/Lj17p5VKOFmqshNjpYxUTSVVK9TJBNV1VDCKuLKxJYqBKH9QAuxZrgk397NK&#10;VP8Aq+fXunOpq46mpDV7LURy4CWGmFRR+YR1FU8daJJaGFdGkrGij9LEl/p7tVTw9OqkE0Hl1CpA&#10;9eZPJmMZVKK+KaJZMe2PRP4axk+7p6yZWZSsrCFUiQMCgUCwB91Br51/Kn+qnDrdM164tU1rykiT&#10;PwwwgoixJBjJTUq3krJJa+uZnggLfuOsYKyFAli3tpnOqg8uq0VBw6SEmYqliklWNUjoaqLL0tL4&#10;6ZixgfTGs/8Am2KElS8cCjQzKzDg+2HcnJ6oV7gvkek9XZcTRVaUlXoo6mqjmqoJYoWmeaoQCqqV&#10;qq9WQSysS6SsAF0Xj5B9pia56eRQMDpB5LMU1fWeWlniqY5Kaarjacx0tXSU9BEsdRXzU9MxRmmb&#10;SYQP7Or08j3XFfn0ZQqoXoOM/lJonk8UEU0dTH4lvKKLyhTqjq6qFVViwv5QrpY6SLfX2xKxB6VC&#10;lMdB/lMwtXHJ91MwqaWLxTJ+p5Jr+pY57AAjQr3UCwIHtKTnPVXp0GWUzHneoqEAYiKKEqyFZHpl&#10;P7ckkY45bSb/ANr6/X3UH06SsiscdIyqyCvKsLa1Z7SSNoKM4K3YXAP0Fvx9PfutUpjpOVVakET1&#10;TsZAWeBomRfHab0a2S5bgcWXknmw9+690mpW87SojSNGZUmfxMoqEVAFErqyggEfVR+TybX976sv&#10;xddDxmQtSjR4iy+RbAMNXpBFjyDaxvY+r37pxsDrBLKFSSOpcLKAwSWNQsdQxPlvKbGzA8AgAfj3&#10;rpnrNSNHqEJkgR2TVKwWzBJiCDA35I+oF/p7917pUCejcN5nheNGVkkhAYNK76Y38g+ilRoN/qff&#10;uvdc63O0lHExSriq6k3WCM8HWF0IHf8AQQoJIJAJv79jqoDV6RBqJpGEsjSGWMk0waNSZDHfzIxF&#10;/wBI/T/Q2N/e+ndIFK9YkBd1jRisaOsrjxh2jM9y5RAvAUDlSfr/AIn37rx4dvDrlVRIrP4ywhBH&#10;jYID4gw1kfQA3+hvyfrb8+/dVxT59Y/SUQyRsy+kokaKC0jG11YgHT/RRwOfeutdSbKyoJoyNMwR&#10;yCGkldh/av8AjSPz/T24tKY+Lr3XJ4pPMQklo2fyGRtKsDIdBdF/2ngH/D3Vq17uvdTllMSwU8QQ&#10;gs8CzGMI5ctcaZAPVYeqwt9f9vrrdDSvTrBJJHBKvAlkSSRJrrLOyJZJAy2ut2tpN/6n8+9da6lI&#10;8P7byN+/DHGhRUGpiw1tIt1uH/IJBub+/de6U+NmX7ZmMaTyNEWtPEZJmF7yNLJ9PS3OkAC45/p7&#10;qePVDqLD0HVov8vM0pzc01cKN1OSjx1BOZpIlx+Qq4/HBkqtIgDNToS3pb03uR7AHOClhpXjpz0K&#10;+VHVL89bQGQ3JjxhdvCpFS1UuAxsFPV1irEakUiL97LUSQD0SRuPMClrFmX6C3uH5EOaevUjuV1k&#10;joru4t/QU8tWBUVk4GXKxyT0EaTQgSmGogpQp9d0IYPewF2P6j7obQ0r/g63FKuqnz6BCfdeRpZY&#10;K0NPVUyGoyMtKskMdJTzw1hYpFLIF9IZl1ICF+um+ke6+BU0pp4D/Vx6WAgLX7ek/Vbkq6ug+0r4&#10;62N4KmczTfcxVReOprlnjoYA6xnROHEgMmrSAAF0E+7eHRu0/wAvQceHl+XHpstXBGP9R6a3SrqJ&#10;XeLxjPLkpqypgmaKOsqqLzeKnl8I0IPtYCI4UgcqWNmAJuLig4/DTH+Wv55z1ZV8/Ouf9XDhjHS0&#10;wGbEVETQ1c9RGsHinfKUtNUwjxT+B6uSWpjLSyLrWN6ZSSt10yOyr7sFUNU0/Ljw/wAHz69Wqmn8&#10;+jC4qZzPRVNJBWqyRCrhimqU+1q3RlbKtiTOWDCIM5Y8lgABdlY+9UBNP8H+XpPIprqHRg9pbueO&#10;pKw180yU7/tGamjp/v6maMx6saQCkccS3U6k9N/oD9Ku4QUHSC5FRX06ONtHfVDkMTVzWNXWUqin&#10;jXT9q4mjRNAgikstiukhfyRYcn2YwyjTXpDoIPST3Ru+aOrnmtA0jwQTRRCAtLW0cIaAVMrryGUq&#10;S8dmOpeOGHt0SgdORxgt0UDePYtIqeKCf+J1MVGyU1XTTHRCI52JghnI0wTKHWSRXRQGCJp18+7J&#10;IHNB0p0oo0+fVeHa+7p862Xx1W6ZOkNQyS5GSeCXITT09oo4o1Kr9wsZiYNGzIz/AJLeMErIrcKR&#10;J/qH+r/Vx6RmhNei7ZbAzSIUyf8AD4qMOoeOONFRsZNErUVB9pCJJWrXCRBJV/bALi5I5WIF4Jx+&#10;3/Vj/L1WRajPD/V/P5+XSXq8FPBHLLU071EmLpnpaJZKt2SnSWXzY+hrWdGjqiray8cbfQNYWAA0&#10;wAyPPj9vr8sdN+H5/wCr7Pn0lKTE/wC4w/dxTOtfNJDUUkMKGOoeatA1yOquUlKEFxEqlWLXVRf2&#10;xI/edPEef5f6s/Z1pUATu6iZHAmgq3oshTGhpJ28YjaQzQ01Mo8FFq+zv/k8jJrsPUdLg21AiiPq&#10;WqZYefqfz8/WnTpUA0YdSMTtqenqKpg0rGqFPSZITyrLTrJOniMdFEdGsS/tiGfWLXbV6hf355AV&#10;FR9lP8LfMCvWwpUn+fWGPFzUXkqJYKihoGq6ePJa6cGqqWkLfbYs/aKREGIaGN5NAW40kk3FleuD&#10;3Hy9B88/zp/sn1FHyH+HpUYHcKUPilLT0vjiqno6nGoKcYyRp/3YKfERKRPokAWS7OGNm1Fr+7SQ&#10;eIfzFa5r864ofQU68kgT5caeX5U8+hXpcrkGzDQVlS/8RqKejNTJTUKfwgVUy+enmkpdGiKa4WMN&#10;9A8gBB+gSaFC1XAqfPPpj1x05rYvnJI8ujF7c3LUYykV5myWOkoqWeF5hViprDVyzRpVpPGoGqGP&#10;VHohhGkiMi4IA9s0JqF4+X2dWIYjPUytzUclPTS1ganr5DRSUwijFLJjK5mP8Sq6mmW6s8qsrsxZ&#10;QEdAw4YFnQ5J08PP5+nWinp0msJ2/kdoZSjiFHJGavJ08NbS07+SnpVmZkx1JVxFQ8pk1l1lHCOP&#10;oAPae424XUZFcDhX+dPsHSR20PpPn/q/1f6gDr9a9pUVdkammpauKtagipp8tMs4WOkyEmuWKOoq&#10;U9IjVfII44yQJGXUS1rF8NkYAGbGf2j16YuVNajyHR79jbwgkoqSdJamB6Z5jMZkpxHUSTMI2rKk&#10;QBSqz8LBNMBcn0gkaicQaBQeXSeN20aX6NjsfdkdfLBNKiQhAiQiOIhahlm0RaZHWxXUAPWgOoL+&#10;eAaReFX9PpHPHQV6MRip4qxWVJIS/kdpPG95VDGzIrvq/TwH+vBN7fT2dW4U4PRPIMk9P0MDuboF&#10;0l1imY8kr9A4j4FlW2i/1ve309mCJ5Dh0klah/1efTvoSJYlhJLK7HSQ4JUjRJrY8am+gA+n19vg&#10;AYHSfjnqJUufAVSoQMhLNpssZZjYjUy3J0gAn3SRvw9eX4uknX4+OrlsyKSAhptJCCVJGLGFmK/2&#10;iD9f969l7Rgtnp0ivQcVuy3lREcU7QrLJVIRCBGaqZmVAskltax6jpGr1cW9sm2Vvn04hCig49IS&#10;q62llQAQJEW8yoss0kSVMioVWR4Y1BQvpWOQBmVeCOfdf3bEQTTPT8cyh8noGN5dYQTUi6qWJ8iy&#10;NSs8tIgLJVREzMvhusfN1hLqSPwy3NkUljpJoOjFXElKdV1959eY6kpwsUK1FHPWVePq8ZUBapNd&#10;NSCqq62irHF0gQhVRnQqrtpDnUbFs8LR1YGnSxoxQ6M+vWvb8o44cDkcpVUtDBj0mrZKKCmotcMc&#10;2HqPHMciwI0GRwFjl9N73P1FgJdj/UAVqmg8/X0+zohuAyOSB0UGhq8hlalERpvMyVFQ6wMs7hjU&#10;CGeOxAjYmPT6bA+m5HsSSKirjh/qp0mbU+D0NeD2kPs5lFZSM9RUxxTSQ+SY1dMjK8sckMS/syLM&#10;f3JHbSqsW+g9l0j93D/J/wAWP8vRnbQEp0Ksm3stiKWqhno1mV5qKWcRK1R/C2qLpR5IZOkDO0kU&#10;SG4jRgUYk8E+0YKsRQ/7P5eXS8wsgz/q/Pz6h1uckiSnmWtnlpVqJYIYYaX/ACeq+1iKUtV5IjG8&#10;bNKHBWI6FU/QEm21hV8U/P0+X5dbPDP+r59Bvkd8MgmSnMONpnVhUPBVR0z0cMT+Sqgp2P7DQu4K&#10;K8Z1Bi1y5JHtQlmagkVPl8/y41Hz6Y8ZBUV6RVZ2HjJYjRxrHND5Y1psXVSG9DEn7ldNDWQFIv3X&#10;LMlowSW4YW9qksnHecHzp549P9nqjXa0oBn/AAdNw7J018xaeVFeKWnniqCsQkp8g4RvszGCypHG&#10;AI0JIBLNYcH3f931Wh/l8umhdLq+XSyp+yVql008FIGnhTH1WOhldKeTG0KlaeCONLtAy28iRhvW&#10;blj6j7aO3MPiNPOvz6UeLUU/1U/Z/q/kGCHe8MqyUiU8h8pSKOfzI6Q0kUxrGjljUcSatDftAkDU&#10;p/r7dFgcNw/ynrQI4EdcNv7gnrMlTS0kkoWZ446ani/yeVDBWGORaeql+rO7W4JUqdJ5FvbVzAsa&#10;FTxp1WtM9Hr2Zk3rqFxTVIGZZaqlqImrZQtFR5KZaj+LzVdMFZJVUJBLYqAhcGyk+wtPGA5BHbXB&#10;p5gU0/zqPn0JbNleIDz8/wDP/k6E2PLK0LY2KK6xIYKOPywT0tRW1FzVYzGSxjQkDkMxkk9bAX4T&#10;SfaF4CTrP5+v2mvmPl0s0ilP9X5dIbdu6WyUWPrK2WPGGVqutqFUwtSkY9VpalcQ2oxmeEEJLHP+&#10;+bFk49uRW5QlePz8xXOaZ/Zj8+i+9oUqcV/Zj/V/qHRMuwt74WGSvSntVV2TqpIY6qKSenrMWQfA&#10;lRHSVKFFjeP0+MC6ahpIIt7E1hZvIoJwFFft/Pj0QlQWxnotOX3Y1exWSOSVTVSBqZiksQhjTREK&#10;eRf1OHLHkf6kE29n6War14RgGp6RtfuOXw06UkklNFBTTQrGjaJpDMbzzyvb1F+bgfkCx9vrbxjJ&#10;FT1YtQUHTNM5Ic1Ujutomh0F2n0jhyrEEudJ5Uj/AA9vAAYA6qGFKN1gWcR+kA6PGslTG4AEsMh/&#10;ZYugvHa/LcW4+n1Fhk462Gzjh1JH2cgUzxS1EMbyusCgyGRiPGJBLEL+htBF30/8GI9++zq1VH5d&#10;eSlppoZfNPCtTqFo2jPkidXCyksqkJpAUA29QB4Dce/VoajrwVTk9ZYooZmWPQ09OZWl/aDQSSEL&#10;pspf1Lb6KDcgE8WPvxNOrAVwesbxCMWBR2USKbKzu5X9C8AAEc3uB9L/AI9+68wI65JDYsjTRzrI&#10;sFlQCQl3N5jq+h4FgB9b3/Hv3WgM465uogSXTDDFJFK0UZJuzxhbIoktYaSBqB+n0uPfutUCjrtP&#10;G0aiaeQvGCaeJU8TRPOL1NQypq1Ri35uP6cn36nl1sAfs6yeMVEMz/szyCAhJI4vDIrg+V5g9raJ&#10;LNwL2JtYE296wOrUqK9NRMMsUciRxFvHJC0TM0UyPM1iUV1Km319Kn/VcG/u1BXHVFAIHWaBo3kh&#10;sXYRtGpmVXd6dVQ6acuRZgSfqT9CL8fT3VwATnP+TrK1QHX0xLBIz63kKKWkWN7PK8mnSpvwLA2/&#10;r/T1B1Y0Ix1KCxsJZViayyJJI0AUS8X1U8jFeLfrU25v7occOq6cVHXAQF54oI43gmHkmkBJMTKv&#10;qWMs4As3Fhfk2HvXketgEnHWJAamOsg/cepEKzQzACPWiWjkjkYAhFAIUXH5/HvxIU18utAVFPPr&#10;kIG0gxrTlqWNIqpo5A/3ADeR/uh+WBsq+NtLW/1vfqiuet0xj/V9vWapMy080EwMqB46iCAEQswv&#10;eOOVihUve7EAc86j9PfhTV17NOm1xE4kkPp0QyRreRdTA/55UZfr6/7QNioBVfd6eQ61ileuSfc1&#10;FN5hTJNGmvzuQFlpm0hmqUUet49NgoNrm4A496qox17iBQdZtHgjqAFkmRoYZJo0l8kkUbEXklJN&#10;g2oLz9QCQPz71xPXqU49Y41kSATLAqoR4VkUB7Ixu6mN73IcA6m+gv8AUce7YrTrVPMdZIqfVUME&#10;eNlijV1mSVIU8silWjIdbkajdCAAy8f096Pw06sBnrm1O0YjkjQSvAGVFgU+GKSSLxTztE4trksr&#10;HkWueL+9Vpg9eKkHrIpkjVXmhvEnjnMOpFVjKCreR4gVOk/QIQQTz78dNMdW8sjrFHKgSWIoqSIJ&#10;liLx/cTS63AjilmABJAta1yG/Fre/EUPWj9nWJyuqWIyLQobQmGSFjMzBf8ANxlhctf9RsCCeR7s&#10;OqjJpw69HTq00rmWNUR1gSGRWaMgReJVcoLixGrkfge/V69QdcYqYLG4shgiYSGrjT1eRXFjSgLY&#10;lj9Q30A9+6qBQY6xvIVhTxaDUMzs1yVAaVSGW/8AqrfWxIv72APPqxOABx66jmqp4Hp4WQJCg8kY&#10;fTpeT0xxRM4GkHi31HNvetIBz1qhI+zqS5ZSsLSP4VXS3ljUSSSgAuvqGlU/UIyT9OLc+/H1HW6k&#10;9ZWimEYR50hnjW0co0uRJI+kqzLezSAH02AF/eqqOAr1bitPPqMyqsp8LVMrohR5DHplkRfWahEU&#10;AKUew/oB9P6+9+Weq0zg9SmDIjooCywqJJalihaFJCDJHAhB/wA4QHVfwPdcVx17y64zoLRNHKWM&#10;xAVvGRrRlDNG/A5PCkjj8fn3sH5deIp1jijQDVH9tIuh2iWpJ8sDqeJ4CoFyo4ZTwCb8+7deAwT1&#10;wQRpCEnYvCxEX3GoKbKfJZyBrDDgBLAW/wAPeutddtDBLIzFBUKyMJHhl0RmFT46VZnIXS5PJJ/I&#10;v+OPdaIB49YRFJGirCgEkIkhCrErmdVu5jGoABQLsWKgg83Y297FPPrQUDI6wSM1OFaNlkZgsl1u&#10;YwIzpMqoB9VPov8A05/1rLQmh4f6v+L60dVeuhTq0hRkCSxyRsZ7adM8husMdgRe3Nz7tqWmlevD&#10;4j12YLNKrRin8j2EIW6h1awM6gfp/wBS/HJv+fdRQ0r8+rdcp0WWVqZ0jeWnlAikjJBeKaPxmd2U&#10;C+n6Em9j71QgV9eq6a4Pl14QBHSOZUUkNBI6EGISA6VDzWvq4BP+NvegDxHWyPLrqCEzUpiAFREi&#10;ushkUCWmCTEvHGjj1X/WL/S/197oUPWtI8us3jMbM5kDRwRpobQZZVVhoWNhY+oX5HNjYHj34CuP&#10;PrzDFeuOiKKEiR2aUkmPUiIqKhtJrK29Wk8LYG1re91cig8uq4p8+sI0yFrquiWNtKxIQIpFf0SN&#10;r+qgEgn8/wCw91Bpnz6qOuDxQ+Q6oYybQ3jVTF43hF21xm9lIsV459uoWPHq/wDq/wBX+r/Z4Fl1&#10;tLImg3RY4k1NOdSn1o9iAAbEj+lvdmOkV60T59c0lSBYkOiP9tnLP5A0iEerS5B1ENwR/Qe6qNR1&#10;9aHGvU6nqjDF5oogJlnaAK4ZjKbapW8PFuDcf1v7aHz6cU0WvT1Q5CNCCB4lMYZCZEvGt9IUo45b&#10;knSv44vz7904jAZ/1f4P9X8gqqTIuVQrOZJHPmEkTCkZlH7ZRntp44JBX6XHujfZ08JT9vSyx2fE&#10;cCUjlYlOqRaqJmkmkEZ1ReQr/mwvpuF4PJ9pZIwTqPT6yKwoelbjcuaaSVJKsR10jM+uVuD4gHp5&#10;oivpNybaR9UA/Ptlo6/Z0+hzk06XFBmZaWWCWV1rxqjrJcbKQtPVUSPqkeCSIalYMWbS39PbDKtP&#10;TpYvbnj0qoMxA1VNJMkVM2RjutLTVJQ+OND4lLqLamuR5Pr9R/rskCgAzT/D1etWr6/4On6kzvnF&#10;ZWV2qSaFL0cbiKllelRP4fVQFaYci9pfGVsw9WofX3UqMAfLrasSK+f+of6vXpS43KwPR03hlnLP&#10;S0tHXaooZ5mE0vljyD1MYOqPUqxyabsguDcWvUpQkn/V8unkkAWo9P8AVnp8xtdMkoaKaopako0d&#10;V4E+3o6+J1Mf20UoUMlQvpuT+Aeb3v4ivV0dgdQoD5+nSixuTjrqmopoKagozqheB4ikdTJBL6/A&#10;GIsgd11K4va2mw496Kjzz08k1SQaD/D1OizsNWxw6VLrLGKgVcRTxzVShSKaoept6Z0ewP8ASxv9&#10;fdPCUdxHHrazknwyf9X+frLSVq6JUi8dVHEYq2t1loXWeM+CdqMAAjyWHkZT+dX+HvzLXI6urjIH&#10;+o9OrVUTmvjlqZaMVXgoZQsZmWokkcPSJGWA0MHBZzxq5t9T7rpFAenA4oa+fU+XKRVeQkAklSSo&#10;11M8jH7Z2qKdRApxTQgKPHZVlZQGIZtd/dPDotfT/L1p5wzEDz/ZxpjqFUVtTJAJqsuGS1IkKiOC&#10;zUMglT/K15Z5WOtJf6ix4PG1VfLj00JDkueGP2dTRkkDxCOQTU9UJBBTtI0YiZLTRnIOw1XdlVkN&#10;iAb2Nj71pBz6dOCZSQeNf9WesFO8Tx1FE1Q7UdZOlZUeSQQz0leeYJ45AL6SdKkgA8XP9PeqZr15&#10;StDGciv7D1KiNXJBUB5hT7ghkP2IlmiVWSBys9O7lbMRrcDkagQfqPejg/Lz/wAn8+nBkU4N6/L/&#10;AIrrxmlRcRBHJUTQwyF6SplgR6hamFjNU0xvb9C61APLKRY8W91KrUt+3pweQJr6dT6cQKPtjDWt&#10;GZC0imVFZTErVOiFm5kRSBpW9wCB7aoaV6eGkChr1noZ6Cqp6aohiqPuYbRSpUyxLK8dQ96tliZS&#10;HUc6AFPpIHpPuhQqc+fWlZWWo8upsDx00NdUCncy49axqeoMrVMUkk5CaKkWbSqE3i5F7WPAudFB&#10;+3/i+rg0H2dR6WIqgMU8lRBStFT1UsVPDHRxUhTya+DqMkTONZj1aSW496Kpw4dXU+Xp+zqMsNN9&#10;sBH4qSWuqq+WaojZvHUVQS9HZDYLIrWaN0K8XBXge6NWp/1f6sdX8vtPTRNBW01JR/d09NLNGtpK&#10;aRYUp6mkiNlSFgt9aBEYEi5Y+/HRU04eXVqtwbj/AKv9Q6hxu0stc08Jnp2heWlUIBSU6ZH977YL&#10;a5c6QGZbabXAv7sygEAdb1EE/wCoZzT+XTXKkSiMa6eWbxSskU0hWdaQx/cSxPIinTKjkaDpN7ji&#10;wIF9J1GvDqtVHDj0zt5Q+mjmrzXpAwkp5EhanChdEFPrkHF0F4wCRwPz9LaV9B1Uk1rU/Z5dN8tO&#10;olfKrDPGrUDUdfSKsQSnWcBI2iBU+ln9UnJKsCB6T7tTt0H16qSK6/l1Frm1O7SzxpAsUFOImjjh&#10;hl0EU9UokkXUVE5GpOCBzyORsIDimf8AV/k6qWBIJPlT/P8Azp1hWngKVFPHHE8U1bE6rMrK+Oni&#10;AWaniThXWw0hFILKSy2P03wOfTqmlSpX5/s6jZKNWpongmUtOxjgigRh/kcC6vGWdR65ABdW55Nr&#10;+7xDJBHCvXnAAGk8f8HWWGOjmM0NfM0LRJA2NdImjloJYgHj8zOCGDfggji/HvZqANH59eGl6h8e&#10;ny6aSFpYjII4HhEb1lWzuZjLHGzLGyU/0dNUgF1/SFAP09vEagAePTfwE+fr1HrzUBpU+3pwlX9m&#10;7zFBGs0yIJqmmgrVsY2kUCUSfg3W/PvyKKA9MyluFONPL5Z/yDqA0KpBUmNkgTyyuayDxiWBSg+3&#10;p2kTiQ6/86hb83H19udUFKVBoPX0/Pz6hSFYz9xMaZEaPz1c41yARMfHF9tIoA/cZlZg9rBbgkj3&#10;6lcceraiMsft9Py+3rPDUSqwJhkpqaWPyU0umKonk8EZgqzVyBQHjbghCgOlgbXveuhR8+rh/I4H&#10;l6n8/PrDBPTCYBjUTSrA8kMMoQpFUwgtpnUjUCoYFV0/Xn8e9tHUUA6sHQHieuD5FlEcU1L92JoJ&#10;Ig5aONElkTyUymn02DKnLE/ViffhEvFcdeadhUMOs0U9O9KtWREs/wBoJZKebSftqeQiCEGwIjdj&#10;yF5P1J96Mfcaio60JRoDDjTgeoYrInRqWTzrL5y4pOXQTyRhpIpUA5jmjVQD+m5NrHj3rwiDUdbE&#10;gI05r8v8HTgteqtHkMeKimikdmgp5QtRFTQcPLS0fhF4lQ3HAuD+q1uK+GKFW/1fPpxSAQ4JHy4g&#10;fL5Z6xVMkkkdVPG9LNRCeWdqy+uteO6zQNBLTKJNccmr1lWurEfT3TQAfnTHp1Y5yKUBqfXp/paH&#10;I5GphkWkqmpGjoKjyOqGeaZB5ERAisVAuFic39VwCR7aCqO1RXpwBnz5cf8AVToYtm9NZ3clUEpK&#10;VqSCqbyVEFZQNHqlqGH3NTCf0abqVKFgDckDn2/FaO5yM9NtLCj6SQPMj1PRwuvvjSZKhDnU/idR&#10;FTLS1rUFEkKF5akfZGnYiwuouzAE/S39fZtb7NI5GOi69vljUh6fP/J0d7Y3xepKSR6f7ERRvNE0&#10;VNNGFrlRFMin7ojSQCSVJH59jXatgVMzCvQSud3t4WOk06NPtvpLHY9YJY6VEdn8I+6hMNQjlLOY&#10;6imV4m1HkSAD+nB59i2C3jg7Yl6DF7vMkpIhNP8AL0NOL64ikD6qam8kzWn9cdJM7RLaKcJJqV2Z&#10;RbWoDn/efatI5AdQx0HrncJ6ULnpcUmyYaaKKnp446WOTS0gEbHwqPVHTurAXK/WQMGvf6e1Jk0j&#10;J6KGkdjqYknrNVbRgkBgqKemXzObT+HWVaMavJEEt4y1gQbXFrg3tfYkrwPTDu6nj+XTRU7ZjYpH&#10;HThjGdWisd3ZlXgzIxH6T9dV/wDefq4CSK9NmYjqfRbeQLHBFTmMw1KSI8ZjSlnJUkmGexNwPUFI&#10;ve/vfSOXW2V6VmOw0izeQwqahj+y0gWKFnRNCshYc3WylgODz7sFJFR02hdR3cOlnRYRHemUU12q&#10;IzG4DW8PJacsjrZ1Vx/ZPHt3Wo61XW1OlNR4/wAQMQa6yli+lAWmDclzdCGN7EX/AMR70WFK9KkQ&#10;Kuel7jMeuqFWZGjBWTQkYSMSRqASSfyTz/gOPp7RSmmOvDjjoYNvL41NuLXSwTg6f9QT/r35+h9l&#10;NyoJPS5cr8+hToUBVeTew4GkL/UsCPqT+b+yhhQ9PKKDpQQxAW/AZSDbm4+oHPtOXJNR5dOocdel&#10;QXC8BSL8Agm55t/xPt2NjSp6s3w9Q3tqsQoP0F+GYE8Arfj2p6Y65FALEAWFx+AC1uTxzx9Pfut0&#10;BweozyKObagNShivJP8AQH+nvYUkV6qTQdNdRUlbW0hlIa11KhV/VpvcH/EHn24qCmf9X8h/q/YG&#10;uk1kawohYtyQwiIjUqt/UA9hwvAtx/X2oijWuOm5OIp8+go3Fn1hZtNmeNoy4KhRTgjkyAAWH0t7&#10;O7W2LUp0XzTafh8uit793fDH9zG5jqoFjmEaj0SVryPdxTaPUSij1/7cexdYWJCVHSXxDLg9EF7b&#10;7DRqipQzSRU0s8KoyyPpnkaJj9qYkswcG4DBhqPH59ii0kWFfn0pt7PxDRuigTyZbelas0pakpqL&#10;7yZ6WaNaSXSZPE8tPAqelm4DuwIY3tYH26JTqr0ZGNIBpPQrbP6aFRLSZCWjyCzwLDUzGWb7eKra&#10;I2gj1MG0+OyAEEWAIJHv024eEtR5dJGZTUjz6MPt7oygiY1kdLTfuykT1NCqhtdV+48JglVonQNw&#10;TqAJvf1G/slk3ok0Jz59IGlAGnoXMH1ZSRajFjkX7mPxiGkgeiIqBw9SutHVpBYG6mw/BHsvkv8A&#10;Ufi6SuGfrhlOuWSlnpp6WOaGqvB9yjNpWYnQJ1MdyrRfW5tdvwfeluyx7TnqhRVyfLouvYuzY4xH&#10;GKYR1KMaaFyon1LADPSVFIqC7TyTLY+QcXIPB9nlpKWbPSOO4kMxXy6KFndrpjWepijlnpMn46XJ&#10;0NTRwCmSZy00qQTLzqZxq9SWVjZWAPsVWKiXDcPPraornhXp+2ptpnWCSGRqQ09PJIGpKeOCeOhW&#10;ctOlTTyLIpYmxMwDgk+tQLENX4jiNF6anTw8AdChJtHHikWNqn7qSegip508cSz1XhvVijpuU1Sq&#10;2hwYypWwsbC3snhmJk6Q6qnom3e+0YaiilhyE0mOpf4LWI08FLHWS4iQSrUCjSYi08czCMyBgPQx&#10;0m4v7mnku5KkGpH2ccEeVD/gPRbuCl0YcajqlPsPCQYncdc6RQ+OeqnmNRBElKJDYeWV41aQGNy2&#10;l18hIN/8LZTbHcR3FurOq1WtSBQn7eNVYYIrilfsxt5ktZLTdXVSdMmVB4A+YXhRge4HzNR9qEpA&#10;lKmmVYKUSyPMjQxKiLBTAhX9BOpJTZAr3YkX4B9iS1VIRRqJUlsAAaVHE4FQ/wAIBJJIHRFcFp3q&#10;hLlQF7iSSzeWQKFOJIoBWnEdYPuIaOqgSOJY3WKUJPJM0rCOoVjZ+LRAgnRccX9rlaKF1CKFIByW&#10;JoG8jT4eOPQMer+FLPCxkYkErVQKZUjh/EcZ9aV6mU1S8dPGyVkqygmWi00aEUmgfbtAJ306w19L&#10;L/h/j7fhdlQaZDUVZKIOwjtK1PxagaEeXSeaFZJjqjGk9r95769wbSPh00qD1mlqYpmWBpnpQFhp&#10;yzSKrzSG4AQldXh/T+k8MALj6+1DPGWEROj4VyeJ9B2khOGARkAVHHpuOF40MgXXlmoBgD55AL8e&#10;Nag1oeHU1IZg8gjppo0lWmlpaNJyaieSJdM6oATJeYWDKT6QSefbzLIupQjANpKID3tQANTBarim&#10;oHgM56TtJCQCzqSuoO5XtUHKk409pqVNMmnDyx1CkVlRDNRQQLBDqp/FNe8QbzR3liC60hZtB1qH&#10;ZiAT+AzKNMzLIioEHbRvwg1GQBqVCdOVDMcHgKWhIMCSRys5c0aopk0Xg1dLOBqFCVUVIHSSrMeU&#10;mn8s0IqAUhqqdxGscsVSNck0dK1v3UFg6eqxYn6XsUXNuNbB2AfgymgBDZJC/wAQGCtDxPz6EFtd&#10;gxp4aNoyysKkgrgLqz2NxBxUAD06QtTRmZZIqXGLUJNM08ixgCKKcDSrhPpZ1F1jAA1ewnPaGVTH&#10;Dbhg5JIWlAwxXgMMMhaBa8OhTBchCJLibQVGkE8WHGlfVTQE14dB7k6US1EcUYcxqsxlnkMdOiMt&#10;zUPoT86rWT6XHsA7rt6yzpCgOkA1JOkDzY0HmCeHDHQusJ2SJnalTSgALEj8Ir6H1+fSLrqVT5J4&#10;XkfVaESSLFeKYqNHjCi9iQbH/E+493OxQs08RLVoATQEGgpTzoadCa1nICwygClWxXI86+VQOk9U&#10;xxjyNEpCrIjTGK2qL0ldEzWBZRzpHNr359hG8gQFmiWncNWnyxSjfxAZ0inHo4gd8LJ5ii14HNaj&#10;5nzPnTpmliDBGkjjItaXQ5ZwA2tOGH6tVhwBdR/X2HZ4NQBcChpq8/OoJxg18xxFcV6Mlk0kqhOO&#10;FRQcM8PLjxrQ/LqA1LJLLrLKjOrgcIzDQxNjELlPoLsfZa9lI7+ICASCPI8MjtAqMeZpjhnpSs6I&#10;ukCoBHrTOOOA32Z66LALGSyxq8iMVViUbxggM+sADm/BJv7qRpRdeAWB4mhp5moFP2kUz1sVZiAC&#10;SAR5YqfKnHHninXaRh187BrCQxxsjRqokYXII/pa3P0/Hv0cSuPGcUyQKEUrxNflTz4Hh1pnKnwl&#10;pWlTWvD/AIvruFZovOpiaMfqIZQ3ikJ9Nn+pBHPtyGOWLWpTSOOcgHy+dCPM/OnXnMMmk6gf5VH2&#10;eoPTrTqSadlUK0jSCVx67SNaxAtdf9c2/wBj7M7dKFCoAJJqeIrjhX/L0glxrDGukAgcMDP5/l1O&#10;MySSSTylfzzG0aOZTezAObN6j9P6cj2tPhmQyyZ8sUGQOIrxyf2cOkvhNHGIk/nUin5cMdQ1VqlQ&#10;0QimqBOZ5tTESSGL9bxwkC4/qAbXH9PabwmuEDR0Zw2omhqacSFPEetMV6UlkgOmTUqU0gClBXgC&#10;2aH8uB6bZkDtIZViEczEpqRnW1/pHJYc/XVza1h7Kp4AzP4ukB8itTiuNJAAr61NKU49LY2KhVjJ&#10;JUZoQD+Y9PTFeJ6bpoaeKVDGSWQfuQNEzKot/aZeSL8j8eyie3hjmUxmtBldJP7eOPTgOlcUkrxs&#10;GGDwaoz9lfP+dOoLjRqcxkeRiQ8imPT/AME0iyqDc3P9f9sWvGFqWX4jWpGmn2eQA49K1IeiA8B5&#10;Zr9vnU8OsLRqtgZtUcmpiNIbTb6q1vp/rn6/X2naNVI76q+eFaU8j9vr04GLZCUIxxp+fXF2BKl9&#10;cYDfpSQMga/oRWP4H9D+efbbnhrBUA+TVFfID7OvKMHTQn5ihp5mnXFnjdkjBi1H91kRAGdw3LEA&#10;cn6c8W/HPumpGZUNPUgDJNfQD+dB1YB1DPk+QJ4Afnw6kxay0Tt4mVJmCprCOLLqBctbUCeOST/h&#10;+PaiNGqrGjBW4VAPCoJ9Qf8AY6acpRlFQSvpUHywPI+nUvyFpJJdYVdULyKy6RflJATwAtuRpFz/&#10;AI/lVrBkaStKlSwpT7RkAAehAr0m0AII6ZowHn9nrmvGvDqQqa4jU3aSBvIEGoMZG/3YURvUoHFg&#10;QCf6n2+qa4zMpLKa0zUk8DQUqAPyr9nTTNocRUAcUr8vSpGKnzzjrnC08pELrUEQwKUkGlo0gBuD&#10;pH41C5U/k+3YvqJKQuG7Bg4oF9eFOPkfPz6pIsUY8VStWbI8y3/Fefp04NUxzTwRNAzegG2i83mc&#10;X1hmABNxew4HHtW8qSypGy1NK8DWp4EH1rmgwMdJBC8cTujUz64oKYx5fM5OeutLeNSPuBOagxFv&#10;EgeGMA6TIo+vH1vyfx9fdShZAw1BtVCaUIHq3rivW6guQQpXTUCvEn0/yfPj1mBb7eRHJBa8UhA/&#10;zjQi6/g+m1jYc/Q+1Ar4JDVFcGnnTOfljgvTePGVkyBkfKuD+flnrqGWGaYCnEYX7cj0M5AnT1KB&#10;FLYyEf2QL/k+6RNBLKBBSmnyJpqHkAw7vUAEj169KjxxVmrXV50+E/MYUepNOpYSIxX/AM4XNg5a&#10;RSebyxRqbKLiwJP/ABHtWqwlKCtTiuRX1oOA+Z4D/Cn1P4lPhp5Y/JieOPLrDPHBNMZ9NKrM0US0&#10;1R5FaLQLxq7WW/45AC/gX+vtqeKKaXxqJU0GlqilOArSpp6ig6dieSOLwu4jJLLShrxIp/gNT59R&#10;TF6bSIx8XkSVJFEbopuwIVbki9vVY+05i7f1ATpqGB7SAfkMnPn6dP681U/FQqRkV4fYP8/DPXJE&#10;UqFEXkeRgFQIgJIjv5AhsGNrnVYH27GiFSgWpPlQenEigBx54PVGZga6qAeefXhXiM0x108ErN5Y&#10;3BmaaJNLXjdYAtrgHi4AJb3uSF6+JG9WLAUOCFp5DhXjU+Y62skaDw3FFoT6gn/DT+HqG6wuyVBL&#10;N55WihRGCzlIjaR/T6B+SPz7ZdInkWYkksaKB8VAckU7QB+3pSpkRTCB8AqxI7akYH8X2+XWUBvQ&#10;svgalmkciOeR0VnQlY5JvH+mw+uo8n24qEABwpjYmgYkdw4E0oR6nOePVSUqWj1alpUgAnSckCvH&#10;5U4dR2DtIBPKxV7F4Swam1C6H1qOf9ULg/659p3jYsGmckGtVJqvpxFCR+IUFfmenlI0ExAVHA07&#10;vXhn7PLPp1CSJQUDs3+ckKsbMUReBJKwFytvoGX2iWFdQEhPFjWgNAMAseJHoD0+zkgsB5AEcKk+&#10;QHkfWh6wSwGXUqzmMJJqchAkI18K+hhzdfwbf63tJNbs5KB9IU1bFBngaH5YofyHT0cgQVKVJFAK&#10;1OM0/I+n7eugvpdNCFYoHTyPcufIwkfn+n0Kn8e/KgCsmkURSKmtfn+Xp6HqxbuBrlmBx+z9vkR5&#10;56a5QZNWi0J1foMehmDAfuBT/wBDfQ/X2T3KGQnSNHypQkYzT/L58elkRC01d3zrWny/2Py67kpo&#10;o/GkZskgJ0ynUokC3MnALA/Sw+ntqW1jXSkfarVoGqRXFTipr/k62s8jlmcZHpg04U9CP59ckjck&#10;s50xeON3R0Eayyx8ApwSLDn8e9x20jks3w6QSCAASOHl5DPEV6q7pTSuWqaEGpAP7BnqGyOAzD1q&#10;QzGwjVUBYi5WS6i39fqfZe8LAErkHPlQDz44H556UBhq0nBH25oK4pn/ACdY/GCoZORYOFlCrJIF&#10;PoVAbEm/1vb/AAuPq0sIYAr9o1cT5Yxn5k/l1cvpJDfZjIFeNfTHDrDoMpDaXjWIMxVkj8El+GLh&#10;VFrG55/r7YaDxRkEBammKGuP5eXz6e1eFgEEmgrmo+z5Ux58OuEUS61Eeu3jIidiplib9Knni3Nj&#10;/QC/tuKFSw0GuMV4g/P5dWeRgp10yc+QPqOsWiQGSKQjyeQs0nofVb0kXP4N/wAe07REkxyca1r/&#10;AJvXp3WvbInAClOAp+XX/9TYkWSxYvJojsrCNIRJLFq9YVigF+CSrkkgBQfZr0FusiPYIkZjkMSe&#10;V5hC36b/ALMTK1j/AItoNgfx7917qTZRDJfURMjG0gW0jt6oih0XNyDouLg3I4sB7r3WMhDISx1p&#10;MkcumILHdXFmKi3AHJsfre6i/v3Xuo1RK7tM84EkhuqiKIa2LAIYhweANILD8/4+/de6j1NSZXD6&#10;1pi8kUYUFS7zhQs2l5FtcLwB/rm3HvfTq/D1B87oZ55hEpEq04EhsUJaxZEUNdhqJYj/AA5/rvq3&#10;UaNkkWNuXPleWaRdYiEdiypOSbkqtlAK/wC839+691iSTzJqskUsk7Fae1lfyKAtlK3RXS9jIBcg&#10;kfX37r3WJZeQJZUZ5W5Xx3h0wPeNJ1UKLAW0nhrXF2tf37r3UiYiZiCzKrQtJOVaPTHGTbVH5BdS&#10;WFh+o6fz+ffuvdYJDG7XV4TK8dljRSAovZpCr8NYfpsT9ATzb37r3WJSLExo7zGF/t5XQNpEqklp&#10;ISCBYDg/jVf37r3UeR0j/b8iooijOmGPQokkGh3gkk/SdJJCEi45/r7917qNHNGsOoRhVUs6sGJN&#10;RJGdAABsyEkgEiwFgRxwNqdJr17pvmrvCqM3knmkAULThpbwTMzJpiA0rcLouwJJDcG/t0SajSnX&#10;iRTPTTV5MDyErE4iNrxGN4lIQaliif1JMuoP9DY3BsSR73J8B6bOmmOkhlM+sRZGaqgKeKnJCrUU&#10;4UjyNMZWC6rD0sDfm1uAPbJYt14A01DpBZfd9OlNTNUzh6iWatpZPFGUmpx/wIkeM6bnWljYAi5I&#10;De3Ioyx1deVCx6DDOb4gTXGlSYlePQahXu6vLct4ImXSyEHQingfk+1IiFanj040DDI6CDLb5jFN&#10;kaUumr7oqxkszTMY/FEvgi9QLAjWwGnVYc29qFjNOFOlcccxoKdBTmt5fatRQ08gp5Yquo+/Snqm&#10;8gjSm8P2NHN6SJ2QhJGcgcWGlvbgiXpfFGyZ6DvKb2jqF00NRUokryMYDTGSrdhaOalMLqUij0KF&#10;aUKGkVWQXX1F1VI4dO5YdB/VbkkE8rSishi81NkmllhjqZKWqaTxU9ZVxOZfIksWgtY6I7Fbi1ve&#10;+qFQ3HplhmqHrpaZ1q1E+RqK+Cd41kC10riINBLSB3KlSZPIQQLsqi/uyfF16gAoOnHFwVWSjeaa&#10;nDfdS+HJeOTxx1NSJlYVtNXFV8IlOkPGy3ZgFsQpu4/wnppyiY9ehAxG3amsrnkgqBHUBp1pYZ0V&#10;qOOaBVeeSGKP6CMtaK4IOlvyDZjWEz1QzrpoBToQds7BrU+5rKCiSWnmqoqSHzJHKzQzwNAtbDLY&#10;eNxIW4j9QSxIuQfdHuV8+mPFUcD0N2D2DLH9pUUNBUrLTmjjaonEdVJE/jKVZqIhpu+hjqc8BQVJ&#10;IuPbRuEIp1cTxopzk9CvhdgRqqpLBNJTrJUSAQsjUpmkkLBtcCo6RAEFYgoj1cWsAfaSSdTjpLJP&#10;qOD0KGG2pRPSx+aJphVyRQEoqrDNFT3EUASIAg/UMxJVSAoJaxCMDUadI2IJ6WtHgYFdI6tXad4o&#10;6qZJ5BPGGpyUp3qUhFrAFAQW1GxDc3PuxjJ6prJPSqpMeyyTRy08UvnhjNbELK1GlOf29FQV1Wuf&#10;JqAt/hYC9ljoanq9OneKjUvSrIlQPJKsweO2pkRSKWYXAAYL9B/wU29uUA4Dr1BWvWd0p4EVBIsk&#10;Uk6VU2lVdLR+lqmRiOQLaNNr31EfT3vrfXMvG5kWPzLD43bU0SrEWZfXoUglVI9V+Dz9PfuvdQpC&#10;jPJJoEj0iqIlSQwNJTCIxN5pG0jTyxVVJJKi/v3XuorPqkZbxqmp1hiI8dQ7tGA1IKhh6ksVVR+B&#10;yo/Pv3XuoskQdfEDCzx1MKjSAJXiVgTEjEEtGOAur8C9xf37r3WfQshiSQRzRNO8calTrQjiTTLY&#10;2W1rKD6f9v7917rmkJcSAqGdnjsGkCyF5jaBkjlHC6PqA3Oof09+691JSlJkYPUMJGJAeGGMAqig&#10;eCUngtcLpUfUAc+/db0mlep8cI9Qlj/z2jVNGoF5SgacyrywZrgg3NrG3Hv3WupyUsR0+MaApZPF&#10;MI7SLoLCRmF7mU8AsP8AW9+691MNK7SQp+3BKIw0cy+PxmF1MQihWx4N7+W31tfm1vdeArgdZlgg&#10;jeSbUdDwFJlDB1RIrABltdmZbLcekf4km3utlSMnqYjFnSWIgxkxhHkcF3gjS0cBYAMCQTyw5H19&#10;+NKZ61jz6kBHsvkXUryK0LNIFkDzEBjIi3CqePz9OPdRorinXseXXYigDTGIogj87sNGkSIqhAjB&#10;uWW40m39Sfz7t17qQkUylQlOGYmLwhLGJ9IBWBmkuFsLKR9ffuvdZ3HjMjI0bCYyJ4nfWZE8mr1q&#10;y3Gi7R34/H+sPde69FTwkajCx8j8adJtCFILAgen1flrcWNvwKP8J60epBTyqh9ACghaZZDoV4jq&#10;j8shBJ1DkMbG4Hq/HvyfCOvDrKtMOfAxfW8TuNIRZUJ1AIoHNuLKbWFxz7v1vrpI1MTNTh1UtIBH&#10;qWJVkjaxj8R/o36n+pB49+691jSJyIvTJLrjdBHpHqbyCTSij9Kk+rW3Pv3XuuHhgR3Y2iYpVu8L&#10;PqeFnIbxxKfqxb6AG1ybW49+6914RlVZnVJJBFACiqob1nVeVBYFzc3tz+P9bRFRQ9e67AVGIOjy&#10;zyq4Lf5pYDHbXGhAA1KCrfQkD/b+IqQfTr3WVEDrESkUcOsuI0vHpZTqhldFFxcAhwRyQfxz731s&#10;VrjrPFDfW0SwqwJEjsCrM0w1xu8ZsQgIFiPrew5HusnwHrba6Z6ntTgM8fDKUT0AnmpN7uzf0tZi&#10;fyDz7ZT4h02OpaRK7EGN0apVZGaJlkDE+oFmPH7YBAA/p7r17rPeRPIwa8bRWAYAejURb8lbsdR4&#10;4v8A4e/de67DK3jY6lQxtHd/GrxK/KquoG4ubgN9b/T37r3UQt5Ulh0xkq6oJJdDSSy/rDkgC1gO&#10;WAINwB7snxDrw6wSTjxjWFjgFl9SIzxuDdpPIBf0kW/ryeR7UdW6jsfJ5EkKpKmmRGKByUH1lAXh&#10;b/qcMS3N/wDW917riESRk0G3jAMrI1minY3PAB9I/Isf6/j37r3XcUqBV0hnjDsWOm3kZn1TuVC8&#10;hBZVPH1+nvRGoU68BXHXL7gB9IRJP1BFjjPkkVfXJKA/J0Akf7UePeljCmvV1Qg16kRgHQxdihum&#10;oLoAjf1Bnt9L/TX/AKw97f4T04epEARrs7Pw4WSQlWdXLeq0YA0kAgtbjnj8gJ+q9SLiyNLaPU7J&#10;q0IX0x8AAABbLwBq/wAbe9dVb4esqBSt9F2UksQOacNyseqxbTYagQTfkDm/v3VCKkD5dclVnEfj&#10;CyeTSXJYIAl9Qk4sfpbSD/rn37qwShr136liIQpI3llHkcJ64y+opEzfXgH/AG/vfVjWmOumsA3k&#10;ZE84hYOq/tqVOsSlLX1HgW/4jn3rHVOzriAXBsGJvGQbaS4PD6VUEjUun6/8a9+69RDgdckjVSQS&#10;mjQSUZggTQ1gxQKSCATp45/p791Q4NOu0juF/Ch3YxhlOlU4jlnZQQQL8cf42FvfuvdZY47jxFdT&#10;hXisSpDv49WsSgeq3A4+gH+3917qTAqSKTI7FAqIxjuX1IPWoFh6eSL/APFOPde67RT4yI47MrLd&#10;Cul5C5uiuDza1hz/AE/x9+691yZZfWqW0K5ju4BMWjmNj/Xk2I/1vfuvdZXWMPG2l7akhkdHClvT&#10;qLKD9QukBiPpyPfuvdcVUkOFRiAb+hxH6iNCqiWuPoo1E8+/deBpkdY2RY7mSMNeNCzOSdUpPpLA&#10;fqAFlt+Te/v3WyxOD1iWNyochY1CreRVaRwpbQzkt6bhfyP6gfj37rQr5ddSU4PjQrGw1Av4ro0m&#10;g+sWsLj9PNhfn6+/dXXVXPUck6zezgyRuxWwJb6KQT+QvNvoPr73051ikA8iFAQ8jnSrD0y6ef1N&#10;9NI/pzax/p7917rHEutRJpSWUszES+kgDh3Qngi9vryfeuqt8PXJLCTVUIyqjvGDb/PB7KHdxZiB&#10;a2ki1uR9b+/dNitcdcVZgwBBdysn6UURqGFwDf6H6KPfutnRTHXP1OpW7sVVddjrMjgWRFQgG6kk&#10;8ji1vz791XrCy6Wa6rpkCg6iC5BHqUKfoWJuQf6e/dOr8PWFwuksNcRDLFqudbRx8FUUekc3592X&#10;j+3/AAdW66qJD42KsHaRCqRyOp0lfRqiZeNQUX/1/do6Vz1sdYlcOWEyquvUoZRraRIALMrH6hR9&#10;Rxf6n6ge3s1xw631IX1BiYyY45APEzhW8bDTKWVf6A6gByf9h78w1LTqr/D1KjDCTylWCnQyq39k&#10;ISAoRlBt+TYf7z7YY6Ro6Y+XWdIzNGy3dUDOiaWUAAmxQf6q/Btzc+6dbFK56yBNMaaYgF9TajJd&#10;oZPohsoHJA+th791caK46y6bW8gQIJS9lsDoQaihDfk3uT72K+XVjWmOuiY5GCAamZi7MyDxAkiR&#10;HbgXtyD72dXnXrQ4549dePUhYAjySMFeQJrK39LEfUHUDx/T3rrZFRTrzRn/ADj/AOcF3kS6iJAC&#10;AAFP1v8AX+n5/PvXTRBHHrqUhyTEkYN5PKXC83sPI4HBsQLN/t/fuvAVNOuUbapdS+UIPqysgVlK&#10;6RMy2sqi3AXgj8H3sUr3cOrFaCvXa65FVHBtJr1BQNKoLaGfj+ti3+P493Ph07eP59aWleskZDWc&#10;KXBjdASbEqllYyal4YtYW+v0906d65ixcllOtzHcIwRCCPJqUHk6eS1z7914iuD1yUIpREJZY11B&#10;eNEhPCTBySLm9rEe9dV0L10gvIeX1hNRbXxqAK6pPyLk2ABBH9be/deCgGvXmjJBfTZyApcAIHFt&#10;SLK5P5PN7X+otxf3v7erddGBT5UQW131DQNRkVbtKha9ubqD/hf37r3WAsrqrXKiWMs0egEWDmMa&#10;pT/T6KLckf1t7917qPKo9Rlk8Z0INPpEj6f7Tr9RxygP9ffuvdRXGpSNPqAIQRp6xyCGN/7TG5/1&#10;z7snxDrY6gtCwDXcy/uB1MSqPEEIUswH4Wx+n59qOt9e0rdZCAedGp1LxMv9iwQCyn+0SOLD+vus&#10;nwHrTVpjrgEKFvCsV4pUj9EiytEWUuraGAuQbn/e/bY+Jfs6aNPPj1xLDSzLJdvIpIRE1Jf/ADkI&#10;CKAdX6jYWBv7e6e6zItzruI2W4cSxjS0TKWm1t9WYWsT/iD+femOkV691wiVQyqiABadQxlJBs76&#10;wWAA/ske2mGgU9etcOpCkELfS40OsSrZi0oGsWZfooAP1+ot7b6113oidB6VqC0iBo42WNYkfnlv&#10;xp/ofxYfW/v3XuvPFHoUMiys7Ehl+kOgaNY1LzdWPDA/19+691wkKNc3CI2mJGUgpGkgAKw2Fg1r&#10;c24PNvyddVPxDrzqt4Q6sA0crpqZSV1ehW1D9Tf1A+tr/n3vq3WNXRNNxHUGIKdUkg8iLfnVJpv6&#10;fppv+f8ACw917rqRAkoQLIzhmmTkkWXltAX9LKbAhvpx7sPhP5db6wySNIJpbLGgCxWsRL+762Bt&#10;9eTcf7b8e3j8Q/PrfXIW9Ud1CyJcjhlEco0MsbfUBjfg88n+nu3XusiFdBkQM7IY1JCqreNSS+lG&#10;44X6E/09+6916SSNLoXPoVn0AAveVtbKWA5vcWI4H0B91f4T149Y56qKJWklmjXS66ljPqYSLpsh&#10;F7hubj6CxJI9sAEmg6r01nIU4jnj0pF65FjbUFVwQofSD6lta35H0/N/d/DzTq2k0r0w1eWi1ISW&#10;iaciGEH6w6Vvp8XFwTdrsv5uPbZx1XpHZHcMcYqC0kcc0cSyR+R1WByk3obRGDyQCgT6nm/HvwGr&#10;h1bwS2T0HWc3gI6eoVp2opni8rRKqJFNJcWpTIAB6naxYfgEe3lUL9vTqwqMMOgh3Hv6GN5SZKpq&#10;g0/7qUgSRKdGh8firhazqePV9PoCb+1iRoRU9KVgB4Doved7P+3hlqTIpaKARpep+4yUUka6JFii&#10;ZrNePmNNX+uQRb2pCpSgHSiO3Z2C06LduTteeppVhnyiqjJXTpUTFp3hWm/dFTjaOijTXLpZCE/S&#10;L2Yk8+76RSnRhHtTsQWwOgGye/RPWUMEtfJTSBC1XqM9RWjITw/cx1DGiOmKQQ6IwTxdyn1HtsqP&#10;Po0isY46efQd5POTPM8IDAVSrWTfc1JqFoauQEQrQyoocPGB4lj9SnVz/U2VVHS0KF4dQY6TI1Uk&#10;EVPAYpxTxvHRF0WJiw8FOJDKDaR1Ia6/X9Jvb2oDKo603DpdYjq6okhrhWqs8kbSGkhmk+3kgnmZ&#10;RVJHKlkL8aUZf6Ekc+2JplXh0imn8M04dDzt3q6SB0SnojTS1UuNlhWldEiP2qLHPWVUmkn0fquw&#10;Ym5tdQbF7Tq5zw6J7iaWRe49GF211zRo/kfH+akrapvJC8dPNTLWA65IJhI2l9DKJENiNPp0i496&#10;EsQz0hS6AOljU9Dltrr91SGDTSCBJ5fuBWwhjWSSEtFEZIwWULe0ZFjYn6ce2XkRuPVzdsB28ehd&#10;xOz6OlpWWKBCBE1SEClmp3E4SMs5DO6BfUtzxYAnj2mk0H7Om2upX4noT6LbsESrNHT0wRtSJKyC&#10;WpZZEGqrlU8BlI5S3JH596BpkdI/EZnoT0t8XhIKaBY/EKlGRZpEsU9Ei+KaZXexGpT+gAgN73x6&#10;uQCKHpT0WOZVEly0RHhjFkOuCIXSWdjyCy8FV+tj7tSg6aZEAz0+RUNKsLN41lkmjXS0ZEnmAb0/&#10;qAAANj6gQbW976YwMdT7RxPqI1glUb6lpQto0CMwH1sCRYX5B4966qDQE/PrrwanZTpJkRlMi2Cq&#10;qJb9NiQoB0r9QbX/AB7914HUa+nXAIjyHgoVljBcSBlXxIQrBRfgr/iLfS3HvfVjwPUhYrgFT4ll&#10;kYFGs5AdP2ZCQptYkKQRybG/HvXTQ4HroRqGIZJmRU0xlZFaJbJocoX5AsLt9OQPfutdePj0IjKp&#10;TTHTPLrKlZDzJH6VJNxY3JN+ffuvdcDGATHdEcSlgwFwLH9orx+i5H1H49+691FnpKb93XGzFRHH&#10;JqVWBiDB3U34bU3qUn8Ae/eXV/wdQKmjRyA8cEs0Y1ny8XjB0peNfpewY35tb8fR6Lz6dHTTUY+O&#10;L1JpLIJNQBAs1tKCOFxYm2pLX5H9fqbsNQoOqMKtTpslwyk+sPoCqdUYL3qtXrUOpsfSf7YYAAD2&#10;yY2Ar1rwz69M1VhYJaZtWmOY6laQuhlhiSbQ0ivawZgOAo/1x9PdkLAhT14Kw6T9Zg4pYkghjZT5&#10;ULalQSViFvG7SyLyAUsF55te3uzPpND1Uk1z0nqjbtUq1BiaKLxKDCiKzLBZwiSKpX1TBVIa3AHP&#10;0PtxZlA6ex00tt6VFl8cHlkUEVcUS2hendvNGiXBTlhwB+Qbj3YTLXPXsdQVoZGSOV/JFSSjSi08&#10;lo/JUEyTA0yi/wBLJcNpNyTyD7v4i8evdRJY28okmZKR5I5PCjDyhJYASkbLACDaM8lBcKDyPr72&#10;KUx0x1hePyxU0ZhkLeIFauONooYqmeQJBHGAdLIVWxI1NY8+3o/PpxfhHUbynyD1eeSIM8ii0ySi&#10;JjHNLBKQFFlOkJb8C3tw9afh1wligkjlgq4RZg0kJh0rKv3D+HkJ+trtqItwb/i3vXTXTVUYfHtH&#10;I2lf0/bwyqiLM9k1U5jv9XWxX/adI9+69x6TdXtmjWB4np4K1qeCF/tntMKdox+5UxSW5cgkWsCf&#10;oDx7Yb4j1TQfLpvyG1oGa0NHHJ66UVkYk1sI5U/yaSnWUAEIxHljF9Q5FvaivVTCtOk/k9oVD+VB&#10;qmSSVleSaaJoGlAC1EstBEhOlwXTxggaWUggj37rQhH29IafYo8rUpp5xIk7Xhp5hFTnzPpiq0fT&#10;ItlPCK+pVX83HvQAHDr309TWnSTyOxo56uCGenZ6pJqelmeWKMVE9dE7xTCOeHgNLGBMJAh/Ta3A&#10;97YKet+CtKdJOs2npTzS08YpaWupI6KeSm1U9QkUrA1DlANJYOrK2m+pAWA+goyimOqGIDA6Rtft&#10;yqpYaisrpoYwk71d3XWtRJBIdBh1AFQofUjaeGI/p7aJoaHqvh/PpmrcZWO5x1RNNS1tZFSmviWP&#10;za6aFrl46gqGjul1JkGk8Bfrf3qvVljINeplTBVtXlvsYqir+3kgdTCsoiZh4qSuWVgqqFiEixq9&#10;7MWLMOPeurgevTMPs62nTzm0NIs80dVVQF/M6ArLoGlREQwUCUFmYgaTyPfutkLTHTY32cz1AhC1&#10;lRXsUqYVpwaL7KOkIyMVQZV1MZBeVJIwWDWWy8n36vTZUHpjqMIyz3oY2poZ6ijSWc49WNIsCM6U&#10;tRK37siEXFmcAiwsLH3avTZQgV6TuR2up8sCY2iSqs611SY1iZYlUPHLA0Y0nSQwelj/AF3J5Huw&#10;cgU6eU9o6RuR2Jj3hp6KnE1UsdCYqd5wsLVwknaSloywAZEUMVLjkD68+7LOQKVz1stTJ8ug9ynX&#10;dBLB4q+iB8CZINKJ4/LTxxpaVZUKWKrclZB/Z5PJ938cVz1tHZcg9BBmui6LItBJFDi6eio8doEH&#10;2dRK8dKU80MqSgggTA/uxB1Gq7Akn2pilQZPSxbpqdA3uL4/0j0sNbT0s1YjVXhjhxlMyxrSyDQ1&#10;OkIjaenIcnU37xKeo6Qb+1Xix/h/2Pyx/k/2F0G4iLiegYz/AEIIqgw47EIksMWunn/eqaarx8pZ&#10;nLJYvaOT0sTHpIAa45PvQKEV/wBX+T/B/nJgN2gIx0Cmc6t3BhZZYqaSIhVkeKNyGefU2vhJgASl&#10;rqUuBcAG/trRx+fT8W4wP0x0tNufBO9Z466LxQMBoE1LHBEGEZaS/q5HpkbV9Ppz70qUNT0rrby5&#10;qK9KCg7D3jhKhC8s0YnpjPLGz6yRCxSHyKVvxYFG/UQR7eBZOPSeWzgkNCB0Le3fkVnqOPXUpPCs&#10;dMrzxidXDxzqFecLNxqX0nQSCAbi3191bS/EU6SvtcJFVNOhx238maGKhgkqchXEOI6aoGUkqJKc&#10;0cgEkccUlOXWEAixfwvf+p+or4Fck46TvtwGK16HLDd4Yqto4nOQoI6PIpMNEcb09LXSB1ajhpp3&#10;sAga6kxxAvqbUSDb34wKvSaWzaIa6cehVoO3MUI5a+SrgatgJSXy1aIUlW32WOVaDySadN4GV4hZ&#10;QGDAE+2TE/FR0iKsx0qOhTwm/wA/bSUVG60ziGOmqGpqiGuNRJc1+ElSrUFl0uxV2j/GoOR7r38D&#10;000LVz0I2P3pQW/jmOVJpEf9siqlSKTLyUpOWq0hceOFkZrazfUwv+bCrKGFD0zShoelzjt5/a00&#10;T0tQUq6uqhORkcr9urWEgmRpQBoCizOgAf6Dm3to26HPVwVAoOlzj92U0co+7qo6aCOZ2p4iJTDS&#10;6mMk8UplBV4pnVHBJP54Nre2Wt1BqOPW6+nSqoc684jmeqpoZ53qIXyENUDMsM37lQ0kshAXUoVY&#10;78aQbL9LeEVOvV6fqPeVPJStkfuppRBNPE6SnVFBQw1CwpUBI/3TqcIVe+oEkgWJ9uiLzPWiurpS&#10;R70dnZZq+lhhoURF+3F4XqmtIo80V7oImHkLKFDE/wBq/twRr6da8P16WON3AxigShMconkqn8kJ&#10;WWN/uOYnjc3UIrHT6iTfnT78wXh1RkJFOlhTbsLNHpYzKVWW9bIklQ8NOp/iio8S+mPT+ldOolxc&#10;e2WUg1Xpnwz59P2O3GjyCGplk8jM700olaaocAFlSKWwuzKQQp5Uf7zUeJXFerqNIoOlDTbipZIR&#10;45ZYNDxmWWoiEkgKtcLGI/1KRf8AwP0Pt2hZaN1fpXY7cyyyqXJhihmkskhhiBklAWFTMAQEA4so&#10;vcW9tFWXPXgoOD0pYM/TsTAZmeJiyJBDEzEwsl5pnkUXPp9Jut7nnnn24rVGePVtAAx0902ZgEYZ&#10;5UjP3ccKzFV/cgQeGKKJTe0i6ramsf6EkD3frXA9O8WYTxOFdgLVJeIWWNGWXRpLsoLBSARp9RsR&#10;/j79TrxkUY6zjIRysp+4WaVagLHOrOE8kiXeN4jzbT9L/wCv79TrwcNw6d4axZI20TaGDCp8V0eN&#10;njOkIT/qfrqH+HugShr1etR1iMytGYyYpWcBmDfr0O5kLAj6A3AF+bf7H3br3XggZYwEpmqBPIVS&#10;MrHoDrZgbgXI0qSPyb+/de64yRJeFQFlkj9MJQaUEjqIxHJItyGUDWTax549sCnn1vrFI1UqLGZJ&#10;leV2eVIUUiaQEOsjSD66bcH0j/D3bSpFfLr3WZq+bUS4RpCXmmmSwQwoFRhIpBCvb06iB9fejEpy&#10;OvV6xDMMiLK0hmjuKcwo2pIhGusCKT6u4H0NgL296MOOvV6l/wAeQtE8BRdahVbgl3N0ERht+uwB&#10;LX/HungE8et16mQZ6Q+NotMJUAk6gLMLkjUb2DcFkt+fbRt89aPDHTwucVbiLx6zC6xxP6Zo0PBZ&#10;g4C2Dc8WJ4Hv3gda8Nj0+0mTVnVxJGqsih1vpeRFF24IuGtpJsOPp+PdTCAM9bC0weninycLvIF/&#10;UhWeFm9MJUsC8IKgXA/SOBYfX20yUFR1unT1DUpwIynkCsshLD/dh1nyKPpZbXf8g39t9a6mRVUY&#10;Uj6hVDurMbAtcix/FiOf6+/db0mlepRnRlB1qGl0+okMJEA9QsPoSbc/T37pxfh65eZXHJ0sw0Ki&#10;hEZhb6H8fW4Fvr731briZefQTH+2qIw+qgn1sFP5P9SPpb37rxNMnrovcFP2y3kW/wCmzx2JKGwA&#10;uW5uPz791oMDgdcA0YbhSSedIKlpGvYiMLex+n19+631m1D/ADam7hGV3IUszBgQLcjSv9rngH37&#10;r3XLgkoukkjkMCzshWzCO/FwPoQPx711VfP7euolAUEqjH1G0hvoCAFixP8AqQOPe+rddNoCatQQ&#10;mwjKqfQP1eq3455/2Hv3XuozLYc6Qb+NifUHP1LK1r3t9OPfuvdYmuW9QGpLFy1kQqOA+pV4NrAj&#10;/b+/de6xuUJMJZfSqOSyRnU8h1rckEX5Nz/re9dMdYNTairRuwBOlyykW03eN0AAsTwDcn+vv3Xu&#10;sKMpOjkhwocMFZiONAYLwNB/T7917rny6llQM1iFNx+pOGlUN9LD639+691yAMpdlDi/jBAIAWNx&#10;p0sn+Av6h7917rzJF6C5EaoC1r2c6k0EuR9L35/xAPv3Xuossyokg8ixvHHcMrF3CsbD1WFyxAPH&#10;0H197Wle7h17plmrgrawwMrMsZURRoyrp1Ru0R5IuCTbk/X3sAFqDh17pK1mVRl5mCCNgEmHijiQ&#10;I2oyHUt0Oq/7Z1E/09ueGvXiMY6Q+S3BFE50yjWk0qpHKWALAiZEUkBGF/UfV9QBzf3vw162BjPQ&#10;Y5ndUUemWRpUQxzeepAs7xyHiVD6gIyWOrV+ALe7oAMdVOQQOgM3dviFaGpikqqiWaphnmpWQ2kV&#10;RJaGoSMA2DKQSy8WBH1NvauGMv5dKIbeoq3QG5LcWQq5Xl8tJDM1HKcjDO/3mNrIIo1WqcIQT5NN&#10;3UfqHP8AX2awWgwWHSgKiDpFU1ZUVdooSs9HD5cklJJ40lj/AHBKJJo0HlVCNDvD+ANK/Uj2YeGq&#10;gU6bT4sdQ8nWw4iWprXlWKriTXOxhAhpRO2qSsxxdSGjDEP4nCkC+mxJ976e8QLg9B1ltxQkyUS1&#10;4qKmOgvHUUiuxqMjV/s1OmOoXQwhi0ThFcliACQT70WC9Jp5C3w9B5nMypOkQCmpafDS0VfXPDoq&#10;5xSVmtzyCHkma3gNjoDFdQtf2mnbV0gZgOPSZqspUyyzYyp1xvJLLP8AxFI4ULw1FMHr6QVTqrID&#10;ExK8DTYWuLAI/DzXrWteok9NPFAJzTUkjRR0s8eOklEtS1NEy01HTo1z47kgySMPoNK/1O9CkdNk&#10;5p5HPUUTMtRk6eeSkWkUioraxI7zVWS1COWGqgK6oggYQSSqbFPrzf3sIAajqlOm6SYiknqqg1FC&#10;1Ipoq2EMIIft4mE0VVpXVqJkvJFoVtNm/BPuxNBU9e6bKyqgmppKiCrjp4jHSZaqd1hjppBLH4JZ&#10;5nshjKozu8epdXFuRxpKH4R0+NRp0EW++wIIaqSaKrqK8YmdqJa6CthekenrqUq01O0Twt9xE4X9&#10;inDsRcMxN/anQsfeVqOjC2tlY9w6JbvPtl2p6yHyxNoikkho60eWmyRh/bXIVMAWNBUB2P2s0yiU&#10;aTcH6+7POmnt6Mxb26CpGei2bg3nJXyO9QlY4o41orVKrUYjyyMr1cjSt6/JK1pAosdQNx9fZc8h&#10;Y16szCmlek9omDU4hH3lPrlAV08VOs1XKHjVWNyunULhgAG4/Ptuh6b6nPBHJBphxYS1LUQ0srzK&#10;UFXBJ+/UQOBqZ/CSov8A10n8+/Dj17rI0KTw+eSShWKXx09H9vGpmp6GnHkNOzUo1lpFKjgehL/U&#10;i3u3n03+PrLJFHNJT6JoUrah6X7mno6iUtLSIR9vU/byJdQlgwZvqW5F7+/dWb4ep6Crq6iolqaK&#10;0qVk9CtHNJC1dHE0Olliip9KoWhIV1Yga+WK6uNdM9Z6CNJ/tvKUhxlPjKtKho5YoaxK1V+yjNTA&#10;5tIfEVLxQM5/T6hqJO+tHh1Jp1NOqUdTLJEaSapiI8WmGZY6dUox9g10SQghi7JqFySxPPv2PPrx&#10;4jqRTUtXA8Mk8lPaOZKOTHVEMqSLTRny1BR0AVVIEarquGvqALC58KV60/wnqWiwSrJGFSIVcUcq&#10;siKUpTVVJkqZJI6cA2JFvFe6qb8W9+PHry/D061QpsaTRisJjnUUxlekaKnMKgeMguCFYf5rQpPF&#10;2+o92YacdeXPd69YVoWiWBJJpnrqKCpgXFU0UzPQsrfeRVtW0asrs9xMVceJgHVvVb24e1dP+r7e&#10;nOslIryUVPTTStW1aySVNPFShZafORVDL9zHRztwksRjkmsWVTI4Cx/2fe14D/D69e6eo3Y5jwxx&#10;x182XaScz+aSasWWKNhiKaskssUDhjJYsACmlXHAtvUC2k9aoK18+smH++yFIUqXrqenQSUrLBDj&#10;0x8clPVa6yJJ9Ot0dgCyILtc+lh78h1A/LrfT0GxFcj1pjhpckEnieJqNY5cTJGWjFWsFQBG0xhY&#10;osbAFtKsqXX3btP2jr3SZq6xoccsMTxCGcR0yHHM65GYxSEaJUk9cjai7iMAccAjj2076cDrVevV&#10;tVFUVE9W9TU1dTLDAwx2NZaakipKSK8rmYqW1ksssgIHIYEE3PtosTxPWwNRp0maqqiipFii80mR&#10;gkgEchkaujWWgbyx1gqmsY6d11MYb21aTx+GS6+vT/gsx6S+XqaaWeeuqKPTTFixo48qspSndf8A&#10;IoZhAVMx1AkoX1nVbSbA+916dEBGOgnyOVpZUrJasSUdMsTqwenCyVFZVSf5kvECjhDrEatpYA8n&#10;k+03WjAw4dIfK7ghqp/2Yo/vI0RqnxCJRPAiF4Jg0HqDq12sqEJYW+nCdjU16ejQoKdIfJ5qFKcx&#10;xvDDJNTGNxIGqbrJyK5ZRd9beoFbWF+bfT21J5dODoMcpk3SomkWcyaWMYkS4BAQAkRG1mIA+vtg&#10;8et9JarrnnJj1sZnjUEHjxx2LgyD6cX9JHFvfgvn1WgHDj0lchJPSOJo5T4NQXTLNeYK4u6Ec8fU&#10;Lq+n+vY+9/Z00QSaHqBU1skyPEsWmFEhNNUNdyksbavGGIsL/W9z9fr73x6900T1UxIeYMhFmvZY&#10;2V7kpIB+fqOfeq0yerL8XWKDIMsfGkyBJI45GAcqr2ZwoPBAH14vf3oMDw6u3w9Z4VM15APKkihz&#10;pOttCkBmKsAeTxb8j3vpsUBz1yl1oxitc3XTbldP6EC2W/HFuDbn37rVDSvXKGQKssJsTI1llDkn&#10;yAX5C2FrXKg/19+6910F8xDtFC7G3k06VJj5Uvofgc/pK8+/de6zGWSJpFkMcLxxq0X7Ilcn+w54&#10;IUkcsfqb+99bAqadY1mjZliLsgZWkZP7Pk1ai0bm1yT/AKpuf6e/dX0hc9ZwS8EtxJNJMj6PKUUR&#10;ITy37P1NyVAIta3v3VSK93XCAImoWA/bsEkYyGwW9g31stgfp/h72FxU8Oq9ZoFBOouVRo1VtFpJ&#10;ZVZdS+I/UsWIF78D34V1dvXupf2sWmHUFkiZfFZyVkSUqbmw5t9D/r+7LShrxz1alFr1j8kLrGjx&#10;FvDIImhZtKnSpHkXQC6sOXBt9R7qOB/1eY6r1IjM+p3Ajnl8ZEMp+jR3seEAGr6aja5+p92IjJA6&#10;9jqSJ4opo+YmVwkk7hCsjSIQR5o7aLg2I/TYDgfn3WlcjgOt0NK9KzHSpqCaryFRNCzMqyNrYs8T&#10;REABL2IIv/W/umnptwCRX59WFfC3cNNhspkpapakLUJBHFRoIh95WY+qWpjelb9R8MBqJ5FXkghT&#10;Y2PsG80xMyVA8qV6P9gKxXWv7OruN194jCtSpBXVJxkMFNrWGNQ1CtWorAzUcutahtZ0yurgsDe1&#10;z7ixLEyCp41/b5fl1Icl4iCrcOi5ZruiolaGWGcTGikmrlrIoCEaorZnevBpHtII0hH7gY/pAA9q&#10;E24EaXH7OPSX95Ip7c06TtR2zTVlMHrVqddTF4VnpGigo8xjCShVIpdCxRKWEsKlidQJPJPuv7s0&#10;mi5pn5g/5/Lp8bnrGc/Z5jpTUva8+TkWmxbGapoXpMdFW5MY2NqSKYeJKp1kVBO6ISAGdQbEkN9A&#10;mba1jGpxQHNMmvy6eXcC+ACPKp4dOOO3ZPWZKGipKSkqsi/3U2OqcfRNkse+OogY/usrWSm8DzFZ&#10;WjdYygIF2Y8BO9mFTJoBg1wanyAHGg6Wx3AJ0ihPlQVFOANf29KaLcMsUcGTY/aTlZa6KqpWijmi&#10;jm/ySKOeOoBOmocel0WTT6CLW4osApp8uHyxn/Z6f8XGqv8Aq+z58OlPhe1aSnlyePqnFdQ45vu4&#10;6NpPFVYhp4Af4dj4uGbyyM9nnAVhqBj9Q93a2cAFBk+fkfn6fs6TmSIg5pT+Xy6WeH79pqb+HywV&#10;1bMiVT16TSKlHNTSBgtZRxxsuouAAksbqoYAaefaWTbp3Ygih/w/P7OkzSQkfF0YLavyZosnUSQV&#10;mSjmpvJTtQrFUPRyxrVeuZ55tFo2WxKo/Km9vr70tnPCvy/1f6q9JjIlaLnoUMj2/RZ2GWejlmFK&#10;6xUIqaGWGtYGnP3FPUK8XMDFgomIUrYkkg+9kScAOrxca06KxvbdS5hMnpVKednV68YqIrRhpXNU&#10;86mfSy6wg8sqEsWYAEED2rtYTGwPlXz/AMnTckgPHovdXKclIs8k09CJI46TIpQQxSFYC3nUUE86&#10;2iIdgUKIzWZgzclvZzRRT1r00O7PXsji6MU9Lj2WNIYamSRauCipY5nnpUGpXngWWNqlUADVCtFZ&#10;b2XV7fC4rX/Uf8ny62aEU/1f8X1kzeFNVBRY2LG0ppAlLSzv93EJDSuxrY6xS94pjFaRZG1M/rH+&#10;sGyKgknj6/s62VBwP29Jmj6/qjDW45aU1FQ0s4qKfHysM0lPVlViy5kmUIraSVewWyX5+vtI6gMD&#10;XgBx4fYf9XHqyp5dZJev3ZayPJUctIs1vtvBB90n3uPi8MNpbG6uqRpMvIdme1jc+66FBBBOP89c&#10;j/B8urFKeX+odZ6XYE1HNDLWY2koKeOSOKLJpDLppaialMkKimYsoGskkL6DcA8j2yQCKV/L8+t6&#10;KHI/PoO+yMW1PWrPU01XR033sVRPFDEaPx5arQKkC0ygedPKFamIVgvNxz7UWoopA4/5Pt8umJio&#10;II/1HpDQ4LIyyHJyKsiIHpIitK1FPSxygTzmp8LBEWnKvJFpW7KxBJtb2r8RQPC8zn144/n5/YOm&#10;NDM2s9D5tmswwipazJziLD0GPaGBqmlkWknSWdKpRHUoIzI0+ldT2IZhyAbeyxwxYhfiJr+z/N0u&#10;QqR3cKY6EpoIRRwxUFOj5mskeSjSCbw4mGJH8q1Ijk0uWWJtNw5/tMTq490XOW4efqevaRw6SOSq&#10;Ktshk6aKtWKEJ4KqN4oWWurpTorwtUwHgPqtCt/WNJ+vPtakaaASuTw+zrZByB5dAZvGqhmcTxZG&#10;oSWKrimqI6tRJUxBiRVTOfSWdnAWNABc8rwLe1UKngR/m/LosuaFsHp76h7mpdq1FNhpshS0CDKy&#10;TQvUAzUsMzFfE06G7SEkWDSBrOOR7ZvrJpELqtSOm45Yli8Nzny6tl6y7jx+WfF1NPW01bVzCnTJ&#10;pR071dfUo/PlqalmEN0bRpiYlYwCAb8+wunjoSGBFD0goZZCOB8+rCer96PWw0/20hnM8cgq2mk0&#10;UlFUSyiWaHyOp0hEKO4VFIJ1c/q9m1hcKW0t1SRNHZWvR09q5cao5Y6tKpZA0RqIKUxaS0fBijdb&#10;MpPB0vx+pj9B7EsdBSnRRM1TToY8fVRVERdGjRJGZWD20x6B61dSTcni/JHHHs0hJp0gmGa9Psl5&#10;DDrdmcqVUMyTRR3XQ2pV50tYG5+ntR0xx6gmKR5PBwzXW1hGFYKbsL/0/Bv/AE9ssrFut6T1heHV&#10;GGcLdmqBoYBBqWQgArY8j6Cwt+Px794Y69pIyOvR0wKxekhfCUK/bq7RLqvqKvYaxz/vHu6xDrYV&#10;hw6zNjKCUcxpPJoCU8g41Rf2lawPqU83H0Ht0RJ1vurnoGN64pKWmb7eJpHWqmJUqglEUj6RIs4C&#10;jTqYjSw/Tbn8ey26UKvb0Z24/l1Xn3ng4RTVhrf2vt0q8TUzJCutaGr/AHKiamijDBJ1uTHcaSBe&#10;3sOXRLR/t/l0c251KVPWt78y9kY8wZKjoaSlp1hio/sDUTLVVPh8rqEgaOwEyO7+YMQSNLfjhdsc&#10;zCb8z/q+zpBNGsinqu/Ye1YZq5I5yIofI1PAPCZppJgfEzVkUBAEZC2V72JJ5uLAYXDVH+qn5dJ4&#10;bZWajcOj8bK2hHT0kcKU617weVqlhT09PHPBPR+Grp6aSIWXS99IYsxX6j8gpcg1JxXoRW9uqKAv&#10;l0vcztejpqOKKvM2OrMsaemx38InP+UzJTeKCr1U/wCh40VI2jYWKi4/p7ZA44r8z0taFCuRnopf&#10;ZQx9LA8UuNo6BI/PHM1PHHTUv70IifGTSS8yNHMvmiTi5uQxBPt+yDFya6q+v+H9mD0VXCohNBT7&#10;P8HRGt75aeKWCRKkSJBLrGoqsC+JLPF4YgpDOSZFs4XUbEn2JreMUoRk9B2dgDVegxmzeqJpf22W&#10;QkinfQkyXsC7OirZrWuFH/Ffazw1GOmPFbrDjcoTN56iZyrsLiqk8kspXhgpIv8A1B/I4F+ffmQA&#10;Y60j6TQ8OhVx1TEkRSmjLRrIumsjaNpYKZ0DJLGqWF9dlN7lvp9R7Tlc06NIvg6b4ZJIpSYLx1NP&#10;Ws/gCOzzFz6JI/8AUA3NiPyLe9mlKHpzoWNp5JnrYIq2Gnj8emGmiCLFBUT1RMLuagKVjK3Znubq&#10;Rfgj2T3iAKdJp1ogEU49Hf2puGjhoKTFvWSqqgGramRInysFDE0nno9w0qO7GRrRhZNJ9PDC/sLS&#10;QlnL04/yzwp5U9f+KAgspUWII3Xs5u7FYxaSSrko8fQy4ypMsdIqfdNVZIGMyQUVOxjDJGBH5JJL&#10;sQdR5HvcVu74FSa/l+0jP5U6VvcRIckcP9XDopG++3VzMDYOjRcfiad4n01SI1Vkapf+UnIrCNR1&#10;NdxKhAAIXm1/Z5a7UynxHyT+wfZ0UXNwJ+wCij9p+3ouOb3HW1lbUNT1NPEjRS0kjokksVQ8ygSq&#10;gW9iQoDMVIvyTz7PYYEjQAjpHgNReHSZBPlcktIh0mWKI6bSsAr+CMDkg2sw4+l/b/2jqlDXUeok&#10;tNJ4w7ReKKnlW0j29BY3VgpBJA/tfj6e91Hl1Ug8adSVMApqZxEJ5TNFE4d0Z51Y6mMoA9Nh6VIH&#10;0HPN/ejx6c7QMZ6zpAI4oWWhqAvlk1I4hnikJewEq2BZSbgXFh/Q+/Ypx62FAzTrp4Psp/HTI0Zm&#10;jJkYuhXxudL08J/TpW90IseOffl7gKn/AFevW9OljQf6vTruKKYQLLD4JvU8MbRRjzwa3Oqd4yNT&#10;I54YMOTyLe/EitOt0PHpzaJ1ENT/AJrWgErmPWIVvpmDRINXkUWZPpxxb8+69WAp1glX7RxadUIa&#10;QLLTxKZFfQXT1H9sgryFFmB+o92GfLrxFO7qIxkCvIyhY54kqYAiiJllVNJUxMfRb68/X6j3vtOO&#10;vUpgefWN6Xz08/3LOsYREVVljYu4GqR7ki9+P8Rz78COA6oVxnrgViozaGmYxOmlJKg3EbORdiU5&#10;8dwSRbg+9DPHrxGnA65QpHItQtNTzNHEokkkhlWMxhn065WlHA1C4IPPHF/ez6dWAFTp4DrzF5Fl&#10;cyQojUuinephX75DG5j8PlC6b2uQ4e/I96/1fLrXEEHrqniMkvipZAsj0hdA5RVJjGttUvFmP1Fm&#10;vew/PvZxx62oFaD065VUMiQUkRZ31WQHxxgBmPki1qQDd+WN+PyfehSpp1YjFOpsDwqDMYhEzsEr&#10;YAodIihvTT3sBcD0mwA5+n591NK/4OvUHl1DkJ11aEvVReIBpIwyT4+PyazMVIItY/UH6f09+qAB&#10;THWiBU+Y9fTrlLRU0ckjU5mlRhHGsiCzkEcBozwAxN7kek8n3vUT1ogeXXVLCxY6xezSDlDrp40H&#10;MbNGLmx9SlioJuQG9+bryjrhMhkmWMtVy0jJrZ/H6+G1LIkJvZibEv8AQ3tbn34UA+fWz1hlSzU8&#10;Yo6q4LVEshWKZzGTqVAAB6Da7Ak/ge7A4qevUI4g9TY9CQPJ/k7VBRv2UZEkUSvqTwxi92W/0IFv&#10;x7bJNet4p1HaAtBK0arE1Qz2kaQxxmWGznyqwOok3FyT/T3avr1Wh6hwO0geJhJMZNYqU0AFVQgs&#10;VjawcGwA0/S1vezTiOtAevUm0To7JCsRjeFdVlEgjiGmMKHHA/rzcH8e9Z9et4pXrJJP43WObzxL&#10;4Fp1js/lkeWS6ysAAuk29XJ/r7r1uuaddtNFLK4jqPDMrNFHIYoiJQq6tKFFUEnhRcAcct+Pe6Gl&#10;et1FevQaYqjx0yamnkgAHlRJgYx5nSR7fQE3LL9OeT72QAtT14U4L1jkjZ5C6y+VIagtFMYkkUO7&#10;aWeR2HKgkgE8k/n3YaeHXiMg9cWppWF1VZCs6JC0ZEcYZPXLLci/r4+vvZIHHqrLX9vXOJoInTxy&#10;OJIkqPPTyHVGEe7hP8eTzp59+OevUUcOsApoT/nIVURFpnYOWUhluR9FAv8A0te39T7315QDx6yg&#10;pA8i1iJGlTHBIzWJ1rYmNo5CoIK24UC3+N/daeY69TT9nXGFRIRGoZizIY0hjdSoBv8AuAAcXsxa&#10;x55v72aU62KHh1Mc0xp5QZI2lSfwxmnhRIoBEgZqVmIIkUEAq5Ja9wb+6AdwPy6sCOHz/wBQ66aK&#10;WQx3kKyyx+VY4FCCON+JEOpQwCgc24N7259uHhnrbZHXYpY1hRpHiiIjSFZdVpKqNH8qylbchV4v&#10;p+ntvUeqUHXUxllVotAimDO8XlhVYVgEemMRqv0IFi3H1sPx78KDI62QD03wwxBmTUmoIxdwmqnG&#10;j9z0kXYvc/X8e7nqgGadZVpirPMksDgxn9t2BExY/uCR208/Q8/n6+9H069pIGeuIUKJPTAEm/ye&#10;MxSJIir9VSNYwAzHj1abD/e99a64B/FMXTUjamjlhmaJ5p041aAFCixABGn088+/de65KIpEqmqa&#10;cm5/ZYN5DCCeIkVRc/4g8c3B5t791rHGnWJHcPCYFEyxsrSSNZUZiNI88R5LJ9QR/re9/b1vrEPJ&#10;M0/kaPyH1T3T92UauSpsB6R+kW97OngOtUrjr0jNDOHjezMn7ekA62a+tJHbgek8n8fT3Xr1OscU&#10;XnhmlMgV0mCSKHBVPIo0y+Igaj+Ga5A+vvx69QHrOi+KJ3jvJOrCOSN7x1CRyGyTFgBqVuRcD8C5&#10;Pv3XgAOHXUYBVisbrGC0PikI8nJu00ung+rlSCf8Rb3vrfXTITDKnkjJiAqEZyhKyRcMlQRyGH1H&#10;4I/pb3rqgWgI6xRCWNUlKgqXYuQFZQri5aNyAtr2NvbjENSnWqEGo6ytBJEAqlJAxeWJpLapQY9T&#10;6ivJ0rwAOPdct+Q63QjHr1gkPnhRrSIdJIKKJFIIIN1HJ4/Vf6e9hSMtw6p5DrEkkwazyRBArB5Z&#10;mDI7KLBLWIUjg3tcge9t4dMdb4YbrJC/quFadTcSKkqePU4GiRZCpI5sbH8D3VvL7B15SQeneNtD&#10;a5VEkMtjKVi1tC8aemWFvra4sV/HuvTgx1JpT4njqeFi163jjW8jRyXWQxqeLMDqZT+Tb8e/HIp1&#10;YGhr0qYpKZNBo5f1KZC03Pkp2BBgBIGkJezD8fjj2yf6XTtQB2fn080tdA8MXkhadkkCGnkcqzzk&#10;FFMI/oEtwvJ49snjjpSGwCfPpYU2TSigpowjrJGsoWpL3YyAF6eF4wRZBdktf6Wv7TtQ1Na9KFmC&#10;ilOnumylRVRUQaBFqqVSKOBpSwminHrSRQLhobWEnN+B7Y0gPReHWw5Zanj/AKq9LOgy9NVLD41M&#10;Yp6hpqWRSVME0g0zirkluSoIsWAsL2IsfftFPPB6cVlOaYHDp7pa2aD9r7edpKL7gGmgGiOu8585&#10;kSa6qrWP61HP9L+/HSRU+f8Ak6uKU0jNOlXQZKt+389fG8dPBT6o6iOoKVivLIPA1XQ2HkMVyPJo&#10;F14bVf3UBa4Nerqx01bH+r/UOlJTZRYFVDDSVUjRJ5q71gz0bSagVjXmNla512Cji4t7r1bVpNfl&#10;08pkqmSkJhWBEmrpa+vlli/fpoyArhmCl9DqFJkUkXJ96xXPVtdR/Pp0XMVEdJAIxST/AGzIgvKh&#10;eCgqJtMX3JAGpCLKkpPA+o9t6Bw9f8PTokNK/wCqnSiWrMVTXU01RAZKtQZihMi0yUsdoy0tiGjY&#10;aVvGL3N/p7qVFK+Q6d1cajj1lpnp5sjTVGShbW0biRYdccUEpjMCpTiT66wWZnDWP5APvTfDjqi6&#10;dXd1mErQVUWLoqaGVKVlhnNXJKjClk9ExkjqBp8iobpYgEG4918tfW9WdC8K/wAv+K6mNLX005fH&#10;U8M9NQeSlLyeFH+ylYfcU3ruXUfVGINvwSPfiUbj1vWwaqcOH5dQ6g1DGqyFLEk7xwgt5SfuDSU5&#10;tGnitZ9JsfR9Vv8AX3oEfCfy69muteI/wdZaoirkigdVKJDBkagpMF1VsoCQxRTkC+o3JUAMAT/X&#10;37Svlx6c1CQgfmepwyjOUj8ccFPUTx1Ez05aoNMYGCyzEW1KpsA1/p9bH3Uqp+Z9OlQKmg6l11RL&#10;HWeSlqJKqKECUyxU8NTTJXMoY08stgNAQAhwAR9Ppb20ExQ9OvQkkdToJxBAzUmOpK6srU++pKfy&#10;BXpmkYaopKlr2A9TRIQBxp91CZzw6stPIZ4/6vt49TpWpKYvA1dNFNUVNMpUKs0j04Pk0+OIkNGX&#10;J5W7LyNJAHummpxnq5YDHmepEVKKXy1UppVjxkGQqY4aeQVgRKx7fdpEtiLmxF7G3Bt7q4r5cetp&#10;QUPkK/4eoUgZaahqTK0oq6pYZYZYlipzrW8Zp7f5t7XK3/HH+PuukFz09WvDprnkp6mtQIMhMYKZ&#10;vOsTavJBLY3kjm9IEUgB1JyVJ97ChVIJx1sEdcMh928MONWOCiiuauWV5llklJAs0Tx8LGTc2PFj&#10;/r+9oq8R1ck009MmShpHpleILHUNKKoCMiIio16XgjRQCyoQJNRI4/w4Di8c9UagHz6gVM1LS/fJ&#10;ONbVFNEIdUmiNatRd5GcrbTInFh9Ppz73p1AU/1Dpt2UE1/1HplPmgBSWrSmYyFIdcRZlgmcSGCK&#10;EWDSKf8AdbHkG9uPdqKcjy6bqRx6jzU3gepn0ClqZScYrjRWUdRO7iTVV09R6vUpu3Po/wAePexp&#10;IA4+fWm4kjB4dRg1PFFLHUGaqqY5IWqse4EAilRv3JqeeO6yqQAyfpIAt73pqwpj59V1DTpOaeRH&#10;D8+uCTU9QDTyu4ermmqJYI1ivFTn/gIyyWKkrwwA/wBYHn3Yhl60WV10/nT/AFenHrBFJKDj2jjW&#10;JoHmp8mHJliajJ+1irCOWSUcEsBx7c0rkkY8vn1oEGlMU4/5/t6aKqpxtNVw09BFLUU0tVoDKGV6&#10;I3NPV0knpOqN+XkXiw5v7uqkr38f9X/FdMOyLIAmRXHy+X59RpJql44KV5YfPTy1fpSe7UVj4yqi&#10;2orJFpDKVsbcNx7uFHxHqpYmg9Cfy/2Dw6ZiwAmX7enoYmcTSJ4/4lHJTx8LNojF5Lm1ksNJvzx7&#10;vpHka9N1X4R5eVK1/Lz67Ip5qyopUOilS1WtLCuhJyqj9vwPwyg3PiJNj+fx79QD7evKRrI4Djwo&#10;P9Xy6wLO1RUhFrGqZIfuamZlh+3qFlp1/wA1G44FhZW1AXN7e96aDI49e8QFtIPD/J1HM8ENb5vG&#10;1XrAqNJkAqDNLDZiJ1+q6fohI54920kr1UyIr0Ir51+3qFHWTTU9RJRmCZJopPtmqP25aaSnkvZG&#10;bjVe6ANzcfW3u2gDB8utCTUMGtfXy6zSSxrPPIJoUrzT0/khSHVT1baLmmkNv7YJKyj6fm/uunGe&#10;HViRXtOfTy65LItwzVEUU9TB9nU5CEgxQsP3aYiUg/p4Vxp5A49tkdPKTStdNfP06dKFa6q8FDJE&#10;wYVE3hijVGKzVS28kwlCsImHrEii9/xzf3WgLEqOPTyFqBTj/V/g8+h12V1ZWVFTSpLRVP2zpFPU&#10;V0tM/wBx4TdWSF0Ro2njPKOB+fpf3eK2M7gevV5JUhXByfP/AFf6qdHn6p+N09bVBFxlXTxlo4jP&#10;LEJCaZmE0C1FSoHA+pb1C55t9PYjg5fdhw6Ipt+SAlSf9X2+fVjmxfj5R007yxY4yVDUkFJOiRvN&#10;BWxpwHHpIDGwB9Njx7ENrsduijxf2dAy85iAmLhuPRt9qdN0mNgic0BWBrNUrqjNQP7IhY2+ifUA&#10;/S349nkG328ajwhnonvuYWuKKrdDZjtjLGvpRdKKv2Ykpo1q45LgSF5rWK2459mkehBToPz7gzDS&#10;T+fSpx2zoqeGSHxsrvMTJBIhMMSMbhodIYDUfxawP9PdzJQ9vSF7qvSog2hEPt0aJahCWusyxyxt&#10;c3uHdbKyfgr70bg5z0nMjO1R5dPce24qaVgsMaBpGYSAyylXdbGETAkqR/RiV9tNMG4nr1ZD02V2&#10;EjaN0N5PE3iWzRrLGXF2JYAB/rbi49qISMdJ3869J2oxa2WLxASRokV3FlKQm5swAA1D6/717XDh&#10;011zpsFAtSwUIkDfulFOhKayalkHBH14IA5v73jy690/UdArk+aOJn8eoyGO3jZjxoJuCLC5H19+&#10;69x49KGmx40xKYwxWUBXNyt2+s0f10k/2gR7qSR02AgfHHp+ipE1sYwwl1RkhlQK6XuS+gXIJF7c&#10;X96r69bWUkgdKajgcsU8YWO/kZlYEEW/tBvwDwAOR/re2np0+DXoScOoj0S/QMVFuCU1Wvc/X+hN&#10;/ZTNnH+r/V/q+QWqe2vQk0a/pa4up1B+QLH8W/It9P8AX9lT4x04nw9KSFTbUwAGm1tX0uL8f63t&#10;IeJ6eXh1ylAYfj/XB5PP0A9uRefVs0x03MunVwRc3ueTzxa4+v8Are1KcOmmrXPWCRljuAOLaQCb&#10;D6gk2II/2HtwU8+q9MlTU/gsqgNYK4IQA/gvbi3+A/3j2+qCuOmzx6TldXoqj8K2scFGCuv9u9h+&#10;PyT7dVCxoOqN8JA6DLP51YUY+UEgSC3CpqHqGlgLH/Hn/YezW2tycU6Qs+mteHRad8bpDCY09Q7P&#10;LG2nToieR7XMDBjb/Afjnjn2LNvt41pqHSUhDU9Eu7C30FgUtUeKpgkdIjKystPIovKyyjnlfRY/&#10;Q8+xDGoTCDrdvCGkp0RTL1GQ3RV1ENFFWpj2r9VXCVMjy1jyaWWjP6/GBb1lVH9PalCo+Lo7jRYu&#10;HRpOq+rEmWln8NYkiCN6hppg9XHUobglnAa4T9cLEhhY/j2kuboR1p0gnkJbU61B6O3tfrmnSOKE&#10;C6xJ54it420O2poJlsCSTc2BNvyLc+w3d7izHpFLR8qadDLjdmLF4JR4o9DgxRwpHqEVuI3kiVUk&#10;sfoCi2/JJ9kr3hYkdM+CWPT9NttZEfyOwJtIbxhHiYHUXkCKCq8D9H+2P19trMTkdeMNMHpCZrB0&#10;y0zq7RxF2FTKsVyjLHykiNxZj+oAAXI59mUErM1adVkRdFOio9lYRIoXhnlKGWR0hrodJivJeQIx&#10;TlHJ0n/Ym59iuw/VI0/s6JihElR0RbdGEjnlcOkONaBhHP4op6qvqP3fHU0LhNIVD6XVwpJvb629&#10;jK0PhDt6c1aBnpT7TxflkDxLD9mimGCjlLpj4IqRbSCo1KJbOLaUkBB59pNwfUhJ/wBWemncH59D&#10;fW4B67HQ08tBQytHUQVyiIzGSmiUBlkiJAaMkcPE+pWXkAew3HMFk9Omv06fD0Vzu7bERoK13jx5&#10;p6dptMtZDNQr4Hg10IjP9qMyEpOGe5UAra3uXOS71fGVSacOk0mhyVI/b1Q/8ituw44OZIaLwU16&#10;6OKno1gpKKqmbRkaCnijOpACUkVg7aydVvr7yn5XuEceE4UqFLUoaA0JagFCPlx418uoT58tqUng&#10;JUo4pSlSGIUjNRSpBPzUdFMjqClVBCkkFHOlCqiouJ0pXX9ymNGP0l5BwS68fnj3Ilu5W4WMEIwQ&#10;DVXVpPFdApQlhgk1I9fPqL3iDQtKytIusnSO3UODa/MKpyApz1AeoVfuKmXyogeKBNUQfSI21eKt&#10;njsLF/yv0+h9qFcIhll1AYUYrShrpdhQcfThw+fStYzVYI6EmrGhI+IUqinPw+R49cXyMkECxTA1&#10;SrP/AJimRp3poqgakmi8gAkVjdWVvp7d8do00P8Aqd3BKkqDwYV+LOCD5Hqy2iSzGWI+GSvxNQBi&#10;uCDSuk+YI+zp4ppGN6Nj5KeskFQ8WuH7No50ARvHIAwj0qEKMzEODYX5KyHJaD4kkOqlRo7hjBGr&#10;TQUKmpDA08ui+dF/3IGGiBUGh11U8KjGqpJDACq8eplHWfbtVETVEskQm+8p69JI43kqD4hTxj+z&#10;ccXFzoH+2dhkCliCxZQdauCAS2NIxUGn56fXpLc2vjeGCqqp06GjIJGnu1H1z5YGry8jloJIqeBZ&#10;kkjpRQF2gkDNUxAul42pKtz5JFF7pGxHP05HusYjgTWCEWKun8Qp/QYgswySFNM8OHTd2kk0vhkF&#10;/FpUYU1HEOooqnyLCuOPUeX7iGAUVSXnC+eopqowRu01TWHyywBVGjyqnqJcmTSSAfbLh4oxbTVY&#10;DUytpGWfJWlNIfTk6qsQTQ9Ox+DLL9VAAtdKsmoiipgGvHQTgaaLUCo6R1fTTwzJUp4YJQEkkEYB&#10;8qtzTVWmM6VZFGlkuCR+L8+yG5ikRxMAEYUJp5/wvjFVGCKg08q9CO0nhkjMB1OuQK+X8S5yQTQg&#10;0Ir59IjJ0cd4o/2kI8rTzywlKuIzPczBY7i3I1c3/PsL7haRlFjoMatTMo1qT+LH20PmK16FNlcv&#10;pZzU8NKg9pCilOHn5fZjpAVdI8k6qvhCL5ESQAFZJlOpSX/SNQGq/wBR7j7cLJpJdAAAHaCPNuIz&#10;wFePr0LLe4VIizVJwSPRaenE0rTpO1GOVowFjkueXheMaGaN9c7gycOTb0Wtb68+wpd7SjIAEPmS&#10;pFQSDViCQNRpXTSlOOadHEV4wc6iPkQc5FFGMrSvdxrw6TVZT0yzSysGaOR3aKR1EZaXTdFaQXGl&#10;Rf6D2DdxtLZZWkcEgsSCQAa0rkjFAD5efHPR1bSzGMKD3KBUDIp9hFak049MhpFaJS6FdbPqKkSm&#10;3JEus+sqeBYnj6+w61hGYu8aKknyNR/FUDUQeH+x0Zi4KyUXNAPl+VOAI6gCFnjDSNIYU1IpIXk3&#10;so0H6H+lz7LzbMyB5dWgVAqBk1xUevpX5dKvFAchANRyf+L6xikDKqNJGZGAZY3uWUA6hYoBb/EM&#10;B/h7ZWyFAuqrHIBORn9g+wgZ+XTjXFCSFwOJGBnH5/6vPqXE8TqXkldI3kKyxkqVV1GkEt/jwB/T&#10;8+1sJiZNTtQE0YV4Uxny/McOkzrIh0oAWAwfOh69DNTidVRfS6yUpJewbgsACvFxb6+7QvAJgqjB&#10;qnH8wK+enjXrckcpjLE5FGwPy4fPh1JSOnlVKWdRDzraVAXbVGC0amQC/wCsXNvalIYZAtvN2gZL&#10;AE8K0GoVPEZ+XSdnliJnjOryA8qHjjh8J/ydOMHgqYJC5bzBNU08I1FViuFaSNQSq3HBvz+fa+BY&#10;riI68tQEsvy4VAFQPn5/PpLL4sMgCgafwhsCp454E/Ly+zqH59KNGX/soZA8WqOdC1xDGxBa5NiR&#10;wPaPWFVkJ4AVqpIYVqFAoTXzzp6UGMl9dM1NKHKkDieAoOHn03zxmC0rB9Xk1IkcTgSuRdlDKOAD&#10;YW55/p7KZ7YwBZDXjwAPcePHypgUz6dLIpBKSmCKZJIwPI59fy6bJlQmcM5ckmw5VY9RuxAf6kH6&#10;n+nsquI4iXqxbz9AtcniBUjzOKcOlsZYBaAD/CfIcOFeIHn03CKJJJHjcOWKCRLnlb3V47f0tb2T&#10;NDDHIXQ6qkah8vIj8+lod3QK4pQGhPkfQ9YJITqaJERVWQkxkqWAYatdxwCfaWSEhmRABpJxXPrX&#10;pxJBQSOakjj5elOsenQxPj0uyErYBXkR+PIh/B/HP+v7bMehh2UJH5keo86+lfPq4bUtK1A/kR5d&#10;dq5ZYlYpphYlmkHjmsb3ZEf6kf1Xj/Y+9oQ4UMRRa5Io35A4qOGMV+fWioUsQPi9Mg/aR5dSWlVG&#10;SysUe/jZjY8razt9CPzfm/0v+fbzMFegrpb4a/8AP2CKf5fPpkIxUgkVGT/sef8Aq4eXU2nGkJE8&#10;dpPKAyIAtQyyC0cjIPqLGx9XtVANAETLktwFAxB+EnBr6HPDpNLRiZENRTicqKcR8v2cesrVDwSh&#10;UeOMjVHJHGT6gDdkcyXsfpcfT/X+nt03DxPpUgU7SoNM/M0x9n8zw6bWFJIyzAmuQT/koP2HrMs8&#10;8cjOBYraPxrIjAa+eH/IP50qCPahZpUcsMUxSvr6E8R9gBp000UTLpJqDmpB8vUeR+0nrLHVyqG0&#10;vq+5LCaOV7xpoFtUzH/bLb/D3ZLuRMxmpcnUCcCg8/8AAKY9c9Nvbxk0YU0DtIGTX0/wnrNG2mGR&#10;SLR6f2SJLkTFvSyt/r/q/oOfbyFVhYDA0mmfOv8Aqr024BkB4nzx5f6uHrw640lybySFBBKS1Sgi&#10;b6LciJzpIJFwum39SfdLXWQRKaBGJ1Ch8qnSTw+XCvr1a401ogrqFAuf5+RzxJ4eQ6dEkMMnlph9&#10;3HGdRSoVjEkknACqALG1wAAVJPJP19maSeC+uAeKBmjV01PCgoKE8MYr+3pC0YkTRN+mT5rSpA+e&#10;aj+dBgAdcWkMvkZR4/31JjcFQQR+4lNDL9HH9FOn3t2EtWGM1ofSmQobzHyoP29bCCMhW7scRTj5&#10;Fivl9uesEv2x832y2byIkEVZ+67D6ORLYD0k2N+PaeRbZmbwRTIoH7q8K92BUevDPy6ejM4CiY+R&#10;LFMUp8vmPzPXNA0ccSyH6alLE201Aa7Dxgfp+ihr/wC8e34lZEUScR5+jfZ6UwDXqjEOzMnn5eq0&#10;xn18yOuMiM7FdZRmA1OUD+VP7QVwCFCLxqt/r8+/OhdtINCaVJFaj7fKnrw9c9bRwg1AVA4Z4H5j&#10;zqc065UkKq6s7xrHG5V08QkZ434j8YP6iPrce3LSJFIJI0jiNNTQnt+RI+X+DrVxISlFBLHga0FR&#10;xr5ivCh6lTJK48LGIqrIi+WKJFaMnUWfx2+oFr24/qPr7UzRvIPCelKgDUAKg+ZoPP1oafz6ajaJ&#10;f1BWtCTQmtcCma/kKiv8umaoMq+TingCufES5Dwg+jlzd1U39PjH05v7LJxIFaqpGAarmhXyyaVU&#10;Hy0D7ejCHQ1PiaozjB88DgSPOv2U6xvTOPBGJOZmDSPKqxRvb6QsxHJJsQbXb8+2WtWpHGT8eTqA&#10;FfRT/FXyxU+eerLOvcxX4eAUkkf0vl6H08usM6QPBqiFplMgBX0aSDoZWQD+pOngC3tieK2eHXGD&#10;qWo9APKhGDx+EEDp2Jpllo57TT518wR/l6iyU4SGIyBvJAyXS19UR9S2AFmK/U/19pZbURQKZB3x&#10;kVp5rxGBg045406fSUvI2n4WBofQj/B9nl1ijL1LSOlmR2EQkcKJZT/aCg/QDj829p4w1xVlFQTp&#10;BOHbzx8h+wcOnGCxAK2CBUgcF/4v9vXThgq3WNFXzXKMC+pPSRKpvyo/P1/p7rLEdOQAF1Vocgjy&#10;I+XrxPAdbQrWgJJOnjwz5j/N+3ruGEvUyyAhr06TELdVESi7ePj/AA4H1+vv0NuGumatQVDfKnoP&#10;8g48eqySBYVUincRnOfn/l8uobCCW+k62uzMrgiKIXvGUmt9b2P0t9eb+y+SO3kGDU5NGGBnFG9f&#10;kaj59KVM0bZoB5EcT61X0/1Up1wkhdwCIWaYx3EhdAWCi7iRluST+Te/9PbMtqSK+HVyMGoFQMtU&#10;jif9XHpxJEXGqi14UOK4xwoPlw9eo8lOggjkZbBgyIsTXEir+tCj/q54ve/59szWUYhWYqcjAHmO&#10;FKcTnGc9OJM3itGp4cajgfI18senUMHyska6lZY5LqFCSKr8FVNtJsbfQ+y9Y2lZYlrUA4FK0PpX&#10;pSaIpduBIzWoJ+fnnrD9swVWZVNmdGLeiNwn0WWw5I9staMF1MAaEipoP204npzxlJKjFc4yR9nm&#10;Aev/1dh9pSvMY1MjqY4VIbzKn7jmd1BLXJ4AJA4/Ps26CwFTTrqXQNTgOfIWZlJLLDOV1RxvG41q&#10;xFtJCgMePr79Tq+g9dSVELJF5C6ya2UebURSyaLaJV/s8cIePrcCxJ9+p1vR135/TA62jUkixUai&#10;NJGu7X4+oX+l/fqdb0DrAjpGUdZLjytpga+rQn1WTi/qbm9/rYe99e0r1AqKhXVoqk+QHVLMWjUN&#10;NMZCHli0CyiO5Ct/j791bh1hnlp016lSQLCoNQ/osXj0qzlb/Rb3sP1cnj37r3WAkTWWRhLGQqSI&#10;kjJaRrWkjaMKFfyWJ55/p7917rLGJIRqlZJJSPEQGQSExlijSfUN6Qy3AH54/p7r3XayGwjUwAsq&#10;F/2tbxxF9MLhbArYn6WNvfuvdcClOk3kMbGXxvB5JGUqxlNjHEfoHZfSGIt+D7917qK0324ZJiZK&#10;iCPW0sqR6wrS6CqNCLMx4uAvCj37r3TdJUKI1lAeP/OR6QRHKT5bGEjjSrXFz+Pr9PfutNUDpslr&#10;kWZU8kDQhY2elkc1V5wSi+OQDgsvqKfT6cG/vXTPSaq87DFTVCiuLxlpJVm/cVRTq5keMOUvcMCi&#10;szC/AsTcHYGCfTrwxkdJys3Kkd6KVQHSoY1M8lQaSIU8iD9hpHUOdVkLNpCar2Ytf28sQ/EenVjL&#10;ZPSDq93GnSeNp44vNPNEWMkdHFTzsS8WqjZWLCSTSAuoBvrxf2/4CEU62UAwR0EOV3okv3K1OWka&#10;QGnVWppXpYEpoyZddHNb0qHCmSOU8qNK8EE+S3zgV6uip546CfcnYNPHHBkpKyGOohSA/YyyFqYh&#10;ZyoEcKL6S2tSkSXcrfXa1/a+OCgyOlcUa8B0Ged3fUVENdLGuoxxwRpC1Sqt9qJfufGH9Vm0LoSL&#10;66jb629u+AvEdL1Cr0EuR3RNUVISGKRnnNVkJ6WpmjWpkoqkAMtVFCFZYoW1vBCzhz6Tz9Bfw1HT&#10;wIIwOkrXZKurJagTPNUTx1tPXTwJULJNolGgIKiGNZWkfS340qdJP1B96ZQM/wCr/B/q/kPdN9dR&#10;yVMlVVwRVsv3Ef3X3cMyXpPKNDKkRDFZGhDQsvJ/TpI+nvYKgdvHrRFRTp8i2/NUzU/kovLLXUnn&#10;hkyCySU6pSp/lkE1REb6FAWQQA2Ju7Dke2z28emmOkV6XeK2Q2uKeolinpq+gSlhrKKkkkq6NpFI&#10;R5ovRCXiJBW416VJB49teKvDpoMI+09Ctg+uXXwJHFRmWY0iQqgeedoaVjHSxoGASMyMzs7ym/qs&#10;Tf3R51rnpDO+psdDLt7rmKlhRnxtOZxJMKZolUyU/icu5ZDfU6Bme/6TfjjgJJZcV6Sg6OPn0L+I&#10;2VTpJBG9N50QBkAK01TTmONWSWpRLK2m4jDAAt/sD7SMrcT02zVwDXoQcVtSnhVZY6aaB9VQ8U1Q&#10;/kqFR/VNVQRx+ni7CRSt7NyfdQpPDqvS8x2JKgu+iSWNRTRskENO1Q8qDTKXYehV4KG2o2A+ntxY&#10;/Nut06eqWiVoXNLRwx6lESyoWTxeJwx8khAGkkeRiNR/UPxc30KM9eoOneOJ6dm8joW8liyrG2qO&#10;VNSOAigNqNlYm1ybnke7daCgZHUmQIiBXRGIAcsqa1jul9Dra41c2W5sPqDx791brDocxK5NhqL0&#10;6hgZNSML3DgEKnC/T/G3Pv3XusDhRd4msRcrEyqutwPTEyWBFuefoQfp7917rHUGWRUaRHk8njhO&#10;kqtpIGIaP9oEJIx+hI5uB+b+/de6xMIHkZJvNZyWCsqtKJ7goHQjSqixGkn8Hjn37r3XlpYUk+4S&#10;FhKyspK38UGoFGMcL8av7Nhxb6D37r3XGSNnVZ28DM8c0cTxpaWolgNoo5Sg0Bj6h9QRp59+691m&#10;emAJczpIE1mYgJpXyNqCiNb/AEsNdjyCeffuvdSEgQBR4TGYiJXf9c0geMmJITyoF9RKj6L/AI29&#10;+691MggKqPzoa7JGpJgiZAUMC2tIv0DD6i5P49+69x6cYaeVpoUZUdV0OP2wSVlRtUbKRYsFvZvr&#10;/wAR7r3WaOnYpTeseRVkidpIS8iwB9axzqospUghSf8ADn37r3UyOJJEaCOMeOUmYxExqF8baCFq&#10;msfGpLEpHcm4/I9+691nEH3EgXUGSOEKI1jCCRw/IkW13/LAKfrbV9PfuvdS4qd2Op4kd00OXdkS&#10;yMCTp/s3S39r6fj37r3XIhJnUqySuovHAYwEDodalZlAu7ckg8EH37r3XZjh8gczRyFRpBCsII42&#10;OuVPodQBI4t/vHv3XupLPocsrFwQvjgWwDpbQWVGX9RNiT+Offuvdclp2ULcCZIlvoYAG/iu9ioB&#10;LaTq0j6n37r3WZYUMf8Am3ZmaMuiKHbX+orI4HIC2AFgbXJPv3XupSpHIrCdSsaxCQFAF8v7npZ0&#10;A+thcow5HP8AgPGtMdeoTgdYQsKBtIuvLeENfUXIURsrD6KDYc8H6D3Ua65p1vSwyevSKqOx0am/&#10;Szx3kZTKLBxqAvYf0/Hu3WuuLktpjKvrWNY9asynRGdMegr/AFFzpPP0vx7917rFYsjMjqWJDFmj&#10;1hhEbh2dfpcgFwvNyPfuvddqKfXebyNrfW6o6uHUWVlCkA+kG4Kc34P59+691IjRzpMzof3NYVIx&#10;qY6hp8mtfQouODe/59+691JRWlIVV1FpJF8iiOnbWGBZo2IvcW5A+vN7fT3R/hPWj1OSEiwUx3fX&#10;LdlEiuqDRAPVxxzYD6fX2x1taUNepKRv40RCodbD1lWKKfUyuy/qIP1/A/3j3sU8+HWzWmOHXYBP&#10;kVSv7twzqdTBFOooLgWvYf7D346KYr1Tr0qhZL2IdyWVOWHoT12NyBquNPvXXuuEiiSykqUc6nCl&#10;eBCNRdj9NLX5vyCffuvdQ5HRQSHRBNeKUrpY6ZSPQLi6svBLD8nkW97QVah691Dn/aSNWC6pCYjd&#10;gzgMdPlbRf6AXHA5sbe3EWhqetjqMykFAXMC65DKiqFZ/H6IZDIObkWLc+3et9ZRqVvQJIwNRkKq&#10;BGdY8jpqIBOr66R9T/vHuvdZS0huWjZbgeNlVVVktwwT62W+kN/sPfuvdSxoiQ3ja1jHzGJGH9Ls&#10;fwpB1A/09tf6L/q9OtAVNB1mDqNQY62S7qjEq3NlfRqUjSOdI+n+39tdbAK5PUj0r+2GM5Vlk0wx&#10;r/nNOpkJtwQP1AH6X49+68WqKdZ1UI5aSNWQCI6Y0N1Ex1TyFUBGpbABib+/dV6yrZESOyMZVLyO&#10;UXUyB7AtpAvY88/4+/dWNKivp1IYKzOrIXZ9N2lTlpLk2AW3pI/Hv3VhorjrC0cZBHjUaJLKLEgk&#10;rZAVYGx4J+g5t791tvh6jywqsDGQmRmY3FrFnB9Ggf0Ucj/AH37qg+E9ckPraQKLoI9FuCXsbMv+&#10;0nkj/Ee/deWlDXrloUPH61OlmLM364VLC/qC3tcA2YHn37refLh1kiu3lKnUok0szRLCWANoyyKP&#10;yCNVhcnkWNvfuqjz6mRKraCDr0K5QobiO5v4wrAlDcE3/wBv791tfi6zKrFUj8i6AwGoKVVfI3lY&#10;ll5b6/1Av7959b/H1mXkOGIdkYsZFjsfS2lTOQTyAeBb8e/dWb4eveAJGGtdnU+XSA3lbXclzYc/&#10;0P8AyIe6a6yGIlgzMGKxgSBArCS31RksSoI+thzf37r3Xci2ZfTo1li/qCqFI9IsRfSDwtx9ffut&#10;4p8+uDBGRQ9wPHJK7JojtGDcKrgXHFhcE8Ee/da6jn1LDrh0At6VN1DIFJfUPodIsAW+vv3XusUj&#10;K6sI31XLiLQ1pLW/dIUgX+vB4IPAHvwpXPWxSuem/TquhAWOyJqQfmM8oLngN/qjz7sdHlXpwaK4&#10;65ANqMkekuronq5SOEfVdD/Tj6n8+9dbNSMdRyitwWV4m12kb0hrGyaf6aWJIv8A0966qFA48eum&#10;RmZkZYqko6CRWN400LdHckAEn/bXt9fe+r9dgAsLq6NLfQrnVYfmJFsCATzzb/evfuvdcTNoPqQA&#10;FjoZ3CCPXxqtYHi3+x9+60RUU6jSyWQsTcRE+Zglg7twCGsBpI+tv0/71aP4x1pRpNPXriZS/jFx&#10;IgcMUjKjTC0XrCax+m9voeP9j7vF59WpUU646gQgjLHQgsCoLG8l/of7RNtQ/pz7d60Foa9cH0FW&#10;On0vK97elV9OphrH5v6bf4e/dX6kpGxFPqjLSMqjQx06VBuqa24uT+oW+nv3XupBB8jFpLfuBNOq&#10;6LYXdbkX+ouTcWFrD3V/hPXj1JjXVJpJSQav20ZFUm/qIQAcAA+lmA/rf2n6oa0x1l8Zje5JYIza&#10;1LgaC36ULKL6mFlt+bfX3rqopXPHrOylLKwjB0lUkZ7tZfV5EIuPTexDAH3vq/XAepSkbxuvCXZt&#10;LIo5lP8Arg2AHv3XusbK7N6kivGQvlckgJ+sKqj+1f6n37r3XIgtqkRCngjIDOFc/wCqYaQLFRxd&#10;b/T/AFvfuvdcUQk2OlmaIEFbO4V14MsZX+t7C3HFv8Pde66Nj4r1DxNJHZlJ9DKjXVtbrfVwLj8j&#10;37Hn1Vvh65xo7FR6/WnlKelSb/V2VhwLiwB/rf8AxO+zyr1RaauuQduAUlVi6ya0toUEfRgBewv6&#10;r/7f6e/D4W/LrzcT1JVwmpQQZDp1P9QwVrvpbSLf4/4X916suOPn1yJtospMZ0rpNnWRL+RSGH5u&#10;PV731frs+lS0sQBJLNp0Fy54cgDki34H0+vv3Xuu3ALhvRwQVXQW84a4ZwgsGCi1r2P5tzf37r3X&#10;TMjkyJdVEQk1BQUAD6UDFgDcn0i/0t7917rE+niXxxhwdAhBvIuoelmNgL83vyOTz7917qMyqien&#10;SDZ5AxAe7HlgL8/Q8k/7D37r3USUL67RPGQyhpCSNOsAaVJBuQb8f0Fvdk+IdbHUJUOkXVUR2vG7&#10;2D+VzZZG08G7f8V/PtR1vrHFHIZREwYBklMrE3kA1DX4o/pY2tc/091k+A9aYVFOs2gpeNhG51ox&#10;VdOspJzEC1vUAQLn8f6xsE1OqaB1kCvqVX8MRjhZEMcN9Md7shDADjg3HvfWwoGR1jSIxRrqAUIw&#10;tYrqnDC+mRj+g/6349+631xELhRcLoaf6IeGUAgrcfRbH0j62/1vfuvdctILeNFIc65HOkI+n/dY&#10;1C9uLgC/Pv3XuuxBcKFplCOS7a2VA9/TFGn+I/N/p/sPfuvdYzpWWQEEhoQpB9SKwAQkP9L2N+fp&#10;b3rqp+Idd2hGpkikctMpWRGWyFBaORY2/DH9RQf6/F/fvPqv4+uBWV9cYRiyT/uPDZfH/bLFyBYX&#10;5Ki3+v7unxDpwiuOuFmaMoWKKpkjE5F5FGv1IQosb2Fzcg3H9D7UdaA0mnr1wCBomj9KiQMsjA6W&#10;Ah/fFiADdjzccEH/AGA91frz2kEZbUI2RRqIGlAw/bBU3Oo3sSfpx7917rCpjjS+lYWlRoptJDNq&#10;iYspQ24bkjgWFuPdX+E9ePXBqhJPBpfXGAfQi6ZkT6EupseDb6Dk/wCFvafrQpXu4dQJshCWk0sr&#10;XWJ2ZNIZmDaJJnQ2sVAIVAvHupNOtdJ2rzCWqWKkRCNXigKho0RZf2xKp+rv9Te1+fe1JrXr3SLy&#10;O4Wh8hHgSZ9Q0jSspRv91oFvpJ/UWWxuOBzf2qDhl6cAL46D/Nbp8FLJIaqOIyQj7gGW8gReA6CT&#10;6k/jgkWP59slAM+XTsUNGx0Cu5d7QvI8FPUVREUEFVU1Fn8ckCr44VoxGOJmBZCzfm/Ht+EL6dGs&#10;dt28Oi/bn7VoqdxFBXJDUS+NZg8xqWEMl1pqeZHGmMsRrYsdR9Xt4BPLj0/Faaz3r0XTcPaFVHJV&#10;tHUTha6qaCWGSZJoZ4YV5FO40+KJjYNe30+vt5UBFenxt/dqApToE8rvid8heCeko1lCy6agRl6e&#10;KMH7ioCNYyrPf9eoC1hc293CAdGkNokYqePQYtmp6yvq1mn0yVdpqSnZDFWUiRElY6eIKVkYcqFR&#10;QCG4Ivf3bpX1xoKCoyEv3kU88jvJ41DmCokSZbrEyQqlpWvyLFrWF2B596Y0FeqlgOPS1wWxcpVT&#10;MVV9VBO9VSipo2L0NRWKYa6SCS5u1Qobyxm/iWxHPuni/LppriMDjw6MZt/rCrienWKmWSGGGCnk&#10;mjp0lZI0Rp1IEo1syuzaWAva1ueA00pB6LZdyQE46HHa/Vr0pgE1MxWmp/ufJWss1LVVL/5yaCOx&#10;tOeQ6v8A7a59o5ZNWOiea8Mj1HDoedr7AjpBHUVFBDHFKqtDAhIRUZrPJ4ipYWB1KH9ItwPbPy6Q&#10;zTZ6FXHbLiSKWSLGxhJli8ErRlkaaSQGR5Nd7hkXklR+kAC3uhFOm/FXoSKPbkCC128Y+2i0+F4P&#10;LUq+uMqZlGnSP0WBQrce9dNu+rh0uMdiUSoErfbusYmCiP0JDHoKGWNFH5JYOtrX5A97Ax02a0x0&#10;p6PHBY4o9JRLAxvJb7r038RjQryTe6/7Sfx7eWLFT+zrS1Iz09QUkYaIElJnUppJKy6w31VQttV7&#10;g3+l/e2CgUAoerk16cI4khnKaGjC61v4wVVQLoI0/Te9+T/U+2+q9ZEhjYQSL6lCMSxBtI0beuGM&#10;LyGIueOL+/daNaY65iNXQEopVZNb+LU72DceM/1BuNI/x966qKVzx6zBUDSOwUzjWIogiESah9Sd&#10;Jtb6WsD/AI+/dbb4eugY2RgUiSQltQRtSgIL3RCARdbgN/rm/vw6qnn116G1+lo/SCWCnRpP4tYX&#10;vyq/jj3vq7GgqOuzIwYRxIA6td1j0+QqfVdm+oNjdh7100WJweoUkgQOQiiFvIwKk/2bRNb6/qFi&#10;f9f3dBVSB8utDrD5lcx+O5d28TNLwpZRaMqQOeLf05v78UIFT1ZR3dYWm8ZeQwySv5FHjEuol4m9&#10;bOljqUm5T/Wtx9RpRqNOneuHmKBGCKH1Wb1IbMbkSvJbkkf2OQL/AE/PtzwvU9bp1jErfsroiYRx&#10;GNKuVhZZTISplZuCfqvJH4Fvdgiqa9ep1xMKstpNMZEqc6ioLKpAhRSDquP7Vz9APp7sAF/PrfWP&#10;7NHMLBEYKx4mUmUST38kktgBc8gCx/PvTDUKdMvx68+MU+P9mJIvOZyoXU5KjQjaObaR9Bx/re2/&#10;C9D1WnUKoxIlR2XxxCOR49bElkV/WwUW5A5BH15t9OBXw2HWxUGvTZPh3gMsagq6sJjHHHGSUYC8&#10;iwoBwBduPp+B79oY9W1VwR00VWDZyGLIyGSOIxvCkL6Bdo10H8N9dbf4D/H24sYGet6AcjpPzbVZ&#10;4vE7Iyzv5WSKGMGOPyEPMsliym11FiR/W/u5YqNQ6qQRjpN1O3SLMlPJGhQNpKKDqjb/ACbwiNiN&#10;IAIuzE83Puy3CjJ6rWmOmCvwLxtNUwwxxJDEiLFJrYS+Vw0UBksB/rcE8m593+oVu3rXTRPR1tPJ&#10;LJ9tTFIwrM0TWmjWpXS6RXA9X+I5v9T7fWRSKdbAJNOmItJBPCrMzwmOSngV4hGsUjnzSAyt6i7r&#10;+o/i+n3cBRkdeKkCp6xT1ZQGZZS8sEkdLUzlbyw1SOXp59Cgq0XPJtYg2Pun+if6vTrXl13JPTiJ&#10;YaoRSSGdNThZDFJFJ+pFaPlSDcKARyOCPp7cNKZ6soBx59eBoqmUxqYRNLDMutbhdCyeZIwACPKw&#10;HqAtrIsT9fe+nOHUabGJMkk0YgMXmCx01QjRurePhkC+r96/CknS1ifwffuvdJ6bGUCrUWjlFgJY&#10;kAVpErEAiiK1KgBY1uQiG5I/P9dilc9aEYY0HSbqcA3iih0wCWOeWuCyKrJPJI5YwTPY2VrgIrfp&#10;uR7sVBFV60Ys9Imu2xEpmkr6KSYsIxSY8H7qYJIT5fFJaxQOCR+SBb629ssgbPSdhQ9JSs2c+SLx&#10;1iSJVRzIqVbu2qaLT/k8D08AJHiVVDkk2+g918MAVJ68CqjPSRyWzXhpp4nrRYxNRgRo3745Mbca&#10;gUBs4d7FvoAL3LeOrBlPSRrtuTTUsJd40qKOBpqpmDmkqEpSEjhMZBALuFYKUNvqbHn20zV+HqxF&#10;VoOk5V4qnjYytVZNFL0oqoHijiAeZfIoNTNqsTZSdIUkAAjm/u2hemcjqLW0kv24FcGjmkqHeH7m&#10;6iqmoiHpom0nTFqVb+cag4Frkn3YYFB1Q/EOmWdFlRa1JT5ZKuLIpMAk6UVS1zMiB+bg8cr6CB79&#10;1bpomhpKqpmLeYVcNOmTiq5GCv8AbltOQp3FtNjcOj/kr+Pr7owqQOt9TKrHCSKeGno6FlpY0paZ&#10;0AkpTHVgVFTBM7C5dTZpG5ANlHBAGvD+fXq9JuuxECt9vURR6kDSGliqAkYlKlF4AXTq0gLExIH1&#10;5+nv1SO0de6S8+36JpXJE61M6M81DDaKCnj0AVE9RVQqsgMcalVvpZQePqPbgZ2OfLppmINCMdJy&#10;u2Xj6t6yvx8BnnyhjNJknZYx5KWwm8wZQTCy3VnLeQj1XJ492E1D1YFR2jy6DvJ9bUKw14kNO70E&#10;qzeWtokbGVNVUnVFTEKqu+n/ADiSgDgaSh/CtJdJqD1cOFNQegozvTOPyVNVSPGuTpmhMEgjjhhr&#10;agVY1VAqIpVUIC5BjstrWI549qfHRhnj0rjuhFk9A5n/AI/QSL4oKaJaiKGe0LPL4JqxIgSAzhnj&#10;bRYowJUn8D35G1Hu4dK03YA0boIs90Dm1joYYcWImlT7xxSAVFY0FjGHEZsXl+pbStiBzf6e3mMa&#10;qKnowi3WFl0k9BDkuqc7hZ5DjKWqmWBxK+l3Eog0XkqatkCpGiH0+PQG/oW/DYMZHaelkU8JNQfs&#10;6S9ZRbpwoUlanxsqmnhWnnpYyzNeYSJcSOqKAwe9n/x92FOFM9LS0bLk16dcb2TvDDvVeeR/toZY&#10;IFqKSNIJlklYMFiWIIDcep9V2A+v19+aQ5UjpNHbQMxJFehew/yKy1JT1VPWNC9GWpglNSyHFoFj&#10;k9UsdRCvlkZj6nS1iT71qBoTkdPPtMMlCvRgdufJmJpJIK7KyvS1En3UdDLpiLUrBUk8txpljRlB&#10;VCus25Nre3PCjYaukM+yxeHrU5PAfLoetvfIjA19LCpqov4dLMZD5Y5pFqHiJTxoZRqjjj5bSwsD&#10;9B7ZMAb4OHRBJYsj4Wvz6GLBd04dys0+aRahYxDCJx95SmCJdWPmn8epSijmYqNX044v7bNpJ5Dp&#10;p7eZF1BcdCbj+waFkWQVVLRQPU0bzzTThsU5dSXaCOIMWJPqCsoULw35HtnwmU8OkYdi1CKevS1x&#10;m9dSs7VEQSrjNb4aj/IYoaFKkfbjGNZ5CGZVl8ZVhcA6be9aT59X1UNOljjt5wVFM2ReaJWniqZZ&#10;ZXiWGpqRHNYSV8JupMrhSqlVuPoRcgb0jrRkAw3S0o98UkGiR8vSwRCKkc2mvJSqfVVRxMVUibV+&#10;lgpS3DXb6aIp1RpBTt6VVDuiNNEMSyxTF5mofuqgtNDUSHVHUPUr+3aRrHxsebAWF/bUgNK1x1YV&#10;Iqelbjt3O9U8aVMyyzVDGrqo9M1MY4ANbKycxuxBBZPxx7Y61oDHpU47ek80DCokVZ3p2qUehYeN&#10;4oZdcdJHIeF1PpKoebfXk+7BmHn04E0jPDpTUu9oXSgSpOrI+Rgscrh4IgymSNciyLqQn6qTcG31&#10;H097LEjPV8AdLKi3jUQzz+STx1E9PGtOKWENCDKpDy6lFivHIAJP5Fre7COoqeqEA8OlXFueFaeD&#10;7WeSqSdEihdZokjrKmxln8rBST4241EKfoPeijLkdVII6e13EyXIaolqRTmSNGd1pbCy1S+gaWlU&#10;j0hh+nkXN/fu6ma9JzliOnxNxQxx6Kdpgp/eA1K9PIrkPNTI8gDoxUmwIF+bD3ZNdfl08i6enqn3&#10;LFLGojeJzUiT9wjwtHCCG0KQALKeQPzbnn25UVp1fp2jzqGMpA0EnnliQzSyjzSSRcyAFeFuBYX9&#10;+6q2scOnlMtFKyeZwal2M8cbqpkMcXpWOS/1Zit/8B79x49eGqmePTpBlESmMhKJqjQG5WBajSxl&#10;aKFnFiPwLf4+66F6cDevWeSoHijHjDyzvFZBcSaGPlljMsY0klbAWFtX1596CUPW9Q6zLOh1xyRy&#10;6isj+iMrGqDmKCV+dQF/XY2Hu/WganqM9OZIZWaCDyF4jLHFcgRRJxKsdgxCnluebW966t1D+1KE&#10;KrrILhacx2Rx/qwoZR9bWH5/3oe691HgjkA9MnhVZpWiZoz6yf8AdkjNe9yOePejSmevdeimrVlj&#10;0rMsJDl3ljVnl0NrILaSSCRcIR9P9v70VXpwPQU6eIMvNaeWZobRyKYVVhEah4+JWZWHp13vYG35&#10;t7aYLXGeqgkZ6f6XPmLSnj/bZnZVF5lhjI1fr0hnBPBa1vad4q56so1Gp6UdNmUjMauCwJcfuvGI&#10;gH5Du6Hn+i6vUOOAPbBjby6rTp8pspDpVIXBkFnRNLARKeGhcOo1H8D/AA+ntvgadbX4uneDIanA&#10;9etWQPdUCeAflVUA/wC8X/Pv3V2+HqUtUihtTtLe6KpVNSPq/Z9f00qb3J59+6a65rUKoALEkFgz&#10;EA6nA4ZwPpz9CffuvdZBUARgg6ioZFjKrqkcf5x49IB5JuD/AMj9+6soqCOuQm03VY7sVAdpWAB1&#10;EGRja5+v9L83v791oEjrPqBEZ0JrLNf1c2Aux0sBb6f2vx791ZWJND1k8iIReyuPXG4KlTq/tAL9&#10;LC/04976uesnk1GT0AXYLYjQzIbMOD/Uj6fn37rx4jrGZEQFyyMdNxHexj1c2N/8B9Pfut9YdY0q&#10;L/pA1kadaA8hgv4P9B9be/de64Fhp/S6xkCP1uGbyE2ViR/ZFr3/AK8H37r3WCbWWJIuDYSByoaR&#10;LgJJ6ABpW305v710x1GbSv6jpJkVtHAZ2H+pijAtf6A8f4j34CpoOvdeaUfRyYnJKePRGFclC0hZ&#10;AfqbEAn3YoQKnr1OuCk+MOCI/R4yCy/rfgBVP05v/wAT7r17j1jeqESR+oBEf1GIHU502b1Hlhf8&#10;Dj37r3UaqrIlXko6u6NISbOyt6ltG31vaxUe/de6Y6nIxWYMUBAupLr5IyDqAaNgLXUH/D8H3Wpr&#10;TrYpXPSJy+fp1XWUpvNKkfpZ0gnBL8vJBIvKWH+672H0sefbitpPWm/o9Bpnt0UkXljjqFnaOx+3&#10;mi8SmaQhjNDLOBqRALkp+b3Pu5k9B15G8j0Du5N6wiGVzX089KHvIJZHUUuQj5sFK6jFY3DTWS97&#10;E+3olZznz6UxwF+i/Z3es1VOaaCfyUclSzvHrMDxUsI8giDKWXxyMPS62F7AXHs2gsgRU9Khaqhq&#10;T0hqutqKlpKz7aplmjfx0FFHURiaVpjrlWYrayFQNQBsRyPz7Mo4VTAHXmGnA6YpaeimqnhrIZIL&#10;VEdXHSxy6JX1sBVRvLH6GVCdLfRrD8nj2pUACg6Tv8XUDLZKGgqAJAxqknqpIj44wZJQPXCixDUA&#10;sWm0jkc82PPtt5UTB49IJZhGcdB/lNzukZiqFhmgNq2qp5oFnlnkmX9IhcyIFJ/45qDxqCsfbZnT&#10;qguNWT0HOTykPgMCxySRulQySSyxo0cMaXaoooZY2+4KXESyfVBcBb2s08mrh1p5a4HSLqmhmo3g&#10;naoMclFF9vTy/dSRtVpaOOCqmjYuLsQTEAVN+Be9mumOuU1E8j+OqIyC0MVPOY4m8NDTVEUYOiOk&#10;ChhG3EU502UAM39PfuvdRjMlZVeKWjkjmaliipxjJmletqVDSqDKRqWP1lG0gqCAf8Pe+PXuHWWr&#10;yMImlkp0PkXEU8c0E8VOtHVTLP4tNQpGuRlkLcx6r31EHn34Anh1sAk0HSL3DuV8GMpLV5JJpkIV&#10;a2uCpbTAWnxf2sQ4ZizMH0k2BNxe3vZiZsDz6cSAsa9FH3x23RrTyPFVPW46qjWKrhq8csJpYgfG&#10;kiY9gyy+QfgnyPbmwv7dji8Eam6MYrVVoT0TbdnYs+Vy1SlO8SisEEVJIk8VMs4VNMb1U5AeGeW2&#10;kFmuBpRbD2xcXbSNQcOjRWomkDoJpMuk0sr1qV0k1M6hGpRG0U1m8SDISuDqIJKaEsDckWbn2iJr&#10;k9V64tFSxRJB9rJSTibW0tSJ1pF5M0okhlurSRsxta/LfS1vfuvdZEjp6j+Gx0cNQ9VUQQV6mkRl&#10;nYo7FklWQaXEq+oaQAoF7XHv3XunVjDWNUUzCOjpYQ89Bj6mfwgF2D1YkdLMVlNlZgeGF7e/de6m&#10;Q1klJIci1DHFSR09RHMitAYJBKpiip4GAUvJz+oqSw4vwPdh/LqgWhr1HxVNBMv3EyPTSl4jJVZG&#10;sED0hYim0wsFuvhvdkbgjk8D3qlM9ab4up7ySQu4jnWlqIJJ6OmykgSafIUYkEk1bQmjt5Y1szl3&#10;U3+mpxYe98eqeR/1f5P9X8unKSKg/iBljqo40kjJxyo0UtReoj1ftxRBY4dS+t451sv+pLAe/da6&#10;lJBZalLyOESmqZXmIcBD/wApFTBCNM0kgXTwo9IGtVPPv3XunGnp4mil/h3+Sz1geL7XKE+Jpn9M&#10;lNJISxCsNLKovbg3P0HuvdQjFIIF+1i80EJhjq4tIiqTUwORWTQ2ADGQjTcm1zwPr7917pTxzSZZ&#10;cW7Q1uVM1PJUU9PVPBDRQVsTeKmkykaKHLxnV4+VB+tvz7tliB1vrDj6yvOURqhZkekiqJauV5pK&#10;OGfXOftUmepVCwgdzezCMCx1G1jdWJNTwHXupVLCaSrdJqmlyCQ1ZkyayY+ngipZaYGTiWl9DCQh&#10;Ly2VWK/V7m/lYBjTh17qZSySh5J3mpBkK+ITVj1dO1Nt+ahNy4hemXX9wsY8X7ABY3AXj24aAEim&#10;fXrfUb+M009J9xVy0Fbi6tPHTAUktNW41Iar92PFREFvFCFC6pIlYgE8/X23UA5p+XVWFRTrHU5I&#10;NJGjVc2YqhM2QRZVjR5JBHpx9O2ROoSxJELiMgkP9LEe6vIK4PTTMwGluk5VVtPFFjIhFkaWCF56&#10;yuqpaelWo15e6pBFULcXjIAa59Nxcr7Ts+AetoaISemPNZWjpZKRHyNI9PQUaaJwJIpaiGrcquOq&#10;ZbWLaiTqBPFwb29tu4006UwsAa9B5Wbnp4HvQNJBio6qSBsf5ZK2mmEMY8s33Uy+oHkehEZfqCbe&#10;05kzjowjaOnbw6Q2V3BSfbVNTHEpWRfKBFDpjjlla2pIX9Pg02vqYyXu3B+lTIeHTwZekFV5xoKe&#10;aSCoSFKx1aoQBK+MEoFfXFUC6gqC8ZBDLbkH22zg8etlaio6D6u3DJLOtYjiQRLKIF8EKCsVSTcr&#10;CoMSsv4v9Rf6n2yzV6aOBnpNVOTl8UpWliXVqayhkMaW1SqLg2C3BUjkn3Tz6aJqa9I2qqA2oiIu&#10;wGtZFK+d7i8beGQEWHPJsT79jpxOHSbmrZZYtZqdaU51HUgjldy3EdlGognkW44t/gN0Uf6v9jqp&#10;UA54dRshRfcRXkWWaaRUkUDRGwiHLSSKBYHm4/rexA9+rgj16qeOOmeIGMeKNrLIhVY6ghYjb9Cq&#10;hBsx/BBt70B6da6mHEiqEIkUDSqI80jIE1ry+liCAB9FsD/xHv3XgaZHXCPb8alhrtKGIDswMalg&#10;dT2HNwPwQL/09+p1ssTg9ONBQvETGrUc0EkmnyxgeV0RLIq8C1ubjj37rXTNksbVCosy+NSSf27p&#10;pN/zq+g+lz/X34ivXum+GAnQGJiZpPXMQArRklQ1z/j9f6/X34Cg6uPgPUmojZXsw8Zg9MkmlEUh&#10;TbXKBfUeef8AYe/UzXrS/F12npCSIIvI1maQvcCQHSNSvfSDe/5/1ve+nDwPXbxGMmKUa9JBSVCv&#10;iFvUwXV9Qf8AA/7AfT37qh/yddSSS04IV0kCqCoC6NEd7tpCgXU/7f6+9dU68qCdJA6a1Gm6K2lU&#10;ZiCohkP0/qQfe6asDr3U2OmcI6TNJC4CRQh9GtoiNehf6lbXJ/p79Q8evdds7EqwD+GNwwKsuuCS&#10;MfW/JP0+hH596691jiiWSq8r2KOdbNpVfID+oFwPx/gPr7vpOnV17qYQ1JKJleCJSZTHErGUzgfU&#10;uoF1t/Qke6gV62ADjz6mLcJMQoZDCDTsq69ZHLx+NQdTfgG304Jv78KVz14DzPDpzoo5DJSvLBaQ&#10;lvO5VWkT0/sgEci/55Fv6e9nRTFeqkAinRqukt41eEyKUNPDFPVRyw1pkihlaaOnja9U9ORYrdSd&#10;ZT9XA+gHsPbzbLKmps16X2Eohkx0evLdk5rO4rH5iorKiroqhxjplpZIPJIY49ESzhlDLKYgGBvd&#10;bc3+vsFiziicxgUIz0KjM0qBycV6DGLdmdSrimjrGeGngqKEwRKjzmmILxeZ39MsyixuQCbW59um&#10;2ipQj5/6h5DpsMa46wU+787LR09EkUcwklJoYBqlmlaImSoqa6nlC+JkJ1qAfp6SLcBtrWLVqrT1&#10;/wBg9OLIwWgFT1no9zVDuGkpnr5zTyTmpntHHHVCTlkobiJChtJeMah7TywKM10j04/z4n8+lUD1&#10;4ip/wf5OhVwW/TSKKZxUY+ojljFekdbUx+WmnQRVE6sunSJBZ0eJdX4uAxJKpLWra1yM0/zdGasw&#10;TGD5/Z69Lun35PX0BSlnZxSpUxZOWvjqXqJMXC3+TRU0sNprs41GOMAFWbhvbSWiq1WHHhThX5jh&#10;w680zFTQ+Xnx6SlVubJT1AlkrZHrZaallpKenhp9TeousEVWo1uNAvEj+vQLFfa1Y0CYGK/PpK8j&#10;nic0x0psfJkJY2kQVMlX9vLUQ0cijHyUs1RIrLVUcVrxAvcsxBvbgBfbLBa+X+f/AD9N5P29C9tJ&#10;5IqgYyoyX2QZJpZcfUuyT1eRcLJI614T1MtzIi8qb2FvbEyqRrA/P5fZ1aLDUJ/L59DZtyPLU9PG&#10;lFUVg8lesKVM0palLFCZKlI4VUBFa0byEgrwSpsPaJ1Q5bpUpIOOoxgzFROlE+SnWsrJKm1RUQ1N&#10;RXVTSSESQvWLo8VPHpXQBGolA5IH1uNGCBj/AFfz68QWNAf9X+bpebU62zVZ46iohjjgpdUGIjSk&#10;dvt6uNtU2fqZZr08isL6lAOkC1wT7dEqUzx8z6/L8urolTj/AFfPoQqXrjNUWv0YtqilgUT09Ooi&#10;mqKeeYt93RCXRBCsp9TmRrk/2COPdmmjYU6UrCwHTzTdUp97SVOUkmrKBJEaOnnpWbyKU0SUkLwR&#10;oFCMVkMsCMoI9TD6e22mWlB1bwQO5j1Oo9nSQSzU7pTS1ktO9PUVkUYljq4VlKRO8lhfQDbRqDH6&#10;sLW9pHc0B6oAK/LrKNnNSRtFG0dRDNUumSgeV4IYqeUCOM0Ekq+lvIOFBsWuQbX9tsykV8+rFlUU&#10;HXHLbVpUp/upWgNVFRqYKaUx0V4KaQo1AkMoCzaz6mAufqRY8+7KABnpouPI9Fb7g29O0X3pnnqK&#10;XGgZKtwlW9NEmNirYvGrwVUYkeYs4ULCvqAAZQNN/b9syA6CO48D/Ph/l6QTvTjkdFUGRgilh+4q&#10;KGTJUjGOiyKTy0lbAmjyVdTLSSNIzvqIjLy2QgkhbkezPwqg6QdPmONfT7Py6YEqgCpHy+XT3jNy&#10;1T11HTVnlrlx8iNTDJsKQQSQuKgJSEBBYkg3eO2n0hgPdGs4wCy4r6deW7q2ls06GnCbngqZ4ZKx&#10;o6L7OsWlkoI1kb/KqlzLGlRKwAMbKx0jVpJsFPPtM1poXtFSf8HRhHMp/wBXr1Krq6jx9Nkp3r42&#10;odNTNVGdo/uqVlZkoaqaOVeWhdiVZSeByCQPbkamiqBn/V/k6cLoik16KpvuenY/xOXLTzyzvQPX&#10;zBBWjyRqZaOojeFQQbgWUmxJ+n5JhbKdWimP8/RFcSAuWB49AFkM6y1K1E0rzSTVFVV1tTJRmkkj&#10;YR3hhhRV0+XV6vr9b+zdYEIoRgY4/t/l0iZxqyanz6N98du66qhylJRVXlrQdcVPHlMiaSdMhNTX&#10;mqFqKUKywvGNAAJsy3YEn2R7ptUbIWQBT8hX+XSq1kR3KHz6ur+PfaFNUpjPDOGaMRSQ4spVY2aG&#10;okJe9NVN5Vm1rrCNKVFgdQIt7CaWcsDl2/w/6qdKprQfEM16tR2Xu6mqkQ01XJK9JUwKah0H2VQt&#10;SmvRTT0+pXWEWWRkIGsD8XIEFlMNFG4joontiq1p0ZvA5MNFEfKGaRgT90IEZlLaSxMY1Em2vSCQ&#10;OLnn2cxSinHorMRNcU6EylnjfS6KdOl/2mARi36dcstrEN+FLfT2YJp046SFChoepYhsTeMBkK8W&#10;C6g5uoi5/rxz7t1rrqUR2dnBjYoyPqC6rnh3Q/6tW4uPewaGvWx1HmZ0AcRhZkjjJV+AYyQqyBzx&#10;9Px9fqPd9fp1uvTVNXxxH0FJC6PFIIWVSjW1H0sLoB9WH5F7c290aZV69XoK965mCKnmVpIxHHGg&#10;Z4pAfQTZ45FI1BTcFCyjn2gu5UkWnRhbAGgPn1WZ3puumH3sUFVQQwxVdSrrXVnj+8alp/GaBoCt&#10;5VZCW1qSbn6ew5OtEJPDo5jjMcZdv9VeqI/k9CPsJ44YohDLPPHWVIdKmWljpFD08tLT6blAHb63&#10;P01e77Lm4NeNOkqglT1X7so4uDNZGlajSOB6qZqD7pWp1njkULdyoDgB7sqKLM7Ef09jOQEoPWnX&#10;rfRqNfXo0+Plokjgp3mlrFnagrqakp5Gp1jjof2pJqh4BY20kvEwLXHIN7e0VKjH5/6vn/h6N0Zc&#10;V6bt1btWAZSsaolExr6avp5cewqoq+GFCVpa2OVf2I0HqCKBb+0D7roJULTj5Hy6tLOqqa+vl/l6&#10;Ip2ZvOYTZCBqumlIllmop5HkmaCEkS1VLTKQWR01lbxk2B49nFna8Gp9vRBcXdag8eif5TKCvqmk&#10;iPoa5aCXSGWPVxGDGNN2/Otb8fn2fBAAB6dEhcsanrCmCrpwpRdGuNmjQyRSro1XiJsNQ0/2brb3&#10;4sB1vQR+fThQ7Xq7RTS+uJZXidp2K62H6oyVUhb/AFH5/wBh708ij4cdWRSxz0M+C2rVRQ09PGHS&#10;GW0VTVPExCmYaqYEtw8aGzBuPZfJcoCa9GsMTceucO2J6WqWaWdo2HmSplZGihRmJYvMACTGR9bk&#10;m5H496+qQrjp/QelpgKR6Rz93MscdFollljEb+dJvVBT6wGUy3IKABbc6uL+y+4IcV4162qkcehI&#10;k3emzqWsr8vDH97UqKOGkmV/t641BDxOY4WVPIigBowyIBYC9/aRbUXDaV4ca+lP8nSxCYkqfPoA&#10;d47wq8tNLC06h/upXoqGmh+yQLJw1KscRCx04A1KApFweSD7N7e1SMBuPTByat0GAqZZZNZniNQV&#10;l8jH1RRRn/NiCBAFVSTYn6X/AACb+11AOHWuoscZeeYxxM8gWFGWMEBULa5J+BYXNrhgPx+OB408&#10;+tUFa9ZJIdUq+dTHKzsj+JV/aZRrhL/6/F7cE3HvQ4deIr1N8ZQjzUzzOg0eWcCOK0v+6vEeTY3v&#10;/hf3rq3USOhkp1E0ZjOmb0BEUSB3OjxBz9RblT+Le/Ejz60FpkdS4KdmaWIOXkfzSKokBl9BBLPJ&#10;pJGk/QMdP596J8x1sKKnrv7bQqxprbxMrJZVKTNI41CaOTULjnXouCPpza+ifXq1AOnM0SRtPV09&#10;LJCCxRoqcqqKzKBULJG4BMJX1Itwb/T3UNgBj/q/z9X00JNKf6v8HUWnmmSOWNJRUeKZ1LArIQZL&#10;azSrIAdSDgkEkG4v7sada6iyiGeIxGodFnlkeN3h/eaTTY6ytwVt/QXv/sfe+qmnDrKkImRFcAKU&#10;ZHAIIP2yAi7uLoSLFhb/AFveq0z1aleuTIojpKKWnjiBZHQ0587OQ2qEzelmJINwLX4/HvYrUmvX&#10;jp0gUz16qgBaanQFKuFvK0UsIkLoi6tEthyWU2A0/m17+/DhU+fXmAr29YIEZ2Uq1OqjxrI8cISZ&#10;ajQXWApInoUA2uVIvbn3vHWseXURyzxMyaHDPJEY/IahlcJpj1agREpsQWBI/wAAPe6UPWgKjrBT&#10;QwzN4IoXqCYysFlEUiufUzCbT61ViQA4H9Rx72xAFT1sAeWepyU5WKRppHN1KyyTQm4bSY1ZZiNN&#10;lvYAD/W591qCe3q1CRUcOuNPTSGFoFkeOwjeS7KyhQbsiCxLBvqC3A+n+HvxIPHrSrXC9evJHLJB&#10;LVxmUMoBAilZxILt5PoECCwPJH+t71j06qMdd+aKd0jqwJEjBEskYkV2RTxFrQatIHIcAA8XPv1C&#10;M9bx+Lh120ZVZRER4pHgESqsSyFzzBEJW9Trou1hfni9z79jz68OH+r/AFcOubRCedWnqVkqyklS&#10;oKMrgQjQKSR1AKBRYtfi9vdSdINB1ugJz1wmpJgkRiqnqE8ZkmkUaCrykjxIyrdbWt6RpI+pv78r&#10;DgRx68RjGeoTU1NBFI+lZJXkRoKzk+E/SZZGBPCn6NyOT+fd6k9UKgZ6zSNLNHDUxfumne8ihFMK&#10;kMCVlFranAuth/vfuoAGD59bOc9dsUbSVEUzSStJIjEIKSSUamlbgFV5+tzzbj3vrdBimeuDwyLL&#10;NAjsJYgsl4UDmQsLNpZzaRebsQo+n096BFNR4dW0kEg+XWRo5rzRxEfcBLuQ5nXxhPTM6uCWH1Fk&#10;U2vbj37H5dV6i6CsMECxwTSaXn1AhdAn9REquBrvzbUWH9LWPu1BU+nW/Knp1JeJmj0zSI7RtEtP&#10;PT0w1N+BDKYwEX/Ui1veh17Hn1J9LMpNLHRxTxGEvTDxmUJ6TKyy8rc/pAsL/wBfehT1r/q/1f6u&#10;FyK0AFPs8+o8kEUKMsrszSMSCV0oI42sLOAQHIPpH5PuwJJHVCoU0bHWBpqdFdKWmgn00lkZ1ZHL&#10;R8sk1gVJT/Vf2vp7tpzU9aAXh1jRPX45HMkM68mVJIo0dzpIJUG5W/p/p9Tx72RjrdABTqXErLKt&#10;LKXVoWUvOqrOHp4FukGpLq0bHk6hx9f8fdTw1evWqeQ64kMtpojIJJpHSd/KsYEbG7QhSv8Am/pZ&#10;7XH4t71XFD1qnn6/6v2dc2BlhtHSiREBLSaoo0ge/IJRbs351GxPvXDj1bywPtPWWRJpPth5HCeI&#10;CWZXtMW0lvLJMwu62ta3+9+/Yp1rrFFTxxU0UiAyNHqRahgrqxnciNC5AKAD8ED+vvdc9bGjT8+s&#10;KLOhJkcTsSwlZV1iJB/mmBH0A+hb37BwOvAeXn59caeUQVGqOGQ+WOZQrCOSPQf1TJe5uObKBq/P&#10;uzDHVSKN14oYk87AzQrH4zCXVXb1aVm02/T9QSCCfyPeqg461SmeuHiMcukRStJORLDHSiKJfRcx&#10;IspA9VrkqAG/N/djTievFSDTqPJHPeKCmh8xeSUzAxEyREjXKjzkesm5JUN+OfegcVPVSKGg6yLC&#10;ieMR+hvF5Y5/MZdDD6RkKBpvY/q4H+9bwevdYwVPjmqlik9bP+z+1O5KkMZFtb0/qOn6/g+/UHXq&#10;CtT1yKpOsxBAeOIuoCFOUUMhP/Bh9R9f9h7917B4dc1hZIxpjBaoSw1R6leMreRI2/si9/fqdbof&#10;29YDFeWFFCL+28MkmgLIiKCWAh/ABsNX5/1/e+tdcllEp1yOlR44xGg16HlSwDgRgG6qf0m5P+Hv&#10;XXuPXd0ZJJpDMEBSORSuqVJh6oBG7CzoQOSOPwR791U0pnri3700bywROquTIigAkSLYGZtKhv8A&#10;WX6/jke/deNeo5o2DSI0njpywWAXV4jGeArLfgC/BPJ92qNPz61THWWOJX8M6JMkMMzRwVJUMnmj&#10;NtGg/g3/ANt70DQEevXlHpw8uu5leeZ43jSNIp2aV0UL9Rdln03spJAuB+f8Pehjh149x+zqHNTv&#10;apH2+tndXcCwijZRaMJcc+n6cWP59uaxUHzHWtJ8upSGljF1ijjjKMJnW4USKgZvElr/APIIFv8A&#10;D3Qmpr14afL8+p51SxxSHUuoRoEBELRC91qJQosVbgsOP8f6e9dOdOiUtxJ4dZikQxOH8RaKpjfU&#10;4WdeCH+q259tmnVwBTp4ilSmgUyBLhSxSRPWU06QjuAQNXOoWv8An3RlLcOnEfTXFa9OFIhelR3h&#10;0QtNDU0ckUwlEMaN6leWwJbVwQfqD7aOkGgPT6fCMUr09JHE8Ost45IZS1REIvIssMh9DLIPpa9y&#10;Px7TuWBIPn1bPTtGzrDJJDUxRyxPHKFBEU4mddHjUMPUjfQke6Y889aBp0842qDUEkVa07fcVSRp&#10;J41EFPUA6pZo5WFkJ+rghtVvp+A0wAPb09GRpIPSnoa/VJU1GQP3kkjmmnfU7QtGCsYiLx6bkrpI&#10;QAf7Sf6NtWgA6eU5LNx6UNFWwN5ZaWWXzSyH7eoYFhLJTkLDSLBUC6AfTU1tQ/H590Jbz6uuk5HS&#10;gxuRfTUVJmenBno6dg5SRxLPJ/lsPA5T6H0/T8m3vWocD1bPl0/0ORnkb7BJ/squdJI6GqfxvAaY&#10;1OrwTwstwhsTGRxa497LqePlT/B1TIoBxNf8PSjgytPjz/lzxpO0s1CZkplEDyBP3IagWIdWGpo2&#10;5t9PdKgivl1YSgYb7P8AV8un2lyLocfBTVGOSCmiepWQxmdJyH8rR67FlKi37Z+pvb6e/Ag56fDH&#10;Ax0oFqaKsJokNQJpImWRoo5ayqiotf3EFXTyEqSqS8nx/pAFvoffmNBXp0aWx/qp1yqsg9SkazNJ&#10;kFj1UzPr1mWgACxZB3KKWck+liSy35BF/bYP8H+r5dewRxr/AJvXrKZ4JozTSLE5gptUMjpLPK8c&#10;TXSwhAMkgbgobcc2491HA+nXjTgOI65v9xJFQiqkSlaVEq7PVKHpY3BVIGZAQ8UtrFSLoePe+3y6&#10;81fLrLQsZmlojSxVMUEMtVG8zhftedEkUBt6mH6tH1A/r+L6B9ny6tHntIx/qx0q6PFzOyRoitPU&#10;LD9vW2DS/cxpqK+WEWeJ1srIwBv/AFt7oTXJ6MECgY6c5KNaN1SbRSnJ00kqyJCpLVUR0zQVdDYh&#10;dLi0dgCwvY390K1/Lp2qg58/8PUSlpZIo2KPaOokjp5imqGKRpSbssDC4Ia1tD+g/wBk+9kA8R1U&#10;Glfn1hlkFBNNVS0ePWY1ccYlTW8QliXSsczC5SV1uNaqOTc/19+ZQwp1o0GT/PrE+Qo6SdGhFUtU&#10;1akEaU6I1NLDXApLTVzSCzKf0o4P6j/re9COv+rPVtaLw41/L/VTqWK6kemWjariGPnUQiONtRhr&#10;YnKGGpkYalst1Yf2SAQfbfhvk06eEkZGknB4DrqSvq4R5qpqZqelanhgnh1GURs3jkWn0qNYuVDr&#10;wRe/I918NdVBxPVg1Mnh0z+SsZWo4vtZIPPNBNVVDKZzh5P3I1UILlEJNyPov15+lgig19P8PWw3&#10;7P8AJ1ClnNPOkQpxPBDZY4ykess48UTKzg+kA2t9GUg/j3fSMjrZOQB5dQWimqqiYxmB8VDHHTSG&#10;l0mOqlLGP7Flku0EpN1D/QEAajf3qir02RVjTh50/wA3TG0dLQVEkkdRJU0unx4+jyEOiBshEdMk&#10;Ms1iDPGCWBsARzfj278YyM+f5dNEKvmaeQ/1efUN6aGJZKGeSOPIQmeY1Zklqo45VbVRrUKQS0hF&#10;473JK/Qe9rX4vLpslR2Nx64uHjSNsjj1gle00VWgElPE8o0RalP0Vja4YcKfqD78Vr8J/LrepR8Q&#10;/PqFNUSw/fGOnooqhKqkaSkQGRYIdQiqRTyEcFxd1H0HBB928MdU1kV00r5j/N1DjjkGWmqaOSHw&#10;kgwGSW1REtv3KKuJAD3uQpH+Hu9FKAf8V+XVT/aVQ0H8/s/zdRmllFTMJJFdAxlp6qCOOCoppQ3h&#10;ZqtdJDxzA+N2X1cD3sKD02SQ5qaV8/P8+octLBVgFkhFZUO0hozUNBK0dMDeKaQKTdPU1iy/j9Xv&#10;YJpjqpCPgih/w/6v9XoINTSx46tqEopJZlNCJ44YWWdJqaSMM6U7R2KyMSxU3sTf8X9ugalFeqON&#10;Ddp8uHTPU+aSCeXUZKGBoZKGFUYZczi0ix06OBqswswHN/p7e0qKHz/l0wzE58vL16wakMnlppGk&#10;qmQS5NE/dakqJCAIo3iFyGBKOtuGvcc+7aDwfr1QB25PE/I/6v59YPv6eWSsanp4o47BGmDFaiJ4&#10;7alAIsyofUGU/wBQR734eB69a1VJp1Fp6ymkieZlkMq0i0ckARRS1LqSdTKbaXfUSx08e9Mh8+tB&#10;hxPp0600UYqKmkgWWnM1HHIlM6/cMKqnQeWhQn1AMCGjKkcn6W9tkGgqK9PAjIHmP+LHSy2rtSXJ&#10;mokepNPj0p0qIYo6SNqp63WJHo5YTZoPIf6/gH26tq0tCBjq8c0a4PCmOjLbU6zjr6vGTeOpqEZ0&#10;M9QypNFNCbOtMHVB4mhNkc2ZtJuoP0Jnb7ctMjPVpLqNRqH+r/iurLOk+iVroKSpejkpqVZ5quoj&#10;WqZpLxx2aKamNg1v1rKByD+lTyD3a9nCy+I4wOgxue8wpEwU5qerPOuup/t6WF56WNppooYxBGVh&#10;DQ6dcSyMQVuQLi3I5N/YsKxqtF6jjcdyLioanRpcLsNI0RYqGOEaooitMCrMFH7WqQAgAnksCb2+&#10;v9fLo8+iEO8vc2T0JmN2pGVM9ntG2kSEaHIUaXSccEc/U/4X938QDA4dbapz59KqPbaJB4dAVIgJ&#10;XZrADUAQkej6/wBbfn3sua9JtbdOkOCYI2jS3kVYPEfHGxi/WFBI/UDzz7qSSanqvHpyTEXKqkep&#10;5CbksqtFoGltakDmwH0J/r7117rjJjVRLAtEgdi62IfSB6Qlhb683v7917pOVuPbxF2pIVMsZF7g&#10;m6H9skBVIJ/s3vz+faqBqUp1Rq9JarogDqlCTDSmtLEyqV41SovJIP0Ps0XI6bY0Wo6hrEjSeILK&#10;VLJ5VZFsnpIUsx50W/r+fbpQgV6bEh8+niliikKySKo9RUsQWRAr6VBB/JH1t/h7abh05qUrU8Ol&#10;HEhJVlS0VzpZBzptbQ2ng2+tjzb22SOB6v8ALp5pKUo7MzRssrOQdFlXQLiW5tbT+be6OVI+fXtH&#10;n0pqKG7LeJlYtcarRqw/JEoPIJseebe0z+nV0BAz0tcdE10uqgMx1jgpe9nIH+2N/aBzUnpWh7QR&#10;0vaBfSAyWKgj/A2P1A/23sul+PpQOHSljVdKlv0gC5uOXIuDY+0R+I9XTz67kUEEaQQbAX08cXH4&#10;P+Hva/EOrE0FemuY+PgkHRe/4F/ppsV9rFoeqPxr69NNRKFLheCOef6/0tpHH+H+x9qUWn+r/Y/1&#10;fyDbcOkvkanQjMXuSQANKuGIF7m4P54tb2+oqemiQBU9Bnn814IwHkkjkZiihSqyqT9P2/oUH1vf&#10;/D2bW1sCakdNPKAMdF63Zun7csnmeOSRZZUZ0unB0SJpb+osf6/7D2JbS1Vjw6Qyd2Dw6KTvje7t&#10;HXRkssVqgO1UPHF5j6Y4UmIBUHjV+PYgigRVFOPVUgGkEefRJd1VU2drJqE1dRAJyhNUoWQRZCLl&#10;6cxgem/01W9YNx7VYXHRhbxpGK+fQw9V9SrVGLJtSCWpkp4Wp5DqaV2jbRMKh29J1EaVjsCPrb2n&#10;mu0jGem7iV0cEcOrA9g7Dp6WRTNBB5Yo1kLGKzLA1kMazoDqIJHpIsPx7DW43tRRenGYPFjoxmF2&#10;zAkcahWCai6RsinTIP8Aa0+v4AvcAG3sMzXBNSekYiFT0uYMOF0soMcisWiV41cIoFmCkAXuP9t7&#10;QlycdOaPPpnyVNojXyJHCzmysFU313FnCcN/Wx+vtVbMK56ZlBp0EW4KM+KRGgDSxKvjjfQIiSSy&#10;ThV/1gbfj2I7Zwxr69JJV7a9FO7RoVAqmjlRaqopZpJ2CB1d1X11CRHgc8L/AIn2KdsfSKnopQAs&#10;SeiU5fHSnIPK0ZtIaeN5agMWCG4ZaUxgklTcs1voC30HsWwuumvVJEr0rNo4FfuzRzOUpzCKyOfz&#10;LM9PHBMP8opKth61k+jBiR9OOLe0d9IpTHSYRk1+XQ9UlEZ6Z5HpZDUO7vT1pcuDFTj00hna2pWX&#10;1Xa/qv8ATj2FHxJ+fWqahToDu28LJUQT07rHNHPRyzeCsgjnoPPJH+xUSTyWkeNbXdacMA1uOfY8&#10;5YufCmVgfMdJbghELHqhz5TYCoatlmq4hSY2KkeKajoqKKCWoqa3VSiDH4+pPrllIDg3NrgkfQnK&#10;7k29QhXDYpw+ZxSnnXqOuYbVbq0cGuQeFK/lXFfSvVYW4FnpqwY+WGGmngjp43iA1xERkrAYKlDf&#10;yAnxyIeA1/6H3MDSaiiqAO1eNaGmF0tQHUCdJGRUnqGrS3MJfxiSQz1yKgn4wwyKeYNagcc9JZqq&#10;VftI/DIoikkSfQwVpPG2pY3hAKF1H1Nzfjj3RZyojXS3aSDQ0Paa0K8NSjNf8vRqkCN4j6h3AEEj&#10;Ar5huOk+Q+3rOmSuEcpJFOJGai+5uXEanWUaUAAgnizWI/HtZHeK1GIIep0auNOJFaCtfnQ+Qrw6&#10;aezpVahkoNen1OMDyIHpg+fUqGvR4oZYJIqy7zB4amPxtFD/AJyXTOvKhZCAh0k2+v59uJcRtGrw&#10;ESipBDAghRk0bJADHB40rUU6YktWWRkkBiwCCuQW4Cq0ANVGRWlenQTyONElRBJHU03hp4EqBHGg&#10;mBM0FM0OryBVBUlwWU86be1YkJAjLDS60UBqAaq1VCoOoAVqeIJqR0iMKKdaIQVepYrUnTSjODTS&#10;SaEAUBGK9O6XEKxLHqhkiho4KbxhHfRH5/t5Jl9a6OGNoR5ebH2sNCugCqsqoq0oSaFtJNKjTxNE&#10;7806LWA8TxGajKS7NWoFTTUAcGvDL9mK16xJVKPMyT1xMNO1TJFGxnpKatkUqZJeA6RMt411303F&#10;7G3tOWQaijOSq6iAaornBJoAwRlBUaiSuAaGg6uYGOlWRO5goJAV2QGtB5Fge40pq+fUFKb+I28l&#10;RFMFgkqYab7VxTMmq1NBNKLWDWOgj1Dkn2g8IXNNbqy0LBdJ0H+EFvsGKZBqfLpY0wsq6EK1IUtq&#10;Gqv4mA+WK+R4DpN1cEUqGedKSAirZfHDrkp47qUKSva0iEXvfmw+nsluI4mBklCL3VoMqKimT+JT&#10;51z0c28skbCKIs3aDU0DEV4gcVYeVMV6Sr4qeOGWnjgh0PHNUzqgt5WgJMTLpHCjgqFF2sR7IJdt&#10;dImgRFowLt/SK8PsAGRT4qFfLo9S/ieVZndqghVPpq48eJPA1+HB6SlRRSMtMFBWqjIeCR5UWWWO&#10;Y6Q0CN6QouL2/AtpJ9hi4sGYIFFZFIKkkBmDYqtcAVPD5UAPHoQxXUep2JqjYYAHSCuaGma/P1Na&#10;jj0j8pjkV3WV4BVRPyyIyAuh4WVAoS7XBJUDj/H2B922mMMyyaPEUnIqK0PA401OK0GacOhFYXjF&#10;VaMNoYVoSDg+h+Kg+Z/zdJ+popkLSwpq0FPIQqU8TqTa8EJ9Wn+moeof4ew5c7ZKhMkQ+GhJoFVg&#10;eGlaVpxpUZA6NIrmNhokPGtMlmB/pHgT604fb001tA9PpkUiSRamSEyICY9Om+kxoOQv5Ki4/wAf&#10;ZDf7UYFEiHuDsK0NKEVoaCpp8sg9GNtdiYleA0g0NK19c4Faefl03vEoZgAQRHZpQeGufoWI9QH9&#10;eLfn2VS2qqcClBk5z/n+3y4HpWspIz+z/Y8v8vl1AkgZnkR0uAUslv1t+nhbHixvq9oJLYvIyMMV&#10;FAeB+VPnxr0pSVVUMp9c+n5/5OsyAQhI/CWsWsXQKyksFCowHNvrx7fWNIdKFafMjPHyPy9fPqjH&#10;xavq/Yf5n/VjpwpYJZJWhp11TaTeVU9DknT45F40kHnk+zCCBzIbeMVanxUwc8CP4h9nSSeWNIxJ&#10;MaL6E5HzHqOpgtQLIzt42Zz4/EF0pKpGqOSRRcoDyFv/AF4A+ipVSyBZzpqaDSPxelQKkA8BXzyA&#10;KnpOf8aYKoqAM1rWh4Ghxq+dPTrhKqyNolEcZnYXMRAdpXJ1NGyXDMfwCRYfX23JGjkJMApf+GoJ&#10;Y+lBQn0yKCtcdWjYoNcdTo9eFB6g0Kj8jXyz1GSOou9O0shWPTNAoYHxoD6Lu36CQOTcf7Ee08cU&#10;x1W+snSarkVA8skduBk1H7M9Pu8IAlAHdUE+p88cWHCmP59QKiGWGVXlj1TaWqLyqqEROfy4+pN+&#10;LfT/AGPsuubeWKRWdauBqOrHbXzIxXzqPL7elMMkboVjai4XFTn7PQfz/LppqiVkhvCUE5dYNIEe&#10;hSNUjOAPpf8Ar7Du4LomQmMgNXT5UrxrT0868OjC3AKMA1dOT51IwKZ9OoszKrRyy+BRLoQi10lW&#10;K/qZj/xHsuuSsTLNJpAag9QQPXj0ohBKlEqSufmK+QHURgWTxodTMWFOVtpiv6jcgA2Fr/U8e0TA&#10;lSFFSahacBU1JPy/Ph0oXSCGOKU1A8T/AMX1icTgxmfRoUKI5WMZLBPq5VOGF/oDz/T8+6uJu0zU&#10;0gYNQSaeflUV+3HV1MR1CLjWpGR+WeH+frMPGlMAzknS4ZAvpJLelUNiy3b8W/230FlMSQVZq8a0&#10;Bpxr86fYP5dNkM83aKDGTSvzr60GK9drJH4pJYphAqKCABpR5NelPJKLsL/T3TUDEZEfRQeWAc0y&#10;ckfs68VbxQjrqqT58BTyHDHWRGp5CI6jQ7GMSPNqIvF9REkfHquOXA+n19uoYZDonox0g6s8ONAK&#10;ca8T+31NJFlQa4agVoFoOPqT6fL165x1sUPkMV3lkGgNYF9BOmNdB/TcX5H19+ju44tXh5ZsA4NF&#10;/CB6V9Rk8OqNbPIQGwoz+fn9tD5eXWaKeOBo5CNKNdopJAsiodQUqy/655vz7vFOkDLKMAioJFRg&#10;8M/5c9NSQvIGj4kYIGCfOo/L8uprTalnJaNNDR6YTGGFzzaMNawv6rf0+vta8qtr1EChAApX7AK8&#10;BmtOkwj0lAATUHurTh6+p8q9SYTD+5FpkknjkUhNS6XLLqDMunkXsLL9PoOfb8Ri70oWdSKDFD51&#10;PrQ+gFOAz0zIJMSVAQjj5jNKA+R+37TjqX9w8a6NEayzJ45pqeYoZDMbiGRnVrC17qdP+J9rRM0Z&#10;0hQWYAFgwHHIBJBoBQ8dJ+fTHhI5rqOlTUBlrTT5ihGfKor9nUYT1LMgZ5FnhLeIrocwKrWUtYXJ&#10;P0BUkW/PtlpbiRlVyRIvDgdNDj7T8waU8+nvCgVWIUFW41qKmnlSlKcfLPl1mWQJGVljjkKtJJCx&#10;1FlZj+4tgLWJN7Hn2oR0WPTIAxyy/aeOB88+efPpplZn1RkrwB+zy8644dSjUKz6AFeNFVHkCEu7&#10;uLadZ9QsR9f9h7WCVS+gUKgUJpkk0xXj0z4LBdRJDE4BOAB8uvaJJpnvGqeONHCeoLoB9VtI/SR9&#10;Rb68+7aDK5BWlBUD7MVx5Hz+fWqxxoM8TSvn/wAX6H06zRXSdJ7iGCIed/CToUkaWjuByAOSCB/X&#10;27FVHEoICoNRpwB8x9ny9c9UchozCAWZjp7uJ9D/ALPWE3Z7xxn6gMk0sc0QR2BVyZByXBBUi1rj&#10;j+ntPf2LT5Fgy0Oc1GdVceleHTgNE0u3HgQCpr5jHClM+vr65J6WMCZpY6hFmCuackGSNiRGkFVC&#10;T+nUbrZrED6W97mto6M0isoehKH4gTgBxii1yucjiOmop3qqoVJXAbNCOJZWpxpg1GCePUanjYye&#10;OZmM8b6mg0LKsTKtrywkBTYAEgMSf6D2ngTvCSk6xnTiikYqQVAwKcOOMDpTNIunXGAEbgakVHyb&#10;j+0UHXGOMM4QRxQtIyeZ0jaZ0Qk3meIcBgPqo+nP9Pdo41LaAqqxpqIBJA9dPkQOKjrzOVXUSWC1&#10;oCQATTAB9PQnjjpvqAsVhG+tUkcCoCsQyhuFjjIvc8Mp/AP+v7L7gJD/AGbagrHuINPsAOTXiK8B&#10;0shLPlloSoJXGPmTwGMH5jqP4ABLMHOuojiImkARoZJTcKiKBYH+1qH09phaAK0oahdR3EUKlvQe&#10;X7BivTxkqRERhCcDIIHmT5/KnXEUKQ6AGcKyPrlcBUuCCxiXgk24BJP196Tbo4gBwBBqTgD1oPM0&#10;xknj1s3TSE4FRSg8+Hn6fYOuQpRCJEuuoyNKlMQW8UZW4k8ifqvfkfQf6/vwslhVkqCSSQv8Ip8R&#10;IwfsqQK+vVTOZaMOFKFvU14UPCn7fPqEt6fyAL4l/SzSKGtOwvaNW/Kj6A2Xj2WpGINSqNKjFTU9&#10;59AeFB6gL0rJMumvceIoaYHqfQn7T120Uau49Rdwj6SFD2A1FSqfW/B03vb+vu0lvErGldRANCM4&#10;yRQADj5caeZ6qHZlBAFATwqR+0+nr/g6hCI6opiFTUG0hEEmv1coR+Qv+vf/AA4sEYhJdZWIWoJo&#10;BqBzw/L0OR0qMg0tEM09TTy41/y/z6xeONGd2IkllZzHYW0oeAo0/Sw5t/t+fbBt4kZnejM5wfQH&#10;yHkCPTq2tmoijSqgV+ZGa/P7eu4qEGR0mlZF8fqDkCK+jSHZ/wC0ST+Pp9PfoduUuUlYgU8+HDif&#10;U9ee6ogaNQc+XH7PkP8AD1//1thGV0byjQXZIRGJogYlTSQ8rwhbFnQ8FbCxHs26DYUA16iiZ1uE&#10;LSCVY1JT/gVUJbXC4dgTf/Vobfj1e99W67Eg8rySq+shDZtGhUX6BgLhipvwCQOePoffuvdYNUbO&#10;VkYCaTzDyTDyTKsg1BoAAqqukaitjpv7917rCJxUSO4RIzCREttQSSKP9LzM/Bv9bf7b37r3XbCT&#10;kMyNqQLHqsBLED5Q+sXCANcjVyb2/Pv3Xuu9KkM6GB1lmR3Zm1B/LcqjagCFDXuw4vf37r3XcjKN&#10;K+KI+l/PPGC0bL+lrm19NuTdib2P09+691wMuhfFGUk1FIwghs2mMh4p4jYpci4+pB4H9ffuvdRv&#10;vV1lGMYDEujaf3GVgU1RtEAUYfQazbk+9E060TQV6b5Mk0UMsjynxhpI41BEiO6qS4YEAft3sdNu&#10;Rxe/v3W+k5Pk0hYM3kCyW0HlkVj+40dKxsUBuAS3JI/p730oQKUp0x5HcUMNTEW0QQhZ3YBWmj8j&#10;oDO7OoN7DgLa1xf3tkA6q0SkY6D6v3etEXMaLLVPGHLUrsE+1qHsHDMCgksARbm/+II9+CrUV6T+&#10;Gtc9IfLbylg+4inZ9FIslXGWhlaCEvZ1o6iKMXL8fq5YfUW9uCMH4er+CFFegpzG8YjKZI6nw1JR&#10;DpqJlyGPe8Fp/tKKqt6mB0vqkN7E6QW9r4osVPT4YU0qeg1rN+yoDMZYWijQ0s0qrGCk8shDwyRy&#10;kIhsA3jM50kcKPav6YMKnqoiNcnoMcnvGoqKx5y9LWIpOPZGaaSlmoVj01TlnUSM0l1NlQp9NNgp&#10;u6sAjxTpTFCgXUeg5qspWu00tLUQ1a0MLGeop5o3kp2nkK/byebUBp1B/wBpdVzb6e3OngFHwHPS&#10;bqkNVW0kMcNZIyzTsQhKSBhEJHmd2GgmMqDC/IBJJufp7qy0r3fF/q/yddYzGyVsDTtTsa2TJPUT&#10;U5Xzfdyw28b1lSRqfStxGE41nge9EgZPShPPpS0GzaiqlnOkUdHK0zh6l4/AoqQIkpqaqPqM5VLg&#10;TN9CwAU29ppHWtR15moeltgthVBfHI1HBLLHkFhSTHtOcrT09OxVFradQEdNX0ueQCdJJuGGnQdJ&#10;2mUGh6GLA9cuwpwtEop2E2tI2RadKqKYlA8kJLRueGmKxgKCEYCx9pzcB+HXvFTj0K+3NgRrKajx&#10;zzpTVslNUx08LU2Pp6uGEeSpknjF3BVjHYHSfrbk+6uwpQefTUrqwx0JuO2i7qrRSFtTstDBHSxB&#10;EiJ/dqp0RFv42sQSQDxcH20aVNfQf5eix3oehDotswUbQvTJDHLUS6XlT0SJMU1TW1caSV+h4sQP&#10;p7TmlcdJya4HSppcXGsaICkEtSscInEZ8izRsWDtUuCOCTZbW/A93UMcHh17SelEuMEIRvtxIGCu&#10;EMglQ1Cm8kZCBSVZfUCfrex/A9ugBRQdOAADpzNPCwmtGgDReLXUEMtRTSEfdLGAo8bgcWWx4H+v&#10;7317rMmlWjeNFVVpmpxUMUhvHERGI2WQEah/QKTb6Hn37r3WJJfICiwh4jaHSJDBqiVgfUrjUWVy&#10;Cuo82ta3v3XuuQukYjIkmkieW+kKEWWQ2VZAAF/SONX5A9+691jQo7RQmKMr4D6llP3CuqaUlWO1&#10;iWJsOf8AX9+6914JG4BmjZ/CfDM/jEskhj/SXa1iF9INjxb+nv3Xus4hZmYapVdbI0qKsUcCIuqI&#10;qrA6nPPKi4uD+ffuvdcBErXaSKJruQ5L/ufcmzB4g40gkekDUCT9Rb37r3WVYZGMwSEGEwRxFpJF&#10;ikVk9ZiEIBIf6m+mxPF/fuvdejhUhtISKSS8j+VWXxXHLRxAWJH0JLWb6nge/de6kGHToWMRKwYM&#10;sVPHGGbx83qFIFrnlr34+h9+691OjpyY5I9MvikjlqViJRkTWQroDGOAeSFv/h7SitcdV6kxxoVM&#10;0EUrSK5pdCXMETlPG72PAuOAPx9fezrpmvXupsEKBlRI2LxlYjFqOuNQv1eSXhnN9KlQQAb/AOPu&#10;8ZABJ+XWx1KRSgZGBkmZNEdMFDlbNxJM/wDh+Qb39u0BIPW+ua0y6ohr1NCJIDGwChwRfxkFbDk8&#10;/U8cn8e99e65iF4k9CGwgYRu1rxqbAlhxc/hT/r/AI9+691lZVI0ygSvNFpDR6mTVCRYlLXGo/q/&#10;B9+6912wEaBDGkbqDLYFGkN7FmXSLWBIH1/w9+691kWMfWNYwQRJPG5VVLEcSxsfqpve3+v70SAK&#10;nr3XToJPMiBY0CIZLmyslrrILKSdd/UD70HUmg611lEZjcsx16tMrKCGVhovG7Kw4Kjhefpb3sio&#10;oet9SFU8Hx6JyFlSKInQ66LL9ABrsQD/AKq1hz7aZAFqOtU66IDcm4fUDLFJcajGLsNZUC4b8Akj&#10;6W93T4R14dcgp0ySExMWOsojhi7J6z5G40sL8cD3frfXnDzKqKswOldSuFEvPIj9J/CXu3v3XuuM&#10;TG7EsrktoSNANSlv2hLKf8Bwp/PuukatXWusegqfCim6SaZIdIVFQfR2kH1fUTf3brfUhYInkdmS&#10;dAUIsviJZibDSgHBLf2ufdH+E9aPTgkJRZFvGCHidmdNdrLpEMiAc8ng3H54A9sda6mRwkE6Vp1M&#10;hKuZQFRQDpZYxzctchgBe359+691n8KWktEsZZ1Mi6l0cemJmQjg25sB/S/v3Vl+LrwhHkLxpqe6&#10;m1xq0Muk6iONAX6gWP049+6u3w9c3VQq+NpH0gBiONS6uRY3AUL9b8+/dNdYpVjMpRHcKh/YjIQy&#10;O7D1Rax/T6jn37r3UR4wqMhsrtdXClQGgsCRGv0v9ASPofdk+IdeHUeQJ41dnRRGrhgoLuYybFYU&#10;I5B/UxvwTb2o6t1Ddk/fjidb6ozE7Lz41PrRmUcMPqLX/wBf37r3WGWSMvJGF8dvEwLgSSrExIYB&#10;bWAJ5+pNre/de6yLIspkYXL3uCwZQFsFVWuAAw/B/I9+691kVIjpYSToEjcOw9Z8oPrRi17gkjhe&#10;PfuvdZtLtclXCkgvCHAseS2lfqUta17fUj3vq65b7OpDQKXUE2dmZhe55K30hf8AAfRT9Pr791c0&#10;pnqfCgW7Owe6qHDonljZgSPIsf0YA/Q8Nx7SdNUU4Xj1KiLmxQqoChtTMrBv7XoSP+0AeNf+t791&#10;pSQadZIV0F2Rm1kFvXpZ2ST0xRMwAAC3Nz+Pfurt8PWQ60VCQUDuqmRiQ1la5vp5A/H+Pv3VF+Lr&#10;tlLK6xIW/csSW0jSfwEbkgC/PvfTvWExAaiNbLYRuRYqJL8Iqjk6h9be9dVb4euwq2urNrPoI0OG&#10;BXgWBva1/wA+/dNrx67XRpCXiJS/kKoto2ABSSTULBr35HHv3VjWvdw6lmIPdrLE2lOf84qyKeCC&#10;fwf1c/n6ce/dVpU0HXMRuvq/Wyho3jKWeRn5uFXix/1Vxb+nv3Wwxx8us4Usf2w0RPAuvoF/1AC2&#10;ni/1v7914jSKevWY3QsNIl0llYnSIj5VsS/A9Wn37qvXelUZgtv7KX06iQy8Akfk/wDFPfuvdcrN&#10;pjjsVeQBVXhrL+q88g5PP0/4oPfurL8XWNmDEqURQU0+o+qM/wDHMlQbKfywF+R73071ElPEmpRY&#10;gIyo4sIybSME/p+LD/Y+9dVb4euE2klrFkvHGq+JCFmK/gox08D+n+x9+6a6wuiB29K6g5USKwDr&#10;bn1ADn+v0JFuD7914Ghr1HGiJrfpYl9chs1gxt49AHF/rqPv3VkOadcZBGLsfJIxaxcAaQP0snF/&#10;z/at73071xsQz6pASojVoNKqkovYg6lHqAP9Df37r3XElGEwCKgUlYWsElW49HqC86vp/vPvXVW+&#10;HrCoMg1WDBwiFCxAGlwGVlcXUfmy/UWt791UfEPs6xSK7sNFlaQyIrN+hLNqGpJL/Q39PBHHA+vv&#10;3Wm+LqI7hxF+jQildIchFdGuGW6i7XH0Y2P9fbsXn1tfhP5dYCysqGUo5mujmOylAeVVT9ACQNf+&#10;P+Ht4dWTz65KFRm0soZ1IDkBnVY49PjUfh9PI/1/funOsqlCdN/SzB4tWlfEEGpw+n8m3J9+691I&#10;8aOFc+VE1aop4pNSF1N7xuPpq+n0P+PtsDUCDx611KKqzLIrSBWl0yxNEJP3CPRILj8j8gc8D22t&#10;QSBx691NsgcoA6PqMsiRL62DizqD9Sfzz/re6itDTpgVrjrPYoCkaDhmLJ9CQ4urAW/U35B4/wBb&#10;6+9dXGuuevAKpDM3EYuQVBkN/wBKmML+m9xz/t7e99X680cbBUUKHXXIWVWQHUbjUAPqfyP9f8e/&#10;de68kakIh5AJYoV9DNqvddR/25PA+vuzU8v9X+r/AFeg91jETIkZcI82p3WSNyisrNfTb6G4NuQL&#10;/j+gr17rlLEAzeMBGGln4NhpF15P9P6D37r3XDxMWNmuEZJSsjFkfyD1Rxta5IN/oePp7917rlfm&#10;QkOouwUx8OUvZQAV/B/IP+w9+691lV0ZE9AiDNZDbVI8jr6iTYXNwL8D3rqrfD1kUg6EN0vqB9AB&#10;59LKF/1I976t12yhwYzYKF0qRdZIhe3jRfoR+T72f9X+qn+r/B7rpY0A9GoKL2kkCg3Zfoyj6/UE&#10;X966912EkbTGllZrESFQTGwBCsvH1tfUPp/xHuvdeYR6WXWhPjEZ/cbW2lruS7LzZr2tx/tvfuvd&#10;YnZAgaVZECs4KaNYuU0q30Nzze3v3XusVg6i5eWxjciIKQy2ssXFvrxY/jn37r3XAgljZbKlx4/q&#10;NTCw0kXu/wDjb37r3UcwRSxBZGs3iIhCsA0LpYyMxAtrP4vx/T34Eg1HXuuMYjDK4AeSZNIf6iRF&#10;YqdYsBx+CPfuOevdcFRISRoQo37ZGrW2leTEpsPof949+6917xqdBcqLB9ICGSQ/8c9HHJNwPUf9&#10;b37r3WRF/c12tdfJJrjCs5T0qyqFYEAXBAP+x92NPL/V/q/1ep91xKOhbS2uUgmTVGAi86vSLc8f&#10;2r8fj3Xr3XiijW3kRUeYHTwulbWYyf6xNgPz7917ruRUfUz+oLIoSTRYxj+zrX6XI+nv3XuuBVAR&#10;akZYjaQs3Ib8LoU/S/P+3966qfiHUZl1urakAVWAQMqrZj+nR/ZIFgfe+rdYG8ZARUVl1BhzpUyj&#10;12Y/RgP6fn3rqrfD1yaRCq/plNgQFBWIEHmRVI50m35592j+MdNqKmnUVqjxFWmJJQBhGzDyO+rl&#10;47D6DmwDc+3pPgPV2Wgr1HyEwp9ARHVbglz9Ykl5SGQHkngFj+PbMfxY69H59NNZkIVBKtrfl3SF&#10;vFGronDSM4F+PqB/gfbgrQ6+HT6KSc8OktWZuKNTCJXZrBnWKICdvQG06mAu39b/AI9tN/R6v4QO&#10;B0kspuaOImf7nTHHw0sC2CHTfTUKQBcXsRex96RanPW/ACjPQc5rd6RCopZp/wB261NoKiEodY1Q&#10;SS+ldX0/zYBY/wCIF/amihfl00VoadBHuLsOl8XnXICimilBNMEHkeMIEmlZ7m+r9KDl/wAWA9p6&#10;Ent4dLLeH16L/ufs4ReGoSuxjUoqKiGn1TRxRxun60ZFDhipIAUMDcX/ACbGMXh0zx6M4bY1qop0&#10;XLdPZ5nSoK19dSzUki033EUZJyEst2jn8cZ0Mqk6dKD6fm49uiNPLz6OYYWwD0BOT3Q9asjrM0ET&#10;Y6rE1ZOrRtLUwzAySycH1B7rEp55a/HvaxKvS1YwMdIrIZCSvkoII3ooYRVoElgWWsnIK3emMMIt&#10;6ubE8An+vHuwVRw6c00HWCfHxVzPWVsK0M0BhCyEvK0tOrERRxO2oRG/oMdwb/6n3brXS6w2zJZo&#10;6eohgREemlWOSNJFaCsDiRBVSAGoAC/SRXdLgDRpPvRIAqek81zFAKseHl0OO1OuZJamgH2zU0M8&#10;GueVY4qaqgjZCwRDGjammlGoqIw3+Kj2hnnXgOPQfm3MSuQp6MPtzYDuY5aikWCSkSmhiDUwWdZh&#10;wxZG/S0ptrkJvxYix9oUmBNem2mqKhuPQ5YDYkNO0MYplNVBVJURxBH+5pYojdYh5dPkaQ3JY3AH&#10;09qQUdek5UfG2ehlwez44x6xCxDyTorKZIQ87iTX9uy/UC+sj88+0lM06TvKuqnDpc43AQBUSVGk&#10;d3mc1H5AkUokTG1grDlSV49uBfIdIpm18OllTYaNIV0h5bp+7EW8iov0aKKZgtrcXPP+HvXScVrj&#10;pQUlAi+NrvUMEspmdngjsfSHkI1MwH6gbCw5Pu6R1yenhWmendKeJEVDEhs0bvrYaZxf1yMiADSh&#10;sONX9P8AH2+FUcOrdONPE0b+R1inKSyHylXGhzbxIUFrW/A/A/1/e+vdSo1aNNV9SqBa5jaRpGY6&#10;/C39n/W96YErQde6kuERVlcyhSEayNr8kt9IHP8AX8/63tPUgEdV6lImgU5WRD5CyLEqAldXqcOx&#10;4+n1t7r59N/j69CUjkYK7PeMFk1EXU8N4bAgMPx+T9Pz791Zvh65JZQoWx0B/NZbygltUau5+n+A&#10;J9+6a66lkhA1mJHqDZ5fSdQB4RLfmx/Tb37rYFTTqPIwCllSSRBdv3ZCCJHIXRGEA4sB6T72BU6e&#10;rE0GjqG1SdTaEBPjeN1W6pMwF9RJAKlR9b+3PC9T1WnUAzkLGkRiMTgmJze8ki86BqHqHJHHvfhr&#10;16nXB3QK3k9Zcj9skBKSMi0ixyADUv5v/wAU93oCa+nW+sILHVZopEf0LZtAUqo0h5SDqsPxce99&#10;e660JriRRArA/umSIfuqRfSGa+r82P0/NvwPde66cqo1gxkzE+OOzmAxRnT5pIhwQOFU2/3j37qy&#10;/F12g8a+UiPVI5QBbosNhfxxeX6D8+99O9TAY2McILyARrUMVGkAo2hUb8g82Yfn6+9dMAVNOpsX&#10;CmNfFcOzeNDrcsef1/j/AGkfX6/j3unV9B65qiv4wVDIgYtodFThbMGta7L9CT791oqQK9dPBFIq&#10;IWRnAu8mhkcsW/SHJIv9BY/UfT3rqor5dRJaJZNep0nkjLTPcIVaY+lRGW9KaOdR9+633dQzjbIF&#10;i8ZXzEroGnzahZiwK+pQQNNjxb/H34iooevEkjPTTV4klVe7GW6jW+kEGT9uSZbC2q9gAwDf649p&#10;WQjj03TNek9V4JomkZgGUoyBJ3V3Dsp8hQkKCAt9IB+ptb3tB3ADHW+krUbdiiWRxFLGx0IWkPlh&#10;lL8rVeEfoIXix49vgtWh630nMnt+LSJOWUzRo1l0z1azLaXwxEEc/QXFv6e7hiOHW64p0kqzblSF&#10;u0bhIbRya7l2pvLrSJI0WzuvF1BP+PHvX1FePVceXTLPi6ulfRA+k004eaKOzw/5R+qJwPygszoL&#10;hbk29qY3VlqOPTyxmuM9NLQzQCop6NopJopFkRIHUSKFbU8chK6SACTpAuSQbi3tR04I2rnHUR66&#10;QSVTn7tdMRZ5I1j8Z0IVQVLkej6kOxPA/Pv3W2j0iteoa1zJrVFifxmIIjsHplRB5I3jVAA6qzEu&#10;zE8WF+Pexx6qnxDpwNRG8gtBT6Z/IwEbHxu7LYsIl4DEatP4H192PDp5/hPWErDKsxjQwJG/2pll&#10;AvALAiGIIORfk/4nn3TpIy1z1Aq6KOsiqFWMMKh46cqI9CvLf1qWiGoI1iWI+n1/A96IqKHqnh14&#10;jpkyWBhaFA1PJJDW6YXpKZInp5tP+643iAcLEFBIc/631908JeqtCOI6TNRtWKRo5gVndIpSsi2+&#10;+ma9qdqdU/zQtx6r3/tD3oRIOqaT0ia3YtFHM6hSIqXwyiGWd6rTI0vmqVp5dA1TiwurjT+B7voX&#10;061SmOkjlNl+dVUsqUdSFd4KqkuqmOXyRxkk3V3IBQxng3utvftC9VKBj0iJtjrHNJJjvG08slTX&#10;JRKGnd4pV8TNLI6hUIUFhH9WP490MY4jj1YIoyekxV7XqYoKeq8EKTpTTwRQz1Eba/G1446mNQSQ&#10;XOphawAt7oY6GtOvMVAr0nHx1cjwrVzTVCSNHNDIYRjVnqE/ZWOUc6I+GKkrdtIP09t6Tqr1UkUr&#10;035IAedjG6QUccVG0NcqU8ck1Q15pDOnqKDhyw1Annj6e6MtMjrxAIoemeSKnUOzU0tKJaujp2qo&#10;pI7VkcC+qmTSPIw1lWjU2Vl5JPunTLR6RXy6ztJSA+SSPyx18DJP94C0EcaT6DEkjLaN42GohkAI&#10;NtNrW9030xVVGdE0MFHDHFJJLJZIBV/w9aIgxV00dQpB1n9DW5X9K8e1CfCOrDqDPg8XUpLUxmGE&#10;q6rPOI1areCePyVU8tSx4TV+ldIZfoLfT3br32dQDtmmq4J3qKeso6Sopp6YVCzRJO84F2q3dwRo&#10;K2ZEXkfQ+3BIR16lek3l9pwz0clTHFE0tA8a46WKwrp46OMNPVPHpHoYHUEX683Pu4kRuPTsJoaH&#10;h0hMj1xjcvDd8Q0U1XUq1UaQaWMRTUkc8iLfyyH1gmyj9JPt5WVTUdLRN4Yweg3yPT2HrJZIqqCK&#10;tKSJFSw1ryGocX0coVWOVkXhUTRp+oJIB9ueKDw6u+4SDFegk3F8fMBPBFPi8VMslWa+GWjpgZGW&#10;so30pMBGAStr62VWuOCL8+9iRDh+lFlupjc+McdArnvj7UHxmKKmmkqHjEgWkmQxpDKBNJBUhQAA&#10;LWtYm1gD7e0w06O15gt+B6CnMdM5vHivnipayrigmMMU9PJaVUDal8rAEG9vpcn+oHux8OmOla7v&#10;avgkUPSGfC7twivI338UcdphUEz+OWRjzEF41N+HX3VTQ16uJbaXK0NenfD9hbxwQE9NNVNLPHII&#10;1LlDFUhdGuNCuoKFBVxaxB9qlYr1Z4Y5BpIHQqbe+ROVpaunCtUxSHH1EbhGEABVQXd2P9m4upZr&#10;/i9vbniIfiHSGXbLV17Voeh82z8pY5mijrJ6Wmjjkpp7rT1b5KeOGEIruImMat9daSXB49JB9tm3&#10;ilzw6J5tlkrUdD1tj5E4Cs+xjr8ugqor1sUMSwxSIjNoiZamNXimcryYwbr/AIWt7ZezH4T0XS7X&#10;OpoB0NOH7cw9VD4YMtR1VLLlPBJCI4z5mlXzxTeZ/wAAkXKjSCOQfaVrZg1Okv0MiHvHDoW6LsOn&#10;mpmZ8yZFpfskSpjeCaKmlgfXPOFsoISy3tf6fg+2WikHTgQjAHSnxu/g1RBPLNUzGWrWrUU8q/wp&#10;keMxrWCCMAnSSWKM+n6/n23pI62ceXS4x28ElWCJJ45KdMe09cFMYhlkilLIlPb9Mji3iC/U/n34&#10;oDx6qzgCvSpj3iZHhjijo71sccsqeaUyU0mvTasVrBQFup1MCrEke9eGoz0z4o8h0psXvaUVs0k1&#10;ctRArmmhlirv8ip0taWkmp1QMwAAUS3Pq5tb62HHqwkB+XS1p9xyrLURJLFNOumoiMdSqlROR+26&#10;sUSea30PPHH+Hu5z1ozk+XSmpd41H3FTJrJpmoXNPE9cqOJEfRNMwUL5FiYepABb6Wb6+9UA6ZJJ&#10;NT0o6PeUzTiJ6yWlkkDTTTaEemdIacM0NOpHE7AftkGxBNh71UcOnF1/ljpXRbuinp6eMNTTz+FK&#10;iVYpfFF9k7a43dTyCGuWB41f4e69KRTp9x+66WplYtWsph8DRvFAkU0kkhsjK8fpZR/Uc2HvX29W&#10;qoHDpTw7qiSNIxPK6iZXNV4kkMXr/wAp8BIBHFyGsT9fr9PftIrXpiRsYHSppNyLJJ+zLDIGnaSK&#10;NG1eWJxpIDzqAsQTklSf6afdWDVqOmAenyHccNopFRp4EaWxLEvHEAS2lOFGomyubcfj3oSUw3Hp&#10;TWnHp9jzMKxpC07MhEcil3UvMhXiCZU0gqL2vzyPe9YI7ePW69SUyVL49Qd2kpl8ZmuZJ3QtcLCg&#10;59N7EEfi3urF6ZHXtRXJ4dT6arM2txUCoqUY/wCcVQQiL5HkIAAVrH6f1H+wDvVwwPDrnG8KKkjG&#10;WQTuzNC4VxGZf81M4AGkfWy/15t711vrOCt4WmkbxI73aNzdFvptduFJI/H0Hup+Ide6lPSqVVpl&#10;Q+V1SIJF5lidP0zvI4u5tbhePpz7Z631nFNGXYEPqSnEdi4VlIOl5mRgTYqeAWsPfuvdZ400Rcl1&#10;JMi6AUXUEW6SmK367XIPP+29sAVNB1dRU56kirrYkUEh9CxxxqY2EwQLxJJ9QGUWsw+vvZRG+Lp0&#10;gEU6dI8nJqHlYRnSChW5ZmUXJJAFtQ+pHujQU4da0rTpwTPAvHe+liqNGsZDMQOfHJ+f9j+fr7bM&#10;Z62EBNB05U+X8oZkUxRqGhYvIoLMD6ixAP04tx/vHtorQ9X8E/LqRBkHFwZHZ3V2OgIvlVTYEG3p&#10;S36QB70aDpo0pnh04RZBWXWjlYizRlSlistrrLwDcEA/qIA961dNGlcdSlridUkblRqTS0i6CT/a&#10;LC3qDD6C9rf4396Jr1rqSapY7cAM0ZkLAq6qoNiL/ix/p9B7v1Zfi6ympJZrnU2lD5FJvpJ/bAVr&#10;6r34sfe+neuAmjQSqBquQxcC6q5H9pR9P8B/r+9dVb4esnmQBCgV7qpZfTaQP+hhf8/Qe/dUby+z&#10;riZGe7KkZuGS3BNgLyLJaxAH+r/P59+6r1FkkGmIJIukhowbl4yL3JZlHJFrAD3ZPiHXh1iMrK2p&#10;hGjmNUWNSNS6x6WuQTyef949vkVFD1brhJOVV0axNgWGgBw2ogKPqLg/Tn3UIAajrVOoj1YjZYyA&#10;LPKolZgFQsLm7afr/UWP+29tP8R60emmpykWqxeRzHG5KrGQkS6tF42sL3vce6U69Tz6T1dm4S7J&#10;NIoBhvTNpSQxhSVBMIW4a5vY8n6+7aCo4dVCkGvSIy2ej8cn7lOXMGtJHXU37ItJrsBfUeP9jYD3&#10;rrfQS5bednSNamDW2ll1oY6WKXTY08MjDVqXnVG31v8AUe10cOpadKoodYz0A+5+wjDRyqMh9s8n&#10;kp1apo446enhlk0HQhVmjbWPTcEn63t7dtrBnfu6dFqOgQyG4K+rkq55TUFmloYalXSOKjikWQKm&#10;iDkSoy/WR1ZR/gfqexWUagV49PrGqfD1En808s7QQwOKmpllolSDRRrFGt5/LJLeyra/Gm5sAOR7&#10;VgUFB1tqefWNK+ClVBA9NXCVY3rzDDLFUCNk1TtTNJYiVWsQB/YA/r70QAO7pHNKsYNekRWZaneW&#10;qhpo6hJjBpSokgad66Jv+A8cFIfShL2cs9tRH5+ntmSXyHSB7oEUXpGVlZkKpqiWokqFkhYPI+qC&#10;ikqo0iCuKmpszaBwERAq3Nr+y5yS3ReXDN8+kbVTVEiNNLU1FLTVarNS0qwU6iJoWIFOlWoklWdW&#10;N/1BSDe9r+6Hqy8emKF2VKRx9xFVRJVoED08s7/WZzK1iPTZXeVRYAg2J9vp8A6uaac9cBSU2NpJ&#10;KOGuJyMopmlM4jiSKkqiZ2ehlKapnd/ow0gniwtf3fqtVA7emfJQNA1QzTaI6ShVJcmlQzVLxVMm&#10;ouioNSsf0yKx0X/PujEgVHTfSfyuVajx5cKiytNS0op5pPtoCkzF6ibVADJAmnSDb0qTwfdVdidI&#10;8+rBTWvQO7v7IosRWw4n/JZYqOmnanL1Akp6OONSZPt5IvWWWQhVu2q5vb2aRW/ZrYU6NbS1aVDI&#10;B0Srd3cjwwH7TIzVdUJ5J6mFyKtqSSsf7Zw5kW5e1nV7n68FTyEMj+Eag8el0NqdZ1dFfr941c8l&#10;bSzVM+PonqJJC0EYNTPVOxFM1cXuTAeRZixW9729p2ndxQnB6UmMK3STWP8AyhjNND4pHZ3heNJa&#10;KaqkUKiNBELMVY3RkYhfqLcj2z1vrLPRQUnnAlkWSKWjp1qKcStRwVco1oJTIChCk+mxMl7WPPHu&#10;vdTiaypjBkFbUfZxeNYw6mGRpTpeSXz3dTwSrhSCeD7917qVCZaCsSCCAyGSOOVJY2EHgnYaRSME&#10;+hJBJGqwa/Avb37r3TxSy1b5OCvmipYJBH4YKuoSGaSJWIhqGeC3qa/4A5Nvp9fe6Uz1o5weunkS&#10;knngeSkmjjcq81a8qVciiya6cAaUaO5ZQgYW4Y/T3sgU6roFepUDx0s606rHA7yJVxRmGGXSGbxT&#10;TwR2aOUyp6tAsxva1z71Sh68R5Dz6zQ0VB9zFHUws5VXgqHomiWpmi5MCQpXkCKJCbyxMpYGyi4P&#10;Fvl1r+h1njpSiTUs8EEdXUEQPPHHGKiSCaQqs37zBEVgLFl0aCLWIIHuq8OqdPwppYddMEiVqJoZ&#10;JKyOrSnZ6yX0CphpGUoTJEACqgm4uEub+99a6w0UNXSzxsaSjkpY6hkq54aWpbI08MLa/HVyVHMl&#10;3sSQoK8X4+u+vdONGlbPRJVwVUf25qZ8jKVhWSR0We01I0QGrUq3kSM/j1fQXOuvdTjFDVPkP4Wy&#10;RyySNWRUlQ4iyVXCIdRSKoAMalSCRGbj+rX49+691Kp0ZcfU1cFBWSZBTTzeWug/iccY0iQR08IL&#10;gRlCzNIYQ45sfexShr17rxhWiq6Wl++pY/uKOWrq6QmknStqGlC2lAK8SIbQrIAVKnWLe7MCmOt8&#10;OsE9ZU01J5RSVVVMryVgqYZ6SJZHikEePSOgUNrARhd4giH6ev34yNTrRyKHpuzWVlgqYcjPDiYE&#10;Slf+IzUtPF96HlURSZBqS5VTGCY2aMFVIJKk8Cjt5nqqipr6dJ2TJxS0rRmrmp4w7UD/AG1FAEqa&#10;AR/cJI8t/I0jRcegeg82F/adnBFOnAOg/wAhuKOpWFlaomo6CE09NS07iEXifyWiH5kCWM7MP1fX&#10;2w/cKDiOtaAox0lc3uCpekdKoRtTvpq1EFNGPG80WpVeMC6FeLsLL9Tb22ysMnryp5DoOMpmFgpa&#10;alWoTTLS+OKWNQY4fKQdEjJ6ZHYks1+VH+HtpmAND0tjjY5PA9IHIbheJrgapIITEsrzx2IT/OKY&#10;YhZuRdFva31B96IU5PSgCnSGrcoKrV5ZBMdIqgFEaOjWvqlUABrj+za1vbWPLpwGmDw6SVZlTU+S&#10;IyoPMBHeC3huil05ABuV4NiAPpf3rqvTGuZnSoRER31JpjRiFi1ycEggWtYgjUP9t+facaumdPmf&#10;9X8v9X+GPNURWZG1ssY0sZtKmWQN6rTLa1gfp9CPfuPDrXUMxxl0kI/bVm8j6VIWMi+p7g20nkW+&#10;v19+6sSCuePXc6pMDBCxdGAiJkkUsV0kqPIB6h/a9VrA/wC311XpsWn0RubxwyRsViklLeKJSxWR&#10;lIU3LHhPqf6H8e7FSBXr3XX6HjjMksjtIoqLMxp9DAsHKCykCwvYj/H3rr3T5XQQxpBUR6i0karM&#10;IlMUkYHEUiLydRN/6D/E+9de6m45ZI4gUSOKkpoi6NUQIJtWrko311NyTcf7H3vrRFRTpKZitmqa&#10;qZoy6nX4yZCo1QlbN6fySRYH37q1MV6axrVEJKOFOnwyK2sxpy5Ut/ZU/Vvx/re/Dq6cOuJkmcDW&#10;0TmUsgWNSwAv6VYBb3t9frcfXj37q/WQr9yIQI1SSMFCwjUgaT62cqLn6ccWH049+x17rMiFZSqo&#10;qxspBMrjUQR+6iKP06v7JY3/AK+/dVb4eu4TFJ5YtDhBI0iEWldfGbaDc2K3vfT71011KeSK2lY0&#10;YNJpWQJdopdN9YVfyf6W/wBj7917qVOhEaOiMEEZXSoaTTIy6BJc8gH83+nvYNAR69e69AkQjRLB&#10;agAGUX1QSED0t5ObE+7J8Q68OPWGWEo6hSsTMl2Ki5dmPMYuLfp4B0j3TrwqeHWW+l1VYozYmRFY&#10;64E0r6mkkQX4/Nz7917rOQY0EmuRuU8TxAfbu4BLtCQb2H4N7/19+691Kp5I1RysGt3SEJ++KcLI&#10;zG5dwAOByVsf6n3sCvW9NRXoZuupxFkadjOykxSx3py6zyzkaUjjdgp03J+vB+o9l24L+l1eMlZA&#10;fn1aT1j15lt2dfjJUaVk8eHqKCSOM0cf8NQT0r+PI1bR+szsgICgm5tf6e4+3G5S3uKGmf8AV+zo&#10;aWVvJPZ6xXH+Y9B1P1zlqKajlkKQxVFUUjeuZKOaqgmkLikq4FuSxN/3ABb6H3pbyJhQfs9OmijD&#10;4gRXqDFtOqAdpZ0pJ558lDNHFLFK1NoT/JKmonj+sS2ILB7m1zYe/NOoyBinH16fjgJHGnT/AInB&#10;qkFRJK8mSfGRUkS1cEcFPX/cVBJmigjlBE8ZFmkaU3sQVuLn2imkDN/CG/P/AIo9GUEaqM5I/L/i&#10;x0l9x0SCSGSjrXmlEcsyiEwy08A1iE1iU91QauRZGsWBKAjn25bUI7hT5nz+zrc3yJPWbGmraSSn&#10;kL1rUtKiUVTGTUVlMEtJAYpl8bsZWuCiG4sUuQTe8qKBq4A/z6aVj8JzQcfTpQUrTGoppk8SIrs2&#10;UkrVKtTzmxE6U8QuQq2VALMPVck8e2dA/Fx8vs6bY1PH/i+jPdZn+MSU8MdPSVBp5qKSGRmeo8Rq&#10;LokVNWVIM2guCJUkPF/oAfZbcroqSadKLbJr6dGSx+2U1QTY1IK+qleWOivBF5qPIQyHQtDFMAyw&#10;A6j5G+n05vb2VPKDUHA6UEAHofdvbap/tkaimihlclYZqqnnMVJXSw+XIpTrICpK6ZSAwKEC5I9p&#10;GkIOf9Q8un1A4/6q9LvHbDLzQwTI8OPOPaeGrp4aerSmyYUy09VlKdVYOr3EhVZBZQfrx7sh1dw6&#10;8VHE46G3ZGw1KH7nG0NTT0ppITVVVcJqmipwfNLkosGAEKSubxNzcWDHj26DU8fy/wBnplmocdDq&#10;vXkdVWu8VNGslZojhfH0aSGbUAssdbDVKY4WQDUrFePwCLe1Aj9eveKw4dP8+wITDTU9PRU80SMk&#10;LVNeyRqlmP3aUcTeiVmYNrYkkKP0gce9mLHn1XW3mekFXbJpaTICfyRpNJUwR0UFHTQR01KsbMJ2&#10;ptYt5SBpZmFgCQF49o5F0nrZc9J/cWxjLSVGQaXGQJAiF0KCaSm9RdY/KoWESO1gqstxzxz7bpQd&#10;U8Xup0XbK4GmWCpp8hJ/kktXSVk1RWkvab60k+OqlvJD4yNLH9PI1i3tUnav+bp8ntp0X3f2OXOU&#10;GXWl0ynLSVdLXU80UdPW0UmMkEiVkyBlEkjKCITEQrD1ci/vS0WQH06QTiufX/J1XnvWlxFBk6jP&#10;JNLUUn3Jihj+wSenmhm/ySpiWRGRW1SL6hMAq/VU4v7Edsrsvh/t/LorkKklz0lKOulhnxsgTzUf&#10;21amIp2daiYxM+g1VTLU+iDRqIi8ZuCOVtz7XeEtT64r5fl+fTAcq2elBUbuTb1BBFQ5mlrJIFt9&#10;ysT5OKpXyBpPUAggOoaV16iwBIYfU1Fr4jEstPlw/Onn0qS40IAh6R2W7PGSkWpeqnnr6yeNzQUs&#10;kFPNQRq3jkMU0isrKlrnyXLA/QDn28lkBg8PX16q8zMeP5enSLym7DK1VIytTy1MtIyR0EkTLJJC&#10;2mOsmgI0MDbkLY6rkce7paLgg8PX/B0wxp3HoOqiOpqHd6qV/tKl5JoqdkadHq5G1imMwFzfhnOk&#10;2/rx7V9qii9M8T0pNkYavFTHVQxKKzHWaoWQP9vLSLMCojqL/txm5HkFyb/T2nuCgFDw6et0/Ur1&#10;a38d95ZEtEKyOqWWTy0laIJ4qgUlIzK9NS033TKFeP02jRQyx6jqJPsJXseg1Xz/ANVejyFi4IPl&#10;1dZ0nuvISU9BLO8MUywziGhiqy0MppwItNTEApJmLBlsxJN/9YlzTBAFTpidVkSgFOj77UypEVP5&#10;Y4qdSnIK3qElA1TLL+VRiPQQtrXvzz7MLOapoeihlAB6GfFZpzK5diVVIpSS0awsSwAaMX9Vubt7&#10;OYpiGp0jaBCvDpaDLxIJCDTuvjAK2ZSrMQIxz9C5I/3v2ZiQcei8wuDQ9RqvKUqKTJIyuCmqnurF&#10;pGvqCkX0j/avejIoFevCGQmlOk9WZuDVrmdAuiTSVkZ9ACm2pG9Ib+mpeT+fwUktwoPp1fwaZPDo&#10;L8nvKOmkVXm9c4DK8kcLqyKSnlnIAEengsQw+vI9lbXSasmvSkW/iDHQEb931F9o8iSeSraWeFEp&#10;wy1U1NCTJ50Vrs4B4OghSOLc39p5blTgdKoYfCI6qt7s3xHNSyhQP4XXyvQJj0SmGbrKirm81YKO&#10;6lYrx6h+saV1MbEX9o5Brqox0fMmu1r69VKd1bmxVVToixp9qKWuo6VGMrvS42lrzSPiKmSMNEah&#10;XUa3MhLhg309r9rhZJSOFSP2+v2dFZQKp6IhFlppMo1c2Sgx9RTz5M0QYeR3qo2LLSQBxZUSxGvn&#10;UwBHsXaQF4VHn/n6Q66EMpoehAx3ZdTR0VLLQU4hnkijdMjBWB4RWowUvNTyrdRI13l1KQf6ge2D&#10;DqYr/qp/q/1eQUR3TjA4+vQe7s7Ijq6hmpJpodDz5CZVcFVyTLarWDSGYrJ+kwym1/pYe1ENp6/Y&#10;Ps6amlMmQa+v29Fa3tmxkpDNGz0tTLO3npmlWWop3tqkeOTToVV4uoa4uAPZ7bxBBTy/w9FU1S3S&#10;Ow23JairjU3ImherjcRMUqJYrExxzWt/wbgc/S/t9yAMf6v5f6v5BpEYmg6Hbauz/KI6laFniEMr&#10;UlTSqSaWrVfJJUTrLwyKPSQbWPHtFMxVSeliwhqADowmG6hhq3MktFRSxmkikqqGKKpamnrKuIyQ&#10;yQzwpaKxAaRLsAW0g+ySW8aukGhr/Lp+O305p0IMO1KOjgheMvLF/CzQhYIYqmRK1IW+5apaosGR&#10;lAVOSyEAk/j2XPMwNK+dfy/4vpYD5AU6DzI7eigSCjlSalilpw9QZ1pqisSmRzJP5pnAR4jIACqn&#10;UByeLe/Lc5rXz/1U6cRSR0HFY0uGhYhMZDUGaoUYuZhHFA0ALvH5wunVIoZljJZbEc/j2YoPFNDU&#10;/P1/4rp0Ia0p+XQL7gy5yImjlKVBEtlgnl1pFRL+9GsEhsLR38YWwb/YD2awRBKU/l6/PrRIIp0m&#10;6iEiSKdpoBTyOzxyU8k1VMqtH46cKrqPSLFSLFhbng+1VfTqn29cGSKCZZv8gWOqjjsCtltyjX8A&#10;bS5YXOscf7G3vWf2dbx1OqIPL6x44EiQxNPHZvqNZGuNbSByLKw5H4HuoYVp1Yr6dY4MVNNTrU08&#10;JlmkSZpTIQoWNQT4oIV4YAf5t2N2P45ufM4HaetrEXFadcGpfE9PRzUs9QqCKsMbO6yyH6TMzX9N&#10;vypNvftVe7rzL5Hzz1K8Kw600xIokaUQSr6EV/8AMyPIn6dNrt6SOb396IB49eGOHUqGnMkcVGpi&#10;lyFbLqWSONFmlZmPo8vACMv1Yfjj8e2yQp1DgOrhVI0+Z64xRKBEqSSeTxzRSwJAXnjmiJMsaq66&#10;dKr6Wl1Czcfn37UKUGOvaDq09ZFkaZNDIkPlEE0skkhh8Mf+bR6hZgTpvZVLSHk3twB78VoKg9bB&#10;LkKeoMizJPH4InkRonSmicRuHRDad0ICnWRxdhYkc349ufhz1Qgg06yeDzVlHFqe1OyNLMixxJHo&#10;UiVHUgWZRwQDwPp798INOrAAsAPz6hpHGraQ0weKtaoDFdUSwTEpABJ+RchmDc2tb3atQD16g+2h&#10;/l1gqaaR3jQU8kMjSiJplIkEs0gLmRb+rhBa1vyD+ffh8+qMKHAp1GamqtIIFW8GrVHJIq+QeP06&#10;X1WGo/013P8AT+uyV8utsD9nUyqjZU80RZFhEYZPs3MbSyDVK8YlvrZboGDqFX3UUHVihUVPXKNF&#10;8L8rI8jqwQlNDzlbNKGTjSBzdPSCSL8X9+6qATgdQ5qaqVjJCyRMg/fmLI6K4IKU0cYFpGItcG/+&#10;qv72GUHPXgp+Ly6lQyQCJvMs8zwh4pKeJjJFoA9cLRSDhl+oAHP4tb3o54dWXT59ZpIoFFPFB5Eg&#10;l/bg0ovmUuRIYnfkKRfgE/S359+p5ny6syqPh4eQ6gw0qmVhUUhd4ZGhppEaMHzk8QOv0kUgXZvx&#10;79UUx03SnEU64FI4pZ2AkWpkhljVQEUwSMdTJNJyNJBulgRax/PvwNRUdeKhWI8+up6fTKjJGY5W&#10;cFUM8QVElARZBr/tseVsbH6LYn36vXipFCescRqAzWpjMuqZZYzNGkySxnSx1Si4vcEANewPvx68&#10;BXh/q/l/q/kMlLM8XmQqkcsziIOs5VY1AHrbxAAxqbBQDzyT70RWnWh21qOpNaoqaNIY5GeEImpo&#10;IhTN4NXjCkEC6liWYkfW/wDT3VRQ8P8AL/xXVnoVCr+fl/xfWCWmVIvAGIS7StJC4Z3Edo4dQ+jS&#10;AAf6x936qVAGkeXUcSAORdzGw8gARWkN/RL5SbjSfq4b6W49+631lkMra6eJFlWR0jkjVo9cSKNe&#10;suBqsw+gTn3sdbBPwjz6wxFNYkSCJJNLtBUP/nB4OJYpA1gWFxa4NhweT78RTz69QVz1y0AuktFG&#10;J5HFl8njVGKqJnZmqRcqOBpH0+o9++3rQr5CvWDTMGDqXpX+6MIpwpaCOdl1CRncBw17kEcW+lvf&#10;hpPHr329S0ScfuB2eZphrp2UJIiLcmeF3/sE2Kr9bn6+9dOEYr+IcevP5HEEbQStJDK5DAhYauJj&#10;qjMq2PqjuQRa492A6ocgV/b69RmMYSKWEGF6V2EkDoIy0csmlZxKRzyeRb+nvdDwPVKgnqa6FmeV&#10;5IwsdkmhsPBIT6hMs6cAlT6r+6j0HVlFTXy64/cwCnR4xCslRLp8j/5PP5Y/TB4lT6gi6lmuOL3N&#10;/fiD+zqzaaVHn/LrjUQ1APjqZT4xGyCOR/NFIkZMk2lab63a2kjjjkj34aado60yso7h1xDwqsqs&#10;I2hZ4iyHUZoVChVjKRXUMGtYsSLfU+/daBAUj7OuS01TUa6WaVlMbEJFIYxTw8hkWFwOWdf6XH+P&#10;vdVGR1YAtgeXWRS9PG6Ta2RpXgMsapIKiRE1SRCwtqQmykW/4gV4560QV/1ceuypLGaQrTsyokgh&#10;AW0egG1Qi/0AB4+gPv3W8Hgaf6v9X+rAweDTA3pOrzBmMSiYIJzaJY4zzpHNj/UD3upPVaUAJGOo&#10;Xk/fCVAiEcZfxyxARNVKRpQFRf8As2a30v8AX+ptQU7eq8MHy8+s8kNPJFIWeohjmlVvHc3LIAEq&#10;PHGPR/Qi5JuLn8e9VPDrRUUz1wjiheEIY2ZFYyJJI9xMZl/bhSJf0yAAsW/P5Atz41HHrwA8uooV&#10;IFTypGJJWQytISbUrmwjJUAFr2+lvd+I6rw6zsGnJhcRorL9XCSJJEnpi8bAal5H6gDfi59+AHWw&#10;CesRcRRyeWJpE0xwyxO4Pje5DzeRAPTqta/4v731oGnHruQoqxp5Zp5PIiIwdlOmS3AjsAOOefrf&#10;3Uedet4GOu0HimeVry1VMWpfPMnoT1FoS8KgXAJN3+n49+wevAfy6iJTyvIUMsFI8bPUNKt2ijaR&#10;izKVAPJa9iPpfj3vHHj1qhP+r/Y/1fyE2cQEGMN5ZPC9VHKDyZGPjGlpANVyPpbj8+/AdVIFaH7e&#10;sMLESGMstikbKHUBFlcWkjDKDxf1Lx/T8e/dW64xQmNDqK+YedpZipZWs9xr1DnSOPp7903pAyev&#10;a5dA+2eWSIMZpI2RDZtNjJGCtr2vxf3sUrnqwpTt6woZkKr60iRgUlmsjr+Cjh/1AfWx/wBhx72d&#10;Hz6oRVqdZVnR2NPIRCxZVLoNRlkU6XKMP7PANx9PfgDSo6vgdvWVIXco8cccTUqskoYAGT1akqED&#10;3BP9SP8AbX916tSuep0WtneCMAy1MsErq0QD6igYq0jfRb2ZiOfeiBxPVh6Dp+jpmBBgEDFEBqwG&#10;urNq0euMqP0g3BI/P0Hton+Lq4Hp1K1KTJEI/wB1QsTRzKHqKKBedIUj1j8oR9b2/wAPdNIrUHHV&#10;xntXz49OqUMsNPMskglM8UVR9sFKxNAx/wAn0KPSrcXGn8/X6e2WOfX59PiOiUPWSH7g6zEKmSnE&#10;EjoFjAmk1p/wGtb0+JSxuTz/AK/urgClf9Xz695dvTtQxFUpZZg7yCBVg88JkMUIYuqyhBctb6Hn&#10;2w1AxBpQ9WQGor0pMcVnl8kMSESO5elgd9E5tYzqjqFKqfWARqYEg+2WBXB6cjHnSvTpQU9TVPJQ&#10;rLGYqyZYZFS1PTKiglZKhGUKvjuAJDYg2H0490Ygd1OnACez16d4DUU0dbbyQ1lHVpTeGWLyAiBd&#10;CVEiBSdLD6v+TYrxf20aFhXgRXq4GnNM8P8AZ6ealIXJkhcrIJ1kkiSxpoK9qbQaMFeGEh1cXBH5&#10;HuteKtw/ydbcAjt/1Hp2gZKYglDNUwvBRtHI2rwzyDWiRsLWBJsD9AbX49tnjjrYQquOPSzpK3yo&#10;8KQa5yY4Vp5PE0cckvoZvGwK6ksQ7Dm5v9D7Zc5oeA68uRQ/n1OxqeKWWCZddVMJZIzTN4Y6iKFt&#10;EqRhLxmSM2Zj9SDax+nvxbIIx/k/1cOrIqqaevSgpainlaB8fBKssERljqTL9vU6JrwiamFtCAi5&#10;KOCpPAsfdq0WhNenhnhjp3p3aOKd6asppZUlK05ljNM8lXTOpqYXD2RAL3AVhfkAH6jQKkfLrYxk&#10;H/P1P+6lo5nM6GkmmMqQVsQWQxTlRLNHApuG+pZAwAvfSbfS1Qfn1ap/FjrNIY2Ot4kroasUQVpX&#10;MLfboWqJZalCPS0jglQvF/z7314ig4V+fT/tYisztNFWrEqLSffpXJAzSix0UlPPCgKySNqZJF/U&#10;LAnj2+FVlovV4mAapp0O+F2/9omRUxS1Mz1dNVR1MCslTHRw/sSPTxAC7qtwAPqvJ9qUipQnq3jj&#10;ND1mrsBjHnrvLNPUQGWlGiojL1AmuGpgs6/7qdSwNvWHAH0v7t4AbPXhc0wc9Japw1fTtkB9gn2N&#10;NkxFU49/IlQs+n9k+UDW1xZww+jfQHn2naAg1Az0oW4SmfLpkqcDS3cUjyrFAkORl0DU8QSQtPRV&#10;yHSGnViG8gOoqbkX90MbDj1cTRHP+r/i+muno3qfLTUrU6yMhqVkZ0VkigfWVS4QOpICBgTxwfp7&#10;bFK0bpzUrCgPSbakyFNIR44PKZjJUU0io0iyVLaT90EHEbXA8in0yf63t2gIp5dNglTn9nmPt65y&#10;5aj8lS9RTSwNj4ayKnipddVGjMBHWnIQfhtRS0i8j234RGB59KFlQsajgP8AJ5/5+o2qeNKJ4o4Z&#10;JaeKOWiNH40jqXYavtncXJfx3cr9CCbj6e/eFXB6uCcH5Y/1fMdelqocjURVCMZMgssdTThVFNSz&#10;BCY6imnLA2eEXBBHIsfofdRGV+zq+qtDT/V6dM06tUjMT0lOcZMhiE8qPIsCSLIFa5UC04VSeCAT&#10;Zvyfe9NAM1Hp029GrpHTZVVr1M1PW1SRxw008MU7xMYpKeMzfu1U0bKf3SDpjkTm4NweR7uEC8PP&#10;pOzVIJ8v9X7euBnhq6apknaES1k1TFDSsiJ6IHvG8cqXBkC6ZCpNzcgEEW920kED0HWmNQSfM9Nt&#10;cswyNNDNKKh5ERJZ2nWSKoieO6SJMtkkD2JQCxvxwfrsLg9MMf1AOsMFQoyBlkiFLU0qU0jyRw6q&#10;f7SQkI0UEw9SkWEkbm9xwfftPaOtKyiQsfLpvq52R4NUVK1LNVGpEioyqBqI8ZVAWBuVUp/vVvdg&#10;oI61I3cP29N9W1lJaOWJ46xmUoyNToI4xIyyggs5ckEqT9Dz9LBwKOHTbkVr5V681ZFPUJUN/kU8&#10;ZmkR0iEzUVZFH45KeqlkW7IV9TkAg3H9Pe9OnFK16trVyDwp0z/fUsap4iRJEC1NLj6geKzalEcU&#10;pU6UZ/0c+gjke3FjI4j8ummYEY4+vUGSpjp4YIDBLV1E8ZArGKNGXmcyRosS8eTWDqI+tr+3QlTn&#10;y6bJ0rT/AFf8X01KCI45TVyRVU1RNE1RTUzLSMSNa01Uii6TEq+k6bH0nk3Ptwg1FBUDqtAAM/n1&#10;JCUx0TzVq00aGdmDQ/uStKhhE6W1CT1qWINuG/PurHy006saAVJp08Y6iqMpX0dS9HCsrU6qEp0D&#10;RTLxGtTCCLamYgnXwbAe/JHrNB+fXjKikE0GOhr211utRWGmqBWnmFIp5oTFLFlZQXEM8sg0lZH+&#10;oC+i6kG3swg25pGAA6YkuEOAePRnNm9SyxQ+CtxlY1RW1EVNLXFIZ6ijnpE8ksYnS5LeQWJVLFSL&#10;Hn2J7XZHUASL0XzSyImPz6OP1l1hBk66BqNqaOMwQ0sdXFFKWidmAqYq+COxLPYgrI10YAjV7PYt&#10;qVFAp0TS7m4QlurXeodg0tHFj3gopGp4/KwE0SBo5DpZEGoetQAWVzceoqRf2s+mRE0V4eXQJvbl&#10;JXOc9Hh25tRhDBFLFGsigT8KunwNcaR+SoFgVPFybf09ptIU9EkrqwoDw6FjG4PxKiOkRTxx3ji4&#10;ia49C6fqpT/H34uowOmlYqelVT4eNY7SaRIwbW+lQkoJ/cWT/D6G/wDh7bD1ag6fDA8Opy4qMhVF&#10;rr41WycSKg+h/FgL29udbYahTqSuPUqzIAUIjbxFQ4Qi6Mw1fTmx49+6aMRpg9cTj1Aji8aSI7F7&#10;lg6BgNN1IFwPz9fr70GrkdUKN55r02T04MehyNRdgCq3Cj9JSx+v4/wHtwGvVD8ukxkIPGsg0Eta&#10;Ryz8mSaEXVfTxYWDC39faqHy6bJPA9ICuUIwZ31ONYksg8RecfqkK86l+otx/X2bJSg9OmJfLpjV&#10;ZODpdFKCKRwVKyKt09X5I08+3yYwKdN46fqONITE2qQOdXiZLOjwgaXV0YC17H683v7Ttw6Ur8I6&#10;V9LF6/GCsYOqzhSupTH6hcAAm5A9p5CA2enV4dKmjgCKulGV4U/KWPPpuVP1v/U+0rtU0HDpxcZ9&#10;OlFS06Kt7gait0jiXTpPpHDcA/7z7Ts54DqzCq6+lFSRrqjRCNCcCwJkIU251fT6/Ue07mmen+lj&#10;SFFCuCqoxJC8CxPHN+P639oH416cXT5dO6zW9Oq5XkfSwAHJX+vtoorcerdZRMGX+l7H6fXn8j8f&#10;7H34IFNR1etMj/V/q/1fJtqJUNwdPNlYW9RI4ALf0/31x9faiME49em2anSbrZlB5+v0UsSE1fgB&#10;wP6cW5v/AF9qYxjqnEaukNlqw+OyypGzrZeUMbG3qY3HFx/bP+t7XQR1ap6TuvFugE3Rl5LsAroj&#10;hlCnQ+oKCHYswv8A6xBP5P09iaziUpXoslkINB0V7emdBhmSpcqjyrGrHVUaAeCY0YAKLWUg/wBb&#10;j6ez+2RY6HppWJx0Tzf2RqZ6maEVfhp1CJNTxgySyzooW8EbqQQ4ABIN/wDbezVDqFfMdGMIFM9Z&#10;utevJMjVfd1F2eSoiqIHeEKxRw2pyXuS8ZsyKV5Bvfj3SSYIOtSOtdIPR+dideUcEECiFJX0QRoC&#10;rQLHLG93qHUADyOxBNvp9fYXvbshjQ9VchseXRo8Dt8RrEGhOqzSBo4yGVVGkoX+hA4v/Xn2Gbm4&#10;1Mc9OCgHQm0ONWGH0hVLAHxEMqhWHpY2HBt/U8+y1mqenPDAHzPUyaFUX9LKnpPpsdJHCOH5uPrY&#10;n8X/AKe9AA9WkjFMdJLIxqFljKFwbtzo8aso9KqwHJH1tf2th8j0lceXkegr3BEHR7s0s5RII3X9&#10;tAjyKzf7drBb8n/W9nMDUYDpJKn4R0VHsOkbVNGqQxiItLMWIZXgkmLVDFhc6VcJx/sPYr29qLU+&#10;fROy+G+eimZXFCmrZ2tUyeRDJF5IwkieVPFD4xYso1Ahrfg3/PsR28pdQB1phUY6UW36OJoAtNFC&#10;AwgVyiyzVsUEh8dUlPFKoJ1yfTnkn/afbN05OOq6DSnQ20kGmBEDeMhVo6kR6ygmZNau8bqVZkAD&#10;F1tybX9htz39MmKpx0GnYmKY45ytPDWyzxBaQwkCaBp3FNErCT6xMLPYMTx6uPYn2GYCQfb0muLc&#10;vER1TZ8o9sTwR1IUyT19DX1NNXwyxxmSSlqAWkr6aeVTGGjAjaONeSrWHPvJDkjcKSKpz/q+eMf5&#10;Ogdd2rgaGHDqiTsKimxdXUtVxJQ1L1bTkSSvappVmkE8sUTEiP16/SpsCp08EEz/AA3Mb7YkocKw&#10;pUk0qFrqoPKhrSnoeofnsp7bfZraVDperKAPNzQVIyakEH7SBgDoN6itmEQaCIvIrLrZSFaWVAHT&#10;RAnPAJDEfqAJP09ty3skaEwrnFaEZPEUUAkilAf4qE+XT8NtEX0ytQGoFeABwascD1A/DWnTea20&#10;czPJURqzOXgY/wCTVUr8r43IJIX1XANwePx7SfXURmkZlDVqp+Fy3oaVoM+Zp0rFsCyaFUkUoady&#10;georTPzGR04zV61E1GfsyKuvpjTRw0Uy07CQDwQgJGDGA68MWIv9SCb+zBr9Z5ogYyJZ10BUbTn4&#10;VoANIBFASaVpUgnpHHaGGKSkgMcLaizqWxljUmjGnkBWnkep1G8ixyJDB900aeKoklVRLCryGB6W&#10;VqY3sDywRgzAXtpv7W20zLGUjQyFO1iRQqK6dBKCtKjIU6iMkaa9JrlY2cNI2gNlQCaE0rrAbFTi&#10;mrANM16cocjAk4WOompYREa2mUMKylSYJ4pQ2nkeMaxEpW6kk/k+1sd9brLpVzGtC6Z1qDSjcAPh&#10;FdCkVXPl0hktJXi1OiyNUI2NDaa1Hr8RprIwRT5dSIKuJoTTTTVCQSzOmlnlFfLJJCJWE3hBR1a+&#10;kISxFyTxyXo7qFk8F3ZVYniT4hLAE1oKEEEChqRUk0p0zLbusvixqpYCuANAAbT21ypFKk4BoAOn&#10;WGpq5pMUlPaoMtM1vAumnq6SiIeRqw/h0/zSiP6af8SfbyyTyNb+F3lwfhHa6LQnWcEEfCAv8OME&#10;9IJYLeOO4aXsCsPiNWV3qBo+R+Ils93yHUCBniiYQpAIz9xlCsehmknWUNTRQS2toiUhbfliQ309&#10;oYyyAiMADulNKGrAjQAf4VBpniag8Olcqq7AyEkjTFmooCO4sONWNTjgKEceupadTPLV0LTFYvH4&#10;5ygk8k6Q/uRy049QIDa2+t/wPr7pLGvitPblsU7iARqAyCoFQQDqNKjrazUjW3uQtWrVa0oCcEMc&#10;ZpQVpT7KdJOsw8L/AHVQaeNVpKaKVjDIZwn3dR9qpSOcECZXJZowSVDi1rH2Hrjb4jrkkQfpqDg6&#10;gNbaRRWBo4JJKZpXAWmBDb7i6mOJXLa2IyNPwLqyV4oVAAYgA6aVNemip27UyyjXM9F5dTmQk1Lz&#10;Oi6mE/jDJGIwApcAm4INjz7LbrZZJZau/hFs1+PVQZ1UBC6eBYZrUYOQvg3iBI+1RLpoKU0hQT+G&#10;tGbVkgGopkV6R9dhWFRJHVyw1McUbQstEyztH9vy4gmX6FmIAjJuQbki1vYQvdoXxWjmKyIo00Sj&#10;U05OlgBQk0XRxKmpOOhHa7kphDwqY2YgjX211cNQzUUBqwwGFKZ6TDY6Qwr5ovMHZoqMxxiKEv8A&#10;qmhqfJpCEBSWCm/IP059hR9rd4/1E15ISi0APEhq0C0AzQipP5A8F5Gsn6baKCrgmpocBlpUkGtB&#10;Xy/Z0xV1E3jVVSIFYBIhJsya7LIwU3AUEiwF/p9fYe3DbSUCgAHSDnBFfXFABwGfL59GdrcjUWzT&#10;VQ+dacPIVJ4+XHhjpg8SQEqVlVpXEMspBIBI4QOTYJfm/wDS3sOm2FuCrqQWNCx4V+04pWpz+XRq&#10;ZGfIoQoqB/lp/FT+desQgR3+3lM3lYGKnUCxR1bUoVT/AFvdGDG5t7Tm2Uv4MpbVTSv5H+XqD59O&#10;+KwUSx00ggsfX1/Z5gjh1ygfXJHIqTKgklSYGYK5CjmV5F5uLcg2/wBcfX3eJtbLJGGABYNVqcOL&#10;E/Ij/ZHWpEopQkE0BXGPkoB9a4458j04U4H3Bm8k4p1EpjcQeRo5CbMZlYC55/b5PB/PtfbIvjmb&#10;UwjFSpChqNwJIIBrw08ePma9I5f7DRRSxpUaqVHlp8h8+GV6kGmJVAiJHF5SwiupKSFb6jrOoal/&#10;3YbW+lwOPb7WoFFUAIDWmDQ+ZyKgEEd1ABQioGA141XJcksRSo8x6Yxg/h8+OepUsfjfQIo5IZ1k&#10;QIVeSTUy/raUAK4Q2IC34sALEn2rmhEMmhVDK4IocnhxqAAQvkBWgpTFSU8blxXUQyEGuAPsANSC&#10;Rgk0r55oOmWcRIYUlkYxy6YJ2D+aORI/XqSb9Qt9NIX+o9kU6QB1SQ1U9rZJBAzUNSopT4RT546M&#10;otbamRQCuR+Egn1Xh+deodZRyR+RypWYF2HkkjkjMRS8egAW08cf1/PP1K9w2+RAz0IappVgy0pi&#10;nlSvD1+ynSm3uUchcU+QIOqua/P19OmBoCkaRhS9mZ1LEeHQfVEIi/8AiD+eT7DD2fhxqhFaGorw&#10;ocilfz+37OjYShpC1aYpjjXga0/1U6iyiFolkaNAzXWKQ3hCKGs7qicf1BYn/W9oJVhaESMoqSQp&#10;PbT1wPP7en0MqyaQcDiMGuMZP+AdYPslk0qulilnRpLtEwbhXXVZiTe1x/r+05sVeiDOKgk1UjyI&#10;8/zz079SygscDgaccZIPEfl1zDNdI5GCMqvcoQQAvpDBxwST+og/630Pvw+IRyEgqCa+lDT8z6/y&#10;4dV0jLoKgkcR/k8vljjx4jrGZdYTRIbohheLwD16DfXKWAsF/DD62sP6+2HbXTSxwCpXTxoa1PoP&#10;Q+dKdOeGVqXHEg1rwr5D5+o65PoZY9Lxlo/qwja6qR+rT9QD9B+fx+Pd5FQxrQgsvoPL1/4v1p5d&#10;UXUGNQaHyrxPp9v8vTqOxZtY8Fmd1VZta3iAUMxuOeQSQf8AYe0bFmBUpkkd1eAoa/bjPy6dUKuk&#10;6sAE09c/5/29Zx5SAi2AuH9YHC/p8lrWubcW/PPt0GQAKtKYJr6cK/aeA9SR02QhOts/Z68afZ6+&#10;g6zCQEAk63Yk3uq8gXfyX/qPz/sPb2oEask1xwrjJr8yOHTWnOMAf6hT5dZxOr6eLRRITKysS1yf&#10;QjBrXHIIsfoR9PdxPGSAcKg7iDWlTgGvqaH5Y6baFkJ82Y4xQfM1H+XrN98AjApGyKPHpk1gSROv&#10;o1CMK2q/Dc/Xnn2/9aBGdIBA7aGo1A8Bihr6/tr1T6YlwamvE0AND58fLrpJ2MLSmA+Nl0LJGynx&#10;sBa4FgCCbgEjj6DkX92S4cxmQxnScAqa0oKVyBUeVTkeVT154UDiMN3DJBHHP5n5/wCx1mRljVJA&#10;0gTxhUUtYFk5uGK8AXIKgW/r/gqjaOJQwLUpQcakjz9B8xQAmtem3DOxWma1P5/Zx+059Op0EsbM&#10;Gk1lhEsavTKzKbgsIi1uLGw1fgg/j2YQzR1DPxpSq/Pyr5Z/F8qcOkcqPQhKca0b5edP8nzHUuRw&#10;JRKHmWZYQ0mkBjMkii0Uz/RBxyPaxmXWJFJDAVNM1U/hb0H+rz6Top0aCFKk4rilPNR5nr0VRGWk&#10;E/lgeSMoFpgkiSq6/twvr/b4/tfn8X97imjJIk1KWFO2hBrwXhp4cfP59WeJwF8KjhTXuqCD6ind&#10;9h/l04xSASEgan0pCBNBGrATXBINwrPwVVgwt+B7MoyA+Kk4FCoBzX5UJ4gEUpTpGyVShwDU4bGK&#10;fnTgSCDX7esM9N+8qzpJTnWDI6SK6LZAI44w5JaQ8liVI/C/XhmaCsgVwY81JBqPQAA8WPn6j4eP&#10;TsUw8MtGQ4pQClD8yaUovkKGtfi64weFjriLFh5dc0bals1vHCWX0qdOo+hb3sCPdYVi+Na4rUim&#10;OFFrwFACahQa0B9BubxBh6UxQH5cT6nJAyaUyDjrmwjVgkTJFMshiFO2sSCOUapWqJgLadPpXV6g&#10;bkDn28RGCESgcMVCZrQ0JLGlKUoKHINadUGsjUwLLpBLYpUcAq1rUHiR20pU9NFRTGysqsQ5kcOG&#10;axUWUft8smq45Iv9fZXcQ1FVBNakGvGlBw/DWo45ND0YQy5ocUpXH2+fBqUP2dZ445HQTwq7lVRd&#10;DoJVkUNfySMwuWHKkkfS3t6OJmXxogWwBQioORk1zXiKnyp007oHMUhpUk1BpTHAUxT8VB5166mh&#10;KFfNSg6gY7NIqtFKQXUR6Rwbc6raTwT79PAFIMsYNcZIqrUqNPofOvw+vXopdVRFJwoQQDQitDWv&#10;+Dj1hqJDURhlSJBAsSo0MrM0cI9cpMhHp9dtVvqfoPaW4YXMYdQo0AUKngOLGvl3Ur6nh07Cvgtp&#10;ap1FidQGTwGPPFaenE8Oo0cJ0yGSMK9pHaREWYsLXRmjNgS39W5tc29tQwYZpFUNklgA1RxGPU+p&#10;/DXHT7ydw0mowACSBxoQDQ8PkKV8+u6emDLI8alVJERSXS0ayEaltBGSzC1hf6An3qG1VgzINCk6&#10;aNwr8lAqRSgrUAEnHkNTXADAMakZqOJHDLGgHr6kDqD4410k+TypGWlKIo0uCQEJA59P0HF+f6e0&#10;PgRLpYltYFWpTiK4PrjhwrmvSoyMwIxpJoKny4kgeWf2fn10IC0avCwEIbzQx+NQ09/RpUD8C9yB&#10;/T3v6eqBoqaASyKRQtXFPyyfy68ZaOUk+IijGvw/5/LrqSnkjlhjqlMCwRvFIAqv4g1nRh/quT9D&#10;/re6SWrq6R3PaIwQfPTwNfQ04/Lh1pJkeNngOrWQR5V8j9n5fb1//9fYBidFjkAhlb0iW6ThQ1RU&#10;H/NkMNAP5LNyB7N+g71xYsDSqyhJJYpNRRdMIVzYxqI/qq/6sck3v7917rrQ0zDRp/Z1M0kiK7aA&#10;bEBFIVAP7LfT/Y+/de6w6rrew0xN42Zy7FEkALHSU9RtY6mFrfS/19+691zeYPIqyNrCeoohQDUs&#10;dkMYI0sAp9IuD+ffuvdR2jAhlchkkmuXQSxsIvH649ajgm9mK/j6e/de6wSyoVM7QwzSskWpB6Fl&#10;il9BMOgX1fkAL6f6+9E0691jWvjhikkdZXMKzWWmMeosB41d1QXDlOPpwRz71q6902NkCIo0iEg0&#10;xsC00sKI0cQ8oR/GNLNf6oWAuP6m3v2rrTYFR0nK/cFOP3DE2iujWN4UjSFU8n+bWSWbSblgbm4H&#10;Nhf3RqkdvWkDH8+kdXbgSRPH9u8327MX0yr5aWzaVhVXGlmt/nAxJtypuB70K07unDE5HSKz273a&#10;OT7poY4xL5AsoeIqFQBGkUkaRf8ASA1j/r+1kEBcdeRQTQ9Bjk94TeKYSVwpNXjVUju00z2DpIqL&#10;yUt/UC9wOb+1htQfi6UhcUHQbZLfMCmGmNRLetdPC8MDIYI1Y/tVhIPoJJ4Uqfxf3dLJSa9U8Khr&#10;0G1fvP1zUxmqgyx1UaUVLNNJFJGstkqqt1DXW41BW1D6g2+vtUtpoz1enkOg/wArvGB5qmapqZ53&#10;aaOKGbIUy+MtSw3MVJDQrYKR+3rF7/2vpb28IlHXgoGOkPPkqyrnqKseCBmhikRo6RhLMZ5SiQqs&#10;oaMNFbhiSfqePp7v1dadMEkWZqS80KKJZYbVNW4Srx8CFiriMQMqXcAa9ZT82Q/n3VxWuOp9Fh5K&#10;r7KaenioqT7Sf7TJBEkjeqkkCsrLTgftnTaIkFixF/eur6yV0npc43ZeRkKvHA1VRVEb/aCqKrQL&#10;yDLj53YL+7cHQw+nAP19svKFOD1QSKmT0IeJ66pqJY1pqPwvQyR1EtNUNJLW1TyMGFLR1MZ0Dwg6&#10;gQCTYAn2iluGrjpM16xBUdDPiuvaKnpYaf7ZHq6eqStZxF56R5KqT+3HH6opUJAkKgj+v19pXkah&#10;J6aNwxPQm4vYwhXWxVI7Kq0tK0dLCkry2EEDWRhdiWkklW7fQE/T2nClzXqzFXFfPoQcdtaISMI4&#10;KaGammLGnijWKEgqI5DqZVZhILCyIAG55vf26QiDqobT0uMft1ET/KFYiUokSVVSyzJLGCVgaNQL&#10;D62Ui1rck8e29TMaL1tn1Cg6foMMsdR40LBZomZRIzeWnkW4cA8+lrcgm/8AQD6+9iI1z0wyrxPT&#10;qtBGAopVhCgKJGVnZoVVvXFTo4uSx/W1yfbgUAU6rpX/AFDqVr+44VSjwuYPExjMxUcxCFRdbj8k&#10;fi/59+oBw69RfLrnIEeQxrFKPCFkMhtAQv5gRWAHHJLD6+99e65NeL7eSSQ1S69IsIowv3XAtGws&#10;NI+gt9L8+/de6zJHIjgwQwsmk64dSvLpV9McxdxZWN/oB9PfuvdelSMMXNRKZJHujBUjVjE1jG/A&#10;sV54DG3159+691iLOjARDTGspaQyhbEEkpKSim/P1B/2w+vv3XupK+WQMpaBvQY/Oi+PUzAkjxsO&#10;fyBYj37r3XQp0RjDE7RWp4Gk0SKVVGazGMWPN+b2JJ+p/Hv3XuprKkkUqSn7h0ChnYMXWK4GuPQP&#10;7XHqIJ+o4A9tf6L/AKvTraitR1mYCIqafxqDojn8jQt9yG4YsHFk/wAT9ePbvXqkY6yCMAiFUjuK&#10;iyxBg6PchkmmdlJAQ/pVBY/190f4T1U9ZooXDFXaRgsruxaF7LqHM1PE4udJ/wBST/r/AI9p+tdS&#10;4ooHS8gBjJ1SusYEkxsRoTgEH6aj/sPd0+IdeHWaGnAEZLKlmMGiJdOhGOpYZrX5A+t/bzCq0HW+&#10;s6wqFdYwRGbkxCTQ0LIbKX49RPNx/wAjLRjYdap1NBULHeRZtIRWFgrx6R6RGSCAefqR/vHPvxQh&#10;anr1Ou9KwmO5sxlEjmRGdIz+mQh0U3FgAR/sR7f6t1nRRIgIkjk9ZCCPT6ZWNlLSMByBz6ib+/de&#10;64yQGN5CbQxj0q4kPl8qcEsmn1FrgqpBH9Pfuvdc4owrSXRrN+20JulljF5QGsNTknkXA5tYe/de&#10;6yKFEcY8cWlrxhAoFo2/SiOou3H41f1Hv3XuuIOrUHXkn0pMFCMkQ0iSNrfVf6H/AGx9+6915g7o&#10;9hI0iXkE6lYQUWwtpINwP6WAP0+vv3XuuDaECWJdEkDSFiFZVmItIIgL2vxb/Yj37r3XpGSSV44n&#10;QSMY10wOWI0C4RFcC9/92N9bn3oCnXus0gEh1yhGkUpG0TSceMcqw9J1EkHVySPp7317rlqVysjN&#10;YSFAZZEVZY1b9CKbDgWsR9f8PfuvdcjGx1RsoXUskzyrcaSAPSCPwQP9uffuvdc1S8asVVUjIHCG&#10;7aU1iR3HJHFkH49+691nRWZhGsCsoXUI1UGUO/8Aqr3BJ4LX+g/x9+691MhhUsrELeT0yqTbwFAQ&#10;ELgcC9jc/wCwP5NH+E9aPUuGM6UWSKzarDxOEDSE2vGGBuQP7Rt/sD9GOtdZ0hIVxDAhlj1XUskr&#10;/uc6lv8AQf6qx9+6svxdZhTv4ww0WGlb2F7yG7OWA40ngc+/dV65MWLAltCFgrkoL6TxZrAcg2P+&#10;H+x9+6915lX1iyRtG0hCq+nUR+GDcEHjge/de6h+MKPKrqjudYZrKS/9hdX4J51W/Hv3XuossRZY&#10;2LS+dSXLLoc6r3cOvK6V/AIufbker8utjrE8RYyFzEvIijDWkBNr6fp6STyFIJP+Ht7rfUYxLzeN&#10;XAPjPCoY3JA8gQD1Efg/7D37r3WIIqmVCBwG/WiRl1UhW0sebC11B/P59+68KefWVVQMrVMZD6gj&#10;lgtpYwt0N1sGIHFx/re9Nw/Z/h62dNMdZoRdJI2doVWTSjaV0KrH/NuNJGq9rW9+PEf6vI9eX4h1&#10;nMWn1SoUjQqqsG0kVDm1rkeqx9RAH+v731rqR4HUM0iLrQg2dynq+omZT/qvwTb+n09+68DTI6mx&#10;xIzEsoeTT5Vc+NjJKOWT0izMD9eD7S9aLE4PUhIisballYK2p1tEpJJ1FPofoR/UE/7C591rrMsY&#10;IVdLnWWYK9o5mFwzLwLMpuP+K+/de69JEIvI40EARqzurFPURqBC8WuQBb8+/de656QlgWjs4MMf&#10;puA6nUbxnngm39PfurL8XWIw2ZDEyloi0hK+l9V/SX1f7z/tve+nDWmOuTQllZ0KeVvUqAFpHBN5&#10;CG+g/wAPfh8+qjVXPWYLGNJYgWVdBksgRjwVY6SSfwbkj8e/dX66CBm5aRJIyvJKBeOfMdI+luBx&#10;7917rM0eoktwXFiQ2li6fgkD6fS3Hv3XuuwnrV0FyNAAYl0AH6gBYer8hvz711Vvh6y2N5NGlQjA&#10;vrUM+ocAXsOeePfuqL8XWJpDwUCFtJ8jg6UYf6og/k/Q+99ONWmOuastrtbUgvdVBIAFxawuQT/s&#10;f96GuqLqrnrEZANVw7MysRcR3DvywOj6C35P0+n19+6s3w9YzODpUxQyLpuoQ6AxvwLlQQx/Ib6/&#10;j37prrEx0XVmWMKkjFiq3YgXsWB/6FF/8ffuvdRw5WORCXuBrZCq/tswvGQfoV/I/wB559+AJNB1&#10;4Ghx1xEpLOqlEUxopjVAjTIv5d2+obm30/4gW0MMnq6g1r12B+0IlLKAyrI4AURr9VVf8PwSvvXT&#10;nXErrbS2kkDUspCrKFHIIUX4W31PPv3XuuDKJCW0M4UamcL9dXFyrDkfkc/8b917qNJ6gSxsDIAP&#10;D41sU+hXgnn6E2496HTaefWJ1kUMTIH8jC4ZVRWBtcRnTYt+C97n3dPiHThr5dRTGL6mSZwDpUsy&#10;SFEAv9FABK/Uf74lR1oUrnj1jVVYBor6gpCWUESKx/I+moG17/T37z61+Prl42A1MvpILO50nQ97&#10;SSup5uf8OPfunOpCRFbsilbRABnjUosp/S5JA/UDYfj3pqU7uHXus4hKsGK+pYtMl+NYPJSIt6Vt&#10;/j7abw6dvH8+tY6zhSQV1TM6AAwFY1kYKNRj8xH9OQwNv6e2+qkVFOp0QLoyupjMjjQrMHdjb0Kk&#10;xW4I5utv9j711QCj06yldKIoOgEPpC6BfnS+rUPoP6/1976c65qrWBieMlgVkYHlinAQGxv/AIce&#10;9kEcevddgG6+lrL/AJwFLMrA3RCGtf8Arx7117rv9tnaMNr1KQxOrSVJuw+gKsPxbn37r3XDREqy&#10;oR6F0+NWJLqVBGkJbm31BA/1/fuvdYFSwjcFGup8kktz+4T6IyVHJH0sR/sPfuvGvl1kkibQGf8A&#10;VrUNLZfExvYWiUWX+ikr/sPeuqNSmePXJv2i5YozAjToYNdfppYW4Nzb6gf4e/dbPxDrtAiJ6XRU&#10;YNrb0vI1/wBNhx/t149+683w9c2R3A1OtgttbjVp0/pZRzY/7D3vq3XQRmZHvrdFA9IWwuCHnYX5&#10;sOF9+6915QfII0ZtSqbtpVgpvdWXjmwu314Pv3XuuTAcSa3a3JLABkNgpIX8C34H1Jv7917rGpsF&#10;jJL2js7KqiNQ4Kk2N+SLXv7917rGw4ZzJdGYhWdLFiPSqkEfp/pYW9+6910LKzpaK11SUAWHkbke&#10;ID+1b/Ye/de69a4vZFW3jA41h/w9j+ogc3/Hv3XusDRpouwiclRa/DyMGsQbA+r88e/de65KfqRd&#10;mUFQpAOm6/txXC2sPyT/ALHn37r3XHRHZY9IC6XZpNDAQsv+cBKC5Df0P1H0NvfuvdcxGA4ZTEpX&#10;0oFjWONomX6KLfXm9/x/j9ffuvddpH/m1MrFfo3jU8Opujo/4W1w3v3XjTz66CxyD1er9xm/SzGW&#10;JeVUH8/X37r3XDRZEsiWdW1LpUqqarggH8f7T7917rt1RiQt3CBATpAMz30pyAeP8bcD37r3UUqN&#10;R1NMGSRlCy2dhG/6rBfoAfp+fz/id4/1f8V/q/we6wMFQkeNyCT+5pVSrAei4/ofofx/X3U9Nv5d&#10;N5YAIdYCSOys0iAATobuCFHJH4UcEcX9+6p1DnqltKdUlnZjGRGqaCBawZbgBjzyLj34Eg1HWwKm&#10;g6T9RmGhBK/bsFhDKHBaRWC2diTc67fpWwv9be3RoPHj1fQKfPpNVuciF3jJKiMqrSSEMoYarAPz&#10;qvcXvwB78SikFePVxGQQekXmNywLE6eRSC7JFG5Ucr6pZg3Oorb/AJD+n+HtyoZc9OaGJz0HWZ3g&#10;0TlakyShpYpbRBKd5oUXWJC5+gP+pNh+CPdFaOtAOlUVuGI08egU3J2TTF2MtVJj6BkJpZWAajqw&#10;JNc0c+m3iDfQkBlY8EXI9qFVT5U6VC3f8Qx0Am4+zzIGqIEmiET09NSRxQqXNLCxlJmSpKgG40iU&#10;tx9NNwPajwIxnpSLGorp6ADcfZFRW1S1Bkq6Okc1dRHJkfFFHJkIgf8AI3o5EtK2r0xeRkYrdlBI&#10;t7ZeLuovS+3tFAoR0DWS31NJPVwNUY9ZoIIpo4hA0iQeddTSwgXLSA3RTcEfkAD25HHoYE9GiALQ&#10;dIz+MVjo1Pj31RzRK7rKy3pqiR/JPM629JdeUKsdJ+vtR08KcR1FENZmWjqik6rBUmJIpFjYRvGg&#10;jqPuqf8AzckXqDeYck/T3s08ut48+ltgtlidqOvH3hiSnmFLVxxwQR18ocyTY8pp1Sci5cAsBYA3&#10;59sPLp4dMSXCDAOehlwXWlNTPEz46OCR2jr2NdJUVkLeVR5Kms/2ljwgk9QI/QfqEwnLmvSCaeQ5&#10;TowOA6zlpIKD74rLTVDslM9NL4GQKfLRFZ5V9KozG4Km5AsT9PbEk5rQdE9wzymrGvQ64zYEayRK&#10;9FSRz0ojSMVl2kqpVGqeapilt+8T645TYX/HtOKE56L9KKanoZsTtf8AeoY9Mq1cQWKcKqlYaEN5&#10;I45ahxydQuCeD+B72yKRQdWY0pToRqbb8BpySkfmd5ZPKpYaxE10ponCi4H1/pe/vYqB0y02nHSu&#10;p8MieN1bxosN6nUh8kA4u6cG2r6E29+8+mGl1Y6focYsEklSiEPHHwCY29LEK8kcYFtQHCi3Ht5E&#10;qKnrXTmQikyRGNkVwxaoGmOZJVCxFPSSGBH4+nJ9uAAcOt9Z1J0aEjUKlwJJEVEBl/3ci2GoseAf&#10;yPr7317rM6K0dOBHqZbRxqbagmq7vqK8C/JP0/x9+691NL6lcsWRAy06pJIqyIQLq7N+SR+fpb6c&#10;+9AAcOvdZ47h0KCOYoVZToC2RBYtb6MwFgx976904w8p6vUCzkFtOgK/Fip+n+029pn+I9MeR6yu&#10;3jCnVErp4rqY2K6L3e45INvyB7qBXqvXpToGtlVl1o6slisUDfpBRVu3Fz/X/D36nXusLuxJCOhg&#10;ZDoKr6yb3V9JAt/yFz/h79inz691EaeMalA0MEsXYmdjpN9Sun5vyf6C/uwQnJx16nUOR2awTSJQ&#10;fKCZRpb+lwOAWHJJ/HtwR0OT1unUWWUgGSXxqomSNgoYI6v/AJ1mvwRq9P8AsPdgig1A691jDNJ5&#10;FK+VdMjBFUBopdY0koP08cgj3bqw49Y30CMgLyICFZ/WZgq3Z4xYAc+kg+9jqyceohl8yqkiCMBI&#10;mMkagEg+kx8AgckKRb/Y+/dWb4evKh1K5gIiVmCMqpcTjhIzcEBR/T8n8e9dNilc9ZwiqHYsVARy&#10;q+Px6FY2YM9gVQn9IAAP9fe+rjRXHUnxqzFdSyFgixyXR+b8pK4uACLgEXYe/dWPA9OELya5mMcc&#10;ataIDQhFgOYBJYgkC9/zcf1966aHn1k160ZjFoAI0zQqAXVeE9J5J/qePfutj4T1lQLE0jl1BkYt&#10;4PHwAo0md3/2q9rf1/2w91XrkbavEyvYsqgRKoMmviMqCLW/H1+nv3XusRZVLyiXxAOEaF4xeIqo&#10;8YT0+q3Lc/W/v3XuuDzKzay6AXKErH6QNNnsYwF5JBIsb/g+/de6xtGqR+gi/wC8SEVtLyRrpRF4&#10;N2A9X9Tb3VgStB1rqFJBBKiuUkMsUIYM6AOW1WVArDT9Tcj62/PtqMkNTrQ6b2oIr+RSxUI+uFlA&#10;uH58kqchbfhR7ePD9n+HqwFcdNcuJaZwgUeu5EihQICBYKWtcM3IA/w/2PvT1oNPHrZUgV6ZpMNp&#10;kIVJKgLGIV0yrFNoD2LEC4j1f6oi5+t/bba6d3D8urBV+3phrtuiXyFqaEPHVJDG8rqz09Q6+Nqg&#10;yoFMihCAR9D/AF9+V9Ip1aoUdJKt2rBeNmTS6apSyxMZKiEExKBJF+4o/talsfxz7dEktK9XWQgf&#10;LpMZDbBpw5g1sIahQYKZk0Oj21tU0ukl1N9RBJY/W1/bwkI6uXBFGGOk/V7dkNoIpS1Nqd5Gjpx5&#10;IHhvMRHwFCD6MLfTg88e3Em/i68DGO4dJrIYmpVZ5GMsDIBPq0BTUuR+1DBJEAArfQcC3PtQrA9e&#10;/TPTLItQGH3HlgYoKqZELyK0kZ8YaCRbq0lyAf8AC3veOtOigVHXJJKgvTzSxT0sAo9WuaVLVkay&#10;W1iI/S9wBe1jzzb3rpnqbBUKJDO8dMsrpJSSiara8yxkBpKaSMKEP4chfr+T7917rl4opA9PUA00&#10;kqCXwwxhaplMvieSKpiXT+q2ksBbksffutaRWvXMUMNSyMsSSvCsUMwdoZljhhvaaaZFPL/R1S1z&#10;zf37r2lem2rwsEytTSUsMsRnNPSlFeTQi/uExuASoAa6gG9r2Pv3VSg6TtTs0SSSkCOeWFoyJEiU&#10;CaoDHxxySkKpB5DfkfU39+p17R8+kjUbHjkMonx9MPEDEJoVKzUY1+dfSOZUY+nyr9LWPHv3WjGo&#10;FekpVbG1pVx1MPlRkNZPMtMzV1cjXjpqamUAjRGb3jj5/r9fdWFRTpoqpNekBmOvJuYp3pK2lrVS&#10;ijpapFp1jp5P3JvtZNLeKQOB+0QQbEXBI9pigyPXqwRTjpI5DaElPWM8BUrAF9NUppDRx0CaIZ4q&#10;RdS1AlchQWPDWDADj3Uxeh601utMdJyo2pmcbRP5qSWaKV4hFD/k8Zmaul0zTtoKsG0m7mMsvBsB&#10;7ppYY6ZMFOk0+NykWQkeOjSaGihnp5vIHDW0FAZQ4Cs2n6EgMB+T73qqhU9N+GeFem6Olhop6SZI&#10;4h9zJrDR1EVRCipGAqCJuZCzeoof6Mb+3q9b8P59cjDHPkaSSWB6inhmYVsawqlDS3f9C6fT6wT6&#10;wDpJtf36p63oUZPWeqhWTwfb0lNE9BNJNRVMiai9RpZ1p1ew1AIVXUBb+gv71nrYC8R1xkoTMEip&#10;6aOeKSl+8FZRv44JCh01crRjU5MTWVVKEnn37qxFcHptrcXTTKlU2OR6lJ40pqdqjx/b11RGQJVn&#10;5VgWs/jZvSLk/W3uwdqU6o0akU6TddtKN18kERnrYXSjkaSOIDXMDLO8ENOU0qxUqsqKNZvyfdtZ&#10;9emDDXHTDkdjUkrVEkcKvFGq1BCEOlHNKBG5FOtjJFFxr1XsW5B9vI5Ir14RKjCuOkXk+uce8Uxm&#10;x4mmjghPigiaIRzzyAwCWKNVH+ULwxbT9QB+PalJFAz0pSVq1GB0HeV6bhyK1LNCtIiLJPDT5CJV&#10;kxySx+GpoqOIJaQOxtHIwuL2ufr7t4wr29LororlT0EmY6Cxlayw00FBRyES0gMqMyTLSrqnFYyD&#10;1SxkqCbgG4A9vLMp+I9GKbs68T0C2c+Pk89NJTLRS64RNIDJTwUhRI20yQUbPYMW40qeABxc8+1V&#10;IXFNXSld4iI7uPQSZfo7O0FT9vBBJJHS0yVwUSNLWkM2oqyELdU/Kn6/Q+3PCFMHpVFu1s3HpDz7&#10;f3dt79+aPJ6IpBDTwNHplP3SaZXpYHXyKg4dyF4FufoAwcHHRjFcQTV0mvWen39uvDMgmSWrkR18&#10;U6ReZmhp1Dw1LK91cKotrYAg8XNve9bdUe2ifiOhOwnyJymPjp4ZYvup5pZsjeolZ4VeOPShUpcx&#10;kDhldtH+A93IUCtOkUu2o3w9Dtt/5S1E8QicLEWaikSkikRIkKj96OaBOXb6nSGt+PddMLDI6LpN&#10;pYDGejA7Z+RuKngjnNVjqcEghGrYoRWyK37aimVWaPxkatBNgffhbwHh0Xz7TKygqadD/hu6aKpL&#10;y009TDV1tMBVNVCCoMslTDx4RESwtYlbRXAHJI96ayC9x6SLtsy5foRsTv8AoK+LFKmU+6pKmgqK&#10;iekVUikRII2VZF1AECVw3DKbsPSPaCWPQemZYfC+MU6WNDu6Ongp45aallmgWjq8VDFNU1dYyTJr&#10;lhkEotGYV9bwyEFWtpvfSGSfLpJpLcOhBpd6UWlmEP3K1HH3U7pNHIxQ6qNKaO5TleSVCXPLX5Og&#10;PP8A1f4P9X8hYRsPLpYYvOpJBTxRyPTsZS7FgzGNSvFAyn/jkPSGvdbjm3A9p6vGVBz0pqLdExLP&#10;QtSPeeaRHp5I0kDSReCnoZhMoFwQRpUFWN+fp7qVPSkGnT3Q7iikX7Wp/wAlVNC1tKpYMGm/bMUL&#10;xgiSR29SKnAvb2zJ5db1Dgenuk3IqqFSSLStUabxVkrpKklORDK7oL2LIbqAeeSPT7a6bIBx0u6D&#10;dsizJPULNOq080STahCYaeObSJYhZdZC+lUAUsoN+OfahTqFemAh1UPn0qcTvKn1PFTVFNO1RToZ&#10;FQCWKOO48aTKQEjDD6g67G/096KK+enwqhaHpS0u50lhVmjSeMhodcZgLNFC/qnUWCFQ3p/TcEEj&#10;m3v2hFGevDR5U6ek3O2ryrUFVhdY1WwN4it6maRtNzp4CAqCDyfevEUCg6qyA56UEWWLxzvFURmN&#10;VSSndpHeNTKwIRmj5bi30uCf6Cx90Mh8+q+HTgenun3LGxilAjkSV1SFHLRRNUxLZ2LWuNC2bSb3&#10;JPumv5/z6dz08Q7jp1LpI6uYwCV0ACNV4f1/p0sR6gRe3vYkoa169U9PVFmaYpJVeVJKeGGNomik&#10;tEgmYoUctY2J/NhcfggX9+1FuPV1JJp05UeWOiSJZYaqUxszodTK8d/WAQLXAJtz9PeiAePVtY6d&#10;KWZJU/dEcYaVvGIisjKmi+gn6kfhbci3PFz70VB4dWVhWvUpaqCaUKv62jOhWQ6o2QWKzn6EsLHQ&#10;fzz78Foa9OhwcdZCNZiCGJ0KFgtyDex1pG54P0t/h72/w9W6jFlREkkm0rKBEzGW4/cb1BI1/Syg&#10;BV/qDf20BXA631FaYyE6Yo2BAEQBMcg8R0PqC8EAfU/4+9MrDPTqGop1lTI1MeiL91abWgKjS7LP&#10;H6klZiDqiY3FyePbZjDdbKK3HpwgzyxO8srQ1MhcHRABIEjZOEkK2UhQb6tQt/sbe2zA3VDCvl1P&#10;XPRs6PFMJlUyaWQmRopLh0RSwswt9Ba3+PvQiPTZhPl06JnI5NMqsCjusouPJCjsOZr2AXgWZP8A&#10;ex734Zpx6oYXHU9MxFfxsS4EbhpFkW7km8TxppFlH4vz70UI49e8F6dZf4qXQBTpew5VVAkiVAF8&#10;a8lj9Lt/X3XrQQjPWZK2NmSzSFyCYk+jRTIDzUixHAJIB/Pv3VSG4nrsZBHVgfAszatRcyBiqH92&#10;VSBb6/2bf7x72AK54de0mleuf3kTqhXxzRt6njZXv6RpVgqKQbfX6qR9fbi6NVB1Xz6jtWxmHQqo&#10;oNRHHG4szhJBwiSIGa97EAcf6x92f4T1s9Qp8j4ywLRK93AmD+SMsnqYCRhdjf8AU2n+g9tJ8Qr1&#10;4AcT0nJsmFUIylg7NKzkLGDUE6nVIyLk2F+f8Pbr5Xrx6S1fueNI5dVRphjjjVQp0VZaVyYzIWvb&#10;0ix44Nh+fbKU1Z68BU06DzKbujp4i7mII7vAECOJ0nZSVDkDVqH0Zjx/sPotESuOnRGTgdA/uHfM&#10;FMZPLLUySVE4SKojkpfBJIIb6GUfXx/pDDgi5PPtpbfU+kdOxwhTV+gEz27shW1K0tIxpIzrMTEF&#10;o5KqqOo01BUuCkduDIbFh6rHi5OLe0UUJ4dKew0PSAWGsro4xUxCOGOSqyNTLBUyVVPHVY91vXvO&#10;f3Gj+i2cG5/T7NIgqjSB1ZTUY6jnXEkldVTmSbIzvSvGpjjhkmVQ8EVPMQzKrRlgwaMkFR7UgVHW&#10;yadNVdlKVPJA8iSCWoimlloJnmgolpyIaCkVbAB2uAXbjk/63u3YBnj0lklUVA6aZCciq1btO2Qp&#10;J3kRQxLSaZNAq1jiCr4or21G4JH9PbMhB49Fk7hh0mMlkFtVU8/79UrRSPUh5IRkKNJTG1ZJMPp4&#10;mCvEwsGuCAQT7RNpz69FrtQ0HHpjqo6czzrVJDXQxzJUB1N2q4JU0urFrKpj0+R+Rq/p9AEzIa46&#10;bTWe4dNs0Rmlkk/hstdWpFUUtJUxxRUjjIzRjwRQwMyrKgh5EcqhSeOL+6lSMnp/piFS6SVIySwS&#10;SVHloWjGQpqGKqplpxEJPHGlozHpKSS0wKDi6i1/bkfDrR6TMiT1VBRUtRTgxUSxUqYuvkjkgq4Z&#10;pSorqJ6RtbrHAP22jKCQknSQfbuhutdB/n9xJTP5JlWgpo4a2JTwjwY+FfDRY8xOBGUlIs0oJIaw&#10;vzcvQ2zTtp6VLAxTV0UXsTuHVj46Cadq2KCtpJaqWe9C6Vcp1R4qSsjIbRoIlcm6kgKw9qDbxWxJ&#10;PH/VjpTYRHxaOOicbs7Oqq2nNMlTTSRplKqbzUMZcUytMZh53X1yPLKVJlTgBLW4v7RzXslCkfCv&#10;QmJWJQEHQSV9dUZXJVVd5pFrJKJzWBKFHgLO12kk0WJkHMiMBcD8fQ+y9iTk9MA1JJ8+ogo5UImW&#10;jSYwrTRNS061LvUrKA1RX1FW4bS92uXCm1xcaR711qh4/wCr/B/q/wAM5mSMV1E1LoNJMjQvQD97&#10;UEMbzLWMGjEkdjG2u3Nza3HvfXunOnM4p6SDxxzxQQipqaWaVITTZKRtUYroyQs+hQrsyx8fUH6j&#10;37rXWOmFPWigZ1hqq2ZmpqVZ3NOKuO7SyvUGIftoGusgIYsLEW9+691MNNpegjip4YnneUt9uryy&#10;JTxsFloaeGYXElyrrI19QJbj34de6nFaJqWqajihmqKWoVpsjNVOVlqKqYxwrHARpjVLFiPodPPN&#10;vfuvdOUMMME9NLVQw16CQ6Z5w1aaSoSI+VaTxhV0Q3JlW9itzq9+HXupNNSLiYcdHPC8aTVU0Jyk&#10;iOaeOOpYRxVM3jQsHGpTTWHFyjN9T7sBw691zxmNoIppqer8MjrULSRyBpYfuKuCZ3ElRPIZSnov&#10;q8Sqp4BcX97Oem38ustTR6IKavlVsbPj4qiqq566sgkqqqJ10eWSA+oMf0eHQoJ0Wv8Aj3Wz8HUq&#10;fERSGkmhKQPSNiHMsmQeFa96+P8AyeUwooYal1RmZb6XI9Q966a6cYjUI7eWoEMXlqqWtkmeRBjo&#10;owQ9NNUkF5XLEuZVvqsATyPfuvdOtJTRLXYqOB2qKSmNTW1dOniobPTUpU1NGynVqMbiNYWPrN1t&#10;9PfvP/V/m/1fyG+uFPTY+pgpw9E80k0pd6Vz4KxsfDJrkh0Jp/bN2SNiQ6sD/re/da68JpYhE0NA&#10;s4rY5qeWXKEmLHvFIRRUcRjIsHi/XcNIhJJNifddXp1vpvkqqd6iPIUNCJ6XRU4mvpp6ASZGvlho&#10;wWr47FnPiJfUWkjX0CwINhUsK46902QVdC0ddRmHy1mPRCsKusj0tMyiapqqCN/0yshUsolJSQcA&#10;AG2gwPDqlH1Z4dI98lj4ITTZCSiqacZZqelWaLXDRxVagKzVy6pJpyxvMqELcEkkWHuopQ19enkj&#10;LnHSWy2bV/OZhFDU0FU0ZkpIilKJ4f2qZoYpeYzIq6ydRVg34Jt7Ykc8Tx6UrCagnz6DzL5qo8Bo&#10;9PlndZ5pqNESkjpcjK1qplYepEEfrJPBube0qyjIPDq3gqx6QWWzM7pJEjfbSRRxM0cBJZFYACmm&#10;eQeq6rpAIN7k+7O60xx/1fL/AFfyGxbqDXpCVedlSaVKRkAYGRVhpkZUspjeSxFmtyptyb8WAA9p&#10;tWc9PgUHSEqsjqH7cIuzP4Qy6lcSGxW1tXpvcA/i/vxPr1vpKS1bs88aspk1OJ3RgpRdBv4h9Lkf&#10;2So/2P196PTbnNOk09aHWQRRvGsQELu2lbavoqpCDcD+th9bD3vr1KL1wWaanV7TNaFQyRmNFUn8&#10;uzMCSFFuR+bg/j3rqgFTTrzPEY3mZom/bVmVlbTNJ+lAW4tq/wAPe+r/AAjSOPU+GrRSqLSkF49Q&#10;hvZFFgdEpP8AsTc/4e96TSvVaE9ZIIjIs0lvFGZSImVUDulgVQMeCPobLxY88+69eII49ZEj88ci&#10;qsCeKQM1O7K6rM7APct6QLciwP8Ar/j3vrxXT1mo8fHT1PlkeOOKYs0RgljqIJbHTKtiL3F/Vb6f&#10;nj6+HVGyKdZpWiqZZmEXoSBft2NStlgD+NmVLAqLm/5AFj79141FAOmTJZeKKD7SiAqSsbpJJIL+&#10;Jbft6T+f6g/n+n596+zq2kkZ4dJqH95/XIs0uksD/uzxoLsbuPoOeP6f7YeNPPqzADh1mqDSsYmR&#10;XViYxG7xm0iooWSNksOCQObfT37qyavy6jKxUlrrCLsyhAdDRu1iotf/AFgbce7dX6lIjhpDePSq&#10;uzgkForDUBGyD8m5X1D/AIr7r3WeRIadwih3dkErBHUeYMNaKUcfQAAN70Om08+uV2EheMMWlHlR&#10;DGpKR2tYFgLFuLD8jn37qzfD1IUrUMJo4GM7tI8hUxxm6CwVYgLKf9gb/X8+9dNdYNToZZE8zLr5&#10;9JRY40HrRgLAt9Pe/Lq4+A9eeoMbLLTlwrMWYlPSgFvShP6jbn/ePeuqdZTVyRMAsZRFTzRlnubS&#10;tY+oLpuwt9fp/r+/de+3rtS0kcpcR0x+kXCrwedNjw1hfi4/r/h7uGopXrZIHDqVHaTxpArGNUcN&#10;DqVmcINLSq8i+hSv5BHP+tb3Xr3D8+s1J9q00jRojhhZEksQzqoTSbcMwv8AVfrf+vv3XhSuehQ2&#10;XU/w+sx8sxi8v3Maf7QsQb9Ggr6bHgE8+0l1GHQjr1QM+nWwB8Ps7Q1uB/u0yViS1lDJLJTQMKZI&#10;Xx7tI9dK1tMirC7pKNP6vGByD7infof1xIeAJHUoctTRyWSxeor0YPdGzsHCMjTZDF4jNoMdVrR0&#10;rw0i1VFk6eJqmrakro7oz6jeOzeo6ltxf2ToGQjwzQ+fp0eNa29CSoI8vX59Ep3DgKeWk+/pi8a0&#10;9JQPTRMtLBKaeSYiqTKqVPhZIw4ckLq4A4IAW6yDT/iuHl+fRS8aY0YoBjz6DWegpadq2jhotMdT&#10;WSrT1CP9zUSukd4o8crElFQg3HF0A/FiXQzGhY5A/l1VVWhA6QNdT0Sw0kwShqloKUSymiCiSpqD&#10;V+OSGqjIIaOO3jWOGQ3PPNzZXEp1FeFTwPkKf4OmJQoUMfIeX29KLA4mhqIqKoigiroJJp6Gjlop&#10;mljVyRLBNDGp0qjavHKgZhGxAHI92kLKxThT+f8Aq8umkRTTH+o59P5f8UFf/dCabI1pmhyX2sU2&#10;OSGtpvFK9POg8i/b0TASPTm6xebhRY3+vuy4QGoz5ev+z028Z1mox0YvauEqIKelq44ooqqCHTTU&#10;sVIYVqamIieXL1kMS6YzDGCGkvpJYEXPHsouQASKUA9f8A6WxJQY/l0YzBUgn0UhgEGbSZT9tEZH&#10;q4pZ1FVUSRVj3W07ehpHGkH0j6gknlpU+n+r/L04aE06H/ZlLTYtsjX5J4TR5PIGnpXkqTHPSVUM&#10;OitNIJLBA7DwPI3DAuP6e0E2aAcQM9OhaZ6HzatfgnpTHT0cf26qkc1HVQVdKFqYJi6rGttOpk9c&#10;LyKQ59IKg29qbVRwPW2+HoxmAx1LAXmrIY5mmkx6U9RWx+RpEVLyNNSBRopNQCwmxuTxb6hWUQNX&#10;piTj0O2JfFy1CrLC07wSPJUV0jKlLTyGAeBoKKI+gaTpZhzwCfrf2rj8Pgeky69P+DqVuAUdFEzL&#10;Rq9DGyeEeSGYvHRoXnMlWovGhZmDLrYG1r8ge7y6BgdWQVHz6LnuivosfM9UZmqTXfvwwpCjVJoE&#10;uRBdAQG1tYSSW1BiD7KpivTuk9Jeq3Hh5aKr+4npJKz7NparE6kib7qJdc9RFTqArFWsbkkgKCOb&#10;+0+oUp00VIavRLt37jnRYpZICTNLXzUuUpUaStWpMLKoqaMDQ1Pr4WQg3kuB+CFMZDY+zpWPh6LN&#10;u/coelnZWqq6rODpYv4lDPFQRy1FM/jYUkEYLCQqbrUubFrIbqCfahYsg4Ar0huV0jVTohXZeSyF&#10;RLNHTvRy/eywxpV1KGLKVWSpSXrIlgW6rpjAVpYLK+kswOsAiOxVDx8v2U/y9EFwzUoOgtoa2Xzw&#10;zzVNPCscKFfGENfMoGjzeKIFFkI9UUZRPSCXUm/syoAKDpLrOmh6hbjqJnp46UpLRzQNTPVKZIjj&#10;SHYz08L+G+hpFILaRa5v6SxAeiGcdaQ0boPZqCSqq6x6WBqqERWh8bJT0reGTRUtESDriJKhdJvp&#10;JuPagFQvcafz6UAEnHUDJSVdM7Xo4KKVoqeSoM8+uKGenBjYU0YF9LrpAUi4LA/Q8uxojHJ/l/l6&#10;rJVR6dO+A82ZlqNMdZLPTUhmljilQLMsUnkf0PYpLEP1hCAQD/j7S3AWMgDh16MlhnowexqGSmpc&#10;a1TPF4K6Q1tTSZCkYT1EAkLVc/2gCyMWHoDG6k2ZbAE+yqcgkj0/Z0uhww6PF13h2plx9ZJQH/gN&#10;9o0lWkL0kkNUP3KeVaJSqVIXTTCe4F1PqF/ZBO4IKg/6vL8uPRvGmnJHVm/TebqKRVgbXQyjTNXZ&#10;GeV5np56WFftko5ReJLgh0VNWr1ISNPBDImqSvz6cjiBBBz1YjsbeKskTiU1LfbuZpIEWOomBQSV&#10;sclNyFKPouEFmViSfamGsTajw6Tz2KadQHQ3UG5aOIUZerSOCXV45oS6QuWj0s1yCrLfUvo9IJ4N&#10;/ZvFNHSvn0VtDQEU6XdLuWnqIFdJoQaqBKinjuokkpoSUUpC4Js5Ba7G4INvaxbjGkdJmUqeGOmf&#10;Kbl8fImFPUMKiFEYLIA4N0coo1eux/IsbH3pp6DOOrKtfLoNsxviGnV1qZUWjqZAgVi09UuoeRvK&#10;tiSjMLaV5ve59ls0+KV49WNuh7iOHReN2dk0+Praz7qtjE1Ir/Z0dUIqWeopJUM1RUD7r9uZUjI1&#10;qAV+g/V7LCSTqHSxLUEADj0Wnd/Zk9VjzkKpqmNqaKomq6BquGjpYqND46aGPXcQiSM3iS5Zm9RT&#10;0+2i9GoT0pWyYZPVefyB3uk0EDRTVTVNEFkx8+PnoWtN42SOgpoSAZlZWbyNII2kTUVXgD2eWFuJ&#10;D4h8/wDV/q/1E1uJliAj6qh33uo1CPBJWJRY2rrfHSeuSSqWSWEl65YqoCZkSUoYkYFULsQ1xp9i&#10;qC1QfCM/y+fy4enRdcS1Wo4dFXytb4Z1klq5isJMkpZ1kSaukBeWnD6dQMi2cX1X/wBj7NY4u2tP&#10;+K6KWpUV6TtdkpFRmp64zwQoGvCdE32pbXGHX8MrMFl/r9Le1CIooKda15oOHQYZDL1zTvK1QTLK&#10;1S8gpVKIshkDNUOo41a/xf6fX6+18camhI6qT010lUamRVdvPFJI4DyspVZSdcczX/qQAVA5Fx7d&#10;KBRUdJ5AK16G7YeLGW+2hmBSH716dJaanMnirBJZ2SKawGlQTpRNNiL+0crBKk9aWlRXo6mx+uvv&#10;8lhWBraaWelkZROYXpPvIWMKSQIdSslxIHTWEWRBcgFfZTd3saxsFp0c29vrI6ObgthTYqOCrjjm&#10;paqOjMWEb90QVGUjHlTH1ES+uSoUIWldzJqRVCOCTYONKGFD/q/2OjdbcIa+fSar9rU8EkNTXUeI&#10;SoDK1S0o/wAlr6msm8eQmnX/AHW7OyxIob9QPB9pp2IU0rw8uNOmniRe6meij9xbq29t6u/g+EpB&#10;JnJocjHkHqxE0GOYvpWi+1k9OgxraQAgg6bekcvbZbS3DGRyAgIp/S+Z6qzQ8Ih9tf8AJ0TDK5c5&#10;KWSWQTjytBTSNM5khaYoNUUUIUC0cZ0oDY/QE/U+xZFDoUAen+XpkU0+nTJJSJWAzeEuIZIf8sjC&#10;U7xwI51/tIG8aCxLG3PqN/z7fBC/6v8AL59b0giv8+nSCjx8lTTNNE0yJPE5enhjpXlV01PJ4plu&#10;4YW0L4wGJPqLe6tIwBp1dVUsNXDrgMOgapCUEMsL1dToppXCtFSRqWiMrjkSpYB4rBx/re/eIMVN&#10;Mfz/ANXn1bw6A0H/ABX+ry6wU0UrU9VToPHLGYaYRm0qFZWMnlpmjX6ra40ryoP193Y5B6oBUHyp&#10;1nhp6uOGSIQ6PvVX7diwhaaiVSFqTb061sbW5A+v1t7oTGcjh0+isAepFVpq4UfyTNFLCwnh9KVE&#10;kUarTxpDUaSxQsAWFgR9fp7qKLnz8v8AD1Z8rj59drAv3FMtTTxQrNR/aySBkqnkjQA6CoIXyIpA&#10;F+SLfq911NpNPXqmmpGoeXUKWjiWSdovuSscqU5gUoVSCR/2lpplF1KP6dJtqsf8fdxjPXjHQ18v&#10;59emiljqftoGmMiIZY1kOhFMx8bTvOSbLMFI02NvyL29+X4ammfTrWQSq1x1ERjWLUy0KjWUhiaR&#10;ZVLLLG3jSOXWttMl1ABYg83Fh7uBpNW6oql66fLrHJT08ZEsyz0cipolnjCPTyzOA5QstgqxobSK&#10;gB1A3492BqO3y62VQfENP+XrgnimvBTQGenlRIzBVveSNna0k9PNEeFsBdz9BwTf3skDj1XFe2vX&#10;ba4FpwQYqVp3RZqtUlj0QC0UrRpyNRJFz/r+9DSxxx6dHaoDDrmZCJFjKfchwYI/CQJgjAqUDsCF&#10;u1tDkXtb6Dn34LQ9WLIRQ+fUWeJCraIKhoHUeSMhkRSV0SsYv1lI2F9fAva9wLHYIJp026hTwqOs&#10;Yd4UBL+aLVFLLM7H7kBf2FHlW6GMrxc35sLX9+oK/PrwbSMZ/wAnWCeMRepFhVJddQHjeMJGEUMj&#10;yqy202Jj1oim4HPPvfWmShpXj1mSMvAZZfJFL93M9OtJENVVK6hpDJPILagpFrtZh+b+6VUGi9W0&#10;GmRQ+Xz6gRhqKZqqAzJM9pWhkIWSFJAVBlZPSS59QIJ03t9Df24TqFDT/P03lTnqWyo+lw1VLohV&#10;o4FvGI5dV0eplP8Auy4Omw5H5tf3oYwOrHScn/V/s+vXMuj0plMUoTSsKx3VY5GnkEqzqbEBmt+6&#10;CbWBH1J9+68aMuPL/L1LpY11GWqGlo5GkATQwptS69MlMLF0WwAVuB9B9fbZ0qcdXjUU1N/q8uoM&#10;dLNJK14zE8srIJKiACkYq1/SUW9lvYKQdLfnmwsSlM9VCsx0mv58Pz6xSKI6qSFSBDSzF6wyRSCn&#10;8+oxKWmYF731foGki1vz78vAE+fXmA1FV4Dj6dcfIkkZeKCFvCJpVWNSyRKrEzUkyFf0yKCwZD9e&#10;CALH3cinHqgApn/V8vz6ckenBRVaJA8JfXLIRLDHK+qGh0gerSBeNrfQkjn21Sv+r+fVxp8+H5/s&#10;6wSRL+40YQUrSyESKqmVHU6maKIi6hr8swvza3HvYHmePn1VlHFeHTG6uWlaKURSFSs8UAvb0nU+&#10;tgbWABP+uOPbuPPqtD5dRKdajSJPEXhLCeeBG1KKqxjQ1En9AAStz+bC4I977TgdeVT/AJ/8nUuO&#10;RJR4ZY5CZm87RRFfWQumnjUgC4H0bTyTa4+p96II68PQ/wCr+X+X/Yc5o5ZpViEahYIFMqwrEXvq&#10;Gkt/ZRr6UNmFrXtb3QADPr06wZiB5+fXIxxNGTPITOEsQ6LLdvof0gi4HOs3/rbmwsOvFFpQcepM&#10;kDRh3klp6lkg8MsXkDsqouuGpinAAv8A2Aqm3I4v9NdbZVVa04dNBWZamlkMU7s1vJHIVSMsRpby&#10;aeSQAFuP68+7LShr00BqagHWaUGd51VD5I4oDF5wPR4SPNHMACSfUbC3159+oAAerEFif9Xn1nMs&#10;MelGVJDFPqK6G9MV/wBtY+AGTmzLcfq0n/CoArjrXbj+fXBESSbzDHBF+4LiSmKSR3kJEKU8b6VX&#10;SLn08Dn+gHvZp69eAXjT/V+zrKYUjWEQosE0BBkMkheAh3DQiXSCxc2INjcEEW5HvR4Z692+Qp1i&#10;qIxTrBL45NMuQZphHCoilu92USJYuqcgsTwSAbi3vykHHy62yafzP5dZmEtPOsMUkMoqPuQCY4Zi&#10;lOzC8gitpW2qyG5+oPv2GFT5daKsp64RuxtHKCFhDTLEgULJOJAh0emyux4YD8X9+68BmjeXUNf3&#10;C6x/5MzusqTVLMQ0qt40RmsTZR+q/wCLe9jqnUoPDGspknVXEhg8wBMi1EqFWVhHcft8EEg/j/XO&#10;+PAdXAWla06iSRUcMDs8XlbRNFPKEsmmRRHTSQrEPSLjVawuTb34V4dUoBk9Y3SCGBIxBFPUBPIj&#10;S6opYqYRgMV0+hvURyxLcW+vv2ck9aoAAOsrOIo/SksH2UVOIlKrJdnOppQAtwGJOlfrz/h70MnP&#10;W6U4+XUFxTnXLGBKySmaYgl/H9w2moXUQdJDD0qeP969uDhnqp00r1IdVEdOsJkR5x9WKP40Eg0j&#10;UgAH01f15Fh715168aeXXKaSG00cheUsYzcxIiyypyWkK/Q2spX82P596XJqOvUqSB1FkSnMn63R&#10;YjG7MhLyrLcFHSI8k29JH9B7seqkUwesisyVM8oeTVTqOWiDagWt6kbllJOprBrkA+60x1vrk7yI&#10;slMkyFS/mhkUD9ptIMsZDj0x6QPxYHgf1O6V/LrxqMdYmEJhjhiiRlaVWSezRlHYkS+NeC1mBKhT&#10;pIubX97pnrXUWYTxsIpKeK6uGZgC1QFKW8hUBfRYcC1uSD73QU60essTRxNMkkqVEclPFLC0as8C&#10;lraQ6sPTY2DCx+v+t71xz1rAJ6ysRToGQiSMyNLOpB8qq9lWWEaf02YXHv3W+HUOPSqyiVYrPZ1a&#10;oJVgob1+OwP+BUHm1/futdvWW6vHGwW0aBA0dPGvnVL2V45CCNTgD0/X3vq3UlYPE8Ei6po0hnKC&#10;RHvUTufRdlH9oG4uSP8AidHrVKmvU2mknjj0oIEQwOtLTTEl6czgXYEreQAXIBIt+PdWpx6stfLp&#10;Q0w1Ix8MKvHSqZ/CSiNCSI1fyEH6MfoPrYc+2JPLp9FDGnU9FNP4VWGJamNTEZ57tqZltHFoKjUF&#10;X1An6kD+nupYtx6eUKhoOJ6c46iWKFjJOX8dMKWRWVfC0Kz2EySsL+mU3FvoPz7ZZFPy6uT6np3p&#10;qOOB18000bnVLD9qwlAOm3qjbnU7lbj+jf4+2GYnuHWwqjJ8+s1BLOvkLF4mhhd5aOUiCnM7OCk1&#10;LPpupANgrC4YWvYe22FaCnHraZrTy8vTpQsiGWNH8kQqKCarhZZYh++bRwuxhA0yodKyqosCuq9j&#10;7b9fkaf6vl05QVFfT/V+fU6nicU7/emQLTxSU5lkKpVTfcm86+BQFl1N9PzYf1PuhGaKK/6v8nHr&#10;ahTx/wCL6VGOhhrlYfcFPFE0dHTSkRVWRjhg1U0srOCXjW7JqI59P0/DDHSf9WPs6dVVYU1f7Pp/&#10;m6dlTTFM8awpFNVRXopo/IyVr0gFLP5Yx6i9gLm3r+o5sGwa49K5/PqwAz+WPQ9S6URTPrnkpo62&#10;CV6WpSO3jWIQC8kt+RNGBqB/JLW596bAxkeX2/5uvUFa+fn05iabVLTx0/nrIYneSSGHRDOylZJT&#10;CG/WZYTGzqOQL+2wg8zQf6qdaJwQMnpzhrqWf0olZAtTRkxxrZoagqLVH2s5/QzAlFA5v/j70yMM&#10;kgn/AFfy9erKakZxTHSqiqVkkpGMzwtHTiSBJYZHhqjAyaZIokW7PGhYyQk31aT+fdM0P2/6v9jp&#10;/GOnqeXQqTxpSNrmmqY63QXMeMi0+J5GUXa1w7Ai6AMNJHvQIrpP+o/6v28evUr/AKvLrPTVQjLr&#10;TUiihR5aWejqyrCKinBl/iCMAzIsL/5xRwFP1sb+9k1Pdx/zYp1vI/1fz6xffolP9sJ6aZ5qd6am&#10;MUh9dPEpkqYlLAHyRkERk2FyALfl1Aa1Ir1WuKDHQ79VYCasmhrhTvQLCjfc0QmFQuQnpFFYanVb&#10;VG1wQHU2vZbEEezO1iLPUZ6TXFwIkoMdHVwu155Ia6prKeGoqIKGirsREF0VSNlDeujAQCzw6gCp&#10;NxcWFiPYgjtS2adF5uamteoFRt+mmlyeNNGJBXRM0McqRrMrq6mez/2ZEmCXtwLj+h92NqeFOrfU&#10;DNTXpLSbbjyCU83nEMs6GOKqkQ1EmMp6cGMHTIANa6QCz39XPA59tNbUxTrf1Z8ukRWbdrpg8j0A&#10;xyGFpsy7IZGirqSRabyox5dCtjwLgMTfT7SNB5EdPJcsRXpGVW2HQZGVaWiqJJInk10sV4JqdG8l&#10;clNSEL+4bDxOo1cn9X1DDWw9Olsdzk5/1f5/TpIZbbclPSQGFmpBaWX7qYslWKyoAmhM1QoGumIs&#10;zq49LAA839sPbEZXpVFODhjQf6uPy/y9IqbF1xH3kUX2kVLOJI6Woj0S1UR1GUKSP3BL6eG/NmBI&#10;BsmKEChHStHByp/2ekw0WhqQiOOnqJy+Qoa6GRjjKioo1PkSrXjxut/E5Bsx+nFgPUxQ9XFKAUzx&#10;6hTzQyR1MkRljo0p3DU0gHmgrYUHmWWNwGGpNKq978C/9T7QAaj9vqOnRQg04ZqPMGnn11JkquSG&#10;tWLlXosYr03pLGeEgxyyTMCCsgB/dI4QWY/0qI1qOtuTU6fMD/P0xySy1tXJVUroZU8sM0bFZYJm&#10;hTwzJCEARXuztZWKvyQFJPu+kDj/ALP59JSdRqPL9n5Y/wBX8hESoSnTJxreCKggXJa4oYTDFKjB&#10;HSJBfVf0Mv1Yq3JFrNZh5+vTTFe4Lin+r/Y6aambQYUpKKaGF6+hyBpFYSEBFvV0sakmy+oMnp+o&#10;bm1gfACtfy6aY5oMVIP8uH5dSK1qmmNPVKkUkCMY6svJ+y9IGvTtICP2zISwZV/QbEix9+oDXrx1&#10;AhvL/Z6hvWiCpqmWZ/PRVZB1R+WmDQwiaSEuo4shRbsB6h/j7cKUwPPqpepPUZpFrZqlIriqlK10&#10;00zh0ONjUJNUMALAxuqOdIuYyf6e7FAuT9nVa6gV/P8AL/V/LpvyBgknghkqGSqd8i8klIrVUdGl&#10;PThkhlCL6/J60YlbnUpvxf3dVotR1pqFq19f9X+TpvkmjiilljWkp4qeGGYT06+BtdWNP2ulbqNY&#10;UgJGDYgWseQ4oPA8D1UnzNB011CJLLT+OmQKslPM8cTSNTxJGrA5CnKWKiRAAyOLjSw/r7eFBw6b&#10;OksDT/Y6w0AnmEVKtJqgraVwn7zmqWagqGlp0icgammfQVLf2Ta/v2lePn15eNPX/IehFwWz66vE&#10;eQNKscrVi0hoK6NRDT0k8QigdI2uSXuxUkCxU39uJbl+Hn1SVyg1D9np0aDZHV1ZXtR0OMaSPKpi&#10;zTPH9nCAI6eY/f1FPcaXQKQyOCSSR+R7PNu2555KU6Krl5JI8Gh6Ntt7rA0LwGRmr4ZIKKrnpzHp&#10;+4qamAQRZGlDi4OpWR7/AKD9Tx7G9lt0UJFRXorWYQEtKeh8231vPSMamd5lhqXkMaySL9406xhJ&#10;JjMvDE6R6k0rccg/T2ITbBVqRTHVW3W2l7VPRzuputampryfAEpo6Oni1NHpd6uVh42EuhdYWMNI&#10;LcBtP9faGeQKdPQZ3G9iB/TPVm2ydprTU1GrQpFHHAsAIQShhFYxGIAWAe/6b8Hn8+ylmJOegnMx&#10;ZyR0YLC4WKOKAqnqRFCkHhgSGJaNhe4BKML+2JDgdeRQRU9Lujx8ap+mMMdY9K2bR+klWH0v/aX2&#10;z06FoOnOOlVTcgjSygKQCraRpWxPNuLn3o08+vdZRBa4cqD6jddJUSseLD+lvr739nXusboIv0KF&#10;ZRfkBTYj1af9Y/Q+7KNRoevACvWCVlJUAKlyZAf1EqF4Kn8/63t4IFNR1VqBhXhnplq2UpfSdUbh&#10;fEFuxYC4YXAJ/wBj/re3QOmmKeXSOrg5id431Rh7MrA64VsfIVRv9p9rI9NcdJ2ArUdImqo3uFBX&#10;Sx8SEhSzwW1M+mwuQLEn+nH+svEgNOmpBqoB0xNTBWVmT/Oy+GRRygGqxb1fUem6t/xX29XFemyj&#10;AVPT5QU6JLIsaMw1lFdkA0STevxjV9Qef9jz7bLA06di+H8+lbSDyPGmjSIVUrwAwMdlSQ8Akgkf&#10;7z9fbDLp6Ujh0r6NCCpsY3VAi3I0uo9DBb8G45IPPtBIxrTpxPjHSihAB0fRk5uo1ekc+W3+J/Ht&#10;npR070oU2Qi9wZSy2BZSeWW39P6f4+2+OOvdPQlAVTYElgARc+s/W3+x+ntP4bEdap1KhnH9lh9S&#10;WBv9CObf7H6H/X90MdPl08DgdSXqQqGx5t9LA6b/AEH0PvXh9br001dRcnVpYsqks2n0uRZP8LXt&#10;9D7fSPTnptuNekvXVDaW0KxaxNnIVGb63u36T+L/AE4N/auNQSAemnbSMdBXnK66t5AwAvJGHjTk&#10;qdIjlsBbUfyDZTb639m8UagVHSRzQdF/3RkZCAVkDpI7KNfjZ0keRh5owDzyrAoQBcgc+xBaBQtD&#10;0hkNanorG+8tPAtU87oaikjkMIZV8cqTftF5bLcJ/a+l1+g+ns2jAK9P2iK/Hj0FGC2qmfydNVtD&#10;JMZq+kWCQqyoy1B9EQb6AJpBUg3IPt0yiNc9KZNKjj0eDYWwVpmSapigkQhkCxRRhKXU6ooikHI0&#10;MpAP9T/S3skvdwXRoj4+vTApIlB0aPC7ehhOgRFhEzgh4xEXmAAhZVCgaXU+qx+pJ9hOW4LAgnqy&#10;RaR0KGOxgjJtGqK2lZAT6iwFwP8AYfQH+ntAzFjXpXGhBqenoQWjuNAXSVZ25swPDf7D+nutRWnT&#10;3TfOLlkYegA6wjaEJAABD/i9vp/h7uvDppkyWH+rHSSrwGEigDyKAWCqAl0IADE8Dg/q9qosAV6S&#10;v0F24VMkTNp/dSRVBVQVlljOr9PFwDxb8+za3pjpJJTUa9Fn3nRIlPVNKiunlDSRiMuZTOB9xA7M&#10;AyryH9PH+x9iq1OPtB6RXEY06uiybrxT/wAQaSSCas8UkUcUqSmFHppIhJ4J2IB0gMNRvcfpt7Pb&#10;VxoA6R6dWB1jwVIlKCZqpqZovHJR00Rl81WJJA0az6FsoZlII5YarE8e7znjT06dSMAVPRgMOkUQ&#10;WV3ImcLYR0nlKejTBWQcNzHd0b6AgAHSxv7Dlxx6q6heHSS3hjGKPUzzSP5o6giNVVF+7EZSCWOU&#10;hiQSQGH+sNRNwTPa51jIr1WgOG4dVcfI/Z0r7eyLVWMqdfnmnx9HM8MlOKvQJK+MEHU0MTK5ikcg&#10;rbSR+n3NfKV8DcoqH0/1f6uHRPdxW/jBB/q/w9a//wAgNrVkVbJPHjXZYKOWelMixzNWr94Kc5II&#10;CPFT2g8jIRdvWwAS/vJbZb9Hi8GgZmTt1UOQQAeB7TQEilT1G/PO0SLLHuMR0rHiTTUnQw44/h8j&#10;THHgOiYyTGJonV3upqo4/KRIvpi8skcboFbQ3Ki/1F7f4WnkKMrjyLgE0IwNRAIoaHgK+XQVRA+p&#10;CBnSTTHnQE1rVhxNKUNOokVbcRRqo/ahE8VPIgNNJM4MqPpfjSVIbST+Ln2jhvNSrEoAouoAiqkk&#10;VGDilDWh9On3tss7GoZtJYfEFGDwzUEUqPWnn1jqapkDs/iIaGMVFXJG0MUc0Z1ESINNpHGlA62b&#10;6lRzf3Wa7KAs1CCo1OVIFVNcigoxFFDChydIBI6chtwzBUBBqdKAhiQR5HOBxoccK8Os8bySxyEh&#10;JP2GaJZJmfxSlNTStDZCfENYA5Nx9CeA8J5JEYCjdtQCx7TSuor210CoA4gjgeAadUVxxXuoaKMj&#10;0B7qajQk8KEVIpmbNUuZ5DHebzLSoTL4lEk8MWtah4xYNFJyqNGQSRYm/wBVD3TNKSp1FtAqSBUg&#10;VDECgKtSgKmpIpX1TRQKIgHoukscVNATQqCakMvFg1QK1p5B7oKxH8SCSKPyLLTztLeBYmUNrkhS&#10;RrtMb6SzNduNIIHs9sLxG0jUqk1ViagKQKnSCcvQ6SSamo0ig6K7u3ZdT0JpRlAoxIxgkDCClQNN&#10;B+LPTpBPLIqzUxMrwoBTU6EqaOeH1QErLYsOTrYi3IJuBf2bQzvJGskHcVFFSuY2U9uCorx7iRTI&#10;xjpDLDEh8KfAcnUxGHBweFaVoKAGoINM46e8dSGYvTmKoap0TLAaIqCPJ65qOpW4VSXLFLGzC5tZ&#10;faq3h1MYdLau4LooKeZRhSg7qlfIjIFF6LLyfw1EoZQlV1a/lgOvmcUDeYOPPrnE33DmZJdBjjWp&#10;DxMkNU0KKV+7GmySkhDHMg+mlWFwT7bB8U+IDQhQ1VIV6Zq+BRjQFXX5VGD1SRTAvhstakpQ1ZKn&#10;8GcqBUMjehINCB1mpIFmFPBQRGF2pa2uggdkcwvJpqA7yL+3rkRWjWVgQltRHN/bKKpCw266SVdg&#10;pNaE91a8KsAVViKLSpHTdzKY2ea6YMAyRswFNQFV4UrpUkEqMtUgHpqrsf41Y1NFVLNzPVfYMax4&#10;Ma0ep46hbiJT41jlLC9wGFlLavZfPANJE0TBiKv4ffSMgGj8EFVCvjjRhRSQ3Rhb3WojwZVKYVPE&#10;7AZKkVTixGvUuaUqDVgKdJHI0Fz5IEp0pZaqOoMdGJpKmnlnTQk0qKqrfTpkaMMCNRJW1ySG9tFk&#10;OpAoRmDUTUWUtwJFAMAAlVNc8PPoQWd2QNEpYyKpWr6QrBTUgGpPHAYimONek7X46RIKjUhMpEVQ&#10;jvHHUUjCZvFUS0+gshnkPCgE6fG1rXPsoudvcROJBVsNkBkJY0dl4guxwoqdOhqUJ6OLS9jMqFTj&#10;KkAlWFO5Q1aEIo+I0FdSg16S9ZiVSaoeSCcx+JfLHPHHGjmYFXqS63CgSBnaMcW4/HsludnhWSR5&#10;EJBA1ArQGtatUcAGqxUUFPs6Pbe/LRoqMoNe0gknFKLT5rQBs5r5dJ2rpUUTxSXaOCCE615jmpiw&#10;K6YzyzAn0/4ix9hncLCIa42FVRVII+EqfQcSwPD5qR0cW87ko6YZmODxVs+fkPX9vTI2Pqkl86Fw&#10;xP27GW+qJZrxRopHH0B0uv0PsKvtlykhmSoNQtG4rXCgflwYcCQOjNbu2KeG4FKahTzIoT/PiDxF&#10;em56VVDyBZHR1LeRTYlYn9TuTcXcc/1v7LHtVTU6glTmo9FNa14Z+Wc16WLPqIQkAg0ofmMADjgi&#10;npnqRFBIrl3mKvKzMrSNJIgUuB5ZpI+FJvYW5uBfj2qht3Da3ahY4qSRSoyxXgamg+YFcdNSSxld&#10;CrUAUwADw4KDxpxPlQnz6dZY0cunhCCnUmYwlFUVMY/zc7kWcWPDJwRb/H2aPFE5+GgjGaYGofhY&#10;nBxwK4oB0XK7KAxaus9tantPmo8s4ofPh1Imp3qIIVnhd6qRVlZYmZvEiv4hLEYgb6geAvJHPt+W&#10;3M8KCZC0hoSFJqoB06lpxBHkB6Gnn1SKVYpWMbaUBoCfxVzQ1zg+Z+zrDNAxalm8SslU0o1IkcdO&#10;smkeRFLi/IAX+v19pZrbuil04euQAErQVFacCMftp51tFKAjxVNUpxJLEeRNPTj+zpsnoWZFZzIF&#10;Z52coFUhDYut/wAqBbT+dJ9lVzt/iJqatKmtKDGP2gY+emnS+O7AJCUqAtK1+dD8jWpPz6Tc/raN&#10;Wm4hCPEVVWQBWKRx6RySL3P+x9hK6jDuEqeyjCgqK8AMeY8/z6OIqqpZVy1a1wc5J6jPTu1PHF+0&#10;yhbyI0YeezuVB0mwVV/VqX+vP09oHtJGgEeCAMjT3ZP5AAZNR656fWVVmLioPlmg8j9pJrTPpjqI&#10;wEUcbFYFYodOoAqELeGNgOR9RchQOTf/AB9o3jEKKQqgkGlc9pOkGhB9OAGS3HpUGLkjuIBFfLIF&#10;SKj5Hz9OoTRXYGVmUTCYOFSxWUmyiWFr2I/s2FyPz/QteBgwMppr1VoOB4AMp4FfLFTwr0oDKAdA&#10;ro00qeI44I9fOppjrEkTa1XzRHxShZPuJDGAtv2yslrN/qSCbm/Bt7RiLvC6h2kV1GgxwPzxinzx&#10;w6cZhp1aCNQxpFfPP2UND8vPiOuM5AhknMUsaayix34Rm9NpAvLB/rZv+N+/XGgRNOysq1pT0/zh&#10;uNDwPW4VJkWIMGNKk+vniuBSmCPz6hlyChhgcR6VDFrFnduLR8XBUnTYkD6/X6+0JNNPhRnRTNc1&#10;PoPQr6HFOlJQdwkcVrinkPn5fOo6y38KgIWTTEZCkhDO+lr+KMkWBtz/AEtb6+3CvhL21GKkHic8&#10;B+XDy6aIEh7s1NMYAqOJ9euPkJBd0ezhSHlKhlAOvyHR9WW9xbk/T21qNCxB7hUE04ca/aOPzrTq&#10;+j8IIqDkCua4p9h/lx64RyaU0taFQrmnOoHQrHU5fV9VuOB/jYce2FftKGqgfBngDkk1/D6V9SOt&#10;uoZ9a9xxqFOJ8qU4H1+yvWaWSMqEpxEDGY7THUAA4tLqXkK30UD6W+nPt5niK6LegoQdR+eDjy8g&#10;AcUFBk9NIjA1lqag1A/l9o8zT8+s5k9TiSTxqF01AiVVJMg8gCxCxv8AQqb8fT2+0vEO1BSjAD1z&#10;hfUjgamnDy6aVSANC1zVa54Yy3+EefHrJC8bREOslipjTyfWK39nWDbVb9dhx9fbsDRulHB4UFTk&#10;H0+2mWoBTj1WRGD1Uitamnn86caV+GvHh1NppJ4WTRKBZ0kc+QSIQnoTSD+b/qH+x9mFtLJAy6Dw&#10;7viqKD0+Y8x0mmSKUGq1rgClDn16mtI8Hn8RDKdSTJpA8oK6ifz+gEm//FPZoZTArmPI4Eetck/a&#10;taj1I6SBFl0a8EZB9P8Aizj5dc4pFMRVm8alLoswV2Kr+nSE+txZdP6bj+vu0MkZi0k6ajFfP0oB&#10;g1FBpPn150IkqM5yRj7cn51NR1OEqPF4lMToFSUs/pEsrqPDFBIOUvYq44+hJYg+zNZUeMKpAFAc&#10;4qTwAP4SeBGOBJOekhjZZPEIIJJFPQA9xI86cQc4IAGOsS6Q0oOqRPF5ZPuHi/Rr8bgC/qseFK3A&#10;P4tyKAqrNXK0BOunrQjhn0BFRq+WenCGIU4BrQUB9Kg/L1INDT9hzpAKlJolRGTU0pKBVYILGc+K&#10;9gCT+q40i4b29HCJ1dFA05NR6Y1mlMeWcUAIPVHkMDK7E1oBQ8K/hzTPzGa8R1njQNTxtGziV0bX&#10;IZfOkhjUBVuq3XUdKhjex+lvb6opgDISDQ5rqrT8gRXAqcZxTph20ykSAEA8ANJFfP0NMmgpXz6w&#10;yRVSrNCsqR+UJDKFRR90XOsoG/1KkkkjkcE8e23ilGqIMF1AKaCgf5V4UFftFQenVkgbRIVJ01Iq&#10;fh8q/aeGcH8us0CSqHAmNMza0ddKhWp4yBFCALm9wTxyR9Pp7chWQalLFK1UgcCuKLjNa1PqR03K&#10;0RodOulCD/SNanPlTH28eoZIUioHmR4y0iGYJIi2ULGQpvrUpcAfUcAj2k7QPFypFSC1CAfLj8Q0&#10;1/yjpRRiPBahDUBpitePDga0+Xp1FZKUrU3hR4wDKBBGyh4tHji0xp6QysYybg83H+JTslrRxoDp&#10;8Q0gio4LQCoqCV8jmo6fV5wUOog8KschuJz6EVHrSnXKKB4qeeS0UksSw1MHlZVlMTEq7pFwv1A1&#10;Bh+eG/Hv0cMkcDSgKzIFdC3GlMmn2gagRkVAb11JKjyrGKgMSrUBIrigJ/wU+016xFQ7qTKjSTFH&#10;CeqKOeOJPIJJFAsisPSDyb24tz7Z0q8gqQWkzTK6lUcT29ta0HE1pimerglUICnSoNTgkEmlAfxF&#10;eJGBSvn1iVGE7yRCSEkL6WkDNBwTZzILW+oFx6gbW59tKlJi8VVOKjVUrx41UAeYGBUYp1dmHhBH&#10;o1KnhTV9gGfmfQ+eOuKCSMMobWkYJWYFQFTXpMkbJcAfTTY83/wv78viR1QHUE4N6CuSCBQDIIpk&#10;14dWfQ5DEUJ/DnjTANfP19OuTPAmuZ7SeORdMro/jdtNpIVC8nXckMf8T72zQqTKaPpPGhoaDI+Z&#10;NTx+fn1VVlIEQxUGoBFR8/QUxWnX/9C/27IHWeIMGVXhiZgru36/uFGnmwPAJX/Y+zfoO9ea8YCq&#10;zSQ6k/zaBTTA+p1lfkE3/sWAB/PNvfuvdYZJIzKhEsR1LrFP4wJmjc6VUooCLfnUTZiQAL/X3rHX&#10;uohld9SgLAIRJ5maUs7q4FlDR8j0/wCqJHvRPVlAJzw6w+eMSJKkEjhVPjpbhm8YX6zEALcfqLDn&#10;6ce/auriI+uOoclWsSN4gscTXaJGiEqyM/J8I/UQDy1/6+9A+vXjFQVGemGbPy+L7aKMK4fyTtaP&#10;W9OAGeoQAXCc2t/tufdumvPpNVmfhitWSSHQGMlUNQkleMkJCUhjGoAcXJIsOdN/ftIPXqasdI3K&#10;bopkMoqJo/1rIi0ykhYk9VPIWkt5EU2NlZmJ+gBuPdggJx/l68UANCOkLkt4wvMyyvVVU2gommJp&#10;KUC2rUyxabSN9SZXDqP7Nh7UJbFhnpxFNajoL6/eNRGykzeOMFkpYKY6YNc5ZQtO9QNQmYg3JUr+&#10;P9ZalpFwIr0pWh49BnX7wkniqKaSKRnk8ZasrIxNEFp2MlmZCRfX6XIuFIJFj7VLEF8qDrehK16Q&#10;dbvANC0tNUK9W00YhpjJrWhq/wBFLSxvIvk0yA6lLXAFieB7e0ilOlKiNRUdJCo3S00sjmmnEc8H&#10;lqjK8UphjRilSI6hBpkQSXNyAQPz7diCg9UZFI1DpkdJKump6lxkJUmgmlp6j7haSsejDlKfxSqV&#10;PiYgtGGa7WtY3Ht40Az02cLjrDTYesq1jrhLKMeGaSlqzEJ1klp/qZaOUATlD6mRVUgj6m3thnRT&#10;jHTfT5R7Teunf9vIZSMwB4GmRaV56mVf32mpuFYsGDBo4uOFtf22zooqT020gXHSvxmxcXH4xppZ&#10;YqaonqJhlKd6SmaoiTxxUbKi6WcDlZGTUDa4Av7Za4QcOvCc/l0KGA69nhi+ymoy9E0qCGCLxVPl&#10;SZfKkwqxfQI39SIOP6X9pZbqMfD1YyKw+fQnYvYtIImNVTrNGsGkY+N7rUlWs801Pp41C5ke2rV9&#10;P6e0LT6ukrmuB/q/1f6vQCRSbNoljoqyIS08ywxtE7Uo8pjBtGSQAE9J0hiP0i9r+2TIx4dMihND&#10;0v6Xb2PpplHjWODywpVRBJTUvKw0LA1Sou6ch+Dq/wAPewWbt6eVVoa9K6mwkUkjK1PTuxmBLmJR&#10;AVpxoRnlP6Si+o2Bdv8AX+vvCbrTDt6UH2EUSxLMieeb0mSKEyyVMBX0aWkUGNlADC4JBsT794dP&#10;iOOmuHTkYIdCtaKAR2p9FQyaKhgt1MSgMhP9dTXJ+g9uBFGR1vPXlREhLozIkyKfA3jkSKThRJq/&#10;UFPH0YgG/P4926913KJWKmPSJRGPPKEDRoA1isKLY6y3PP1/3n37r3XAGN9fnjudaKNCaDLKB6CJ&#10;bAA8eofQ+/de66bmaKQx63IMdRTOWidZn4swKldOn8/Q/j37r3WR4xJPG6eLSsjRtFEpkqTGvoKB&#10;lGlCCNN3P0+nPv3XuuaRRwVChrsEDlNcWhG0cLEjq1y4vcfg/gn37r3WKSxVHBjICyl4ZWAuoa4g&#10;YNyW/PJ9+691yaRgpMbOirJCkkIQTPMZl0JEr6Ro/ob8fT6e/deArgdZXjIKr5ALxshd0DpCIzci&#10;qVRYFB9CGIPv3WypGT1JEMAKaISRJEqShDrZje5cOR6VH+B4Bv791rqQYPL5AiJGjhEeOwSCXSP2&#10;6hqhOeAbqtwb/W/v3WwKmnUpEcOsbmGSK1ijxKR5o11RKgt9HJJvz/jz731YkNk+XWdCrhUYTLpV&#10;meMIUMZHMkc8jWIUfUr9bci3vXVTp8uuaxqzxgFWeIK2hJjINWjVFKiCxZgCGP6v9v791rrMCuqN&#10;ZVVGeMPKKaRElmJewjZZBoAP1AWxv9effuvdTIYnCgMqREhnWJ/1Bh6fE4FyWA9XIvxxx7917qQk&#10;S8ELdFijlHKGa6N+tgFH+uynn37r3XJZEgkCFzoMgkV4EFi0v6o3Uj1BrgnngA8e/de6zzExJHIX&#10;eG8h1sovES3qVGS3o1W/UR7917rkA4Y6x4nKq6oiR/uFfUUZIxZv+J+o9+6915VA9TB4SQr+XUVb&#10;yM99MbLc3sLWv/tre/de6y6rMxiLxhpispkQmzEkOquygP8AUXI5v9Ln37r3WHV4Y2WAkIhcKhXW&#10;II3Nza/J1G9j9R7917r1SwTQr6ZPEVNLI5ulOXQnSwP63I+l/p9PfuvdcfL6l0kBSfFHCGJVeNRk&#10;YAXHNz+r/D3ogEUPXuuTH9kprVjJIwdGVXeQp+iRJRwLj+yw/wAR70EUGo611x0qFiOl/wDOLG9g&#10;kTR6hr9QIsTewB1W/wAPdut9cplEpjZ1WMiNmjkgcaoSz8AjTYF/rcL9L/4+/de6lRK5eJfEXK+V&#10;zrTxsxty7sfo1voABf8Ar7917rOkZ1BlD6HHCMdKp6gsUcikAkc8cn/E296NKZ691mKNcQalT1cx&#10;i5/zfPP9Sx4/pe496GiuKdax1miX92IhvEC3mY6LMTYosEgtwCOCR/h/sNP8J68epqKo0/pQE3mg&#10;CCLS+r/dt/1L9CBcf19sda6zglxKqsjrqs1ySTGzepuObD/VE8Di/v3XusyxKrTxrEza0TWvpF/o&#10;yEm178cqTyPfurL8XWUIo/aUPKWsVBAjII41wC34Fj6mJ459+6r1zUBQY5Lkg6i+kFvNb1M9hY8f&#10;0/5F7r3WJoEAJc61LatBsWijUWIQ8Em/+2vb37r3UaSMMokErSuGXVZBcBbjQWPAAHJP19+691hm&#10;CtYXCtBYgObeWVxbUrItuL+oD6/X3ZPiHXh1jlpm0kqVeVmjLOzLG2pSNRhA5UKL8WJP9fb5pTPV&#10;uvGCVnGpNAjBk03V5LBgql0AP14NiL/m3uoKE461jrAkZvKpRFQSSSQynS3DfqR1Iva/Nwfd+tjr&#10;K0YAVjEkgWNtdmsV0kMVQEA8j6cDn37r3WYU6yjSFJDEkLr06yF4dnP5tYW90f4T1o9ZVT0u6AMy&#10;hWkU2KM6jSG9fIJHB/2/tgCvWus6IFDKSAxBcCV0sQw9I8jLyRzcW+vvZJb8uvdZ4xoVTInjZiAv&#10;rVZSzH1FQoAFvyQTf6fn3rr3UoxokhZk0lDqBqDqIuttZEQsbX+hW/v3XupESKQuq73ePVdRZudQ&#10;kKMD/ZI4P0+vv3XuuwgUTfRad3VlZfWVa9gyC3Av/Ti3v3VhWmeHXRABW6xtrFmn0hy5QE+lVHAu&#10;Dc+99OLSmOuKRgroZ1kU/uKi6VmP9QbgXB5vyebe/db65Kuoszq1n50s2kR6BqUtp+lv6j3rqrfD&#10;12yR21MSz2LqHZAn+1SKVUjUpt9efqffuqEVIHy67LaUAAjZ3F016dIvwQ+oXBtyLcE+/dWB1Gvp&#10;10rIGCmOThGspMfrAUF7KAeebkg/049+623w9cXm1HRFp9LgHUOWuODcKAQPyL3/AMPfumuuLvqJ&#10;F1/bkHqUD1c2Jkt+Bfj+v1/Hv3XuuBMmjx6Bq5MigepwrXkGo8f0IHvwBJoOtjj12JidTKylQAxt&#10;6GKlCP3bi5t9Db83/wBYW0N6deA49dNNoUfvRnSq3aML9Cb+O7jn+nq/2AB9+8NutU6jyTxliulS&#10;XBiWG9mkP6yUk0/QCxIH/GvdvCbq2g0r1hEqCYFUl/UgKhI1dAxN09Q4A+t2HH+x91KECp6rTrkA&#10;D5SojWSNvS0Z4Yg+nysbDUfof8bW91AJNB17rifUWkCqqllZywH1i4eOK4B035HvYJGOrL8XXMPY&#10;AkaU1WuFGoeXhk0MPqSB9CbfX3rq7fD1k8atpYEamAdfR6gqn8/1PHB/pf37qo+IenXRTVrVNQ1S&#10;rdbaIxrJICf7bk+99OdRWjKMG5TTIIbBUKNZSAWIX0k3AIPJ9+60RUU6ixgFWMw0LGGWzX0oxe6o&#10;LixUnmwXj3ZvL7OtA6jX065CMeII5VZSZOQwB0p+ACBbWSASbH35PiHVx1iaJ3KyEDxKoU+NQogv&#10;6WRnH1H9T7Udb67EAu4VpNR4kWUErquELKADcHkqLc/X37r3WTxyW9SAKbgAoGFmNhK9hyL/AEFr&#10;j37r3WRYXJZE1voVNSMAWsOborcc/qJtcfTn3V/hPXj1IUDyNouSV9KN6TJG63cjVpI5/H1B/wAP&#10;afqvU0DhtSEBogdZj5AI0OZHP040i5t/X37r3WVFJVVHi0LpRw6o0hWPlVRwPp+R/X37rRoBnrK6&#10;pfS7JqVuDpVX1NwRdQOBcc+9dVDEnHDrtlNwLkgm9muQbcAHgfQ/Q+99WIqKdcZCR5FsfQyCMD9Z&#10;DcPJrf8AAuOfeuqhaGvWOTxR2PBZAEAN3ZVYadXKj6n+0Pe+r9dCJEN7gLoUMGVEu49Q4PBuedX+&#10;HvXVGUceuRjRVSNf83+uygGN7qSyFyByfx/j795dbUVWnXJEYOweMA6F9OlCwX6L5F+h/wALe/de&#10;CgGvXAFBc2vKWAYkAyRBPUFjUgAni4/w5976t1zcWXW5JYgWlEgC+VuEVgACAeSLj37r3WFiVd1N&#10;0LhUUKDZA1iACP8AUj/e/fuvdeLM1rO7oYwyqunU7I2guo/F/pY+/de6xPpDLZxGEaRZCBcMzjlP&#10;UDc/gkCw4I+nv3XuukcFYydTMEKoqBtLENf9w/m1vqCf+Ke6913cag/lAdyJFbTdQyn1OdfBJBsP&#10;p/t/fuvdcZI/SoZSbguGJS8i8+RiB/atY/7H37r3XBDp0BkCkBbRBA5Vl4Rmtcg/m349+6915EQy&#10;xlpyXZDJ+jTqlJIMYUj0kfj+n+x5917qQol0lSUZ0DNFcAkrJ6AkkgUcKPzzz7917riRe6Ro1yqx&#10;PLpJGr6vI/A4AuBfj82/Pv3XuuJVAhVNSAjQr1EcZkiH1ZXX+jHlT9T/AK3v3XuugNBMgDWZUOu3&#10;oYr+pgg9XP4/rz7917rmUcqHtfWjNPpIKlifQE083A4t+Dx7917rE8aKWYsusoSj6WGlSeDY/n8f&#10;4n37r3XBtEelgVkZHGtULM/kb9IsPqfzf8e/f6v9X+r/AGfdN0rQg88xhJAZGbSQGvqQs35v6v8A&#10;Y+/de6aq6rWJCjFVWwX7hxI/7ir+0hULyVP1Fj+Pr7914rqx0xVtfeKpLIkoV4UeM2iEjtH6yGUW&#10;HNjwAL35B96NB1ZYa8cdIrIZwQhQXiBkV9SGRZDq0kL5lQFgAOeRyD+fda9UKLXoP63dKRwyyTyT&#10;JTxkCUxRKqqGBGhGQayVbSdTA/05/Flp0qji8+g1zO+zDGVH3UsrClVkEK6PIZPVIZl4TSjA24/J&#10;Iv7eKKRjpSbdWHzP7egc3H2FEqVYjNnMehVLqYov8oKxSCK3pZgNayN+fp9PegmPn07FYg8D0Xjd&#10;fa0hqFEJhCpBMz5Ces8x8Ecfjlarhn4YNcWS/wCeB73Cuk1fozt7Er0A2Z7OaZC0VdWV8sdCXWBY&#10;FFEpqWKtTxU9SpZAg/curgKv+wHtaClMcely2icSegcrtyGpFPD95XZWZGqaokTpFQedDoelqkb9&#10;yVJHZfGqoV/tavby6vPpToRV6R1dWVeQFU9fJURVUNFBV+GKpmqaiOQ1Hjd40lTwrG5AjCjyFibW&#10;HvZFRTqkda44ddS02TlpWlkWinx9TTK1QssP2s9RJPIqpQ1cqqVBU3WJU+t2PFuPYUdPV9elvjdq&#10;VIqJB4A0MBRqSpanSErCFUzDwwgmXxyMFDEgD6E8j3VpQBXr3irSnQz7b68rlKRT1VJJTHTVioaO&#10;GWrgeCTxx0VdTAWiaVnd1JYqABf6e0zSk9J5ZP2dD3tnriSrpaeqhjFXTUtbMwh+2Cj7cSjzxyEr&#10;aNiFIBU/VjcW59pJZGrToknJ11B6H3G7Ep3ihKU3iNQySwMsn3P+42Aa2gllkFhe44C34v8AX2m/&#10;U4+XSdppVxXoU8PtKOCOnmgNIsVNaKmiZX8VXLUKQtXHISSqx2CoJVIJUcf10K/i6TljXUePQj0O&#10;AoqRFLxPOVqoEqlYFpGlaPRUyTThbSamsVIjCix45936TSOQaDpcUGHVTUi0RjgVbI+l4p1ja0M1&#10;kBJtytrgXtwfd8dNeKwwelVQ0MYVnjRhJJJokUEEBHI1jkDRoPBt9QfbyIpFT1Xjk9OXihhC/tO6&#10;rpSM2AMiF+Q7H6WJ1FiPwfdgig1HTSfF1yWNFdHQSELUsqLqVZPFJGVdg5UfQ8n6c/T3fp7rIigx&#10;skqBZodDmUFrGNReMMWFzJa1x/Qk8fn3VT8Q65owAWSd43VIiJo/GxBZm8EUJlIOm30/P09+6t1n&#10;jsx0Ao0YDxohKEqWXQJP3Ofr6gPoffuvdZ40hYuzqpdCoMkxF5G16UmMdvpa178D8fX37r3TisQR&#10;ipfUy/uBtfEMZYsbEAfqJ5H9PbX+i/6vTrXn1yDhiA1mCssaSItomZU1FST9LcBR/jf24wqtB1vr&#10;kJ42jiVT4C37oLLrLyMSfE9vrYfT214R6qwNMdRnlCI0n0UubFdJItw7KUBuCPyRce9+F6npvSxx&#10;1FkqXcyRlYgoZXWUa4R4gtpF8nP6r6Qv1sDz+Pe/CXrfhnqPc6ioGklAJUj1mISMxEfNzY/SwtyL&#10;n3sIoNR1Uih6wvIztIbgAEl5g6fpCaSgiIBAvf8AHJ4/Pu3XgKmnUWWUqh0CyJGEEaoHiMruFQDV&#10;yGuQSD/S/vdOrhD59cJJnjGstI8sciBnQqqxleJWsP1Kt1Uj/H36nW9A6x8qWm1FmmJLRiOzB2ks&#10;fGhAsPrr9+62FANeu3jDII30KpYxiFWsREnqQhD9XLf1UXvqHPv3Xm+HqQEvJThdAWERpIGQuS8v&#10;CnQCALfTUPzyffh1VPPrLEERwpLhpULv40M8Mnj9bWP9r8AAH37pzqQi6G0lWEYReB4FGpQCwWFB&#10;wbsqG/6f639+691lhRAAunwOHdyGuGV1YSazwLX1fUjj/W9+691nSVFIcgpI0jK66NBAc6VuumwP&#10;Avx+Qffuqt8PWRY/GCdf6SmtXN3YMCWVjwt/6ge9dNdRXdZICSXUCXSJHc2lN7izgehkJFgfqPfu&#10;vddtII5R5VmOgganKNHI5BYvGigBQbaVA4Nx+ePfuvdcWPkK63UNLGAIllUEWu/7ihbgWBtxx9Pq&#10;D7917rCZvHG6RzCNSqCJwgVUaU+LUDa7EgA3t9D70RUUPXusYnMeuE2JjkSMRSMqhQCVE0bRk2J5&#10;9P1BJ/FvdPDXrVOu3d0byLIocOsxXSFKvL+mJl+mkAg/1v8A63vYjWvVlHd1jljBSPUL63Eh1KfH&#10;5C2h1K/W4FyFPP8AsPdgAaEeXT3XpWRHYLbxLKwnlCDxyK62QRkC9z+QBbj+o97IBFD1V/h6hTUc&#10;Ihk1BG9DwuqjWr8/uKNQGl+bpcHk2900L5f6v8PTNOm6oxEckMbI15HHijjZ1WJGZgVRtQD+gAOw&#10;W4v79pHAf6v5f6v5n3TNU4hizXEMT3iVjOT52EX0mmb6WseBwLHnn3frfTLV4Zit0hMtnKEuwSJq&#10;eQEqjuBpAW11Grm1/qPfuvdJjJbdjcCKSMSKYJaaRYiNUySLr1PdbI0TaTc/Rb+7q5HTgZekzU7R&#10;pvIks5nExhlnWO3pJ8QhlqEhQBPrpKLf/H3Vp2U060XA4dJ2fZ8TSkiCdqqNrM6E/b/bagA9jcnU&#10;TdRwL/TgH3T6lwKDrXif6v8AUP8AV/haqrbMsNZMlNTQxQw+SUzOEP3RWzur3AKEoedJAB+gPt5b&#10;oU7uva16b6rD1FO6yU0cs9HTmRWQyJUTQyFNJWOQgGSNyTYkf4fUe3hLG3AdXGcjrqWiq1slOrpD&#10;TrxHT0ranpZYrEurWDWJ0sbkix5AHu40eX+r/D17PWSJ/FHHaPysICkCQsIgpQF2Bm/zb6gTYi9h&#10;ZSfz7c/1f6sf6v8AD7rLZ9NQrRLGkDPIv3UkbTwmohBb7iKMBboLOpBP6jf6e/dOINQI+zrhLDBN&#10;4DKFSOOnqac+GIkeVLShrfUqFuFFrce/dW8L1PTUtEGmH3Mj05qIaqUQR6ZIHppYvGhDBdUb3KjS&#10;LAE/k8HRFRjqvgLXphrNsUK08MZp5YogAiPZJpadCAkehHDeu55lVQQQfdPDrx6qVC4XPSfrtpU8&#10;ohleIzIKKSkCylI6iGOao0zSOsqG669MjAgA21Dm/uhj05HVXU8D0l8hsmh1U8pp6Z6ueJpEE33D&#10;RstCwijp5C+r1NYuyKFYE3FwbBopU16aNQc9IbLbQmWvpXrY50iaaoNRUygwzZKCEGOGCUJYMQ7E&#10;ISeQBc/W2tAGSeqnIp0h6rYFO9TMqY2J52joqSnNYiClenDM37zx2EQ0EIXR/wAflr+7UWnVfD6S&#10;WY2maZHYxz0S43XRCNuaLVIxWGtVkHr9RYkMx1Aj8+/UFa9NkUNOkzWYvLxTRzR0hWgx60sdZU1F&#10;Krrlmij88kn2xuAkgIs4Ho5vxf34iooetdeTERIk4mp8lVtGZXlrV/yem8UrAMkcNgzlFcDSRoII&#10;PPvfXuoLRfbJBHC0ksVFJOZNL00FZSzLGWieKD0ieORNSDSeObA+/daIB49ejjNPUOZ4aJxAWnq6&#10;yGNUpY6ydVSoiqFKgghNHiMKhFkNyBc+/V68FAyOoklNTorCVJpFEMsMXj1GpjWOUVNRK85BISO4&#10;DsCbjRfj6e62RXB6y1NEhgNVBNBIMhULV0ZiVpGnNLdYoKtSP9qEz6hwoH493EjDqhRaY6b/ALFK&#10;qYyFBUssRed5YjUoYimqJTKFBvwzFLllNgePbuvt1dXUaVp1FrduQyiKev8At4WqVYRLBSRiKKn8&#10;V0nljRdADKtyxPpIW5PvSuCaefXiRTPTDktp6vsm0UlU9TGY2lkiX/JVoWtBWpK4P+fQqpP0tY/1&#10;9vK5XPTa+H/xfSAzXWtLNT1c6UkMSz0+TlqIqxlmsFUTy04oQjKHjVknGiNUs/6tVz7e+pdhx6cM&#10;wAoOgqzPWOPyAauihYVf2MaSJX0qpQpBKv8Akv3UaCUeRRfxqoQqLav6+1CXBGSa/I9PRXk1u1V6&#10;CDNfHvGpNBVGjRoamiiERio6iZhJO1lnqKhtcegfTRJpsv6SfqHlnjOCAD0Yx7vcNSp6Ajcnx0FN&#10;CiNFUVMhZ5V+3RIkqad9Tw19NUnSWjv9Yn5t/X26SGUEdGMW5lhnoNMr0JnaQU4SEipyJmrI5aeW&#10;7Q0kaXPkEB/aGo8njm4tz7o0adLVvoThug+fae6sW1Ukay0oEi00k0yjxGpCgLHCRyC55ueB9D7Z&#10;oyk6eHVJJY2bB49S6XdO8MDNG6S1BeCBg81LUSI0ZWQQvKlUt9DxkgEC3pHBta7yM5FD1uJVkanl&#10;0I+H+Q+6MfOcZk6utq6ekMay1GuRKvImmfzAyVqfvRx3KgGBhfn6k+3hoXsbNf2n8+nH263lHd59&#10;D1tj5RmAtS1k8tHSajkZlgqqmkjllEoaqrmrqxXnZtJA8Ua+VyPUbH3ZobZxkU/1f6vn0gm2iIA6&#10;B0YDE/KDbtdX0zmvpqyhleRYJzTzYqSa5UmKdaYjx6+ARJqkbTcWB9sG0hBqv+r8uihtscA1x0PO&#10;C7nw9W1fH9xRxS/fOkKR10qrNPKwknkV3VLQuSBY+gWPqJPurW5UUUdI5rdYgBx6F2k3zU5XSpqI&#10;lnehanqHoZaefGzXf9uJKaP1qIiEYTBvwb+0jQPxpjotdyD2jpdYzfyVbU9MK0GpMlMYop1V4leB&#10;CZpaGVAHs6A+PU3D8/n3TwD1tWJFSKdKam3ZFNKnmnqRDNF9xRyvFaqBDeECjOmzScKC2kuSCFIB&#10;PuphYCtOnjIKaT0q6HdxrPHPWTH7qVxDULFMKcpFSL44nemlI12YrqbyMCGYEgWu2UI8uqg0NR0q&#10;aPdcjwU61KSfe+CWt8MFTHjad5KWYxyoilVcJcKGCrb03sbg+6EU6uCHBL+XT9FulG+yopJqfEJJ&#10;aX7qKeFUVas66eWRG5MjOLSIStySbfj3QoD1cIpyOlNS72kVKeSknd9eRakDvSgGFliuama34k0k&#10;qxFtJBXkGzZizUdW0LTpTUG73eekelmneC9RLDJBoSKuph6n0KRZYwNQRh/hxc+/GJjg9eCgcOlH&#10;jt3N5FcSx1D1dRNJT6VApIEZPuqiRhJez6dCaR6vrb8+6GMgU8ut6NWD0qIN4RVhF0VKfIK9CjUh&#10;SlWslWEz+BoprOvpVgWQnkgfU8Msunp1YxTJ6e6LNxpfzqPNDTxPD+2IIUKpaigZbFdSgqR5jqOo&#10;f1PuvW9I6VlBuN1EcssU4jmtIkhtTVDVEalJNFOo9CMpIPJubW+vu6LXPVCnp06x57UYRBWSJrlE&#10;qJDoeQBj45iJ3Qgm9/2CL/48+7aVHWtDdPFNucSFYXkZzM8gVfG61U7g6HJh+iWN+WcWPI97op9O&#10;nOHToM0G0SQypHHFopWjqXWQLGWsiSpGNJf6kEEH+tvp73VT+XTi6a46lR5ZT4mjKCUuZZvIF8cs&#10;Goxi5YHSxYCwtwOfx7o2ny6cJoK9YhkYZGSQxSRU88cv6CpSLQ+h4I72vG7gPr/xNvd1Gpade6nR&#10;Swsuh47RxRvDLLTsAUdeQqRODcG1zx+b/j34R6Tqz09GwIp59cDKhjhFSjRNOJVjjRwCyr+taglQ&#10;qkEWsANQ/Hu3VyV4HrPZ2eFY50MogEmqNkCJG7ELK4sAyBSAQjH/AFr8e76Dx68ClcU661OykAs8&#10;hkQSR62IWUtfU6XsI1HK2vdLXHtsopPd1skAVPXYrMksnmUooUpDHYIhUA2V9VuFcHn/AHr3Uxqe&#10;qhlJoOpU2Wn06zIY5on0xAAFpJ/7SQ2AuSLBRYXJHtowCuOvP8OeHU5s7oWc+R2jkkhbVHZjUFwL&#10;qygAqXYamH9mwv8AkBvwSeHTFFrnh04fxkGNhHMIELEmRIBN5QtiVSQi1n4AKn6n22UYdW8NWGDj&#10;rqPN+Rz6VssqMRAXMKyTi6Kpb6N+DYaRY+o/Ue0N6dbMYVa9RXzUraDTjXIrSU2h1aF0lmUyAypJ&#10;YsQv6TrvcAg/X3WnTLx0x0nq3cFKsVMY5vIzhkjXyos0puROhkIHpDcEvf8A1z7sqFuqLH69IPK7&#10;pjRTDHUsGjZdbQtpUhzYuhcWCRiwd14vf+ntSiA4Pl0+PBC0bj0GW4d6yQIwnmppUMFQ0SIYnkAg&#10;mVRUEg/p1kkrc34H5t7bkhoezPTQFXOjh0Bm5OwpJsjWCkgileNoYtM85ghkjdlEdHEi3BcBwVdt&#10;QNzcce11vYyMAWx08A4agHQUS5aqyfnVJxMfuJp2iaImCmllmKq0VVTjUXlB0iOIaeDcc3Jqlskf&#10;Hj0+wqKHrrxzwTsKiUQNIrrNI8rTU0NY0iQxwSeSxiMqlTEIxdQxI/Tp9vAUGOqjQvDrLW1VPSvB&#10;FG0S0k1NJTLSIqSU3mpZWSapSKEK6hT5IWlnALMATcke3FKjj1VpUXiekxlquOZjKXibJI9PK5ek&#10;SJY6VZWpXIrQGMcw9YWRTp9S6ube7M4AoOPSaa4U4r01s8NmkLvBL/lUFQrJ5oaqGphb7YrLbQ3h&#10;9bKWW+u3tskk1PSFpQeHHpvaoraBKMBax4VpJRVZIhJphqBaSnakg51AnW5+gIH1F/bZYg/LpIWN&#10;emmsa0FE6LA9I8S0tNSSgLJKvlMcsxqiNN2QWCf2edIsPbWWOOk0vxdYWpJqakp1pKNXimd51jd6&#10;eGSmotJERr2l1aZbpKQrhtagAkD3ojyPVUALUPTHOtFJN97TtZKaHXUxfcxzjKyS6mpciIXA0SFo&#10;3CxuPot+NNjTwx0qAx0gMnPFTUgaGRKvI46JqhZ6yBAkuJrZhGIqavVdLLIulT6B6wwUheS9FFq4&#10;dPW8XjPpPRct2dmUGLmlp8fLqrKhquExRTolXS417k45qKUNUllWOYqsQU3UKTa9l4hiC9H/AO4m&#10;RA/GmR0R7sDuVa96gxeZaWLCiGkaesmirZ8UlQ70NNl5pCdTTPpUIPWr/jTY+3PrI7ZStM+Xr8q/&#10;n0vtVgSMrIvRZ85umfMvT1FaZq37mOKSpx5ikWikqotSx1NTKfpMENgP+OYH9o+yWe5a4OpuJ/w9&#10;NtHEprGtK9JVmY04N2Two0LoKRI6iiqRJo+5AjUnxpewcj6Cx+t/afqvUlI6aF5GJZqsQwo9bUNH&#10;HTz3HkqshVU0JuainZ0jERa5Fjp4t7917qfTU8TaIJK+raVKQ0sdSaxKb+GwfcB0qJvFpSVncogR&#10;hexF1sAB7r3WalrqelqGhqXnkoK1o3FfTtphk+zUpTRP50VTfSHlia62a6xlre/de66mSGpQ0WTp&#10;qh6iOYR5MUUdPReOUSGZWiepHph0MVUuT/qSALD37r3XcNMta6hQppIGp5Y6+IFauNGctI8ixqDA&#10;7MoVrtZSv6rN7917p1WWGWeSWa8dJ4w0U6u81VSU6AwziGoVR45D6RIH4Ok2PF/ezTy691OM1WFR&#10;FiNPeZVkozRxRw0tJjiFMjSuLmKW6EAg3L2/B9+HA9e6eKf+JVoqK+nkhMZFfJmqcaKR6ZKMq8VN&#10;EGuja2AEbRkBx5FN/fl60aV69AGdqYUU7P5jXV+RrKjUjY+ven81PBX01SAfCPUAyH6WKt73iuOv&#10;E0FT1kljSCVIMgYUhgxyVtfV0sDmtxuRnlWBY4KuBQsxP7fodWI0sbn6nTU6bYg8OssGIo45a3HV&#10;cNVNV1ssDiOfSJJWkq7Q5GiemOiJyoZHSRwAzKxDBvT6gHVOplZBTTVsaDUZKmUUmOgpaERtV4gF&#10;JHjcyKGpW8vpSVkuPW3Nr+/dvXunGNaaStx9DFJUUc1UlRFXosH3EcrZCTXDWJJLxqhkUiWQN9FB&#10;K8H3sU4DrxpxPWWnpItEzmipacYx0ppJo5/FJHkGmNNRrJPKAsk88qga9NtCGT9Le9EUHXuuoFpX&#10;pgZK+I1DzSioKxCto6OlMbNGqVMH7sM7zAym9lFh+T7rwz1cqQK9NchnpJ6tKyChkpqdVr1t9xUw&#10;ZKsqKULSNkAxeGJdCmISWIu0hALHhlpKVPl1rSDg9MlTlUqBU5CTRFUy00OOSnlyMRH3TJaKtyOo&#10;fvtdnV43jBMVgullPtnWKE9bII6Q+ayEMtcmiqhU0iU9FVQL445xWFTIriKn1LJHGSSqJIWDAB2V&#10;hb3sMDw6usdB+oePSHqsuj1dHBUEGc0tW0E8kCyU1UYtSUxmEYF3BLxhATa4a9+BYla9LIlVcDpF&#10;ZHO0L0tEkMbw5CmT/KhXs8stfG73UR+kMuoARrE300hlt+GXKkADpxiKU6D7M5s1kwqYHkggabX5&#10;WBkmkRYxEVnIvrRRYKWP1BB9oypU9aTz6RWVz8kqOnnQineSOdkVdZVUGiWTULBWHHBJuD+bn37p&#10;zFOkRXZVUdmjQSeGGQF7eAOireRrAaW0gekj/Yn3Ur1qma9Jh6wODoaVGakEhTVIBFI7F4dPHpB5&#10;JYC3/E7C+Q603w9Nj1b+GQTxKdSE647OZHcFvMWtqAIARuRa4FvfumgKmnTc0tUnlSOOFUnCiWyq&#10;8gQWMV2HKAtyAOTYXNvfsnh1YnUK+nXXlUPHKwQfuLG0TXleNEHrLX4KE3s34BHu2thjqoyadc0Q&#10;yLUr4XZRZCkYCiNV9S2L8cWsPxzx78WJFD1vyp/q/wAH+r+Q4RGYswl80czDSzFgx8DqPVJfj0j1&#10;f7x7p1XqfGn+QxSSTTlKStaKNI9Gt2AurMknACgm4t9be/de6yT1kdRNNHCHplnW8zSLDMxeJbqT&#10;x6SL2I/23PvfXuskVRDHHFU17SRpqhaBfEpkDKD4HCgKTHa97MCbWJvf37rRoRnplnyVTXLNDGWS&#10;NXD+uKFWKtdJLkL9Wvdk1f0sPrfQqcDqxC4p1BVWQetGablHUoo9KnTpa4Aa/A4+l/p791rrKiyo&#10;U0LqB9bK6owFnMborfXkc2/F/e+tilc9ekXiYsukqQgbVcgPwFUjgHi5/wBY+/Y6vRDgdcUKtKsi&#10;eqaNgZ5GjKqiAWH7aXJH5LAfm/vfV+GB05QpE4UIg8EqTNKyrb9xQWWNndbEi4JIJ5+o966q3w9c&#10;oiIUBpoQ9Qq6oWlBYPGWKa5NYsoFiQ3+P0+nvwz02KVz11LrEUkpBR/GE0Eir8v1IeR0tYtybgAC&#10;1/r72QR5dWOmmOsWuKLxvFEAIkikLB1BKIShKKAARf0j/EXv7r1TrKiyPFM0SCOCRHJ1NqDMx1Ro&#10;zN9Src8fX3YCoJ9Otinn1xEcytEJol8Ian0iMElCUJAUEWGqzFifp9OPr7r1qnn12UMon8aa44iL&#10;liiySclGks4/pYLcnnkAj3YkmgPl1sUrnrk0LI0QmVJG0oyxuNKx0xP7bGUADyfQuDe4459+AqaD&#10;qx00x1OTwTpLElQttNyUskZhQ3+1sygMPzb6c/T34E/D1pePWTXSpMsQlRnst1K6BTSyCylZNN9I&#10;HKkf1t+PeunKCtelVhmXyopaSzyh5HmujK2oaRexslx9GJItfj3RuOevNladXZ/C7cUcOHxmUlrq&#10;lZglFjf1IRLAtUGahmjYBv3JWd2APrsLcI3uNeY4gLopTFSehpy3OsMZPpjo4fY248eKtIaKnqaK&#10;GqoMiuqWFlgpFp6fy4vRQKNUUlgwPOrUqknkkh1IzxY1OMf4f8nQlnvEI7DQH/UP8vRJNx71bII0&#10;DVFRHT0ni1LGsTtmKOnTRGKmNV01BaZv8zct47Bgb3BiLVQRXiacfL/N0TvdiQZxT+fQJZjdwekh&#10;q5Gp0rYIIompKlAaerMzGLyUTUw9FkUpLExBLcXsCAsjsqmh4H/Vn/P0ma8On5+f+x/m/PpN19RV&#10;sEqoX8UcFTSTxwa1pTQRVCa6ZYgQFaNl1a9B9Mi8i3tSkSr28fn6/L1/b034rNmtPl6dKqm3PTYy&#10;aUtLqWjmSQU1DSaYUjX9g0ojgCInkmYyVBWwNrxm4t7r9OWFT/q/4rh1trlVOT0YHaWRxVXWypx4&#10;KGSneJzW/binptJnqUmEDkzRhCoVAPQHDWNvad4yBjz9fXpxJVZq9DNSbp+0lqIBXU6iWikrKWKi&#10;aZIXq6BvuqVa13AVo/tvJEI2sC0YJ9lksBY1UfaT/k/PpYJwME1/1Y/l0J+2994+QGnqq6tijigd&#10;KSqokjNRi5jGaybG1TsA8rMXTXKTpCounn2gubN17kFfl/l62s6MacP9XDoVz2AIosfPUqixU0aw&#10;LNXpDPXPHMBAsNZTuVhjdpGv6GZrBmPJ4QrZk19f5dPeMFpT9vn0ImwuyIYlrJazL10kcs8FJQSQ&#10;SR1UsMq1C1NGT99pk0xOGndY43LK44IX3WSExEaf9X7B/h9OrLJrFQa9Gh293VhKJoqqpNTL93JH&#10;Mz1WYm+5kEgCNUSVTIJH/cAYU7pBGq8H+nttSx+L/V/L/KevUqKnj0MmI7nx5eWbzvJNrip6gRxw&#10;rSyNEPND+/COdYNyvqWwH7gNwHlfGetiJm+XTdujuyjnhijxzSQtFUMlfSUlZAz08ZAaCGenYi0A&#10;b1NHySb8sPfmkZj1YRZz0WrP9uUctXLU0E9XRVeSq3pprqk7vj6NCtYKRlslNpnCXklsjenSLk+0&#10;rqx49OrHXA49A7ne7IquDEVeGjoqyumWfEVpkllNN/FVDLUJE8KhlBjcVJY3WwIuRx70lu1SGx59&#10;aaMUB6QeU3i9XGkkeSppq+njiigRnhPmgij1yLTxlEFqeUiR+TrAPt+OIqe7h1qlPPoAN2SrWis0&#10;ZKkdqujnml/Z+1RpqaoE6stS4CkOWQyoQbkBVYA3BjCpHEcOi66BKkDoqG68ZRtUTwQrVZaer0VM&#10;9ZVwLBLUT/proRETrL/olSNmICcgMQfZzamg9B6caDy9afP59B2fSD8+kD/Aqv7iKaBBmGapFNXU&#10;9FHUGtpJQv2dLJIYYkaFHZpLIqyFlubXS4MA+M4/y/zP+TpN0it1ZJqJYY6apRammedlLvTvI9PT&#10;N6KF0RQsoUJZZwwY2ta9vauBNbH/AFDqhYhqjy6QdRuuZ0hUihFMaqplTRMEp4vuYhGixpEvkjlW&#10;xcqCylbE8r7W/SipI6d+oYjPSdyNZ926vMahahFWKGRF88DxyApFJJIRq8f1Yj6m1iBYe3o4wgx1&#10;QvrNehV6xxtbUV1JTmJokq1qI0lpE++mdSpWpirIyOA7soF+ADyefaG7UHI49OI+nHR/dm7KesTH&#10;1OSwUL5mqnhKzQZGMO1NT0n2iJJNVq8T08baHsjqV9ZXgX9hydSpKqe0f5c9HtqFdQWWvR5uptpi&#10;qocRQ08EtDBUGerkw9RNSzNUQ0sqQ00xyRbxR/ufvPTk6uUTm7N7J7pBx6N1pSnRtqbYdRQTU1fP&#10;MHE0bztX0s6UjGolQPTQ1dHGuiBlVmETlUKE6i9rgFBBBp69PRADjw6GfZmYqsXUUq+GqaWeAvDB&#10;9yJJJjKLed6s3jJt4mclzpGpQ4uR7WChTPTs0a0x0O2P3K0dHU0vmMkkUEMMrrEKiSCR4vuJZadV&#10;GmMB9cTxAsC1nux96Vgo+fReYAWrTpSndVVSQeeSOVPtqVC3jaN2JndY5YiYgdaq5IUIRf0k/Wxe&#10;WcDB6aNqp8s9M9dulZ7hiipo+0oHlLIGplYPKKkxXYD+0hBuRwPz708oOR1YWYXpE5bclNKTB9y4&#10;arijbXLod1NMPuY9fj/zaxXAITR6gouST7Ry9vVDasTwx0T7tLPT0AqshLLqlqKha+rpUgWuraGA&#10;uf4eUM41J4dHlFwodGKmxZbsAkmnSyOFVA0jojO9+1afE5Cox9fkKmoqa145YDLTR1dIlRjSz42v&#10;qsZUDXLEZHaWJFP6nsW9B9qoLJ5+9afOnHPWpJkiop8+ib9vdhR5Bs5HKEqJBlaPJVhjmaJKjINT&#10;LjZTqpESOCaOQgQrZmdUZCR9SJ9ut2jRR5AUHl5/6vz6Dd9JqkLfP+fVfG68jK84czS1QiyM8xq1&#10;CKtTUpIWc0STgyEWC3ViSNJYnkexJboDWv7PTpFI+oADoI8vXLO8ioZqvSKiZJm0QGOUcrHVxgXM&#10;uoadS/UDj2YqukYp0kOTXpqjqZ6t4pKikgqTUUfiElPrpYAiA6XJsdTllIII5Isfrf3agGAfPrXT&#10;XJjDVitCRNC7ulSqOqLCwdQIb1AJDAhmZ0FyPyPbuvTTPXiAcevUjFbYWmrzJJFG9N9w9M0MgaUT&#10;6XVtVNo5Drc6SFAAsLA+7SXFV0jqix59ejddY7cUy4yiqUmqaSSrqNVHRwpaJq2M0UEs1XU6VTxI&#10;jOVGh2BQAnVcEV7cdrBeI8+l0dvqoT1YF1jSFMdWyri56daChmo4qlKqnc0FLT1Mbx1kEFOFEfqC&#10;1MsbFtLnTp5b2GpySwqeJr+f+r+XRxaLQEAcOh/y1dBS0jTvFTiOfK4+HHpWVP2VYKijgP3+55lg&#10;v4UZkmYTM6swJTx+oH20mBX7f+K6XSYH7P8Ai+iGd0d/42k+423hPs56o1uQNRXwvqxVfNEx8Uk6&#10;uBJBJA3iaNwW8pQE2BPtbDYvcEM2B6HjT5eteHRfLIZCVHCvH16IBlM1WZqdquvqddbVVxkq6hr1&#10;Hnq6g+bzyTc3ErFY2IBAsR+R7EMFukK6EFAP8Hp/l6aUUSn+r7eoVPjZJKlVpwY1qZZmqfuI3WpS&#10;V/TUCCIrpDKxvqsODxcg2dLgLU9WVK4Hn1PoMfWNAv2McxhqpZEDrHCSIoPVUrVztfU5iFwAQDqY&#10;ANb3V5I68OHT0SELVPPrO8LCWWKMyoatnjSoWO9NNCx8lZIzFRqiUMEVV5U3uwIHuhoV1DHVguaD&#10;8v8AL1kmold5JIYH1K9PHPGRaXXUL4mcvJZ3uoWxaxHBPJY+/K4Ha35dX0Cpp1jjWaILJRSAhfHQ&#10;QiMxRxxPVzFpknqnTVfxgpewUC5va2q2CKN9p68AVHb9nUI0aRQTKdc0UAmiqJL+OMywygTw6VJA&#10;ZneMALYFrkDSb+7ArqA/Z1rQKU9P8/WFfNT1scEJLLJWxUs7toWd5ETRoZ5OAgFtY/IU/wBfe2AI&#10;60aggL13JjaNkkkb9xQZ55JYGjpyJIZfGI5If1KlwzG3r0C3096LEHT8x1rR6+df8PWGSCOPwRzR&#10;VArCah1mguHWkI00T6AtnYesya0BFh6rW92BrWn5/b5/5OvAcKrT0Py678crCqnVYWmcyIclDUeV&#10;asLCBLNEIh+oggPHyuoHSbj34enD5enWguD/AIf9Xp0xU7fbQ1H24ivUAq0TQIqKgvrp0gsxtKpL&#10;qS3AFz9OHiNQBPTYAoSMV9f9X59S0YzysX9UFBj9fiSRXow1SSEb0g6j5GWQg/qHAFre9YAqPM9W&#10;Aq3CukdcChINO0cVAPEqzh7QLSqbMFPhBKlywVbk8mx4+mvnx+XVjWlANI9eo8sS+TxPKXAVkR6i&#10;QRx08ztqMMkijSUsCy2UE2v+fdtVBwp1o6SApNeoss9BKlJHSnTKwjkqpFj8MazREwSurpcyI0ar&#10;La4KliPehXUS/DrTGMgBfXrn5WF4562SSkcaoKZpGEdQ0T2eM3HIUF2dPy1gPqfdqCtQM+Z62ABi&#10;uDwHWM0oenZpYXqWpoEgggJSJIy8hkjiMgsL6dJ9FjyLkng6DAGi+fVmXUDqFesUEcdSInv44o0S&#10;nmoahDOdWsnVQMgOtVDM6rJcDjhh78SRx6oEUg0x9vp8uskbeamqvEf2I5EDGOIBZ6SIfto7MSDd&#10;CjBibglgBcX964Eef+fragFSDw/yeXWCol8sUtNTpBCIIDK41CKOaOSUeSUSyBmc6dJUEqOPze3u&#10;4UjuOetMRQquKfz6cjLEkauf2StI8dKxjfy1MEn7cjNC31dSWPq/BBHtrBb5dWFKCvGn29YZaSKR&#10;J5ERoYIJKYiN5QTG81/FeFOCqnWWsbi4/Hvak1Cn59adCQT8x5/5OoRpZCojlBWpeRFRGYeKJ4pA&#10;Xh+4WxVbfr1aixt+B7vqqccPPqvhlRU8cU6lvTRTNJIGljV6L7g1iSPHrqo5DLCkIe/kf0ljpBDc&#10;/T3TV2ivVtIJovGnH1z1FlSaUyrK5ip3hDzfb6DCtboEkMU/jDEyC6hgLG9wfofbmPLj/k6qQT8f&#10;D5evz64mDVZw6gySMyrSx6As8MYKGUgEBmbXoBAuOWPHvRLU4da0KfhPWeopSfudZYvSQIKRpABM&#10;k91kgGhBcKPUFYiwANj7qpAoB15l7jTyp1G0KPuvIwE7tEpmTiMG3mnZGH1BC6Xvzci3vw4A+let&#10;YqV9f8PXUsCpPKYomUwtBIEkiUCSGaOzmZBx9FVokHNiAfd1OB1sr3Hz4f4P9X5dYkhkrGKpHCsa&#10;nWKbSIv24luiOLDlVswI/wCJ97JA49UA1NQdR5KWYvJU+IgxRXbTqen8kvqWUKANVhwukAC/J97B&#10;FKdbZSMkf6v2f6v5Cb50WlaJGhvJCizq5JjZZH+3cvLAP0LcPGLBbX5J9+0mo62rEDSPPqMPIZJo&#10;olEk4Iji0p4nWjpgXa3FmdrHQ19YX6gXsPAeZ68Rin5fkM/8V8uuelndeGME0ryKsbqUWphS7KNP&#10;qAIOsauLH+o9+7QOtAKTngeHWCRpUctK2sRVczVU8d5KeSMwqFhjYfRX0gjT+ki3492FDT7OvEae&#10;Prk9YaVr1cVYhYgeuWKRCC0zk2M6DklRqCgciwPvbUpTrQpqB6cKljqnWEinppklWORtLMjlhNIW&#10;UXtGf0i/PAB590oKV62dNSF4eXWGEJH5IXSPS7+XUGPjh0ELJAHA4XSCE4IJ+n59+456qoAOeHTn&#10;DFVzF3jYLTFma8EkMYhp7CpGmWwRVsRqXUGJHB+tqkgcer97Gg8/+L/y9ZyhEUBARGo6Ty0cMh8k&#10;cTSTlZYYkb0uePVyTewb8n3oE6iPPz6sQNPypj9vUGSojp4ojSwearCvoZlWOyvLraSUKLAD6+O9&#10;gG+pt7tQHB6oCBQjJ6z1MKyUMbRoaibyB1SIqIIy76qfTIbm4u5ZSP8AW49+WtaHqxRdNVz/AJOm&#10;945aqIVXjghRtcpL39VSrBEQpYFvIwsbgX5P497rpOD1Ugnv65rMsM6SqqF0MnqkpxJDBLJGzrNK&#10;JB9V44te39R70RXj1peP7f8AB1gghVacVH7RSNvEw+jSaxYzWf8A1KgvYE2vb/D3vOFHXgpK19Ou&#10;SRU9YyPA0kky07KJJis0R1Oy+JIIx6Ed/UpUWBa5Hpv72QV69prjrFDMokjhUNGWEkc6R31JwFWe&#10;RmWzF/0LoA5/F/eqVHVRjA66MdMiBWjiSSeSSOR4mKEkKWVlB4ZzbkHmxHHvYrx61pFOu5pIY2l+&#10;3dV1wwgaUYVGqCMeQMHFhrBsF/wB97GQOvGlOvSukEMjempqtETtTyRoY5IqlfHHJawIkUWfUTwT&#10;f34elKda4DjXrukhEjqiyoZViCSaYVeof9vSGhWRblR+W/qL/T34n1HXl66ESukU6NEEpoWSYyzI&#10;ZJJA5CCKwuy/m6/2r8i9/exUYPW6agOsT0uvSs7lZUpJXkdToDuDdYmRPUqG9ySL3v8AVRf3sef2&#10;9bKA9YBrR4XZZVhaIrBJpWRFMZLJaYCyseDyLiw9+p03wwOsgp/WS6z1M4dXnspLwQqNTCNpB6tX&#10;Nxcj8i3vVR16g8+uogZ5KtwqaFVlkMWkC7LqpSsX10t6RIDyNJv/AEHhjrXn1HmlUITUOglp1Kq6&#10;AGJw6/rNgRqRmBsRzyPx7sB6deNKZ65TQaPtnYapWVfSxDxysw1SkMF/F7kj6G4966qQBnrpFCmY&#10;aZNJREjSPQyedzqVAlgSeDbgEfn37rwWv+rHTnSEQw/bzT1NNMjegFRKtmYqxAHABJ4t9b/4e6n5&#10;Z6cAWlOnKBmiiWninpSALLJMgRYIXuJIQzggli3K2FrWBsT7o1DxHTg+WOnCBKemkBaWokqIY4km&#10;OlVWJGb0xMrLpIPJsPqOdJt7bNWyMV6dUIhq3H16dqek++nNPGA80jlWk1EtEsaao57W4L6iR/qQ&#10;Pqb8tltOT/q8ungA/DPWanhhlRI5pUYTrIscTBVNVTxMU0BRwjADyFr/AFsPbT4OMUz1ugPaenaF&#10;5E8UzwaJI4ZYfNYFSViCK1RGwBTSNH+v9b+2jwOa1z1amMinSlpYpGZFMlK0LxRR1eTjlSoSQ1r3&#10;WRB9AA1x6vqPadqfOvp1cUrilPM+vT1QfsVFZ49CwCAoqKsc0lGssIWKSD02F/T+8hHIIIub+2m4&#10;D1/w/wDFdXULr/1fZ0/0T0tLFVyCamlSmojOdS+aUSSL4XlYuAwVFF2IUkG1lt9WnBJFBSvTq9qk&#10;DiOp9DLStUQa2qYZYg6R+SOPyxq0H+QwU01uVkVidNh9QCLG/tt1wQOrJpIFf59Oxp1JV5JIQ+u0&#10;MzK8TGONhL4WjH0bWGKarW508D3Wnbp49WK+vTmtKpqqypmo466lEcgnq6dIytRBKBVUSU0kdis6&#10;ssy+sX/H54bLkKDWhP8AxR/ydaYAnAr/AKsfnx6nU8VHJFJIBXIYFienZrpMrRyeH7lI4fqQpKkH&#10;m1r/AE90aoPEGvVQB6dOEdGrxqoY6I6eOpYxBY0hp9RSGpRLWBAs0i6QQ1iOfdSQOtgV6dMdSsKr&#10;RLWTlIchSQvFTs8MpNZFoqqnWF1Xjibhh+orzcgD3TiMCmD04FHGvT7DNGZJzVTSxx0tQFMkqK1T&#10;4arXTFHpIlD6Zo9LysqH/H8e60rT5jpzifs/b03s8pgp6uliWER0TGtp/OYkqqCSoalLrMwuhAUS&#10;X+rXAIsPboJ4HJrj9nWiB6eXTxjqCqkqKWOiioNTUxjeGpp9ErQodUFYHUaVmKFlkANmMQ/Jv7fj&#10;ofs/1V6ocfs/1fy/wdWF9ObWqKgQwVNPSx1NPJHQVMtEFko6pqgoWjjSO7ftU6iRZ1Oki9xqv7EV&#10;lHwp0HNyn0kt6dHjotqTU9JQxSogrDAJapZUijlyssqlaeSlqB6Q7RII5FPJZQbD6+xdHD2joiW+&#10;JHHqNVbKo38c8IjgNVEKiWKGIBZBTo7ZGJkkBfyLIf7DcuQf6e9/TitenFuye0HpHpsyIKpkp2en&#10;rIjBWzSIC1O1GNH3L06WezB1WeN2uVJK/pPv30i+h6UrMx869I/J7SmiqaRnx1KaKBo4zDR1TR0r&#10;UsFQYJ61EkCswZHjcAyEMhYWPBCSayr5dLo5BSh6DWp2lT46kqKBcdNVDGZAmJqeKZpoRSz65IHJ&#10;AMgQHzRHm4a7cc+0rWZHDpQJz0H+T2RIzT0kq1DU1cPJGZSmpGWQsHpYnAL6rkPE/I+guD7Za1at&#10;OjGCUEcekPWbZkqRFXPA8qRLasZI1LzSRr4fHAAoCxxqdKLa4bgn2ne1LDI6Xq9CCD0ja3YSUrtS&#10;01RLUwq1etEYafXTusiCdmmgZeRGjDyL9TqsvK+0T2Yz0+twFoteH+U16RmV27LNSyVcjLejeV3r&#10;p6SxemhAqKSM0wVWMTsw0yOb6Ra/Htk2beXShbhTk4+fSOn2pVR1VAkkK0ixxTNAC5lopfvov8po&#10;GZAHV42YEWDAg/QC1mTbyLx8+ngFJqMU/wAvl+X+XpG5PHfbOIYsd9zSKw1wRrIJoTH6J2RkABhk&#10;tZCpuWH0JJB1oNM46ZkXAqKj09P9jpkDealfyUoijopWqPHUXRpDN/yjRGwdgEUMjcEsAjLx70Uo&#10;aE8ekxINTSnWASGoqGSnKiCSf76CWASRSitp2K1VGYyPIokgIZ1e3qAYXv70RTJ48D1Q5wvA5/Pz&#10;6aIZ3MVOSrGaWulhrMfPyY5JagmllXTcB1t5eeCQQRb24AK+nVKnjXz4dZfuf4e87VUYp6x2mlq6&#10;qEK8cdRACLSRhSGikA9S6bkaR9OTvTqPGvW2IUZFD1FMkyRxiBoqusmqZWmjRW0xxyR+MPTyoqlI&#10;XjA1J+FGr8+7hRU6h1UHhnPn/q9OmsM0dVVSTVEJqYHjpmIXwwvFC4Cu0iLdQp9LOeDGRf6cPaVI&#10;AHDrxPH9nXBY5wiiOmp3qRX0/ioZXT7eoWWXUtJkr6VBQGykWGm55970quetGlP9X+r7Onel25VT&#10;Vq1McbLKpq3pVkibWtOkniWOd47XS5YBlJA/T9PbqRlzTpOZkVqVz0LG3NgipqYMVRU0kmQrryUs&#10;k2mmbz6FMJh12MaBj5Vst7gAn2b223PKaKM9PdoXBqT0cTrfppc7JHk8gkgeOCF6itUH7+dY0/aW&#10;ponXSZY7WSMgFtJP1uAIbPaO6so/LopubjRVpBUdHR271OtE1DPBRxRiGhpoK+aidY2jqXOuWaOA&#10;2IjMahlS9wAVN+R7FNvaJCQwHQduN4jRaAdDnQ9c0FPR49pZJZKaGvVGavXwyaRD5vHImkaWYyFg&#10;pUob82t7M0CVqegjebtJM5U8D0Ju0th1ctfQ0qQw5NWjkpaievMTvFT1L+NYmEQKkjRqZQFsCf8A&#10;X9qZHURZ6Ys3XUdRx0frqjrtcTRUwmEjkSjQq3ZHNPMCqQGa+m3C8H6f7YEVy44r0kuZ18Qqo6N5&#10;gMT4o10hQyltOgC0cSNbQ4HPA+t/p/sB7K2ZSaN02gWmrz6Emhx4SORyVszh2YG+tkAJIP4BHH+8&#10;e00hLZ68q04dKERCNUvoQMutGX6Av9NR/p/X22vxDp4oCKdcJpEj9FgzMSxBYAWH05+gH+H9Pd0X&#10;+fTTYNOoMtfCqv61OqwUelgurgsw/AB/Pt4RseqVWvHptqMgmlzGypovGSPUpUC7aSeST/j+Pb6R&#10;0wOtM6j4ePUGSqT68pGseq6Nfxsg1FlQC5J/oeL/AOHvek9Mknj01zVSygEWCJZmkuHJD8cn6f4A&#10;N/Xj6e7gU6bJPn02yOWIJ0h42ZT5Ct5L+tQtudWk3H+HtQowB1Q08+k9NHE2jQnjaMtIq67aCVs9&#10;1P4Y8WP9PahRpFOtHqA1ArtJYFJDH4/HLGBEsgUMCP8Ain49uCQgU68RUU6mwwKxJn/b8WmKZv7W&#10;p7K5+nNhYqeeB7rVh+fWgRwHSjpoEjVRaQW4h5DAJblA1h9Tx/rn2yXJx08h8ulJTepCf2QpjLHX&#10;e6EMEezf1Jtx+P8AY+08nxdXPTrBe6oVUEMnlYuoOt1vIxJFyCByD/xv211sadPz6doGVFBGi4JD&#10;P/iDb9VrG45HHupHSrqQr3KCy6UUAgc6m1abIFFrfkXPvXXunaM2GoLw6Xa3H04I/wBYcj/Y+07/&#10;AB9eBo1eolTUFLqLAhSPyDxyBr55P9f9h7cWP16uWp0zy1bOVRVFn1FufUHI1aTf8H6n/W9vBadN&#10;lhqp59JLM19o2dyqqhA5YWZrnSgIsBfkCx/2/tdbRhs9MIuroH87kJfTJ5S0YMyuWCtoYkx8ng8o&#10;W+g403v7N4kqadMyBcqOi+7qyEBd4pAdIjWsp3jJZlmikLNF6VsbomvVb1EG305OreLSK9JPBJ6L&#10;jmJqvNZCpSlpY2yNNWHXO0qsogaX/KxWxFdLIAQEtybEgezNQAuelMaCJc9GM662UlO0XloljpnE&#10;FXBArsgiQMPUmselVY6Re5+ov9bFN/cKAVU56oFWQ1Y16NpgMJGttMAjilm8q3AJRmIEsRKC36rE&#10;8f4+wrPcH16eXTTHQu4/GqoS1wBeRi2llATllFxwef8Abeyt3zU9OqpJqeHSmii4KixuAZNRQqvO&#10;oMfaYgoenuHUacKW9ahRbSGIWwct/Q8fi4HtQDUV6t0yVXIcqBGBY+o3Vz+dQtcf4g/1Fvbi8OmD&#10;wb/V59JuudW1jSjR/r9Tqx9NxoIABNzYnV9Ljn2qjXTQdMPwHQZZ9WaKRZ28QBV4wyBk8jAldEq/&#10;hRex/PPs0t6eXSSUVNB0BO6qBDLVO0KeuOYTRyHXKmqn87aoxytvyfxx/T2ILeQFemHZdJ6LRvCl&#10;qIJdBp3uYJPCqMNNOkhtNDLSgEySG4jRwPpyf0+z2zZCtOkUSrqI9OmvFKkFYpkpYZ6eJ5YXpneK&#10;N45ERDF6F41yOVEkhXluPpc+1M3wVHT5WgrXoYcRKkAWmjl8UkjB5QY2mgDSi0hNKRZpipVT47eo&#10;3tzwQTgGtekzoak9PGSxH3NMKiV4ElqIxCPIxWOONb6ZHgdbMrNp/TYA/S5X2zDcBHCjpmSNiKHo&#10;lPduxWzdDVRlFeleORathANdG0ykSLcjlpWDSOVBLSeMg6ePckcu7sLVlccT/mz0VPbiKQs3HqiP&#10;5K9Zz0yzLBRNTQGbJ0giMSrla7ByYc06TIkYNplaYwSMeCVZgLXPvIblbeRPoeuQc/xU0Ux880/L&#10;os3G2W+tZIpeDKV/I4P8uqb94bfrcNOsTLpepjDzThlEzTQyFNEcJUBZXAPkUfRSDfn3IF1IJrcT&#10;QihcDWa51DhpX+Js1/o9RVHBLZXBtrvuCk6KA6Snqx/o4OakE5PqhpKp5VfX44KdPt4VI1EinpTd&#10;g8bW0P6hfV+o3t9fZI12711ELGpRcA/CnkQcK2c14mtPLpasCowp3u2ongO5/OoywxinAUr1iapi&#10;fXHMGkSaRxOkt2mnxzkFJNGn0PpPMpsbgfT376mKSsUvcrE6q1LNHUaTSlFPq5FRQDAr04IXUeJH&#10;2soGkimkSAGor5iv4BjJOT1njqRPNKFeaQxSrK0LAaAsfpQySSWMungJIjEamFhxYqEuEklcLUkG&#10;pU5FBQCpOXp5MCRVqjhUtNblIlYgAEEVBznJoBha+YIBoMk9dPVU9Ok0cdL4l1NGurU6TRwEPLEF&#10;YGNi19ayA+ll/wAbjxuYIEZETSK0zU6guSACCpLCjAg9rKMAmossEspV5H1nifIqTgGtQwAypB+I&#10;HPDp2SonkkenpSJDHCW8OqJKZ44IgzHxTAgsRwGLA+oE88A3iuJWcwwCpC10gqFKqK1o3meFa1yO&#10;i9oIVQTT41Gmqh1Ak04gjA40pSi0HTm+QCuZYXOgwo7CELZHjQICFkAD2uUP50/m3s1F+oOtK0Ki&#10;ukDBCgAivHiVPnQmp4dIVtCV0SAVqR3edST5fDWlR8+HT/SZZYqKqjgnWV5nR6hZvJGKmEpoWWGp&#10;W48q3dUa51C4HBHs2h3CNLdxG2pie6tRqWnFWplxkKa5GOB6KLjb2kuY3lXSqg6aAHS1eBXyU4LD&#10;yNCeHU+mn8ccVRLBA1MiIitVNHC3kmcGGenp1OsSBLLHxpJFyRe/tVHIFVXcLoAABagySNLKoyGC&#10;UC17TQk/F0lnh1O0SM3iEkkLU4Udys1KaCctnVQ44dP2PMj01X5EqKeSTzNlGjRdBjjZpqapiiBt&#10;UC3rcEiw1Bfpf2pjR3ik8VWUknxSAKUBJRgufExUsDSgqBw6KrvQssYRlYKR4VSeJADKT/ofopFa&#10;mlePWJGjeSiiq5UlSpJmZnleKOin8OiOKpke8Z8xQCIuG4YgfT2lXS7RRzEEP3GpICNpoNRIKnXS&#10;iaq4NFOOrujLHJJApBjwAACWXVUlQAGGjUS1KA0rTrHSB1iaIw05qaySqInDyVNPSO7KtPLM/q/z&#10;cYJGtDItzyF+ieEMItJVdchbOWVDwBODlVqe4FgDSoB6tcaPEVwzaIwuKBGcZ1BRQYZjTBCmnAnq&#10;JXUUsa1UcqJK9N46ioKKkutKdddZJEYbeUxBvVEG1oWPDBT7pLBIodXUMUozUoahRVyKAatIOVqG&#10;UlsMAelNrdRtoeNioeqrWooT8ANa6QxGHoVcAZUmvSFyGPeRljjpw7RLLyztGAsMZqNNRTHn1m5B&#10;a+q5FhwAH7q1rSMJXTX1HAFqMnHJr5nUMUHACm1u1UF2emqnAA5Yhaq/DAoMU0kefEp+vxrnzkQC&#10;dpYqdqj7cLJLHHE/7ghuDoSQEByBbVcD2T3lkGDkqH1BdWnJoCNWn0VhQH+lqoB0b2l4tFXUU0s2&#10;nVUAkg0r6spqQPShPl0mcrQRLNrYvIskhKRQxB5Fp0QeSJqcGysCAb351XHsK7tYQiarAnUeCrkK&#10;BShXgDUBq+dajo7sLtzHoWgIGSxoCxyDr8xkinlSnTHUYp0lBdhKyu328sUT+KR5yJRHKfoFUfpK&#10;kjg39h+fbKTd5qwJ0kDBLd1GxgAcNJI418ujKK+DR0XtFBqBIqAuKj1JJzUA8OmmaJB5Vp9KMKnm&#10;JSzvHHo0StMFHAUm9ipvY/65LJY00uIKKdfwipIFKNqoPL0zwP2sYxOaqZsjTxNACa1XTnzHmCKV&#10;Hl1LjpDZCQk0Sn9xWiaKQI6HxeeaQnTqGnQF1DixF7XUx2TjSfiVSCQRQ5GCzEmnlQLqGCCo6Ze4&#10;XPFWPChBFa50qOIBrUmhoQa0PThFGFhRnlVkSGOOIeNh5q6FtEbhRw6rESgYaeL/AJ+qxIUEIZ2q&#10;oAAx8Ui1CkeTKExUBaivE16Ru36pVFySSc1ohFSPUVfNM5pmlKT62EyaaNGhWOdIUEIdJfCC2uOV&#10;SAQLgM3BuoNj9fa+7g1/4sNIVwBSoOmtSGwMYq2D2g0PHpHbSKgNw4YlCTWhGryINePkMjPEcOmC&#10;ojpWNo2dCBNEZVPE45/4Ek8I55IA+osPx7ILmG2OFxQMCa/F/p/JWPy4jHRtE04FXoRUGn8P+l82&#10;UfPgft6TFTSyanlRlQeEuGnVVaQBbxxsF/SRcek8/T2Drqxk1mWMgEjVU0BP8II/CcgU48OjyGdN&#10;IQgk1oQK0BPEg+daHPClfTqPTRl5g9QTG9VSXpShDRKAxWFah2FlGv1N/UWH59p7W1dpvEuKq0iE&#10;oRwFPhVycDOTXiMdPTOFQrF3CN+719SVHnjA9Ca9M1UJ2BlQFGmeMMAApLqbf5xrkhiP0r/sPZJd&#10;xznviqCxFRgGor55JBpwHrjPRjD4QojZCg/PHlgcCK8T5ccddTKhCu8jF1lLLEyekID6QzryGJuL&#10;EDj6n2zdQrRWZjqBwCMUqOLUqDxHlg563GzVKhRQjJHr8h6fZXPDqJ43WzVEKq+nlWjZdDux8QZl&#10;+vI/qRY/X2VNbuDruUFacKEZPwio45FeJFD8+lGtGxC1RWuDWoFK/Z+wHHXBRN44zKWEUkjkGMGz&#10;sinU4UD9JIA49taZPDBlwjk8OFfUDyBIoaf4OtsU1kJTUAOPkCeGeJA9esFR60BCNH6EvMtwWYG7&#10;OyAAAra4/JAt7S3I1KGAKAACoxUg1JIHmPI+fT8IKtpJBNT2+g9Aa+fp5HqFUJOIonN5pIyycKGi&#10;UOLRsrfkEXLA/QG3tFOkqxo57ita+YFeGfMUqT6V6URtEZGQYB/ImnHHln9p64qRaGITyBYZJHAI&#10;sF41hbEcg3IUkm1x/re2zpIWIOaIT9nrT88gdWz3SFQSQPt40/aMV65vLA5R2crI5CEuiTR3jAct&#10;M9rEgiwUAcW49tSPA7BmNC1ONGGP4j+wAehHVVjkAKgVAzjBocDSPTNSanqPIyh19Cosk+gSwzOS&#10;WNlA9am6nhTcccf04TyaQ47QKtSoY8T/AJD6Hhjp5B2HJJArQgcB+YofQg5z9nXZeVJfHzTGMuJA&#10;7iyXH7jSrz9foLX5JPH190Z5Y5dB7NNa18vXVg8eHlnPz68FjdNZ760p8/SnDhg/ZTj1khkjje6i&#10;ygeQ+RiQqk8kMb6rm3JNyPbsUqI4K4HHNaD/AD/tyMU6akRnFGOTjHrx4Yp9lOPn1NE0LMq084mi&#10;MgVhoCmS50yIzD6g88afx7WrNAWCwuJFrQjgTXiCaDBp8qDpOYnAPiqUanrUD0I+z8+shqoxERqA&#10;jLOsjgu5AVrKgFv6arH6/j2qF3EISAeypqcmlP8AYwPPqngMXBIocEDhx8/8vWSKohC+S87W0iOM&#10;ryisxBKx25txYD6/7H27BdQBVY6iBSgPkK+nnT0869UeCQsU7R6nyJ45PlXqZHUGOqUmBAHlkeSM&#10;DUUESWSV0/sjUdRQgG/59mMNyY7muigZmLAZ4DBpTA8yuDjpM8QeAjWagAA8K14gHzNBQGpGeu3q&#10;Y0hmhkjkljYSLLMhW8TuwKCFSLED9Tgi5v8AQ24ee7iiR4XVmXuBPoTQjTg19WxUkkdaWB3kWRGA&#10;IoQPUDjXOPRfQ9SlnjdUk0QTxLKA0kSSBpSg9LRyva0d+WWw1Xtb2vimR1VwA6g0qK1PoQSB21yw&#10;oK+fkOmDEysy1ZGI4Eigr5ECuacDU0pWvTgs5BZLRqJKZiyKpiW88vpWAWBbWwBIP6R+eOF4lZO1&#10;adymoGB3HAXAqSePoK9JGjB7smjChJr8Izq40oK09TT84xmKIsDI6PGs8jzeViwluVjAJ/SpIHIH&#10;+x9seIFUQFSCuolqnjWg+wVp+fT2jU3jAghtIAoOHE/aQCf29SYZW8LAO0Rlo08ry3k0RJLq80af&#10;8dC1gDf+v+Ht2KRvBGSpZBUnJArxA/irSh+3pmRB4gJAYK5oBippwJ/hpXH2dYUaUxeURagodI3R&#10;0YtM/MtQAeQx02F+Afpz7bUuY9QWtMAjzJ+JgPU0p6ZxnpxljD+GTTgSCOAGAppxGft9cdNz6YpR&#10;IHleWoUh1jUNfSeESNQDqU/VieeDbj2XyaY5Q4Yszihp8vJQBWo9TxwaY6WAGSPSQAqnFTT8yTin&#10;yHDOenSnAq4pGjBZ0XwfusuuKRPUI6ZXt6T+V+nB9mVuBdRs0S1YdtGIwR5LUVp6jAqCM9Ipv8Xk&#10;Ac4PdgGhBxVqcT8+OR+fCGR5/KI6EPK1PGiWDLoeC4ZqctcFXJu3NuRYgX90id5gypDqJUAeVCP4&#10;cUIYnNTgUpio6tKqxULy0UMSfOobhq86rSg+w4PUOPxKsqklIXRHkLIZBJKxMZW5sbaraWAsPVyf&#10;aKMoiMhNEIBYkV1McUyOFaEYHnUnh0ocMxUgAsCQM0oOP+Dj86dZvJTxBJVhhjWBBJNTSykmUFtK&#10;+pbDk6if6C3tzxLePvCKFQamUtxB4cABxr86dN6ZXJQuSWNFYLw9fXgKZxmvXG92ExjGidZpI552&#10;Hhj5/ckRE5BAAUFvybr+ffic+LpNJASGY9o/iIA4EYAr6kjr1KL4QOV0gqo7j6Ak+ROTT0zmnX//&#10;0b8/uGVmhiCEuxlGuQmWN7GSIBGBJ9NyEX+tvz7NSeg703nICaMpMZWiDxyyyUyxwIDrIEcmoag2&#10;q1ytmAuefp7ozAZPW8efUGurTC0/lKJJKy+T/Nyos0tvJKLEta1m1N9Lkke2zKPLp4oCAB5dJ6TK&#10;06P4ovM0zxzorlljVYY18jVE2okNr4AX6/W30t70ZKihHWxGtOFemabPUbJTxR1c0ccoGqFn8YfS&#10;mkiFuGUB/Ryt/wCpt7a62AAKDpNV26NdSZJKkxwKogWOOMq8s2gs8UaSWsXsdLE2I+nJ9vJH5nj1&#10;anSAym7Y9VU588KhooqKOpYRyxSaiyww1MYsvqJW0oZT9b8e1IjJ6cEZpXpAZLebgLPNko5ptL1M&#10;sTs2gzMGRqWeOBLTMCOSHBXhhYN7UxwGo68QCKdB/l96RwIk6tHTKiUS/fxTgQU1RXtxKUm/WCLt&#10;4lfWt7aeeFyW2PXploiTUdB3m97mrSanpxT0cpjtMlXJUIgplbQK6QWQKeA8L6y5P9lr+1cVtQde&#10;WOh+fSOm3O1bU0qwVSSQUyPN9y7MJqaq8JgE9UasatEhshZtAdmXTzb2o8IKKjp4CnHpIrlKuOad&#10;KqmMZpMVBJQyNUlo6GnyErGpp5bcCSSThlJa172/Ir1vqHJRg09RGs8cNgk0k9OS8vikb7f7fySL&#10;6nCnSkhKqQCAffuvdOse2Miy+KkpiwkShDgAPj5cbWDwigomQM0bA2epVkN3JJsPfgQMtw627xg4&#10;x0qsVsu6rNWLVeWSs1Y21PEWg/hsWg1Bd9UUcKn/ADhEbMoGpdIt7ZknVcDpI8wBoOhIwvXjyozF&#10;fKldUqs06SfcuzOFUVFNKV1keTVGsgNm1eqwHtM0xY16prY+fQjY3Y2h63xU4WuLU8qNChSOLRKH&#10;Svigj8jakAuysyEnn1cEMSvqXPTJcDj0JOL2VrmmlmxMdQGq1nqZJkV0yBWLgyRgEyHUQE9BJ4Dt&#10;Ye0MhNfl1rWg4dLHEbYEfkIhBMQY6ohGs6xagBS06EaOTZfyFN/z7bCmtPXqxYUx0uqXb8VLKREW&#10;SVY1MkyU8Lzgty0ZK3BcKwAAtblrc+7iLOeq5Y0PSqgxQgeNjG3kkdYirsAsHnF45JD9TGLAOv4H&#10;P5938JfLq/hr0801DpSVTKCZ5nESNFH4gjKGOhbN6r8qSo4/3iyoF68arw6mQwFGM0YEk/ovTIum&#10;5BvG8kZB0hSCTawt/W/vfVCxPHqS2ou3kVjdpZTNGgiXXIvrlErW9N7rwBe1r+/da64TIqqjCNWi&#10;Ajvdbwg30tJOSLoQASmn/XIP4917rFIAZJAiCIzQtJqujMIX9SqjKtiPob2Fvp9T7917rwi0I4VI&#10;CbR+CaRrU7lrPLJwPrf1Ip/xH59+691yEIkdFQxH1pKzSIX9KKGQKq3ABPAP+Pv3XgK4HUcwnyHg&#10;CQSrK7tJIytKDdbRBQQ2k2AHA9+6tpIyes6iOTyokzQx1H1tC8j2U+p5dPrueQOQP6/T37rR0+XX&#10;UlJ4xEpgLOYxJGr+OMfblxaSd7m4sRyW1fge/da64BWUositEFkWOOM+KR1jt5ERtY1fji4b8C9x&#10;7917rJrEJdNYkMbOqlRoLytwEKrcaRfktcgm4t7917rIoR9NKiwWj1zyl76FkUBQhc8yXYk25uCP&#10;9h7r3XIr6gwkp4n0ETRRtaBTE4Uyr+TdQRb6Wt+fe+rrhvt6lxsjRqIWBgMpAdIg5EhT0eQfgAXA&#10;Y8+/dWb4epMaJYvJE8MkQRXCkJHqc3ecJySUBUkryeb/AE966a6ykJTmPWzK2h42MrF6gtJyJKe4&#10;Gu/Cvq5tx/gNEVFD17rK4VUDiBNa3jiEYVfE7jUyQWGoMzD+vFx7qEANR1qnXNJYxH40SVHl0+h4&#10;I5I2Oo+TwuRcMrXDGQ8fj6+79b6z6XDU9lldyiSSshW+tzYPqb6kXIb8+9GlM9e6mstme0SlUdWV&#10;TpaIu3qYuV5IY3sR+P8AX96GiuKda6laagHxusKRh2Y6VViEFpQiyEAHm1gACPpz7t1vrMfWUKBg&#10;s4u7LwFVG9KqNP6h9CoBIA9+691284clg6wKdRaWK0gGhgGIYLZvqQ1jwPwOSPde6xpeIJGkgdtb&#10;v5IFUqzomp9CyAArfi30NhY+/de64PURxlPIx8cihgJUaxYHUup7C5FwQQLf0NuPfuvdY3ugRgnE&#10;cDsFWVZGe5vG8wty1+VFvoffuvdcGCyFNaqNSB2dv9286ZNXFxYn02UX9+691z0MhV+CkYXykcG6&#10;uSJFSMX1MLC4v/j7917rsLFaVxIFWocaXvHCbEDxeCylLjgFWW5Hv3XuvJMCCo0l5DrhV0/sxjSJ&#10;gWU8n6sxYjgAAe/de6kKqqTMkwJjVD64mtKH/QAn1v8AhClr/X37r3UtSWsWVC5IjCouloVkYBCX&#10;H9sA2sRYgkkg+/de6niP1hfXrhcCyDVGrKLPrcj9NyALEgE/X37r3XNEQ2LOJLeRXIUuChP6S1vo&#10;W/p/r359+691KjTR5SQr3ZDYKtyLhURCBxY/qJJ90f4T1o9STG7nhY5LhVZdPjKkEBZNVje4va1v&#10;oDb2x1rqVpgXyllDMvq1hQoKhrASqLH+upxq/Fxf37r3XRUtGyAMyzPZglyAXGu3IBIvb1WH9Pfu&#10;vdZNF41YKFjViEUCzoT9JFU2OksRcEkj37qy/F1ykBXUoSSZbK6CMhSHP6GkFgP63H1/r791dvh6&#10;4tEGDCNFaW6iM6LPHGL6llY8Agcr+PfgaGvTXWMwqECxSNG2kyNIyBjq+reRDwbr9P8AD3dhUV/1&#10;f6v9XyHusPiJZWEir4yBCbraz8c2FieSE/pe3unXuupKZCynQpD3jDOAzEW5FzexvypJve9v6n3X&#10;usZQx+FzEZBe/kD+V2RToaMXA1C1rH6+/de6yLEGsfq5Dv6f9UZAP0WHpAFh9efz7917rvwlPF4y&#10;ulg0kjmzujE6blT9QQLAf6/v3XuuUcQZl9XIl1EOoF9P1K3FgLfS/wDyL3Xusiqro3mbRK7FdNj5&#10;lV31GOQKOPwuq5492fypw691y8I1xGRIWe4RQAD4VU3Dqn4t+B/xHuvXupKpGhdQzAu+v1RcyH+1&#10;dSQB9br/AE5J9+691J0FWYCIEFCFVpl1nT6iqA8kkEHjj/E+/de6zp47CygqVZikIuwklve7H8Ef&#10;Rvpb37r3XYQCyKwXUuklgA4txeUD+n6mX8Xv791Zfi64KQwvYqHaQKijQWWNQAf8F+t/6m3vfTpp&#10;59cXiXVIt15jVkC21xr+VLN+Dwwt/X37rQ0+XXliW4DMgNzZXsUeJRxqL8FvwP8AX9+6310ulrAo&#10;wiDsYwAPUHB9RUi1v6AH8+/de6x6SQklhH6hMbMl44gQoZbC1wpA0/8AE+/de646D5CdB0q+rSFT&#10;x6bkg6iLGx+p/wAPeuqt8PXtTBRf1KrFCVF/3GH6oyPqFUgG349+6a6xnTchUZWLAFDZrsn1LkfU&#10;XtY/U/n37rY68RKFmH62Uw8K1iiEXkK8A8fTj6+/Clc9eHn1xGj9Oj1gRtE0gUqSQQzBLDSbfgfm&#10;x+v03ny4deHHrCCAoiARCjHWw0SG6/RQdJFibi3J492T4x1alTQf6v5f6v5DEfJ9FIBOlwUjQaWZ&#10;ySI5Gvza1gQDzyR9PajrZUgV66KtJIrufH5EnCpL41BVzZbkC+qwHHP+t711XrC0Y9IZYtEbLGHY&#10;ei0fIUpbhhyxKn6gfnj37rwNM9SWCBCrq8jamCMoGpifWDb6cEgf14N/aXrygk16yaZEkXX+pWQF&#10;AA1mC+qy/QFeGP8Aife+nesh/VdyW8gK/VUjY6vVZfwBwL/T6+/de6xekhPSBGXYI9ysYROQ6v8A&#10;XXcWA+h9+691wKKNJQqxKP6NQFmB1gvHY3+thqFib+/daNKZ6xyrK4/cV3GqN5Vj0svjRNbFdAtw&#10;bXNwP9t711SqDI64aFWZgsZlZ1QkhAIGcR3aUsR9D+oD8n/bC8fxjqytU066SFbGyuJmsZW0qApL&#10;XEbcAAEXB/PI9vP8J6cPXNNSN43VQzk2XSXEZJtcseeLD/intP1XrmIWQSLfT4EZmOkEMzm7Ikn+&#10;H4A9+691laJCQGQlgoAVpG/bdm9DMyjV9T9f+I9+691kaJSV8sekraNbyKWYuOeCPwL2Btf37r3W&#10;QaXZkOtQpaJyGFpEW4ccCxdgAAuo+/de6yLGqFjLG6JANBcIH1LKfIQAeeAFFx/iPfutGlM9SE9R&#10;jJS6v5XAKjVIH9SgfngWFvx9feuqile3rk4AQtGWIFo9KqdSSA8i39CPVf3vq/Xiq3Bs0asrpbSH&#10;0rckCQn8k/2f8L+/daIqKdeuAuljwyowGgEtqF9JQfqJ+gH+x9+69QEU6xFUBIIsqnQIiobUb8s4&#10;P5/s8fT37rwUDI680bLpIUqVst9I8eksHCpxa/Fjf37rfXK5X1Izt6QpUxX9RJdgLf7b+n+8e/de&#10;64SMqENrUoikgFfWjH9KAn6/X0n8c/19+691wD/tsgCspIcopBYuWsur+tuSP9f37r3WJrEq6aSL&#10;6iCSfoOAVP05t7917rgNIFnAImRiDGukXU3sJT+kAWAP0Jufx7917rEfHGrSmQAmySsxV0UuLeIF&#10;V4I45N7+/de64lmjDWb0RqrkAqP7N/Q5AspFh/U829+691wBZU16lQsVCoDp9DMNLBCLkAE8nn6f&#10;7D3XupDOoQ3DlEYhF0qCyvZiDYXGngE3/Hv3Xuu0BY2UlWVB+oIusaTqmYt+Li3+uPfuvdc4zdn8&#10;TDTfUb6Tew0k6j/qjyLcC/v3XuubmwJ0L6r/ALaqzer8BlNytv8Ae+ffuvdZWBUqhIlvcvrFmN19&#10;QU2/AvZQPz7917rGWPq1mJ1AgVWaMCUhQW1HUBYLyNNzxY/X37r3WJXOpLRCMAO2pwsYUrfUx4vc&#10;8AgG4P8Are/de64XGsEXXycDQQzKoBaxb8gfq55N7/j37r3WJ510eOP1aZCGQhdSgi6EqfoAfV79&#10;17qBJWKg0RsGEQLsLIziaT/dq/6oBTfT/j7qWp1vHn0m67ItG7sCaiKO4ABUh3SwCxaAQdT31XHp&#10;+nv2rrXSHrM9HHHLLdo2CLaR21BfuZSWBQ3uSw02OkrwdRHu4Kj4uHTqxlhXoN8huJqaWos9NT+K&#10;RqYGoDTNFNKNN0RCAVJJJuSBa7Nx7uNDGgHV0iOrHQT5nfckcRnZ4qb7PyedxBC0rNCfEZJTHaNy&#10;xtoXjSG5B+vvfhDiOlaWinLdAfnuzlQ11RRVb1zEHyzsjCkosjPaBmjQ28niF/ImrhhyLD3Wg104&#10;9Lo7cAADoB9x9nzUqVlHLkpUlNTNPTMSDVyxyUxlhrLD0tG9v0/2bqptfhSCvAjoxhtYWajDHQFb&#10;g3/OGkNJFLMz46op6ylLGkatokiEgE5kDepZWKkoSQL8/T3rQHNRwHSs28f4BToJcvueWpabMSQJ&#10;53mRBTU0kQpYGpohD4P3FJD/ALgdoyCWUk/j254denQgGekfkMhkMrLU01XWP/DoJENPBTotNAqx&#10;yqYcewhA8sgmsksmoDxhQP6GwAAoOr9SYMbXTJRqabx01RDU1UmPjjinrInEjRxVNPVwANdVZjIp&#10;W4CgqeLe7Clc9VamnPSwwW0KqrSjqSlR9vPROI5YHhpjTJSyGeR3ax/aSQu6cNqKkMQ3JszqMjpO&#10;WTgB/PoWdq9aw6b18TU8dc4jeormDGdpEMpqTSyqY0ETAMqL9QQb829pZJMdNyTrGukdD1tfYklO&#10;tIy0YlR4g8/nKVEL0dWdEESSsoIdwQ00ZFtagcW5StIei57xVBHQ2YXYtOkcLGjpRVMv8OyElKnh&#10;0yxTDxzVhK6bBLiW4Opr2+vvastKHpD9SWardDJhtskwzCCBY45pVVndftlDxyKtS76BYXQIkRA5&#10;N+B9fdwqHPWpbhFp0ImP25HG8gWBA8ZkFowUZCwBkFSLW5Syxso4/wAB73pT5dIWucnpdUWMhCzX&#10;jeDXGYmOiBUipwFqIwzOvJNgSo5H0v7oyKTQHqhl9PPpSQU8QWWq0lz44jNpgUs0liUmXXYBHYc6&#10;hcWtex92EIB49N8cnpwSGC8bESpGB4Q7WAeI+pjpRRpAe92jNr2v7uEUZ60QKZ6n/uJ6SY2jmQaZ&#10;XteR1HjaRnj+pAtb8WF/z7t1UaK466/2kBAJEs+t2kmBb0xQlE4CkarE/wBffur9Z11syrOnlb0W&#10;LsvMEnKuR+dHAH9L3PHA91o1pjrw0KsTtrDnzNovcRySShPqQLseB/Xg29+6oddM9SBFGqyxyJJD&#10;HLMsweMLI6qq3TyogNjq+gAHq+vv3TnWUxEGOVzHGgbQHTx6nkb0LLHcHyGxsbj8H8D37r3WeNUQ&#10;EShnEysElZb+ZmcM6whQLKvAt9NQP+v78SAKnr3Uh9KSLaRSxI8jMA6K5spEhAAAPpuLkc/X3Sqv&#10;21691jaRgzo2klj5iqEBUbSAruDwLfS3+IPuxAOT5de6w+bU+pNSO/oQOASkbi120fRidWgf0596&#10;oh4U61QHptSVQRJEp8Id9CyFVDRsQ9wQBp5HI5sfx7t1vqM8niLMah1Jc2QgywH1kkmVhdieFtYC&#10;w9+691wM58miINIJ3bRGqp44JEjKyU7KAAzKQwVTqH+x9+691E8xGlo2DzMzIRqDOZkGqOJUYaWQ&#10;kPe3A/qCPfuvdcxKWN1vDIGVWEpEn2oBAR59I9QDDUdP0B+vv3WioPHrxYapGjQmMkSatLFmhb9e&#10;gH8ayST+QP8AW9+68FAyOuzIkN3v5BrKaWLWEsqa2VT9bqobWB9T6fz791vrLH5T4i66nPjiINkZ&#10;25VAzlb2VSik83IAH59+6q3w9Z40aSNnRHKq0iMVAdgFuxXxGxLk8ktxx78OqL8XTiqTqgSVWnIU&#10;NEimMRiWc3CaFBYBSL8Eg/Tj6j3TjUpnrLpkaNJNMaNCzBkJVhCWbxyBXf6k31WN724+nv3Wlr5c&#10;OuiI2CMrompkRmkJGpQx/et/wb0ab/m9vfurdSUjAdmBCrGyMkaXMjvoN7hh9fpaw+t/fuvdcZSs&#10;iAhSIj444pF0eBme8kvqIBDAgrz/AE966Y64mSNPoYVXQ1kku6iOMgqxBHBuf9v+R7917pvQKzSh&#10;gQXdCSrWSN4WAOhiOStlUqLc3+ot7917rg0qyeZ9aKwLweQQg/uNMEWEsgBDE2AA+gJJ49+691Gk&#10;l8Y8khX9mRGESjRGur0MsdwbgLcLccfT9J9+691zsZdc5d2VxoClIQshiF/PIxvzwOLXtx9B70QC&#10;KHr3WSSUhGWG6xCJZ3meMMLyEMU8YBNhcabX4ufegig1HW0+LqOAykyB1W8rPIztdUmdbCb8XBFu&#10;f9j/AF936cb4esryWqEjTUBCkhWNOIpdfDSgm5LK3NvoAOPr7qaUz011xPjijWHSCkbOrq7OqSSq&#10;vm8k9uCVb1G5DclR739nXuuSSa2idXZki88imMCMxlh5JJCpAPje4AYcfg/19+691xaOORB5V1LU&#10;62jlBCtIk3picFVsApso4BFvyD7917qPUwRO+uYJIYpAoikVkjPjGnyIgB1MSLJb+g459+60RUU6&#10;hVGO8gCrNEJFfySLDCrEhmJmLsw9LgH1D/H8fT37rQUDpubEAyNaNZVYlWYBVREIMSCPglmUAllH&#10;Fr296YVFOrdQJcHGAZaaJJAtPGsYYWJeOb9oMjG6kn1D/A+03Vem2bAUaPGjU8FNG/mklkk9Kjzr&#10;6UhYizf2tQYG/BHFveqDr3UOp2xTLNGkapTmOGF/CIijMgPl1kHkWsQy+kFbEWPAuCoFSK9e6ZZd&#10;sxyReF1pfFU3KafOsmssSsMUjDUoZvrGAVYAhrgn254q9br0xT7dEhjSWnqDImqCqLosTxQsfKtP&#10;TFQVKAWuE9TBiLC3vYnYcOngTTPSdrNrS06QBaESx6p4545Wuxpj+4kMTKCVCqQSzEkm4v8Aj2oj&#10;uVOH6cVQe5uHSalx9WswljoiCiSuPDK371PFHrpImDf2WOpWst+eePakSKeHW1Edf8/UGGOSIEQu&#10;EWZx5XUekU9yzswZbjTIeLH/ABsPe9Q6cGiuKdRBJJSLMwgaoMERhp1hDSyKFqLySuCAXuBJI3F7&#10;W/HupK0oOr9ZLIAabXCx1EkroMTxObwwyyOATIL3VQeATe5X3ZPh6qw1Ch6xmKlkjWSaKCKnRZvD&#10;54QtUZZSUIZkJ5LqwBQ+oWbn3YgHB6p4S+fUCXD0LLHHJDLUU4FK01bKFlSjjERVZoUPrNQSCgvZ&#10;fSDp5F6lFPXvDTyHSdrts0lP95K8b1UFRCEXWQ15algsPnVLIoCrqA/sg/QfQV8JfLrTRA8Ok7Jt&#10;CkhK07ha2GsjSZlo6eS02khVepaoFow5PAHABH5v78Yx0kkhYHpLT7UqCqVMscUyrVHHqsUCmj8K&#10;SGSGgMltTEBXQONVyeRY+/eGvTWinSSfaERyxKLI0U0U7iaP/l208Y1wU0pZStjITCI2UuxFzZbe&#10;70AFB1v8ukpW7Ib7NhR0sbVeNq6B9LRRfdUrJVffOJKiW/Cpx44kAK6dLG5vUiMceqtxz0k6vZsR&#10;qZJpI/NS108cUwqY3hnmiUPUVDxam1iV3IaNQCLj9Nx70Ywcg9Vp01zYWrxkYnqqaZTFJUUsNRHG&#10;k0K1iKJKZ2EZ5idGjaankVbg8gEG7RBBp1sKT1EWiyNOxnyNL9pJLEdc1OIJIAJlFIklKKa+gSel&#10;CjC/4vb3rhx69pNadNlKsCUUcBK4+Y1UsU2gMKENSyiKoyUdhZ/KW8SIPrYt791Xh1zdIUeHyGkq&#10;qYa6SqNLJJIkdLNUgrqpnIHqk9BN/wBLG1xYe91NKde6wS0k0Uiy17ropKqTXBAoSlpUM6g46knW&#10;2sNAS6kD0202Nr+9jh0y/wAXUmrSpjo5aWSOCpq4n8tRop9U7rkGaop6GsCodLhGCMw/slQRx7fT&#10;4eqdMs+FjgnoZ4IqaKiqY4a+WuVmlY1czGKnmSiZggV1i8kqjks7BiNNvew1cjqpYDpnTEUIpquE&#10;VdVQ1UVafHUSRr4RJXljLBSRKuhotJbSqXKP+r08+7hyOt1IIp0w1exUVVlSPGVGN+3q8lTGCON/&#10;GyxrHS0lMT/uwyamkWMBedS3+ge+obp5JgePSUruvcdHDSw0WKox95R1GIhU070ovVSCennllH7g&#10;ZJEJ0/1b/D34SmtfPpwSCuD0hM10zhTPVzHDRilmaWenApxUilqYIhR1NHrHpkUuVZFK6mvrBuR7&#10;WRXCt2np0XZGa8OghzfQFG1R95/B4Z4YFmp58jRximofBYRuIUUESqxuJdWm1uT7Ul4mFTSvShdz&#10;ZPgPQL5r4zqr1FVSY8JDSieoglpyz1+U+8h8YpsdFPZ/Rp9TSsVBvZQDy0hUtjh0ut978nNOgE3D&#10;8fslTfbT0dOI/MtR/k8k1XLOlQi6qt1l0+LVHYXZWUE/gge1HhgqAM9Gq7nDItQc9IGu2DvzGzRD&#10;Hw5KmL6nomppVMVSIEDyyxugFm/ppvc8A396KuDQCnVxcW8nxdRYdzb8wMxWsmnaNWggahr6Z4nU&#10;8SQtIECuPE3q1AgsfqefdGZ6UYdbWG2lOroR6H5B70oSrfcsG/yinWppTNHJOCokqZKiOO4ReCPT&#10;Yflrnn28so4EDqzbVbOCaAf4ejD7b+VtO8WOoaisYM9NA9dDDIIY6RKW8lXU09Uw1uOPTGGsR+q3&#10;urpG5oMdF1xsnmgx0PmA+UeIzUzf7lYiZqDzUlFRVciECnUy0tNVQTKwSQyDXITwo+l/0+2Hh0mo&#10;NQfLovOxSaagdDFhu88Xk4oPHWvTZGqgjra6aZo5I8fFqtXUiUqaGKS+kswuLKCVA+jPg+IMDPRR&#10;NYzwvSnQuYrtCiHhq3y0/plhomegpoKuOWrqlaWmlhlN1QFQTMXa7AKRf6e072zKeHSahQ0YU6XU&#10;G8aOvhlaDI0Mkk5rKmQ4+ljkkNRTugno6VJ/2/QQSpKaWRrj1g+2hG3TqOmPXoQqbe1ZJC1RKRLN&#10;NLTVFHJDF4WENRTiSMk8okQMZYRsoYMdCAg+9FCM9KVo3DpR0u7YoKl71MlJXUkcrw0MZE/mEtp+&#10;VChUjdGYsQwC+lbagfeqA8emyhc/Z0pqXeE9NUESkU871Kyx0VQwNPQ1MulI5ZuLsFQvIum/pYKf&#10;dGRTx6v0oTupKOZopphUVkM3kSaRP2sfLKxf7efgiJT6ULBTywF+QPbJhNadULhT07w7rgjoFqUl&#10;aJqikemklnL1IWqjrtL/AGcKM1ngjOtA4VjpBNwvvXgdWBr3A9Lul31S6qSWRmNOiFlmFW1R4TMh&#10;p/s0VFufoxcOLBuR/X3bwenvKp6UFJuljSukMs5QaZY5fIsCw1Uo9BLABjGPSthZyTY8e6tFUU69&#10;XpSY7dVOIGmptSLJNDFUzA+cO8v7ddBDKSSNcpCmwuF1MD7SupU0PWicjp5TcEMsgSHI0ZqoKqoV&#10;6bUjNLTOl3eREFiyKjBXBJsAQLt7pmvy6t1np90wz6QGkjDeRAjSoWMTSGXysbWYMRHEw+iljx70&#10;WANPPr3TpQ7jhePUtREpVxSmkqdUiRwkkICgOlioBQKSOWLcjkXElDp6uGoKdOEe5KcRJUyvolV5&#10;VC6LSFUcLJUxRk8RxqR42PB55HIF/Eby63UngOniHNpOfE87RMyearkKO6PovPqeSJSCFK6SRyG5&#10;a4N/biszDPWwuanj06U2bjMRlVUMlNAtXR2mVjLAznx2Ea6eW9VrGwLLb6e7g0weHVun1MjHre7J&#10;C5hEaQmPVD93IpOqCUD8C63IAFxx/Z96JXy61rAFK9SlrECKxVQ5gDCJbHl7KVmt6ToudRB5BH+x&#10;11sMKUHn155aed/H5I+amWznUFQxxl3kUD6kWDBv6e/de64MiGOOZpLCURiQSEFjG7CT7hEQXBV7&#10;sP8ADUP9b3XusbROskkzVOmaJ/BBJy8McTsNSQwRC9yGa4Uk349+IBFD1dPjHUComnjl8WqKVJRM&#10;KqHUYRVLGxijaAwg6WAK2UkAX5Fzf3XQvp0647TTpLZXKVUUSwQOk/kWeNv1GN7yqtK8Kr+4SBqC&#10;gt9Pp9CPexDG3Hj00i6snh0H2Y3LWU866JdJ8rQRxQ0+ikNN/wAp0NXNItlRZGWKTTdmINiPbgt4&#10;+HShohTHQG5/fDxyNAXYCopqiHGLQ6Y3+2pLyVUcTyHRaSyiNAuocsf1cqobSNj1RbHxDqPQF5Hd&#10;Vbk3pFpIjQrXxLFSCey1UkEKPEk6lh+2q8mewAJ0+zWK1iUVp0vjjWJaBfz6S8NZB5pKiveqpaej&#10;SSCYwOTTjIKxMGiU+rRG6sY/pqBNuLD2pMekAUp0x2lenGHLn6wvLFDPLTvJSx+ClcUlPT/fwQRT&#10;U37ivHdiIiVDhTqIPvRjU8emWKgE+nTPHuVajHOpqaaso08VROZWlapjqGqvuRNULB6nVQFgZW8j&#10;ajcCwuakqOHSSScAUHUA1MtXUwz00FK0sk8lPHRRzmapkhWVavI1FSEMYhcABft5GTU5YEEixSkA&#10;9FUjl21dOmm8dexWipoDJ46r7VGq1lNEAaV08oCuyLp16lAUi3LC41QA1HTJc1x120qP5KR5HyLU&#10;lKlSF9CL5Jzafxs5uZFjJYRkm5H4J976p1zaY0tIjUVqisnxk1RFQ0VOXkWlmkWNnklBI1FtCs97&#10;rqAIv7q/w9aqBk9M1XKi1FVSQ0aT08OPWvVFmCwGniCRNLCpFlDFiFLG50sOPr7onxDppgSdY4dN&#10;ElJArinjo62SbJVGPamgrZkprvSArWVMNUvDhEjEkrBmu1gT6rl/TqOnq8fDPQRb+3VT0FPkVyBo&#10;4Y2w9UsxBdqOrjWtWFpT/C1L/tSR6kH5V2VwWckV8IL8fRza2sbpqc56JT2d3QbVOIoMhUVLGjc0&#10;5oakLRuKOFYmUYtLAxraSGAMoDeksGsSDBFiEZI49O2sEaT1Y9Em3l2Hkss01I2Tnlp/tZq2lqfJ&#10;HI6zUriOOKTIKA4YSNZ+LKWYjgj2U3E7L2qehKbhimivQJ1uRrs7IVr2nV6aig8qxwK9LWXk8NPU&#10;AfQJHGyHVYX06jybBCWdzVj0hYktU9dxVIkp8itNU1KwGL7RxUSpKkyGyRG6jhJbX8h+nAve/vXW&#10;gKmnU6nmemKV0sywsh0rTFQEWX7cQ1MFRHIuqRdCqAxuGvfjkjfWuuX2Uk9TTReGmxtFX1NVUUE6&#10;RpI1YkFqhpZ1j1FAyOUjLC+oBDwPfuvdOESiEiVaOGOCYtNUwrRKyV1AIbCrq2fUgbUUkiVStpR9&#10;A3v3XuuX21XSfZJSxyjRVpUGmeakqoGmqgZqeuml5RD+siNwNOixa1vfuvdTloow03liKDTOs9NS&#10;Qus2VnqYwkrmatI8jRWllm0jSLXubAjdD17qQkH3EqKstK+SrVnapoNMuOWtFFpkaWORVSLxyLHr&#10;aX8lnCji/vfy691lASEqKGinikp5ZVkx1aAKitq3CtNE7pcOdQX7hWW4W+m/qPvwFOvdZ6eKGaog&#10;pyj1dX5plWpow7y/bvAsvlIksfEFa/q4Lgaf6e9cT17pxjirslLBBTGlNQKKWjgqlTyRQrQqzVMV&#10;dHpushjIuAmkargkk+/AV691HE+NnoD5zVVKzQUSUMqiDQlXjm8KwJLKQrRsSsbK6EWf6+n37yr1&#10;7p8SjNHXCN0xiPEcfFFDSNMaMiNrMMo05MVM7qdGoxqX0sARqud4pnplvi6xyypBk6+RHmmxksrp&#10;LHUsstZUGJ1SOlpjEvl+0pljj58pQxqAG1MQNVz1t6Yp1OpNNLT45KloXSpbKY+sk8lVBQVPik8s&#10;WPqa5iTEreUteN9BCWUNa53w6oRUU6ltVxVlM0VPTCIx4uoaegnnIraefGvpmheVlVUVyzJHZQ7K&#10;x4u1/egR5daJAIHULI5iVaOlpZq+CtrabKU2RoaCemVZIKcUIpcjT1EcYPkmhUppD/pAIuDf207A&#10;CnmenEFa9Mzx1GOq3+2howkqyrT1NM/Girb+IQVgNPqLeWO0FpYyyLqAAIPtjpWsWuMYp02SZFJm&#10;qYozkI4fLC+SpUnjqEpWplNbSwztbiNQjSqGBCodJAN7MMamvWxAoHHpG1mZc/dUtcsFFBLNNQS1&#10;5xtMtPNEAzUVZFUzDVKfosaILPbVfi5oxIFenPBUcR0GVdkqaaJqqGr80kclHU+KANBTxVIRle07&#10;DzO0jL9w8iONTXVh6gfdRLTrRC1+zpD1+VeRjkTWUs8kcUiwrEmtYRVXmExhUemRiT+L6jyeOLmQ&#10;MNXXo+A6D/NZusqkkaqd5a6oW/mTxxrK8SBkaRgLm6W1XIsSf6e2WbVjp/QCtT0hJMjIEj1Vcmpk&#10;YGBTZTrPmkJv9GIPNvre349161w6TFdWVAWRSkZMhBMakCdlAsBpCkAuPoQTyf6+/Clc9eJoK9Ju&#10;rylNMn2gjdVaNlIRPGQqINCBiP6cWuAR9ePfuvdQkqp3p3gjQxvoBmawv6EAQRTWIOriw/2x9+69&#10;11pLIC9SKcaNS/skNJFIwZFSKNSCFN7MeSeSOL+9dVb4esbPGXeXxAJIyxTTKVRJ2j9DGPSGALCw&#10;DAcN+ByfeumuubqKmNHdghR3enXQrS6F9Bp5APrYEMX4v/r+9jrwpXPWeQinhUyTNLSSRABI9JdY&#10;j+hXZP8AVfQgcrf36mKjqx00x03FFqGYM5QFolMhKs5QGwYccXuLkkcH+vvXVQaZ6fPHSwNTPNGT&#10;oNREJoJQYlnSMJGzRuLlWH6m/wAPr6ffuvV8ustLRUrxIAEjWRi1cWjLho4WLAM9rnUQQfx9efr7&#10;917pgzld97LYLGIRMwjp400elbKCNQJAP6iq2Uaj+b+/deAqadNwI8jiNo1mazFSgYNERo0I30Yk&#10;fS4+lvz9NmmadWKkCvXKdbWjJluruxXUBoe1wy2sRY2Lj8e/deHwnrJC7whCzRo6ASBDZo3aRT+T&#10;9QL+n/D37rQpXPWVZJKZ3BhiJYKQJLPGYCwCtb+qt+k/7H8+/dXGiuOvKmmaR0ZnBjnbwooS5YXP&#10;kvpK2/PJtb3vq/XGHyO7RpCKbWoCq5QgaSQxVfoC5As3H9f8T4CuB1Vvh6cITqmMZlQyoQywSSL+&#10;2VH7UQUCzluS3H1/J+vvXTYFTTrE1MiJJI7xPE80iuUcryBqVWVSB/VrHm1gffvt6sTqFfTrNNDS&#10;xXWl0VJURoqv+6iCRAwSOy8ksSvB4/V/rbOmmP8AV/q/1fOnWInXGCYbRyyKrIi2HkjbSwSwsD+b&#10;H62/22uPDr3XTTO0rJKTE7FY2QLZWjZQ0bPqAsrEg3H0uR+LDXXhTz6yNGfGIZYvAPKzaksBPGyh&#10;dEJAPOrkW4P+8+99bOny65wgN4xGY5JV1RF6gk2d1OqVka4Kothfn6WHJ96611xUDzxoy3XXqQyK&#10;Hj8gS3jRADdJDwCTfj6j3sdOJw6cIo4qafVUMkrvKyPcoXkY8RgIw/oFBAFwDcg+/Hh1tvh6UWHe&#10;eWTx1ER8jFxAgADuruUk0cAaR9TwLL+fdTxx145IH29WWfGftXB7TxNHFkISkv3cVI5eEVEaLTl2&#10;oK6GMfSWKSSQGQ3P14IN/YG5g2+e4nLxdHe2XkdsuhujA763jLloxWLWZCSNa2qmgkOUs9FBm7VE&#10;dIhjUF5IY9Mmon0hSpstx7DkUJRtLAHHpWtD/qHRpLP4w1jHQNNjK3IyypQm0Aesc09VNHDM1dVU&#10;4NNl6ZdOjUx5ZtWlAFB02v7XAgDuxwpjH2dNICT/AKv29Jmp2TXuyPUpWFozWTTVsrhY5ZVKyS/Z&#10;tFrWdXLXNnDMzoy3vy+kyAUx5fl1bwi3l1Fo8Y7gQSrUv5ZXH2kSs5RpRpqY5mVRpVzdQkYcoBc6&#10;bH245FdXp5/6vT16sq6RTp2rMNWShaf7fKVVVFSQPHRpNR+OnbHxtE2Pg8X6msGZyR+k30k2t5GC&#10;DUaen7fPqkq6hQ9KHbFQlLTL46ikmpLJEuOlpGaprKWJNbo1QguJ9B8bBQQNAuvpB91kFWz/ALHW&#10;koF6E6XJ1oNI8TTxgR0UkNKWkqq2apqaYy01K8kgXys36f3bcFFta/tKFjNa/t6szV4dPWI3hLjX&#10;qxXOJHhiShmik0tWLSVEavUSosaLqnmsLuBpi0lB9eWZ4AwGn/Y/1D/LXrSyFST0qKrtq9KI5NCZ&#10;KdGBU0cOSkp6eDVDSVVJTSeiNlBOuNLsWJa49oxZtX5DjmmePHpR9QdAA49JWLuSow9c1fUiSes8&#10;bwz1a5aSOpq5xTfbylXIM41RNyYQAqEqDa9rNYeKtBj5U4fP/i+PHqouyhqf9X7f8nSrpfkYgi0U&#10;ldV0SxYyCtplGVxv7UlM3j8GPrJEdj4xeTxiOZ3YC4BuwbG05oRU1zg/t/1fy6su5OBj+XQ1bZ76&#10;/in39XDXZaql8VHVQzvM0OQqKY0BqZKjL1dK2nyLpb7ZT5PUpJCiyBFPZGI4p6fLj5Cg/P8Ay9Lb&#10;e9EozWv+r/UOnSp7WnraeOOimp6V6ON6yDIwSFpaygkiD1WWqpZUMsFWA6GYGwDnkEMNKRoSrH9m&#10;fX0Hy6WqxpUj/V6/b0laXeddlVijglgocdJmI4mnWSaevlSVQ0kEVKmpdNWwjhTVwJGLAnV7sYgG&#10;o4qSP9X+rz/LqwkJFVNB5/6vn06yR5LKS5DTG1FrRcqiTyBJKBQJF80AhsqMr60hjHqZVAJ0kn3t&#10;VVaeeaV6vRmPCnQh0NK1dQvJBQpImMqLUtPNU04raakioNKI7SgIxVTLJO76lYyKDyLCjALx8/zP&#10;HP7cfs6dNNP+r/VjPTElIslHDBPj8bWQRQ16RstGEqEhiQrNOJ5GtASCjra6rcAqV9u+eCf9Xy6Q&#10;SprFKdIyHrmoPkjQUssEVTooxMIIaqTAZTTEqVNPThXR1VXLyyEK73ZVS5PsxSQDLef+HotbbC/E&#10;09Ps6RGf2cseRradp6iggrHoMBJSwStTVVQKT96sqKxSmhnaDVIkhOmJmezPq9mcZUxj5Z/Ph0y9&#10;loYg+WOitdo4mHCQapqeGPzVGUjjZII083hApKRIJGU6kWFGbyqQgeSwWw1Mus2DyUX06KLhfDJr&#10;69Ekyc3inajoA+hdZ83lHhmncHwKjWt9LohBGrm/HsQIAR3dICSCdPT9gpKv7ocyvIxjhNKXUtol&#10;tolIYEEkWVQv+q9+kCBcdKEY6QT0b7ruvooMUZpzU0ZjKrE1DAHhnoXmDtHWIq6tTuPGvIAmC3Nv&#10;ZZcIa48+nKg0PVhmxqGliiytNO5yCy1NFR1ghlNNDVVOH1/a0uHCrdINTVKSo3o+tgdQHsgm41p/&#10;qP8AsAdCGyAOPl0dPrbJ4nE0VV5oGqIleNJKKWhimAkipyah6OnkBlhZoZRJqYfRPzx7JbkefRtQ&#10;kV9OjdYHde3q6jMlRUUEslUi42jSOoaSNZnYGmWlrZFMLxzhZErpJAj3ZU4IsSkEHHSlPh6m5nOw&#10;UdNkpsbUTU0scflrqKCiMUi+VjW12Mj8SvaMteaDT6v0RqCCSX1+HpYQDg9YqDejxPM9U0stcTJW&#10;Y6SlEUNXkaGjSNEqZ6dQFnh1NpXWqspNrFr+9FB5deAUYp0pKfdNNURuI6vKSvWUqJHWJCkFLGlQ&#10;/kLvAygQ+AkC5H106jxxtYSxx16ijgOnCbMQGWVkMCPHFoeqDeKnnkFNZErV/EcqcxsOdXqsFI9u&#10;fTkZPXq9B9l9x01RTxnxUlEZW81OGkid5XimKJRUPiKpIpk1aImGnVbUefemgUinWnRTx6Lv2Hmc&#10;LUJkFkXxyUkTY+qyCKZKlaalK1tLDRmPmCdZ1R5UUNFJEo559opLdlOM9VKLpNOque7cxU0bV9bB&#10;kBU1Mlf5Kj7eiiJeB2Fa0X3U6gFoZAkQlguqmJiG5b2dbbGFoCMUx/q/1ceiC/fTQqeiY7n3a1dR&#10;JBSR0NkFS8KQy1KgSRSmpqCZqlWkV9BkusrFSWDJZhf2JIUAb5f6vy/Z0RTurr2/6v8AL+3os246&#10;1JainySKIqenk1SoxUzCVj9vNH9ohNlKgyWvwRc/Xk8gSg0HpCTWhHz6YEEbJTT1VCoSnqJpHDOH&#10;UA2WKkYryxA0yKT+Sfb5FCQD1oA8R0posKlRIoqYpp4auOOIU9PaJXUgTK1MoHCRL6pD+OR9T7aJ&#10;oKjy6usak0PSvh2RRslMhjTIVNS088UiRhBLHE4YRPa2iNgw0uxXkeo2IATNM5J6eECih6VuH2HK&#10;ppGhFVLTsVqMi0ctPC9LVU5aSCOolnVFiCr43ZQ5tpIDE/RLJMx+LB/z9Ppaiop0Nu3cFJRqK2aN&#10;JqCjaljpsXSI9SlSmUUeSrmsddSzxE/vhiYtAjJuDZBIwNVXz8/Snz/yfn0tWPStSKjofsDuFI6m&#10;TGU00tBPB9izU+Uqoqehmk/iCfYU2SpQv6ahVBlp1EioI9ZuG5L5Igo10qD/AKv5Hp6Bl1EdBd8g&#10;O+GxMlfgMDWw071dfmIMq1DR/bq58H8Np6OqNZqkErMJKiWaFYwdQIBLel+xs/GAaQelPt9f83V7&#10;mQeIQOGa9ENYVk1QKyoqHqKqWnRql20O4aojApoH4toaEcfkc3Nx7PhpAKgYB/4s/t6YCkmvy/1D&#10;9nThR4MqokMMUDUzxVFTGz/bwpSz3MMWhb3aEgSOwNrD/W9tvKDx8/8AVX/J08sRp6f6uHXJdVMk&#10;iTT1FRUSCqSX7koswgAMomp2ayhLGQpeT9wG4vx71QH0H+D8+vABMV6cqdIaommpZkpoaamhmkBc&#10;wVb0QTzmeCoZQ0R1WjaJBzpPOliTonGo+Z4+XTygMNIwB/g/1Yp8uvM5nqLyM7NV64aArIkjianj&#10;MtQ7wqumMNIQ8sIHqbm7gc6AAGPLj/q/y9bFC1PXh9v+riPXpoqp381L4mTx/wAOpJaPHySxSS01&#10;TE7x1AqNKhpHkkDnToGkuAbabB5QNJrnJz+ynWiCD6YGPT/UesrRRmCmcxRRtKzU0sbo1LkGjijJ&#10;mp6tLaGJ4csgB0gAsNXvWNR/1D8ut4oK/wCr7emmqEVOryRvaKSWEyxuul0+zbyRSCZeCwBDJxc8&#10;c+7qdRo3VCBxHn1FeWnFMzPJKPvYp3ZpIgrCaeUSUrLGwIJUguzfTTx9QPdqZoPL/L1rgM9cZamo&#10;jCNHE8KytN5PuECvUzwRKJnAZSyDSUViVNtRUfm26KST5jrRxgYr5/PrLUs1PJUwF2mWaCJFqyPE&#10;GmkZZJUgC6leFJuHuASAACtr+6KAwB9P9Xpx/wBXyHmGgnzr/q/1f6qx5fuVIVZYljpEaqjKiFJI&#10;69CXSTHQQByfHd2ZCrGw1Mefbnbx9cfl8+qGvAeX7K/LptfRE1FWFwsrRyzxRU0av9tRVI5kkkI0&#10;6g7LoRgGs17EH3fiCo8qD9nD+XWiFFGPnn8jx/n/AIeskEcbUyiERzPHWiWcQzLG/wC8oEMUzKul&#10;1HF7IblSBz70RQ0bA6uFAUAZp1CenbITXmSGkmZ6hXoSHUExk/sgG+ux9fqOo/T6fS5oq14j161p&#10;L8cZ64LG9MolmVItZKvJJEJpNOnxwHxqCoYWAjck2DWPvZIYY49eVAnHh1w8ZSRtcIvG0s9TC/jV&#10;jKsQjmSKaK1jwt1uQSfp79UBdJ63oFa/6vn1ljpaiVUlM0cEkNM1rRR/bVBRdEUkQtoA/wBX9ONZ&#10;+vugZBgf7P59W0k5P+r7OsUtNSxukjVJgkYIIhomnaoeKIGARrbx31HSS9rAA8gW931VGBjqpReJ&#10;NT/q/Lr0arKPu45FgqIJg7RqCUerjI8b+J15UoxUvwtwQfp70TQUP+oeXWlUcR5f4fPH+odcBGY1&#10;SOWmjVqRJSkccpqAxkm8l40QlWeJpGsoNtR/NrHRINT6/wCbr1AKClKf5+uq6CLVNHGGNMWgp5Ge&#10;GJFjLWZoY0ZQV4MeoCxBufdlNTnj1VkUVK8PPrLUM0EjLNJL5ZlJKSKPBRTaglOjMQWVWVfWPzcs&#10;PetNVqOt00keVfL/AAfyx1mSOAgnwsqyRVbVCJJrp4JYTYyRSn1So0aadLckk2/T7p3ef7fUfZ5d&#10;WoAPl6en+fqQ9Pj5IZ6ooadpIqa3hH7UktPGC7S08mpiZHIUlAV5J45I1qYMFHl1spGVLHzp0ySw&#10;ySwCGDxa6gjwyGZPE5jl5XkDxtyVZlLLZiOAPbgYVq3VNJVAK/Z1IjMyMsdPFJBDNK00scSelwEK&#10;RzyMFsFQa2eMst+Re9h78Vr3N1Ydp0rgefz9OpNNTBkpp1VGkkEihXaN2p7t4/MtOAA4UkhRzdeS&#10;Rf3okZpw68qUA+XUGRw05Z/HC5kWQxOHPkSFdMYikGrSCVC/WylvwPfgGpUdazqyfy6kaKWSaOWP&#10;1ywrWWgLaolqJBqUxSMBrER0yNf/AFgePfqkCh62VUmp6b5Y3WZKWnSOGYKC0tSDpgMICqjuAQwY&#10;rqAP01H6e3KqRqPTLAV0qM9cpZF1mOdJkklVG0+glQr+KqaWYXNwtlBU8rx9fflA4jrT6R2+fXF5&#10;C1Oh8SpFNNJTKkUi6TFCulktbUzGyjk+n6m+oe7jjXrZNIwOogZdNIFRVBlSaRdIBWWnjMckCrYB&#10;wyksVvc2H0HI9SletGmla/6s9Z55ldlsqU5aWOeGRUb7VIrHwySow1RhmBYXufodVh78B/Lqh0jI&#10;/wBQ64SQSI80BpJHqaaTyz/uFUMHj9ZimAAIZmOlRe9vxx73g5rQHh1YqSxHmOvSWFMZHaajakEa&#10;lNCSxzNM3kLkr9HNrafwbj8n3ojNOPXgAASTSnXAJNcSQwNTiZjJGVbyX8pCnVJaylmGohuebcD3&#10;7tODnrRFPl/l6kpemlWsjME0AZZZErI9YfXHpmppIyoUlmVnOk3v70cinWgaGvXUSxNBNHOiJSmG&#10;OZpY08sgWoN444Y2K3C/gK3pIJsSPdTx+Y6soBGaf5epjr9zTtSyprgUxSLXxxnTTyQsRoaONVRA&#10;1yxLGxLAg+/DBqMV69gjT5etOsMkczTRSxwiOCJ3KT1Z1BysYaSCeEAjkljGxHLA2PFxbqtPTpqm&#10;kjWRaaVwkP3AiqJdHETKdZFNNJ9Cp1XD3B1D8e7AGletedDw6mirSS60yzCpn1yC4DRTTl9Md0IG&#10;geLVbj9RIHA9+p69XBCjHH/V/k6xs5lgKumvyLI3gYh5laJgSaewsQx4Um/0v715462CCCtK164a&#10;3eoSop1mjjqAKdqVV8zmBX0GpPBLFbXB+oBt9OPeyPL060Sa6x1haIhpTVKqQa5DTEJ4nDBtCmOA&#10;XHrBAFxxYtcX9+OmmOq46y1AFJOadBGtXK2ppYECygU8IUU0UQ9J1mztzyeQPr70B59bIoaefn/m&#10;/wAvWOMyrGCQxkqNZjaUX/aLkzadH6bG5BXm9+OPfsE9aI8z59dEU5jjjDMrU8gZ6kKhAqQ4jUsF&#10;UKykAAn+n1BPu3zHn1qg6zyRSa6kyGZIQ7BJWhUl/TdXRgL6WuLAX4A+n0Gq4Hr17qKsTRMupnmH&#10;jdJIaiMiWPUbgVB0jlrlg39LX97Yinz68f5dekicTRS0gdqkiRfuZiiPGUYgIdNgqhf1Fr/4cE+/&#10;AilD14aa9YJVcxqHp6aMrKjoIVVxMXbQEs345JKrwQL293x5deYAZ6zD9h5pZ4VWqaFioaRiz6jp&#10;upIPAUc8XuLf190ORjh17gajruaOm1ziEyS4tdD6Z2eNnmKBS44CMofmxUGw/wBtseh49N0Hlw6w&#10;3Z5ygkWRVVXOhy5ikWO/jVgLWjGkKlzbn3sADh17B4Z64CIwomiSIvMpnBD/ALbXfSSroOObKwvb&#10;n37B691HaOUFpTGJjConkhKiySawCGA44Y3Kf0597GcefTdDXUes0qHxO/geWN2QBA5Ip4Nd5o4j&#10;9LsfUB+Pfhxz04RQZHXOKOlD+SQT09kk0yoyyKGWQOS2sHS62CL+bfQ+/V/1f6h/q/w+AWnDPThF&#10;E0pWWN2DJHUPJGPSsMgFqeQqwvdlJK3t+CPejTz62Fr07YmOF4ZZ3RRKqEGnfSzSMh9UtwvpubBT&#10;/h+D7Zc6TjpREgPHNOnCsW0AkFTCXEVKytGilJh5uBJHCCvkVeC/5A49tKQMHpxx21XFOnemkP3L&#10;O4io6uodahJYFZ4xG0WnxyFRwF1MCLfQf7H22aFeFR1ddINPPj0942mjleENDTxygzCWpdlBYyya&#10;owkTfT1KW+libfj2mc0U06fUAnp7NK9Q8C8a2lKpanRhJTPN5okqh+llsSz2t+F/1k4IHHp1lJ4d&#10;SP4dTx+YUsUNMZpDUVNPTTKrQU0moRQFitgpOmRF/s8j8396L1y3+f8Ayf6v8DZjANF6n09PGEjp&#10;pp/I8dK9MJmUojySnzU8EtUgsDwzKCOeFB9tnJqOvKATQ9KugjxbigaumSR6gSStJDSuws6iC9VE&#10;wuNLKLoQbgmxFwAnkL1ag6ejVCor0oIzJEWVn+7iOOJ8vjikeLJxNZnQcaD4AojK3sLH6r7YqrD/&#10;AFcP+L6eAoT04w0VTUKY3pIpJHVC8coQU9VE76lp9Vg0dQjBjybWve9wPemdV/1f6sdbCk/6v9We&#10;nCSmjljCQolNKlYkskzyiKSDWVXXJSiwcoRawFwQfyT7qGB+dfL1606fw9PS09UEnRVpEq6rzQ0M&#10;1NIJHpAJRTyvb/dkT8G31/23ulVIqxNONP8AV+z/AFY1poKY/wBX+qvUhEQVLTV0aSmsaVRTQSml&#10;ozJjEB+3DFSGBuzgEkn6MPr70cCi+Wf2/wCqnXhStT5/5P8AVXrPE4p0qkAiSong8cs5Ggt5AUo6&#10;yhb8N6r1AXgBT9L+9fERXh/qr1YUHH8/9jqSioz00dSkLPAkRhEAinqZ2oHV6iNapb+JpJLeNCOf&#10;0gi5978tS+fHy/l9nVqA8eplJommrI5SKaMtVUtIZPtzFN5R97NHUqy+kKwuukgklhwRzrtFCP8A&#10;V5dbAqSD5dCB15RR1+ZpmqXqvvI4af8Aycx2MAp3EsdeZCoEiNZ4inLeoG50n2ut11ED59J5SBHU&#10;fs9OrUOjtsUhqWrIEFJDBR0K1tPVI8cC02S1otTSaRykQUpJp5B/pqt7GFhBqIUdAvepBGPnno4t&#10;BgJauglMVUlbV0Jaqd5AURKzyiol034YqACrL/j+T7GEVuadBRLrQc8OnmkwCSQQUlSGpKaSafI/&#10;bEBZhVVYGrxVIuxUv6XsQVuoPAJ9qxAtO7rxue7UD1HfbEDR1Cw0wcpVtKtepUvJa8E0dcjckorn&#10;8aWBLX44qY0Pw9PJeMhrXpH5HZDLEk0sIrMYtOaSXGCUTQyxQS/5ImoqHsoZbsPTcaRcge2Gty3x&#10;dGSbt26PPporNi01BW1TzRVNXSSRCqp9MsUklPPUxrQzK1OV1aFDJExD3ugY6ST7Ye1FK9PJuJcU&#10;PSB3D1RA0n28JMlVHUrWUvr8UcdRTQFoJkdlLLMZV0N/Z0/qH59ppLYjA6MrbcO3PQcZDq2ES09R&#10;T1DwS1sKVZg8JYtUVwLyxGBRZUDfrb63t/j7TNbscAZ6V/vBvLpCVfXdaktYDR1KhqOpqopYB4nW&#10;NjpljXUCqgrddai6gD20bIk0YU6UR3jUB6SNR1vU0MyRVUZrpw0NBWzvTsYJMci/eeHwlSvkQst5&#10;VDDnTxYe2WsDTA6Xx3wp3dB1muvneCWqGPnWSOuillEVPPPB44w7avMyiwXXHG4Ck2sbEoCWvon9&#10;OlsO5xLg9B1VbRo1eaGGOpipKuGkrDFpNNTjJ0eqR6OkqplCxvGrLY3sxJ5/o21kKUI6Vi/hYele&#10;g7r9lCY1P3cFUq1k7U0KSUKpMktOgqZJzNKFUIWZeSDdibk8+0cm31OB1QXEROD/AKvt6RVRsd2U&#10;z6a9XjjihNRQU5CtPExAml8oUyhlCxkkDULG9/T7ZawIHz6dUxuK1z0j6raTy5CqaObQv29U33y3&#10;inlFPCJYfO1tJPjaSNm0ix/p7b+kZcV6aZe//L031OzssWtGEnRooMgIamRIDUrxDURxzfQP+i97&#10;XPvwtpScDHVCteB+fUKn2lm5a96SFazHOKN6d6mq8WqkleVYAqBrCSNl0gH6qbfj26bZqU09UNSS&#10;Mg+v+r/V/kc068zGuOnqMVWlUvBNNJLS6Fcz+KrpUkawlM0bAjm6nm5Fvdktm9KdVLhB3An/AFcP&#10;nX/V6AQcR1/Tms81Dga6rpDPFDJDkNULw0Dx+ImeeUKEljk0cxsXCqTwPa2KxL0PTElxHTh/xXp0&#10;M21+qK4y4amMcmLMdRWHz6NVRTUNWutFkurR1NpPEqNGLMf6MPZ3DtDA1p0USzCMaiaDo12xunJ4&#10;KKt89CuWGkztXvTtT5NcggCmqoYpx6FCkOmh/wDDgWHsUWG3yRLVl6SxbvHpNGzw6NpsvZdPG1Ou&#10;Sp5fuYaPEwOy0wSWskpbTjITmEAfcK5KSEm4H+8HsFuCQadB+/3J5GJPDoxOE2VRmCmZZfI7SSyS&#10;VIjKipmWTyQtISvpJLAoCCGUlf8AAKHhNKDHQbuJTKvoT0L1HtyOtZ3mh8jM6vLTypGzmVI7Rlo2&#10;A4lbWP6jixHtGEKk56JzGUPcehx2Fs+npXpqtKKkKhXp/CYkeGGDWLyRHgkIVvqAv/tr+9CTxKr0&#10;9C5ZytejbbXwyxQQyeMu0cdzG/GuRSF1XFuQef8AbXv9fZTO1GI8um/DLMRXoW8ZRomhXRQFJeQB&#10;gS8jC7NqUcg/439l5NTXpTGCDQ9KGORURjqQekgkpx5DybA2t/W1he3ttlJNenzWmOsNRVqsdhpB&#10;stxe4uh9JAXgA/Xj/W93WME9UapNOmKqyVtILBb6lY3tolYagyf4cf7f2qjjpw8+myoPHphmyDXZ&#10;AVjbxsUVVB1BeQy/0JHJH4/2PtQsPn1QoKYHTFNmX8guEZkaN1BUKwjVeNLAAG36bj/jQVLDig6Y&#10;IHn1AOfi0i8sqkkAOGjUlCQdLXF7X/tAkcc+3PpjTpthTqM+aSSZVaoUP4yqRxWDOgXUPPI1xoBu&#10;bn+vHv301BgZ61qU4H+HrtszTzao5X8Si0UiWDKjW/aDt9Q7C2mw+nHvYgYZ611g++SdiNMT3idW&#10;stlkKkMHVuCQPrYi/J/2FjGV7vPpssK6Tw6dYDE0Oh5A6ME8ZLKW8ZYlwrH+0thcfW3PuuetjR1N&#10;jkiP5bxxggyMFuL+kK35uL8E/g+2pPLrx0+VPL/D0+0yK50HU5aa8bgDSGC6iy3+oP5H+PHPtomg&#10;r08nHp6RCPTpWQyBQoZb6IgbuWQg6Rc3+l/9b8JyamvV+nKBLlb6EaPWFYKLG/0DXNyoFv6+/de6&#10;dqeEqoHjTWwI0iQWCg8NZhYgckAm/wDh7ox6WDqfDCA3CWX9DJxyxPLBfxa/I/r7oSAK9WANenGQ&#10;HSwsdZAAUAaLgfoJHH+PH59tqdXa3n1tuHSfqiQCTayjWBqB0KpsFP8Arnj28gA4dNkhRXpmmZYw&#10;zyi63u5up0Iy6tWr/afp/Xj26o1GnSfTpajdB1naqySyOwJYoQlwIkCteJnZbnWTY8cfg+zS1XOO&#10;my4HDoFNx5FWVXaSnYSB1Ogx6iFQ+EXS4HkUlCtrgHjm3s9ggJNT0llVmz0W3c2ULlivmPiaMCoN&#10;4VlNOwSHQxIs0ZUlgTpIvx6vZnTSBTrQBQgnqD1/gknq5TNJBUeeoZ47pqSvWMakKlDwSCb3PJ4t&#10;Ye3JJCE6ekOqidHa2Zh4oI6XxOzK0Nl+69QjQLoeKxFyotwACDf2Er+WjHraREY6HfDY9E8QSLkr&#10;+gMGA021ML/UC1gf6eyGR65PSxEp3HpeU0KhCGNtZDWC3VtR+gJ/3kD839pHOo1HTukkVHWeZiVZ&#10;1X8sSyABVVfpqB/p/t/flFWoevaSOPTRMynm4UODrJBAv/utza9gf629qQPTr3TPVsQrMVbgIACV&#10;IdvpdrW4+v1/1/bqKNVD0x/F/q8+ktUukiiUx8LeNREFDOSbLY/QA8KFP+v+PapcEAdMSeXSHyil&#10;WbyeWMySEAEIrhyNamRR+PT6lHHJPtfDwx0jlGegd3DEnjmnjWJXZJatydIkVEBYeJLEkm+kpb8f&#10;4+zi2OADw6RSmgr0XPPUqh7HzRyvAk0T+RZJCjPYQO8w0gqbNa4N2sfZ7bNpbHSZMPXoPnpKeOZ1&#10;jUp5JVQxIh+6OqUlUZdIFtWli4b0m17LY+zPUWT8ulRPbToV9uyvHUQwMiSRpEfJIHaKeJFbU1Qp&#10;W6Ea7XFieBa1vZHdr2nphhRwR59Cm9EtVS+p4Q4RwssdpFlaY64olKAC7MbCykgEt+fZKSQ+P9WO&#10;rMuo9BNvvZsNfDNUCJZXGsVMkFSzGFgo03IAJkSwEfoOkC1yePZ7t95pp5DpJdQalDJ5dVVfIjqT&#10;7t6nIJStLXQxGBqeWJFlho6iOT7+qpWUWVVdlbSTcqWHFx7mXlLfPBdM4Bz/AJei2+giltgkZof+&#10;K/4rqgPvHqLL43HVEr46enpo56zJUs87QTtPJTBzVebQAyidvKsbGwGggfi+QG27kl3AFSpXDZII&#10;wDk/aa/kKdBDedojls6oP1kBIpxNPI1xSnD506rxyMLwVBWoQCnqoBHHJ6iWJPkDzaeBpkbS4P0b&#10;j6+y+8TRKDMAY5VopHEnJqaejHurwPQbs5Uli1QnvjapGPsov2gVXOR8q9NdPOXM04qZabTE2hQo&#10;MsnhGlo2DcOObkt+Obceyy3ue5pQ7IQDjFSVFKUpRgRmpzwPS6WGgWMoHz64FcginwmvkOs0FYlX&#10;GkDyrUkRIUE0f+TqpOhKeOaKxDk+o8C5AF7X9qYb2O6iWGRg5oKah2gcAoIyGNKnAJIA4DpuW2Nu&#10;5ljXRUmtD3E+bFTgr5DJoK+fWSOpdDSoY5pIxUGNaNp44/3VWx0yC/0UMEuCbnm97e1Edy6vGuks&#10;NVBHq09w9DjgKha5JJya06q0KNrZSA2mpbST2/MH1PxcAKYp1NmrldxNT1NOiid44K6anmE0yKNM&#10;61EUYszAFjcr6gLH+ntfJuCsRNBIoFSFkZCSwGGDKBRiMmpFDSnSVLUqnhSoxNKlAwoK/CVJyATT&#10;hwrX59ZIqmmEtODStonJWXwzKSJTcCb7eThA45YgAj6W9uwXVv4qVj+OoOlxXUfxaSO3UOPAjgMd&#10;VeGYo9HqVoRVTw9NQ+KnlUkHp/irJUp6eGSogMa/5J9tF42kY08fmWc3uCgUIo/II/258l2wijie&#10;RdIOjSCKnSKh/SgGkHzFPn0VPbxmV5Qjaj3ajWg1GlK+pOr5UPU+lqdDspKTPVUVTFJUVMTy/cLV&#10;H92VHCmzQkDSv+PtbFc6XIwzPG4LNnUG4leNCv4R9nSKaAMgOVCSKQqmmkrwBHmH8z6V6UceTgpo&#10;nWoip5PL9sIaiWoUEUCU4pz9u3Ks4UvGjW9JLarEg+zj66GOOkoU69FGLcIwoXtPAkCqrjBqTTj0&#10;TNZPO4aEsNIaqhf9ELahqFAQKgMRXuFAtaZmwVq1k8wNGtVOzJMsFWkpvFTuLUhpI20PGVBKWclR&#10;q4I9uidLh2Xw9bfFpfVkKR2aBhl9MkgFqg8QnmtjbxA+JoXK6loKFh8eoioauDihIGQeL7X1YYTt&#10;SpQxxs1NXrRyF5pNTqY5Ma1TTrp4HpcenksVC2t7Uzy6g7RhACVfRkmpGkxalXTwqCMZJIpw6KrS&#10;ChRbguWAaMuKAeREoVjqycjjgAEmtem2Qx3JSndwyxyIUqdDUzznVPURzJZTKCQrsy+kAeokn2mY&#10;LwCVGCKMAVqe4ggAaxWhJAoPMknpcmsDucCmDVahtPwqQRXRTuArk1wAAOs/ieoiM6RHyRL4lWpj&#10;hdamOKwkSWVfS6qoPidLswA9I92ZHkUyquVFAHAOoClQzcGCjKspLEeXTOtIn8F2w2aqxGkngVHE&#10;En4w3aD59JzJY1Kl8hDTJ9nIKhDKiyOqwU1CnkipQYwdSEtqfm4+hv7LLu1WVpYYB4Z1ZzQKsY7V&#10;wO5STVs1rxr0cWN48Kwy3B8RdOCRlmkOWzwYAUGM8RTpMHDw1sVJWCJINFOQkjVP2slSsjlYIY2+&#10;smlR6SLEEevgj2HZLCK5SK50hKLSurQWBPaoNO4KBjAIYd2KdHw3J7WV7Wuvu4adQUihYkeWeI4E&#10;HtzXpO5LES0zrDaSUvFCiopkjgiV18jRqxALqqsyIUX6j6kH2HL7bZIpPDyahaCpCgEEkerAAkDS&#10;uMGpr0b2O4RzjxKhaE1NAWJGAacASQCampzgEdJmpxSUjPV1ET3cu0nikjQyaCEMImT9K6fo30b/&#10;AAI9lEu1pCTczKatUmhpWhA01AOnB+xvkejqG+MyiCJhQYFQTSv4qHBz+a/PrilFKkkdOgiWKoYK&#10;7GWMKsmsrDIjeprECwNr3DH6296SykR1gQgBzRqsB3VopBpXIFBitQT1trlHQzNUsgxg1IoCwPAV&#10;r/IgddUcaprE9JLUiFm1R0knoDFSTNDGpJ1oOXQ2AFgf6lu3hRaiaIvpJqEOOFdSj+JRxXgBg9Xu&#10;nZgBFIE1UoWGfIBSacGPAipJ+XXKGJjG4RGcFnlSOySU8z1AF21KA6kAawBxyP62O7eElCqgnJIA&#10;oVYsPPFQad4pjPDOayyIHDMQMAE5DAKfIcKfhJ48fTHGaBEiWnVVH3MYk0BXeSWoQ/uklbm/6lUg&#10;ekX/ACPeri3RIhCBTWK0FSzMDmvqcEA40qT59ejlLuZifgNKmgAU8Py4EjzNOmWpg1yg+JIhGs0d&#10;THJ40g1avIskhUEjhhcsL/j8+yS4tFZ6hAoXUGrha8QSeIwRx88edAaQTFUoWrqKlSPi9KAcK1rw&#10;4DPl00Ojn/J7KCkjkeSPxtKJPUhLfUuCQVUAcAG3soeJq+EKVBJypGoHIJoKlqnA/o1p0YqygeN5&#10;EAGh1UIwceSmlCa8fPpoNH45Q3hUOgJCSyASQKGu5l/NueCVHJJHI9k0u3BJq+HRxXBYAqPPVgYz&#10;g0BNT59L1uBIlGfBpkDDelMHPmfkB1HMXnkVFkSNwsaukOpW8a8ppmH1VQdTXe30uQfaR7RbqQIj&#10;BTgELg0rjvzgA1PdStOHTwkMSFipKmtCeFTxqPWtPKtPKnUZoUjBuukoZEVyGSTyRnnlr3K3DNYW&#10;sfz+C97WOFcrQrUA5BJBz5GpGGJpTPn08JC541rQkYoAfligPAZ8uHUX0mSTSk6u13dZOWVwQBoK&#10;/QN/ZtxwOPZUUjMjFVYE5I9DUcDjB4DywMdP1JQaipGACOFM8fs8/wA+oFS2tggZFU3sX9QZjxLG&#10;ypxf+l/x7J7ws81AQoPCvmfxCg4H0PSuEaVLEEnzp/I58vWnUR9NNGsmtnVwdUFzYRh9KlV/BUem&#10;9xx/re0LqsEayVJBqSteABpX7Rkfl0pUGZyhFCPxfOlTU9Y5FiP6yY5PqmlR5CD+gXHP0+p5/wBh&#10;+GZI4itGqjeVOOeFMD8+PW1aRT20I86/z/2OHTStkEiSO1nkfSHsuuUjxsCUt9P1X/2/smA0htZ4&#10;k0B8zw8v2/5R0YEklWQDAFaeQ4+f7OuQq1RYpZUKXUxyIuldQK6T4raSCbXBI5+lz7obkRhXkFMU&#10;p+XlTgfmePz60YNTNGh1ZqD/AJ6+XlTy49cZ5NBQs95WSNFLOFKyk+ksgBDJa/1AFz/sfaed6ODq&#10;BYigqaGvzHniv5npyGMOp0jAqeFRpGDQ1wdXCh8vLh1wEmlvEsqG+ktrQgxhRdFjX9HBva3PtrWQ&#10;/hBga/kR5gUGMZpTrZjDJ4pUj0oePqSTnP28epDTtqcxiFQ9zG0ZEdxGNTRhufpxb8+1BuCDWOhD&#10;flw45/wedD00sK0AkLVXjUVyeB/Pz8uHXESlV9Z0a1V0iK8R+oadR/Ib/EXv/r8bFwq5kxUAgH/L&#10;9v7etiDX8A1UJBIPH7B8v2dSo6str/aRiHYsHexdRY6EdeR9OefaqK9LBgV8zWuKj0x/PpO9rppV&#10;iBTFOAPr/m6zpUaNYRnVpXQIkoDAkEOY2kW/pNyLk39rI7zRUocsQAG/wEjyPqc9MtCWpqANASSv&#10;7K09R8sdZUm8YOiRi6FnaNbP4XB1NEyCxOoA6SSTb6c29rI7gQpVGOoVJAodJGdJHmD5Hpt4/Fy4&#10;ABoK8KjyIPAEeeB88dTfL5bRaVjRk8ojUsAyk3KIL3t9bkC/PI4uDEXSy6YwNII1aQcY8uAwM1pS&#10;vmMV6T+Hoq1akGlafzOPspXHpx6lCdlh1yKF1yJep1mb9oLwiqn0IB0n/H2vF0yw6pBQsR311Cno&#10;B/I9JjCrSaUNQBheGa8ST889dfdomtHPjh4ZikZDamIA9DcslhypP1N/x7p9dErMrkqnnjIPz8yK&#10;YI+dfLrZtmajKKt9tR+0cDXz9MdSRWh5RoKpEnktfmbwgKU/4MqnSB/hf2oTcEkmBXCCvHLU8qj0&#10;B4eXH06Za20R92WNPsr5/YTmv+z1MpjeOqkDL5ZV9MrDSmpSCI0Ki2u41cgD8359rrdmZJXxqYcS&#10;KCo8sedQCK48+k06jxI0NaA5HnnzNfLy/l5dNjyBbSllYu6BGsQolIsL25At9FA+v+39oHZVpOSD&#10;Uih4UP5Co/0ox+2vS5VJHh0wAajzp508q+pPH8usqTRpIssynSraTCxYxyxqh0RqUAA0v6g1iD+f&#10;bizJG4ebtoaaTWjAcAKcKHzoQfPpt42dDHFxI44qCaVOc5GKcR5ddllijDTM8YWJkVw4YrZixZVi&#10;FtAuBwv+BPFzoukcYaYlQFIrWp4nOBQD7BX9mo+VS76YgCa8KccUpk8fPic+WesoqEIhYoZpRrDx&#10;TuslOU0EQhdB40g6gxb9X+x93E6kI5XU3mrfDShpw4U4gk8aeVemzEy6gpCrihUUatc8RmvAinDr&#10;tmEsTCRIj50M0bRhdCFV4soHAAB03+p5+nu1fEjbUB35UgYBFMjH5CpB1VI68FCSAoSNGDU5P+qu&#10;fl108vkg1KYY9RjjQKdMHmT0gRAgHTpuDfjUf9tp5RJb1jIGogAfhqPIA+VKjOK9bSPRJRgTQGtf&#10;ioc5Pqf8HX//0rv6nL6XmaeNoEVFpKf71zTpHqfVpkEam4f9S6/oBYcH2qLsfPolCgZHTFVZuKFT&#10;ATpipZGGmSUxQ1CkfviBwAWWIBkJVCpYcn3oAk46tSuOkbV7mpSrrSOjqqtEKl0ZYElZtUZqJKgK&#10;QoHoT8SAmwtwLGNuHHp0AAU6ReU3lDSvLURTg1gkK0EskixurOVjmiEUYIHlQkprPFxxx7usBPl1&#10;alRToO8hvNp6qeFzT0tIEqDHVRVcclctOoJk8icadUoLJo9VrE+3xb0z59U0U4dB5kt8SVdRLN/E&#10;mBq8OscUfmVg0lgyxaZQEOqy3Ym/qIve/tTHAen0CUqRw6QdfuuN2o6WnycUs8oZpKeP9ybTRqai&#10;apqUqAAJIzpuWIDC4HtckR4HqzFStB0kp94VVVUQLDUSU1BOgiqjTxiGCKpqCVjvVMLP+8CkkN2j&#10;X08kn2rSKn2dM0r2jpHZDMV0tRHNLlEaJ38VBT+emqYakVSF3x9RLTxgWCpotrCq9ruCCvtWkYK4&#10;6sUKjPUF9dRJp0Vc8L1NNTU5pYGTFtqQPPHUxz3JUAAJFExAIudN7+3QNIp0y3HqZTY9ag0iyxyx&#10;zMTTzNUyuIiUk9U1QF1CdA4tAqXAIW5v7o+n8+tDpVYvaNTJIJK6nKUVTVlKGGoEaTlE/daprRbQ&#10;5iIIZWI9Wmw59pmKE5z1cU8uhFoNkzrDHLHSxTfcGKColXxrAYoQSkEEFtRh1H1rY2BsvtpnUZ4d&#10;VMiLg9LrDbEjT7eBtJqgJpqX7eJ0jMs4MoLKdK+QFQV1A6ePxb2klmauOmJXRsDoUcZsR5Voo7Ew&#10;hoCsVQbSCOrBmmetYKpVbajojF0vpAIPCNpBUk9JiUJr0t6TaILNSR4406i08CIUJNGgJc0creMw&#10;gvyptx9bNew8smMGnTivHTPSzptvxQCtkWmnppdIqpHilMccjhFZlVmCk3UABgSPX+Tx7qxauOHT&#10;UlG+Hp+pcHyivEqrTws0VO0jCNQp1tPE3CkMxKj6+oe6BCePTJU8OlRBjwoIeCJ1geRfEsRLpJ+q&#10;VxM1rKXJsRxb27pFKdXAoOptPSRINUYAqJHWXSBoSVAxhkdjbi34kJ/Hv1AOA6t1LMFPcqzXJU+N&#10;2UENI365C/1t/QfQ3t7317rIpCSTOYFSdwk0lUWGtAD4xDIwFha4Ggci459+68KefXUcrCMuDIY3&#10;i1QrIY0SoBe6uWHrYWuTq/oPz791s6fLqWxCgQSGRI2Lp4nctT3YXFpHU2/pbQpVr39+611wRlhE&#10;Kq5mMZYCOKMQuvl4iNNpFn+t9T2te45I9+691jSN0dGq3iax8Mjwovg8ycxqGtchSfoSfUpH49+6&#10;912sbq71DJ5IgzCN76DH6tDXRwLWBBF/xf8ANvfuvdc1ihjcVBQ6PJK0jIwWGSNLFnl1XAP6fT+f&#10;p+PfuvdcCzxGWSJJJQzRmMNKpLFwR55ARcD6qotdrWIP1976e9KcOunaLSdEjxm8cCsS8TNLIfU7&#10;BFs6hWBUem7E3+nv3W+up42JZjDzGwD0xZC0BB0IsrRfqDkmQkGwIAP49+6q3w9R9LqUeEwmNJWL&#10;AeuRYpOBEJf7JZgfTqPNre9VAFT1VdP59YyWX1R8FB5GsI3e8h1KT5BZuDpYKeDcj3rWpwOrN8PW&#10;QmPxRyeVfCqlAQbyIwkClgzctJcWW/1+o4t70nn9vTY+E9S7Mqv5tDN5CVhiiSWSaNiNLPb+0PpY&#10;f09262y06mKrlpFaLQ0Y8jq2kNE6IDEdSgobccHgnj+vv3VepRCmRHnDMI1Vy7DTEGkFh6Yxyb8N&#10;ckG/9Bce691lWQ0hgmCOxjDhvLoeOQSlgAj6f9URyCLEDjm/vRAIoevddaNFtBjNTG6XnqWlZjHA&#10;msSSqByTxyxDct+PejT4T59a650ys66gSujyIVUKggDt+6ZSVOm4/AvyPrz73UAgdb6nFCPTq1KY&#10;PGygrqZGcNKCyC/quxF/z7317qX4whklOmMPJCgiNk8ZsI4THb6rx+fx7917qRGXEmsSReUagVit&#10;IjpruSNY9N7Mqi31Hv3Xuu1F0MaOI7MSqsia4mkclrpybMLWsRxf8e/de64k6l8bGUojqFMESeQN&#10;KvjCeoC4Yi+k/QHn37rRNBXrpFinCSKXkZHkiVpVVQhjXUp8KAX5AJv/ALa3091vrkh8kbNxr0al&#10;8kiFJVHAupuAf6W4A+nv3Xuo8qqsJOl/8mRUKjQCxqDqjYueTpPp1j6ci3v3XuuUoCFDoZWZIzLU&#10;lkYPYWkYKL/VmCk/j/b+/de6xrD9sQSoYuzeWSMWa2oIzqHGoWZjfi9rke/de65tES51IrylXZoS&#10;oIIgUopjVx9GW9+L35449+691Kp/GGSYyay8ZUTDSpRmjt6TIth6WUgAn6WH0Pv3Wj13BEDGirNE&#10;VlC2WxgCFJLSI7ONWkfqJ5H1t7914+XTqjKGRwrj9x1i8oCCT0AJOQoJbk2Um1+LgW9+631Lhi5E&#10;glLRmNldDoADJwxFx6VJvf8A1+Df3R/hPWj1MdAF9QiCll8Zt4w6qSGBFjbm31+hv/X20nxDrQ6k&#10;wKD6HWRSg1SSMAUEr8yIigcDksCRa34491691mhVT42CmMAORoKlrLyt1I/Iv6r/AI+nv3Xusiop&#10;k0GRWuz6uPrJLGC8SSN6gx4Q39+63inz696S8rLYMpBlsBKPEg0eJLLx/Usfoebi3HutdetCFu0B&#10;0ylVK6gbREhUmjLci1v6D/Y+/AEmg6910zAhYS4RNDMADYPdroZW/BNvp+P9j72UYCp691yKPrUs&#10;GEpZpTpJRCI4xcaTz9LCx+nvXXuuLFB63cDx3s5BYATECQuoBJH9lePoffgCcDr3XFoFN28MYZTq&#10;MULhpAAdIla62sq3N1PH4H19+qRjr3WOeNAJWjT9yTxBdJKu5HqZgrj0KTfn/Xt7snxDrw6xcKNc&#10;Wlf3WDI5cyt6bh6coCoHJFiBz/vDzCq0HW+uxEzrK8ZdPSqFTp8qCH1JGoPI4ubfQn6c+2CCpoet&#10;dZDEjyKQkTlv1MjNYlF9ILEDSPpxbk396691wVjwGUXe9mtYEG4Lki91/wAR/T37r3WaONdRAeO1&#10;xI6SqGDIgso5H6gLG/v3Xus1gJGKrItowltHpe6lRyvIsOTb8ke9jgf9XmOvdc0Voy3qEixkSSG8&#10;dgy/2bt/Z5K6vqDe/vXXusi6fWwUcuSRpLBvMNKnQRf6X5vyP8PfuvdZxqVVAiBZlKI4ZV0gGwBt&#10;xpUEAf4+/dWX4uu1dWZWsbAsUutyHX0AykXuTct6iePp7304RUU66D6yG1M7lHEakqDJLezEkAWW&#10;1xz9P94GuqhaGvXelvyVDMrGRWS7RhRZWAX62tY/0Fv6+99WNaY6xj0+FdBVmBUhrssRB4kZj9OP&#10;UP6kn3rps0pnj1wLyAaVc/VY1VF5TWf0Lb+zpB/J+o9+621dWOuLAl3CurliFEd1VIiHslwgP1va&#10;xFvyffhSueq48+PXJtTh1LgkMsIOhVjSZuJjIo9N/qCb2vbj3s6KYr1rHWFXdS0elkC/pDyXkTSw&#10;J0sfwL2H+8+9de67e/jdna0gkZwselASRpAEh/Fz6v8AH37qy/F1xHMkJNtNiNZATUqpqIkJ+luf&#10;r9b392fy+zqp69oKn930hWWUHSHJ8g0soABLcm5Nv9b34fCfy691z02GpCr6mUI2mMaVPBTUy3ub&#10;c3F/fo/jHWxWuOoxjCuomYlZPT/j9CFiCoCbMR6iBz9LD6+1HVjq8+sOg3IAX02B9KupdzqWzf7U&#10;o4I5sQD70aU7uHXl49ZChILEFwzIFMgVmUMQiS6I+Av0LD6/k+22rTt+Hp3rn4okZyutUdlUAppk&#10;LAWNj+Li5b/Ye6D/AD/4OqN8PWYKW4Ot3QWs4DFrDiRiOLkfUnnge9Dz/wBXn1RPi6zg6LalYRxq&#10;5VpGiLKRx+0RfjgC3vXXm+LrCdI8QRUj/wB2RAsfGmsaSAJFtcnS3B9+68vxdYmjEukog9ShXVlC&#10;XlDEyGS4vp/K3IsCf9Yb6cIqKdY9GpWdUskSqNIDKwV/XHHOP6Dm1gbcfg+9CtcdNAYr12YdLNG8&#10;okUqGZms2mGP91W9I+ovYDjg/T3YGmfPq6efXjCEaPV+qwl1WV1aNjreIXA54IuR/h72XYih6v1z&#10;VZUCyKsbeTUji4YmW+ldI/BF7C/15P4908+m/wAfXIKyoV0yAAKP9V6vo63PBN7e99Ode5ZGA1uQ&#10;QpVCP3AoufUF441ce/de6kHUGkJVl1hAhaNHRVXl1WwsCDa7ML88e/de68UJBAcftOhRZFXUABqJ&#10;1keoMb67H8Hge/de6yBRp0eQuY1aRtYVwB+lmCoLWJsV/wBfj/D3VW+HrmGSNVbUzIinSqpb6sGv&#10;5GHKgWHH4AF/ezTy/wBX+r/V6DS6vy6zBl8mpgSI35/SBKW4Vm/wF+B9f9t711frgQqlIydSHUY1&#10;8llJN1VZXsLD6n37r3XBDd5GBuT+osFssg9IEAPJ0jj/AGH+Pv3XuukCqsoZl1tI37nNnkDaQw1/&#10;QE8kf1Hv3Xuuv2xpjnDgowHkRrBVZQUawvr/ABz9b3t7917rzEo5kkD6gxHjjB/siyBQRb6G7C5P&#10;v3XusJEekxjVKNTWLAkOQfSCDyDYcH/invXVW+HqPJJH6iE4capTCwBVFHgQK314HJ/HPvfVuuaB&#10;30m6yupEYbSqayw1spcgC+gDn37r3WEANIsahbiQs8a2MPjiGoK4N7ckEED8m3v3Xuo7aJfKWCEs&#10;VPjQeKMeu7Q+Qgc2UG5APv3Xuuc6rNrWQpJHIyhmi8YJCvZB6ebqym5tfi/v3XuuTnzuqKwJdwry&#10;yIPItudQsPo/BYfj6Ee/de65oFBdAbO3oIKjm5vOoOkHTYfQfX6/n37r3WbSHYsNJWYqpVrK/oIU&#10;qqj6KeB6uePfuvdcvQH8jFRoYqUZAIwqn66l+vH9ffuvdeb0va0hcatYDAK66g9mY34BOn6Hge9H&#10;59e66bUvh1epzLIkbgXMZJHmZ1b6seCvHAH+w97691jaRSS4cOjyIrBCskZYgaArm4CcDV/iNI+p&#10;96PXusDSeMyeVQPFINABDx+OQlUD6geSeDbkH1Ee/E0z16tOPUGaqCtCqXQhH1J5AzrqA8SBvqST&#10;xqvxyL8W91LV61qXpiq8iqRiG7q6BUMUQDPCka3Opl/UWBN+bj3rHXiurh0lcjm0SCWeKWDxMokj&#10;lRCoSSAiNvXpvrKldItwb/0sPdXWJug9zG4YoZDIsghVyofQ7Iwl/wA1KJRZlJ0XayEc2Yni/txE&#10;DdKVtTT/AFDoJc/vhQZo4JhrbV9tSxFJo5Y4AYjLUVIGhZPVqCKRYCwbUfdjCfPh0sitwFz0AG7u&#10;woo6ihjWYq1TIYzJJIAayCCN0+8aCJwTLI4CiJSSyupNzf24iqvHPS6Dbw4rWnRct3dmzP8AcPNS&#10;SU1NUUgZZjVLSTmrndaeOhahpVDRI0YN/MFNmWzk8e3wycKdK02tqg6ui/5/fz1M+RnhilhbTR1f&#10;26A01Kk6OKRzTKl2imkQqBqVPyWJbn3oRJ6dLksVjFDnoLctuKobIQU7S6ZjLPUOZJTM6VlWRIaK&#10;GMC3jRUYsxuNToAbD28qqSAOn1jVcDpMnI5GaWOairjUQ4x6uD7OqjikJhqXBqZY5kvrjMjR+u/6&#10;RcgC/tzQAaE56sVA4nrjRYZdwyUX2/3Ji+5kmnFS63elSnKQvAUDprW6ooexa7E8L7bNB1RmCip6&#10;EnBbMyNa7VcEMkL6dPjYJT61RlaKhqfLwyhLsZUKjj6sD7aaQDpDNfxRnT59C/g+uPO6zxiYxU9d&#10;EldDGV8dTSm9VDTQyUS2N2BHjVlX0nWTce9C4ir0wbwOKrx6G3FdfUjw00FVjYZp4zN4o0RRjk0z&#10;hQssjBSoJbyNE0b/ANA1j71IynK9JWleta9DVt/Yf2tQ4mWSanlaKNJ/EkjTSSQaVlmmnDrTMrA6&#10;VBBPHABsEOrOekE0rE0r0KeG2pLHTrFpSmq5G1CoVY5kk8i2U1SgaVSMgurA31k3HN/dsU6QmjMd&#10;Xl/l6FDH4YUzeOGljAkoJJX86iSN5I7COPWANWpyrcm/Jt9fehSvVJSFNRx6WOOw8NOi2pnMctOK&#10;iRbkH7vQPLHOz/pQEhQo44BP19vxefTY6UlLjmp3idooy8WmnZpEUwxIEOlJCoBa91VSfqALjj26&#10;QCKHrxFRTp4pjTqaeOZzEshlH+Zacsob9yIcE/6kM1uF/wBY+/AACg60FA6zhSFSVlbTTsoVT4hr&#10;aNrQOApsyvccEXAH+w9+68vn9vUlbWkSMSM8sjlF06vCAw8qxSNwyH8qPp9Pz731brpfTKZQksiA&#10;vdnCoJkSPyBEVhccAWF/za3596691LRbwvpIAnVpDpUCSRL8owP6QOQb/wBPeuml+LrlFGjsPHHq&#10;cn1EqXshBRXSUjm4BDDkH6/i531dvh6yGMMbFYwwY6w6gxux/tv+SSt2QLyDz/h711Rfi65x6VZ5&#10;11Fi8gMcaaQFddASxvqY/qOnkBr/AIHvfV2+HqQ6oGCpJEpi9KzoAUh0raMFpAbfqA0fW7E/n3VP&#10;P7erDrmhYBVnQX0xxvIgBaMSm8sjg+kWNwCTe5+nu3WiKinUQTfqdY5EpyjwRKSodiG8sYVCBqNu&#10;T/gLfj37r2kUp1wecl47oZTIJBI3iCmQ3usLf7RqCsD+B9OPeiARQ9a0ilOsRqfMxaF2hip5jd9U&#10;auZHjsAWPNgusqffgoAoOtgACg6b9Q/bjj8Uas7STTj1SBC2uCKGNf7TA8g/S1/pb3amK9b6jtPG&#10;rumgoBMbLIC6IQSA2o3ZrggAjg3+vF/flFTTr1f9X+of6v8ABClOqR0iBMkzq+l28ckMyDRTmJE/&#10;WyoCBqb1H1fn34DBPXuvJKWkbwkKyKWEjXlpRom0VETvpJQ6zY6uTf8AI596691KTUW8bBI5/IJn&#10;GpX0tpHlQPpsVbULCx+n+Hv3Xusq6mZStxCkjQoFspVqZtYZgoP7bKx9Nrj37r3WaHRCJVRQ41s8&#10;TEM5hSX1aUDgAtJpux/qRf3ZPi691ncpIJ2VnNxE5dV0FEUftiNmBuDyLAX9I/Ptx/h611MZmR9A&#10;/bcFXM4bTIkKAF4zYEsW4vcEH8/T2x02vxdeS7PZDJ6jKj0yppClo7x/uWH6lu4YG3I4976d6zrH&#10;GoEYRFjKDSYpQh8kLGN0Dv8ArQHUb/1/Hv3XuswI1CJRHI7CORZwqpCrXOqOzX40gh7/AENrc+/d&#10;e6wySNDExXQ8iyiYXUmRiXKNFq+jXte314Hv3XuuMl/3KhkZYYbl4yAHRpCAkQU8C3Glv9f+vv3V&#10;W+HqPPZSwZ1QBImCuV9fjXWfQfqQObDg2966aAqadY5GZGQyssgksv7ixR2eVAUmgRRa2kXAuAST&#10;9TyfdboaV6gOQRHJpaSNCWjCAl5G0+BGlh/src6VP9Qb+/deHXKE2KTMRolLGXVd08kQMdgXFyrH&#10;1Bf6DgH37rw8+uOkKYYY1dhIZJ5BpMo8EY8TFy36YwwBJJBI+g9+62vxdZIwqurKzsY3enpVmIjS&#10;YFC0ayN9AQD+eeQPx791XrH5I0MKMukGKYzgCwUQHVfWPoD9VH+Fvfuvdc7VHocgxEuqSOGQx6pH&#10;8llS30k0gi/Hpt9eB7r2es76/P6vWjSavG7WHmne8YuALgsPqx5+nv3XusMjaroQRL5bP5VPhB/Q&#10;8cUNuTe5X0kG/wBePfuvde8jx6YQPHCBCgZWX9gyzeORnZha9mEim/psBYe/de64IxkfSliFMtvK&#10;p11LxAjzBW/SzgHn/ip9+691lVlldoZ5THH4xIgdQpMrC8zOyj9UZAuNXN/8PfuvdSIrsGaONY1V&#10;2i0xxiySBfU0bD6rb6Ef1/w9+691z8USetgJGkdPIZA1jKTeB2KAXJIGkDm3vRAIz17rIKNJJWUL&#10;HaP1IJFDtGk54YcEfQ2U24APP19tME/Dx61jrjHjIldyHjmkUTT+VlWxSMBY1MZ/WTpUrI7HkEi3&#10;09tU611FbGMLhyoDtK0yyBZFmZUBLxMFNmJJLKvAA+nN/egKde6bJ8OJ/CUgCogCSMQIgyRceYpb&#10;0sEIX1c2Nrce99e6ZZMDSqA6xBWRZFNTx+zS6/KZTwRquTYW5P8AX37HW9TcOkxX7ZkJiqIg1RkN&#10;U0iG0cawQ6g0bOw48oGgL/gbH8+3UcKKHqyFRx6TNXtUSLOREkialAjsElYBhMySSRi5sdShVawB&#10;1H6e/Gb06v42nhw6SdVtyaOWoVZI1SaW7x2Vp4KcxgpPTy6bBwSf2yRewHHt1Jq46eWdPPpNVW3m&#10;jNVPTo+tJKmkenqYXDCHQI4KlXZQQ0ageQqt+eL+3xMrdbMqEdNU+IkDyvNHIo0U6ofC0DSNKlpD&#10;RizRgF1IDGyiwJ549vrIpHVlKE4HUSSF4njMYp62q80joZzplJhjDRCYWC2jB9LqlmFyOfbgIPDq&#10;/XBppadR5HilkrYR9ysCK12kkMVSNZFh4heILa55/wBc+691jqREtKkclTHF9tWliNeoz09JIPt4&#10;7xg/t8lefqV459+6qQGwesVRDR2LJTGJEqhKjpzDTJO1/t4dItouEQfnnnn37rXhp6dRa/b6qKSK&#10;YwPOJz4qQKEMMtWpkhrpXisz6T6VjIYkFePegQeHVGjU4Bz0yVWCirGlqpaXyVFbSeVykRFPE2pY&#10;fua7xqGRYSq6RwSouRa/vxA8+mjbny6Zp9uR171E00tFVMp+zoGjhWKoqZIiJY5PGoYngWuDbSzE&#10;BPxVdFcdMmEjpK1Oxvt4qmZS0SPPS14WD92OrnqY2SZqiGQMXjQaxEBwRYD6e6N3Nnh02UZTXpLV&#10;2x0LVFPSQ000ZNDWy01DosWVzf7iP6AL9Ai/QFmB/p4RLxB63rPn0ka7ZlQ807vSR6Vq6PJI3iEc&#10;FMWlBGOpUUDjxk3Mn6mX/D3cRV6rTUek5NspRDSU/wB40LZCdEqz9tEW+1kqHnp6tl06WKaVisfp&#10;cH3vwfTrxiLDpvqcRUrEqhKh4JJ6t6p6poFFNPToEjlMKCymQFIkK/qa5v7r4RBz1Vo/XpOyQVUd&#10;ZK1TNVrkBNFU1Jt9klVVxr9xU4dKmANdAXjOhP6BRdjf3YJQ1HSdhpNOsElJSQzVrU2NpoZ5B9hH&#10;9zpropamSoR8lJ45igj8UTaEdUKhg+oAtc36r1xhgq46VXleAmKeZaGeapjlWKnn4pIk4YmWIXW4&#10;WzDUC3Fxrz6b/H1xjpjKs0EccMME9MaWPXTgiKSOV42RbgGNjEZNMgNvpqPHv3VzTz6kzU+Na9VV&#10;BYYYK2hNHG8LyeUUpFJUSKEJLOTcF24uzHkD37rRNBUdYRhoKlal4aWWasqMlT1peodDRVFNCskc&#10;dcCBojjIDRqNJNhckGx9+BoeqBj58Omyo2/RsJVneSmp6iop3d1V3iLuzI8dKsAKxSVFgo1KQy67&#10;XPt0SYoet1FcdJyp2BFVRqr09MZHMtMnmrglSlTQTeapllmVNHilsW8SmIKFsSpIHu7Sg9WLdI3I&#10;9fiNGarwVCsuQE06RREx1sDOfGzLMivHFGFGiMs4c24YfX3aO5YHB60rGvGnQe5bqyGtg++rKGCQ&#10;xU6x0tK0cWNqaicSfaU5pmiLRM7AI06T6yWNxYe1guw2D0qS4KcT0Fm4OgaKrEDq2Pl8FbUU9LO0&#10;UYpXnn/dq5dYDO7Qn9hiVKswbSbWspE6N2uMjz6Ux35jIoadAlmvjqlTNEI6OOKtyNXVtRCKEUqV&#10;EcUn2olhK3Coz+l1dl+v6bH27GkZFQR0b2u8FW7j0B+f+Nmbx0dZPT64zCQ0hCKk9LTtLonReChB&#10;N1RUu7A8fX3RqKaV6ORu1s9M56CKt6z3bhHSSnpMhOZJYvAKHhlgmYhIJ4BaRnKgGQ3GgE3t72QC&#10;PXpdHLHKtVPUNdxdgYuplQT1kNPTGWNqIOqQLK6aJHeaPWigrwVS5A+hB59tgiuDSnVJIIpPjFeh&#10;D2r8gN5YaSCZpXqJI5ftqfyTTTQx64gtMVYFY4hpBAeWMsqgjk39uO4KgNnpBLstpN5dDvt75VrD&#10;UVcVXNRYqV6mCSOeChklmR5odFcBFT6oo3kI0+dYXZrgix+idvCrwHSB+WgO5D+XRkcF8pcPVvHP&#10;V5ueWTIU1KZyKiCIpUeQGCCt0a3E2pFUalBt9VBHO3hjYUA6ak2po1wAehyxXe+EysBaaWnp5agw&#10;QmKKp8wjq5phK0kMRGtlpwNWn9JvpNvaP6Zhx6QG1lVfh6Euh7Vw8yqDmJalYiKSlrKYPJLCkhZK&#10;iqdpBoCn0EszcabDi3u4tX4gdJmhkqa46WOK3tj5YFpzOyx1sF6urJZqhhBVA02Tnuw1JI0et5EA&#10;OnSeLD3RoqYYU6RuhU56WFHvelQSeeoo9GNqad6lZP26eUuWho5adowSTIDqYMp1kfW1/aRsYPW4&#10;whwePSnpt2wyVLATVlNA8J8BdmpmroauAwBsqXW6uSGKEn0A+gAgn230oxTpTUG8VkjhnkKwvBFT&#10;PKZgfOsdEPtlmi+2/XGDZ0LXdTYi4uR7rWsVoOljR740rRwCcs1Iyp4Uj8MSU1RG88UjVkgVb6C0&#10;TIoNxc3vYll17+vA92eprb2gSnqGx9HFrmH+T1NMyvHjlppFH2FRGwWT/OLoZv8AUjg290K6u3pw&#10;io6nw74kkIjiJgEEMUkkVoZljo5GD1QqJ0Nw3qUqo+v0v9fdDF5HraiuB05Q7zhQ/ZSSoWmpaaZq&#10;eWo8UUbgEgQSKD+6iWdY2JFvS3uphFKDp0KB0+Ue8KB6qlEpnmYq7CVp1klpKVaYpTUhRv0uzXdC&#10;TwSVsx9+W3IPTdaVK9KODeVPj6WmjYzt5pYoaemVpKcytVtdJ6pSBFLIrWLLwSoIt7cERHWq9K3G&#10;7kvMoln0itCQmIKy0yxCXQzPGfUsTGOzhvQDYXAPujFgePVlXVw6V+P3LdaagcgeSOeGkJcOsMKN&#10;eGpa2qxkUKo/ULDj8+2zWmOt6D09Um64mpzqmpXepR1ijjmEySi3qUyKBZWDf2OAwI5sPfhWmeqk&#10;EcenSDPUZQQIxiqpqZyupdSKissRXxkXAlXkmwJFz7cV6YPWwxHDpzpcwZJqsurhoWhqXYgLCIbf&#10;tKA9yyWJZVawJuPdwyk0HVg4JoePUta2Cakb9y0go5HklmbxQoHmvIxcrpjct6kVj+kCx92qOt6h&#10;16bIRJco0K04h0wNIT55JokCS1aOgI0H9AVWOsoLkkn3qo9et6h0nq1lkldDKkJkRJiEjSWWKSG3&#10;imZAABHpsoC/1t/X2+vwjqyEageg5zNJT1PmlZJJUnMjyGQlVWFh4SISwAj5LMEJurDg8e3Bx/1f&#10;5v8AV/gV6sDoF9xbQo5piI2jjWnoZKuB6511SRpKoTRLGtozwyiQE2JAI+h9q4DpPW0uSp09BbkN&#10;vY2KomPiWBJWSBCs4mqI4Fi+5DUc49Do2h9YX/X+vs0SpHSssDGW+XQBZyTU0dSImSWrqqjz+MNP&#10;HSLNCHmeejiGmYJCrPFIp9LXAuTb265VR0VGcCtOkxFlNcmTrI9Ecb66fx+V0hXIJ/klGplKh0Z3&#10;ZZNdlNmKg6faTxiSadIWuM0PWeGqkpaNUmndJfJBTy1slPGQMnCprHrKapplUx0yrGKVhOCGYgEh&#10;i3ugJp0kMtVoelDT1ckUa+UczIsokip/tHavqJilllZVCI5MkbluNI8iHn3XpNXp7joqaTH0VHBH&#10;fHyz0kVOokEdM3gnMn38aN6yKdvIt3NpPQ+mxFtEVwevdOvmiaZg7SKakaojIIJoqgVshgiMtMFB&#10;aeMkrJJ9ONRJtYVKDy691Cq6iotJHojFPRNHQVlZQCMo/knILSlAGCvKNREfCvY/T3opRa16Yemu&#10;p6R+SyNNQNIDk4ZX8NXRQwmpjSkdKpzUUjVdRKLxRxSCVGVQxspP0593hVnOkdWEbMcCnRbeyO7c&#10;ZjYa2lhqKxHbH42SJpWLiaCH9nKwUwh/zUaMgeOWMapCFYsSSPZxDbLCay/s+XRzBtUulZmzXogP&#10;ZfeuTyqZWqjetWGSeallWumhpK0UEkInpJjSAKf2mUSTTxkMzPwebe0l/LFQtFjPR/DZwIA549FF&#10;3Bueqz6Os1ZO0M/ml8kIic06xDzIsM0iqVhKr+jUNB50ktySNO7LQ8OtFULUQdJ2WSV1ooKiN3la&#10;bTCzNIK2WaZbPR8jVLIEZFA9ViOSfr7aOetVNKdZ4xFTzV9RAskcs0CxR0TNCFLOnirjTNHzynrU&#10;gEKQb2J9+611lWIxKaeLIUrLJStBAYaYeOWNmAVZagr49YZdMS8EEF/7Xv3XupMkOuFJKilIgjdq&#10;s/vJ9032gszRow+pdvSo4Nv9qsPde6kUKRyNIU00jxzpFHVVzmKSmq6z9oLOJLqWcX40fVrfQA+/&#10;deAA4dZ5PuqeilktPDUOmnIPC320lXVUNZ/wLloZQCYdRvEYmZT42uvB9+691noqVKw/beF8aa2k&#10;evqJpUM0s9PRzGY1UMEIjQxxxgIIHZmZi76ltpHuvHrPFH93TR1tU6ETM32s8szmnpajzkPBTxU4&#10;Bk88dzrL6SF08hr+/de6d8TSTxeRFNXUyQFqwfZUkNUBSrCYpoKSKe5DzU4cIBqEdjqA5Pvw6qvn&#10;69YRBUSvBT0n+TxPS0EQjrA33LVH3L+PTVpzHIgaTyNCbMpuwBsBulOtk0Fep5WnndJqeSWQ5IT0&#10;1LGIniqoamQGorYaoU4BdYQAFjUAFmAF7W9669xoepEMKypRtCxqqaiFMk0njWlyWMyfgeClerjQ&#10;DVTuoaUA3+lnFwb+6307RUE5yOEMc9EmdxtUBFNStH9jNjGpmgyq1UiI6xvGg8C+SJj6xIAQL+9m&#10;nHqrcM9NMMKvPPQ0dcagRSwQUVR/DpqrKU5qJGqpSIQVhZ49emWVSL6HdQOAadNdKCN/to8RLSNE&#10;aL7mF8dJ5nEsMGNjalngpoqhVQvWu0nl8i+pzp+gVhaoHDr3TRHWhY8vRGCupZJIaafJxTSUjhZI&#10;700Jejj1EspAOpQCCzRsFUEmvWqV49d1WQaavkWsWsFW0y1klPK8KVDQxUMdJTolbGpQvGsSs4B1&#10;NyfqD7bZyDQdeSNRkdMUr0ciHIQ0MX8VEKz1Ei1YiNRV1PlWKSj8gOqSSz+RwbhmsQAL+2GIGT0Y&#10;RIQlD0kKisp4ZxFLHXmrkWSlkqhIk1WaX7MPJJHT28Z+2Vg3pAaxJ/Vc+2dYDV8+lioFFB5dIivz&#10;scuTLyu9W3EePqsk8kNZC1MQHq62C66mUB5I0dmurgFWHpHlKk1PXiwHSLyeYjmMlIHSak+4FUrz&#10;yOY8a9TPZ4MfEgVBHIQr86SL2/qPe30n4emyamvSEy+bdEmjKophqpyapW88phkbwn7gv9YSCUjR&#10;FWy+pTcX9onFD0nYgmh8+kHNlZ4Z5ZQZYZAoESUzo8DlCTJJNcG9gSf6rwLfW1Rk9OJx6R1fWUqz&#10;fcRzSypZnmYgsrzsf0Rra4Vr8m3N7e76enOk5XZFJg9gFLsB5dB1IUfTZ1YAEWGrj8cfn3YLQV68&#10;TTpknrDrJlm+6ZRp+3S0bwt5NaRRuPVdTyP9a3uwCsKDj1RiCOmx5nn8tWyoFSX/ACn1qrBpVNza&#10;xva5vpH9OLce/EPSh4Dqq1r1yjBiifXIqBkTwjkwkookUGReQLcrc3vwQPdOrt8PXFpmDSHyRmXz&#10;Iq6nCtECC0jqLaeQWDEH/W9+6bAqadZwIeWLoYZUdEjCaBD4j9PG4/27D62+vv3VidQr6dRljV5j&#10;HAyhRLHYXXS4VSDIGb6D6Af0Nx+B711TqfKrQaY0jUrGrKgYIFikkPOpfrqIHH+vf37rwp59coqG&#10;YLDL+0W8Y/ZiKK8xZdSLKxvZQdIJ/wAPfuvdS6YCRljkghSFiEm8ps8Q/s+JzfUGa4bgiwvf37r3&#10;UusrmoaAQIaWQafEsot5FkZvMujQLFdIHLElTf8A1vfuvdIZm8gWUN5meQoEGkGNlYgamP6Va9uP&#10;yD/T3rj17rzKBOPIHLNojl9F2ja/MaXGoaRcAj+l7+99e6ytC8bFVJl8rXBMZ16h6SFt/W5uPoRa&#10;/v3WxSuepirE7E1dTGBxDriUamHDaggACgfT/Wv731s+dOHWUhVnWNWjVXtrVV8tk0gRsgI/oAD6&#10;uPr9B7914K3EdR3RDKCxdrLpeSwF49djeIc34t/Qf0Pv3VhrrnrkVAWazl0/YSOIhFnsw/bGogAG&#10;P8Gw4Pv3VmpTPUyL7WB3WQxtHEUaEhWMmphpca9P+ILAG35HPv3TYp+Hj1nESRf8BaIhH1vywfQ4&#10;9K6S4Om9yNJ5sPoLe/dbOumeo7AhFiCiOdKhWkiBLhn16RqYCwFi1jxcXvzb3rqnWSaqe80cQRnj&#10;ZTL4wFQBF/f0If7Sm/H5H09762KVz1GKySiQ+QBpLSSWChRySqxFwDpe44PNhz/Qe6t2dZaaVnCR&#10;hmkIkJjg8bXTSt4h5X/RchnFr/0966pTz65/b+KEu5LOytMYyyiQamvIqFF5b02v/h73j/V/q/1f&#10;zOxSueuo5Z10LHN6pS6/tojSRIw5Rrg6OPUD/U/Xjn3Vjopjp4kKGCGKZVmQHyxTTKizLHClvKTf&#10;88BhzwCbe/daX4upNHUyRThLSuGZGSSMeIlA95khQAWUltLWPOn6W96I8+na049Gi6Tpa2tybQ0c&#10;q+bzwNIjvqELsft4GKtfVdXkUX+jKCfp7KdyVTFXz6on9oAvn1czt744tntpYnJCOSnM2PVRS5yi&#10;CT1QMYkoKmFCBGishXztr8i3N7BfcczSMkrV/l/l6GMMMawqW49S5ekMpi3kgq1RaehnhlroqikF&#10;RSV0ssJqGqzlnj8SpyFF2+ljc293R1f7erFTXSvAdILL9bThKXJDF5GamGO+wQ1cP22CjjFX9y9L&#10;HWrrI1PYrcrrUaFawsFekAEfP8+HTT/pjU2B0EGZ28tCks1SfDSoJ9VNFJM8bVMzeXyQM6s7mOIt&#10;a5K+k+ogW93HTWpWHH+fQYZCooo6SppcVFJGiSUEtMqRCdoSZliWqOq08U10Lhr6fwFAbh9VJOeP&#10;n15mGnHT3gvtqsFmR5ofu3eBZI5YmhpvNrjkeNFEqxvKdStG39QyWHtuQUNOvKcdLqCvpKqmlo61&#10;MxO9RUmsHhgikamhjuDmI6iMX8crgIFb1Jeyn0Ae2SrAg4/1eXVukrl4kaQN4DBTzJIZPOXilOoi&#10;SWB5GBZlglfyXHqsxH492FPPj0y1NXQI7jrsktRNLFl1jakeXG0t0lTVRLFokmhkmUEx1FnVkN7M&#10;bWt7UxLHT4a1z+fVe6ta46QeUmqKySRR5JHDzlXLh4TeK1LErt6XCDWFkAGm1vauJVWmKdUkp+fU&#10;naG3crkqmln+2gaGFFdpJYql1iljawjvENVpDGSzDUWLCwN/frmWNV0+vTQUsOjZbN2jmXpIpFqF&#10;R2qjURNJCYE+6apWaZaOrlKqyxggjyKrqxI0i4HsO3JXUScg9GNnAxpp6HSgwVdUH7qqQeKannp6&#10;9mp5IpEraeV4zHkaJRdmmcwmBgxUliZD+kAlkPkBQ+VPT5dCFIq5OehDwO2WfKwiqx8f2bUygw0V&#10;OaaZHiiLU11IBMyuPNTswAJuxsoHtMzY869KEiFeGOhkNFRmhelFDV4qunngnjqqulSR0pkiUpGk&#10;lTfyS+MOJ1Pp1AsD67DyqMNx+X+ry6U6FppUUP8Aq/n16hnFClPiK2WmyM0zrL989KkFHLShi2ON&#10;T5NThJQqMi30hhzx7uFBaox/n6bK0NCOllhNs4/Lzw+Giq6qpooIJ6TI5KV6GpWOpkLV1PjaI6Yh&#10;LLZlcSFtC3sALAKQmn4vP06TuqFsDpWZrEUUWDhkp8LUiupq6QY95qCj16srTfw2spyIkihkZPSx&#10;mkjZubuV06vbwoDnh1qnRdexKKoxlHCnjlpPsi89TPO4lTKV9HR/aTVbllYESQiWWEMw5VFVeT7M&#10;IGQggHj/AIP9Wek86gDPl/h6rl7Wnn+wrMfRQGLHywxUxScx1JoqNHEyvBUi4iZw0YAdUciwYAAj&#10;2b2YHig/6j0EL74j/q8+iU1dJpyJiWNnSEyO5d40iqVV9IYsBYX5I/PFh9bARCmjPRd59LTBUVdX&#10;VsDzafREjStEoid44oDURo2r6A+lVccjk+2nKAU6WRoaU6Md1rlKnHz1cwd4JvsBHR06wGWogqoq&#10;tctLTvGUYD9/Swcg3FlsCL+0FyoC9WVSD1Yx13ncLX4qhhkqB9ystZVtIWopazHrNBHTDJSLHd1W&#10;n9JqWmjAWXU4/Nw5cEKT6cP8uf8AB9nQjsqFQOhWqN11W2KmKvmylVM1HDNN+lMmleVpwI6uoWlL&#10;zaYiVUFQxBsfSpNkGlJDpI4/y6NHIQVr/s9Om2O7aqmraakkzopXqFDrLNVRSUHnMZNRRtSEA6ZW&#10;ZUjlnZ1NufHcH2xc2cYSsYr1a3nVm01pjobaLulIsbVCaSvqnhdFx8WVeiipo53BkaGCqptSBtQs&#10;VIZksuh7G/srKkGlKdLwoZSQan16Rmf7HgC42dDkkLPHVY5RX1U2RepWzRUq0SBZniaUaS/0LAOW&#10;597WvH/J1ow/PpR4nvWBpaOuytXUPFQ19Y38QUM0eXesj+18XjACSMH9Gh1Kgi55593FRjh8vT/V&#10;Tp1EGDX/AGehHx3aVLURSTymojixo8dRVVVXTrNWV2Rcs0EaL6HUofGiqRpJXn029ueJSg8z0pEU&#10;QyTUdBLvztTAYmklnpsm9TSUtTFTxJIn29HBURSFRXLGqBjT1FzG0oQhnUuAASPexqc6R1WXwk7g&#10;f9X+z0XLd/bMrSSUiVNBB95VUcm3z452xtQ9ZIr1xSuWJjGE16RGsYsI7q6ID7VR23iZP59FVzcl&#10;cdEz7F3TT52qmellyFKxjzNJiqYy3pYoElFTUIsUgcx02syn11DBo5NNxdl9mkcHhD9lfX5eQ/yd&#10;Bu8lEj18/wCX+r8+io1VPUKten37hgscxDxFPI8U3kEMCBSkmqIFr8KGN72sfZnGR21GP9X+r16K&#10;3oSa9BdW4ysqGcUoLTGbRJVsQ5rZ6ljJUKkdrPYAIzqefVzY+ztHRaauk+mpNOseOx9a4jx8qU8z&#10;0rwSvIskJQrE5iijSSwGgEqrk8hrE393JHxDz6sop0M+DxcD0kPhi+3rGSsSaFnurQxTeBUglKnx&#10;IzFBrHBuQePbUnS6NBpoehXocBG1NCKd4/CtFHQVM7CGBBDVN90Wqo9TRcetBK0gYBo/yAPaCRgC&#10;RTpWsSkDyx0/4mBKXwzSYl5UpqM17UVURU1GUW7LRJV0yDS8ca/vyqmtlZhcBbj2kfhSv+x08iUy&#10;Rj/D0q6HNQKkv3DxwqaFJZIDeJ6OCFWqXZI6dWkdIjpZLuYJZHGpA1/aVxkUNerGlMf6v9X7Ogb7&#10;D39VYpfDForMylHFSySU8lODRGqZXMtJ9lpMNZTi8MKuzAINSrq5CmK3V+04Wp/PHz8j1VVoa/Ic&#10;Pmf8PRdciMjX5HJZTKzxVlYsKr95XzS1EspDBQitJ6nf6CQEFrknjj2sXQgCoCB6D+f5dedGLEtT&#10;8/8AV/qPTjj8XHBkI5KmOSWXWsFWyzXpnglh1UrgGzLoawLcgMSD7076lIFKeXTsUahgWrXz6fqf&#10;7WajKxvOsVOupzLomSV1kLtRuX/WpT0BQABb2yelKqrYx1CeJyywy+ZaESExzBQtHGsyhlpqxpka&#10;+hTYQj1D9PH1FgQBXz/1Z68V8vL+X2dQnh1y0sIhlpKb/KgkipTeRoFS7tB5T5YgQtg8jNwfSPx7&#10;cBqCf9X+b9nVacMf6vs4j8+uDzU4WJX++882isezRxqaaUtE8xXSHQQqNWpVYtcggA+/Cprw61Ra&#10;AZ9esJio1eGJ6r7kVMisamnjhSoCyRsIKiNbeYM2kKwPAZj6eVJ2CwzSn28Ps6tpUEZrXqIq1k1T&#10;T06MJjG0DyRuUjqIlJ0SGqJ4UyKgjkIuECD9TEXsdFM1r/LqhDagB5ft6b8maebzPRwKsxaaOBP1&#10;hZIJA7xLVqAniZrkO3qJGn6D3eMECknAdVkCtlcV/wBX7OsVDI7zUiVEOp54WjSriCl4WRTKwtKC&#10;hXyFQR+COPp78yjip/Lrygft8+vVcOtKOpaskeOKORKVJCrypPKR5y6n6NdeHJN/qT/SyEVIA+3r&#10;zLwNeHWN0+4jjL00mmKnd1q6eZVCiSQtKsbOnpDBgwuOVB0gmx9+FU4H8j1ogEZH59cDFBHGqecN&#10;JFJIGkaMR1ra3WaNokFyXkay6gBfURyL+/Ucmv8AxXW6KD/qr1GWOZnRfuauOmRZkSSRYqilnmll&#10;9ETMy6lsNQJb+0oAtawvilCo61Q+p/l1miIWeF6RaeJ1ni8kxgu9ZJDx9z4lJHjhszEIRz9f6e9N&#10;wzn0+Xy/ydWCgHtFOo1UIxWh9NNRSmaSOMTVV4AGNxVKAvpkdirI3Kk6h9B72p7T/q/LrTfFkf6v&#10;XqAxVfGsZExBSWKJbSORTsVYTOBbUx9fI/pb6e9gEmnXsefU2PyVrxtEysk0NS6u2iOpEkno01Bt&#10;aztZzf8AH+v783bx6tQHPUcvWjHrA1PBIs8jRwNLaOjJgNnrxGFIJiAcFl9dwfSw97ohaq/y6rV9&#10;NOP+D7R9nWDzlKbwSyyzrPNVeBiFkpKqKJLAQFV1hgb6GfjV/ZsSfdtIrUf8V1qtF0nz/YeskVQZ&#10;/HPT0ss1qeGqWBdMgp4Q3hMbSOpNi5LE3ChiLD3QhV/wdeqTwHp/hHXoqf1Ta4Ggkip5tRimSp8U&#10;8s5+2XS/quRez6rrxa1vfiRwB69TNadZZIJaxKhvtm/dMLS1IqI1MMisFfx07qGLC50i9vVc3Fvf&#10;tSrkn8uvFSwp/PrH4zGZ2qBHU0tOjlqSd2ikqSR4zLYAuZPSAQSbG5H592qDwx1ormpz8v8AV59Z&#10;I4Iaa9JKGhLLDJElPL5IlmnQvEy1DAhljUWa/wBATfnj3XDCozTr1AD6dcAqrGso8OuWWGJKhFaW&#10;muxZKjxLIBquAS5B0rc25A9+BHCtPl/n68Avl/sfl/l6wGKnYaadJYoiS0xfx+TxRkIsMQcWC6Az&#10;MQb6rXa1ve88D16g8uo1XNJCIQkyFpRMTU0sb0caRVEoIjqBZU8en1WA4HB97VQePVZCaY/1fb1l&#10;B8VPTeEyPLI8ol8aq9TTlCEMyoygBWRlOoMbXFuR78eJp14FVUU8+oIWJZI0aMmCOYJ+4WtKZjcQ&#10;ozjWdLAMyEE/j+nu9PMcT1TOoBsgdTlijakMelEEkMs4LkR8QTnyLwoKLqumn62IH491BJfPW9Kl&#10;aL8/8I67laJUsFZwUeSoEjoIj5QElYPYlgNNlaxt+fflWuT1c0HAcOsVSlKpKsgRpICy1AVpoygs&#10;YgNViBeyqRYfm3tyhqOm30AUI49NTv5otEUUySRkGXxgk0wMloyxYXIXgO2m1rXPA92889UNT9vn&#10;1mmjD+B3po44kiYyvFOJ4jISUiaOUi6sLFWWxGk3ube9Cmaf6vt60SpIrwA64NJFeCOomeVaxGSo&#10;qUcrFDpOimiiZl1PcCz8c/i4HOwPP/UeqnTWnUtIFWke9J5JIpXVZZpZPFUSINP2zDSLahdwb8Ef&#10;T3rzpWnWwMVI+zrEmishBMckMTAKIFYN4XjJDSH/AFQ+psPoQbe/DtPWzQrw4efXaFh4nr54lUjS&#10;jq+hWaQs0SMiKQ7AKS34Bfk/n37jw698LDV1mankakICI6SmVqbRKi1MbiW0azxsCECkM1mve5IP&#10;vQIrQdWCHT9tOsLxRJMwSqhd0hkd0jhdxKjNq9ax25Pq+o0px79k4p1ogByPLqTFNG8cqJUy0s6u&#10;kJCSK1PUxFPIo8qrolKMFIUrfj68+66c5Ffn6f5ut1Ddq4Pp6/n59Y5y4bx+hZSgigeNGaOTSC7G&#10;oi/UhsLi5/qT9fd+qFSDTpmkkH7RmWOWCPVC5CoI1d1BaTTz6Rwgufp9OfdwBSg49UPAV67kbw08&#10;I0q+hC8TxRkkxufS1TKLnUGNlv8Ahhb3uinPr1s8KjqT5m0U9VBR6KgymNNLAvFOvreEA/6oHUf8&#10;b+60FaV62MZHWYrA1P5IC0bvKySsE8SxxhvLPEthcG2kCzWAJ96zwPVtIIqD9vWOpqaVo1MUUlCJ&#10;DHNS+VjUgSwkqWSUgtfkm1re/U8/29eOmlRgeXWFaElHLsGWSMyMbRyfdmNSABY6hzzr+pB+nHve&#10;o0p17QQK1rXrGqKJVC+RxJZpaeMATI6ixSKQhdIB9D2uC3+PvdSRU+XVeIz15YmhRoAgWJZjI08A&#10;8pDycoqxCxBU8EnjgW9+qDw49eoCKdS4o2mAWlqvuAoDSGS4l4fRGHQ8opBYi/8AW34HvRoMEdeC&#10;mmPLqWXQNUzxNJP9x5FLVMXjCsfqAR/ZvyP8B71QnHWyakkefTSDLCjhUURemCVC6SNocFTKPRyC&#10;bEkni/Hu3b5ceq4A6y/cvTpTiOmp5YYpYnJlgDoqCTVdJbXDEkqfoLAe/UBJB69laU8vXrhVSCeW&#10;vRkhipHlEsMnEjI3kXWsate+sc2FwCDb6+/AUp60z1pvPhTy65sZGSJpBD4XMirFp5lBACtNEosW&#10;JFj/AKmxuRf3ofz699nXvHALqLQKqASQAxiMyOt4WL8n1X0Eg2+g977utUU46wVVNrippVt4KqM0&#10;USFFDQPGdDCUDkjgN/jYe/CnDz60y07vy64atcCGy+dv8mncILzEcMXUclhYEH+pHu1M06115gyL&#10;UwxhYkcRSqJJDdpJH12t/gv6v8QB78R1sgioHXXmkinkTUkcTzKWYoNSrELsQpB5N/Sfzb36nXh1&#10;PpUEUsk0crTTT0kkaKw0LKrNpkRweA+j9PIsLj8+6MagKfLq4AqSOP8Aq/ydKWFA1Mn2/jJLRhEk&#10;RNbyot2Vig+p4K6gNX+P19sk0buPSpACvb1ljlIMcy08cE0rhWihssckv6I2K2IUq3pNv8PdGANV&#10;rjq1Kd1M9KCmEzTSxSRhIah3jkq1WPTDKkQLI8cYBY/TSbD839p2oFqDX5dOqO7OOncWjJknSQw1&#10;MCRSMqxuVeRwY0UfqBGlRcfQqR7ZYBu0HI6cwOIqD0pKameR4aimmIgsskNN4iERChRjKSAQpJLn&#10;6/kfj2nJHAjp0KBleHUx46iJ564CnimV44JRPEBFHTJF42ZZNJ1JKPSvAPpBHPuoyKdeZaivDp5j&#10;WAJUQJTwTUnhhtJHpkeoamTQKmONwQAUI8hF/wAMLNc+2SDg1ofPrelaUpjy6kxFKJ46n7pxd4BF&#10;EIg2lIG1JIswHNvWLHi1tVxYihGrjnqwVVFB0qhSirelp6d6OFqubyDx6liDTC9OysAAGcgJoYBb&#10;cD68Jg2nuby6d01FOn2B6uKCmSZoZ6eaOOQUgUprraP0mKKRVBi0jQZF/It9bA+2ToORUH/IercO&#10;P+o9T4WpnqGqnpmdqIfxKT1xO/7kuqKKKRuJRbyFz9QbA+6gYpX5dVqvGnDPXqamd5sjNTVKrVGr&#10;MSH7cQeQVyWjjFI36Sik6WX03JIt7uaUAbhT/B/h6oFGSMZ6dZo/HKU0yrTRxR/cLGqVIekSLwms&#10;pxY6Hkl9Muo3HDXsfdfiGeJ/1U/Z1agHlw6dfDTwyQw1NBNLIrUiNHWrGJ1pqyA1sTRubKRUWAMi&#10;G6hrA8kGgqQf8nD0z1aijy/z9OUlIkkDz0kIlhkn+4kkqoDEgpo4NEVGQLGSWK5vIbswAtzf34NQ&#10;540/1Hq5XFeoMNHC0Y/eRoaaqglammsqeeRC8YUyqGI/sgsDa5uL2PuwNOtaRTHRnejsJWV+Qpsl&#10;R20ARz1jyRCT7F5b070JgcapIUJE0UoBF9S/m4MNuoZaf6vt6L7yZY4tX+r7Ora+rMQ8GMR6xprQ&#10;p60jgQqkZb7cRRqBcRBtcjqRwCT+Pci7NFr7j1Hm8zCQdGPwKJUUoIX7WCqpRO5EeqCOpp7wGniJ&#10;AvHIF1Lze4t9PYyiiXTjoOn4h1mEUay0wY6YXUuKgNb7aSQamqpkYEXIIUta1zza1/bpixnq3T5/&#10;DY1jirKlojqDxVkb0xilQP8Asio1WOpFLAFlFrW5t70begr1rHWOXApMqxxyLUxKJaJaSExOJYmi&#10;KrVPYEuGFgWF9QAbgge2jFqx06HYdNEOzvtI6aKAyNBUa1liptUq1OPjjMNYqGW7LKXJZ41IJJvb&#10;j3QwgHPVhLT7Ou22dQTxax5Wqaed6imq6hVjqpEltBMZ4QgDBCFBUBWAa4J5PvXgr06txp4Hpnq9&#10;gOk0dU0JnqWSdgVKwuaqBPGERBe6tcuFU/gfn34RKD0rjviooTjqLW9dTVSNDUiEmTRNMoMcaw0z&#10;wjQEdlsS3r8gI/p+R78YkPl04NxINAcdIzK9ZTw0IipqWRaRYmjp0uklXEpYW+2lYE3lX0IdPH+2&#10;9+8FKUpjpVHuTPgHPSPzfVcFZTyPT46teFp4pfFSyeSrqIUskgMX6tcZvcLe3B49tvbRsKU6eF7J&#10;69BDvDqAVhigGOiSPyapmnoZKqpemV/3KuWONbKSNKsLalZb2NyPbBsQ2FHRlb3auMnPQLZPqOnq&#10;Kirjp2r2oDNBTwVkxkkK1ESgoqLIqsgLG/q1KRfi/wBG22p24DHRtGwpWvSDynVlZTzKiRNK0zvp&#10;D2MdHXJ+3JxCod0A9ZuACeLKb+0r7YwPDp36nQwoekWOnwfuq2rhXGM+Vb93ToarppV8ctMadw6r&#10;G/J5AP8AvfvQ2ok5HTwvyB1GqOmKtgmOkx88FPomeGeSOKoEjTWXSK1QQRotpAF/8Px7su1sDSnX&#10;juB8+pWI6Glappmq6WaSlmxeQxhlE7NJUPBEW8NfTSAGL0i8UgIsR9Tf3f8AdROKU6qb6pr0IGE6&#10;Q1CI0tYKc4uppqXHvVQSS63WMTBpjIBIPKLqjiyMQBZjx7dj2fVgZ6Qy3LEVc9C9h+lhBHMcbAKl&#10;cpNHk6xBNGabUktqiKlgC6Yzf1FCRc8Nf2aR7QIgNI6K7jcoo8E9DPtrqR6OvpJ4qaNK2GHzM9LI&#10;tMYJAx+1hqjIrejykSFI+AR+lRx7NLa20tkdEt1uqSR6a9D1gtieekVmpEaT7hZHiDLRfcThPDJN&#10;SoeCotckDS63LC9vZm7AABRToNyT6TQGnQm4PabUVYhjdXeaoMdRAsKJ+2ImWOakZlIuzFg7KOQQ&#10;CBYe6oT0jmuGdcHoasJtqOWGmlnghpdZp0WKNVEdSYwYlilpyOWj/BH1t787GmnpMZSseel3QbeV&#10;5CzRGX9iJXlERjVHjkvAqXAOnjVYEm/B9sYrnpKshdqdDhtbCrGsANNH43iQK4GhEYWIjsQOQBc6&#10;fze4v7SyUU16UpSLI6GjFuESNNGoeMpGz2sZNV9QA/r7LJsuT0/EVJ6XNIjMChQBnBbXfUFH+oZL&#10;fQkfX8f19l/TvTswBOkMgkUhGIsSLWOskf1/Sf8AX976dWmnPTNVD9vxBk5vdLelPVpH+NrWPPtU&#10;vHqpp5dJysVk8hAVFRRplkK6vLwRpS1wCLX/AMbf7BSnDqp6RuQlYNI3lPqCCPVyXUsBItgPra5P&#10;9be18aCnTMooQekNWVzpJ42ZntONMl2tDHJy5tYBSQDpH0+t/akKvVAFrnpOVeZMfltMpCS6HjjK&#10;3khlOmNQ8l1taxYfX+lvr7eEZPVXUE9vTa25IPKissMbxpohDK4a44jbzODePUAOSQBYX93EWK9N&#10;6M164/3mWSnWVZirzznhBqE8kPp8UAkUs39Y35A/NuD714Yrjregnj040mbSVkdZmaNS7a9On91B&#10;+mdWJ5P9oj+nPvZhJ4D/AFfs/wBX8zRoxTy6VdPuCExq0bLpRy6xO4EwkKESSRkfX6gjj6e2jATg&#10;9J8q3TxjM1FM762edZUUSODo8UznSUYNcHg3U/g+23t6dOxrXj59CDRV6MtOvpMrnSw0lmAB9YkY&#10;24C2swHtDJFx6eQKMdKenlV2JBsyN+bnWf0APIeGH9Lf7Hn2jddJx05kY9en6lUOqqSr6SdDKgBQ&#10;EXkXVYXANhYg+2zxHVo/iHTxAilQgte9o/6BrAhbMOeRe/8AyL3TpT08U8X0NtbKdRJC/QfQH8X/&#10;ANb2w7VNOrKK1HWaWNVQ6FABYNdSDpJNyb/X6W491XDDregdJqtQ3Cab3LO+kkroU31E88/4Ee1S&#10;jz6oekjkphENN1QKS68qDYj1NoN7kfT8cD6e1MKaj0xIM19egd3HkQgfU0beTyU7KTp+hGmILa7H&#10;+yRz/wAST20gzXpGYa56LjufIxIJ0jhhikjlUakQiSnqAhkQxawLkqGuRcm4tz7EkYCqBTq3DoBc&#10;tUVdZVNMCKhahqdkV5w0kZjvE7yxg8sQOAR9Qb+94rXpMTVq9GD6vw3kk0ENE8X2g4iU07iSM1CG&#10;H+0q3Glwf0349pb6SkXSniA3r0cPbNCphSWYCzC8cahRdSNOlWH0Nxckf4E8+wddPXh0/GBTPQu4&#10;ylRAiiMC9vWtg3oFtQ/2/P8AW/srdgM+fSgKq5HSjtoUhQNV7kFeHA4DBrH2wAWNPXrdTw6b6iS9&#10;7MLISrHVwpHp1Hjnn/E/1/1lCLpFOt9NUzNxYoSq3b1K19JuLabfX+un26BTrXTBVyDVpP1Ys2n8&#10;qp9eoJ9CLj8e3o1/Eek1CDnpNVMsegn1SIQCSFIBU3BCBB6bcXP++ClVOD025/D0i8pK0uj91dPk&#10;BUkLJJAUHF3sNRI/qf8AigWRrpGekj/F0G+bgjqC+uKNvJMG+4VUBhmUaVWCO/0KjVf/AF/ZjAxH&#10;A06QSgmoHQKbko1qGEYi+4NXLqqXRB4RFFcRJHqA0liFYqv0BP8AsDa2egqeqKgU9AlXO6VDkB6a&#10;snkXxxRypMnjQmN5oPGCwjI/bkUHSeLXPs+jIZM9Pt0rtpzRqVeN5BHJKqL5EYxQc+KaIhwdJdrl&#10;CSbcD6g+y+8TVwHSeVPPowmOPkeEAOt4o6g/dKCzIo1WQw3AtfTcW5tccXIblAQ9OgAtTrnlcRDV&#10;U7IsEfk1/cQfXS9zqnWfxAEr/ipP+2v7ok+nrciArQdFd7e2NSVkJlWCIVXikdBDCztLE/7ctO8x&#10;UBww9LKV5uCORb2Mtj3BkoAeiua2cGq9UgfJzometrszkqnF1LQUlFXQYwUsv2cMCR2aZ6uhlHjn&#10;bTZwB+Q/9STOfLPMCLGI650+R/yefr0UX9q0ki+GMnH+r8+qJe6+q6vbtdPXR0EsSVNJNkKgwzR1&#10;uOpZFkEcwplpkB0yMTI2sWBOkH0+5KjvI7yAiUUYioqdS8SCMfxNngM9A/dtjuNvm+otVJWpLqBS&#10;nDIPHAqTXyr9nRQq1p4ndmTUssqu5XTHcJfTMkjDSLr/AGbc/T8+wnfPLExLCtTUngMfiBYEDHEE&#10;cMdPW6xOoCmmkY8+JypAoTkceu4q0SWkhk+zbURNGsUaiRG4tErmwUWvxa3JAv7ai3BZKSxP4XqA&#10;AMHGARSg4kgY8hWhNpbXw6xyjxB5Ek4PzoOOaUP5mmB3HVzR+WYPDIiyallVioAJCuNTgksPpdGv&#10;/gB7fivZUV5gysAa1qMV45pWvljOeHVWt4n0xUIJHA+fpgHh55FOnL7hvI5H26Lr80cUc/kVYYwC&#10;xIf6lTfULkfW3PsxS7Yyn4QOIAbtAHHB9DWo4emekPgroFdRxQkrQ1OBkcKilDx/LqTTzRzxOFki&#10;QzNFKkkUOqN4TJ+/EXYAjUwC2IuAPrb2vt7mKWI6CBr0kECoKk5FSK5NF4YHmR0zNG8UgJBOmoIJ&#10;oQadpoMHGfmfKvU6OojlhakSFYVkkWUr5AKgTRehp6WoYX9fAZD/AGRf2YLdwyRtBGugE1pXuDDB&#10;ZGp+LzX0HSVomjkFw7aiooDTtochWX5eTevWakrpKeLxTTyI6s0UVMHBR42Xyv8AcSj/ADYP14bk&#10;gC3tTbX7wxeHM5BWoVAailPxH8NePzOOqT2qSyeJGoIoCXpkGtBpH4iOHyGenR8hTxJRoIKUmCje&#10;SproXacRwzzXFHLBwnq4fgah/Xj2Zi+gQRgItVQl3UlqKzfAVoBnj6j18ukK2kztIS7dzgKjACpU&#10;fGGy2OHp8ulVR5GWPyuzLG1RTx/bJHGiN4ozqWeWZruxR+CQNJBsR+fYltr0qDqIGtQVoB8I4MTQ&#10;k6Tg0GkjBHEggubKOQBQCdDHUSScnBFMAVHrkUrXy6mfxRZVkp60SQVdQVmmno2mR6hW/baCrilZ&#10;kMPPkARVsCRcXv7UfWpJriuqo70JZCQWrgh1NV0Ed1FC0FcivSc2JjZZbUB41wquFIXzDIQA2v8A&#10;CSxavpjqUo/cjSOpqKc63aWPQktSiwBZaZIhGf3YmbTYFSVt+R7fK1YIHZTmooCQBlQOOtKgYoSA&#10;Pz6YYgoXZFcUwakAk1DFiQNLAV8wDX16efPTSSfbzwSVKpFEXYHwmgepczVU1JHESPVLaNWa4C/X&#10;/BUTE0mh0LgBc8PD1ElioGAC3aCa0XFfQtMUyJ4kTBCSaeevT2qHqK1C5oKVPUeOVZWiR53lHnmW&#10;SKicJ/k0gPniTglpCPqX9N/p+PbAIkYB2Jy1Qhpgg6gPUkV+LBOB07JGY1ZlUL2ghnFe4fCT6KMf&#10;DmnHqPOPNNTv9skM+qaFpiiAQwsCxMMBsoKoAA54sfaKdRLIraNL9ylqDtHlRRioUU1HGenoqxo6&#10;a9S0U0qe48MtxoSa049JzKrBXRQ1Eb0/+SytJHBM7a1gYajrrFICNcawv1UEKD+PZRuEcdwizKyj&#10;wzUKSfhOal8UNe6mSKih8ujnby9szRMG7xQsBxPDCZqKYrgHJPCvSVyFHT1LKiNDEA7SPU6HqZDL&#10;OPIziomKXH9lRwbXNz7Jbq1hlOkEKQSS9NRq2SQzUJ+Q4+eTno+tJ5oKlgWxQLUKKLilBq4eeaVo&#10;OmJ8dJTyVPnlejlopYCKmKlpqujLOoCxSRoQrEgKb8n6jk+y17Fonk8VzG0TKdSqrpU8FI4HyNSC&#10;R9vRql4syR+EokWQNVSzI9BxIJBIzUUwOBHXKngkQ19OpqZZoSGZ4RGGMZFz5nFywH1sD6QfqPeo&#10;bcxmeAFmZOOnTWhH4iASRXgAcA8R1SWVH8KY6QrYANePlQYoT5mmSOB6ksjRgpQKfEsIkleOZI/M&#10;CQWIj9TKoFxYHUeOPbpj8PFmvaBU0YCuRU0oSAB+Zxj0aRgx13Zq1aCoJ04NBXAJrnOK1FesNXTV&#10;MemVIPtRGbI8cyKWppz5Iwn1ZTwS7fUg82vb2xdW0sfeF8MLwINNSsSwpxINfiPEjB9OnIJoW7Gb&#10;xKjNVqAyihrwB44HAHPz6Yq2n8kbDSmuojSbWzeQyE+uSNFH6gTYuSePr+PZNd2+uOoUVkAap7ia&#10;5IA8xX4j+fRrbTBHBrhCVpSlPIE+hpXSM9Mk0EzU8DyxyN4C8aSRsNZBW+uWRhdjzf8ASNP0+nAJ&#10;5baQxIXUkoSAwIJz5lqVb14dvDozjmQSusZHfQkEGn5Dy/aa1P29M8kGkM1SvplZgGkUNpBFmJbg&#10;Ej8KCLeymW0EY/xkYYkZFafmKcPQHHGnRhHKGNITlQOGK+mKGlfM0/Prr7ZYaZUU6PIAh1qtzGPU&#10;kkbKPVKRc2sPr/tqmzSC1WNTpLUB+zNGBA7nIzmlK8PPqwmMsxJzTPHz8x8lBx58PLpslgXXpWCR&#10;SEjJndWiEis9gssZ+gY21sDybeyG4tU1GMRstAO4gqCK/iU4AP4iCSxoeliSnTUuDWvaCGoaeR+X&#10;kDw6jT0sKRvEshvA1+dUbHWbrEpP4/C35I9ltzYwRRmJWyh88Gp8h8vSvy6finldw5FdY+R4ef2+&#10;vl02SoVmMcSFWeMvo0qL6V9RLEck/wCv7IpYtM4SJaMwqRTiPP8AP/D0tRwYtbmoBpXqKlMia5WC&#10;ePQI5Y2Nw+o/qIsSCL/W3svFqkdZX+GgBBHH7QeFPUfb0oMzPSMHurUH/Vx+zz6a5bu5AQgH0mQs&#10;bayeUVrCxHFgBz/T8+yacBpNNMepPn6V/wAnmK9LoyqLk1PpTy9afPNT/PqHIzxmRgA1v7VtIQCw&#10;IRW+t/ySQePZbICkjMM/PgB5YHz/AG9KUCPRTj+df83r6U6hSlPSrIXijYlLIpvE9vpfj6/4n2hk&#10;ZKgMuoLw+w8fL1+fz6UR6iCwNGYZ+0f6vl13KVjbxs0TIQNAGlygX9I1iw5/Nv8AYe2pdKHRUHGP&#10;M0HDPzJz8uvRAuPEAPz8hU/L5Dh1iZyshJYJKYf85ZXj/wCDA8jngWPPtK5o9TQNTj5fb+fD16fV&#10;QyAIKrq4cPyNcmnyx1wVG8eiOSIkAt6iFJbWSqKxHNhf+nHtpQSuhCCf9XDp5tGstIrU4fL/AFD+&#10;XXU8iPL6rF9MGm3PpT0MjR/g6vr/AF+vukziR6txov7BxFPI/L8+noYtEdIxjur5Ek8M+dfXrKJG&#10;i8wZ3JcqLKqx/UjWxdwCP8Le/CR0Bzk/l9v2dV8BJCpCigHHj9gp59czNGNIOhApAYoOJEjsWYPp&#10;4JN7j6n+v59u/UABVOAMGnA0860OSePr00bUkFuJIPHiCeH5Dj8uuSvGZH9Cxs3qCuJFeIEXU3j5&#10;Nze2vj/G3t9LiMyVFAT5EkY+0Afzx8+m3tnWJaEtTFRpNT6d3yp8Jr8upcbaAApndmDlf0SMrEaU&#10;ICgm31uFJ/PHtfHNpUBSzVrTzpjHDy9aE48ukckJNWfStKeZAPr8q/b1mSpkVfSQ7LEFls5Y6kuD&#10;IQV5tawB5H9PapLyRVOk1NKHJOeNc+Q4U418umHt1J7xQEkjFMegpn514H16zw1IeRQ7EqUIgk9J&#10;jVwlipawYtqJ+tgBx7UQXavLVzUEdpxx88+ZrX7B0zNAUQhRQg9y5r/mAp/PrmjiERKZQZIiluQq&#10;iNjqcyFfqP8AA/7H29FOsQWrd6kD8vOp8/s4evTbKZCxC4YH7a8B/q49SJZnMjWd2jkOuO6iNfKB&#10;6lOn9P8AW/0+nt2W6kLnuJVsjGkavP8A1Dzp03HEoQAgBhg5qdPl/q49YppGbQ7owCsCGEgLm/BZ&#10;gAOB9QD9fepLgtpLArThnP2/t8vPpyNArEKa/lj+fqPPy6zfcOFhXyMzlzrWVVd5HHLGTTYJ/tKf&#10;7H2/9XIFjBZj6g0JJB4tQDT5UAp5VqOmvCTUzKoA8qYAHyrUtjianrPFKru3lSQyMy6kjkEj+ReF&#10;B4AUEcaCP9549qYrhZGJmUkkglQQTXPyxUYpT8+mXjKL2EUAwSKCh4+pNDmo9KdcxJHIjqYpopwp&#10;sL8Kl7MGIA9S/j26ZopEK+GVeh8ycefl5HhWgr1oK6MGDArUZ+fy8/2dcvuVjVGZpUWyRuyxaBGb&#10;WjT/AHoFgCP8fdxepEis5ZVwDQU+z/MTwxx6r4BckAAnJFTWo8z/AJhx65N43ldGeNHC6lflhGyC&#10;5QDgcj6j8+7honmZGIUjzzxHEfsyR59VGpYw6AkcCPUev7cfLr//07W8hvFYZilU0ReorJJpKUVC&#10;SuYaejAS8cYIkZudT+rTYEJe3tUELDHRSFqK9BXld7RmhqaMVVMWjRlWBGSoidoJ1meGnrlKsgK6&#10;SG16TZmsGuoWxwBRWlOn44q56QFZvZ6xrJlWq6pUqVoRFTw1WKgha7yaZiUEro/oUsCQBqA/q+Le&#10;pqenjDTJ6DSp3nHEjPTU9O0MuUoxR6pT4hFos6VErEBxNISiuq/gDi9wuESgDHVtAbB4dIrL7see&#10;kq0aSB6iIzUdZLNCsP2lbPJ9vSmnMIF4kuYw6EprQAng+7iFePW/DVRTpHV25pSiUhpFq0CQDHxT&#10;wARy1HjCqJZYwVRA2s/WxZb3HJ9vqgHDy6aMeccOmCqyHlSlhkU1L01V46g1EAhU1FRJ9ylatZTX&#10;MscYAiOo2dVb+t/bnYB1YIAQR1ljpJ6+agNGUhaolkr6iaVyq1Kg/Y1yxU4DCNxf/MoLgsJNQA93&#10;GmmOvSfCa9Kqn2xUSz00tHFW3hhqa6L7GlpaOQY1qgUk6inrjpIDBnbxBm9V21B19uCVVFOmW0Ux&#10;0tsNs+fLNJH44qVhJPTLIyyp4IHBaeaelGlQ8gW3il8S6xwp+ntlpkXpLJKinoS8Rs+mlEBhYSLG&#10;sf2U3hjENNTaDFIlErgSReYksxjZzdTpY2UBhphxr01GyVr0LuC2Cr+CHxy1EVXJJJGmQhjhpKqe&#10;NQZK6o9OqMM1xGCoJ+pBJ9pJJK5B6tKVGQc9CJiNnUkHhURU9GG8mpGpnRpLyaQIWdToU3bUV/WC&#10;OOPbPiHpMGNc9Lqh2mimJEjpoSXJMhhCimiRzeaCcjUA/Cq1rgm/vRc0yetlxTpTU+Dhk8jT09UF&#10;X7lWWMaI/HGLpKzC5ZySVjcnk34v7aIRj8+mWBJx090mMgjAESujzGnZIQHMjySR6mLyODqufpwA&#10;v9r3sKB1oKfPqfFQQxQslRCfLHoWESWadHEhk8sYF9F+GC20mwIUn3bqwUDI68KdlRECmVpAkcrq&#10;VYRTxyCWQaHUBiv9mw+txc+/dbIrg9eWEyz1GtWmdzGxIl8aMdBSF3Zf1KqBWIIsSfrwffuvU8us&#10;9N4kdVEiMEWL7UKyyelF0mBjb9DHkn6AEfm9vdb64wRkehH1yB2t5VWRyWf/ACiGKLT/AGFsw1f1&#10;HPHv3Vh8J6nqGWrh0qp5qAtylmhSMtapFjdonNw30P0B9+6r1hhhhdHRo4JpU8QDSO5ijUrdoVIN&#10;yZLEABuAP6k+/de6zRAOraYmhiaOd5zUOATJEAmmEOCSoPALAE+k/wCPv3Xus0KkRICTIs8aPqka&#10;ONSI+PUFW4RRa4uf0/4+/de68YGZ2YKkr6HZlFoYSQNRYKVAUFhx9CPr7917rneadZW8camqji1M&#10;8w1xkctpWxA9JtqPJAH+sPde65lBrVXbxMt4J+AwEE4BVgLFTqve/wCf8PfuvCvl1FkhTxzsoD1A&#10;kEAMaLrZi4b0Br8Nb6i+kcjm/v3Wzq8+vVEVwxlfxywyLE6Ra5JxHJ6YII4gOWN3uy/izG9/futr&#10;8XWEQOizaWRoomhLpq/zUasQYpJUW7OqktqQAgqF4PPvTfEPz6u1KZ668KhECMy3mQKLDTEokIDK&#10;APWx4KMVNifr731Tt+fWGnlJ88iJDIzz2SKTnRqusc0ZsF/BJDAEWP4Pv3VeszRIEjukSypR+SRh&#10;GjEyr6aiTUOA2gekf0tpsb+/de6z00YqDFJCYpXNojBoWBf80VS0twQSpIU/X6c+6P8ACetHrNTx&#10;SOi6mZowrOS662jSLkxMVtZySdII4+v+Pu/W+plOofT6Ar2IdJF9cUq8uQp0gm172Oqx49+691yY&#10;E6XMhDSqsEUEcnkcAykymcAD1iw9JB0sBf8AoNEAih691J0HxGQMHCt4l83hjiqTfUzt4xe8QuJG&#10;PpJH0BNhoIoNR1rrK0ZJeSwA+iW0N/k4WwcKQCU5LC68m3Pu3W+skb6PKItCSavEreMPGmoAKrH8&#10;jSLhvx9ffuvf6v8AV/q/znkJFjCoyJpZJIjdkk0lU1q125YBVIDD6N7917qQSJNLxwpqPjULIWMg&#10;Zhqi0MQP9s30/Pv3XusqBtTaAZmVHIYwo9RO0kgRRoK2sDe7OwIUcC3v3XuvabTxOXIhUunjku2q&#10;Rl0sQvBU3LL6mAtcge/de65GeOQRB0VSzDwKulpjIp/bFlUWufqGFrW55sPde6wLp/cV42LqoMYF&#10;lDRSEkkC1gSSQqcWsb/j37r3UiOKIaYrSkCMIkbSAKAfUH1WAN+Dc/k/4+/de64IniZZGkLmIpYx&#10;x6oypJCxNGATpTi7KPUffuvdcfE6DhhIWC6JV0GVRYlQRY86jy5sAOOD7917qU9vUr+VY5jDr5Vr&#10;SEhAX12KgEDVyRbi/Hv3XusvPlDxRkP9NbRoUdo+PHMiAaVCn0MPoQP9b37r3WWOGKN9Umg+tktP&#10;Hdif0R67ggnVwfSDa5+lvfuvdTo7oZZUDKGl8Z0sCYpFusgkBHoH55sBwR7a/wBF/wBXp1rz6mQq&#10;hYa4giFftyihWSz82D2/T9S5+l/9v7uwqtB17qYFVBokMICqfJLpIHiHpiEisORYAk/4j2nAqCfT&#10;rXUkabHh2LQrrPkUBgQVCuv5vyxH+Hv3Xus0a6VGpI7gglyF9VuGkFgbC/Okj6cD6e/de64+YKUY&#10;BdMZ0IIl1FzqtpVmt+o8f4gH34Ak0HXuu2YxsoCiRkLRqmldKO/JWNgLELe4QH6+9lGAqevdclQA&#10;jUVkjIJEqqLFVNlLAi9wx0mzcD3rr3XJwfADIiqV8d0A4ChtD6nX66hzY8D/AF/fuvdcFPCp5i7A&#10;N+4QpaVtRNlK/T8AH+178KVz17riGPjWUxjS6KFTgazHyzfggD88Hn3vNMcOvddXHjYgpoMUZVGI&#10;dl9VjLGxAuoQi4/rfj35RU0PXuuKvB6kQFGCwKDp8jGNuWWF2AvYX+n0v/j72yFc9ep12oUp6ETU&#10;BIpsNNy7WXWQAG5t6SLfX8e/J8Q68OuMNraFB5cJE7R3CGM3DLKf683/AAPoPbr/AAnrZ65zopQK&#10;W1F2ZXhSyaipuzekAgAc2/J59tJ8Q60OscemKaNmkQ2g9FrEeL8SDUOBewt9T/vTz/CerAVx1nCK&#10;6ghCiSFyi2TySPrALRuoIAP1sfx7T9eJoNPWU6w8aEx6WUSH6alkD3XWWA+llubH6/63v3Veu1Kq&#10;gTgm8jO8aEEDUVMClh+CbNf37r3XSgJpYRxFow1m1WZ5F5N9QC8C+q/54H9B7rwr5dZFbQokUsf1&#10;KhUrJ6ZeY2cMfoxGkAX/AOJPutnV59diQHx8OzMWeNbiW7r/AG2t/Q8W4IHHvw6snn1iLDUTeRS6&#10;o/7Y9bKp/dk/qNHJYf0HvfTnXi3kOovrp1LBlA0Nd1tqBTnSTYG34t+ffutGtMddLbSgBuJAQFBZ&#10;ioBvGyuf1c3LX/BsPeuqilc8euS6l8dxpRIyodrnS5F7xhVILAWAuT/T3vq/XKOVVb1IGW/hcSEK&#10;SGW6hlUfRuLliP6fX3rqrfD1xV4LNcFfGpZQ1ljVAANDBfzay3PP09+6a65OqmPxt45RqV2KBQXI&#10;JYlma5Jt6ufx7917rwiJVgI0L6g1vTcuSGLsLekhTx6vfhWuOvdd6UcizElvKDK2lVA1BUVbfQ3H&#10;4+nux10zXrY4566ji/SwXQP85GhUARxr6tZVrsrsQBb+hv7r1s0pUf6v5f6v8PmiVPISCEk0uwvc&#10;oRLeTXYWYm4+v45v7tH8Y68nxdY3ik4LKGIuxZfoNI0NTqF5A0nl2+ntT1ZtPl15Y0TSLhVCghbr&#10;eRQCU9LAcgjg/n6c2uanqvXZXSratCt+mS5Q3v6mEnA/V+SvI96H+r/VT/V/Ia6kLqVEOrWsYARt&#10;A0l1QMVXi5C2tqPJN/bL/EetHrtiDpUi+sllDFR6dIPqkT6fm1/derhSGFesKqdRkcJEUZkRj6zI&#10;xPp0rYj1fUkDjj3uhOB1Zvh6zMIwxDDX5NZZJGBXiwjWNRxYXI55ufeqHj011j0xaI1cldWpSeGs&#10;17BS6g3XTwvHN/fuvdZCrqX0MbmPyeQgaA4JVx+kgK3FrAngXt78KVz1ZPi64xxNdAscREmkrJ6Q&#10;BH+qVTcf0Pq+n4H492OimK9OPTT1yjjiHjaMjQL/AKlOox6rEuG/JFufwOfdemx8J64MoF1AMTEF&#10;lNgR+2SEIYXsBdrf4/4+/deX4usOhSTchHsQsSnUgkZQ3oSw4A4Yn/jQ3071iJLLGQB4y5d2YeMN&#10;Gvp0KE4Ok/1+n0Pv3Wjw6z6UjKopXRLcuEcszSICSAeAPxpsPoDf+g11ULpPXlZ2jB9cqpExL8Aq&#10;V9RZD/hc8EC5N7fn3vq/UhSpYhCUBaPUEXXqVl9RsvABOm/+w966q3w9ZWGhuULSCNGLFgxIZvQt&#10;iLC//E8+/deYVIHXI6lILL5LKSNIB8jNwQxIOnjgm30+nv3XjQ9vXL1aTqW5DsxsVNybaVBKgkWs&#10;GBP+Pv3VCdQr6dY5SVKC+oCIglVCMljp1B2+h59V/wDYe99O9YGRANK/oZNKqWB8gJsACQbBfyxN&#10;/wDY39+691lLKxCxB3jKsmswqCvkBukYC+n/AAb8C3v3XuselU08mV29IjLEl0ZbN415so/2H5H5&#10;t7917rFYAqFYOygBSOUub+q/5I5Fv9j+ffuvddMiiIKVF7PHKw0BmgAIVTfjUebj6X9+691HlZAw&#10;YqsetAI1ABi4I0kr/ZYcKT/T/Y+/de64P42DNCjNdrLcXLXs5kC/kAcC/wDr+/de67bTZAAigMxS&#10;VmDL5B6iX1Aci1lBv/rW9+691haKNXDrECIyAhdtOuRlu6KVH6VPHqH1/I49+691zTTE5j1kGQMX&#10;lXT9R6pIy1r3ta9+P6e/de65xnUxdSSY3BOqPSBGfoA4/UfwT/Qe/de66b0yCRTILC+m1zIkZ+oI&#10;5GoEG/4Nx7917rI01mOpVCWB0xsrDTqCsCG/JNrH/H37r3WGSYorISr63GtVRi6hW4sxAH1vcr/S&#10;/v3Xuo7ToJFs5sW1udI5aQWUBuOStxbi4/Pv3WiaCvTc1UI0gEirCfI7N4vHpUfX95QLarm6tbgX&#10;496r1UNU06YanJAFkaV4jIZJGjjb92Ky6pTqjBB1cEW4tb8/Tx+fV+PSfrsqq6NUyQBlR2vaLU5/&#10;sho/0gC58YNyfr7r29bWE8R0jsluuGMsnmKrEGaNXILU+qPWsWpOXdwLj+g4PtwIaY6fSEefQW5P&#10;etG8sUS1JRJf3YaEFeaaM2spbgPq+mrk3NvdW4U6dSMoajoC929gpR1BpUqVNbNFJSxJBOAkD1Ss&#10;Yl8bAG4FtTAWINufqXIakcOjGGMYB6LJubsyonpGakmpo54y9JBLpgjSSSkYPmnjhkFwpRTpEgGt&#10;1uAVt7fAqadLVgkL0Xh0XbcW9xJJKKuokpY6WB56iXW1TU0+PqpR9w7RQKZla6/tMSdCA6bX9vKu&#10;no7hgCqOgSyWe+4rJEphT05eqmVKs1Exomqn/dpsi6z6hJIyhtDMxNyoJAta3SjSVGOmAwy1EcpV&#10;YYWjWSploJFeN6mnqZtRjqnkLqWjlGq5IFjfjg+9dNmtc9TIMRJVtEojlpqqZ5qYQu71ay1ATzPf&#10;SGKIq3v6rXFr8D3cNjSeHVTWlOl7hdkVM6Y9ZqMx0zRSyNFQxoyQxa9X3BnS/lVwWTQPqgv9R7ZM&#10;qKaHpNLKEHQzbf68Y0zyVdGsix01Q9SkNG0dGWmlD06PFS2JeJSyxDSbfke6M6twPRVLfrWh6MDt&#10;7rWRNCGOo/bndqda+GkqHpKYRLPpeFf23fU10iK2jVbsb+0r9xr0TXE6u2ehpw2zlYqrQVcKMn3N&#10;QkTRwVBlkVVxzyuVACaQJFXRcc8+6BadejkTj69CPidqGCOeVoadXWEqEjp/KlR9sB4akCYallRW&#10;K+lW+osxINrUpnqzyilB0JFNt93heOaKOH7sGaYxqYXZlA1KxAuW1DXp0gg/ixv7qR0jeZPPpWUO&#10;CEMcPoTQ0QVlFOuioKuGd52soGlQNRH+9X93EbU6ThvIefSkhx4jWZ3VVSRacyFWDIqqzKrg2Ogq&#10;Do1W+lj+PdvCNetEO2OnQUiW8MsYkhkdlv5XaRdSho2YqpLfS40/T88e3lUKKDrapTPWeKF9Uaw2&#10;fgiLzMEYFzqcubWFxeym4GmwHvfV+pbMhdAhQQGVqZX4sIqdSFdURQFYi5FjyT9PfuvdclRCbuix&#10;kn7l08YlklEi2V0NgEYEIbstrWt/h7rxFcdZV8Zfxq7uPGwi5ZpY7qPIOAF0eokXANuPwPfuqMQB&#10;TqRInjYTEGPS8scK/rjSNAFDOQAV1cm5/Fv9Ya6bFfLrkdDQtdgwaVZV0aYz4F/bAQD6hlvyfyf8&#10;Pe+rrqrnqTGkcSTLpeNWCMjSv6ZkCD9uEc2CmxF/r9Pp711TrmyKqvGukJ4y0vjGuRajQELJfUAd&#10;F3/N7/T3ogEUPXuupJwUUKqmRVVI5XIWGJiwQRRgA6g5BVWubf0P40UX06u44ddSaSxZguhJxGIo&#10;nUSgBeZJCw9TH+rD+lv6e78MdOdY5CEjR1don8qrJEl/EysDG0UjSgWZh6jY21C/59+691AeRdLA&#10;M83ieIKH1GGMhtUscaAXvyBqJ+gN/wAAe61QdcWkUOb2Vp/reYEmaF+BG30C29J/oo9+6302H1mS&#10;QOWFQ6sIlQhW8J0o6Eg/pGr8cg+/de6xlY2tEUaKWoDFFUmNk1cSaWYAltPGlv62H09+691F8isI&#10;H9UjRwSCO76WMIJUGSOK9itit/xf/Gw2DQ1HXuuMnplCv5UKmMLEo8ZSKeMMJopbfpH4UHl7D36h&#10;Ir17qWuoaGDOkbyoqQoqIgVPQIpdH14/SSDyb8Wv7117rNGiQKfGLmGc65j6hqZzJovaxKEkFrcH&#10;j8+/de6lx3SRBHJEs0wu7xJyA1yw8dgPqLav6D37rxFcHqZdSY1toldiWUhgkcygRkafxpHNz9Sf&#10;futBQMjrtdAIYKkilyagtxGyxuGJhA+iK3Nm/Pv3XjWmOsnF2UAvG7gghfHrVeYkZyCLF7i1r2HP&#10;v3VDrpnqWE8swSRx4PIJEaN1+kq6holjF9an0uDp/HHvXVOuQ+38ERWDiNQEBBjlEcX6xGCLNcjV&#10;bVzcE/X3ahHHp1Ph67vFdvXGadlLxxgaFUXBjWZTyQfSykfU6r+/AVNOrdY5nQgIYQCmozsCECys&#10;wlSJLfVyQbgfpH092KECvXuoRlihLxqplkaUo7iT9qISizFlk/WY1sQD9Tf3TqrfD1CJfRobxNrm&#10;dRJy6usJ9EWog6Rawbjm9h7102OuGu7KjjU86yyIrxm8ihNDJqPIIUgeoj6BffuvDz68CI5niLwx&#10;+II04CkJIXQqlnQX9IGokE2bji/v3Wuu2cMsYEjkhljEDRrrtM95lR1UaQQLKBa17fX37r3Xavo1&#10;NZgkjrpOnUrm5RqYLYEIRytxc8/T8+6913HFG0iQWAClyZJHDFygJUkgcPYekk/X8ce/dbFK565w&#10;lgImEpZwkhBMaoZFt/nFH0LFRzcXFr/19+62dPl15o4lkVW1WEas0elvBVXHpIfgjQv0v9NTf4e/&#10;dV66QQa4itiss8phWQsyx+P9MGoWNgyllYLfkW9+691xancWDGJp1UyuyyPE6hHtEWZuUvbVp/Ia&#10;59+691xEq+RFVbP5bzhhGUeNmALCBCY1AFhe3P459+60RXB64uYnknlZPCfGZYpGZj9siPqjhCxg&#10;2bV/Y/Hv3WgoGR04JLIyI0qRSVAvFJDZfAsrjy+QjSOVBvf63uPpb37q3XI6Igkr6ofGhjYWKqHd&#10;7ssSWtcghx/Tgfn37r3UoDQ1jURuvhluIhZE06bOzEG5UFgQPpcn37r3UlbsSgEYOlz5ACQiMA6h&#10;QeWUG172591OnV8+tdOCQqsqrGBE/jCEM8TOthp0uAAugcXCG/5HtN1rrLJHJ6RGobXxEWHinMqC&#10;yzEm66CCRZhfTYnn3vr3WOalpGMbSPOxEilUWzksq3lR0C3sv6uf6/X6e/dWC1Feos2PjmIezP5P&#10;GzPpW6LG14uFGk+kfpIve/vVOtFSMnpqlw8QeS8YMhA8oQWUCQlldRwCwv6h+fetJ6sq1yemOrxA&#10;aNTLGsaNU2SKMlY1uAKiO1iQCLAEH8+6kU60wocdNc2Dp4xUqkBkgdGEcIW0TVBa8DMSvLn9RB/1&#10;7fn36h6r0wS7bcoqwx6pKmMrEJKtZneawQyyM6kRhEGpfSQ3IPNvdyade6ZZtsUwV5BTpGjSSeRp&#10;9RRIQllEEgAAVmFmQpxf+tgPayMDqy1rTpOybTR2L1VPTP5o28sJRIBCi8+KCRQLqrekL6bg8H3v&#10;xG6VK4C08+kjPtaGJXaJVgmm1QnQVCPPMgeJmB5Hi+khIuD+Sb+31uGAoemWmb4ek9PgmianeKCG&#10;OOsliPjjjAjWCNPE0s7vyoBvp/JJDfk+1MdyDg9bWQUoek/V4qpeSdIPMkumSFQkZUDyrobW9tPj&#10;jVRJqsDz7dEqdKFKnhjqHDYvRSU7GNaeBXKXmdpftLxMpMi8tHruGFyeQfp7vVOHr1Y6qY49ZY6n&#10;W00lTKkZlhNNSVEKTJ5DK2lpHTTcNILekLa6m3PvX+k6t9vWYy0ymWNKdVratqeKWSnMUhMTL4Kp&#10;LqoZWZiVaQ6mXURx7b699vUGqp0cRxvKyrA7rTtCIWqII45wtPHKjhuUs4I/Tx/U29+6acKzAefW&#10;J8RSvIzNSwRshqWEMSrTvEmrxyVM8thpRhqEY/pew97BANT02YK8ek220zGDBUHzBpzV1QlQFIUY&#10;MY/Uv6zY3+nFxb2pVhTrwt1HSXl2qxb7qBUWCSlqEM4gMkf3n3CvO9XTSC4F7smk/UE8gm1wwPXm&#10;jAovTZX7TVpakQ0qyyT01PJGaq8haminaJ6ZvCty1rycj0jSAPz7300yFeklkNkz1Y+28IVoJKZY&#10;BHrhEL3+4lqoSoP7rFVK3/KWNr+6MARnpHJFU1HSKn2hG0EM81FLpr/v3qYqSkhlNFWRSvO8BgiB&#10;eMzIzFNTlb2uLg+29Kg1HTBhPTCduVcCR1DURWhmariFLJTxRESykTVEnhhN4T9SzEiwJAXm3vxI&#10;Xj1QwkdNUe3shaSkkoJJIBI8kJDosc9E8KySxSfS7XGrix/Ulr+/BgcDrwQjHHrFT4+oYUU9FTzR&#10;CnaVqaAKjGSliQgU7eW5LWJ0kH9V/wAj3vrxFRTrPBBDTx0Ykmlq6mmav/iMilY/txOBPPFDGyhb&#10;IVCAHgB2A+t/fumytBXrjUeI/dxemmheWkxDuRoo5jKRUUbtGAWjkha76l1GwNiA3vXWgaGvWYxR&#10;yVbSCnkqTRCoimZZI4qXxyKFq3qqhgHEgUMdTg62IFhb37rxUg069VU0CxN4458uKKFopJjI0DGH&#10;JabQ8gLIWBLJchFN1Yer3vq6qQanrDW4qnWcOlPFWnzwUsUKU6ETGKyxvLDp0xIs1meRVsSLFgtv&#10;ewadX6YMvthKlxFS0kSSyOgrpBQa6OiSnmHjhMKsUVXfxtrOoFyzKQCfbglIFOqP5dMP90kq62ro&#10;FxyyQMrTytKFmmSmnZoMlSpPIo8Qkn8bIAAbLcAW5cEhGeqjGekLW7FgOPkqqijnkq5Kuio5qSKN&#10;njhapm9UkocFQUHGgkXtcfgBwSE8T04J5EOOHSB3L1bh6+jrqOmgJEUqv9nHjo/voFhqVV5kn4Y+&#10;dSzuUINl/N/btSRk9K4NxkRsHoGNxdFbcqqqqaqhkhaSD/JRBEkYY6vJEtSsMalm1AaEJYgXBB9q&#10;ItIJBPSz97TVGegQz3xojMDiOji89U0NHHJHHHjI6q96hlkZblArDmJqcORcKB9QpYw0ohz0tg31&#10;kIDmvQEZ3475SmjrKahhozUSvTtTP9tkqaPxxn/dL1ikeLVa7K+q49VubJitOFP9X+To5TfLaXtJ&#10;p0G2S6v3pg5EehRnmowJaiWGWKoLVELGMrFL9H5Y6dBLH/Ye6givb5dKUvLZxUMOmtctvPb1T56e&#10;TIvkSktiC7RvoFpkVox6Uj+hFwNRtbn3vUeNePV/0JB20PS7wvfO7qKGpgyElR4JompRHGHRI2mi&#10;1Qxx2AI9YIkX+p/F/b8crfCemms4pPl0MOA+Us9NJSPUU70lelOkEkgRainVUURyxPTVABVXT0sL&#10;n/VD6e9sEb4ui642eOSuk9GN2p8paGojeAPjIKecxQw0y0tOY0H6XqqiefWRLH9IrSEC5LC54bNp&#10;DKfn0Tz7Q8Yooqehy253ttnLTy1r1dYfGwVBUVsJwdTVQLw8ys4kLo1mVS1rkmwW/tLPZeGKqa9F&#10;z2U6Hh0LNB2Di8mYxFW0MdXKsXkaKpY3lqIjrmgqI9MTIqeiKMg3Ygq3HtH4bHFOqm2mGSOlvQdi&#10;UzxmWWqEUkcsZgK1DVLaadDTLJLT6CC5UsHDMLMT/S/urR6cN1QF48EdZxvBJKaCRaqCkvJLeiqA&#10;yvGtYxip6s1KEEqYwXLBioIHNz7qEWvTglqCT5dTaPeFSIqWoWZaVsVWVeNqxEF/Zk8FwlPE4CzL&#10;4TcswNiLfX3rQp49Oaj0+wbpydNJTxrW0ryJLEfLVUwVZ2qUtA8c7hTCdGqNuQy2AA5HupRR1sN0&#10;oYN8QwhoqumakaaeprJ51ctWXx8LNPToygtIfUWSMfp9V1N7+6nSuT14t0947fKywUVUpkrIpylf&#10;Khr40oK+jMdqoy084dY2idlUCC0iG7EAcBh59Pl03rfy/wBX8v8AV/ICpht/U1bLqhmSkhIr5hBC&#10;k1Q0tHHShfFJV2YiXyBVmaQBmuGVhz7ZDeJwFOvKW4nB6UuM3hGI6Fo0k85hR6kmVqaZ5XBklKUw&#10;BAij/wB1K7fpuwAvf3fwjSvSlQT0psfuk1S02mqx0iVEcFSsNOY0SGJXZ6mdZYBeFlIYWHDE3/r7&#10;oyletlSOlNS7tjDQ66p5YVeGI1jtCJ5nGoqEKclbMSL83Fj7r1RgT0oqXdkQko1ENRNWVZnMsUsi&#10;xyTVFLN5UmlkkBHKKsojtYrbT791sCgp05JueaZpauSI1NNLHUSCQyxx6/I2uZvDb1sCCUvZV4/H&#10;vYp59XWlDXpwj3JCkjy0wqqiSSON1WpCaE9IkcGaTSouCChVhc+kHi/u66K46sNLdcZtwJUyVGjS&#10;k6xxpeNGmnpRIwQQpTIhkRiQGGpWuLese7hxXHVgAB0na3Lx08s/mhqDO/ipYqd6qGYU8LuUkqqh&#10;k1fra8h/UbnSbW9vhx59Pq4YaT0GOZzVPAklbFTRtTxUxjIDOgiaRzTypJTzAlvUGIQ2W41WsPa2&#10;BlPXgi16AzckrVS+MzCjNMkkLSVFRCaKOnAJrJ6OSMXMkqBRGLWB1gfq9mSSLp69NLpQqONOgMyc&#10;4iWWooiEq6ZjVBkaWIyUxXSuPhpWBZwWGsIgJNxzZre2nfzPRL4hz0mGrUyFFUGSICpep8zwTSww&#10;hnhQeGZpI9JdkjI1tp1ken6r7p8fHy6bPr1NogsFTHFR1ePWnrFhgEwGuPIU8CF55qaaUGWPXK/C&#10;SG9wdJNh73UA06T9OeMnejhRvJV1FXVVEVNlJ5FWpsQWgWljQkrJCpGlj5QY73Fyfe60z1o0pnp4&#10;kkrJKdsdBSR09QjqcvPBUNqirYoys0GGZ1skTqRI+pdN/T9LD3ZV1H7OvEVFB1ynr8dVK9fQyzpD&#10;S1lC7RtTlJIKYQGKpkq2POteXVAEVy1wOOL+GTjpvw2Hz6Q24dzUVHjyIpqCOJqdI6p3kkMFQ8JM&#10;8VTTz3sxjEYZwPySDcA+34rN5yFPRpY2Bnbh0R/svvx5llzEVXPHNPkXNFb7IUFMTTmnaetpv92q&#10;EDqoBu4fUB9fZotqloms0+08OhJ+6IkiqOiAbx7Urs+uRH3cc0tY0Bgkg8hSOoWbRHT01O4EgDrp&#10;YAcDR/U+ym6v610mpPp1aEiFPDB4dA9XV1RXVzVcwaqqGlWQytFJUvGQNSysJiVZuNA5IuoOoH2S&#10;ySGQ6mPVCxNfn1CMsqT0gBCTFq41Tx+KSEyzII0gPjGgFQV1I9/ofz9WxnqvTnSaaOUSTxrV1lFS&#10;07CtQJIaOVJHhqImVTdtbDxu5QldQa5AHv3Xus9PGrtVRhiipJT1RaVI0io2nPkelhjZQ5LaSCw9&#10;JW+oer37r3U2F5jVOJltC9IUraeJI44a372ovTT0ERFtVgunkFbn8W9660pr1JxjQtHUIYvt54al&#10;qgFrPJAtLC0cs6JIDdImNigufVqtcA+99b6zVUbSRxStNJT1sUMUstUYPJJFAi+MLGzAkuy2Jbnk&#10;8WJI9+691wWaHUjinR0pJZqmSGqmMqzxGP7VdEE6hZGiHqVNQJY/Qk+/daPTqhZsdULFHUTrVzrJ&#10;PFLD9zD9qiCCOn/ichV6UVALK6q7aGswsRpHuvHy6z0hoZKRFNQRFFjr0UUz0sTrR0zeKojrJiAz&#10;tEH8VMVj9ekXOq99dezX5dZ8fjtDTx0dUkdakAnl+4NRAKKjhOlqJS4Elp0IdwpGrVbULEe9j5db&#10;6ymjpIaeSV6TJFkqRSUjTVCiVI54iamlooIwRHydYYcDTwQb+9/4evdOTALJQzpQHHPAylJ5R9xF&#10;Rl4zFSVE7Qj1zLIqmw/sFi5JBHuvn01SrU6keBqGkw9XUUVBXQXllaopJftaT78gxQpkpGtI5ZI0&#10;kZZE0m7BSb8+6voFepQp6OkgStRaZptIrKmKlrZWpaunlU1Mc3hrhwCAS2kH1IQLqQB7rz8Om+lp&#10;qGpq4KusNXT01bUxaaA10iK2QmiZqiCmEal5Ukja/k/DkAKLn3XSOmusxiqWfF05/hcVLOjUgqqv&#10;ykUtFFK06U/2oLvCyKNbNC3k0ka1Fve8+XXuk9lJGqXleltL91FJWUdZSUoWOaFJzDORTtaSK0mh&#10;W1kGe5kAsD7TyN59ORgVo3DpMVucmOmWWtifx1sNReBFMUJolKxy46cqFVZWUxyJbVfUxJ9p2Ynp&#10;ZGiUqOm2oyPijqfupFkyFTTpLIEZXkoGWUz1UsdGgst9IBvxz6eT7bb4c9PDpAzZRpY/t5ZaoJDI&#10;mShqJZIvNQ4vxtE6QhRqj1XUMrEseP8AABoAnh1auKdIOq3G1VFNTSV4WKWZfArhZ1RI7q12nUkz&#10;m1yALfS7c29uqCBQ9Vr0kKzN0fKvJ4gs0IihDKYkjiNldJVuzKur0xluP9j7t1o9IGvyMU7SCEMX&#10;dp7X9ESSR3eNjGim7Hk3YD+l/adwKkdMkZ+zpMVNbIqxxwyiSaWTyRmJVAimVNTWBBIUjVcc8W91&#10;C9Op59MNRVvUOhkhRL65oniKxRFo2tpmZgb3+hsPxbj3alOr9M2VqKqNoWGiRiRMUWFSE/EiOBww&#10;P1DD+vvXWmA4npqSV9GmeFJ3ebUgFhM9zePVp/xuGH9PfsdNGlcddCCOZy7F1UVBOhQniLJzpRQC&#10;QRyefwR/r+9qpbh1tePWWVmqU/apVWI3UEc38fqSSeQ8EH6W/Nvz78KnHp1tPPqJGGmliBRGRHWJ&#10;5WiOhl/UEsRZQTb6gm/+HvXVm+HrK/klVAFkkkR/F6tBtGGsvisLFfwQFA1c/X3rpoUrnrlG88kp&#10;heEaI430rFGCxVDxHKwH0LWJ5v8Agn3vqxC0qD1ndzE76oBIJmXza1/Z+4AAfQ5B06eOST711Xp2&#10;okVhWGQOsAdFIcMzByAUYXsx/LWAANh731o1pjrJQU0c00rwq1RFAZAkkreKcyLyw9fB4uB+B791&#10;vPTPnZnqqiNP3I41BUCZY/LKwYvI2lPSP6Afn/XPvxFOH+r+Q/yfn5+6ZAvj0hVUNG7BCF0uzn6E&#10;lhex/HB4JHvXXusssSEKIozHICGlZ2aME30X1SAgsT/rcfj34j0691yijlpncio8jIGOoEM1/wA2&#10;P+xJ4P4449+oenH8uucYjjU1DGQMYl+g8is8kh8f6r34/wBiPp79w6b6kNJ4nDg6XZVvExUyKALM&#10;FJW1iL3/AKD37r3XljV/A4JuqiIO7AsjJYugdRYrY6bX5vfn3vrYpXPWeWO0rJMwWRn0JLIo8QCr&#10;fyBj+V+jH6n8e/AVNB1YU1dvDrEnjp5ViaqSNJAQrLFI+mRjrV2Qrzzb1Of6j3s4werN8PWcSSsk&#10;Wl3AlIuUv6HsYrtoABLjn/bn8+69NdYBENTIpaJkZadJDIvhfxgsWOkANYW024J/xt7914CuOuVK&#10;itdS5LU8nIVEkJ9NpJBfliR/Xke/dbqRjrnIppbNw7uSkQfRIzEm6sAP7X0N78W97611zgLRM5Ly&#10;xzFCZn0owDA3eOUWFwv9nSB9P6fT3V3AFKdeqqgy+vRFJpAie6KNYYiwiYrc3A5sOP8AAW966p1I&#10;jjdmWRKaa6swSM2jZ1VPS80qAlbC4IYWI9+691Jj8Xkjj1KSRJLH5WRZo2IC+BRIApvybLzz7917&#10;pxptUtW+tpF8asigRaZFBjIMYU3vqUfU/p9+Jp17ozfxzyVFH2LtdclL4KTIVsdFkpQx0Kf0RmS9&#10;tSMxF7/4/wCPss3JT9OxA8un0IDKx8utxT4xYTCb167oqTITQZ2XG1VTTyVrUoQfbT0nltW0cg4Y&#10;km8i8af94jm8QYYDoYRhJbdXrgdCZmuloEpscsdJT0VITaneaqKw4mSMN9vDRwabnzWI0NwvBIP0&#10;9l7O0ZqOlMRQYHQLbm6Xx1Qk0H8JkgkjraGompJZRMr11Q5STI0sFMEkl8S+tRKjrf8ASgIHu6XD&#10;8ScdNztrBXTXopXZnx5leOvr6bHVeNieqkenqzHHFFO0ylEo2p4lX7qQldcslWFF24Abn2+t3IuA&#10;NX+r/Vw6LZrZ1XWuOif5r45VFDkBSy6amHVLW1mbx+HemrJ4mW7CClFvIyELG0lLIyrblrke3hfH&#10;TnHSNVlFOo1N0huGigkg8CqapmqKEZOgqzVVyL/nEo9QbSqizNHPe3ILi491N4jGrj+eOlKBxhuk&#10;3WbBrMBPV+Ghr1pq1qOOadRUoRDG1nxkiTqrx+SU+SORVKgDQPyS6solUE+X+qv7Olaw+YHGnWPP&#10;bcpI4lcVFVVZFnp4aCuVIlhqKV5fLkYnE4KaopVEbyAXZLX559+JIrXh16SNNNfP/VX+fRaN77ae&#10;orpfHHAk6tLJEfNFGwgnn8jQgMoVCxsQ3OksQOLe1ls4CdJvCBNaZ6Qseza6WrpKF8VLHDXX8QKh&#10;5z4x6oJI1JAbTdInRbG/IBJPt/x4wCa0p14xH4acejkdHdSelq7JY6OGneWnq1xk9TU1NPDT0Wk0&#10;btlaYiRjHKnjEKkAajYkgAFV5eaiNJrXz9a/Ly6W2djqqZOj97b6PxmhIoXoYlqDLjy9LB95LQwz&#10;j715/wDKI1qITMupdRicMbLIb29krSsxyQR/qHDo8htUjWg/1efS8qeoI8dF/D6eDIirdjMIa1WK&#10;u60+unrIqmjWNfO6oEJdNI4uL39ts6AajTpUo0inSHqMdSbXyslLUTxQwPAlHUNkKXy1FNWNF9xB&#10;HHVxhfKUTW0rKt9LgLawHtKx18Rw6UR6aY6DCpyZpWq3YUtPTUiHx5auyNSatpa8NFSirjkBIBB1&#10;RKq6UX6kDn2pjAb8/KnTbnTjyH+X/i+kPTbk/h+VipKmaKGnrI4nelljWoqp44jop3lnU6Lu2gaj&#10;pBQ2BUm/tX4YK6gMjpI1wiNpJ49G321maOpoyslXHSRyN6ZsxJEtSkvpWtylVi4FLUsjyA/bS6yg&#10;BPHJIqtBgf6vz8/8/WydWf8AV+zy6WsWXGR/izQrkEjmlaWrp52jaN4RH4JK6NgH0SSN6V1A6wOb&#10;e7cePXgaGvQNb5x9LOIoZE9TP9tURrUGFq+ZabyQO9GVZHgSEqjS+Xy6iWC8XLfiGOtPLrTJqweq&#10;iO8sLV42oijqrI80dekd5KY+YwzOVqKsKP3RLEQ0cpOph9OR7E22SrJk/LoFblE0cxqP9VeiVGgy&#10;SVoaYx1EGueGKV2/YnWRC58hYepVBNv9f+o9iWq6aDj0WBc1HQlbdCLQelkkjmeKGGOZyswKIRJB&#10;FqANyvCX/NvbDDur/q4dLo8LTpffcx0TrIlRUKiurwSrVBa1oHQLLNNx4ywYmyfrJ+n9AzIA/b1f&#10;oSts9oV+2atJqC9JMgr/ACy0jiCSt+7hEMU/7oKtMDy8MiEA2ZRcey+Wwjl4/wCr/V69KIbkxkaM&#10;U6Eyn7k8uKiL1o+6o6aNfuXr/wByjroInCslQBI4FS7nyU0lNGGP6D6QfaE7eqtUCn+X/V9p6W/V&#10;syUJ4dRMXvWSOaGSmyEDPlMY1NVo0NdEtUIUaSSKOpmW83l03kdi3pNlsRYNvBUaSOB+3/iutpJn&#10;tPl1Cx/a2TxywVcEFPBDGs9L9vDLLR1UdTVArBP9wrF0CWBUkFLcCxF/ejZRSYbz6ciuJo6EHH+r&#10;5dPWE7t+6tFU1OSiq6aKaKoEjEmrqnBMU9JXoFlSSOS6v5DdyQSxHtibakJqoA/yfl0ri3Bh8fWC&#10;PujKU0gpZnp48VSiNfs6ysWSiBV9VLA1h5EdZCxlkJOr8/19sttS0qPiPmB+3p1dwbg3D06VmM+Q&#10;oxs8MGJzWRqadEko8ZQ00UcFJSt4x44cn5BIz+SYs7TK1zf6e2RtUrfEKHzPn/qp5dPDcVHCrDy9&#10;OuO6O9KzdOLL+OlSsr6NKOppoJfBT09RTo0bVDxyKWbWPIpnaxW/pHtyPbRA+TgcPn1aS98SKgFP&#10;l6HoF6jfGSrplhjRlp6iONFNf9yjVcwUss89VGQPHGLhUcGNgRZeSPZksCrX/V/q/wBXDolnnYrT&#10;qOauryySY2V5pMrJRtLDCtNNSzGkmlJ8dNRQ3jEUy2YyxlNVrmNuT73RR3Yp5+f7Sf8AL+3pCx1d&#10;pzXriuAqzRznH00xpqSqgo1mr2jkpYMg6azPLRzLqljQfticCysQGFr+3UHcNXH5en+DrxQkY6Ys&#10;ptqWVJ5qusipnoYJ8glLT6HSkMDiGOGSnp1MYuzMbBxccke1UZIwBX/D1WRKAAnh0G+52FBXM9HT&#10;RRU/hiqkplhQTNL4wJop2VRYK3q0H6gAf4ldAVIzk/4OmMA+o654HczUrlWqXSgmiMFdFRASyVEJ&#10;9LRa5lHiXWQ2mP6n25IFpU8enomotOhJp92wQUMmMhl+xjrqVRLFHBcwtQ1Blx03ljH7nla6EX06&#10;mF76RZE6KWrxp0pWTGkefSyo91U8ktM1VRVNPXR0zTaXmqK+rx0lWgSqrDpEaJLLxpCBrsb2HtI6&#10;nIB/2elUbefmPL06U+TyEUVDVSrHNkT9tRUuNra1IkrKOoEiyU0ElRP42EUltba2VVcKhUj2mUHX&#10;T4f8B+zp1qEetf5dAZul6SCqC/bQQ5gPLVZEUwSaGkZQUvG0yCRZTI2t0QsoPKH6D2qFSK1x05Cu&#10;kZGekHBRCWdYKujEhjkSmn0aoVkh4QzyX9Osi0tgeSL3/o6WUL29O+CGNCOHTnLQqLytI0sNPM1K&#10;RTKVnp7HUyuxFvGSA7EH6/48Butag4rnpzwhg8aY+z/V59ZyYquCY1U80sMteZas4qGnijE8KAUw&#10;pac+qygEOP0ki5+vvwFDUenn/l69p1DPCvl1D8Un+SLTyyVrVLtI8Uh+3hb/ACks9QUluhslxIGW&#10;4PI/Hu9eIagp17QMUz8jx6b8pUq/78OPLO9XWzy1BZDdks8OqSawK3Grlh6bgLz7sgoePAdaOk5p&#10;xP8AxXUOodXWlqIYokorU4WpqKMOfu3QRutCgAMkYAJddBA/Fr3NlxUVz/k6qU86ft9fl1MljoSa&#10;eIwpBURNJUFIzJ4zGjXjq6pprMY7/oYgFQLH6e6KXFSerERkinHprYvVMisYKmnqJYKdp1Jikemp&#10;HM88SLa7RLa5KJyw+pHt0UA+Y8vT/ZPVeJ7uB/n/ALHUCqdJnSJ1pzj6gz6TQyusdGyljF/EKdSd&#10;ID/Rrnhje3u60A1n4vOvp8um3phTwPp9vn1zpYqp4aeiAaaGZfNJGkSx/wCYN5TFLICbO91BQf1J&#10;4t705SpbrapUBV4ddyJNFSGT7YSvJIFp1lSM+OCN7SlZFUC5P61PLAX90FCQCeHXqUFaceuMUsqB&#10;fIqJNTrGzR6PTNHUOSzVTj0qqE2VASbWHu1ATTy69hcHy8usEHinlerpCsc0UlTVPQTKssM1LAuh&#10;5WiRQp0vxpPqPpI+l/dmqq0brYFcj9ny6i0wAmpjToiPMhjEzTRwRhI0M6FZD9G5JOtbEjT9Rf34&#10;4Gk8B1oCvl1GnVkSmVotFQgeUTzp4tcDyanCyxABgv6W1Cx/1/dhpYn0x1qgoKcf2dYhGslJPUSy&#10;K09W7xyU5AGhVOmB2ci/p1Gx+mm/+I93AGoKDSnW6ArUnj5dYqulqI55YkjpkgieNJKiH1oo8Yjl&#10;nWaMAqLWNrcke9qVABJrx/w9eMZBIoKCn+DruIR03jE80kqSTzxPTyRiw8K/sPMIwLh7hlII4t/j&#10;72x1ZAp1sUXjnqXPMFqQlWjfZMg8iXi8MAiQLDI0VtJJNl0Wubk2PtsAfg49ewTnh/q/wdcIFSkj&#10;TR/mqwmN6uenV7R31vFThblAllv6Vbg2+vvZ7uPl5D/L1vSFwDg+fr1jYSOHhpBSSpERNLTKjiep&#10;p3Yt6FI4/rIFJubMGJ9+/pMKV60V9KEDj1y8KjyPUtDCyu2g0TGoVpxHdaRHUEEi4UXPN7Nz73x4&#10;Z60aeZH+ry6jyK8St5J29BhkAEetSDxpGoc2awdbm3Njf37H4R1Qg06lzzRs2uRFWOpgEKCyaRPH&#10;xJkELaWN7kJ+bk3BtYaANaen+qnVjk1Pn/qr1ijpSkJEbJL9sW/ypZDFFPT/AFT7dJF5Ab6gWH1/&#10;HvZOc+fWgMU408+orTRqJIkQow4cOyy0iXIvU011EYdVWzFuLkgc+7Fc1/4v8+qkjhSv+ry65CSR&#10;qWV5JWSOAmanhUwygpVtpqoxIwHoZfqOTfj+nvx01x59e4rVv2dSHhpnJhggnjR9Bp6iaOOnimaM&#10;eWyFwzLErW4W6n6m3uma18xx68FBxT/V+zh/q+QiSF4YzLUGTl44o447OtUrnyvD4QP0u1tTA/T6&#10;Mbe7drYXrZwKnqVJSU0LRzNWR1FRO61pR2LBao8tHCLEDmxvbUbfj3oFjimP9Xy/1fyGqLUGuesD&#10;sk7yJTrJL5pIy0bqya4Cb1PjEqk6nN2P+qNv6e700nu60QCKD/VnPUWVnlWFKk+WGCeQU4p4wCQT&#10;bxPpW40mwZT/AK/uyaRw4nqhrxfhXHURooZGhktUPUITEzI6+R1P/AmR1YWIVbCwFxa/uwwtG6q+&#10;h/h49RKhT988UYkSA/tyNdpI6ayAq+gBSSzWLkmxFvra3uy00ivHptgDIVGB/q/y9TIopDGsMLtG&#10;aaJx90zaaeNJLLFHJEV9KsQSAbEnkjkn3ogVz59bAPDhTz6xyRL4pnes8rGSIW8S+OaSJbmoFhZQ&#10;P0lef9ha/vfDh1XGc9ZpBJDCI2lVtNnZJZCn2sshFkAYEMo5sy8c2vf37qxBVft66lUK0wSSMwwO&#10;IUlJ1RGeSPnyQqoJJP1Oojn+vuoOBjrzAg6TwHWFISJBNJB50BDwUaMrxtIw5jQfq1Hhre7dbUUN&#10;W/LqVG1PP6HiSepieNKirJfweQ8JCzFVIdVsLD8gX44Gqac1x1bD4pnz/wBXr1ElCiNpIvLHLC0g&#10;FUY0k8iSDRNEGT/OOByqt9Pe+qNT/Z9eu3jWSXyU0kf2YBiV5Cp8aMAtwVGgAuSH0gFb2Jtb377e&#10;tMB+Hrjq8gaGbwUZClTK7eYFozckMgBJb8MefoOfe6Hj1qleOOsKwFIpj47w1LFCrKpY3sDIyHSS&#10;QSQCF+n9Tz73U/s6rpx1GmgMaLBHrfXrlgKtchUIPil/Frgmzc6vfq1NT149SauaMU8MqzBKiOKG&#10;rmYgRrHLJ+2YtBAAsL8jn34AVp1Y6dPz6zQpAYZX1pSmNjVQOz63mIWz2LfrBWy2+oHvxGaDreD8&#10;v8vWN9FXaSKI01GadisUVowsrtyA7C6A8kc2IuL3Nve8L9vXjpr1iMUUaoqxtqj8jO1K4JhiXnzS&#10;C1tQFgrKSbe9Vqc9a67jlqp2F4Y9M4PhmXxOXbUCjkAXHA9Z/re/9BvSowT1uteOesSwpBC3iNRI&#10;EmaSqjVPE1NKT6f3Lesf05H1+nv3xfF1oAdSYxLHPHGRH45bkSILNJHbTTxuq/0YmxJP596oKY69&#10;jrgpqGauDOKiVXheNVVYgZQ/7oN/xp+oH1PveKCvXhw7usarUVDaQYHpwZZJIvReMabBI4Ct/Tb6&#10;c2+vvx00x140I67llR3gbxK6kIssckmmG0nrkp2hjuQLWINzze9vp7rTFeq1zTqGYy2uMRxzonkE&#10;PIjZGH7hUTKPUVBvyf8AD24Ph6sfh6zUguY5TGkgRnDWd5iqyfQ6k4V/xf6W91NPLpsdduYxZCIl&#10;SlmDRvKqMEVWDCnk9PqUm5Jufe6Ux16maHrk8swJnMnqeSSSKKPTIuphZ/Dxxb8/4f63NR6db6jl&#10;o5Whjij8bGABmMepmnFtUgtxZrgf193oOtccAZ6yJCzPMGNjqRfGylSpNvIHJ+jHiwH5v7317S3W&#10;WnlpWZRPDJU6RJBL+2yNEqMbOSAfoLW45PvR4Y62tKU8+nKmSQTiZVRo5QqxLMVjapjQXEyk+glh&#10;x6rG6+6E16cC5BpWvT7QQwM8j2ZYbSOVYhJgvIRZHWwdlOqwUk/Tn2xJx6UooA6cYjSFh4x9wbmA&#10;RuuqJpG+skbj66mF7Nzfj2w+qmOnagcOnRIi0sUlLCVnlaZpGbVDMzuhV1CvxYEm/wDj9PbVQFIP&#10;VlHcNPTwlKgmYvrlCU8MkYVRG7yyrZggb+1qHI/H19slxSi9PeGKZPSroXWVwFg8lTSxkwjyeKNZ&#10;WT/OyrwpjJvewNifbDfPpwBWFBxHUiON6yGnWrYJPI1p6uG5kplgb1LLFp/cDDhGAPBv7qTTI6rp&#10;DLQ/6v8AV5fLp4SmVZSsFS7NFT+NaaLS7oar0lSgXSxIAUAksBbj2yWxkdX0cKHh09UumKa4Yh6a&#10;VIFikQNSTIYvHLBFO6645Ao9YZdJNhdfbDUoQeH7DX5+uerqKGvSkigo/FjmpvKMi9NPUGrmUGCp&#10;piTCisUBWMqFurILqbcXBPtOWqSG4Y/I9PUXHr06xVEb0yVdNapLQJLUieY1In0OwCFo1F5CQFY8&#10;EgG4900EMQcdaoDkf6v9n59c6b+GGnmf9+mgqKVXjVgKhSEk/wAtoybFlZPrz9dP497OquePn/n/&#10;AG9VolDTA8v83T1DBEzY+SOadslOZKWkYwuQsITRFWGU21+JbWtfUpP9PdKUJrwHHrVFxTj1lpJZ&#10;IZqQTVYWXEfcwSimpwi1FVLfxOF08wsptLG4B+nvZAzQcc/l14caA5H+qvTlCsNVJQiWaNE8DpTB&#10;3aPS5laapiqFlFtOrim/oRYWv7pla1Hp/q/Z/PpwANj9n+r7epxlaDUtVTU9VjqcTO0KTyQ09FkI&#10;x5KaSlq0F7sDd4pLgt/Qe/Ypjif5jrfyPDrwapqar7hzTyzkY6zyBFExD6YXkCBh5LaiWAIt+Abe&#10;7AeQ6qakVPR+fj3tSF1NVQyU8ElL5PIKuTwj7XJEyVFFULayxkhgCpupsVtq9iHZ7MydzefQX3qQ&#10;pUDj1aTsbGw02Dp6kyV0k1NHoNZPpearSdLqswAAljjAsjWN1+tzyZM2W20qS3n0Abt9R6FOgjaK&#10;laJC8VLFNTnWAphSJo/NNKFN2Xkn6cfj6+xOsYC46QNw6yNG0tVLBUTp/lAaGCCJIo4ajzjXGPIw&#10;uoIvq1EC3HuwhPTdOllinSo1I2uP7mLwmF4RLDTvDGQ6KWW6+S11Iup93IBFOt9P5oaWCKhmNKup&#10;fERPAVjdSRYCNkFypP8AZv8A4jn3QRjzz1UNq6mUOKEbRxxszGWZ5YZ6l9StJC93WncKAC17cG9/&#10;r9fbMqD8PTbSqpp0+rgaMRRa0nWdqgSzh42dvGx1hhwL+sDUFPPtNXrXi4qOHTku2tckANJHK8Lr&#10;NAHIWAu4JZVnH9T9FPP49+pqx14yUwcV6yw7ajnMatQRypC1RKYw6s0RYcwgt9RfkKR7t4ZAr1Xx&#10;KefTVk9mqYQHjCweaIqkoUSXLaoZoytrDVe9iPp7UxIPxdPJcUzWnSRrdmCmq64CkknZ5DPJFazE&#10;soV5qYx/Vj9RYggjn+ntSYY6V6UC8IWhPSRy2yZayTU6LLKsSjG1M7mKenGoMtGZBbVqsfJrIZT/&#10;ALb3TSoOOlMe4BQBXpKZrreiqqorNRwyJJFJO9RJE0YFSY/+AbabGXU3Bu4YWBuRx70UduHDozh3&#10;cjgekRVdVximiR6Kn8sfkenkh11DIWi/ymOcotgqC6mxJNuACL+/LbVNT1Y7k1ak9J2q6jpYhTTV&#10;EElYrRKgpIYInZ4NV4XkRluUVrEMfUAPb4t4jxHTq7qumn8+oM3VEVpIp6NS4lp5xDE2lIXjfUj0&#10;chUDX+JAP9YD3cW8I4Dp4btGVpXHWVur6mpqUqZqOETRlYaRBCVjVbX8z+MAnn+1/X+0Pr7uIIiM&#10;9MybuuSp6VFH1g0MBeoohUVkGhYayJxG1c8bl3pdDDUqx6vqD/jz9A7HFGOHRXPuczmobHS+xfXv&#10;g/ciplgcyx/txlZiqMl6qmqoyqmRG+qvpv8Agm3IfJC8Oi+W5eQ5NelFR7FWQxJS0rU7zLIVpBDE&#10;Y5oVkDS6po2JUsAPSORxx+BRWFaUp0nMgAqehMxO0E0wiZafxEvUwM6qzqi8/b2UcNG3H0Nxf3Zq&#10;Uz0kmlDHHSrpdtKstniihaZFnJSJHCFbmWOmY/ovbUV4sfxz70rICOi8uCaHh0ImBw32x8iqjQAo&#10;YjMhZwT6XF7EEsLMCB9b+6zupx04+kx46X1NjIhJB5Ek8cZNh9WKhuHkU/kH9Rt7SmtMdNRJnV0I&#10;VAuiOIjxFmMiqCAiHWfS9gLBv8Pz7SMB+Lp7pZYulZmRpWRWNgrFiwJX6LpI45v9faCWlelcCmle&#10;hJo4QEsQzWsWLIust9bD+o+tufp7Qn4j0qXh1IZI2QnT6wT6QoT6c2t+LHj3rq3UCohB5VB5CBcM&#10;BwQLqbDg/wCx9vrw6q3ScraJyxCqjSOAZQ/0V2P6w30tYfT+vt6Nhg9N9ITJ0TKWYhfS1mclGQG9&#10;o5I1/wAfZnFICKeXTcgqtfToOcxRsWnkOuKfUFuiglkI1W06bk/0H5/w9q0Pl0yOg0zkEjeSJGOq&#10;RlaOaIBn1IvMc1O1rD6knlr8fT2vipTHWj0gMhPPFq8c8koUiJraBOlRJb9soym6H6gjkWsebe1I&#10;VGGT14Up0z1GcNPEkTyfoljjEzaTTSxKLpJEbagA9lP6bG593WJfLp8RqBVj1Jpc68dXb7iWEvF5&#10;Fp9a+OZvp5iG+oI4Nyb+7eEOFOmtKmoH5dKSn3RTqHeJ4JEiESwwkMJICWBF2/IXkj8/g+6+FQ56&#10;RSW54r0r8TuhRNpFTFITIn3B0oE1SDSgiexsb8kW/H9fbMsFQcU6vHEyLnoWsXnwXjWWV1eUaWmZ&#10;zpAsX0pIyhXH+9Hj2WvFSoPTIlYV6ETGZe4Ekjh2ZVccqxZSAhLqQPpwxt+SPaCaFTwHTkctT0IG&#10;PrlazKSyg6dShWsCLsGDcEfg/m3tA8enj0tj+IEdLCkZSg1WtfSAi3IFrhbt9LG/1PtOwNQV8ulP&#10;T3EulQL6tIIB0DUdP4Nvr/S49pzxNetqK1HXGZgR+dL+ltSsFuBcn/Ye7LWuOrEUWg6TVYVZQ6X0&#10;iS8jDhuOAdJ+v9Lf09qVp1ToONwTrH5JfFG4TUrBza4sTqswJ4+n059mdqlR0xMaAHoAt0VB8dQQ&#10;omWMws6uAsplXhJoiRcWB9QFrgfT2e250OFHSaRwBjou27MoUDIbsYCZFlVEDJUp6JFCP9Sf7K/X&#10;8fn2cpUqOmA5NAega2/GMhnKlpIIoZDP4nFaGEgCp5JphF9fULAE/QkC9vb0iaQOrSZHR4+ucdGI&#10;Xu0gUpBabQBIukg+RSoBLkm3+t/T8h2/lqfs6dQUi6NLhKaPxIPGttag6QEAdfUBIG+h+gI/PsLz&#10;sWc9KIlqfy6EeiiCC7EanVSFHoBt9SPxc/71f2ikOadP6dIxw6lVEhAZbAG6qn9VFv6jj88/4+9J&#10;8Q68OmWWU2CnSXLXAK21qOf0/wCv7VAdeJANPXpkqJF/sjSFkckLw1j9Ar/4/wBPbijNDwPTD/Ge&#10;mSpqAgZyBrjLDVqUhST6VuQQD9bgke1Cr5DptsL0mqmoJDrpEYK2IjN0UsNQv/geeLf159q0Qih8&#10;umCdI1dJWus8d2OoA6nLCxItxp/1vo3+HtSvSZs9IyuQKWkSONnC+RHJ0prcWbRq+oX8j/ePb65X&#10;pM6mvQXbhpxMsymPQ9kjm1xaY3hKlpio/KlvVqH09mdt2gdeKgDoAcxQ66p6r7RKlY5iqpTrdYZf&#10;7SrOoBAe39i4Bt7EULrox1Y4GeouJqVSri1wzsxrDP5aiN0jmVRp8UsiC37belAV5+v+Pvc0ZYE9&#10;UNDw6MPtrIeUIWaPQ1o4IywmRZC2pbrGdYHBN/0m/wDX2F7uHSevCoOehZgphPHShZY1ZIRZm0LL&#10;AOCC9vxfix54H49k7EKc/wCr+X+r+QeC1pXz6R27tuLkI6t5Y45Hlv5SoHh0xL6ZYUIHqvxcC1gf&#10;z7X2Nz4LAV49VdVHVfneXVk24KCqp5YoZHFYrRgIqgVATzRoC66Y7KNLXB4N/chbVuzW9G406S+A&#10;PFDnqhf5NdNpRzZelpMTXxY2oWsaeGmRKKGnmv8AvMZSv70C3bxrwC39OPczcv7yJbYrJUBh5GnE&#10;eZ8x6fPp26s2dS5oQR1SB2rsis2/kqySmamqqSCXx1bhDF4zMPSslLJ69QHqJVbAk/Tj2b3zi6iD&#10;RlX04evmCPioPMD/AD9RzPZSbfduXUrGxqpFBpNeFfQn8vsxUvE9S0c5KeN1VQB49YUCJv1n6c/4&#10;Pwfp7AV1ctDMWFKU8gfL/V+LB4VHRvDArxUaoPzp5+X/AETkcfLqWtYGaMmpj06bvC6BYm1/VRAf&#10;SrA25S4/x9vx7iutQZBQDK0ABr/RpQH/AEpP29J2tyAaIa+TA1Ip8/MfI06cDXiPxqsetkQFIXsq&#10;6AdNjIwBb/gpv/xJXfvVYioArQYBoBSh8zx+zh0kFoXqxagJyRk1+zy+0fb1KSqLosiOI1ZfKEil&#10;8c3kmGkt42FuB+pb2tyPa+O+1oHRtIPdQGhBYUJocetQMeYz0w0AVijCp4VIJFB5V+fkfXrPBKH1&#10;jQ0L0xMZl1MYW8g/ziLa3Bv/ALAn/YL7a5Vg4zGY6itTpNfMDgKevpXpqWMgihDB80pkU8j558vn&#10;1MjqSY5IlZteuJlm0xGOTURZtJte3Njf2YxXiujQKSTUd2KNnjwrX0P7cYCdoRrEjAcCNOa/Z/n6&#10;fYauOKedJY5f3qdInN0MTuSDAJNINlU/Rx+Lj2Iob+FJXWQHvWh4UJwVrg4FONKUr0VS27SRK6Ed&#10;rEjjUD8VMjJ9P9QdqOcxyyS60szr+614IizJpklR11WjHFj9Bfm1/ZtbXjB2kL0yDWuleFC1f4Bj&#10;u+Zr0guYlZBGB5cPiPGoUjHcRxHHGPLqZ5YJFFXUTNO07H9guWM4BsJ1rIl9CI1uBwwH19mK3MDq&#10;Lmdy5f8ACTk0NA2teCqfLgQM9JzFIpMEC6An4qYXGV0E5JFfmPSvTviq9okYqZBIS0qVVLGk8ccy&#10;jQtPEeFYs19TLfT+fZlt97oQlSQxJOpAGCngFHkamtSK6R8ui2/tFcioFOBVyVJFalj5gAcAfi9O&#10;nRchOtQkFP8AbmRnjlalq2NLVU+mPVJTuwOkQsWDlVte3Iv7XC8ImEUGksSCUY6XWnFTTGgnNPM+&#10;XSI2cZhMk2oChAZBrVqnDCudYGKngDx6zRVlEGimleoSOORXqJaSyLJkNRkLBfo0aWFhex/Pt2Oe&#10;1oHctRT3FMAy1rw4aR6edempLe5o0aKpLDtD5IjpSleIZuNTw8unX7uCIGYxaJZwhlbI05aL7Nn/&#10;AF64iVUSXF+TYD3cyRoS5UhmAqZEqpQnjUYGo8fQVHSAwSvSIGqqTQRtnXThkVOn+Z6a6uCFKeRq&#10;P7Q08bCNFV44iJWOp9ET3/acksJDxce0c0MawMbcoVU0wQM+dFONJOQx4kdLbeWQzKLnXrIqSQSC&#10;PKpH4hQDT8+uHjhicxrDBI6NHWPI/wC/HMippnOhyAojU/gAfn6e6aIo3CoqsRR6kVDADuqMAaQT&#10;6Dz6d1SuutmZRlKDBBr25FSamnqfLqB4o/XB+1JDBUzTQNTx0+gshEhleRwA0PI1EqpU3AJ9pxGj&#10;HwDRlRiVK6aYOqpPApw1EgFCTSvHpSXfEuQzKA2otXOAKCpD8aCpDDJpnpOLT1dTUGBlp0rZZJpo&#10;QK2Om0QIfJ9wCBoAY8aHOqQW9k4inmn8FgokJLL+oF7fi1fwgE40t3SAjy6OWlt4YRKCxiUBT2F6&#10;scafXAzVcIa9Z/tpCoM9HRIzSGadKd0p/KR6lFRYtoisPQRqF/6fUOiAlR4sSA1qQh0BiM93ouag&#10;gkV6aM6A0ilcgCilhqp5VXA1NnNaGnr03iCR5qwLTSTIXCpE1Up8IddSrUTNxJFIosrAfTg+0ZhJ&#10;kl0oWXgAW+HGNTfiRhgN+XSsTIsUepwppUkJ8VDnSB8Lqckfn1HNHFErCnWFI4lLySSao4/Jb9yk&#10;gRhqYWvdjx/T2na1ijSkQVVXJJNFr5ooOSONTw6eW4kcjxqszYAGTTydiMAnyHH16hnG6ad3DhNU&#10;TkUvpaaVJeW87kCwIsUsSbD6X9pRtyiIsDSqntPxEHjqJ4DzX7OlIvNUoQCtGHd5AjhpH8j8+k3P&#10;RLoiZ0PjhAsKh411k/hYTZlLjj1+o8MDx7JJ7JdCu6nSn8RArTy00BUkYzk8RTgDmK6Idgpy38IJ&#10;p+fA0OcYpUGvUMRGNZhGkzNIyHw60aIAN5I0aVxq9I40hiT7SG3EaMsYYk07agjBqFqVBx5rU9Kj&#10;KJGUsVAFc0IPClaDGT+KnTRJSiSB6iKclo6h5JIyGEqENcuutbkX44uB9eCL+w9cWSyRePG+oq1W&#10;HmP9LUDHkKYHE8OjFJ2WTwnUUKjNcGvrny+eTWnn02T07eA1QjUyzSXErS+TRq+vCX+gv9SDf/D2&#10;SXdq3hG5VQzMcMW1aflQcftPn0silUS+BU0UcKU/w/5K4+fTfEkLXUXKAt5Zmv6xp50Kfp9Tz7J4&#10;oYmBoDSpJJrkUPCufsp0qkLjuPE8AKfz6hywuySySaI3jKlXIBklic6Yjz9VHH+x9l1xasQ8jUVl&#10;INTQsQcCgPkPnmvSqN1DKiVIby8gQKt+f+TpllDvIfJFZgDqkLAfuW4lLfU8cAr9PYauI5HkJkTP&#10;nmmfU+tR6cPs6MoyioNDY8h8vSnl/l6gSqymMIwd9TFkVrt4LWK8/Sx5v/t/ZTcRaQoU1OagHNPz&#10;x0rjKmpYUHqRjV03yKJiunToRrIoINQW/wASPqF/23srlQS5X4RwGNVf9j9nSxCYqg/EeP8AD/qP&#10;+HrDVQNdUbTZhdEIUPp/qrL+r888W9pbiI4Q0p6Hj9vzz07BMoJdf2+X2H0/y9YnuJFDepnUxlUC&#10;2NrafUONQ+ntPJhwM6qUoPlkcP8AL5dPR08MkfCDUV+da0B8q+nHrEmlxMzeMBQGCyG7Ryn0m39Q&#10;ePr+fbAodTGmPImtD9np0ooQVUAk+ZAoKcc+h/ydYfuEUL6U1BtLRhPW5vfyavwPx7ZaQAAYHypk&#10;k+fSlYTUsK/LOAPQdcnlUTMLkLGgC3IOoAXYs7An6/Ww91cguQPLq6J+mBStf9XDy6yQyOFdZF0e&#10;QM4Rm5cE8ygheV+o+nvUbEdrYBzT1+f2dekiUsCM0x9ny/z9ctcguQS5VdUmlfWt+FUkjkW/Or/Y&#10;e/VNCePr/k/L/VTr2hDigGcen5en+rPUmCTSy6joVQv+7FDhTyoCsLkf4A39qYJtDgk0pjj69Jrm&#10;BWQgAHPp/qp155m1TAWg0MQ6ol/OCL/uN+f9h/re3HnY6gDpzkDz+09NpaRjQWGr0J8s+nXcc8iy&#10;RRRRD0xK0TrYrHc6pGf8ED6W/A96S6kjYLGtaDH2n1/wfn1SW1idWkkJycj18gB/h6zCdXSTiOMM&#10;bugN1ZQdb+M2BHP9faprsNGwUAcKjjUedPTpKlqwlFQWxjypXAr1JaqSRAJAyjSrIIixXj9akD6A&#10;cXPtQb6KSIiUUrSlOGBkH+XTAspIpf06E/PjxwRXj8usbyIwjLo2lURkcyEBrG/kitYHj/VAn22b&#10;mNgDIDQDjX08644cPM9WW3kDMFIqTkU/kR9vpQf4Osizu5l1uE1FXj1KPJojNxGWAHpb66j7VR3L&#10;y6w7UrQj1+wnjpPqemZYBGV8MVGQc4qf5Aj0HWZaqMMupJBIjWDhRc+RbmQMCATb0huPbsd5ErAt&#10;UMOB+2ueHEAYOOmfppCDpIIPlX08v8pGesr1Dsqxq7xKAJIyCdRYm1pZLElT+Rfj/H2qe5emkMUA&#10;yPXhxY+YP+HppYUBLkBjwP8AsDGfy4dchMGdY5XkkZCC0kvoiIIv4lew1WPAt7v9QJZBE9WOKlsC&#10;noPWnl1oxFV1oAAeAGT9pHl8646yRywwxMypKzIz21MCoL8hlvcgD8X9qIbiGGImNTqFeJxU8KUz&#10;w9em3jkkkGoihpwFOH8uv//UM9kt4UVTJS1UkqCeorisk/26rTNlHpvug9dTBkNmVQpkgW/kPK20&#10;j2JUiTgB0nAjIp0GeX3kkYZDO701G8sqpBTR0kkFWCWFCqVKCYrGupTLdVUaeQQT7fEQIp08AqjH&#10;SIzG4quojTH4xHWeVYK4eQ0DStOzgUzVhT/NfblEVIksH16mY3Le3VjA62cinSTr66pr5RVQUkTl&#10;BXQxwgrKlRSxlaeGkggjYqpUlqgqXLC1wxNrOUA6900S/dmokmAikrJqFFdapmkgpqZLmMw2Hr8i&#10;6naArrD6eQfd0+IdaNPPqbjqKefxTJ9yEnpHEppZkWJoZLxvLKswtCIwPII1uTytjf28aUz0n1It&#10;acelxi9rCop7pFK+mOKKmgipfTVrDxCjyOwKCXVM0rhQqoOQDb2w1AemyxLauhLw+xqeCNzBQNIZ&#10;5KauhnNVIn2/+65KQ06qwkaUBSTAqO1lNj9fbDTU7R0wxqcnoWcXsvXEs01HJHWVE0jCiVF01NTB&#10;Y+eppZm/bRVNg3qOq1yw490MlMnpslSD59C5h9nfWnkEcLyinlnjEQp5YCVEjxsqKU9Etwb/ALdt&#10;PAa/tO5Rs9JCA2PToSsZtdjM6mmp4VFOAI5IIGmU0alqRoqiNbqoZwgUXA5sB9Awwb8PTZXRw6Wl&#10;DgIjFGJGqYPQ8ch8flic0/MsVOzgulySupySSLi1/el1EUbqhYtjpZwYpaaULKPHGIVMZKiZKZkW&#10;4ijYgkyfTkki/tkjNPTrYFOnWDHRKwVKbS4IvrbVDE4GmBg7C+hQfVGD9eBz7dU0jr/q49XBotOp&#10;f2MbRSRmNAYh5Qpbx08ZB8cSsQCVZeXAJILH+vu5NCB69a6wN5lV5EdtUhcOkyiJBE7XZZ3I9IZf&#10;WWJFuFt+Pe+t9YhLC08WgQsjBlssbQqs6NcspIOvSlypAAvYgXHv3XuowgPqjMaLEI54oGVnYpM7&#10;Wl8KfRvSWJs3A5FrH37r3XGJnaaIOgSMPOhmAvFUAU2hPGWAuzj9AP0sf9j7r3XOmidVWYQMYzBB&#10;C6L4gEANy7SH6sQQdPv3Xus+mOM0/wBwiwlGkMfAWCqdW9SsVBZCBoUoR/h7917rKSTrjDRRy6FR&#10;ZLxRxVkYf13UjUmliosCSSD6ffuvdeeIrLKssUQkiuyogE0MkSWjd5Gf9FxptZdX1+h9+691LRqi&#10;VotHlkAiIDskN4Q109LOACChuGLFVA4ufp7r3XRVJVkmUxeRI9UdO0zBlPkELu7P6dKCxJH1vxcc&#10;j3Xuu/HLEG1I8USo/wCxM6zJIkw0yeRlAYNx6U/Itx7917rIoVFVpUWYhgqgIf3dUdgBH+Lj63/A&#10;9+691mQFnsxjuEighMZAp0aRiUaSwLaxzbi1gPp9ffurL8XWJLxhfUJlU1GmogTxkyBwI2lVwdIA&#10;1Eljbm1uPe+rt8PUeq8biRpI4CfUyyiZg0BSQRxORCdXBsSb2sR9B71011wJikeRYv2ZEPgheBHk&#10;jnKprao8S+hyRfhSTfkm/v3Xuo8ygRiSAhBoSNEKkQww6P3QtwNZ0ksNV7H6Hj37r3XEKCYxDHqR&#10;InaNIr/bsrAeVxUWFhfSNJ5B+nv3XuuKpGwRnEwjjR9bPHpLSoCUjYKACo1X5/wHv1AcHra/F1KU&#10;xmOISQEVEbEaT+3AJf8AOxsxTlioP5/LH8D3rQoyOnG+HqakTRtYxszzo8hKsHeysbkxpxfSbfW3&#10;6rm/vfTXXMxxzxMwUyXlh1ekCQlR42IFiFkFrFyTcfX8e/de6lRGOMq2uMtA40TU8RLAaD51EhBB&#10;1Hlxc35/wI917qbFEsSR3ChJpGl83j1RSiqTUtrBkVrj6AAXJv8A0HutEVweujq0MxdWdkKMxiSS&#10;QXOtjrAIYj8C3AItyPfuvcOpIVoY0RLC8aoghIZzrAj02IJCkWUG3Hv3W+vKEhYaFBaISRnX47Kw&#10;F51symylf088e/de6y+QeQD/ADYkikMs4Ef4IvKxAsPTwCLke/dVb4euChmvrZow7t6kdFVyqlY4&#10;0cgs1gLsWtf6Ac+/dW642B4UyBlR+dI1yVBF28rqAHFuEtyBf37r3WdTKrgs8WtoX8c7+kFpV0sG&#10;VFC6/wAkEG/FvfuvddKjtB+h4vHEBG/hEkjsWtGSLeizaWXk/X/Yn3Xus5RTqFmLTeqUgI4jdOXi&#10;B/AJGoD6W4/Hv3XuuSN4oy3qQyL443UK91Ya5Hj0/lEu3PAJsOR7917qOgTTruVhAu0llDH+2IgE&#10;Gr6WJJAFxz/Q+691nawbSPGfJKsaq5LRzU5T9yRmUW+pVvoBf/X5917r0enyOWNpXCoAl5H8ZYnU&#10;QbKQfygJsLe/de6lIvlRAHjEjMCFX9BES3UqGBJLAE8A8fTn37r3TnAC0SJq0tK30LLGGt6dKQka&#10;iAOCx+tvdSvcG611Ljj0wsfJEhB8QeMapAFOkambgGwIDD+vtlPiHWh1KSwETRqwsfS5Be7u5Txl&#10;pPrccqf9v+PdevdZQZQ4AWIapWUKqE+NkIDxg/QcXIJ/x9+AJwOvdczddCel1dJIwl9Am0NckOb2&#10;ueFA9+oePXuuYVZGiaTjTrSMvaAkr62fSAfUq/0+vP8ArD3Xuu0MY0k+hT6taBmvq4VQALLqNrm3&#10;+vb37r3WRQbyBguo6VMXDAXS/wC1wALmwLC449+691juU9I0orzRl2Y61dg+lAwAIH+1WHN/fuvd&#10;cmOlxZLBnlLjjyR3WyEKQvpB+hubW9+691jiVrRmQKyBpFeQaRcKDcr+RdeOPqR7917rg3pKGRo5&#10;BoayKmm8cy/pIC30qfoFF7c+7D4T+XXuunAvGAikaTaYFRHExGgI6hSAFt+r62+vPuvXus63Ugng&#10;x6VQXDtCH4ZgQApUg8fmx59+691x1xgA+ostxZAGRDf9yRR9b244/p/X37r3XCw8bKRHNIJHElmA&#10;VQja1iuwB5FuB+L/AJ9+691ybSSpEAcrqEoCqGYEaTHCPrYAav8Ajfv3XuuwZDIv1WOIqLWAeINH&#10;+ppPpz9LfX+vv3XuukkW1r+onx6pQVa1yyNpsSPzcDV+Da3v3Xuu9DKrXWGK59Km76EZRoVgfUQ3&#10;Bdv96v7917rIzmQaGhAaRgXMY0JECL+Kx/UdIFwt/wDG3v3XuvGYkIdMZ0mS7lAI1X+yLn6FQF4u&#10;ffutilc9dAsIwwTyessiKVAUhSXdnQA+oG9h+SffutnRTHXlb0kAEWMrSkAJJBI49JjC/j+yf8Of&#10;r7915fi64xaklC6hdU1MukWhYf7sJAFwbjT/AE+vu7+X2Dp1hUU653DBmkNtStZlAsqKLFdLj6n6&#10;/wC8/wCJp00VoK9Z1I8SqXZHREdhKBfSh4k4F9PBHFv9t78KVz1XrjH5ipNgI/qYygWUqxuCrFeQ&#10;P1Lz7vRTha16s3l9nXPVcowGoIheQuqEEKCqI7Ws1+Lgc8e/FGAr17JGnrsRpaIuFMRRwUQ2SRhw&#10;kknN7H6Wvb/Ye6daKkZPWSNApt9WuGDEcSJbQhGkAAKB/rc+/da67VWEQui6luoVbBQtyG/r6+SS&#10;fpe3v3XuuTIXIjPJYJJKSFGvT6gXt9RwAxtf/Y29+BINR17r3h8iyNpTWofT4zZF8YuIwB9SDwP9&#10;bnj24jsWoet9YX0BXYhQ3jjPLBnW3+ck44PIAt/Ue3ut9Y3i9JEmoWjuRpsEDcmwAuD/AKr8f4e/&#10;de67DIGaTxrraNWFvVdj6NJBHCfTj+gHHPuj/CetHrMA2tkB1JypMlrlhGGuEtYaRc/X+l/bHXga&#10;GvXhCllZFCgho0sCxDSA63J/taebD6e/dbLVFOu9OmxVdCxsXIJDAtbTYD6WH5t/xHv3VQK46zaP&#10;RfQjRLIH1MAT6+QpBB/V+eD791upGOsYVbRNYqwLsyoCVurauIyPpa3JP+sP6+6117TzIXOtQqrK&#10;qgBeXKxkagBpt/Uf09+68K+XXEROzMikDh4+QpWzEaiFPABWw5/3r37rePPj12Q/iYfRweGjCeTj&#10;gqLCxFhwQffutr8XWNhraRXIJ4ZV48YVRcAf1BuBz73071jW2oklvQhiDogOkXJ03PIP54/Jt791&#10;7pvY2VwFsHmUlpHLRMAQG0hPoL2Lf1HvXVW+HrnHJCFAUk6fIHLkMJAp0ApHGPQo5sTY2/r731br&#10;Irut5AQTZDZJBpKEmNQqj9Q+t/8AefeuqAMQQeskUkS6lDIoUMIxGWuUtez3/N7208A+/deBodPU&#10;hJPGQV0kFjdkK2BtcEhh/sCdX0t731frmxJFgAVjJU+onyLI3rf0gEn6jj6f7wPde68pVgbEXtpV&#10;iSqIE+uj8/QDk/n37r3XTOr6ieUd9dk9epGura1sdVvqePfuvdcg7aV0nxgRxqYvGqhZhw3Ljgfn&#10;n6+/de67d9Wu+gaGCgg/QfpBK2Fw1uFB+tuPfuvdRLsAfDGCykgK8ilGjPE3nZ+SP9Y/W/8AT37r&#10;3XJolOjRGWTyEalYapA3Ng9gBpK2+n09+691jcRsP92W1+ULYOZxfkf7Tcgj/D37r3WJ1C/QebhT&#10;o4VlZTdDIo403ubD629+6911yDG6uACCsjBdI9Z1gabcAfQm5/Hv3XuunF3kjF7BBNH5SDbT6ytg&#10;LsCv+PpNvfuvdYmdj6ohqWVNYEkaq08o+ojIA+g5PAP0+vv3XuuvIBfQqWsRqK+kI5DKpT8m4Nz/&#10;AKn37r3XfmYLKUk0mQBVPAYRj/OGPXwAxsQB/T37r3WDWwICayNICv6VUWPpRvyOOTbj8e/de6wi&#10;sRoy66WdgTGHIAKIbXGkWsPoLj37r3TfJXXMSxsNJLLp1sfCHUBvKw+jX/TyBb37r3THU16qdA0i&#10;ZUfVG7redS+jzAvdVCgchQSBb/YUIz1tUqaevSXrs/FE1hGSLlQ0R0wozpdRPOw03Nrm4P0t/h79&#10;Q9PiEUqekVVbuiJIhrop5As800bIYFDJw3j8ShdVgQDexH4H197pjPVfpwTXy6DHOb2+3i0UxBk0&#10;yMlRWMUkaVReZ40W7FADpsBb83sPfkAJp0qSFuAFOgX3F2dBAtVMKyNpTTvR0kZUyTszITGGUDX5&#10;g1gTb6H+ntUBQUHS6KzL0r5dAlujsxWkFFPLUQ1agPLIkELWkSLTHDSshBcli7FCwK3F+fdHg1ZP&#10;n0sSxYH5dAPuPe9UWQ06JI73mhnSeJTrqJlhp6Z5iPIr6lJ9f44uRf27ClAQelsdktat0Buc3Tk6&#10;qrraI1MsYnr5TLVU9NFJqrHg0S1dVOR66U80/BdWDPyOPbwVRno0SNVUCnQdvUSS+eCqtTqEigqK&#10;zHrLOmRenj/yempRMQXluxS8hA4JH0Hu3TvWODb9TV/akTzTTZCed5ZJ4oa14IqRfGLxosaqA+kt&#10;FpK/WwYm/v3WjTz6X+D2XLVeOaoFS6RzQSvVCliR4hNTmN53gOkG9oh4xcW5PN/dWYDj0llnjQ56&#10;FzAdeTCYDxxCuipoK6eSnjeLxwBzTwUdSukFnRb34/xN+CKiRDg9IHvVBx0Ou1+s4Uxx1QoZLolU&#10;9LKZIllWotSzpYAWVNV1QWLHng29oJ66jp6Jbi+Zmx0PeJ2NDA8FRFS09M6DXFIqujM4l0RyMWF4&#10;0b1IpCkqRwNNz7aQPxPSNyW7uhTxWyaGOIhYqn9pT9loeNvtIZzrqnmaQG8kj6jqbkKbXHHu3ScR&#10;itT0vYdv0rNLI8XkhkZWn8JkkktDF5IpqVlvJqQWXxsQDyB9LDYr1ZnC46VFFidLJNJGnl8cZpFD&#10;SJUK8ylI/JGwMaFgdR4NgTc3F/by1YafLphm1HpRx0Uo8RldHZV0yJZPFIusr91LMBwb+lTfnj8e&#10;7+GtKdN+GvU9I401oiNJErFRCHB40+QOpsD6Te/4PK+7hQooOt6F6mhVVY9CeNpkCyKbX8ch0+gj&#10;lhYC39Ofe+tMoAqOsaMS8rnyHys4ewUFITfxt6fUpBvdR9f9h731fpwhiAjdDeYIF8jyaQGbVp1o&#10;foSxJBv+LA+9V/1f6gP9X7BQmhBPWVtAYIZLeK0SxoojjVJv0NKES5IOrlfr/qrD37qwYHA6zLEy&#10;SN5dQAcjyei+mSy+mOIH0ta4ubgXuffut9ZANcwVo73UK6xssTVJB48rFQWuCeP8fr791oiop1KR&#10;G0Mo1sF0pUBwhfSTeMC3N7WJv9R9ePeumiKGnXHSURATGRcBElULdH5RBcEDjggcC1/futdZ2lfS&#10;HVldQNJWawYsP91hrEn1fpcWt9PfuvdcYwAsjokgdNEktOyBkg0/rqA5Nm4uFF7gD8e/de6jzRj9&#10;NiAoSThQzsn10uhBGs2ulhZfx/X3sdXTz6xNKA0hklEU8bNGXKIEjkm9cUcaoDqYElWJ/wAP9j7p&#10;zrAZAfI0semMaTGqBZRLJcrIxQCwkZhpAJHAB9+691Daa8joxjj0yBwZBZtX6QsygfW3H9P8ffuv&#10;dRY3MbsBTsVA1xF2UqTIpW6cG9rj9X5sPfuvdQZKhJI0kaXTJ5mhdI1aJmqo+IomS19BBPIIAPPv&#10;3XuvM0b2DukEwnEwck1CPGFuBMliVcvwD+Rz7917rEAr6H0sPK81SXJ8UkKzSeuPx8tf/C5B/wAP&#10;dk+Lr3WeLyMC5VnPACpp9D6jGBI0tjpU2JX6fT24/wAPWunH7UJF4/UyrGNbLZp3kicNqVkFja5F&#10;xa3+J9s9b65rTx/VYgt4WkjVm1g6fVO7KQLE3Bte9+ffuvdSV1rEpKhHtEouArShlA4N/wCvP+8/&#10;n37r3Uqy2lkj1CtQLUhNGtfGPRKCDwD+bf1uffuvdckFOsMTWtG/lClgz3aXhUAtwRyGuPqfoPx7&#10;r3WeQKIZvG5SEIB4I4kYKZbRs8pPBBszEfqF7ge/efTf4+vX/bVY0QgmQqyL4JC30LqXW9geQSB/&#10;xA9051zAkdFDjwmd3aaNEUiNlGlVAIupI5It9Rf6e/de6jmckkmEoIrN4/Qt20lHQFR+OCACAP6f&#10;T37r3WKoTxnxMquzRKXRpAJPWo8bRn8N9NR/w9+6q3w9RG0gM0tpdEsWkFSJUZR42VgOGuebW4vz&#10;9feuqL8XXg6QrEjC5ci7n1MySudDSJxpkP8AQccf42G+rt8PWBz6mWoQyKHk9MqhZlCL5FiVlI9I&#10;I13uPrb3rprrqNmijHiXS08iJEFQRssAGs2WQWAuPqNV/fuvdZPIoQ655NTs62jijJuPVoWUgekH&#10;i1x+eT7917rIFUD7d0J8MgbWsNlWQ2kCItgb82uOLAfX6+/de6z2s4KgSPH9I20qYhIbz67Dm4vp&#10;v+bf4e/dbFK567dFtEVSMoztfxvZkVQCoU6R9WULf+lz+ffuvVoajr0jxMXijdhO8aa9CqY0CG6F&#10;m+t2JFx/sffuvFicHrAfJZiIVICuBEGUgSeS7O6sBqdxz6ePryePfutdeuGRiYYQzLI1p45GSXxn&#10;SXluLgsQLIAf+IHuvdd3ZGDpEjFmhWbQqeaVXJB8UcYuFAuPUR/Ui49+691z0y61gGtkk0yxM4jc&#10;BYzYhpFFuOdXPBAF/fuvdePjKOy6pgLx60ZKdKiZOWdyPpfk3/oLe/de6mrJIgLyaCrtrdGAk1M8&#10;eiOJh+EvZR/Qi/v3XupEcak+KOnEISFG9DqY4wVvLDKhFyGN9Viffvt691Npo0XxoRZCugIlm1Lr&#10;Mml7j0hfoTb8+6SfD1o9SYgVSU6Y7W8VTMGQgyWIjeMWueBexA+t/afrXWdI9SpHJoCaZXkZNbup&#10;IuB5CB+bX4sAD7317rtZCAPVCZCphjlDDyPxouSALtYE2/qB791YfCeuwV8knJEbx6iSbsrBSNbK&#10;wB9RH5+v+8n3Xm4DqOFkW4jiZnYKJGRl8ZKsDYa/qfpZv6X976cIqKdYZVil1qEKNHUtIUiUeVpz&#10;bix/sW+tuPofx711oqK16wGgQBjbzqQl1jfQkUytzZivqJ/SLnTYH36g8+taVOB1FkoVJLBFVpUK&#10;SwtYFdMhkW4jF2Ci1uSP6+90Xy/wda0fPqDUY0SPVy+GP91oxTqi/oWwQMSBYMWBLaeP68+6kdaK&#10;kZ6ZqnEtqaSJKaTT44DojvTlB+ss8q6Sb3JII+g4/PupXraseB6Y/wCDKPE606CeQTgGyCz6m1O0&#10;jKCUIPOk8c/63uhDE8cdXqPXpifAQwxzOBAjOA3ojMyWvZZCG/OrggfX8+79bqOkxJtSOOZneRUQ&#10;K2unUny1MurVTFZHBQCNQV54bn6W9+rTj1vpoqdr2H3bUiSoRI8TR0w0Wb0wtP47EFW5Zhxa1r+6&#10;62B7SD/h6djb8PSardoU7tC/+WKDArMkT2aFFa9RUwyRqSqKL6UABN+Tb24l269px0+Cvn0iztao&#10;WsnrAqR0/jMEYQEipjMmqCdaZSQIwDpfVzckgk/RWLldOePTTSID0zzU1RTCojcRwukc5Ief7hg0&#10;kZ0nyxjUgDWZS3LWsDf26siOOtgqxrXpvE9fToj1iwSzfZwMZY43Il0AxK5jQAGNQSzKdX1AJuPb&#10;qgEUHW24fs/w9dfxCLVVSx3n/VJPAHMalQn26U0UTAs4RTckfT/Ye3lFB1vrMuUjlK0rSKkMUV4a&#10;kKWiljkXxmKohI9DIAVDNz+fe+tEA4PWTxQjT9vIj+GnlqIaliiU5WP9tmkdwRdR+2lx6j/sPfum&#10;XjAFR1AgxLPFJG1Ms3mKzQy6nkiLrKP22kfS0bONWpgAL8gce/dVCRsMnPTXU4qmjiaZaKJYqaao&#10;in8ayNOz1Mo0GB41UFQupWJGoXPPPv3TTRLXB6ZKrbBSlkikhVoKofaieIRy+GMXV5W/3aFOojVy&#10;foWIA96KhuPTJh6Ysls2mMU0U8bRJAMZU00kALItNDNqqqKJ4Sb+VuWJPDcCwJJqqaTU9NNDnpO1&#10;m03EqKFpqeAVDVkVLAC9aYnJUmUaSUuD6o2JsSTx+HACeHVRb+vUXIbR8OuWlmq6mkefxEzU0PrU&#10;kCWRtAuzIxLqwPFl9+oRnrf06jPTHkdrQsklDLGI6ZZ2VnnRFEgCXeaKdAAxBGoN9UvpHBIGuqGL&#10;0PTTW4pZ/sYVNOstSNEkxUtGaukYeTXPpKSvIq6lQ2UW+tyfe+myprp6bpMPUyfdUsflhjp5fuIp&#10;DGkOPemgl8tPVVjgtI8YOrxBP1OfpYe9daEJ1U6wS0hSFZpUmZ5WhhSeeKWmkqpa9ysNNFCAHEMY&#10;s7uAL8Xv7oWFdPW9BTrmtDPBI1M9MvlhTTI8UjywSTE6vM8kd0ChSQiseAPpq927a9aIqKHrFFCk&#10;8X2qPUyxy1zrWTGNY1rWRDJAkyAWDiO9rH6nVa49+FD1UoOo9TSU80dRRJFUU0dU8Uop4B5XrvtZ&#10;fNGa53ACsZBcNe+ge7AkdUKlc9NdXj4FyklTTww00ktAy5UUkcTzQtGfLFUiY/RFJ0gKDc6rce7C&#10;Rhw6qc4PSVqNr0kTLUyRx1kNLCamniipj9xJVmYCBZoFu1SWDEhiSLi1vydmVj16vSRyu1ad6xxJ&#10;XREioqoZZq2gjRaKetQI8WQrWUaZ9N4ok4AWwt+fdkkby6ZKMW6TlX1/NSg00Mc0WJnlFFTVVXMt&#10;bFHCsX7dchdWeJC/puUKszDTawYvrN5N06ilR0HGU6wocWKhhj6OOqnnjp6ZJIIMfRx16p+7VJAo&#10;k1c8l3Frm3Pt5REe7z6UCenbwPQV5npLEZH7/IU2OmixoFvtYI6enNRUKAJ3UBdUcPk9YAIBb8e3&#10;AcY6XWm4vCQGNegdz/xsxLU5oTCYlR5KyOWcCKpgq1OsM1e9jKmgagAOP8fp7VIsZGehDFvSMgDD&#10;PQA5345Z6AvLDi53kqBI0NK8ZeCpp3a1NItSP3JW+pIWL6f63vRFcdKf3pb0qegnzHVu6ME9UBFW&#10;QwR1cdIZaeOd6KlMiBzTlwFfgji44P1Fhf34Rsvd/wAV15b23mkIrSnUGI73wSU08E2RipoC0UVd&#10;Ehq6RKsxk1CMsqNGkzCwZlUkg8H6+/GvHj0tWOGWg406VWB7t3BiKWqpdFRU08LpBC4R4JYI45fN&#10;JJ9wQfFIXP10s1r829p9QzXpt7SEinCnQtYb5T5ul9FZI81XUJFC0SxSTUj0rPd18Q8chf6XlY6v&#10;p/ZNjpl8Q56Kbnao5G7c9D5gPk9iZ1lojLQGaaOJZmq5o3AijFlXTTj9oRjjUtwx/Uo596Nsv4Ok&#10;DbVL+AcOhIou7sdk6NQTHCYZyiyR5GEvNCWGqnqUuVCtwdatq/B/wae3kVOHTEm3XKMSB0IVL2FS&#10;ZACnpZ8ilckkdRrnrolglqaVtYeGKQDzL+kGOwII+h/CRo2AyOmnt5EHeOlXDvNV1uK9JpfKsmRy&#10;EdOwrafy+mSGeLTpZkclURYySDza3tllB4+XSNywNCelvj94JUTUxoSr01PJAzQ0lNFGr1sDMq1c&#10;sEgKpZS2tIn0gj1qBx7SvApNB1Vaah0KNJudYgapqqiSPJIrChVoZKeGeUmGhuIDpQhixMb3PN+f&#10;d44SOjCNVp8+lMu5acCRhWQzGmqoKaGVfK/2k0UVjTlHs7Rk6gxSxtbm3tRoIx08O3h09UG7MhTR&#10;0tUAjUlTK0rrQxh56qaMlXgkp+JY9K3CMeBa5Bv7oyhhQ9aJ8z0qqLekcs1PJTujYyknkeUqIy8z&#10;vCft5KpIlI8cchAZxZgQTY+2TD6dbUqePSqpd3STIFknSoyEaNVZGdJAlRNNChhjMUarZldTZ3BU&#10;6D6vbRirx/wdOqIzjpUtu8U7UnhpKu32syRoTp8awwBpTDHYoqsP7Rb6AC9yPdWXSadaaNAOpWN3&#10;G0kVQlE1HTRqtMIauVJnWqpZb1BpmhqdSq/4LKCTYWCjn3rprSvTvDn5kl1saxkqGlqYVp/HoVIE&#10;8blpoXJLpfU12BJJbSQAPfuqtpAoOk/UbhEKz+R5GESNWeVTBI5hqJtEtNEpCjV6f3GQDSfVfk+9&#10;dUrTPSMzGSqKmsi+7mkgmlUZKjp6eUTUksUCM8byScfuNyAji5Ophf6+1MRJIr59NF6t0HefzhiK&#10;/dUWNkqatQDDoeWloxTkKiugThgLvcLyxPtcjkDqjSUGknoLZ6irqZITKfFWUNNV1FEalkhjgxiy&#10;+U/byIpkE0llRFblV5F/woBBGOkxOrj0yFIK6JZYqKgpqsvLJRs09JPFUJOLQ0slLLoBXQxUMLEm&#10;5+vHuwrXHVCAMeR6j/cSlZoWiixtSssLmCmdKqkZqaFkWmZpwzqhVmYQXADAEfT28qk/Ppr7OpFJ&#10;lYXgkpvJN44TKsNG3jhVaeKIJG5nlt4mckskaEm44W/PtzwmHDrTYFT1wOYVTPQ1FbTfdwwUtIDk&#10;Kt4pHjCN9uKuJrO3nAXUjugZgb3HPt1Is468pVjg9AdujuJcNVZCGnljSY4+RYq+orYHovv6KMxT&#10;QzJHcMwQEK8YvxY25Ps2js1ZNR6PLTbxOBozTqv/ALF75/isQjxdVU08dPTlY1SWM4yOslnKz1OO&#10;hb9HpDEX+rEhhzYJjcLbY4U6P7SKO2jIlweii5fdNbk6utinqDJjXqnq62efWrtKiAQ10vi/zILe&#10;i6cC549ktxeSTMQDjpqSVmJAOOmeNqiKSjaoSShmaSWSCoeMVLGKpQmmN1UqIhfSBa/N/aKuemuu&#10;5WFN4hID4o3MfggZtMZYjyD9tfJJYXOiTSTdSPz70T5de6lCaScxSUWippJiZmRRT01Q328ZpvPV&#10;pIurWVJW6o4Qc2vyK9e6zU71UlZHDEcfTiGkqtKRROwkl8RT7Va1QJr+MHVqJDMAw/p7917qVHKA&#10;I6ejtj3tHAHeMVWQqWkiAqsgXkUArIRo1uCBxYe/de6eHekWOJKquiqoqcLTO0FNoqkqJgERECgC&#10;7FQDIjEAj6C/v3Xuu1elqY5RPOiTw5IPM1RAWp1hliF1vB6lZlQFrg3Jt7917qcp8EdTJRwpTpU+&#10;OCF0kep5aZZ11QTfouR6bjSDwBz71QHB6bTz6mARGogj8DywtUfxB6ullpK6oqGSHR45aSqBFoyL&#10;ulwobm3HvfTnTgaWWqlqK2YGkgljiMlIz+GpybRgyLDjaZP2y8SXaWBWVR/Z1fQa6q3w9RpPPHBV&#10;VUlDS1uOp6iCor6yTwSSQGZi8FE8kaoYjICC6QPdbahzz7915fh66bRLPPG8klbHDJTP9jKI0jgR&#10;kJo6OapNjKgkv4mZtbgkEkWHv3n1rGvHWSmEbmmpJa6WnmqXlkmhEbTxYqLSVaSfgaWd9ThFuVv/&#10;AKn3v5dX6cY/LDHFUVFRJLjhSfaUdRTSRR01ckislnuAUZzrj12/xNr+9DqiefXKGikpqhE1MreM&#10;GHHToZ5aKpkgEFG80kQ/eVYwAsaD+lwRf3vq5FcdYaevpFQyQ4+vqKWOddKzzCJ62oikMc0beIFK&#10;eTyM7RF4xpBsR7bD1BPVWIpTr2QqYKedVqZEoqZUIn+z8BnokqT9vSCOanErGVh6XAbQVLalB+rV&#10;c56bp0wPm5WhqYKSnkWKiarjeJamMQiOocXpaeGcOTrjXUCWGlgQFANvbLSVFB03RtVa9JDJZWhp&#10;oaeFKmlgikOmWOliP8Q8U91i/itKoId/7Kog45ZRY+26k+fTiatWek5NlKuo+9vW0lLiMcqFoHiS&#10;OMzBfHFARbVIXF9TNfRJa/8AT21J5dL4uA/PpA5DLqZYdLymWQVEIqZJBFOtIqiSOjqJI/S2lgNL&#10;6eRcf4lvp/pC5POwRVAY/cPWS6I5JQ+qKT0+R2JQW1Bh9bf0vz7upVR1o8M9I/IZKEXaWNZCqCNm&#10;dGR3mZ9Yu1uWPAbjkf0+vu+pT1oU8ukrLXjRKKmOAEHUi3OimZmuWjVV9LG4Nrtxbj3VmBU0630l&#10;qmp/bKLM9nAlkZ/GkqrquGEgAP1FwGP0+gA90K0GrqjDz6aqibwmWzyMDpkhkAjR/Wbyysz3+t/r&#10;7p1TppDujrHMNRZjIGVkbxwIb20fQD8nT9fr7308OA64SPL53BYSJTjyRvHcK6Fbokmr8Dj37rTf&#10;D11T0qtM8r6VVFEjpE6JKgY6banBH+vcfn8e/A06a6ilW+4YJAHZ2a2gadSkG8ZZgQthb6N9efey&#10;Cv59e6yeNvDLqmEMgleL7ZYtTT6RezxMLL9Dyx/HHvXWwKmnWATKqqUQMGc/tmNy6hv08t+oX9V/&#10;qPoPfurjtOnqQpTS1SW+3RVdApHkZ5NJKeKyhhb6kN/t/wADfViKinXISGGnEOjVLMFIq47EoNPr&#10;XUvJt+b/AF49+Ipx6Zp1yao86Ki3lQRojBCgVnT9RVXAIYm1/wCv09+FCD69e6zq8sFPEyaY52Bi&#10;9J1S0gkPqLFwdaj8W4F/euvUBwenGNhR0BP3STHXrhWyKqBRcszBdRsebe/fb1qlePSNkM07GSZz&#10;KHe6yxldTSFtTAlgCv4tbj+p96631yAYhUBtKmtQreqQKTZARY+oA+pvoPr9ffuvdY9DSqXfU4jB&#10;QxsVLB14VnDEHT9T/wAj9+PDPXuucccekSRqQjamYjURrAsBqBJF/wAD34U8utilc9eQTqDFIwdU&#10;vpiRQCz2unp+txfk+99WOimOpEMskwhidF8cSabkKZUU+p3V/wDY3N/wT711Urp6z6EiEbNIBadr&#10;ei7oY2Jjk8X5t/j9fe+tj4T1NZYXmjjeVXVmiuSoUWvqVmT6DUebAXIPHvXVeoMrmOoWmKFmRXUB&#10;zdXdXLBdLAAK1v0sB731cV1U9OskjrNGZE1q7giSKJBFHFIFA0Ec+nT+b2976c6ih5HmiDSMFXQZ&#10;BIiqno/zTHSLGwsPoLj3rrRNBXrPAT/nUJEsMslQxjXT49Xpsw0gEW/x+h9+6pQLg+fUiddSROXM&#10;s7RqQCiFQFe4ClRf1X5uD79146KY65QmGQNIf3TZ1EI/ofSxJtx+Tb/H/b+6p1l0mFVCFzUSoYGV&#10;FiWJY29aozBSQeBpZf8AY+9de65RLFGJFgmmkaNkjeBvU0cj/r0njVb6g/X37r3XMJJLM6ssSt4w&#10;6StFGdWnlGD3ABvcEfU+/de6eaNefM/jFQ1g3MjvGR/a8pHpDKP8bfg296br1K9Cfseoko6/HTJI&#10;sZir6WRVcGxg+5Viq2W9uTe/4vbn2kugGhYHhQ9VkFUI63hf5eO2MjNs9K3IvEJRiKWu+xa0iyPk&#10;qcTyUdTPEPUxVgo54QL7jedkeoH4TToWWkwNikdeHViGV2xSTRyxIkNVBSLDGoniBgjjdLilFKy2&#10;Zh/Um4Btq9oiFfp1aDJ6DHM7QExkqIMdSQRolLSNPAEdqSiZiTGImtKqA8SC9x+Dxx7wRSvl08jg&#10;HoMcz1dFmfthLj6aOrepljeuE1TUvFj1fUkNJHGrCnUsAC7w8fhh9fd2jVMDPVppdWD0Gub6Y/ym&#10;GofEh7OlPLN/k1LJDLJNb7mh0ioKB14Z9Yd/rp/olZc0I6YQqPLpDTdP0srVVNU+elY1MlPQQFH0&#10;2D6lmetx5aQqw1cMzrJ/aA5IroHp08CDw6CndvQ2OrPv6paPIVdPSGlWjqJ5Y2jnrZGMSVMKn/Mo&#10;/wCkhpGRLDgfT20sjRmnl080ev4ePRatwdE1rxLCcdTVFZT1GSpEoKOFHo6Zmh11FdVNN6PPp9Hk&#10;A0W9QFx7VtPX/L0nEL6qHoq+4+lq2tD0WOpsjC9Q9GFinWF6fWD+9B/EXBaeneNbuGdADYagPaiC&#10;eNBqcj/i/l5dKTAGXt6ddl/HpshlsejUkMMtUZ/s/XIIloqZdDoaiJWTSrAkSxiQhjYnjnVxdKQQ&#10;nXhbhe48T0dzr/p87bQfwunrI0eq+6WKSlWF6mkKiJ6WdLSJUozAm6gGw1BVPJQM4ZQH/wA/Si1D&#10;r5Y6MNS4jK0lNFRT0iRy0dTRTkU0UUdKiB7uZHlBZXdAoZJzewFufaGSmrHRovDPS/zMVO2JqZpp&#10;YSAJqiSnaDwJkw0WmUmQmwjUADjSTbgH2w+n7D1Zvh6rs7UGPxlbT06utdHjAlAstVUTeegllcyz&#10;VkMMq+JgutURnIJA/p79ECSW4V/n14Ht6LVuWqpBigZ3qaoPWVEFLK3pmqpI1KeCOaEEgxXLKG4K&#10;3F/p7MIQdX5D8ukl2yiP8/29BhRV1ZlNw0kkJKyxwwYqRaqlgjiqZo2B+2NSLeG4VZDrUk2AHtfp&#10;VYjwqc1/2OiUyGR89G02DRVf8Emgx6QQUtdVyqKup8lXXUc0LeOT+IrKpIpXUaI2RCluRY8hKfiG&#10;rjT8ujiEUQY6GrE1FTi/uMZeWraoC1dRAVRaSIUyiOaKkrn1OS62a0rnWOPSbH34gcf8nShagdQM&#10;3FPVUEMWRSeKaaVqHz08C1tccLVu0xqFrzqWlEF7IYSWKmy8i/tNIVFSP8P+TrYyc9Vzdn7Lx1Tk&#10;8vFU4uiihky0dPTUVN5shEKWOTx3kyCAiRrBSoUlxdtVrezK0uGSmk0xmvr8vTouurON2LOM1/1Z&#10;8+is732DBSJVzUccdQtHVv8AewQUqQywfbrqgEKrYGFVI9P6ib39iK1uWIGvOOiS4s41NV6BmNqW&#10;BY0dl86wzTFVDu9N+5oap8KAGNSbMQPZoPXpANINB04VeRaajpkpl8gE7LA8giiephiW5kkFv23R&#10;j5EJ5PH590oCxr1tsLjqPTUFXLVI5kiZ5BZ2qWeX7YhSxEoW5GoXtKABew97JFMdVVTWp6V1PhGC&#10;0ctPT06SU0RmineSQy1CuhsRRUys10/Ukj6bX+vtLI4yrcOn9DAah0IW3tvZTLidnNfJJE8S1Iar&#10;kWalLwaGqoYpNOh2Gk8kcKf639oHZVNB/L/L0ohrpz07ZHZE9D/CqbI4xZEHkSlqIyaupnpinrr9&#10;UBtrACnkMAD9V91Vwalf9Xy6dLAdNL7Nmhp/tmpxBJTu0kdJUlGqlNRJrE9YvBJZACjKSQbf7G+q&#10;uTwP7Otr3cOkjmqWaiElNJaphjkRGmihCZKYg+JrPyD4VNtJW7fX6j35aE9v/FdON/LpFvS5SBZa&#10;iASRQq5SNY9CMyQ/t6J9HJIBLMR9Dyfr7dPhEZ6sKUx1Mp6TNJUUkjzpTwxTxDzIwkklWRD445lI&#10;H7LC4BuR9bgj3Q+FpIpXqwVqauA6Xe2cVmKx4aZ4hWUUvl8WuoaLH01LNP45ZKqZdIiVbkxnRfi4&#10;1Ae076K1GDiv7OmzEzZA6M1hut/so5J/JWeKqjoqekWCaKSFZnmBipcdXOhDeWwAMSEgklWHIDWo&#10;E58uPr04trQVJpXpS5raogkyEVZQzpksRGaXISSsajwxqVmOPjdTpjuxXk6tZBGofT24jjAHA5HT&#10;htxWh4jj0DG4qGKNaudoxAqASNKpainovJcmoYTgCYI/o0KxH5/PtUnHotuEXST0W7c9Q9ZZ6gzW&#10;iPimnVVhhM0z6kaoTlvSovb6E2twPZjBHoHSWuo93SRpyDkFpvu6cSyyB0njjMsdPFSrphggiTT+&#10;4ylixJ4vx7df4D06qKDjpR09RSyyU81H92324ERUzxRwz0okuGi841NpP04BHN7+0rLRSG8+nUGa&#10;9ClhHh/iMKU8n21bVVLua2RBFTx+SmtFQDWXik1Nyzk2AtazW9l7jtqelsQow6ed05RJKa8WWmhr&#10;6CkEEhDGlWeSNxI0FVEwEjxuwCqsVhcXKEc+6IKGlOP+ry/y9K9JJBrw6CEjzVkcqRGoq6k1EtRN&#10;Ts8606TrrZZzFZSdSkJGT6T9SPp7fr28enVQVFP5f5epkYlqWqorRK2P0VFOtLBHHW1FKp/yiB4y&#10;dIlT9QXTf8kn8tkKoB9enxqZivp6dcnqIpK2qTTJGGiiWIMUk1yyrzR5CSIFSr2W2kcHj8kn1CBU&#10;f6vs61QFj6f6uPWWURwoknjbVTr4GmoIjBXiaaS86xQuCLX4Lnm3Nh70uTQ/z6ufz/LpqrY6IiSp&#10;kmjSrRVElBTU7TCmhkIjRJ5ImAZmFmZjxe/1tb24haoA/b1RlHH+Xn1Ap20xTRao6mZoXE0yTsDC&#10;yuVaECZLFQCdKiMKP62t7cPEenl1VRila/5P9X2DqLKdM95RMtqJhNPTyRyNrjIenmpy1iFIFmjV&#10;Rcf2SPfhWhp69aK0areg/wAOOpz1NJPDT1EtPTSAiJvvSksU1TEgv5AsNjqU+liQbC3A96CsCVOP&#10;8HVyVIr/AD8z/q8+m+rhic1NZBBHPUpS+ZJkYrIUJ0JJEVAMhCk67A/4fn3dTRQr8OquFNWGT13G&#10;8cVTGtMaWOeGFPJVoEeKrp1s0gkjhWzIf0SahdbEn6X9+agFWyPIenXgFqKenH1/Z/l6xTwhp6lI&#10;5PAkkkQWKB9SEEmWSGkD/pS5LEr70tdIrnrzIoJ/1f6h1joYqSeGp8X3M4iqZFjlinNP9vFCty1U&#10;JQFZyws2o8r9Ofr56oaginVUVWBwePHqMCkaStSiGN6YJU1Uh01HjhlmvFI+kNG1n5jJ+n+Pu4/p&#10;cDw60QPweXUWo1QeV5oqqNqyZ3lj0hZGEYDozRIoKxyD1MqcH8AfX3YBTwpjrWigqfP0/wAH59R6&#10;pFllSkqlQyzGOWKGSjRZIqZW8gpbQAgM36ufUAefr7sue5f9jrxAJCtn0xn7OumSOojYVUjUMJ0w&#10;03mkYwhy2pmHB/bDC73sQL8e9gUyor1sKKVY0B6xGmdx4ajUdMaNHUwaDSzlW1GOFVHKjj1Em/1P&#10;097DD8J61p8j+3yP2dc6aaOKOokA8ojTS0bvrpPI/qMzpYaw/wBLLwDz78wJpTq0egA16xx07pI1&#10;bTnSGilli1grHTvMmhFqCwuVtcJpGleD+PeyRwPXjHTuXI6bzLIaZ55JvEk8pKwyxRRzeZf2WaSS&#10;ManJFmUqLEW93A/CBTpr8Oo9dxf8BzJrYwxiMxCRfF5mjPjEqpT2NyfoRzxyPqBoihp14Cq16lQQ&#10;mOUVdRG8nlkapjqEdBRl41/fYTooBZuFvwByCt/dCSe1eA/y462Fp3N59SJKWaKYWheFKmM1eiAR&#10;1EIg1eRnDlWaMra4bSB9SR/TQK0qfLHXipBHzz10YE/dqy5nV2YUMDXYKGXWWRze1/qSQQDx+be/&#10;Vr2cD59aoPi6j05U007zRMoT1KHiQw639QWmLC6tccgcD6/6+24jPWh9nXpI4qinaKd52JljU0TO&#10;UQ+QapTTT2P14JUj8En3scf9X+r/AFfkNEBhRusU8CxUlYniV0DoIwjSiOYsNLhGSw9PBtflgfe8&#10;VqfLrxUBaAV6wmiajdk+3klkp1jiephnjihkkkTUCiSpyGuAyaVsAeR9fftQJ48eq6AvAcPPqX/l&#10;ssKSyKTHSkq00A0+KKIXlSJ2BBQN+pmLW/Tfn3rtrTq1CRXrpqRpGmhXyOSAaeaFRH5pFXzMrwzC&#10;xjFyVMdwTwbEX92rTPWqVx1iaEqIpoJWq6hxGwjijhcUDngeW4ALMNTKD9LfX8e9D0pp60VIOqtf&#10;l6dY5JZXSWBKjweRRDFUABqgBfVIxsPobcX/AMQOOBcDzPDrTZXjTrqljjkj+4R/ARGIleU6S1TE&#10;1i8TgWsy8lSPSefetQr/AJOqgKw1HifPrhV0p1U/3CeFUiaOCsi9LTPM+qPXGLMbj0E/n24rADrT&#10;LX4v2/5+oNRDrnYJGtWyxuKqO6poiIF31NbRwANQLA/i3u+PPptq1yKkcesgSGZoHIMUUktPBHIj&#10;r45dDEP52ceor+oCxB/BBt70P5+fWyAxHp5f5esMySRVaKpjhMdUWIMWqKVL/wCf8ekEj6WU3P5/&#10;p7tjptsGg9esMv2zGf7lzpDiRZpbsp8bX8NKFFlQn66luPes+XXqg/FX/V6dZJJIxNHHSPUxNJBG&#10;JpJDE1Ojr69EkjLYgj9J/wBYe9AHi1OtsVr2V/1fl/q/kMkhJZZV9MVKjzmdFBmDhRqaNRbUQT6Q&#10;Pxf36gAp69eqx7jnrDDLBPDDLNqf9tpImYEQ1DsxMjEgXZwPpx9fxx7sRQ062vhlc9dlpJkjhgWJ&#10;zTqztaM+ZVLalmYr6ZSovwOSPrf3rHn1tmLtRevTyBvtopPGIpA7U5VlEdnb1SPDEl7ub2N7j+nH&#10;vwApjrTEfl5dcvDFNGbDRFERAGhhQATE6lUJ9TzbWxsCOPfsjqnUQgpUa6iaEz20yinDidGT9EK8&#10;emwF+Rf/AGHu4oQSOHXgKHj1Iu1oiSbtJqZ54URmZUPoJFrg8X/r9fdR59boQAfXrC8EImaObXOk&#10;1OryKYlLIyH9zxDm1h+ot7sCSPs63pxnrlDCszR01PGJFiH7jSIr2V3BR0jIPFv7I+pHv3AfM9bC&#10;+Qz1JkKRU5SOo0JJO0YjhguKizG9M5kAvb6hbAA391yetZoR1BJKuys6K1HEqgzozFhMdIYxC91F&#10;7Ej/AF/oPe6GlfXr2SK+nWcU2qMxQFVaJ/2gJIy8UcgB0Jcm4a406TcX5F/eh16nGvl1DEipP65p&#10;kkYmKSN0UlY0FjFLEB6rEX1fX6H3s8K06115y7vIHf6NGQEXVK6H6pYgEAgW/wAPx70OtHh1jaWm&#10;mepWVftgQKiKaBjLGDGLIjN+Da97fQ/X3YVoKdawTnrsqxDVUqENGmqMxFbi40qyKQLC9ix/HvdK&#10;cOvCvE8OuapFJTxIZkg8ZWRSgQMlRNdJEkjsbAj8/S/PvRwx62QOA64B1UMj04BVCk4dwpldG9LR&#10;C1rAcm9x+be90rnrR4enUsRQMpSn0pNKghRFcaquIi8bCBwpuvIvbgfi3vVKHPXsEUHUbywpDGjQ&#10;wzOtSBI4OtwkRKujsQP0i+r8e96Qcjrx0jriTHDI6wCB28UkkJsVWMN9GI/BAPC/n36lePWsVPXj&#10;Tj7eOohSV9EocukwDov1mRkX6Dm4/ofezTh1rTivWKllMazOf8oSWolIgmOt42U6w8r/AJFh/a96&#10;PEdeBp08LCYo5GpZoGQxAIC6aI2m5dpBa9luf8P6e9EqfKvVwADxp1ygimWNRFSiqjZh/lBYmMKx&#10;uVjBAABIuG/PuppXqwrWoFelDIqyvGyxhFqIYiYAvjg1QmzaHRS0bH6jj63+l/bFKGh8ulOA1fXp&#10;xiZ5pTM6RtDT+gRoxilkKLcLG+kB3Uc30kkm9/bDqoHTgFePTglpRUIjz1bLNCsIkdR5IZF1F5Lc&#10;fX0ki/8AiPbR8urgClB07xS1M8PiMoGkR1DSrFpehlpm1yKDYFvSAABwP6e6FVU1/l08MpQH/Y6U&#10;NPUJLGlVLHM00iSR1FTSx6lgDkNBK8P41EWbV9P9j7TlaVC8OnPLV/PpQ0tNk1ovuUeTxylGpnQK&#10;80IT1OSoXUPSLEEAcjm3tlipNDnq3dTBp1Mp1iqoJ5vAk0irFVQhmFHPQzLNcVH7VhIGIXSov9fb&#10;T4NCeP5162KGvy/l0qIZKWoE11MFTXyR+Q1FQyzUsugGSVzCpKgkAgEW5549pijADPD5U6cBBrjj&#10;05U9P46EJOrM0l4IUWwZEdtQeiJtyTdhYXUXPANgye5sdbVaKB09Gop6j00McSiRYNcS0rQzJNTR&#10;3imKW0usg5ZkP1vf3WlPix1Y6T8P+r/V/h640cOQMCVcCR0pp8g9W1OPEskgBMdU6IbsYyTchhye&#10;B72wWtD5jqoU8fQ9KGJlllalqakCbHB0paSmHiiaB/3kroJRyEBJ1gHj3TTQAgcevY4eY/wdZoDJ&#10;LBST1aRUUoqpaURPMqisp5/QHE6gFJGv6S1v8L+/UAOOvUAFT/q8usv2ngjiEeRdmVKjHxGtiSWE&#10;RwyeVaXzBQEkVrWdzc/63vVfl/q9aenXiAM/l/sdO0VSvoFJFCqxwA1bSSXBrdVmaWl0sAVY3cW0&#10;svPupUef+of5ur1oMcOlftLCZDLZvE0kMNLTQQVhllSKOOWnikhX9VV472Rr6o5AwsLXHFjddGr7&#10;em3bQlerZ+htnU6yRtOI0jjVfKZ6ZVZ5oSAsbRRr6opSbG4stgR7HuxxBQBToA7jchy3R9qbDy0e&#10;LiRqSSKTGBY44kVSkkLN5CWYDkDVYXHI9ydbIixinQQlkV2qOlDSUBiNPNLCVYpJDJTM5ZJop11E&#10;FgDbkCwtx7MRp046TE1Neunx89QlPK+LmZS6xNPRrGX8SvqiQRkct+CNNh9Tb29Sq061WnS1pKJz&#10;WVMTXgp4II0isoCNKE16ZX/DFuALWP0/Ptk4x1osB0/01EGNK0zRpEkUmueIieJKkHXH5ovpfgi4&#10;At9Le69J3JCkjpVY+mn80kkqCopmDtFGqxGkaR11RShJOUYf2j/W3tsoa46StU8OlrBj1eALJFrq&#10;GVBNrkMehXUeOSMqBoYCwB/P+t7sINQqet16dxjBDa0skwYwNLHMqqEaMXWVHHCtfi4/4n3fwAB1&#10;qvTlFimAEmhTI7ESlFKKysbo5VgeQt7kE/7z78Y6D5de/wBX+rH+r+Qz1WDkMUsZKyxMgsx0vrQH&#10;yq0bW4t/Qnn6e/Ko4dePSYqcOItVTFDKTrhVbEjmQlSXRrqLf0I5/wBf2+FBFPLrRoePUdtuR0oq&#10;oVpHKzuXaJQHinEg1WYNf6fiw4/pb3sRoOvVHr1jfaMbIitSPaOmd/CVWSQkKTT2jUAAg2Gq/wBL&#10;8/13pTy6c8XTnV/q/Z/q/kG2p2UZHimgBiP23ieKKCJIlmI1SqVjBKj66v6j8+3V0jj04LkaemuX&#10;acUFNG0kSTz+NooT4liMSNbmI/2l+v1N/bgEZNB/l619SPPpjm2g5dKmlEZ+3eN7ypGZPJbS0XgK&#10;8H8g/wCx92VYvz699TGcV6lHZ6myPHq8qNHBNCFBaf8AzjGVVUFLn088H/W96ogz1VbgZqa9O1Ns&#10;OlmhiMcADxp4q0wMEEMv1Dq5udXHItpHuniKvAdUa7UGg6c4tkxpUJZIwRK0U4EF3aNo7PZCACwP&#10;J/B/p/TfjA4p0w10xNQOp1HtOFZ1khVPLC3jSyMsUysdF6mwBN7WF+B+PfvE9eqG4ZsHpSUeHRvM&#10;ZIC1OavTEqxBpI5EFiQzAcBr3t+PdXbVw6aLE9KZMAjhnaKJmDrIRCFCSIBYNErc3/DD3RSTx6aN&#10;a9PtLiI4DYqE0C32oYOy+TlXIH4H+Hvxz1fp4SmVVUGQoQpIAW7Myt9Yz9bj/H3WnT0RNKdKWggY&#10;u6uqNMixsAAvr/1ClDxx/h7TyBAM9LI0UnPQh4qjA8f6m1LqDMosZBysYsCBbn/W9lEpFSelSUUU&#10;6W9PGXQBw17XBbhlI50nTwfpe59o+nFNR1NSmJDgXQ6+PzYj8W/IJ9+631jejjWxYfg2TSeQV4sx&#10;Fxf+hY+/dab4emepp1+ugSMQT6wAPrbTIBzcj+17ejrp6aHSFydNEqi6JdGYI3DL9bqnP1A55/H1&#10;9rIj5dNsg4joN8nEArOr3fWzqqIrGJlOqVFNrj08jjn+nsyjqFz0xQA46CnPYyV1nkUAxvM1UGRk&#10;80pKWJcgAW/BBAPtZHIF4dab4egwymMT7mV4lTXFRRSwSL+oRm93Orm6n9OoH/bclaso8+tLw6QW&#10;VxzvGPOERGdIXKNFrMcpOkOFB0lm51fT6ce1SsgHStKaOk9Uwt+5pae1HHEks4jW9MkR0QtG1hrJ&#10;+mkfX629qV0kfLqlEJoOuP8AEchD45lMMaCR7LKCzPGlkMpNuHBuw/wJ97oAcdeMYGScdOtBuF9T&#10;+uJ2W4aSmhMRqGR9azRwSAhzGb2t9eT70VB49X0IRSnQsYPdFZI0az1M4eREkqCArftyC6VESoLK&#10;v4k0kkf7f2hmgjyV/PpI0EbEilOhewe44iZCwhKM6RK8sobUgsI3lX6oQfz9Dxf2ha3r1RIUToZM&#10;FnQ9o5Z1BTRHIGQgXuLGPi2o3F1B4HPsqubehx06AAKdCli6zyIrK7L6iv7mnUunnm311D+vssZd&#10;Jz09F59K+CVWsLWBH0UAqrAc6NP9fyD7YZKmo6Ug0oOuU0q6ShILAgkqOQjcXt+L/wBPe1Shr1U8&#10;a9J3ISqi/uEFTcNrUIpFri5P+35/Pt9BU9VPQQ7lqHKureNtM11V9A4VbFNYBuQPp+D9PZ3apTpJ&#10;IagnovW46gLJOqOzsheZfIbU7rJ/nYahADdQpGlhyL+zqGPI6QE1PRW99VpipgKV6KJXqRFLFUea&#10;OSVHuD4ahAXsp9Ll1AsPZ3bRamz05DGS1emTrxWqch6WZh9FhukkEMAksHE7DUfUCAb8qR79dJoN&#10;B08y0x0f/YlN5FpmQqEkUSPMoUI1l/zegfpYAWI/rz7CN8aMT15CCCR0YvCqHjXUirI5BZAouy/2&#10;SSfqSb+w9JknpVBwPS/pzZAVuQiXuRqGn6Mpt9CPoL+0b/Gensfn1GqZQpIQi4ZgVbkW+oFz9Pb6&#10;KaUPWyfXphqp7Ef5wWu0axraRSv1Mbj63P0B/wB69vopPDh0nY1bPTHNUHRq1WX1pKTZRrZrjXrG&#10;lb/S9h+falV8h1XphqJgj6TGLgalThjoA/UdI/241H+o49vhTTHl1R+HScqpVIOl9Laz5RH6piS3&#10;1QnjRawI/wBvz7UIukU6Yf4D0nql1CEElwpeM+g+ZEBLPcKpGg8AAfi3t7pN0xz6pkkkkjCoiOIU&#10;dATqA9EjEDk/4AfS9/d8qem+PSEz1GJ4HaWaEu9PLEX1nUNZ4i0RqCbj6cG3tVBLQ9MyNToA9zYw&#10;vTrF/lCN4z5rpKywTIv7DwRwgkKV5YMTb/exDayrx6sG7eg88ksLqGeBoJBATTzvJOYZFBRY5BEP&#10;27/qBtdr2YezE6XyOPVVpXoY9mZBXsDSxpeRYDBHGryxwVYvIpRfWIdS8clrnkD2S38VR04ejI4U&#10;CSOKnjZI0jiXSWUGZ7C8SS6wWK8ck8r9PYWmUqx6cXj0/wBRTLMqs0QZVQFU1KI5Qw0FFKrbSTf0&#10;n2yj6WoD1t1qK9AT2FtWOppqhYIEWUetlCqzSEmwkhFra14QNc2HsRbbc0IDHh0w8LMoX06qp+Rf&#10;U1RNT11RS4qaOq87rJT1PjqKeip5vSjSxtcyIZDd1iuQDe3HuU9i3MAaQRj9nVm1+DpB4dUCfKTp&#10;M0dXXyVFGgqchJHC9LT0awRUs0h8ME1PVRkrKs0gsxktIg+nPuTLXcIGhBYgk4p6V+fnXgfMdBu/&#10;Rr2IwimfPz9aj5jy+dOqdd/7Rq9t1ckMsNSY4qt4BUxIVp2sDfWrg2vY6WP6gL+wzvlrE8QlhBrq&#10;zTgPSvGtfI0zTpLbQ3FlL4NwQwK4PqfMDOPsrwyKitApNSEfxq9wNV9KFWUo1/1uOG/oAQP8PcdS&#10;XZhk8NTWleA4Z+Y4/ZQf4OjnwNaa2FOHE+v2Hh616c4K9WH78zkWDXsZJQD6VGv6gX+tvZhb7mDi&#10;Z6gZ4VP+x/h6Qy2bKaxJ/kB8+HmfTqfQ1aapA50eIBltYuSWFo4xYXvfkHkC/s4sdwQMwJpoyPMn&#10;zp6/bXPSW5t20gqK6uP+c+lPLyPTjT5EspT+xJrE8crgRMSbRur/ANQOCvs0tt4DLQfC9dQJx8jX&#10;7PLpHNZhW1jiKFSBmn2fzr1LhniXwxkyQxszv+561SMDSDwDdfzb+tvp7MLe9hUoKlVJ4HNB/m/2&#10;Ok8kUh1OAGYU4YJPH9v+rPT1T1EbKl/JKBrjBjfS9FGpvGyNJcesf6sWFzzf2f2t9DIoBJNCRUEA&#10;oPlUefz/AG9F0sLKxpRfOh4OaZrT0+X7Onakq4fKqQy8U58bMSTRrrU6pD5b6tXGlQANX549n1nf&#10;RtKEib+zweOjPEkmlfKgFATx8j0X3EEnh6pV+POBR8eWOGOJyaeXWZa3xSB1JvHKzOvmhJVl9TyP&#10;B6QjOBdRqIv/AGva1Nw8NgRmhJPcpIPmdONJbyBqOPcemTbB0KN5gAGhz6ANnUB5mgPDHU+PIyxJ&#10;5Ulhp43EjQy00c6NGrN6NRjOnyk/7Sf8T7XRbi6KZQwRTWjIGFK8K0xq9cH8ukrWsckmgqXIoCHK&#10;kGnpXOkfaPkOPXJ65DKk9UrETR08MQiVvMsyt6y9zqBJtdjbn8e3mvkMgluuDhQKfEG861zX1OBW&#10;lM9aW2YIYYMFSxatKFTw+VKVoB0oaTJ6Y5KcaoWFo6uJZFqGI/WLM/1tzqbgg8exFa7koQxfA3ws&#10;AQx9Rx4gUycEdFE9lqcStRgRVDSg9OA4V8hn16lTVNVLIdM7PHDT6liLuXgAAu3jsAQb3t/Z+vPt&#10;S88ryHS3aq8K5WvE0OKf4Ok8cNuiDUoBZqVphvz4+or59OCVkaUazQR0tTKUpoYnhi81RH4ZNMor&#10;peDpvyAFYA+1X1UQt/FhCyMQgxlhQ0bxDpGM1wrDpG9tI1x4cpaNQWJqaKajHhj1pjiD1zZhUFeY&#10;knRBrkWmZ1hldrXllQXVSvruyX/xA9tsRKQMBh56eBrxJAwKZyK0+WOtBTEppUpXA1UqKeQPE1xg&#10;0x69R5KMVEscLTvWUrVMy0TzQlIpZkhLFKeRbs2ohigDFRYHi4HujQGeQRuxlQswQstAWp+EgVIO&#10;dNCV4HGOn1ufAjMiqInCqXCtUqK0qwwBSorgNkgHies8dH91GsNQlBSQGCV4aiKKGsyMclONRirS&#10;hJac8KBqAFv0393EXjKI5RHGpBIYBXkBWlVcgZk8skAelcdMvceA+uIu7VAKkskZDYBTGEH2Ekef&#10;n1EqaOnkYRPTL+8sepZJPE8db+mUJOq3KsLOYr2F/wCntia2hc6JUqWpUFqEP+IBguQRnR5Dp+Ke&#10;VF8RH+GuQCQU8qivEHt1+ZHWEUMURqqRoqaSQ008oq1kaR6mCI64oZHN9MXGgOB+L+2/pIwXg0qS&#10;Qx16iSyjIUnFFHwg/wCbp1rqSQR3ALKKgaCAApPFgMVb8RH5dNkTKk0SNAddQkJiZpPuoJHj/wAw&#10;ULi7G143A/I+nPtHHpWRVZcvQrU6lJHw0Jyf4Wp0ukQsjFXwlagDQwB+KoBoP4hX16hZCkRCfuxE&#10;lXrYLIJS0WPMbFTTinVbWY2GkXP5JHti6tkX+3oJBXOqoj9V0DgM4A1cPLpTZ3DNmEkx0GNOZK/i&#10;JPpStTT8z03wY2NWbysCZIpHEtVH6o7KTJVKsl1XQbaHAJH0t7SR2KrUOa6gTVhkYy1DjBpQ5Pl0&#10;skvCaeGKAEAhTxyKLUCp1CtRjptnpZ3CPEskuuZIUlYBRK8C6vJBCLGT6WYx2Av+fZXc2sr6WQE1&#10;IUHgG05qo4tTgdIpmufJbFcRKSrECgJp/DXyJ4L6iteHTfNCayaoCxIpnj02QmKmSpAvKI5Lsygr&#10;a68i/wBbfT2WSwi6lcaADICMYQPxbPEY8sj1p0rjlFvElWJCHzy5X8NRQCta5xjpjraAPFI6RGn4&#10;KISmj0oNEkcqra1zzYfXjj2H77blmhJjBX0xThghqftp/n6M7a7KuFYh/M5rxNQRXj6fLPTPUUbR&#10;qkPonMiiVXW6sukaTyeLXB4+vshubExAR0EmoAgiv+HhSvlg+vRjDcK9ZMrpNKH/ADevz6bKqkUS&#10;K4cTExhSOCFk/TIuk8Mbcavx7JryyGvxVo1RSmKA/YeOPxeXl0tt5206CpUA/tH+T7OmiZCdMl52&#10;BLx+YxqQpC8QRsD9f8ST7ILqLHijVnGqlaUxpX0+09GUbKapgcDQE/70f83+oNr/AOdh1KoFPG0e&#10;uyBeedTMoHqP5PsimQeKuoAaBStR5+tOLep9Oli5jYqfjNafZ6fLpvaBi7gGJJGHPiFiy2uCOOf6&#10;X/3v2USW5Z2ParVJxiopWvz+3+R49LBMoUHLKKcfX/V5dQWDXFzqQgNHY6pipPrV5uQLgcC3+wH1&#10;9l0kb6gTkeXmfzPl0oDJQ0FD5/w44Y8+PHqNpMVy2lw0jNIjBSSFsVQfnUP959oShjJDcCTjz/1V&#10;8+lIIkoEqCBxzj1PHh02ys5dLhSWY3dU9N73Cc/gccf6/tA+vUMUH2fy/wA359GURQJ24PoeP2/n&#10;5/l1kqkiDxfqLlQYygDc/gWAPHu8yKCMVPHrduxYN9tOsJUfoJMTO/lLSkOStrO2kDggXAB/1vaV&#10;gK0yp4/6vTpUg/EAG8vT/i+sLmMsrB2kUA+r0H9J0hivOkf4f7x7ZJBOTw6eAAUmmT5cepCPr8xR&#10;A+pQzEzXC24Z1BFiSL2uf9gPdxmoUfz/AMnTZXTQE8D6f5euWoNF4gBNokBaNwg1XXhSwABNuQAB&#10;b/eBrVVQq+Xr/l68ANWutK1/w9Y0ZXYIGmikKkXkYgNo/SQo4sv+pP19+DAmmQf9XDrRUCrAA/Z1&#10;IWYWQRSskbqoYWGlFVruLXJ5I+n+Pu4moME5/wAnTRhqcrUj/V/qPy66E3lk8jRkpKzIo0WGkKQz&#10;lfr+L8+6iQFgaVHl1bwSBpBrT/VTrOaiNkUIdJQKytJpVQF9LLIAATf6n/intwzDSAp4dN+AA3d5&#10;9ZGqlkjRNCIWN2BRmVlVvrYC6qPxbj8e7m4RlxQV/n/senTa2wWQtk+ny/2es1PL6GXWAw0sCYQX&#10;DA/tlPoAP8b/AOwv7UQzhVIJp+Wa+VD/AKvnnpme2BcGlK+WqgI86+vUhatvMqsrREx3k8gRTYH1&#10;yPcWte3H5/3n2pS7IlDcKjNfX18ukb2K+GRUHPbTNPQeflX066EupmhVlccyBjIbeq/7Sy8gre3p&#10;vx78s9SY9Wqmalv8p8vkOnHtlCCSmkkUoB+00HnTzPUkSqBGzFSVjRWbWrBCQbWD/wCFgLfX2tS4&#10;WorTA48f9Q6RG0fKgUqTjAqMen7T8+utTG0y+PSsDB/VobVcIhuL/T68+/GZiNSUC0Nc04mg/n1s&#10;QIDoepNfSo4df//VUOQymTakWneompNdI1WUhp0aGnFV+7JRU/nW6ODcxMrWQAg2+vsZlQFoOi9C&#10;a1bpKTR1rCmVkrZ1mlN6uqaiWlfwIPt6WrnowSDKWS+skgkn1e79KwadQ/4YKv7emdXqGplqamej&#10;FMURZEJjFPDEli6o7DyKTc2Xm1gPdX4Dp2xe3aRVSlnpzSReGVDS0tRFaCpmY/5QrR3KMzWDwIQd&#10;P1J+vvXDrRYDJ6VWN2fPNCkTU7lI5TIwaN4/tpxHqWpq5QLLI7l7Kb6eLG590aQKK9NtIo6EjHbD&#10;inpoCIFhAmpkijihSop4ftiEQxAaXfysQQ5Xgj1Ej2z9QP8AV/xXSOSaOpJ6FXF7EpKefIx1yHzC&#10;RmeaQJPBBkZUCTvCkIVg0kX7YQao+LkW9tzT4x0lNyCccOhVwuyzHKXhlmWARU5pSxhlqg8A8FPN&#10;G1T47OLkDkoB+kCwISqxbPTTOH49CVidrosIMYusdRLAiwurCrkm5rDKNChPUA5aP0j8liD728uK&#10;A8OvBloehCxu3qVFMIWlplljZ6paaJota/qjeUICmtnFxZQWtdR/RN0x0pKXGxpYKkMknjukmkx1&#10;c0ierVURKLtcsbgADg+kce9oQGqevfb0/RUPKRjyqI0CGA6JVlkK3mllAFtGk2H5H9OPb4ZSaDre&#10;PLqekWkGceFpfHIFLKFjDyWRpF4JANh9Rfi/+Pu3W+u5yjIqPFER5gkpEekoUA8TxoL29Vgb/S4I&#10;HPv3XuoLpTyBmuvlR/F9uSSYdTXazEWN+LFVve/v3XuuLO8dqaRJJZHndfUeAL6vE0rKbgclW1Em&#10;3+w96oK1691EUrIHSRo4prsiyhCqSKH9KwyEcCL6K1xq44/HvfXuubRtI3i8/pbUzeRzGrCNbtTx&#10;kA2ZrW1ekcm/H0917rHOSRG0j1Pj+4DpCsaOKQRpcxK8Y5FgFA5B5N/fuvdcA0LxF4qd0DyI0vjm&#10;VQkQe7Flt+s+ljYXAJt7917rNC0kSO0hpwXkd5i+oiW/CkRsptc2YAHni9/x7r3Wf9p2N4tcgZJY&#10;9QjWOGdyASLAhT9C1/8AYc+/de65hkIS8M1lLOvjbh5FOptLgajpbm7Bj/sPfuvdSY4l0+OQsPMZ&#10;XSSGQaqmGSzWMYAFwR6ltfSLWF/fuvdcI4C0ax2KqrrrMahdMatoZoXcf5s3HH1P5+nv3XuskaJB&#10;ITKpP1XyqpaLVqvHKytypvwzH8/Tj37rYFTTrOIwELTa9C2CuuhJIpg1heWx1qCPSP6A+/deJJNT&#10;12jCIRPp13qHYtoA0CQ+lSNNzbg6fxb37rXXaQoEdGXysW5Mrgxpoe7tLoH0FuDpFxce/de6xOdM&#10;uqOOANIWpfKw1K7L+lkJU+m/+xAvz7917rESB50IbR+3pCxtD43AKtDrQXYn6rY/X/Ve6H4h+fWu&#10;ohCks6SSGRtLkVV2SARj9akBQCxJsOPrYj3frfUiVdUTNE/jjbxHyyISqSXHkjWOO2ouOf6D37r3&#10;XoIWDyadetr+OWVg8ki6vqsH6Vt/utTx/X37r3XOQM6PIdQSGZkS6rphRzolP0AYg+kW/wBgOLD3&#10;Xup4p9ULDSqwAshjUn1hgAis5H+FuL88W9+691migEjHwpC6+RHiqGugjjaMqirqBAH1L8f4c29+&#10;691LCKW0vL5QIiLSxrKqtMdfoEXoNgPSL2t/tvfuvdc4o4ZVJEkLu8Zk8UjmN4whudUI4Dn82PA9&#10;+60RXB6yFlFnCoZLgKG/ZZmuAUZbG4/tXP1H59+60FAyOuRpykTQoiK0aEKQVVl1MHMn0NwLmwv7&#10;91bry+JRYtphQvd2VSD6btMUb6g8lgfqbe/de66iiNPToRr8cXI0KhvEG0rdP8bkEfkH37r3Xc3i&#10;VDGzjVI11OlNZVjeSPSQfpxawt+B7917rJJoUzKko1I0F2hTVC8BAAhDMCyt9L2J/wBce/de67do&#10;44iLA/uvFpKrLDqZtQWYxlrSJ9Qb2/xHI9+691kVBIoVg5czCdlQB2WONb3AA9Wom+m59+691hQG&#10;RXcBi8moudQQsjGyvKLWU/0A5/x9+691ljjjWeK2gqiyB9JKsY2W2sqP6m97cn6nj37r3WLSVBlD&#10;akZW1vpChdbWiTQQTduPSfp7917rI0dnCqjoNZg8YClY7rdplZhpHHJFiP8AD37r3WQKrsHhY6CT&#10;AFsHUFANWofU/Qm9hp/H9D7r3U1Hew8kcbaouAUVYkPkJimjnAuoP4BJsOPfuvdZEETh2aCUvZZB&#10;I49QZXKjTMABpIvYD/Y88D3XunGEAhdaxBFL203jCpH9BKT9eRwR+L+6P8J60epK+qPW6FRIGcAk&#10;CNIww0soP1JNjf8A17e2OtdTYwJAUQhlcNYqtihDaiAB9Sb/AFHPv3XgK4HWWKMadFjJErhNLKjF&#10;HYHUge3NjfgX5+vv3XuuoY/IUOpHb6hj6XjhYlTq8gH+tcC4/Pv3XgKmnWRlVgEBOgkwI+pF1Rnk&#10;Iqc3vb629+62RQ0PXccfkVtSu0noVGXQI7D0vc2PKjg8e/deHXlKhiAyFSTEB6P2Sq/TTbnn/G/v&#10;3Xh59YJEAAuoZWJ1uhKsZTxoRR/Xnk/Q8+/da67ZArHiNRYFUVg7MU/Pq4HPJ/rf37r3XYQh4gzE&#10;OrOb3UaDb0g6hcG/544Hv3XusToFU3F44nX6BEEkvJRja9xfUCbj3tePXuuSpqkVlSTzBWWR3ZYx&#10;GP1eqUizEGwVefpz7sy6R9vXuud1XUTGomOpgUVLR34Yl7aWZj9QBYe6AEmg691iDJImlWXQXVNL&#10;Rj9twx1eJbc355J+vu4Rhk/Pr3WQRRgpbTYEtGzteQKQTrYjjk/n8+6jgf8AV5jr3WJhrYKGDDQZ&#10;OH0KNPDsxNwQT9R72PhP5de6kSagjOFkeMaDq0ASMQ3DqHBuSeCTf/Ye69e6wAKoIcsBI0g+mpjG&#10;x1atC82HF7ce/de6xEx+NirRP+gSadVxobUAgYBb3vx+P9j78BU0HXuuvM2i7IvrVmuiroDX0Ilg&#10;L6rAW4A+vPt1UIap63TrsRgyK5cJKGdXYlS7GVRbVYWUD6j1fj3Z/hPXj1lC/uKVDSBVJblQxA4V&#10;GJJtc3JP5/HtjrXXjGQh41FWBkYrdABwwvYFvr9fd4/jHV0ww+fXlK3OviNDrCcvJp8ViukixINr&#10;c/717dk+A9OP8J6mqHZLOsYHjABkIbTEQGCzW4v+LH+t/wAe0/TIpXPXOM3AIYaQwDBgHCyL6Yo2&#10;Y8FRyQR9f9h791o08uszMwKOoRvGCNXpTUW4RUCgm6n+o+n+8e6914rHqVVibyRql3vGR49Wngjg&#10;knj/AGHv3XuuUYvqAXyFpWCgsVA0+lENwBYgf0HFvewSDUdXfj13FEirGELIJSVdjcjUG4VV+mni&#10;wPv1CQT1TrKy6AxUaSrXuQJCkdvoPzYn8e9AEmg6910AyglEAjNiFeOOJVZPqS1iObXs3NvdvDbr&#10;1OsRABVh4gQXdRZNIJN9EQK3AH1vf/W497jJDU68OsZQkMp9KFFeQE8x65CSxYi7Hi7Af8aDzHSK&#10;9b64+MMxkMqmKVAvpQcmP9H4/H9P98GjJqFKdWBOk06ygSAhtSKQF124YsTx6WAsDwP6e2+tLSue&#10;PXIcl9TOBZbcAEAm7MjC99X0Fvfurt8PXIqRGCxGviylFVyL2IJbiwP+Hv3VF+LrIFuVTSCxLaSL&#10;B1P+13/3se/dXb4euCqqRnWiayFBYsPGvr9byFRYj+zyfx79011xYvyoDtGoDOvEnCfQi4BH+seO&#10;Bb+g8OrL8XWMAKx9Opmnsx9QfxhdWl1AtYm/B976d64r44ldSjLECf0WDHyG91W3FvyQf+Ne60TQ&#10;V6x25Op9OiH1G45J9MSDj66uL/4f7Aa6bI0inr1G1pGFLSRsVIaRNJbSy+kqV/2o29R/PHv3W1rQ&#10;06hmP02kuvDCNA44axYluLBQCf08/wCPv3VhWv8Aq/zf6v5DGl1VrSI6qnHiMYDyqeXd0HBUXGkk&#10;X/N/e+rdc0VUsshLiMyMCvqKow1NCU/r/QH/AGHv3XussbnSo1IEIBVgi625uq6rcED6m/HvXVT8&#10;Q6kLy0UKC/kZhqUqI3H1ZQw/V/j731thUUHWYKfIBHfUSkZIAC2X6ldPFx9PeuqKpBqesoZRKWZk&#10;VFADJf6SHjS5F/8AbAe/dWb4euTMjOAA7BNK/s6NRDjVIQv+p/Fj/wAa9+68tNOeuIFhd5HP0DrJ&#10;psUvdCVa9rf2gR731safLrG2ghv0GMtpT9BLtH/m7XC/7A/j6e/db6xMSw/zelidL+VydQHpsB9C&#10;pHFvfuvdY5T6mGmRbj0BJNS+P6Mpb+v9f6ce/de64oV8fpOhwWJK2JZb8BlPIt9OP9f37r3WZGC6&#10;pNKFUYBfHGrBNQ1Mhc/qBH1/p7917rGwIjUxuSgJIGjSSWOowG/A/wCKe/de6xlvUhjUyFrsHk0j&#10;QANPi8Y+t+ef6e/de64o0bugaQ+W5XUos3rNimnT6b/1+nv3XuuDyMTIrDSrSFFZ1RgREBrkYrxe&#10;1ub39+6902TTxRsY0VHDq7adQMQWIW4ZuLs/1APHv3Xum6eueyMXKr4GI0Jco9tICr+QG/UD9ffu&#10;vdMdTlS3mijYNIq6wI0S3kcfqSE/UH6Bb/4/j3YKTnqwBbh0lK7PxKXLyiPSNNjwXaRDrljjUGzJ&#10;YDS1v9j78yMBUdPiFdNT0gsxuakgcalZIFp/3KySpRpo5IvUYkpyBpZ+ATCTe5/oPbYFOn4bcPw6&#10;DPLb6p1Lgzx0rzSfsU5JjqJAo16UjAKsQQCXbTf+hPuwDE4HTrWzA46A7O9nKIH9UTySTrN6NInI&#10;dzEIqyWEBQsbjRz9Ba/N/arw64I6X2VtqbI6APcvZSzsRUTSUtSiI1KIm81RWRxzf5VGiKbAAk6V&#10;uv8Aqvobe2jFn06OPpU4IKdAxuXfUdVNMGMtHSQZang8qyD+IZBQnlaV2C3Cp6RJezE3Av7fSPGe&#10;rLbhOkBls590KUpK8sYqp6k161Swu7ulmAp6gXawvwfp/X3YoBn7OnQoHDpEZiaonnMELrBVirpU&#10;ijMuqngijQKC0KKxkMxOtQb6bk8D36Th06o8+sYoZKmucsYUkeVxWxw1Rp6NqaIeMU0krBl0csSH&#10;Cjg/n6OdPjgOn/E7VqKqNo5UqI6WSoVmaCGFzLLC96EQUUoVpIkPqEwGkm5sQbDXTMkiRg9Crt3r&#10;81TSGrirTWyTLAwEC/bs0CCWKqlpo1sQ9gCihWX6n3tii56LpNwjU06HvCbEp4ng8mNkpI5opNMI&#10;MssdI1QQJGOoM6q558Jsqkkj2w7o2Qf9X+r/AFehTPMpJcdDhjNgSKft5Y5p5JxEa3zssMctPFZV&#10;CTogtovZH+pN/wCvttWjrU9Fb3YY6T0JuK2jFAkiGV2VjHTzmOmskTRkN4KZ9ICiQAHyH8i/vbmM&#10;4HTOpGNehHpNtkGOR6dpYU0MrqqNKahACJqiO13FivA44+n9GyynHl04XQig6WNPjo3AlR5LtLKh&#10;jgEYSREAR5kiYBbgXI1GwPu3hr0kbOenymoWhViqJLEoVo9BWn1xr6pEj8YFhawIvyfp794S9a0i&#10;tenCOnaMrIscIcBmUXUI0aqdcYYBn9AP6QBzc+9hADUdWp1liWDSyNwG8bu6MWQBAdCuJOShuCVv&#10;9fd+vdc9ESFdIMMpualiGedmv+2sd/pf+n4/2Hv3XusiIWV6mNPNKJFjprqEkJX0MfG/00rqB/2/&#10;v3XupMMEQliYKzkSJqtwC+rWoJP1Yci3+Hv3XupccSNGzSFGkZ59CqAwsG1k6D6Uub/T/A+/de6z&#10;xAoFSIXnbyJMjIt9FuBr/Uf97/A9+6q3w9co444IuFhhkUNfQZ2jd3HCkP67D8g2A+vFuNdNdSDG&#10;XKERhiHSQyEFVdQukIrAXQ2FxzyP94917ri0o0yqAEUu7JpZVe7ehObciwsR/sffuvCnn1HSUFit&#10;k9FgsUxLIJyLM8jlbANz/re99XFNQp13MzRho7RlIkUEMBIo1ILaVAB4JsD+R/thvpzrxWMlYTLJ&#10;UQaP3IY5DZyq8KdP9lCAVUfU3v791oiop1gkcSGezXjIVQpjVDGY/UxjLBWZieLj6f09668ABgdc&#10;HKL4rrcuzSrFpCazazuy2Fwo+hve/wCffut9RWijeN1LkhWdTLGTGWLn9cZYnTa1rkE6vdk+Lr3T&#10;bNMjB53UyRJaNGuFkiJtGGk4AYD8Ef7a1vdeq6u6nWCciySkymSTQFckMf1AkIE4Ci3F/qbe/deb&#10;4euErtKG1Eu8UstOspRFaTWuryNYEagLg/7xb37q3XBSFiVk8Sqlg7uyu8zjjV49JuxPHP5vfj37&#10;r3XcSgoqvFEJZdTLVStYoHN2aK/A0AAFgeD9P6n3XunRY4GkWVrPIalSXTUVTwwWDMqi0gP1LFv9&#10;f3vr3WYRP47RlHVoykkhdoyHkbU8iCw4Y/qYCw/r72aeX+r/AFf6vl7qREYmVnnleeXWqsumzROq&#10;EGxCjUpUab/m/uvXus0bO5eSIMoij/cvDrEaM1lii/xH1JH0HHuzeX2de6y6QPTq1a5V/a1BdaEf&#10;RLC4uALq3I91691nUwIXJ8lnKRRaSX9P6XAZRewY39+691zi0xkKYpACWl0zhPJogjssmkfW9/0g&#10;c8WP19+691xjbVTU5ZXjM6klmUs7r9Y1miU3X6c3+nv3VW+HrBI7hJA0ThwSSbrosBZpeRYMR+m4&#10;PHvXVF+LqO9zGjgSPAvqjfVdjcXCzqq2HP1/230976d64ARWuQqsC6GQ2LyOvI0EgkAchv6f7H37&#10;r3WAzyCaRzGqNFpRECBGVtOl3U/n/Vf4e/de64llSSMq3idQzuWUTF6cc3SWxW4FrgD6e/daIqKd&#10;cTIklPp1sSzyKdIuNTHW0tnXhQRwb8C5H0Hv3VQKmvpjrsAPJCGRHAL/AG9tYWGS1jH5SPoByofg&#10;82Pv3V+s0cSgxM0ovIXp2AVIjC/J/bDLySLH+v8Arce/dVb4es6kFo2VwHMumSwkkZyvps2tR9Se&#10;SeB9AeLDXTXXEqI5HDgL+41ohcFZT6WHkYeok/m9vfuvdZ2AVSP2xIESGSTQAGH62SNx9Vtxq/1/&#10;fuvdcV0ehhHBG/0LqullZjfRIzekg20g8+/de6x+Nn8gem0vpYhkfUGUNp/dJA/AuL/T8D37r3Xt&#10;K6SDFIdb6ohFaRXIGnUquoLqP1X0/X37r3XTRANqZiCj+po/2p3EfrdXYDUbAnTYWtce/de6zrHG&#10;1MkkRWJZEJLQuSI4y97Ro1yNR5JJ/rx7917j1IEa+iNlgkPi1XFmZnJ5a/0JI5I9+69TFeuUcaam&#10;I1opBQllsZ4x+hdDC1xy1wPrY+/deFPPqWgS6yXVzEESMyIpaUt9XBX682JP+Pv3W8+XDqWhVms2&#10;sg1C2ERIKxBDrUWAP1+t/wAf7b3R/hPVT1LJZjJGDIpmUqyqkcrHXxrhYrcG3HB/2I9p+tddFtOl&#10;CnqJhja0upyYTZkQHkc8szkkn6H3vr3WT9vl5UjEyzsokjUBiqDSBJHewt9F/r9ffuvdY2aFpoHV&#10;CWWNn9QKBwCVKzA/lfqLc/7x78Orp59YWDO4VDpLo6q1wqhQPrc+m9/pfn3vpzrATL49V47JrYkk&#10;K9k9DLGxF2v/AFH+3t7917rkgYk+gBJDGoUERiQ6bjRDYcf0Lcj/AFvp7r3WSI+RpC4ZCiL5Fdo1&#10;jRmJUmOSxHPGu4/417r3WErTDRZGZojpjCt6DKW0ks9zc2uRYAH6e/de65+BEZ4n8YhK6rEgPcsS&#10;6AaQuon+v19+691Ekp4VTXJHrjJ8s40I6MRxGsAtcWFuAx59+6903y42N/IrAyxgExRBQrFT62uo&#10;BN1P0sOf9h7rQdMCpwOmepxVPUB1WNZowJNHo8V2UepJJGUFj/gf6e9FfTq4Vga9N7YUJolAYxyx&#10;31mwV5oxqYQwstlva3I5Ivx71050y1WEZxqiWOqjlU/ciQASzItyYpNIHq1fUggW/r7oq6a9ep0l&#10;6jbbTA64Ynd4RTIyBWNNTo2t7q2klAQLNYN9QL/X3thUUHVdAr0mavacNSs0Ughpws4Z50sGeeMC&#10;3gkYc3A4X9I/x+vvSiQHJ6sBTpMT7UayO0LLUTrIfJqRqRVS8gSKJl9Bawvpvc/63tQsjp1uvSTy&#10;e2bRCRY446xgdFZSxpJOJPIGJVEHp0LZWJX6A+3YrwhtLdKVJK1PSeqMDJSlH8a+WRTUPBOdLJI7&#10;GmAliVf0yAkqByPrYHn2sW5jbrRZRx6aBQ1lPV18CU4iZY6f9iphm+zqY4m1RqsjH9Ovj0HUTb8D&#10;28HU8D17UpIHWSnrTTXaWmT7Z5FSaOLzyQ4+pqP11FQz+s6WFwQTo/Pu3Vuswq6ikMZE8WtIaieP&#10;7dgaedC2vzDWLuRe7HV/sPe+qJ5/aeptL4C/kQRx5Czu006r/kUVSupFWJAQLC7AEc3/AB9BrrbD&#10;UtB1kp6PHyvG0IEc8DNH9xDMXqKgFf2o0DgKVPJUaSCfyLe/dMmMgVPXUmJgX70xRK1pIiJhCoqq&#10;gSjUyBfqG4OphcAX9+6pQNg9dVmEjmp1SSPxPPIp8Y0LT0vo1w+JBwdf5Y/Ue/dUKDy6aJ9sUklO&#10;0D42kklqIr1F9UrmmVtZSleQWR2Kjm3NuPexxz1Tw+mqp2rFJSRzwo2p6tKYLNGqmWNk1SorOi2e&#10;OwOq5uRa3Pvxp5dVMZHTTWbPjkWCJ5klmcrM1StOIxIIj66aSOIBAigC4P6Wtbn3rrVB00ptTy1J&#10;kqJfsp69zSrXzx+RpoY0Lko1lEXHoHBJ/r7aKEmvXqKemt9uVKI9MwFH+2kbovhYTMjkx1L3sCrW&#10;CgaQxNzc+2yKceqlV6ZajbrVJhhmglWreScNAkaqjrITp+98V7NYWUg/4D8+/V6aKL5dJap29pVq&#10;mpFRTeCELMl3FPUyzEpTFdAuhgAICk3IsPanpl4vPphnxMQCxqKaeRVVZap4zGJWhk8gjjSIB5dS&#10;+gJ+bc+/dMlaHpuRFaejq61np6pvuA9FTxeGtsp00ox0j2ICgqH/AFAAAg/W2utUNK9RJKD7gpTu&#10;tJVhZWrpNaiqqXqtWkVWSCjTIzC/CDg2ufe+rBARXrAKWCVqaab9qHVPC8o9bRukusU/hYG0ZAGk&#10;6tKvwvPv32dWKg8OoSYOjkgklipoRTyzuaeKpUTVL0qyEy1zwSKWZyblrEm45Fvdw7Dh17T0zVm2&#10;8fWzNG+vGTU0MEU9KojEMrzsZ4fugBdVa2tb8ljZv6e3BIwyetaR6dJ6XZqZDIRY6RqJmmp6p1qC&#10;IpdAPDznWDoZQPH41Avxbn28J6DPVw+k0XpOVezaeaklrFja4qUoI6qWEinFLGhjSGs0gFSw/QFF&#10;wSP6+7CfqrOxxXoO63rLG1dNkJ4oFZI1hpqXHtTMaaplgkvM8KkFnZB+sgeQ8244ChL3T1RGkUmm&#10;OguynReGaOevG3XqzVyJBV5AU61uNxkSykTu2Pjv9vJH9S+hX0jkfn3p7tX4jJ6MIL6dMEnoFN4f&#10;GylZ5pZ6NI3klnhx4xBR6Otg06IAtOgDGVj6g/kZiL34HFYmVz3dHFvuhIy3Rds38aq6GOWjhWQ1&#10;GOWKsmimhkSaaSrJQYqZiv8AnRw0fiYgW9Vvb+kLhfLp8booIGnoMcp0ruTFGnqqeB6qNVkE9QGN&#10;oiv7clC9OFDhkBBDOvP1+nPu2SQPX/VToztrxJhQinSVlx+58Euh5J/ChWHyPE5CSI3pcug9JJYB&#10;yBYfX26yGlG8+lj/ANninSoxPZWZxVfP935prrTUMoaeeSpLUg88dZQy2/bDNYuQALDk+0jxpWg6&#10;QSQrL8XQ14Lvcx1KyzRxao1qaiiFNMxjStyJEFVNPLIQtrXJaQkhvULW9trbK2D0Xy7YXB0dD9hO&#10;7cLLRijbKNK8dQjQUk9IkVMytIHqXoBSeKNlv6Zi7jVbUb29sPZsGqueip9tuIiRTj6cehjxHcGJ&#10;rpJ5VekjghnhU1mLamqIKKlX1BqyU+NhCTcB3HjB4Vj7cS1Y8R14W8qngehIxfZOJalSrD/d/ZZG&#10;WpqtEkcSywVChfHSxkapmHDq6E/4H3uS0IFetGNhg46XP984Fml+1jarfxEvkY5Go3ZiLxL5pVtJ&#10;Ib6GjYC30J59pvBUZPVShGenfHbsH2kdMl/uKlHSXGrop4Uae8k81T4lNnA9SoeCfra/DThRgda4&#10;cOlpS7to/tYa2QR01TTeKmo62lE0ctdqjMYHgAPpJGmV+R+RYc+0chVT02XNelXS7rnEhpnrVnEc&#10;FOkyvoqnnon9bVlLOreORFb0FRdlH6h7oQG61rPShp95SVNIqLVzQGaP+GIlPDK9qqaX9tknlW3k&#10;sLeQAabkFh79oHTleHz6fZdyLBDUU0a0qzQFKiWaVzJDrpohDC8dHB+4Fka92JZWa99I597CL1uv&#10;UaTdaSzpLlI5/N4C5eELDVQ08Kax95S8IA35CSEsLXHvehf9VevV6aMllIojXV8SGAVP2chdGiLh&#10;mbQFSlkUEiPj9pR+f6W93jUGo6TMSFJHSDbNxSmaWaOCKrkqKhKinac1EclJEhinllNgy2/AUDT9&#10;B7VqD0k8QMTXj0iarLUkT0s2MpzVRfbzpXULlfOZQNMKJPUcLCdQMRk9Rv8A09qkwM9b1inSNqMx&#10;DSvQUTuhQUynIY/IU6GrpIoJi8lPTSRqoedSQfIWXStrX9vdhGOvE1WvUHLZGGnqohNO9ZUeB7Qq&#10;4oBDNOxmWsq2iUtLDFHZ47sy3+pW/tVbqHwOPTYXUekPnOyMdjqb7qJ6anmjpJ4myb1UFTTStGDJ&#10;9y0KEzfUalCL6G40m/szayolSafn0rFm1AzZ6LF2H33AlcCJZpqySWM5Com8SVFLFSUvkglgUqql&#10;5nIGpLEr+p/qPaTUsVdX51/ydVjtyZaAdvl0R7e3buQyjB/LEWavEuv7Yiriu2qSWnmj9LJzyQwH&#10;4I9o5d0ZRROhDbI9sag06CGtqZ62rklrJYSfHIalo00QCGZ9cLJAABrP9spf6n2VySNK2pj08xLG&#10;rdcqK8cqTy0/+TTr4ZKcK5jYSuPPMQRdUFlIU/6/tsfPrRFRTp6nWpasjpZ6sgqkk0UdS2rzenXS&#10;TSiEAaQvCrb0/U2+o3Xy6bQ0Ok9R8cHMqUcOimrBMscFRK7AzM6eXyNVRgaSt7DTckH/AG2urmlM&#10;9PEawB60IsompaZzPWVb0/lx88REUpVIlJl1nhydK6f6n3rrQ0+XXGlMnjl+8gkWalWILLRvGVgR&#10;2v8AewJ6Rb+wAFNiT731bpySCokWGSCnlFbS1TVDv5Q7lJobOrgKF0hCAkacseODz7917qRT/aQy&#10;mGpoYiFmno6mgd3MUAqEAad7C8LqPUur6NwT711rFesstNj1lpVxxaRfIhhgeN3aogLX8kk0QLSS&#10;MRzr9J40+/YPW+pUlLS1MReJZqWAzR1dX5541InMvjMazOG9LX0kG4RhcfT37rQUDh04GnRKcfao&#10;iyrVRyrSyotSIYi/jqBS1IARlZfWVBux51WPG+t9ZyqQSSQQN4lyJkmirmrYVyDVUa64WKQrL43R&#10;Qf20Y2AIN73HqdVPxDrK5ilWIRfbTmomx+qOJFgpRI8RE+TmQNqjMh/auwKgEk6fx7q3UujgxpeG&#10;OSqphSmapjpoVo0eGmama0qT5F+JV1kojBiyqQyk+/de6405aZ6unpbRz00L1NNRNGC0dDMxjehq&#10;ZLXkeJ/UGBIKcXv7qCpNR5daJAz1il+1x82PoaYU+QRYDS11LVSmNEyCz+eNLm4jcS/5sIOU4P19&#10;tFtDU+fWiAeuWQrYRPOYppaaoqaiGoJoIvNQ4yoo2BkmnafSxUut19QNj9D7q7AE/wCr068q5oOm&#10;Oqr4JKmWajHlopq2kqqqasVkoa3JOS8jx0ygAkn0qHUgCx1Lb2wXzjpzw39Om/8Aiy4uaVxRgLTV&#10;L1khaelgp3o5QY5Ym8H6Y1LXVnYNHfhmv70XJFOtGEkZ6SE9fQPkFgqKxXp4CZKCKnKRCjeVjJZX&#10;sgVlFgZWuXJvY/hsLQk+vVBCaah59IrLZSnmmbJRVERmWYvMqyqE8lKLwSwyRgMqsv1ZrEnVx7qz&#10;0wOPSpLcAUPHpIVdfGUq1nmpY9Ta3KzGepaOUhnjjjIKpGWI9Vrk/X+vtrpSsfn0gspl0haeFzO2&#10;opFILKHjQDyXHH+tza1v9sPdbYUPSMrMhLIzTw1RhYFEkiiId5bfodtQAKnjgf0Ptvia9MY1Z6aK&#10;/MNO0cMcixyVFPJ5JHFy0iem0OrhT/hqt73Ujj1oV8ukvW1euFIT5PLAF1KlmWSNmty0X9o2JN/d&#10;urgmvHpjZqaolIljjiQqBrWS+oX/ADru2oW/1v68e7D4T+XVCSePUfSKiSJpg6RF2hLLICW1AqPS&#10;gAH4LLa1ufdOtDB64rSUnjAd3W0ixxNEVudJs5a/+NuBx7sBU06cBNePWWtaCNXRVFQ0bL5VtpUx&#10;rz45NP1/rf3rqnl1CLKskhVTCk8arEJFvpUC92f+n+p/Pv3Hh1rrCYpAgVNLo5S4jkHkA1EBf6Xv&#10;6SB791sUrnrJ63IBd/u3VoVjkdQFEfNrlTqN7hCf9b37rxp+Hh1wjjfWWWFlnRgjBrIpc8ssiAEf&#10;g2F/zf3sA0r5deUVPWWVBK0jqukq6O7yGyM3AWxHAF+LEk/4W966cbC0HUuSJVQzI7xFECvYrZSP&#10;S8OhgGsTY/T3rprrBBEZ54j4otELgSOyqoUD9K8gcWAN/r/X37r3TiywrUNJKsiqgEUqsq+PUxvr&#10;Vhwfx9Px7917pprK7z1Kxq8i0sblVR1juUt9ZFCgC/1X/e/wPde6a5oXEsahEiQOWBDhVeNQWsNf&#10;+396Ir17ri4QmFwJEdo3Bkuil1N2ZbWuw/1vx+Pe8dWHwnrPHDThWAAckalAkDK5NhcHSLW/tKT/&#10;AMU9+FB15fi68EsXjQFU/txiw5vdNTjgg/Qe99aFa46807CoBkkCEWTWFUMARp1IR+FPHvVc068K&#10;0PXbIiwvrZwdLKjJYljq1FX4PB+v09762vxdcUeaYWcxyzh0jMZAd2S10UEA8gC68n/iT48Ort8P&#10;U6MSmNx4jGLSBy0XiMLQm4keQgarf4gEfT8+9dafy6kTIGkjYz6m0Dw6o1VdRT6IWBDavpwb+/dN&#10;9cYmiqIpDMiQyBgrOmsGZtVhE5YHm9uAb+9ilc9e6xSEmolBp113IkgdiFHAUSIfoD9b/n8+9nRT&#10;FevY64x+mzSo9iY0Yp+JGb9bf1UD9P8AQ3/r7r17pzn0wxWgY6gQNZC8M/P0P0/PPv3XusJVXRE8&#10;Kt5GLMI0P7yKvPiYXOoH+g9+691zpKcL40iV/HM7jxs+p5VQXKMSCoI/IHP9R7917rjEY41EaeNf&#10;JPIkgmHkIBXlWAAIAFxcD37r3TkdFxTyRyvTRxtJDFGFaQBP0nykadN+bXJt7917pwiexgSMo1OY&#10;Sikm7qkaalVha5ueQT+Li3vRp17oSdoTN93jBUKjCStxqRqI1EjBqkGUm9zpUA+0l2P0m+w9Vf4D&#10;1vgfy36Gnous8HBLLM1fNgYWq5pC8EMtKlMBTAI4JRuQov8Ajkce4zf4n+3/AC9H9mAsAb5dWWRx&#10;x6gk4iRIRDJ5m/ZliAv+zKsa2Y2HJ/tW9tdLS1BU9QMhhYZqorDEaMeRZIp4Fid46acatZSQC4cj&#10;Vwwtfke6nV+HqokBNAemuTbiVKTPLFTKZ2eSSOFF/wAvqo/QtRI4CFfT+oarX4/HuoJ1aSOrajw6&#10;T9Vs1ai89JBTTs0XjeZaULNSrAP83NIpC6hc2kALHjm3ursCadXUqOPSVr9pGmp0jgEC/Yl5YJXV&#10;VngJjvVQ1jx/pVwSsTagSfwfbZ4dOo3l0FWbwFFJTy04poJ4ppKd6iPXEscSXtG8S2AJDAgkixIN&#10;wD7SSipI6UJIVNDw6BvOddUmRmrHSeTG+OGKQx0sOuoNXLIIzHC1wXWUABmJstz+PbOthhun2BYV&#10;HQb5XqOn8ys2MWSKnlerWmCQtLHUeIgvHRRqY41tcJK2oAnUPrw+qE56arKDw6kYfqZlraKnalSK&#10;WRaanCtFCrT0NU/ml8NTUalSUWAdSQjH9P197aM0wetguTVujDRbJpGhijkNNJTSVIqKeqjo3ifR&#10;i4hTiRKhiFSS/pWMggkGx59s6PXj0rWYgVHl0y5DZuPp546mWIxRVH3ME8AWomjqvubK6vATphZl&#10;5LESj6kAfhly4Ir1cXBIp007wwAjxGQSWkpaeBKAH7YTiqpGiKCKOlqKpRdiFP8AmjYkEaQv19sy&#10;1pT/AFf6h07HKrY6rq7S66qK6eeqWGaniET+csyT09T9qdCY2R0B8LQgcNydBuxv7agko1P9X29O&#10;GVANJ6L5urryTH45aiOgWnXJfu0C0dQFVcbGPFNH451P7zzm7kC+izA+zSBtbn5dJ7gqy6VHHort&#10;PtvdNFueoxwx80RjycVOHpZKVE+5qiA/3NPUhizLGQRIvP0YWFwDciMwhh/Pon8GRXoB+fR2ev5q&#10;yPzTMmPrIojNi2ydYGlUUVHEC0xpqL8qbrI6kEtwF9oCoHD7ejmHhqPljoS8rno6gUdNFVxSRtTw&#10;rStNRw1FFUTcxNXeN1TxJE3pV+Xve8fHurcPXpQTToLd15xqOhkxtPkjMMrLCammikMCyx0cvjqo&#10;aSpIfRFE7AxqUa9z6R9PddAcaiKU60reR6KnuWJxj67JLPUJJTT/AGqfcM1AkdNLKXpZsii2R4gg&#10;dEaFQzgngWt7fiXIBpTqkwGjoJ89XPXVtTj4KKOuD0P28GPp4qYhqV6c1IyNNM4QwrcWfW+q4sRz&#10;YnFuoVa/6vs6K5u5itK/6v8AV/q4Fur9pTwRyZFqWeN5IfLPDTU8RNJKoIRzIRa7gEhOQbAj2bLM&#10;g/Loqe3oCeHSVlwOQjanFDL5bSBPO8cLfczzreeFoSArluVYggD6fX28JYePSPwzUgcehQwGxsol&#10;etHXUJxbS0KERUrxyQ1UujymJ6cIWHpB5RbqeRf20ZlZe01p05o0fFwPQ+7R6/krP4ckbUFfOVDU&#10;cFRiayonoXszvHPLS6q0rELt40AQ/wBoJce0cik5pT8+lKKroAvQ74nYFBStSIJQ1VTUSzV8dDRR&#10;KudpwzNHRz0zrIFC3YTIYhLxYyEfRMUBwR1dqKNI/wCL6ZdybaxMeOjpo4aTGxyRCowgxTzQx0kg&#10;mtLTVORYzikUMQWUoA17KABw4qgN8+tKtegNzFHioJaxTPPMaQ071k5VompogbVca1BDecrIR6h+&#10;q3ptY2ua9Pig8+gZrpqKoqhQJQilpoZ5o6x5Gd3hpkczUtYXccEn1PpNyG0/j22VYAknrzMCKDpJ&#10;UFJUUjVbVK0VdPX1wp6dIZrtEkreWMlZgY1jnT6hvqOfx7cajU04oOvIaHoWcfs2tr6dKekxSS1l&#10;PZqSnpHiSOJmYyNQTZOrIhklWK7GK5UAgC/tMWFcnj/qrTy6XJkUpw/1cenXb+3QtatHO81DBUA5&#10;GOlSnWno3qhUfbmliqVQp41AP9ho0NyTb3qn48Yx6/8AFdbKrSi46NNtbKGhqVxtSuLppoKhaRoo&#10;POcVMaRRVQw1KFJUpakagoqQFCXvZQdQZePFRX/V6f6uHTiYNMf6vX/Vx673jm6HMUuScrRR1dbk&#10;IaernoqynbF10EQAUVtbExcClU2LRSltfOkgj25FGVYfIfn1SQilOic9n5GnWKuiu/3EqfaNVRVE&#10;0sdLQRgtTGKORF8jyD1M+hTyB9R7MYMuAeia6I1U/wAvRUstWxTpLKr+RFdUirIncSTyAFCKiCUG&#10;xH6gfrb2bItB0k6SsFRUVEqP5HnY+tAhjjkFSt1BnUAWAHAH1Pt0qFGR06rAjS/S2oPG8MJqI5pa&#10;SSQ1U9S+pZIhGpE8HjAC2Q/RGFz/AK3tJLSuOlCcf8PQh4rcNLQUqpSY6kMzVMdSFrZTLA2lgYv2&#10;E+hFtSqjAH6H2XyJqJqTQ+n/ABX+r+ZMoqUFKfn1DzdZVVUgyVTNA9bkaxq1kh/4AaoV0kIrAzAr&#10;wFBNieL/AJ9toqg6RwApU9LWA06vNs4/Z1zgJptETRiBGlCPOGmiqDFOpmSaGmcBoQ7ApK5ZlJAH&#10;utA2Rn/VT8+rLg0p/q/ydZKdJ1UVBqKdWkntHI8aL5/ISDH4lUXCKLSSOF/oNV/ejQ8BT/V/qx06&#10;oJ4/l1iNqWOWR6RRHr8aGGxvawleVFHDKLGOQgD+n09+4nrRBHl1F/y2JpkSs1U9bHKKeqJRfDV6&#10;NKxyaxcEk6SwPJPu3aR6f5ethKcMjy6juYXFCKVY0hJVFVCprUqIo7GaqlsSyJZmCsOVsAfdsVNf&#10;9iny68QKAD/V9vWKWEya6Iz0lVNGqikUlaWKpimHleqnqJSdMXBVreo8Wt7t2/EBQf6scP2f6gNU&#10;/C3H/VnppqpKeOON2jlhB1RU8hURTrHED55ljIbyJGf2wwcEi1j7uoJ4ZH7f+KPTTAUFBQ/s/wBQ&#10;6kmOKogpGLy1cYVnpLwpT/bwN/wKR2sAjK1nUkt+FIt71WjEUp/Pq2lSoPl6/wCHqUFaqpwsUtMo&#10;jlkghmigaOnMscd4U8/DLMWJ1J9L3u34967VORX/AFenp1vDjFPy/wBXHqHLDBDK5ElG01RTRrU0&#10;UbqphcftP59QDEkXICen8G/vxbVU+Wc9a0qDSv5enWKpGqJiqIdCwQIgi8FNFcelgZQra7WAI459&#10;1j+LrbAEZ6jsHqIqdBDBUtEpi0SsEpTSxG7zMi/50hrh0NyBa3u9EU8adapqwP8ANj/LnrnUQSQI&#10;EhV0mySR0VRS0EHkpoYTLdVjq19TBG4SN9RuTq496VgfiodPCvWnUjFD3en+r+XXU4ihkqBFNUyG&#10;WTyiOalErkwxeB4ZxGTEulrKHDD+gJPPvYqTimP+L62AA3bXP+r7P2dNYYx1Cl5VTSw+3jAIlOtA&#10;pmqTp5sPRdTqWwvf272nj14rpbX5dZZfJPOn3IWp8/rlKmKVyUJjWONpPQwNrjgcX1Wv78DQY6sy&#10;q2T1EZEjj8sbFIoQVRph5LKt2EkEC3IZeUdrWH+tz72G8m4dMlRkjy/n/q4dY9KW8k0rF5aRCYIU&#10;QvTIS0iMjsAova2n6j/WPu1fJfLq2leJ8xw69J9u9O7JJJLDOkcaTp+1Hf6NDVAXYrf6BAAP8fp7&#10;1moU+XXiopqXz9P8tf8AJ10Vp/tRHVCnEkEzpUfcL5apol4jkp00gxg8eMkra/8AU+7edRwPD06r&#10;gJmlfOvHrpKGoancrHTpREysZ01MVuRGyLEQrtq+oCKSTexB597LKDnj17SSuAAOp0hVXlWGONIK&#10;emDUrMapDI9N+3NJGkoDKbi7xFSeRz7pQac8fPrZoGqPIY49Y43p31NTxCOSTxmSnrozBrVTeWam&#10;qIreMHm4ksSeLG/vxUfi/l/l6rqWmPP1/wAnUOqgaICoSXTGwBlDNompIGcpFTpFYX1E6w4PK2Fv&#10;dh/C3HqjCmf9X5dZI2pxZEmEZo4QWd00zrJUFZbo03oW62srfUX9+Iqajz/1f5OvahQD0/y9ZI4l&#10;gkaGpKV8Aed4Y6XSuqWVPJ9yzjlXXkgBiPrb3UgEalx8+vAZ7s/LqLLHBSyNIX1q8BDLLrdIyQCs&#10;8mhQFBbhBcn3dTXiP9nqpFOB6iPMHRz9t5XnbVJFE7SNGiRAvBRSNwNQNgtiRz7v1XqfCqxU0UIk&#10;jEMkCwwxqpKmKVvNIsjcCNkHJD2vY3v7bOSCB+fVgopj8uossKwU0SQrLMkVYymOWRZ51JHEo8XA&#10;jCnkE8/X8e7ADXUnj1UrwPTbNL4leUw3RbMGR1anKLwpjkAtcGw+pvf2521oDnqjNp4jHUqjAkBW&#10;GBI1mv4jKbATD9McmpeACC3Bv7qccethQwoBx65oy0UNYkrxzvG8MsanTHaR+ZWhWxHAPq5IP5sf&#10;dytSNPDrVTGp1dRZZ9aB6ea9JEbmR1Uskh9JR7gutzfgDT9DfiwsAKUfrRJOVOOuVQRLDEGiiqai&#10;BgrFxGsnjJCQiqZDpnAFhdbAWH1PHvy0XH+r9nl1R+4VAr8+sDftTSrJTO9hDGk0rRJDGSLkxQaR&#10;e/1Ba4APvelaA16qSdRAFCeulOg1EEszJUCmeWFtKylZJD6I1UhgQVPoAHH4t72KcR59UIIND1Ck&#10;WmZYJCCEP7chUmTwTqQwkACkEX5ZP96vxvrXUko0iSRfbQvGoR0ijktCz6g/3GogWJtynNvfj1sA&#10;nA67YJNBKKaCrtL+9PMWjbTUwCzHxxiyhVB4vzwQPragoGz/AKh1fB+AdYRdEmmEkRkjgiqI4qiU&#10;I9vJoZIwi8Myn6i3Hu54060tBVvTr1TNEukyQJFHIuhVglEkK6jcOmm4A4+luT9ffgoHDrbFT5U6&#10;40Z0wCW+i1WZAQpeAR6LGysuph9V9HI/p78cGnWgAFDDy65QMks0kiELocVn7ikiZ5DbxSBD9DwQ&#10;txz9ffutVJB/b1HUpAupEjkmkrJzpRNErLIP31kABsQSQrf0H192pU0HVRTqHrLGOZEeOMukkERY&#10;HypHJ+3qV+dSkc24PHu+mgp15hivWQm/knEylmmeV5g2k6bkyxCMfr59P+B9+NOHViaDrNT6aMtX&#10;apgYgrQoAIw7Py0hkQDhdX0IJAtbn3ojyA61QeXn1xWUEqSX0oJI5DB62FTKCxktbV+CW5vbn3rS&#10;aU63SnHqPTRSSR1JgbyQUyCSOZDYQp9LnUATqNwCCSbc+9nTw60ACMeXXcNNIg80MKS1Cg1CxOQY&#10;wtgGk8RF1Ukgj+p596JHDy61QDh1IipXmM8TJ/lOtZUksVl1pYTJGx+tzfSCTccc+/E0yOHXh606&#10;hVKhXlIQ0wkg86HX5XcraNlaVQObfpNvp72KcPTqrenXVK0cnljdToKw+iw/L8xhh+fyCfzf3smn&#10;XlpwPXCRamKM+nwxiYpUSI5m0ITbxqPrpVeGB96wT14j06lyUHkkfwsswmYPDIuhVj0qNUyCwLL/&#10;ALTbg8X4961evW9OesuQeQ1KRK8QjSJ5J3siQ+Ui04JtcFiPofqb/X35QOvGvw9c4oY6do6iQlZI&#10;UVkMdmkU2GkTOVGkm4CgW496JrgdeAp1HmYOKkhEaTyjRTqANTzECQFlHqV/qwPN+Ofe6AUB68aE&#10;Y6wNTvpnRtRqmMYLhQVjYEeJDwLre6n/AFre7VFOvaRT59SPLMXmhgpqZWRXDSRyG3kK6HZk/wBT&#10;c8g+60XrWeFOu6hY4YSnl0xvohkkkROalV1HSR9UbgMD9Pewa8etmgFB1Gj80yRCnpiJDH6NR0Rs&#10;jAmRXb6kG11vyPx7saUz1YCq0Xp9olnSnXxiN45SrSQRylNJvYmLyAekG2q3I9tsO6p62KgEDh05&#10;xLLKagU/nMofVKxfRo12axVgCb/jTYjnj+jLUp39Pj4m/LpUQxtkZGKz+KqVYaeZJisEEc4X0ikq&#10;RwGkReSfz9efaUlQKDh0oUVNF6cqeniWOMsg8Ss0kUihEdadDpnmKr+oAjUFP459tE5wadOLTNeP&#10;T/SUz0sVJJreFJKiaoSdGWbyKx1O+lb2JvZlP4AHthu4n/VTpzIA6e4mhjlaaYxrK0ckpaPTGkqk&#10;2hKaRbWDd2Rxb6f7Bkjy6ucHp4pKaqCzQqv3EzU8lSXeoKzRgIP2TBJ6HjkW5JUg/wBeRb2y2moI&#10;8vKnVguKf5enSnipq6XwiAs1JRF1opFZD9mtndowQoIBJZuebXX6n203b5+fVtOo18x/g6c6NJId&#10;VkoJ/upRNFLHIlTLHHSnVIkkjAa1ZQbIWvZfqbe2nAIJNRSv5/6j1tRQ8BnpV0kdBFVSSyRyOkdd&#10;FHFBOGqKaOMDXPdHsyKCSgYAEfQ349p2rp/Lp1aefUuojhhkGvIvA8D1ZjpyAJ1grLpQ+NoQAY41&#10;sVAPBPIv9dVHED0/b/n62wANG8uuEdK1VRrJNTTRT/t09HlEkZXrJqd/JUwygCx0gE2sPp78SNR0&#10;486elcdN0BHz9en5PIKpahoqF/LL5oaiFvTU0tQhhq5iWAUQgqWKW+pt+PdRp4dWJz1Ix1KIjWK+&#10;Pp5FqKWOUajJV0YVZrRVcULAP4v0lbcrcG9j72SKCh4f6v29aGK46kEtDA8tHTpJEdMNVBVS6qad&#10;JZLVOQppAAAzNZbnn/G451RThjT/AFcOt8BjH+rj1LgKxiGeRZ44UKlqd4RUSQ+ZjTTRu8aqzMBY&#10;xkX4ve/091p5DrZIpXoynSG2nlrays+5mFTX1LYxKuWE/bKxYftyzIuniwswUENbVwfayC2MjLIf&#10;I9F13OqxsD1c31Htp6TGYt5bTV8iNEzrHc1aefVK6sPSiHSAv5DX/B9ynslsHiV/s6jm/wAK9Dx6&#10;MqqI8ccCR1Xlkapjm8jBtQEl6eqH4Cm2iw5uPY0jSo09BytRTqWk6xmGaeNzC6iNnYBhTywXERkY&#10;cqqlbajwRb2pUaRTr3T5RLEEqJGhmiY2qY5jIzhHY+R5adLCzN9G5sfbkfn0wenOOGBmZfEabyKD&#10;Osk5YNGQJKedB9QQQdZP0AH+wuRUU61Wv+r/AGB/q/YH6kiVxO0UkRSVU/ZUqhVwgZmaJV5F1vwB&#10;c3/1vdPD9OtFQTWlelXikgVXRRCzuomq2id2heAsAUQSKPVf9QBF/wDD3dY/29WIxUjoQaCnSR4E&#10;QR6SR5Iylj4EW8iNcfgWKjV+P9gLaSOkZx0+eMGmZTTgmVXAZ/T5Y4ZLgi/A4NuPfhSuevdOMLyi&#10;yWJcxXkRlBCrEboQR+GtYke/aQT69e+zpxkjRzKY00gIkJULqplSe0hRk/HqJN/9t794QPp1opXq&#10;A1INLtKJGYtwygAxi2mSSx5IHAHu2nqhFMHqbSY1VSn8asEE0iotSAZ2jVbt+3+VJuo96Ip17qQc&#10;R5VNSsRUgOloQUJUNc6VbjUDe5+p+n+PuuqjaeqkA4PXM4WJVREs8dR45SQEB1KbrEdP6W55PvWs&#10;jPkOtaVpSmOmOpwYczrIiSCM6xC0Rj8iO1ma1v1A2N1PP19uA+vTXhN00ybfScJJJACDItOrr+3L&#10;IL2jfSv5H+PI9uByBg9e8NupsO3I42aQo6T07tF5ST5GII02T6A/1A+vupapz1VlKmh6e4sMYwWk&#10;jRfIbyRxxoNLOLh1VQNNz9Tzz+T7qTXqvUqPEehEZFYEBZmmUE1LFiNDPa2ofXUQD711sCuOPXb4&#10;qFWjIhqUC6YA5F04udNgL2H4ax97HA9b0r5ggf6vl1iShKGRzUFtDGRtKq8QLHTpLgC5Vvrfn8/n&#10;3YcOqUA4dOMMaRzam1ElgWFgZF9F/G4/Gr6n3456sQRx6nRKja7RFpGciN9IAtGP3IuPzYce/Hq8&#10;Qqa+nWWMx62mXRKrEBiGUNDGnpZTcXFzxz+fejw6f6U+MjVnAeO0YdHUIbjRpI0SXGpdN7Gxsbf7&#10;dJOTSn+r/B/q/wAD0YrToSsZEWRCGZdTqxZdI1Mx9PA+luALfX8+yeUmhPT6ppz59K6CLWPWbtGW&#10;Gqyqrf6wPPHtL0+nDpzWPTGCQLrwzABST9QQfzx/sfbHTnUSYg6rcgtc3HpKsLelv979vL8PVW4H&#10;pPVb+MsePq2rUbtZf02H5H9PamP4R00OHQeZacGN9QUfuMxW+kxO50qVT83tyPa2Fa9Uf4eg3rpg&#10;JnkEbKNMiF00JpcciYceoj8gf8aBgi0Fekx6D6tdY/OE1JGWCSuGDGSRhewQfUEct/X/AHj2pCgZ&#10;68cCvSSraVJAiPHpQDTGEOmysbOkYsxYAEEggW/p7upoa9boFHSYrMDFJ50qWWAxXjMSxI0jf2Yp&#10;IylhpP1YAkc/g+7iUjhw61qXpOZHBv8AbwvCJkikZIDEYiqusZJsoILB7m4JH9f9gqhmBbPW0AY9&#10;IqqwzwmSleJp6WSyEyao51lgOtJCn0Go3uB9Tf2YLIjZ6fU6zX06xQYuQpMJYGUxvpsjWvJMSYVi&#10;kccFCDdb8j/Y+7Fx5decCo1cM9KnD0NVTpEqGSmSOORSVsJJAsuuzKgOmxPq9Nj9f9Zlm8z0y3np&#10;6VdCasTMySIggEgnVm1GVCfTKykAHTwFYDURe/vyFGBB6qtT8XQ4bRyc06LTtMsyxLGw9Cw+ojUV&#10;dUvfUSNPINrG1reyy8hRTq9enHTT0Y7BySeKLVoJOlZCrq/LLx/iLD/e/YcmAD46tE1DToQKZ/Sl&#10;2UAr6QlgvB+qk3/2PtG/wHp49ZpmUiTSVNgbqCGYsP8AV2A/4r7v17pJZaZGUO+nSACVkKhEYfq1&#10;f70P9b2pgWrVPTEnxdA/uJ0CyR6l0l/7J/RHJwSHsfpe1/wPZzAOHSWVqKei272qlpFZp5Yo44gy&#10;1LumjXMtxHH5NOnSCVBI+v1PPs+tF1jpLEdTZ6KJvOogqaiZXaGOoilinqS8vmlqImUwlAALjS3L&#10;G1gAD+fYgt0IweliDJ6WHU1P5pYFniqmOqrDPKghlkdRcQKnPGlbgk82Fv1H2mvwApPy60woerCd&#10;pUskUULzRCNmMUhlgkjUuUTSGsP1B1HIH9R+fYIuXFSetoABQdDziEdVVJAw9CseASjmxUW/F/pz&#10;7I5DU9PxCjU6V6SgBWFwFBK6jdip5LWH45I9p/DHT9Ommee4ZuT+oObKGK/2Tb6fX+v49vqDwHTb&#10;F1NeIPSdqqiQ6tJAIW6HVduOQjBhxb+tj7UogHHPTVOmKedVEjmSQi3qQIArAn1OQBYMP7RN7/4e&#10;1KopI8um3p+fSfmn9ZJn0rfyi99SKo1ACwJ0n/D8+1KoF4dU6bGdfXrZtBICFNDrpbnSzi3DX+p/&#10;23Hu5FB1ST4T02eQ+kEFlidwj+QMpYm/F15W9voeTx7v0m6gSxa0IIH3LLJIX/tSm9hEl+F4+v8A&#10;vifdVPSXrYiYmMCqilNcyIo8hjC+qUB/oL/qX6n6/T24h8umXX8XQObopGERqIro0PgrG1EqJFAJ&#10;QRM4IJGr8jj/AA9nVsePTTNp6BPMxNHPr/yeNnmj/YlAaKQv+49W5kU6T/ZOuxFtV+B7O4Suih63&#10;jp321XNDOWaYNL5ft3dG0yOPIE1GoII0O3CG1iADfn23cxoy9Pjoze2MgZ4I0P3EswXV4m0Xj0sQ&#10;0jPqGoufQNJ4/p7Cd3AFbA6uwFKdCvj3iqUiLyOI5ViVUt4hCL8gEi1jbhiPrf8A1gUTVXh1c5HT&#10;dmMUlSGYwxCMEEj0OX8J0R+OUWKsLC6AWIufb1tLTPn1puHRTuztoQTY6ob7QSoY6jTUMit9t5X8&#10;kiyU4BOsgkG4Okjjkexhs923icaU6ZEWrFadU/fJnp0VNFuCGipS5qoaox+KLQ806qGkFLVlHWPR&#10;GTIzulw1zdQBaRNv3Qo1NXH04/5f8H8+iyayjgk1FuPVAvfHRoxEmcSOgqapClK0MNHFJGlNQspq&#10;Z2kqrsgWNkbyWDNcggi9vYt7Pp2dSdWAFHpxP7PsJqfLpxxDcReFMMep+Xp/q+zqrvfO0K/A1brL&#10;TtEGdmpNQvaHyEETSaVLP+W0ryeRx9ABv+34M8Qz5AeQp5nFc56ZgL2kngzfCR8Xr6fIEcP+LPQa&#10;NWS0iGOXQ8kjqHCKTaIG51qo+lr2vz7Bsl1JaqVcAkkVp6f6vzHRxFax3cmpKgKMV9f8/wDKnWaG&#10;qS9/K4VyrmJCPIdPPkWVh6iv5uePofd47oB6FyAfIcT86+dB5ceqS2jhDVBUeZ4fYV8q/sPT/T1x&#10;KTU5liey6kDhRoaQelfTySebW9nsN+ArQF1IAqK8RUfLixyeiSW1oVlCkZoaVzTpwgr3lmjjhmEa&#10;OERpXX0OANLq4PAA+ht+PZrbbi08qxxvRSAKkYIHGvl9tPLpLNapHGWkXURU0HEE5H5+nzp070tQ&#10;kSSiOJ2kdxTyMhsJSG8nkuw41Dg8Dj2IbK5WINoUkmqkjFfxeYPEfLovniZyutgABqFfLHD8jw+f&#10;r07w5DREZXfWacaVMaq0saMyhi40/Rb2iNzb/efYht9z0Qh2apUAYywB/iqtKD8OcfLovlsw0mlB&#10;TXnJwSAcA18/xYFfn1kSohdXAYqwYSqsxXXUxarSLMxBvJexUXsRc/m3tTFeQSKy6jXjQ0BYVyGN&#10;Pi8wAaU6q0MqEGlRwqOCmmCvCi04njWnWeSqlhADEhRKkY0BmAQ8lJVIN0+gGngf4e1Um4NABqJp&#10;qHCvD0IzVeFAOFSemFgSQ1XjQnPr6j0bzzx6nQ1azCe9RKPUVhhpzHIJZWOmNpXNyQP1WFrD+h9m&#10;VvuCTai0jegVM6m8icE440xjpNJbGMrRVp5lqig89Ix9lfM9TaOYReWRZfGURS3hZUqPLGxKwR6r&#10;i7MTqH9B7MbK5SEGQNSgFSPiJrhQCOJzXjgdJbmPXSMrUE+eRQj4j8gOH29OgycKymqiV9NRGYQU&#10;lfWXiW4kLqPWW+lgoBB9nC7tCG+pSpDimCa1XNajjXI4UpjpCbKQr4Dkdh1ZAIoeIzwp68QR07Yi&#10;ao8qRmlR0mDNGkJQyRTJw6ySD6aYyNV1vex/Hs022eYyhHQEMKgAjDAZqfkumuK1zxHRffxw+GXE&#10;lCuCTWhU8KD5twzTy4Hp0bKVDxLH9mktPFLNHR1TAwiWMp5vtqiSDktfV4Ge3JsSQT7MDuUjoR4Q&#10;ZFYhHIpUULBW0+mfDJpkgVNekIsIlkLeIVdgC68aGtNShqUHDWBX1AHWf7xfHGZ5adIXiWWGK7BS&#10;kq+OVYJ5ARDIFABSKQ+vkkfQKvqUCKZHQKQCq18mwQGOI2AAFFY9w4itOmhbnWRErFgaMfPtyCwG&#10;XWuasB24p59OcEdHTCeCkmgraQiOucFykEwia8PkqbHVZ7oLEFjY2UC/taI7aMvDbMJFw5z2tQ4q&#10;9DWhqMZLcQoBPSGV7iXRLcKY5MoMAkV40U8Kih4UAxU1p1hjmkZHqoSUQTlGEskfhhqKyzIxWbUS&#10;zxmxEY4Kg2sb+2VYsvjxntrQ1IoC/DBBJLKaELkUH29PPGisIJONMUB1FU45WlArCueNT9nWb7Z4&#10;opI4IaiKVXEEkRiV5Kmjl9bzTxglgGay2JPBvYH294RRGSNWBB0ldOWQ8SwAJAPA5oQanprxVkkD&#10;yspUjUDXCuOCqTgkDOAMgDPWHIGoHlW6zGldvFJGkchhkEQ+5iQiwKJc3b6/ge63LSrUAhtBwQAd&#10;Jp3LwpRc54mmM9O2nhHSxBXxOINRUV7SfPUcY4DzwT0zALUtS00hMzQSWan0L55QilPWyAA6ha0h&#10;4C3PtANEpjt27ypoVplqYqaDzr8XADPEVJkQYRJKvYHGGr2r5441/wBKMk44dYKx4FeRG8JaGBpY&#10;pYmVovFPaOZbSLrspQhUIubHT7YuGgDMDpqqkqRwo1AfLVilAvE/h6dgWUord2WAIataqSRwNM1q&#10;zVoMVr5stTHDLKKkujpINc0Oh6aeFmX6RyEXZQeR6SFJ9R9lFzHFJKJ6hgeIyrCvoaZAPyxwNOIM&#10;oXljj8HII4GupSK+Y4AkfPI4Dy6bngiNRTyRTxUcZcvUoHDK4jUqYVfm7XHpDaiVsdXFvZebeI3M&#10;ciOsQr3AHGMaa0NSSMVDEg1BwB0sWZ/BdJFMppRTTOc6iPTOaUyKFeoHg0PIk8i+OKR5fC0bDxKy&#10;s8ZSc3aQj+vJ4/Fh7QfTaXKzt2qSdJB7QakENxf7cnHl0q8YlVaIZYAVqM0NDVcBf5cfn00zUkrS&#10;E1AldRGY2Ro1iLKU1rPAU+otwbi9/pz7JLiykaQmapABBBFK1FQy08uFf8/RhFcIqfo6QdVcZFQc&#10;q1fOv8umiuppV8cJiZaeNR9vPIqiaG66WZnA4v8AUA83B9kW42rrSDQdC00sRlfUn048DmtT0YWs&#10;yMDIGBdidQFaN8gPP0qMDpPSUTxLG33DBTJrAaNiY4jyJJEP6dRPo+n1+ovwF5bAxKrpIQKniK6V&#10;rxNRg14UPn59HC3SyEjQCQPI8T6Aj086+nn5xaumaOQR3CVDaZHR9KjU31jZ2FlsLX4I/wB6BfeW&#10;hSTwmxJ8WaZ/o18sU8iCBStcdP20wYa6dnAH5etPOp4cPX59NNTDHGykNFqkuQ0asDECbaBIRZhb&#10;kBf9e3sP3tpHGVp+KpqtRp/OlDjgB5+XS+GV2BqDRfI0Nfy8j8z+3psjplVkldEKRsQIwjBHN/2i&#10;wsNRtcc2/B+vskhsqMJ2AIWtBmh9CcCppWlaeXRg0+oFASCc1qKj1p6CtPX5Y6b5qcCUBA0YCmWR&#10;XsxDk3YFrAgAWsB+Pz7LprMCc6QyjJI9CTX5ED5Z+3pTFP2VajeQ+zyPzPz/AJdQpE51yrqQkFjp&#10;CBuf1AAWvex4PP59opoSDrkU09aUB+z+X29LI3GnQpz9tSP9X8uokyHWyiTysx1g30HkcRh/yByf&#10;aCVKNg6q59Py/wBXlTowt2VowSKUwfP8/wA/8vWBo9Ni9yFcgxgKSUK6gLj8fX6cf7H2laOgoTwJ&#10;/wBVelakEdn+H/J1FCamAspZiWVQimTT+AL3X63AHtPoHkOn6+nWTWsRje3oYALYorROLq2sW5vb&#10;1D6f4A8+9kquaYPDrQzkHriAV9ZHhJl1xKEvG5J/WbDiwta7H3UCnc2Pl69bqDwz/k6xf2WDFPS1&#10;7lib+vU3jU/7z/h7aOcnq3y6zKUDH9tUHkGtma0JYj9q5/qPqR791XSfXrwcxElHjd9ShdSkK2s6&#10;Syk8D68H6e/KVXC8evEAih65644nPmtIr8kH1+RAdLDWf8eeOOfe/hPcOtMurgeHUiSdhICugxke&#10;Ere4CadVrL/ZHH0+h93aQ6u3A6qsQpkVPXqaSEymOaVyg/XIsYJS6EhXuDdLc2DA/U/624pEJ/Uq&#10;Ps/l+XWpVYiqCpHr1mMwVmQSKSTyGiQs8aD607gcXH4+v+v+HvEHAn/J+z59N+FWhAI9M/tr1IJV&#10;IpYgUJ8UUikBY1IlYKQq/p+lwb88e3w0agj5A+nE/wCr8+mShZgxGKkfsB65MRdzKI0VgCiqGDAA&#10;8OCQPof7LfX6D37XSoeg63oBIaPyP+r9vy65l4lkdIksugFnBDgsi31qp4GocW/Nz7cEyBiqfn55&#10;px6YMTFQz54UFKUFeFev/9Zxo8RWR1CyNG1ZVV8RiV2nLmNKkeITPUPoA1KNKQxqjHllZr+xrjos&#10;QUr07w7YIki+6hei/h9ZT+eOFxHTxTSqVilyQhUAoT6fChMhNjI2ngaLAYHSpalABx6EGg2WskUp&#10;CIrTQSQK9LSxaaiapfTHDPC5MwYAA6V+vBubcNeIFOeqyAAVbHS4xmy/JKk8lBMIaHHpRVsghggi&#10;R4lCmaRJv89K1tHF2VSLt+femlWlQekzSKvn0IOM2XS09PThKeIxjU4XzPVZCqr3YNA3mBCWW9yj&#10;Cwt+bW9pi60zw6TyPq4dCDQbYWNi8qWrIEBinEMOiKSZjGg8SjhjyXA/NiPbJkipjpC1T0usXtta&#10;SanqPEiuYUMf3UPkIma4NVEvJLf2BGx/TYt9PbDEE9Vow6V1Bi0aVrmKWRFUSyTxLIVbTqCLTgXC&#10;KLtcfQ2sD7UdOCtM9LChoUSGFonZRIfLBGI0aFQx8TrMknAZlBbS3J49+630pKaCGlcXhUrO1gap&#10;ft2WNRpKu7XW9/UACBb6e6P8J60enOleUPLNI+iVjIsimKNwoX0x+Igeri1yDb8/Xn20nxDrQ6yI&#10;6gsZJGXhfMkSqEdyCBZhwDa1yv8Asfajq3XeoSNGEgRGjVUkKi5WYH9u8Y/taQAeObH37r1D1yKq&#10;pcSzxWsHsFDM5Y+tHH0ve/1/23Hv3XuoTFpZWiCETu3kiE6IjvddIYN/qSOGv/sPfuvdRJHLSuiB&#10;wyKyQIH0sskf0FmGkhudI4B9+691xkRCUYF6p/Ep+1QiCH0G+haNxdGRuToYqfr7917rnGVZi5SS&#10;YNcB9Kr9urWJIikANtQAI+hH6ffuvdcvG+kCUqPLqSN1syqwBN2VRwvAH6jf/Ye/de6xmNdEUj6V&#10;AQRzyKl2eVD/AJuHUtkXgXJF/fuvdZhoA1eDwu13ILrpR151Ktr3AF1Atf37r3XaSCbQQxEk8kjm&#10;lRY4FlDem8sVrgqLHm59+60epJ1szRqUIE66Sp9MZkWxglisCNVvz9Pzx791vrkrrAJGlhJdYZY5&#10;ZXUSRJ524iVU4CqPqW5t9PfuvdctRTSPKXj0hRG59TELqBhKgMVP4BJH9ePfuvdSVhdY5HZWjJZJ&#10;WVgodvJwZSBwwP0A+luffuvdc/0qQ9hIjFzqUSyW/SWMS8H6jkfT37r3XOMMyONLEgoTG/ojMZOr&#10;ytIeb3+l/p9PfurDP5DrplHkSRf230PI4DFdKFSI3FwLhRe34P0tf3pqU7uHVfI9eOkebTUK/wC3&#10;c+T9tRqS58jRg3Zh9NH+sffhSmOvdR0MT+JmUajGdPiISIIgPiMsLKQ5Xn9JU2+vPuqef29aHWMt&#10;ddDNCgEkc3+aMoXiwDauTqv6FP0/r7v1vrgsBkct44lV4g0SPUiMKoOlQRYepjyPrb+p9+6913Go&#10;LgOGcl0lm9f+UU7hgnhsQLoTb6fX+nv3XupPhW6wt6V1g2tqlRkbWHK/i5vbVw349+6904wxxGwE&#10;kji/kCOgGm59LFQQWJY+k/j6H37r3U0ITEo8qGOKVlbxRqCUJuwiEgHA/owJ/offuvdSQjsEsr6l&#10;GkyHRoMNxJo9AUqSOVuR/re/de64rFEyq8IUC4MolRXLx6yPUwX1BT+k8f7H37r3XaIn27AMjEFp&#10;WtpJZAdJSORvx/vfv3XusogDMQxjSAMkR0p5FCyDVG92/Tb8n37r3XBtXhDNTpZXCnWbKIw1lckX&#10;uPyB+fp+ffuvdYwWkddbQu6kxo1wmtCC5EkP0Fh9bD6fT37r3XMNGRGUPlEjFjdVVI4QbRMHZQdO&#10;ocX/ANb37r3WZSkpBUKRcuxaMLDGF48ZRdJc/k3Nv6c+/de6wRIYiHCR07AOVVrXkY3LSguPoB9P&#10;qB/vXuvdZ4o2QyFY2AEQQMWCtKst9cjxuOAoHp0qCfqPfuvdYgscZBkW8Tr5G1gM0pHC+QfQE/14&#10;Nvr7917rl+4F8pRGVlKkRqoCoD6Apb6KPz7917rtoI1chLFSiu0ZlHqZuS4AvYg2sP8AY+/de6js&#10;rMLJJNpUhYb/AK45A+rXIwUEj/W9+691N0LqDqY9JQ8oj6kZ2FyBEADfkfW/v3Xusy6ZHYpMw5HC&#10;qjFYwLaIxLbgfkf8j9+691kdjGobRqWNW/QbIObIGX8X41cn37r3TlYun6UBNn1XLIfIOV0qBqt+&#10;PdD8Q/PrXU+NUexdGv4wAGYFHReCbDi/5F/+I9sAEmg61x4dZlRiVPoWNVIaQun4N/QB+dPAt78R&#10;THXqEdSgIVuWVgsV444mS0uuQghjEv1v9SR791sCpp124Xx6ZEVAbqwZAYyB6i97EjUOPT+f8ffu&#10;tlaCvXKyxlvVGrSDXEHBIW4sCLgsoP8AiR/X37qvWEBQ3rUgupW6Motz6muBxc8ctz9ffuvdeUxk&#10;pe3iLN5AqqgVf0rEqfU3Nzq9+63x/LritlKNBESwV9GsakMl7XC/4D8f193alRX0611j1eJ3b6aR&#10;5DqVW9RNz9bi4/A/Hv1FOFrXreKfPrkEicySalYEtM0v+pC/4Ffra1lU+6kFTQ9a66j0OWYxJ+rW&#10;jOABHrFhJIAOCR+Dz/vfvb+X2dePXQBIUMojVhpJRUdrk8uZPpq/rfkD3Xr3WREXWqiJxZf83oWS&#10;NAfTeUabWtxfjn8+/de66CxFQRFoZXYPdSVUn+0xI/pyR7917rj4wY1IUPwPUNL2INhIVP0H+Hv3&#10;XuvH90jV6lUlS3+rAGm7p9dNxxb37r3XMDiO3lfSfWpAJb6kAcWCgDi9j7917rCU8isWXX9I1bnR&#10;KL6gLqLAL+eb+/de661sglsQWdGDi6ai19RkNl0hQefrc3sfe1Go0691jESgLPIv1XyaY2vrB9Nw&#10;g/ofoPbn/C/5/wA+t/LriwVUjTQmh9bMFPqv+GAtZiL8m/HvanWa+nXuPXEeP0hiShtfS+gAIbXf&#10;83/xt7c631LWM+ZTZwzBiWjk8l0IuisH4HAvcC/uj/CetHqSAqM0qnULIulz/bv6tIYD/Dm3tjrQ&#10;FcDrPGCdarGBqkDqjqGJYDmQuRz/AKxFvfutlSMnrM2gmMagfqXAKoh5sXC2uWH+P4/w9+AJNB1r&#10;rrTG7Nos9gosdEdjfhroOP8Aa+B7sUYCp639vWYx+tY1EL6o1JK6bKoPqV3H1/w96Boajr3b5dZG&#10;CqdKMGUMgKMdSxfjVYAH6/19+oSCetdeIWP1DSxCAqqqxUMWtqt/r3Pvy8f2/wCDr3XEuAyqLXCk&#10;tJcWDBOQ6LyeT78OB/1eY6911deJCsVjZQ2oWKg+p1sPoV4JPIP5966911IxRDz4/wBwaVUAt/VL&#10;heTqNuB9ffgCTQde660n/OOtlYkKxIAZxy5kKj63uPVwPx/QbqQCOvdeZ1dgXOpmuFClQSrm1woA&#10;4H9Rx7117riCqsXYNIyElFIBZVPp9RP1W1j791Zfi67WzhCdOlA/jdwoVWHJLCwP+tf37q7fD1lH&#10;qVNRBcOQDKdKqo5OkMBe3/FPfumuuPpszEGRCocIuhQljpJVyB9f6e/de65EAEKNWuR1DgLYlLXX&#10;mxst/wC0R/tvfvt691jIEbaf1kayoAUBVPGo2B5J/AHP59+6912qcFNLsQfUALG7cMrMosQPpb37&#10;r3Udimq367Po9OkKdXFgR9SPpz795dX/AAdRpFRg6yJoiLBLuQzMU9SAre/+sT+be/dU64O2tE16&#10;SGQhlZVPB/sllAsL2v78Orp59Qy8jBQmlQyuHZo00kD0gaWA4J4uo/2J+nvfTnWAeMElFgUiyGRV&#10;ISRl/qB9b3t/X37r3XMh206P21UMt9IjMTAegO2m7Afji/8Aj7917rmiMUJvHLcKJJBcNISfVoU/&#10;0H9bG/8Ah791oiop1KhtpBMaRrG9rA/u8m4ve3BH1t7102VoK9ZWBBYmwX9axozKlybj1/1H9q/4&#10;v7915fi68XjjVFT0Mby3dQbs4sSXPBP/ACP3vp3rjqiWxDBlVlUsqairEgpYD8sfrf37r3XTSEGR&#10;nKo8ekNcoHQE3BPBv/Xgn6Wt7917rjJKZF8jaCVCK6aFvGWYt5I1A/PJ5P8Atveuqn4h1gkAmf8A&#10;d8raWTV4kYLZBdQQ/PP9V+nPvfVuu9aoWRGF1OoeUBgi31ehj+T/ALVz7917rk44MhUEvYqihABf&#10;gAsv9fwffuvdc41m4jBVvTqcKUYx88NJb+o+tveuqt8PXRsUfUxAktq9Q1tp+sqsP6fkf8T731br&#10;i/jJL6SxCeiZGsoCr9TcAAfkt9ffuvdN886SrIpMd0V5DKrGRblbO1wOQfqFFrf1Pv3XiK4PTVUV&#10;kaRRMJLogCr+hoHLENpUpcjg3swBv+T9Peuq6AeHScrcnxIEaGOKFZPMpdQ6EkftkrwL/Uaf9j73&#10;inV0CjB6SdbnaaDVEKiGN2RHjZ/I4SNjqJVbWDXNrH6/1PvRr5dOFUXPHpAZfdkBiXT5xU+d4zGF&#10;tUyrysYlaMFSR9efoPr7urBTnpyE18ugoz++BS+SokcU1NCRAiQA1Zran6ywyKtmOn9TMCFF/qPb&#10;pdX49KljLmg6B3c+/wBB5JKNo/HGkZ1VgDSRVS+qR/8AJ/SUReCmoW/Jvz714a16M4LTQtW8+gPz&#10;u+Xlanipst5q6qkZmhVylPpqAVljanj8mkBBqCu5uOSR7coun59LY7eNjQjoEMru2pq5axlho/tT&#10;S+ikZlUxWkNOjpT05Cgta6OrEC9yDa3t/oxSJEHb0hshlauUSLUsKYKir93TKoanZQDplqSBr/oz&#10;IAvP9ffunAKdJatmrXg0VOiKQVEbNUVB8jiOYWhq5dK3ks1hbkqDyffuvHh158TWypFA1PCZHCw1&#10;NZVSoKaKSZiSCsY1fuHglQLLa/19+NadvHptjSp6dqfaVYrSJonggp/HSy5COCNJstN+uClpQSSs&#10;EaEokyHVY/W/Htvt/Hx6ba4WMdCphuvYmSI0dE9JCzr5ZXp0qf8ALKhf2DWR6l8iIf0tMRc8C59t&#10;8eHRfJu2jAFehp2p13A9RHTS04eopJqaOeaendWkreXXxoukRLJY6vKwGm2m9vbLyFDTpHLuTSYp&#10;SvQx4DY5hleor/ukkfXNAhkSOSCKokMM1GrxKgJNroxAFuACefdGmL+XRdJLrPQv4za8dOgtS+HW&#10;YUk8p8o0BroC0oDIEH45uRwbke9AkjPSbxQ/b0vKDCSK329QJGjQs4mi/bDByGiEwbUVjKggAi5+&#10;vvVM16ZZEFa9LGPEpCFjaGWKllRWkR5VPjRiNEdOka+u1uFbnn3cAnh1Si+X+DpQU+Pp/CRE4jjb&#10;xSk6hdLMUViw4Bt/YuDf68C3twR+vXqdOkCqvgWSXTHdx+5TjQUIIuRYk3W5Itc/UfX26AAKDrfX&#10;bPH46VIEiUOpV10tTxlg50mO1yg0/m+o/wBB7917rsUwVw8cSqX8gkiJZ0A062mSMi4A/qfr/W/v&#10;3XupICNH5HWOdAgiqCRpL6eY0pk+qgcXJ/2Hv3Xuu4ImUJMEfUuiyOVLWvYFCwA5Fhc8+/de6nCN&#10;LMxDMqSACRmVJVaTgqhK8MCbDj6e/dUbiOsrRa2ZpLxiO7u5UaIhcaWKOL3/ADcDjn37qx8upQCm&#10;5sZEneOUSMqqNOv9K/S+q1wfwLD3rptfi6yhVR4JU0LKJJvIxUkRyfgAkBeRxcge99OGlM9ZF1Bo&#10;LoeZQZpE0t52djrJcnkj6WW4H+8+9dNEeY66sWjZgsfkDEuJG0qulv1og/1Q4vY8+/daFPPqHJI8&#10;vKIoVdbuUdTKIbWECKQAf+DAA/g+99XWtccOuk0SDSR4o1UysZCB5DpChF/xvcH37qzfD1wIDxlr&#10;BGk8PilIBcBWudf9ASRoHv3WgaJXrt/KZY4KcRxTSl5SHTSyxx+r0EAizEX9XPv3VuIz1EaUO1TJ&#10;+5TKkayJ5CEKlmu+iwJJ+llUm/1+nv3W+HUeRlWNU0a49LFmeSMyTmQayUJAGoAXGkD+h9+691il&#10;kjVF8giVWZiRAx1llH7SMWANzY6rfn/b+/de6hiLUY4WlI1TSOqg2Z0JOkuHA1KQbAt+RYe/de6w&#10;vHNEETT6GlmDHUAQ31jiYkGwB5uB7917rtNSpc6gVAaaf0q0mtdAa1r6lJte3I9+6q3w9c/HEjww&#10;qsQIvLcoSI7i2hVtcl78kni9vz791brwjAARljvTBnY6SscDyE3Bj/1j+kf4G/v3Xup8dMqUioDG&#10;1Oo8rOhEhMrG+tvpwotx+B+D9PfuvdZqdUSPV41qGYhzYftPqOhQiNz6VBLXFvfutHy6nyAMzJB5&#10;HWZ01Mmj1so+sT8m35/p7959U/H1nRFZp4lVlZNFkiPj8MirdmYXNrj6i/Pv3TnWRJNB1gKZCWsm&#10;kMFRV9ci6voSODf+nHv3WjSmesTMqLGzMAmk6AUVkaKU8Brerlr8n6fX8e/dVGiuOvEgKpkbmMMr&#10;MdID3WwF39VgDYD6e/dX6xsJ2WOMhtaIjPJE3kZULaVjBYWIYck/7D37rR4HrDK6WmKhVa9pkdW+&#10;txqJC8Nbgk3AH+8e/DqicesJU63bUfFxGzLeQqJSCjqD9AwHpJPH0+nv3TnXAgMHcpFAGDEBSLsE&#10;bRHcgWY3vqHHv3XusRIU6pX9EqBGci2h14cov1vITp549+691FeWNfpGxMYCsnCCBC2lDYeknn8f&#10;09+691KCMXdSyGq8cZlS6Fzr4SWE/wBVsOf6/X37rTVpjrIIldzI40tOFQhW1AzwH1tNFayEgen0&#10;kfn/AB9+6ouquepCqpdkYrMGZQhIXTKlrt5mcWKKRq+t/oPfurN8PXNVBLxMHLKrvA7BQpAcFy39&#10;AACRb+o966a6lFJSUlj9cbElo2UM0ZYXUXb68kWH9PfuvdYgLxJrAkZQyMzr+ppW9UTKLkqGHNvf&#10;uvdcjGrJ43CqroVka1gdX0FiTbjk8/T37rwFcDrF5RHqREmZSGYOhWNBp9I1hhpAFuNR59+62VIy&#10;euRVipDyyhpBdVif+yVUNAjFQQOb3v8A64t791oU8+s6xRRsjOFETyfbxAKWczINZkUOPppPqe97&#10;Xt791vt8uugjKZwqL5JYl0rIR4CFfiCFRcEW9QJF/rf37raip6yao/HEsaoSV9Rcr6JAbqrsLAHg&#10;3Fh731ZVoanqQkbIqrO8axkeXWWVnjDHTcHSLX/s/wC+t7qxpTPUkLp9a8gACIL6nTTyzujKByPr&#10;Y/m/vRAIp02aU7fz6ypKXdYtIQ+JpVUjxK6H9Ovj63+lx7oEANR1SnWa5VH1mdVhkUpcgrZgCZWY&#10;A8/0v+PbABJoOtdci8aOGXy3m0lEcKNan0vLpAGm34twf6e/EEGh691jtaUPFom8hJkmkdl8iRi/&#10;hP0swYcH37qy8D1y0pIVK6xG4aTSQqot/wBEmsf6q2lh+ePfutDz6wkqV8LIxkYmewt44xEbKXB/&#10;LfpI/wAPe+nusNmcuZIl8nj1ReSIKjR6xqhC/gAfj8/63v3XuvSoWdnZo9YUx+MkIIuQVPI9IH0v&#10;f6e/de64sInZmQpZAoAVSzMo48rSuBfn9IP+w9+691yJQ3Y3Cu9kmj9XqiFrqxAFmt6lsP6X9+69&#10;1w8iECSQNIDMUJssPk4s0RDDgD/D/bn37r3XSNqL+NfUraVVrei36QqjjTb6MP8AY+/de67d438e&#10;hNUjxFS4dfSU406hwWubgD+vvXVT8Q6xiRKmJ/qINFnaVQrloDw9vryeL/n3vrZ4dY2p4C6Vbhr0&#10;4UhZDZbSCzsQt+bfpJ/FwePdaDrxzQHrC1GlxphQeIsqE2j1+bgCNiDyRwQOb3Pv2kda0r02S4uN&#10;oyghYOkcjK0kalY3PF52H1KgAFWW5H9Peiop1sKB02zYmBxG0iUXiSKTQogkWaSSYiNmZWLW/PCm&#10;30+n0914YHVhSuemGbAJMpVqdjGganUzBfMUPqS4A4CHkEgH/X9tuxrpHVqKcLWvTHWbc8Sl6dYY&#10;5/EIXXQjIfNw58rAcvyLji/tsafxVr1pWK9JOs29G0sUzBJHgDspEHMrD9pPujb8C4Khv8fbqVpj&#10;h/PrQpTptqtsU8tPPTVNMs8WoB2cF44oWI4p5UAJcn6A8j6X92LspwOroFr8+kvlNrWsJFeFU8Vo&#10;wRKsVN9DCWRQHAQXKG5v9Ta/tTHcsBXp0FRgHpgm2s0dRJW0wXQ3j8ckSCc1AuVlIp7BY1I4lAb/&#10;AFuL+1IvB59eqpb59MU+3CBNJSeRjNH46UM4jjip4H0t47D1Ec8fgW+vt1LlD8XWm+Ifn1hakmh1&#10;SEyTSIkdPHJBGLRqv+7KmCwPHIQLyPrb+jyurcOqxDj16GsrQssi1cbmNqakiqXpghi+6uJFVT+A&#10;LJc/7Vf3fpoDUaDp0paxYmmSreOqgEYqBHUqknl8ClZZVlAvGkZsbcgfjn341pjrxUqaHqYK2ggj&#10;+4VKW1VHHUVVQryyxEFrRiPSLqyj1E2Fr+6rq8+rKhb7OpYanqDNCilfEHVE9PjjpKgqqvEvqFmP&#10;Ksg4HJ5Pu3WiNLUbqQmFiWnQVMJYRSpDMjzRRU0kM0n7RjjQCxka7XJuSDcj34EE0HVOsEuIpzIi&#10;yx080Us6VEWtwABA2iPxE+pv6sb/AOwPHvxp59aKg9Y3wT1EsjJTUckscv7j6I0Q0wNrtLZTwCDc&#10;Dj6WuPbLBPLqhiz1Al23TwnxJJ4Z0Y1UP28SQs8b3WKKV7Cwvchf6cH3UAefWjGaU6RdZs+Cl1Kl&#10;DJLUcySGLU8VrkwyzUrg8luQ5HFuPbq6K46adaeXSIyuzUjV1mT7iVFXIxqVEcNIpUu9bUOwLXU/&#10;VFAOo3A93IBweknhljwp0kchtSVhFXLQfd1VLFDTUs0koUvFW3EqeY3Gm3AeRRzZR9fegqjh1sxN&#10;wp0nZtv1FPK1I6U85oJ0lp6+piiWCAyoXeKGGj0SWQKwClgLG55IHvfWxG3A46ajirwU7U4qnqZ6&#10;ieGnqKWlaPHwJCwaWCbyg3jcMNKWJ1avUp9749W8L59RTiKmneulmcMY1E+PkrQsjediRJDQlbEm&#10;4JIc83UX97oevGLGD0m6ulqxRTyVFMrxUmuWmqopFqak0zKBKlUANTFTfxAk2JH4Hv2SOmusx+0V&#10;qmGOklaeCjimaJKZWM9T41khnWptyxOvVr/pa3uvWiKinTTkqRWFUY5WgiqqnHV08E1q1vHMAFR6&#10;cEDU8gBIXmwHv3DI6poPl1knxdLKskcsMOUo4z5ZKiOUwS0S1d9KssIDPJ5QVAD35Xgi3veo9VyQ&#10;emfIYNJIZDNMtNHkKeSkljgQ01ZXVMS+OJTwQHRV0uzG7XsbfX3ZT5dW00x0kqzZuqQxRoDDPHRS&#10;1FRBJDO9IzDwUqU33ILaI1GuSFPrc+3A5UdaqR0w5DaFNUPG2UeZPDNKjVMdMuM+584tEq0MKssw&#10;YKSpk06f1H3YTkY62Ca4Oeg/q+qcNV1DaaOamVnTGJVVAR6ehWUfcIDMvMxVCPJLdgQQo+vtVFda&#10;ePSqG5ljyD0GO5ujcMhZ5qVIdcklNXeSAGnqDI/iE1JFpb8Bb35FwbcX9qPGLKCD0tXdblfPHQI5&#10;7414+GpL08Jhg+8pqWnl8SGeliqFLtUHzA+ZgwssIFmA+v49ss2kDPSlN3LYbj0Aub+N9ZRR19X5&#10;pJdTzSTP/CKlYHEL3R5CpDIGFrCFHsf7JHPv0cgrRjx6Wx7kmAegwyPUW5saKmWGYwUKwK8+Qkjr&#10;xBOrXdTDOVj1hT6beMc8c+3mVTlTQf6vl/m6XLe2xpRsnyPTNJUbxwFJjNc1RArQNPBRtSNE1XDS&#10;yWlapiRA5jtywbgDlST7ejwop0vRreTuBHSmwvcu78LHC+uCaGmqHXmnR2pWqTojNGhB/Tc6GKkr&#10;9b8H3sgnj0nlsYZSXPQpYX5F1SH7erl+5iWnZPuArqkjNLaqLopbXP8AQ+g/UXP0t7TPbhv9X+rP&#10;SN9o1E6D0MuP+Rcs1K3gmgoXp5aZfupWjEq0Y/acVM9gZnmBs7fVeP6e0zWoHSCTaZ0qePQpbc7g&#10;w9dXPR0WRlGMVYVvWTPUy00kUWsiCe/7cd73mf8AHH19sta1HSRrKYHuHHoU8Z2Ljq2opKP7mlpk&#10;Xx1MVHBVNRfxmkeM/d/bSLdoRA3q8jmzmwsB7aFsvlk9Ve1ZOI6Eem3qz09NRR5KiAVTVU4iqYzM&#10;IQ2to66GnJiLShdOqVzx6h6uPejBTFOkpqPKnSxxvYWNzLzVyyPFSBmjahpac/dxVMSgCnpwAHZy&#10;gZhE6Ajgkm4HuvhAVA68vGg6l/31xtW2PNKKKoFVFM0GNkjNJO8NJMESkTSt/K7cMkg1MCLhRz7r&#10;oFaEdWbh0zVO6KdqyeCrcDVVuKcFGElNC8eqeNdAZbREafxZivqJ492CKOk8pGnT69IKpz6iqqUZ&#10;1SGpjWmepdokrK5YVMkZkdhpi8ka6b3NzbV7fQKKU49FcilW6S1Xm6aRI4WV4mlSerqqk+OIzSxA&#10;lqiomPBEKDSnAW/I9u9Ox/AOk1ndw0eGWGWvnGONdT+CJauS88sCQeVRWynUTJICBGvI02JXj2oh&#10;t3lPoOlEcbSHouO/u6KSioZXpUxhm8GkSwSyebGyKPFJTJIxWORgulQwDNquHAHHtesSWw8RiPy6&#10;NbWxq1T0Urd/eFRlJo6WLxpSu8cUMU0MFMrCADVUSzUyR6X1qdP7NmI5H9opbjdXroU16NxbR6KO&#10;a9F/y2frsxKtVKTpTIPI/kfTD5ai5OlJuLops8h/ra4sfZQ07zEk/s6r4McfwjqNSQvEAqJBLI00&#10;0dRKrEUstMzXhFS8gNgL6Q6XBNubW9tKDmvV349dxwxU7fbeA1Mr1kUTUasrFAzXbxs68jUAVYEc&#10;k34936p0+s0cKeCOEPLU1EjQLIxkX7VQPGlRMOI4w/pv/h6vfuvEVx1JSmo5p2ggBhrfCtdCaqVW&#10;WYxMIshBJUP6gIrhlA/1h9PfqDy61pAz1jSaOdVXTDLJSBkaj+4aMVIdmWc3VU8kkjBRGqMTa/49&#10;+631lQHHCUxw08qyijmAljUSx6vQ1KsFR+tX5BCu3qFzyLe/de6cYplhjSpPiIjbUtHAnmSFBP45&#10;6Kpim0sWA9aMlxbnk3Hv3XusvjnnlWvhq1aONaid08iiWrczBUFIoCl3awMZ0rfSLf19661TNepd&#10;YqyrUTmSjqZqWkpo5J9RhFQag+WBp3Uel0JAlV9XIP4HvfW+nmGRqGJ6tZUFW0cdENcfljlEkXnl&#10;EklOACsQ1MrWuAP9h7914iuD1CUU6rKlb5/DLJTSUy0gicERy+S0Ztd3YjUeRzwQfeutBQMjp6qV&#10;YLPU1CSVRnpDFS0VUrQ+SvdQWqglOImMIRgxVRYMbEcX976305SyVsVVBBNS0uOpRTwQztDFDEqV&#10;iwfupJUQj9sSopLEqSw9PDXPv2adePy6yVAkrOaeophTSQGop4kpoKlsdP8AonEQ0mOOVIwWdJCS&#10;VbgEk+9dVNad3DrlRKY5HpFioWoaPH01VW5CvZpkp6Yl0K0CN/m5Jm02OgEAqv8AQipK10nqqCue&#10;oTSVl1asnhSashp6PFUVHIpijjkkLy0U0tg0cWnVNckktYXsbe2mLV7urHPHqDIKG1HQ1IlmdK+R&#10;J4At8iKmpbTj9cRAFiwMrvfUPxb2meQDB6sqk8OodNkZpaCrgqZKXMUkTzCpoqh4zWrkXa0axSom&#10;kMiKG/OoCx49tCaoI6dWOhqekJnMm9HNWJ4qWqhklipKifILJA4lmjE7NAtz4wVAQ2J5PFgfdU7q&#10;18+nKV49J7I5ehWiinczSQxNMaZatqcSpPdWqoYRShowHBAj1p/Q3B492CBTUdWCg8ekPVbiRIqi&#10;WKSMRSF6amlekEkkUyPqkIYqpAdCAz2DEm/AABt06EWlSekplMqKuZJU8con0eOSjjVqeIUoBqi0&#10;clvVb6G1vobHn2y3xdOAKO4dI/MZF5ZnYBVkaIQzpKR51jt6UaNVUBiOQVFuDx7rXq2pekVWV8E7&#10;OFlnM0hCFmYNI30ESHRz/sfeqjpo8cdMIqm1sWTwJDJKsZKahPJENIjQD6AA2Lf191Kjpp+PTTJM&#10;WkQSVMSh3bwoQsjRCU8yh3BF9P6bj6397p1TqCY6mmmeJptUQbXCRoj+4Cgs0Zd1IBP04UE2/p7s&#10;ATkeXWxXy6anmR2WoYOS0mkoI080FjaS5ClSASWZSFJ+vvwXtLda69WLNGbLISXUehUWG6AapHjY&#10;H6/T3rrYpXPXSU8UqiPgSFNP28rEjQ5vcSD9VvqP9j791cce3h1yWKKkRpik2h4/G6lhKCSbahH9&#10;Rb6gH8e/dUHceuldpY4Zp5EjEDtEoMX0W2mzD8qLDj6+/dWPaNPWY+KCSOEoC8YuQqxzJoKaY5kA&#10;AJ1GzsNVgLX97BoCPXqgNOHWOPSLq7okr6nMhA0yKwA0Kz6tNzf1Dge9dbLE4PWCOWdD414mrG8Y&#10;jBQ+FlbgKsl+G4/XfnkD3rrQpXPUsEPBGlStSszzRokSNGIydXk80pQWA4B5P+sPe+tkeY4dcJJQ&#10;r+a0TyTOdEErDVEU/bUofpf+p9+68QRx6dMdRu6ST3HlMYQQyG7Rx8Gbymwsbcg255HvXVTSmemz&#10;LyLHGKOmYpIsgaWNH1whJho0I5UG9zyPx72eGOtAHi3TFDEWbxMFXQAg1EO4Km92cXFz/Z0n+nHv&#10;Q9OrA0z1nk4l9S+dQ3jEjEvDKF5WKNNIbUOQ3I+h+v531bSesGmxWUKJGDvq9F4wWUMqMb/UE8gf&#10;0F/furUA7T59ZIfOwBQJEo/WI9JVQP1SstvoL3IP/G/futhQDXrqNFEUrameWN4v2YypUn9Ty6f9&#10;SF/2A968+mzxPWQPS645Iad5XRFM0bOrEOTyx4FwRYaf639+x1rqcHhZGljWKBzCvmiQ641BuSR/&#10;tQBBLD/iPe+titcdQljSGZWVlRwFaMH0r6De4cD6G/8AT3rqx10z1IMk080paISmNb6mJ+2iuNSo&#10;wABY/wBC5PNv9f3s9efy6yBmZ/M0zq0KhfUEGmYjSW9YJ/1lAtx9feuqdeWCR1TVNT+pyYjO41eT&#10;9QvcaRc/gke/de6xzrKOUJ1aVWRwI2jMha7PEQNOniwsPe+tilc9eDSWMqySOkjrCpGkLIhW/wBS&#10;OCD/AIe9deNK46lRymGFVIDeXyJ45CG8bEWR0NueCfSf8Pe+HXgaGvWGZ2pYI40k0rdSW4doiTcm&#10;AHgD8H+hHv1OvAVNOpq1bEMI47gc+FY1IIkis8g08q5N9LXt7916mK9d+aWpRUZCth4mdoo1uCbx&#10;vKEDMFU/kfS5Pv3XtPbq6koqtGF9EMaESlKZyyTWFh43k508kkH6+9da6lUiSiqp42lWUaW+zvGs&#10;cekjyWqJR/ZS1rr70fn17oQ9uAJMtQ9RIPDNGzyRAN4XJBiCqQNIuPr9R9fbEwrGRSvWmFVPW8h/&#10;Kz3FBlupNlyy1EryV+Hp8fUtHJ9206wgMust6hchvUfoLgfT3GUy/rSr6Ho3sHD2oUcerenRIZp0&#10;uYJ/PopjFKJTIIBwKnUOFNvUSwH9PafpejMwr1hlkpUEzMUWODQYHjZVhWZvXJMxdQNN72Wx1cc+&#10;/dUIdmo3TZLkaeERGWspgPKlZrjVrKg/5TSsg8YB+jKh/P6fz7q/wnq4iHSbyG6aQL9skyLHUmRt&#10;caQwRIuvWGRF+g4LByBr/TckW9sGgFelKxN9vSHyW7aR4akJrr1p5VZJaVaeajqo2GgxOI7MXRbs&#10;VsNP+9Nl1HHp5YmrkdBtNnqWSWrjjNHFIzsKaulkiqqV41t5Y1YDUXBuGUglRc3/AKpWdS2On1jI&#10;NT1h/wAhaZ4QpWSppIxSV7SRVIlCMKmphp2FgqhdQX82APurFaUbpUOAHTr/AAiKsjyElHIyQT1C&#10;VOhI4oJftKaMLdmmBIUk6UH9om7cD23HcBDprUdb68dt/aG7CJpY0hnni8YaLSVu6GRxoZHFnUXU&#10;BuAeB7ee5SmOvGlM9K+mp6eCmV1SonmpyJEoJV++VyH/AG0Wkk0rfWdJCEXv9Da/tqPQx1npLK1B&#10;QefXDJUVFJEZIxTiOSWKaKN4niNNTzR6JEdJFNz5SRoIb63uAD7WeGjDpkGhx59J+vwmGqEkX7Oc&#10;SrHeoskVNTiqlQQxSw+HUC7r+gEWP1vxb228CEdWV3U0HDouu6NjxfcQt9ugjamkEtW60w+6qpW8&#10;bVS07gJJdbIEcaSBybe0XgoGIHShGqNR6QGc6rRIljaJZ5zBLRVEctHSvFTwVQvTVGNpyCElZgnk&#10;0kDQulefbgUoaDHW2ZiMdFp3X0TSyZKiyVBjhkKCerjLVIpqiiqBkXR4JZVtGSkDFXKytra3pA/T&#10;7UrdhU0k16soB49OmM67o8BkYKSqhphOY1ajno1emacNEY1VGrF1a3Op5tS8KLjSxt7aa51cOHSp&#10;e1arnpNbo2YoppqbIUFQ1QaCrjK08lTUmsKG8DLExVtEinUDfQWLKQre9rOKd3Vi4HE9Bsm1Icyl&#10;FIKKpd6GH+FA1EUcNJHHCAK+kgo6fQ0DOrAmomimNgLAmxFZJgBx4/6vP/J1oyqBVeg73J1wtTS1&#10;VLTY+R8tHWMkU8tMKmONZH0xUNKKtdMwiiJaJvBrEhK/1PttLso1T8I/1V6T63kNBx6ArK9aUcVb&#10;NE0VRFS1NX9zWCooXWak/hcXiR4FWxkV+YqmSRgB+rSeB7NYr5dPHhw/Pq4gQceg4l2VQPFQUmMh&#10;qo2rsfknnqKn96KZ4ZmkpKOR25jA0BCQOEB/JA9vvdOalq46YnjTQBH/AKs9JjFdcRvM8jUmPpGo&#10;aigV6KOEzVi1E6CW5hlGjxygi7cLfgnV719U5oKk/P8A1efRUIizdGT2jsOipaYwvLi4qOes+0la&#10;N/DksjRVEA8KSKq+NBH6YpolfkEnWCp9mMEiutc16ca2HE9D3iNmDCRGmOOo5kggp61UnMIrIKh1&#10;LmoeSiiWYKxjaSGFlZlADKGB1e7vJ5cOrRxhRQdR6tts/aGumlGYqW+8nnxwjekhq6ipp9N1lksS&#10;Kc3u07lg2o6D9PdVqCa/t6blp0A+8pMLBioqWIjGwVLPHOXpYq6l0TDSJpKOJi6QTD/gJIeFazW/&#10;o4tdXGvTS0rnopG68zBHXMKFXiqaaeYS0lQY2qKYLAp+0RJgqTJO3pBJJ/Ivb27TGf8Ai+nNa1oM&#10;f5OgM3JLTRzS1C5B5KczpUyT08jNWSJVRgw+WWRbAjUEaM3BK3uB78oJxTrRkTyPT/tGhlqI55I0&#10;qKqpjRaat88cMtPLTKfIs8zRAFlIsquANADgG1vdX0g5pTy6smknHQ/7RylB9pUUmXAq6SsqafGp&#10;9mis1Q1Onm9fJKft/tx2BZlU2F+faSVCWBXy6XRMmnSfPpeUmOinjFU2Mx9S71OjHTGSuqTW0ETa&#10;ClNjCQYNJ8bRszKEa+pCp1e9YGK/b9vn04Ou8lu9I4zRRyxNBTVQllr0jSqNfHLxJXY7yHTICwZZ&#10;kkIMqhgjkJ7ssYB1fy9OtSSgLT/V/g/1f4QVz+7qyfDVsx/hifbNXpSVUKRw09ZEzllrKinpQv7o&#10;J0BDGikMAzMVv7WRoC+kefRdLMxTUfLovu5tyRZCCRHiDrJ+qmdVgBlKq1ROt+dSuCwijCngcW59&#10;qkh0uGr0gdtZz0DjVkHnSF6VwJZBTU6xt4XFT+Xm8gvqKcn/AGqw5uT7MQDTj1pTQ8K9PcGKoVaK&#10;Y04iBpzYmKSM0c7zBV+4NgSb6QDY8MT9b+2DI2qg6UKq14dOFVANThakozwx/fwwHUsp8mh3MoBU&#10;BzxcgaAP6+6ChGeGadPKmT6+fU6ghc1LT1YRIzTl6SalsZal4CFqIYgQ0f6TY3sTpB/te0kpxQcf&#10;PoxgWhq35dKVzJGGpZ6PQqE1KQU1RTUXnjVBJVx0lcqt4yU0s17izMvpuPacqK1BqPmK/wAul+Tg&#10;/lmn7D1MKR1Jo6ioORq6iqqgsNLKUaShiia6/c6rI5sLr6wdNzwOTThULQD/AA/5urBa0Jqanh6f&#10;4es8bKDNVREx0VNKIkK6ZmUSz3bRGVvKiuxMpYgW0lQeD70RwHr0+PUnh/n6iTfZyVlMBNrr52q4&#10;alDIFE0AP+STmInxlR6wELeoBTYX97FQOGOqkIWBrk/6uHTXVqXiqWMVIsqU0D1fgMZp2aWcxyRo&#10;kh/bqVsJSqAqxsL+7g5/1V/4rrxUEZ/P/V69YDHTRxW8UTsamKR5oEAJllIeOaUt+hFiuwX6EWH5&#10;97BNf9X+rj1ooAM9Nz07yyoj/ZU9RWeUUqPHHXSvTzSeMoNa6fWQCDIwtawN7e7gjiK086cPn1TQ&#10;K0NM8MA/4f2/LrDBFUutWoiOWqXi018lb4XnEqkR1IhSTW0axxAIdAJAGom3vdV4/CPKn+WnVdJy&#10;ANZ8+H2YHy+XTpHRtOjwwR0ztTS+SEMQZUSKLylIywUPEqkMGuBdgWBvcNlhWtePH7enQoaqjNP8&#10;3+r/AFcIywtUVE9PV0cUcs81IYEkk0wgBgY4ahx6GDn/AHYoNyTcm/uxPaNJ4Vr1ooGYqw9Kf6uH&#10;7OnB6SVVnWpp3SmqJalwCtOsz5CL/dMVYgLKNF2WMpa3HtoFTQrxp/Lq2jTUNj7fX06Tsi+OBqio&#10;qKioRowkCylZI1DyApHGqC9tRKuWtoH+t7d7caePTJFEJY1r/q/4vqVVfbSNVpLHBSV0lNSUsYZ1&#10;pqSjljRS08UyXB+l7rweLj8e6iuPMZ+0/b1dgpNCM0H2DruITPFBSoksgNQtTf1vGs6ppJkKjiQl&#10;uVVBxYg3uPfsBif8PWslQvl+3+fXVVHAtChhFHMEWVzFTU/ghSN24mSzapAjgBkdyNZ5HPva115/&#10;n/q/1DrZApwx9n+r8/n03inSWaoSonlenk9NHXIBMsVSIAWUGy6fKbKwOpo+T/Z0+3C3bgUPn8+t&#10;aQSa8PL5Y/1Y66lirCkbVTwCDyQwzaQjTkxxhTJ49I0ACxkZU+gve/v2qOp0jP8ALr2lqCpqAfz/&#10;ANX/ABfXGQ6Vd9IkLSiFRLTrFeWjGmOno5EF1Z/1EMNLNc/S/vYyc/b/AKv9Xy62QKah6+n+r/ZN&#10;T1EnoKe9BNU1EcTVMNS00ULfqIYpTltIGl5ArC/9ALc+9hjkLmnTZRSFJNK1/wBX2n/J1jNPJaRG&#10;VxDMt7opZZ1QKrq0A5AQgEf61/pb3aq8a1/yda0EHIoP8PXVQqSUmuKF4qIhook9BnVk0ioWsd7l&#10;WJ/cVrEWBHFr+9pThWrefWmBpgYHD1/PrnU/uw086yzy0MNiaqsDRxrKEDJI4o+UCKAhBuC1yPrb&#10;35aA6cVPXjlQfIcK/wCry4dRyz1U8H2sMzSxwzOHyDBqaRb6YpYTpQ6JQDZ2UFeCxNvdwgAzT/a/&#10;4Oqk6j25Pz/2P8Pl1Fd401U0rVMKy0rJ+3FHJG6MTPLTtI4Al0sNSNa/Fg9ufexw1en7f2eXTeDV&#10;W8/Th9lfP7eudXL5I6GNtL/cUy1JkEciyNJA320Js4NigW5UcC+r/W0oAqfQ/wCHPW2oQPs6nFJo&#10;oXNX+4iVCpLHHCrweJODLUpa8hYk6XuLf7H3oAFq+fz/AMn+r/MPUxwx1ikpp5aikQWpaiNJS04Y&#10;Bo6apa1K7kCyk/5sr/qbtxf3YFQKk/8AF9UK1NOFP8H+z1Glp6KOCTWJF1zxRlQwvCVB1w/cvqU8&#10;qVFwRb/Ye/DWxBPXqDz/AOK64x0VEPPTPU+DT4KqeKeE3iSx8JaSI6lLGxdrD6k2t70xYqGHXgq1&#10;p05w0njp2qKGog8z3NbQALHSTB28KLA4Fy8fAP1Ujkm/JoT3ASDHkfP8+r0FKqc+Y8umtxHFEwMI&#10;mFKs0Ad6S0c8cQ0JUDxlWR0ktc62H5IP09vUrnhX/i+m+Bz1jZECRuKdOfC0Ekrq1NUGmi1VkJdh&#10;Yfhi2kc2A4t72KVycf4OvHhw6jnxxo0rwtCs8MZjKyLJLA0x0DwQyLpBf9ZDc6Tx7tTNB1U4FSOP&#10;XI+IPSUx+1dYjI6MG0AyRi+mWUjUzSN6QCvBP9Pfu6lR1rtqFH8v8vTYGjkqZLUieGSncyowvpq1&#10;9dT4wo9AUAMSAwP+8e3Ps/1Dps0Y0PD/AC9ZKeJ5KaWaCObxxgzux0DVTvHolHC38ZYPcenjk297&#10;bTUA9UVCVLddTxGsqEM1PAsKyxLHBI0tIt1p9aSRyRjTcgWKsRc/n8+/Cirj/VnrTAs2R/qp10rA&#10;0sWmdy7u1KwPjA/5sSBkBOlLixvzwL/08Pi4dV8uP5ddzRukNRTxCldpjHoIZYn8hH7xKsL63Fwo&#10;JN+B9R79hjX06sQyCh8+uPgEhaeAF4yFjE2oCzEXS8TADg8nVyCP8T73UVp14r26h1BapAgeKmme&#10;nlaR5UHpRaiZjpvIoF7oNai5t73oBOo8OtV/hPXTzJDGy1QgeY+J1qtB0JN+vS0hWyIwbSQoNm/1&#10;/e6V4de8s8T1zWVhAYFUNIJdGiKJHJmkvLoOsA8rcBkFrC559+4HPXqkCnXAaWpqcSrE8KVUxISd&#10;45ZY7ADSjry4BvcX+n197NM9VHDrGUqqfUYnWeEs9RFK8kIjJiUgtqAIEaj06Tq5sQPfgFb7erFa&#10;cOHl1wMIK+USSu0Qjlm+3F2ZJTZJE1W1R3OlrAC315v73Wnb1Uj067nhS0jCaFnkSJmNQCCijlmj&#10;0gjUPzb/AA9+8h15gPL/AGesY/dE8aPDJUeOUCRUWOLz6gVaLWPSzAc8c8e90Az1oCq9ZZnlkNHE&#10;7UwaOnVnZACFUMYg8i2syA6g1v6jj377fXqxAPXUjMumeVUcQI9TeEg+dacFFWVxzcAA6hckG3vQ&#10;C8AetEDj127Rh6ctTsvmjEglpz4vBIvqCGyte45AcXsQPx71jzPXjp66jEBUxPSzqdUzqYnAlZWG&#10;iD9yTlo/rYcfTn6C/s+XWgFJ4V64DxyRER6r6i3iBLQtEii8vmYarqOTGP7QIP4t6pHHrwpTieup&#10;hAJagO/7RgjlgIAZZZlFpArgelb3v/jx9eBvuwf29aPE9ednpoVsqxsyFTKF8nq1B4V02+gB5P8A&#10;T36levZXrNN4knjkpX5lj9N1RoqljYVReH8OP7Kf159+FSKdb88dYgqyeSSKWJNEoRdQ9CxA6omQ&#10;gWVjfTa/+Pv1KGnXiKdc0AhMeopOYnUiGQFahYJLyeAqFOoP9QLkAHj36lfLqx4ddNOyQ6tJd5Pp&#10;DFTsEjVyXejmZvU1lsFB+lr/AEFz4Bf9X+Hqo49cvFSs7wrKkqSSKrmOwqHeNfME1NwP6C31tb3r&#10;NKnr1BTHWB4oFRIZYqpJJSzOlrSoqyHRKxN9RHFx/T3sV49eoBx64XgBS4QSIjN91CeakSMWJk1c&#10;mxF2P9Bb3sCmSevdvUxWiliolKJUyF/LHEi+TyhydUjj6AgKefr9PejWp68App1KUSNHCVj0wzJU&#10;TAAI7GFpbIg4sXht9UAv/rW91xT59bAI6m6IXMJAMrB2SRUUp+zoCskZf9PHqBIJuPqR9NdOMlCM&#10;9O0EC1UTx00gnmZor6nKyPG/ois7JYlPxY3sbk+2XNDU9KFppx0pqRljl0uiUsdO2lHMQlE0Zg0W&#10;kuDqb6trJ1W4va3tLIKkjp5cdONLBNkZDBA0MQiglkqJ4UM1PMadQ0SRxuLh2QWawva/B9snTGtT&#10;npxaufl/q4dOPmhpoKaqgeN5Xk8U0USSKXbUBM88TgBC6kH0mxP+PHtrSWJB6sSoWqdKWhulUadm&#10;pW81dBFBLOVNOYqmEMBG5BF9BuQeb+2mOKnpwGpIPEn/ACdO6U9dLLZxC1ZMXaelePxjwUT2koqd&#10;15N0Ac2IuD9efbLFaVPl6fPNT1uhJAHE8a/I+XSjopKGOLJU0rzwgUyx0GSgjmFRUxTJ5EpYmFxw&#10;Gv6vqtwTwfad0YkEfmP8vTq6aGp+w/5Py6c6KN2hjkSkmFTD4ziqqko1pUmHiEgSaMrpN9N5P6El&#10;lJHBbegb/ITU/l1deA/yCn7fXGOlBRfaUoeq8U7xGNVrUe33dOqMJJp2ktZ4XB8iuDzax59smrUQ&#10;fl/q9enAVH+b0/2OnBKdqOUrURpWIaKJqWUtFJTvj6mpE9M3lIOlwCbaT9bc8e6Vrw/1Hh14qRk/&#10;kfUdOdVNTSVUbpOKBY5AxaRGKQ19NfxGdSNLeflZAPqL83HvwU6eFeqNTzNOu8Tpy9PTYmGloIko&#10;vulkmLF1JqL64aa9miCr9ByNRFve2AUlqny/LrSqGooFOs8c8cw+8+6+1jx5QQO7MtXEkFoo0anj&#10;FzqbRFKqgq1wePftGnFK1/Z+XVqHiOA/ydSjTSrIaaqSOSro4v4pTLHP4YqmnnbyvTBYgBJ5OR6b&#10;gEHUBb3qg0gj7Ps6qVpx8s/t/wA/TnRJQSZKklo5KtYEqIGhlRQITkI1usTOwuTE+pCAB5AhJubE&#10;2VWY6W4n/VX8+PVWpw8vL/V8urAuido5HH0uNfwGVpHB8cTipHhrn85nZLWRoyseo/RhqH6rexPa&#10;236YIHQX3WTwlIJ49W8bCxghw1CacFWNUVhpqYqyoJIPA3lmt/ZKs7L+GBAt7k3YbfTbCop0Abq6&#10;1Hwx0JAp4fDTzokwpaVCitES8k6Mb6pBbnTInk5sRe349iQIFzTotqNVOpdIn3EYdjCsdQ1TS1MN&#10;lZpIH5iKpp9JDg/q+oYn24qmtemenKKnmUmMQw+dqSCohlDnxxiK6nTcWuDwYyLn/W93bIoOqmlO&#10;7h07U04ikVil5I6fxkehVijb0ySQqwIvICbEG30t70q06adVUfPpXY6F1CIKblpXKxT+Hxo0d7Mh&#10;BB1NYBbMQb2A/JeVfPp8Dz6VtBHdIQViVJUNayWVYVOvQpDr9LnkBh+fdiAePWn+E9LiiYhlYSIg&#10;SUkq7WWpDqfuJUYD9IP9OOPp+fdCtOHSJgePT5EjSqkYBUKhKH08xsNQDIRxf8n3sLQ1PXuBoenM&#10;RhVR2RhLwiqCo1RSm92H9Afp/r+79OAg8Os/j0qEUDSXvIocgOVPrivY/wCvY/1966bLVqOuSIBd&#10;RIZEdk0MNAkWR/ohJFrWAYWt791Tp2pSRqIurP5IpImtqCR+hGUkHnUPTx7ocnr3TlT+MwqXDKqe&#10;bXO1xMsy/nQL6lU2Uj/kXvXW+swhjNy6AIyq9kVQWdjZVQ/mxOoE/wCA96IBwetEVoesNTFAVkJO&#10;okhomCWcpGQrKC/55BP+v/T3sA8P9X+D/V/g91wGMjmIlZIySyvI9igWUehbKTxfgk/19+rinW6H&#10;j04x4lGae0gKMI2IIGvSQYzOhPAIuB/j7qSAK9eKgju4dcTQBFkjQrIFXwX41adV9RP1sv144PHv&#10;fVTEnHrgaeViyghbqshfg+RQLINNiPqDe4v/AE9+69oFNI6jVCNYqsekuyKjFjdn18leLL6foRYW&#10;t+fexx6r4ajrDLSOzRqEjW00hDDxkl9JBWVLWNwAf8f6+7DT1UxDyPUZoUVRNAtpnbyKv4Po0lV/&#10;NuCOfpbj3uoPWvCIyD1zA8ZLBdWpmjFrFFklsrNc/UBhyf6f6/v2OveHQcc9cYoY3ksVK6VKzuLF&#10;njjmswkAsWAH1Pvx4deRGDVPS6w0ALiRZfoQIXYD1fVZSBY6l5FgR9faC4OadGES41dCZi4VVOOA&#10;EvYgEIfoSbD+lrH8AD/XJNNxHSgLXpU08cYtrGoxqL8gHg+k/wC2IN/bLCop06BQY8up7W08qGsq&#10;MCOCGt6Tb+n9D/r+29B6900VMhSxNi2ktp9LIQVH+3P+P19uKtMde6TGQuDqLAXR9KlUbVxrFifp&#10;YH6fn2qT/V/q/wBX+QNsB0HOWAUM7fVdLysxXQFb0ln/ACQoHKj6fX2YQCuB6dJ5PLoNcxJ4vMzK&#10;HsI5Y1iI1JKpsJYwfSSQVEi/X+vsxRa0HTABPxdB/LLqcStI0AliDQSoscsE9ib+bUAWNzyCARf0&#10;3+vt4qR+fWmoMDpmaN2BkRI3bW0jtFMs5EZNpSxYcG6k8D6AXJ+h1jz62/l1I8CyMJggMpRniLNf&#10;XI3IhjYi6kAsQDYNyLe69N9dtQCcxrIGkZI2kaEtGTqNjHaMj/WI9R5Nh7qGK8OrBiMdQKzCQvIS&#10;3jlSa0RY6SZNREjLIrc6wf7X4B493ErDq3iGlOuk2tD43AheOGml+6urafHUpbS2jSWJ0+kar3v7&#10;t9QeFeval6kDbEpBd4SioQY1BVJFV/rIeLlnH6lJt/gPr799SQaefXtQr04UG2pB+0YDA7J5HV3j&#10;eojM3pUE6RpGkgXCnkkk3A92FywNT1ZaNgdCntnD+JyTDGJWkVQtg7RNDeKFSyr+q1lP+FvbFxPr&#10;6uUKivQ04qBaeJHBs62jlUILhybsXAHFvrf+n+xuSyGr9WRDUN0r6UmBb8cNps3IFuGKg/k/g+05&#10;zx6e6zSP6ZSNJf1AEr+oFb2X/E/j/Y+/de6RWbnBU2RWJvrZv83deArj6Xub6v6H2st1z0nk+I9A&#10;nuCpIU61gpyHjUO4JJlbVrKBRypAB0lfpzf2fQrXpBOpoOix75rF8krJCgkLsJKd7yJIZP8AgFKs&#10;Tfpb0hXOrnji9vZ9ZiigHqtsP1OimZGE5PKtGIPt4xUvqeOnncpLUoEkTyQBXUfS4NySCdQPAO0d&#10;UXPS8U8+jT9UbcKfatBSOyxStIn3bl5buNbGNpAGbSAxRX+lwD7KtwmXwzmvW3EbKB59HY2tSiKG&#10;IrH4Q8SypHZX0eWS0er+jg2Hp4tb+nsF3RBOOm1ADGnQtY0EBAXEcoJ8gZfr/aJJ+hFzZf8AWPsp&#10;fJr07GaNT16fC7AEBGGr9wXCldB+tiPwbgge6DPTsnwHphqqnjyaFBYkElhZkBtYA/QH+z/j7URr&#10;+LpuT4uk1VSGwjLlvGAhZbKEnY6x5GP9RYn83PHtWqDiem+mSapZbSMyAPKInjNljdXOmTUguQQb&#10;c/X829vqqHjx6o/TNPOSsTJpbQ1RHpIETAltMbFwORcXAKi9+PbwHVOoTSJISdYXxlQq8RSkIPU2&#10;gDkEtpDX+o+vvZxjpqRhw8+uiFA9RS8QLBZFVVgZj6NIX9S8ksf6e9dM9RvAnkRkd0sb+M8W9B5j&#10;uDwebXHAFve64p1ogHpP10Sh2mR7C63n0EKYpL65BqGki/pOofT6WPt5Pi6bZa8eg6z+P1yyRsPK&#10;kTSKpV1QhBCzyNHbhUYci17gWt7MYH00PSWWM1qvQEZihMM0sVPQySSLJHHJUPE1Ssk0sfkkeRgF&#10;GpbhlsvqGpbfn2d271A6ciwtD0naOKSOS9NH5YqJhKUDxK1RGq+PytA2gq6ve6tq0sTYX9qmUMKH&#10;p3oZNoZdiPJH6PKgXQ0gMQgQgR1EVluTGWOv9Ou4P49k19ApWnp16uadGQxdRHMFR2jETIFXQNMW&#10;p49S+CW1ragSLn829haeMkUHl1dQQelCyRTxuxIbUixwEWW0jqBJI1+ebeknn+n09pQWDgHpzFM8&#10;eg63LgY6mGRwGiXxvLHP40kYE+lmaPTZZFvqUEH6XPs0tLgxPXph1K8OiV9tbCSvhP3EUc0CwmOO&#10;nqImihcyoYZRPKik/vgquotqAvYgW9i6x3AcF6KrsFkq/HqmH5F9FUsuPy1dFTZKkaiUw5CfH033&#10;TUMkDq6V1OshN2p0FnF/3WKqXsCPYysNyeVxECaj/V/L08+HSSO4aUCKJanqkbvPpmkWWdaWmSeN&#10;aorWzpRT01TTUscNqgeCtuI6kf7sl83iYMjQi+o+z28VZmpGBUfFQUxTPEcfU1oagrQ16Pbi2b6Y&#10;LMnAf6v9X7eqvt7bWrcNV1bvQy0kFPO0UcbqQGfUWWzONTm3JJ/HPFwPcdb1t4GqeEaQtMDyP2kV&#10;Jpk/Lz6ptty0Un08vFqgE5x/gGKcPPoNRJ4ma8JZmZZFQ+mNbn1yKbC35ubDm31+vsGFjG3Dia/L&#10;7R0KvDDrxwMV8/s6kUtUBOZWdTaVgAEBeM6f20UDk86RcfS9/doLrTL4rNXPl/n6bltFeLwAvl9n&#10;/FdPkNU+gMxJcKVhR+IkZj9Wvc2+pI/Ps9tb8gBnPcOAPAVP+D1HmcefRJPYaT2fCaVpknyx/n8u&#10;nxMlpRQaoqpC6442/VLrszKp4AseL+xMm6Iig+LpFBUA+frT09PQVHRI9l3n9OpBwSPL0qOPzPU3&#10;73SJSzMzmWNmZJNF9JI8T/2WvwVb8e1o3BU1Ekk1GAfSvbTgScUJ6TC2LlVUAChpUetM14inmPz6&#10;mwZCQaNRLQ3CKZGKSRBjdmRn+hvwQOPyPa+33VlbuPacAkhSPU1PqaggYpWnSSS1Q1AFG8wBUH0B&#10;A/kTmtOpIm1uFk1SLSs0RYVF5Hjv6ki1ixQXFjYC/tX9UHajnUIzpw2SPQAihA4jhVqdM6NKlkwZ&#10;ADlcA/OnmfPJNOplHVwRsuiKRXErQo8jMNKv9EZQODxax41cj/Bft+5QQkaUZSCQCScDjQ04fngE&#10;9J7m3mZe5gQRXAGaeY+RPnxpjqdBkA00pSNEhKNKZWAljV42+sFvox5HP4t+PZlFuuuZtACpQtq+&#10;IY46aefz9KdJpbPTEuo1atNIwc8K14j/AGep38SnMVMDOieEzGnFNpElLrPkLEkaiT6SR/T6ezhd&#10;zlMUYLgFK6Qpylc14Ek8MeYpkdJPoohI5CE6wNWrg9MY8hTIr656dqGvYyRFdUKyQyIuqYCR4pF0&#10;OY5bjTrJLNxyLqDx7EFhuLNItKqGU8WyQcGjYoSak/KoHr0X3VqoVg1G0kcFwCDUVXzoMD50J6ni&#10;sfVGGhqwQ4hiaaeNY3hVtDaICQ+oGwDFiTYnn6gy+sLOAyuBXSKsMgcaLhgQaAGprSvDpKbZaHSy&#10;V4mimobjQtkEEZIoACafa6wTHU6yVckMTeJJIJYo3VqiL0lZ1fSmh7ggkhjpBI4J9mtrP3HxZSq9&#10;tQaHuB4NXGk+takgGlQT0hmiqAUQOwqVZSRRT5rSrahTIpTJFfLpzSqjljCeKMpDMADA4iiLQKX8&#10;sSLxdpDZmC/o/Sbc+zNLuGWOiqKKSMdoqorUAAg1egJp8Pw9IXhdX1aiCy+YqaHyJxwXIFfi4jqa&#10;DUSKo8D1BqIvvkijSGV2d20VdXIFOpUVSAt2J/w49r9byY0ltQ1gAKxzh3IHcAFwKmp9MUCbTFGS&#10;dYUIdBJJAAAqiDgCScmgp8zXp2jn8Dah6Z31veKaSOaegihWcxSVMv0UpzawJYkD6e10cgj7lNGN&#10;TUEgtGqhqFj5UzSgJOPKgLniEy04qKA1UEK5YqCFHE1x6AAE8eoclQssjxKumKQSx051aabRKvkh&#10;/SNRALGNWP5YH220iOxjUdrVCmvbnI/IVKgn1BOOlCRFEDtlhQtjuquD8hWmogcdJHWUVRkR41p4&#10;pWpmjMVRStFHUwU8MQEih1AZiFXQt/1G9+be7ePrUqEDlKUdCAyqoFR6k0wP4jWvVfpwjh2dlDVq&#10;r1KlmJ8uABOT/COHXCBpq/XToaOBzrkhq3pY5/tiJBOsCxte0RZgQTr0XZwAbn3VfEuf0k0KTWjl&#10;Q2kgg6QDjRUg17tGokLWvV5fDtWEz63GAVDFdVQVLE/x0FMBa0C1pTpoq9VZqRH0yxx1GutjCCEe&#10;JgKk0rFvNckK7GRz9brpBt7LbqtzVVajKGOsfDg92ivfWoBJc54rpB6XW+m2oxFVJWiGurPwhgBo&#10;pxA0jyzUjqGlDSLNRwTmES1joaeaOVZopPEt3mVvSBIrWRgQwY3/ABc+0a2lsrxwy01SEaWrVTTJ&#10;aukUYGimuoMa54npSbmdopJYtVIwdSkUIrwUj+EipBwVFKCvUNqeP75VTUdLsI4mkYPMWUtTyuJl&#10;CXLBgyrYAWBv9SkMKG5ULU+gqatUdpNVC8aghaCmDWtSp8VhaktTIyQMAV7gKEnApQmprkdMzwzz&#10;QiWkhZJEkRI9MgeR0ickyFJB+gt9TwLAWv7KpIJJohJapRgQo8yQp40P4a8eApQDoyWSKKTRcNVS&#10;DXFACQMY/FTh51qTnpsrY5Jw0kkEYgn8klRM+pVZki9YMX1HkPpv/ZN/wfZPfwNcDXIo0PUsx86D&#10;OPIMcV8jXpbaukRCKxLpQKBxycZ89PGn4h00SUq+ILLGsLSWZ1jk8iEwRiWBhKwN0ty1hbV9fZLL&#10;ZRGLTKoUsM0NR2gFfWq8Tjt1EA9GKztrJjJbScEih7jRscdVeFc04dNdVSSCojieJoY5WjZBVKss&#10;zhkusflU8ajyxuOLcWHsku7F/qFR1IVqEahUmvAagMA07jUeeKDpdDcKYS6sGKg104GDxpTNPsOf&#10;OvTbU0KurO0TzRu6KylVURqnCSQzt+pQbi+n6W9lM+2RyoWZS6k0IpwA8w1ASOOAKEZ+QWxXLI4S&#10;uhgCePGvEFfI/nx/m0VFAkZYhzOZRpDEa2T+zoiVjyoFvGf6eyi52mOGpiJcsKCuSPsBzThpr5cB&#10;0YRXbSAHTpC5NMD8zwr/ABcM46gvRuwu4QMNIk1rezRi90P4sPrf2XTbbIUq4A9a/IeXpQYz5npU&#10;lwimgOPKhxQnz9c8OmBoy8YYqQisnM4uFuSC3jX02+lyP8PYakgEkWQQBju/njhQY6NVfS58z/R/&#10;znPUCSBowoSMpIocKoQaLsdAUs1/p+T+L+yee1KoNKkEVxT8hX8s19Ol0NxViXaoNKmvlx/4r16j&#10;hdC2ERDASRnwm7K0nI0yFSSpA54/3jgFZiKCjLQjH58fzFOjNXVmGlqqcgfLhwHA/b1EeJgVDfb2&#10;fQh0D90qfyCBwBwSeOfaORSpKmmacOP/ABfStGVgDnH7OsDKOI2u6i5j9KqxUG7qrH6m9jf2yy6e&#10;xv8AV/s9OBl+L16xOrIrhpDIFY+q48a3H1VT+RxcjgWHtpgVFK6v8nVl0nAFP8vURQjBVClmZmAd&#10;iAef7RPBP9QfdOrkU65/RgNIbWjIR9UkOo3dLf7G/v3WqYr1yKI1y0hc2KLYEIP6aR/qR9VP+HvW&#10;K/Pr1MV68x1uW9LFdMcWpLp+n9LH+zccD/Ee6sCcrxHXiKdZ1NvSikWjdlXVdBI3pVVOk/WwI4/H&#10;1/pZa07utddahch1OoBCDHo0NqH+b0qLWPFzY8/ge99e65apHIBXwqA7RxgeQk3KMmqUXULY2I/2&#10;HveqppWnWgB/PrOSvjsGFwVV+Qy28fHjKgaSDc2bkj3aqlaVqf2/8V1WlGBHz+Xn/PrzlWSP9xjH&#10;p9LmzlmLC50j/Um/04P49+bgOtBctinWXXLIYgGWNGik8aa1sTH6tDki9/oLX/w921sx0g469pRa&#10;mlcjr//XMVitgmKKKlkWB6eWlSumqI5apJzKUEcASSEMC6xlUKiQAMfUbX9ivxxSo6KvERehHxe0&#10;NCx0tIsRhWGQTYzxgxQRItzLV+RSsjowubSWJNxpPtppCc9aF0v4R0IeJ2tSxxCzBYqqFEaeqhWY&#10;zRuLTHHhowY2jIC6y+ux5sBf2lYM5r01LJr4dLY7YZk+3koqiCnj8EqPO0NRGQLLHGmsszF7WPrI&#10;P1I49tlSpz0nK5r0pqPCxOQZGFM7lYQngE40a9VjJa8dgPQdNgePegCcDrxrTHT/AEuNhheoVU8U&#10;MokUoEAeJFS/lmMYPkZrXGkXH0/Pvfhv6dNlW4np6WjiMVNHDS+BGX7latWaOWER/rFpAQDLbgXP&#10;P1A+vvxVgKnqtOnfwKGi1JAlQHDq1Qlp4pCv7aTSqObAatSi349up8I62OnKnOuVg8gSfwBo1kdV&#10;oQpJMkysg1OzjiwYC3u/W+pcf+bcOgijQIz3RlRmPrCU6THn/X08f1Pv3XupMDMIKhpGWIykFI4Q&#10;saLApBEbH9JJNtQHJ+h9+68BXA6yPNFdhG9xEFdNKHxREgCoSM/Qr+FH5I49+K1FD1bQT1naZ3WW&#10;SaMHSEMIUCB5FX6LqNwSPoCeW+n+PuojANevCM9YWcFkIkpy9QSqLJG8aAEelTxdSB9T9CeL+7EC&#10;met6Pn1HdoZliWd5B5XUxzL6FielNwS7AXW9tSFgx/Hv3ljrRWgr11I5RkEgilZX1SKJCglqCoCy&#10;o8qg6TwQAotb/Y+/dV6xKRrZgFbS07pdQrGoYWkFPI4JKhR+QBf/AAN/fuvdZVNgSI2kSfRLL5TE&#10;37mm6eV4zwoHJS/H9PfuvdZXtG8DssAZIma6BWhY/pURrpFyL/Qj3RPP7etDrqRZljjTgPfVIQkb&#10;nV9Gk02/Ta/Nz/T3frfWQEARSyRQ+ZUEMxYEBQTpQX/tEjkW/wBb37r3XQ8TOVk8AWV9aRNGJA4j&#10;FlWOdR+Be6XuPfuvdZaeOKQuYJQ8coUkyhjUlIjcmIEDgcDj/e/fuvdZo9KLZA0lJ5BVStpQyu7A&#10;/piIIUC1mU8n37r3UyCJpiyxvCUPjdW0ogRX5enUKLBj/U8n37r3Up/E0hkkheFFCnkfokRCotcE&#10;nj6j/D/YnRAIoevdcNQiDMYhGRokMjAa2iBN7uQL3/A96CKDUda64hViCN4mYJreNHcPNIZG1O3j&#10;P9leAP6/jge7db6yBZCuourMzCWR4nTxqdRC31A2JHBUge/de6wrHEjJKP2okcNTl11w/uN47nRb&#10;lvwNXp+vv3XusRUlD+y3kikdZY20NHMQNSojOCAD9dKXv/r+/de6xrGkl4/Gwh8aNEQEVDIGv6SB&#10;6rng672/oPfuvddGESklVhAkdmE0iKzqwFk8aRCxZSbkDg/4e/de6z/biTUq69CpGGcKkRLoB5id&#10;QGjV/QE+/de6kQw6Wd3ZVvJGZI2hXyRqw0qhkP4+mm/+J9+691MjV5HcuFjiBdJJk/XGyLbx63Fl&#10;sObAEH37r3WcJYxSxx6JEp2jjlkPk8t2uGVRZRxySf8AePfuvdSVikSP9rRJIHD3QaQrEWZ2P0u1&#10;7WAI/N/empTu4da69fTHVkxxiRGhJ03ildUazqxtyvHpHFz/AF+vvwpTHW+s1vUskbRu1iwVoVdQ&#10;pF312AC2Fr6v9v73x49e64iNHiqEKREEpYLJ+2iSklnkUAklR+kAge/de66EPEaxMSt5IwCVbWij&#10;V5kUg2taw/x9+6910I7ySfWK1yutFMLRC1oyreq5PIuffuvdYyUVCDIjRuigjQJpHdms0Z8n6ADa&#10;w/Hv3Xuss0ekaGZ0P1jSVmLm50sjWF1+npsLH+vPvQJr/q/1f6vyGuuRgUAPPBEFIeMtYyFmtoUa&#10;SSwJ/pfj+p97631wQRRFVZ3dl5AVy8iKP0Ryg/XT/T3o0pnr3XNEjYszgI1xKqzWMckTSaZP2jwG&#10;BvcD3v7OvdZJGEbvrMYmS8q8jmFWJQQg8C/9D+ffuvdY1Qq7GJWjsAZ4QgtICNVxK4uW/PHH49+6&#10;91mEReyxMzqH1EsBZZCf3GJT6leNIPHv3Xus8aNcBUvZmLyslgWHCuQQF+hN7E39+691IVEDIpEs&#10;sZLCxAkQoDwjki554PPF/fuvdZY4mHjHP22ogAlRF5XuCzonqYW4BPA/1/fuvdSYY2L62VQtiCQ1&#10;kIB0tpH0Avxce6P8J60epqFiY3N9bl0aMkaVVTZFBt9B/t/bHWupAPqLRqrOkwjh82kRkn9X6ubf&#10;WwH1v7917rOoUNIFCrMxLBg9wmlbujLYBSBbSF/2PPv3WwAcefXEKSBcEKQxe8ltXF4zYg8X9+69&#10;UjHXlJZlDKQGJDWA8kYHOp72t9fSbD37rQp59cf2lOpiLNrGkKfKCePHKn4Nvz/Tn3ZPiHVu3y6i&#10;A+oJoA9bK+o67MfyD/jx9Pajr3XY02ASyXDgKHGkKnAcf4n6/wCPv3XuuQ4eNrKSlmt6WhcqPWTb&#10;i/8AQD3R/hPWj1y4UEklo5dX+dKC6A3cQoP8LgC/tpPiHWh157MVjaNUkvGwDWVFiA9OofVmHHp/&#10;2Pt1/hPWz1kA0ABdNgWYlkuVP1PiB5459R/4j2wASaDrXWU3t4b/ALfDuylVeW/IJWwJVfppuf6+&#10;7aHGevZ64gAkmzfVmEan9S/pJBH9eTz9Pp70ddM169nrzKwEL6FLGRV1hvXqUEBWVeDYD/b+9Clc&#10;9e65aAzoWDjmRACQpfSpIDDkWvzwPe80xw68ATgdc2RDGlyreVRbWx1HmwZbD6f4Ee9AkGo63pIz&#10;1wEamw0lI1DNoJRzb+1pW3Fj/wAi97LsRQ9a6jGwbSXj8ZB8UoVbPZbKSbcgGw9R+v097Hwn8uvd&#10;Yr+K2sBQqqZAPVpcH1uGAH044/x9+T4h14dcLDStvGDGwYXbSzr+AoCgLe/0H+v7UdW6yRBEJ0BA&#10;y6tQA1FkAJIIt9R+D7o/wnrR6kroUW/T9NRII0sTpXQByxH5A9sdaBoa9cQRIyObAA2V0OhHCgab&#10;g/T/ABH19+62QQK9TpI/OBJYBiVS0b3P6jYMn/Ef7H34fLra/F1zYKfoRoZSlwolkQfTSmoen8jk&#10;n3vpwiop1yRXukbL+2q3u+hGkst2HPJBvxf/AG3vXTZFP9X+x/q/kMiMysCscciMdAeFFLrp+gaP&#10;8Dnlvfuq9eZFGvSAQQHJWyHXfTdW+nH9k+9gmmnr3Xoz+2qlWViSLs6qSL3uF/pf8/T3dCWYfLrw&#10;68gu4NgCqOgYaisob9QlVv6fS493f4T1s9Y10hdUhiVAAC2tSPFY2GgAkC/ANvr7Y611zkYklbeN&#10;0OmS7BkC6dSi5UWIFrc/7D37r3XBXu4utgy6Uu4VNLfUtIAP949+691wKgCNV0DxqwVRpDC5uOQD&#10;a3HNuR7vH8XV1pQ16xq3DHWNEttDSBbrza4IH0HNrj26/wAJ62ta44dZRpQiMlDcl3KosjA/QXFi&#10;Bq9sdWalM9ZA2mytIJAdPrPrbm+m1h/rX966aOny67J9WqwuE0lFChfU2kLa1hqte9z791tdNM9d&#10;CRiVBcKV5cFbhNI4bULhgfov49+68a0xw678gYqyOpClmKWRtRHGoEA3P54JH4Pv3VeuJUoxBkk9&#10;LlpB6EsxUrpOkWsfpaw9+HV08+ozlW4GoK4QMwtpjf6hZNX5JuGt73051ik9OkKt1LrdBpaXj9IT&#10;V+L3/wAbe/daIqKdRGtZUkVl1FjJcoNYB9CXUAggW4966bK0FeuDXddXJ1FVUpGNNkAOjUOWIBuS&#10;3Hv3V1+HrpoxpYxgzBpwscoVY9JksWIQgAFR/qeD/vW+rdYhpkcmSQyTILeJQIwsf9pjqGnggH0n&#10;k+/de6yxusXCyalkBkPp1AOq+pVD/S4s3+x9+691kI1gh9AHmBXUFAWMDU7A/wBPoAffuvdZiTqZ&#10;PWQGLamCaYwRb1H6n+gP+HvXVT8Q65A3EfC2YsZNbWUCM2YvGfr/AF4976t1hiaRFYubqX0iQqia&#10;0Y30xo19DDgf4+/de69JKCRpljRdbLJGI/3JCVPqJAtYD6H8fT8+/de6xB11OAujjUVOkksBcsyW&#10;FuOdNzf37r3XJWa5dQ5KrZV8is0i2GlrED0/1uP8PfuvdcioLR2CkyWUGMAhWsSCyN9dPPA49+69&#10;16MoZC0jEgKRrCgIxbgswXiwAuSPz7917qN5BoMhCkF2DMpVXkVb6QdXH4uffuvE0yesTTov9hZR&#10;cu0YjW4Ei8BW/tD/AFX+F/futVB6bJa1NSwTSRkIkk5eNgD43PjSNorAkqbaW/qbfTn37rdK46T8&#10;2SjvDGhIjQFpAxUGKQt49Kkabtb/AFP9bk+9dUpQ/wCr/N/q/l0k8hl4LnyTvBoYsUK6XZUlMaox&#10;IBkOrkDT/sCPb8dNND0+i1yeg8yu4ysdQGmWCUu8b+WWPlJGswk4IubjQFPI/wBa3vYKVp0pSCvQ&#10;Vbg3uAKyKaZoSPHISQriWnT0JTssYJIIuUFgfdqR+Q6f+mjQVbPQK5vsiCUExV6KWSorIWoATCIT&#10;aJIUDDXq5VWFxY8D3tUQCp/Z0/bQqTUDHQMZferrj4kq62aSPVJDLLBKaCSGaeXXqd5VCRFgbNqF&#10;jawB96WIBuFOjmK0UNqpToI8tuxgrN55chG611PHSo0EaySzktNO1Mn0c6QquwdWvqAP09qCKinS&#10;zTGooeg4rK+WVFoqrzLTVlPDJLBFVR/5BAzalasqHCHWzgppAS44tYe/UoKDq4VRkdNb0f3Mj/ZJ&#10;UiQMkYrEiRoafHRemSK49SShvSFS4bkk/n3of6v9X+r/ACB3y64fwaeCenaYLHCS0VJSTF/CYgC6&#10;Txg6hIzj9KafSbi/vxNBU9eqOlFQ7aq6iphZVMrTvT00kQSwiiMXlaKpeUECRrhtQFuB7oZBwHHp&#10;PJOiDj0I+G66xArJNUVdXRGmBjUpIqVUaPrqX9A9bOwsrMAQAR+R7oSSanoulvD5dCziOv4jPTGm&#10;UVMtApNMsdxPA1YNR8lR+hGj41Jc2+lrX91NPPotkuQD39C7gthilEdN45xPqWqaBadY45qhSJVl&#10;ZEUI6kgs0NrAc2ubDQdUyD/q/YP9X8kMkiudQ4dC1j9rSSyBvNHHLqamkeNRJIsZe8qxySlISzNa&#10;4BLAH+zb21LIr9N/PpeUeApoAkbwWWOInQsTLEsrtYTBBdVlB5Tn/C5v7ZVAOA6ZlOQOlXQY2KOJ&#10;xeOoWQCCZWVwxZWHnM7vxYf2StrE/T3dU1cOmFOok9KClo4qeKZVARjTh5ZJVSRpoQdCRsONTgcF&#10;vp9CPp7fWMDJ6vXVkmvTkkCQqgQFBOVMqO2sRmJfpGrA8WtY25/2HtwADh1vrsKdK04Syp5ppVcg&#10;gLwV0utvp+q4/wBYD6D37r3WWRnhCqrnxtEZAWuTSspGqWaUr6VZbKimx5vb37r3UoyI0iFdKCoY&#10;I6q7xxJCy6lEcoCsS3AL8WN+Pz7917rnCrlJFK/bwwsWaM1CDzA3vAyIC3B/xN/ofr7917qVHTKI&#10;zJ4RTuiJUEBh6GPLrLI4Ngf7HC/63v3VT8Q6zlIVFtIWM6dJV/L+44uoj4uNLElPx9PfutnrO8cl&#10;jI0UUqqCSXYl5WiFiCq/R7g8n37rx8usim92k1OGhibU9gEc8BYnHJN+Cp9+631IkMZiLxM00kcq&#10;ixWwgJXTICGAUH/Bfp9T7917qQ7PysERlKxxlikiM4jsPJKIyPSDccljzcj37qrfD1GLRuzSKqrf&#10;VAiOxB/VZ3hSwIDH9X9P6c3966a6wK8IU+mJ40ZoyQSbPHyFVSBfm1jYcX+vvfTn8PXCSZR4mMa8&#10;q9T/AJOgA1qln9IB5BsODyLD37rbfD1glGqTRJGvMEdQGf8AtyOdA1qOSAb2H+sfdl+E9aTh12RE&#10;QXSL9bRlDFK10l/zaqtwBdbXs3+H+sNClc9bf4evWf62iCBS1R+6UYkelomexAu9g3497pU0Xq3W&#10;EFmVTZpfGW1SJG8UpaQAx2Vrkx82IKiwHF/euvdRWJlFiqeOASEM0fEbD9cicEsFHpT8X/HI9+FK&#10;5691hMcTGVJNAIeN0LagzBl/SI7Xuq8OD+R78aeXXusEkgETftvLGCEk0qFdCv8AmkR7k+prAC9u&#10;Peuqt8PXnj0NIEDSvGYKgI6fuv5P1yaLGzD1KwA/x9+68vw9ZzAiO+gtolRmdjIGEZWMmcO+kEEi&#10;2lf6e/dbbA6xMijxwlESKILKohWzSgoCpSS3p9XJOo+/daVqjqQrNNKoRVaMyLeJl9Tp47SP9w6/&#10;uFbXOoWFuPfurdZfEWlDEGZUL/aoqxRLMXGmOwNiAASdR/oPfuvdTIUiQqpKszMi6dIW7MupY2IF&#10;g1yLrf6f6/v3VT8Q6zxxgKJRFKnjB1o5EZZASyiJx9Rzex97NP8AV/q/1fyFupEcId1KIyM3qKg3&#10;ea4sJZpPwB9AP6X96691wi0qZXbS8SDyS6PTKGUGMRxj88Akfn/b+9ivl17rgTHqABvGNCRtYM2k&#10;fuLKYiPSpNwD+ePfuvddOxZg5Ild9RKMhEiIG0jwkA3a/wCqzf196691FYSWdBMiFdPiSDhpZidc&#10;gYgEMFAA1AADm59+691wZjGNLtpWZf3R4w4EJIEih/qb3DEkf639B7r3WILAVKRT6DHLZVZryEKS&#10;VVRYAi3I54va3v3Xuo6F5wrqY6dWEpXWNVl1ep/CeL2BN/fuvdcwzSsiLEssbKWRC4XUAdSkqBdV&#10;J/xPv3XuuDxwpMGX1TyKszlA0mhUOmBbKLEt6ipAA459+691n0QoAG8aU8izGeYxHVrtYu2genTe&#10;1yFF/wDb+/de6yxIDCgQLpmVVvThQzRI3JaSQHXc83uST9Pp7100vxdSo01TMZLG6G+twCwWO1OW&#10;awJUcLa9uPe+rt8PWZV1R6C7OWVNUdlWJCx/biD2PGm5AHHvXTXUohbuFEsbEIInBIjT+yostgpP&#10;JP8Ajb/Ye6912pYuI440T9stI7enSqsA5QNzyebj6+/de6jFY9bCOWJwgcuh9bM7G9xb+gNvp/vP&#10;v3XupBMlmTQkiBfJIyjUdIXQ17qNQ5AJv/j+PfuvdYPBGjFCD5I2VbqSVcsNQtIoN4pF4BHI9+63&#10;x/LrtolKwOJGDqXe00LEQlb86PyoB0+rng/19+611lNO9robaSjJCfqi25dVf6EL9AP6W9+691yP&#10;op3XWsinU6xiFCzprF3kI+pLabf0F/6+/dWX4usoEbs7hAhZVAJDF/KoPkWON+ABz9OL/Tn35qae&#10;7h1d/h6yoAJQZlMkcQRiFGokgXl0aBc8WUKf6fX22vh17eP59M46yFvEY2sGMqPaR1DOSZNJ8SAg&#10;3J4Fzxz7c62BU066iAVolu0ixxswKRqC9Q3AF2vcqQxIPHusnwnrzCmD1KCFVuDHIFSQvCt2hMX1&#10;aMF/qDb9Q/P+x9puq9YSpOiRo/Hdg2hYrsiX9KKLaf6gmx+o9762K1x15mUalkOpEQG+kKI/MbgN&#10;bghdJsPx/h9Pfurilc8euwEJWBWXU0ZKyMLgaP30M0lh6eRYe99X67CVGr9xUDhzJNqAcGnK+hrj&#10;6KT9AOffutNWmOoRsBLMqQuWUq5JFw0UlllVj+DcBh7tH8Y6ourVnrjoQsIxCS0UrPK7aY11KNYW&#10;RI+NP6ilvqbfn2o6e6jTzaEZdBQAGWQwOsgCKbfs+nkXB1EDg8/n37r3XGRkinjMyDxa28MZiYmR&#10;ggLVMrMAdIYkAi/HvTDUKde65KzSKdLjhlUrY2WUNcC/0K3+lvz/AIW9smMg9NsFrnrhreS0q6Qi&#10;6pLEafL5AYiIkbm4sQCPzY+9aG9OtcMr1ljYxl09VkjTQWCslh+qKVfy3+J96KsMkdbDVNKddB7M&#10;Y5VjURnWWfVqlEo1RrIo54sy2HHPvXVus4AGgAG0Z1GRiGjgB51lRyCfoP6Dn37r3XbSBVVVBeP6&#10;wqVUqZI/8+yqLMdLHjUTqAHHv3XusbwIUZljjYwkSrNKyFpVv4pU1f6pQC1hxY/S/v3XusE8MUgX&#10;6MxQIZGXxxyNY+NAUH6ha3J5HPupUHHXumw0cTsJX9dOqoEj0KGmXTpjRv6lWBNx/T3Tw1GR1oio&#10;oOm/+FnyvLb9qSRnLIiyNBIVCB0B/rfi/wCQR7tp6boa06bXwkClVjQTRxpoEYcRIXJvI7M4+psb&#10;qfzwBYe9UI6uq0NT02y4mNVlhjijkdVaZqZKfll/LeY3DRk2DAfU/wBfetIrXz6t021O3YHSmjEM&#10;C0zzIlQsQM4EXjEj+JHF01MLPYDT/T3vrfTLLtuB/HFKYmMksxTyx6NL8+Knhk0m4AHr1f0+gPPv&#10;3Xuk9UbU86LToqDQsbStYurSIxX0vJbUNYYXB4/3qysVNR17pN1u0Ih5nkZ5ojeSpZINRiEn7fjY&#10;sosvk/QQOBci97+3hcv59OR6a/PpgrtnSmjWALMJnlLKkmlZnia0io6j9UTADUT+ebX4ClLgH4un&#10;W+E9Nr4eppSjy0z1cNPGK0xRAQOYaWUJEkaIDq0W0EgEsbH8W9qFmjPy6oilePXGakrlqXM/lp4W&#10;cyM7LEICiLeOF4benxXuobhrAlR9BdXU4Br15o9RqOpC1VTGHqEihjq1Zdf3k7KlXEg9MlNqFjwR&#10;qCsCCQdNvdiK4PVPCbpzizlNAkXlpoZEmgjqEhWJm8jkn7iMU6obOOeWNi30+nuhT060y6TTp+hy&#10;WKPjkd1qaOWGoMMlPqjfQF1SRVCD8hvSoNh+fz7bIpjqhyMdSZdE0KqYIqeJolaQTxKfFFF64VuL&#10;sWJupuByeP6+9daUEDPUKeiickyaL1FMaeOSIgMpc38YaxI+n9o2W/8Aj791alc+nScyWKpo/vJW&#10;pZopHljj1yKsutYkBb7hHFtJ5MfFuQBcge1HVlgQirDpLVe2o5qaqib7eB1XQqSrJGJoamQCEVAU&#10;A3Cm6XawI5t9fdxpOOvNAlMdJ+XbtMTVOglhF2XwmiAhcQqB9rUSShg5cAWAZiAPyPe9I6ZMHp0x&#10;VG052SSFlipdaCwkhmFIYjCJI1eSPUWYAryukr67g+9jST1QoOmNtsySxmeroYqdIaL7V1MsEsIK&#10;S6nKTAF0aQaWjawsCPblI6daMQNOmVtlQihiohTRr5IamSsp2Vo2kp/JqoZmlBsBEfrJe5JUW9ts&#10;PIdUMK9N1TtSopWlqgYROyRfsPBpMQCCKZKaRQTIST+27ggXI9t9NGJOBHSbyG06imM7KEeOYxsr&#10;NH5Ktp6pfBDLTSuPWQurX6rIACBf3rqhiFMdJ+bATSzTLBX/AGsbDRkalYmgv9uVjpp1hRSryyOB&#10;HGNJPAk/F/fumdGo9Yp6Gr+7rSIoMaWWh/yqrgStrYWoG1GSqAIjMroebA67g2uLjfVxG3w06Zam&#10;mhhMbUJkljZyBMlOadNc4P3bzGYa1AcyMR+nSeLAe9dUMVOI64VIx8NRAscoIyVPIWlqY2npYZqS&#10;m+0kgiV1PjXXa+ordTYGxv791UoOoc8NHHaurlitFT49Woo/8oWnEkoEimmTgR28ckai5N7E2HvY&#10;x1YCgp025DD0yw180dNVKk33EWQjaFftJq1FDy1LmxJEycJo4ueOfbiyEY63w6ZcttilnlpIBMKn&#10;x0tFXSQy0iO6oieaF55nUeEsg8cZW5PLNwPbgkPn1VjjpIZPacLrWTtJS10UlBTUcFTJENNRRVZa&#10;qo4qnHSWd0BJjcx2bhWuBce6k1NeqcOkjk+s6OerhaWiqosiK/H46qmWGWCCtpkKaJ4oVWSN0RGQ&#10;LEyGxYN/UivDh06khXoLch0tia6qrZKWCY1FOs/20aSxxZVahpGjfHvVFZAsEjerQhQN9StrgLYJ&#10;Sg49LYrxo6UNOgIz/wAc8YlHDCtJBXUIFfOswg+3qZa3z/a1EtTJbQ2mQ+CMFtVx/tQPtaJY2ANe&#10;jiLdCKHiegUzPxoyNOJ4KLH1kNZI9RLzGIK5ImiGhoCpKfaIzL5X/Vq4PvwYE0HS6PdxXvAA8+gf&#10;zfTm5IJ6ajoqYohhm8XmaoUebHkGokqZwvjOpr3a+n6X91dKnp9d3tJMA9JdqDfmKaaqhgqscrzP&#10;TTClcSGqWaIeWHQllaH069Yv7qq1yeHStXgmNQQenTF9o76xjRNKZ6iltJEYaqGKWD7dVEP+Tyga&#10;voCSEIKC5t7c0IfLpyS2hmGR0vdufISvxE8qmKSGKj8UnjM33FHG04XVLT0z/qcK12jaRm4JuLW9&#10;7VYVrUdF0m0w1qvn0Ou3fktRVMdWlXk6unlqXE1JXyfw6GsxQiZUlijoFSMMGcAiR1LIALA2v7Ye&#10;GM5A/Z0Xy7SQax8OhQou+cVXTg/xqjqYbFq4uYY6mgqWfT96tN5FSXy8ItpS3NwtwB7b+lVsnh/P&#10;pIdrky1MdKKTtTHz1Apv4qkdJU0UclZPJUwCTBVUcrT1V6VQrRI9kC6jo0kMw1Cw99GBw6SvYyAC&#10;o4dIvL9n0s0zlKWlWCtjec0VTG9c1LrJb7qgrKWwETtdTG44Daxxb3r6T5/4emjt5OekBuXueLFm&#10;dYFSClTEwUKmOOGobIiNwclLA8mrwgqqoosSSLj6+3EgiiGp8/b0qh2tBmU9Fd3l3jJVCeRapKtU&#10;asEKjUKuIOgVoZmkDFyiHUZUILEEaAALXbcURCiAdL0s4I11Qilei9ZXd0+XqTMY/CoeGAWV5Yqh&#10;5E1BY4iWKaDZ39DEkcm31KZrhpc04+XShMDT/PpP0tRLUyLHUzs9GXekWacCBo9ajQtNrXSGVrue&#10;QTb6fj2lUsTXq/Tos0Sq8cVMKv7eVzUxeA+aSRIgJZjI/Cm5AZSvP9fr7dHHqj/D1KpVaWjqpKeW&#10;KnkeGmDGY/vIrTARRUy29TIxAaw0m3HIPvY6o/HqerpKojmMUNZHU09I9fVxmOfx6SFkjgUWZQys&#10;hbTqDW/HvfVOnCleOBRMlJM0mOeZKhVZIvu53qCKlYw1uCWGhGFiDx7914iuD1mCrMIzD444KkzU&#10;0iCk1SRrOpd5kWxYGMMxGkG1r/UAe9daBrUddwK5kGiqpzDj6ka2ZolmiSFdFOkQA5CnSSbqw4Fy&#10;fe+t46zLJWNT1f3wp66GY0jLlJ6dftftRU6lKIltHklBiewHCH6tb37r3U+WkOpWaOKmnhqyDUF3&#10;hWpo3QUrE0k41AmXRoJ0tp1G9uffuvdTo4I6ekxaGWhgnpZJWTRG4f8AiUwD0NHJqvYIqlklcW/c&#10;YXP4917qWsctPVzVTzJ+1UQVRIjhqJZYpwpqKaqp11akV3JjYC7BvrwPfuvdTFrGM89NHKsaT1v2&#10;0Lw06S1FZI15pRHSiwEUroFOkX0nT791vqbRUFPPFTwx0wqmeKWelNWskU9VSwysJ0iaO4gmgU6y&#10;q8sArWBNz7rVc06zwEwyU9RFPDQVhgrzBJLLI9TS4+pOmqotY1F/KGsrK3Fw3Hv3Xupn3FLQz1bV&#10;FDUY+mCq0dPVzJ56iFoFlnoZZtLAwhdAkjdWblZC31Hv3Xum8zSxO9Ks0ZFX9pVztUoaKXJRSaqi&#10;RKf6yM4Pj8ckUUYIuGsAfdGz2+vWj1yqqqKjMK0tTR1FM0M8j0tTIGpqhpEH27z0CL+5Iyq3DfRl&#10;P0sD7YbtND1qlMdMtVXLSUCPFSpTUs2sUNRO2mnhiJtJShXuUliLH903JVePaaRqVI6dC0JU9RKu&#10;ro6c0cWXrIajJNXU9PjyT4pPEEvPNk3ABcaECxuDZgwP4t7StVunAi9JTJZF4EajhpLtV1VdXCjD&#10;U6LJRVhCTSRlAAiiMqEYGygOSfp7b68yBvl0jchlDKKaonCSQM7Rxx1U2vzJGosvnmUEvdY1AOpb&#10;8cD27HXqoJkyMU6Q2TyMf3JqJYAUlCGxA5KsVPjjBAGk/UNexXnSPbzNQ9KVB0ivSJqszUS1GqGn&#10;EDQK1SkCSrLJAy3SZ0YDSy8A+m9lH1sPbPVq0HSVlrVVDHHUU/lnWVVhEJQws40G1Qwt6geb/QE8&#10;D3o8OvdJKrql+4p4qiIu8a+GpdXbyxyO2hfHIR6xYXF/p9PrcCnlXrwNRXpprZ5IJRESsda76VYh&#10;Q7QrcWjI4JAHAP4593HDr3UJa8H9x2qEWeYxTCaMPSySKpbyXP6eORb6j3rptzmnTPLpaJdIaVKW&#10;SWT7gXXSqN9LD66gRa/N7+/dU65Q1CywyzFS1OTENUgUeEljr8jFb24v6VDc/wCx9+691CmCGOl8&#10;kTU5YySv4Y9IYA+kxj+pF7q1iQBz+fewSDUde66kkklKugjmRplSEIA0SEoAF8n1bngXY/Qc8e90&#10;JBPXupccLN5zpQR08iBNMQeZGKnQg59N/pqIPvRNePXsefUI+UDSqJoZhHHHObvKRcXRx9Aykn/C&#10;4/p791s6fLrlZBN5GJSGmurpI3kEbFOUF/1Wtq/re/vXWuoDTGCaCaN5JwsZkSV4gruwFvUjg8C4&#10;Fv8AbH37r3WWNRUM2hdcjF5ETxgcFjpFOpGm5IYm/Nhb37r3WV5UPhEF6geNQ86xq80MkafoD21W&#10;PNyb2t/T3vrYUkVHXGcTaAjsTqa6OFRdetQZFOm1wSFIP0+tvfutgFTU9ZqajZpCxAmjDQyC2g6m&#10;TiVUZf7V7gA/09+68/HpSQVETzyyLGHVSREJbBY2SwBqWQAfW4Nyeb+9dV6SGSl+/wAg8ifrZ/HY&#10;gRlWVPVdR9Re5BH9R78RXrenSOo1G8gWaVBoSMIrGSHyM7O2mNQPqL/1/p78Kn8uvClc9c5vKzfv&#10;hFiYMytTMH1FeLi1lLf2Sqm/9ffj1s6aY6worIyqB4gsjEPIwi06V+t/otwfSxBufqffuq9S2s8J&#10;ETRh5ZRC7G9vHayaI1HI4IYg/m5+vHurL8XXGII6rGg1MwIManQwJNgSyi4XgG2rkk/09+60eJ6w&#10;eLwSMPtyki2UuSBoJ+izAcEH8e/da6kUy6jH+0oANpgVRYvETywvbk/0v9D7917rxERDBoh9vYFG&#10;Day5JKooBGoEgXFv7J49+691gY/beGSGNF8chVonbghfV+4Cb2BuByRx+PoPHhjr3TjHJJOrSSob&#10;qRPFOyAywWQlvQeClwxve3A5tb37rw+fUaOkkpQQdNmVCgLKzR+a8nmNhpB082tyP8b+/AU62aeX&#10;+r+fUmSM/t08Sj0krHKNJhIKlnBsBb/aQT791rrqRKgIg+38aho41WUL+4foqpp+gLAqbfUce/de&#10;66Rw0dN5liaMSSOwUhIxLc/150oASo/1/e/Lr3WRYGaS1T6o6g8rEEd9IXTHGqn+lhw39V/1hrr3&#10;WTV9vPE2mOUrIqeOUm7EqUVZfGBZQRewsFt9ffuvAVNOp6QwO8r0rEoSrCmYKHSfhJFWwAe/1IJ/&#10;I59VhvrYwaHqWX8HFnkkkDxSLpAAAIe0oX18gaQFN/8AH37rxHEjh1njqISpWmkLRI4IDepAXFym&#10;pgCOSfSebW5+oFTxz1rpbY+OPwVBeWNZFCIBpVUWSX/OTFOS2ngWH0HPujUpTrRFR1s/fyW+76yT&#10;bA2pWVcArtoZKakZtRjmqcRlIjPBLMP9RSNG7k3uFYn8e453y3+m3Iunwyj+Y6U7Pi5kiPAZH59b&#10;QlbWrUwR1MtOkU89PTu/27qWjpvENbFOWZFZgRr4ux1fT2V9CFUC9o6QeVzbxwzjWwpdMSLUkqwr&#10;JJToEBllBuUKmwBt+CBx7TyP5np9LdWI6C7N7rq4Y3hmqTQMJWMqjxxTSuto2no4XJVlW/k8ZJtY&#10;2bjgqub7w6qOjKOxGCOggyvYsaxSxzZKaiSnidpJapIoKeWKKq0SHxTxxSuznSxF9QB1KWHHsmk3&#10;UtgnpfFaLXh0Ce4OyzQJS/cVFBRxyzTQ4mnqZZ4osa1VGryUcsoABkpw6a2k+oIZSxBAR/vORmwc&#10;DpyS29BTpmxm6paqupIaVkkWrnSqq6l6+Omnli0mnlnp2kBiDPIBLqB5QFTY+05vm1VJ/b1VLUE9&#10;2ehuxWXq9MP30ipFHNNAtYkY1Q1kyKJaZ0VfoIyoDx8aS1+SPaobkKaWPSr6MLlR0MeAminhhigj&#10;jkhKR00bgmeiMKtqkq/3vWq3sui4vYj8j24l4j8D0nkgpxFOl9eSX/JkMZozeKCWFBUQWga9QGac&#10;MxisviIdSOeDYe1SS6qZ6RPHQ5/b1xxqpVR0swgSojgJVYzURwjHrG5QVkdULhbScCIgm4tpsB7N&#10;rWkgz0inBpo6eXo4JQQHkjKJFU+VYVekg1PYSVUdrMisCHJIt9SoNj7X6VPHy6R9NdZjFLPJGgjk&#10;qVVUAv8AasIyZJVjjIuV1sQkhVWAsASPe8eXW6mlOknksJHUVFooElqvthNAssQmIjYESG7ABlI5&#10;UBQBpBIub+6lQePWwT0nqzZlaJ6WR6dE8IihkqIZGlR5ydEKx1E4spN+LD9RBH6fdGRGwD04rrXP&#10;SbqtisYpqaMTrT0JnpKbzuVgnmnqRVVEVR4wXEkZTX5CBcWsRz7SSW61+fSlZFrjHSFz+w6yoklq&#10;mxVNUtDJCqLWgihUqg81ZWtCDJ+9GumFFGluOdRPtvwG6dWUEEDpDVGwpZmM0Qhp56l4GoIlnSaO&#10;ip21QzxxUdcI5Q0lwQDKQo5BuNPvxhIFen1caaEY6ReQ6pSgWso4jXwQPJSQUdQsgqshRiCQsieK&#10;hQSTvJKwiaaSZbWVdJFz7b8MnhnraorjHXGu62Sqo6X7mOhxzNSfZvTP5KunmiR3jC1OQhRgkjsN&#10;csy/pYn1m9vdfpyRwp/q+z/V/IOCMLk9IPP9MyaHix8U0yGinMNKDDNVmtki0nHmp0+NogBcM0F9&#10;P0a/tloniOr06sVFPXov1X0RVMuRp4noVWslnqWjWniiyn3M1Or1NYITcBGKEGIHgAmxv7Wx3Rxq&#10;XpHJCaHoHq3pPI001RFj4SDNUvDQ1M8NVHUKhAqMlPWSSWZAzBI4tLlrLxbm5msiEV6LzGQxHS3x&#10;uz6uiqYKGOlUUtJqSnpKWkFUuHlaNVpa2oiVAZnaUlVltbTqZ7rz7VRzqFof+L6dUrivl/q9P9X8&#10;yqM199TLQZKVKqjipkneOnqBBJC+OdRUCuFUwsFZIwPEdSkKwQqOPbviq3aetv3LUcB0XjfmVeOl&#10;iFDV1NdkUP3sDw4wR0NRQUE/3i0czVQs4iidihk8eqVbR2Vh72rEZ8h0XXRoB0TDe2/6OkilOOc1&#10;kUFdWmJajHtQA0UkASKL7WMo6lWbzSajdGIF+be10Su7UbzHSVnVYta+XRYM9ub72nan+7WRqqoa&#10;qaoLefII4KxywzyItvUf3QSb6CoF/ZgsVGqf9j8ukRmNKDpr20tdWM0SUsBvWVFOhfQPHVPpjjWS&#10;B7qwkF1C8kXNv6e9TBVXUfLp62di3z6Hfa2H/hcokdGiqKKgenpmgllgnlyEtWv21NEGslrmRI5H&#10;4H5FwPaJ3Vsjgf8AN0axqa16X8WNapcVeiN48VJU1VXTBTBURrqBoVmprCOVIxqkLMNbaCLkEj20&#10;WxoHE/6j0sCsT/penyrzE0IofPV5OoSpkhykWKoYrpNBCCH+3qQRJBDILs7OupgoUEke6IAK08sV&#10;6uanPr5dB7uTcBrJzTwTSKkQNVDHFT01KjNqZ6KeiQI0tlSVUWVUXUVLsASQHo19aH/V+zpNKxJz&#10;0GOcNXWw5Hx0yShI/G1XTxsHkgjAemilnYkNLEBd/wBTtcFwGv7WxaQRnpDJ8J6DitwdROYojR1V&#10;VJD6xcGR3LIHdTOQQsag3ZmuR+OVt7U+IgNK06T0BPCvTvhtk1NXX05fHVPnr6mOihpfEKyWTyo0&#10;sVNTVH08gjVrSMf7V2Itf23Lcqq0U8PPp+KIsa049CqOrssJzQwwV1a6hqrwypA6UySII0hraogK&#10;zhB+3pJCjlhe9i5ryMjUSB/l/LoxW3OqlDjp1HVNXQw11VmKSugpIJ4o6mV6OGOnoqTQaiWq8Ea6&#10;Z0NiVk0adRDEj20b1C2lGBJ4eef8nz6XRWykVI/y9A5NVioqqmuo0DTxVccax0sf2s88TLoU0kMg&#10;aOZWj9bK3q1Cwdb2KulBRsA+v8/9Xp1tK6tSeXy/1fl1PeKhp4Y2jH3dAIK+BPHLFHkIKWGMS1ck&#10;mq6XLKWWJmOkBdLc+2ST54P8j6f8X0rCqAP4aH7fn+Xy+zqCrQmOuW8dbWtRLHFqR1qauRirRGqm&#10;XVCitTAy+RCCdJRixYe9kUIPAV/If5ePXhShHE0/b+zHDqZGtRajcwPNVRTzhkp9ASRJ4xrMpewa&#10;IMUjSXmwAsFI91qpPH0/1fn06vkadcJoY4JagzMuRq4T5kmRYZZaqKBLKkhtpuG0qNH0C3+nvfkC&#10;P+K6sQOJz8/XpoCG0yvQS1srSL58bHNTJUx6gho6xnC+lw9lcRA2S/Hu+PI/n1WgpSlT5/6qcf8A&#10;V9uOrhpXklOsR1lNLTTl42ZFmensyLO8I40IXVdIB4ZiLgAbUkD/AFY62VQ1r1hnhpkavqaeeSod&#10;4YiBNES9SGIWKl8hVUcWCWjK3YDVa54sDUBadVIUVPGv+rh/k8+ssAhp43jc0AETfZvVCmdWgM0H&#10;mkMb39LAkrJJIfUG9NygUaapznPz62AgBOB5cPlX8vt8/wAupGqteoiLQ01YaSnYwTTvE7fZeTzS&#10;QSSyaWWMlv2pdBZCNDce6nQMft+3q2kgj1Ax9n+rz8+swoRDL5p41M9OuqnerRo4Y2qJdMcUccli&#10;0a6lkZjqYgDSLe6hgcDrQjodR/n8+m+GAJGIo6pm/dqZlqCGqo6pYr6pfABdSdPjFuT+AL+7Egkk&#10;/s9OqhaftP59YZlWqnaaniWjiEomnjqSQYZ500a0pkW8kUt7oR+kar/Qe/fCKN5/z/Pr2kE9o0+e&#10;f8ny9Pz65yQPUCoh1pAI6qSCSEU0VapjeIrHUrCbHUSDyxFlt9NNj4EKa8etldQI4cfn5dYRDLjh&#10;UszzzU1VUU1GlQqNTVUgihDibWnqYlxGbx6ja4uLcbYh8DiM8etCiZ9cenWbzxz19VLJDSyTOtOl&#10;NR1IAgkhKGYBlYaoZRpYuGBbWALsGv7rTtx/q/z9exq7hX7f9X7PPrFUCnlj0My0YDioR0pA5jlD&#10;kvVU9PCW9QsokRtZ8ZJ4/Oxg+Z6sdP2flU/l8/Xjjpvr5ZajXLIsto9VUs/iWCoVqhwsy08NjwpA&#10;cfpBs3BPt1Qo/wCL6oRXI+3hnrHWNNFVSzO1P9+ojjhhdvOZSsPkkmmf9LyOpchrALcm9/elyAPL&#10;P2fL+fWmOdRpX5/4ftp1xeAQyywPHEtZUUxyEL1SqIo6Z4wUpFYDSzK1o1ZL8km3vdQQD5DH+z+z&#10;rWkVPmTkV9OujHaWljqGko6qekliaYxFBT1EhEssojAtKdP7SgH8/wBePewSRUCor/Lr1FBoTSo/&#10;Kv8Aqx1ArojqmFRJC9VDBTlNUAeVqZyfI8dOeCij1MQeGci1rn24h/h4Hj006gCpyfL/AFf6s9Sx&#10;QkMprZowagt5YZYZFSqWKNW86U4JsHuqELZ+CUPPvWskHT/q+XXiq4Zjx/1V6gmOapmmFI+lKf7W&#10;kiijWSSEU03pMkTyj0ALGRplLaSGt+PdxRfj8/8AV9n7OqEVJ0f5f9X7eujBPM/lKJFBTssjwy+K&#10;IyPq8cBaAcLG7amLgWFx/S/vaFQaeZ6rpbJ9OPXDwgPKpmSRY540Rqc6/FLJd5INJ+gH9ooSL3/2&#10;D3VePXldYjThaR2kaF5KinkeQmPWSn0juulvRZD+SP6e2QtRXrfUXzvBUzQzSytqiiIl0KDJAVKS&#10;iOUgaGQqVbk8G9vdtOpR1Tgf9X+r5dYlIggWGSkMcdRIq+Jysq03mcWkfSSwVDYKzLcFub+/aCeB&#10;r14gLxFP8nUsUGl3nqY4Askcq48CVWNY0agB0YDyRh0KKksosbMA36gNBhUKvDq3hgZany/yf8We&#10;oqCRfEPE4s7NSVFW8cYj8UeibRPFZHiDANEbrZiv192YVJBzjqvHiKen+x8q9co6qmNTUuZGq5Kd&#10;/GQJtcMqqgkrIfK6nVIj6/0rpNrhmA960UUYp1sEEnz6yTB6gVOj7YpIy0q0iaRItWq+aQ08Li2r&#10;SCWI4BsOfd1AHHy8+vH/AFDpqkagnhYUiO8ul41aZyjTTk2nqTARzoa0aG9zckfp9uAMD38P9X+H&#10;j02dNO3j1xSIpPHVoEEkcEdPTxzmMQitjjMa+RpAAQCNYLfU2uffq40+XWgM6/Ph+fUeMeUQ+QmF&#10;1ao1TzFWaPWCYSoQBbOLgx8XUD6Gw92Jz/m/n1VQCMefr/Kn8+uVPF4JNEjEyR00WmlkicoSJPHU&#10;R1EdhcSC/I+kYuPURbxx8s9aVc5Ncdc2ieaR4xPGxQLopZKgSweMMojVPGvOpSFX06voCT798/5/&#10;7HXmFcA/l1iMca60SQRzxB08KsonV5SYEVPKLCMfkfXm/BFhYgGhpx6bp2kHiOokdQpGmR5UEU6S&#10;L40j88b+Mkqr2t5E5YG5F7D6+7fZ1TrpUdEkBMwjmBiZWGnTGk2tJXUfRwCSAeDce9Yr8+tgkAj1&#10;64RF51b0/tuXhpZBGfEYKaMu4mZeQfVcg/W9x9PeyAuOtU64CnE8chlVDpiJkAAZFIJkjiMLD8N+&#10;5dvrYj36tD17TqHUzHRVzGIosdSsQIad3CRSBQwiKym51Na5A/1jx9dNopnpxVJwpx6+vTQtM2jw&#10;ag8gMTUrSKkp0yzEVDrMOEUsVdbD6XubX927cdNUAPWOSWGQOwHlmVXpULRtHHCjt+1Elxw3DNY3&#10;DDm/19uAEcOHVqefU6Kd6dqWeIxmZg2uHwaSYxeJGqnUDTqBFgRYjVf3QAMCD1ocajy6xGN0Wmrp&#10;5KYJIq+Foz5ViJYK6yRD9LMBqIPBPvY000jqvkCesFo6iokZiylZUkjjYLDI00RGoSHkFRYEi176&#10;vx72ML1vFOskUS05RhplqIqmoLmy6nE0fqEMNrcWDW/SeD/X3rjj5daFPPrlO8E0cMsavDKJXgng&#10;KMw8cyfuMUAIYqRyF4N1v71SlevHIr1zqfuYZAIJnWZELNLCdXMREkQZkAKkRgWFuDe55A9+FK56&#10;2a8D/q/1DrlDeaenjhiiQSSsy6n1fbvHD5YYHlQWHClQNXP5+nvdBQkdbwcDrmkcMkMDqr0SuzXZ&#10;WjlAZGvLUFWF7Akgc24t9T71XJ6rQdY2iSd5KaZFjARIvCCQ0hR7a2lsDxe78nn34AjPVSamnUYP&#10;4klecaoUnRmiaYNKqJ+3GAp+um4uQPwPd9NeHWq06jNHUyGGR9AjZH/yhGUAaQfJLY20lTdPoNRH&#10;vwp5de6ywNCIZvM0kUYUaVI8YdGB9Sgr6jcmxAFgb3450c9e65OHMa6gySBWhkjiVCF0ECILUJcf&#10;WxXn8ANb3qgH29X4r1KKzUcTSxVMKMIfDE8xMUzzuR428QB1SIrFWJa1j/gffviwf9jqwBAqDn+f&#10;Ta0VO8CMqiaczt5WgChKdSLE+nnUTcgHj/be/cD1QjHUyPyPBKPHL6YyFkmkUukA9MupyLX0g6Ob&#10;WH+PvxFDU9bGRnrH9qvnp42laaJ2MJKoFqFVkEl9K/qCgICR+b+/VAGOtUAPUqH9mRPJdllLxVD0&#10;vjCxxaQsBCE/RvTpIItz+ffidQr6dWwB1Kpo1dyVJiZGjUSzEmGR1uiwFQBa1r3H+P459062tK54&#10;dPlPjJWko51WRtCOkyK8Y8EyHmdRFywuyAKVtzYHj22zIFp0+I9Lahw6fqakpqNPFBMTVCdY6hBo&#10;VI6j9Ymj+ihQps63s3BB59sNUqdXDp5aDh06UTF6dZaq8s1QtWrtoHmgaFrJMI1UK6kBlIAAsAAR&#10;9PbEgCsaeX/FdXBqKHz/AM/TzHHI0sM0elGi8QQurRCaoVPRPGbcMQGupJ+tr+2McD04KjI8unIE&#10;TRTjyJ5Y4nnkUQMLrHEWkCy6bMSBe3Nrg/4+6HBzw6c1ahRePTzQQPpgNNCkmiaWorqOrUPDG1Wi&#10;pSiOwuZI1Y+Igj6A/j227DIPHh1ZRRQB9vT20kgdpYmkMVLaBWZUaRpSgipno4RpMkll0tY/oBve&#10;/tNRacP2f6uHTvD/AGen2kE9Ga9JHkhhiFJUJJZZoRU/oChkBXxRu7MU0ci5tawDMlGofXqyjiOn&#10;6KKohZ3jraykXJTyL5HqErMbTtHpMUIZblURzHZubIR6uSPbJI4UGPTB6vQjgePrw8v2eXUwVEdG&#10;8Dz05qFqoajEM5nVsdHWpMVj8sMHpMb/ALhFraWZSy/X3TQSDTyz86deJCmpyDj5V/1V/Ppynjlq&#10;IoojGsJNMUgmjOkCkCmrhSSIXVwSrqgB/USLce6rQf4f9X8unDU0qPl8us9LCs5kxtVJLJSTuqwC&#10;JA7xLBAtTOkszckB+Yx9RoYfQ+7YHcP9X+r/ADdVwe08OuxLFUBqOOFDWymZ3njiNEJoqW9T+7AP&#10;1BirRxSKbWBB/V70B5nrRp6Z6d6apC1VDLj6NWgZHeOgqNCzPjq6k8tTJSSsAHlR7NHYg8Ei4It4&#10;jBDY/wA9f83XhTUNPD0/1fPqVGYo6aFEaNqlMbSMhmeaV5ROxaMUav8ASRFUKsWsHWxH1J91I7jj&#10;zPViAMfIf6v9Xn0qtr481dalFNGf4fTxKSYpjFVTSyuonlZbEDxzAKRY2vckWPtVaoGcEevTEo7S&#10;p8urbfjdtlIBjXJcx16T0GRg0PBPQNTS3lhcPyFeaO0Mn0YuT9D7H23Q6qA9AXerhW7R+HqyvD4i&#10;RqGkpCYaZ1ipIpoqWQRiWmpD5IqpZB9JJWsWc/Qtz+fci7fEsUYU9AOVu8sPPpVrDE8qiBkhaumd&#10;Zgnp8ZjWys0bfS/BYf67D6+zMafLpkhjk9TI6WZVpPuKWnRVn0V7I6qzpSSmFNAH1YtqN/xa/wCP&#10;dutdTjBHGB4nikaO8xbXYSLPJd2nJuBdNKjj63H5PvRFRTpuSunHTlSJUu9Ks0SeSNlRIrqrnwjz&#10;CjZtP0ZQbH9I+v59+AAwOmOlbj4Y5g7eOaRUD6PKBFIWDanhh1KV1J+P8SLfT2rjXHStfhH2dLbH&#10;IUhidLGL9wvTSJHpamMnj8l7EqCRrAt9SfdWFDTpMzA5bz6V1LThJYhdNIlSKEoqtHIJELOj/W0Z&#10;X8/UAm4H190OR00dPl090tOkUWtzrLRukQJF5oUBZYnYAaX5sf6+6Uoeq9PSqzIxIQQKQJDcAhvG&#10;D/nPrYc8f63tzqwqe3rE6tfSZNY5kV0U3B1XDfQ3Yjgn8+/dbJ1Cvp13TiJWaHT5ImJl1FF1RxNc&#10;Lr4sQD6gwP0v/X37qnTmiNGJVfSUPhUoql/GSSD6mW4LKFKc/W/vWK9e6dYUKpdgVVo/JwQRKiIE&#10;RrH/AFRtdj+be6nJ691I169OsxxSDQgZgVRSo8lhY2I4Hp/H+sPeiKde66IVhqGksV8oQAMAWuGa&#10;9zw36iP8ffut9SaSxVGYBkQszGwvKGNhZD9bnkf63vTaa9bUZr04RrcA2a5RlU2AjAv6r/4/mx/p&#10;7qaAZ6v1idIQWYm+pHhMTFVOhBYPG6jn+tifz/h72CCK9aNfLrwibxxhAjKFV5H0C81pdN3t/aAF&#10;rH/iffiV4Hqv+HqKaYOl2DKQSrNp+kZayNxf6gDkDj3sY4dbqDx65tBEyaFispKssqkh43jIZ7SE&#10;WsLA/wDEe/Z61g8OvPA2hCyohj1+pwlgH9V+PqB/aUfT37r1KdQFpxHBGsgQX8isCNSmM3uxtyCw&#10;B4P0H+t72ePWsUx1npaMF0LRW1wNpLKGDaTZ1Y21BSLn/XA9tu1BQdXWOpoOlnj6GNXTVYamVkUk&#10;LcEelSyqNJ/p/Ufi/svmcmoPSpF0inQg49FRV0ghjeQqy2LKp0OqNbk29Kj+lj7LJPi6cAJNPLpR&#10;RhVUBl1KGUFmFiOLG3A/P0/w9stWop06KAdduo4YAArqBVbEHUQUUAfTixNvfhSuePXumqWwAuSL&#10;K3NuULG90Y2BABPtzhkda6TORKLG6F1Lslm1W9Kgjnji3Jvb8D2pTOeqN0HWUV0WaP0ylLcyBQSo&#10;XXqdfxexW/8AU+18P+TpPJ5dBbuGo0obCEPKGJWVhpChBrliktwV9I0f05+t/ZtCM9NLkE9BzUNq&#10;Z9bh2m107RKosqxWlll0kDToI/bYElj7eZdXVW+HrAWBf9maEvMoaRowpVPt2CuXkVfSSRa5AHB/&#10;rb20UPTfU5RYt5AbuYw8iD06owSU0sAASbtb8g/0HuvDB690/tD5BEwptUqWteMIxdiERrH6NGOC&#10;BxyD+fbR4nq/GnU2LHhhzB5gai8iaRqMbjxiWK35FwQR+R79Xr2np2ix6EMvjkYMjI4IBlQKt4w4&#10;/tWAJNvbD0r17SoyenylxgKSl1aUWBQuLq6yFfJGNNiPSbqCB9Padia06rQE0Xp7oMFC8gYQelj+&#10;2rJecH+1IpGn0qPp/j+CfdGkKjj0/Gnl0u8di1UuUAsSpsIwsd0UK2o/qDfW1rfjj2nZyePSsJTj&#10;0rKKhCKzAAaioKgawFj/AEhi3Nzf6H/W/HtsmvWjTy6exDGFXVcuv6LsDbm/kBH1t/Uf63tlWYtQ&#10;9V49NFZN44x9CNTqoZf1sW0ah+AALXHtQihjQ9ackLUdBpuCuIidNYkdwUBRQ0V0byB5V/26n/YW&#10;9mtvCNXSMsa9ANuTISeGTUsjxeUakuiugRtQkiLg6ja4+l7E+z2GIaqjj03MCRjose/ckjGphhkh&#10;dTKfQsvg4kUWRJHUi49DLrPDgAMLH2dW6cK9aij0knpDbQwcuVyknmasaSGR1aKUPC7Srd6InT6Z&#10;9LAuYz6i9yLg+3rg0WnTkjFVqOjs7LxJpxAk8ZVvDGdblXlRPFrmnkmAU+pwLD/AcWIPsN3khIpX&#10;pPF59D7iYY9KFUPjaZYz6VsySIHOkjnSp+n+B9h64Jqa/wCrPTy92R0u6M2k06eEDJcck6XGpGb8&#10;/wCH+v7RHh071lrKpEVR9dX6QL6VU/qYJaxJ/wAP9f8AwFo0L9bHz6TVXPGSHR2VdZILGxjU+lUZ&#10;X4ax/A/wvz7WKnr14kDpP1lYQXjJ4AtLqPjUH8TKri5Unk8G1uPamMLx6YaUDpgnqElUE30sPIJC&#10;t1iaMFfpYsD+UP0+moc+3gK9eBBFR02zTOGZ2XU4EQYRBYgFUhSOP1Hm5v8AUWFvdqU4dVk+A9cP&#10;OoPLQ6Vd7F11KYzwAUXkn6n08c2tf36h6T465xlVj1RaJIPFrkswcSRK/wC5EA3IJFz/AFBv7rTr&#10;3U0ISEGkNIurxqxsqE3tGzj6mwAv/W3vWOrUXTXz6aJ6fUGaXUY3YMY+D45U9Lh2tzYgHTY3N/xb&#10;3dT5dUoOkjl6KMo7PGEPjWxYR+F41u8PFiULAMG082v/AIe1cB4V6qUU5PQMZzD+T7iNhPCaeWIo&#10;RUeJqh7mTzIzggMBqRGH0Bu31Ps5jkVQAOk7oFao6CnLUiUfmQuNbTS6UqVD3kB8zSR1cOoymNdZ&#10;06rH8XNvZpCdajq6nHTztfJLCkazSUUaCnDtM9OyTRUerS0lRHGSLm4VlFiRyLA+2bqEscdVIIyO&#10;jI7VyocUiseAWlOlB4nc3AEVM4Gr6LqSwIAuPpwG7uClerq54dC5SHWhRgvkZIVQHSfL4hrjeRh9&#10;CD6Bb6fU+yGRNPDp/wAgesdZRpMiKTeaUSh7XCrIE1rLzcX4u3+qF/d4m9fLrxUMKdA5u7bv3cIV&#10;V8yyLO9QNVoZUmiEciaSCALWNhyPVyBcA3tpzESei27tiQSOiD9y9fRVNBWVOp6nxSyzSQxmpWL+&#10;H2U1FTAYk8bCn0RkI54F9St7F2034hmEgz0zbwJaoZzx49U1fI3pGnqa6WKV6msosgz1iwQQLRyV&#10;WaigbWh8KkMhe0niMgDx8kqx9jNNx8fBrStcYz/l/wBXDo2tbs3qHV+XVHneXUVKWStjNZWUrUiN&#10;5Wk8shDDxSRhbsWkjcBT6rLp0ktb3qaOGca2qysACCa+v21Pl8h59IpII5Jjp7XXgfQ/4Pn1XpuT&#10;as9BV1BljktCGKP4zGpIFlViRawNyw/qOP8AGOt120NM8iinGlB5cKf4K9HNncyWoWCXIJ40xXjW&#10;n8ukCJmpZJB6I2Ei3YJd9WmzqGNxdhYn/H2E3kaJ2HAjz8+HQhWNJADxBH5cfT+XUyGdtKCQ610i&#10;ZmChtTiytGTa31+n+0j3dZmoAc1z14wr+HHy9OpUFctObllPkcMEjDSGQkhVdSRcLawBDH8/4e1M&#10;F4YCDWoPlxr/AJh5V6Q3NgLhdNMjz4U/z+v7OnKGsAj03KAGRipYFjoN3jDniwNgAeRcezaDcUWO&#10;hqOPzP2E04dFNxtcniVWnAfL86DNf8PUxKyQxLGRGxjsjabq6AHXe5BBYrYWUgcX9mKX7OnhkKdI&#10;pjH+qo9CB0glsvDfUagNkeh8uGDQH1Fc9TYKh2eNdajTK7NI7EGM6fT5b83t+eeOPa+G8clYw1KE&#10;1JPD01eZPz9OHSGaBUBenEDAHH1p5fl+3qdT11nUsyyKyj7gCQx+dUGozxr/AGv9f63J9roL4hwx&#10;NQfiFeIFcgef+E1Nek0ttVCACCPhxXScChP+Th05w1ETSLNI0kMUhDweJkZo6lzaxH4vp0m/Fvp7&#10;Pbe6QuJpSVQ0K0FSG/zHgQcAGvSGSB9JijozDBriqj/Vima4+yYlQkk8skRji+0KTR6W0oja7SSH&#10;UDck8qLW+g/p7NIbqKaZnjITw6MM4Hqfma5A4Up0wYTHEqSAt4lVPrSmAAOAHn869OZrBNF5fIrW&#10;dY2lQRqqRGTUwVk+pNyNPs9F8skQlDVyO4YoK5+2vp69F/0xjk8MKRUE0NTU0xx/w9ZIsg7yJSKi&#10;M6MPXPGuumjRi41OTazgm4Xm4A9vRbrM0gtaCorXUB2gcM8O7JIGa06q9moU3BJAPkpw1flSvbih&#10;PlWvT8MhI0kYRzUg+t1kceGWRhYzEygeRhpvZBxY3Av7PBurmRUjbXXJqcEni2fiIwcDyOBXopNo&#10;gUlxopgUGVA/DiukGtM8ajJ6cmrXh8NW08eqeITNFA0SVMbB7ID4LIPVpuOSo+tzf2afvAxqs+ta&#10;uA1FoHXzHw9uDQmuV889I1tUlLQhSAhoCalTjOGqTjz4N5Y6yYrIPAHqx5jVSDRT1nk1JSSyyaXq&#10;pAtv0g6Cefrq/wAPa7adxaMNciviEUV69qFmprOBwB0k5rWvn1S/s0lIgbSEGWSmXAHwj7SCaY4U&#10;8ulMlX5aeoSapjqWEzwVZHqW4kEysoZQxUvZWFrXAtwR7FMV4stu6SuH7iH+edVR8ixAOPL0I6JX&#10;gEcqPEhQFdSevClCeFQM/MH1HXJamBqlmR2SoD+aCMszotJTwkJRgGyEgEEODyRb6j2+lxbPOaGj&#10;1qAKkaEXCAcD6186fLqrQyCIKwqlKMcZdjl/XJxTyr1Kaq8sU8sSyJKPE0/2Rjp5DGoIeGaM3J1q&#10;QLgN6jzzf2q8USoxjB1jTq8Oimg4hgB+IEeR7s1z0yIPDkWNyCvdTXVhngyn5Gvp28MU6kGRkWmq&#10;VeB5qpjSxE2E7SPeORp6eAqxUMNSqwK/S5H09usaeHJVS0h0Dyap7TqVQDQHOkgrTiR0yEDs8RVg&#10;kfefNaDI0saitDQkEHjjz6iRLTMkaeGemm861VPI0tPPTki8WuqgXTZzKFH6RdDci4v7RIkLBVo0&#10;b1DKe1lqKirilQddAaLlTUgkAlRIZQxOpXTToYAMrUwaI2ajTU8fi+3E0wPKjhKZdEsVLGlFJTwP&#10;5KiN2WthchVeIRN6UCLcBtX5v7UeCZFPhp2uqDRpU1YV1rwBQIe0UGAdXnUpPFWNwXfKliX1EUUj&#10;sbjRywyamhppoaU6j1Ai88s0dSJVLOI5qtfuEgkii0TUaKhMetra42LH6KGYk8sTLGJGlR9QNRV+&#10;6hAoyClRU8UJJ/CCc16fi1+EsbppOKhO0kE1DmoDUHBgB5kgY6bQiN5qg0VNPGTJHJUrOYmKU8On&#10;x0pFlBJ4JF9TAiw9ovDUhpfDVxkFg1G7VAohoBXGSB3MPLHS3WQFi8RlIoQtKjuYmredBxAPwg1J&#10;PTPU4qRamIvHLNKZo/MBKpSejdFdRMB9RqIvpsTY6vp7J7jbm+pV2BY1BNCKOhAoGpxFeNONDXh0&#10;Yw38ZhYKwUaTTBBVwSDSvA0HnUCopk9NU1K8bgvLSMJqqWBS0VllTURyi2CRtqCs6/Qgm/Hsqmt2&#10;U1ZkOpivw0qK5wBhTWhIyKE9L451ZaKrjSgbjkGn82FCQDxBApnqIKKSNxLLEzxohLCQf5PTXUpp&#10;8yAqFOoD9vn/AFgLlD9I0beI6kqoNa/CvkRqFRQ1AqucmhFK9P8A1COuiNqEny+JuBrpIrUUPxY+&#10;RJA6Z6ui0vFJTMpjlZJnala0itGhP2x1XChfqQLj1eyS5slVhJb5DUYlDQ4GE4GgHE08jx6MYLkF&#10;GWYEFagB8ihI7sZJJ4cOHzHTTNDcwuwSN4XjdZWljMp8hAWRnW+rTc8XDAHkEC4L5oBqRnUKUoQd&#10;Q1Z8yfOnoKEA1Ix0YJJhgCWDAilDTHlTyr+Yxg+XTdUUUJtIFfxeSSRYSwPladvRDMDwtx+o/wBD&#10;f6+yq5soARIAdNSwFeJbgG+3z+WfLpXDcy5QnuAArSlNPEj/ACfPHn0yVFBoDI6qx8sbs/JWRW5V&#10;Iz9CP6E/7b2G7zbtCaGWpDAk5ofPSDSh6M4brWQymmDj0+Z9Ps+fHqDV0IIRX1MyM2oIAGYeP9Da&#10;+LqLM9/9h7KL3bRpVXqWFR9uP5EcT8j0rgucEpQA04+WeP2E4HTK9C5TxuQ012WOa7AqttXOngEH&#10;j2HJLAlNEpGo8D8v9jozS6VWEqV0+a4ofIj7D1DmpREWsnhOtNTC5Jc/pR1YG5P0Fx/sfZfLYCOt&#10;BpNckmufSlPP/Jx6WRXjSfEdWD6DHmR/q/LqFJE02oAMq6m1a40DIdADXP1sxUL6TY3tx7LHtZJK&#10;0XAr5UI+3oxjuI4wCSK0HDgc/wCQfb1GNLEY4iIRIyOBISukvckBFUEluBcH/D6H2na3GkdtadKF&#10;mJcktSv5/wDFdcHijF9MEh1qoie66rSAglVsLHjkH+v+xLMkKimDRsdPqxYZINOP+r/Vw6xGHxOj&#10;MquqnSxRV+v6QGA/DWAuPxc+07xaDX0xj/L1ZWDYTjx6jGNTI3LLdHLHXdVvwqBbDj8f76wYyzU8&#10;h05x67KASEhlsqRhWYBVLIL6dJsP+Qve3XVSnXqV660aBcgRvJ6CAReEEX0sw4AIva3+v72q6evd&#10;darDQbrewH0Gor9Cv5Fvzp/p/j73qFdPn17Fc9d3BaMsxGlWRtCBVDq2sqVZeTYn8En6nj3vr3Xm&#10;kGsoIkNyTZfS1hwSwCi39frb349e6zsRZItBARbtYXsGYWdSn1UHj+nPvdcBaUp1UBT3Dz65Eq3j&#10;uqxWIQCTSRIHHLKtraio5v8A6/5481CcdbAI4j/V6df/0LOMdtmNYvC/3TxNBJoAWKONuTpBpo01&#10;DxNYyM3qJA54v7O1Qg16DBJJz0uYsKsUGtRFDIZqenqlUS2qJCnhRpI5fo4A1+QfU/Vj7drTHW1+&#10;Lp3GHJLSVDeKQiRWlgLAJJERGA+tD6CBwChBP5PvfTprTHTrTY2mpX8ioaWFFjEFOdEhZWA16ymo&#10;SEcgAIvP4FvddI1auvGpI6nsiRtGYltJJKVdtGqUgmyTq7fREAC2/rx7t1vrM3mjIDU8UYYlJ0pz&#10;G0smv0o6H+xdhbmw+vv3VW+HrJKwEaCflVQufEokhILWUspA/AAsOPz/AIDXTXUuKnjkOmpjL39L&#10;6S7q0jgSUtqlv0gcAnT+be/de6nU7k072vT6oZHVC8TPHzaWnMn1BZhe4/Btx7917qSJU0JojeRo&#10;ghdXPk9RbxySx6lP6H4AVbAWsTz7917rJEwHjMaQgx6ZLXMsjNI2lUjWS4Larfkf0t72Orp59ehc&#10;ukkcjKDI7FI2P7zhCfLI7pcghvUE/Hv3TnXTPGsKTtIrCKJZPI4ZklcPoFNKiC+q/F9P49+6916N&#10;5EuqlojHGJUJCS1NnbX4tBGnRf8ATcX/AN59+691G0wMyGJ1dA6PK8rNdElJ1GCFwoXS3BZjc/0P&#10;09+691ncKsoE8UsrNDUGeOQCddCNYAog1AheUYgAG/PvXTHXNmeOSDxxrInh8jNNJaQx38LyRNYt&#10;9QLjktb6H37r3XJR6l0MupSZWJ/ameEqbJLGRrXni17Hm9vfuvdclMUqxRoJLzQlTIkJ5bWTEyxs&#10;APpwx5sCDf37r3WWMGNSyGEqLRAEl5jJexJccHSbWA9+691yQBA0ZkPLXlMihwW/46FpeCCLX/pf&#10;37r3WVHBTxqjmOnKKUWEG8wFk+4iYXKG9wR/Xnj37r3WeI6Qkzjwuiz07POCJGYy/wCZgFjovezF&#10;W0/T8+/de6mRRLdpFDNGEkUwsdaJMvKlbi+pDezXI4+nv3XupkUOoIVjVzoEnmbT/nQARCrRAeoC&#10;x+g/1vyfde6yPC76dasGIeMmxKxRuwaoiLEAhrW5uTz7917rmYSbqZAwAbVrs/laI+NIgp5UKti5&#10;/wAffuvdcPHpVJFVFYK7wyB7qIwbNTtq5DKdWn37r3XJo1cSMSw1qfArRakm0oG8czqpVrjm2keo&#10;fX37r3XE066SVQ+IoKh5IVDW41IpBuFZeeB+bce/de6wmGJAqsjr5b/RgznQNcUyxhQi3+pU8gAi&#10;/wCD7r3WGNE9aeCok86FmLiNFhmPDNGiggavoADzb+vv3XuuKBdSEmIeUG1mtoWE+MTMpA9VyD+O&#10;T7917rKFIjjggp2lqTI0kokB0lFOj+1wzauePxwffuvdSliRlRJotP7sYlZDfyuvo4T/AANxp+vv&#10;3Xus8zIWZ4tEsf63i0lRJpYJIsqfW36QSfpY+/de6lGykSFgJPTKtQEUQU6ytojbRFyw45D/AIsf&#10;x7917rmsZJnMUEba9LIsIEUbtC2maWUg/UNcKFA/2q/v3XuuSKS6JZuJFcAwrG8YSxKyLzfTxcEj&#10;37r3XSvoYMqlGkWS7MQrBpCQolC3VbLcglv6+/de6zm3jRVVdK3eaQFA+lAZDI5H4AsAD9b+/de6&#10;8FVSXiOhpDqFgVYP4/JHIUAvYn9IB96NKZ691iMREpW9nKRlmLaw0qKFMy1H5v8A2f6f7H3v7Ovd&#10;dJ4QGJKMymMr+27tI5uHJCnjgagQwH5+vHv3XusisVVP3FQxxNpaLSysXf1OySC5X+hF9QNr+/de&#10;66NK0bgNpiMjB4YWQ2iiMepjIR6zY3vq55FuPpqorTr3XItGVTSLgNJoZVa6RhACywAE2ZrWJJ/x&#10;/wAPEAih691z0BQytod9GoE2OlkI1RszWW1uQALjn3oHUajh1rrlpEeltCyNLECUYoxKoxJB1fgG&#10;5+nu3W+uWguXYsSBqLOwaxjkSxBRfqFNlFh70x0ivWusyxiVVYhSytGkCojeUSAWWNgAF1f1/pa3&#10;PtlpNQpTrVepQTTrnOr9qKNPUqNT2Zv3CVYGzBuCCPrzb3pPiHXh1kji1KdQQBH9Kp6Rc8K3AIIs&#10;Re35tx7UdW6yokayeqKXQ8F1/cRmYrYSeIgWVxxf/bW490f4T1o9SYgoGnSt2BJa4DsWYFdN7fQg&#10;k2PFz7Y611nu8eiJVBCEoUcBwryetnlAJKixHq920nTq691IBZUGsgEFiheMNwg9IZgCADyb/mwH&#10;59169116WJlv5CzKCSgjKMVABK2uVN/z9ffuvdZbRkBmKElSAE1WKxMQzaiPyQbi9gLH37r3WAuk&#10;g1geSXSJPEQ4dgPSrB7C1x9dJI/N/dg3aV69154V9LsIy2uOQur6k8I/b1GwF/wbnm/vyfEOvDrh&#10;4oxcCMI6ElQofVJHJdVY25FmHB9vt8J63100UeoIHiKMrF5HQq8rnj9H9B+LE3ufbCHSSetDrmCi&#10;RpFIq8EqiMRGsoU6l4H6QABqP5/1/e2Goa+vfPrsq5MjBkDIdbM50tIQodbEcJccD+vN/dOvdY2Q&#10;tIzqVZWA8TgxtcBdckrzFQAbnSqj/X92X4T+XWxTz6yExlOUKhOAzWuGYcxfQXsb/Qfj+n18nxDr&#10;fb5ddwQgKpYCUBXMIKBmbSLr5NQuACOALf63t5/hPW149TI45GWN29S6FceoAltPq1j6gf0B9p+q&#10;Cnn1xQITAEUBF1SKPqqu62P+x+nPv3Wzp8usul1FgVVSdKu58jNq/UVDXv8AgD/be/da6xFGUs2h&#10;V8ZbUTfV5fHYj+ouP7IFr+/Clc9eFK565cBTr12l1KRJpJFvRrjBH54sbWvx78aeXWzp8uo89zGY&#10;QgeR2hKXA0+k8XFvUf7YW5/P45PutdYpAJn4ZUVGW7PGAHZf1yPEygnn6A2tfj37r3WFVbTIzKry&#10;KXlJbT4y7cKbsLr+Ra/uyfEOvDryjQY2UEl/91Io9QVQdTv/AEHPP1vcD26/wnrZ6lIqMLklWDFk&#10;8hCx8oCLX5CrclQeTa/tgVrjrXWRIlkBuQ4a+ksxVkReHII/B/tf4e7HXTNet/b1kXgMVDRlhdWR&#10;QFaJDZljY2C24J/J916sumuOuZkUqfSdVxoKmwc/lOOLWvZh9fr+Pe+rkVFOsZlRdRJYhmQKfpEQ&#10;ou6jg6tNrggD8392j+MdVVSGr1xDLqVvVoA+gAAkNiBoNh+o3PA/H4/LsnwHq7/CepLuLX0q2hI1&#10;t9Aulr2jP9b/AI/pc+2Y/jHTKipp1wF3WNQCoJcjSqyG68SqpbgHi/P09qOt0xXrsNGvKOzObKLA&#10;HSg+pVfwSPof9f3R/hPWj1j1OCSkfIui+VFUNFflWTkm31U/n20nxDrQ6x+oiyG8isNEh9RaS12Z&#10;gwswtwysB/Qe1HVuuBWPSblU1F9dgWVg3J0Kwsv0JNuLcX91f4T1tePXAgKWIjRDPGsqgh7aVX0u&#10;kn0vx9B72nwjp4ddoSZ0CqghZdLq2ldKW9Pjb88gkj35/hPXj12kgYmfQGF/BGlwE0q2ouf8Lfn2&#10;n6oRUU65D1atLIrldI0m3jY8BrD6j/W+vvVOqFOuaONKGcrpCqUZVJiNvReojJAPJDX/AK359+62&#10;V4U65sxXT5dBjYGxdtCoyKCF8n+1fqHJBt79TrWj59difhgdOq7qjlApLggMAw/s/T6fU8+/U63o&#10;64Ow1XMZkWW7OCBqXQ2nyNJf6BrWHPv3WwoBr1wLl/KLhwEExuoClzJZS4IFv8f8Ofe+rdcblmGk&#10;RqqkPK7Ea7EaVMYIIB/HA/x9+691geOyq0qowbWiNZSQ7HSPIQP6foP9Le/da4/l1HJJ0+Oy8KrE&#10;kvdtWlmLEDn6XH5Nj+B791vrA7N65BESxRkEYMelzGAtmiYE3sdRsPoffhSuevddp5HaMH8FP7KB&#10;NX1SMmxJU/QK35/23ux0UxXr2Os2qT1v5PT5QrSMFeJLcnSQL8kgW+nHuvXuuKSM0ak6Xj0mIjTZ&#10;P1eS5DAW/p/Xjj37r3WRJAwC6VHpJv8A6og/5o8G4JsTcXvb37rxFcHrHIae/lLCMqRCS12Pkk40&#10;HVwWt/rWHveafLrQUDI66BQyBbBmEfjWV11Ky8/Qngf0F/8AYce9db65hpHsAyrG6mPUPGCiDk2/&#10;wJFrfXV/h7917riSbOdKKqqFRZGDMHU8PLe/1Nx6fzYe/ceHXuuKklWkRVksEibhSmkNqZAzf4+m&#10;3+Pv3XuuMjgOQmjgNyWKByT9bH0gcMOP6e/de6hS1xRdKNHoCaj5yFZFP9krYi4+g/Nxf37r3TbN&#10;kUjLtKzqNTRtIyxkC6DxzLGBe1iDa1/z791vQzDHTFUZOFLgGxC+bSwAQA+hGiZdLWYkkqCLfQDn&#10;3Q16sITSnSRym4aVVij8heenqP30dGkSn8UXkkd/D6mvwFQkC4Fyfd1DEdOLD/F0hshvDQZUZhE+&#10;t7LLKItblQ8cJdFsC/Chj6R+W4HvxBHVvpqnt49BLm9+wTLXR0rQtHAIqTyyzhVasmIaqAjI0KIU&#10;AChSzve4F7n3dKUNejFbMKmR0COf7EMFPXiGeGqjFKZmeqKpHGW5jFNJfUHZFOhHF0Kkf4e3QF4j&#10;ppYpFfs6CPcm9pnSrqFqmKxRiOSljmU6KtolkgkmkjsWHjLKDc+oEG3vaICcdG8EIZe4dBDkM7Os&#10;axU0pnSaIyh6YrA7ESsk0Dx/pChiGQXuW5HNvagAAUHS6K3QdwFOkXkcwa2nrIchU0clT4YYaqIv&#10;LLE5hYyDLmKT9Sj/ADamP6MGufe+lfDHSVrF+98KCGGZK51qVqEiZYsTS3WGGrp2QFI9QUvIzOHU&#10;CzBbX9+6o3xr+fU+kw009QYknmjCss8cyQirgdZ5CsBUSh3JVUZyS2rTe3BHvWK/Pq2D0sabbEc4&#10;aSpqamejghayRM8Yq55Y7rHSFV1IPGGHClgLe/E0FeqPJo6EDEbRNPVwLVMHcwhaZkcV0gmq01SY&#10;9JNJZSqgoA9rABhe/tJK7Hh0Vz3tcDHQr4PYkJigZKeCnlJio4sXVKAyNFy2QrZ4gQzFGZUQfTgH&#10;6e2FrWp6LWn1Glehdx2zPsxO0IFHTGT6QReRp5YmDywKxHpCajra4ub+1IIPDpG+r4q9CLgttRJq&#10;kjhkiknYQaWiWKaPHLZRMpcW1ar3JseDYkWuw6mvTTEEd3QhY/ERUyOpRyqPKVhSa7wqpBCxh73e&#10;5B1L9b296C6jQ9JvPHSkp8SI4xSRIZadSUERi0Fi6Eq0vlvYqFYObqTwefp7eES/6v8Aiv8AV/Ib&#10;FQajp7gpUpodSaokAZ2aMjwtJL+2vgjl+oDchePoCL+7BVHDrx7uPTxGIhDCjFXVEEkkoQiOWQg/&#10;uuHHIsSxF+eOOOLdVCAdcAAlTGKoRyFGZIpFXSk2sgRvpXhVA0tY8W+n49+6t1lBKyqVWNYmQKkt&#10;/Lr9Z8ykv+Ppz9Qb/j37r3WUJGJRBKqxISzNclpGQmwQ2F1BJFiTYW9+691mYD9plMphhN2YENGg&#10;SQxRgQsLNzcu1iwso/Hv3XupixRr5UaUJpjBcSItmlVjK0epib3uBpUDkmw9+691JFNEdA0Mrh0v&#10;q/TG0o9NkK6+GFrEEW/25917rN43jDNpZfLHqYScySTI9nETuCFViBa/v3Xus6RPaBgIotBjDLGI&#10;mUGx9JP9QQup1Iv/AE9+691juFMokaRT+4WIcebxpYuFB/WSbWA/B9+691mYxwa5WiIjYLNHEIgT&#10;EHAUOUIIB1G4AJ9+691kZkQhtdmYpJI5UGwKhVU2Fmfk6l/P5Hv3XuuMag3V3UqGeNU8aRlRrOrU&#10;SPVqJZwbEWtxx791Vvh6xuwSqQS+OzLJLMXH7cMTjwqxJW5cEKSF/wAb29+68vw9R1mCBEnsJEl8&#10;Ssscdldh4SZYFB4bk+m3+Nvz7q3XTKkYGo+KQuZNMiaQHvZpDGOF/qAP9pv7917rkD43W5YXmURI&#10;CrO1r8yMfqAo1N/xv37r3XAyL5DG0Rj1K840qrxieF/IsbEfqsbv/X8e/dVb4euGqJmEgQONUrO1&#10;v1pOmqWWYnhVBICj/A/19+6t1h8hWN5S8kpW0hk9Xh8I/ZkUoosdBbm45P0Pv3XuozxEqyoVepMa&#10;JIEJLAMbjxKR+3ckE2A4Xj+h917rsnwxyyyRpNNpjkR2ZW8pkUq5bWAy6bajfn37r3XJFp2W8Uvl&#10;AiBvEqhJQz2i8wcCxU3BsA3Nxx7917rpYi5bUjKSCjyizAIxC08iA8qAVIt9Lc/n37r3XvAJEYO6&#10;GSQqronMcjLYh1X8Ei1jY83+vv3XuuZiRokjjEj+nQCzL5HV3B8hBsNKkEr9OBz791oiop1lkjXR&#10;I0JaXzhAXswZTE/B0aQ34PpUaT/T+vutH4gOuaweFPKRqljEcazRrGfBFrsrTIRb9BJFiCeBbj37&#10;q3WeJQXp2Z/Fd5kX9s6pnLGciVraVBvdWYXBuL+/dVb4epJaVFhZolaOKaRjEG8k2tz4rCRrE6hY&#10;6QLXub+9dUX4usKIiqx1s2kXuWIBaZrRqNIP9oAqB9Pzx73071J16HRJfHpAZmRVB1jTpVCIxY6X&#10;PqJ/F/fuvdRVAMfjMeiRYkZzZTJLHGdKqpNxpBH4/wB79+691jkJuBL441/eVJZCrLFCVBF0jFh6&#10;vrYn/H37r3WO5JAgiD04TUswUfvGoAHkaBwCGseb/X62t9Pde6hEJ6TG4AMEsZcsSsaxSFfIGAsT&#10;6vSbAL9ffutNWmOuDWOtXYFZIoWGhLPpViNSiwudQC2sPyffuqLqrnryQyftXTyOZRUtaXVFEJCY&#10;WklLfRRcDT79051nMUj6tLQF1iQWYDW8cfpdho49Quf9t7917rmi3jhUlXdZCY2S6rLGqX8SyLyV&#10;UavUePqbi/v3Xus9PEATaRJ4ZTJMbMkSJqsIiAwJLMbAgLybG/59+691KjjgVEmlaUK/7agRtJEI&#10;wpaGd0RRqBAIF/6X+t/fuvdZ4oC0jleCsephoVwNA8g0JyQxU2W1gbc/T37qrfD1IjQhzHIyzSI+&#10;uMCMCLUF1iK1vpo+tz+Tb3rpoU8+uSajCWCLCYfUxseAW9EbBuGPGoN9RyD7qqheHWxUZHXMBah5&#10;AY2lH+ZncFNK6l1qPJ9LJyDb8kH8+7deLE4PXABDL/m4tZV4eFRTquRFGyv9CVBFxwb+9UFa9a64&#10;t+6PKWaNkURmYoPVKnDPGq2JAPBH0Jvb3vr3XFwwUSKoiuSrNGvLgqfEsTOBc2vf+hJ549+691yL&#10;JrnD+ZImkpGh1JpSNRYr5iy3UFgdfBuL3Pv3XuuyFhXVKzeJlKVek3bVM2ozEkX/AE2C2J9PvRFR&#10;Q9e65D915gjRLo8YIKhDJCLogQsBeMkAsAATYX9+UBRQdbXB66BJOpmcM5RXZbudXj49J/S3Ba39&#10;D7t1dWqaHrgpW8nj8lyRd3ACwyROFRyrfUuSLf1sfwPfur9Z4oxG0bScMoN1ZhqmllOlpBdbCztq&#10;F/wAB791Vvh6yARonlCIwR5nbwh5JTIpssqRDgEablfzf3rprruNANTQu76NPqVNEVzzJxKAbk/R&#10;bXH0Pur/AAnra8esnEjxCwjfUfJqDXCMeA6n0ix59P59p+rN8PXAgKwWRI44w8wLBWZ5EP4swPBs&#10;WuRx9R791Rfi6xMmoSRv5I0ZWESuRqUhtOiXj6G/14+n+t73071zhAVgYifDYIgTiRGWO2pjyGv/&#10;AGVt/vXvXVW+HqNrCtGSsTCoImVdJQq0VwUAPAIA8jE8Fhz/AIvRefW0+HrjYGJfG7TEK4Mo0LK0&#10;qsH0BJLg8enT9f8AePd3+E9XPUV1AMLRCaNViCqQArprtK0TtILnmy6Dz/QfX3pAClD1ry64CWQO&#10;CSGYyhPGHLvCWU+SMiQCwvc8f6/59+Ma0x16nWMS+SSGIBFAmUyEFWaQaLM6tYXs3AFv95v7baPS&#10;ta9VcdvXN3aKWNPAEjAjRJJZFMgMgu4IPKhVH1P0+ntvptfi642cwQqhFihhFyn7mk+VmKjksvoD&#10;X/qQOB791dvh6loY3Cma4lkkDftsCJhp0RFXIF01cgfgn/YD3VVby68nkMZd4oFZJZC3mYEMqxAu&#10;SF5K82Nx/rc2976c6zvdYtWmRZFVmF1jKF3I8iIi3sSpOgfW319+691i8kcbzFI0KN4olj8eq/lS&#10;5QlQQGuDcn6j37r3WOOSd2qXkRfKscdyVUw6r2RlW1g4AcMAOdNvfuvdcVDMAQVKxCUj9BD64yfI&#10;3AtZr8L9ebe9dNEVenXdjpQLwwWIWgjN3iSPUglDAgMR9VYce/dWBodPXUI1iZXRNGlZGZ1WY+eQ&#10;2gYR2F2DatQvax9+PVmNBUddmmiUyIASQWDyRG0l0OnRTkKfUwvf/G/PHupAOOm9TdRZqHSG0Rll&#10;aJbRWHrl1lUKN9RKfobtwfxz71oAOOvam6iyYt5xKWH6Y4WQggmOw0IihkGlgQ4bVyR73Tr2tum8&#10;YRmCsYUVFhdCGa8UYksfKEHKNdb6DxzxyT79p69rbqDNg2klKx0shNOigycK7AsWAmBFpAt7W+oN&#10;vdgOrKxpU9Msm22hdpBEJGLw/cLMQZViJ1s5e3IvYBQOD/X37rYcHpnqNtkLLHIPFFKJaaSNQshF&#10;6r/K6mE8Npbhvr9QRcfT3vqyuAajpil21Ai6UpneiSSNIFMazTanqNM87zAKSzqfQV+oA5Fvetbg&#10;4PT4KMKnj00Da4ujRx0gqRUnwvNF9xBTec38byAW8jIPUF4Goc3+jonkpTqh0ascOmibbc9PVTQQ&#10;q0YimLAIim71TA3KoOYVfXawDAgG/FioFwCO7rZ8OmOP59M0+Nqo52gWWnglkSUlYolqWNS1hpc6&#10;QpYxBgjKAL3+pF/bqsGGOm+m+n+6ginn/dhghkjahM6O5fxtpjeZmFrNpVtIH1J/2G+vddLOyrLa&#10;D9yac1DzI5EbxzqGamkRxeNorBWDLzY/g+/dXX4G/LqU+QpnlWpqZJZFigno66AKfMYoWV6N6S9u&#10;StgjFrE3sBa/tR0/1japFVK8jn/PK0azSRA6TIdba5SPwgCh78EsPr9bAHj1VhUU66c01TAVAa4L&#10;ySSSyByKYsFhmjpGsFZpLhSy3AH1sPdgTXPVHUk1HWBca5iWRJVmp1iZFkhnRWkjmmLNUVMcmoIk&#10;jgrJb+1x9Df3fj02R5HrLSYGBqWWmegaHVFoaSsp1njmJfUtNDo9RWNgojZW4X/bmjVGR00y0FR1&#10;jbbtHW07TGM1PlaV4oIiUFHJFGI/tJCeQ7gXsSVDKT+PdSQT8umiKjqHNtPGzlhGhiqZIZKKSaJh&#10;MYpGTSHxuu4bU50sp+n1H09+7eqUPSeqdpGVpCmPnqVljjpGjmRWSBtBgpkjjkCqzIIy0litgAb2&#10;sTrrXDpgqNsaXehkeGqkpqd5J5hHEI6lJI9ME6VJuqzQksvkUWUKAx/Pv3WiV4HpI5Tacc6xkRmo&#10;p4DDVT1wsKxy6mOIxqVtJMhHiR/WoANwoPv3E9ewOHTBV7Nrft5YmgjqZaqnMcCSQ0hVKmqcGorp&#10;QCIoj9uHTQrMT/W5t73pPW+k0+04Aj0i1SjH5CGnWFKenm0VMETFJHhkqEASWJ1DSK9wQyj6+/eH&#10;q6aMY8sdMkm2ZaOmjkg0zU+uaBYZaaB5KuAHxiaUrcuoUsI1UgqbXv734ZUda8P59NU2HrYUNCBk&#10;qgtAUXKiWL7enopgRStJTcuhWLyO8n1BCe9AUPTbKV49QZIqeINkZ6KqqtERiipolMheKpgFPEjm&#10;JRqdVVgRYhVZm/Hu1aZ6ocjqFPiIYq4PULC9RFSK7B/FSr9u7iaCABgwa8YDyyIL2HAB91LVFOmz&#10;UYPWCr2/4lJIa01fHXVuSirD91JFU0xUKiR8MgVj42YcADg2AGgxHVaCtek+cNTmoR3gpjNaOqqE&#10;qKN4pJ5YoiopRUOohU+Mo/8Autrg2BN/dwwOOrVr1Hye0ZZ6Gaq+1SmqWLipkLRtSCmlqPNMPIoM&#10;it5Uj18/osSNVgbeIVNOnFJHA9JrJ7Ijpo0qa7HwqtVC1DLPBomx5irmNbPWPOSZGo0ZEBjUBfWn&#10;59upMR8urmZxgdIbLdb0Lwy6IZljmqI6ekWARzQ1b6Waux8PlHpIBEkcR5ZRcn2+LjVivVAQGqBQ&#10;9Bjk+nMROzWpaDJLPV42ioHjHhqI6SSMw5GGnp1A8czKwUVCOABquvF/d1nVeHS2G8aMgV6BTcfx&#10;jxVbRVNTWw1MNRQzCixcdTCsIikkfQKav+x4LRBgpZVLGxDX5Pu4nQmh8ujhN3YLQHoFNw/Gb9UV&#10;DSx0s/3itRPpqKWnNRTxeMZXGxosrSxH1C8yAG5/Ta4eV42Hdx8ulEe7O5o3DoC850plsVUyvpq6&#10;upWJoWihgmUyJTqfA9HUQhpZVQnVLKo0EX5v9PM6A0r0YpeI1CTjpA5DYG8cDUTiOKqoI5FTzgeK&#10;ooZUsJ0meVF4LKSNZsQ3pve/u3HpYGSVaAV6Q9Zl95YqVpZI5Xp6SpkaSrMeuaWjq41Wlp6iqAJl&#10;j/UuhgdPNze3urVXNP8AV9vn0iYLqyOk9kOwN5wmaAT1Qjgp9FSxkaKepjp7yUo9Om4RSBDb6g2u&#10;faKS4kQ0HVGVSKU6R+S3Vma4BasyzRBmWnkZZIpPu54/LEzxj9TLbhb+oX/r7Ry3EjgB+HTBRNIA&#10;FOmT7mpq5VkqJ3n1RimT9vXJAyMC8UygGxdrG972JHtKnc9eqtTRjp6WKZ4kanknpZqdYIS6RpIj&#10;I0muRQ1ipuwuL2vwpJvb251siop1PVCkczmX7mmJVWE0Pm8bli0sTP8ApDD0GW66rm4a310xoK9e&#10;ApgdOtJGCYqqGtVKmCZYpmnJcuZF8mj1C7ItiCZAVPHPuoFTr6t04MrtHJGRSvK4mkhl0OJkSSbV&#10;FDTxj+zqY2bjQWt9B7dHTL8enCaCKlhZnZAxWnFSa2MyvTtGqsEMduFRiEaQNcEAn6+99U6nVS6Z&#10;GqnpGnpvRPkKtWEkNfN4zTwTUR/sxhb6Lc3Uk8gH37r3XRkmpRR1MM89VP4kq/EI/tVpVmm8Riim&#10;I9TqwtJcj0rcnn37r3UqjWrioZDRzU06RMk9PTPTRzTzpKx8klY4S0j6XSzKOHAY2Pv3XupMlZWP&#10;T/ctSR49UK19HWzlKlENOBDBTz09wzrK9jHYsFYmy3BtrrxFcHp0Sg/ymmpdNaq5W7xw1zIpikoq&#10;bVU0STyKWBMpZI59NhHYjlmI317PUmqoqePHSQo0EmUpFiijpyhmaWgqnCvVa5eDIjtGjIrvxc8X&#10;v7117rOYKCGc1EVPIwanUZKKqmb7tolTyI8IRVYESsBG0fpCAD+tqgE4P+r/AFf6vU+6yw0yywxL&#10;VCSnyEU1LJLGKUWioGFsbkKeanBdQoJDKR6/Ip/p72aHHV9FMnqVSmCSZ46IIzGmkpYoppZqOgjg&#10;q5hTzBpBfxyxBgzafoka3uSfe6Z6oAOuTRwChWnp40jqaRanHrIVleojSqnWOhrygPlBZwUIglAV&#10;AtrjUPfuHHr3UyCpx1LkJfu/PSmfyV/7tckUlalJULCalIa5ZI/3AzponfSVup1PyNageB62QQK9&#10;NNQkMVU8rQVDVckVSaSlpZ1MdCtXqFLjKOrlLOssqEKqILFnNg1rBljk/wCr/J/q/kNiNiK9MM2U&#10;NDTVFVDQ0caM1PRKlI8oemkN4y1NDImqN3kDt9w4v6QoBufbZFRTqwixk56YqupmpqlvHMlWaWki&#10;qaorGXgYyC8zRK14zrV/S7G1x/h7ZZMZ4dOqABQdJupr5a5pjKqMqSCKhM7o8+PSNFMMVUqgiRZ9&#10;OnkjSSCBwfdPCUY630is1lQmkQ+WSLwaSsrs4gvOY5IIDBZrJrvKh9IuOLAe6eGvVtAPHpB12bkq&#10;oZpKnxialSK07peFfFIadYPEBZYyCzjSCSxBbix9+KilBx62sag46TdRlJKdD4XpY4aiVtcbafLN&#10;Gq30kPqRCp5IVwzMxvwB7bPp1ZhUU6Slbk4ZmkLRSSzSqraFbVGpQAJpYANYDkAcfgi1/eqdU0Hp&#10;gqppZSywyEtDd04CAu66Xjlcg2fg3W3vVB1vCih6Ty1UixpTkl2eZZ2kBUrGXuqLGSpF/pc6vrf/&#10;AGOwMY69qxj/AFfz67qZHeBIpytRLMkjgFFElMYm0oxkHOs/QheCCfeuqksRXptfIqbRyRR3mjW6&#10;aWYNMJL+WK4+pX0/QWAN/e+q9dNU6vBG0rQoXeJopAGJF9bO7WJta4Ww+t7+9de6lyNEgjUJCdTq&#10;7QteRJHsXp5Ynt6PyC2n+n0t73QkV9OvdR51En3L1CI0hkSSNfIyeN3TTomawAC+pSRe596691hp&#10;okp41dG8aRyo8cYCC8xBGuVP02iIcC/9Q3+Pv3XgK4HWKSWeEvK/jiaRJmjsdQ49TsrKOfzb6i5/&#10;H4917h1FEs9UzSmRI2AjYgRj0SkXX0EELyDq/wBfn6+99bBwR14MkaVP7gkKtrL/AK/Nf9Ylt+r1&#10;8J/Sx/r78OPW1+LrkIxJDC6GVAkLg+QKxsjkEhSCQLEH1Di3HPv3WjxPWeS0ETCCWQtEyuZUXXJ4&#10;nW2orIGBDEG+m3FuOffutr8XXQYgwPAxLPNK5VLKssZjszSyKNWjVfyBvr+Peuq9YHkEZ1FGdvHF&#10;EqXWRWgaS+gMo02HNnPP0HvY62BU06c6WnmImkIYJKZmCLZBq0EDTFpB/cHKmwP5sBf3v/V/qx/q&#10;/wAHmoDjrnkRDBSO17TSCMskRYAWH+bkW3r0/qB/Nv8AGw115fi6SRBmYWIMYYFWlGqQWHLHRzYH&#10;k3+nHv1OrkAKadZnMqmR0kVopiseplK2YRgrJYXHCmwJH5P9PeutAVUjrN6o4IW8isnlZUaNAX4X&#10;9z9m11B49QP0v/W3vfWlJBp1wqPMogRgrqpaZPMFEZIN+F+lrc/7H/W964jrw+E9cJAZtDK0gKsr&#10;SegKFWTgCAEC1zwQAbW9+I9OtAVNOpssqxusYptbOsa6R6Q8i/pkWU8ngfQn6/T34462VIFesBKa&#10;XlZl0umglwShd1v6QwJuDcH/AAt78fn1XrlGCt5Dp0JGNPkRzF5jyqIoHqtbgni/+Pv1PTr3WRby&#10;I0qyK0o8eiTxqqsqN42DRr+f7K/4A349+691xVUlcq0OqSWIhnkKw8u3rdQo/P1BFzYkj6+/de6y&#10;P4oQ0FNIElbwAltRDKBaNoZbcL9CL/QGx/p7917rEogiqFmiAcwMAqkancatLRMJAUYox4uPx798&#10;+vdOEjAtMpZKd2AmVGuSHRwi+QsByvA4AHJ/p73x4de6x/b1Dgq8zyExCWEKAuho/wBLn/Bj6hb3&#10;7rY64RUyyLGJwUDzxlI1ASKMqpMnkkJ4vwVt9DweD7914efU6GNY54ZRFG0cqskiRuATGv0j5+vq&#10;K2Y/kf096611AarAJiki4ikk9JQDxzAaYilrhjySQfra9+fe+rBTTUOPU8RKqWUo08raHlMSqgCx&#10;a9cZQEiQfUG5Frj/AFvdezTNepEMyhWYETH7di1ZIzhX03U3TSSQPwoI5HvXVenCk0+GQxO8iaQ0&#10;jylBJqkJ8SshUW5uCTcjnn3o560QCKHpX44XVzNTJIsKq50IAzJJYMqJ+CL8fm1v6e6EZz02dI7U&#10;49Wn/wAsDtiDr3tbM4Ouq/t4tyUivC2gP9xLT+iWLx6SzExhyYwfVbT+fYR5qgcpHcL+E9LtrUG8&#10;Up54PW6Jtrf1Bn9i0GQnZYKmio48fXASpJKAwLwU00yG4dUYuSWuTYfQD2CZJtK0P20+3oYvblW0&#10;/PoI98dm0OJeejeqhoa6nFE7xF1MsWq8LSRRVFkbxswErF/16bKSR7DF7ub/AALjo3sLEM2room6&#10;u88f9urGpqInmpZ/FCcJV1byS0cxBifQ50NGFlYJqBaV/pYqAHbie5cnOPt6EMNrABRui6bg7dSk&#10;kietqpKNZFaklpqqvUzVJrEJn8dDMsiPd7ReF5XmVlLBQAD7TKJJBUcfWnmOH/FjHVmtoVOTT/V6&#10;dAVke3a7LZOrniZqqOKqT7WeVvPHO1OhhroTQsGUfZKQwkTUJGUK4sCfb/ghEA4eo9PMGvz6qEjY&#10;1Gf9XDoZet+xxVV4lnj+4pKiWJUD03kjSYSJTVs1RGbnzG4amSIeMtJwtl9ltyTDQ8D5jy/L/L51&#10;6eEMfEDo9+2skkiUdTNaOhWrlWol1q0s9JHOKWpJhZSFM7FvoLqNJvxf2Uy3bEmp4eXSlYQcjPQ+&#10;YHLY4uEnPhmnaVo5IJeGrEcJAIlQEyCO1m+l7D+tva2yvwxKsadIrq17QadLifPuYIlpZoZhVRpH&#10;LPMqpMgpPT4ft1uvklfW5QqCPpb+gktpuBHA9Ek0K5qOsNNlyZaaSUyQU0QaApNDFGtTCW8lTFCU&#10;XUwQ6QyaNZDEjkN7ElpJgdFE8Siunj0/UeYFS5SKqJ8zQO3nlEbx0Jusg+1iWzFQrMsZX8AlLezh&#10;HBAHRaeNOnWGuaWnNO60geM1AjjlBkZofNqjlMAuAxiCuArAAk/4D251rp3VYZm8ssMaN5YKdKaB&#10;v1AKJJ5Q6rr8Re6LHxf6X/A1141pjqc2OpgRCWrE0TIddOkZWA6SYgSRe6/lm/Tb68e66QG1dUqw&#10;yR1xbCweOOQBjLDO6rVxyHTKIFBjh8y3PjC6law5Nxfn3Vk1Go6sJCcDpmqNu41pjWGGnkZARFKA&#10;4p1nqf2xG72F4rBipW5jW7ABiG9tsjUz1fWRx6bpNl0qxTJJSQeKkaGmZgyskDcGoeKqqLytACdS&#10;gFy1/UF9teGTw4dPC49eo9VsmHVWRQRT0xmn01FRpiSOWneJY/JJPpdVUFLmNYlVDz6mu3vxjI6c&#10;F1Q1/wBX+DpiOx6KEzij8NHTyVFNKI2iWWOulVBBVyThw+t9ZDMFYx3X9Nrn3pa6s+XTgvKnPSar&#10;9iCbVWToKmKIvNDPJKtJLFACYamRlPFnOohm9JAAH1v7e06hnh0+tyjU9egby3WMczUshbGVVbHB&#10;VZClR4hj55Z4ptMcUkRF3ZB+hAbW9Nip97KRgUHXpJ1C9JHK9fUMztUVCV61T+dayep1OKWrni0o&#10;6IAoVIn5Zi1+bAey+aRozRei+WQSHHSYruuahaeB4qOoSXxw0qVCSxiqaChQvUSOsCqahnErlY3U&#10;gauQ3BLKXLVz16JM56DDeWxoYaGkio6UR0YaIw0y1OiFKHwtJPLLPeImqUaoRRmOyjSFKk+1JkkF&#10;Cp6MYoVoeii7/wBgzZWmqMdjqWgx0iZCXJJH9rPJQ1dVSwCKOPJmQxKYpRIt5WceMRsxkuAPaq1u&#10;nB/VB/1fl+zB6RXVk0gGjog/ZPSFWJa+CgkSrpEqJcdHJUZVqmoyta1T4nkr4Yo0RqnzLORCJFUw&#10;qjs7gB2EVvcqtDWn5eX+b/Z6KXtX0aD/AKv9X+Dorlf01lqSol8dVSAGUvRzsstO9Z9oSKpYAylC&#10;U5CKhIt9DYA+zMXcZHdw9PT/AFcekosJCe7p22v1tWwiOqq6CslArHajjigmC0leQGETKVJAZCxW&#10;o5tJpF/r7Sz3cZOhSPmfMj/i+lcFky5p0PseFydIIMk1LCY4knaeLJrHMYlWJH01ghu7SMknjQFb&#10;+TVyGt7L1lQnSD/q/wBX8ujgQUzTh1xqIqmOpml0TUlJSGnkrJsi4eBcHLE0dPF92tpJWiLaYmK+&#10;Rjfmx9uqylQK5zw9a+fVdLKa/wCH06DHc1e1F5I6WjrpXyMlNRS00NY81RJWPaoooKoxABxMukiI&#10;uWVQxPIPtxKsanFPlinnTrbEAVXz40/1enXW2sHPXGOnyNFkYSJKWilmnoyUp48lMUko4UcAu0x1&#10;65JyRGANAUm/u7SBO5SPX9memdBfDAgfZ0P+wersNm6ylpK3F1DTwuaaqjmqqqnmpKinfxyRrS6J&#10;0LTkIYmqFYSMPryAE8t2yjtPH+deH+XpZbWKSYb/AFf6sf7HRhNs/HekqpisFNS1jVE0kONqpJPP&#10;WVKvOsdUuPeT06IFZbBpJABq0xgiwRy3ZPxGn+D+Q/zdGCbbGBin+r8v8p6FbbPxQoRX41aPBGpx&#10;GJeuircvEJI66smnl1xulBUWIjWT/NsrBzpOogG3tDPeHSTXJ8j5fs699DDHSlMefr0P9B8XqCkT&#10;CU38PWogebJV1fX5KnjqIKyjjoWlWKk0qop5IiBYut7XXn8E73LyVNT9g4CnT0ccKmh4dV/fNbJY&#10;TYWM/uFh8zj23RWU1Ec9LTfcg43FJR+WClmjUDwfewVNPE7KPWikEX9nGzwPJJ4jg6BWnzPD+XHq&#10;1yFVdKkD1+z0/Ph1WZRpFJNT0lOrRCvk1R4gIr0nlUGOWCGppiSZEdSy+ktYnVwQfYofzL8QeP8A&#10;nx/q/l0gRE1UXFeA/Ly/y9Z5bmhivHeOJw1atCImiSANeFKmSRNaxow0hBHay3J4Htug1V8/n/k6&#10;UBRp4fbTrjDE+sGVIKOOaSF44YXWp8BkmEkUjxRBlC6lWRSxANgP03B2xBGOrBfLgP8AVx67EUUV&#10;XJDLCa6eB637pacgCKJtUDNSTg6WJkJkJYlAQb2GkCvowODSn7f9Q6uFUEjzHH9n+o9Qq2OGX7CG&#10;NI4LU8f2kUMbSKj+TxvUPLFxeysNRPosRex92Hn1ohcAdcJVWpmqK3xU04jVnrIYIWiqAQxjWNgv&#10;6JdGtUcfUkH6+7DhT162QDkZp1AeSOqipE8rRQQB6mOeKGOKJW1aqozVEgOqUsAA1vTYrcl/dgKV&#10;p/q/2B1ogMB6cf8AV8+nOSdZ0elrJpFGUrKWsgE8axSxqlK3jWBWDXi9JBBtchCCo90CjBA4CmPt&#10;6vxGlzhjX+XUOlx8UkU8La0pYaXXVuv7js0M9isVM7B3DSEoWLsgJJvpGn3ZnAII4ny6qqChHkP8&#10;/XKdRGxjlpoom0CGakki+4lpoGJmWqofHYMV9ZeNtTIv6R/TS+v8/I9eag7SKfI8epc1TJHQNJDU&#10;JEsNCtBWfxAPU1kk8sh8B1qpQLHpUIwJIJBb/CunND5mopjqxNBqHAChrk/L7Oo08kCSUtVBRkz+&#10;NvGjQLHRtFGg888LIVuCEd+FCktYfj34Dy/y56qdNQQPLqMWiWspzK9XGuPlYo0kQmE0LReemFNK&#10;4uPMmhBEeQAzfg33TH29UoA3pT19D/qHUKMLKIqlJVFYZAr/ALjRN+4TeSV41/dLCwlQpw304JJ3&#10;wHDr2mtCD/q/y9TqKV5Jabxl6o0rloqdI9EdWlOtzFHJPdEUEqbALZS9mBt70wGk9WXuIAz0z1cs&#10;kNRBJJBVSRSLUTUs7UiUNRLVK+qWnlsrsIyLMyq3pBWwIufbiqCKVFcVzX/V+wfyoKGgapBoa5wK&#10;n/L6/KvXOn8EcEcop4pY/LJNHQwBnom88QUxVUq+oOQdSyhiLgAgH3VgdRHWwFAHD7Ounq5qoQQS&#10;GljMcMkLUyzDTBRh/pDcamMkqqz2JsCLgXuNhVXOf9n/AIrrROrGPn15ZGqI56iZKOV3109FBAn7&#10;fmjQKkwpCAzBhqIYsR6ALNfjZUVotR9vWqVFWpXh0wkVK+WZXWsXxovk+1kf+HokpMTUIkFkFg5Q&#10;C9iApHI9u0AWhx+fTQNASP8AB+z/AC9SnQRBKqWWIT+WCogZJnkHigGpGVyGVSxN5EIuD9Qfehmq&#10;Dy/L9vr/AJut44n+Wf8Aivn1GNKKkuVaNVjNVIZqgH7uWglcoTAxA5A55ABJUgNb24CF7WFcdUpr&#10;oD8z8+PTfA33kLQw6GmiV44qiFiUZUbwzRsJRdCoJk8pK8EBfwRcqAQSaDqo0uKKM9ZVemnYlqFZ&#10;I5/HNIfIySy8hJQ0cbKqQgrp1yXNgWJJNve+Ga9UqpPw/wCrh9nUmP7eKOt0xR1FQ00WtpJnnaKx&#10;4UykeqP9KfRSLsQD9PeiOFcf6v8AUetdoBx1EQ8VskiUsSQzpNUkShZIYXYU8dEF4/dW4ZivJ5te&#10;x93NKLSp+3/D1oHJ4f6vLrDRx08487TSsBOkkTJI4BigBZoKl1t6mb1N+VK/S1/fiWpppxx14KPX&#10;h1NMM01FGyCOoSSR6OCRPG2mVv8AK1eRn/Lg6WUX4Lf4D3Sq684p5fy69Qlf9X29NgYRgo1PNNXR&#10;VMQaJUe2toz5GhLAayFuHLJaw45sfboApjHVaBfn1lFKJ4Iz5/36iUPMtlMVDFLKRC0gW7L9ASjX&#10;vqFxce61INAKf5et6RTrgfD9o71UlPJS00imaIlYJwqSeENTowKABeUjJ/sXKi9/e+BGkU+fWqCm&#10;f9X+r/J1hdIKaKSIxmDQD5Ji6sChBRpIigIs6XCKQzEsTxbn1CzZNetEqqk0/wBXr1MkEBhpJZUj&#10;CS06wxy6QZDJcTVXmf8AUWXkxMSCLL+Bb3oFtR632UFPTptcUyVGtTTSNCumQoXYtH47rJ6lGqJX&#10;1BCLXJvz7dAJwOqnTXqMgDER1CQl4mg8iGa5qJySpAv+mTQQ1/wR7sVoKjrVfXrqTywzaIyqSBkn&#10;VnjUKyRP6WkRAF9K2JJtf+gv78qgjP8Aq/l/q/kKsafb1jlUJUCoFLVxSMjrT1EsYld5Abz3j+js&#10;7nTGF5tcD3sAEUrj06pTu+Gh9euCySwCI6GjkKuJIGYROsVNdtFXJpv6CRp02Frj+vvZVada7lAU&#10;/P8AZ1nFMrSxRQw08k/NPI0el4nrZ4tFHT1wBOkX1epG/Ve5442KcG/n1qgoD+3/ACV6b6Zomnjk&#10;k0MD4hLUldcQlEgDrO62sxN3k1fiwv8A12agY6oKH4uH+X/Vx/LrJIIlVqWm0tNI8hieRnHkiM/j&#10;tGX+t1C2v/avbj3sfPrZ0gUTj1hEkysSZJIokVvPJCUVqZWeyQTLpsxYjSzAc3HPHvZpTGetD7aD&#10;z6xtHMwNLIytLIWlgqEcJCYNBMBnNgbg31KA1gBx72ABkDrxqBQnjw+zrzxCnanHnZnjEQJjYtHr&#10;ZfF5E8S8qliBx9FFwb+61r5daI04rXrjIEomuqLKiqY2Mek6vLw6RSpcC6ei6gAE/S497Aqade64&#10;PHPUSPSqYpHmEUqFnvUatA0hpAAHKqWJBN/qPz7vRRnrfyH+r/P1zqVikAVpGWSEMqyJZ1anhUCF&#10;6jSfSrM19IJsefdRUceHVWFePXJ6SRJp6SojhvGIKkUcRBFRqp/J/k8lj/nEIkta1rf4+9imD69b&#10;06WofLqNred5JUmefTGEB+3UBtJBd3NiNQQkPf8AK8e9mgFOqt5U6yxrIkdQscZEaR04WW6tNLNq&#10;DQorAG5jjYCS30t+feu3y6t65/2euIqZPJUoKZSQ8cZenAEUqsfG2kFTpZvqSCFueBb3rTjqlT1K&#10;YMw8sdMiTKDIgh/dl8YVojrjsA6oFvqUC9x/T3oHyPVusKCCVIDYSpLaWolp4niV2RrJLJA3BINy&#10;zD8Ej3Y1DGnXsVP8+uEySNHI6NHHacAxxsskcMp5qWkBFijel2H4IAUW59++3qjA9ZhJUKaaAfbN&#10;TJFUSa4wjM8apfS6ML2JJvzzc35A9+oOI693dNp0RUnlaKMEyVDmKUjzeL/NyRhCL6bN6Dfnn3vz&#10;611zjDM8yo0c48aSBktI5hWPXF5FsUs1rSj+oH59+NOvddAs6lmlhSVzF4ZpmWNoARpmVCBbToAA&#10;44FvfqefXuuUVQUp3aN/3Xf9Cr6lQMJGlRmX9RBFvoRY/i/vRFT1YEUp1lBQyGoaCV2BSaSOYRlB&#10;I5MZDfqIVgfWeSDYj6j36nl/q/wf6v5DeOJ6hxztDLokjjkZiXWxEJAB/cMhUAMwXi5P9D/X3YrX&#10;r3BqevWcvO5SVI5E1HVDG51RBJF/cjdRyQQQVB/r/Qe6gUqD1psHrPEUhemt5iFYOki2N2hOqYQv&#10;+LL9QfoVB97PD5dWHbT16yq8aPeNfuIGSfXIITGyrJKZU9Y+jCw0j+v+v7rQnj14aeHl/qPWaGRS&#10;WEYgAiiQ0yVZNpY5n1PeNePIo9Nm55/w9+oRk9WABBp/P/Vx6doKmodllSR6aSnCxRzhePDEP3Ip&#10;FIvcsb6/qCLD6XLZVaHFerpq8if8nSronWZa14aNppZ11T0z28KPGS80iJa93ICo4J4Btb6BJJqo&#10;CT9nz/4rpQDWtM9SIbUyQQxx1LrCZKlXezOGNi6oLcBGYMUPHHB59tuasTXj1sGgAA6eZEqKqkx0&#10;xMzhmlaSNh6mlEn27MrH6soS4P0BW3tODRiMdOgFlFfL/V/k6UXlZ5JJ4v8AKVmhgUWKmMIAGWck&#10;AKClghX624/PtqgA09P8Tq49KF5pIZYZKiaN/JFT+RXUU6+J1EUDsqf2ov18/Utz7aopJp04xoan&#10;9nSiWgCQJJR0sTfbzTZSatnki9WqZUeOCFrktH47AHTccLfVb2mZq11+eKDy+3pylOA6yaqYNTPJ&#10;PMZHhlq6WKWNoSS1UYzT1cJ1EqoYSBJOeLA/j3TyJApwHywPLr2Bx+2nTzBItK7qlEGlR6dIo5Gi&#10;UrCENRLTxqoZCSAxbStipBOk+22BOSerCg4Dp1p6c1VPSOaeR43rHkdZAkMs3mp2qHRUb9TSOqn0&#10;qQ17Ai/tsmhI+X+r/P1YZGenSjUlJfuI6mVJVpnEIRKOKkjg/eqKePT9VZPHp0hTqJuBfmpH8vP1&#10;68B5n/iunNJoKitp2NY889RNCkEIVYIY6ORdIqZ5Y7cgMyk/llN/egAF4D/Z6uApNQfl+X+x11MW&#10;tDJS1azQYsT0SVFTFFNJB5v8lmhkdrcsmh9HNrEjm5NqYpTLZPVGyAa8MdZC0SwytPMftaGoo6VK&#10;epgMTQ087iyo3pY6CQq/QoBYmxHvwU14cetYpnqVUpOryeKJ3mAlraiBItcEk9NMppa6CwuodNTS&#10;ppt6Ljm59+AUUB/1fL9vW6en+r59GJ6R21JmcvIk1DFOtb5o55Um8T+IwrJBVU0MguoScCV9YAKs&#10;W5AHs22+IM4X59J7h1SIk+Y6uY6T29WzR4mSvEdRTz0TmtNJHGJ6xadPt6epBQXupQzaR/aAHIHE&#10;k7dCgYD06ijeZmjlYHz6OrjqUeFo6aOaanK2pGlgAeX+sbzEA3DLKj3+vBHsbWwUAU6D4cMAenmk&#10;gWNaWQTwxw1k0krQVcKyyeZ20CmWoAGkJ+lD9Rf8/X2q6pqHw9SRSUzRVcQeod7Iql4v29RQ8RMn&#10;1Fyyt+bW9+6adqOK+XWePFxxIaWZQuiA0n3AVtck1xLFOXQWsG/SL3AB/FvewpPWnKtw6UtJBYu0&#10;scRaplMzql3WCSJNOuBnFxfmxIJA4IN/eumulPjok0xCVZNQiLyhbl3mFyw1Ecav7LCwI4vxb2oV&#10;tIp14sBjpY46IARSs8bRCBgqpEPKJZSEZJRYAiS4ZkP5Hp+nvxIOfPpskk9P8ENoxGQWcPK0hgAB&#10;/ej5MZ/V6LEC34uPdetdOdMAzRL4xTtKvmkEgYowQ/trGG5WxGoX96Pz6ofjX8+numHkUytpj13L&#10;hlASY2tH/wAFtYG49+x1fruSPxlSBcGM28a2VSReQAD8f2h/X/eBvr3XcSPJxGilNdgvIWMKgLv9&#10;BdONNifyePejTz6907QxaYNXl1QkD1sAusI37fqPPD8Kfz+fp71ivXup0S6T6WERVvC3k50oza10&#10;cc3PCjV+Cfejx691zAWSFldVmOpprK92srWW2oen0+oW/p/sBo/LrfWNQRJZQWjYkFlTTeOT0I4W&#10;3I4/x/PveKda6nU4UxabOmgPGBcPqZWugVtINxzb3UmhA9evdOFiUst4izMAGs4kBsCCR9CD6bf0&#10;t7qfiHV/w9RzEZFJ0gBo1UhRe3rC8kC5AsL2+g/Hu/VeucaqJru8gjk8mluUFO0aqiSMGX1Lawbm&#10;9x9PdWFRTrwp59ZGBTxk/qlZpFjXgaU/S8f9CVt/t/eqgivV81652N2kVU1elpBaytqbRLD/AIN9&#10;Lf6/uma935db6wMkaxLF+hEMkvq9ZWb6gk/kf4e7j4j+XTQ49YWAcq8KcG7zPdWjTSNLLGo/1+f6&#10;392JAFT17p3oaWThdSaEASJ9Wp2UNfS7f4WDX/px7STFfLpREPPpW0MLmxuruzjyLdWMoU+kFTwO&#10;LfT2XuRXHSgdLGlA8YI9S6tafT0sTyiMv0sPaJjVj1dPPp2UXFlsQFGkgAgi9zcfknjn2yPj6c8u&#10;uMoXS31WwVV/J9Y/QV/23t3rXTZKpZrKV+ltRvYEf6of6kCy+/de6TNeCFLBEQlVIJXVpAl8bDm/&#10;A+tv9f2oi4dUboOsyyDygAMSquCY24WOW7Jf6Fja+m3Nx7MYfJh5dJZWOR0EWcIkVIVKxsZS8g8f&#10;lRddyhuV4P0v/UagebezaHiem4xXHQb1TWkjZfJHqqIXEaR6ozHGpjDoQBcC4bTa5vze3tUFDY8+&#10;qsfLrFR6WD3RJHildJijrYSycujvYAowBuOSrcc/isigY6b4dKGjjLBwysuiJlgSMgurOoceQNa4&#10;AC88Hk+0xxjrfSho4XmaNJGZpJgjyGNgFZNHjt5RazGw4+v+9+2zTy6v6dKOKnC6JpBJBMo8aKB6&#10;ZZUch1t/jcE3/A/x9tsCRQdbIqKdPlHEqksVL/UeMrr/AM96pXJH04J0D6e2Xepqemjx6U1LQoIV&#10;NgRIGHJ9UkRcePUALXX6fQH6c+0rd2D59WAqadKenpYtavIxOg2BsQyq62XUVFwdQsAf9e/tP0tR&#10;QAD0rqOmUaSI9It9dCtfWLsZb/1JPJ9tnj1fp5hVVUFwNSEKGPN10htFxzb+gPtttde3r2euNQy+&#10;JrFQwOtSgv6l+gK2H+v/ALH3WNW1V60OkTlarg2mDxohIAGlwz3QPc8Cx9N/z7NLePpNI2oV6Bvc&#10;lexV1SSOMrCDwtx5Va0chI+tmIJH+Nvx7O7aNaivTBpQfLoum4ss37LLJMkdbPLrqnInajqRaF10&#10;AHl7aDxbggc+z+GJTj068Tq49ApkcVW5WqqoYZJooWWYPG6JqF5QB55pBciQH0m40FuDYGyyqqKd&#10;PClKdDnsbZXgWnkqYZDJKxepuoKLJHEBEp1hX/CkXJ5UcgH2VXV2KkJ0xJ3NTy6MpgsTDAuhGc6A&#10;C6tGTFpkGkWZgSpueF5A559kM0pOerCNRlehGoKfTFEy6QxC6STYLID6iI/obgXN/wDC319lUpwT&#10;1sL5HpQCQwIzB0cEeUXuCoJswYH6245/1v6e04Go06uTQVPScyGUVfoVDBnVE4aMkC11tzxe5t7M&#10;oIAoqemdQY46SlRk7TP5P3FWOIK8rgKGvz6NJvYEAFjcj/W9qTGvp14kDj02z1iuWZmUuzSRwaX1&#10;pC0i/oYyKRY/6xJ/B92C0x0w5Q/D0zPWRHR5UMkh8sWq7Q2lTg+QL9RIdIF1B93+zqnUZ53WMS+I&#10;eS6f5s6tRCWcNqFiB9VJ/p9T72oDGh691xikYXBZw6PrctEzow0+MoWYGxYC/pa17/X3Zkpny62A&#10;SaDpw1rqCo0c8Lopm0RFHKpJrZfHbhgf8Te59tfb1bw26clTyaYvOJA7uLsixSERDyF1IAHpJBU/&#10;n/Ye6UFa9U44PXTIxijLFnqPWwIUFUvIU1TMBYcDngX+vPvfT2hGHb0xV9CGt4onjkkJ0xhIzCsK&#10;trmSWQ6rarC3p+h9uRtQ16adSh6CzcNCFpquzKCY0cI0pa6ySCndEWNNSmM6WA+gC2uPZlE+o46Q&#10;SAuadAdnKdhESY5ovHG8f21KqCtSfyXMzqbiQm4CAHkXJ59n1sa16cVQBQ9IumqHp6uEQuUo5Eby&#10;xytFJFEyAyVNOjhb+Z9P7kJAUk88cAx0Iy56uFBx0PW0MuZoEcTCWQrFURzeMN4Y4m0KWsAFZW1L&#10;9AdJP9LEOX0IBNB1rSQ3RiMPWwMqL5F0CIKzBy1jIPIyXH1U/qLfi4HsMzxnI6UAUFOlXqEscikQ&#10;D9oApIdaIi/5uZQLFuL8e0JBU06sD+Emg6SufxqSxBJE8tOSkjqigVCIgKC0Z9LaVOognkH6m1va&#10;6FxSvVSARnove+dvR1yzmoYSitiEbEoYKOqeMeOBGiUME5GhzYA8XINgDi1mZVx0llhFO7h8+HVf&#10;PdXW+Fr6bKrUU1HTr6KgtNRzTpDXRIYRXw1qnRqTUySRIdTXKlSACBVt11WQBj0jWMW7eNG1PWnD&#10;ql75A9HVVJFkHhx8X3VD9yYkx1BDAsi0yD7t6ZLumv8AcaVkB1k24PPsYhwlGjAP2fLp0yozCQH4&#10;uJ6qG7k6fqKdqq2MKxtUAzY7xiIUlZVRCe/kXkAgcFuP1aRb2hktVuWZQvE5HzI/y8f29LnmhhC+&#10;Jmv+odEB3PsmsxtVOtRSrd3eUKjoUjSN/C6kf1LXDX/p/j7Be+bCYWMij4qmnkKE1p+dejjb7pig&#10;/hHA+v2n5Y6Dko8HkD3aJSyBTfQpU+gEWuP63/x/2AA7oYyQ3AdHylWAYcesKVCPqUqLIqqgRP0K&#10;puAAoJFzYn+vtsP/ABdWKfw46krUImlm0yEKSjyXVQG4P1HP+Gm3+t7dWYL8Wfn6dNtECCBiv8+p&#10;8M8oj8UBCygBk/bMjSQryFSIX9IJ5P8AT6e1cU8gBWPDfZxHy+XSKa3iJDyKD/kPzPUt6tVEQMQR&#10;VlQIVIuH+sBZFBIA+ukkr/X2uS5ppUClGFKYqfKv5+WR0XvZ18Riakg8c486eXDzoD1LkqmLq5aJ&#10;mCLofUF0EyHUBpBDE8j+n49mr3JJDsR8j6ZzT1Pl9mOipbYKpUAjJqONfSvpTH59OEVcCGXVEp0M&#10;pJHoB/UpYWP5B5/p7Mre9OkgsoIFM8DU+foa1z6Y6RyWumhox8xTj+XqKU/PqVHVa/3pHDetVbgX&#10;KoNOhRwDf82+v+w9mEF2GrK5rU0I+Q8h/qzjpO8Gn9NBQZ/n6/Z/n6mpUp5ECjw06nlAgZgJReJC&#10;fyProH49mkd6gkUV0Rjy4mjcB8x6eny6SvA5U1OqQ+fAY4/YfX16c6eeeZfHLI6O99ZkVFkmIPCn&#10;9IHAIa/P+Ps1triaVdMpKsSa1Aq2aDzApTBqSfn0imiijbUgBApwNQMcf83l8up8VZKqq+tAYGPi&#10;EnjkVS4uqNGosTwAGP0t9b+10V7Iq6lYdh7a0I+zSBxI4E19a9JJLZCSpB7uNKg44mpzTjUDjWlB&#10;1JiyBVw6tFTqHimJSK37xP7o1J6uDfkN9fwPoFsF+1QSVRQQeHFq5NRnjXNePkKdNS2isCtC5oRk&#10;17fLBxwpj0+fTpHXSzVDmnmcwMQXjUesU0YJEb6RZ9Z4vyf03v8AT2dwbhJLOTA50k1IA4KPI4o1&#10;TitCcCp6QSWsccIMq9wFAfLUfMeYoPL7enSirBLHOUmqDIWdPSoSJWdtRXVa68Amxveygcm3s5st&#10;wWSJijMWyBiig8acO3AJ+dABk5Q3Vq0bqHVaAV9WoMcPtNPlUnhQ9TKavYzBZNBqZCZaaFz5Fmpt&#10;Okr6uE0gAoP9v7NLLcj44SQguSSoJqGX86UpgqKiua9Jp7MCIslRGMMRgq1flxByGPDpzo6uOf1N&#10;E0cn3aQ0sTaliWmKN5XaUEsG1/pQqfyQNPs4sb2KU1dCp1hUXIATzOriDXgCDTyoOkU9u0RoGDAI&#10;WY8TqqKCmARTiRxNAc9c6mqj8qF/IsssiQoY6hpBGIULMy6lXyGOxVbWuvFiefai4u0MgJqrM1ME&#10;4oDXyGorQgcAVxprQ9UggbwyFoVUFsqBXVwHE01YJ40Oa0x0+RtQxweSWVEZklWdQgQ0n3EX7dS6&#10;vZ6i/AAVlIFyQQPZqr2Sx6pGArqDClNOoYahFZK8AARTjQ06LXF1JNojUkChXz1aTlcCkdONSDX1&#10;FcOjV7UwKRU0UlSrwVNXNIFqUKLAHRXoJAhJ1rqMy/W4vf2ta6MSlEjDOCrOxOrAFRVCF8xlgKeR&#10;rxKAWiz90khVCGVFHaa1oaOCaDSaBD6VHTelalYzmgpKeJYJI6kLGTogFR6JIwXsZAjAsgcWFv1W&#10;HtGl0twS1nEq6CrY4Lqwc0GqhFVBGKV1UHStrVrYAXcrNrBWp4tpyDiukkHNOPpU9Sp2p449FBTV&#10;xkxrK0FPOsc9OJGPilldT6tZkJkNiVB49uSNCqUtI3JhI0qwDCpwWIIB1Fu7FVrmuemIlkZ9V26U&#10;mHcwqrUGQB5aQvaK0anTSkMEil2kl+5BmnaFlJau8f1jVlF0lC6msVsSLeywRQyKTqYv3HSRl6eQ&#10;NMPTUeFKinRg8kqHSFXRgAjhHXzI80rQca0PTYqSM1VU04Woo0d/taeVo/uBT1SnXf6qNNy1mIuS&#10;bX9lRVy0k0IDxAtoVqatLA1rimK8DSpJpXgFzNGojhm7JCBqYV06kPlw40pUVoKcOsZaaqSSVGjr&#10;qeXRHMksbAz+Fiiy0NPGEUlRf0sw/PBA9sNquVLxkSo1AagjVQkVjWgGBwBYeeKDq2iO3YRODE61&#10;K0I7aitHY1NCeJCngMjqE2PZJVgMMKvPCkXjDxukclQDpgqX+iMpu14yCStub39oWs/Dk8MqupwB&#10;QEadTV7W4aSD3dhBqKZ49KRdh4/FDEhTWtCCQtO5QOIPDuqKN5U6ZqijUwnWIfLCskEkSAvHVVMb&#10;emZVA1W0knV9OACfZVNaoYu4DUgKkDKsw/FwJ4VyMUAFeABnDc1k7SwDUYMQKqp/D6DOKfOtBXEe&#10;sjtKxJg+5eOAyLNAIadnC6UkieO6p6LagTx+B/RJeR6nyVMhCkhhpUmmKUHb20FK44UGenbd+3t1&#10;eGCwBVqtTiQa8e7IP516ZTSpAWqJkingkk1RguYzFI/6v2QP0DgL/t/p7JntUiYzSgSI5qM5FRk6&#10;eGngARw8+jITmYeFESjAZxXUBw7v4uor4ylmf7hRMGjlBTyWWOQy8kW+lwSDa1rAD8+0L7VZzyfU&#10;DVVT21wCW449a+XCij16fW+uIx4TEUYZpxFP8lK/n00S4uWZ2CWWV3YwgR6EMkfrVnXi2oA3IN+L&#10;fj2R3GzPKxKGjEmlBQVBqCf9r5jhw4Dowjv4417xVRStTU0OCAflj9tfPpqqceVLf2mcHTIYxclF&#10;uZFU2/oSB/jx7JLraSCcVrwNPMZr/hp/s9GEN4GAHADjn1xT/AD9nTZPRCCBCIkLsQ9gGubEL5Lk&#10;fUCwYc2Psqm24W8KkIKk1p58eP7MEGuQOHkuiufFkIcmnCv+T8zXI8um+qpAjIrRsGUqA0MqvZm/&#10;SCf6g2ubDjj6+yu9sQpGpSKUyDUZ9ceoycUGKnh0ttrpsspH2MKcPsz+VfnTqBU0r3R4mja4AkYD&#10;9sNJc/tr+GBHNv8AYfU+ym8snJDRnV604VOcfs/Pj0YWt3GtVkFPStSaD1p/KvUWRGSFOImHGpIg&#10;GCyDhQ54Ja1v9b2gmtysYFB8wvr8/n0rimR3IyPm3mPl8usRpQ6s4iiZyVIDsF1MOSUYX4/Jv+B7&#10;ZNixjJUZ+f8Ak/y9O/VKraGP5j/KPLqK0a3R5Nb3YoF0oXDXsGHBuASAf9h7RGDhUfl0q1qagH51&#10;69JGSh0I8ZAvMsukAheCHBUkkmx/2/vzIAKioPn/AJOtq4Y1BBB6wmFSX/zSKOV9QZFbTd1QG/6h&#10;bnkn/Ye69WJowr/q4ddtGD4zYly5B1chUA9C6TawYfk+90UKPXrfnQdd63eO8kgEaswTSoDsG/XE&#10;yn8D+o4PHv2etUHXgv1aMlAy6JEkJDBNI0qFv9Bx6vz/ALD3oUp29b48esRWI2kVyJS2ho5FLqpt&#10;YFTzza3Nvrf3qgrXrZr59f/Rupiw0azU0j+BvFUSyKupn8ESRG8cxte2qzrHfSTYnkgez/oKBPXq&#10;ZHQRoizNBTsGgkEcQ8izqpkuXlIGlrfkkE3bjj36ma/6v8H+r+Qv1NipmgSOSeaSMSrJGTC1LC1M&#10;foQsOkiQ67agNJFrn3vq6/F1iMfiSCQRgypG0CGQIypWIPKHl+3u19JZrXt+Lm3vY62nn1F1uktP&#10;MpEiJ5Q1wDYfodQ2n1A6tdvre5/Hv3TnWAU6r9uXpo4Fdo18jA+FmKko4RST67L6TwCb/n37r3WW&#10;5aX7aW1TqjiliURlQkbEiUCSMW0gjUqsBYH/ABsPdVb4epcng0GHytIjSSRrr/3WHQs7o4ACsptq&#10;FiL2P1t7100BXA6y0sjiaHXLDGY5VjQQxxySTOyELreYACRVUngE6eLG9vdW+Ifn1sqRk9Sw0QKq&#10;yzJGkqGaZE8vjUi8UiNcuiM2nV6bajweL+9kVFD1rqUJphIzSMryl2hsqRuZCGBjtCw0oHI8h0k/&#10;Uf19tsgC1HVkHHroSgtGVAQJJKsjSABikaahZCAQzWvf62HP9S9071hE6oqFWp1ujOC3+b5JaW/5&#10;strXH9R7917ry65FhkQHyRSrINGlnkjIIbSW5kRibAfi+r37r3WIeeV1kEZp9M0geCWLyCVozouE&#10;lHETG7aWF7jUPfuqt8PU2MERESQLGkrSS1LxVIEMhlf0NplswFgNI1WvcW9+6oTQg/Lrmv7tmQRm&#10;VFIWXUyB9aWEklOVC6yR9X+gH4+vvXVa4p1zVUaZZBGkzKois/8AnJpANM0elLqCWuis5sq/QnVc&#10;e691kAYQ3eKRyjtG0KSKvkDH9tY2Pp/btYqv/E+/de65B0lQ05VEmjYrIsWkDwKoKUjuosZQeWkB&#10;+vv3XupNw0LhBcuyKFC6IIY3JEkjSyXLBlUqCPoffuvdSFdneQ1DaNMTBvEAsrGOwjE7kcELa34b&#10;jgfX37r3UmNSyGNX/c8dkkaIiNnVg+nVNexsQr82B5HPv3XupylCHKtpjeYft+MuWZVDTGWUgXC8&#10;iML/AK/59+691LdWQxxpG0UerTdU0DzTjWW0AamKkgOpJUAi/uief29aHWSYlUkuDpOqOLVoUWBD&#10;zXYAixU+k6ueB7v16grXrGyaUacCSPxAKC7KZAGW51qORq4t791vrJeP1iVRKoiDs7xqEVbaxrUA&#10;8auD+P6+9EAih691HL20aSyFTo8ep1hMjnUyIAOefp/tvp73wx17rgWVHZGBiPqjlZI20K7EhNMp&#10;ve/P1FwfoB9R7r3UO2pwD6kQqs8rvYx0yXAkEIFrqQL6WvcEG/6vfuvddxtGXmdnd3eJrzIpjCoT&#10;ZI2jl5u/FrA8gc+/de6xsB6ZWHqJEMIVbrqRS7LHERq9RAJPP5PH19+691IpzHIY/BUABFVW1OVW&#10;7XKyBnAu1vW5vx9PfuvdS409cKs6KL6HBCuhkj/dLRknmQLyR9f9jf3okAVPXus6BHh0jVeRtccu&#10;sIGkBKyRudPOjkgc82B96DqTQda67WRX8hWVw6aWdmjUyzSKB6EjIBICi1xa/wDZ1e9hQvDr3XIy&#10;XMT+JfUdSIzGNo/N9dAj5Z7i634B/HPvfW+uSaklAa04CmBV8YRhHGLp5HUAI54GlQQbMPr7917r&#10;INd1QsSkiyma/MKtIwZHawDAEekf4fj37r3WWFLq3k8VmMyssX0eO/j8cxP0DaRp/NrA8j3qgrXr&#10;3XMlyJHK+R1hLyQ6QEBKWRQ3JFrWUAfS/vR06hXj1rrKElUauCKZBraL9b+kWEtxcQk6rlRe/u3W&#10;+sIgYu7ejSLawV/zyRjWbi3oVfp/j+ffuvddrLDOHdkLJEGDhETSCqX9EjaiwHBb8WsB70BTr3WK&#10;P/NqojIqFvIFjUsZUkH7d5Vv6SeHKkn/AANuN9e6zx+NEaSzeN1KMmotpRTZrOALKhNlIubC5v8A&#10;j3Xuu1RdJESudB1NrAMaDV6gWYAkXv8A4m3v3Xus0ekykxyx+ORzInpUFbRgTBLgG4/UAf6e/de6&#10;5EL6bkJG0usBBpMjxi7MARbSwAIH+P0/A917rIFZpLycGN2Kz6yhZmH7ZdVH+q9IPNrX/wAPdX+E&#10;9epXA6z6W1gCSOO9iBpXTqY+vk6dTfS5LE3tYe0/WqEZ6lKHRXsrPI6hBenQu6qbmRgbXf8AK6vy&#10;fp7vH8Y62MH7R1mQ+lI4yDJGp+2L2LCU3YSg8i/Nmv8A6/09060PPqQ6XsFVC8ShtQsUTi58lxcf&#10;64sB78CQajrXWVGVVCo+sqHYtps7C58wcGx4va5Bva4497oSCevdcrsDIXJ4GhiwBuGOoGQm9hps&#10;T/sPeuvddKbsxQllICFlK3tGulkGoc2Njxxcj37r3XOxewZrmRfSlglh+IGawHqtyLWtb34Ak0HX&#10;uuAeyxuCkr61OqxYFgLSILi49JsLE8jj3upAI691wIiYaGZUVpCdCqSw0WPjLqBdQLDnknj3tPiH&#10;Xh1zUatMkfLs0glZwY7W4t/jY6SAP+J9qOrdcV8ZkjZyQ4F1eVBZbAqzlRcXH490f4T1o9edITGS&#10;0YfWiqWkYg6xIUJWwPrtfjgcD20nxDrQ65GMi4JAGkMwtqIYi6XVVJutr3ubC3uvXuuyysFdEQEk&#10;OsbyI0as7aQY1tbixuHNuOeffuvdZRES7gMX9f8AbeNmla4LI5txyHCknj/W9+691lKgX/bIP1RN&#10;Wj0pyUaZv03P0X/YfT37r3WUR3STnSYwlwLulpOQA39q9mvb8j6+7NTy/wBX+r/V6DYFTQdcgG5s&#10;q3a4AK6f1N6TcAf4Dn3Xq4Ug16zRoVMKKy6wDbTpGoK3rKg30rfmwHFj731Y8D1h8OkMRcyO0qsx&#10;YaF1gMI7sOCR/QXB/pb3odNpx6xMpQGMPPrGqS7IHlUlbKInsABa+puf9v791dvh6wswBIYyyLoA&#10;BNtSyWu0yhQSo/FrC/HP9PdNdcSyRyc+ZHDFV1ql5Edborix41XAYj6gC/v3XusKq6KqqRrBaGZi&#10;Laoy+p9Ssv8AqrKpBN7Wv7uumh9c/wCDr3UjUAyspDAoQqkK2pkXVqcAcAXFhf8APuo8/wDV59WT&#10;4uo7EWcgalJcg/WR1b6hVF7kJ9P9t79071kYIl9Opo41jJMhVfVoCECJRxqFiB/X8e/daIqKdc1Z&#10;gxQDTIxuwsSipoJfxgc3Ate31PvXVQdRr6ddozFItTabAejxlUVXF0qAgANgLHj8k3t+N9X65NZb&#10;3EemOUkKSH9DDhwVGnSB9FH+PN+B7r3WMyhFOq3lRPKif2Y1v6tKN9b8ix/pb3ZPiHWx14jxyylS&#10;2kkCNePI2tLDT+P9UB/S3t2T4D1p/hPUhpAPS8TFVCADULksQqJdf1XB5HtP0wBXHXnYlPXGJJrN&#10;pQFChUngXUC1l5F/re3u0fxDqy1rp6ivKHTS3kaNZFDGRAAQRzL6v6fj/W9qadX0HrhIzNG6jzAr&#10;6vwjA6talpPrc2Ci/wCB7917TTJ4ddalJ0qQWBUzSiRJR6hcQAn6fUHhR+fdAqr1saK46jySMAVe&#10;YCUanvKVMQIb1k2Fjfgj/Aj3alceXV+ulmQNEtkdnEpUIGNlIupAsAFf6/7H3pVKk+nXuuKmzJGd&#10;BsrBSoZiwkbUG0/X88344/1vduvdSVccjUpVXB1urKrKfSddhzxYDke6v8J68euZlBNtHljdvEyN&#10;HqRAeAukAE6TpX/b/wCv7T9UIqKddRyrpbSq8hVABF20gEPHE4axPAK/i3+22BU0HXqCteuMUxd4&#10;xIwDxzNGFKKPM/0QxAD0qPqCT9R7sUIFT1anWcBlvK5DktpiZQGRWj4f6fQFiLk/i590611lFgGW&#10;50+sBS6lCvKLp0qeNN7D+hB9+691xKojrw7eMO51EMgW2nWLjkc8C35Hv3XuscgUa7RBB+0Y2Dj0&#10;sGJAlNjfm5AP+t7917rC6gRsWUaGBmNgNNxxpCgXIbj6fX+nv3XuuEiBGtLosjsbkkXDRfvzgWuT&#10;e1lWx5t7917qMigJrcxxKBZl8YDGMnSWAFwSWJun0Qkc8H34CvXusg0xooBAMiSM1+SpP+aL+m2o&#10;H6hQfzz72SW/Lr3XYDESWQaZbot2DMyxi5ZkUAfWw1HkWPvXXusbzRqbxreTSgsSsiiYcso0flwb&#10;D+h9+62ATgddo62MZHgGh3ZGVT4tCFy92/LWIv7916h49cY5IwbHVd9QJdBaMPFqiEkTAXuSSQpP&#10;FvfutdYkdDDeP0xxWvIQGiaQ8k+Mrc6SL2t9Pz7917rFJUogEyjkh4XbQ3nhikcMZFDXupa3quLE&#10;EfT37r1NWOoUlYLcCEGJyDYsqOS/jFRKI/1C35P9q3v3Xum+etiZTepYLIyxiDx+SNFMgj0T/wCo&#10;9Wkhjxb37rRBIx0wV+ZjH7hMaKJufLJaVCvo0yxgX9Nvpe44P09+AJ6uEYio6SeT3DDobwvTtTLJ&#10;plleoEUjyJ6v3GYfViyoGBNgefeuHXgkqnpBZrdvhklZ44w0ZjE7hRLGgcWCLEltbgtrQoCCb3+n&#10;vYbGnpfGoei9Bdnd9UR8vlllR42EWqKoWHyhSJIKqqZQUks6kFR9RqFuPbiox6VrbE9A3nd/K7wx&#10;LXpPBJPTNPUyvrqZ9TeSgxqSTFFcpHd9K8MhJ0gr7ULEBx6fSPw/t6BrKbwrmLU8cNI1X9w00KvK&#10;EqYKqGQvWPM7i2gwMviZGLBDzyfd9C9KNTSdh4dBPltyfcvUzmAVlPFNXmniihjf7+6osNOmvizK&#10;Xexb0uo5FyPdgigVHSmK3jIp0icrnqOVQ0kalamGeEyzRs8NFWxosk08sNPc6DJphsRp1gsDa999&#10;LVjVMjpjkBqVgnx6zRShIqnIVEjiJtcqeNaiAx8IYjywZNIYC309+6c6lR42paKNmpYpXR4WiqTN&#10;C74yMzmSZnl0EkKfKEXlXP4P096IBFD17paYvZ9XUwG1BkfDV0s0jpL9uxq4o6ovDUwwyBI43lfW&#10;rPqDCNxpX6e2dTEZ4dMu4GfPoRsFs+TS5aiqaLyBpkgqUWsc1j/8BxJG3pMCmNzE8zhdN7AsR7ZM&#10;mcDHRfJerG1OhSxOyUiqYq6WnR0EsSmdW5MrxfZqRjlDRs8QMrGJgBawJbj3QzNwp0016rDT69C3&#10;htmU9FTr9vSLTyU9KIgsLIJArFjrMJHqKLfUxAcFtI+nvQqwrTopmKknpfYXbcMRpGSOBklkd/L9&#10;u5nmq4RpiesSQWjUOSukH6j34qaVI6QySlMDpe0WCSJU8UEjI86kR1FmEby3WWZCttYIDagWPNjz&#10;e3ugx0wZmYZ6Uq44BpG82l1l0Qz6BLDI0CH/ACeSJQCC/wCoNqtx/T2pU617urDI6doqSJZImARS&#10;kEBnESRiZXkcuSJCDfSS3lK/QBefdwvkOt9T4o4o0KK8NR5AIoyDIJJ5jIDHFUTHlyGtoKm+m9ls&#10;T7sVIyevdZWZIIDBpPlg8bTSiJZJef3WK3XhfU3jNtSg2tf3Xr3WSNeS7+JYpwrfb61ZfFfyKmiw&#10;DPJwbkAL/t/fuvdS1ibxzxQ/vo7eFCZE0xiNhMBqb1Br8A/Rbcce/daoK165xxGpYzedI4VlKxPJ&#10;EEiRGs0rj+oXnn8Xv79149So4VLRs/1jhdWR2DyFi94w7KnFzexvex459+68fLqS0TFWlEaJOqpp&#10;VB5P3AdM3pj506iEOm5N+ffut9SbQepWicRrVLJTaUV5GH6ZvMkYKkgg6lUf0tzb37rR65+CSQqA&#10;0UumSRteohmjmBjRNQBKuACApv8AS5tf37rx8ushU6/3I45Y5CEjjVmMbSxnQBGum1vwQCCTyffu&#10;t9Y19MkulYLSP5dQdQFKj0R+kcAgcn+hBvz7917rhYK0RKBrRMyj1O5eQlpZUKi9ivpUD6Cw9+6q&#10;3w9dh3jkUOzalY6QwEsY1paFFt6SFsLA83tb6+/dW65NM7IAyFWapBKvGvlLyDxzx+NrD0t6Y7fX&#10;37rxFcHrgZEjn8kjyLF45BUQCIWgYNpJm0j9KrcBkHJFvr9PdaCgZHWEj1MpChJrwzJJpg8EczXR&#10;Y1UEK4S2sG7Hjm/J91vrmQisojZopHSNFQxoalAzERSxlV5lQD9z8ci/v3XusU4WbyAhyl3hdSAV&#10;AP8AnC0lhfQVsD9D/T37r3XNI/EkkitH5GjBkqwjafDGF884D/T0KuoLybn8e/de6yrD6oUNyrBj&#10;dmCGRGQstQRzpAW3IGq309+691yWIDT6G+4QKZXuY44hbxqoQDSSQdVyP7N/6+/de64ojOG8vmjQ&#10;lTMAiKWkF1jf1ehlBGkC1rm/v3Xuopiu/wB2KcpIxYF5ASxitpeaRALKOfT+LXsPfuvdcQCgdPEi&#10;gxMTJOqm8Ja5m+jG9gtv9f6ce/dNkVenUkwkKLRxhvOzKqhUH7MWtJahiPowAXg8G/1Pv3VgoBqO&#10;sHFxe0nl1xzFhpiCMnogi1/XxsQXb+nv3VuutJNgqxSRNDEAzRhTrB0GZLgfg2Reebf65917ryQm&#10;SnjUsYxZ50dzpf8AaOgCSQ2PrThbn63JAIHv3XupaLEFilcKshQNGGLB9JUaRDGotwOXVTyv05JA&#10;10x1kVGaKRZJYCjSWj8aESHyEKC0TCyFvqAysTa/NvfuvdSNKEgt5CGuKkFBIdNvJoikXhrEcf1H&#10;At7917rgoT7hHiaT97VEVCi4YMUErK3K6fVYfQabfQn37qy/F1xhSPVCkbKzGaUKsunWyKfI7hl/&#10;tEWsPoP9h730710HjVIzEFCHyKllZyoEhMsEo/o4Ki/+qHvfXusBeJYmL20oQP8AN3Y2N4wigDkW&#10;u3Onnn3rqrfD1ik1HUsel1dyY41hHkEcSDRHHA/5vfyH6Eg29+68fiHWORkZwnojEDI9pFeJVKJd&#10;nRFsLi7MFIAHv3VusLJFHMQzOGlVZZxp1qadjqjiEj35YD6Efj+nv3Xus6wl5PHCLodUYd9LJDYe&#10;lCLAawD6j+P6e/de65eJUASMAmdLFXGlY44wUlZ14JbUCCvPJ/w9+691kMCaIgI2EQJECaQD4R9J&#10;p15uF9WlV/s2v7917qR4JVJcP5GVSWnjPjpnhgIJSOMgHTeycAcgg+/dVb4es0aj7htACTK6uE0x&#10;hah44iZImAX03VhpP9SPr78TTrx+IdSbKQkpmU6YipAQxSftScCSQgBgCRpKpcjj6+9ABfz6t1kS&#10;ncIzOUUAo6mT9yQxMupI/SDdl4YgWFz+efe+tEVFOpkAWVgmgNTl/D5W0+RldD5PT/YKfp/T7pJ8&#10;B6bY0GnqO0XjjEk4AlC2dNRIVRJ4Q0g/2oWI/wAL290i8+qDrm8Uel0jST0nkKFjn4syMYj+nVa+&#10;o8WPPt3rfWHwoqO6o8hUoA50MzSQsXkks3F1/Qn9R9PfuvdedDPcyFtKs7wRrbyNx/aVebE3I4/x&#10;/Hv3WwaGvWVGfxmO0UjajM8KJoQq1rFZGsOBeTkAm9vz7914mpr1jAkjDowmKiYSEFlbyxuwEkYA&#10;F1vyVH0N+PfutdcPE7FZSQGEsygxhWQaBoSQXsSBYKP6Ak/j37r3XnETeGR1Jv8Atl7LpQAB1bSO&#10;CLWHP1sT791Zfi66QeNHM0SK0UTMZb/uuxPk1yWHGj+0fzqA/wBbfTvXZ0ouvzRqWEfhUprYSE2s&#10;6n66YyeP6ke9NSndw691xjEKxSRXuzIIheNVtI7ak0WFw2knULn6e/YpjqrfD1mVoi8elxHGHbUY&#10;weG4QGXUOdB9fNgeb+6P8J6ZPXUtS0jt+lXUoUVx45JacWU30CzOXspUAE8EWtzpRqSnVk49eeVm&#10;Yxxr5RLLoCWH7xeMks0oAsVYNpNuBYH3Vo9K1r1dx29ZCZIzIXs6KGJYurygwxh0UKOQFsFP+vb8&#10;+6KCTQdUVTWvXvO8kqrZTCI4uQLtIzoPoD+oC4b/AA93ZCBU9XYY6xEoNUspWKMEGSIOwKG/pDBf&#10;7C/UkfX/AFvek+IdNmn+r/V/q/wdPI92eRlVGUIiP6SPuCXmYsPUqFRZW/qfbr/Cetrx6hNJEqhl&#10;MFwuldXrYessjLoHP+Jt/Qn3fp7qGxQhJFp3jaaqYyhJTPIqyvpqG1i4Pq5R/wDUi1/fuqt8PXbK&#10;wdiv3L6ZZJUCxqAQvp0t9SSRYF2/JI96x59Nr8XWLXeWRkivFDJHNHpREJQi8axlQfSx9R45F7e/&#10;Z8uHTjfD1m8aCVi40mV0LSyjzXVRenW1hoIZrv8A6oC31Hur/Cem149ZoSxeK7QIJmSzWvaJVY1E&#10;tz+SwBQ/gEe2OnOpUDxxxwoBGyeSSGVZAupY3DFQrHkDUVAb3rqrfD10DEWQSIQXieJlqCq+dI5C&#10;WkuBdQQeP6gA3976t1nSJWKMEdNMj3kRrlovFpXSrCysw9RI/wBf37r3XNYmSVEEbspMrtYKo06g&#10;Yzx+ooVIPHAJ5+nv3XuobRl5LufNTAmZ1UqqhonMqlFsORwf8QbX5t7917rrSQfJKV1yoSPEi6ZH&#10;kbyGo/GkhAAF/rf37r3XCKMgNAHchmLsglW8ikgeZ7Dhzaw5+gA9+691ljQHgFpI/IsyMUVZRYFZ&#10;EOn6gW1L/jz711Vvh6lqXQ+OJDGywGORfTJ5JCTpkjAC3P8AT8EH8Ec66a64pGmkvJA+pIQAyfu6&#10;W1aW8n59QC+Oxt+ebe9gEmg691nbVIEGiMozsGMnjUa42t43K86gQQwb6m1veyjAVPXuupYtd9Uc&#10;URRfJI6MKhnCS/WcfQA8OQP9Yfn3Xr3WKSnIEmmSJr8MZbl34BllIPLW9QA/HHv3Xuo7Y7SGmVCR&#10;KTeFnXyVDKdaK7fVC59Qb8WA9+691BlxMek6wyxyKtLeAAPKXkDSyRayBbUBdSbHk+9gE8OvdN02&#10;GBdrekswpXNMqNqEJMavG8oGkKpsQRYj6X+vvRr5de6bJcIZjEFSFJVm8qQFTp8VMDFJFrItqcnS&#10;JLD/AGItbVG6tVgK9NlXt1HiaCOOOSZleSYn1udEhMUqM1gbC4YXIJtx71SnVwwpnphl26kY8sUd&#10;Qwp42EI8QcsKoFHqmmK2YE61VALL9b8+/VPWm7vh8umSv207I0U6eWJE8caVAI0oyrpZ2UepQQuh&#10;v9sfbyzMOPWg5HHpJV+3Jwsk7Ro2jT9wscZvKpOkNYD/AHVx6Dzb88+3xcL+Lp4Urnh0n6zb8lMj&#10;SuZJYlLK4YFTMHPidhJGp8YYkEahYfQWsbqo50bA6UClMdJqpwdUDKGqqtjFSolHHIFWKOUMISqQ&#10;G4ZmSMysGK3IPIv7UBlOOnNXkeHUOsp3dtRYJV1DTPENMjAVELCAR2j1hi31ILEqI2YfX3cU8umz&#10;SvTv9yJVkpqnmCesp6OaKCMxSJIUHhCBF4jkKsQrAhdJbgkH3ag49MHielRRyOhS7mwZmjQyaiZC&#10;RHIWV76gpABdjp/23tt+PTT8D083p5Ek8QiikqA7OtPbxo8RDSLMLBlKMbBh/Ur+fdetMKkA9TXi&#10;pKryCOOniJMVVTRU6aVjlplKzNNIBwH5ZQDbVYfU+9fLreheo0uOpZBLobyukgMkQkv5oKqP9yTT&#10;yQ1vQrDm5HvfVdAPTdWbeVGfzwoFipJWFP41aGrjQ64xKI+fUD4yoHJALEi5Hum2gB6Z59uI08bV&#10;EePipzTiMNUiOKEQWAVUJX0D1+J1Cgc3UX59+6qIilSOmKfZsZkdCJEkrJ/LThVAhaOnNymiQXIQ&#10;W8fJNgRxf37VnT1Ug9M1btWeN7VEkVWlPRvKzzJaCWJreSlNIqenyARhT6ifdtR6ZcPwOR0xZHaK&#10;xUbTTxzU6rOk6tTQxPPAxhvDXqqj9vTq0PCw0kleOPdSxpjPWvEYHPTLV7LJnNQrHH+anKzssBZ2&#10;NPCEo00LbmN5HSdfpc3H0911nzHVxIPPpgn2RZKuGqpjI0E2qlrKUaDJJWQineSER2u0YDVAJPJ9&#10;PF7e7ccjrRMZyek9WbViaXzF421o4kLRQjI0sUFqYeAMtvMYk4WW4ve4Hv3TQXUaDpMPsJKCWUQE&#10;tSopLxU5lqJWpp+EnqmsbxhnF5AhvqNwdPuj1pjq3hUzj/V+XTfJszKRQo0lJJVThnqahGyKK4hx&#10;5EZoIWYBJQGLLEzM+v8ASLe79VKFc/6v8H+r/C1zYEwSUwFHUkvk46GETVPgqqjIxwtUVFPPSMPG&#10;UVRpld4yT6Dww9+6qABw6bThIHeaNaeRUeNjDPGpjlhmVi9PFUURBCorC7DUA2gC3HvQr5/6v9X+&#10;r5b6jSY77xRTT0VPHVQtQ+NZEvHT17L9tFL4gtn1qhmdib2Yafz7t177eoVbgMezVL4qDHQTwuFk&#10;q6tY40FS1462J9AAjjeMsqMvNyD9D7sGPHqlAQKdM9VtsSTxpGad6k1lNAry0wRaRIYSmt4ZAx83&#10;7pLultSi5sDf24JQOPWqEZHSYrNi0TJPO1FNkxDIk9BHJRzRmNknNPLUMspQVPmdZGihsRGQLsb2&#10;938QHjw6uslM9JLcXXeOrKVqeux9bX0c6V9RNSNTiGXIVUcywSwFKNY5IzHJxJZdJ0gKxDH2pjaM&#10;D16VRT6eJ6D3N9I4F6yHMUtPRGYYf9inqqaX7agRj9rJUUVKQIvO94miiVNKgksQT7WxzJXA6M4N&#10;3kiwD0DGX+NWEyldKlRjYIamWL7akmixx0VP7GueGKjh1IXlb1vJf+lhx7sXVzgdOPvDHiAegc3L&#10;8RKSolyby0fkWggggqo4PC9Zj/PAZaSpFQwAkBCkNZTp5B91ESP8Qr00N5zSlOgBzPxTrv8ALY4Y&#10;6eqDimq6WWlikrWiqfERDpRV1U4Y2DllY6j6VsPdHs4HGBQ9PfXRyDUxp0DOZ+PedxzyY6GklkMc&#10;UZrzQRPPUJlpASglqiqxeQNwFfS345Nh7R/QmtF/1HpbCYpBhukJXdXVlABJVI1NT61pQkLzw+Co&#10;8gWoglNQtpiD6iOCDYAfQ+0z2To1P8HThVDwNadM0W363H09TPLjqtI48i6AQ0bSvDHG+kJOrkjl&#10;iFAkVvTxfjlhrd0GQek/wtjrj9tXiSCqanalgapONDxQo5r6iRjI0Maf2oywaN7cWPPFh70QR5dX&#10;ViWoeuUtLFLPTTmnkX7T7k1ZkkVYnpQwhgi8sH6WIuLKbMWv+B78OrtkU6lyUv8AlJSOGGq/bhKC&#10;aU+OqNVeSdfV6nYt+2C3GpR/qfe69NFSMnrK2mmhSnChTF40fxSPNCBWgxOk0JH6TZyrLYDj6X97&#10;6r1KxtasJK1Ek1LSwtTY+CCs0n7mmkqPKWDuttcTBSfzpuOfp7917pw0qInR8g7a6mpgSA00TVlZ&#10;Ry6tKTKos2hWZnWNVIYrpPpHv3XuuFLSUpgFZNAHqqaRBcVbtpSEiOolkia+qBoyH4awkJADD61O&#10;nUK8evdTZKkzLXxU+mhlrKmJljqz5Kiegjg+5paOQx6QoWnIjEyhAb8+q/vzDUKde6dDFVrLiY60&#10;wv42qqegg009JNGJk1vVwywCyN5CFAkHGtb8qbaCAEEdep1z8orqaKWWVppooCkiRqsVdDWNVMBF&#10;DUSKAEhUkqyk6g30v78nn9vXh0+pV0sX8SZKiOKOOKjNOwP+W5I200cdM0gGiyIytf0qRf8AA9+Z&#10;qZ6cVar9vXUEU9LHU1E1FRGTMQRGqpUlkkyM0c6OlBWwRWUeR1ZoagRmzLcn+p8TVfy68ENc9Nsl&#10;RHTU+LKTU1b/AA9a0xyo8SvVU9Y3EMgmABRG8qrGCNModgx1C1AaKD/q8+rBAOm2qqXijhFOirUv&#10;jshBHSZCnNR4YxN/uTpYHRjop5NQdm1M5A1Dh2vRm1GvXgvkf9X8v9X8y21WQkGNlWnqoKivpHmp&#10;JfFS0sMD1lOiRDI11OwEUiICBSvEo0ubtdyPdeteGK/LpLV2dK+Vq5olionyTx6i8cVbUNSpLBGB&#10;MGZJI2JkhUuUY/QXNvbLvxHl0oCAcOkJlc0IkieRpXqyFd6eGR4cdQHUSIaqEi7qHLMFa4IYFTYD&#10;2wZB5dWpXpK1uVkiWWv+5FHNEYaVYIdM0E0Uysj1bSAAeQkSSW+igAD8e7qwbpsjNOkjUVsZjkWC&#10;QxU7lqhC1meFgpQxPcjWGQjXY2va/wBPfjpHHz6uOHSXyWViV5RGw+8lQKqzxCoEVKtP41h9N0uo&#10;HDkE6rWP59tto8uPVukpV1SsjhqSJVaON2iBEkjyRL6ZjJJ6lduXa1gOebW9tHHXumM1UxMTzutO&#10;vnKqaXTLpdYy6q1gdVw2oEEC44976900z+aJoC8oWOcTSrMDzFoJALwD/D9Lfk/63v3TTfF1BIR1&#10;kELMkUZ0CZtKOTqB8hT6kiwNv9cj3rqvUp0kQxNVy65VEyWEdgwFpEYyf7G5P5BHv3XusJkkMKyL&#10;bQo8XjjiDL5Vk9LuPqLXu4HBuT72Ovfb1GeihkaFkU/rvCglImCQkyVWt2sFsTaNbc3/ANv7r3XG&#10;oSUliyw+blA8YGoRhg5knkItYA25Av8AS3596691zNNEtPHE6SiMtOT52CIYUXXJ4jZhf8KL/n8/&#10;j3XusSRSxxSB1kFHKnMc6kOI3PoLA8gW5JH1sQOffuvdQ28gZnjkJ8ZiWBWCuLn9aEEcKSOLWPv3&#10;XhSueuaxq8ajUBLI9mEYB0zaLqw4+h5DA/T6+/de+zrnIKZREkcckcg1STKIwoikJ8TBCByn15AP&#10;INuffuvA0NesIVoJPuI5zyWl8VPpJaWMaRG0bAkW4Y8c/Q+7UJFerFiRTrhN5ZRF5LgOAH8CqnLn&#10;Uql7C5J9Tf0t70OrJw6mqPtReJ5J5BTuzWKrJHqFjIhK3ZVsP0j8NaxPHuqfi6wyzPU0+m370Krd&#10;kZY2lgIJiZUI1c/nUbge/dWAoc/6v5f6v5lwoknhhSq8cqxNYK9wDoYXWdAwIAGkqC3BPv3WmKeX&#10;TTkqzUqWQAvf7hQQSLtcldI4ta3Fvzb375nryrpI+fTczIt5WV3M6gHX6Aqj63tzzwbj/Y+/fPp3&#10;rtAV0aQ7SlpGY6WRI1Q6wgJ/P5P9P9c+/AU691JRiq+QE6f86mlBqRi1m1E/RT+Lck/X37rxFRTr&#10;gIldEeQu4KSguSxjdZH0RjUBqBU3Jsx+i349+p17hgddeNSoj8lyS3B40FBYllCmxtyL/wC2/Pv3&#10;VW+HqU4WLWwDPEIlKPUaXiF7KEeMc3Ckk8/0/wBb37psUrnrHIzPHTxxxKAR5kBRVWRFP7ZKSfjV&#10;qHH4496611nuGjiaJxGsxbyQ8aIyp40rydLH6H8C3v3XhSueulFpJFnSKIUwUtHqAkldv2+CQQQD&#10;yQv5I4+o9+699nUV5o2mkI8boZGXguFQEBdZcgcXBsdI+vPA9+691LEcM0rLEIjeVESQgrqEa+SI&#10;lSA3qI5axHI/p7917qVSASSyQpGYvO0aSysiSo5tq/ZVgPTe5/oQB7317/V/qx/q/wAHdRTzmR5V&#10;kjSoCqE1BXEsljAwjvwqi3F/9h9ONU68KefXpmjantG0hqNOoSFwHSGE6D4vwwI9S2/Nve+tgVNO&#10;of8AwPRImmdGBk8aKl/JMq+lQo+pYDj/AG/v1OrFaCvWeGNUIXUV1lVeEo6hFWMrfUQOSTd7e/DP&#10;Xh8B6yGBUkjlkV1RWUkho0J12RnVmAuFABC/kn/X966p1KMqv5jFBol/yi03jMSSuvMgRhf1AerS&#10;CRz+ni/v3XuucD+X1+aWA+FIgQV0i3NpGcD9bchADySLce/de6cYwg0yhpG8x0iBxHHdx6As8aiz&#10;Ej1KSB9b249+OevdKCnkmuJwjyIVQQSogjaMo5EyFbWIB9Lcn824t7oQR034a9DB1Ru+q2lv7ae5&#10;sZULDNhszSV0iG6i3mVZElP1VW5T/Y+0G5wrPZPH5kHq8bNbnxFORQ9bjXxZ7nO5NgV+GSeCR5KS&#10;gegq5hopm++pjkWqSCLuZY7MpbgF1Bsbe4QvPFicq5pWo/Z/qp+XUh2am5tFuG48K/b0juz81U+N&#10;KSkp4FqAtdV01BUZOeSsrIzH44KGaetikR3L/bvZLxhnJLKUNg9d5fPyFejuxFDTj/q/1U6KnkMb&#10;nMpPJUYs5KD700VPjo8g7nNwvPT3zM0lRIXQDyKdRkGiSO1lvz7SaVAoRWn+81rj/V69GQIr2mn+&#10;Gnn0l63rjKn7gwu1PSw4/R/uSR65JFLCKSdTYrNGsY8cfiQgEkq97e6hsAkZr5f6uPr8uvER0NDj&#10;plg6wqSKdRHO6z1sVJFQ0fqqy8JE80mVpIbCGF7DVqGoxMwazAe3TqJqR8yT+zB8z6eVevaogncf&#10;9Xz+Xr8uhs2h1zU0dW1VG2T8kdVBKKiFDFSosEmqJJV0grEo/bd47WSOMsLk+yq7R3WlOP7f9R49&#10;OJcQ1oD/AKvl/l+wdHr2Zj6qNoKgVFVV+DwzVgioZVbw+Iq/2kX6Cjh1nQn635+nsMSWcrE0X/V/&#10;n/1fIGUc6qMnodKTF1cBp20PI5qJqakkmCqstNZWaGrMYHiKMCwZbi3BuOPbkFnJG4LDr0lzE6FQ&#10;c9CLiKWaSakjWOOqVRUrLWTUsjyCnMJkhlWGGykGQhgJBfkWv7GtlECc9Bm8cKK9ZJMfUtJFGlXC&#10;ITMJEp4YlfIEsPHJWiRf84zcK1iRbXpAIBAhhShA8uiOd6g16fKCnmhnjhkolhSkrkMla8EYpaiW&#10;VPLHUiVjqDlFH9kmxYkcG5xEe6nRW3E9LSnoaqQUZlQtEsr+acRhIxIGWSiQpJy6ltIAcAj6lbe1&#10;XXq/6v8AUP8AV/hU1DRyB5qxKdYkmBWWpRyhvG4qK4qGU3JbhLfT8fn3QIBkdUegHSnio9QdjKFJ&#10;b9xGUXnhmi1xtWqq3tq0qAvJF/p7vp6bFPPrOKBtLGZkiY+SSLwwlzTzxLpEn2yixBS7IGBF73B9&#10;+09bOny67mX7oQUqFmk+7E7tNGFjj8MJWGnjIVVN0XkIRcmx/qfaerIPPqBFQxQTJ5gDEhSZRJEr&#10;xE3Z7mH+w6gOWDk2vwePe6dWb4epLU4qKZD449cv3JFNICYK2CrF4F9S3CDguTYX/I496KinTXXB&#10;6KmkgkEkEcx0DTIyxq0LmIRh6eW3FgSqBr2/VwQL6AX069011WApatSj03jbVB4ULs0Tsq+RErJX&#10;F2h/SSlvr9eR7tQHBHV1cqek5X7MWJpaudIZ5ZgZZkVIpCjMPAyU0xFw0Q5BUi9wt7j37SoHDp4S&#10;K2D0h8rtVqiqVRDGxjajijv5GepkpSZBNLG/7elgVjfyH6pwPz7QTQhmp15fi6S9VtKzSrGVUx1F&#10;U6P4z5JpaqMmRadbqra2uIwWIFrfRQPaJ4QOHToJBqOggy3XlPDIaxKOnpWULKKesrGhiUQjw19a&#10;uQCE61YLemkUEuqsb+1cWjTQ9K1YgDoEt09X1kv8Shem+/kmiMcv3tR9tX1/ka1OAKYCN4otZZS0&#10;aqw4uhA9urCpOodPCXStOgQ3L0wjZWpp6ikqMjUVCtNNHUQJBSNDHCtJFNW+FVUGockQyqSx/Qzk&#10;LY6ZZQcdNmMSH16Bqf4/18MX29bRCupVp8hDHSfbUMIx1AzB9VBVU2kgOOXLKpP+pPI96aVwxpj/&#10;AC9PiKNBnqCeh4UqhT08KyUkn8NR8ljJmjaOoZDJFRGCYaVhsqrUTtY8kgD6+2jctx49XXwBQefS&#10;Vr+gI3etFHR4nFtEtVBHJUNPHTDIz1Qnk8erU9RISW0TOthfg296N8VNDU/Z/q/1fy6ofDpjj/s9&#10;Jyo6FnroaZ63HUcY8NWsOHq5os29ZCJPFK8NfA0YpBGAXRlWS30H0PvX15XhU/yp9o8/5dNEasUr&#10;9uf+K6QOQ+Mta9TOsEaRU/29VUUlfT0heeMPaKanjmP28YURkiKFryG5KxEkt7fG7y8KEn58Pl/P&#10;z8ukbQTsewYr0Lm3fjbHjaehoosXRwpXU0UOVfIxPFULUBC+NmpxC/jVwp/4DSNKwY+mIkE+08m5&#10;SSNqappw9APPy/njpcluyrRh0Im1uoWxOVxUFK9TWYyCWWespzURwasdJLonmesteTwzgSRxIBKh&#10;1j9T81N6zA6uP+r/ACdK4gy9G22ttmkgipop5VZpMlPFRw+CFTi/vIW1UeNhK/5PJrBaNrISLF7k&#10;8NtcE56Xo9BnowO2NtKGmpZGiipaJKZHxs0KxM1ZPKrzOKtwZP8AOC7lm9KuQosL+07vr6YnkBx0&#10;ruydy7c652NmdxZqooIqeaWoqMh9wlzUU0CeWrpMaXAGpEWGVPrrAkABPHumk4CcTw+3pq3oZhqw&#10;B1qLd573quzuyd1bxrg0dFV5kz1FIHEzVcdKTRU7LUoCGMhHkKrxoYKLAD2OdvgFpbLFxPl8icnp&#10;65KTSllwK8PWmP58eg4mRGmV5q3xmaop4aaqghWN/sFg8lSWenX0ulhHEUQmUE3Nx7UA8QBWla/b&#10;/qz01oqck5P8v9WOoxoUlWplWtrpYYpJY6qt1UyokUh8r0P2DI862sdTHUi3LaRb3bVSgoDXy/wf&#10;b1YxAgmpoK1P5cKcQPt6ikVOiMyxpTST4+ojWWGr1TTyxsRTCWSUWJZeFI0hVAsp5J9Rftof9X8+&#10;tFfXBI/1V9cdcBPFDIQssopZ3ElZTpBEY71MKSaDTSc3R1RlYSFOfoBce/EVzwPl1agHA4P+brpa&#10;dgKYVLRxK/3EVPHRurTSU9RK0QapSWy6Nd5UANyORx73UMSB5evr8ut6SAK+fp/l68R/kDiKKRKi&#10;d4KF3omBJeSQeGqMzA6HRlICm4sGN+fe/wAVT5Z63p7Ptxj/AFfy8uPWBGRU+xEEE0/lEEjQRMRG&#10;YP2EelSzASOdUwmHBso497I/F/xf+ryp1rHwU+X/ABX+f0p1mkWdaekimC/dy18FF4VjFpKGGQRz&#10;UMj1HoZybHUp5JPNvegVNacOPW9NFHrWg+zz64R0lPDWVEEbJLTyVEszyrCzfYuqny09DBUgapQo&#10;BGkKpsRr1C/vWrtrwNP9R60FUMQDgn9ny/4oDrjK7P5Wmasx9JTqzQT1phqY5YpmBmp5owEj/csA&#10;hHrP6STpv72KVwAa9bJFO6qjy/1f6j1Hq2jhjhpdeiSGmkqaCllbXNJLVSBBxo5jkTTZF1FQOCLe&#10;/ADLD9vVCKdvnxp/q9esFYlf6EdWSmpxTw09S0yir/aVU8s0UgB0of2woHNiSSSffhoOfX/V/s9b&#10;ZWHEUp/qz/g6j1n3VQ6mrm8p8i1ZWm8cb6521FUikWy6F1WkW/HHvyhRWmOqtUmpNesVQKuaomlp&#10;qcxSRTwSzSTrE87RTWK0ii2litmKMp9Y0g/j3YaaUY8f2ft68VJatOFP+K6kVULfcLMksk8skNXV&#10;RyGoMU9OHYxSlaZQoRj6kki1A6Wtawv7qKBaflw/1ft68RnVxNK/Z+Xkfl1yCS+Kjmdaeq8bOoWG&#10;rSGpp6qCN2C+NDZSVBvIF+o0qeB7365p+WOvDyPUZg7mFaTwUGRcweenYLDRJWlTJFWmJFCMhTUF&#10;bSGYgEhvexTi2R5fZ/xfWiBigofMfP1/1Z6hl0aloleno45180UyRwIGK+XzkebnXGQtnI0lGBW4&#10;924knJ6qTUDhXP8Ah/1f4OosU1ZGs5CxVE80jFIvTC8UVvqs1hpCkCy3uv1tY+7HQeq6iMgVr/q/&#10;l1jVfTMHnmlLrHTVcVO1nj0uGaqhVQFe72ZVt78CAetYPnX/AFcf9X+wI/iSIVv2oqYZVjcpPJ43&#10;CCFdfjq4bWaVjc8c8H8j26TkcPL/AFfZ1QgKCRX/AFf5esqwVCrQupjLw4uSq0FY28sPi0zNNI17&#10;HSxVUCm1gRYi/uuKED161pJANc0P+DrnUy04plBjdphBTxRQT4xITNTyR6YmmqorMzhSxjD3HCk8&#10;293RDqpXHnnz6q9KCorwxT/V/q+fWGWmkanr55KZ2ikpIIpqaNbNidCAR1VVNYcSetRqJHJ/tWHu&#10;y0qornP2HPl9nHqjKKHFR/Mfb03aAk2iliaFIcfE7OukRzREXAdTfW0pDsmoalIBK/U+7nIq3meq&#10;0yCBTHXOSn86I3obztCjyGnMnikjYys0jAW8ymyW5+puALXsDTB8v9X7OtMKjV6/6v29dS07vHJJ&#10;JJSwqgM2iGyBi04ikkZVGkyWsrgcj+lj7qxofP8A1f5OvBcav9X/ABfUUmA1bwrG0iyu/wBzSx1M&#10;aaoAgNI1OH4SUHkH6fRTx7tpJFTx6qcmnUgSGaGpaeYNWyUscdIFZUqAwus5qQ4HK25/1RU2A1D3&#10;rRRhTh1ugNWJz1Cg0xLZFWCKCMVM2iISxysxETwyo59dxYhTawsp+ntynVQAOHl1NhIprRSgBmZF&#10;iFakLxQpKuuKmkh0gmNzYkgsbXsB7oy1yPLq1QvHqJNqSKGRDFPDUa46eN4V5qtSr4kiXUyxC2qL&#10;lSwANuWHvagE5NP9X+H160f9X+r064oBMHDTpI8VQEaP7VoYjNEhJieUAKEAJYn+1a39fe9JU1A/&#10;n5dVwcfyp59QCwkVxKHUyytFT1GgRRvCq2lLaRyhC6VB4ta3N/bmkLgeXVTw7sdeqaRPKhhKujmJ&#10;UpKd1WSVAmrz/cODYsRzxcX4Nve0PlTrx0kjPXHyxytE6xwyUwRpJSCHkEsV/K04YXKsxCmwvZQf&#10;p78F8jx6prUHt4efXvHVzSRaHZB441ZqhywiDXNJDOxvwlmKekEta/497OkYHHrekMwYcOoUjozG&#10;QNPNHMv2kkrqs0skazATyGNFGqyqNXAJJ+oNz7vTFB5dNua5HA/5D1mjiMMtU1PKruz645ERUuFY&#10;r4ypFgwBNgLFbgEm/upOpRXrQABbT/q9em+V5JZ9ES+OzSLOqBGiLSoYwHUDgXsNQvdgTfj3YDFD&#10;031yeLyQR3ZA1JA6o8bkNM2n9nUv1BQ3FwTqIN/6ndaY9et0418usMy+mmjemeViscUbsukzT6jJ&#10;IjBfTpThrN/Ue9j1rTrX29dmk0kamXwwG5hDJ5JpidcpIcW5/SVHH+w9+qKdboKdR6iN4ZROkyCK&#10;GnZUme4jkm4kKxKVX1KeFU2H+1Ece9r6deB64w+FEjNSzQCSZ3lhhQNrVyA8UsbAEE2tqBsW/N7+&#10;7Gpx1XyHXMvMZIy8hWUu0USpEi+Qq2sRzFDoKSKbMQB/S5FveiB+Hqxp1zmhMS+aIebxyLcIixI1&#10;0IYKbepU9I/T9Qfr9ffgQcU61Spr10FnWWSeQ+NokjWSRWU+KwU+hDck/wCx4Btbj37BAA6t1ild&#10;o5RFEVipnqjKsLRlIyNBMhd/qw+osOL+7UB4dN6SD1mkBgq5JIw1nWOppgWHnWBVtGVp47rrIIJt&#10;9QQDz7qACuet+desrSKscweJfNLAqR+OLRLDKp1CKVADfSpP1tyQOLe9AV+zrx6hAzmOSoMa0wmi&#10;aTywqzBV16fJMFHoN1uCp0kG1h7tjqvlw67rELpTM06eVoiGUkNoUsHDxxoF5a1yCfrf3oH5dWYe&#10;fWGXUh8gdXhjdpD5lAYl14ZmFrsDa9wLf4/X3vHl1Q18+uap54jIUjp3EaQyCFSqoJG1i5/tIT6j&#10;/wAU9+IA69SvXU2tJVMqU86p4YWk0sruAxWRSpB4Yf4cXv79jy60eu4EjpJPKdOi7KID6ElRzaKM&#10;Mij+vNj9Rce/HPWx15zBrpZYoDK2uoidJI9QVxzclAQwUkqFAuLf1Pv1DnrxoaEDrupLpBOyQAsq&#10;Krq6Aev6StKsIIsym9weRzc+/AZyereRpjrNRzxv4fIqQkUcsEiTACzkgwsw/tC2m4Xktcj6e9EE&#10;dbHH8uuoKUOf3f3mhj8AVmUWlN3iMRPJQkgG314B96JHAde05r1xl1O93KQaNSSMLKrSD9tmRBYA&#10;Akiw/P8Are7AUXrZWvXqdmWSqhiQQilidabzE2WaQWnVmPptIDYfn1f09+NKZ8+tDGPTrunYyu8K&#10;l6YwGNjTliXZWsyaU+l4ypf/ABH096IFPX/J15R5enTxHTmoko1EKus6yvMBbkKGZ6opzZbXK/kG&#10;x90rTq+ngTmv+Tj1PpUgmh8oqvC8ShI6SdgQYSNLhwBZ7m1lvf8ANha/ttz8vz6uioxJ/l8ulHSV&#10;Eig00FMkYiKLBM7m8ZhGtZZLgMLNqsTx6iPxYJpEU5Y/l0pWgFAKfPp+oxFCYzJUBF/cnnCygykh&#10;vK8c0aCzkGwNgPp7TN6EdXFBgnj06Uf2DtJrmby+Z54Iw7+KEmPU0yggq4IsxA5Dc+221DgKdOLp&#10;r3f6vXpxN46SOZXqqfGyuW0mkVUWdpCJZSttTRlrn/BWv+Oafip59PU0p6DpS0dOGSPyJHHURpKk&#10;VYV+4plkgIjSFiRyojOhrj8gjke2W7crn5f6vn1cAUqcfP8Aw9PUcVOkT+GSKRpqdZ6eQl5FgpHm&#10;EEcbQAfusDpJBGoW/HPthjU1I/L59WHDiP8AY6kx1MJlCOstVNEYKn7qeF2qdEf7U0VNGgUkn6OC&#10;f08qCR7qyH5f6vXrYNMdO6S0SVMklPQV8EFRUaEq4NNckMx/aqJJH/SQ2rTqVgdJAKgg3bKsFqxF&#10;f2f8X1bFcDHTxEyUywGNSaOkmiFOsoZqijqaCT92tqUjBKNYrJGCtrtb6A+2R3E145+zq1KcOAx+&#10;zqSqx1lVU08NUhxktZHWPM5EE9FTys08iNGSSNLWQNHwL2tYg+900AMwoRj7evUqSBkcepVRIkTR&#10;FYkFJShfvFgAk8StNdzSyADV+6Q2gfX8e9AAnPE8B1s08uHU5iWjagqYIl11EMtRHKFtSxxKUGTT&#10;mzkI9mU/Qm/Nh72BTh/q+XWyAcdP0plqRWNHMj0iFKOP7jxpVhGAM8n7oHkEZC2/qpDA3FvdAuki&#10;vXqE1HTggpchBSPj5Z1qCIa6VqFft6mWnSQx1DUEdreSJyxCKfUeCLH3tQQ+k/6vPq1FYdv+ry6P&#10;n0HtSpkqMb5qapRpKWrnxdZNTK1aKl0NPTmKVAvqWJpo1jdSobRyfYp2iLuGP83Qd3CUCUqa0HVw&#10;HUe1afFYfFeC9NNDTf5NMHklerdf3IBLIRqRNN/Ip+hNifz7kzbrIBQw6jfmCZJZe3y6HuhjkQa7&#10;SPHZlYrONSRxNqLrEqj1LcC/9Bzf2JIV0pToPLJpFD07iEJHLE9OfQ8bzCYCN4mkJVKuFhwVP6uP&#10;oD7d6bZiTXp58Sa5YoG8YmkSUQ8K0Rp0A1qrXBMik/0uQfdgCeqN07imjlaRbGkh9emzBl4jGs2I&#10;5UA3VQfpx7tp6p1kp6UBoWn8v7Ucnk8QQLI6G6GncAWItqYH8WPNvftPmenBha9LOigJhVG1mQrC&#10;qlYgUYlxp8iabgXI4A45I976YBqx6UMcM2p1dEEKSRIRE+uV5Y7uXhNvqS3It/re7Ainz6v07QsE&#10;f1lwrWWmkBBnjjJJaZwBZrXNyPp+R711Ts1fPp6p4gVMYkkeH9orIAo/bfkLESDyT9fx/h711SLz&#10;6fUi1pZEVA1nICgoo/SVKEem/DcC3+39+6e6zeJdelHDFSrojXR45Af0tqH0Y3vbj+nv2evdZYVU&#10;tcfsr60UEWlXW2q9/o3Nj6uffjw691KgAijVWjiEbJIBqUrHKzOdSrYEDVa4Fjz7qSD17qShjbW7&#10;MfWiyKLWBlRAgAGn0ngamuPp78RTh17rxIeUgKoA8bEqwUajdSFIH0JN9I+h5/1tZHXusqREL6gF&#10;8JZlLWPJ40pIv+PJPv3XupEKteNVU/v/AKGYBSjR8uZL/QXuQfzf3rqw49SW0R8lgV4bSFBZXXkM&#10;W+h4IAP9QffurHh15WdSJFsWSIvcKAHufWZD/ZIv9feiARQ9U4dc4j5VkV7hlAFmjDA6ubx/hgfo&#10;f6/X/H22/aQVHWj69S2jZiCDqEf6DZVEQt9Cebc8EX/p7oDinTi/D1GlT9Y8oTg6mT6ySH1C2rg8&#10;Hg+7x+fWznrG1rs0qcWkjZfTYeiyMB9Lkf7z7d6b6jAC6yJwFPiCMvClRaZGX82tf+nvxNBU9eGe&#10;lLj0W6X0ldTuilfSB9Spt+R+key+c4oOlMa+fSwo41Jv6uWDaUAswXnWOL/65/3n2hb06foOPSnp&#10;mUJYm6G+iy38gJvf/Xv9faZjVj04vDpyNz9QAlhYaACCR6uP6r9B7Tv8XVuscl2BVrA2u3HBYi4N&#10;x+RYAj24nw9e6gSqrkNwCGAlI/Mn40/6/wCR7t1o0pnpOZCEnyAWWylQhuIw2otqLf0J+o9qYzjq&#10;rcMdBplbI0tyykxr6zZhqt6nQ/1P5J/4p7MYTUAevSOXiegd3DqLNIRIqO8TQiB1uxjYsI2DfXm5&#10;Ori5Hs2hqTQdNrw6DetlEdROUeOOSOQpBAENtf6taKxsHsb3DEEggW+ntaEAGeqtx650ayvHGsgj&#10;IW5SeKKFFqPWXvUKDwV/3Z6RY/19syBQadU6fqJWIkDr4I3/AGlqXKOZKeRruhRef225Q/W1uPaZ&#10;qVx1vpZ0lOQUh0CKFAoVkQFGcEaJAT6rn8A/S/8Aj7a4HPVjwHSgWIu48q6btYFnJGkjRrCm/wCr&#10;gj/X9pzxPVl4dKOijjVUfSoRZTE2kaTrD3BY/UoRwL+23+E9UZc16VNHSpIoKqjlA0bl/wA6iSrS&#10;qOOTwCfx7SSVB6cRCeHSpooiWAK+uxMwVQwtc6WLH+o+ntk8OlYFBTpTQJpUqF1p+BcHWD/aF/p/&#10;Sx90IBFD1vrPJKpUeq2rSOE9IYfgn/b6fegig1HXumHI1DEMSP1qZOPQNS8KAw+h4vYfX29Guo06&#10;pJ8J6DTN16+GdmVHuGeRB6FaMizBmX6jVe/s2t4sjpPTUdPQJ52smqVk0gGErH+5b13vocOqA3BA&#10;BU2+h/r7O4I1UD16bK+nSDXa09dMRIFVKaINCaaTwu8kjWeVg4K8Cwswufa4zKg+3r2g049K3E7J&#10;SmvOEfzyqwhqSgledbf5mog0kKAP92BgCLXHAsXzXZrSvXtFPPoXMNgYxpIBjXxqoEiFlViP3YpG&#10;UA8WJU3sRwfx7K55/PppVKk9LijxgKOhive6xhHJBAY6mS3Nl+oX2XSzVOenVLdPUUXiZh40JdE0&#10;r9GZVFmS4+l7XJ9p2bV1f7emyurY4FeRyoGhmUixY24KRt9DzfWT7VW8WvHTLmoPQbZTNglzZbyi&#10;8SOE/alXgLGV5DEfg+zdLdqdMKSKkdJWbJt5nAcl5PW0bxCNDKRpLFz+m3+p/P19vCEeY6r1B/iM&#10;0qSRgg+r9ywK1CwryzEJxx9UZATa/wBfdvAXr3XJa1zDGEeNlOp1mqVuhj/T5WnUEEH9IGkEf0vb&#10;3oxrqPXupMtTqRZ24JhOvySFisBOm6RICf6D66hcH/WoNCmg49e6yxM1j+4loIysOhzeWMepg/8A&#10;QpawL/UEj8+2n+I9bGrV28enhBHxJKCoe3N9bRg2cPJYC31FiOPbZPl1ZqU7vi/1fl05xMpiDIyS&#10;Oqswj4ChP0nQzfqJsBb/AAt+Pdem+pzhvHDDYF0UER8AAaQ4DPwGK/S1+f8AYe2lNCxPSo1pjqDV&#10;xB2A8jxugDmSO4DH9DJJbV9E4H4H9fbikAY4dMSgaukJlqV5g6uE8JEqhnQNNEW9TxgqAVJNj9f6&#10;n8e1UZA6SuKZ9OgK3dQo1PqLRJUmRR4YHcoJHGgTTSMoIcchQhDFgDq49iCzfuz1VTU56BioBSVv&#10;EskskdQ3iEcaxokRIjnlrCoDIxIPkAZmBvccX9nyGo+3pxfi6WW2Mki1MqwssD/cyRBYz/k88JjD&#10;SRhhw4kYnSeCfpa59obyIUB62/HozG1sjHKkCSNZmTQqBSgK2FtVr8aRYAj8ewldxaWNOt9px0LE&#10;MqGEhGBuqESMqaYS9jGh4BC6fTz7KCtWz5dbSnDqRVxOBoUpGwcBCyh1cNHpVZCBcAfQ8D6+6RGh&#10;PVwK46CzcONT7dXeZ4qfSVJkaMrUS69KLUhQNSDgjU1lI49mkLlTjpuaOqD59F33ntiCWllWUxRt&#10;DVRmRqalEsWgjQzTyVK3j1Kwc6CF44b6+zS3nZW7cdIjEroY/Xqv7tzqynqlrFTGyTSTwBZIKWaF&#10;ZEhLNNJM4YN43l1MbW9Q/IAHsT226P4WmvTUdusalBnqpfu/pqGOhycsONpmo4EkaphgUy1dbUTk&#10;kzVErEyBjZ40Lf0AX6+zW2umiXWowePz6rLE3hCuf8nVQHcfTxpZKuLxn7h1WV5RSmkoYKKGO6ok&#10;jr6ZFBXzRn6seeT7XOkV6v6pB9PQADgPn6+vHpRb3DxwaW7eq+tw7SnoKyrSaCaFVZHChGhSSORi&#10;IJVRraUY8qR9f9b3H+97H4MrOuAc/aP8nR/tW7pPH4de5cfPoOZ4yJisegBFYABrB7fUrb/Hj/iv&#10;sFOpVtJ8uhKhBAPr1i1x3jZgzqNS6T6vECP0ggWJHJ4A/wBb3UEVqc9WIxjqXGbeJGJ8bRi/pYiN&#10;ebKpH9frxzf2ojIUiuQfP06ZZK5AoR/PqStPIzAKY7gqyAuDZf1OjgfRvyL8/wBfaxI2Y6VyfL/V&#10;69JHdApJFAP9X7OsxkemcKtvGtijOl1El7n1r9b/ANT7VB2holaAevCv2/6v8pRGOOZSxqWP8Joa&#10;dTFdeU0qJGCXdGLLKqC7OeOLX9rEdCCtBqPmOBHn0haMg6+KiuDihPAfP16nQ1I8kKSPGLwtcuLe&#10;ofpuv4a36R/xX2ZRTgMivQYNa/5R6+nSF4TpZkB4+X+Q+lePUiOobRIdTM6ul1ddNwT6LaeL6b8e&#10;1KTsVNWyOOPnin+Y9NPANQAGDwp/q9fPrKlVeSPUbx3lcAsVjLXAAV+OT+eD7UJdMZFDZXJpWg/I&#10;+tf58fLpt7fsNPiNBwqf+K6c1rBHYMwDSqyAatSqCpIMlgTcf2SPqbC3Ps0S9CDjTXgD/Kfn6U8+&#10;kRg1ZGdOakflgf4a+X2dZI6lovGQ9yFK3nLMsitwwZADY88ccfX6+1KXRi0spJqKdxJBHnVaE1+3&#10;zz020KvUMPOvbQU+w+n/ABXU6lrJIJYDJPLIoZhEVYeSEfqUqE/V/QBvZnaXzwTJ4z6hWgpxXzBx&#10;WvyBpgdJZ7ZJI3CIFNM14H148PnTp4osm0cLEkkeQuqotlUOSGjYoB/a5uf8R7EFhuYSOvlWooMC&#10;tfT55z59F91ZBpABjFDXjinr8sfz6cFyUD08MRTyNEdXnRSr+Nn9cUp5+vJHszj3O3eBUPeRnVQr&#10;QE5BOePHga16RmylSZnBpqxpPrTBH8q9O8OTnjkKRASN5P2JJVQxJpT0tIfywsbsRxYW5t7Obbdp&#10;UcrHQmvaTSgxgmoyQBk+WKfNBJZRuod8CncBxNTwFPI1pT9uMdZY617EQ2ZEjYNJE4ka7Nrkngp5&#10;b+gcrIPyPrxz7WxX71/TyAOIz51ZlVq4rhhxPnjpp7ZajxMEnAIp5YBYU7vME8K4zTp+Sv8AKsYe&#10;YsQyLB4Fi009TToJC8MX6VBXhlb+v5+hEEe4+MqBnDUI00A7WXNQKUAIoCprx8+HRW1oI2YqtMEt&#10;qJ7lY0oTxOc1Hl6dOn3lN55URzNKqR1DszRSoTH6v2TVKdQuOdKhVF7ezH66ASlENWFGNSCO3Jpr&#10;XPzpRRkdIfpZxEruNK5UUBBFcd2g4NOFSWOCeorVqtKavS05SPyvSxukKKJ21mpgJ1R2P5VTcE/T&#10;6+08l9EGNyO/troFAO45dOK/KgNQfnXp8WpCCDCAmgYgk4HwtwavzIyB6DqZUZESyNdvuJHiikkm&#10;XyJPT04a8qrJfgqDput7kX/PD8l/HKcnWWCktnUq+eTwpwxio6TQ2ZjjFBpVSQFNKM3lUfPjQ+Rp&#10;5dY66rEzQfaRtDLBTSEvJKPuTIFOmZGUfrkj5F7gfj6+2rqdJCnggoyqSST3V8jWhy6eooOrWluy&#10;B1mIYOwFAO2npnyVsYyemkTqJKeVBUafCKlnNIvpiiOmNkh4V1UnSS3I9lXiglHGs4DE6aUAwKDA&#10;alaEn7ejAxNodSVrXSBq4k8anipNK0Hy8+uqqWKKoIQqZJHjmVYleBIzcMixJHYA2uPTxY+2Z3jj&#10;m/TI1MQ2KqFrkUA4fLyoerW6PJB3/CoIJJBJHCpJrX/DUHrhJbxnxPSxzSv4KiFYS5RmYSqwbhbk&#10;n0g6rk8m/ukirpqhRWbtYaa0Na1rw+wGtfXraA6qOrlV7lOriKUp5mg86Up6dQwkBqpKdkETvHAH&#10;Inc6UgN2aMWLRtex5bSCeb+0hjg+oaFl0mi17iaKuTSq1Vq8c0BoDXh0pLzeAs1dQBanaMlvXyYU&#10;xwrQYp1mlSWYhohLMJmaN/JEsSRlmJBkkIUAMR+ePobEe7OjyENHqcMaGoACkmtSaAZIzxHnTptH&#10;jiqsmldNCCCSSAPwjJwPz8q+XWCWFHhSTxxMyOPuY5Y2dwFk8axySmwYWBcaBp5HHtJLEHjEgVSQ&#10;RqDAk0rgE8GGCcADh07HIySlCTkYIIA+0Dip4DJJ6aqiF45kiLQOtV5KmAsy/uqRo0wAWA03IAIF&#10;vZdcwMjiMlSJKutfMcO2gxThT/iul0MiOhcauyitjgePd619c19OsE1NBSPDHNOs8BR/uVQ3aJwL&#10;RO0ijkAWI44sf9f2kmhgtmVZHDJQ6hwKnyJPyx07HNNOrPGhRwe0+RHmAPI/4aj7OoEtAlGFnEU0&#10;sJ1yf2NEbMbI5ZPUUsfqD/r+yySxS1AkCsy5PkACfOvGn+fOelaXZuT4RZVbh51NOIocVx/m6aKu&#10;kiPjlRyYG9JbwhUBm4R1i+o1WtrsNQ/Hsqu7WNqOnwHHw0GfMAcPPJ4+nmDGC4fKMO8Z41Jp5E+d&#10;PTy6ZpMWTGDO8UJl1WADRSaFP7aB5AFZWH0A/oR7JJdorGDcFUJr8jQcAK4IPlT0NaHoxW+Af9IF&#10;gKeYIqRk0HAjz/LqFLQ2hiKiL1E+BE0G4vpLGID0j/fX9oZdrAiXSBnCgZx5kin+r16UxXQMraic&#10;ZYmo/n02tRRg6FREkbVFrdQqH6szgH9RvwPZbJt0OorpCscVOB9vzJ4fb0tW6fSSxJAzQZ+wfL16&#10;gvQxeFzomJikZUjQ6PSoBeaVj/Z/w/23stl26MQsFDVBIAB/aW+Xy6VLcyGQVI7hknPHgB8+oP2s&#10;YBkBZBcqiKQQh/V5XU3up+nHHsvNhCf1FxxoPQ/xGvEeXSwXUhomD6kimPQU8x1HaleJncgX0+tX&#10;4ZieeGABte5FgL+0LWEoYsRx8vX5/Z6fPpUl3G4VRUU8xwp9n+qg6wNSRqG9EhR2AAIGsKBYnUPz&#10;cH6+2X24pViDpNKClTw/z9KEu9baagU+dBx/zdcTEo8ZuTExPkDeoSOfRqICi2kX4/Fvad7ULRge&#10;08a5qf5Up06shYkUyOFMUH+WvXGSIhbvCoVSB5APQqXspMY/rblh7TyQuASy4rx+X+rz6dV0Jwc/&#10;Prg8UKqA0UihmXyEjUyr9bpJYf7D3VlRRw/y9WBLnBGOo8njWQeNTGoYj1Lf6j0hr/n8/wBP9j7Y&#10;YVwv8+nhUDjnr//SvIWFCsbiJGiIaJIJHZWkRufICFLhpCfISLnSP1D6+z1/hPQXPXGSKORTAujw&#10;q7xtIjN46iUt9QQLsSbXt9CDct7v1vrxSDXG2oRxvEalwjK4SQOY554gwABa682BIuQLn37rYFTT&#10;qOhjWKOdNIjljZo454TZhA9injHqZXLAiRbf0+t/e+rgaTT16hS16ugGmLyO8rR07skcjSxqF0kr&#10;/alBKqRwLD+nv3V+sJDRoZJGhjLR1GlpX1RRovqfyofUCBdwTxqAX37r3XbFADKrLTxr4yIXt4WV&#10;VBVpmHruzWZQv/EW96I1Ch60RUU65iQStLDK0QcQKTFpMlO8VQ4kUQzyAeoEiNglr2ufpYU8MLkd&#10;VCUNeuVOAyPGhkeVqhI2SeOnUkFvHBUSBE/cuASovwDbjn3Y8R/q8uqP8XU5meEo6LL9tJ+1TqGj&#10;jhMwOhWXSrPpYcv5RcFhzf3bqy0oa9cwIUphDF+inmvJUmVUlaRpArNEvN1A/bcluLE8e/dbFK9v&#10;UiRAJby06ukjTKyxyExy/kSKWAIYk6CwJHB+nv3VyaCvXUdNEfA0Q8LRtMUBVag0zL+zBExewJ1a&#10;5PGP6r791RWqaHriUZ5ITPMKaecl4w6hSU0/oCrdbKP6Ws3+tb37q/XleOJHnkedGYRLG/kFoF16&#10;GezAa1J0kEsDa/v3VW+HqYSvkuXR49JVy6+UUyCUFklp2sHV1F4GtZLG4PHvXTXUn6K4NQscssbL&#10;BCVjmcO0oMc0rkAkBAVHAHIBJv7917roVBkPpkgVWZopzGpLKunxtC6MoCvc2a3IutvfuvdY5GeQ&#10;w6dC/psquY2jihIlm1B7gsw+ms3tYjjj37r3WaBYZJJXp3l8NRokhCIoaMzk+dPUALlb3b6cGwv7&#10;917qbrkLRxicqQyyyqY9MYpF/biCxAHkkKbEX1G49+691Oh1IYpJHBDlaadPTF5I5v1abKLFeDcC&#10;9yNXvWK/Pr3U+KGMyLG0pTSzyt44nANm8fieQgqs1yCb8kKeLe99e6kxJ+2jxmWULIhRmIKh53tI&#10;jwFUdBqu1rWtaxt7917qcoDGWI6pNGlmLKUusjktZrcG+m62Fzzc296JAFT17rgFVh9tpLCa5an0&#10;ayqq5lUFj6RzySeQSSePfqAkHr3XcTxv4Tb0StIwZiGkZ72vOSD+VFmItY8e99e6howsQVjLTzgO&#10;Im9AWM8RSPxwTzcD37r3WCpnQ+OBk8smp9GpzoLytdw4iA0qFUFSpuCRf6+/de6jSyqS66vFAHZZ&#10;dVQGka9pgyMBpJYBb6r8fS35917/AFf6v9X+YRGkBWXxVCLwJYYFjUrCsh165A4C6Yzc61B+gFvf&#10;uvddecT041a4YJIk9csCq0zhwrsy3sqMRquSOT9QBz7r3WcT6pLFAqwxmzswjkpWNo1ZFk/UpJJL&#10;ISP9a/vRAIoevdSop2UvqjBAR5TK6KEgY+nV4/qNf0P4HFvegig1HWusyElKZbRlJWkbTI3jWBnU&#10;yKsLMDywN3JF7fT3brfWeIBYpEiCQSsoZ5Zz5AoqH83gpIpF5DH6kD82vx7917rml7koImk0m8bS&#10;rojcMfTexPHIs355B96IBFD17rPrKn7gknzFyrzRKfDJAwjLiQWAYjgngm1l/HvRwKfZ/h6110CF&#10;CxxuAJJCShjDCPR+4xYWv6bgAMSx5P597PEf6vI9e65jxR6ZB6V16iqMzRFYz5lM5YHUwH0/oBb3&#10;vrfUqN7PKNQa8ZmN00Dys/oRVC2vfkEn+vv3Xus2lo4yzqEEYBaVZNRKn91ApsQwNzyfoCR7914C&#10;pp14RxlW8yFozqCwoDfRNyrNIo5FidNhYcke99WKkCvXpRqXTKVglXxwgKupkSP0tI301kmx5N/8&#10;Peuq9dyROPHoj9Ogg2cRjTfTEiq6jyMWF7G1vpf21F59eGfy6y+KG1vEUQrGrNCFSVVQ2eRARcqG&#10;OphcHm9iPbhIAqevdcVQg/tyx3f9gGe0mrSBw3Auum4ta/HvQdSaDrXXJQhW4k1eJGjWQKGBLHR5&#10;G/2Iuob8f63u3W+vGGIsqa4iqRJHoIKCWVfQzBlHpF2LGx/1/fuvddLGgXxuE06bErIiMix8B4v8&#10;BYW/JJ59+691nj8RQOeGkmET6nJZNHqtKz312I0g2sPwb290f4T1o9ZPIXjdiI2QSOJY9CMUa/Ko&#10;VU3ja40vcH6cC3tqP4x1tPiHWSOcQlZSYyV0+qNzMqKBpaF9ahjYngD+gube33BKkDp1/hPUryKS&#10;VVAo5eT9MYVn/SFULdQALn6i1+facowFT0x1kMqqgLSsq6klR4ol4cnSFAAOoEAfU/T/AF7e9AVN&#10;B17qSZDJIrKumVQHKyFCj2XVdmT63QAMPoCB7sUIFT16nXFXQKSmpiimVQXvyeQszf7UQOP8PdQK&#10;mg691i8yuyhtYVk06WVkcFeGOk/hT6bNySL/AE9uiIefW6dclqAEjdoi7SFWOkoGLqxLlFeyhSB/&#10;aYX/AN4G/DXr1OuvPNMVXUqlzcIUCvCb+hSbACx5U82FgDzzsIAajr1OuazfuM7MReRSCiqLq8dv&#10;WWHJP44BBH+2v1vrxZAzgERMyCIjWWJ9QIjW4sA39prfj6+9MNQp1rrIq+NF0hrTqDoqBY8pZNEl&#10;jyD9D/T3RTrNfTr3HrmFdEEbuLuoV3iQFVaoAtI7fUAAaTp+n+x97f4T149ZbxsumF1cksfPpDWC&#10;LqY3YDU3HJHAP19sda65hC8mkLoVI4hHGka6ygYOpj1XA1n6n8Hk+/A06912mmUtM0iPIdQBceMO&#10;4AUKQVA1H/VH6fn6+9kFfz691mUXVdbhWMigayXALC58htptckAk/Qce9de6zGBXHjXlR+iNZin6&#10;je7KRc8DgLxz9ffuvdSkSzXsTIwALEKCE/1JUfQ/0Pv3Vl+LriU0tIAsTNGwtb6spFi0b/1P4/1z&#10;730712xRSgWxVSzMluXdjeR9P559I/2I/PvXVW+HqM4YRsrysXKAJqQaVlkazrq4Ive9r8W9+6ov&#10;xdYALyAv6F9MZAXWJVS+uwIuB/h+T791dvh6xf7rJGkyozKxIBfQxOkN9DYn1WJ9+6aArjrF+2sk&#10;q+ISEL45USxkPGtmCtx9Poq/n8D8+63UjHXEaSJPKxDLGkTaSo9bn95ATwzcDn/X/p791rrpzdQy&#10;kIHlCKzsC0JC/o1ci9yPr/X34Vrjr3XK11Kqv7K1AjJJBYF49CSkBeCSQNPItz73jz49WX4usaBS&#10;0Xof1NqQm62RAY3Z7/W/0C2N7fn8+6d6yJ/uqMKg1xFQrSEzEqSdOkAWI9VibfT37r3XMMjDyEaw&#10;VAUk2S3LcBQNJPNwOfyP6DXn03+PrFI5ZCHZLR6fJcEFWLh9IP1KkcKQf9ce7p8Q6dHXRYDUZR69&#10;dybg2CvdJFYD+pAXge1HTamgJ67R20pfT42VlbQQxEqNwCrKNXBsB+Sb/j3rrVCc9YzaMMbFbxMr&#10;BgqOWVr6nNiQQPrcWJt7914Ghr107mIqfHHqWzRIvkliZQRqLeSxUHnj6/g8D3vqxFRq6jyA/uK4&#10;W121K6+SZ0Y6y8wGkG4PpH1Fwebe9daX4uvO0ZZSFkMLxk65NIKj6s0cYFhqB0KCb8e99O9cLqeK&#10;hVCmRnVwQ8kdNpvqQj9Qa1rN9OfeiKih6910oKlwSdSyBnPpRm1KWWNVH4C6SAv45+p9+IByfLr3&#10;WOORVNgsiyBlZCY/TLAzFY7Mbcg3+v8AX37NccOtGvl14uw1EBtTSLpXTbXKzk6k0/6m17fQW/x9&#10;76q2qmeucl7ljKPI00gZ5CihE8d5XRRYs2oWva4H9fr791frKhDKnpjjvFDJNo1I5aVv240biwI1&#10;FiD+PqBYe6v8J68epWkMrAgstkKkqY1SNDwnFgGseCfzf62J9p+q9ZFWNra1sATquotFf6EEgcEf&#10;qH0tz7917qQItFyAthIZUeLToN7N4xwLF/0m3Fh/sB7r3XFYyFaMNqcAOpBCsQ5sy3P0Or6/4Ae/&#10;de68EiK6I0Ed1RP21W8jLLreTSf1AXuCfwffuvdY5LEtqVkJuY0kKojOg/a0yKDdSeFFgOL/AFPv&#10;3XusLx6WTURp0KWVrOqg8BJHUHg2JLccWPv3XuuOmNAI1VV1FfGUFliFhY3Y86uTrN7XPv3Xuo5e&#10;4LukMaPI4R+FBKjQos1z/iTYC5Nvr72ASaDr3WM6j+4qMl2KROFVgwA4iFrEc6gCf6e/VIBHXusb&#10;eS4REtHpkjBVVEgYLe0n+q51FSP6+/AVNB17rAJo7U6OjjUphkDgjSJrAsX/AKn6L7sUIFT1unWJ&#10;p/IWV5i7w6g0axKNUyG2oLYA3FgGNv6+6da6hyVsaopdBqkLMTIpjhjZTzF5TwGsVOr6f1Nvfuvd&#10;QamsVZygCLIGaK7yWMswF/3uP0teyOBb82I96+3rYJBqOk5XZZjCQJ4kk1PEY0jSSErFYMgmA4+g&#10;YN/S/B/HqDiOrvwDHiekfkNyJEXRFjb7gKiSGRfGUhN0hAsAp0hnB+puP9c3VdWeqxqW+LoOc9u+&#10;nLRuIKqeN1lnZIQIqh2jHjSVnkANl/zdx9QCfx72oWhJ6WrCzL29BvuDfCJUSR6qWNaaBZvGt6pt&#10;cq6vuPAoOtvHcnSTY6QQfbywhxjrf08hwR0Cm4ewixMCR1et/KtBJJJ9sYpYiXarljILMEu2mOO5&#10;ADXUWBNTbFT0vttvdW1/y6CfJb7jVZqOGojpuDLJWVEDwJTRvD5DWpUaZEbz2Ppl0/q/HPt1YqCh&#10;6O0h/CfLoK8luuatWlnmohULVwyVlOk0DIF8pIho44o3CmP0SmHQzAggMAGA9vKo/Lqwt1HDpGVe&#10;UjqKmvaRqyWhgpJpKUJrRfJNbzSyxqoJgkZdCMF4VQoBKn3sAeXHptowDTptWoklirKhIZpBVLBS&#10;1EcgYU7pVOCjUimxTyEeMy8HUOP0297OqmeroKEEcB074rHvqsIX8E6J+5CqR+GlWQ6jI0o0vC4t&#10;6Rc30seSfehSuenpGAFDnpYY7adXLLIWp2qKeoV6qWspwkX3j2KTioWQaUVE1EIQAQ1xyR7oxUYP&#10;TBuI18s9CFt/ZFNDHVmnomghlpaatnaYFvFCYtDQPC6hXjhkvJ6gbk6mNre0zGgqOqG5UinQ34nY&#10;EdSC9a0UMJhppFnSaSmKK6hYjT+NXvGQeZVHIGm/49pdRJqei6e8CnoRMXsswhEeBKeWGprHhOrU&#10;ztFTCOmil8QUXtpKRj/EhTyPbik/h6K5Zy2T0IeO2u6R0uhVFRp0mZUVFjpAnil8BjULGS+rRqHA&#10;54Fvd1TzbpgMpyeHSoo8AqhbSwUYDijYx061Ec8njEjmasA5v6dN1urKRe9vboHTZkHl0qaTHQjx&#10;wuWmY6EkBhEUhgjXUzM9gTqUXNjywPujRgmvSZlLGvTjDGI0g0ognicug9XjENv2o5kYD0RkE8C5&#10;YAXPvYQDh15Vpk9SY08ZmUQAjWXMcxWOt02BZqRbEWsVU8Xtz+fbtMVr051zd2hLgGMLqkdWaImO&#10;JnTS6h1Gq4uy6Tp+qn3Xr3XaeOaVUeywoksawvC8aIqL+9NACpC6yNKhxfkEHnj3XusqWTWPHLF5&#10;mNSYbq4dXsmosl+AQTe9/rxz7917qR6SHlV4ZESSLVDNC8bM6GxjjTSToclir/0Pv3VF4nrKVgUX&#10;aOPXKX8ZClAWZbzOYwB6SAQf6gXHJPv3V+p0cIhAcSSAOi/sBY5ByLLEq/6+rWT+LA+/de6kwxCM&#10;/wCYEcmrgoR45CeSZR+Qwt/sRYe/de6mCNHF1vIYRpaUHxmQhiZAVjAsWNgL88BvfuvdZkjHoR7U&#10;qTIHt41WOMxklyxUWC6VOlh6jzq9+6q3w9dSELEiRQKiKgjQqJGaR2Ni8iAALqBt9Dqtf37qxFcH&#10;rGwAeaWMlpI4UndIwrMRch2UGy+Rv6D6ci309+691xCafOpsqTMZ0EkaNG+oAAM31W4IYAfRQR79&#10;17rgAvnisWAaxkcuL6Yk0JIGXhdVxYAfkH37r3XEPE0QA8kKo8VioVpp9DWieygWVRpZbnkDnj37&#10;r3XDS6+byrp8ieQSK2pzdjOo9PAZeSSePoPfuvddTFWKspjfzfbBgrKsUkEj+iTQ/wBSrk3twB/X&#10;37r3XF0lMkjPG8EWiQNG5QIZDwktjyJPoQ1iPob+/de6yBntGkJBMhV/C6s7lriPmS3+F7C/v3Xu&#10;uSppCGMM0QqJXeRU8kro6ASi1rEvpABP00/7E+691Mjik8SkqIirFxFpUtFI63WORDcEMCQfxxp9&#10;+6q3w9cP25WlK+RGWZoZmWILGY0W8qq7cgmxUEcD37q3UqJDoDwyN53hVowY1K2En7j3luCxQqp1&#10;gD8fn2yaCTP+rHWvPrzQTkKrAqFWfVAxUqA/CoLEE8gAkHg2IB593BSuOt46xabSLGWCepdCnRoa&#10;/wBVjCqdQRQVuWtqI/PHu/XusEixhT5AuvzsZJkSQlwJCixVBBvxqvYj8W+gufde64+NbN/ugNHF&#10;CySalJVX/QyD6EoTq/wv7917qMYrNCDFEoHlURn9xJVb0rHG54Btdhfnj37qrfD1mbyaXd3cJArF&#10;1iSNmhjNo0m0ScMw/Un+pA9+68vw9dhYvIpA0RimViupC15GD3qdQAJswYqf9b6e/dW6k+o2WNxG&#10;6tIW8ihSvIKLYKNBf6XAsAfz71003xdeQQzI6yfukrLNIFdQI4pPSUR1sDpHIB5t6QPr791XrMjg&#10;xErE6aIQZoY1VJamQ+qRgi3CEWuLG9lI/Pv3XusZ0ibUyxnRTabxtp8sRPriUkcG5upsDcn37qy/&#10;F1guLw2CFnT9oP6iRLIFlQyKv6lsFJH9fe+neuiLh4o1SmmZmADMiiGDnyorcaQ7Cy354J9+691i&#10;MmhSHCl2VJLlxp44kVmtwAR+orzb6H37rR4dYpHLSJK5Z/245DLB49bnUVmiRrDR67Ar9bf69x7q&#10;oXSeuCEpeBo/HKzKjyaxNTiMJ54mlRv1AnUvBPHF/wAe/dX6zuQI5gS5keRJXjVVvrT0ReGNlAYm&#10;wfk3AuPfuvdZkgVnAhhEpdNdUNLBGlCEtLGzAAsSWJH5YC39B7rTGgqOpSROJPIdLsr6maMK4ijK&#10;6YiC9z6QAQPqWJv7100WJwesqWDSJ+sRRDx6VJZ0dS5Lsfpxe9rAW9+60K+XUiOlLvHIG1OtNGyx&#10;qB+4husaHUdNv7ZH1Jvf3V/hPVlpXPHqQ6AoQ2l4z4jrVSGiYHXpLR2ILMBYrwPbSfEOnB1GSKRR&#10;G8smqWaWZIgoWXmM2doUYWVQpC2IuVAI5BPt9vhPWn+E9TCEdU0shi50xqLCEuD5DKwA9XPoFhYH&#10;+vtmP4uqN5ddKoAuRJA6BBFrstNwb3lVfzq4a/19vdeX4usZRAJWVPLIyRl0ZlKSy00huS7fUCxF&#10;/oAP6n3vpw0pnrmzaHckAKRGpOk3YMCIxUj62Dm1v9Y+/dUOimOsLjSERjFHLoVCFBKPrIMT1Edi&#10;ABz/AI/T3UgEUPVMefWSIKFRtLN5FOk6kRtKPeMQq4PAGrSG9+qAade+zh1wjBKyRlleNBUOqxHV&#10;HI6m9/OwLMCSbAk+om1gPe+vdYmSMOt9bSFtZIa17AG+s2/1wCfoB7917rtU0klZLKjISBEUOqQ6&#10;ZE0yLfVccnkAg/W59+691wkjbw2ijD06ys4VAL+VXKoJEZRYAllKn6Ek29+6svxdY21IyJIDYiRd&#10;S6XUGUizMPobm4/1ufx731dvh69YF21xs7I5Q04QBlWL1XikItYWs9z+P8PeuqL8XXG6KySsHk8r&#10;vKoXxiEtIdI5IuCbllt9Lf7bfTvXSsECh0RQjTMY7ABpJh4YvLqvrjDNrAte35Hv3WiKinXJSeFa&#10;JWWM21K/KemysL/1ubX+lhz7902VIFesjxgyAvbyRD9osfExQNqZJEW2tr25/I+nvXVesqRMZIWg&#10;YLNF4wq+ltLSNqaIg8W0+prm/wCPempp7uHWx8J69oIYwqXvplZkZlUIkTldWk/S4LCw/IH9PbKU&#10;146qKVz1Fms0ehkjsixMRoTXoU3Nma/I5IA+pJH19v8AVs+XDrrWzvJIkkoWXi/oZRGnqZ49YuCp&#10;DA+ngf7D3V/h6t5j7OorRoyiLxwgTQSFZNQCFJW4k1WuoXSfxfge9p8I6cHXBYgZpIkBY+KNi0dw&#10;1OqjXxLpCFSbm62+nHPvfTTfF1xRGdTquqTSJGqUp8ZaPVaEjWCeVspN/r791XruKAjREdUWq8LS&#10;aVS0gkK2AtyqqB/t7+/de6kpDHGHP7siPp8kpCsjmJiYkNuQ2kAtf3V/hPXs+XXOQnQ+lI4gyyu6&#10;NzG0KPcSpf8AslgCR+TwPr7T9eWlc8epCgMRMA99AJZlWxVF9LgEE+q4YAi4PvfTvWcI2lipjLFh&#10;dpAZWi8sYEbFGHKizC5+l+L+/de668KoyMkyiQrUCJFkMieRvTGiOFHIUG3+tbj37r3WAekKQ0sL&#10;NHKqwFQzKdYQoWNtNwpOrkcX/Pvw6913oIaMiOEKpQrFcAoot6nQ/UOPrb6e94/1f8V/q/we6wGM&#10;PcIsjHyO8ADKwjkK67ekfS7HUP6j/bV6q3w9c5Y5LnxQsyMsWt2IiUlf866Lp/LXa35Hv3Xj8Q67&#10;JjVplhQlVp4rJoAacv8ARnSwIubqdIP/ABJsKE5683w9eK3aRCUVkZGbSSRqZQqnWQCNIstv8Pei&#10;BkrwHTXXI6l+5IlaOnEAMburMI3DjyPo/qT+m/1HJ97T4h14dcnCNpdLSQz3kLIy+N51VTocnn8a&#10;WA4vp/p7df4T1s9TGcMrMyLGoqixfUpkQJFaRQVW5U8AA/6r2n611i8nEjz6grzzMhRS5RSoDMyf&#10;4FSfewCTQdWT4uuCTsoYrYtpRKeoJshQHW+tfrrH0/2N/wAe3NBGW4dOMMdZwCysrASR3qB6QCyl&#10;10qS7+kn83HP9fr783h0xx/Pptlp1HYQU6x+NljMgVTLYyRpIg0xyMLG4IPKr+b+9R/EOrqKrTrE&#10;lOGdpo2BEcpcSBeRDp9ETP8AT669QH0B5sfbr/DTr39DqI9OAI4o0tcEwyqEDAvMbRvI4BNySxa5&#10;PFj9fbRjIFT1sIBnrA9JH4wagASI7hTAAU8f1nOiw/si68cH3sR6lrXrZGOm+fFq5hdnWZfGiRqF&#10;Oh44h5EFibEaQvA/P159tmMjJ60xoK9NNVh5SkqeNESVomfQvkdoNXnnieRuC+kL/sfehjpmvn0x&#10;vgFYyssZUySp5C8JkWNLW0xRgaWLmx5vYXPuwJHDp1JSOmeTbypLKGgjV4/NO8ksAkeoHjUSAVMg&#10;C6SoC2twD/j7cWQg+nSpWqteHSdO13ugMUQljECiZSsccaU8lw9RKVCMqRk8W5NwW93Nwy4B6bdS&#10;DWmOoH926eQ1hME1PDLkpmiBjszqyCWesQjnxhlKIC36fofV7t9Y46ZL6Tjpuk26FWazSEzwySoa&#10;hdPmpX/SiBFuJHUcXtz9L+30ulOG68G1HrDNjJT45QNaVLUsZjIEZA0D9uSUD0K40F78k3459vCV&#10;G4dbIqKdc9EwmfQs3oRJoHmZVhqKVPRJTzOn6UJK2b/VA+3BkVHXgAMDrtqhGYSmMUnj9ccwOkeK&#10;L/MxRov1csxOt/qOPfuvdTY69YaiOJkVylEkZBjYzxPMSqRpMeWZgXuT9Lgn6e/EVwet9TvvGkjK&#10;Ckt4XikaoZYpBrhQwp4bhiTo9LlRY2ufqR79wwOvdTVpoFWZmVItcLq8elpzIWjIRIJGAZFOomwI&#10;sxBHttjQg9MdYP4RE1kiknqpWhp6SQsDAplporNPVNLdl0gBdR5cKCD+BUvUU6qUB49Rp9vU8zeU&#10;ztOscflLnSRUJ9FjdVADjggAcn8j8+6Z6bMIpjppO1ogomaP7iGOzfvlo5SH9EmiAX1MAbm49R/1&#10;vexU4HVfB6a4tnUcElNqiCpMksdSfNJT+amptSxvEijShkQqWPGrQOOfe9TDHWjDivTDNs310yiE&#10;K6yFxHDTfcTl7kxmpaw1qgfglrDUbC59uo2odbUBFz0w1e1RBC8qRpTTRGONUalbzJR1dUNRpJWU&#10;sV1W03Ok3ax593Ar1sOpNB0z1OzqIS1dNT0tZURR6ondwzxUqxgSGSNpLsf1ekGTTqNmUkAj3Vum&#10;qv2icjD4UpIdUNL4op6sLFWFXkSGR4PEtj5LXcKdRIsRb3rrRC8SOmap2berqTJMEjTIxJOIIAZ6&#10;tooVkiqZyV9fNgUUDSFJPqJ976b/AEq9JSv2lHFVVMk4kkqYY4q3UjrGJaw6hS/bB/SYXB8ZQ8q3&#10;v3Tbaa9vSTqtv1jeGV4VFJN9xIMescL1brDDdKeaKwFyQqiR/wBR0fj3rrSx0yeHTT4a5FllFNH9&#10;1PC8wdlWeZKuOAq320ZDFZdDGN3sLDSQeD731vSwFfLrv7OaRo4oxUQskEUCTyTLVuatYUkWomNh&#10;qllYeNr8FiFIXSSdHph+PUGDGJLNUS6DRyUuOenmqnqU++elnrF8OPtKNJkJ/faTTIRoGlr8e7q3&#10;l1oHy6ijb1DUVb0k8lW8NXVUstO85jiVXiUzxCrniUyTLqYxWY+lUBNjb3cMRw6300T4anljZjGD&#10;RUGTlgV31uxJFpTOsQutOreiNdd72Ym9/byTMp69ny6b22LRsJT4oMjSrMuj7uCRqioWqczPTxNE&#10;LPFF+2TG/wCjUwP9Pb63hA61nphymwopySMZGhnqadHDVsVI0c5k8cEk8UK62WCz+IhrXA/r7UJc&#10;q3HpuQMRQdILL9UU1dDk4cjjaVVy0Uc9NN4I4K6SngJuj+ALcPpEoLXdWbk88LoipB6qJJlNA1Og&#10;lzfx82rXoKqHAU0TR09HWzyNTsBSx0r3ljgjmQiRSfU8Uqc8lWv7fjRGardGtlcyxkB2OegBzPxc&#10;pXeqyE08FTRT1ssuk04jbH09mqHakx8b60LLpWMuddz9FFvap7eBlrxJ/wBX5dHYvk/EK9ARuD4t&#10;zpJLTyUlZFTVtOlbLUTSwu8b+p6GOhZfS2gaXqXdVkXgXtf2WPt8b1xj/Vw/y9Klltaa2xXoCMl0&#10;rVU9XX0FFrD01OZlmq4J8fRCwCTU95k0yRA+tCNIYH6m9gTyWFG0oeHTJcM2MjoOcl1/nYqaQPjp&#10;qdcW5jnklpHieEZF1EEisSbIbFk0myG39eWGs5aElcdOlDTpPyYXI085mS60pjShnlRReSY2QUqI&#10;4DOS6jS6rYKSeb29p2iZDUCnVGRlyR1wh81O76qOnKRQyTC6eemphMCjeEyglJGszSOvIPp4+p39&#10;vWuusXRQq9SqxVaJNTrXxV1RWRLFYv8AuVMkZRgUaVotQXkFeQBe2+vdOsfhrqGZqZaehnAerNRU&#10;OkwyUkdO0tdSwrTqVSKVBw9wNdgAdPGuvUrjrBHGtNCW0QLBUyo481E1dJpjQlfFFLYoFs3lWP8A&#10;ovpYH3RMVX060B/Lpzmakl8lXUY2eOF/sZBUPG5nmEKmIw16pcgKSdIRVvq9QFh7s1Kd3DpxQSCB&#10;1JCx09JkY/uViYtLPHF9qKmjihkGmNVfliwJsJW5/BsAD7aDKo7etaGrTrJEtMKOKniFI61YpoKV&#10;pbA00tOLUxWqb0sSLQyC5HJ/r70CCukcengKdYTUeeorIZytLP8AbK9FVBpJYY6+B1i8TRqAURI1&#10;1tE9tAYlb2t7rU8OrgVNOmGoySyPTxT0yaZBPWwkolRE9VPMGgpqFZBxFE66tD/ly1x9feqitPPq&#10;xQeXTFWVryywn76NqilFWlJVxqtHHLWSAIKKNl/S/wDZBv6uNKkEH3unXtHSMyWSdZTU1XndYTHT&#10;VyCGOkkqKanj0VCNTgegsyoWYjXq9bcGwadgMHqpGk06SldkSKiVSsdQPvYppneR5aks0X7MDxt6&#10;WEYYgsptcA/QAe0bupOOtq2adJSuyv2bVUDR000UmhaqWYmV5JSRppZIh9Fh40CwuOT9Bdrjnp3p&#10;PVuSlpKeOCKeMqgnMYdVmWBJVXU0hHJJAVUB+gP+PuwPVCqk9IqTIMoVjLr1SyAghDaP8o0Z0qFH&#10;1sPr7uGPr1anTFX10zGSSAOqVMax3E0QM0bMGD2C6rFlXVYD+gv70TU1690wyZF2ljhnmAjCtJ5l&#10;hGmNiNDOxIuptxzy3v1K9e6g1BlVBUo2gR8IrFafxWPr0I9xqLWKuvGk2+vv3XuoctM1SQQ+mGVr&#10;mFTpLTK9woB4IHP+va/+v7B49aNKZ66qAqurzkxJH5PTpDeOVfQzJ/UEC3+JN/eqDps6aY65hhOh&#10;KuYxIAYtTfs+IfWIs/1B5Jt/S3vXVRTz6hxx1iLN+/4RTzMzhVKBWYgpKl/wfSGI/B9762dPl1mW&#10;SSN5aixeSFIzNI2nVJJ+kJEQCCAbEsAfxfn3rrXWeV2liWnkGohDJPNKQoaRzdpROttSJ+kgcg24&#10;97BINR17qJIFRYUWYepmEri7JcCxVTYhgR9QAL2t9fe6EivWwKnrtDI16ZJnCrFGhQICHu+tmub8&#10;WNtRHvVCeHWypAr1mkpXlVRKmqQiV1jTStwR+1IDxcDhh+f6e/UPHqvWGmCL44vGQXuJ2Fwsg/U+&#10;q/6fp6SOffh17qLJCCyuJjPqLRkx6WdUsSlh9CBexv8Am597/wBX+rH+r/BYDzPDqRO0rCCOWSOn&#10;0JeQKqXQFLSSrMoJ1MLfQWJ0+9dbOimOo6RETxuf3AztrhRHBWJI7mYORawHqDXH1H0966p1NH28&#10;siPHGalmjZ2YALKkwa6MQfSVUC5H+9/X37r3WUwwiXxzU66tUcpkS0R1Pb9uRj+WP0tx7917pwyO&#10;U+zhNOhVlCLHGjIQFQ/phVCPohFhduLf4+99bCajXpFfqfzTRlBI+hRpXTqVgWDKfqGB9+p69OgU&#10;FOs6uoOqSaApIPGiSR30RLwZFUglTf6W/wB49+4db64tKlndAzOsd9bKFUhG0k6ALEm/Nxf+p9+r&#10;17rOPXCqlmaFjfQlikWm36zGDY/TkC1j/h79x691hWUBvQutOSEuPAjDldQI/TzYcD63I49+60xo&#10;KjqeY1SYkRLJqjuplcDWG9R8LL9T9bsOObe9jj+3/B01qJweocqkJHIrIoNQ5EYvqVh9FkT62tfk&#10;/wC939068KVz1zjiapZGMgKRIZVLXjjVmPIQHn0m9uSL+99eFKHrLCppws5kUVEj+OPQt/LEp1+S&#10;x/r/AFXj37HXq1OesszBjGJH1XAaMxwhCHd/3CHYWPq+guPfutfZ1hm0oViV9XjfSzuqXjkf9XkE&#10;YNk5BupPNyPfjw691KAnWLVKnkaNGRbgCWJCAQ50j1L/AE/NrfSxB8BTr3XUTzxVCoJAdYLKpsW/&#10;dXQ7aJBYcW4PI/w97Getilc9cXJamCygehUhZRc6lVtUcT+n68af1H+t+ffqV6sdNMdeidlqGUQs&#10;SZkCx6A0a0/isGUH9LXJNv8AD37IqOqdZIGkp3YwiJnjexkkF5DEpClhED+pfeuvAVNOplSI/Asg&#10;laV2mS3nCrLG+rTp0qv6T/ZFjx9Tz73mnWyCOsVQsjsqVfgDRL+yso8cy+RgNButj9bjULX/AKe/&#10;deFK56yxJOT4VSSZOE1cBgyNcIFY6QrG/rJ9+6vVBkdc5IFh8ZjkGn7hZSsrqFCRuNDyxN9NLXA5&#10;+lrfX37Hn1VVqOp8bRrVTWTV5ERokgZWaOTUNC+sc8EjSOP63PvVKjHWgDx9OlAs4kAWabTHykQj&#10;ABfnXJqiP0Ia5Ujg391oetdP2KnWGokeIa5qdA880kemJvIx4iawLlfz/T3SRQVIPDqrCqkdbIH8&#10;uns85wbcpHmjYzUccGRnqAogqjFTtjWx9KhvqZQDLcfQBEH49xZvO3fruAKUJx6V6Gmw33iWhhf8&#10;PVnWX66krhBTvFVTNFU1sdE0lRTQRY2KWbRJNH9zpeVTGbfsSkGwuoYA+wm+0mRyzilf59G8d8kQ&#10;oOPTM/WzT01dZDKWngpYar7qOvqVShIjhrxA8cIjVQAHZZSwBNw17mx2pF4dbO41GD06wdT1U8kt&#10;AtP5J5SIl+1x08oqHkjBeGvjYATto/c82oJpsSp+nto7YmCR1X94ep69H1NUVq6K5VSsp42M16aV&#10;JpsRESoDT0iARk/QBtGpbKBbn3s7YtMDqpvh69KXD7CbGwQPUGCeAUhpZpNJHhhebXSU4hBDtrLE&#10;S3JFgo5AI9p32uhrp49aF13Vr0OG2MZBBFQxxw5KExVLSIqWSnpkRf2oHlkA8oVV06FFhYA8e08m&#10;1Lx09LkvccehAgxMppkPhlFOGqJGaRVf7xYz6xClh4yl/wBItcXK/wBPbZ2jxPLrZv1Byc9PdLjI&#10;6dHCVCPMpSeYNWSlovINdNTwALpexvp1FiDxz7Uw7cYRQcek0934nx9OtDSSVEkGPWzzhtFL43WG&#10;WmSpXVU01JNII1jLW1FpGvclQpsSTCGErx6LZXUmo6VdPSxMLQK0CuxppkkkhSaQRnRd4rC9ypsd&#10;AP1X1X9rkUn4fLpKaVx090ytJ9otQjQ10ep5lqJlSSZdWmmnNgAbqGRTa51er2o690oaMOysA87R&#10;zOWQFmWdh9WiuQVBALi4/tfX3sZ6bfj09QuB5IkVhG9PGuuORDJqUE6whFyyqNIH4/I926b6kR1S&#10;kRmMtIkcUMj1EieObXI9/CsBAOpR6WP5F/fuvdTRrmjjmnlmlpPPqXxlZHiABd4mRFLF3A8f4sAB&#10;cfX3vr3XU8EfjaUeKKYF6lY2UTswv5PHPTQC3C2VSNQVjexuffqVFfTr3TBIQ1RTSGoEYR3lCVKx&#10;yH7mpbW9nYKHbkWVjZTawBHun4urCnn1liV0V5n8kUJNQ9/OJnYy8HzMFtrXgrG3pP8AX3frZ0Ux&#10;1KeInXpSQI8qhYpGQPJG6BjExt6R9LNx9bAkce9HPVesLyxhPHKB9zFLoTUNMUiAgeOUp6QykayP&#10;8B70T1tTQ16aKmlkaKVvDE11VmN2khlRbrTa9J5COS7k/Ucf67Mifi6d+fSVrKWKNFmjkhLO6mcs&#10;xKqihVWQuq/thWJCqxa9yB9blE6/hPTy/D0m6+ip6yMpXRs6zyTgUxNOqv4YzGwqY0sJDzrsb/X9&#10;F/dAgU16sCFOr06QVfthcjSHzRU1TNB62qKhaaAVEaroWXIy1KlyFUBIkkTSCQbLx7eVtPVmcsOk&#10;xWdZ08srBFaV5KKKjVJXeOGXEs2qpaoMqs6mNiUiksbjlPpf28WBz1ZJtA7ukRX9VY15ZRNjog9R&#10;ripI6CKZaWWCmkH21HMPVH+oWDyOG4uf6e2XNWx0940Z6wr1rT0kVbTxpTRyVbSVa1VNjfJTG7hZ&#10;KZViXTJGpBV1a929V7e66Cwz1UyJ1gq+q4qk0iRUEM9LkpoamnjrqCGaOSr/AMwlNIFNrAC2q9gP&#10;wPr7bNrq4dbWVF6nv03QQoaFojFVQ1Mpeqo6JaWZEiUv/Do4St/GDwQCIz9Tf376EkdbE+a8OmKt&#10;6fxE/krVoBXKtDTSGKGCR48iVlZ4v2oW8KGn+pOq/J9AF19tNaFRjpRHdLWh6y4frPG4ORZmxtJj&#10;Kr7j7kUUJElZIKlNCyRxThtMSLdvDFHEhYlgL+otGA0z5dOtcKeHUqbZFPNJSOlHUwQU1NPU0soF&#10;NFI8T1J8+mcowZ3F5gUJcW0rb6mnhEHHV0lFMdYBtSKgDy09XjAYInqYYo4QlRWffzA1HnapAEa+&#10;KxEbMzA3Itf3Q4x04JQcEf6v2dL3b9HWKIKSSaN6SYx1YjkRqmaopChQUlRJKNSoiWSzEMOLWHPv&#10;wFePTcjAkdVofzJu7aqh2bXbRoJaNGoXFHTUK8VMv3LKIFgpiP22gTzRljfl3H9nhVtMYub0aq0X&#10;/V/s9KolEcJdeJPWv1QUzxNTeeKOninlkNPJVvKtLPXwy65CVUHQ8Qa/OlCoB9jZmBrTJ8/kOtKB&#10;iuK8Pt6UWPhoo45pJoYbw1cs8VL94Hnq6UOJo6eUMpRx/nBGysORpYt7bbUSKGgpnHD7Pzp09GqB&#10;SWA48K8ft/n0yVbJNFJMzQEioWSUJNHFPkqdzo+0RBpqGMYCq3i0A6T9efbiinb/AKh/xfTbKDWQ&#10;EcflkenrjrPG1VV1UVelLRTSff6lp6ecSgZGGnAjD0tUoIcuVLlgyfQ/Qc0GlezIx5/b1fQX7wo4&#10;8AeGP29NVMol0+r7OSKsl8osjxCbRqkKU5GhPGCxZtKi7D68AOn5en8uqqp4nFCf206b5qMywQmp&#10;SGRI/H4ijtrWQkpFDWU6i94orBWAC2PB97BAwOtMuM/6vt+zr0poqcQUkEckBmqkWSWk8lR6H5qz&#10;UxqOIlJJjkv/AF596yfiH2db/TACrivE9ZoYUi+5MDyzUtFUQpNWJE0JFKQYaaWOIDUFUa7kNY3H&#10;F+feiQQK8Tw+3rQGTp4Difl1LhSGljWGWdYUq6VXjSVEdain1MtLVGRwzAqf3CI1Lk2Bt9RruOaf&#10;8X59bBC9rECoH7M5/L9vUqg+2qqmNIV8X2qiKrGTijWanUp6pTGGGtB/nUJIvdgbngVclP8AJTq6&#10;VY/Mca+Xz/y9N9TQzs+Rhx8kNUsBiM7QzxmOtg8uqIJQVCjR5v8AOAR2FgL2/FlegXWKfzp+f8uq&#10;shJKrkfbSv5fPj1jWR3qEpfJS0skFOsbxvFI32sMLGSHXVyAM3Fxo1W1WAPvZppqBXPWhUkD4aDz&#10;8vz6lzxNaWnp47TqyF5KldaRKYmEcSKw1gyktJoYccfUc+6D1P7B/l+zh1b4hSmT6/5Pt49JyrSi&#10;ppoK8P8A5LOsTSUrltSUxP27RjSC4ctd9NgNNvr7eWpGmlKdMnSO71/4rrA0F4xRxhBE8/mZvM0K&#10;U9nLwmphexd4+ALemy8j3YGmetUFKdZA5lyEUdc7COWpWm801LGiKqMrtHwp1C4toUBibENz71pA&#10;XtFevYL93n1m8QaseipFWloGqnrI9fNWa1FEYNY0oHjK2Nhe1hbi9z7AUMctT8qfL/Vw69p7tIwt&#10;a/aeGesMomX7mqpjElGmmpp45k8VQTEb1MlSGAVgx9IkX08gC1ufAAkKRU+dP5U68QASy8PL7PPr&#10;HKWrBph8tTFQU0DULQCmghhmyU2mcSCMaTrt6ZFXkC5Pq97wOOKnPrjrTAtWgwOHpnpsrqenqofB&#10;BFLG1PK80cwVaeIU8R0yVE0ViXd5ABa/6bH6fSyEg1Of9X+bqpUHt4U8/wDD/PqCyokUEZmjgZY0&#10;nnjSIhZ5UkAbyav92foGpjYW+nuwB404/wCXqmkUHlTrLBTUkcjqZkpGqIqqr895JamGqMloxFDp&#10;/wA041aSAS3P4PvZr558uvaFHy8/z6xtpp2eFXeZtMtaJ4hGHlZk0JPTxAaW40o0YFwQTpvz7uBX&#10;NOGOqMFFQp+f7em6m+5eSmVfLNLBI7pOr+U00jx+LXAkwFlC/gCwP0Goe3mCgH/B0yFYEf4f9X+q&#10;vUiV4iy07VEeSdYGq3enVkanEh8YiKn0h9IaylXKn9VieKjGQNP+XrTcdNdXUBhQSeZi0kUyOkcb&#10;TeqSYyIBEZjGLRvpFkLekD/eHe/hx61ROLf6v9nqQJIxI6zVAqJptFRDBTuIaSFbeMFprel2HqYj&#10;/U8m5900YGkde7fWv+r/AA9Q3naJKqKKSklFC0zRVABEUSND45ZHR/qj8AN9dS3+nt0qBn16p8vT&#10;qAZaZYKWJqaJZyEjk9GuWcyepGUW1BiT63H4/Hu2k1NPLrxKiladO7xy6mDU8FS8gBjkTTJMscVh&#10;LJEWXiM/RWe5IuL8e2xppjh1siuD1FqPtqr9JkqJYJKiFkbxgPHFEXQo5sQqGzMw5+v492AAFPI9&#10;aIDH7OvEqIWEzmSWWkGQS0ZdJZkAjRo1dVK+k3GocEen6c1HxY+zrWOHnTqChurSUiyhGgR3UujG&#10;OU8jwLH+kFvoV9dr+3OvUxUdT9dW4gqZY2hZkRgJCksL1FzTBTFHyEFyfWbg/X3UADC/n1oU6wUd&#10;oJAs0dS8bCRFjmEckP3UY0SgBgLKL39J+l/e2Uf6vTy68AB/q8+sLppZkSUrUgfaRCCMN4jbztIm&#10;r+2babH6jjj6+7UqM8OOf2dVNOANOm+KpGgw080BInkqpgIliqKiJuXSRlFlUEaSo/w4Pu+gE1Yf&#10;5umVY1ohr1nWOFj9xIsschtGKbTqjCD9yQq6gkcACO5UAj6249+K07R59OkKe5uolqiqJmRW1rI7&#10;wlP2nlcjmRo9IvdRxYW/P+PuwAUUPTLBj3N1igMUsXg8cIhcsHimNoGlDfuBJAC7IR9Ge3Njew92&#10;Ip3Hpv5DrnURxPTIIw0c/laGeylRSqo10/rA1FnHGs3H+Pv1adePWJVkCgxSU8mhxLIsa6V0I1lU&#10;2XhVJvcHkn3rtB63Q0rXrBqiEwiWGVtbTuI0mZRBLJYPUh2tYWtfm5sbC59260Dmn8upEz00snhl&#10;i8v7ca08sCsEjjF782uFU/q1g3Iv70q6RUdXJDMSR1EqxGwSCCMMJkVZpWI0ROlvt0iDW9IAJdzf&#10;+hH092WlanqpCnh1hli8igSkS+BbSkuLKdBCJDE3IudRXTdQbf092UU49eoK1OOu1XRHHHVJJAkS&#10;rMiuryPWKVABLgfQfQOGNv8AePfivmOt0Fe7H+XqZUmWoaOcTwRQgQw3hRCtggNvStiFIBYkWP59&#10;04YPXiPP/B/l6gSlWaKV4pGHkcB1BRalCdEs0RtY824H+w493Xh1WmK9coQgSnSpjcRRNOdSuGdl&#10;lN0WPVwBf1X/ABcj/X2a5Pr17yGOpDhElkWVVlkSjQRgPyadCf3llI/H0b8/0HuoyBTrfUZZEQFb&#10;MGKmUkXZAZFuA+oXD/UF/pYe7EV61poO3rikryJEmoL5YTGVUrDHOGIHhVm9LIpACg/mx9+CgZ68&#10;NQNT1hQmeR5S8RmFrJb/ADJUWCuzXNzfjSLKbe/dUyTUddGdtYgUhgfReQIGQ/SRSjj1WvYP/h79&#10;Qf6v+K/1f4NVPXUo1BdDFWlZ4fEVBCwA39BAFnBBYfj+nPvePPr3UqAu3klmSKUwkQMGQKJD47mU&#10;AWu9wLn/AJENY62P29Y0K+GVLOQoSaOCSMFXlW9ll1E2Xngf8V9769THXJPNT6UuJtTMWMKgGOaY&#10;XdIXIJHP6ha3utVPW6Uz1GqBIIiPO0tQoFwYwNOkm0UoW3k+v1t/hcfX3bHXiaCnrnqX45jTeKX7&#10;RlZkJqZI7s7aRphDIL6lHJ4Fh+T7oSK1HXskdcFDoKqIprlh8TLZVLrEpskjrYEoOX8i/wCt9fez&#10;Q063poMdZopE1MlTSrUOwYU7pJZGgI1SFNX+PJP1F+fdSKZ68tKdcnaCTyBAxZwUlgJTT5F/RNq5&#10;+hsLf7H3occ9bFOuEJMlTjJTaGV5Gp1ewBaz+NQxYWsQSCT73wqOtcaHpzmV3jqjVTRLJDI+iEL4&#10;g0QazKGjA4tf0m/+H+OsA9o6cNSTq49SvL959rHNVwxNHDCGXwLH5FVh4/JNbhrcFifp7oe08Otj&#10;IA1fl+fSgh8gWoergBiSoCzE+kqh4Z4gPyi8kfT/AG/tO6oT2n8unVHGvCp6fqMQLVUxopSn7ztV&#10;S1Eeoq0kfiRVsvL6SLW4P+J9pnrkP0+pGrtx69KemhilkptMOmqFU1PCYmUlKenS8zPEVFi62C3t&#10;9GHtO1Kf5OnlpUDz6eaSnqZEpZ5nLxxxVjtDUsFilWjfxHQjc6iLDSvtolakfZ04gNAft/w9OdK0&#10;qI1PWzVnnklaK1lVIWqbFE8aixBQkk/X8+6tpJqv+ry6cFQO7pwpA09PC8M/ipaeWfREkCwVKrFf&#10;zKlU5I0yKFZbg3JJ/Fy2wGo163giv+SnT79tFDNjEjp6h5ftUqoFkeNaeaaqu41SGzagoH6eAbav&#10;ac5DcMGmOrUFQBXqTCiUKRIj5B1gmScilRKbzTq5BjKx3Uy+ooytHzwb/k0I1Y/2f+K6sFoa/wCr&#10;/i+lMTjTU0kdBLUx1zzGYwzqJI4/OD95Rq6jUG/UGjIILXA+ty1RtJLUp/qz1ftqKVr/AKsdSXgp&#10;ilIixLLTRVAWVacRolXAp8josigvE4VbWYWv9Le6qaHu/LrZ+fDpxppaelczzuv26U7injmpUaN4&#10;JJGp9NUiizugbVqAupuR7uVJFPM8T1aqgk/6v+L6wopX72KQR1HheBEyDMZkpCnpp5BERqIZODcm&#10;9x73TgeHy9emvlx6zUkMMtBH5jI9PSz1DUyC33E9GHIlSa3JsSTGQfSBpIt78cEgY/wfl17iuehk&#10;622nPk8xRUcZgWI1VLPDTRqkslPOrB9XkIBi1Rny2U6XAZbX97jQySCuRXpqaUQoSOrieidkPE1O&#10;ZHQLSxQ0BV1/4C1sBLCbQq6v3VbyRyAgWPJuCPcibTaKdLDqO913Btbs3A9WN4XBrEgMkLRVCwRB&#10;gymOGSaCMRJWXUaVJQWYrwbXNj9ZHs4/06dASafWTnB6ViUyFdShDJUr4vGpZIkKjliV/wCOlhZh&#10;wfr7MgnTAznqckfkjKN5DIs6RSQzI4MUSRf8B2J/UBYEN/T24q+Q6tw6cqSBCyJKvkuyEOpK6oxf&#10;xmNj9frYD3bQetYH59PdLCkSrCyS3LM/mdVUHgkIUbhjb+o96KkCp68aUz0+U1P42UyLoDqrhkWN&#10;mklkPiVowv4sACOAfdT02dPl0+UqMJqZongeO/j0y60ZCn7fkjuLhhfkN70ektNT0+fSqhpisc+n&#10;Wzs4WdAECEq5ZZ4mbhnA/It78P8AV/qp/q/kHzSmepbRI+pY4m1KfPCyjUfKwGsBSOAeb/7G39Bv&#10;phvDp29P9IgQCIBQrKRIp9a/W5CMP0/nSP8AX96p1qP4x07IY7+NNSEEhybapVPI8bj62H1H496o&#10;OlPXoFAdHkWMuGlSNzwTExvGzn6GzX+vP09+JFKDr3TmlKSOF8uldZDsp9Lfqtbmw90qOHXus3iW&#10;aFDy0fkUpHpEmh0PK6vqLjkfj3vrfXEpGt2GkKpIIChguo83Nv6WsbD37r3XY8bGQTMiqdLeIKQr&#10;+M+llcAaWt9R7917qdFFrVUZGVQCW/w8n6bg/wCP596JAyevAV6k+ApHJJIGbQoW8dg8Z+mop/T6&#10;c+2yVZurgUHWGU6vFEVvptdb+gk2cNYg/wBLkf192RaDqrcesHkEnlvp5UiTQLKwvYNDwTz+Qfd+&#10;tV6mU4bSDEdOmJQUewADH03a39LX9PurU05611LWJGVfCr6XOo6NLiScfUOGtxe4t+R/j7Yz+Lpx&#10;fh6wG7ALpRDr1uCpZFsdMiljyCDYgfj6e7gY1Lx60RVuuFoQFI1NpYsZFUf14DqfwPz/ALD3pK1x&#10;1sgefXaKqyaY/wBJQnW6gMHvdmVR/vPtx/hPWqDp+oVbUhjRwrppRvRZD9Gax/2/tBMRwPSiNfxd&#10;K+gUKkalQWT6grpOr631j6X/ACPp7RGlenulNARYXI4FwotcE/S7H6j2k6cGQOpItYMy6ySVtf8A&#10;Rp5JsPp/re/db64sw0sLBfUCx9B1j6jj+vv3XuoMzm11DMb6xwCoYcX55/23vYpXPXuk1lGTSVuQ&#10;GszA2K/Uf77/AH1y/GB5dVbh0G2YjjBlfQo8LFlT06nXT6tAfj6XU3/HsxiJoAekkoBPQLbidBNO&#10;6iNYm1TrKVJRU06ijxnkWsNQH+DDgezeIYr02BQdBnXSq7hdKeMQ2inVmMqoDdjpItZWNlYgGx/N&#10;/a5V0jqh49S6Ro3k8siSIyMpLoE8TuoGvUlv3LCxYjk/ke23SmRw6oR0s6JDreCRImcFXfxxp46g&#10;W1R6Lj9RW1+B/h9faJ+P59b6WNPDYspDAVLKloxqIAW5ZLEgX+lr3v8A7ctE0FerCnE9O8CD0ggK&#10;jjVqddTeOM2JNvqwve3tggqadXFKY6VNGBq8oBCzrpbUFsY0Hpt+FP5t7ZbjQeXVuldSRhdMioUM&#10;ttWoJpVYxbW6f2h7Rt8R6ciWmelTQoSAul7KSNMZFxxcWJ5P+F/p9PbbenT3T0FXQSStxdmZl0nT&#10;e1rfg2+v/FPdBWuf9X+r/V6D3UaYkI54APKGwJsWsslzwT/qv9h7sOvdJXKSyCOZwqudCahcMisr&#10;+liTyDa9yPp7VQKtc9UfVTHQX5cSSmS8kMqMWRVjUWW76gHYcFSebHkezePSKU6Tjpiptva5Iahp&#10;wrQM3IA0OrmyryCCNP0Fvb7XOOtGnE9PlNtmFWJeGCKPWsiqh0FpuPGTqFn4P0U/m3tl7k8AetgE&#10;mg6U1HioopCwgCK5VwInbUv9mRFVhexuSeCB+PaR5q8T1soaZ6VNNiyGT0qAhALoQJvG/wDqHN7i&#10;3B5Bt7QvJxp1TSvTz9kqpqAGgjTwpBBH0BewsB/X+lvbFanqwWuB021bLGskd11aQ7tHpBVCeFU/&#10;UfS5P59vRrU160woDXoNNxV8sEbqVRY0jYBndfUg9YiJANibA/T/AA9ndrGta0oekcrkYHQMZvKe&#10;kmAQh/A0tpVcRqENnZWWxUkX4/P+P09nUMWKHpOpA49ImbN+KN6i87oxgeysxkdR/nbML3H5ViQR&#10;a3t/wFPTnXGny8j6JRNHIVfVEhEgjaKfmxZQQbi/DEWP9T780K6aAZ690o4KtWUSK6LHIfLrBcoJ&#10;I+XSaEXH4FgOBb+vsukWh6308xVlOSWaaVZreT6FoyjD9u5VQRG39ng2/Jtf2x3avl16h6d6YrGs&#10;RtAy+bV41j0ktKLv5dNv9g30t7bk+LqyfGOnylYlFiRSxVdYWR1QrqY6UD/lSeQD+PbLdef4z08x&#10;6nRAZFVkXVdVTlw3rVT+APpb/Y+6YrjqnUuONCrgqzeIlwHmV0VTyypwTb8+ofS3vWa/LpWRXB6x&#10;21KqR2ZHkDNYm6IygHTa1x9OP9497JAyemjEPI9JrIwNEzN4RG5eRANIZnINklk+qk2+nAv/ALD2&#10;4pBGOksinI6CfdtEZA0csJkE0YijjaFRGP6H0C4Ba7trJ5At7NLV+BPSeNdJp0XbccPiNpA9Y4m8&#10;siw8mMRnxi6r6tJY3a5/2A+vsTWrakoOnek5i65I66KOIQpErGeS7SpBSIp01Kp5B+sW1L+Ppa59&#10;qZUrGR1YYU9GO2hloWnDJOZFMcTBY38g1yi0cjMy+gHj1fS17j2FLyIsOHTFak9Dvi6p5lVZEjc6&#10;WBWBl5dR6msB60H1BHN/p7I3jAPSlR5np1mq0EHpkIkAEd5WMbEHjWquAy/0BYkX9thD59OccDpI&#10;ZOpQxTBHijkOlESWPS0RjYGd5GcaWt9QL2PtQq56o7Yq3l0FG5J45YagvHPFChMhVIoftZW5EpaO&#10;QcqwJBuLAkEA/X2siXz9Ok1dRr0Ae6cJStDVIsMdMvjSSGVabzMIjd2WSkI1VDWv+VAH049rElMe&#10;evcM9EP7L6k/iv3MS4sOWgr6igqkiU0jI58lHUmJrSNocEyJqsh+gtc+zkX2pQF6vcTKkII6qj7o&#10;6gkr4a9jEfthTRLVRPeVKYQzssdWwlBAWd9TPbm5t9LWO7OYPHVjj0/y9JZY0uIVZePVS/dXUtXD&#10;JUGSgWlLp5IYYSrpJBG5anYjkOh5IZSf6D+ntZcPDcKIyNXy6L0t2hqIWoT5jz6IVurbE2LqYvMP&#10;NJNrlCKiokKN+lnvaw4/P5/HsD7zsRjpPENWonAGF+3oa7XetpEEhoQoJPmTw6Qs1IqkOqaX0uSq&#10;Lodwh/cZgwOof429hSW3ZcFcj/V+zo8WVa8eP5/8UeuP2kiskbQut4zMjIwIWM+r0gj9X5sLe9iF&#10;1YBlORUV9OqmWJ0JB4Gn59chGwJnUaoAF1MHVCisNIc/T1X/ACPz9efbyo9NQNR0ndkqEAo3litT&#10;1MMZ4huI/wBpQ1wpL6he8gfgEccj6+zBU/ATpx+38/XpDqUHxKaqNj/V5gmvXM07xR6BoFlXxhSB&#10;62BDnj/b8e3REyJoPpj5nz6ZEqSSa/KprX08v28Pz6yBXh1a2EmpVYEAlypFmUMeAfzx7eCvAO8l&#10;qjy49ULJOAIxpoTX0/Z1n8mhlCBlRU0OxbW6KeSbfW3t7X4YATCgUrWvHP2/bX8uk/h6wdVCSajF&#10;Aaenkfy65pJdURdCBjo8TEiOMg8tGxtbV9Tf/efr7sknaAoA1GlK4Hzr5V+fXmj7iTU0zqpk/Ijz&#10;p5f5OHU1ZVdy0RCMQFZ7/rkUW0SOOL2HBPH9Obe1glRn1Rmnr8yPU8PsP2dJWiZFCyd3nTGAfTz+&#10;0fl1kSsZklIYBQVu1i0kWk3ZSx+oP1vx7dW+OljX8/MeuT/h6be0oVqKkj5AH0NBwx/n6kyS3Yyi&#10;QsDGpEpUeNbjiNAv1/oD9B/vSl7jU5dGrgd1MD5AedPI/b0wsdF0FaZ4ef2n7f8AJ1OirmESqtwX&#10;H6YwNLEfV3H0JBv9PZrBubLEAp4+Q4H5kcKjz6SSWily3p5ny+w+QPUoVvlTW11KKWEiAKXCcNrs&#10;OT/vuPa9dy8VAxFCBWo/FTyI/wBWM9Jza6G0jNTwPlX0PTtHUoscEuvyuojGlF0+RWPpiZD+hh+O&#10;CT/X2dw3kaxJOreJw4ClQTwIzSn7Txr0iaFjI8ZXSM8TWlBxr5/4B6dO0NeiM7u6udDRSzSF4Kge&#10;Y6jAPpcggXXRci3s8g3OIOXZgaDSWJ0sNWdPDy8xQE46L5LVyAoXzqAO5cfi+VfWtBnrKlUsMTxy&#10;MxWYpodnJRBf13KHWr/S1tVvx/T2rF4kEZRjVWpQnyzn+kD6cfkOmmgMjhk4rxA4nGOIoR+z/L05&#10;x5moaRl+6p40nV4EBKLI2mPxuEZQxsR+oNpJ/wBf2tG8XGsgSKocFRUgE4oadpOfnSvn0kfboBGD&#10;4bEqQx4041FeAr6EVp69YqLKwwOgkjt9uRHBHK9hJOSNbLAq+sfm1/p7pa7tHC+mUfBhQxp3E8Qu&#10;dQ/PrdxYPKh8M/HliBwWnCtcHrO2ZQyKpLs8ccoC61ZJWla6hUAvp/Fj9D7eO8p4gXOpQcE4JJ9O&#10;NPl5dN/u1vD1CgBI8qEADjXhX/D/AIOM2TYrKlSph0aTFUR6PPGdPo0IfzquD/vHus27Mysk3ZTI&#10;YfEPsH20r8vn16KyUFWhOquCp+E58z/peHWJK+Zi05nqkEgjjYFtInRPU5LgcKSBe3+F/wCvuke4&#10;zuDMXYVoOIBYDJz5A0zT8+nmtIwBFoUkVPD4ScDHmR8804dSBkVcvHG6TzovliMkciBXK2Dyhvr+&#10;VPAt+D7UruQescbB3HdwIoSMaq1rjBoABjPl0wbIqA7AqjYNCDUeg/PPE18x1zbKJFTPBIshBMLv&#10;CwWaRXH0kjmitoH+uATwLn3tt1ijh8F68FOkgMQfUMAKZ+wnh8+tLYO9wJEpUVAIqo+wg8T+ZFfL&#10;rBS5JlnEiOrRyRVHlWNFDQLpsgf6XP55/P8Ajz7at9wpJrVqghq0/CKfip5+f+c56cuLMGLQ60IK&#10;6SfxZz/PH+x1kjrYhDKZmlnQhdCK3gjMgNxJMhIJDrx5FuAfdo7yII/i1k4UFaAnjVsCobhqHDqj&#10;2zl1EYCep4nhwXjwP4T1mLwSwwyRNGZJZhLKksxKBEH6HI/U1rAWP0+vuzPA8aPGRVzUhmxQcQac&#10;T5A14fPpsLMkrIwIAFBRaGp8xXgPM18+HUOjqoaqSVXpVSnadnZ0UuwWL1xeCJhdVPIsDb8+0Vvc&#10;RXbusiDQW40JIAytAcgfYeGelNxBJAisHOsLTJxU4NSOJFa9SJTTiKZ0gNRGEQ+KTQdJkNrxlOWI&#10;J4b8e/S+AI2dU1LQdpH8WO31oc18umY/F8RVZ9BqcivlnNeH2efUdKSlkaZ4naL7akMmilL6lkI4&#10;9ThgbchlUAc3uOfaUWtuzMynToStFrUH8xQn1AoPTz6de4mVVDrXW1AWpSn2ChHqCanyp1Bqo4pZ&#10;HMMSUh+1SOWl+41zmR+UaOONSutvq5P0/r7QzxRO5ZF0EoAV1dxJ4EAClSeJOQKmvSy3d0UeITIN&#10;ZIbTRaDyJJrQeWM+nUeagiSCnbya3kW0sUwMbtGeJmDSg2jH0Dm4v/S/tqS0iWGPzLfEGIyOBpWt&#10;B/SznpyO7kaVxSgBwQa54jhQlvUYx03S0MDhqdIzSkgx+Zpoyhg0XFKVUXL/AJLg29pJLGCQG3jU&#10;x4IDFhwp8NACSfPVgdLI7qRD4zHWAQdNCDWvxVJwPLTmh6aDSU9gCpYR2EDWLF1jNuB+LEfW59lp&#10;s7cYK1C/CTxIHHFMZ869GInkJpWlePyr6/l5fl1DNErCUiJ7uNTytdTJExtJGqD8j6f4+y6Tb1cO&#10;QhqclvNhXuAHy/n0+LlgVBYYwAPI+RJ+f8uogoPU4gRgYWBZGF1AYWjJ1c2H1I9of3aAzJCDVKVH&#10;ECvD7B6jpT9WNIMhHd5+tDken59Y3o2dftnGoganhF9TD6+QORwD+OeP6e2WsXK/TsKnJK04j1rQ&#10;fkMADq63KKfGXA4BvT5H5/4emeSnLSiMQKGW3gWOS0aofSQ7EDU/+I/Psqe2rJoC1KjtocD5fM9G&#10;CTBY9RfB+IkZr8uNB8sdYftJWCanQW1JoEVpowjWBlsBx+AbX/3oJ/o3NPEp6U05GcavXz6e+oVa&#10;6AfWurtOM06htRsGLMt4dZRpSSpDg3Hiv/vr/j2WSWFHNfhrxrxPy/y9LFvFoFHGgI9aedT/AIOo&#10;vhnYyU+n029THxiIEm/155P49lj2spZohxHS1bmAIsrk54UGesfgMUSiQGaaxGk20sAePT9bj/be&#10;0ptmVcip+3p9ZldqrgetOv/TvP8ALp0qXilhaOJFm1hZojGjEeZdP0Dek6WU6Sotfn2cJ8Q6C2fL&#10;pud1EiTtNr0RQ+N4iUjQKClTHLTEan1sUJtpNgPUDa6jq3UVpokh1Tks7NKuto/GY6t3CRpcC+kq&#10;b3JN+dX9fe+rqKgjrg00sr64HXw07Oli6hSFXWwMxCtpcliuqwBJ/FraChRQde8P59N8tYft/ufA&#10;y+ZZGj8sMRcKCQzJOoAYopLkAXIPBPvfVgg64LMvkUBNaPSDyXtJMwkQSorSNwugLZT9PqTz791a&#10;lP8AV/sf6v8ADmVysIDQmZ3aaOHyeENAXjsyRzf1GkurWvb6W+vv3WiKinXdOymXU1LIrF45mgJD&#10;PTOkLKUKnldZJvIV9VxYfn37r1M16505kVkBhMJszSMYfMCjjSSmni/Iuv1uTYAi3v3XjSmepSyx&#10;iQv5PuKl2Z9VOoLNJIPA+qwUhQdItY8heSQffuqUBwvUxLMZgxhV1SOGQOiSMVdLtci3jFwda2JU&#10;i9gT791sLQ16zKJZo0AWRQokjp3KsS0ZUMCWPBZjdgD+kf63v3V+swhl8LzqSBTOpp6h1j0qzKNb&#10;OEuGYAA6j+D/AFHv3XupMsfjPlXxvGYmVRIUWRpGbypMwkBvdmIVAByb39+691DMVPC7JTxGaJqx&#10;SJnLlAywh5I442uSbglfSBe4H9B7qrfD1nZkWWcoyzBFGp1hdpItBDO1RGmk8G1nJPFxYfUa6a66&#10;jYeQTRtTSrcLKVp7+FUXU7RyAAXAuLg3UkqCxUe/de66M+sSqq1Mb8qZmlS0qWBhQLp1LoSxJPJI&#10;N+PdwFIoOPWuuHkgZp2jaTRIY45ndQoksxapDRgWYhdCg/m9veihAr1sZwOpVPKioI0kQpAygxk6&#10;S7TufE0BIJBtctqH+F/detlSMnqcjNIQhiRm+8RQdSlUCoWkPl4DOALAEkAkH37rXTskhXSG0a0Q&#10;nWAZG8JJJaLVdlYqfUbWH1Hv3XunCL/MkLKx1RwKjjSsgQXCLKtuFYErYAE3vcfX3ogEUPXupWpJ&#10;C0SJGVASaWVSW1KV1yqqsLa0NyPrb02v70EUGo6116OpBjdg0yN9zLJaSHhRIujyFW5IckXLEm4N&#10;gB7t1vrpZlKGmekRZIzZPGwDKCCTKZPqRbhuAOfddArqHWj8uuvNrgZUluQwiIjH6xJ62Uv+CRZr&#10;/j3brQ1efUOSaI+VVWEstkMch8bPTMoUTRHnU2r02/xv791smgr1G80jRsqiUSQlopJZUWmBWUeo&#10;RmW/9rhrfUXtz71poeHVRk/6v9X+r9sRmLT6Fid4EWaUiQLFGkjAATjUjFrkBCNJsLNYX976v1ge&#10;Yq0MjrHGPuFaeIIDqYjxymojY6raS5RF08kEXPHv3XuuAljDskasEAUxyoWkskkhXwp5QARYEX5N&#10;xc+/daIrg9SfIaiRigLxBI5Iwyqnhi0lJxMBy7FuAeCBYge/de4dSBcAKTJGxIQrHZ3nBQWJ1cAf&#10;2bn/AGPv3W+nGOK9pCODIxmp2sFCglBKGP6bG66/6Ee/de6kFERxLaWNl8qjQVlkUqP8wEk4VvwP&#10;rx/r+/de6yWjdLgxxLC7QzhVjJC6PUiJ6fq1gWB+nP5t7917rkHcGNQ0jszRBo5B+yY1j8gfxEDT&#10;o41+mzfU/T37r3XULqtyfqZPIQyqRpL/AObJI0qrMTpPP0uTzb37r3Uz9tPuTBqXx6oNKAFxE/qW&#10;IhlsWJBDNYAci/Pv3XusiXKSBENopYz4WXkhl9IY8jUDyvNrk/m3up+Mfn14Cpp1nN0gm0MVIeNo&#10;/SNKJK3kEfjN7aTxcD8e9spK062UIFepLOYgwiZ2NVGGUSKoUxxtolcWFxpuLDTx+fbKrqPV/wAQ&#10;66KKdNgrGcsxVXGoqLeQen6gkBhYj6nj28aIuOrEYp1kSKPVI5HkWJ1dTHGQWH+7HRAf29Nr/gkm&#10;39B7qHqaU6bK0FevBBCGJ0EeZQYNCaI9UfEoDXK3uNR1DVbj3Yiooeq0rjrG0QCu8RiOllcB0WSR&#10;JH9C6DfSoWx0lfxa5v79UAgdb0nrKfDHGwEMZVogqIrNc+Jv3A5H15I03/pb23/ov+r061UjHWEx&#10;LEYoac/uAPJdkB1TsDrCj8A2A0/jj2717rj5adER1MaQqwEnkLeSHycFrv8Am4GkfQW96IqKHr3X&#10;MKCwZoUaEpIwOpU1BeGCqT9SD+r+o591EajrVOuKMkqh4gwni0tr/wCA5HqKxvKoAUg8jkc8G/va&#10;oFNR16nUjVD6RfgEyXk/ZUQgHwusar6rC41A3Jvf6+7db67DRsebgEMFJJHk5uutSDYuf9q5Hv3X&#10;upJKnUwKiNY0ha6kMqn6yjV+fqL/AEBsT78QCKHr3UmOYi9ykZQqV1qpkaP9MpDf1J5uOPdAgDVH&#10;WqdY0ZQoUuoZTIHXxlmIU3dNCjnUCNIP5v8A0ub9b6zOzu2hJllYx6tU0anRGxs/kZQAtl4B5ube&#10;/de64NY3sCIwwW8hVbMBZXSwuf6hOF/I9+6914O6LrdrOw1AsliE+g1Sop0EcFjc6RYce66RQj16&#10;11ljckI+lJAVjLzRCN1QlyW0gD6G50WP9CfeggBqOvU6zxxksTGiRjh9JALx+M83L/2iObDjn35/&#10;hPXj1MKPyX1MWBKxsqspU+jRcfRrD6f7H2x1rrzRraylk1aVVxb0EteQuo+t/oP9h+ffuvdZgAOS&#10;YwioyRq36IubhwDf1XHPv3XsU68sTa43UqfTpKkMI41+qqWIuAPwwJJP4+nv3XusniGlL+FxIPJp&#10;kGoRuTdjqZRp1fT8EgW/Hv3XupaBUvbUqMPUhjACAC1yjAgC1rfU2/1/fuvdcl5Y2KAyxXQ2sFgV&#10;tSR2P0Itfj/jXv3XupIGlrA+VTd0VB6na1itj9OOeffuvdcEWNgLh1RAvqkspLEnyKCATcC1j791&#10;7riQrBhGUADyLqZLagB6CWA1Dkkk2+lvfutgVNOozmQPe9wqjSVjLElDdC/HIvqtcXA/1vfqdW0f&#10;PrASLkxvEGZ1BMiMQy/q9GkEXH4Bta/0Hv3WwdRr6dYSgLaGIdZE1Am6k83AbTcalPJN+Qfe+r9Y&#10;kewMUjQpoa6PbTc2Iv5Ix9VOm9/xf/X9+60wqKdY1RFEY0LZEZlKgkNc+NlSQDkk8gn/AFveumhX&#10;4evMnAiZY2aLUNdrJoAvrkBBuRwCffurqoHHj1xZFVls2tfo3A9bf22Atbn8f4e7j4T+XTnXjySE&#10;4Xiym7DST+iM/UcWva3PunVG+HridbaREAr6URNQGpGR7Oqs973AAsvP19+68fiHWREkYObER8iM&#10;BkRbMfRbWLkg/n6i/vfVuuQWNCnkMb6/Rdwn7f8AqGQAC5J4LWB492T4h1o8OuvC50kkSAtZHCBe&#10;FB8cRf6Gwtb2/wBUyeHl16wDrdUFnVySCp4Qlgqn8kcce/dex58esIASnZD6vRI8gdQzuplu7NcX&#10;1WsRY/j+vv3WusfMiFmjZ2IRj5BHYqF0J5FQcKOSAAD/AFv7304uePl1idQjCMI7Em1gbnSgu8zh&#10;7BbfQn8+/dbb4eu3LD1OC6qr+r0kskYsvhv9SSQB711Rfi6jDyaxE6BWVAS0lh5ASZVI0i4a/wBV&#10;P+34976d68RGQzaNAYQhahvUVWIDxtYjg/7bj37r3Xnt6yrq92dybsdERWwaNh/X6D+hA96bh+z/&#10;AA9e69E6hh5Y5V9PhUxi+pfrKwVRcEcAt9COffjxH+ryPXus+iPWhMXPARfR4gkn9lw6m/A4X8+9&#10;9aPXONNJEbCS7FlZ3jugvzHplHLKRZb8f4D3WT4evHy6lFxaQaY20gCJbhY4yttJdAOf8QQP9f6W&#10;T9a6zMpKyh3Aaxa5tpRXW4VVX68cA3Nh7917rIi3AcRm7REDW6qFlkQj9P0/2/8AX37r3XBiChJi&#10;fyqFX6i5H0OjgWvwxJ/qffuvdcj42a6fWSICFWXWVGkgIpH6SObn+tvfuvdYLsSxjjQ8DQfS8fjK&#10;WNgPx+Q39D7917rg8JAKC1tKlJEcRxm51AqwUgKbC4I5/oPfuvdRgS7BkOpJyVZXjAe6IYxDf1aQ&#10;CCxNrc8cm5sPhP5db646hwUA8sqRqJCqm0f6QTwQpsLEi/4I/PuvWusZKa9ZcKA4EkcaeOT0j9xy&#10;GAsCef8AG/v3Xumt52WPWoDet3I8hjkBUlo2BP8AaCkWt7UkVFD1bqFU1EpUiImSNrsBKVUtG5DB&#10;ac/1Vufrcc/19tMqgUHHrwOk16aqrKlWOuo8elXRNKhah1IGoi4FmLfpubkX960Hq/heh6YajN6I&#10;2d5ETQ0jGWWFptSWuxQqDGsdrhmPNv7J9+0HrXht0iKzcQAaGeWGNkhhWAm9RNUssoan0KwCkEk/&#10;uXsq/TgEe6MjV6qEc9IfObpiiM6eUgiWRX0nxiKnRQrWOlwS17C31/qT73GM5HSmO2Z+gkz+96R9&#10;UKMYzU1MoEMa3VokiBZ6N/oXsgvpN+CPpay4QVFR0thtQBQivQP5ne5rhMoyCQQGCqyQaSRlnjEK&#10;gNEVIv42cBWsxvrYDn3Xwh59GMVuY2rpx0E+Y3hJP9w0k7ygIqwMQIqR5Wjv42qI7FBKLRqTwArH&#10;9R9uAUFOlixA+Wegryu63qloQ8hjtHUzFKeYSTxSRqEdTfUwAOkFOSy2Ysefeiq1qelscekdJR8s&#10;RSxyKxyBplnqVp4JjLX1U0rc+SysEMC+tU0XIYD8e3Fp+fToBB6b4mnlaOaSnplWLmBDWTTZF7x3&#10;LtFGG8dgoOpR9Lop/o69MV68/HqfT0NfNUzPLWVFLFTSUTQTRwU/2VHC8Omno5mRWeRixv5WI5Bv&#10;pPtrFcdIpCFY9LHbW2WtXUJRiaucVbPVwzTyTy6CSK94wVWmMa+kIxIdr/n35hoWvTDzqo6FKh2e&#10;NKytio44IkpJaMg+WlqVYeNZlCkMUJGoxkC1h9SLe0hl1HT0n+tXhToWcZs7yRCnkg1UdRHITZwk&#10;j2dfPRM54WFyNXlIJFgLe6Nq/D0mmlQ1I6EnEbUpTFOqR2LVkQDJrqGUKg8NNHDMtlRAwW50gkm5&#10;N7+6oBXPSITGtCajoTsZgB9wsqLEasyRiJJfMJ0CKYpaeGZRYAAgr+OOASPdvDU9I5ySelnjcPA6&#10;KDBWhYzJG5Ur5TVeW4lIUBiV55kNzfgW968IeXTSsV6UMONCsJCskSrI0sdN6Y4ZZQhEwkeL6xiP&#10;kH8m/u4RR8+tE6jU9OUUCRtA0ShVaFIpVigQxIy/uq0aFdN78MxF/d/LrXWWEQAvGT5jAGJZQf20&#10;X1XZhyyDURpXi5HvXXuvSu5VgVjadxDLKAQAKcg+KnlZf0vwCAP6C/v3Xuun8zRpKGSQQtaElUaM&#10;SFTGkpmUDUG4XT9T/vPv3Xuuvt1kk1+pYiHjljBBRJAumVyjfqN/1g/Xj8+/de6kaJ7CRpfMCiIW&#10;WGU6mpz+2GiUXA0i5ULbk8k+/de6zeBX/evxdJQ8C+KFXkbRI6XsQGBFhax+hHv3XupUaRxzIyoN&#10;aiVC0lwQIiC7Ron0ZVN1NiP9b37r3XGCNWaV11LC4OgFdbSX9UQV3AsLFrWP09+69046qdHBkUL5&#10;DGXQxkI0i2VbvYggmxJH9OeD7917qUwMhWOCLTUQfuhywW1zpMStb1FrluBYcH37r3UiIRpFG1mE&#10;bNqqEGhmXWbNKQgGoDhSffuvdZVZv2WMaJGI5EBkkX1wxkXRV08+kHlgSfzz79x691yls08ZDJI1&#10;R4kcrNpsVjKxRXSy2seCTyfx7917qMZhHEArg8sioECyNcegs6gAMouvI4A/N/fuvdR2KxjysQv7&#10;ZSA6NSM+vSpki/1ZuQB+nT9OffuvddNEfEyGMN44wzeC3lManV5Ah+qMT+PoAPfuvddBrr5GZVDR&#10;goY04NPbSTc3JZQAGsb8D6/T37r3XRQsdErhSgLyDxhVqUdta8CxXg/RhbgADn37r3WOGJTbyAB3&#10;kurFUjRXgYa1iJ06GPCkX+hJ9+691mMS6mYw3dUZlaV2k0NIfRIACP0r+tSAWP0/w917qUY1NvXE&#10;y6lZ3S145RxpDEWBPHFv9559+691nSP1StGpMkYV6eNCq+IMNIDvY3ufUL/kD37r3XMQkshUspuo&#10;JDjRPPEdMyToOFsxupH+v70x0ivXupqq4dkkEZeJpRHG7IIw8hBLpJ9SQwP4+n090UaDT161w6xR&#10;QgorSKZAw8ckagR+OJpCx0kj0gnkk+pjbi3tzrfXTRANUrIi6iAfFGA3iWUaJJw6eom41Mp/1+Pf&#10;uvdYUhhRZgXL+BDGCIyqgq3kM8bm9mJNuBe9+ffuvdYbqqlVgBDBpGjics4LjRrDFTezHgnm59+6&#10;91hMbPGgSSVWIKeViLsEBMvnRxwyH9TaefoOffuvEVweuySkaDwlo0ZUPosjsPUpQWvexOkn8e/d&#10;aCgZHXQCqw0pGS1MyecXLzCMnQOeATfn/be/db67VYZdGhYCgVfJMY2M8k/1JkjFwFaxsRYfTnj3&#10;7rRFRTrMrRsfUgi8cgEer1THyAA62YE3b/DlLX5+vv3VNIBqeHXOOJm0wuoRIFkKlgPFI4BYJf63&#10;I1XLck/gWv711Q8cdcNKMAIw7BoPIbP+2JA99MiixOnghlJsv09+691xWUKLGNJrRR6AgRm8QuTK&#10;pHF1vdRe5J/r7914V8uo7P4jFaUABQpdBYqL/V1YEAW5YWvc8/j37rePPj16RoRJeVEenmsT5Ibm&#10;Tk6Dc82JH14Hv3W1+LqJqOqQGIER+YwmVLrKscet1FrCyNYBbn+nvfV2+HrJ6gtOPHpkZVkkAjSQ&#10;lil21av7QH6Clr8g+9dNilc9ejT1iWRbxGRYxdiGlnIOgxBQW0oLsOTYn37rRp5dS4+DpjdZAPK0&#10;RDsCRMefNcW1HkIPqPe+rqp49S0gBaXlJSigxRPJ4y2leYAUAXkekmwte59+6s3w9SUiDeGC6IHu&#10;pjERDLLG1wzOv1QDm/0Ptt/hPTJ6nFQPKYy6nQq+mNWKCN/TKzLwVYC4H+J9sdbX4uu1iEiNqQMd&#10;azPIraC/jHphKgCwYfX/AIp73071ISFVvGuhNUoeQyv/AMBY7aQtrD6CwBBA/wAPeuqt8PXa+JXU&#10;rpSB5JCpYxiN2tpchAptY2HptxyT7sF7S3TXXGZJdKBBpSUgaYwCVkU69RJvdfoRzyAB7r1sUrnr&#10;mIwU0yGwl1FiLBVAbUXZ7WJNvUv49+62dFMdYZUCE+lACRK6aQS0VwgVLAccXP8Ar/n6+3YvPraf&#10;F1hRkjj/AHEYvIXCAR6iigaUZifqEGr0n/afb3TjfD126AFBHFFOni0yyWsGjduGt9Dp+pt9L+9d&#10;NdY2SKIal1DxqxhjjVTqqD6IBZvotjyR+b/n37r3XcaxIkRdzdAFeMi1mB/tlBa3JsDybfX37rY6&#10;xReOxZEQFLMRHGGbULqJE1D03vexAJHB91f4T15ePXF0Bk5kZUa4UCWNmlUf2JWKlQSQW/wJP9fe&#10;k+EdVHWAtCiktp0FpmEkJZrkC+t24BLEEMf8B7v1vri2oQ6Pt5LSx3dQV/Zd/wBCOv1AUG4/1x79&#10;1Zfi69K0kbyut9ZCMx0XAiVPFwjDk8WNgPp/X3vjx6d6wK6l1DKGn50ol10Rq11k9Nx6Tf6/4H8+&#10;66ADqHVWGOszRvYvqJkWFgZdMZVpWbU6oEDaebFb/q4/p73011xYAorBQBGHYL+o2RrlVcAENfi9&#10;rG/v3W+P5dZTGHKqUPndBEjyESSQq6FkDNY2vzyffutddRSF1d0UGNE8IDW06LDyEgcswtpJve/0&#10;9+691l0eqPVrUinEQiaIgm3LsXH1LCzWP4/x+lH+E9aPXj6ioZEdkHhSORVAK8NJIAP+QWW/9fbH&#10;Wx8J68+gXZGvqu9240S/5ti4H0W1tQ/2Pu0fxjryfEOobR61AaNA0QIEdOY0jPhX1qJGABBsDf8A&#10;B9qen+va4/IyySeOGSNJDSIBraOMetYjb9N/xfSeffjWmOvdcB+4XDJ405VG0MEkhj9UckOk3J/o&#10;BwCPdVVV+3r3XYjWVY9SSSSEzORcrditxKxf6aW/SBzbg8D3br3XcSIzJJH5GEgVNL21GbnWmgfU&#10;WB9Q/Pur/CevHqVGoureJOEWNSvqjIR/Swe3Nz9R9RwfafqvUxI9emGwU3lUpGR5EWX1eSRUFmtz&#10;fn/iffuvdejjT1aFiIjVFJuGmaMellLsukxj6qQv54Pv3XusrxFy8ixospjbxMyo+kMLWtYggf2W&#10;tf8AHvXn03+PrEypIji8YSURzrGgb/PAaHJkUHSSOPxb62976c69LFoAeQq0yARmZwpb9z1KAqiw&#10;UL9L/k/4+/de6whXUM3rQrqaVTHoVllF/wBtxfn6N/Tn37r3UVmVWMSLLIhjY21gBZCQP2ySRcKO&#10;bH37rRNBXr1pjq0hQBq8eslWjZHuqayDZPzwPe+3T8+qFaCvXByzqG1ArZhLK4VHUI2otHx+kgWB&#10;HN+Px78nxDqg65QBhJebmOQN4Y1kLSxmUesiSQABSALBgTcfX2o6t16BVhgVFgEwErBiAQVYtrZd&#10;EgszXAN1Huj/AAnrR6lsupl8YVmWUv4308xH1s0jsP7RC+m/59sdaFfLriUOuZEmkPnkjaJ43UhZ&#10;Qbu4H9of7T9LHj37rZ1efWRnjCzIXSSSWaKKLSmgGOP9x2P51Mfrb6Gw92j+MdbT4h1iAdzzyyCT&#10;xpGEF0/Ssj6b6CeTf/Y/19qenW+HrzOwI0+GRrr4gCFbyRr+48YXhgPyOLn+vuj/AAHry/D1jj8z&#10;KwZZCFlUq5XSsZRtKssX4U8hj+f9h7qPiX7Ot9em8TyuA6rJO37hEQ8sbqLkQKy2IYng+3et9dN4&#10;jr0qDr0hgRpZ1X0qNQ4Ghrsfp9R7917rzRIkckaIbD93yhyHDn9aRoeF1C45+hPv3WiKinWGaBXk&#10;iuoZGMcihhp0SLZpW44+gAa/1/HvTAEUPVdA66en1vFUaQ0ULyMrREr/AJQqWUyR86rX0qV/AB9t&#10;FFp2mp60yilesEmPazegiAR6JS5CpEP1DxAgcn8kAfix910N6dbUdvUNsWrjyBAI3QGaoSNdSnSA&#10;rhQLOr8BrD/YX591I8j1vqBLgzN6vIVmVSkoBAnEKm5hjhIBKuPox5X8D3XT1okDB6gS4dVWoi1e&#10;MhCNLBGXxs4ZZEYXtIG5YD+pJt7qRTrVU6b5tvCWOUmCPROjl4ZIwDKVUxqsy2/DHlwTxbn3tTQ1&#10;68CtcdMtZtaOamED08arCn3AdJPGojaMxtG5P6/pdUH1J/r7UJOynj1fHn0xybfkaMAxOlM8blZV&#10;pwJkEPquzEXZC1iQASPbv1Cn4ummIJx0zy4CojsqwRmZIWCCRJI4kkZrs8ekapVHJFgSo4/w9qFn&#10;Qr29XWhGOo38LqaR4kaSHyFm0E6XgkcjXVj9oFlBUkjSFPPqPtxWU+fW+sqiWITRMXWmmRTAolZo&#10;zCxs8KQKCthYEeq4P+x977Pl0weJ6zpJUIYop6eVRJMgp3RhMlSqx6VYByx8g/SAwAP9fdW0eXHr&#10;w+fTsr09WzxohjhpfVH/AGZUqFa8gEZAOp7FfqbWuD7b63jqQJ1qnMaQt9wtMspbVf7doWLS0639&#10;KtzwPqbe/deAqadS46T7v7iQIGjMaJWAgeHxrGGYRE3Asv8AUXJ+v49vOKkDqxSgrXrhJjlCtFDM&#10;YvKWKxPFqV1VdaQfdR2bTpIsCSTzp91qB2HqukHqPHiqaWd/LG5ikokHjeIllMZvDFAjiyKOdTM3&#10;Nrjn24CCMdeMaqKgdRP7vrSo0bq4CsqJLcRTQtJJrYgDUkiSf2rG3AtY+9Yr8+q06TNTt+BbqJ0g&#10;/bkqdSr9xEkNz5C8hVbF7fpKi34N/pavVSgI6SeWwEZjjlgp5vt6kiMLDU+OcGQGWolWOYa/WABq&#10;+gvcX9+6TPHQ1HSIqKSLxrKEknp4nCx07IpiektokjaQjlonADchtQuPr731rwyDT16RNdFSU1TL&#10;SSq9ZkVeaeSjp1RJLSpfyRGRVOhVsgVTbg3sR70aVFenETTk9IWrho4pI5DHGr1JpYI7t5J56Sok&#10;8klOIofUgUG5ckEgC5Pv3Vn+E16TNRC6VlfUxIJVSsikrgEk8k6q/pipDFZdPpto8gKXJCk+/dIX&#10;pX59Zvtooaqs8VIhhq5TBTzZGW6NRhAZKac1IDOiMWMDqAwH1J02966p1IamWX7YR/bhYnk8qSSN&#10;Ik1gXSceWNXIS5DSAEtcAcc+/db6yBj40pjTyxu6QmelxkUMSV08I/dWWFtTKxN31EgMeLAn24nn&#10;1sdY6mMrqqZEqIainqaujFOkJpklxc4WWtSoljBTWjjVf6m9r8e79b67qaIuuuEwVzNRCOhVYPtx&#10;/BpkHnWFgOXhHIJsSSSfx78Gocf6v5f6v8G9J6iVWDoVpUWppqarg8l6Onm80jQRuQVqZZo7COZJ&#10;CgjBfhQS3t+Od14dUKAn59Nk2LiEcyFammrvH9v/ABKkWWVljWXXUClVFZAv1W/0KnkAE+1iXBrk&#10;9XUEH/V/m/1f4Ufltt42aYPow5q0W0tHUUTSfcp/bnpvHGWklZFXWQmngr+PatZjXj06ZXAoOkll&#10;+t2r1ZYpaNJAkL5GVGkLT0UhMlRI8MgCtHayGNRcKpBX8l3xnpTqn1Ei8cjpGzdMU01EaSTFyVeL&#10;rpY6uhnylNEoSlp01F5RT6gkTheI9SNa3J91AJyeHXjevSq46Bjcfx0x9X56uHC1C0EuSnXHGedv&#10;ta6GviDCaqo29Jjpz/mlv6Rb8iwXpJDp0nJ6XWt/Io416LZvroNaSpfHw42MCGSJKmIwpFoqHIj8&#10;izEBFp/J6wqtq4HPvVxbRFK6RjoxbcRIgAGR0VzdnV8GGylbG9LLWU8kdTQVsNNJHAcYrgGorZPI&#10;uhk1DUraTyPU1yfYblhTxCB/xXV4buORDUZ6AqowdXTpR09OtJPTOZo6RJp0E0dHGTT07zG7IoYs&#10;VdCDa9yB9QidCp6UAhhUdJqnpqr+J1EUUECPR07zVFNFT/t09RS3d4vAf1Ja+t4zqs2sD2ndPxDr&#10;YWpoOpmPbHojeC1H5qf7ySokX78xXFqanWZrBQhNh6j/AGWuT7a62yMuT1MZ0p4x9xPkXWeWGGsp&#10;45Vk1yQwEpLPOwLhySGVABqC2PFvfunI6Fc9Y5ZDQeCtjCVtUJaWmWAqFiqqaY6Pt5owv+aMfpeQ&#10;C6k3HJ9+634a9Q6upENSHkSWOkllnakihpk8VBlIQLy+IcxxhQwYEXbg/X3Vm0/b06o6ajlVaKb7&#10;iqqZEmpqrzLTRQuZ4kcy+RZbabvcCygsLkX9tmQ06sBQ9JCvrFeB8nUpUY+WYwpSrSQl4/F4yPIK&#10;m/oAAQluSSWHp+nunWx0i2ro2WaSrn8c00rBwtPI4maUi6RysAAbBCrsb8XB9+630x12Wkm+8iE9&#10;SzU8qq9WZ1k80R/bk8quNSNb0pcnUONXtt2xp60Vr0lshlnqWNNCyAJHp8kWgyRxxWaSbVpFj9A0&#10;bMSPx7ZIr01TSekrUSx1MvkjvqBDy1ErhXme31eMjjVYWIN/9h71QDPXumSpmkmmqX1IZEUyehCQ&#10;C11ZOL8W/H4I966eUUHSbmMLUby63UepvGYy5Eh9CuL8D6kX/wAPexTrfTPNUslOLODJGumKoTQz&#10;wsq6tZGngf0H+P093691CopIqhZDMgmacxLHUSNIrzEnRaQsBdSf6n/H8+90NK9e6iSRSSTlbqFW&#10;6JBqTSZ0NmZgfSQbc/4e9de66L1D+OSYL44wIvQEjQFDxHTuP8L6vfuvdSI3OljJKYI3qX9Mq+VY&#10;xo+uq3Kt+D/qre9dMnieuBiX7eNpJBUUupxA/pQCTV/b1XAX/W96611DnkWSamQSOS0TBhLcM1ms&#10;vlNuf8LD9Nj7917qTLPDUQ6BS+J43LSogaOy3CiaMgXFj9Ba/v3XusTiFRDKahnkUvK0bBZHJuFM&#10;QQKNOo/XUSD+effuvdZBSCreRvqwieUAnxLTgDT4pSR9Tf8Asm178e9ilc9e6gqhCNPEk0gP7NjY&#10;RtKiln54vY8qf8PfjTy691nhnZ4EViZFZ5BDcWd3RQwa/wBbjkDn3rr3WUCqkCgxqpjMKsRGBDMp&#10;N1SWRfoT/aPvYFTQdbFK56yxxUirLUSReCSRJv2owrB0icNLGLX+p5BAvYe7aafF17qDqdxAsSmO&#10;GSoJSXSNSQSSeT8gGwP9Tf6e65p1rqfTxmHyqdUoQurzwSEFYnBexhYFWUm2o2v/AL3791sCpp1j&#10;p41iaOeGRI2UtJ4/FdbabNrU3PP6Qfp+fz72ATgdWJ1Cvp05UIcNNIw1pJLFZpI7QKgOsKLqSSDw&#10;ObccEe/FGAqeqdJjLzrNPI2iJY1YxQ6RYMy/rJB/P+sfdTw6dUUHUGRUMiOPNMSUURTKoJl0W1hl&#10;/A4+vP8AX345PVuskqxOFkPjD8rItgXBXhjb6EEcXHvZA8+vdeAhQCw1KWDFT9XhtZUVuTx/iPfu&#10;vdZ0qFAZokan1SkfsIFZUI021Nawb83Fvzb34de65sKQqhEM0psGk1IqyF2Bs40/qC/gWFvfjwz1&#10;Vvh66RUhjYGORItSeGSWIhorm6sUYW5/oAf9c+9dNdZNErCyI/kqLpHUSBFHivrZbkAj6X1Bfpx7&#10;914UrnrnGxSVIY0i88l4mLEOin6fQ8N/qv8AY+99bx5dSxBRvLHDKWYwxz/5QCVA+vjCHmwvcWPv&#10;XWusQiih0O8qRyIFmp5ZBqhOkE+ONFBGn/E/4e/de6iXecM0em85B0oLR3W5YLwfqf8Abe/de6ym&#10;KJo1LTAuWDSLcoEIFo41dhf0nnj8f0+vv3XuuM7BZHMpaQOgEfgUG11BLlTc6ePqTe/vZBHHr3Wd&#10;3CKWpyQ0ZiZNZGhV4+sJHLtxzb37rYoTnrLBNLP5yoZISZGbU0erSCD6AVuefzfj37q4Cg4PXCja&#10;aWVGjVZEllWJBYXW3ptJ+QP8f6+/dbb4eplV4oJpf2nkUsIS+pXF/pJwvC6fx+fz79TpsCpp1Flr&#10;I3McjMs6hitm/UgQaFd5P1Bv6X4t9PfurFaCvTihZY2iKLFCwRmCXuVJuXd2/UzD9Fv8ffuqjj1E&#10;jZPI6ed5UDMqNN43KxrxGsMn6hYDlfpf37qx4efU9WvVNOqx04gSONEP/KQzC5kEn+qA+v8AT/ev&#10;daI0inr09yzK858OlZHjPmQxqLKlmSWJVBGoH6k/6/vVOtUNK9PGM8Y0R+SMSaS8UjXbym2qRGDD&#10;635/1/dGAOD1odW5fywuwaGPfGQ2zmsr9mIIY6vEpJA0qxaJGNR4ylzq4QkCxAsRz7CG/wBtpIlQ&#10;fFjpXttwba8CcFcfzp1t6bPwFFuPb+Hy8aR1kFRiKeKlcQiSaBoogkf21RGNSSsx9RAtY/QkcBmZ&#10;AtFA8uhCzUY1Pn0szsemogrGKRYqYqNcUEJjSRhpkjUadM0hJ58rEE8GO9vbGkHy61rU464S7Op6&#10;nXVwSGRqiBaSZYYPt4td9R1U48cRf830gCxAt71oXrRIpp6yRbLimRmVomiZ4JZKaOqc00YpfSUh&#10;WRVFyTdrsungEsPr4xr1vWBg9cptk0/+TNU0cVRI07BWaNEp8fTD9McdbYAn8lCukn9Jta1fDXrX&#10;iZwa9TYtpUhcx2eopT42eacnQuh7o0VIRq1NZQHHoA+v196MKkdeMoBp08nAxQyPK7WFTOHkMpAi&#10;gKpxoC+kBPy34PA+g90MNBjI6trPWGTHQwESUhhQwVCJ9opNWZJZWLVU7yFTdxewK8AEg+2ii+nW&#10;1kJNOsrUyQRToUgqWgS60schXWJZQ6wv5Vt6LmxUqfw1xwdBADUdOVJ49OCtFLN+415FUQ+Gjjjl&#10;enYeuMt5VKAKPqVYn+nNvbf+i/6vTps18unGmWnVEhRlYpDMYqaWaaenrQhLTSvUuG8T3/SPTb+n&#10;t3ps1rnpyp31JRowiWJVCU4jJESAgllRzyzg+oO3192HDrXTrHEuplldo3lQy+Uoryklv2DJGvIJ&#10;0/U/71731rqWsKy60SJFkEn7Mr2FTeZbVdSiP6Sp+lvpc+7AE8Oq6u7SOpQWSmddDfa1Lq6loLRp&#10;KiE6ZJwwszm1yq8/05964cerdd3kkK6okd5ac6qSjBGmO5BljMvIDn1Dk6Te/vXXuolSKuSJdPgg&#10;EQip5nZtb1LXvC8bqpGhwNJH9ebfn37j17rIqhSYZBAqBg0qRAmR5ZLGWOLxCzIWFrv9ORYe/AU6&#10;91nd7TSkCM+Un7zziyiMRC0cqgGxtwhX0j/X9+691zFKfTUzxRzqqKPs6bQ8rSPw6lQNP6bOSCfx&#10;f3uhIr5de1CtOmTIJCEl0RSSMjkKYm0xqz+oGyizKhABAHPI9tPT0r1ZePSYycUc51yQwsghWaQ6&#10;zE4WL/NywwsLNZjcOBcX+vtFIvqOnR0jaiKUyz+N2qEmgjnXXTyfcGo8ghho1QDW4HEhUm5NySw4&#10;9s6FPV1pwPU6KkZVYSeBJ2cpUzRmnlkydSqgBtLKHhCekaIlvwefbqxHh02Wz1Mixrz+cBoUfQn2&#10;4WI0sY+2SzwwRFT6GvchgST9Rz7eWIgV6qW67psNVPGrhY3p6WsMrQK416HiCCmq4nDK5LXZSj3t&#10;+Obe7iMnj17V1JpcSIjXPJGxjAiioJvMkYby/SNYNIIjBGm3+392VAMnreoU6kthKVHKsIGljLfb&#10;30iSEun7kj0kYIYAAsthfm/u2haU62GBHp1Pj22L0xqpFkjji1IY0lcxmQDwTzVDAtFY/wBhASQf&#10;dgAOA6d11HXGs2fR1QgPgX98oJ6aBxJSs8RvMBRBQspZbamc2vwSOfemRWwetK+jPSUrdrQ4+91x&#10;5SlWp8H3FKdaxSjxmo+1l1eNQGKmOCQm1j7TPAgOodbE1cevQV5jbVShRaKNo3mmqDVySykVPotJ&#10;HPjgbJYD9MCAk86m+g9syRV+HpWk0f59JOTb088xgomleVKtYoFWCOKfinMlTI8lRfQkQLafIQGv&#10;wR9AmNq1enjMijJ49PONxdXTUL5GpqYJFjilVHqtUUnhkfUrSaFBVmQaVY8c2BNh7o1syIT021yp&#10;7VzTrWn/AJhHYz7o7Wm2zB9vHiduOKaapLhq2oasmaWimeUgOzI2oA8nV6vyPZxsNgLaM3D5L8K+&#10;XRzHJW3WMjh/l/1DokeOglFLWeQQu1DGgkeoPnr4aus/YaIRKOYSpHre35Fx7OXIJHlXhTAoM8el&#10;KAUOocPXjU9cPt5k+2oqqSobKUEwlx08NTTRHHUevQtMsLizAn1NpvcHgjk+7YJ1UoDx+Z9a9a04&#10;EbGrDh8gfKnUGtT7uUQahSyTT+erWKkhlih+yIRMmaVIyzcj1o/PJZWsSPd1quT/AMX8utMNRAP7&#10;BmlPMjp1igngDVkbQkY9akS5WHHpJLWGYA+YIrtG0Z4vIh4/w5HthqVocV8q8Pl5f5enhGR3DyHG&#10;la44/Z8/LpOPTiR6x/t7vPSykRY2qh0NJLJZxJIFA8dibuoJUH1H2pHkP8P+TpqgFfs8j/h9f9Xp&#10;1ygojDK8uqSSCrjSGSSAR/euw5REqSCssMdrA2HPPP096Yg8ONfy/wBg9bVdOT5j8/y9R1wkSGKp&#10;eSNWEkzCCpAZFqlikFxA0KD1Ai7G3pP45tfY4U9P2dVOgHPE8fXqa1PM9JVtC0iwTQLBJHoVZp4/&#10;L5JTBTi7/tkLIwI+hA/HtqqVH+Hy6t4Z0n06xxUcUhgmalo5JY/G9dkZMe08FKzWVYchr/bgik59&#10;SpyTb6W97qKUJweArk/Z69aEYJrTI4mhoPSvoPXqRVQ+Dzg0VOEyJNQ1XIkszV8EF7QxrFbTGp/S&#10;kkfKm4J+nuq8AdR7fL0/1f4etstDTSAD5+v+x5jqPXtTSUppvuolqlEELUbMsqrR6RIQtdCusNGS&#10;P1g2TiyfX3tQQ1f5/PrzBCtK5/yf5Kcem4rJHTiGSSkenp1JpaqORK1Kpqng09gSGjiNvGwYFTYW&#10;ufbnE1pk8RTqhBAo3l514/7HWWrklqYqdZKpZa2Z44ldSKcrRQrdp5Fez6j+mHVyBcH6e9IAMKO0&#10;dbYcAT3f5OmiOmFbUJJT0sMccE0gRwHE1c0g8AYtb9SjlRbSDz/X25XQKnPTWnU3bgV6lPHSq85E&#10;TKYHpKRmymiVKR1P72TqY41uxYgg6ePp+fdQSQKkZzUf4B1Yqqk6R8v9n8+HWKro5BAUf/KqNJjU&#10;O3iEzQ1Cm8MmkFWBtZhGy6dP4vz72ukHzB/w9VKt+X+r/V9nUE08tT5kQTRU6LBLFDMStNTCU+qF&#10;/SJHXV6lj1MFuAB7vUCnVcmo65VRR4pdUzNFA1JAI/IPC0tO3kmEcJBshsQ6CM6hbi/vwwaU4562&#10;wBWp+z/B8v8AV/Mtgi8la0CmURM1xTxstAjQNBaOmYLbWFJJUE8fhR73wFT/AJ/z6bpVqf7H5dRp&#10;C1PSPF90hhEcMpp40dlmgLaFjhlkX0yAj1KBxe9/dgATWmf9Xl1o4XSD6f6h1h+1V3Zp4CY5CoSS&#10;Nowyz+IsY2Xku2mxIW/05Hvf2dUKLiv5delL0rUkhmqomSdZfE0KVFQjRrphhmuAVFuFa4H+F+Pd&#10;loxINOtk08yOo9QF/ZE9OkAmeWMRCMSAxtKZQ809IfU6C+oEBhexN7e7JWh09UalO4U/y/n59R5S&#10;paClpErZaRJQEIVKdY5Jj6pPE+p3AtfXzb6lR7uoHxN5/wCT/B00xqdCdRJDClbPHBCPOiGiaaBD&#10;J53mGtYdZOlXkYaiQCNPIv8AT28AdNCfn+3ps6Q1APz9esNTU00zuVdYaimjiH2kUEVRTSRgfuCd&#10;wAbIbrYqLXOn+vvYjK4IqD6/5OtEoft+X+XqO09RK5klhu0RUQUy+NZpEPMURQqLJf8ASSAf9f3v&#10;So86dazxPXBJqeOeYBEWIISYpKa4q5GJCxOg+gDG3+Lc+96agas9eqBnrBMwkAnJqJIiAkpeIE01&#10;VKxC3UgHSP0gW+nuwHl1U8OpIk000gMkZE3haeYu4giZG48E4UnU/JWGSMqvPv2kE8K9eoNNP+K/&#10;LrlLGitHJZnWWlqaZqhmTVK1wY1po4OCum4f6XH591H20+z/AC9bIzX16hiGZIo4wGnhidVq53kS&#10;WobT+7FTJBLYPo49Skem45I92xqr6/y6qRjPUmU0yrHNBHNCZ3MnghAhnRWHjiljUguqqQfHqNgS&#10;bEDn3sAjHp69bOkDpunmkhWNJTWIRHqWJIlZpIlbSZA6XADcayOWPNuL+9qtfT/V/q/Z1UkD1/yf&#10;6v8AL1wjaWoFpUk+2jl9RYqwp6gJcksOVVl4I/2H192KqooOPXuPHrL94FRZoGYOODTvCC4aRrK8&#10;bWu6G1xxcfQce9aTWnWiyrx6hHxAyssKtGsmoSKyK8bSNYNL6DdtR4W5IH19ulajT03oAJduHXdO&#10;hM4pVjd4RrjaVnEiyLIut9UJ+l2F0UWIt70/CvmOvBVBA8m6whDDMUMyyU6uPHPYyVDK9iEWkbS3&#10;9QCLkf197IBGem2UgmnDrLVQypJaSKpjkKM7KVhjkSnf9xWjiVeBb6XAHP8At6qwpTrZQggevWRY&#10;4WR5qiGWeKQrFKIgghgZVtC4tbkD1f0v738l8utBaDU2QeoIqGLCQxkUYIhaZ0P3BjbmNxFF/qyA&#10;ef6+9kKePHrRzkDrjVLaWdai8MjCGWZGKcLILWkjS9lJsAtuLc8+9jGOvMKseuUitHEEVHfRHaep&#10;pnUo7O942bULEAekC17+/Y4deKkCvl1HljDEzzIJUeSN4xr1iARjQUeGxbXe9/qOR72Pl1XqEDHo&#10;qYXikZ3dAjOTF5FDXAKrZgyf2SW/2Hu5B4k9bIrx6zSMZA4eGQT08UQUMzLHEiP64Y3NuG+rWH15&#10;9+HHjXrdB1PFN4UikR4BTPApQXAjSWT1ShWIupP5uBf3SpJ68QQKnprPkdXErvVkh/tqZrGGKUcK&#10;I3VeLfX+h934ZHVKUyc9eeo/yWN9Cs8bBI4hFqkcMLSrdfqyHkfj3r8XXqrTrK1RGLqsEqr9uY4n&#10;lUrbXy6Slv1If7Nvpf3uh48etkClem2N0LFvuY3MPigeIar6QxCENbUQLWI/P+t7300NPGueHUmU&#10;xmJkR0ZkAVhqRomg1kgLp5JHAKjkG/vQrXPVsU64iOK+iMyJUKfLEXRf3IGW6gkgXP1CkgW4+p97&#10;PViAOsVN+59z6IVgUFxUsQGRo/7L6gAWY3DfT3s6fLpsZ6zxuCjSLUDSPCixLHqtKPV6w5urA3Op&#10;f8Pxf3o1BpTrYoeujUkh9EMRkmVEsA11NtSzNbgX55HN/e+vZ49SZmAki0RiOQeIMNVzVgrZyxb6&#10;Mp5BH+9+9HrePLqPO7RAq00kUUThEjmUOx8h1PrIX+trEc+9Y69nrjAYo3SeoZWiLElo21GIj0qC&#10;jqDY/Q8fn+vvZrTHXhx6ySVEjy6ZZDEgn1IkcaySAsNMcqMF/wBa+r6e/UA4dWBq2Ou5i0bR/cSt&#10;E4QwSSQnUZkkP7SpKBb1G5AP0tYfX3Ufy62eI6wzU7RSFUd2mRlkjtpMUYdPUXf6Bbcf7x+fe6+u&#10;Oq6T5ddUyQy+eKdowqC7y67CNybNIHXhje/H+t781a1H+r+X+r/BtaH4uHr1mWBZXhDT+WIg+DWw&#10;ssUXGtynIP8AQj3onHDr1PXp4RyU+3WNfIyhklm0iUzlwwVQQL2UAC/Jv7b/ANX+rH+r+QtWgoOn&#10;iBYnkIaOGpWcFCysuqAsOFaKUAKRbgHj6/6/uj/I/l1ZAC1D0/RtMFEUkUQhjkjE8kzfQsNCCyAq&#10;GcC1+LD6/wBfaZgp7vXpUOPT5SRT/aimiSOEPkAySjSWWCFDpWOQiwFz6HA5PF/bD6a1Hp06AaUH&#10;menhDLTyS5FqiOIVUp+3hkiLzzSxkKaeaVFCrwNdx/W349pzmi9OcDqr/q+fSmo0SSTx+WOSnlDt&#10;4ahJGhgq5BoCrPHe+sW5PI/Pts46djArnH+T/i+nuKGp8yx10cP2KUvkSq1LOKZ4m0CVigDFT9Pp&#10;7abQAdHGvAdO0I4/t6zRRR1DSStEkqqyUbtCG+1hdhpSYlL2BB5Y8i3I90IK8Tx8vPrwoenSARK4&#10;ph5ZmSGeMu7KUg8HC1VHVWsy8amUEfXkX9tsp+Lqwpw6zU1LNkVihgapigpHmqqXVBonnmaO32kI&#10;cqr6vrIA/H1/w96YqtS3nx6qvdQDy6VFFJHT05oK2F6ethaBKSRBFPVKtVdp5J1/wbkOB6SCP8fb&#10;NO4MvDz/AMnTo/hPHy/wnrJShA8dO8byQxmqq2q6FzHHPG55nV1uSi2LX/skn3sio1cK+X+r/V/k&#10;2BmnH5+v29ZLCeSnqQ0tPCSYGp57fcU4mASKvBVSkg/tMDyR72Kr6+vy+zrR458upsKymrlcQrJp&#10;pI2rufGZUp5fDFWaNNmDCzWHNvp9PeiAABw8h/hp16tWI4+v+fp0pIoJKVSvhljqHmggqWdo6iGW&#10;VwkiSRxjT6R6tOq3IP1+viKNp4U/n1o6QPX06Pt8b9lCSamdcdAkzVEKRVY/chkx4NxOJlBCyq3p&#10;EMi8C5B9iDa7NJaFugpvt+0BMXr1dz1NtCOGkkMtFBNWVMdO1MyaYYZFlUHUTH6SXAIP5+n59yTt&#10;doIwFXh1GW4XjSLo6McoKyToQYIoEikiQcMgcBKin0j0sAAOTzb2MIo9C9Eig1LN1nEcbyuJBG2s&#10;QPFJSjxhSn6CFPFj+VH0PtUi/i6vXrP5HjUVWiSZ1Zo7gJqli1aYZGQ/n+z6fqPbnTiig+3qRCiV&#10;KskY0xzmF4Sx0NFMhu6RavyhH6frz731bpS0iwmoJU6bQaY7hmiKahaSdCLj1GwIt9fbUnl0wOlH&#10;SIgjljaEQ+JUEUqNqdQx+qoRyt/UAo+n1A9t9eoOPT7SRs0ilhBIGHpkERB8bcGdlIJHNtR/rYe/&#10;dVhFRT59KSGJ+SAr+IFGZSFKEi6SlLCx+lgPr7908y5x06QxA+O2kGVGaUFRqSU+krH/AEB4t+Pr&#10;b37plk1Z8+nSniW3iSIaxwyygFzIODK1vyOLEce9Hh15F0jPUoIzXZQxaMpIhIUhWvpZUA4J+vB9&#10;14nq/WfwzgysLgFS7MFTxojekMqDi45uD78SOA63Q9TYKeNBEdVyC9njubFeQot9NRvwfdTWmOvd&#10;TgIArOEbSQyLGbEK5HqMdh9b/S/+PPvQ11zTrWesXjiYAeKwY6py1mPA4ug+h/xHHu3W+uKRG7ro&#10;EVj5EB5QgJqUXPN2t9PeqitOtdTUW+qxYXCA2AVWYjhR+Rbi590elRXq69ZXDeMuAgLAJJrbSCyH&#10;/OH/AGkW/wBj9fdf0+t8fy6hBUkupSxRnlWxH6rWDKT9VJt/j7dAoKDqh49YUW9n0mO6lZnC/uIx&#10;/tAf0/2n8e99e6cYyRpkD6jGChkYhXn0j1ekeltX091cErQda6k6x4reqO44HiKBj9ReMfT/AANv&#10;bHDB6e6xsx1erxsdKq4ChXZ7WA4HJvf6/wDGz7rRFRTqKQXaQAAOCn7JupRfypA+qi3t16VFeHTd&#10;KmnUlSvkjDKf2pJCEI/VqX9IdgQFv9Lj2z9nVgtM9PVCFbUArjkE3YIBYnhRpH0+lwbfn2mnHSiL&#10;z6WFGwMekMSHKjhOVFrFCPx/X/H2iPHp7pRRoNNhdlYAi/NgBxwPp/re0vTi/D1KDNxe3AIvYWNv&#10;7Pp5+nF/fut9R2IFxb9ok3sPSfzx/re/de6gTNZQSwDq3C6fx/W/9Ppce7BSevH06S2RfUJgrhfS&#10;w1Bbksp16lX/AIj8/T2pTHDy6ZbAPQc5iTRGHUo78sjugKF7EOzLYlTaw1W49mcIq3SYAsaDoF82&#10;QNJcRzgLJI0ya1Ks3psot9LXUahci1vZogzXrbAg0PQc1cSIy+d1AP8AlETRxrJFHGD6UlZRdgF0&#10;2AFh+fa1aEdvAdJ+s9JoHj80xDPMSLxlo0VfUk0DgaQ7fj+v9PdJOHD8+vHpbUQIijqGVStQF8Uq&#10;amklUGygFRbUbcEDgce0D8evdLShkaMNFfXDGPIFBC1HkIu9xbnn62A+nP8AQMMgbPW6VPSipdMS&#10;RiRf2pJFYO66tSy/VEP4sbD20UwQenQMY8ulDApsYwqkmTWhYEBUY/5tyOCQb2P+39svx62OlfQj&#10;yRn0sGUt5g1v27GwOggD+l7f4e0snxdPx/D0qaNFUCwYkAMW1G3pHBvyQfwB7abq/Ttp9K6nZQ5U&#10;ksgcW+ouLWBB/qPdevdN9Sf03uQHP9jTqU8a1NuR/W597WnXukpkYFkc2I03YNpUgLwCFsv9fauB&#10;qcemZPLpk/hwdwAsaXJN/GBrvwGYfgn2q8WgpXpsAVzw6k09FHxGYg93DlfGFsy8EC3BB+ov7bdy&#10;TjqxCUwenCKhjZgGYr6rqqrqC2X6k2NiP6e2HkoaefXlUk/Lp/o6AeRSF4bkBUXSgYabB7f0tqF7&#10;+05auT1cKytQcOnyOmjRAJI04BT0my3/AAwH0J/2F/8AH3TpwqDx6jzaURF9Jaz6EuQbD62sP94I&#10;HvwFemZAopTpE5SZD5iqJqa4vJddT2sCr2Frf0Bt7XwLw/1cemXwhPQLbkqESOSNSh8jsuvXdmYj&#10;UWdSCCoAIJ/Hs/tU1GvRU/HPDoEs9koLsomjaWMNeZiyiNw37cvkZbMPwV/x9m6J03XU3QZVNclT&#10;VFkQrAHjldi0eqWMcSRU8YtoUG7XI+ntUENOlSipC9Z4ciaiaRIRJJGJVWm1ATRxnTcGZoyCBxpB&#10;UA2tz7bbA6d8M+fSxx9ZUSsZnSnJSJ7mJngcKrASapgOWv8A2frb/Hn2WTqRUDq4RQKdK+iqUVg9&#10;OYS1jIJvK0jCW/pSWRwLSajpUEk+0hqDQ9eCCtAOlFRSpBG6teRgbSMGsLzPqs5P6lB+h/H0vzb2&#10;04JNevaAAVPn0rYJWkYs8SqQEBeRVCvpTWmgD8/0t7YPHrXhDy6cqWXXIruVA0qdCaVPqveQA/Qj&#10;8j+nvXXhGFNSenlFuDoRDIbKHQDWQt2UMf6D/Vfn8e2npUV4dXx1ytwkahpjKrGBo0UWUG8iuRco&#10;VI4J4P5I910r8XEdep0z1kcMREckGuSRCrteRpAhbUAzji45NxcG1r+3YyD8PSeQAHoO9w0xkUCC&#10;RpVRSSbCWpDL9JVVQNYPpPjAFvxf2vgYA56TstGqOi57poT4WczUwjvM8kiIYRW29IFTCql1cWsb&#10;EAfn+nsSWslG6qeIr0CU1UIJYhI1PFQmdioqI2nKyRfREuANBSzqNNr3vz7OAtVr59bpUdCvtnNx&#10;RuGR/t/uKZEWrcFWdrGXTHAAAqsttSleB/gfZTdW44nqqoACeh+wmbLU8Bg0xrM0cka0lpJaedkH&#10;7uiQgFJBckjgf09hm5ipIQOnlIpTpRVe4IolZGlnWSSSFQWUzKygaBMwdToDknSur/XPtKIzXh1b&#10;UB0gsvuRoZGhAaJ2mCRLUljPLpBaRlg+jPpu11HA/Psyht9S9NONXQfZjc9EZ6c0/nq6KQNFI80m&#10;mQxytYPHM4ViVfnRqJP+Ht4QFR02Ep0lquup51Lzh5/8pkhZxbyQKg1ktKVsISLeldTf4+08g7c+&#10;XWiOg73FjPuqQ1fgikqoUeWKWMuDjxLdKNaaJh6wf1FX9R/PvUMwifPDq0iCRCp8+iOdr9brUUhW&#10;aGnerqlyIq1dDTrSRzQkyTTSaT+5MxCxR2bSbexDZXIZtI4HpiOBivhjHVQHcnR9QAYKXHx0VLRS&#10;SeWglnqICRYNFFDUyqw1SAN4iLBn9LKPZ/apFHIBj/B/qPV1hMEnhyn4uqzu1eohHHLkKahr6WIS&#10;zlImNPW1xSAapqyqiiBCKrWRSCL3/R7PJIY7iDREpCk/ax9SQOArjPVp3igmVg2QKUHA/Z0SXc21&#10;6ihramCWP1wqsqzxhpISJTql0EqChFyrLxyPp7Ce68ssQzhfhyDSo9D9nljpTDu3hSBHIzxFQDXy&#10;x5/5OkVLCL6I3VjHrab0lwIyQFAFrC3+HsHzWmdMZqVPd504en/FdHUd0unW4oG4CtKnrK9JpmgT&#10;xq8niDpbUElUjUH02ANz7u1gUlRaVNK+dD/n/wAnSZb1TE7EkLWh+R6ztEgPqUshRQ2mzujE+q3H&#10;Nxa3FgPagwKvxKaECtMkH/LX9gHSUys3w0BqaV4H/ivPzPDrmlMfDYRoii5d35bSf81pNv8Ab+30&#10;tyYqaQKca5Pyz/h+fTbTAS1qW9AMD54/wdcmSW5d9BXxqrFFGtfHwFCsCOf6j3co1BrHlmnHqoZB&#10;hPXz4Z/zdRpIn8YnCgwtwqN6WBI0ltR/ULnkG3tt42KBwO0+v+fz6ejddfhk0YeY/wA3l1wfWNUE&#10;sEZXWBH5Cms8c6QwA+n0+v8Ar+6tWvhOooTitK8PKvl1dPDoJY3NaGtK048DTP8Ah+zrjIiRlSmv&#10;xxvcsilvMQPUqoR9Rz6x9LfQ+2pERNJSoAOaVNfl9vz6ejZ3qHpqYYBp2ny8+HnTz4/IZpS0ja5P&#10;IsT3F2iIDIvGpmF76RYX/r+PdpHMnc1QDjhxHrX5dNRIiKQlGYcM1NfMfKvkM9SEkRjHEJWVEuU0&#10;DXZLX0lrCyn8ge31dDSINQDh54p/IHpPJE6lpWSpbjX19ftHUiGYWi0OXjjLsBHZWUvcW5/3m/tV&#10;HMDpKGoGaD54yP8AUemZYTqbWKFsZ4Gn+rHUz7oFjHofWoCSs2nQpk/Tpv8AT/XH59rVvFoVoQR2&#10;k+Wf8H29JfpmHdUUPD1xx6lpVFQVZH0qy+SUoNT8WCr/AF/pf2vS90ijLioJPr6U/wAh6TNbhqEH&#10;Ocen2+n2dZVn9ImhBjfUbtL+8Cb8qxN7C30uB7VRXRK+PENBrkk6vyOBTHCtOqNFVvCl7hTyx9hH&#10;+WnU6Sp9ILzzxwuUPqQNEniH/HMEg3/skk+zaa8BWjSEKaHK4FPlwPy4+uOkqQ0J0qpYV4HJr8/8&#10;OB1lesDxyUqkElFaOaQCSWSJmB1JccEn+g4HHvb7kJI2tUIrQEMQCxXGRjBPnjA8+mxbaGEx+wgY&#10;APofsHzz1iStDX8YaSYEo2v90Foh9BYem5sByf8AifbKbjqroqzjBrnIGOAx+09Ota6T3kBeIpjj&#10;+eevLUF2DPphqFYaQjaGIBuQHHFwfp/hf3sXRk75KI44Zp+VRgH0+VetGIItFqyHjUV/aD69dmrV&#10;JjLUK8z2LMdQUKRwqRN+WBF7jg+7G9SOYyXFWYcc0p6BfUj1869e8AtEEhoo+ytfmfQH+XHy6yyZ&#10;mUREDUTJYxCTQoUyHQfJGB9SOLkf4+7Sb4wjAXVVuANBSuMgevDPTce3J4gJp28afLOCfLzoPTru&#10;WrlEoEssrhI1iEdO5lLoVux1keoAm2kAD/Ee3ZL2RZAZHOABRTWopnNMjyIFBSvXo7dNFUUCpJqR&#10;Sh8seXrUknrv7hIkWe7DzNq8aSrHYpwY9KghTa1wx5H597F3DHGJySNfEKwHDyp5Ypgk/b1XwWlY&#10;xUrp8yK8fOvEivmOpS5Hy3UyyU8IQnRG0axzTLyI5I1FgD/Z5Nvz7Xx7mZVIYlEpWgICk+jD7OHp&#10;+fTBstBBCh2J4mtVHqD/AIenNKoQrJBLTjW9PeCSZQ8bq3KmIi+l2+gN7f4ezOG8WINDIlSUqGYA&#10;qQc4xhjw4n7OkbweKVlRsBu4LggjGf4lHEj+fXGOenRVRmDxujPO6RFTTTWHE0g4Kj82A/r78Li3&#10;Sisag1Lmnwt8z6DgevPFO5LAUbGkV+Jc8B6+nH065pVUkEkXgllgVjeOd/VqCi8jkLe4vwdX9fe0&#10;urWKVPCYoGNQx8wMk/YPn5Hqht7iVG8VQ5AyB/Ifb9nmOpiAGJ2giQ+K8pfzFmWWT/OLpUepD9bA&#10;ce1CBDEzRIO3uJrmprWlOKnj6DphsSBZWI1UFKYIHD7GHD59SBK8dNEiyOKgv9u1MkasTG3L1Ebj&#10;9NwTwTzwPdjIVgVQTrrp0gV8ssDxFR0x4aPOzEDRTVqJI+xSPOh67ppKaMyyusgimkPkpNRWRl/R&#10;F5SPWxUi+gW/w90ge3QtI4IVj3JU1p5V/EaH8K063Ok7BUQ1ZRh8UB86eQBH4j+fz7mhbQLMsgjB&#10;NMxSOGIpMbkR3J+g50fU2PBPvckeBUjt+DGlaHNBX0GSvHHVY5FD04V+IVJNV/z/AMXDOOoUiUqx&#10;GaTRDJZlimb9yygW1hQttVr6Q9gP6e23jtlj8R+0mtCTU/aKefGgOB6dK1e4MnhoCw4leH5ZzStK&#10;lem544TGZY4/8nuOQg8jSFRd3Ug+n8lR+fpx7SOkXh+Ko7PszWnE/Ifw8Sfl0qRpA4jdu/7cU9B5&#10;18qnHXJ6dRrRahRKUCu5jHjVnGtAgHN7AMb/AE/p+PfpLeMFkD0YgVNMZyKDiPz4deWZmIYpVfIe&#10;eDQ/6hx6bGxrF1cPLLMI5L+rxCNlGpizcF054I+l/p7LJNtOsSCrMAa0IGmnGvmwPqPs6WregKVI&#10;CqSPKtRwFPQ+dPOnHrhJEvAMl3DLHLpFpAjj6obXW1rElWBvc+25IFpQmpqA3qAfQ6cfsIPE9XSQ&#10;8QtAcj0qD5+p8+I9BnqDNRJ5FphIjoHLKocPAE0nlnsLf6m1vxx/T2VzWSmUW4bUK1pWqU9SQuD5&#10;cMnhnpXFcnR45BBIzijVr5A+Xnx86HqDLT+n+yYSyHQrhqmNFBDO8p/V/raeB9QfZbLbkDiChPAH&#10;uUDiSaeXpT7elUc1Pk2c07TX0Hl+37M9QZceZYzLyj6j4HGsL+m6iSJ7D6ckrx/h7QS2PjJ4mQa9&#10;pqafIFSoH20x8ulEd2EfQMj8QxX50IrivqK/PqH/AA97vFIqyqdLTakFixW/+H6RyG/Hsufb3LGM&#10;gNwLYx9owMDjXNOlAu00iRSVPBaH5/nx8xivUeajBLzKqMsRRGQ+tpGCfttGw50/i/tLLZA6pVAI&#10;U0I41xgg+nz6eiuiAImqNWa+grkEep9Ov//UvArJYxFNf901CGQI7pG6wQyBmSokUXPIW50k2uPZ&#10;t0FgKmnTXVV0J81SHeRCkEiq00VN5XksQqNxY/pU2OogDi492T4h1sA8esEzTo6OsciO705BqZac&#10;FZLapmvwJCR6QpCnSOb/AF9qCKrTp5fh6Z3qJHY+XxNHUVCiN3Qt+0rnTCY9KOV4UB9R+pH0F/dP&#10;DXq2nFesU9dUMFiZvuVld3WSospuVMTTUqKLInqIXULcc2493CqOHXushJRE1K3kiW8rXRX+2KeP&#10;ySleHYHgrytj/tXvfXupdPOJEWKNHeRG8UTJGqKfEl4vGrLe6j0kkG1yR9fddA1auvdc4V0SHTH5&#10;dMIRJ5HaFg3kuY6l31aksdRA5uAOAPduvdZyCpdJJyxZwkdQilIHgkuxaKW2pXtwCB9LH37r3Tik&#10;CNHT3NM8FhUTxUjeMmSbiBXA+lj+l9QOo3039+691IiQlfAYowJZWmlamcaniicIaaSRlItYXZ3N&#10;yeL3JPv3WjwPTrTxCWVSCzgqSXhcCmiupRYyhtYi4JHI5ufeumlFcdc4UjaLWh1yBotHj0GKaUya&#10;fBNEvCG36/wRz791tfi65fbxeWWGSPzM5YLK4jjiTWGJmLgEFdQIUEcce99Xb4euWlxqbWsMjMiv&#10;NGpkhDKpRY2WQAAW9RF/UTc8Ae9dNdRmEhAmaNyhbwwkFSkcTpyWUgqzAAC30+q+/de6hzD9gxLM&#10;3hm0j9silqYmjlEhRmAC6wbELew5Fm9+691j4WV43Dt6xUiBZdAdYj+07yGxBQ2vcnVxwfbkfn1o&#10;9clkKIpdzEtgqu4jEK+rSHVSoOoknn/H/D3Z/h691LQysqBQkcfjji8ksKlkVW0yPMPqwJsFP9Dx&#10;7Z6306Kui0RkVwoEkBJTwMrMDKrNYWY2uQ3Nvz7917qbBKHsYiZFEupB6oo2QcJeSQFrKNSkXN7C&#10;/wCPfuvdT6d5WM90QnyOukAJLIvH27kWIKJwAqXF/wDE29+691KSQKEMiQwyiUqoQldUK+o3jI0q&#10;S19RJF+CbW9+691282i4leecxAyMs5UxhZDciYWJdgvKkk2ubH37r3WKSdnZistLHHIoEkhDRkxg&#10;awCWBJNhpCi309+691iaqRGDSwwqmmMyRxjxOsrrp1x6gbA/2mJIA4/Hv2nVjrXWGZ0Oq4RpCDG3&#10;qUF4VGoBiwAuh06CoBNuPd1ApU9e6gtKXjkkkczToIVDSlfHqk9RgEY+o025bkm/vQFTjrfUN2LO&#10;JC1QwRWLLDPr9SuLhNWnUoABIuDwPqD78UIFetdRXldJZmBhFRJNEoeZDpSS93lhtcgk3Fn9P0P4&#10;91631PsTJGApkNTIY1eKSMiORBrcGI/pVhq5W1ja319+691KhJk0MJFVVWVXMiomp4zeBnCAkGNi&#10;Rdvrfn37r3U6kIWHRIqsREPUzLEZQ364Ve3/ACGCLf0/wHuvdSo2jIkRrB41RIgCzXEg5TWFtcGw&#10;cfi3urfEv59bby+zrN5PVGrpGkw8Ot2K+YyxevyWsF9VgBqBNv8AH3brXWRvHpkEkbEoFkDHR6lm&#10;bUCWZbX4srWPAtx7917rIWCM7xy2aQBJQzkgyM37cUjIDqsp/rb8cW9+691xXyWaJ6cKwJaJpAfF&#10;PGn0DBRcOD6rEn8WPv3XupiP5RBqdGLM5McSFB5GXkux5P0UWJ/2HvQAHDr3WdRKgVVZW+iem6rF&#10;I3ChtII9KkkE/kj3vr3UhAYy2gBW8ZlqW1BrEHTGHNgNWr9P9b2/Pv3W+H59ZEZ/KzBixSMq5cai&#10;4dgXUqwCqn9Lfi/v3Wx8J6zNrHkj0CLRKpnkkUIJX4k8a6fqAbWNh/vHv3Xl+LrOi3eKZHcq4eIl&#10;QEUCQ385Uhbj+yv1P5ufdZPgPV3+E9dqfDTsBo8l7aol/so51nyOpLH8c2NiDfn20nxDrY68LM6m&#10;KGRFRP3PIoDeVh6mj4JJI4PNrf4+3n+E9bPWBY1GhnmdWdlOgnQfJ+WkVeLfpI/oR/j70nwDqrfD&#10;1iTxwSSnT5IrsgdiFNnv6gf8GuQfen+E9MnqLI6qTEqTl2PgUPEqkRsNQYPyACfybn8W597WunPX&#10;usfkibUS0DM6xlVJ8kkbqbKYVVbMSQDyBx9ePdut9Z0kQWSVjNGSXcFEjBcj16i3Gi9rKRdT9Pfu&#10;vdc1/cUmRU8hdkdnbyNGz2kEgVr/AFFl+g4Hv3XupQAlZXjdzUBAumwRWQHmzt6eALBgOPejSmev&#10;dTArGXQ0gliV2Yoo1a5yB6Ecr+P6/nm3vf2de65r6Y1eMCSdioUDhF0ngDVzc/Vv6A+/de67MbKH&#10;k1pHULJyiESFUIvK6/gkn1D37r3XEa/UNNwYkWSJwNTBDqLXUXHFi1r35Hv3XuuSelQ0niRdUcYW&#10;yuGVmPpZSL+v8FuRf8e6H4h+fWus6IusxqJRpYho0JMaaj6SQ97/ANS35sOfp7v1vrnHbxRKQiTL&#10;IfUWIdY1v6k45v8Akavp7917pwVIWaNpFjkmbRKpt+lH9IVkH5+h49pm+I9V6k6HVBIvk4JIC2cN&#10;Y2C3P1ZRa/8AXj+nvXXusnjW6/qOoBSxZOYybuSRwthwR9ffuvdShDGti3kut1Y+lhMp4CqwB9S8&#10;cW+nv3XuuJVdKmzqLmNgSBAp+qo1lBDAfj/effuvdc+b6ELAGwm0xoxmdDfWo0kAHj/E+/de6yoo&#10;cMZLtpJDeoMFcHUt/p6eRf8AJPv3XushJZGTR6CykelFY34vGB/Z/qPfuvdcwwNyLgszcKoB0rYI&#10;j3/P11Ae/de65FbLIZLEEIzxBQCrEWDR3HOkf77+vurL8XWCysNGo67gxgnUQv4MpANjb6j62976&#10;d6wyXspYvyTpQKvlYXuocKD6STc/n+vHvwBJoOvdRCwGlmMaEENq0hdLuAhVjazEgEfQf09+OMdV&#10;b4euIUqddnbyAlnCgAK7Xldx+GW3pv8Aj3rqo+IfZ13ZQsgWIeqyK0jLq59eprD6chuD791pfi6w&#10;i72PAARvKdBJJI4RVHP54t+b+99OE0FevEAIGSMtIlnclbgqOHUryB/j+feuqgaTT164tCQNaqpD&#10;elUdeNDkOS1/wCOAPe+rGlM9cvGqhWkIdbaHvp1Sre+sJ9Af6W/ofr9Pfhx6qK1xw6xBAxJcXZ0c&#10;6HUsAhYaQpsD/jf+l/8AYurTV/q+fy/1fyFzTz67VB6baHshV4WKg3vdVjN7ab/7z7s/wnrQ0eXW&#10;dY1AYiSOTUGREIS4ZvSQq24Atc3tb+pJt7Y68RUU6xNGNJu4ZdSrpHpjLAliEP8AZH+J97Wte3j1&#10;pTqNfTrjMSdRVVIVfQy+sqEYf5xm4PPpBH9Pbq+JXu4fl1fPWIqsioVUXidwvlOhahbXYqT9QDxz&#10;z7v0z10YnUB2Ug3LyMtkOokIQI24NuACAffurL8XWORRpkV7mWSQs7REAhQtlDooNzaxK/0+vN/e&#10;+neuDFTJI/kYahGl9IlAVIvXpQjhm/Lfn6e9Nw/Z/h6q/wAPWJQLlwA8aKVOsqbSs2sBxYMADwFs&#10;ePz715j/AFeR6qnWNVQ2kka+kSApKCUCuP1hl5uD9L/Qce7dWb4euwsqlAGjfSBKV4KWcaVQMOCC&#10;PUv+88+/DqqefWRFeOXVGeXR4zq0FzxcsCeAD9CB+PempTu4dOdZY49KKLsXUq+lQRwRbUT9OL/7&#10;b2y1dPb8PVH+HrKyR+mNVLTkRSEI2o6Yzd3uQFFjwAR9Le6db65ekNrUlTHfS+i8ehjcet/q/wDg&#10;OLe/de6zqI9YIullZWN1Fw/MgZW+txbkcD37r3XIqXRtI0sAoDaSApUEobngiw/p7917rkJNPjvY&#10;yMPP4iFZdA9NtSj88fX/AG4+nv3XuuLPqbUodbDWpVEJvb0hD+Dz9D/r+/de6jSOF/GqRlMUjiPT&#10;yBq8V+QnPB4sbce/de6iNIGT9oIZPNfxxOgVBGt7zO4FhxfV/T8e/de6xmSL6FkUrcpGjvJI7twS&#10;eAPqP9cj/D37r3UTzKrLqkRiwL6nIbS4BHp51Hng8m1/oPeuqr59N8lQI1dpZFikkJeOR0Z7xt6B&#10;43sbfQ2H492FK56t0n6isJDyq0aiLTfUSWYJwZl4t9BpNv6e7kppovV9Bx8+k/VZyFRUSuSojhLL&#10;Uu5jQszELD/Vrn8hRb231cRDz6SFbm6UAhpB5nhSRqdad5wZF5v6eNNrAtYED3TUenFjAGPPoPch&#10;uqjtK8olW0zHxOJ42lm8ZSKHQgB/SSVGsC9yb+7apDwr06sQJpToJc9vyGkaaWPWETQNMihqtvu/&#10;2xDFGo9SgHQSF+nJJNz7djDcW6M4oI6Z6CrM72djOaGaelrEogJK/UrUirHKFhSSl9Qbg6S0hQk8&#10;2Ptw0rTpwRgmg6CbKbxrJWrWpFlnyENEzVWnxQOad3tJWJJICfreMotrf1sfapJG006URwivd0GG&#10;R3B9zLjvI7yIQiM6xxU7FSBIIw5F7l9EbgixIutvz7pYp0nHSGr87P8AeGPRUU4Z5aKJ3YMzVLSa&#10;I1k8A02RQbMTp/PNvfulCKAK+vTV4jI1RPiLQFNUpYwx1Bl8V4oYzNMLIrkHRKFJtyRyPeun+uWP&#10;oY5lrJIWKzfbKJnqasiWCHgvFLIqAyBWUCNVtYG5HPu4fFDw6q3QjY7btJGyl4Go3no4HfH1Eolq&#10;46mpA+3lgnI8UZmAAu1kA4ZL8+6mRWH2dI5JgKjy6EXCbZMSxUzY1oTWwVFNlaOBgxiqBLZHnkay&#10;FWJtIUJFiQoF/dQyk9Fk8uokr5dDHiNmMzTRsj+OnanhgjjV4oYhEoRfLKwAZWN1Csg4P1Pu7hCM&#10;dFfjOWz0K+G2hCCFSJXRUjSOlZDHAkbeqaDyWswDLqQggXJHsulQhqjqjAtnoRsftimASSOKKdIF&#10;jiXVBp0UZXVUqwH9l5Obn6f63uquaU6bYep6WePxCwOXjigWZgrxnTdUEjFpEkdANVjzHcG4+p49&#10;2oz9Ns2nh0pIcaf80kUtTYRukekIsug+txMFAsWPKnm9vdhG3njpOasanp5en0qruGmZOHQ2Gnk3&#10;jleI8KDb0kgm3t0AKKDrfXpHjeSNi0kNQ0KMR5kdp2HCKQ4soHICEXI/PvfXuuSLKqsUOgX1FOLK&#10;JDYh1sOdN9R/N/fuvdY5nVBcpG7inlH3SoyRiKRgogJ/NwTf/Gx/HvYpXPXuoxjcmIJAzaHaYhwq&#10;MDIvjImb+2AvKj68i/Hux0Ux17rnCheKNOQiyeN6eOQQmRVe49ViNI4DkH/jdOvdSdC6Z0MkDsFH&#10;rYtF4mv5Eb0izNf6tcg8XB+nv3XusumGGUmFpg7lChkkfUknDAaUA4Yj68i39PfuvdZJI3MkrTRS&#10;1LvGD44ibxyXOhSEABRfq5v+Pp+ffutUFa9TEXUoiiYNdGblAmp4RZ29YBAa9iPofr791vqQRdhZ&#10;LNGAzIPpK630LYgaUAvcj/W9+691lMzCOKOcoZZ2BjmSMX1KmlY1B4Um3J/xt+PfuvdSVi/eWTxu&#10;WEYLxqQxkZlKP+99AACNK/j/AGPv3XuuozpEckJjcRqYIiylVMRFyZAoN+P1qbAkC3Pv3XusyrHZ&#10;XWRjLpEjSuhSlkhIKM8hIvfmy3Av/j7917rFaEIhkSNY0nKxzOwMMkyMC0aRDUQOSUYj6/Rffuvd&#10;Zi0TNUSnVGWl8LF7SFOfWzpb8nm1uQfx7917rCzIqQxxIrMko4mVWZVQEtNG6r+Ryo+l7f09+691&#10;FVVEjzgO7VGu0nKNCLX8bMP7NjYj+vv3XupBV7nQmsxx6kUES6S36dSKbWI51f8AFPfuvdcE8bJH&#10;KYL1Dk2jJDSEajpdQosNPFixHv3XuubwuFkimRQGdZCrqrRlwLs4Qfm/9LBj9b+99e6lpDH+olp2&#10;liBkvZKZYmIWN5hYDX+OLgG3vVST/q/1f6vyHusqxrqYoIBIq2EciWVWUgapdI5BUn6N9effjSme&#10;vdZVWMl0LWeMBo5NGhX/AOOgsOdI44P459++zr3U+NY1YgiGT1C6EMn14d41P1Or8fkc+2v9F/1e&#10;nWvPrHCtzLGQDIFJ8mpF0gNcLpNwTb9JI9u9b64E00cL3WxJDyGSMsCCdN5HIsGFhwo5/wBb37r3&#10;Xd/88IfE3j0MJmBLyhRfxEhbEn6m/wBLe/de6wtCwkVppJZiukKF0aUhY6tWgAjg8Xbj/Y8+/de6&#10;7uqmVYCxYkuF0rq8QNzHd1ALD6WJ0+/de6wxhILlpNaGQcyotwmoStFr/IuOSPr+OD78RUUPXusT&#10;JKIxKTrFRZgrkJrjeQvdNPJstwq+/de66WPzqjOsJYOEA02g8XL/AJ5KjkFf9f37r3XQBqBLZI/A&#10;RZjIVCrbhNMkYtYKNIH4v/sffuvdZNcQQxpojVz49KEBklmS3miYA/S4HI/Nvx791oiop1jZRGuq&#10;xcorrM4HjEciHS0rBfqFHHH0v/j7914KBw64yMiwhowCspQh2C6wxQLp5A02BKqbAH8+/deIqKdY&#10;tdonMDSqGkjQxaUVhHF6iGkb/XJGnj6e/dNlSBXrryBZpZSE1qHWIyBXUar6tVv1G31b8e9dV6wS&#10;lg37kKqrqrqwOpQ17IVLC9xb6Lwfp791Zfi64aHMLTOBKjPMyp5VR4UFkfQSD+r8f0F+Pe+nessE&#10;cimLyvKjFxHGokQIILa6d9JUWb8E/n+g9+6q3w9Z4/ohkAREcqobgCVjpRUBAs7HluTcW966a6kR&#10;xnysJ7khlkAEYVqloh6WkK+k6foB9b/X37r3ThCiaGdYokIa6EroYBmvpFuLr/U/63tt+I/P/B1o&#10;9T+NKMbRmSymQghtJ5ePV+F4+o/FvbQ4H/V5jrXUoRqgdlXQIAZY4XIRQX4JJUcrb6Atwfr7117r&#10;nFFdJJGVmRtKtosCJZG1BSBweLXb6Dj37r3XHxqz+RY0bgyQug12JJUAqBYG3BuxA+o596691JC3&#10;ERezrEGZVEACqSLBXkIF/wDAlb/gH3vr3XB3JBS90eNUd9OqOwOr0NbVq1cAXP8Arf0917rDLHqk&#10;C6UKu50rIwkVTIumc3AAvpsAbCxB9uxefWx1hURu8aGI+l7MXsGdk4jjMh+qkf19u9b6xku0WhrK&#10;3lLNdV0sS+ohLDi/v3XuuFh+6IyrMWCshZRYn9KK1uDa1v8AfW917riEFwdMotEQWYK7IwHrPpFx&#10;Y2/1vfjSmevcesStGDq0t59aorCP9nxuLg+om5vyABxz71muOHXs9dFQHUGSNE1l5Y11lZWX1x/q&#10;UXP5MhPAFre99e69KBZSALrJGCVQWuzXlDsw0kfTVp/4n37rwFcdR5bR3KhyGcrYGLwiIG/7SgCw&#10;Yf2v9h731ZSQadYl/bEelT5HWQtGx1tNCW1IrEf7sW5N/wDD37q7fD1jdFjXTJJHKSwVLMxlAHqQ&#10;MSLH83BA96qBk9Nr8XWWKL9Jc+KR4taF10HSh/SB9Ct/x/xHvWtTgdON8PXemOZl0FlCuJpVXVH5&#10;Ah1BLJbVe1wD/vHvfTXWYQ+SF3ni8rseSyeMCnv6VdiPqP8AVAXP+8+0vWipHXKNXjZtcWgeLSBJ&#10;ZiqH6pJ/tSrbnVfkce7vmjevXjnPXaSazaOytcqDcGNl0lllC/j62PunWuu3meOOJVcGMsWY21Ew&#10;20yS6QDY34H+HvXXuuACNplk1sCxjQuxEbI68uz6fov9PfuvdduziRlaMM6Rhlcf5lkJ1K0pA03t&#10;/Qc8fn37r3WJ4bykOA2qVXWSJhp1TKCVYyCykAerk/8AEe31OlK9XTj1gki1kyRTRRLDF4kYKGCp&#10;quRFKFvzc3tY/wBDb3sPqNKdOHIp1KeKMKvBbhDaEK5DPw0sSMbAsbXsePz7c6rqr3enXCRVi8iO&#10;GBDp5I2kDWVzcyWsCdPOo3sPp7pJ8B60y0FepCpGr2iCr4prTMlijU7JYGP+lydRt7TnrT+XXIJG&#10;bKHPjAVGKp9XL2AJ/BsBz791Zfh6yonH7axzsfLGgZfGzENYjyjkfkEE/Tn3vq3Ukxq7aY0SGx0O&#10;2kuyiK3jRJbDgte5t9ODyffuvdcbBZGkCszBfSGEbyI+r9SgDi/1W59+691w1tLG4ELKHeWXVIqj&#10;U2viKRVA1E2+g9+x59Vb4eo0msiOYWjW1pqdFEglEvB1E/Qgj/X977PKvVFpq6w6dImBZmEUYSBC&#10;rFRTuNLlh9QVH0B/1/euneuErIUbQVCrDHfxEaQ8h0q5D8aiOP8AD3ZPiHWm4dR2YARlVR11yloS&#10;rIuoJpkBP4sCCoPI+v09uP8ACemj1mfXrjZDC0JRLB0VoVgB9TqLG1jythc29tR/GOvClc9ds0aD&#10;TEUZSAVlurMoBuAVI9JJ+gAA/r7ef4D1s1pjh1zEiOzvyTKiIEuTIsziwkjsLAt/asfabqvXUisx&#10;jij0TJLqjlIsvidOSGJANrAe7x/GOtilc9YGRIw6MIWbWxAS5sxFlNOfyL88f4e1HVjp8uvCPyeE&#10;a41VGRmJKxEgH1sCfoT/AE/1/wA+9jqyefXiWOqRiLRX8mhRysRso/qNSn8cn37pzrGyxoyyBGjl&#10;qSXQCyq8wFtSq6kq1rBh9fz7917rkAS1Q83rZLxqxusjaIw0WsgcWP8AT6/6/J917rq0jjyqymZ4&#10;fIQkah1LCzJFf8AjUBcf4/X340pnr3XDSCUnaSZD4SzC6gRyxcMZrggk/wCp96zXHDr3XPQGMkba&#10;280SyeNlAHB1PoYC9/8AH8e99e6ziRpYnnETKjMkbadJbhdC6AeCQODf6/n22f7Qf6vXrXn1xKyB&#10;kRU1CFm1m9mh1C51K31Z+Nen6fj251vrMyu5UuhVj608jq1w8fj/AEkEk2B4I9px8J/LrXUmOPQ0&#10;v26yyMy/5xmSMRuBbSI7fXT/AIf7b3XrXXpIP82fGwEt2Lsokni9XDWbkD/H/be/deIrg9YjQprA&#10;Pgl1aY4gLX/V+7pkHPIPq/J/2HvXVdC9cajHrJIZraDGGkEa+l41UaU0KVIuf7RPB96p6dV0Z6hn&#10;FakRZYyY2fVI3EjGU+p3uFtxxwOPfqN14p6dRZ8NGNUkyaARJGwL6k0H9Mp0g2v9CB71RuqlSMnp&#10;ufCJIY45AhEpLpHAGVlSIcMrMOVJADA2PvY+fWgaGo6Z5cKRVPE8Eaoqo9SskMf7TA+OCVGC2Gm/&#10;6Rcn3YMw4Hr1SM9Nrbdh+616CymOSNpYqcAhpHLGVZVB5Ww4IK/g2+nu/ivSnW69NcmC0xTzqnia&#10;OtDQyKilkUjQ8skR+jN/UD/W92WcjB68M9NEuBlBlBSnQlmKJLINS+Nb+ZZlA+hN1B5P0/xKgSoe&#10;tlSM9Y1x9TDEySQkuTHpk8ioZJj/AG5FA4/Fvdg6Hz611wDVEiz+J5DLJI8QlpR4aWCaNrstQJL3&#10;LKDyBY/jm3tQCumo6uPhH+rz6y/fRQJNMEEsFQtPPGtyuqrD/bzMjKLo6gWAK8291KUFerHNOp/3&#10;QiaMASyR1UCws0gVvCNd43jRBdlt+oj6nk2v7pXTnrzLqHXpa2jqQYVrnCTDXzpU/b066DSo5BDM&#10;4Hp5J/1/w6pDZ6aKkdN8+Uo6kq1J4EWppikxCmGOFV4WjSNhdHcc3P1NwB70yasjqhFRTpIVtXSq&#10;9RAzxTVREEjtS/u6Y14QGwF2FvUfpxY+/KhU16b05r0G+WqaSpUxRVLCULKZlghuylDrFZAE9JUG&#10;wce3eqyfAekFk3gAinkElRRxJJRwSApO5nnQh2nmHN7m6nm30JHv3V+g8yitTwPDL4WqoGWolKJH&#10;DOBPEY5J0RvSyxJZmUt/vXvVARQ9eYVFPl0ifuo6qdaF56qqg1JFQiMeJaaYD9qOWS0RvK49KLfU&#10;ACrG3v1AB0hcCleo0lQgpKcQyyLDLVmmqVWd2WnqqY+iM1FZdo2dh+gqVtxdSbnwFTTpvqZTZILI&#10;oraGviaaWQpT08EOryx/sS5IPJ6ZgeFXx8hRxzyNlSBXr1OnlGp3qUfxLCwimeprKQ+HyEAoksk8&#10;v6/Ip1FbnSwt9fdlby62D5dOMUsANNTpLK8aUpi+4kXXS1dMZiaiWHV6dfjuLt6r+6rx68uD1zc2&#10;lhalZpaKamq6aFYlDzRSTKGoppGddJAVdEigDm319uU6cBr1xJllipZadZEmhpUonBo1k8kjyE1S&#10;1FPLa8i2u9wPT+be99U6iUcyVTvTRyORUGWnijkkIetp6eO0/mljCrCmu4UIzEcBjY+30wAR1tfi&#10;66ocTU5IY5saZfu/vpggrHpy1KEtGWmumpo0GogK6hif1WuPa2Mknq4V3Jp0tcN18zIIRFTNJLWV&#10;cMMcjS07ymf0+VWqVciMrdAUAIvxYc+1S0HxdaaMDDdKleuaelEyFFRa6OHGyQqVnp1iDhpjExvq&#10;IA+hBv8A6/u2qPrQVQMdInP7Dxqo7aYrNTVgeNBIYKVon/aMcUgBk1WBkUqLD6H3rWFNR1WSRY1x&#10;0U/deycc+NyEENP97D90lOYas6KaoyM4807wa1LgoDwSQAv0BI97N0zDRXHV4CGIY+fRIewtl0yS&#10;1tRfHrRz0xkbHsn7YyixmLxW0u00coCesAD03tz7o8aAVHRzEU1AHoiO+sVQy1ENWad18kEy1kJp&#10;aaGCepiiKTPE0anShtpKaCLAsbMB7K7nLY8v9Xp/q/kDY6AgC9F/yNKwAqYxHHSQMKZ66GoqNVVD&#10;ItpEpsfclkQhVLsqqf8AY+0Mnw4+fWkAyTw6bWhx9LBFJPL9tBTuqZH7aCZ6qCGoBKSq8QdVANrI&#10;q/k3A9peniARQ9Q6irposdHHA6PVTOpkmqqYJIkTvenkoWgdlM1hr9diASpUe2yyrw60qhesMlRX&#10;1ERmpjF5oVV6vW0UEEskLgCoVVGoN9B9bNzx7qXbq3TNNnHFTU1AhglacFpI2kKo8MoEdWdI/rYA&#10;Efi3upJJ6uAKdIdas0rSSnKQ/bwNUSpSqpgmjppHt4Fci8qG/KJZiBzYXsl63oHl0l6vNSJTzRxS&#10;iWmqKsJS0kLyj7VnIvPqlAKHkhUYMCL+1K/COqcMdJKXPyrUVCzyNTVNO3kV1dlScHlfQwuVH9kL&#10;b82I+nujvQ0HXqngOklkMvFVmtBpirShS+hwHSVBZCyLZmQk3UEkj6829p2znrZBpU9J2fKM6rCp&#10;jhcEC+krcWsTMSARf6kk3PuvV9K9J96qrqImZZElEUsoABKuwVjwRxqA+in/AJH7t5568ABw6bDk&#10;XpSVLyCYWlaI/QSSDSYy9iLf4H/W970g9eIqKdRa+cxUchlJkjqEMnjW0ayahZEDWvYD6/71731v&#10;pqh+21K6lblUfxqDeOaMWLiNh9T9eQPrf3sU8+tA16ku1Q8RdpBIJZNAkcKG1/VSiHhbfS4Fvdxp&#10;JoK9eIqKdY/XPGajwxEwswlLqdOpRpkKqv8AZb+tuefdCNJoetAKD12ogeIJKpZ9HkEccq+NUbnX&#10;GCoI0nhRxfkfm/vXXm+HrjLLeIUhTzxGwYtp9TEi/isDpBPA92ChsHj1Vh134pVUQhUMLVBAgDBl&#10;LFLBGVh9bX5+l/pz73RThePVOopvPM0k1KoCWjCyG0zFOGaN1twn0FgD7qFJ4de64mWSUwkNIgSZ&#10;mhWJ1UuR9XBbkG3F/wDb+9DPHr3WOTRNMXP7rEgSRgqgQ3tqDKAXt9dQ/PuxyK/6v8H+r+Q91Ja0&#10;yyRQyMHP7a0qBdRBIvLMSByf62P+P9fdRSuevdcJKVI7R1Cygqutgp1KthdnLDgAm1wPxz7uSlMD&#10;q1O2vXOOn+4QeLTG8SvLZ9J1FfVew5CH/VfX231XrghZBEjTJrqSWKRyFYXL3Unn9JH4P592Gnzr&#10;17rqZDCagouiMxh1lMiquu/qRLf8nD8n6+9Clfl1sCpp1jVpqyVYoEDidIjKjWTlVub6bWW17W4v&#10;9ePe80xw62VAHz6zLEaaLQ5MRMx8ULOkpKK9mJPIU2+tvqfegK9V65Gn1mRNawPM6zxyaCVc2upX&#10;UCQFJt/r+95b8h17qRkKv7WmWkUAvOI3s4ZQzqo0mnk4sob6rYcn3rq6qa16Scjs/kchdUYQtpjD&#10;AMRYqyjg3P1b349OdZSjkR2ZWEo1oAQWbSLkKfoCOBz+Pe+vdekMepOAZNREjMBpjB4UEfkfUH8f&#10;0966910RGiCb0RPCQQurSZmLcFVH4/P+A9+OMnr3WWZmIMxn1F4hqMKgq6MR6Do5/N7/AOHvda9e&#10;6z07yBU8ZlZGBjLojeHzN6mLSsb3IFrf8R70eqPw6yNGhGqSZnlLKpjklLywqfr5EIBZWtxY2H4P&#10;v3VV+LqRLCkhhcv4m8YX0ghPEByg0W9X4J+ptb/H37rw+E9YIoPJP+2TEiOnkkOlhTF/otjy30vb&#10;/Ye9dVII49OTaXi8cGt0jqXGjxqHaRufK1+De2q349+691GaakWG0kBMskgk8iKrKAt0YMpBUFvy&#10;luPexSuevAVNOm3V5JWCjwUoDLbXYnV9Fta1v9Tb6i/9Pfutsq0zx65As/jjLagrRxllUGWV/qis&#10;x+nHAvx71Trentr14ALM8hVCTGAIpGtGqarM1+QxFhcH/evfgPPrY+A9OCyao3Z0Ep1CVwixiEhQ&#10;LadANr/09760vxdcYiZEQ3hgLspFjdvHfVpbV9APp73071x8EKJ5Q8i6HbyWZAqnyepl08AfSxP5&#10;t7917rMfACCjyReRv3ZHAs+oabkcXYG3Kge/de65LSl/HAYo5GEemd/RGElVtQlJIVfp9eLn63Nr&#10;e9dVXz+3pxikUpKDTJK0LR/uhwgWxA0CL6MLfn6fkj3vq3WLQk7oqWikETkyegmJi/pkZ0ABB/Kg&#10;D36hpXpteB8+pKxUqyF3rf3olCFdCHW558S24ViLfX/e/euvUrinTnEssojnSBIyrrqR7NPLTobG&#10;wt9LX+jf63PupPkeqZ6UVOkKz2jiXRIosWI1o7G40kcj62sf9j7p17ozHxc3JXbc7p2jNTVP2DNl&#10;aOnkmgjAWGPzLHOlXTi5K6b8jjj2VbrAHgLfLrzKNaN8x1v49CyQtsHFzKBNBFDSfbyAhUq0mjWo&#10;hrqIIL+MBmNyOefYKkWqgnoRy8B0MDQCN2ZRBpjLTBQD5VH0jmLS/tk/kGxI/qfwlKDj0zXrE1OX&#10;tNrYQSyNG8ksUf3CIBeYVCuoUCS/pcfj/D3XQ3l1utOvRU6+OZp1lkdENMI5I4xKFB/ZY29LoFPr&#10;bVc/7D3UinHrWoVp1nEcgH2wMcqtOitGyGSOnDr4klWMXUIF/tXPq49+AJ4db64mjcSRvFT+B4XZ&#10;GqqqRWQRE6I4HRPrqI1BQP6392VSDU9a6kTCNS0ksWsTJCwYhWjjqU4aKKNQRpYAWsOBa/F/bZFR&#10;TqwNDXqCokjjERZ4nIklNKrRxuvkciafWguEcH6XF/6e0zgg0PSgDTgdQJYJPIka/axRiFlppiRH&#10;6NPMbK9pC7n1OWYLyOR9fbfA9WU0NT1jFNE1LEHchljW0MfliXT+DTroXi/LElrm1i3v1BWvThbz&#10;HDpzSWVmSEVCuZPGpZ4zDWK+g/twBAI/GLX1hjY8CxPvdCcdNdc3hmKRNLLDHD5Y7Oj6fFIG0AqF&#10;W4/qRbjn+nv2nr3ThBUwzakvLHIkqxpUBNTSQubxva17MQQLjgW9261xwenqNKeWOHVLGplcASys&#10;WcksWdrEcAccXHt5Qp6TnB6nRxfvRKqqZVmVJtVp5BflmnhALEPYX8ZJHuxXNVx14U8+psUL2mWf&#10;QrO6iRFCB2ZmufGeZFIFreqwH4HPvQTGePXiRXHXOXH0lQsKiOQUrq6xlhqVCjeqQiP1AMbC6E2+&#10;t/e2jzTh14OVPWI425WPTBTGANGkkVOAV8yFwGNlLXHOor/iQfdfCPl1fxD1mjpDEVllpkeFGQIC&#10;rtqUR6USoZhdjc3Vbc/W4Huwhpk9aMhOOpE0MhBhTxOtOnlmRI18Yef/AHSHiJ5C2IN/r7uc4PVO&#10;k1U0KotQVh8IKCZ0jGtiJP8AN/g2VVH0t9fad4vMdOK9MHpqrIkn8jKkCReEQOZ9LsJCwUoGAv8A&#10;kM2ofUW/x9slK8enq06Y3xWo6aweeHUhEYpnjYTwi0daqRFXb63P+p+rX908IdeZm046mwUkMfjk&#10;EEaGOV5opq4iWSSphHi8yNbyXk/qxsB7d0LxHTQJL1PT3Fj11uFiYkR2kWSRU1oyeSSognhGlhfi&#10;zc+7BNXDp3rJUY3wwxSRQgqHjaNprWWReRI6xgFjb06mJ4HvxjIFSOvZ66+1YSS1Hgj0zFyQlrBb&#10;XDtCPqkljyOR70AOPVSfIcepFPjFij1+BVEcqzsE063R/wBcC6rk2+txyBx78et9OLGEoZFZVYNd&#10;FhmREkYWWaFpQD6Ut6VPP0H591NPLrfTQwnietcVUcDCZHZCnjhip0XVOquFLagttSBefwbX966e&#10;YVFOoUmiWEx+FSkUTPG0oHkiad9UPjgbli30Qo5AHDDn3b8PTBGa9Np27LVKsc0azeECoieWZPI0&#10;hJcmGjCAhLDUwkN/ppv9Peli1dvp1cPQZ4dM7bQo6osamJkeqqDLOwlQSSiPlZ2LgOX/ALIS3HF/&#10;axbQEdUa4qegK+Sm5sf1p1XujdlSvlelx9ZHIH8TFRBHejJjX6LGwBV/y1x+faWeJdYSla/5elEJ&#10;Znx1psdiZ+r332FuPeFa0byZ3JVNU0sYFS1NH9aFfA4tGAAHsvqF7+zVdKRCMfhxx6E8K9oPr00Y&#10;6JIjF4vt6pmi8tbVGpMgKarwz5OkIBkSOQgKAS17HgC/ujEedR6D/Mf9WOliLTAp8/8AZH+D59R5&#10;6eKKVI3MPjjYTTBYI66oqJatimuiimIDaTyE1G1zcWHvWrVnOfU0GPn1YrTtFKfZU/kOuMMtXJWp&#10;VUE9PLMq1FElaadqV/M411FJXxygeJoQukLpIAvbj3akejS/20rX8/s68tSar9lRivyP2cflTqdT&#10;QtTUiK9HDBPUss1PUa4xS18EanyTSyxt+yI+UbQNEn5A49tMVZqg1A8vTpxVCpRhQnz9f9XpwPHp&#10;i+xmrHm+5p6dXZHCGn0w09GIryQzxRoPpOl9bAc/T8+3daBRpJP+E/b00ELkhlFf5A+RH28OpFDj&#10;YVSWnhp6gCpDJQyQ1Kmjp2RRJVaKduQQfUUubn6f4edwe4mlOOM9XSNfwjj88fP+fXOHGnzNHHAk&#10;RdDFLV1EY11heTS8ED/RJLgD62A+nPuviDiT9g9OvCMCoAx69ThR0YnhlomEdRBLKameNZPJL44/&#10;HKoil1K6k/qVAWUA+ngENktSjCtevaEU1XqRRVFYYXipw1TO9OjySDxilnhSUu8aMB61QAhTKS1/&#10;qOAPdWVBQtSny6utT2/4f9X7POtOmw0czy1jUeoQ1BKtFDBJlJoIHXyFqyR/H+8WOkGUaAp1AEe7&#10;6k0ivl/q+yn2efVPDqCy+fyr+0ca/b5dYJqWeOZ7Y7y/alJYJ5liMP29PEGWnKuq6yLkTaFUvcAN&#10;7vqU5J4/Ov8Aq/aeqlGHBfhzWg4DPDz+3z64ziKt/wAqp8eZ3xypU1lPGtPioyjm8MYo1H7YVtId&#10;lAvxqB+vvy9h0seP5/z68RrIYLXTk4C8fl01xp/EZYC1JEhkpZI6tI5Sy0ixynw+qXm4fVpdSeOb&#10;Ae3BpjBA9fTpsVYglaHNc9egR4pyYoZU1CalKQuhkSaGEqtQ1uLC40kWuTzz7sdJFT17S1cCmD/g&#10;6gpD9ktPV1U615lp9DpKiq4jV7o4hVdepW5JvY2t73h17cZ6qFC0JIbH5/6h04VX2eQqy4eRRJAJ&#10;pq6Wm+1dZiuhY2PImd7E2YWsPxb3QakXGT6caf5uvEK7Vrj14dcIKSo1TU1Y0tUKNglVUJJSjzYs&#10;r5Xcu3ElmNy0dzYaRY293wMpTP8Ah68q8Q2SOPDh0xyIxppmo6eqkDtVNTujQtTwU0LaJZlSJRMh&#10;cn1rKtif0n8+7g1IqR/s9Nkeaj/Bw/w/t6hCkCxQiFalYPEZYg+gmQEaalnqF5VCdWgIxbjkX93x&#10;+fn1ULRa5+X+XqPGZY0ZqWTXoeWeClj8ZgcIPGX02BVW4ARv1H1AW92wcHh1qtPhP2Dr01OsdJFV&#10;VEMsRMsjxSY9GYU9apA1ojfSVb/S31v79UVIU/8AFdVYDBI6hVo0vG0dJJSyykS1cpb7hahDbRPJ&#10;UH9BLWBjuArG5492Wh9D6Dh+XVDjyI9fP8/l/n6a6WIlmqFCmNJ55pI52+2p6+nPDprf0eQH6Ov1&#10;P9Tx7fJoKcf8nSfSa1AqOsJeGmtV05iqFjlmnEVUZZw9QikmN6WSyWVfRduWIJA/PuwGsaSf5dVF&#10;MnrjA86pJM0NL4J3Wq+2JWOKMRxXkEdUCQGAPCaQ4HF/offtNOA4Y61n5U44641T01DOqxRw/cVF&#10;MgEyQv46gVI9cTm7awSNI1AkW5PuyqW+wdeICGg6hUdPA880ktR4isMKUxjAeT7pCZFjqQ92URi9&#10;mvzwALe7Me0AcOqAevWCuEUUyOxNPEssSx2YPFJK5u7xuACPqSQR/rc+7r8ND1oimSes8iLJOrLq&#10;bSjELUXZZFa2ufURqGg29f4Nxb3VBpr1YgE9QnYLUqKZ08ytChkn/fc630ySTU5Gm4HIaxIFr8e7&#10;0qD1WgrUYI6kyfahP2453EVawo52fyM1VyshiaNA6QtzYIRf62496UNWnyyOrMVAoPXHn/qHp1H1&#10;vTzRhUipybyufKHNLTM2hmSZOWJ9RdWvxyRz7tSuOqE06xCpokWeZpauXzM5S1Ok0VRApApyVksm&#10;gD1aRZgDyp497IJGmnDqootSSc9YjIJmiSCqjdEFrzKUlRpRaYxEi4j0kaVv+RYe/AUXh/q/z9ar&#10;U8a/6v8AB1wqXDvGUjIjKRt5CV1VCQvaVmNiNQFhdibXv+ffhSuevNWmOsuuQWa4pZRE7iC0UxYx&#10;NdGQWJVrf6w4uLe9gDJ8h1uvCuOsDSUz6iRIgclxJLIixgSiyzrDY8E8FuTf3cAjhw6a1RkmvWOm&#10;VYfDLIY6dYo6l9ccgljmUH0000guxu1rNyR/T34kGoHHrwVUAYGtP8vWPy0kC8mKWrkaRtMyO0kc&#10;0w1KqzDS13PKsPSAPpb3uhOCMdUqig0yT1xKeQzLL5IDCoqHYyoGlVhYU8kttOknlTp4t72ABjrQ&#10;XJDYp1gWJ4KatREkn9cEssjKvkDMPXHDGbAgJY6/ze/v2oatPWvI+fz6zU0vjNIkaiwmOmpTUgk0&#10;LqWlkV+LRnkG/J/PvRFQa9bRipx1HdkLMJXDST1EpSXxlnVZLmSdr8FRY+k8c3HuwyB9nVQRXu64&#10;zWSBxE0YSJx5FhIMbSiTSkkhPGkkWIH0t73148KeQ6yyeWrhE1KqukcWlYdIZ1ckCaWVQfIBezKR&#10;+Bf6H34AA568c8B1GkpZZCGMrH7co8y6YteqM/5RGyn9R5BXVzx73VfLz68QK19Oo0n2szeSMTJ4&#10;Y5HkMwsweM/uSmEA+o34AFre7AEDr3YeHUuFoJyIxT1JWWBnmmlmjCsV4BYWAtbSRf6f4+9HUBnq&#10;1EODXrFEI4TL4WaRammmsrKPWwN2aBgBbTwOOCLe9/EPn1UKPLqNC7qEl4dkdvE4AZAyrYkRKDqs&#10;Pp/X3umKdaHA09eufnaZHRnPr1vFLVBQp0/us5hsCLjgccfn3rSBnrQyCD0xLKJ5WEfijk9U0khj&#10;VVtp9SEkA2tYhb2/I926oBU06lo0pFMIPA+hddv0xvZueW4t+bAqf9f3rA63XFOpsjn9uaULJP5A&#10;shj0qsSlvT5IyPQD9BqN/wAn8H3vrQpXPWeRY0byIsIkm1pMGYGItEfIy3sRqsLhwbH3Vanj1Yge&#10;XUS8TxnUixKjioR1UF/HI1/FJHpB5ANwfpx73jy/1fy6rjrkSf3nb0QiVVEqrp0yufIilAL6SBaw&#10;a4BB9+691nnmdFic0sRSoQ60lYgxu50qYn/s2tx/r8+9AVz1s1A69IR9qryJ5pJH1v6tf22gePiQ&#10;j62sb3t78OP+rPW/w564SEmNUjBlgkcQsCo8ssyrqYCOKwB/NgfV/r+9n168aVx1jdHMTSCdZklE&#10;UKSRsC9KpOsya1FgGW90sSOB79X0HXvLrz/bLI2gVUiSSpEJPGJAQ8erylbD1DgKB/Ue9UY9eK/z&#10;65RhCBJWJJDGn+Sa2B9TROXETog41WNtXP8Ah+B7Hl9vW6efpjrE8TSPPDCI1iP788TIAywkixRU&#10;/OmxuP8AefeyQMnr2Dw4dS2jFPFOqKDCLRAD1OFZQAhYX0kg3BI+vutatjrf2dPqU9KYBKsDiVlR&#10;5Z7s8dONOguVT+0vBBJ/x9t6u6nVtOK06mqIjLCzRM8jNGyLAsQ+4AAUI8ZAJBFiePz9fdDXNOHW&#10;wQCCOlHTytCZZREsCKiDloygj1alJQ6grlfQBb6j6+0ziq0rXpWp7unynmWLzvIscSkqF8xtC9Ow&#10;LxsmnlnuRo0259sMpJFOncefSgx8SmjhhmmhW85mpo9II/aGuojIf+1yUUHk/W/Hth/iJHTijto5&#10;6faeoQB46aGUiaCWfXYKkZj4hcq17gnhlb6jkcge2Suat04CvwjqeKZKULHSSxstQKV5YtTCojmq&#10;5NUsixyCwjUCxQk2NvdcE1b/AFf7PVwtPh4H/D/m6dQJdVdTxH7aCeUPVPEoRasoP2kqYUH1kI4t&#10;/rW49s0WlTx6tngOB6eIpqdXjjqUXymk/bgWAiCTU/24p55CCU+hUkDkEXI+ooykmo6tUDj06eER&#10;QQqzrHPU1czRU37jw4+VlC07TO19Pk0kAq1rsCTb221CSfQftz1ohaEcM/s6m1kMKUsslJTlqowU&#10;8B1Mn8Q1vIRVxxyf2tS6mVhzpB+v19tqAWoaU/1cfzp1ugAwOs1KsyPLLTtUQ0X25pVljgvHdUvO&#10;qOQCnkX6gj6/pJ93bSeFK+fWwc/Ly6lxR+NfKJ6mSOnhp6SWnJiqDChm8lJPDMPqi8ozHk8E+/UF&#10;dIHz63xHceni9TNT0ypUfboJKgUVQYgxmSB9TKsgU2Gr0AEkWv70FUeXXs+fT7s3GTZrL0lHBSSO&#10;clVBw1GyQ07qLR5KOaMrouy83X1fQ8g8XEZJCLn/ACdNs4TuPV1/x92DHEKOJcei0lRLSwzJEyxC&#10;lnhhWKRpSgNi0bLrABuOT7kPatuKWyN5noF8yNFKBcrwGOrSdsYmTHUkCVExVKVI2EdPSxxU8ciS&#10;aXgj0fQhdCFuRcG31t7H22W5C6z1Ft43iy61x0r4wysPJJUQSRST1LSLNE0YilYMsMpkUkK54AYH&#10;+o/p7PVSo6Z66SBZ4kd9QiTyqiEgK9RJbXqYWseRpYC39nj24FA61XqZYxNHDoWNYkQNKsqSBZD/&#10;AJpStrWB5JH/ABoW62vxdT44jWCOGRk5dJBIhCKr6tTNYgWKkDn6f7D37rzfF0p6Q/5Uxe0iyxxw&#10;SpZEUKD6b2+t2HBHHHujgnh1rpS0iAIlo/I6zyWjiUBxHHyAhYW+nBuT/rf0a4YPW+lLRpCGWoje&#10;RTI90T0+mRRaTRIoItawKn6n8e/dbFK56eadGeITBbyn0l/SjkK37JnjP1P4DD8C3v3Vjppjp3hR&#10;CysSwYn1qV4SW12TyD8WHP8AQn3o8R1SlenGBQwKs5WOKKVZGjsZYlma6eofqA+vupoOtgV6lJGA&#10;DEWDMsQZnBFgobiawBP9DYD+vvXXunOFCwFh9WC3QgK+oX5DfX/Y/wC9+6nq44dchGpQ6FBuxSUF&#10;mS7O1rPH/qrfpI9+NPPrxyOs0OhdJIuyo8KhtYIdGLkAmw+n1/w/2/tpqk9vD+XTdDWnWTxo5SYJ&#10;ZBpVSR61b6hCV5+vAv8A196GqmjrZUgdYA5kdle8kkwllUXW+scLCbcACx/1vr7dCKMjrVOuSaUE&#10;LszBX+kekMgEdlQM4/1yL+9sKinVhx6kyGTQ3AkL31R8aAW9QdWH5sOCfdNKjJ8uttj/AFf7H+r+&#10;QitEPSrGNUaPyGzerWONKL/W/wBV/wBj7tqWnHqtPL16kLDqN/GIiqmUPqMiFvrJY6eQbA6eb8+9&#10;F1p1bSfPqS8QMchdFWzKJYiqMySAXvC9ufr+kA/7x7ZNK1HWmUAV64kizuW0XJCOfU9i2kK4YXA+&#10;lh/vHvQ6qvxdYwxtoeTS5UBm4sxU6V/xBPu+ggZ6uoxQ9cA6uguFLq9w1iXYKboTJ+Txbn3vQfPq&#10;1QMdcVcg+QyMQ3qWNxyjn6kf1A970enXq9PVFLwGGmxUErwWLX5P9OP6f7D2kmXB6cT4h0tMeyvI&#10;q21Kwvwyqv8AQulgCLfWx/w/1gXuK46Urx6U8em9lAAkI8hBCnUB67j6i/8Avd/acmuT051zsAjM&#10;1v1Kwa1wyk20lT9Tb8+9de6jTMVJJvqUsyaRyyH6cf4fT/efz72ASaDr3DpoqXZlILWurOvpVuSb&#10;eof8R7eVdPVSQR0layo/XfTGwYKSeF5W1mP5t/vB49qFQkY6Yk4Y6DXNzxNHLf1A6RO0RX9tifTJ&#10;GSDcN+QRf2ZW6kAdNLTVngOgny5VpGVTJBMqzIGYcH0/5u6iwLD9LAcezBOPVJSvl0g55EjYSNKk&#10;hlZFEKxXZ0RSg/BLWJ9Rvf6X+tva/pr7eo9C8nkOsrDBHUGnII9crSchkWwVQgsPrcf096etCF69&#10;0rqCbwr4GjMVNC7pGY/INDKofzgEWUE25sfyePr7QyJxJ68PTpb08ocwM5tG5jYqp/fZHUgCa6n0&#10;k8/Xke2Dg06vSnHpV4+VZWVEZUaEqPFKpdmBW0gj/s2HFj9f+JYZaHqw6U9P42jYoxP7gkbQLlJ/&#10;7ROr8Efn+vtO/HrdBx6V9CkhWG31cMbsOWA/AAP9LX/w9o2+I9OxefSspUXRdLanHqVCLD+oHto0&#10;rjp7qeoJQkqW1egkG2kk2YScAk/S1wPesV+fXusDwiQEhibCwUgem30P4I+n097FfLr3TbLTo3qs&#10;xexf0gAs4BQEAC3H+sT7cqaU6q1dNRx6bpKcKW51XAdvSLBwLPduLfi/tQnwjpPk8esRh/VoGrUo&#10;uAeZWI/zf/FD7t1vjgdT6aLST6G5soU2HrIsfV/hz/tvad6asdXVCDqPT9AiqgJCqQQGV+CWvw30&#10;PP8Ar3/4ktHj07X/AFf6gP8AV+wZZptIJKlW4X0Wcuo5BAIAsbD6fn8e9Ur1WT4T0x1k8ekgsdLE&#10;aUuFkjZeSVP45vcn24iE9J2YnLdB9n62yuWiY6JS0TAjxqWHOpmBHH1sPzz7NLRBw6SyPWqnoBN1&#10;5SEJPemZgYaqWBo7ahMSA0Y4v42/wFrg+xBaRDB6Rdpah6L7nMkkolYtJJ9vFG/h/bUpAVtNKIwC&#10;smi5DA/j2bNHoAJ62AoavQcS1sUsyrTuIi7tNG8kavC8MaBvLGzWsCLIU5P9fp73q7dPSkORSvAd&#10;S6WvV1CL4gGlWNapKjTHTqXAeFlW7Mi2tc2txY8+6txPVmkDLQdLOlrJZBIX1SU9PUBISs1pUIAL&#10;y6ogS6gEMisb2I/1vaGZVrjpoMQajy6XFLV2SWOaKR4CwmmVRG7LEqftyFVFgz/RgFueL8+0Lrmv&#10;Vw7efSzx1VE6QsKiMrIqxOmm/hRm1r5EYa3X6A8ix/HthwKfPq4arAdKzH1COjiOLxgMbXlMmpkP&#10;q8MYBOhSLAD6H8+2X8+nQCRXpW0bRBlaXRGx0MxKFo5FcXBh0iwI/H+P19stWnbx60R/Lp6h8N7o&#10;AA5LIwDxBgLkwah+g2F1vwePac6q93WqEmnUxlukTL5DMdIeRAnkVf7SyqBa2nhuSDxx715VPVgh&#10;I6gTRkq0cMyRlmdGEihDpKXNpOR6l/tAAXuP8Pd42ofkem5FwR6dIbLU8MkbT+LSkSgaIfQ7BTpW&#10;oSQAHg8sGH05HtajUp0lZQ3HoAd200Oh44ljlkVTETShZHlDyCRDIHAIkC82sfre/s8tXPl00VHR&#10;bN0Rok7GKPXTgOUZ5FcLX6iBFpFxpsdWkc3H+HsSw/COtjj1CxOVpoo281TJJNLWRtKqhSzxIi6U&#10;u3KAAHUT9Bx71OO2vXixA6GfGboMbxWmpgYKeSphqPLpJj8llhLygBQVJ5/2w9h2W3DcekpZgT6d&#10;OeR3hSx0zzNOEBVgio0hmQ/SNo6W39ofVwxUnnVf2ytqter1J4cegpzu/rxVIerpZacyxxx640Em&#10;Ql8WhdEM6yNI63CeREILcKw9ro7elAvn0oVKcegnq+y4qeR6N62nmqKaGGlq8bOsctdTziUyF2FS&#10;4BS3MQV0t6hpPC+1n0DuKgdO+CxFR0+4jeEOTZ2PkqoZCYVqmqkiVyF1GjWCIWSUA3AaJRYjkeyu&#10;6tTGKHqjQN6dL2lrvuIkenVkMojiSU0oZpJLCIAq/p1uLk8WXT9fZHIKN14Cgp0l9wYGHJRBPt/2&#10;Wm/ajaOKfXpk1KtSXs+pGIe6/pNhyOArtZvD6bKtqqvRIOzOqKWtesWKkqWYNIYVgZKq1XM7SVbt&#10;QzjS5pnBdnPpKsoA9ndtd9/2dE+4LcMwoadVb9xdRwhmlTFRT+aGcap2WJshVxkmU1MNEhdJr6WM&#10;EI1EAMCFBIHe1XayEIBqPp+Xyz9oHXrazlZgslTn/VjqqftXrOF1kko446lpXWCidpJIY4ZGAkki&#10;lcg628Srrv6VZ+Te59iUiO5h8BxrDYFajP2+eOPpUHj09eWUrSAwCjDz/POPs+XRNs5gzi6qendV&#10;WVS0PjNrxyoNJDowNlF7BgTfm3sFbtssVmxMYHdwBPCnqKYHlWuePVbe6lLGKbBQ5/2D5nz4fyp0&#10;wRwLLoidmkZdTkqpXQV4KKx5KD/Af7x7JI7VZAI3JagrwpQjOCeKgdLnkKEsgABxxrUHgTTz+3rM&#10;C7SIAmgyRBDIuhrJqIVlkIIPNuCOfbqRszgAUqKah/I1+3po6FFSa0NaH188fZ1JjpoyUEpkVSiq&#10;HsQAqtrZtPFwOL25549rItuUsqSEgU+L5A1ODxp8v+KYe4cAlACak09Scfz64mlkErEaWQvpRwq3&#10;8VreYE/j/fHn239BL4hOnUtcHFdP8X+z1YTpoAOCBUj5/wAPTcV1loVKhorgKQrRqFNw5Q/W4tyP&#10;Zf4OtjEp+GvkDQVrWnz/AKOelqnT+owrq/zevy6iS+SJWMWl2UaClSupQWPKlzc3I/Qx9P4/HtHM&#10;skdfDoSMUYV4/wCqoJx5HPT6eG5pJUA+a8cfl+0Ch6xSr40SHQ8jxxi6x+ltT+oooP6uLH/evaaW&#10;IKnhlSSB5cRXyFeP+Cn5dPRtqcyggAnz+Xmf9XHj1GmjdybNpUIumMEqWYi4Vrj035sfz7SywyVO&#10;ngBgVp5fPgfs6UwyRqBqFTU1PpTzwMgcSOscQRdAUMyERkqlwAytqYSX4uCPp+fdI1WgWP8AOg+e&#10;a/Ovl59OSklSXNGNcnzBFBp+R9fLzz1LdSqsIwAAzSBI7a5dfqJuPz/a4+g9qypWP9PFDWnmf9Xp&#10;6dI1ZXYeJwIpU/hp14TTOyMwCSShlZBYFwOV0gfW1vz/AI+/LJIzd+CeI9fSnr14xRxg6TUDIPGn&#10;2/b1kNVKxUM6x61Uki3jjUH6L9fUbci3t9rhmFCaVz8h/s/8X02LeJK0Gqh/M/7A49TfuQkpa+rS&#10;FKqADE1l+j/Qn/Wv7VfUiJy1eGQMUOM19T/LpKtv4ihR51qfPj/LrItVd+C/nlVVjJcpTKx/Umll&#10;/sgc2FvoQfwLre6ZNWQ7AAZ7M8RTT5emD59e+lJTyKg1OKtjgfz9f29YpHQAyfSRQZALEMtzyJfo&#10;T9Da/wCTb23JMoXxVrqpX7M0Nfl6VHVo42Y6PI49QaenkP8ANTrI2QJDuHYtePxabQq8mmxQ35Hp&#10;+h/3r6+9/vI0LVPlQ0oD8j6dVFhQhaDzqK6iB/gOeozTSBGJY6rsqqDfUJfUyMSPwv5/3n2290VU&#10;ktQg8K8a8R+QzXp5IQ7gKKj19KcD+3y6994ZHtER4mjXTqBILL6f0/Usf1D+v09tjcfEkCoain+x&#10;+0nP5dXNkY49UnxAmo+X2+g4E+XXKSdNUdwwKsDI5BudJsFQHgE8cg3Ht6S4j1KWrUZLf6v9VB0y&#10;kLaTQ4PAf6uI+3B6zLPfWwtrdiiGVj444jyQ5HK8c3Ju39T7URzlgW8yaAk4A45xj19T646beIAh&#10;TwGTQZJ4Y9afs+XWVZISsasYo7eoKuv0N9V9TfpH0AJ/3j6l+KaJgEJApUgCuD+fD5E+nVCjhiRU&#10;19aZH2evyHWc1zBApdTddI8YEN1DftkMRYt9Re5Bt9fa07gUioCDWvw9p+Xrnj5UPTItAzVAOPU1&#10;z5/l8qAjqXFIXVyFlAWOJ5IipUkJyJGU2FvoBpNj9fa6CUup+IhVBIIpwrkg8fIDSQD0w6BSASMk&#10;gNxpWmAR5+teprVVgE1rMaiNh/k9okAKgP5UPB/1J/rb6+zB7vggYOXB+HA/2w/4yfWnSXwQatTT&#10;oI+LJ+VD8uP59SIZ4ZJIxUIuhlUlKVQto2bSpKPfjUACLe3oZ7eRkSYYPlHgU4VIPlWg/wBVOmZI&#10;pEQtEc5y+c+fD5Zr1wEyFpXBl9JdNLyepLMBGFIC3Yjn1Dm4t7otwjMzVNRUUJyM0FDgEkeo4keQ&#10;6uY2AVSBnNQOOM/kDg+gHTs9ZTNJPJUxTwlo4o7xTBS5hGm8lwpa5IuT9P8AbezN7u3Zna4VlqAO&#10;1uJApkfirXPp5+XRclvNoVIWV8k5FaV9ONPlwHUmleRi8qSu1SzRH0eOOZYQuu0jD9apwCoIJIBs&#10;be1FuzFjIrEvVT5KwWlcn8QAwaUJpw8+mp0UARuoCZ9SpJ9B+En9gr5dZ/KkkcbIs8T3dXqlchTK&#10;wJWKRAuk/wDHT6C/0+vPt8OrIrKGVs1etKk1wRSnDu41oacemxGyMwbSwwQtK4HEg8f6NKn14dcf&#10;LCI30x08yhVjL8IJnvpTUF1EhST6fq35sPdxJAEKqqsoxXhqPlwBwteAyfOgz17w5C4qWUnNOOke&#10;dK0GeFeA8qnHWLyhZ3DRrIqgLoH7a6tPqXxEkFmNrc8D3QOqylWXUMCgx5cPPLHgSfsz05oLRAgk&#10;HjXiePrg0A8qcfl108InCBnjjVnEpeOMXMrHUiuz2Ki1rE/197kjEoAJC1NcDNTkVJyMcD9vXhJ4&#10;JOkE0xk4oOJAHHj1zmpp6OdZryrO0yxk3WQQyMutVEa/rYDlgDzyPdpYJLWTxRUMWpxqAaVGB8Rz&#10;U/s8uqJNHcxmMgaQCfSorT8hXh+XUeaNDI7GUeCUySySrbWZZX/ziofVpax4J44PtDNGmosG7DUk&#10;8SWJ4gUqAcjjjp+N2oAF7loAPIKPInhUfYK9cDAskrSkmOKON1VWgGmGMoCkc0xAF3Pq+hP1FvbJ&#10;gV5i5NFAIoVHatMBjSlW45qa9b8YrH4aipYg/FxPqq+g4cQKU6wLSoqIsDCqcSQxokBjSSJAdYYP&#10;zbk2a1r/AOHHtKtogQCCjtqUUSgpTPHJHoaUz5jp5rhmYmUaFoxNQSCeHDH2jj/l6hVCLGZo2jcz&#10;l/SVAOh7+pVv9VH5Nzxf/XKS4hVNalSXJx6g14cBUfP0rx6UwsX0sCAlBX5j1Pof8tOm5aJdUjPM&#10;76QbtwBKn4Cg/Rf8fr7LU21KlmfVT1HEHz+Q8uljXLaQqqB+fA/b5nrlJTK0dOnigdpFcqY2VbaG&#10;t4JkP+HOr62t79LZo0UcfhrUgmoxT+ifyzXy49ajmYM7FiKeueOdQ/ZSnr1//9W6M11MZBKrsfIQ&#10;hnjpDJA/1fhHUMWb1H1ahwDb2caDXT0GShHTXNVlSsaGlqVkeaaMzUwAL1HLpH5OWf8AppNh/vHt&#10;wRYyc9WVKZPUFqhC0cXDVIaeRmluYwsUV18ZdNSAfgJH9T9fdhGoGenKdNpecGCcpT1AjLiVirRV&#10;NOGT9rxyklb8arEarG3Fx7tpUDqyfEOsyTKAuotUySn9sQRsNEMp/cLSMLWPN9ZtyBx9fehx6cb4&#10;essLoXMqF2aJTBBFKhj+4+okZUta9rEg2tYfXj3bpnp5gRwscpjZZZlZEl8mjXGyaYo6nVwht/T6&#10;8D8+/de6nwqqN4wikOjR2eFHc6VKLYsbqqn/AFeoXv8AW/PutE0Fep1NC706wO8koVPDrKwqzPqu&#10;0aIwtaP8CO5At+b391UNU06kKkCPKjU7U2uSAmkC/bLJK6+hy9QC5BAFvz/hf37q/TlAgC+BoxJC&#10;QHFOZEV5mlcmVajUAUF/ohsT/Tn37ppjRq9ToYQrfatCr00ytFIltQM0PqcsFC2X8D6j6f6511qh&#10;OepBhETBooqZIQB40ij8ZAHLTTP+lrEkED/D37rXUoRxh1k0A0+kLKjgGN5ZDZZFLfiw5uAL3t79&#10;17rE0aWZIligBeTwHTJKt3NhAySXsDa9yLAcj37r3UarjZJ5Hjie6+BFaOQvBGuqxsNAMdzz9Bf9&#10;R9+6902yUzPLKyxxvH6oZ29DxvbkeSQ28mrkt4wdJI5v7917qDLTxoivEZWgqJ2eVI1j/bjdfFoi&#10;Djhf8eebXI92T4utdTERkYXYVFiwilmjVlcw8BF0iy6L20gc/W/tx/h691kjWKSGNRI7eV5InuBr&#10;S3qDAleVA4t/T2z1vpxjH7dRNMEXwqT9qWBY/T0uSCr34bn8k/09+691MDASxFmdIDDHJCyqnkEg&#10;Yl1HGkBTyAw/3j37r3XMGSEGU6o2AZXZlRpPC7avKluWZv7RH0/A97Argde6yCpCCORndzMHHk06&#10;I3B/3Q8cy8IOD6R6ubfXnxUjJ6rQVr16SQBrAMJGKRtI6eKISKt/NZgFtbhR+f6e9qNR6t1hM87i&#10;Q6FtUB2CzND5dSOBDIovdQLXsbXNwBb3bw/n1rqM02nyLKLK/EhfS0TxONUrhl/SSRx/T3YIAa9a&#10;IqKV/wBX7OsL1BlKsqiSIxPFTuLOQBYKoK8Ow+pv/wAg+7UBFOvAU4dcQUZoFaZEEJ0SvPEqM8jC&#10;wljBvwQSCTx9PegoGR1vrCpWNSyXnUApG5YKpBYrGfK1wGc8yEG4A4Fve+tddMrlBHIq/cH/ADVP&#10;JEkimFvQ3nqACpCn6X9X5t7q/wAPW+uYViYkaF1u1llZljjQL+t/AtrWP1J+g/HtnrfUyBFZ7SQl&#10;NVO/lhhcP60bip+gOg8C99J+lrn37r3TjGSIopQPK6y2kBWIKw03SPS4HHF7jj37r3U2NxHEWmWe&#10;UxuA6qyqESVr+ZmF7hT9CPp9PfuvdZGDssgKOFd3JmBBnkZRaM3sbnngi5t7917rLGZFBk0LpYI+&#10;kpfQYx9Kh2Fr3vwbi/1AP0917rkr+KORH0zNIGZk0qTJMT6THpGlWt9Af9f6e/dWX4uscBkSNLQM&#10;F1lAl2ck/qDuf6L/AGVHP1J976u3w9S0cP5UWZ0PrkPjjXXKhtemFxc2PN+D+P8AD3rqi/F1npmR&#10;VuEaFmUTSvISodl9Dq4b6G3GkfT3pviH59XalM9OEbRuhWMDQ4ZZeC2vV6pEsfqTwRb6Hn8e9SfA&#10;emzppjqWwDxI6Ppn0iMpKLodPp5Ug2vyCRf21H8XW4+uSAhLRxjSyGO7Raoyl7yklhewP0/r9Pbz&#10;/CenT1kCDSt1LyNZVvJ+46J+k+vhQfof8OPafqvXJiwZm8iCVUUXMapGCpu0Ja34+i8ni59vp8A6&#10;83w9YXYR6ZV4Zz6I2m1SRkjnjTyv0Nh+PduqN5fZ1ha5upaJ3icsNAIYNa76Af8ACwuRx791XrAp&#10;16kieJ3MylAUJJCjVeSNgeF5JA+pN/fuvdQnWbRKhkDFGZ0HpjLODfksDZQeRb629+691ziFnWRB&#10;qWMSJE5URrrC6mOiTliTcMR7917rlS2dk8qPINDTowKyEjVYTN6bDn6LY8fm/v3XupsXrYkCNCLr&#10;5XQRSkg6v0gkMpHFmsSOLW9+69Q0r1P8kixcBXkABi4Cjxg6mEsf6VUEXUDge/de6yJZUOuo1hfH&#10;qmj5JEwLM2kfVR9NS8e/de67VCmpjaR2DvcBiqoxv47c8/kf4+/de66DPJaQLE0rKWU+pArr6rDg&#10;XJBtf37r3UsRuC+mV2kZizFWUsI2UEaSOVF/qffut4p8+uIQq0d5G+iMoVRcqvOkXBBLG36Qbfn3&#10;o0pnrXWeNEf+0qyaLso1ehg3KspX9R4+nH9B739nXuuaxNch5YHAuwAsZHjIszxkgWC/QjSD7917&#10;qZHHKpj1KLKBzfUY/wAgahfn/D3R/hPWj1LV5Qq6VcK7KzhShbk8Kp08f1/r7Y611IK8G36UkJmD&#10;6VugFyin8cfU+/de65aCxCgIIWa6ajeynngj+v4H49+691mmIJZdMjKugo7qFWQj6hrgBm/AHv3X&#10;uu0j0OC4c3YcAxqzaudLWsAo/IUe/de6ziMEOXjXUrmwjUGS5H0FuLDg8gEe/de65XDABfU0mkBt&#10;F5Co4RCgAub/AJPH/Ee691yN0C6x6telgAGII/XKf8fxx/re/de68yx6xcgsAR5CCykA3VFut7/k&#10;i3Pv3XusbMH4DD1r+dKv6W0yCxHH44B9+691HbS8jkn6BdRFhIqqLIzNYKOb8e/Dq6efWIqqqSSq&#10;kMoRZWVh9Rw6Mp5B54/w976c6xkGZmBPBZQA5tFcHkux5ux+gHFvfuvdc30qSroHViY2YWKMyfQB&#10;Rz/hb+nv3XusTi5IFwwuuq6BFOnlgB9dJ/4p78OPXusZjJZB5HYxo1wdEYLAXDMx/JNrD3vy/wBX&#10;+b/V/h0RUU65LEFlZgGWUEEAyBldWHPlB+ij+o916qFoa9cRD5NX6NIdTbmMEX+qE/QEXs3vfV+v&#10;PHYejSJkZ/IUCyOUvz5H/JH9Px/sffuvddMrOZCiK4ZYYyDGoAZBdnIIsL/Tg/6/v3XuuZXw+iRV&#10;YtYFVUSMFK/5wSDgf0sPeuqt8PXGRAyAABkKKhYp6CAbfuWBvf8APH192T4h00OuPjjChRIgj0s8&#10;aKLkEnVbVYem/wDZt7UdXAqadYX8Z8iMkjabSWIVbtb9RA4/1h731YrQV6jhVIYKy+RbeR2TWAxF&#10;9JA5LWt711TrE5Rxd0IHgUBADEyu0gLCV1HpPH4Ym3149+69106KgZidDPLGb3UmI8t4GMY0vzbk&#10;AH+vv3XusZXWr6il7gpGqrGf1gny6b3+np/xt7914GmevKI+GeThpDYyKVLoTYjgDkn/AHj37rYB&#10;PXllbhFOpFfSWlVVjjRTcIEt6ufyfde3V8+vFSMnrolQPMwZUfmRApdnAOnhW/r9Df6e/P8ACevL&#10;x6kLHbl7BUVTAn0J1eqzaRx+DwSBa/tP1Zvh6y6SysADIGt+20allBPqLuoAsw+gYAn839+HVU8+&#10;pFkABVHa12VXI1HT9SBY8L9OBe30976c64iRT9DG6q51h1Qo7t6nIbi2kfQfW/1F/fuvddM11dlB&#10;VSpCnUAojY/pjDG5NrH/AHr37r3XbsP7YKkKmkrYqugcBl+ig/U/m/v3Xuosp9T6pHjaRgjSRm1l&#10;b6LEB+bWLe/de6wzVCte5Lw2dEWMg3YLy0625ckE8A/6/v3Xum+WpjCOxijeORI0cyqqiQXsFstv&#10;Xflh7917qFUzowUeQo90LSxOBGY1NkCvpUKF+hAP9PfurLSueHTJU5CBC1RIYw4l/clZAXOr0lfp&#10;6Rb/AFP0+pPts8ert4dO3j+fSdqsqsbzkqwp4lsjOSU8hQyRyei7HkgC3Avz79U8Oms16R2QzqxK&#10;i1IVKl1JiCSr+7YXm4FiFQf2iB7vGuo9KEYNRD0G2U3fDw3llpy7lfEFEyxSpHpiSfUDqt9fGONJ&#10;v9farwFAyertbtWq9BjnN+eGComgkMbRqsM0kc5W8siaRVRQwgM0a35Umx+ntkwHVQGvTwifTUjo&#10;IMvvWXTFTRTr9xbX91S1giMpViTLUUtQp0qrH8A8WF/bgiKZPTkML6tXQS5fdzTLqoGenmkir4zJ&#10;JJG8fnsfuZqZTdoWtd7jTwL2+ntxV8zw6OEtiACePQU5LcfmSqqUqaRnSGOH7eWp+3xgMC3jmMjK&#10;RK0rf53UNYNje3u4RTnrYizQnpF5HOVEtQyvNLHUPHHVzuXYRuJ00xUtLPHqDQsbAv8AQH6j6+7g&#10;AcOliIoGeA6TPkfKLNVRLLTSYnytMKllX7ir8ZjkSJbWLDVdCAQCL2HvfT4CAinHqfRYiar/AMoW&#10;kqX8VNRzE/xBV8EKt4BOptoW7EtJf+zcW9+Jpk9XJAyel5RbKldKbxAVC0kihoIyFglqKmT/ACmq&#10;WPWP2AnBu5uP0Dn22ZFHTbzKo6FLD7IaoNJDHQY6nSCWWT9pS9RHSkGNXRANPktdgCGaxux9o2kb&#10;j0XS3JFQDjoX8XsqOjijqomSQ0gp1gpasRNQw/ct+5SxJMpRxb9Tagf6EED23rJ49ITIpOo46FnB&#10;7XlJWD+FqyM5iSmldKWuQW/WrvxLEw/tavpa97e7BqZHTbSR6TmvQj0mADyRiUeMTySB6t29A+2j&#10;0xIkaJbi1lNiD/h9fe/EJPReSoao6XWKxASHyANIyRv6po9UDox0upLD0i4utrD3vSz56bkkYGg6&#10;UFHjiS0ohIPgNMt/Qy+UamC8FSW/r9Rx7uIsZ6oJD59O9GsSN6p43cxpC6FCCqW0wrI1lJt/UH24&#10;FUcOqE1NT1m1gRMJUI8MkcqMszOvmVxdSCAP8bWJ/qbe99a687odPj8OtQfOS14wxbUHkWFfUQf0&#10;qbf439+691wkZgBdEdDeRnKgaXJ8cYU6bvc3IAPB49+6911OspSQRyKFCJLOyFI5PQNLPHGQbsLc&#10;i/0+n5A917rgYozFHKNIJRQrKzCHysR9QARq5uo+t/8Aefde6zrCWVokOp10oykWaONSNTq5suq5&#10;5b88e/de6kJSR+YRgN+xGrSmFbFWvaMjULBmBu5uQfr7917qQwBmeaWIOo/T6VAiZT6oREb+Q/kl&#10;f+Nn3Xusy+OT9mJoGWzTyPBE0TxLFzYxy3AcCx1X/wALD6+/de66DIDF46rWZPpPdBN5b3BUH9al&#10;bWX+v04+nuvdcSrTMVUSAhwJJLgnW3AMgtYav9T+P96917rJpZnFSmsqoWIyogVIzF6DAxt+m1rn&#10;37r3UqFIpR5SBZIpIikikOr2DqQv0NgDZh+PfuvddwSRWVgIwYjcozM2oMdReJEuANJ/P59+61UD&#10;HUlQsbA+OxmDyTMCDI0jG8csmmwOkcWHPv3W+u5QZH1sZEaNwigMscYRV+sbKG1a/oQ7D+nv3Xuu&#10;Ejao5AfGjQyxyQBogZYAvp8Lx2/rz9f9cD37r3XbTGWQ30lZGCEOEOto1Jd6gqBYW5A/FvfuvdYS&#10;rqv7RaRdQu4IYrGTZi4YG5Btz+Bx7917roo4gUGRpJWk0NGSpURwNclQo/V+ST9ffuvdZ/TYyQXi&#10;a48w06GeL6trSxuAP0/1+nv3Xus5VmVZzF+xcjxqVjd1dLWTjiw/UALf7z7917rlFGjNIYwzhYdJ&#10;ZpNRl0JqEfrGoW/1Sg/Tj37r3UyAAExyOpLws6hkUEaR5HCRi3IW1h9fyT+T7z6b/H1kCERAqHUO&#10;xjaPRqJDjWrkkXJN/wAH/Y+/dOdSRAWDKHUBTYf2GVY1tYvzc3+i+/de6yLGZTK+h/XIEHpXUyIu&#10;mQkMoN73+nv3XuupIyP1hfGYVTRDpa669MYlt9ADyf8AX9+691lKFQytGhEpUvGOfIVSynS/PB4B&#10;HHPvxrTHXuo+gozKqMvkIEpurOitwEY3PP8AS1/9b3rFc8evdYjpusulLqfFIAxJAAKpbi/p/JH1&#10;/p7317rAVbSwIhCKGBMZeSSnf+3cqLWI+uk2H9L+/de6xhdBiIQyHx2sbSarAgSFgAGX/H6j37r3&#10;Xo41KmJAGcJqeUi7K+rUkYVvpxbn6W+n59+6913IGeN2ax0spUKBYBLaULfTn8+/de65OhjGq8Uh&#10;0s0gUqio55UNGQAT/vBPH14HutHrGSUF0KtGCqIpdLsn+ceR303BLWFtPH09+68fLrtUmVllUqZD&#10;G06GNVilWRmsaeUKCp1Dkahc/wCHv3W+ooJ1XcKHcvYJokEsR+rIyDmx+tzwR791Vvh66BIXSVVy&#10;Jj6AykSKi2FlbkAEkAfk+9dNdRFVxrp44ZA6t6TIuixvr0WPFiLcD8e/de6kNI7JJDGdZJU3VVMn&#10;q9ADO17fkkj+vHv3Vl+LqIlPEkSeRXKAtJdfU3pNo1KEAgD6X/P5976u3w9Z1UExO6yyrI58wljJ&#10;YyL/AJsuqAaVA+n4966aArjqaIdcwZxC6+CWREZCHMxAjEsQa5ICiwPpA+t/fut1Ix1JUoJmikhb&#10;SIlkQR2ZZw4srjjUpB/TYm/9ffutdOUMYEehw15Ed2BTUqsq2shtxcm31/r7bP8AaD/V69a8+pEf&#10;kaMKVBjCqiWGskBh5IgxNwW+psD72/wnrx6lrbXKhBQs5MZ9JCNEtrC45U8ar+2OtdSo/XIqmKSN&#10;z63RbJStHpKsZFtwxPI/4rcn3XuuKxr4bDxRpEWQaSzLdzYuigFrj+p49+6910hQCJWZvp4vUSh1&#10;WAKOjAqSfqD+PfuvdcAB61UkgnUbMiiKO9vCpsbsbC+m3/En3XusWq6Mkk8QUCRxpdbagCuthYgG&#10;3P0PJ/r7917rEsamM+NlF0GqIqWi/b5R9TKDqH1Fj6v6e7J8Q62OPWFBIdblX/RbRLpLIxOsyHTx&#10;x9QPrf2+RUUPViKfn1jZQixHxtrqNWnSoNygvHIx+ouT9D78RUg+nWuuPhZQysJXCJeV4yFVy59Z&#10;LHj6XF/e+rL8XWHQ4uEDePSGIZtOpCbAu63ux+mn8e99Xb4es3jRNLGNCnj0loxwUvcw+Mjkg/j8&#10;+9dNdR5C6gMyyMzBvJ5ArpCPpGkUaW0/k8+/db4fn1ikCzsIlkL+NDdVVQ0hRtQuRcAEmx976slM&#10;164CMjWwZFqB+4CCFMbOxDKWA/2Fv98fdWIrjy6yhCjRmJBLC0TNKoKsXmY6PCl72uCbtYe/da0q&#10;MnrpY/EzQhFP2wEmmVmnhWKIXK+R+dQJA4Puj/CevCvlw65CNCZ5vGA0ro8xYeOIsRqD6BewH9Lc&#10;j6+2Ot9chGhlKMZ18x0oPXcmMargkGy/4iwF/p7917rGElcqgCM7hpGXWJEkeM2dSCAOLEEn62t7&#10;917qQsUUhHpX9zV6VQIIgvMaScC3H5/1r+/daYVFB1kCGFC7LGgaZFJVlISM8WBPOo/lfp+feumt&#10;JGT13ZC6cxpEhZHCqSBdrxqyEcj/AFQHv3VqVwP9X8v9X8hzEccZkkUlnv8A5xZUsI24vDBY8X4u&#10;v0/1/futaaZPXJ4GAj8fijKl1J8YUlTwXcH66hxx/sffutrprjrC+lVZW8YVdDyDwq2qKM28kcX6&#10;SQfyefe+nOu2X+rK7zR+SOWSzWU/7TpH1H6R9QeP8BZPiHWx1jWMMA7R+QtHolksAY4wwWx1cfWx&#10;ufajrfUhIoYrLJHfRqVS9tLwkX0sw/1P0/2HHHuknwHqr/CeuoFDKzfuCNmb0H1a3En1KmxCgcj/&#10;AFvafqp+IdZHjRdEkw8RYERagWUt/all8f5N7Ae99W65N4/SHdChJV1KEppf0oqp9Tcn9X4/I/p7&#10;r3Xo3U+MowQq3gQnm+i6smoA6rcfX6e9efTf4+saSIpBL8RyHUXQnVY2IuBZb/UEC3Fvx73051GB&#10;iWMcM4WV4WKt+4JGb9kSlbAre4Bufeuqt8PWJ3lidtJZpiy+RiwEUw8WqNGJv9foTb3vqxFcHrAV&#10;DkxqWIeESKXjAUyatXjva3p4C/192j+MdaCgGo6xWVGZ2cBpTE7eYEjyWtqSwvqI4F/b0nwHqzUp&#10;nrkSGeYSB447pGxEXlABUer8W0/Ugkn/AA9sp8Q6aNfLh1iEdmdLwShHVlSwb7hEQeRpB9b/AEsf&#10;68e3+tdesiOI2Z1kdyqvGFdVm/UmsngahYWPPv3Xus15GSItK6zyT2aPwBphJbTJFIpAANvrYm49&#10;+6912rFghUMAsj+s2bRKLq6rqANv94/HvfVlFQR1wd2YRtJTRyQ86y0asVVDpMhUfTkj6e9GtO3j&#10;1YLTPXrqGBVC4SLU5iYKJFDaY2/cHBF/9t7oviV7uH5dWz1jazxyLUhllkX1SNdyof8AUVYA3Nre&#10;3Ot9dQlA8SmP0otnBAC+MfpWRrEEG9z/AE/1/fuqn4h1wuqwzMWRvFKV8MQfSbOFUoxFypPBsB70&#10;RUUPVuubkOk1w0slw1QkahY0BW9pENizcAf63+8aoqrTy6q1KZ65k1GhbFUaNCHeOymRm9ZUxvyB&#10;pHIHvQ0ascevGlR1zKxmFVld1Z4VLMB6omP6TYfQWtf83t7r/ov+r06359dBQVIlaYwkLaVLPMXB&#10;Cqv+qBNrk/6/t3rfWYSx3DmweWYpGXbQxVVtGXk/sp9PqP6+/de66jCxPpfxu7Aq9nupmYalIItc&#10;/gDTyObn3V/hPXj1KQgSnljKsjvrkBCusa2UySD+zfgAce0/VepKIVBBRJUYPZQ6GQKRrkcaONQ5&#10;Bvz/AF9+691IhYF7s0fhWMAGTT5rP6QJiOLX/p7917rKV8WiMEiII7GRlDNMF/KAcf7f37r3XARQ&#10;CNkjJRmLSOZACXWL1MB5foPwCPfutEVFOulpwVszWE5VZI4kGuBGOorqXkG/6x+fr71TqugdYEoI&#10;9Sl/EQ5IllVW8jq5/bLFv03P6R+bX9+p1rQeokmNMqxR6QFNVITqVYhGw/tKv1bjn6Hn8i/v1Ova&#10;D1BbFsT+tIDDJ5WZohpkUjQuuKxtIfweRb3Ur1sALg+fUc4ePzMwiTS6uzKgJDtGLkXZbAAcggi/&#10;PHvVOrdvy6aJcF5pU8UkEMPhtOjAHTMTqV+Rzxx6efex8utFB03VGApJpZZGXXKIr6dOmN2T9tSg&#10;sPTx6SOb/wCPt5ZGUUHXjhadJipw8USLG8hiRw1g0CuYWh+iupAtYk2b+v5v7cW4JOer9JaspTTm&#10;WfSoLrFMmuWSMkxehTZSbCQ8AX5Ue3HauT04grUdJLIVVRTxGnTxrSyLO7RgpDSoZBrijhGm0rob&#10;sLWBt9b+2BKycDXqxiU56QOXzskVQw1FIYaOORPGFXWsQJOpARY/2vUWP4At7dW9p8XW1g1YHQV5&#10;nsmXGHz1oaOlx0qxqkKKJ5a+pQFafyxgAOL3kQnj8/gl9bpGoOqPYNSvSGru2aFZK9ZHjpEMDUsE&#10;URFG8srR/cNIDJyxRCJOAQeb+1i6TxPTZtCMMOg4yvbuLeGKasrY4YmkNLTngM9SEvJM0LgJNHJ+&#10;Sim3Nh+fbvhI3n1ZbJlORjpNz9kxQx1UIyWJrFlpIfBUU7tVyJVyKTDTRmYKYw3BJJVRa1vx714H&#10;l5dbe0NKgHptXe+FqXp3qci1WtLG9TPXQyJUP/FAggdWaL9qSJQ109Vxb0gH37wjXpG1i58uuoN1&#10;0uRtBNVeNBUVGOjnlRqmhmMI/wAgyk1GdMolc8QynWv+qsBYbaMjPTElmU4dPeHydLTxLVZDH1H3&#10;mOoqj7qohaapiq6yM2SoVXBjTTqQkKnJ/A+vtsrU9J3hIPTtFl46lqOmpq2WomkFkDKC09Vyzt4y&#10;PFpbkEi2kg259+Haft6b0kdKCjrYZIa1oXiFbR1FIUp5pdAEYib7uCSJwAJGGpVjAOm4N/d+vUPT&#10;j/EaesdftqarJVJKuCmq5fCviiQOWGggssdgDHYH6n3VB1UdOdDlMlLeqinlagyz0iOkjp96IpfV&#10;U1iUUYOqO9/I7NYKOfdgoY9WUZ6WGCwP39UzNR41MXSQCKlp286GSukkYvVSGJQrAR2dWjWxJAJ9&#10;uRR6znh0ojjDZbh0O+2ev4KdfuI6OF6nH6U8Sl7fdTL+yVhj4DKCdRTgj9RPBC1gIhg16pOyR4HQ&#10;s0u2DTeAwxKvghEZM0UT1ZaU3lCXABAa4VrDTa9zb2yZGPScyVXV5dRchjgpWWjp4UKpLC8VRoc0&#10;8AQs80bEDU7GwB+oubH3RpKYPSdnJHy6B/clIgjnnngTWKamenf0u6QuSsc0y2HqIuz2/sjn3tSe&#10;C9OgF4+iv75gZIchHZ6SemmoqaorPDCztWRc0cyxldNm1cng6bfX6e3YPi6dTAoeiR9n4DFrlKan&#10;dZNUoylHM1OrwpXZER/cmSeoVWZRrNliI08Nxx7XV1dGkD66HogHY+MlkpKipkkpyq0U1RTrSrTg&#10;0lOz3qBT1MKhjLHIGJpXI1qdK2t7L7gAE16Mkro6J3uGGmpYa6nKPT00yVi49EgaCtqK2VhG0Uki&#10;nS60+kM6eS4uR9Le0EgXowhA0A9BbUSzUggaKOOmqT56qVKhwsErGnMEtEDZRJ5GF4y12FivJsfa&#10;CTyHTpC0x0nJ61Y4KJV8l0prVCVMBhkVHGu3gcGxXVdQrXAPIsT7ROat02SK06ZzkqTxBhO6eOKo&#10;hhlQnyrG1xNQSoBZSDdg3IH0FubU690l6qrejqZEad4yVWojmjVPJS0ipaMlwCvquyoB9ePb0fn0&#10;95DpO5KooZqSSWSqd5J5qaqimTQ1THISUeCWNALrp5N7Wv7uTTJ690k6+t+3DtCx8UchuzN9z5EK&#10;3E8BsoGkDkAi3+J96JxVevU9ekXX1skzkzVAmAZYkeNEFnK+S+u3rUHix+h4FieWSamp69pANemG&#10;rrVRRKiFkAdndNGp1T0lwSCRe5ZgwuPp9R70RXrdM16ZBXMDNHDC7oQsYRkUlzIwIkLP9fr6rWP+&#10;A960jr3XCeRIYmL2ZkBh0wqquWYX8R0/Uf4j/e+BunXumdHmsvmRLIrpNE9vKihg8QXUASePz72A&#10;TgdaNKZ6xyVETteYieO8kJY2dNMg8gKLY2A+nvZQjJ60NNcdekCSCRIyi+nUshurSMg/XcD1KP6X&#10;/HA/HvwrXHVuosqRyQLEadnmeK4eA6oGdzZfIhHpCGxOo/7D341rnrWfLqWftYqaOnTyU9RH4j5G&#10;9TIyiwZQRzf/AA4/3v3Xpt616wwRwyGaaVBO7SMI6hf2izI1kSQHULsf6e9dV66nj9MZYN4x+7KI&#10;7iSB1+sS2AJUflh7917rFTyLLcgMFiDsWU6XJBvEj6vrzY/4/T37rZBHHrqaOWZEqUkjZkBu5cCW&#10;0ptfRzz9CR/Qe9gE4HWuuAMopxCaZA0sjOk0gClRG1pWiYAFQWvewFvfgD5de6kiMjTEkkaOreQy&#10;KNcYIFnd3A/F7Wa1/e8Uzx62RTj1wjiLeVJkVFChxNCpBaNvpKrIQdR/Cg2+vuvWusRWWSO1P9xJ&#10;EyokoZQrRpeyyFyDa/54Hv3XhTz65RJCkVSoR55IiY3ZuVDJa9iLEWvpJN7+/de6wQmK5gighAWz&#10;/uHXIPTZhexBHP1/HuwpXPDrek0r1zY1DSxxyGJI0TVEBGoVnY8hrj9Qbg3I459+X58PPrXWCKOX&#10;zXjikLBiJSCLFfrGrKbm9/z9D9PehjPVtNFr05BmaE06RL5IlMtTPfxxSaW0pHKH/tAf4j/Ee/Al&#10;TXqvUqjbXN5o1aX7fxqJI4FSOPyEMyKv9r8eq1vfuvAVNOkvk55qyepqamUDXOoYIFQMYjayKo9J&#10;A5IWw/Njf348M9OqCBnrEQXCeMMY5C41uUSSVVGp9en8C9tP59+6t1hRYnaKJXCMbMWYHnkqwBH0&#10;/o3vRpw691kdSHMd286NaJ1XW0qr9EccgD/E+9+XWjSmeupGkkASSIXJGl2RfErE8PpA4sePr79m&#10;nWxSmOuwrwPIzhlsAwCKNARfoHDf48D3vr3Xc0jeJEQtqJYyx6wrFH9TM6A6eOD6ef8AYW96691n&#10;jEQEBaS8pu11vJKRGpushUHSeOOP68+94p8+m349OUkn0SSRPF4lZHgBLxRvYsJWHJYi344916p1&#10;HUwEIyMVd3ZdX1Eo/tSfTmxsBf8Ar9ffuvdZacIYdYkdJVjEiCwYtIJbNE9v6j1W/p7917rHUU4Z&#10;SwA/cdpCVb9LfQyutrAHgAfX6e/deFPPqJCDMZY2njVW0M0svPlQAqEEZFtQ+oPHN7XPv2OtnT5d&#10;OYjEcQLJaONbmRXvrS4VwUdbljb0/wBP6/n3vryipp1CljZ1d4k50mYawnEd9AGkghmJsL3v+L+/&#10;AeXV1FDT/V/q/LrkGEcYptLRsQWLAhFZXFwZyB6rf6n+nv3VqCtepUYovFJpljhkSRIizg6jpXUW&#10;Cj8PyCfxb/H3vrfWN6aJw0NyIf11Avo8rA+SLxfj83IP1NveqV61QVr1Ii+3WOJQU8ZV/MKg6W13&#10;4aFxe4HFl+nvfW+s3qlCJCjxfbJq8k6p5Kj1WaPxWF/6/pPHv3XusMaqC4bW6WlIFuU8fOtFC3AI&#10;ub/gH6e/deNfLrN5I2FQoRG8kyqX8b2lEkd0SUkaQqj8fU/0/J11oavPp+oqVBohCRtHMQ2nQhaR&#10;Y/S03lcCyhr6Be5FyRYe9dM9O0cQWpNgR4VcqisBKGK6gDJ+m4tz9fp7q3XunEEGnkng0SVakRyQ&#10;sBrVFXVdCAOfyD711scejH/ETD1Oa762NT0bs1UuTxjhnjBAWSqQTpUiUWbSl7888+y3dmC2rauH&#10;WywWRAfNv9Xl/q/mfoG9PUX23XFDStGYo5pCtEwi8csdPCAaeRIY7GI6DrSMcclR7BEpXRjoQzga&#10;+hQ8LeERssAuB5JJap1TQFsqR0zXkt+bm4LDnj2nHSY8ep4h8D60iFQxMRamBBlkDJYujldLjTZt&#10;JsAb+7ae3V1XqNFAjMlkFU80ZCBk0mL1kgRRsCtg3B1Efi39fdaVHW+swWXxziIGbyS08jRwRrG9&#10;PA3oklJF7ovFrErf8+9UFKdex1Kkp3UywaVaQiRm1spURAemUMf7V7aha17/AJ908MVr1qnWKshj&#10;ImYRkR04pg0cCt5DL4tLyxgjU39pXt+Pp/T3ox04dXXA6b5aOSJVnmgjkjYxr9w761nRCG8P28d3&#10;NgQquRa/1A+oZaI8enkZQc9dx0QDLUl3ApvuY3lWNNEKF7y+IOeWX+0yoB+D/X3UQVz1fxF4dcTD&#10;UgsY3eKGURHUCJVWOaTyxzyswXxKEGo8MP8AG3upiPl05jrzq0shZYiZoPVHFOjXljvbXGgABGoA&#10;L6gPzY39tgVOOtdY/VqicSQRlHnk1LJdTK4GuYrJ9CeQV08W/p79w49e69TGTyrEZoUZpah5dCXJ&#10;lhF1iiKC6heSpJ9RI+g59+60a0x0+0zUYETRTzVMMMus6QAU8x06Zho4AuACBz/Q+3lVQQR0yWY4&#10;PSpo0jMcRt5FCyI0gGoypM/LlEsWXVyQQLW4+nt8JUV6r09xppU63iRYCmsyVMVzGzBLRlk1L+OV&#10;bj6H/C4RemyKt1kEJn8yumo0zyKQtME0NIPQ4eE3I5XjkW+vu3HPXjgdcJEaMW1hmljVppHaICIR&#10;MV9T20kE8AA3H9PfurDh1ilkkieZh65olRz56lY0R1sUXRp/IuCtiSpHPurVpjrfUVl4mIMSTeA1&#10;CRiNE/dQgupX6N9QB/rj/XLYFcefXqg8OoU5mI8aokNQ6I9MzsoRQ1mJlDKdJDXCrc8XJ9uaeynV&#10;caq9M1dSqFlWoFPMk8KwXjVZJKhmPlLzggxCx9KOp1E25B9tNH5nqwIPDrgKFfu6Vah6md/3Y5Vk&#10;ClNEkPkSn1SWGsqumyEDg3P0HvRjQEdbr1KhpREgVVMbzoFMNNDG8byKL6byqbJYanVQyg/Qe90F&#10;aL17qSkM6RhSUWNVAeSFLPAXcwtIsbguZLlrHVpt9OLe9EVwevdOH2RijiEUkYkdvt4iv+UQiRf8&#10;3HMHsdbrzcDm5A/woUBwOPXq9eFMYpmEsCiZSAWY+gLD/nVgcXEaSNYKWF7i359tshAqenUJ4eXT&#10;cAsCx2QSq0kzsYX8lVC80hRFTyAWINwF/NrC1/bfTnUOWahQTwhFdkRkaI64pUpncKyS2HBN/wAN&#10;e/N+fdTTqy1r00VMTERMQlRHHWBjFSMQkgjS0AkYAWKrxJcjgDVe/vXT3WRaaQTVH+USoyrH46qo&#10;MNUsUXlutMGQhQWBYAlgx4txb3sceq6e6vU+YGMa42WmM0mm6JJEECsC6HycngqxABAW4Dc+3o/i&#10;6ZI1CnTPlMjDG9RUvVgIZSJaggKiUKAaYNDKCVaQEArc8/X2ZA0Qk9IywUZ6oK/m2fIKiSWk6fpq&#10;mSliq6CGry82HqCi0klYTUU8dXpuZVbx63huSAQD+r2lgRJZjMMgcOjzaSkoz5+fVCOPpIULIs6U&#10;0k0CxwTPTqaeuM40JLIG/Rr5k1jn/kn2olapocj/AAdClAAKHB9fI9PsoNDUU8xFNNojMsoDxSCm&#10;kB8L0uiVQPE30vYtqs/IW5TjScf5f83TumhFaGn+qn2dQK2HzR0zGjnGPkqmrSaeanppKCanktRw&#10;yRupkkNjaWwA0i97C42ppWpzSlc5/PrxBGkkYr6jp/gxVTkZayFpKCWVpJaozEwVFRSzToZYoGaK&#10;3DgEpPZgEuvJN/bRkVOApih9D/q9PPp9Yy5IJrmvz/1HhXphhpJ5KejhjSmp5a6GognRyiCgflKi&#10;JvMrDXyCqA3bUpU2v7uSoJPpQ/b/AKv5dNKhVABitfy/1fz6j1FFQr9v5q2KKmijjeSEU70hKS3j&#10;j1TJdnlZryLFyukgj8+7K7EmgqTwzXh/g68URaAnHnin+o/LrKwlp4Jiki1EVPLDDjJV8cQIqG8U&#10;IFNGP84l2DKoDE2Nz7qSK04Hz/w9XoNNB5cP9X+rPWOpeWpmib7eeORG+2lqQjiFEiskaGgQn98u&#10;V/cW4LXv9T72oVagZHH/AFHzHWmqTXT8q/6uB668tZRyCStgSARBqikalLNMqP8AtzVq+HWh8gIE&#10;qsOD9QPdiqEUT/V8v83VQzA1c/6vXH+qvU+FqaIMtKtXWVqQ1apSxQ/b0xx1ZCJZx5Ka0kx8dxGX&#10;OkObBR+W9JrUgAH8+HV10g6VqT6Upg/Z/l66p6OkqojLDJk4YHmSnglnrEp4NcULStAzQIzFlS5Y&#10;OCgBIHI96YsGoQK8T60r8/8Ai+taUINKgYHH/DTz9fLqOaCWipIMjVyw5KCKdVaSKseOohqJgzTU&#10;zJMCWgT6ahe9wVvyfdgysxVQFPzGKf5+q6NKhidVPPNR+XmOmuXHq4mx8XgklkmOo1MhaSsikH3S&#10;z0rRXdGPIDi0bEKRf6e3Qwr4h9PLhjHXmj/APX885/b1Cq4ViZBTxVJm1iqiFWFZaRqaHTHSSSR/&#10;qEgYksLeo88+7BhxqaD0Pr00y0Pr5/5M/wCrj1xpYwY6NxBRQ0r/AHVQtUZ3SSu+2j+5q0rKZhcQ&#10;RuDGhQ3JAA5v78xNSpJJ8x5D0/MjrygEBiAOPyrTPD0rw67p6ZKcierip9OUn+9gkUiYNISYHp1N&#10;QdYRAxZpP0rdQOfemOoALWi8etAU407s/wCx+XXUuOT7mNa6ZFjp1gFTURTST1c0EklkSliPjDKo&#10;0xkvcDm9+B7sr4rGOPAenVSmaNw9fX5dNparvJURU81Vj5omBWnCpN4sc7Chi1FQ0JDXdY2b6gkj&#10;R7cNKBSaEdUFTwFQf8h4fL7OuCwwVMMElNkqVwakvUhlalq6GCSG6U0phH1cWBstgW1E2v735mq/&#10;5j14IpAKsPz8v9XDqAZk0s4WRKRqmqCRU0xenh1xrHUNBGq3EhurO4H9SDfgOUAP5cf8/Wv20r5c&#10;Pn+fUPwLTyH+HNSJZIi80Zb7FKKSMyjWkwYiZOP6/kce9g1HfX/LX/N1TSBhKf5Kf5+o3mp5KfyP&#10;XVRo2kLpFC5lkNRGAIVeNhZAxewYnkC/492AAbgK/PquPU0+X+bruempQxMdQJ/JLE5WVmZEnk4d&#10;K+Mi4jZuLXPNv6D3sH5f6vl1VkHGv+b8+m2pppPt4BGsjSU8kohijmiaOOpaW6VRom50hg0YRSQS&#10;Obe7pSpB8+mGHp5fs6wVVMZyZaSikvKC0gXxx0Fd5Ywsh8jKh06wLo3C34I9uKQMMeqMoJ7B/m/L&#10;8+k+I56qlo6apRQJklEizQqUg8TCKCSmalOoozixfm9j9fbw0qSyn/V/xVemiNVAes809P8AbTJV&#10;0ZWZRHT0krtrb7ijcLPTgqAkepD/AE1Jbg+9gEtg1Bz+Xl16opkfL8+PWLyyL/EKnyUrVLsGh8QH&#10;mhkddOpw40lkT6BuCeST79pXGkY8+vDFSaV6gRTQypGpiieaaZxA0sy6adJvq8qkWV+NVh+m/Ht0&#10;htXoOq+XXLyfbvLSgVFjCkVbHKgLq7SmUTLKOFBUWdTwLX9+oSNXp14UqVH516iVHjiLFgksnnvF&#10;WR6nqIfIwDRwNHYNHYXb1AqCPqPdh1UgYPn1nZjSIJHeMQQ1SxrFTmOOSGoC28kkqcqFLFQ9jquL&#10;E3NqgKTjjTqx4Z9euApEkMjI4qIooiYFIJWpSV+SoIuEQg69A9Qube7VoKcD1UrU14/LrCIj41kV&#10;FMgnaBKQhEkkAXWgNFKLrYDUr/UgAEXB97FK0Pn59apwp1jmDxtI9OxaSs1RTxvZYv3o7AxmxKtx&#10;wPp9D72AODeXVDp4qfix1kSkUBk9BanVYTG8vo8s/plVZFBDaCLn8g8+9FqnHn1vSPtpjrFpZfER&#10;HMCtTHTw1KtGmqQevRMX+rqBYqeObn6+7AAig/PrWeIHnT8uo9W1PHIrGNYJ54ishnkESuXYqYYY&#10;ORokHqVgAORb3dQaZ6bk0eXHrzRMaKKZYEmMbJEzRlwv3MTERiGn+jEAEtYC1jq/r70DV6cOtUqg&#10;Pp1GnikkEs8hpwZCzSRTsrCOQoPDIjqAzCwLqygrpuCR9fd/l1VhXu9evKiU9MRK1PVPUtG00kp0&#10;yRKtpDJGGBPBtcKStrHn6e65Y14U61wFB1n1fsTQeKV5p2jMbu6rGxLeSUyygeoaVDre3Fx9Pe+v&#10;AkCg6jlStVK4ljkUAIZDIgvHKvKpH9OLEkj+o9+wVx1uuatnrqb7wwK6UINlFPDc+JponuWYRj+g&#10;sRf/AIn34FSaE9eoaVA64A1klJGKfwgyVDiWIIiTF4rRLFIPqdQIvZf6+96VDdbNNIAPUOWIrUys&#10;t47sdNJpKLEumzr44zrI1X/UORY/j3YUp8vXpumc/wDFddLOft5aaojsVjKoyQyCRhFqaUkRhbSA&#10;jSCSb3/2PvZXzHVyBQ9eVJJvtpESKGH7fWS7qpTy/tlAwFwNRPBIv9fxYeoAM9VoMV6xxSuHmgS0&#10;tHKFpmR/GZTIVKNO7uBcLeyEH/E3v78wBz59eByR05lAGWZx5JKamVpIF9LhIx40KKQARwC7A/S/&#10;uoNTT163SvTIrMV8WtZdCSeJol0OrhtcfjH4exsSeP8Abe3Oq0JUAdZZFLx2lQu8D+PQGDlotOpS&#10;trEuh1Hjj6D3vq9PXrilk1mQeQSnTA0caPN4QhlR5AoPpU8/T8WPvXTa1IIHXFIDAS1JKs11igmk&#10;YLCreT1CSnQeoIBw1rXP0HvxNePXqBcr1yDKXjiRRFLK0ixsxutWiepg66f1DhbMCeR71SvVfl1x&#10;WCKUSSGORFX9pl16wHRgLNGltNybE/6/v3WwARnrP4plkbxteZIiFkcLcsylHhmRl0krbUn+v79j&#10;r2kajTrnGrIkckjA+NZkQhBomldApZIiP1KTYcf1Pv1QcdeAHE9YQg0qrS6SrL4mKqxcqLkAN9RJ&#10;yxBt795Y62dJ6mpP4acaFjqIA/lNNITAfJqKuhAHEev6AHkXHuvnwp17h1HlR4adKiKdVQv+yIpk&#10;YxS1DaZDo/qgIKsPx9Pe6g462RQY6wo0tOWRmWVp9Akd08ax2crEFAAOu9weLFfr73SvDrwBHDqU&#10;sqzRyrJM0L6VLwIAhOhj+0ym1l/poJtYH3qlD69W7SMn8uuPgCRSVKM0z00xRKVxdJpDH6XlLA+v&#10;g3H1PveCaHHXscQOuoPJT+GtkgXzxuzqp0MdF7+KoSx1LcELz/Ue9EeVetYGadToeZXLQCOklim8&#10;0hUMUY+tQhHNkYjT/tvdceWT1vH5dToGM8tMIqi1OtNKkgAKRFtJjDSBOSin+1zxz+Le6OBoOPPq&#10;wIJoTjp4pYn8rVUKmNXKVIdVMoggH7Uh9ShgvI4K3Gnn8e2yykU8+rJXVUf6qY6fKKOohSZ41VoZ&#10;IpESZlitNCJBIY5Q3KMrBSpuCOSePadypFPPp9SQM8en6OnUV1PM0nkMkTw2SJWqHkji8iRtDYDk&#10;m4dQPoL3v7Yb4TTpwLRgenHFxtMgSmWNpVjmrKeOdSW88bXlQs3DFgxP+BHHtlwV49OqA1R0+UlQ&#10;pWoNJ9xPNMk0MdDOt4zSgqUZpf8ABi1geBzf22y+R/b04pBz59KeN6kUivIpqRP5pkkjijDU5p9D&#10;BHlW9lV2VWJ40kEe2iqFjTHToBoAe7pxpoMfKGmlc41qrU9UGDOUeNA8QiqWDW1n1eGx4YmwHIo2&#10;oYUVp/l6uAPPHTnTUkmQE8UcZhk0zrWTM4WORFXXEI3YFASo1IOARcgj2ywCEGtfTr1AQR06oUiS&#10;5jcRTfbSN90hkpzUyQ+B46QEBv8AN2L6WPLXFvy2B+L7eH29aIC/7PUuCPHLCNGPWVWmWN1WeYPS&#10;xrdpX1TWZ2UaZQQBZCbXvb3U1bz62AOIHTxCPtYKVg5WjlqJ/tI6hTPpYJrhgMSfqsoDRn9L/Q8n&#10;34AEnzP+r/V/qqbLgfLy6kqy09PLIskci1K+OWmaBCEnkQJFIssfCxyO3APAA45B97pXFOHz68DT&#10;qVCry/YY+KkiEQSWCGOaX0pUqpl8sVQn0+hiH+tzz7uq17j174qAeXR2vj713RTVtBW1FLPG8tL5&#10;moylmtIwSmpUflDKA3MoHqW/59iDbrESjxH8ug9vN28AEaefHq57qDYxgpaTIfaRwHyx/uK5UxVr&#10;Qin01EZA1FERFfUACwsefcgbXGzRBKcOgBuu5N4P07dHFpKbxJQ0Z1SQai5NQ4d43fnWyqAGTUS3&#10;+3B+nsbWUXhx08+gh8XDz6kNTB3mN4pXd46SEo5VCITeFZC6jUP1D/EfX6e16ipzw69pI49Z2pv3&#10;ZJakwIszrTvFH5bieC7gqzekaT9bfq+v592ZUAqD1rqVTwxIVlkMf7jqsuhAytVIxCnQfpdRcj8A&#10;j22ASaDrwNDjp3oIUjErzRxIocaPFYmmpj9Khgf1+oAso/SLD24I/wCLrYUnpQ0UD/bATLC8KSyS&#10;LIJFEqEKJY0YqAxVvqg/x54HvTqoOOrhB0+0oJSJjKFMUqm0aMq3Zwv7jqBcHkNY2FweefadlNcd&#10;aIJ4eXSkpl0zhYXjKqhMwkGgsoNo2LaSpKG41ABvp7qVYCp61Qjp/hhRR4n0ySK51ufqIV5QEtza&#10;4Bs3P+vfnXWupsaq9rSMyKy6QnDrrBaRCtgGuoNiB/h7917qfDqCyAqiGRSrAX/cijOldA/BN/z/&#10;AIn8+/de6clZFIBKOmlFSQkgiB10qNYH9k/n/D/YBunXuneONVCqiqVAUNblmTTqJIH1FuRb8+2m&#10;INSOI6cA4Hrj45byNEYyjHgPYPpVbJ5F+vqFyD9eLe7FkPHqn2dZZNReHyamMkaSxr+k8N+TY+q5&#10;sbn6e6KQKkcOtY65mnUiS3jTXqCXJVg6fuBShF+bWuOR9R9PddXdqPW6CleugpOoNGhLi6hR6gv1&#10;KXABDXBH+JBv7cDgmg6t+HriqKqrrZ4Qsg8f1cC/qMlj9b35/wBb3ciooetDj1K0kxs6BlbUVQKV&#10;IZmbWsjRn6D6C3+PtjUTg8OraQDXrpI9TjXCGkWQsbKCYig9Vj9b2sRb3piPLrZFRQ9SkhWwsxVW&#10;RkjU/rMhPDMADb68cf6/uhYA069pFKdZ/GGSMv6blQzN6tRU6VsLA3/H1PtquajrdBx6wyRXaWzI&#10;qlTGx8ZGs/QM1/yL2P8AsPbgYHj1V/h6bmUFiJEZ2uyhDqUiQAcccf63t4KKajw601ainUVllCFA&#10;FkB8kge37gKerQg/1geBwfx+PblEpXrw1Vz1IgQhvKAJDIqnQ3CjU3q0mw4/pwD+PdG0+XVun2mj&#10;INlQMUIj8iKdR1MCDEo/xtf/AA9o5DQk9Opw/Z/h6WVAGVVcXbSzBvoNRchQL/j/AFh+faBxqqOn&#10;+lNHYm6qxC/qU82A4JJA/pb/AH3JTdO9Z2AsW0JpI4JNlv8AS4v/AKx49+6903TDTrAIKhbKL+oW&#10;9SBNX9Dq+n497Fa4690n610H0Y3ZVDi4vwNbEmw/p7UqD59NdIzJuGDp+2XKmQFraGkPrQ8fhuR/&#10;r+1cS/z6bc9vQf5Wov5QEK+bVqIRfEJFXkP/AIAf8V9mESDpOT69BVmGYK6ho21MBCWNidT3ZZlP&#10;9GHJHNufZhDQnPTbGp6Q0krELJGyozvO7l2TxQNYRs13HqvxoCcfX8+1tMV611DpXCeQSSTBqoo6&#10;mRBKZhFdah0hbjVpsACRcC35sK9b6WVDLGpESMUhmiVTIQ7RXkFo5w8nIGr0kEn+l/p7SvSpr1Xp&#10;YUHkW7M5eWTwRSMgDoVH0TT9Vbk2vx7TsAcDp8cB0usfyS0uiBSXEqtHZgxGkHyKP7XCmwtzf88p&#10;JDn7OvCnn0sKOJAqSErE2nQOCBELi/LKARb6f1Jv+faQsSc9OhARjpYUcRNydSKQXCKC1wbgsGHA&#10;X/D2l6cUaRTpRQqOPRdr6ieR6CLqoH0BP1U+6Hj1bp2SIMCzKS2gXcWDup55H5I+hPvXXuuciITp&#10;IDpYfqWy2t61U2BuCL+/de6bZgAq3uGFwFubvf06f9fn6/092Xh1VhqFOmhrlvSDqFg5AH6b2c/7&#10;e3txPiHTRNP0x/q8+sQuLNwWV7reysQfofoPz7dfK0HVSpAz1mhlIfSCBoCsWBRRZm4HP5B5P+39&#10;0MfVo8N1OWpBuUYta6m6BV1BroSDci/6SLW490KUFenq9QZqkq9tOliGD6GU2J/sM1uAv144+v8A&#10;sdhajUcDppn4jy6Yayo0xuTKxYkuvoOjyx8E6QORq+oBsfrz7fjRa48+kxycdBLubJkxylHtDrDo&#10;jsUEc6jS8ikfqW1ySP8AAezi1iWoFOmZFBFei3bt3DJ43KVQjeJvHBUQXZ5tZ8tRTzPp0ojLYagL&#10;2+vsSWkQB7ui4fF0AWUzGoy1jyIFjl8KyUvphmjli1OQLcsWvrsOT/r+1sykCi9PsuMdIMZRtdTF&#10;O7JE8zGarAAamcoGUG6kASqRZCptz+B7YIcCnl1tdXn04U+Qoy8lDE4hq2kCSGoVozVBY9UH284A&#10;Je9mZLXa9gTb3Q1pjrbfD0tsdkYZmiidD5ZDDKzqy+W8cJ0+TSFDSRlWuAoPH04J9pZK1z1VRTpc&#10;YzKCXTqkSpgWF5pRUa1lgptQL1ULJ+vmz+M8j+g9pZVqMdKFjRhUdCFiqlEKpIhEfE9zoLNe6wT+&#10;JFPDkEWvewtx7QO2KevVvDB6EHHTKDTNCZCilfGYlVpGBXRLCJGHAJu1iPrc349st8PShQAuOl1Q&#10;uRGRGZkVQh1ylD+0P2/OIyL6r+mwHP19p3pivVCKtTp9pJJHURyBmYHySRn0kADTdzaxHF/xb6e2&#10;vPHW9JBr04lSEUR2RVADKoW8uvkSEG9+LWFrn8c+6nTXPVyKinUap0aWAcuyoqkCNC0Tk3YMOfSg&#10;5ABv9eB7sMZHTbJQdJmup40WWOzMWWdZIhoZKgPaRY0U/Rk4BW9zyfx7UqQ2R0kOMdAfuikWEPMs&#10;sLVHkWQF4wZEjAvbSovGoH6LXP6hfj2eWhqemlFT0VHeNKPOzQPLHJMsoVXSJE0yu3kkKMQEfh3D&#10;W9S6bfX2J7U1FevGgP8Aq/zD/V+wBG2Qno5XkheFpxFXCZhpedpkQSaI1ZbsRZCdS2tqW39HZeHV&#10;CKnp5x261ZYpFkWYT06VDI6qxp5ozqqJZvJYAMSUUpwCD9LeyicdxH+rj02VpjqbU7nmcS07E0a1&#10;EgVnZlao+2Qa4oadnXxr5SSAQwZTz9PacVU9bQHUK8OgQ3duNp46UPXRIjSN4Ps2dZKVvO33E1ZU&#10;ANKJRwsaaAdFypHHtfasK0PStiGcBOi/V+XRczCchDImQq5Ujo5c6kkBhqEKyQzx1dMPFKZItMsN&#10;3VlcaNXPJsHATQfy6VRxtooehV2dvCVah5J6QGGrd6jJ1ePEdMlDSN/wHgqRZmklldVLy6daqSFI&#10;AJ9lV8ocV9B06qAHu6NrtmrTIiniWoYVGNiCvEKoNopapBGzU1RGLSxvq1I7X41cjkAHT0rjpJKt&#10;G6En7KOup0meGKKN5XMlo9IpnCeKRRIBZ4nHqJAuDa/tteHTTKwPSC3ZsijycFQjIJ3ddc7srBVU&#10;j/K4KRY18gSyo8tyQebi3tTBP4TAdMyAMKHojXbXU4rvua7XWzVlRLFBNBDDS08rxCC/3lAscbrS&#10;xsxiGtSrFVP9T7HGy7gkfE9PW7mBNQXh1U33P1HGrz1VZVJS0dc9ZPjqfIYyCrmeHxBjUFoQGpZA&#10;oJVZCrVH6uAp9yNt25QTEK5x5VUE/Oh/DT+fHovud2ZnIhSpOT1VB2x1ycZLXVUlJDeF5pGlpj5d&#10;ECaZJK6nmcKXE2q6rLCDYEqTa/s6vLCCaNmkWoAJBXJB4lhX+LFKjhwPn0HbqS4/tohk/EOH+UcO&#10;iv1uOAqPWnjjhbyTOikxxN+Ajr/UW1Kf6+wXdbYvjkuulUNWIAIBp61pnFRj9tQHre9rD2mrNhRX&#10;J/Knl5Gp64mM6ZKmExyWUwwokalWQevUIxwCP6HkH37wQqNcQkNiigAZHH9o4U8q9W1DUIJAR5sT&#10;xrwp+fr1kkpaiOJaiV3FSxEpDICir/bRgotq+ikC31Fvd3tZljEshPiE14YC5qOFKjhgDiOqpPE7&#10;mKMDQBTjk8KHOaeYr6Hri9IEWUMsZjiVXRCSSb/24gn6h9dS2sADf36S0RFYUGlaED1+Y9a+Y8uv&#10;LPqKkVq2Cf8AIa8PQH1Ip02vSjRUKdMNyjiyK8isw9AEyAmwNrKPp9DYey17RSjggR1owFASD5DV&#10;XyPkCaedOlqT9yEVagIOaAgccfMeZ4+WeoTQXYgEagpjJeMKCEv6SVtYlrkXBFr+yqW11Np4kClS&#10;MUH+fyrXFeHSoSUFSDTjg+vn54A40IzTqKYAVYszuwASQwjUq6/oUYgBWH4YL7Q/TJoJJJpxIyPy&#10;PkfKvDp/xDUAACvAHifkfUH7a9RnpVhVpGEakLdhLzFJIqXCQ6vo9vUf9ifz7RtaJEmvA44PCtOA&#10;ritM19enxO8lEFT5Y4gV4t8q4+WOoDCVXcMEKxEO9kLAalsLAfkE+r8W9oWjZHx5cfzGPz/lTpUr&#10;RtGKY1YGQP8AUCMjz6w6ECWKlbhyGACKsTcoDp/p/X/ivtkCPRQjjU/YPLH7enC7mQsDnHnXI456&#10;wsqyNGysQiDVC0luQTqKhhyB9CP9549slA7hg2AMFvPp7UUVgQKtxAHp5/b1lSp0uJGsT+4UVwrJ&#10;ECfQZGW4JYjgD8H26Jgj+I3lWlRgelfKtfTy6qbcMnhDHCp4FvWg9B8/PrwmM0pSokhRtIqrol1i&#10;9WpgUAFiAAbfTn+o968QySaZ2CmmvtGPU8OBp+Wc9b8NY4vEgViK6MnJ8vzB4euMdZaia41ErJNM&#10;PTrIULGvC3CWCtbgH/ePdppDprXVI3CuMeWBkGn5efWoYQDoA0ohz5knzAJrUV8uPl1jarkVGjcs&#10;sy6AVkZVfxLYqjm3J+ltQNzc/T2ybl1jKPUMKceNPL5+lK/b1dbWMuHWhQ1NRwr9mRxrWlAMA9Zv&#10;uJCjAqscbP6hJYkAC8r3AHP+BP8Are9mc6SGWiE8PnTJ+3rS26Bw1dTgY+2uPy6jPIGZmHjEOiyS&#10;LIGkYn1KFv8AQ2spH+B9pWkq2Php5GufIVPA+VPl0oWKoANS9akUx8/tHnX59ShMiqSAwdbXQqrE&#10;jgl0f6jTa1h7dSZVXUK6vPFa+h/L/D0yYC5zQqa0INP2/b5fZ1wEohYMzMySKZCp9Rmc8sGY/Rfw&#10;b8+7Rz+E2pySGz61PofTr0kBkFNIDLQegA8iPU9SwQoWGxZWLyFHsVUW1rIbclF/1rH2sE66fByf&#10;PPD/ADkD7T0k8Hu8WucDHmfT0BI9OuB9dqgMFLosfPoKD+2ImYAWH5uABxp92LFx9QTTAHGmPPST&#10;ilPKgp1oKEJtwOBr619NVK/yPzPXNJ3lMY1uyxtp1MqevS147XFgLW9Z/P0t+H4b0zaanCkDNPL+&#10;Qx5+vVJLURVIGWFaCtRx8uP5enHqQZXUMZiy6r8xtq8fN20gjWL/AEtcggj2sNyyZkqAa8DWn+Ei&#10;vCmB0l8NDiOhp6ilfT5Gnrx6kCSQi48TqEHqLgTPGf0RlCOPVfkfnn2qWaUg6SrADjXJHoR5fb5d&#10;NFIxk1BJ4U7QfUHz+zrmtVHGTGpQmREZL3LRC+lhEy82vxx/Qn3ZbmNWMaUOoY9R60PpX09K9VMM&#10;jjW1cHNOB9K/Mf5adcopZlV5ARJ5FdpQSGLKgKEgnkkA/QfX6/X29DPIA0q51VJ+dMeefPFOP5dU&#10;eNCQnDTSn28fsp/g6lpUpIIoyJ3UD1x1AvrVv1slh6SR9TpBvz9PauO5jcLGdRHo3mDkkfM5qeI4&#10;9MtCVLONI9Cvl6A+tD5cD06JUxVMqwyhlUSN4pS4EEcCrqjBP1JtpJ13sOPqSSbrcRXEoilBAqaH&#10;8IA4ZHnSlSekLQNAnixkcBUcSSeOPStaUpX/AAZ1qTIZUjWR1gS+pJ9cU0ymzFAgAUngEWHIt9Qf&#10;ayK6EhdIwx0eYYlWPnSmAT86cPUdMmEKFZ6At5FaEDyrXJpxwTxrwPXaGCPTJEru8MBmpyUurShz&#10;rUsoBul2Oqwvb8+3Y2hRtUQJKKWSuQSD3eQroFc4rn89OJXqslAGajZpQEYoP6VBjyr1x++kdUMp&#10;jkikY2dnAIa37cjPYFuf6/U3H491+tZgGl0lG8yfPyNeJr/hBHl1v6VEJ8MEMvlTy8xTgP8AJjqc&#10;s8cLPLVzQys4VSkBDNIsUVlRQ1wDYDSTx+T9PaxZo4iZbllYnFF4nSMADyNKU6TNC0gEcCMoHm3l&#10;qPr6dcYjKI2eUyRCO95CxdUMoMsTkXBYiwBP0Xj3WMyeH4kpZNHGpJpq7lNAKk4ArgAU9erOELBY&#10;wGLeVKVpgivAA+nE+XHrklTp0yToIIgVndQoZZbIBDYpZ1BAtq/JN+Le6rPSjzDwwM8OJoNNKAED&#10;5+Z8/PrTQ6qrCdTGqjPDJrxqCR6YoB8+uzI7yNoYv55JZiJtUhmi0g+ORW0sfoDzcA2txcmpJeQh&#10;DXWS1GBOpacGqAT5EAjBpQUJrVUVYxUU0ALggUOcilQPMY8ia9SFEFO6t9mijUoDJUJ6VT1zRupB&#10;DWvxb6XHP49vhYISCkenIFQw4DiCKZpwGcVHTTCSZSpkJwfw+vwkHy+frTh1Ga0khj/egWQVbrGp&#10;JZlL6C7tJd+SPGFDG345+rBVWfTlQddAK8D5kkEn+Gmoj0Fcl4VVQx0seypPrxpjHnqrpBPnjqKY&#10;GDRqUYyVCyqilUukYWwkCr9NQt9ef1ce0pgOoagS0gNBTgPWlPOnE5pqx0+JRQmoCoRXjk+lTjHy&#10;xw6xtTOsfmcCF2ZEKwILMjgABOLFvybf6x9staFUMjgKxoKKPI4wfM+dR9h6ssys3hrVgATVj5j1&#10;+Xl/Pr//1reayreNZVKvNTiXyP6kD+QtaBBG2lVKgfthmX63F/p7EIRa9vHoOhQM9QvujKpVlUnU&#10;ftp/L44gZE1SF6bm8n1VGAOq5sLc+7FSMnq3XTSzSWDwukrIscaSFUigptGpI3VAP1AatNg3+Hve&#10;gkV6917XJOknkd5Un0R0c7JGhqHjGp10R2DRmwUG2ofU/T3tVINT1ZPiHWdlmWnh0z2885gMEcTx&#10;ySRIPJPCTpBMYP44ufbI49OP8PU+j8pCxGZ5ykitMNCWQkHSIpDwQV/WDyLW926Z6dYY0RCqOFnq&#10;mDyTK7iGOCmcsI5uNN+bqQBcfn37r3U+ljdmlKRma0aqlQkP/AltVwsUQ+hb+y/PAPHv3XuniOEQ&#10;MXkgkZHcrAsMKPNDJa7pHG1jZjwzj8/48j3WmFRTpyWAGSTUFMd0UgkygSHkLKsgNyG+puSP8Peu&#10;mqkY6mpTxWdmaOCaWoEfkWJRE6ov7RZjdrN6iCxuCBbj37rXTglPracGpjnSSOItGiteWVOGcylR&#10;Zj+m35Hv3XuuUMPijWJkNOZJpI3imQTBARqLxkfpvxz/ALH37r3XIRPq+utUdgVdFMiiPgIHtZgT&#10;yOCffuvdYHp4l1jVqZ7Sok6SLE9kszkkEafwFH5t9ffuvdQpC3kg0+YoAskTCpPJPpEjRsAGseAH&#10;tYfT37r3Ud4GtIqmGSN2Qr4/KIIzIfVeNxa/1PAuOfURb37r3WKUiXSAQEp0QOjFQmuxL2VQSAVH&#10;55Puw+E9a64Myop8TtA6BrIsd2YzKQv7Ki2omxAP0B+vuvW+pAJSnVZG/eMUU7LEiMRIx0hljH0P&#10;5Zx/re9itcde6mxJI6xzCOITRM0c0oZLyXAKRsjLZmJvx78eOevdZDFGsixxMViYGUSpcMkoBD6Q&#10;/wBIweGIufwB7117rp9URKLHGWZPXGiK6RMouJF5K3I51Xv+eOfewKmnXuo5Zo5YYpZHYNTrMfT5&#10;vSTZfJcAAgXANz/r+7nvGPLrXXpJJWtEyPpRXSJA6yKNJ1aofGt+RyVt/wAhe9qhBqevdQ3WlYDy&#10;UuoK4d2A1pAQvCxsn1sfV9eOQRfn3frXWEv408lOxSKQeRborrPqOmVW1cf6x/rYe/de65SO6Eeg&#10;y+QKQit4WZgLCHxr9CAdZI/Hv3XuuXkgAgFQpHhCqWMgYSjV6ZJQwt6foGuf6+/de65sollkvGi2&#10;kEUUisR9OVjj0rbm9mcADn6n3VfP7et9Y40lk1ARNBC8t1FO3DvApAEpuCoB5Org+6saNUcevdZ/&#10;EitGXVC2vzFY9cIlZBe8mo6lLfW4+tvr9PdKEivW+s0bBI5J6huJHK2YaVARRopoynOgEn/XPJ96&#10;6904RoGDNZZhppl8Dh/MsrekuGAACqPpz/rj37rY8+pyu+l4mQgqgLzXGlgxtFAt+GI/oBb37rw+&#10;XHrM1Q0qEsQltAUyRaZGiUhXF7cEf7D3vqy6q569JKttVzIY2Vf2lckM39uRRbUE/LoOfzax9+6s&#10;3w9cf0xskJVf1pJoXSZS/wCmViwupBB5H+29+HVU8+s0UhTSYnVtaLGDoeR41YaHLOLW0niyk/W/&#10;B9+6s3w9S4lClFkSK+t1KNKySS6fSscWn9Njb/iT7qa0x0104KjuVVgHiIEkkRNuSAdKs3AccBiP&#10;r70Ndc068K1x1KjQGLlnDuwZDdVtp4Gkabccg/k/63Pu/VlpXPHqXA6yFQURJFBYFlBUhPSghAH1&#10;ANzyfdX+E9OnrMQrKkhZykbrIWOm9yCra0YC978Cw9p+q9ZdLFlYFUeMFlZNIYIovGmiUHUCSb3/&#10;ANa/v3XuuOksqSCIMAdUKk+MO3Hlcl1uGJ+hP44HHuyfEOtjrg3jDEgqVdPI62DpBIBpurn63vzY&#10;j/W9qOtN8PURUP7flHkeMMA6aQED8nWoFyQbWH0/rz7bf4T0yesc3iZklfyOVVjIp/aexAAjYD+v&#10;0sP6e79bAqadYgIXR10uqsFTUNLqqpyvpP0INhe3vdOraD12S0cgF5U8YMlymmEAD1MHYHSfyQB9&#10;PfuvFSBXrshkICyoTMyXlNhD4240IUFhqt+o3N/rb8a6r1ngQxg6olRo2ZT6iQRyVndtNmIHAI/2&#10;/v3Xupax3aIeo+ZDqQuoEQsQ0rMRyCL3F/fuvdSVRWUelQV+pdbQmAAiNtafVR/T37r3XNYrEq0k&#10;ilQ91U+gBRqAU/U/gk/ge/de6ziNQEAkWQNZZHZtUkeoavpYnj8H37r3XZiFiUdIoCCxksGZdA1C&#10;QkgcH8ix/wBf37r3WSNYkW0YWP6s0bAg3f8ATH6h9GPqsp+nvRpTPXusjRJJZ2HqZyQpjLrGUW19&#10;TKBz+LAn/H37NccOtdSEKKGCCNnVgEkdQJFR19RlIHC3+gAPtN1rqSjIjMqKiuYgXtcO0i8+gMAB&#10;cD1G/wBP9t7tpOnV17rNf/N6GA/cUsZChF2HrZbfqt/ZHuvXushS+gnSUWdwX1l9XF3Qof6/0Pv3&#10;XusxK8sytoPqhZBfxBTYKosbA/74/wBfde65BdBB0oz6tViRIYw3LCJb+kf48fn37r3UhVVdRIXh&#10;yxC6SpJHpVmYXI/pa3v3XuuaFlsHsJboHEaqNN1udJP+Fufr7917rkrWGvxsV8g0hWHlLL+nyi1r&#10;X/BN/wA29+691kIWNQSNfqbm2phIedF/yv8Ah7917r0iqQ5KFSFDGT0qi88sVX6MfoD791Zfi6wu&#10;qkrfS62I8nB0lRZUkJXm9vr/ALf37q7fD1we41ERiKTSCgsnqH0VgAOP8bi3v3Xj8Q6w+O1yFVpC&#10;GBmWPWCpN2duLcf4ED3vq3XgoRAV/cLkC5jtwDYyawD+n/Ej37r3XdgoZR+2dQYkhW4YWJjC8j/Y&#10;+9dVb4euCqFHOlkGonUqBlJ/t2X6gG5t791UfEPs64OgssOj9wqCQ6/UsBdxwdWocgfj37qzfD1z&#10;kTQjAg2vzIoALsgsqEsD+T9PfuqL8XWJI5NepCwcqtxIBYggXsQCBb8EW/4n3vp3rrxtGFUQltMg&#10;CadJjW5uxlb68/4/n37rRpTPXNFIZGMbEFz5BqADr/QKOCbci/vXTZrTHDrkiFW1KVX1MqliBpVv&#10;0F1AseeLA+/daHXHSwY+kqhDXVgtgNJ9drcA8kA/8aHh1tOPUaeKK93iPqjUJbkMfyQF+tvd0+Id&#10;PDrAE0iUSNGWXS6ekHWxWyF7+q6/S3t9q07ePWmBK0HWMRITJZWDem+hlNz9QpNgCTyWIvb22viV&#10;7uH5dNaWGT1GeB9DXV9LKzzIh8elpG0nU78MRwb/ANL8e3OvddeOK4BAVopGRCnjANlGohNIBb6X&#10;YfX37qzeX2dcI0U3MiIC8rKhUh21RLe+rT/twfr78SBk9aFK569+QzOUaJU0KyCb129TD+tzb/W9&#10;6DqcDrZ0Ux10+oKHAWVhzJeMJGATyisOPryv59768vxdZQpMj6VCmxVZb8qFW5RVt/a96f4T06es&#10;qqNKOCuoW/f0kO7AEWQjgg/pIPPtN0m6yFmCgJKI3LguCxCk/iJmF7AC34/w97Xj+3/B17rxEZVP&#10;QGX/ADbKrgDgalLFFAbn68/7D3sef+rzHTp+IdcFdJF0tGmhuSI1b9Sm3kBZbcH8H3rq3XFmW6h4&#10;1YhQ2pWA8K/2Sbj6/wBD/rj37r3WKVgFqAwLtdCLMoVwVuAVXghfqSffuvdQZpzeVv3HOkGXSqOk&#10;KadJBUC9z9TZfp/re/AVwOvY8+mmorjcD/JzHHGkqqHLPd2AR/pdV+tri/t0R+vWtKnHTHPkgri7&#10;eENI/nlJJBVf3A4eQH1gkWCc+/Inr1ZVUcek3UZJIv1MXZgZZY2JMapfTzFGSGuDdri4+lxb36QV&#10;yenginPSTr9xTuxhZ2BjMumRNLqYiv8AnoVZf7I4Clrn+h9sgDqrhBgcekHk94wgU6QFZJI4ibM5&#10;p3jR5SAzhBp1ta+hj/rj3piBwHVREXFegi3BvbxyvHHMizfvTSVR/wCAjwqxEkL1Fi10/tKq/wCt&#10;x72pIyB04sUgII6CnPbxNFDFCtVSPSyoPtGRmlqqSpqWvO0cKG8jp9FLj9JHtQjOwpTHRxbRtIMj&#10;h0Dec3ZDT18qx1CSoZ4vLC0sjVUqeLXJGqxEKjJwXLX4I49vooHHj0bR2aMuR0FWW3g8oqJZXpai&#10;KWnP2syBHj+4M2iCSyKikMBZ4grFiPr7cxTPT62saZ6R2Q3PVtLNNUUMaPHT0dPNDSwGplky17yV&#10;J0KotJFZRcgAHm/091GmuKdXKLxrjplqsrNO8kkwjMEJ0UUzpDVTPDUoEWcPTqQsjk+MXHAF7A/S&#10;3TRABx11Fhq2tLr9tJSmSSmZJYA6eujHkjpqjz8GRSAXFyLG4596AA4deJA49KvG4aWqc1Plhqp6&#10;VFMUMVGwqJS8odJB5AERFYkAP6m5HurPTA6oZFXJ6E7C7RnrYxSVEUNVR1vmrGgo4hSSTvG4jeCS&#10;oSwWEkcR/wBb+2SfPpPLPQ1XocNvbJtJjpRRTpDFSz0UqsYFSmLqNFTUOwJEQjuFH1LHkC3tmRSc&#10;jotnuycefQq4raEVNBMDSQrPTpHHOsmlLpUjw+VWjUI2m4JLg3P0sQPdBEfxdIjJqPd0KGG279op&#10;EcJV40ijkjeT77wqVusccsi8l2BYvEn04B590K+nWiyjpaUuASmQKKZY9KiUMJNUs00rWqnkc/qU&#10;3IRGOpf7Q92WMnh0maUk9vSnpKIRK0RUGNJ1FIbreOVF/bBBADab8lhxe3t9IwOPTXzPTnEPHCwA&#10;8mghfFrIp5Vl5Xxo4BJVtRI/r/h7eoKcc9b6lEyK8p8jyaXNmARWU+Oz+kcAfjj8296Aqade66Yq&#10;DaKJIyZI1eUNqksE1ro9JAP4vf3YoQK9e65uw9IMkq2TzR+TTPBqIOoNoHJ08gXI91FPPr3XJAjh&#10;wFhHi8ctqWHQ0wYW8iWALKpNm0/Q+9nT5V6912rCVYlQOswBeKT6JCmoiaVo3ABZfylr2t7r17rs&#10;UxGlwsRlZ0USBQodJWvL6QOb3u4U2H4/Pu6mgJHXus5jUsBDpVmkM0AA/bnkDaT+0Qb8fQ291oSK&#10;9e6kLFENLLAUQodPkKlJJNV5EWQD6Fh+m3vXXuuaxEyIXjkeJtHkZfQvjUALASALtfjSAefz7917&#10;rk0MQIMaMQJJDIg1RoUKi0o1D0WFgL/n8e/de6yyFZdfAYxIdS6o5JHfTeOLSByrD1uTcf717917&#10;rAUh8ULSwxvUAeSI8COKRwLlIrXZ1H1JIANuL+/dVPxDrIkqxyFygZ440kBLKfO6DSsjv+nkWbj6&#10;/wC8+/dW6xBwkn7pKoxZdI9AkaQGUOI/oQBcX+tvfuvdSISXWNp/HKXYyNLGojBEf6dXHAFwg/wv&#10;7917qTGVaH9tEkeRZIBMgCQzR69QaXUo/wCSv8Pfuvddaw4WMosUbR/vE6XKwqov5JF5tyPSAv4/&#10;1h7r3XQklN42kLx6wGEAMioCP2bEg6b2Bte/P49+691zDGI62WnEgZiI2K6qmS4jLyarsCCLqSff&#10;uvdeUIUZjHGZJS8K2KueTrM0d782IU/7f37r3XUcY8hQgeL9IlQk6mcekwE3PNvULf6x9+691IWn&#10;p2WM6W0+YXkiQRFiTeVAbE6uObfX37r3UkJL+8SgvcpGQwMz07caHLDTwORzf6/7H3XupDxq48Tg&#10;yPCV8RWBi0dxqQKV+gv9R+ffuvdZgmspFcyeSNFAhjGiRQ2qQozC5P0BN+D/AIe/de6ywoutVljj&#10;AZmjDel1aIsRZX/DC1mvx9b3Hv3XupMCRogYiQtDO6eNpFYRKoOjxEC7FvqpIJtcce/EgCp691KS&#10;IAhoT+pw4J0l0YD9wyqbXJFv8fdC6EUPWsdZAjPIWkVTbSllsZJFVQNJYfQkn/Y+9Dw69vH8+qsR&#10;SnXTQ6VQxkBzdolYIgRzceP1L9CPr/j7u1Kd3Dq/XFgrnySAyRWGjxAKw4NgqsDZLizD/Yjj3RfD&#10;r28fz61jrFJZESUhyLK9hYFQzegFgvqINywubD251vqKIogbSiJ0VRVMqqWEyr6FWwA9V7/pOn+o&#10;/p7r3WNrvqWVQI3YNDL6VljS3CMUWxUfVeDwPfuvdYEWMjxF/ANLuNBBm1IdWvQfw9xbkcX49+6q&#10;Bn/V/q/1fsxNGXiUzOhkZBdmUMviV/1FkuSbkD6cce/dW67CKmoRKzkokSamDxmQfRCCALluWUn3&#10;40pnr3XFirAmojVJLWAIsryqPVoY/mw/HANx71ny4dVb4esSF/Gi+NXWR9TpoVGjH0YFSBqOnkn/&#10;AF/eyQBU9bPDrKyOEl9VOI0J0WcIw1ekQSBh/aJJDXPFv6+6h1JoOvHiOo7SiMysSWgtFEpUfrJI&#10;1MpAuFBsABa9r+7dab4euDKEkk8a6m0Os/1F0K3BS/1e9+Tx+PeuqL8XWJY2/wAmQySaZUaRHb1Q&#10;gMf83JwNLEH6f6/44G+rt8PWThNOpELsSpDm7kNwvhRbXBFufeumuu1SQeNZvHMs8SI73KL5Y5Lj&#10;XKAbAH9QI5v/AIe/dbBoa9Zoo1UtIjWkHLAfvM8aCzMluSv5B9+69gmp6yIpMaCRVtbyQpOjB1K/&#10;WWZlHAuSAL2N72uPfuvZ8uHUtEVB+yjx+TRE8sbCNbO2kPqcDjn6L+Obe/da6cVIivGEuYo2WJQd&#10;YkC8BnX6Akcg/wBbe2v9F/1enWvPrNFEVCgxsHZJJolSxUsPUVZmX6BTckfn271vrkrAXjkDK0VO&#10;lxGFbUKhv83CbXJ/23/ED3XupETW0hkDBPWYYi7l0X0XaRgOCSo0/X2l6r10q+VpUlkQsBqUgCwZ&#10;zZFLR2Kqbn8fU8/4e691xAJkLcpqKooBjZvNGP3gjy/qA+gP5v7s/l9nXj14MVUCSFXeF2EjnUi6&#10;XFmKyN/r3/o3491691xdIlEkbRwicGIrE4TUugX0Kw4H45P9PfuvCvl10F/baN0AcsFJRjpUt6lU&#10;2/UD9NX+w9+6uuquesTnTdGlUM7KNC8l+dLGTT/sL/jn3ZeP7f8AB051ylWV5IEUR6L2JdbOVKnU&#10;0RW/pF7AH/D3aPj1o8OuLRqwZYYk5EixuX/sotpDIrBr6j9QP969v9aC0YdYY11FdJKsUZCushCG&#10;HKqjC1gBqFj9T79051j0RLp0xCaOwRWYFdcy3IAi5J55BIHBPv3WiKinWF6eKQO6o4dEHk1Flcc6&#10;G+3U3AS9z9T9f9h791ULQ166CO/p0qo8XLo4Ri5FiLgC5/JH+x91VQvDq/XArpjeLwBGYcACxLhA&#10;15HH1vf/AFr+7de65ASrKGaNTKyhBHFpC+oDxkn+1pvfj/ifacfCfy611ntJFGsASRSFZJCwjU6i&#10;t2Mch50ngf0/P4908+mvx9RVRyy+RlOkNEix3XQF4lDy83ZieVH4976uRUU6yRuoKrqblCdMQtGh&#10;VtKoqFbtwG1W5/PvXVaEGnl1yHjMcOltLay7aWSPU8huxAAB0gDm/HPPv3Wz/LqSihjecqqDWNWo&#10;EgoLtqYfUHger+v9PfutDRXHXbRiVUjAsjIGkCx6jGb3LDV/aB9X+IHvfViKinXPTHrJsCV8bxhw&#10;FQhuNI/BOni5+h966qFoa9ZHQAliEkYalQqisUVvWkR0ixAA5I976sRUU66GpwkbEtLf0eNVBVf8&#10;4/mDAL/r8n8e9dU06e7rnIAzxuI1S0YLaYru4lcgRgkAXvfTf6fn37rYGk09esUSLHod1AcySMFA&#10;Eh1KoteQC1gbmwN7n+nvfVyaZPWRYyyEWJX1ggjhwTrBP+Cknn3rpumpq+XXaojLGj6kDKi2jUFZ&#10;Im5Uxn6hiBpB/wBv+PewSDUdbBIag4dcX0xFwFY2DSK+tSBfhIwwB54tyP6+90JBPV+setI0KFmc&#10;tItR4iuqzSXV3MZHpFyQBf688D3rr3Xf7kCgE3AJRH0htbr6pFjjsoYkfkm9x9CPfuvddM19MekG&#10;RplMbGxKrL+WUfQ3+hsf9h9Rrz6b/H1hCIWBmV6hy0ykCULHawTyFuBqBP4/rz731dq0x157L5Cs&#10;ReyKZI1KiNoyAA6kfhvrx/T3rqi6q56iuqsoUBo1cKG5IhlKNeMjV/jcf7x+Pe+nOsUoLKFLm9ma&#10;JhYSiVmCRmQE2BJupH5tf3ZPiHWx1EMrRKQoEzG2ptKgjQmkurtcg3/T+P6e1HXiKinXtTAglX/c&#10;ijILyNpUsbKzsOQAL3IJ59+6qFoa9YQ8YAJQHUyurcq/ovYoQLhQbXubE2uOffutGuvHWYaF5AYo&#10;s8jSM2iRlCJZQoH1Nzex5HNvfuvHXTPXSG4MujxqGaoUOGkKOFvI6j6hiVAW39f8PfurH4h1yUCy&#10;syaNa6yjXCBpQD4bjn1kE/63vTDUKdW65Kw8geG5vACsLW0wxm93ZG/sluAfr+fbfhep61TrsPrS&#10;F3EiASP5W0XR4TGW8ZQgXW9h+WseP8dhNLV69TrgrXuq2i0Rszyu/wC0oYXKhbBr/Qgr9Qefp7c6&#10;3108jAsG1IoQCUIqM0OgeXU3pAuSeWvfkH8+/EAih6910J4fKHaApAFdZFQKNazL6HWwAYfpNxz9&#10;bgD226KFqOtddsJBPpIeNY6gzeRgivUq6AlYBHfV6TbURxz7snwjrY6xeaMh2BaNg15Co1lZL6Ir&#10;rYXBPBN/qfduvdcxpM0MTvpDKklQygGSOZk1OgB4AFiSD/hf34kAVPXuswqQJFWmcD0K7LLG2pVU&#10;W1kgcufr/t+be6soYde65B1kQjyFgGjXUi86l/zxYgem/BA/1v8AYVWPSa161TrNTxhCCxl/Zk1o&#10;10kPjb+2DpHK/UH6j3Z/hPXjw6ngpGG/WNQNhIE4UHSTHDax9RBYXv8An2n611y0JEQVKq/oBc2G&#10;m/6rKBYEsLWv/j+ffuvdcyugDUR+4ocgIpJc882A1Aarke/de6ycNLGihnIjXhwqq0UalnD34UyL&#10;799vXusizJMfIjB1kCxqhsCkStrkiErfi1rn63I/Hv3XjTz6y+MFXnJ02lYShmK20fTx2vclfzbn&#10;6e/daGny6mGMSoNCqLlQSjBmi0XKqCouVI1EG3HHv3WzTz6xCJSJTJHE3pEyAyazeQ3UiQAG3H1Y&#10;/wBL+/de680MbFJSbKVt+hXRzezSLxyyG4DH8/4e/de68Y6Y6F1SKJmKQyW0kBfy4YAljyp+nH19&#10;+60RXHUHwIgjZUj/AGlkRAApd21aNJPI5+pP4HvXVWIAp0zVNJGwVmItExjS6+QqZjp8SMBfj8Ef&#10;71ydHpvpOV9M8qNJcSGIMrKyKyiP9Us3iIF2HBuSQbW/PNOnl+HpEZbHwI/3CymKdwJmEh0wiIRh&#10;JdHpJDXKgA8A3A93Dnh5dKo0FK+fQXbgSFBDPG0PniikZlaGRUankcFHMicBhf0EAOxZQD9QNEg9&#10;X6A3c0SM1PJUVEctLLTVMfgdC1bGIpkjRJAq6iQ5KkFb6CfVce0p4np+3yT0V7fUq0lXlZaaSvqq&#10;GGmyNL9no1wxywBRFUSl7+qd9dntfmLnke9FioqPLoyIGjojnYe4qiCp+5Nd5GqZaeGhrZJml0rF&#10;eSup6eKP0wNAV+2ck3JHtyK5f8R6oLYTZ6K7uXtXNY1KvIVOQqZxGmmGppXWoESK90fHwVClWL3R&#10;JPTdWYgEWv7Uwbk6N3cOlltFGHIfPQNZD5HZ3FCSCDKYrQ0xravXFI5gjMJV6CnhmBZWAB8roCL8&#10;qwIHs/i3KFh39GhhthxA66oPlnNTqZXqIqQVENLKaTUI4qSailK+fzViiOR2JDByTL/Qi3tUl/ag&#10;5/4rpiW1t5F0rQHoV8N8paWaWQUOf81VUUYkEbvWO9JVxQFYYDQ1aLFVLIWd9UappvyHNmK5Lizm&#10;wjdFUm2aTpNGHQ87U+Q+DmNEIa+SkWCgilq6dZHDJKIi88eOVdR1LYsZVjPqsulvqFH01u4qMnor&#10;ubGFcgZ6FvbHeuKzuLp4mrqatp2qFSvkp2bG1kUvkNZRVkrVIBZ/oJAgDs+rgC49o2sSx7R0UyWO&#10;e0UHQuUHY2OqaOXIo2l4poyKmvpkknlgBWKoro1hBL3YqAxFg3J+h9pHs5FPDpHJBpxxPQn09RVZ&#10;iskpCYgcZkEWriDCSWASUmuWoiq0ALP4pEKxKLEkg8+3Y7cqvDPTHh0HDowuzdpRTPBLLiqFWoVU&#10;zFDPDJosC0cCGzEzLdpI9XH5HPvy27KSzjHW0jp3Nw6M1tXaUcELqv24iUrItM8TSstPKoSJ6rWD&#10;qKuSgaNrger6+7MQPt69LOrEKvl0LGMxVPDFUNFRQpTq0aVsbO7wmemVfNHTDSbluHW5LWuCb39s&#10;PIeB6TkEkHqXNEEXUKdavSVcTTHVIyg6RH5JB67qVsOeLg2N/dQ9TTqsnwHpN5jxxUzCcU6BqlZP&#10;20ZBLcaqcJIwuqC7Bvp/jx7a6TN8PQUZt3qBUM9NEXggad9SI/8Ak0UNhTqLWZi55b6AFh/rOoKC&#10;vSiP4ei17woUMVXE8EaOtczx1dSZVgqMZHRr/EHqVf8A3dGrL4CeVP059up8XVE1aj/Pom/ZlHQM&#10;lfWedJUWWUy5GmoahpWgnjVIJNNv3ZEJiM0pAAu1+Ax9rouA6NbI+XVe/Z1PQQTVwjSkgjzUqYtq&#10;iGWGro1lSXxUOaxcRUFFDmSNiCVZlB4H1Tzipz0eJ/Z9V77qq6JcrKrTtEKefKwJS1r6IxpXxyPP&#10;DJdYKmWMEFi7EsCfVfgvkAqQOl0IBjFegGy2SFRRxiriqfv1mhiSnDMXjjSQmKCFVXSaeThnm+od&#10;fpY29lso/l06xFKDpNV+UZZSlUUjqWmVmmjP3IiiVTomdyAj6mv9FBsBcH6+0TjuNemtJao6SVdW&#10;0kOisAjQo9VDGGkkIqIi2qdpWUX8j/p0/Qg8fS3utOrhBTpKT5iWJ6iSNxT/AHFozrs0arp/ahaN&#10;xZl/Kj6i/Puytp6uAAKdJySqkvUxS+JjLTI7kG14YW9QFgWFiOD+fqfdilBXrfSbraxI1anjKukg&#10;DLM5LMkK2ZhoFtWsEcc2N+fdKmlOvdNNRUszL5GaOVmDRn0IjRpF+Av9BxY+/de6ZKqpW1h5JECM&#10;RHpXSq3tIGdRbWL3P5+nv3Ws16bVZ6doylvOurVrK3iLDjUp+igg2P8AxHv1AcHrfWGV5JJxKrus&#10;rKJHUx/tqAoUOlrm7cj/AFyD/X37Hl177es8NYZS87qsngIE8uqwayhLyllHPKqBfi9/fgBXPVNI&#10;pjrndwzQzCFVmKkpIqAJKRq8qyLf8/QW5Hu3b5dW4CnWGoplgXxIryU02l/KArRKpOm0Uh5B4uQR&#10;ybj3UGnXqgmnWCOnkOvwMWXgLpIMjRlS0Y8RNgbA218/1/HvbNWnr17II6wR+UNHUVNOZ1UMscRL&#10;WleVbOsZK3RrG6r9Ljj3XrxFRTrlLVaoIokkWGGE6ynjTyRysxQIxHJKi17/AJNvfuvUHXpHMEsd&#10;Qh88h9LRt6mZlGhX0EfRTe5HB/2Hv3TQFTQ9YdcYddSqkkkZiHj0lRI5LqszAH/Hxn8Cw93YVp9n&#10;XiKGnXo0haSaeOKJHh0pUqWYLL6tRKm2nSD+oj3UjAPr14CuOuxUgrCGkEl2M7U4sPH9QVQEACw5&#10;Ia4Nx/rDQpQ16104Qx0EVHI7T2QSkCNzGrtIwu2osACgX+z9NX1/HvXXgK4HUWqrKeWkWWOHS0d4&#10;yfJpkLajoaNbAFAORYD8D/Xc06VJPW6U49eUtEr1YaSZjTglWfxoESwaKWOw13X1FbfT/eG+tdRB&#10;UQ+ZzJYCUpIkNJdQ6hbXKngEsQdJINvfuvdYVaPzmYStE1vUgCqzzE2WOEflQP1e7KNRp17rqWJq&#10;h/uFJEjBtT3tDqH6iSARwByfp/tveiKGnXuBx1IpIZoiXNTFHGNEzmRvUdA/zcbWFrfUG9j9fx79&#10;1bUTg9TmSBqdp7NJIjmSKtZz+4AbtC+rUGCi3qIP9Px711XrPFEYcZUSPK0cjwK8dRB/m/Izi2uN&#10;VHpKkrZQBwfr9Pe+nT8Q6R5WPVIoCuzX0sV8aLIBcqYtNlv9BwDx79jq3XRh1GJ1QRx6FhbSQyox&#10;HpMqj6Nf6cj36ma9e6yNHbU4aMMlovoNLhlGo2tyD+Rb3vr3WaSRl0QAvIzwiRSg9XpYElW088AC&#10;34HvXWjSmevKkgUSMIW8pMbRu6+QunqAIX6LpHqf6fj6+/dVGiuOunk85V42ULLIkclOqhTEbXBs&#10;QPRf9I/5H731frHLDGonRItXhYaJBcOEUlv3HtYsB+r625F/eqDrTcOs8Z0+QqZGOkDzKUKFmGvU&#10;8ag6X+v+tx/X37prj+XUmFo0iBKM0BmXyl31O0ct/S9lFwp+vP8AsPz791rqLPMHRiqxB47GNtHj&#10;aOJG/bKgAfi2r/H3vH+r/iv9X8hYDND1Lhp5jCKhHiUk6ntZkbSbnWouF/pcC5tYg+9deIAbPDrl&#10;OI9NQC8glmbWEHABUDWwuoJ/KqRbgAW966qaVx01kw6GDRs76dcsi2YRsJLAOPrqJ9P9bEe/YPVl&#10;+Lpx84CPEltUpXxRl9UKgppdFVhcOwB54PPPux6cNKZ6yfuGlFmgR3icKNSfc64+E1lxYfkALz+f&#10;8feuqgZqOHUdFnYf5TErXVVWR7JdF9aWA5/2P0J+vvfV+psFOpXyftLykXiVVWWaoZyEVQR+QPUD&#10;+QOOffuvdQJJJJGcG/7ZIMVwWWMtdl1L/Q2sP9b37r3UpY42ALn/AHVpidikiAqCI/Kfw3PAA/3n&#10;37r3UiaKWQhp2kEcSJDJpAJmJHALj62W4AuDbm3HvXWj5dR00yRhnC3/AEKkzkIpj4TkAWH0X+um&#10;/vfW+nHyVEUqkmT7d0ijkjh501FtPnDOAGGn0qPrbi4t7917p/o5HPjNwBYQtC8TLAlOB+6iEgaW&#10;B9WrVwOLH3Xz6ZPE9O8UlPMaqNg076AlJIBZPOzATNOrC5GngW+rW+n19+PDrxBHHrusnNGhl0qq&#10;vESqGPRUaka0gYAeog/ptb+nPugyevAAmh6PP/Ld27W7r+Rm21orS/ZBq+plk0rDoSVS+sH63QmN&#10;QPoxv+PZXvQ/xQ/b0/FEHnT0B635ev8AHIm0dtRCqmU1FBT1VZUyI4WaZoirxRFAGXxkelrHjS30&#10;9gl14L0cXLDxKdLOjUCmF44hIyRRicx6Ugkke6RtUWOlbWNrfXk8ce9AVXSek/UwU0x1mMSs8cfi&#10;ECFFklIAqJnctxqAOnUn150+9aB16vXmBih8bS0IZohPeCGTxRKz+NUkkWwtIpv5Dpva5BFveyAF&#10;p17qTErQhmp0jDCRaOo1xO05glj1wiM8Lcc6rC359001Pbw68QCKHrg0SOqPIJRKYwKeESWhkjlY&#10;aoka1uLBkB+vJP09+ZAM1691yGqSVwzrJILXLftyvLGNawuYwQAvP7lhcnkWv7pQHj1vHn1ylVUF&#10;RpDCWRw07KsXl8cK6lEb8Eol7m4Gu/HPvRVP9Q62Kk9cgseuoVhPMHjjaaOGHRKJETTKYmOkRhV4&#10;0n9XHBPv1ARnh1tusr0oZpYZF1ssSQxpJp+5kWW0qeaRQBIqWCkEWUDke/aK4HW9XSflieCohfRP&#10;BdyyJCTUK8axFUpSWubSgWZgALgWHHtI0bK1R07qDDu6gvEZGEhhpmjjkkV40XywzvKSYRC6ABTE&#10;QVJIH1F+PbLKwyerro8uPXBYUhpqi8kazVw8qlyxnnWnYNIhAAK6TwpFxa/4Hv1CDQ9eahWo8ulF&#10;TpUMyQxFJljMSmCFo9NKYk8pJ0gEMpOi54/3j2+nwjpnpXU88SvJJUXHllWRFMSFJiI+ZYtCjkH/&#10;AA0i5/1/amg4nrXTvTzxMqRokGuE+RfIolXUHF9EjKSVLsCLAkOObDn3sEHh1Q8epCyAhYwjx6BZ&#10;poVPonmY+NnCXuSTbQATY3Yce99aGOoYlCgzSywqgltFE95YKltJdVdnBADHUqkqT6SSPfqdW1dQ&#10;y37cspkhilEJkkHi84WMjQ8rqPUxFtKG34Nxzb3rr1c9Q5XKMNb01Q+gtUJpJSlilVfKKeQ8lizA&#10;lvppH+HLTV1Y/wBWOvHC/b1HafVI4mleR4dMMtkQxRyyr6Vdm+qNY+r6ggkfX3VSBnz6b65QiNkW&#10;kENPoJV1mib9iSOIs7zSwkC/4YKwAuLf4+3goAp1brBD5Y5I40T7iKlmlnmMi+R1AIYhSbegD1KA&#10;ODY3I91UFWoOHVjQivWenSSWRlKuvjlb1RPZIILtoKSoAXNjfTq/oCPdAGJIP59bGny6eqaLyJG0&#10;WuJ/G8ct47yAuP2GVraULLqLS6SFvx/hoKSadW6kqphKGMBA8EnnlSNjU+gAiW9ioUEFUZBc3P8A&#10;re/EEYPXusLp/m4pJZPLUepYgqOJXJE0SSmMcEkEc8kjke6MKinT8dNOOPTDkQYZZJvHIGlqYFim&#10;aOLUDFcO+semQyPynHp/1x7T8MdXFK56Sb10itchGEU3iq9YJ1xrMYdFS5B8jJwrW4vpP09tnHHp&#10;9QPLrmGJNomSPTI7O8ckhezn/NwrEGtpVtRt+oACxNx7917p5moHugqBFTT1EcPjlJM7lEQqS0FL&#10;psRcMw0XBA+vPvYz17qLUMtJSyOtP9wJXiYU8LCSN0HoheIy28ZEzBT6f+QTYkuxijdMuAWIPQW7&#10;oy6ULTz1NStPKmqSN8ifJTRpBQmpqYyxWzkyLHG6W4LAi1wfdr6YxW9AaVHSLwBLKQOtSf5x7syW&#10;5O29w5qqanSlq8mBTUk0Y8VJLTVQ8dM08i6zGYg+qW1m0IpNj7a2g6oM8c9C7b7ZbePt86dFVpaB&#10;Y8Qis7yeKZ56svBTt9s8Ux/h/inBHni9ZcePgv6OBx7Vux1jHlj/AC/n0doq6CK0AOfP/S/aOpc0&#10;NTWpUMqPLNKRE9Y3hp/FUPKopqeKi/VJdmRvWCoS4ZgeBUECgPD9uPPPl/q8+nNOqpHE/l9mPPNP&#10;s64fweujpKypyIj+6x8S1E9BTmOohqZ8e2qoiUwXYGONtUkchMgtb9JHvZkTUNBwcAny9K/n5j8+&#10;veE2kl8EcR5GmTT8v9VOpC01TRUkjGjjjoqARyU0VRWoa+c1P/AtaaOmQynkoGjAHjZGMgAvdrsZ&#10;gAc8K0xg4z/l/LrellWtMDNCc540H+TyNT13lYY0kp5ZZMhEsuP87yQCkilrGjGkJUyfuQoEfSAZ&#10;G1lVXSo1e/Ia14cfy/Lq7DzqeHyqft8sfP8ALPTbLRpItNI8FW0klFNkqmoqYi0eUdwBUPU45LkR&#10;RRcR+EnQP6Cyi+vJBpxp6afT9p6rpGMHIzwNa8f2D06jinjiqaatdBAieunoqSBwa2aGUUopAr6j&#10;HaAAq9tYLgWBJ971YK8T9v8AqrnPXqCofyPAUpmtP8HTvKqLWLHUSRpC9YaieJHjlr6d6h9MMzxM&#10;v/AeL9KgE3P7g+gJaA7a+gp8j8vt8z+zpxgC+eFfz+37B5ft6iOj0RWnaiMrV1RUJ5aUl6haeSrC&#10;SwRlAQglkeIwrIwDgare7UDZLcKf4MH8hWvpw6oRoFCtc/5cj5VxQfb1KgpKjROsf3mOSSKWKGmr&#10;ainSEFpGiSiSVRpjICuzWFiPSWJsfdWZTQ4/L+R69o40BH+m/wAHUGKhgh8mOomlWOVZpYJGQNSV&#10;FRQAutRUeYaFiV0ZACC7BgP6N7uTXvbHD7fyp+3rSouUWtDw9D51/wAh6zIiSwrJUNR0VNO7ha+u&#10;SppndqZft6GcvT64Gpw0opZtA+tnJvcivnQZI8h88n51wCOrBUK5oBwq3H5fKn4T0m69Asax3FI6&#10;y04l8KxyLLVY6MpUtBpsDFDJpET/AEsH0ueLvIASTx8vlQ8Pz9fn0ncCgr9p+ZHHy4cKf4fIcpaN&#10;pqNoqlIcdWVRZsfLPU+eomdmFUVYxiwWwcgH6uyg2At72pVT29wHHyA8s9eKDTRhpJwPP5/l1BaA&#10;QZJqioeBKkxPR1FOIfJTCOoiLwPEgBAilsfIoN9aXH19uAjRQDHkfX/Z9Pl1QrR9THPD5f5v2efT&#10;eklDIr00LmhqUgqQwyCfciLwWZ6SFWFtLWVUNxeQgEe7kNioqPl/l+fVO01Qmh86/wCAdS2McVTG&#10;XVJZ/tKmselSnNQlWadTFmA8TLcSKjeUKh0BgRf039101HqK0+YHl/PHrnrVQDUcafkacfz8+myt&#10;oaX9uuEUrVQx8NQ6xzyRKVaRY5KyKDlkJUoWUKVtcMDa/t5Gp2186fs4Dh6deKqe4A1pXjT7T1wm&#10;LVUUxR6SmjFL5NE0McBmlrRd5Z5FH7hf0GPWF0gnSPT7sMHOfs/4rH7eq4IzQY88cfP5/wCrHUCc&#10;rUojQPkaGYfa0tfURpAmOiaGK7/YxngNKzrqS4NgSR+BZcGjUI4j1/PrzAHgSCKA+mPTqFNHFVop&#10;lkpYVFQ0btSXp0inaHTTz1VOpJAZr+TSQLafSL+7g+g60Qp4nFeI/wA3UOVmjVAKUx08LRmGQBWi&#10;kp2DNBXSovqLJqIYW9Nz+R73jhXpk1HEYH+qvXCnjmZaxwIJJZZpH8ssi/cTU8IWNDIYx9JSFCmw&#10;uQfyPfjSueqgYNPPh03FElqklglKSV6VlbPHVamGM+3cJTQyMFBIcB2dmN7BdPAsXeAoc0x9vnXp&#10;khS1fWv5U/1HqDU6qqSOGiEMELLHTtPRySLS/uzFtM9PYt4zGpEZVQSwOpr3AcWgHfx8vXpts4X9&#10;o4fn8vTqFJMEqIGp1eWnldFo4dAjeBIJm1VE0KghRcSftofqfVyb+7qpNVrnNT69UPEHiPIenWLV&#10;5qiVIZEZpKiWtSCI3JapXTUaKlx6tIOpxpI4sD9fblAAK5FKdb+LA9a06hJCiicKCsMZ9FJVIjVE&#10;80b+YuzILr5WDarm1wq3Pu5/n02B69cUSnkn11FHTrBJDNVRPDMscUU0p1xPb+zq/Sg/Bt78SVXB&#10;r5fs62AK9w+fXGKaGOoqoqmsiDyyCVnlhYGSWSLT90gW9wtrBTxY3It72e5Rpz1oEAnV/q/1cOuM&#10;88MoXxx0dN44VhdnfQmnUJP2EhudLAqhtcm4+gB9+VAuTUfLr2pW4UP2f6v9X+DABUAKh+04p5GM&#10;c8a/btPGxEdPIoGoxuCWiY/Qi4vwTbs8q9az1zkplWIFtDSxapSsswFRGAqlI6lFuDdb6bD1g2/F&#10;/fsnh/q+zqmmmf8Ai/z/AMnXIXikaaL1LIEdqiqSN6uCIQ6Bqla7RnyErGLC4PPNveurdNpLJHFZ&#10;grxSDzR8meAQxlX1O4sFNyRf+gIN/btKkj7Om5CQAR1Jp9Gqlik/fLxpI8kC+JQt/JFTmRxZg9hc&#10;glr/AFPtunH5dUqQQPWh6iTTT06mSQRMon0NIWBhM9aD5I5EAt6gCP8AAqvPu6hTjz68WK1byr1j&#10;1QNeoiihlZTMsMFSrszwvH+0qA8BlBvq1X+lv6BylemuGepKqYm8M5cAhKtY4QJJEaGO7CohcBQJ&#10;Lm5P4H0550KHI6sAQaHzHUKR6f0SsgASORKYuUaM3bmBtIuStwy20qL/AI+h315qU/1fs6gslRI0&#10;MEqM7NGRH40Efik8urVGrj1MFBSxIBHBv7uAOI6qcjrueeH7Z9V5UimMlOkcrlJbjQks0aC9l9QY&#10;3+ll/HuoUaq/LrWKdOF18IeZItbL9qZBCqR0zOvnLN9QdQsgJF7396+zqwAp3Y9OurxtUMfKGRJA&#10;Ll70/iWG6QRxEXsjiwN/ofz791sgeuP9j/V/sdQm1+MkkfcwgqskF9VQyNqvF6eRp1fgn6X+nvY6&#10;qanJ/wBX+r7f9jD5FmNV4FDGSON2eoCmSndmCSIvksWIY3BYg35tY+7eletUHDrqnmAqvG3jPhVJ&#10;qmoMmh450HjlWclbnUSoKrxx78aEV62Ctc+XWJjoXwIq6XjhPhMlvAjTXMS8aT6vUOSbfXjgWBBz&#10;59ax+Hj1laVEJmFPGzIkxCqjMZGayxO0RU+peLaRa/uiioI69gceuaRzSNJIGSNTID5idYVayDyR&#10;sVC8IxsOQLH3cleB62M+XWKdKaJoJJzUqQDTrHCgOoLz5WcWFmbgGwsDf8e9J14gKc/Z1I0hTDFq&#10;RWGiJWKhmS7am8lgb2ZR6rf7z7p6149eAB6wI0zytpYxzhZUqTT/ALZhjBuvpYEGJ0JLX54b3elF&#10;6qR5efXpaXXjkZERZPuDI8MJh1MgUiFhHyU4DWuxsT9B71WjdaIFOoUaeXTNKpVXpmhpwUZWuhL+&#10;W4BsbEIb/W3Pu+PLrQUUJ8+ssVUXjSMldEsiRNIiqKsw2KTIjIABcjVxz/j71jietdcjLJG4DRxj&#10;0KYgRYuVP7T3IHLAX5/IHvWD16vWVWY6CYwFkbyxsQLxL/mwy2/Ba4t9bn36lOHVgCeugkM7xMsV&#10;O9o6iCQMzojTxuCwjRQCHH6f6gEf19+JI682TjrGqCGQroKVCRSMkcbGaNtHrUsrrxYiy8cnj37i&#10;M9apQ564t5ZojfxMweOpd1hXTEpW8dPoUaSbElluPxf/AB3QDr1ajrFE2hVkLFo3PkI0+pmQWtTu&#10;AS0YuVC3P0uPp78c9aHHrt44wJ2lpmZfKGSVLLMi6tIRVsfrcfUfT6W+vv3Vjw4U6zAgLDZ7gU9U&#10;xQsFknvZVaUkAalT6MP9Ta/vfTg+HHXD1QGP9uVfGiyw6gjO+kargEcq5Bvc2JufeqV6bNfTp7pp&#10;I6hYBN/kq+FW/cc6FaThwWHJbm/IsOL+2yKGnVxQ8eHTnBGIraEMQUPE0R4K/kKhIN0k5BB4/wAP&#10;p7qT5dXGk/DWv5dOFFDWKtZTGWJ5pIrQU8SgxHxSebQkv0Ii/tFf6W9tuASCBw6smodtc/6sdKKF&#10;4K2ITxRFo4KpNMMTSGUzePSJVjK8Rq5OtZL8WsSD7TsApr616fWhyM9KEApMs/igfVUiJXSMuNPA&#10;ppokS+lTZdLX4Jtax9p2A00J4dPD4q06cCaYQIqRPTiJgawKfO0DJMzkSELwGuBawuCD+PbVDXPT&#10;lVpgdOkDtSVTSU8EEIqaenSaRmZY4IJmvUjQ/DFvXa1rhjfm3umCMnq+QcCnT0nnZ5KelZVp542Q&#10;0jnwxReQNLHGj2N4pbGNtX40/wBB7qQvE8fXpwDFV4f4P+L6d4BJXUFATGsjStVVn2xWONoI1cuj&#10;en/OMQHhYsBpCj2yaK5P+r7P8vVlqQK/8V06Y2rNNS0aQw1L1IMs6wU/pMqzEoRVOwJBj+qsUtpJ&#10;ANj7bdVZ9VcdbrigFf8AZ6dMfFUkmOSqqK+hgaaonppNCypHMVihagUiwkjsBosCotyR7bbRTACk&#10;+f8Aq/n1UA19R08008ddUtSVFM6wVEutquWSNKl43QCKGaVR4g8C2SRlHADKfr7bZKDV/L0/2Otj&#10;jSmD5/6vPpxhaaGsMHjUrQxSZCNvGqxauImaOOX1ln9TFByrC6+n36i6ajz49WBzT06zR0rfZ5CR&#10;4/FDSZKKFoJ5AtNWSVzh6ee6rqaJVcOFAuBqv+n3bGofZ/g63Q0J+dOhE6w2hW7pzQo4caaSSFqW&#10;IQyAy01ZDPU6WjprjiaOQKXkUgtGxP19rLaPxJQta1/aPt6T3E6QpqIpTFPXq63pbrOkozTrR/as&#10;kdTjzPTFJGSGeXRHMiyMn6GZg4RSeUY3sfch7PtgRaHoDbzuUclaDIHVme08JFRQRxpA7Xq4miTQ&#10;itJ5Iz55WlX9QkX1+r0knk39jixskiWtOo6uZhPx6EGmpwsxhWdXntFURM0SJp1tfVbm4FrOB9GP&#10;9b+ztEoNI6SBQOHUsRqViqiA60tS6pGUSGSCaNwzRwNY61A9XqAt7twx1vqQ8D+QgXmlZpg0bhIw&#10;Cv78VRTMRpa/1t/X37rQFOsogRtIe6wlnkeSNoyZZVW7uU/II0oT+Lj37rfU2GnlaNIZFWVUaEli&#10;o8cMM76Ek8v1JkP1U/QD24mimePVl49OtPEkDMHp3Dmp+3EsBLBWjtHdjzpABv8A0/2PuxUcR050&#10;o6SnnVgrFVEKOiRt40FonCxpKQLkXb/ffUsMKinVH8ulHAVUgs7qngKzB4bsioCWiXSo1WP0/wBh&#10;Y39tMlM9U6domaUQj0So0bwTOGBsgS8RYEE8+kgnkWt7pTrfUuFG8QkICukegIFGrRfmMkD9V9Wk&#10;j8n6n3vr3TjSAB3LB1kY6ZAw1gB09C2/1gNR91PDr3TgJzHHEvjSHUrhhpuWUnS9wPqv5H9Pr71Q&#10;U691NR1vEmrxIEUjxG2ghdLqXP14P6be6kVFD17qbGoJBDIzBCAxKt5EY3eJmsL3P4+oPHthl0mn&#10;VwKrTrKoLpBGAV9T6dZB+h1KrB+LsLkj8Ee9txP+r061SvWcgay5A8q2dSqKQG1AKhDD82sLH6+6&#10;Urw68VoK9eVZGa6KArWu3AeMk3t6gOPxb+vv329WGrFeHWVIhIojDNH+5JIPIpKqttdhf+1e4H++&#10;vokKK9eCjrm6W0ycgJpdo1XTruNJBP4A/wCI9thhkHq1PTqZHSsJFX/NuzBh/rAXcsLcEc39R/21&#10;vbepTw6cEZHUyCjERLKzsxZmNrMNd/Tp4H+uf8PbbSAig6uqaTU9Tlpf1alU2DMsbKFIEttSG4+o&#10;PN1+n19tV62yhuPWN6Qsr2QaiFTkakOv+2QRY8fm9v6+9qaGvTTIVyOHTfJSgEnT+4tk0KbgIPpI&#10;Dbnnm5/1vp7Uq5K9VpXPTTNSaJLlSGDlwUT0a/1BAxUfX6f6wHt9WrkdVIFa9c4adlLOwsfXoU2C&#10;qjAXWQf697fj3p2FKHj1sdPlJAy2AuLubMOShdfTpK/VbX4P59pJD5dPJpH29KnHxlNNwbGNzqJt&#10;csfVYLxa5JB/HtFKcU9enD0oAwUAp41vyCoBAH6CzFfqD9P9a3tnp7rk+kki/oBAXXx+oek6W/P/&#10;ABr37r3TVUScgaNJN2c2BW6HVqUMOTY/QH28q0yetHiOknWOLyA29RUeUXPBN0sG/wAbA/19qFXy&#10;6o2D0jMi9xp0Jqh/KENqe9wlz+P9SP8AYe1kS04dJ5DU06D7KSXs6qPBGzEk2VVaRg5lZfwUHDH8&#10;+zBFotOkzceg0zT/AHEgQBZJ1MovJpWFUaP0yen6sqj024+vNrH2ugXSKnrQyeg/rmQrHK5VY4i0&#10;csUJAd5EJkiCo91IIPqVvqQefpdR1vrioVgUmMZ8yq8Ai1cMCbrE7AEFW0ubccg/Tj37r3Sqx801&#10;RdJJYphaNEgZkDQTQlWKs4AJJU/W1iRfn2zIijI60elxQRGNqhyGjtMjCN2AmQSEa0hdOBqXXo/o&#10;QRaxHtJIdQHTx6X9H6meRo5AbJFAjODC8DXJYAen0/pP+wPtE6AU690vsddipkkAGsQyKVVkaXT+&#10;yp1AHg3F/oDf2gkIFQOlXSxpFANvGULXLBDqTUptoI/I/H+x9snh1vpRQRHULXOn6HV6zYfpI/1J&#10;NwB7b6tg8OnSNFQMpBZWAJAsGGrlSLf1/wAPfutjHWCUqLgMr/TnTbgKbNq/tf0/rf68e99U6a5W&#10;DkuRHe54ccPb9Sc/Qj8Ee7gU6902Tj0lo1UFSxL3sNH5W34/r/sPd1BIoOHVH+HpskYMpCgkR2+p&#10;+uk2Kg/7z7fVaCg6Y6yqkgILIQzEaWCghwg1A3bgE2/2PvfXuupJGKmyIC9yAwK2ZVAZgpv/ALEf&#10;7D8XPqA8evdNk0yKk8bEoNDF2EYKFnX1lSAQRfg3/pb/AF/Fa5H+r+X+r+QZLYPSYydcKeOVyw8X&#10;hjZm1qrm66GkQEcghrnkG4IA9vwqdWetK4PD/V/q/wBXoC7byzfghqEkaV1BRI3h0a1CAyRTMAL6&#10;foGubHkfj2JrG3DHhnpEzl30+vRUt0braUzkmnEcdVA9G0TeN5YpB5PPEx+oVhchvrdr/j2eG3MY&#10;r061kwXUT0Bm6c/AVR1njUyyTySRHWF8qyDwTRvELKFF/Ky8DVe39NAAmh6tFER2sOmCPNVv3lQx&#10;SkKIi+QrIrz1Mc0Zs9QoAV+LqgW5X1X91ZUBqOrmNRinT3iMqskqvpiqse7eHSVlZIQ0FpHDuFbV&#10;GunxsWJ9PF729stp8uquqha9LHB19Q/kslO70UJIXyGNpo2S4DAqFaKSI+ngPq1XFvqlk0/n01Sp&#10;oOhIw1eqMsXiIaJJVYzTlYPtzaXyxVIUiRI1uPEGDOpAHPtHP8PSiNAMdCvhMiyMmlSsoKSVEYg1&#10;RAgCOKoiZwdCk20KQLDVf+vtAyVNR08EHQhYeqkEkImnjiaaWWVJ0HkXzB9H28niBRRpNwx+oufz&#10;7acUFD1ZhRadCJj5PJPIjK5KSSKXiUMsKyAMWNwAWHqBB5H+v7TSeXTYWvSup0ZrHUpksViKOpUI&#10;1gqhz9SRcMrC4sfzf2w3oOPVgg6dIvE8Y8beORppVkspWT0WFyzj9H0K3H9eRyA3+Lu6v1ykTyo0&#10;RI1gFSjxqYS7nUWF7fUfT+hAufdqaT8um38uk5XxskYEqq7GMsjnVqcrqVAHUEK1jpvp+g5Nre1K&#10;FS3SMilR0Ee6KQVUZQaEk48c7v4xIjKdGh+SLmRr3Nh/gBb2cWvaQfs6aIo1eirb7oqdmyIq4REk&#10;awM1O0sbMzwm1PJJIBZWXSsdybXH+HsRWkprp8um2YA46KfuSdoJtDxT0srKfKitGaijdmOuueUj&#10;1KdROkG/p/1vZsU149etp3HPQe/3oDhoad6cslWY6nKzytSGenVA9pwQrIOQ0hNgARwWb2Xz29DX&#10;pzSOpE24I4qaGJ0SvYiSB9DSFa2vqD6DL5RpMTRMrRxgLpsDexFkbR4x1qi+XQb7gyE01NWBaqEt&#10;VithCmNYnmxKIYRGnjtIrEqddQZfIoKqPUfekJTpyJe8augRqayKOGCkFHPFRiglqoqmKrkemP8A&#10;D7tEccsv+deZmkjVJSxCD6qqhvajxyRQ9GcZGvoT9mVdVQrHQvJS42GKnFVUwQ09RMsUNS4nIqnC&#10;spjWQiItDNqFyoFj7TTtUaevSfGej2bGqoZUopFgQTyQwI8dI4MFKaVTTxUUaqoDIGZ4mNjexa/F&#10;/YZmHcemJF1Doz+BjmqqVI44YxTRyQvEHdY2FbOmiqgQSf2FIP6rgm4P1HtKzUwOPTEoqBXp6nxh&#10;8cEUUTmaTw+eWGMeQQpPoepjlcDXrJAdL8gfj6hpWo3TRjFNXQSb12PT5KOonkWOGpd5KCQQwlJ5&#10;Y6hWp44KWyr4x4TI2t2JjewJsfZnazmM0rjp1aqhBGD1W73b1jHK1VTaYjOlqZ2nipYJ6O7KkEFL&#10;XrDrB0So8bsGtp0ElWv7lDY7tFjVq5FKf6h0S3lusX6ir1Sd8hOpGo6vclPFiqSB44vDHT0cU8dT&#10;DCKhqmFs35dS65DFKxltpIYoU0stpCsrvxIyCAcU7a+uoasedDnh5UpTosTSULvwOKHPHqqXduLo&#10;Era2GjM8UIqfOqTxGKqlkWP/ACmAKAEVUbUFBtqUKDybe1O5WVrJExWo1UagB1MQMjyULxxwbtHn&#10;0Gba803J8HKjtrii5/b8WARwFT0hlRxDLEiweNVFSwVljEcqt+68ZUenVcFgCbWA9hkRkQtGgWgG&#10;riAA34vs8vXyHDo3ZlDrI5OonT5mopgH1p5fbXrsxmaGPTNGZVEck0MpKtGUNl9BAHIsGt/rn+g3&#10;oMsQqw1DLA8RThj5+Z+QPXtYjkNVNKkAjgfX/Y/Z1JWlkEIaUFJbeQvwI/C4AkjNxa+iz6b8g+1C&#10;2zGMGTDca0xQ4Kn7AQ1PMdMGePxCEyvCnnUZBH51WvkR1EWnaJysxp3VW8xDSKCUK+h6ciyg8+pC&#10;QbW/2CMwGNiJNJpkg/yKnhWtSVPlTp8zK6h4wwrjh51yG4mnowxWvTU8bu1ZCyxCRxIIzww0owV0&#10;BA4JFtL3F/p/av7KngLvNC4FWqATT8x8PEilMior616MEcKsbgmmK8fOtD9gNainz8uvS0QjtdRC&#10;8TKrrUgIsgkAFKRFHzdvqQhJHPPuktikaio0laAhsAhqacAcfsJOSa9aS6aQ1B1BhgrmhFdXccft&#10;wfTpneMuZPKqhw5iiRmLK8uogyyXHAPK8WNvr+PZI8OvV4igHIA8ia8SSBSuQOB9ejFWC6fDJIpU&#10;kYNPICnE8D554efUdYjBqujyRzH0s3o0uPTey/q/2q/4JP49pRbGAHUGKvwr5Hh6GuKgimRnp5nW&#10;XzAZeNM1H+T5fkOoTQnkuCGlaxfx6C2k6WEpH6Ra2kFfZdJAR3EcfOlK04+lPkOlayCgC5C8ATgV&#10;4Eep9esElMrQONGvyliHBAAjUmyB/wANf208IMBGitRx+XpX1rx6vHMRKprTTT+fmeoHgR7RqCyk&#10;BpVitGUaFSC1gDzc/X8n2jaFWpGgx5kYoQP9X29KxKynxHOQcVzUMeuGh3dY7qsYSTUWYO5FgNSm&#10;x5tYW/x9ssjltHBaN5Z+0H+VPXp9WjCl8liVp6V9D9hqa+nXUrxr4VYMzshWJrXmGk2shjuOBwQe&#10;efdJSqquoZIovr+VMY4Gvn1uOMksyEAA9w/D+dc1J4EYxTPWCNbNGgHlaV1mQEJ67JeNWd1JBNz9&#10;R7TKKMFoWqSRwz6ccV6VMRpLE6dK0ODipzwoT5dZ7+RWjjCy+ZvGZD61LAEKzKR6f6X1fQCwt7s3&#10;cCqd2o0rn8sHhT/J6dNAaCHc6dOaUHyqK4Jr9nnkk9R11s66irsGCiRlAAFreheB6SLAf159pjqL&#10;acEjz8sYx8q9K6IEIANKcPP51+Z/2Opz+NLFFUjQGCx3UWNlDE/48ek/U+1DBYxrX0/L7ekq65aq&#10;3r5/Z/k/l1hWccqsR9LuG1OpceUXcrb62PCg8D2yspA7Rw+ec/5PTy6e8BSCzHB+WMevz+fHrlyp&#10;aTS5Zgh1Jfxqq8FSV/FrG44HPvZOk1IJ4ceA+XWtCsAMAflUn/VWvr1JlkZmMRKxrZT4j+5GwC62&#10;ZyRZgfqD+D7UPNI7aPhB/CeGM1+f29JlhiCh8kivcMedKeo+zr0Zp01rMC2gErGp8Ss7r+ryBdP1&#10;5NhbkDjki0LxpqEmaZxj+fAZI63JG7UKAiuKnP8ALj9vy6zea4VmupEaWjjKjlvQodbXJN7A/T2s&#10;+oBAJwacB/m/y9IzbAEhacTkj5Zp9npx68HeMyN4k1glgNKnSATaG/IGr8c+9xzvGxcDPmDkj5fL&#10;/VTrUkcbgIGNOFR/hp1kLhSnjcKsrPL40BLBSumRA7A8Angj6c+1IkQgaCKMSaAV4jIr5fKnz6Ta&#10;GNS6104qeGDUGg+Xl59ZVmPDF3Snj0LLLqCXj+ojmDXvY2DEEX/2Pt9J+GSEXBb5ejfP19em3i/C&#10;ACzcBSufVf8AJxp1LFS5bU5jYBdcDxksDG4sq6QLaiP0rc8XF+Pa1blzJqc1HFSCSKHgKAUB9B6V&#10;z0nMShAFqDwIIHH7eJFeJ/l1mNTCU0sgJsWi8dmdCT+ma3+qDHk3P9Bb2pN5blO8DgSP4hnAbHDJ&#10;4k/LPTYgkB1Kfka8D8xX0pilOuf3Sx3ZH/yUFLwxIVZbjQi+oepfzf8Ax5JN/b63yx/qKx8LHaME&#10;eQGQKjzNKA1FamvVPA1gKR+pnJNftPyPlT5fZ1Kiq3M8yq8g8wjWqfgLFHpFwsCi5YtYEg2sD+T7&#10;WQXjGdwGbupqzwHyUcWJoK1oAPn008CLEuoDtrp86n/TegFTTjUj067WQMWTT5AFAW8Q8TwavRqD&#10;gEEkF1UXt9L8+3UnEhKnIFAKjBXPEcVJ7mA/n1Rk0ANWlc8chvOn2fCT/m6zxyqqKiVETIYLa1iC&#10;yxujEq0YkF1BNwSf7J9qI5ohGsaSKVK5NO4HyK14A5qT+Hpp42LF3QhtXCuD8jTiRigHn1KidY2i&#10;ikm1LMpZ2PEv7Cm4V1BDLxq0/kWH49qo5UiKxyuKODk8aqPXgR5gelB5dMOjOGdVoVP5d328D5V9&#10;anz66jlKytLoK+tZBDG5DcHxompuALG97C7C3vyS0dpCDxBCgkH0Fa4AAz82B62UBQIM+VSKj18s&#10;1r5DgM9OP3EsUkhjeN/LKBF4ljeoCst5I6lhbTqsVAtc24sLe1fjPG5KENVhQAAtkVIY0FK8PUkG&#10;nSMxJIihwRQEmpIXBwVHy4+grnPXoapFV7JJE6TxVLPIR+kEx+JXKm4RbA3HLA/Q/XcNxHQijKQV&#10;Yk/bSg44C+uCQfMdblt2YgmjAqygD9tTkZJ9DgEdZvFIPGy/vwGYPSSCVCxIjKuupblRf1MDxe3A&#10;9ueG1Fde5K1Qgj0ofWmQCQcf4Omta1ZW7H00cUPqKYIFeFAcH7eosM1VDC0rRRSujThAynySKRZn&#10;DLewBvYfQ249tRy3EUJmZVYgmla1Ipk1HpnHD+fT0kcEkoQMVB01pwBrgU/2Kjrp3BiiF1STwapI&#10;yGusZHlVVsD6n/VYfj3VipjUGmrTUjPA1OOIqfMDh1tU/UYkYrg+VeH7Bwz1/9e130upkjZZ9IUT&#10;JLEsvjEp+4NJHI40n+yY7KDc2H19igiop0Huu5KqRo/LWRxRRNHFBFMbyQzEm5RoZFLo8d7C/wDs&#10;OPdQlDXr3Xgsgk1RsUhpWQIJ1+4kqmlOmnqEEbMGmXgIGKqAbW+nu/XuuQphAr6goVTIY08gDsG9&#10;clcEWyqLc6VJsePqffuvdPdNTyIGUNJLFCKaNfFPqmWnmXUG1HnyXP8AgALX9sP8fTg+A9T6ak1l&#10;2kTxRkiWGL6ziXXoRUX/AFbfkt9Gv+D711Tp/SjhkHkkPlSpjH7RLCIlPSY2VB+ph6SG+nPv3Xun&#10;aliRlKaGEZ8kIdoyiU2gW8a6BfSLFUtf6sQQffum1Uhvs6nQU5MryMEpVhjj0VCjx6PGnIhkjubc&#10;m7sbcc+q/v3Vm+HpyjpgPIRJ5CIopoGj8Kqxvw0aqNV3HqlJ54uf8ddNdTxHGuvyyan1a7krINRH&#10;jM0SWJt+Co/Hv3XupMSRM7NpLr4mpo4mMcaGW1pdXpFgBZhf/WHv3XupCKokWOdgqkIgdbkiSPiQ&#10;E6Tf8ANexF7c/T3XusOmFzGJApb7h01BlFogpdAEUcX5AJFwRb6+6uSFqOtdY5XVNX7rRxvp1OFR&#10;j51vGEYlSDci1jax+vvwRQajr3UKWFkDRaAkskZ/ylmSoOtP86hi4I02PqNv8L+7db6h+EySiSNw&#10;0U4kedqqR1jVkXx/c0pUDhFBv6QT/j7917rDIfPC/wCgoEVolSJYtc6n1T1DItiQouvIA/Pv3Xus&#10;0UKr45dQZD5WYaSk0rI3ikkSblSbWKkk/Tj37r3WRaanBkWNQzo44QaZo2Av9CLaTe9/yfx7917q&#10;SqI5UxP+5EC2iMEWkH5JsbG1xqtb37r3XBo4qgNG0MTPFoc/caQzx/qCMyKFYvwWUcX+o9+691Hl&#10;kunlvpR0mSnWSEM4p1A/cGhSRZiR67e3ApVhXrXWCaQLGkgWQ/dQRQI80asZxcaqWMxAaQ/0Lvew&#10;AAPtzrXXYjCzFHh1mNHWCHWEdTH/AJwVEreiy/RbDUQBY2v7917rCytIryOzIWp2YLIFMhI/4DiK&#10;1wGJuCH4I9+6916OOcgofOsbokbRvBFHpYWSqIUfRb/S3H59+691kSG8qztFC08EbAM7FT4WHjW/&#10;4ZgADz9Bx7917rMlJCPGJHVg1OodFQCNFB1PeLTchuP0i1rn37r3XQppJPBNGop2g1RqEuCtM66o&#10;o0iZePrpP4P1AFr+9NSmet9ZVTSY0ZITMGsAEmJMh9ZiYaVBkubArckj/D212+VetjjnrJFTzPIz&#10;xyI+u7GGcaTFJGl1Ia17qdQP5Nvp+fdet9tMdZGXRoLwyTWi1k+BvFNKWvCXJHDXIIII1H6j37rQ&#10;FcDrLH9snlgi8iyM/wC4ttOmXT+4Tq/ULm2ofS3v3WypGT1JkWSP0r4pwItSAHWokXSrTlCCRyeO&#10;Tb/WI9+62vxdcTBIs4MZkmEcYZwqFDJJoBkBUC5QG5tf9Q/2++neuSLqCo6SSCRQ6vHrEKJHcaGt&#10;6lYm59RIv+PfuvdZW1IdUiBo9RVNCDyKrJpjVhyWZ2sADY35+l/futHgepcetYwVWFyqlSgjWMws&#10;3D3p/wC0ATqbTc2uffh1ROPU2JpVmjibSl5VYvHTp+pQQxiuOCx/NgP6+/dWb4esq8H1lnKOdYJD&#10;65CTeW/0HH9OBY+23+E9MnqfoARAbktPqS7ro0t9HACk8njSPxY/4lpPiHWh1KiUmIMP1KdeqJSn&#10;9rRJ5EfgMeCp+vt5/hPV149SImYGYIEDXFyVVWF/TeSQ2AdiDpFxxf6X9sdOdcWfSxi0xIVlLCOV&#10;Fd3ciwMDgBlN/oPUAL2ve/uyfEOtjrlHGZf23n1SRBmmBYNFLZtTKfIPTa5BUgc+3n+E9bPXNVj0&#10;KoRIQ8rlw1nLhPqS9rcf0Bt9Pabptvh6jSIHMhiUMqaZXkVx4b34LcXOo3JB/H9R7di8+mx1HlR4&#10;/wC0Gcu0lwNKOqi8cauLgA+qx9u9b6xkyI6afEhZYVWAjSVZ/UWLx3BP9Qfxb+vv3WxSuesDQXSO&#10;QeMaJHXUJWYSSp/u6MgWBJ/DfW9gffut9tMdS9K2inKUshVQy3V6eMWugDx6dXJ5AXg3v70DXqvW&#10;YXWNmKyxxrpAu10I13ZkgCnSovwCST9Tb3vr3UmN1DtDKgZdBZWRUuin9IQKBcgWLaeRx7917qbH&#10;GyxqY4PIoSNdDnSQVbUCo+gTVz6uffuvdSAgWIOyhmErFI9Wplmk/MhX8f0H096NainXuuccLm2l&#10;F8bMUkaPR5Na+kCS3JI+gH0t7317rK68Q+hyi3/bMYXkNp1lFFxo+pJ/H4/te/de65+EMzD6kGJw&#10;SVk9KMFMpHNjzxzf/D3pq07ePWuuThikl5PJGmlmjl0xoy6gA2oD9ItyLA/7b3RfDr28fz69jrIA&#10;bsqogViKh2Uq37JsqhiRZBe9gb39udb6yQaybRsg9RlkbUdVwLQr43FrNzc3P4/2NH+E9aPWd49J&#10;VlULo0mNGZFRVY3LEn6k/n/Ye2OtAVNOskYRXSS66I2Yq2pWdmPpsUP+qPAt9PfurFSBXrmyh20B&#10;ZUc6ixlexdx6jDoHpI/xPv3VeudyeY0Q+VbqqWPk0mzLwAeAP9Y/T37r3XMB2EREZRYydasFIKj9&#10;YaP/AFSi+kH8gH6e/de6kaL6GSzWJkRyfVKQljqc/RWP0/r7917rLqtqUKh1lFcoxGqRD+qw+gH6&#10;f8ffuvdeDJquSY/7OhF1Kbi3pc/0/r791ZeB67Vk0glQnLvKOCNaek3JBB/1RHv3Wh59cS1lkJDW&#10;9HiICqV1cuAFAv8A4Hi3v3WuvaHQFTEXf66SqawHJVQ7C9wtr/0/x9+6dX4esYiCBSdL2Um4JNgD&#10;ZljtYEH/AHn/AGHv3n1U01566VWLauAjHmTyXWOP6MWX/VH8D3vq+fLh11a90OlTHfUCBwg/S/PF&#10;yfTpHv3XiaCvXEIn7b8AFXS5TiIk2vYfUMOVH+ufz7102WqKddjUTIRIz6LRvdVAWNjqisD/AEY3&#10;v+ffuqinn1jAIAuY2UyAWWzPb6FiPoLN/sffurrprjrwjR5P0+S+pPJJ+lwBrN7AD/Bb/i/vfTnX&#10;DRpRyF8Kt5foNBbQv6goHIvzfj6/T8+/de68SUH7iqUKJHYrYHUP85q+p/2P5/Pv3XusgVihRgNb&#10;DwlyV0qQLKNFiQxsdN/euqt8PXtJcgsoYL69JOnWgXShBtybi5Hv3VR8Q+zqGUsCWZi2kF7HUTdv&#10;QRb6D8ED3dPiHTo6jmOOQl1WN19YcqlgWA/svYXBP0/x9uyfAetP8J68Yg6rbQutCLBCyjRx6UH0&#10;N73P5+ntqP4h1VTRa9RNMYKAMyXczRmVrNwNMiuWuSbcWIH1H9Pbr/CetgacevXVj5I1AKoWLo6a&#10;GqNRXx6XT68/Q8W5459sdb67AAlLXFwl1C6TBGtioDcC1zyOAfeuqt8PXTIhS7uQI1C/tg6TJbT6&#10;NI/p+q//ABoe6ovxdZIxawDOCqoHIAW7L/nA5bi5Fh7304eB68rWjullCSm6yaC2gGySGSwuSDcK&#10;P6e9DptOPXf9oABZGj0uqKmnxB/x9OQfqQL+99OHgeuSTamFnicMdJAjU2RePJMzrbUOfr+q3596&#10;6aHn1xawRYnDR/51o1eyMULf2kQAKv0UWsL/AI/Pv3W28vs6wmYBSEl8TENI4LKQTqCclrngfpFv&#10;pY+/DraefTdLOl2ZtICSB0CMOUDc/wCvYf2T+T791Zvh6b6iu0SSayFZmJ1kftCZCAR/hcWIX/H3&#10;7qmo0p0nKjKoHna/hmYtrjjJCftixBJAGplsFI/xHvfTnEZ6TE+ViZJr3EkmqoPhTTKQqhFA+hYo&#10;AAqm1yb+9dOJD5/8X0j6rcUIdoWdCJ1dlqGnMjTBEOp0UKI1IXljcg2ANvdwhIr074I+fQd5Teiq&#10;lQj/AG2lj46mWRpxKA3ojdTSoC8qn1GMXANufdu9enI4vI9BXk94iSnqFgrCySvL5ZHnSmrlkh1G&#10;ESpYaTKqtYqAQPqB7oFcmlOlS20bEk9BTmt4xVNLUGmaoKOI6iljnBpp5NQVanwqyK+sCxKtcNe4&#10;PtwIBx6cW3QGg6C7OboeNq3/ACqKNfCsbSyOsUlpOadqUSDTqYB0MfFyAbn2oWMDj0tWA4FOg0yW&#10;4IFgqIqQpLTS1UU0FZJODUz5IR+JpFqXAVQpIlZCeGsBf6e7hQDjpTFGVwR0G+Vy8qXiZUedlqFq&#10;mxoWp+7nEYnFQZ1Vj4rMDMzqLE6ADa/tzSaV6Ml7QAek3NUT1j1kyOklTTy07wv9lJSMoqQoijiq&#10;oRaxuYoHVRp1BiCVPuhAIoer9OUVDPTxPKrB9L1VPT0Hl8BlXhI2lL3ep1k28pKgcaVtf36oGOmp&#10;Gp29KimwkTQulL9rSswWQwyRtJUaHhvUJVmRAUdVABjjDBXINgLe2yVBqOkUk2jHQk4ja7S6R++2&#10;Pkipaj7ioZZp6ASoFEZZwPJJxzIlrIBe9z70SWFRw6LpZ2rq9Ohiwe1FpoqpNLMY3opH8sUJgqpa&#10;hylP9sJR61Vb8AWB5/x9pJCxbpHNcsBqHQt4naEEctFppXa1O96TwhFoggtK7eL9OpzdVsbi/Huo&#10;qOi83spqp4dCHRbXpfDT+aRmq2lHmpvWlIniZT5E8QvotZv08/19qwBXPDqwkByehEx+KhKoH8gP&#10;7lO1SiqpVZrOIQJQSQzMqj1Gw5sLX91ZNQp1rXU0HSopcfM6vNKF1EmGRorfcMlKojYTaSqKz2BB&#10;W1hwfrb3QRjrRrpNf9X+r/V6B1ES00sZ+3YJMnklL2kjDoQkZ0gD9wX4AABPJFvbgAAoOmiKinWe&#10;1gYeWYy+htKmKJG5KsFvqaw5U/XVx9Pe+vAAYHWfVZlIJ1vcQyBQojUL+5ZXAsVIB+vP+9+631hA&#10;EXkjjlDukUZ8kyojsCQdLg2AP013uRce3P8AQ/8AV69a8+uTxyR69YRWbxFoaYhopBGNZjeSwIDG&#10;7MeOB70aYr6db65r4rOHR/JLaRWi5SOSFvQ0M8dzbTdblithY/X3XPlw691lWIBpFJkURKqhCQYw&#10;VUEsjAAsGuCSn1P9ffgKmnXupkcSSaW8klToYMjoqCCsleK0y1TMBpa1m4FwPr9feuvdSUo3cMxm&#10;WCMWjgCEO6iRdRmiLfqDXPpPP1I59+691PSISRhYkVWQQRKpQRJoqeJGRrX1WFzzf8/n37z6bHx9&#10;ctCq5kjBJijZtPijfVGDZVRf0sXItb6gW9+6c6j6mjiDIXESIXVG8LLE8p9aguDYKQSlh9T/AIXP&#10;uvdcTEEnMsiadbJ5zIXMmh7qx9CkABjbTY3tx+PfuvddCOKGQhBKZZ7PLHHpZmWxVWjNrKPzwf8A&#10;YW9+691HjAjCiNVtK0gBDLN5RF+qpDSjTqJsOOSAQBe3v3VW+Hri0LTNFoUuy6VRVAGlbAvbUOXP&#10;HNrAfT37ry/D12sLKELADS0oQSo0j3J9Xle3LRmwH+seLe/dW65kv6VBQppQxaysY817t6mBvqJI&#10;t9PfuvdZdcbNKwI0s4sFAjB0ftKkhZeFJuSAB9Vv9ffuvddxPGi3ZCELEqAqiBpWYjxsF5sG4MjE&#10;A29+6913E8rSumtmaItKqyRinSaItoMSabAhWLXsLcA/4+/de65qiOHVnRLqrqiaS6QFrP5QwJsS&#10;bauQByw9+691KEAld1LxnRZ5Qlg0ZRfRBCoFr/TkEAj8e/de6zU8SsUeSKOBWnDEEN5WYAmMp/TS&#10;Pqf9f37r3UhU1ENJKGfxtK1OSLyKSIw6CxH1te/1+vvx4dWT4upJpxqsIlIFzKQbFyLMCIyOL2/U&#10;COQfdft6cf4epfj9aKDrLSqWiJAtKBqVgW+ptYkMNNybH2wKV6T9clhDysR+88ZtGrftEujeRgNR&#10;0kAH9I/P+HuzUp/q/wBX+r8hvqQwEkbxP4w7zFQyWWQA20h0Ucg25ANrX/PunWupSiRADaKTxuZg&#10;piViAf27IQBp9X9ok2Hv3XuszBNTqWERUF7uBZlJCSPIw/tABfT/AFPv3XusihC6gE+N0TWVCiRy&#10;TpQi/wCRf1Nbn/Ye9dVb4euMkakcFJo0drakGokMQFYMObeohh+fx7unxDq46jyMXCsLI41RrEwE&#10;kkhYCSOZSABwLCxUe1HW+sZRtIbx6UZSyrNGIjFIjHSzGO9yfUojHB/r7917qOIVFk0RvYNIyO7C&#10;2r1FCAOWItYfg35/Hv3XuoUlyGeOZkU8SQyiORh/UhLXUaBwLkn/AHk+6qvn9vXgkQYaplcoVdWY&#10;aGdChBiEj3JYXuL82Nv8BV66cdW6iSaS0cQcSIqySK4QCNWZfJ4lc/W//QxP+Hvw0VxTr2OvUyI8&#10;sSuxWKRHdkKqdTJfUygfSTVwD78/wnrx66jZkkLKGigAEsLShZamcG5qW1OvBDcaODbkce9KaJU/&#10;6s9VJotevDUInecwpElj5pA0bOfqFSMciRjY/U3t7tQEhutjOesbIUMDPGocNGnr9Np1TyRyeIAk&#10;uBcEAfjni/vzcP2f4evEVFOuDIAUZARIQGMgROdZJV3iAsDo+nA+o596PEf6vI9UZQBXrkxWYlpU&#10;k/ydxAVFgxJHj+50oNLKB6r8fX/Y+99U6xMSqMBH5fFGh5U6DCAVkkkU/Q6T+fzf37qw+E9ZBHFB&#10;G7aGVTCio8hLN9u4uqMx+hDXvb/Y8e/dVAqadcY/CoiaQu0cQlHpa6Xp47tLIEuSWvf+nvfVipAr&#10;1JhijIaRmSwiREZCF0PONYWOWIC17iwHP04966r1mEaiMIQQmsmVJCo/cB4Oi97AWBv+bn6+/de4&#10;9TEVHtfyAQgnxubMk0XHkOpRcIDewuTwD7917qXA0cQUlVMsaOyoIFKqtjaRtHJXk/04I90PxD8+&#10;tde0RBV1CWGPQg1ylv8AMveYlV/s6uFJ+th7v1vrMZI/C0YXxoFWT02ieS3AkDH/AFIsW/JHv3Xu&#10;umZJCUjDxSRSwjUWvdnTWGDL9RY3IH5t+fdH+E9aPWR3Zo1kEbSiV9WtlW7NAdCskaAEBjfn8fn2&#10;x1rrhKqOpS6HyP4oyAyyrrIsVdR+r8ar2BB/r7917rK0QSyyrGqNZ40VyFeoitGS9uL2+g/qPfuv&#10;A0z1xs5VVHiLAAhpCAWN9epiLlg17XNre/dboTnrxiRjGigxB3USaWURxyxeqZY+ASLcC/8AX3ZP&#10;iHWh1gRRGupwkCyR1FzZHAkVyqKLA2FgHBA/I/Fvbz/Cerrx65yKGCs2nyNCzlnuhBlQIRoYGx/w&#10;/wBj7aT4h06OsLavSxJWEaYUDoH8bpHpcsqgHUblS1739qOtN8PXIxipfUE1gRw+ksAI9X6iW/qV&#10;C8gkC30+g90k+HqsnXRj1q4IkF1J16QIWF9X7cqD6ra1yfqPpz7T9eWunHWNldlOpXkhaS7pKAix&#10;MCDGJAwBOsgt9AB7unxjqwpXPHrF4rFwdJcFkQFra47gP4mIHFjbj28/wnqx65sqsATKnr5APLXR&#10;9bU5B5LfkA/6349pum18/t6xeGMpOqsSxDabelmkDAqVdQbAcKOeQObj3vq3WcU4l9SpLx6Y3aRW&#10;VUivqKp9WYkE2H9PfuvddaF8Zedlj1yxrGtnZ4XT1KBF/RhY8sPyD7917ruOM+WIfVo42MkhsoTy&#10;EkDURb1DlfoB+Ln37r3WNooYwFVI0JS/kkuQI7hpCslrlrX4v9PfuvdZ7IV1xqvrcswKW8sQGsKg&#10;v9SPTx/vdvfuvdZJFcgrcSPoi1MiaArNxoIv/S6/1sD7917rJoBcgxqioplZ2GuGNkUO1l59N/r7&#10;917rhpiH7qIwEio8aR3vGZFAs34Ac8hSRwffuvdZdBXTxI4ACzXC21VHKmnKgEAci5/wFiPfuvdd&#10;qF8YUqzaVkuFZmdRYEawF9PAGkW/xt9ffuvdcU1SJ+3pVXYlEsFWIItmf1A3/Jb/AAt711Vvh6xB&#10;lZWkjHiRohGsZB1Rsb6ibj9JHqP+P49+68vw9cIw9hGwEkqADUfQA5IaMq5/C2u3vfVuuP7TRxNJ&#10;GbFpBK8RJDJI19RQ39QJtx9OPfuvdcG8Z1TMXYPwrroeV41OhHReBbUeAf8AePr78K1x17rGyvGo&#10;8RMsQmKxglSbRDVqcNcLe7f7C3Jt73imePXuudlRisYXxSsl9bapLzf2on4a40ggn+vH9BrrXH8u&#10;scjK6yDhoySrKimyyRnTIyuQCF1WBAFwT+ffut9YAGY08ih2Ls3iDLoYRgf50gAejT+kHm5P9ffu&#10;vEVwesMhDxgAMzuJPGjErok16YmcH0gH3aP4x1oKAajrA62kiJUeKytpjsqsUb96xHIPIsv+x9vt&#10;Wnbx6v1iSQSP+zpkYMmgOD9FuWR3sLALex/p/t/bTeJTu4fl1rPXRayqsIIljLJJKXut1lssjIB/&#10;ZJUqPoQzE+2+tdecNEpjIusphMxKpIjvOdMz+L6qqG5BuBwPdk+IdbHXBXhbQ1wIyiqJAqoHIuoq&#10;TcGzOxOk/wBAfb7DUKdb6yhtUnrUhZo4EMgX/gU6C9qaIfQ6hYEEgciw90Eek1r1RhjrIsaiTQ6M&#10;Xiuvqk0GEJJdZ5PrcgWUD6WHHvb/AAnrSefWJI7vJIgeSzMJIpChYOR6o5GA50kaio/H496Wnh93&#10;D/Z6v5dcjK/haaSScl40aQOE0QCR7aoyR+kHhRp+hPvwEZNB/l69jriZEKNqlpyWYh4uARUwt+7H&#10;IoXj06tViOLe7BFBqOt9YwCXaIqUl1Aho7MPLbWI9DAE3Hov+kcH6m3u3XuuBaJBJ/uqNo4lkdCF&#10;lWVSCCR/Qr9LWH09+691kJC6gk4Fgy6iDptI3r0IpY+rkjng/wCv7917rGI2HkEEgTVLDywQvT+n&#10;SOG4sxBbj8/Xn37r3XkCMqKfGjVKyGZTqbWXPjiJP1UkXLA/7H3puH7P8PXupOtmRXI8LOgjYPYa&#10;zGmgrYfU8HSfofp78eI/1eR691nXWzfsmFG0aljJUKUjQamUBf1LwbseeP6e/NSndw691n/baJ2Z&#10;dMrzJo1ECQqgu0jMoPBB0v8Aj6259t0LYX4etUrjrqR0UBEk8X6iqTEtyvoEukjUouQLXNxf37ww&#10;uScdep1n0IyinK2LrGXlQhad5ImLEIxAYkj1X/xt7o2mvb1rqUJHu8QWNpGikaTytdVJFnjHH1F1&#10;/p9feqGlevddqG8aP+WpNJ0BTpmWyt6SB6io0n/YH3ode6zxREyqW0vKoKGWOMhWljAAkAHABPJ/&#10;2q39fe6j/V/xX+r/AAb6kxsJFLqQyQ1cZUtHex8WnlSBqANrj+lvfsf6v+K/1f4NdSDoPkOhCdbt&#10;Mo4jjma2t5GRSDxYBQSL3B96691wURqkcsOmPWQqF1CRs/6mRTawIH6uLG3v3Xuuy6r5CF8YVfKy&#10;l0YXbmZEubgXsR7917qLNMqlIJCX8RL+QW/I1wMur6gf2uPfuvdNVRWRxlWlDhZCCXjVvrosPITf&#10;h34AH9OPeuqlR01VlfIskcbMr1CEvZWW3kKFJE0/kJa2r63uPfiK9V0fPpLVuTiVklZ3XVTKkMsL&#10;aiopD5amSVR6hdhp9X4HHPvwjbj1dIzx6RGSzdLIJXWSBoYDJMJXcjz08vCQa3+o1G5Om4/rxb3d&#10;oWXj0sGAAegyy9bRpDr+40CSuWLQZU/Z+6b7l55pyNHkAMfpa5HBtc+229etip6AbemTgnjqyYXN&#10;ZSUtPLBJjpo5DLKKlo3BkAQCVlbSAeOdVj7RTUFR69Krei1r0UzsCreWeN6an/h3kT7OvonqzUQy&#10;wJMBT1fhFm1yL4SjsP8Adbm4AuWpPi6NVAMdR0STsrx1EWaMbU1SUrRLUyPCsAqkJQ1j08EQGl0Z&#10;1YkgFrfmxtTp61jIqaevRD9/V4o0ZpocZURSvVtS1sssooihnMKeV4ASXRjpaIWAClrcA+9CQBqd&#10;VHbLTolO8a8tUivlinaezQQyGNElWB5P8kaSMA3D6dJsLC7XIPtY7aVBHkP8PSmSQih4dANmc3W0&#10;8s8Zr5OZAV1aqmCFkuVjijkFgNRYaiSl/wAce31aoqeqFm416YG3lmaV4yMhWpEscYcxPpKfRo6h&#10;2sdWkFQAD9fTwB7eWYjA6aeQjielxgu6dxY6pmakrp6eF6YRLUNLJ5WkChjPCBdRIQPSUUN+L39m&#10;NvukkApx6ZZIpjVq9Dvsn5HbkeqjSpd6inC01PKgjSOoJppdcdWJEUDzML6n0hmFgxNvZzZ7gZzq&#10;bpl7FJAWDHo/PT/Z1Xm/IIvuoavIVoIjNV5KfS8ghqaRFfiKKYvAsakWJdyOfZ0hVk4efRebKMAl&#10;urZunM0K2ennDxVEc9AYKWlSneoghzQqBTZjIln5ViIpLeUkJGFI/UPa2SKPQCRT/P0RyhFOOrF9&#10;iZCghiSjqp4JoGrJEirpg1S07UMP3tVWeWEAF9BaJGDA6mC/gey26UEdnTEgqtfTofcTUQyIq1Dr&#10;Hr9f7q6y3nv41gljH7RMK/5scgm5vwfZW6kGvRW0ZLdLOOohaBftahfLDDFUyR+o0lSkREQemkPq&#10;9JJLg+o8t9B7TsDWp4dXoAygfPqZNURywRPKAFj40QhTGiE6I5ZAR6FUsblueLr/AF90AJwOrK4b&#10;h0iMy6tKi/cQyKszJHT1dOrGB4laN3RlUCS2oggGz8H8e/EUOemJfiP5dBbmIZZZIis/khNNTrOp&#10;VZEjmhnaaITFAHUzEl0b6AXX3ePz6cj+Hovm9YFlhr/3VrgaeaniVp1lqXlWQyhKaMgCzAkSlvUo&#10;Xm/t0cR1SL4vy6Jf2bVNTpX/AGHiWs/hxqTTSySfbE1VOKOvhlmUENEjMCsekHXq1em/sxTy+zo0&#10;s/iPVbXbdU8FNkqWiiWpxyPRDE09RDDU5AfbRwVFTRqsSpeOFm1RaiFWQMbkAj2nmFK16O0I0U6r&#10;j33lYppKpKuikqQuTgjNLLT+EQxU0jUcOiSK4dSpQjVq9Xl9R/UStmrx6XW/wdF8r8teqhFJEKY0&#10;YqYYmSdz5NBMb1CAgl7/AKFitYMCxHJ9lsxDkjp1xnpB1GTmaQT1E0QkZnppNQDwVHhk8xGhBpUh&#10;WJ1rwWIta59pjHnj15VAFOkzlcmj6l1RpKqTQ1NOqrYEMXMlMD+ALL/gVH9fdSKGnTnTBJWwz/tz&#10;MEVVdtTAWlCRhnZ1/UOQgB/B4/PvXXuk3VVHpSR5DHfUZJFCNMxPp+n0JjuLC3v3XuoE9Q2hTLEr&#10;grFBBUAfuFYzbU2oWAIOpmb+th9Ln3XuoNU6zv4pXKRRBdIbTKw1NZkTxg3jJsGJIN7/AIPvXVXG&#10;K9QKsvAJIiTK0JiSNlUWjcE6XItdhpHI/s2+vvXTQp59cFVAgqWKGet0vqZPGHa4Vo11cBRYlT+e&#10;fdhSueHW/wDB1ElpZ3lkllmR4KeYPIYXUKmoFlSFrFi31ZQRbj3vspivW1pq66hZEkdp9DU1QrSc&#10;L4xIpB9LqF+vNmt+R/h7r04RUU6lJiTUvBKzgFRBZ5raYkjOtYY1FvWx0r/W3v3VRRMHrjUU8k7y&#10;SxFWKzyMNFjB6X01LMgH1AUafpYEEnj37q2AcefUY1SU/hFOiraSd2ZAP2iRpdnLXDKB9BYA/QH6&#10;AboaV6q4FK9R6msZmVpEFg6EyKp8hpwCq1EotZbkgAAA8W59+oRn16qvxdd1QZCxaOMUnlADR6S7&#10;1AWzqG+iqTyUP+uPfsefV2+HrCvhrXbyxP8AcwfsJGnIWJhaBw3003JPHNifezoOR02KVz1iEQfV&#10;CQn7isxOkAJLGdDh3X86bWH4AH9fegKmg6t2/h49cXooC7vCWEZC6mLBY1ZF9TFbXu5vpQf4f1t7&#10;2RQZ68dVKHpw+0gmhndY56UOiqq3j9bfUeQuDwCNVr3/ADbn3TqnTf4QjmOpiqJ0iGqJNCq1mXVK&#10;SCOAGbm1uPzx731cYQ9c1RZWiHiiQU6Fg4cOPFfVYqASUP0H0t9bke/dVyOpKJRinlWKQ62cGNpv&#10;3BpdvrI+m1k5W4+t/wDHjXWuuUSoIEMsYqb1YhRWKR6taGyadINr3ckH6C30Hv3XuuTwQR0P+aje&#10;qsYzHDaUROklhNx+lWBAJH5B9+691iaFYmEStT3kMes+ZkWSBxpkRm02DDl24Btx7917qbNBNLTv&#10;BFDFLTAkCYpGLmna16bi4BsCym3FvfuvdcaenEdUlHJUIVi0M6adEANUbyT+XTchWuL/AEFyL+9j&#10;q6Dz647kq4w4golMERRFK+L1VBVeJuf0BByo/qTyffjwx050kWQ2Dk3Ki9gV0grwPKBf68WJ+t7e&#10;/fb17rnoDEpGrzSMbCwUCXRZpWkUD0qPqDb8fX3o08uvdZDpZCpQJoZH8yi5UL6fG3pHNrC3N+ef&#10;fsHrR6ztJ4gpMSgSAq4XUoEaNqAWUi66vpx+R7314+XXBHgMup40LyhFWRjqWGFV9JJtzxYMD/xo&#10;exXrfWCcwq+sBAJVDKrWuWLaSQPoEP6QP8PfjTz60aUz1ORanwGK0dpItRv/ALSbtGFUamLgCx+n&#10;4F/qfdUOimOorxG7xxMZFjUEyKEVXUEN6kUAs1zc6uQL+9dU6n07wJGiqhnvLLI6BQr6XQBEDvxY&#10;W5A/w9+691xje4laZIW8oMaNIlzDol1MoC/gEC1/r9Pfuvdc4I3/AHJqhJPESXYQogZ3Jt6k+lrh&#10;hb8A2/PvfW+P5dcBCFj8y66qmfTrke+qNtXpQkAeq9ib8WH+PvXWusNHTCVpgDwqHWSVjc2sRErG&#10;9+Obf7bj37rwNDXpwqaZ46cKI4g80iTaIGs6WbQ7SyMtgL/QXH5976sWJFOo7xJJUFYo4oiqGohm&#10;j9SkgBVjOoDUCbLccD62PPvVM9eX4uu0gkjU6fPEVtLxpMbTq4Fl9JuWvYKRb8/4m3TvUlYVEkjB&#10;P8/qmSexPjkRNaCOJfoW5LWF+OLfQe6910I0CedvCJ5TzGkYCuH9IqkJ+n+KWuePxb37r3WaVYIo&#10;Zkfx2BSOUNyVqLeSAxhOBewtfkEj/Ye48evdNqB0cAs0iyIptKH0hl4+g5HBI9dvyfp7917p3jji&#10;8BjI1QRBlYMgXVPb92SNiDZjcMAQbA8AXv79Q9e65x0sUSyrMUDl1dRG/LJbTqQn9Wo3DWJsf9fj&#10;1SMdUPxjp7pCIWYGKauppAvgkJHjSZgAsUsf9pgLFW/IB916bPHpT09hpRECyakldViRiXT0E6yC&#10;AQSGIP8Ah7qc9e6a8k5inWSreOaV9amUhYzTMgsxVfoSxANwfehnpxakEdXa/wAlPr/HZ7sLdu7q&#10;0w6cUmOpIqcx6UmM1f8AcSywT/QyxiDVHH9WJt9PYd3yR2dIRwOerwRs9z2nCjPW6bQUjUuKoYI4&#10;3b7ClEYnhjVpPPMAwSGAkHSEvGtjYWP4A9hpx3dLzUvq+XUpNIDpS+WniJIhgaNoivmjF6f90arM&#10;rACQ/pPFxx7r1s0pnrOsQkewM1HPNAHHpUyQOFMT63IAZ9Nyur+o9NyffutZrjh1IMcax2+ydTND&#10;zAzIBUsSFV4yvrQWCt6uP7IHvxFRTrxFRTr0UZBCSzl4V1KZ9Jdo2EehZuAFc2Jt/QXP4t7poUZP&#10;Wy2QPXqXH41SRNIEzuVcL+46VPl8aRQhvSCU1HUfoGHv36fW+sbtFHJH+7TlaqIh55VRVQrdWg0A&#10;XMoFio+nNr+6kBWoeHXuuQNM0pgdBMUD2M0zEaaNNbQSDmQKbroH9SAT+PfqKTQde68yi0EUyxSv&#10;P5fPDrNOsisn6ZNB1LdvUhJ+mof6+iKGh631LjVafxvNoMQVYHiaJog1KPSi3UHSmo2TTb6i/PHv&#10;dABn/V/L/V/Iaz1HehWZJlCzk1BcUlk0NNFA3kinp3XUdIIYIhUXC3vz7oV1Y69qC5PTNLSEOysa&#10;dlcmTUjLEwWy/cwMkfHICcGxIv8An20YzWnTgYUr1GehPmNQVjash8sCEkvTpEjaovD9dTaGKH8X&#10;tf200Oa9WDYp69T6anTTEkCKfIDMJ3IMsaTuSHqB9bswJjBH+8ge7KCDQY690/QzSD9mdGfWIlNP&#10;qjNTLWDku9wUFlBYaQLqLXPHt8V8+qNw6kxT1EUcaQpTyVBWenC1MeiQCUF0hWSMhwq2IDEnkEAW&#10;t731XrnHVCRtIMDFIUkeKNZIZxNKjBEoxLxxYqb/AEFvqSAN9e64NOpiUkOztJAugnxQCRltNeIj&#10;1G3p1cDV+PeuvdRUqpFmEkFl8IYKRdzJJJeEzagP1Hhlj/NiLe2pfLrR6iJIY4S7REw6FgczA+Rd&#10;DGCYtIFFgSSr8Wv/AIe2utdcgdRJiHCSRienhVUczC5V21gm5ZbxqbgqT9AffgCTQde6ypAryMlU&#10;lQsLSNWRSJqEyfbrrEDzxemNQoIKqOfz7eRWAo3D0631mSRZiVYLCk4jWULDYyWBSOIhPU8Qe15E&#10;YDUACLe3Ot9OVIskbxUqyytJTgxrGqh1VlX9ywAQi1gxZ0IPosT791sfPpQ0sF4jIJBG/wC0wiX0&#10;JH5LKxhk0jjkHVpAB1Cw/HgpOQOr9ObRxyxLVOjiVImbxRxhUH27hFQMOGCv6iVAuP6+9UPHr3Sb&#10;yk0MLOGKRXSOWCQKUeSWQ6WnMotdQf6cjVe3tPNShp0ojrpz0iK2oQjwRLJIKWYeORn0U0bzKTND&#10;CHuQL3chiTf6cn2jPHpxfi6TfgqqiWaVCJ3K/ulktT62vCHSDSCXbixU8XvYfX3Vk1dKarSnSnw+&#10;Jnl0SSCUKtMp9SrTCnTUVUzMbNrNlKAKQSTx+fbscRbhw6aLDy6VstKnikIj0nQpdNY808aWaVUm&#10;CkogI0qw/B1cfX294NR1UtUU6ZsmkYNRURpGZp41iQLSgM1TKrSRLCJiQ6E6bv6tJuDyQfflQL1Q&#10;gUz0WPtLH1K7b3JUvSgxyYlyiyxlBj8vXWpqLIhZBd4wWBJFvWEuOB7R7r/Z/s/w9Nwf266fXrUW&#10;+UGSgn7f3TTVTSS4/Dr/AASYNE8vgST1DE/dlQC8V3dpSbrpAP8AT2ssItNorLxbP+SvQ4jVVGeF&#10;AD/hp0FNHQT49IzNJjy0Ubijw9VUeGrpcHLDrNTS1EWqOecJx4j9X0EAe9vpNRkep8q/P0Hr0uWP&#10;TSv5A8QPkfM/5adPkPhQPRTQ08cVMsi08xijNTX/AMShFP8Ad1CFtcjSh45JjH6UcBQPT7ZcGtRx&#10;Pl6fIfZ/gz06gHw0GOB8zXBJ9a1/LqHT01PBC/irRTsYp5YImRSa2ijQqsVexsqFgsjOWkVirKh1&#10;mwOmOo1A/wBX+r/B15VGnSrfZ9nAf5/z6kU0EVPTmor4Uppo2apig1O9HPS5ORaWePGy1QRlmMiA&#10;tGQSBdkIufemJL0TI/mKZz/nx1tEULqfHmKeYPpUA8fLrEuKhpnr6mvy1VJHTvHI9GtNEYKmaxWn&#10;x4m0lpo4iHAaVSUAX8gX0zkgBVH2+f2/8V1sRBSXdjT04fl88148Om4R1Eq0lI9ZUQTQxVlBeuYq&#10;KOLITGStoqZVXhJE8esyqdGpSGC2Hu9RlqA8MD5cD1pVFApJFARnyqcj/Z+zrDStQRLJFTxtFEFr&#10;ZmjDPJWSzrB9lTVFPIBeKaQgSeldLjWb3C+/EORqP+ocfzx58R1pdCrpUHgft4Ux6cf8vUWqlWPz&#10;TzRQSVEeNoMZKy0swnnpI1EcdfFDYhDpFMvmLABg/wDj7sq50rwOc/zH+HrTACrHOACPP5H/AACv&#10;WdcZUJNIVnya+XEQS1sZFPSyvSUjEnHrOoESySNp8UhALErzYsBrWoxQHOPt62IiDgkVGfL8vT8x&#10;x4ddwmphnrFZ2mpzRun3lYsjyUklbGv3kr0jr5ZyKckOPGsY0kqxYDV4hdIJ9cj/AFCgBNPMn1x1&#10;UVqVFaU41/afU4+QFBjPHMKdKUO1PFSRUq0YpZnrU1QGKNdMpoYyHDaAiMJWDOzaI7A391rqwcmt&#10;cf5fT7OHn1bQFzgClPl86etPXj5dQ8tRvTR0009fTq8MVP4ZZ4DLJHUU1M0kizlwsUZk1k+Nowde&#10;m/8AqjuIjV2rUf7Pl/n9OqumkAuR5cfszX7fSnHqBPQVlREhSnFZS1wmlkhmpLTLTUsSmnqKJlAR&#10;wxCNPpI16hYAXPtxWVfPSR5j/B1VkYitKg+VM0+X+X506aTTUCE43Do9Usz08ctc0qRzyVrlZKVX&#10;DqyfuDShjjfhF5F+A5301yYpwHy/w/t9emSEHbF3fP5+X7T5eX+CeEgrp6mFJqNJaSOdqZ45GCV1&#10;XRstSVaR1CrJC6SAM5sRILixHumUAJ/MfL/ZHW6BnI+2hHmRSn+bpkR6kzzSVC0VZS1UypQJLHF4&#10;6iCUeaOoeGFdbeRgBIXGlSQR6hwoIQL21qP9VP2dNDUW1VrX19P9X+DpvSOnp5qgRPWyCSraKrSp&#10;iZKhJok8MlPEOVReFBUPqKqCdV+bkkgV40xTqgpUgeuQR/g6xLpaCqpo6nxRyOoGUEQ1VOJp4map&#10;WmFi8bQ/5tFY6WLG4Onj3mDSvy9D/qz1oZwD+fqP9WOoqyQPVQ1Bx9Q0zalU1tOCHpHS9QVgjskJ&#10;FjIg0lb3sLe3KdvEUHp5Hrx01qQa/P09fl01ismhirKadljxEdXKs8J0y0cshqLR09dKQNJ+riRF&#10;J1WNivtwqpIb8VPz6qDQFT8Ppx/1evUKacyxVEUsaxRSpaueWjjgminjmDRhYYr+uVj9UNgpAAAB&#10;92oAccft6rgihxXjj/B+XWCqSISh462dqw1j0kVQy3SmgqFFRLFVRAXL6jobg8Cw92XIowx/lz/g&#10;6q4XVVTmvH5U/wAOeuc61Ebj7ingSqlgWWSmiWnRisREkdUSq2RHAZjESDqubC597GnyNfn+X+rP&#10;VGrXh+X+X/Y6hGSaR66SsqXiZ5ilQKJVEdVIgDRx1kVUpSNfGxKyqQP9pJ593FCAB6ef86Ecc9M0&#10;1MST/q8seXTDWTxLA0ALpA/kSX7WMoaeJk8lrTIHCM/B0/jVewPt5FrkCp/1en+XplyKUOB/g/b1&#10;1VLCIWhhRqjRA0i/daYno5JEQyVcc8dlEMiWAQ2YSMLKTf3cAn4v+L+X2j/J1UhQKL5fy+f2Hh1D&#10;ekDRuafUIJFEizVUXjqCn1g8LJ61XVYiJbHSOfr7tUA0b+X+XrVB5cPOvUN466FWncJTTIqKrB0W&#10;YxSP6vHGRxpNyGJN9VvqPbihCdK9aIIGf9X/ABXWBfMaekdqNISWlaA6BpNM15w06gESupsVAI0k&#10;Hj8m2kajTJ60Mgf6sdYPL6GrIpDIk33CxmSEHzj0nW8sn6XTiNQ31tcXHu1MhT5dUJC93r8uu4Ip&#10;aqeDxwxfcSQoGcKgWoWM3QkgX1XZUuQAQBcce9mgH59eUVbV8uuqencPPN+2kixSnTEAoVQwjjmL&#10;g3RxdgbhgBcfW49+cg0p1sDr0tUlT41KRyB/LN4tKa0dbNSNTmNbICQyXK/pB4sR79oKioOf9X+T&#10;qpYMdPWO0k0peCajUGeT7mOUazEoAZpGcgl1tZw3PINgCPewBwpX068Qa1H7OvNSwgSxwM1S0rNE&#10;s76tMyAep5Ft6UVtOlieQD9Qffq1y460QCO39vXb1U70EcNQmuOOQShxHGk0M8J0xzB158ZIJ0/Q&#10;g8fj34BQ1V49VqWjFf8AVnrFGoiaoUAVK086wTQvHdXRpTK7xKb3/wBWRYHTq924gE/6sdaA0swG&#10;Rjrg5Vcikakq8LJrZSrmJSpMTRaRbSw0oqhTYC5HvwoUz1omklAOH+bqPJM0UdMs2uLXKnqmUzv5&#10;WkJaZZ1H6eVAQm35sb+9hR5dUJBUA+XUh4I4hO/hfxqqpG00F/KXfyQqLC6OwBe1hcE2F1HvQ4DV&#10;1soAa8R031L1SMryGWF2jFcsbhZPFFI4EcKOAS2tuL86QOR7uOm2rTPWWnohMrKn7YRBIySaSGM8&#10;5SBbRA6QSWZv6EX5BA9663Qnh1gCINcEkTrUu5kv5GZJFSTWxdCNPkJ1KFHNxe35O8HI69Qnh1Ie&#10;nijSnd2JQiRqbxqoaVoGLyeSMi40HQ2r+gIHvXWsdRZZIdOiO0Uoh8scpU3lpybl1cAqFJDf0P0v&#10;72KVz1Y6eA6wOrSeUaiCkUVQzRJ5FlpohbxyiwuwY3PJtcG/u40+XWiAcddIkaiWpFE0yyLpdtNi&#10;k8SXl8ysCzKRa9vrcgcge9YrpJ68vHVT8+uHidozI7WkhkATwxEoFdryqISAwbT+ktdj73UfCOvY&#10;PDriJZKllWN5JZUaSU+ZAPtyr3ZI9AAJIALleBxx9ffqAdaOn9nU6nmGqSQx+aaYr4lLIUkUvdJV&#10;Sw5Qg8Hjjn6+9MPLy68BXI8+vRyGpE66SJo01trh1o9OJ+ZWA5U34Y/7Ace6kU631lp/CNI/ddIH&#10;k9YRJG8ai/JN7jWbgsLAk3/HvXXhg9QJlRJJI08kcsSt4QlkWqjt6pVcggqy6iA3K/ggce7ivnw6&#10;9itPT/V6f6v8HUBkaaAyFzGVJieSJIpJRCoaGcpYglDwTbm/0PvZ00x140p1JhmmpYpdMTRiOSM1&#10;C08onVgqmRpqbygELe9wrHV9eLC/ioPVBxxw6jSyJI8csEWgSVAmhDIQZVVbO6ab6RYl2D/Q29+p&#10;QZ60R16ZikcInkUyo7CdliVlpI5ZeQFFwQSNXptaw497FPLrZ08OuDJBUColLvwhJhHCTJEoWleF&#10;v7IDesqOb3HvX5daxSv+qnUmlhWGCd3gNQ0ckcq1IKq6PUxBtclKfq1gSxHPurccdbHDh1KqvLG4&#10;/wAwXkKiJY3DTmV11KJnYAnT+sgXFxpH197UA8erDj02u6wLIJjGIyiTBP0kNq0SvZPSxIAUre4F&#10;7/42wevaQAesC2T7cedCFkY00lh4Ghc31rbgaSf0n+vv3EdVHlnrLNN/lFUpJkVAsq+JC5lYIFji&#10;W39g2F/6X96AwB144brlSa3AkVIwymaaV9Ili0NGTMir9eB9P63/AMfdiKYPVlz5det5A0kYKKwW&#10;F1exCQovpmj/ACATqIFvpY+9daoWNfXpxjESPEokVwkivoeMCOMs93WWwPpVgDwOQSLXHtrrYx0+&#10;0SLK8sH3McLnTUyVBQSp4Z5QGlIUEgfoA4sOdXuj+XTgGokE08+lBRiOMo8lSkdSpsZAiqiJG13l&#10;uQFYPH+pTy1xa31Kdi2cYz08ACQRmnn0+xTQUkrPQxt6q6JGgVo9RWpp7PTiUKdQH0swIItbke2m&#10;DNUN6dOLpXK+v+r9nWYCodfCtqKKJXkmjbUpRTUACVpSOBdtWpCBYDi490IXzHHz6cFaUXy6U0Vd&#10;HQtS09YogqKmaVJZIYxIJKKNdXjqWK3Z/wAofqB7YCFqsPLp4OBRT5/4Op0StNMtM87RO0QoxDKq&#10;OsyRN5aWq1lbWC+qT6eqw+hHutABjq1amjH5fnxH+r/ig8Kn3mqWKeoal+5jhnRqaOKoin0a5CkT&#10;CzwqpDI3BupA90J8m4nh9n+frYApjh/l/wA3WenpZJWnglYQKsDGnanDaEenX7pqgTDU0YKhy6OD&#10;f6C3urGmaVp1ehaoPHp7o3dm/wAlmpgkdGKetq/KJfEs0nkC08Hp8qrGEVxfgtcW4Hthx5t68KdO&#10;AduPT/V/q/4suqslLVxo9RTJU0k0SSVISaCkp5YYSYTVzIv1lLvGxI088H+lNJZK+vl+fTRFDX06&#10;enkSno6amSninpjVwgspi0zNkA0s7o0V0W0jjQpPrUsB+n20AGcmtP8AVTrxoAKj/Vx6mwyu8UdZ&#10;UY8Glg8n2las5aFySY/t51sSShBQcfUG3B41pU4TJPVs01HFPn1JoPuayppqaKOSSOulpp2qMgEe&#10;lpKiomMUMyKn+bjdmdGB4W1h9fbojqPnwoP8vXhU/nnqz7459YPVxYg1kAp3bKU1fNFKyzSzLFMU&#10;XxAetWjJZSP06EVh+PYl2bb6zrKRg9BTfLt4nKDq5nqfZ1FR0lK1OIayVZZpqV442anmkUO1KxiY&#10;BjoEkkYuxAH0F/cnWlmBL2cKCvUa7hfMZCG6MRTRmlpzJEkUUKRKv25fWYxI/wC5BGv10M4NrcrY&#10;f19iuKMqoA8+iitTTp9p4xGJmeNV/bhEbvpeaIWEscISwA1tw1vxwPqT7vwx17qTCkBEhkiFyyyl&#10;g5F5411HWrfp/Iv+ffutUFa9SEjBeG0TzFG8CwlbLMshEiTEgXUgLpX/AFrH34cetP8AD1LihZkm&#10;VVuA0syu6+QlfT+2rj9K39ZB/IHv3VunehpHgjEbiN5F8MiLrKxu5LSBL2HBNwnB964ZPVl+Lpyh&#10;pmjjmBLFJnjlkOn0pDJIZDJEbHhTcENyP9Y+9Fl6cb4en9KeESelAdcl/FJfQvqBd4nUXAfgm3pv&#10;ew+vugaoIPTPT1YLLNqEkaSL60kVZBJp/bbRZeT/AFKixIsfr7b631JhjdUh0yR/tsyMUhKlkP6E&#10;m4F/owA/HHv2OvdT39Ct47oCVkuQGViosoOj8Bv9t72BXA691IV9U7OP20Mcbq3BSWaNNH4/s/m3&#10;5+v596691IilQ6QyO5W0iEKSwAP0Zj9P9SWH1B9+Ir14dTVczuQdGpA14gwBQ3BX0/QkC4B91Ip1&#10;vqfGiurIBpBSyE6v3XI1LdLW5H5/H1/wFSaCp6104rYlWujKG0C9mKuy861sPo/0PtOVKmh6svnX&#10;rKYizIp0La36W0BUQ86fzqPIsfyD71051mCKW1INBcEAO3qa5vb/AJCsffuvdTIIwZAZASquLhtH&#10;pB/U5P0uDYi39be2GNTXqwA8+p6U6qVLIJStyGFwJAQfS1vof9T7bY4PToUA1HTilPqYGzAsAfUQ&#10;QGFtBW1/oeR/r/0t7Y6uQCKHqYtMFT/Nq6kh4Raz6USzkmw5PNgPeuvAACg6nLCP+OYdSq6vzZWF&#10;vIwbg2PH9fesV631xamQBgq3svF1QqHbjj+lx9f8be7dUZFbptnpNQkuURGjRFPDNpU3Okj63uPe&#10;waGo6Z0MGp01z05S3GpfE50MVVdQNkf1f1F2/r7frUdOBCDXrHGiBo/V5UNmALKCUAtpL/n6/n8e&#10;/eXWz8Q6dqcI5RTcEhmVidFze7BiPr7TvWp6v0oqQACyfXhg2nl0XhyB/X8H2mkH4urL8XTiNIJs&#10;v1hARACBpJvYD8N9OPbXTnXFxdTdRdiGN/qxjFgvP0J/P+v7917pprSwRzzZWUqL3bS3DXAvcj8e&#10;1I6bY06RmRKLqjYqhJLQ3CkKU9SrqH4Jsefp7UxDppz29B5lakK/Om5ZZvCALyKvo8o0/QC30/F/&#10;ZnCmOmOPSCylUxSRWWMtqqYp0AZEl8h8ZBY8Dm5J/wAR7WolM9V0Z6DzJylXGtUVECJGYyrkOg0B&#10;4ibhm+i+M/Uf4+1aCnXm6R9QZGlURSBRI9Q0lMIyySlP1TItiokLAXU/Q6bXv7cFK56p1FhljKDT&#10;TmmkhdTFHKxf9uWMsUYsLeoc/RbG/wBPr7117pU0EqS/bCohpwk6r45U/wA5BDHGT45mXUdZvpZj&#10;aw4uLe2pF/F1ojpdUQRiOI21RkFCSRM0QEb2Nrmw08X/AKni/tM6+fT6r2/Z0IeKjtoZUuPAEcO/&#10;kiWUyhkEX9QQG0f4/wCPtDJ5dVHQjYtbxqlgtlMZLLdtWvyx6V/LKLj/AGPstk49Pf6H/q9elvRR&#10;jSrGxcqLr9Cqk+hrH8/1P+w9snpxfhHSjgQR6vT/AEH4HqHJsSOf6r/sf9jTq449Sy6aWcDWbkEj&#10;0/Q2HB4N/p/r+6kVFD1ZuHUOZwb6VZWUcp6AxI5YBrf2Rb6G3+PuyqBgdU6apfWqsUDvdipZVWzX&#10;H1A+gPAH9eT7cAp1ST4D0y1DiRpGR0ZlRCpPCgsfUpB+tjwD7UqukU6Y6jU8LSWdvowCqoADJY8E&#10;qOPTpuOTf6e7OVHy6snxDqe3jCklT+pzcepWU2LC3+v9D7opB4dOP8PTXMwNmsoYK5J9LKbEkzIp&#10;/wALWH5ufd+k7fD0m8hVFAwVFkAMS+NgrKzmO+uT/aQbc3HAH9PbyDAA6Tv8J6CLc2Va0irLFqVx&#10;55eHijsNTaUYcq4B02FjYi9rWNLWAk149JkbTVj0UbsDcsQaaSOr0tGlTSqi6oUVp/3QZIlU3KG5&#10;Vhccn2LbBEXBGemkYSSh6efRRNybjjmq01TCOSOlE9kivDWUCylEdJG4BHq8iqT6ufoLkzmCgVHR&#10;08nbT5dBXn95JSyPJeENQxSSQ1KhAJ/WoEM8dtHDergj08H6+y0LxPTAGrPUWlzIklgQxxxPLLHb&#10;XrmWKkebVUVDCEHzXZgilR6B9QeT7YkqDjrRFMdLOirkV4TNU1lbM0tRCH8IhSngm1GWOelpCGKR&#10;uFWVFPCECwIPtgk1z1QxljU9LTG5asgsQ9KxppKeKgjlYPHSzVNpDCLKpMchI08Hxg8/g+2mQ1qO&#10;rrEvn0LGByRetIp0ljSklWWn8k3kKOygzR0glF3Qtf0trBFgD7YkSooerhQMjoS8VkngNOKsxPGK&#10;qbVJE8mjwrIS0arHqRpRqYBRf6fQfhIYxxHHp5EBFT0Lm3pfUWkAu72RERUiLIxLoQw4I40/61vp&#10;Ye00oxTrU3Qp4xUeJGWUnyuup4i0kk6Ne8wUDgAlrv8Akc/09l7ju6Tr8XS5oRFGItcZMiyIP83x&#10;G7jQLsR6rMfTYg/X3Xp3p6CkroDXkRWmBjgDSO7Eix9JVePqCSfp7YWlc9bIqKdZUhJ8ZiMVlRv2&#10;HsxkLcGV5jc35J1WvY8e7topjqmgdRKmDTFeBLtHrlcITZrKUk0GXgkC5sQAQfrfn3aI5A6ZdKmh&#10;6CjcVJDVQTM8aMZHYtI+uNlkKHQHht6kV7ByLAr6rH8HEDUPSeZKZHRXewqBGhqZhCyNUU7RqIIE&#10;m8rNIrSSSsOWsyhSPwxuPZ3ZSlXqei2U6ZB0SvsOnioJo4ayaJpapZqajq1kOlgp/wAqicBbxyyu&#10;GXm/jBv/AE9ieE6s9Kl+HosmSydTTSVVVUUSmnFZpyIkkNTPRzqzQGVClvL6rCUWC20k/Qe2btKZ&#10;6sPlx6b4q8NRa6DKU0ctT9rUikWeL7MRIGj+5XSoMs50mJ1RVYKV/APsldi3Dq1GOD1GqxPVGURV&#10;wjqfOy/bsvkMaU1CF8bSqAUqPUjMwjcfpAJZTdrp6MU4eXQeiSQ4xWgqKZooIYnmaFo6Bh46n7WG&#10;ajplV1pgWP70qpp4fgMWI2pND0sX4j69CbsSprIo0q6e611JUiGqmqKiNo5zKWjrfvIG/WnLFtAF&#10;iNYGpR7bk7h1s5x0cfrarYQeCOSQtAlNFBJUKFGTo4iypE1Syj16EsCbXEik+rkktxHRq9aCDo5u&#10;1dFQDRyxzylXd/tqv9ual88fkXyT2sZJCXZGH0a3+sER+fTMo7T8uhaoaASyaYV8yrTrGqyS+GN6&#10;mT1lYhb9tT+lgTckn2ncaePTSMBx6jZjAiqilEQgkEMZjkE6xwIJGXxPJT6xq4uFHIBP+Iv7cgKj&#10;qxcHHEdE/wCzevoq7Hz1rLUSN9rUQy1M/iaikkeNmMzqELRiRRHdFB4X6i9/Ymsr54tKg46TXzgw&#10;46py+R2w1oZ6yvgopMf4RHKldHHqrquprYRGlLRXuzRoFDNqe8cgQkBSbzFy7MrQgscjzHHhwH2f&#10;4adEstuHsjoGWB6oR7s2hUYyryP3kf3FYZ2kr6lxTxfw6olAjkp65o1BE5dQTFptpBfgNf2OZa3V&#10;p9NJRyBknGk+YqAaHFSD5CtRWoAU22zbdMLpQaFgWoKj0pTH5Y416JxV+NJlpFqAFjkm1PGQYHeU&#10;X+v9m9vobgfk+47vPDilFurU06sg9p1fPy+zIHmehXb63jM5TLBcH4gB/h+3ies/hdkhLMY5ZSae&#10;SHSrlvSXSRmAuzFgSTwOOOPb/hMUUnDNVSONfQ1FamvHh+zprWqswA1Be4Nwp5EUOAKUp5/n0+MX&#10;aJ/WgbHmm/eqHkcFXX95UVAdfOni3+F/Zm2owmlKw6csTQ140pxzTorAUSAkGk2rCgDIOMnh+VK9&#10;NskCs33YVLwSgWmBSKV9X7kJK3AsLAEn/Yi1vZdLCHf6gAHSfxAgFjxBOR9hP24p0tWQgfTkkah5&#10;ZI9DTH504H1r1k+00yFkSOJmkmY6f2GNOYgNKMt7jSeQLA/7C/vQtwJdYAVixPp20GK0zUcfLFfn&#10;1T6jUncS2B86NXj+0Y/Z8umyop4mcJqWMNMjIJpdIaIC4UWFgAQTqtc+0NxbxtQDtBIIqeIofTyH&#10;GpBJ4V6WwzuFrSuOIHA+vr+Q6iTU8Ymjjc+VimqVFB+30s2ksZRywTkekWsB+ePaSWBBcLHIdWKs&#10;B8GcZNM6RjHlSmcdKI5SYi6DSK0BPxfs8q4P5nj1CldQpCnyXkLweMBgVkGlvGjAEEfQAgfT2kmM&#10;aqdHcSarpzUHGB8uAHA0rx6UotSC2MUavHHqRih41Hr1DkpUkhUDX5Q7Rs7tY6luHEiD+1bn/C4H&#10;09l0tlHJGACS1aEt68M/Omfzp0pS4ZZCTTSQCAPnwofTy/KvUNYiwMMYbSp8ikBfq/o0/wBPULfX&#10;88+0qwVjMacAa/KpwB+Yp0oMgDa34nB/L/Ma9RpKfQRILopDKhBAd5LFWDuP68i/1v8AT2kltdFJ&#10;lNBkD1rTI6fSaq6GyR/IfLpueOPmOQaYmTRcxMLOQLyKw+ur8Eey54loQ9dJFOHE+tfn/qz0sR2w&#10;V4g141x6U+XWIxU6sA1l0hFClgzOxHJCEXI02/P19sGCFWocUAFK8fWgpn7a8enhLOy1GRk1pwHk&#10;K+X2U4deMcYcodDoY4w0ci6XYx+pRKoB5/pf/H20Y41ko1CPMEUOMitOB+3j1sO5UsBQ1OQajOMV&#10;Of2fZ10BZEOtI/Io0CwTQQNTepByT/vXtnSaA1C6hjy/wcenvxEaS2k5xWtRwoeH+fy6wMFRgLqX&#10;chmkdLCW36SvAK/0t/sb+0bqUIB8/P1/1en59K1oy1408geHl/qP5dZ3PmV1njdgyWBGlQ5B9IDL&#10;wF+hH9bj+ntxiWB1ef8Aqx8uFOmgqpTwzSnGpqaeePWla9R19JJiC6lvHJqCppZUII+lif6EG/8A&#10;T+vtgeqDPA+XSghSaSZ4Eef2H5dZY5pFkssT6VhYhtACvYfp1FbWb8ki/wDxFldwSVBpTy6o8UTL&#10;ViCSfPy/1enXo3l1RrNpOoJ6Qmp3JBKu8hA0heB9D+fekaQ9rmtfLzr9ueH+DrTpEAWjFNPzoB9g&#10;4Gvy8+si1CK2iVRCyssaMbGKxOllRgPqfp9eL/7D274qq2l8EYB8vnTHn/q9Oq+DUVjyDk/5z9nH&#10;gOHn1m0lVVmEKKGusSSRrKo/qAQdQ/wtwfdsxqDwzwrn/Z+XTIVWwKmvnp7T/m+fXCR419Wss6Lq&#10;WLSVux55YcH8+/NN5gmo8j/l9f8AUenEgJ7SAB68cf5P83XZldVi1Hl21+NLKUgb9Q1fn3bxZERc&#10;0PED0Hp02Io2Z6DhipFan1p1zeQoCX8qpp1CN1CiYk8/gXI/tf42/wBcqPGAFXqV40OK/wCf5/l0&#10;wIA+FpXhUZp9g9P9muepGoaWRCH0mNrxgKw9WtBIh/1J5J/ofa9ZVMZVCMU4YPEHI+VOPp0jKMra&#10;pKitRk1BxTB9T/I9YWa6uzBRUMZI1vdnYlvSLsAGt+Bf63A9tGQ6S7fEajPE/Knp/n6d8IBwinsw&#10;fQD5/L509KnqV90UjVNWqNipdyPI8lholPNipIFivNiAPa9LsrGqk1U0rXuJpxrX4T8h506StbKW&#10;JpQjgOAGajhWo9CfIk9ZGkcEgDSHKAToTqVWYGNAtr6fy17kW9utM6khfxU7hWtPL509fs6oI1Ir&#10;xpXtP8/lXyHWUTlg1pQzatTygMXYEG7hbWvxcf6/09vpclgQDmuWFakHzz5/5+mzEoI7aD0PAU8v&#10;sznrJ9zFq8isQAXjk8kdnBYi0Y082/1/6j28l3CsniLXzDVGa1Hb9nr9vTfgSadJAPAihx9v2/5u&#10;pv3I1xiAXc6/HH6fSeAAP9Tp/DHk39rfrEMii2ycgDH5ceFM0rmp6TCA6W8bAHE5z8/nX0GOvNII&#10;l0sZrNphLFVMkiobHToFhY83sb/W493ecRroYtmi+jGnpQEDyOATmtetqviGqhSRUjjQE8OPH0z9&#10;lOpkEkyxsEhRhdmHILiRvo1jZgVHNg1r8fU+1lrJMsZVVB8+NTqPnkVxg0qMima0KeZYiwJan+b/&#10;AFYyOHDh12JHACPIzRi8ckYVZDpJvHKIeAob8kG978fn254zgaHaqjtZQPI/CdNBTVmtDWoNBXrW&#10;hCdaCjcVJNMjBGr5eVRSlOs4qFQwftPNSxEqqEBI45QNTwKV5Jb/ABuR9Px7fW5COgVdcacAcBSO&#10;KjzJP7fLj0yYS2ru0u2SfMjyJ4gAfkD1ngmePSHaT0gyeJGkEccZP6/8V9ROkcn6H6+1MMpRQGr9&#10;gY6QPU/LPAY8j03NGHqVArwripPp/KleA49dwLGswE8p0qnkXQisZBI143Zl4BIPJ/H0HvcSRJLS&#10;R+AqMcanFaYzX8hjy6rI0hirEvE0NTwpg0rx4Y9ev//QtV8UMM0KPG4CU8zldRarkY2n8b1TWi1B&#10;yiAFSALhVPsU9B7rnEXnlgVFcVcP79UsiQxyOSCIqqSGcGPxlT4xKAWJ4UKQfdX+Hr3TglGSqmFa&#10;dEWZJL1ANzCV1w0sC29J1H0tb6AkEe2hSuet9PVPRePz/dyQmnkS1NJpY1COzCWWleYq11d9PqDG&#10;yqP6n3o0r17pwpse7QRKYfF5aWUSKkgiKkVFpEWobi7Hhm/AHvXn05/of+r16eoKIJI0TRVM8rLA&#10;U+3USGBYidTyyf6nT6hf9RB976b6ekp5GvK7IzcieNBGqaoxrh0BQCoKkhy3Nx/re/de6mJEsZpp&#10;AVvC0QkpfKzliray+t9JYAMH/BBJube/dVXz+3qTTg6mkp1WbxuwDSLHHDLIzkvBCrBbquq9ltcC&#10;9z7915vh6lpFEyOWjAjWV5JGRdSyNMNFRI6EK6qTYLoXSVB/1/eumupigL9wLQLoim87aEZ1ljs0&#10;MyIg9S86FH4uSeffuvdSdETsVZI9LOYmRHtG4VA6sRYag1xY/n6e/de6lIWMXKLHKDFB6fHpSJTw&#10;scZH67ektf8AAHv3XuvPoSViCA8DrDO00UVwD+5FJJpJIBJ1ah9ffuvdYZI3Hij1xyTRlpI1MQMc&#10;1mJWHxgcs5szX55PqFvfuvdQ5Y49UckaE+RmdIg8cZ8qJr106OFYqCCoKn6/Um/v3Xuof2hkjheR&#10;28ejyPHLxIIqhz5Y1X9SstrcNbj6En3rUK062ATw64JE2jxx1kRSWo9J8SxwGGMXkgLoCWYqACNN&#10;y3J4J9769UjHWdKTT6Y3AI8aOrsAqIX/AGZVQAqpA1NYWDDk8+/da6kClMwniil0crI0yqjLKI3B&#10;fXGwuC1ggJ/F7e/de6zx66iWSSMWRfKiujIpTUo0oYCD6VNgSRe5N/fuvddPG7So02oloyxASIFp&#10;dIVnEekBH9P5JB4+nv3Xuo5pwdbMsbGVAJPCwj9ckhKszSLp1AeoWAa/0Nvfuvdekh1vCpmmHMlO&#10;JPGgIDDTLHNKws/INitrAm5b37r3Ud6VneNfFG8Y9AEg0vCEIAX1AAqAwIP9n37r3XjRsmrlSsiR&#10;SSrKojVmRvFrIPLFG5FiB+fewaZHXuvCFzNIVBjp0VYxIjCR5igKgqlyCW+vNv6c/X3ao4jj1rrJ&#10;4bQo8oWSR5NKI0Zkgcf5siFQBqu9g2r8k/096LE4PW+skYMSgPTyO5kX9Wi8j8gyQXW4K3HpbgDj&#10;8+9dXUVBHXGSFfF/b8nnaAylbQlv1+RgillIt/j9T791sLQ16zBLx+djJaaFpoo5dLFCgIM8yqLa&#10;14eykMAwuLe/dX64rEgjSPySGeXXGHmj8i6biQBggDC4AJvf83FufeumOs8YJCxpdS8YRFkkBMoR&#10;Swn8oGluPSy2FuPfuvAVNOpBi0FZgCLowdhGrtMbaSSp/Q/PKj6jj8WHj1YqQKnriq6L6ldIpUjB&#10;g8N5JI5DeBmZf0AAkSD/AAF+Pfhx/wBX+Yf6v2DSfF1wiivKyzArpEpj8cwEsfqu4XR+qNrkHVxz&#10;73091HPkJN1ZdWgui6gZSZgAskRAQAINVgCAQfUL+/de6mopiMsgXXpcNURyyaZEGq0Y0IFOq5Fr&#10;k3X6Hn37r3UgQHWI5DGpRlLThkYD1AoscS2sovpI1E8n37r3U2FJFiYBQStpGsxUSNK3iEkM0i3Y&#10;kcWAH+tx7r2V+fVWpTPThHCpU6DDHFYpqGohJF4mVUIPqJtbVx9fbf8Aov8Aq9Oms1xw6zIg0umh&#10;AqvocMLsXKW8Y9NxyfSfyPp7d68KefWZkgeQRNIgUAGS2okmIWaRWI+qmwFgSOfdX+E9WWtccOpI&#10;UyBeFfgFZJFuoMvqXWoHr/Ju/wCLe2Or9eAVo0GlGaMsytMigQpHdg72F9QsNAHDf19+691lcKwY&#10;H/OBVUN4talEILeQ2vxcXJ/Ate/AsnxDrTcOopAkQFGBAVlEbAqvkVjZXAvYAcqP9h+Pajrwrox1&#10;hk1OhAEcYkdXeJLNGHK+iZwPqABcg+9GlO7rXb+Lj1hlVX0rpYgwxqVD6GEiXQsEsPRe4I/x9tpo&#10;r29aoTheHXS6o1EbiHUwKTFrBHW9lMeoE3AHB+hP14B9u9eKkCvWUKoQoNSIzHSEhXRGrsdMZJ4u&#10;v1JH+uPeuq9ZI49KqzSGPXwr6fO5RfQZLOLqz24YgXvf37r3U2CLx6G1aWbXJEI2Dlo2/cLWA0tp&#10;OrTf6gfU/jxAOD1sCpp1mjiuVkCu0pBJRhY3A5dRa30sCARe3+w97Apjq4TqTGrO/LSM5aLU7IiL&#10;pUE39P1HF9J5sffutlVGT1LSOPUygKqeRJJFBBlv/utUBHNgQT+B+ffutDRXHWcJGNJAYhGIQqoU&#10;hj6Y2ZRa5ZvVc2/w44NZPgPVmFRTrJJD5FsFCaGVWZpmVwQwkcAkWN7/AI5sB/r+2Y/jHVFWhr1g&#10;8ajUXCIC8kg8iCzKHsykpq5BtZCT/U+1HTnWYoY+GKprX9mMASEA/WNNY4uxuWI/qPp71003xdYh&#10;Fq8lyhA0KzsFXQbekkKLkEcryfrzb6+/dV6zRBSWKhrBmupCghHGhCAo+vFvr+R7q/wnra8epOkI&#10;jOI1IuqqZW1/ssdN1t9Sty1h/X2n6p1yYKNMZTVD5CLKBpZvqF1/gH6kHn34dXTz66kNzIyA6kkB&#10;LIC8QaTggv8A0BLXtz791TrJouzKiiON4h4kDamIU/pjOn6ngkfX6+/dWby+zrpG9UZQosjiKUGw&#10;0qFXULOp4Lm/F/68e/dV653jBlsb6v8AOak02kVtcrNcD0c/S9j7914Cpp1zEn6PRfTcnSRoBYXu&#10;pFr/AFvYfTkfj37qxFB/q/zf6v5DMSVYoyIz+nXcjVZk1W/2Atx791XrlfhhrBst2XQNOlhckm17&#10;2NuT7917roG2pAqGzIUhJZiQSNChfrpNiTb37qy/F1wUD0glkR3coUCsVu2nTpXkqLc/0976d68S&#10;o1Fhq/eZ5GIHiCWspfTbn6cHn37r3XaiIPZQqBdKGMAu5nb1K2k8H03IH9n37rRFRTroNctoCMBL&#10;/nAAQAeLaCLNaxJt/W/5sNdUoDk+WOvKACGYgFQXaPSDpVrrHEUHI4sf8Pp+PfutGtMcOvOq3KCz&#10;khVGsBUGkWUljzbn/Ye/deX4uvOrDWEIUMSi2QD/ADa3YlSCTzwW/Nre99O9e41nSRZL21EHxlRq&#10;uoXUNVzYX549+69146ixUsbsWZ3ZSNKshuPFpNwPwR/Ue9dVb4evTfuCJAdKlkiJYAmMafUJTaxP&#10;5FrAfj37qi/F1jMcbpqGpmu2nQwDFYzbWGNzY/4/8aG+nCKinXFtJLAMbCO5jsNZseNBNyARcc/6&#10;/vw49VqWyPLqO0ccmpdKoxUONJ9I0euUtYDg/QGx9ur8Q/1f6v8AV9g9Vhk9YRIDobx6Y00BhpCB&#10;jbho1Nr24P0Hq92f4T1sjXnrESI0ZxbWoLMzAO7yBQVUh/pexP8ATjj2n60DQ6esJby63MYdtUSy&#10;GwkDa2BRW1AEte1iP9Y+99X6xSJ4qizyLq8nlYIrNJpYftsAfp6j6lta1rc+7D4T+XW+veWwdWaN&#10;Sz2ZAolZImAUAkAeosAb/j/Wt7r1rrmbq/htELqden1u8iDhpOAAL2Bt7917r2vUgIVI5UN7lywk&#10;DDgSFuNINwLe/dVb4euNhoZQyWSNdavp0xqxuug/Uk8Hn3Y+dP8AV/L/AFfyDfXMv/bjdJf7Q1sq&#10;VCyD9TllFyovfgk2P+Hv3YRnj1unl69RmmcKdDEhUKRaE8KapAR65XUjVcE2IJt70dNMV60K/COo&#10;E0ywl9byixhjAZvIxZ14hGoED6ar3HNv9b3XpwUppPUCfIKJBFJIsZqY/KvlZJGj8f6WZUA5YAA3&#10;4tb8j3vrdB0manMpPHKzBQFYrIUSzhL3ciIj0grZtf8Aj7114RqQekzkc1YNAhLiN4GMEjf5PKkj&#10;GOOZ2tbUDzp/Fvz7soBx59OeAKV6QmU3J4ZZVEvgnMJUMDDLI0/lY1Iid+OACv8AsR/re76AOJ6d&#10;VFUU6DTJbwAfxCVBI8OlVLGQhw37zOzGwUsbXIvcWUfQ+9mMeXRjCqlc9BtmN3xyOKeRnOlXmkjh&#10;ikaZp5QPFPR0/wBCtvGpclSLcC9x7spdceXSt7VAlQOPQVV+7mqGAFdaOES0UkUFcUniMBsYzJMA&#10;LStrJC6W0hblr6vaxQrLVukwgANT0HeX3N5pY6emrQz+SoVYFSkqfvGpyLziRAUjjQqPGvkD3JBJ&#10;Fx72Y1pQHHSyG3DfZ0HdfuppRJVQSOqukn2uRk1SOkkh/dJp3uscAu2pW9Wi7L9ONCJRwPS4RIoo&#10;B0i87m6UxQNVEVkS0bNAqWImgrx6JxTutw8JQIF/sq2ocn3soQK9XCgcOk7WSlgsVKJzFLFDop5o&#10;4xSCgnQwKYVddSuGPmQL6jwx+nvYU8erEU6i11CtbOqJPNQ1Vb4aYijqY6aoqK2ljBNG7SKyhCwX&#10;y/UuTbg+/FdI6ugJUgfLpS0O32m8ySjwqdL1MePY+W1PDp+1pSVcp4TqlZLhdNmAUE+2yQMnrzzq&#10;o9Ol7idnicinkgpPBJSvLNKUSatkCSqlBVJkJLjw6HuWQJrY6UBUXCaSQfh6Ry3AK9pqehlw2z4K&#10;6rxvmsJJm8EwqKaMVMEkMZlerqJ7HW8vp9SEryCDwPaetDXpAzLXPQnYfYpdKWtk/wArMvljrIhE&#10;kMSRhhJDSVUQBJU/2nvf1GwHu7TkDSOkjGMEnoWcVtanjsIKLzR0jOtBDULE0Dys4BkRCNYBS4Qs&#10;STwfx7aBJ49J5ir46XVBgKaJ4SoXxuS/7XkZ7uhWnhCgEuWbSJCw/qfp70K9ICqGvSspMREvjiSm&#10;R1hjGqQfWV14CaSCSQL6bi5Yce346hiD15VpgdPkVOjMmssyaZ0hmtdp4ZF8t2RhrLqRp4A4sfx7&#10;e6t1nWFnAYBmSZEkgkntJ42RwtSZeANJa34uB9Pfuvdd6lhQzOul/GobUfJeWRrelbDTdtJ1HkfX&#10;37r3XGXWquv3ARSl3BQL9rKPS0gewMqqLgE/S3+sffuvdcI2TVUeaN5FXT5o7aZHkc6RpXmwUAsx&#10;t+Le9gVwOvdc9YabyVMRkppFv5GVAzzqv6hpBNmNl5/p7tTSCD59e6yqpeRhEyIGDL4lVUVZFYKR&#10;KGBuFFmuPxa3597/AND/ANXr1rz6kxBC0j2AiRl1gKY4tFtDCAXt4iA17G9x/j7oBU0631NghBlF&#10;meQQSRyMVjHimQk+MKzADUt7aVAA5t9fdiNIp69e6nqkgkdFXyxyftRNcRKquDIWlbTYFbgKLEkD&#10;k/X3WtM9UelPn1khSFIUY86HRJPIizBY5LrrSy6ioU8tzywK+ke/dX6mIhsCqaBpkkXUpvpB8KxS&#10;PYk3UG355v8Aj3rrTCooOuEcBvoaZArxyOtiyyBybGQNawsbAavqLH37qoNBpPHrhoQEyMIjIXjS&#10;y2f1qv7juLAAg2At/r+/dX6jKwJh0yz6E8sUkUKqqlbiQCKcg/p/SSBZyePfuvdY5UdiE8UivqD6&#10;2sFkkcWp349QJ5OkkEDTf+nv3XuofiijmX0Oo4jWE2bQGj1PFFOVFgG9YJuSCF4At7917rHHHEI0&#10;0vCWieRG8ZlUDxEMXkLfUgekH6m1z7917rPo5qUhnLrTprlVnt4/O3kZYwfrxZhyfqV/Hv3XuvSI&#10;gA0oDpeFUeUACKSSO4nKyfQam5B/N/fuvdZJGV0kCgeRo4YnIH7DmJv3ogoGoKw9XHF/z7917rJH&#10;47DwiSRWuhKRFP2YyfEZLkCwIZrn6iwvx7917rIqHVFGvjKskiP5GHgTQusx3CDXa62+nJHNwQPd&#10;e6lJEVcvoJtfytMiIypfSVdgSCpFrKD+OR7917rPCkdzUrKsTToVWTQFVowdClUYfUMGv+bWsR9f&#10;fuvdSowzqX0u7kfboVXTIqqOZUFrf4K1ySCeffj8ut1IFOpASBDT6PGvjF0F760AKh5ZeSCoLH1C&#10;xPP49tAOwIbqvUgRaogyCASsI5kc6gZEBJDFiDq0qSQv0/p9PfqhexuHXvl1kiVdBR1SwBYSSMyI&#10;3ruFcAG2kclfxp97Xw69vH8+vY6norXjAjFxMyqAEVWJTUJ0ZvyTpUEm9h9B9fbP29a6yRJoVP2r&#10;yahFIlvDEWdtLpJIRdWNuCOBzwfeuqt8PUoRIHfSz/tuFRHAOmO10HpHNzx/iSeOPe+rdd2VUOtP&#10;LqS9tN5R67OGJ/s/Qk/gAe/de65LCGfSFQrJG8kjAqipEVs5Xgabk/8AEfn37r3WFBIJNJWN18Ra&#10;xZrs0gEba1UDSeOPySffuvdRyCGK6f7JjMwRVEbKp0rz9CRdeeR/vPtQnwjrY6wuxkjZrCNIIksI&#10;2LsZA1g6GwJBNv8Abnn8+/KoXh1vqHI6kMqW0toYM+lUSRiFVQLfVrhVH+9D3br3WKTUglfwel09&#10;CrpuSJNIbkfrHAYgm4Hv3Xuosra3aONUEDwgtMRZ47kGQxagAzWAF/8AAf65917rFITpJl58r28a&#10;DgPH+llA50hwPp/T37r3Ue4URI5DLdIRUaQyRuxukmhfUBfgf69/fuvdZ2IWUtIsAAmMjRs4LGV7&#10;K+k2+umwBN/ULD3oiooevdY1DvIkohMfmeRfVIDaRiT4Sj3Y+hdNz9DyAPdWAVKDrXl11D5IizEq&#10;sUgQqHImQTKWIZmccfVvoBc35493IBFD1vrrWwjP7fif/NNI19Ss15IY4w4AULyrA/S31sfdQig1&#10;HXuvco+p/FIpgCxrpkjaWDSFVvEikqxN7/j6Ece7de6ywqqiMlWWSVdCr6TGYtRBRLfRiNIF/wA3&#10;Pv3VW+HruFVj0a9EaIJSLAnyyM3pCar/AKP1kn8n+nuj/CemhTz6kNpeX9+OBkmiZpJNAjWJtNms&#10;EAHq/SCefrb3fq5pTt65EPcXMHjLB3dYlk0N4yocRqBcEcKT6j/jb3rqgrXHUpAGVBJ4PIsjsURQ&#10;sPlUXJQctYX5a4sbcXv7917FOu5fWjhnjsohqFb1rIy6wiS62H9pbX4P0/w9+691lYlfIv8AnLNF&#10;JojP6VU+lS5HKMOW5/I/pb20oBLA9a65uys6hFPr1AozM40M10cP+SHsQD+Qfx7cqAQOt9crImrU&#10;Uc2aR9XqLyeOzKL8EWN7fgEj8e99WX4uvMzBVfWEKD9wLHrkkmf0yKzOBpCAhdX1sePe+neskYaM&#10;rZLuDqfWNbksLxaSebcBiPqbe6SfAeqv8J6yqV06/JbzAq7yKphVb+Xh7FuTynF+bH2n6Y64+tvI&#10;xWM1DW0gl1F35kBUixFj/UEcD8+/dWX4uucTKpZUjWFrhS0CholV1+qBxe5awI/w4559+68PhPXF&#10;QDIFfWFWRXAAUgvMlmQBvp+Cf9t9ffutDrq/h8afpZfQ0IS6AFri/B0mwHJH49+HW049ZzEXj0Rq&#10;JwsUkRke7K8ZYSSvIbE6wQRp/wAbj3vp3qMItDzzNKU12JDMqagy21yJ6hyTbQOTz7917rt1YgI4&#10;KWACBSFe6JqWnR1FwFAHP0P9ATf37r3WIuj+A2mWSoZVltcIi6jeNlANybK2k/qtb37r3XJlUkuZ&#10;FgCsRpmVTpIAViABw4I0qD/t/fuvdcGI8lybFiyRrKoZvIo0QRvGAQtyfSLcge/de66BLGzoshjk&#10;JZo0BIZ29csZ4BOri5+l+PfuvdcvG7OfEsQ1yOEDMFRTKoMbsPrbTdQQf1e/de65eFQ/DRwgFGUK&#10;QzIUYKyuBYC/IKr9LA2PNvde67YQ6yQQok1RaCplVkjPk1pxYWIFlJ4FgBc+9dVb4eujGrKF8Mch&#10;ciyA6NcX6iqoQNHA1+vngW976t15mVIRG0MwQ6YkR0CSeG+vyFiCCXBIuCf949+6910IyjQqhMYR&#10;m8elSWVdRlF73J5sLX4Pv3Xus66iimQm5DyQygBRJyS0LEf2kB03/PPv3Xuu1ZURRCC/qKM5IVUQ&#10;fusvAOkeoG5BuRYfX34Ak0HXuuauPKIjJfTGI1WNCEbVyA/psG0j0ixIFvpf3YowFT17ruNAXPkI&#10;WNSY/KJA2pbaSstxYDSQQthyCbn6e69e6wFkbyOpV3DoHCKTK+hNLPaw9JUBiQLFeL+/de64Lqck&#10;kLY6pI1lAUNEBd2KqPobD8/T37r3XAsXQMqRkxrrQlyrLLO1lV1/tEiwUD8i3vwpXPXusUjnUXab&#10;xAkqwjjDu/jbloh+GPKA/wBTf8e310V7et468pVnZUBihUupF1Z4GCBwslvwQw/23Pu/W+sccYh8&#10;BlWfxDUyONIJcvqmjlFiAxJ9JJsAb+6v8J68euMsggZAojZT5YlR1WNNCn9ya34BOoAXP+29tCNi&#10;K9ap10CzhonKSaHDiIoqsIEP7aO/OkcA/T62I4978JutEHy6jtUOyyEuJ4lDPdV0qAyhplLtyLvw&#10;pH1597WMhqnr2gVr1FkZHhLPqZpGgjdQwSTliYGR4/qNFvp/rH6e3ethQMjrDJ5FEkTvazRSPIAr&#10;iWWdyHlDNcgAhVAtwP8AX96IqKHrfXDW5eROIyHg4Lam/faw0G1r6P1N+CLe6hADUdep1jMEILQA&#10;vTESRWCLfW0R1+N3AOoc3J/2Pvb/AAnrx6zkKqtIhZ9dx420NI0r8vIdK3OpNOkf1HtP1Xrmkcet&#10;+fHxrLyqlzqOhQr2ve5sVAtxx7snxDrY64lH1SpEtpEWNCsiqIljjHpdeDzckIRyLXPA9qOt9dRp&#10;FGpICoeJm0yNKUmvrR0b6fTSDb+0WPvTfCevdZJ9SQq8KeSRtMkbycFo/Jcu6f1BN7H6j2zHx6oe&#10;HWBRGqGSN9ZDtUmdgPXPGNTsY/rcgkW/r7f6v1illLIY5EjjgSOBRJp8hd1vMiq/9VFoz/Ukn37r&#10;3XAnUNKRq6NPHO0DKyTNKV9bRzsPrcklT/Q+99e67byRBwbAeHWszhVkdmk+vlAJK6Larc8f09+p&#10;XHXuuLsrhNBAlKFZQ0eu7F7lI1cC2j0kseebDgD3rr3XTGEFV8OuRgjJpYqjsiEyAIw4va/JvYg/&#10;Qe/de65Dx+KouS0Uq3UsUcuoRdWhl/1RsB/qQSffiARQ9e6lLLCxmufH5EjM5KrrDun7YKkk6iOA&#10;T9fdQig1HXusutVdPKpVfEFdhEpQszELKoZTyGI4P9P8D78nn9vWuvOUVpIyWSIosSEshk8qx6TG&#10;3BurAq3JPPH0+lut9cwI7ooYECFkqNQIjYfUqPT+m4BDD6E/7b3XuuaSKFZmAckeN5yqSAylT4o6&#10;dLC9k1Ekngge/de6zXacxeJAFV/EGB1qIUivpYstrBbEs1rG9v6e/de65qI5UYaSQ6oznUoZYyRI&#10;6R2/VyPV/rX96aunHXupZUsiv5WVZDFZ41QsUMpDE3A/VfSGtcAj2nAqadV6nhWJSRSwjjZE0Rrc&#10;ro+iqFHJDN6jY8+9de6zL6dKWikQNMzPa7u3+cBJAsL31BbX9I/r7917rm7RRjSAyKXVBGzKdK28&#10;mp7g2LatSj+hJ4Pv3Xuo0s7prEZMklgZCxDKJY/V5G1AALYhTb6G/wDh72BU0HXuo01Umg3ZIIzD&#10;HLHdFukcjnSF0/p/FtXAN/6+7+GRk563TppqshEqtEsgcMBGJkAYyMGCzMgWwXTf6EAEnj6e6EEH&#10;OOtdJqqykYWojV4vRdo4ZHtwp0hFRgNL35uTwLH6fSgOelEaKQOkVlc4ugMZm8U8sKho4A1UYYXv&#10;USxsT/mjySxJ5Wwte/t5NA+Lq3g0NadIHL56GGOoUShzTu3lhLtHJNLLIEolXTb9sKB5NI139djf&#10;3t28l6VwQqwyOgnzW9pII6h6WMyvTTOimnpVLRwR8MlAWB80samSR5DHp0gaufbRqelIt08h0Em6&#10;OwKejmQRsZKeaWsr1jiqYTEzQUmmKOogjQhQA6BEVRqcFWIIHvQRn+fShLXUKgZHRbtzdoU8Yhjo&#10;5PupTJT08FAaqNIpErYzNU5GdJQrssWkeBAzaQtwbqfaWeLPaOmhakNSnRUN09ty+SsgpKunM8st&#10;XT02Qr+Kyno56gw1TmoQWKU5YOvDMAbKDc+22ioMjo2ggKqCRjoou+t/0k9TkUhqQ6lZkSrNSfIa&#10;RYmaaOGOnGp55JTI0buOFNwbfRpkpkdL4/DYUXy6I/vnd8FUHpIGnx8MNRDLFHCvm8M8yWRqlGGh&#10;lLsHb6Czt+fbAHeekciLqNOiq7vy0j1VTGsqeZ9NHDURKwM8R51LTsNAEmpyjKbg3/p7VquoDpO8&#10;degjrMhBMtQI6hlZlkCCQeUiCO8SIY7f2zrb1G4/17e1IwAOvdJYQyyMVgYBdAVF5LANxpkuAdV/&#10;1fTkX5976YYEsQvSxwO0cjk5VVI2JYGVhHpIMESEPLGFFiVGqzMf8Bzx7UxWzy/LrVCgq2B0bzrL&#10;o2pmkStakaWCKVaOqe14o6iSlE8E0kJAJXxEgIRcubE+xPt9msIB6Sz7iiqVQ9WTdNdPfwakp8kw&#10;oZnNBC9FGyjXDBTu9LU1xaIWkeNyvjjOosyxAG9rm6siih6JG3KnY/ViHX2FyWIloZKLGpJH/DKm&#10;jqcPT1gAaelZY6hKxjZmm4DNzdlNv7PKmaRDCAOi2Yq1ejXbO3RV0dNTwrPK4iqDJBSyTI0FYKi2&#10;mFaULoQkBGSUBSpUgkk39lPiiMkUr0kLaRj/AFfy/wBX8gPO3d8VcgkgkkyRNK5paqSaKGKSRorS&#10;Gno1cur6VYaJHGore/I91LCY0Ap00ak9C/jd6eSSazyRzSRxeFjHCAiRQk1To5MhdULOSpe311Ac&#10;D3owYx14qKZz0/Q7jieWnRqtPMaXwNDL4iY1ADmoC6ibMrMCzBl/pa/towEGvVSq0yOseUzlI0ED&#10;Q1iQ1KCIRFoUkuCDBJFHISRe7an0v6QACePbZgNa9NMq/g6DnOPQw1NMlRJJBULSzmGRJPHBUVEM&#10;oSBGccs3lN1VgdK6iD70F046cQEDPQAbpmSmhV6akqpKueaelhgZEUR1hY1L5GWcAERqfCk2ghgh&#10;uRzf3ZaE06bRCWr6dEa7d3B9lBO0eQpKbKPS1cdPSwKsk9HXV6z/AGlPJT2OuGSvCtA7A3QMPp7M&#10;kSgx/qP/ABfRtZxk1PVT3dm5J3qazLtVVNTkoxHj66qTxwBKGjiWsyFLTY+PSgSumnnZHiIsHYk2&#10;jK+6XKgIX86AV/L0+3oySN6afLqvTe+40qZ5q9qlmi111HGkkh+8aJW007kQgR2TU0qoT9U1fVrk&#10;LyS0JNeHRjbNRtPQHZatZnLRRzPTr4RJVIkcYeKSEeLRcL6yADewsb3Jv7Tk1NfXpZ0i5pzNVJ4x&#10;I6ShfFCx0uyRKV8rScBWUWYp9CApHujCpA690kppqhpmWMpKYNSebSuqM31/uO3NyTpFuOPbXW+m&#10;ysqleMayzM4QsUQIylGvLpZfqCSbr/QX9+6901yOWAp3MbmLSY1X9UraiWIBI+g+o/4L711onNOo&#10;pnDEQxM6o7XWd3A8IlFwSAtvRbUCPqCB791pvh6xQUcEEXnD+WaWVSylh+6BcE/QkC9zbj/Ae/dN&#10;jj1glkFRUqhfw60MdwV0oJj6YmNv6/qPJtc/j37rZpT5/n12lL44/tzPqZdZjEp16o9OqEsbCwv/&#10;AIC/H+PvXVem+TywsGI8aI+snSp1yrzpFv8AVmyqG4F7+/deFfLrNUNJNTwNLTlDGYlRYowLCXVK&#10;GNuCB/bA/rz731ddVc9Znk1ojM4kGpkZY2uqGK5ifx/1+p1fgke/DryefXBpwkEcEMxLStYRp6GS&#10;Njd5XcizKwIUAm5I/P0PurN8PWJFZfPGYRIyM2gCIwcqvk8kpHKg8+k3v9B/T349Vfy6xLKZldlW&#10;NtWipVPEGLMQIxOhsCLW5F7fT37qx+IdcUdI/GskfliXXIUK6OTwZCABpvcAA/0uPewKmg683w9d&#10;yaUVZ5DK7syMHXQnkK8KrKgBNwQD/gffiCDQ9NgVNOo9LUukkzM8bwzSOsq6LmQk6S7D6r/rj8D3&#10;4Urnr1M06z1LkSyq0cRj0xEyUosispAKAHki44t9fz70R6dbKkCvXOWqkFqeOUSo0yg3iUIVdbrI&#10;FI0+nm5FvrY/S/veKfPrWk0r107SwU7a5ikcKW/c0CeoLyGVTqtqKi5F2uAw49160BU06gQQQySt&#10;MxZY0hYxx6WQPIVLhdYU3W9wR9Tbge99bNRjqReZobwrDJTpEsTKqEl0dyzPpIF3LXsTzY2t711r&#10;rm1Iyo8sR0B2t6jqaItZVEQYcM5FtQ+l29+691wMcVKRHA7abRxTuJIyvm1/vPIbHUFN9JFrj/W9&#10;2ZSvHr3U6spVKs82ieaKEOscKr6PUIrVGhSSy/X/AF+Cbe69eFfLrhGjosbLY04ZyrqpSPXYAE35&#10;BUC4AP1AuPe+rUUig49YKyvjx1O9Of8AKauuRkMxOsQxSTeQFfLyvADMPpcm3vRPVTXz6TLN+/rJ&#10;0sDqL6izeQXFizcMSOTf8/63v3z6eHDrkfKwSSOJooNJDWAVWAa1nB+pBP44597631NWyK0jF1WQ&#10;NH504fUtpFLEAkhl4+o+vPA9+6915R4UmEk0aSSLp9KDVHHruUaPTY3+uv6f70PeWevdZn8DU0Ah&#10;QM7LGwdTYmSR/TrQDSFHIBta1/fvs691wlgiRW1KpaOOXUsZLi9x+6wC/QD9Q/P+8DfXusMsEczR&#10;B0bX4ojplZY/Xb0kEfRANNhfm/vVA3z6913FOYiypeJtatGUIksVBGgX4NuD/gQD791Vvh68zRym&#10;NgxBBm8n26L+3I3LEOwA4P6mH9QPfiSePTXWSJykWgQsgWWSRNQ5M7aUlk1hRpUenTYA/n/Aa691&#10;npdamSNaWMv421B2UJp1EnUG45BJIH+uPz7917rnHrhMupJAESNUUkEBHJVwFsLrqABI/wAP9Yb6&#10;2oqaHqVHWyR04jiTwqY3Yg6WcuQSxRbcj6WB5/3v37rekaqDqJ4JfBHLZYXmtUKxt6JQWBjRI+Sp&#10;WzsxH0P+F/furA6jX065eZ31JCwKuqhwkDOFDLodXY/oW59XBH5uT9Pdbb4esLKGWGMPTKkKtKLa&#10;1ZGe4j0Pa7DgNa3BJ4APv3VEBrXrKha2sW8gRnnu+lbRxkIpFgObEK34JAt7304RUU640zStEXC6&#10;XkQqug/pDuCsaR/1Fjz+Ax96r1pqCgPDqWyVB8tnje4dpJZFVvG8Z0lNAHHp/Cryf9j791oaK465&#10;rDTGmk8ckcpCNqdAqq3+7ZAFazE+qysPz/tve+r9YI6cGRrLYNDqkiZPIJIxZpQlwPVc8vwR7917&#10;qV46yWBnBRKc+HwymVQ9mARUsAQGAC3U/QAi59+691LhkjZmjaNY5FKq7XDBAFsXQ2PFiAzf43tc&#10;e9Hpt+PT/QxSPKVUEnxxyaKZRI4p4P7BSwUeNAQxXk/ke9H59U6UKuUpFdF0oxLaCV87ODdHt+Fc&#10;WFvqNI91NfLh1sCpp01VVFJO1M72ip5g4YXV4lT9LnUVuL3sePz71UKDTqwpT59bNv8AJK2DS0+B&#10;yOZSnBnyWWxS0yyo7xrPiJ/vYqpF06W5cGQn6abf19hO/laS9Poo6dsGZ3eXyGOtqILHAXplbSQJ&#10;RCyMfDCAPJLFHKyklmX8H6D0j2SO2pix6Uy6ianh1zELpEVgKqJWLuJys1qWpsvkRl/cDIoAXUxB&#10;ueb29161q1MNXDrKfGSF5ngqEFJIRIppZGt+5CxH7kZYKq6lUgflj+PcePW461xw6kxjyyFix8KE&#10;/thURSkKX8bzSadNmsVC2H9Bf37pyT4D1zKsZNHATwlVKsUTSDr8aluLW5Y6b3B/p790zH8Y6xSz&#10;R+VJW8KRO/3EbOfQ0VLTCkkqgFsTIyWKoDa/up+IdKesdQgaK+mMRlJImpn0SyPJOwaOR4XXhgoD&#10;nn8gcfjbCooOvdcwLM6qFeaMwxml1RwiQSHhYC/+pupRdVxxc/T2yATw631P+3ZCySCGCfQ0S6Tp&#10;+4ZmEU95Zl+rmyg/QEXX68XCHz61XqZURmJ4440eyxozhmRIliUgippyws/Kt6yP1fX3cjIPWiQB&#10;U9Z39VM8FI6RGR4mRxMrOI47yVFKjr+lY+AJLgHVxx78RUU60Qp7j0n5Vp/BB+0rtEyyuhjDBIRJ&#10;qsXg4IRvSGvf6XBHtpkI48Otrpp28Om/wQao6an8peR5pQqMWjqPBZ3TkAKCrfX8FbXPtoxr5dXX&#10;Br1JghNoZWeTQ8jJJ5UBmR400wRs0P0Cs2qNv0gfX8e6+H69X1DrKE8uoShKdTcrOq/eNRP5LVMk&#10;0yAWcv49IYGwvb24oAFB1RuPU2OUNJJ5SsgljeFU8YXzNIQ01RG0QD6G067HSPUQvIv7sBU0611H&#10;iWJpmkFRIaQyR/5O3jjKBhpUE/lgV1JZixIGoC3vwXUevdT5YJHZQVjUI328TzNfUrDyx61C6/R9&#10;DosL/n34rXtPWuozUsamoihgqNHgKp9uwMdxILhwAdLhja3BPB/qfdRCM469jqRNGxnnkklN4bpK&#10;8TBpHMyfuJLCwOo+QauOQLc+66BWo69TrHAopeSVCNDZJJR6J3cAxvUSMCFKjggi1/8AY+7IoXj1&#10;7qaVgSWIzNDTGJiJIxI0kaNKn7f3KqNLM6liTcA3Fzxw6UByOvdZ4ouESKVUSXTFJFVRWK0wH7Cm&#10;UDlHIAYE2FwbEe/aPXr3TlT+CylXeIFmhSPV5A0JUCkGQqNJD8XOpQpCkeq4t70dIGOvdP1O4vTx&#10;yKkckpKSJG4klKoCxDVbX1KT6Wvax4UX+tdR06enesb1UjJJCE/akqQkqRPpDyKhZZmuD400eoqR&#10;f3TUK063Q0r5dJ3ISm80tNTxTl6iBlgkJ0oAoBeItyosum3544v7Ty8D0ojpoFekpVU1TUS1cYUB&#10;GEvjBRUpUYt5Ed5DySUOnUPo3+I9paV4dOgoMjqU2M8Du6a5n8tM8LIEMrIiDySSJYXsLre1wTcm&#10;6j3cRHz6qcmvSsoKMOdavpjOhG1lqosJj5WCHhn0H6sLaQ1+ebKkWv2DpmXy6UTxjwh40spR3pfK&#10;kOtBotDGHSxSwAkBY/Q2Or290z0yVtJMLsPC3khi+xkqEElS0rPpqFRl/QjNyPILf09+690Dnc2O&#10;oMR1/uasrTL/AA2gppZZ0SM1dW1MITVVTQIFuVUpqjPOljcfT2T7mKxkH5f4el1r3yKPmOtJftSv&#10;/vt2RvqvxdI64upz+RkhhppU++gp4qptVRTR1ChZ5pnuKpibKX/AAAMIqRW0aMRUCtD0OIlMiaaY&#10;+Q4fMfM+fSToKOjDUv2glEFHJFU46Wqp46qWonquJNZAtFKHXUgsQW1+kKB7akaufM8af6s9Ko0U&#10;mo4DhXjn/Bw6yowOLwstRDVo/wDGpKekZWhhyFGXq3tVss63QESIUilsC6alcD6U09x0nyH2cP8A&#10;PX7Or9uhSR549ePzxwp8jx6UsVB91VOtNUQ0tXTZCnr0FescsU9PSy+SiFDJDpEq+RV+6IZgr2YM&#10;17+07OoFSCQQeH864/Z08UDGmAQfOnDypw86V8vt4dYafG080VZTx1FXXz1q5LIPJJK8sUUxl11l&#10;TVLUpFChpoY0YKyktqYHgAnbNQgkDFMf4B+Z+zrSxqylSSa1NcUrXPGg/bXpqqpZWmmqrCOaHFxz&#10;RmlhAWP7wJrWrhh9Ky3SIhYNaBbMq6y3uwC8B6/8VT+Y9etMOLHiB/h41/YCKY9Ok7WUVTHU0wqa&#10;menasaWpgCMs80sbKpnyVRGgEnkkBLrHLGCdBLc+3lZCO0YGP9j7B0wUYUDeef5cfz+YHp0ozSSV&#10;aSx46lkqK5qmjp6msqacYpiIaYSrV0tQo0+OUIriOQL6CSB7ZwKF8fz4ngf9Xp0qKAg6OOBWlPz/&#10;ANjrjDE8lLNQtV08VRlaeOrejpJlSeOFHt9lJPMpsSik/b/p1EDkkkewDqA4f6uH+XrRAKlSwq2c&#10;fL5/zp1ioqKorqiCk8FZFjfLPLJUo0aPRIZfLHR/YVGpyyqBGlgQrNdfwPe2IVdRIr5D/L8uqhdR&#10;00ovnXFPlT5eX29cY4KurramFCjXMTxRVE8VDUUmPlcVVFRyy1Ca3lAjMLaVYMzXJQ3J9hVBNf8A&#10;Z/1HqtNT04cKZ4D0NfPHl69RPt5ljSe0aVlYtS1dSTGogyMCfqyM8gGpY4I0CMDIw8zAkWuvvwIO&#10;P9mvpT1P+DqgqBU8SDUZBHr9g9K8eolDRP4Wiq3M0ApBKkURpJKGZsZMZoqfKVFiHkZdLECMa4yE&#10;18E+7sw4j1oK8fSoHoP5HPWkXiDwp/tcep9afIVFOslRS1FPVulVUriHqIpoI9NWlXBVUsgV2p0E&#10;GtqZwLJT06O9gov9QfewVI4avyp8q18/t9evMpU57a1HGoNaHh5Y4DpO07UFLIWFRS0tNSqBjfDS&#10;sqzTs7w1TZB+dXiLtGSebqpuLe3TqYepPH5eePt4/n0wAi+dKcARxr5n7OH5ddZKF5Hkx8FQ0ctH&#10;TU2Noqyko0GPq6qBbT0qu4UtLJq0STMOQt78e/R6QA1BQ5IJyAfX7PTrUgrVa5GK0waeX8+PTRFH&#10;QSUkqfbz0skThYpKv9qlSiSYTwU6SjS11ZDE4Zje4I4Ht0lwaih9aca+v7OmwIypBFPn8vIdN0sk&#10;cqy1UNY9PTBlETTO0lRHN5vFDT1cJGsu6gFXS5F/zfh0AjtI/Zw+0f5emTpPeDQfPJ/Mf4OsdLFL&#10;5p4IlFLVozF2rooqZWjg/cMcUcekO8jm80erlQD9Lg7OkZOR8v8AVw68tdWMN6n/ADevUGprPDJT&#10;y1dTFMkctEfu6UpBVilqJS00R1qISDLqUaf0f4n24qhgcHP+oda1ebEUx+zz+X5j7OmqVIPIJZKd&#10;ZkiyBqiqO1RBaAFYbTMqhz49BZmsW5Grm4cHDT8v9X869aIU545z/wAX9nn1DWasES0riKaaRKqD&#10;RIdTeSRz55ZHYAKqi63QkoLcm/tzSvH/AFenVamlK5IP+z1zUTCoiUpGJ2eI0zwTCZfTB44YlgUa&#10;tbklZC55Ivf37t0nrxwfmadRHkgiFS7Ql0eKkkWMtqFSAWjmlnltZCeU5+guL+7AA0A+fTbUFa5r&#10;TqO8EYhp41gWnqxMXqTHVCSHJUhBmjTTL6XSOMeI3BK2PB1AjY+2o/47/wAX00y4ApQjjn4v+K6i&#10;Vbs/jaKWnoTL5Yp4Zomc0cJjVzUSVOi5SdVXRYfggAG/u66T8Wafz6bPqDSvl6dMUkbu0UelZY9H&#10;ka0KRwKgUkT+PnSylkBuxB59I4JUD5Gn+r7P9X+Fo9cwIyJPvqUNFFSRzRmjnu0c5jAVqnWLW4Ke&#10;nlb3+nvdBwQ/6vl1ulPjHUSFHSECRIWWZ5DaoJbUHUSLdSNdozwVWy6m+lr+7kCpoK9UoQM9RHkM&#10;qz1MWsCjYU4pAb1EaKh1VcaKLKlgUZRyTz+B7uFGFPn5+vy61WuR5dRGqRO3gNpRWNTTToQsFOxF&#10;2hhdgPSpuXFufpf6e3AlOPTTEHt4n59S6aslWETRypFVKZa7x+NBSxpI3iRVJXnXy4VR+ognkWFd&#10;IJoR8urgkcMdN4ZXhdI4o5pZ08rpDxxGzPKZCoWw06jzzyWAv7uQRSnDqlTpzx/1f5Osk0Xmd0RI&#10;YEq6iH7MkR+D7WGMRojuRrEhVgq34N+bG591FMemf29eI1HTTHl9lOo9SrwVSxTammd08o9Omcod&#10;EVI6x3C8+l1Lt6QPrf3ZcrTqrgBlB6z1E0VP93SlZZZDMJqqWJ10SLEQsUDlbCxQLeMC4K/4+6qt&#10;aN15qLVfOuf9X8uo5AtLpdI1cN4vuAGklNtaSeNebBh441H+xHHu/n/q/wBXz60TXhT8/wDV5cOu&#10;EYUU9Uqxz0kvkDxI7sHEyLrkaOR1B020pYjkGw/w8eI60ApBA4/P/J1yVoKhVEREfknj5GgRtJAv&#10;p8buOQQCNNwS3+B92z59eJQ5PHHXehoAlmZkq5Z4Y21wKU8JMcspZLqQ/JPFz9ACfesH8utAgA0N&#10;KnrDOsk33oSpkqoylHGXeMRh4IZOKmRSL6tILFvqAfrzxvtxjrRzqz/s566hnpJHp1dHfhyacl1A&#10;ETn7VKcEEtfUPSeebn+vvVPTHVARXOeo0tKjPMYqhI7adUa3giaRQNGkEesC4S315NvdutU6yEJM&#10;ROUkQhzIC8hcRyQrdYyGFmZzY67/AJ549662B5nrnQSPJSRvPUAgymoC6BI+ppdLiQn6EgEc/wCH&#10;49+IAbA60CSM9dRxxyJUhXQO10Z5dKrJqbRM8SyKAAnAKgW/PHv3VlCkGvHqNI5M0miVIv8AJVpo&#10;HWXU7xBTHLT2AKsSBwLkEkW+nvY+fWqkn8uokNQ5KwLqVDClM0ciNGBYaxMsbfV7i+omxvyOfdiB&#10;So60CAfy6lukKz07QSrPTfbmRqiVSag+IlfBLpvqZSv5tbi/Huo4Z62QPL9vWCypSvPLGlqmpPka&#10;58qSFrgUmjlA6jQ1yePqfdhxA6rjj1CERjlMsGgx0qStokLa3a9xHrX8oxHH5v72SOFevU7jTp5o&#10;5CfW6TUzO6FnOlY0lddaxTq17xSqDcH6fX8e6n7a9XDEgkjj1ylY6KioKxMjO0XBVjJJILSLwoAJ&#10;IBAv+NXvVDWnWuHUTTPII1BRi4amcoyDwqqGRgRIBpLkMqstwfpbn3saadaxxHHrgZ5ZrTa1bTE7&#10;vHo8M7CMCKEgqBa6XK3+tr297oB5Ur/q9B/q/YKEknPXIzAII4vGPGsMiU7xgAzu2t5Vl0j6cEKt&#10;gb/6/vwXq1cddtLE4aPlYJ1SQQxatcDltcsEczgEam4J5P4PupFD14+nUeeWzNNojF2aPxRcxNG8&#10;FvuF/AIva3+x/wAPdlFeqn5dRoIXeM0psCUMhcW1NFHHcFQLi5+lv9j7twz14enUhpQyNUPKJppU&#10;h0xaWcSeFfCum1iWsfpYW+vuo40p16vnXqQxUQwOgkkkpgDqI4DSj1o9xZTyGBJ1A2974/YerEY1&#10;dRWCEBpUSVyYpHja37Vr3R9K/W9mHBuL+7daoBluuw0beUDVFFOZAumKKRDJe0TwI/K3H1AP10nm&#10;3v3W+3jXHp1gV20rMElilKmGCbSFAkRguuRvry1xqPBuRYW49x6qTXJ65QsI6rUzRxus5knaH0Iy&#10;adLCGM/gkW0/7f36gIp15ePUpW16vuISwQ+aR4SiSTxtYKq3AF47Bbe6nHDrZrXPTnFTqRNqlZWR&#10;kgQpEpaBJUsWnB4YHmwH0Jv7oST1viT1OjBhkRRD5JRM1NSzaQqSI62dZWUX0up1KGBt+PdCK8Tj&#10;q1aGo6UlMn3NO6pE/jaoEcemaK8k6L5BHUiUXZrcaR9eBcce2cdKVOtc9OuPjC0o1wFqeRpYrPGB&#10;NCoK+UxEeqO5AcB2tx7akGa9OqP2dPLsY6mN5aypyzxxSa1VEKFNJEAEn6SgDBgbGxJPtmlRSmnp&#10;yo9dXTvFTweCkSoqUrab7fW3gdPuaZ5mvGjrKtw3mHifUeQeP6e2TXUaCnVwqgVOf8nU6A1RtUfb&#10;SI8riFEkljdAkMfmgkC2BH0Bv+SSD9PejTgD14A8fXpRCdJZImpopow1NBJTRTkRGRKddV51Fy2s&#10;Nwbc3b839tcOn61oQOIHWV6uR3qY46CPy1Ufkm8U55p44yqamAtrBBLITyCbe9FRTPl14txFP9X+&#10;rj1KpJoDBViJoopB4FciPVFC8sYZp0praPGzAKnA5Nz+AKODqB6v5H/V/qHSmoZyB5Wip3ebGC9N&#10;NBHBR1LRtqcgfV31Er+WQWIAHthxkjhnrR4fl04MrvTI1O0dPA4p1r4daxRxGJSaalYMlxqkdWR1&#10;CglQRYj22AAc1J+X+Hqh/l5/6vt6cOKqGrhFW9JBilhiYQRMlMsbKVijq5mX1N5C13tfS17+/DFK&#10;itf29erinkOhR6m29U5jcuGmnhhEdfNGbCTz01WKq9JJAhtpCxHTIqkfqGofT2YWkHjShaV/ydee&#10;VYV1tnq9L49bEFEuKkkgPkpFptYqdBWeplJhmjjbkhUjLKqn6qqt9fcoWdqkcKUGeo23ndFeVlYd&#10;3+TqzvbmEp8HjaWipo3iWmcLEV0FzRszSw6XUcSqXKlueLA/W/sX2cI0BvM9AK8cSNq6WCwi0k7+&#10;pmKq1T4FRAjAAyOtrhhZePpyfZ2g0qB0lDdpXrMFheVJpdZe6rIRIsa2U3gqHRx6gLMORe3P1IHu&#10;zCq0HSjpwp4pr6pIBdZZi0rBZfMk3p0stgwBFgxJ4te3tOVIND1U449S44W1QBIzGEhaAohGmKU8&#10;RkG1wBe6kHkG/wCPeuvUr06UdNqaoVHeDTKrFJQBIZNP7ZjUgALJqb/e/r791vp8jh1jSkYWVWp0&#10;ViEEh8bC76l49NhqB/1xx7Zf4ut9Oq0x1XWTQXVYvGSUBYN5V1CxBU/T6fn3Tr3TpFTM0aMHhYWP&#10;idSFVFHDKCLC5/RY/wBPeq5p17p2jRWURj0CKCy6uCoVtbIl+f8ABr/Qjjj34jr3XIASMwCgK0ys&#10;WZiZEAtZJUA5/Gk/nn3sCnXupSU4DsF1RJoYr9WRnY6Sr6v9UQfz/h71Ude67WJi0UbRqqR21ppI&#10;EagBixjI+lrN9frf8W9+qOPXuptImkRam0vKJXUsBcxq3qCsABxwbH8e9E9e6mRQCQjyKyyOG8Uy&#10;gW8evVpDEG+q3upagqevdOC8qbM3kRgE1x6SyfhgAosBcgi/PtojQ+o9epnqcsKLEynUw8lytgzB&#10;gbEawCeTe3+29tnJr1bQepixKunV6P2uVA1hlZi3rFjY3vyPbb+XV1FB1Mip+FYqSSQqnSCpH6ld&#10;2PPpt9Db231cCuB1KRCCA369RLMRyrMOV0/0P19+6104xqyftmIA6hzYBdFtQC/7E2/2HtO/xdKe&#10;p6KxT+ytmBGoDkstiqXv+PdevdTodCtxrAt6bhbA3uwa4t+Pr70anrfU5SHJDN+rlQ6BVIPBsy/j&#10;+vuhFOvdZNEbiwAIYm/Fhqv+V/xtwffuvdQqqCwZgVFiQQFUs5ZdP6Sfrbn/AGPuy9e6S9WFMisq&#10;6gxVCpQ86Bpccgi/9OPpf2oT4etdQFa5II/Tc2EYWMLICLX0jj6g/j26y6R1VviHTvSqiuCvANlt&#10;KLWTRyQD+D9R7Tvx6sOlJTWMaFk1DS9woCaeeQ3A4I/x/wBh7T9WHHqfrUi9iLkBbeovYWAuf6/1&#10;/p7YT4unOuL6bFTpFyEJKjVGRyrEC/0+nt0iop1o08+mKtY6WBveRXB/SSrKbyeocc8H/W93VaCn&#10;TRrTt6ROXqCoY2VlPBIQMElUWDSAfkmx9rYFFK9Ntq05p0F+YqNKjXaHS8klPIAWUtIoMgkYcgGx&#10;4/B+vHs0iUVoOk4BrU9B3ka4S07uAkfpEyjV6omY+O3j/qWH0HB49rUSlOr0NNXl0iMjJYSnUzum&#10;gfpAJjc8o6D+0jE+Nx+Lfj2oKkCp8+q9JqqlETRyKzogUyMi6VLGPhkBAJEhUngE67c+9gVNOm+o&#10;C1EIlJWeOpE6SywmRHiEKlvTG8mn0ssl+Sp4IHvZQgVPXqHpQY2bTrqImvqEXpjTxs+ltT6Cws7E&#10;6gT+bfT2xIPPrxXFehBwgb7qMqF1qZP3dJQmN/XriUWGsEWkFh/vHtI3wt/q8+nB8I6F7DxqwRuY&#10;xGLMiaWKRcCK3+IP9fyT7QTefWx0KGLgWyIFUg39TWVllDAsNVjww5HsuZtR6eChkHSxpkGlXaMc&#10;h2VWtY3PP++v7aPHp3p2Sy3A0hboWEll13H1JsOR+OfeuvddlytwpR1YNpdhZgL+vT/sfp7917qF&#10;MyMEuuh1Fteosq/gAX+ur6gH3cCnXum6VGUkcatKBg4JRuDqVhYWt7soqaHrXUVoI3urLaxOoaAq&#10;rq+gBIF1/H1P19vV056qRUU6kJEY40CALp5jW1in45YfgC1r+2CamvTfhkZP+r+XUOoRBEBflXLs&#10;5H0cm62JBUi/t2Lz68eH+r/N/q/kE1WyILgyxrIJLtexZlUamVCBwQPoAB7UKobj00zAY6DfMZUa&#10;pkWQLIxk0oRHrCx3KQuw9LMQSP7VvoDxb2YQw8PPoukkQN0VbsDedPS+aUSpAEkNP6NLlZn/AG6e&#10;R5vx6QwNx9Db2KrGz1CtMdeWLxTjz6JjvndBE5emXwUxkeGZZZBUM2QVAYQGYF1V2ICACy8/X6ez&#10;uOFI8dGEdpoA9einZfdHlas9EkkbVCtG0DiGSlhhHkMkRkBKsZC7NrsLavr71NIFx0rMOMdBxW5+&#10;WSognjP3NXK6yJSNGscK1MxtJT1VgF0hfoQvNwRzf2WtIBw6ZEZHSopM0aJRNS1UYx00Md6GLxSG&#10;lqC6oHnJXyQAksrG4N73Nhyw7A/n1swlsdLynqWaRnqV8VWJXkkeCqZ5iREssyu7gq8enTrjF7XI&#10;4vw1Qcer+CAKdLajy1CdUtJTJ9xLjROFkjmaoEcM6x1VYzIpRk8TMsRWxAsDx73TFemtDVp0LuNy&#10;clNKgX7qOlkhiqMeSonWaXV5IYagMWaUEtcIWUL/AGeB7YOCetCnn0Ku3smwgjp/LSpSNUxzwof8&#10;ldUS83iYSrdXFmUg8EfS5PtiQDj0pwRjoZ9s5I1ClopZEEEgR4pRaOaRf39UbyKAbD62te5tz7QT&#10;dJ5KM1OhixFQqfbqZOEiV1hjAgjDT6i6CQg/pPpta9iP9f2hkX9vTekA9CPj3DyRx+ILKAqG0hSV&#10;Nf8AnHdGBBa54Ivwf8PaZzRergVNOlTErrf0r4/UupXOo6TYuy2/3kjk8fn2xXqxQgV6myQRx6QA&#10;zrIRKxTnyFLXfWQdJtyw+tgbe9Bqkj068y6eo9bSI9gfU/peNrSIEA5UMtgRqAFhck/1F7e3F+Lp&#10;p0DdIDM0jSQzmwciKokhV11VSSoLRU7Kq8ccgrcnm/swikycdJphwB6LfvTGqsY8MVIwaFppI1ll&#10;EdNKti7gICQWYqGtwv5HsQWuVqeim4Ssg6Id2tjo4CaurbyIAK2pR1XxCaSfx/dxvo4LKoSYj8AH&#10;2JrFlbHT8YzpHRJdwGoGSaSe0VVGheOCaOR6IfeP59csaaQzFRH6uQp4Nre1t6i+GKenVwcdJ81T&#10;0wqUSTT97UxRSRfZxvV09XUTD7qeJtDSxFPW4CAsVLcgWADLih6eHUmpq/E8k8MrStSH7dqupoE+&#10;4kppAQPuatnVFQAgESWZmH59tHpxBnpMVZNaxiqfHWMv3Mk71CyJCKYrpnko4ETQJ9RtE8ZJVww0&#10;i9/egK9Kk4dLjalNM1JQy1EclUI4I45ahq2FMhRwlrRxV0UqhlJdAGL2sB+dVjR1qaf6vz623l9v&#10;Rv8Ar6sM9P4qqarWqnqKRpKCWMpBQmRlaSpWQgFA4RIkVrAabD8+y+8jp3dWrTPR2dnVrVEdLBMJ&#10;PIipD90DrjhfyjzCSU2MjRnQq3/x/HPssZR01OhCBhw6Mrg4WNOGk/cpxJpTxurPLIB6ZqrSDpYj&#10;0hW/1z9R7SyKDgdIl8/t6fqvE+QEPTmKdIlmQCMGEx6i6eVACxvc/S5H19sI2k9aIr0C+9sHCYTU&#10;NTLFIJpauplWO0VTHH+5PpdhcgjUkhKiy8D6eza1c6xTpt4i40t1U/8AIfZLNBUCWCCJooaqeijk&#10;k8NMK3IaoaTJTmNWQSSmVVcgf2STfgiVeW7vRQny/wBQ68yKkeny612fk/tusFZux1erSWKSk+4V&#10;o4J5qRK6FiaWqnRdM8lgBIWIZY2QfVfcuW04eBnqa0UHHAH/AI8aUGeAIHl0W7nbxz2WhKajwp/q&#10;4f6qjj1VFn0WjrRTvC9Oq6m9QOpGb0MuhgCGb9J/x54/IA30Q29yEClUya8ePGnoT8PyOeirbkla&#10;ElzVxgjhwz+wca8Twqem6nrmjLGSGQ2GjTq9QJ/zTq39n8WP+v7L7e9Ck+IjE8Kf8dIPl5UP29KJ&#10;rQOo0OPX8vPHn07JIIdUKuJB+3JcvZw7nVJEhP1VfqB+fr7MRIsNYlcNkHjnNKj7B0hKGWjkUJqO&#10;HpwJ+f8Ag4dTixdJKRoi/hEcjsWPnEcjllezel7cXAX6WN/6qCfFBgKklKE1+KhNfSjU4flx6SBd&#10;DLcKwGqoGO2o/mtfKv7Ou55bxBUQrIV85DM0CSaVKiVBYnWy8urfjgfT36SQadCjPxcafKvAnURW&#10;oPGvoOvRR0kLvkfD/ERXyJ4EA8CPOh8+sSxTTOPuNLoohB9MaKIXF/IhXnV/asLg/Uke22jdzplO&#10;sAL6AUP2efmaVGc04BwyRxLWHBz6k1HlTh8vL8+sOjyyR6EiPjfSr6SmqGOwiXS3ptfjV/gb+2QA&#10;79oHaaVpSqjFKGozWmo+nVwxjQhicjhg0Y8TX+dPn1BrURI5T4NOqSyEj8y2PjUfVvoCT9L/AE49&#10;o7uKONWOkjuxWhqT5DzPqfmcdK7dmdgA1aD/AAeZ/wAg6gy0ieUIheVljhYSP+23IuzOR+QeOfaC&#10;W0AkCISzKBngc1JOcfZ9nSqKdvD1NRQS2OI/L7RnrnKjJqjURrIzovlJXQSLEI+n6La12Puzqy1R&#10;KKajuqKV8lI8sUz6nrUZVqFqkAHFM/aD5mv8umVIwHlkCRlZC3kD6kQW48ga/wBL/T/Hn2UrGutm&#10;VRRq1qaAAef5Hh8xXoyZxRVJNRSlOOfL7SOPy6xNGJUiFnBWMAhLBZFUm3jL/wBknk3a5B9p5IUl&#10;RcZC+Wa8aUwcV44zw6cRyhbIoTivEf7I+wUOeoU6MCshhp2QBg8JUGQEj1Hnkfj+g/x9oJou4SFV&#10;KgZHn8/9WKfl0ojYU06mDeR8v2evz64vTqq3RlkEsd18pJ0N/WMNySq8X+ntqS2UDsIbUK58vsHy&#10;GK8OtpKT8fbpPl5/I09T5dR5I0VG/cMqsQT+1ZrhfTyw9R4/sge0csaIpBOqvyzgfMAfZSnSmOR3&#10;kB0hafOgyflkfnXqOlpkRSCAASQqFmQX58qyf7YD/D2XnTKoFKCnl/lB4H7OlpJiJJNST54H5HzH&#10;2/4euPjXU3N1aNdZcekaR+sKvAFhxb/D2zpBJoTSma/y6e1doqM1x658q8TnjXrD4IDEFsZPIGZX&#10;YA2uf1Jb8sLDn8e2zEhSnGuf9kdXWRw+rgOBH+Q/Zk464KsdgrzOiIgLXBuxT8MQLaj7aCrQVJA/&#10;1fz6eJNTRQSeH2f5uuUq+RGIV04DmawXW1+B9CynTa/4P9Pd6alqKinn6n/IadVWinyr6eg/wHPX&#10;tLEpZRUufTHZlRVci6HiwJFuf99b1C5Fe4+Xl9nWxpUH8IHHz+2np8vn157H9rWkbxL6dI+sl7vZ&#10;vzY8f7H3Rxq7SQCOH+Wh68godYBOr14geWOueu17+N2JEbeMgmIhfTdT/Q/W/v1QOJFT1rRWgyBn&#10;8+u5rDQsoISnszMrAgyt+hh/tQ/TY8ce9viiny/w/wCXryAZI4t+WB1nRhpIbysxuqxzMFKSKt9X&#10;kI+n0Gk/kfW3tTHICNNDU4APl9h8x8vXpiSIBtWFp5gVqPn8/n1yR2iaMlNCfpZj6WkVfU5bQPSt&#10;/wCv+t9B7dSZoyK8K0r5n1BHl01JDHKCB8QFaDgPTyNTT+fWZAhXX41K2kuiSrII9V2I+mpDblX5&#10;5tz7URlWXUwqM1ANaflxFBkH16TyKwfQDQ4yRT0p8j81qMYp1xWoKojBQ6yIbgKmuMqQApc2DKLX&#10;Y/Ue7x3BVA1Khgf5cK+o8yetSWweRlqQVIzxXPE0/CfT1678hMn/ABzd5EaQhAWOkWOlmA9P5/HH&#10;twTVftGksQTj09D014OlCSKhQQM4qeFR6/t6zfczpOil10pc6xGqMzE3Mbqv4Pt8XMqTKpOBwIFA&#10;c+fr8um/poWhZwDqOKE+Xkf8P+rjl8us+V0MbDWnpsqMLatMiH+v0BufbxnRu9hQioxw9cjpjwtI&#10;0KwNQD8/TB/1Y65q4WKNyRIGNywQeNVJ/wA2xP1cfgj26kq+CHBqK8QMD5E+ben5dUKHxCtKU8q5&#10;PzH9H16ytJAunUNXAKancyC4+t2uAV/H9Txb26ZrcEFq/LJJ/niq8PTqipKQdP58Kfy8upDSK0Uj&#10;kiKKMK7Rhi2ryHSrSAj6n6WXi49rGmV4y1dKrkgZrXzNfPyoMY/PplUYSBfiY4rThTNB8vOp8j1z&#10;SV3YaEIjvGXu+hpFblShYXLWvZTp9uRzFnGgdtRUE0J+z5gZpj7D1Vo1Qdx7s0xUD1r8vU56yeZk&#10;WogIdwDqjReI5WRrlFY/Rj/h9b2/wCnx2ijkhyQPhHAEg5ANDQ/l1QRKzJKCB6nzHz+f+o/MyY5S&#10;YItSh2ku0qmS4YflTKL3P1Cpxx7WwzE26hhUt8Qr64pX18gMYz0w8YMxpgLgY/nTFPWuc9ZIXDgm&#10;6ME0ArH+3VME/QQG4IHIYf0t7vFIrioOoADAA8THw0r2kDgflXqsqspoagn1ygJ/1VHX/9G12FAY&#10;vJHJ41ZDUTTw0kkkcc5QJTNIWUAxLLoJsByvF/r7E7/D0HunuGhcT6pY5pvIiOslZDBUxyaVDCd5&#10;Y1Ij8Teq4TksFILC3tk1pjrfTpHjI1PlmiSWA0QNM9OxRi6N5h9pE17oq3MhaxDcC1re2GZjg9a6&#10;e6ShVnlKKoFS0Z/cP7X2zR+RamLSt/qo1AXJB5Nh7b6oWINB06pQRyxqySSeV9McsbR/taZRpWdE&#10;TTpBBYWY/Tk829vRefW1LVz05JTqZ3SnmddctPIsCJ42WmK63hBN9Vx6QfoLW/wDvV+ssP2wUOWR&#10;oXllmhfwsZQY7pJ5xYHmzak+mpeOPfuvdZrFSqq2iRPVHPIYX/4EOWdfAOCQLkg/QD+nPv3XupCM&#10;QEjkLTeRHMOqMBUZ7gzQiNSeGFiHvxa1lAB10x1xN30osTtpVnlqJmKFNJKxCVlBDKCCqWPAubD3&#10;7r3TgkqzASmHxQ0wMBhqItPnpnF0DSqLsS/54PHv3XupSGPWolghQJIX8Uuu6hlumgD9VmI1FuBe&#10;55Hv3XushkSS5ZUFrI1Qt2Tw8TMzj6hi1lPJ55+nv3Xusz2EjO9OW+6sF9JOrXKNSs54N+AD9eeO&#10;AT7917rsJIltDJqZ38XlVPQiH98TO120rbjSpB+hPPv3XusEkMUkYmNLGsYEsVNJKSXjga8pjEbH&#10;9lnYgFkHAAJAFvfuvdcfGUCmMLN+5HJGPHeVVcCNkclbNdhcC5sQeTf37r3XUcDJ63RGCyK+thEI&#10;i+qzymO11KkKCzckkgfT37r3WYQJaNmQWmKA059KIHYmR2bglv7KsPoPxa3v3XupbUyqrcqzyIys&#10;kYUyXU+MHUnD2/Vq/H+39+69126MKlwZYXusckl1WMFWbxAsQB6x6bW/xLfX37r3XMpGHMkvidoX&#10;8fk1XVmDGOLyN9XsdJB1EWJHv3XusTUqsjr4VcyFf2yNSI6tq8cxIHqj50AX4HPHHv3XuopijmVI&#10;0lijDvMYAbMyOG9FRfT6AwDBrDTcixBPv3XuuGkrGxOqoKatLMBqlCtb1LbhSC1hcf0NzYj3XuuD&#10;wERRpMHnkjjMaGy+dZKhyZhLYng3NuLji5tf37r3WYIiGKOKJFTUrmOyoiC4tCW59a/rYjgWv/r+&#10;691mEcZadlLyuhvCE0ekAiFR4zxYi5a/1sW976uuG+3rDpDSsCgmd7qEp5PVFZ9TxnXcEEkhiL2N&#10;r+/dOddijj0pF5glOJFk1OjRsGjJRpJUAFxY2ZD/ALCw59+691zihjAXxjxrG7ahGY0V6i9xHF5R&#10;cBwOL3Gmwvx791pjQV69GrRtGxPjjhkdYWaMXjMsJeeNjYXBJ1BbEfgfX3rpqhOesYjIinMUMUbh&#10;adYgl5Ils9/Sx+nP1AA9JHHvfV/4euRgmjbzRxxIGeSSSB5w9hH+zG7MLnWWJAb86lJ9+6seB69J&#10;G7DXrkUx+KJgLEkToWV5Gb0sLksWBHHB9+HVE49ckVPI6IW0+JIjM37bsYgGIu9iVDeok8G4t/X3&#10;7pzrLHAXjUFvHHGl19JaJEmPljaSRORwNHN7Wv7917rN4CFXXLqJGpQ7BlnTSQ4iQKb6fqr8fUKQ&#10;Px7rR6z01PICYpIzfxCPXMqjWi+uIXUW03vzzzYE8XPuvHy6cIUMsjK+pg6hYyTqmRwwch1UA8fU&#10;MQfqQT70fL/V5daf4epSRBm1tp8cqkuF9XkmBNnCqv8AqiA3+xH44o/wnpk9S44iyRB1RkljF9ZC&#10;SKaUnQQbAgkW0359sda6yNGukeiAyxjyIrARqmjhZDcEEAEgm1yR791dcN9vXAMY7NKyMQT6whd1&#10;eT6KBb1Kps3F9INre7KNRp051jBZRGkSKQQ0b3ZEIZHXUJUIJBK+i/B+nA9ueF6HrdOuqh2u4kXm&#10;aRfHKj3UKoKGJSv+pBuxPAJHPv3hY49ep1g8krtYD0zlJSQiNNEynxSh3QetGtc/65v794YXLHHX&#10;qdcXAuiIpReVkZTZQuq6NI3IIHH0/qR72PDr28fz6q1KddkFpmikcPaweSK0foIuqan/ACT+R/if&#10;d+qr8XXYjiQqXIVgzCoZvVojQ6lgjsOFZrtccnnnn35uH+r/AGenes4inUuRqKORqRdB1LIt0lh/&#10;KkeksLj6c+9Af6v9Q/1fyFSCRTrkArAOBIlS5YtIIrhY19H0AOkKPqb8X/2Pu3WgpBr1IjFOFIBl&#10;eGTQVjVHckxnSixsRflRbQRa9yPrf37rbfD1OEJSRgrEPFZQVBBRWTR6tdwUABI+vJt/j78TTq3W&#10;ZSDoiJRTGyqQxu7qoDkpweTdVJbkG/496AC/n17qXHHoZGYRI8bcglWaON1JdWCC4PJ/3r8XOn+E&#10;9ePWVdYDlXiUSRn0opNlD3Emo3+oAt/sfafqvWZY1C+QrKTIupzJfQXJBE5LfpFv1D62sfeuqt8P&#10;XIKraVBiLoQYzwSCZNRbWfq/FifzYcj6+/da00YU66eKMF5NHhF2DtYlW/snUDfkk6bXuPrb8+99&#10;X64EKnK6VuytGhZbM6rYgCw08fg8/wBfr7917rmw0h9cQ0xK2s+hjdlBdvQPUeFK/wCte3PvXn03&#10;+PrqyqACYwjoNDOLNbUBGlj+m1+f6nj37qzfD1lk0sRGX8f7geNVs1nX9ws4+gb+lvfuqDgfy6wq&#10;piRyZgrOWaaM+mySNdlS31NySR9b+/dXNajrmeGjdFijPrtN42MrALZ2dWB/VcC/+2Nvfh1VPPri&#10;40kq0Yii8YBVAGZRpsSeCSb83544976c6yGQ/tu1lI1NGjSK6sFHoVrfqYkj/Y3/AAB7917rKjlt&#10;A03SIeoS6URUYF2VQv1H+v711Vvh671W9OvUxCu0qqGB4NlDH62+n+PHv3VB8J65uY4wqB7PYMVJ&#10;1K1j6SCPwGPqH59+68vxdcfLpR5C3NmY2UktYCMhbC68WI976d69pCawAIx42ZXTkhmsrgaf6tZQ&#10;fx9ffutGtMdc5CAkY0ao2CxrZyNOsamjkGnULAEfQf19+61iorx6xa0LlLFljWwurhyTxpcj8m/6&#10;jfi1vfurdeZipHMQZVJtGblEIsChsAfpYg+/de642DE+MlC4JQnQpkNrqhY8LYk8fn6e/de65F1D&#10;FCCNKj/UuxJ5kBX63BIt710x1w8rr4l9SsS6ylku4GrWEI/JdRyv9ffuvAVwOs7aA6sEs5UaZPwg&#10;/WRI6carAAX5P09+6dU07Tx687X1kv47pYqf27szALfUv9CAODyffuqL8XXSH1ai3JZSzHSUUW0x&#10;qx/J+n+w9+6u3w9cHsxZWcqG1q0gChQtwTrK/wBkngj/AF/fgCTQdNdcWfRIpHrLQqHsblW1FrMf&#10;9bgf6497qQKdbFa46iu90uAZAHEQ1sq6bluQLD8j/kn/AB9662aUzx6xEswVYxaTVpsQGLW5LEtx&#10;awuOP959+6uvw9Y2/B1a7GXyOBpDqeVlW/8AtiCfe+tnrCX1ASv4FWNns6aBGzBfWA6gBmtfnSee&#10;OPeutNTz67usmh2Ro1ddcQZgxJsdYGofpvc30jnj37rQ0Vx1xXSsgYBBrJD3TUX1DU8rORcfXi3v&#10;fV+vARuGS4ViUZiRcJNe5QSD63UX4/P+I9+6915zIrG0MUsrRaympUBN7XseAFtyv1/Pv3WiKinW&#10;B5wqSLoQhXRWKAW4s9h9bgj9QA59660EHDqLPUGFC6pp8bMGmi8Sm7DSqosgGk83CEAkWF/e+rpH&#10;Xh0zTZAxs0cREdSylmiDNHIyRixQeYWP/Bl+tyAffunfCHmek9PlJICWMxgjZjIwlX9iKNYz6adH&#10;BcyCxtwouB9ffqdeMK0x0larN00UQZHu+nyRmdVDrofS8bSEHWCCF5I03v8Aj34Cpp1WODU2k4r0&#10;gsjutTGzNIRJKJoRSwnSjTmXyL++2kEOLa/wfov0sL+GfPow+iAWg6DvN7yZEntwKiF/Chk8CGfi&#10;KR3SQaxZTbjgcn3YRefl00tqQ+eHQTZjdpZWpvt9C0sYa0tSsXkJGuqkWcC4QKC6D9TALa97h5Il&#10;IqelvgJToKa3ePimmjimihE2uoaNpJa2qkmaNXpvKuggiMSBh9LG19Xu/hqOn0RR0GGX3lBUSuYp&#10;p1pNMmH1xtU1EDvKhqKmskaEhwsbkwyANpDcrqA92CL6dGSorKMdIus3JKkqyCdqaRmklgrWkjEs&#10;1oPHErwGNlVkRZIZFKk6inALX976o0KDJ6S+QyteiwQyiDH0zMlkjhQTVMlMmueR66K4AkgYSJGs&#10;Zuy2IF+XEpX59bQUNBw6bWnmkgAihWKhrIjFG7aowB5TaGSx1BIlbRIn0JAFzwPbvTvXCKhqqh0n&#10;jSOSUVNLMsJQx+RGk0RxuFH7SLodGIsWUBr+6t8PW6inSmpNuS1Ly/fy0ys4qI61oIjFHARH93RU&#10;8EcgILs1410jUQi2Nzcs16ZeZf2dCFjdk0zw0lQuMpqqpyFPFLDJViMeKCImBZFDgoCl5CVYFlIV&#10;mYk+2HnVcdNNckAgdCditgrJNLFi6LwUFNJEFWOAUkxkR1kZneTmRmOtZGtzYAWH1TNMWxXHSJ5Q&#10;TVj0L+L2ZHFS1MAiijovuEpnSWkp46qnd5CNNOWBWOTSzxG348em1h7ZNPXps6OFc9CBS7YgSURR&#10;Y6TyU328crqYmnaMX1L5JlIvTqRaRma+ll5492Xh0kZuJ9el3T4TTPTSyxST2V4yoSyvOFPjnVox&#10;cg+pWuLGwsB9fbnhls9MF/U9KWioIW0O6OWihaOeMxiMxKrXR3k02ISK/qH09N+PpdYqcekxyanp&#10;3o6aGAI9IxCzPHdg0d0py5RUGm+ltQLcfW9r/k20Jw69pxXqaFUR6gzgyxMraGV5GYy8zMtiwW5Z&#10;bcXJvxb3YAKKDr3WWRFjeZpJ/Emj9uQMDD43UBo4tA1KVsxA5v8AS/A97691ysyIfIZVjMh8sa6Z&#10;T6heWCGW+hUIILIQTYH68X917roMUC08EZBR3WNba0IiTySMQwJb/FAwGkiwGqw917qOQIXMniZU&#10;aRvLI1pdJaxsyKL8HT+n8XBPvYFcDr3Ut0MnlZJZY45TSxIzIoZ/MP1M7C4BBIPAIPv3XupMNLHG&#10;6qAY9MkKyKGuJJFcMjMDfVdvVf8Asg+9de6kJDZxAYramkMelS0gjLW8JkUX1OQAWNwQPfuvdSY6&#10;UyRzRGMvFGERGjXyy3K+T7W6/XT9TqAHuzeX2de6cAhZgWniJIjZEV18fiZ9JKKg0sVYKCLGxvp+&#10;nuvXupkcSlV8cQcS69b/AEHgcASqhf0oEBsDckm4/Jt7r3UoRlnDudBVUVY2hEauEUgsWH6T/UDg&#10;cf09+691kKESiZIzHGEQpYa0fWP1yn6/Thv6H37qrfD1DkggKqJGDrJwTGPQkanWqGT82IuPz/sP&#10;fuvH4h1wBClHib6skM0bFLQF7vqAkB1qEuq6Bzf34daTh1gZIgriKS6rCIeE8Z8UchtHI0lypQGz&#10;BQDc8i9vfur9RpFUrCrpK8n3H28elQVEV/I7SW+oCi40i/44sPfuvdYpJLhHVXlWSp/yeZEMcf7b&#10;eSYOzAsfT+pV/pyffuvdRZm8jU8gSV5NTrM7Op/beT9siJQSFLHUP94+g9+691lkUoQsj0rpbzCN&#10;U8LElbAPOw+hb0m/NgeR9Pfuqr5/b1xkjL8eL95laRmX1OJA/kfRYEFCTcMSffurdSkjvGxZIhIt&#10;nqNJDLZkKBlGkePStuByR9PfuvdSEhZ0EWsq6iJoniawClRGyohuCpCekHk/X37r3UtERLi0kgaI&#10;vGrLG0USFQjRSNGLJzcaUuTpB/N/fuvdTPt4BGdK+KNQrCoEYnVnkh0xxzoQ1o14Iax+vFj7917r&#10;N4VdELhZCsWhCw0HSLMypGoYltXOq1wv+8+691KWLTOxjV5FFPdbaY42lU3M6j8C3pFuPwefdX+E&#10;9ePWVUhZYI2IKzurPpQEOEA1BQfrzyVP0vz7YWte3j1XrKLKx8sRJkMnjdbceE+O7KoAABYWHAIv&#10;7u1Kd3xdb6l+OU+SzLqhZEOpoitnGg3P0Bfhhb6e2+tdZxFZSVX1pHLdWQFU/sRtb6GxOs3Nj791&#10;7rO5JOjR5LeM1MzhQytGgshBHr1EfRLgcc+/de65pGpIUR+MPFdjL+2C7nSJfGAeVB4Xi1+Re/v3&#10;XuuTRtqVkDn9KM3BJlPEsVrX0KNNh/r8+/de64OkrAKwKAsKdCiKSIVN9SkfXT+r/HT/AIe/de6i&#10;zxXEgDFvLpkUhdOrwOECooH1P0Bsf949uxefWx1gkvoZmRpy7+Vo0jYqrK1jLKVFrKNdlsSP97d6&#10;31GldHVIwpZ2DaBGfHFHcatN0UngBVI/qx+nv3XusIA1BxAnqlLxAvHrYhdD6SymygsbXuQLm1/f&#10;uvdQpShZWtqDEFXjbhgpEroWbnQtwR+SQL/ke/de6xanqFU+IRRrqGiVRGsbGQyMG1cvc/W3Fj7q&#10;FC8OqNp/PqPrZzJEFCyyWWNwTrbUfIQv9Ft+f9Y/k+/aRq1dX68snj/cg0mJYzKjWJicLyqSq39r&#10;TewH0Y+7de6wOIjHKY0D+VhKykkO6s1lLvb63JICm6259+NKZ691lsxEomhMbLpSS9ne5AfSZGA9&#10;LmxVj/X+vuo0VxTr2Oudi7AlFabxGIA1KyIjBdSre2nSp18cn3br3XURhDkgXKKCwf0qPSQLRG/4&#10;FmJFyPp7917rJEXdiI25PommJDHgkGEFuNHk4NvqL29+691yhRr+Sy31elSVMryD9KeL8LHZmBP1&#10;uB791Vvh6yB449UuqQRjUxawLeQm7MyHkKxOkAfn3rprrOY4xHLBHE/kkZI9LCwjQNq1upBCqlr3&#10;1H6/63v3XuuQiEjwyqojk0rGrcxhQPpq034Ygi9vpx+ffuvdZPHKgdyyaoiYHRkUIov6pAwGockc&#10;H6ge/de6mARyghVWR0jmCtq5LTj0vGOQALAi4Nrn8+9OSFqOrsKgAdcR6HbwRlZTGdJKjyaeFKRx&#10;jg8jgfX8ke9BFBqOqacV68PGVWSKKSPyA0/iZBfQVKjyAfSzDj/YH8n3br3XJDdFZQQ0SiOQ+Ia4&#10;F1akfT+Re9zb6X976utKGvXd0BvI0g/WQxK6Xk06mkaPgWYW9P4+v1Pv3WxorjrCGu6qxkj8iTya&#10;A5aXX4rRIYwB+nlkI/rb8X91k+A9WatMdSNSi50iOWRY/UF1FJWChCYgtluup/p/W9j7TdNjXXPW&#10;RWRZJJIir+BxIySMyHXJeOOXSwAKEE2N7cW976sTQV661MpCggKCVaQhSHQR64ipXj+pX88WHHvX&#10;VNOnPXTSPLoaNIlSFnkYA6kZSQXYSfgGxOk/Qn37qoUt1y8ihF0F3ErErrCjysZv84p/IDcD+g9+&#10;6uBpNPXrwkYTiLUyjVpLC2pXj9CVDqBpsf6kfnn3vq/WN9BLSSqCyTGbUiBhrZfSSwHHBFgB+of1&#10;v7snxDrY6xCJm8yhAZGS0hYs40v/AFIFgeAf6/kkge1HW+uJST6P6lXS0c0KhldNIRrPJ6SLgWNu&#10;Lcfm1X+E9ePXclOHhdZYtaSLHHd72YOfLc2FxpdQq8n+n59p+q9TEjld/PHJGsQhXX5wC/lIsCtg&#10;CbDm/wDiffuvdY4kUhUBkiA8vIBDTMi61Sy/0uLKeTf37r3WSRY2iVfEwAMY8cfM1r3FnP5B4N/6&#10;XHvXVe6vy65eIlWsqHUxQDkA2uQyargDkfQ82976t12YjYmNF8kYjVo1dVBT+0zawAD+CF/qD9ff&#10;uvdcSkQDnU5d7o5Rl0c/rDsQDo+th/jY/Sw917rj4xwiO7TRxkMhLCn0gBkFjdR9dSkW5v7917rn&#10;G/jB/cIJ8YeyWane9yJGYC6n0jji3+2Huvdesw0oAkniVPHEI/V5JlYNyeAASSf8CPfuvdcb+OMG&#10;njJClIQHAUzWbUS3BBJtpFz/AFvx9Pde653ijccr5Fn1aCmoJIo8r6wOTf8ADAfmw9+691iZValu&#10;QiI9jrjYaTIzERqqafSSpIsQeODyPeuqn4h1jmaRWYlU80cd/Tp+4dXXWjyWAC6RYBB9T+Pd0+Id&#10;XHUUhhGVRrtEtmfWWHjkN/JwBf63Yf7D/WUdb6y+KzalMZItIjlkaMsLK2lfxexsLcHn3R/hPTae&#10;fUVHCvLrbSpKiKQj0pwbLrIvcjkmxsSPelGqOn+rj1fy6z3UF08cXkjjjSXx6Qh1OZvUSP1WBJ55&#10;968L59ep1xRvI5Fru+sJGrDVFHI/qBjb6kWsL/7D3tY9JrXr1OsRVirrdJozdEh1KyoQp5UMvIBu&#10;DpP9f6+7sNQp1vrC7KyLH45I3Lho1jH7QWKPRDP5CAX03toub3H9PdFjoa160RXqN6mDFVjD63XW&#10;bBUAGmWMM4sL6rqG/J4+ntzrfUY6fSiL4yl3V0TUAiuCqeq99JNmt/sfpc1f4T149Z5NZePTHGHR&#10;pXZBa0skg/aUo1wApU/QWuf9tSLz60OoyxlE0DUGBQRSINbN5ZBJJJ61FzYXH4/Ht3rfXQjRwwA1&#10;x/cu6OZLeJdHkCwgf2muLj6c2Hv3XusqqGuGkMUBZC8qKA6Io5jMYFzqPpGm/wBP6W91f4T1XSK1&#10;6z3Kj9NNHHr80wN4tUijxhIpLG3q0k8D6mx+o9p+vdYDHzpklvaF3gjKhweA8sQKctYcKWN7E/j3&#10;ZPiHXsefXO8C+J0WaSNmDup48odbmQov5UhdI/wt7fYahTr3b5dRteiDVPIxX0vKUUkqU9OoOQBo&#10;5AA/r/rX96VAvVqddNCQxEkalvJ5UlBvGjyAySxIptcsCAB+Pr+OLde6xPG4dJBKQFkSOQr67rKu&#10;lpbDkabBbAm9r/n37rxNMnrhY+QJZlUFj5CVYBSBGiqwBDBrm5bnn6e/daDA4HXKWLVDFFOkapJG&#10;4SojDDxMhJe8f6v+Dn+v9kjj37rfXGJxGilr62QxVBCmT1s1ldWAIsb6r24v+PfuPDqrfD1njH4k&#10;jKftrE63ESaypaSoZ7krxpRdN/8AePfuvL8PXSrG0gjQxxxqt5mSIAD9r1ggcWKkjj8i55Pv3VjT&#10;z67Ap4WEYRzI4+5jWVgY2fRpV5f6hU/zf+PHv3Whp8uuUOlTEhtIoiLkE2DxynhSxBBAOo6bf2vf&#10;ut9ZkRg6QrdlZw141u7lXJMYLAaSPTYq1+Px7917rkoa+uOSQltUhYKAiyghUpVVhxfnUAf6EX5t&#10;7r3XJ9JJV0BRWeGFAbtHI+lomktYcG9rAj+vv3XupAvZnLsFPrljEYVbIxVg+oD9RX06fw39PdT8&#10;Q/Pr3WaBTaBnj1jxzSN5LepC50kmw/HqBv8A4e0/VepyhQqFv3PEEl1qEew4IWNf9T9Qb/n37r3W&#10;dOFLLJqZNQ1sbHxMbmH6C7XvY/8AGvfuvdSir3XxeLSQX1eOyDSvpMnAJDNxY8nn/WHuvdQXqkDf&#10;cKgWGTyEx/XSrp+mMAavrcnjj37r3UWprHMwaaJYVMRGlFX94RxWjLIlvTb9f19X59Vvfuqt8PSY&#10;rcnGFOuVQSYozFDGJUjDAPFKQRc+lSmgg88+1K/COnOkvksoiU7MIbAGJ9MTBWMWsaWaRRypYlTY&#10;e05pqNfXqpXUadBxl89Egmkqx49Y8TzgxyrNGswDSgpZgwVhcH+gHt5EWo6WRoUHQY5rcs3nihiM&#10;Sxa6qmnhWYKEp5AtSXpyLEqOPIDwBf8APvUsZGV6d1Acegk3JvCMLPkpis6xpUiORdEaVDRgtHMd&#10;YAVtHoU6SFRAPqSfdY6ioPS6NgUoB0XfcXYitBCsja5vF/ExNFrR8bSVqmB6aIA8qHX1QhlVlOoP&#10;YEe1DqmnPRnAopU9Ft3p2alLV1Dsxo2ZoPJeovJXVdJSmzVVQqnx0y3RfRpDMfUbgH200iRZPSxt&#10;JQ+Hk9FK3r2ySUq/FFV1GNgq5KKrERaa4bQ9HT1TaGEMJWR5HYeRVHo5Yj219XA3lw6Zt2k1UcdF&#10;T3l3FUUHlr1qo9EGikYxRNDLXStRmCGrpgyn1xqygFrXCpqOon2neQTNQCnS4y0XIx0VDcHYi081&#10;VTU9VNCPIoSe6l5o/tytWlT4hfRIz+ll/SRYH3t4yU6Z+GtDSvQEZneC1ENIamSZEAro2pYHJlDc&#10;xQNLIBYkAW5Nub/j2kSE66Hpgw0oa16CmvzFXVTSJpiMBKxRoh1CLULRDyAX16vU1iQ1/agqiipH&#10;WiBT/V/mH+r9gk4fbeWy7Qinid2gcI/jpi0tMZH0uJwByvFl1i319uxxl8KOqlTQsOA6MNsP4+5z&#10;MPAsFBU5CarrjHE9L4YYXDx+Wp+4r5LpGFjJNhfllBC+zCOwJyc9IxPCRTUop0d7ZvxkXEpjVr8V&#10;UiOpkmcuiCCGnpYnVqeOpduQQ19AYjUxH6k59nltGkcYVh0VXF9ExKk1p6dHU2x1Dj8BKTVVlQEo&#10;shFl9Yx0coqKjwB6eGspwF0LNGIiszjTHpZr+o+1CTxoCOiWW7t3qFGfXoxGH2xFjqBliiSjqsbQ&#10;wTRYvRemqaSoq1r/ALehdFLSJGqJpmUepr3AsvtkzMSQfPopkZnevl0P2LwaQ1sixvRz1ST1MNK0&#10;ALSSJS06vHj4KldKh2idtcjcMVv+T7c8eq069qNKdCRiY1oPHDGmNc0JieesrkMVJFQVMxUwNIOX&#10;1SNohlC3AJPtlmqetUp+fQjRU1dTSTywyTNRvV0kbRVwJaOKWf8AydUqGAJRQZTNHzcML2t78DQ1&#10;610pYKlmkni+yhEITIxQ6ZQGB8ocznWFEAQakN9YsCSQCT7f8QUr6dNPqpnh1mky320KKVkWeaGn&#10;SARzLMaiWOTTSz+SwYIDqS+u5uwuQFHu4mXprHXKu3NUmaopf8jiU0sniop5RHCkS06rGKeo0kmW&#10;R21Fbfq+p+ntxCW6qPP7eg+yO96mKjDV806yr9st9ImlEVQwEMisASE06kLC7BmvcAe3NAfBFerA&#10;Emg6Lj2D21jsNSV0U9arzSVtW0kVTLLJW0rLGKk0tPKLI9TYxCQK1gqgEEkD2pitoUcaxivRrCUR&#10;V1px6rj7b7ngYVssdWYqla2rhhrq6AaqunSGKpkrKeWNBJMYS4jjjDgqD5AF0n2rnEEQLA1r/q/l&#10;0IYbRXQSJw6qv7H32+QZJPDDQvLUyVDpFUjSqQyvDJJRpAzcSs2v6ros1h/UKXkwL1XoxijSJNHn&#10;0VrK5Bnqq6acSJG4dowrAQq8kqrLAAPrxqUuQTp4v7IZK+Jr6qBU44dJPcciNC5hkltZWSolQink&#10;JOtlEUf+r1KVFvwSbG/tk5NenOkLX1tdJCESSMFo0IWyRukZTxghkte4Fv6ni/veokUPXuklNkmi&#10;Yl3EbMqlogQHex/bfnm1jzf6fX3rr3TLJVStKF1egzWtYBmLcgxD8abkH+vvx/1f6qf6v8GsV+fW&#10;JV0rDUEKxlkkRH0DTCXuh1MQfxyT/X3rrxNBXrOnjYQrDqEhja9mj8bC9olAax5BsbfW1/fuqEaR&#10;T165rFGskrwxtA0dzUSKUNo0HqjhDA3IZuAoF/8AX9+6qOm2oRuPJT09pAQDyJVlYAjVGn6ST9L/&#10;ANffutrXy6yN9iosk8gfWoRgDcOAGmB1Am30AJHH0/HvY4/t/wAHWzrpnrHLKVb1FpDLpvrQFGki&#10;BGsmxvYnn/G/4t78OB/1efVV49Z9EbT08MTEtDEGCsjARmQEOGa17gc3I596HVk8+o6eDUUusMsT&#10;BJZTodE1rq9AUcre92tx73inz6s3w9ZlED2VdYBJkkkQxtGz/SGdIypJuuvg8X916a6y1TQmKQxT&#10;Oxdn8uhWjUIq3WNwQL2YjhXP0JtY8b6svxdYEpmNOZrBZAsUTyuNKABgC5WO6k/0sACOD+fe+nev&#10;RSq8ztMTNrbxvoIEcpKft1EktiQBYhVBtdj9Le9dVb4eoMkfPked4oiGhDyKHBuB5BDIALAta5/p&#10;+ffgaGo6a67p44ZKgPItopFKSAfqKIbXuf0m/wBf9b3rr3XOeIs/jiceRZ/GlQrXhEAS2pFb6gg2&#10;t+T731sUrnrlNG0cLK8PhaWIRqDpSRWvdUVObAML6lFuSPz791Y6KY6hiCORV9MtRHoVY55TzIyt&#10;64XJ+ihiT5A1hbke/ceHVOvRK5aOIhUWQOy6D++IlcllUWCk3H9fp/gffgaZHW8U+fUyOnpY4XbX&#10;E0xaWUxBGHjKsGTxqbXZrem/+qsPp72XYih611JdZfFB9w9MUYyGJFjJeJQNYAKAm9731D+nuvXu&#10;oyskUUbNFTy1CygiAJwzFgsZmW3KseDa3v3XunJoagMjSQAVbS+ERwsoWwTW4j/skH6H+n459+69&#10;1xiV5bVNUxgWOZngRY0HgnjF3ZwRZmNlZbg3NweBf37r3DpMV9bHWzB3YrHGWEQaNAwbVfVIyjkE&#10;ciwsPpwPfjwz1bTivUaVgAnjiRouEhexLmQqAxBUcseSeOL+9V9Oq9cikZEYPoYR6UZF/aI/SHfm&#10;34Cn/W92x06vw9dpTQ6SqOHUMl3ma10VhfTFp4UkcFTb/be9UHVunF4HkdS6Q+IgiEy+PSiabIZG&#10;A5Btxyfe+tNgV6wsTDJ5G8A1oD46ZtcDITzALAWNhx/j7914EEdSI5QpZiyprWyxlQyEaQ32xAuR&#10;Zfz/AGuPfutN8PUBo5TOYoGuAdGp9LlkPrKuSPSB9Lfg2I/x914/B101KqoP3NCa7o81mja7lS5s&#10;BoNhYX5I96p1ocR9nXRBUaFk1RqjpGyqAr62sxQgC30+hH05976s3DrlGHdDDGIgiaGKEFgyx/7S&#10;Bq0/TVb/AF7e/dVennx6zOJ1Mcsgi0kgARqqeMfUpGrAEsB9P8Prz71031KQRu5mMTWVXmSN1XTG&#10;sTcalNwynhiCPz7917rlKjGGnnkIRZFlnh4KsWVrRmeOxsh+i8j8/j37r3WBY2W8kj+cSEBFij8D&#10;ccyRxvICqqv0sL3v7917NOnCheSJDJNDTwwxwyRLMzaHOs6oytwSwYHgn6/m3Hv3Xum2QP5jK4iZ&#10;5Ymu6kaI3U6SzsFPqIuefpf3vp4cB1lZljeF4QHjUrqcKEAcIB4iDYtYAkcc/X3vrZFcdcABGU1y&#10;2lmbyRSIqqoSx8sKX4B+gNv6+9dVcYr1zZS1OCiXcyxr5C2kyBjcJKgHIIA5LX9+6bAqadc/FTvG&#10;0hMBZdCyAsokHmBVWjZbi1/z9Rf3vp3Ax1lRWNRKIpqinjCwx1RuYqiRwNJQIRf6csOBb6/19+63&#10;1JRY0lZ4Kc1bmwjCRmQhAxDso/oBe9gfxbn37r3TlHGshMbII5R+34pdNpPMLBUe19LXsSVuPeum&#10;TxPSqonZWQxxRwENEttGjV44vC4BsQdJvqPFz+PdG49VI1Ch6mTxyDTIsSgBDAWsCxLESJFoA4b6&#10;Acn6n8e9deUBRQdKjrPY+Z7D3fj9u4OkmqnrqyClhiVX0wpK6orOAvpUE6m1D8e011MkMdX6pKSF&#10;0rxbA63u/wCXx8eqfpLpbZ8VRS01HUPtlXmVII1Oqrk8vm8rgt5GCk6gOPoT/QFXEmqRn9eHRnaQ&#10;G3gCP8XHqwOctJFKYRUfvQGARK6B4ig/yhXkH6QwI55LEXP09ozWlRx6UZr8us8EqxRB5RJIyq0U&#10;rNGqDgA/uMg5hsR6kNi1jb6+9jhnptgjGg49TgzkJCY5GQOk5lLIoMgGqOUGyltCDgDkMP6c+/dV&#10;8PTluHTqFZQ8TIhRY1kigLKkjoW1uJfJe2i9lNuPpfn37rdIjgdYambQkBlScThCimNgIdQYsZGl&#10;YEFnX6gAAA8e/dWVFwy9QY5ba0VEVJbiJWUMFlchVWAH9OsG5N/8Px70wqKdOdThFKyII/Ksgn/d&#10;MaJKyMq+MomsWBGkMSCLjj3XRjr3WenpgokBWZNXkkiURpJIXJ8RUo/IsLEabNYH6/X3sKB1TWNW&#10;kdOVPCq1UarDHpgI/anYEyyKgCK5lGpUZSbNbUWPu3VXpqGrh10KeP8Ayi0ALs5JEjLIHM760idX&#10;BAKcWHBHJ9+AHl1bWCQB59dejXPH9ulqYaEhcq8brFF/ny+m40pdSG/UALH8D1K9W6gsz65ad6eX&#10;w+AfdVJEcckizrwYY1GkMxNtN+CvNj7odRxTrfWAJM9FJp8CinEReU2SpiETFwUQfpuLsRfnm3Pv&#10;Xh9erTj13NpeWoikllpx+zJLKFeNGikXVDDLEn+rY3DFhb6Hge6EEGnW8dZ4IhLrdWhjlmeJSsRE&#10;cFTIY/GWlIAYSWuokItwvBJ42FJ691kFLpWKnmEQWXW1P4QEnjjC/vxNcamDgHUHFmNuByfdwg8+&#10;tV67SnivOYkg1yxr4qhiUX0OEjUxyXChRdPGum1ha/43oXrRpTPTilKRGY6ilElwP92MWspCv5QL&#10;Nb6WGkG3N7Gw2q04dV/T+X8us5iLMskjvYpcuqgGWZxoUyKAAVT/AFRv9Dc+76Kmp68SoFRTrsUi&#10;zlNPiL6PQ2gvPKI+RUuf0hSeLfnn+vvZiU9M1INR1HkgJHij8BlRx925RitgTrggpyLamPqK3+pF&#10;uL+66VGB08r1FDx64SxSUiSCEEIsjSyQ1EcZiWSpI8sNQ5FjcXsLnSQOD9PbenS1er9SmmkcGEEL&#10;DEQS00I8bwD0NEiOAxBNgzSGyrYgfj3ZsinXh1xkqVpCrO6MZEd0nSqhemYhCjkUyKQAoICqoIJu&#10;v5Hthu006uvr1hhyYLRJZo/LGoCKn708ix3R/qeVZbsHKc2uvtkvnHTqoW6y/wARLuspMBM4lM/n&#10;nQXqRwyxyAAFVHp+gsfp7qSSa9OCPBr1iVlmaMoJjCeCwVbl3JHimqD+FsT5B9L291IBwerBFXPU&#10;80ySqkckCiARq6IrmS4hlEkYYfhGa97c2H9D7sqenDrRlUcOnQ41RICNDrGroREv6opWvGBoBJWx&#10;4N/zb6+3RCSOmjI3Hh040ePELERx6WLLDHx4hGgXhY1HAuLkgtctY249uCGmeqli2SenNI1BQLIJ&#10;RKkxaSys4LLosVcB/TYhVW1/9v7dWMDJ69TrzxoBHTQU7qXEUpYL5aqd1BDxvFJYXX8gfS35PvxV&#10;fhHE9e4cOij/ADQz392uh95ZTzT0ztgMnAklCo1IJY9ccDPa4BKiM6gAdRHskv0MkiofX/Z6Odij&#10;SS9Cv/qwetI2rFVU56vlpar7Skqsm8samYyz01LraTJTwuF1BpGLu0LcX08+18gjRQGFSB/Py6Gf&#10;hkSaYjRa8PQef2fZ0qZIpYKFFSoC4+M46qVnpXiqlannKtKiRgMAIjpdCSSLW5v7QVBY4z/q/wAv&#10;SoYTj2in+r9nWaWEVdf4shFPOlXSyxVdRJCGrmqAhix9JRSuis0GnhSE4YKSw+vvQ7RjyPl/Ov8A&#10;l63RXbvFajP2+X5enz6wkQzq8EdTUu75CKgSnjVKp6k00er7ahodISJYk9RdHBcMQxYgH3o4Gqg9&#10;a8PzJ+f+brxoSVBzgCmfyp5U4/t6ky1lPV0/31dQrCtGjVE0dTJU1rSvkJvC0cVBQhQNLRiMEulw&#10;zq9xx7rQglVPH8hgev8Aq+WclyqsNTrw/Pj8h/qznrOVeq10M9ZC9VA0RqYhSGCapjnUyU9DS8/r&#10;jk9X7DaDcDVyQKfD3AY9a/tPp+3PXsEaCc/Z/q4ccY6xinrHnq6tKylSSoSCWoyAorS1cULfbyR0&#10;lPIhkjMakLUsD6mNzYc+/dq0Ug/IelfmME+Y60BktivmaUJp5fIevTRVQ+ateqNZKKWYwx5RR5Ia&#10;T7tf24qGSE8cqWEQU8pYX/o6ukKFA+z/ACn/AFefWmALaiTnj9vkP9Xl13ExgeZ/tUnhii+0raYt&#10;To9XS0jNJHUxzr6RKASBZrWA/te/UxStPP7P+L60eJBHDj86Zr+XXpqFqijq5ZpTVQ6KejgSUun2&#10;URvJTtHJTsHk8ZJBCrpMoUMb+91AYeX+XrxQFSSa1x9gP+r9vUHHxGheto6ysnM1NDLTilulVLWU&#10;ckQq/wCHRyvHd6hGLPMsJGknUHWw97ajKCopXNfTyr9h6bSqDSTWmKeZ+XrUefWCSUVBNdBQwU81&#10;VQxU8VHE4mpqwrLqDVRktaeL0GaKR2LAkMWW59+ANaE1oc+oHy9Qf2deOe4ACo4eRPlX5j/Vjpt8&#10;cCxywK1GKSleVaRzLeaWKJ9ULUUES6F0yligSQHSRe1gfblDWpBP+r/N03RRVQR8v9X2+nTXM8Ap&#10;Z46aCGF3WOIPURNVvWZJ3E3lo5o1GjUwXSTzxy5F/dwMgnP2enz6ZagUgDT9vr8uoiwhpY9Lxs3l&#10;Lwx5BLTVM1NaeWMXAjVZJAQkbk6gCL3v7uc4P8v5fy6qAK44+VePWQpWTSxPWI2gBsrU1tNULIaY&#10;ltA0Qfp+hLWTkaiR9Le9DSASKelCOvEEkahQca1/1f6v5J6OlE+QkGQE1XJHWGJWpGZ/LUf56N4N&#10;QAuBYuwNhYk2PHtQWoo0enn/AJfz6Z0gsdQJofL9v+DrnULMsupPt6mnbUzO1J++8FM2iqVZWCqb&#10;XZ/SNS2Wzce6qVIpwP28P+L60x8xkHzIz/g/1evTHPQ6KpDFIzUphDLDKFaHI0uvXT0tJUcvJLH6&#10;hI55W/Nl+rwbHcP84P2enTZVK0Dft8/kD5n1641CyaZjW1MYoaYxOKhoxAscQT7gUEJAZ2ijfQ0Q&#10;KqWbVYC/u604rx/1Z/z/AJda+TeX+qg+Xp16JKasa8D2qKsETJWxOkCNHaaRqkIAukAC0aWbkH6X&#10;9+7lGRw9OP8Aq+fXgdWQcn1/y/5um6pDwgUxp46SKqhL0LLLA0UqyyjyVNNDF9LuANP+0j/H26oB&#10;NRk+fWjjyoPKn8+mMfw1fGyTMVjkeL71FaOaoeBTYm97BySLfSy3HJ9u0bgf2dNnT5fZXrnTrOYa&#10;ecwLSQO8dSEkIlOmdwsJWMi8qFx5VhtyLj8+9kLWgz1T8PyH8/y/n1ingnqHiLTRy/fM5+7lihEn&#10;3aSkl4yf0MxTQkYUXvpJufe1pSh8vT/V/PptgSa1wfOnD9v+Dprkj+4kqKOqppqWpglpnipKWVl1&#10;46kOuFpmk1xa4tRGkEc2vz7cUgUcGoNa+taZ6bpU0YEH/J/gx/l6wvGBHrik8NSamaoegmKPIqTI&#10;fFVhXU+d5EBICA6eLge3Bxoc44/5OvU9PXhx/PpvkhsDUSaRAKeOpgkNNKkdTAz2RXjS/Kvcj0hf&#10;1X+vLilfhHn02ymuo/4OopdJ1WRmk1zsqK6xRiGLwv8AVQLEfVWPFz9COPdwtMenVTQjqNUyzKkM&#10;XrhjDhwYQhcFYig1sACTIBdgfpf3ZVWpI49VJIA6jxSMkLTwRwaZmNQ+qNpBTs6+NWmDXUDXchiO&#10;D/gfd9IwD+zpsUGVxX+XURzJHRlBNG8iVHqiiANSZGGkWdhYfXgAlWHPB9uUGqtOPWvwUrWnp13E&#10;rPJCqnSZ5tOmaMMpiUaWjeb83sQ5JGkgA/S/uulRk9brw4/6vXrxaRIUgninX7gzAq63pv22KIyy&#10;SXMdwLBRa5A5I59+Ir3L16pWgPn+fXctPonYTI4P7FQkdKYnUQyLZfSR6ZFUjUTa5P8AXn35afh6&#10;bIUOa8B1HkhISeGNPLGGhl1xNqliLC/2xc2BZRq1Bub25t7tQVr1QaiCBw65+BHmp1kTwrYs/qUI&#10;ukWBjlb0gkEH0ngn34mgr1tUOoah1mWOKS0MqtI0YIgUuZDNIhtBrcX0hSSxcCzce6k0FV6cNCdL&#10;j7OsEMGp6OGZ1ihlmkRJIk9ESKgKIXUWLlVIvcG/9Pe6gVIyemwtaKRT59R60wzNIkMBpHhCxUUq&#10;qsa1SKQQJVQcMoANgebXN/dgAB25r1RqE4x1yMkNQZJVldoZ0EbRs0cF6g/shI4IF1AH9Vr2IAv7&#10;9Typ1sGpJY9RmRVikZDK7Qwtx4lRqpxJaOVrsfSLaWUEG1jYe/VFc9VoOspV6iOOKaGCScT6FRCQ&#10;7KYfLOQSNIUFmC351AfX3vHXu5sHPUW1/t0pisaNI8EkRKmSnU3UPH6bc/U3ueefx795Z61546yG&#10;BVDsYRC6NHT2hIZWSYBIwDwGBNw39Px7916g4nrFPDCHVZD4oF1RDU2sRy6bFXUjgs+ng82u1/fg&#10;a/6v9j/V/IbPXCpgghqYY6dFd4UQq6SK+iUqZGCMtyx+jqRaxvwRb3tfnw68VUNTqRAylpFmhEsj&#10;xhPGQJTNTyqfEyMAApDWJJ596NK463jqMlO0TiobwU0SQupem/dgd0AR4JB/aL2uxP8Aa974ig6q&#10;F86dSY11hGeL/JoZgI1i9TDzJZUaM8W/1P8AtweLD1KY8+rUHn1xSHxedyjzY9Szpyi3ZnC+MOAG&#10;4/I96/l1paDPEddSy085MkbpGRoKRKwZamZF0qwB4uoNiP8AYj34Dr1RTqRDH6mqZUDxvFUajGFR&#10;XsoAlW4IBA9LH8H3riadbFBk9RlmjMML+COEz3hvMms/snVEgQCxINhf8292oa06rilesHhqZnWN&#10;9ccdTfxa44nklEZ/cUvGP63ZB+Bxb3vt8utEVwf9X+r/AFfKI8SRszsK1pVXwm7Dxt6rtFqYekkC&#10;3APP9Pex1UgV6lrGFV5Cp8Zg0qArSMPL+7FKdIsDqOm9/wDH345PXuuDosqI+uOzIj+hSkUSkaZI&#10;4UP9D6f8D9OPewKdWC4qeHUR6dxPBac08WnzIABqRtOs69f403X36o8utEUPU2ExzQmHQ0gLmoaS&#10;JEgaJrH9sMwNwTb6f09+869bA1f4esc1Sxi8Z8zm7TvKqhUnkC6HEgtZmAsAb39+Ap1XrK0sLrS+&#10;I+OWdbrE7JGC4jsFVgLAD6gDn/eh6hr140x1HAV40jVLCKORY5IyrFZFJeUPGbH13tqP/IPvf29e&#10;65rI0ZSKVTF44hJGLCRZIGOp0BNjqBN2BP8Are/derTHr1Bkjt6/FYLIZCY0Ia1/VdLA3I4Nj9b+&#10;9gVNOqtw6cF0PJRgOyF4tEMyDSqCQ+MwyA8N/rHn3U08+t4r1NSSSnT7edIqmOdljg0m1hFJZV1r&#10;yr8Wu39LD3UhTnqwNMdP9PUSSqGi0QtSzpNGkvj0ywxDTHTkKCGIOoX/AB/rW9tMoGD59OIamo/Z&#10;06Ax+WSpiR6eRpQ0hiBJVpmBKlRwwA9Nhzz/ALD22cijZ9Onl0/EBTpR0sqRCrkknaNqhUVwYRC8&#10;STN+6zGQEnRpAKAE2P1HtO4JIoOHT6tpqa06eKWCBXjgjijlEdKs8iU5aKZZHkIaZIZSbqAdHBI5&#10;B+vthiT3ep6dAX7ccf8AV/q/ycnp49Na5JjWQS06vYaliVARLJH+ryRsABbg6r/j37iB1o9PMaFU&#10;o3WQ0z1EB105LNJRktamlUL+oSAXYH6fT6W91p3EnNP59W7Rlcf5OnykNfHWNKtTDPL9tJDFDNGC&#10;TURMSTEzgDQSbsF+nFwPwywFMinTqk1NDXpukeqpqY1M/jiURzxzhZS5kkm/b8gBFgEsLm5/Jtz7&#10;3RSaDqgIAqfXpTY2ldVCeWDxvTEQSDVKIkkhMmqpKAnxqQbFvoxFx7beh4jp8Z4Hj07R1MLu71KS&#10;CjhpaSaGqVbxUMga07RQxjkul/GjEfW5H09ssuO34jXHVSRwYYpx6Xs9XHVMIkjEpWKWKpWGnCSh&#10;uJcfMGZQeYwzJYFQf9qPtLoCitaH/VX+fWzQ/wCr/V5dYoRVs8P2sVXVUVRPFLPUinjEtPG6GB6K&#10;uhjBVhe+g2+lja/tzShJrQH/AA/MdNs2mprX/J1Yj8a+satp6F5saayUvVVUNPRx6Y6Cn8SrTLKZ&#10;B6Jh+47Lb6G/sccubctw2uTy6Jrm4Lhlrw6u76f2VUUtNjLJ4KX7dZG1xo7Q6U16i7jmPSXVD9Re&#10;w+nuQo7UNIEXgOom3iStwWB6Nnj6SLwqTqiqFjSGWBy2tYQPJrpiV0skhsdV/wDA8exLbxIo+zor&#10;ZQ3Tw6lEAADao0LoZLq4DX8d3X/Uk2P0I+ntZ1VY9JrXpxSKFI380UmiQQU6O8fn0SEegB0A4/CM&#10;BqA/J9tvWo08c9OHHUtUGmd0RhCr+rV6ZFkVdAMZIOoEE+kjj8+2TWuetdS6VYwARH5DEqNJIw0C&#10;VGJ0NEg/tp+o24I/23v3XunYLK7KrxhyqxrJKCunxM1kZQPr9b3/ABc+/de6fqKARxy8xvqdtJY8&#10;rpXxhb/gH8H2y/xdb6fIVWNUdtbOiLGNSAsoc+h7KBq0ni5H091691OWNws4RALDX6QGR0QeuRR/&#10;rfj+lvejxHXuuHiJUI6k6Yz4yrAPK8p1kDTwQPqQSeb8e99bAqadTYFVpEKBQGiVWOkekIObFuRx&#10;fg/7D+nvTcOt6COpULsXJa7ROSpQIGLAGwZWH190x1qh6cAiMHRpC0bSKtOdGl40tZQZfyAfx791&#10;7rNHCYwtgrsrSMV0K+nyi3F/6fW3v3XunOnpmVPoHEiKAFWyrJEb67H9P+I9p2bUcdaBz1JZtTsp&#10;D6jwy+O2hktcBvxe9vdenT5dZVsgc3CxEAavy8pI1Rn+h+nH+x9+PDHW+pqxO0tO9vGqxuGjYhgS&#10;x0hWcAXDD1AH+ntqooR5/wCr5f6v5DfTnFCoib9fqFmK2OgE8Hn88ce2yTq63Q0r5dS11KOCCNIG&#10;sFVRSv5I+tj/AI+9OaCvV4/PrjJKlkP6gP7IF7DUQR/sfqPbfh/Pp2vXH7nmMgCyHUhNgrFzw5U/&#10;7f37w/n16vTiKjlLHQWF1LWMVyPoZB+DyAPdfDPXq9OMVSDZQUYRjlGb9JY8xr/X+o9tlet9OXkR&#10;l9Is1ubgC6g8HT9frx7rQ9e6wzKHu4IYMn0UkkH/AGn+n+29+690z1VJcHkoAVYl7aWLCyD9P1H9&#10;R7ujgHrxB6Zmp2X0klixAH+seCt7c3/33+CgODw6bZa9ToIgpWREsAqjSfWVGqx+oNre2W+I9WUa&#10;RTp/pSCQT6lAKjSFu454a1vyf6e2erjj04G/AVWJAIKkLpIDDSxX/D6/7H3rq/UecLpYppLabalI&#10;Gp1+v1+v9PfqA4PWjw6YatlFwCGHIIW+kkNfm4NueL+3FWvVOg/zBJvINLsumKRDZGUMbX9IAb+g&#10;9mUA0gf6vl1R/gPQUZqVJH1wag0bPqjVg0aAAK8ioPpY3sP8T7M4RRek/QcZaVlErExRo0kYo2Fn&#10;EIPoOqwNgR9Qwtf2pQ+XWukPkqiJ3rF1t5DHpE0MZEsUicpCt/TpLXv/AK/BHtQCT29Nnj0mZqmS&#10;Z3V2jCxxRTvE8YsJYRoMkUbf2Tf6q3HJsbe3FSmerMK0HWP+IJqp42lmDM0Rm+38axrJJzCgnAPF&#10;wA4NgQRY+9GPGOthadKHGVOqqaEGXyR6hIgQGm8jm8V7202/ssLj/H2llwM9UYU6FnbqCVzGGjRE&#10;mERSTV5/UvqUyD+wxsw/rf2jl6diTUvQ44GgLcuii0WoOFIEiLbUso/JuOD/AIeyeVya9OsgAx0J&#10;lBTWVWEchZdAdbKFfXzGxH+0j2krmnVozVaenShhVVsmkqA2k2IZbE6mAtzcfS30916c6mi90IXU&#10;AG/HqUE+kMPpbj8e/Dr3WMlrjUPxa4AWxFzdPp/yEPdqDr3WFiGW11BUXAAGoi9ypV+OP8Pe6Dr3&#10;Ucxty1iR9bkr62JGrhfwP97976rpFdXn10Il4uqMGtZSv5/sBD+LHm3v3WyARQ9RqlxGlnudJ4e1&#10;iLEAxte4t+Pdo/i6YYkHQOHTDX1OgG4OlQV0ykBF9Goagfrb8H+ntUqauPDqvQf53LQxx2kKuQIr&#10;xRDSV5/btIwFlA/UT/xoK4IDXt6ST4z0Xje24oYYKiNJFhjkZmidJBJPwNQWIi7IRxcEWb8cexNY&#10;WhoNQ6QMgbj0Rnsjekwq4nL01Qf1wxKbK9MQUaV51UojoVuxZeBb2LIVhhjoB0utwqrqHHooO7dw&#10;MQ5qMnC/naWaKQROsklML1CRwSIPXIr+osRci2ofj2XyXI1lgcdK7eVmbouOXzzVtVkTC9S8dS2t&#10;p0aGnNTUTREO85P9ledagC4/x9ldxcF5DQ46Mh3cek/SZ9hKBPPSep6KomllJD0bqphHj/1SyHQU&#10;/I/r+faUTnrZiB4dKylqkb7talpoKsyg5Bo/TBVuJfPDNJGisCRzcfkC/wCb+66gT1ooQK9L/G5S&#10;TTUkFg7sKl6qJBHSR08vEMdXCwMuluWZg4HJ91Eg8+mm49Cnha6b7dxPNdJaJld2Ip/RINMDQqnO&#10;hDfS6MAeQ+knhUh7eq9CLQ170rQSPLV04elRTkZpIZKt5YB4xUxtFdSpU8s6Em+ksLe6uM16ZMVe&#10;HQ07fnpqaOh8ssVbNLTsZ5Z4zGsnnAYyv4gdKAeqMk8k2BPtFIxFT1VWKEjoctsVSxwq7VDSJK4I&#10;EUQkjWBTqUsJLFmuBYkfTn2hfj1Snn0OeIqVYUdOFRvOSSyljJIttTEL/rC4P4I/2AYZfPreknh0&#10;KWIbzxmURI8iOLTaGVmQLpXx/jn6/wCPPtHIdBoOrqpU6j0uKVkuq3jSKcqwlsC7yxmzXNr/AEsC&#10;D/t/x7TZHV6q2OnZIyjXRWN2ILM0YRC5s+qM2+v4sP8AbfX3Vz2nrXhjr0lKGDIAyMsjEXF0jB50&#10;opAADfVSPz+T9PdA+NLcOvGMUx0kczSMEeQIsJidCs2rU0cwa3kqFIHIAI9J/PPtdbkVx0hnBB6L&#10;7vDG3ikQSRl/uX+4FMVSN6dlOlwCNYD3DMLkMR7EVtNjpE6gsK9EW7UxrQQVDssk6GCaWnqRHH56&#10;KEExMfEQQSwGtQRyA3sSbc1Wx1SgDHqubeM1fQZmaoWSOtFFHP4amOMO1fjqgXkp5YXsBI3GupT6&#10;AfT8+z67SsQPy6sMnoKDWxJOiNWSTNTqqK1GKhKimo5Iy9NRCSG/3BIY6GL8AkckWAZkXOPLp8aQ&#10;vz6dKGoml0AyTN4YNdahyNOksMZJd5PIoVCQbfuGJ1TkGze0zDz6ulKfPqbVNVVUJ8M9UgdmV5IQ&#10;tU9JO4Dp9zXTaZbtZWChVEv1HPumfLpSvw9PGPjrnlilko56dalozOwjipqWtlQBJJa+KRjI2mys&#10;rAm39oe90BNOr9Gm66yNHNMkgepkhKfYVIFQ1XSlF/cedqZ7aIXkDG8pJP8AZ+ntm4jJTqjYAHR5&#10;Ov8AJUsS0yGonKRsyR0zQW8lPNHdtZP1DkjSwPFvZPJEdNetTCkI6N9tlvJAhRYxHKxDFwFHjAuz&#10;PGt9ZH6QRyD7LZ1AHSFBWqjoQ1pmRJXill/fhTQJFJZbcOrRkW0kfV1YEH6j2k+3q/hv6dBzuqjL&#10;wPGUao8tOYS0s3nJFissaxj9asoAIXn639mVtTX1QkA56rv7vxNNLTzJT0yVMjapUgqCiRNKytGT&#10;HJYKPCxUBfxbn8e5E2J6kdJ5mrgeeOtdL5Y4FaODckMhoqOaKSF2raeImor2aZp6qebQulkjfREJ&#10;CLk2/s8CV7GYrD4dQPmPP1r+dBXomeNhdKvr/q/1f4OqIuwY6yLMVEvmlWSqkBlepWIFQ0njLBU+&#10;i3vpNv8AYew1zJ4wo6uQGwSRwBx+Q+fl07DHGly6yLXzA9cf7GOGKfmGq1ci1DhZC9v2mkiW6oi/&#10;pL3+tzxwPYH+tPjFVbV+ElfIDy+dfXo1NuDCCwpXIDeZOP5dPVPUjkI0SmRVH7i6gxjOpCgb+tvx&#10;/rfX2Z29yG/syFqPPzp6dFk0BwXBIHp88Z6eVlEsQcnWAdBlLFXiDC6iC2lib24BIH49nkUqyxCS&#10;taY1ZBHnQD4uNMVI6Lmj0PoAoTmlAQR5lq/Lzp1KM8jMscbNAZYzHJr9PiYLcCRJF/tD6cg8n6/X&#10;2qEju+hKoWFDgfz1DNfLgaV4npOIo1XU4DBTUU8x8iPT8xw4cBHEgjm1qJI3VDFqjXxJoI51F/oh&#10;F/rz9f8AYM1VJA1CGpp9AB5/YCOntBeLS1GFa5zn8uJBp8upjJTso1SPM9PCFWJ2VUjdjqkhLD6r&#10;9Cp/r7UaYmoWbWVXAJpTOV/pAca9JlaUE6RpDnJArWnA/I+XUGsVXaCON0gVlDtdm8yj8KgPOkfW&#10;5/3r2hu1UsqIwUHPHu+zPEfbjpVbsVDM41EY4dp+f2n5dY/ITFIDrOpvGmoLpqB9PUtgR/vQ9t1r&#10;CytxNVofxfbTNfXy6voAcEUxk04r/q/n1EqFYqGWFxINCmM6Xd9K6VaNgCLD2kmUlaoh1YxxJp6E&#10;Yp0/CRqoWGnJrwA86Eep6wCMMHWNY38QUsxNidXOh7341XJ49tLCGVljodOTwBz5GuMHPTusrR5K&#10;iv8Aqx+XWGWGbSWjAjtcRyAhmAH6vUOGF/8Abe2pLaQx1jGmnBgQTTzyPiFf83TsckWqjZ9QRQf7&#10;Bp+3qHMrXVg3iqIIwjS8ajf1Cx51X+n+wtb+iO4Q1DKdDxjj5+v51/l6dKYypBFNSua08h/m/wBX&#10;5xCqKdRLrIg8o02X6/qC3sAH+p0+0BjSuskhhkf5aV8m+Xn0oDMeFCDj/N86j59YZ1ZQsioQCU1J&#10;IokcXa5VSPwBz/X2muISFDqD+eT+RH/F+Rx1eJgSUY1+YNB+fr1xMNw0kpDeYMsTkAOqAfokKcHn&#10;/Y249sm3WheXOr4T509PyPVxLkJFjTxHz9RXhX5Y6jmORXGhhqRdJUoQHD8LpJ+tv6e0DQSBxpOQ&#10;OHr0rWZPDIcYP8vt+3rD49IIRZAygo1tBPrb8G/9R+Pp7T+FpqKNUCmOGc06f8QMR8Ok5FfkONPn&#10;1GLMgnja3jXS7AAta3KPccn/ABt7S6iiFWpT/Vw/y9LAivpkFanA/Zw67WSPkl4rSKChC2H0tdyf&#10;q5P9Ppf3pGXzpUjH7eJHr1ZkIFQD2k+npwHy687hEKpEVT06HFlWT8AsVuTzwbD3tm0jSFoPI+vr&#10;1VVDNqZwT5j09MeXWJkaM62WIK4CFtAZCx/SiAW/3r6/T2yUoNbDj0+CjdgOR+3rG0IVGc6rjgMp&#10;0+t+BqP+x590KADV5/L/ADdW1VNP5fLz65DyIqBihJHr8agOXH6VvyD/AK/vfdQaj+z/AGevUVi3&#10;p5V9OskumN1YWhZrfuMxu8rcn1AWAvcWI9usNJ/h/wANf8HVEBI7u6lcU4D/AC9ctKMgdwS3q9DG&#10;76Tw5sgK8f1Fvx7sApy2Pz4+vy6qdYNE8x6eflxz1llQFIpAbhUCgLoPA4jBPHP+9f0P19uSDUgc&#10;f6h03GKMY2H219fPj/qPXKMt45EVWurKZHdVChVF9Ctpvf8Awt/j7ujMUKjypU/6v9Xn01Iiaw7f&#10;YKHP2n/izTrsAyIwkPN1ZtZ9N/poU2+n9QPbiMXQhj+3+Q/Z028aq4C+fCmT8yfz/nTrMNEiFlR1&#10;K2jUMUKgFgPQ6jkf0vYj26HR11AGvlXyHy/Ph6dM+E6PpcinnQUJP2eRAyfUV6zoFZ2EjMEGlQbL&#10;aIn9CspB5N/1H8e3EKM7K7Y9fT0/Ovn0xIrBA6UrnB/FTiceVPIddFmCPcssJYKxiOv1DgSBfoT/&#10;AE0+7iY0KsaJ50P5VIP+TrZhBOpcvk0I8j5V65M0oS8DkTRfpvpZtAI1yXbj1mwK/wC29uGVxHVD&#10;3j7DUefHGeBHp00I4i9JQCjelQK+QFONONfl1lRiy2LqjF7yM0WtYtQ1A3+pW/6R+D/j7VxyK61Z&#10;gowWqKgfKtDUfbw8vXpl00kUBOMCtK0+XkfX16lXS2h2ZtLa49UbMoP4Njcgn62JIt7WBo9BWRq0&#10;NQaE59cjzx6jpijV1KOPEA0NP9j5CvWVy9RFHq8jzIFLiSxQ6RqIBcccDhQAPalmM8Q1VLrxrnhx&#10;4gUx5Cg6ZWkUh00CnhTjnHlx+0knrFBUSqWlYaZGZVjFvQQeI2eNfpYfqt/h7bt7pwxkp3VFPT5f&#10;Z9vTksCMPDB7Rx9fnQ+fU4NJINLNGNIaS36lIIszMo+ik8c/X2YF5JAa07atTj5ZNPIV8vPpNpRD&#10;UVzQV4cP8o6//9K4uHG6V16xJoW5kUuVVoroPPEAAhJJU6r2uLcX9iHoP9OUVM7JTiR6hV1spm0R&#10;NJU1Mz/cIKmWxUWSwjZAANPq5Hv3XunyOnVI5AyHyqhRZXjjBjJYMmuNANP1GpeC3BuQT7S9V49T&#10;ohpRYxCDGEWNI4AzxJPIP8okl45uOeG9K/gt71TqmgV6kBQjaCGpj5ZZQJLyLLIyfsySMo9JcEty&#10;bcDi/vfVgoHDqQC5qS0aKkqwxzSJAfQ6IDFHHEx/JP6v9f3YfCfy6t1yMgHl0lfuKYq3pAkLaY9O&#10;kOwIYBvU5Av9T9D7eT4R1sdY5EESkSXVoQrQzSRv6Y5Tpt4EFjdrpqJOn8e7de65RyeB2hZNAWT0&#10;CGR40BlTWFkp4xZB+gKhP5uT9PfuvdZymtfG72LBg0shLLcpfyyNHqKAMNFrXVRcf1966Y6nqzax&#10;p1yosarLHI7PLBJFGBCWVbk3FrpY3Bube9d1OtdZ6ZlqCvjmSOEMsriQ/pZvwzabKVJCFL8KBf37&#10;Fc8et8epAmRE8bKxV7qZI1VxHJJNpSd3HBBtpAH9fe+vddzIqlEjkkESK8LsXkSanjMRIEKfQkBr&#10;KT9OPfuvdc49DEsschOlYU9JukSJfQmoahquDIbG/wBffuvdcADdyrqEdlmjVtRk+6YhZGNwbDSA&#10;rAcXHNre/de6yRrJJUKGkUiTyiewATzHgRSREaXC8nVbg3/rf37r3WaIDSxeMsjDyFNI1NToS50l&#10;hYNezW/UPoPp7917qVHE2sMkARGeLyFHDKLKTH4Ndw6aWAYD8gj3R/hPWj1mEZZnEhqY3GqnWZVj&#10;sxmUvAlgAVIBFlIHHusXn14dc21foALt5SrsY1VplVbaRblQGuG0/W3HPtw0pnrfWNo7RtrCtGhc&#10;DxxHxPBYKkyx6TwWJAQ/UfX6X96GiuKdax1ykTUwlRmRo0kijZIxdXnOn7lmYFFUEMdQuygn8e7d&#10;b6jSQOySjw05MgWGVWkVVmMZPikjsLgObAfQDmw596JAFT17rHJGyKFDR30tyqPJo0vqdPKQAWcA&#10;jSPpf8X96DqTQda64vBF+loqhdYRvKir44pHIlMmpfqLaVHq4A926uvxdcAjyw2eS8ZdiriwaNg5&#10;hZVsLlGa9iPwPfutClc9Z4410hf3Y42jHnmuix3b0+QKouNQ1W/p731caK468sMcih4AQIAS3jaO&#10;GdrAp4WYhbINJB+hJte49+6v126xskHAk8ULLBdCJJJ6hhIPPcFRclQ1yP68H6e6916capQA6SeR&#10;GkmcQm0SLaOaOCM8241Xa1vwffuqt8PXuNCxOVCoxmmZY5JHuyEh2UgEtyFv+LWsbce68fiHXkjc&#10;NEY44Q8SkSLe6qL6nki0gC4W7F/y3FvfuvN8PXSQCNgPFDI0M+iStMgV2LqGaQR/QjgWB4/H496P&#10;TXXbRpcyNKw1tNqHhRlQI+iKQQgAaQQW4+lj/rDX+r/Vj/V/Ia6ypA5VRKYpi7RE3IMI0tZVYsLs&#10;pHJU/wDE+99b6zLTKJZZXiQ6mldVM2iPynSqJxa6D6syi/1Ucj37r3Usxsi6F0nTKWAeRNcbEBm8&#10;RK/pNx6Qt/obH6e/de6lLHTEPpIdFRGZA7M2pPVH+rnQzWJB/A+g59+691LFO13TStOGCEMfUFdk&#10;uzCZeEC20kf0t7Tp8Q6qOu7fu3VJ2ZiCoj8aHiM3Vwf631G3t1/hPWz1IMceiZQSPSZI3Ng6voBf&#10;UCP9T/Zv+CfbSfEOtDrCulIx42iAMR0mS2nyDhSgfliADqX6c/4+1HTjeX2dYi0ilJEWMq10UDQF&#10;Mi/7s8ct/XwbKP8AX+h96IqKHrS/F1j8l7KDckO2qMo0iJ5NBYSsCLXvx+ObE+9BADUdPU64pCED&#10;CEKXEeh3lYuoS4kfwSILEP8AULYG/wCePd+vdcfF51nsC/7kbCS+iQonpUiJBYK3quTf6/6r34mn&#10;XuvMGlCrGsgV5Cmg2YxkD6ci+ni51G/+H091wnHz69w65mNm1IFZZZZUCCQBl0qgLTRfkL+Cp/B9&#10;+DqTQde694SyyE2ZjITN5Fs9lH1CMDbn9J+v9PduvdSFRkXXrRfJH4tJOgFi/qXSo1k/VRe9+B70&#10;QCKHrRFRTrOIrMk37gAVib2WSGMDTpYJb9PJ0/X6/n36oBC9VBodHWZTqGosmqUIZmDXdvyfHGAC&#10;gACliRcHi5tc76v1JRVLlmC6WEkQJvqIAsJRqA5/s25vb6/1917rNEAxjLExcKGcoFLG11RGPOo8&#10;8D37rR4dZ29TXUPG3rjkJC6lUep5AbEWJIsW/PvTUp3cOtGv+r/V/q/wT1AZ3b6Sqv00qOCLWkVV&#10;HA5axPP449pjSuOm101xXrpFJLOxDgyF5ACdQVRpUqtjcXuQbc/T37pwmmT1nUDgGULYesKimTVG&#10;bBFIAFxwBY/j/Ye/daDA4HXEKjcqpjLA6HeO4F+NY1XHPBY/W4svvXWj8Q6xlUswOp2Fn1O6Mmr+&#10;1awuAw/qb/j/AF7p8Q6tWmesccbCWJ1JDRozvqsAPINHkUHn6/7YD27J8B68yhh1yYIL3QFE4At5&#10;A62JSUt9HJW+ofg8+0/VAtDXrysvoZE/zhYqrRgSqVF2jdgOLgWB/Fve+rGtMdck0gq0RMkYa0cl&#10;wWeaX0GMgqALE86r8g+9dVGuueujGUsDKCRqAjcKrF0a7AP+Vvzz/Tge99X69H6LuwszMSyOQFKl&#10;iUs1hzySL/j3rqrfD1kCCMM6qzoeNOiM2uxKRqOQdJ/URcXA49+681KivXeosNekOouG8o9LEC73&#10;FrtzcH8f7a591oV1Y4deJAjkdCFeV4pUUjQ7g8L/AF9N/UQP8Pe+r9eGlQixGO6ssZuEBIVTZAgH&#10;Gr8An/H3rqrfD13qK6ruoEYjkYsF8kTOdLRPo/UNX0P9ePfuvL8PXTBgwAVQLlmYm7Cx/bYRfQ6j&#10;fkkcfj6e99W64KfJqa+pLjS19JbycPrI5Xm9iONNuB+fde66MrMqeuNRpVEFtbrIW4l0gAAA34I+&#10;nvXTJ4nrk4LhrOQ5k1FmCMRGACQ17gn6D/C49+62MHPn10ZCSBKLxu6n1FJNR+gYaB9QPUR/Unn3&#10;7rxrTHDrtks+kek39DuqgxG/qSS4ve1h/rj/AG3uvL8XXH021qQ+otIHY6Ob6DMx/wBqFtN/e+nC&#10;KinXZVT+2CbudZCkiJGTkjkWYk2BP+HvXVQtDXrkdFxqsvCxB2e6gOoJVo5B6SfpcMRb3vHn1tvh&#10;66JQyOqFGVoiHN7IzliI0YsBwDwCPe80xw68K6MdcXCNFr8Q0tcMB+nyhv1Tg/gAHSP9f+vuvWhr&#10;rnrhdtRZpElDqHWyWVQpsjKfqV1fqv8A4e99X64aNf6tOltJK6rMWJ4sD9OL+r/W9+691jfx+QsE&#10;iGogRl7gvf8AX53e9iABe31/Hv3XusI1AgenxF/DNd1MYYG4MbMtj/Tjm4P59+6910zLZJPEpFli&#10;vpAVIi9lcJbgFv7QFx9PfuvdctYVnqQwdksoLDT4x9HMt7H6c2K8m3v3XusB5UowkeNQvkaNVZ2U&#10;nXcvbgD0i4H+P49+691HeQIR5DeJgwkdSNcOnmEo5AuFFgfzfn/H3rqrfD1DepSNo1YeR5wzxvNw&#10;El5VVbTwB9TYnn/eB7qqUzXpsqattFRGJvUqxzJIrxL5JA3pMg+n9nkD8Lz79UdPLo8+k3VZQBzG&#10;3jlDmMlz+42pxcBljsQbi6MwH04Nvdl0+fTkbD4ekdV5mmjYxyecoImmaaapEL6PJoEZjIsHJ0g3&#10;b8MT/X25+n0oJXpC5XckjvJA8sGoSJILsQkUypoQGrNmaQhSo8bDgH8fTT5oB0nYOT29BdnN5QJ5&#10;40kV6WDSlQzyMkcdXe6QOxUteQMCCos/0Jtz7ssLEV6VQW0gyeg0y29LPUF3M5njliFP6Y0SRGLn&#10;wSOBo8QJbWAoY6gPoD72sDE06M1Wgz0EWZ3RNU+Cb76WSSomNUI1liLsIlMaVBmm/TGQG0r9GuD+&#10;L+1NNIoOnE0k5HQaZLcOQNW6TT15Kk2nmCukLRR/vzL9YrjUsEakEWZQL+6CPNT0sWCIipHSKyOc&#10;SorJWjjaPciVZeWN/I0kNIYiv7c5AiWSTUD411MRySun3cIoNR1dYQoqBjpgqa2rIbEmPytXRl4q&#10;dXLiCVbPMqvABYldc9gRcEBV+vu3VwABjqBDNkqqaU14SOnytSs1NLNDDGtTNGAYJ8gyX9Eaohjg&#10;AQ8lipJB96PTb8epseKmPjr4qiWWSrnqPBXVMIhEbs6wr46Q3KottTFiHIAFrW97FK56p0qH2wsF&#10;U9Q8iGSOr8rVGoQlY6yNZZKVIZCwnVpQUQW0i+r6i3uxKUx0+Ol3SbSrEeZBTWDQLSZGjlUR+WZy&#10;hWCKaME2khdWv9Q2occ+2i69JZmopPQtYnYsrQIJqaHxyyPJUmGGJ3MjODQvNH/a5AKhSAAq3P19&#10;1aRaZ6Q6qnoTsVsqKnFP97BG0SEUyQofFDFNJJoUrIR5vNM/rLltP1A459o5RrwOqSDtNP8AV/q/&#10;1enQhUO26dKmmKKhKUX2izRq8lQwp5TUCSKdR/nWsxZGvqueL/VpYCD0hofPpaUmAaKnilkpmZJl&#10;SaWnnMErxSi5ileNBddNw7qLcgki493MZAr1QuB0qY8THDFLIRGs6QFHaEelpakhzLBAwIKMSCxs&#10;P9v9HFiNM46Tu5bA4dTEpowviDDxEAq0AdnhbiSRlDHm6gqpHAv7dVAvVKdSiSNCw6VhnWRZnYlw&#10;8aDW0fF7KxsC3+BB49262BXA6kKgdBpSL92BZZjEI01KigIhSwLcj1A2sTce/V62VIyes6AxzzuY&#10;dF2gLMEEkaBLqPUotYMQSptf624v791XrEVZHkDvE5ap8rT+C4lNQ9iCABYKRosot/h9ffuvdZyI&#10;0JDjQ0bvH4oiqSEH1R1jKBp5HDWsx+luPfuvdY9SaXl1tEI5RJPoK2FRKNEqCpPqcMRZkubjSBYW&#10;9+691nmUF4QI5CkmuzzMFcrJFYRqQPSFJOo3sOL8+/de65xQBlMDsWd6gqyuwCobHlSAQAQoGr/i&#10;vv3Xup2gPq8qB4pGBCoNN2dS0rhR9Qg/x+nv3WgQeHWeJJVcqmmZxEVWRGZGjkHMR8hHpJ5WwBHP&#10;J9+631PX9kKWMwkKK9QLpExD+oKxjBuGLEf15+o+g917rLFA1nAWOBGS0bNFE4JUFpBDEQx/qbkX&#10;Nr8e/de6llIWXWZkMSsiqruFLSNa7Egfpv8AqP5v7917rNEkaMjsC8cdvtw0hkPkZvUzkAKOLDn3&#10;7r3Xf7b2MjsbDy6XcoGaRrhIWAsPrwPzx7917roKhZFjZiiy28caqwW0ViSpX6hjb6/k/wBPfuqt&#10;8PUPxzIXTXTtOjKqeE3Lhm/fTVIPQRcgEf09+6t1HqJFUOGaFiPNIzIjRhARdpJWcDW4F0JBsSL+&#10;/de6iO7rHpKFFVBJGY72X1C6g6SZTpJ1BuBew9+691D1w6pqgxz1KK7KmgEO7zcSmMfiOxRSPwBb&#10;8c+691xRCkovIgMcYGhQNciMNSGKYiwt/a+hFgPz7917rPoUKpYEnQJBq0sSgYu8T340jk6jyx9+&#10;691LigCmaOTiJIY41lRig+2LekJ+eBwV/Frn6+/de6mQxFHQOTrvZWC6isNtBDS2AuV51H6X9+6q&#10;3w9S3htLNIyqJLxNDM0Q8reHgBgOACATccH37ry/D1njRho1KqI0hZP2/wBuNmHqqQxuBZvqv0t/&#10;rXPurdSYIdLeQmVlLsZHcCI1ER9I0qi6CFNgeORzxa/v3Xus2hCrIuhJHdSqXBaWIWL6X/1luyr/&#10;ALf37r3XaxGRqhdJXVL4g7jTIhexT+toyARp91f4T149ZtKkOoNwZNcbrGNTPbx+JAQePqCP6ke0&#10;/VepEKsHdGTxKSEYszXaFRbS5IsSg4DNwbe/de6kIIz+2pF4541A9A/VH6H9Yu1l4+pP9B7917rk&#10;V8qKfNoElQFfwjU5OsWjRJLkE2N7gC349+691kEPlLeklkkeHRIUbSsTB1dSR+i45PHPv3XupAIc&#10;OQELFXilMgDyBfpZEI/LccD/AHrj3XuuTKxQFYyIuSQWCmJ/0i5bnn6lffuvdYKkkjnUdTIXIBMZ&#10;VSGCC17A2uzf1B9+691GlAWZ5HvHEAZU0yAMwI0AIQCwZrgC3+J/xPuvdYJCiRalDohkRtLPYWv6&#10;wxPOq9iT/Un37r3UfUElVtKhpTUWZRqj0q/ppxCwHI9JDD27F59bHUOR+XE6IsihY3QkjyEsWAZW&#10;Au4N72aw4APPDvW+oGtWTUkyEKjIl5E/Z0tq0Mj/AKbEhRck2A4PB9+691CLJJ5TqCCOKTRKjBpy&#10;kXqIiAHB08E2FwT7917ri0jLHDLMypLpJRUTUV13vHIgJstium5559+691k8bvqR7pFJ4kjQhRHE&#10;Pq0VhzdjyW/Bt7917rm+slSyKFDofJIGZNLtoV0EIvwbekqLn37r3XevWiPrWS1Q3kjDBAhpwVie&#10;YHgC5KgNfnm3A9+691x06Io3Ou0M7sqJ6ZCBzKjR2Kn6kX1EcDge/de678ca6jZVExKwPGjAOpb1&#10;rLIQdNgADxf+nv3XuszIhCRtK6MbeWRtP711KjSbC9gLD8ke/de6yuFjLaGjLTqUZ0j1LyNOhPyD&#10;a9yfz/re/dVb4epRDEwSTwBgY2jkaIamZR+hgT9VHDAf1HvXTYFTTqVokKOHM7FhGfuEUSOyx2L+&#10;FFB5Ite49sJ8Q68Tqz6dZPF+7zE5EigshtreNhZJASObgEWYXtf+ntR04vw9d+OELqSAqqoruPGC&#10;JdTeN1VuePqAB9PfuvN8PUiSPxxRyQeaUtJoZp/UyrcmNl0/RQbj/W+nv3VCKkD5dYjZ3Rgpd9Kt&#10;ZLIIwp/cDhiC2sA6CeffuvaaZPWUwlJJHAeT0vEZZG0xxxyEMzW+no4UFeQov+PfuvELTHXAsvq0&#10;PIWYRgI2khI4ibA35Nrng8mw9668vxdR3RCAss/laxPkZdIUFtWsL/rgAj+nHvfTvXJmuWWTTr9Z&#10;R4guqFkIv9eLMRbRf6X96bh17rjCqOjmGIl1kVgWcBRKVuELMBcqNRHFv6Ej20y6R9vVWpTPWVkj&#10;YAqiOBdFhla+iSMXhEhsLj6lEva3trqg0Vx1yjDOjmNJFvJec2QojXGl4yQeOLKBwP6+99WNAM9Z&#10;SNLwNdUhGoSjgXJYj1qVtZSbEj+vvXTZYnhw6yKpfQD4xFKJACoAawIuo1WAW/C/1/1/futA0Neu&#10;KIEs1vW7NpUrqUsseiMjgkAAEcjki4+nv3VtIGT12y6h4wIWDIyEEhIW0Pq0MQAQSSbjn+vu8fxj&#10;qy6K46iskYYCRTpaxUCRtF9JRRIf6cadX5uf9b28/wAJ6cPWdkQRKbXfXqQoFP6xpCxpewUeq4sT&#10;fn/D2n6r1zZEtEwtGHdVaw1FNPGtzxcMf9a319+691k8QLRNMAWjEkmlHBWym0gNuCS34v8AQe/d&#10;e6yaDqUqUfyuCrR8ACL93U6t+knk8fgD37r3XNEJKsW0mQSGwUXlDH0lzbjTyNRP09+691kVU8YA&#10;IKEFkKG8YdDeRwFAsb8W5A/2Pv3XuuLU0ZCt6Jo21TKWXWwa4ZQjrwCWtx9PfuvdYpA0nLJZ40Ep&#10;lnjQrpU6xEpFwb/mwHv3WjSmesZpWZCIwzKqqXCssbOP1gsWHOk+nj6f1Pv3WxTy660krHqbU7RM&#10;CwtpkcnUGe4N9IIFx+ffuvddroBB1aXkaRiShCs6rYuD+CB9Dx7917riBHYoSzFf7ZfSUdku04B+&#10;pH0H+uffuvdY/pZlkSQoSqBkGokR/rdiAQGvcX54FvfuvdY3JkdU8aNMqyrILEweldPkYEA6gtvo&#10;B/rk8D3XusbaVETOPJ5T5aebzF1LqfVyoub8AX+nvajUade6xlBNqlij9A8ipFqCxypru+krwbG4&#10;ta9gPbqjQaevW+HXAeJgXRI2sPE0SqLs2kk+NHH+pP8AT839uEgCp6311IAWikUKAVc2ezEgILhd&#10;IFnHAb/W91DqTQde64Qxxqf2z5E0ExxkgvK8v5LWP6eNJ/1/duqt8PWEGyqUWNnb9sSuB44gDbUR&#10;a7KLHTY/8b915fh64BZJGkAjWCMKUjKMSYkQ65nIPps1iARyB791brgkgDQIjNKSkreQGyqW5dQJ&#10;Pybi4HH591f4T149R2AkcmeKO0lropJRiPVdSv8AhYH/AFh7pF59aHXaorOiIHMqXVENmiDTcsgN&#10;uRY3Nze3u7/CetnrmFCTEhA06BSxGltWk+LSpP0AP4/p7pF59aHWOVNChJLKWnRSEe48C+poAq8g&#10;fUf659u9b69Z3tHCi6j+44EYDII21BlY8/pt6v6/4e6v8OevHrjrRl1SyRiOQiRFUOWa91YggG7f&#10;6q30F/ek0fh68OuLMia9PqsqKDqDuEuAEjTTY+kAIw+tufp7v17rKymzBoptPjRvCoVdEp/bSQsb&#10;8X5IH0Hv3XusFl1PJA3klhnYOdBMWrR6HUN9UU8qP8QR9PfiARQ9e669YFmfVCyPZBYqSf1w+teR&#10;b1D/AI1xUIoNR17rm4VGikMcgPo8g1reMougSILc2BvwOfduvdcDCGBXWFNjZkIYISt9CjT6rjix&#10;/N/fuvdYXChJVk9UiRq0JZLCJS1pG8dgpYn8/j37r3WQxcO5LaVjkj131EhnEgSJm5ViQVYrxYe/&#10;de64IsrNyQJFVdEEX00ga1dnsAWW9rfQ8XPv3XuuAkQjxtFrRFkLOzEy+XWbsWAtc3+g4H1v78Oq&#10;Jw66aPWsKh3gUIdcinUGjJ1BW+tnuByPfur9Z4Eu6yfaJ4VkjWS7KssUFtKrCrDkg3Zv6/T37r3X&#10;FXZXIJQlpG/bcIqCINYID/qXbhlPFj7917j1JI1qiH9lI18rxA+Pm+lZFkZSTf6abnn6ce/de6zh&#10;QZo3RBJdZI0hkJ0aweHP0JI5K3+l7/i3v3Xuu1iLF3sHF5GYTIC8SOSWksL8ryEY/wCHv3XusiMA&#10;7M7PUB3UM+kNCY09ROhlFiANIJsOOOfr7r3UiJHZZVhXSC0qWkX1COL9xUjJF7X41fi/+wDLHTJX&#10;/Vw6159SEZY5jEQsYmEczhwboFGoK5P0Gojg/U39706+4efXuPXL7oRlmAIJkOhiyrFMy+mzqtzY&#10;Ek2968NuvU6jTVUaBWScGcwPGgQElGdr3MTqQ35JYEm559t9a6ZKmvkto+sSRtIDBonmfTJZI144&#10;cNyQ305A9+69x4dMVbkH8TRlpJJHkZold+UqL6mV9d+OOV1fX6D37q2lj5dIev3EkABR2lilJkmJ&#10;QxCQOCGhFwNITkm/1v72lCc9OpAzdB1k9z0iSMI0kdo5G80BnKiGMpo9cj8EKfoV/wBc8ge7GPNB&#10;08trIp1dA9uHdscismqMpSw1QqXSohcpGTrBZVAS44uw5I9q44wBUdLoYgq56L7ujfSxx1khp8fN&#10;UyozLWQSSSLcIFD09Ox1Ksi/U2K6hb8e2pnKmnRnBt6SAMeHRe94b/MIqZEq5oamkkjjjrJaoJH4&#10;40BakpIplYygOdc/7V+NI+vuikkVPW2sir6Rw6KlvDsWkWukcTV0VbA4ka9bDAmTqKeHXT08MiE/&#10;bpTxkOEdbH6XFzdoSEvnh0ZaFjip0UHcva9W1OcWaeopft6+WqK5jJwpk6unqImNJTVKQh0anSUh&#10;mjLFmC3JA+jjiBhWv5dNwYHDoqm9ezP3BDClQTeLxrBU3H3dOngrP1kiT9xVYSBrAXuD9PaN0jbH&#10;SjT506ALcW/KiepkEjRGqlQM66mkphPO5+4KRC8akAKXItc+2PDAfSOq+dOgMy246yeaZUCOqStC&#10;qxhSFg+sdPz+Prz9Bfj2q6ZdiWoPLpqo4avJyxwwoqsfuVSKTU8aSkX8bkC7c3+je9da0NSvQ67C&#10;6Yy+apqhp6KR5aLx1Ix6slO2lk1RVaVsv7bRgG4Q8k8e1kG3y3Cazw6pGsTVR2pTqwPqv44wSvUR&#10;VsdSscJx0U7hNFRV5F6bUlCk2niNyfIWdSHtZitwPa+OzMbALn59FG53cdmBHEag/PHR9Ni9P4vB&#10;p4GxyNFHC4zWilBqqqYRq1PRtSxDiEnS5N5FPF1UKfZskQQUPQQkuWdy3r0O2L2XQ0cUcFMqViVE&#10;FJURNlKUgRxLc+Caw0kmyto0jSy6kQE+9MFHw9NMVYV8+hCxW3oIIZqmMwq6fZ46rozRBjV0ocin&#10;heWUfuKCBC8jgnTY2vf3TSK16YcefSmxuO+zqqislpJ6Oq1iKmgp5IZo4qaaVXvA7qSrrpQBeBYt&#10;wPfum+lNj6eSjDmR4XfH8Q06xi6B1vRFljBctGT+61jpSwI9+690t6RqfQlMaV0jSJEqZ6aRXqKp&#10;0cTUh8k66GR5QZETnSv9Dx7917pS0tQlG8rZCoq6aepqf4jNT5BHjEHmiEYQONa+NQq6dZDMeG+v&#10;v3XunBK9VopCY6GbzVcU/jiL+Camb9lxSEE+MgDTIDxa/JN77AJ4dV04IOemifNU2PDTwVqT0HmG&#10;RhkamRKWDSDTy0kES+rU7FSFWwuouQT7fSAsK9NlF1AevQe5/etHho5aiumgkUuY3gqKiKomiLvr&#10;ijhpALD1uEV9RIPH1F/auKMnt6VxWglyOipdjd4JjTl6RJo5I6CesGGqZquGOshmej1fYGdgWeJZ&#10;GNgRdrafyPZqtogFfPo7sLGB3o/VbvZne8tTVeCJ463G+MXkkmLZGlr5h5KqtjpwCw8s2iPyNcqi&#10;afyPaSd0Sqgj/V/s9Co7famMBgK9EO3v2FkaxauZWczO04eaR9LrF5WL1dNDMCKd5AWhdVsSgIsL&#10;+w5NcN59Jgyxp4aCg6A7M1JUQVkMFNrjRklH6hj5ZBqdYna/mZwbsORcng8j2XSd1adJ3JPw9B3k&#10;EmaKSOOmbwM4WJgquyySyWldwP0gccADn8X49pJAKV8x17Iz59IfK1MBkl8cjMihqYTtoRxf6Bac&#10;/wBSAB+dP+t7aHwnpwMCK9IbNzp408LASekaYhpKkIAbsf1KR+ph+ePdemxk1PSXrZkkKl1ElRFE&#10;PGSvrdbaTbSAbG/AP0976e+zrAh1GCRKcWpVdyjPbx6hpVgzD6qT9PeutGlM9c3+9Qh2poGgTRM+&#10;jToLN/aeO2lgebD+n19+x1UBDgddMsktT90sdPFfTUJf/O06E6dRAGm5P0seFvf37rzYFOvTtdEH&#10;7yCaY3FlWR5Ekuq6x9LkgkD6+/dVAI7uswkkiqWJjRljPCqI55CdGtirC+plYk3vce/dbK41dQpd&#10;aNFMISyGZ1SNrRMTITd7yLzqFrg8+/eXXh8B67pnDFZBHGsyjT4ZkLxQ6GLppKi7fQfkfX36hpXq&#10;nXJJZ3aRuRGWEbTI4URXPrZmFyRf6X+n09+62KVz1nqKRzDFEvkX9150OhGjEsi/tByoJII/P+8e&#10;/dXGiuOo9EQJY4aiDT4tDMInALckSWaTgKB+B/X/AGJ3x4dbb4evVlTC8k1NChMKFGWQcRsEbVp0&#10;kEMyj6so5F/euvNSor1zaognjKRyGIvHIjsnoptKvrJheT9LFebf144+nv3WmrTHDrjUiJkAUtFG&#10;8cSGRPVJLHGP2p2VQOPqCLc/Xj866b6izo1NBHCyqzStqj8z6jCjmyuFH0U8tz9PfuvdeWNykxRk&#10;dacMfJpsJ9XMkgaxuoFgf9V7tqNKeXWxSuespAGh2Vqf0DyB3uF1jXrg45Xi+n8e9dWJWlB1Dmap&#10;0hyWtKSI3/tMHYooDkWHqPHq4PvXVOs6RvHoprsVchWJJESavqXVRZrC4Nvpf68+/de65xwUkdSo&#10;YEFEEqG+rXoN5FqASRpa3Frki/APvfW6mlOvOY5yIVMsMlQGlk0hVXUTrhUuoJtfmzc+/da4dOEs&#10;1F9pobQkwiRKiREIJkT9IQte30uWB/r79Q8evUPWWiiW0T/aJLJyvmB06tQ0/vL/AIGx/wAPeuvd&#10;cZEp0ZUeaYSQNGIpA7P45y/7yKtvqT/X/Dn6e99e6xZSoaCBIKWKUx1DmRoZQTOzyftxkqOSxJ4H&#10;+Pv1aZ6sNNM9JNzI8lpVTUzMkyzRKhjZRwzWvz/Qr/gDz70c/wCr/Y/1fzPu2mOsPI0qOdMh5Zz6&#10;lbiyhx9D/X3rIwOrpw6lq5aOMTNM4gMiIGAMUYJ1aEt/U3IH5PvflnrbGgqOpUJM2uORXjuBHaKF&#10;ZHAJso1gC4/1JH09+GemqHj16r+pEMbNToQh1Pdjp9OgKfoQwNl/HP8AX37ry/F1ko5lhkigip1E&#10;DeRnjfiaSQckSOwIWzXIsOPe+naCteuCGdpBGsaXdwIrWWZTckMZALXubXYfS3vfWzTz64u01W32&#10;6xp5lkaMvEArPMCTZig/2xP059660aUzw64PGkaJGyoZSp9CqbO6t4zFq/I1XIH4P45sN9b+zrtF&#10;WzesWV2AXwhdJI5WSNQCpHI+nI/w966q3w9c6UyKZ3VU8YAWS6jXIkn1UMPox/I+vv3TYpXPWfR5&#10;WX1EOIGJgmTQYY1PpAB+pP0/r791Y6KY6l08iIUZpj5DGsfhlRbSyMbImg34/J/wPvXVAK4HXI08&#10;7I8ryo7S3CwBk5EXBWncAi2m/B5Hv3XiCOPUB45vKZleNg8TDRP6Wiif0G0TC55+hUn/AGHv3Vh8&#10;J64RUplWEVUwaNYpPEkeq/jU3RlDC1gTbWfpf8+/EA9V67NL4JYkCGeRA5kppGKlItJKhj/r8hh9&#10;fp+ffgKHqy/F1lDOixCQRRMxZg2lg1xyhmX6Xt/asP6fn3vq7fD10rByY5JYJwp1anTSNVuUjUgf&#10;63H1t71011yEOqJoWEREeomU6ligkLAhbi5c34Fxx731Zfi682iSeOOGCOfyaNTSaY7SIB9G4uot&#10;9D73071jSKX7l9bCKObVK7sUklWx0l42IADC3+xHA+nvXXup8Eop4leOYQssuqKWmQkuP7BmD8AE&#10;csBz+Pe+tEVFOnCCBZJRKz3WWRZJZJZFD+KxYLGeCgJvdWAP/Ea6aIoadLrHkw2RYRLHTi9nZCI4&#10;WJZZ2lUMLg/Xi/8AvfvR4dNsurh1lrrXhd1jjZNStIW9MrSLfyOAD6gOVPH09t9ViOD1fl/Ji+I2&#10;V3Tu+p7U3RhzBjo4YqPBJWws4roWcVElVCjLoclU0i/Nybf1JHu0yNSFeI6UwQNM/jDgvD/B1t3U&#10;1JTUMUNPQwIyRQU9J4YUighjhpVEYiEaiyqg9OrTYAG/sLyfFTo0LFzXqUVR3JLhSXWYU8gvTxow&#10;0J4yqhm0tc+oH+n0PtvrXXUEUcko/eMwNSjVLeAISkSafCpW/wCq2oDkXPNve+qvhT1O8MHjkQyx&#10;s8NUaqdUT0pKygJFTqANTItlZQQg5Okn3rpggr+Y6xLkH+7RGdCFVXnLRNLcLchSzAOHPH6l+v44&#10;HutTX5Dp+P4B1inrfIra2lhMRBihZFmWJ76SyMgOpgP6fS3I490Zq9XIBFD1Mp1SWGIxIskgFOWe&#10;ae9S2hwtOZFHCoDck/4/T8naKCM9NmiMAMV6fKeJYqdgzNYVDLrmDWMjsPTpVbnkXEnI4Ht9VBHT&#10;ROok9OP2xVEXXI1QrmNWSNhTU/F/3dIL/Q2YHg3PqHu5jFPt69XFPLpz+2InWGouRoWVaaZlubpp&#10;P204sPSBqcA2PHF/rbw1HHpssPLqPPBDUTEuFRFiURqumaUGP9LMCvIkF7EKef8Ab+9GFeJ4dWU4&#10;rw678AddcSlIAqxKloWURzHiKZQNJYG5HN/oOPfljDdb1VxXrE9LDEzx2qWMpcCdwHMMTrZ0lVBY&#10;Hjgj6H6e/GMA068TUZ6aoIBaQRvFUQ6p5WjZAsiQxrYCpaxFgPwo4/1/bWkjq6klh8uuXEnjVvO+&#10;oXeKAI6kNxAkwYXc/UKyk8G3+J1jpxzRa9R44kYkIwZC8h8TotkCKBIzNEAQF44kPH+vb23oHVtQ&#10;oCfPqRTwCPyppQI7peKJgzWiQOlpmGlVZbm+u/P1t72FA6q58hx6kq8BCqFRKRiZX8ZMlQIy/leK&#10;8ga9/pYAMP1A8A+7dbzT59TIjSzxt/lM7wyM3nWUrrkKEMC01iWtYBVuvF7e3Bp6aYsDU9Z5C8gl&#10;iBDsY9cySoJLQswBCFfoHFtI/qPrf3vFcdV7afPrtSUqIY6Zg945AvIKlEGiMycDT6eLMTzf3s9a&#10;65SyaJwfGY4zTCwZQHQI3jHq/oWIufqw+nvTYGOrKCagdNtVJTp9xTTSL9yY4nYu7xwGzgmKQC6/&#10;X6sTqUH6e2HOOnEjoanj0xZDIhadppBC1QfSFkYR03ilP6FAAJSwuGsST6vaZmoKefShELHpDVGb&#10;okXW7QqEWWKnpIJ45RHMjCRpXhgsGDXChgwvY8X9pmkoacelSoANPGvU+GvkqREVSWD7mNnjj8qm&#10;WZCQZJYprKQoYAgv6r+mx/NPEY462QQKDHSqxqyQa2daUjUyaGUBPPMtmlCTgsrX/tFdIPt4VpTr&#10;yNqGel1SU5kSmLKZ5JY1pZpQqXjduHYQqAvJtqIFvobe3FQEVPTMrkEr07U1HEGcEF4jKELSqFEb&#10;xqX8sioAdJbj6/T8W9vKmkgHplnLdS4otHiWLTGxDiU2Rw8dzwkZsFv9L/X6cX9u0Xh1TqZFHDSl&#10;hLBqiSMyyLJUmRg5b9pJIPobc3HBt/X3YAL1sVrjrNIyjUI/GzSQLrkcaI4kHrWVWUAAAngj/W4P&#10;u3TuPPj1HaT9uQRtUySqgHlEmmIQj1eRiouSeeDweeb+9EAjPW+q4v5m+6htv4/5ySOSR5K7HVkU&#10;viKRweBodCyyoOGZSToH9b+yGdtV/HH5E/5Oj7l+L/GTL6KetPikEZpplSWnhnqJHlmq6IB5BNWu&#10;A1JUs40qigKhTgFbkXJPtZNlieNKjPy9OhelGAXGc4+eOla33VQsWmM1FDj4ljV6moVGleAAyU6r&#10;GNUsxI0kDhRY/iwQ0UH+k3SqlV+zHXseampqKhpJavHpaWqSSQtUmSnkQJUGaeIaYSoCkx2Cki55&#10;PvTgKooAfKnD+Xn1pQSeJA41/wBXDp5VY6ms0pRRUs0Yp5FiurS0cwi00eWoklUCNHX1M6qrEheR&#10;b2wwIUZqPX5eY6eoNZpg1H7aYPTdSrPVR5OVZ8oZ1n/hD1EVRFBVfb1M61MpmnhQltTjyKrXUrf1&#10;X92IWoBofP7SMY/LHWgC2qleNPQ04mv+HrKgxVPLk1nrqbGQTeemhRY0rM5S1ikSg1E83IhcglbO&#10;dJI0ni3vxDECi1PH5H7B/LrYCCtTQcPmP2+R/wCK66K09HMjVdVJG1Snkh8IrXp6R6mH7agjrYyN&#10;Q+4IXyr6V/2kH3umocK09fP7Ps8utUUHJ+X2ela5z0m3p51mMxWX7BTPU1UZkMkNSKVvFWpRggXq&#10;I30+Mut1T6E/X29igUZbh9hPr8qdNsBWvlx+2nGnz/ydTLfbpPT1Jp4556OmqqJKdAsMEs1X5aLz&#10;08gsZCoVHsbEamP091pWhHkSP5Z/KvXitKq2CQDj1rivz6xSU9TJIKxpaVnpoZpZyKF/4XHVliui&#10;WWIXkiIFzGoBDAE3A97Gle2nH55p/q8+vac1qKgZxivzP+TpPSw5Z6tYaeIgmiNXkZI6dqpEp5SX&#10;iqKGYeoObtrkj0i1wS1h7cATTVvWg/2f9WemSH1UFOFW+z5dZWrKNZL0niH2rO8NPX1lQYpojF4J&#10;Q7eMnxliX9DM2my6VJ41oNM/5OrApwUcOGTw/KtP9Q6TgKIkFYs1VRzqa2bDQwUMceOiq45PBJG0&#10;yeSUq0VzpljjJB1M3Ht6grT7K8Sf9j+fSdgMNXhWnpx+z/N/k6j1NPViamep+2o5KemQhDIFanil&#10;m88UaGG8LSsbqDbkEEkn3tStCBnJ/PFP9nqrKagt5fy/yZ+XXqpKuTI1cjBqmOWld9dWUMMk1ag8&#10;NMTp/VGAGAsAG5Xj3tfD8MeR4Y6qwo5bBH+rH5cesKokxgWGIRVJWSOKKqkRqHTp0xB6dDa7XY8t&#10;YX9+7aknIH7eqgA0pivzx1jqWmpG0CnYGjkjp6mii1LUU8Ji9cMM8AZFhZrtf8/192Cq4z55B9f9&#10;n16oQRgioHEef5fLrB45RHBPXUaBa0VFOaZZ2qqgS6fLT0whAvYp6tTIVNrG/wBPdu3IU8Py+306&#10;2aDuamfz+z1/b1BnpZaanqaulp6etmC0kVLTUUpcs9SxSeWipYw8bkKLzRkxkN+D7uGDHTWg8/8A&#10;ZOOP+DpsggEgAny/2BT9vDqHk0SKRWBpqqcx008Va08YgT0mKWmkxxVryAHxyXci49Nre3IxXHAZ&#10;x/q8um2AHHJ9f9j+XURY67QsPmRh96AfVEtKkkUHm/h8ccYYq5uNb8KVsDx7dolfy9P59eAND/q/&#10;LpO+NY1m8M8cDyTxyapIxLOr3JeOnqZFsiISQQpFze3t77eqUA/1fy6xSQaJYPEhapqgXpJ4o4/t&#10;pZj6RVtGRZkTlCoA45P+HuqnJ+f+r/iuuilSXasr4Yaiq0M/27SiFXiV/G1VCsat5Hja7Rw6QALW&#10;Puw08FNB1TSficV/1f6sdNmQq6apZ3hjlVZgagJEFCQtBZFrZyltLOwLG2kEW/I9vKlMN/q+X2dN&#10;SGoqBx/yefUOokBtk3pZkijaWL78O6yVOuK2uWVRwG5SNQBf/E8+7AY0V/L06b/p0/Ph1DlOmKFB&#10;TIJArM0swWXywlNcUlNULcvb0jQpUqfbiqCeqVNBT/BXqGZJpo3nghljVkcVSai0UiN+3IKailAK&#10;spF1U6iAbj3bSF+Kny61mnb/AKvy6wVTR1dQX/4DRRxRJUSzLG9aiommKW62jYgf2VN/6i49uKNI&#10;+Z/Z1RqMR1EngSJ5fEXaFoIfKDJ6g6c6wjqOGPIUDjnk+7r/AD/1f6v9VB48eoVQ5NIHMwip5mjp&#10;2plKq8ojNxGraQFvwTfj6/n3cAa6AcPPptiKVPA+XXTKHhMsSERO8cb30LTJHcqyk2uOLEWJta4I&#10;92oB+fXhQDHDrxJjpoKaJmWKFKoxSyrE5nUm7KHYXUhfoRe/HN+fetI1Fj15TRQv2/4em4MYQuiS&#10;WVlHAMoampWYqXRPMAbD0lkJ0k/T3fpgEAktx6mTeoMsqgtKIllkSf1CKIawKwIuvnhWC2U8Dke9&#10;AAcOnqJqIPE9YHOiWaJ46iNntKERBEi6kvJODbSDpA+vH0t/QeoK16ackHQOHXJmjl0pLTNpM0Ui&#10;wOdVMIiPQGZBfVcajxYjj3rTTh1VctQivTjIkYWRZpYIYvGGVIhcR+T/AIDxx8XK6rlTcc+6Ctcc&#10;fXpQwAGeHTZJUeBhEyg6eDDT3bSrx6ZqkOBwb2sQ178f4BylRnpgtTtHAdYGkp4mdNOqNxop6ln8&#10;EjzSfri8pDKDY6Q2m/1vb6i1CeHVe3Pp5dQ1EaQSzRjxxxyqsJWNQ5kZiricMLSaBfklf6j6e/ZO&#10;OtCh6whXjjkKQJEVQ2aGTyTO8jcuGH1Vl/Gm4/JH58QK0P8Aq/l/q/kPE+nWRtVVUGMxC7pHpDFV&#10;QND/AJsow+pJ4IJFjz78BQVHWuJI6yoUTyQsFgJcx1Bk03Zy2lrsRdSCABp/rf8AwHqE568OHUae&#10;WKEOscbIzOI7FixY67aiRyLD6f1/HuwU+fWscB1NdknlWEqFJAkqKl4SalpUT0sQAQurm4ANvqfd&#10;aefW8HHWBlVZIGIFLKSZadvGIgQnpXRZbE2uvIN/r/h795dbrnrjMyGV6mWm/ZklFpUUq/mbgcKA&#10;NLHkhfp/QfX34enXj6nrhDJ9nanVYZkkMrK9i8scin1KQeHB5sdPH+8+7U1Cvn14UGB59eUpDHIs&#10;FQ8Gq9Qij9wzK3pUqdNlZQLMt+P949+ofxdeAp1kgWnl0HU8eiIyBYwXCyaSdZS1uTctzx7rXyHX&#10;vl1wijdI2kkWMsZfI2ka/GGN2WMgcD8g/jn3snVjqoHUiaV4YBMFdx5rEs/jgiSQWaNYSLgHjk/X&#10;6/6+gK462cdNj1P3CmBIUVioUP4/2lJbUBE1hpP++/Hu4WnVak46kiTQZqcRFpGihKLJeWPW5KtO&#10;GPPp/JHvxWp63TivHr1QsbnXHLP442WLTI4KGcfrVGbgq341cj3oYPWj+zqIuuIRRCaQs6zO8LSa&#10;YirH9BX6XU8qfp/T3bHHr3DNfy6n2VHlno2d44ootEckSFIlYfuoS9uSebj3X/Tdb+a9RjUsQjOs&#10;SGnIZVkW0vHrDLKfwx92oOtAgZPWIL9yzyEsoeoUt6wmnWP0+If2VPNx9P8AY+9nHHqtKjrzyvTw&#10;zxsGCPwJUZZBO+oBW1H9NwOf9gPfgoJ69wFB1jWWjdAlTNGDp4EsZCx6eTMl/ob8ccH3uhDUHXu3&#10;8XXbmmUam4JjVdUV2DBzZfKulQABze//ABQaoSada7eHWF2Z7qjEsVPiLSahC0RuCj6R6T/S3u4Q&#10;DLdaPy49cI6qs+3b8I5ESgINI1sPVdhfVflQOPdtC8etAmnTlTGphMbtBDM8UcjSU78S6gQuuw4B&#10;AOpbe2SPIdWUUHTlG8cUYkRJZGWU1AmRlVvCyBZFYfj68n/iPdCDw6uCBnp1iqIUCMIY5UghSoJi&#10;VSYtTXWMoQdWq/I+hP09tsleHHpwNTI6VlFFNI1HDUJSIrTCZ5YRrdww109QyqDZf7Lc8fS3thgF&#10;rTpWlSBXpwyAmDjQCbStOsZRGiq0U2aYyEal02IZf6fgfX22iqRnq7eg6UHmarmx9avhgf8AcaOS&#10;Oa8olFNompp5CNQAHKBrD/e/bGkLVRnpyupg3n1D848qVECoQhRHkmQOxm1AEvYEcg2DXI/4j2kc&#10;Oqas46UirUrPB9yIzKsqRxzmLwSeAC6eq2kiP9DAjn/be6HTSi9Xo34unCWaqalWCsMK08hqK2Co&#10;pjGrwuCY5GC21Wb0qVUm/wDvJaAWtV6sWY4bqTT0kkcAaaAsk8ApZVVVkjqNaAh1kcHSeQ1zYgj6&#10;+9ManHWwCM8QcdO1LRvTxJS07PNHVTDzxxoYKgwUw/cpKckEWP1P0uBe39G20nubj0+B5DpT0Q0T&#10;aYvO1HVzaQatI1IqfF4aemrIB6VFuFdBY8En2y2gjupUZFOtHGM0OOpGHp53loMdTReLIoktLItS&#10;3lgleCQvGlFJc6dQvpS5BP0591Yaqk8DQ4/y9NAZC+Yx/wAV0cnpHpWvzOaopJaavmpKqWCsU1HE&#10;czFv8oieJQCCik2X6/k8ezPb9ve5kXSMV49JLyeKKI0Jr8vt+z/V/IXL9HdSIIaVYpJZXppJ6Sqm&#10;jgFJK0Eb3jEkyj1yW/J/pb/ASpt9j9HABEMgdATcL9gpKf7PVjO3MIMfRRRzLpE6xQRD0C8ESBbP&#10;/r2/H09iKxiYZb/V/If6v5R7e3BnnLHpa+Ax+OYSs8kaxro1WNOkx0LGdQsR+ODfn2fKKKKDr0b1&#10;ovUqCJ2jkX7gLEgAdDErqHQ2CI1gQBfnVz730z05DzqYdEkrRqiq4a1wzA6gdPJJ+iv+B7bbTmnH&#10;rfT1S00KCFZFadpHEkkLMWDxX9fimAC6h9Pwf9f2yePT6fD1njoKcSFxrSKXUsYZj5IEZuHgYgAg&#10;HgrwT/X3o18urdOsMWhIpYA0kbx6SGX9yORW0NH4/wC0D9eeQP8AbBsgE0PHr3TrBENMhKgkrpkC&#10;6gAeOCSDps3HP19+yOwde6d4JQC3I0sIYkVgou5NiqkDkA/kED+vunW+nRVVXIX0PZZWLt+g/pID&#10;cg8f4e9de66QDgJpUGXTErqqAhOXAbT6SOSGH+8fn3DPVl+LqcaUghFMbaJNauhUOS3EgkjsBza1&#10;/wDkQpqwa9X4inTrHT3kICqsKW06lVCGP0QsD9Pda+XVdI6lJEip9AAIyNDAkK4a97/1I+ntt2/D&#10;16mnPUtURQAy+gFPIyEaluOCptz9efbYFTjrVNXd1NiTSQhAYGZuSAS6sPSbWsQ3+BHPv1OrgAYH&#10;XOKJZAyMC0fkZRZwTpX+wx+vH4v9PemNBXrdNWOpKKliCgexW7NH+4Qv6XFgL8cX9s8T1sADA6co&#10;I1P7i6jr5u4shCC+m1rg8/W3vRrTqy0rnqfGqKLr+nTzdfpflObf7z7akBJA63+nXqPLJCNSrbXq&#10;Dsrk6QhPKgH8n/D3bwyxFerLorjj01VNUkRGlrgMFAQD91W5IP8AwX6e3EjUivTnTW9Yuu5bWNZ/&#10;bcglD+kKAPagRdtOvEAih6mw17rYmTxKzj0yIGRIwLJHzwovyP8AH200S1/1f5etVAIHTvFXhVaQ&#10;urJIykHQLBgdPpPNv9cf7f2wYwfKnW+nuKvUC3lBkJGh2IZWFhdFe1/pf2yyH8uvV6cPMttOoRqS&#10;AwK3Zm+tgf8Ae/8AD3SnW+uTgPwSGY8lTYgC34H0/wCKe65GOvdRZqcMdbm/C6WsLKD9BxyT7sDX&#10;HW9J69HTkaWR09Ll0ZrgG/A8i/n/AIp78xHDrek9OUcagX1OSLkaQVNjyygH8H6C/tonIHWwtM9S&#10;QGKqyDVdrqSRrDfVlYkD6C17k/4ce9kVwet9N80jGNvSCLtqDqPS1+VW30B97AAwOm+k5XSEC0ji&#10;MsVawsWYEWWxX6/19uoMgHrRNBXoPchKVWQMQzs3pVh6WsdKBQefryL+zOIKR0lqR0EO4al1fygq&#10;JYjok0t4pGaQaWVrcfQ8W9mkCgih603DoM6yZWc08cyxgn9xJjrllK8kIzcA88Ef7H2rAAFB00SA&#10;KnpA5OeN3dVKyQyVPjjlOpVeoXm/KgAKLgqeD9Rzb3ZPi69xFek1K8isKid1SEVgj0qBJNwhAWpk&#10;a4UN9NOkccg+1HT/AFkglkgqHgK2eUHzUqKs8SUig6HllP0INrKDfj6e/de6V+CE0sEUisTDDqiW&#10;R9SaJy3pZhIFLX4uWFh7Q3RI/wBX2dMyZPRhdtY2VY0lljiEgiRtMUnlhmMjAOS3BBX8g+y2R6YP&#10;SuEUXPQ94iAJGUENolCIsh0sNRW11I4IJPsmlNXPVWc1ovS3p4hZfUCfTEbiwQW06uPxf6e2Dx6e&#10;BqAenURLGoJCAXCJq5/wOph/X37rfXZ9PHpVwSGIJ8rf05+hH9B78Mnr3UY2/B1+RzqdgFsLWKkn&#10;8n6W93oB17rtFQ+puFuOAAQSPoAPzxb6+99a6zJGuoAqtjqI0/UH6A+r6fT6e9Hh1vqM5RUZQTrL&#10;ar2VTGV/Bt9ffuvdMlVUKvkQNGUKlyHsGDAWIs30B/w9uIDWvSFuHQe5PJARSq/iPLCNJZAwBUX9&#10;X5t7MoYiCD0n8U+fQH7r3IYVEYqEpl/THNbWriXiQPIAwN/yQOB/Q8g9srYlq9NsxlwOimb83U08&#10;FQ9C0BKmSFmgMUlZO9GxJ8LvdFvyfTcn6C1/YkhXwaAjj1R4imD59EP3xu2R45ZkXIwr5Kqb7UxI&#10;RLDIuhpq6jFrKz8xhFJ4Nx7duJRooD0ai21QADz6K1uTPT5J1lSaoaphE7TUk0gECEL/AMCMdoXT&#10;qtYmMhmFrBV+pIJ5Sua/6vPpVa2ugU/n0HeTrqGaUVEcMbiZYl8EEiNolp1CyVRQABkka9yACG4I&#10;9pHlUmo6MFh0jPWCJbyrNFLTinMjRKahYXliWSM+WOcEEnxk2Q25B91LECq8OtnSRU+XSiochUia&#10;n1MDQBY44Y60mPVGyEo5q7ArGtjaXWT+GFvbfiMDU8Ok7AHh0vxWiagWGNJ6aKNqU5WKKm+7cU7X&#10;lpHjVAqS01rXKHUpsxH4DmrzHDpgoCa9CZi66KEs1aq1DRoSk1WyQrU+dAI/8qiBs5XgLZgT9eTb&#10;2pWXSKde0DpfY2b7j7ClnoqGd0eL7aRZ5IJooGcMsFQVEiSKpsshve9rhfdg4Y569p6GfbeSjFXN&#10;HNOUEDusdIFjZMgo9L0vljHEcf5i4CcH+ntq4VQKjpPLGFAI6Mfteqd4o6hGhhgZmpzJIpktHoBj&#10;haNrhgBYFx7K3+I9IuHQ74Gp8HLrG0Ip/BEBKEbwBRrZZWuBqP5X6+6KpcfPpVGgZTXoXsLNFNFG&#10;0TBJFHCO4HjX6KJEYfW3Isf8be0kyHh1ZYyDnoRKUpIfGUAjjKBUVFZlLLzI1+ODYk6b+0pUqerk&#10;VFD08wRXEkrlAr6tSlVZXcLoJY2sp/P+9C/tl2Jx14AAY6lmFRGiEhERAP8AOXWQKLprWQXP9D9T&#10;b/bmnW+k3mKNGgnZgreNlcHV5FYFf0QBlBte402/2PtXbtppXh0gnXUf29Aru+iCQzyTCSIvEpTy&#10;04YjwvqjZ5VubAk8H6D2d2rVoR5dImXSfs6JD2zQromnMbSQjz1FRTXKSNGzCKKdJbD0qT+gfQf6&#10;/sX7biRR8/8AB0wDk9VV9i0oWpK1KrS1giqIKWjhlTlbkMwf6Lqj4sQTwB+PYnvKCMgdOr0V3I5h&#10;J66ELG0ahYqemmjqZ4q3HTKNeieVFVH1LfyKVGgW559hySM8fPpwjz6Vu3Hp2YKHkqIBDM8Rlgpq&#10;4EoS8sdDIRqMSgeSSGVi5tZefZfKtDXp6MdlelzLFQPSvHUUrV2NIgraaMLJT0tcVW5rZjRjXpVi&#10;bKxDKLAra59scePTy6vy6cKOlcVC18tLTx0dY0FJVY+plqWnCH1UweocWgpkIuFABk/1Z+nuw456&#10;dUajToftj5B45YZZcjTUsDzIkZoaR1BjjIBNRoFipI0RAGwvc/193ZAwoOvMvkej59fVks1Ra4pY&#10;JHSGmFLEjpSJp1EVTEH0sRx/qb8+0EsQC9MnuSnR1dmVFQ8a1Eax+WHU0kNQY1SYKND1FO1uCFGo&#10;gccceyK6VVqDw6RAUJ6FmntJSvEZWnjJLoTpjJSVANYYj6ah/h/X2XYr8urA0BHr0htxxaKZEekS&#10;atjc+DhY1dih1SKyj+yOGIC2NuB7MLf4sfLpt+PRGe4aKnqKeupTSGWCJHbycNFHG4K+RXVfQdTH&#10;UTz9L8c+xvtTaCCOkj/h+3rXs+XdDA1FWTS0awVLCs+znkEZfLET/ay64Yx+kekoB9GF/wA+5RsZ&#10;P0QxwRSnz68IEa4DniP83Wu523QR0mZq4SwjqJHn8pDa6dHFtBjlP1Ui5X/U8j2TczKptaVoTXPl&#10;X5/6scOk8GkXurjQ56AgzhWYI+hlI8mn0tIoNg8ZPDL/AI+4iW7ZWIB0+pHFvKv2dDB7RHFSK8aV&#10;OBjP59TYK6RFEehSIg7E3WRXNvUxf+ovyP8AifZjb7qwAQDA41zX/iui642xcyAnNBjH5f5OnuCq&#10;iUKjGSpiYF/G9iyMRz4mBBCg8jn/AA9iC23CFYxGxaRTmhpUY8vkOiOe2lJLDsYYrnP2jzPl04Gt&#10;WUl5pQwaNI4maRw5K/okYqLlB9FNj/xAMvrUdi0rcQAKseNMEkDIHl+yvSQWzR9kS+dTQClPMAHg&#10;T/qHXOSrUqw13MrL5mew0mIWXStjcH+n4/Nvb7XylCBjVTUa8KcKUBND6Y9T1VLYg1PAVpQevmfn&#10;1mFQtRJcyqHWL0JKqXqRH6iFAFgLekcn6e3VukuJAQ4BAoA1KvTNBilPIZ6aMJhSmk0JzT8NfX5+&#10;Zp1iRklBqHitrLLHZh+2t7Ne45sbWtx/h7bEi3Cm4daEkhcjA+f2U6dKFP0Vb4aE/P7OvNIYnWH0&#10;SypGbPGB6g3LMjfgkcEfT353ZSIwNTgcR/kP2fl1QIrgyZVSeB/yj/UesDzK2hA7iSALIkSsAQXO&#10;kqePqfp9be2DIrAICQyZoD/xef8AV9j6x0q1BpbBP2Z65vJDEPUWQF/ErRxLJIx+pR1AsVvwx5v7&#10;cZ4YlrWhrpwKn7DQZBJoSa9VVJHbtAOKmpovpUehpwHkeo0ja0UtJHDF+4H8aFWVvyjD6C/H459p&#10;5GLpViFUg8BQgj1FMfsyM9PxgqxABZscc49f9Rx+fUUyMscscgjQMFBVXAj8f1FyRf1f0+h+ntKZ&#10;GVDG1BUCo4Cn7Cc/kPLz6eCKWV0qSK09a1+2mPXj59eklaMRtqSOLQI3Y066mZv80gABNhxY3Huk&#10;rtGARRVIoSVHHyAxWn+qvXljVyy5Zq1A1H8z6dY5Ut6JL+JdLkWYlFRSSVcg3NzyD+PbMkQHY9So&#10;A8uAHHNM5NfLHV0avcnxH58a/Ly6hgwlY78rIrFXNgFc/wCbAS31/B/PtFSE6RxrXjwrXFB/qPSk&#10;+IGbTilBTzp51Pp5+nXN4S4spdWUqHMfr0qfq6xH6n3VoC3wVBHmPTzNOqJIFNWAIPCvn9p6b6ke&#10;OJliS7l9TFrlm5HIT6Kf+Key26Tw4iIxmv2/nTyPr0vtiHkrKQBTHkP2+Y9OsSAeVpHDMf0soVSn&#10;kVf0AryePoD7TxxDXqOfUU86dPO5EIRaD0NfKuTnHH066eEu8hMSRolv23VLkHhlViBpI+tmBW/u&#10;jwVYsF0j041/Zw+w9OJKoQVapPmOA+31+0Z6ihdbNwviDegysCFA40pYeo/j9PH19pdAatOA4V/y&#10;ev8Aq8ulhKgAeZ40FP2+nrX9vWdor3WMSrIxLWLKyrGB+4+tQbH+g/3x2Yq0CVqfXIHrX0Py6oGA&#10;q0lKeZAznh9o+fUdHS2lzrZ5dIlYWhXRyGYWH9OfbKlaUfJJ/Ifb0oKvXUKAAVp5n7PXrp3jIOtT&#10;qMvjJjQvYXKqyWHCn/ff0FSVPEZrTHD7R6DrarQ9vClc8fsPz8+uM3j8hS91AGoED1AWCKhP9ofX&#10;359IbSf9X+z1uMGgYYr+zrmurUC0CoNKqktigPNySB9L/kn/AGPt1PKox69UcLQ0avqP9X7fXrkx&#10;U628Yi0O3lOsFWYDgDSfrbgH6c+9sRTU3bQ5zx/4vrSoahR3VpTGQK/P0/b1mMbI8bwh2DqpVfLG&#10;SusXIKEX/wBjYf6492KkGqenrkV9fP8AwdVUo4Ic8DXhxof2fzPXEuQyiyLaIyI0MgYMUNtXjkuL&#10;nm9j7qXoRwGMUOMYP59eEasK5OaGo/y+np8+uTsG0AqUEiq7aW0a78kNb6EEfn3tzWgOK5+3qiRq&#10;tSMlTQedOpLrrVWshmBD2LDSEXjTLwb2H5/r9f6+3ZDVA2K+efIfxfb69NKhViprpz5eZ/h9Ps66&#10;JQsiyaYxZ3VFNo9DH9fAve/+IH+9DWoMQGotM0BxkY/n1XQVBKVapArTPzH7OukNhF5FjOonyK91&#10;dR+lSjLywvzY/T/X9uq+lVDgHPnx+VPUV9em2iVmYKTjIIyD5mtcA+WOsyygKWIjZgHgaOQab2bm&#10;VGA5Jtxf8/T2riuFC6mpUVBB+3j/AJvn69JpYCG0LWho1RmmPMeQ9fl10srMrxpJOoHLxk/uN/tZ&#10;l+hAH0Fx/rD8XS4YqYo6j5HifTPmBx8vs600FKSOFNeBHAfKnqfz+3rIsvjVVdUqnZgANR1oxIVQ&#10;Df6W/V/vftQs6xqEakhOMnh0wYWkZmWsYA9MEefl/qPl1miYSmSR2sXlZaaQEaUKC0mhfqeLix9u&#10;xOrFmY8SdFDgEcaefCvVZV0BUUcFq2ONeFfLHy/2BMiMbnU0ghMl4mJXQjRhSQDJzcfg/k39r4JY&#10;5DqLhS2Mig0jPH5nj516SSK6jSq6gMjNTX7PX06//9O7CKGBWRLMZYacIypHpKxAXhjkpzp1kSfQ&#10;86jf6AeztHYtQ9B7qbFSxxywpDEG4LTSTEPGDNEVBjaIrfST+g3sSLXAPt7rfUqmVjFUTyx8uVpw&#10;GjjZIpadSqRSMos9xzq0/j8Cx9peq9ZoQBAzBJIllUxCWy+QEfvrImgEki3AQWI+pv8AT3XusjlE&#10;iNQ6yszRq8p9MTo8Uf7SSwhdPkuSbc8sNX+G1FTTrRNBXrisbXaSQyRpohlEF1LiMftoZJLAHWAQ&#10;yj2orQgevXgNJp69SBLpVY9btIkjeaamiRIqZj+i6sAW/oWW4sb3sR731frggk0NFCiSWKzxWkYm&#10;SQ2DQvM/6XH6kAsCLm359+60RUU65+OFmncaZ3jOiZ1LhpL8otRFbS4J/SQCLC5uTce6oTqFfTqW&#10;I31pFIaefUVeW0qKkcYXUskq2LA20q0YPNvqDf3rqnUlIiVLLIUEqya0+ktOCwRZkl/xIPAvdbEe&#10;/de6zfvtAIyIvLoEdRKSvgePlf3XVdNr8t9Sfpce/de6zPTRqHpyHAW7xopA8UYA0svPqs3K3+hA&#10;9+6svxdZRdkjjfU7AyJJUBQAhaMeYtKPot7fX/Ye99Xb4euelLp5EVQPKhSBpF8oERYU0TDn1NfT&#10;fmwsfr71011kWOUQhnCsFhSdUZFV4YCumMu63JY2BC2ta9zz7917rh+6WJRlEsehUj+3SSYRa7zF&#10;CQyAFjcjgD8839+691LA0ElLlULszpbRJK8mouzSj0gMdOlBbi/0v7917rJIkSvYMqz6mAS7CKRZ&#10;LCX6mwuQefoDf/XPuvdZrJGWTyJE2tqlpI3YlGfh4iWB/IJFyeLKPfuvddM7L6m1rE8kaRuGVXZb&#10;XWQhrkXa4e30HPv3Xuplyk0TcOIUElkZWkZibaZDYcG7BT+Rc/n37r3XBkVBeSzqpBdEmVI4BK2h&#10;pRGRzIAQGW/H59+691gcRoWRowJJLyMTIsgMyj/NxMi2QKNJDAcX0+/dbFK564ysCt2SYMigxApH&#10;HGzHiVmj/SCp5Yj62F/r79146fLrrxMNSl20EqQA8YiMca38bMADdmJ4+thpHv3WuuBjNisehXhB&#10;PkCAJC0/qjUJ9CLari1xf/H37qy/F1lCRsoQgsCjGaNCHkdAdTlWtbQCeLnkX45976d69DGi+aTQ&#10;kkQVfCWi0qNBBlQIPqP9Vxb8/n37qrfD1laIM90dQ5WOSIwqo5C8GZLWJHqAvx9LD3puHXjxHWQO&#10;CQRGi+kSKGSzNzok1Oovdv7LDgfn3QLpP29abh14xBFhklFiSVDC6t6/Uri1/qb6T+b+3B1pPPrm&#10;yeJUdynMmp2DBmVk9HiESgAgtywvx/T6+6v8J6cPXAxxO3jMifTVKq0/rZeVCOj20i4Gk+6R+fVD&#10;8J64ii9aqqq80d/JZgxkUciMBvqCBq+g59udN9c/Hw7LHHfxt5EdGDOQ1hGrD9Gkar3+n49+691M&#10;FP43BNPpQxKPtgyJHJ9wBqRgqkR/S4B5PP8AX3RSACT69a65JAYDGS41AlIwdKwN+T5DY/4aGJ+g&#10;+nvYdSaDr3UrQDdQkyOuogzAW1g3caUTkN+Cw/pbm3u3W+pEarrZECyNHOGaJtQJ8iAuQlhb/WPu&#10;j/CetHrMGi8CAQh0WVg7Aa3c6vUqj/EAEfjm3tqP4x14Ghr1HlLAuWKaDJ+yxQXvKNMgcng8XX/D&#10;6e1PV1BJr1HHBaHQpaAKih/7Sj1CSFzflgBc24IN/furt8PWNXQldQRf3HVC4EgeQDm8iiwt9GIA&#10;uQePeumuuUMNmI8IeWOPWJXmQxAtxIxXSPQljxa39Pe+rj4h9nXFTpVUBtJGW1p+pYyzEfqVTdiD&#10;qJ+mn6Dn34gEUPVyKinWUjUon1LHKSpCxR8+getRcBWXSb8i4PPvQAXA6pUDtPWWNG8kS6WeJUaR&#10;1uiDS0f0ZvrqItYn/Yce99bFa44dcXu4JktA8rfrHKoo/s6fySONP5JH9Pfutt8PWUIpHoDp6AQ7&#10;ggMFWyl2+h4uCh+hJ9+60uOPn12qJcEaI5daPr0AMJALlrD+xe/BPv3V+s1xrMkKF2J1P5YgZGDn&#10;n0jkOLkqb/k/6w0RUUPXus+lQjn0ML/VyoLuxu6gqt+R6CDbn8+/ABRQde6kIlgvoMqhUsjR6QLc&#10;p6bHSVP5F7/T/W317rMq+S4LkaykkjOikRyRsGWNdIsDY8G4PuukatXXupqKGZmINrMqpKCGA/Hk&#10;H5JP0H49p+q9ZLNEdXPmjszHSpfxt6SpZba+BYX+nv3XusjlVGlChfUukKNaBjxdVJ+gPP8Aiffu&#10;tEVFOu3cnQB63aJrIeGJY3AMr8EkchfoPp711SurPp14sLFWYenxkALcrcjQqnkG/NweL3976ufL&#10;rEpjUtKA0ZcrFYIh1aW5VYwCCCLDWTYc8e/db69IjEqEjv5fIjEyAkLYBrXUWC2BW3HJ9+691xEc&#10;bNcKXEbBdIv4nkvqQqT+ok8Fh/W3v3XusjCYaWsCI7h2Zf0SL6vSo55+g/4p7917rGNLMmhyY2Xy&#10;SeVVjCqE/Uh/oQfxyDz9ffutNWmOuWiPWJFjie6q4IDEPpHqZWb9L2/J+vvXWlp58euQj+jSaYwf&#10;VwEQlRcKqGzH6nkW5P5HvfWyKinXCy2aRxp8bKdLNyjg8OsYHAty/PvXVQaHT1lsHcOyKwuyvpGh&#10;VUqQPGB9PpyPe+r9cwuhEZiVOi8bS6AwW9j5NQ+v14/1v9h7r3XFgsepyqBlFxJGqsVZz6rGxHAP&#10;1966qGqSOsTiNme0RaWZQV4DKJEJLN5VHD3AJ4+v5It731brkF06CUEzx6ruJQjI4Fm1MikcA8Aj&#10;n/D6j3XusGmw5V2MiaRrVbSAHUZGI/RY2OkD/Y8e9dVb4euMkjKNIUyJdCGQodcn+7FBUg2Btfj/&#10;AFvfuvH4h1zYx6mvoWM2RlckBASWBvz6W+nIvf37qi/F17kD0hQtiwUDm301LdbXXm1ve+nesYCx&#10;lmKs1iCWdSNOoevWCORe5/1/9ufde6yXCg24u1w8guqqGuwUW5JNre9efTf4+uOoJGwEmo6/IbA2&#10;jjJ+qAi/1/s6Tz9ePe+nOs2vU7Fo4vWDpAClXUgBrlwVBvYsB/tvfuvddBQtlSwQsSHsAYjpsCGA&#10;tpvc2A+pv7917qOpZTYMPVcmOdb+q2ktcD/G/v3WjSmeu21ABuAygo5fSQwB06QV+ovz711UUr29&#10;cZFUBWAZAzaWBGmXxnhrsbmwP1v/AIe99X6xqo0lQAWkZhKAbsFU3jdGII0kc/7b37r3XmcCNkcC&#10;QLfQhVVNj6W0EBuLX54/1vfuvddSizkaULIySxyysDGsMKandVVSAAfwQQCBf639+691heo58sY1&#10;CQNPOsZ0lRYiPhlJZWNvpzzcf09+691EkrF8ayEwp5GjCLrKiMnlbAKNQve4Ivf3o8OvUrjpsqam&#10;MFjLZCugyNHwrCxKaUHH+8e6gknrzIacKdJ2uyRAnQFXcFXKsLyJcXRtJHLKDyT9LfT3vjjppfT1&#10;6R2SysIWSNar7MsQShddJQXLAlkJuebqoAP0v7r0+FLcOkJl9xJEmqGSNBPGRHV01RDGX0nxJJEr&#10;W9IuS3FwDyfdl4dbKMDToKs3uinjSSKGWW0YYtEGE0uWJUrr1aDYxXJ8q8G/JH19vJCT0ohgds06&#10;CfJ7up1mVDHIV+3WOk8AZRI/jKuK/wC4LkBiNetgSLek8ke1IjpjoztrY8Dx6C3KbpppJ54zUPZH&#10;R6irBM1PXNT/AOYZSeQsLW8wDAH6gn3bSAKdGDQhFxk9BrV7gnmmqmklNTJSwfbxUQHnmghqYzIg&#10;X6B4wNLBn9S3IuTf3cUGOk2kk46RuTq3akSWWWlloaTwR5P7YrFUoqWkhRS/64LeiykH8X9uUrgf&#10;6v8AV/q+aiJcdJmfIeCmhaEfdlGrqso8hWYeFP2NRkXQqIptKgN/oRf3Qihp0sHDpnaY006CdNcE&#10;iRVEUjSvF4YnYGeeZ2VmaMr6RE1z6b2sfeun3cFft6c6DGZCpSaICop5ZZf3aqFpBTvjGGmarnkj&#10;Aus6P4gqi6qoLWAHv3TPSppNrmV6NII5pjKqI8NU0FLGYqQmn+9ofABdFQKsasrFyNR4HurGgr0m&#10;mkA4cehHxOzYqieggWkhhWtkQtTVRb954wZY7SyExpqF/IbXN/oD7TPLTj0gN0Ubj0KWB2O8iSl6&#10;OAyyVInSOeMXgaeTUlPB90DqFwqxMx1WtwvtipkPWjesfn0KuM2cqssgpkpvDGJZ5nAkkDaj91JP&#10;EAWclj6VQ2Atz7sEb06sJw4qel/S7e0wjyLHFULqkppoovGv24fQilbWRrm9ySQBwPr7c0KOPTDS&#10;opPSxoMFEkcLa4nYFCJZQ9RKJY1KUqv5V/SpZmvYc2/Nz72NNcU6RSXOo06VdFhH1hTSiRKbQxjb&#10;QHlkc6vK8qc+Qn9S3FhYk2HvfTWvV09xUUKrLeOOZmsoMSkSVEUCnzS1DPq1lSdIs3NvwPr7r3Ul&#10;YkTxq0pqGsYqaoskQgldCTSzWBOg8BNQ5N/dhw6Zf4uuKrGnhkLyBIlk0KyafNKE8bWJF9Kcgk/i&#10;349+6r1xRUXxpDaL9xGlVkDCeKU/tQjUCAgJPH+sffuvdcXgjVahtLrKQT+mJvRq4jXVYm2nkjix&#10;459+6911UFdNMpT0kIspSUapyousgC8G9/pa5I9+6910gaV2SJnkVVKtL5AAkhHEesLbjn+xweBb&#10;6+/de6yoXCkNfTAjxSRJFGNEf0XyyMCGLH9Ojk/n37r3XUUagCICR6fyRyRwygMoQfVy7DUjluWH&#10;PP1AHPv3XupUcayNCZHABmLO40FY31lFp7WIK3PLfn37r3WQ8SGScugHkQhY9Wo8RNAyFQdNwp55&#10;H14HHv3XupsKRu3+csYY4zbULiBDeSwb9R55t9Qffuqt8PWUKG/bbxykoSt72IZwyHUgBDBB+Pr7&#10;91bqQsWseWRUkBcRIjTWcpIQ8UcoUepQVDNf62A+vv3XupYRvK0heHWbw+UBVZZXsF0RkaAD+CWJ&#10;Nvp+PfuvdZUVTLGzxIXjBIcp5E8hBUxoW9J/2orcAf09+691ODqwefxMDLGxMOhVChQQSypcED8X&#10;5/Pv3XuuEYjYyXa0cJi8SALKhVxqJlYrY6ebL+Pxz7917qOWhDTPEyelrQxryxaT1SAC1gLagB9b&#10;j37r3WB3AMUF7sAruyiwFwXRVuoH1Nvrx791Vvh6izS3UWCoBGYk0RrKH1WMgUOPR/Q83ub/AFv7&#10;91bqDqUMVZpEZku0cy3qECkkeog/rIJLW+n0P4HuvdRgNUWqMFVkgvK4KsEYv/nTFxYj8afrx+ff&#10;uvdZ4KaynRFJdVaIM6BTI0jCRNBcWH0HP+Hv3XiK4PUqKIsGMtO0Y1KBEo9LqeZOf6sfqRwBYfn3&#10;7r3TjFAjRKy8KHeQkEFJEQBvFEGBNubmw5PujAFgD8+tdSo4me7fUPpYRsyxRzBhqXWUHOkgAgEa&#10;fz7tUAgdb6c6eFXenJRojG2sssuos5QjS1OylRxyCxI5P9ffm4f6v9nr3XNI0a7aJDFpkkCAR3Eh&#10;FojrIKg3uWCi/wDTj203D/V/m/1fyGupMAQiJSzoYRGGdUJuL2DrK97Ne4IP+v8Aj231rrtE1TOZ&#10;tH7jsrMyqxjBNkSn0LbVaxsLW59+6912IHN216/E4f0xg+YA2DKZB9Bc2F/6e/de66Xx6L2dSksg&#10;QWAkj1eppDbg6edQ/Bt7s/l9nXj1zDLL5Ht+1Hoj0M1neQk3ZiR+gj8W5PHuvWgAOHXJ0UrykjqX&#10;uhkBd3AGu6AC5JPC3HA9+631kR4B4qiKKRg7qskjXQK0fpu1h6mTnUv0+nJ+nv3XuuZmBe0joWJC&#10;yl9IQqB6ACFBF7A3Frf4/T37r3WSJ1AiFQrBlLhnIDKI19VywFwosLcC/wDX37r3WTUSSzJEG5IK&#10;Sn1k8xFYyPoRzcm//Ee691GeaySGRz6m1VEdONLhYuWj54seLW+v59+691HVowTMoaZ2kCKZjYs0&#10;a+UWYfSwNv6e/Clc9e6wGR/Cs0yrp0s5ZyNbqZLojuAVABPqsT73mmOHXuo0puFlsiFtWl5ybFo1&#10;1myxjgDhT/UH6D6+9de6hFiImDSRQmW1Rr0DWZHNnRDLfj/C9zcH8+/de6gzRwSPUMqDx2bXpSNS&#10;ZZBaT9tgNI+puP8AC3PtV1bqPBDopUCoGfnXZ1M7JJfTIigG6sONA5H59+rTHXuuA0pJLZoofQlm&#10;BJ/slY1bUPx9f8D7917qQUAjkJlvIIkVEvyGYWaVmItc8kH37r3XJkvGf2zTtGyJG3kIHlZLCoqB&#10;9dNibW/Nj+ffuqr5/b11dOQ8aFNBiKkrpeT6tpnUXYsefoLG/v3VupFO0roQHMkgESmMRopQR8x8&#10;uANXHqLA3+vv3XuuMkzpLJ5Zyxj8ZOn1SIjnmFxbSxvYsQOPx7917rm/qVWEaFYxwVS4OrkaDxb6&#10;8W/x91Tz+3r3WaNXQi6qv1k1BkUhjGNF9I0mwFjwfr/X3brTCop1JS4ZKgqFUKwVW1apLILKvHJX&#10;/Aj8+9dNA0wep8CqZTpkJSRFebSwZhp4MaL9B/tQ91k+E9bIU4Xrl6JGDaJGDOYxK7jVGqH+2PoW&#10;A+hHAv7aX4T+XXhSuePUmKNGK6JFcK4MjISrcn9x5NQN9XGk/wBR7r1c08+uSmMk3d7gXIZdQERa&#10;37jAAWJ4A/r791oafLrgVYa4yq6gyMoAHlEV7xiVj+P8f9h7snxDqw66eMltepAsjfpBJijRFCya&#10;rcWNuD7UdeatMdcJIlKr4nL3kCh2GmREtdlZbci4PLcW/wBsPdUWlc8esbB3DXEaH1EKCoiRYuFU&#10;mxt+ebAe9daX4usISQAMUeRGMYa0KBvLIt9MSWAA+uoi/wDX3p/hPTp64xQhmkVX0SKxMUYSyP8A&#10;gI7gFbj66mIte1r+0/VepCoJHRZXXS4I9XjScswtG8unk6GBH/I/fuvdc44UUxlvNIzp43VW8ZYA&#10;/oIPHp/4p791oiop1m1MqgaBcapPH6WiVfooKtyS35/F/eumydQr6ddkx6GJKMoewKgMIj9GgNwO&#10;eeCOB7915fi64lyDqYusjR6CU0rq8fqWxbk/UgW493Hwn8unuuaousLpDox1qUtZfQNWsC5+v4IF&#10;zx7r1rrvSVYSMq/2FFmRZCwPJZTfSF/IP5t78OvddaIfUWjQCXU7I1tNxzG4AGlCCPUQOePdzT/V&#10;/wAV/q/kN9cl1COPWi6yGfwsyy61vdnLp9LXsCxv7p1rqUBqaPUFS6ajGgQsr38n6Rwx+h/r7917&#10;rtwVUSXUlW0OYQCAj/q0hvyRcWH+t7917rmIREjgk+JmVfE4UIrEXUeoXFz9Rc+/de65GNgxAjiL&#10;WDCMIVKgqNWnV6W4A1Ee/de642pgxSzWddZsum2v6cMCAB/ZH55Pv3XusciXOqY6tS6RJrQi6jmM&#10;rbgnn8j37r3WCVCCGiIugNtQu6rJ+hEv6T/jf3vy/wBX+b/V/h910I42ZTpB8bMEYj0vxrUNp49J&#10;Fjbj3rr3XGwSBEeQxFSXe0etRqa+okfj+gHv3XuutUhWbxtFKCVRpbBFUvwIdJ+qn6ge/de6xSJp&#10;Ot0UBURfGFUCQqfTe3J4+n5/2HvXVW+Hrq6ljISxCAEFwrMJHUlAwXk3/o30sP6+/deX4eo2tlX0&#10;6NZIkj/zbtDJezrLcELxaxtcWt7so1GnVuuLtEZFj1LIW1BzqUK4Zb/too4Cj6mwP+39urHpNa9b&#10;p1hVdF1jkYK2lyX0ekD1cSNwCR9dJ5+h+vuz/CetnrotJIWiW2i3mjfhbqvqa5HHN7n+vHuxIAqe&#10;vdeIVmU+QKJXRUKJcIii7Iw+moD6Ef71b3UOpwOtGlM9dK0YKrFITCFdY3WPXJpc2cMzfkcfX6e7&#10;daIqtB1wK6ZLyFEjRiyKSgVSqH12sNd/yTwP6H37rYYHA6xm9tJYL5l8VPPFGeRIt10gj6kXB+n+&#10;A9+631xKxlJQ8agCIJFCv9gxehigbnnm+r8/T37r3WBlVXTh0SdUKjSFcKqar2b9RJuGb3pq07eP&#10;XuuB+3VkQ2DI5l80aFQ7TkK8em/4HAB/1/bTeJTu4fl1rPXO6ioeSRBGpeWKHWbEXHEkll+h4Xke&#10;7KNUdP8AVx695dcdIRJFlUyyVCiJALgrCB+54XtwPqWW1j78p1mvp17j1jjbxKqwONF0kWYgS2ib&#10;0WcPwNfOq63t9PbnW+u9CMwCiJi8iMpSReLJ6Sr24AP4UD/X91f4T149c2WNgNJM8kh0BdLaCTe6&#10;lzf1gXIBPP8AT3br3Ukpa8YVPG0K6pCBqjETXRybWOqwH1/w966YFfLriUvpQG5JUBCFBcA3Yn8l&#10;F5N/z791v/D1hVCfMl0TUp0svqsitY6Sf6/X/D/et9WWlc8euAiKpZmeQCQtFpKBiJCBIzkckD6/&#10;7H37pzrC5t+4kWpjJ49MymQsyjUHMbgaRxwPz7917rCxGlgGHrMbkqLur/8AHTUFBCtYL9Df/Y+9&#10;9e64sg1BWAkcsXd0syI/51SrY2UfX+v+w96/1f6sD/V+we64tY+tirTvq9QYW0kWa0ZAIYm92J5H&#10;+t72BXA691yuoRAdQSayhVIDhW4Vih+oB/PvRxg9Vb4es0KsjETDQoLlWID+Z0HAZ/qL3Ia/0+vv&#10;3Vuskao+nWSpljs8w06o5CfqqkWdRwOB73Tr3XYEToryNNI13QFVVtap9GkFtKkt9Bb3rr3UzxCJ&#10;UJK3RonAkBVUV1OkMF4Q3t/r+/de65KrPGzxO4uJER3UF5XZ9QhCrc2AuAfob+/de6zxxxq6sVFh&#10;q1abjU4UeJSjj6g/Ufjnn37r3XMkDUZFeOMCRiVIEhf9KlGUD0sQPpxx7q/wnrx6gVUmsoul1Ja0&#10;kisNcL/qa4HOlfzf8+6x/D15QTw6bqnJ+Oz+SHxs8sshaO+pl/b1wA8vfnj8cn8e3AQcHq/hnz6Y&#10;qnJxRwuTPUCLXrp2WJLyuTqMQJBKpa3+H+PttlB4Y634eMcekrLnIhM4p4KhpYm8sQ1LEI7jXPDG&#10;Wt9F/UXNrn6E+6CIcT1QI1eg+y+4WhWOOnfQH8lS6CrvNEC9llWRkFmJNvSlvybg397ZMY6VFSoq&#10;eg2zG57rWNO86ywQ6Fq5NOszJ+6rxNCCgBU6XYqArc+2M16dglVXoegN3R2Af3YBVM90da6fxxtG&#10;tkDRCV/rISL6XS9xz+PapGTQQ3RsqpLTw+i5bo7Gp6I14kVw4FJUvTxIBHWNJ6kMD/QsyqQf8PwD&#10;70l1Ejaet+CQwX16K9u3tKJshS+OSSJ/4fV1LGCpSF4oamUiDHQzuCgktcuvJF+B73NJFIajo5hR&#10;o0CDoqW9u16JKeplbzU8clTLFUrS1rVEySyRfbI6xZJSrea4Vmsy3Btbj2klegoD08yebdFa3h2N&#10;Syx0sxTIpDjoaiWn+6FPGFeElK2oqYgxBKC0cZB5vqFvZeCxOOrBI2HRX9yb5ineIy/sit88wgna&#10;ZjShnMsUJkUBrNwLvdgbrqPt8g0Go168REqgIOgIyu5QITGjhY3Z50Jd2jiBc6o6dRYrISNMjG5b&#10;8e/CvEdUUjTnoPa7K1FZNPTxPrjIQRSJaPyKtneMLYGwvxYXPt1aUzx/n02wDCg6VG09i1u4K6KJ&#10;rxRzt4aSSNgGqal1GiMyN9ARcc83t7Vw2stwf0xXpONIyxp0eXqL45NlpFeaj8PgntGJIFhlkmFo&#10;ahIWIJl8a3JUD63It9QcWuytqLzfs6Lb3cI7c9merOervjrTY+kglSBpTBJNV415KVq1J46YCNJJ&#10;oIB5DDrPjYEqCfqOOBHFHFDHpPAcOg9c30jEmtB0cnbfWEOJ+1hgomp9NM2OlmFPTr9qXAlnWQUh&#10;9YuS0TtpeMfliPaSWSOuB0SSzyyt3dLHHbRpqVnmipo45aOqlrGkLWrqmnSIwytLNMQX1qfUCtwL&#10;HUpA9tFx5dJ6vWnTxS7djpo2eGCmrIqesWqp6pK5pVoadwJalYGFjNKSf82bXsP1D20STk9bOqme&#10;lcKSnqp48hrkeWOqhpWmmp4vsqigNGXjleGIC/rsQDezA8e9dVHn1hkheQKIRrXzy42tqZLJCWCG&#10;SQRKBZeCL8Ak+/da6kGBIV+3iMuL+7hL0lXUyxpImhvCsPmIJBmsNH14+ot70TQVPXunaeuic1E8&#10;sul6emhoJYaZI2rZkn/baKFYSEiBYEtMFsf9v72B6de6l0+XSOppo2kkoaWaFqMHJMKo+OnbyUpM&#10;jr+hD+4xlFwbKD7v4bEdbArw6TmU3K1H9471GLx0+MXVBNJOmqJqpzHLldHIMkwZfGpJVfqEuCfa&#10;iOHIqOlEcVfi4dAruvsaRaWqVY6RGjgpVhaerpKSmhenk01OTkgLBVVjf1tKST+ix4AjtrOFo6jq&#10;zWHjmsRx0Sfsf5BlWSll8LiqrJIop2U1Bio6dzJUBpItIVXIBp2fnV/qr39tXCR25qvE9G1nYPGB&#10;U16IDvLtuuq6ieeBXHjzbVNBA7GWOkirQfPQ1dJIt5pgh1re1iOD7Jbm/YV0nNejBlVH1Jg9F1ye&#10;UyVTVzzLM8zFZoKVkp1SSEtIanW7SgaYgo1ar8Nb6EcEcs7ua1r1vxXHnXpETr5pJXpYKiVZkKVy&#10;1lPrp2E+mX7hZKq4V9QJj0km5Nr39sEAnt6eBxU9IDKQijh+8SoBrKrI1KhZIwH8iRaNM0UgspI4&#10;S9r+26Zr1RwWAA6D/MTDxFijU7qZPLHR6jHF+3+2zSoD9eTICeW+trCzHV1XSKdB/X6Zowkw8ik+&#10;T7jxooDfngDU34H1PvTUpnq68ekRX1FP55I5NQUsEjeKIpGQvMYOoEt9LNf6X9p6efTnTXNBCapH&#10;YrK+hnX7cKApAA1kqPwv44Hv3XusE8EUjmeUvGZDGEgQEFiOSGH4vYe/de6nWMbwKFEEchjnMTyO&#10;EuhvJBItjfVbkD83966ZPE9Z5fCZDNJpjYhpYRTqpiKyAaFlQD0r/r8f19668DinTatPLO3ldFcz&#10;SWjRCwVNJ0FVQAAKbcgXv+PfutdZpZLDw06fbvGskeiOJUqXdDrD615+l/Ufr739vXusE1U1X4ka&#10;qdz6GSGYJ4kCDUZVdh9fqOT9L8e/dOBQBnrDH9qztBGVEp5ModgPUbSmIH9X+w49+60a0xw6iPFT&#10;mYxechXAjKL+2l9YGoXsL/k2/PvwpXPWl+LqT4XjBHnlcLIwjiMkgYgnTqWYA2/1iB72RTq7fD1F&#10;ZXiu4dDaUxyD9QVXYHWCwI/wA5v711Rfi6zF3jVUCsYi0ixmUx6VBF5D42Fl5tyD/sfx7904aUz1&#10;wnanWmcPRk+cXgk0Fo/Iou9zYEHi4AuP8effuqHhjh+fUWRYzBCsBYOUPnLizy1A+qqPqqgfQDg/&#10;6/v3Wl+Lr3Dsf3CviU+RSATcD/NuT9Tb6D3rqp49ToPJTIscQYCUa5NRVSkTDTaIMCAP6j/ifewC&#10;TQde6xTAhBStPHois8JCiRLE6j9R9Tfkce9lGAqevdY54oxTlpnYRaQY4ySjxaTcFo2Hov8AmxN/&#10;6e69e67jaWKMyyAq8bI0IMqK6wyizRMjCzavqVtc+7eWfy69126qxSQSRWKtqiVPVqDftgqVsqi1&#10;wG5tf8e69e66grG8SQxwiJy5inZwXNUrm8balBtp/wBT9APfuvcepktDBA9285Dwu0YitJH9wDwz&#10;E/QH/W9+691lDNS0/iDynzG7sEtIF065IjqAAK/gj8e/de6lUkcNW6NE7qsbCVFnKql050yE8sDb&#10;k/7b37r3TDk5TWVzl2R0DklKZv2nN72V9N7D/Dn3sAeeOnQNIr02pKJJFUFWZjpRpI9TMvNogSDx&#10;f+1wf6+/VHDrQGk09es7KVfUzRRPDp4trhVT6jIDyGYX5APH149+60oqCOuKQxvCjMZW0ySESXHj&#10;LLzpC2BDEcm//ItAcOrDtOnqbRu0gKyXh8flqEVtLGoAWzRhl5uOCD+CPez1V+PUj/I/AzqDr8q6&#10;Q4KXmtZnRmvzxxcf4+/daX4uohIM9QrMWHJmJUAOWAUeJ9P9Rpv/AIH3vp3qVRxrDAQC3kqlaMyX&#10;WQRp+JWK3YceliLfj6fjXXuu1iECaURkm8rhJE9EUqAWSQIedR+l7kD+t/fuml+LrHUhpiYp4YI2&#10;e0hDuBD5lFi4kQkKzcXGr/G3vx+fThNBXqNTwuB5njjkQsCkILAOoGlNbICODyOBf36g8v8AV/q/&#10;1fOhXGrrNFFCZrtHIhjTXNEhaUySodQ5Atf6kEni1vfutsKkDqTJH+3UTzVPkQNG6My3qdb8LHLb&#10;6qo4Nv8AY+/dayvaOslNFZUYGnQNMXMk2kSsNNgXaxtH+AB/X8fX37rxpTPHrlNGlNC0JEZeodZm&#10;eyqVp1b1BCR9CeCP9ifeuqdNxliInIQIQFEbuG8ouulogwvyR9B9P9j731sUrnrLFEsSs8ryPUeE&#10;K1GBZPAfVxLYgi36lIB968+vClD1IM8OkSRxuZ6g6knXVeKMDxiMC12U/wBef8PfutdQPupnYxiC&#10;Ng0l9Fikqxj0tokb+x9CVPPvx9OnNA688LBAsKqzMPRLZQruGurMv9kr+kEe9UxjrROoV9Opo1tK&#10;kzJMjhCAb3JsNEgdCAApI4Pu3Wl+LrpacT+JiYkkRiSQAUf02F9P0JB/HvfTvUZKNjM8si/sxpZn&#10;SQFonYaEjIcAkG/9kEf4391PHqrfCepOiP8AzsL+OJVSALCPLNYH9LLICwLH6ED3vqi/F1MjSBJF&#10;gQrVL41BDqBJI+rVI11F2K/nSR9Of6e9dV6VlDKpZYpFaAhkDsgbRpJGp49P6hx6g3+t702eqkAA&#10;nox3Sm0aXevbGxdtVUceaoJMtHJV0wMYMtEpEphnd15FyAb/AEFx+faG9nMFuXHTBqQAo+Igfz6+&#10;gB8P+otv9WdMbfxeEx1DRY5oKKpp4pIElmjnlTV4DKFBCxXsik/S349hKaR5R4j8T0elBFEqDoyS&#10;UeuWRJYU8iO+mn8qqzLJ+nxMo5iDm+knjke0tBWvTXHrAKZ4y1O09O7AvHTGW0kEQVS9kDDSLtf6&#10;E/S1h+K6eqnGeo3/AAHamgd1po5GTQZkDlyG8kziNeV1G+k6hx+R78VAz16g49Z8hNAIZR5VtHUI&#10;Y5VjPDTkKIpIlBDIb8MpLDjgfX3VqeXXjTphBdpZv0Q03mIiOoRx+aMEp+kEiS9/zz9D7THjjpZ1&#10;KopmJ01FlVk9ZEf0lZC2ptYvwBchfqefdkFajy6YkrqFOPTnjqdmaBVEuli/ldihjdpD5VlDABiW&#10;HoRG/Ht5AAcdNinnx6WUMlJEsc8xTUuox/ss663UKqogB1Ootz9Afr7UgLSp6906kExkl/OskDCX&#10;1/bSq36RPMU4+vBUEf6/u+KdNPx6zJToFh8sQHikQQo4EwglC2ZHdbFoWJ1Ar9P8PfiK8eqdZ2SI&#10;CdYIBCyNCFlGl5AkhvMi6hdQ7f5u5v8A4+7AKF+fW+sr0kEf7sYjUuWkDTC1MulbDyxAcOeSpVRY&#10;/k+9da6iS07I0KkeNobl5I1AEyynWXW4uBcjVc8m3HvRFRTqyip6ZKilME0s6QlFljEcfj5h86v+&#10;7K0a/hr2JP8AX20RQ06cDZ09dOrrZFSONlAYmMBWiZk5+3v9CF50n6e6aRWvXmGOomqeQifyxTOo&#10;MCwyLHDFUl+Waf03Bt/W2r6c+6Nk19OtnrExq6caxRI0EE6yynQsJpnZf7KNYEH+yQCthyPdenkC&#10;laft64LNM8bGSujUusoWQ+JJqj03lmqiqsDKt7WIWyjj37qwRQajqPQVclNMitxIbSXuZo3ZgQs3&#10;7ouQbHX6iDwF961CtOtsoYZ6eo6pYjdlWnDIyMI6eySxsC0ca6eBp5Ori3twMfPqvhjroVKiISR1&#10;EU4jWTxlU0LNFe7QzfXX/tLD34tXI8uteH8+olXWCniu1Q+krHKwRF9a6dbUsAYGwTjk/n3XJ49X&#10;EQbA6QuSzBDyQx1KTJKya0M6xCUzEOCNaEyawAtzwOSPz7RSyaK06UCM1oemSpkp6ovM8UMVNI6Q&#10;yBkTUskVgUMyH9BY24IPtEzFjU9PqunqE9HLKTHUReSfWKUuscEUjCGTWrK6oXTQLA6lufw3utCe&#10;HV6V6WmKxHhNO1TSzu8ivLG0M4WanV3CpHJIOHKMA2hWIt+rnj28kZB1HqrMow3QkUmIlqtMq6Xk&#10;LH7uPwwRLU+EXYBje6ng/Tkn2qWIscdUaZQMdK2jpFpfRIi60BZzLF4lVGW+i6iwIFubfUC3tQqF&#10;TU9Jm6zabeMVAjiYEKD6pEUMbwlQLFueSWP+w936p1mMwlAWQASVE2ppooVYCWn4Kr/qRxcj/ePf&#10;uvdRJJgWsZfDCz6UidFmQSqfq1wOWPNyAR/re6lwDTqy8esE1TThIlkUr61p2UhGgYMeZ3DAAtfm&#10;y3+o97DqcDpxjQY6bJ8iKdCf2/KheQrLrSAqziON5rC7f1ChdI/qB782VPVAxJz1Sz/OK3yx6sxG&#10;HSd44avyzVtCohWolalYzIygCyxqwDANwwPPsmKltwVj5dCnZAViY+v/ABfWtlQ0yCOyNKlLLD95&#10;W+KjiSaprJbSPSsjjmOIXeSReQP0D6+3JCdRLcc/4ePQpjC0FOHEn1Pp+XHp3eBKsY+umeBZ0maK&#10;KElqaWnb9ctStP8Apsgt6iAWJBB9s8CVHD+XT+kOqseP8+nOnmhh+2qmSrknqpah4akxNM4ijGum&#10;nahRdJdPW7u6spsOL8BllqKeXpw/1V6cBC5+fH/B+Y8+nEwVclJNLlK8VywU0a0SCugx2TNHXTGY&#10;1BamUyTLGtnaJyf6WUe2+0HTGNNeOKjHl1YKad51EcM0PzPz+zptqpknRxM0mOoFjWmjyNJSVRp6&#10;qSEBKaExR+iNAbhQb6mJ5a1/d1WhpxPmCQKf5/n14kcTgeoBz/m6cZ4oVpqafFwU89TJDFBLDU0F&#10;O38PVBeSA1rEqC5AQ+EKyDkkWsKCtaNw8qHj/l/b1Y0xpA/McOmicpFBWNDMs0MVPHSyuJw0NQQw&#10;mihFbKPIyqdQUK2prA34v7cxXOf9Xp1ogAGn2f5snj1wahyHkIo46wSrrq6uVpxVsIaiENFMwP6I&#10;Cbq5BGo/nm/vZZAKPw8sdV0t5DPnnrDNFRmmknaWVKfHeJEUKsk1Dkqs+Oqn1yX9SiwWM3VUJJ+n&#10;vYqDnJP8wP8AV+3rRChajAH8icVP+rh1AajytNNkGCTS4/RHU3x1aFoIK11JFTOXVV8kyqRqVTp+&#10;oAv73qUgCtD88GnoOtFWrjh8jivr+fDrgXheORFDRUCQYyZ8Us0k8LrISzOJ49EkQBOqp1hw3AW1&#10;/fqUNT6nP+qtT5DhivVaVGMCgqOPl64oP8nTDXKGQQT0zxxwLGv3dHIslNUVEFUTDFBRKixIimwQ&#10;KrFWOpzfj24gp5j7DxH2/PqhFRQjFRkef2f7H59R5K7IvX1daw/h8NXNMKihrZoVgqquljtHTvMQ&#10;ZG0N6tR0pe4sPdgkYUIaEgDPoOmqszFshTinqadeq4GocTRPPRskFbWxCVgkADLVgPHAsaajKEAM&#10;omiuwU8jj3Ze5yFOft/n8vs60y6IxjBPoP8AJx+0dQZloaadP8lnZKhmeDVUFY5aGFi1TFDFpseP&#10;VqYBubW92AZhg/6vt6owUNhf+K88f6j02Gn06Yloo8p92hqaSliURotFLIFjnE/JRlBKASEqSCPz&#10;b3sUOR20wT8+qlRwpqByPs/2OHWSV6iHy46opxTSOZfIZAprAkVhBGYgRpWNbuTIef7Nx7tpB/UB&#10;qP8AV/l6qRp7CKf6sY8sdRmhpaik8cQmoamgdzHWRmPJSuXJk+4ERs0YW1gE9Qve1gPewaGvr/tf&#10;9X+XqpUMunhT/bfyHTW0VMlRCkdXLGKmmSSY+ONpY5AC4ngyMNwZJTZmBRGuQOD7cAqCCtafl+VO&#10;mtIBpXj8v51p/hp0yTSR2hSRRU/cUwep++gLSzTRSFmLJILyCJRdlS36rqpIv7fRSRXI6bIHmK19&#10;enLIO0VNTRStTUqsTNFQ0EMrzRU3hKxxBHW5CltWtgzfgEAe9Jp1nTUnHH/V/sdWYUUVIHp9nSPE&#10;aiOEJM0k0NH+y7vG0avG1piqONCusdyQSWDfi/tT61A6aGMKcjrhJGAfA3jo6kOlZj5J9ctStIac&#10;+WNlUAgl/wBwfQG/9fdqeflwP2/8V1Q0rp8+P5f8X031VIY8hHTCOR0rYUFVUAhaeETJ5KZYG/sM&#10;x1MdJ+v192Bqta0p1RkBkoB9vWGKaOA1rU1N44qVGJkhZJpoQ6jh9SlWZ+eXUov1Fj73pJAzx6pw&#10;JNOmAPTlp49DGOS0gkk1QxfuEMERmDEuSDp0iwP4X2poaV6Yx59cJ6d6yKOUy01KjHyQ+fyuJItY&#10;WWaSGMaigNrWtY/1H0spCk1z14gkA9QyWEEzzg6KdJY/vVkLrLP5NNK9IttUqEAhrr6Rb1Wt7uAt&#10;e39nVK+v7eobIjRxSNEtHM5CvqjEjBrhjJJGwK3I/STb62593AoTmv8Ak61gcMf5esU8xeogkvpW&#10;OSSnp3RFJEYQCSIxAEAMwLK1vz7uAgHVT8sdN0zMjQySVH3RUuiwJGoMnlOr7VzblrD68af6e7rp&#10;pUCnTTHu9f8AVw/Lj1jgkeGRnEBSMiSniBQvHqb1LC6SLzp/P9fp7sQOHVEJDY6xLMyuVcK4dxIs&#10;bpenjhY2cQgrp0mxuoHH09+68GKtRvPqWlMszIYkiWYuWYSq4pZIwmq0Y4upvoe5JNhpF7e9E0Fe&#10;raUbC8evVUbhlKSR0t41qAsKhS8DL+5TRO4LIwP1Vv8Aebc6B1DPW5FY5HAddtJFPSLpiqFmdBG8&#10;bs95YhxYA6VCGxIsByL+96SD5daLAgkcT14eIsDK0sgkp1cCNlQCVDp8IZbXCCxYkD6fn6+/Cnl1&#10;7FRq4UHUeRfGg8ccMrKrtEkWqUTKptNeNubXtY/jm3HvfTQpX5dSllB0MqQJTkqweAO0zvTj9+B2&#10;X1DT/VgAfpz7popivHqwPrw6bKlggeX9qpJ0p4giiyyPp8Y1AaW/qAD/AF9uKM06oT02HQJ5I5S0&#10;CICXWJdYYR2KwNYAMb+lpWS/Av8AT3f/AFf6v83VR6HqVGlEqrNEoFRK5EGqTVUIP1yMWjUxre9r&#10;2sw/APA1ngeHW+0Z8+u9cTFAdUrArLASF0r4Tqkh/bBHpP1YN+eebe9UNK9eqD13UxxQtErQqGJ8&#10;3qkBT/KRrOiJvyAeD72vXiADkdZYZh41RELzTAwskyJ5FenBMDh/6Acf4+9EVz17Hl1hRDTN4Fmv&#10;LPCJJZg7BUeRdBZGHGvizD+nvfxDPXqAD/V/m/1f4eoqgO8Hncl9DxtUE28ZI9Mo4J5tYBQPyfet&#10;Jp1oZp1ieWQqmt4JQYXlMPjvAwaTRKjSRglLHnUwv9fewvqOrnA64gtond1BSGKN2J0O7uX0IkBC&#10;+phcqT/T3s/EOqt59Yjoi0JUxTGnljUiyKJNJ5dLgH6G1wOfe+PWuBoeuUMqmVphphVI2Q07RiOF&#10;vJdYjETa7E/W4B96p5deWhz5dcllqERASnh0lOEJ83jJ1aj9RYn1D/H37SOtZp1yDqxJmR5UHjVw&#10;SViD3sqOV/A+o9+004der69cZh9nA0ayKA8pY0v6ggX1o5C8/n62FxwD9ffqA560TpGfPqM6IaeL&#10;xtIqsWnEqA3kVmsUiaxJQkXZVHA5Jv79TNetVFOuVRKFmjKgKjoI44pL3QWAdxN9LE3sWsSfewvE&#10;9br10YVjvHEXdlZZHWQi7hbN5BqU6dP103N/fiBTrxA8uuU5hjnljjZ6l5XjkjKkxwoVGtwAOP6g&#10;rxb36lQDwHXiBWnXVVUwTTrI6+RJYwIhILMshsrRBv6JYHn8e9hfTrRya9ef96alVliMcCSqbeiV&#10;wt7K6r+oarAH+nvdAFJPn17rg1PKqwySAWnDS3DqUSbT4/GVAsAbAkNzz78uk8etEV6zAymKzGkk&#10;EXjSWGWBFZXmsqSudIBBuLf09+IBOOt9YqgXMkTy2kgAF47aGKiwjYjgrb/bDn3YVXu68RxHWKZz&#10;Eq6ogY3j0qirGyDUNAZGXj+v4v72I856qxxTrARoRw2t4/PGIvNZUlZF5jv9ARew/wB7P193IDYP&#10;WqY6meRY3RkMkcjqSQPUQo/UVI59Jtcn8e2QBQk+XWyAor6dOtFHJDTvKJYaou7tIsgIinjcW1gj&#10;9Kr9GB+vurUJoB1ZRp6caCO1SjQhP21KSkyKIWieO4VD+QP7IP8Ar+22GKdWXj0pIJookhV6icCd&#10;tbINKTtGGIhlVz6fH9bn82t+fbLLUnpTGyqtD69P0cgjkhFbVj7HUssdZDEKg66iIq9LIjAkG1mb&#10;Sf8AYk3HtkotKqM9P4Hx8OnWn8ps9LRxToKdgsSXk8lNrs9YjMFPptweDbj3RtFcmh63p8wK/LqT&#10;RSPjZUeSOjlYwPFGkaG0c8wMiNVrazFSL8ixvzY/WhUMOFB/h63XTxp05Q1EUdRA9aZaiNovK6A8&#10;SVE0ZvEsbDlTccLwOPbRQU7ePl9nVtS1AIqOpUUCQ1EDz06TR0qxhI45QYYFqP3Jlb+n+IP0+v49&#10;0PCvr17hxHDp6iqfLNDQx1sTwVMkxKyq0cYKNrUSzDkL9I2cf4/65bIAFadOg5Cg8elDSsHM4nFQ&#10;ktN4R9rT1KJUU6xEkMshBGphxGVHqFg3B9tkZr/qPTwPGv7PT/V/g6ehHXTRqHqNYeOEokyp+xI0&#10;oaOWvitZGdj6JYzz/T+jekE1NPy49eY4rUj/AFenRsegenshurM0mRmjoqilhmKeSSrjMd447Syo&#10;72DuW9NgtwQGHtbaWRum0qD0zJPBEpkY56u+6W6fhgx2OrqaB4qikyETL5YkVqlhF41KRldLRn+o&#10;Nz9b/j3IW0beLZMjPUW7tu8hu2oaL1YXtLZqYyCEtBRw02iNjIygATk6mZwi8ox4ufp7F9lH3VPQ&#10;Surt2c5rXoUBSrTw6QkbBZQJShEqsjnVGPGw5sSQCPx7P40UAevRYxJNT16oobI6rolijlRikigJ&#10;GrkSL5LclVJHB+n19vV62GIwes0VKkMjiQGRpJF0yBFFOJGX1JNweRyLH62976c6e6WCJSE0mZJi&#10;UJa6eJgpZQjn9Ia1iD/hb2weJ6308RUbxpZLqsaAkPpDfqvpUnhjb6t7ZLAHpT09wQRq6PpZ1UKd&#10;LxgqRMNVkJ+v0PNvqPbZNTXrfUmCjjN1hcMrSsVX8vrX1BQeeOPx+PeqmlOvdToYXEocqAzBY3Vl&#10;TQUB9Ssp5JFiffuvdSxTI0RAjQrrdfGGWyRF9SlC3IIYHj37r3UhVQuqMHZfX6TbQDpvApsBweb/&#10;AO+A1TNevdOECNZixeTVGtvCiBlKjlCrC1rEjVf6g/T6+6Nx62vHp3hpVvGwQHWug24JK2JRxbkW&#10;sykfT6X591LeZ6cOenCygusiyABFVgYxpe5sGUgcW4uQPbTAnuHDr1fLqUiMXfW8ZXlbELwxGhib&#10;gXHB5+vunW+uYiJS6rcI1ypAuVvp1OOf8PfuvdSkibVpYhWDI0ZKi2kc21aRc/8AEf7YeNPPr3Uj&#10;SxYs9grTkJ4lbWXvckgXFrfX3RtNMde6mQpYaS6gq5MYCBTq+q2a3N/pb21jq4DcR07UsWnRISJN&#10;curS4CMHIs0diPoTx9P9v9PbMhyB1o6qZr1KKKp5ICv6vGv6bDhl4/oef+I9tgVNOqdMVVKXRrLp&#10;9TJexDomqxt/W/8Aj9Pr7WRqA1R1bpLVkqxmMh9CCUlJQoK6rWF7/wCw5/rb2qQY62nxjpNmUxyI&#10;Q6yOhk4awkl1f2WtweTqH+t7d01FKdKessdcshRvqCptG3r/AM3YFVX6gg88+6FADnqrAladOsVY&#10;W9HoUhF0IzDUXQ3DaRxb+vA9tMig16qsY8+pyZHSj6CXlBRogVUpFf8AWxB+n+BPuvhoePWzGvSg&#10;pMlfxs7n1DSSxu7EWJLC1if6njj+vtNJEoOOrcOnuGsBZQGVJbggSeknWCA9v6f0t7ZMZp1ZQT1N&#10;jqVZow2kXIF1IZJAPpdf63H19tlaCvVitBXpwQgn6KFIuFOmxYmzDjnjk+6deGB1nQ+n06jzp5If&#10;8/Vf9f8AoffuvDrt+C1xYm5AYDSSeLKR9PfuvGgHTbUtfUORyLauQ5P5Yn8D3YDz6p0kMnMI0mjB&#10;IcKWWO6jUo4Lav8Aex7fjQsajpqRhTT0HuZqAG8iMhKMABoUABV1FTxwDewP15PsygU0of8AV/L/&#10;AFf4E54ivQSZeWRknJcX1lisyKxRmezxMfyFtqU+zGIAcetMykU6C+ucBkd5iZGkMsZEIs0SSaJJ&#10;Ffmx5+h9rBTz6acFhQdI2pecrOsk/wC2rrUReRY01pqvwXBUsfppP5vz7sApNBXqyLTt6SNTK6zP&#10;aOITVMgklQokyVPj9EbBDw+n+0t7g/Q+3wMY/wBX8v8AV/IOgUHUmnp5aiVJIJ3jYFoikKAvUFkD&#10;jyg/uDSB+lSbgj3okAVPVuhn2viXmlS5hMdQkM5haQCCNCgW0qhdQFhp+nB4Nj7LpZAW60AuqrdG&#10;P2piIaSGNFieKOPUUjKaTHKf1Fwb3utgPr9APx7Kbp80HSuQKQB0MeNpVVQukgDxqL8BSTqsVH1H&#10;+JPHssciteqaF9OlXDEoH6wjC11KaiSTwWPP+x/2Htrq4AAoOpojQWVrkrdhpJIuB9B/rn8e9jj1&#10;7rE/q9EbIvNgFYA8i/J5tc/4e/Dj17rgIy1lexW7AoBq1f0vZf8Aefd+tdeICqjFApAYLrZeADwv&#10;At/rXUe/de6jySaVOlbkanYk8uD/AGQCAP8AYj34AHj1onSKnpjqqzgi2guTHewLqXFwxX8/09qE&#10;iFajy6YLE8T0i8jkkTUD4mDO8bCT9QdeVWNvyWNjb8e1SQ1yek8mTnh0DO6txx0ySSMtoCxjYfUp&#10;MBxK6c3Ufkezu1tddD0jY5oOijdgb0qfHNAlbRRyLAsCxMFqBVhGLuiUIBKMV5Zh9bcC/sVWlusa&#10;5HSy3gDSAN59E43bvAVCH7ef7yKWJlkDRpRSrTwgysIqaSzFAB6nW9mFio+oUXDKi16NZ7KJVBPR&#10;Rd0biklqY6eOv1M88tRjmkLQiqpZI/NDJGJLsnFwI21qTYrb8EU85HE9bQYovl0C2Qycl6F44plS&#10;JK2dlmJiRayRhHFUTIQzhQhu4vcE6rAeyt5NRr0viUKM9JSqkmh8tTFBFQxQRxhpYQZlSTXdqxJU&#10;HK3vqDCwHqPJ9skgCvTvb5dSaEwT1tNMIkkmnhjEhRFPkhmGmR5Q1leRbao7eqw596I8/TqvSipm&#10;qft5o4zPVR1ETJNCY4TC6CoGurjhI0glLE6Vvf8A3lrUTx6bKLTOP9X2f6v5BcY6sVIoKiQ/to8y&#10;x1Myyv44oEEbROFGohmFomKkC9rDgi6PTj0wyjy6XlHWGnhpZqoJJTtF5Kqmiemn8UjD7cIyU4cg&#10;ysymzEAG4cL7eEh49a0UFT59L/C1YMIho3JqlroI3dJYI4UmNnRKystoZSv+bidQwI0m4ufbkZrj&#10;rQXOeh32dAsHieaaKKpaqqKiqota/wC5eqrWKRQiKw8ZiItZLK319Xt6f4Ok9xSmOjNbZq5IVoY1&#10;qjRFoEKeWKJo2Z3MCpa30+o1G3449lzITU9ICoPQ7YofbzRmaYvqkj1NUKiwaV/zvjAuA/8AaKj6&#10;g+6KK4HSqH4Ps/2OhmwkzzNTuwphJMvj1BhETFe2opIOGK/qt+PaaRaZ6v59CZRLGUBTXHYG9hf9&#10;B0rIwsP8b2/1zx7L3NCSetdKqlpgwUAxDxL6tDFwLC+lTYLa55Wx+ntOeJ6905aEhjXWdJBDCw1g&#10;FjYepQNP+AJ+lvfuvEgCp6ZchTyOpijSNVKytZwrO3pBJd0vpsb82tb/AB9uRcfn0jlUOaDgegg3&#10;XTrAjEhnRFjF1cH1MhivPG1roxuGH+x9ndrQ0PTEi9lOiWdpYqGehlEjrJE71EUSSI6LBIn7X200&#10;icqj8gH+oHsXbe/eOkCodRr1Ut3PAKOuq6ZPt6WKWqrErLQBhPWiE/bQpPKNUSsTI+tWHCcHkexZ&#10;cd8Ab1/zdWFa46IjkalfvqxUSshqKCmpJHliSOOhcn1GtqPMv7LkXSRXHKjkqSLFMsdTjjjpQgJx&#10;5dO+18rE6zBJp6yapikyK1cFQPHRVMjhGqcPQgAqVULH9Ln63JPsunjFCRnzr5D7OlKcQOhvxqU8&#10;rRpQCq8kshhkT72Sr++jNP6Z62OQFJIlkIFl8YNhdr/QuXienelJTR1FJNWVEiGfILTQU94ZpGpi&#10;fHpeGec61jYrpOi5VPwfz7uOvdCltJaKWopYqyKSmqaNZHmkjqP8jghhjPnneMi8gtZWAaxNrKfb&#10;wz1bo9HVlXFT01B9pFPBEyrLGrK1SJjIgElGUYeqKRV1wyf7A8ge2J01R56ZHA9H42lPqSnEixmA&#10;rC66Suo+X+ySq3F/Te5+hB/PsN3Ma8B0j6FaimSVP815vLqkiBXUzmJjoXR9AtvoL829lrxlcjrV&#10;Ok1uTyXkdAkZkiMcbThxL9zKNXGi58Nj+5rtb8e1dtwAPVW4dEh7eeOGwlnq6Ml0hrRSRpM06I2q&#10;eGAabPT2kX1AEkNb/H2NNrINKcOkj0oPt6oK+UVAJMjmsfSQU0+Vkpaw47xVbtDSV/8AFWWnppKW&#10;b9sNCJC7lWsRYHlT7k7bBqt9IpqK4qfOozT5dP4rU9a8ndlNSyZHLSJVxSprqUSE+uoV4qjxeQOt&#10;gokZWkH4AYgfS/sp5iKyWpQtUUOPsx+VeP2HpmzSk5fzrj9vRSal4IyWQMNK+M2N9UR4/X+Bzb/e&#10;fcKXhjWQmOuMfl0N4NToNf2/nTqPTyMNEToLAEAQ+piGNyJb/wBPqT/T2mjkIIXNK+XV5Ix8Vf29&#10;PMM7CUyRxqrECNePGeFIvCovz/sPZrBelJCwA9K/5uie4tFeMITitfXPz9OnD7kOq07NGxcixjVf&#10;SU9Y0C1j9Pofz7NP3j4kYgYgn7OFD/P8/PosNk6sZQCAPI1zXH5cfLy6lrVhQUWNnQLZpmVIy3+r&#10;R0t+TcfXj/W9mUN+gHhBdQ/ipTHn0ja1b4ywBP4ak58qf6vlx6kpLCGXWyqAt43kskihWuF4uGH+&#10;Nvp7XRzwBhqOPInBA9P6X+bpMY3odIqa5AyCf8n+frMkz6NDmN4n8rRuFu0WprWVUC2v9CSPamOd&#10;wmhqMpqQfMfsGD61p5dNPGmrUtQwoCD5/tOfy/LqRHMqmIOoiV2KlVtZREt/Ixbm5BB449rIpgCo&#10;caa1FB/R8z8z+zpp42OooakZqf6XkPKn8+sbyxkMRTuQWCzFVGplANilv7RH091aRSKrG39LgCfs&#10;+dP8nVkjYUBcY4V4D/Y6xSKisqlpLXCKqsRKFdbsAn1NxwT/AF96KxowUk6aigr3AEenzHE+fTql&#10;nBIA8ycYqPn8v8HUcVJZwo9LRqyOGAVigNlAB/H+qvz7ZE/eUGCKjPEjy/L16dMA0kmhByPkaZ/P&#10;06yOqhpJJAQZF8YJUNF6h6hIYgASv1Fv9j/X3aZQztLMKk4B8uHnSgJHEU/PqiE6QkeaGvz/ACrk&#10;A8DX1x11UaHUykBIgiqxU+hABpswAB5/2nj+p9t3ARk8UUUACvyp8sGnnio9T1aIMh0Akkk/aa+d&#10;eH+XqMB5Gilkb0sV8Y+g49RUk82/A9o9IkZXdsGlP8oz5f5D07XSGjUZAz+fDh1wCI0htqOp2kSN&#10;UuFINzq1fm/5HtoJEzmnnWgArkev+ceXTlXCiuKUBJ/yU/wHripuEVSW8jXPiKoyNzdCG5Fv9T+f&#10;dAuAi51HywQfTPp14gCpONPr5j1qPXqLURiwSfgiRgqEB2LW1q7gfT6c/wCw9pZ4Rp0zYNcYz61I&#10;GB/qPT8LnVqj4EcR+yg8+sQl1yRouinIU65ku7BbH1kHgf42J9sazIwTCADLDNPn6D8q9O+GEQu3&#10;eK4U4B+Xr9ladYHCrGBK0bspYiMFjrRWt5HKi7Fr8hhb2xIEWMazU5xXiAeJpk1+eOnomZpToBFf&#10;OnmRwzwA9RnrHpTUEjJBLEyq8caCNSvoZQg+l7BvoL29pCg1aUqK8cUxxFKfOnHpWGIWpyBgGtan&#10;zrXPzHH9nWMALfTI4H9hWDAxhTqay/4WsCePbBQDiT/m/wA/T6tqPAflmvlQ+nWBolDKqAujN5Q0&#10;lrMSRqZnXgX/ANT+fad46EAZBz/q/wBjp5W7asKEYIHl1kSQLTgFFgAdw2ldbsRyR/tPPJH4/wBj&#10;7sNOigFOqlayaqkmmPLqOvjDCRpTKiJZVCciSRrKpX/Y8n3TtHeeAHp08akaAKEn/J13raVSbmRh&#10;qYknTFpb0oHXm3/FfdgdYqePz6qVVMcPSnXIuG0KQsoCqPSvoJPDKCBp+tx9Pfie4ef+DrwQAE8M&#10;/n1jL8tZFLODZI/GIyU+pi0/Ti5Fz9f9t7oTViKHPp/k6uEooJOPnx/P7esaTBdYkEQDKdMsiWb9&#10;Nl4W4BBvyBz9fbalVrqH5+vW2Rmyo/Ly/b1nRn8VldyDZluqkWANwZP6fnkj3tamPj1RlTXw4fn1&#10;nRr/ALbhPI6qEcuSgQ+oqWsfVxwPdgcaTx8vs/z9NlBQFeAJrjz/AM3r13EVVnnbXY2jIRAbAcoo&#10;uDYC3P493WitrNSOGOtOpZQi09c/6v2dZma0hmmbxRg/vJYSHTb0lVsdP+9j6/UH24WOvWxoPOue&#10;m9ClPDWjH8JGPt+3ryzxRl18bTRkal9IA0gi2ri/15Fh/ib+3UlRSVpqU54eXVJLdmAdW0sMH7f9&#10;XH/COPXIKwAl9TVClygYKCqOPSjFASVNrfQfX/Ye3ASq+Ivx/wCAfPj01pDnw6UQ8c4J+XzHHj+3&#10;rLreQsjp4JtCk+NFOon6mNrEWA+oH+9+1HjFjocaTSvD140NPTjw6TGBF74zrSpGTwp6jB+yv+Dr&#10;kBG7ekOVjJUyHTaOT6CxFrAkcfn/AGHu66HNUqQMVxx8vyr024eMUcirZoK8Pz8xw9PTrNJq0q4f&#10;UqgIFI9Ja93sAf63HH0t7Usw0Bw1QMU8q+dOmkRQ/hstK5+fy/l+3r//1Ly444I4kDU1TeFZJIZH&#10;KtJNNI2kOpUENp5YmyheP1fk36DvXFooY4aZWkXQ4lILhbOrLdHkjiA1qragR+OOPfuvdSUaNokl&#10;ZvBF4lW8Gg2EQGuF0te5+isLmx+v1Hv3XuvRaR/n4JoGJfSzeoxq4tAolivqQDhwPp9D7917rLH5&#10;mSoVEgEk5VjO7o0UXiFjLGHAIkkbgn6D/X97UVNOvfb1maMx2kJkezBliH70aTMtmidU/UG50/jn&#10;3dhUV9Mda1A8OsehXmZdbogFtQB8Ya37JWQgFgn6bfi3Jt7cT4R1cdY1jLAeQrO+nWVXQqMInLSz&#10;xRpwSlyQR9bkEEAe7dVb4epTQtUUwpxUJUIskgdwtngpwqurOgAaYEfpa1l/xt71011KCSBmuqSN&#10;KwdKx9EXiCH9tGCoQWb+wFA/Or8+/deFPPqQiyqrBiZRG5YsY1VVmIsNDAesKpIA1Wsfz791s6fL&#10;qVGsjqW8TSIzNHCwF4r6NYUBANVrcA2t/vHuj/CeqnrjDodgqhnW/hjcoUmBgTlnt/Z1H9J/H+t7&#10;rJ5dWHxDqdpcaYi6QtHE6vFEAXLvJ6WKPdWLf6r6Ae6p8Q6u3Drg6MXuZTFoaRSCPGFAXSpTSLk6&#10;ibXP+wt7f6bArgdR0hXWA7RkxuY7R6QjSEjXFG8lhYAabqePrb37rZUjJ6kxFVkkPpVXOgsJmEqh&#10;Qbsp0qfxpa/HAPPv3Wush8TJpjdo0Yl2UDUC4XkRTDliQLkP/sB7917rmALyAyKxCXI8Y0FHswdX&#10;cW5JAsPz7917rMker9ZF1LsUTSw1katMpNzq4FuOPfiK9e64K6tGzFUbUFAm06o0DNaVTqtdr/0/&#10;p9PegQ35da6lLNAPKdLWQCNuI4jOFNopAeSbW4uL+/EVFD1vrhFURmNrL5FacAKqrOmr8snp+p/t&#10;H0km/wDsKhADUdap1xSN0WWWJJEUNI37WgXZzfRb0mP+tgGFrH3vt1fPr3WV0DRkkh9Sq0bx/qls&#10;wZ3cxm4U/RuDb/C/u/Vz5fZ11HwWJKGGJWllJjNnVxwVVbEkGwF+R+fz711rj+XWZZoiImkTUxWR&#10;ncoNQNgULg8FjxYn/WPv3WusgUupJiYFQZGUpZyGYsxeRQb/ANbDj37qy/F15FiIYRq6hTJpEB1u&#10;GK8gSqtuTbUrGwF/epPgPTjCop1lWIgMbpCxVBKwUSMpQWXxAWDX+hKk88j6+03TYWhr12qxoio6&#10;OHeMF3KjyaSeAdS8R/lgLn+vvfV+uzGpZVXxn6hwrWeKJJLqTDzb18qAQSLcfj3rqrfD15UUyC6H&#10;zxxsgUIrR6Hf9VyBpZvSAbfQG/v3WnFaAdZJFU+ddOqTxID5ReOLysfT5LXJH1BvZfdk+IdVCt1g&#10;sqhYzrD/ALZV4mVvIdQAJKi9gbm1+f8AeAo691zRALSMwjDeTylFfS8q+kJEfrzb1W/1vemGoU61&#10;1Iip9ZiDCJmN5Fid1F2c/SKK1tYANizH3RTpOjr3y6z6G0MkjrHHM+h7XklsHGkSKLgEaRckAW/F&#10;ufbnW+pj+pZGYSRNcRsyeuNiWAQxqQNIawuf+I9p0+IdVHXGwZvUwUAGN3jtokKkGM+awJYD8f7C&#10;/t566cdb65sYnATSXV5SZkX9p41jGoXtz6ja/HtnvpmvV0rnrA4jKx3T7cBDoSRPNpu3pAFrLcW5&#10;JPvafEOrNw6jsEuAz+XggySyhWcObukVgdFv62t7f6b67tHJ5yk4ZkVSJLh0jOryMrMRz+frySf6&#10;e/de6yGMMplcBIlaJhEy+PSCPU+nSQV/1r8/n3R/hPWj17QB5EijjVdaNaKTyynxnVHd1t6QLaQ1&#10;7c/T6+9n4x+fW8Vz1IMQuyhNIOmVEkVRKkYGp4pCB9Dx+kn3brZ0+XXIojtca9KMNSlQHMUg+oYj&#10;kL+T9f8AD37ra/F15YipbVpPpR4zpQmQCTUlxYWAvqvYe99Xb4euTaWZCqkREu2lLAxuGBaMr/aH&#10;5P5/p78Oqp59clAEzK4TQ8doAhDBQBZmGm9lNuDax/PvTHSK9OdcxCrGGRDJIPEV9BjRVsbHWsnK&#10;2/AuSeLD3QSajSnVGOOs6orN6FPhm8i6nTTrMY5chwDovzfTyR7c62fiHWRBY+p1iAVVUqolf1No&#10;Oq/44Nh791vj+XUklyedLCIuE8ZAWodR9StrDSPr/X/eBV/hPWz1nDliTJCviVdbMx9Lq3KuSOQb&#10;/wCw9p+q9ZBKPp64xIDL4kjWQ/gFpJBfg/Uf8R791oiop1jLIhcSh2F2NvSvkLCyouj8X+ljYc3/&#10;AKDXVQaHT1kX0BFsw1ICVYKQoBt+gWAubjj6/wBR9ffvPrX4+u2V2ddECpGImAcMAgKXveAjV/sQ&#10;pH+P9N9XNaY6wrExUa1/cMZAZBaMRqCTHc8g/wBb/m/vXVRrrnrmulGRWGqWxCsgBsSl/wB3+o/F&#10;x731frmoBsbKCpWWPSbkMpuo/Nlv9ffuvdcmMjjWCrF3s/0CnULyAkgen8/Qe/deNPPrxKtqK6pf&#10;20jUCMEW1WIW/wCP8ffutDT5ddxxLaVVQf2SFdRw6/qCLGBY2vz+f95PuvHh1yGm9kVRqUkXYHyA&#10;nSSCQBdeBY8g+9Y6oeH+r/N/l/bxPbIr+RSNTWFiBZDcetJHA5/qRYXHH+Hv3Vl+HrkrJf8AQyWB&#10;0/i6kWOtQP8AeD/r2976t1hsiqWPquPHZ01hgbknSfx+OPeuqt8PXOViWZUhEl1AYIAFV1HDHnj8&#10;gj6/T37ry/D1GdF0tGU/bjPBOhh5Al9DaeeTz6ve+rEVwesTJcWSMlfGupoyBIGb1FSCLsPxc/T/&#10;AFvfutBQMjrvTIVCi4Nw5juCAoNlUXH0P9fp/h791vrhdmQq4uBruQi6kkBuVIAsxP0uDa3vXTRp&#10;rz1yW5UKdKoQEklKrIxH9mNUAHP5Avx/X37qw11z15LEPHfWImKl7WVSi34a/I+l7/U/63vfV+uv&#10;QwChStlNysl47HkS3IJA/qCPfutGlM9ci+rUqh0VVdwDYBtI1Fwtrrf6jix966qNP4ePXVySQy6k&#10;0h5GRAjyeRbqAqgX/wATfn+nvfVhq8+u4yAgcAujg3C+JBGT+rVG3ABH0J/x/Pv3W+uC+pSnGlX5&#10;Vv1E21KCAoC8fTT9ffuvddXa51EPKLH+wH0EH0qQLG4t6b/7z7917rgESMiMR6dcY1AKGkQXJsWP&#10;ANrcj6e/de64uzFdflDueGU2bSdRADsfqP6ge/de6j+dSREzK6oyNJ4l0Bub8leLj+yDz7917rE9&#10;RGjMmpgFYqFsNDahqTxa/wAWuOPfuvdN8lU5jd38rI0i61TSJNKmw1yatJQ25Xn/AGHv3XuoMtfo&#10;VvQLuTol1lg4b1OVF/GgF7EC9x791vSSK+XTNVZhUaoZCTFCEE1oxy/9orcX+v69PFvdDXz610lc&#10;jno4EKTPGqK+piHjU3HA0yfpUs1gvJ4vfn3UkDj06iBhnoPszuGlUzNKzKhkiaW2p2ed7s0SBLsA&#10;n0Zhxzcce7odXDpXFAhGRXoMs9vZJYq4GekqKkwPLT0EbaB/k9hJIFNn1BeDcm5H091Kdwbp0WrB&#10;hQY6B/L7tRGP29UkctWIPtalAXdLqZKmCISg3ZwdRFh+eP6LoV10r0+IwSKjh0GOU3oKVRJG9SGV&#10;poaemt9vJPDIpkrXUollt+SQf9p/qTDw0Ar0YCICOoGegpye8JZ5RLPUwUK1KLFM2TjlipaiLWfB&#10;HHWv67qOAqfUX5P4aIRDUceqANHnpDZDcCxpE8niemQPS0QpYKhqatd57yS08LqpMarwVc/19XvR&#10;Qjp/DDPSeqctVlKsy+QxROJnp41hhqaqk1arSVkVjGQ3paMk2X+vuyqQanqpRfLqBNEa3HhpFMix&#10;inqIJKWMwh3ebSUeI2UxxC6ktyeD7sTQV6cXBz0oEp66sp3QY96yL7UwqZIP2oVnk/aNSg9SrwXD&#10;Lzb9XHtosCatw6fqKV6UlFt81LUrySpVVCLJTQibQ/3yIAJlhooEeQRI3IljIPp59tM48ukklyAd&#10;I6EnF7Zq6mFWd6mq88lQIUp4v2FhdPt5/uJKdXbx3JLLbXbng/RK0ucdJjdMMjoScJtBD9v96IJp&#10;4/GIJF/zdJFGngi8Eyjy+Nf1ONJY35X6+9qWLU6QtMxNehKg2iY6A0s9JFLCXRFSJbtJIZRJCIDH&#10;9Y+AGXix/N+PdzCCDqx17WjDu6Eih25GS8q/5OZViV6KJGuXjs0zxK/6Qjm7ED/WP19tpGqHHSca&#10;W6W2OwCCUQxKgjJUs0ZF0uLs6JMLBix5W59u9WZiq0HDpUU9C0EjK6xSJKCjTm6RwtH+mNxpJ/xB&#10;BsPbbCpA6TnUWB8unlaFoHiRRHGJYmLTzNH4RCf3JJWAHPPpVbcm3u6oF6Yp1njp/IZAoWUk/sBl&#10;MLSnTeJiUuI7Aeon6Dn3br3UiN3dDUvC/pRlMamJgFU6WIksASeQwUfjnj37r3XUKNI14URCwPiZ&#10;YCSTGpJfXYXt+L/kce/de69pjlijshkjCyBPKwSo8rm7CNpP1XPP+H0/wHuvdZZYYrxiSMjUsYkq&#10;ALGTQNb2P0B/F/8Abe/de6hinEV3ZbFQakJrVpVQXKRxB+CP6sffuvdcVhRHR1m+3GgzRkRtLMka&#10;nVUNo0sgQngMf9ce/de67YxEjTcQSa5UKxabJJw0otq1WH9oAaT+Le/de66VYRpjilWRg2hpuFlj&#10;Tg6GHAB/AIS3HA/Pv3XupiwPZS604DFVPlk1syLc+SUaeR9NJsPfuvdZRotD5I1EV9Q0aHISL1CS&#10;AWt9QPrz7917rkzpH4i5eWc6yNcamF0Y3ZY3AFmA+v8Aj7917qTMyTspnKF0KrHfSoZIxqVCw44B&#10;HA5/B9+691nBkOs+N+BecIAt9HJiiCgkE8Hge/de6mKQwRCqS+KQSHVpRtTDUGuwuCq2Frm5/A+v&#10;v3XuuQVEBMZ1FGExEa64/Kh4hJILAn+v9ffuvdZfKG1yr69TqumJdUcQkXmFRwOP6fT6g/X37r3W&#10;ZSA6lNXEbF49bCJtQOtPGwJ5FgSD/rW9+691wWQRkpBHHD5tJkRtTLB6TYKrX1E/QAG/Pv3XiK4P&#10;WOefUI0AQxypKZl0DV40FtYOkaTe36fp+ffutBQMjpuZkqHjdtXkGnQ7RhjqCaVDwDSLWtpJsPyf&#10;fut9YgyulQ/mRG8iKxCs7FF/W8LIL2vyPqo54/r7r3XAeGQ63dQkQ1/vgtpLfR43AFg5sbGzfX8e&#10;/de6yKiSRIZkVNaSDyXjjKxjkjSVuur+wovf+tx7917rLFDIyRowMkIdfOJXQKsen9n1rY8G3H+3&#10;9+6905QRMrkMzIYoWEasgWZAnBf08MpIt9Pof9t7qrfD1OijZHUunlBTXCIgpWFr63AW91ZiP6e/&#10;dWIrg9Z1S86h1CuitIHBIVfIdUcOlPyCOfdX+E9VqDkeXUxSAJbxNoFg03Cu76gQEUC/HFivPtP1&#10;7rNEsZcmK9pvK4jWwJVACzuoAuDbgD6n6/4e691mRBoK+NZV41h5Qpsw/wB2hgAW/wAQTYe/de65&#10;8KUQGSIKzMqao2Cq68yObHg/i4uPfuvdY1c2UlPIoilChCVbg29On8/kfW/v3XusbB1Usvoia2rR&#10;zoThGVWb6vf6+9g0BHr17rnNcqV8B03PMWgyLCy2il9Vh9f1Em/9PeuvdcUnXR4yBGY41jadmLxr&#10;ZyzB10jU4PPA4/ofdtJ06uvdZHYyKICwVVDBnBUxmSQiUtGpHBI5IAH+uPdevdchLdhokjMCRhY1&#10;VEElhwVcldX+NtV/fuvdcTKCohciK4KxhRcsynUPJfhh/qSeR711UNWpPWMTgeSRnRJPGFuVuVKm&#10;0gPH1/Ng1ve+thgcDrhJOfE0kbqCrEFTp0Sqw0kOTf8Apf6cfT37rfUZmUKGR0aIQhIzIFVdTNeS&#10;S4sf8AAP8ffuvdYGqVeUwvoIUCQB+Vp41X/abgj6m3+39+691FNlaXUqkEBFN2uqNyboRf8A1wCB&#10;7917rgNbiaNrzrFFEWUqIryM2lHQuDynHK2/xJ+nv3XusTQx+TQ7zS6RotIiKQdOr959Njz9P8Pa&#10;hPhHVh1HVfIwIgQGDUFSRgjRty2iOS1zwOCCQP6e7de66uwARhEzTBlkaxQnV9ArWFzf6m3Fvfuv&#10;dclfQ6xSOgkj8gYwprOpeEbSfSV/Fjz+ffuvdZWteo0xB0Vo2MatrViwvok1D/bWJAv/AE9+691i&#10;aEhXWT0SBhUfuR+fheTYr/tjxa/v3XuujreUNqKqYz5JI7KjMVtIGH10LzbT7917qRGsilHisNZV&#10;lZgqq0LpYxyuQL35Kj6+9NSndw691kCgoqafH5G8i+QFvI0beiHUvKqo5X3QGMGo/wAvWsdZLR6n&#10;CIYnWPVT6BcNzyzR/nnnnnn3bWhx1vHUqGMlGJtqlZZRKhEg1ouiUgNwpJI9I+ntsadY09VPy6zw&#10;kr4lDny30loUB55QAgAgnjnk8/T291U66Z6mJYsEV1JvKrmOnMfA4KPJa3+P0v8AX3R/gPWgKgjr&#10;If1oQRGVheMKlpLgm4Ci2pmBt6SD7T9VJ1Cvp153dYpLxIutYlk0aRKVHI+gt9QLi314t791dfh6&#10;yxkEsoJA0HXI9iVa3KxBrcX+v+9e99W66DLGzln1IsaCQadSytIbqkdz+foLfT6+/de6xXvrQ+O4&#10;ZjIJLFg/6QyAWIsBYr+ffuvdY2AtACyEmSxYLpZYv6heSC39oW9+691xSn0qYvLGpa+uNvKzqS14&#10;BEeNItxyAPfuvdchcX0RhVZRrjAWT6GyjT9GP9R9PfuvdcpTplIJjI1qVaQDkun1V7Erp+n1IHv3&#10;XuswD6go1BoVkAa6+Y3F9S2Fjb6j8Ee9dVb4evAx+Q6g5aJY31hNKzq1izAD+n+8e/dNddgKdTEW&#10;VUYKANWtHbUrOABc3/p791Zfi67CJJEWZAHN0i0kqwkJsyG9wb/1Yce99OGlM9ZgiiQTXEZZCLqn&#10;JUDQQRxclrXtx710yaeXXTQxDUNSBXcSPySYvxbT/vL/ANPfuvdZGRz6WuyRuzMFjVGcOLFWUg/0&#10;4Nvp+ffurrlvs69Eo16gpDOrmTxgL6R/Zj4t/wAGsffurN8PWVhFo1yJYISqNGpR43YXU3H4t9T7&#10;91VK5p14IugkgobpLpCgBC/0/qLn6m/+v731cavPrOy6kYsl1XV5L6SGkYgKzD9RVf8AYe/db6xv&#10;eyK8ZeJD/wACNLWjCi5t6f8AYD+v09+6912zxG0f+ZDaRI8ZVZHVBeIKFHII+o0j+nv3XuuCqR5g&#10;iLJZEBp0uYgHOoMht6b/AOt9ffuvdYjr1MY1VgqyBG1pZNVyzKgFiPwvHvXVW+HqLIuqEel1WRXZ&#10;IrE2ZBd5FW5K3t6tR/1v6nw6qnn11GqCM+PUV0pKkZA0hSLPIw/Nj/X3vpzrpwEAjsI3Wzvp4SN7&#10;3UoORe39R9fpx7917rj6XMepwVI8wDMpLG/pMiqAObH6/T3rqrfD1Fk0oJGZXCxqt/KSqoSdN4nX&#10;m3PJ+nuyjUadW6xhoyhTxmJGlDIxWwdQSJIxIt9XI9JAva/u5rTUPLHW+uDxg6YUMPjNxNqH7iJM&#10;dYVW03U6h9Pofd0AI1Hj17rpZJJIwJ40F38SEBHEMRNmRQBYMQPrbgn3frfXMQtoEqAuJ2MbISAs&#10;aJ6VYKv1I+hFub39+6914LaPx2C+Fz4RoIETv6SXIA54v/vHv3XusjUqRwqjBG0g6ljPiSzG8WqT&#10;/E82+v8AX37r3WIrEJSpUMBGV8sqFtEpHEkKgXB/Bt9fr7q/wnrx6w6JQq+XW8bCLXIQjCYx3Mfh&#10;K8C31N/9j7pL5daPXCTRHFP4dcZU2spUmRJSHd9TD0gE8m/+t7a611hkIInjEUjXEbPKSf8AJZSt&#10;yGL3Om3P1592UgMCevAg56jMQZfC5jlZURoSoALqn1fSAACv4v7foCQerdda4y8rxSEsyFR5kFo0&#10;RSTJGvJHH1/BPvfXuuSlpNEelWRYGSOQyBVAKlmLMQBYj/b+6v8ACevHrEiG5mLLpPomjYfRgNAC&#10;KFFuDcH/AGPvyfCOvDqQadFjdTKseq328I0QuqJy3ieJbXH4Grn8+7de6zMhjvGkI8S2m0iyoRp9&#10;KsRcAk/QW+vN/fuvdSREhLcA60DVTTyaXVLEqgAHFv6W5Nz710wK+XUdfC9pHaz6dLnUUiJjP7SI&#10;9jcN+fx791vHnx64tE4YqNJMYEemIgXDkM0rNYEre4t791tfi6wyRqVkUqYgWXUkfr9Iflqcn9AD&#10;fX3alcDq7fD16R3VHBOoMxZWWFRoihPJ/r/j/T6/1t79pIyem1+LqHJqsBE8U8Zi8jEqsSwySH0x&#10;sw5YH9QH4966e6wFYzaJmR4gvCxjSWEv6j9OCOefr/h/TdDSvXuuysqtCWeEgBmUMgK6V9MahlFy&#10;pv8AUm/vQFcDptPPrpY/N6gxjLSCNo+GkDXvrBIvb9JI/FvdipGT051zVpASb3lkdlcK/oD6dBkF&#10;hYLf9XuvXiK4PWdRFriRl1sumwYqWklRjYRMlx9b/j6e/de6zgKwkDNpeMs6gpaSQA3YRuy2IT6C&#10;3+Pv3XupSRnxMRpZVI86zi88kqWZVj4sQPrbgf6/v3XuuTFbwO4YcyECBfIwdjqXVMQAigkcfjm3&#10;Pv3Wj1jMjQpwGfWQvEiyOXdrxEEi3Ivwef8AX9+IBFD14+XTe9WFWf03uD6ZJ1ZUIPpdGYC1uPRx&#10;7qEUGoHXjgdMlTkkTzm95Gjchl/W5A0MHLXsP6Efn220enI6slDg/wCr/V/q+SWqsxDFHOo9SosH&#10;qYkkzj/dUYsTyCAQOD7surz6UdIqvzbO+iExN4at4qjWwaf0D1U0dIttAY6VDE/pH5PHt9Iwcnpx&#10;Y6joNsxumZX/AHSftkrGjljjjkgMUkYu0CSk6mvwPUbX/HvxjXy49bW3YvToJtw74eiUzTiiERjq&#10;oJKJUjqZoYeX0eRfEur9JIuD/r+9JpOD0s+n8UhRx6LzursDHpTSRxvVQU4SlkqGqJpaOUTtL5Iw&#10;YSCiL5BpK/6kH6A297aFKV6V/utglSOi5b37QehqMjNG4P3EKqwSKOWjpk1AgwxqSxVZCqELY3a/&#10;0HtHIF4Dpfa2nhINXRW919qT5OrRquN6Soq5KxqqFxI6x/ZQBXeidLKQhsVY8gHgG1iWTBYsjj0o&#10;/SRwPPoom7OzI6inmk+/njp448hPPQ+NpxW1Eh0wTszBSDa19RDfke6GVtOOn2uAox0XHNdiyQVE&#10;1UZlIrkSjiWpRZpaNaejJeljScGJgWOq7qSG/Nre2xI7HPDptbh5TUilei45ndXkIad5IwsM1PS1&#10;MtWjuzveRozGtluDfjTpBtb+vt0F/Lq6nTX59BHW555BHD5HeZpWJY39MDghohqFxz9bA3+pP49u&#10;CtM9a6aaTCZDMS6qbRTiSUsrTsYoLL6RolNv9h+fd0FWHWlR66icdGE696KymYqaSrmoJqpqh4QK&#10;OMI1XPFe881NFf1BfoT/AI+zm226WYhiv+fptriJQSx4dWbdM/GP7eQVT46s+0h0OaCpoaV6rJwT&#10;IRSU9MSpWOXyWRmvdbexXZJHbLp00+VMnoLbhuEcg7ZOHVgHXfT+D29R0YSFvMPuGicRt5sTU1YZ&#10;6xjBOAyzIwMEhv6vqvPtYVVjqB6CMt+xkIBqB0ZjbW2KeGpxkpgaOpnBaSlhE8eRoaKnpihnWSIB&#10;4fLYMaUAXIPB9obgilOriZpF6Eul2+6TH7h5Y4ToMMDxRVU9RWwJ9J54rlVeIgjUpYE8kEXBez8Q&#10;Oqlh5dOP2kxBip0pnxaxGkxdPUMTXU0ouuRaWnmQPIVkIUTFyABb34OKVPWgamvp01y49GSnZUhl&#10;WOGVYI4LQrSyxoRJNKZAASTYqUcDmx/p7c8utt8PXlp6XzwM1W1PVx0UcTVZjNPTSK5Eniqadb/v&#10;qTZC31ubfXhr/RP9Xp1RePWaeZYKXI1LokEF6KmDzKr1FSscx1VP2rD0n1G5+tvz7cJoK9Xb4ek3&#10;LXiBTIFoZzS5BKWJawtLT0Tc2mkEgusiBluD9D9OOfftOo9NdJtdy09BXQ/f1CfuNNDLUigZIFni&#10;Pjp4FnW6EM7qXLH0KdTe3dOmjenW9BOOkVld6R0jTo1WsgdbSUkzfcxpOkpSKekp2KMYGOovplsb&#10;Xtzb2st2Q0HS62hqcjPRZt693nbyV/2dejJTOXgy9LLQ1FNOYQyvRrJWBXeSNvTGCLI5CkW59nvh&#10;wLGGIHCvl9vRhPAsaVI6Ip2V3JPJUVjVmVWopKbENQ5OlipUlYzVszSLUyxwa9YDaWqCRZWJMYuf&#10;bTX8NupC0oB/h/1Z69beI3ZHjooe4ewanO1MEVP4lNNF5nenhkpY6giMwpppZibiNOHZ1B1WIt7C&#10;95ftM3bin+rh0bIugcanpBJNJWmrlqMjVSCOYSq80gCJ410w10ZKgtbnURyOL/09lZZnBJPVWUA6&#10;jw65V9FkKYVwgrgaQQRoaqNVlVKWoRZVLGT1Bpm1ekA8ccX9t9M9MFTItNTiCnmepp/s1LNN4ovG&#10;ZpfIameMi/jiK2W49JBH597BIyOlS/COg8yYiE9U1RG5jRRKolhYxTSG/iqF4DgsbsouAR+rj3o5&#10;6t0G+XPiZYpTLHPMnkXSBDTaB+kFk1DXq5ZTf6/g8+07qaaT01/ov+r06RNf+0aeHxJPEFUzFGUK&#10;HkNizkj0tx6fxf8Ax90YDifLpyI0Wv8Aq49B5XTO5aaaMgUlSTpZArsr/taGj+pA+txwfr7aOny6&#10;exXqGyCmqUkSERSBQFhYjxytLwAX/rp/2w49662RXHXIUEjFJaaUTIDURSyTOPKKpPrFGv8AVfop&#10;+nHvXWj2jrqeeSp1R+IsxWNFtLomVlspYM11JP5JHv1KdVKjieuHkR9cZZpWQRoyTqo5VjeNGS2k&#10;NzcD/Yc+/dUz5cOocL1LSLJTQyxRKXQs7XCO120Kg+gFrXJP+Pv3XhSueupatXlij8oQux1TR+oy&#10;jUbCQkX5I/oR/rfQeArw62B5g46zxQIwmMzGOBHVIy6AlrKfIPJGD6rm5/Fv8ffuvVpwPWBKdBEJ&#10;o/DDCgaFVtrmDO3LxpYG1/0kce/daLE4PWF4oJnKtdyyoVWNbSNKvEa2P1/2r/W96611MZNfpijW&#10;QlLqyPpjXR/nUjX/ABFx/t/e+vCvl1HDzRhWNSqTSOCYDGrCIgADyM4sBb+0Tz9fx791vHnx64iU&#10;yxTKFM15o9VSuhHhgHoaOFQt1RiLn1W/Pv3XlpXPXON5klqI5ASClrIyyCHR6k8jtwWtbg8W9+x1&#10;s6fLqHOyMDNL42nUeRpFYCSQMNADiMeoC4HAt+fx7sdGKdeWleudPFTuwiR1V1czvJI1vImnUUUA&#10;HkD6A+/Np/D1phTHUj9oBk8at5Xnp3qHl9JhYXi0cDm1rm3H091AJNB1rqLHTow0lKpqvWVVYgNK&#10;xp9fUOA5ANv6+/Ek8evdZ1p5Jow/hSZSojLOoNjKbKIxc6mFrBm+n4966911AsShRIqpPHzKXZal&#10;DGrWBKuLh1HB/Gk8H37r3XMlGMi+ETx+RU1RIWIF/SDIR6hcj8m319+69135PPLBSR04jMIlLzwI&#10;qPKzMLFNPBsOAbn8+9inn1sDFesdRPLPVRuEEKKNEoBdA7KNJDIV5YG+rjj6+/fZ14efTz6NaNL4&#10;zTBHRdHKCVBZXB+pa5Aa496611FnqIaJJhMp+8aIJTx6NLJ5BxLptb635/3r3vragnHSSgCuqKzO&#10;rSyMCr20BBckleCB+fyD78M56uDqNfTrNHCjawGFxCzjhhBy2mwZgLEj6cccc+9Dj1ofH16rQx+I&#10;06xlDEXZhcrMtwDpYj6ryACo/qf8PHh1ofCeudNHGFRI1lVikrAgWMVuVZmYHVYAlj9f6e/AUHVe&#10;pUBVWUFGAiUOHDAiQ25QMFFi34BuffuvdOEsVMUHkWNhKFaOnVSXilUgyamA/wBT9T/vFve+rL8X&#10;TUFjeeyKQrMFiQyqR4ibKo4INvrb3vp3qXFJM08kFOqkNKsP3KkB2ZxZlvbkW+oPv3+r/Vj/AFf4&#10;PH59Z5XkglX7iZD4tY1KFmMspGlgxJAsB9WDfTm3vRp1RtNMdYVpYonLUwjqIxaYpJcsqEF9Cq45&#10;X/AIf9f3qgHXn8usgBnbxQxxxFQw9D+CBJ2N7hSAfpxpJP8AsPp731YcB15EKmezFXhZFdIwNdWD&#10;xIsYsGspv9PfutN8PXMwKyyKvjUsodRIGBXi8hCPxxyP6/X3rprqTTXIYusCa5IWlYKBGEUkaozY&#10;24+qgXP1H19+691GkFPG/hklTQzM7zaC7eMOSgVDZSefoB/r+99bAqadYEkiDzqIGj9SlTHp8iJ5&#10;LGYrpsCR+nSDY249+6sVoK9SmhF2REMCxksZXdCfGRpvZwLN/qh+QP8AY+9dU6gvJI7tEFWoFRIs&#10;YeL9qF2RTYwORqB/1V+P9f6+99bBoa9cIFLvOrPFoiV+DGrEC9mCaeDxzf6Em/v3Vi1RTrKUaExu&#10;jC7es6pPogUKRpA+oY/jj37qopXPWQy1kUZhWWXQyl3KhLvEPoCWX6Am1r/n37qx0/h49eaSPwaY&#10;UMUkMXkqJUvoUE/pSL+oH9PfuvLSuePWGoqEZ4miABA1FpEUtICD/nIuQdf9Cbj/AHj3vpzpwp5p&#10;YY0qkQRiNAqyyRxzyRE3W5i/tA24a3059660RUU6jyVDIILFZGqi5hnAIflvUW0qLajxpNhb6j37&#10;qmnV+WOnmCq8cQXywPJHIzRvDGyv5P7UEqkWBP4ZbD/evfiOvFQD8ujW/Gfsii6u7c2JvTK0kNVj&#10;cPWxtlaSSWNS9PVSKHprsDa5sS1uBz7Ldxhaa1ZI+I4dJ30hwR6g/sz19A/4p9x4DszrjA1OMqaQ&#10;0OYpqSvxU0M8DNrMHkmo5CvoYwi0aKv1UAn2DFkMkffhq5+dMdHc4DorrwIr0ZisDROs0RRmCtpD&#10;xlvJGRqkeIqrXYrcNfgfj3XpJpop6bqiVFlZIol9SKYjG4WBkA12RFBKyEeo6iD/AL1791taac9Q&#10;kuCGdREGQyLOS0lOzC5gkqyF5LH6qouCLMT731YkAV6wus580TBZvIFlEgkjVGRB5EmjRFCgW+jO&#10;o0m4+vAbK0HXsjI6bZKSJG1WcxyEvTxuxCyeRS0gBK3Ia/LGxvx+PbJQeXTyyVGePTpHHGiIrRRs&#10;zQI2rTdooE9arJfjWPoSebe3FSmPXposWNT0840IZGUCwWVXJOi15SAsf4Nk5H0Ht5E6bcYr0/wz&#10;rHOYlOiWOGScBomFpHayOGFwwP10XuR7eBXgOrcRXqfBKZXjdlDlUYBorsJieHSVAFCryNY5B/1r&#10;+99MniepcZj5dlTREJGUwxiLx3/bWUun1sfSP+TuPfutdSo9KC8guQNUoJEsfgjIU2Okfjkaben8&#10;fge691L8sB1sHUktaN2QGJUCXWDxpY3A/VqW5vYG/v329e6jSy00WmxiOqGb7cPdYnYqRIHl/JH9&#10;hW+hvf346a4690zAGIjVAJUSnCxiJ2MSpq4LKPpwfySSbH+nto015631ErhpaJz42iDSM7SHQEjQ&#10;i8SoOS+q+oj/AHq3uppXHV0FQR1hpoFmeOV0heqnclVC6fGiC8UqFLB9S/psRY/Ue9UFa9OEZr1F&#10;MKB5DBqTXNCkjTqBcEamkkaUelhx/Qi5BHN/dWFc9XT4h1CkEbCYxAxwalL+Um5qXaxaR5QWA4Fz&#10;q+gsOPdKHp7pqGqGWoml1AteIBE1W8RDxCaSAelQCNLAX45H4FTWpp1vrJNJGUmjklDVESMrBB/l&#10;CoQJVZCvGm4JOsXsRYEfSrMKUPXusD5VIJBoZIFqIFLMxRVSVYy8qLCR6QRwGX6f05uatKq4690h&#10;MvuOZaeWGJYzSoQjskhhqp5pXDzKksou3jXSEYelhcEe0slz+HpRGAo19J9ql8hXeWeo+4MUOlNd&#10;PFDDCq20zPEwAlY3NvooPFvaJjrPWgcFfXpQR0Dv4VFMpubyxycIhLALXRfb2XSzBWZTe/PNve1X&#10;Pr0oJoKnoQsdh1LNHanhlk0SFGhSIJPONPmJj9QLgBirkAn6c29r0hFOHTDSnyx0vaLEFAsjBf8A&#10;NmKOAxBVDhSjl6hCRz9bMLg2Fj7UCOg6YLE9Kinjihp0SZNDRosZbRZY103uIlHq0n9RFgR+PbgA&#10;Ap1rpzuYoYQArrrEjrIUQBZVHgOk/jVwP6e/da6baiWoaYN5WuzHXzGYXc/peRf7AsBz/U396pmv&#10;W+mySsjMX7uiOJ/LaxtKo8mtRFpupZRy5P197z17purMiqq62g+4eptS6wsazwkL5NCSAkMR9Way&#10;3/sgfTWmuK9bBznpE5TcmpTEGjEDKDJTJYmN/MUidpW0rIAwCH1aQw0kce3VVBx6sUVhTpJ1u5Ay&#10;rBqm8geRFigljp/PM8ZaSCeAgxgKvqJDcEAqCSPbU0iKCB16OJFap6oU/m2bkyNccHRSVcawy0lP&#10;ilpFs9QtNITWSR+Up6iFRVdj9AQPzcklsA10zN+HoX7Y9LWg/ET1TVi1mioIKmannZauhNTIlO8T&#10;VtaDpUU8lK3Ebqi6lZVAI/qfbkmnVQeR6EcQOkE+Y/w/8V09U1PGaWSpraWMJFI8lBWyVLGRmklv&#10;H/EY2BcRMCFUkDSSLC3thj5Dj5/7HShV/E1KeX+Y/b5fPqOprZqR44paaKGauAeNxURtQxSS+vH0&#10;tVbS8Y4uXJ/oSBYe6kKGrkmnyz8/t63Q6QBgfngfLp2RIHeSCVKgNPD/AAlC0VOJxT1K/sUgZ9Mq&#10;sSthLqYBWFgQB7bI4EcK1/P/AFf6h1cAVofsr8v8PTvLBIH8pNRWvLWY7EM24KYpPFG8AEdNWPjn&#10;DtAxCFTNTqhvbk3PuinH2Ant/wAIqOP2E9OlTgD5A6v8Bp/lA/yCJWVSn7VKyKOqXyvGk0VBI8VD&#10;FTAxikMNObHQ6gRlkcKgY3sbe7Kp4jGK5xWvnX/N59VZgSAe7NOHCnlj/VTrlLTRiTS00cUrVMNT&#10;9xeN67FQoNcLSU2h6cAKbDQC2htbFb+7Y4gH7AMHr1Fpx8/2f6v8HTNVS09BOlTBk62qrpG01MVH&#10;CsEvjSQxUmKqQhMclM6E1Ae/AB+l7+7BSw0sMeX+f7fLqjFVIatT50/wfZ59R66nWnXMQVlIYpFh&#10;i80+MaOPCRz1KLNFRRq11c6igaYXDLz72udJB/z+lf8AMOqsAGZSKU9OGc0H+U9c6mCBIZ4Jv8kl&#10;khE1SrtUyRSyrRgPTCkAZFkeNCmsHQUuf1ce/ANWvH/NX/VX59eYLQg4Pn6cP9X5dRhQUtMcR54p&#10;pPvaZWQpUfcpiqWnl0iSCPTKJA7gHyusnpBuEsPew2rUAeHy4n/V5daAUUqPiHrwH7P556Z8tSTR&#10;pXz09ZBQRRGqWN6mWuFZMYJBG0cMUQePUj2AMcTaiwYG1x7uunGoE/Z1RhTIIA+f+wKY+XSb8wTX&#10;TSQy1qy0MT08mQqaGOpEcvoE01aQJKRZHP6RIGYLrIu9vbxAORjOaDH7PPHTNTwOajzI/wA1V/y9&#10;T6mho5SSKaIyBqWjhgqpamKajroYvJV1FPTel/HpuvlACgEH6/Wq1HnjjjzFfP5/8V1sqmcZ4Z9f&#10;l6j59RJ6lZZKaFpKiOrD1EGQqjDElW0EKD7aGOR1sg0aoxKQpfm9zb3cKAKjh5fL/V6dNk1OmufX&#10;1/1evn0zvhZQ6U9SJBWVFEIqeKKVonhFLUNURwJTQ2LqoIma7Wccjn3fWKVApT/VX8+mzEcBj5f5&#10;a0/y9NtUrsrPSyK0YqI6usr5P3JkgmvC7syrwFAZQC2oWUH3dAp+PFfw8OqEfw4HHqNHC4jkcUsV&#10;EigrFC1QTT1UkB8KTx1icRFtShDJcE3Gk+7GmoZqPWnD5U8+q6DQmn8+Pzr5f5eHUOtMUJkFLUJQ&#10;Qpj2coKHz1DiNga2KnZvSWif0MGKkAFl/BLq5FGFTX1p9nVGK07SBj0/b1hmn8TR1MzmORXpZtEF&#10;62esimsKQItQAFiYXlmBu1gQb+7BBwArxp5f6s9UNKV4cPn/AKscemquiqcg2TjSrab7U6BNQKwj&#10;+0eUeEyxLb0am9XjLBFuSRwPbq6VoaUqM/b8umzVgdJ4en+UdN01EKipqJ0oBSNMlLWxLK8jwiFU&#10;FDU1NCsYUPomF31A8Hk8+3AwAoTXy/y5/LrWmrE0pwP+THUStLVssZCIYhTxRIC2ipU6TLMJJFBI&#10;QkD0gmwNvx7sgA+VeqP3Ur/s9N5i86pomhpJalUeRFqrpGGa6mS90UXUEHVdddre70oaUrTqjCuO&#10;o9RAfNqSAwrURutLNJNBF9vLGoLRlkAQqwtqLADmw/wsuRQ+Xl02Rn/L0x1jwzVARWnngZ4/LOiR&#10;LTRTSoLPQr6TEBzI9g2ogekE+1CrQen+Gnz6afSTwx/L8h5f5esVZTAGOTRSypGY1hkWc6IFHK/c&#10;LOEDFibkiwQtYkfQWWgBHA/4eqsASDxp/LqFkIVZigmkQt4Asjq08s6CITlZIYgbRRg3jKgkm315&#10;93Q0/wBX+rPVHoaf6v2/L06kV1XD9tHKwPrd1j/zSOJKQqJQFC3YesD1/wC8WPvaJmg62xFOmWWR&#10;4aYqkUvkaMePWyCQFm1iOKIi5PIk8hJAA/p7cVc56bY0FR1geMSlQWLNql8kSQg1cswUEGd4uAt+&#10;FZfzf24KcB038Rof9n8+owp1jKmRmWTU8rR6ZmVTa607Mylbrw1yv0A976qYwpqTjrjDJrvGvlli&#10;8qiej0BGiqZF1JUqrjhXtp4IH5/PvVKZ/wBR60Cp4fs/y/5Os8kI89TBLK7QlR5iJhHMShNjTFRZ&#10;rG5IFz/iPfhSg62wq5HUchYpJWBmLNGIYHk1JEUP+dW36tduSWJHPvfVKADNa9d1DvOzBVuEaN3m&#10;jZGhjRfSfLouBpsQq29+AA68WLGp6zRPTecRSyKicA1RhK6kEetWRVAP9f8AE/7b37NMdXBQ0B66&#10;q7x1MaIzUxYKlU1OFbUGTVaOSxHpWxt+LkH34CoqequArUHWKgnFJqp1ACxs3kEsY1NCjXQA2N5G&#10;5LL/ALA/T35l1ZOD15G0ClKjqKamL/K5I40h0TJC8jOXdPL6FCTMCFAtZmH0NgOfdtPDPTdRx6wA&#10;fcVEegqhKBmPo0uFUiMm4JAYck8r+T73SinrfFesMa6ZPJ5SqS6m/YplWGBedTlzzbjUfzYg293I&#10;qOtcMj/B1KjqIYE8JFMIaqCJpZlIZBMrapDTLp9Or0swvfi1v6N0J68DSo9f2dZpacJNSDQZDImu&#10;EzekT6iRTyyhufSuoW/w9+HDPXtOa9YZozopGlk/X5y0g0K3hEnjRVQfR/z/AKx978zTqp4DqGI4&#10;Zo3BdGWCSUwRxtoL6WCCJALX9QBHq/r78BQ9aGluPXpwkriNSJHMd3R1Y6W/WsKsCPpckcenn6+9&#10;gdbbTTHXKR0iC6oUkklh0B43VZdchN5J0UWawAQiwAt/X3rTnreBw6hyTFSYFMbGKb9ueEOFXUlw&#10;ygj/AB5A4Dfn3ag49Vr5deMMQ/ZqJJGCMJ0fj0tI2kqgH1FjrGn+1f8Ap78KHrdAcHHWS5luUMtp&#10;h4451T0gRPqDBGuVJWxF/pz/AF9+oBj060QOHH/V/q/1cIR+40gIyBIZLIfIFkDNwVVTbhhbk/4X&#10;/Hv3TbaunOGKaKJJAxDeMxTJEFRkdmtCahW/Ve9xb/Y+9VBwenAD1Dl8bedS6JOFQjXcTOqer0rp&#10;s1yCOTwPpx7sKVz1QgfD5jripmiVl8SjVTm8Lu2gavWWQr9AwA5vbm/59+6sK0z1mEqOYmaJZ0WE&#10;xShYvRYkaFJK/qQ+oekXv9T9feuvdZljhE9OEKmEGRomZCscwLXfSWFw3BP5H097631H8v2c87xx&#10;RogYOrBhI0gY6XZSOBz9T7tTWoH+r16rWhPXCGbWgZVYtJE5aORVK6lbmVD9BZf1Ee/MpXrwNeuF&#10;6RpoYfLoZCY3l5VRNGOAAALp9Bdefz/gPBWA9QeqggAV65xStoeRhoVxJ5GZfGsLO9x+v+0RYkj6&#10;j6c+7UDEVx8uvAny66kpylwzCVZtDsiAajpYHSsn9QbXB5BBH59+AXiuKdbp6565m8h8qVEYVF80&#10;kUyxxCWJWINh+ef1fn3sCnaRWvn14586dNzFpFSEKhNQ7GM3JUOn7pdLXtwLD+v093AAx1SvD59d&#10;iVvtSHLAE/ceIi+lL/5yx/It+r/Ye/aamvn1vHn07QzQlFWKPzvIhMM+kLUG1v22T8cH6D68+29B&#10;Jq3VqimOnKBGBEwcLCmpIouLP5RpkUxv9UJADX/1vbR+XWwM14dO1DTtUq7P+yokXwsoTxKAxMkR&#10;UfX0Asv9L+22xgdOKCeneOaKGaGpelbT9tU/b6gB4zJJoMCAW1LpOoC3HPuhWtaY6eUqKHz/ANnp&#10;2prwBIwvhlpEvMqQmxgLhilREwIZk/DW+nH0t7aNWyfPpQAFFB0p/uCSUpKeOKSVan7VYrstZFIo&#10;l8c8MQCrHq/SLLzzb8e05UV7sj/B1ao8us9HWRu6S1LQCWCFI5dEbeWV4z4WMV15vxqJ+o96ZAKa&#10;fPrwYVz5dOsNTQyQrTxxCoWkvVwmG58E1Q2kUxl083W6hfoCR7aKsO48D1slaafz64RicQPamSSd&#10;VT7mAEoYPLP5np5gef0kMrj+oHHvRpXGB5dawPt8+nJZ6SSRE0SQ6GZYAR5FEJAvMZLWZAdQABIF&#10;yT7bI4+fV9SmlBnpU0UoMnhiopJ1AlLzALSzDxKGqhSGQfpIGgKSbfj8e2mFMn9nT6fZ+fQt9f7R&#10;qd456nxYQTxzT0kYlLaxLT0EX3bxLIOQwfSx4H1t7tDA0h0rn/Z6RX11DClW6vR+PPUWKx1Pi5JM&#10;KQixpPVRGkSKKJUtK9ZUyoCGjYMkJljAbQCTf6+x1se3eCKsD0Bd13dmH6R6tk6+2XDQ0GOhjhjj&#10;p1GiGphPkenfV56YGGW50KzFNQP6SD9R7HFtb1NWFB1H93N4shauehpjhWOOSX7NVp2WSNowweHU&#10;zC5QEEqpNieTYn/bHscKJ0nEZHd1NUeFJEIgCt4vEZACTGiE6ZNIuSGsAT/Ue31XV1sro8uuMcpm&#10;SWFYFDLHqRmVSJI9ZV/r+oFjb/D6/S3t2mQeqj7KdONNAZUa8bgxN5i8SiPhRySWFz+SD/h7pIQK&#10;V6cVdQr080kERHjYossgdl1xonmWRQUFyAFAH04F7e0sjHh5dOhFpnp5igjRYUUvItiXMqh9KMbS&#10;ABhyNQFuePqOPbfVgqgUp06wxBnSQghHvpOrRoEqm6/0shF1/p7902dNaJx6cRTgN6TEZRHdnI0+&#10;VluutQPyB9R9D791qkjYbh+XWWKCN2QqASvClVAYhV/zl/8AD+nv3V0+Gnp1nemjUJpAJbWrHRdj&#10;FHz6AeLnn/W+vuq9X6wCIalCwmOKNdbOWuHppT9AW5uDcf7EW976906Uiguqi4EqOHkMZXkDVGyv&#10;b6H9LE/m/tvqw49PNOriFLaFDR6QVB5kQ/2T/W19XP8AT3rq/UuNSOE1MhTTqc28RDWZR/T63v7q&#10;/wAPXupUkSyK1yAY5NBYxghgD/nFt/q7f76/tnrfUhUMgYkNHqcD9ICar6T4r/1HJ96JA49eIqKd&#10;SwhAKWUquqRW03IUiws1jwR+CPr/AI+9DSTUde65ogRQb6CxUFFHMcv4KmwIX+o9+f4evdOEcSsh&#10;0hNI9bWPPHIdVP0t7TlqGnVgKmnTrBGisxsHLA2JAe/ouQQefp/vPtl/i6v4Rrx6zlQqOCYxdTKU&#10;06lt/qVP9f8AD3Xrax6TWvSerjIqyEAXVL2VAWHpuQpUD6CwsfamLiP9Xl1t/hNOkNkofIv+7I7a&#10;CpcqQzjn6jgD8X/Fva9SKUHTUfx9J6eKYu0hAUqLrqQAtIlgxVh/r/7H24NPSnHWHxvHILxawXUL&#10;IlvRpJMiKPr9QffjpIqOvY6yRzKjIHaNAxlCkeltA9SiS/0K8kA/Xke6EVFOtdZxUTKsbFgXjAdf&#10;GVCuHa0P7fB0kfXn/igpoz1uvTjR1bsVVtCIiFmXVd43ElgXub+oggEfUf63tt1wV690qKerLSRu&#10;EUpNcI36WTxkagqHjn6gfn6+0vHHV0OKdKWml9MLXC6W5KlSpjZrg2/1hcf0Bt7TnBp1Vvi6UEID&#10;EagLgk34Knm9kH+J/wB59snqw4dTEQWdmBCnkLwqlvqq6fx9Of8AD37rfXCRtOrmw9J1Iuq4PLN/&#10;xT37rR4dMNZIvjkKFtRJCK6gaQfwhX6t/qQf6e3VA8+k0vl0ici0HFnAjjiNi4JExlBBJAuQb8EN&#10;/sPa+JcUHTXQbZeopvE6LMZHGg6SCBZ29CMf8ALsb8f72viQ+lOqFfMdA/npfG0jamjlcyPFK0gZ&#10;QG9IU2/On1c/Ww9mMSVHTdKGp/1fy/1f4Q3r5gzakmCQc6grkWimQr4Xh/IVvWWH0NvbzLp6t0i8&#10;j4Z/HoqZIqcso+3dLCaRgTa5uVOkXN/SBf8Ar73H8XV16TssUYlfRNqnMcEgYvelT6iSKWRQACVu&#10;CAP8Rc+3806v0tMHSxTvUmnWMusKawqhtc8ThE16DZiyXUFSOAbC3tiY4p1dY9Y6NFtTDQRgRimj&#10;p43aOSGOQGWONHVWnhZmF+eS3JBAF+Tf2SSyUz1UIHqD5dD9iaBY1YiO7G0Y1MrRFA+pfGpHP04/&#10;21/ZbLIa16dVAB69L6liCgDxlSZTcqNSgEXVh/xP9Pp7SNx6c6eo0K8iwKk8tYcXu/A/qLe9de6k&#10;6Fa+hACV9IN+De+r/G//ABv37r3WAqDqVorfpLIVAb6XC2Av+L3v7tjFOvdY2sLFuBf620gsPSuk&#10;2B+htf3vr3TdUSBbiyjSD9FsLrzYAAkH/G3PuwBbh1omnHpirK0prOm4Qqx02I0uLi7D/C9/6fT2&#10;4IukzHzbpH5jJpEXZgoAi1qwYehUXVGbr9bfW35+ntfBCadJ3kUcOgf3DuKJYfHI3MipJHAl2nqA&#10;oMnlpx/VvqR+P9h7NbaAu/Dplndgei0b13bIHlqRUTJJKKj7sQCNyiRARhdLqQdVxrFuRzbjk+to&#10;9BCdJojSWh6I5v7d8MTypDIJJJKdryJSr5ZfHIUr5oZkuH0gC4XSVLLz+CeOdEePLo7hJ8bhjotW&#10;69xQ5CrhqJ6qnEkEXhjlmkjpvJTsBIXklkBjjnJGmRQw+hJQ8XIp5s56W3WqXgOi77iy80s9RDDS&#10;mCniSGKkp/FNUwQ5A1BjeajnI4hmDaYzMANZsSmn2UzSazQcPLr0SaFp0j5HShq6movFJGFkxzS/&#10;vrJT1Mq3DVlNLcJFIjFZJUJ1aOOOCm0gGvS9fhHTTSPVyt4alRFN5QrvGVDRIE0TTrTG/lWVf2Qb&#10;W/SbD6+9gAcOrZOOpJSlqXi80Zxk1NVAxtCVekqIiw8QlC2KlQv0blGY/jgMdb6W9JTQNJSJVs3h&#10;dKyNXjqfGtDI7+R4qiO2ofRZF1AfU3b6e9EV61084ytkijfzS0jwyPAk0gplM0sMknjpomp3svjY&#10;DWdLM4vc8L70vDqhUMKdLylycWPlVPtkhdWmdWpDF4ZYJIwzJ95puC19auUBbTpJvYl1WAGeqPGK&#10;VHl0IeBqIJGgmqKmkaGrLx1irBFFIK2oTz0cVOsS6GVrqCshDX+jBuPb8ZBYHpoAk0HQz7MkMr0s&#10;soqaSaklnesmVYHWKppQE0QFgZGVkP7l2J/UwHPt2T4emJx5Hoym2amMfZmkN6eWnNQ6ykTSeWSb&#10;SkCSOvrHN1W3pQ3+tvbIAp0kMX8PQ/YFqOeOnGmdxRVbF4Hv555YlAErwsASSWUFb/j3QLQ1HTsQ&#10;046Hrb0USwRy6oGnhZYZEYB5TNPIRreNidHp/wB4FvaGUV48Otnj0K2O0qyRuiSABftz5NLhGUup&#10;H5GkD8/m9vZdNSp6r59LOmFkV5C7aijXYRoxjHDxtLpAAtc3Iv7T9Vk+A9OZAvZdKgqAWUnSoBuL&#10;Bh6lt+n/AG/0Hug4HrSjVHT/AFcemeuVUUMoAZneNACVUm4Ypa1xqF+L/Xn24gqR0w66SR0E+5qf&#10;yxVOks/7L6lCcO3kAp9QA4t/X8/j2cWxoAf9XDpO1NJr0UPtaBPFUXE06HySE0ehJGECeSmjmXkc&#10;BQ9wPUNX59iiwatB6dI8Z6qn7w24Yp5HEMlptE9eX8YqnhqJm0xxxsLAqyPHMAPSjKR7HNqPFgp6&#10;dbjUscdVYdjS071v3YqqqPHa4yzLIZ6J5oJnhaHKU8a+ao+5ZQyOnCyaeLN7RTItc8P5fn9v+EdL&#10;IOHULCZCkpI5Jqhj/DYa6kArQoqzCKhw1VNRTqyFT6VVo1kuiqSVPPstukBTUP558/L0+zq5J1V6&#10;H3HV0swq6t5/FKJlFOVSOolEMC+GOaGWNI9DyU2iSKOVLtr1C1rgmIKsaf6v5en+ryG04U6FjHTO&#10;BFVtSolEEhhrCpnkp8tU10wannjpfSAhYEuxQldRVf6+7Y8+r9CftSNYvtNTRR0zVb0uOjjX9qR2&#10;m1eGqlmUF4g/7hS7Mtrn0jh1aUx1vFOjp9a1VX90hZ45ooXWCpqKsGKSOoiXzS0dPDGAqI8xSz3I&#10;0EW+tvdp6Fc9J3IWtOj87TWdUcoE11Xijl1S6Yo441JiWZUBIZ0XSdPGlPYbutPl0iXiehgo5lkk&#10;Vg0boigfslmRXF47rGLkKCD6QeDc/S3tAyeY6c6YM7USilmdm06jLonEh1ySE+h1UrqZgf1j6FbW&#10;+vtyJcgHpuTPRIe30poqSRa8ySu1CXohT+RoIy8rPUeSZV1BkuzRoP1kBR9B7GO2+X+XpilKHqiv&#10;5S0EcdPkWmys8dJUVuWhyNREtKY7QIIcr5KhVBpryty59RZr83NpMsDW20u2KZ8xwzny625UEDrX&#10;178ijORl1RUryRVWiD7SljpnSigdopIpo4wCSGujGT1EoL8+yXmFgYatQnhgUwK+nzxQ5NOlVtEh&#10;Jbz6JLl4RHVFdCLfWpKryXY3jOpfoG5YL+OfcL36hbg0H+r/AFeXQqtCDEB6dNaSGE2fyeXyW1oS&#10;uvT+rV/Ufj2hqV6VlQwp5dToJVMrsWWUutijAgxqQQyqR9Dz9R7cSQBjXpPJGNI9B/xf+TqdRzRP&#10;+342W1mRIvGpGlQsTF7XBJNyt/8Ae/am3kQnTkfZx+VPn0nnip3kg041rSnE1p8v9WOnNbkxxyOT&#10;EgvJLGgLon6R5AAFsWBve5H9bezSByzhZWOkcSOIHlXyp6+f5dFkyIFLRr3Hy8q+dBxrThTH59ZA&#10;Q7hIysgRWMaFQSEJ9WgsoDE/gW/2PsxibW4RCGA4VziuaYyfMf4ei+RCiGRwRWlft8q+g9fX06kx&#10;zy08aqrKgdP0KrFmIkKkMrD6KQNRH+v7M4ppIVCqaVAxSpweB+w0rTyzXPSN4Y5nLHuoeJwMjiKe&#10;uaV+ymOptvN5ZNSM0ihVZrkAhRbQBeyfS/59mQBm1PWpYAVOaYrjHClPn/gCQUi0rQgLkgYrnz+f&#10;H5dYkaUBFRDI8oDF5CEMf9kmNLG30uCP9f3uMyAhVGpmzU4pXGBx+YPn06wTJY0VcUpWp+Z/OlOp&#10;AMDiKeSTWfTEptpcSrcAxyAfji/4/r9Pan9BkSdnqcAYo2oeYIH8/wBuemgJFYxKtK1JHlQ+RHWD&#10;XGus+Mh2YyMgsyOx4R1e17Jf1KSQf8PbKmNSxIocmlKg+mmorjNQSQccOndLHSAcUpXzA+z1PlwP&#10;29Yov21ljlmdtB9MSHQLk2CxMLgre1xYX/JI+tIhoDRyuSBwWtPs0kYp6jz+zq8g16XRaE+ZFfzI&#10;9fTrpEMrMzgKA6u2hQskmj9AdrWHNlawAt/X22ieISzClM8KFqcK/ng/z68zaFoprX1yB608/mMn&#10;roLqkk1GFXBkkYvcEg3IQj62B9I/ra49tCPVIdWkMCSa/wCCnkK1X59bLaVBWpGBj/CD5nz+zj1w&#10;SUo5jJCeTUlPISoA9J8scjED/gv+x/r7bVljfSCKGtDw+0H/AAdWaOqaxU0oWH+Aj/D12+uJYiNP&#10;DEWsDrT9Wl3I+oP4/p73KHiVSacfTy8h+X+DryeG7NWv+z60/wBWeoxTzEmVzNJpZ5FdtCqzm0ax&#10;sBxa1vo30+ntKY0kJaVtTZJrgccAGn+fp4ExgBBpHAUyTTiT/qHWLxMdDmSIFIbJEbCL9VpWHpFg&#10;Da4ANz/tvbH07EAkqCBgU7RnNDwp+ZqacOHTvipldLEFsmvdwx9p+3gP29R5HeSVfL41MZCSIqBT&#10;JyQWcfW/+J4/A/F00pdnBlI7cEUpUeZNfP7ccPOnTyRoiERgnVkGtaegFMf5f59cVYB3ZVR21gaj&#10;fRovyAQLD+lrcn23QGRmQVJPHy/zfL+fV8aFV6qAP9t/n9T/AC68UcmRC7FxKqqhNlkCcuOAbLwf&#10;8T9Le2TESGViag0p9mf9X2cOnVlRVRlWgoSSBXTX/KfP0Hn1w0KuvU1hCOVN3Pq9V11C1r888i30&#10;9t+CAGJwV+VePTpl1FVCg6vPgMY/y/ZnrAplkZZI1QqFZmZ1W7y3IIkA41EfW3/GglGp6aACBxqP&#10;P/P/AJOnyka1WTiaAUPl/m/y9eRXbVE7MmoBWDJdiZWuLK/Nubf61/elBBKtXP8Aq/lw6udHxijU&#10;zx9OuDB6d2dljaKLiRSdOtb2cB1DW/2A90IaNjUVAxn/AGer9sigCtTwPp5jrFLoeSMHUIWVdEp1&#10;ASTfVNFhbg35Jufr7q+nUKfCfP1+wcBT+fV0wCBk+ny8/wDP6DgM9ZFis5A0ySu0gkYIsYKpcsFN&#10;gQF+htxb3sIASFyT/P8A4r9lOtFxoq/wjhnNfs/wedeosSR2ZXQMjmRilzd9N013+o/2m/19shVr&#10;Q8K4H8v2en7enHz9v+f/AFZ9OHUk+aPyxxxJTqsYBRxcyWGtURLfm/H+P+297KsupAtB8/PpvsOl&#10;ydRP+Q0/lw64oG/Ry6iK+m3j0L+oSKPzY8X/AK+9KCcHOOH+X8uHVmoeHrx9evPIDERIuhXSNY5o&#10;gLraQaSyn+psD7sWouRprw/ln/J1URZqM0Jx+3B/L+XWRYzqdBZy51JoIcvHYO2mNrj0n6H/AB/w&#10;97CZI/Z/lx8utFsDyp/h8v29coiG0azH+2C1O5AAeLTcagFDa7ekXP8ArC3u6nPdxH7CPn8/Lqrq&#10;BUrXNKjzBrxFcUHH+fWWMuOWYxKjmWJ1XVa3qGjTyxPN7/T+n59uqzA1JIHEHjT7P9WKdUZVaqij&#10;V7WFf5k8BT5cevWkkaLVw5u0LU8np1FuIXk+gJtdrDi/4F7b1SOw1HPEUPzwPkT15kiVWCig4EEV&#10;8qVHqOsj21PrMLoWA0IDEJnVf7N7Egn6kk3/ABx7u8hNSSAPlip86faeJPE9NJCoAKVB9T3Ef5qD&#10;A9OpYnWwRiQ/h1hgoZHsbaVZfo1hZj/xX2rF0NGg4NMeh/zE+Z9KjpI1mfE8QUoWoQfL/OPMdf/V&#10;vLjU8wK6s5eO9o20eJgWllVSAFQ/pJF/6+zkqwFT0HRkV66EbyaYYTTwkXhaWodGgBlGtYxpXQy/&#10;m4t/ib+69e6yuBLdwY1MdxKX9YQKNGumjUBgGax4e30NiPfuvdZlfR9vdfHp0RzSQsrvHKG1+IyW&#10;AYEcs3+9+9rx/b/g691mTxPLGRD5VnlkOuyj9lRYu8ZAUqv4uPfhwP8Aq8x17rOVYiWVY4kWOyr4&#10;258Sv/nZQn1ubm39OB72nxDrY64RQyzGTzFlRHVo5UkBj8Z/cKxoBcE2spPP45+vtR1pvh65okMn&#10;3BAKL9zqiJ0NGge3j81gGDWFiQCTb3rqjeX2dSYKeKVyxUzpJIIjJpC2bTcxAW9IBtZmXn6D6+6P&#10;8J6oepkdKkIbyLqEcizqZJtalCDrVgv6QBb9X+9ce/H4h+fXupaMzsjGRpUiYX1RlQdfOiNV4Oni&#10;zDj3frfXGGUFNU0LqPK6t41sG1t+kxfVbi1nA5PHv3Vl+LqSjiEu+pzrZhOwjDWW1k4PC/0NuT+f&#10;e+nDwPWEmPyGSMAPaPyTORrikKaR+24AHAtf/D34dUTj1lkUwmITUzaTHIXChGQxumoukbgn68lr&#10;qf8AG3v3Vm+HrGliwd441apAkAZkKRyxCxePRcs1ubAm5/N+PeumusYUOYkkZf8AOARs9NpkgMvp&#10;S7NpI1EfWxP4/Pv3XuuLBRGzOslgyxGGIqqyyh7sSVBewIJt9B/hew917rOwi1wo4eJADpgi/SXl&#10;JbxOG9V2IuD7917rsTBHn8RaRlMepXTQ8sLAxPJMSLKB9Bbk2BPHv3XuuaqkJMYVH8jqIV8qiBhb&#10;UjDxg8j6kkfn37r3XuY0E8qrdZGAWb9wLrOlxJYcaufWQLce/de65qyRxtBIZVCSExlwvMcnOkPb&#10;SSp5/wBbm/v3XuueqCDSLOB6YYhKA5eK30AUBSCT6lsf9f8AA0RUUPXusvkGkeRRGlpAwiAC+ION&#10;EMUcf4J+tibf091CAGo68BnHWdWjVbxktBpYTrICVABuSjkA6r8c3/2P4v1vHnx67dbIFBMatpiU&#10;llXn9aLMtrhbfUX/AMffutdZwTpdSVP6HEjs8ZCgXCpKfqjW9N/fuvdeJlR5G5LNAut4tESktzrs&#10;gt+knkeo/wBPe+rqKgjry+JANSOGcjUZ3DXB+iC4Ci311Wv/AFPuj/CevEgdp6zMBEh8iTTuQ0lo&#10;3WeIhR6HAYBgfzqDW49p+tCtccOu0ZmaFQokP+bdoytl9AMurUtx+NRHvfV+scbREPpiEZVow0fp&#10;dWTXaR4nFrrb1H8+/daalM9SlLkVDekwpIADpUROgGpVVvz9Pp/X3ZPiHVKKcL1wjKL45V1x69bF&#10;dCa1VTZVsv0Ngbm359v9a6yFw5HpjAclqY6VuIb+t1XTwT+eBYc+/de656gSTFpte/3B8bSNIeGR&#10;EQC1h+WNj+Pfuvdc31BZTbxyMCpb0cn9VjY2Zh9bgW/Fz9D7r3WYyKx0gSBNGp3cC/pXiIcDlm+n&#10;H+39+691hU2DLGAo8+qPWNSO4W7eTULEA3HC+/de65xnSUWQP+4Q1rAq7XuZbKPSABb3VhVaDrXX&#10;o3WWRuCpZ3aXy2IAQcFibqQQOLD2yUIFT1qnWBWMplbUFSVSsaLDGugE6UVL+o3tc24vf29H8I6u&#10;nEdZ/wBogRIqSWVNEXCysB6SzsR+fwLfX3fpxvh6yANI6Dxka7IkUiIG8YNjLrkHFhewsPpcG3vX&#10;TXUiOIDWHZAWP7joFDyOFAjDSgXuB+P9jc/T37r3XPQoI8kVl8JLryq0zA+rU9rn+i2/42fde6yq&#10;ABqlUJoNyocvZQBpYAgcEn6XPur/AAnra8evLGGEhjP+cUgROosAo/zcg+qf1A9sdOdZxH5CreON&#10;lTSHbyEJpYWIsB6yP9Yf6/vQ6bTz67CHXyET0M1gCxsDZTpt+B+Bb/Y+99OdcjEfWVjhCRhQYokE&#10;jyBhbUWb+0Pz/Qe/de6yFQzgOrCUKq+NU8noFjGoNhaw+vvQ6bTz68FWPzARmSRyFZ9QMgB48Sxk&#10;WFhxew/4gOqxZhXp3rkirIFTl1F4SEGkIFFyj2+lzwT/AIe3H+E9bPWS2os3ohMieN42I1gR+llD&#10;nj6cgn/e/afqpp59ZSFW6aQqsgB8P1K29PkZ+Pr9dP8Ar+/daz5cOuWo61KrosEQSHxnUgWx8Zty&#10;fxY/X/H37rxFRTrkEXTpjjVHKXGpgw0MSGDEAGw/wFh/T3rpsmg09dhIz6n8aEKCoT9wxlvTdZtI&#10;Jv8Akfg29+8urH4Os2kAEAxQuF9dwSCzfqYs/wBOP8fr72KVz1pKZr1hQFRFrUrI7N+nkaQOXv8A&#10;0P1uffsVx1caa465IXUBSVYjUFVQoY6+NLsg54/J/wBf37rfWQroLgKWCoplW+o2t6BGQvIvfk+/&#10;de65MSGXVeza01Frre12uQvFvpe59+691y0mzlBYqVLNwz/uc6iADcfgA/Qe/daIrjrmi2FiS0bq&#10;7hwV13J5Jcjn+mkm9v8AD37rxIGD10VYkAeo8PpWMePXb0KTYcflh711VtNMdcLaAwN9DqVLoCW+&#10;vqaM2BJv9R/T3vq/XAqqqETiTQ9gH1eIj1EgH6HjhffuvddMQv74csFUE8WEkgXl2A/p+R9ffuvd&#10;Ryi2F7A/rsRZSWN/Va9iPxf8e/de670obIxiIZW0hVUkknlZHIGk/m/09+691jQXVUU2JY2ZFAik&#10;lJuFMkn1IA+o9P8AT37r3WGQ2DlSxNhIoUBdTBwoF2B/P1I4t+Pz7917riQqBh5ArB/KyxLfSGF3&#10;NiAOT9CD711Vvh6ySKzBluzGRNI0qFYn9arxxa3J9+6ovxddhuFkUrCXVR4gisw0+kiUj+pHHveP&#10;Pq7fD1wQTBW1M2tiWBspRNP6kVR9Tbk3/Nve+zyr1RaauudgbBpJ3Zf3HOmyhf1Lovwpubc+9dO9&#10;YlAADGQAD6xqCmon1EkFf9bVpBv9ffuvdcLsw1yXbS3mSM6dOpXIDcgHj6fUcfUWuB7r3WMSJIqs&#10;UKo5kjMkLDQPVZhIXv8AT6ccce/de6xlwmlA0UxIERuwGrSdRIIFrj3rqrfD1EeU8s7MiJrUOqrp&#10;Rj6tTC36Rex976t1BlqmsUMkMcap5gigKCo+uq3P+I90Jr17poauVFURsbyqZHVkZf0NYCKQg+m4&#10;JUHj+th719vW+mCtyQ8jJriQSktCzWEJEYu8hVCVVxfU+m9r/Tn3cU8unljFKt0lslm1SEzPqljj&#10;k1r9qyReAN6Ucq9mPHIYCxHNuPdWNB14xAnHSPye50ij0vUidZolSp/U5b9zVYabAELxdRfn6e2l&#10;lz15YSePQeZrdiwwS00cRqXhcAY+NFjfzWvDrLgXEYIYn/Hnn3ZtLcenkiAwOgpye7HnkMErFKgy&#10;gQaZ/DLTyyoPO4NrOrghl5sLe1MIj4LjowjUKOgtyG7UgqFqlnjhnhqJ44p6qSBhMKdirL+k6VkB&#10;I/bF7i9/bzQkmvS9NBXT69BBmt1skrRCnaCOFn0UaNCmO+8MvkqVSScMWm0sBIVZSRwP8LRrTPp0&#10;8sCL3Dj0g5c1IYEnWryKR/ePJA8MyVmP8ERsaZpKgMyanOkRo7HVbULce3urMADQdI7I181SuQir&#10;1rK6KoaJp4a4lhPJE4cxxwxKPAUACqwVCT/r+3EQNk9JXHeepaw1uXJhV55THTys1QraI6GCRQae&#10;KZJjZZLrpHqJ083B93ZtPDq9KpQf6s9TaXb0NdBTCQpoWRY6mjqpR5ZVlF10rTAsiLxoDE8n/Hhj&#10;PVHbSNHl0vcdth5p4/8AJ/HjhTvFPTu5klpI14ElS0YGkWX/ADS+onn3omgr1Q3AVaenQlYnaLJV&#10;NUV/3MhdBJFGsUKQJFHaOKBhDZiFXSw1An6j2leQk9JZLlmwOhJxWyo0qnknoZDKz6IRS01Os8sK&#10;AF6h46e6+i/AFiR9T9R7baQ0p0mNwT0IeJ2uY4IYnVVjpapA0rSJ4p9UnojhWFY9HBuR+kchre29&#10;RY9eR18+lzSbXiqdCSyQPLDO8g88WmKSnHOnSoGlfyrGxJHAI59uoDWvVXdPLpaUGDijlpnAWWKX&#10;T45bl/K0Z1LGIv8AdakiwJY2/wAb+3s8T0ldg+B0rcdjisiNDEqLaoISRV88bqS01mcXNzfUCeB+&#10;PdQlDXr2sdOdJBEUMxjWNiqM5ZQykoToddQAvq+v9Bb3anr1ppK8OpMcSuskcjNULJdppUmSPxFP&#10;Q4lawuAeBa/APvdOqFicHpxghVHJY/tuyNrKqTBGl4/KEcW0hrWI5P1t791XrnoU+RGRSyEF3Zgh&#10;nZ+RK0lgDbk2IHH49+691xdZHKqq2k1KiAQWkXQt2IjcAFWHN+B+ebe/de67WP0iV2EcTXjZQ4Cu&#10;rAgKCoOo34V9P55+nv3XuuEehwim1kiMKo0V9DBtSs6W4AA4IPJt7917rk+pUELRThppkVTKFssi&#10;jUCVQEaABcH6n37r3WF4VRJCINcq6rxhw3mVvUVj4u3J5F+OffuvdcSl9ShUWI08bO99LSuzWWIl&#10;vwvGsD/evfuvdclo5P20crK66ntIgUychg4lI0lVAtbSATYf4+/de6yaPIshPo858nmkiiee6jSo&#10;/ZuDpF/STYC/09+691lbQ0yiMI8L2kEcSqyHxRaWlbksT9BpJsfx7917ri9OFaTxSRRywIFnllXS&#10;QkigkUiLwpP0J+v4Pv3XuvMqo9OxbWqaVWNYv3JTq4upAuwJ+n5+v+Pv3Xus6xrBJJEYriFkMqgL&#10;fS37xCyPwzAWuR/xHv3VV8/t6zDzoJKhS6P5T5JEZQpjD2VUQ8iUjgD8/wCx9+6t1J0IQpeIyxR2&#10;sdJ80byG6GQWHHJ1EE2HvYFcDr3XFnHjnVrRKsjRqr/thg/qVEKC9v6cc+9lSMnr3WdUWmha2sO2&#10;jyeSUtEC6303UX4H0BBBPH15NetUFa9cVqDIqwSNdSpVSJERldWuYpG0g3/1P+2/wHuvUFa9RzMi&#10;vGjTIrlnSOIWZL2u4L/6q1ufwLD8+/db66ZlDKt7xyoFuCAo0veVGJ/Tdvpfki3v3XusBLLTyicv&#10;G/kkkiCBWEms+kMyi4QG1gPqL/j37r3XhpBtCH1oVXQCoLKy+S0mjjSp4Fhzax9+691IjDG+rSse&#10;pFQBlWKQyXAWeQ25X/Up+b+/de65xqpHkMJYo0gaIIZEhRbAlVK6rEeoDSbXvf8APv3XupUUa62W&#10;JgyabK0rX1ckByCCoUtwL8+/de6mIqIkUukM6kalk9PrjNrEAXI/xAt9PfuvdTUjSKOSUh0GqS5F&#10;7kNwrBTyW+vPtO/xHrR6nxxGRYhCUgd4WZgFsRAo9IYuB6n41D3XrXUlFMbKtlW4aKzNq4b62CA2&#10;/rex9+68aefWQRrZFiu9iBqCj0m/If029X0AP+v711RtNMdZEpruqaRIyeoIz2Fj/R7C5UW9JJAH&#10;Pvf29X64Ep+/GS2oKjs7AMP3GsikgfT6cj6ix/Hv3XuujGzCOZwVP7qL42QIVAvoViPqbWHHF/fu&#10;vdYrFQfCb63EralDDQByZLgAEf1vc29+691iBCCRpUta37eotfyiyhbf04JHvYFTQde64BUKR8Bm&#10;Vog2pj6Z3BIaQj0spA+n1HuxQgVPW6dZi3jjZnJvI50gL/bQ/qW4sl/py3+IFr+6da64SOC8baxI&#10;WVZCpUF2ROA0jIAXW34+lwffuvdRdZc6F8rAykMZtMJtYiwS3J+v6eLf4+/de64mVXiJaRCha8R0&#10;qbAN4wxFiSeB6iPfuvdYlZjIwk8ACMySgEqVjFvHNESqqSb6iLfn34Ak0HXqV6wySwvoh/dtEHZD&#10;NCqoFX+v15Y3PH492KMBU9e6w6pNMiujgmnIKRhEHBsbva5va1h+PdevddmUx/tI6JK9OpSeVAYx&#10;Cz6WVmA+tvT9R9eeffuvdcTHpIKSyA1AhQSmI6nAHMSRqCVA4+gP4N+ffuvdc1A1aXlQIgGmGTUh&#10;kkU8MEtwoAK2c829+691ienEoY1IaSOJTJMTZUj8Tao2YL+q35txfj+nt2Lz62Oum1BVlkTza11N&#10;KVVEj5vy39klSCAP979u9b65LdC7NGieRE1Eka5GvaFmaxsQOQLcm/v3XusChHjDhidRAs40K4B9&#10;N7ABtJ/Vdv8AD37qrcOsxj8as3MhY3EJdInOkX8jo/0QMeCbf7H37ry6vPrgqLIsbSokaPdpIQwK&#10;hVBKuLgawL83P+t791brpAA6ySFQWDsyB9SQqRYPKp50kDgfj37rxFcdSISNZKLJpdbo7rZolPqV&#10;bG/1F2/1/wDbDTCop1rHDrNGQQmp1PiXyhlIYhHawN7A+pf6/U+2mOkaOvfLqUZLgrq8ZEisHBWy&#10;pIQiKY1B/V9Df+nuqfEOvDrnTgXMKGTU7zRTJK6wo0gIN9QW2n6ldJ/23tR59UIq9D1ksY9UQDxs&#10;kuhC7EpKX+pkFtXA/wBuLG9vfutqa5Pl1JRFUaTaOZ3JLhdQbyGw8Qj9QHAvfi3ur/CernrkpV3a&#10;JyySgHRTaVkvFGeNEg+l+W4/H+w9p+q9cmZg6yxhGcKGC2VtRJsEEY4+n1Y8+/de6zCKNwkUYt/n&#10;GkcKtgZD6ZovwLObL/sffuvdco1A9DwuqRoOCAC0o9DsWF2IvZhb3rqoFaj59eisodHQho1jd3YK&#10;WCyyESx3Ycknkf8AFfe/kOt1FadcfGCzCKOzyOW8kpTT4yP80ZH4FgPx/sPfut9YQyklVDWOkqON&#10;Qmk4jF25c/kgm1vfuvdZFiJMjNEGjMZjaNiLNIReRSjiwtz9CPpccH37r3XO+pWluXDJ4TYgSEAh&#10;EBA/P15/wHvXTI67OtNMWnS8TMbsNShh6fC5F+WUH82Bt78KVz14efWSEMGMrIAA94uQ0ZhteNtQ&#10;5Bvz72dFMV61jrIFWVSh8qnS50ARj1XuI9VrcfUHn/iBrr3XMxXCl+dZVxrKDyoFIMdwAAvFzwP6&#10;+/deBpnrmA6KxEcXARP3biFSz/vHn+o+h/Pv3W6E564gRoXJikdLSS6JCmspH/m0GiwIB5UhuR/r&#10;e/daAqaddEtpW4swWy044AJIQsX4vb+zz/t/r791ZBmvXOKxIDaNC+UOQf2nEYtJrBFwASLW9+6u&#10;3w9cwNIVQmsamsl9ZKxDVcj82/UT72M9eX4euOoGQThAkYF2YHyN/SQSk/X+o/17e7EAf6v9X+r9&#10;gt13rJvqZtLBAyC5Tj6Q6CAFYWFgfdevddnQVUuwdnAQAqupk+thYf7cKffuvdRQEYnjmMOlSqkq&#10;9ywsXb/D+h5/Pv3Xuu30XTToLG0SFwGLmM/2ygHA+gP19+691iICO7Avw6AsbEOFH7j6vqF/sk/1&#10;AHv3XuuDEWLfpAQ+tPSY1tqANxbkfTj37rRpTPXB9DhLBwjo2pbiRRpPpluQDZh6XH9T7tH8Y60t&#10;K9vUUfvHyFbRshjZkOljGja4lWIjgf15+l/ajpzrjIrySnlAAFDyO3pC21WS9tagD88X49+691jl&#10;j13iVZDpKtAbJ+2fqNNrgf6liB9OPfuvdc7HWy6QFAQytGyM8ru9rhrAnm4ubf09+6bPx9ZihTXJ&#10;IFdSdTHUlmB9KEkC6sCBawIv+ffutjj/AKv83+r+Q4BVDqNCicqUl/1IcfRltxqvpBI91f4T1c9Z&#10;pC3C+FWVIlVR+hnCi15Afrdiefr7ZT4h1RuHWBSRGqKdKoASUjEqi5u4UfUcXN/b/VV+LrG7Mqa4&#10;UtoiJDtGLiOxLyzSEEaALjkA8fX35qU7uHTvUaT1BFUaGeICnVHRQ6sdLyG35B/pbgG3tuhbC/D1&#10;rrgszO6qRC4iiKS2VQj2BAKo44/xGon8397Eek1r1Vhjpt0aoKglmJjCuzXYmR5LePUrAk6PSB/X&#10;251frrWSXHkIeVIVCiFdepFsx1AWVT9FP59+691iTSyHTr0LquzRjzJ4+RZbHg/SxHP19+691LjC&#10;+JB4dEYYCVF5LK5u8hAH1ItpNxY+/de6yLTJM8ZFPdBIVAZ1j5/UTETwbEc/48j37r3XIEMPMiqN&#10;DPL60BgZI2uzSOQf1D6BTxf37r3UkqhT6kMFLKIyuhlnOuMspF2t+nn6cf6w917rqyDyOzqzsFLq&#10;kQZmjUeIKFHAsOWPv3TTCrU6xgwkGRnfxuQbaFRPGvCsiWFiv0tzf3rrVSMdYnCS+URs7KpSO8yq&#10;qychyqn8Hgf6/wBPfutr8XWImGWTgjxMsbkhGdZI72diw51A82/w976u3w9eZNYQoqpoMsRkVnKg&#10;x+uNhfn18gr/AEI9+6qlfy6jG4kkgj8aySqIVSNFJaONTJK7D9OlLEWHquffunOuEi3JIjUsIElq&#10;Z3WILUIQSsdkA0j6eoc/g+/de6xpEAmgMpRl87gFbumgtqUnkaTcMv8AW/v3XusKMsysZImYAggJ&#10;cFCVJkMb/XVx+Pr7959N/j6yog9KadKgHSbaUkcgvEGJBN7D1m39ffunOs2mQRhKcqGiBlMbxg+O&#10;QAM0jAj0jkBSCL29+691JViHLs8czOpSob1P4l8etIUUAAq3A4+tv9j791U/EOubT/twoFMgkuzG&#10;TTGxjPOmJiCpP6bXIPv1PPq3WCSQMqReeBJPKIYklJXUz8hTGovyb3YEj6H37ppvi6Z5qkiRHkdN&#10;EZaNaZLoGqGvFqWMAGykXVrcD37FPn1oAk06TVdkRKheNNUjyfb+AhVaWTy2kaJByWBAufyb+3B4&#10;fToFBTpKZLMStMTZmkjbQ0ACFY10WYk2BKg2ug/I96PhnA6UqoAoOg5zO5Y9LvFOl2K0U0rjxU8V&#10;K7eVgXUElyymzEXH09tFa0zTqoZmbQvQPbi3Wk0OSenmpq6nSqhp4YkqVpmmmcBaWpMzH6s4+rW9&#10;PtTHCKVrnpZHETxHQNbj3rRpVyRx1E9TNJjmaSlSXwNFKkwTTNUzWGvyXRZCt7C4JHtxwFHRtbwe&#10;IMdF83V2RRUkM8NPUrWLURiTI0ZiMdc2SpZdMFLV1spUECNS8rAksAv0JABTKdL0jPHpalt4Lg9F&#10;W3b2QtPTZGmqaqor5autSurb18VPHOyIJKM3QD0SvdEXULNwy2v7UxROV1E46M2bt4V6Knvrs51r&#10;KhXnkpJ6eG9V/lcFPTwzykiCgi8Q9al3dnYj/dfB9p5xpNemo2Q8eirby7GyFbGq0tRLT0La/VJX&#10;eF/t6aA+SDHwMS2kMzOXP6wAB7K5j4nlw6buEQnUB0XDPdgxTRpHJLIA0JpTWOJUk0yekSIBwyox&#10;BT/H6+20jPmKjpgGNhQ9AruDcrwrGqTx6pnkeVfKzhZD/YRrEh9PpP4J/PHtWkYPl06iIpx0h1me&#10;vVoAHfTOYtMdxNA0gBMj8WNzYXP9PbhQKKjPTpHp0I21etcruGsoYTRSzRy1EMA1KdQaxMj3K6VE&#10;aq1ybXsDzf25DZyzkaRXqmCQD/q/l/q/kD7dUfGupdqVa3FCpjMs9HAuRicu0JcS+fHyW0mRBdgX&#10;ZUbSPV7EFrsklQzrTpqd2jBJNOrLOsuhMXtqkioEok1RxxOlfXIs9XWUMjFzV1VYACml+YtN1JsC&#10;b/QXRwQ2sIA4/wA/z6CO4X0KoyE8ejk7S2bTpDT0yyQzSuzpEsFUlPTpLUSFnKqBqtcDSrC/N7AW&#10;9lsrVep6Bc0pY0HDoYsRt2hoqrmClWF6KFKqSN5GjqpY5iEeNXBV5WvfQbEmxHtsymhI6ThKmvS3&#10;xmHkjdoIqWeSVKs1oZQI5J4ZBomiln+pjQamAUm9h+T7TMxbj08p00p5dOxpqCDW8SS1ECvIkdTE&#10;7HVMilvRGnKNHHYBjxYi7X5DZ+IdKlJI7sdYnpKqpejp66eZvtowr3pYXWpaaUWgrRGp0vFEV08a&#10;ZGubkiw8xoKjrfWCVaSKkqado4opK+SuonrKprVpNHpenmEhXQF1MsTEKtiD/T3RQSdXW+kfVzlF&#10;kpo5MNNG9TJJWUsUmg1pmpdUWUiVWYhI2BLWNzyVXg+3etdI+syWKGPpEyRh1SCaHyr/AJ9naQSQ&#10;VDhrFNSjypdfUPx9PdNSDh04sbMKjoM9wbwZYa2CmgkqjLAzNkqp0pK2sYEiOqkklAVLi/hCgsbc&#10;/W5MLaMOO7rSJV89F73N3LFjoXkWtDHyU33JraeMQ/fwt4p5RObRehmX7mQxgMvI5NgYtYwt+Kh6&#10;NY7VHPp0VHsD5BzRrVSUstLUpLHN4KOinijrYIhUfbVmRpYJSSgYsPEXGlrNZRYj2ie3FtJ25H+r&#10;PRlbWqqxNeiUb17WkrWlpDVUNfBViCIwsskbL9rIBTTzx0yhCxf1NEo9VhdDfUU11fkLoBr/AJOl&#10;c8KuKV6BDJ5uqyM1bUeSupVqFeaMfbgLKICGkWRRZnB4sPSCoAK8eyZ5mc16Zijpjy6wUYlV4Zci&#10;/nllL1E09DEktR4Y4vKA8RUCIsAL/W9jblfehqJq3T+lQajqZTQMZ7VFGoDwS1EtOJDJBLFNJrWo&#10;cSC4kjcRroA0t+Bb3R/i6qx0kE/PqTk2BqfJWBYVFXEJqemfzq080QhkhEoUDkIZo2HpUBgPp7r0&#10;yQQaHpLzvBDBJVUkEVTV+qkqEkBk8iSykXaCUWdUbRZV554/oPdPRfD0HeZjmpxGtbJOayf7x56h&#10;4VIl8ahWckkhFjAZPH/gL2v791djSn29BjmVhnkWSOOoPjEcSxRhhC2lLO0hlBJb0lm0NYcfS/tq&#10;TJz1sAL+Z6QWVYKfD6TTN+4HEdv20QI8bggkc/1vY359tP8AD1uH4R0jcm1I5PEZVmWPRIGdzAiC&#10;8sdwbAEKApIJF/8AW9sdPdJz7hWl0tC3kQEiRr2aJ1IR7H6MCoUj8Wt7917qV5lS1OrehEDSB0BZ&#10;pn/zrv8AX6H6W966q3w9SIYIp43QNKEijv6QFZUY2UesH6k8kE24966a6gziFmgihhR/F5Jpryh5&#10;lEdv3ZJONf8AQL/rW5976svxdO6/ZGmjl0zwxM3jKKLRjWdXlkB9Sm5ta5uBb/D36nkOqkUNOmTQ&#10;qyFrQpUS8RSOQ6OsbiOTRpBI55UEDjkH8nXXus0lMkESLG0cgeR5po9bhlaQaU0La1rmw+puPfuv&#10;Clc9YxJVTRaPtwj6VpW8ir5lSn9eskKByQR/X3sUrnrYr11JBoLyyN4njQzElhYAkJbVp+psePe8&#10;0xw68BU0HXMSRGMJGWQ8TMFi/VpF3dXcXHF7C31t711s1A0nr0KQpFOZKhtEwaMEwowkYsL3Zxza&#10;4+pv9eLe/deX4uoU4hWGJ4YoFDNpkTmNZLcBWBuARb0v+Tfj37q7fD11UspDVKMY45YFRv2dYDEa&#10;VtIebqOSP9b8e/dUX4usq08aULVEaQmSPx6TI0S6Rq8TSMD9QdV7H8+/daPE9RXhchiY1DkBP2yH&#10;KSMwRo9NrBmuTY/7D3ui0qePXhTz68iPAyo5RZqdTG8MpsqgPeT6jn088fi3+sNYp8+tY6kQvSgV&#10;DRVj/bsA4IP7kYQ+t1jIvdRYDj6e9de65/cwCkREWWN4n0xBiXhj13byBrBvrbg/T8c+7aTp1de6&#10;xxSU08ZppI1ed2utSBaKSUNqVXH6ubEH829660aefXKRpI9QjUqpYRiKAFDqlW4nUGxAPqVVBHFr&#10;/W/v3H8urDTTqPTk0ols7SMqtGh0grFI50g6rWsDcWP0tcf19660BXA6zU8ZmlhLyRRJr1tIzh2l&#10;BHBGsCysQ1rfU8e/deIpg9OrIlPKJ9E0euzhVI8DSxHyO4uDYabCx549748OvAVNOktVztNVTPKz&#10;PH5CDrMbzRhhdJIjY2ANhf8AF/eiOrlaCvXAinlSQsGjeMKSwAIkU+lrMOdRJF2tb37qq1rjrOth&#10;LHEQ2mJkl9RBDLMgBuOLEXJ+v+PvfV21Uz14mz+GS6oQ/A0rY8LGQdPIH9oixvf6/X37qmKfPrmC&#10;1j4xoiRTeOVrB2+tif8AU3sGP1N/8feutdSKSGer8sCIIgWVgxKIDKWLFgr8g2H0H+v791sGhx1O&#10;8TUGuxMkb3UyArIdKqWKhvxwD731btY549Q/tohLHJCpiZVZ141LpccEgj0G/psL3v791c0Ap5dc&#10;U+5aTSKeFboweIgppLjSH/FzY3X37qo0Vx1kWmEomspd6dUA1JZWkX0uXd73Nhb0g/1vz791tvh6&#10;yQ6o4pIhDSgpBJchXktLfXrbVZhc2FyLLb3rprqVDRzSPGsmjXNF6PAbxkO3qSYPyWvcCxtcE8/j&#10;fl1cfAeuDNHDIKlYXjELgLLLGA+pU0gsLCwLAgm3+39+6oACaHrqc1WljVSxK1QxYBNPmjZHDNeQ&#10;2Gkj6/T37qxCkVHl1zaKrCy09NTQpRjQxkLRurEHUjnT/Ztpt791oUrnrHItO0jz1I8kkOhhC3Ch&#10;CukhFtcC/P8AQC9veutGlcdcHZIoYnX7cKlO0YjBPnWW/kEhKqP0n6kckfn8e/de68n3dUD9xUxa&#10;XCaJZI4zGGKhQxJXkMoCm4Jt9effuvdYCkqVAvTRq6eWF4/JGyB0W49VvTfj+l7j37r3XcUflHm0&#10;MhWILHDGwkZmlW7Ekj6BbAEf7A/X37r3XGVGXiR4lVYtMiKgTxW4XU68EK36rfk8+/deBpkdcxHC&#10;NDGUjweITjQy6orHQQx+t/Tf/H37rdCc9ZDTxL5xKAZZdHi8QC+ED1lStiCjj8n3vra/F1DnpHiH&#10;jSMRJGweRSoklWImyzazwS5/sC31PHvfTvUuQzTy6keaIyM9OhgCRlofFpWNHS3LkWI5/px9BrrR&#10;pTPWAieFIS/ilTwrIbaSac6tPjst/UfoCvH+x9+6qNFcdTIhJ+1dAgJErkwXTSWtcOo4K/gXJPP5&#10;9+6sRUU6VENR9pNT+RQKio9US2VrxSEhZ7ngC9wv+tz+PdCobB6oU9OrWPgZ8/8AfHQO4cbtLJ5S&#10;qr9jZSupqapjjqg9ZgJPuBCKvGSz3VGZbq6AcryOQPYY3naGZTcWx0sMn59ajd4pdTfB5g/5Ot3/&#10;AKF7LpOzdl0uRgrUra3+EUNbT1yukVTU4mo/4BVc9C+k6wrFWH9ohtQAHsggYzRawMjB+XRhcrHh&#10;48g9C01OtPUSMWDycRcIY55pJAC87K1lvqBCqQbC1gfd+mW4BR03QpN5GaGKF5JZtejyNE8pV7CF&#10;xIPSITc6Y9PBN1uAfeutBhSh6mrTRaKhozGpEq+dxHGzxzt60LzWAMakelTza4+psNgE56pXOOu5&#10;KV5VWTwKrGOJmDrpWUCXREkbWuqOS+j0gi1zf6nxXH+r/N1sMQKdRZUVSsSFVBZmU1EjrLJDKbFi&#10;SCC0TfQcnSR/T3Q8MdWBJGeHXKCeeQQtK0QaIzKfIqxO6hbLEii30sW5/V72OHWjppjj06xVElhL&#10;IFaFkLeM3vrEfkjJQ8pIpsqj6WJPvdDSvVOnSkYtSGNrQiWFAHqGaPxJKQWkZYAr/wBQifnm/A4U&#10;da6cpHjZrOiyMh0jSPAUjYB/Qy+hFIFzqa/F7kW96Jpnr3UqCqifzWV7NMkAYEpG9MyEJHDTaQXV&#10;zwVBIsRzx72CpH+r/V/q/Ib6hfdIB40PiZVAIK+qkmlmLLMsRH002szWuo+g96qOHWus1RMzQzWd&#10;D+5EOVUeSUiysDY6ASDzz/sB703w9WT4um5JY4polQyA+VIIyzgRST3OvU621HkJa1jf2106wqOp&#10;ksELxx2cwujSpKxIk0So3mkQKB9QgIVri3PvZpUV9OmlNOpMNI7wOYlAVw6lUCOABJ+y7TkDxi1n&#10;CgC4F2b3cJT7D1f4OuVTSILSxypVJ5IxCkpUwfcygqoaRUGkWsT+ok8G1x78UFMdbDgmnTNXUECw&#10;oZrRhHil+6VGllNQzawBGBZgGBRUYfRr/wCJZdAo6cT4sdIjINLHNOyMnj8s8ckaeRWkqTZ4ZF4N&#10;iGuLELqLcD2lf4un0007ekrlMpC+qOetneQSCCpkpowwWR49UVPJIq/rj1Iut7C11/HCZnBHSlI6&#10;ip6QMm4IK2fws8RMMxp2nppWSWkNPT6Z5DE+oGJZPrYnVew+ntI0tcU6c8AgV6gGrgqGkWQeeCLw&#10;NV08GtZUMoKBhPyFDMB+Liw9s9V8I+vSywmOAmp2qFWFNEJk80UjzCF4vIZYda6S0cJKrGEOokm1&#10;+fb8MZY/LqgoF+fQsYzHwho4qaR6ZNIaOOFo51lmLaXlkGkqyuukoCTa5Ww9rUiWtOqliB9vSwoI&#10;EppJKkSBEmjSiEcY1hljks9Sh060VrELo+gH5HtRoHTVen+KRQisXnIiaT7gmGJhU+M/tK+kWCX0&#10;6SpBN+bH3cCgp17qXJNG93W0C21Q60cw6itjTh9PpDXa4t/xX37qoNeuJqVWLQojWTRG12WRlIIG&#10;mZ3b6lmJVB9Abf09763021tbe3mlgVzM5kNtDQnRaln/AGwQ639JDj8/09+oevVA6DrMZcwJM0lO&#10;CsQmQeGbxVSyQSWSEkWJ8kljpH0+l7D34lQM9XxSg6CrLbrqUqYkkRtML0yxiUrJTmedWjeO5BdN&#10;V7RhnI/N/wA+07zkGg6oYy1PTphl3PE0k8cMRNVKlQ7U08dTTM8tHZXp6SlcyxtqAJDSlb3LEn3T&#10;xHYY6cC0NemiryFfN55J6PwIftJqWlEizJHDJHrkp/uow2l1lAKWOkqygItuNMKj59XFK56pg/mk&#10;RwVNPiZa6lo66qx/8OppaqSqkk8VCZQKeRnQDx6mkWIu19SNGFJ8Z9l9qG8dh0LNrVfpgSMevVOW&#10;Pq1lxZmRnaGIinkXxmWppq+djNSVdLNTjW3oXRIthZl/xHt2RQHp/q+f8+hAhXRXP2HiD5H9nHp2&#10;enjpq2pm11zvT0lDST0qxnwV8lR/lQqZkHq0+NW/bjOonRc3Niz8SUNBUk/5KdKKKp1ZwKU/nX8+&#10;lHU4zJZQzCKoZaSRZG8NJ4G+0rYwsjS0kVlZbvp4Dgtyr2sPbOpE8qn+f59PMrOTmn+ThkdOTUmK&#10;mlny8U5nzSvGy1xcyU1VVClEORpjAdCo7krIio1w39oabe2tTACMCi+noK4P5dXIQktU6hTPzp3D&#10;rqep8KQGmoJKqRKCWnyVTVnw4aRpmvURVNbqEqzwudEJRwVdlJBFwfBBXiBny4/YB6Hj9letlgPh&#10;Fft4f7BH+GnUU/w19XjkGUSljiSSCWran08LJItElOiSPFHZVlmVULMG4+oN+88e2vyr+30PoKnr&#10;XaTjP5/4KD9uBX+XXhUfYlq5oJHq6+nqKQ0NZMkldUeX92mqEp5fVVU6qVRiAJAQdfAsN6Q3aMAe&#10;fkPkfQn9nXgAp1cSeIPE/MCmR/P/AABjjhaSOmp6mWmkhD0qriY6c/xCcM5T7aRowSgcarANoUL6&#10;rX9uYBJH7emwuApp5YpnrEs0EdRR43yxmDFVJ+3NbOI6UWhf+FySyUwb9qXXEmkHUOFJ596pUav4&#10;h9v2/wAv8PWu0toNO01FeHy/yfs6ylXhFmVGycGPqGpvG88sJnUmrlTQqlJGuiiFuQUdjb6geIUn&#10;zpUVwOHDq3w/6ah4E8eP+r5dRzj2VvuYapZ6uprMXUTU84mgoKWiWlP31JWVb/tzFwqsNEtyPopL&#10;W92qCKUpQEY418iOqFDXBqSQfy8xU8emqlkb+GQN4Ja3HY+pmNRLkI5krcdjzekWj8kratayMQoR&#10;9UZ/qL2cIGqp7SQOHmfy8j8/l02AAgxqUE8fIYFM/wCqnTE9LUMxfI06RVbrUUCUtVF5omjiX7il&#10;qKnxAy3WMyrd9WpQNOkC/twFCOz7T/q+306YKEGj4PAcaY4fPh69ZKr+H1kf8Iq67JGKGOP7hKCh&#10;lqa2FI4v8pqFkkBk8UUYSQRRsUINww4HvSgg6woNfXh/xf8APrbeGw8IscegP+qg4+nXTzsqtkJI&#10;zpqKbwCojkCVi0Xh+1aqelnQ3jdgrRqCdTFub+7BVbtz/q8vtpWvWmYqNZAHkCPThWnofLpqjMH2&#10;lC5ZBoiaSnIJH8QoNfgpnkexf9pBIWQEMUNwOB7sRk6s1/kfP9vDprt00OD5VxUeX+XqEYshEkVP&#10;jZKCiku2RmonnjMCJTkvNHUiYHzqygM4Kl7jgC1/dgUYVfPl/wAV16hACpQfipXh/q/b1xqYqOmh&#10;mpa2JTGI2fHMhvNFIsqyyeB6YMF8YYtGrtqfgKCT7sqkmqV9DXh+f+rz6qQoXS32inH1qOkzUQpL&#10;LURY6avWLTNXvTTUqgogh1ZaRo1BJnQW9JA5cKAW59qF/p0PlX5+X5HpORntqDx/z/mP8vUOGasq&#10;6PzVc1Y1SppKuEPHSxI1O7mnhesSMGT8EErpK8hjdgS4VRGqgFOB4/af59NlqrSprx8uH+evUatq&#10;liFNVfZLLRgHHGggcQIgdymQnpjDpLNKToHFwoAJBPvap+GueJPn8gfs60XUHVTHCg9PMj7eHUap&#10;U1r1EVPWU9OlEoMJqJWEsSTEGVf3QulFYiNlP55/Pt0ABcitf8P+rPXj3Ejh6f5f8nmf80KuokaW&#10;ULUeeop2SelWFDCs01VIolNFcW4UcajbUSPp78MDGOqtpJ45HTfUQ0iyx03no5pGnYmijWOGBGqG&#10;0l3lH+pUIrFQV1BuD9Pd1rStMevTbUqAf9X+r/D1GqWSNKeEqlaWMs4aVVVaWnANmhAXSD+dLDm+&#10;og+7rmp4fZ/l6q9Ph+KvTXPT4+CZqxElnx05McDhY3q6Wski8iymIH0gk6+STY2BAHDoYkaeBHH5&#10;9MFVDavI8D6dcDSvFqhFF5KrQ80jIIZoaeWGEtLT0urUU5fnVruQTwfdwQck4P7fz68QBhR/m/L7&#10;ePTY8SLI0qT+T/JzLLLFH43jZiVjkgZvTp1EqoBFtNtI9u5PHHTZA4jqI0YaOmdmRxUaPH44S0yB&#10;4iklRATcLrC6ZtQ5t7sPPqpzQ/6vt6iSASTFjHKoqEWOVpFYKsMaaQYpAAQEtpZh9R9Pr7sAR2+n&#10;VCFB1ev/ABf+TqDJEqGGqiK6J4F8VU7aW1U/raOSNBZFhI5I+tr/AF4FxSmn08vTptl8x5+fr1MU&#10;R1MflQ6WklMapJOSJVdDI8niUamJc8aByQOPr70O3t8utglhUitcU6iClqoEP7gowkUrENHHOjyK&#10;f2tMiElPG1+Pqova/Hu1RXGT1XSwBJwOvaELQrLUQrUPCGp1WNo4o3aITI9UGF9Lcm7LYm7XA9+I&#10;oMDHXuJGo+WOuRneeDwBzM9Y0EM7yJHHLRlDcmkZV5RwCkjDk8knj37SKj5dWJPzqePr+Xy65xsk&#10;k0kilU0xmGSSkWOFEYx3byEKAwBAZA/6uefeiO2nrnrYzJjh8v8AL00SS1EYqPQrJEgYKVDSRx6R&#10;ICEAPqblmAa3NvbgVcdMiuk0/PrgZY5KfzzSS+WcJJEpVioBGmf1WABAUA2+t/8AGw8RTHXu3TXz&#10;6xPC/lkSFZmRWkkCXEhUxoHeeVQLmy/pBtzb3sFQK+fVSARTrAsJCFXhLRwyLFHaZEaUTN9IFNyL&#10;fUfgj6+7+dOqgevWQCFoSqU8qySyJHTo7xxK0ckul1JUXkUtcKQT9Cfp7155PWwBwNevMKiJ4IpO&#10;EF1hRUSVoXbgifT9Sq8C3AIAPPv1AeHWqUGes0EdPGZopljLMwkC/oUTq+hFOsEIATqYgn0+9MD1&#10;4KF49dD7irSRW0yVEssKRStZZIzGxEkH00j0rdv+N+90ANerYPHP+TprLRF3jWBvI+tUEfJaRm0N&#10;Mqv9NC/QD68e7dN0zTqXD9mxlidQiQuI/wDJgCxMgDFHRgDcEGxB4sb391IPEdbGilD5dYpo44ah&#10;kniEbRsp+6gJQqsg1/0vo0gEmx+p97p6Dr1ADkdRZI4I1Q/bH/gWxd3dgoDpqTVNwSq3uT9bke9i&#10;lOtYoMVyes7pEqj7eWNi6SNHG7Kxi9N5FiK8ow50hiSBx9fp7rdPTPUSYo6xBYQsiLKilnV41kU+&#10;R0u3IJuOfyCQfp79Qj8+tHIGOpNNI0UNQwlUfdKyzKEGmMC/ljQnhXDW4+ot/Tk6IFaHr1KCvr14&#10;6DPG7FGZ4Yw8rr6QVF2ABAvawF/zxb37rRAB+fWWFQ85ibUWJbwwtfzRzN+5Ez39J1WI55/23v2K&#10;9eqK064yrCskUy+KVXTTI/iYuk8jELSCS1xY3PHABAH14917Hn1JBjBjMzprdkSJ00sqc2MThxpd&#10;h9RyCBf8AAe6sKefWFZ38xiqJ4o+AVVAmo+k+tZIx+jV9FY2Hv3yHWq9QZWeUU0bNqWBrFA40xAj&#10;0hWFywHFxb8W93A0itOqnyzw/wBXp/q/wYVC/uxxx6j5AqX9DxiwdfEhsG1Eav8AePd2FRq+XVa1&#10;FOpbSTPNKhddMKwwKERQj3H79kHAVja5H9D7oFBp1undXrqKBJBFJJGGEM0iRpZFDawS5dz+fr/h&#10;c/0t72SR2jrZHn1xZ7GQOIollK6adw5iZnFkfTYn0EfW1jxb35SPMfn1okcD1xnDIEAk8oESRyws&#10;gLrKx4kNubNw2r8H/YXsug4HWzXrjVzXXVaP0xopFOgLqzDSizE8n+j/AOuT72q6c9VY16jXlmCp&#10;TKgEUciwiwUgRL5pY1VvyoNwP9j7tjrXHrPH4VjTUw/cjIZZANUTqNZUGQAleQtv9a3v3W/Lrgpe&#10;GW9gp0tOHTlWF9SoL8C3Jt9ffiKih60DQ16eqe8k6tOY0Wa6LGpLDSo18g/ljyLf1Htl1UYHHqw7&#10;jX06U8Yp0McU0X2sMojkM8bDxxs3HrjFxdGAGoc2JB9sUJz6dOjHHpxhoZ6h4HqoY445GY0/hlj8&#10;UUcYKJK5NmZGN3HNwAbE/T3qo4Dq6ipoenKCGZWiUrJbzRRNP5lamqoTf1CJgGuxtYNYcf7D22+n&#10;j59PqNIoOHr6/wDFdKinMjFlMJheUxGY0ujVULJIUSmkBF0JtY6bi4PJ9pitAPlX/P0558OpzWo/&#10;JAAYHgWogivFHLJUJJzDT2Avf9altPHpPtvSWz69bIIwepEUELpI0LGjgMUNXHM5MZlkBDzuQqgE&#10;BwTpPK2/x90ateNf8nWgKiv+r/V/q+QnoomkLTLoFbDNVU7FzPIQjiRhUhSCtjcqt7gH/D3RgOC+&#10;WP8AV/q/zm4FePn1nR1owJJ5YpoIA61IpoXjEcUzfbuhJ5BKaVX1Dm5+vugGrHW1IFadPuGikrZK&#10;JaKOZ5aeRzXNMwkkqkQg0sx+gTTb0SAAMBc/j34ozHT+zrZdVFT1an8S+nq/x0s9Xj1Y1lGtXSzo&#10;IxUmlkqA5ELSLcSLpvOhN1Lcem4Ak2XbmkkDkY6Ce+TxhCZD1e91NsiPEU1LTxtSNFB5ahqWllPl&#10;SSZDHLT6QLPEUZtK/g3P44kyK1jVVAHUaX9wkmIzjo39BQ0tJTKsUiIBBEKYQ8SwRn1FWRb6kVCQ&#10;P6W9nMEKqBQdE4XNa9KAW8arLJGjJIsRdQX1IAUYzR2+ljduPr/re1ZTI6WoNS066ESVYY+Qo0Ee&#10;iB3juJ41Yq6OR/qLX1H62H+xqaoadWZKnp6poVqFjd4zG0citEEC3lV18UsSL+CCAwI/te6aipx5&#10;9bCjj6dO9FSP4VkVnRf3I/CyLJJEQ2mIObc2BIU/X035t7q71+LPXiaCp6UUdMiPFISDJCbOkqLJ&#10;DymgBHsSAL8KOPoDb6e2et0BIbqcsU6pGR42Us0UJhszq+m7pyLWIs1r8n3rrfU1B4y5UR6IypGt&#10;QfXazRGwsfwD/tv9b2OmpF4t1IAGpAwAcuGiBURlvIf3VVwCL3vYEf19+61F59d6SFlFxJpbzowC&#10;hlSOQCRD/i39kf4E+99PdSVjMjRrHEzBWBjswDKkh/djZrfgAryP6e60A6sfL7Os8UQMfGlSJtKI&#10;w1WQN42idAABpPFrcgf7AabqvWVSVkEZfXpdgPGpAEa+pCw5H14/x596+fW+neC+hg2gnyfQLqLX&#10;jDOI2Zb/AItc/S3HHujAHHV/SvU6EOyIt2aVbqysqhnf9QbWB6gT/vftoqR1bqYkasxJcojqpkVk&#10;U61vqvGf6rYD3Xr3UtYjxbUwsNK8EAj9IBH4Pp/2N/ddXdp69134mFxYafDyLHiQHU62P+F/8Pdj&#10;QjPXuvRqF0FrGRhey2ChvwGJP0PAv+CPbLGpx1vqZTlfHqYIQsiqvJNrtpZJf6WA9BHtpxUAdWT4&#10;h0/QrpIYMHsNPqX1mM8gNqABA5sfbBxjp/rLIqiL8hWPKXuoP6hGVP8AjwLf09+44601Kd3Dpkqo&#10;dVnW2pTLfSQSSBqFx9NIvYge1aduPLpo6KY6SlTTeQNdVRJA0bAEDS36mkAP0BN1t/h7UK/p0301&#10;nHltPpMegXY3DFC41gaTe4HABAtx73qY9Ox1oadNdTRFwgQMsrIsqajbxTrcaLgWJPJVWA592ElO&#10;PW3D6c06gyULopTyQlTpaMulnk0vezqV0gn8hT/X3vxFPDpwgEUPUd4f3I9SrAWaJSrqGWJYlLGS&#10;OQAWNzdT9Dzxb6WU1FeqhFBqOpMTDWJdI0lSXJjGpQLXd/wy3AKke2Or9KWiLMqErH9EAYEuSQDp&#10;IA/rYm39APbUnl1ZTQE9LKhC24XW721qoBiVVYHXCF/wtweb+0Z+I9eUEMAelJEqlVKFmGsW1gEk&#10;D9R0/gj8e2Otnh1NAJF9Bu1lBQgDg6VYA/i4/wB79+ND14V8+oVQwKuosLAMyhltcm73Lc6TcEe7&#10;Ba562QSOkvVzqfKSCsrg6opLKHuLBWBv9CAQw9qEjNR0yQG49IPJ1KFHHjCuf3JUKhpVhUa2nCqL&#10;OP6g8i/tfGhx8ukcgOr7Ogpy06RKW/chCvUMzBdcaM4vFywBKMNVx/Xj2bQDUdHr1Y5HQQ5Spp6w&#10;G5ZYjEJI3eQE1TqLJKVX/Un0AfkafZkISgx1UrjHSHrZ0YHXFHIbaFSZGARqjhXAH4L/AOdX8Br+&#10;6MmrPXgp8+kxXzaneKWMxTRl5IWidFaHRBolHkcaQr2tYk2AvYE+9qgXPVwKdNeNp2eqp1jggC+M&#10;1csDF2gkXXojiZAOLN9VZbALf6H3ZyFFRnrfHowWzsMZZoYpRAkcsYlim0iNmDR6pIo6hVuxCi6r&#10;IBYcj8+yqSTJ6tE2dI6M5tzHH7aC62mgjKhSyohjDHSUj0/W11Ib+t/z7Kbh6E9U+Z6Fugo09BCp&#10;/mkD6xYaVFzHGgFgR9Bbnjj2XP8A6v8AVTpRGe3pVwRhlIA1H0gqptdfrexH0vwPz/vXunV+nDxF&#10;ltIgB+p5FzblTcf1449+691xe1nNxckBkI+g/wAPwf8AYe/de6jvpJUahYG9yo1KTxYE+96etEqO&#10;PTfNIi3FgrBSAG5tYWck2I+n4HuwHVS6V6T9TOQx0PpJIKtwQSi/uA3UEXH0v7UqgAoc9Ns1ceXS&#10;OyOTZIJZRLGQmsqzABGEp0h21X4BsTb2qjiWuB0yxoOgj3PnSE0QtanSRDMCoZoGK6JI4gR6gGIs&#10;G+i83/Hs4t4TkevSE0FT/q/wf6v5At+6dztLI6PUGSKn8ziaJljlRjdFdJPqQNLcf0vf2cxRFBQD&#10;j02okZqdFQ3vvGmemrJaedmq5aKRqRzplEUdCgP3sqgAAuxKITyber6H2rjHhZPSlLZ1ILdE93rm&#10;WnjmikkcQ0yxVlFUq33Dza4BUVok0aGjdGupRWKOqh9Jt7dnuQy06Nrf16AvJ1ZmhFTPaFq6eYU0&#10;rUcaxvysz1clN6o/XGI0fRa4/wBS1/YfuH1Z9ejBFrWvSGyMninhepqKlUEL0MEgDNHDGFMwjr4q&#10;c6hNqsH0i1rEn8+0LEA1HHq7KFSg8+klVUsiLO5go3UPLVMss8zVMsXhLSJVzOFjk/ccvEti4XTY&#10;8e9Ic06dPUhEFIf8qpIFKNBVwVlRHNSCjLUvmBjbST5F9SAXZS1j9eTp/i691LeCQvHWGYUprqmm&#10;Yy/bo0UUgjMdNJAbDiTT+leSb6uQPdevdP1LCtdJUVX25jaOBYIK0VTw1layIGljhjt+5pslnlUk&#10;3IP01e9dboelFQVcqOtZSVdRNVTwMJ6Qikx7vMtxI8XkS8bRIQ9nLK2nTq5t7qGqPn1WvStx9TSm&#10;haCmnpZpIamKGmkgTy12rUWrYnoSgDxxBtZNxcOF1C1jfrfS4xsOt6VKyKSNgp/ia1EcH2tQ0cZk&#10;WSBlvHE63VY/HMAoAvyxHtRF5dJx/aft6Hfaa1DmhIiWNquQy1EsUkEYVJk/ZiVmBUBIwwQutwdR&#10;Jtz7Unh0xP0ZHaGmCFZamH7aniSNpGhH3JqY3l+3SXWQANNgW08a1J+h90f4ekEvl0Y/biSUjUt5&#10;BUGD7hKioVeYmqD5/M6Pf1lSTcDj/Ye0xIIIPl05H8A6HrCKshImLB1aEO0Soz+SVBzLKeHANhwL&#10;gEH2jk8+qn+1H+r16FXGBfGkhRQr6YGKqrFkVtbIryAkEEckrf8Apx7LX4n8+tsSASOlrCCGS8RH&#10;qvMAwa5+t9TgEKDYBgfrYf4e0x4dVIVSB5Hj1P4BJhgVHCEoxcKl25JFz6WtfgDj6n3UcetnTTsp&#10;X8ummsjjk9LHUpYBtJHLlr+plFwwFwCOB/Qe3U+IdMnVXu6DjcS6kaVWZ2aVm0hVQFYYmRI3/wCC&#10;8sB/qgP68Glvw/1fPpPLwP5dFP7FpAaaq0CJ1qaaB2MbeJrxSFZdC2J1oobgDkOf6exLYuOkQwCO&#10;qpu/qCklWeuWQzVVLJTwkzVJgkZqWRqcwfbyAav3E0xv/bM1rn2PNuIaGv8Aq/1eXV7cUY9VJ9kP&#10;UQ51jU0klI8tVPnaWBo4RBQwCnSLwSRtb9hWC/byxMGjZGDC5Htu4UiTP2/Z8vs9PTpRABQk9A3j&#10;Z6qVqipj+9kqMYlTPkqSOnZWM7v41pp1nBJ1qjrERFcqoDOA9yWsrFSw4itcefD/AAClfQdbI1Cn&#10;Rl9nZdahqeYLJHTSY37iRippqZ2p6U040ltX7wJJJXVYK2o2sPZLMvfjzHXsKOh0wE4m29MaWpmn&#10;mSLHLItMHMkPjct/lMiBhKqCIyKYmcjUFK/Qe04/s+nFkBFehY2xUV8ldS0eT0QiZXpXjNTTVX2K&#10;TI0yVspgUAyDmJTpVlVSGvce7RtU563qFc8Ojn9W1DHQI5J6hiYJWeoj8ctPQNqkqY/CQBJp8X6f&#10;z9BY2uofSUx0kmlUvTo/ezJ5RBoVgKaCVI5BGAlbO0qfdmpcTLzZm/zQuQpI9kd2oBr59MDz6Gyl&#10;/apVheJVaKFbSpH52YlrGNSoBvcaixPI1eytuI/PpytBXpi3LItTSzRTlFgp08sTwSCDUYQVAR2D&#10;WH6mA/VwWItYB63WjjptqNny6JL27V6BP5pXoaR3iSsqYyIpUWjiXKVkmPmmGkNCrxRoLckO39m3&#10;sY2A7umSoYCnVJ3yPko4BuSGWOl+8WSgrpKSuRWxda1PXg1EPmUESt6Ekic8SNJZuRb3IFniIVpw&#10;HHhjP+TrUyUZD1Qf3vROauedZsdO8sVXWTVFLGwlq3krG805eVeDqWQ2PBADf2/ZTvZ1R4IJIJqO&#10;Jyc/4f8AUejWwaPSxPRBc5GZKqSypTs8YXyMoCAgarzgD88j+vHH9BEd+tZTTiejy00+GATX5dJR&#10;4ZUQalZXsdLMxYPHf12v+f8AaRz7JyG0049GIIrjrjTMI2kZWXkSoWVbaVZbGRyfofrz70hocfn1&#10;p1DDPTlSmGWI05R4o5BYNGyxFSjA6Wt/W/5/Bvb2qiAPa3n58P5+XTEvaQ44jyOcfZ06wStI8kcY&#10;LKwaJ3CkaFRf23fUP8Bw1rj6D2ZwMSSqeeD/AKv8nn0W3UaaQ0lKrkAmla4NKf4Rw6mwoQfFp0t4&#10;zcrpETooKwSrKPoQ1xcfS3s3t0UsEyTStcaSB8J/I4/KnRNcsRH4hGK/MkE5ZafMCvz6zRwuAlrv&#10;IyMALE+U3/XEzfki5YH62/w9mUURUAjuYg+XxfMfaOPrSnSSSVGLHgoP7Pkf8h8q9TQq+WQK7xSM&#10;V1gAaT4/pYD6MbnUP8R7MUVfEZEJUnj+Xp6H1HqekpY6FLAMorT8z5+o9D8upSHzzq5UqYYlCs4C&#10;poRbquv8EfTj+vswT9ecMRQoKA8BQcPz4/t6Yb9KIrUHUa4zk4P5f5uujqsqSwonmYRvNCx8oDG5&#10;aRR9Da/6eb397KtoVJEC6+0lCdVT508sV+EAnrYIqWRq6KnSwxXyAPnmnxcBTrjErSppUjwySPoU&#10;KPUFPoJfm4I+g/2/v0aGRAoNFY4HrQ4yaYNCaDPGvVnIjapB1UH+zQfLz/l1EaKMFipeQqzXcXIe&#10;S9h/T6D8DT9Te49o2hT8I1ZOfU1oPyApgAfn0oEjNSoCgjgfIf7J+3y6zOHGkpJ6eSxSLWytYFoy&#10;5H6b3LCxH+Pt2SNsFOArWgrT1X7D5+R8umlKGutc+VTQEZyB6+nD7OosjOxZtKsD4BNYWlDKnBZb&#10;D9Rtx7RyVJL0rULqoKEf8XjHT6BVAUfOmajj5dZE0StqaFSFBZ4jaN4dXCSGP6ML/Qe7qsbVd0qo&#10;GV4Ef0qeea9VbUi0VsnzGQflXyx1xYq4KuHEdN6WZP0eSxZRpPIAPN/zz78xUgrIp0pQVHAN5Y9P&#10;P5ivXlBQ6loS+c+n2+vAfLqEFEixtqtGp8i6EHmkmc8F5LWA4sAPwPaFY9dGrjJGKEn5nyH86dK2&#10;OglaUbganAA9B5n1PXCVHeJj+4olkEwRwGYBefIrfkcAXHukyOY9RBAJ1UIqceY+VfPrcRUOBg6R&#10;SoOM+R/njrIWAp0WaNZtJ4URBiAwusLW/tG2q5H0sbe9NpMIWRdeT5cK+X2+eeAp1UKfELRtor8/&#10;y1D5DhjqCTGY2jj1DWUVUI0mZna2g/0YfXVb6fj8lA4URmNf2cK/7I9acD0qUNrDOcDJPHTQE1+w&#10;8Kevn1yEBKSCQhR6pIYz6tSIQjkPa4P0HFv629+8CoKvSnFfXyr/AJv59b8VQysueAY8BnIx5+Zz&#10;w9eo8j+NJgyySAvEASv6LCxkC/Xmw+v9L+00xEaMCpNSKV8vn69KIV1yIVIWgPDzzw65qFiSNNBk&#10;8mpvKyhvJfm4jX/Hnn+numkRKqU1V/Fxr+Xl9vVmrIS5Omn4fT8/PrC1OA6OZCXKFwXGtbp/ZZr6&#10;gf6gf4e08kIDAlhWlc5HH16URzEKyhaCorTB4enWKoVAI7iQMwjWY8N5Rfh4Rb6E8c/j/b+2pQBp&#10;JqCTn0P2f6uHT0ZLatNCBkeo+Rr/AIB1I8J8U8a+NllfU0ERbSFjHoLixItyARf/AFNh+XChKFV4&#10;N+H7PWv+EE16a1orq7YK+Z+fpgV+zHr5dYTEYVWQ2IJGhyFjdUkW2mPUvpBFrX5PP+xZaMpWQ+fr&#10;ilR/Lp5JFc+GeI8hkYOK+vr8uuAZgI5Xc3ZVvKUDJbXYD0i4e1j9bfm3tvuUBicf6vP1/wAnVn0E&#10;kIKZ4VoeHH7K/nXrlLIH8irr80T3YAqZCikX1EG31sbf1v7q5V6gfEKV9adaRdNCfhI+wV+Q4/t6&#10;wlChZmBkGrUWK6g0chGl9I/x/SP6+6aSMn+fp+z/AFfyFqhgFH2UHqP9WevLFHLe5dLlzI8gBKkk&#10;Esi/pJH9Px72E1cTT7fL7B1bUyCgFT6D/KfTrizLGpNpXcNYIkSaSrfVxIvKliLN/tvdSQvCpIP7&#10;fmT5fPqwFT5AUznNfQDz9R1yQsimYqqqQgqFV1VY0/Urj0j03t9SP6/611NBqpT1A8v9jqpAaiVr&#10;TgfX7PnTqQUYzxuFKxCNQpjZI3dTyVVfpcC4D3P1+v59unUZAaYoKf5ft+3poafDIJFa58/2n/J1&#10;hjMaosbxOAhslzaMq5Kq3AF3+puAb2PPtuqgUatATSv+rj8+nWViSVNCeNOOP8nqOpQWFJY7XRFL&#10;OGILuxZb+gMANI/PP+9e3OwMP9X+oevVAGIPmT86ftPXM6o2dUam8oWI6WGmOSN1BKIR9PT/AGf8&#10;R7vkEgZb9g6qqo6ioOk1+eR6/wCrh1//1rzWY2QoGjRo0lVaaM2dQBeRSASun6sDcfgH2bdBtfh6&#10;zSxyEeOO7xF/uGcR+TSWN/LFGg0gt+r1C7L+nn3dPiHVx1jYyPKzeSOdljFO8xhXyRvfUAyIukqO&#10;L6kJP4b2o631KMcvmUQLoBhJlHiURiSNbsz2vqXVfQDf6W59+60DXrnDeR1bX5k8KCS0KJBKA1y0&#10;bgAqPrYWA9+60fiHWVEVRqjUhY2s2pV0K4OvUAPqljax+h9+6t1njVWBHpR45DpZrMq6iGZGBFzZ&#10;uBbgD6X+nv3XupUc6oRo9VJEyh1qINMhjINnDWBuD6ld2UXNre9E06Y6ySUwCyhUSSRf7bIgGjXq&#10;Ugi1jGDrXgXP1v70AF/PrXUgoyB2lVJZNamVpnWMtFIttJ0Ko+g4Gnj+vvfW+sigJKktNc+iJTGy&#10;MjU1gYwviIvZhwSQCRYi/wBffuvdc0ZAVk5SwVJbgu5LtdE5F1H+pJa/v3Xusdoy2htWnU7VJdiE&#10;jF72QqLAgfgg8297HV08+uLzRSxqsYdirWVzGk0YKG7qGA0sW+o1Dj37pzrHe0kjIweZy3kpxJ+2&#10;+mzR60HHpJH0Nvx791Vvh6wkKUaKoSJQJBJdizTSTfrQRNCNEZPA0WuOL8HmpFRQ9NdcpZPMGiqE&#10;QK8ZMZUaWkCoFPkkAKn1WW5s1r+6eGvWqdcY6pVZvpTMEiYhl1BAg0iNHiJZgT+eD79oplePXqdZ&#10;dccjroJSWpkLRFyFfUR6ITq+gA9Q/wCK+7DXXNOvZ65+VyyMrhxOmh44uY2ufHcyEXULb0n8n3br&#10;fXEyRw6BoAZWUf5oNJGJzoErEcNGG41XH19+691k0usypGEMzTiBigDJUo8fkub/AFAbi5BAt9ff&#10;uvdcxrLPMyqv7rI7QzXZgDpN43UqwP1J1fQW9+691JjWZE0pYQ/cpHFYotTMiprqCgIsEAt9VA/p&#10;7914Cpp1kBmMiqSjFHuNARSsreolZLHhQOLjn6fn37rZFDQ9S1UrHGkr62Ul2WQr5LG5jXxkC3Fz&#10;Yk2/Hv3WusqxxkSrI6mKNVRIo11atfKShmAJvex/23v3XuuSB2ikRF8jrIZm1KHVlFkjUCQCwUXs&#10;o4sPfut4p8+u3BdGjsh16ZQZLIwTWdOmIfqseSF/2HtPH8Y60nxDrqOMoI2EbTB43HjlaNEZlN5L&#10;SOCylibKCn1Fr+3pPhPVmpqz1kugYRozXcXexRHUyj0R+oEXW3NmHH9L29p+vCle3rp2dNLERtFZ&#10;dai4ST0m93VdSsfpp5H549+6qPhPXFHjBkYRkeY6XP6n0KBrQIg02HpGpeD9PfutcOPn1kdirSPE&#10;oijVQBGulqdGI0sZA4NtQ/AH19+62aU/1f6v9X7fLL5QikLaZBEWmtExQqS6FtI+tiQT9eAOfdk+&#10;IdVHWT0aQ6a20fusqgLIWY6GZ7j0qqi4v/W3tR1brnqkUroEYMzEXjMegrpPomZgL6f7Nh9b+/de&#10;65XDGwAdtKaG0J42F7FWNrct9SB7917rwKKXdizq8ZqGRjoAZTaMMyrYen9P5P09+6910jqqksyC&#10;63AL2vxq5j+gcj6c/X3R/hPWj1wZwqGZbsAGCwDSWY2sTGG5JW9yBwT7sQCKHrfXOKXU8bFGkKiN&#10;wilIwQ448nFiv04vcc+9aRwHDrXXOJwdKhCrCVrmQXLoLoAEsDYGwW31+vvwRQajr3WdGIHNgyi0&#10;gJTV5We31IFgL3Iv+Pyfdut4p1KiSG/70iAAgOpZ/MvpAcQh7+o/j6/0+gv7914U8+swUI/rUxzJ&#10;qUrGEZgqjUddhYMB6Rx7rJ8B62dNMdSjHrJ4kkaTS5KR3JaMajaK1gPqL3Nhb6e04JBqOqddhCNY&#10;bSxkKsFayotzdSrEG5vzYD/W597LsRQ9e6zpGG8vL2UqwQAX0EWDNxf0t9L8+9Hq7+XXjG450kgx&#10;HhgNSkMLmNhwQx4N+f8AYe/daX4uu4w2keiIkOJR6W1JcaFdgRf6AWP0/wBf6+99O9cC13iuCnkY&#10;u6nWoLMbapGUc/7SAB9B7917rIxUAl7K+s2ZSCSv6R5NIuAAR9CR/sffuvdcVQmcMq8aCAfQGZRz&#10;5JGYAjnnj+gPv3XusqCyeSP0uXaIR2sJgttJkNgPUb2P1/H492fy+zrZ65CyiRVRpAqprUAurCQ2&#10;0er6WIsPdetdZ4V0xtI8YVW1B0V1YC36D9PTbn0/1/2w159N/j64oBqDsiloASgGkRqsnpEjIPzY&#10;8+99Odc7KQrMJSyKAoVRZwLk6CnqBYH6H3rppfi65XGiytEHsWckHRGrc63OmzafobHg/wCI97FK&#10;56d65aCSml10KQxnZbrJdfSY4yP6WP1HB92OimK9e65FmsyxlUOoW4JKhv1DSeOfqLe69e66JVx6&#10;Gj1agzGRTdRY+tz+C1gAP6W9+691kjuBoAKkoQiHTypA062t/T63A49+691kUIg1amKKPVEvpsze&#10;m5NjcHj03/x9+691zECNpGl9LpYssgDoSNSkEgWP5Pv3XuspWMqGZQbJ9fUQWPCmRF5t+fV/sPr7&#10;917rGwHjDFSAoOlXHIZvrOVRQAAfpc3t7917rjKdJS5dytjExGlUULdpVP1JYnge/de6xWFgqrCo&#10;0DxyX9Wp7WIt/aP159+691x8d9bqQ5Q2YhSBG5HrIDfkAfUfn37r3WMssalk8LWXUyFr+sn6P/Vr&#10;fjUf9h7917rii20l/HpuzPGhCgWGrUJFHqP5IP8AW3+A91418uuBR2jJlVkTShIcIwZHN+IlGnmw&#10;4/H1/wAT7rWPPj12iKV48aNq0rdP0qRZLAgEkm2v37rfXQjYDQCLhNHjZCCHZtRMjH+z+R+ffvt6&#10;q3w9eEJVdMl4i5cN6tTaGOlPpzz/AGf8PfvL/V/m/wBX+FrriVjBVBbyBiVKrb0KLRRqrfUMLkH+&#10;o96691yIOomNmAF7hdIDJ9ShvwSOSbfgn37r3XEFV9EcdhOVFjb9ZOlgC9wC1+B9ffh1dPPrGy+P&#10;TdgykPHqIDaVThBduLGw4HJJt791Zvh6hzstnUxgsqobagVQsdQBT682/SPd0+IdXHUN5Y4yn3Dx&#10;wgsBzpBJtqCxwji/9S3I9160RXB6a5JlV2YxsLj1IrKqIWbhyx/tfRbD/keutaR0z19coSw0OXYM&#10;GQkAuosQ4/1I5Ok/Xm3v1OrIlTQdJ+rzUcTuUJMhhUuFAP7YASSVY3FzYnVYf63+HuhXNenzEKV6&#10;S9dmimuKSZyIUHkmdbRtHIvkpvWfS3HJAHINjp9+6qICTjj0gcnuTxRo7NEDTjyN4ZUjYSyXZg3k&#10;UgFRZxxYj8H3sA8elYgkGKdB/ld2R07xs0V5TIEj8lVbyy1Nz4oTbWga5J9Kg8WDD3Vu7B6pobhT&#10;oMsruch5o6WFxVUqsKdkCTU7CqYszvHdQhAsrM6izckH3Zbccf8AV/g/1f4VSQ1Hd0HWX3ZWKs6y&#10;1RhdoY9M0UkVXLNHMf3pY5zYDTYxlNN1A4P093EA6UBRwA6D3Mbgnnghc5COpNFrqamWZRDNTa7G&#10;npzAQCsIVuWJJ4A9qo40BOOnI469BnkcxU5R46GSBIWqMjJVQxMAscaUMXrowxFwJytlsbkX9qSA&#10;OHS+KNUz0la2ca5NVLSUcrxQmnjkaQwPU1LGV6edmvI9hY61+ltI/PttlFK9P9YoqWslEjSxLUNA&#10;880rUc6U7U8iIPNJS0xX1kF9JYFpfxfn3scB0n6coMUC8JqWeaoq5IqUxw0k8VWmoelyStoWe/7i&#10;qCT9b8H3dWK8Omnb8IHS7xO1g8ohbHxIKWGaavijP2tBNDbw0tPVyPdHlkFiHXn+oHtln4060/ZH&#10;p8+hRxmxk1UtQMXB9/GlOgrMeEmgdnjJlVQBcmMlVV1Xk6T9B7YZgvHpBLJQfPoS6HZVLHSyRPNU&#10;tSSLHM6NGBVGVSWc5Fo0DawP0xn68+05nqaDpAy1NehKoNpxmqU1atI4iCw08NGj00MskBiBva6B&#10;QQWUG+sckC/vYNeqHHHpb0O2p6aKkiRBUlIvCSZKdJHFi0iTEeldV7yAEGw4J9+Kk56oZFHz6VGP&#10;wMEXrFNHCHjQSKJEAkEJJigSWG7orM5KHTbkAk+9Kqg16p4p8h0oIaCBYdYpkiqVJ8JCpIolX9sB&#10;1sQUUXXk3HN7e1YAoKda1Eih6doqSDTEDTSLGSkksMcaRCRvqJFjA/zanURqP1tb3vqvUpY1dxGB&#10;Oppn1yTkq8mmU/vwstgF9PpB/H09+691nEKprJhVo9bEI4MiSHVcRSJ+Rpszf4/4e/de4dSFiR9J&#10;Wyg6nXQFC1F1ESwkBQBybEfge/de6z08aR+KBNF0d0DzAslypjFlAPov6bN9Le/GlM9e6wqk6qkb&#10;FUlVhr1kNJUf7raYRoCFA+v19QPuo0VxTr2Os8kBRi5aVo5CftxZZKmVoRqlu4BCljxEqauPqR7t&#10;17rgYk80BMMja2V2X/OtAlrs+oAhbE/kfT8j37r3Xl8jzG9O0X62WSBbrJGQECSqSePyx+v6f8ff&#10;uvdZkikaQMB6xHJCqNIPH4UAb0keoM3Clv6i319+691wjiHmUIXsVYTLKtojKw9Tar2C/hR9Sf8A&#10;W9+691y+0fTDEzoYgrAWCiO8pLgODyeR6CTY/wCwt7917rzRLHIGEQlREaFpZCFYEem7x3FgLXAA&#10;P9ffuvdcYVRdLJ4C06MJo4rU8Di5W5lm/JubhPUfr+PfuvdcPHqjkFMyw0ol1g+kPCkB1+KOMi5G&#10;u3qLcj/C3v3XuuGmC8bSAln/AHAXQSmLynU6uQLFuebji/v3XuvSpMqyFEDzErw0oVgSdMeuQD6W&#10;Ngfx/vJ917rt9JSxheMR6ogisJnImI8ky2A1lSCoH+x+lre691JjVJJPLdJ5FCRxaI7Kq6QynSoC&#10;3JsTq+hP19+6qvn9vXflRgzxL9QpCsyo+t76T+4QSAbBrc/0B9+6t1lM516Ncfkj0x+SfSFLKvr0&#10;qVGlgSQAy2IAsT7917rgCSlNGREEiLSTO8jqxEg9QkH6ib2IuLXsBx7917rDdTctPGBNJHGsccam&#10;SLRdmcqRyx/3r688e/de6wysX/yhUEC6roWjVPHGVuWEdiWL8Lb+vv3XuuYjhkAiOuUk6gWUQlk0&#10;6tLgg/63BBtwePfuvdZokEdmDOA/k1OwSGONFARY6Ykcek6Bzwb/AOv78em38usscA1K0ZKnWkcB&#10;kUaCCA40qoH9RdiTf6e/dOdckhUszSkqWEjKixqqoiKRM2vkroN2BI5Bt9QffuvdZopWWWLUrFBE&#10;0lPGhWZjJ49ZV2QAsoTggsL/AOP19+691JQHQ8qqvkKD0aAFUjhoCACWtzZR9LfU+/de6mq0cjJL&#10;pWyxRsx/qoFvJcC4P+BPAFzz7917qZGHdI3lnjuv7xmQqwSJW0+GS3Avxpvz+Px7Tv8AEetHrPYh&#10;nZgoePTJcNaJUkH7agHj6W/23HuvWupkJ+rlDU6SmiKMnyeWwA8hYD0j8f8AFPeuqt8PUkqVZklC&#10;Pa2oIiBEkPK3kUHVpNlH45+vv3Xl+HrmskMOlFhYFCEdr2XWRdmikYnUbHgH8E+99W64lPGjRMIp&#10;IwpYzxC2pSbwswP9pNWk34sB+ffuvdQ/2wGChRO+hAQpdk0kLJwLhm0/QgcWt7917qNN6VkgVVMu&#10;sSek2J0toFvoDwGBUDi9/e1pXu4de66lkCuirHJI/wC3MwFvEEBAkZ9Pq1AEXt7c8MHKnrdPTqMK&#10;oCF2t5Y6cySxtpUOxR9EiqNIvccBiL/19+8L59ep128gV1ij893uViIUhvT+0DJ+LE2vb/H3tY6G&#10;tevU6jrJK6s706kIBFoDFY2DynQPKoJax/X+NX04v7c69RQessbjU6nSwgDfr0+gun7ciE3J1ixA&#10;vwb8e6P8J61pAz1HBvAwh1wHxjUpSMlSp/dUNwo1klQSeOD/AK7HXuuMjMCwshZoYkVZBdgji0kU&#10;UgJHGq3+sQffuvdeYyHTG10uiOhbSgZSDokOm/IUEafz7917rpgjyOGMfjEKxs8yhWjRgJlVWXm4&#10;9IY/UXI+g9+691iTSPQ6JIqkSyr+rUZRZNCnhkABYA/kH+nv3XusqJZ2BkJcIYdQcaY2DgxNosbE&#10;g2YKRb3YfCfy631ydGhdXWwjIkl9ar41mV7BlHOq351c/wCH591611jsvjUOp8c6Ty+R7CRTPJ40&#10;BIHIAF2U8X92T4h1sddRxxkpH5HAiCW83qSUoxDSEMAAB+pSPyQPbsnw9abiOubeuS8gRWV2dSQf&#10;KkSIFiWQj6XUnSn5uPe0+EdWHXMJ5uIQyo7oJS2lXeSPkKEA4dTYGwFybn6WFuvdRlTSDrVahSsX&#10;7jxDT4w5Hi/2v/UqNX0A9+691zVCS/kKTKZCFqOFjccNEAthpFyEIZfpYg3PvxAIoevdY9KBh5Wi&#10;SM2WTSBd01WVGUjkaiosD/X37hjr3WcuJJHYCeAJrllSONSpK3/dVrEKGIK6ATb8+69ur59e67UA&#10;1F0heQzBfNHYKwQjUGiFiBYqbg/64926q3w9SoWgcqWtFE8rljy0KyIDHGIpbWNvT9fqf9b3rqmk&#10;0qOskRLIpYnUul3LxqsaAMU1Kq3tquRb8/73vra0rnj1Kp44tSEBlcSTJqkOoeMJ6ib8gG4HH9AP&#10;furN8PWeKaILGEWNVdJCkcKgGJALyGUScabDj83A/Huj/CemhTz6koxWyWMkRRNQWNFkXWLROEX6&#10;2UC/5+vtP1YaK466jayxlo3YxXW8BjUs7NddYcWt9bgkf634G+r9ZAgUr6VZW8auIk/SrNqD2X6A&#10;fUkccce/de65EOWC2QJ5NL2a8ju5spUjnSRZhb+o9+6914RRNa3jYNGzxK0rsFaMjS725Nx+se/d&#10;e64MsLa2ksSqgquuyRRlrF/EAAWJNh/sOL+/de67UBSqqminjCMHchdJmk4USuBf6MRYnn/E+/de&#10;6x3UsmkxlPKfWzqEmt+m0bC5OqwDX5F/fuvdctCSxrIV4dCRINLKNXEq6F+hsADbj/Y+9dVb4esy&#10;xxoWjjUvrETvG1lhDahoUt+bf09+6oKU+fWYJa6ngx62to/zzS8yAJblb2A9+60PPrLoRlkMumAe&#10;Mr6GuEQDVHKgYGzN+kkfQg+/da64+ly0io6qRAsYGgED6TRB2BBNwDc2NgPfuvdcf0urS+Nz5HMh&#10;UXVRqJeNI3HoYqLWubkXJ9+6914anSWNUiVWjKDUAARqvqDqOTb9KDj6c+/deArgdeTTMECIshYw&#10;mAg2JRSUUKhHp5vqb8c8n37q6qQanrGqEMUurKSzGRQskUmo2dWUc+k8n+vvfTnXNVCGO0d3jKKQ&#10;Dpa9/GzI3+I5X+oA/wBh7r3XK5BLcMWl1utlRTf9sagpIawAP+sD7917rgUAePSw4ABDEahLywKS&#10;WH9n6H+n+t7917rp1Ci/+7GbTCbBGjKWWUqh54vpX/b+/de6x635VlKmFLOjqjyLFfT5AzAXuvqA&#10;twAffuvdcjJa1lTQzRmKRdJA9P7h8f4BH0J/2Hv3XusLFnUzyeNNEiIVHpB9VtIH9SOTf+vv3Xus&#10;cunTIX5d3dwTpKmxCtGD9DdR7snxjqg/tP8AV6dYrlGiZtMpcmJyRYoHfWLj6XYAWF+Pp7UdO9df&#10;pd0BCyG7zJHe6XOlObWDN+QB/wAVHuvdcljI/WnrjQK8f6g5UFjFFIbcmwLW+vF/emGoU6912Vdw&#10;UVXUM5sWNtKSIGjCgfWxsQ34tz7oo0Gnr1rI4dYREgWZAihT4ofIFCiRwliCRyCCPUR/a9udNtTz&#10;49cvEjakYqxKRMwchnZidQUuPrb6rb/Y+/dXPxDrjGBMspLI6ykfUoPHc/qvYG9rE/69vfuvN8PX&#10;OXWDJFqBkQIhZLFwjJrjB/1jc24966a6xX0kRo1m0KumQGIOqj91/T+LXHq/p701Kd3DrXUKQxAM&#10;PKhJCBUidyGcH9yMr/ZVVtp/HN/fhSmOt9YHjdYBo8CFRoUm0gl8p0FFv/Z0+oleRyfrf3vr3UZp&#10;I0eUlSVv4FkktYvYITqH4JvpH14ufe/Lq/4OsQjYNTrIGP2v7wlJIWpRAdJ55Ki9wf8AAe/dWX4e&#10;sCIqh5kb6vrl9VodUjcQoG5PHHH9PfurdS7aAfE2plCmaeTQXWVgwjMosSy2AQ/649+691jRRdnL&#10;KPQADH9BddccV/yRf+gtYD37r3XbOjJGs7LrkiZvAQwW9xH5uF4YXV1WxHBI9+691NZl8GkuzWPj&#10;kVvTrsRq1WUBwRyCFueSffuqn4h1hZ7gvEVkdGQxrqUCNCLRhoyofXcW54v9PfurdeWRVaxJMZlK&#10;eQqWv/aViSBySbsD9AAPz791Vvh6ytNLKFJhHkjk0xAaVQTWLEmMgcKovpIH15/HvXTXXTlpQPEY&#10;oyvkWwCmEmw8nj/I0sVuT9LD8e/de67mWMyOjFbSR00qoGVFKLL4yb24VvqvH0N/furL8XUYqryI&#10;EaJEZ55fHINMflYhRGw/1RFiV/1j/r2xT59O9RCfC6MQBJGH0lNICoX1SSRsBc6iQrA3PHvXXuuM&#10;kaq0MmlRIkgSSNf1NqBkanZVHOkkNf8AP0/Hv3VeDY8+sYjkiZw3ilERdokZNMrCT1LaRQNQP6bW&#10;H+H092T4urdcE8cYiVJwreGTwhlLRLHJJdtYH1N9SXPNhf24/wAPWuslghCyEtdZnMKEk+k+SQxu&#10;f9p+l+SePx7Z631mW7R39Q81O2oOyhI7Pqi8ko/1IJLW/wCC+9gVNOvdRpqmKI00ccbpqieOLwss&#10;oD8v5Cp9S6jrXSQbC3592KUFevdRpZwkrwKqsqQCaXV+h5tBEUUr29IBBINrm4H0PunWiKinTFUZ&#10;DQ6RMssbuIuF0WhaQcxo9uDrv6fqEF7affqYqOtqi8fTpL1eWBeYONcsb6JqoTKNdTTg6Yzo9IVl&#10;swAAv9T9OLNp8uvFdXaOkLkdySyRrUUqnRUU0zJO+lYAEh1mqhawZQSNJP1LHj+vtmr6vl1ZEbz4&#10;dBXmN009MYY5mnBaCRdKPJOPu1TXOIZObAJ69b/kH+ntSKaRXowjtiVzgdAxnN7wQ1VFG8iWANTD&#10;KyyBpKzUXpad4ipVggV/K7CzEHn8e25VPFelMNuiHh0Bu8N8hoBFBTwz0tEaOsIm+3ppMoMhOZJ5&#10;lqKceHxF9MRv+lvUTa3usDvqoel8EOt+7h0WLdvZlLVS+KpiWjpp564VUE9cuukFKgqquuSdBpDg&#10;MIVd7r+sAkED267l8Do0jttB7eip757dcJUURelo48ks2SlnqHhaphicp9hUGmjDaoWZP3WQoB9V&#10;UngE9wjK4YeXWnVi2eHRSt99iUyUldTVdXHXYvM11LVPHRDXC9dCjSmnyF182qVj5mMZCkEAfU+3&#10;1uGKaa06vrDDRXos2497CrlqkZlhkhanFSPug8cdWkBWCJL6iYoULjQCSXJ5HPtOz1OcjrwiCDV0&#10;Aeb3iKx4qx5pKiVWakZZQI54YlQxH0D6IB+RY8i9/r7ujLwA6YLqzdBxX5OoqIo41ZimldaO5l0H&#10;VqdEQfX+zx/QD8+6NTXnh03RSa9TsJtnI7hqaYCmkl8sqvAoWwYzHxFxIRqX1DSitxc8G/u8Q1dq&#10;ca9OrpAJbo5fV/xzGTr6SaeYIvnjWqemovKIKiniad6b7hrK1z6Gdb6X4b6j2J9v2fxTql8+kku6&#10;QRmh4j16s96s+K9Rj6CCq8E9SDROZ6OhoYXMCZJvJj2qoZ7SEx2RX8jAxlmTSVYexClra21MZHpw&#10;6D11zKT2Ci9Hk2b1bg8TS0yUFDMwrclT1CtN44o600NAZP4bAj+qEFVYMbEMwVQRyC49zQUTA6Ib&#10;ne5pjQtjoacXtpI6tpmon+6NRS20tC0KY1xooo5YLaZBrBcxg2B0lj7SPNq86norkmMuCelpDiqS&#10;Ktic0NDqqY6unpZ5tQoElaMNW184jUMtWSGV/wAcpp49sE1OekrfF0q6GYxwmZsVWPT14hhmhYiS&#10;pgii1JJP41W6zWUOhups9/rwGnX8XTg4dKKhhWN641LzQQgQVEsizimd6uR7uMWkIP8AkwlCqWcq&#10;xYWNwT7a611MFBCFgqJi0IqyElFMop5meCS00TwfgNpad4wRq4Ok25ZT4urVIyOm1paenpJ6dXmF&#10;TU1EtHHWSKhE8fl1ReNfS+iaI6AZNOkofUDb26RUU6VLVqdMOSqa2aFamN6WJaUzS0zSrDAaXzAw&#10;VdP4AAj3qSDJquQCQLhSfe0QVp1fQadA9uOrpqEV8rU8NGrK+WiyUKQRJBUOgKJTwKSzDSs4kuqo&#10;JL6OD7eW3LDHVo4nkNB0Xrc/Yn2BbM1c2OvQLO1RDJTeQZGmZ1ankkCAmMSQ8wopJUA24J9vrYKT&#10;0bR2qFNA8uicds9wVclZmPJXZGI1LU80UsMlO006/c6J5aOlUWjEMdpoSACI7XN2HtYpitl8NeI8&#10;/XpVFaRhTUdEv3v2tXy1FZDUV2Tr4qV62mx1P44IcetIY9VcfvCFaVmYeOLUeXe4Y2t7Ty3ojarE&#10;k9PLbqnAdFjzG4anJ1LSpBB5GplrIHhl11FO6qTTj7hiPUr6ibH6WFjz7Krm9kuGoRjp6OPQdXSf&#10;kiM/301alPJHTPRzV8i1BiFHJNGAlVFTsLSGW7BmAOqy3I9lpNTU9P8AU4L9rGkVZVGjNPokmq5P&#10;NUv91MWjp4oY1BupT9yNQABGpNjf3rrxAOD064oRQtT1k0c+tDElVIJlBhOomGnIsfTOwD6bAoTp&#10;tpPu6GgJ68R06Y9aWWJKuopkqZIZpZopZXk1eGofywhwR6rIHYgCyqR9PdTk16qfjX8+mjIzLJBJ&#10;EKVvFJCTNpDRxyGOUtG3lfmNDZxcm5Vrr9R710m6b8lC320bS0Swi1L46lKuNoaiHUJDIlG/72lQ&#10;osxUWs7G4HHurKdLVPQcZAS1MuRrfHNJQSTmsWjklj8imWTRVkqwsULk8XPpINvz7908VoCV4noN&#10;a2KOqqAh8VPCpQo5LxQU95hTVH3AlPkQKxszH6kfW30afj15iFofPoOs68UKM9OXleJp4YnCARNG&#10;1odYH1PIJ/2HPttvhPTkZ1Cp6DSujOqOJIpHbQGWYc6jq1qJL/Tjm/04A9sClc9PdYYZI1Z3qKdp&#10;JUWNPqSINR4sQDqNxdjb/D3o0rjqh+MdZ4YhNMCkLszqoVSRrUyN5HEh44J4At+PeuvPSnz64ysI&#10;lqxJUyTpJd4FUaJlZF0uLgCy88A/W3v3TfUel8IkMsysHjKaHpYVaSolYDxwXKgC/AJtybm/HvXX&#10;ulCwCxSodUl4gP3phdHPCSyIB9Fc2H05tb+vv3XumMLSLrgYwIIkCrVSFYmYsLzRxtyDoH09N/e+&#10;vdY5SlQlMWMK6WjjqIy/qIvzZzZv9qW35P8AsT7r3WQgrMI5Glvz+xEUfS8P6phKf1iwHA/4n3bS&#10;dOrrYpxPUiYNJTw0aoZo20M7ygLH4We19ZB1sWAJtwP9j7rwyOt9tMdRXhjSaQOKfyyxEQAamDDk&#10;LIoC/wBu1xb8/Xj36hOeq9ZWlgpohrEP3AjiYTOqGMlUsUaJfUhCEW/r9ffurL8XTYKaKVX8cbtV&#10;VAjKSgBVLX1/s3uQByHuBcc8e99O9ejm8kgXyGGCQIJdRV1DRG0hWQi63NrWHIsfx71x/Lpk8T1L&#10;fHU/q/ymnlitO0LhCgdT6IVXXYXBNl4A/P19+FPPr1cU6wU9OsEy08rGRpY2ZpUszIVGuYon0GpQ&#10;L/4+/ZpXrXUWyVU5ljp5WaZiCWUNGsmrxu6m/Gkcaf6ge3FQ8Tw63TrlDTTKG8FLBIvhllM5kUhi&#10;rFHkAY8BBcC/1De6lCDTrVOozASkywszqkatKzRXJF7NNyNBsxHBA+gPvYQg1bh17rMKZ1hVFlVY&#10;kkLayyNIq/kKgHDflR/rc291pVqL17rJTVSh9AiUzRyMqzNKfVHcsdMOkggc3Nz+B70ASaDr3WWQ&#10;2IRooSkzjggRRsT/AGiALxsp9KC9/ewaYPDr3UhGjaVHBSFYCFCtCVl0oNRWTV9RawH9bf4e9fZ1&#10;7rFXVDRQtDHJJJG/7njlsHBla7jUfqQBZQPzf37rZNemNBol0LGAb6ZBMEC6naxChgOADx+b/Tn3&#10;rrXXBWLO6MNRP0VI9UTKtwNQHOr83X/Y+99XXLfZ1JUyF4lUEO0etGdY7RMTpkKORZvTwy2H/EDw&#10;68nn1mlgczUqpHondfJA7xLGJICP27/UEcEC5ub+/daHwnrC7+NJo2acKjESRlVRmLMGdmBF2sw/&#10;1zx+Bx7ry/F1LoVFUaaWQoqQBhDFIUTXEimXR5GF3BPBLE/Ww9++fVzRRUdOSU6PTA1hKQu4MSiS&#10;7KjMSqXAGrmxA/INj9ffuPVdTHA6ivAFWGVI7vGSlPIJG1CQG2twvFuSEJ/P+t791saq56wyo8Mr&#10;auVeISk61dIo0+pmNiFYs34Hp+v19+68SCvWekpJalxGZH8mlI0IYK8YkTWQTKLsAotrtxzfgD3r&#10;pvrO3gp4laLy64z+6kieqTxyaQ3AtquSoH0sPz9Pe+rN5fZ16Av5S49aKbSq0g8j2YtE4Frrbkmw&#10;FjcAe/daFK56xzed5pGqSVBYstPIVugfkuBb6rbVpb68n37qx0Ux1HmjkqAYYWFibiplv6xq/wA4&#10;ob+wxFwfxbn8e9dU6krHUR0VWZ28JgRVEMYBaWQsAhZvwCl/8LDjn3vqy/F1hp4i/jHhLyeSSGaT&#10;yCSSZ5F0yxlP6Ac8eoAg+/deX4uor+aOpU05DJKF0StCl4/ESka05f62PH0A976d6xxGclJfSzLq&#10;TkXjQAWJX0luCf7Nwfz9ONdaIqKdT6aNJ4GVY4Qigo0oVkC+Rr3RZBy7chbC/wBDa3v3VD2jT11B&#10;qEgnAkZWZ4dLRslOniAEeprXCXAJ+lh+OfeuqClc9d1LSG8TU4MCyROWjZXVRIouBYcr/wAG/wAP&#10;p731Y6aY69HLU60mXgR+WNpYtJV4n9Wl4yC1wL2B/P1/HvXVeo7O9M6VKnQ0yvpBQLKqadAJUiws&#10;CLX+gsPx735dXHwHrkxg+2lHkkE0c6vCWTyqC1mmBVxe7fUEcD8n37rS/F1zrBJ+wPGw1MsCaoy6&#10;IzrrQpCoFnNzZizaf6j37q6+f29YIw6PZ1jUeXy6Injt+16W1BQwN+SqkWDfU3PvfVupjmIholn1&#10;KVEjxIWRFH6g2s2LEXLnSL34/Hv3XusySlpaeN7aaeb7lPWpkKoNDrfmy3sGU/049+690qcXVSip&#10;LJIscgszqgEccUrAPH6gBdig1Dn6j3VlVhpbh01KKrT1622P5QXzRptxYHEbE3Hl/wDf1bZ+3xFL&#10;Q1IRTlsOaUUNDOZZQCz0pX1l2OlZGupF7Ae7s12+6bTiKQ1+w9OWR7fpjxHD7Otl2Krx+ZxlJlaS&#10;rp6qiq0eSCVWXRFIGsyO4DBmZlKqzW+nBseWHjoajz6dkQoadcVTwzmtkaC2pfEBKS/laMReNCBc&#10;OF06yBq4P45908P59N16yNTrd46dFXRK3k8QAqJZFQGaWGRbli0ZACHn6mwPPvRSgr17qBC7eaoK&#10;1ETyH9togQyLDbVDC8qWVX/UbfW5t7oBXA6911WU8zz+OWB/HEEpowHET647iVQjjjUpUgfU2B4B&#10;v79TVjqy0rnrBFSSCCSWOGSWXyGQl1j8VOI28MWmI3u4F1LE2uCfz72qdaPHp3RZGqXWn8awgRIs&#10;01jM0U51SqupfUxKsh/pcXNvbgUr1rqfSxtH5ZghddNQzwIE0k/5uFVWxOoAAD6W1EWN/diaCvWu&#10;pTyRySU6koFkSN2WL+2iroT7kqLagRpcuukgabgj3VieA631FMge7TMoWKoaFYTGdKSOn7fgAAKW&#10;PLaTaxvz9C117qElVK6CNJ4Y2vI/miBeAJKQnr1Xs6qGjkYcCxsRz78DTI691njkmVo2HOtry6VB&#10;fyH0QosKggAg6gOebe9licHr2OplIzxDXMIkAYtHTpGJZJmduEnVhpD86g31AA/1veyunj04NHUq&#10;RdMEkM0zLohp2j4D1EsrNy0gROSEUq9zb6fg+9DrY49vDpzWaOSPUIpYp4JIpVJHpcLHomY2Gm6D&#10;g3F9JAHt0aPLrdKdZJmMUSqkqkK1o/3FjSO4Klo4dOptZKsQDcgKBz783wnqkfn0nKxnSkl0MJDT&#10;wfoCLNAhWxZxK4JaMglm0nWFH9bAMtw6cPDoMs5lisDU00v7sN5NepyQrudU9LCAA0gKhAhctyAv&#10;It7L7h6L9nSuBSQB0DebzssjCP7hYJKdasVs8DCJchLKnksYQLS6bqApuVJK/i/sudiT0YpEAOkT&#10;Ql6mpSnioiHp6uKp8SuvmnpEp2EkfjUeqOVdf7hIsP8AH22RUUPVnrToUcPipalYGeOFSZJWjnpo&#10;41VPDdqdYB9HRkAZnbkfpH9fbsUOrhw6ZBVqnoV8TjZkd53hkXw00cjKxE0En3DmSeSSWYAmaylN&#10;K8D6rx9DOOIACvSditccOhBhApKbXKza4QJYoDTo3id3URa2FghuQdTMLqb/AIsHwKCg6ZPHrnNU&#10;RO0kUbmNAKeaCoAYQRvfxRUrQaSUBu+r0H8sQD791XSK6vPqQcgrQt9xJIrgpTOkQUxmp0lZneNA&#10;bggcMw9JsbA+ke6b/wBF/wBXp05SVFXMyxvJCWYqY1RxdYaeMIrTOFAVxyL2PJHvYz071mDJIY0X&#10;SY5Y2iQORpPiYyEugHCj1aubn8fW3u2nqr/CekrkpXpTUM7pGFiieKYxM8gMXpHkWL1XYHUiH62F&#10;/dOm4wCCD0GGVrft6iojSKOeWSSWUmNzDorEjDxU7ggAawZNCrYm4IuR7TyPpr8+n+gL3dVzt+wf&#10;PTQCaCKropRaqqFeQVv21GaZVIdkA8yyD9CggC9vbCAHj06gqKL59N1Bk5JKeoeRlq5GZKyKnjeK&#10;GTITljJDK7Rft2GkhxGA3BuD9Pb3DA68QQaHpR4zHztEKiFE+3mVZKV4WaSOMEFXqJKU3kM/7l2s&#10;qkX/AEei/vVRw62OOeqif5r+AmweE23VQeCl+6moqPQ0IkGVxlBSyJQUM8iryFmE7RO9jdLXJI9o&#10;7eP/ABllb06FO0km2xgV4evVMWHmo4XkkUDz0UaJT4+gqTBFLNlVD1tZPWFbmOIRh2IFtSsRZePf&#10;pVYkE5B8zxFPToSR6RWmKcAMA6vX9nT9jSyR0iSOoNXkZaiOKZllR5UlUUsrTqCVnQhQsBPrjtpF&#10;z7TSefy/1cP8Pp0ojBoPn/qH2fIenSrnRDRVcT1sE1fPSTPWTxA0tdDHHMJa+CVNLFAsJZlVkLF1&#10;u2mxAS8WBIoARSma/Z6/P8zx6UELoIJqaGvqPXj8uHTdVFaeea2JxlMKGSqqKWeSOqSVYshSrHUU&#10;dVPcQsio1xe8baDZwW52oDAEkkmlRjJB4j/VUV68QA3ACn7RihHp/kNOp5qo6eiihhgjaCro6VqO&#10;lnyD08cOOmRoljrqSKMeNZQjGaVkKiZ1RywOoVC6mNTQg5oPP5E/l+VerVCqNOagUqfL5j9tT/Fj&#10;PHpsrr0slLFS0EqpUalIrI6R6+SQwfcxSZBIB4ki0nRpvZYyZBYgWeRQdRYj8uH5f4cefVCaEaQT&#10;55p/Pyx8/LqHD4aeU1DVMeQyNIymGlLK6fwyelada+jraoCTx+YpH5LlxpAa4VSd6RShFB5+Rr8x&#10;9metgBe6uph5fL1BPlXH+HpvnSrCtDQiSaseWP7GolmjlpZCq/c1ckj6RoHkvIIzfUjqSAAT7uAo&#10;yf8AUf8AVivlTqjA/g4+R9fM/wCrz6hT0METOlPK1TjTRSQ1SwpFCk0uQlFXqRUUtBHGB6L3N9CC&#10;x597UmoqKZx+Xz9eqFUFQMrSn7fl5DqXX11bPWiKBPLPT1B+3pnWKSg0RqlNHSxUoKQxKIdc0jOw&#10;5Uqp9+WNNNT5jj5+Z/2Pl1t2JYgeX+wKZ+Wfn1ir6PH5COnlppauoFTUTPJNNWK01OZD46hXxcii&#10;OFGhRS8vquNLqtre/LqGGxj0/wAv21p1pgkhB4k/Ph/teH2/tHTZKYYJ3klqIGo4kqP2KqnnqXrs&#10;bV2StEbftRlUgCtHNIzSmQvpBDALcAkUznz+fl/sjptqBiWOADUUzn+Xlx49NBqSzUmRT7eawi1y&#10;yVM0kkeqZ3pcfUztGrSBlVU1SEgEcggD25pFaZFf2V8z8vyz00SMNWuPzp5Amg+zPUlq+nWFKqjq&#10;Th3pIqgUMcNT5VWdUWeCBplXyTQ1DlFkMpHKuikKNPvwUCoPdX+XrT7Pl61OevF1PcDpIyBXzHD7&#10;a+n+TqPUxXjjRwtZUfdGnBXTRSinlCDxvFypRywNKpUFChbTcW92UDNMennn/Jjj1QqAoByf2Y9P&#10;2ntH59YKymjjh8lBFQ4ujhqpWiEkxkho66ndI6eesklUssTaliMYJ9Wr8fTYJJ76safmetFV01TA&#10;r+z/AFefz6Y6+OJJpZnlEbwM9e2qhQLBTsUKwR1EnqJVSvrU86ifz7dXIoMeXHP7P9XDptggateG&#10;eH+X5Cn7eovmpVEsCxlaWTxVksjJLJXQIZXiSsYKLXA1yRIqa73AYCxLgjqatx4fL/V6/LpoMKEe&#10;XH5/6h/h6T9bL49MTNKUlmEVOaCbXJMgDQRVM0MJJjCi1hIOWA139vIoPzPz4fYP9XDplyB/scT8&#10;/l/n6ZklNTJUaY5pa+kDTU9dUKKemEJSzVYgUNZ2spiW4UNexuQPb5UAYpnpvBNKcP8AV/xXUydZ&#10;YAYo3E6xLChJgMlVMWTyMsMT8pI7OSCDclQL/QnQVfipx635Yz/q/wAPTLNMapZ5MhSQz5KR4Vij&#10;YpG89I6h6lmUqNbxaNKljfSxa/tzSFwvAf6v2dVr5sKk8Ps9aeo6w1U1TUNAfJT1EIqllkVoxSo4&#10;tb7ZCR/m1FnBB4FjY+9gKAf8PWiSfsr+3pkCzeYfbMFCwLFGlDSxgyapfuHp6hpL3IDXJbm9wQPb&#10;gpTIx8/8nTf4sfD8usdS9ErPHTwxRRTpJDWrFN9xJHAY7wxRargyowYlzbTcjkLc7QGmo8fL/V6d&#10;UqpOkdN1TJTw1MDymmS0McccUsJZgGXzVFRUxIQfJJfxF7kj02taweUahQev+ofZ1VtAIHy8/wDV&#10;x6hB4izRpI2iljMNQhYmlq+TPo1p6nd0AHNyGWxve3twADu9f2/6v9XzLRpXpukiUj76SeOkQT06&#10;xU8kLN914wDMwWLUBwPJEHK3FiPrb3cYGn4uqUrkmn+XrlPBGIJH885khqxPGIXiJ+2mUgxQsgBJ&#10;JLSgkDhbf63gRqAI8uvMopUHz/l1Bi+4lDyvWRSU7wiASryui5VRHEAWXWVCabWJufdyEBpTPTbB&#10;jktQdN1NJPoSJpk0SRFEWaMxKqSPeGnU6fSCpDkcc3AP19uaRxpnppSa6SajqakMN5CHiV6eOSSk&#10;nSFtIKt4Y2gjUG6AhpDzqBHF/eq1yeB6tpT4fMdcI4W9BMalYEWpDVFkpZI3XxyrK8ZP7hOhwhtc&#10;G9hx79inbx60RU18vXqOmpJ3ERnCPI/mRmglqDFNEbCzKGFyGSMLcAGxve3u/VlBB/1V/PrkDCZo&#10;o3DxQTSRRSQU7AOINBHm+40kehuLfhQeObnR+XWmYatJ4dYvE8nkjnkiEbgvCqaI3fWWSKpsAFcI&#10;AwsPpcE8e/HTUU49N0J+KvDHUVBUxiF7+RUfxyssYsis3jjZGIF2Fl4+lxz+Pe+3h59aAoAx4dYC&#10;ZlkrNJLRMUjjhPjLTmRxoRAvCm+ltS8WNvd6KetEqTjrDMEMcjS+enmDQlyH9JY8xo6AXBYcub24&#10;Atx78KasdVbA65VBp/tI28kn3EIEazkB0Mkp/YMpUABlQadJ5I9+Fa54de8q9e1NJ4EeJIxAJY/L&#10;LGBHaWIBHTVYKHa+kKwI+v59+APXuIHXf70emGnMTLJHJAyoyxEyxnVIV8gLINZB1uBc/Q/gWIFa&#10;9aJFaDqFKh+2Qlit4nLqhV2E2nS8g41FmC2cci3v2K9e8h+fWeEi01WjxJI32riJdIEpMZVyo4Gr&#10;QQbjg259+NK562Kcf9XDqBMP3BWTB0f0xQimju3kjcRGqkjsQptpvcWN/e+HVCB8Xr1KgjjljLyy&#10;lnj+480niAd2Qak0MlixNwx44ube9Ur14CvXCkaeSrRl06ZIhNIk6hluIwdMk2m7KE0qBbj/AF7E&#10;+IBGevDqJKquiSRm9M7SvDIgEkxLyqrXFjdCQdH+APN+PdqUwOPn140P2dem8PmVU8CGOQBjA37R&#10;ndT6VV73vyNZ/IPvxBHHrVR1hJimaVw0oZY44EV41PqBI1uoAuQwFj9SPqPfipHHr2D11EVkV45+&#10;BK6VT+J9SoSw1M8RBIIt+Bzf36hBx17j05kaZC+nUoUtGBpcBQuuOOwH4TSSP8PdaevWyCD1GqNc&#10;k5EaRqz08byGRhGVYKG0ow+tzZV1C4BI+nA2AtOvdZpHaSJlcIpRY6jzIsYhkZgAkZSxu+o6Sw54&#10;JIt711rroxS2hnZAI2V1jhIWRCALrNI2mwUjgngi1vqD73UUoePW6V+LPUeSnjhRhHEKgPxDJIFR&#10;IS3qKaSPV+baQDYAgnge96jUfLrRABxnrgEUVEc0njgMdNJd1isusC0rotgAX50XuQePr7sRpGnj&#10;XqpOR1gkBmicPLGKkqkkUiC5kBkAW5A4YLc/7Ei3Huy1qMU6rxyeucDBJlQC6IqgWK2SQDSAB9bn&#10;gn3cjIPp1sdZg4eJYHADR+fxLEp1tqsWu/5N9KoP6j37rYpw6xuHsVW84hKFbgFVQyD1M6g/jgFv&#10;8B79148OsX3Bip3U08In9NNVeQiR/wDOF4pBa5bQTZiCAAB9fdQgB1dUFeA/PrBN5ULBwqPcqZNI&#10;UhlAjVCU5seGP4v9PdxTz4dbNfPrqYwI8SLMr60Vwxut2aSzRs45WVTcEkfgD6W9+A40HWqgY67i&#10;aMTSyOqNH5GSQy2bUsI1N4nP6WJsQB9Dx791sdZaUjwzl4zokJUaANRppgStlb6aW/I/xHv3Wun2&#10;ldIURLr9w/hWNiqtE4UcmcNcggaQLf4fm/tp1/F1daDpzinhnKwukbSSTNIAqhonYrpl1I1vp6ie&#10;QSQD+fbJHV/PpSQvUBoWhSgREDxTxsy2usYjkkiik+qabagvPLW5t7aKqK1r06CfKnUulnhSabzL&#10;r1QeGG7tLSioYGWCK4GoLpF1BDXJ/BuRVkBpTq6ECtePl080sUU8pqqhGEooYFlgaUQwvKso8TR1&#10;C2aNi5JCMPxe/tt2p2+p6dVRx86D5dPUde3mqKo/s1HmapZpYxUChMUQSIsUAOhh/aHFgCeT7a0g&#10;Lp406vWn+r/L5dSVWqmpzG9XGPzOghCRRS1OqKRoZPppYAs6W+t/6+6NpBpSnVRQ449PlPDXQT0k&#10;kqpMZnjkCxIClbFLGqCMovqWQqCQLi4PtsgEUPTgqDU/6q9KzDbMzGaeOWloKieDIx+KaOIJI9LF&#10;BOCE8bqWfSgs1wTzfkce2Syg6V4jr0pWKMu3A9Hs6S+LcuTnp6jIxVFNSZVZEp3giaPxx0tKZGjJ&#10;cEgak/bZCR9QAOB7Emz7Pc3h1laA/wCHor3C5g+n1xfKnV2XSXV0GBnx0EEEctI1JiibopmWdJCK&#10;n7aZ0KuGOqPkagGIN7XEjWm1LbQquKjqOd0uWnFT5dWFbQ29T01NqSnUqJJ4kqVQI0Epls8mtVu4&#10;Kk+Qk+lrgfW5M4EyOgk5Ic06ERfI4jcQsqeORCEVIWTTxDq0gAjSD9Pwb8+zVVFAR1QAk9PdNAjv&#10;EiaNbtpeVk1QxystnfUv0VjwOOfr+fd5K6elCE1p69PVNSyTLJFZEqGDB0YhYpaawRIY+OCdPNh/&#10;t/yx08TQV6US0rXlZowHiMEiomlkLRm/iUKLqGW9nH9BcXv7Zf4j000h4DHTslJ+FgaOWn/Or9cj&#10;/ux1CoAQWvcFTzzx9T7r03Q8enanpwxjJRLSLNHpOh424Eru4HIDH63HB9+6UJXTnqUIgqMoCkNN&#10;rFlVWYCwaSGw/Fz/ALDm39NdX65aNbhGiTxtKSCjAogCgqJB9eWsSffsde67EaBGR7qeVIDavC9+&#10;WPH+t6r/AEt/T3ricdVVAuepS+O6v439THUq2sHRdIY2+t+Tf3vq3WSKmDPGrBbFFZZAQupi+uQ3&#10;/ssDyo/Nvejw691NhVZW1vdJVCKUdVYNGjWDOBzqA5J/Isfx7r1vqesWh3TWulxJZii2DeS41v8A&#10;VbfT/W91alO7h1rruNXbVqJIICvdlsuklkdbfUEg88H6fj340qK8etjj04wXTUFJYoVD+kXhuNYk&#10;PH0PK3v+PbL/ABdO9TY1XUX0K7R2jKBgFt9VbT/rk3/1/dCKinXupSsq2RTdllu8ZWygnkAFbnSR&#10;b8fX2yRQ06312ECJIBdtR8Ye+lgL3Kvq+hAtc+7j4h9nXuuo0FxGqlV0yqbgCRY3WwIB+hB5H9fr&#10;7s/w9a6m0qj9rgJdQQbAqFuVvqP+tx/h/jf2y5pU9XT4h0+ItgApD+NNZIUWf/UEub2b63I9piCD&#10;Q9P9c2ZVS2oEFgUDgFS7L9TYfn/bj/Y+9fb1WT4D00SQtd9cdlbyFSpF9V7LYn8cfT2qFDSn5dMd&#10;NxpVLDSEazBXGnX9Bcen+h/N/wAe91Ix17rO2MaQI1j6BYugUh476lBB+gP1/wBiPbPi/Lr2aV6g&#10;zYZQGOm4uZWf0MrKvNmVrj/VD6e/eL6DrwqTQdNkmMVdQULIuoyIkkQKrIy6ipDAcH8cfUm3Hvwk&#10;rg9PpH+3pmqce2mQx862VlhkAJRL3sgI+huVYE/j6j6BQr+TdOaSBU9YvtBFIsZRnQOsiSJ6lCMP&#10;TGVsPodQ03IsPr7s+Ux17SeHTvT00gdXULaSRGZYwvrSNdMZVV+mm1yD+CfbHV1WnSyoKewQLFYt&#10;Yto9NmkN3f8A2B5/2PtNJ/l68VHHp+hi1BlddNmKq4WxD/21f+ot+fbXXuskxuEbmyG7r+bEcf7D&#10;3sdVbpjq3iUlGQf6kawdKLfSfGPx/rH8WPt1VrgdNlgDQ9IzKVCeGXU4BsHkYlS6XB02/wAVuFH+&#10;v7WxISR01lFNfPoOMxXFjqMYPEcwW3qmjC2RoGP1HHI+v1v7MI08uk7HPQR7jr47MsQ+5hWIK0ZZ&#10;kkiSE+RZSx5Njo9JJ4PFvoDO0QCTPW04dA5W1BjNRK0LBHkEUOm0rx2b7gKjL9bm6qw+nF/Zo4Vh&#10;QdXNOkzUVOqWXXIfDVI81O7AMTLUR+IxmVeAdWm8bcD6+03WgoHDpI1NXHPUCGR5ojTrC8vjQOKW&#10;TiHya2v5E0i1m45I9+6sKVz0ttsQ+SrSoq4xBWambUgKxLEx8Kzi12QgDlH4/NiTzST4erAVNM06&#10;NPszFmKFadgjKXWU1EmlfMxKkKdA0mRV1ayp/Grjn2TXBCt29bMI8ujD4ShGiM+Ih1uNUq2aRdVy&#10;Yp/8RawP19ks7HVQ9VZaHSOhFo6cX4RAQF5BBCgG58gP0IBtx+Le03SkDyHSiihClP8ANgm4JUKd&#10;Sfi4H4/pb3R/hPXiDTrzFFKkLdmF9J5a3Kgj3fr3UJnUqzCyi4Qq4B4PBY/8V97p17ptnmXi5W4A&#10;VQ3A9R4AsASD/X/kQsB5DqjjUKdMdZVlF9MJcKWuoZfSzcX9QHGn6cfS/t5Yq8emCtOPSRyORQFr&#10;cvpkuqEoVNvQ+g/1NiAPwB7WRQmmeqFgM+X+r/V/qoAnzecEaK+uQBCV440al0ygxMCByR/tuB7N&#10;4IVPScyK4NegJ3DuWZfKVjilLkIoD6Iilj51mB/SGXnn6H2bQR0ABHSPSxbPD/V/q/1UBSd8Z0KH&#10;SepMYiskczpp8peoGhDKnp0sdPkf8W/x9rVfSej2zVVWnHosG7NwRTroKVIkWZYoxDAI5VjE5Bjq&#10;BYtzIwkUlbG4DAD3WaRmGenJ4yTw6Lpn6+SojqHozLSJBVskNZUKlPBVoZFpVmKxh1VDbVK5PAAt&#10;6j7L3lJXHT9vEFx0ictHUCtjpzCKSqhpGigSkRRSRhrvJUPNAZTDDISgnaSLUEdXDfWyKTLV6XqK&#10;CnSReBnjeKkWB4SYMc9cKz7jx+JzPK1XVkWHlY3QKG1LYNY29pn+LrdARQ9NSUlWr1JUsk9QIKWS&#10;kqUC0n3VI58kUM4BYeSPUBKqgD0+r+letgACg69XQ6VY01Q08UTTFFerV2p6vUEjoAXWx1SowikP&#10;DAjSbt79UcOvddpDSyyUopZ5AtNJJCJcnMb0tXFThpHqYdJVNTi4c+nWeD791sZ6UKUUizk1M6Ko&#10;UB5BEVqaSdk1P40QMpIbSqGP6rzb+tDSor14r59KKmEUU7mjM9RFDj0SuqI4Vlp5JhUCoNW0Ul3J&#10;1AkeLUxAsQASfds+XDrXShjVWnx9AGRITqSAtTSUk9E7Sa5am4HkKy20NoZlDFDew4317oQsVTSx&#10;0pibXK8cqpUtII6hQuRqAdH8Og9Ca/SmpT9QOFLA+3ojTPSQmpr0PW2MREhjp1oI4JxVVSyTNNK0&#10;D+oilkjf9UaHSySegKuoEenn2pfK16bmFOjSbVppWSFH+3j1QRQQxRSqVqIVGmeUsbab3IYtzyCP&#10;rf2x0hl8ujB7cT+kPkliiCK73XySxFXWNzexOnULD8n/AB9p+tIeK+vQ74iCMPEvjVFij8IZgbrJ&#10;KeTEBww+vqP4A9pJPLpkdCfjRo0ICszytr8rJacRldQD2H1Y2X88E8+0EmVr1ccf9X+z0qqf0xFX&#10;UeTT9bCy8C0YPNze9v8AAD6e2OnF4/6v83+b/IHRSdbKURBZQ6vGltarYMjAcXtc3/w5/Aq3TvTd&#10;VAm4s0QlYFXQRjW4+is310m1h/t/exw6TP8AGa/6sdB3no/NfUG8cjHyGN1Upf8Azgb8qRpuCfrf&#10;2a2/w9IpaAdFb7BgDUkk6CSN0culSNLRCVYGN2Vh6dVh6bWK6h9T7P7M0bPDpEzAdVg95QPG0s7G&#10;lrcg8VHT+eKBZIaYUIeWZqkSLYBkJkB+o0ahyouPNscGMUNOrIKAHqmXvDHY+EPSVVV5jW5CpgpI&#10;6lJpKjGtI7PKtNT38c7M37shmYIAL/ge73qrTTXiTSuf9XrnpXDwbordJVwB8ZWeOqh8UkTyzmqE&#10;EtBIZ1ikqY/JIryLLEqq0cbmMAFuPp7J2K0BoRQ8ft8xXj+WOrgAH7eh82pmayho6dXgytQqyVIi&#10;rIIqHRQUr1DRs5aZV1ft3mZ0RmOm+r1+0EwpWtcV/L/Vx6uE1Lnoye2Z6VUwryijV6CeKnxwnydR&#10;TihjeUNLXrTLZpfuUCBS7nng2sfaE6aVP+r59NBSrY4dDTtrJn7eSKsMSw0+RnCZGpaGKVKGqZjS&#10;GaRQrSlZwdahBdCxJPBNoaE9WOB0erq2tiq1pWZlji+yifwojCSprXiCPKs9vRG3gp5VTVdSxH1v&#10;7VsKEjovY9/R99lSRzrRyRzirCQ070vkVTTtrkHm+4cAsksSoqHj6jn6+ya+GCet9DtRySLS+LXI&#10;sUla5aWWxktIP2TPGgJAsNYsb2IAHPsn/F+XV2wtOmbcGr7cqkmgPKsEnihprxzs9klYG976CW+v&#10;9P8AD2ot/jx1Ty6JP2x4o7VTCA00EiRvCzLUoxNU32irFMbalnYsw51KIyeLj2LbH4h0xXIX16pV&#10;+SOJmhpN3JEkU1XTUdPU6qusjdMnR02VFWRpKhVR9Mn7a2YBVUcL7HkMmiA+oFc4GM9XmAJSvVJn&#10;e9BKv8Vighp4KaCGWnrqZhHNOKxKhYx4ZZAP7R/cv+EHA9le690TaeAqD68eNft4/Z0oslpIF8/L&#10;+fVeu48XXCqdFg1qwik1xxo6vGR6ZG4A+twf9ckfX3Ge5Qv4xoMYz6/M9CCyCxV1/wCrPSAq8a5k&#10;IVV0smpljcMsfPLqh+hv+fz7I3hbVWnRn4igVPTU0BgYxSRmbXHqVV0geQt/bduLckgngfn23o04&#10;/wAvV9YcVHUiJRrRiiWlUMzrIBIEHMkbWsNIF7W5vYe3I1oRilfn01JlaA8OnQMUdVpQVVysZMq8&#10;ICbrfgFiv1sx/wCNGkTFGHhGgODX0Hy88+vRbNGrj9b7cfs+wfl1MKvISjqquVVADoRWMjX1i34P&#10;4/2/s2jDOdD4PlU0rq8x8scPLoqkEaKGThxqDWlPIjzP+HqZG+gRhiI/ET64hq/eXldEa8kG/JP0&#10;/wB6N4XC6QTp0/iBrQj0+X+CvRc6FtVM6vI4wfU+vp69OCQB5QWDGIjWpZfGS4/zjov4te4H5FvZ&#10;qkIZwzZU5BpTI4mny4/PB6RNKVTHxcDQ1x5D86U6lJHIgs2lS0UkRU/pYFdSg34Bt9fa6OF0Gg4J&#10;Ur9voP8AV69MM6s1VqQCCD/InrtULDzpCXaFUezH9oaRoMYP5a5Dc/7H26qFqTBNWgAgVwKdukY4&#10;+dflQ4z1okA+EWoGJHz9an0Hl6deBn0hZDqH19QXSXlu3kjRR/YH9CfewJguiQ1AJrWlKnNQAPwj&#10;JoTkdePhM2qMU+z0GKH/AEx+Q64imjDsNVzIokiqNNvJHbSxYCzXI5YEBueL+/LaxliAxOoVVxio&#10;8608/UEV9K9WMzFQaU04K+h8vlT0IJHr1g/dkQx6SxOmScRnxhXQkI7H6Ec6Sv8AiLi/tPSaRDHx&#10;OC1McOBOB9lMjOR09+mja+FMCua8CQPn6H9nXb08nkXTIIV/c50I/wC8QGjkAIFrtwy/QC3HPv0t&#10;pJrAB0LkcK1YjjTyqa44BfLrSTLoJZdZx5+Vcj5inA+vnjrA4DJG9w/7nlkB4dWLFGTXY2RiL8C4&#10;+v59sNGpRHHdnUR5/MV8lbjT5dOqSrsnCg0jzHrw8yAfz4dd+OzIERmMpPlDqsWpDYSMQ9j6f0g/&#10;X3vwBUKgNW+KtBUVyaH04A+fDrQcBWLEdvCmc+X7ePy6wFluoiXUA7nxkAnUvGocfoAuTwST7T0A&#10;YLGOBOP5YPClOnApoWkNKgZ/z8ck4HDrjNIoQ6HM4ayKsXLlL3lQo4uAfx/X+nuk5BQ6T4gPkvGn&#10;mtPL5V49XiU6gWGgjzbh8jjiR/qPUHSDLHqjYOwLCENo4T0xve3H+12/p9PaDSGkHaa/w/Zwr/z9&#10;/g6Uk0jahFPXjx4gD/jvXU8LFVH6SpcEzDQZFY2mkWT+yQOSfzb2zcW5K0A00rx/EDxIPl/sHq0U&#10;oDHNa04eRHAEedf8PXBY54VKgM8fjAjdwn0PK2YAf2SR9Te3uiQyxJnhTBNMn8qVx55r9vVneGRq&#10;8GrkCv8AqGfKg6xyxFr+FRI0xVkkNgRpFm8if6j8H23PDX+yFS1KH0pxr6DrcbhcymgWtR5GpxT5&#10;+fXtCOAPSsRDmOYFUtYaQG0Dgf0N/wCvttokdacEphv5fs49XV2Q14t5qc/Oo+fr1w8UMZjdlCo6&#10;sFksDyvpLhFuLMf9jaxPtkwQqVLDDDB9aYr9h/n0+skjgouWU5FPI+XrUfPA6wvBfUAqtMSqo5tp&#10;ib6Nbi1rHlQTb/D6+0rwccd58/n5/wDFZ6VJKCBU0UA48/8AJ+RoOuoCAW4aK4ZSIlWRpAeNRIA+&#10;tha3P+PttBpBPw+WMg+pPlx63KOBw2a93ljAH5evn1laISpDGFkOhtKm4JDN9EKSAalP0HFxyLm3&#10;vTxGRVUV7ft/y8R+Q60kgjLPgV+yn244H7Sa8Oo8StZkIQ6I5RYKt1DH6+Mgc34X6m1/r7Tha9vp&#10;Xp52TDLUaiPz/PrhHDIqEvHEqyaTGwUrIFFyhPAPK6v+Ne21iZRqoKf6vz9ePVmkRmopJIGRX5/5&#10;6dZKhW0hYPGsqnyqpKgqXW6xJe9xcc397dadqUrx/wBj/V5dajKtUyVpw/2ceZ8usUCh4i0ghURa&#10;tRQKJPK/qlLixH5IVuLiw496Qakz5f4fOv8An6ckBDUz3evoOHzpTj12FWA3IZIzoZoWFpHB5GgK&#10;ORbj6/j34rpyMfbxP2dWP6nAVI8/T/N/m66LAsR5BM0LKx1QaQGHqjhkC3Lj6gsfp/re9Gla11U+&#10;VKfL/P1oDBxpBwM1+0/L5Dr0UcTOSsUyyMnpVxrMJYEt5B+ADwLj8/X35QpIABrx9SAeP+x1vIFG&#10;I/LFc0BHz9eukjkJUxUzTllkRCTrZTxrkJ/NhwL/AEv70qmoCDVWtPz458+tsVUdx004/P0x5Gv7&#10;euRiszkTpI0fpEQs7K5XlvSP0i9iAB7sEoeORinWwxIHbQHNadeDOqwNZBZirXQPI1z6FVbXCDjg&#10;E+61IIPl1aiMSDWv+r+fX//XvWXUDMWLRyxFPJGTEHW0YKVBp1F/GNQNr24PHs5T4h0Hh1iaLxK8&#10;00kMokUUt4vJMKhydcUcsIVLgC1uFPPFz7Udb64lw8UWp11Q3Rww1CTQx8bzBfWpHqJBsT6fr791&#10;7rkdCyRq8ErM4jmoUI9bU4OnXAyWF15sCx4PI9+6906RizmEyPGwW0p8Sh3gPLCRSqgcghbcD37z&#10;6b/H12SnhZSuiQkxTRsCZCba4tDpz6dNrD9Qt791dvh6yRq0rU+ovIqxxtMjuAsSwgtrhdgNUlvo&#10;tzY8H3rprh+fU5kARUaQzRBSZDM0conlNjEtSlhoRQL3+nPH5Jonn9vVR1yT0RGUQRGJCI/Ef86y&#10;gWEVO4BUhv1fT6D/AB93631nRbeMgpHZVmWZgQ5QfllAP0HJFrD0+/de65lnAZDEdAjldYzpUL5T&#10;eJ2mYfkqSeb24t7917rxJfWAoXxm0hZUlikldQmlRYcIeUU8gH/D37r3WB5TGztfS8QURySBQZJV&#10;4MTg8WYXKE/U3/p7917qM5Lpp0qxIcL9rZfJF5dR9AAS7AAsR9Rf36lcdbFK56weTWxnSbyLUxDQ&#10;pi0QywgHxUjMAdGk2Elx+oX976sdFMdQJKqbwGWR0KyHWsYmIKPG2sOamNfGWawAUf0B/r711TrL&#10;LJYvKw0oIwszx38zobPA5EQuLg3IK3JJ/p7917rqSRGnpk1SiQPN5PDCkH7saAo73HIV7seDdSPo&#10;ffuvdYzW06TW8iSsVDL9uCxLsvpW7C6/UEr/ALA/T37r3WdY7GMRmMRs4jn8JaJ4hG2mYB2H9oEq&#10;Bq/Pv3XgK4HWWnlRpdMUq2aeRZY1P7bUQBWNvWCW4DHSRwRxz791sqRk9OEaEujRtZfCClkMjRqv&#10;qDzEW4RuRGPrfke/da6zQxspitG7Roqs2uWNH8FzI0bxMCNGoiygAi/09+691JiBEa1Afys0jSXC&#10;AC4bTrkEg5/odNrLY2sSB7r3Us08gBjQiaVdGrxFQzeQj0gG5JI5HAH+Pv3Wx1mgJ8jTRx6UdyyL&#10;axRwCLq8n6iWBBXngCx9+68PPrMyRLHEzyNdQ3kCAM4V7nUqqL8G6qP8b/mw91oGmeuLJKUDBvW0&#10;UbMFKKRJJJ9FU8ED9J/ANwffutgE56lyCN2H26BEfSY9YVpY25WUKHUEcXLXP+t7q/wnrRyPs6wj&#10;QEZhoDKWLGQh7nXp8L8KwN7WkW9yPrx7TdV68hY6I0jaOn8U7PKmhz5iw0iVZQPSo+pI5IH0PvfV&#10;l+LqPIyq7SyKGkjmVIxH5WRnlW6oZAAgAFmIBvyR+ffurt8PXJ9AcGzN+4t7uRJG4Wz+Mrxq/TZb&#10;W+vvXTXWZQkrLFqB+rRysytHKBy0ZBHIJ+pH0Pv3XuujI1QbAI5vIIi6LGswBs2uQ/7db/n3dPiH&#10;Xh1kTWJh+0xKpHJMgkVJFlVSFj/1iP1f7f2o6t1xaQy6iqU5lMSyFTHciKMgLoNgoDG1gbEgG9+P&#10;fuvddmZQP82akgrJo9HjLMltEkZ/UeCpSwtYH8296IqKHr3XJpiVgKPHJ5JHkQEEI0SepIRqvp0s&#10;f0jgaebe2zGoFT1qnUb7p1UxabSNKZlVYg08BdtLPOrAX1WAK/0592UJxXr2OuOpWB1M2tS4jkFg&#10;5jRzrUuRpGo/QaiLfX6e79b65yFWj0sweJXURzRHRCzM37pIX9RsAGt/Xj37r3UjWsck0ysCurSA&#10;blGVRZ4phbUNJ5AudX9D7917qdEqaGZtQWIvIYDEW1nRqGtzwzAc/QEAD37r3UyN1B9a31CKXzSa&#10;SbEfpDqPpe4/w+l/fjw6906QRSOTFHGl1vL49SkSqQLupb/dn0/wHJ9sNw/1f6v9X5DQFTTrKLXJ&#10;Gso0aGRmb9thxeJUHIX/ABN7nkW906sQoHz6leNXdb28YOpCoVQpQ2UOWXn63/rx791UGhr1j0kA&#10;l0VtY1sR6ZJDqsEU2+gP4vz9PfurgaTT16wmzSOAFRYlj8sZVdNtPpYD6cC3A5v731frtlJvKwdV&#10;ZlWINpL8DkEAAaW5st/r/h791o8D1zAd/GVTyR6ibiysY14XUh/tBbgfj/H3odNpx64hI2ZCQFDa&#10;gwMZhXTGdVvIFJ1W+oBNyD73071IC6kcyRgAxgWDAuTMbSatNidKcjUAfx7917riigLoOrTEUkEp&#10;sWVSpMVvxpVRf/XsPfuvdcvDELeINrLlWKOWjDfUFr/QE+oAf1Pv3WiKinWVVItpjWIeJmdm06Hf&#10;VZljjP0FyDq/pf3rqoWhr11pBEmpltHpZiqhfGwbl3ABJsbAC545976v1k4F3LDxEskjBzdiB6Xj&#10;UjVyABduP9vz7rxr5dcSVKjWxCsmtoVAkPqNoF4H1/B4I966qdfXa+OyhWS8istQqXcXZtYZXI+o&#10;HABH5t791Q66Z643KlrAhrlVditjoWyRyah6TaxFvxb6+/dXX4euarqVyFCMFQsB6RKxB0LqP9Pr&#10;x9fe+rdcwLxqHIMgRdUiiyXLc6HPpNvqf9f377evdZlEel411Kxt5Sp0iIItuWHB4Nrf4f09+691&#10;k1IyKhjUo8oaVWvd1HKspFv8Df8A3j37rR6yiyuAoZptT6SpRVQfnS9gWYcki/5HPvXWhq4nrgzI&#10;xIsCFma8pLaAqra1mAva2m1z+fe+rdYyFFy2kkqwuGbUNMmp4mX8Ncm1/wAH37r3XH1OJGMUrM9m&#10;aMDS6GMcmW36f8AP+J9+691jACKdYZV/Q2ggku40sUH50g8X+vv3XuulB0hRZICHJQxhSHQ+l3uL&#10;8Dkt+ffuvddERFCxBicFVjTSE1E+oJ6eByR6vze3v3XuulX1KoUMsQvZLhCp/SUa3NmAtwP9j791&#10;7rKBZy2r1xvYggFl1odQKj9Nzxx9T9R711Vvh68IghYsJCP93yjQWEmm50hPqB9CD/r+/dNdcUUH&#10;UWZHKKGe4VCxtpKhuR6bkKR9T7917rGDeFCzaDpZ1UIjNGoawAYrc/6x/qffuvdY5NAVQXYfu6mJ&#10;ZWLlBfVJEyiwJv8A6/v3Vl+LqDOpEbFGjMZbyiV9IBKgoQqoDcm2q2n3dPiHTjcOm95ItETr5vHK&#10;iI6XsrCNbmVbjUpv+eb83/Ht2T4evOK0HTfVVMQIMhjhMcuvhgPIVQgNIDYO1/1qRce2A1DUdVD1&#10;NOmCpyCx6omJUsoknXSpaJiytJITIByxP1P+sPpxaoZqt050mp8l4j+4zBg800hmt41T9MRfSBoI&#10;sAP9e/8ArWZVpUdWCEio6S1ZuB1Y02pU/Q1TLUFD4ona6MxX6GTm3+wt9fbJBPVkLBtJ6QNfuiWW&#10;BZIo9E09Q6U4lsZ4lgcgCSNALHTfVfiwBP0sNEHp8Z6DPN7vhlliVJ00qkEckdZOIywmYinoJYUB&#10;8khlAPoA4JB4B93SLz6WwJpGo9Bflt3BlqIpTW1CpTPUPBUwE+KojPgV4CLsEKXWQpqXSCQth7sU&#10;by6MEEdKnoNcxu+up/MXlLT0dOYdMjQJUq8cCpJTirctJ+2rHVIEOsKXUA8e3FiU/F0p8GJhSnQe&#10;Vu65paiot5IJ9Tq88lSGpqNxB97MI56DRayjwgyIdTEfRfb4RaUHTZiSlKU6SVfnb/ZyIhaOmeSG&#10;Wj82qeUrepMTxRj1Fw3l1qbMB+Db3sR9WWJTjpoqso9b95U1VmncsKtkX/NpTlFjo6JVBE3kBRje&#10;5BuB9Pd+raFX4eoFO9US0oipwVqln++EjoXp6iH9wrQRLw6hg7s/CG/+PvfT2NOelDi8NJVU1EtL&#10;RrOs7fehYvCpeMknRA8gs7PCB4k9LXVmtwbskgPXqhKDPSrxO14amvmpqenEL0kcLrHHO6TQTTnU&#10;KOgqOVDsNRWYg34vZuRZpFXj0lmlULjoXMNs6UzSy1UqR1wkSOpV2iMTmNS9JJRGUExySIPBO7s5&#10;ezMntE8tTjpEZRQU6ErC7PE6U070kSxiB5ZJJI2jhqKYDxuzxOCxksSt2W5AFgLXHkI4nptrpBgn&#10;oQMPtqKl8b09NGKcSM7lQ0b0ytFq0zJLYn+pZTYD/H3ptJ4dI3nDtQdLnHYKPVLGUljFRPFWxsQJ&#10;ZHYoI4zTA/Qal1MG50m3490CDz6qJNXDpVQ4MakErx/txRzGOLU0crT3gmDSsBZ+Fvp/4j26ujzH&#10;VGYDj0oI8YsTLKVkiSGlgkjC+IiOWYlDoX/dkjD6atVgOSPp7s3h0xx/PpOadOUNHFCE8kLBQwMa&#10;ADzNOw8kheGD1EhC2pQpv6eLW9uJ8I62Os7fbqZINaiEy+SmWmvHfgiOKV0W4LsWIt+Dzb6e7dVb&#10;4euvGI4rIxPgXz6ZBciOGxiMZSxfTqMYvYWUmwPv3Xl+Hrzyoqa1UK0jBVv6vIi2vTxJf1Ak3Ynm&#10;x/w9+6t1k8hd0ZFeOOSIRwOo1MrwkyHj+zp4UMfr/tvfuvdZdYH7IgjjEn7tiXEsshIcxxsRZQeC&#10;LNzb37r3WUk6JHRNSrGxGhCqaw4Qo3BIcE/QEcn/AB9+69154kSNgpZ6ioLDwRtEZJHH+ejqJ2Fg&#10;zKCLDgfk+/de6zqjRMhDoPHLJDNHHIrENMgCpA9tQOsBIlW6tyQbEe/de64qojjT9UsgJLPFMscp&#10;BJZqYwDi6+ohRxyPyLe/de6kIgcBRKZG8T+KdxpZi9xFGwT6tYepx9OeOb+/de66jhUtNpMca/bo&#10;ZRCRI7NKP3GVmBAsbvYfUWJ59+691I8CeJkU2EZdpjM6rq8dmDE2sByotbm5P49+691xKoH1hRIm&#10;iKMQhSkc8zNrhP0sgS7E3HAuPemGoU6914QBlYx6QIB5Kgshu8IfSZFWS/1A+o+nPIvxRTpOjrXy&#10;6wFEYyNUIiyEm0iwqVhjjtoJiP0LWYen8fk39udb6wsXdWLxtKJCA8b6FJ0nVFwlwuqw9P1IX37r&#10;3XBIlVmDTxtqEwdgpceQE6XVWFvSf7Bt9fqbe/de67aRlTW7QzQRlT+yt46myCRSbf2dNgR9Bz79&#10;1VdP4esV0RrAIfGBMqxsV0eSXSFVACW0hm1D37q3XepUceCV4YkmZSrBvCi2JEspA1BXJYAcj6H8&#10;e/de6xxGSVWcmN42kjaFZWUPDHe7KARd/wCiED6c8fX37r3XAyMoGu0vllSa5jEminhVkRWdrWYg&#10;aCxW5ZTYfn37qgFWJ65TQKVWQEBGVudRaU1CDUHBIFublRweBcW+nur9dgMqxOQhJTUJo1SRneH1&#10;H1OoI1N6jYG/JX6WHuvE0yestmLSywaCEjTXHPEWLSSsNJVWH1MlrqOBpJ/qPfutBgcDrMCYmYTz&#10;BX9cgRTc+dQC2uVbgNJ+LcAcf19+68CDw66iQLIzFWsqxqQYlMJV1OuFVAILsSQtvo1/futH4h1m&#10;5KPHNZVphYxeNTFFFKbuxkHrfn9YU/Xj37q3Wc+KUgScSvIUDRp4vFGh/YeaMgehW9RAsWuByR79&#10;17rMY1QRKqIrlQnkQWeG78SeMA6Q4/QDc2v/AEt791ReJ6ynxQuWjXXOgLWDEyPpUK2ongoVP+2u&#10;frx791frPe7yIVRoUCSsy8eQuupBHa/CtxY/U3v7917p1hdY0sr6Q5kea0aOWawZpJLg6SCdPH+2&#10;v7S9V6kxBlZAVVomIMrEh7NbQkuiwHP9j829+691ni9BNpE8jFT6tPpXUToe4HpvfmwJP1+g9+69&#10;1kDtFq9SJGJCTKdJLOov45dBBsPzY/0t7917riwGj1jTCzPJK0ZvEqKPT6kA4+h4BP8AWw9+691i&#10;Vg8as/7VrxQyixZtZ1HxMCysGuPrcfnix9+691wMoj0FAmvVeO1tX0ILC4A4PLc/k2/xsnxDrY6g&#10;pJZon0ymNEmZZHCBYmY6GkJ+tjxyPx/r+1HW+orxyMYySxaS7TSMUVB4/oNB5sRewP1t7917rjrk&#10;WpZB4Q/2wkmu4YJ4ZDqW9uNfGkG/Nz9D7917rqMujeP9t1kmkdJ+Y1AaDUQgUEICBpuOCf8AePde&#10;6xCO6KqRukOnySWNxTgrqK6P7eqxVQPp+o2IBHuvdcD4SdPgSRYFZZFJNhC4vdAwuwvb6ngXsL8+&#10;/de6yaoXEsJUzaQIydJjdoo7P4hHblQ36ieT/vA0w1CnXuvNqCshRdOjguVLaJCCEjiH4f8AA+tg&#10;PbTR6RWvWqdcrswkEcYEb6obxqf29VmRYi3qPpBBUk8t7b611lKnmVo0Dks2kMZgq6DcfT0lzZb2&#10;+vP49+691wIkI/WwSRI3jLMgZmJt6rC7MUB0g/QE/wBbe/de69DGChEKkpaSo8rxqpDoxEoDi5JI&#10;08fS5PPv3XusoYEo6MTISrFvDqWON0MZkg0j+ySSwJIP1+o9+6915yHiXS1/GFjiLxrdVY6oxpN+&#10;CQDf8gHj3rppfi64iMTWuwLq3h8gARZJlHp8Cabfti49X1PP49+6u3w9Z2ZTF41DlgIS5cIpaMNc&#10;vewJsSCLn/W92j+MdNrx6xO91/WoU1EgZlXVpnU2LFf6yGzAfS1r/T2p6cpTj/q/l/q/kMfjve12&#10;KwsQPqpb6ywpCBa7fhv6gi9/futitccOoxCtodkZI52tE6Pd1ikWyxSsPT62UsG502t9CPfur9ZG&#10;Jd1h8RBCiSo0xgygiI+ZYgAFUA2sAf7QHv3XuuoUcl1d1jCCMFJE0MFYgyFhflv02A4Ktf6j37rT&#10;Ggr1mj5cwqv9oeG1gLMpu7MP0qBzY+/dNqCTXrNdGuutY4mRBJGFBAdV8ZRFAIP0sCvP9ePfurt8&#10;PUwKtwAWiPiEjRINIWmdhpnJUX1aR9D9Pr+feumupH7sqyWtIZyY4j4tMixtYhPGeGSw03+pPP59&#10;0f4T1o9TRdmvGqmMM6ksqIzC9mRRpNiACLA2t9Px7Y6110qMqNAumRjEQhKhhEZXIDqSPSun9JP9&#10;R9fp791sCpp1kI1AMjItj6EKgNdBo0yaufrccgXHNvp791cLQ16zLeNiwS7q0irodVSExp+4yjki&#10;5Fv6f0976v10x4BIRWFtOki7qBrKBv8AVX5HP0v7917rFoUrdXbUAJ4ikKFSpby6HGk/U/ptbn/b&#10;D3XuueoqlokUFJZmZCwbX6bsAzAkMAQbfTj/AA966aHwnrh4nGjzaXcwoWiLC50G0Quw9JIsTcC4&#10;H9b+99O9cFEQ8Mv7QZUSQwuuouiE39IGkWP0P+x9+691KAVWHqQBj5BpcEiOQaiTYWAHpY2Hv3Wj&#10;SmepAhCKAVjjJFvJGVOsSj0ECxt/j7102a0xw66bRyykrJA635Wyuy3p5C35BYG/Fre/dV66Fpk8&#10;hcpHpCOjooQFXEjWGkW9ZKgfn37r3XIBBZHaOPWTMXBBYOY7MoVADxYNYe/de66QeUMQ4EkjDUH0&#10;LNGSB5GOkAC4AYFf+K+/deArjri4EpCOrmymVXN4wratAlCgE+lef8Tz791sEjHWOTQ0drlXa6qq&#10;ftEAE+JoVA+in+0P6m/v3Xh59eZfHIrBpn8elhGpSxXQI2V+B6HNrN78ASaDrafF100ihNJZG8cv&#10;7YsC4V1IJN/pYfg/Qk+76G9OnGHb12zRhQp0h0jSUlkNiNOnTH9QGJvc/wBfetDDJ6bX4uuImCoD&#10;dUHl1LLpU+JUbQTGoF3BHpRv8Sbe9AE4HThrTHWIzoIyE1OdRW6RapYRJ6lDEg+pebg8g2v72UYC&#10;p6r+p/qp11NZEWLURdmjuCTHM8huFjkC8k/kG3FwPdevClc8euBKlmV1KxhKdWhA1eKE+gH6WZr2&#10;5BJ40/j37qpFXp17Rojl8isEKC4+jEKeZEJ+oHAAPIHv1Ot6Pn1ykjBOheWtTpCQFvJf1Mh4sLD8&#10;j62Yfj3eP4x1ZVoa9Y1VY5ImQAlVkZSnqU86XBUD6r6SL+3pPgPV2pTPXKe6RKnj+4liIJGtVZmb&#10;hAGH1udQu39P8fbMfxjqi6K46x+ORWbTGyyHTNSmwbyzs9pA8qAj8WK25v8Aj8PtSndw6c65FY1Z&#10;vIP3wp1LAbjySN+6ql76b8LY/ge6LWvb8PWusDMFmjDldECgXZReW/qlaUi40gWZT/Q+7sNS060/&#10;w9YZ2/bN7zGoQxQ6bKI2M37oT+ulRZf8Tf8APttTrNfTpnj15yH9K3T1rFMUUA+IG4VwOPqLXH9D&#10;/h7uRUUPW+uCiNklR5JYQyM4e94i5cKI5WXhSPrzzb3UIAajrVOsev8AaSKWRZNBdCCvqCEmaaoY&#10;HnSigabfmx936uvxdQSpYhXVdV3YOEQrCqjXAFaPli4b88/n8e99O9YTKxLsjhIQYFV0QxmY6OFc&#10;vzfVcgH8E+/EAih691hVFYXX00+stPrGlTUOf3FSMfT8EAcWuffuAp1Vvh6yTK7WDfuFBJCCnpBY&#10;vpRWTkEAA2awvb37ry/D1GkimgjQ2hAVpNKlk1IUNoQY7cl76hb63/2A91brs6UHiZtC3VixKhns&#10;gk8LP+QB+j/EEe/EAih691I1qVlGlIU1Jdio9RVda2C/0Yj/ABtf3UIoNR17rBJqUqx0zOI2ZVpm&#10;PjGr0wkcXAsWWwPDWNvdqVx14gEUPUgOWaIpcFla6hwrorDQZEVAQL2JDEc/6/v3XuuX7N2060v+&#10;3O7hWMa6g6uZioBv9Wt9Dc/j37r3XiI3ZRJcQoYnsqLqurGJmlY3uJPSQxF7cfj37r3WQLrkUajF&#10;J51k1D1B/SFE6v8AlTa/B+hHv3VW+HrnFZDHMF0wiVx4nRSPDNdJ1YKAdYJW3+w/1hrpsdR5XRAo&#10;4m9XkZvH5JIkhvG0cqgci3pUD+v0v7soqadbTj1xlcGMs5SVY1V0QG4LMCqOzkA/QaUI4Yjk+3Al&#10;DXpw5FD1GfQhkWSy+MQCWOGyRiy2R9TA6SGY6wvFyD9fd+qhQMjrgbJybpGsTyVGiNZGRlBmBugJ&#10;IUgaSbn6/Q+9EVFOrdcSrToGlUMk6CSNImChiAs19aE6QzG68mxuOLe2ylBXrfXAsAxYFH9M9RKY&#10;wiyMFN3Cg8aNd7A83H+Pu6iqU611weoN3jRo43EMUplUEuIDEZZBZuAf0r/vXv2gder1E+7jMsUT&#10;KkKQFWFnPiRWXU+tCDe4s4N/qSPe9IHDrRFRTpmnyQWoR4bJNM7LDIYwXcI3FRoAsGk5YAfVbgj3&#10;VqAivXlUDplmyi0yupnI8TyuHZ1Pip/Hqp5XUA3UuGAS5IBN/ejGGHbnrxXV0jcluGl+1jqmcoya&#10;4pKaJoY552qE9U0UZJAlQAsAbCx0n+nugiIwBTp1EIIx0gsnmzBDUka2enMkFTFpj/yotGrqsl7A&#10;uqMrJo4JLc+9KO6h6UBK5PQSZndsMMJloWuTDMBLSyCZZI46o08iQ0oty5VlYMAqggi3B93eMqKj&#10;p+JO6tOgU3F2HDTUtfNSTRSDHVcVRE0Uiq1PSzKI5YMg0gFz5NcalL2DlSLHhIHfVnh0pJfWABjo&#10;t29N+SQ1BjL2kpqXzLIhPnannGuKmpHW2uXSzHTLwWA/oR7MovDK56M7WFHy2T0V7evYfhp5sUtS&#10;lWlTTzfw5ZK1aKOBaqzY6qlWxM3mKrDVRKoIvYJcH3SSFAdQx0bpboBSnRR96dxY956h5q2KZ46W&#10;YVzmNPsvsshT6zi6UzBkJkZR4lAuqjT6SPaJ3UHUpz1bUEOOiibr7NGRpI51lo51BMlRbzP5aYQ+&#10;GmgqllBlkMLMiwaZNK6+QbGyVplkOemZWVo6joumX3rJLR1Ic07CIvTrEjlWqjCuppj47/VrHg8X&#10;H+PurCimnSGpDEjoJarcZZ1hVUQxq/iVtKkK4BYNpH0B9SE/X6g8+0q0qft6sXLnPTTTRzZOqeRV&#10;BAASK17Xe2mSVQDe9weRyb+31Rj15FDNnoa+u+msjkamKtyQqMfRLJM1PUfbyTSSVUcJlaip0KlS&#10;WUk3F7gXt7ENjsD3aeI3bX+fSt7fwYTOT1ZR1V8Wp6rx0NVSwO1auOjp6l4pE8dNGyzwTVDRpdCG&#10;OpSy2NlAc6rezu12L6fEvl0SXe7WqxU1d3Vj/XvS2P2/DTQ0+Eo45Yz55aWncpE+P+6I81Y0ygI4&#10;JWSIu2mTSikgH2bzTRRDREKU6BU94ZXZ6mh6M9jdpxxSvVUqy42ZUk+4rbyGqrwkwjra1BAFvIku&#10;hRdtJVP2z6SCXu+sE9EstSxNehPx+JRJfBLTLUQvHUVcLRU58061joHkRWAWm1G7vAx1qxtcFj7Y&#10;6a49KygoI9UVPHRfcYmqlqjA1ExnkNM0JhWCN9IaOQukitrJUX+v596aunHVwpGelClLjysNLPCa&#10;6KNtcq00kY8tJIx+2ilqNPrlQhQXj4dW+tx7T/b1brj4RMkEhOmQJPqjQ+KZVCfZyabix0NZCW4F&#10;9f19+4de6kyPS41oWndYaRV0SSoVrp4p1gBValCODYqvINzydOn37rXXU9RDLUmIPRTZAw0tVjBF&#10;TzpTRxoNNTIIwWeRp+Y49bAKp9BBFvbWg9br0lJ8zT1tZJ4zTSxxmogyGiITwpSRBTFGtK1iJSfJ&#10;5HIIjMoYk2sHkh8j59KY8gDoI9z70x1EpjqBFBW1FJXTGjq71v8ADR9wGlp46aELcPFYygm4uCgB&#10;Gn2d2m36wGboxSLGrop++u3sVgv4hHNX1K42hnqKVZauKGevkoogXWnKzKBKVkb0RkXVOf8AH2ZJ&#10;ZxqCT5dGVrATkClOiGb37jqdCQRzYwQu6lsA01ljaMvA0NbVrqY0yo7yzMPVqcjhbAEF+ZYjpiOO&#10;jiGyhqWPHoiG5ewKwzTpRVa1Ec0VR9pJFU+SriYj7WojhqXAYqkahED/AKwt/wAeyRrl1NK568QA&#10;aDgOg+q6tcjTeFpamGnUgRRzVAqXpZkhBrqrxx2HhSfggcMoLEXAPth5Gfj1qgrXplltTVSLA0Ai&#10;pHgigqYQphd4LTyxQQLZRpc3kvfi4JPtvr3T2ssc06/arQU1rzolTUxCVaWBC1c9c7gXV5GvHGwL&#10;X+h0r7917p0ooHmpWjgqhUoIFqfNLDGFqYaU/b3jDqBEyrojBW7MBIb3IHv3VW+Nfz6nY0tVSogq&#10;0eonnMdas9O8kFW0DrJR+F1S6sQp9bA6ihuQbD37q3TlH5KNKuK16yjl0TRyRDRSS1geriWp8YOo&#10;RqBH9PUbqeB790x5N/q8+uFZRealNTWVMz08cTzrUFokeoe6x0uHqaW1hIrgsSosVYA/Qe/dN9JP&#10;LwytjKt5KSlkhMqGVFZvKlLTgLSBJySzebkSW/Gr/D3o8Ot9BnX08FHUtSxTaaUU0U7VEsRnSR2I&#10;jkihJsSpa6n68AG1+BvpxKaDXhX/ADdBlmqfxQ1FQ0cwu7rMqICqUjftapwAPUHLK1xf+1a4Ptl0&#10;/Z04dJIHn0G9f5YJJ4WiYEUp0R6FVpJFaykuQEP9q7c/U29ssAq0HTg49IiomZPUoLuuk/bH90eV&#10;TpGgjngAjSODa4+vtsUrnp3rgaqoig11ESU9K7rGsgjBWINwXVWGpuR6lJ4591PHpg149emqPEiz&#10;cMJR4mKmzMWNxLG4uQRa30+g9+6s3l9nWKqq6eRYmpY9DHh5DHYDyC4iZSASFHIuOb+9dV6wxWjU&#10;kqA0MiQCOLTZtZYxSjTcBdY0j/XA49762KVz1wNSHlCTx+JwosxJAYLca6hgDxyW5/2m3vXXjSuO&#10;s1VS0RMSQIXiVZauRnRNUkrKNJBYElS1hc3NvqPp791rpvZlNlMLsHR3kQ2Mqsp0MVewNjx4yTx+&#10;B7314V8upokkgMf3GiKZY5KWmdQGEcv4aQj8W/2J/Pv3VyK4T8+uUlbM7pCXhKvCYQoiOtmPrle9&#10;hoK2HH+BPvwpXPWipAqeuKMtU4cItKizL6jYeIj9qQlR9QrAfT+rE/T3s6KYr1XrjV0SSLpRIQZ1&#10;dmMg1z6VfmNBp4P9BY/gE8e9dWX4us9LSBY/tk0eedDGwdhG9vrGykcMeQF0+/daPE9NsuN+0hjk&#10;eZqlI3BlVIwwjR3IN15F2P8AhcC359+BINR1rrBKRVqigACFzNe34QekykKP0j0mx/B+v42BXJ4d&#10;e6mRROsQnEb+LzJJ6Rdr28g4bmzCx44uR+fdzoXK8et46bRFLHBJMBOAs+hf1rJ5WJZdSDgkAaiP&#10;9b3QCoJ9Otddw3LPKoe7IYzaMuqKil5I1B4b6f7C9vewvaW6916CRUgkYE/ullAQkGQ6SSJ2bgaV&#10;IIVb8jnj3Tr3XIr6NTqh0LE0kwKMxJ4SJoxY2uLcAD8/S3v3XuuegF3YK4nlZWhWEIER1S81iosD&#10;+lrAHk/W/uwFTTr3XJJYUciSPzhoXMpcN4wVNlnOoXuBwWuLe9EUND17qW7RRxwU7qJWm0MI4h+k&#10;hToMbWsVAOpiTfm/49+68OusuFipoKKFWZ4E80ry+PzwDVaaNS3JuSpJP9ffuvf6v9WP9X+FOSRF&#10;pNT6XQssuk6Vc6udIH0Gm9rf7H3oivXus4Ku6xpE6LH5HLhL6ELgMxT8kAfQfX37r3U6Jo6rQZ5T&#10;6BeMRhERE1FBNOOLaTY8G5Fvr9PfuvDjnrFNcpLEVEoIj8LtIXkV9XqlhIFitrKFvx9bcH3vp48R&#10;1jQMvmUL9z618jymzh2AvpYixub20nnj37psfCengUyMFex8RY6iDG+qIfSOIcAGM3VlPPI9+68v&#10;xdcvBSa6d5ZZY6lAzCE2GiKNbRhR9CCRq/wJ9+6cIqKdcmp4JAtX5WMMrpDGPKAkGq4ZpCOdOq5V&#10;gPpx/T37qgxg8eoVQ6iWeGWQKdaqPGgYP4hd2kZbfm555+o/A9+6ufLqYlI0SwTwAeSR0eOUtrmZ&#10;JY9IV6V+D6bX1fjj37rxpTPUV4JmkVUqBPSykavHJoIZX8byI8gsBe6gk2AuR/Qe6qNFcdTYIrAq&#10;gvNL5ZFqYFRi9PB6WHif8njk82vb6j3rpsYPUKvheOTTBD4YnWCbwMdUqsOS8he5Cva31P0/x976&#10;sSSOPXDWGJYuXiBfTwgjp2a1kY25jv6rD6Wv+fe9JpXy6r1lkVlSVjKJojFGrFwEYqpvCzIwLW1c&#10;sQL3HItf3Xr3XFZGFMjPbUsjqAnpZHBMhYyIP1kC4a/Kn8+99bFK56wPVqyxyPr8ayuiTDQJEa91&#10;OqMA3udQVeCLf09+6sTUY4DrgZgt9f7kCiRWaH9sINZ0qygelZLav9e4/Pv3z60vxdSaN5ZpAIoV&#10;hkWNpGqWZUUaBp4hK6QQDax4HBv9ffutkAHPDrG6TwOfNG8MKhp2ijKllY2ILhTyL24I/wAB9Pfu&#10;vHRTHUj7kpHGyKyGLxlmfTqnYnV4plK+nTxcf63vXVOPWNNImsis6zkgMRoT7gk/utFpvxclQfrx&#10;731scc8OsUqeRUJWRnVnjBKgTrHYlrawf1WOlbcfT6H37rxp+Hh1nhhpjIY5iRK0aK7VDj7WRV9U&#10;RYKL2AAJ035H0/rrrQNMjrhPD4y7SoVksIlKyOya3QIXjAA5C34A+g5t731dWJND1EWCGNYoZnKy&#10;Suw8oRlKW5NjIALX+l/6e99OdSXZKKPxaI2aWOLVLEdYKst0ZS3Oviz/AOP09+691IaZJYo5pfCh&#10;kkSMto0Rxloxq1fj0qdJH9efr78KefXunPHytPNEh0Ro7Igm5khk+3/zT3X8nkEnkg/0HvZCUxx6&#10;ZNASeh06g7Y3P1RvbE7x2lXz46vxORFTTzBzJE7qS+mSL6E2sbkEX59or20ivITC449NBcBkwRnr&#10;cr/lt/zB8P3dtqD+8df5snR+DHbiwSCBKShlngWFq1KYBVRZZRdUQ21MWjFwygDyWk9hP9PMaqfh&#10;+fS6G6kuozFKtHGa9XZK0LrPNSyxNFUwwVFOiuoWZ7AfepfXZ2vZ3sATp4v7sQQ9D5dUIpjrl9zr&#10;DxSw0ZJkLM4WQpEJI2PlBiHjWQgaVlHN2/H0OznHWuuIjVI459ckRn8yxeSCDzah+6ob7e30YEEg&#10;En6i3PuhGkVHW+vTRxT+N52WpMksUkzxarJJBDr8zqeNeixZBb+yPwR78AGFT17rjD41KzxaGTRE&#10;sgW6pG6sWLHUthrQgaP9UPewgBr17qYzRtHEtQoEbyiFoSAJDVK5dqgsbFPoAbcfU/n3frXUpJ2c&#10;qZUMbIAokgEahCW/Z8x/U/NzcLxqvb6W917qHUVcIg/XFFDGt4ovtVWOOD/diSzgFwFVdcwJIJ+l&#10;tXurEUoetgEnHSdkyd2iMCTgTF55AoA+6jD+VYAz6m06P6XAFhc34Zx06E8z1ibIwBRL4gZGhWoi&#10;SQ+FIwX8MM8lPHqUa1uVN7ve5AF/ddS+XWzFjV5dPSyMnkKyo7GqjbQQKVi7xqoVYrW0BAoDEkam&#10;/wBtYevWgtDUdKD0BNFo4/NP5vNCwedJSf22RWFtJuxJP4P597FPPq/XLUiRRTI6OZ5GV4jzo9X1&#10;mawOssApRQATxf3s6aY60RUU66gqFlMscizQLDOzLZCYowSFV0ZrXYNqDAkfS/IYe6/Lr2jtxw69&#10;U1swZgrJaR40nd54zNGNJVYlCfVgAJdIAUGwvcWGiwHTgjJ6SGZy1PpWeLTeCSMI+s0fmki/bMEi&#10;EXYajcL9CpABv7adgM9PeFRaHgegSztQxaopdAqXifyGnQM3kSpfy05rATqYRBQY5UsSWB039lc7&#10;1P29KIUpn06SEGM+7nqVNA9RNSUpd6YOmkxSuWlNG30Vlb0lgLnhQOD7Y0ljjpbrUdPeC2+KIQLU&#10;kEhVdUIP7cMU6y0avrActUArqGrTfgDg+3ooanu6TzSeXQ1YTBmWytTLGHY1LVNMsaPJEHJ01MB/&#10;SSqhLADS3+t7MEiAHSHxl6WkVHBTiRYEdhNDCzQoSqxGWywo7SD0uinRpQC97t7U6RTpsuCR1nc1&#10;DzKsspvCGpZFSGN5K1YABHGYZwYyCpYtKLcBTxb3TpzqOJZxMZkhk0RX0GpMeho1cMauJluWsbqn&#10;1BAYtxb3rrTUp3cOpUMTCE6QjM8cwMkJVZY4hKZpYlUg69T+hWBH+qBH0FgpOemeyvDHTpTqzKo1&#10;iBpoY2Mjx6jHJfU6VI/U1jck34PH5v7uop1s6KYHXOMBXWNYP3JnTwNG/wC2nr16nDCwU6ShAPFx&#10;7t1XqDl6MPC4pVlpYpC/leKdZDrLhgqow5Ct+k/0svujDz62tAwJ6CDLUQEkzOyU8YxjCKaeVvLE&#10;7SlYnlS2pZFZdQfllDKLce0ki4IHSjy6ButxVPk1kmqIzU08cdUa2OOomlqJqhJhK89VJZSkjaR+&#10;4iggMykke0oNOHV1bGnqHj9uwQzSV8niIWnmkJEizU1PJKwmipYpZQzEW8fGmQ3FltcH3fWadWp0&#10;v8fHW08spkQBquWnkD00casTSMWWCUkaimqzKSSA11B5Fqg+R4dbr5+nVX381zbhXp7beRqaEhaH&#10;JwUdOhZmr5KuGYy10pPq8kTRqpSP662Ljg+6w5uNQ8x0JdjlRldKZBB/aeqAEorjXDPSFFr0pJsk&#10;gimpoSabWdZiFxA0LkLG31Ctfkj3SQAE/Z/l/wAPQoUVoa+fH0/1f5+lFipKZHhpoKejoh90JTSv&#10;Ty1NNTSLCHosnA9g4YsVUTgkjUxAGkH2kkU/Hk448D9nSqLT8IAGftFfJh+fSgjqKiSR28ETrTtV&#10;vLXodNVUyMdVUstfEt4/K2lj5GAvcycP7TsumnHyx6Cvp59PrQnFKevz8xXy6l1VKniq58pVGhyE&#10;UcFRM8+TjlnyUc8dpoIKKmBkKOPQBGNLghzJxq91FKgKNS/Z8/P/AD8Qa46u69tX7W+0/wCT8vke&#10;PTe+QSRqow0ta+ZepxL1FJNSQq/8OrJVaa4RTJKs6RIXpXvoJAViwJ97WKlNRAXP7fz+3iOm9RJ7&#10;Qa1XGOH+ocOodZWxy1kVTRyLLCHkM1LBiogJKPHSm81fXyPeJw6QqaVQAQCSLSEF1EGnS2PmT508&#10;h9nA/n1Vm7qrn5Aemcn5Hy8/z6gUtWxMNNJUxiaeUjylKampovt6pp6gZGJ4/HDrBaBIygv+om1v&#10;bpTFaf6j6evzPWw1cVrX/J6+nUiLHQ1klTSxGHFwVD0tRUywO0gaJiYKFKVmNk0EMhckhkYAAD3o&#10;9tGbJHr5da0BiVFFB40+eB+0dYaikjMclP5oqemOtKwVn7dbLDj9RTHTNSqDH6UfVIQdEg9XA9+r&#10;TIFT/LPn14iooTQfzx5f6vn02T1M0r/w+oJ1PS0VHE7U8U9bTRyamomZKfioWKLhnuWe40/W3u4U&#10;Aal9eHl86fn01WvafQZ4mvzA+Xn/AJesn28StIJ6ygFVJjp46CKliaXHMGiUPVV6tZoroimM1B0o&#10;HClSFv7rxANMf6sf8Vx63QDjQn9oz5n9nn9nURYKl6IPQxyV60dNUVGPtPTzPPT0lQtRXTVszBfN&#10;GzOrRoqg8aQtvregDdxoSc/nwoPLqoWqVSppw+frU+dfT0GOsNTjaiXH1FXpimiqqb7mQLSU329V&#10;HFVD+JNQTvpSKKKNSiRv6lJN1Gr35WWtKcKj+Xn8/OvDqugMuocDQ/8AFH0Hpx6aabJQQ0OQegos&#10;dW1UtXLDGchWR08RmaArCWjdQXpoIWUxKEW7F7MSL+3jGNShiQBTgM8eH21wft6Z1rpJRQSTwJx8&#10;vTFK0wOsLU61C/b6alKwQUcEKyeOmmofGoSeecMSuplaZoWB9Fhe1+PA0yKUr9taf4KefVAAe2hJ&#10;oP8ADn+XDro1i1cdJBFQ0cePx/31TFKkrTOyOQskmRidbOI2TUGb6sv+1D3sR0J1cWxn/J+3qgbU&#10;oVR2ip/y5/Z01T0BlctKsGQapp4CaWJz46hclN50ShiYWsmoXuAF9PIHBdGKGtKef2dVZQTWgOOH&#10;256jVUGXpWVpoIKsY7ilr/NAkyQPOjwmaCRdLhSgBILC/wCpQW5cURn+jqyR/q9em3DqaHNPPpMy&#10;0OQlpfu6mnpMdUQpOTDWBaAwFLTwS0bsQZGeK0uoMAtyNN7XfXQO1Mj5Z/4qnSfSa1bHHj9v+o9N&#10;7IKRqmWOSJKSbRTJHTvJS/c/dxXkkgZAHtEFJZJNQJA9R5Pt3TXFDjPyx/q8uq8M8af5emymjpa6&#10;MAUtMjvWtNBTSPN9/HBKvhllllU6kJdTJc30HxkFgSfd6aT9n7Py6bFDwGf50/1cesEvjjkgrKhK&#10;iom8weoeVIplWLHghyJk/wA4pBudQ+gP1497ANKDy/y9eYjj6/5McfPrjWMlZURU/mWKlkgeSCUx&#10;xVMdWwjEcCoQALyMVi0kelfUfx72oFD1piCQDjpjqYIZJ1mjE2PigkavRVl8sQijtHOswUBtQ0s5&#10;Ivrsym/twcPWv8umzStRinlx/wCK6bqlngWarhR5FrKcVjExCgmnh8zeWopPtx+2Ft4wpBBA/px7&#10;dWhND5Y9f9X+r7BStAfnn8vP+XXDwQzrTQRQBqedllp/KQ+inqh5ZJ2lUGysQqXkIYMBpIJPu2mh&#10;b1/1eX29VGmopw8vs/wft8+mqF3g0TTlLaa90dEHiSppnAopAVU640T1j6sfUfoR7cCqcr8v9nqh&#10;JAAPz+z5fy6iU8haBKNAU+486hqpAVicyCoYBwSfEoBjWW2oAC1hf3fSK6uNOqVoNP8Aq/4r/N1C&#10;nWJYaef7RwjKoSSOQ61p2ezSuGuNCixT6XY8/X3danHVW0ihPl1FaBrztBKsksdTDURmGNEWVaK+&#10;hIha6MoP0sQQNQNz72OFCOqkKe5ePXIzVstPMqQxCkk/ys0rCN/D5GLrMhazXUcKQb2JuLe7DTWo&#10;+yvVG1aSPXNPTqLTRukba5FQK6+GSJFmmRUk1yTqeVK/UaBfUb3I+vu560gwTWnWWpWOKa1NNLC0&#10;YdTEEeaOaSdQ6oFkAVVbl0Zn4AtY8e9UqKHrRKjKGnTf43YNIlMpMwjhdVluYkikBLyEX0G4BC2s&#10;Pryb+99Ur/P/AIvpwq3WnkSOPUonpovNM0eiOQzIHCt4wXuo0+oEaiCSOfdQDWp6u40tQdQk0CWJ&#10;Ga8a/cq9yjLfxhtMK6QoBYBlVfoTb3brQ46W4DrudY6gKhDwwsEKEEAvpj0yTtGtyupj5AP9e1r2&#10;9+625VjjqB4USNPOGIiedo3iRbyoiCNmFrXYLcgfS1h9ffum8efUINN4ISfEFkkkKCOK0jRuxe93&#10;Okj6W1c/XkfUODieq509dKq+NUESq92il1S6WiMdxaRZF9GpblTY/nkjj3brQoft6ysIkIvpDCQN&#10;oiZ5o5UFpHXQoOiP/V3t/gLe9UHHqxwKefWCRqZZkhRFV5S0vlgLeN00h/FGSSbfleT6z/sPe6Yr&#10;1T5dcmjgp5ZJ6lJImmWN0Sy6wCLxxtNGPqVOnUoH5uL8+/A1HVqBTU/6v5D/ACf5OsMYpo9RKl3i&#10;Ajp49XjRTq9b1BNjp9XH9T/re/deFOPp14LL5PXGSpcozNIqr4pUJUALwQxvz/wX3rqpqDw6xSOq&#10;6EEU0IjnK+SNL1AkJJp5n/DAmyhdXNvdgDSvWuvNUD1xOyyMsbFZYlZHisAC8jrySD9Bcgkk+9Ux&#10;U9e66LIkUDysaiFXl0pHEsSBVjATxuo4YMSfrf6+/aTUjrw4ddTpohEUUSEtAkxZiJFaVpAzHWB6&#10;rXAvx+bHn34Cpp1ulPLrCHLEBwTG1S9okRdKeMfoGkXUH6klib3592CkivXsVz1weSN/t2SJFaQy&#10;GVeVVLkoQh/tG39k/wBL/j3rSaV60aVqOp0QBp2DvCoaRYPKjeqQR8q1xxp9TAn/AFh+Pehx9etD&#10;A/1f5v8AV/IczMon8a06ySUkbl5JFRo5Qza9c311cWAYDj36mCT59eDd1OuMk7PMZJYYzJJHrlRV&#10;VFQNeVfIFHGok8abi4B9+8urdYJWUlRaZFDRuSCr06mfiaMBbWULbgkc/j37qpNOsFUS5gTxt43X&#10;xx6pEEiamuKiQAcWYBbfSwH+wcjHn1ps467ikjZ2E7EwQ06jyRAhykjcq+oWIvYgj6fT8+6lSDjr&#10;flQ9R2Z0kVVVSWQaEMYYtTr+uU2+hK6hb/Y+3aVFG6bJzTruGeIkGnQRurBH1jmQAHxSDUDYf2bg&#10;f7xb3rST8fXhQZHXhPIzRQvdA5cSMzqt3dv86hA/s3Jtbke7AAcOvE0oOvHxRiXUwSERCFdDgrJa&#10;UyM7mx9Vxqt/hz7317ptE3inLtbUSzoQQyszkgozgXK6fqDxcXH19+6rXT8R49cjJUep5ZJEVT5E&#10;nlGvV6gr+rm62H+P1B/PvZ0/h6tWmT1hdY0KyOxkCVDToeLrGUBBF+DqPA/Fx/t9p8XVDQGpPXOA&#10;Ry+REVo3kdWCTAGBGIIuwH1HA9X49+zWrdWWh+HpzpGmj8RRRZpJNUsZU6ZA1jo18KGsLA/X3UgH&#10;Hl1bIz1PiM2sTSKDEbMjS6Y2k8nDIAL8rxe/1vcfT3QkDtXj1vzqenmh1yQVBESlI11M8oBfTe2m&#10;H/VMttXP+Ptp1oc9XU4x07wsstbLLCVaKBoVYrJHbxrDoeop2P8AViWCkAHge2yKL1cGp6dFgnql&#10;CiNKenlkVIWMp8qTQp5aYLInNtVipHHJtz7qKDpxVDGh6nuTG9OutVklW0iyEtI3k9JuU4OkmyFu&#10;bn+gHunxVqOtuFU0HT1DLC7w06pL92aH7SolKGM+L7iwdkICnjhuT+P6e2SARQ9X1jSMZHSmx9DJ&#10;J50l1s8iRPDTyhXgdYmEFRVPo+jArcD/AFPttlFQfLraFAKHoznUvUlfuSrphUU9VUxuaVI3p4ma&#10;GuNReYv5WX9r7dQqiwNtVvzYPw2T3Z7c9WuZFijLKf8AZ6ti6Z+NdDrkqP4cJniohUzxDwuVpJT9&#10;tItLIwa7RKuoahfnQQLD2Itr5dRpNc44dEm435+m0s3VifXfStDjaXD0dKTCsKvFRwJDFNTGnkcz&#10;U8EDkakKygEhv8RyD7HlvElvD4aLQDoAT7s6kxasDo4+0NjRUmNCyQQI1LC0zFYBru/peaEEXR/o&#10;D/hqK/19qowH6JLm4L5DVr0MsGJQwrEVY6ViDrCwjkMjLeQqLXBPGk3Nzx+fa6KNVFekKrXJ6e4s&#10;eftlnhjeFJNXlijKPoXUI4iUIvdrDV/sRbn27q0t0+FUig49P9PjwhYCN9ChCVWKPyh/0KiD6EC5&#10;tf8Ap/h7beQ+XVqIvHp3THKSB4laRNTB1RQB+Q2kfS4sOOPbZZiKHq+lWHTlDTRWhd0GuCUJquQF&#10;IBKuSoF/wPV/T3rrWhPTqckKopkcFlK6oxrsJIyRIL6P1cji3v3WtCKKnpzalXUliNV1twpXWfqt&#10;z/QEgg+9V8utjRUU49ZVpm1w2ADBymhgEdXv+7ICBYW4FwbWN/z78erUFa+fXRgVblv3FZZApICs&#10;63spvbnji3+F/eqDrfXWgxCxQBANXqALCxF0kYjkf0P1HvfXupYhCgrdVhCK0QVSZA1uDq/qLEAH&#10;+t/fga9e6zoF0gKoCsI2aw1jXE9w1z+m36QfdOt9T0iuyS35VvHwQrgkHWjAfni9/wAg+/de6lIk&#10;6KVEkTFzIAbjUYmNmiNxa5Nwv4+vupp59W09SPEgbQi2BCj1FSw4BYXsLgW/T/S1vbTVrjh/LrwW&#10;hr1mVLxuVUKr+nzCw1BmupmU/gfQkf4H8+9vhurdTUXTIiFF1Qx/rKqb6BbUWH14tyf8PbRFRTrf&#10;UhALWDWBdnjYrdireoam+p/1rn22TqFfTrfXZVWOhhZTd1IAY6WBvZhf8/S/090691ljQ+nUTcKS&#10;UAW7hvq0bL9RfgX9+691LhgAVyw/aU2IY6Ut9DYD6chbW96PV1GKnh06Ksd7EaDpDKOFsD+oWHHP&#10;9kn2m6ex16ZnCMNKK3DsllDBv6KPpz+Lf8R7ui1NTw6q/wAJ6gei7DUC0jX5PCgen9P0uLDn2+AA&#10;KDpjrpU1MbAKVZG1KF9TX/tD+hF7j3pvhPXunqGA6dSgALcqvHpA/Ui/4Lfj+o9ozk9PqgWh8+uM&#10;1KrqUKhbAG4F7pf0roH9COR72MdX6gSUQYPZY29Q9LITfkEHUP8AC3P4926103z4yKVgTGLMWCog&#10;0AMvDICeLj+n596VqZ9OrhqCnWFMWQXReENlVW0+nVzawuNN/rb3fxDx62HHUtKA6gixgHSSbqok&#10;Wc8cL9RcA3v7qcZ6vjj07QQLp0CPSba0XVbQgIvf/gw4t/j7bJqeqMep6qoUiwT03YjkKrn0gp/U&#10;cG/9PdevDh1gqHIYkBNBuCFXl4wlpE0/g355976qePSYyD/tsnA1RMIiDclydSLqsbE29Lfnn+nt&#10;+IZr0lIq56QOUnjjSUaAymlZn1orNKG5kQFQCGAJUA/n2ZwoTTqrtU16CrNVYXxgSNHBD+0vmVbx&#10;edSyq5FxqU3Qj8Cx9mkMYpU9MgVz0EWZq53BgeWNkiRXeSIAAylNV2U/VXA1KAQPx+PauNacPLr3&#10;QV5KWRdWhSilUWoBJEkUrzCIyQWJUJNcWYcDSSPz7WBwB090jchKCsSIYaN5ZqinkJcizxMBHUIn&#10;PLkhZPp9PbZznrTfD1Ap5nqqsSQqXOow2YLFecEIIHZgW0vZbavSDp96JoCetg1Feh82Lif3PCaR&#10;oZKqSGd3f95dTAxOjBxqUXGkXH6RcEHn2XvKc06eQgJ9nRqdt42KKJUVNMBfV4I1siTaRGWUkXJv&#10;xe/Nj/WwKJmNSeqCTv1+vQ04inCLGXILMygLzpZUFjIF/BP1P+v7KpD3dOKqltY6WdKFbUpspLFF&#10;AHqJHDKb/UcAD/W906c6crePxtYcABbW1KdNiQv5/FvbagEEH1611EmkKWIVnB1NzYGO3DcD8EfU&#10;e3AOt9NFTOqgrct9TdB6ghF7SW/sn24qk4HSd66zTpP1tWsdmLI0bAEarixFgbAfVPoL/wBfamNM&#10;UPWtTDz6R2VyTQxyOrohi1CVbhjMymzRqOSSVOoAEnn6e1iReR60KE0PQWZHNOss7xShWZo5Fkn8&#10;ki8LaNdXIW45QqAR+R7MVhGmnTUiKQQOgj3FuGOOSUa3VnhYiJyrs5OoSJJKV06tIYAkg24te3sx&#10;tbUnIPSGKMl6dFm3VuCHTJIQ1JFLC6nW8hIjMgTxzABrKSVFwLgD2bU0DHS7Sa06LLurJCsWopEn&#10;RIZKJ46lZWV2pIpJbiiikFwElPBcj034It7bFK56M7aEgV6LluLLNJCqIjNBIuiWdpPLWx1M7Xgp&#10;1cgMJYiCjG1ipBsRf21Nw6eZQTU9BXXNUzzakqo4aIQvSyRQUBMMELyGSpirBV3ZQ2kJqjAIYnSV&#10;vYlMpzQdPR6QQPPpLy1Qp59E1PH5IY45TUQrJBkGiZSlKK6qk1lB+lYrqy24JJPtg6Qc9P8AUakp&#10;qirkkoEp6cGpqZ5Y4ZKd3okLJ65lSDQ7or6SZLkXtfS1gGmFD1vr1DQTU708l6eaeWOSnrvunLyx&#10;eB/HIKu40IqAE00i3bTa591PVgPM9N9RRpCGMwgqDHBNinp9SqySUMy1NBPG4AV47qAhFmBFybH3&#10;7rdB5dYaRnasjecU1bMzSLOniME1XFInnejakAsdAGn1nSCFI+p9trx60EA49PtDAGoqdaNZbziR&#10;KWo8yvUY+rja9K0kLgX0L6dLEjkj8D3c8Or0Hl/q/l/q/wADrBTUMNRTCpJWVVakppS9SoiqBH5Z&#10;Y49I0yaSuks/1Q2H0PujeX2dMdCDhqGMx0rzFEdmU09JXlmiikqx4quzsQCTa6AuoSwvY/WycOvO&#10;Bo7ehV27tyrx7+VTTUGiXRFkoajU+Mmls8Blhlt6yhUMBwblr3AvcMQcdISxB6HPbGDo1jkWmhgo&#10;Zoad4VaPITVLzeeVXnaU1GltEpCvKvIDXta3tQrEpTrTdwx0ZvbFOojQyVFKksjxWkePy65o19eP&#10;jBH+b0GyFTc/T8e6UqSPs6RT1AFPn0Pe3LpFBEySVEc33TqJSkMUIvcFLjVYpexJuPp7adR5dNwZ&#10;OehnwyoyIzOzuyrGLo8cUjqo8LSKQRfRYMQPrz7RS1BPWh0IVCVls2kOEjDaANTJKPVZJQB+n8WN&#10;v6X9on4aR59WAB49KaFgyoQ0jHUrEWicstyQNTA3A+hNgfx7Yoa06smjVivTlGU1+MW4GlSF58ek&#10;NEXW1rj6AcfT3rp/qDVFWjli0qiqGPoCqupDc6CeAT+FHuy/EOqP8PSDzAKpNpePWwIlX0s2kv8A&#10;pI+pZTcgj8XHswh4/wCr06L5xUEfZ0W3fUQqFaFZFVIaVixeE2sZfGlX5V4OhSFAP5UE/X2d2lei&#10;t0DOKdVod60cvmrpBApSnoZWmipy8dNN4XElQHawJDIkanTeyswH19jzaDVPs6fVcV6pT7lo5PuK&#10;qT7anaSY5JJK6scrUS0M0hSmjSH9KvJCnjWRV1gkge110hCVUeuflTP8ulUIoCfXok1XUn7rWqx0&#10;00PhWmyYpjVz0tHEG8tLVQRq4kjRuLWDEXXlQAA9IwP+Q0qR8iP9R6cC0XoWth1qTzx1M3glmSOF&#10;Kelp8rHBSSRwKIYzNTzo6wwl/HJC9iysCrekn2imIIqc/Lyr9nkPMfs6cFNJr0afb1ZEtOJKWlx3&#10;mkMVPJR1bx1FdHWzH7f7aupyvEiiyPNqCG+tbHj2iqpFKAf5+kwAMhHl/q/y9DvtulgeqeEx01SI&#10;j5lpsmWM8rUpQSSQ1EmlpPGwMQ/LgWC6V9uQ/F1uT4ej99Q3osfNBroVZpaV4JaiMx1E0lRMJWbx&#10;XIjiJUKvNwv4+vtbIKnouc91PXo/Gzagro9MID8pCsSxRu63Rp5V+nqYlyPyGJ+o9lV4tR06MDoe&#10;KGM/aI8jJLDOIpJ42ics8Ya8a+sHlCOHIBP549kZpXr1Kmg6Z9whHppU8IX0znUZBGIpEUKjrYcS&#10;DSCp1WuBbm/tTbCrgdepUU6J12tQRtTQ1Eop6qranmigjdFUVCroklqXRAAksegeM250kD6+xTZG&#10;kgB6T6aSBvTqnj5AU8EdNXrpmrRWQNl0jmpoDLqxs2pGSIAE/bExokR5aMzFgfYzDUQVzivrwzwp&#10;8sfKv2BRNpNNPHqlLtjGVVRUVFJkY0oaiN5p6+qjH3MVTVRAxotZM4t5JnDA82BK8cn2juKMhVsH&#10;iSM1I9fmamv5DpbYppfUeiR5XbU9V44ooJacVbTNANahbQsbxqVuQW5AB4P0HsCXMWokcCcDo3LC&#10;vQb1W2nmWpaKmdKZfSrRxFC80DaWWoDWCsRyNLEH6+yowxtUcB8vMjGfQ9O6qEUPDpG1+AeMowjX&#10;lHUoECxamFljJk+ludRIsbe2ns9XcB+z5+vVfqVQaSekzHGkZH7RUpdXXUhjDq/MkhA9SvybAf8A&#10;FfaVY9NccMdPsantNa/t6l03kUOzftoWN1S33EmoXUpHYgD8EAfQe1sHDNKenA/l6DpFdAEimT88&#10;qPtwK/7PUvUqhf7MRUl0KgSxsRYaXF7erkmx/wBh9PZrGyKAvBSBUeY9M/b0WSIXJYZYHHoR51Hn&#10;ilB5/wAg7RXER1K5CxqqSFYiWt+tvTySSbfi/wBbez6EEJUgmgoDQZ9eFCSTT7OiZwC9BQVNSM4/&#10;bjA+eOHTh4h6dcviHDyAkEx6l/zes/Q3sCf6c/j2dJCtBrbTgE1yQDig9Pn8ukfiGp0Lq8h5Vzx+&#10;fy+fWRaeF1YSM6SaTqRx6CT9GJX6G36T/S59qo4InqHJU4qDwJ9fzxT5V6baWVSPDFV9Rx/1ca9e&#10;dYY4l0PyGKAgs6s5P0Cn248cMcAZDQ1pipqfsPEenW0LvKdY+fkDTqa8Jd40DhZJI440ghVI3W63&#10;kCyGwUt9VuP9e3swe3LMI9VCwACqNJHnQE8K+Qofn5dJVlVVLUqFJJLVI+2g4065LRiEsoQhlhlS&#10;UyMkVLG97tdprfuKB6dBW5+lzwdrZiCoCmoUhqmiCmeLYLDy00B4Z4dea48VQxOCwIpliPLC/hPm&#10;DUgZNOIxJHBMkkZZnlRHKM5CeNRZhIEVRx+Lk/n/AAsKLDBKjRkksAaE408CDQAY8qk/t6uXlRxJ&#10;QBSRUAVrxxXOfs8usQj8spZpHSBggjkMYDx6BaRZCPoWHp4+vHtpYFkk1SMVjIFDShWnGvAA09PI&#10;V6c1iOMAKC4rUVwa5FPWmfTrFUp43SVYkLrpjjqEcSLNGL3EwIsGAH1+tvbd1GI2EwQBhgPWoI89&#10;XzGKHj1eBta6GJpxKkUIPyzkfy6wGFgFkEdwCr63b1afrZWP0ubCw/wH49stAQA6rwOqpPEfI/M9&#10;OCRcox44oP8ALT049Y2iZpTEGaIkNpkQKEkP6ljk1D8m92A9p3tg8vhKdJocgYJ40P58T04sgWIO&#10;wr8jxHlUf5B8+sUtOhLkhdUgARWTmMItiW0j/YKR/W/tiW1iNXalWpQEZAHrTOc0+2vDq8c7YUcB&#10;5jzqcf5z9nXB4nSMMVQeSPQVMdzJHf0SOB+F5HPP59stAUiDUA1CnDiK8T5ft6ssgLkVPaa8cA+n&#10;+r7OujE4kAcwlG8ZZ20kNo4F0P0H1vfj/D22Y2L95Gk0qTmoHyp+38sdeWRSvbWorQcP5/6vt6x1&#10;ERLyeHVVKbMP2wFjUDkDUALD68fg8e2biHvbwSZBSvDAHGg/Dj+fTkTgKDLSM/bxP+r16b2jM0oR&#10;5PCoLaYgh/cZV9WiT882v/X2gaISSAO2mlcU+IjjQ/s48elYYJHVRqPrXh9o/wBVOPWQRXEgKHSw&#10;sUk0JGXAOkEL+Pz/AI+7CAMrAg0IpQ4BPkKfIZ6oZNJUg5HmMkD/AIvrDEoWIxaVk8yDRFIBYEXA&#10;iv8A2bf2T7YjjCx+HSuocCPTy+X2+nT0jFpdfDSckfOmfn8+uL08LyiB1ZW0GUFG+i6bOLqBqJFu&#10;CefbL2sTuIXBWorj0HH7a8KHq0dxJGhmWjDAoR+z7Pyz+fWIA2SFaZ9BuERV0IFJ03IFrn/WICn8&#10;fn2l0lSIljJHADhivn8/5D7enqqQzmQA8SeJr6D5fI8adZJVVyPGrBhdWibTI0V/SQsgBDWNzbV/&#10;sPfpY1kakWD5gnI8sevVYmMeZDgmtRwPnkeWfkP82FI9JuAEZJCuogFSSp1kM/quPqQP9f8APtKs&#10;f4uBBof8vHNR6D16fklHDiGFfTzxgYAPqfs8uuckbmTTbVG12iIYAXcaFIH5txx7rPGfFIpWvD8+&#10;t28iCPVWhBz9nGn+z/PqK9EgEUbs0RQ61nKaySo/Tf6G5vz+PadrZQQh7aefH/VnpUtyxPiAavlW&#10;n5/sz8+PXUscXi9Isvlj9ZjGgvblVcCxW5sw/wAPx+KOihSOGfT5evn/AJ+nY3LSV86cK5pXzH+D&#10;rgYmKs0UaSxyG8MhOosU49AYBgfqRxbg/wCv7r4badSCoPn9nH9g/Z05rjBoTRhxHmK9ZJHLtHr8&#10;shEQVpE8ZZIxwn6hpAX83v78asRqzQfy/wBjrSKiVpQAnz8/2evy8+uCIsaO1mWVWs7yvrcR/Ut9&#10;P823HI5/oPfqaATQ6v50/wA3n6+nViQ7aQQR+VK+mfMenD16kFg8AQBzFC2lREAHJmNgNNgdXGrU&#10;LfUE+917NI4Lwp8z/q+fVdIElTxb19B/q4cPTrEIxqcmUQGFmWQJZ3dDaxaS3P8AiSfdRx7moQc0&#10;49OHHAaqjFeAPWGNPK1wRIBJIYVcFHjVVNy5/pa4Fv6e6gAtnPp8vX+XTjEKmajhU+p6/9C8aN9T&#10;IyCVHjjFN5XRJGJi4e8bm+tA11Yk3sLA/T2ICKih6D/WdZYpJZIgY0qCmmpEbiEu0bCINDqUFpC5&#10;C6Ixb6/n3UIAajr1OuZZYV4j0u8tpItZDCamIjNSVOpgLjxstzyvA970jVq60aUz1KgjczSWcCnX&#10;92SZgrKJbakjaws4tZ7AXv6bA8+/HRq+fTZ0eXHqRTpr0l3aWLS7RSSMLvEWtUzTWvwpOpE1XvYD&#10;8+6n4h+fVOsrBlCxaI52jp3ZJHsC7LIEX9xPoQmjST9BcfX3fq6/F1mARqipknLCESwAQkK8sksD&#10;6oUipwLFWOq55JF+T731dvh67dgsarK8ehtMhbw2k/cfWwdP1BRZVC2Fl5/w966a6lwGXy+NZDad&#10;pZ5BHFHI0MYX6GR9Wm6hEUgXJNrc+2ygGR1qnXGOVIo2eGVTKIigFRq0KX9aeSNxqJYABksOQTax&#10;I92YA0B6914yyFZlqIZAB9vKkSyRy6RcqwWSMWMfDBT9RwP9fwRQajr3XUrx2E0ghCpoZmM3GkcG&#10;RYBb6WJAYXFz7t1vqKZC0FtKSpLLEkSpoZPKt31SueVj5V1H5Xj8e/de6iz1KFSgBiju7B5Lq0sV&#10;MgZnCoCWUsQETT/sePfuvdQ5pmKOYpVpjHHG0xj1sYmY+cBlgFoiBqCPa9+G+vvYFcDr3WCWbxx1&#10;E1Mi2M0sfj0rEAYWADOjLcONWr/EWKg3v73obrXWN5BNHL4PVLTEPBUshvOxGpmhlb9UanUEZ0F/&#10;pcr79obr3XjWfvXBjWLREArxEGOZIP3lmkkuEZgrMDYKwH0+nv2huvdcmd1kaOGmRy80WiSUA+Rq&#10;m8vlkjUcLGL308ni3HvxQgV691njlUgHwtoRlh0a9UcfkQnQrkDyBlGtbchuOD9K9b6nkqLoWSRl&#10;gQBmjDIWAAjSXw/jnUEHNybn37r3U8xjy+aLxmJV8SzBgELaB5mlC/oXWACG/IA9+691PU07IYtM&#10;bHyfl0SclFsVUlTZUIYDV+B/re/de6cFVJUKeZlMTh2disMUqr+3qjJF/RZlNlItxcX9+691MjAf&#10;yKkEZ1Mx9EQRolB0+SPkkqV0lFNyLta3vxNOvdZAoctUopjEUEcZgYatNQgsqtCeAgaxv+ef6+23&#10;AVT8+tHqdItlWRQXa95ALaUBiVvCeL2Unn1cEe20+IdaHUJ1VUBaRCtgsep1RZJGBkaG6jhQAD9e&#10;Sbfn2o6t1lYwBS9/GVeFYnOpo28w1yKE/AIFuOSSR9PaUGhqOqjjnrEfEqR066ZhaUOhRoZ/3VJR&#10;KeYg6WQ3dR9T9eLe90JBPWzppjrABGrpZYjEV8TqoNpF8elLswJa5/B/N+ePegCcDrXXRI8RBeVn&#10;MaKmh1RJZ1e62p1uQR+m5F7Lz79Q8evdc1dFeMAEqNRqC5TSVUhXkY24YXIRl9Rt78ASaDr3Xauv&#10;lUR2ZS7omtAiuwW0cigXILj1Afni/wBfdvDbr1OuUbBw+mXSjxxIEdCYllGppVU24F/Wx/2HvxQg&#10;VPXqdcXOpWRDIkkw9TOqyKgRLsgcAEksL6SAbfi3u8Xn1sddAcIvAjkRWHgk87NLb1OwYXYi54uF&#10;Gn+h9u9b67aSExgM6NJ42MBkVjo8QDpJcrYSM39pTzyOeB7917rBI5v+t3mR4o2SxIacDyyIWkAI&#10;AuWUgc8fj3o0pnr3XAmojWNl0ypIYy84bUUKPbSWblgpJU2X9XBPvf2de65JJqYN4liQyECLUCY3&#10;h1RsfHawUcFSCAD/AI+/de6zU/qSRDTiMvE0a+Ox0TBhJDGUIKhrAEn+g9+6905UxDFkjYaZGedj&#10;MVA9MRBMZ03YqQP8Pz7917rPTx6QpSEEW1uSdIkDcABDcglQQoFrAn+vv3Vm8vs6d4QW0taKQBY4&#10;1kYIisqtfQoYLZObE2uT+Lc+07/Eemz1MCxmNVtYFm0EftpHGWLoUCAEHVe1xf8AP09162DQ16zr&#10;4Zbhk1BCrSqr+tnLWVmUjkAWsL8/0Hv3VwtDXrmWMp/ceMsoYpGf7U0h8L3c8BFXm3/RvvfV+ozs&#10;jExv6ElEekEliyL6ImVBci7ekX/qT7917rrVd013ZmukbsVCNIbhkMa8Fb/6r/H37r3WIAaHVD+5&#10;Iim03A1O+mRlIAYt6RYfT6Wt791oiop1ndkVmXVoUambyDVrRVDanEfHDA+n+vvXVQtDXrNHHJck&#10;GxeLzS6lVgpjII1FxbVqsQv1+nvfV+vARszPZR5G1mFT5HKkAiwsPVfkgfT37r3WVgNKv6FkJVVE&#10;YDQIzG7ppIuwsNRJPHPv3XusqKbBvOkaF9RAQKS0J1GVbfW/6f8AXA9+6912FiUFSygP6vGJNYKu&#10;xeXS/wDtVvr+Ofz7917rgPVJr/sqoUo3KkFNCCRudXHNrfj37r3XMouq3kaKQ8AqkZuwQeSRmIOl&#10;dNxZgLfXn37r3XTC66mJsSkkWlNJMaDSQAR+PqOQD9be/de64lELmQMsaWQmONlEaSN6pPK9rXuB&#10;cH/evfutGlM9eK+NWjupB1hi7amZ5mAAAI+vFiQAFB9+AqaDqvZ1z0qC0mnVoKMyrckCNdGorY8A&#10;AEW+pv7114Vrjh1l1K0UVyXAMiqgQobtbUxBA4vz9Pz731frsCNgCNRS3jlZyoWxW81ntYgMb6gP&#10;8PfuvdSIyAYk0sJdEYYtfSLgsAUsTrH04Ivce9n/AFf6qf6v8Husa6CxHiYg+QtFq4iGrQsqNa5I&#10;YE21cn68cDXXuuRZhwiqZEmZNKqGJJAVzGCNJF73YA/Q/wBffuvdYXDguqhER0ZmAIIbS2hiGC/Q&#10;kcEe/de696AgUEszCQm7m82iQFn4+oH9f6H37r3XHUokXUguzEiRdB0l01Rh1/of6+/de65epFZj&#10;JGNYZVLICiK5AZmX9RA+g/2Pv3XjXy67ZGbSp8X7elfI+kqEUXLRpHweLhVJuLg/j3rqpr+Lh1zP&#10;rYRixVZACFYRBVIuiiMAHk2IBPI5/wAffuqHRTHWXQmkya1OglmXkhmH0DEL6rfW4Fx791XqOulR&#10;/ZZ/G7MFGpOVDiQsPqovzfk+/de64M6F1N4y4CuqkL4tYH6lUfUKWIt+CPfuvdYGmVSq6w3GlmZV&#10;0qXOp0sQP0m9r8D6fX37r3TfLVLcm8YZgUR9ShkCGyargkKACSzG1ufz78KVz17prev0glyjTznR&#10;6WiiXWSQwcEfVFX+yP6X+vuxKUwOvY6YpMrBHazyyC0nkWYG6RlwwkllUEgOPSoX+v091610nq3J&#10;uzSyu62icz+SQxRmQSoNBRXsOTwEvfn6kn37p2NVcgdB/mM9D4py1Q5PDiFokRoqI+kyfuckMSGC&#10;sORcj6e3EDE9vT5jK56Qec3T9mKmNhIx1RpBqfUJ1aK5avZf7JALWTkDSPbrRHTU8elEBFKHPQS5&#10;reGmmDL4dS1So1MJHnkkBIhpnkDceJ7yuvPAAvz7bAZD69KfAr5dBVn94vDTVj1EsZxUcdTDUVSS&#10;TPaSKRTJBGqDyNIupbgKP1G7HTb24q+JxHS+3tY/SnQWbh3dS1FBIRJFStSJ+1Gqsr/aVLrHXo8Z&#10;Ab7mQMk8UpBNibcj2rSMAeg6V/TKCAOHSIyW7G+8hgdxUUtfVrRUcSSmaoakpqQVLvLU3IssulbW&#10;TRGzajc+/Mqk4z04tuq5HHpEVebmZ2SqWoVJJleoY+CeskgkmEVbT00ExKqgU+BZBwyq9iQQTrp+&#10;lMdQJZqj/cnSU9FBGZhHFTw1cgEdQstSFiYVTjTF9vAEOgk2sABc2966ZFM16nCgqZq6eGBaZPDB&#10;Tw1U1ZI9MZCpRAvkK31sPGq6APSXHHv3XiyhenihwgSR5HeWKn1pE8XlWWOCSi1OqUMYU62mSUx8&#10;fqYFr6gPfumHlHl0v8dttZp1+4xof7dTFV0FM+mKCl03qhVtGLSRkHVoQ3t6Sbn3V/h6RPcUJHQl&#10;YzZB1QQUweeqkYpTQU+j7WnVHMmOjmQAFIYwSxtqJDWUW9pH1A16ba41Gp6EjDbSiipsdJKszO1K&#10;RMkFJHC5k8v7MkNUoBBYAktcEXs1gbe6ChNW6TNNXHQoYrbZCNCadoD56aenSOJJYVlBtG5VFXhF&#10;9LwhQpNrm59tsq1r0mkcilB0t6bBxGEpqVJZkeH91Adbl9QM8ajiKPUbfhfoCfes+XSWgrXpUwYS&#10;mu0YR1jhQj7iUWnqRCbSTFLepSxYEXIsOPewD5/6v5f6v8HulJBi4ECPHpRGSKaN1dX0Fh49SxHk&#10;AEmx+nqHHHu9K4HWqitOnCKCGOSN2ljjCxFWEiiUfsvpLIUA/HqH5v8A4k+/db6yvT6InXS9QqtO&#10;RoVGqA6tpMSwSAEEKRb03sPr7VEAih6t1zeGQf5m8Cks87K6XMgcLFI0knIVmsCFFz7qEUGo6b/0&#10;TrhoKSBBGtPHJM0EiBQWnAW0TGeQagAwd1IQAjhbH3bpzrtIUm0qLMZCjS6h6I4dbG6qwUFrC5Bv&#10;za/19+6914JEHM0RbUJJHj8iAxhZgYxr/wBSAmogqAfoB7917rkkekwxqWNQ2qV2VSrOxuElZj/R&#10;SG0/mwv791Vvh6kNJIVcqwmlSLxxFlR5I1ha0rsq3AZiXJUc/SxH1966ovxddTLCscUcLymlEnjE&#10;aOo0yuNSQqVB1ORr5v8AUi/9fe+rr5/b1y0KZBpdVaWU/vsi6UQEXRVRTdkYFma3NhcG/v3VuuxF&#10;GrOJYrvFLrEz6C7tGbRCDSFuhUXjK2Bbnge/deIrg9SjHEaiSZaeEh5vE8TWDSnR6gsQB0ObA3BI&#10;+gve/vTCop16mKdcngtYRSugk1LBKwRpLwyBdDJ+lVA9BH590U6zX061x65yxWDIskURD3jRUREn&#10;d49Ua+U8Elh+PoPdn+E9bPXNpoijIyj1xLJUO8ZJVx6dEDWsT+o3uRe3tP1XqQYlFQ6owp4/86oA&#10;LsrMmhtEi8BlF7In5Pv3Xuo1ojIheVFjEGoKYxFrYPcOGN72N+Prx7uqmmrrfUSWNhpZW8pEWqMI&#10;yankD2Z6iVhZvpcDkkH3dW1H7OvdR2YqyKCskbSJUpKygRItroyx2LO2s2Kn8gXHtzrfUKXSFJ0k&#10;+WpEZkYpEZhIdErgKOAT60v/AEb+vv3XuumMjLP4SV0LNC0agOrCJgGNmAsAoAuP+Nn3XusbRsrH&#10;xSyuvhIa+iJoygIhAX6vJINQZfwLe/de6ys2h0/fWQtEnNiF8MilUZwR6kj/ANSDcMD791U/EOo1&#10;zKIpjeQllCnW661jJtJGGXh/8GAFj+Px7q3WdXZAsUbFV1qIrxQ+ILElwxCjTYuSw5F2Y3vb37r3&#10;XNJJIo1jErCSnR5o3k8cjQqi2M9RoVReRmI0qLG/IJF/fuvdep4ykjLIS6xorRu9lJMyhkQp9FRT&#10;fhfpY+/de67iZdBeRmKBxHCguyP4jdldx/aAY2v/AIX9+691mDwRmV0jMOuSCSWKRhJO15NJhaQA&#10;rzww/qTb8e/de65h5DEqxVUcEKmYoXp9ayxrJZQYmAJ1MfSeb8H6gn37z6b/AB9coXqI5QrPFE4D&#10;zzC2keQG+hZbXDPe5/xufyPfunOpI1SrPEsxaZgsglWFW1lGBuVJHqA9Ka9XAuF9+691ljUR+Rl8&#10;Wo+OIIkdmVyNflNQwIUkayFtYA2Fre/de6zIih1kiknaNgTIAVZWiW5UlnFxYG5NzwvHv3XupUSB&#10;VEhvKFSRtQCpMgNgsZRf1XNgCPqQb8+/de6crIAixKy6gWUllsqMuqoc/ldLk+lufp+PaXqvXKOy&#10;hGWER/seOW5W6Ja6tYcBWNgP7X0t7917qSG1rqkSJNThuBGbtGukuwTgMCCQCDb/AAv711Vvh6yu&#10;QIyCk00gvqWYAx6R/bcoOeLFwb3H4t78Oqp59cQ0jIyl0DyIplZlIRYmHjWFVtYAKRdRY2/r791Z&#10;vh6hSzI6RaCuoI41L6Up44f2kYR/RSfqWYf0976t1ie7kqDd1iHjVmUMAynSpQji9uT+L8D37r3U&#10;eoKBVRpEMgIOlQCo1rokVdVvQthb/Hn8+3YvPrY6w1QWpkZtA1LFGsjN+3IjkemORT9VW4W/9Pbv&#10;W+sSKnMHiAA8Rk0sp1MpCjzO/wDZVuSth+n6+/de6xi0UczRD9iIIJXWfySAGQ6APTa+r9IU2bkE&#10;n6+9NWnbx691mkEqgOXUr++jEBIhJVk+n0/QBP03At+eLk+28V7vi611GD8HzFjYo8Uejhal76ob&#10;gEHhRqYWFz+Py4eI/wBXket9ZHmErKBKhVYowsDXaRwi6XjMv50tY6Rb8e99e6xqjeRVCLI9Pd9T&#10;ArKgk9LKiWs6FblLm449+6904FI1AUqroWcLJ5FcqYxqjlVB+nS2r1H/AAH59peq9YtKrEyyPrXX&#10;GFe5aVmVhJ9vcC5VbDQbGwvz7917rJKqpeKQRxg+Fy/kuzqTcBJDyv8AW5/TYe/de65nUVNpA0TO&#10;7a9KqJYz/nbEfW/pLkH6jji/v3XusoL2jWG0msgxRlQLaBdJDEttKMbWQi9gTf3rqrfD1zjGkpGw&#10;jZr6jxqUXjLSWP1BF9Kj/UkW5t791Rfi6jQeqyrO6lhHGrNCLGUNqlk/4OiAgf8AFeBvPl1dvh6k&#10;aXTxkeldDATSIpjtNKRZ0P6vGeT/AFv7cXVqFa9VNK9vWKOSH9pQ7HXFIIASFYNGSrVEpI+psLHm&#10;39ePd5PgPXjqpnrrQf3Y18sLSM3jtH43px4wFZQQdSAixNufr7oPiX7OvDgesRVQA7NGyqrEjgoL&#10;MAFZhqJAbT4xyFH9PbvWgK46xAKwkBac6zJIpRtMsTRkaI0XglVILm3DH37rdSMdZQ6kAB5Akah/&#10;G8aylQFIkDTNz+i/FzYj+nv1K468K1x1IhZHuGLoERagOoXyCNDwgAAH1uOQLe6BKNUdbIamesyg&#10;njTTs0ZKwtos0UcrGSWZDp+jG555BFh7v15fi6zqFdo1W5+5UWkfS8iFIy8jytwCLaQFH0JFvepP&#10;gPV2FVp1MW0qwFSjpEYypSQKlO0a62dtS+qwsANN/wAH2m6aKkCvWSxdnm0KZXvEpkLAqjtywjj5&#10;uTcAaQdI4P49+68gNa9ZIzEzsyrpDRlQAR6FppL/ALiKOELelL88C3v3V2+HrIy+sPGw1aW/dUhi&#10;dBACKo4uSfW354t7915fh646iZHEamTUrrrPM6IUCPID9GA4K/kkH3vq3WZyUV08aysH1BQynyaF&#10;Cwxtb6agAzW/4j37r3WMorXMl0LCL/Ng6Q0PKsqIARe7Hn/X/wAB7r3XVmCxMrxWLOZgkXrCSgqL&#10;kg8qLseeeB+ffuvdcDbUgQOXZbSI2pn1lSqiZWHIUcgfj/D37r3WZQV4kYKzxCJiVRjI629Ae3Cr&#10;+NRsbf4e/de68NCBrwqC6MksS21FdYDa1AA0D68ckm34sPdaNaY6yqZNKSrEgDROdB0gyRq3Eahv&#10;T6iDx9feumzrpnrIUKsygusLsrupVFIKgsxJPNjyB/hb37qvXAkT+VSVu5WSSPRpAX9IkV/pe+m5&#10;H4+vv3XuuQfVqkZNJJaQSKAACigeI67f0KkE/Tn37r3WCx4cgaluug8sW1EFEexDW5PH0A9+6914&#10;kOxW5FtJRibaipBMSCxBv9EH14seb+/de6xyyGLxkj1MZIlWUa1ZmOoRkW49JK/Xj6e7R/GOtrSu&#10;euOm94hKqroXySHS8j2BYIt/wpIuP6ke1HVsVx1h8khaMIGLGNvJGY0ZJHkOlGS9wD+Rx/X3vq44&#10;/wCr/N/q/kO21SGYSK7BGOpwQQRGANPjtf6gEC39ffutt8PXNXYamiaArGgDeT9LueSRpFyV4Uk/&#10;1t7pJ8PTbeX2dchI9nOkeLQWkmbUkSoWBk0gC7FypBHHtOBU0HWk+LrCjt9F8akw+VYraUYXsrsp&#10;5Vv7QI+n0/PtRpowI6e65D0KZPNqEotcx6VMpJSIi/P1JIJ/TYf19368RUU67dY5HaLUCgREbm7H&#10;QRIHJH0BH+wNv8PdSdIr02BRs9ZyilRKQdIjc6BckhWtEEH+qI9I/wAfdVk1GlOnK9R43QxM6QLZ&#10;AoGixaE3vMxBAuSLaR/X3YjUKdUTz6xyGIKUUWQa6fTIFOttAkEim39q2oAEk/6x91WPSa16vTro&#10;BrlUfTJIVWKqY+MrpX/OM59N9Ng3pBuL/j3dqU7uHXm4ddSKnrANlMESnWAb6ZtDyhLEluTcjkD6&#10;e6LSvZw8+qrxx/q/1f6vn0AZTKBGXUKUkSHTd5I5QsiKQOVVQP8AXuQT725IWo6a6wK3qYSKtmZ1&#10;vpuhCrrSWzcgqQynT78EUGo691hqJSFL+kFbTEG8bnR+0Q1wSR9dN+fduPDrYFesBcu0iRBvC0wD&#10;xSoodn0EsT9ObEKD/UD36nn1sqRk9Y9TsrIsyBmDROSBdIgw0XJHBU3TSRYi3+Pv3W1+LrGhVhcF&#10;WEcQEnjsIiIyzsZGA4U8Np/wP4+u+neuqgoVka5kLEEySosn7Cp+2pAC8j1esLcfT37r3UBJXdWK&#10;62kiVDG8bWdNY9csluGNr3t9PoeT7917rxEChJlMySKsMXpYp5EJ1y31cEWvYnkXH49+691wZViZ&#10;dQVZiZTdQZI2RRqjMv1ClBYD/Xv7317rFoIjju+mleOVtJj1yLKly9gR+kuw5P4+nHvRFcdVf4es&#10;okWNSiqFkWzytGYzIkkqgsqswNzpUemwHv1K59OrddNNGwVw6nW4+4qArI7HQD4YYyo0ni7Ej/gv&#10;Nj79T0691yS/hYOEd5yJQkVljWNgGjjBcBwRb6NxcX/Pv3WiKinU9iXEkRZZIXlj1tG6KkNx+4+v&#10;88jSbfUm4+vv3W+sci2NxEqelY/QVlgnVzbx6PwVIZ1X6gn3YCpp17rpmSOdKYF/FIromsB2Z2JZ&#10;HL/2RYkn82970mh691xE4maeSHTMQ8ZidkOgztJoZ4G/1LWf/W497CevWq9eMnJ0lRqnUPcKzrCw&#10;0Kp+puwJ1f4c+96B16vWJTCxlCpK0wqI3VNQ0zxopIh0sLEJbUo4IsOB7sRkHrRpTPWOVhJCwJRY&#10;XlZGdmGvS59QlAB/PGofXk3uPe+t9emHqgqI0RtSSEIrEtoha19SWLA2Nwfobj8+/dVPxDqMZHWV&#10;QJIRM1wI40W80KnXrCAWU2uVRjz78QCM9bJoK9Q5KrQ0wFPTr+trSOXZnPLPJb9Or6FRx71pUZ63&#10;TVjpkmrNKzVBmiVJUUMxc3SWRQnjUqDcxkD/AGA0nj3sEEdOiI+vTNNkqZGEZPiepEsNMJCrpM4/&#10;chj8rgC91YaT/Xj+g917wvn0l63LiF5qjUhijp5IYFpv3JGdZBLYwyjUzFVYWU3Q3t9fbB+I9a0G&#10;tOg9yGfDpJJSyiBQ7unlid9XkIltM82kFI7qqgksLkMtvbyii0PWxESc9Bxm91iipaiRYqeeqgFQ&#10;KsRSRUwqoCRNChkdSpeRVlWJkNwT+L3L6qKZ8+nUABA6CHcm79JylSrASPV0FNCq1LRRU860vllh&#10;pSos0zDVGv6gWPLcge00xRM16MYoRIKAdAVuLsaCCgp6uOuWtrairEK0SQ/a08Sw/sT0i1Uagl4k&#10;KNNKwAJUk3sSaQyK3HPS02DRLr6LXu/syH7maQzxzx0bNV5D7QRtSxQS6i0tZpBMjKFRqbTf6sSA&#10;3tVSKlR09DQpQjopm++0GkaasqpZWq5Zf8vVKi6zqU8dBT00cYN5Io2YqObWbVYr7RTNoPZ06syI&#10;QOHRPOxOzylXUS41FhrqVPDRoJEE8Upl8lbOjc/5OJJWdXTSQ2q4K8hlpXrnpabguwCenRT917/k&#10;qPuKh5KgrJVmh8JeKKnlpDIaiqlWOBQLubem4HpupAOn22x9en2YCPu49BHkdz61n8lS8CoY2jk1&#10;grGKg3DQpGvDoWB/1hYk/X2iOTXovYipPSGlqKipeOISnSxfW50x643fUpj0jSjsbn6c8W9+pXHT&#10;fE9KXbewcnmpI0jo2Z5n8kiOTNIIxYU55BuunkA+3ordpWAA6cWJmz0efqb4511ZXUdTNTwxUcKy&#10;SSQ1NOZ2m/hzCapZo7DTfyhANRHJtcAexbYbQi0c9JL2WK0XVqyPLqzrrX4+LQ6Vjho3jhyEdTjo&#10;a/7app5DVRh0SSOMiwVlVZAlmCkqD9fYkjMcKaQcA8OiW55im8Exofl0d7bWw8RTwCeGmtBi3OJo&#10;RBNPSSQYtKYlabxlVZogZStMrauAjNci/tiSerUHQL1SPKS549DLhtqotPj4ZENHDDPT1E1CzeY4&#10;qnhfys0x0tDIpZvJ6uNJItqUe0TNqPVXbNB0IVBt/wC3SqVKedotUU9Ga6RJStECSJIFS8l1CmRY&#10;n41AMTzb3Tpoiop1O+1RnpWLSlqqoqX8aLbxww/uua1HFwTJ6pbBfSBYfn349acYr05UjzVVRTQY&#10;zICojlSShqTC8ccemqf1vCIQLkMCfV9ACOSSTSQVWvp1Y9PJWnkp6eOCILTxLBFUNo8U8WH85+0S&#10;iawu4kVT6eTqv7Y6r1Br5KdpamSGKpEiV4jQgxWegeIGVoIhb0MzxxSwEi9i31IA2ASaDrfSVq8q&#10;i1UqmmMlbMkkLU1NokUVRBkFRVRlSBG9iIg4/skfm/t9Ya5PVtJpq8ukBldwz1EKJHWyUFEKVqqW&#10;agiKV8MVHN9xMssYL+SONrStCiabDSVuT7eWOmPLrQzgdAdu3tOGhaqi1vHlqOoqJKnH0lLShkuA&#10;RLPHPoIlqaaRpRYBv03N1t7NLa01LqI6X20TA1kGOiSdt9+eKtylKtVK0SS0tY8+KnWrqZA6CWLJ&#10;BQqSo7IVSZHU2AYMSGB9mYlWJKHAHRzHH4h7eq/+wu5JsmFiMDR0ypWpK0BZZMh54xDNWyRyamp0&#10;MQYJoFifZJeblGmFx9n+UeXRnC7xnRTosWfzlfkpZfHOKWUrHSxSg+H71adPFM8jA8Fr6zflifYY&#10;ublpmqD0p1E9JSRIY53qZXiCzUniq4dK8wBhCscer9TPZ7v9V5P59olJJNfLrVOp4pBDEsAqYHdF&#10;CpJErQmOCWG0c01cQNagEow4Bux/Hu/XgK4HUyio4z4ITHDK0MLuPtV8lTIlTYLTwu5URxX1hm/t&#10;X4ve/v3WypGT1NdEmiSSehjmjnyCr56lIvHNLATFUl2RQ8Wp0u6sliR9Tf37qvXqcPHOtPkPEmOl&#10;pKlqYvqm+1lnk9NZPTkqwU30xK/AABCH37rVAOnlGBgdHlijramJaWmc1B/YpWiMlRlUkRVGgEM1&#10;xzf/AAv791vpyjurV0hnJhqzQ11kl+4evo8dEaakd5UBuxdi9yL8G/JHv3TLa6GvDr1aUqhDAESK&#10;mkhgc1GuL72ILTmnlmvN6T5W0hgeVIv79010hamZDy0LOlJ54Gp1cMr6rRyzRQvww8ZR0jJ/ULD8&#10;+/de6R2TWKooaxohOY5dRhD0azvDHSkpFGdOkxsLvc6eSCCSbe/dOx1oadBpmXSkanV44qimMET1&#10;LRvM5aQDyzSyEgF2fhgL6VPJvyPbTkBqnp0hSO6legjy5M0E8iTkRmN1RBqfTrYsFLMth4xe4bj6&#10;WPtp/h6uiqCKdIqBBBKsiayjaIzUnSxdraVlFwRdR9fr9Rf2xQnA6u3w9eqskiTVMbI7JDAsaiWz&#10;+d1UD7plAFjyw+v0/wBt734bdNU6i1SRzw0EkDrGokTx3URyanYeSRojflwSVH/FfehX4evdccgP&#10;D6FNO0TqI3hhYfcP4m8iyNquPodPBvcWHH10BXr3UGDSWHl1xABmY6FVZirhoRfn9BUEW+hB92y/&#10;Dy69x6fYSiqfSKiYkpp8J1eGo9YeUSA3+oDFW+o5t7qQQaHr3UeSJVeGplaVz5Q0iaIxM8FOnpBj&#10;KhF0kFH/ANYMCfeuvAVwOsMUKSwvWU5gnfzPI8dnWdqUHySai3IIawU/1t+B72KefVsgUPWCpgZp&#10;IXMQsGSZz5gzSR3soY/TVqstx+PdgCcLw60OvT1K1EztBKIpiVKDxr+3IoCn1HleLDSfrb3rSQad&#10;bXDdcGWL0GLyqZAqWnCnWANLSxi/A59Y/I5H09+PV2+Hqcw8UXkEn3c0jRxxoz+ki2i8WkcsP9SS&#10;Afr+L+9dUX4umquNRSVEbxykyRhNUblVKLGLyE6QSeeV0m4A9+62gqCOs0dWzw62PnIIkW37Vnlb&#10;xhVZh69J5AINjf8AqfewCTQdaZacOobNo0Ryylo5FZ0JVQ00i2BjQW5XUBY/6/Fve1NDRuHVeuck&#10;05kSR2So8MV0UHSv7ZBeHSAOBb/b296/F29e6yPKZzO3hkQTeRwsQ8ojcRCwB/2n8k/jj2+uqnd1&#10;vrhU0tTHHGzvJEjNGJjrVgsjLYP6Prew5X8cH2wp0mvWuspSEQRinRpSzJTyCwKl2N5G0nhbk8n6&#10;293LlxpA63WvUdKeJRK00phEU7xJCWJE0YFiSBe+kWJHJ54+nulSAR1rqRKYYhCVDNEVZRKrAQRt&#10;IgVwqLZgptwSA3PvXXv9X+rH+r+Q4IFVxrUrrcwhJAtmW2l5QjXsqsDYWva3+v7117qbI0MJSeZA&#10;qRxXjNyiIQ1nKNybEfpF/wBJ97FPPr3TDVJU1c7VL2/ekaIMo1AFSHu1+ebj3rr3WP8AS4UI0kSO&#10;0kaEBXZkH0YHj9Wn6/j37r3WUK6kGn8wcosqsgHJYWcIxBPpIswufp/T3sZ62KVz1JhpgdTsb1sX&#10;jKwGNRHIIgS7sygA8Ahrnni3Pv3WwAWp5dZwJFkjmdYmVXDLq0xKrHltLWCgBdILmxBt9ffurv8A&#10;D1iaJoi0bIBqKhol/cS0g4kiY8Fl/Hv3VF+LrtzLGwQIKdE0uFezRQsCI/LqYDlyoF/zf3vp3qYF&#10;qJIZnqYRKkcfivZLjyN5UKlP9S1jp/2H59+69134xJG8UZV5pJYvJC4AK+OPkCReL2uQP6/63v3X&#10;uo0olkfmmiRkbx+VtUzzOeTTyKoIAI+pt9AffuvdcWcKyB6uIlZtWhFIEkXjP0Yg2C/pIJsBe1vf&#10;uvdZIZHARyk0ro7sYZR5lkilXVL5JCoI/wBYcX5B9+6912PG8qaZlpwvAXTIWRQ2mQNUL6lsbD63&#10;IA5966q3w9T6rwTQlSFqWEr+AqwVZQV0v5GPI+g0nm7W/F/fum6Yr1CjNPJIJVANpGEysgEaBo9H&#10;kiUi1x+WP9eP8dda69OpMQqEdjELRxy6NWjSulgFYXDMALsOP8PfuvdQVhmE+kPGyxxapRCWeJVj&#10;BEaamHDEXPvfl1cfAepFTHCPF4gv2zRQo7REIVdlJSKTUCNV+eQP9f3rqnUXVFCZk/YBYRx1DNGW&#10;ZdChtfj50kc+k2A+gPuwpT59WXj11Asw1CkGo+t4JmeQ6iSPSq25ZvqxP+9e9dOGgGeps1ZKo0Ex&#10;GQCFDKhtG/8AjINJDG9jYDi1vzc+x1Q6aVHXOdEaUtIq+Z42LtA3+dUC0hlW1hzZgBYj8+/Y8+qj&#10;h/q/zf6v8OdWWSzxxhm8Qp9V2WQACwlVubFPVz79RfLrXUwKxLyvDckah5zoMiJEFWMxqLhh9WY/&#10;UAcXv78f9X+qn+r/AAe6aaeJZDGXijMkTsXhmjJSUXFwLj9X5FgNIN/6+/eXVx8B6xzv5jIUcnTK&#10;8aog1IirICLxfUAG3N+P6+/dVFK566qGmJqJZpJhK3k1Bgrq831BGq4Cheeeebc/T34U6uNNcdR9&#10;RljgdTKERjEymwiiK/2yG+q8gf7Cw/r7sfhHV+pWpZNULusnOmBI9IhM5k4Mf9Lm+of63vXXup1E&#10;IKdAGlEcpk9RJDKhTlEOngXbnX710yePSlpK7yM+qdnYtpZFCMyiIWA12GsLe9rf7E+9lSvWilfL&#10;o2XxA7pynSnb+1M/TytHi8pXR4zOp5vFFNS1MmnzHhlGhvX9OBYfqsQS7xai4t9Q+JTUdWZvDXWh&#10;pTrf4+Le8TvrYmLqK4MlVRwtkKH7po0qKqGvpbzy1calwFVnCi3IHP1BPsOsySwKV48D06twlxGH&#10;Tz49GUJSQmJ/EUAh+3CTrN5Htdo3VdQdwNB9PH4v/RqlTX0611k0qT9t4fLO6memPj8coq4jdyrD&#10;kCw9QDWsbfXn340OD17rEXj0xL445oHqJC7g6A0iMBIIRwB6tIVjfV/X3pRQU691iRy8hjMuoJOD&#10;OWREOiGQvrvyNQYLyw5+nu3XuukqEMlRIgYtVVCRAvGTrkQFYWKkXBJANwLH/Y+6LxPW+otRMqRs&#10;ZKdVeBz5442IVOAg8nBvd7BSvAtz9Pe3+HrXTRPWfdnyNUBgWmpoo5YBBNCGWzxPExAdb2ALM2ok&#10;gLz7Zp06q+fSWra6qpWac6JtUsVNLTxS6auQIpEc0ZiUK3ALC9rtwb8H2y501PT6aK/PrLQyNDP+&#10;6YZms8rSMC6h47CGJEUFFDB/VwSvI+vvQYHh04wJWg6VMMIAMrs8sMvrSad9VPrsFZizi6hrhVYk&#10;j6Cw9uKPM9Jh69KakneJS1VGHFIFk1EjTM7G4M9+SxW4W3F7H+ntzqwFcdZ2kWwiZ52N5Hv+zIkB&#10;A1pFLUH0gEEfVb6rH8e9V6tpIyeHTHW5NVpXnn0RGol1xQtqDzxqP2oAF49RAKgEf7e/vxNBXrVC&#10;cL0kczlqY3KROZzEk7KlSkaR1OoKUeoC6rqLMzFVsAebn2jl+fSmIaRTpA1ma+9hlpqcmrSWX7ao&#10;kgRXaWpjIaAMjXaMsLtq9SFx9L+0ckmrtXpzUK5PTLVY+SSoinqaeSJpp4hTVlLPIYap4iftlCIA&#10;662BBAAGoEhbE+2zHjHHp2PSOlpSYO8kLSQyw3kjnYySJSyxtKl1pZIoVJcCQlvqBb8An2pjtzTr&#10;RkJBHS6xuBSUwg09gwmmh1uUjeIqVRzLLe0cd3a/1uVH09qlQL0mdwB0qYoUhQOXbUqRxa1iSMAl&#10;zZQqggB2BDsSTex9uhSeklOnNYyI0mVmSO3leOThUEZ8aqSq3JLFiSACfpce7qKdbAp1Jek8gZUp&#10;444i8QkMavJqESeGNZIk4MbAkgsbEkauRb3srXqwYjh1hShaImVadfHHo0gjzqmliXlj1EjQvpAV&#10;R/sLe6hPXrzEtx6lCKIF5NKRU7cKsSA2Dp5GeOaW7LcgCONeOPoPdgoHVadSYk0+KyGPWfLE7MZA&#10;wPLLUsRYmUixS3197631Ig0OjRAPGVjfTGyKjMVszRgC1gLKFP8AUH3o5HXsefTfVvUNSokU6CHy&#10;oxGhAEkiOp/IAC3qY8G3Fj7owAp1U08ukRlKNFinZvGimp1tUxwLJVRz6Q6r6VJLcAmyi7WB4J9t&#10;P8PSiM1XpDZHGKxm1wrIVqBFLoBVUp0AlpZJpSFVJGNyUCm/Cfj2Wsg1dW6bpMNJVSyQlkhqJ0lm&#10;WObHxxQNAkoLaqMk2lT9Vyja+ApKi3vwQUoPPrYJGelhicKohiDy/dFpjPGtTFLEjimXwUlVSyyc&#10;x6xGDKUJCm3HPvTRGtOHWq049EE/mtbepqz40tmUC/dYfMU32RYSSw008rayqOAOJWjQBm/3XqH5&#10;v71GrJcqRwPHoQcu1Ny4Hp1q0UNKKhYKqF2aCJYuKaNUp8lVzT+NJgq3V4aQhdcbjVpFr/X27MKM&#10;VAp/kH+z0NFUN3Dy/n8/y6VdPJJVNTqks8tXDCZoViQUgWWirfLUQSJOD5mdWVkAIUqR/SwRMAtT&#10;5Hj54P8Aq/b0qXIFOI/Lh8vPhUfLp8pBDjYq+okmqXiV5KuZBTSQeLIVLgeGetjGqQPCUPjZGQgG&#10;zD2nNXIFAPIU9P8AV+fT6gIC2aDJ+0/4fs6kUqxNA61FYRJRs00kstGv29XR5Fft5qTCtAGKssDC&#10;l0rzGp1+n8UatcKM4+zzz/hp59bAA7WPDNfWvpTh6fLqBWNWyVaRUv332NNAcw1M8kFLkqhseBBD&#10;V1jaWldYeEDqWZ3sQthf3ZFABLAV+EU8vMgfb6eXVWGQFrTifn5Anzx9pr0311Q1RDTlG82TfJfx&#10;R6inoRNDFDOA+pyukt52MbzAA6Axb0FeHkUBqcABT7f+K6bY1AFe6tfs/wCL4/nnqM9RPLqGuIql&#10;VkjlzGaaWjBkCrLPUyqCVdFUFmeRgQASP1E30geR4Cnl+z/B1sMTxIOTq8/2+nrx6xo2FgSestPX&#10;JEZBK6VeqkaNGVqaWMqFUid7/bsx540C3vdHJAOPl6n0/wA/Vf0gCQa4/Knkf28Pn8uvVFZGlYTP&#10;PUZNYa01VRLA6iqrgIkSGGdZAEWZWKlmvY8sQST78qLSlKenyz5deZhWpJNMn1OPP/Vw6aa6pWH7&#10;VfB5pSr1M8VLUTR09NV1gtTUvnVWZGhAXWkTmwLCwsPbipWp9P8AUa/bw6aeQAChrX0OBXAH5efX&#10;ATQS/bNBTimjeoWpyMlZE1THRmOWSnEUkzqhMc6gtCpZFYsQw9VxsrpJDZPl/hH+TqmsEimAeOPP&#10;gfyIz1hqaujqIKeMMorXX7uphqjPQz1OQgns1DFT0IBkEK6BBE5IIcsLge/aDXIx5U4cONTwqeNO&#10;tM6FcHPnXGa5FPMgcB5dYxO2QRFZ6H7qoilTKPTrHV4yeaJL0NGxiXRBUNFp832/9tyTZxYeK6D5&#10;0HCuD8/y9OqV1qQQCSM0yvyx5H7PP59eV6KoT7tqenp446pJJqp6OCU+Kso9TNVzhWSJoWWSyek+&#10;pfox97CtSn+rB4U8616r2nuIGPlnI4n7OHp0xU9dBAdFcYpK9ZXqdECeSCendDJLkJZLsZDUJcSI&#10;SdDm4W5sVHgk1pw4fPPlT/VXpOJFAzx/l9vzrw6zU/iSOvgjphE70k0lElFUJK0Jqh9xPGk7gB4C&#10;CA0Ui6tQCgce9FfhJ48D/g/I9eUqBQeXCnl6/aPXqHk6umjipKuOBaeCoi0QwYlJTSmRrRVlPJIw&#10;L00k6X1U49IsrXB9uIhJKjjXNePy/wBg9Vd1FGpimKcPn+3hTpryLxRMgq44/HSLTSVtES6w/YFv&#10;QKCrFzF5rgkoGZuTruvt1Ez8z5+ZPz6ZkdQc+X+D5fb1HrwKdUX0tT1tZHHEJ66nqqukIYT+MNWI&#10;8ekrpDH8IApAJPt4LXj5fKn29NOfTh5Z4dN1ZErS5CuWvaWIwNRVMXileeqr0qFSKHwqDq1ID+7q&#10;iXg+qxsbgYC0/wCK/wAP5dULCpNeP+H+Y6xSUC/c04qnomMbRwE0wEb+CJPI2MrZeIlZiEjRAeFU&#10;835OxWmP9XzHTZK1o3+r5dYmhWZ3WGnpXjmmqRBFCZGpTGFKFVY2YMWVzHGfqfrwb+7gD8XXtWaD&#10;h1CFF5hIyrRwSuEWOMKJJIpogaWng8R9Oo6mebT9Dpvx7sADha9VZqjy/wBX+XqBNjoxTy0bMqwI&#10;JY3qnhSaGpliI81Snj50IDpVdIsOb8+7+YPp02eHTZ9vBUVMML1EcFJHRgY+pdNbULNZY4XnQAyL&#10;o5Tnjj6WN7Uwa5NcjqpYVBHCmOswo0mWb7lHgqRKaiCSD7Z4YpDanWJinDqYwX8SXKkC5LNxYKCa&#10;If8AP/qHDpl39ePUGrxUDtJEY0RGlqJ6RIIklp1+3TxuxRwDGGdj+4qMLsYyQQPbqoAa9NmXiD/q&#10;/Ly6w0+AjnhgpvFPG8vhVnqZkZ4oZIiWnif9ZaUqAATwVP8Aqre3OmxKaBR1Dm29J9/TxxyRR0pj&#10;eJUneMQVMUb+OaYuQNJkIGq4spHHIHvY06ST17xzXrr+7q0v3czUjRQxRrLDLD6qeQv+wzWa5YSK&#10;SYxwePpb25qQ4r1QSDOOpjbLkR0jMFQkk7qn2lRCs1TTKkAH3YSH1EEek3/DX596Ei/7Pr1rV1mi&#10;2qsNAalLTvTQ/YOIFW9FT6hGsskcYBZb3N3+p5vxc71ox09VD9QqbCVYjip445I1Ek1I60sa1CVv&#10;3EokiCGQfuRnlWMZLr9F4v78xQ/b1YORw6aptvU9FUVEGmeVqWNqiWOCjVYo4ZZPGjzVbWGokKLa&#10;VtYnk+7AYqP8PWhJTqRW7fpYZDNLUU+qaGmq3+11TBKljZ6VyVDaFW5BUX+l2ANhVSxYj062G6kD&#10;Z0qwT5B6YSRU6t9tqYMWkkaxRSoCsQW9K3DD6+9GRDg9WDKM9Q59pTtTJUSSQmR4fui0UJCxU7OE&#10;MBgAYsRwo5J1XHFr+/CRAdPVmbV8XXGbZTM0EMlLURuqeaFnbSatEOtqWPxrYOxuY2jJvb1fX3bx&#10;FGeq48+uI6+YusVKTapqU+3k0sI441Yu8dWCAPIttJVNPFiVsefeMnn/AKv9jr2D1Bm6+rZ8hVoY&#10;ql5KSJTbwS0yg30tTVMlQoUg29B4J/A/PvYlTTjr1AT8+sL7JFNHNagJYkSrDaoqVlCr+7aKMcle&#10;QHLpYnke9hwx49aoOsbbIeV6WlpaE1GRrGDxRurxO0A9ToWYBCwsxdVIFhfUSPexIKVJwOtUHAdc&#10;k2DV1JaGkilklapkFMWdGSp+2f8Aeanuob0q3rLADg2/w8ZUFDXrwGKDj1Ak2BlHWZhIkUCSCiR2&#10;EZq5HQ6vEIfrb1WL3tf6e/eKnWhTNTTrkdo1ssdPBJTeCoiZmLOyiKSNT4vGb3swa5uBazAD6e7a&#10;x5dXIUilOHUWTZeQWrjgMEhIeNKpY9NQkbwtdFAjur+QEXseP6Dn37WvVdA8uvVWwM3NHkZRSBIH&#10;l0I2uJJVaJtPjmiH7mjkhbqB+NX597EyAjPXmQEmn+z+fUCp2PlgsUD0cqVBCzTBtL1EuoaERFju&#10;rKbBlUXbjjVz78HSnWvCqPs6gttDKwzxiSmmMOoCCS+pI1AIlBi5uTyfH9L2/PHuymOlSeveFQ46&#10;jR7PycjMrRSRGQhYTpCeUF763Ui/0A9Iv/vPu2uMZHXhGzGnXX928iqec00rUn3UgkjaI+VJT6Ga&#10;NANQB/ABNveiyEY49eaMgGp4HrIuDrY4/H4VpZYS8f7sYlZwpMsYKqOGsWAWw4AJ916rTFOsAw9a&#10;q1Dw0tVIYljMhEOtI45jx52A+usWAP0At79jrQUDpveiyMbMXhcAgLLGyRuVaTg/cFfoWHIP4493&#10;7aYGereGfTr0tLVoZHNLJKlPHEjExMVjkTlWYADj6gE3uPe1CnHn14ofTqJXU88wVimgRKuuoEYj&#10;eQP6zwgsdLDm5/2Hu66Rw6owPUGdZrLE8dTHG9nkZUaRpi9m0OvIP0JP9Pexp4jqh+Y68VZWMl/E&#10;JY09fDaWXggW+n04AP8AX3brTcM8PPrCV8CgSwv5P84s/wDYemseLD8n8i/v3WiQDVv2/LrBE/7a&#10;Jy2vUY5EVZRDIWuLOfxbi34v791ao4dc/DKzuiuotDIwQhYuQeVRDx6l/J/Pv3VW1/h6wVNmhBhV&#10;BeOOKTSU1LKRpF1X6hrc+/derqI0nA49SH0Lo5fxRLEsaSIulpNPjmBDfm9r+/dW6xuglCR6ULkW&#10;HDf2TcR2f8X/AKcf049209urrRzjrIsUiqsjtBGQpIkPGtwb+FuLE82Daf8AD3XrdPPqXCvjVgCz&#10;LUIspZh/mQRaERkWH+uf639+6905KtQYkVHVyNN43XSyMp4eP63Rbcn+lvfut9KGix9SyS0aSSp9&#10;0jRu9hrLn9xBpjF9BtZjax/w9pmIJr04oNKdLnG7PrKqmgkix1U6TfteIRMNDQroMfkIIZHPqNrf&#10;8T7oeJp1Y6VHd0KeI6R3XWjGzNRPKNRhFNAFkmVPH6YWZrqpVTdQeefetJ8h0+kYYAlh9nQpYv42&#10;7lqZKiVKWoqaePwP5PCWShqBwsUwkXWG/BXgfm/09uC1lkHavWpAkQqTX/J0M22fidmK2pcVlLUr&#10;P4UAppU87V0drmKkqor6ZIyb6ZLH/D+notruXamk46TfX2wFG6MDsj4gS1OXoaebDkQRRSJUQLpe&#10;cyRHWkJXSFLEXLc/UW9nVvsEs1Ay06RTblarVgw+yvVkPVHx2xdHHRGKmWno2pEcwtTeGnWpppRH&#10;P9LiNXAF1tYab+xDbbTHY5VanoJ7lv6yHQh6sf2B1RjqRIp6iNhkYJ5gZI6WNGkjdFLSsIRZoz9L&#10;3sPqB9fZvGhLdgA6JLjdXYZ6M7gtl0FMtHEaGCHyIwYPGoTW9y8iyAD6m1rX/wAfa1YgRVuiGWQy&#10;uW6XFHiXWOnT7cwyrrQFUjaORFbRqKqpHqHqHA9vhQox1QYz07x0ERkdljjIXUrySD0uVN7uzc+k&#10;Afm3u3W6np4pKCNj5Ag0xyagLjTJJe+oE21Lb6fW3vXXqk9ToqFFPp/VFdtXIsst2H1vz+B791uu&#10;aHpwjhsrShvRojSQFFvIymwdDb/CxH++PunA3aV6yrToQ8SR2UFSVLWYGUaohexPDACxHv3SnqSs&#10;JjCtpjJR9bBCSUP6Sumx+g9Q/BuffuvdTFijKvHwRbVdl4fUw0KLgcc8n+n59+6pJ8B6zqiLqDBr&#10;awRIyadBvpKyH+gPINvp7oePW4/gHXjA5kuRpUF41ZTfSy8mRVvwLC97f7H34Hy6t1mSHSzqY9S3&#10;JiE6ftsJF0lHv+BYA+7Hh17rgKdAVX9BKLaTgJ5FaxA1cH6Hj/W90631LjT9s6W1aWLy+kBFBNjH&#10;qP1t9bD37r3TikJZtQW4sqLbgAD6s4/oDa3tsuBUdeBFc9OPgidlsC1rc3IOocMFa1zb+h/N/wDW&#10;DPV+2uOsiR6WPjRSFvIdQvqb9Nr/APEf19+62RUU6ypTxupW7IQr+kgWuTqAA/H+A96z1peFPTqR&#10;FGtlDA+rUvAWysPRoP5ubfQ+6s1CKdW6ypD4wVFgPSB9Gvc86L/kf0P9fbXW+sihVZkK+pEJBCqQ&#10;NYvp0j+n5Hv3XuuWnUqKyWvqLSfkKR+oD/Xvx7917qdAv7bA8vYBlItrW9raTx+B/sfbb08+nkpT&#10;HU263U6FN7qObvpC2XSRwAPpb21ny4dX6bKhiCwKKNP+ZBIaxU/oVv8AX/HtTEmP8PTD/EesIb0h&#10;AARbysCqjSPoB5LH6n/D3YhRwPVenCkGoBmRE+hYBhr1DnUlrf4e2ZeHTkY8+nuMABLfUabBlK6j&#10;9Dx/Tj2z071k0q2q9jZjqb9JZT+hl/rpP49+691iaEnVyrNYELxzp+gAP1P5I96PDrfXDwclHA+r&#10;yWYaPU1iTf68/wBD7p17rpaVST+kgfVACDwPRob+n9ffuvdZftiCr8XcHV/j+AQf8PfjSnWxx6zG&#10;FTpt6bXsVFghHBu3+J/HuvV+umQDS7LZijKbhbOy/p13/P5/1vfuvdNFXIojNwA2oqQGW/0uTb6k&#10;f4H3dR59NMKinSSyNQUjMZADBwVmWzKFcXLcciwvx7VQrU1PSYqV49BllZ9CyyIoAVZFUIdeqD9J&#10;lQH6rybj+vszQcB1QqGwegaz08f3Deq8U0cfhVyzwmcDS3kU8h1Fl4/Fj7NIhRadVoR0F2ZqIBJU&#10;S2kGgeNZZGKwliLNBIh+ir+kN+Pr7VIo49eUVPQc1tQ8kkQleWINpiiiBVo5KVb/ALLPYhkINxfk&#10;e/BqmnVSKdIqeQNITLEYiJOFnfXLHEzFSEnAsSAbjUL/AF92NKZ6uRUAdKLAUyz1gncTXcmJFgVA&#10;1/8AN/su36jYXa4+v59tzfBjq6qcKOjXbJxqvFCzNIbusa1CBo6hgRpIkRgL83D2J/r7KJq5Hr1t&#10;lIFD59GMwdIto4y7AL+zpkRWHiHJdk/wPNx7KpjinTar69CdQw6QodvJq5up1EsR/Zdhe1hf6+0R&#10;znpWqBc+fSkjNtOpVsPpqWzLb6Xt/j+feur9elmKk/pAXTcmxa4P5Ucj/A+/de6b6ibggFSo9VjY&#10;htfOoMf9sfbgB4DqrUp3cOk3W1JUSFVXWiet1ZrC36VU/T/Ae1EcY4Hz6afT5dI/I1rC6i7TWYgN&#10;YEf27p/tS25/w/r7XRxilemHfSK9BjlcleU+OSQxo5mYhBaVlHrGs3N/9qUD+v59mcUQ01I6T+Iz&#10;4HQSZnOeQPNHMdDxtCtRoHod2uYnh0m5/shrXJF/6n2YxxxhenRULQnoB93ZikaMpIFhgNO6vNJK&#10;6wmCM24sBqs4AI+q2v8AQ+1cQ0ig6etYlrXouW6MysEwnqiVp5QiB4m1BYI4jpnjYcsCxAs3+9e1&#10;EZ8ujQRxgV/1f6v9WOiw7jzDK1bHVtGKXUKZahCYJG+4BHiVoBraNP8AOXbgfk+23qtQOrlxwH+r&#10;+X+X/YBrJz+Uz0yPPWTRxl5K4f5upmUa6csyhUAC+kMoEn5YH6e0ruKU690h6vKkVNNWiT7yavgq&#10;UfIPJO9Jj6e4SSnEiqAh1Dxu9rm2ogG5JZIat1YfEOokNX9pJJEaeBqeMuHllSKWiijmXy08CLJw&#10;kjuPUzelrAn8e0pYmvz6VdYY0qKt0njCvLOwgSSITp/Dpr646+jAGmzXPlVDckX+ht7qRUdbHHpw&#10;qJppYhBLMtNWFtHno4YBRosBu320LX4YjWdX1Nxb8Cp9OrkVFOoc6GukkvJPNUz0qxceJKmSWI62&#10;qSzLpGoekgKGAPB96Ip1vrkHxrSrWoslXIyxU9RMpeJY4qcgwfbywjkqQVlF9RP196HHr3UxKem1&#10;x1E7CLxqZQDJ4pYYpJfMXqEpR60jNtPOuws39Pd+tdKTFyGUGBKynZKiOo1CctUTGFj5Vkf7dSEi&#10;P6lNiVvbmx9+pinr1RuPQq4XChPtKt0hnjPhippCRD9pTScLCJpP2zKxvYSD1EgkA+/KmcdePAdD&#10;bgMDGpjkFLLojqFqqSmSWOqnljUapIDGl3Yg8yMwNuQpA97kUjoul7SadDnjcTqDTSIgpciGlqIh&#10;TiOaOdyNbGGMaZJAwVX0gC1iw4v7cgyKdMxyauh929RaFSdy0UJ+2C00oRpoCieOSaMAWXStyluR&#10;f24VoxPSaXj0NGKj1/ayCVaqjPkiulhNKLaRHKPqCpP4+vtp/i6oDToWcOZICpMGnSupJfuAywRk&#10;aLGJfoLkXY8j2glFcDj1StCOl7RsqiHyKul1Gpx+XB1FuAfT/ifr7SEVIPp1fpRUqqFKPGoVXYqN&#10;SNGFb6uqAKNJH1/3r2w/xHrWK56cIbEBv3EDLaMWvc6tDBjpvYD6XX3XpwGNRUceotYYo43BRxq/&#10;bT83MZu5NuLH62Hu0fxdeI0CnGvSNyygIw0hzpubKpdHK6UaN7fp4tx9PayPiekk3Re96QtLTVUu&#10;k06OsmpAqMY4raJUeP6AO1io/P19n9p5V/1cekBWp6rk7rx1PO88FWtQ+SkkDxSxs/gpPDCb+OFQ&#10;PI0gRGkj/C8/n2NtoOR9vSiL4D1S93zUVApshUTxBqCneD7KRaaJ66Y08hD1bRkWSCMlisptpa+q&#10;1/Z5edsBZuA4fL/Y6fSnhU6rv3CI6CpkenA+1SrZNVHNI0ySVC+eKt4BBWUFmVnVgGuo49hOYAGo&#10;4fL55r+fGvTsa9tOlFtrKwxy0FIlHFPBUoXgpqlahpqj9rQKtVp1a8sTamELohIIAUfUILgAqFAr&#10;1VkIFR0bnbeRigjjSnqpGp1x0WOwuQqoYaeq+6UXqYVp/VP4kBVU87uVYcAce0j0C4NfIdVCmgP+&#10;r/V+zowuwJ4K6egijlro6WORjU1RMIrJDSJohnnlqwCsRkLlYyFZ7E255dtcnpuT4erGupkpvHCK&#10;QyVVNT44LJPOsYq1mjnMkEjC1mLSs/jKn9JPtc47sdF7qC3R7tmPUyUcMdasD/aCBmjKkpKV4kj8&#10;ouymMkDWP629lt2tR1YD/V/qA/1fyHPHySsAZZG8gjLSwyzKwTTyIZJAp1AKRewF+APZEwAz1s9N&#10;25S70E7BUqIR4vJCsyTyCIku8gKgMl7WQc2N/ofai0H6levDolvb+Rjp6aWoEqs0SVKyq7pFJS0J&#10;hK1KeIA6DEjBgRfU1hwLn2LLCOrVPl0w0f6tT1Tn3rTSmpeeamjpaSKpTKVkCVYeoSCKAx0OUogh&#10;JaKV2jeoi/wP9fYqV18MEeXp6+X5V49PyCpoPLqrbsHDSpUT4ySCbRVH7rJU5k+6pPBMxmoqv7zT&#10;6jIb62ItoNhyB7SuwFUNaHiDwzkGv+XzHR3ZRroBPRa49gpNUxQKKKmlrPuZ/HUT+Gk0zsSrQVVj&#10;ZUCgqo5JJ9kTWkbsMjP7M+nSxo6HphyOxKsUppKOlYtV1LrSmegeaWQ0x0TVkNTEBGzR+q6gksLf&#10;4n2WXFsijSvEn0r8j0inBU1B6AreG2ClUYoSGjgPlh1wpEZFddPjlcgryw4DEcAjn6+6C11U0nC/&#10;kP8AUekEjGtK8f29AFk6J45HjanVtbO8SoFJhcX1KjiwGn8Aj6/4e0FzalTTQD5inl/sdLreUg0Z&#10;ipAoamoI/wA/TEJLyqakozEsjlVtIoTlA0i/QHjkcWv7RJTV+oc8PmKdK5FJSkXDj8vnjpzgYtJr&#10;QQq7t+xoUaSqL+4uhhqI/wBqP0P+8Gtv8eqMAE8KUz68c/n0T3K0XQakedTkeQqfL7PTqYp0xXUW&#10;kIdo0ZlYMxNl0sbH+v19nURIjBHxZ0g04/L0889FjAeJRsjAJHl64/Z05wRNJIFErNK+hUQowpYm&#10;jN2jknHFhwR7O7aJpG7H7m0gCnaCvkTwIHl0glkVF1aQAKmte4g4qBx6lvEn70ckZ80noMjlrIPo&#10;unT+PyPwR7MGiQhkYHU2CT/hFPKvDypw6TLI3a6ntGaDz9fz9es8KsKRI7RsiMBM9kXyNG2oHnle&#10;f9v9PauBG+mCGhUfEaAVI4H1HTUhBuC+RXgMmlcfYf8AJ1NpYYFiCyyEzTytNYGNA0NiBCZT9R+b&#10;k/4e11tFCsOmVqsxLAVoCvGmrz9a/KnSeeSUvqUdijT6kH+LT5en8+u/CW1GeAVVNBIqeFns5Pj1&#10;KpkBUkD6jk8jn24YvEr46+LGh4VoakcK44cRk5p1oShaCNtDuK1pUDPGmePA8MHrtYhGs/jp9CSQ&#10;ixOmSVZDzGVlIufwHUcW/J+nu6QrGreHEFDL9pB8qHzrwPAfMnrxkLlNb1Kn0wR51H2ZFfPiB1HE&#10;ccjlnl0MYolld2DxxzIOFsABYf1PI9taEeTUWKmgBNaqCPLOP8vl06WdU0qtQCSABQlT/q+zqPqi&#10;dWSNkJklUSqkZ8QNx6lsLi/+HA9s1idWSMjJyADp/LFan1GBx6do6kMwIoMEnPDgfs/n126K/mMn&#10;iBQAvESwkRFPpaEfRgD+P9j7q6K+ovpxxHmAPMeueI/PryuyaQlc4BxQk8a+mPP8vPrp43MqvdUv&#10;AHszKBoC/wBm/wBT/T+p91ljLShloNS+fp/qz8z15HUIVIr3U/1en+TqIiosMviV7Aq7yTcWdm1O&#10;YljsVFvwT7RARJCzxq3qWbGSfKlKfy6fbWZV1kegA8xTFSeP29dK4Ron9bKW/bVmQyFvrqcEBiP6&#10;kj/b+2fEVWRiCRXAJH7eAJHzP8+PVjGWVlwCOPGlPQeVfs/l1C9KmQDS7GUy+rVoCarvyAB9fxx/&#10;re0LeGrMBRm1VzWlK/IUwcDhjpTk01VUAU8q1pjj/q+fWa2oyOwUtGv6BaMR6jrt6QA39bH8e3Cp&#10;ZnfBZeIwAP8AIaYwfXpuoGlOAJ4nNfL8vy6jF3EiXRdEiFydAPr+oKR86fr/AFPtKfE1AEDSwJ8u&#10;NDkDy6fAXQaZINPy+Z8+ooURCFSzAqWujXbxyPcgsT9Ab/T2mCJEyjII8uNCfX0r0/XWGIANaZ4V&#10;A9PWnXGSFhIza1BZbrKyhigt9bLw1/wRyPbUsGlya0J8/wDVx+0dWSQFQBkDy4V/zfYfy6wRxxvw&#10;uhWPpu7aVIH0fSotc8n+v9facQowxSv20r6H0/Z06S4FWrT9v5evp17lr+di8Or0RpaQRMnC2EYu&#10;QTb6H/jbbDX23BOn5Z004YAqamlc9awuIQA3mTiteOTjA+XXNIHW8shjXQf0EyICrD8OP0j+qk39&#10;trbtHWV/I8MioPoaYHmQTU8OqtKjHw08xx45HyzU/MY8+oyqHBEKKg18GW7R6hf0oo5Aub/X2maM&#10;N/YCgr51pUegHlnp8tpP6zEmnlx/OvE/l15opVZVaIq7atbFTpjFvQ6g/n8Ae2XhfXRloTxxw/b1&#10;eOSIoSGqBwHr8jTrC8JT1CZWt+XAJRR+Qh/I559sPale4tX/ACD/AD9KY7hXwVp/l/2D128VOY1A&#10;ldvSVDzExq63uHQabcngi3vTwQCMUP2luGc1/wBjq0cs6uS659F8s8Cf2Z66SJygkEQB0NESoBVl&#10;P6Vuf7S8fj8/7E08FjHqRR6Y/wBXEef29OtMgOlmPEH/AFfInrCGjItZQrRhHHDKoP18aJa7XH5H&#10;19pwBSnDH+X0H+XpRoYYrU8R5fLjn18h1nOiRJNYV11qS7jXKfTaJXjAHF7i/wCP9b3d1Uoa5FeP&#10;mcYwPQ/sOOqLVXAHGnAcKVzQ0/zV889RpY2cwmRXAd/G/gA0zOvOtiPqbD8/T2ldGahYceNOB+Z6&#10;VRsi6gpFRwr5fIdcyjhQsYiiiYfuJIhIPNkMjHnn/UD/AF/fippRaAfPqwKmpYGtRw/wj7OuBjOs&#10;peEu8R8OoKEiK2spUDiwtYX97KnVpPGn5D5dW1KAWFaA5+fz6//RvImDsPuCqSvrSWFGhKalWME+&#10;mMkx6Ls1yAS1gFFr+xAAFFB0H+soiDAQusq06EP+yI1nkVH8xmima2uQk3tISLgMB7900vxddRIG&#10;QhRoLxsQBHplgMcptMyzKdbcjVZiQdQU/wBN9ONWmOphUMz2eQSRyRJ40URxpFyZJkhI4diwW5bl&#10;vUfx710zknrPFEixwuBGV80kYDLJHqp0NpA1vraxf6fqIAJt7917rKUBM0UltZWKMR2aMJE03lil&#10;dhyWbi1v9j/X37r3WYy6lvFEpHq9CBUl9BMJaJyP0ugPr4A5HDW9+6911qKgzayIFjcSSKSzxxRM&#10;CLvbUFIP6luV4Nvz7917rk7w+MhWMMPkWRgJD9n5I7GSN5oVvwhL2ZrHkWuOPde65iWJHkjtpjCF&#10;laJInCs0loZypBsTygKE8Hmw49+691waXRJ4VM8C8uZHiIS4Gh3idP1Fmtc2tYce/de6x1DxLMQ1&#10;g7q6SpGofUjRASRoyrctcE3/ADYf09+691BMiMsnjfwyI0KGNkNmj0kQmMqos4HqdW/Pp+lvfuvd&#10;QppI3LxShp2heGOdo9Ky033N9C1XAB0D1MQeQbe/de6b6tj4WEgCkn6wVDctTsskcgjVQP7Ks1wR&#10;ywHNj7917rC8rmTUZnRgyyqVEcyQs6WllSAAFYynDkEG4DW9+691GSdbOkUUzT2kEUaa44hFJJpQ&#10;FiNLLGf3SxHpVlH0ufbx+Ida6kiQNrY6RDI9m1iKSEsADIWQCzEKpAN9N1Itz78/w9e6zpO7OxgZ&#10;zqia7sgimDE/5QAp4VrE6GHpAuv9PbPW+nSnN3Qska+N4UYnTZjGfM0Zb9LeogXX8n37r3ThGCzG&#10;IKJWLNM36ViqJGbiJpFAPJ9Itxcf19+6904iPQUZo6fUyyKtMKYiIFGBRAY7KbHSxY8nTzce/de6&#10;c4dQhd2MC2aSNmL+QvIrAxM141UBCSyKLAkk2Fr+/de6nwD9wRziGdyfEzr4z/tQklVF0m5AYrq5&#10;5N+PfuvdOECqIvMyAIiABQnjMgnfxLIsajWqovIJA+vGrn21/ov+r06159ZII4oQIysk6xu/lCAK&#10;usklZBwAWANz/iRxce3et9ZYg1hJKqByjSxqhaNrkn/ORtf8kDV7o/wnrR6xXhVzYxyKZkjeMxXV&#10;Z2QvK2kgAccBbjkC3PvyfCOvDrHYaJjIqGEIHlMZBkVlfiRFYXsnH6eRx7v1vqOzDUFkdmEiS6mi&#10;VGVNA1EEt9GH1uV+lhe/uj/CetHrC0mhQztGuhDLKygBrfop1plsSAzE+gko31Nr+2ACTQda64zh&#10;5DE8TIksa65JCFusrEATKALMgABCqOCR+Pe6kAjr3WXyJI85sJWCxRwRADxusL3neRrAXtq/1iRa&#10;3uvXuuSarynxDQCxiqGIBOk2ZF4sBySpPPH1/A3inz691jch3jOhQGYmOMsAojcXYKy/QAgg6vz/&#10;AK3uw+E/l17rtramfWP9RrJAY+q4Mtv0GwC6hxbj8+3U+EdbHXFC4EpLRm37cZBRlKfSUjSLRqb2&#10;1fW9uTb3YgEUPW+uQUEMCWlBS3jRPEUj9QjjRQLqLcAuBcgD226KFqOtdRZJGbVGDMh80selQGl1&#10;FQjOzgXI1XuwYgfQcE+3et9eZ0lj/eDsIn0TFGVWWCZrBGjAFvWouv1vb37r3XaIgSZF1hTGGllQ&#10;CbxmWSzamtc82JBawv7917pyVQCjc2En3EZRQVRwPrLIgtZlYgfWx+vv3XhSuep4Okki5ljdmNij&#10;esvpIOu2m/1/oP8AY+99OPSnU+FGJZYEIJQ6ppQAgEY1aQ7WIBPF+Rx78etP5dSUlZkijBCazGNM&#10;yRvExLWYmVQTwPS0Z4H19tv8J6bPU0OLPJ4laAs0Y0A3l58ZVrgEKX5DAfQ2/wAfbABJoOvDj69Z&#10;mAPiugRz4nvdV0MVNxcc6QOfqfp/tvdXBzwp11A6hWaTQR5fHKGUpx6mYrb+zyDxwP8AX9+623w9&#10;cFTQoXx/uCSSO6SXj0o+pdL/AFCG4K/m49+6ovxdcGjQuSGuwTg6AZCurUpA+nJ4Nv6c8n3vp3rk&#10;oU6gSs7eSxDeiVSeFb1A8KLgBSTa3v3WjWmOuFkkWVGbUCAI4gCjGONraixWxB5BCgHnn3rqo11z&#10;1nOl0BkQFZeSpUKQVFhwvAH0YA3/AK/S3vfV+siaNZAMaNdi8kgIKxhbBFKgDhuORbj37r3WZlAb&#10;SbyL+ogAIupl9bkfUi3H+F7+/de67TSShZUiQoo1D1aY1Nl/SPzzcHn/AG3HuvddrosX1obu0asy&#10;kFSDrbQBwQObX+hsD9ffuvdZJHGkAuFKhW9UWpwD+lrILEsPy3+ta3v3XuuyVu3qYsNLFmROXWwD&#10;3tYnkixHH59+6916QuxvH+kMsoICsugIC0bm2kgWJIHH0v8A09+691jWUmQhhrGlRIFQMp1HX5Gj&#10;0j6rYKo5B+hI9+691yIQf2m8qr4o2RLwsjAn+0vFv7X5Hv3XuuaaQAFDM6qHuGUXN9IYNYfQ3IF/&#10;x7917rtNKXDHVGAyJKg1yNq+oI/BIP8At7+/de69eMgEqEUl45LppVhp4KJy19K6if8AW9+691yU&#10;pqUIxulg408MX4jLsR+q3JNz6bj37r3XRKhSZQhCPbSz6FjUmwKmP6kW4Hv3XuuRkR4tZkCqr3iU&#10;KF1aBchv6g8Aj/Dn37r3XBioYWRlZUsqgBlAU6k0qb3Xlja359+691xHi1BlZW0Q6WIs2lT6RHCw&#10;H5P5t7917r1tDOHClJGjIUaY+LlNbMR9LnkH/A+/de67F2/Aa9gb+n1qdJVg3CgfqP8Arg/T37rR&#10;pTPXYQqASGEoUs8YCv6Rw8pDAgi1iADx/sfeuqEkZXh1zRgZgzaNQV2Y21sqhdKmFnUj6G/+AP1/&#10;J91UsTg9eklUKWJI9Cg+AgGOcOdQHBNyeRa9+R791rrC8kq6i+mG7kx+R1RGKuOCtgdBbn/WHIH5&#10;9inXuoMtQAXKxho1VmHHoPNrp+f6i3+x9+6901TVyBW1ohLpc6hq0Dy2BsF/Jt6QL+/AEmg690xV&#10;dbHLGxLRyMXYwuGQMoiF3R0P4va6s1724A9+II49e6S9ZmIotUbvDJLAkjlWteOGT9Uuuy2Yk8EX&#10;tp+p+nvwFerqhPSLyG4VDCF6hzFJMkFQAI4XASG6vCVVFBP1Ygkte4H4DxjAWtM9OmEDHr0hcvuZ&#10;NTwmoeOWWNpJRNFHJD4z6lvK5uPUArNGob+ntjSa4HTqRBRnoJcxvC61LLUSz1s0SNURtTolOlNE&#10;xaOjjmf+2HA5JJIuPayEYyOl0MSv3N0FmZ3XW08TSxR6zVUVRNSQiqV5xUOpFNE0JH6JY7kNewNv&#10;raxUPw7ePSgQIGr/AC6CbLbxWGRE+7YF8ZAI0CIZEFSyJTmS5sSrEhiwNuSByfbYTHdx6WRRa8U6&#10;DCp3OsdRLX0jVsKy+VcZUERzymSRftkirKSTWuqQlqhCoFraSSQLWCAZ6XIgXoPanKViMs4NRPLL&#10;SmmactFUuFaUqtcoa37kcfMYLaRax5uPdundJpq8um+omra+orlqaimnhEJWeOiCUVMqvIVFJoYB&#10;UnmbmSCPmTgeoAe/daFK564Uk5njinqDT0YV6WkrxCHqI4aQF6cGWFkYCNUsUiDv6h9VPv3W5ApF&#10;E6X+Pwq1U0CVET1FGZkalkmdkqae0LU9JX1FLNqIBPHrNgSpA90YVU9IHm01A6XOG27WRU8MtSJZ&#10;poJZq2pV3iaSpmnf7UeKbSdYiMjOOLEX+g59sV8ukjzBz29CziNpBXgoY41m89Ram1058lBLFIZU&#10;0VRHqKameyg+phY+3NRVQB0kmaTy4DoTaDbkMFOnES08syvBAIwpRoJxqrqVChdWlb9YP4Fh7T+I&#10;K9IGdiaUz0I+M22LyzR09RBAH1rbTLaoRfEh+3iAYxswNiPyLce9O4Ix1oSeo6ETGYFUeIyfcCYR&#10;Rzw+OQC80o0zLSpayxNd2PkU6fzxb2x1YSVBNOHSoiw6xCRCPI6K0gQlZUE6SALJI0V1HJBNvSWA&#10;PF/bnTchBNB0oYKGOOWKTxGAPHKixVeh3qZUOryaja6F/qqEXFif6Dy0rnpheJ6cTSmGVKgxq+uT&#10;RIWYOxIF/t4VdLIL3dRex+hJB93ISmD05jqWECK8ctLoUSKYigX9tVXUsgJsToHJT8jSQODbQ+E/&#10;l17rCUUK0Ah0s0izxMSF1Mz+QKpHI4+l/px7UdbNPPrkVj1M7TeNjpVkcAS3UWjtpUkC3KkA/wBb&#10;j37rWfLh12qD7kQemScC0bm0aiBQBKZhYlh+lVDN/tXH1PutEVFP9X+D/V/IcfCiOjorFdJKib1O&#10;Co0vEHZSeCVAsBa5sSbe/daC0Nes4ijkZac609Dh4wGAZwbySSyFbAA8gDkAC35A91Zq0x100RSo&#10;kp3fR/k6TC6+RwVPoGpR+B9B+b/S/v3Wlp58evFRM0RkmYpK7vAY1vLFFpuGe3AIIHB5vf8AFvfu&#10;vN8PWNIo4Q3jvMy6mpwQreJXN9Uj29N2BsDf/XPvw6qnn1nhBAiURJaoqZbMyc1TrYFmuBpZXAs3&#10;0/w9+HXk8+uvKkYmYM7BHYyGKMWWVY/FPMHjtdDddSqvBBte3v3TnUlI3VUIiiMjRNJEpQlIWdQH&#10;UiwOoAAAtza1he/v1RWnXuuSRSFopY9DSedI1NTpeSN/y8QAtoQXIQnVq91f4T149SSpU2WaJ5BK&#10;0cOqIX1FSGUt9PVf6t/aFvafqvWYRRqngcqsWtVZZXvLGkgu5i0/1Nyp/qbDj37r3XUllAj0PaBk&#10;FMgjtEV+kkpJ5t9Tb8H/AHj3XusemNwpRY3Xyt+0ryRB3RQF8bWBDcC5Fh/sfewSDUde6iysTG0B&#10;RISSZnKMjF5haRkSwujr9F1Hk3+tubxglq9bHWBiFNSXQRyeJZJZYQBLHpFzUFyvDgWsoH0/pY+3&#10;H+E9bPUGobTLwzAhJHZ9JhljVRqjWNtPNjbm51XHu3XuocrP4UIgjSWq0TCWaON3jFjZboPwdVrC&#10;wuT9ffuvdcU9RV/UqwoHvCAwSLX5ERrqATYgN/T6nj37r3XS+H1wmdQYnkdBYNKnrGnUzrxbj1H8&#10;3t9PfuvdcA8as8Bjk0RvHqWUqqSCQkLGpA4LFr2t7917rMV8vn1I6NERGDTOYvGrk3jZ2uRbVpdl&#10;U/X8e/de65aoTIISSG0BkaJvIpFuSyOPTYgqFFzzqt7917rlCxezGMRRxTzgxRQa1MYICJUTN+sq&#10;fxc/W/BHv3XuPXNZVtcyNMpmlHoTWYlEmkzsj8leOf7QBIHv3XuvNIgZLIqsNUzujatU8p0RKVI5&#10;Y8rb8fn37r3XZViyGKYNHCqxyWRFdGIL+R3/ANpH5/wv+ffuvdckhRWiRHXTI4juB5FZGu8rQQrY&#10;arAX9QAtzz791oiop1lhQuVhAkBDSEK4QmJUu6RySWBbi2kkW+vP4HuqhaGvWaExyLeAhGjEiESk&#10;QtGDyw/GtUbhOLC9/wAce6uTTPWaMxqHlC6ImZU8ZJqUAlF418ZA5tqPNvr/AE9+61QHPUpHhVXi&#10;0B4oyV1rqjhTxsA5lRwCVZuRY2Fre/db6lCVdclnMbSPAFibSvhmuA7o6/UM1mIPv3XuuTOHdDoB&#10;BukIDCGaYG8csZR/6XuGP9PdX+E9ePWXyRRsYQGjVZNUa6OFhtbSXYEW13LFv639pwCTQdV6zCVS&#10;WsbuI0oyRTkJctcywsRZj9Fa3PFx9PdvDb068RXB65NWSGR0MavJFPHKrSg6IgQUMkqj9QCD+l/9&#10;V78UYCpHWtIGesZnIM8sZdAGeU6wTIZpCdOqBiSFa+m5+n4NvrXrfXGUuPEGJOoozIiDmQG7R2II&#10;K25/1re/de64Brh/D4md5XaIFAGMQYMyyC1ywsR9bfQe/de6xgmdZYLxFo19CsoMz04OrQHH1Nue&#10;Obgf19+691wYrrhlj8psmkJKVkJ1JojKN+SBa4+o59+691h8fmlsCVKxgyppVFCRltUOvkEuxILf&#10;Xi/4sHnpUauGetnrwHjVpFX9cQYhQfH4VbWJEawsdQ5J/tAL71WNcrx/Pr2Oup5Ws4/aiZEKKiKW&#10;H4Mmnyc8g+p/wTx72o1HX1759cSwdzqUxf5ySlCgNwEuPXYckkggC4IHJ9udb6hFtLCVUhaonjjZ&#10;/wDdYBTl0uP7RP8AgDf/AGw91U/EOuUjE/v6hGroQXEpOkD1KgVfUQGFzf8AFvfurdZQYYJWOlbl&#10;BC8QBdUt6mjVzwoIK3J+v+w91f4T149SVdSFF9ckUhkijRVUOVIaIpYFVMnJ1A2/H49p+q9SNXik&#10;CrGJEZBG37asDJfUC8huoIBICgaeRc8e/deNfLrMmqF2RCNSQs+otHJBYnk6ben6esLxf37rQ1ef&#10;XXlDNJZpCSQNardWUgOrOhW97kjS3+396603w9ZR+26hbMrAic3CrGqvYMmm55IBP9P97900KefX&#10;UkrMpkMkKMoLxRmIqBIVI8hi03UPdrf7D3teP7f8HW8+XDrhIGm8McchaB0aRNbj/KH0hhDCSAAA&#10;QQQx5IAPu0fxdaHWGTxANMxVlaZRI0lkVtKeoRyAGwuLDTxc88e3+nF+LrCrxSmVXkmjYx2MjkX0&#10;gAJTkMC/1IIa+k8ge99Xb4euQ1qF1GnCLoTVHYo8qA3jSOw9emxKn8i45966a67GiNdWpZX8OmNd&#10;RAkWM3M+pRcMSFBBP4vfn34gEUPWx8J6lgkrLUuRUskixgRR+P6DTJEEIsRa5DH+pF+LDVQCB1rq&#10;RGnmWQCMJJLMqHVpDA8uGYjgrb9IA97691lXWZ0EUayeQOpcjQtoTZ1SO1iLc3/J/Hv3XgK4HWWM&#10;RhyH0tAT5C5U3kIN1I4/2FlBte5491f4D1YhQM9Z1Hk0RLGXTUWeOPxKY4omvE7tpt+P0n6/0v7T&#10;9UOny65oFV5NBdCzOsss40mLjyKEaxDPpvc3AA+n9Pdk+IdaHXUaqbyAJ4ldWd2uIn/1IVgLsgvf&#10;SQbHm/t5q6cdW+3qQtlLh10KVeQMAokYOQIymj6qv9Cf6e2MefHra8esoX9Fz6ACkhHDxaSHjuf+&#10;I/23v3TnXcaq06eX/dkMmoIALENw1z+k/Ui/P0966q3w9dArLA2uG3lCBdT2kcxsVPLA254I/I97&#10;6t1w9TmS7ApoaOyk+QlGAD6eCzAjgEfQ+9dVb4euDtr8kIZ1ZpEWQstpHuAoYE2OrizMLX+vPv3X&#10;l+HrgVRRYqPJqs0bMrowjN1Jcfk3sQf7X4976t1mDcqh8fBK+QRFFZnJCqxa/wCSeQLc3966ab4u&#10;vALGZFDoVg0yeL6xsqHTFoZf9RY3sR/W3Pv3Vv4euljtHKECaFVRpJMp0eTV4wp50tzYj+lvfutt&#10;8PXKTSsg/JJQKb2fUx0kIqcXsCeP6C/v3TXXIv4QkcjnXI5totL5De6xvqU6D/qeTf6e/UNK9e6x&#10;zRITIZJnhhaZXazrpKkaGjQG9jxdbHi/092j+MdWT4h1ga72AlAKyaGSNAquUFlTTaxcgk/Xkn6e&#10;1PT/AFHRkudKGUvoJGrS76V0cFgLkN+plv8AX37qrfD12wuV/CrFr02QhGV9JJNgSjNYAHm/PvXT&#10;Qp59dnyjQSLvGrBZEf0lBGQiW/LC/DH6G/v3Wzp8usYbUketDInjjVUJVWLXDEiX8uRpX/WPv3W2&#10;8vs6kRuWeQSBUdWMqqqkamY6/C8i/VrA/Xj37qvXBJGQRhHULIpeN5A7xuAdWho9N/rYEnj8kH6+&#10;9MNQp1rrJqkYSswHkl0W06WQSOthKrNyLrx/S9uPdFOltHVk+KnXQVQ2lbLFYqHF3Kuo9Z1c3W/4&#10;A/r7d6e64q8KG0kqKkThCOPLM6qQztwfwQ1v9f3phqFOvddmQIWXSXJQL+22hIkj54NrahYHkj+v&#10;59t+F6nrVOuvU4BQwtIWAOiwV4m/c/Qw4K/ng3P092CANUdUp+p1wZyqs0rR6kYrYepXKc6o5WAH&#10;HCsLcfT3cgEUPTnXBnIOlomkVUJdmaFWjOvWGaPTYqxFg31+nHuuhfTr1OuDH9tyzfuKkjyagDZX&#10;YMiuQPppA1WItwbe/aFGR1Vvh64rKo0qy6VlQGNoiFYPJ+6+pit9IJ5J/wAD78QCKHprrjI5vq5Y&#10;CVZoG9JZU+kql7cIbA2I5P097AAFB17qKQ3jSOUyHWZF+l2I8gswvyLW1W/1z7917rJLKSRKAwIZ&#10;4v8ANkl/FbSzEr9R+Cf6e/de6xFhKF1fQwykFApYxKdSGUAc3+nqHvfV6FRXqJJGAhjMZtK61MY1&#10;6UjYHxKKg6fpdbFfpyePfuraqkAdYvVpJgDgVLAu0gBbXGxZnUEH0kgjTcj/AAHv3VusDRNbUtkM&#10;7FWLqxSxJ1LGAtzqYk2b8EX+nv3XuommKx1t+2CaldTEWYHxmBARYAgLx/tuPfuvdZ9a6zGSYAyR&#10;JJwoVXPJgN/rqHN/9h7917riZOE1lwQ5V/SWKyStp0FVB9L8fj8e/de66jiRWnVVUP6AWZDJGyjm&#10;Ei4tdeVY3N7f19+691kQzQvC61SPKI3kBmjCxyODZIgx4DEX497691y1xtIXWJTKEk8kYOlqcMNU&#10;sjlgbheSP+I+vv1PPr3XI2kdopdWmRfPpMaiZnUaaeQhLlgLswW9je49+Argde67Yl/EPChMqeNm&#10;D6EMqNpjRk/1Yt6mH4t7uqkGp6913exaYQxxlZBHMNTMhCXVnLMCLkEgkf4e7kVFOqL5/b1iaWy/&#10;5NpWZVdYi4GhDYCMgCw9QJsx+n19+0ilOrdd6SwkCw6jJIutdSoyOq/tlpv6H6t/X34KBkde6xBZ&#10;DpaQq8qtJOfQyNIhNiragPUP7I4/P9fe+vdZNTRKHbQHRQNSRJ5vFVyHyCT+yAhuF5Puh+Mde8uo&#10;bVKRE6opDFFFMkkKICS0jeOWVZ7CxP1ABPPu/TRNHr01TVpgENNdEkVh5xDGCXMptD5Jz/tIBsOb&#10;m349ts3kOrAV7uHTDXViq8vjKeKO9Q0rScSuAYzCP6AMSTf3ZR256UxKD3HpKVGQVNVQYvt1KCan&#10;jlIenimvpvdfqpa7G5/I9+IFKdKlFTQdIjIbjp4WVXaKRmlZ44RTP42a+kzh7WDppX02Nubf19+A&#10;A4dONBQVHQaZrcoeKopjWxw1C1Cmfl6aWkEp8pMdbYBUYcsebG44J92YAH16qkNG4Y6C/PbpaN4q&#10;mCmYNRxM0DRTSTwFi3iYNDyrJqb1vqu3DAkEe9Z8urIEZ9PQF5vfviimk+/gqKKoqtc0VRD5YoZK&#10;Y6aqZIG9TpEOQ1y1/pa3vR1HC9KfpYsEjoEdydiwBJKvHVreARXWCQuzTrPUeWbXPVjUC9lEL3Vh&#10;pI5HuhtiwqePRtbiKMVXy6KvvXtNHNZZo1+zkk0QqQ0eQjZW/iSPosWEcZYMY7EH6g/hlIwpIHHp&#10;Ss0c58LhTore5+zcdQ6qqhyrSmpgjeiiokieSlbVr0VkR40RoE06hf8AVcX97ZzGD06sQQ48+ii7&#10;h3/Esk0NXUmOn+1rGVklHkarbU7F5Arl/MW9L6SQNQFh7Q+I7MfTr0lrH8TdFc3DuqeSUo8t1e2p&#10;5VaUXjBDr5rlrXJsrC30H0IPu56S6AhNOgxyueq6gSzxks4dE1EIUusejRa1yCCfxx/r+6tRuPVn&#10;k1j7OsGNwuZzLAxxPNGiEysyJKfAxsFLAc2uQvH0/wBb20Y89vVSOjQdc9EyVsyzZSOqaiipaesZ&#10;fti8jiocRi0RtoCD0/7T9fZvt+2eO/6nD/J1vTGi65Djy6s26h+NIMdVL4IaStWjp43pqilTxGKq&#10;ciklevZCpkjS4MMa8kgsSPYsSxht0GkV/LoNblvcsfbbcOHR8Nk9W0lCKaio6PXJjTTzSVNRSSxC&#10;OIx/bUkcVhadZFJYqBck3H0uDBJI9NOHQWku5p21zHPRisNsvEUSxUiYpI6mCpiqIaenCyMiU9g0&#10;VU/6VLOddlOoC3tPIwJ7ek0rVBz0MuI27NGiidUWUzGScyPHC0bAa4IiHUpKukkpKTwBpvwPaRwa&#10;16TDp+x9NTikhjESySxvPTTyTNNNWVVYrFo/EVCt5F4Z1YABb/Xj3TrfT7AkJSs+2nrPLRRLJUMl&#10;KJUXJJH5J2iqZNOt1IXyxiw54+vv3XupkNGnjjVJSFip4pkWeGOHmrHnmmqJpvUTfTwfoDYKfx7r&#10;3TZOjxialidIEMcIqWpIIoHkpJntLW46VALBWVdbAA/Ufn220YJr1qnWJctSSuq05qIIArSKJFLe&#10;KHHv4JirWGl/yqAmx5P0918I+R61TpJZvMwpNHA0MFNC8CUQqBL5ErMo87SAHkMpIf8AW3BIW/IH&#10;tVFECKdOomodBRuDfEFKKnHvk445f4ZWUdU9KjUuQqKrHzBKSKnd0A0KAUEgBZF9TEfX2ujtTUYx&#10;0rS1BoTw6KT2T3hTwyTQ/eutZLRPpoZZGEjTVEqyjzVVLcSqnjKtKUYuOASL2MjDbx/b0dW9pEgo&#10;FqT0Qrtnu6bIrHTPW5FmjqZYW8RjlLwTXSCojyDi7G4N2YABR/YPPti73COBAo6WfQMgDPw+zolO&#10;7+y58p9ylPLVwxELJPTtJ4xFXIWoZKylq51LlKhbAr5GVLfUn2HLrdtY7T/q4dXRFBrTHQM1WQqK&#10;uRmmaeRp0WSrjhmDSyFQUp4FZRexexkVRxb83t7JJJC5qTx6UhlPUoQSTR0cLUMSzPSSVpnklVpZ&#10;aiMeON2UWC6Dd9Nrgg8WI91PEdW64RUhqZI4ZFabxvUyVLaY2p5FtotG7WKuHv8AUgH6Ac+9P8PX&#10;h1OiSrhmLTxFzAklLLTs0UUEawJ+w4D3DAR3UJZlu1zyPbafEOt1xTqQ8QjUNF4Ionp4zBBBOVsw&#10;m+4BljlDEaXJHpsLEWv9fb3WqmlOnFIagL46mskqY9Mit5YYo46YrAJFig8Y9FyNcfrs3JP1591r&#10;qfQUdQ80lI9NLBU1KmISRxCupXnih/YKyQjXdLh1AWyAsCbge/de6mYlYooo4moop4J1qJSxaOki&#10;hradQJZJFRXdEaNdRjIsSf8AH37qsnwHp3iijejvSRU0S4yOorJoqNmEk5qWu8DREHSUB1QX4K8k&#10;Xt790y+v8XUespMdXCOWephrIyywpBT07NG/ki0R1NRIAALOx1W4JW/FvfuqdJmvoqIJMnlLSRDw&#10;5H7iMwPSVEDFUhjJB1Et6gVa5TSPz7917oMq6ll8ysJZ5WaEoZB5aOVCHLxLwANccgDBpb6uTfn3&#10;7pxKUOrhjoM8nPPSRVssrQSPNGsjrMiSnTOSJJWSMFVkP0VQLgi4+vtuTy6d8NTnoKs20RIhJtUV&#10;CKxPjLQFLapYo1QWIIH1IBv7Ykpp6cGBUeXSJqqmkjn0TU8mqO/gMYKJAjjn02I5NiLj6W59tBCc&#10;9e0tx6hkhkE7RKtMBIrTMttMhb0lkYD/AFv9j/r+/UIND/qx16jHHWSpgiCxTcMVkjayMrOrsLpZ&#10;R9SDYn/be/JSpr1r7eosyPLN9xVeIOyINZ0pHcNaV9YFrni4/Ht0BAcdex1zSNA8flSN0iBMjatU&#10;MtQDcRuwF2AU/wBlQP8AH3tyQtR16vp04wtCsMqLVeKppSJYtR1KS5BZbi59QPqRQRb/AB9s6mbt&#10;611jZlq4UlYSyxSTzEtIAEcIAungH+3ybWsB9L+/EFcHz63kdRofNRsBI8UTMsiDQykEq2rTUalt&#10;pAtb+v0PvQGo0HW6gj59RnnT/dkPnEpdYfFpRJV062k1CxH0BFuLk+/MKGh62/l1gnpSrB42bW0c&#10;TNGFWVVcgAtq/tWH1uPeutL8XWNGEgeIm6yPqAN9ev6O1iPSoF+QR/rfn3vp3rudSJhBDLIkUTMu&#10;oeoJZLlYlQDn68/j/Y8eAqade64Jpl8yzs2hLBWbSSqyL44pZZLekfW9hz/sL+/eWeqt8PXTuqCK&#10;+vTGZIv2mRjCVFo9LPa/N24/H+Pu7EgKR0314GRlWV01yGSMpHGscpIRLxu7csLnlvdaE9zcOtdZ&#10;pYrRuxiRI5CrrKI/3Ek/UWlBH+uAB9ePz79+n8+vY6i/cyRFQImjD+UJKCLaGURmNlH1ubfT+tvf&#10;i3kvDr3UqOpdYlHgYx0kbazMoeLzE3V9LcAj6cfg3PvyfEOvDrpPNG1j4iwiL6dTHxiRvWQIxb6G&#10;5v8A4e1HHq3XojBNqc3YMwUPKdNin6pDIB6ifoB/T68e25Fxq60eu5JUkgj8gVVUurRBQktRETYT&#10;Pxoufz9f9h9fbHWupUFPJULGjyLJThn8igrK8ehdKFJSL6ODdr/njn37r3TRWPJUPIGOuOMt44tQ&#10;uFU+ljqAJPP1PPv3XusbRSP/AJhk/c8d4QCDFIRdgFb/AFP1v+Rb37rYpXPXWiY8PTGTRq0ogBWQ&#10;AkSyM4ve3JuPp731bt8usxjp28LQyKNZXSgJaGJNNmZ3YfU/Q2t7917SF49TaV3lXTIHkijDOmmM&#10;Mw8MhEi3YXb1WBseVAH+tsUr1saK465NJO4CGKQBoCQupWDFzeNkRVtYi11JNv8AX9+/1f6sf6v8&#10;N+sSQhZUdYGiLx6WOoExMP7Mv1u5NweP969+691IZROkKRLG7vKRfhUQBPGptICSAf0i1rfQe/de&#10;6zx01XGJIi+mnjdZKkqQC1xyUFr3PNv6+9dVqpPz6kUwj8L1EUE0N9DKFj1FpL+Np3lYC7EfqQj/&#10;AFuffurdYYJGdqgN6tLo/wC0PGgAFkK8E3v9Tb68e/deIqKdR3WCMBpHiK1AnaaIqxCyF9Khn06i&#10;1j9VAHHN/od0p1qlc9cILSS2V0hZEFo2YyNML3MjPYlSxP1sLfge/db6hETCqUtG8ruJWhWN2DGN&#10;jpYCRgGNub6uLX4966qQvE9ONPDUIiTRiEXWSFWlMaxxj6a20g6rm40j/W966aNK46hSkU2kQvGy&#10;/blpGZQ1OZm5d11C/JsCCP8AD3vrYFTTrKS0UTGZvC9RHHMrtcxcW8a6jfSAOCRf6f4e9deIoaHr&#10;JBVmLRIIIpIoxMkhEa2kkKm2tpBZje5va449+611CneerhkkIRlmhiuI4l8lQC3+qXhWB/29vp79&#10;17r1PTrEJGLgrYGSR1/bWTi0dWCt9V7NcD/Y+/de6doD91Pq1mDVC7eFYwyRxRW1NEQB9PqLEkXu&#10;BwffuvdQPuaZKlZWmMsWrXDPHELK4OsCMFbMpPq+n+uP6e691JiB0TPpQMxMhgUr5bM2ss1ha/4A&#10;uL+/de67gLSy6VZXOoAxSIInlX9RRSOLgf7A/T37r3WWeRF1+TzpJEXugBE0sBYaRYfRSf1f1t73&#10;1sVrjrHGjT6IY0iiWZw80ixksqQHhYo2sBzzY8m5/p72RTq9VGfPrjWSRwHxlQk4kMjKo8QmSNbW&#10;kmQa2BB/tAC/+IPvwBPDrRXGrpvWVgjAF0pZXMknptdSoUkSKp1G1geOODf3vQRk9U6gF5YwwU2j&#10;ZgoZgPURyQ9rc8+oD6+9dP8AWJpBIqgDQqhAV9Kk/QNYj6f4A829+691OiaNQ4gDFXidW1KrL+Ht&#10;J+Bz9D9fej02/HpQQaTCEiJV4dOu4WPW1g50hvUCv0uePexQHPVOljTV00NRSmnjImi8T/jUrF18&#10;csRYcEm5P+tc+2ZQpjYH06tpDRlW4HreI/lMZ/cOa6d2hV5Cq0gbbFJIjzGqlrVjQLDJofmOyKga&#10;/wBTqtwfYNVQkjqOFcdM2CqsTKPIkdXLI8eoMz+EPHNHoWQJrmK3+3GlDYEgKvpuD9D7T9KuuQmd&#10;RS+BwZifGRNI1oNCWaB5wDcggg/hr8C/v3XuoXkPkjliki8mpAkqgrDaMlJooQ5sDGpupJ5NuB7a&#10;NdeOt+XXc8kiB9MsccIUnW8YV3pZDphAVOS/1Zm+nN/fnrXrw6hLJGZddQ8jwyVApZacnxxMgj8s&#10;T0zrYNLGf1Lc/S9vp7p17qL9zCKcLIagiJaoxPCqqLLJ40kjLAs2ocaCACTcC9vfurhfM8Oo08ch&#10;ciotHPItORHUSxl1RB5Y/ug4ZESQi36wSSOAbH3vj04KUx1DmppZnkMMbQxAxxSUBjjijWFWBk0S&#10;ODq0gBvo1v7J/HtsqfLpxQnn1xho6hajyR04liIneoQMbxTa9ME0KKCbENchiLi1r/inTv2dKeki&#10;kkRYpCDND+1PA1lieGxJjdD9Li4+l9R/Hu61/Lph/jPTkarwJGmiINDaCeEsRHKq+qOCN1BIeNf1&#10;Mf1H3skV6cj4dJ/IZKOGCONajSGkaCid2vB5WuXNUkd2dyCLOy2+o90ZkXj1cJXNOg9zO4mX7nH0&#10;tZEajSs6OJBVK8kZ8aPRsw0ie4B0i1hcEW9sSTClFNT1ZI9PScnmyEtZS0lZMYm8NN95+zToz1Sn&#10;yRxTyQE8y3Nrek/QgW9pG7jU9WKeY6fcdiKiRVWmVInarnmqbRrLSCWWS0Woqv6xYFip1Kwufr7s&#10;sOo4621ePQk0ODWGOOFoYZftXVGcxWSYzqJJysnLuQ3NyPzwfaxYSAB0zrFMdK2jwzAxzVUVPDJE&#10;0sK8yioaCW7QrE59BYkAqrLe1/8AX9qAo6bZyeHU8xCKnREKFZZGSWZl1MJEFtKxD6A8i/0v79Qd&#10;N8T/AKv8w/1fsGYROsYeSLyalEURi0eOGdORNOgHFvSHB/p72RinXjwx1mRvEFVodbhfI7tqEbyH&#10;0kwqRYpcBrv/AE49+H2dapmvUuFSzjwSSBhEmuITiGB7E3hWXSTb63AUqfe6VwOvN8PXf2xiD+Im&#10;nQsnI8aqjsDxTspC6/qbWsfqAPe9JAqetjgOuvIkUYQwaVjlSZWEXBlhB0OY1UFB/aeRrXPHI966&#10;31ydvJK/kdFNRHH42BVqaOCP1PqZVH1PNyD/AIe/de6hlgEaQrK8au5cKjrIiNwYYSL6uPVq/wB8&#10;aMaUPWj1glqJSQNMkafbOJSkKSNqCeONVJW6gEg6SL2590AqetDptliEccsErWfxFfKgcSS6rOI1&#10;KLeP1ger+lvdHHaQetqdLV6bosZGVWGZYqhklcLTyKZJS8q6wauJLD0Af5xTqHJ+re04RQajpVTr&#10;OMRRssHkjbV4pVjZGQSMt/8APwABmUx/QIBchrk+9FF68ep+PgjpVY8PHSoDTh0d4mgYBDqdxZZC&#10;RbQwI4J/qfbdUUV6o1ainRMP5iOMoc38V980sbeXxmLIRqoUxmrLAK3C2Fv0EoLBTYfX2nMim4Qq&#10;fPo42Ist8fmP8uOtP6aYK9HMJI8Y61dRiJqbzlI0puKeaiqAi/tKHGtmZR9LX59qJU72FK+f+z0O&#10;TIARQ6eI/wA4/b08pnfvfEtSkeQnxd4g5fTDVpGfG1dBNAoJLgiFSRZlF/aMw6QSMas/Z8v8vTwu&#10;Aw0nu04z5+df8nXCTcWGx9EkbxTtUmsnro5K770Clo6dRDTA0kZGuOK+grK1m4Ki1/ehbys9a4pT&#10;FOP+rPXvq4kWhzU1zWgH+x5/LrHkNz0dDEKZYaaOGRIZhhxVVjV7U8Y1zFZqJQIfKWtAGUAKn597&#10;S1Mh1flXyNft+z9vWnvlA7aU9ATX7fl6D7Om2l3RErtU070yPQgU0pkrIDTUEFWSsElKtIxkgkvf&#10;W8ciXe9zc+3WtG4Gpr50yaevEfZjh00l4ASwoaepwB8hxr69NUu44q6uyUUUVGjQyipjUCSkkE1R&#10;GVaegmIEtragsYaQm1+bg+31tSqitc+n+Xy/mOmWvNTlcev/ABWAeoJ3G9aaXXmEkp1cJUUjfbRu&#10;89FcwJXoulnWZrXaVm5NrH6e3hahakLn1/zdMtel6AtUen+CtP8AL/LqLX7geoqHp4MhBDkh4amN&#10;IERKaWqof3hQVcNtJij5aIgabH8e7R2lAGK9p9eP2jpqW9JNFajD04fYfl+Zz/KAdz1MAWfK/bmO&#10;snOSKyOKd45xGYRHTIBc8+oE3BBBI49u/SBv7MUpj8umfr2GZjxNfz6xPlnFMKVan/J1jOSgpzVp&#10;oNKZvLNCamIANdiXLrYg8C9vexbioNPl1r6o0K1+fH/V5dRv7310JiWStgqWWUVFTLM8gjlk0iMU&#10;4WDkBYwB/nAjnki592+iVhgfLpsbhKO2vz6xw7pqauOSOm/yOITSSzrNFTiWSJWJcwSyopVLMI0d&#10;LMLBeRz70bNY/jz9n+Xy60b5nwO0f4em2LPH7rR5hQLHCp+0FTHCyeRtRqJYY7ASE8rIT+njn28b&#10;MFa01fPpk3ZrWtPl1PkzclRQwTPqqaMVsSzqalnDE1HlrZKWkiVRUJpA8xJ5YD9V/dBbKrEDB+Y/&#10;1fl8urm8ZlWvDzof9X59Zf7yqCIY0o5aePISTU1U6R080tGr/coBBYeJXkGhwA1uTxz70LLOfT+f&#10;2+fWjfAGlKCuPWnUSq3FjnaZ4UbCNNAKWWWN5JZI6oP9x9rAp/SJTe031N+Rx7cjs2UAN3U/l/xX&#10;Tcl4pqY+0n/V/qPWCn3DI9HFBMKfHSTVJagqfMahaVHl1mpkhUh3nWwjLFbG9r+3GtAG1L3f6v8A&#10;B1VL0ldL8fI/6vPrG2VFdCUrJ0p5RVJTwxSxhoaqkB0GV4pFuCWBCq4YJe9vfjbhD25/1f6v9WTs&#10;XJf4jT/L109fSQQVGqKKOhj0U1VTVj/crAxTX/kIe9QQ3pJKEhV+iiw9+EJLCuSc1Hn9vVzOKGnD&#10;0Pl/qPUaLLfdMxKx0cb09LK9M9W6U9TEknoSPUAZmK+rQ4uDYlre7GGn9LP7Oq+MG+Xy9eszVKU+&#10;llmleqiaZmdpoXomiJPiRWUeoaSLx6ALghWv70sdTSn+fq6uvEcf5dRIpadKZpvuZIjVVDPVfZsX&#10;koKmP/d9CVAAP50kgWuCD7uY8gHy6prXDDgevRSpPFLSyTQtPD42xqwxnyVLSTa2q5SbXZlNm0gE&#10;gcg+/GM1qBg+v+AdeZww41PlT7eJ6w1VbT/fyQiakMlH6qOaNhGw+5GipEsEgCuFP4FiD7ssRKhq&#10;YPTZcVI9P9X+HrIKmk8s8ctRDWrEoH3lNRgxU5mAjYzUbBRoUXs97ckn+nuwjPFRp/y9UL1x5dRj&#10;dwhgNBGhKSwxU0sFLS1CQVAF6uSMD1FrC6Wt9L+7UAx+Wf8AJ1QtXh/LpynplZZI/JMgMb1i1BVI&#10;5YmaWzCTRzJBI/6WHquNXqvceHHP2dMsanrIaOOcUtVUQwuFeOpJitCIMhEQ4eSEhZYtVrEqCDYE&#10;c397FQxHr5dV6UMmPpr1sFbXUrStRPoUwxiadsh6oUhMIPojIAdmJYt+Bz7pU+n+rh003E/6vTrA&#10;KKnkpAEkhLhVkqYJJkk8c6JogSewtZSD6dIK35PvZNGoR1UdONHSTVNTFAZ3ppo6eMVU0LPJPWx6&#10;f3EgZg1pFACxAAkkWtb3WqD59PA6usdTQUqQVrKGHiEcMs1UDGVbXqgokoVU69ZuzNySbj03t72C&#10;dXd+zpo5qTx6krjNH8EpJ4qyKW1XVJLJBG3mqaxfQcczaNIb0gQMUZLn6392qW1H1p06OA6z0mDW&#10;oMAUSs1O008OPqitLU1KoD6aeKoQiWFJI2SZCwVVY2NzcuhqCh4deoCeuc2348jGlRURU1PSVQjq&#10;qmSOCOmipamQiKShx9UuoSRTW0FiNWq4sT7tgDA/z/n1ojzHThBhFp5KmKoo53mqYFnpY8ekxxVO&#10;1LJ46epkMtxEIf8ANyeXluDb6e6GjKCuKcR59arTA/2On2g2lDEzyPTTLW00YmWnnaBYq2kqn8hj&#10;pWAMcU/lUupYgEG31t7r146+p8GyVdqVo0jx1BTRLkoGr6qOTIwpOxAnhhIvFIjfWIXB+oPPvRUH&#10;j1YVpnrJR7MxzeKlnoquspUNdV10t/B9xVRL4aeY610rquqABCdVm9Xvxj/Lqw49On9yRVNSwtiX&#10;lppmpLU0bvk/LBSJpkDzVGlWmjPpAmVVFmAPAHuojINQet0JNKU6yxbLGRm8jtBTTxTzU+OKhsfR&#10;LUULa5aqlSIK0pUBVaR2CLyAGPHvRBUcKjr1GOD1LpuvWqlFXkIQzTSw0dHUUUSVDpXqplnnx1HY&#10;FYwRpkkRVX/An6s1A7R+zrflq8+um6zrXlnq4sFUU0k6CafIhKcNBkVPNP8AbRAmBZlBDa1Vm4sv&#10;9d6iBQHPp8utAE+XT4epKjOv5f4f/DFqb0lQapaWDw1ES6zGoQL+097kj1C30+numspj06tpHn1j&#10;l6mc4+I09FSOzRVNJTwyUUNQqlJeIEnsTZj6ywsLH6+9CRga9WIUDHUc9YJVGphx9A0FDQvFURtF&#10;qhhpqqWNUr/KShMzeQMCpViU5+g928WvceJ49WU1GkeXWU9N0dJARTFKunmYy1CRwSw0cAJADV0M&#10;kckl2JIjKxxq17qRyR7xT5jhw63pA/P0/wAuD1zh6UdBNTUTUlJVUlTF45I6CnqY6tq3/M07xO02&#10;ucE/pWZQq/qf8e7CbNSOtaM6eFP9Xp/m6iN1FTlnVKE1NeaqWlmiMcU9NojFpZoaapRZ9YcG8agh&#10;PxIRz7usg41p1oAH5npqk6Yp6yOdZcdFTVmPmgj81FSys1S5kM0fjhjD6yq8Oq6WXnUxt7uJQMVr&#10;1og04ZHUafo+GakenkkM0smWgmpjLFIaqZJPVMkMEa/tByLXdtRHv3jqDjr1KinTZP0oJal6Wj22&#10;YFeE1cMtXBVQzVVc0/jSPzSjUpQAgSvdSOLW91NyacevGPjinTVUdFTqTNT4qVK2pqhAlFHJGwq2&#10;mOhxTrSFkYqQWAMYAsTe/uwuCRUnHW1AU/6h02wdBOssMUuHSBqiCpmpqZchTT/epHKYnrHgP7hj&#10;uDrjDh1sf0/T3v6mvn0oUofi/wANeotT0RVRU8Cfw/L4tpVkMb3hTHtUK3jLxLXqJijoLjwySX/A&#10;vx7uLhNVTT/L14sgAH/FdJ//AGX3ynRVYytikYTvFTIAYqtKZdVRWJSN6yoHLrZXP9Le3GuQPxA9&#10;N6UPcRT/AC9JodBVU1KTHBUOksUlRTOUnp4Y1V9EkdWGX9tdPIcX/wAPdjcorcR0zpqKU6aj0HNc&#10;QQUqVNMk8TisQE00gKamSmkkUO5BB/s8gce6m9UHB6rozpI6ZazonNQ0k7tBanlkWOJZl4eORvRP&#10;CzD08/1I4vwPelvQzY49VZcUpXppm6TrqdlH8PQLMjhaxVY0bVMC3eNZTbTIwH6W/V+PbwuNWa06&#10;1pqMjpqquoq+ZxMaNqcBAy3BsXT9SBtKlQL30nVb+tvdhOFHHr3hBvLrHJ0bmmMrLQVKUv2nnmlq&#10;o0o2RdV2liEwA0t/ZY8n8D3sXSevVvpwD3LQD/V8+mmTqLKxiF5qZlE7OaeaqEoRPGlg7ax6S39k&#10;PYXta9/dvqkp1UwITqHn/q9P9X+FifrfMS+pIqieUA2daciXwhtJfkesKf6fX8+7i4Tz6obcHNOu&#10;cfWuYd2pxTSTO6qwj06pdDWV3gVgL3a11vwLe9meOuOrCEnHXqfYuXh80LU0kcIkWCV5QFSN1N1R&#10;hzZW/AHPv3jp5deERGCKdCVsnp7cO6a3w09A5SnRWlkkcR1KQs4W0KMul1v/AGhx7qXDCideGkMQ&#10;erIenvhj/GJaeUfbTVsMCOpaESTKsxKrHWQtqiYLfSGuvtbBtN1ONR4HpNLuVrZ95NT1YNsv4VY2&#10;mpqIZDHnL4+GT7Y0lJFHWMjhdUppoJ1Z1VRyfEQn4B9nEPL6BRk16JbzmWOZKKMD1/ydGd298QsL&#10;Ej0dLt5qajXx1VHSPppHkUixFXUyK5ZGHqAWS4tbT+fZtBstutNYr0WDfu3sanQqYT4w40QRQJjt&#10;KWdGNO8E6VKwtdk+4dFLkcgIQf8AC309mkNhaxCgXpNJu9xKctX5dLrEfHrE00UTQ09MEeubSlJT&#10;xjXdbR+eF1GiUEfVLc+1qwW4GB0na+jkH6n+HoUdvdD0tBKjU1N9xUyI0ehtC1FNrI1OjLy7Wv6m&#10;5Hvf6amgx0jkkikqQafn0NWA6toqGGGJaOPzI9o0UAgQcCSGpVwS4P8Aa497WLOomo6KZWDtRRWn&#10;Q2UGAFCC4RWdTEKd9KLGCq+P7d7D9NrgH8e3BGvEdJHqePS2p6ZU8TSpGo8bxxppD6TJ+dNja39q&#10;3+J93C062qjz6lx0ZQGQqQI19LSH0yRueEDotufwD/vPtygIAGT1vSOpyUy6lujCJxqKBVZY2HDo&#10;5UXIdSP8P97OirAVPXtPUyKHxhQqlIhKzKCiteMD6LKvI5+gPvbqo+3renGOpoiTxKioyQmSztcM&#10;EKgsGP5IH1X3TrwC0Pr1KWm9DBbj0qwOkCy34az8jn+nvXVtDUr1lWnjWK7Es5ck6UA9Y5B1gE3B&#10;ve/+t71546vGQO08epMUN9TRXGpg7iVVMJb6gKqrzcA+/Ejh1eT4D1kZQg1tEpDPrjP0EZPAGriy&#10;/wCHuv2deamoV+fUhCocsqkpo8cnHpYD0MDf/eD791p66ccOsqxkWW6uoJYMwUa0LcoxH+9+/dO9&#10;ZBCJP211ERoy6m5N2N41A+jAfT20SENR59a4dcPtnkIIXXwCIz6V8if2ZP8AD8g/g+3CaCp691Li&#10;pVZ45Wj0h/ra4iLrwwt9f9a/1+vtkyEigx17JwOnCKJ7JZI2UXAK2sQzf2iDf/Yj+ntvrZUgVPUx&#10;Yza9o4mS4KatLXPAa/N7ji5596PxDp3rOYQNQAJDEOrBQCygfQngcD+nvbUpnr3WUAXGpEBkXVYF&#10;bkX9Oo/Uf4X/AD7aLE4631lWIfrKhVY3KnTxbjSSPyP6+69boaV6zpEr3ZSUtG3P9CTYMT/xPvRp&#10;59a64BTrfyCx0jWALg/0IP5uPz739nXusaqdfF5FGoqlx+24HpkQf4fn37r3TnFGipq1HgKGNrEX&#10;+t7f0I+nth2JNOno+HXUt1JAPqTRYgA21cXH5597jzWvW3+HprlkLA2VQ5c2sFDXP1cf69iSP+J9&#10;qVFT8umOuksQdPHLLb8/S7rx+D+Pe2UAVHXunekj5uTHZgiJxyNPIIv/AKr8+0snxdOx+fTxH/tR&#10;1AEkBgDpI4sG/I9tUzXp3rLZF4CkH0soJ/J50X/p+ffjw6910ygA8fknUbF1P1P+wHugz17rmqB7&#10;awLqwOscA8cEk/7f34462BXrIsf0Gn06C3pCgmxsOPzb3rrdKHrKuiy2Fgv6mJt6W/SQv4I/PvXV&#10;usBP+c1Pz+GIB4U3Fr/7f3s9VXqBUyKuo6wBdCdXIseQNQv9f9b/AA9+Ar15j5dMdZIAZSzKS/IS&#10;1iB/i1rg/wBP98S8q1NOqE0FT0hMvVIkckhAAYBQdQ9XjXUEOr83J5/PtdClT0w7L0E+aqyylYwH&#10;IBPibTG7QSC7pYcjT/Uf7Dn2ZRocU6Tu9B8ugZzdcyrOr2aLVqtDd5FEnpUyfkNYCzHn/b+zaOGq&#10;9eAJFB5dBXmcpE0bAoHg+5jEoY8NUovoeZGBJ45IA+vH493CherKPNukhUPO1UIRLHKs0nmFgEKA&#10;pZEjRubE3sB71pFa9aYL5dJ+AAtIYpl8hn8CJObSwSh/QVDD9xD9Db6fT35qUz1vRw6FrZ2LM00r&#10;sifbxX1NMxWV5UItFAR+kL+Bb/Y+0xKk06eRdI1+XRsNpUU7r+7GFXXaJdSGNpCliGI/JH1NwPZX&#10;clVr1aRe4U8+hvwtLoVC+liP6nUyKvCrq+ukj8n2SzMC2OmiM9Luk1CwI120KSiAarHm9luQOBf2&#10;z0pSukV6cZHNtKgXYAjyMqWKG4uBb6/63vwz1bqC86nXwoPDEsLWB4Oo/wBP6e7ha460SBx6ZKyr&#10;/wA4AL3JUvYqhDMbAD8D/D/Y+31i9emmc1x0lq3ILZnMsrIC0Z0IpZx9CEA4a30APPtWsfDpqvQe&#10;5jIrEGiMrEMGIdzaNSDdFV7cEfT+o/oPZjBFUV9Om3TUM+fQRZrIRySqrNOfHMyXhlIDRuuoNJLY&#10;agXHB0/7H2ZrHjprQkZr0EWZzCtr8zzNVSK4WJf2y0EXo59IBJN7afofqR9fahFNQRw6cAr0Am7M&#10;xEr6FrIRRsHijjrYhLpCj96NGK2YEG3PP9Lj2rXC06VxCi9Fj3VmoHNQ1LJUT0yP4VjdlCwoqkSF&#10;XI4PAWJrBOLH36pGeng9DpPRfMzkgVqJjBNAkVDUTUkUTRVP3wdtLR1Be9pAPWVU/QcfT2nkkBqO&#10;nhk0HQN19YkVNPUFSFSKGSoilrS8dU9WSsFU7pp0lLDQq8j8kfX2id6f5unqAdJ9JZ0gaaGSallQ&#10;U0EdBLP56VJ3YtOWhVR44mX1oWDE35uOfaN8gnpyNDUMepCzJTSSQNBBR05eCP8AyqWSqp6yad9M&#10;1FT1Km5UjlI2Opf7Nhx7Z6f6cKtoyMpTQq5jCxtE1RMvlpaiD0yx0slMQ3jPAW97/wBoX90OCT1r&#10;zr16bLSkRU0dfBJFPTU8tPC9NE8dGn6KhaiRV9NiPW7MCWNtPvRNenus/wBw8aQ6p4UqqZ5Gp1Sm&#10;VhPp4jLMqh4hYgi9wT70evdZgqRUtNWSRRrTq5kq/CUSgEtU1pkaJf1DUA5soIPNx7117qZFFBIY&#10;40WaBkpZozIkwEf20sgMTzahYAvzHzaxNwfbnWulfhaFKaCeOOXHUR+48daaaN28xgUSyRxJRr9W&#10;tqBiVQw+tiPftIpTqjcehw23T1fgWZYqOOjakSVoYWM8tTHVuFjSoNRqAQAg3kJdeQLe3Y/PrzcB&#10;0YXb9HFTrqhMdGKWNYoYIqQVDRIUtJG2SP0Dtc+MgH6WP9n3ZxVCOkNxxP8Aq9Ohpw9GVahigg0R&#10;NTTypUQfvJUzqgaV18lipb9Mityfx/X3WIUFOinh0LOJp/tkikijEsK3YxMxRIdQuUjVwCCrclTz&#10;/Tj28zaj1sksanoWsPColpTCPtJJG1BBYq7shYz+Q8LxcqPaZyKmvXvLoTMSinUivKTE7AzRqPLI&#10;pNi7KeG1EWYj/D2ikBGR59V6W9FLTak1GJEJbggh2NtKW1Dn/FeP8OPaRqmtOPWwajHSlpjwq+NU&#10;jRGCABXJkNzqCsLkMP8AEW/pxwyygcTU9e6cUcMg1tqlWMRBltdz+oFjGLDSP8f+NVZSpoetdYJW&#10;lZSW1Pp1Koay/Qk6Srjm39bD/Y+9qBx869b6R+SMhVAiAadYQOVCgyfqMhH9OSB7Wpw6Zk4noCN7&#10;QwhQwIjOkSKLHgwyH1zE8aL8rf2e2Rx9vSNvP0/1f6v9VBXr3LJNZp1QNUaq2aRJVanqaRoVCvUI&#10;F5MRjNrj9Sn/AA9jDaaa8/6uPWoyQpA6pc75ppaOuhdfLTrTfe1FZ5HWWm+0mbUtTC6KxWIhSPGw&#10;YGwuPYlu/wCyqMdKotJGnqtLccCQ5ismmSsaKVn+yr1SGKpSMr5vt4KSP9pjch1j0AEEhbc+wfLp&#10;1lvI8Dw/4vpWqimlcfLrNtyuleTzpI9XSpKjVRZ4aClq3vcmKOmHkUiwU04Cu/PqsvtHKS60FSPy&#10;/wBX5dbdBSg6NBs9xKJqhGjgqTWREUM0lNCZvuI9SfcyOFljY8eplKAfqJJ9l7gADy+X+x5dN0oB&#10;0bXYwqHrZEydGg8UIFZ4WgeCZ6uHRJ53jCq5iS7KVU/6/wDVVacek0tadWTdVUwjgxiffomKP2sV&#10;E9RAKeqaeODSpkC8sAo1oPyT7XS+XSEg6q9Hh2s0cqaq14/tlUt9xFeUT3PqdVjClGYgXQ+y65GK&#10;evW/LobsdkYTCZGiWOQxLOpaAkSx28d0axK2FiQ6gX/PsneLup17B6Su4pdNCUljjiADDzhVSaRp&#10;XB8ZnHCrpABGk/1H59rbaKknWxQ9Ex7WWnl+4BrUMlXDNHBTUYgqpYXK+SoqI1kP7jcLp9Vh9CLf&#10;QUWeI+mjhuqnO54Y4amro5afHNLkGEUiU9L9vJHT6QJqKdwrKs7j1yyf10gezOInSa/6v+L6dAqe&#10;iV5Da9Kcm0sNHVmIxSRUsCpNK5jdPFHR5GY608Qjuyc2Frgfj2T3Ny6SHT5ft+zp8Sug0r1kwnWe&#10;PbEVtVSYeSqaqNTCwrYYplpaIqClXS08iny6HF7gBr/T2jFxIV7fP7OnDNcGmT0z5vrM0VHHExps&#10;nWCgnnMlQtVi1dx6BDFIq6YnZSbIefz9fbQSSVsnVj1I/wAHTUnjyKTn7T0UztHq9Meq/cwypLU0&#10;wNLA9NDPWVEU5Bx9TJNCAjQwsSnlkGpByQv19n1rZ0jAfJIxwr8iT8j5npJb3RDUby/1Up/PohfY&#10;W2jiqiQ1kBpaqFDHJE3gHke41y+WIaWRhyrXa5I/2DNxZ0q0goeHl+2vmD61PSy4uo5U1L0BMyFZ&#10;nRkh1tITJKhRV1KuqIKqr9bfWw9hSaIxTFKCtTUj+VOlsLrJEJFJpTgfTzr/AIR+XUenDaVUqFkD&#10;FWIIGly1wIyRfkfXm39efdYMUFMmtT6H5edft6tcGoJBwKYPn51Pl+zpzQGOMCS5layxsyoW0BtT&#10;BgvLWtYH2eQgpHSaur8JNP504/L9vRJKdchKfCMkAmg8vPh8x08UrqjKxllSNwShQgRlgLENGfz/&#10;AFv+PYgs5FWhLFQa09CaeY/w9Fs6FgRpBI9a1p9vp1NijMx44fm0bMmnxHmTyOLhQPwR7MoU8Xjx&#10;zQV/D56j5fLz9OkzsIsHh5mh4+VB59SYilx4f87IT5oAGMIc+lQJmsfpydPP5t7VxtGf7HLH4l4i&#10;vAd32ememXDCvifCPhbFf2fb69TzIYIJA0MUzs3jBszNAF/1BtoP+JAv9L+zHUIYW7FYnGK9v+T5&#10;EjPr0lVBLMpDFQM/6b/L+Rx6ddOY438iOrIfGsZlUsYD+YtCjnn03A+nHvzGKNgysNJoAWyR6in8&#10;h8utr4kg0FaHJNPP5/LGc8OJ6zSxxMjxzU/gnndrKrPHDwNQslvUx/1gBf8Ar7USJHp8ORNLv9oX&#10;5Yoamn2Ur69NI7h9cb6kX7CfnnAA/bX7OsDRwEaEXQFMbzCKRbalUC7o172te1/dWjhNVAA4FqEc&#10;fUj5UqRXpxXlHcxrWoFRmh9COH2465GHwSmNJXlNri6reTy8sAALi39kfj6+/GIQNoRi1fPGa+Xy&#10;/o+lOtCTxkDFQKn54pw+2vA9Y2kMctiqetUWF5hdi30KH+oI/PtosI5chcigLcTTj+RHE9XVNaY8&#10;jnTw/wBXy6jQxI5Ggv4yxiAl8ctPblnjkU+oc30n2lVEOFqFJpmhTIJIPE/Yf+L6ed2A7qauOKhv&#10;kR5faOu6lI/GiKmm51p9s2qSLQ1ljnVuCDb06Tf8e6zqhQIop5jRxFPJqihB8qGvr16AnUSTwwdX&#10;A181I4U86jr1WEUJrMcNT+3HHKsd/FFIt2X0CxYfUsy3H0ufbd0qUVmor4AalSAeIqBSvqSPlXy6&#10;9blzlO5MkgniQcHOafYaH06ieOKPWZPpdEMYu8ixqCVmJ/AJ5P49pPChjOqQCleHEgDIb5Vz8unt&#10;cj0CHPrwFfT/ACevXpP2lp2IB8pbgR29IN0ZgOef6e6yARaCwpqzhfLyP+x59bSkhdQfh+fn5j/V&#10;w6bCYyXQsFCN5GDqUIUn1MrH6f7SPaE+Gx04ABqa48/X5eQ6WgOAGGagDyPl/qqesiLFJ5LMonOr&#10;Vqt6kA9DgN9OOCffljgfVoIEhyaniPI09acfl1VmkQAEdvy9fMV889RrNoeGfQY3AVJVXUyg8MEH&#10;+q/AN/acqShimNVOAQK0Hy/wdPArqEkWGXJB4H/iuPUULENV4BKr6oYwItHj8VwHdgDY/wBf8faS&#10;kQqdGrV2ii0pT/Vn7enyZDTv00yc1rXy+z/J13JEVTSJhrOkeOJRG/kUXd2a1vpwL/X/AB9tyRaB&#10;RWyfJRQ1px/ZUZ49eRwzVK49SailcAfnnrlOriPRIhFow4CHUjoeVB1D6n+tv9bj23MpWPQ9RiuD&#10;5VFP2/Lz61EQX1oa5oa+R86Ux+XWN5NIhKm2pQqIALKCLjV6fr9Bq4vf2zI+gKRio/l5VxxPCuOr&#10;ogJYMPPj/qP8s9Y/U6KpBVtTAAjUbubBSw4Ok2IP+wPthQzL6H/PwB8sevVu1SW4/wAuHmBx/LqL&#10;MYwulbO9O5V5CrEvJaxBX8cf7D2xP4YURp8SE1NK1PSqFW1VfAcVA4UH+r/B1nMaSmMLGBGgCi5Q&#10;yM7DUum3Fr/g/T6+3DDHNpAFFAp68cjA/M5/2S2krw6tRqxOceQ48eH5dYmQmQKVIXU+hkIUAhdJ&#10;kZQv1H9fbDwkyU4ZPD5edPXpSkiLEWrU0H7SfhB8wR14KwZSHXzJa0oRAFRv1KeDe4uQfr9f9i34&#10;LK4FRrHnSnHyx8q0rnq3iIyGq9jfhr5jz9R+WOu3FixDGUrrMZULoEjn9WgIQwA+urn/AFvwxPGR&#10;U/F8/L9nTsbqxAPbw+2lPU5/ZjrEkql1uWZQupniAZ9Cnks4Fgv+1Wv+L+06EawGJOOIyf8AMB9n&#10;Slo6J20BrwOBXy8qk/b+zrgojkLJLe8gbTqRXV1ja48YFrj/AF/p7oFjckNn5+v2dXOqNap+H0+f&#10;Gv59cpIraQyIHErapX0uwDLZTL9bA/ge9FQAOFanjn9vV0cMS4OCMDh/xfX/0rx/GhdWEh9MgqVa&#10;ArGzVCKbLqk/HJAB41fS3A9iHoNlqinUgM6kmaM8oa5aYz3qRPEbRqWYklgluAeVN/rb3rqnXJ1S&#10;NY44ZXVZlkMPlAuiN+7JIUNjKwJYkWBFhwRb37r3WVmdvGimSEfatD5n0s4WrPjhMw+lrC9ze1h9&#10;CffuvdSY30sohk0U5CwSIisygRDRGyuyk3vY/wCJJH9PfuvddvNHYwmZUikd5pqpbhzECUEXkHN1&#10;cFmX6BT791uv+r/V/q/wDizPMtOoUCVyY404ihdFOuTSw5JJtKTb8+9UFa9a64gqFk4aQTTK7yBS&#10;JmmiUgsImIVgSQCCLc8/0G+vdczIFUM07vDDJH44YkjQiUKYgsEMYClSxN0cfUm5+o9+691xdZVL&#10;RrM0EkYNlYI2rWuuTQzgHVcaVFz6R/X37r3XF5lQhJpJQkRVjdTFNEkttSFWBuxP6vUeB9PfuvdQ&#10;/JKERWmcuHmMpRGQlj/mhE7qBqYnTI9gF5H5v7917rFNM5WpmKFY3vIDJpTQoUCBkUE3Y/qNz+qx&#10;+nv3Xum0zK4cq8ojaM/cK0NzLLGt5RGEuRpX+0eAT/h72BXA691jJ1IWSNmjs/8AwC0OjxrGJTGu&#10;pSAtranZuCCLXPvZUjJ6902tEW8pR3ValTGYmsjhYPWoSdCzgL9LGykfUWt78nxda6kpKuk+WaN5&#10;0hiptN/FPI1M+sxyRMLqApU67824v7e611mhaIvaRopASAviUOPGhJeaJZQS7E3NywP0tyfdX+Hr&#10;fUumkkAkWNGWQwsJ0kABVZW8kwuw5cgcWuFtb6m/tnrfThAxEbIreWSVhHSxeNtcPqv+4baQxjN2&#10;Y/8AEe/de6fAvnQgGKnSJQiamGuOQN5H1BARcEXB/P1/Pv3XunGKDQbpOBHFMZ55b6mibRb7ZCAV&#10;kQ3sfrY/7f3o0pnr3ThT6FPkcSTU5ZFRYwryWW8mrSwKH1G9yR6gR70NFcU6105QxoixSKrKrSHQ&#10;ouizMAVlEsaLqUjkkW0gW/Pu3W+p0el1ZwZR5CkGpkGsRE6lcJp/5BFuCP8AG3v3XuskkT2KRnSI&#10;zaVFKtHIXe7JELc6gP1k3H0t7917rkojUkqRpe6yIykzoty8SM7fQ/W9/wDA+/de64SIHDC4jMzG&#10;TxPovIyizujKAdV7BSeP7Xv3Xuora4yyMkZVLao0YHU+nSiJLJz/AE+n+v7917qGSTqkWMAWKSqB&#10;EFYEkaFZBw4b+0QD/t/fuvdRizeRlEUjnVc/vKtxCNSxrL9VVT/Y+nH5+ho/wnrR68Tps8aXnkdp&#10;44nXR+zr5GoAAtb6qpB/w49tJ8Q60OuJDI7w+VpHSSAuCERWiJN/Sikawb8E/wBL+32GoU63177n&#10;kLG8rM3p8URULoay+tGFiQblgpv9Le6LHpNa9ep1II1BAF1oqtGQgALyawdMZa/6jextcA+3Ot9c&#10;0KyI6sFfiJJIyFDEtICyXAJ4AAB/tf7ydGtMde6xTlPJUkNod440j0N4jIUa4k0lTqa5I/SORyfe&#10;/t691ymUyOCJdU6wpqjljRJJI+GZLi9rkLdTzfm4v7917ri4aQyNDHaOxAiDCRaj06linkYEowcX&#10;1avrbn37r3XTrpjYmKVHmRA/3CJ5JnVRpSNU/wAQCf8Ae/fuvdZijEDUrxRgA1ChQhmlC3LRH8ML&#10;3/2HH59+6904xRIBEquVp4wJUjDWdj+mTyN/Qgksp+t/fuvdSIfBeVUdh4taoTHw0MhtE6OV1PY3&#10;ve/NrfX37r3U4AXAACSeNOGGpBOPSdCsOXPBKj834v7917qcusXUyRLqlVXjZTpDyjlEYAaZGAGr&#10;6W90f4T1o9Z1UiS7KKeRpTFHpTUwjUXWJm4BJsf7Nx+D7Y611zUI8pFlSRvTG0wLxrc6WDXH55Bt&#10;9P8Aevde65jQrCMOZU0ssYUgWJPpCF+Qbgn37qxFSB8usZA0KUjVrsSGQhTGiNpdijXuAb6iB791&#10;YGh09dDUxdXZPGGcRrTqUEqAeQrdhwAv5BHJ9+8+tfj67Vy5AUGJG0jUxUCwT9vVqHJH1va/+P4G&#10;+nOsagqCscfCuBp8hcrMnKAC2nTf1ckC/FvfuvdSLFHUSnUQtp4wvEr6LiTWgsvq+tjewF/fuvdd&#10;KTZiANTEgXBjEvk+umIqbj6gt+k/X6+/de6lALG4ETqGa5EpOpdcg/WFIPqNiTfj37r3WNNCBAQp&#10;ezKRYKdIbSeTYC9zz7917rkFUqlmA0FlLsi+MBvXE2g3u1z6Rbn6+/de6zKCV8iHQwDJI0XFmTlI&#10;0uLlSeSCDbn8e/de646wEF1jUl11uVZQrk6QW4HpIBFr/X6+/ceHXusZ1HSVW4Zme45H9JBIi8Fb&#10;2sp/2PHv3Xuufk1kxlfIy6WDRnSi1CsNPiYgWNrAi5t+Pfuvdc76mYyDXcEABLRoWPqOnnj6XNuO&#10;P6+/de66a5clAhHocOVsF8SBbOoANz/S/HH9ffuvddmQ6h+540CqSkSIo0Jf9ly3B1f1P09+691i&#10;WQMLMW8iklAqKSxb1C0jAAj8enjj37r3WZ3F20Mr2Gloz+2reUfuKtluw08K3Nj/ALx7r3XAP9CC&#10;URVcQeVNKLExGqMRFT9f9UW/2HPv3XuuSm9iZGRVjKhQqMJYmOtFUOLCw4P+F/z7917rELxkiT0h&#10;QWLNpDRoR6CXtcj8BffuvdeVglmfVd0RY2aIIPFq9RQC/rJvYH3rqp+Idc7hnZS6xSCRBcoDG6Wu&#10;dXHBufUeBf3vrZNBXrLrtqA0jxkJINQVJx9WdYz9T/S/9ePeumy1RTrJLNG7KF8gVgXgeNWBYAep&#10;wCAAthyf6j37qvUeSp8WlrIxlLBVVXbxLCh0zyDTe1rgtyLcfj3o9eAqadQZK1Akat+mRGMbBFKI&#10;b8kFQLPa7D6/UcWt70CSer6D1ClrVcymyCRhI8BYXIUDSJ7Em5P5X+luPdqdaKkCvTDPlCjOxZKi&#10;2qW4kXwRrGgtUEcc34IsLEe3EVCM8eq46Ttbmwz6hJaFZNLNYaZWteGQAcm7XIt7dAA4dXArw6RV&#10;fnaYiRDpaaUTSKJHZGkSO3lqZY1FuAT6fqTbg/X3coSuenlQUzw6QOR3MgMcpqE1HUyzSlAqMloq&#10;f0i14zdmIBsP9vdlAQT0oRFGB0FOa3i71FTCrxvLI5vNDLYxSRO1pQluQ3ILcGwAF/ZiiKVznq5U&#10;/aOgrym7pjTGQ/Z1xiqFn5qnWrWDX455uFJexPrSRVU8fnn3QiPyHW1QnAHQcZjciPJWCOSoiopX&#10;iqlpy/2y6YlEbRwsLhVb9UCE21EsSfbYQVqOl0asBnoJMnut1kyIdFSZ0M7NFI70ppGt4YFi03tq&#10;GkWNrk24PtSqCmelYUU6RFblTTBkic1DvTpVGrkCzxxTtIZK2GGMC7EBigANg3+PujhRjz6fRVAq&#10;Ok5VT18MAed2xKtXVDh4ovPKiyoFirvFECrKwHoCDWnq/J906VjgOsdBhq6pSk108r1i1KR02Qgl&#10;Bp3MdpQ6qQCsYW7P5l4a6gG/vYFTTqxcBNJ6V2M20Z6qeSHHOI7SS0prZEEMtXTLpiq0SICR5ogb&#10;RB7H6C3HvxwaHpoyKMnoRMbtmSLSDLDJNLFCk+QWjWSjgSVwsUFdHMEDFiWeWx4P4Nj7aZwMDptp&#10;009CnQbBJEi1jotTM60VVJSyFjFTGPyRTJUIoYsSASCAiiwa/tkmmT0Xuwc1HQtYLZJSKWHwxQR+&#10;MwByYC4o5U1SPTPF9JpTctbgC4HFvaaSShqOkT1h4efQg4vbTVApp1hOuihlEI0vS0VNAB9tTLHJ&#10;IA4kewu35YajwfelkqtDw6010oFD0vcbt4qsa+KZ9cdOlg8cdQpiBMhSSwstyzaf7TEH3bj0kaVC&#10;a9K2lw9pXiZIo2MrStEvkiVqZY/RVGNB6WJNyCx9Q97xTPHphtJNR0poKFYPEshbxlSwdCJHVTDo&#10;CNItmAUEEawxte3u1FIxx6105xQeJY5ReMSlYpnAjFoolsZQpHp1E6RcEm4Jt7uqEGp69TqQqsdL&#10;TEzWclJJIlM0Y0gOwltzwLccC/tzrfXfgbgNIEWNgS/LB5Cb6GJ+pt6tY4/23v3XusspQiWEOz+p&#10;JGdVZVufQ7oW+oUmwH596IqKde6520B4rC8/jjbhWRGBAVlDg2VyQQP6+6uuodVf4eupo1RmQxqj&#10;G0a6mu+kC0ungkof9gAL/T3ZWDCo6t10n7rTTFUJMQRxNeJngX/dyPGCDZgFF72/p+fe+vdYkQxM&#10;Hmm0lwqhXXRIo0keCKJ1a/1B1IOf6D6+/de6y6bGJiRIksBLFSHP67KjwDkC1gbX5vcH6e/de6yq&#10;CrTMqDzK7SzBiWjJYWMayEC1hb0qPpb/AFz7rRpTPUcpAAwEbyeWfUvjVipkRdWptP8AU3tfj+vv&#10;3VRorjrNHEF83kikTVIuhdKqL2/zZYcj8j+0Ppz791frsxFZUkkSQjxCWnPkVrsbiNpICNRBYenT&#10;9OOPeiARQ9Vf4euIjV9BcMVQEAa7SyTSnVPojIB0i3FxcHn37guPLrScOpKvCrCK0jyNH6SHVjUB&#10;eH1yiw1j8XF+L/m/tg5qf9X+D/V/Ib6zNGvniijhUERAeVmYQLr9V2UqDqvzp/r+efdevdcU8YaP&#10;1FAzTLIjJr9IFm1A8KQ3qB+o9+691kuQqvGkeoaJHlt5EZR6Cup+bX5U/wCtbj37r3XcwGlZ2ckR&#10;lnkvwAP1Lp/oWUm4P1JHvYFTQde6wTs320knhADcQIjHUYTy0wFrqv1Vube90CtRut9QzIkgfVHa&#10;NtEmmFV0+NzYvrH67kWX/W9uL4de3j+fXsdYGqnKtEVlI8wJEkqBRHINcBlY8kf1vx+G9udb6hN5&#10;tJkE9tTtJGwQP/lEYJBa9iQbadKr9APrwffuvdRVkRAdchvK3llnjRWEVQ4tqjBFyV+j6gAPr791&#10;7ruSRgjhJFJdHllZFCDX+mRDEf7Dj6gchuB7917rgNbLHE1MNRf7iSQ6VKw04Aj4tytv68n6j37r&#10;3XNRHeN5GFw7SShAZEUsWEcSsy/pC3JB+lvz7959UPxjrnGojtpUG4U+ouGkDN4yE0jjUtgGYC/9&#10;be/dX6yiIqrIAVaokAK+BYZnReGDNCNIZeADdr+/de69ZVlAkMmlXkCo8yOjKRoeTQBpvqN9VzwT&#10;x7917rjeU6k9KhZpVeO6uWjQWZ0dRyGuWB/pc/m3v3n03+PrivjiuJUMyBXRV9LM0kiBkkV/7Nha&#10;7f4H/Y+6c64gSPGC0qFpCFkkVgqOQ1jHIFAOm3I/wHPB9+691L8cYQRxM5EX+bkcAOqIwuVMf44K&#10;Jbn8/n37r3XQMEbvLJN6nlWLVEjtFGynUjTFhdiLk3P1J+nv3Xupo0FpjUD6j0NIR5dP6fHG44S5&#10;N1UfiwPv3Xus0SHV5jaEkBmQAMjBSSwe4AuRyWuQLi39T7qrfD1lDtJTwFI7pK4H0WKQxRyEOELK&#10;bqxubXJNuffurddeYyeYo11LIVRxHrcq+u8llBta+pr8fj37r3WUACXzNpZ9StH4/wBMCSHizNfk&#10;j1kn6D3phUU691l8sSsXAeKNmJOgK59BsJir/W9wtr2/PtploK/6v8H+r+Q11mDC8S6lIZWAEurx&#10;mWa7FY1H9s2vY/0sPbfWuuEBZVIQNEWdyA5UzKCdOq2kiwtdlJJt7917ruQIDGtow5GnyK6qAms+&#10;kixZgw5Crxew9+69102qfyk+IFQACS0VQAnEaEfWxFgAP6c/X37r3XG8mpy8kcLBwbpqAmjC2LMX&#10;5H+Pv3XuuLFo0RXW7s6iMyLolYHkEst+D9b29+691xLsTIAqq4Qh5U0hLyONcpFrA8Erxe1z7917&#10;rG0nkjlPkiTiyvHHrl1B9DShOBaxJDEXtx+PfuvdR/IrGcRXiTSkZUsPO4EgYO+kAmx5uD/Uc+/d&#10;e65rYtJH6JJIkVmWMLJriDar629PKkkgkm5+g/Fk+Ide6w/cePQsavcFkbTdZDHM49f9DpN7D/D2&#10;o62fLrovdipEK+czVARAjai7WAWYgCxHJsOOR79141pjrpLeDVG0azAjTEsa2mWO4d6iNuSrAEDT&#10;9Db37qopXPHrKksUutBCAGIYzyi6rZtIVI/qFWxB1f4e/dX6zQjSoEBusoAVZEWKQsreogG5CH8G&#10;wt+OPdX+E9ePWemZYlkaAGyCdAroXQtNzpaNeUKn0j6fT8+2X8vs60es5kQqgbQLjXUJIVvIttTI&#10;pjX6X9agf631916qa0x12KmyuhVrpdbx6WkJHrX1GxB/qPpb6j3rqo11z1i8yRqUjjVhIPIsiunl&#10;1yEFhUWHCEavobXt7unxDq5FcdYPI2syIJJfO+ky6UR0hA/ahYN+bggf059qKdV0dchK8CJpA8by&#10;MsSa0DRm93GpbiwsL29+60VIFevMVdHjeAktKUvC6nWSPKwgBBFh9G1CxHPvXVeu1DyyCNCAQ1iG&#10;VRa41KsTMoL6Rbm1v6fT340pnrwFTTrkkqMkw9SGbzKzIlrmDhb6wQSDflbf8T71ny4dWKkCvWWN&#10;GEdKkjhDLojWJbkyxoC8rE6eD/qgSD/sOBvqvU3xrrtGqBIwURWJBYE2Kgt+B/vfuief29aHUjx+&#10;G5RRLK84Uu7MqkMAAh4+gt/sP9j7v1vqW0QVtOlYwSBGwYqmm/qZVIPI5Ab8290Tz+3rQ656pBIy&#10;MBIkQ1xs0gBYXI1sui/+w/P093631xbWVkHjSRAWBZRouGIbyBrEv9AQn4t7917rkrA2iEz+IHyo&#10;bAlAeC9iL8Hgkk2Huj/CetHqRHFC00Up0RxvCIyCbATlyHbRbTb9INx7Y611yUxRmaJ2l8ljGjGO&#10;8gkBsCNQH9eCABbke/de6zerU+qRZLBVWMmzB4+BI4Xm9iRf37r3WF2iRVJFlUPHKUciZtKhYj9P&#10;x6iT72ATgdXTz668gUxoXun7calRd9BBd9bMDpP05Pv1DSvVzwPXSEWmisBpIldkC/uQclRFMg/r&#10;a4HvQ6bTj1FZ1/aYraaQlA5a5Dk2DC30UD9JPPvfThNBXrsuIiE1I665R9RaJwNX+bUeu5Ny3P8A&#10;h711UNU064RqWDI0jG8SlX4vHG4Ch2ZbX4HCn8fX3vq/WVSgeSwS7KAGa3jgUARrGUX+0wBB/HvX&#10;VW+HrmjMQvlIh1IYboyqFdTcsjAchf8Ae+PeumuuwxYxsLOWLIqgkesD12J4B/r/AFv/AF97691i&#10;jkVlRAFbyyuJpmtqBQB7NcfRPwQb+/A06915JGlbUsaMP0cygpLJexkCyAjn6gfX6c+90I/PrYFT&#10;TrBq1SXEmj93SJH0rr8Q/ckPHDWuCOfr7ci8+rUqK+mOulmVWEYhNg0jyodLeISqf3ae3JBNtXAt&#10;7u/wnrXUSI2dY1IJRCFYnWqspN3YH+pNz7t1sefUqJNZCgrG7EgMpFwttTMAD+QePfutddBYyscq&#10;g/tzBmRmATSF0vURxr/QcG/N/fuvdZ19LSFXujSLNchfRqcjVo55C3tb3vpz8Q6yOBHLNyUeoiVU&#10;0qJIWkaS7OpkAIZhzp1fjgX96YahTq/Xi8ckigeNVkdku5LmaJV06b2AHNuGH/FfbTR6RWvWqdcX&#10;DIwi/c0qW8ZXQyFWUDwzBBf/AI17cT4B1oiq067bS1kWNEAVA5WNWBKm1jfm7fQ/n3brQUg166Fm&#10;VohEv7UrtJcaB47XYm/4Hv3VjwPUdiXvISvkKEoGQ+tyD47/AOK83t/h78Om049Y7lLs9OgT6qFU&#10;MpZbDyEG59R/r+ffunDwPXGRklYJKqnyRa2SRSjyCNQqiWw+oYcH/Y83966bWnn1h1tGjrdyPSsi&#10;oQE8Z4K6xybj8m3+I97x146KY64MUaQhlUIrNEEuboQnpZD+WK2+vJ+v497NPL/V/q/1fOnXlDRm&#10;cLHd3j1aCVihanuAURjze3+q/P8Ajf3XrfXbujzxjXEVUCSORyyjzyDjyFRYWN1/3n37rwp59cDI&#10;ll1SmKa59WoMjEE6Fk4K2b/eOffut58uHXGVxrCqwF9IdNC6nceosrBSbD/bfT37ra/F1Gkk1how&#10;FHkZV0lwVc/Tyycah/iBwDe39Tbp3qKVNo4GZgoA/cjACLUA2IuLkggWuD9Pr78KefXuutcgQuFX&#10;WZgIVJuzH+0iBeAbXOo/j3s6fKvXuumc3c6RIhka6RIGUScKtiQPSALnjixt9fdevdd+mRmC3Cyh&#10;0csutHOmyTRO34vyP959+60esPpCMyy/oZUdvHpcSyWAk5uWTiy2Fr+9gVNOvHy65PYMkbkRRPA0&#10;gWIamC6wCshIBBHBuALX938M+fXjQ4678jxzMrKutUvEFQHzCQWjdJHFi7C9yG+g/r794fz691z0&#10;nzMVVmDBEDgpeZGH5Ufgm50/jj3pkoK9VOWHXRkICtGrMUDR+EglmKtdY1m+pKi9h+kfT35RUEdW&#10;rX8uuCHya46eNh42WRVZQGQMQ5OqwC/XSRYXt7uFANR17rtJNLwo9oCyzs1PJ65HANidIuPWbkH+&#10;nu3VW+HrCyJI0ZJ0X/U2lQmmI3F+ODq/qPpb37q3WdGR2AZwZCXUtGpXXCUvGCV/UB9C39Db37rR&#10;FcHqA1TTNE6yMYhMvhgMWoaokb1sJRcar+oXAPv3WtIGR1AlqGYsVkj8K6Y21azKzggRNpH6gR9D&#10;9NV/ejXy6odRND011WRWD7kfuJNGqBkhYWMiG4EbHi1+XX6fXj3TQSasevBT/q/4r/V/gTVfmook&#10;jebxMzTeRQJEVkc3UyiMeo+PVqCt9bm3u2lVGelKRECp6R2Qr4o4WjqiRBLU/v6nChHRjY82Ohxz&#10;b+vHtpmLHHTifwjy6DvNbjkKoqgujGctSuvkeWKNgkcRaMenSQGUm1x/vHhX8VadKRGy0Pmegwzu&#10;8Pt1mVZKqSaapWBEkiRpGLgPNJCygelFv+5+ARcH3fWoGOlKsDlvz6Bfde9jPIhnqvuYZ5qeZYAj&#10;NFppzemGOZkDHXYiZXHI5HB9vR6WFT05VAei/wC5N/eJq6errUSunjLR015af7mCmkvSwUsbnTps&#10;R5CEIutl593IiXjjpdBFA4qePRYt7dnpLWVeNesgnnfHTQSmGaBSJB646fDsARJ4wWJRmDlhYA/h&#10;qWVEFB59Vkji1UPRY92dqSSSUhNRKKLTDHUHJMggMWOhaOnqKmEFGinLNrQ+oH6H22l2AM/6v5f6&#10;v5ByOLQQfLoo+8e02hqIWSrpIamkgqJY6qGolQ6qhjJVTS0swH+cJtFpso9p/GJkqBx6MovBFGHH&#10;osm4d/PVTNJTSQxVk4M4d9SLNUtdZBKr8G9/T+OfbVy4rXpySWNfg6BvM7shMKI0j6nMvkkLA+Fw&#10;eRG1iRc3sCbW+nHthWBz0jkuagKR0hTNV5KVvG7SMwjCqt7S2bRciwtZbgi9j73knpqpY9Cxsbqv&#10;JbjyCmWnliZVBn8FOZHiVTpWQrazkc69N7D8j8L7bbpp8qMdPsqRIZJTQdH76j+MNUtajPQ1tRNI&#10;Gx9GYY6doTDLF5ZZpS3pcopvpWzD6k+xBb7OkIDTqeiK83eCEViNerLerOiKXG0mOp4ceIBHQ1p+&#10;8qZY5q2pk0gzRoF1MyxcNpu3BOkn2bJ4EVDCtOiW73qSeMLX8ujebZ2hJS4+EPJNHVxVayIYI4Ps&#10;4TDAfPUOtrFZI+AjAMp+nvUkhfj0G5JWLHoZsZiIYEgij0UX2iR17RK7r++0ZamdGbU37WrUFPps&#10;Tb23XprW3r0tcPiqCGlgqQompTNW+GnRGi+6rKjmeNXca5I2Ull5DA+6mlM9V6UkEK06QSiB5KP7&#10;IxGWK0nhKy6nSmjHqjXXpfVfULWPB90NaY4de64oiSVbTVDupleZKuRFWSSdJ3DLMscC6vKCBrdR&#10;fSfqT7p1vpxpZIIJXqtKxir1q5ecy6poFMS1cekAszGyvE1msBq96IqKHr329cqqoEzU6lYELUyt&#10;IY4bzeUSeGBYVYWMhI+rA6QP6WPuqrpFD1rpI5XIj7CaMM7kL4p6weMCnjSpD0z1qnhSLHyKCF5v&#10;xe3u4BOB1pKVNfXpJbh3AJkqIllmlpokFZPGypSVfkqIDGRFIABcOLtz6gR9b+3kiPxHpdDF4mBk&#10;dFn3n2ZBRpMnnooKWaKgqTDkKhYUd41+2keaT6xO7KDCSyEkf6x9mVjEjHU3l0a2tmjmlOHRDexO&#10;+6KQ5Khhqa53opapoXgljWKKQzkTeXITKFUVK2TUbtwdQIN/ZncmPRRT/m6MIoE8QfLog2++46jJ&#10;VM6TVlT57CFAIki+3pYZNSQNUMHaoA+isCpNuF+p9h29v1jNK8Oj5ZbeKOhWp6L1Xboq6uc1KO6N&#10;SyVD0QdtLyPN6H80rAg/1RXuSP6+w3cXTTGpNekc1xrbIp0nTJDI0YqgCjB9JjVJxG6poaKeOa76&#10;NRZyw9IJNh7Simqp4npMmXr13B9ssKilpHhCF4o4nmRKuoksFmMcgFjyAyAAfke79P8AUxPuEhWo&#10;MJRTVFyGMc/nkpkurrGo1KlzeQ/S/wBf6e/de68ghFNUrpiLkxTyRJMQ6KzFioAFtWrnjgj3o0pn&#10;rfTpIdeNpoqUPOpqGMqOywz0T1No3CzuGZowB6yQQPwQfdRSvb+fXupMkSxtRY5vFOqRyvWtjVNR&#10;UwwR8l1UqrMurSpWwCgXv7v16hpXqRSwCmjmKxwU8LQS1dXNVMzVNVTwy/spPTeoBSbIgAvazavf&#10;utdT6BqtzU+E00U1PpykUlPMwnbyPoEKSLdgVBKhCQT9b8e/de6cVo4FqFM9XS0b1/3k1PE4nTwN&#10;CBHOJZUS5aW9h9fp+Dz7917qRUVY81LUrRxs1KkVLU1KTeCGSSmuYzWRxgFgi8o1zq+h+nv3SYgl&#10;yB1Eleil1TRZFvOTGy00NO0LtC/MbSzj9qMRMSWH1It791UgjHTBlIDKsNFLPBR0kdX5Y52YzKyq&#10;LvlaipsdDPJwG02Isbe25PLrY6DDcVUasoKvI1LVcEnhdwySKIlHjgdJEsrhhwfof7Rv9PbnVl+B&#10;vy6DnIGJLtUaUj1CNZpF1iEJ9DMF4dX+ien0kfXi/ur/AA9Keg4yiMpaeFGkJjKFSEeGCnnN7gXu&#10;DxZef6e0z/CevHpCVctgsUpdkXWEkRAjOT9A9z+gf2vbSfEOtDpjqP3gE+kaszzrIAkZCgHSpHNj&#10;+H9qOrdeMMfhSWMxt5QUjhZ1GmZfXGpI+gsf9j70a0xx6904xtTR04pxG0ocJJF5B5AXX/OoiNze&#10;97E/j6e09CWoePVeoLSpFFMVCqql0hCLeMTO12QyWDKv+P8Arj3Zk0ivWwBXPUSNCY5JQBHI+ksK&#10;iYFOGFm1H1WIuTYX/wAPd3rUU49WOmmOPU4SiNYWlmtBHJdVUBgutriRCQBYWJHAv+f6+6NSnd8X&#10;Vepk9JJPRNViohDM5dQ1kMsZ9LxFWHLKBdRq/wBbj3VTpNevA0x0zTKlHTwNeLzvMwjkgAJSO2td&#10;BsV5a2oWuf8AYe/AVBPp14Cpp1kUvDJ4SSFkZPK3+blWEWeQxXAsdVz711cHUa+nXczJAXkiMZE4&#10;uZJDpeQE2AeMfXUPpb6e948+tt8PWKmqEIDuqEtE0CRvETIOb645NJBLD6tc24977fw1r011Fp0k&#10;XzGTQq6rGNwHURgHRawuSfw1h70oJNB17rFHTPK0jKCF0hESS4JBA5jLW5H+I+n5/Hu3ht16nTk0&#10;SwwUoedlJleygESRqg5d5U5Kn6Cw+hPunDHXusclV+xJpdizS3khZfRo0egRcfW4vb8/nn34Eg1H&#10;XuojSSusTqnjaOxDqpN3HGtIm5DHkX+n5/PvZDEaj17rNJD5RENWskBJkDFGjKm/kYfS9rXJ4/Hv&#10;QFTQde65pC0T3eMU6zgRNKX1Hx2/WSoIsf8AEW/r7tTS1G691miWmaOeJ5BHFDH+y7C0EjsfW+gj&#10;UWYD0ED6f0497A0/FwPXuvJCZGfVC0lPJFqimp0jZYCbqqliBxe97fk/159+bw6dv+XreKdZchO8&#10;NJBTIxXREXL6VTWoNtK6P0k/4/6/unVkGa9J6ArpZ9DCYyawTzfVYGKxtqBJF+b/AOHvwoR1Z/h6&#10;nWk86yGSyU8KmoSMBnjMjWSLULksL/0vbj+vv1Dx6bFa46xowaRoT5lJVkhKAgKP1HWygH/XH/Ee&#10;/deFaHrL/mlUiAtESzs5GkoGUIFIAAJJ5Hp/1veutdZovMyqqSrOkYVlUDQwdQLOitbgfSxNr+9g&#10;VNOrL8XUqKGXzJL5w8kjiRlEiqY0BN/SFGu554sAf6+9kU/1f6v9X87t8PWGYT+eYRyVANUFj8mm&#10;MldLXLM54UEG9/eutEgkde8cxlsUjeRFCBfUYo/Hwrq9rPfnkH8n3vq/TkRItPAKhJPuZrtTn0ro&#10;spMJAb+weRzz711UCtQfXri9VUy07xSSGSMLCzRwhEAqBySEbhl4+vv3WwoGR10kEpTQJjCjqrMk&#10;IWJRp5CzOwPF7n6m/wDT3vrfXjQxKGesm1rM/wDnFZWjSwu8U7gWGq1wbHj/AG3vXVW+HrDHRRKH&#10;DSwUyOjTRujEu6X9cTs1vpwSLAfQj3rprppkEkkiFGLqz+pw10ZV4ITUbrf+o/3r3sA46svxdTVd&#10;I4mhEaySmN4ze7XU8xsAL2sLgn8+9kEGh60ePWEwL4ljDmJAqSDUtm8rSadC6uT/AFF/fgPM8Otd&#10;cEiUrUGWRiFcRojE/l/V6CLAG9zf3oAk0HXusviVImKVGuVpxIoDL4uLghFsRwPqb+7aG9OvU6wK&#10;lpEEroqavMPGV03BuF0kcXPJ4/r+PdSCDQ9e6lRxF5kkMkFKJC3kEsjBEJXReQKukEixX+vvXXqm&#10;lOpJiEVPqf8AehA0rUgqiupfSYdAtdSQRcC/v3WwKmnWFtBSNBFEFkXSWlJdVdeEjV7XAH4A+n1P&#10;v3WupP280dKpkRUsNcT06h/SgN0lDDnUL2/p7917qGAfKgp0BWQRSESADUG4MTafppPv3XuuSgrN&#10;I8lRHK4W9oNRJCtd6fWQOfzyD/r+99bABND06QFHVXYMWRGL+LQV0n/ORLK+nk8ab/n/AA97IK4P&#10;VmP4Rw6wVyOr+uBHmkjSII4hBRR6o3lkAu35vwBf6H3XqnTJLRyXc+gQs5W8urVTEJqbU7fUC1uC&#10;fwPdqGlenhwHTW6mOwYmzLo8q+rVGONd/p/rD68+6kAHrfXNBDxG6jQyXWQi4dwbpdeLf4+944de&#10;6dqKG3lLvfWsYulhaQsTEyNYaipBF/6ce/UxjrTZFOlRFHTI0E9RFaQzW8Yt6iACahgOSbA2txf3&#10;7pmlccOjQ/GzpTeHfG/sLtTaGGkrmrMpBDJLJHeniM84RDUzSaQf9TpDC309sTsqoS3VgAw0UrXr&#10;e6+G/wAd4fj91lhtuVztVZzH0aUtbBCkYlpoWjDvCZ4uHRiLRhFYoB+r+17CU7RrVU4npwRiJAij&#10;o5D1MaN5Y0lRwY42+7hhVEMBBhOplYEamshJ/wATY+0g603WEOYp2SSV2vOPN5ZgJY3/AM5KdbX1&#10;AfpAuBb/AGA9tyeXVh1md6eKPXEYyrSNJoYGNamZjq9STC+llvcg24sOB7b691w8wqXtU1IdY0Bj&#10;8CpMVB9RF0HMekXHP+Pv3XusQqIgIEgKsEqZdU88TRi4iuHo4zddf4DcG3497BxTrYFT1ySRXkEU&#10;YXTFDH5qipOmSlMnBOhlsx44HFjY359+GDXpwLTPWeCHU+hPHHFPJIhlKiou1Ol2SQOAVA/U4Lf7&#10;z791fqVGHiiUyyUVQQYUm+10ymfVcqsalVAW36bKCfzf37r3WEgMiXWzjUlpA0eujMpW4anuRaxB&#10;XTc/X223HPTpXAK8R1zZqad2hEizR0+iOOOFzDEix+ozSTMNTFT9bE3Nj9fejp8uqnxKZ/ydMWYy&#10;QikPjqUmqAoNNTpZBpST9553X9RtcEjk/n3RjQV6tGpXj59A9u7e9PSzuZHkiIjUpNThXe4fVEsw&#10;SxQkX9fFz7LLuWlelC8Ogaqd8R1szxTVaxlJGEDyTaCOLRS0KyhWuwNpZCDb6i4v7KxdsSQPLq+T&#10;0uts5fUsEnnoYY/Ok4mNRTyyVEhJRCk8ZMatGb+vSC17Gw9qreQyHPTLYPRldqQNVRoGVddNOpWo&#10;hhVB+6plkk8Fj5EZv9UWseQLez5R2jrctNNG4dCWsUaCJ3ijmlc+hvGUXxhrvHETwGJuXJJv7dX4&#10;ekmPLqZq86tTrGi/ujw8GZl41qjIw9I5te/H1Hu3Hr3XNopCEaF4zGWUVnk0ladEAJRfSA1mA0L/&#10;AMT7tpH4Otdc44NUXMQEcwldtUtkXW+iQERg3f8AIW3HvQRq9Nj4+u3hbyEqxd4mCqCqvGSI/RIW&#10;UWHFgATe97+9lCBXpzrJCz+TxmIFiAspZo/8rnUEkccpYcAA8/1H19+T4uvdZHWOONXihRTKo8Wu&#10;VFUuhs61VKV/H0Rv98XH+Hr3TeZmjVzCY9LOPuyigveXgQRkD1ah+qxK24FvbPXiKinWKSRY3eNj&#10;I4qAVMcsaLNJAoJQ2caQ4+mnni3ujMq/b17pqXIwuq652MquYYYxqjLIl1QqiAEhOdTMB/j7TGda&#10;daOBnrpsxQ0q+cSx+OJQJS/7lQ0hayykpdWDNcXJFhf/AFvbZuox1rBx0y5Dd+FoIIYJq6ON5XaU&#10;QU86maXm5aRuXKf62kj6E+6m7jI6cjiL46Slf2nj6Z4xRsGqyWZY/EAhi1W+4jkfSVb+t5LEfW/t&#10;hrpQ2DTpQYDThTpBZnuSmpCR556aaN5GWSv8VKs4STUIBk0SUKGI9C+KNG/46H2ne5Bb16URWsj+&#10;WOgqy/yEjqg2mupDVTec+TIZJMZj4IopNNZBTxU5LVJC2KrqVb8kkfRqVpZBVelP0IFC3RfO7e78&#10;Nurrnde3aytq1pa/buUWCrlhjkx9RVR0jSUc9VUPxAhYBUsza+CpsPaSFZI5Q0vqP8PR3ttrHDKJ&#10;SetT6s3GHy8xEcSVorci1VWa1eGbyzlLrFNYyuun0mxuvIt+Be1uCK0weHT0l4pckcc1PTTLuuKJ&#10;4pYJ0mSSol+5mSOXHyeONQhnV0BCoF/SDbURx/QeFpr4inTYuwKUP+TqKd8SR01O33koqYpKjQjL&#10;42qoZvSskuSm+g0AeOIJYnn6+7/Qd3w4/wBXl1o3wA45/wBXn0yDd1PA7lmqq1zJYR11UsU3hZP3&#10;TUSLpbXE51Ri7Ag/7Ev/AERNBgD5f5Om/q1Bqak/6uPTX/edli1xiidY3EKxBVV5IlGpC8sKf5sX&#10;1Nq/Iuh+vt8WY8+mzcjiOosm8K6olASqqFquQgp446Q/Z04/ZP3KgtcDlS31A5Nvbi2cYx001y7H&#10;Jp1HbcsM0cNTI8scZpzTosojSdgx8kz/AHCIFWNzzr08m3P9brAi4UdN+Nq4n/V9vTXNuOpnSQU6&#10;GKRadKOISMzXDN5ARrAMZYWD/gm/9fdxEvnnrTSs2Qeu5a9o5PJVV0pqEjVjOStQIXKnytDIbhUT&#10;8AAekW92CAYAx1QtXj1gpdwPEwsYXEVNNLDLCpaZJhIGlTxSWurN6lH096aFGHp1pXJ4dZTl6mTz&#10;TSSwxVBkh8brEoQNIAJG1MtrXJDkg6ffhEg8urVAqeoP8YrIfuJcfO0sRfwAvPJM8KQ/2LvpP6gW&#10;RVGkj6A/X3sxo3EdUqT8J6zPl6Gokhqa1hJM6qrGlgtI9Vbh6p7Ko5tc6L/gH3sR6RRRgdbZq9xP&#10;WSbOeSQTT1NTGWhkWSaBVjpCIJL+ORE/cLuRY+Tg+9LGo+EdULfw9d/xqBqfyyGFTIGLhld6lXk/&#10;QjhfShA5AH+HuxQjy6oCQa9YJM54ojEPLUH9iIGqkRYY0PqQNp9RN7FW/A496C169XFOpT7iigVd&#10;Gp5KFA8sxMTSsJWGt1NjYXsUuODb3rwq1b16vqx1m/vAwo9FO7RCGseohglZ5HLzrqMal/UsN/3Z&#10;bAWb/X918EfiHl1oP246b5MlAzH7iq80xBdViLipqWkUa55qizfQenTxYfj6H3fSKUHVqjgT1KXL&#10;KhlWWGOeEUn3tPFMY0lR1PjJdlLKL20hW4YAcDn3ooOPn1YmgqOu1yqrNraORlaCOJ2uIxTPUt5F&#10;+zFyqhD+oXIP4/p72EWuB1TXnh1wfOTUzIkUhDqskw8bLIhdvQ0wUAIsZPJWwuf6+9GJSMjh1vxC&#10;OHWD+PGTyWlWaSCVKlayEMBMY+CIbG97mwUem17e7GIea9aElRx64y5WOomlKxeupkVfulCKtP5T&#10;eaCKK3p1H83+vvwRQtB+zr2s1J6kpm6jyGT7lo5Y4vE6KqwRu4PhWDyQg61C+plYhSeT7roT062J&#10;T1ypcnAky/a1nmpY2EU808MK0VRUyn10siQgMq3+jfS9jq9+aMnDDrWqpz05QbiRz9lHGU+2nbxz&#10;STvUatB8WlJ5QCACfSCStgDdTz70YKd58+rYY0PXIZd4ncJLLTtNTsKqKOdZfPJrvrlcklYZF4IV&#10;tN+efftA9OtmgHThHlaOnaklxytDTxvrnkN66WGUD9xUbSC6MbhbKAB/a9+KVFD1Qpjp3pdxoJYp&#10;qeVPua5JvuT4/LCtFIR/k0pI/Wbf46frf22YAcdaVSDXrKm42gkeWnEkKssmqlhqH0xVDHRF4prX&#10;DqBckcD6/n37wBTPHrXw1HUmg3L9q0UkoqRTzVatWTuqv9vUaisSC/JOrkPYX5I5496MFRjra+XT&#10;mNyziTyzSy1dR5pal9csju8sx+1jNJNH645FUEKum1gdRH19+EChaAdOE6RXp9pt0ZOCNaiOZ/GY&#10;Y6E1rwrUVNPTlvJM9QihjCZGtHJOWvIv592WFOFOvcOlNTZKOeOmiqZ6n7fHy1Ajo4/t3tSTLrdl&#10;ooABGVku0Lr6hYOT9T78V/hHH/V/PrTAU6VtPmEOPrJsRVvWCanpYKOuqKdaUZYxmxx24KeQ6msu&#10;o+U2DNYr7a0kkA/s9Ps6bzTH7fXpTU+YpoYalfDDWVGQpVhWMyf5BkKMIFWkiUqfD4WuCGOsnkcn&#10;3XwyWr6dWJoKdOMGuWJoVMkJq6SkpqTITQxytRur2GPSSS15IgSzAkHSF/JHu6pU5/1fPrSfw9Kk&#10;VxKGWnU/vxfw2iiMDqldU0EYSevnmkuI4Z2tICyNYi5YH3tlCmlengSMDpTYqsjkpoKqkkgKrEn3&#10;EjVUElVPXSg+Y06EWljJVgVQageUN+PdPn04DXh094afG/dGgpmZdVPFLXT0hhVK5pnPnph/FUZI&#10;hESFniZVeb/g31bcGletgDy/1fy/1fyD3HPT1M9RFHjZac0dbVRZR46OWnZaSeAQvVQ0EFxTXIUS&#10;I0dm/WpAuA0QCKHrwFf9X+qnSuxNO+PSJq6moI62tSCGpnxkPnaD7RfPSS1NKCUlV1/XIgsrgi9/&#10;esV+zpzRjhnp3ixiVccEL0dLPjzUT18IDvFP5ZiSsjq9nMxIazMTwLW+nvdethPXpTRUlA5oEiQ0&#10;9NJ5KFMrTqaQU9M7D72KpjIYNcagxIDD6gfT22VBNeraV9OnWjxVE33dVT6PJS1TQJDNClNUpSQH&#10;xyFpiB5IinAklUsQf0kn3rQo49bVAKsOp8+Eopqhlr7wO8kscdbRRUSisp1CsscVVUKWinIKwiyK&#10;xQ3Hv2leNet8cHpxgwGMrKqH7hYaWGtqI6fxJjo6yWiqxCQ3nlOm83pVY21Fyw4YHktsFrjrwAHl&#10;1zGBgheI00ry1rrJAsEFM8sg8s/jamcVyvJBOukO2hiSSPoPeqDrfTwuy8bHV1VXhS0dVUVYM8lQ&#10;Hjirq+WMR1ZjyNmHkPCsz6rHjj3UrqwevDt4dZ02agmqaiKShhedSscVJFDoWKibwyxz0ygq0uo6&#10;jYg8XH1t7oYhimOtgA46hHYdGI9OQUSUUglekqKKSRKzyswWCXGCe5+3U3aaOQ2vf8e9iMjNT1to&#10;6ih6gN1JipIsXRyz0vkrauarzcqALP4Ag8awSkWjljQhtMRIvx+fdqMOmTb/ADp1mTqLGzU0kcPg&#10;yNXRNUMlRXwoK6to3IjeSaLQqSK8Q9QIBBuw+lvdetfT0Na9NMHVkaVFalLDUVNXHEyVUONEU+Mj&#10;oCB9vLAlQDGVQXXkA/6rj3SprQDh14QAGp6hr0vSPkYmb7aSqqYzSxyxVC2jNvKkctMI0QMfoQPR&#10;+Lt9PdGL+fTwVF6b6rpqSFymQighrUqDPXRlJ3mZCnjhH2jqYl9PKyarD/UA29tn5dbBQdYYukqG&#10;jlnpEwtRVSxLJUWqp6doMe8hDCupEUahIg+rEAEHlfwNHUeJ6rx4dNNT0ZRT/dpUUkk0sdM9ZFTM&#10;Pt56quBEquRbxsgH6dIFz7ushGK16stDg9NcXTqv9xOjwVK1IiEmikWA0qKoR/uo3X0te4LlSo+l&#10;jf3fxMdODHTXlOjtNMEpYKSD76pkdKVYpKmoqGp0vIKFyiyrMQLqjHSf7IHvwmrw62dNB69Jiu+P&#10;1FCck9NS1NBO0UVVprJqlPNTFb1MUQnCqJQQRaNyR/RvdjM3Sd4xk1pXqJk+iqeCKnkpsaK+oqfH&#10;WU800stPPMssVoYTLNEFBj5FljQOLWdTx7qZm4jrXhKBWuemeH4+5EI1UYqOljaLwS1M8ccmTppp&#10;mvLDQPpIiJ/1UkjG17N7qbl+Az/g6sqafPpjm6HpEq6tY6eKeqpZ4qmpnyAeBTSooT7hXSzTMrEF&#10;1juCPdvqH4Vp1fwwc+fTvifi/WZ/JJJ/DKYfb1KCSGCNp6Crgf1Co1soYAg+lCAR/X29HLI7BRmv&#10;p1Vkj4uadH66o+JdFjWpasUctTUQxxiqlx+NWF6amimGmLwzj1oQQSeOQb+xzsu0TIPHkAIb16Bu&#10;7Xv00upDQf4erH+uugqTEok0OPpxIJpaeGplhUn7WQJJC3jpdJOk6iCeATYhh7kAQxpEoiAHQNvt&#10;28fJIr0aTbPVlNDJC8VFAEDz+aolCapwqekwgppDHm2kN/h7cSNgK9EDzyN8RqOhLoutYQlNPMs+&#10;o2anRpQI2i+pEoXVcAD62I+l9P097KMwp1RWcHUOlB/c6jSaWbxkuVD86BDYjRqgj0lbj6HTZj/X&#10;8e9LCy9Oh28z06rtCkJhRIEFvGQ7CAuGA1nS0YuCfxckj6Xv9X1jHn1oZOcdOEG36cNfxx6Fqv3G&#10;UJFPG9vWddgzC/6b/n3fw168cYBr07pj4PLK8caRBR6XAUSmUGzFmIP15493Ap1TrOMfTI7rGjKm&#10;nTIFUtGxNmEh1i1x73177enmnUQtcKY2UEssoV4w7jQBIP8Abcr9Pp72QRg9ex5dZVjMTsC6W1Ea&#10;FH7TJbhytvySSD73liB1vPWWGEoSztoiRuCLGRorHUSLf1+nN7e9VIBHWs+fUlI4pECKGul4wn6f&#10;Ve9yp+p/N/fiCOPXupqxHSoEIhZLtILgBjcB1OtR9eL+9dPodKEnqckGm5KcgEMpOoC41aQG/Km3&#10;H+249+6tRGGB12saKplATyKpVgujTIDwsgUjg/W6/wCH19t9bCKDUdcpoGj0pJdljkSWMkEF1ZAW&#10;Acfpt9efx798urFakH06zCF/pZR6PK3kHARTxoB+p/3v6+9VFade67ECarKPRIrGPTazj6sqq3+F&#10;zz+fe+tMNQp1mjpwFAVQNRtcEACwsCY2/qOD7qxoK9eACig6nrBdUXSsaSanIHJB+mpQ34NuB/re&#10;0549bKkHrMsXpVkJUAcst7BtQZZCv4H4IPvXWwh8+s/gK3I06GKuFBXTqcWNj+B/h73Trej59StG&#10;nSQCrLHZuQAV+uqw+p/BPv1Ot6B1mWP1ISq/upqJHIOk+kf0J9tNTVnpwDFB1kVSbkarD0LqYKSx&#10;/sgW/p/vvwNHT5de6yBFuxsJV9KsAFuo/FiPqB/vfuvWxTz6ziOFSxZdJ/A/HA+g/wCJ96z1bs64&#10;vojC6Spb6lCAFKyfhve89aOny68GdWW4Vgqkc8Fh9QVP9f6e/dV678SkE2CqG1akNiS30Nv6E/U+&#10;/de6lxogVRYC7EMSblgvDDUOPz7Tv8R6cj8+sNRYkWZbAst/oQukabsP6H6+3IuHW5PLpna+setH&#10;B9RHGtmU20hhxz/h7VjgOmesqMmtbckuASoIKEnk3P15+vurKKV690+0qKLAMxsAdJW6XN9Nwfp/&#10;T/Y+0kjGunp2Pz6dwiniyhi/qUtYfT9aEf7b2zWvT3XIqACNNwSvBNwFvyCLG39bW96rXHXuuWhR&#10;YlRbVrupB0n+0NOkXH+PvXXuvMQtiDwysP6XINxdObf09+49e6xFh6bkoRa+j9IDHgkH/G30Pvek&#10;9e65Aqt7lQblLt9Ga31+vA96p5Hra8esLuSyhgGAY6dKkEsv+H5Fve6Dy6103Tym5BIMVy4A4ZbD&#10;gNf34L1492D0mshViKN2vHdi0QZ1u5LfT0/XgH6+34k1HqoAGB0FubrNOpCvi8j6okk0nhDfWjL+&#10;pDYXI+n59m9vHjPSYgEn06CLcGShSOeSWQuI1EskiMNUCtyqXPqCG1rj8D2aRQFqU6Syig/PoDdw&#10;ZFEleSGojW7BmCNaGbyNeISTEE2c+m30sAfrz7NYkKrQjp+MGnd0G+TrImaaVUCPEI45YhchBKeH&#10;UlTrVjyGX6W97YUPV6evDpMS1MQiGiBtMIEEcscg8jyrIGDws4+ovqIJ+ntsoDnrYC+X+Dpwx5R5&#10;qdPFJJC7Szmd6dXqEMdmK8AnSxNyQbE3HtiQUUjrwGrA6MlsujjnipZA3l1FKh2SPU3kZdHhS4/A&#10;1ED8fS/ssJK1PXiNLU6M/tnHCKICNI4w0MZYU5dl8ikBVKtyLjm5/pb2U3UpJ49brqNW6FnGRCIc&#10;cG6azY3VSLkEH/H8eyxs56r546UsJIAvqUKzc6yrFT9Ay/Tn6j8e69Kl+EdYpZl0kE2aQDluV1A+&#10;vUB9Db8e7geQ6o70wOPTNUVSMFBvof8AQVIN2T62U/X6X9qUSmPPptmrk9MFTUvcMSmoq0fr+jNe&#10;12H5txz+Pp7UKlO7qmoUr0jsjVBQ8LTOVRHLMun9SnkOii7HnUrLyP8AeApiApnz6YV116eguz2U&#10;ktJE0jEuLhTGkrEAkMY2AAVrfUMBf8fn2c2kQoG6f6CXOV06WVPHJMVkaNAinXDCmuJ0Q2N2BN7W&#10;uw4APtU1K9IpXJanQIZ+slmrow80wlnjknpmazCBWhuotYOAWDAgcH+0CfalWGnHSpGxp6AHcuVm&#10;gSphOlGromlAZAyxuhKgRSyjxr5BqYg2NgeR72DXj0pjYcD0Wnd+aSCBmMFE1KKU09WkxTziCoj8&#10;sRR47Fo2tqtYn8C3tuVtIr08Y+4EdAHmpokWOohkfTNHLcGMwQwzwKrwRU8cnAke9gDYlfrx7Raw&#10;DU8D0tVcUHQeVFqkVFGJUhnr1ac01dDGHydFAwaWGnjkDJG1O5A9Fib+0zstaDiethVIqfLpunq6&#10;aWVKhKhIDMy04RYaqBDBTp4/uTUwo5EYIPrClBYXt9fbLEcD08iqOHn1yjnqXSONqlaseSWGuvJB&#10;UUs8qD/JHSrTgKUK/wCUEnn62P1Z6coePTjS1KxwQUj08UB8LKZkp4pZIkhmEjwNHFbQSDoBlH1t&#10;pY3sKt1by7uHU6J3jWSejfHGlr5PHW1M6xaIQsgkmgqjoHjZwQXTQQTaxHutcU6t15bRRTtWJAs0&#10;8r1MEcdQryyK1oqKekQD1i39k2AHPvXXupNJJNSpryFNdommkqYoBCY5tcdkqHjPHksGUIBY8/09&#10;2Xr1SMjpQ0MT1EMOqOlpHiip5aanCF5ZxNJfxTiQH6p+htWm1xYce7da6ETGUss9UyxU9ZTQ1UCw&#10;UkyGKlanNOw1wMsei9uWB1ayPSQefdwKmnTfRhtt0gWWjrZaqCSmk1Q0326qkv2LwnRUFnAVpPIO&#10;YNL+sEM1/devP2rXodMJjLfZMqqk0DfdU0UtJK0lQ4NjUNDGFi1uPU4uCnPp+p9qCKinRdK1T0Oe&#10;KhVmglHigR3HkWFC1vIQ6VDmMXB+twtwR+eB70FA6QOCG+3oSMUqu7DWXiSZ0JdUkRRwGj1LY6Cf&#10;Ul+Rx/j70/w9MsfLoR8TCFqqZFlV0dGQGMDxeSFbjVq/FrAe2G+Hramq9CRjEDJDG4VbrIItLfRW&#10;sSj2FuGtqN+PaWTj14mgr0sKN2KK2hWZdCDwhHjHpCKUkIuGP1N72+n49pB15DUdP1MGOoMRFIJA&#10;yaNIOi1vQ6i5H+0gc+9NSndw6v07KSvqW0bMSVYog1LaxcIBcX+nBPP19p6VNF6r1CqJtRIDn0KA&#10;AvjkaxFmLEcAf4fj26qEGp63TpOZJAY54uWHBJjXXLONIvpvwSP+N+1EfDphxWo6A/dS6qeVkQxw&#10;qAnh063qwXLPDIG5W6gkD/D2eWn+XpIeHRCO340nopnPjrKu9XR0upfG08MkhLUNxyRGDdl/AAH5&#10;9i/bMP1VOqbe+MWsdXKiRJIDC0IkjRoY2iIMVQ7RL6nEX7cmj6Ate/sSuxeE+eD0/bBWlo3DqrHs&#10;JIKKrphPPRJNNEdVfIZmdDipNQZvHdSXSSMqAo4sWtzYJzqAcUHz+zo30gOSD0h8ZkofKYq+GCkq&#10;MvOlVA8AEMChG0pLSU1OQEb6MZDpa/PIPtLImO4U1Z+X5U6tpNaenRnNuVK1AqDV0ctYI6Snp5K4&#10;vHUzRDyeNJ4JkCpxKC0nk9QVTwTx7L50qTjGP8PSeVNPd0dPpwwJXx0lSZYXdy0k1ZC0iRtJHaOc&#10;GEaNKqspKkAEAW+vtRa6dWOi+f4OrR+tJwlLjzTUQEDPDUqZAJo6ejiAp4IJpVBIkYEyIU4AsPp7&#10;WvWmf9X+r/V80nRydpyGKOhLThVEjQz6I1LSzPcxRSsFCgWB1sDa3tDMKinWjgdC7Q1fokSolEYJ&#10;DxLOyCmN7L4nA4sPrpB/r9LeyyQUNeqFyOk5uKrc01Q8cZ+3WOaV6mOzI8KEo6mpnvcIDdRpFiOA&#10;fr7VW4TB63rxnolPaOWoqTySFsdJARLFBFLAKerpZ6iO8U6vGAqem4kZuSbhSLexFZglK9bRPENe&#10;q0ewLVb5GGmqaSeuk+4C0ciTY/GUUsT+aKTIVaBpJfuG/IUarqFOke16kqCPXpXEqh9J6DPbeyan&#10;OPBUJSaJ6mvM5pV10kUNelP445qo3/agdruELW082uSPZfJFGT4jedelamNehiwfV2Qkliq1pYWp&#10;ohFRY+R5IZfLJNKwmahkQWkUsjuGAug0q319sfoD16f8SL06fsj1NPRUK/ZeWoroYazJyzQ04pke&#10;Oac0tRQ1s1QjwvMvEi3s1vSByPbkBi1inHpuWWPwyAMdEd7j6roaenienqqebNUGNrshPLUUFbLT&#10;x5bJVN3SamkH/AcJ6XDnSvLKLAexFZGJSq4B45FRU4z8ugi7EXVPI9VDdvbShjasmx9PUOaeKZKi&#10;melWQVYSb9+SCqjuYFhYDxq7atJW68khfLa26J4iA4B/PPqOFDj1yOlU+beinNf9X59EkzFOEmnf&#10;xNHK2i6CJEeO72Kki7AAjSfpcc+wNukCZlGGOcAcKgDPEZ8/PpTtczU8NvhFa5P7ft/y9JvxAuyK&#10;qAmxmRPUrEtyACT+bchgb/7b2HGBJIGPWnAn/V5/l0IKggOfnpJ4j+X8uHUlWAUKBKzqwu4AVbA8&#10;IUNhYj/AG/8AX6+1sM4BAyzLSp8h8qeX+HpFLHktRQrVoD6+Zr55+0dOkYEqtIzKNDAoE0gwluNA&#10;tfUP639nkJWRCztTTkUNNJPlTzr0TuSjBF8xQ186Zr/q/wCLc4IWOmNWMQkUA+VgAQeSWUDi/s9t&#10;Y2ZRGnaGFak+Xnj5/wA+HSGVwKuw1U9P+L6c6eURyeMBVjAJlKECRZV9KHSRew+vP4vz7N4pFjkM&#10;YA08WIxQjgacaf6q9IpY9SBzxOBXIocn7OpJeodQihYiP3NEQvG0N7u8cclje9iCCfzf2p1ySLpX&#10;B4kKarp8yFNDXzBBNM9MaYVYscg4qeIPkCR5eVKfPrJThXaObTI7A6Xh8Wm+oEAGZuTcepQP9uPr&#10;7UQaWKy0JPAilMelTT7RT/Z6bm1KGiJABGDq/wCfftwa067kmnCUySMJUAlCeWQGOIFgsikOpKMA&#10;R6lHB/r7s8sqxopOoZpU4FTmtQSpHqAetxxxF3ZRpJpWgycYOMMPkesJZmqVpiIyoYyrbUyFyo8g&#10;kZxcXFvof9gPp7oSXmNudNKk4yCeB1VGBSnn+Q6cAVYfGFa4HoaVxQClTX166VxJNCXVkLSRjyNN&#10;eWcFvEb6gNIANv8ADj+vtvWHkUuCKsM6svU0/Kg4emOtlSI3CEGgOKYHn+dT/lPl1NqYaWKJ440W&#10;VnlYRLKzmfxg6HGlhbj6m5ufx7U3EVqqeGgqWJpWuojgR6D/AFU8uk0DzySCRzpCgVKjtB4jI446&#10;j3IMZ8BZJYwqOxV4wiG0L6DwvPAJN/adq1DaCaile0gAcCQcDP5inToANRqAKnIFQaniK+f+brCb&#10;zN43ZPPdoFUhgZBa/wCzMouSPpz/AF49sGsh0PTXwpTj9jChP8/l08oEY1LXRx+z7Rkf4OuEjpMW&#10;jkBhMBEQUMsjsQlzI5IBZBawsP8AbfX23Iyynw5O3wzSnxeXH4akeQoCB59bVTGNS92qp4UGfIeQ&#10;Pn8+sQMLoPGljIsiGIuXlFuVmeQAafXe39R+Db22og0jSPiBFK1P2k0BGa+XDiKA9OESBjqPw0Na&#10;Y+wDzxSv+z1wRXZtMqFZGF45FcXhH6WZyOGst7Dj22qSF+8UYiqmvw/M0ABwMcPs625VV/TNRXIp&#10;8XoBXIzxz1CljiMi6LmIm6sIr3A5Ksf7J/N/aOWOLUAlSvl5/l/RNf5dKUd9J1YPpX9mPMeX29cG&#10;1Tn9iHlQU5AHB+hcAW/1/wDDn224M1BCvcO0nH+qvr8s9bUiL+1bj/qx1yGpTrVIpSiCJyQNCi41&#10;Oun6m54v9PegrKdagEKNJ9B6kdeJU9rErU1+Z8xX5f4eomkCoLyu8dmCxhCpR1BuW8YFv9cj2l0A&#10;Ta5SV8hQihHrTgftHT5YmLTGAfM14g/bx+wddBWLIoihkj8jeqNrOGv9dB0kf1ve3tqjMyrpDCvl&#10;x41GDkf4OtkqAxJINBx4ftyP8vXba4yjBblwQqEepog3rcKR/sLX596ZShDqKk1x6jzPlw/PrQ0s&#10;CtcClT5Vpw64SpJLFMbJrJjGoIU8b2/bux4IH0NiSD/h7ZkUzI3aK4yBwJ4VJGaeecV6dQpE6gHG&#10;cVrUefDhXj86ddfboqoyLJwdTiSQ31L+to1+lifoP9j719NEiBgD6tn04kDh+zrXis7MppTgKD9g&#10;J416xSePy64YwGIXUjr65HYWBLHnkWAI9tzLGZdcS0PEg8SeFT+XV49Yj0yGvGhHAD5fYesCmR7i&#10;H+wD62AAgseRKT9NI+l+faVQzns4rmp8vt+zy6eOhe5+Bpj+L7Pt65uqOjyojao9AkkT1PMCLFmk&#10;/HPCn+o4593kiR0Mka6SMEjia+dfIVx1VHZHEbnB4DgF/LzPmePHrCPTHH5RpkP+bMjKEWMG6uFA&#10;ueLggNcce03haVGtaN5asU9PWv8AOnpnpUGDSFYzVRx0jif8h/YD+XXSnxKGj1yWawUgTqAWuxsT&#10;YL/h/t/bLqYF1r3UPn3cePlQCvED5Vr5XxK+lwFwPPTWlKeRyRwNPs9evElDHKVKLMvjEgKK3iuS&#10;i6QAPXyB/wASPaZ42RxLSmvFaeR4Y/pf4Pl08hVw0Qzpzk1z5mvHH28fn1yVTHIVIX/NkKhADNIR&#10;qDA/SxH4sOfddHhyUIoStBUfL/L1sNrTUDmoJzigNAPy/wAvWDSFVj4DOJUVULWYBS37pewBJ/Nj&#10;/T2yUKoSV1ah/KufL9ny/YH1bVIF1BCpNafIYp8v8vX/07xKfV54P0abVP08On9Qv4reryf1/wBq&#10;tb2IOgx1mHk8D/5y32i2t9t5rapLXvzr/rfm97+/de6kyatcN/t/10N/uvDr0+FrX0/n+lufrf37&#10;r3Xkt5JbeS/3E9teryXsf87q4tb9N/8AD+17917rKttEuvT/AJpLeXV9v/nj+jwf2v6X9+6913S6&#10;vG1tf+fmt/mtP0b9Gv8A3i/v3XuocNvsp9Pj/wCBXq1atP6Tfxeb/dv+q0fi9uffuvdZ4rWbTp0e&#10;BratXj/UbavJ+5f/AFN/8b8e/de65R69ZvqvZvp4PDbV/u3Rx/rX/te/de6a6nTrj/zf/Az/AHR5&#10;PL+sf1/3Z/qP8be/de6n1F/3tXmv+3b7vTqtqH+c8fHk/rq59+691GP04vfUL6b+a3lP6tfHj/1V&#10;ubX9+691w58VTbxf8DPVfRrtddXj1fj/AFWjm1tPPv3XuoVdq11v67+L/dHi0arjT5vxa367en+v&#10;qv7917ptp/8AgRT/ANfAn/Fov47XP+Yvx4/6f439+6913N/nMb/wDv5Ro8f+f/WNX+F/+D/n6e7J&#10;8XWusVR/n4v038MFvvv+B1/Of83fjR/TVxf291rpxfVq58f6kvr8Om3F/Hp/s/6u3P8AT37r3Uxf&#10;pP8Ap/F/uf138bW0f83Lfotxo039Xur/AA9b6eqO+lP85/m0t9NX+ZN/Pbm/+qv+Pp7Z631Kpv8A&#10;Py303+3XX9NF/J6fLo9Pk/1Gji36vfuvdPhv401aLafT5bfa39V/H4vV5P8AVa+NX09tj+0P+r06&#10;159POP16XtbV4F/4Dfb6/wBY/wA3q9P+v/xX251vrMv6kv4tPmGrzfov6P1W9f8Ar6eNPv3XunAf&#10;qfV4tWt9P3VvJ+rnR4/Te36dX4+nPtiT4uqnry/R/wDgN/u69r2tZbeW35t+jT+bX5t7p17rJPe8&#10;OnyX8Rt9NenQPr5OL/1v6tN/d4/i691Gq73k1fb30x28unzXsbeHxcf7fj+vt/rf+r/V/q/lTrhJ&#10;5LNe9/x5PtfPbQbeTRxo/wBTfn+v49+630yrbzzW038cOrweT7r9PHj1+n/X0fi9/dH+E9aPWQ6v&#10;Tp/Tab/N+PX+pr6fJ69f9b/n6ce7L8I691wXTeHR59PlXXr8nivo/wB2ef1eT+mjj3vrfWKm/wA4&#10;mnRbXUf5r/gNfQt/P5fVr/p+LWtz7ai8+tDriNVp9Xi0/eC2vxav7X+a8fq/2/5v7d631IX6H/Of&#10;Wa/+tpP+c/4m3NvfuvdZor3NtV/D/uvR+jWb+LXxp/r/AGr+/de6wvbyzW0W8cmq2vz/AEP11c3/&#10;AOC/j37r3XuPG9vD9Bbxa/J+f+BOr8/01fn37r3XJ/8AgLFbw6tHOj9VvIPpq9P/AAbT/a9+691L&#10;b/gZ6bW8El9H6r6P91eTnX/qrcWv7917rNT/AKFtp/6qf66P7N+dX+8W9+691wW326X8FrD/AD2v&#10;wfrNr6ef+Cf4/X37qzeX2dKAX/Y/Xf7U28mn7i2gf8g6f6X/AMPzb22nxN1QdZVvrFv+OIv4tP8A&#10;j+rX+f6W/PvUXn1tessV9Bv5LaVv5dGn6f29HP8Atvd3+A9e8j1mN/TqvbQ+n7nx6v8Aavt/Hzb/&#10;AIN/yDz7aby+zq6cOsqW+3jt47eu3jv9NQ/r6tX+v7p59V/H1xe14f8AMfpT9eu3+c/6H/r73051&#10;zh/WtvH/AJqT6W+mof6r/efz711Vvh6yw281P/mL/u206v8AUH9FuP8AXv78eqv5dcV/zUX6b3e1&#10;7W+v+67cf7f/AA9+HXk8+uKX9F/F9B+nRq+nH6eb/wBP954976c65G/ja/lt5Fvqtpvf/aedX+t7&#10;917rqT9HOn/dt/p9fxrt/vNv9j7917rIt/Ml/D+unt49Nv8ANj/UcW/4N7917rJLf7hb2vY/qtf6&#10;n/jnx/re/de66e/+T/5v/PrbTp8f0P0/N/6X9+6913J9Zb6b+v8AVb/Um2vRxb37r3UgX8SW8mr1&#10;W8mnV/05v6f9a/v3XusfqtV31X51afFo/UP85p4v/wAF/wAfeuqn4h1j/tG9tOqP6W0fT/den1W/&#10;1H+PvfVusifi31vJ/mf87+sfq18X/p/j72OB/wBXmOvdRj+ue/k+j312/wBWP16P+I/PvXXuuH+6&#10;5f0Xtzrv9dI/z/412/Tbi3+Nveuqt8PWeL6Nb66R+m9/oP06+L/1/wAPfuvL8PXj9ZLaL+M/5i3l&#10;/wA0Ppr4v/xF/e+tnrtdPiS1v7F/J5bf503/AF/j+tv9hx7914+XXD+wf1/rf+lraj9P9p/p+b+/&#10;db67P61/Rf8Ab/zl7/q/tX4v/T/ivv3Xusxvp/w0x389tH5tb8/7b/Y8e9HqrfD1w9Wo6vH9ZreT&#10;w6PqP1+P/eL/AJ9+60vAf6vXrA3+eS+i9h+u9/0j/M6ONX9L+/dbb4eu3vof9f0S2u1r8/pt/wAn&#10;X49+6a6xtb929tVqe976v18aNPp0/wCot/sfejw6snxdNGQv9tz93+p/8/47/rFvJp/t/wCp/wAP&#10;rxf3pevD4T0yVn64b2/4EyXva9/Cv/AvR/a/rbi3u3Xl4HpHVlvsqm9/80311fTzN9dP+6r2v+dX&#10;+0392T4h1XpIZTy+JP8Agf8A8ApbeL7TT9P9134t/W/t+D/V+zpyOlP+L6DXJa/NS/8AFyv4Tp1+&#10;C9rH/M/jxf01c6v9h7UP8J6eT4h0FFbfVDr+/v5Ky3m0Wvb1fbeDjXb/ADl+LX08+/J8I6UjoLM5&#10;f7Gn1+TyeZ769H29/GNHj+3/AG9Vvpbj/V8+7p8XSqLz6Q249Wunv4r/AMOOj+HeL7+39rxaOPs/&#10;+O3k5vfT+Pbr/CelEVPl/PoPc5r/AIjkf855f4XRWv4PNbS9vubfs2t9L86NV/V7bTgOHl/qHSrH&#10;lT8q9BhltX8Km0+W/wBquv7Xx6/+BH9jycfb3+mj8/4e1HW+u4v10t/tf+BB0aP8xbwJq06f8P1+&#10;T8/p59tScOnY+HXLHW/idXfyePVPr+41/ZWt/uzR+7q/po5+ntrpSPg6UeP0eSj0/wAH1/bJ5P8A&#10;P306H+nm/b8un6+Lm/8Atdvdk+LpHJ8Xn59CrF4ftMJb+FeKz+LX9/fy+Mf5jV+99xf9Pm/bvb8W&#10;916TZr5/y6E/E/5xdX2Pm+xe/lv+r7c/8BPF+xqt/nren6/n37rTfD0vMHbwi/8AC9f+V6PvPJpv&#10;9qNX21vR5bfp18ab6efaGXy6Tr+f59CxhdOqhv8Aw/Vdbfe+Ty2+3Fvt9Pp/5ZX5+l/bR+HpJc8P&#10;9Xy6VtLp8POi/kj1avL5bWH/AAK0+nR/TRze3unSLpY0ttNXfw/56H9WvV/ml+lvx/xHu44dVPTq&#10;v6prWt4Df7S2r9K/q18/69vx7uPhb8utjienOj1eGP8A1Phb6ePXbWfpb1aP9X+bX93/ANC/1evW&#10;/LrPH/mRbx2tP+q2j9P9nVzb+n/Ffdk+Adab4evNa6fr1eFbW12t5B9L+nT/AEv7p5N/q8+t9OB0&#10;+Rf+A/8Amltq8t/pzo/Fv63/ANh79J5dNr1kS/jjt9v+lv8ANaf6n/N6ubf8Rf8APtxPhHTo6wP/&#10;ALpt9re89vPb7m1mv9eNP9L8/wBOfdY/h6ofh65Lr1UP+e02k/z/AINV/Fz4req3/EfT8+3Or9dQ&#10;2082v5F/4Ea9P6v9p41/6j/D37z6b/H136vKdF7+KW/k8fk/Qf0efj/Wt791Zvh658+OO2jT5k/4&#10;C283+cN9d/Vb/oq1uPeuqL8XXUX/ACl/T/NtbVfTfyj9P/Nz+urj3vp3rLF/wFl/zH+c/wB1Xtfz&#10;c+L/AGv/AFX49+691l40yadV9cNtN7318aPLxr/1N/z9feuml+LqMn6Ki2m9k/zn/Ai/k9Nr+n6/&#10;o/F7349ty+XTh6kNr8o16/8ANi3n8Gv9Jvfwfj+t/wC19Pd0+EdbHWM30xaL/pe/i0Wtfm3n/P8A&#10;qrf4fn35PP7evddyfX8fo9N7a7eUfp/2v/g/P6fzf35/hPXj1OS+uD/Of502/T9dHPmv/wAnX4t9&#10;Obe0/VeuB/WPp/wLT6X8eq/4t+P6fj/Y+/de6x1H6odWq+o38/8An7eQ3+48fGv/AFOnm30/Puw+&#10;E/l1vrHVavEL6/8ANx/Xx+C/Onx2/H9Pxf68+/J8Q68OoUl/HHa97R6dGny38fP2urj/AF9XH9Pa&#10;jrfTXJf7qsv5P85R/wCd06/zb9H9n/U2/wAb+/de6izW+5l/1XmGrXq1/Q2v/Zv/AKnR+PfuvdR4&#10;v0VH/Af9C/T6fqP+dvxr/r7917rM9/Ilv06Vto06Prza/q0f1v8An/D37r3XNr+ab9Wrxw/8CNHk&#10;/UP1/wBi9v0/4f4+/de6zC2uo/4D6vKdenyeX/Dz39Oj+mj8+/efVD8Y69UW8tR+jVqiv5b/AHt7&#10;i17en/llb/C/v3V+uc2j7l9Pl1ecatPm+4vp/Hm9Pn/rp4039+691gm1fbtb9Pkitbxab6vT9r5P&#10;Ve/6b8X/AFce6p5/b14ddLa7f8BtOuO/jvp12N/ubev+v09N7fi3ux6bfy6xRX+2k/Tb7ZraNOv/&#10;ADv9i/Pj/wBf37pzrm2rxz6vD9afTfxfTQP0eL/df+r18/7D37r3UzjQtvDbj/MavFfxD/Na+f8A&#10;iL+20+JutDqdx/kv+bv9pBqtr81tX+7r+n/kn22vwt+XVV8/t66f/lL0+O2iT/MfS/N/P5eb/wCq&#10;/H9Pd0+D8x/k62eH7OsSX8dN9NX30f00+T/NH6W9P+t/h703xH/V6dePHrkui0V/Fb7mS3l83g+p&#10;/wA1b1f69/8AH8e9y+XWz1JfV5Gv9dRtq8X3VubaNHGn/X5t72/xL149dvbzx/T/AHb9Ndr6P7f4&#10;1f63Hu54j/V5HrfWVLXH6P8ANt9NWm+j/e/6/j2m6r1IbX9vSX8lvJDbxfb6bX50aeb/ANdXP1tz&#10;7917rI+ryS/5m3kb/NeLVbx/7uvz/tuffuvdeNtUFvtr6BbVq0fqP9eNX+pv7917rBHazW8WryC/&#10;l1fcXubWv6bf00/7Hj37r3WT/V/o/SL+f/O/r/3bb8f6m3v3XusFfbQPrfxp9NXn/P6r8X/1P+H+&#10;Pv3XuuEt/u1/TfTS216bX8Itotxf/g3H0vz7917qPBfz1X+b/wA0NX6dd9XPlv8A7r/1Wni30592&#10;Pwj8+t9R4r+SP/N3sP1aNVtX5vx/yz/P09+fy+zrx6mPq186f0R/r8PkvY2/R/Z/1+L2v7r1rrjP&#10;fwVP+Zvrj1fTXfx/2L8a/wCmn3ZPiHWx1ghv5qW9r+Ca3n0atOnjx6ONH+qv6vbsnwHrT/CevR/q&#10;qLeC9z+j/gV+r/dGrjT/AE97X4R00OpEV7yW8l/Xfw6PP+j86+P9e3tpf7T9vWh59cBfyzWtbTH/&#10;AJ2176R/mdfPk/1uPdovPp38Q6zw/wCdm/zmvi323+fvY/8AAn+xf+t+Le7v8J6ueuUmrSL6/wCz&#10;p0eLTp5/zej83/1XN7/2be0/VepjX85/R+s/5/x+S/h40/4/0/H9feumm+LrjLqu+rTfxwadPi8X&#10;1H6fFxo/rq/Pv3Xl+LrGdfml/V/wKbVp8Hjt4x/nb/8AJunn6f4+7j4T+XT3WOG+hbeO2qq/pa+r&#10;+xr51f6r/Ye/J8Q6q3DrjHq8Ml9f/AiL6eO19PHjtzq/r+P68e3+m+pkN/uIvpfzP/m9H11f7qtx&#10;q/1X4tf3vq58vs67S91/r5K36eO2q41a/wAXt+r8fS3PurcP8/VDw6n09/HHfy28sf6fH9v+lf06&#10;edX9L+6Lx8vy62vn9nXmvpi1adXkmt5tPmt/tPi9F/8AX59udeHn1NW2iD/NW0VFtevX+o/05/2/&#10;v3W28vs6641j/M20x/XXf/MH9Nub/wCo9+6r1lfVaO9r6Wtr8Wv9Q/Vo40/1v7917rmf8430vze9&#10;/BfV/atx5P8AU6eLe6v8J6912v61/wA3q1PbX/nPqf8ANf2f9fV7oPiX7OvDrMf0yW0Xu2r6af08&#10;atfF/wDgn5+vtxvhPWuo81/KNOq2qS1tN/8AHR5vVf8A1V/z9PbCef2da6mt/Z/zVtT/AEv5P82f&#10;89bm/wDT3Xr3WHn/AGFj/nbabaD+m3P+t72vEdWHA/l1xnvYf180N9WjV+njzfj/AFrfj6+9v8R6&#10;95Hr0ur9/wCl/F/yj+HXbV+bcf8AE+69ebgOos97tfxfVP8AP6dF9X9rT/yZ+L+9jgf9XmOq9dyX&#10;/wAmv47eeX66PHfxH66eb/7x7106fiHXCO3ijt47+N/+A2vy/pH+r4t/T3aP4uqLwPWT8H9F/t0v&#10;4/r/AJwf52/F/wDW/wAPdeq9YX/SPpf7wW819N78+G3Gr/VX4/p7snxDrw65Pew1fXnTr0eP6L/w&#10;H8PGr/g3tR04vxdcaj9P9q+pf81b6f8ANv8AF/8AVfn/AGHv3Xl+LrtbaT+m+t76tV72H+fvxqt9&#10;dPFv8faY/Eeqr8XUB/8ANJ9P+BTW12ve4/4D/wDRV/x7VHq7+XWV76m/zn6Ht4dGv9J/zFuNP+qv&#10;711TrOl/KNWm/wBsttOnz/8AIfi9Nv639+691zp7/bL+jT5Xt+nyavzov6v9v6ffurL8XXOntxbw&#10;/wCYn/Rrt+r+1f8AP9f8f8Pe+nD1Jb/NR/S+qO3ktp/H+Ztxr/pf37z6p+Pri3+aj/z3+ckvf/O/&#10;q/tf4/635966p12urTJfxW8htfxeD9HOvTzq/rf/AGHtr/Rf9Xp1rz6wL/mv7X/AVfpfx21f2P8A&#10;D+n59u9b6yx/8B0ta33KW02v9P8Admrm3+v791Zfi6ySf2L2+o+tvBbyi+rR+P6fm9vez1t+PUaa&#10;/mGryf5yS+rTe3jX9Xj/AB/S3P8AsfeuqdNvo0Sf8B/p+PuLab/m35/5O976ufL7OpB/zb3to+2X&#10;9dvBbSf0aP3NH+r/ADf/AA966qPPrj6/Ml9f9m2vweH9HH6fx/S/+F/z791rqAfq/wDX7iPVa/kv&#10;4zp8/wCPJ/xy08W+vNvfuvdZJr3b6/5vnz2836j/AL5re/de6jy/Sptptp/sf5n9Y/Vr5/6S9uHg&#10;Ps/yda6ySfpe+j9UNr316dRvp0/7r/1V/Ve/49t9WHHqM3+8XH6L67av9vo/3n3sdWTj1kN/uF/T&#10;fUltWn7j6i2j8X/453/F7+/dWb4eok19Da9P+eltq0+L8fq8P9r6atX+H+Pvw6qnn1mFrNe9ta/W&#10;/jtYfTTzb37qzfD1hit/lP0/Wt7a9FtItb8W/rbm3192by+zrx+Ifn1zn/4Dt/mreP8Atf8AAf8A&#10;F/Ff1X916t11z4xe2nwrbX4/9UP8zp9Wn/jnf+17s3l9nVW+E9YIv8zJa3+fH+e+v+bF9Gr+z/qv&#10;9492HxD7OtJw6kVNvtD/AJrR9qt738NtYto/t6f9RbnV9fek4H8utJ59NsOn7lf83+jny+XyWsLX&#10;/wCbn+ptzb6+3ett8PUlv1U1tV/uZ/8AgP8A1tx47+nX/X8X+vvXTY+E9cOdR1ea93/4C6fJe/8A&#10;ykePi/8Aqfx731ZPPrGmrWbeT9Rt5vH5v85x4r/j/VX/AN691HH/AFf6v9X2dWPxDrLUarTX+3+s&#10;v08VrXH0t+P6/wCP+Hu3VusVR5PuqP8A1XiXT4vt9VtP+67em3/BuffuvdNT6rz/AOdt+/8Aq8On&#10;6/7rvza/1/xt+L+/db/CPz/ydMldf/Jf1/WK+u2i3iP+fv8Aj/UW59+610l8nq0tf7+38XXTr8X2&#10;99B/4C6Odf8Awbi1/wA+7N5fZ05F8X+f7R0i83fzVF/Lfxx3+40/c25vfx8f61uf6c+0z/F0YY0Y&#10;0/lWv8+g9q9P2ht47eL/AJSfL4724+9186/9T+Le6dJl+LoN67y+v/i7afs20/Z/aa9Or1af7Xh/&#10;pq9X9OPfujQcOgR3F/wHpNP8R06aq/2f+etqb9Hk9Wi/67fn/C/tM/E/b0nm4eXRfMvq+6yvj/jH&#10;k88Hk+68Pl1eD/l0/c/ta7fXx+m/+1e1lp/q/Z1VaU/D+deit9k6tOA0/wAZ8vgzGrw+L+Iafuv+&#10;UHy/s6/9Ro9V/b1xxHRnbU0+X8/5dFo3D5tE2n7/AP4AUvi/hn2Hn/4En9Hk5+9/r5v7Ov8AHtFL&#10;w/b16b4+il9meS8Xl/jOjzTX/in22i/jP+d+z9f2/wDyq241avx7ZHDpcf7P/V8uiybs/THp8t/t&#10;5L+a/wBz+oW0+XjT/wAc7fm1+ffvMdaTh0B+V1eY/wDAvVoFvJ4dd7f7pt6b/wBL8fX23JwPVm+H&#10;pJ1VvNJf7a/k9WrXo+vP3WnjV/qtP+w91/CPy6YbgehZ6/8AB/E6e/8Adv8A4DD/ADv8Q+3/AM4L&#10;/p/t/wBf8bW9vx01eX58On0+L8urBulvB99QX/udb+Mvo+6/iX23k+0b/gLp5t/x08no+v59jTaf&#10;gHHj/qp1TeP+Seft6s46i8Wrb/238K8uubX/AAX7vV/nR5PvP4r+zrt/ndH+6tOjn2cy/wBkPs/z&#10;9RpN8R48R0bml8f3cGr+D6NFL9PuNGr7s/8AATx/ufX9f4tf8e0H4uksfwDoYzfz5fX9pp8EGr9P&#10;hvpOny+D1eb/AIJxb9XPup49NSfGen2nt9qur7XRbHavLq/Vb0fceL1+P+mj03tq/Pv3VOlVTavE&#10;uq/l+8g0/e+H7n/NG38H8P7N/wDUavx9fx7qfiHW+uzfRFqvq8EurXa1rjV9x4fTf/V6Ofpb2z1v&#10;p6rP+AkGn7b/ADFRr+x/4F38Kf8AAfy8ee369H+0/n37r3WFNf2EOq+nRJb7v7f+K6NX+6PD6vJ/&#10;S/qtf8+6tw/z9a6Ysjq8b3/i3/Fwp7+bxX0+XjTo/tW+tvV/Xn3ePh5dMvx6DjLeT7bM+L+IX/iO&#10;d8uj7Xw2+xjv/Fvu+PF/yreHnXa3Ptw8R1dOHQCb78v8Mj1f3n0/welto+ztbzC/8R8fr81/8xfm&#10;/wBPT7XRafCNafnWn8v5dCPbOLVp+fVf/dHk+w3Tr/jNvvo/+Bv2v8K8vhXT5/t+fu7/APAf/dfl&#10;vq9PtzGk/n6/L8+jm3p4hpp/n1Xn2J5/LN5P7zeT+H0Ov+Ifw/ya9Z8f3n237Vv+OPj9P+r9obmu&#10;k01cPL/LX/V+XWo/7Y8Py+w9ALuPyfwmp1/faf4hTa/vvtvt/L4z9ft/V9z/AKnx/t6P8fYcn4/5&#10;+PSifphGu7+O+nx0enxeHVfUf819z69f9NXH+xt7T9JupeD8331bo167nyavsPubaxf+Ief0abfX&#10;x8/0590Th0rHwj7OoENvuKf/AICaPuZb6Nf2/wCs/wCav+5/tvz/AIe/H4x1vy6dchp+2l1/afqr&#10;bafLpvpH6fD/AGP+O2ri9vd+tdSILffYfT/DdWof5jV5L/bm33Xk9P8AxF/8fbbfF+X+fqw6dK7y&#10;aZ9f3v8AwHg1fa/bfov+fB/un/UafX9Pzf3VPi6qOH7f8PXH/lIiv59P2tRp+1/4H6tHFtHr/wCo&#10;nX6bfX8+3H+E9XXj12NP2kur7XT9tSaPv/N9r5PIt/sPF6/9fX6NVrce9L8A/wBXn1dvh6Via7VP&#10;l8f/AAGi1fbfb/b6fGf1fZf8otv1aPV5Lfn3Y8R011w/5QNraPFo8tZ4/tfpbzjV9l9x6/B/x18v&#10;P9Pe+tdO1Jp/jk9/t/8AgSP835fsPx/mNH9r+v8AsffumpfLqDV28mX06NOia/2uv+FXtzfyevy2&#10;+unjT9Obe/dM9JbJW+2yXk8P/Fug1fe38H+ZGi/2v9j/AFGn8fq591f4evHpB1Xk/wAh1fYafFJo&#10;8v2un9J/4tvi9d/+Wn493Xj+3/B0pPH9n+HoDs1f/Kv83a8f/AvRpt5Da1+fH/xz/N/r7ab4fz/z&#10;9ODpEV3+Zn/z1/JBe1/ub340fj/gun8fX2nP9j/q+XVn/wBX8+khkdX2036rW9Pn8f8AqzfRfnVf&#10;9Wr8X/HttPiHTY6ZH063v9r+hL/c+T/C9/Hx4/8Agv5+nPvcnxdbPWMf5sW+3t5W+n+YvqNtGrnX&#10;/qPx/X3fzX/V5de6kQW0nT9nquL+PX9x9P7fk9On/gv9r3Uf2n7etDj/AKv9X+r0p0zPbxz/AOq/&#10;b+uvX/nf7dvRo/1Pu7/Cetnpwrf+BserxX+1e33X1/SL/beP02t9L/n6c+6xefXh1MpLfYV//Fr0&#10;+Rf8/r8P+bF7f2v+Df4+2etdRp76Ir+e/iS/6Pt7cW8enjT/AEtzb6+/de6xS3+xobeO1qi2vRf9&#10;f+6dXOn+l/7Xu6fEOvDrhLfyp9b/AG3H3Gj7u2kfS3p/2/8AvfuvVl+LrLBq8R0+P/Mc6/F4LX51&#10;eb+1/rc/059+6u3w9cIL/a+nRp5/zWjwfo5/znrv/vh72vH9v+DprqJTX00mm/8AnGt4dHmtx/x2&#10;/H9b8+9x/F1cfCeu6m37n1/SNWi/j+p/V/xOj8W9+X4T+XVR10v6ovr/AJkW/wCONtR/zN/95vzb&#10;3Xr3l1Ik/Rxrt9wbeP8A4D3t/Z1+rV/r8e7P5fZ1rro31xW831j+um1tRv49X/I7/T3Tr3UmO/jq&#10;f81+ub66NerQf89/tdv9hb/H3dPiHWjw/wA/TaurUNX3VtLX+68Wi1vx4vV4/wCun8e69WPlw65m&#10;9pNP22rVzbR9Li2jy+m1vpbn+vPt2Xy68enKL/duu/8AnPVf/gN/m+PuvD/yZp/2PtnrXUPIW0w2&#10;tb1W+31eD/p1r5/5K/Nve+rL8XUCK3iW/jvq48urX+sfp08av9f34cOnevU1vJU/T6G/lvptfnyf&#10;4f63N7W59+PXus0VvEmjTo83Hg1+O+v+z9x+5/wbVxqt7159Nj4+nGS/7OryX1Pq8tvHfyC3k8fG&#10;v/UaeL/X3vrQ+E9cZ76I7676P92afLby/nT6dH+8+/deX4upTWuv/AS3hk/1Xh/UP+Qtf9P9q9+6&#10;2vwnqKLeX1fcX1zWvq020f8ANrj/AG/Pv3Wx8I/1efWb1/wc38+n7mO3k+30f57j7bT6rf1v/sff&#10;jw6cbiPtPU/Jf8BY9Wn/AIHRf8Cv+BV/D+PH/Y/1P4tf3Xz6bPxH7Oozfr4t9I7eL621m+nV/Y/1&#10;Wrn629262vw9csjfwxX024+lvtLaj/wI083/AKfn3vq3TdV3+29Xlv6v87o8X1H+d8fGr6+L/H/Y&#10;e/de64RX1U97W86aPNa+qx/To51f8tOP9j711o8D1nf/AIGt/wABL+i/18N9X5t6df8ArcX9+6aH&#10;n1ml+tVf7b/PJq/47WuP8/4/z/qdPPvXWuupf+AsX9PuPR5rf8dBf7f83/r5Px/j7917puit5J/r&#10;f7hrXvp/5Dvxf/X/AN79+691wp/pV28f/Aea/i/rrP67/j/V24t731Y/COu5reVv0/oW176P0D9N&#10;vz/qb+9dV6y0Wr7iHT5b6jp8fi8n5v4/Lxp/rq/2Hv3XuuLfm/6vuh9P0Xvxp0en/iP6+99Wby+z&#10;qZVavAl9f+cN/N4vFe/9jT+f9bj3rqvU9P0G2nV/k/0vr+g/Xr9P/BffuvdNst/vWt476D/m7ar3&#10;N/Jq9Oq31/w+nNvfuvdefV4ob2tZ/wDM+Hw/Qf09Wv8Ar/hb3ZuJ6sOB6kw28VPfwW8/+7Ndr2Nv&#10;Lp51X+n4/rxf3XqvUOpt4pv81bV6/BfTrtx5P7Wv66dHov8AX8e9nq7+XTdkb/bw28l9R/zlv6j9&#10;WrjV78eA/wBXmerJw6bpLeWK+rVf+1q1auLatPpv/rcW+vPvQ6t1yk/3X9PrJ/ratZ/339Pem49V&#10;/GOn7HW8K28f0H+c1/XXz4dX5/3j3bqn4j+fSp9H3dJ5fttOqLV/EPPptcfX7P1W/pp5vb3o9V8u&#10;tpT+Sh/Btdd4v9Af33kptWr+/n9/fD5j/wAWz7z/AHH+D+un93Vf8eyncPz6fh+Ef6j1s50FvNSf&#10;5i3he19evR9w1vs7+rX/AKi/q+t/YYb4j148ep1Po1V3j+n2r31efy35/wCBX3Pq0/0t+be9dVPD&#10;qEdWmo/4CeLUb+fxfw79XHlt+9/T9P5+v59sv8R62vDrlPf7elt57eCT/gTo+ztr/Grm/wDxyvzb&#10;3XrfTfR6vuHvqv8AeD/gN4/r4h+m3FrX1/j/AJCt791c+X2dZF/zHP3NtcXk8/8AmNOv0+bRz9be&#10;Px+r/Vem/v3W1pX/AIvp1rbfbxa/t72X/P6/H/nBb7/wceS36P8AD68+3H8utR+fTsb+Kl1/c6LL&#10;pvovo0i323g/cv8A8dNXqva/unTvUal1WrfpbXSaf4N4/LrudPmtz5f+Omr06b6ufejw6snxdQ4t&#10;X+T21avPP/mPH5dXk9X6vTo/1d/T9dPto8enW4f5+ouV1fbz/wCft9w19Xh+116/+Ue/Or/W9Htt&#10;+HW04Hh+XQdZTy3j1ffatFRo8v2f3FtfP8P8Xp0/18nP9PbLfCerdFa7I1f5Xb7jR91S3+08Xk1a&#10;xo+1v6/Lf/gPp9Oq+r039lVzwPSqP+z/ANXp0C+H898lfyfWTV/eX+H/AMY1erV4fH/Yv+nR6b/p&#10;49kjfEemehW2B9x9rW289vv4P+A38M+10aF/z1+bXtq/tf7C/s0tfj6uvxDo/XX/AJdNPo++voot&#10;fj+z0fT8efi/+o8f+9+xDF8HTNx8J+3oWBfypfX4/uKq3m0eHV4+fHp/c/4Pfi17e1Q4dJD+H/V6&#10;9c8Z/nqjRo1eeS/21/Jps19fm9On+tvV/Tn3vr3To9/sYL30/eVGnzafHbx/7r8fq0f11c393HwH&#10;qh+Mdc0teC/gvqH11+O/i4/Txr/3j+vt3rzfD1kqtWpf89/mK3To8Xitxq8d/wAf6vVzf6e2n6ov&#10;wnptx+vy1en7i/il+ng+70eBb6vLxa30/t202591HH9vTh+IdYI7eOD/ADd9M3116dGrjxfjR/q/&#10;7Wr3rq3UGO14dWrTd76Nej6/8ovj9Xk/1Nv9791brR6hZXzaaXV5vF5l/wA99la1/T4vF+75f6fm&#10;/wCr2XXHDz/1Hpjz6DHI/ceaTx/xm37uv+FfwzyX8n/KR91zo/47ePj2XPx6uOPl+fSHyGuz6v4t&#10;f76n1/a/b+P831+Pi39PH/avb2hk4dK0pn4fzr8ugd3D57yX/imj7lrfd/w/yf5/9r+Laf3NH/HG&#10;/wDh5PbPRrDpp+H8q9BbvL7q0+j+9fk+wj8ej+Dfb3v+5/GvuP2/B/xy8nH08fu6cfL8+nsfL+fQ&#10;B78+6+42zp/vhf7mHX/EP4P/ABfV42v/AHb83p0/8c9Hp/px7WwUofh/n0aWlMfDx+fRedzfxbyY&#10;77b/AEm+TxV3i/if9yf4l4rny+b+LftfaWv9z5v3Lf5vnT7Xwac/D/PpbLTT+H+fRXt7/wAV/ujm&#10;vN/ph8f22R0ff/3N/ud4vH6vP9h+7/C/+OHk/c+mni3tU2nWv9nwH8VekUVNTfD+Va9U67v1/wAW&#10;rdf3uvXQW8/2/wB1/nzp+0+3/bv/AMc9X9j6+xBDTHw8Pn6dIJeJ+3pIS67Pb+K2+1j02+3+yt91&#10;6tOvnR9devm/0/Ht9aY4efDpg8f2f4eo02vRS6fu/wDgefH5PD5P0m/2Hl/3T/y0/wBh7c/zdeby&#10;+3qG2v7ufRq/Sl/H9v8AbX8pv5vP+b/rtx/T0+/Hh1Q/H1z9eufT95q8dP4/tPt/sv8AOj9Xk9P/&#10;AATyf2fexwz15vi6hVOvyzX/AIhbzy67+Hxa9Z/4DaOb/wBdHo93FKjh/PqvXBL6ePN/wDm/1Hg0&#10;eQX8Xk40W/Vb1f0591/Cf9Xr1sdYf3PuKm3n/T/u37bz/T+zfi/+p/2Hvx4Dh14cD1DFvtpNXm+r&#10;fp1eD6/8pHj/AD/W3592PFv9Xn1rr019NF/wI1eRdP2uj7jVc30W9Gr/AFWrj6W591HEdW8h+fUy&#10;TV9/S38//AgafH4vDfw8+DT/ALt/1evi/wBPex8Pl1v/ADdYZPJepvq1eaW/j+18NvEL+fT6dX+q&#10;tza1veuqn4R1xg8nhptP8R/zkenw/a/aXuf8z5P7Vr6dfH+xt711Xrqo/wCBUerTr9f/AAK/X+o/&#10;8CPH+3q/p/sPzf3Ycf29ON8X5dYZNeiS/wB1b7trafD4b6v90258n9b8W9uP8A6oeHXcd7Vf6Lap&#10;P87bRfT/ALfV/qv+K+2etdZF1eFrWvpg028fkv5De+vjT/wfj+nt5/i/L/P1s9Z3tdb+a3+UX1X8&#10;Ovxr/nNHq8X0+nptp/x9tr8Q68OPXY1/aVGq9vKmn/Mfdf4/dePnV/qdX9n6cX97f4j1byPTW2vW&#10;n+cvrXTo8Hlvb834t/TX+fbqfCOtDrHX/pF/u9Vof85+q1x/ndPp8v8Axzvzb22nA/lx6qeH7P8A&#10;D05pfzU3/A2+uO2jT4b+m1r8W/1d+L/X35uHl+XXm4fs/wAPXOXV/FJb+TXom/zHj+1/zf8AuvR+&#10;3/r/AOP+Hu6/Cv8Aq9etfj/LqJT2/Y/z36Do1avLfX/yg241f8tOL/4e7tw/Z/h6bT4W6wT6fHP5&#10;NGrz1P18ui2oavvPtvTqt/nPz9dPPunm3+ry60f7Mf6vXqYb/wANi+ltaaNem2nWf81fnRb9Hk5v&#10;/j78vxD7Onl+EfZ1lqP+Ac+ryW1wWtb/AI5n/O+Hm/8AS/tzq3Uqn1/u6dWn7eb9fhtbUNX3Hk9e&#10;j/eddrce234jrx6y0urwNq+/tae/k8f8Ovp9Onw+q9v1W/tfXn3qSlTT/L/qp1scenxPJ4qDV91b&#10;TLby/b6bfn/M8/8ABr8/S3Ptny69+DqVF5PLT6vuLeV9Hm+2+1/WP0+HnVb66/xb8+9t+XWjx6zV&#10;GrTkLeTToit5PF4bfdLf7u/qv/S/NrW92j+IdaHU/H38o1/fX18/Txabn/NeHjVb66fVp/x9162v&#10;xdKXF20bg8f21vNjtXl1fcatQt5/uedNv9T6dX19VvdW4db/AIun/HaPtqvV9novNbz+f7//AID+&#10;rx+L1+H/AI73/FtPPvx6r0uMLfW/+e0/a4bT9n4/tbeT0+G/r8n9NXNr390biP8AV69X/H/q+XSw&#10;xmr7+r0+G/3Nbf8Ah/j+10aP91+TjyX/AE6fX5dX9m3vTf5v8PWm8/t/yDpS03/AOe/3OrRLrv8A&#10;8BNen0feafR93b6+P02/Vz7qvH8z/g68P8h6UNb/AMB6TV9zf7aK2u/n82p9P2/i402+t/2rXvz7&#10;c6cHAdOdDfwLr8WnWNHg0/w/y3S/2Pg9Wi176/2/rb1W91PxD8+rnielst/FT28FvDjdWnT/AAjw&#10;/wAT9F7+q/1to/dt+v8AHtM3w9XXgOhIpfrktH8b/wCA9Lq+0/4G6vuJP879x+L/AOd08W/wv7TH&#10;4h+fW+s2B8f3WMt4dX3D6vtfufBfwvfRq9Pkv/nNHGu9uPdj07H59LaC+uLzfeX+8mv/ABTT/E/q&#10;lvJ/D+NX+pt/avfj3t/iPVk+EdPD3/gEvkvbzenz6ftL/c+r7j7Xnzf8rOrj9On8+6Hh/q9erjz6&#10;day38MpNfn/4t0Hj+61fbf8AFwXV/FfD/YvbV5f7ei3pv791rpYHy+Vdevy+fGeb7n7Lz6Lf2PB+&#10;z4b/AKfB676fxb3U/EOvdTqi/wBzWavvdf29Rq8Oj+M6dA/zXi/b0ab2086tX9u3up+E/b1vqVX/&#10;APA3A67eXzxf8Cfp5PGLeL7f9nzW/wCQPJa/q9062OI6n01vt4f+Bl/vpdH3GrTfzN5frxrvp1eT&#10;jV/m+Nfv3XvLpW02v7nK2+0v/Bp/J/CvB9ro8y6dOrjzX+ni9WvVq9PvXWuuNBb7nA38Xk/g9f4P&#10;4xr8OnV/zD+j9r/lr9z6tVv8fex04nn1Pw/k+7xWrx28FZ4v4x9t9t5P7f2Pi51Wvr83o0308291&#10;fh1c9ZqfzfxSj8f8S8t6vR4fsNWvxvb7r7n9nx6b6dfo8Wq/rt7oePVG6l4/V9nF/wACfP5p9f8A&#10;CPH4P+A7f8Cbf5P9nb9Pj/w/PvXXjw66oPJ4xp+2tpkt5/t9FvKb+Dyc2v8A8B9XNr2496/F5f5e&#10;mm/zf4ep7289TfTq/hDf5/V/F/H9+tvu9Po0/XT/ALs06r8afe24f5+rdTI7/fbh8f2nk/bv9tp+&#10;88elf859z+1o/rb9y1/bTcPL8utdd1Pi+8Gr+7Wv7KG/8V+78t/Gv18X7eq97W4vf8W908ur/g67&#10;yv8Axcl1f3b16fR4r/xi/gOryeH9vxW/V5ONP0596HDy49W9OmWst9zJq/hnl+8pv+Lhq128a/8A&#10;Fr8f7Nv6fn3U/GPs6t1jh02pfH/A7fdVf/F/8ng0/Znyfdfdc6vro/P00c291WlfL+fXj8/58Oo1&#10;P4P4RNo/gGv7KbT9p/Eb383H2P3H7em3+r4+n9r3p/i60KeWn8q9MGc8X8Pn8/8ACL+LHW/iH3n2&#10;2ryDRp/hvp8/9dXp0X1e69b6TVf4dR1/3B0fayeX/gd9tq0i3i8Hrt/Xw+m9/wA+9Nw/z9ePDoeu&#10;ofD5JfH/AAO/3lPq+w++t/wE41fdcaLfp0/7H1ez7ZdPjCujj56v8nRNfVpiv+r7f5dH46+8OqfT&#10;/CNPih1W+9+ztdr/AHHk9Wr+ujn+nuZLWn0wpp/LqPt7rUfF+dKdGP2j4vJSW/g1/uV0fbfe+PVp&#10;H/AXV6f9fyem/teegc/DoaY7f5Nq+x1ajfz6vPq5/wCAvi9N/wCtuLe1A49M9Pj21Nb7X6R306vp&#10;6b+DX/Z/1dub/Tj24OnV4dSntqgt4f8AgT+dV7+Zv06vz/r+7Lx/b/g6t14afPJ/wE/UbeHy+b/q&#10;n/x/rf8AP+HvXXuuQt9zB/mv8dGv6afV5rf7zbm/092Hwn8uvdee2hf+A34tq1fXm/158n9dXFvp&#10;z7r17pwP+bkv4P8APi/nt4/0f7v086f6W/Pv3XussOmx/wCAl/FU/wDHS19X5/Gr/Vfi/wDhf37r&#10;Y4H/AFeY66pv+ArW0/T+1fRfUb/q/H9b8Xv791QcB1zm/wB2f5m/hT631/qH+d/H+t7snxDrfTmL&#10;eQX+3/zKf6q36/8Aaf8AfX91631P5+2kva13/wA5b6f4aebe6/i691JT9DX/AOOkF/rp/SLa9P5/&#10;pb8fX3UdKY/gHXFrfu/5m2oXtfw2t+b82/rb8+/eXXl+Nvy6mH9EdtN/BL9frawvbXx4v95tb37q&#10;/XXGmDVqtoOny6rWuP0+LnR/wbm3v3Xus0H+Yjt4L6udFv03H6dXGn/gvPtn/Rf9Xp1rz65L/wAo&#10;X+b/AM4beS1/1f7r/wCI1e/H4W+3r3U5b6BfTbVxq06P+nejm/8AW/491b4V/Pp0cT1Ihvbi/wCP&#10;06b/AEb66ubf091603w9dyW0vfxfpS99Wn/Y6f8AiPevTry/D1lj/wA3FbTp8f8Aa/zf/IN/Vf8A&#10;r/xS/vTfD1peA/1evUun/QbeL/Or/wBCn6av7X/Ee6Px6cHWYfUfo/zv9v6fT8fj3Tr3WWH6zf5q&#10;2lv83bTe/wCbc3/3j3puH7P8PXuu2/R+L6H/AM5+v6j+vH+tb8+9D4j+XXuscl9T3tbRx5rf8dB9&#10;NPq/1tX5t723D9n+Hr3WY28B+n1X66v6H6X/AD/X/D3o/EP9Xl05/of+r16yr+mX6XsL/TT+ni1u&#10;P9e349p+mesgv4eNFtZto0+L6fjVz/r39+6ei8+oE/0H6beX/kH9K/ovzf8Ar/hb2pX4R1V/iPTN&#10;JbyPfx/m+rX/AF/tafx/S359qeqdS4f0xfT/ADv4vq/SPpbn/W9tyeXWx0qab9D/AKfqfrf+n5/x&#10;9l7cOn4/gHU0f5qP/NfV/wDgv6/z/j70er9ZX/zz/wBbL9bW/wCQvx/rW/PvXXuuEn1P6f1t/rfp&#10;/wB7/p/hf3tePXuo5vpT/gzfr06v+QL+79a68/6TfT+tPrbV9D+rTzf3Qcet9dH9I/T+jjV/rj/e&#10;f6X93611wl/sfX/ONbRbV9BfTb8f1v8A7D37r3TNP+iS1r6D9P8Agn518f8AG/ehw630i8xfxvby&#10;f2bafHrvpX/Vfn/X49rrbiPz6TyfEegkzt9Ueny28k1v06b/AI8Pk5tf+vH9ePZvFw6aPxDoGM95&#10;PtT/AMCLa5dN/t/Ho8nq/wBq8f8Awb1/6n8ezu3+EdNn4ugQz2vXUX06ftKD/PeD7LTcW8mn1a/9&#10;R+b2v7VdOJ0HdX/mo7fcaPHNptbw38p0+HV+5/yz18Xvfj211vprbTep1fb6vFJr8vl0fpW3n8fp&#10;83/LP/Y+9HiOt9LDa1vJR28ejwnV49fj/X/yka/X/wAk/wC9e00vA9KIOJ6NXsy33EP/AAFvoS32&#10;2q19PGv8eT/X4te/PsuuPh6pL8Z6Mzg/82lvDq8Ef/AS/k/Uf89q9P8Ar/4+w9c/H015dCFQ38g/&#10;RfyyfW3mvz/Tj/iPaT16909xXt+L3a/k03/P+cvxb/W97HDpX031P6V/5aG97X/Qfpf8/wBLe3E4&#10;/wCr1HTMvl0n5r2a2rVqa2rRf9R/zOr03/1/apfi6Zf4ek3lPrJ/yzlvovqvcX0X/tX+tuL/AE49&#10;qovPpodImvv4jfy35t59Pm+v+69PH+3/AN79qE+Ide6C7NavE2n7n6n/ADHh8l9f+6vL/a9nVvwH&#10;+ry60ego3D5PvR/wP+qatH23l/U3678/X66f7X+0+3H+LplvjH+rz6L7u6/29bq+/wD+AmTt4fH9&#10;9byevx+H/dX+rvz9NPtyPh0pHl+fQA7u1/wo/wDAq37N/uvt/Do+3e1rc2v/AE9f1vx72fiHSiL4&#10;j0WbcejWLfwS9o7+f7jw31i3m18av+OVuL6b+6TcP29K/wAR6BfMW89X+v8A4GU1/utf8O/3bf7u&#10;/wDvFv7Oq3tGOlrcB0maryfxAeP7r6J4/H9t9rq1jT/CPuf93XvbyenVp1cW9pW/tD/q8+vR/F1C&#10;j+5vUf8AF98tqzVr/hH2Wvzfua7/ALWj/V6fT+rx+2On+paX+2g1fZeb7So8Xgt9x4/Mt/4d4/8A&#10;J7fS3n9enTb8+/de6h4e+qh8X217Vd/H4/uf86bfc/e8av8AV2/t6b8W9ttx6d6fKbzfb5K1vH9x&#10;U3+++x+z/wA22r7jX+79f0W/NtPHuvXum/GavFBp8VrS6reP7m9jq0eXnx2/1PGm9ube/de6U66v&#10;FRW8er+M8fceHz6rrf7m/p1/1vxp+n597HHr3Sqo7eOXTo0fw6HV4NWm/wBw/wDmvJ69H/HLRxp1&#10;+7jiemz8R6XmC0fx7I6vLr0DV/wI8Xi+2P8AmfH+3f8App/cvf8APtxPi6b8l/1eXRg9m/5qLyfY&#10;eP7TI/8AF5t935fPHbV9t+7qt/X9vyar+r3XrUvw9GKw2nzUOrR+uo028tv+AvPk8X+7NP8Aq/xa&#10;3r9vj4R0XPx6FrFXut9Nvu4NVtPiv4ho8nj5vb/N6eL21c+99Im+I9CNh763t4dN6zT4dP6dS3+5&#10;1+rRf66vVf6ce2pPLplviPQiYy37N/tLXjvo16dOsf5zRz4/9Tp5vb22OnE4dCNjbfan/NavI9/1&#10;+K3lFtH9m1vrb/Y8+0cvxD/V69Vbh0saXV4R/wBRsn+Y8Wn9P4t/Z/r/AI+0o62nn09U30itp/zn&#10;+6P1fq/t6vfur9T5NPje/i/zzf57yeK9kt5Lfn+tv9jx7bT4m60OsdTfyR6rf2730af1cebxfn+l&#10;vxa/593HwjrTfD0nq+/hptWn9XHj06/1N/mPF+P9Vf8AF/bsfDphuB6BDeP+bp9Wq/3U1rX8t/Ib&#10;avHxr/1F+Prf2d2fx9Im49EY7gv5BfwX80/6NGq3p1W0cfS33N+dFtPN/Yt23rw4Hql35D/a6o9f&#10;21/4Ln9F/wCMfxm/8Q4+z8HGq/018atF+PZ/F/YH/Sn/AC9PW39uPtHVWHYuv7hP855Pt4b/AGfg&#10;+5taf9d/2vudP/Ai3P8AyH7Dk/8AaHj5cPtPRsPjP5f4D0Fm1df3LeL7K33Uurwfb/xP9Q/z/wB3&#10;z4r/AK9P9i39n2l/D5f5elHmvRntneX/AHG6/wCJ/wCfb/NfZfYa9J8lvB/yj2/Xb0+TVo59on4n&#10;7f8AL0xL8I6Pp094/tMLb7XV43t4PubX++k0fe+T0W/1N+P1avb1nx6LpPhPVnnWF/HTa/vNOqt0&#10;faaP4Zq+09ejw+rX9b+T02vo5t7WycOkq9G02tf7ePX/AJvVFbzW+wtpb9Pg/ctf9WrnVf8As+y6&#10;fh0nbj0LdJf7aK/g1a6vR+j/AI7G32nj9P1/1f5vfj2gk8umX+L8v8/SbzOvx0Wr73yXrb6ft7W0&#10;D/M+P9q39bc6v8Paq1/Lqo/sz0RntS/nr7eS/wBtivD9vp0+T7o6Ner0+T/Vfcej66uLexLbf2XS&#10;yH4B0Qyt1f3nyF/Hb+PQeXy+HxeTxDyeTRzq/wCVHw/t3vo9qBxP29Pt8R6W2x/H9q2r+B+D71tf&#10;8U+6t+oaP7x+L/KfLb/gHo/3X+vm/tBc/D+Z/wAnWuh62L4fsKHT/dbXev8A+Af33l082/hHk/bv&#10;/wAdfzb6+yl/jHVTXpT1fj/hGQ0/YX0L4/4f91/DLfZJ9PLx5P6+XnXb8+3Ivi8/Lj1p/Lokve3j&#10;1f5T4NP303/F0+7+01fw6W/338J9fkvfV/Z8N7enT7EkPFPy6D03+5X7eHVG/bHj1ZH/AIBafJX6&#10;P4f9z/B9Pqv99f12tbx+TnTptzf2fSf7jfkePDz/ANWPl0Zp8B/y/Z/q/LquzsH/AD1Tr/h3631e&#10;G/3n0W33v2/9q1tWn8Xvzf2FN4p9Mfh/n/q/1Y6d2+n1gpTgfhrXh8+gtm/z89vt/wDdVvHf6c/5&#10;zX/uz/X5v7B708Rvh8uFfn0IYf7NOPn/AJP5f5es62sPpbzNbVq1fXnX+dP+v/sPb1v8H+3/AMh6&#10;RXHD8upkdv8Apk/zkv11aLX/ALf40f7z9PZzHSo4cTxrT/ivTz9Oipq5+LgOFP5fP+XT8P0+q+nR&#10;H/n7eL6f2/H6tH+p/wBj7EkHw5rpovxfD+HjTup6V6KjxFOOeHH8q4r69YEt+/p0/oN/Dqv+r/lJ&#10;8nF/9Tb8W/PtoU1vp08D8NfX8Wr/AIzT/D09JxWtfL4v+faeX2+fT5BfzLb7r9B/znj1f5sW0X/t&#10;f8R9ePYitq+KnxeXGnp5f7GKfPoslp4edPHyrTz9P9Veszf5mO+m/Fr20X5/4B6ONX9b8fX2tx4S&#10;1r/P5/BTz9a4p0yP7U0r/l/29fL0pnh1Ee2iX/N6dUf6r672N729Wr+v4/px7Tng3w0qP9NwH5/b&#10;5Ur0oX4l9f5f5qfb1Km1eKLVfTo9Orx+DTr/AN1+L1W/rr9V/wDD25PXT3cKGnDT5cKZp/ps/l0z&#10;Dp1tTjXPHVwHrivppxTrk3/Aqqv4P8wuq19X+bH+a0/2/wDgv+H4v71LT6mT4fh86/0fh6qlfAWl&#10;fi86U4njXy/yVp1Dj/UbefV4zfy2124/zmv03/pbm3tiPgOPw/nx8/Kn2dKH+H8NPlw/Lzp1Il/R&#10;UXtp8Kfp/wCAeryf2tPq8v8AvF/bk1dEnppH+k8uP4tXpTFPlTpmL4k9a+fx8Dw8tP8AOnXdP9W0&#10;6LeY/wCav4L+E38fk51f6r/ePx73D/aNSnxfh4fCeFfxetcU68/lqrw8/i4+dMU9PP1xXpnW3k9P&#10;g/2rRr+4tz9fJ+P6af8AH2UDTUU0cRwrXz9cfZ/xXRia+HnV+dNPl6f6vXrqL/NJbxarD/lr9DbV&#10;f06v6/4fXn3uH+xSmmun8+J9e3V61zTr0nxnjSv5f56fZjrOl7tfy/5vnXbR/mz9Lcf62n8X9vrx&#10;Na8D9nA8aY+z/iumzwFKcfLjx/b+3rBF/mZf83/a/T/m/of83f8APtpKeC9KcTwrTy4V/wAvVpP7&#10;VeP+X8+o1Nbzzf5r6H9ev/jmf94/4i/stt6a3rp/OvofTP8AqPSib+zXj5f4f8P+x1zOr7KX9FvI&#10;n6fHovc/S/N/6/i3t00+lanqOFacfnn/AFY60tPqVrXgfWvD5eXp8+sPqu31toF/L4/6H9F/Vp/p&#10;b2nPE/Z/k6tjSP8AJX18/KvXQ/zkV7/r/P6v81/Z0/7x7bX41+0cf9L5dbb4WpTh/l8+uE/+dh+n&#10;6Wvq+luf03/P9bc/X3SX+0Xhw/lp/wAPr+L1x1eKvht/sf6vs8uskf0NrW8L/p/zf1P+c1c/8b92&#10;X+zPDgeHw8fP/Vx6q/H8xx48PL/Vw67qrWW+j/MR2817frH+b0fj/X/x9+npQcOA+Kvz4f6uNeqw&#10;8TSvxHhx4edeoDf56T/M31D/ADl/P/nl/Tbj/W/x9oTTxGrpr866vLh5V9Olgr4S8fypTgePXfHH&#10;+Z/zsn6tX1uL+a/5/r+P6e/NTWOHE+tf9t8/5daH58Bw/wAnWZL6Xta/7V9Frfq/5SNfH0/Rb8/4&#10;+7pwbTT8PD7B8VcfZT5dNtTFf6Xr/wAZp5ev5eXWB72fT47feNf6a73/AN3eX1av6aeLf4+003xG&#10;n8R4/wCSv86Y6VL+Gv8AB/q4eXrXz6jrfQ99H6jby6fHe5/Rp/P9dXtMPgb/AC/Z/q49Xf4v83Hy&#10;4/5OuP8AYW+m+vjz/q+n9jTxq/1N/wDevbD/AACtePnx/Kn+Xy6eT+0x/CeH+X/Y8+uzf7epvpvZ&#10;P128Vr8atHF/6/n23cf7jH8vs/1fb1a3/wByF+09Q/7K/wCc+kf/AAX6/wBj/iPaD/Qx/qHH/B0v&#10;NNbcOJ9a8D/q+zr/2VBLAwQUAAYACAAAACEAFWe4SuIAAAANAQAADwAAAGRycy9kb3ducmV2Lnht&#10;bEyPwU7DMBBE70j8g7VI3FqbUEIa4lQIiQOolUhb7k68xBHxOordNPw97glus5rRzNtiM9ueTTj6&#10;zpGEu6UAhtQ43VEr4Xh4XWTAfFCkVe8IJfygh015fVWoXLszVTjtQ8tiCflcSTAhDDnnvjFolV+6&#10;ASl6X260KsRzbLke1TmW254nQqTcqo7iglEDvhhsvvcnG3dXnKrPaffxXh8PmXnbbqekaqS8vZmf&#10;n4AFnMNfGC74ER3KyFS7E2nPegmL9X1EDxIe0nUC7JIQInsEVke1StMEeFnw/1+UvwAAAP//AwBQ&#10;SwMEFAAGAAgAAAAhADedwRi6AAAAIQEAABkAAABkcnMvX3JlbHMvZTJvRG9jLnhtbC5yZWxzhI/L&#10;CsIwEEX3gv8QZm/TuhCRpm5EcCv1A4ZkmkabB0kU+/cG3CgILude7jlMu3/aiT0oJuOdgKaqgZGT&#10;XhmnBVz642oLLGV0CifvSMBMCfbdctGeacJcRmk0IbFCcUnAmHPYcZ7kSBZT5QO50gw+WszljJoH&#10;lDfUxNd1veHxkwHdF5OdlIB4Ug2wfg7F/J/th8FIOnh5t+TyDwU3trgLEKOmLMCSMvgOm+oaNPCu&#10;5V+PdS8AAAD//wMAUEsBAi0AFAAGAAgAAAAhANr2PfsNAQAAFAIAABMAAAAAAAAAAAAAAAAAAAAA&#10;AFtDb250ZW50X1R5cGVzXS54bWxQSwECLQAUAAYACAAAACEAOP0h/9YAAACUAQAACwAAAAAAAAAA&#10;AAAAAAA+AQAAX3JlbHMvLnJlbHNQSwECLQAUAAYACAAAACEAcwjgTakCAADgBQAADgAAAAAAAAAA&#10;AAAAAAA9AgAAZHJzL2Uyb0RvYy54bWxQSwECLQAKAAAAAAAAACEAho0SYdOskQDTrJEAFAAAAAAA&#10;AAAAAAAAAAASBQAAZHJzL21lZGlhL2ltYWdlMS5qcGdQSwECLQAUAAYACAAAACEAFWe4SuIAAAAN&#10;AQAADwAAAAAAAAAAAAAAAAAXspEAZHJzL2Rvd25yZXYueG1sUEsBAi0AFAAGAAgAAAAhADedwRi6&#10;AAAAIQEAABkAAAAAAAAAAAAAAAAAJrORAGRycy9fcmVscy9lMm9Eb2MueG1sLnJlbHNQSwUGAAAA&#10;AAYABgB8AQAAF7SRAAAA&#10;" stroked="f">
                <v:fill r:id="rId13" o:title="" recolor="t" rotate="t" type="frame"/>
              </v:rect>
            </w:pict>
          </mc:Fallback>
        </mc:AlternateContent>
      </w:r>
      <w:r w:rsidR="00970694">
        <w:rPr>
          <w:noProof/>
          <w:lang w:eastAsia="en-AU"/>
        </w:rPr>
        <w:drawing>
          <wp:anchor distT="0" distB="0" distL="114300" distR="114300" simplePos="0" relativeHeight="251979776" behindDoc="1" locked="0" layoutInCell="1" allowOverlap="1" wp14:anchorId="770B3859" wp14:editId="159E9637">
            <wp:simplePos x="0" y="0"/>
            <wp:positionH relativeFrom="column">
              <wp:posOffset>-909955</wp:posOffset>
            </wp:positionH>
            <wp:positionV relativeFrom="paragraph">
              <wp:posOffset>-757555</wp:posOffset>
            </wp:positionV>
            <wp:extent cx="7572375" cy="1447280"/>
            <wp:effectExtent l="0" t="0" r="0" b="635"/>
            <wp:wrapNone/>
            <wp:docPr id="22" name="Picture 22" descr="P:\PublicationComponents\logos\NCVER LOGOS\ColourBar\ColourTabsForResearchReports\ColourBar_Purple_RightTab_Resized.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P:\PublicationComponents\logos\NCVER LOGOS\ColourBar\ColourTabsForResearchReports\ColourBar_Purple_RightTab_Resized.jpg"/>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72375" cy="1447280"/>
                    </a:xfrm>
                    <a:prstGeom prst="rect">
                      <a:avLst/>
                    </a:prstGeom>
                    <a:noFill/>
                    <a:ln>
                      <a:noFill/>
                    </a:ln>
                  </pic:spPr>
                </pic:pic>
              </a:graphicData>
            </a:graphic>
            <wp14:sizeRelH relativeFrom="page">
              <wp14:pctWidth>0</wp14:pctWidth>
            </wp14:sizeRelH>
            <wp14:sizeRelV relativeFrom="page">
              <wp14:pctHeight>0</wp14:pctHeight>
            </wp14:sizeRelV>
          </wp:anchor>
        </w:drawing>
      </w:r>
      <w:bookmarkEnd w:id="0"/>
      <w:bookmarkEnd w:id="1"/>
      <w:r w:rsidR="00D056F3">
        <w:br w:type="page"/>
      </w:r>
      <w:bookmarkStart w:id="3" w:name="_Toc495748330"/>
      <w:bookmarkStart w:id="4" w:name="_Toc495810630"/>
      <w:bookmarkStart w:id="5" w:name="_Toc6031787"/>
      <w:bookmarkStart w:id="6" w:name="_Toc6031844"/>
      <w:bookmarkEnd w:id="2"/>
    </w:p>
    <w:p w14:paraId="7FDFF025" w14:textId="77777777" w:rsidR="007C667B" w:rsidRPr="005C2FCF" w:rsidRDefault="007C667B" w:rsidP="007C667B">
      <w:pPr>
        <w:pStyle w:val="Heading3"/>
        <w:ind w:right="-1"/>
      </w:pPr>
      <w:bookmarkStart w:id="7" w:name="_Toc98394880"/>
      <w:bookmarkStart w:id="8" w:name="_Toc296423683"/>
      <w:bookmarkStart w:id="9" w:name="_Toc296497514"/>
      <w:r w:rsidRPr="005C2FCF">
        <w:lastRenderedPageBreak/>
        <w:t>Publisher’s note</w:t>
      </w:r>
    </w:p>
    <w:p w14:paraId="7D95AE87" w14:textId="77777777" w:rsidR="007C667B" w:rsidRDefault="007C667B" w:rsidP="007C667B">
      <w:pPr>
        <w:pStyle w:val="Imprint"/>
      </w:pPr>
      <w:r w:rsidRPr="007C667B">
        <w:t>The views and opinions expressed in this document are thos</w:t>
      </w:r>
      <w:r w:rsidRPr="00FE792E">
        <w:t xml:space="preserve">e of the </w:t>
      </w:r>
      <w:r w:rsidRPr="008C3142">
        <w:t>author/project team</w:t>
      </w:r>
      <w:r w:rsidRPr="00FE792E">
        <w:t xml:space="preserve"> and do not necessarily reflect the views of the Australian Government, state and territory governments or NCVER. Any interpretation of data is the responsibility of the author/project team.</w:t>
      </w:r>
    </w:p>
    <w:p w14:paraId="58B4485E" w14:textId="1126EAB9" w:rsidR="00FE792E" w:rsidRDefault="00FE792E" w:rsidP="00FE792E">
      <w:pPr>
        <w:pStyle w:val="Imprint"/>
        <w:ind w:right="-1"/>
      </w:pPr>
      <w:r>
        <w:t xml:space="preserve">Additional information relating to this research is available in </w:t>
      </w:r>
      <w:r w:rsidR="001F1190">
        <w:rPr>
          <w:i/>
        </w:rPr>
        <w:t xml:space="preserve">The best of both worlds? </w:t>
      </w:r>
      <w:r w:rsidR="008E3210">
        <w:rPr>
          <w:i/>
        </w:rPr>
        <w:t>I</w:t>
      </w:r>
      <w:r w:rsidR="001F1190">
        <w:rPr>
          <w:i/>
        </w:rPr>
        <w:t>ntegrating VET and higher education:</w:t>
      </w:r>
      <w:r>
        <w:rPr>
          <w:i/>
        </w:rPr>
        <w:t xml:space="preserve"> support document</w:t>
      </w:r>
      <w:r>
        <w:t>. It can be accessed from NCVER’s Portal &lt;http://www.ncver.edu.au</w:t>
      </w:r>
      <w:r w:rsidR="00F01194">
        <w:t xml:space="preserve"> </w:t>
      </w:r>
      <w:r>
        <w:t xml:space="preserve">&gt;. </w:t>
      </w:r>
    </w:p>
    <w:p w14:paraId="17492135" w14:textId="738E825D" w:rsidR="00FE792E" w:rsidRDefault="00FE792E" w:rsidP="00FE792E">
      <w:pPr>
        <w:pStyle w:val="Imprint"/>
        <w:ind w:right="-1"/>
      </w:pPr>
      <w:r>
        <w:t xml:space="preserve">To find other material of interest, search VOCEDplus (the UNESCO/NCVER international database </w:t>
      </w:r>
      <w:r w:rsidRPr="00CE248F">
        <w:t>&lt;</w:t>
      </w:r>
      <w:hyperlink r:id="rId15" w:history="1">
        <w:r w:rsidRPr="00CE248F">
          <w:t>http://www.voced.edu.au</w:t>
        </w:r>
      </w:hyperlink>
      <w:r w:rsidRPr="00CE248F">
        <w:t>&gt;)</w:t>
      </w:r>
      <w:r>
        <w:t xml:space="preserve"> using the following keywords: </w:t>
      </w:r>
      <w:r w:rsidR="00FC2907" w:rsidRPr="00FC2907">
        <w:rPr>
          <w:i/>
          <w:iCs/>
        </w:rPr>
        <w:t>Barrier; Case study; Education industry relationship; Higher education; Industry; Partnership in education and training; Pathways; Providers of education and training; Qualifications; Students; Sustainability; Tertiary education; Vocational education and training.</w:t>
      </w:r>
    </w:p>
    <w:p w14:paraId="67860C11" w14:textId="77777777" w:rsidR="00FE792E" w:rsidRPr="007C667B" w:rsidRDefault="00FE792E" w:rsidP="007C667B">
      <w:pPr>
        <w:pStyle w:val="Imprint"/>
      </w:pPr>
    </w:p>
    <w:p w14:paraId="73863108" w14:textId="77777777" w:rsidR="00BA00AB" w:rsidRDefault="00BA00AB" w:rsidP="007C667B"/>
    <w:p w14:paraId="5C8F2F5F" w14:textId="77777777" w:rsidR="00BA00AB" w:rsidRDefault="00BA00AB" w:rsidP="007C667B"/>
    <w:p w14:paraId="6DDB21C7" w14:textId="77777777" w:rsidR="00BA00AB" w:rsidRDefault="00BA00AB" w:rsidP="007C667B"/>
    <w:p w14:paraId="1C89E47C" w14:textId="6882F5EA" w:rsidR="00C83D73" w:rsidRDefault="00BA00AB" w:rsidP="007C667B">
      <w:pPr>
        <w:sectPr w:rsidR="00C83D73" w:rsidSect="00E10CD4">
          <w:footerReference w:type="even" r:id="rId16"/>
          <w:footerReference w:type="default" r:id="rId17"/>
          <w:pgSz w:w="11907" w:h="16840" w:code="9"/>
          <w:pgMar w:top="1276" w:right="1418" w:bottom="1276" w:left="1418" w:header="709" w:footer="556" w:gutter="0"/>
          <w:cols w:space="708"/>
          <w:docGrid w:linePitch="360"/>
        </w:sectPr>
      </w:pPr>
      <w:r>
        <w:rPr>
          <w:noProof/>
          <w:lang w:eastAsia="en-AU"/>
        </w:rPr>
        <w:drawing>
          <wp:anchor distT="0" distB="0" distL="114300" distR="114300" simplePos="0" relativeHeight="251768832" behindDoc="0" locked="0" layoutInCell="1" allowOverlap="1" wp14:anchorId="44A0F21C" wp14:editId="58BA413B">
            <wp:simplePos x="0" y="0"/>
            <wp:positionH relativeFrom="column">
              <wp:posOffset>544830</wp:posOffset>
            </wp:positionH>
            <wp:positionV relativeFrom="paragraph">
              <wp:posOffset>5672455</wp:posOffset>
            </wp:positionV>
            <wp:extent cx="141605" cy="152400"/>
            <wp:effectExtent l="0" t="0" r="0" b="0"/>
            <wp:wrapNone/>
            <wp:docPr id="13" name="Picture 1" descr="P:\PublicationComponents\logos\Social Media\Twitter_blackbox.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PublicationComponents\logos\Social Media\Twitter_blackbox.png"/>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141605" cy="152400"/>
                    </a:xfrm>
                    <a:prstGeom prst="rect">
                      <a:avLst/>
                    </a:prstGeom>
                    <a:noFill/>
                    <a:ln w="9525">
                      <a:noFill/>
                      <a:miter lim="800000"/>
                      <a:headEnd/>
                      <a:tailEnd/>
                    </a:ln>
                  </pic:spPr>
                </pic:pic>
              </a:graphicData>
            </a:graphic>
          </wp:anchor>
        </w:drawing>
      </w:r>
      <w:r w:rsidR="004708E5">
        <w:rPr>
          <w:noProof/>
          <w:lang w:eastAsia="en-AU"/>
        </w:rPr>
        <w:drawing>
          <wp:anchor distT="0" distB="0" distL="114300" distR="114300" simplePos="0" relativeHeight="251767808" behindDoc="0" locked="0" layoutInCell="1" allowOverlap="1" wp14:anchorId="707D1FE6" wp14:editId="56E63634">
            <wp:simplePos x="0" y="0"/>
            <wp:positionH relativeFrom="column">
              <wp:posOffset>2161540</wp:posOffset>
            </wp:positionH>
            <wp:positionV relativeFrom="paragraph">
              <wp:posOffset>5672759</wp:posOffset>
            </wp:positionV>
            <wp:extent cx="139065" cy="152400"/>
            <wp:effectExtent l="0" t="0" r="0" b="0"/>
            <wp:wrapNone/>
            <wp:docPr id="24" name="Picture 24" descr="P:\PublicationComponents\logos\Social Media\InBug-16px_0.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P:\PublicationComponents\logos\Social Media\InBug-16px_0.png"/>
                    <pic:cNvPicPr>
                      <a:picLocks noChangeAspect="1" noChangeArrowheads="1"/>
                    </pic:cNvPicPr>
                  </pic:nvPicPr>
                  <pic:blipFill>
                    <a:blip r:embed="rId19" cstate="print">
                      <a:biLevel thresh="50000"/>
                      <a:extLst>
                        <a:ext uri="{28A0092B-C50C-407E-A947-70E740481C1C}">
                          <a14:useLocalDpi xmlns:a14="http://schemas.microsoft.com/office/drawing/2010/main" val="0"/>
                        </a:ext>
                      </a:extLst>
                    </a:blip>
                    <a:srcRect/>
                    <a:stretch>
                      <a:fillRect/>
                    </a:stretch>
                  </pic:blipFill>
                  <pic:spPr bwMode="auto">
                    <a:xfrm>
                      <a:off x="0" y="0"/>
                      <a:ext cx="139065" cy="152400"/>
                    </a:xfrm>
                    <a:prstGeom prst="rect">
                      <a:avLst/>
                    </a:prstGeom>
                    <a:noFill/>
                    <a:ln w="9525">
                      <a:noFill/>
                      <a:miter lim="800000"/>
                      <a:headEnd/>
                      <a:tailEnd/>
                    </a:ln>
                  </pic:spPr>
                </pic:pic>
              </a:graphicData>
            </a:graphic>
          </wp:anchor>
        </w:drawing>
      </w:r>
      <w:r w:rsidR="00FF36B2">
        <w:rPr>
          <w:noProof/>
          <w:lang w:eastAsia="en-AU"/>
        </w:rPr>
        <mc:AlternateContent>
          <mc:Choice Requires="wps">
            <w:drawing>
              <wp:anchor distT="0" distB="0" distL="114300" distR="114300" simplePos="0" relativeHeight="251764736" behindDoc="0" locked="0" layoutInCell="1" allowOverlap="1" wp14:anchorId="55CE88B7" wp14:editId="2ABDC7AE">
                <wp:simplePos x="0" y="0"/>
                <wp:positionH relativeFrom="column">
                  <wp:posOffset>4445</wp:posOffset>
                </wp:positionH>
                <wp:positionV relativeFrom="paragraph">
                  <wp:posOffset>455930</wp:posOffset>
                </wp:positionV>
                <wp:extent cx="5596890" cy="5372100"/>
                <wp:effectExtent l="0" t="0" r="3810" b="0"/>
                <wp:wrapNone/>
                <wp:docPr id="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9689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C2AC21" w14:textId="71A79F34" w:rsidR="00267305" w:rsidRPr="00A021FC" w:rsidRDefault="00267305" w:rsidP="007C667B">
                            <w:pPr>
                              <w:pStyle w:val="Imprint"/>
                              <w:rPr>
                                <w:b/>
                              </w:rPr>
                            </w:pPr>
                            <w:r w:rsidRPr="00A021FC">
                              <w:rPr>
                                <w:b/>
                              </w:rPr>
                              <w:t xml:space="preserve">© </w:t>
                            </w:r>
                            <w:r w:rsidRPr="008C3142">
                              <w:rPr>
                                <w:b/>
                              </w:rPr>
                              <w:t>Commonwealth of Australia</w:t>
                            </w:r>
                            <w:r w:rsidRPr="00A021FC">
                              <w:rPr>
                                <w:b/>
                              </w:rPr>
                              <w:t xml:space="preserve">, </w:t>
                            </w:r>
                            <w:r w:rsidR="00FF36B2">
                              <w:rPr>
                                <w:b/>
                              </w:rPr>
                              <w:t>2021</w:t>
                            </w:r>
                          </w:p>
                          <w:p w14:paraId="1D525BD6" w14:textId="77777777" w:rsidR="00267305" w:rsidRDefault="00267305" w:rsidP="007C667B">
                            <w:pPr>
                              <w:pStyle w:val="Imprint"/>
                              <w:rPr>
                                <w:sz w:val="20"/>
                              </w:rPr>
                            </w:pPr>
                            <w:r w:rsidRPr="00E80270">
                              <w:rPr>
                                <w:noProof/>
                                <w:sz w:val="20"/>
                                <w:lang w:eastAsia="en-AU"/>
                              </w:rPr>
                              <w:drawing>
                                <wp:inline distT="0" distB="0" distL="0" distR="0" wp14:anchorId="20FFA1D1" wp14:editId="09EFA3F9">
                                  <wp:extent cx="850265" cy="302895"/>
                                  <wp:effectExtent l="19050" t="0" r="6985" b="0"/>
                                  <wp:docPr id="10" name="Picture 1" descr="G:\pub_prod\PublicationComponents\logos\Creativecommons\CC BY logo.ep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G:\pub_prod\PublicationComponents\logos\Creativecommons\CC BY logo.eps"/>
                                          <pic:cNvPicPr>
                                            <a:picLocks noChangeAspect="1" noChangeArrowheads="1"/>
                                          </pic:cNvPicPr>
                                        </pic:nvPicPr>
                                        <pic:blipFill>
                                          <a:blip r:embed="rId20" cstate="print"/>
                                          <a:srcRect/>
                                          <a:stretch>
                                            <a:fillRect/>
                                          </a:stretch>
                                        </pic:blipFill>
                                        <pic:spPr bwMode="auto">
                                          <a:xfrm>
                                            <a:off x="0" y="0"/>
                                            <a:ext cx="850265" cy="302895"/>
                                          </a:xfrm>
                                          <a:prstGeom prst="rect">
                                            <a:avLst/>
                                          </a:prstGeom>
                                          <a:noFill/>
                                          <a:ln w="9525">
                                            <a:noFill/>
                                            <a:miter lim="800000"/>
                                            <a:headEnd/>
                                            <a:tailEnd/>
                                          </a:ln>
                                        </pic:spPr>
                                      </pic:pic>
                                    </a:graphicData>
                                  </a:graphic>
                                </wp:inline>
                              </w:drawing>
                            </w:r>
                          </w:p>
                          <w:p w14:paraId="7B99DF27" w14:textId="77777777" w:rsidR="00267305" w:rsidRDefault="00267305" w:rsidP="001D321A">
                            <w:pPr>
                              <w:pStyle w:val="Imprint"/>
                            </w:pPr>
                            <w:r w:rsidRPr="001D321A">
                              <w:t xml:space="preserve">With the exception of the Commonwealth Coat of Arms, the Department’s logo, any material protected by a trade mark and where otherwise noted all material presented in this document is provided under a Creative Commons Attribution 3.0 Australia &lt;http://creativecommons.org/licenses/by/3.0/au&gt; licence. </w:t>
                            </w:r>
                          </w:p>
                          <w:p w14:paraId="5912E722" w14:textId="77777777" w:rsidR="00267305" w:rsidRPr="001D321A" w:rsidRDefault="00267305" w:rsidP="001D321A">
                            <w:pPr>
                              <w:pStyle w:val="Imprint"/>
                            </w:pPr>
                            <w:r w:rsidRPr="001D321A">
                              <w:t xml:space="preserve">The details of the relevant licence conditions are available on the Creative Commons website (accessible using the links </w:t>
                            </w:r>
                            <w:r w:rsidRPr="001D321A">
                              <w:rPr>
                                <w:spacing w:val="-1"/>
                              </w:rPr>
                              <w:t>provided) as is the full legal code for the CC BY 3.0 AU licence &lt;http://creativecommons.org/licenses/by/3.0/legalcode&gt;.</w:t>
                            </w:r>
                            <w:r w:rsidRPr="001D321A">
                              <w:rPr>
                                <w:spacing w:val="-2"/>
                              </w:rPr>
                              <w:t xml:space="preserve"> </w:t>
                            </w:r>
                          </w:p>
                          <w:p w14:paraId="4539E8E1" w14:textId="77777777" w:rsidR="00267305" w:rsidRDefault="00267305" w:rsidP="001D321A">
                            <w:pPr>
                              <w:pStyle w:val="Imprint"/>
                            </w:pPr>
                            <w:r w:rsidRPr="001D321A">
                              <w:t>The Creative Commons licence conditions do not apply to all logos, graphic design, artwork and photographs. Requests and enquiries concerning other reproduction and rights should be directed to the National Centre for Vocational Education Research (NCVER).</w:t>
                            </w:r>
                          </w:p>
                          <w:p w14:paraId="59A7DE4C" w14:textId="1D077AE6" w:rsidR="00267305" w:rsidRPr="00A021FC" w:rsidRDefault="00267305" w:rsidP="001D321A">
                            <w:pPr>
                              <w:pStyle w:val="Imprint"/>
                            </w:pPr>
                            <w:r w:rsidRPr="00A021FC">
                              <w:t xml:space="preserve">This document should be attributed </w:t>
                            </w:r>
                            <w:r w:rsidRPr="00FF36B2">
                              <w:t xml:space="preserve">as </w:t>
                            </w:r>
                            <w:r w:rsidR="00FF36B2" w:rsidRPr="00FF36B2">
                              <w:t>Hodge</w:t>
                            </w:r>
                            <w:r w:rsidR="00FF36B2">
                              <w:t>,</w:t>
                            </w:r>
                            <w:r w:rsidR="00FF36B2" w:rsidRPr="00FF36B2">
                              <w:t xml:space="preserve"> S </w:t>
                            </w:r>
                            <w:r w:rsidR="00FF36B2">
                              <w:t>&amp;</w:t>
                            </w:r>
                            <w:r w:rsidR="00FF36B2" w:rsidRPr="00FF36B2">
                              <w:t xml:space="preserve"> Knight</w:t>
                            </w:r>
                            <w:r w:rsidR="00FF36B2">
                              <w:t>,</w:t>
                            </w:r>
                            <w:r w:rsidR="00FF36B2" w:rsidRPr="00FF36B2">
                              <w:t xml:space="preserve"> E</w:t>
                            </w:r>
                            <w:r w:rsidRPr="00FF36B2">
                              <w:t xml:space="preserve"> </w:t>
                            </w:r>
                            <w:r w:rsidR="00FF36B2" w:rsidRPr="00FF36B2">
                              <w:t>2021</w:t>
                            </w:r>
                            <w:r w:rsidRPr="00FF36B2">
                              <w:t xml:space="preserve">, </w:t>
                            </w:r>
                            <w:r w:rsidR="00FF36B2" w:rsidRPr="00FF36B2">
                              <w:rPr>
                                <w:i/>
                                <w:iCs/>
                              </w:rPr>
                              <w:t>The best of both worlds? Integrating VET and higher education</w:t>
                            </w:r>
                            <w:r w:rsidRPr="00FF36B2">
                              <w:rPr>
                                <w:i/>
                              </w:rPr>
                              <w:t>,</w:t>
                            </w:r>
                            <w:r w:rsidRPr="00FF36B2">
                              <w:t xml:space="preserve"> NCVER, Adelaide.</w:t>
                            </w:r>
                            <w:r>
                              <w:t xml:space="preserve"> </w:t>
                            </w:r>
                          </w:p>
                          <w:p w14:paraId="1807EC4B" w14:textId="76A8B972" w:rsidR="00267305" w:rsidRPr="001D321A" w:rsidRDefault="00267305" w:rsidP="001D321A">
                            <w:pPr>
                              <w:pStyle w:val="Imprint"/>
                            </w:pPr>
                            <w:r w:rsidRPr="001D321A">
                              <w:t xml:space="preserve">This work has been produced by NCVER on behalf of the Australian Government and state and territory governments, with funding provided through the </w:t>
                            </w:r>
                            <w:r>
                              <w:t xml:space="preserve">Australian Government </w:t>
                            </w:r>
                            <w:r w:rsidRPr="001D321A">
                              <w:t>Department of Education</w:t>
                            </w:r>
                            <w:r>
                              <w:t>, Skills and Employment</w:t>
                            </w:r>
                            <w:r w:rsidRPr="001D321A">
                              <w:t xml:space="preserve">. </w:t>
                            </w:r>
                          </w:p>
                          <w:p w14:paraId="0300B531" w14:textId="77777777" w:rsidR="00267305" w:rsidRPr="00C9777B" w:rsidRDefault="00267305" w:rsidP="001D321A">
                            <w:pPr>
                              <w:pStyle w:val="Imprint"/>
                            </w:pPr>
                            <w:r>
                              <w:rPr>
                                <w:smallCaps/>
                              </w:rPr>
                              <w:t>COVER IMAGE: GETTY IMAGES</w:t>
                            </w:r>
                          </w:p>
                          <w:p w14:paraId="4D33D844" w14:textId="0729A5C7" w:rsidR="00267305" w:rsidRDefault="00267305" w:rsidP="007C667B">
                            <w:pPr>
                              <w:pStyle w:val="Imprint"/>
                              <w:rPr>
                                <w:color w:val="000000"/>
                              </w:rPr>
                            </w:pPr>
                            <w:r w:rsidRPr="005C2FCF">
                              <w:rPr>
                                <w:color w:val="000000"/>
                              </w:rPr>
                              <w:t>ISBN</w:t>
                            </w:r>
                            <w:r>
                              <w:rPr>
                                <w:color w:val="000000"/>
                              </w:rPr>
                              <w:t xml:space="preserve"> </w:t>
                            </w:r>
                            <w:r w:rsidRPr="005C2FCF">
                              <w:rPr>
                                <w:color w:val="000000"/>
                              </w:rPr>
                              <w:tab/>
                            </w:r>
                            <w:r w:rsidR="0096710A" w:rsidRPr="0096710A">
                              <w:rPr>
                                <w:color w:val="000000"/>
                              </w:rPr>
                              <w:t>978-1-925717-85-3</w:t>
                            </w:r>
                          </w:p>
                          <w:p w14:paraId="58FC7CC6" w14:textId="53735F84" w:rsidR="00267305" w:rsidRPr="005C2FCF" w:rsidRDefault="00267305" w:rsidP="00CE248F">
                            <w:pPr>
                              <w:pStyle w:val="Imprint"/>
                              <w:spacing w:before="0"/>
                              <w:rPr>
                                <w:color w:val="000000"/>
                              </w:rPr>
                            </w:pPr>
                            <w:r w:rsidRPr="005C2FCF">
                              <w:rPr>
                                <w:color w:val="000000"/>
                              </w:rPr>
                              <w:t>TD/TNC</w:t>
                            </w:r>
                            <w:r w:rsidRPr="005C2FCF">
                              <w:rPr>
                                <w:color w:val="000000"/>
                              </w:rPr>
                              <w:tab/>
                            </w:r>
                            <w:r w:rsidR="0096710A">
                              <w:rPr>
                                <w:color w:val="000000"/>
                              </w:rPr>
                              <w:t>146.02</w:t>
                            </w:r>
                          </w:p>
                          <w:p w14:paraId="694BA120" w14:textId="77777777" w:rsidR="00267305" w:rsidRPr="005C2FCF" w:rsidRDefault="00267305" w:rsidP="007C667B">
                            <w:pPr>
                              <w:pStyle w:val="Imprint"/>
                              <w:ind w:right="1700"/>
                              <w:rPr>
                                <w:color w:val="000000"/>
                              </w:rPr>
                            </w:pPr>
                            <w:r w:rsidRPr="005C2FCF">
                              <w:rPr>
                                <w:color w:val="000000"/>
                              </w:rPr>
                              <w:t>Published by NCVER</w:t>
                            </w:r>
                            <w:r>
                              <w:rPr>
                                <w:color w:val="000000"/>
                              </w:rPr>
                              <w:t xml:space="preserve">, </w:t>
                            </w:r>
                            <w:r w:rsidRPr="005C2FCF">
                              <w:rPr>
                                <w:color w:val="000000"/>
                              </w:rPr>
                              <w:t>ABN 87 007 967 311</w:t>
                            </w:r>
                          </w:p>
                          <w:p w14:paraId="157149BB" w14:textId="77777777" w:rsidR="00267305" w:rsidRPr="005C2FCF" w:rsidRDefault="00267305" w:rsidP="007C667B">
                            <w:pPr>
                              <w:pStyle w:val="Imprint"/>
                              <w:spacing w:before="80"/>
                              <w:rPr>
                                <w:color w:val="000000"/>
                              </w:rPr>
                            </w:pPr>
                            <w:r>
                              <w:rPr>
                                <w:color w:val="000000"/>
                              </w:rPr>
                              <w:t xml:space="preserve">Level 5, 60 Light Square, Adelaide </w:t>
                            </w:r>
                            <w:r w:rsidRPr="005C2FCF">
                              <w:rPr>
                                <w:color w:val="000000"/>
                              </w:rPr>
                              <w:t>SA 5000</w:t>
                            </w:r>
                            <w:r w:rsidRPr="005C2FCF">
                              <w:rPr>
                                <w:color w:val="000000"/>
                              </w:rPr>
                              <w:br/>
                              <w:t>PO Box 8288 Station Arcade, Adelaide SA 5000, Australia</w:t>
                            </w:r>
                          </w:p>
                          <w:p w14:paraId="36263D23" w14:textId="77777777" w:rsidR="00267305" w:rsidRPr="002C3573" w:rsidRDefault="00267305" w:rsidP="001D321A">
                            <w:pPr>
                              <w:pStyle w:val="Imprint"/>
                              <w:tabs>
                                <w:tab w:val="left" w:pos="2127"/>
                              </w:tabs>
                            </w:pPr>
                            <w:r w:rsidRPr="00D212FA">
                              <w:rPr>
                                <w:b/>
                              </w:rPr>
                              <w:t>P</w:t>
                            </w:r>
                            <w:r>
                              <w:rPr>
                                <w:b/>
                              </w:rPr>
                              <w:t>hone</w:t>
                            </w:r>
                            <w:r w:rsidRPr="00D212FA">
                              <w:t xml:space="preserve"> +61 8 8230 8400 </w:t>
                            </w:r>
                            <w:r>
                              <w:t xml:space="preserve"> </w:t>
                            </w:r>
                            <w:r w:rsidRPr="00D212FA">
                              <w:t xml:space="preserve"> </w:t>
                            </w:r>
                            <w:r>
                              <w:t xml:space="preserve">  </w:t>
                            </w:r>
                            <w:r>
                              <w:tab/>
                            </w:r>
                            <w:r w:rsidRPr="002C3573">
                              <w:rPr>
                                <w:b/>
                              </w:rPr>
                              <w:t>Email</w:t>
                            </w:r>
                            <w:r w:rsidRPr="002C3573">
                              <w:t xml:space="preserve"> </w:t>
                            </w:r>
                            <w:hyperlink r:id="rId21" w:history="1">
                              <w:r w:rsidRPr="004B031A">
                                <w:rPr>
                                  <w:rStyle w:val="Hyperlink"/>
                                  <w:sz w:val="16"/>
                                  <w:szCs w:val="16"/>
                                </w:rPr>
                                <w:t>ncver@ncver.edu.au</w:t>
                              </w:r>
                            </w:hyperlink>
                            <w:r w:rsidRPr="002C3573">
                              <w:t xml:space="preserve">    </w:t>
                            </w:r>
                            <w:r>
                              <w:br/>
                            </w:r>
                            <w:r w:rsidRPr="002C3573">
                              <w:rPr>
                                <w:b/>
                              </w:rPr>
                              <w:t>Web</w:t>
                            </w:r>
                            <w:r w:rsidRPr="002C3573">
                              <w:t xml:space="preserve"> &lt;http</w:t>
                            </w:r>
                            <w:r>
                              <w:t>s</w:t>
                            </w:r>
                            <w:r w:rsidRPr="002C3573">
                              <w:t>://www.ncver.edu.au&gt;  &lt;</w:t>
                            </w:r>
                            <w:hyperlink r:id="rId22" w:history="1">
                              <w:r w:rsidRPr="001D75B8">
                                <w:rPr>
                                  <w:rStyle w:val="Hyperlink"/>
                                  <w:sz w:val="16"/>
                                  <w:szCs w:val="16"/>
                                </w:rPr>
                                <w:t>https://www.lsay.edu.au</w:t>
                              </w:r>
                            </w:hyperlink>
                            <w:r w:rsidRPr="002C3573">
                              <w:t>&gt;</w:t>
                            </w:r>
                          </w:p>
                          <w:p w14:paraId="74043603" w14:textId="77777777" w:rsidR="00267305" w:rsidRPr="00D212FA" w:rsidRDefault="00267305" w:rsidP="007C667B">
                            <w:pPr>
                              <w:pStyle w:val="Imprint"/>
                              <w:tabs>
                                <w:tab w:val="left" w:pos="993"/>
                                <w:tab w:val="left" w:pos="3686"/>
                              </w:tabs>
                              <w:spacing w:before="0"/>
                            </w:pPr>
                            <w:r w:rsidRPr="00E65C3B">
                              <w:rPr>
                                <w:b/>
                              </w:rPr>
                              <w:t>Follow us:</w:t>
                            </w:r>
                            <w:r>
                              <w:t xml:space="preserve"> </w:t>
                            </w:r>
                            <w:r>
                              <w:tab/>
                              <w:t xml:space="preserve">   &lt;https://twitter.com/ncver&gt;</w:t>
                            </w:r>
                            <w:r>
                              <w:tab/>
                              <w:t>&lt;https://www.linkedin.com/company/ncver&gt;</w:t>
                            </w:r>
                          </w:p>
                        </w:txbxContent>
                      </wps:txbx>
                      <wps:bodyPr rot="0" vert="horz" wrap="square" lIns="0" tIns="45720" rIns="0" bIns="4572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55CE88B7" id="Text Box 14" o:spid="_x0000_s1028" type="#_x0000_t202" style="position:absolute;margin-left:.35pt;margin-top:35.9pt;width:440.7pt;height:423pt;z-index:251764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Df1B9AEAAMcDAAAOAAAAZHJzL2Uyb0RvYy54bWysU9tu2zAMfR+wfxD0vjjJkl6MOEXXosOA&#10;7gK0+wBalmNhtqhRSuzs60fJSZaub8NeBIqkDg8PqdXN0LVip8kbtIWcTaZSaKuwMnZTyO/PD++u&#10;pPABbAUtWl3IvfbyZv32zap3uZ5jg22lSTCI9XnvCtmE4PIs86rRHfgJOm05WCN1EPhKm6wi6Bm9&#10;a7P5dHqR9UiVI1Tae/bej0G5Tvh1rVX4WtdeB9EWkrmFdFI6y3hm6xXkGwLXGHWgAf/AogNjuegJ&#10;6h4CiC2ZV1CdUYQe6zBR2GVY10bp1AN3M5v+1c1TA06nXlgc704y+f8Hq77svpEwVSEXUljoeETP&#10;egjiAw5itojy9M7nnPXkOC8M7Ocxp1a9e0T1wwuLdw3Yjb4lwr7RUDG9WXyZnT0dcXwEKfvPWHEd&#10;2AZMQENNXdSO1RCMzmPan0YTuSh2LpfXF1fXHFIcW76/nM+maXgZ5Mfnjnz4qLET0Sgk8ewTPOwe&#10;fYh0ID+mxGoWH0zbpvm39oWDE6Mn0Y+MR+5hKIck1PyoSonVnvshHLeKfwEbDdIvKXreqEL6n1sg&#10;LUX7ybImcf2SsVhezvlCR2957gWrGKKQpRSjeRfGdd06MpuGK4zqW7xl/WqTOotCj2wOtHlbUsOH&#10;zY7reH5PWX/+3/o3AAAA//8DAFBLAwQUAAYACAAAACEAkoUQmt0AAAAHAQAADwAAAGRycy9kb3du&#10;cmV2LnhtbEyOwU7DMBBE70j8g7VIXBB1XCKahjhVQUX0SoPUqxtvk4h4HWK3DX/PcoLLSKMZzbxi&#10;NblenHEMnScNapaAQKq97ajR8FG93mcgQjRkTe8JNXxjgFV5fVWY3PoLveN5FxvBIxRyo6GNccil&#10;DHWLzoSZH5A4O/rRmch2bKQdzYXHXS/nSfIonemIH1oz4EuL9efu5DSkz3g0qkrXb5tq+trfPaRq&#10;I7da395M6ycQEaf4V4ZffEaHkpkO/kQ2iF7Dgnusivk5zbK5AnHQsFSLDGRZyP/85Q8AAAD//wMA&#10;UEsBAi0AFAAGAAgAAAAhALaDOJL+AAAA4QEAABMAAAAAAAAAAAAAAAAAAAAAAFtDb250ZW50X1R5&#10;cGVzXS54bWxQSwECLQAUAAYACAAAACEAOP0h/9YAAACUAQAACwAAAAAAAAAAAAAAAAAvAQAAX3Jl&#10;bHMvLnJlbHNQSwECLQAUAAYACAAAACEABQ39QfQBAADHAwAADgAAAAAAAAAAAAAAAAAuAgAAZHJz&#10;L2Uyb0RvYy54bWxQSwECLQAUAAYACAAAACEAkoUQmt0AAAAHAQAADwAAAAAAAAAAAAAAAABOBAAA&#10;ZHJzL2Rvd25yZXYueG1sUEsFBgAAAAAEAAQA8wAAAFgFAAAAAA==&#10;" filled="f" stroked="f">
                <v:textbox inset="0,,0">
                  <w:txbxContent>
                    <w:p w14:paraId="4EC2AC21" w14:textId="71A79F34" w:rsidR="00267305" w:rsidRPr="00A021FC" w:rsidRDefault="00267305" w:rsidP="007C667B">
                      <w:pPr>
                        <w:pStyle w:val="Imprint"/>
                        <w:rPr>
                          <w:b/>
                        </w:rPr>
                      </w:pPr>
                      <w:r w:rsidRPr="00A021FC">
                        <w:rPr>
                          <w:b/>
                        </w:rPr>
                        <w:t xml:space="preserve">© </w:t>
                      </w:r>
                      <w:r w:rsidRPr="008C3142">
                        <w:rPr>
                          <w:b/>
                        </w:rPr>
                        <w:t>Commonwealth of Australia</w:t>
                      </w:r>
                      <w:r w:rsidRPr="00A021FC">
                        <w:rPr>
                          <w:b/>
                        </w:rPr>
                        <w:t xml:space="preserve">, </w:t>
                      </w:r>
                      <w:r w:rsidR="00FF36B2">
                        <w:rPr>
                          <w:b/>
                        </w:rPr>
                        <w:t>2021</w:t>
                      </w:r>
                    </w:p>
                    <w:p w14:paraId="1D525BD6" w14:textId="77777777" w:rsidR="00267305" w:rsidRDefault="00267305" w:rsidP="007C667B">
                      <w:pPr>
                        <w:pStyle w:val="Imprint"/>
                        <w:rPr>
                          <w:sz w:val="20"/>
                        </w:rPr>
                      </w:pPr>
                      <w:r w:rsidRPr="00E80270">
                        <w:rPr>
                          <w:noProof/>
                          <w:sz w:val="20"/>
                          <w:lang w:eastAsia="en-AU"/>
                        </w:rPr>
                        <w:drawing>
                          <wp:inline distT="0" distB="0" distL="0" distR="0" wp14:anchorId="20FFA1D1" wp14:editId="09EFA3F9">
                            <wp:extent cx="850265" cy="302895"/>
                            <wp:effectExtent l="19050" t="0" r="6985" b="0"/>
                            <wp:docPr id="10" name="Picture 1" descr="G:\pub_prod\PublicationComponents\logos\Creativecommons\CC BY logo.ep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G:\pub_prod\PublicationComponents\logos\Creativecommons\CC BY logo.eps"/>
                                    <pic:cNvPicPr>
                                      <a:picLocks noChangeAspect="1" noChangeArrowheads="1"/>
                                    </pic:cNvPicPr>
                                  </pic:nvPicPr>
                                  <pic:blipFill>
                                    <a:blip r:embed="rId20" cstate="print"/>
                                    <a:srcRect/>
                                    <a:stretch>
                                      <a:fillRect/>
                                    </a:stretch>
                                  </pic:blipFill>
                                  <pic:spPr bwMode="auto">
                                    <a:xfrm>
                                      <a:off x="0" y="0"/>
                                      <a:ext cx="850265" cy="302895"/>
                                    </a:xfrm>
                                    <a:prstGeom prst="rect">
                                      <a:avLst/>
                                    </a:prstGeom>
                                    <a:noFill/>
                                    <a:ln w="9525">
                                      <a:noFill/>
                                      <a:miter lim="800000"/>
                                      <a:headEnd/>
                                      <a:tailEnd/>
                                    </a:ln>
                                  </pic:spPr>
                                </pic:pic>
                              </a:graphicData>
                            </a:graphic>
                          </wp:inline>
                        </w:drawing>
                      </w:r>
                    </w:p>
                    <w:p w14:paraId="7B99DF27" w14:textId="77777777" w:rsidR="00267305" w:rsidRDefault="00267305" w:rsidP="001D321A">
                      <w:pPr>
                        <w:pStyle w:val="Imprint"/>
                      </w:pPr>
                      <w:r w:rsidRPr="001D321A">
                        <w:t xml:space="preserve">With the exception of the Commonwealth Coat of Arms, the Department’s logo, any material protected by a trade mark and where otherwise noted all material presented in this document is provided under a Creative Commons Attribution 3.0 Australia &lt;http://creativecommons.org/licenses/by/3.0/au&gt; licence. </w:t>
                      </w:r>
                    </w:p>
                    <w:p w14:paraId="5912E722" w14:textId="77777777" w:rsidR="00267305" w:rsidRPr="001D321A" w:rsidRDefault="00267305" w:rsidP="001D321A">
                      <w:pPr>
                        <w:pStyle w:val="Imprint"/>
                      </w:pPr>
                      <w:r w:rsidRPr="001D321A">
                        <w:t xml:space="preserve">The details of the relevant licence conditions are available on the Creative Commons website (accessible using the links </w:t>
                      </w:r>
                      <w:r w:rsidRPr="001D321A">
                        <w:rPr>
                          <w:spacing w:val="-1"/>
                        </w:rPr>
                        <w:t>provided) as is the full legal code for the CC BY 3.0 AU licence &lt;http://creativecommons.org/licenses/by/3.0/legalcode&gt;.</w:t>
                      </w:r>
                      <w:r w:rsidRPr="001D321A">
                        <w:rPr>
                          <w:spacing w:val="-2"/>
                        </w:rPr>
                        <w:t xml:space="preserve"> </w:t>
                      </w:r>
                    </w:p>
                    <w:p w14:paraId="4539E8E1" w14:textId="77777777" w:rsidR="00267305" w:rsidRDefault="00267305" w:rsidP="001D321A">
                      <w:pPr>
                        <w:pStyle w:val="Imprint"/>
                      </w:pPr>
                      <w:r w:rsidRPr="001D321A">
                        <w:t>The Creative Commons licence conditions do not apply to all logos, graphic design, artwork and photographs. Requests and enquiries concerning other reproduction and rights should be directed to the National Centre for Vocational Education Research (NCVER).</w:t>
                      </w:r>
                    </w:p>
                    <w:p w14:paraId="59A7DE4C" w14:textId="1D077AE6" w:rsidR="00267305" w:rsidRPr="00A021FC" w:rsidRDefault="00267305" w:rsidP="001D321A">
                      <w:pPr>
                        <w:pStyle w:val="Imprint"/>
                      </w:pPr>
                      <w:r w:rsidRPr="00A021FC">
                        <w:t xml:space="preserve">This document should be attributed </w:t>
                      </w:r>
                      <w:r w:rsidRPr="00FF36B2">
                        <w:t xml:space="preserve">as </w:t>
                      </w:r>
                      <w:r w:rsidR="00FF36B2" w:rsidRPr="00FF36B2">
                        <w:t>Hodge</w:t>
                      </w:r>
                      <w:r w:rsidR="00FF36B2">
                        <w:t>,</w:t>
                      </w:r>
                      <w:r w:rsidR="00FF36B2" w:rsidRPr="00FF36B2">
                        <w:t xml:space="preserve"> S </w:t>
                      </w:r>
                      <w:r w:rsidR="00FF36B2">
                        <w:t>&amp;</w:t>
                      </w:r>
                      <w:r w:rsidR="00FF36B2" w:rsidRPr="00FF36B2">
                        <w:t xml:space="preserve"> Knight</w:t>
                      </w:r>
                      <w:r w:rsidR="00FF36B2">
                        <w:t>,</w:t>
                      </w:r>
                      <w:r w:rsidR="00FF36B2" w:rsidRPr="00FF36B2">
                        <w:t xml:space="preserve"> E</w:t>
                      </w:r>
                      <w:r w:rsidRPr="00FF36B2">
                        <w:t xml:space="preserve"> </w:t>
                      </w:r>
                      <w:r w:rsidR="00FF36B2" w:rsidRPr="00FF36B2">
                        <w:t>2021</w:t>
                      </w:r>
                      <w:r w:rsidRPr="00FF36B2">
                        <w:t xml:space="preserve">, </w:t>
                      </w:r>
                      <w:r w:rsidR="00FF36B2" w:rsidRPr="00FF36B2">
                        <w:rPr>
                          <w:i/>
                          <w:iCs/>
                        </w:rPr>
                        <w:t>The best of both worlds? Integrating VET and higher education</w:t>
                      </w:r>
                      <w:r w:rsidRPr="00FF36B2">
                        <w:rPr>
                          <w:i/>
                        </w:rPr>
                        <w:t>,</w:t>
                      </w:r>
                      <w:r w:rsidRPr="00FF36B2">
                        <w:t xml:space="preserve"> NCVER, Adelaide.</w:t>
                      </w:r>
                      <w:r>
                        <w:t xml:space="preserve"> </w:t>
                      </w:r>
                    </w:p>
                    <w:p w14:paraId="1807EC4B" w14:textId="76A8B972" w:rsidR="00267305" w:rsidRPr="001D321A" w:rsidRDefault="00267305" w:rsidP="001D321A">
                      <w:pPr>
                        <w:pStyle w:val="Imprint"/>
                      </w:pPr>
                      <w:r w:rsidRPr="001D321A">
                        <w:t xml:space="preserve">This work has been produced by NCVER on behalf of the Australian Government and state and territory governments, with funding provided through the </w:t>
                      </w:r>
                      <w:r>
                        <w:t xml:space="preserve">Australian Government </w:t>
                      </w:r>
                      <w:r w:rsidRPr="001D321A">
                        <w:t>Department of Education</w:t>
                      </w:r>
                      <w:r>
                        <w:t>, Skills and Employment</w:t>
                      </w:r>
                      <w:r w:rsidRPr="001D321A">
                        <w:t xml:space="preserve">. </w:t>
                      </w:r>
                    </w:p>
                    <w:p w14:paraId="0300B531" w14:textId="77777777" w:rsidR="00267305" w:rsidRPr="00C9777B" w:rsidRDefault="00267305" w:rsidP="001D321A">
                      <w:pPr>
                        <w:pStyle w:val="Imprint"/>
                      </w:pPr>
                      <w:r>
                        <w:rPr>
                          <w:smallCaps/>
                        </w:rPr>
                        <w:t>COVER IMAGE: GETTY IMAGES</w:t>
                      </w:r>
                    </w:p>
                    <w:p w14:paraId="4D33D844" w14:textId="0729A5C7" w:rsidR="00267305" w:rsidRDefault="00267305" w:rsidP="007C667B">
                      <w:pPr>
                        <w:pStyle w:val="Imprint"/>
                        <w:rPr>
                          <w:color w:val="000000"/>
                        </w:rPr>
                      </w:pPr>
                      <w:r w:rsidRPr="005C2FCF">
                        <w:rPr>
                          <w:color w:val="000000"/>
                        </w:rPr>
                        <w:t>ISBN</w:t>
                      </w:r>
                      <w:r>
                        <w:rPr>
                          <w:color w:val="000000"/>
                        </w:rPr>
                        <w:t xml:space="preserve"> </w:t>
                      </w:r>
                      <w:r w:rsidRPr="005C2FCF">
                        <w:rPr>
                          <w:color w:val="000000"/>
                        </w:rPr>
                        <w:tab/>
                      </w:r>
                      <w:r w:rsidR="0096710A" w:rsidRPr="0096710A">
                        <w:rPr>
                          <w:color w:val="000000"/>
                        </w:rPr>
                        <w:t>978-1-925717-85-3</w:t>
                      </w:r>
                    </w:p>
                    <w:p w14:paraId="58FC7CC6" w14:textId="53735F84" w:rsidR="00267305" w:rsidRPr="005C2FCF" w:rsidRDefault="00267305" w:rsidP="00CE248F">
                      <w:pPr>
                        <w:pStyle w:val="Imprint"/>
                        <w:spacing w:before="0"/>
                        <w:rPr>
                          <w:color w:val="000000"/>
                        </w:rPr>
                      </w:pPr>
                      <w:r w:rsidRPr="005C2FCF">
                        <w:rPr>
                          <w:color w:val="000000"/>
                        </w:rPr>
                        <w:t>TD/TNC</w:t>
                      </w:r>
                      <w:r w:rsidRPr="005C2FCF">
                        <w:rPr>
                          <w:color w:val="000000"/>
                        </w:rPr>
                        <w:tab/>
                      </w:r>
                      <w:r w:rsidR="0096710A">
                        <w:rPr>
                          <w:color w:val="000000"/>
                        </w:rPr>
                        <w:t>146.02</w:t>
                      </w:r>
                    </w:p>
                    <w:p w14:paraId="694BA120" w14:textId="77777777" w:rsidR="00267305" w:rsidRPr="005C2FCF" w:rsidRDefault="00267305" w:rsidP="007C667B">
                      <w:pPr>
                        <w:pStyle w:val="Imprint"/>
                        <w:ind w:right="1700"/>
                        <w:rPr>
                          <w:color w:val="000000"/>
                        </w:rPr>
                      </w:pPr>
                      <w:r w:rsidRPr="005C2FCF">
                        <w:rPr>
                          <w:color w:val="000000"/>
                        </w:rPr>
                        <w:t>Published by NCVER</w:t>
                      </w:r>
                      <w:r>
                        <w:rPr>
                          <w:color w:val="000000"/>
                        </w:rPr>
                        <w:t xml:space="preserve">, </w:t>
                      </w:r>
                      <w:r w:rsidRPr="005C2FCF">
                        <w:rPr>
                          <w:color w:val="000000"/>
                        </w:rPr>
                        <w:t>ABN 87 007 967 311</w:t>
                      </w:r>
                    </w:p>
                    <w:p w14:paraId="157149BB" w14:textId="77777777" w:rsidR="00267305" w:rsidRPr="005C2FCF" w:rsidRDefault="00267305" w:rsidP="007C667B">
                      <w:pPr>
                        <w:pStyle w:val="Imprint"/>
                        <w:spacing w:before="80"/>
                        <w:rPr>
                          <w:color w:val="000000"/>
                        </w:rPr>
                      </w:pPr>
                      <w:r>
                        <w:rPr>
                          <w:color w:val="000000"/>
                        </w:rPr>
                        <w:t xml:space="preserve">Level 5, 60 Light Square, Adelaide </w:t>
                      </w:r>
                      <w:r w:rsidRPr="005C2FCF">
                        <w:rPr>
                          <w:color w:val="000000"/>
                        </w:rPr>
                        <w:t>SA 5000</w:t>
                      </w:r>
                      <w:r w:rsidRPr="005C2FCF">
                        <w:rPr>
                          <w:color w:val="000000"/>
                        </w:rPr>
                        <w:br/>
                        <w:t>PO Box 8288 Station Arcade, Adelaide SA 5000, Australia</w:t>
                      </w:r>
                    </w:p>
                    <w:p w14:paraId="36263D23" w14:textId="77777777" w:rsidR="00267305" w:rsidRPr="002C3573" w:rsidRDefault="00267305" w:rsidP="001D321A">
                      <w:pPr>
                        <w:pStyle w:val="Imprint"/>
                        <w:tabs>
                          <w:tab w:val="left" w:pos="2127"/>
                        </w:tabs>
                      </w:pPr>
                      <w:r w:rsidRPr="00D212FA">
                        <w:rPr>
                          <w:b/>
                        </w:rPr>
                        <w:t>P</w:t>
                      </w:r>
                      <w:r>
                        <w:rPr>
                          <w:b/>
                        </w:rPr>
                        <w:t>hone</w:t>
                      </w:r>
                      <w:r w:rsidRPr="00D212FA">
                        <w:t xml:space="preserve"> +61 8 8230 8400 </w:t>
                      </w:r>
                      <w:r>
                        <w:t xml:space="preserve"> </w:t>
                      </w:r>
                      <w:r w:rsidRPr="00D212FA">
                        <w:t xml:space="preserve"> </w:t>
                      </w:r>
                      <w:r>
                        <w:t xml:space="preserve">  </w:t>
                      </w:r>
                      <w:r>
                        <w:tab/>
                      </w:r>
                      <w:r w:rsidRPr="002C3573">
                        <w:rPr>
                          <w:b/>
                        </w:rPr>
                        <w:t>Email</w:t>
                      </w:r>
                      <w:r w:rsidRPr="002C3573">
                        <w:t xml:space="preserve"> </w:t>
                      </w:r>
                      <w:hyperlink r:id="rId23" w:history="1">
                        <w:r w:rsidRPr="004B031A">
                          <w:rPr>
                            <w:rStyle w:val="Hyperlink"/>
                            <w:sz w:val="16"/>
                            <w:szCs w:val="16"/>
                          </w:rPr>
                          <w:t>ncver@ncver.edu.au</w:t>
                        </w:r>
                      </w:hyperlink>
                      <w:r w:rsidRPr="002C3573">
                        <w:t xml:space="preserve">    </w:t>
                      </w:r>
                      <w:r>
                        <w:br/>
                      </w:r>
                      <w:r w:rsidRPr="002C3573">
                        <w:rPr>
                          <w:b/>
                        </w:rPr>
                        <w:t>Web</w:t>
                      </w:r>
                      <w:r w:rsidRPr="002C3573">
                        <w:t xml:space="preserve"> &lt;http</w:t>
                      </w:r>
                      <w:r>
                        <w:t>s</w:t>
                      </w:r>
                      <w:r w:rsidRPr="002C3573">
                        <w:t>://www.ncver.edu.au&gt;  &lt;</w:t>
                      </w:r>
                      <w:hyperlink r:id="rId24" w:history="1">
                        <w:r w:rsidRPr="001D75B8">
                          <w:rPr>
                            <w:rStyle w:val="Hyperlink"/>
                            <w:sz w:val="16"/>
                            <w:szCs w:val="16"/>
                          </w:rPr>
                          <w:t>https://www.lsay.edu.au</w:t>
                        </w:r>
                      </w:hyperlink>
                      <w:r w:rsidRPr="002C3573">
                        <w:t>&gt;</w:t>
                      </w:r>
                    </w:p>
                    <w:p w14:paraId="74043603" w14:textId="77777777" w:rsidR="00267305" w:rsidRPr="00D212FA" w:rsidRDefault="00267305" w:rsidP="007C667B">
                      <w:pPr>
                        <w:pStyle w:val="Imprint"/>
                        <w:tabs>
                          <w:tab w:val="left" w:pos="993"/>
                          <w:tab w:val="left" w:pos="3686"/>
                        </w:tabs>
                        <w:spacing w:before="0"/>
                      </w:pPr>
                      <w:r w:rsidRPr="00E65C3B">
                        <w:rPr>
                          <w:b/>
                        </w:rPr>
                        <w:t>Follow us:</w:t>
                      </w:r>
                      <w:r>
                        <w:t xml:space="preserve"> </w:t>
                      </w:r>
                      <w:r>
                        <w:tab/>
                        <w:t xml:space="preserve">   &lt;https://twitter.com/ncver&gt;</w:t>
                      </w:r>
                      <w:r>
                        <w:tab/>
                        <w:t>&lt;https://www.linkedin.com/company/ncver&gt;</w:t>
                      </w:r>
                    </w:p>
                  </w:txbxContent>
                </v:textbox>
              </v:shape>
            </w:pict>
          </mc:Fallback>
        </mc:AlternateContent>
      </w:r>
      <w:r w:rsidR="007C667B" w:rsidRPr="005C2FCF">
        <w:br w:type="page"/>
      </w:r>
    </w:p>
    <w:p w14:paraId="710F29A2" w14:textId="77777777" w:rsidR="00F33784" w:rsidRPr="000E691E" w:rsidRDefault="00F33784" w:rsidP="00F33784">
      <w:pPr>
        <w:pStyle w:val="Heading1"/>
      </w:pPr>
      <w:bookmarkStart w:id="10" w:name="_Toc416260892"/>
      <w:bookmarkStart w:id="11" w:name="_Toc416421648"/>
      <w:bookmarkStart w:id="12" w:name="_Toc421789465"/>
      <w:bookmarkStart w:id="13" w:name="_Toc84509239"/>
      <w:r>
        <w:lastRenderedPageBreak/>
        <w:t xml:space="preserve">About </w:t>
      </w:r>
      <w:r w:rsidR="00AC5497">
        <w:t>the</w:t>
      </w:r>
      <w:r>
        <w:t xml:space="preserve"> research</w:t>
      </w:r>
      <w:bookmarkEnd w:id="10"/>
      <w:bookmarkEnd w:id="11"/>
      <w:bookmarkEnd w:id="12"/>
      <w:bookmarkEnd w:id="13"/>
      <w:r w:rsidR="003364D3">
        <w:t xml:space="preserve"> </w:t>
      </w:r>
    </w:p>
    <w:p w14:paraId="7293D86A" w14:textId="43028C2B" w:rsidR="002C0557" w:rsidRPr="002C0557" w:rsidRDefault="002C0557" w:rsidP="002C0557">
      <w:pPr>
        <w:pStyle w:val="Abouttheresearchpubtitle"/>
      </w:pPr>
      <w:bookmarkStart w:id="14" w:name="_Hlk82510060"/>
      <w:bookmarkStart w:id="15" w:name="_Toc98394877"/>
      <w:bookmarkStart w:id="16" w:name="_Toc296423681"/>
      <w:bookmarkStart w:id="17" w:name="_Toc296497512"/>
      <w:bookmarkStart w:id="18" w:name="_Toc98394878"/>
      <w:bookmarkStart w:id="19" w:name="_Toc296423682"/>
      <w:bookmarkStart w:id="20" w:name="_Toc296497513"/>
      <w:r w:rsidRPr="002C0557">
        <w:t>The best of both worlds? Integrating VET and higher education</w:t>
      </w:r>
    </w:p>
    <w:bookmarkEnd w:id="14"/>
    <w:p w14:paraId="0ADD4308" w14:textId="6A117015" w:rsidR="00CE248F" w:rsidRPr="001B43CF" w:rsidRDefault="002C0557" w:rsidP="00CE248F">
      <w:pPr>
        <w:pStyle w:val="Heading3"/>
      </w:pPr>
      <w:r>
        <w:t>Steven Hodge</w:t>
      </w:r>
      <w:r w:rsidR="00CE248F" w:rsidRPr="005C2FCF">
        <w:t xml:space="preserve">, </w:t>
      </w:r>
      <w:bookmarkEnd w:id="15"/>
      <w:bookmarkEnd w:id="16"/>
      <w:bookmarkEnd w:id="17"/>
      <w:r>
        <w:t>Griffith University and Elizabeth Knight, Victoria University</w:t>
      </w:r>
    </w:p>
    <w:p w14:paraId="5E7E02D9" w14:textId="53C81374" w:rsidR="0024172F" w:rsidRDefault="0070776A" w:rsidP="00104C91">
      <w:pPr>
        <w:pStyle w:val="Text"/>
      </w:pPr>
      <w:bookmarkStart w:id="21" w:name="_Hlk82517951"/>
      <w:r>
        <w:t>There is r</w:t>
      </w:r>
      <w:r w:rsidR="002C0557">
        <w:t xml:space="preserve">enewed interest in </w:t>
      </w:r>
      <w:r>
        <w:t>better aligning</w:t>
      </w:r>
      <w:r w:rsidR="002C0557">
        <w:t xml:space="preserve"> </w:t>
      </w:r>
      <w:r w:rsidR="00B93E37">
        <w:t>vocational education and training (VET)</w:t>
      </w:r>
      <w:r w:rsidR="002C0557">
        <w:t xml:space="preserve"> and </w:t>
      </w:r>
      <w:r w:rsidR="00B93E37">
        <w:t xml:space="preserve">higher education </w:t>
      </w:r>
      <w:r w:rsidR="0020472C">
        <w:t xml:space="preserve">(HE) </w:t>
      </w:r>
      <w:r>
        <w:t>to enable students to move between, and draw from, both sectors</w:t>
      </w:r>
      <w:bookmarkEnd w:id="21"/>
      <w:r w:rsidR="0084232C">
        <w:t>. T</w:t>
      </w:r>
      <w:r>
        <w:t>his is not a new concept</w:t>
      </w:r>
      <w:r w:rsidR="0084232C">
        <w:t xml:space="preserve">, with </w:t>
      </w:r>
      <w:r>
        <w:t xml:space="preserve">a long history of </w:t>
      </w:r>
      <w:r w:rsidR="0024172F">
        <w:t xml:space="preserve">policies, research projects and reports examining and promoting pathways between the </w:t>
      </w:r>
      <w:r w:rsidR="00B93E37">
        <w:t xml:space="preserve">two </w:t>
      </w:r>
      <w:r w:rsidR="0024172F">
        <w:t xml:space="preserve">sectors. </w:t>
      </w:r>
    </w:p>
    <w:p w14:paraId="6FB9D0BA" w14:textId="24185988" w:rsidR="0024172F" w:rsidRDefault="0024172F" w:rsidP="00104C91">
      <w:pPr>
        <w:pStyle w:val="Text"/>
      </w:pPr>
      <w:bookmarkStart w:id="22" w:name="_Hlk82516259"/>
      <w:r>
        <w:t>Loosely integrated qualifications, where</w:t>
      </w:r>
      <w:r w:rsidR="00BD534F">
        <w:t>by</w:t>
      </w:r>
      <w:r>
        <w:t xml:space="preserve"> pathways might be endorsed but w</w:t>
      </w:r>
      <w:r w:rsidR="00B93E37">
        <w:t>here</w:t>
      </w:r>
      <w:r>
        <w:t xml:space="preserve"> no credit</w:t>
      </w:r>
      <w:r w:rsidR="00B93E37">
        <w:t xml:space="preserve"> is specified</w:t>
      </w:r>
      <w:r w:rsidR="007C4A05">
        <w:t xml:space="preserve"> or arranged</w:t>
      </w:r>
      <w:r>
        <w:t>, are numerous.</w:t>
      </w:r>
      <w:r w:rsidR="00B93E37">
        <w:t xml:space="preserve"> </w:t>
      </w:r>
      <w:bookmarkEnd w:id="22"/>
      <w:r w:rsidR="00B93E37">
        <w:t xml:space="preserve">In these examples, the possibility of following a pathway (usually from VET to </w:t>
      </w:r>
      <w:r w:rsidR="0020472C">
        <w:t>HE</w:t>
      </w:r>
      <w:r w:rsidR="00B93E37">
        <w:t xml:space="preserve">) exists, but </w:t>
      </w:r>
      <w:r w:rsidR="00E8407B">
        <w:t xml:space="preserve">responsibility falls </w:t>
      </w:r>
      <w:r w:rsidR="00B637AB">
        <w:t>on</w:t>
      </w:r>
      <w:r w:rsidR="00E8407B">
        <w:t xml:space="preserve"> the student to navigate it.</w:t>
      </w:r>
    </w:p>
    <w:p w14:paraId="0CFA6820" w14:textId="14EB9FC1" w:rsidR="00B93E37" w:rsidRDefault="00B93E37" w:rsidP="00104C91">
      <w:pPr>
        <w:pStyle w:val="Text"/>
      </w:pPr>
      <w:r>
        <w:t>This project is focused on more highly integrated VET</w:t>
      </w:r>
      <w:r w:rsidR="00A56C26">
        <w:t xml:space="preserve"> and </w:t>
      </w:r>
      <w:r w:rsidR="0020472C">
        <w:t>HE</w:t>
      </w:r>
      <w:r w:rsidR="00A56C26">
        <w:t xml:space="preserve"> </w:t>
      </w:r>
      <w:r>
        <w:t xml:space="preserve">qualifications, those </w:t>
      </w:r>
      <w:r w:rsidR="00817F3C">
        <w:t>that</w:t>
      </w:r>
      <w:r>
        <w:t xml:space="preserve"> can be described as </w:t>
      </w:r>
      <w:r w:rsidR="00FC1B89">
        <w:t>‘</w:t>
      </w:r>
      <w:r>
        <w:t>consecutive</w:t>
      </w:r>
      <w:r w:rsidR="00FC1B89">
        <w:t>’</w:t>
      </w:r>
      <w:r>
        <w:t xml:space="preserve">, </w:t>
      </w:r>
      <w:r w:rsidR="00FC1B89">
        <w:t>‘</w:t>
      </w:r>
      <w:r>
        <w:t>concurrent</w:t>
      </w:r>
      <w:r w:rsidR="00FC1B89">
        <w:t>’</w:t>
      </w:r>
      <w:r>
        <w:t xml:space="preserve"> or </w:t>
      </w:r>
      <w:r w:rsidR="00FC1B89">
        <w:t>‘</w:t>
      </w:r>
      <w:r>
        <w:t>embedded</w:t>
      </w:r>
      <w:r w:rsidR="00FC1B89">
        <w:t>’</w:t>
      </w:r>
      <w:r>
        <w:t xml:space="preserve">. </w:t>
      </w:r>
      <w:r w:rsidR="00042576">
        <w:t>These integrat</w:t>
      </w:r>
      <w:r w:rsidR="00D81E94">
        <w:t>ed models</w:t>
      </w:r>
      <w:r w:rsidR="00042576">
        <w:t xml:space="preserve"> are designed to provide clear linkages and pathways between VET and </w:t>
      </w:r>
      <w:r w:rsidR="0020472C">
        <w:t>HE</w:t>
      </w:r>
      <w:r w:rsidR="00042576">
        <w:t xml:space="preserve"> qualifications, enabling </w:t>
      </w:r>
      <w:r w:rsidR="00ED1B5E">
        <w:t xml:space="preserve">better </w:t>
      </w:r>
      <w:r w:rsidR="00042576">
        <w:t>student engagement with both.</w:t>
      </w:r>
      <w:r w:rsidR="00CE669C">
        <w:t xml:space="preserve"> </w:t>
      </w:r>
      <w:r w:rsidR="00042576">
        <w:t xml:space="preserve">Through the examination of existing examples of these more highly integrated qualifications, this project explored the characteristics of such arrangements, determining </w:t>
      </w:r>
      <w:r w:rsidR="00A77C38">
        <w:t>whet</w:t>
      </w:r>
      <w:r w:rsidR="00A73227">
        <w:t>her</w:t>
      </w:r>
      <w:r w:rsidR="00042576">
        <w:t xml:space="preserve"> and how they might be implemented more broadly</w:t>
      </w:r>
      <w:r w:rsidR="00ED1B5E">
        <w:t>.</w:t>
      </w:r>
      <w:r w:rsidR="00141197">
        <w:t xml:space="preserve"> </w:t>
      </w:r>
    </w:p>
    <w:p w14:paraId="3D42FC78" w14:textId="3505ED99" w:rsidR="00421A36" w:rsidRPr="005C2FCF" w:rsidRDefault="00421A36" w:rsidP="00421A36">
      <w:pPr>
        <w:pStyle w:val="Keymessages"/>
      </w:pPr>
      <w:r w:rsidRPr="005C2FCF">
        <w:t>Key messages</w:t>
      </w:r>
    </w:p>
    <w:p w14:paraId="05328F3D" w14:textId="62E641D2" w:rsidR="00F91779" w:rsidRPr="00F91779" w:rsidRDefault="002C0557" w:rsidP="00CD2E5C">
      <w:pPr>
        <w:pStyle w:val="Dotpoint1"/>
        <w:tabs>
          <w:tab w:val="clear" w:pos="284"/>
        </w:tabs>
        <w:ind w:left="284" w:hanging="284"/>
      </w:pPr>
      <w:bookmarkStart w:id="23" w:name="_Hlk82516432"/>
      <w:r>
        <w:t xml:space="preserve">Highly integrated VET and </w:t>
      </w:r>
      <w:proofErr w:type="gramStart"/>
      <w:r w:rsidR="0020472C">
        <w:t>HE</w:t>
      </w:r>
      <w:proofErr w:type="gramEnd"/>
      <w:r>
        <w:t xml:space="preserve"> qualifications are difficult and expensive to develop</w:t>
      </w:r>
      <w:r w:rsidR="00042576">
        <w:t>.</w:t>
      </w:r>
      <w:r w:rsidR="00F91779">
        <w:t xml:space="preserve"> This is primarily due to the comprehensive mapping of VET and </w:t>
      </w:r>
      <w:r w:rsidR="0020472C">
        <w:t>HE</w:t>
      </w:r>
      <w:r w:rsidR="00F91779">
        <w:t xml:space="preserve"> content </w:t>
      </w:r>
      <w:r w:rsidR="00A73227">
        <w:t>required</w:t>
      </w:r>
      <w:r w:rsidR="00837FBA">
        <w:t>,</w:t>
      </w:r>
      <w:r w:rsidR="00F91779">
        <w:t xml:space="preserve"> a time</w:t>
      </w:r>
      <w:r w:rsidR="00837FBA">
        <w:t>-</w:t>
      </w:r>
      <w:r w:rsidR="00F91779">
        <w:t>consuming process involv</w:t>
      </w:r>
      <w:r w:rsidR="00A56C26">
        <w:t>ing</w:t>
      </w:r>
      <w:r w:rsidR="00F91779">
        <w:t xml:space="preserve"> skilled personnel. Other </w:t>
      </w:r>
      <w:r w:rsidR="00F91779" w:rsidRPr="00F91779">
        <w:t xml:space="preserve">challenges include overcoming competitive pressures </w:t>
      </w:r>
      <w:r w:rsidR="000F4BBB">
        <w:t xml:space="preserve">between the </w:t>
      </w:r>
      <w:r w:rsidR="00F91779" w:rsidRPr="00F91779">
        <w:t xml:space="preserve">integrating institutions, convincing industry and employers to invest in and recognise integrated </w:t>
      </w:r>
      <w:proofErr w:type="gramStart"/>
      <w:r w:rsidR="00F91779" w:rsidRPr="00F91779">
        <w:t>arrangements, and</w:t>
      </w:r>
      <w:proofErr w:type="gramEnd"/>
      <w:r w:rsidR="00F91779" w:rsidRPr="00F91779">
        <w:t xml:space="preserve"> creating delivery schedules </w:t>
      </w:r>
      <w:r w:rsidR="00CE669C">
        <w:t>acceptable to students</w:t>
      </w:r>
      <w:r w:rsidR="00F91779" w:rsidRPr="00F91779">
        <w:t>.</w:t>
      </w:r>
    </w:p>
    <w:p w14:paraId="59DB6BA4" w14:textId="33FDA110" w:rsidR="00CE669C" w:rsidRDefault="000F4BBB" w:rsidP="00CD2E5C">
      <w:pPr>
        <w:pStyle w:val="Dotpoint1"/>
        <w:tabs>
          <w:tab w:val="clear" w:pos="284"/>
        </w:tabs>
        <w:ind w:left="284" w:hanging="284"/>
      </w:pPr>
      <w:r>
        <w:t>Sustainability may be a persistent issue for higher integration models.</w:t>
      </w:r>
      <w:r w:rsidR="00CE669C">
        <w:t xml:space="preserve"> These models might be more widespread </w:t>
      </w:r>
      <w:r w:rsidR="00CE669C" w:rsidRPr="00CE669C">
        <w:t xml:space="preserve">and sustainable if </w:t>
      </w:r>
      <w:r w:rsidR="00CE669C">
        <w:t xml:space="preserve">certain conditions </w:t>
      </w:r>
      <w:r w:rsidR="00A11A74">
        <w:t>we</w:t>
      </w:r>
      <w:r w:rsidR="00CE669C">
        <w:t>re met, including:</w:t>
      </w:r>
    </w:p>
    <w:p w14:paraId="4C2EBB6B" w14:textId="20F4D6CF" w:rsidR="00CE669C" w:rsidRDefault="008F2DF8" w:rsidP="00CD2E5C">
      <w:pPr>
        <w:pStyle w:val="Dotpoint2"/>
      </w:pPr>
      <w:r>
        <w:t>P</w:t>
      </w:r>
      <w:r w:rsidR="00CE669C" w:rsidRPr="00CE669C">
        <w:t xml:space="preserve">roviders </w:t>
      </w:r>
      <w:r w:rsidR="00CE669C">
        <w:t xml:space="preserve">are </w:t>
      </w:r>
      <w:r w:rsidR="00CE669C" w:rsidRPr="00CE669C">
        <w:t>supported with the expertise and resources to undertake mapping processes</w:t>
      </w:r>
      <w:r>
        <w:t>.</w:t>
      </w:r>
    </w:p>
    <w:p w14:paraId="02BFE392" w14:textId="1697F07C" w:rsidR="00CE669C" w:rsidRDefault="000B3663" w:rsidP="00CD2E5C">
      <w:pPr>
        <w:pStyle w:val="Dotpoint2"/>
      </w:pPr>
      <w:r>
        <w:t>Value and support by collaborating providers.</w:t>
      </w:r>
    </w:p>
    <w:p w14:paraId="611F6C6F" w14:textId="5DF17AFE" w:rsidR="00CE669C" w:rsidRDefault="008F2DF8" w:rsidP="00CD2E5C">
      <w:pPr>
        <w:pStyle w:val="Dotpoint2"/>
      </w:pPr>
      <w:r>
        <w:t>I</w:t>
      </w:r>
      <w:r w:rsidR="00CE669C" w:rsidRPr="00CE669C">
        <w:t xml:space="preserve">ndustries and employers value both VET and </w:t>
      </w:r>
      <w:r w:rsidR="0020472C">
        <w:t>HE</w:t>
      </w:r>
      <w:r w:rsidR="00CE669C" w:rsidRPr="00CE669C">
        <w:t xml:space="preserve"> qualifications in </w:t>
      </w:r>
      <w:r w:rsidR="000B3663">
        <w:t>the integration</w:t>
      </w:r>
      <w:r>
        <w:t>.</w:t>
      </w:r>
      <w:r w:rsidR="00CE669C" w:rsidRPr="00CE669C">
        <w:t xml:space="preserve"> </w:t>
      </w:r>
    </w:p>
    <w:p w14:paraId="31B93628" w14:textId="1F74C27B" w:rsidR="00CE669C" w:rsidRPr="00CE669C" w:rsidRDefault="008F2DF8" w:rsidP="00CD2E5C">
      <w:pPr>
        <w:pStyle w:val="Dotpoint2"/>
      </w:pPr>
      <w:r>
        <w:t>S</w:t>
      </w:r>
      <w:r w:rsidR="00CE669C" w:rsidRPr="00CE669C">
        <w:t xml:space="preserve">tudents find </w:t>
      </w:r>
      <w:r w:rsidR="00CE669C">
        <w:t>the</w:t>
      </w:r>
      <w:r w:rsidR="000B3663">
        <w:t xml:space="preserve"> integration attractive and the</w:t>
      </w:r>
      <w:r w:rsidR="00CE669C">
        <w:t xml:space="preserve"> </w:t>
      </w:r>
      <w:r w:rsidR="00CE669C" w:rsidRPr="00CE669C">
        <w:t xml:space="preserve">associated </w:t>
      </w:r>
      <w:r w:rsidR="000B3663">
        <w:t>demands</w:t>
      </w:r>
      <w:r w:rsidR="00CE669C" w:rsidRPr="00CE669C">
        <w:t xml:space="preserve"> acceptable.</w:t>
      </w:r>
    </w:p>
    <w:p w14:paraId="0A939171" w14:textId="77777777" w:rsidR="007B4511" w:rsidRDefault="001C7EC5" w:rsidP="00CD2E5C">
      <w:pPr>
        <w:pStyle w:val="Dotpoint1"/>
        <w:tabs>
          <w:tab w:val="clear" w:pos="284"/>
        </w:tabs>
        <w:ind w:left="284" w:hanging="284"/>
      </w:pPr>
      <w:r>
        <w:t xml:space="preserve">This project suggests that greater programmatic integration of qualifications may not be the best way to promote greater integration of VET and </w:t>
      </w:r>
      <w:r w:rsidR="0020472C">
        <w:t>HE</w:t>
      </w:r>
      <w:r>
        <w:t xml:space="preserve">, </w:t>
      </w:r>
      <w:r w:rsidR="008F2DF8">
        <w:t>largely</w:t>
      </w:r>
      <w:r>
        <w:t xml:space="preserve"> because of the difficulties in developing and sustaining them. </w:t>
      </w:r>
      <w:r w:rsidR="005E4BE2">
        <w:t xml:space="preserve">Further, </w:t>
      </w:r>
      <w:r w:rsidR="00CE669C">
        <w:t>int</w:t>
      </w:r>
      <w:r w:rsidR="005E4BE2">
        <w:t xml:space="preserve">egrated qualifications </w:t>
      </w:r>
      <w:r w:rsidR="00CE669C">
        <w:t>would</w:t>
      </w:r>
      <w:r w:rsidR="005E4BE2">
        <w:t xml:space="preserve"> only be useful in some industry areas, and not necessarily </w:t>
      </w:r>
      <w:r w:rsidR="00E337CD">
        <w:t>in large numbers</w:t>
      </w:r>
      <w:r w:rsidR="005E4BE2">
        <w:t xml:space="preserve">. They may only be viable as niche offerings and where the conditions </w:t>
      </w:r>
      <w:r w:rsidR="00E038FA">
        <w:t xml:space="preserve">listed above </w:t>
      </w:r>
      <w:r w:rsidR="005E4BE2">
        <w:t>are met.</w:t>
      </w:r>
      <w:r w:rsidR="007B4511">
        <w:t xml:space="preserve"> </w:t>
      </w:r>
    </w:p>
    <w:p w14:paraId="535882DD" w14:textId="539B5EE0" w:rsidR="00421A36" w:rsidRPr="001A3613" w:rsidRDefault="007B4511" w:rsidP="00CD2E5C">
      <w:pPr>
        <w:pStyle w:val="Dotpoint1"/>
        <w:tabs>
          <w:tab w:val="clear" w:pos="284"/>
        </w:tabs>
        <w:ind w:left="284" w:hanging="284"/>
      </w:pPr>
      <w:r w:rsidRPr="007B4511">
        <w:t xml:space="preserve">Less tightly integrated models of integration that do not require the same investment and expertise to initiate are likely to be a more sustainable approach. </w:t>
      </w:r>
    </w:p>
    <w:bookmarkEnd w:id="23"/>
    <w:p w14:paraId="08748A7C" w14:textId="2D2F0EB1" w:rsidR="00830E0A" w:rsidRDefault="00830E0A" w:rsidP="00830E0A">
      <w:pPr>
        <w:pStyle w:val="Text"/>
        <w:spacing w:before="0"/>
      </w:pPr>
    </w:p>
    <w:p w14:paraId="015374F2" w14:textId="77777777" w:rsidR="00C66B4A" w:rsidRDefault="00C66B4A" w:rsidP="00830E0A">
      <w:pPr>
        <w:pStyle w:val="Text"/>
        <w:spacing w:before="0"/>
      </w:pPr>
    </w:p>
    <w:p w14:paraId="58349E1E" w14:textId="4126CC33" w:rsidR="00CE248F" w:rsidRPr="005C2FCF" w:rsidRDefault="00523D23" w:rsidP="00CE248F">
      <w:pPr>
        <w:pStyle w:val="Text"/>
      </w:pPr>
      <w:r>
        <w:t>Simon Walker</w:t>
      </w:r>
      <w:r w:rsidR="00CE248F">
        <w:br/>
      </w:r>
      <w:r w:rsidR="00CE248F" w:rsidRPr="005C2FCF">
        <w:t>Managing Director, NCVER</w:t>
      </w:r>
    </w:p>
    <w:bookmarkEnd w:id="18"/>
    <w:bookmarkEnd w:id="19"/>
    <w:bookmarkEnd w:id="20"/>
    <w:p w14:paraId="021C3C41" w14:textId="77777777" w:rsidR="00F33784" w:rsidRDefault="00F33784" w:rsidP="003813E4">
      <w:pPr>
        <w:pStyle w:val="Contents"/>
        <w:sectPr w:rsidR="00F33784" w:rsidSect="00E10CD4">
          <w:headerReference w:type="default" r:id="rId25"/>
          <w:footerReference w:type="even" r:id="rId26"/>
          <w:footerReference w:type="default" r:id="rId27"/>
          <w:pgSz w:w="11907" w:h="16840" w:code="9"/>
          <w:pgMar w:top="1276" w:right="1418" w:bottom="992" w:left="1418" w:header="709" w:footer="420" w:gutter="0"/>
          <w:cols w:space="708"/>
          <w:docGrid w:linePitch="360"/>
        </w:sectPr>
      </w:pPr>
    </w:p>
    <w:p w14:paraId="10404782" w14:textId="77777777" w:rsidR="00A071F8" w:rsidRDefault="00324917" w:rsidP="0036639C">
      <w:pPr>
        <w:pStyle w:val="Heading1"/>
        <w:mirrorIndents/>
      </w:pPr>
      <w:bookmarkStart w:id="24" w:name="_Toc275542998"/>
      <w:bookmarkStart w:id="25" w:name="_Toc416260895"/>
      <w:bookmarkStart w:id="26" w:name="_Toc416421649"/>
      <w:bookmarkStart w:id="27" w:name="_Toc421789466"/>
      <w:bookmarkStart w:id="28" w:name="_Toc84509240"/>
      <w:r>
        <w:lastRenderedPageBreak/>
        <w:t>Acknowledg</w:t>
      </w:r>
      <w:r w:rsidR="00A071F8" w:rsidRPr="00732E04">
        <w:t>ments</w:t>
      </w:r>
      <w:bookmarkEnd w:id="24"/>
      <w:bookmarkEnd w:id="25"/>
      <w:bookmarkEnd w:id="26"/>
      <w:bookmarkEnd w:id="27"/>
      <w:bookmarkEnd w:id="28"/>
    </w:p>
    <w:p w14:paraId="754C0497" w14:textId="41BB5532" w:rsidR="00893AAA" w:rsidRPr="00893AAA" w:rsidRDefault="00893AAA" w:rsidP="00893AAA">
      <w:pPr>
        <w:pStyle w:val="Text"/>
      </w:pPr>
      <w:r w:rsidRPr="00893AAA">
        <w:t xml:space="preserve">We would like to thank all </w:t>
      </w:r>
      <w:r w:rsidR="00F96B4F">
        <w:t xml:space="preserve">of </w:t>
      </w:r>
      <w:r w:rsidRPr="00893AAA">
        <w:t xml:space="preserve">those who generously gave their time to complete surveys and participate in interviews with us. </w:t>
      </w:r>
    </w:p>
    <w:p w14:paraId="73EE792D" w14:textId="28DFEAFA" w:rsidR="00893AAA" w:rsidRPr="00893AAA" w:rsidRDefault="00893AAA" w:rsidP="00893AAA">
      <w:pPr>
        <w:pStyle w:val="Text"/>
      </w:pPr>
      <w:r w:rsidRPr="00893AAA">
        <w:t>Thanks also to Leah Micallef for administrative assistance throughout the project and to Professor Susan Webb for her work with us on an earlier project (Vocational Institutions, Undergraduate Degrees, ARC Discovery Project)</w:t>
      </w:r>
      <w:r w:rsidR="00A33CF4">
        <w:t>, which</w:t>
      </w:r>
      <w:r w:rsidRPr="00893AAA">
        <w:t xml:space="preserve"> enhanced our understanding of the complex landscape of ‘mid-range’ qualifications in Australia. </w:t>
      </w:r>
    </w:p>
    <w:p w14:paraId="3BE8EA39" w14:textId="77777777" w:rsidR="00893AAA" w:rsidRPr="00893AAA" w:rsidRDefault="00893AAA" w:rsidP="00893AAA">
      <w:pPr>
        <w:pStyle w:val="Text"/>
      </w:pPr>
      <w:r w:rsidRPr="00893AAA">
        <w:t>We’d also like to acknowledge the Victoria University Centre for International Research in Education Systems staff, particularly Robyn Klepetko, and Sharm Aboosally from Griffith Enterprise Solutions.</w:t>
      </w:r>
    </w:p>
    <w:p w14:paraId="305B9D52" w14:textId="77777777" w:rsidR="00893AAA" w:rsidRPr="00893AAA" w:rsidRDefault="00893AAA" w:rsidP="00893AAA">
      <w:pPr>
        <w:pStyle w:val="Text"/>
      </w:pPr>
      <w:r w:rsidRPr="00893AAA">
        <w:t>Finally, we thank Dr Tabatha Griffin from NCVER for her helpful input and stylistic guidance.</w:t>
      </w:r>
    </w:p>
    <w:p w14:paraId="6CC314BC" w14:textId="77777777" w:rsidR="00A071F8" w:rsidRDefault="00A071F8" w:rsidP="005955B2">
      <w:pPr>
        <w:pStyle w:val="Text"/>
        <w:rPr>
          <w:noProof/>
        </w:rPr>
        <w:sectPr w:rsidR="00A071F8" w:rsidSect="00E10CD4">
          <w:headerReference w:type="default" r:id="rId28"/>
          <w:footerReference w:type="even" r:id="rId29"/>
          <w:footerReference w:type="default" r:id="rId30"/>
          <w:pgSz w:w="11907" w:h="16840" w:code="9"/>
          <w:pgMar w:top="1276" w:right="1418" w:bottom="992" w:left="1418" w:header="709" w:footer="556" w:gutter="0"/>
          <w:cols w:space="708"/>
          <w:docGrid w:linePitch="360"/>
        </w:sectPr>
      </w:pPr>
    </w:p>
    <w:p w14:paraId="12FF6989" w14:textId="68728677" w:rsidR="00EB0AD7" w:rsidRPr="003813E4" w:rsidRDefault="00A75FC2" w:rsidP="003813E4">
      <w:pPr>
        <w:pStyle w:val="Contents"/>
      </w:pPr>
      <w:r w:rsidRPr="00BE5DCB">
        <w:rPr>
          <w:noProof/>
          <w:lang w:eastAsia="en-AU"/>
        </w:rPr>
        <w:lastRenderedPageBreak/>
        <w:drawing>
          <wp:anchor distT="0" distB="0" distL="114300" distR="114300" simplePos="0" relativeHeight="252009472" behindDoc="0" locked="0" layoutInCell="1" allowOverlap="1" wp14:anchorId="45E4E774" wp14:editId="0F276943">
            <wp:simplePos x="0" y="0"/>
            <wp:positionH relativeFrom="column">
              <wp:posOffset>450850</wp:posOffset>
            </wp:positionH>
            <wp:positionV relativeFrom="paragraph">
              <wp:posOffset>541020</wp:posOffset>
            </wp:positionV>
            <wp:extent cx="419100" cy="419100"/>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a:picLocks noChangeAspect="1" noChangeArrowheads="1"/>
                    </pic:cNvPicPr>
                  </pic:nvPicPr>
                  <pic:blipFill>
                    <a:blip r:embed="rId31">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2343A6" w:rsidRPr="00BE5DCB">
        <w:rPr>
          <w:noProof/>
          <w:lang w:eastAsia="en-AU"/>
        </w:rPr>
        <w:drawing>
          <wp:anchor distT="0" distB="0" distL="114300" distR="114300" simplePos="0" relativeHeight="252019712" behindDoc="0" locked="0" layoutInCell="1" allowOverlap="1" wp14:anchorId="45261259" wp14:editId="17043A93">
            <wp:simplePos x="0" y="0"/>
            <wp:positionH relativeFrom="column">
              <wp:posOffset>2722245</wp:posOffset>
            </wp:positionH>
            <wp:positionV relativeFrom="paragraph">
              <wp:posOffset>541020</wp:posOffset>
            </wp:positionV>
            <wp:extent cx="419100" cy="419100"/>
            <wp:effectExtent l="0" t="0" r="0" b="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a:picLocks noChangeAspect="1" noChangeArrowheads="1"/>
                    </pic:cNvPicPr>
                  </pic:nvPicPr>
                  <pic:blipFill>
                    <a:blip r:embed="rId32">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2343A6" w:rsidRPr="00BE5DCB">
        <w:rPr>
          <w:noProof/>
          <w:lang w:eastAsia="en-AU"/>
        </w:rPr>
        <w:drawing>
          <wp:anchor distT="0" distB="0" distL="114300" distR="114300" simplePos="0" relativeHeight="252017664" behindDoc="0" locked="0" layoutInCell="1" allowOverlap="1" wp14:anchorId="0E1BAD59" wp14:editId="1847C444">
            <wp:simplePos x="0" y="0"/>
            <wp:positionH relativeFrom="column">
              <wp:posOffset>2266315</wp:posOffset>
            </wp:positionH>
            <wp:positionV relativeFrom="paragraph">
              <wp:posOffset>541020</wp:posOffset>
            </wp:positionV>
            <wp:extent cx="419100" cy="419100"/>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a:picLocks noChangeAspect="1" noChangeArrowheads="1"/>
                    </pic:cNvPicPr>
                  </pic:nvPicPr>
                  <pic:blipFill>
                    <a:blip r:embed="rId33">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2343A6" w:rsidRPr="00BE5DCB">
        <w:rPr>
          <w:noProof/>
          <w:lang w:eastAsia="en-AU"/>
        </w:rPr>
        <w:drawing>
          <wp:anchor distT="0" distB="0" distL="114300" distR="114300" simplePos="0" relativeHeight="252015616" behindDoc="0" locked="0" layoutInCell="1" allowOverlap="1" wp14:anchorId="7C1C34E2" wp14:editId="14411449">
            <wp:simplePos x="0" y="0"/>
            <wp:positionH relativeFrom="column">
              <wp:posOffset>1810385</wp:posOffset>
            </wp:positionH>
            <wp:positionV relativeFrom="paragraph">
              <wp:posOffset>541020</wp:posOffset>
            </wp:positionV>
            <wp:extent cx="419100" cy="419100"/>
            <wp:effectExtent l="0" t="0" r="0" b="0"/>
            <wp:wrapNone/>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a:picLocks noChangeAspect="1" noChangeArrowheads="1"/>
                    </pic:cNvPicPr>
                  </pic:nvPicPr>
                  <pic:blipFill>
                    <a:blip r:embed="rId34">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2343A6" w:rsidRPr="00BE5DCB">
        <w:rPr>
          <w:noProof/>
          <w:lang w:eastAsia="en-AU"/>
        </w:rPr>
        <w:drawing>
          <wp:anchor distT="0" distB="0" distL="114300" distR="114300" simplePos="0" relativeHeight="252013568" behindDoc="0" locked="0" layoutInCell="1" allowOverlap="1" wp14:anchorId="0EF81098" wp14:editId="1FB3F51C">
            <wp:simplePos x="0" y="0"/>
            <wp:positionH relativeFrom="column">
              <wp:posOffset>1362710</wp:posOffset>
            </wp:positionH>
            <wp:positionV relativeFrom="paragraph">
              <wp:posOffset>541020</wp:posOffset>
            </wp:positionV>
            <wp:extent cx="408353" cy="419100"/>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a:picLocks noChangeAspect="1" noChangeArrowheads="1"/>
                    </pic:cNvPicPr>
                  </pic:nvPicPr>
                  <pic:blipFill>
                    <a:blip r:embed="rId35">
                      <a:extLst>
                        <a:ext uri="{28A0092B-C50C-407E-A947-70E740481C1C}">
                          <a14:useLocalDpi xmlns:a14="http://schemas.microsoft.com/office/drawing/2010/main" val="0"/>
                        </a:ext>
                      </a:extLst>
                    </a:blip>
                    <a:stretch>
                      <a:fillRect/>
                    </a:stretch>
                  </pic:blipFill>
                  <pic:spPr bwMode="auto">
                    <a:xfrm>
                      <a:off x="0" y="0"/>
                      <a:ext cx="408353"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ED5073" w:rsidRPr="00BE5DCB">
        <w:rPr>
          <w:noProof/>
          <w:lang w:eastAsia="en-AU"/>
        </w:rPr>
        <w:drawing>
          <wp:anchor distT="0" distB="0" distL="114300" distR="114300" simplePos="0" relativeHeight="252011520" behindDoc="0" locked="0" layoutInCell="1" allowOverlap="1" wp14:anchorId="542111A8" wp14:editId="0C9D71E7">
            <wp:simplePos x="0" y="0"/>
            <wp:positionH relativeFrom="column">
              <wp:posOffset>909320</wp:posOffset>
            </wp:positionH>
            <wp:positionV relativeFrom="paragraph">
              <wp:posOffset>541020</wp:posOffset>
            </wp:positionV>
            <wp:extent cx="419100" cy="419100"/>
            <wp:effectExtent l="0" t="0" r="0" b="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a:picLocks noChangeAspect="1" noChangeArrowheads="1"/>
                    </pic:cNvPicPr>
                  </pic:nvPicPr>
                  <pic:blipFill>
                    <a:blip r:embed="rId36">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16557" w:rsidRPr="00BE5DCB">
        <w:rPr>
          <w:noProof/>
          <w:lang w:eastAsia="en-AU"/>
        </w:rPr>
        <w:drawing>
          <wp:anchor distT="0" distB="0" distL="114300" distR="114300" simplePos="0" relativeHeight="251943936" behindDoc="0" locked="0" layoutInCell="1" allowOverlap="1" wp14:anchorId="3857020F" wp14:editId="6E47CF10">
            <wp:simplePos x="0" y="0"/>
            <wp:positionH relativeFrom="column">
              <wp:posOffset>1905</wp:posOffset>
            </wp:positionH>
            <wp:positionV relativeFrom="paragraph">
              <wp:posOffset>539750</wp:posOffset>
            </wp:positionV>
            <wp:extent cx="419100" cy="419100"/>
            <wp:effectExtent l="0" t="0" r="0" b="0"/>
            <wp:wrapNone/>
            <wp:docPr id="58" name="Picture 58" descr="P:\PublicationComponents\Icons\ExecutiveSummary.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P:\PublicationComponents\Icons\ExecutiveSummary.emf"/>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EB0AD7" w:rsidRPr="00BE5DCB">
        <w:t>Contents</w:t>
      </w:r>
      <w:bookmarkEnd w:id="7"/>
      <w:bookmarkEnd w:id="8"/>
      <w:bookmarkEnd w:id="9"/>
    </w:p>
    <w:p w14:paraId="3EB8F40E" w14:textId="77777777" w:rsidR="00C66B4A" w:rsidRDefault="00C66B4A" w:rsidP="003D11A7">
      <w:pPr>
        <w:pStyle w:val="TOC1"/>
        <w:tabs>
          <w:tab w:val="clear" w:pos="6804"/>
          <w:tab w:val="left" w:pos="8789"/>
        </w:tabs>
        <w:ind w:right="-1"/>
        <w:rPr>
          <w:rFonts w:ascii="Avant Garde" w:hAnsi="Avant Garde"/>
        </w:rPr>
      </w:pPr>
    </w:p>
    <w:p w14:paraId="3CD45F9A" w14:textId="189246F5" w:rsidR="003D11A7" w:rsidRDefault="002947D3" w:rsidP="003D11A7">
      <w:pPr>
        <w:pStyle w:val="TOC1"/>
        <w:tabs>
          <w:tab w:val="clear" w:pos="6804"/>
          <w:tab w:val="left" w:pos="8789"/>
        </w:tabs>
        <w:ind w:right="-1"/>
        <w:rPr>
          <w:rFonts w:asciiTheme="minorHAnsi" w:eastAsiaTheme="minorEastAsia" w:hAnsiTheme="minorHAnsi" w:cstheme="minorBidi"/>
          <w:color w:val="auto"/>
          <w:sz w:val="22"/>
          <w:szCs w:val="22"/>
          <w:lang w:eastAsia="en-AU"/>
        </w:rPr>
      </w:pPr>
      <w:r>
        <w:rPr>
          <w:rFonts w:ascii="Avant Garde" w:hAnsi="Avant Garde"/>
        </w:rPr>
        <w:fldChar w:fldCharType="begin"/>
      </w:r>
      <w:r>
        <w:rPr>
          <w:rFonts w:ascii="Avant Garde" w:hAnsi="Avant Garde"/>
        </w:rPr>
        <w:instrText xml:space="preserve"> TOC \t "Heading 1,1,Heading 2,2" </w:instrText>
      </w:r>
      <w:r>
        <w:rPr>
          <w:rFonts w:ascii="Avant Garde" w:hAnsi="Avant Garde"/>
        </w:rPr>
        <w:fldChar w:fldCharType="separate"/>
      </w:r>
      <w:r w:rsidR="003D11A7">
        <w:t>Executive summary</w:t>
      </w:r>
      <w:r w:rsidR="003D11A7">
        <w:tab/>
      </w:r>
      <w:r w:rsidR="003D11A7">
        <w:fldChar w:fldCharType="begin"/>
      </w:r>
      <w:r w:rsidR="003D11A7">
        <w:instrText xml:space="preserve"> PAGEREF _Toc84509244 \h </w:instrText>
      </w:r>
      <w:r w:rsidR="003D11A7">
        <w:fldChar w:fldCharType="separate"/>
      </w:r>
      <w:r w:rsidR="003D11A7">
        <w:t>7</w:t>
      </w:r>
      <w:r w:rsidR="003D11A7">
        <w:fldChar w:fldCharType="end"/>
      </w:r>
    </w:p>
    <w:p w14:paraId="3A6464B9" w14:textId="790F0D98"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Models of integrated qualifications</w:t>
      </w:r>
      <w:r>
        <w:tab/>
      </w:r>
      <w:r>
        <w:fldChar w:fldCharType="begin"/>
      </w:r>
      <w:r>
        <w:instrText xml:space="preserve"> PAGEREF _Toc84509245 \h </w:instrText>
      </w:r>
      <w:r>
        <w:fldChar w:fldCharType="separate"/>
      </w:r>
      <w:r>
        <w:t>7</w:t>
      </w:r>
      <w:r>
        <w:fldChar w:fldCharType="end"/>
      </w:r>
    </w:p>
    <w:p w14:paraId="3878D583" w14:textId="47413870"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Characteristics of sustainable integrated models</w:t>
      </w:r>
      <w:r>
        <w:tab/>
      </w:r>
      <w:r>
        <w:fldChar w:fldCharType="begin"/>
      </w:r>
      <w:r>
        <w:instrText xml:space="preserve"> PAGEREF _Toc84509246 \h </w:instrText>
      </w:r>
      <w:r>
        <w:fldChar w:fldCharType="separate"/>
      </w:r>
      <w:r>
        <w:t>8</w:t>
      </w:r>
      <w:r>
        <w:fldChar w:fldCharType="end"/>
      </w:r>
    </w:p>
    <w:p w14:paraId="0EA3E74C" w14:textId="0E9354A6"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rsidRPr="000E4D2A">
        <w:rPr>
          <w:lang w:val="en-US"/>
        </w:rPr>
        <w:t>Conditions for broader implementation</w:t>
      </w:r>
      <w:r>
        <w:tab/>
      </w:r>
      <w:r>
        <w:fldChar w:fldCharType="begin"/>
      </w:r>
      <w:r>
        <w:instrText xml:space="preserve"> PAGEREF _Toc84509247 \h </w:instrText>
      </w:r>
      <w:r>
        <w:fldChar w:fldCharType="separate"/>
      </w:r>
      <w:r>
        <w:t>8</w:t>
      </w:r>
      <w:r>
        <w:fldChar w:fldCharType="end"/>
      </w:r>
    </w:p>
    <w:p w14:paraId="40ED06E1" w14:textId="48E15FC3"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The future of integrated VET and HE qualifications</w:t>
      </w:r>
      <w:r>
        <w:tab/>
      </w:r>
      <w:r>
        <w:fldChar w:fldCharType="begin"/>
      </w:r>
      <w:r>
        <w:instrText xml:space="preserve"> PAGEREF _Toc84509248 \h </w:instrText>
      </w:r>
      <w:r>
        <w:fldChar w:fldCharType="separate"/>
      </w:r>
      <w:r>
        <w:t>9</w:t>
      </w:r>
      <w:r>
        <w:fldChar w:fldCharType="end"/>
      </w:r>
    </w:p>
    <w:p w14:paraId="602DCF63" w14:textId="2DE4ADBE" w:rsidR="003D11A7" w:rsidRDefault="003D11A7" w:rsidP="003D11A7">
      <w:pPr>
        <w:pStyle w:val="TOC1"/>
        <w:tabs>
          <w:tab w:val="clear" w:pos="6804"/>
          <w:tab w:val="left" w:pos="8789"/>
        </w:tabs>
        <w:ind w:right="707"/>
        <w:rPr>
          <w:rFonts w:asciiTheme="minorHAnsi" w:eastAsiaTheme="minorEastAsia" w:hAnsiTheme="minorHAnsi" w:cstheme="minorBidi"/>
          <w:color w:val="auto"/>
          <w:sz w:val="22"/>
          <w:szCs w:val="22"/>
          <w:lang w:eastAsia="en-AU"/>
        </w:rPr>
      </w:pPr>
      <w:r>
        <w:t>Integrated qualification models</w:t>
      </w:r>
      <w:r>
        <w:tab/>
      </w:r>
      <w:r>
        <w:fldChar w:fldCharType="begin"/>
      </w:r>
      <w:r>
        <w:instrText xml:space="preserve"> PAGEREF _Toc84509249 \h </w:instrText>
      </w:r>
      <w:r>
        <w:fldChar w:fldCharType="separate"/>
      </w:r>
      <w:r>
        <w:t>10</w:t>
      </w:r>
      <w:r>
        <w:fldChar w:fldCharType="end"/>
      </w:r>
    </w:p>
    <w:p w14:paraId="5879E726" w14:textId="4C50C395"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rPr>
          <w:lang w:eastAsia="en-AU"/>
        </w:rPr>
        <w:t>This project</w:t>
      </w:r>
      <w:r>
        <w:tab/>
      </w:r>
      <w:r>
        <w:fldChar w:fldCharType="begin"/>
      </w:r>
      <w:r>
        <w:instrText xml:space="preserve"> PAGEREF _Toc84509250 \h </w:instrText>
      </w:r>
      <w:r>
        <w:fldChar w:fldCharType="separate"/>
      </w:r>
      <w:r>
        <w:t>10</w:t>
      </w:r>
      <w:r>
        <w:fldChar w:fldCharType="end"/>
      </w:r>
    </w:p>
    <w:p w14:paraId="57A58301" w14:textId="3DC9A08F"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Models of integrated qualifications</w:t>
      </w:r>
      <w:r>
        <w:tab/>
      </w:r>
      <w:r>
        <w:fldChar w:fldCharType="begin"/>
      </w:r>
      <w:r>
        <w:instrText xml:space="preserve"> PAGEREF _Toc84509251 \h </w:instrText>
      </w:r>
      <w:r>
        <w:fldChar w:fldCharType="separate"/>
      </w:r>
      <w:r>
        <w:t>11</w:t>
      </w:r>
      <w:r>
        <w:fldChar w:fldCharType="end"/>
      </w:r>
    </w:p>
    <w:p w14:paraId="039FB447" w14:textId="39D14059" w:rsidR="003D11A7" w:rsidRDefault="003D11A7" w:rsidP="003D11A7">
      <w:pPr>
        <w:pStyle w:val="TOC1"/>
        <w:tabs>
          <w:tab w:val="clear" w:pos="6804"/>
          <w:tab w:val="left" w:pos="8789"/>
        </w:tabs>
        <w:ind w:right="707"/>
        <w:rPr>
          <w:rFonts w:asciiTheme="minorHAnsi" w:eastAsiaTheme="minorEastAsia" w:hAnsiTheme="minorHAnsi" w:cstheme="minorBidi"/>
          <w:color w:val="auto"/>
          <w:sz w:val="22"/>
          <w:szCs w:val="22"/>
          <w:lang w:eastAsia="en-AU"/>
        </w:rPr>
      </w:pPr>
      <w:r>
        <w:t>Case studies of integrated models</w:t>
      </w:r>
      <w:r>
        <w:tab/>
      </w:r>
      <w:r>
        <w:fldChar w:fldCharType="begin"/>
      </w:r>
      <w:r>
        <w:instrText xml:space="preserve"> PAGEREF _Toc84509252 \h </w:instrText>
      </w:r>
      <w:r>
        <w:fldChar w:fldCharType="separate"/>
      </w:r>
      <w:r>
        <w:t>14</w:t>
      </w:r>
      <w:r>
        <w:fldChar w:fldCharType="end"/>
      </w:r>
    </w:p>
    <w:p w14:paraId="20D3C563" w14:textId="3EEDD92D"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Embedded model</w:t>
      </w:r>
      <w:r>
        <w:tab/>
      </w:r>
      <w:r>
        <w:fldChar w:fldCharType="begin"/>
      </w:r>
      <w:r>
        <w:instrText xml:space="preserve"> PAGEREF _Toc84509253 \h </w:instrText>
      </w:r>
      <w:r>
        <w:fldChar w:fldCharType="separate"/>
      </w:r>
      <w:r>
        <w:t>14</w:t>
      </w:r>
      <w:r>
        <w:fldChar w:fldCharType="end"/>
      </w:r>
    </w:p>
    <w:p w14:paraId="77482647" w14:textId="653F7B1D"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Concurrent model</w:t>
      </w:r>
      <w:r>
        <w:tab/>
      </w:r>
      <w:r>
        <w:fldChar w:fldCharType="begin"/>
      </w:r>
      <w:r>
        <w:instrText xml:space="preserve"> PAGEREF _Toc84509254 \h </w:instrText>
      </w:r>
      <w:r>
        <w:fldChar w:fldCharType="separate"/>
      </w:r>
      <w:r>
        <w:t>15</w:t>
      </w:r>
      <w:r>
        <w:fldChar w:fldCharType="end"/>
      </w:r>
    </w:p>
    <w:p w14:paraId="25F15E4B" w14:textId="50C36E05"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Consecutive model</w:t>
      </w:r>
      <w:r>
        <w:tab/>
      </w:r>
      <w:r>
        <w:fldChar w:fldCharType="begin"/>
      </w:r>
      <w:r>
        <w:instrText xml:space="preserve"> PAGEREF _Toc84509255 \h </w:instrText>
      </w:r>
      <w:r>
        <w:fldChar w:fldCharType="separate"/>
      </w:r>
      <w:r>
        <w:t>17</w:t>
      </w:r>
      <w:r>
        <w:fldChar w:fldCharType="end"/>
      </w:r>
    </w:p>
    <w:p w14:paraId="37BB1752" w14:textId="40FEBA8F" w:rsidR="003D11A7" w:rsidRDefault="003D11A7" w:rsidP="003D11A7">
      <w:pPr>
        <w:pStyle w:val="TOC1"/>
        <w:tabs>
          <w:tab w:val="clear" w:pos="6804"/>
          <w:tab w:val="left" w:pos="8789"/>
        </w:tabs>
        <w:ind w:right="707"/>
        <w:rPr>
          <w:rFonts w:asciiTheme="minorHAnsi" w:eastAsiaTheme="minorEastAsia" w:hAnsiTheme="minorHAnsi" w:cstheme="minorBidi"/>
          <w:color w:val="auto"/>
          <w:sz w:val="22"/>
          <w:szCs w:val="22"/>
          <w:lang w:eastAsia="en-AU"/>
        </w:rPr>
      </w:pPr>
      <w:r>
        <w:t>Characteristics of sustainable models</w:t>
      </w:r>
      <w:r>
        <w:tab/>
      </w:r>
      <w:r>
        <w:fldChar w:fldCharType="begin"/>
      </w:r>
      <w:r>
        <w:instrText xml:space="preserve"> PAGEREF _Toc84509256 \h </w:instrText>
      </w:r>
      <w:r>
        <w:fldChar w:fldCharType="separate"/>
      </w:r>
      <w:r>
        <w:t>19</w:t>
      </w:r>
      <w:r>
        <w:fldChar w:fldCharType="end"/>
      </w:r>
    </w:p>
    <w:p w14:paraId="1F7A87D9" w14:textId="47AC1F56"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Curriculum mapping</w:t>
      </w:r>
      <w:r>
        <w:tab/>
      </w:r>
      <w:r>
        <w:fldChar w:fldCharType="begin"/>
      </w:r>
      <w:r>
        <w:instrText xml:space="preserve"> PAGEREF _Toc84509257 \h </w:instrText>
      </w:r>
      <w:r>
        <w:fldChar w:fldCharType="separate"/>
      </w:r>
      <w:r>
        <w:t>19</w:t>
      </w:r>
      <w:r>
        <w:fldChar w:fldCharType="end"/>
      </w:r>
    </w:p>
    <w:p w14:paraId="3ABA4841" w14:textId="7AE3359D"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Relationships</w:t>
      </w:r>
      <w:r>
        <w:tab/>
      </w:r>
      <w:r>
        <w:fldChar w:fldCharType="begin"/>
      </w:r>
      <w:r>
        <w:instrText xml:space="preserve"> PAGEREF _Toc84509258 \h </w:instrText>
      </w:r>
      <w:r>
        <w:fldChar w:fldCharType="separate"/>
      </w:r>
      <w:r>
        <w:t>20</w:t>
      </w:r>
      <w:r>
        <w:fldChar w:fldCharType="end"/>
      </w:r>
    </w:p>
    <w:p w14:paraId="1772B6D7" w14:textId="48455D09"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Industry relevance</w:t>
      </w:r>
      <w:r>
        <w:tab/>
      </w:r>
      <w:r>
        <w:fldChar w:fldCharType="begin"/>
      </w:r>
      <w:r>
        <w:instrText xml:space="preserve"> PAGEREF _Toc84509259 \h </w:instrText>
      </w:r>
      <w:r>
        <w:fldChar w:fldCharType="separate"/>
      </w:r>
      <w:r>
        <w:t>20</w:t>
      </w:r>
      <w:r>
        <w:fldChar w:fldCharType="end"/>
      </w:r>
    </w:p>
    <w:p w14:paraId="26DD05B0" w14:textId="5ED8A9A9"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Student acceptance</w:t>
      </w:r>
      <w:r>
        <w:tab/>
      </w:r>
      <w:r>
        <w:fldChar w:fldCharType="begin"/>
      </w:r>
      <w:r>
        <w:instrText xml:space="preserve"> PAGEREF _Toc84509260 \h </w:instrText>
      </w:r>
      <w:r>
        <w:fldChar w:fldCharType="separate"/>
      </w:r>
      <w:r>
        <w:t>20</w:t>
      </w:r>
      <w:r>
        <w:fldChar w:fldCharType="end"/>
      </w:r>
    </w:p>
    <w:p w14:paraId="082FF188" w14:textId="3AEE3EEC" w:rsidR="003D11A7" w:rsidRDefault="003D11A7" w:rsidP="003D11A7">
      <w:pPr>
        <w:pStyle w:val="TOC1"/>
        <w:tabs>
          <w:tab w:val="clear" w:pos="6804"/>
          <w:tab w:val="left" w:pos="8789"/>
        </w:tabs>
        <w:ind w:right="707"/>
        <w:rPr>
          <w:rFonts w:asciiTheme="minorHAnsi" w:eastAsiaTheme="minorEastAsia" w:hAnsiTheme="minorHAnsi" w:cstheme="minorBidi"/>
          <w:color w:val="auto"/>
          <w:sz w:val="22"/>
          <w:szCs w:val="22"/>
          <w:lang w:eastAsia="en-AU"/>
        </w:rPr>
      </w:pPr>
      <w:r>
        <w:t>Rationale for integration</w:t>
      </w:r>
      <w:r>
        <w:tab/>
      </w:r>
      <w:r>
        <w:fldChar w:fldCharType="begin"/>
      </w:r>
      <w:r>
        <w:instrText xml:space="preserve"> PAGEREF _Toc84509261 \h </w:instrText>
      </w:r>
      <w:r>
        <w:fldChar w:fldCharType="separate"/>
      </w:r>
      <w:r>
        <w:t>22</w:t>
      </w:r>
      <w:r>
        <w:fldChar w:fldCharType="end"/>
      </w:r>
    </w:p>
    <w:p w14:paraId="3251918C" w14:textId="085BB7F0"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The history</w:t>
      </w:r>
      <w:r>
        <w:tab/>
      </w:r>
      <w:r>
        <w:fldChar w:fldCharType="begin"/>
      </w:r>
      <w:r>
        <w:instrText xml:space="preserve"> PAGEREF _Toc84509262 \h </w:instrText>
      </w:r>
      <w:r>
        <w:fldChar w:fldCharType="separate"/>
      </w:r>
      <w:r>
        <w:t>22</w:t>
      </w:r>
      <w:r>
        <w:fldChar w:fldCharType="end"/>
      </w:r>
    </w:p>
    <w:p w14:paraId="7E4988F7" w14:textId="565F7E7F"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The binary structure of post-school education and training</w:t>
      </w:r>
      <w:r>
        <w:tab/>
      </w:r>
      <w:r>
        <w:fldChar w:fldCharType="begin"/>
      </w:r>
      <w:r>
        <w:instrText xml:space="preserve"> PAGEREF _Toc84509263 \h </w:instrText>
      </w:r>
      <w:r>
        <w:fldChar w:fldCharType="separate"/>
      </w:r>
      <w:r>
        <w:t>24</w:t>
      </w:r>
      <w:r>
        <w:fldChar w:fldCharType="end"/>
      </w:r>
    </w:p>
    <w:p w14:paraId="66185527" w14:textId="4EC75B1E"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The AQF and the binary structure of the tertiary system</w:t>
      </w:r>
      <w:r>
        <w:tab/>
      </w:r>
      <w:r>
        <w:fldChar w:fldCharType="begin"/>
      </w:r>
      <w:r>
        <w:instrText xml:space="preserve"> PAGEREF _Toc84509264 \h </w:instrText>
      </w:r>
      <w:r>
        <w:fldChar w:fldCharType="separate"/>
      </w:r>
      <w:r>
        <w:t>25</w:t>
      </w:r>
      <w:r>
        <w:fldChar w:fldCharType="end"/>
      </w:r>
    </w:p>
    <w:p w14:paraId="4E87A8E3" w14:textId="3BDA264B" w:rsidR="003D11A7" w:rsidRDefault="003D11A7" w:rsidP="003D11A7">
      <w:pPr>
        <w:pStyle w:val="TOC2"/>
        <w:tabs>
          <w:tab w:val="clear" w:pos="6804"/>
          <w:tab w:val="left" w:pos="8789"/>
        </w:tabs>
        <w:ind w:right="707"/>
        <w:rPr>
          <w:rFonts w:asciiTheme="minorHAnsi" w:eastAsiaTheme="minorEastAsia" w:hAnsiTheme="minorHAnsi" w:cstheme="minorBidi"/>
          <w:color w:val="auto"/>
          <w:sz w:val="22"/>
          <w:szCs w:val="22"/>
          <w:lang w:eastAsia="en-AU"/>
        </w:rPr>
      </w:pPr>
      <w:r>
        <w:t>A contemporary view</w:t>
      </w:r>
      <w:r>
        <w:tab/>
      </w:r>
      <w:r>
        <w:fldChar w:fldCharType="begin"/>
      </w:r>
      <w:r>
        <w:instrText xml:space="preserve"> PAGEREF _Toc84509265 \h </w:instrText>
      </w:r>
      <w:r>
        <w:fldChar w:fldCharType="separate"/>
      </w:r>
      <w:r>
        <w:t>26</w:t>
      </w:r>
      <w:r>
        <w:fldChar w:fldCharType="end"/>
      </w:r>
    </w:p>
    <w:p w14:paraId="4566DFA3" w14:textId="37DBE0F7" w:rsidR="003D11A7" w:rsidRDefault="003D11A7" w:rsidP="003D11A7">
      <w:pPr>
        <w:pStyle w:val="TOC1"/>
        <w:tabs>
          <w:tab w:val="clear" w:pos="6804"/>
          <w:tab w:val="left" w:pos="8789"/>
        </w:tabs>
        <w:ind w:right="-1"/>
        <w:rPr>
          <w:rFonts w:asciiTheme="minorHAnsi" w:eastAsiaTheme="minorEastAsia" w:hAnsiTheme="minorHAnsi" w:cstheme="minorBidi"/>
          <w:color w:val="auto"/>
          <w:sz w:val="22"/>
          <w:szCs w:val="22"/>
          <w:lang w:eastAsia="en-AU"/>
        </w:rPr>
      </w:pPr>
      <w:r>
        <w:t>References</w:t>
      </w:r>
      <w:r>
        <w:tab/>
      </w:r>
      <w:r>
        <w:fldChar w:fldCharType="begin"/>
      </w:r>
      <w:r>
        <w:instrText xml:space="preserve"> PAGEREF _Toc84509266 \h </w:instrText>
      </w:r>
      <w:r>
        <w:fldChar w:fldCharType="separate"/>
      </w:r>
      <w:r>
        <w:t>30</w:t>
      </w:r>
      <w:r>
        <w:fldChar w:fldCharType="end"/>
      </w:r>
    </w:p>
    <w:p w14:paraId="169E3B85" w14:textId="09244A6B" w:rsidR="003D11A7" w:rsidRDefault="003D11A7" w:rsidP="003D11A7">
      <w:pPr>
        <w:pStyle w:val="TOC1"/>
        <w:tabs>
          <w:tab w:val="clear" w:pos="6804"/>
          <w:tab w:val="left" w:pos="8789"/>
        </w:tabs>
        <w:ind w:right="-1"/>
        <w:rPr>
          <w:rFonts w:asciiTheme="minorHAnsi" w:eastAsiaTheme="minorEastAsia" w:hAnsiTheme="minorHAnsi" w:cstheme="minorBidi"/>
          <w:color w:val="auto"/>
          <w:sz w:val="22"/>
          <w:szCs w:val="22"/>
          <w:lang w:eastAsia="en-AU"/>
        </w:rPr>
      </w:pPr>
      <w:r>
        <w:t>Appendix</w:t>
      </w:r>
      <w:r>
        <w:tab/>
      </w:r>
      <w:r>
        <w:fldChar w:fldCharType="begin"/>
      </w:r>
      <w:r>
        <w:instrText xml:space="preserve"> PAGEREF _Toc84509267 \h </w:instrText>
      </w:r>
      <w:r>
        <w:fldChar w:fldCharType="separate"/>
      </w:r>
      <w:r>
        <w:t>32</w:t>
      </w:r>
      <w:r>
        <w:fldChar w:fldCharType="end"/>
      </w:r>
    </w:p>
    <w:p w14:paraId="4F5E25D9" w14:textId="0646F325"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A Methodology</w:t>
      </w:r>
      <w:r>
        <w:tab/>
      </w:r>
      <w:r>
        <w:fldChar w:fldCharType="begin"/>
      </w:r>
      <w:r>
        <w:instrText xml:space="preserve"> PAGEREF _Toc84509268 \h </w:instrText>
      </w:r>
      <w:r>
        <w:fldChar w:fldCharType="separate"/>
      </w:r>
      <w:r>
        <w:t>32</w:t>
      </w:r>
      <w:r>
        <w:fldChar w:fldCharType="end"/>
      </w:r>
    </w:p>
    <w:p w14:paraId="69DEC913" w14:textId="41A36A8D"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B</w:t>
      </w:r>
      <w:r w:rsidR="0025471A">
        <w:t xml:space="preserve"> </w:t>
      </w:r>
      <w:r w:rsidR="0025471A" w:rsidRPr="0025471A">
        <w:t>Interview questions for staff of institutions that offered integrated qualifications</w:t>
      </w:r>
      <w:r>
        <w:tab/>
      </w:r>
      <w:r>
        <w:fldChar w:fldCharType="begin"/>
      </w:r>
      <w:r>
        <w:instrText xml:space="preserve"> PAGEREF _Toc84509269 \h </w:instrText>
      </w:r>
      <w:r>
        <w:fldChar w:fldCharType="separate"/>
      </w:r>
      <w:r>
        <w:t>36</w:t>
      </w:r>
      <w:r>
        <w:fldChar w:fldCharType="end"/>
      </w:r>
    </w:p>
    <w:p w14:paraId="22D4D68A" w14:textId="4A2E8B5D"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C</w:t>
      </w:r>
      <w:r w:rsidR="0025471A">
        <w:t xml:space="preserve"> </w:t>
      </w:r>
      <w:r w:rsidR="0025471A" w:rsidRPr="0025471A">
        <w:t>Suvery items</w:t>
      </w:r>
      <w:r>
        <w:tab/>
      </w:r>
      <w:r>
        <w:fldChar w:fldCharType="begin"/>
      </w:r>
      <w:r>
        <w:instrText xml:space="preserve"> PAGEREF _Toc84509270 \h </w:instrText>
      </w:r>
      <w:r>
        <w:fldChar w:fldCharType="separate"/>
      </w:r>
      <w:r>
        <w:t>37</w:t>
      </w:r>
      <w:r>
        <w:fldChar w:fldCharType="end"/>
      </w:r>
    </w:p>
    <w:p w14:paraId="5A37308B" w14:textId="6BB9E1AD" w:rsidR="003D11A7" w:rsidRDefault="003D11A7" w:rsidP="003D11A7">
      <w:pPr>
        <w:pStyle w:val="TOC2"/>
        <w:tabs>
          <w:tab w:val="clear" w:pos="6804"/>
          <w:tab w:val="left" w:pos="8789"/>
        </w:tabs>
        <w:ind w:right="-1"/>
        <w:rPr>
          <w:rFonts w:asciiTheme="minorHAnsi" w:eastAsiaTheme="minorEastAsia" w:hAnsiTheme="minorHAnsi" w:cstheme="minorBidi"/>
          <w:color w:val="auto"/>
          <w:sz w:val="22"/>
          <w:szCs w:val="22"/>
          <w:lang w:eastAsia="en-AU"/>
        </w:rPr>
      </w:pPr>
      <w:r>
        <w:t>D</w:t>
      </w:r>
      <w:r w:rsidR="00F93AEE">
        <w:t xml:space="preserve"> </w:t>
      </w:r>
      <w:r w:rsidR="00F93AEE" w:rsidRPr="00F93AEE">
        <w:t>Survey follow-up interview questions</w:t>
      </w:r>
      <w:r>
        <w:tab/>
      </w:r>
      <w:r>
        <w:fldChar w:fldCharType="begin"/>
      </w:r>
      <w:r>
        <w:instrText xml:space="preserve"> PAGEREF _Toc84509271 \h </w:instrText>
      </w:r>
      <w:r>
        <w:fldChar w:fldCharType="separate"/>
      </w:r>
      <w:r>
        <w:t>42</w:t>
      </w:r>
      <w:r>
        <w:fldChar w:fldCharType="end"/>
      </w:r>
    </w:p>
    <w:p w14:paraId="752E46DD" w14:textId="124E181F" w:rsidR="00ED0C08" w:rsidRPr="00156177" w:rsidRDefault="002947D3" w:rsidP="003D11A7">
      <w:pPr>
        <w:pStyle w:val="Text"/>
        <w:tabs>
          <w:tab w:val="left" w:pos="8647"/>
          <w:tab w:val="left" w:pos="8789"/>
          <w:tab w:val="right" w:pos="9072"/>
        </w:tabs>
        <w:ind w:right="-1"/>
        <w:rPr>
          <w:b/>
          <w:color w:val="C00000"/>
        </w:rPr>
      </w:pPr>
      <w:r>
        <w:rPr>
          <w:rFonts w:ascii="Avant Garde" w:hAnsi="Avant Garde"/>
          <w:noProof/>
          <w:color w:val="000000"/>
          <w:szCs w:val="19"/>
        </w:rPr>
        <w:fldChar w:fldCharType="end"/>
      </w:r>
    </w:p>
    <w:p w14:paraId="0B618C91" w14:textId="77777777" w:rsidR="00ED0C08" w:rsidRPr="00156177" w:rsidRDefault="00ED0C08" w:rsidP="00E60067">
      <w:pPr>
        <w:tabs>
          <w:tab w:val="left" w:pos="8930"/>
        </w:tabs>
        <w:spacing w:before="0" w:line="240" w:lineRule="auto"/>
        <w:rPr>
          <w:b/>
          <w:color w:val="C00000"/>
        </w:rPr>
      </w:pPr>
      <w:r w:rsidRPr="00156177">
        <w:rPr>
          <w:b/>
          <w:color w:val="C00000"/>
        </w:rPr>
        <w:br w:type="page"/>
      </w:r>
    </w:p>
    <w:p w14:paraId="385A48F4" w14:textId="77777777" w:rsidR="00ED0C08" w:rsidRDefault="00ED0C08" w:rsidP="00E60067">
      <w:pPr>
        <w:pStyle w:val="Heading1"/>
        <w:tabs>
          <w:tab w:val="left" w:pos="8930"/>
        </w:tabs>
      </w:pPr>
      <w:bookmarkStart w:id="29" w:name="_Toc316371579"/>
      <w:bookmarkStart w:id="30" w:name="_Toc84509241"/>
      <w:r>
        <w:lastRenderedPageBreak/>
        <w:t>Tables and figures</w:t>
      </w:r>
      <w:bookmarkEnd w:id="29"/>
      <w:bookmarkEnd w:id="30"/>
    </w:p>
    <w:p w14:paraId="7AAD8DE8" w14:textId="77777777" w:rsidR="00ED0C08" w:rsidRDefault="00ED0C08" w:rsidP="00E60067">
      <w:pPr>
        <w:pStyle w:val="Heading2"/>
        <w:tabs>
          <w:tab w:val="left" w:pos="8930"/>
        </w:tabs>
      </w:pPr>
      <w:bookmarkStart w:id="31" w:name="_Toc296497516"/>
      <w:bookmarkStart w:id="32" w:name="_Toc298162801"/>
      <w:bookmarkStart w:id="33" w:name="_Toc316371580"/>
      <w:bookmarkStart w:id="34" w:name="_Toc84509242"/>
      <w:r>
        <w:t>Tables</w:t>
      </w:r>
      <w:bookmarkEnd w:id="31"/>
      <w:bookmarkEnd w:id="32"/>
      <w:bookmarkEnd w:id="33"/>
      <w:bookmarkEnd w:id="34"/>
    </w:p>
    <w:p w14:paraId="3D284EFD" w14:textId="7FC28BD3" w:rsidR="00D35A2C" w:rsidRPr="00E60067" w:rsidRDefault="00ED0C08" w:rsidP="003D11A7">
      <w:pPr>
        <w:pStyle w:val="TOC1"/>
        <w:tabs>
          <w:tab w:val="clear" w:pos="6804"/>
          <w:tab w:val="left" w:pos="8789"/>
        </w:tabs>
        <w:ind w:right="-1"/>
      </w:pPr>
      <w:r>
        <w:fldChar w:fldCharType="begin"/>
      </w:r>
      <w:r>
        <w:instrText xml:space="preserve"> TOC \f F \t "tabletitle" \c </w:instrText>
      </w:r>
      <w:r>
        <w:fldChar w:fldCharType="separate"/>
      </w:r>
      <w:r w:rsidR="00D35A2C">
        <w:t>1 Summary of industry areas in examined examples of higher integration, 2016</w:t>
      </w:r>
      <w:r w:rsidR="006B206C">
        <w:t>−</w:t>
      </w:r>
      <w:r w:rsidR="00D35A2C">
        <w:t>current</w:t>
      </w:r>
      <w:r w:rsidR="00E60067">
        <w:tab/>
      </w:r>
      <w:r w:rsidR="00D35A2C">
        <w:fldChar w:fldCharType="begin"/>
      </w:r>
      <w:r w:rsidR="00D35A2C">
        <w:instrText xml:space="preserve"> PAGEREF _Toc83218221 \h </w:instrText>
      </w:r>
      <w:r w:rsidR="00D35A2C">
        <w:fldChar w:fldCharType="separate"/>
      </w:r>
      <w:r w:rsidR="003C2458">
        <w:t>13</w:t>
      </w:r>
      <w:r w:rsidR="00D35A2C">
        <w:fldChar w:fldCharType="end"/>
      </w:r>
    </w:p>
    <w:p w14:paraId="0973AF59" w14:textId="4E6B0AFD" w:rsidR="007C64A9" w:rsidRDefault="00ED0C08" w:rsidP="00E60067">
      <w:pPr>
        <w:pStyle w:val="Heading2"/>
        <w:tabs>
          <w:tab w:val="left" w:pos="8930"/>
        </w:tabs>
      </w:pPr>
      <w:r>
        <w:fldChar w:fldCharType="end"/>
      </w:r>
      <w:bookmarkStart w:id="35" w:name="_Toc296497517"/>
      <w:bookmarkStart w:id="36" w:name="_Toc298162802"/>
      <w:bookmarkStart w:id="37" w:name="_Toc316371581"/>
      <w:bookmarkStart w:id="38" w:name="_Toc84509243"/>
      <w:r>
        <w:t>Figures</w:t>
      </w:r>
      <w:bookmarkEnd w:id="35"/>
      <w:bookmarkEnd w:id="36"/>
      <w:bookmarkEnd w:id="37"/>
      <w:bookmarkEnd w:id="38"/>
    </w:p>
    <w:p w14:paraId="5F4D3BAD" w14:textId="1516BF29" w:rsidR="00D35A2C" w:rsidRPr="003D11A7" w:rsidRDefault="00ED0C08" w:rsidP="003D11A7">
      <w:pPr>
        <w:pStyle w:val="TOC1"/>
        <w:tabs>
          <w:tab w:val="clear" w:pos="6804"/>
          <w:tab w:val="left" w:pos="8789"/>
        </w:tabs>
        <w:ind w:right="-1"/>
      </w:pPr>
      <w:r w:rsidRPr="003D11A7">
        <w:fldChar w:fldCharType="begin"/>
      </w:r>
      <w:r w:rsidRPr="003D11A7">
        <w:instrText xml:space="preserve"> TOC \t "Figuretitle" \c </w:instrText>
      </w:r>
      <w:r w:rsidRPr="003D11A7">
        <w:fldChar w:fldCharType="separate"/>
      </w:r>
      <w:r w:rsidR="00D35A2C" w:rsidRPr="003D11A7">
        <w:t>1 Typology of models of integrated qualifications</w:t>
      </w:r>
      <w:r w:rsidR="00D35A2C" w:rsidRPr="003D11A7">
        <w:tab/>
      </w:r>
      <w:r w:rsidR="00D35A2C" w:rsidRPr="003D11A7">
        <w:fldChar w:fldCharType="begin"/>
      </w:r>
      <w:r w:rsidR="00D35A2C" w:rsidRPr="003D11A7">
        <w:instrText xml:space="preserve"> PAGEREF _Toc83218222 \h </w:instrText>
      </w:r>
      <w:r w:rsidR="00D35A2C" w:rsidRPr="003D11A7">
        <w:fldChar w:fldCharType="separate"/>
      </w:r>
      <w:r w:rsidR="003C2458" w:rsidRPr="003D11A7">
        <w:t>11</w:t>
      </w:r>
      <w:r w:rsidR="00D35A2C" w:rsidRPr="003D11A7">
        <w:fldChar w:fldCharType="end"/>
      </w:r>
    </w:p>
    <w:p w14:paraId="30F74460" w14:textId="24B03A9F" w:rsidR="00D35A2C" w:rsidRPr="003D11A7" w:rsidRDefault="00D35A2C" w:rsidP="003D11A7">
      <w:pPr>
        <w:pStyle w:val="TOC1"/>
        <w:tabs>
          <w:tab w:val="clear" w:pos="6804"/>
          <w:tab w:val="left" w:pos="8789"/>
        </w:tabs>
        <w:ind w:right="-1"/>
      </w:pPr>
      <w:r w:rsidRPr="003D11A7">
        <w:t>2 Current status of high integration models examined, 2016</w:t>
      </w:r>
      <w:r w:rsidR="00FE298B" w:rsidRPr="003D11A7">
        <w:t>−</w:t>
      </w:r>
      <w:r w:rsidRPr="003D11A7">
        <w:t>current</w:t>
      </w:r>
      <w:r w:rsidRPr="003D11A7">
        <w:tab/>
      </w:r>
      <w:r w:rsidRPr="003D11A7">
        <w:fldChar w:fldCharType="begin"/>
      </w:r>
      <w:r w:rsidRPr="003D11A7">
        <w:instrText xml:space="preserve"> PAGEREF _Toc83218223 \h </w:instrText>
      </w:r>
      <w:r w:rsidRPr="003D11A7">
        <w:fldChar w:fldCharType="separate"/>
      </w:r>
      <w:r w:rsidR="003C2458" w:rsidRPr="003D11A7">
        <w:t>12</w:t>
      </w:r>
      <w:r w:rsidRPr="003D11A7">
        <w:fldChar w:fldCharType="end"/>
      </w:r>
    </w:p>
    <w:p w14:paraId="1906D944" w14:textId="17C5BE7B" w:rsidR="00D35A2C" w:rsidRPr="003D11A7" w:rsidRDefault="00D35A2C" w:rsidP="003D11A7">
      <w:pPr>
        <w:pStyle w:val="TOC1"/>
        <w:tabs>
          <w:tab w:val="clear" w:pos="6804"/>
          <w:tab w:val="left" w:pos="8789"/>
        </w:tabs>
        <w:ind w:right="-1"/>
      </w:pPr>
      <w:r w:rsidRPr="003D11A7">
        <w:t>3 Institutions partnered with by higher education providers</w:t>
      </w:r>
      <w:r w:rsidRPr="003D11A7">
        <w:tab/>
      </w:r>
      <w:r w:rsidRPr="003D11A7">
        <w:fldChar w:fldCharType="begin"/>
      </w:r>
      <w:r w:rsidRPr="003D11A7">
        <w:instrText xml:space="preserve"> PAGEREF _Toc83218224 \h </w:instrText>
      </w:r>
      <w:r w:rsidRPr="003D11A7">
        <w:fldChar w:fldCharType="separate"/>
      </w:r>
      <w:r w:rsidR="003C2458" w:rsidRPr="003D11A7">
        <w:t>25</w:t>
      </w:r>
      <w:r w:rsidRPr="003D11A7">
        <w:fldChar w:fldCharType="end"/>
      </w:r>
    </w:p>
    <w:p w14:paraId="36C9B6A2" w14:textId="3978500D" w:rsidR="00D35A2C" w:rsidRPr="003D11A7" w:rsidRDefault="00D35A2C" w:rsidP="003D11A7">
      <w:pPr>
        <w:pStyle w:val="TOC1"/>
        <w:tabs>
          <w:tab w:val="clear" w:pos="6804"/>
          <w:tab w:val="left" w:pos="8789"/>
        </w:tabs>
        <w:ind w:right="-1"/>
        <w:rPr>
          <w:rFonts w:eastAsiaTheme="minorEastAsia"/>
        </w:rPr>
      </w:pPr>
      <w:r w:rsidRPr="003D11A7">
        <w:t>A1 Word cloud representation of marketing terms used for integrated</w:t>
      </w:r>
      <w:r w:rsidR="00E60067" w:rsidRPr="003D11A7">
        <w:t xml:space="preserve"> </w:t>
      </w:r>
      <w:r w:rsidRPr="003D11A7">
        <w:t>ualifications.</w:t>
      </w:r>
      <w:r w:rsidRPr="003D11A7">
        <w:tab/>
      </w:r>
      <w:r w:rsidRPr="003D11A7">
        <w:fldChar w:fldCharType="begin"/>
      </w:r>
      <w:r w:rsidRPr="003D11A7">
        <w:instrText xml:space="preserve"> PAGEREF _Toc83218225 \h </w:instrText>
      </w:r>
      <w:r w:rsidRPr="003D11A7">
        <w:fldChar w:fldCharType="separate"/>
      </w:r>
      <w:r w:rsidR="003C2458" w:rsidRPr="003D11A7">
        <w:t>32</w:t>
      </w:r>
      <w:r w:rsidRPr="003D11A7">
        <w:fldChar w:fldCharType="end"/>
      </w:r>
    </w:p>
    <w:p w14:paraId="0CCE5A5F" w14:textId="73702FC7" w:rsidR="00ED0C08" w:rsidRPr="003D11A7" w:rsidRDefault="00ED0C08" w:rsidP="00E60067">
      <w:pPr>
        <w:pStyle w:val="TableofFigures"/>
        <w:tabs>
          <w:tab w:val="left" w:pos="8930"/>
        </w:tabs>
      </w:pPr>
      <w:r w:rsidRPr="003D11A7">
        <w:fldChar w:fldCharType="end"/>
      </w:r>
    </w:p>
    <w:p w14:paraId="01ACA469" w14:textId="77777777" w:rsidR="00ED0C08" w:rsidRPr="00A93867" w:rsidRDefault="00ED0C08" w:rsidP="00ED0C08">
      <w:pPr>
        <w:pStyle w:val="Text"/>
        <w:rPr>
          <w:b/>
        </w:rPr>
      </w:pPr>
    </w:p>
    <w:p w14:paraId="572C0C76" w14:textId="77777777" w:rsidR="00EB0AD7" w:rsidRDefault="00EB0AD7" w:rsidP="005955B2">
      <w:pPr>
        <w:pStyle w:val="Text"/>
      </w:pPr>
    </w:p>
    <w:p w14:paraId="4FE6ED2D" w14:textId="77777777" w:rsidR="00606061" w:rsidRPr="009B4D4E" w:rsidRDefault="00606061" w:rsidP="005955B2">
      <w:pPr>
        <w:pStyle w:val="Text"/>
      </w:pPr>
      <w:bookmarkStart w:id="39" w:name="_Toc416260886"/>
      <w:bookmarkEnd w:id="3"/>
      <w:bookmarkEnd w:id="4"/>
      <w:bookmarkEnd w:id="5"/>
      <w:bookmarkEnd w:id="6"/>
    </w:p>
    <w:p w14:paraId="6925ADD0" w14:textId="77777777" w:rsidR="00366E4E" w:rsidRDefault="00366E4E" w:rsidP="00606061">
      <w:pPr>
        <w:spacing w:before="0" w:line="240" w:lineRule="auto"/>
        <w:rPr>
          <w:noProof/>
        </w:rPr>
        <w:sectPr w:rsidR="00366E4E" w:rsidSect="00E10CD4">
          <w:headerReference w:type="default" r:id="rId38"/>
          <w:footerReference w:type="even" r:id="rId39"/>
          <w:footerReference w:type="default" r:id="rId40"/>
          <w:pgSz w:w="11907" w:h="16840" w:code="9"/>
          <w:pgMar w:top="1276" w:right="1418" w:bottom="992" w:left="1418" w:header="709" w:footer="556" w:gutter="0"/>
          <w:cols w:space="708"/>
          <w:docGrid w:linePitch="360"/>
        </w:sectPr>
      </w:pPr>
    </w:p>
    <w:p w14:paraId="6589F5ED" w14:textId="00031BF3" w:rsidR="00324917" w:rsidRPr="00B86D06" w:rsidRDefault="00606061" w:rsidP="00422177">
      <w:pPr>
        <w:pStyle w:val="Heading1"/>
        <w:ind w:left="851"/>
      </w:pPr>
      <w:r>
        <w:rPr>
          <w:noProof/>
        </w:rPr>
        <w:br w:type="page"/>
      </w:r>
      <w:bookmarkStart w:id="40" w:name="_Toc275542999"/>
      <w:bookmarkStart w:id="41" w:name="_Toc84509244"/>
      <w:r w:rsidR="009206F9">
        <w:rPr>
          <w:noProof/>
          <w:lang w:eastAsia="en-AU"/>
        </w:rPr>
        <w:lastRenderedPageBreak/>
        <w:drawing>
          <wp:anchor distT="0" distB="0" distL="114300" distR="114300" simplePos="0" relativeHeight="251952128" behindDoc="0" locked="0" layoutInCell="1" allowOverlap="1" wp14:anchorId="7ABA71AA" wp14:editId="3ED88FF0">
            <wp:simplePos x="0" y="0"/>
            <wp:positionH relativeFrom="column">
              <wp:posOffset>4886</wp:posOffset>
            </wp:positionH>
            <wp:positionV relativeFrom="paragraph">
              <wp:posOffset>-33020</wp:posOffset>
            </wp:positionV>
            <wp:extent cx="413385" cy="413385"/>
            <wp:effectExtent l="0" t="0" r="5715" b="5715"/>
            <wp:wrapNone/>
            <wp:docPr id="70" name="Picture 70" descr="P:\PublicationComponents\Icons\ExecutiveSummary.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P:\PublicationComponents\Icons\ExecutiveSummary.emf"/>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413385" cy="413385"/>
                    </a:xfrm>
                    <a:prstGeom prst="rect">
                      <a:avLst/>
                    </a:prstGeom>
                    <a:noFill/>
                    <a:ln>
                      <a:noFill/>
                    </a:ln>
                  </pic:spPr>
                </pic:pic>
              </a:graphicData>
            </a:graphic>
            <wp14:sizeRelH relativeFrom="page">
              <wp14:pctWidth>0</wp14:pctWidth>
            </wp14:sizeRelH>
            <wp14:sizeRelV relativeFrom="page">
              <wp14:pctHeight>0</wp14:pctHeight>
            </wp14:sizeRelV>
          </wp:anchor>
        </w:drawing>
      </w:r>
      <w:r w:rsidR="00324917">
        <w:t>Executive s</w:t>
      </w:r>
      <w:r w:rsidR="00324917" w:rsidRPr="00B86D06">
        <w:t>ummary</w:t>
      </w:r>
      <w:bookmarkEnd w:id="40"/>
      <w:bookmarkEnd w:id="41"/>
      <w:r w:rsidR="00324917">
        <w:t xml:space="preserve"> </w:t>
      </w:r>
    </w:p>
    <w:p w14:paraId="54CC5135" w14:textId="13A5B96F" w:rsidR="0075256D" w:rsidRPr="0075256D" w:rsidRDefault="00B65B25" w:rsidP="006D7102">
      <w:pPr>
        <w:pStyle w:val="Text"/>
      </w:pPr>
      <w:r w:rsidRPr="0075256D">
        <w:t xml:space="preserve">For the most part, </w:t>
      </w:r>
      <w:r w:rsidR="009206F9" w:rsidRPr="0075256D">
        <w:t xml:space="preserve">Australians who wish to continue </w:t>
      </w:r>
      <w:r w:rsidR="00EF05B5">
        <w:t xml:space="preserve">to </w:t>
      </w:r>
      <w:r w:rsidR="009206F9" w:rsidRPr="0075256D">
        <w:t xml:space="preserve">develop their skills </w:t>
      </w:r>
      <w:r w:rsidR="00747B5C">
        <w:t xml:space="preserve">may </w:t>
      </w:r>
      <w:r w:rsidR="009206F9" w:rsidRPr="0075256D">
        <w:t xml:space="preserve">face something of a dilemma. They can enrol in a </w:t>
      </w:r>
      <w:r w:rsidR="00441624">
        <w:t>vocational education and training (</w:t>
      </w:r>
      <w:r w:rsidR="009206F9" w:rsidRPr="0075256D">
        <w:t>VET</w:t>
      </w:r>
      <w:r w:rsidR="00441624">
        <w:t>)</w:t>
      </w:r>
      <w:r w:rsidR="009206F9" w:rsidRPr="0075256D">
        <w:t xml:space="preserve"> course </w:t>
      </w:r>
      <w:r w:rsidR="006D7102">
        <w:t xml:space="preserve">with a distinct occupational focus. Alternatively, the higher education </w:t>
      </w:r>
      <w:r w:rsidR="005C4FCE">
        <w:t xml:space="preserve">(HE) </w:t>
      </w:r>
      <w:r w:rsidR="006D7102">
        <w:t>system offers</w:t>
      </w:r>
      <w:r w:rsidR="002D3F91">
        <w:t xml:space="preserve"> </w:t>
      </w:r>
      <w:r w:rsidR="006D7102">
        <w:t>courses that may be tied to occupations</w:t>
      </w:r>
      <w:r w:rsidR="00B279DC">
        <w:t xml:space="preserve"> </w:t>
      </w:r>
      <w:r w:rsidR="00F8273B">
        <w:t xml:space="preserve">or </w:t>
      </w:r>
      <w:r w:rsidR="006D7102">
        <w:t xml:space="preserve">focused on academic disciplines. </w:t>
      </w:r>
      <w:r w:rsidR="00E843E2">
        <w:t>While t</w:t>
      </w:r>
      <w:r w:rsidR="009206F9" w:rsidRPr="0075256D">
        <w:t xml:space="preserve">he </w:t>
      </w:r>
      <w:r w:rsidR="002E3D3E" w:rsidRPr="0075256D">
        <w:t xml:space="preserve">two sectors differ in </w:t>
      </w:r>
      <w:r w:rsidR="009206F9" w:rsidRPr="0075256D">
        <w:t>purpose and content</w:t>
      </w:r>
      <w:r w:rsidR="00E843E2">
        <w:t>, t</w:t>
      </w:r>
      <w:r w:rsidR="002E3D3E" w:rsidRPr="0075256D">
        <w:t xml:space="preserve">hey also </w:t>
      </w:r>
      <w:r w:rsidR="009206F9" w:rsidRPr="0075256D">
        <w:t>offer different experiences of teaching and assessment</w:t>
      </w:r>
      <w:r w:rsidR="002E3D3E" w:rsidRPr="0075256D">
        <w:t xml:space="preserve"> and are </w:t>
      </w:r>
      <w:r w:rsidR="009206F9" w:rsidRPr="0075256D">
        <w:t>funded</w:t>
      </w:r>
      <w:r w:rsidR="002E3D3E" w:rsidRPr="0075256D">
        <w:t xml:space="preserve">, regulated, </w:t>
      </w:r>
      <w:proofErr w:type="gramStart"/>
      <w:r w:rsidR="002E3D3E" w:rsidRPr="0075256D">
        <w:t>governed</w:t>
      </w:r>
      <w:proofErr w:type="gramEnd"/>
      <w:r w:rsidR="002E3D3E" w:rsidRPr="0075256D">
        <w:t xml:space="preserve"> and culturally valued in different ways. </w:t>
      </w:r>
      <w:r w:rsidR="009206F9" w:rsidRPr="0075256D">
        <w:t xml:space="preserve">In brief, the tertiary education environment is </w:t>
      </w:r>
      <w:r w:rsidR="000C6E83" w:rsidRPr="0075256D">
        <w:t xml:space="preserve">binary in </w:t>
      </w:r>
      <w:r w:rsidR="009206F9" w:rsidRPr="0075256D">
        <w:t>structure (Parker</w:t>
      </w:r>
      <w:r w:rsidR="00792D98">
        <w:t>, Dempster &amp; Warburton</w:t>
      </w:r>
      <w:r w:rsidR="009206F9" w:rsidRPr="0075256D">
        <w:t xml:space="preserve"> 2018) </w:t>
      </w:r>
      <w:r w:rsidR="000C6E83" w:rsidRPr="0075256D">
        <w:t xml:space="preserve">and </w:t>
      </w:r>
      <w:r w:rsidR="009206F9" w:rsidRPr="0075256D">
        <w:t xml:space="preserve">not necessarily geared to facilitating </w:t>
      </w:r>
      <w:r w:rsidR="0020212C">
        <w:t xml:space="preserve">the </w:t>
      </w:r>
      <w:r w:rsidR="009206F9" w:rsidRPr="0075256D">
        <w:t xml:space="preserve">development of individuals </w:t>
      </w:r>
      <w:r w:rsidR="004A6D3B">
        <w:t>where</w:t>
      </w:r>
      <w:r w:rsidR="009206F9" w:rsidRPr="0075256D">
        <w:t xml:space="preserve"> the benefits of each sector</w:t>
      </w:r>
      <w:r w:rsidR="00D279A9">
        <w:t xml:space="preserve"> are combined</w:t>
      </w:r>
      <w:r w:rsidR="009206F9" w:rsidRPr="0075256D">
        <w:t>.</w:t>
      </w:r>
      <w:r w:rsidR="0075256D" w:rsidRPr="0075256D">
        <w:t xml:space="preserve"> </w:t>
      </w:r>
    </w:p>
    <w:p w14:paraId="73514E7C" w14:textId="317E66F5" w:rsidR="0075256D" w:rsidRDefault="0075256D" w:rsidP="0075256D">
      <w:pPr>
        <w:pStyle w:val="Text"/>
      </w:pPr>
      <w:bookmarkStart w:id="42" w:name="_Hlk82517005"/>
      <w:r w:rsidRPr="0075256D">
        <w:t xml:space="preserve">Enabling student movement between </w:t>
      </w:r>
      <w:r w:rsidR="00D11428">
        <w:t xml:space="preserve">the </w:t>
      </w:r>
      <w:r w:rsidRPr="0075256D">
        <w:t xml:space="preserve">VET and </w:t>
      </w:r>
      <w:r w:rsidR="005C4FCE">
        <w:t>HE</w:t>
      </w:r>
      <w:r>
        <w:t xml:space="preserve"> sectors has been a long-term workforce development policy goal</w:t>
      </w:r>
      <w:bookmarkEnd w:id="42"/>
      <w:r w:rsidR="00D279A9">
        <w:t>;</w:t>
      </w:r>
      <w:r>
        <w:t xml:space="preserve"> however, it is no easy task. </w:t>
      </w:r>
      <w:r>
        <w:rPr>
          <w:rFonts w:cstheme="minorHAnsi"/>
          <w:color w:val="000000" w:themeColor="text1"/>
        </w:rPr>
        <w:t>Over the past</w:t>
      </w:r>
      <w:r w:rsidR="00104C91">
        <w:rPr>
          <w:rFonts w:cstheme="minorHAnsi"/>
          <w:color w:val="000000" w:themeColor="text1"/>
        </w:rPr>
        <w:t xml:space="preserve"> few decades</w:t>
      </w:r>
      <w:r>
        <w:rPr>
          <w:rFonts w:cstheme="minorHAnsi"/>
          <w:color w:val="000000" w:themeColor="text1"/>
        </w:rPr>
        <w:t>,</w:t>
      </w:r>
      <w:r w:rsidRPr="007B1503">
        <w:rPr>
          <w:rFonts w:cstheme="minorHAnsi"/>
          <w:color w:val="000000" w:themeColor="text1"/>
        </w:rPr>
        <w:t xml:space="preserve"> a range of reports, research projects and policies have examined and promoted pathways that </w:t>
      </w:r>
      <w:r>
        <w:rPr>
          <w:rFonts w:cstheme="minorHAnsi"/>
          <w:color w:val="000000" w:themeColor="text1"/>
        </w:rPr>
        <w:t>use</w:t>
      </w:r>
      <w:r w:rsidRPr="007B1503">
        <w:rPr>
          <w:rFonts w:cstheme="minorHAnsi"/>
          <w:color w:val="000000" w:themeColor="text1"/>
        </w:rPr>
        <w:t xml:space="preserve"> qualifications as the vehicle for facilitating movement between </w:t>
      </w:r>
      <w:r w:rsidR="00000D20">
        <w:rPr>
          <w:rFonts w:cstheme="minorHAnsi"/>
          <w:color w:val="000000" w:themeColor="text1"/>
        </w:rPr>
        <w:t xml:space="preserve">the </w:t>
      </w:r>
      <w:r w:rsidRPr="007B1503">
        <w:rPr>
          <w:rFonts w:cstheme="minorHAnsi"/>
          <w:color w:val="000000" w:themeColor="text1"/>
        </w:rPr>
        <w:t>sectors.</w:t>
      </w:r>
      <w:r>
        <w:rPr>
          <w:rFonts w:cstheme="minorHAnsi"/>
          <w:color w:val="000000" w:themeColor="text1"/>
        </w:rPr>
        <w:t xml:space="preserve"> </w:t>
      </w:r>
      <w:bookmarkStart w:id="43" w:name="_Hlk82517162"/>
      <w:r>
        <w:t xml:space="preserve">As recently as 2020, the VET Reform Roadmap </w:t>
      </w:r>
      <w:r w:rsidRPr="00EA4F4E">
        <w:t>had among its goals build</w:t>
      </w:r>
      <w:r w:rsidR="00D716E1">
        <w:t>ing</w:t>
      </w:r>
      <w:r w:rsidRPr="00EA4F4E">
        <w:t xml:space="preserve"> on existing cross-sector cooperation, specifying ‘stronger alignment and integration between VET and higher education’ as one of seven destinations to be </w:t>
      </w:r>
      <w:r w:rsidRPr="00691BA0">
        <w:t xml:space="preserve">reached </w:t>
      </w:r>
      <w:bookmarkEnd w:id="43"/>
      <w:r w:rsidRPr="00691BA0">
        <w:t>(</w:t>
      </w:r>
      <w:r w:rsidR="00691BA0" w:rsidRPr="00691BA0">
        <w:t>Department of Education, Skills and Employment 2020</w:t>
      </w:r>
      <w:r w:rsidR="00FD12F0">
        <w:t xml:space="preserve"> p.4</w:t>
      </w:r>
      <w:r w:rsidRPr="00691BA0">
        <w:t>).</w:t>
      </w:r>
    </w:p>
    <w:p w14:paraId="16935171" w14:textId="2E79178A" w:rsidR="00CB187F" w:rsidRDefault="00733474" w:rsidP="000C6E83">
      <w:pPr>
        <w:pStyle w:val="Text"/>
      </w:pPr>
      <w:r>
        <w:t>In contributing to</w:t>
      </w:r>
      <w:r w:rsidR="000C6E83">
        <w:t xml:space="preserve"> the VET Reform Roadmap’s goal, this project aimed to identify and examine the characteristics of exi</w:t>
      </w:r>
      <w:r w:rsidR="00CB187F">
        <w:t>s</w:t>
      </w:r>
      <w:r w:rsidR="000C6E83">
        <w:t xml:space="preserve">ting ‘integrated </w:t>
      </w:r>
      <w:r w:rsidR="00CB187F">
        <w:t>qualifications’</w:t>
      </w:r>
      <w:r w:rsidR="00F91779">
        <w:t xml:space="preserve"> to determine </w:t>
      </w:r>
      <w:r w:rsidR="002313F4">
        <w:t>whether</w:t>
      </w:r>
      <w:r w:rsidR="00F91779">
        <w:t xml:space="preserve"> and how these arrangements might be implemented more broadly.</w:t>
      </w:r>
    </w:p>
    <w:p w14:paraId="1022A51A" w14:textId="1A29F73B" w:rsidR="00A75FFB" w:rsidRDefault="00A75FFB" w:rsidP="00A75FFB">
      <w:pPr>
        <w:pStyle w:val="Heading2"/>
      </w:pPr>
      <w:bookmarkStart w:id="44" w:name="_Toc84509245"/>
      <w:r>
        <w:t>Models of integrated qualifications</w:t>
      </w:r>
      <w:bookmarkEnd w:id="44"/>
    </w:p>
    <w:p w14:paraId="160FBE0E" w14:textId="698E43D8" w:rsidR="00CB187F" w:rsidRDefault="00747B5C" w:rsidP="000C6E83">
      <w:pPr>
        <w:pStyle w:val="Text"/>
      </w:pPr>
      <w:r>
        <w:t>F</w:t>
      </w:r>
      <w:r w:rsidR="00C85631">
        <w:t>our</w:t>
      </w:r>
      <w:r>
        <w:t xml:space="preserve"> models of integrated qualifications were differentiated t</w:t>
      </w:r>
      <w:r w:rsidR="00CB187F">
        <w:t>hrough a review of the literature:</w:t>
      </w:r>
    </w:p>
    <w:p w14:paraId="595E17E0" w14:textId="7C97DAB4" w:rsidR="00CB187F" w:rsidRDefault="00E9655D" w:rsidP="00CD2E5C">
      <w:pPr>
        <w:pStyle w:val="Dotpoint1"/>
        <w:tabs>
          <w:tab w:val="clear" w:pos="284"/>
        </w:tabs>
        <w:ind w:left="284" w:hanging="284"/>
      </w:pPr>
      <w:r w:rsidRPr="00EA6E01">
        <w:rPr>
          <w:i/>
          <w:iCs/>
        </w:rPr>
        <w:t>e</w:t>
      </w:r>
      <w:r w:rsidR="00CB187F" w:rsidRPr="00EA6E01">
        <w:rPr>
          <w:i/>
          <w:iCs/>
        </w:rPr>
        <w:t>ndorsed</w:t>
      </w:r>
      <w:r w:rsidR="0005508F">
        <w:t>:</w:t>
      </w:r>
      <w:r w:rsidR="00CB187F">
        <w:t xml:space="preserve"> specific course at specific provider indicated, but with credit unspecified</w:t>
      </w:r>
    </w:p>
    <w:p w14:paraId="19867E19" w14:textId="016E0463" w:rsidR="00CB187F" w:rsidRDefault="00E9655D" w:rsidP="00CD2E5C">
      <w:pPr>
        <w:pStyle w:val="Dotpoint1"/>
        <w:tabs>
          <w:tab w:val="clear" w:pos="284"/>
        </w:tabs>
        <w:ind w:left="284" w:hanging="284"/>
      </w:pPr>
      <w:r w:rsidRPr="00EA6E01">
        <w:rPr>
          <w:i/>
          <w:iCs/>
        </w:rPr>
        <w:t>c</w:t>
      </w:r>
      <w:r w:rsidR="00CB187F" w:rsidRPr="00EA6E01">
        <w:rPr>
          <w:i/>
          <w:iCs/>
        </w:rPr>
        <w:t>onsecutive</w:t>
      </w:r>
      <w:r>
        <w:rPr>
          <w:b/>
          <w:bCs/>
        </w:rPr>
        <w:t>:</w:t>
      </w:r>
      <w:r w:rsidR="00C85631">
        <w:rPr>
          <w:rStyle w:val="FootnoteReference"/>
          <w:b/>
          <w:bCs/>
        </w:rPr>
        <w:footnoteReference w:id="2"/>
      </w:r>
      <w:r w:rsidR="00CB187F">
        <w:t xml:space="preserve"> separate enrolments but course accepted as ‘guaranteed’ or ‘linked’ </w:t>
      </w:r>
      <w:r w:rsidR="00104C91">
        <w:t>pathway,</w:t>
      </w:r>
      <w:r w:rsidR="00CB187F">
        <w:t xml:space="preserve"> evident in dual</w:t>
      </w:r>
      <w:r>
        <w:t>-</w:t>
      </w:r>
      <w:r w:rsidR="00CB187F">
        <w:t>sector providers</w:t>
      </w:r>
    </w:p>
    <w:p w14:paraId="0DAD2FA5" w14:textId="34818EC3" w:rsidR="00CB187F" w:rsidRDefault="00E9655D" w:rsidP="00CD2E5C">
      <w:pPr>
        <w:pStyle w:val="Dotpoint1"/>
        <w:tabs>
          <w:tab w:val="clear" w:pos="284"/>
        </w:tabs>
        <w:ind w:left="284" w:hanging="284"/>
      </w:pPr>
      <w:r w:rsidRPr="00EA6E01">
        <w:rPr>
          <w:i/>
          <w:iCs/>
        </w:rPr>
        <w:t>c</w:t>
      </w:r>
      <w:r w:rsidR="00CB187F" w:rsidRPr="00EA6E01">
        <w:rPr>
          <w:i/>
          <w:iCs/>
        </w:rPr>
        <w:t>oncurrent</w:t>
      </w:r>
      <w:r>
        <w:t xml:space="preserve">: </w:t>
      </w:r>
      <w:r w:rsidR="00CB187F">
        <w:t xml:space="preserve">dual enrolment into both VET and </w:t>
      </w:r>
      <w:r w:rsidR="00EB14DB">
        <w:t>higher education</w:t>
      </w:r>
      <w:r w:rsidR="00CB187F">
        <w:t xml:space="preserve"> courses</w:t>
      </w:r>
      <w:r>
        <w:t>,</w:t>
      </w:r>
      <w:r w:rsidR="00CB187F">
        <w:t xml:space="preserve"> undertaken within same period but either by block release or scheduled study</w:t>
      </w:r>
    </w:p>
    <w:p w14:paraId="01ED7E30" w14:textId="3178461A" w:rsidR="00CB187F" w:rsidRDefault="00E9655D" w:rsidP="00CD2E5C">
      <w:pPr>
        <w:pStyle w:val="Dotpoint1"/>
        <w:tabs>
          <w:tab w:val="clear" w:pos="284"/>
        </w:tabs>
        <w:ind w:left="284" w:hanging="284"/>
      </w:pPr>
      <w:r w:rsidRPr="00EA6E01">
        <w:rPr>
          <w:i/>
          <w:iCs/>
        </w:rPr>
        <w:t>e</w:t>
      </w:r>
      <w:r w:rsidR="00CB187F" w:rsidRPr="00EA6E01">
        <w:rPr>
          <w:i/>
          <w:iCs/>
        </w:rPr>
        <w:t>mbedded</w:t>
      </w:r>
      <w:r>
        <w:t>:</w:t>
      </w:r>
      <w:r w:rsidR="00CB187F">
        <w:t xml:space="preserve"> dual enrolment with courses taught together within specific program arrangement</w:t>
      </w:r>
      <w:r>
        <w:t>, with</w:t>
      </w:r>
      <w:r w:rsidR="00CB187F">
        <w:t xml:space="preserve"> both qualifications awarded at end of program</w:t>
      </w:r>
      <w:r w:rsidR="00D63DB8">
        <w:t>.</w:t>
      </w:r>
    </w:p>
    <w:p w14:paraId="0DE0E5FC" w14:textId="533963C9" w:rsidR="00CB187F" w:rsidRDefault="003150CB" w:rsidP="00CB187F">
      <w:pPr>
        <w:pStyle w:val="Text"/>
      </w:pPr>
      <w:r w:rsidRPr="003150CB">
        <w:t xml:space="preserve">The </w:t>
      </w:r>
      <w:r w:rsidR="00852886">
        <w:t>e</w:t>
      </w:r>
      <w:r w:rsidRPr="003150CB">
        <w:t>ndorsed models represent lower levels</w:t>
      </w:r>
      <w:r>
        <w:t xml:space="preserve"> of integration</w:t>
      </w:r>
      <w:r w:rsidRPr="003150CB">
        <w:t xml:space="preserve">, </w:t>
      </w:r>
      <w:r w:rsidR="005E4692">
        <w:t>while</w:t>
      </w:r>
      <w:r w:rsidRPr="003150CB">
        <w:t xml:space="preserve"> the </w:t>
      </w:r>
      <w:r w:rsidR="00873BE7">
        <w:t xml:space="preserve">consecutive, </w:t>
      </w:r>
      <w:proofErr w:type="gramStart"/>
      <w:r w:rsidR="00852886">
        <w:t>c</w:t>
      </w:r>
      <w:r w:rsidRPr="003150CB">
        <w:t>oncurrent</w:t>
      </w:r>
      <w:proofErr w:type="gramEnd"/>
      <w:r w:rsidRPr="003150CB">
        <w:t xml:space="preserve"> and </w:t>
      </w:r>
      <w:r w:rsidR="00852886">
        <w:t>e</w:t>
      </w:r>
      <w:r w:rsidRPr="003150CB">
        <w:t xml:space="preserve">mbedded models </w:t>
      </w:r>
      <w:r w:rsidR="005E4692">
        <w:t xml:space="preserve">represent </w:t>
      </w:r>
      <w:r w:rsidRPr="003150CB">
        <w:t xml:space="preserve">higher levels. The bulk of </w:t>
      </w:r>
      <w:r w:rsidR="002C394F">
        <w:t xml:space="preserve">the </w:t>
      </w:r>
      <w:r w:rsidRPr="003150CB">
        <w:t xml:space="preserve">arrangements identified in a desktop search of VET and higher education </w:t>
      </w:r>
      <w:r w:rsidR="00EB14DB">
        <w:t>provider</w:t>
      </w:r>
      <w:r w:rsidRPr="003150CB">
        <w:t xml:space="preserve"> offerings exemplified the lower integration mode</w:t>
      </w:r>
      <w:r w:rsidR="005C4FCE">
        <w:t>l</w:t>
      </w:r>
      <w:r w:rsidRPr="003150CB">
        <w:t xml:space="preserve">. Few </w:t>
      </w:r>
      <w:r w:rsidR="00852886">
        <w:t>c</w:t>
      </w:r>
      <w:r w:rsidRPr="003150CB">
        <w:t xml:space="preserve">oncurrent and </w:t>
      </w:r>
      <w:r w:rsidR="005E4692">
        <w:t>embedded</w:t>
      </w:r>
      <w:r w:rsidRPr="003150CB">
        <w:t xml:space="preserve"> examples were located.</w:t>
      </w:r>
      <w:r w:rsidR="003069C6" w:rsidRPr="003069C6">
        <w:t xml:space="preserve"> </w:t>
      </w:r>
      <w:r w:rsidR="003069C6">
        <w:t>This research focused on the three higher integration models.</w:t>
      </w:r>
    </w:p>
    <w:p w14:paraId="57C3AEEC" w14:textId="235B2D48" w:rsidR="005E4692" w:rsidRDefault="00104C91" w:rsidP="005E4692">
      <w:pPr>
        <w:pStyle w:val="Text"/>
      </w:pPr>
      <w:r>
        <w:t>H</w:t>
      </w:r>
      <w:r w:rsidR="005E4692" w:rsidRPr="005E4692">
        <w:t>igh</w:t>
      </w:r>
      <w:r w:rsidR="00873BE7">
        <w:t>er</w:t>
      </w:r>
      <w:r w:rsidR="005E4692" w:rsidRPr="005E4692">
        <w:t xml:space="preserve"> integration models </w:t>
      </w:r>
      <w:r w:rsidR="00873BE7">
        <w:t>can be</w:t>
      </w:r>
      <w:r w:rsidR="005E4692" w:rsidRPr="005E4692">
        <w:t xml:space="preserve"> difficult and expensive to develop. Not only that, </w:t>
      </w:r>
      <w:r>
        <w:t>but they also</w:t>
      </w:r>
      <w:r w:rsidR="005E4692" w:rsidRPr="005E4692">
        <w:t xml:space="preserve"> appear </w:t>
      </w:r>
      <w:r>
        <w:t>challenging</w:t>
      </w:r>
      <w:r w:rsidRPr="005E4692">
        <w:t xml:space="preserve"> </w:t>
      </w:r>
      <w:r w:rsidR="005E4692" w:rsidRPr="005E4692">
        <w:t xml:space="preserve">to sustain. </w:t>
      </w:r>
      <w:r w:rsidR="005E4692">
        <w:t>O</w:t>
      </w:r>
      <w:r w:rsidR="005E4692" w:rsidRPr="005E4692">
        <w:t>f</w:t>
      </w:r>
      <w:r w:rsidR="005E4692">
        <w:t xml:space="preserve"> the </w:t>
      </w:r>
      <w:r w:rsidR="005E4692" w:rsidRPr="005E4692">
        <w:t>28 higher integration examples</w:t>
      </w:r>
      <w:r w:rsidR="005E4692">
        <w:t xml:space="preserve"> identified </w:t>
      </w:r>
      <w:r w:rsidR="00150EDC">
        <w:t xml:space="preserve">in this research </w:t>
      </w:r>
      <w:r w:rsidR="005E4692">
        <w:t>(from 2016 onwards)</w:t>
      </w:r>
      <w:r w:rsidR="005E4692" w:rsidRPr="005E4692">
        <w:t xml:space="preserve">, 14 </w:t>
      </w:r>
      <w:r w:rsidR="00441624">
        <w:t xml:space="preserve">were </w:t>
      </w:r>
      <w:r w:rsidR="00F8273B">
        <w:t>judged</w:t>
      </w:r>
      <w:r w:rsidR="00441624">
        <w:t xml:space="preserve"> to have been </w:t>
      </w:r>
      <w:r w:rsidR="005E4692" w:rsidRPr="005E4692">
        <w:t xml:space="preserve">discontinued, with the status of a further </w:t>
      </w:r>
      <w:r w:rsidR="00F8273B">
        <w:t>seven</w:t>
      </w:r>
      <w:r w:rsidR="005E4692" w:rsidRPr="005E4692">
        <w:t xml:space="preserve"> either unclear or </w:t>
      </w:r>
      <w:r w:rsidR="005E4692" w:rsidRPr="005E4692">
        <w:lastRenderedPageBreak/>
        <w:t xml:space="preserve">presumed discontinued. </w:t>
      </w:r>
      <w:r w:rsidR="00B65B25">
        <w:t>O</w:t>
      </w:r>
      <w:r w:rsidR="005E4692" w:rsidRPr="005E4692">
        <w:t xml:space="preserve">ne </w:t>
      </w:r>
      <w:r w:rsidR="00B65B25">
        <w:t>e</w:t>
      </w:r>
      <w:r w:rsidR="005E4692" w:rsidRPr="005E4692">
        <w:t xml:space="preserve">mbedded example recently offered but </w:t>
      </w:r>
      <w:r w:rsidR="00903115">
        <w:t xml:space="preserve">which </w:t>
      </w:r>
      <w:r w:rsidR="005E4692" w:rsidRPr="005E4692">
        <w:t>did not commence</w:t>
      </w:r>
      <w:r w:rsidR="00B65B25">
        <w:t xml:space="preserve"> was also identified</w:t>
      </w:r>
      <w:r w:rsidR="005E4692" w:rsidRPr="005E4692">
        <w:t xml:space="preserve">. </w:t>
      </w:r>
      <w:r w:rsidR="009A24DD">
        <w:t>Historical examples of discontinued integrations were also uncovered</w:t>
      </w:r>
      <w:r w:rsidR="00150EDC">
        <w:t xml:space="preserve"> via interviews with tertiary education experts and </w:t>
      </w:r>
      <w:r w:rsidR="00150EDC" w:rsidRPr="00150EDC">
        <w:t>institutional staff connected with the design and/or management of higher integration examples (consecutive, concurrent and embedded models)</w:t>
      </w:r>
      <w:r w:rsidR="00150EDC">
        <w:t xml:space="preserve">. These interviews revealed </w:t>
      </w:r>
      <w:r w:rsidR="009A24DD">
        <w:t>decades of pathways development and a substantial series of integrated qualifications</w:t>
      </w:r>
      <w:r w:rsidR="00914CF2">
        <w:t xml:space="preserve"> </w:t>
      </w:r>
      <w:r w:rsidR="00313A49">
        <w:t>that</w:t>
      </w:r>
      <w:r w:rsidR="009A24DD" w:rsidRPr="00550851">
        <w:t xml:space="preserve"> </w:t>
      </w:r>
      <w:r w:rsidR="00550851" w:rsidRPr="00550851">
        <w:t xml:space="preserve">had </w:t>
      </w:r>
      <w:r w:rsidR="009A24DD" w:rsidRPr="00550851">
        <w:t>proved unsustainable.</w:t>
      </w:r>
    </w:p>
    <w:p w14:paraId="38FFDC37" w14:textId="372C1DFE" w:rsidR="009A24DD" w:rsidRDefault="009A24DD" w:rsidP="005E4692">
      <w:pPr>
        <w:pStyle w:val="Text"/>
        <w:rPr>
          <w:rFonts w:cstheme="minorHAnsi"/>
          <w:color w:val="000000" w:themeColor="text1"/>
        </w:rPr>
      </w:pPr>
      <w:r>
        <w:rPr>
          <w:rFonts w:cstheme="minorHAnsi"/>
          <w:color w:val="000000" w:themeColor="text1"/>
        </w:rPr>
        <w:t xml:space="preserve">Case studies of </w:t>
      </w:r>
      <w:r w:rsidR="00A75FFB">
        <w:rPr>
          <w:rFonts w:cstheme="minorHAnsi"/>
          <w:color w:val="000000" w:themeColor="text1"/>
        </w:rPr>
        <w:t>c</w:t>
      </w:r>
      <w:r>
        <w:rPr>
          <w:rFonts w:cstheme="minorHAnsi"/>
          <w:color w:val="000000" w:themeColor="text1"/>
        </w:rPr>
        <w:t xml:space="preserve">onsecutive, </w:t>
      </w:r>
      <w:r w:rsidR="00A75FFB">
        <w:rPr>
          <w:rFonts w:cstheme="minorHAnsi"/>
          <w:color w:val="000000" w:themeColor="text1"/>
        </w:rPr>
        <w:t>c</w:t>
      </w:r>
      <w:r>
        <w:rPr>
          <w:rFonts w:cstheme="minorHAnsi"/>
          <w:color w:val="000000" w:themeColor="text1"/>
        </w:rPr>
        <w:t xml:space="preserve">oncurrent and </w:t>
      </w:r>
      <w:r w:rsidR="00A75FFB">
        <w:rPr>
          <w:rFonts w:cstheme="minorHAnsi"/>
          <w:color w:val="000000" w:themeColor="text1"/>
        </w:rPr>
        <w:t>e</w:t>
      </w:r>
      <w:r>
        <w:rPr>
          <w:rFonts w:cstheme="minorHAnsi"/>
          <w:color w:val="000000" w:themeColor="text1"/>
        </w:rPr>
        <w:t xml:space="preserve">mbedded models shed light on some of the difficulties that beset efforts to integrate cross-sectoral qualifications at the highest levels. These challenges include the imperative to </w:t>
      </w:r>
      <w:r w:rsidR="00313A49">
        <w:rPr>
          <w:rFonts w:cstheme="minorHAnsi"/>
          <w:color w:val="000000" w:themeColor="text1"/>
        </w:rPr>
        <w:t>undertake</w:t>
      </w:r>
      <w:r>
        <w:rPr>
          <w:rFonts w:cstheme="minorHAnsi"/>
          <w:color w:val="000000" w:themeColor="text1"/>
        </w:rPr>
        <w:t xml:space="preserve"> comprehensive and complex ‘mapping’ of VET and higher education content as a preliminary to </w:t>
      </w:r>
      <w:r w:rsidR="000D6AA6">
        <w:rPr>
          <w:rFonts w:cstheme="minorHAnsi"/>
          <w:color w:val="000000" w:themeColor="text1"/>
        </w:rPr>
        <w:t xml:space="preserve">the </w:t>
      </w:r>
      <w:r>
        <w:rPr>
          <w:rFonts w:cstheme="minorHAnsi"/>
          <w:color w:val="000000" w:themeColor="text1"/>
        </w:rPr>
        <w:t>formalisation of offerings</w:t>
      </w:r>
      <w:r w:rsidR="000D6AA6">
        <w:rPr>
          <w:rFonts w:cstheme="minorHAnsi"/>
          <w:color w:val="000000" w:themeColor="text1"/>
        </w:rPr>
        <w:t>;</w:t>
      </w:r>
      <w:r>
        <w:rPr>
          <w:rFonts w:cstheme="minorHAnsi"/>
          <w:color w:val="000000" w:themeColor="text1"/>
        </w:rPr>
        <w:t xml:space="preserve"> overcoming competitive pressures</w:t>
      </w:r>
      <w:r w:rsidR="000D6AA6">
        <w:rPr>
          <w:rFonts w:cstheme="minorHAnsi"/>
          <w:color w:val="000000" w:themeColor="text1"/>
        </w:rPr>
        <w:t>, which</w:t>
      </w:r>
      <w:r>
        <w:rPr>
          <w:rFonts w:cstheme="minorHAnsi"/>
          <w:color w:val="000000" w:themeColor="text1"/>
        </w:rPr>
        <w:t xml:space="preserve"> may pit integrating institutions against each other</w:t>
      </w:r>
      <w:r w:rsidR="000D6AA6">
        <w:rPr>
          <w:rFonts w:cstheme="minorHAnsi"/>
          <w:color w:val="000000" w:themeColor="text1"/>
        </w:rPr>
        <w:t>;</w:t>
      </w:r>
      <w:r>
        <w:rPr>
          <w:rFonts w:cstheme="minorHAnsi"/>
          <w:color w:val="000000" w:themeColor="text1"/>
        </w:rPr>
        <w:t xml:space="preserve"> convincing industry and employers to invest in and continue to recognise integrated arrangements</w:t>
      </w:r>
      <w:r w:rsidR="00FD776E">
        <w:rPr>
          <w:rFonts w:cstheme="minorHAnsi"/>
          <w:color w:val="000000" w:themeColor="text1"/>
        </w:rPr>
        <w:t>;</w:t>
      </w:r>
      <w:r>
        <w:rPr>
          <w:rFonts w:cstheme="minorHAnsi"/>
          <w:color w:val="000000" w:themeColor="text1"/>
        </w:rPr>
        <w:t xml:space="preserve"> and creating delivery schedules that students find acceptable.</w:t>
      </w:r>
    </w:p>
    <w:p w14:paraId="72F25724" w14:textId="4701F738" w:rsidR="00A75FFB" w:rsidRDefault="00A75FFB" w:rsidP="00A75FFB">
      <w:pPr>
        <w:pStyle w:val="Heading2"/>
      </w:pPr>
      <w:bookmarkStart w:id="45" w:name="_Toc84509246"/>
      <w:r>
        <w:t>Characteristics of sustainable integrated models</w:t>
      </w:r>
      <w:bookmarkEnd w:id="45"/>
    </w:p>
    <w:p w14:paraId="01212056" w14:textId="1AA19C8D" w:rsidR="00D50CF6" w:rsidRDefault="00D50CF6" w:rsidP="0075256D">
      <w:pPr>
        <w:pStyle w:val="Text"/>
      </w:pPr>
      <w:r>
        <w:t>W</w:t>
      </w:r>
      <w:r w:rsidR="009A24DD">
        <w:t>here higher integration arrangements are sustainable, the benefits for</w:t>
      </w:r>
      <w:r w:rsidR="00B473A7">
        <w:t xml:space="preserve"> </w:t>
      </w:r>
      <w:r w:rsidR="005B15D1">
        <w:t xml:space="preserve">providers </w:t>
      </w:r>
      <w:r w:rsidR="009A24DD">
        <w:t>are clear</w:t>
      </w:r>
      <w:r w:rsidR="00D948D4" w:rsidRPr="00D948D4">
        <w:t xml:space="preserve"> </w:t>
      </w:r>
      <w:r w:rsidR="00D948D4">
        <w:t>and can include additional revenue streams, greater resilience through partnerships and distinctive brand identity</w:t>
      </w:r>
      <w:r w:rsidR="009B5E6E">
        <w:t>. On the other hand, the</w:t>
      </w:r>
      <w:r w:rsidR="005B15D1">
        <w:t xml:space="preserve"> benefits for </w:t>
      </w:r>
      <w:r w:rsidR="00B473A7">
        <w:t xml:space="preserve">students, </w:t>
      </w:r>
      <w:r w:rsidR="005B15D1">
        <w:t xml:space="preserve">employers and industry more broadly are </w:t>
      </w:r>
      <w:r w:rsidR="00B473A7">
        <w:t xml:space="preserve">more difficult to </w:t>
      </w:r>
      <w:r w:rsidR="0087244A">
        <w:t>identify</w:t>
      </w:r>
      <w:r w:rsidR="009A24DD">
        <w:t xml:space="preserve">. </w:t>
      </w:r>
      <w:r w:rsidR="00691BA0">
        <w:t xml:space="preserve">Potential benefits </w:t>
      </w:r>
      <w:r w:rsidR="005B15D1">
        <w:t xml:space="preserve">for students </w:t>
      </w:r>
      <w:r w:rsidR="00691BA0">
        <w:t>include enabling combination</w:t>
      </w:r>
      <w:r w:rsidR="0051662C">
        <w:t>s</w:t>
      </w:r>
      <w:r w:rsidR="00691BA0">
        <w:t xml:space="preserve"> of technical </w:t>
      </w:r>
      <w:r w:rsidR="00873BE7">
        <w:t xml:space="preserve">and soft </w:t>
      </w:r>
      <w:r w:rsidR="002E1060">
        <w:t xml:space="preserve">or transferable </w:t>
      </w:r>
      <w:r w:rsidR="00691BA0">
        <w:t>skills</w:t>
      </w:r>
      <w:r w:rsidR="005B15D1">
        <w:t xml:space="preserve"> (such as communication and </w:t>
      </w:r>
      <w:r w:rsidR="002E1060">
        <w:t>self-management</w:t>
      </w:r>
      <w:r w:rsidR="005B15D1">
        <w:t>)</w:t>
      </w:r>
      <w:r w:rsidR="00DC3F3D">
        <w:t xml:space="preserve"> (Snell</w:t>
      </w:r>
      <w:r w:rsidR="00D3596F">
        <w:t xml:space="preserve">, Gekara &amp; Gatt </w:t>
      </w:r>
      <w:r w:rsidR="00DC3F3D">
        <w:t>2016)</w:t>
      </w:r>
      <w:r w:rsidR="00457716">
        <w:t>;</w:t>
      </w:r>
      <w:r w:rsidR="00691BA0">
        <w:t xml:space="preserve"> facilitating individual skill and knowledge development across contemporary careers</w:t>
      </w:r>
      <w:r w:rsidR="00457716">
        <w:t>;</w:t>
      </w:r>
      <w:r w:rsidR="00691BA0">
        <w:t xml:space="preserve"> and supporting a parity of esteem between the two sectors</w:t>
      </w:r>
      <w:r w:rsidR="005B15D1">
        <w:t>.</w:t>
      </w:r>
    </w:p>
    <w:p w14:paraId="24951649" w14:textId="55FB4F26" w:rsidR="0075256D" w:rsidRDefault="00D50CF6" w:rsidP="0075256D">
      <w:pPr>
        <w:pStyle w:val="Text"/>
      </w:pPr>
      <w:r>
        <w:t xml:space="preserve">What helps </w:t>
      </w:r>
      <w:r w:rsidR="00CA73CA">
        <w:t xml:space="preserve">to </w:t>
      </w:r>
      <w:r>
        <w:t xml:space="preserve">ensure the sustainability of integrated VET and </w:t>
      </w:r>
      <w:r w:rsidR="00B279DC">
        <w:t>HE</w:t>
      </w:r>
      <w:r>
        <w:t xml:space="preserve"> arrangements? </w:t>
      </w:r>
      <w:r w:rsidR="009A24DD">
        <w:t xml:space="preserve">This </w:t>
      </w:r>
      <w:r w:rsidR="0075256D">
        <w:t xml:space="preserve">research identifies a range of </w:t>
      </w:r>
      <w:r w:rsidR="009A24DD">
        <w:t xml:space="preserve">characteristics </w:t>
      </w:r>
      <w:r w:rsidR="0075256D">
        <w:t>common to</w:t>
      </w:r>
      <w:r w:rsidR="009A24DD">
        <w:t xml:space="preserve"> sustainable integrations</w:t>
      </w:r>
      <w:r w:rsidR="0075256D">
        <w:t>:</w:t>
      </w:r>
    </w:p>
    <w:p w14:paraId="14017D8D" w14:textId="5A135134" w:rsidR="0075256D" w:rsidRDefault="009A24DD" w:rsidP="00CD2E5C">
      <w:pPr>
        <w:pStyle w:val="Dotpoint1"/>
        <w:tabs>
          <w:tab w:val="clear" w:pos="284"/>
        </w:tabs>
        <w:ind w:left="284" w:hanging="284"/>
      </w:pPr>
      <w:r>
        <w:t>adequate provision of resources and expertise to prepare mapping documents</w:t>
      </w:r>
    </w:p>
    <w:p w14:paraId="10EFE494" w14:textId="0774070F" w:rsidR="0075256D" w:rsidRDefault="009A24DD" w:rsidP="00CD2E5C">
      <w:pPr>
        <w:pStyle w:val="Dotpoint1"/>
        <w:tabs>
          <w:tab w:val="clear" w:pos="284"/>
        </w:tabs>
        <w:ind w:left="284" w:hanging="284"/>
      </w:pPr>
      <w:r>
        <w:t>high trust between</w:t>
      </w:r>
      <w:r w:rsidR="005C4FCE">
        <w:t>,</w:t>
      </w:r>
      <w:r>
        <w:t xml:space="preserve"> and support from within</w:t>
      </w:r>
      <w:r w:rsidR="005C4FCE">
        <w:t>,</w:t>
      </w:r>
      <w:r>
        <w:t xml:space="preserve"> integrating institutions</w:t>
      </w:r>
    </w:p>
    <w:p w14:paraId="26D8E894" w14:textId="1D38641C" w:rsidR="0075256D" w:rsidRDefault="009A24DD" w:rsidP="00CD2E5C">
      <w:pPr>
        <w:pStyle w:val="Dotpoint1"/>
        <w:tabs>
          <w:tab w:val="clear" w:pos="284"/>
        </w:tabs>
        <w:ind w:left="284" w:hanging="284"/>
      </w:pPr>
      <w:r>
        <w:t>formal collaboration of teaching teams across institution</w:t>
      </w:r>
      <w:r w:rsidR="0075256D">
        <w:t>s</w:t>
      </w:r>
      <w:r>
        <w:t xml:space="preserve"> </w:t>
      </w:r>
    </w:p>
    <w:p w14:paraId="6247A3F7" w14:textId="48997C6C" w:rsidR="0075256D" w:rsidRDefault="009A24DD" w:rsidP="00CD2E5C">
      <w:pPr>
        <w:pStyle w:val="Dotpoint1"/>
        <w:tabs>
          <w:tab w:val="clear" w:pos="284"/>
        </w:tabs>
        <w:ind w:left="284" w:hanging="284"/>
      </w:pPr>
      <w:r>
        <w:t xml:space="preserve">geographically close provision of both VET and </w:t>
      </w:r>
      <w:r w:rsidR="005C4FCE">
        <w:t>HE</w:t>
      </w:r>
      <w:r>
        <w:t xml:space="preserve"> elements</w:t>
      </w:r>
    </w:p>
    <w:p w14:paraId="11BA47A4" w14:textId="256A6BBF" w:rsidR="0075256D" w:rsidRDefault="009A24DD" w:rsidP="00CD2E5C">
      <w:pPr>
        <w:pStyle w:val="Dotpoint1"/>
        <w:tabs>
          <w:tab w:val="clear" w:pos="284"/>
        </w:tabs>
        <w:ind w:left="284" w:hanging="284"/>
      </w:pPr>
      <w:r>
        <w:t xml:space="preserve">industry and employer support and recognition of both the VET and </w:t>
      </w:r>
      <w:r w:rsidR="005C4FCE">
        <w:t>HE</w:t>
      </w:r>
      <w:r>
        <w:t xml:space="preserve"> components of integrated qualifications</w:t>
      </w:r>
    </w:p>
    <w:p w14:paraId="064A4C35" w14:textId="1B4C29EE" w:rsidR="009A24DD" w:rsidRDefault="009A24DD" w:rsidP="00CD2E5C">
      <w:pPr>
        <w:pStyle w:val="Dotpoint1"/>
        <w:tabs>
          <w:tab w:val="clear" w:pos="284"/>
        </w:tabs>
        <w:ind w:left="284" w:hanging="284"/>
      </w:pPr>
      <w:r>
        <w:t>typical patterns of student study and employment</w:t>
      </w:r>
      <w:r w:rsidR="00AF3AF4">
        <w:t>, which</w:t>
      </w:r>
      <w:r>
        <w:t xml:space="preserve"> make study of VET and </w:t>
      </w:r>
      <w:r w:rsidR="00975CC0">
        <w:t>HE</w:t>
      </w:r>
      <w:r>
        <w:t xml:space="preserve"> components feasible over the longer</w:t>
      </w:r>
      <w:r w:rsidR="00E62536">
        <w:t>-</w:t>
      </w:r>
      <w:r>
        <w:t>term.</w:t>
      </w:r>
    </w:p>
    <w:p w14:paraId="7837C28A" w14:textId="6D0FE1A1" w:rsidR="00A75FFB" w:rsidRDefault="00A75FFB" w:rsidP="00A75FFB">
      <w:pPr>
        <w:pStyle w:val="Heading2"/>
        <w:rPr>
          <w:lang w:val="en-US"/>
        </w:rPr>
      </w:pPr>
      <w:bookmarkStart w:id="46" w:name="_Toc84509247"/>
      <w:r>
        <w:rPr>
          <w:lang w:val="en-US"/>
        </w:rPr>
        <w:t>Conditions for broader implementation</w:t>
      </w:r>
      <w:bookmarkEnd w:id="46"/>
    </w:p>
    <w:p w14:paraId="11C37377" w14:textId="55A28B37" w:rsidR="00DC717F" w:rsidRDefault="009A24DD" w:rsidP="0075256D">
      <w:pPr>
        <w:pStyle w:val="Text"/>
        <w:rPr>
          <w:lang w:val="en-US"/>
        </w:rPr>
      </w:pPr>
      <w:r w:rsidRPr="00C3401A">
        <w:rPr>
          <w:lang w:val="en-US"/>
        </w:rPr>
        <w:t>The research suggests that integrated qualifications</w:t>
      </w:r>
      <w:r w:rsidR="00AF3AF4">
        <w:rPr>
          <w:lang w:val="en-US"/>
        </w:rPr>
        <w:t xml:space="preserve"> </w:t>
      </w:r>
      <w:r w:rsidR="00747B5C">
        <w:rPr>
          <w:lang w:val="en-US"/>
        </w:rPr>
        <w:t>—</w:t>
      </w:r>
      <w:r w:rsidR="00AF3AF4">
        <w:rPr>
          <w:lang w:val="en-US"/>
        </w:rPr>
        <w:t xml:space="preserve"> </w:t>
      </w:r>
      <w:r w:rsidR="00747B5C">
        <w:rPr>
          <w:lang w:val="en-US"/>
        </w:rPr>
        <w:t xml:space="preserve">at </w:t>
      </w:r>
      <w:r w:rsidRPr="00C3401A">
        <w:rPr>
          <w:lang w:val="en-US"/>
        </w:rPr>
        <w:t>least the higher integration models investigated</w:t>
      </w:r>
      <w:r w:rsidR="00AF3AF4">
        <w:rPr>
          <w:lang w:val="en-US"/>
        </w:rPr>
        <w:t xml:space="preserve"> </w:t>
      </w:r>
      <w:r w:rsidR="00747B5C">
        <w:rPr>
          <w:lang w:val="en-US"/>
        </w:rPr>
        <w:t>—</w:t>
      </w:r>
      <w:r w:rsidR="00AF3AF4">
        <w:rPr>
          <w:lang w:val="en-US"/>
        </w:rPr>
        <w:t xml:space="preserve"> </w:t>
      </w:r>
      <w:r w:rsidR="00747B5C">
        <w:rPr>
          <w:lang w:val="en-US"/>
        </w:rPr>
        <w:t xml:space="preserve">might </w:t>
      </w:r>
      <w:r w:rsidRPr="00C3401A">
        <w:rPr>
          <w:lang w:val="en-US"/>
        </w:rPr>
        <w:t xml:space="preserve">be implemented more broadly if </w:t>
      </w:r>
      <w:r w:rsidR="003069C6">
        <w:rPr>
          <w:lang w:val="en-US"/>
        </w:rPr>
        <w:t>the following</w:t>
      </w:r>
      <w:r w:rsidRPr="00C3401A">
        <w:rPr>
          <w:lang w:val="en-US"/>
        </w:rPr>
        <w:t xml:space="preserve"> range of conditions are met</w:t>
      </w:r>
      <w:r w:rsidR="00017BAC">
        <w:rPr>
          <w:lang w:val="en-US"/>
        </w:rPr>
        <w:t>:</w:t>
      </w:r>
      <w:r w:rsidRPr="00C3401A">
        <w:rPr>
          <w:lang w:val="en-US"/>
        </w:rPr>
        <w:t xml:space="preserve"> </w:t>
      </w:r>
    </w:p>
    <w:p w14:paraId="0E42F2C4" w14:textId="6E569FF3" w:rsidR="00017BAC" w:rsidRPr="00322362" w:rsidRDefault="00DC717F" w:rsidP="005A46FA">
      <w:pPr>
        <w:pStyle w:val="Dotpoint1"/>
        <w:ind w:left="284" w:hanging="284"/>
        <w:rPr>
          <w:b/>
          <w:bCs/>
        </w:rPr>
      </w:pPr>
      <w:r w:rsidRPr="00322362">
        <w:rPr>
          <w:b/>
          <w:bCs/>
          <w:lang w:val="en-US"/>
        </w:rPr>
        <w:t>Reso</w:t>
      </w:r>
      <w:r w:rsidRPr="00322362">
        <w:rPr>
          <w:b/>
          <w:bCs/>
        </w:rPr>
        <w:t>urces and expertise</w:t>
      </w:r>
    </w:p>
    <w:p w14:paraId="2A12DB3F" w14:textId="56E97C2C" w:rsidR="00DC717F" w:rsidRPr="00747B5C" w:rsidRDefault="00017BAC" w:rsidP="005A46FA">
      <w:pPr>
        <w:pStyle w:val="Dotpoint1"/>
        <w:numPr>
          <w:ilvl w:val="0"/>
          <w:numId w:val="0"/>
        </w:numPr>
        <w:ind w:left="284"/>
        <w:rPr>
          <w:b/>
          <w:bCs/>
          <w:lang w:val="en-US"/>
        </w:rPr>
      </w:pPr>
      <w:r w:rsidRPr="005A46FA">
        <w:t>C</w:t>
      </w:r>
      <w:r w:rsidR="009A24DD" w:rsidRPr="005A46FA">
        <w:t xml:space="preserve">ollaborating providers require resources and expertise to accomplish the mapping </w:t>
      </w:r>
      <w:r w:rsidR="00DC717F" w:rsidRPr="005A46FA">
        <w:t>process</w:t>
      </w:r>
      <w:r w:rsidR="009A24DD" w:rsidRPr="005A46FA">
        <w:t>. The research found that this is a substantial undertaking</w:t>
      </w:r>
      <w:r w:rsidR="00EF5D0D" w:rsidRPr="005A46FA">
        <w:t>,</w:t>
      </w:r>
      <w:r w:rsidR="009A24DD" w:rsidRPr="005A46FA">
        <w:t xml:space="preserve"> requiring </w:t>
      </w:r>
      <w:r w:rsidR="00DC717F" w:rsidRPr="005A46FA">
        <w:t>uncommon</w:t>
      </w:r>
      <w:r w:rsidR="009A24DD" w:rsidRPr="005A46FA">
        <w:t xml:space="preserve"> skill sets. Mapping takes significant development time, </w:t>
      </w:r>
      <w:r w:rsidR="001C53E5" w:rsidRPr="005A46FA">
        <w:t>utilises</w:t>
      </w:r>
      <w:r w:rsidR="009A24DD" w:rsidRPr="005A46FA">
        <w:t xml:space="preserve"> specialised staff, and is therefore costly. Governments and other stakeholders interested in pursuing high integration models should take the challenge of mapping into account and potentially fund the process. Possibly a great many more and valuable </w:t>
      </w:r>
      <w:r w:rsidR="009A24DD" w:rsidRPr="005A46FA">
        <w:lastRenderedPageBreak/>
        <w:t xml:space="preserve">integrated qualifications would be </w:t>
      </w:r>
      <w:r w:rsidR="00E629FF" w:rsidRPr="005A46FA">
        <w:t xml:space="preserve">available </w:t>
      </w:r>
      <w:r w:rsidR="009A24DD" w:rsidRPr="005A46FA">
        <w:t xml:space="preserve">if the resources and expertise were </w:t>
      </w:r>
      <w:r w:rsidR="00D54004" w:rsidRPr="005A46FA">
        <w:t>at ready disp</w:t>
      </w:r>
      <w:r w:rsidR="00D54004">
        <w:rPr>
          <w:lang w:val="en-US"/>
        </w:rPr>
        <w:t>osal</w:t>
      </w:r>
      <w:r w:rsidR="009A24DD">
        <w:rPr>
          <w:lang w:val="en-US"/>
        </w:rPr>
        <w:t xml:space="preserve"> for the initial mapping exercise</w:t>
      </w:r>
      <w:r w:rsidR="009A24DD" w:rsidRPr="00C3401A">
        <w:rPr>
          <w:lang w:val="en-US"/>
        </w:rPr>
        <w:t xml:space="preserve">. </w:t>
      </w:r>
    </w:p>
    <w:p w14:paraId="39C74D39" w14:textId="01DE31FF" w:rsidR="00A126D9" w:rsidRPr="00322362" w:rsidRDefault="00DC717F" w:rsidP="00322362">
      <w:pPr>
        <w:pStyle w:val="Dotpoint1"/>
        <w:ind w:left="284" w:hanging="284"/>
        <w:rPr>
          <w:b/>
          <w:bCs/>
        </w:rPr>
      </w:pPr>
      <w:proofErr w:type="spellStart"/>
      <w:r w:rsidRPr="00322362">
        <w:rPr>
          <w:b/>
          <w:bCs/>
          <w:lang w:val="en-US"/>
        </w:rPr>
        <w:t>Valu</w:t>
      </w:r>
      <w:proofErr w:type="spellEnd"/>
      <w:r w:rsidRPr="00322362">
        <w:rPr>
          <w:b/>
          <w:bCs/>
        </w:rPr>
        <w:t>e and support by institutions</w:t>
      </w:r>
    </w:p>
    <w:p w14:paraId="5E67FA11" w14:textId="35E8052C" w:rsidR="00DC717F" w:rsidRPr="00322362" w:rsidRDefault="00A126D9" w:rsidP="00322362">
      <w:pPr>
        <w:pStyle w:val="Dotpoint1"/>
        <w:numPr>
          <w:ilvl w:val="0"/>
          <w:numId w:val="0"/>
        </w:numPr>
        <w:ind w:left="284"/>
      </w:pPr>
      <w:r w:rsidRPr="00322362">
        <w:t>I</w:t>
      </w:r>
      <w:r w:rsidR="00DC717F" w:rsidRPr="00322362">
        <w:t>ntegrated</w:t>
      </w:r>
      <w:r w:rsidR="009A24DD" w:rsidRPr="00322362">
        <w:t xml:space="preserve"> qualifications need to be valued and supported by collaborating institutions. Staff involved in the collaboration </w:t>
      </w:r>
      <w:r w:rsidR="001A7FC8" w:rsidRPr="00322362">
        <w:t>should</w:t>
      </w:r>
      <w:r w:rsidR="009A24DD" w:rsidRPr="00322362">
        <w:t xml:space="preserve"> </w:t>
      </w:r>
      <w:r w:rsidR="001A7FC8" w:rsidRPr="00322362">
        <w:t>demonstrate</w:t>
      </w:r>
      <w:r w:rsidR="009A24DD" w:rsidRPr="00322362">
        <w:t xml:space="preserve"> openness to the strengths of the other sector, while leadership needs to signal support throughout the institution </w:t>
      </w:r>
      <w:r w:rsidR="00D639E6" w:rsidRPr="00322362">
        <w:t>to ensure</w:t>
      </w:r>
      <w:r w:rsidR="009A24DD" w:rsidRPr="00322362">
        <w:t xml:space="preserve"> the most favourable outcome. </w:t>
      </w:r>
    </w:p>
    <w:p w14:paraId="4510C4DE" w14:textId="3CA2A11B" w:rsidR="00A126D9" w:rsidRPr="00322362" w:rsidRDefault="00DC717F" w:rsidP="00322362">
      <w:pPr>
        <w:pStyle w:val="Dotpoint1"/>
        <w:ind w:left="284" w:hanging="284"/>
        <w:rPr>
          <w:b/>
          <w:bCs/>
        </w:rPr>
      </w:pPr>
      <w:r w:rsidRPr="00322362">
        <w:rPr>
          <w:b/>
          <w:bCs/>
        </w:rPr>
        <w:t>Recognition and utilisation by industry and employers</w:t>
      </w:r>
    </w:p>
    <w:p w14:paraId="76E5D576" w14:textId="4AF86282" w:rsidR="00DC717F" w:rsidRPr="00322362" w:rsidRDefault="009A24DD" w:rsidP="00322362">
      <w:pPr>
        <w:pStyle w:val="Dotpoint1"/>
        <w:numPr>
          <w:ilvl w:val="0"/>
          <w:numId w:val="0"/>
        </w:numPr>
        <w:ind w:left="284"/>
      </w:pPr>
      <w:r w:rsidRPr="00322362">
        <w:t>Industry support for the integration does not appear to be sufficient in itself</w:t>
      </w:r>
      <w:r w:rsidR="00AA034F" w:rsidRPr="00322362">
        <w:t>; r</w:t>
      </w:r>
      <w:r w:rsidR="002077CA" w:rsidRPr="00322362">
        <w:t xml:space="preserve">ather, </w:t>
      </w:r>
      <w:r w:rsidR="00C77249" w:rsidRPr="00322362">
        <w:t xml:space="preserve">arrangements appear more sustainable when </w:t>
      </w:r>
      <w:r w:rsidR="00742D6E" w:rsidRPr="00322362">
        <w:t xml:space="preserve">industry </w:t>
      </w:r>
      <w:r w:rsidR="004013C8" w:rsidRPr="00322362">
        <w:t>and employers recognises</w:t>
      </w:r>
      <w:r w:rsidR="00C77249" w:rsidRPr="00322362">
        <w:t xml:space="preserve"> </w:t>
      </w:r>
      <w:r w:rsidR="00742D6E" w:rsidRPr="00322362">
        <w:t xml:space="preserve">both </w:t>
      </w:r>
      <w:r w:rsidR="00C77249" w:rsidRPr="00322362">
        <w:t xml:space="preserve">the VET and </w:t>
      </w:r>
      <w:r w:rsidR="00975CC0" w:rsidRPr="00322362">
        <w:t>HE</w:t>
      </w:r>
      <w:r w:rsidR="00C77249" w:rsidRPr="00322362">
        <w:t xml:space="preserve"> </w:t>
      </w:r>
      <w:r w:rsidR="004013C8" w:rsidRPr="00322362">
        <w:t xml:space="preserve">components of the integration. </w:t>
      </w:r>
      <w:r w:rsidR="00EA455E" w:rsidRPr="00322362">
        <w:t>E</w:t>
      </w:r>
      <w:r w:rsidRPr="00322362">
        <w:t>mployers also need to value graduates from integrated qualifications. Having both industry support and involvement in the development of an integration, along with ongoing employer valuation of the qualification</w:t>
      </w:r>
      <w:r w:rsidR="00BE2A64" w:rsidRPr="00322362">
        <w:t>,</w:t>
      </w:r>
      <w:r w:rsidRPr="00322362">
        <w:t xml:space="preserve"> appears to be ideal. </w:t>
      </w:r>
    </w:p>
    <w:p w14:paraId="0BE0EEA2" w14:textId="0A4989B6" w:rsidR="00AA034F" w:rsidRPr="00322362" w:rsidRDefault="00DC717F" w:rsidP="00322362">
      <w:pPr>
        <w:pStyle w:val="Dotpoint1"/>
        <w:ind w:left="284" w:hanging="284"/>
        <w:rPr>
          <w:b/>
          <w:bCs/>
        </w:rPr>
      </w:pPr>
      <w:r w:rsidRPr="00322362">
        <w:rPr>
          <w:b/>
          <w:bCs/>
        </w:rPr>
        <w:t>Acceptance by and attraction to students</w:t>
      </w:r>
    </w:p>
    <w:p w14:paraId="6B5A49F2" w14:textId="2A41D3F8" w:rsidR="009A24DD" w:rsidRDefault="00AA034F" w:rsidP="00322362">
      <w:pPr>
        <w:pStyle w:val="Dotpoint1"/>
        <w:numPr>
          <w:ilvl w:val="0"/>
          <w:numId w:val="0"/>
        </w:numPr>
        <w:ind w:left="284"/>
        <w:rPr>
          <w:lang w:val="en-US"/>
        </w:rPr>
      </w:pPr>
      <w:r w:rsidRPr="00322362">
        <w:t>A</w:t>
      </w:r>
      <w:r w:rsidR="009A24DD" w:rsidRPr="00322362">
        <w:t xml:space="preserve">n integration needs to be accepted by and attractive to students. Internally, an integration is likely to be more successful if it explicitly supports the transition between the different styles of delivery and assessment inherent in </w:t>
      </w:r>
      <w:r w:rsidR="00B82F88" w:rsidRPr="00322362">
        <w:t>different</w:t>
      </w:r>
      <w:r w:rsidR="009A24DD" w:rsidRPr="00322362">
        <w:t xml:space="preserve"> qualifications, while </w:t>
      </w:r>
      <w:r w:rsidR="0083268A" w:rsidRPr="00322362">
        <w:t xml:space="preserve">the </w:t>
      </w:r>
      <w:r w:rsidR="009A24DD" w:rsidRPr="00322362">
        <w:t xml:space="preserve">employment patterns typical of </w:t>
      </w:r>
      <w:r w:rsidR="002E5B88" w:rsidRPr="00322362">
        <w:t xml:space="preserve">the </w:t>
      </w:r>
      <w:r w:rsidR="009A24DD" w:rsidRPr="00322362">
        <w:t xml:space="preserve">industries </w:t>
      </w:r>
      <w:r w:rsidR="00EE18F4" w:rsidRPr="00322362">
        <w:t xml:space="preserve">in which </w:t>
      </w:r>
      <w:r w:rsidR="009A24DD" w:rsidRPr="00322362">
        <w:t xml:space="preserve">students are involved need to be conducive to engagement with the integration. </w:t>
      </w:r>
      <w:r w:rsidR="00322362">
        <w:br/>
      </w:r>
      <w:r w:rsidR="002913DC" w:rsidRPr="00322362">
        <w:t xml:space="preserve">If an integrated qualification is inconvenient to access, or </w:t>
      </w:r>
      <w:r w:rsidR="00525C83" w:rsidRPr="00322362">
        <w:t xml:space="preserve">if </w:t>
      </w:r>
      <w:r w:rsidR="002913DC" w:rsidRPr="00322362">
        <w:t xml:space="preserve">learning is made difficult by a sudden shift from </w:t>
      </w:r>
      <w:r w:rsidR="009D18D4" w:rsidRPr="00322362">
        <w:t xml:space="preserve">the </w:t>
      </w:r>
      <w:r w:rsidR="002913DC" w:rsidRPr="00322362">
        <w:t xml:space="preserve">VET </w:t>
      </w:r>
      <w:proofErr w:type="gramStart"/>
      <w:r w:rsidR="002913DC" w:rsidRPr="00322362">
        <w:t>to</w:t>
      </w:r>
      <w:proofErr w:type="gramEnd"/>
      <w:r w:rsidR="002913DC" w:rsidRPr="00322362">
        <w:t xml:space="preserve"> </w:t>
      </w:r>
      <w:r w:rsidR="00975CC0" w:rsidRPr="00322362">
        <w:t>HE</w:t>
      </w:r>
      <w:r w:rsidR="002913DC" w:rsidRPr="00322362">
        <w:t xml:space="preserve"> styles of teaching and content, or work placement re</w:t>
      </w:r>
      <w:r w:rsidR="00C26E2F">
        <w:rPr>
          <w:lang w:val="en-US"/>
        </w:rPr>
        <w:t>strictions</w:t>
      </w:r>
      <w:r w:rsidR="002913DC">
        <w:rPr>
          <w:lang w:val="en-US"/>
        </w:rPr>
        <w:t xml:space="preserve"> impose economic burdens on students</w:t>
      </w:r>
      <w:r w:rsidR="00A56B07">
        <w:rPr>
          <w:lang w:val="en-US"/>
        </w:rPr>
        <w:t>,</w:t>
      </w:r>
      <w:r w:rsidR="002913DC">
        <w:rPr>
          <w:lang w:val="en-US"/>
        </w:rPr>
        <w:t xml:space="preserve"> then low take-up among stud</w:t>
      </w:r>
      <w:r w:rsidR="00C26E2F">
        <w:rPr>
          <w:lang w:val="en-US"/>
        </w:rPr>
        <w:t>en</w:t>
      </w:r>
      <w:r w:rsidR="002913DC">
        <w:rPr>
          <w:lang w:val="en-US"/>
        </w:rPr>
        <w:t>ts may follow.</w:t>
      </w:r>
    </w:p>
    <w:p w14:paraId="0CAE9DF3" w14:textId="2B19C814" w:rsidR="009A24DD" w:rsidRPr="005E4692" w:rsidRDefault="005E4BE2" w:rsidP="00A56C26">
      <w:pPr>
        <w:pStyle w:val="Heading2"/>
      </w:pPr>
      <w:bookmarkStart w:id="47" w:name="_Toc84509248"/>
      <w:r>
        <w:t xml:space="preserve">The future of integrated VET and </w:t>
      </w:r>
      <w:r w:rsidR="00975CC0">
        <w:t>HE</w:t>
      </w:r>
      <w:r>
        <w:t xml:space="preserve"> qualifications</w:t>
      </w:r>
      <w:bookmarkEnd w:id="47"/>
    </w:p>
    <w:p w14:paraId="606F76F8" w14:textId="5D559CE8" w:rsidR="005E4BE2" w:rsidRDefault="005E4BE2" w:rsidP="005E4BE2">
      <w:pPr>
        <w:pStyle w:val="Text"/>
      </w:pPr>
      <w:r w:rsidRPr="00A56C26">
        <w:t xml:space="preserve">The </w:t>
      </w:r>
      <w:r w:rsidR="00FC4F81">
        <w:t xml:space="preserve">current binary structure of the </w:t>
      </w:r>
      <w:r w:rsidRPr="00A56C26">
        <w:t xml:space="preserve">post-school education and training landscape creates </w:t>
      </w:r>
      <w:r w:rsidR="00077478">
        <w:t>some challenges</w:t>
      </w:r>
      <w:r w:rsidRPr="00A56C26">
        <w:t xml:space="preserve"> for individuals, </w:t>
      </w:r>
      <w:proofErr w:type="gramStart"/>
      <w:r w:rsidRPr="00A56C26">
        <w:t>communities</w:t>
      </w:r>
      <w:proofErr w:type="gramEnd"/>
      <w:r w:rsidRPr="00A56C26">
        <w:t xml:space="preserve"> and industry.</w:t>
      </w:r>
      <w:r>
        <w:t xml:space="preserve"> This project suggests that greater integration of qualifications may not be the best way to promote greater integration of VET and </w:t>
      </w:r>
      <w:r w:rsidR="00975CC0">
        <w:t>HE</w:t>
      </w:r>
      <w:r>
        <w:t xml:space="preserve">, </w:t>
      </w:r>
      <w:r w:rsidR="00120823">
        <w:t>largely</w:t>
      </w:r>
      <w:r>
        <w:t xml:space="preserve"> because of the difficulties </w:t>
      </w:r>
      <w:r w:rsidR="00120823">
        <w:t>associated with</w:t>
      </w:r>
      <w:r>
        <w:t xml:space="preserve"> developing and sustaining them. Further, it was noted by research participants that integrated qualifications would only be useful in some industry areas, and not necessarily </w:t>
      </w:r>
      <w:r w:rsidR="00936349">
        <w:t>in large numbers</w:t>
      </w:r>
      <w:r>
        <w:t xml:space="preserve">. They may only be viable as niche offerings and where the conditions </w:t>
      </w:r>
      <w:r w:rsidR="00B41EA6">
        <w:t xml:space="preserve">described above </w:t>
      </w:r>
      <w:r>
        <w:t>are met.</w:t>
      </w:r>
      <w:r w:rsidR="004E192B">
        <w:t xml:space="preserve"> Less tightly integrated </w:t>
      </w:r>
      <w:r w:rsidR="007B4511">
        <w:t>models of integration</w:t>
      </w:r>
      <w:r w:rsidR="004E192B">
        <w:t xml:space="preserve"> that do not require the same investment and expertise to initiate are likely to be a more sustainable approach. </w:t>
      </w:r>
    </w:p>
    <w:p w14:paraId="48095B86" w14:textId="7371F127" w:rsidR="00324917" w:rsidRPr="00712C5C" w:rsidRDefault="00324917" w:rsidP="00AE5FF5">
      <w:pPr>
        <w:pStyle w:val="Text"/>
      </w:pPr>
      <w:r w:rsidRPr="00712C5C">
        <w:br w:type="page"/>
      </w:r>
    </w:p>
    <w:p w14:paraId="2A08F8E0" w14:textId="18B3ED2D" w:rsidR="00ED0C08" w:rsidRPr="005C2FCF" w:rsidRDefault="00DA3C1C" w:rsidP="00DA3C1C">
      <w:pPr>
        <w:pStyle w:val="Heading1"/>
        <w:ind w:left="851"/>
      </w:pPr>
      <w:bookmarkStart w:id="48" w:name="_Toc84509249"/>
      <w:r w:rsidRPr="00BE5DCB">
        <w:rPr>
          <w:noProof/>
          <w:lang w:eastAsia="en-AU"/>
        </w:rPr>
        <w:lastRenderedPageBreak/>
        <w:drawing>
          <wp:anchor distT="0" distB="0" distL="114300" distR="114300" simplePos="0" relativeHeight="252021760" behindDoc="0" locked="0" layoutInCell="1" allowOverlap="1" wp14:anchorId="499E8667" wp14:editId="6196F9F4">
            <wp:simplePos x="0" y="0"/>
            <wp:positionH relativeFrom="column">
              <wp:posOffset>0</wp:posOffset>
            </wp:positionH>
            <wp:positionV relativeFrom="paragraph">
              <wp:posOffset>0</wp:posOffset>
            </wp:positionV>
            <wp:extent cx="419100" cy="419100"/>
            <wp:effectExtent l="0" t="0" r="0" b="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pic:cNvPicPr>
                      <a:picLocks noChangeAspect="1" noChangeArrowheads="1"/>
                    </pic:cNvPicPr>
                  </pic:nvPicPr>
                  <pic:blipFill>
                    <a:blip r:embed="rId31">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77889">
        <w:t>Integrated qualification models</w:t>
      </w:r>
      <w:bookmarkEnd w:id="48"/>
    </w:p>
    <w:p w14:paraId="35407102" w14:textId="36EC379B" w:rsidR="00ED0C08" w:rsidRDefault="001728A6" w:rsidP="00ED0C08">
      <w:pPr>
        <w:pStyle w:val="Heading2"/>
      </w:pPr>
      <w:bookmarkStart w:id="49" w:name="_Toc188077642"/>
      <w:bookmarkStart w:id="50" w:name="_Toc316371586"/>
      <w:bookmarkStart w:id="51" w:name="_Toc84509250"/>
      <w:r>
        <w:rPr>
          <w:noProof/>
          <w:lang w:eastAsia="en-AU"/>
        </w:rPr>
        <mc:AlternateContent>
          <mc:Choice Requires="wps">
            <w:drawing>
              <wp:anchor distT="0" distB="0" distL="114300" distR="114300" simplePos="0" relativeHeight="252003328" behindDoc="0" locked="1" layoutInCell="1" allowOverlap="1" wp14:anchorId="7292A25A" wp14:editId="0835268F">
                <wp:simplePos x="0" y="0"/>
                <wp:positionH relativeFrom="outsideMargin">
                  <wp:posOffset>4348480</wp:posOffset>
                </wp:positionH>
                <wp:positionV relativeFrom="page">
                  <wp:posOffset>1351280</wp:posOffset>
                </wp:positionV>
                <wp:extent cx="2202180" cy="1064895"/>
                <wp:effectExtent l="0" t="0" r="0" b="1905"/>
                <wp:wrapSquare wrapText="bothSides"/>
                <wp:docPr id="8" name="Text Box 8"/>
                <wp:cNvGraphicFramePr/>
                <a:graphic xmlns:a="http://schemas.openxmlformats.org/drawingml/2006/main">
                  <a:graphicData uri="http://schemas.microsoft.com/office/word/2010/wordprocessingShape">
                    <wps:wsp>
                      <wps:cNvSpPr txBox="1"/>
                      <wps:spPr>
                        <a:xfrm>
                          <a:off x="0" y="0"/>
                          <a:ext cx="2202180" cy="1064895"/>
                        </a:xfrm>
                        <a:prstGeom prst="rect">
                          <a:avLst/>
                        </a:prstGeom>
                        <a:noFill/>
                        <a:ln w="6350">
                          <a:noFill/>
                        </a:ln>
                        <a:effectLst>
                          <a:outerShdw blurRad="152400" dist="317500" dir="5400000" sx="90000" sy="-19000" rotWithShape="0">
                            <a:prstClr val="black">
                              <a:alpha val="15000"/>
                            </a:prstClr>
                          </a:outerShdw>
                        </a:effectLst>
                      </wps:spPr>
                      <wps:style>
                        <a:lnRef idx="0">
                          <a:schemeClr val="accent1"/>
                        </a:lnRef>
                        <a:fillRef idx="0">
                          <a:schemeClr val="accent1"/>
                        </a:fillRef>
                        <a:effectRef idx="0">
                          <a:schemeClr val="accent1"/>
                        </a:effectRef>
                        <a:fontRef idx="minor">
                          <a:schemeClr val="dk1"/>
                        </a:fontRef>
                      </wps:style>
                      <wps:txbx>
                        <w:txbxContent>
                          <w:p w14:paraId="02C28D6C" w14:textId="77777777" w:rsidR="00267305" w:rsidRPr="00D14687" w:rsidRDefault="00267305" w:rsidP="00CD162A">
                            <w:pPr>
                              <w:pStyle w:val="KeyPoints"/>
                              <w:numPr>
                                <w:ilvl w:val="0"/>
                                <w:numId w:val="0"/>
                              </w:numPr>
                              <w:spacing w:line="276" w:lineRule="auto"/>
                              <w:ind w:left="-502"/>
                              <w:rPr>
                                <w:rFonts w:ascii="Arial" w:hAnsi="Arial"/>
                                <w:sz w:val="28"/>
                                <w:szCs w:val="24"/>
                              </w:rPr>
                            </w:pPr>
                            <w:r w:rsidRPr="00D14687">
                              <w:rPr>
                                <w:rFonts w:ascii="Arial" w:hAnsi="Arial"/>
                                <w:sz w:val="28"/>
                                <w:szCs w:val="24"/>
                              </w:rPr>
                              <w:t xml:space="preserve">Key </w:t>
                            </w:r>
                            <w:r>
                              <w:rPr>
                                <w:rFonts w:ascii="Arial" w:hAnsi="Arial"/>
                                <w:sz w:val="28"/>
                                <w:szCs w:val="24"/>
                              </w:rPr>
                              <w:t>points</w:t>
                            </w:r>
                          </w:p>
                          <w:p w14:paraId="16E95685" w14:textId="77777777" w:rsidR="00267305" w:rsidRPr="00164B6A" w:rsidRDefault="00267305" w:rsidP="00BF494A">
                            <w:pPr>
                              <w:pStyle w:val="KeyPoints"/>
                              <w:ind w:left="-142"/>
                            </w:pPr>
                            <w:r w:rsidRPr="00164B6A">
                              <w:t>Higher integration models have been difficult to sustain</w:t>
                            </w:r>
                          </w:p>
                          <w:p w14:paraId="10A8E44B" w14:textId="56E70D42" w:rsidR="00267305" w:rsidRPr="00164B6A" w:rsidRDefault="00267305" w:rsidP="00BF494A">
                            <w:pPr>
                              <w:pStyle w:val="KeyPoints"/>
                              <w:ind w:left="-142"/>
                            </w:pPr>
                            <w:r w:rsidRPr="00164B6A">
                              <w:t xml:space="preserve">Higher integration examples </w:t>
                            </w:r>
                            <w:r w:rsidR="00B279DC">
                              <w:t>a</w:t>
                            </w:r>
                            <w:r w:rsidRPr="00164B6A">
                              <w:t xml:space="preserve">re restricted to a few disciplines </w:t>
                            </w:r>
                          </w:p>
                        </w:txbxContent>
                      </wps:txbx>
                      <wps:bodyPr rot="0" spcFirstLastPara="0" vertOverflow="overflow" horzOverflow="overflow" vert="horz" wrap="square" lIns="36000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92A25A" id="Text Box 8" o:spid="_x0000_s1029" type="#_x0000_t202" style="position:absolute;margin-left:342.4pt;margin-top:106.4pt;width:173.4pt;height:83.85pt;z-index:252003328;visibility:visible;mso-wrap-style:square;mso-width-percent:0;mso-height-percent:0;mso-wrap-distance-left:9pt;mso-wrap-distance-top:0;mso-wrap-distance-right:9pt;mso-wrap-distance-bottom:0;mso-position-horizontal:absolute;mso-position-horizontal-relative:inner-margin-area;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lkTX4AIAACEGAAAOAAAAZHJzL2Uyb0RvYy54bWysVN1P2zAQf5+0/8HyOyTp10pFijoQ0yQE&#10;iDLx7DoOiXBsz3absr9+PztJqdhemNaH9M73ffe7O7/YN5LshHW1VjnNTlNKhOK6qNVzTn88Xp/M&#10;KXGeqYJJrUROX4WjF8vPn85bsxAjXWlZCEvgRLlFa3JaeW8WSeJ4JRrmTrURCsJS24Z5sPY5KSxr&#10;4b2RyShNZ0mrbWGs5sI5vF51QrqM/stScH9Xlk54InOK3Hz82vjdhG+yPGeLZ8tMVfM+DfYPWTSs&#10;Vgh6cHXFPCNbW//hqqm51U6X/pTrJtFlWXMRa0A1WfqumnXFjIi1oDnOHNrk/p9bfru7t6QucopB&#10;KdZgRI9i78lXvSfz0J3WuAWU1gZqfo9nTHl4d3gMRe9L24R/lEMgR59fD70NzjgeR6N0lM0h4pBl&#10;6WwyP5sGP8mbubHOfxO6IYHIqcXwYk/Z7sb5TnVQCdGUvq6ljAOUirQ5nY2naTQ4SOBcqqArIhTg&#10;Jqa59cKuq6IlG7m1DwzFZ9PRJEVyRR0ij7Mv044DUqYQ4AcYo4qznkQNJ1lgKLHaP9W+irMKVYcI&#10;Ic1LacmOAXYbyfhLV4g0FeseMwSI6EOKvXbshR5yi9xR2kkYRNfwSPlXKUIoqR5EiQHGvoeHuDri&#10;EJ1xLpSPI4vdgHbQKtG6jxj2+sG0S+ojxgeLGFkrfzBuaqVt7M27tIuXIeWy00c/juoOpN9v9hG5&#10;4wGPG128AqaYSAShM/y6xiRumPP3zGKvMS7cKn+HTyk1IKN7ipJK219/ew/6WDdIKWlxJ3Lqfm6Z&#10;FZTI7wqLOJ51kPCRm0y/jAImInOWTSZgNscStW0uNUCRAU+GRzLoezmQpdXNE27aKoSFiCmO4Dn1&#10;A3npu/OFm8jFahWVcEsM8zdqbXhwHdocQPW4f2LW9OvksYm3ejgpbPFuqzrdYKn0aut1WceVC43u&#10;2toPAHcoQrO/meHQHfNR6+2yL38DAAD//wMAUEsDBBQABgAIAAAAIQCsNxk/4AAAAAwBAAAPAAAA&#10;ZHJzL2Rvd25yZXYueG1sTI/NTsMwEITvSLyDtUjcqJ2kRFHIpuJHCE5ILRVnN17iQGxHtpuGt8c9&#10;wW1HO5r5ptksZmQz+TA4i5CtBDCynVOD7RH27883FbAQpVVydJYQfijApr28aGSt3Mluad7FnqUQ&#10;G2qJoGOcas5Dp8nIsHIT2fT7dN7ImKTvufLylMLNyHMhSm7kYFODlhM9auq+d0eD8Jr7af0yvbn4&#10;USzd/PCki/3XFvH6arm/AxZpiX9mOOMndGgT08EdrQpsRCirdUKPCHmWp+PsEEVWAjsgFJW4Bd42&#10;/P+I9hcAAP//AwBQSwECLQAUAAYACAAAACEAtoM4kv4AAADhAQAAEwAAAAAAAAAAAAAAAAAAAAAA&#10;W0NvbnRlbnRfVHlwZXNdLnhtbFBLAQItABQABgAIAAAAIQA4/SH/1gAAAJQBAAALAAAAAAAAAAAA&#10;AAAAAC8BAABfcmVscy8ucmVsc1BLAQItABQABgAIAAAAIQAYlkTX4AIAACEGAAAOAAAAAAAAAAAA&#10;AAAAAC4CAABkcnMvZTJvRG9jLnhtbFBLAQItABQABgAIAAAAIQCsNxk/4AAAAAwBAAAPAAAAAAAA&#10;AAAAAAAAADoFAABkcnMvZG93bnJldi54bWxQSwUGAAAAAAQABADzAAAARwYAAAAA&#10;" filled="f" stroked="f" strokeweight=".5pt">
                <v:shadow on="t" type="perspective" color="black" opacity="9830f" origin=",.5" offset="0,25pt" matrix="58982f,,,-12452f"/>
                <v:textbox inset="10mm">
                  <w:txbxContent>
                    <w:p w14:paraId="02C28D6C" w14:textId="77777777" w:rsidR="00267305" w:rsidRPr="00D14687" w:rsidRDefault="00267305" w:rsidP="00CD162A">
                      <w:pPr>
                        <w:pStyle w:val="KeyPoints"/>
                        <w:numPr>
                          <w:ilvl w:val="0"/>
                          <w:numId w:val="0"/>
                        </w:numPr>
                        <w:spacing w:line="276" w:lineRule="auto"/>
                        <w:ind w:left="-502"/>
                        <w:rPr>
                          <w:rFonts w:ascii="Arial" w:hAnsi="Arial"/>
                          <w:sz w:val="28"/>
                          <w:szCs w:val="24"/>
                        </w:rPr>
                      </w:pPr>
                      <w:r w:rsidRPr="00D14687">
                        <w:rPr>
                          <w:rFonts w:ascii="Arial" w:hAnsi="Arial"/>
                          <w:sz w:val="28"/>
                          <w:szCs w:val="24"/>
                        </w:rPr>
                        <w:t xml:space="preserve">Key </w:t>
                      </w:r>
                      <w:r>
                        <w:rPr>
                          <w:rFonts w:ascii="Arial" w:hAnsi="Arial"/>
                          <w:sz w:val="28"/>
                          <w:szCs w:val="24"/>
                        </w:rPr>
                        <w:t>points</w:t>
                      </w:r>
                    </w:p>
                    <w:p w14:paraId="16E95685" w14:textId="77777777" w:rsidR="00267305" w:rsidRPr="00164B6A" w:rsidRDefault="00267305" w:rsidP="00BF494A">
                      <w:pPr>
                        <w:pStyle w:val="KeyPoints"/>
                        <w:ind w:left="-142"/>
                      </w:pPr>
                      <w:r w:rsidRPr="00164B6A">
                        <w:t>Higher integration models have been difficult to sustain</w:t>
                      </w:r>
                    </w:p>
                    <w:p w14:paraId="10A8E44B" w14:textId="56E70D42" w:rsidR="00267305" w:rsidRPr="00164B6A" w:rsidRDefault="00267305" w:rsidP="00BF494A">
                      <w:pPr>
                        <w:pStyle w:val="KeyPoints"/>
                        <w:ind w:left="-142"/>
                      </w:pPr>
                      <w:r w:rsidRPr="00164B6A">
                        <w:t xml:space="preserve">Higher integration examples </w:t>
                      </w:r>
                      <w:r w:rsidR="00B279DC">
                        <w:t>a</w:t>
                      </w:r>
                      <w:r w:rsidRPr="00164B6A">
                        <w:t xml:space="preserve">re restricted to a few disciplines </w:t>
                      </w:r>
                    </w:p>
                  </w:txbxContent>
                </v:textbox>
                <w10:wrap type="square" anchorx="margin" anchory="page"/>
                <w10:anchorlock/>
              </v:shape>
            </w:pict>
          </mc:Fallback>
        </mc:AlternateContent>
      </w:r>
      <w:bookmarkEnd w:id="49"/>
      <w:bookmarkEnd w:id="50"/>
      <w:r w:rsidR="00AA7AB2">
        <w:rPr>
          <w:noProof/>
          <w:lang w:eastAsia="en-AU"/>
        </w:rPr>
        <w:t>This project</w:t>
      </w:r>
      <w:bookmarkEnd w:id="51"/>
    </w:p>
    <w:p w14:paraId="11CE16E4" w14:textId="31192C00" w:rsidR="002774AE" w:rsidRDefault="002774AE" w:rsidP="002774AE">
      <w:pPr>
        <w:pStyle w:val="Text"/>
      </w:pPr>
      <w:r w:rsidRPr="002774AE">
        <w:rPr>
          <w:rStyle w:val="TextChar"/>
        </w:rPr>
        <w:t>The VET Reform Roadmap (</w:t>
      </w:r>
      <w:r w:rsidR="00052D47">
        <w:rPr>
          <w:rStyle w:val="TextChar"/>
        </w:rPr>
        <w:t xml:space="preserve">Department of Education, Skills and Employment </w:t>
      </w:r>
      <w:r w:rsidRPr="002774AE">
        <w:rPr>
          <w:rStyle w:val="TextChar"/>
        </w:rPr>
        <w:t>2020) had among its goals build</w:t>
      </w:r>
      <w:r w:rsidR="0003091D">
        <w:rPr>
          <w:rStyle w:val="TextChar"/>
        </w:rPr>
        <w:t>ing</w:t>
      </w:r>
      <w:r w:rsidRPr="002774AE">
        <w:rPr>
          <w:rStyle w:val="TextChar"/>
        </w:rPr>
        <w:t xml:space="preserve"> on existing cross-sector cooperation, specifying ‘stronger alignment and integration between VET and higher education’ </w:t>
      </w:r>
      <w:r w:rsidR="004E192B">
        <w:rPr>
          <w:rStyle w:val="TextChar"/>
        </w:rPr>
        <w:t xml:space="preserve">(p.4) </w:t>
      </w:r>
      <w:r w:rsidRPr="002774AE">
        <w:rPr>
          <w:rStyle w:val="TextChar"/>
        </w:rPr>
        <w:t>as one of seven destinations to be reached by following the roadmap.</w:t>
      </w:r>
      <w:r w:rsidRPr="002774AE">
        <w:t xml:space="preserve"> </w:t>
      </w:r>
    </w:p>
    <w:p w14:paraId="6E4A1659" w14:textId="0CFECDAF" w:rsidR="00270C4D" w:rsidRPr="00270C4D" w:rsidRDefault="00AA7AB2" w:rsidP="00270C4D">
      <w:pPr>
        <w:pStyle w:val="Text"/>
      </w:pPr>
      <w:r>
        <w:t>To inform this goal, t</w:t>
      </w:r>
      <w:r w:rsidR="00270C4D" w:rsidRPr="00270C4D">
        <w:t>h</w:t>
      </w:r>
      <w:r>
        <w:t>is</w:t>
      </w:r>
      <w:r w:rsidR="00270C4D" w:rsidRPr="00270C4D">
        <w:t xml:space="preserve"> project explored existing arrangements of integrated </w:t>
      </w:r>
      <w:r w:rsidR="00441624">
        <w:t xml:space="preserve">vocational education </w:t>
      </w:r>
      <w:r w:rsidR="00CD162A">
        <w:br/>
      </w:r>
      <w:r w:rsidR="00441624">
        <w:t>and training (</w:t>
      </w:r>
      <w:r w:rsidR="00270C4D" w:rsidRPr="00270C4D">
        <w:t>VET</w:t>
      </w:r>
      <w:r w:rsidR="00441624">
        <w:t>)</w:t>
      </w:r>
      <w:r w:rsidR="00270C4D" w:rsidRPr="00270C4D">
        <w:t xml:space="preserve"> and </w:t>
      </w:r>
      <w:r w:rsidR="00441624">
        <w:t>higher education</w:t>
      </w:r>
      <w:r w:rsidR="00270C4D" w:rsidRPr="00270C4D">
        <w:t xml:space="preserve"> </w:t>
      </w:r>
      <w:r w:rsidR="00975CC0">
        <w:t xml:space="preserve">(HE) </w:t>
      </w:r>
      <w:r w:rsidR="00270C4D" w:rsidRPr="00270C4D">
        <w:t>qualifications</w:t>
      </w:r>
      <w:r>
        <w:t xml:space="preserve"> to determine</w:t>
      </w:r>
      <w:r w:rsidR="00E41A81">
        <w:t xml:space="preserve"> whether</w:t>
      </w:r>
      <w:r>
        <w:t xml:space="preserve">, and how, </w:t>
      </w:r>
      <w:r w:rsidR="00CD162A">
        <w:br/>
      </w:r>
      <w:r>
        <w:t xml:space="preserve">these arrangements could be implemented more broadly. </w:t>
      </w:r>
      <w:r w:rsidR="00270C4D" w:rsidRPr="00270C4D">
        <w:t xml:space="preserve">To do so, the research gathered data on </w:t>
      </w:r>
      <w:r w:rsidR="00CD162A">
        <w:br/>
      </w:r>
      <w:r w:rsidR="00270C4D" w:rsidRPr="00270C4D">
        <w:t>four questions:</w:t>
      </w:r>
    </w:p>
    <w:p w14:paraId="2B483A50" w14:textId="3410F242" w:rsidR="00270C4D" w:rsidRPr="00270C4D" w:rsidRDefault="00270C4D" w:rsidP="00CD2E5C">
      <w:pPr>
        <w:pStyle w:val="Dotpoint1"/>
        <w:tabs>
          <w:tab w:val="clear" w:pos="284"/>
        </w:tabs>
        <w:ind w:left="284" w:hanging="284"/>
      </w:pPr>
      <w:r w:rsidRPr="00270C4D">
        <w:t>How can integrated VET</w:t>
      </w:r>
      <w:r w:rsidR="00E10276">
        <w:rPr>
          <w:lang w:val="en-US"/>
        </w:rPr>
        <w:t>—</w:t>
      </w:r>
      <w:r w:rsidR="00975CC0">
        <w:t>HE</w:t>
      </w:r>
      <w:r w:rsidRPr="00270C4D">
        <w:t xml:space="preserve"> qualifications (or other credentials) be defined in the Australian context?</w:t>
      </w:r>
    </w:p>
    <w:p w14:paraId="0CF1CAC9" w14:textId="092AAD37" w:rsidR="00270C4D" w:rsidRPr="00270C4D" w:rsidRDefault="00270C4D" w:rsidP="00CD2E5C">
      <w:pPr>
        <w:pStyle w:val="Dotpoint1"/>
        <w:tabs>
          <w:tab w:val="clear" w:pos="284"/>
        </w:tabs>
        <w:ind w:left="284" w:hanging="284"/>
      </w:pPr>
      <w:r w:rsidRPr="00270C4D">
        <w:t>What models of integrated VET</w:t>
      </w:r>
      <w:r w:rsidR="00E10276">
        <w:rPr>
          <w:lang w:val="en-US"/>
        </w:rPr>
        <w:t>—</w:t>
      </w:r>
      <w:r w:rsidR="00975CC0">
        <w:t>HE</w:t>
      </w:r>
      <w:r w:rsidRPr="00270C4D">
        <w:t xml:space="preserve"> qualifications (or other credentials) currently exist?</w:t>
      </w:r>
    </w:p>
    <w:p w14:paraId="32FD2B94" w14:textId="77777777" w:rsidR="00270C4D" w:rsidRPr="00270C4D" w:rsidRDefault="00270C4D" w:rsidP="00CD2E5C">
      <w:pPr>
        <w:pStyle w:val="Dotpoint1"/>
        <w:tabs>
          <w:tab w:val="clear" w:pos="284"/>
        </w:tabs>
        <w:ind w:left="284" w:hanging="284"/>
      </w:pPr>
      <w:r w:rsidRPr="00270C4D">
        <w:t>What credit pathways and articulation arrangements are currently being used?</w:t>
      </w:r>
    </w:p>
    <w:p w14:paraId="357DAD33" w14:textId="4543C549" w:rsidR="00270C4D" w:rsidRPr="00270C4D" w:rsidRDefault="00270C4D" w:rsidP="00CD2E5C">
      <w:pPr>
        <w:pStyle w:val="Dotpoint1"/>
        <w:tabs>
          <w:tab w:val="clear" w:pos="284"/>
        </w:tabs>
        <w:ind w:left="284" w:hanging="284"/>
      </w:pPr>
      <w:r w:rsidRPr="00270C4D">
        <w:t>What funding, governance and regulation arrangements do these integration</w:t>
      </w:r>
      <w:r w:rsidR="00180066">
        <w:t xml:space="preserve"> model</w:t>
      </w:r>
      <w:r w:rsidRPr="00270C4D">
        <w:t>s fall under, and are these effective</w:t>
      </w:r>
      <w:r w:rsidR="00E10276">
        <w:t>?</w:t>
      </w:r>
    </w:p>
    <w:p w14:paraId="54B3A031" w14:textId="77777777" w:rsidR="00DC5B84" w:rsidRDefault="00270C4D" w:rsidP="00270C4D">
      <w:pPr>
        <w:pStyle w:val="Text"/>
      </w:pPr>
      <w:r w:rsidRPr="00270C4D">
        <w:t>Data were gathered from three sources</w:t>
      </w:r>
      <w:r w:rsidR="00DC5B84">
        <w:t xml:space="preserve">: </w:t>
      </w:r>
    </w:p>
    <w:p w14:paraId="34D9649C" w14:textId="1D88F9E6" w:rsidR="00DC5B84" w:rsidRDefault="007701A0" w:rsidP="00CD162A">
      <w:pPr>
        <w:pStyle w:val="Dotpoint1"/>
        <w:ind w:left="284" w:hanging="284"/>
      </w:pPr>
      <w:r>
        <w:t>a</w:t>
      </w:r>
      <w:r w:rsidR="00270C4D" w:rsidRPr="00270C4D">
        <w:t xml:space="preserve"> desktop search of </w:t>
      </w:r>
      <w:bookmarkStart w:id="52" w:name="_Hlk77315912"/>
      <w:r w:rsidR="00270C4D" w:rsidRPr="00270C4D">
        <w:t>institutional offerings, news items and policies</w:t>
      </w:r>
      <w:r>
        <w:t>;</w:t>
      </w:r>
      <w:r w:rsidR="00DC5B84">
        <w:t xml:space="preserve"> </w:t>
      </w:r>
      <w:r>
        <w:t>t</w:t>
      </w:r>
      <w:r w:rsidR="00DC5B84">
        <w:t xml:space="preserve">his was conducted to </w:t>
      </w:r>
      <w:bookmarkEnd w:id="52"/>
      <w:r w:rsidR="00270C4D" w:rsidRPr="00270C4D">
        <w:t xml:space="preserve">identify existing examples and practices of integration </w:t>
      </w:r>
    </w:p>
    <w:p w14:paraId="3C4F943F" w14:textId="30404850" w:rsidR="00DC5B84" w:rsidRDefault="00BB0D5A" w:rsidP="00CD162A">
      <w:pPr>
        <w:pStyle w:val="Dotpoint1"/>
        <w:ind w:left="284" w:hanging="284"/>
      </w:pPr>
      <w:r>
        <w:t>i</w:t>
      </w:r>
      <w:r w:rsidR="00270C4D" w:rsidRPr="00270C4D">
        <w:t>nterviews with staff of institutions that offered integrated qualifications</w:t>
      </w:r>
      <w:r>
        <w:t>; q</w:t>
      </w:r>
      <w:r w:rsidR="00270C4D" w:rsidRPr="00270C4D">
        <w:t>uestions focused on the practical aspects of integration within these examples</w:t>
      </w:r>
      <w:r w:rsidR="00DC5B84">
        <w:t xml:space="preserve"> and form the basis of the five case studies presented in this report</w:t>
      </w:r>
      <w:r w:rsidR="00270C4D" w:rsidRPr="00270C4D">
        <w:t xml:space="preserve"> </w:t>
      </w:r>
    </w:p>
    <w:p w14:paraId="4D6BEDEA" w14:textId="2DF68B01" w:rsidR="00DC5B84" w:rsidRDefault="00BB0D5A" w:rsidP="00CD162A">
      <w:pPr>
        <w:pStyle w:val="Dotpoint1"/>
        <w:ind w:left="284" w:hanging="284"/>
      </w:pPr>
      <w:r>
        <w:t>a</w:t>
      </w:r>
      <w:r w:rsidR="00DC5B84">
        <w:t xml:space="preserve"> survey of, and interviews with,</w:t>
      </w:r>
      <w:r w:rsidR="00270C4D" w:rsidRPr="00270C4D">
        <w:t xml:space="preserve"> tertiary education experts</w:t>
      </w:r>
      <w:r>
        <w:t>; the q</w:t>
      </w:r>
      <w:r w:rsidR="00270C4D" w:rsidRPr="00270C4D">
        <w:t xml:space="preserve">uestions for this group broadly concerned policy. </w:t>
      </w:r>
    </w:p>
    <w:p w14:paraId="316A4E9A" w14:textId="663F6666" w:rsidR="00270C4D" w:rsidRPr="00270C4D" w:rsidRDefault="00DC5B84" w:rsidP="00DC5B84">
      <w:pPr>
        <w:pStyle w:val="Text"/>
      </w:pPr>
      <w:r>
        <w:t xml:space="preserve">More detail regarding the methodology is presented in </w:t>
      </w:r>
      <w:r w:rsidR="00BB0D5A">
        <w:t>a</w:t>
      </w:r>
      <w:r>
        <w:t xml:space="preserve">ppendix A. </w:t>
      </w:r>
    </w:p>
    <w:p w14:paraId="42EC5229" w14:textId="77777777" w:rsidR="00AA7AB2" w:rsidRDefault="00AA7AB2">
      <w:pPr>
        <w:spacing w:before="0" w:line="240" w:lineRule="auto"/>
        <w:rPr>
          <w:rFonts w:ascii="Arial" w:hAnsi="Arial" w:cs="Tahoma"/>
          <w:sz w:val="28"/>
        </w:rPr>
      </w:pPr>
      <w:r>
        <w:br w:type="page"/>
      </w:r>
    </w:p>
    <w:p w14:paraId="5FD7A267" w14:textId="675C3955" w:rsidR="00ED0C08" w:rsidRDefault="00D852E9" w:rsidP="00ED0C08">
      <w:pPr>
        <w:pStyle w:val="Heading2"/>
      </w:pPr>
      <w:bookmarkStart w:id="53" w:name="_Toc84509251"/>
      <w:r>
        <w:lastRenderedPageBreak/>
        <w:t>Models of integrated qualifications</w:t>
      </w:r>
      <w:bookmarkEnd w:id="53"/>
    </w:p>
    <w:p w14:paraId="7CE16900" w14:textId="29484A5F" w:rsidR="002774AE" w:rsidRPr="002774AE" w:rsidRDefault="0090441E" w:rsidP="002774AE">
      <w:pPr>
        <w:pStyle w:val="Text"/>
      </w:pPr>
      <w:bookmarkStart w:id="54" w:name="_Toc296497273"/>
      <w:r>
        <w:t>In the Australian tertiary education context, f</w:t>
      </w:r>
      <w:r w:rsidR="00303E6D">
        <w:t>our</w:t>
      </w:r>
      <w:r>
        <w:t xml:space="preserve"> models of integrated qualifications were </w:t>
      </w:r>
      <w:r w:rsidR="004021BF">
        <w:t>identified</w:t>
      </w:r>
      <w:r w:rsidR="002613D1">
        <w:t>,</w:t>
      </w:r>
      <w:r>
        <w:t xml:space="preserve"> based on an initial review of the literature</w:t>
      </w:r>
      <w:r w:rsidR="002774AE">
        <w:t xml:space="preserve"> (figure 1).</w:t>
      </w:r>
      <w:r w:rsidR="002774AE" w:rsidRPr="002774AE">
        <w:t xml:space="preserve"> </w:t>
      </w:r>
    </w:p>
    <w:p w14:paraId="6E861E28" w14:textId="3535DD12" w:rsidR="002774AE" w:rsidRPr="002774AE" w:rsidRDefault="002774AE" w:rsidP="002774AE">
      <w:pPr>
        <w:pStyle w:val="Figuretitle"/>
      </w:pPr>
      <w:bookmarkStart w:id="55" w:name="_Toc83218222"/>
      <w:r w:rsidRPr="002774AE">
        <w:t xml:space="preserve">Figure 1 </w:t>
      </w:r>
      <w:r w:rsidR="00DD1BBA">
        <w:tab/>
      </w:r>
      <w:r w:rsidR="00AD5A15">
        <w:t>T</w:t>
      </w:r>
      <w:r w:rsidR="0090441E">
        <w:t>ypology of models of integrated qualifications</w:t>
      </w:r>
      <w:bookmarkEnd w:id="55"/>
    </w:p>
    <w:p w14:paraId="2A3FD9CC" w14:textId="3424451E" w:rsidR="002774AE" w:rsidRPr="002774AE" w:rsidRDefault="00A723C3" w:rsidP="002774AE">
      <w:pPr>
        <w:pStyle w:val="Heading3"/>
      </w:pPr>
      <w:r>
        <w:rPr>
          <w:noProof/>
          <w:szCs w:val="24"/>
        </w:rPr>
        <w:drawing>
          <wp:inline distT="0" distB="0" distL="0" distR="0" wp14:anchorId="5D081144" wp14:editId="30032F24">
            <wp:extent cx="5760085" cy="2426970"/>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1" r:link="rId42">
                      <a:extLst>
                        <a:ext uri="{28A0092B-C50C-407E-A947-70E740481C1C}">
                          <a14:useLocalDpi xmlns:a14="http://schemas.microsoft.com/office/drawing/2010/main" val="0"/>
                        </a:ext>
                      </a:extLst>
                    </a:blip>
                    <a:srcRect/>
                    <a:stretch>
                      <a:fillRect/>
                    </a:stretch>
                  </pic:blipFill>
                  <pic:spPr bwMode="auto">
                    <a:xfrm>
                      <a:off x="0" y="0"/>
                      <a:ext cx="5760085" cy="2426970"/>
                    </a:xfrm>
                    <a:prstGeom prst="rect">
                      <a:avLst/>
                    </a:prstGeom>
                    <a:noFill/>
                    <a:ln>
                      <a:noFill/>
                    </a:ln>
                  </pic:spPr>
                </pic:pic>
              </a:graphicData>
            </a:graphic>
          </wp:inline>
        </w:drawing>
      </w:r>
    </w:p>
    <w:p w14:paraId="3F79BA0F" w14:textId="5559E6E4" w:rsidR="0090441E" w:rsidRDefault="002774AE" w:rsidP="002774AE">
      <w:pPr>
        <w:pStyle w:val="Text"/>
      </w:pPr>
      <w:r w:rsidRPr="002774AE">
        <w:t xml:space="preserve">The </w:t>
      </w:r>
      <w:r>
        <w:t>e</w:t>
      </w:r>
      <w:r w:rsidRPr="002774AE">
        <w:t>ndorsed model represent</w:t>
      </w:r>
      <w:r w:rsidR="00A50402">
        <w:t>s</w:t>
      </w:r>
      <w:r w:rsidRPr="002774AE">
        <w:t xml:space="preserve"> lower levels, </w:t>
      </w:r>
      <w:r w:rsidR="008B49B1">
        <w:t>while</w:t>
      </w:r>
      <w:r w:rsidRPr="002774AE">
        <w:t xml:space="preserve"> the </w:t>
      </w:r>
      <w:r w:rsidR="00BF494A">
        <w:t xml:space="preserve">consecutive, </w:t>
      </w:r>
      <w:proofErr w:type="gramStart"/>
      <w:r>
        <w:t>c</w:t>
      </w:r>
      <w:r w:rsidRPr="002774AE">
        <w:t>oncurrent</w:t>
      </w:r>
      <w:proofErr w:type="gramEnd"/>
      <w:r w:rsidRPr="002774AE">
        <w:t xml:space="preserve"> and </w:t>
      </w:r>
      <w:r>
        <w:t>e</w:t>
      </w:r>
      <w:r w:rsidRPr="002774AE">
        <w:t xml:space="preserve">mbedded models </w:t>
      </w:r>
      <w:r w:rsidR="00FE56CA">
        <w:t xml:space="preserve">represent </w:t>
      </w:r>
      <w:r w:rsidRPr="002774AE">
        <w:t xml:space="preserve">higher levels of integration of qualifications. </w:t>
      </w:r>
      <w:r w:rsidR="00286448">
        <w:t xml:space="preserve">Another type of </w:t>
      </w:r>
      <w:r w:rsidR="00975CC0">
        <w:t>arrangement</w:t>
      </w:r>
      <w:r w:rsidR="00286448">
        <w:t xml:space="preserve"> was found that suggested certain pathways between VET and higher education </w:t>
      </w:r>
      <w:r w:rsidR="00E11AC2">
        <w:t>qualifications</w:t>
      </w:r>
      <w:r w:rsidR="00286448">
        <w:t xml:space="preserve"> were possible, although </w:t>
      </w:r>
      <w:r w:rsidR="00A9344B">
        <w:t xml:space="preserve">the </w:t>
      </w:r>
      <w:r w:rsidR="00286448">
        <w:t>qualifications were not specified. Since this type of arrangement did not identify the exact mix of qualifications</w:t>
      </w:r>
      <w:r w:rsidR="00A9344B">
        <w:t>,</w:t>
      </w:r>
      <w:r w:rsidR="00286448">
        <w:t xml:space="preserve"> it was not included as an integration model.</w:t>
      </w:r>
    </w:p>
    <w:p w14:paraId="6D186F4F" w14:textId="428AEEF0" w:rsidR="00BF494A" w:rsidRDefault="0090441E" w:rsidP="00436476">
      <w:pPr>
        <w:pStyle w:val="Text"/>
      </w:pPr>
      <w:r>
        <w:t>A desktop search</w:t>
      </w:r>
      <w:r w:rsidR="00436476">
        <w:rPr>
          <w:rStyle w:val="FootnoteReference"/>
        </w:rPr>
        <w:footnoteReference w:id="3"/>
      </w:r>
      <w:r>
        <w:t xml:space="preserve"> of </w:t>
      </w:r>
      <w:r w:rsidR="00DB024E">
        <w:t>institutional offerings</w:t>
      </w:r>
      <w:r>
        <w:t xml:space="preserve"> </w:t>
      </w:r>
      <w:r w:rsidR="00436476">
        <w:t xml:space="preserve">found that </w:t>
      </w:r>
      <w:r w:rsidR="00436476" w:rsidRPr="00436476">
        <w:t xml:space="preserve">the </w:t>
      </w:r>
      <w:r w:rsidR="00C26386">
        <w:t>‘</w:t>
      </w:r>
      <w:r w:rsidR="004021BF" w:rsidRPr="000172D1">
        <w:rPr>
          <w:i/>
          <w:iCs/>
        </w:rPr>
        <w:t>e</w:t>
      </w:r>
      <w:r w:rsidR="00C85631" w:rsidRPr="000172D1">
        <w:rPr>
          <w:i/>
          <w:iCs/>
        </w:rPr>
        <w:t>ndorsed</w:t>
      </w:r>
      <w:r w:rsidR="00C26386" w:rsidRPr="000172D1">
        <w:rPr>
          <w:i/>
          <w:iCs/>
        </w:rPr>
        <w:t>’</w:t>
      </w:r>
      <w:r w:rsidR="00436476" w:rsidRPr="004E192B">
        <w:rPr>
          <w:i/>
        </w:rPr>
        <w:t xml:space="preserve"> model</w:t>
      </w:r>
      <w:r w:rsidR="00436476" w:rsidRPr="00436476">
        <w:t xml:space="preserve"> is</w:t>
      </w:r>
      <w:r w:rsidR="00E11AC2">
        <w:t xml:space="preserve"> a relatively</w:t>
      </w:r>
      <w:r w:rsidR="00436476" w:rsidRPr="00436476">
        <w:t xml:space="preserve"> common</w:t>
      </w:r>
      <w:r w:rsidR="00E11AC2">
        <w:t xml:space="preserve"> integration</w:t>
      </w:r>
      <w:r w:rsidR="00436476" w:rsidRPr="00436476">
        <w:t xml:space="preserve">. It appears that many VET and </w:t>
      </w:r>
      <w:r w:rsidR="00975CC0">
        <w:t>HE</w:t>
      </w:r>
      <w:r w:rsidR="00436476" w:rsidRPr="00436476">
        <w:t xml:space="preserve"> </w:t>
      </w:r>
      <w:r w:rsidR="00EB14DB">
        <w:t>providers</w:t>
      </w:r>
      <w:r w:rsidR="00436476" w:rsidRPr="00436476">
        <w:t xml:space="preserve"> embrace the concept of ‘pathways’, perhaps responding to sustained interest by government and industry stakeholders in a more interconnected tertiary landscape and/or viewing the concept as a valuable marketing message. </w:t>
      </w:r>
      <w:r w:rsidR="00BF494A" w:rsidRPr="00BF494A">
        <w:t xml:space="preserve">An example is the non-university </w:t>
      </w:r>
      <w:r w:rsidR="00977EED" w:rsidRPr="00BF494A">
        <w:t>higher education provider</w:t>
      </w:r>
      <w:r w:rsidR="00BF494A" w:rsidRPr="00BF494A">
        <w:t xml:space="preserve">, the </w:t>
      </w:r>
      <w:r w:rsidR="00BF494A" w:rsidRPr="004E192B">
        <w:t>Academy of Music and Performing Arts</w:t>
      </w:r>
      <w:r w:rsidR="00977EED">
        <w:t>,</w:t>
      </w:r>
      <w:r w:rsidR="00BF494A" w:rsidRPr="00BF494A">
        <w:t xml:space="preserve"> which has a pathways program for graduates of specified VET </w:t>
      </w:r>
      <w:r w:rsidR="00977EED" w:rsidRPr="00BF494A">
        <w:t>diplomas and advanced diplomas</w:t>
      </w:r>
      <w:r w:rsidR="00C85631">
        <w:t>.</w:t>
      </w:r>
      <w:r w:rsidR="00164B6A">
        <w:rPr>
          <w:rStyle w:val="FootnoteReference"/>
        </w:rPr>
        <w:footnoteReference w:id="4"/>
      </w:r>
      <w:r w:rsidR="00C85631">
        <w:t xml:space="preserve"> </w:t>
      </w:r>
      <w:r w:rsidR="00EF080D" w:rsidRPr="00975CC0">
        <w:t>M</w:t>
      </w:r>
      <w:r w:rsidR="00436476" w:rsidRPr="00436476">
        <w:t>arket positioning may be a motive</w:t>
      </w:r>
      <w:r w:rsidR="00C85631">
        <w:t xml:space="preserve"> for </w:t>
      </w:r>
      <w:r w:rsidR="00A50402">
        <w:t>endorsing</w:t>
      </w:r>
      <w:r w:rsidR="00C85631">
        <w:t xml:space="preserve"> pathways</w:t>
      </w:r>
      <w:r w:rsidR="00436476" w:rsidRPr="00436476">
        <w:t xml:space="preserve">, although evidence of some understanding between marketing and named institution(s) is presumably involved. However, </w:t>
      </w:r>
      <w:r w:rsidR="00B87135">
        <w:t xml:space="preserve">neither entry </w:t>
      </w:r>
      <w:r w:rsidR="00C26386">
        <w:t>n</w:t>
      </w:r>
      <w:r w:rsidR="00B87135">
        <w:t xml:space="preserve">or the </w:t>
      </w:r>
      <w:r w:rsidR="00436476" w:rsidRPr="00436476">
        <w:t>type and amount of credit is guaranteed. Rather</w:t>
      </w:r>
      <w:r w:rsidR="00975CC0">
        <w:t>,</w:t>
      </w:r>
      <w:r w:rsidR="00436476" w:rsidRPr="00436476">
        <w:t xml:space="preserve"> credit ‘up to’ a certain level may be indicated. </w:t>
      </w:r>
      <w:r w:rsidR="00BF494A" w:rsidRPr="00BF494A">
        <w:t>These arrangements can be seen in the explanation of complicated arrangements at Charles Darwin University</w:t>
      </w:r>
      <w:r w:rsidR="00C26386">
        <w:t>,</w:t>
      </w:r>
      <w:r w:rsidR="00BF494A" w:rsidRPr="00BF494A">
        <w:t xml:space="preserve"> wh</w:t>
      </w:r>
      <w:r w:rsidR="00FE56CA">
        <w:t>ich</w:t>
      </w:r>
      <w:r w:rsidR="00BF494A" w:rsidRPr="00BF494A">
        <w:t xml:space="preserve"> provide</w:t>
      </w:r>
      <w:r w:rsidR="00FE56CA">
        <w:t>s</w:t>
      </w:r>
      <w:r w:rsidR="00BF494A" w:rsidRPr="00BF494A">
        <w:t xml:space="preserve"> a VET to </w:t>
      </w:r>
      <w:r w:rsidR="00975CC0">
        <w:t>HE</w:t>
      </w:r>
      <w:r w:rsidR="00BF494A" w:rsidRPr="00BF494A">
        <w:t xml:space="preserve"> pathways mapping calculator and a clear table with</w:t>
      </w:r>
      <w:r w:rsidR="00286448">
        <w:t xml:space="preserve"> </w:t>
      </w:r>
      <w:r w:rsidR="00BF494A" w:rsidRPr="00BF494A">
        <w:t xml:space="preserve">credit maximum </w:t>
      </w:r>
      <w:r w:rsidR="00BF494A">
        <w:t>(</w:t>
      </w:r>
      <w:r w:rsidR="00BF494A" w:rsidRPr="00BF494A">
        <w:t>‘up to’</w:t>
      </w:r>
      <w:r w:rsidR="00BF494A">
        <w:t>)</w:t>
      </w:r>
      <w:r w:rsidR="00BF494A" w:rsidRPr="00BF494A">
        <w:t xml:space="preserve"> amounts.</w:t>
      </w:r>
      <w:r w:rsidR="00164B6A">
        <w:rPr>
          <w:rStyle w:val="FootnoteReference"/>
        </w:rPr>
        <w:footnoteReference w:id="5"/>
      </w:r>
    </w:p>
    <w:p w14:paraId="67751C5F" w14:textId="1D38B91E" w:rsidR="00EB14DB" w:rsidRDefault="00436476" w:rsidP="00436476">
      <w:pPr>
        <w:pStyle w:val="Text"/>
      </w:pPr>
      <w:r w:rsidRPr="00436476">
        <w:t xml:space="preserve">The </w:t>
      </w:r>
      <w:r w:rsidR="00C26386" w:rsidRPr="00A354A1">
        <w:rPr>
          <w:i/>
          <w:iCs/>
        </w:rPr>
        <w:t>‘c</w:t>
      </w:r>
      <w:r w:rsidRPr="00A354A1">
        <w:rPr>
          <w:i/>
          <w:iCs/>
        </w:rPr>
        <w:t>onsecutive</w:t>
      </w:r>
      <w:r w:rsidR="00C26386" w:rsidRPr="00A354A1">
        <w:rPr>
          <w:i/>
          <w:iCs/>
        </w:rPr>
        <w:t>’</w:t>
      </w:r>
      <w:r w:rsidRPr="008D7F20">
        <w:rPr>
          <w:i/>
        </w:rPr>
        <w:t xml:space="preserve"> model</w:t>
      </w:r>
      <w:r w:rsidRPr="00436476">
        <w:t xml:space="preserve"> is characterised by some guarantee of credit or formal linkage arrangement between qualifications. </w:t>
      </w:r>
      <w:r w:rsidR="00CF2CB6">
        <w:t>This</w:t>
      </w:r>
      <w:r w:rsidR="00975CC0">
        <w:t>,</w:t>
      </w:r>
      <w:r w:rsidR="00CF2CB6">
        <w:t xml:space="preserve"> and </w:t>
      </w:r>
      <w:r w:rsidR="00975CC0">
        <w:t xml:space="preserve">the </w:t>
      </w:r>
      <w:r w:rsidR="00CF2CB6">
        <w:t>following two models</w:t>
      </w:r>
      <w:r w:rsidR="00975CC0">
        <w:t>,</w:t>
      </w:r>
      <w:r w:rsidR="00CF2CB6">
        <w:t xml:space="preserve"> are distinguished by formal ‘mapping’ processes between VET and </w:t>
      </w:r>
      <w:r w:rsidR="00975CC0">
        <w:t>HE</w:t>
      </w:r>
      <w:r w:rsidR="00CF2CB6">
        <w:t xml:space="preserve"> qualifications</w:t>
      </w:r>
      <w:r w:rsidR="00C26386">
        <w:t>, whic</w:t>
      </w:r>
      <w:r w:rsidR="00C76C74">
        <w:t>h</w:t>
      </w:r>
      <w:r w:rsidR="00CF2CB6">
        <w:t xml:space="preserve"> allow credit to be specified. </w:t>
      </w:r>
      <w:r w:rsidRPr="00436476">
        <w:t xml:space="preserve">Engagement between both VET and </w:t>
      </w:r>
      <w:r w:rsidR="00975CC0">
        <w:t>HE</w:t>
      </w:r>
      <w:r w:rsidRPr="00436476">
        <w:t xml:space="preserve"> providers would be a condition of publicising these guarantees. Relatively few examples of </w:t>
      </w:r>
      <w:r w:rsidR="00C76C74">
        <w:t>the c</w:t>
      </w:r>
      <w:r w:rsidRPr="00436476">
        <w:t xml:space="preserve">onsecutive model were identified, although generic ‘guaranteed pathway’ packages </w:t>
      </w:r>
      <w:r w:rsidR="00975CC0">
        <w:t>may</w:t>
      </w:r>
      <w:r w:rsidRPr="00436476">
        <w:t xml:space="preserve"> be </w:t>
      </w:r>
      <w:r w:rsidRPr="00436476">
        <w:lastRenderedPageBreak/>
        <w:t>offered</w:t>
      </w:r>
      <w:r w:rsidR="00C76C74">
        <w:t xml:space="preserve">, </w:t>
      </w:r>
      <w:r w:rsidR="00DF5E2A">
        <w:t>with</w:t>
      </w:r>
      <w:r w:rsidR="00C76C74">
        <w:t xml:space="preserve"> the potential to</w:t>
      </w:r>
      <w:r w:rsidRPr="00436476">
        <w:t xml:space="preserve"> embrace multiple entry and exit qualifications. These variations of the </w:t>
      </w:r>
      <w:r w:rsidR="00C76C74">
        <w:t>c</w:t>
      </w:r>
      <w:r w:rsidRPr="00436476">
        <w:t xml:space="preserve">onsecutive model were </w:t>
      </w:r>
      <w:r w:rsidR="00267305">
        <w:t>mai</w:t>
      </w:r>
      <w:r w:rsidRPr="00436476">
        <w:t>nly found within mixed-</w:t>
      </w:r>
      <w:r w:rsidR="00267305">
        <w:rPr>
          <w:rStyle w:val="FootnoteReference"/>
        </w:rPr>
        <w:footnoteReference w:id="6"/>
      </w:r>
      <w:r w:rsidR="00267305">
        <w:t xml:space="preserve"> </w:t>
      </w:r>
      <w:r w:rsidRPr="00436476">
        <w:t>and dual-sector institutions. Other examples of this model were based on collaborations between a VET and a</w:t>
      </w:r>
      <w:r w:rsidR="00C76C74">
        <w:t>n</w:t>
      </w:r>
      <w:r w:rsidRPr="00436476">
        <w:t xml:space="preserve"> </w:t>
      </w:r>
      <w:r w:rsidR="00975CC0">
        <w:t>HE</w:t>
      </w:r>
      <w:r w:rsidRPr="00436476">
        <w:t xml:space="preserve"> </w:t>
      </w:r>
      <w:r w:rsidR="00EB14DB">
        <w:t>provider</w:t>
      </w:r>
      <w:r w:rsidR="00DC3F3D">
        <w:t>.</w:t>
      </w:r>
      <w:r w:rsidR="00DC3F3D" w:rsidRPr="00436476" w:rsidDel="00DC3F3D">
        <w:t xml:space="preserve"> </w:t>
      </w:r>
    </w:p>
    <w:p w14:paraId="24F62FDB" w14:textId="63BE64EA" w:rsidR="00EB14DB" w:rsidRDefault="00436476" w:rsidP="00436476">
      <w:pPr>
        <w:pStyle w:val="Text"/>
      </w:pPr>
      <w:r w:rsidRPr="00436476">
        <w:t xml:space="preserve">The </w:t>
      </w:r>
      <w:r w:rsidR="00C76C74" w:rsidRPr="00EA53AF">
        <w:rPr>
          <w:i/>
          <w:iCs/>
        </w:rPr>
        <w:t>‘c</w:t>
      </w:r>
      <w:r w:rsidRPr="00EA53AF">
        <w:rPr>
          <w:i/>
          <w:iCs/>
        </w:rPr>
        <w:t>oncurrent</w:t>
      </w:r>
      <w:r w:rsidR="00C76C74" w:rsidRPr="00EA53AF">
        <w:rPr>
          <w:i/>
          <w:iCs/>
        </w:rPr>
        <w:t>’</w:t>
      </w:r>
      <w:r w:rsidRPr="008D7F20">
        <w:rPr>
          <w:i/>
        </w:rPr>
        <w:t xml:space="preserve"> model</w:t>
      </w:r>
      <w:r w:rsidRPr="00436476">
        <w:t xml:space="preserve"> went beyond the </w:t>
      </w:r>
      <w:r w:rsidR="00C76C74">
        <w:t>c</w:t>
      </w:r>
      <w:r w:rsidRPr="00436476">
        <w:t xml:space="preserve">onsecutive by explicitly tying the VET and </w:t>
      </w:r>
      <w:r w:rsidR="00975CC0">
        <w:t>HE</w:t>
      </w:r>
      <w:r w:rsidRPr="00436476">
        <w:t xml:space="preserve"> components together within a set delivery framework</w:t>
      </w:r>
      <w:r w:rsidR="00C76C74">
        <w:t>; f</w:t>
      </w:r>
      <w:r w:rsidRPr="00436476">
        <w:t xml:space="preserve">or example, students might commence with VET studies, move to a mix of VET and </w:t>
      </w:r>
      <w:r w:rsidR="00975CC0">
        <w:t>HE</w:t>
      </w:r>
      <w:r w:rsidRPr="00436476">
        <w:t xml:space="preserve"> studies</w:t>
      </w:r>
      <w:r w:rsidR="00C76C74">
        <w:t>,</w:t>
      </w:r>
      <w:r w:rsidRPr="00436476">
        <w:t xml:space="preserve"> and complete with </w:t>
      </w:r>
      <w:r w:rsidR="00975CC0">
        <w:t>HE</w:t>
      </w:r>
      <w:r w:rsidRPr="00436476">
        <w:t xml:space="preserve"> studies. Very few examples of </w:t>
      </w:r>
      <w:r w:rsidR="00C76C74">
        <w:t>c</w:t>
      </w:r>
      <w:r w:rsidRPr="00436476">
        <w:t xml:space="preserve">oncurrent models could be identified. The VET and </w:t>
      </w:r>
      <w:r w:rsidR="00975CC0">
        <w:t>HE</w:t>
      </w:r>
      <w:r w:rsidRPr="00436476">
        <w:t xml:space="preserve"> components were kept separate.</w:t>
      </w:r>
    </w:p>
    <w:p w14:paraId="2477345D" w14:textId="482BC7AA" w:rsidR="00203537" w:rsidRDefault="00436476" w:rsidP="00436476">
      <w:pPr>
        <w:pStyle w:val="Text"/>
      </w:pPr>
      <w:r w:rsidRPr="00436476">
        <w:t xml:space="preserve">The highest level of integration found in the search stage was the </w:t>
      </w:r>
      <w:r w:rsidR="00C76C74" w:rsidRPr="00954AA2">
        <w:rPr>
          <w:i/>
          <w:iCs/>
        </w:rPr>
        <w:t>‘e</w:t>
      </w:r>
      <w:r w:rsidRPr="00954AA2">
        <w:rPr>
          <w:i/>
          <w:iCs/>
        </w:rPr>
        <w:t>mbedded</w:t>
      </w:r>
      <w:r w:rsidR="00C76C74" w:rsidRPr="00954AA2">
        <w:rPr>
          <w:i/>
          <w:iCs/>
        </w:rPr>
        <w:t>’</w:t>
      </w:r>
      <w:r w:rsidRPr="008D7F20">
        <w:rPr>
          <w:i/>
        </w:rPr>
        <w:t xml:space="preserve"> model.</w:t>
      </w:r>
      <w:r w:rsidRPr="00436476">
        <w:t xml:space="preserve"> Here, some teaching and/or assessment of combined VET and </w:t>
      </w:r>
      <w:proofErr w:type="gramStart"/>
      <w:r w:rsidR="000F7681">
        <w:t>HE</w:t>
      </w:r>
      <w:proofErr w:type="gramEnd"/>
      <w:r w:rsidRPr="00436476">
        <w:t xml:space="preserve"> content </w:t>
      </w:r>
      <w:r w:rsidR="00E54E80">
        <w:t>were</w:t>
      </w:r>
      <w:r w:rsidRPr="00436476">
        <w:t xml:space="preserve"> seen. Only one of these integrations was identified.</w:t>
      </w:r>
    </w:p>
    <w:p w14:paraId="65D4E133" w14:textId="77293054" w:rsidR="003E44A4" w:rsidRDefault="00BF494A" w:rsidP="00436476">
      <w:pPr>
        <w:pStyle w:val="Text"/>
      </w:pPr>
      <w:r>
        <w:t>Examples of each of these models are presented in case studies below.</w:t>
      </w:r>
      <w:r w:rsidR="00203537">
        <w:t xml:space="preserve"> </w:t>
      </w:r>
      <w:r w:rsidR="00DB024E" w:rsidRPr="00E42C24">
        <w:t>The more highly integrated models (c</w:t>
      </w:r>
      <w:r w:rsidR="00436476" w:rsidRPr="00E42C24">
        <w:t xml:space="preserve">onsecutive, </w:t>
      </w:r>
      <w:r w:rsidR="00DB024E" w:rsidRPr="00E42C24">
        <w:t>c</w:t>
      </w:r>
      <w:r w:rsidR="00436476" w:rsidRPr="00E42C24">
        <w:t xml:space="preserve">oncurrent and </w:t>
      </w:r>
      <w:r w:rsidR="00DB024E" w:rsidRPr="00E42C24">
        <w:t>e</w:t>
      </w:r>
      <w:r w:rsidR="00436476" w:rsidRPr="00E42C24">
        <w:t>mbedded</w:t>
      </w:r>
      <w:r w:rsidR="00DB024E" w:rsidRPr="00E42C24">
        <w:t xml:space="preserve">) are the focus of this research. </w:t>
      </w:r>
      <w:r w:rsidR="00E42C24" w:rsidRPr="00E42C24">
        <w:t xml:space="preserve">Based on reports by interviewees and the desktop search, a total of 28 higher integration examples </w:t>
      </w:r>
      <w:r w:rsidR="008D7F20">
        <w:t xml:space="preserve">developed </w:t>
      </w:r>
      <w:r>
        <w:t xml:space="preserve">since 2016 </w:t>
      </w:r>
      <w:r w:rsidR="00E42C24" w:rsidRPr="00E42C24">
        <w:t xml:space="preserve">were identified. Of these, </w:t>
      </w:r>
      <w:r w:rsidR="00E42C24" w:rsidRPr="00F8273B">
        <w:t>14</w:t>
      </w:r>
      <w:r w:rsidR="00E42C24" w:rsidRPr="00E42C24">
        <w:t xml:space="preserve"> arrangements </w:t>
      </w:r>
      <w:r w:rsidR="00F8273B">
        <w:t xml:space="preserve">were judged to </w:t>
      </w:r>
      <w:r w:rsidR="00E42C24" w:rsidRPr="00E42C24">
        <w:t xml:space="preserve">be </w:t>
      </w:r>
      <w:r w:rsidR="00F8273B">
        <w:t>discontinued</w:t>
      </w:r>
      <w:r w:rsidR="00E42C24" w:rsidRPr="00E42C24">
        <w:t xml:space="preserve">, with the status of a further </w:t>
      </w:r>
      <w:r w:rsidR="00F8273B">
        <w:t>seven</w:t>
      </w:r>
      <w:r w:rsidR="00E42C24" w:rsidRPr="00E42C24">
        <w:t xml:space="preserve"> either unclear</w:t>
      </w:r>
      <w:r>
        <w:t xml:space="preserve">, </w:t>
      </w:r>
      <w:r w:rsidR="00164B6A">
        <w:t>precarious,</w:t>
      </w:r>
      <w:r w:rsidR="00E42C24" w:rsidRPr="00E42C24">
        <w:t xml:space="preserve"> or presumed discontinued. The search identified one </w:t>
      </w:r>
      <w:r w:rsidR="006C5555">
        <w:t>e</w:t>
      </w:r>
      <w:r w:rsidR="00E42C24" w:rsidRPr="00E42C24">
        <w:t>mbedded example</w:t>
      </w:r>
      <w:r w:rsidR="00F44EB7">
        <w:t>, which had recently been</w:t>
      </w:r>
      <w:r w:rsidR="00E42C24" w:rsidRPr="00E42C24">
        <w:t xml:space="preserve"> offered but did not commence. </w:t>
      </w:r>
      <w:r w:rsidR="003E44A4" w:rsidRPr="003E44A4">
        <w:t xml:space="preserve">Figure 2 shows the proportion of each status in each of the higher integration categories. While many discontinued examples </w:t>
      </w:r>
      <w:r w:rsidR="00016E10">
        <w:t xml:space="preserve">featured </w:t>
      </w:r>
      <w:r w:rsidR="003E44A4" w:rsidRPr="003E44A4">
        <w:t xml:space="preserve">in all models of higher integration, there was significant difference between the three types in </w:t>
      </w:r>
      <w:r w:rsidR="003E44A4">
        <w:t xml:space="preserve">terms of </w:t>
      </w:r>
      <w:r w:rsidR="003E44A4" w:rsidRPr="003E44A4">
        <w:t xml:space="preserve">how many were still actively recruiting students. </w:t>
      </w:r>
    </w:p>
    <w:p w14:paraId="40BD48FE" w14:textId="776A4558" w:rsidR="003E44A4" w:rsidRPr="00164B6A" w:rsidRDefault="00F8273B" w:rsidP="00164B6A">
      <w:pPr>
        <w:pStyle w:val="Figuretitle"/>
        <w:rPr>
          <w:b w:val="0"/>
        </w:rPr>
      </w:pPr>
      <w:bookmarkStart w:id="56" w:name="_Toc79693531"/>
      <w:bookmarkStart w:id="57" w:name="_Toc83218223"/>
      <w:r>
        <w:rPr>
          <w:noProof/>
        </w:rPr>
        <w:drawing>
          <wp:anchor distT="0" distB="0" distL="114300" distR="114300" simplePos="0" relativeHeight="252035072" behindDoc="0" locked="0" layoutInCell="1" allowOverlap="1" wp14:anchorId="6D273CF8" wp14:editId="3E69526B">
            <wp:simplePos x="0" y="0"/>
            <wp:positionH relativeFrom="margin">
              <wp:posOffset>4445</wp:posOffset>
            </wp:positionH>
            <wp:positionV relativeFrom="paragraph">
              <wp:posOffset>399415</wp:posOffset>
            </wp:positionV>
            <wp:extent cx="5619750" cy="2886075"/>
            <wp:effectExtent l="0" t="0" r="0" b="0"/>
            <wp:wrapNone/>
            <wp:docPr id="11" name="Chart 11">
              <a:extLst xmlns:a="http://schemas.openxmlformats.org/drawingml/2006/main">
                <a:ext uri="{FF2B5EF4-FFF2-40B4-BE49-F238E27FC236}">
                  <a16:creationId xmlns:a16="http://schemas.microsoft.com/office/drawing/2014/main" id="{00000000-0008-0000-03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14:sizeRelH relativeFrom="margin">
              <wp14:pctWidth>0</wp14:pctWidth>
            </wp14:sizeRelH>
          </wp:anchor>
        </w:drawing>
      </w:r>
      <w:r w:rsidR="003E44A4" w:rsidRPr="00164B6A">
        <w:t xml:space="preserve">Figure 2 </w:t>
      </w:r>
      <w:r w:rsidR="00DD1BBA">
        <w:tab/>
      </w:r>
      <w:r w:rsidR="003E44A4" w:rsidRPr="00164B6A">
        <w:t xml:space="preserve">Current status of high integration models </w:t>
      </w:r>
      <w:r w:rsidR="000F7681" w:rsidRPr="00164B6A">
        <w:t>examined,</w:t>
      </w:r>
      <w:r w:rsidR="003E44A4" w:rsidRPr="00164B6A">
        <w:t xml:space="preserve"> 2016</w:t>
      </w:r>
      <w:r w:rsidR="006356B9">
        <w:softHyphen/>
      </w:r>
      <w:r w:rsidR="006356B9">
        <w:softHyphen/>
      </w:r>
      <w:r w:rsidR="006356B9">
        <w:rPr>
          <w:rFonts w:cs="Arial"/>
        </w:rPr>
        <w:t>−</w:t>
      </w:r>
      <w:r w:rsidR="003E44A4" w:rsidRPr="00164B6A">
        <w:t>current</w:t>
      </w:r>
      <w:bookmarkEnd w:id="56"/>
      <w:bookmarkEnd w:id="57"/>
    </w:p>
    <w:p w14:paraId="0353CDB7" w14:textId="22000FC9" w:rsidR="003E44A4" w:rsidRDefault="003E44A4" w:rsidP="003E44A4">
      <w:pPr>
        <w:pStyle w:val="Text"/>
        <w:rPr>
          <w:b/>
          <w:highlight w:val="lightGray"/>
        </w:rPr>
      </w:pPr>
    </w:p>
    <w:p w14:paraId="5C0DFDBB" w14:textId="1FCBD9B5" w:rsidR="003E44A4" w:rsidRDefault="003E44A4" w:rsidP="003E44A4">
      <w:pPr>
        <w:pStyle w:val="Text"/>
        <w:rPr>
          <w:b/>
          <w:highlight w:val="lightGray"/>
        </w:rPr>
      </w:pPr>
    </w:p>
    <w:p w14:paraId="6A6BC85F" w14:textId="43F2D9A0" w:rsidR="003E44A4" w:rsidRDefault="003E44A4" w:rsidP="003E44A4">
      <w:pPr>
        <w:pStyle w:val="Text"/>
        <w:rPr>
          <w:b/>
          <w:highlight w:val="lightGray"/>
        </w:rPr>
      </w:pPr>
    </w:p>
    <w:p w14:paraId="5693A54B" w14:textId="793903BC" w:rsidR="003E44A4" w:rsidRDefault="003E44A4" w:rsidP="003E44A4">
      <w:pPr>
        <w:pStyle w:val="Text"/>
        <w:rPr>
          <w:b/>
          <w:highlight w:val="lightGray"/>
        </w:rPr>
      </w:pPr>
    </w:p>
    <w:p w14:paraId="1B514D2B" w14:textId="190A267E" w:rsidR="003E44A4" w:rsidRDefault="003E44A4" w:rsidP="003E44A4">
      <w:pPr>
        <w:pStyle w:val="Text"/>
        <w:rPr>
          <w:b/>
          <w:highlight w:val="lightGray"/>
        </w:rPr>
      </w:pPr>
    </w:p>
    <w:p w14:paraId="35736845" w14:textId="2773F742" w:rsidR="003E44A4" w:rsidRDefault="003E44A4" w:rsidP="003E44A4">
      <w:pPr>
        <w:pStyle w:val="Text"/>
        <w:rPr>
          <w:b/>
          <w:highlight w:val="lightGray"/>
        </w:rPr>
      </w:pPr>
    </w:p>
    <w:p w14:paraId="26E170CD" w14:textId="31B12970" w:rsidR="003E44A4" w:rsidRDefault="003E44A4" w:rsidP="003E44A4">
      <w:pPr>
        <w:pStyle w:val="Text"/>
        <w:rPr>
          <w:b/>
          <w:highlight w:val="lightGray"/>
        </w:rPr>
      </w:pPr>
    </w:p>
    <w:p w14:paraId="748F73AB" w14:textId="3E5559FD" w:rsidR="003E44A4" w:rsidRDefault="003E44A4" w:rsidP="003E44A4">
      <w:pPr>
        <w:pStyle w:val="Text"/>
        <w:rPr>
          <w:b/>
          <w:highlight w:val="lightGray"/>
        </w:rPr>
      </w:pPr>
    </w:p>
    <w:p w14:paraId="6B6A03EB" w14:textId="5D25335F" w:rsidR="003E44A4" w:rsidRDefault="003E44A4" w:rsidP="003E44A4">
      <w:pPr>
        <w:pStyle w:val="Text"/>
        <w:rPr>
          <w:b/>
          <w:highlight w:val="lightGray"/>
        </w:rPr>
      </w:pPr>
    </w:p>
    <w:p w14:paraId="7730BE04" w14:textId="23F69EFC" w:rsidR="003E44A4" w:rsidRDefault="003E44A4" w:rsidP="003E44A4">
      <w:pPr>
        <w:pStyle w:val="Text"/>
        <w:rPr>
          <w:b/>
          <w:highlight w:val="lightGray"/>
        </w:rPr>
      </w:pPr>
    </w:p>
    <w:p w14:paraId="473DE304" w14:textId="4EF2320F" w:rsidR="003E44A4" w:rsidRDefault="003E44A4" w:rsidP="003E44A4">
      <w:pPr>
        <w:pStyle w:val="Text"/>
        <w:rPr>
          <w:bCs/>
        </w:rPr>
      </w:pPr>
      <w:r w:rsidRPr="00CA4958">
        <w:rPr>
          <w:bCs/>
        </w:rPr>
        <w:t>The desktop search also</w:t>
      </w:r>
      <w:r>
        <w:rPr>
          <w:bCs/>
        </w:rPr>
        <w:t xml:space="preserve"> found </w:t>
      </w:r>
      <w:r w:rsidR="00397E41">
        <w:rPr>
          <w:bCs/>
        </w:rPr>
        <w:t>that seven of the 28 examples were within-institution arrangements (</w:t>
      </w:r>
      <w:r w:rsidR="00D625E7">
        <w:rPr>
          <w:bCs/>
        </w:rPr>
        <w:t>for example,</w:t>
      </w:r>
      <w:r w:rsidR="00397E41">
        <w:rPr>
          <w:bCs/>
        </w:rPr>
        <w:t xml:space="preserve"> a dual-sector provider) and the re</w:t>
      </w:r>
      <w:r w:rsidR="00D625E7">
        <w:rPr>
          <w:bCs/>
        </w:rPr>
        <w:t>mainder</w:t>
      </w:r>
      <w:r w:rsidR="00397E41">
        <w:rPr>
          <w:bCs/>
        </w:rPr>
        <w:t xml:space="preserve"> were between providers. </w:t>
      </w:r>
      <w:r w:rsidR="00C85631">
        <w:rPr>
          <w:bCs/>
        </w:rPr>
        <w:t>T</w:t>
      </w:r>
      <w:r w:rsidR="00397E41">
        <w:rPr>
          <w:bCs/>
        </w:rPr>
        <w:t xml:space="preserve">he </w:t>
      </w:r>
      <w:r w:rsidR="00CA4958">
        <w:rPr>
          <w:bCs/>
        </w:rPr>
        <w:t>search</w:t>
      </w:r>
      <w:r w:rsidR="00397E41">
        <w:rPr>
          <w:bCs/>
        </w:rPr>
        <w:t xml:space="preserve"> showed that c</w:t>
      </w:r>
      <w:r>
        <w:rPr>
          <w:bCs/>
        </w:rPr>
        <w:t xml:space="preserve">ertain discipline or industry areas predominated </w:t>
      </w:r>
      <w:r w:rsidR="0071593A">
        <w:rPr>
          <w:bCs/>
        </w:rPr>
        <w:t>among</w:t>
      </w:r>
      <w:r>
        <w:rPr>
          <w:bCs/>
        </w:rPr>
        <w:t xml:space="preserve"> the higher integration examples. These were </w:t>
      </w:r>
      <w:r>
        <w:rPr>
          <w:bCs/>
        </w:rPr>
        <w:lastRenderedPageBreak/>
        <w:t xml:space="preserve">education and engineering, followed by construction, nursing and health. </w:t>
      </w:r>
      <w:r w:rsidRPr="003E44A4">
        <w:rPr>
          <w:bCs/>
        </w:rPr>
        <w:t>Table 1 presents the areas addressed by the higher integration qualifications.</w:t>
      </w:r>
    </w:p>
    <w:p w14:paraId="225CD12C" w14:textId="6E6EBB73" w:rsidR="003E44A4" w:rsidRPr="00CA4958" w:rsidRDefault="003E44A4" w:rsidP="00CA4958">
      <w:pPr>
        <w:pStyle w:val="Tabletitle"/>
        <w:rPr>
          <w:b w:val="0"/>
          <w:bCs/>
        </w:rPr>
      </w:pPr>
      <w:bookmarkStart w:id="58" w:name="_Toc83218221"/>
      <w:r w:rsidRPr="003E44A4">
        <w:t xml:space="preserve">Table 1 </w:t>
      </w:r>
      <w:r w:rsidR="00DD1BBA">
        <w:tab/>
      </w:r>
      <w:r w:rsidRPr="003E44A4">
        <w:t xml:space="preserve">Summary of </w:t>
      </w:r>
      <w:r w:rsidR="00DE24D2">
        <w:t>industry</w:t>
      </w:r>
      <w:r w:rsidRPr="003E44A4">
        <w:t xml:space="preserve"> areas in examined examples of higher integration, 2016</w:t>
      </w:r>
      <w:r w:rsidR="00366AEC">
        <w:rPr>
          <w:rFonts w:cs="Arial"/>
          <w:lang w:val="en-US"/>
        </w:rPr>
        <w:t>−</w:t>
      </w:r>
      <w:r w:rsidRPr="003E44A4">
        <w:t>current</w:t>
      </w:r>
      <w:bookmarkEnd w:id="58"/>
    </w:p>
    <w:tbl>
      <w:tblPr>
        <w:tblW w:w="5103" w:type="dxa"/>
        <w:tblLook w:val="04A0" w:firstRow="1" w:lastRow="0" w:firstColumn="1" w:lastColumn="0" w:noHBand="0" w:noVBand="1"/>
      </w:tblPr>
      <w:tblGrid>
        <w:gridCol w:w="2977"/>
        <w:gridCol w:w="2126"/>
      </w:tblGrid>
      <w:tr w:rsidR="003E44A4" w:rsidRPr="00F21DE0" w14:paraId="36A41430" w14:textId="77777777" w:rsidTr="00CA4958">
        <w:trPr>
          <w:trHeight w:val="285"/>
        </w:trPr>
        <w:tc>
          <w:tcPr>
            <w:tcW w:w="2977" w:type="dxa"/>
            <w:tcBorders>
              <w:top w:val="single" w:sz="4" w:space="0" w:color="auto"/>
              <w:left w:val="nil"/>
              <w:bottom w:val="single" w:sz="4" w:space="0" w:color="auto"/>
              <w:right w:val="nil"/>
            </w:tcBorders>
            <w:shd w:val="clear" w:color="auto" w:fill="auto"/>
            <w:noWrap/>
            <w:vAlign w:val="bottom"/>
          </w:tcPr>
          <w:p w14:paraId="43BBEB1C" w14:textId="32A4BC15" w:rsidR="003E44A4" w:rsidRPr="00F21DE0" w:rsidRDefault="00DE24D2" w:rsidP="00CA4958">
            <w:pPr>
              <w:pStyle w:val="Tablehead1"/>
              <w:rPr>
                <w:lang w:eastAsia="en-AU"/>
              </w:rPr>
            </w:pPr>
            <w:r>
              <w:rPr>
                <w:lang w:eastAsia="en-AU"/>
              </w:rPr>
              <w:t>Industry</w:t>
            </w:r>
            <w:r w:rsidR="003E44A4" w:rsidRPr="00F21DE0">
              <w:rPr>
                <w:lang w:eastAsia="en-AU"/>
              </w:rPr>
              <w:t xml:space="preserve"> area</w:t>
            </w:r>
          </w:p>
        </w:tc>
        <w:tc>
          <w:tcPr>
            <w:tcW w:w="2126" w:type="dxa"/>
            <w:tcBorders>
              <w:top w:val="single" w:sz="4" w:space="0" w:color="auto"/>
              <w:left w:val="nil"/>
              <w:bottom w:val="single" w:sz="4" w:space="0" w:color="auto"/>
              <w:right w:val="nil"/>
            </w:tcBorders>
            <w:shd w:val="clear" w:color="auto" w:fill="auto"/>
            <w:noWrap/>
            <w:vAlign w:val="bottom"/>
          </w:tcPr>
          <w:p w14:paraId="1B37617F" w14:textId="77777777" w:rsidR="003E44A4" w:rsidRPr="00F21DE0" w:rsidRDefault="003E44A4" w:rsidP="00B24129">
            <w:pPr>
              <w:pStyle w:val="Tablehead1"/>
              <w:jc w:val="right"/>
              <w:rPr>
                <w:lang w:eastAsia="en-AU"/>
              </w:rPr>
            </w:pPr>
            <w:r w:rsidRPr="00F21DE0">
              <w:rPr>
                <w:lang w:eastAsia="en-AU"/>
              </w:rPr>
              <w:t>Numbers examined</w:t>
            </w:r>
          </w:p>
        </w:tc>
      </w:tr>
      <w:tr w:rsidR="003E44A4" w:rsidRPr="001B3AEB" w14:paraId="04B6094A" w14:textId="77777777" w:rsidTr="00CA4958">
        <w:trPr>
          <w:trHeight w:val="285"/>
        </w:trPr>
        <w:tc>
          <w:tcPr>
            <w:tcW w:w="2977" w:type="dxa"/>
            <w:tcBorders>
              <w:top w:val="single" w:sz="4" w:space="0" w:color="auto"/>
              <w:left w:val="nil"/>
              <w:bottom w:val="nil"/>
              <w:right w:val="nil"/>
            </w:tcBorders>
            <w:shd w:val="clear" w:color="auto" w:fill="auto"/>
            <w:noWrap/>
            <w:vAlign w:val="bottom"/>
            <w:hideMark/>
          </w:tcPr>
          <w:p w14:paraId="4FA7411D" w14:textId="77777777" w:rsidR="003E44A4" w:rsidRPr="001B3AEB" w:rsidRDefault="003E44A4" w:rsidP="00CA4958">
            <w:pPr>
              <w:pStyle w:val="Tabletext"/>
              <w:rPr>
                <w:lang w:eastAsia="en-AU"/>
              </w:rPr>
            </w:pPr>
            <w:r w:rsidRPr="001B3AEB">
              <w:rPr>
                <w:lang w:eastAsia="en-AU"/>
              </w:rPr>
              <w:t>Education</w:t>
            </w:r>
          </w:p>
        </w:tc>
        <w:tc>
          <w:tcPr>
            <w:tcW w:w="2126" w:type="dxa"/>
            <w:tcBorders>
              <w:top w:val="single" w:sz="4" w:space="0" w:color="auto"/>
              <w:left w:val="nil"/>
              <w:bottom w:val="nil"/>
              <w:right w:val="nil"/>
            </w:tcBorders>
            <w:shd w:val="clear" w:color="auto" w:fill="auto"/>
            <w:noWrap/>
            <w:vAlign w:val="bottom"/>
            <w:hideMark/>
          </w:tcPr>
          <w:p w14:paraId="5E79E0E8" w14:textId="77777777" w:rsidR="003E44A4" w:rsidRPr="001B3AEB" w:rsidRDefault="003E44A4" w:rsidP="00B279DC">
            <w:pPr>
              <w:pStyle w:val="Tabletext"/>
              <w:jc w:val="right"/>
              <w:rPr>
                <w:lang w:eastAsia="en-AU"/>
              </w:rPr>
            </w:pPr>
            <w:r w:rsidRPr="001B3AEB">
              <w:rPr>
                <w:lang w:eastAsia="en-AU"/>
              </w:rPr>
              <w:t>5</w:t>
            </w:r>
          </w:p>
        </w:tc>
      </w:tr>
      <w:tr w:rsidR="003E44A4" w:rsidRPr="001B3AEB" w14:paraId="6F3B186A" w14:textId="77777777" w:rsidTr="00CA4958">
        <w:trPr>
          <w:trHeight w:val="285"/>
        </w:trPr>
        <w:tc>
          <w:tcPr>
            <w:tcW w:w="2977" w:type="dxa"/>
            <w:tcBorders>
              <w:top w:val="nil"/>
              <w:left w:val="nil"/>
              <w:bottom w:val="nil"/>
              <w:right w:val="nil"/>
            </w:tcBorders>
            <w:shd w:val="clear" w:color="auto" w:fill="auto"/>
            <w:noWrap/>
            <w:vAlign w:val="bottom"/>
            <w:hideMark/>
          </w:tcPr>
          <w:p w14:paraId="568F09AA" w14:textId="77777777" w:rsidR="003E44A4" w:rsidRPr="001B3AEB" w:rsidRDefault="003E44A4" w:rsidP="00CA4958">
            <w:pPr>
              <w:pStyle w:val="Tabletext"/>
              <w:rPr>
                <w:lang w:eastAsia="en-AU"/>
              </w:rPr>
            </w:pPr>
            <w:r w:rsidRPr="001B3AEB">
              <w:rPr>
                <w:lang w:eastAsia="en-AU"/>
              </w:rPr>
              <w:t>Engineering</w:t>
            </w:r>
          </w:p>
        </w:tc>
        <w:tc>
          <w:tcPr>
            <w:tcW w:w="2126" w:type="dxa"/>
            <w:tcBorders>
              <w:top w:val="nil"/>
              <w:left w:val="nil"/>
              <w:bottom w:val="nil"/>
              <w:right w:val="nil"/>
            </w:tcBorders>
            <w:shd w:val="clear" w:color="auto" w:fill="auto"/>
            <w:noWrap/>
            <w:vAlign w:val="bottom"/>
            <w:hideMark/>
          </w:tcPr>
          <w:p w14:paraId="487297EC" w14:textId="77777777" w:rsidR="003E44A4" w:rsidRPr="001B3AEB" w:rsidRDefault="003E44A4" w:rsidP="00B279DC">
            <w:pPr>
              <w:pStyle w:val="Tabletext"/>
              <w:jc w:val="right"/>
              <w:rPr>
                <w:lang w:eastAsia="en-AU"/>
              </w:rPr>
            </w:pPr>
            <w:r w:rsidRPr="001B3AEB">
              <w:rPr>
                <w:lang w:eastAsia="en-AU"/>
              </w:rPr>
              <w:t>4</w:t>
            </w:r>
          </w:p>
        </w:tc>
      </w:tr>
      <w:tr w:rsidR="003E44A4" w:rsidRPr="001B3AEB" w14:paraId="5D40E049" w14:textId="77777777" w:rsidTr="00CA4958">
        <w:trPr>
          <w:trHeight w:val="285"/>
        </w:trPr>
        <w:tc>
          <w:tcPr>
            <w:tcW w:w="2977" w:type="dxa"/>
            <w:tcBorders>
              <w:top w:val="nil"/>
              <w:left w:val="nil"/>
              <w:bottom w:val="nil"/>
              <w:right w:val="nil"/>
            </w:tcBorders>
            <w:shd w:val="clear" w:color="auto" w:fill="auto"/>
            <w:noWrap/>
            <w:vAlign w:val="bottom"/>
            <w:hideMark/>
          </w:tcPr>
          <w:p w14:paraId="492498FD" w14:textId="77777777" w:rsidR="003E44A4" w:rsidRPr="001B3AEB" w:rsidRDefault="003E44A4" w:rsidP="00CA4958">
            <w:pPr>
              <w:pStyle w:val="Tabletext"/>
              <w:rPr>
                <w:lang w:eastAsia="en-AU"/>
              </w:rPr>
            </w:pPr>
            <w:r w:rsidRPr="001B3AEB">
              <w:rPr>
                <w:lang w:eastAsia="en-AU"/>
              </w:rPr>
              <w:t>Construction</w:t>
            </w:r>
          </w:p>
        </w:tc>
        <w:tc>
          <w:tcPr>
            <w:tcW w:w="2126" w:type="dxa"/>
            <w:tcBorders>
              <w:top w:val="nil"/>
              <w:left w:val="nil"/>
              <w:bottom w:val="nil"/>
              <w:right w:val="nil"/>
            </w:tcBorders>
            <w:shd w:val="clear" w:color="auto" w:fill="auto"/>
            <w:noWrap/>
            <w:vAlign w:val="bottom"/>
            <w:hideMark/>
          </w:tcPr>
          <w:p w14:paraId="1C0DECC4" w14:textId="77777777" w:rsidR="003E44A4" w:rsidRPr="001B3AEB" w:rsidRDefault="003E44A4" w:rsidP="00B279DC">
            <w:pPr>
              <w:pStyle w:val="Tabletext"/>
              <w:jc w:val="right"/>
              <w:rPr>
                <w:lang w:eastAsia="en-AU"/>
              </w:rPr>
            </w:pPr>
            <w:r w:rsidRPr="001B3AEB">
              <w:rPr>
                <w:lang w:eastAsia="en-AU"/>
              </w:rPr>
              <w:t>2</w:t>
            </w:r>
          </w:p>
        </w:tc>
      </w:tr>
      <w:tr w:rsidR="003E44A4" w:rsidRPr="001B3AEB" w14:paraId="5260D4A6" w14:textId="77777777" w:rsidTr="00CA4958">
        <w:trPr>
          <w:trHeight w:val="285"/>
        </w:trPr>
        <w:tc>
          <w:tcPr>
            <w:tcW w:w="2977" w:type="dxa"/>
            <w:tcBorders>
              <w:top w:val="nil"/>
              <w:left w:val="nil"/>
              <w:bottom w:val="nil"/>
              <w:right w:val="nil"/>
            </w:tcBorders>
            <w:shd w:val="clear" w:color="auto" w:fill="auto"/>
            <w:noWrap/>
            <w:vAlign w:val="bottom"/>
            <w:hideMark/>
          </w:tcPr>
          <w:p w14:paraId="1CE93C7E" w14:textId="77777777" w:rsidR="003E44A4" w:rsidRPr="001B3AEB" w:rsidRDefault="003E44A4" w:rsidP="00CA4958">
            <w:pPr>
              <w:pStyle w:val="Tabletext"/>
              <w:rPr>
                <w:lang w:eastAsia="en-AU"/>
              </w:rPr>
            </w:pPr>
            <w:r w:rsidRPr="001B3AEB">
              <w:rPr>
                <w:lang w:eastAsia="en-AU"/>
              </w:rPr>
              <w:t>Nursing</w:t>
            </w:r>
          </w:p>
        </w:tc>
        <w:tc>
          <w:tcPr>
            <w:tcW w:w="2126" w:type="dxa"/>
            <w:tcBorders>
              <w:top w:val="nil"/>
              <w:left w:val="nil"/>
              <w:bottom w:val="nil"/>
              <w:right w:val="nil"/>
            </w:tcBorders>
            <w:shd w:val="clear" w:color="auto" w:fill="auto"/>
            <w:noWrap/>
            <w:vAlign w:val="bottom"/>
            <w:hideMark/>
          </w:tcPr>
          <w:p w14:paraId="3AC27DCC" w14:textId="77777777" w:rsidR="003E44A4" w:rsidRPr="001B3AEB" w:rsidRDefault="003E44A4" w:rsidP="00B279DC">
            <w:pPr>
              <w:pStyle w:val="Tabletext"/>
              <w:jc w:val="right"/>
              <w:rPr>
                <w:lang w:eastAsia="en-AU"/>
              </w:rPr>
            </w:pPr>
            <w:r w:rsidRPr="001B3AEB">
              <w:rPr>
                <w:lang w:eastAsia="en-AU"/>
              </w:rPr>
              <w:t>2</w:t>
            </w:r>
          </w:p>
        </w:tc>
      </w:tr>
      <w:tr w:rsidR="003E44A4" w:rsidRPr="001B3AEB" w14:paraId="7386FB88" w14:textId="77777777" w:rsidTr="00CA4958">
        <w:trPr>
          <w:trHeight w:val="285"/>
        </w:trPr>
        <w:tc>
          <w:tcPr>
            <w:tcW w:w="2977" w:type="dxa"/>
            <w:tcBorders>
              <w:top w:val="nil"/>
              <w:left w:val="nil"/>
              <w:bottom w:val="nil"/>
              <w:right w:val="nil"/>
            </w:tcBorders>
            <w:shd w:val="clear" w:color="auto" w:fill="auto"/>
            <w:noWrap/>
            <w:vAlign w:val="bottom"/>
            <w:hideMark/>
          </w:tcPr>
          <w:p w14:paraId="67CAC077" w14:textId="77777777" w:rsidR="003E44A4" w:rsidRPr="001B3AEB" w:rsidRDefault="003E44A4" w:rsidP="00CA4958">
            <w:pPr>
              <w:pStyle w:val="Tabletext"/>
              <w:rPr>
                <w:lang w:eastAsia="en-AU"/>
              </w:rPr>
            </w:pPr>
            <w:r w:rsidRPr="001B3AEB">
              <w:rPr>
                <w:lang w:eastAsia="en-AU"/>
              </w:rPr>
              <w:t>Health</w:t>
            </w:r>
          </w:p>
        </w:tc>
        <w:tc>
          <w:tcPr>
            <w:tcW w:w="2126" w:type="dxa"/>
            <w:tcBorders>
              <w:top w:val="nil"/>
              <w:left w:val="nil"/>
              <w:bottom w:val="nil"/>
              <w:right w:val="nil"/>
            </w:tcBorders>
            <w:shd w:val="clear" w:color="auto" w:fill="auto"/>
            <w:noWrap/>
            <w:vAlign w:val="bottom"/>
            <w:hideMark/>
          </w:tcPr>
          <w:p w14:paraId="68467F1A" w14:textId="77777777" w:rsidR="003E44A4" w:rsidRPr="001B3AEB" w:rsidRDefault="003E44A4" w:rsidP="00B279DC">
            <w:pPr>
              <w:pStyle w:val="Tabletext"/>
              <w:jc w:val="right"/>
              <w:rPr>
                <w:lang w:eastAsia="en-AU"/>
              </w:rPr>
            </w:pPr>
            <w:r w:rsidRPr="001B3AEB">
              <w:rPr>
                <w:lang w:eastAsia="en-AU"/>
              </w:rPr>
              <w:t>2</w:t>
            </w:r>
          </w:p>
        </w:tc>
      </w:tr>
      <w:tr w:rsidR="003E44A4" w:rsidRPr="001B3AEB" w14:paraId="3E3C233B" w14:textId="77777777" w:rsidTr="00CA4958">
        <w:trPr>
          <w:trHeight w:val="285"/>
        </w:trPr>
        <w:tc>
          <w:tcPr>
            <w:tcW w:w="2977" w:type="dxa"/>
            <w:tcBorders>
              <w:top w:val="nil"/>
              <w:left w:val="nil"/>
              <w:bottom w:val="nil"/>
              <w:right w:val="nil"/>
            </w:tcBorders>
            <w:shd w:val="clear" w:color="auto" w:fill="auto"/>
            <w:noWrap/>
            <w:vAlign w:val="bottom"/>
            <w:hideMark/>
          </w:tcPr>
          <w:p w14:paraId="1C6C909C" w14:textId="77777777" w:rsidR="003E44A4" w:rsidRPr="001B3AEB" w:rsidRDefault="003E44A4" w:rsidP="00CA4958">
            <w:pPr>
              <w:pStyle w:val="Tabletext"/>
              <w:rPr>
                <w:lang w:eastAsia="en-AU"/>
              </w:rPr>
            </w:pPr>
            <w:r w:rsidRPr="001B3AEB">
              <w:rPr>
                <w:lang w:eastAsia="en-AU"/>
              </w:rPr>
              <w:t>VET health</w:t>
            </w:r>
          </w:p>
        </w:tc>
        <w:tc>
          <w:tcPr>
            <w:tcW w:w="2126" w:type="dxa"/>
            <w:tcBorders>
              <w:top w:val="nil"/>
              <w:left w:val="nil"/>
              <w:bottom w:val="nil"/>
              <w:right w:val="nil"/>
            </w:tcBorders>
            <w:shd w:val="clear" w:color="auto" w:fill="auto"/>
            <w:noWrap/>
            <w:vAlign w:val="bottom"/>
            <w:hideMark/>
          </w:tcPr>
          <w:p w14:paraId="0BF4826C" w14:textId="77777777" w:rsidR="003E44A4" w:rsidRPr="001B3AEB" w:rsidRDefault="003E44A4" w:rsidP="00B279DC">
            <w:pPr>
              <w:pStyle w:val="Tabletext"/>
              <w:jc w:val="right"/>
              <w:rPr>
                <w:lang w:eastAsia="en-AU"/>
              </w:rPr>
            </w:pPr>
            <w:r w:rsidRPr="001B3AEB">
              <w:rPr>
                <w:lang w:eastAsia="en-AU"/>
              </w:rPr>
              <w:t>1</w:t>
            </w:r>
          </w:p>
        </w:tc>
      </w:tr>
      <w:tr w:rsidR="003E44A4" w:rsidRPr="001B3AEB" w14:paraId="54B93CCB" w14:textId="77777777" w:rsidTr="00CA4958">
        <w:trPr>
          <w:trHeight w:val="285"/>
        </w:trPr>
        <w:tc>
          <w:tcPr>
            <w:tcW w:w="2977" w:type="dxa"/>
            <w:tcBorders>
              <w:top w:val="nil"/>
              <w:left w:val="nil"/>
              <w:bottom w:val="nil"/>
              <w:right w:val="nil"/>
            </w:tcBorders>
            <w:shd w:val="clear" w:color="auto" w:fill="auto"/>
            <w:noWrap/>
            <w:vAlign w:val="bottom"/>
            <w:hideMark/>
          </w:tcPr>
          <w:p w14:paraId="2420588A" w14:textId="77777777" w:rsidR="003E44A4" w:rsidRPr="001B3AEB" w:rsidRDefault="003E44A4" w:rsidP="00CA4958">
            <w:pPr>
              <w:pStyle w:val="Tabletext"/>
              <w:rPr>
                <w:lang w:eastAsia="en-AU"/>
              </w:rPr>
            </w:pPr>
            <w:r w:rsidRPr="001B3AEB">
              <w:rPr>
                <w:lang w:eastAsia="en-AU"/>
              </w:rPr>
              <w:t>Agriculture</w:t>
            </w:r>
          </w:p>
        </w:tc>
        <w:tc>
          <w:tcPr>
            <w:tcW w:w="2126" w:type="dxa"/>
            <w:tcBorders>
              <w:top w:val="nil"/>
              <w:left w:val="nil"/>
              <w:bottom w:val="nil"/>
              <w:right w:val="nil"/>
            </w:tcBorders>
            <w:shd w:val="clear" w:color="auto" w:fill="auto"/>
            <w:noWrap/>
            <w:vAlign w:val="bottom"/>
            <w:hideMark/>
          </w:tcPr>
          <w:p w14:paraId="07F17244" w14:textId="77777777" w:rsidR="003E44A4" w:rsidRPr="001B3AEB" w:rsidRDefault="003E44A4" w:rsidP="00B279DC">
            <w:pPr>
              <w:pStyle w:val="Tabletext"/>
              <w:jc w:val="right"/>
              <w:rPr>
                <w:lang w:eastAsia="en-AU"/>
              </w:rPr>
            </w:pPr>
            <w:r w:rsidRPr="001B3AEB">
              <w:rPr>
                <w:lang w:eastAsia="en-AU"/>
              </w:rPr>
              <w:t>1</w:t>
            </w:r>
          </w:p>
        </w:tc>
      </w:tr>
      <w:tr w:rsidR="003E44A4" w:rsidRPr="001B3AEB" w14:paraId="5DA10375" w14:textId="77777777" w:rsidTr="00CA4958">
        <w:trPr>
          <w:trHeight w:val="285"/>
        </w:trPr>
        <w:tc>
          <w:tcPr>
            <w:tcW w:w="2977" w:type="dxa"/>
            <w:tcBorders>
              <w:top w:val="nil"/>
              <w:left w:val="nil"/>
              <w:bottom w:val="nil"/>
              <w:right w:val="nil"/>
            </w:tcBorders>
            <w:shd w:val="clear" w:color="auto" w:fill="auto"/>
            <w:noWrap/>
            <w:vAlign w:val="bottom"/>
            <w:hideMark/>
          </w:tcPr>
          <w:p w14:paraId="615E2A62" w14:textId="46E745AD" w:rsidR="003E44A4" w:rsidRPr="001B3AEB" w:rsidRDefault="003E44A4" w:rsidP="00CA4958">
            <w:pPr>
              <w:pStyle w:val="Tabletext"/>
              <w:rPr>
                <w:lang w:eastAsia="en-AU"/>
              </w:rPr>
            </w:pPr>
            <w:r w:rsidRPr="001B3AEB">
              <w:rPr>
                <w:lang w:eastAsia="en-AU"/>
              </w:rPr>
              <w:t>Hospitality</w:t>
            </w:r>
            <w:r w:rsidR="00B81B1E">
              <w:rPr>
                <w:lang w:eastAsia="en-AU"/>
              </w:rPr>
              <w:t>/c</w:t>
            </w:r>
            <w:r w:rsidRPr="001B3AEB">
              <w:rPr>
                <w:lang w:eastAsia="en-AU"/>
              </w:rPr>
              <w:t>ommerce</w:t>
            </w:r>
          </w:p>
        </w:tc>
        <w:tc>
          <w:tcPr>
            <w:tcW w:w="2126" w:type="dxa"/>
            <w:tcBorders>
              <w:top w:val="nil"/>
              <w:left w:val="nil"/>
              <w:bottom w:val="nil"/>
              <w:right w:val="nil"/>
            </w:tcBorders>
            <w:shd w:val="clear" w:color="auto" w:fill="auto"/>
            <w:noWrap/>
            <w:vAlign w:val="bottom"/>
            <w:hideMark/>
          </w:tcPr>
          <w:p w14:paraId="748CEE5B" w14:textId="77777777" w:rsidR="003E44A4" w:rsidRPr="001B3AEB" w:rsidRDefault="003E44A4" w:rsidP="00B279DC">
            <w:pPr>
              <w:pStyle w:val="Tabletext"/>
              <w:jc w:val="right"/>
              <w:rPr>
                <w:lang w:eastAsia="en-AU"/>
              </w:rPr>
            </w:pPr>
            <w:r w:rsidRPr="001B3AEB">
              <w:rPr>
                <w:lang w:eastAsia="en-AU"/>
              </w:rPr>
              <w:t>1</w:t>
            </w:r>
          </w:p>
        </w:tc>
      </w:tr>
      <w:tr w:rsidR="003E44A4" w:rsidRPr="001B3AEB" w14:paraId="3C88E6E7" w14:textId="77777777" w:rsidTr="00CA4958">
        <w:trPr>
          <w:trHeight w:val="285"/>
        </w:trPr>
        <w:tc>
          <w:tcPr>
            <w:tcW w:w="2977" w:type="dxa"/>
            <w:tcBorders>
              <w:top w:val="nil"/>
              <w:left w:val="nil"/>
              <w:bottom w:val="nil"/>
              <w:right w:val="nil"/>
            </w:tcBorders>
            <w:shd w:val="clear" w:color="auto" w:fill="auto"/>
            <w:noWrap/>
            <w:vAlign w:val="bottom"/>
            <w:hideMark/>
          </w:tcPr>
          <w:p w14:paraId="050E76A6" w14:textId="77777777" w:rsidR="003E44A4" w:rsidRPr="001B3AEB" w:rsidRDefault="003E44A4" w:rsidP="00CA4958">
            <w:pPr>
              <w:pStyle w:val="Tabletext"/>
              <w:rPr>
                <w:lang w:eastAsia="en-AU"/>
              </w:rPr>
            </w:pPr>
            <w:r w:rsidRPr="001B3AEB">
              <w:rPr>
                <w:lang w:eastAsia="en-AU"/>
              </w:rPr>
              <w:t>Business</w:t>
            </w:r>
          </w:p>
        </w:tc>
        <w:tc>
          <w:tcPr>
            <w:tcW w:w="2126" w:type="dxa"/>
            <w:tcBorders>
              <w:top w:val="nil"/>
              <w:left w:val="nil"/>
              <w:bottom w:val="nil"/>
              <w:right w:val="nil"/>
            </w:tcBorders>
            <w:shd w:val="clear" w:color="auto" w:fill="auto"/>
            <w:noWrap/>
            <w:vAlign w:val="bottom"/>
            <w:hideMark/>
          </w:tcPr>
          <w:p w14:paraId="16EA7B4D" w14:textId="77777777" w:rsidR="003E44A4" w:rsidRPr="001B3AEB" w:rsidRDefault="003E44A4" w:rsidP="00B279DC">
            <w:pPr>
              <w:pStyle w:val="Tabletext"/>
              <w:jc w:val="right"/>
              <w:rPr>
                <w:lang w:eastAsia="en-AU"/>
              </w:rPr>
            </w:pPr>
            <w:r w:rsidRPr="001B3AEB">
              <w:rPr>
                <w:lang w:eastAsia="en-AU"/>
              </w:rPr>
              <w:t>1</w:t>
            </w:r>
          </w:p>
        </w:tc>
      </w:tr>
      <w:tr w:rsidR="003E44A4" w:rsidRPr="001B3AEB" w14:paraId="504D82EA" w14:textId="77777777" w:rsidTr="00CA4958">
        <w:trPr>
          <w:trHeight w:val="285"/>
        </w:trPr>
        <w:tc>
          <w:tcPr>
            <w:tcW w:w="2977" w:type="dxa"/>
            <w:tcBorders>
              <w:top w:val="nil"/>
              <w:left w:val="nil"/>
              <w:bottom w:val="nil"/>
              <w:right w:val="nil"/>
            </w:tcBorders>
            <w:shd w:val="clear" w:color="auto" w:fill="auto"/>
            <w:noWrap/>
            <w:vAlign w:val="bottom"/>
            <w:hideMark/>
          </w:tcPr>
          <w:p w14:paraId="6B0F1304" w14:textId="77777777" w:rsidR="003E44A4" w:rsidRPr="001B3AEB" w:rsidRDefault="003E44A4" w:rsidP="00CA4958">
            <w:pPr>
              <w:pStyle w:val="Tabletext"/>
              <w:rPr>
                <w:lang w:eastAsia="en-AU"/>
              </w:rPr>
            </w:pPr>
            <w:r w:rsidRPr="001B3AEB">
              <w:rPr>
                <w:lang w:eastAsia="en-AU"/>
              </w:rPr>
              <w:t>Defence</w:t>
            </w:r>
          </w:p>
        </w:tc>
        <w:tc>
          <w:tcPr>
            <w:tcW w:w="2126" w:type="dxa"/>
            <w:tcBorders>
              <w:top w:val="nil"/>
              <w:left w:val="nil"/>
              <w:bottom w:val="nil"/>
              <w:right w:val="nil"/>
            </w:tcBorders>
            <w:shd w:val="clear" w:color="auto" w:fill="auto"/>
            <w:noWrap/>
            <w:vAlign w:val="bottom"/>
            <w:hideMark/>
          </w:tcPr>
          <w:p w14:paraId="3C597E42" w14:textId="77777777" w:rsidR="003E44A4" w:rsidRPr="001B3AEB" w:rsidRDefault="003E44A4" w:rsidP="00B279DC">
            <w:pPr>
              <w:pStyle w:val="Tabletext"/>
              <w:jc w:val="right"/>
              <w:rPr>
                <w:lang w:eastAsia="en-AU"/>
              </w:rPr>
            </w:pPr>
            <w:r w:rsidRPr="001B3AEB">
              <w:rPr>
                <w:lang w:eastAsia="en-AU"/>
              </w:rPr>
              <w:t>1</w:t>
            </w:r>
          </w:p>
        </w:tc>
      </w:tr>
      <w:tr w:rsidR="003E44A4" w:rsidRPr="001B3AEB" w14:paraId="405B5440" w14:textId="77777777" w:rsidTr="00CA4958">
        <w:trPr>
          <w:trHeight w:val="285"/>
        </w:trPr>
        <w:tc>
          <w:tcPr>
            <w:tcW w:w="2977" w:type="dxa"/>
            <w:tcBorders>
              <w:top w:val="nil"/>
              <w:left w:val="nil"/>
              <w:bottom w:val="nil"/>
              <w:right w:val="nil"/>
            </w:tcBorders>
            <w:shd w:val="clear" w:color="auto" w:fill="auto"/>
            <w:noWrap/>
            <w:vAlign w:val="bottom"/>
            <w:hideMark/>
          </w:tcPr>
          <w:p w14:paraId="48A43C26" w14:textId="3168C9D3" w:rsidR="003E44A4" w:rsidRPr="001B3AEB" w:rsidRDefault="003E44A4" w:rsidP="00CA4958">
            <w:pPr>
              <w:pStyle w:val="Tabletext"/>
              <w:rPr>
                <w:lang w:eastAsia="en-AU"/>
              </w:rPr>
            </w:pPr>
            <w:r w:rsidRPr="001B3AEB">
              <w:rPr>
                <w:lang w:eastAsia="en-AU"/>
              </w:rPr>
              <w:t xml:space="preserve">Creative </w:t>
            </w:r>
            <w:r w:rsidR="00B81B1E">
              <w:rPr>
                <w:lang w:eastAsia="en-AU"/>
              </w:rPr>
              <w:t>a</w:t>
            </w:r>
            <w:r w:rsidRPr="001B3AEB">
              <w:rPr>
                <w:lang w:eastAsia="en-AU"/>
              </w:rPr>
              <w:t>rts</w:t>
            </w:r>
          </w:p>
        </w:tc>
        <w:tc>
          <w:tcPr>
            <w:tcW w:w="2126" w:type="dxa"/>
            <w:tcBorders>
              <w:top w:val="nil"/>
              <w:left w:val="nil"/>
              <w:bottom w:val="nil"/>
              <w:right w:val="nil"/>
            </w:tcBorders>
            <w:shd w:val="clear" w:color="auto" w:fill="auto"/>
            <w:noWrap/>
            <w:vAlign w:val="bottom"/>
            <w:hideMark/>
          </w:tcPr>
          <w:p w14:paraId="5FA46248" w14:textId="77777777" w:rsidR="003E44A4" w:rsidRPr="001B3AEB" w:rsidRDefault="003E44A4" w:rsidP="00B279DC">
            <w:pPr>
              <w:pStyle w:val="Tabletext"/>
              <w:jc w:val="right"/>
              <w:rPr>
                <w:lang w:eastAsia="en-AU"/>
              </w:rPr>
            </w:pPr>
            <w:r w:rsidRPr="001B3AEB">
              <w:rPr>
                <w:lang w:eastAsia="en-AU"/>
              </w:rPr>
              <w:t>1</w:t>
            </w:r>
          </w:p>
        </w:tc>
      </w:tr>
      <w:tr w:rsidR="003E44A4" w:rsidRPr="001B3AEB" w14:paraId="411AB5CD" w14:textId="77777777" w:rsidTr="00CA4958">
        <w:trPr>
          <w:trHeight w:val="285"/>
        </w:trPr>
        <w:tc>
          <w:tcPr>
            <w:tcW w:w="2977" w:type="dxa"/>
            <w:tcBorders>
              <w:top w:val="nil"/>
              <w:left w:val="nil"/>
              <w:bottom w:val="nil"/>
              <w:right w:val="nil"/>
            </w:tcBorders>
            <w:shd w:val="clear" w:color="auto" w:fill="auto"/>
            <w:noWrap/>
            <w:vAlign w:val="bottom"/>
            <w:hideMark/>
          </w:tcPr>
          <w:p w14:paraId="0ABBEAE7" w14:textId="77777777" w:rsidR="003E44A4" w:rsidRPr="001B3AEB" w:rsidRDefault="003E44A4" w:rsidP="00CA4958">
            <w:pPr>
              <w:pStyle w:val="Tabletext"/>
              <w:rPr>
                <w:lang w:eastAsia="en-AU"/>
              </w:rPr>
            </w:pPr>
            <w:r w:rsidRPr="001B3AEB">
              <w:rPr>
                <w:lang w:eastAsia="en-AU"/>
              </w:rPr>
              <w:t>Accounting</w:t>
            </w:r>
          </w:p>
        </w:tc>
        <w:tc>
          <w:tcPr>
            <w:tcW w:w="2126" w:type="dxa"/>
            <w:tcBorders>
              <w:top w:val="nil"/>
              <w:left w:val="nil"/>
              <w:bottom w:val="nil"/>
              <w:right w:val="nil"/>
            </w:tcBorders>
            <w:shd w:val="clear" w:color="auto" w:fill="auto"/>
            <w:noWrap/>
            <w:vAlign w:val="bottom"/>
            <w:hideMark/>
          </w:tcPr>
          <w:p w14:paraId="662F569D" w14:textId="77777777" w:rsidR="003E44A4" w:rsidRPr="001B3AEB" w:rsidRDefault="003E44A4" w:rsidP="00B279DC">
            <w:pPr>
              <w:pStyle w:val="Tabletext"/>
              <w:jc w:val="right"/>
              <w:rPr>
                <w:lang w:eastAsia="en-AU"/>
              </w:rPr>
            </w:pPr>
            <w:r w:rsidRPr="001B3AEB">
              <w:rPr>
                <w:lang w:eastAsia="en-AU"/>
              </w:rPr>
              <w:t>1</w:t>
            </w:r>
          </w:p>
        </w:tc>
      </w:tr>
      <w:tr w:rsidR="003E44A4" w:rsidRPr="001B3AEB" w14:paraId="4BA93405" w14:textId="77777777" w:rsidTr="00CA4958">
        <w:trPr>
          <w:trHeight w:val="285"/>
        </w:trPr>
        <w:tc>
          <w:tcPr>
            <w:tcW w:w="2977" w:type="dxa"/>
            <w:tcBorders>
              <w:top w:val="nil"/>
              <w:left w:val="nil"/>
              <w:bottom w:val="nil"/>
              <w:right w:val="nil"/>
            </w:tcBorders>
            <w:shd w:val="clear" w:color="auto" w:fill="auto"/>
            <w:noWrap/>
            <w:vAlign w:val="bottom"/>
            <w:hideMark/>
          </w:tcPr>
          <w:p w14:paraId="38BD6179" w14:textId="77777777" w:rsidR="003E44A4" w:rsidRPr="001B3AEB" w:rsidRDefault="003E44A4" w:rsidP="00CA4958">
            <w:pPr>
              <w:pStyle w:val="Tabletext"/>
              <w:rPr>
                <w:lang w:eastAsia="en-AU"/>
              </w:rPr>
            </w:pPr>
            <w:r w:rsidRPr="001B3AEB">
              <w:rPr>
                <w:lang w:eastAsia="en-AU"/>
              </w:rPr>
              <w:t>Hospitality</w:t>
            </w:r>
          </w:p>
        </w:tc>
        <w:tc>
          <w:tcPr>
            <w:tcW w:w="2126" w:type="dxa"/>
            <w:tcBorders>
              <w:top w:val="nil"/>
              <w:left w:val="nil"/>
              <w:bottom w:val="nil"/>
              <w:right w:val="nil"/>
            </w:tcBorders>
            <w:shd w:val="clear" w:color="auto" w:fill="auto"/>
            <w:noWrap/>
            <w:vAlign w:val="bottom"/>
            <w:hideMark/>
          </w:tcPr>
          <w:p w14:paraId="54513D4A" w14:textId="77777777" w:rsidR="003E44A4" w:rsidRPr="001B3AEB" w:rsidRDefault="003E44A4" w:rsidP="00B279DC">
            <w:pPr>
              <w:pStyle w:val="Tabletext"/>
              <w:jc w:val="right"/>
              <w:rPr>
                <w:lang w:eastAsia="en-AU"/>
              </w:rPr>
            </w:pPr>
            <w:r w:rsidRPr="001B3AEB">
              <w:rPr>
                <w:lang w:eastAsia="en-AU"/>
              </w:rPr>
              <w:t>1</w:t>
            </w:r>
          </w:p>
        </w:tc>
      </w:tr>
      <w:tr w:rsidR="003E44A4" w:rsidRPr="00407370" w14:paraId="51B03B62" w14:textId="77777777" w:rsidTr="00CA4958">
        <w:trPr>
          <w:trHeight w:val="285"/>
        </w:trPr>
        <w:tc>
          <w:tcPr>
            <w:tcW w:w="2977" w:type="dxa"/>
            <w:tcBorders>
              <w:top w:val="nil"/>
              <w:left w:val="nil"/>
              <w:right w:val="nil"/>
            </w:tcBorders>
            <w:shd w:val="clear" w:color="auto" w:fill="auto"/>
            <w:noWrap/>
            <w:vAlign w:val="bottom"/>
          </w:tcPr>
          <w:p w14:paraId="353D927D" w14:textId="4967DF68" w:rsidR="003E44A4" w:rsidRPr="00407370" w:rsidRDefault="008771F4" w:rsidP="00CA4958">
            <w:pPr>
              <w:pStyle w:val="Tabletext"/>
              <w:rPr>
                <w:lang w:eastAsia="en-AU"/>
              </w:rPr>
            </w:pPr>
            <w:r>
              <w:rPr>
                <w:lang w:eastAsia="en-AU"/>
              </w:rPr>
              <w:t>Multi-industry/non-specific</w:t>
            </w:r>
          </w:p>
        </w:tc>
        <w:tc>
          <w:tcPr>
            <w:tcW w:w="2126" w:type="dxa"/>
            <w:tcBorders>
              <w:top w:val="nil"/>
              <w:left w:val="nil"/>
              <w:right w:val="nil"/>
            </w:tcBorders>
            <w:shd w:val="clear" w:color="auto" w:fill="auto"/>
            <w:noWrap/>
            <w:vAlign w:val="bottom"/>
          </w:tcPr>
          <w:p w14:paraId="162983C1" w14:textId="77777777" w:rsidR="003E44A4" w:rsidRPr="00407370" w:rsidRDefault="003E44A4" w:rsidP="00B279DC">
            <w:pPr>
              <w:pStyle w:val="Tabletext"/>
              <w:jc w:val="right"/>
              <w:rPr>
                <w:lang w:eastAsia="en-AU"/>
              </w:rPr>
            </w:pPr>
            <w:r w:rsidRPr="00420329">
              <w:rPr>
                <w:lang w:eastAsia="en-AU"/>
              </w:rPr>
              <w:t>5</w:t>
            </w:r>
          </w:p>
        </w:tc>
      </w:tr>
      <w:tr w:rsidR="003E44A4" w:rsidRPr="00407370" w14:paraId="7ECD5199" w14:textId="77777777" w:rsidTr="00CA4958">
        <w:trPr>
          <w:trHeight w:val="285"/>
        </w:trPr>
        <w:tc>
          <w:tcPr>
            <w:tcW w:w="2977" w:type="dxa"/>
            <w:tcBorders>
              <w:top w:val="nil"/>
              <w:left w:val="nil"/>
              <w:bottom w:val="single" w:sz="4" w:space="0" w:color="auto"/>
              <w:right w:val="nil"/>
            </w:tcBorders>
            <w:shd w:val="clear" w:color="auto" w:fill="auto"/>
            <w:noWrap/>
            <w:vAlign w:val="bottom"/>
          </w:tcPr>
          <w:p w14:paraId="70E3083F" w14:textId="77777777" w:rsidR="003E44A4" w:rsidRPr="00420329" w:rsidRDefault="003E44A4" w:rsidP="00CA4958">
            <w:pPr>
              <w:pStyle w:val="Tabletext"/>
              <w:rPr>
                <w:b/>
                <w:bCs/>
                <w:lang w:eastAsia="en-AU"/>
              </w:rPr>
            </w:pPr>
            <w:r w:rsidRPr="00420329">
              <w:rPr>
                <w:b/>
                <w:bCs/>
                <w:lang w:eastAsia="en-AU"/>
              </w:rPr>
              <w:t>Total</w:t>
            </w:r>
          </w:p>
        </w:tc>
        <w:tc>
          <w:tcPr>
            <w:tcW w:w="2126" w:type="dxa"/>
            <w:tcBorders>
              <w:top w:val="nil"/>
              <w:left w:val="nil"/>
              <w:bottom w:val="single" w:sz="4" w:space="0" w:color="auto"/>
              <w:right w:val="nil"/>
            </w:tcBorders>
            <w:shd w:val="clear" w:color="auto" w:fill="auto"/>
            <w:noWrap/>
            <w:vAlign w:val="bottom"/>
          </w:tcPr>
          <w:p w14:paraId="50C05D6F" w14:textId="77777777" w:rsidR="003E44A4" w:rsidRPr="00420329" w:rsidRDefault="003E44A4" w:rsidP="00B279DC">
            <w:pPr>
              <w:pStyle w:val="Tabletext"/>
              <w:jc w:val="right"/>
              <w:rPr>
                <w:b/>
                <w:bCs/>
                <w:lang w:eastAsia="en-AU"/>
              </w:rPr>
            </w:pPr>
            <w:r w:rsidRPr="00420329">
              <w:rPr>
                <w:b/>
                <w:bCs/>
                <w:lang w:eastAsia="en-AU"/>
              </w:rPr>
              <w:t>28</w:t>
            </w:r>
          </w:p>
        </w:tc>
      </w:tr>
    </w:tbl>
    <w:p w14:paraId="27DE8B2D" w14:textId="05EE3486" w:rsidR="0090441E" w:rsidRDefault="00E42C24" w:rsidP="00436476">
      <w:pPr>
        <w:pStyle w:val="Text"/>
      </w:pPr>
      <w:r w:rsidRPr="00E42C24">
        <w:rPr>
          <w:highlight w:val="lightGray"/>
        </w:rPr>
        <w:fldChar w:fldCharType="begin"/>
      </w:r>
      <w:r w:rsidRPr="00E42C24">
        <w:rPr>
          <w:highlight w:val="lightGray"/>
        </w:rPr>
        <w:instrText xml:space="preserve"> LINK Excel.Sheet.12 "C:\\Users\\shodg\\Desktop\\Status table.xlsx" "Sheet1!R1C1:R32C5" \a \f 5 \h  \* MERGEFORMAT </w:instrText>
      </w:r>
      <w:r w:rsidRPr="00E42C24">
        <w:rPr>
          <w:highlight w:val="lightGray"/>
        </w:rPr>
        <w:fldChar w:fldCharType="end"/>
      </w:r>
    </w:p>
    <w:p w14:paraId="2F2E9376" w14:textId="5431DFA6" w:rsidR="00ED0C08" w:rsidRPr="00A77889" w:rsidRDefault="00ED0C08" w:rsidP="006C5555">
      <w:pPr>
        <w:pStyle w:val="Text"/>
        <w:rPr>
          <w:rFonts w:ascii="Arial" w:hAnsi="Arial"/>
          <w:sz w:val="24"/>
        </w:rPr>
      </w:pPr>
      <w:r>
        <w:br w:type="page"/>
      </w:r>
    </w:p>
    <w:bookmarkEnd w:id="54"/>
    <w:p w14:paraId="719C9118" w14:textId="77777777" w:rsidR="00324917" w:rsidRDefault="00324917" w:rsidP="00324917">
      <w:pPr>
        <w:pStyle w:val="Text"/>
        <w:sectPr w:rsidR="00324917" w:rsidSect="00F544C8">
          <w:type w:val="continuous"/>
          <w:pgSz w:w="11907" w:h="16840" w:code="9"/>
          <w:pgMar w:top="1276" w:right="1418" w:bottom="1276" w:left="1418" w:header="709" w:footer="556" w:gutter="0"/>
          <w:cols w:space="708"/>
          <w:docGrid w:linePitch="360"/>
        </w:sectPr>
      </w:pPr>
    </w:p>
    <w:p w14:paraId="7FFFAEDF" w14:textId="1AC8B443" w:rsidR="00A77889" w:rsidRDefault="00DA3C1C" w:rsidP="00DA3C1C">
      <w:pPr>
        <w:pStyle w:val="Heading1"/>
        <w:ind w:left="851"/>
      </w:pPr>
      <w:bookmarkStart w:id="59" w:name="_Toc84509252"/>
      <w:bookmarkStart w:id="60" w:name="_Toc456000800"/>
      <w:bookmarkStart w:id="61" w:name="_Toc457122465"/>
      <w:bookmarkStart w:id="62" w:name="_Toc188077643"/>
      <w:bookmarkStart w:id="63" w:name="_Toc275543018"/>
      <w:r w:rsidRPr="00BE5DCB">
        <w:rPr>
          <w:noProof/>
          <w:lang w:eastAsia="en-AU"/>
        </w:rPr>
        <w:lastRenderedPageBreak/>
        <w:drawing>
          <wp:anchor distT="0" distB="0" distL="114300" distR="114300" simplePos="0" relativeHeight="252023808" behindDoc="0" locked="0" layoutInCell="1" allowOverlap="1" wp14:anchorId="20B827E3" wp14:editId="53DEF61F">
            <wp:simplePos x="0" y="0"/>
            <wp:positionH relativeFrom="column">
              <wp:posOffset>0</wp:posOffset>
            </wp:positionH>
            <wp:positionV relativeFrom="paragraph">
              <wp:posOffset>0</wp:posOffset>
            </wp:positionV>
            <wp:extent cx="419100" cy="419100"/>
            <wp:effectExtent l="0" t="0" r="0" b="0"/>
            <wp:wrapNone/>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a:picLocks noChangeAspect="1" noChangeArrowheads="1"/>
                    </pic:cNvPicPr>
                  </pic:nvPicPr>
                  <pic:blipFill>
                    <a:blip r:embed="rId36">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77889">
        <w:t>Case studies of integrated models</w:t>
      </w:r>
      <w:bookmarkEnd w:id="59"/>
    </w:p>
    <w:p w14:paraId="3D8E6E0A" w14:textId="57BBCC62" w:rsidR="006E7FA4" w:rsidRPr="006E7FA4" w:rsidRDefault="006E7FA4" w:rsidP="006E7FA4">
      <w:pPr>
        <w:pStyle w:val="Text"/>
      </w:pPr>
      <w:r w:rsidRPr="006E7FA4">
        <w:t>Five case studies were developed for this research</w:t>
      </w:r>
      <w:r w:rsidR="00B81B1E">
        <w:t xml:space="preserve">: </w:t>
      </w:r>
      <w:r w:rsidRPr="006E7FA4">
        <w:t xml:space="preserve">one </w:t>
      </w:r>
      <w:r w:rsidR="00B81B1E">
        <w:t>e</w:t>
      </w:r>
      <w:r w:rsidRPr="006E7FA4">
        <w:t>mbedded model</w:t>
      </w:r>
      <w:r w:rsidR="00B81B1E">
        <w:t>;</w:t>
      </w:r>
      <w:r w:rsidRPr="006E7FA4">
        <w:t xml:space="preserve"> two </w:t>
      </w:r>
      <w:r w:rsidR="00B81B1E">
        <w:t>c</w:t>
      </w:r>
      <w:r w:rsidRPr="006E7FA4">
        <w:t xml:space="preserve">oncurrent models and two </w:t>
      </w:r>
      <w:r w:rsidR="00B81B1E">
        <w:t>c</w:t>
      </w:r>
      <w:r w:rsidRPr="006E7FA4">
        <w:t xml:space="preserve">onsecutive models. </w:t>
      </w:r>
      <w:r w:rsidR="000F7681">
        <w:t>Examples were de-identified</w:t>
      </w:r>
      <w:r w:rsidR="000F7681" w:rsidRPr="006E7FA4">
        <w:t xml:space="preserve"> </w:t>
      </w:r>
      <w:r w:rsidR="000F7681">
        <w:t>in</w:t>
      </w:r>
      <w:r w:rsidR="000F7681" w:rsidRPr="006E7FA4">
        <w:t xml:space="preserve"> each case.</w:t>
      </w:r>
    </w:p>
    <w:p w14:paraId="1FFCF677" w14:textId="77777777" w:rsidR="006E7FA4" w:rsidRPr="006E7FA4" w:rsidRDefault="006E7FA4" w:rsidP="006E7FA4">
      <w:pPr>
        <w:pStyle w:val="Heading2"/>
      </w:pPr>
      <w:bookmarkStart w:id="64" w:name="_Toc84509253"/>
      <w:r w:rsidRPr="006E7FA4">
        <w:t>Embedded model</w:t>
      </w:r>
      <w:bookmarkEnd w:id="64"/>
    </w:p>
    <w:p w14:paraId="4687FC36" w14:textId="3F62386E" w:rsidR="006E7FA4" w:rsidRPr="006E7FA4" w:rsidRDefault="006E7FA4" w:rsidP="006E7FA4">
      <w:pPr>
        <w:pStyle w:val="Text"/>
      </w:pPr>
      <w:r w:rsidRPr="006E7FA4">
        <w:t xml:space="preserve">Only one example of the </w:t>
      </w:r>
      <w:r w:rsidR="00B81B1E">
        <w:t>e</w:t>
      </w:r>
      <w:r w:rsidRPr="006E7FA4">
        <w:t>mbedded model was identified</w:t>
      </w:r>
      <w:r w:rsidR="00D84B89">
        <w:t>:</w:t>
      </w:r>
      <w:r w:rsidR="009D20D3">
        <w:t xml:space="preserve"> no students had ever been enrolled in </w:t>
      </w:r>
      <w:r w:rsidR="002C46C0">
        <w:t>this model</w:t>
      </w:r>
      <w:r w:rsidR="009D20D3">
        <w:t xml:space="preserve"> </w:t>
      </w:r>
      <w:r w:rsidR="009C2065">
        <w:t>and it had been discontinued</w:t>
      </w:r>
      <w:r w:rsidRPr="006E7FA4">
        <w:t xml:space="preserve"> </w:t>
      </w:r>
      <w:r w:rsidR="003E44A4">
        <w:t xml:space="preserve">in an integrated form </w:t>
      </w:r>
      <w:r w:rsidRPr="006E7FA4">
        <w:t xml:space="preserve">by the time of our interview with the main institutional representative. </w:t>
      </w:r>
      <w:r w:rsidR="00A04C74">
        <w:t>A</w:t>
      </w:r>
      <w:r w:rsidR="00A04C74" w:rsidRPr="006E7FA4">
        <w:t xml:space="preserve">n initiative </w:t>
      </w:r>
      <w:r w:rsidR="00A04C74">
        <w:t>between</w:t>
      </w:r>
      <w:r w:rsidR="00A04C74" w:rsidRPr="006E7FA4">
        <w:t xml:space="preserve"> industry, VET and </w:t>
      </w:r>
      <w:r w:rsidR="00A04C74">
        <w:t>HE</w:t>
      </w:r>
      <w:r w:rsidR="00A04C74" w:rsidRPr="006E7FA4">
        <w:t xml:space="preserve"> providers</w:t>
      </w:r>
      <w:r w:rsidR="00A04C74">
        <w:t>,</w:t>
      </w:r>
      <w:r w:rsidR="00A04C74" w:rsidRPr="006E7FA4">
        <w:t xml:space="preserve"> with state government involvement</w:t>
      </w:r>
      <w:r w:rsidR="00A04C74">
        <w:t>, t</w:t>
      </w:r>
      <w:r w:rsidRPr="006E7FA4">
        <w:t>his example</w:t>
      </w:r>
      <w:r w:rsidR="00A04C74">
        <w:t xml:space="preserve"> </w:t>
      </w:r>
      <w:r w:rsidR="00535129">
        <w:t>aimed</w:t>
      </w:r>
      <w:r w:rsidR="004D79A1">
        <w:t xml:space="preserve"> to meet demand for advanced manufacturing capability</w:t>
      </w:r>
      <w:r w:rsidRPr="006E7FA4">
        <w:t xml:space="preserve">. The impetus was </w:t>
      </w:r>
      <w:r w:rsidR="00535129">
        <w:t xml:space="preserve">the </w:t>
      </w:r>
      <w:r w:rsidRPr="006E7FA4">
        <w:t xml:space="preserve">recent loss of manufacturing industries in a major region. </w:t>
      </w:r>
      <w:r w:rsidR="00535129">
        <w:t>The r</w:t>
      </w:r>
      <w:r w:rsidRPr="006E7FA4">
        <w:t>emaining industries sought to actively shape the skill and knowledge profile of the local workforce</w:t>
      </w:r>
      <w:r w:rsidR="00535129">
        <w:t>,</w:t>
      </w:r>
      <w:r w:rsidRPr="006E7FA4">
        <w:t xml:space="preserve"> with a view to </w:t>
      </w:r>
      <w:r w:rsidR="00535129">
        <w:t>a</w:t>
      </w:r>
      <w:r w:rsidR="005F11AF">
        <w:t>n</w:t>
      </w:r>
      <w:r w:rsidR="00535129">
        <w:t xml:space="preserve"> </w:t>
      </w:r>
      <w:r w:rsidRPr="006E7FA4">
        <w:t xml:space="preserve">innovation-led recovery. Some of the thinking behind the integrated qualification was influenced by visits to overseas sites where regional economies </w:t>
      </w:r>
      <w:r w:rsidR="005F11AF">
        <w:t>had been</w:t>
      </w:r>
      <w:r w:rsidRPr="006E7FA4">
        <w:t xml:space="preserve"> reinvigorated by policies </w:t>
      </w:r>
      <w:r w:rsidR="00756E26">
        <w:t>that</w:t>
      </w:r>
      <w:r w:rsidRPr="006E7FA4">
        <w:t xml:space="preserve"> included close collaboration between </w:t>
      </w:r>
      <w:r w:rsidR="00EB14DB">
        <w:t>VET</w:t>
      </w:r>
      <w:r w:rsidR="00EB14DB" w:rsidRPr="006E7FA4">
        <w:t xml:space="preserve"> </w:t>
      </w:r>
      <w:r w:rsidRPr="006E7FA4">
        <w:t xml:space="preserve">and </w:t>
      </w:r>
      <w:r w:rsidR="000F7681">
        <w:t>HE</w:t>
      </w:r>
      <w:r w:rsidRPr="006E7FA4">
        <w:t xml:space="preserve"> </w:t>
      </w:r>
      <w:r w:rsidR="00EB14DB">
        <w:t>provider</w:t>
      </w:r>
      <w:r w:rsidR="007165A4">
        <w:t>s</w:t>
      </w:r>
      <w:r w:rsidRPr="006E7FA4">
        <w:t xml:space="preserve">. </w:t>
      </w:r>
    </w:p>
    <w:p w14:paraId="69E37A4F" w14:textId="137E538F" w:rsidR="006E7FA4" w:rsidRPr="006E7FA4" w:rsidRDefault="006E7FA4" w:rsidP="006E7FA4">
      <w:pPr>
        <w:pStyle w:val="Text"/>
      </w:pPr>
      <w:r w:rsidRPr="006E7FA4">
        <w:t xml:space="preserve">This example involved considerable liaison between </w:t>
      </w:r>
      <w:r w:rsidR="008E2BF2">
        <w:t xml:space="preserve">the </w:t>
      </w:r>
      <w:r w:rsidRPr="006E7FA4">
        <w:t xml:space="preserve">VET and </w:t>
      </w:r>
      <w:r w:rsidR="000F7681">
        <w:t>HE</w:t>
      </w:r>
      <w:r w:rsidRPr="006E7FA4">
        <w:t xml:space="preserve"> partners to combine apprenticeship programs with an </w:t>
      </w:r>
      <w:r w:rsidR="00834EDC">
        <w:t>A</w:t>
      </w:r>
      <w:r w:rsidRPr="006E7FA4">
        <w:t xml:space="preserve">ssociate </w:t>
      </w:r>
      <w:r w:rsidR="00834EDC">
        <w:t>D</w:t>
      </w:r>
      <w:r w:rsidRPr="006E7FA4">
        <w:t>egree</w:t>
      </w:r>
      <w:r w:rsidR="00834EDC">
        <w:t xml:space="preserve"> in Advanced Manufacturing</w:t>
      </w:r>
      <w:r w:rsidRPr="006E7FA4">
        <w:t xml:space="preserve">. Apprentices who excelled in the first </w:t>
      </w:r>
      <w:r w:rsidR="00102A7C">
        <w:br/>
      </w:r>
      <w:r w:rsidRPr="006E7FA4">
        <w:t xml:space="preserve">two years of their program would be recruited to the integrated qualification, undertaking </w:t>
      </w:r>
      <w:r w:rsidR="000F7681">
        <w:t>HE</w:t>
      </w:r>
      <w:r w:rsidRPr="006E7FA4">
        <w:t xml:space="preserve"> and VET studies at the same time in the </w:t>
      </w:r>
      <w:r w:rsidR="003E44A4">
        <w:t xml:space="preserve">second and </w:t>
      </w:r>
      <w:r w:rsidRPr="006E7FA4">
        <w:t>final year of their apprenticeship. The intent</w:t>
      </w:r>
      <w:r w:rsidR="00756E26">
        <w:t>ion</w:t>
      </w:r>
      <w:r w:rsidRPr="006E7FA4">
        <w:t xml:space="preserve"> was </w:t>
      </w:r>
      <w:proofErr w:type="gramStart"/>
      <w:r w:rsidRPr="006E7FA4">
        <w:t>that</w:t>
      </w:r>
      <w:r w:rsidR="00293213">
        <w:t>,</w:t>
      </w:r>
      <w:proofErr w:type="gramEnd"/>
      <w:r w:rsidR="00293213">
        <w:t xml:space="preserve"> </w:t>
      </w:r>
      <w:r w:rsidR="00102A7C">
        <w:br/>
      </w:r>
      <w:r w:rsidR="00293213">
        <w:t>in practice,</w:t>
      </w:r>
      <w:r w:rsidRPr="006E7FA4">
        <w:t xml:space="preserve"> these two modes of study would be tightly integrated. The leader of the integrated program was based in the </w:t>
      </w:r>
      <w:r w:rsidR="000F7681">
        <w:t>HE</w:t>
      </w:r>
      <w:r w:rsidRPr="006E7FA4">
        <w:t xml:space="preserve"> provider but had several years </w:t>
      </w:r>
      <w:r w:rsidR="00241D38">
        <w:t xml:space="preserve">of </w:t>
      </w:r>
      <w:r w:rsidRPr="006E7FA4">
        <w:t xml:space="preserve">prior experience working in a VET institution. </w:t>
      </w:r>
      <w:r w:rsidR="00102A7C">
        <w:br/>
      </w:r>
      <w:r w:rsidRPr="006E7FA4">
        <w:t>Their knowledge of training packages was deemed especially important for the initiative.</w:t>
      </w:r>
    </w:p>
    <w:p w14:paraId="550AD46B" w14:textId="6678A06E" w:rsidR="00CC0A70" w:rsidRDefault="006E7FA4" w:rsidP="006E7FA4">
      <w:pPr>
        <w:pStyle w:val="Text"/>
      </w:pPr>
      <w:r w:rsidRPr="006E7FA4">
        <w:t xml:space="preserve">The program leader reported significant challenges </w:t>
      </w:r>
      <w:r w:rsidR="00925B2D">
        <w:t xml:space="preserve">with </w:t>
      </w:r>
      <w:r w:rsidRPr="006E7FA4">
        <w:t xml:space="preserve">integrating curriculum, pedagogy and assessment across the VET and </w:t>
      </w:r>
      <w:r w:rsidR="000F7681">
        <w:t>HE</w:t>
      </w:r>
      <w:r w:rsidRPr="006E7FA4">
        <w:t xml:space="preserve"> components of the program</w:t>
      </w:r>
      <w:r w:rsidR="00F837F3">
        <w:t>, with a</w:t>
      </w:r>
      <w:r w:rsidRPr="006E7FA4">
        <w:t xml:space="preserve"> lengthy ‘mapping’ process </w:t>
      </w:r>
      <w:r w:rsidR="00322362">
        <w:br/>
      </w:r>
      <w:r w:rsidR="00F837F3">
        <w:t>the</w:t>
      </w:r>
      <w:r w:rsidRPr="006E7FA4">
        <w:t xml:space="preserve"> initial step. </w:t>
      </w:r>
      <w:r w:rsidR="00F837F3">
        <w:t>Taking nearly</w:t>
      </w:r>
      <w:r w:rsidR="003E44A4">
        <w:t xml:space="preserve"> two years,</w:t>
      </w:r>
      <w:r w:rsidRPr="006E7FA4">
        <w:t xml:space="preserve"> </w:t>
      </w:r>
      <w:r w:rsidR="00F837F3">
        <w:t xml:space="preserve">the </w:t>
      </w:r>
      <w:r w:rsidR="00925B2D">
        <w:t>mapping</w:t>
      </w:r>
      <w:r w:rsidR="00F837F3" w:rsidRPr="006E7FA4">
        <w:t xml:space="preserve"> </w:t>
      </w:r>
      <w:r w:rsidRPr="006E7FA4">
        <w:t xml:space="preserve">involved </w:t>
      </w:r>
      <w:r w:rsidR="003E44A4">
        <w:t xml:space="preserve">liaison with multiple stakeholders </w:t>
      </w:r>
      <w:r w:rsidR="00322362">
        <w:br/>
      </w:r>
      <w:r w:rsidR="003E44A4">
        <w:t>(to determine ‘elective’ structures within the associate degree component)</w:t>
      </w:r>
      <w:r w:rsidR="003864D8">
        <w:t>, along with</w:t>
      </w:r>
      <w:r w:rsidR="003E44A4">
        <w:t xml:space="preserve"> </w:t>
      </w:r>
      <w:r w:rsidRPr="006E7FA4">
        <w:t>identif</w:t>
      </w:r>
      <w:r w:rsidR="00B85666">
        <w:t xml:space="preserve">ication </w:t>
      </w:r>
      <w:r w:rsidR="00322362">
        <w:br/>
      </w:r>
      <w:r w:rsidR="00B85666">
        <w:t>of</w:t>
      </w:r>
      <w:r w:rsidRPr="006E7FA4">
        <w:t xml:space="preserve"> content common to the relevant training package units of competency on the VET side and </w:t>
      </w:r>
      <w:r w:rsidR="003679F1">
        <w:t xml:space="preserve">the </w:t>
      </w:r>
      <w:r w:rsidRPr="006E7FA4">
        <w:t xml:space="preserve">associate degree curriculum on the other. The mapping served to isolate those components of the curriculum that were unique to the </w:t>
      </w:r>
      <w:r w:rsidR="000F7681">
        <w:t>HE</w:t>
      </w:r>
      <w:r w:rsidRPr="006E7FA4">
        <w:t xml:space="preserve"> side and therefore needed to be taught and assessed in addition to the VET curriculum. </w:t>
      </w:r>
    </w:p>
    <w:p w14:paraId="56D8089B" w14:textId="651E2C0C" w:rsidR="006E7FA4" w:rsidRPr="006E7FA4" w:rsidRDefault="006E7FA4" w:rsidP="006E7FA4">
      <w:pPr>
        <w:pStyle w:val="Text"/>
      </w:pPr>
      <w:r w:rsidRPr="006E7FA4">
        <w:t xml:space="preserve">For the common content, the approach adopted was </w:t>
      </w:r>
      <w:r w:rsidR="000D3EBD">
        <w:t>that</w:t>
      </w:r>
      <w:r w:rsidRPr="006E7FA4">
        <w:t xml:space="preserve"> </w:t>
      </w:r>
      <w:r w:rsidR="000F7681">
        <w:t>HE</w:t>
      </w:r>
      <w:r w:rsidRPr="006E7FA4">
        <w:t xml:space="preserve"> </w:t>
      </w:r>
      <w:proofErr w:type="gramStart"/>
      <w:r w:rsidRPr="006E7FA4">
        <w:t>learning</w:t>
      </w:r>
      <w:proofErr w:type="gramEnd"/>
      <w:r w:rsidRPr="006E7FA4">
        <w:t xml:space="preserve"> and assessment </w:t>
      </w:r>
      <w:r w:rsidR="000D3EBD">
        <w:t xml:space="preserve">would be undertaken </w:t>
      </w:r>
      <w:r w:rsidRPr="006E7FA4">
        <w:t>simultaneously with the VET learning and assessment</w:t>
      </w:r>
      <w:r w:rsidR="00825472">
        <w:t>,</w:t>
      </w:r>
      <w:r w:rsidRPr="006E7FA4">
        <w:t xml:space="preserve"> during </w:t>
      </w:r>
      <w:r w:rsidR="00A059DC" w:rsidRPr="006E7FA4">
        <w:t>students</w:t>
      </w:r>
      <w:r w:rsidR="00A059DC">
        <w:t>’</w:t>
      </w:r>
      <w:r w:rsidR="00A059DC" w:rsidRPr="006E7FA4">
        <w:t xml:space="preserve"> </w:t>
      </w:r>
      <w:r w:rsidRPr="006E7FA4">
        <w:t>project work</w:t>
      </w:r>
      <w:r w:rsidR="00A059DC">
        <w:t>.</w:t>
      </w:r>
      <w:r w:rsidRPr="006E7FA4">
        <w:t xml:space="preserve"> </w:t>
      </w:r>
      <w:r w:rsidR="00322362">
        <w:br/>
      </w:r>
      <w:r w:rsidR="009906B2">
        <w:t xml:space="preserve">The informant described </w:t>
      </w:r>
      <w:r w:rsidR="00E803B8">
        <w:t>this</w:t>
      </w:r>
      <w:r w:rsidR="009906B2">
        <w:t xml:space="preserve"> approach as ‘overly </w:t>
      </w:r>
      <w:proofErr w:type="gramStart"/>
      <w:r w:rsidR="009906B2">
        <w:t>ambitious’</w:t>
      </w:r>
      <w:proofErr w:type="gramEnd"/>
      <w:r w:rsidR="009906B2">
        <w:t xml:space="preserve">. </w:t>
      </w:r>
      <w:r w:rsidRPr="006E7FA4">
        <w:t xml:space="preserve">Some of the </w:t>
      </w:r>
      <w:r w:rsidR="000F7681">
        <w:t>HE</w:t>
      </w:r>
      <w:r w:rsidRPr="006E7FA4">
        <w:t xml:space="preserve">-specific content relating to </w:t>
      </w:r>
      <w:r w:rsidR="00C45A15">
        <w:t>‘soft skills’</w:t>
      </w:r>
      <w:r w:rsidRPr="006E7FA4">
        <w:t xml:space="preserve"> could be superimposed on the project learning</w:t>
      </w:r>
      <w:r w:rsidR="009066F2">
        <w:t>,</w:t>
      </w:r>
      <w:r w:rsidRPr="006E7FA4">
        <w:t xml:space="preserve"> with little impact on students and VET teachers. Other content not </w:t>
      </w:r>
      <w:r w:rsidR="001957D7">
        <w:t xml:space="preserve">in </w:t>
      </w:r>
      <w:r w:rsidRPr="006E7FA4">
        <w:t xml:space="preserve">common and </w:t>
      </w:r>
      <w:r w:rsidR="001957D7">
        <w:t xml:space="preserve">which </w:t>
      </w:r>
      <w:r w:rsidRPr="006E7FA4">
        <w:t xml:space="preserve">could not be addressed </w:t>
      </w:r>
      <w:r w:rsidR="00142650">
        <w:t>during</w:t>
      </w:r>
      <w:r w:rsidRPr="006E7FA4">
        <w:t xml:space="preserve"> the project was to be taught and assessed on </w:t>
      </w:r>
      <w:r w:rsidR="000F7681">
        <w:t>HE</w:t>
      </w:r>
      <w:r w:rsidRPr="006E7FA4">
        <w:t xml:space="preserve"> </w:t>
      </w:r>
      <w:r w:rsidR="000F7681">
        <w:t>institution</w:t>
      </w:r>
      <w:r w:rsidRPr="006E7FA4">
        <w:t xml:space="preserve"> premises in a standard semester course mode, although with considerable modification to minimise disruption to apprentices’ work routines. </w:t>
      </w:r>
      <w:r w:rsidR="000F7681">
        <w:t>HE</w:t>
      </w:r>
      <w:r w:rsidRPr="006E7FA4">
        <w:t xml:space="preserve"> curriculum was to be delivered in evening workshops and online.</w:t>
      </w:r>
      <w:r w:rsidR="009906B2">
        <w:t xml:space="preserve"> Some anxiety was evident </w:t>
      </w:r>
      <w:r w:rsidR="00142650">
        <w:t>during</w:t>
      </w:r>
      <w:r w:rsidR="009906B2">
        <w:t xml:space="preserve"> this design process because changes to the key training package were imminent, foreshadowing complicated adjustments to the combined activities. </w:t>
      </w:r>
    </w:p>
    <w:p w14:paraId="02543C85" w14:textId="77777777" w:rsidR="00B24129" w:rsidRDefault="00B24129">
      <w:pPr>
        <w:spacing w:before="0" w:line="240" w:lineRule="auto"/>
      </w:pPr>
      <w:r>
        <w:br w:type="page"/>
      </w:r>
    </w:p>
    <w:p w14:paraId="7C13FB8E" w14:textId="630D5958" w:rsidR="0034355B" w:rsidRDefault="006E7FA4" w:rsidP="006E7FA4">
      <w:pPr>
        <w:pStyle w:val="Text"/>
      </w:pPr>
      <w:r w:rsidRPr="006E7FA4">
        <w:lastRenderedPageBreak/>
        <w:t xml:space="preserve">This integrated program had cleared respective VET and </w:t>
      </w:r>
      <w:r w:rsidR="000F7681">
        <w:t>HE</w:t>
      </w:r>
      <w:r w:rsidRPr="006E7FA4">
        <w:t xml:space="preserve"> provider quality assurance processes </w:t>
      </w:r>
      <w:r w:rsidR="00781714">
        <w:br/>
      </w:r>
      <w:r w:rsidRPr="006E7FA4">
        <w:t xml:space="preserve">and was in place for initial enrolments. However, no applications were received for the first intake </w:t>
      </w:r>
      <w:r w:rsidR="00781714">
        <w:br/>
      </w:r>
      <w:r w:rsidRPr="006E7FA4">
        <w:t xml:space="preserve">and the program was shelved immediately. Several reasons were given for the demise of this </w:t>
      </w:r>
      <w:r w:rsidR="00781714">
        <w:br/>
      </w:r>
      <w:r w:rsidRPr="006E7FA4">
        <w:t>integrated qualification</w:t>
      </w:r>
      <w:r w:rsidR="00DF438C">
        <w:t>:</w:t>
      </w:r>
    </w:p>
    <w:p w14:paraId="24622300" w14:textId="12298061" w:rsidR="0024233B" w:rsidRDefault="0034355B" w:rsidP="00A64D3B">
      <w:pPr>
        <w:pStyle w:val="NumberedList"/>
        <w:numPr>
          <w:ilvl w:val="0"/>
          <w:numId w:val="19"/>
        </w:numPr>
      </w:pPr>
      <w:r>
        <w:t>E</w:t>
      </w:r>
      <w:r w:rsidR="006E7FA4" w:rsidRPr="006E7FA4">
        <w:t>mployers appeared to have second thoughts about the initiative</w:t>
      </w:r>
      <w:r w:rsidR="00315313">
        <w:t>,</w:t>
      </w:r>
      <w:r w:rsidR="0024233B">
        <w:t xml:space="preserve"> since t</w:t>
      </w:r>
      <w:r w:rsidR="006E7FA4" w:rsidRPr="006E7FA4">
        <w:t>heir highest</w:t>
      </w:r>
      <w:r w:rsidR="005050C2">
        <w:t>-</w:t>
      </w:r>
      <w:r w:rsidR="006E7FA4" w:rsidRPr="006E7FA4">
        <w:t xml:space="preserve">performing apprentices would be burdened with extra work and require leave to engage in the </w:t>
      </w:r>
      <w:r w:rsidR="000F7681">
        <w:t>HE</w:t>
      </w:r>
      <w:r w:rsidR="006E7FA4" w:rsidRPr="006E7FA4">
        <w:t xml:space="preserve"> component </w:t>
      </w:r>
      <w:r w:rsidR="00781714">
        <w:br/>
      </w:r>
      <w:r w:rsidR="006E7FA4" w:rsidRPr="006E7FA4">
        <w:t>of the program.</w:t>
      </w:r>
    </w:p>
    <w:p w14:paraId="4D300863" w14:textId="264AA90C" w:rsidR="0063143A" w:rsidRDefault="006E7FA4" w:rsidP="00A64D3B">
      <w:pPr>
        <w:pStyle w:val="NumberedList"/>
        <w:numPr>
          <w:ilvl w:val="0"/>
          <w:numId w:val="19"/>
        </w:numPr>
      </w:pPr>
      <w:r w:rsidRPr="006E7FA4">
        <w:t xml:space="preserve">It was reported that employers may have feared </w:t>
      </w:r>
      <w:r w:rsidR="00315313">
        <w:t xml:space="preserve">the </w:t>
      </w:r>
      <w:r w:rsidRPr="006E7FA4">
        <w:t>loss of capable employees through the integrated qualification</w:t>
      </w:r>
      <w:r w:rsidR="00C05A13">
        <w:t>, given that</w:t>
      </w:r>
      <w:r w:rsidRPr="006E7FA4">
        <w:t xml:space="preserve"> the apprentices’ view of labour market opportunities would expand and their susceptibility to direct recruitment by other employers would increase.</w:t>
      </w:r>
    </w:p>
    <w:p w14:paraId="14B61589" w14:textId="5D2EC2EE" w:rsidR="0063143A" w:rsidRDefault="006E7FA4" w:rsidP="00A64D3B">
      <w:pPr>
        <w:pStyle w:val="NumberedList"/>
        <w:numPr>
          <w:ilvl w:val="0"/>
          <w:numId w:val="19"/>
        </w:numPr>
      </w:pPr>
      <w:r w:rsidRPr="006E7FA4">
        <w:t xml:space="preserve">The cost of </w:t>
      </w:r>
      <w:proofErr w:type="gramStart"/>
      <w:r w:rsidR="000F7681">
        <w:t>HE</w:t>
      </w:r>
      <w:proofErr w:type="gramEnd"/>
      <w:r w:rsidRPr="006E7FA4">
        <w:t xml:space="preserve"> study was greater than anticipated by employers and students alike, creating </w:t>
      </w:r>
      <w:r w:rsidR="00781714">
        <w:br/>
      </w:r>
      <w:r w:rsidRPr="006E7FA4">
        <w:t>a strong disincentive to participate.</w:t>
      </w:r>
    </w:p>
    <w:p w14:paraId="38CF0F54" w14:textId="45BE2BB6" w:rsidR="006E7FA4" w:rsidRPr="006E7FA4" w:rsidRDefault="0063143A" w:rsidP="00A64D3B">
      <w:pPr>
        <w:pStyle w:val="NumberedList"/>
        <w:numPr>
          <w:ilvl w:val="0"/>
          <w:numId w:val="19"/>
        </w:numPr>
      </w:pPr>
      <w:r>
        <w:t>R</w:t>
      </w:r>
      <w:r w:rsidR="002F1C5F">
        <w:t>e</w:t>
      </w:r>
      <w:r w:rsidR="006E7FA4" w:rsidRPr="006E7FA4">
        <w:t xml:space="preserve">lationships between the VET and </w:t>
      </w:r>
      <w:r w:rsidR="000F7681">
        <w:t>HE</w:t>
      </w:r>
      <w:r w:rsidR="006E7FA4" w:rsidRPr="006E7FA4">
        <w:t xml:space="preserve"> provider</w:t>
      </w:r>
      <w:r w:rsidR="00B641CC">
        <w:t>s</w:t>
      </w:r>
      <w:r w:rsidR="006E7FA4" w:rsidRPr="006E7FA4">
        <w:t xml:space="preserve"> were strained. While the program leader we interviewed was a single point of contact, in the VET provider there were no staff specifically dedicated to the initiative</w:t>
      </w:r>
      <w:r w:rsidR="00C84BAA">
        <w:t>,</w:t>
      </w:r>
      <w:r w:rsidR="006E7FA4" w:rsidRPr="006E7FA4">
        <w:t xml:space="preserve"> creating extra difficulties in the design of the qualification. In addition, the VET provider</w:t>
      </w:r>
      <w:r w:rsidR="00C84BAA">
        <w:t xml:space="preserve"> offered</w:t>
      </w:r>
      <w:r w:rsidR="006E7FA4" w:rsidRPr="006E7FA4">
        <w:t xml:space="preserve"> a diploma in competition with the associate degree. This competitive pressure appeared to undermine close collaboration between the two institutions. </w:t>
      </w:r>
    </w:p>
    <w:p w14:paraId="7A8BEE5E" w14:textId="65F91F6B" w:rsidR="006E7FA4" w:rsidRPr="006E7FA4" w:rsidRDefault="0019234E" w:rsidP="006E7FA4">
      <w:pPr>
        <w:pStyle w:val="Text"/>
      </w:pPr>
      <w:bookmarkStart w:id="65" w:name="_Hlk83217416"/>
      <w:r w:rsidRPr="0019234E">
        <w:t xml:space="preserve">After the experiment with the </w:t>
      </w:r>
      <w:r w:rsidR="004F7D66">
        <w:t>e</w:t>
      </w:r>
      <w:r w:rsidRPr="0019234E">
        <w:t>mbedded model, the HE institution moved to a non-integrated model, where</w:t>
      </w:r>
      <w:r w:rsidR="004F7D66">
        <w:t>by</w:t>
      </w:r>
      <w:r w:rsidRPr="0019234E">
        <w:t xml:space="preserve"> the associate degree subsequently recruited tradespeople who had completed their apprenticeship, enrolling students with a level of skill and maturity who had studied with a range of </w:t>
      </w:r>
      <w:r w:rsidR="00781714">
        <w:br/>
      </w:r>
      <w:r w:rsidRPr="0019234E">
        <w:t>VET providers.</w:t>
      </w:r>
      <w:r>
        <w:t xml:space="preserve"> </w:t>
      </w:r>
      <w:r w:rsidR="006E7FA4" w:rsidRPr="0019234E">
        <w:t>The</w:t>
      </w:r>
      <w:r w:rsidR="006E7FA4" w:rsidRPr="006E7FA4">
        <w:t xml:space="preserve"> representative explained that the mapping work and </w:t>
      </w:r>
      <w:r w:rsidR="003A5460">
        <w:t xml:space="preserve">the </w:t>
      </w:r>
      <w:r w:rsidR="006E7FA4" w:rsidRPr="006E7FA4">
        <w:t>design of learning and assessment projects undertaken for the integrated qualification w</w:t>
      </w:r>
      <w:r w:rsidR="003A5460">
        <w:t>ere</w:t>
      </w:r>
      <w:r w:rsidR="006E7FA4" w:rsidRPr="006E7FA4">
        <w:t xml:space="preserve"> used in the successor program. Some delivery and assessment innovation had resulted from the initiative. </w:t>
      </w:r>
    </w:p>
    <w:p w14:paraId="654478B8" w14:textId="77777777" w:rsidR="006E7FA4" w:rsidRPr="006E7FA4" w:rsidRDefault="006E7FA4" w:rsidP="006E7FA4">
      <w:pPr>
        <w:pStyle w:val="Heading2"/>
      </w:pPr>
      <w:bookmarkStart w:id="66" w:name="_Toc84509254"/>
      <w:bookmarkEnd w:id="65"/>
      <w:r w:rsidRPr="006E7FA4">
        <w:t>Concurrent model</w:t>
      </w:r>
      <w:bookmarkEnd w:id="66"/>
    </w:p>
    <w:p w14:paraId="39BE8C4A" w14:textId="59CBEB1E" w:rsidR="00CC0A70" w:rsidRDefault="006E7FA4" w:rsidP="006E7FA4">
      <w:pPr>
        <w:pStyle w:val="Text"/>
      </w:pPr>
      <w:r w:rsidRPr="006E7FA4">
        <w:t xml:space="preserve">Two examples of the </w:t>
      </w:r>
      <w:r w:rsidR="008F2822">
        <w:t>‘c</w:t>
      </w:r>
      <w:r w:rsidRPr="006E7FA4">
        <w:t>oncurrent</w:t>
      </w:r>
      <w:r w:rsidR="008F2822">
        <w:t>’</w:t>
      </w:r>
      <w:r w:rsidRPr="006E7FA4">
        <w:t xml:space="preserve"> model were investigated for this research. The </w:t>
      </w:r>
      <w:r w:rsidR="004D79A1">
        <w:rPr>
          <w:iCs/>
        </w:rPr>
        <w:t xml:space="preserve">first </w:t>
      </w:r>
      <w:r w:rsidR="008F2822">
        <w:rPr>
          <w:iCs/>
        </w:rPr>
        <w:t>c</w:t>
      </w:r>
      <w:r w:rsidR="004D79A1">
        <w:rPr>
          <w:iCs/>
        </w:rPr>
        <w:t>oncurrent model</w:t>
      </w:r>
      <w:r w:rsidR="004D79A1" w:rsidRPr="006E7FA4">
        <w:t xml:space="preserve"> </w:t>
      </w:r>
      <w:r w:rsidRPr="006E7FA4">
        <w:t>example was based on a ten-year collaboration between a VET and a</w:t>
      </w:r>
      <w:r w:rsidR="008F2822">
        <w:t>n</w:t>
      </w:r>
      <w:r w:rsidRPr="006E7FA4">
        <w:t xml:space="preserve"> </w:t>
      </w:r>
      <w:r w:rsidR="000F7681">
        <w:t>HE</w:t>
      </w:r>
      <w:r w:rsidRPr="006E7FA4">
        <w:t xml:space="preserve"> provider. The two providers were within a short walking-distance from each other and shared the same bus stop. They could be considered co-located, creating an environment that was conducive to integration. The integrated qualification itself was an initiative of teaching staff of the </w:t>
      </w:r>
      <w:r w:rsidR="000F7681">
        <w:t>HE</w:t>
      </w:r>
      <w:r w:rsidRPr="006E7FA4">
        <w:t xml:space="preserve"> provider</w:t>
      </w:r>
      <w:r w:rsidR="008F2822">
        <w:t>,</w:t>
      </w:r>
      <w:r w:rsidRPr="006E7FA4">
        <w:t xml:space="preserve"> who were aware of the competencies in an </w:t>
      </w:r>
      <w:r w:rsidR="004D79A1">
        <w:t>A</w:t>
      </w:r>
      <w:r w:rsidR="004D79A1" w:rsidRPr="006E7FA4">
        <w:t xml:space="preserve">dvanced </w:t>
      </w:r>
      <w:r w:rsidR="004D79A1">
        <w:t>D</w:t>
      </w:r>
      <w:r w:rsidR="004D79A1" w:rsidRPr="006E7FA4">
        <w:t xml:space="preserve">iploma </w:t>
      </w:r>
      <w:r w:rsidR="004D79A1">
        <w:t xml:space="preserve">of Hospitality </w:t>
      </w:r>
      <w:r w:rsidRPr="006E7FA4">
        <w:t>offered by the VET provider in a field related to their own</w:t>
      </w:r>
      <w:r w:rsidR="004D79A1">
        <w:t xml:space="preserve"> management</w:t>
      </w:r>
      <w:r w:rsidRPr="006E7FA4">
        <w:t xml:space="preserve"> degree. The VET component contributed tourism industry skills and knowledge, while the </w:t>
      </w:r>
      <w:r w:rsidR="000F7681">
        <w:t>HE</w:t>
      </w:r>
      <w:r w:rsidRPr="006E7FA4">
        <w:t xml:space="preserve"> part brought in the management discipline. The final competencies from the advanced diploma were identified as a close match to some of the first</w:t>
      </w:r>
      <w:r w:rsidR="000648F0">
        <w:t>-</w:t>
      </w:r>
      <w:r w:rsidRPr="006E7FA4">
        <w:t xml:space="preserve">year curriculum in the bachelor degree. During the design of the integrated qualification, these units of competency were formally mapped to the bachelor degree curriculum. </w:t>
      </w:r>
    </w:p>
    <w:p w14:paraId="0ED80C54" w14:textId="37DA501B" w:rsidR="006E7FA4" w:rsidRPr="006E7FA4" w:rsidRDefault="006E7FA4" w:rsidP="006E7FA4">
      <w:pPr>
        <w:pStyle w:val="Text"/>
      </w:pPr>
      <w:r w:rsidRPr="006E7FA4">
        <w:t>The mapping covered some</w:t>
      </w:r>
      <w:r w:rsidR="008F2822">
        <w:t>,</w:t>
      </w:r>
      <w:r w:rsidRPr="006E7FA4">
        <w:t xml:space="preserve"> but not all</w:t>
      </w:r>
      <w:r w:rsidR="008F2822">
        <w:t>,</w:t>
      </w:r>
      <w:r w:rsidRPr="006E7FA4">
        <w:t xml:space="preserve"> of the early part of the bachelor degree</w:t>
      </w:r>
      <w:r w:rsidR="008F2822">
        <w:t>,</w:t>
      </w:r>
      <w:r w:rsidRPr="006E7FA4">
        <w:t xml:space="preserve"> which meant students would be given some advanced standing into the degree. Students would therefore complete their advanced diploma and commence their </w:t>
      </w:r>
      <w:r w:rsidR="000F7681">
        <w:t>HE</w:t>
      </w:r>
      <w:r w:rsidRPr="006E7FA4">
        <w:t xml:space="preserve"> studies during the same period. On the VET provider side, the advanced diploma was offered as both a stand-alone qualification and in the integrated mode. Students opting for the integrated mode would study their </w:t>
      </w:r>
      <w:r w:rsidR="00F059CA">
        <w:t>final</w:t>
      </w:r>
      <w:r w:rsidRPr="006E7FA4">
        <w:t xml:space="preserve"> units from the advanced d</w:t>
      </w:r>
      <w:r w:rsidR="004D79A1">
        <w:t>iploma</w:t>
      </w:r>
      <w:r w:rsidRPr="006E7FA4">
        <w:t xml:space="preserve"> with the VET provider but also attend the </w:t>
      </w:r>
      <w:r w:rsidR="000F7681">
        <w:t>HE</w:t>
      </w:r>
      <w:r w:rsidRPr="006E7FA4">
        <w:t xml:space="preserve"> provider to complete the remaining first</w:t>
      </w:r>
      <w:r w:rsidR="006A5A78">
        <w:t xml:space="preserve"> </w:t>
      </w:r>
      <w:r w:rsidRPr="006E7FA4">
        <w:t xml:space="preserve">year subjects of the </w:t>
      </w:r>
      <w:proofErr w:type="gramStart"/>
      <w:r w:rsidRPr="006E7FA4">
        <w:t>bachelor</w:t>
      </w:r>
      <w:proofErr w:type="gramEnd"/>
      <w:r w:rsidRPr="006E7FA4">
        <w:t xml:space="preserve"> degree. The informant revealed that student numbers were counted in the tens of students</w:t>
      </w:r>
      <w:r w:rsidR="004D79A1">
        <w:t xml:space="preserve"> each year</w:t>
      </w:r>
      <w:r w:rsidRPr="006E7FA4">
        <w:t>.</w:t>
      </w:r>
    </w:p>
    <w:p w14:paraId="7A7DCF45" w14:textId="2AC54736" w:rsidR="009D5F98" w:rsidRDefault="006E7FA4" w:rsidP="006E7FA4">
      <w:pPr>
        <w:pStyle w:val="Text"/>
      </w:pPr>
      <w:r w:rsidRPr="006E7FA4">
        <w:t xml:space="preserve">Apart from the mapping exercise, no further integration of assessment, teaching or curriculum characterised the qualification. However, staff from each institution had a schedule of meetings </w:t>
      </w:r>
      <w:r w:rsidR="00C45A15">
        <w:lastRenderedPageBreak/>
        <w:t>throughout</w:t>
      </w:r>
      <w:r w:rsidR="00385B29">
        <w:t xml:space="preserve"> the</w:t>
      </w:r>
      <w:r w:rsidRPr="006E7FA4">
        <w:t xml:space="preserve"> year to monitor the collaboration and discuss student progress. The informant explained that these meetings helped to maintain the health of the collaboration and gave teaching staff a greater understanding of the delivery styles of the respective institutions.</w:t>
      </w:r>
      <w:r w:rsidR="009D5F98">
        <w:t xml:space="preserve"> </w:t>
      </w:r>
      <w:r w:rsidRPr="006E7FA4">
        <w:t>On the VET side, a more intimate teaching environment was in place, with smaller student groups and high levels of scaffolding</w:t>
      </w:r>
      <w:r w:rsidR="00264AE9">
        <w:t>,</w:t>
      </w:r>
      <w:r w:rsidRPr="006E7FA4">
        <w:t xml:space="preserve"> especially with regard to assessment requirements.</w:t>
      </w:r>
      <w:r w:rsidR="004B3D72">
        <w:t xml:space="preserve"> </w:t>
      </w:r>
      <w:r w:rsidRPr="006E7FA4">
        <w:t xml:space="preserve">It was reported that students encountered quite a different style of teaching in the </w:t>
      </w:r>
      <w:r w:rsidR="000F7681">
        <w:t>HE</w:t>
      </w:r>
      <w:r w:rsidRPr="006E7FA4">
        <w:t xml:space="preserve"> </w:t>
      </w:r>
      <w:proofErr w:type="gramStart"/>
      <w:r w:rsidRPr="006E7FA4">
        <w:t>setting</w:t>
      </w:r>
      <w:proofErr w:type="gramEnd"/>
      <w:r w:rsidR="00A93C5E">
        <w:t>, where</w:t>
      </w:r>
      <w:r w:rsidRPr="006E7FA4">
        <w:t xml:space="preserve"> they were in large lecture groups and also in smaller tutorial groups</w:t>
      </w:r>
      <w:r w:rsidR="00264AE9">
        <w:t>,</w:t>
      </w:r>
      <w:r w:rsidRPr="006E7FA4">
        <w:t xml:space="preserve"> characterised by open dialogue rather than content delivery and scaffolding. The informant conceded that some students withdrew from the </w:t>
      </w:r>
      <w:r w:rsidR="000F7681">
        <w:t>HE</w:t>
      </w:r>
      <w:r w:rsidRPr="006E7FA4">
        <w:t xml:space="preserve"> part of their studies, opting to graduate with the advanced diploma</w:t>
      </w:r>
      <w:r w:rsidR="009D5F98">
        <w:t>,</w:t>
      </w:r>
      <w:r w:rsidRPr="006E7FA4">
        <w:t xml:space="preserve"> although they may return </w:t>
      </w:r>
      <w:proofErr w:type="gramStart"/>
      <w:r w:rsidRPr="006E7FA4">
        <w:t>to</w:t>
      </w:r>
      <w:proofErr w:type="gramEnd"/>
      <w:r w:rsidRPr="006E7FA4">
        <w:t xml:space="preserve"> </w:t>
      </w:r>
      <w:r w:rsidR="00FB24D8">
        <w:t>HE</w:t>
      </w:r>
      <w:r w:rsidRPr="006E7FA4">
        <w:t xml:space="preserve"> after some time in the workforce.</w:t>
      </w:r>
    </w:p>
    <w:p w14:paraId="115DB20F" w14:textId="2137287C" w:rsidR="006E7FA4" w:rsidRPr="006E7FA4" w:rsidRDefault="006E7FA4" w:rsidP="006E7FA4">
      <w:pPr>
        <w:pStyle w:val="Text"/>
      </w:pPr>
      <w:r w:rsidRPr="006E7FA4">
        <w:t>The informant described the VET students as well</w:t>
      </w:r>
      <w:r w:rsidR="00FC285B">
        <w:t xml:space="preserve"> </w:t>
      </w:r>
      <w:r w:rsidRPr="006E7FA4">
        <w:t xml:space="preserve">grounded in industry and able to bring this experience to </w:t>
      </w:r>
      <w:proofErr w:type="gramStart"/>
      <w:r w:rsidRPr="006E7FA4">
        <w:t>their</w:t>
      </w:r>
      <w:proofErr w:type="gramEnd"/>
      <w:r w:rsidRPr="006E7FA4">
        <w:t xml:space="preserve"> </w:t>
      </w:r>
      <w:r w:rsidR="00FB24D8">
        <w:t>HE</w:t>
      </w:r>
      <w:r w:rsidRPr="006E7FA4">
        <w:t xml:space="preserve"> learning and assessment. Within the </w:t>
      </w:r>
      <w:r w:rsidR="00FB24D8">
        <w:t>HE</w:t>
      </w:r>
      <w:r w:rsidRPr="006E7FA4">
        <w:t xml:space="preserve"> degree, additional skills were developed</w:t>
      </w:r>
      <w:r w:rsidR="001C35C4">
        <w:t>, those giving</w:t>
      </w:r>
      <w:r w:rsidRPr="006E7FA4">
        <w:t xml:space="preserve"> students a unique and attractive blend of industry awareness </w:t>
      </w:r>
      <w:r w:rsidR="00626685">
        <w:t>and</w:t>
      </w:r>
      <w:r w:rsidRPr="006E7FA4">
        <w:t xml:space="preserve"> organisation and management skills. The informant stated that ‘the vocational pathway provides the content for the [students] to relate to, so it’s quite [a] good symmetry and that’s why I think it has lasted as long as it has [10 years]</w:t>
      </w:r>
      <w:r w:rsidR="001C35C4">
        <w:t>’</w:t>
      </w:r>
      <w:r w:rsidRPr="006E7FA4">
        <w:t xml:space="preserve">. </w:t>
      </w:r>
      <w:r w:rsidR="00C45A15">
        <w:t xml:space="preserve">Nevertheless, it was evident that this integration was dependent on </w:t>
      </w:r>
      <w:r w:rsidR="009E4C11">
        <w:t xml:space="preserve">an </w:t>
      </w:r>
      <w:r w:rsidR="00C45A15">
        <w:t xml:space="preserve">annual renewal of collaboration, </w:t>
      </w:r>
      <w:r w:rsidR="00781714">
        <w:br/>
      </w:r>
      <w:r w:rsidR="00C45A15">
        <w:t xml:space="preserve">a situation that </w:t>
      </w:r>
      <w:r w:rsidR="00D8495E">
        <w:t>rendered</w:t>
      </w:r>
      <w:r w:rsidR="00C45A15">
        <w:t xml:space="preserve"> the arrangement precarious. </w:t>
      </w:r>
      <w:r w:rsidRPr="006E7FA4">
        <w:t xml:space="preserve">It should be noted that the advanced diploma students benefited from state government subsidies, while standard </w:t>
      </w:r>
      <w:r w:rsidR="00FB24D8">
        <w:t>HE</w:t>
      </w:r>
      <w:r w:rsidRPr="006E7FA4">
        <w:t xml:space="preserve"> income-contingent loans were accessed by students for the degree </w:t>
      </w:r>
      <w:r w:rsidR="009E4C11">
        <w:t>component</w:t>
      </w:r>
      <w:r w:rsidRPr="006E7FA4">
        <w:t xml:space="preserve"> of their studies. In general, few regulation issues </w:t>
      </w:r>
      <w:r w:rsidR="009E4C11">
        <w:t>arose</w:t>
      </w:r>
      <w:r w:rsidRPr="006E7FA4">
        <w:t xml:space="preserve"> for this example of integration</w:t>
      </w:r>
      <w:r w:rsidR="001A4E9C">
        <w:t>,</w:t>
      </w:r>
      <w:r w:rsidRPr="006E7FA4">
        <w:t xml:space="preserve"> because the VET and </w:t>
      </w:r>
      <w:proofErr w:type="gramStart"/>
      <w:r w:rsidR="00FB24D8">
        <w:t>HE</w:t>
      </w:r>
      <w:proofErr w:type="gramEnd"/>
      <w:r w:rsidRPr="006E7FA4">
        <w:t xml:space="preserve"> components were kept separate and the mapping was the only curricular integration evident in the program. As mentioned, curriculum, delivery and assessment were also distinct. </w:t>
      </w:r>
    </w:p>
    <w:p w14:paraId="58005F65" w14:textId="5AE71B3B" w:rsidR="004C0D7F" w:rsidRDefault="006E7FA4" w:rsidP="006E7FA4">
      <w:pPr>
        <w:pStyle w:val="Text"/>
      </w:pPr>
      <w:r w:rsidRPr="006E7FA4">
        <w:t xml:space="preserve">The second concurrent example was </w:t>
      </w:r>
      <w:r w:rsidR="00EF080D">
        <w:t xml:space="preserve">an </w:t>
      </w:r>
      <w:r w:rsidR="00EF080D" w:rsidRPr="006E7FA4">
        <w:t>integration</w:t>
      </w:r>
      <w:r w:rsidRPr="006E7FA4">
        <w:t xml:space="preserve"> in the field of animal care and management</w:t>
      </w:r>
      <w:r w:rsidR="0059493D">
        <w:t>, an integrated</w:t>
      </w:r>
      <w:r w:rsidRPr="006E7FA4">
        <w:t xml:space="preserve"> </w:t>
      </w:r>
      <w:r w:rsidR="007D2DA8">
        <w:t xml:space="preserve">model </w:t>
      </w:r>
      <w:r w:rsidR="0059493D">
        <w:t>that</w:t>
      </w:r>
      <w:r w:rsidRPr="006E7FA4">
        <w:t xml:space="preserve"> had been </w:t>
      </w:r>
      <w:r w:rsidR="0059493D">
        <w:t>operating</w:t>
      </w:r>
      <w:r w:rsidRPr="006E7FA4">
        <w:t xml:space="preserve"> for </w:t>
      </w:r>
      <w:proofErr w:type="gramStart"/>
      <w:r w:rsidRPr="006E7FA4">
        <w:t>a number of</w:t>
      </w:r>
      <w:proofErr w:type="gramEnd"/>
      <w:r w:rsidRPr="006E7FA4">
        <w:t xml:space="preserve"> years and </w:t>
      </w:r>
      <w:r w:rsidR="0059493D">
        <w:t xml:space="preserve">which </w:t>
      </w:r>
      <w:r w:rsidRPr="006E7FA4">
        <w:t xml:space="preserve">was also based in a regional area with elements of co-location. </w:t>
      </w:r>
      <w:r w:rsidR="0059493D">
        <w:t>In this example</w:t>
      </w:r>
      <w:r w:rsidRPr="006E7FA4">
        <w:t xml:space="preserve">, a </w:t>
      </w:r>
      <w:r w:rsidR="00FB24D8">
        <w:t>c</w:t>
      </w:r>
      <w:r w:rsidRPr="006E7FA4">
        <w:t xml:space="preserve">ertificate IV qualification was integrated into the first year of a bachelor degree. Each qualification was valued by the relevant </w:t>
      </w:r>
      <w:proofErr w:type="gramStart"/>
      <w:r w:rsidRPr="006E7FA4">
        <w:t>industry</w:t>
      </w:r>
      <w:proofErr w:type="gramEnd"/>
      <w:r w:rsidRPr="006E7FA4">
        <w:t xml:space="preserve"> and it was </w:t>
      </w:r>
      <w:r w:rsidR="004C0D7F">
        <w:t xml:space="preserve">the </w:t>
      </w:r>
      <w:r w:rsidRPr="006E7FA4">
        <w:t xml:space="preserve">close relations between staff from the </w:t>
      </w:r>
      <w:r w:rsidR="00FB24D8">
        <w:t>HE</w:t>
      </w:r>
      <w:r w:rsidRPr="006E7FA4">
        <w:t xml:space="preserve"> institution and </w:t>
      </w:r>
      <w:r w:rsidR="004C0D7F">
        <w:t xml:space="preserve">the </w:t>
      </w:r>
      <w:r w:rsidRPr="006E7FA4">
        <w:t>industry representatives that provided the impetus for the integration.</w:t>
      </w:r>
    </w:p>
    <w:p w14:paraId="52849E1F" w14:textId="5E95F506" w:rsidR="006E7FA4" w:rsidRPr="006E7FA4" w:rsidRDefault="006E7FA4" w:rsidP="006E7FA4">
      <w:pPr>
        <w:pStyle w:val="Text"/>
      </w:pPr>
      <w:r w:rsidRPr="006E7FA4">
        <w:t>The integration was developed through a $700K state government grant</w:t>
      </w:r>
      <w:r w:rsidR="004C0D7F">
        <w:t>, which</w:t>
      </w:r>
      <w:r w:rsidRPr="006E7FA4">
        <w:t xml:space="preserve"> was primarily used to fund the mapping process. </w:t>
      </w:r>
      <w:r w:rsidR="00702755">
        <w:t>A</w:t>
      </w:r>
      <w:r w:rsidR="00702755" w:rsidRPr="006E7FA4">
        <w:t xml:space="preserve">warded to both the VET and </w:t>
      </w:r>
      <w:r w:rsidR="00702755">
        <w:t>HE</w:t>
      </w:r>
      <w:r w:rsidR="00702755" w:rsidRPr="006E7FA4">
        <w:t xml:space="preserve"> providers</w:t>
      </w:r>
      <w:r w:rsidR="00702755">
        <w:t>, t</w:t>
      </w:r>
      <w:r w:rsidRPr="006E7FA4">
        <w:t xml:space="preserve">he grant facilitated close cooperation between </w:t>
      </w:r>
      <w:r w:rsidR="00611FCA">
        <w:t xml:space="preserve">the </w:t>
      </w:r>
      <w:r w:rsidRPr="006E7FA4">
        <w:t xml:space="preserve">staff </w:t>
      </w:r>
      <w:r w:rsidR="00611FCA">
        <w:t xml:space="preserve">of both providers </w:t>
      </w:r>
      <w:r w:rsidRPr="006E7FA4">
        <w:t xml:space="preserve">to develop the integration. The </w:t>
      </w:r>
      <w:r w:rsidR="00FB24D8">
        <w:t>HE</w:t>
      </w:r>
      <w:r w:rsidRPr="006E7FA4">
        <w:t xml:space="preserve"> provider-based informant stressed the need for robust, quality mapping with input from industry as a key to a successful integration. The informant described the process as ‘really challenging intellectual work to get it right</w:t>
      </w:r>
      <w:r w:rsidR="008B3455">
        <w:t>’</w:t>
      </w:r>
      <w:r w:rsidRPr="006E7FA4">
        <w:t xml:space="preserve">. Rigorous mapping also helped to convince </w:t>
      </w:r>
      <w:r w:rsidR="00263E9B">
        <w:t>HE</w:t>
      </w:r>
      <w:r w:rsidR="00263E9B" w:rsidRPr="006E7FA4">
        <w:t xml:space="preserve"> institution </w:t>
      </w:r>
      <w:r w:rsidR="005E4785" w:rsidRPr="006E7FA4">
        <w:t>management</w:t>
      </w:r>
      <w:r w:rsidR="005E4785">
        <w:t xml:space="preserve"> </w:t>
      </w:r>
      <w:r w:rsidRPr="006E7FA4">
        <w:t xml:space="preserve">that the integration was worthwhile supporting. The mapping was </w:t>
      </w:r>
      <w:r w:rsidR="00D01DE7">
        <w:t>vulnerable</w:t>
      </w:r>
      <w:r w:rsidRPr="006E7FA4">
        <w:t xml:space="preserve"> to changes </w:t>
      </w:r>
      <w:r w:rsidR="00CF705B">
        <w:t>in</w:t>
      </w:r>
      <w:r w:rsidRPr="006E7FA4">
        <w:t xml:space="preserve"> the relevant training package</w:t>
      </w:r>
      <w:r w:rsidR="005E4785">
        <w:t>,</w:t>
      </w:r>
      <w:r w:rsidRPr="006E7FA4">
        <w:t xml:space="preserve"> although the quality of the initial mapping reduced the associated disruption. The informant reflected that</w:t>
      </w:r>
      <w:r w:rsidR="00CF705B">
        <w:t>,</w:t>
      </w:r>
      <w:r w:rsidRPr="006E7FA4">
        <w:t xml:space="preserve"> without the substantial grant to support the process</w:t>
      </w:r>
      <w:r w:rsidR="00DD1E29">
        <w:t>,</w:t>
      </w:r>
      <w:r w:rsidRPr="006E7FA4">
        <w:t xml:space="preserve"> the integration would not </w:t>
      </w:r>
      <w:r w:rsidR="00DD1E29">
        <w:t xml:space="preserve">have </w:t>
      </w:r>
      <w:r w:rsidRPr="006E7FA4">
        <w:t>be</w:t>
      </w:r>
      <w:r w:rsidR="00DD1E29">
        <w:t>en</w:t>
      </w:r>
      <w:r w:rsidRPr="006E7FA4">
        <w:t xml:space="preserve"> possible.</w:t>
      </w:r>
    </w:p>
    <w:p w14:paraId="44B2FFB3" w14:textId="55CCCDEB" w:rsidR="006E7FA4" w:rsidRPr="006E7FA4" w:rsidRDefault="006E7FA4" w:rsidP="006E7FA4">
      <w:pPr>
        <w:pStyle w:val="Text"/>
      </w:pPr>
      <w:r w:rsidRPr="006E7FA4">
        <w:t xml:space="preserve">Students entering the integration would study a </w:t>
      </w:r>
      <w:r w:rsidR="00FB24D8">
        <w:t>c</w:t>
      </w:r>
      <w:r w:rsidRPr="006E7FA4">
        <w:t xml:space="preserve">ertificate IV course with a VET provider and at the same time take subjects from the first year of a bachelor degree. The informant explained that the students </w:t>
      </w:r>
      <w:r w:rsidR="0006419D">
        <w:t>represented</w:t>
      </w:r>
      <w:r w:rsidRPr="006E7FA4">
        <w:t xml:space="preserve"> a range of backgrounds and ages. Attrition was flagged as a concern, but it was ameliorated to some extent by the fact that students could remain with the VET component of the integration and graduate with a qualification</w:t>
      </w:r>
      <w:r w:rsidR="00D17195">
        <w:t>, an option</w:t>
      </w:r>
      <w:r w:rsidRPr="006E7FA4">
        <w:t xml:space="preserve"> stressed as </w:t>
      </w:r>
      <w:r w:rsidR="00F74F0D">
        <w:t xml:space="preserve">being </w:t>
      </w:r>
      <w:r w:rsidRPr="006E7FA4">
        <w:t xml:space="preserve">a great attraction of the arrangement. </w:t>
      </w:r>
      <w:r w:rsidR="00F35692">
        <w:t>According to</w:t>
      </w:r>
      <w:r w:rsidRPr="006E7FA4">
        <w:t xml:space="preserve"> the informant, integrations like this one were the ‘way forward’ for students</w:t>
      </w:r>
      <w:r w:rsidR="00F35692">
        <w:t>,</w:t>
      </w:r>
      <w:r w:rsidRPr="006E7FA4">
        <w:t xml:space="preserve"> who </w:t>
      </w:r>
      <w:proofErr w:type="gramStart"/>
      <w:r w:rsidR="00F35692">
        <w:t>are able to</w:t>
      </w:r>
      <w:proofErr w:type="gramEnd"/>
      <w:r w:rsidRPr="006E7FA4">
        <w:t xml:space="preserve"> pursue their tertiary studies with options to qualify at different levels. </w:t>
      </w:r>
      <w:r w:rsidR="00C45A15">
        <w:t>I</w:t>
      </w:r>
      <w:r w:rsidRPr="006E7FA4">
        <w:t xml:space="preserve">t was noted that the </w:t>
      </w:r>
      <w:r w:rsidR="00FB24D8">
        <w:t>HE</w:t>
      </w:r>
      <w:r w:rsidRPr="006E7FA4">
        <w:t xml:space="preserve"> provider offered a suite of non-accredited support courses</w:t>
      </w:r>
      <w:r w:rsidR="006C1767">
        <w:t xml:space="preserve">, </w:t>
      </w:r>
      <w:r w:rsidRPr="006E7FA4">
        <w:t>which scaffolded</w:t>
      </w:r>
      <w:r w:rsidR="006C1767">
        <w:t xml:space="preserve"> s</w:t>
      </w:r>
      <w:r w:rsidR="001F79C7">
        <w:t>tudents’</w:t>
      </w:r>
      <w:r w:rsidRPr="006E7FA4">
        <w:t xml:space="preserve"> journey into </w:t>
      </w:r>
      <w:r w:rsidR="00FB24D8">
        <w:t>HE</w:t>
      </w:r>
      <w:r w:rsidRPr="006E7FA4">
        <w:t xml:space="preserve">, reducing the impact of the shift to </w:t>
      </w:r>
      <w:r w:rsidR="00FB24D8">
        <w:t>HE</w:t>
      </w:r>
      <w:r w:rsidRPr="006E7FA4">
        <w:t xml:space="preserve"> styles of delivery and assessment. However, VET and </w:t>
      </w:r>
      <w:r w:rsidR="00FB24D8">
        <w:t>HE</w:t>
      </w:r>
      <w:r w:rsidRPr="006E7FA4">
        <w:t xml:space="preserve"> governance, teaching and assessment processes remained separate in the integration. This practice </w:t>
      </w:r>
      <w:r w:rsidRPr="006E7FA4">
        <w:lastRenderedPageBreak/>
        <w:t xml:space="preserve">meant that the integration did not create regulatory issues for either institution once the initial hurdle of integration design (overcome through quality mapping) was cleared. </w:t>
      </w:r>
    </w:p>
    <w:p w14:paraId="22085A35" w14:textId="6DD066F1" w:rsidR="006E7FA4" w:rsidRPr="006E7FA4" w:rsidRDefault="006E7FA4" w:rsidP="006E7FA4">
      <w:pPr>
        <w:pStyle w:val="Text"/>
      </w:pPr>
      <w:r w:rsidRPr="006E7FA4">
        <w:t>Th</w:t>
      </w:r>
      <w:r w:rsidR="002C3203">
        <w:t>is</w:t>
      </w:r>
      <w:r w:rsidRPr="006E7FA4">
        <w:t xml:space="preserve"> example was the most successful of the high-integration models investigated in the project</w:t>
      </w:r>
      <w:r w:rsidR="00035D20">
        <w:t>, with t</w:t>
      </w:r>
      <w:r w:rsidRPr="006E7FA4">
        <w:t>he qualification attract</w:t>
      </w:r>
      <w:r w:rsidR="00035D20">
        <w:t>ing</w:t>
      </w:r>
      <w:r w:rsidRPr="006E7FA4">
        <w:t xml:space="preserve"> around 100 students per year, and despite some attrition the program at this stage </w:t>
      </w:r>
      <w:r w:rsidR="00C55602">
        <w:t>supports</w:t>
      </w:r>
      <w:r w:rsidRPr="006E7FA4">
        <w:t xml:space="preserve"> around 200 </w:t>
      </w:r>
      <w:r w:rsidR="00C55602">
        <w:t xml:space="preserve">ongoing </w:t>
      </w:r>
      <w:r w:rsidRPr="006E7FA4">
        <w:t xml:space="preserve">students. </w:t>
      </w:r>
      <w:r w:rsidR="00B435CD">
        <w:t>The c</w:t>
      </w:r>
      <w:r w:rsidRPr="006E7FA4">
        <w:t>lear industry relevance of the</w:t>
      </w:r>
      <w:r w:rsidR="006E79A4">
        <w:t xml:space="preserve"> individual</w:t>
      </w:r>
      <w:r w:rsidRPr="006E7FA4">
        <w:t xml:space="preserve"> VET and </w:t>
      </w:r>
      <w:r w:rsidR="002C3203">
        <w:t>HE</w:t>
      </w:r>
      <w:r w:rsidRPr="006E7FA4">
        <w:t xml:space="preserve"> qualifications was an important factor, as was direct industry support for the integration. The grant to </w:t>
      </w:r>
      <w:r w:rsidR="00B05225">
        <w:t>establish</w:t>
      </w:r>
      <w:r w:rsidRPr="006E7FA4">
        <w:t xml:space="preserve"> the integration was critical to its success</w:t>
      </w:r>
      <w:r w:rsidR="00826454">
        <w:t>,</w:t>
      </w:r>
      <w:r w:rsidRPr="006E7FA4">
        <w:t xml:space="preserve"> mainly because the curriculum</w:t>
      </w:r>
      <w:r w:rsidR="00593103">
        <w:t>-</w:t>
      </w:r>
      <w:r w:rsidRPr="006E7FA4">
        <w:t>mapping process needed to be robust and it required lengthy preparation by people skilled in the operation of both sectors</w:t>
      </w:r>
      <w:r w:rsidR="00826454">
        <w:t xml:space="preserve">, as well as </w:t>
      </w:r>
      <w:r w:rsidR="005D090B">
        <w:t xml:space="preserve">having </w:t>
      </w:r>
      <w:r w:rsidR="009908A4">
        <w:t xml:space="preserve">the capacity </w:t>
      </w:r>
      <w:r w:rsidR="00E30014">
        <w:t xml:space="preserve">to </w:t>
      </w:r>
      <w:r w:rsidRPr="006E7FA4">
        <w:t>translat</w:t>
      </w:r>
      <w:r w:rsidR="00E30014">
        <w:t>e</w:t>
      </w:r>
      <w:r w:rsidRPr="006E7FA4">
        <w:t xml:space="preserve"> the curriculum of each</w:t>
      </w:r>
      <w:r w:rsidR="00E30014">
        <w:t>.</w:t>
      </w:r>
      <w:r w:rsidRPr="006E7FA4">
        <w:t xml:space="preserve"> </w:t>
      </w:r>
      <w:r w:rsidR="00E30014">
        <w:t>Also important</w:t>
      </w:r>
      <w:r w:rsidR="00272261">
        <w:t xml:space="preserve"> was</w:t>
      </w:r>
      <w:r w:rsidRPr="006E7FA4">
        <w:t xml:space="preserve"> the </w:t>
      </w:r>
      <w:r w:rsidR="00043A20">
        <w:t>approach</w:t>
      </w:r>
      <w:r w:rsidRPr="006E7FA4">
        <w:t xml:space="preserve"> offered by the </w:t>
      </w:r>
      <w:r w:rsidR="002C3203">
        <w:t>HE</w:t>
      </w:r>
      <w:r w:rsidRPr="006E7FA4">
        <w:t xml:space="preserve"> institution to support non-traditional students to succeed in </w:t>
      </w:r>
      <w:r w:rsidR="002C3203">
        <w:t>HE</w:t>
      </w:r>
      <w:r w:rsidRPr="006E7FA4">
        <w:t xml:space="preserve"> studies.</w:t>
      </w:r>
      <w:r w:rsidR="00C45A15">
        <w:t xml:space="preserve"> It should be noted that this was the most ‘niche’ of the integration examples studied since it addressed a technical specialisation in a way that </w:t>
      </w:r>
      <w:r w:rsidR="00542256">
        <w:t>was not seen elsewhere.</w:t>
      </w:r>
      <w:r w:rsidR="00C45A15">
        <w:t xml:space="preserve"> </w:t>
      </w:r>
    </w:p>
    <w:p w14:paraId="35797779" w14:textId="77777777" w:rsidR="006E7FA4" w:rsidRPr="006E7FA4" w:rsidRDefault="006E7FA4" w:rsidP="00DE5C84">
      <w:pPr>
        <w:pStyle w:val="Heading2"/>
      </w:pPr>
      <w:bookmarkStart w:id="67" w:name="_Toc84509255"/>
      <w:r w:rsidRPr="006E7FA4">
        <w:t>Consecutive model</w:t>
      </w:r>
      <w:bookmarkEnd w:id="67"/>
    </w:p>
    <w:p w14:paraId="688CBF10" w14:textId="0E1404CB" w:rsidR="00CC0A70" w:rsidRDefault="006E7FA4" w:rsidP="006E7FA4">
      <w:pPr>
        <w:pStyle w:val="Text"/>
      </w:pPr>
      <w:r w:rsidRPr="006E7FA4">
        <w:t xml:space="preserve">Twelve examples of the </w:t>
      </w:r>
      <w:r w:rsidR="00542256">
        <w:t>‘c</w:t>
      </w:r>
      <w:r w:rsidRPr="006E7FA4">
        <w:t>onsecutive</w:t>
      </w:r>
      <w:r w:rsidR="00542256">
        <w:t>’</w:t>
      </w:r>
      <w:r w:rsidRPr="006E7FA4">
        <w:t xml:space="preserve"> model were identified and</w:t>
      </w:r>
      <w:r w:rsidR="00542256">
        <w:t xml:space="preserve"> </w:t>
      </w:r>
      <w:r w:rsidRPr="006E7FA4">
        <w:t>approached to participate in this research. Two cases are summarised here, follow</w:t>
      </w:r>
      <w:r w:rsidR="004A3384">
        <w:t>ed</w:t>
      </w:r>
      <w:r w:rsidRPr="006E7FA4">
        <w:t xml:space="preserve"> by discussion of </w:t>
      </w:r>
      <w:r w:rsidR="00B4355F">
        <w:t xml:space="preserve">the </w:t>
      </w:r>
      <w:r w:rsidRPr="006E7FA4">
        <w:t xml:space="preserve">key features of the examples as a whole. The </w:t>
      </w:r>
      <w:r w:rsidR="00CD29BE">
        <w:rPr>
          <w:iCs/>
        </w:rPr>
        <w:t>first</w:t>
      </w:r>
      <w:r w:rsidR="00CD29BE" w:rsidRPr="006E7FA4">
        <w:t xml:space="preserve"> </w:t>
      </w:r>
      <w:r w:rsidRPr="006E7FA4">
        <w:t>example was aligned to the finance and accounting industry</w:t>
      </w:r>
      <w:r w:rsidR="00CB082A">
        <w:t xml:space="preserve">, </w:t>
      </w:r>
      <w:r w:rsidR="00B4355F">
        <w:t>whereby</w:t>
      </w:r>
      <w:r w:rsidR="00CB082A">
        <w:t xml:space="preserve"> a</w:t>
      </w:r>
      <w:r w:rsidRPr="006E7FA4">
        <w:t xml:space="preserve"> </w:t>
      </w:r>
      <w:r w:rsidR="00C45A15">
        <w:t xml:space="preserve">mixed-sector </w:t>
      </w:r>
      <w:r w:rsidRPr="006E7FA4">
        <w:t xml:space="preserve">VET and </w:t>
      </w:r>
      <w:r w:rsidR="000A5C29">
        <w:t xml:space="preserve">a </w:t>
      </w:r>
      <w:r w:rsidR="00C45A15">
        <w:t xml:space="preserve">dual-sector </w:t>
      </w:r>
      <w:r w:rsidR="002C3203">
        <w:t>HE</w:t>
      </w:r>
      <w:r w:rsidRPr="006E7FA4">
        <w:t xml:space="preserve"> provider collaborated to design and offer the integration. The opportunity was recognised by staff in each institution rather than being an initiative of</w:t>
      </w:r>
      <w:r w:rsidR="004A3384">
        <w:t>,</w:t>
      </w:r>
      <w:r w:rsidRPr="006E7FA4">
        <w:t xml:space="preserve"> or developed in close collaboration with</w:t>
      </w:r>
      <w:r w:rsidR="004A3384">
        <w:t>,</w:t>
      </w:r>
      <w:r w:rsidRPr="006E7FA4">
        <w:t xml:space="preserve"> industry. Nevertheless, each provider had its own close ties to the industry in question. The collaborators did not receive </w:t>
      </w:r>
      <w:r w:rsidR="00BB093F">
        <w:t>dedicated</w:t>
      </w:r>
      <w:r w:rsidRPr="006E7FA4">
        <w:t xml:space="preserve"> funding to undertake the design. </w:t>
      </w:r>
      <w:r w:rsidR="008A44B9">
        <w:t xml:space="preserve">While </w:t>
      </w:r>
      <w:proofErr w:type="gramStart"/>
      <w:r w:rsidR="008A44B9">
        <w:t>i</w:t>
      </w:r>
      <w:r w:rsidRPr="006E7FA4">
        <w:t>t would appear that other</w:t>
      </w:r>
      <w:proofErr w:type="gramEnd"/>
      <w:r w:rsidRPr="006E7FA4">
        <w:t xml:space="preserve"> examples </w:t>
      </w:r>
      <w:r w:rsidR="00356B20">
        <w:t xml:space="preserve">of the consecutive model </w:t>
      </w:r>
      <w:r w:rsidRPr="006E7FA4">
        <w:t xml:space="preserve">required dedicated resourcing to develop the integration (in particular, preparing mapping documents), the </w:t>
      </w:r>
      <w:r w:rsidR="002C3203">
        <w:t>HE</w:t>
      </w:r>
      <w:r w:rsidRPr="006E7FA4">
        <w:t xml:space="preserve"> provider in this example was able to draw on substantial experience in developing similar arrangements. </w:t>
      </w:r>
    </w:p>
    <w:p w14:paraId="0FE93D18" w14:textId="45A5712A" w:rsidR="006E7FA4" w:rsidRPr="006E7FA4" w:rsidRDefault="006E7FA4" w:rsidP="006E7FA4">
      <w:pPr>
        <w:pStyle w:val="Text"/>
      </w:pPr>
      <w:r w:rsidRPr="006E7FA4">
        <w:t xml:space="preserve">One of the </w:t>
      </w:r>
      <w:r w:rsidR="002C3203">
        <w:t>HE</w:t>
      </w:r>
      <w:r w:rsidRPr="006E7FA4">
        <w:t xml:space="preserve"> institution informants explained that the </w:t>
      </w:r>
      <w:r w:rsidR="00B018FB">
        <w:t>institution’s particular</w:t>
      </w:r>
      <w:r w:rsidRPr="006E7FA4">
        <w:t xml:space="preserve"> expertise </w:t>
      </w:r>
      <w:r w:rsidR="00B018FB">
        <w:t>in this area</w:t>
      </w:r>
      <w:r w:rsidR="00784E0B">
        <w:t xml:space="preserve"> </w:t>
      </w:r>
      <w:r w:rsidRPr="006E7FA4">
        <w:t xml:space="preserve">could be traced back to a </w:t>
      </w:r>
      <w:r w:rsidR="00DE2461" w:rsidRPr="006E7FA4">
        <w:t>2010</w:t>
      </w:r>
      <w:r w:rsidR="00DE2461">
        <w:t xml:space="preserve"> </w:t>
      </w:r>
      <w:r w:rsidRPr="006E7FA4">
        <w:t xml:space="preserve">state government program </w:t>
      </w:r>
      <w:r w:rsidR="00D173C8">
        <w:t xml:space="preserve">designed </w:t>
      </w:r>
      <w:r w:rsidRPr="006E7FA4">
        <w:t xml:space="preserve">to improve regional student access to </w:t>
      </w:r>
      <w:r w:rsidR="00F63BAE">
        <w:t>HE</w:t>
      </w:r>
      <w:r w:rsidRPr="006E7FA4">
        <w:t>. Funding obtained under that program facilitated the development of a number of articulation and credit arrangements with VET providers. Through th</w:t>
      </w:r>
      <w:r w:rsidR="00784E0B">
        <w:t>e</w:t>
      </w:r>
      <w:r w:rsidRPr="006E7FA4">
        <w:t xml:space="preserve"> experience of numerous collaborations and the process of repeatedly mapping VET training packages a</w:t>
      </w:r>
      <w:r w:rsidR="00015895">
        <w:t>gainst</w:t>
      </w:r>
      <w:r w:rsidRPr="006E7FA4">
        <w:t xml:space="preserve"> </w:t>
      </w:r>
      <w:r w:rsidR="00F63BAE">
        <w:t>HE</w:t>
      </w:r>
      <w:r w:rsidRPr="006E7FA4">
        <w:t xml:space="preserve"> curriculum, the </w:t>
      </w:r>
      <w:proofErr w:type="gramStart"/>
      <w:r w:rsidR="00F63BAE">
        <w:t>HE</w:t>
      </w:r>
      <w:proofErr w:type="gramEnd"/>
      <w:r w:rsidRPr="006E7FA4">
        <w:t xml:space="preserve"> provider was able to approach the current example with confidence and skill. This may </w:t>
      </w:r>
      <w:r w:rsidR="004F5476">
        <w:t>explain</w:t>
      </w:r>
      <w:r w:rsidRPr="006E7FA4">
        <w:t xml:space="preserve"> why</w:t>
      </w:r>
      <w:r w:rsidR="00013468">
        <w:t>,</w:t>
      </w:r>
      <w:r w:rsidRPr="006E7FA4">
        <w:t xml:space="preserve"> </w:t>
      </w:r>
      <w:r w:rsidR="00013468" w:rsidRPr="006E7FA4">
        <w:t>without a substantial initial outlay</w:t>
      </w:r>
      <w:r w:rsidR="00013468">
        <w:t>,</w:t>
      </w:r>
      <w:r w:rsidR="00013468" w:rsidRPr="006E7FA4">
        <w:t xml:space="preserve"> </w:t>
      </w:r>
      <w:r w:rsidRPr="006E7FA4">
        <w:t xml:space="preserve">the collaboration was </w:t>
      </w:r>
      <w:r w:rsidR="00F63BAE">
        <w:t>established</w:t>
      </w:r>
      <w:r w:rsidRPr="006E7FA4">
        <w:t xml:space="preserve"> and </w:t>
      </w:r>
      <w:r w:rsidR="00056864">
        <w:t xml:space="preserve">has been </w:t>
      </w:r>
      <w:r w:rsidRPr="006E7FA4">
        <w:t>successful to date. The VET provider in this example was also an innovative institution</w:t>
      </w:r>
      <w:r w:rsidR="00E77062">
        <w:t>,</w:t>
      </w:r>
      <w:r w:rsidRPr="006E7FA4">
        <w:t xml:space="preserve"> with experience working with </w:t>
      </w:r>
      <w:r w:rsidR="00F63BAE">
        <w:t>HE</w:t>
      </w:r>
      <w:r w:rsidRPr="006E7FA4">
        <w:t xml:space="preserve"> providers. Significant expertise </w:t>
      </w:r>
      <w:r w:rsidR="00056864">
        <w:t>from</w:t>
      </w:r>
      <w:r w:rsidR="00056864" w:rsidRPr="006E7FA4">
        <w:t xml:space="preserve"> both sides </w:t>
      </w:r>
      <w:r w:rsidRPr="006E7FA4">
        <w:t xml:space="preserve">was brought to the collaboration. It should be noted that finance and accounting industry standards had to be met by </w:t>
      </w:r>
      <w:r w:rsidR="00DB7E1C">
        <w:t xml:space="preserve">both </w:t>
      </w:r>
      <w:r w:rsidRPr="006E7FA4">
        <w:t xml:space="preserve">the VET and </w:t>
      </w:r>
      <w:r w:rsidR="00F63BAE">
        <w:t>HE</w:t>
      </w:r>
      <w:r w:rsidRPr="006E7FA4">
        <w:t xml:space="preserve"> components of the integration, but compliance </w:t>
      </w:r>
      <w:r w:rsidR="00056864">
        <w:t>had been</w:t>
      </w:r>
      <w:r w:rsidRPr="006E7FA4">
        <w:t xml:space="preserve"> already achieved before the integration </w:t>
      </w:r>
      <w:r w:rsidR="00DB7E1C">
        <w:t>was</w:t>
      </w:r>
      <w:r w:rsidRPr="006E7FA4">
        <w:t xml:space="preserve"> initiated, and the modularity of the components meant that compliance was not undermined by any aspect of the integration.</w:t>
      </w:r>
      <w:r w:rsidR="00141197">
        <w:t xml:space="preserve"> </w:t>
      </w:r>
    </w:p>
    <w:p w14:paraId="01D976EC" w14:textId="08126B27" w:rsidR="006E7FA4" w:rsidRPr="006E7FA4" w:rsidRDefault="006E7FA4" w:rsidP="006E7FA4">
      <w:pPr>
        <w:pStyle w:val="Text"/>
      </w:pPr>
      <w:r w:rsidRPr="006E7FA4">
        <w:t xml:space="preserve">Students enter </w:t>
      </w:r>
      <w:r w:rsidR="005A68FD">
        <w:t>through a Certificate IV in Accounting and Bookkeeping</w:t>
      </w:r>
      <w:r w:rsidR="00057C83">
        <w:t>, which</w:t>
      </w:r>
      <w:r w:rsidR="005A68FD">
        <w:t xml:space="preserve"> articulates to </w:t>
      </w:r>
      <w:r w:rsidRPr="006E7FA4">
        <w:t xml:space="preserve">a </w:t>
      </w:r>
      <w:r w:rsidR="0051481F">
        <w:t>Diploma of Accounting</w:t>
      </w:r>
      <w:r w:rsidR="00DD4EAF">
        <w:t xml:space="preserve">, </w:t>
      </w:r>
      <w:r w:rsidR="006E79A4">
        <w:t xml:space="preserve">both </w:t>
      </w:r>
      <w:r w:rsidRPr="006E7FA4">
        <w:t xml:space="preserve">delivered by the VET provider. </w:t>
      </w:r>
      <w:r w:rsidR="005A68FD">
        <w:t>Students then move</w:t>
      </w:r>
      <w:r w:rsidRPr="006E7FA4">
        <w:t xml:space="preserve"> into </w:t>
      </w:r>
      <w:r w:rsidR="005A68FD">
        <w:t xml:space="preserve">the second year of </w:t>
      </w:r>
      <w:r w:rsidRPr="006E7FA4">
        <w:t xml:space="preserve">a </w:t>
      </w:r>
      <w:proofErr w:type="gramStart"/>
      <w:r w:rsidR="00DD4EAF">
        <w:t>b</w:t>
      </w:r>
      <w:r w:rsidR="00DD4EAF" w:rsidRPr="006E7FA4">
        <w:t xml:space="preserve">achelor </w:t>
      </w:r>
      <w:r w:rsidR="00DD4EAF">
        <w:t>d</w:t>
      </w:r>
      <w:r w:rsidR="00DD4EAF" w:rsidRPr="006E7FA4">
        <w:t xml:space="preserve">egree in </w:t>
      </w:r>
      <w:r w:rsidR="00DD4EAF">
        <w:t>a</w:t>
      </w:r>
      <w:r w:rsidR="00DD4EAF" w:rsidRPr="006E7FA4">
        <w:t>ccountin</w:t>
      </w:r>
      <w:r w:rsidR="00F63BAE" w:rsidRPr="006E7FA4">
        <w:t>g</w:t>
      </w:r>
      <w:proofErr w:type="gramEnd"/>
      <w:r w:rsidRPr="006E7FA4">
        <w:t xml:space="preserve">. </w:t>
      </w:r>
      <w:r w:rsidR="00DD4EAF">
        <w:t>T</w:t>
      </w:r>
      <w:r w:rsidR="00DD4EAF" w:rsidRPr="006E7FA4">
        <w:t>oward</w:t>
      </w:r>
      <w:r w:rsidR="00DD4EAF">
        <w:t>s</w:t>
      </w:r>
      <w:r w:rsidR="00DD4EAF" w:rsidRPr="006E7FA4">
        <w:t xml:space="preserve"> the completion of their advanced diploma studies</w:t>
      </w:r>
      <w:r w:rsidR="00DD4EAF">
        <w:t>, s</w:t>
      </w:r>
      <w:r w:rsidRPr="006E7FA4">
        <w:t>tudents are given the option of progressing to the degree. The degree</w:t>
      </w:r>
      <w:r w:rsidR="00BD4982">
        <w:t>, which</w:t>
      </w:r>
      <w:r w:rsidRPr="006E7FA4">
        <w:t xml:space="preserve"> is valued by industry, creat</w:t>
      </w:r>
      <w:r w:rsidR="00BD4982">
        <w:t>es</w:t>
      </w:r>
      <w:r w:rsidRPr="006E7FA4">
        <w:t xml:space="preserve"> a clear sequence of relevant qualifications for interested students</w:t>
      </w:r>
      <w:r w:rsidR="00E85BC0">
        <w:t>,</w:t>
      </w:r>
      <w:r w:rsidRPr="006E7FA4">
        <w:t xml:space="preserve"> </w:t>
      </w:r>
      <w:r w:rsidR="00F601DF">
        <w:t xml:space="preserve">through </w:t>
      </w:r>
      <w:r w:rsidRPr="006E7FA4">
        <w:t>which a small number</w:t>
      </w:r>
      <w:r w:rsidR="00C45A15">
        <w:t xml:space="preserve"> (</w:t>
      </w:r>
      <w:r w:rsidR="00F278E0">
        <w:t>inc</w:t>
      </w:r>
      <w:r w:rsidR="00F601DF">
        <w:t>luding</w:t>
      </w:r>
      <w:r w:rsidR="00C45A15">
        <w:t xml:space="preserve"> international students)</w:t>
      </w:r>
      <w:r w:rsidRPr="006E7FA4">
        <w:t xml:space="preserve"> </w:t>
      </w:r>
      <w:r w:rsidR="00504CD9">
        <w:t>we</w:t>
      </w:r>
      <w:r w:rsidRPr="006E7FA4">
        <w:t>re currently progressing. Informants from both institutions were confident</w:t>
      </w:r>
      <w:r w:rsidR="00A40724">
        <w:t xml:space="preserve"> that</w:t>
      </w:r>
      <w:r w:rsidRPr="006E7FA4">
        <w:t xml:space="preserve"> student numbers would grow. Students in the advanced diploma were well</w:t>
      </w:r>
      <w:r w:rsidR="00A40724">
        <w:t xml:space="preserve"> </w:t>
      </w:r>
      <w:r w:rsidRPr="006E7FA4">
        <w:t xml:space="preserve">informed about the progression option, which was made more attractive by the fact that </w:t>
      </w:r>
      <w:r w:rsidR="00761701">
        <w:t xml:space="preserve">a </w:t>
      </w:r>
      <w:r w:rsidRPr="006E7FA4">
        <w:t>select</w:t>
      </w:r>
      <w:r w:rsidR="00761701">
        <w:t xml:space="preserve"> number of</w:t>
      </w:r>
      <w:r w:rsidRPr="006E7FA4">
        <w:t xml:space="preserve"> qualified VET institution staff also taught subjects in the degree </w:t>
      </w:r>
      <w:r w:rsidR="00761701">
        <w:t>component</w:t>
      </w:r>
      <w:r w:rsidRPr="006E7FA4">
        <w:t xml:space="preserve"> of the integration on the </w:t>
      </w:r>
      <w:r w:rsidR="00A90835">
        <w:t>HE</w:t>
      </w:r>
      <w:r w:rsidRPr="006E7FA4">
        <w:t xml:space="preserve"> provider campus. This arrangement was facilitated by a high level of trust between staff from </w:t>
      </w:r>
      <w:r w:rsidR="002E2C44">
        <w:t>both</w:t>
      </w:r>
      <w:r w:rsidRPr="006E7FA4">
        <w:t xml:space="preserve"> provider</w:t>
      </w:r>
      <w:r w:rsidR="002E2C44">
        <w:t>s</w:t>
      </w:r>
      <w:r w:rsidR="00761701">
        <w:t>,</w:t>
      </w:r>
      <w:r w:rsidRPr="006E7FA4">
        <w:t xml:space="preserve"> which was </w:t>
      </w:r>
      <w:r w:rsidRPr="006E7FA4">
        <w:lastRenderedPageBreak/>
        <w:t xml:space="preserve">reinforced by the practice of VET staff teaching in the degree program. The informants described </w:t>
      </w:r>
      <w:r w:rsidR="00C71BC7">
        <w:t xml:space="preserve">the </w:t>
      </w:r>
      <w:r w:rsidRPr="006E7FA4">
        <w:t xml:space="preserve">strong awareness </w:t>
      </w:r>
      <w:r w:rsidR="00C71BC7">
        <w:t>evin</w:t>
      </w:r>
      <w:r w:rsidR="009D7469">
        <w:t xml:space="preserve">ced </w:t>
      </w:r>
      <w:r w:rsidRPr="006E7FA4">
        <w:t xml:space="preserve">by involved staff from both institutions </w:t>
      </w:r>
      <w:r w:rsidR="009D7469">
        <w:t>about the</w:t>
      </w:r>
      <w:r w:rsidRPr="006E7FA4">
        <w:t xml:space="preserve"> delivery and assessment practices of the other. The initiative was further strengthened by explicit </w:t>
      </w:r>
      <w:r w:rsidR="002F41DA">
        <w:t xml:space="preserve">staff </w:t>
      </w:r>
      <w:r w:rsidRPr="006E7FA4">
        <w:t>attention to the problem of transitioning f</w:t>
      </w:r>
      <w:r w:rsidR="004513F7">
        <w:t>ro</w:t>
      </w:r>
      <w:r w:rsidRPr="006E7FA4">
        <w:t xml:space="preserve">m VET to </w:t>
      </w:r>
      <w:r w:rsidR="00A90835">
        <w:t>HE</w:t>
      </w:r>
      <w:r w:rsidRPr="006E7FA4">
        <w:t xml:space="preserve"> styles of delivery. Students were well</w:t>
      </w:r>
      <w:r w:rsidR="002F41DA">
        <w:t xml:space="preserve"> </w:t>
      </w:r>
      <w:r w:rsidRPr="006E7FA4">
        <w:t xml:space="preserve">supported through the transition, while delivery and assessment practices in the degree </w:t>
      </w:r>
      <w:r w:rsidR="002F41DA">
        <w:t>component</w:t>
      </w:r>
      <w:r w:rsidRPr="006E7FA4">
        <w:t xml:space="preserve"> of the integration were shaped by long experience in similar arrangements. The teaching and assessment style adopted within the degree </w:t>
      </w:r>
      <w:r w:rsidR="00E85639">
        <w:t>component</w:t>
      </w:r>
      <w:r w:rsidRPr="006E7FA4">
        <w:t xml:space="preserve"> could be described as innovative and perhaps closer to VET delivery and assessment practices than is typical in </w:t>
      </w:r>
      <w:r w:rsidR="00A90835">
        <w:t>HE</w:t>
      </w:r>
      <w:r w:rsidRPr="006E7FA4">
        <w:t xml:space="preserve"> providers.</w:t>
      </w:r>
    </w:p>
    <w:p w14:paraId="7CF4E15D" w14:textId="27D82757" w:rsidR="00CC0A70" w:rsidRDefault="006E7FA4" w:rsidP="006E7FA4">
      <w:pPr>
        <w:pStyle w:val="Text"/>
      </w:pPr>
      <w:r w:rsidRPr="006E7FA4">
        <w:t>T</w:t>
      </w:r>
      <w:r w:rsidRPr="004D79A1">
        <w:t xml:space="preserve">he </w:t>
      </w:r>
      <w:bookmarkStart w:id="68" w:name="_Hlk75511036"/>
      <w:r w:rsidR="004D79A1" w:rsidRPr="0013443A">
        <w:rPr>
          <w:iCs/>
        </w:rPr>
        <w:t xml:space="preserve">other </w:t>
      </w:r>
      <w:r w:rsidR="0001293B">
        <w:rPr>
          <w:iCs/>
        </w:rPr>
        <w:t>‘</w:t>
      </w:r>
      <w:r w:rsidR="004D79A1" w:rsidRPr="0013443A">
        <w:rPr>
          <w:iCs/>
        </w:rPr>
        <w:t>consecutive</w:t>
      </w:r>
      <w:r w:rsidR="0001293B">
        <w:rPr>
          <w:iCs/>
        </w:rPr>
        <w:t>’</w:t>
      </w:r>
      <w:r w:rsidR="004D79A1" w:rsidRPr="006E7FA4">
        <w:rPr>
          <w:i/>
          <w:iCs/>
        </w:rPr>
        <w:t xml:space="preserve"> </w:t>
      </w:r>
      <w:r w:rsidRPr="006E7FA4">
        <w:t xml:space="preserve">example </w:t>
      </w:r>
      <w:bookmarkEnd w:id="68"/>
      <w:r w:rsidRPr="006E7FA4">
        <w:t xml:space="preserve">was aligned to the early childhood education and care (ECEC) industry, with a diploma qualification leading into a </w:t>
      </w:r>
      <w:proofErr w:type="gramStart"/>
      <w:r w:rsidRPr="006E7FA4">
        <w:t>bachelor</w:t>
      </w:r>
      <w:proofErr w:type="gramEnd"/>
      <w:r w:rsidRPr="006E7FA4">
        <w:t xml:space="preserve"> degree at second year level. This example is wholly based in a dual</w:t>
      </w:r>
      <w:r w:rsidR="002D11D9">
        <w:t>-</w:t>
      </w:r>
      <w:r w:rsidRPr="006E7FA4">
        <w:t xml:space="preserve">sector institution, although the VET and </w:t>
      </w:r>
      <w:r w:rsidR="00A90835">
        <w:t>HE</w:t>
      </w:r>
      <w:r w:rsidRPr="006E7FA4">
        <w:t xml:space="preserve"> parts of the provider had been distinct operations, at least </w:t>
      </w:r>
      <w:proofErr w:type="gramStart"/>
      <w:r w:rsidRPr="006E7FA4">
        <w:t>with regard to</w:t>
      </w:r>
      <w:proofErr w:type="gramEnd"/>
      <w:r w:rsidRPr="006E7FA4">
        <w:t xml:space="preserve"> ECEC qualifications. </w:t>
      </w:r>
      <w:r w:rsidR="0013443A">
        <w:t xml:space="preserve">The informant </w:t>
      </w:r>
      <w:r w:rsidR="00A14A85">
        <w:t>indicated</w:t>
      </w:r>
      <w:r w:rsidR="0013443A">
        <w:t xml:space="preserve"> that the impetus for developing the </w:t>
      </w:r>
      <w:r w:rsidR="00D9222D">
        <w:t>integration</w:t>
      </w:r>
      <w:r w:rsidR="0013443A">
        <w:t xml:space="preserve"> was a desire on the part of the institution to be an authentic dual provider</w:t>
      </w:r>
      <w:r w:rsidR="005A0582">
        <w:t>, one</w:t>
      </w:r>
      <w:r w:rsidR="00D9222D">
        <w:t xml:space="preserve"> focused on be</w:t>
      </w:r>
      <w:r w:rsidR="005A0582">
        <w:t>ne</w:t>
      </w:r>
      <w:r w:rsidR="00D9222D">
        <w:t xml:space="preserve">fiting </w:t>
      </w:r>
      <w:r w:rsidR="003B4648">
        <w:t xml:space="preserve">both </w:t>
      </w:r>
      <w:r w:rsidR="00D9222D">
        <w:t>students and industry through innovative qualification design</w:t>
      </w:r>
      <w:r w:rsidR="0013443A">
        <w:t xml:space="preserve">. </w:t>
      </w:r>
      <w:r w:rsidR="005A0582">
        <w:t>I</w:t>
      </w:r>
      <w:r w:rsidR="00A14A85">
        <w:t>ndustry demand for post-diploma-</w:t>
      </w:r>
      <w:r w:rsidR="00E11AC2">
        <w:t>qualified</w:t>
      </w:r>
      <w:r w:rsidR="00A14A85">
        <w:t xml:space="preserve"> workers</w:t>
      </w:r>
      <w:r w:rsidR="005A0582">
        <w:t xml:space="preserve"> was reported</w:t>
      </w:r>
      <w:r w:rsidR="00A14A85">
        <w:t xml:space="preserve">, especially in regional areas. </w:t>
      </w:r>
      <w:r w:rsidRPr="006E7FA4">
        <w:t>The informant was personally involved in the initiation and design of the integration in 2016</w:t>
      </w:r>
      <w:r w:rsidR="005F1D42">
        <w:t xml:space="preserve"> and</w:t>
      </w:r>
      <w:r w:rsidRPr="006E7FA4">
        <w:t xml:space="preserve"> explain</w:t>
      </w:r>
      <w:r w:rsidR="005F1D42">
        <w:t>ed</w:t>
      </w:r>
      <w:r w:rsidRPr="006E7FA4">
        <w:t xml:space="preserve"> that the institution </w:t>
      </w:r>
      <w:r w:rsidR="005F1D42">
        <w:t xml:space="preserve">had </w:t>
      </w:r>
      <w:r w:rsidRPr="006E7FA4">
        <w:t xml:space="preserve">actively supported integration initiatives at the time, which allowed substantial resourcing to be directed to the example. According to the informant, a senior staff member with </w:t>
      </w:r>
      <w:r w:rsidR="00176420">
        <w:t xml:space="preserve">a </w:t>
      </w:r>
      <w:r w:rsidRPr="006E7FA4">
        <w:t xml:space="preserve">detailed understanding of both </w:t>
      </w:r>
      <w:r w:rsidR="00176420">
        <w:t xml:space="preserve">the </w:t>
      </w:r>
      <w:r w:rsidRPr="006E7FA4">
        <w:t xml:space="preserve">VET and </w:t>
      </w:r>
      <w:proofErr w:type="gramStart"/>
      <w:r w:rsidR="00A90835">
        <w:t>HE</w:t>
      </w:r>
      <w:proofErr w:type="gramEnd"/>
      <w:r w:rsidRPr="006E7FA4">
        <w:t xml:space="preserve"> sectors was taken offline for 12 months to develop the integration, with the bulk of the effort devoted to the mapping process and documentation. </w:t>
      </w:r>
    </w:p>
    <w:p w14:paraId="0EB3EDDD" w14:textId="5F0AE9A9" w:rsidR="006E7FA4" w:rsidRPr="006E7FA4" w:rsidRDefault="006E7FA4" w:rsidP="006E7FA4">
      <w:pPr>
        <w:pStyle w:val="Text"/>
      </w:pPr>
      <w:r w:rsidRPr="006E7FA4">
        <w:t xml:space="preserve">The mapping process not only had to satisfy </w:t>
      </w:r>
      <w:r w:rsidR="00A72E18">
        <w:t xml:space="preserve">the </w:t>
      </w:r>
      <w:r w:rsidR="00A72E18" w:rsidRPr="006E7FA4">
        <w:t xml:space="preserve">requirements </w:t>
      </w:r>
      <w:r w:rsidR="00A72E18">
        <w:t xml:space="preserve">of the </w:t>
      </w:r>
      <w:r w:rsidRPr="006E7FA4">
        <w:t>higher education regulator (</w:t>
      </w:r>
      <w:r w:rsidR="00F33511">
        <w:t>Tertiary Education</w:t>
      </w:r>
      <w:r w:rsidR="00665F1B">
        <w:t xml:space="preserve"> Quality and Standards Agency</w:t>
      </w:r>
      <w:r w:rsidRPr="006E7FA4">
        <w:t xml:space="preserve">) but </w:t>
      </w:r>
      <w:r w:rsidR="00A72E18">
        <w:t xml:space="preserve">also </w:t>
      </w:r>
      <w:r w:rsidRPr="006E7FA4">
        <w:t xml:space="preserve">the ECEC industry regulator </w:t>
      </w:r>
      <w:r w:rsidR="00E24CD8" w:rsidRPr="006E7FA4">
        <w:t xml:space="preserve">standards </w:t>
      </w:r>
      <w:r w:rsidRPr="006E7FA4">
        <w:t>(</w:t>
      </w:r>
      <w:r w:rsidR="00E24CD8">
        <w:t>Australian Children's Education and Care Quality Authority</w:t>
      </w:r>
      <w:r w:rsidRPr="006E7FA4">
        <w:t>), compounding the complexity of the design. The informant conceded that in the current economic climate the institution would be unlikely to fund such an exhaustive process</w:t>
      </w:r>
      <w:r w:rsidR="006E79A4">
        <w:t xml:space="preserve"> again</w:t>
      </w:r>
      <w:r w:rsidRPr="006E7FA4">
        <w:t xml:space="preserve">. </w:t>
      </w:r>
    </w:p>
    <w:p w14:paraId="27B8FE9F" w14:textId="3CAF92F3" w:rsidR="006E7FA4" w:rsidRPr="006E7FA4" w:rsidRDefault="006E7FA4" w:rsidP="006E7FA4">
      <w:pPr>
        <w:pStyle w:val="Text"/>
      </w:pPr>
      <w:r w:rsidRPr="006E7FA4">
        <w:t xml:space="preserve">Students entering the </w:t>
      </w:r>
      <w:r w:rsidR="004A3384">
        <w:t>d</w:t>
      </w:r>
      <w:r w:rsidRPr="006E7FA4">
        <w:t xml:space="preserve">iploma program already possess a </w:t>
      </w:r>
      <w:r w:rsidR="007A4847">
        <w:t>c</w:t>
      </w:r>
      <w:r w:rsidRPr="006E7FA4">
        <w:t xml:space="preserve">ertificate III qualification in ECEC. Most are mature-aged, have experience working in the industry, and often have busy family lives. The informant emphasised the need to take this background into account when </w:t>
      </w:r>
      <w:r w:rsidR="004B71EA" w:rsidRPr="006E7FA4">
        <w:t xml:space="preserve">the integration </w:t>
      </w:r>
      <w:r w:rsidR="004B71EA">
        <w:t xml:space="preserve">was being </w:t>
      </w:r>
      <w:r w:rsidRPr="006E7FA4">
        <w:t>develop</w:t>
      </w:r>
      <w:r w:rsidR="00C413B4">
        <w:t>ed</w:t>
      </w:r>
      <w:r w:rsidRPr="006E7FA4">
        <w:t xml:space="preserve">, with particular attention given to easing students into the demands of the </w:t>
      </w:r>
      <w:r w:rsidR="00A90835">
        <w:t>HE</w:t>
      </w:r>
      <w:r w:rsidRPr="006E7FA4">
        <w:t xml:space="preserve"> qualification. Students in the diploma program are made well aware of the degree option and the advanced standing they would receive on the basis of completing their diploma. One difficulty created by compliance with the industry regulator standards is that additional hours of work placement are required on top of the diploma work placement quota </w:t>
      </w:r>
      <w:r w:rsidR="002E1283">
        <w:t>to enable</w:t>
      </w:r>
      <w:r w:rsidRPr="006E7FA4">
        <w:t xml:space="preserve"> students to </w:t>
      </w:r>
      <w:r w:rsidR="002E1283">
        <w:t>be awarded</w:t>
      </w:r>
      <w:r w:rsidRPr="006E7FA4">
        <w:t xml:space="preserve"> advanced standing in the degree. The informant explained that the extra work placement requirement </w:t>
      </w:r>
      <w:r w:rsidR="002E1283">
        <w:t>−</w:t>
      </w:r>
      <w:r w:rsidRPr="006E7FA4">
        <w:t xml:space="preserve"> </w:t>
      </w:r>
      <w:r w:rsidRPr="007B4511">
        <w:t>unpaid hours</w:t>
      </w:r>
      <w:r w:rsidRPr="006E7FA4">
        <w:t xml:space="preserve"> of work in ECEC centres </w:t>
      </w:r>
      <w:r w:rsidR="002E1283">
        <w:t>−</w:t>
      </w:r>
      <w:r w:rsidRPr="006E7FA4">
        <w:t xml:space="preserve"> was a significant disincentive for the students</w:t>
      </w:r>
      <w:r w:rsidR="00062FD3">
        <w:t>,</w:t>
      </w:r>
      <w:r w:rsidRPr="006E7FA4">
        <w:t xml:space="preserve"> who are often part</w:t>
      </w:r>
      <w:r w:rsidR="00062FD3">
        <w:t>-</w:t>
      </w:r>
      <w:r w:rsidRPr="006E7FA4">
        <w:t xml:space="preserve">time and </w:t>
      </w:r>
      <w:r w:rsidR="00062FD3">
        <w:t xml:space="preserve">already </w:t>
      </w:r>
      <w:r w:rsidR="006F7AC2">
        <w:t>employed</w:t>
      </w:r>
      <w:r w:rsidRPr="006E7FA4">
        <w:t xml:space="preserve"> in centres.</w:t>
      </w:r>
      <w:r w:rsidR="00EF080D">
        <w:rPr>
          <w:rStyle w:val="FootnoteReference"/>
        </w:rPr>
        <w:footnoteReference w:id="7"/>
      </w:r>
      <w:r w:rsidRPr="006E7FA4">
        <w:t xml:space="preserve"> </w:t>
      </w:r>
      <w:r w:rsidR="00322362">
        <w:br/>
      </w:r>
      <w:r w:rsidRPr="006E7FA4">
        <w:t xml:space="preserve">As a result, relatively few students would opt for the degree. The majority of graduates from the diploma went into the workforce instead of continuing their studies. </w:t>
      </w:r>
    </w:p>
    <w:p w14:paraId="7F0CE13D" w14:textId="77777777" w:rsidR="006E7FA4" w:rsidRPr="006E7FA4" w:rsidRDefault="006E7FA4" w:rsidP="006E7FA4">
      <w:pPr>
        <w:pStyle w:val="Text"/>
        <w:rPr>
          <w:lang w:val="en-US"/>
        </w:rPr>
      </w:pPr>
    </w:p>
    <w:p w14:paraId="2C29EC4E" w14:textId="77777777" w:rsidR="006E7FA4" w:rsidRPr="006E7FA4" w:rsidRDefault="006E7FA4" w:rsidP="006E7FA4">
      <w:pPr>
        <w:pStyle w:val="Text"/>
        <w:rPr>
          <w:lang w:val="en-US"/>
        </w:rPr>
      </w:pPr>
      <w:r w:rsidRPr="006E7FA4">
        <w:rPr>
          <w:lang w:val="en-US"/>
        </w:rPr>
        <w:br w:type="page"/>
      </w:r>
    </w:p>
    <w:p w14:paraId="626F01F4" w14:textId="13463DC5" w:rsidR="00A77889" w:rsidRDefault="00DA3C1C" w:rsidP="00DA3C1C">
      <w:pPr>
        <w:pStyle w:val="Heading1"/>
        <w:ind w:left="851"/>
      </w:pPr>
      <w:bookmarkStart w:id="69" w:name="_Toc84509256"/>
      <w:r w:rsidRPr="00BE5DCB">
        <w:rPr>
          <w:noProof/>
          <w:lang w:eastAsia="en-AU"/>
        </w:rPr>
        <w:lastRenderedPageBreak/>
        <w:drawing>
          <wp:anchor distT="0" distB="0" distL="114300" distR="114300" simplePos="0" relativeHeight="252025856" behindDoc="0" locked="0" layoutInCell="1" allowOverlap="1" wp14:anchorId="08BC7168" wp14:editId="1E8A868E">
            <wp:simplePos x="0" y="0"/>
            <wp:positionH relativeFrom="column">
              <wp:posOffset>0</wp:posOffset>
            </wp:positionH>
            <wp:positionV relativeFrom="paragraph">
              <wp:posOffset>-38100</wp:posOffset>
            </wp:positionV>
            <wp:extent cx="408353" cy="419100"/>
            <wp:effectExtent l="0" t="0" r="0" b="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a:picLocks noChangeAspect="1" noChangeArrowheads="1"/>
                    </pic:cNvPicPr>
                  </pic:nvPicPr>
                  <pic:blipFill>
                    <a:blip r:embed="rId35">
                      <a:extLst>
                        <a:ext uri="{28A0092B-C50C-407E-A947-70E740481C1C}">
                          <a14:useLocalDpi xmlns:a14="http://schemas.microsoft.com/office/drawing/2010/main" val="0"/>
                        </a:ext>
                      </a:extLst>
                    </a:blip>
                    <a:stretch>
                      <a:fillRect/>
                    </a:stretch>
                  </pic:blipFill>
                  <pic:spPr bwMode="auto">
                    <a:xfrm>
                      <a:off x="0" y="0"/>
                      <a:ext cx="408353"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77889">
        <w:t>Characteristics of sustainable models</w:t>
      </w:r>
      <w:bookmarkEnd w:id="69"/>
    </w:p>
    <w:p w14:paraId="446B34B0" w14:textId="2D0FC091" w:rsidR="000B198F" w:rsidRDefault="00DE5C84" w:rsidP="00DE5C84">
      <w:pPr>
        <w:pStyle w:val="Text"/>
      </w:pPr>
      <w:r w:rsidRPr="00DE5C84">
        <w:t xml:space="preserve">The overarching question of </w:t>
      </w:r>
      <w:bookmarkStart w:id="70" w:name="_Hlk75511564"/>
      <w:r w:rsidR="00792974">
        <w:t>whether</w:t>
      </w:r>
      <w:r w:rsidR="00F94ECD">
        <w:t>,</w:t>
      </w:r>
      <w:r w:rsidRPr="00DE5C84">
        <w:t xml:space="preserve"> and how</w:t>
      </w:r>
      <w:r w:rsidR="00F94ECD">
        <w:t>,</w:t>
      </w:r>
      <w:r w:rsidRPr="00DE5C84">
        <w:t xml:space="preserve"> integrated qualifications could be implemented more broadly </w:t>
      </w:r>
      <w:bookmarkEnd w:id="70"/>
      <w:r w:rsidRPr="00DE5C84">
        <w:t xml:space="preserve">may be answered in a qualified way by this research. As the case studies indicate, </w:t>
      </w:r>
      <w:r w:rsidRPr="003B5EE9">
        <w:t xml:space="preserve">high integration </w:t>
      </w:r>
      <w:r w:rsidR="003B5EE9">
        <w:t>models</w:t>
      </w:r>
      <w:r w:rsidRPr="00DE5C84">
        <w:t xml:space="preserve"> are difficult to construct and sustain. The highest category of integration in </w:t>
      </w:r>
      <w:r w:rsidR="00395931">
        <w:t>our</w:t>
      </w:r>
      <w:r w:rsidRPr="00DE5C84">
        <w:t xml:space="preserve"> typology </w:t>
      </w:r>
      <w:r w:rsidR="00395931">
        <w:t>−</w:t>
      </w:r>
      <w:r w:rsidRPr="00DE5C84">
        <w:t xml:space="preserve"> the </w:t>
      </w:r>
      <w:r w:rsidR="00F94ECD">
        <w:t>e</w:t>
      </w:r>
      <w:r w:rsidRPr="00DE5C84">
        <w:t xml:space="preserve">mbedded model </w:t>
      </w:r>
      <w:r w:rsidR="00395931">
        <w:t>−</w:t>
      </w:r>
      <w:r w:rsidRPr="00DE5C84">
        <w:t xml:space="preserve"> included only t</w:t>
      </w:r>
      <w:r w:rsidR="003D0751">
        <w:t>hree</w:t>
      </w:r>
      <w:r w:rsidRPr="00DE5C84">
        <w:t xml:space="preserve"> examples</w:t>
      </w:r>
      <w:r w:rsidR="00B12B9B">
        <w:t>,</w:t>
      </w:r>
      <w:r w:rsidRPr="00DE5C84">
        <w:t xml:space="preserve"> and the one that </w:t>
      </w:r>
      <w:r w:rsidR="003D0751">
        <w:t xml:space="preserve">features as a case study </w:t>
      </w:r>
      <w:r w:rsidRPr="00DE5C84">
        <w:t xml:space="preserve">in the research had already been discontinued by the time the interview with the key informant </w:t>
      </w:r>
      <w:r w:rsidR="00806F7A">
        <w:t>was</w:t>
      </w:r>
      <w:r w:rsidRPr="00DE5C84">
        <w:t xml:space="preserve"> conducted. </w:t>
      </w:r>
      <w:r w:rsidR="005751AC">
        <w:t xml:space="preserve">Representatives from </w:t>
      </w:r>
      <w:r w:rsidR="00A9116F">
        <w:t>o</w:t>
      </w:r>
      <w:r w:rsidRPr="00DE5C84">
        <w:t xml:space="preserve">nly two examples of the next highest integration type </w:t>
      </w:r>
      <w:r w:rsidR="00806F7A">
        <w:t>−</w:t>
      </w:r>
      <w:r w:rsidRPr="00DE5C84">
        <w:t xml:space="preserve"> </w:t>
      </w:r>
      <w:r w:rsidR="00806F7A">
        <w:t>c</w:t>
      </w:r>
      <w:r w:rsidRPr="00DE5C84">
        <w:t xml:space="preserve">oncurrent </w:t>
      </w:r>
      <w:r w:rsidR="00806F7A">
        <w:t>−</w:t>
      </w:r>
      <w:r w:rsidRPr="00DE5C84">
        <w:t xml:space="preserve"> were </w:t>
      </w:r>
      <w:r w:rsidR="003D0751">
        <w:t>available for interview</w:t>
      </w:r>
      <w:r w:rsidRPr="00DE5C84">
        <w:t>. Of th</w:t>
      </w:r>
      <w:r w:rsidR="00A9116F">
        <w:t>e examples</w:t>
      </w:r>
      <w:r w:rsidRPr="00DE5C84">
        <w:t xml:space="preserve">, one appeared sustainable and the </w:t>
      </w:r>
      <w:r w:rsidR="00B24129">
        <w:br/>
      </w:r>
      <w:r w:rsidRPr="00DE5C84">
        <w:t xml:space="preserve">other, although it was still offered, was perhaps at risk due to low enrolments. A larger number of </w:t>
      </w:r>
      <w:r w:rsidR="00B24129">
        <w:br/>
      </w:r>
      <w:r w:rsidRPr="00DE5C84">
        <w:t xml:space="preserve">the next highest integration type </w:t>
      </w:r>
      <w:r w:rsidR="001179AD">
        <w:t>−</w:t>
      </w:r>
      <w:r w:rsidRPr="00DE5C84">
        <w:t xml:space="preserve"> the </w:t>
      </w:r>
      <w:r w:rsidR="00A9116F">
        <w:t>c</w:t>
      </w:r>
      <w:r w:rsidRPr="00DE5C84">
        <w:t xml:space="preserve">onsecutive model </w:t>
      </w:r>
      <w:r w:rsidR="001179AD">
        <w:t>−</w:t>
      </w:r>
      <w:r w:rsidRPr="00DE5C84">
        <w:t xml:space="preserve"> were identified. Most of these appeared to be sustainable.</w:t>
      </w:r>
    </w:p>
    <w:p w14:paraId="7398A4E5" w14:textId="068065B7" w:rsidR="00DE5C84" w:rsidRPr="00DE5C84" w:rsidRDefault="00DE5C84" w:rsidP="00DE5C84">
      <w:pPr>
        <w:pStyle w:val="Text"/>
      </w:pPr>
      <w:r w:rsidRPr="00DE5C84">
        <w:t xml:space="preserve">The first phase of the project encountered much larger numbers of the lower integration model and </w:t>
      </w:r>
      <w:r w:rsidR="00B24129">
        <w:br/>
      </w:r>
      <w:r w:rsidRPr="00DE5C84">
        <w:t xml:space="preserve">it appears that </w:t>
      </w:r>
      <w:r w:rsidR="002B5737">
        <w:t>this model</w:t>
      </w:r>
      <w:r w:rsidR="00A90835">
        <w:t xml:space="preserve"> is</w:t>
      </w:r>
      <w:r w:rsidRPr="00DE5C84">
        <w:t xml:space="preserve"> largely sustainable. </w:t>
      </w:r>
      <w:r w:rsidR="002B5737">
        <w:t>L</w:t>
      </w:r>
      <w:r w:rsidR="00A90835">
        <w:t>ower integration arrangements</w:t>
      </w:r>
      <w:r w:rsidRPr="00DE5C84">
        <w:t xml:space="preserve"> have often been the focus of investigations into pathways, credit and articulation arrangements, stretching back at least to the PhillipsKPA project of 2006 and most recently researched in a comprehensive way by the Ithaca Group (2018). </w:t>
      </w:r>
    </w:p>
    <w:p w14:paraId="41FAE9BD" w14:textId="77777777" w:rsidR="00DE5C84" w:rsidRPr="00DE5C84" w:rsidRDefault="00DE5C84" w:rsidP="00AA7AB2">
      <w:pPr>
        <w:pStyle w:val="Heading2"/>
      </w:pPr>
      <w:bookmarkStart w:id="71" w:name="_Toc84509257"/>
      <w:r w:rsidRPr="00DE5C84">
        <w:t>Curriculum mapping</w:t>
      </w:r>
      <w:bookmarkEnd w:id="71"/>
    </w:p>
    <w:p w14:paraId="51E5DDF0" w14:textId="05953169" w:rsidR="00DE5C84" w:rsidRPr="00DE5C84" w:rsidRDefault="00DE5C84" w:rsidP="00DE5C84">
      <w:pPr>
        <w:pStyle w:val="Text"/>
      </w:pPr>
      <w:r w:rsidRPr="00DE5C84">
        <w:t xml:space="preserve">Across the three high integration models, VET and </w:t>
      </w:r>
      <w:r w:rsidR="00A90835">
        <w:t>HE</w:t>
      </w:r>
      <w:r w:rsidRPr="00DE5C84">
        <w:t xml:space="preserve"> content mapping processes were common. ‘Mapping’ in this setting can be defined as the analysis of training package content (units of competency and qualification rules) alongside analysis of </w:t>
      </w:r>
      <w:r w:rsidR="00A90835">
        <w:t>HE</w:t>
      </w:r>
      <w:r w:rsidRPr="00DE5C84">
        <w:t xml:space="preserve"> course and program content to identify and distinguish overlapping and non-overlapping content. The obvious reason</w:t>
      </w:r>
      <w:r w:rsidR="0075465D">
        <w:t xml:space="preserve"> for</w:t>
      </w:r>
      <w:r w:rsidRPr="00DE5C84">
        <w:t xml:space="preserve"> mapping</w:t>
      </w:r>
      <w:r w:rsidR="0075465D">
        <w:t xml:space="preserve"> being</w:t>
      </w:r>
      <w:r w:rsidRPr="00DE5C84">
        <w:t xml:space="preserve"> a common feature of high integration models is that these integrations are subject to scrutiny by regulators from two sectors. </w:t>
      </w:r>
      <w:r w:rsidR="007B4511">
        <w:t>M</w:t>
      </w:r>
      <w:r w:rsidRPr="00DE5C84">
        <w:t xml:space="preserve">apping documentation </w:t>
      </w:r>
      <w:r w:rsidR="00844391">
        <w:t>−</w:t>
      </w:r>
      <w:r w:rsidRPr="00DE5C84">
        <w:t xml:space="preserve"> the focus of regulator attention </w:t>
      </w:r>
      <w:r w:rsidR="00A14B27">
        <w:t>−</w:t>
      </w:r>
      <w:r w:rsidRPr="00DE5C84">
        <w:t xml:space="preserve"> must be intelligible and persuasive at two distinct levels and sustainable through changes from either regulator. The research shows that the mapping process is extremely demanding and can be expensive. </w:t>
      </w:r>
    </w:p>
    <w:p w14:paraId="7A8017B3" w14:textId="125B777A" w:rsidR="00DE5C84" w:rsidRPr="00DE5C84" w:rsidRDefault="00DE5C84" w:rsidP="00DE5C84">
      <w:pPr>
        <w:pStyle w:val="Text"/>
      </w:pPr>
      <w:r w:rsidRPr="00DE5C84">
        <w:t xml:space="preserve">What made the mapping process such a challenge in </w:t>
      </w:r>
      <w:proofErr w:type="gramStart"/>
      <w:r w:rsidR="00A90835" w:rsidRPr="00DE5C84">
        <w:t>all</w:t>
      </w:r>
      <w:r w:rsidRPr="00DE5C84">
        <w:t xml:space="preserve"> </w:t>
      </w:r>
      <w:r w:rsidR="007B5CC0">
        <w:t>of</w:t>
      </w:r>
      <w:proofErr w:type="gramEnd"/>
      <w:r w:rsidR="007B5CC0">
        <w:t xml:space="preserve"> </w:t>
      </w:r>
      <w:r w:rsidRPr="00DE5C84">
        <w:t xml:space="preserve">the high integration examples was the </w:t>
      </w:r>
      <w:r w:rsidR="008342FE">
        <w:t xml:space="preserve">lack of </w:t>
      </w:r>
      <w:r w:rsidR="00B90E64">
        <w:t xml:space="preserve">a </w:t>
      </w:r>
      <w:r w:rsidR="008342FE">
        <w:t>common measure</w:t>
      </w:r>
      <w:r w:rsidRPr="00DE5C84">
        <w:t xml:space="preserve"> </w:t>
      </w:r>
      <w:r w:rsidR="00C86AFA">
        <w:t>for</w:t>
      </w:r>
      <w:r w:rsidRPr="00DE5C84">
        <w:t xml:space="preserve"> the representation of knowledge and skills between training package content and </w:t>
      </w:r>
      <w:r w:rsidR="00A90835">
        <w:t>HE</w:t>
      </w:r>
      <w:r w:rsidRPr="00DE5C84">
        <w:t xml:space="preserve"> course and program content. Informants discussing mapping spoke of distinct ‘languages’</w:t>
      </w:r>
      <w:r w:rsidR="00A9586C">
        <w:t>,</w:t>
      </w:r>
      <w:r w:rsidRPr="00DE5C84">
        <w:t xml:space="preserve"> and ‘translation’ was frequently used to describe the process. Uncommon skills, knowledge and experience were required to effect the translation. The greatest difficulty in the process</w:t>
      </w:r>
      <w:r w:rsidR="003E0C7A">
        <w:t>,</w:t>
      </w:r>
      <w:r w:rsidRPr="00DE5C84">
        <w:t xml:space="preserve"> </w:t>
      </w:r>
      <w:r w:rsidR="003E0C7A">
        <w:t xml:space="preserve">as </w:t>
      </w:r>
      <w:r w:rsidRPr="00DE5C84">
        <w:t>reported by informants</w:t>
      </w:r>
      <w:r w:rsidR="003E0C7A">
        <w:t>,</w:t>
      </w:r>
      <w:r w:rsidRPr="00DE5C84">
        <w:t xml:space="preserve"> was translating from training packages. It seemed that </w:t>
      </w:r>
      <w:r w:rsidR="00C40149">
        <w:t xml:space="preserve">the </w:t>
      </w:r>
      <w:r w:rsidRPr="00DE5C84">
        <w:t xml:space="preserve">boundaries of units of competency were </w:t>
      </w:r>
      <w:r w:rsidR="007B4511">
        <w:t>defined</w:t>
      </w:r>
      <w:r w:rsidRPr="00DE5C84">
        <w:t xml:space="preserve"> by the task for which certain knowledge and skills were required, whereas in the </w:t>
      </w:r>
      <w:r w:rsidR="00A90835">
        <w:t>HE</w:t>
      </w:r>
      <w:r w:rsidRPr="00DE5C84">
        <w:t xml:space="preserve"> content, sets of skills and bodies of knowledge each had their own structures and were not intrinsically bound together. The common denominator for the process remained skills and knowledge, which meant the training package content needed to be ‘de-tasked’ to determine what content could be mapped to </w:t>
      </w:r>
      <w:r w:rsidR="00A90835">
        <w:t>HE</w:t>
      </w:r>
      <w:r w:rsidRPr="00DE5C84">
        <w:t xml:space="preserve"> content. </w:t>
      </w:r>
      <w:r w:rsidR="00C36B95">
        <w:t>Because t</w:t>
      </w:r>
      <w:r w:rsidRPr="00DE5C84">
        <w:t xml:space="preserve">he </w:t>
      </w:r>
      <w:r w:rsidR="00A90835">
        <w:t>HE</w:t>
      </w:r>
      <w:r w:rsidRPr="00DE5C84">
        <w:t xml:space="preserve"> content</w:t>
      </w:r>
      <w:r w:rsidR="00C36B95">
        <w:t xml:space="preserve"> </w:t>
      </w:r>
      <w:r w:rsidRPr="00DE5C84">
        <w:t>was not subject to task-based boundaries,</w:t>
      </w:r>
      <w:r w:rsidR="00C36B95">
        <w:t xml:space="preserve"> the </w:t>
      </w:r>
      <w:r w:rsidRPr="00DE5C84">
        <w:t xml:space="preserve">content </w:t>
      </w:r>
      <w:r w:rsidR="00024A7C">
        <w:t>could be more readily translated</w:t>
      </w:r>
      <w:r w:rsidRPr="00DE5C84">
        <w:t xml:space="preserve">. Staff fluent in the distinct languages of VET and </w:t>
      </w:r>
      <w:r w:rsidR="00A90835">
        <w:t>HE</w:t>
      </w:r>
      <w:r w:rsidRPr="00DE5C84">
        <w:t xml:space="preserve"> were required for the translation work, and they </w:t>
      </w:r>
      <w:r w:rsidR="00D6141B">
        <w:t xml:space="preserve">also </w:t>
      </w:r>
      <w:r w:rsidRPr="00DE5C84">
        <w:t xml:space="preserve">needed </w:t>
      </w:r>
      <w:r w:rsidR="00F76F45">
        <w:t>expertise</w:t>
      </w:r>
      <w:r w:rsidRPr="00DE5C84">
        <w:t xml:space="preserve"> to de-task training package knowledge and skills. </w:t>
      </w:r>
      <w:r w:rsidR="00980DE7">
        <w:t>T</w:t>
      </w:r>
      <w:r w:rsidRPr="00DE5C84">
        <w:t>he challenge</w:t>
      </w:r>
      <w:r w:rsidR="00980DE7">
        <w:t>s</w:t>
      </w:r>
      <w:r w:rsidRPr="00DE5C84">
        <w:t xml:space="preserve"> </w:t>
      </w:r>
      <w:r w:rsidR="00980DE7">
        <w:t>associated with</w:t>
      </w:r>
      <w:r w:rsidRPr="00DE5C84">
        <w:t xml:space="preserve"> </w:t>
      </w:r>
      <w:r w:rsidR="00EC5745">
        <w:t xml:space="preserve">the </w:t>
      </w:r>
      <w:r w:rsidRPr="00DE5C84">
        <w:t xml:space="preserve">mapping </w:t>
      </w:r>
      <w:r w:rsidR="00FB4FE0">
        <w:t xml:space="preserve">required </w:t>
      </w:r>
      <w:r w:rsidRPr="00DE5C84">
        <w:t xml:space="preserve">for the higher integration examples explain the expense and expertise </w:t>
      </w:r>
      <w:r w:rsidR="004C6689">
        <w:t>required for</w:t>
      </w:r>
      <w:r w:rsidRPr="00DE5C84">
        <w:t xml:space="preserve"> production of the documents. </w:t>
      </w:r>
    </w:p>
    <w:p w14:paraId="1F1A343A" w14:textId="554D8607" w:rsidR="00DE5C84" w:rsidRPr="00DE5C84" w:rsidRDefault="00DE5C84" w:rsidP="00DE5C84">
      <w:pPr>
        <w:pStyle w:val="Text"/>
      </w:pPr>
      <w:r w:rsidRPr="00DE5C84">
        <w:t xml:space="preserve">The </w:t>
      </w:r>
      <w:r w:rsidR="006E786C">
        <w:t>incidence,</w:t>
      </w:r>
      <w:r w:rsidRPr="00DE5C84">
        <w:t xml:space="preserve"> and significance</w:t>
      </w:r>
      <w:r w:rsidR="006E786C">
        <w:t>,</w:t>
      </w:r>
      <w:r w:rsidRPr="00DE5C84">
        <w:t xml:space="preserve"> of the mapping process across the three higher integration models prompted a revision of the typology to include explicit reference to the process. </w:t>
      </w:r>
      <w:r w:rsidR="00194126">
        <w:t>Notably,</w:t>
      </w:r>
      <w:r w:rsidRPr="00DE5C84">
        <w:t xml:space="preserve"> similar mapping processes were not evident in the lower integration model, </w:t>
      </w:r>
      <w:r w:rsidR="0067326D">
        <w:t>explaining</w:t>
      </w:r>
      <w:r w:rsidRPr="00DE5C84">
        <w:t xml:space="preserve"> the fact that no </w:t>
      </w:r>
      <w:r w:rsidRPr="00DE5C84">
        <w:lastRenderedPageBreak/>
        <w:t xml:space="preserve">guarantees of amount or kind of credit were associated with the examples of </w:t>
      </w:r>
      <w:r w:rsidR="00A90835">
        <w:t xml:space="preserve">the </w:t>
      </w:r>
      <w:r w:rsidR="000E7165">
        <w:t>‘e</w:t>
      </w:r>
      <w:r w:rsidRPr="00DE5C84">
        <w:t>ndorsed</w:t>
      </w:r>
      <w:r w:rsidR="000E7165">
        <w:t>’</w:t>
      </w:r>
      <w:r w:rsidRPr="00DE5C84">
        <w:t xml:space="preserve"> models reviewed in the first stage of the research. </w:t>
      </w:r>
    </w:p>
    <w:p w14:paraId="4B5254D5" w14:textId="77777777" w:rsidR="00DE5C84" w:rsidRPr="00DE5C84" w:rsidRDefault="00DE5C84" w:rsidP="00AA7AB2">
      <w:pPr>
        <w:pStyle w:val="Heading2"/>
      </w:pPr>
      <w:bookmarkStart w:id="72" w:name="_Toc84509258"/>
      <w:r w:rsidRPr="00DE5C84">
        <w:t>Relationships</w:t>
      </w:r>
      <w:bookmarkEnd w:id="72"/>
    </w:p>
    <w:p w14:paraId="308D5F53" w14:textId="1A58ACC8" w:rsidR="00DE5C84" w:rsidRPr="00DE5C84" w:rsidRDefault="00DE5C84" w:rsidP="00DE5C84">
      <w:pPr>
        <w:pStyle w:val="Text"/>
      </w:pPr>
      <w:r w:rsidRPr="00DE5C84">
        <w:t xml:space="preserve">Another characteristic of </w:t>
      </w:r>
      <w:r w:rsidR="006A3EC5">
        <w:t>the</w:t>
      </w:r>
      <w:r w:rsidR="00DD652A">
        <w:t xml:space="preserve"> </w:t>
      </w:r>
      <w:r w:rsidRPr="00DE5C84">
        <w:t>sustainable examples w</w:t>
      </w:r>
      <w:r w:rsidR="00DD652A">
        <w:t>ere the</w:t>
      </w:r>
      <w:r w:rsidRPr="00DE5C84">
        <w:t xml:space="preserve"> good relationships between th</w:t>
      </w:r>
      <w:r w:rsidR="00776D37">
        <w:t>e various staff</w:t>
      </w:r>
      <w:r w:rsidRPr="00DE5C84">
        <w:t xml:space="preserve"> representing </w:t>
      </w:r>
      <w:r w:rsidRPr="001429E2">
        <w:t xml:space="preserve">the VET and </w:t>
      </w:r>
      <w:r w:rsidR="00A90835" w:rsidRPr="001429E2">
        <w:t>HE</w:t>
      </w:r>
      <w:r w:rsidRPr="001429E2">
        <w:t xml:space="preserve"> parts</w:t>
      </w:r>
      <w:r w:rsidRPr="00DE5C84">
        <w:t xml:space="preserve"> of the integration. Informants not only described the need for </w:t>
      </w:r>
      <w:r w:rsidR="002621C7">
        <w:t xml:space="preserve">the </w:t>
      </w:r>
      <w:r w:rsidRPr="00DE5C84">
        <w:t xml:space="preserve">teaching staff of the VET and </w:t>
      </w:r>
      <w:r w:rsidR="00A90835">
        <w:t>HE</w:t>
      </w:r>
      <w:r w:rsidRPr="00DE5C84">
        <w:t xml:space="preserve"> components to have mutually respectful relationships in </w:t>
      </w:r>
      <w:r w:rsidR="0040119C">
        <w:t>terms</w:t>
      </w:r>
      <w:r w:rsidRPr="00DE5C84">
        <w:t xml:space="preserve"> of ongoing collaboration, but also </w:t>
      </w:r>
      <w:r w:rsidR="002621C7">
        <w:t xml:space="preserve">the importance of </w:t>
      </w:r>
      <w:r w:rsidRPr="00DE5C84">
        <w:t xml:space="preserve">securing understanding and goodwill from other institutional staff. </w:t>
      </w:r>
      <w:r w:rsidR="00150756">
        <w:t>Moreover, the s</w:t>
      </w:r>
      <w:r w:rsidRPr="00DE5C84">
        <w:t xml:space="preserve">ustainable examples were characterised by active support </w:t>
      </w:r>
      <w:r w:rsidR="00150756">
        <w:t>from</w:t>
      </w:r>
      <w:r w:rsidRPr="00DE5C84">
        <w:t xml:space="preserve"> leadership. Informants described a constant challenge with respect to institutional support, with staff outside the collaboration sometimes </w:t>
      </w:r>
      <w:r w:rsidR="004A0D44">
        <w:t>offering a</w:t>
      </w:r>
      <w:r w:rsidRPr="00DE5C84">
        <w:t xml:space="preserve"> negative </w:t>
      </w:r>
      <w:r w:rsidR="0040119C">
        <w:t>e</w:t>
      </w:r>
      <w:r w:rsidRPr="00DE5C84">
        <w:t xml:space="preserve">valuation of the other sector. </w:t>
      </w:r>
      <w:bookmarkStart w:id="73" w:name="_Hlk82513676"/>
      <w:r w:rsidRPr="00DE5C84">
        <w:t xml:space="preserve">For instance, ‘academic snobbery’ was cited as </w:t>
      </w:r>
      <w:r w:rsidR="006F577A">
        <w:t xml:space="preserve">a </w:t>
      </w:r>
      <w:r w:rsidRPr="00DE5C84">
        <w:t xml:space="preserve">recurrent problem for collaborators based in </w:t>
      </w:r>
      <w:r w:rsidR="004465C0">
        <w:t>HE</w:t>
      </w:r>
      <w:r w:rsidRPr="00DE5C84">
        <w:t xml:space="preserve"> institutions. </w:t>
      </w:r>
      <w:bookmarkEnd w:id="73"/>
      <w:r w:rsidRPr="00DE5C84">
        <w:t xml:space="preserve">The most sustainable examples were </w:t>
      </w:r>
      <w:r w:rsidR="00F15859">
        <w:t>characterised</w:t>
      </w:r>
      <w:r w:rsidRPr="00DE5C84">
        <w:t xml:space="preserve"> by relations of trust between </w:t>
      </w:r>
      <w:r w:rsidR="00496A1E">
        <w:t xml:space="preserve">the </w:t>
      </w:r>
      <w:r w:rsidRPr="00DE5C84">
        <w:t xml:space="preserve">staff of </w:t>
      </w:r>
      <w:r w:rsidR="001A13A8">
        <w:t xml:space="preserve">the </w:t>
      </w:r>
      <w:r w:rsidR="00261D14">
        <w:t xml:space="preserve">two </w:t>
      </w:r>
      <w:r w:rsidRPr="00DE5C84">
        <w:t>integration components</w:t>
      </w:r>
      <w:r w:rsidR="00496A1E">
        <w:t>,</w:t>
      </w:r>
      <w:r w:rsidRPr="00DE5C84">
        <w:t xml:space="preserve"> with support from institutional leadership. This factor was as important for the dual-sector institution examples as it was for examples involving a partnership between two single-sector providers. Four of the five examples presented were characterised by respect and support. In contrast, the manufacturing example </w:t>
      </w:r>
      <w:r w:rsidR="00D17477">
        <w:t xml:space="preserve">experienced </w:t>
      </w:r>
      <w:r w:rsidRPr="00DE5C84">
        <w:t xml:space="preserve">low commitment </w:t>
      </w:r>
      <w:r w:rsidR="00641491">
        <w:t>from</w:t>
      </w:r>
      <w:r w:rsidRPr="00DE5C84">
        <w:t xml:space="preserve"> one side of the relationship, and this situation may have contributed to the demise of that integration.</w:t>
      </w:r>
    </w:p>
    <w:p w14:paraId="3A8EB4DD" w14:textId="77777777" w:rsidR="00DE5C84" w:rsidRPr="00DE5C84" w:rsidRDefault="00DE5C84" w:rsidP="00AA7AB2">
      <w:pPr>
        <w:pStyle w:val="Heading2"/>
      </w:pPr>
      <w:bookmarkStart w:id="74" w:name="_Toc84509259"/>
      <w:r w:rsidRPr="00DE5C84">
        <w:t>Industry relevance</w:t>
      </w:r>
      <w:bookmarkEnd w:id="74"/>
    </w:p>
    <w:p w14:paraId="0FBD6797" w14:textId="1B473B4C" w:rsidR="00DE5C84" w:rsidRPr="00DE5C84" w:rsidRDefault="00DE5C84" w:rsidP="00DE5C84">
      <w:pPr>
        <w:pStyle w:val="Text"/>
      </w:pPr>
      <w:r w:rsidRPr="00DE5C84">
        <w:t xml:space="preserve">Another characteristic of </w:t>
      </w:r>
      <w:r w:rsidR="003D66E6">
        <w:t xml:space="preserve">the </w:t>
      </w:r>
      <w:r w:rsidRPr="00DE5C84">
        <w:t>sustainable examples was the industry</w:t>
      </w:r>
      <w:r w:rsidR="003D66E6">
        <w:t xml:space="preserve"> </w:t>
      </w:r>
      <w:r w:rsidRPr="00DE5C84">
        <w:t xml:space="preserve">relevance of </w:t>
      </w:r>
      <w:r w:rsidR="004465C0">
        <w:t xml:space="preserve">both the </w:t>
      </w:r>
      <w:r w:rsidRPr="00DE5C84">
        <w:t xml:space="preserve">VET and </w:t>
      </w:r>
      <w:r w:rsidR="004465C0">
        <w:t>HE</w:t>
      </w:r>
      <w:r w:rsidRPr="00DE5C84">
        <w:t xml:space="preserve"> components. </w:t>
      </w:r>
      <w:proofErr w:type="gramStart"/>
      <w:r w:rsidRPr="00DE5C84">
        <w:t>All of</w:t>
      </w:r>
      <w:proofErr w:type="gramEnd"/>
      <w:r w:rsidRPr="00DE5C84">
        <w:t xml:space="preserve"> the higher integration examples possessed at least one component that was recognised by industry</w:t>
      </w:r>
      <w:r w:rsidR="003D66E6">
        <w:t xml:space="preserve">; </w:t>
      </w:r>
      <w:r w:rsidRPr="00DE5C84">
        <w:t xml:space="preserve">that is, as a requirement for entry into the industry or a part of the industry. The most sustainable of the examples were characterised by industry recognition of both VET and </w:t>
      </w:r>
      <w:r w:rsidR="004465C0">
        <w:t>HE</w:t>
      </w:r>
      <w:r w:rsidRPr="00DE5C84">
        <w:t xml:space="preserve"> components. The </w:t>
      </w:r>
      <w:bookmarkStart w:id="75" w:name="_Hlk75510996"/>
      <w:r w:rsidR="005C0641">
        <w:t>t</w:t>
      </w:r>
      <w:r w:rsidR="00E92670">
        <w:t>wo</w:t>
      </w:r>
      <w:r w:rsidR="005C0641">
        <w:t xml:space="preserve"> </w:t>
      </w:r>
      <w:r w:rsidR="00F12B71">
        <w:rPr>
          <w:iCs/>
        </w:rPr>
        <w:t>c</w:t>
      </w:r>
      <w:r w:rsidR="00CD29BE" w:rsidRPr="00975F6A">
        <w:rPr>
          <w:iCs/>
        </w:rPr>
        <w:t>oncurrent</w:t>
      </w:r>
      <w:r w:rsidR="00CD29BE" w:rsidRPr="00CD29BE">
        <w:t xml:space="preserve"> </w:t>
      </w:r>
      <w:r w:rsidR="005C0641">
        <w:t>example</w:t>
      </w:r>
      <w:r w:rsidR="00E92670">
        <w:t>s of</w:t>
      </w:r>
      <w:r w:rsidR="005C0641">
        <w:t xml:space="preserve"> </w:t>
      </w:r>
      <w:r w:rsidR="00CD29BE">
        <w:t>hospitality</w:t>
      </w:r>
      <w:r w:rsidR="00CD29BE" w:rsidRPr="00DE5C84">
        <w:t xml:space="preserve"> </w:t>
      </w:r>
      <w:r w:rsidRPr="00DE5C84">
        <w:t>and management</w:t>
      </w:r>
      <w:bookmarkEnd w:id="75"/>
      <w:r w:rsidRPr="00DE5C84">
        <w:t xml:space="preserve"> </w:t>
      </w:r>
      <w:bookmarkStart w:id="76" w:name="_Hlk75509595"/>
      <w:r w:rsidR="00E92670">
        <w:t>and</w:t>
      </w:r>
      <w:r w:rsidR="00CD29BE">
        <w:rPr>
          <w:i/>
          <w:iCs/>
        </w:rPr>
        <w:t xml:space="preserve"> </w:t>
      </w:r>
      <w:r w:rsidRPr="00DE5C84">
        <w:t>animal care</w:t>
      </w:r>
      <w:bookmarkEnd w:id="76"/>
      <w:r w:rsidR="00CD29BE" w:rsidRPr="00DE5C84">
        <w:t xml:space="preserve"> </w:t>
      </w:r>
      <w:r w:rsidRPr="00DE5C84">
        <w:t>and</w:t>
      </w:r>
      <w:r w:rsidR="006022BF">
        <w:t xml:space="preserve"> the</w:t>
      </w:r>
      <w:r w:rsidRPr="00DE5C84">
        <w:t xml:space="preserve"> </w:t>
      </w:r>
      <w:bookmarkStart w:id="77" w:name="_Hlk75510823"/>
      <w:r w:rsidR="00F12B71">
        <w:rPr>
          <w:iCs/>
        </w:rPr>
        <w:t>c</w:t>
      </w:r>
      <w:r w:rsidR="00CD29BE">
        <w:rPr>
          <w:iCs/>
        </w:rPr>
        <w:t xml:space="preserve">onsecutive </w:t>
      </w:r>
      <w:r w:rsidRPr="00DE5C84">
        <w:t xml:space="preserve">finance and accounting </w:t>
      </w:r>
      <w:bookmarkEnd w:id="77"/>
      <w:r w:rsidRPr="00DE5C84">
        <w:t xml:space="preserve">example were </w:t>
      </w:r>
      <w:r w:rsidR="00CD29BE">
        <w:t xml:space="preserve">all </w:t>
      </w:r>
      <w:r w:rsidRPr="00DE5C84">
        <w:t xml:space="preserve">sustainable because each component was utilised by industry. However, </w:t>
      </w:r>
      <w:r w:rsidR="00072469">
        <w:t>in relation to</w:t>
      </w:r>
      <w:r w:rsidRPr="00DE5C84">
        <w:t xml:space="preserve"> the highest integration example</w:t>
      </w:r>
      <w:r w:rsidR="00E97C2D">
        <w:t xml:space="preserve"> </w:t>
      </w:r>
      <w:r w:rsidR="004465C0">
        <w:t>—</w:t>
      </w:r>
      <w:r w:rsidR="00E97C2D">
        <w:t xml:space="preserve"> </w:t>
      </w:r>
      <w:r w:rsidR="004465C0">
        <w:t xml:space="preserve">the </w:t>
      </w:r>
      <w:r w:rsidR="00E97C2D">
        <w:rPr>
          <w:iCs/>
        </w:rPr>
        <w:t>e</w:t>
      </w:r>
      <w:r w:rsidR="00CD29BE" w:rsidRPr="00975F6A">
        <w:rPr>
          <w:iCs/>
        </w:rPr>
        <w:t>mbedded</w:t>
      </w:r>
      <w:r w:rsidR="00CD29BE" w:rsidRPr="00DE5C84">
        <w:rPr>
          <w:i/>
          <w:iCs/>
        </w:rPr>
        <w:t xml:space="preserve"> </w:t>
      </w:r>
      <w:r w:rsidRPr="00DE5C84">
        <w:t>manufacturing</w:t>
      </w:r>
      <w:r w:rsidR="00CD29BE">
        <w:t xml:space="preserve"> example</w:t>
      </w:r>
      <w:r w:rsidR="00E97C2D">
        <w:t xml:space="preserve"> </w:t>
      </w:r>
      <w:r w:rsidR="004465C0">
        <w:t>—</w:t>
      </w:r>
      <w:r w:rsidR="00E97C2D">
        <w:t xml:space="preserve"> </w:t>
      </w:r>
      <w:r w:rsidR="00072469">
        <w:t xml:space="preserve">it </w:t>
      </w:r>
      <w:r w:rsidR="004465C0">
        <w:t xml:space="preserve">appears </w:t>
      </w:r>
      <w:r w:rsidR="00072469">
        <w:t xml:space="preserve">that both </w:t>
      </w:r>
      <w:r w:rsidR="008212B8">
        <w:t xml:space="preserve">components were </w:t>
      </w:r>
      <w:r w:rsidRPr="00DE5C84">
        <w:t xml:space="preserve">not equally recognised by the industry. </w:t>
      </w:r>
      <w:r w:rsidR="004465C0">
        <w:t>This</w:t>
      </w:r>
      <w:r w:rsidRPr="00DE5C84">
        <w:t xml:space="preserve"> is </w:t>
      </w:r>
      <w:r w:rsidR="004465C0">
        <w:t xml:space="preserve">somewhat </w:t>
      </w:r>
      <w:proofErr w:type="gramStart"/>
      <w:r w:rsidRPr="00DE5C84">
        <w:t>counterintuitive</w:t>
      </w:r>
      <w:r w:rsidR="00320359">
        <w:t>,</w:t>
      </w:r>
      <w:r w:rsidRPr="00DE5C84">
        <w:t xml:space="preserve"> since</w:t>
      </w:r>
      <w:proofErr w:type="gramEnd"/>
      <w:r w:rsidRPr="00DE5C84">
        <w:t xml:space="preserve"> it was an initiative of industry leaders. </w:t>
      </w:r>
      <w:r w:rsidR="00091A83">
        <w:t>That said</w:t>
      </w:r>
      <w:r w:rsidRPr="00DE5C84">
        <w:t>, the</w:t>
      </w:r>
      <w:r w:rsidR="00B42626">
        <w:t xml:space="preserve"> </w:t>
      </w:r>
      <w:r w:rsidR="00296239">
        <w:t xml:space="preserve">actual </w:t>
      </w:r>
      <w:r w:rsidR="00B42626">
        <w:t>process of</w:t>
      </w:r>
      <w:r w:rsidRPr="00DE5C84">
        <w:t xml:space="preserve"> development and </w:t>
      </w:r>
      <w:r w:rsidR="00001CCC">
        <w:t xml:space="preserve">the </w:t>
      </w:r>
      <w:r w:rsidR="00257E86">
        <w:t xml:space="preserve">potential implementation </w:t>
      </w:r>
      <w:r w:rsidRPr="00DE5C84">
        <w:t xml:space="preserve">of that example </w:t>
      </w:r>
      <w:r w:rsidR="00001CCC">
        <w:t xml:space="preserve">seem to have converted </w:t>
      </w:r>
      <w:r w:rsidRPr="00DE5C84">
        <w:t xml:space="preserve">industry stakeholders </w:t>
      </w:r>
      <w:r w:rsidR="00001CCC">
        <w:t>to</w:t>
      </w:r>
      <w:r w:rsidRPr="00DE5C84">
        <w:t xml:space="preserve"> the view that the integration was not in fact useful. </w:t>
      </w:r>
      <w:r w:rsidR="003D0751">
        <w:t xml:space="preserve">This example highlights a difference between industry </w:t>
      </w:r>
      <w:r w:rsidR="004C6C2D">
        <w:t>‘</w:t>
      </w:r>
      <w:r w:rsidR="003D0751">
        <w:t>thought leaders</w:t>
      </w:r>
      <w:r w:rsidR="004C6C2D">
        <w:t>’</w:t>
      </w:r>
      <w:r w:rsidR="003D0751">
        <w:t xml:space="preserve"> (who were instrumental in shaping the project) and employers (who were expected to supply and support the students). In contrast</w:t>
      </w:r>
      <w:r w:rsidRPr="00DE5C84">
        <w:t xml:space="preserve">, industry </w:t>
      </w:r>
      <w:r w:rsidR="003D0751">
        <w:t xml:space="preserve">and employer </w:t>
      </w:r>
      <w:r w:rsidRPr="00DE5C84">
        <w:t xml:space="preserve">support was high for the </w:t>
      </w:r>
      <w:r w:rsidR="00B55E7C">
        <w:t>c</w:t>
      </w:r>
      <w:r w:rsidR="00CD29BE">
        <w:t xml:space="preserve">oncurrent </w:t>
      </w:r>
      <w:r w:rsidRPr="00DE5C84">
        <w:t xml:space="preserve">animal care example, which is probably the most sustainable of the integrations investigated for this project. </w:t>
      </w:r>
    </w:p>
    <w:p w14:paraId="703BD582" w14:textId="77777777" w:rsidR="00DE5C84" w:rsidRPr="00DE5C84" w:rsidRDefault="00DE5C84" w:rsidP="00AA7AB2">
      <w:pPr>
        <w:pStyle w:val="Heading2"/>
      </w:pPr>
      <w:bookmarkStart w:id="78" w:name="_Toc84509260"/>
      <w:r w:rsidRPr="00DE5C84">
        <w:t>Student acceptance</w:t>
      </w:r>
      <w:bookmarkEnd w:id="78"/>
    </w:p>
    <w:p w14:paraId="1E6FDE77" w14:textId="3B120E17" w:rsidR="00206F04" w:rsidRDefault="00DE5C84" w:rsidP="00DE5C84">
      <w:pPr>
        <w:pStyle w:val="Text"/>
      </w:pPr>
      <w:r w:rsidRPr="00DE5C84">
        <w:t xml:space="preserve">A further characteristic of </w:t>
      </w:r>
      <w:r w:rsidR="00916B3D">
        <w:t xml:space="preserve">the </w:t>
      </w:r>
      <w:r w:rsidRPr="00DE5C84">
        <w:t xml:space="preserve">sustainable higher integration examples was student acceptance. This factor </w:t>
      </w:r>
      <w:r w:rsidR="00FF2D67">
        <w:t xml:space="preserve">encompassed </w:t>
      </w:r>
      <w:proofErr w:type="gramStart"/>
      <w:r w:rsidR="00FF2D67">
        <w:t>a number of</w:t>
      </w:r>
      <w:proofErr w:type="gramEnd"/>
      <w:r w:rsidRPr="00DE5C84">
        <w:t xml:space="preserve"> elements, including scaffolding of the integration, </w:t>
      </w:r>
      <w:r w:rsidR="00954DF3">
        <w:t>the location</w:t>
      </w:r>
      <w:r w:rsidR="00637964">
        <w:t xml:space="preserve"> of each </w:t>
      </w:r>
      <w:r w:rsidR="00206F04">
        <w:t>of the component parties</w:t>
      </w:r>
      <w:r w:rsidR="00954DF3">
        <w:t xml:space="preserve"> </w:t>
      </w:r>
      <w:r w:rsidRPr="00DE5C84">
        <w:t>and industry demands on students.</w:t>
      </w:r>
    </w:p>
    <w:p w14:paraId="0932F1D4" w14:textId="7D557D70" w:rsidR="00755328" w:rsidRDefault="00206F04" w:rsidP="00DE5C84">
      <w:pPr>
        <w:pStyle w:val="Text"/>
      </w:pPr>
      <w:r>
        <w:t>The s</w:t>
      </w:r>
      <w:r w:rsidR="00DE5C84" w:rsidRPr="00DE5C84">
        <w:t xml:space="preserve">ustainable examples were characterised by explicit measures to support students in their transition into the </w:t>
      </w:r>
      <w:r w:rsidR="004465C0">
        <w:t>HE</w:t>
      </w:r>
      <w:r w:rsidR="00DE5C84" w:rsidRPr="00DE5C84">
        <w:t xml:space="preserve"> style of delivery and assessment. The </w:t>
      </w:r>
      <w:r w:rsidR="00746B0C">
        <w:rPr>
          <w:iCs/>
        </w:rPr>
        <w:t>c</w:t>
      </w:r>
      <w:r w:rsidR="00CD29BE">
        <w:rPr>
          <w:iCs/>
        </w:rPr>
        <w:t>oncurrent</w:t>
      </w:r>
      <w:r w:rsidR="00CD29BE" w:rsidRPr="00DE5C84">
        <w:rPr>
          <w:i/>
          <w:iCs/>
        </w:rPr>
        <w:t xml:space="preserve"> </w:t>
      </w:r>
      <w:r w:rsidR="00DE5C84" w:rsidRPr="00DE5C84">
        <w:t xml:space="preserve">animal care example involved deploying the considerable support resources the </w:t>
      </w:r>
      <w:r w:rsidR="004465C0">
        <w:t>HE</w:t>
      </w:r>
      <w:r w:rsidR="00DE5C84" w:rsidRPr="00DE5C84">
        <w:t xml:space="preserve"> provider had developed for all </w:t>
      </w:r>
      <w:r w:rsidR="00DA28A8">
        <w:t xml:space="preserve">of </w:t>
      </w:r>
      <w:r w:rsidR="00DE5C84" w:rsidRPr="00DE5C84">
        <w:t xml:space="preserve">its students to ease the </w:t>
      </w:r>
      <w:r w:rsidR="0059079C">
        <w:t>transition</w:t>
      </w:r>
      <w:r w:rsidR="00DE5C84" w:rsidRPr="00DE5C84">
        <w:t xml:space="preserve"> to </w:t>
      </w:r>
      <w:r w:rsidR="004465C0">
        <w:t>HE</w:t>
      </w:r>
      <w:r w:rsidR="00DE5C84" w:rsidRPr="00DE5C84">
        <w:t xml:space="preserve"> </w:t>
      </w:r>
      <w:proofErr w:type="gramStart"/>
      <w:r w:rsidR="00DE5C84" w:rsidRPr="00DE5C84">
        <w:t>study</w:t>
      </w:r>
      <w:proofErr w:type="gramEnd"/>
      <w:r w:rsidR="003A446A">
        <w:t xml:space="preserve"> for </w:t>
      </w:r>
      <w:r w:rsidR="00610435">
        <w:t>VET—HE students</w:t>
      </w:r>
      <w:r w:rsidR="00DE5C84" w:rsidRPr="00DE5C84">
        <w:t xml:space="preserve">, while the </w:t>
      </w:r>
      <w:bookmarkStart w:id="79" w:name="_Hlk75511140"/>
      <w:r w:rsidR="0059079C">
        <w:t>c</w:t>
      </w:r>
      <w:r w:rsidR="00CD29BE" w:rsidRPr="004465C0">
        <w:t>onsecutive</w:t>
      </w:r>
      <w:r w:rsidR="00CD29BE" w:rsidRPr="00DE5C84">
        <w:rPr>
          <w:i/>
          <w:iCs/>
        </w:rPr>
        <w:t xml:space="preserve"> </w:t>
      </w:r>
      <w:r w:rsidR="00DE5C84" w:rsidRPr="00DE5C84">
        <w:t xml:space="preserve">finance and accounting example </w:t>
      </w:r>
      <w:bookmarkEnd w:id="79"/>
      <w:r w:rsidR="00DE5C84" w:rsidRPr="00DE5C84">
        <w:t>involved employ</w:t>
      </w:r>
      <w:r w:rsidR="003B600E">
        <w:t>ing</w:t>
      </w:r>
      <w:r w:rsidR="00DE5C84" w:rsidRPr="00DE5C84">
        <w:t xml:space="preserve"> staff who worked across the VET and </w:t>
      </w:r>
      <w:r w:rsidR="004465C0">
        <w:t>HE</w:t>
      </w:r>
      <w:r w:rsidR="00DE5C84" w:rsidRPr="00DE5C84">
        <w:t xml:space="preserve"> components, creating a sense of continuity </w:t>
      </w:r>
      <w:r w:rsidR="00DE5C84" w:rsidRPr="00DE5C84">
        <w:lastRenderedPageBreak/>
        <w:t xml:space="preserve">for the students. Sound collaboration among VET and </w:t>
      </w:r>
      <w:r w:rsidR="004465C0">
        <w:t>HE</w:t>
      </w:r>
      <w:r w:rsidR="00DE5C84" w:rsidRPr="00DE5C84">
        <w:t xml:space="preserve"> staff was also a factor in the </w:t>
      </w:r>
      <w:r w:rsidR="00DC70E3">
        <w:rPr>
          <w:iCs/>
        </w:rPr>
        <w:t>c</w:t>
      </w:r>
      <w:r w:rsidR="00CD29BE" w:rsidRPr="00975F6A">
        <w:rPr>
          <w:iCs/>
        </w:rPr>
        <w:t>oncurrent</w:t>
      </w:r>
      <w:r w:rsidR="00CD29BE" w:rsidRPr="00DE5C84">
        <w:t xml:space="preserve"> </w:t>
      </w:r>
      <w:r w:rsidR="00CD29BE">
        <w:t>hospitality</w:t>
      </w:r>
      <w:r w:rsidR="00DE5C84" w:rsidRPr="00DE5C84">
        <w:t xml:space="preserve"> and management example. In the </w:t>
      </w:r>
      <w:r w:rsidR="00DC70E3">
        <w:rPr>
          <w:iCs/>
        </w:rPr>
        <w:t>c</w:t>
      </w:r>
      <w:r w:rsidR="00CD29BE" w:rsidRPr="00975F6A">
        <w:rPr>
          <w:iCs/>
        </w:rPr>
        <w:t>onsecutive</w:t>
      </w:r>
      <w:r w:rsidR="00CD29BE" w:rsidRPr="00DE5C84">
        <w:rPr>
          <w:i/>
          <w:iCs/>
        </w:rPr>
        <w:t xml:space="preserve"> </w:t>
      </w:r>
      <w:r w:rsidR="00DE5C84" w:rsidRPr="00DE5C84">
        <w:t>finance and accounting example, continuity and scaffolding w</w:t>
      </w:r>
      <w:r w:rsidR="003B600E">
        <w:t>ere</w:t>
      </w:r>
      <w:r w:rsidR="00DE5C84" w:rsidRPr="00DE5C84">
        <w:t xml:space="preserve"> further enhanced by </w:t>
      </w:r>
      <w:r w:rsidR="003B600E">
        <w:t xml:space="preserve">the </w:t>
      </w:r>
      <w:r w:rsidR="00DE5C84" w:rsidRPr="00DE5C84">
        <w:t xml:space="preserve">delivery of </w:t>
      </w:r>
      <w:r w:rsidR="00AB3B8D">
        <w:t>aspects</w:t>
      </w:r>
      <w:r w:rsidR="00DE5C84" w:rsidRPr="00DE5C84">
        <w:t xml:space="preserve"> of the VET component in the premises of the </w:t>
      </w:r>
      <w:r w:rsidR="004465C0">
        <w:t>HE</w:t>
      </w:r>
      <w:r w:rsidR="00DE5C84" w:rsidRPr="00DE5C84">
        <w:t xml:space="preserve"> p</w:t>
      </w:r>
      <w:r w:rsidR="00DE5C84" w:rsidRPr="00CD29BE">
        <w:t xml:space="preserve">rovider, while geographical co-location was a factor in the sustainability of the </w:t>
      </w:r>
      <w:r w:rsidR="00DC70E3">
        <w:rPr>
          <w:iCs/>
        </w:rPr>
        <w:t>c</w:t>
      </w:r>
      <w:r w:rsidR="00CD29BE" w:rsidRPr="00975F6A">
        <w:rPr>
          <w:iCs/>
        </w:rPr>
        <w:t>oncurrent</w:t>
      </w:r>
      <w:r w:rsidR="00CD29BE" w:rsidRPr="00DE5C84">
        <w:t xml:space="preserve"> </w:t>
      </w:r>
      <w:r w:rsidR="00CD29BE">
        <w:t>hospitality</w:t>
      </w:r>
      <w:r w:rsidR="00CD29BE" w:rsidRPr="00DE5C84">
        <w:t xml:space="preserve"> </w:t>
      </w:r>
      <w:r w:rsidR="00DE5C84" w:rsidRPr="00DE5C84">
        <w:t xml:space="preserve">and management and the </w:t>
      </w:r>
      <w:r w:rsidR="00DC70E3">
        <w:rPr>
          <w:iCs/>
        </w:rPr>
        <w:t>c</w:t>
      </w:r>
      <w:r w:rsidR="00CD29BE" w:rsidRPr="00975F6A">
        <w:rPr>
          <w:iCs/>
        </w:rPr>
        <w:t xml:space="preserve">onsecutive </w:t>
      </w:r>
      <w:r w:rsidR="00DE5C84" w:rsidRPr="00DE5C84">
        <w:t>early childhood examples.</w:t>
      </w:r>
    </w:p>
    <w:p w14:paraId="427ACB45" w14:textId="691FA04C" w:rsidR="00DE5C84" w:rsidRPr="00DE5C84" w:rsidRDefault="00DE5C84" w:rsidP="00DE5C84">
      <w:pPr>
        <w:pStyle w:val="Text"/>
      </w:pPr>
      <w:r w:rsidRPr="00DE5C84">
        <w:t>Typical industry demands on students w</w:t>
      </w:r>
      <w:r w:rsidR="00206714">
        <w:t>ere</w:t>
      </w:r>
      <w:r w:rsidRPr="00DE5C84">
        <w:t xml:space="preserve"> problematic for both the </w:t>
      </w:r>
      <w:r w:rsidR="00DC70E3">
        <w:rPr>
          <w:iCs/>
        </w:rPr>
        <w:t>e</w:t>
      </w:r>
      <w:r w:rsidR="00C07486" w:rsidRPr="00975F6A">
        <w:rPr>
          <w:iCs/>
        </w:rPr>
        <w:t>mbedded</w:t>
      </w:r>
      <w:r w:rsidR="00C07486" w:rsidRPr="00DE5C84">
        <w:rPr>
          <w:i/>
          <w:iCs/>
        </w:rPr>
        <w:t xml:space="preserve"> </w:t>
      </w:r>
      <w:r w:rsidRPr="00DE5C84">
        <w:t xml:space="preserve">manufacturing and </w:t>
      </w:r>
      <w:r w:rsidR="00DC70E3">
        <w:rPr>
          <w:iCs/>
        </w:rPr>
        <w:t>c</w:t>
      </w:r>
      <w:r w:rsidR="00C07486" w:rsidRPr="00975F6A">
        <w:rPr>
          <w:iCs/>
        </w:rPr>
        <w:t>onsecutive</w:t>
      </w:r>
      <w:r w:rsidR="00C07486" w:rsidRPr="00DE5C84">
        <w:rPr>
          <w:i/>
          <w:iCs/>
        </w:rPr>
        <w:t xml:space="preserve"> </w:t>
      </w:r>
      <w:r w:rsidRPr="00DE5C84">
        <w:t xml:space="preserve">early childhood examples. In the </w:t>
      </w:r>
      <w:r w:rsidR="00DC70E3">
        <w:t>e</w:t>
      </w:r>
      <w:r w:rsidR="00C07486">
        <w:t>mbedded</w:t>
      </w:r>
      <w:r w:rsidR="00286448">
        <w:t xml:space="preserve"> c</w:t>
      </w:r>
      <w:r w:rsidRPr="00DE5C84">
        <w:t xml:space="preserve">ase, </w:t>
      </w:r>
      <w:r w:rsidR="00591822">
        <w:t>work requirements for apprentices</w:t>
      </w:r>
      <w:r w:rsidRPr="00DE5C84">
        <w:t xml:space="preserve"> made engagement in the </w:t>
      </w:r>
      <w:r w:rsidR="004465C0">
        <w:t>HE</w:t>
      </w:r>
      <w:r w:rsidRPr="00DE5C84">
        <w:t xml:space="preserve"> component of the example challenging, while the early childhood</w:t>
      </w:r>
      <w:r w:rsidR="00286448">
        <w:t xml:space="preserve"> </w:t>
      </w:r>
      <w:r w:rsidR="00DC70E3">
        <w:t>c</w:t>
      </w:r>
      <w:r w:rsidR="004D79A1">
        <w:t>onsecutive</w:t>
      </w:r>
      <w:r w:rsidR="004D79A1" w:rsidRPr="00DE5C84">
        <w:t xml:space="preserve"> </w:t>
      </w:r>
      <w:r w:rsidRPr="00DE5C84">
        <w:t>example presented th</w:t>
      </w:r>
      <w:r w:rsidR="000A27A9">
        <w:t>e</w:t>
      </w:r>
      <w:r w:rsidRPr="00DE5C84">
        <w:t xml:space="preserve"> prospective students who were already employed in the ECEC industry with the economically unacceptable burden of additional unpaid work placements.</w:t>
      </w:r>
    </w:p>
    <w:p w14:paraId="31A07441" w14:textId="77777777" w:rsidR="00DE5C84" w:rsidRPr="00DE5C84" w:rsidRDefault="00DE5C84" w:rsidP="00DE5C84">
      <w:pPr>
        <w:pStyle w:val="Text"/>
      </w:pPr>
    </w:p>
    <w:p w14:paraId="4DDBC98B" w14:textId="77777777" w:rsidR="00A77889" w:rsidRDefault="00A77889">
      <w:pPr>
        <w:spacing w:before="0" w:line="240" w:lineRule="auto"/>
      </w:pPr>
      <w:r>
        <w:br w:type="page"/>
      </w:r>
    </w:p>
    <w:p w14:paraId="0AD83B0D" w14:textId="4553B4AC" w:rsidR="00A77889" w:rsidRDefault="00DA3C1C" w:rsidP="00DA3C1C">
      <w:pPr>
        <w:pStyle w:val="Heading1"/>
        <w:ind w:left="851"/>
      </w:pPr>
      <w:bookmarkStart w:id="80" w:name="_Toc84509261"/>
      <w:r w:rsidRPr="00BE5DCB">
        <w:rPr>
          <w:noProof/>
          <w:lang w:eastAsia="en-AU"/>
        </w:rPr>
        <w:lastRenderedPageBreak/>
        <w:drawing>
          <wp:anchor distT="0" distB="0" distL="114300" distR="114300" simplePos="0" relativeHeight="252027904" behindDoc="0" locked="0" layoutInCell="1" allowOverlap="1" wp14:anchorId="3747158F" wp14:editId="5EABB8E0">
            <wp:simplePos x="0" y="0"/>
            <wp:positionH relativeFrom="column">
              <wp:posOffset>0</wp:posOffset>
            </wp:positionH>
            <wp:positionV relativeFrom="paragraph">
              <wp:posOffset>-38100</wp:posOffset>
            </wp:positionV>
            <wp:extent cx="419100" cy="419100"/>
            <wp:effectExtent l="0" t="0" r="0" b="0"/>
            <wp:wrapNone/>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a:picLocks noChangeAspect="1" noChangeArrowheads="1"/>
                    </pic:cNvPicPr>
                  </pic:nvPicPr>
                  <pic:blipFill>
                    <a:blip r:embed="rId34">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77889">
        <w:t>Rationale for integration</w:t>
      </w:r>
      <w:bookmarkEnd w:id="80"/>
    </w:p>
    <w:p w14:paraId="1F29DD59" w14:textId="1C7CF93D" w:rsidR="00957095" w:rsidRDefault="00957095" w:rsidP="00957095">
      <w:pPr>
        <w:pStyle w:val="Heading2"/>
      </w:pPr>
      <w:bookmarkStart w:id="81" w:name="_Toc84509262"/>
      <w:r>
        <w:t>The history</w:t>
      </w:r>
      <w:bookmarkEnd w:id="81"/>
    </w:p>
    <w:p w14:paraId="256FBDF2" w14:textId="4E793F13" w:rsidR="00957095" w:rsidRPr="00957095" w:rsidRDefault="00523B2A" w:rsidP="00957095">
      <w:pPr>
        <w:pStyle w:val="Text"/>
      </w:pPr>
      <w:r>
        <w:t>In Australia t</w:t>
      </w:r>
      <w:r w:rsidR="00F93CCC">
        <w:t>he i</w:t>
      </w:r>
      <w:r w:rsidR="00957095" w:rsidRPr="00957095">
        <w:t xml:space="preserve">ntegration of the </w:t>
      </w:r>
      <w:r w:rsidR="00F93CCC">
        <w:t xml:space="preserve">two tertiary education </w:t>
      </w:r>
      <w:r w:rsidR="00957095" w:rsidRPr="00957095">
        <w:t xml:space="preserve">sectors is a workforce development policy goal with considerable appeal. In the decades since national training reform </w:t>
      </w:r>
      <w:r w:rsidR="0080261B">
        <w:t>−</w:t>
      </w:r>
      <w:r w:rsidR="00957095" w:rsidRPr="00957095">
        <w:t xml:space="preserve"> a shift that had the unintended consequence of sharpening the differences between VET and </w:t>
      </w:r>
      <w:r w:rsidR="004465C0">
        <w:t>HE</w:t>
      </w:r>
      <w:r w:rsidR="00957095" w:rsidRPr="00957095">
        <w:t xml:space="preserve"> </w:t>
      </w:r>
      <w:r>
        <w:t>—</w:t>
      </w:r>
      <w:r w:rsidR="00957095" w:rsidRPr="00957095">
        <w:t xml:space="preserve"> policy</w:t>
      </w:r>
      <w:r w:rsidR="0080261B">
        <w:t>-</w:t>
      </w:r>
      <w:r w:rsidR="00957095" w:rsidRPr="00957095">
        <w:t xml:space="preserve">makers have looked for ways to overcome the difficulties faced by people who want or need to combine the outcomes of VET and </w:t>
      </w:r>
      <w:r w:rsidR="004465C0">
        <w:t>HE</w:t>
      </w:r>
      <w:r w:rsidR="00957095" w:rsidRPr="00957095">
        <w:t xml:space="preserve"> </w:t>
      </w:r>
      <w:r w:rsidR="00040457">
        <w:t xml:space="preserve">study </w:t>
      </w:r>
      <w:r w:rsidR="00957095" w:rsidRPr="00957095">
        <w:t xml:space="preserve">to enhance their competitiveness in the labour market. A target </w:t>
      </w:r>
      <w:r w:rsidR="00FE5015">
        <w:t>in</w:t>
      </w:r>
      <w:r w:rsidR="00957095" w:rsidRPr="00957095">
        <w:t xml:space="preserve"> policy work has been establishing credit arrangements between VET and </w:t>
      </w:r>
      <w:r w:rsidR="004465C0">
        <w:t>HE</w:t>
      </w:r>
      <w:r w:rsidR="00957095" w:rsidRPr="00957095">
        <w:t xml:space="preserve"> qualifications, with attention to this area from at least the Finn </w:t>
      </w:r>
      <w:r w:rsidR="00000F89">
        <w:t>r</w:t>
      </w:r>
      <w:r w:rsidR="00957095" w:rsidRPr="00957095">
        <w:t>eview (</w:t>
      </w:r>
      <w:r w:rsidR="00000F89">
        <w:t>Australian Education</w:t>
      </w:r>
      <w:r w:rsidR="00FB2BC2">
        <w:t xml:space="preserve"> Council Review Committee </w:t>
      </w:r>
      <w:r w:rsidR="00957095" w:rsidRPr="00957095">
        <w:t>1991), which introduced the term ‘pathways’ to describe such initiatives. Since that time, a range of reports, research projects and policies have examined and promoted pathways that take qualifications as the vehicle for facilitating movement between sectors. For instance, strategy documents</w:t>
      </w:r>
      <w:r w:rsidR="00FB2BC2">
        <w:t xml:space="preserve"> of the then Australian </w:t>
      </w:r>
      <w:r w:rsidR="00D50F6C">
        <w:t>National Training Authority</w:t>
      </w:r>
      <w:r w:rsidR="00957095" w:rsidRPr="00957095">
        <w:t xml:space="preserve"> (</w:t>
      </w:r>
      <w:r w:rsidR="00D50F6C">
        <w:t xml:space="preserve">ANTA; </w:t>
      </w:r>
      <w:r w:rsidR="00957095" w:rsidRPr="00957095">
        <w:t xml:space="preserve">1998, 2003) actively promoted pathway initiatives, but acknowledged ‘barriers’ to further growth between VET providers and universities. </w:t>
      </w:r>
      <w:r w:rsidR="00846017">
        <w:t>Later r</w:t>
      </w:r>
      <w:r w:rsidR="00957095" w:rsidRPr="00957095">
        <w:t xml:space="preserve">esearch by </w:t>
      </w:r>
      <w:proofErr w:type="spellStart"/>
      <w:r w:rsidR="00957095" w:rsidRPr="00957095">
        <w:t>PhillipsKPA</w:t>
      </w:r>
      <w:proofErr w:type="spellEnd"/>
      <w:r w:rsidR="00957095" w:rsidRPr="00957095">
        <w:t xml:space="preserve"> (2006) developed case studies of pathways and distinguished </w:t>
      </w:r>
      <w:r w:rsidR="00A834C1">
        <w:t xml:space="preserve">various </w:t>
      </w:r>
      <w:r w:rsidR="00957095" w:rsidRPr="00957095">
        <w:t>types</w:t>
      </w:r>
      <w:r w:rsidR="00675F91">
        <w:t>, these</w:t>
      </w:r>
      <w:r w:rsidR="00957095" w:rsidRPr="00957095">
        <w:t xml:space="preserve"> includ</w:t>
      </w:r>
      <w:r w:rsidR="00675F91">
        <w:t>ing</w:t>
      </w:r>
      <w:r w:rsidR="00957095" w:rsidRPr="00957095">
        <w:t xml:space="preserve"> ‘integrated cross-sector award arrangements’</w:t>
      </w:r>
      <w:r w:rsidR="00675F91">
        <w:t>, which</w:t>
      </w:r>
      <w:r w:rsidR="00957095" w:rsidRPr="00957095">
        <w:t xml:space="preserve"> involve</w:t>
      </w:r>
      <w:r w:rsidR="00D55518">
        <w:t>:</w:t>
      </w:r>
    </w:p>
    <w:p w14:paraId="4AD6A94E" w14:textId="1C75AAF3" w:rsidR="00957095" w:rsidRPr="00957095" w:rsidRDefault="00957095" w:rsidP="00957095">
      <w:pPr>
        <w:pStyle w:val="Quote"/>
      </w:pPr>
      <w:r w:rsidRPr="00957095">
        <w:t xml:space="preserve">designing new or modifying existing qualifications to create an integrated or defined qualification pathway in which one qualification builds on or is linked directly to the other and in which credit is built into the related awards. Integrated award arrangements involve a collaborative curriculum development process between both the VTE [VET] and higher education partners in the arrangement. </w:t>
      </w:r>
      <w:r w:rsidR="000E6AF7">
        <w:tab/>
      </w:r>
      <w:r w:rsidRPr="00957095">
        <w:t>(</w:t>
      </w:r>
      <w:proofErr w:type="spellStart"/>
      <w:r w:rsidRPr="00957095">
        <w:t>PhillipsKPA</w:t>
      </w:r>
      <w:proofErr w:type="spellEnd"/>
      <w:r w:rsidRPr="00957095">
        <w:t xml:space="preserve"> 2006, p.33)</w:t>
      </w:r>
    </w:p>
    <w:p w14:paraId="2829FE9D" w14:textId="544D741C" w:rsidR="00957095" w:rsidRPr="00957095" w:rsidRDefault="00957095" w:rsidP="00957095">
      <w:pPr>
        <w:pStyle w:val="Text"/>
      </w:pPr>
      <w:r w:rsidRPr="00957095">
        <w:t xml:space="preserve">The PhillipsKPA (2006) project identified a range of ‘impediments’ to developing arrangements </w:t>
      </w:r>
      <w:r w:rsidR="006E02FD">
        <w:t>such as</w:t>
      </w:r>
      <w:r w:rsidRPr="00957095">
        <w:t xml:space="preserve"> this</w:t>
      </w:r>
      <w:r w:rsidR="006E02FD">
        <w:t>, which</w:t>
      </w:r>
      <w:r w:rsidRPr="00957095">
        <w:t xml:space="preserve"> include different funding and accountability models for each sector; attitudes and culture producing friction between them; administrative issues; differences of curriculum, qualification design and assessment practices; and lack of resources to support initiatives. </w:t>
      </w:r>
    </w:p>
    <w:p w14:paraId="6E198860" w14:textId="3EA91343" w:rsidR="00957095" w:rsidRPr="00957095" w:rsidRDefault="00957095" w:rsidP="00957095">
      <w:pPr>
        <w:pStyle w:val="Text"/>
      </w:pPr>
      <w:r w:rsidRPr="00957095">
        <w:t>While the PhillipsKPA (2006) report canvassed policy and institution</w:t>
      </w:r>
      <w:r w:rsidR="00622A6C">
        <w:t>-</w:t>
      </w:r>
      <w:r w:rsidRPr="00957095">
        <w:t>level issues, the student perspective on pathway arrangements was investigated by Harris</w:t>
      </w:r>
      <w:r w:rsidR="00622A6C">
        <w:t xml:space="preserve">, </w:t>
      </w:r>
      <w:proofErr w:type="gramStart"/>
      <w:r w:rsidR="00622A6C">
        <w:t>Rainey</w:t>
      </w:r>
      <w:proofErr w:type="gramEnd"/>
      <w:r w:rsidR="00622A6C">
        <w:t xml:space="preserve"> and Sumner</w:t>
      </w:r>
      <w:r w:rsidRPr="00957095">
        <w:t xml:space="preserve"> (2006). A ‘student movement typology’ was advanced</w:t>
      </w:r>
      <w:r w:rsidR="00622A6C">
        <w:t>, which</w:t>
      </w:r>
      <w:r w:rsidRPr="00957095">
        <w:t xml:space="preserve"> included </w:t>
      </w:r>
      <w:r w:rsidR="00622A6C">
        <w:t xml:space="preserve">the </w:t>
      </w:r>
      <w:r w:rsidRPr="00957095">
        <w:t>categories of ‘interest chasers’ (shifting interests determine movement)</w:t>
      </w:r>
      <w:r w:rsidR="00622A6C">
        <w:t>;</w:t>
      </w:r>
      <w:r w:rsidRPr="00957095">
        <w:t xml:space="preserve"> ‘career developers’ (coherent planning)</w:t>
      </w:r>
      <w:r w:rsidR="00622A6C">
        <w:t>;</w:t>
      </w:r>
      <w:r w:rsidRPr="00957095">
        <w:t xml:space="preserve"> ‘career mergers’ (from initial exploration to focused development)</w:t>
      </w:r>
      <w:r w:rsidR="00622A6C">
        <w:t>;</w:t>
      </w:r>
      <w:r w:rsidRPr="00957095">
        <w:t xml:space="preserve"> ‘forced learners’ (external demands lead to changes)</w:t>
      </w:r>
      <w:r w:rsidR="002273A5">
        <w:t>;</w:t>
      </w:r>
      <w:r w:rsidRPr="00957095">
        <w:t xml:space="preserve"> and ‘two-trackers’ (planning for an alternative career). In terms of the pathway arrangements described by students, Harris</w:t>
      </w:r>
      <w:r w:rsidR="002273A5">
        <w:t xml:space="preserve">, </w:t>
      </w:r>
      <w:proofErr w:type="gramStart"/>
      <w:r w:rsidR="002273A5">
        <w:t>Rainey</w:t>
      </w:r>
      <w:proofErr w:type="gramEnd"/>
      <w:r w:rsidR="002273A5">
        <w:t xml:space="preserve"> and Sumner</w:t>
      </w:r>
      <w:r w:rsidRPr="00957095">
        <w:t xml:space="preserve"> </w:t>
      </w:r>
      <w:r w:rsidR="002273A5">
        <w:t xml:space="preserve">(2006, </w:t>
      </w:r>
      <w:r w:rsidR="00674340">
        <w:t xml:space="preserve">p.40) </w:t>
      </w:r>
      <w:r w:rsidRPr="00957095">
        <w:t>concluded that</w:t>
      </w:r>
      <w:r w:rsidR="00674340">
        <w:t>:</w:t>
      </w:r>
    </w:p>
    <w:p w14:paraId="6491C5AE" w14:textId="7754C867" w:rsidR="00957095" w:rsidRPr="00957095" w:rsidRDefault="00957095" w:rsidP="00957095">
      <w:pPr>
        <w:pStyle w:val="Quote"/>
      </w:pPr>
      <w:r w:rsidRPr="00957095">
        <w:t xml:space="preserve">while not necessarily seamless, sectoral transitions and pathways appear functional and effective and are utilised by many young people. From the stories of these participants, it seems that the process could be enhanced by targeted, </w:t>
      </w:r>
      <w:proofErr w:type="gramStart"/>
      <w:r w:rsidRPr="00957095">
        <w:t>accessible</w:t>
      </w:r>
      <w:proofErr w:type="gramEnd"/>
      <w:r w:rsidRPr="00957095">
        <w:t xml:space="preserve"> and accurate information and by the provision of more career advice. </w:t>
      </w:r>
    </w:p>
    <w:p w14:paraId="47599953" w14:textId="16DBC9BB" w:rsidR="00957095" w:rsidRPr="00957095" w:rsidRDefault="00957095" w:rsidP="00957095">
      <w:pPr>
        <w:pStyle w:val="Text"/>
      </w:pPr>
      <w:r w:rsidRPr="00957095">
        <w:t xml:space="preserve">The student perspective indicates that individuals are capable of navigating </w:t>
      </w:r>
      <w:r w:rsidR="00FC4F81">
        <w:t xml:space="preserve">the </w:t>
      </w:r>
      <w:r w:rsidRPr="00957095">
        <w:t xml:space="preserve">binary </w:t>
      </w:r>
      <w:r w:rsidR="00FC4F81">
        <w:t xml:space="preserve">structure of the </w:t>
      </w:r>
      <w:r w:rsidRPr="00957095">
        <w:t xml:space="preserve">tertiary </w:t>
      </w:r>
      <w:r w:rsidR="00FC4F81">
        <w:t>system</w:t>
      </w:r>
      <w:r w:rsidRPr="00957095">
        <w:t xml:space="preserve"> for their own ends, particularly if adequate information is provided on offerings and career implications.</w:t>
      </w:r>
    </w:p>
    <w:p w14:paraId="535BDB52" w14:textId="32C00EC0" w:rsidR="00957095" w:rsidRPr="00957095" w:rsidRDefault="00957095" w:rsidP="00957095">
      <w:pPr>
        <w:pStyle w:val="Text"/>
      </w:pPr>
      <w:r w:rsidRPr="00957095">
        <w:t xml:space="preserve">The value of pathway arrangements between VET and </w:t>
      </w:r>
      <w:r w:rsidR="005A79B4">
        <w:t>HE</w:t>
      </w:r>
      <w:r w:rsidRPr="00957095">
        <w:t xml:space="preserve"> providers was reiterated and reconceptualised in the Bradley </w:t>
      </w:r>
      <w:r w:rsidR="00C179CA">
        <w:t>r</w:t>
      </w:r>
      <w:r w:rsidRPr="00957095">
        <w:t xml:space="preserve">eview (2008), which had as one of its </w:t>
      </w:r>
      <w:r w:rsidR="00C179CA" w:rsidRPr="00957095">
        <w:t>key objectives</w:t>
      </w:r>
      <w:r w:rsidRPr="00957095">
        <w:t>, ‘</w:t>
      </w:r>
      <w:r w:rsidR="00F4738F">
        <w:t>a</w:t>
      </w:r>
      <w:r w:rsidRPr="00957095">
        <w:t xml:space="preserve"> broad tertiary education and training sector’</w:t>
      </w:r>
      <w:r w:rsidR="00C179CA">
        <w:t>,</w:t>
      </w:r>
      <w:r w:rsidRPr="00957095">
        <w:t xml:space="preserve"> in which the distinctive contributions of VET and </w:t>
      </w:r>
      <w:r w:rsidR="005A79B4">
        <w:t>HE</w:t>
      </w:r>
      <w:r w:rsidRPr="00957095">
        <w:t xml:space="preserve"> are acknowledged (2008, p.206). The review set out six </w:t>
      </w:r>
      <w:r w:rsidR="00602AE2">
        <w:t>‘</w:t>
      </w:r>
      <w:proofErr w:type="gramStart"/>
      <w:r w:rsidR="00C179CA" w:rsidRPr="00957095">
        <w:t>principle</w:t>
      </w:r>
      <w:proofErr w:type="gramEnd"/>
      <w:r w:rsidR="00C179CA" w:rsidRPr="00957095">
        <w:t xml:space="preserve"> characteristics</w:t>
      </w:r>
      <w:r w:rsidR="00602AE2">
        <w:t>’</w:t>
      </w:r>
      <w:r w:rsidR="00C179CA" w:rsidRPr="00957095">
        <w:t xml:space="preserve"> </w:t>
      </w:r>
      <w:r w:rsidRPr="00957095">
        <w:t xml:space="preserve">of a </w:t>
      </w:r>
      <w:bookmarkStart w:id="82" w:name="_Hlk77832909"/>
      <w:r w:rsidRPr="00957095">
        <w:t>fully effective tertiary system</w:t>
      </w:r>
      <w:bookmarkEnd w:id="82"/>
      <w:r w:rsidRPr="00957095">
        <w:t>, one of which was</w:t>
      </w:r>
      <w:r w:rsidR="00602AE2">
        <w:t>:</w:t>
      </w:r>
    </w:p>
    <w:p w14:paraId="05F9AE49" w14:textId="37CD03C4" w:rsidR="00957095" w:rsidRPr="00957095" w:rsidRDefault="00957095" w:rsidP="00957095">
      <w:pPr>
        <w:pStyle w:val="Quote"/>
      </w:pPr>
      <w:r w:rsidRPr="00957095">
        <w:lastRenderedPageBreak/>
        <w:t>a capacity for the whole system to provide integrated responses to workforce needs for industries and enterprises, including those in specific localities and communities like outer metropolitan and regional areas</w:t>
      </w:r>
      <w:r w:rsidR="008113DA">
        <w:t>,</w:t>
      </w:r>
      <w:r w:rsidRPr="00957095">
        <w:t xml:space="preserve"> where there is significant population growth, low levels of educational attainment and participation and uneven provision (2008, p.179)</w:t>
      </w:r>
      <w:r w:rsidR="00B9427D">
        <w:t>.</w:t>
      </w:r>
    </w:p>
    <w:p w14:paraId="5FC48DC3" w14:textId="2CDB79B2" w:rsidR="001227F3" w:rsidRDefault="00957095" w:rsidP="00957095">
      <w:pPr>
        <w:pStyle w:val="Text"/>
      </w:pPr>
      <w:r w:rsidRPr="00957095">
        <w:t>A project launched by the NSW Government in 2010 incorporated this ‘tertiary sector’ perspective of whole-system response to workforce development needs (</w:t>
      </w:r>
      <w:proofErr w:type="spellStart"/>
      <w:r w:rsidRPr="00957095">
        <w:t>PhillipsKPA</w:t>
      </w:r>
      <w:proofErr w:type="spellEnd"/>
      <w:r w:rsidRPr="00957095">
        <w:t xml:space="preserve"> 2014). From 2016, the NSW Tertiary Pathways Project initiated </w:t>
      </w:r>
      <w:proofErr w:type="gramStart"/>
      <w:r w:rsidRPr="00957095">
        <w:t>a number of</w:t>
      </w:r>
      <w:proofErr w:type="gramEnd"/>
      <w:r w:rsidRPr="00957095">
        <w:t xml:space="preserve"> pilot arrangements between VET and </w:t>
      </w:r>
      <w:r w:rsidR="005A79B4">
        <w:t>HE</w:t>
      </w:r>
      <w:r w:rsidRPr="00957095">
        <w:t xml:space="preserve"> providers</w:t>
      </w:r>
      <w:r w:rsidR="00647781">
        <w:t>,</w:t>
      </w:r>
      <w:r w:rsidRPr="00957095">
        <w:t xml:space="preserve"> with close industry involvement. The project aimed to ‘go beyond traditional credit transfer arrangements to develop seamless progression through VET and higher education qualifications, with entry and exit points as needed’ (</w:t>
      </w:r>
      <w:r w:rsidR="001C1D01">
        <w:t xml:space="preserve">New South Wales department of Education </w:t>
      </w:r>
      <w:r w:rsidRPr="00957095">
        <w:t>2018, p.3). Four pilots</w:t>
      </w:r>
      <w:r w:rsidR="00FD2752">
        <w:t>,</w:t>
      </w:r>
      <w:r w:rsidRPr="00957095">
        <w:t xml:space="preserve"> </w:t>
      </w:r>
      <w:r w:rsidR="00FD2752" w:rsidRPr="00957095">
        <w:t>reflect</w:t>
      </w:r>
      <w:r w:rsidR="00FD2752">
        <w:t>ing</w:t>
      </w:r>
      <w:r w:rsidR="00FD2752" w:rsidRPr="00957095">
        <w:t xml:space="preserve"> three distinct ‘pathway models’</w:t>
      </w:r>
      <w:r w:rsidR="00FD2752">
        <w:t xml:space="preserve">, </w:t>
      </w:r>
      <w:r w:rsidRPr="00957095">
        <w:t>were developed:</w:t>
      </w:r>
    </w:p>
    <w:p w14:paraId="7DD02A1B" w14:textId="55BE93E6" w:rsidR="001227F3" w:rsidRDefault="00957095" w:rsidP="00A64D3B">
      <w:pPr>
        <w:pStyle w:val="NumberedList"/>
        <w:numPr>
          <w:ilvl w:val="0"/>
          <w:numId w:val="19"/>
        </w:numPr>
      </w:pPr>
      <w:r w:rsidRPr="00957095">
        <w:t xml:space="preserve">a </w:t>
      </w:r>
      <w:r w:rsidR="00277DD3" w:rsidRPr="00957095">
        <w:t xml:space="preserve">higher apprenticeships and traineeships </w:t>
      </w:r>
      <w:r w:rsidRPr="00957095">
        <w:t>model</w:t>
      </w:r>
      <w:r w:rsidR="00277DD3">
        <w:t>, which</w:t>
      </w:r>
      <w:r w:rsidRPr="00957095">
        <w:t xml:space="preserve"> ‘extends traditional apprenticeships o</w:t>
      </w:r>
      <w:r w:rsidR="00FD2098">
        <w:t>r</w:t>
      </w:r>
      <w:r w:rsidRPr="00957095">
        <w:t xml:space="preserve"> traineeships to higher level qualifications up to a university degree’ (p.6)</w:t>
      </w:r>
    </w:p>
    <w:p w14:paraId="54349A90" w14:textId="156BB4FE" w:rsidR="002E4EF0" w:rsidRDefault="00957095" w:rsidP="00A64D3B">
      <w:pPr>
        <w:pStyle w:val="NumberedList"/>
        <w:numPr>
          <w:ilvl w:val="0"/>
          <w:numId w:val="19"/>
        </w:numPr>
      </w:pPr>
      <w:r w:rsidRPr="00957095">
        <w:t xml:space="preserve">a </w:t>
      </w:r>
      <w:r w:rsidR="001227F3" w:rsidRPr="00957095">
        <w:t xml:space="preserve">degree apprenticeships and traineeships </w:t>
      </w:r>
      <w:r w:rsidRPr="00957095">
        <w:t>model</w:t>
      </w:r>
      <w:r w:rsidR="002E4EF0">
        <w:t>,</w:t>
      </w:r>
      <w:r w:rsidRPr="00957095">
        <w:t xml:space="preserve"> which ‘embeds a VET qualification and an apprenticeship within a </w:t>
      </w:r>
      <w:proofErr w:type="gramStart"/>
      <w:r w:rsidRPr="00957095">
        <w:t>bachelor</w:t>
      </w:r>
      <w:proofErr w:type="gramEnd"/>
      <w:r w:rsidRPr="00957095">
        <w:t xml:space="preserve"> degree’ (p.6)</w:t>
      </w:r>
    </w:p>
    <w:p w14:paraId="78A31E3C" w14:textId="7C86EBF6" w:rsidR="002E4EF0" w:rsidRDefault="002E4EF0" w:rsidP="00A64D3B">
      <w:pPr>
        <w:pStyle w:val="NumberedList"/>
        <w:numPr>
          <w:ilvl w:val="0"/>
          <w:numId w:val="19"/>
        </w:numPr>
      </w:pPr>
      <w:r>
        <w:t>a</w:t>
      </w:r>
      <w:r w:rsidR="00957095" w:rsidRPr="00957095">
        <w:t xml:space="preserve">n </w:t>
      </w:r>
      <w:r w:rsidRPr="00957095">
        <w:t xml:space="preserve">integrated tertiary pathways </w:t>
      </w:r>
      <w:r w:rsidR="00957095" w:rsidRPr="00957095">
        <w:t>model</w:t>
      </w:r>
      <w:r>
        <w:t>, which</w:t>
      </w:r>
      <w:r w:rsidR="00957095" w:rsidRPr="00957095">
        <w:t xml:space="preserve"> ‘creates a seamless transition for students by </w:t>
      </w:r>
      <w:r w:rsidR="00B24129">
        <w:br/>
      </w:r>
      <w:r w:rsidR="00957095" w:rsidRPr="00957095">
        <w:t xml:space="preserve">co-designing new qualifications that integrate higher education and VET content for the first </w:t>
      </w:r>
      <w:r w:rsidR="00B24129">
        <w:br/>
      </w:r>
      <w:r w:rsidR="00957095" w:rsidRPr="00957095">
        <w:t xml:space="preserve">time’ (p.7). </w:t>
      </w:r>
    </w:p>
    <w:p w14:paraId="569FE3A9" w14:textId="1DF6FB34" w:rsidR="00957095" w:rsidRPr="00957095" w:rsidRDefault="00957095" w:rsidP="00957095">
      <w:pPr>
        <w:pStyle w:val="Text"/>
      </w:pPr>
      <w:r w:rsidRPr="00957095">
        <w:t xml:space="preserve">Government information about the pilots indicates that only one proved </w:t>
      </w:r>
      <w:r w:rsidR="00AF2A0C">
        <w:t xml:space="preserve">to be </w:t>
      </w:r>
      <w:r w:rsidRPr="00957095">
        <w:t xml:space="preserve">unsustainable at that time. </w:t>
      </w:r>
    </w:p>
    <w:p w14:paraId="4EEDACA0" w14:textId="78E2BB2D" w:rsidR="00957095" w:rsidRPr="00957095" w:rsidRDefault="00957095" w:rsidP="00957095">
      <w:pPr>
        <w:pStyle w:val="Text"/>
      </w:pPr>
      <w:r w:rsidRPr="00957095">
        <w:t>In related work, the NSW Government commissioned a review of VET in that state</w:t>
      </w:r>
      <w:r w:rsidR="00B844CB">
        <w:t>, which</w:t>
      </w:r>
      <w:r w:rsidRPr="00957095">
        <w:t xml:space="preserve"> made recommendations </w:t>
      </w:r>
      <w:r w:rsidR="00B844CB">
        <w:t xml:space="preserve">that </w:t>
      </w:r>
      <w:r w:rsidRPr="00957095">
        <w:t>includ</w:t>
      </w:r>
      <w:r w:rsidR="00B844CB">
        <w:t>ed the establishment of</w:t>
      </w:r>
      <w:r w:rsidRPr="00957095">
        <w:t xml:space="preserve"> a new ‘tertiary institution’ (NSW Institute of Applied Technology)</w:t>
      </w:r>
      <w:r w:rsidR="00EE5B9D">
        <w:t>, which</w:t>
      </w:r>
      <w:r w:rsidRPr="00957095">
        <w:t xml:space="preserve"> would address </w:t>
      </w:r>
      <w:r w:rsidR="007B50A3">
        <w:t xml:space="preserve">the </w:t>
      </w:r>
      <w:r w:rsidRPr="00957095">
        <w:t xml:space="preserve">challenges associated with the </w:t>
      </w:r>
      <w:r w:rsidR="009D4468">
        <w:t xml:space="preserve">binary structure of </w:t>
      </w:r>
      <w:r w:rsidRPr="00957095">
        <w:t>post-school</w:t>
      </w:r>
      <w:r w:rsidR="009D4468">
        <w:t xml:space="preserve"> education </w:t>
      </w:r>
      <w:r w:rsidRPr="00957095">
        <w:t xml:space="preserve">(Gonski &amp; </w:t>
      </w:r>
      <w:proofErr w:type="spellStart"/>
      <w:r w:rsidRPr="00957095">
        <w:t>Shergold</w:t>
      </w:r>
      <w:proofErr w:type="spellEnd"/>
      <w:r w:rsidRPr="00957095">
        <w:t xml:space="preserve"> 2021). In its case for establishing a new kind of institution, the review referred to </w:t>
      </w:r>
      <w:r w:rsidR="00D152AF">
        <w:t xml:space="preserve">the </w:t>
      </w:r>
      <w:r w:rsidRPr="00957095">
        <w:t>‘increasingly outdated distinction between higher and vocational education’, arguing that</w:t>
      </w:r>
      <w:r w:rsidR="00EE5B9D">
        <w:t>:</w:t>
      </w:r>
    </w:p>
    <w:p w14:paraId="0F0454FD" w14:textId="48D8F484" w:rsidR="00957095" w:rsidRPr="00957095" w:rsidRDefault="00957095" w:rsidP="00957095">
      <w:pPr>
        <w:pStyle w:val="Quote"/>
      </w:pPr>
      <w:r w:rsidRPr="00957095">
        <w:t xml:space="preserve">Most jobs need a mix of practical and theoretical skills. The structural bifurcation between two different types of tertiary study </w:t>
      </w:r>
      <w:r w:rsidR="006D1928">
        <w:t>−</w:t>
      </w:r>
      <w:r w:rsidRPr="00957095">
        <w:t xml:space="preserve"> higher and vocational education </w:t>
      </w:r>
      <w:r w:rsidR="00EE5B9D">
        <w:t>−</w:t>
      </w:r>
      <w:r w:rsidRPr="00957095">
        <w:t xml:space="preserve"> often hinders people in gaining the range of employability capabilities that they need for success</w:t>
      </w:r>
      <w:r w:rsidR="00EE5B9D">
        <w:t xml:space="preserve"> </w:t>
      </w:r>
      <w:r w:rsidRPr="00957095">
        <w:t>(2021, p.6)</w:t>
      </w:r>
      <w:r w:rsidR="00EE5B9D">
        <w:t>.</w:t>
      </w:r>
    </w:p>
    <w:p w14:paraId="343D1FBD" w14:textId="7B824B4C" w:rsidR="00957095" w:rsidRPr="00957095" w:rsidRDefault="00957095" w:rsidP="00957095">
      <w:pPr>
        <w:pStyle w:val="Text"/>
      </w:pPr>
      <w:r w:rsidRPr="00957095">
        <w:t xml:space="preserve">The proposed institute would be ‘built around the career aspirations of students and the skill needs </w:t>
      </w:r>
      <w:r w:rsidR="00322362">
        <w:br/>
      </w:r>
      <w:r w:rsidRPr="00957095">
        <w:t xml:space="preserve">of employers’ (2021, p.11). Noteworthy in this proposal is placing student and industry interests at </w:t>
      </w:r>
      <w:r w:rsidR="00322362">
        <w:br/>
      </w:r>
      <w:r w:rsidRPr="00957095">
        <w:t>the centre of institutional activity rather than attempting to forge links between offerings of the different sectors.</w:t>
      </w:r>
    </w:p>
    <w:p w14:paraId="60D0BA14" w14:textId="1A174463" w:rsidR="00CC0A70" w:rsidRDefault="00957095" w:rsidP="00957095">
      <w:pPr>
        <w:pStyle w:val="Text"/>
      </w:pPr>
      <w:r w:rsidRPr="00957095">
        <w:t xml:space="preserve">A different solution </w:t>
      </w:r>
      <w:r w:rsidR="00CC1C32">
        <w:t>to</w:t>
      </w:r>
      <w:r w:rsidRPr="00957095">
        <w:t xml:space="preserve"> the binary challenge was conceptualised by Wheelahan, Buchanan and Yu (2015). In their ‘vocational streams’ model, the emphasis is on occupations as the guiding principle for determining wh</w:t>
      </w:r>
      <w:r w:rsidR="0082156D">
        <w:t>ich</w:t>
      </w:r>
      <w:r w:rsidRPr="00957095">
        <w:t xml:space="preserve"> education and training options are relevant. The vocational focus is complemented </w:t>
      </w:r>
      <w:r w:rsidR="00261890">
        <w:t xml:space="preserve">by </w:t>
      </w:r>
      <w:r w:rsidRPr="00957095">
        <w:t>‘capabilities’</w:t>
      </w:r>
      <w:r w:rsidR="0082156D">
        <w:t>,</w:t>
      </w:r>
      <w:r w:rsidRPr="00957095">
        <w:t xml:space="preserve"> centred in individuals. The capabilities approach goes beyond competencies by embracing individual agency and empowerment as much as technical and employability skills. </w:t>
      </w:r>
    </w:p>
    <w:p w14:paraId="27F7677C" w14:textId="22560655" w:rsidR="00957095" w:rsidRPr="00957095" w:rsidRDefault="00957095" w:rsidP="00957095">
      <w:pPr>
        <w:pStyle w:val="Text"/>
      </w:pPr>
      <w:r w:rsidRPr="00957095">
        <w:t xml:space="preserve">This occupation- and person-centred approach to tertiary provision may be the way of the future and resonates to some extent with Gonski </w:t>
      </w:r>
      <w:r w:rsidR="00EF080D" w:rsidRPr="00957095">
        <w:t xml:space="preserve">and </w:t>
      </w:r>
      <w:proofErr w:type="spellStart"/>
      <w:r w:rsidR="00EF080D" w:rsidRPr="00957095">
        <w:t>Shergold’s</w:t>
      </w:r>
      <w:proofErr w:type="spellEnd"/>
      <w:r w:rsidRPr="00957095">
        <w:t xml:space="preserve"> (2020) proposal</w:t>
      </w:r>
      <w:r w:rsidR="00DD68EC">
        <w:t>,</w:t>
      </w:r>
      <w:r w:rsidRPr="00957095">
        <w:t xml:space="preserve"> the difference </w:t>
      </w:r>
      <w:r w:rsidR="00DD68EC">
        <w:t xml:space="preserve">being </w:t>
      </w:r>
      <w:r w:rsidRPr="00957095">
        <w:t xml:space="preserve">that </w:t>
      </w:r>
      <w:proofErr w:type="spellStart"/>
      <w:r w:rsidRPr="00957095">
        <w:t>Wheelahan</w:t>
      </w:r>
      <w:proofErr w:type="spellEnd"/>
      <w:r w:rsidR="00185E28">
        <w:t>, Buchanan and Yu’</w:t>
      </w:r>
      <w:r w:rsidRPr="00957095">
        <w:t xml:space="preserve">s model takes occupations rather than industry and employers as the complement to a student focus. It would require considerable change to the way the system works in Australia to adopt the vocational streams and capabilities approach, and as such goes beyond the scope of the present research. However, some findings of this project suggest that where industry, employers and students recognise </w:t>
      </w:r>
      <w:r w:rsidR="00CC417D">
        <w:t>the</w:t>
      </w:r>
      <w:r w:rsidRPr="00957095">
        <w:t xml:space="preserve"> value of combining VET and </w:t>
      </w:r>
      <w:r w:rsidR="005A79B4">
        <w:t>HE</w:t>
      </w:r>
      <w:r w:rsidRPr="00957095">
        <w:t xml:space="preserve"> qualifications, the binary </w:t>
      </w:r>
      <w:r w:rsidR="00FC4F81">
        <w:t>structure of post-</w:t>
      </w:r>
      <w:r w:rsidR="00FC4F81">
        <w:lastRenderedPageBreak/>
        <w:t xml:space="preserve">school education and training </w:t>
      </w:r>
      <w:r w:rsidRPr="00957095">
        <w:t xml:space="preserve">is indeed reduced to the level of inconvenience rather than functioning as a barrier. A glimpse of what a ‘fully effective tertiary system’ </w:t>
      </w:r>
      <w:r w:rsidR="008E7521">
        <w:t>becomes possible</w:t>
      </w:r>
      <w:r w:rsidRPr="00957095">
        <w:t>.</w:t>
      </w:r>
    </w:p>
    <w:p w14:paraId="5949C102" w14:textId="4E85F44A" w:rsidR="00957095" w:rsidRPr="00957095" w:rsidRDefault="00957095" w:rsidP="00957095">
      <w:pPr>
        <w:pStyle w:val="Heading2"/>
      </w:pPr>
      <w:bookmarkStart w:id="83" w:name="_Toc84509263"/>
      <w:r w:rsidRPr="00957095">
        <w:t>The binary</w:t>
      </w:r>
      <w:r w:rsidR="00FC4F81">
        <w:t xml:space="preserve"> structure of post-school education and training</w:t>
      </w:r>
      <w:bookmarkEnd w:id="83"/>
    </w:p>
    <w:p w14:paraId="453343CA" w14:textId="0C7C3776" w:rsidR="00962681" w:rsidRDefault="00957095" w:rsidP="00957095">
      <w:pPr>
        <w:pStyle w:val="Text"/>
      </w:pPr>
      <w:r w:rsidRPr="006C54C7">
        <w:t xml:space="preserve">At present, </w:t>
      </w:r>
      <w:r w:rsidR="006C54C7" w:rsidRPr="006C54C7">
        <w:t xml:space="preserve">the challenge of the binary structure in </w:t>
      </w:r>
      <w:r w:rsidRPr="006C54C7">
        <w:t xml:space="preserve">Australia’s tertiary </w:t>
      </w:r>
      <w:r w:rsidR="006C54C7" w:rsidRPr="006C54C7">
        <w:t xml:space="preserve">system </w:t>
      </w:r>
      <w:r w:rsidRPr="006C54C7">
        <w:t>is exacerbated</w:t>
      </w:r>
      <w:r w:rsidRPr="00957095">
        <w:t xml:space="preserve"> by the operation of two regulatory regimes</w:t>
      </w:r>
      <w:r w:rsidR="00CB034B">
        <w:t>:</w:t>
      </w:r>
      <w:r w:rsidRPr="00957095">
        <w:t xml:space="preserve"> one for VET and another for </w:t>
      </w:r>
      <w:r w:rsidR="005A79B4">
        <w:t>HE</w:t>
      </w:r>
      <w:r w:rsidRPr="00957095">
        <w:t xml:space="preserve">. The Australian Skills Quality Authority (ASQA) oversees the VET </w:t>
      </w:r>
      <w:r w:rsidR="00CB034B">
        <w:t>component</w:t>
      </w:r>
      <w:r w:rsidRPr="00957095">
        <w:t xml:space="preserve"> of the field and the Tertiary Education Quality Standards Authority (TEQSA) the </w:t>
      </w:r>
      <w:r w:rsidR="005A79B4">
        <w:t>HE</w:t>
      </w:r>
      <w:r w:rsidRPr="00957095">
        <w:t xml:space="preserve"> </w:t>
      </w:r>
      <w:r w:rsidR="00426120">
        <w:t>component</w:t>
      </w:r>
      <w:r w:rsidRPr="00957095">
        <w:t xml:space="preserve">. ASQA’s work is guided by the </w:t>
      </w:r>
      <w:r w:rsidR="00A65173">
        <w:t xml:space="preserve">revised version (2015) of the </w:t>
      </w:r>
      <w:r w:rsidRPr="00957095">
        <w:t xml:space="preserve">eight legislated </w:t>
      </w:r>
      <w:bookmarkStart w:id="84" w:name="_Hlk77925532"/>
      <w:r w:rsidRPr="0051246E">
        <w:t>Standards for Registered Training Organisations</w:t>
      </w:r>
      <w:r w:rsidRPr="00957095">
        <w:t xml:space="preserve"> (RTOs)</w:t>
      </w:r>
      <w:r w:rsidR="00A65173">
        <w:t xml:space="preserve"> (Commonwealth of Australia 2021</w:t>
      </w:r>
      <w:r w:rsidR="00962324">
        <w:t>b</w:t>
      </w:r>
      <w:r w:rsidRPr="00957095">
        <w:t>)</w:t>
      </w:r>
      <w:bookmarkEnd w:id="84"/>
      <w:r w:rsidRPr="00957095">
        <w:t xml:space="preserve">. TEQSA draws on the </w:t>
      </w:r>
      <w:bookmarkStart w:id="85" w:name="_Hlk77925547"/>
      <w:r w:rsidRPr="0051246E">
        <w:t>Higher Education Standards Framework (Threshold Standards) 2015</w:t>
      </w:r>
      <w:r w:rsidRPr="00957095">
        <w:t xml:space="preserve"> </w:t>
      </w:r>
      <w:bookmarkEnd w:id="85"/>
      <w:r w:rsidRPr="00957095">
        <w:t>to shape its work</w:t>
      </w:r>
      <w:r w:rsidR="00962324">
        <w:t xml:space="preserve"> (Commonwealth of Australia 2021a)</w:t>
      </w:r>
      <w:r w:rsidRPr="00957095">
        <w:t>.</w:t>
      </w:r>
    </w:p>
    <w:p w14:paraId="7D7E5612" w14:textId="43900803" w:rsidR="00957095" w:rsidRPr="00957095" w:rsidRDefault="00957095" w:rsidP="00957095">
      <w:pPr>
        <w:pStyle w:val="Text"/>
      </w:pPr>
      <w:r w:rsidRPr="00957095">
        <w:t xml:space="preserve">While the regulators share a common interest in quality measured against standards of provision, their guiding frameworks each have unique implications for program design, delivery, assessment and teacher/trainer qualifications. The </w:t>
      </w:r>
      <w:r w:rsidR="00D21C32">
        <w:t>s</w:t>
      </w:r>
      <w:r w:rsidRPr="00D21C32">
        <w:t xml:space="preserve">upport </w:t>
      </w:r>
      <w:r w:rsidR="00D21C32">
        <w:t>d</w:t>
      </w:r>
      <w:r w:rsidRPr="00D21C32">
        <w:t>ocument</w:t>
      </w:r>
      <w:r w:rsidRPr="00957095">
        <w:t xml:space="preserve"> for this research details some of these implications but they can be summarised briefly</w:t>
      </w:r>
      <w:r w:rsidR="006C7820">
        <w:t xml:space="preserve"> here</w:t>
      </w:r>
      <w:r w:rsidRPr="00957095">
        <w:t>. VET programs all conform to a competency-based model</w:t>
      </w:r>
      <w:r w:rsidR="002B4D77">
        <w:t>, which</w:t>
      </w:r>
      <w:r w:rsidRPr="00957095">
        <w:t xml:space="preserve"> take</w:t>
      </w:r>
      <w:r w:rsidR="002B4D77">
        <w:t>s</w:t>
      </w:r>
      <w:r w:rsidRPr="00957095">
        <w:t xml:space="preserve"> employment-related tasks and roles as the focus and specif</w:t>
      </w:r>
      <w:r w:rsidR="002B4D77">
        <w:t>ies</w:t>
      </w:r>
      <w:r w:rsidRPr="00957095">
        <w:t xml:space="preserve"> skills and knowledge to the extent that they are relevant. In contrast, </w:t>
      </w:r>
      <w:r w:rsidR="005A79B4">
        <w:t>HE</w:t>
      </w:r>
      <w:r w:rsidRPr="00957095">
        <w:t xml:space="preserve"> programs draw on multiple models, mostly deriving from the structures of disciplines or individual professional and vocational association standards (which themselves can be expressed and addressed in diverse ways). </w:t>
      </w:r>
      <w:r w:rsidR="005A79B4">
        <w:t>HE</w:t>
      </w:r>
      <w:r w:rsidRPr="00957095">
        <w:t xml:space="preserve"> programs are often oriented to bodies of knowledge and skills rather than specific occupational roles and tasks, and it is this feature of </w:t>
      </w:r>
      <w:r w:rsidR="005A79B4">
        <w:t>HE</w:t>
      </w:r>
      <w:r w:rsidRPr="00957095">
        <w:t xml:space="preserve"> that is linked to effective development of ‘soft skills.’ </w:t>
      </w:r>
    </w:p>
    <w:p w14:paraId="72B8E367" w14:textId="56A2F2A4" w:rsidR="00957095" w:rsidRPr="00957095" w:rsidRDefault="00957095" w:rsidP="00957095">
      <w:pPr>
        <w:pStyle w:val="Text"/>
      </w:pPr>
      <w:r w:rsidRPr="00957095">
        <w:t>Delivery and assessment follow these approaches to program design. VET programs can be short or long</w:t>
      </w:r>
      <w:r w:rsidR="0038436F">
        <w:t>,</w:t>
      </w:r>
      <w:r w:rsidRPr="00957095">
        <w:t xml:space="preserve"> depending on the task or role </w:t>
      </w:r>
      <w:r w:rsidR="007B5F42">
        <w:t>of</w:t>
      </w:r>
      <w:r w:rsidRPr="00957095">
        <w:t xml:space="preserve"> focus, with learning strategies frequently determined by the need to minimise time away from employment. </w:t>
      </w:r>
      <w:r w:rsidR="005A79B4">
        <w:t>HE</w:t>
      </w:r>
      <w:r w:rsidRPr="00957095">
        <w:t xml:space="preserve"> programs are generally built around fixed and usually longer periods of time for learning</w:t>
      </w:r>
      <w:r w:rsidR="007B5F42">
        <w:t>,</w:t>
      </w:r>
      <w:r w:rsidRPr="00957095">
        <w:t xml:space="preserve"> with the consequence that delivery methods can more readily address whole bodies of knowledge and skills. All assessment in VET strictly conforms to competency-based principles</w:t>
      </w:r>
      <w:r w:rsidR="007B5F42">
        <w:t>, which</w:t>
      </w:r>
      <w:r w:rsidRPr="00957095">
        <w:t xml:space="preserve"> stress gathering and judging evidence of demonstrated competency. In </w:t>
      </w:r>
      <w:r w:rsidR="005A79B4">
        <w:t>HE</w:t>
      </w:r>
      <w:r w:rsidRPr="00957095">
        <w:t xml:space="preserve">, assessment principles, techniques and practices are as varied as the disciplines and professions served by </w:t>
      </w:r>
      <w:r w:rsidR="005A79B4">
        <w:t>HE</w:t>
      </w:r>
      <w:r w:rsidRPr="00957095">
        <w:t xml:space="preserve"> programs. </w:t>
      </w:r>
    </w:p>
    <w:p w14:paraId="39F8D1CA" w14:textId="7204DA75" w:rsidR="00957095" w:rsidRPr="00957095" w:rsidRDefault="00043B11" w:rsidP="00957095">
      <w:pPr>
        <w:pStyle w:val="Text"/>
      </w:pPr>
      <w:r>
        <w:t>The q</w:t>
      </w:r>
      <w:r w:rsidR="00957095" w:rsidRPr="00957095">
        <w:t xml:space="preserve">ualifications of teachers and trainers in each sector are also varied. In </w:t>
      </w:r>
      <w:r w:rsidR="005A79B4">
        <w:t>HE</w:t>
      </w:r>
      <w:r w:rsidR="00957095" w:rsidRPr="00957095">
        <w:t xml:space="preserve"> there is no national mandate for </w:t>
      </w:r>
      <w:r w:rsidR="0045563E">
        <w:t xml:space="preserve">a </w:t>
      </w:r>
      <w:r w:rsidR="00957095" w:rsidRPr="00957095">
        <w:t>teacher qualification, although government policies have promoted adoption of a base</w:t>
      </w:r>
      <w:r w:rsidR="00C75DCA">
        <w:t>-</w:t>
      </w:r>
      <w:r w:rsidR="00957095" w:rsidRPr="00957095">
        <w:t xml:space="preserve">level credential at a graduate certificate level in public universities. However, teachers in </w:t>
      </w:r>
      <w:r w:rsidR="005A79B4">
        <w:t>HE</w:t>
      </w:r>
      <w:r w:rsidR="00957095" w:rsidRPr="00957095">
        <w:t xml:space="preserve"> tend to be employed for their expertise in </w:t>
      </w:r>
      <w:r w:rsidR="00C358D9">
        <w:t xml:space="preserve">specific </w:t>
      </w:r>
      <w:r w:rsidR="00957095" w:rsidRPr="00957095">
        <w:t>disciplines and professions and, depending on individual institutional policy, may not be obliged to undergo teacher training. It should be noted that across the sector a policy of student evaluation of teaching is in place</w:t>
      </w:r>
      <w:r w:rsidR="00AE3755">
        <w:t>, which</w:t>
      </w:r>
      <w:r w:rsidR="00957095" w:rsidRPr="00957095">
        <w:t xml:space="preserve"> compels publicly funded institutions to support and improve teaching quality. In VET, student evaluation of teaching and training is also practi</w:t>
      </w:r>
      <w:r w:rsidR="00FE3FCA">
        <w:t>s</w:t>
      </w:r>
      <w:r w:rsidR="00957095" w:rsidRPr="00957095">
        <w:t>ed, but in addition</w:t>
      </w:r>
      <w:r w:rsidR="0099569E">
        <w:t>,</w:t>
      </w:r>
      <w:r w:rsidR="00957095" w:rsidRPr="00957095">
        <w:t xml:space="preserve"> strict training requirements </w:t>
      </w:r>
      <w:r w:rsidR="00A36F94">
        <w:t>apply</w:t>
      </w:r>
      <w:r w:rsidR="0099569E">
        <w:t>,</w:t>
      </w:r>
      <w:r w:rsidR="00957095" w:rsidRPr="00957095">
        <w:t xml:space="preserve"> with all practitioners required to hold a Certificate IV in Training and Assessment or, in explicitly circumscribed situations, </w:t>
      </w:r>
      <w:r w:rsidR="00BE04B7">
        <w:t xml:space="preserve">they </w:t>
      </w:r>
      <w:r w:rsidR="00957095" w:rsidRPr="00957095">
        <w:t xml:space="preserve">may hold a set of competencies from the certificate or be under direct supervision of a qualified trainer. In addition, standards for the VET sector require regular demonstration of ‘industry currency’ and currency in teaching, training, and assessment methods. </w:t>
      </w:r>
    </w:p>
    <w:p w14:paraId="19951777" w14:textId="77CE2659" w:rsidR="00957095" w:rsidRPr="00957095" w:rsidRDefault="00957095" w:rsidP="00957095">
      <w:pPr>
        <w:pStyle w:val="Text"/>
      </w:pPr>
      <w:r w:rsidRPr="00957095">
        <w:t xml:space="preserve">It is not surprising, then, that learner experiences of teaching, training and assessment </w:t>
      </w:r>
      <w:r w:rsidR="00D152AF">
        <w:t>are</w:t>
      </w:r>
      <w:r w:rsidRPr="00957095">
        <w:t xml:space="preserve"> different across the two sectors, and that </w:t>
      </w:r>
      <w:r w:rsidR="00C24395">
        <w:t xml:space="preserve">the </w:t>
      </w:r>
      <w:r w:rsidRPr="00957095">
        <w:t xml:space="preserve">nature and structure of learning content is also different. The work of </w:t>
      </w:r>
      <w:r w:rsidR="00B3491C">
        <w:t xml:space="preserve">the </w:t>
      </w:r>
      <w:r w:rsidRPr="00957095">
        <w:t>regulators both mirrors and reinforces those differences</w:t>
      </w:r>
      <w:r w:rsidR="00B3491C">
        <w:t>,</w:t>
      </w:r>
      <w:r w:rsidRPr="00957095">
        <w:t xml:space="preserve"> in the sense that models of program design (</w:t>
      </w:r>
      <w:r w:rsidR="00B3491C">
        <w:t>for example,</w:t>
      </w:r>
      <w:r w:rsidRPr="00957095">
        <w:t xml:space="preserve"> competency-based training) were in place prior to the establishment</w:t>
      </w:r>
      <w:r w:rsidR="00CB27C3">
        <w:t xml:space="preserve"> of the regulators</w:t>
      </w:r>
      <w:r w:rsidRPr="00957095">
        <w:t>, and they reinforce</w:t>
      </w:r>
      <w:r w:rsidR="00BE05E3">
        <w:t>,</w:t>
      </w:r>
      <w:r w:rsidRPr="00957095">
        <w:t xml:space="preserve"> in the sense that they view quality in terms of the same principles (</w:t>
      </w:r>
      <w:r w:rsidR="00D479C8">
        <w:t xml:space="preserve">for </w:t>
      </w:r>
      <w:r w:rsidR="00D479C8">
        <w:lastRenderedPageBreak/>
        <w:t>example,</w:t>
      </w:r>
      <w:r w:rsidRPr="00957095">
        <w:t xml:space="preserve"> ASQA seeks a quality competency-based system). The work of </w:t>
      </w:r>
      <w:r w:rsidR="00D479C8">
        <w:t xml:space="preserve">the </w:t>
      </w:r>
      <w:r w:rsidRPr="00957095">
        <w:t>regulators thus contributes to (and sheds light on) the real experience of a binary environment by adults who seek to combine the benefits of each.</w:t>
      </w:r>
    </w:p>
    <w:p w14:paraId="07B1E4FC" w14:textId="7B12458E" w:rsidR="00957095" w:rsidRPr="00957095" w:rsidRDefault="00957095" w:rsidP="00957095">
      <w:pPr>
        <w:pStyle w:val="Heading2"/>
      </w:pPr>
      <w:bookmarkStart w:id="86" w:name="_Toc84509264"/>
      <w:r w:rsidRPr="00957095">
        <w:t>The AQF and the binary</w:t>
      </w:r>
      <w:r w:rsidR="006C54C7">
        <w:t xml:space="preserve"> structure of the tertiary system</w:t>
      </w:r>
      <w:bookmarkEnd w:id="86"/>
    </w:p>
    <w:p w14:paraId="4EAA463A" w14:textId="17F6B443" w:rsidR="00957095" w:rsidRPr="00957095" w:rsidRDefault="00957095" w:rsidP="00957095">
      <w:pPr>
        <w:pStyle w:val="Text"/>
      </w:pPr>
      <w:r w:rsidRPr="00957095">
        <w:t>Interest in integrating the sectors to support student movement between them therefore contends with the multiple implications of a dual regulatory environment. In this context the Australian Qualifications Framework (AQF</w:t>
      </w:r>
      <w:r w:rsidR="00653B48">
        <w:t>;</w:t>
      </w:r>
      <w:r w:rsidRPr="00957095">
        <w:t xml:space="preserve"> 2013) comes to the fore as a reference point for cross-sectoral pathways design and development. The AQF serves to classify pathway arrangements and make</w:t>
      </w:r>
      <w:r w:rsidR="00365392">
        <w:t>s</w:t>
      </w:r>
      <w:r w:rsidRPr="00957095">
        <w:t xml:space="preserve"> a policy statement on the award of credit at different qualification levels</w:t>
      </w:r>
      <w:r w:rsidR="00653B48">
        <w:t>, which</w:t>
      </w:r>
      <w:r w:rsidRPr="00957095">
        <w:t xml:space="preserve"> is recognised by the regulators. Recent work on credit pathways for the </w:t>
      </w:r>
      <w:r w:rsidR="00E809E7">
        <w:t>2019</w:t>
      </w:r>
      <w:r w:rsidRPr="00957095">
        <w:t xml:space="preserve"> AQF </w:t>
      </w:r>
      <w:r w:rsidR="00667A11">
        <w:t>r</w:t>
      </w:r>
      <w:r w:rsidRPr="00957095">
        <w:t xml:space="preserve">eview </w:t>
      </w:r>
      <w:r w:rsidR="00871DF6">
        <w:t>(</w:t>
      </w:r>
      <w:r w:rsidR="00871DF6" w:rsidRPr="00957095">
        <w:t>Expert Panel for the Review of the Australian Qualifications Framework</w:t>
      </w:r>
      <w:r w:rsidR="00871DF6">
        <w:t xml:space="preserve">) </w:t>
      </w:r>
      <w:r w:rsidRPr="00957095">
        <w:t>reveal</w:t>
      </w:r>
      <w:r w:rsidR="00D152AF">
        <w:t>ed</w:t>
      </w:r>
      <w:r w:rsidRPr="00957095">
        <w:t xml:space="preserve"> diverse institutional practices at the boundary between VET and </w:t>
      </w:r>
      <w:r w:rsidR="005A79B4">
        <w:t>HE</w:t>
      </w:r>
      <w:r w:rsidRPr="00957095">
        <w:t xml:space="preserve"> and inconsistency in and confusion about implementation of the AQF credit policy (Ith</w:t>
      </w:r>
      <w:r w:rsidR="008D3560">
        <w:t>a</w:t>
      </w:r>
      <w:r w:rsidRPr="00957095">
        <w:t>ca Group 2018). However, a significant number of arrangements were reported</w:t>
      </w:r>
      <w:r w:rsidR="004C6B05">
        <w:t>,</w:t>
      </w:r>
      <w:r w:rsidRPr="00957095">
        <w:t xml:space="preserve"> both within sectors (</w:t>
      </w:r>
      <w:r w:rsidR="00665384">
        <w:t>for example,</w:t>
      </w:r>
      <w:r w:rsidRPr="00957095">
        <w:t xml:space="preserve"> in VET through the range of </w:t>
      </w:r>
      <w:r w:rsidR="005A79B4">
        <w:t>c</w:t>
      </w:r>
      <w:r w:rsidRPr="00957095">
        <w:t xml:space="preserve">ertificates I to III) and across sectors. The cross-sector arrangements, principally from diploma to </w:t>
      </w:r>
      <w:proofErr w:type="gramStart"/>
      <w:r w:rsidRPr="00957095">
        <w:t>bachelor</w:t>
      </w:r>
      <w:proofErr w:type="gramEnd"/>
      <w:r w:rsidRPr="00957095">
        <w:t xml:space="preserve"> degree qualifications, were most prevalent in the areas of management and commerce, education and health (</w:t>
      </w:r>
      <w:r w:rsidR="00451367">
        <w:t xml:space="preserve">Ithaca Group </w:t>
      </w:r>
      <w:r w:rsidRPr="00957095">
        <w:t xml:space="preserve">2018, p.44). The report details responses to a survey that included questions about institutions with which </w:t>
      </w:r>
      <w:r w:rsidR="005A79B4">
        <w:t>HE</w:t>
      </w:r>
      <w:r w:rsidRPr="00957095">
        <w:t xml:space="preserve"> providers had formal articulation agreements. </w:t>
      </w:r>
      <w:r>
        <w:t xml:space="preserve">Figure </w:t>
      </w:r>
      <w:r w:rsidR="00385B29">
        <w:t>3</w:t>
      </w:r>
      <w:r w:rsidRPr="00957095">
        <w:t xml:space="preserve"> highlights that most agreements are with TAFE</w:t>
      </w:r>
      <w:r w:rsidR="00451367">
        <w:t xml:space="preserve"> (technical and </w:t>
      </w:r>
      <w:r w:rsidR="00F1580A">
        <w:t>f</w:t>
      </w:r>
      <w:r w:rsidR="00451367">
        <w:t>urther education</w:t>
      </w:r>
      <w:r w:rsidR="00F1580A">
        <w:t>) institute</w:t>
      </w:r>
      <w:r w:rsidRPr="00957095">
        <w:t>s (over 80%), although over 60% reported agreements with private RTOs.</w:t>
      </w:r>
    </w:p>
    <w:p w14:paraId="7554FF20" w14:textId="4C3BE99D" w:rsidR="00957095" w:rsidRDefault="000721DB" w:rsidP="00957095">
      <w:pPr>
        <w:pStyle w:val="Figuretitle"/>
      </w:pPr>
      <w:bookmarkStart w:id="87" w:name="_Toc83218224"/>
      <w:r w:rsidRPr="00DE1D42">
        <w:rPr>
          <w:noProof/>
        </w:rPr>
        <w:drawing>
          <wp:anchor distT="0" distB="0" distL="114300" distR="114300" simplePos="0" relativeHeight="252033024" behindDoc="0" locked="0" layoutInCell="1" allowOverlap="1" wp14:anchorId="55F9B7D8" wp14:editId="76367772">
            <wp:simplePos x="0" y="0"/>
            <wp:positionH relativeFrom="column">
              <wp:posOffset>-2540</wp:posOffset>
            </wp:positionH>
            <wp:positionV relativeFrom="paragraph">
              <wp:posOffset>401955</wp:posOffset>
            </wp:positionV>
            <wp:extent cx="5636895" cy="2861945"/>
            <wp:effectExtent l="0" t="0" r="1905" b="0"/>
            <wp:wrapTopAndBottom/>
            <wp:docPr id="51" name="Chart 51">
              <a:extLst xmlns:a="http://schemas.openxmlformats.org/drawingml/2006/main">
                <a:ext uri="{FF2B5EF4-FFF2-40B4-BE49-F238E27FC236}">
                  <a16:creationId xmlns:a16="http://schemas.microsoft.com/office/drawing/2014/main" id="{BFB48704-7FF9-405C-834D-5575225F8A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14:sizeRelH relativeFrom="margin">
              <wp14:pctWidth>0</wp14:pctWidth>
            </wp14:sizeRelH>
            <wp14:sizeRelV relativeFrom="margin">
              <wp14:pctHeight>0</wp14:pctHeight>
            </wp14:sizeRelV>
          </wp:anchor>
        </w:drawing>
      </w:r>
      <w:r w:rsidR="00957095">
        <w:t xml:space="preserve">Figure </w:t>
      </w:r>
      <w:r w:rsidR="00464B67">
        <w:t>3</w:t>
      </w:r>
      <w:r w:rsidR="00957095" w:rsidRPr="00957095">
        <w:t xml:space="preserve"> </w:t>
      </w:r>
      <w:r w:rsidR="00DD1BBA">
        <w:tab/>
      </w:r>
      <w:r w:rsidR="00957095">
        <w:t>Institutions partnered with by higher education providers</w:t>
      </w:r>
      <w:bookmarkEnd w:id="87"/>
      <w:r w:rsidR="00957095">
        <w:t xml:space="preserve"> </w:t>
      </w:r>
    </w:p>
    <w:p w14:paraId="291800DA" w14:textId="147362ED" w:rsidR="00957095" w:rsidRPr="00957095" w:rsidRDefault="00957095" w:rsidP="00957095">
      <w:pPr>
        <w:pStyle w:val="Source"/>
      </w:pPr>
      <w:r w:rsidRPr="00957095">
        <w:t xml:space="preserve">Source: </w:t>
      </w:r>
      <w:r w:rsidR="008D3560" w:rsidRPr="00957095">
        <w:t>Ith</w:t>
      </w:r>
      <w:r w:rsidR="008D3560">
        <w:t>a</w:t>
      </w:r>
      <w:r w:rsidR="008D3560" w:rsidRPr="00957095">
        <w:t xml:space="preserve">ca </w:t>
      </w:r>
      <w:r w:rsidRPr="00957095">
        <w:t xml:space="preserve">Group (2018, p. 44), based on a </w:t>
      </w:r>
      <w:r>
        <w:t>p</w:t>
      </w:r>
      <w:r w:rsidRPr="00957095">
        <w:t xml:space="preserve">rovider </w:t>
      </w:r>
      <w:r>
        <w:t>s</w:t>
      </w:r>
      <w:r w:rsidRPr="00957095">
        <w:t>urvey.</w:t>
      </w:r>
    </w:p>
    <w:p w14:paraId="18E58171" w14:textId="42F12AAD" w:rsidR="00957095" w:rsidRPr="00957095" w:rsidRDefault="00957095" w:rsidP="00957095">
      <w:pPr>
        <w:pStyle w:val="Text"/>
      </w:pPr>
      <w:r w:rsidRPr="00957095">
        <w:t xml:space="preserve">The amount of pathway activity described in the report points to </w:t>
      </w:r>
      <w:r w:rsidR="0051246E">
        <w:t>the influence</w:t>
      </w:r>
      <w:r w:rsidRPr="00957095">
        <w:t xml:space="preserve"> of policy work to facilitate student movement across sectors, particularly in some industry areas. </w:t>
      </w:r>
    </w:p>
    <w:p w14:paraId="37A38226" w14:textId="30641D69" w:rsidR="00957095" w:rsidRPr="00957095" w:rsidRDefault="00356627" w:rsidP="00957095">
      <w:pPr>
        <w:pStyle w:val="Text"/>
      </w:pPr>
      <w:r>
        <w:t>Notably,</w:t>
      </w:r>
      <w:r w:rsidR="00957095" w:rsidRPr="00957095">
        <w:t xml:space="preserve"> reform work in recent years acknowledges some weakness in the current AQF (2013) model, raising questions about its efficacy as a cross-sectoral framework for informing efforts </w:t>
      </w:r>
      <w:r w:rsidR="004E69A4">
        <w:t>towards</w:t>
      </w:r>
      <w:r w:rsidR="00957095" w:rsidRPr="00957095">
        <w:t xml:space="preserve"> integration. The AQF </w:t>
      </w:r>
      <w:r w:rsidR="00692DB5">
        <w:t>r</w:t>
      </w:r>
      <w:r w:rsidR="00957095" w:rsidRPr="00957095">
        <w:t>eview (</w:t>
      </w:r>
      <w:r w:rsidR="003B309A" w:rsidRPr="00957095">
        <w:t>Expert Panel for the Review of the Australian Qualifications Framework</w:t>
      </w:r>
      <w:r w:rsidR="003B309A">
        <w:t xml:space="preserve"> 2019</w:t>
      </w:r>
      <w:r w:rsidR="00957095" w:rsidRPr="00957095">
        <w:t>) explained that</w:t>
      </w:r>
      <w:r w:rsidR="00692DB5">
        <w:t>,</w:t>
      </w:r>
      <w:r w:rsidR="00957095" w:rsidRPr="00957095">
        <w:t xml:space="preserve"> although the AQF ‘sets the overall framework for the design and quality assurance of education and training in Australia’</w:t>
      </w:r>
      <w:r w:rsidR="0051246E">
        <w:t xml:space="preserve"> </w:t>
      </w:r>
      <w:r w:rsidR="00716EA1">
        <w:t>(p.8)</w:t>
      </w:r>
      <w:r w:rsidR="003B309A">
        <w:t>:</w:t>
      </w:r>
      <w:r w:rsidR="00957095" w:rsidRPr="00957095">
        <w:t xml:space="preserve"> </w:t>
      </w:r>
    </w:p>
    <w:p w14:paraId="16C4CB31" w14:textId="4C1A02DF" w:rsidR="00957095" w:rsidRPr="00957095" w:rsidRDefault="00957095" w:rsidP="00957095">
      <w:pPr>
        <w:pStyle w:val="Quote"/>
      </w:pPr>
      <w:r w:rsidRPr="00957095">
        <w:lastRenderedPageBreak/>
        <w:t xml:space="preserve">Factors such as funding, governance, regulation and institutional responsiveness have far greater influence on education and training than the AQF. Qualifications also sit within broader economic, </w:t>
      </w:r>
      <w:proofErr w:type="gramStart"/>
      <w:r w:rsidRPr="00957095">
        <w:t>social</w:t>
      </w:r>
      <w:proofErr w:type="gramEnd"/>
      <w:r w:rsidRPr="00957095">
        <w:t xml:space="preserve"> and cultural contexts, which can strongly influence perceptions about their standing and expectations about what they should provide (2019, p.8)</w:t>
      </w:r>
      <w:r w:rsidR="002F5E33">
        <w:t>.</w:t>
      </w:r>
    </w:p>
    <w:p w14:paraId="16B3D30C" w14:textId="7B3E6CF3" w:rsidR="00957095" w:rsidRPr="00957095" w:rsidRDefault="00957095" w:rsidP="00957095">
      <w:pPr>
        <w:pStyle w:val="Text"/>
      </w:pPr>
      <w:r w:rsidRPr="00957095">
        <w:t xml:space="preserve">Nevertheless, </w:t>
      </w:r>
      <w:r w:rsidR="002F5E33">
        <w:t>the Expert Pane</w:t>
      </w:r>
      <w:r w:rsidR="00A54BD5">
        <w:t>l</w:t>
      </w:r>
      <w:r w:rsidRPr="00957095">
        <w:t xml:space="preserve"> argue</w:t>
      </w:r>
      <w:r w:rsidR="00A54BD5">
        <w:t>s</w:t>
      </w:r>
      <w:r w:rsidRPr="00957095">
        <w:t xml:space="preserve"> in </w:t>
      </w:r>
      <w:r w:rsidR="00A54BD5">
        <w:t>its</w:t>
      </w:r>
      <w:r w:rsidRPr="00957095">
        <w:t xml:space="preserve"> case for reform that ‘the relevance, effectiveness and utility of the AQF is arguably more important today than when it was first implemented as a loose, largely sector based framework in 1995’ (2019, p.8). The value of an effective AQF </w:t>
      </w:r>
      <w:r w:rsidR="00A54BD5">
        <w:t>lies</w:t>
      </w:r>
      <w:r w:rsidRPr="00957095">
        <w:t xml:space="preserve"> in </w:t>
      </w:r>
      <w:r w:rsidR="0022500D">
        <w:t xml:space="preserve">its provision of </w:t>
      </w:r>
      <w:r w:rsidRPr="00957095">
        <w:t>a ‘common language for the design and description of the types of Australian qualifications and the relationships between them’ (2019, p</w:t>
      </w:r>
      <w:r w:rsidR="001A305A">
        <w:t>.</w:t>
      </w:r>
      <w:r w:rsidRPr="00957095">
        <w:t xml:space="preserve">8), suggesting that a reformed AQF has scope to facilitate greater integration between the VET and </w:t>
      </w:r>
      <w:r w:rsidR="005A79B4">
        <w:t>HE</w:t>
      </w:r>
      <w:r w:rsidRPr="00957095">
        <w:t xml:space="preserve"> sectors, potentially leading to a range of benefits for students, occupations and industries </w:t>
      </w:r>
      <w:r w:rsidR="00C163AF">
        <w:t>in instances where</w:t>
      </w:r>
      <w:r w:rsidRPr="00957095">
        <w:t xml:space="preserve"> their development and skills needs straddle the current binary</w:t>
      </w:r>
      <w:r w:rsidR="006C54C7">
        <w:t xml:space="preserve"> structure of the system</w:t>
      </w:r>
      <w:r w:rsidRPr="00957095">
        <w:t xml:space="preserve">. </w:t>
      </w:r>
    </w:p>
    <w:p w14:paraId="59EB17EB" w14:textId="1EF3573C" w:rsidR="00957095" w:rsidRDefault="00957095" w:rsidP="00957095">
      <w:pPr>
        <w:pStyle w:val="Heading2"/>
      </w:pPr>
      <w:bookmarkStart w:id="88" w:name="_Toc84509265"/>
      <w:r>
        <w:t>A contemporary view</w:t>
      </w:r>
      <w:bookmarkEnd w:id="88"/>
    </w:p>
    <w:p w14:paraId="286E6FAA" w14:textId="6AE77321" w:rsidR="00ED73AA" w:rsidRPr="00ED73AA" w:rsidRDefault="00ED73AA" w:rsidP="00ED73AA">
      <w:pPr>
        <w:pStyle w:val="Text"/>
      </w:pPr>
      <w:r w:rsidRPr="00ED73AA">
        <w:t xml:space="preserve">The project highlights the difficulties of developing and sustaining higher integration models. But </w:t>
      </w:r>
      <w:r w:rsidR="00180545">
        <w:t xml:space="preserve">instances of </w:t>
      </w:r>
      <w:r w:rsidRPr="00ED73AA">
        <w:t xml:space="preserve">the lower integration model </w:t>
      </w:r>
      <w:r w:rsidR="00F9768E">
        <w:t>−</w:t>
      </w:r>
      <w:r w:rsidRPr="00ED73AA">
        <w:t xml:space="preserve"> </w:t>
      </w:r>
      <w:r w:rsidR="005A79B4">
        <w:t>the</w:t>
      </w:r>
      <w:r w:rsidRPr="00ED73AA">
        <w:t xml:space="preserve"> </w:t>
      </w:r>
      <w:r w:rsidR="00F9768E">
        <w:t>e</w:t>
      </w:r>
      <w:r w:rsidRPr="00ED73AA">
        <w:t>ndorsed</w:t>
      </w:r>
      <w:r w:rsidR="005A79B4">
        <w:t xml:space="preserve"> model</w:t>
      </w:r>
      <w:r w:rsidR="00F9768E">
        <w:t xml:space="preserve"> − </w:t>
      </w:r>
      <w:r w:rsidRPr="00ED73AA">
        <w:t>appear to be much more numerous (Ith</w:t>
      </w:r>
      <w:r w:rsidR="00464B67">
        <w:t>a</w:t>
      </w:r>
      <w:r w:rsidRPr="00ED73AA">
        <w:t>ca Group 2018), suggesting greater sustainability</w:t>
      </w:r>
      <w:r w:rsidR="00464B67">
        <w:t xml:space="preserve"> (as no credit guarantees are offered by institutions)</w:t>
      </w:r>
      <w:r w:rsidR="00180545">
        <w:t>,</w:t>
      </w:r>
      <w:r w:rsidRPr="00ED73AA">
        <w:t xml:space="preserve"> although there </w:t>
      </w:r>
      <w:r w:rsidR="00180545">
        <w:t>are</w:t>
      </w:r>
      <w:r w:rsidRPr="00ED73AA">
        <w:t xml:space="preserve"> no data available to provide an indication of </w:t>
      </w:r>
      <w:r w:rsidR="00180545">
        <w:t xml:space="preserve">the </w:t>
      </w:r>
      <w:r w:rsidRPr="00ED73AA">
        <w:t>longer</w:t>
      </w:r>
      <w:r w:rsidR="00180545">
        <w:t>-</w:t>
      </w:r>
      <w:r w:rsidRPr="00ED73AA">
        <w:t xml:space="preserve">term viability of these </w:t>
      </w:r>
      <w:r w:rsidR="005A79B4">
        <w:t>arrangements</w:t>
      </w:r>
      <w:r w:rsidRPr="00ED73AA">
        <w:t>. Given that the mapping process is not required for the lower integration model</w:t>
      </w:r>
      <w:r w:rsidR="00E62D70">
        <w:t>,</w:t>
      </w:r>
      <w:r w:rsidRPr="00ED73AA">
        <w:t xml:space="preserve"> nor </w:t>
      </w:r>
      <w:r w:rsidR="00E62D70">
        <w:t xml:space="preserve">is </w:t>
      </w:r>
      <w:r w:rsidRPr="00ED73AA">
        <w:t xml:space="preserve">initial or ongoing industry support for and recognition of the qualifications, these </w:t>
      </w:r>
      <w:r w:rsidR="005A79B4">
        <w:t>arrangements</w:t>
      </w:r>
      <w:r w:rsidRPr="00ED73AA">
        <w:t xml:space="preserve"> should be less expensive and </w:t>
      </w:r>
      <w:r w:rsidR="005A79B4">
        <w:t>of lower</w:t>
      </w:r>
      <w:r w:rsidRPr="00ED73AA">
        <w:t xml:space="preserve"> risk. </w:t>
      </w:r>
      <w:bookmarkStart w:id="89" w:name="_Hlk79152609"/>
      <w:r w:rsidRPr="00ED73AA">
        <w:t>Where conditions favour higher integration models (</w:t>
      </w:r>
      <w:r w:rsidR="00962EEF">
        <w:t>for example,</w:t>
      </w:r>
      <w:r w:rsidRPr="00ED73AA">
        <w:t xml:space="preserve"> support for mapping)</w:t>
      </w:r>
      <w:r w:rsidR="00280074">
        <w:t>,</w:t>
      </w:r>
      <w:r w:rsidRPr="00ED73AA">
        <w:t xml:space="preserve"> we could expect more to be</w:t>
      </w:r>
      <w:r w:rsidR="00280074">
        <w:t>come available</w:t>
      </w:r>
      <w:r w:rsidRPr="00ED73AA">
        <w:t xml:space="preserve">, although sustainability may be a persistent issue. </w:t>
      </w:r>
      <w:bookmarkStart w:id="90" w:name="_Hlk77945441"/>
      <w:r w:rsidRPr="00ED73AA">
        <w:t>Th</w:t>
      </w:r>
      <w:r w:rsidR="00A56C26">
        <w:t>is</w:t>
      </w:r>
      <w:r w:rsidRPr="00ED73AA">
        <w:t xml:space="preserve"> project suggests that greater integration of qualifications may not be the best way to promote greater integration of VET and </w:t>
      </w:r>
      <w:r w:rsidR="007E698F">
        <w:t>HE</w:t>
      </w:r>
      <w:r w:rsidRPr="00ED73AA">
        <w:t xml:space="preserve">. </w:t>
      </w:r>
    </w:p>
    <w:bookmarkEnd w:id="89"/>
    <w:bookmarkEnd w:id="90"/>
    <w:p w14:paraId="43D21492" w14:textId="447F22AC" w:rsidR="00CC0A70" w:rsidRDefault="00ED73AA" w:rsidP="00ED73AA">
      <w:pPr>
        <w:pStyle w:val="Text"/>
      </w:pPr>
      <w:r w:rsidRPr="00ED73AA">
        <w:t xml:space="preserve">The binary </w:t>
      </w:r>
      <w:r w:rsidR="006C54C7">
        <w:t xml:space="preserve">structure </w:t>
      </w:r>
      <w:r w:rsidRPr="00ED73AA">
        <w:t xml:space="preserve">that currently </w:t>
      </w:r>
      <w:r w:rsidR="006C54C7">
        <w:t xml:space="preserve">shapes </w:t>
      </w:r>
      <w:r w:rsidRPr="00ED73AA">
        <w:t xml:space="preserve">the post-school education and training landscape creates a range of problems for individuals, communities and industry. The literature reviewed for this project underlined these problems, while </w:t>
      </w:r>
      <w:r w:rsidR="004F58BB">
        <w:t xml:space="preserve">the </w:t>
      </w:r>
      <w:r w:rsidRPr="00ED73AA">
        <w:t>tertiary education experts interviewed for this project reiterated and nuanced the argument for integration.</w:t>
      </w:r>
      <w:r w:rsidR="00975406">
        <w:t xml:space="preserve"> </w:t>
      </w:r>
      <w:r w:rsidRPr="00ED73AA">
        <w:t xml:space="preserve">Of the issues </w:t>
      </w:r>
      <w:r w:rsidR="00196724">
        <w:t>associated with</w:t>
      </w:r>
      <w:r w:rsidRPr="00ED73AA">
        <w:t xml:space="preserve"> the binary</w:t>
      </w:r>
      <w:r w:rsidR="00176D7B">
        <w:t xml:space="preserve"> model</w:t>
      </w:r>
      <w:r w:rsidRPr="00ED73AA">
        <w:t xml:space="preserve">, a major one is </w:t>
      </w:r>
      <w:r w:rsidR="00CF572F">
        <w:t>the lack</w:t>
      </w:r>
      <w:r w:rsidRPr="00ED73AA">
        <w:t xml:space="preserve"> of parity of esteem between VET and </w:t>
      </w:r>
      <w:r w:rsidR="007E698F">
        <w:t>HE</w:t>
      </w:r>
      <w:r w:rsidRPr="00ED73AA">
        <w:t xml:space="preserve">. Recent research by </w:t>
      </w:r>
      <w:proofErr w:type="spellStart"/>
      <w:r w:rsidRPr="00ED73AA">
        <w:t>Billett</w:t>
      </w:r>
      <w:proofErr w:type="spellEnd"/>
      <w:r w:rsidR="00CF572F">
        <w:t>, Choy and Hodge</w:t>
      </w:r>
      <w:r w:rsidRPr="00ED73AA">
        <w:t xml:space="preserve"> (2020) and Gore et al. (2018) suggest</w:t>
      </w:r>
      <w:r w:rsidR="00D152AF">
        <w:t>ed</w:t>
      </w:r>
      <w:r w:rsidRPr="00ED73AA">
        <w:t xml:space="preserve"> </w:t>
      </w:r>
      <w:r w:rsidR="001E464D">
        <w:t xml:space="preserve">that </w:t>
      </w:r>
      <w:r w:rsidRPr="00ED73AA">
        <w:t xml:space="preserve">young people, their family, </w:t>
      </w:r>
      <w:proofErr w:type="gramStart"/>
      <w:r w:rsidRPr="00ED73AA">
        <w:t>peers</w:t>
      </w:r>
      <w:proofErr w:type="gramEnd"/>
      <w:r w:rsidRPr="00ED73AA">
        <w:t xml:space="preserve"> and teachers value the sectors differently in their decision-making about post-school education and training. The binary of VET and </w:t>
      </w:r>
      <w:r w:rsidR="007E698F">
        <w:t>HE</w:t>
      </w:r>
      <w:r w:rsidRPr="00ED73AA">
        <w:t xml:space="preserve"> imposes stark choices on school</w:t>
      </w:r>
      <w:r w:rsidR="001E464D">
        <w:t xml:space="preserve"> </w:t>
      </w:r>
      <w:r w:rsidRPr="00ED73AA">
        <w:t>leavers, reinforcing perceptions of difference</w:t>
      </w:r>
      <w:r w:rsidR="001E464D">
        <w:t>,</w:t>
      </w:r>
      <w:r w:rsidRPr="00ED73AA">
        <w:t xml:space="preserve"> potentially leading to skill</w:t>
      </w:r>
      <w:r w:rsidR="00FF003E">
        <w:t>s</w:t>
      </w:r>
      <w:r w:rsidRPr="00ED73AA">
        <w:t xml:space="preserve"> imbalances in the workforce. </w:t>
      </w:r>
    </w:p>
    <w:p w14:paraId="62F59138" w14:textId="250CD5B4" w:rsidR="00CC0A70" w:rsidRDefault="00ED73AA" w:rsidP="00ED73AA">
      <w:pPr>
        <w:pStyle w:val="Text"/>
      </w:pPr>
      <w:r w:rsidRPr="00ED73AA">
        <w:t xml:space="preserve">A second issue is evident at the level of individuals </w:t>
      </w:r>
      <w:r w:rsidR="00AA4DE8">
        <w:t xml:space="preserve">who </w:t>
      </w:r>
      <w:r w:rsidRPr="00ED73AA">
        <w:t>negotiat</w:t>
      </w:r>
      <w:r w:rsidR="005300C5">
        <w:t>e</w:t>
      </w:r>
      <w:r w:rsidRPr="00ED73AA">
        <w:t xml:space="preserve"> careers in the ‘fourth industrial revolution’. Building the skills and knowledge to succeed in this environment is an ongoing challenge and will call upon well-developed career management competencies. </w:t>
      </w:r>
      <w:r w:rsidRPr="00ED73AA">
        <w:rPr>
          <w:iCs/>
        </w:rPr>
        <w:t>The future of work (Avis 2018) does not now</w:t>
      </w:r>
      <w:r w:rsidR="005333DE">
        <w:rPr>
          <w:iCs/>
        </w:rPr>
        <w:t>,</w:t>
      </w:r>
      <w:r w:rsidRPr="00ED73AA">
        <w:rPr>
          <w:iCs/>
        </w:rPr>
        <w:t xml:space="preserve"> and is unlikely to again</w:t>
      </w:r>
      <w:r w:rsidR="005333DE">
        <w:rPr>
          <w:iCs/>
        </w:rPr>
        <w:t>,</w:t>
      </w:r>
      <w:r w:rsidRPr="00ED73AA">
        <w:rPr>
          <w:iCs/>
        </w:rPr>
        <w:t xml:space="preserve"> involve </w:t>
      </w:r>
      <w:r w:rsidR="00C05DE0">
        <w:rPr>
          <w:iCs/>
        </w:rPr>
        <w:t xml:space="preserve">pre-vocational </w:t>
      </w:r>
      <w:r w:rsidRPr="00ED73AA">
        <w:rPr>
          <w:iCs/>
        </w:rPr>
        <w:t>training for a single role</w:t>
      </w:r>
      <w:r w:rsidR="00775B0A">
        <w:rPr>
          <w:iCs/>
        </w:rPr>
        <w:t>, with</w:t>
      </w:r>
      <w:r w:rsidRPr="00ED73AA">
        <w:rPr>
          <w:iCs/>
        </w:rPr>
        <w:t xml:space="preserve"> no </w:t>
      </w:r>
      <w:r w:rsidR="004A528A">
        <w:rPr>
          <w:iCs/>
        </w:rPr>
        <w:t xml:space="preserve">ongoing </w:t>
      </w:r>
      <w:r w:rsidRPr="00ED73AA">
        <w:rPr>
          <w:iCs/>
        </w:rPr>
        <w:t>new training. S</w:t>
      </w:r>
      <w:r w:rsidRPr="00ED73AA">
        <w:t xml:space="preserve">tronger alignment and integration between the sectors can facilitate individual skill and knowledge development across contemporary careers in a future of work that will require responsiveness to change. </w:t>
      </w:r>
    </w:p>
    <w:p w14:paraId="4889C6F2" w14:textId="6056034F" w:rsidR="00ED73AA" w:rsidRPr="00ED73AA" w:rsidRDefault="00ED73AA" w:rsidP="00ED73AA">
      <w:pPr>
        <w:pStyle w:val="Text"/>
      </w:pPr>
      <w:r w:rsidRPr="00ED73AA">
        <w:t xml:space="preserve">A third issue </w:t>
      </w:r>
      <w:r w:rsidR="007B1DD8">
        <w:t>relates to</w:t>
      </w:r>
      <w:r w:rsidRPr="00ED73AA">
        <w:t xml:space="preserve"> the opportunity lost to supply industry with </w:t>
      </w:r>
      <w:r w:rsidR="007A354A">
        <w:t xml:space="preserve">the </w:t>
      </w:r>
      <w:r w:rsidRPr="00ED73AA">
        <w:t>skills and knowledge unique to the middle</w:t>
      </w:r>
      <w:r w:rsidR="007A354A">
        <w:t xml:space="preserve"> </w:t>
      </w:r>
      <w:r w:rsidRPr="00ED73AA">
        <w:t xml:space="preserve">range of qualifications that typically span the offerings of VET and </w:t>
      </w:r>
      <w:r w:rsidR="007E698F">
        <w:t>HE</w:t>
      </w:r>
      <w:r w:rsidRPr="00ED73AA">
        <w:t xml:space="preserve"> providers (</w:t>
      </w:r>
      <w:bookmarkStart w:id="91" w:name="_Hlk77942158"/>
      <w:r w:rsidRPr="00ED73AA">
        <w:t>Moodie</w:t>
      </w:r>
      <w:r w:rsidR="00DD5C41">
        <w:t xml:space="preserve"> et al.</w:t>
      </w:r>
      <w:r w:rsidRPr="00ED73AA">
        <w:t xml:space="preserve"> 2015</w:t>
      </w:r>
      <w:bookmarkEnd w:id="91"/>
      <w:r w:rsidRPr="00ED73AA">
        <w:t xml:space="preserve">). Currently, </w:t>
      </w:r>
      <w:r w:rsidR="00DD5C41">
        <w:t xml:space="preserve">the </w:t>
      </w:r>
      <w:r w:rsidRPr="00ED73AA">
        <w:t xml:space="preserve">VET and </w:t>
      </w:r>
      <w:r w:rsidR="007E698F">
        <w:t>HE</w:t>
      </w:r>
      <w:r w:rsidRPr="00ED73AA">
        <w:t xml:space="preserve"> sectors offer a full suite of programs with contiguous and sometimes overlapping offerings at the mid-range band of qualifications (diploma through to </w:t>
      </w:r>
      <w:proofErr w:type="gramStart"/>
      <w:r w:rsidRPr="00ED73AA">
        <w:t>bachelor</w:t>
      </w:r>
      <w:proofErr w:type="gramEnd"/>
      <w:r w:rsidRPr="00ED73AA">
        <w:t xml:space="preserve"> degrees). However, develo</w:t>
      </w:r>
      <w:r w:rsidR="00AF4E41">
        <w:t>ping</w:t>
      </w:r>
      <w:r w:rsidRPr="00ED73AA">
        <w:t xml:space="preserve"> deep and coherent knowledge and skills across the fault line between the sectors is </w:t>
      </w:r>
      <w:r w:rsidRPr="00ED73AA">
        <w:lastRenderedPageBreak/>
        <w:t xml:space="preserve">problematic. Stronger alignment and integration between </w:t>
      </w:r>
      <w:r w:rsidR="007E698F">
        <w:t xml:space="preserve">the </w:t>
      </w:r>
      <w:r w:rsidRPr="00ED73AA">
        <w:t xml:space="preserve">VET and </w:t>
      </w:r>
      <w:r w:rsidR="007E698F">
        <w:t>HE</w:t>
      </w:r>
      <w:r w:rsidRPr="00ED73AA">
        <w:t xml:space="preserve"> sectors </w:t>
      </w:r>
      <w:r w:rsidR="007E698F">
        <w:t>potentially</w:t>
      </w:r>
      <w:r w:rsidRPr="00ED73AA">
        <w:t xml:space="preserve"> unlock</w:t>
      </w:r>
      <w:r w:rsidR="007E698F">
        <w:t>s</w:t>
      </w:r>
      <w:r w:rsidRPr="00ED73AA">
        <w:t xml:space="preserve"> the full benefits of mid-range qualifications for industry and the economy more broadly. </w:t>
      </w:r>
    </w:p>
    <w:p w14:paraId="68A2206E" w14:textId="576DE764" w:rsidR="00ED73AA" w:rsidRPr="00ED73AA" w:rsidRDefault="00ED73AA" w:rsidP="00ED73AA">
      <w:pPr>
        <w:pStyle w:val="Text"/>
      </w:pPr>
      <w:r w:rsidRPr="00ED73AA">
        <w:t>A picture</w:t>
      </w:r>
      <w:r w:rsidR="00D3752C">
        <w:t xml:space="preserve"> illustrating</w:t>
      </w:r>
      <w:r w:rsidRPr="00ED73AA">
        <w:t xml:space="preserve"> the context of integration emerges from data gathered through </w:t>
      </w:r>
      <w:r w:rsidR="0045680A">
        <w:t xml:space="preserve">the </w:t>
      </w:r>
      <w:r w:rsidRPr="00ED73AA">
        <w:t>qualitative survey</w:t>
      </w:r>
      <w:r w:rsidR="00D86ED8">
        <w:t>s</w:t>
      </w:r>
      <w:r w:rsidRPr="00ED73AA">
        <w:t xml:space="preserve"> and interviews with tertiary education experts and institution representatives. Informants stressed the significant differences between the two sectors dominating Australia’s tertiary landscape. Indeed, at this juncture it may not be possible to speak of a </w:t>
      </w:r>
      <w:r w:rsidR="00874E97">
        <w:t>‘</w:t>
      </w:r>
      <w:r w:rsidRPr="00ED73AA">
        <w:t xml:space="preserve">tertiary system’. Rather, the VET and </w:t>
      </w:r>
      <w:r w:rsidR="007E698F">
        <w:t>HE</w:t>
      </w:r>
      <w:r w:rsidRPr="00ED73AA">
        <w:t xml:space="preserve"> sectors are regarded as separate now as they have ever been. Yet the perception of separateness does not necessarily mean</w:t>
      </w:r>
      <w:r w:rsidR="00B725C0">
        <w:t xml:space="preserve"> that</w:t>
      </w:r>
      <w:r w:rsidRPr="00ED73AA">
        <w:t xml:space="preserve"> </w:t>
      </w:r>
      <w:r w:rsidR="00B725C0" w:rsidRPr="00ED73AA">
        <w:t xml:space="preserve">each sector </w:t>
      </w:r>
      <w:r w:rsidR="00B725C0">
        <w:t>has</w:t>
      </w:r>
      <w:r w:rsidRPr="00ED73AA">
        <w:t xml:space="preserve"> clearly differentiated purposes. Looking back to the Bradley (2008) review’s vision of a single tertiary system</w:t>
      </w:r>
      <w:r w:rsidR="00B725C0">
        <w:t>,</w:t>
      </w:r>
      <w:r w:rsidRPr="00ED73AA">
        <w:t xml:space="preserve"> with clearly distinguished and valued VET and </w:t>
      </w:r>
      <w:r w:rsidR="007E698F">
        <w:t>HE</w:t>
      </w:r>
      <w:r w:rsidRPr="00ED73AA">
        <w:t xml:space="preserve"> components, it can be </w:t>
      </w:r>
      <w:r w:rsidR="00B1259E">
        <w:t>proposed</w:t>
      </w:r>
      <w:r w:rsidRPr="00ED73AA">
        <w:t xml:space="preserve"> that policy developments since that time may have served to erode th</w:t>
      </w:r>
      <w:r w:rsidR="008F7164">
        <w:t>is</w:t>
      </w:r>
      <w:r w:rsidRPr="00ED73AA">
        <w:t xml:space="preserve"> vision and reduce clarity about the specific contribution of each. </w:t>
      </w:r>
      <w:r w:rsidR="00005EC6">
        <w:t xml:space="preserve">Without </w:t>
      </w:r>
      <w:r w:rsidR="00A7276E">
        <w:t>a clear distinction in their purposes, p</w:t>
      </w:r>
      <w:r w:rsidRPr="00ED73AA">
        <w:t xml:space="preserve">erceptions of </w:t>
      </w:r>
      <w:r w:rsidR="00A9468C">
        <w:t xml:space="preserve">the </w:t>
      </w:r>
      <w:r w:rsidRPr="00ED73AA">
        <w:t xml:space="preserve">separateness of </w:t>
      </w:r>
      <w:r w:rsidR="00A9468C">
        <w:t xml:space="preserve">the two </w:t>
      </w:r>
      <w:r w:rsidRPr="00ED73AA">
        <w:t xml:space="preserve">sectors seem heightened in relation to that band of the AQF occupied by ‘mid-level qualifications’ (Moodie &amp; </w:t>
      </w:r>
      <w:proofErr w:type="spellStart"/>
      <w:r w:rsidRPr="00ED73AA">
        <w:t>Fredman</w:t>
      </w:r>
      <w:proofErr w:type="spellEnd"/>
      <w:r w:rsidRPr="00ED73AA">
        <w:t xml:space="preserve"> 2013)</w:t>
      </w:r>
      <w:r w:rsidR="004F7757">
        <w:t>,</w:t>
      </w:r>
      <w:r w:rsidRPr="00ED73AA">
        <w:t xml:space="preserve"> where there is some overlap of VET and </w:t>
      </w:r>
      <w:r w:rsidR="007E698F">
        <w:t>HE</w:t>
      </w:r>
      <w:r w:rsidRPr="00ED73AA">
        <w:t xml:space="preserve"> offerings. On this point, the research confirms the main conclusions of Fowler (2017)</w:t>
      </w:r>
      <w:r w:rsidR="00A805BE">
        <w:t>,</w:t>
      </w:r>
      <w:r w:rsidRPr="00ED73AA">
        <w:t xml:space="preserve"> who described confusion and contestation </w:t>
      </w:r>
      <w:r w:rsidR="00A805BE">
        <w:t>over</w:t>
      </w:r>
      <w:r w:rsidRPr="00ED73AA">
        <w:t xml:space="preserve"> the boundaries of the sectors. As one of the informants </w:t>
      </w:r>
      <w:r w:rsidR="009A4F4A">
        <w:t xml:space="preserve">in this study </w:t>
      </w:r>
      <w:r w:rsidRPr="00ED73AA">
        <w:t>explained</w:t>
      </w:r>
      <w:r w:rsidR="00136AE3">
        <w:t>:</w:t>
      </w:r>
    </w:p>
    <w:p w14:paraId="2EC31918" w14:textId="2E52D34D" w:rsidR="00ED73AA" w:rsidRPr="00ED73AA" w:rsidRDefault="00ED73AA" w:rsidP="00ED73AA">
      <w:pPr>
        <w:pStyle w:val="Quote"/>
        <w:rPr>
          <w:b/>
        </w:rPr>
      </w:pPr>
      <w:r w:rsidRPr="00ED73AA">
        <w:t xml:space="preserve">effectively integrated higher education and VET qualifications is … not necessarily a recipe for collaboration and seamless integration in some </w:t>
      </w:r>
      <w:proofErr w:type="gramStart"/>
      <w:r w:rsidRPr="00ED73AA">
        <w:t>ways, if</w:t>
      </w:r>
      <w:proofErr w:type="gramEnd"/>
      <w:r w:rsidRPr="00ED73AA">
        <w:t xml:space="preserve"> the regulatory frameworks can't even get people within a single institution to sort of play ball. And what hope have you got for very competitive dynamics across the entire [tertiary] sector? </w:t>
      </w:r>
      <w:r w:rsidR="00070282">
        <w:tab/>
        <w:t>(</w:t>
      </w:r>
      <w:r w:rsidRPr="009A4F4A">
        <w:t>Tertiary expert</w:t>
      </w:r>
      <w:r w:rsidR="00070282">
        <w:t>)</w:t>
      </w:r>
    </w:p>
    <w:p w14:paraId="0DA66E3C" w14:textId="31C2E2B1" w:rsidR="00ED73AA" w:rsidRPr="00ED73AA" w:rsidRDefault="00ED73AA" w:rsidP="00ED73AA">
      <w:pPr>
        <w:pStyle w:val="Text"/>
      </w:pPr>
      <w:r w:rsidRPr="00ED73AA">
        <w:t xml:space="preserve">To these conclusions, the present research </w:t>
      </w:r>
      <w:r w:rsidR="00070282">
        <w:t>notes</w:t>
      </w:r>
      <w:r w:rsidRPr="00ED73AA">
        <w:t xml:space="preserve"> that debate about a tertiary system in Australia is made more </w:t>
      </w:r>
      <w:r w:rsidR="00CB0C7E">
        <w:t>problematic by the existence of</w:t>
      </w:r>
      <w:r w:rsidRPr="00ED73AA">
        <w:t xml:space="preserve"> separate</w:t>
      </w:r>
      <w:r w:rsidR="00CB0C7E">
        <w:t>,</w:t>
      </w:r>
      <w:r w:rsidRPr="00ED73AA">
        <w:t xml:space="preserve"> but not </w:t>
      </w:r>
      <w:r w:rsidR="00CB0C7E">
        <w:t>entirely</w:t>
      </w:r>
      <w:r w:rsidRPr="00ED73AA">
        <w:t xml:space="preserve"> distinguishable</w:t>
      </w:r>
      <w:r w:rsidR="00A05298">
        <w:t>,</w:t>
      </w:r>
      <w:r w:rsidRPr="00ED73AA">
        <w:t xml:space="preserve"> sectors.</w:t>
      </w:r>
      <w:r w:rsidR="00141197">
        <w:t xml:space="preserve"> </w:t>
      </w:r>
    </w:p>
    <w:p w14:paraId="44DFB655" w14:textId="4D34D8A7" w:rsidR="00ED73AA" w:rsidRPr="00ED73AA" w:rsidRDefault="00ED73AA" w:rsidP="00ED73AA">
      <w:pPr>
        <w:pStyle w:val="Text"/>
      </w:pPr>
      <w:r w:rsidRPr="00ED73AA">
        <w:t xml:space="preserve">The concept of integration was broadly welcomed by stakeholders as a term </w:t>
      </w:r>
      <w:r w:rsidR="00A05298">
        <w:t>with the potential to</w:t>
      </w:r>
      <w:r w:rsidRPr="00ED73AA">
        <w:t xml:space="preserve"> inform and advance thinking about a tertiary system:</w:t>
      </w:r>
    </w:p>
    <w:p w14:paraId="5562C01B" w14:textId="4305B671" w:rsidR="00ED73AA" w:rsidRPr="00ED73AA" w:rsidRDefault="00ED73AA" w:rsidP="00ED73AA">
      <w:pPr>
        <w:pStyle w:val="Quote"/>
      </w:pPr>
      <w:r w:rsidRPr="00ED73AA">
        <w:t>I think integration in the tertiary sector … making a more ‘tertiary sector’ than</w:t>
      </w:r>
      <w:r w:rsidR="00EC621F">
        <w:t xml:space="preserve"> ‘</w:t>
      </w:r>
      <w:r w:rsidRPr="00ED73AA">
        <w:t>higher ed’ and ‘VET’ would be a good thing</w:t>
      </w:r>
      <w:r w:rsidR="00FE6D0E">
        <w:t>,</w:t>
      </w:r>
      <w:r w:rsidRPr="00ED73AA">
        <w:t xml:space="preserve"> I think that articulation needs to happen in both directions as well, so you know people need to be encouraged to go</w:t>
      </w:r>
      <w:r w:rsidR="00C819A2">
        <w:t xml:space="preserve"> …</w:t>
      </w:r>
      <w:r w:rsidRPr="00ED73AA">
        <w:t xml:space="preserve"> I think it's a positive move </w:t>
      </w:r>
      <w:r w:rsidR="00C819A2">
        <w:t>…</w:t>
      </w:r>
      <w:r w:rsidRPr="00ED73AA">
        <w:t xml:space="preserve"> a good thing, I think it helps students on a pathway of continued learning as opposed to just </w:t>
      </w:r>
      <w:proofErr w:type="gramStart"/>
      <w:r w:rsidRPr="00ED73AA">
        <w:t>one off</w:t>
      </w:r>
      <w:proofErr w:type="gramEnd"/>
      <w:r w:rsidRPr="00ED73AA">
        <w:t xml:space="preserve"> qualifications here and there.</w:t>
      </w:r>
      <w:r w:rsidR="00FE6D0E">
        <w:tab/>
      </w:r>
      <w:r w:rsidR="00A05298">
        <w:t>(</w:t>
      </w:r>
      <w:r w:rsidRPr="000D22F8">
        <w:t>Tertiary expert</w:t>
      </w:r>
      <w:r w:rsidR="00FE6D0E">
        <w:t>)</w:t>
      </w:r>
    </w:p>
    <w:p w14:paraId="4870B4DC" w14:textId="33D80F36" w:rsidR="00ED73AA" w:rsidRPr="00ED73AA" w:rsidRDefault="00ED73AA" w:rsidP="00ED73AA">
      <w:pPr>
        <w:pStyle w:val="Text"/>
      </w:pPr>
      <w:r w:rsidRPr="00ED73AA">
        <w:t xml:space="preserve">Integration was considered to </w:t>
      </w:r>
      <w:r w:rsidR="005900BD">
        <w:t>resonate strongly at the institution level.</w:t>
      </w:r>
      <w:r w:rsidRPr="00ED73AA">
        <w:t xml:space="preserve"> Stakeholders envisaged that closer collaboration between VET and </w:t>
      </w:r>
      <w:r w:rsidR="007E698F">
        <w:t>HE</w:t>
      </w:r>
      <w:r w:rsidRPr="00ED73AA">
        <w:t xml:space="preserve"> at an institutional level </w:t>
      </w:r>
      <w:r w:rsidR="00114B85">
        <w:t>−</w:t>
      </w:r>
      <w:r w:rsidRPr="00ED73AA">
        <w:t xml:space="preserve"> between single-sector institutions and within dual/multi-sector institutions </w:t>
      </w:r>
      <w:r w:rsidR="00114B85">
        <w:t>−</w:t>
      </w:r>
      <w:r w:rsidRPr="00ED73AA">
        <w:t xml:space="preserve"> was desirable:</w:t>
      </w:r>
    </w:p>
    <w:p w14:paraId="26D728BA" w14:textId="58943A06" w:rsidR="00ED73AA" w:rsidRPr="00ED73AA" w:rsidRDefault="00ED73AA" w:rsidP="00ED73AA">
      <w:pPr>
        <w:pStyle w:val="Quote"/>
      </w:pPr>
      <w:r w:rsidRPr="00ED73AA">
        <w:t xml:space="preserve">having that infrastructure, facilitating that [is] much better </w:t>
      </w:r>
      <w:r w:rsidR="00255EDD">
        <w:t>−</w:t>
      </w:r>
      <w:r w:rsidRPr="00ED73AA">
        <w:t xml:space="preserve"> so having the funding and the regulatory systems and that sort of thing more integrated, so that the two are working together as opposed to against each other.</w:t>
      </w:r>
      <w:r w:rsidR="00F5410D">
        <w:tab/>
        <w:t>(</w:t>
      </w:r>
      <w:r w:rsidRPr="000D22F8">
        <w:t>Tertiary expert</w:t>
      </w:r>
      <w:r w:rsidR="00F5410D">
        <w:t>)</w:t>
      </w:r>
    </w:p>
    <w:p w14:paraId="27422204" w14:textId="657AC9B0" w:rsidR="00ED73AA" w:rsidRPr="00ED73AA" w:rsidRDefault="00ED73AA" w:rsidP="00ED73AA">
      <w:pPr>
        <w:pStyle w:val="Text"/>
      </w:pPr>
      <w:r w:rsidRPr="00ED73AA">
        <w:t xml:space="preserve">One benefit envisaged was an increase in understanding among staff about the nature and benefits of the other sector. According to </w:t>
      </w:r>
      <w:r w:rsidR="00A0627D">
        <w:t>one</w:t>
      </w:r>
      <w:r w:rsidRPr="00ED73AA">
        <w:t xml:space="preserve"> survey respondent, an advantage is ‘clearer communication between the two as well as the clientele they are servicing’</w:t>
      </w:r>
      <w:r w:rsidR="00A0627D">
        <w:t>.</w:t>
      </w:r>
      <w:r w:rsidRPr="00ED73AA">
        <w:t xml:space="preserve"> A lack of this kind of understanding was seen by stakeholders as a</w:t>
      </w:r>
      <w:r w:rsidR="00CB58D8">
        <w:t>n</w:t>
      </w:r>
      <w:r w:rsidRPr="00ED73AA">
        <w:t xml:space="preserve"> </w:t>
      </w:r>
      <w:r w:rsidR="0037595E">
        <w:t>impediment</w:t>
      </w:r>
      <w:r w:rsidRPr="00ED73AA">
        <w:t xml:space="preserve"> to effective cooperation between the sectors</w:t>
      </w:r>
      <w:r w:rsidR="00A821C9">
        <w:t>, while</w:t>
      </w:r>
      <w:r w:rsidRPr="00ED73AA">
        <w:t xml:space="preserve"> increasing understanding </w:t>
      </w:r>
      <w:r w:rsidR="004634B8">
        <w:t>broadened</w:t>
      </w:r>
      <w:r w:rsidRPr="00ED73AA">
        <w:t xml:space="preserve"> the scope for innovation arising from </w:t>
      </w:r>
      <w:r w:rsidR="00ED6D0B">
        <w:t xml:space="preserve">the </w:t>
      </w:r>
      <w:r w:rsidRPr="00ED73AA">
        <w:t xml:space="preserve">sharing of education and training practices, potentially improving </w:t>
      </w:r>
      <w:r w:rsidR="00E52418">
        <w:t xml:space="preserve">the </w:t>
      </w:r>
      <w:r w:rsidRPr="00ED73AA">
        <w:t xml:space="preserve">quality of provision within </w:t>
      </w:r>
      <w:r w:rsidR="00E52418">
        <w:t xml:space="preserve">the </w:t>
      </w:r>
      <w:r w:rsidRPr="00ED73AA">
        <w:t>collaborating institutions.</w:t>
      </w:r>
      <w:r w:rsidR="00141197">
        <w:t xml:space="preserve"> </w:t>
      </w:r>
    </w:p>
    <w:p w14:paraId="2F1FC101" w14:textId="01C7D1FD" w:rsidR="00ED73AA" w:rsidRPr="00ED73AA" w:rsidRDefault="00ED73AA" w:rsidP="00ED73AA">
      <w:pPr>
        <w:pStyle w:val="Text"/>
      </w:pPr>
      <w:r w:rsidRPr="00ED73AA">
        <w:t xml:space="preserve">Students were </w:t>
      </w:r>
      <w:r w:rsidR="00464B67">
        <w:t>believed</w:t>
      </w:r>
      <w:r w:rsidR="00464B67" w:rsidRPr="00ED73AA">
        <w:t xml:space="preserve"> </w:t>
      </w:r>
      <w:r w:rsidRPr="00ED73AA">
        <w:t>to be the main beneficiaries of integration</w:t>
      </w:r>
      <w:r w:rsidR="004A2437">
        <w:t>, with</w:t>
      </w:r>
      <w:r w:rsidRPr="00ED73AA">
        <w:t xml:space="preserve"> some consensus that </w:t>
      </w:r>
      <w:r w:rsidR="004A2437">
        <w:t>those</w:t>
      </w:r>
      <w:r w:rsidRPr="00ED73AA">
        <w:t xml:space="preserve"> </w:t>
      </w:r>
      <w:r w:rsidR="00923A25">
        <w:br/>
      </w:r>
      <w:r w:rsidRPr="00ED73AA">
        <w:t xml:space="preserve">who had developed their knowledge and skills in both VET and </w:t>
      </w:r>
      <w:proofErr w:type="gramStart"/>
      <w:r w:rsidR="007E698F">
        <w:t>HE</w:t>
      </w:r>
      <w:proofErr w:type="gramEnd"/>
      <w:r w:rsidRPr="00ED73AA">
        <w:t xml:space="preserve"> studies were advantage</w:t>
      </w:r>
      <w:r w:rsidR="00ED6771">
        <w:t>d</w:t>
      </w:r>
      <w:r w:rsidRPr="00ED73AA">
        <w:t xml:space="preserve"> in the </w:t>
      </w:r>
      <w:r w:rsidR="00923A25">
        <w:br/>
      </w:r>
      <w:r w:rsidRPr="00ED73AA">
        <w:t>labour market:</w:t>
      </w:r>
    </w:p>
    <w:p w14:paraId="703C1D20" w14:textId="7B10A4E3" w:rsidR="00ED73AA" w:rsidRPr="00ED73AA" w:rsidRDefault="00ED73AA" w:rsidP="00ED73AA">
      <w:pPr>
        <w:pStyle w:val="Quote"/>
        <w:rPr>
          <w:b/>
          <w:bCs/>
        </w:rPr>
      </w:pPr>
      <w:r w:rsidRPr="00ED73AA">
        <w:lastRenderedPageBreak/>
        <w:t xml:space="preserve">industry wants people who have skills and knowledge, and the closer we can align VET and the university sector, the more students we produce who've got </w:t>
      </w:r>
      <w:proofErr w:type="gramStart"/>
      <w:r w:rsidRPr="00ED73AA">
        <w:t>that skills and knowledge</w:t>
      </w:r>
      <w:proofErr w:type="gramEnd"/>
      <w:r w:rsidRPr="00ED73AA">
        <w:t xml:space="preserve"> that industry want.</w:t>
      </w:r>
      <w:r w:rsidR="00ED6771">
        <w:tab/>
      </w:r>
      <w:r w:rsidR="0065180C">
        <w:t>(</w:t>
      </w:r>
      <w:r w:rsidRPr="000D22F8">
        <w:t>Case study representative</w:t>
      </w:r>
      <w:r w:rsidR="00ED6771">
        <w:t>)</w:t>
      </w:r>
    </w:p>
    <w:p w14:paraId="43D58FC9" w14:textId="6B77346A" w:rsidR="00A65DDB" w:rsidRDefault="00ED73AA" w:rsidP="00ED73AA">
      <w:pPr>
        <w:pStyle w:val="Text"/>
      </w:pPr>
      <w:r w:rsidRPr="00ED73AA">
        <w:t xml:space="preserve">These advantages were frequently framed in terms of practical skills </w:t>
      </w:r>
      <w:r w:rsidR="00450A67">
        <w:t xml:space="preserve">in </w:t>
      </w:r>
      <w:r w:rsidRPr="00ED73AA">
        <w:t>combin</w:t>
      </w:r>
      <w:r w:rsidR="006B7D0F">
        <w:t>ation</w:t>
      </w:r>
      <w:r w:rsidRPr="00ED73AA">
        <w:t xml:space="preserve"> with problem-solving or ‘thinking </w:t>
      </w:r>
      <w:proofErr w:type="gramStart"/>
      <w:r w:rsidRPr="00ED73AA">
        <w:t>skills’</w:t>
      </w:r>
      <w:proofErr w:type="gramEnd"/>
      <w:r w:rsidRPr="00ED73AA">
        <w:t xml:space="preserve">. It was </w:t>
      </w:r>
      <w:r w:rsidR="00ED6771">
        <w:t>consid</w:t>
      </w:r>
      <w:r w:rsidR="003744A1">
        <w:t>ered</w:t>
      </w:r>
      <w:r w:rsidRPr="00ED73AA">
        <w:t xml:space="preserve"> that study in one education sector alone could not give rise to this kind of capability. For some stakeholders, </w:t>
      </w:r>
      <w:r w:rsidR="003744A1">
        <w:t xml:space="preserve">the </w:t>
      </w:r>
      <w:r w:rsidRPr="00ED73AA">
        <w:t xml:space="preserve">perceived strengths of individuals who </w:t>
      </w:r>
      <w:r w:rsidR="00621336">
        <w:t xml:space="preserve">had </w:t>
      </w:r>
      <w:r w:rsidRPr="00ED73AA">
        <w:t>studied in both sectors prompted the conclusion that integrated qualifications should be more widely available</w:t>
      </w:r>
      <w:r w:rsidR="000D22F8">
        <w:t>. S</w:t>
      </w:r>
      <w:r w:rsidRPr="00ED73AA">
        <w:t xml:space="preserve">uch strengths could be acquired outside integrated </w:t>
      </w:r>
      <w:r w:rsidR="000D22F8" w:rsidRPr="00ED73AA">
        <w:t>arrangements,</w:t>
      </w:r>
      <w:r w:rsidR="000D22F8">
        <w:t xml:space="preserve"> however.</w:t>
      </w:r>
    </w:p>
    <w:p w14:paraId="4D3645B1" w14:textId="45B0927F" w:rsidR="00ED73AA" w:rsidRPr="00ED73AA" w:rsidRDefault="00ED73AA" w:rsidP="00ED73AA">
      <w:pPr>
        <w:pStyle w:val="Text"/>
      </w:pPr>
      <w:r w:rsidRPr="00ED73AA">
        <w:t xml:space="preserve">Another advantage for students was </w:t>
      </w:r>
      <w:r w:rsidR="00011A6F">
        <w:t>increased</w:t>
      </w:r>
      <w:r w:rsidRPr="00ED73AA">
        <w:t xml:space="preserve"> </w:t>
      </w:r>
      <w:r w:rsidR="00A16484">
        <w:t>recognition of the role of</w:t>
      </w:r>
      <w:r w:rsidRPr="00ED73AA">
        <w:t xml:space="preserve"> lifelong learning. It was acknowledged that succeeding in both VET and </w:t>
      </w:r>
      <w:r w:rsidR="007E698F">
        <w:t>HE</w:t>
      </w:r>
      <w:r w:rsidRPr="00ED73AA">
        <w:t xml:space="preserve"> settings was a significant accomplishment</w:t>
      </w:r>
      <w:r w:rsidR="00A16484">
        <w:t>, one</w:t>
      </w:r>
      <w:r w:rsidRPr="00ED73AA">
        <w:t xml:space="preserve"> that would enable a person to </w:t>
      </w:r>
      <w:r w:rsidR="003E7087">
        <w:t>more successfully</w:t>
      </w:r>
      <w:r w:rsidRPr="00ED73AA">
        <w:t xml:space="preserve"> navigate the </w:t>
      </w:r>
      <w:r w:rsidR="008D137D">
        <w:t>ongoing</w:t>
      </w:r>
      <w:r w:rsidRPr="00ED73AA">
        <w:t xml:space="preserve"> skill</w:t>
      </w:r>
      <w:r w:rsidR="008D137D">
        <w:t>s</w:t>
      </w:r>
      <w:r w:rsidRPr="00ED73AA">
        <w:t xml:space="preserve"> and knowledge challenges associated with a rapidly changing labour market</w:t>
      </w:r>
      <w:r w:rsidR="00CF5A0A">
        <w:t xml:space="preserve"> (that said</w:t>
      </w:r>
      <w:r w:rsidR="00CF5A0A" w:rsidRPr="00ED73AA">
        <w:t>, it was noted that students might not be aware that separate sectors collaborate</w:t>
      </w:r>
      <w:r w:rsidR="00CF5A0A">
        <w:t>d</w:t>
      </w:r>
      <w:r w:rsidR="00CF5A0A" w:rsidRPr="00ED73AA">
        <w:t xml:space="preserve"> to offer integrated qualifications</w:t>
      </w:r>
      <w:r w:rsidR="00CF5A0A">
        <w:t>)</w:t>
      </w:r>
      <w:r w:rsidRPr="00ED73AA">
        <w:t xml:space="preserve">. As one of the tertiary experts explained in relation to ‘guaranteed pathways’ (either </w:t>
      </w:r>
      <w:r w:rsidR="00A55FB6" w:rsidRPr="00ED73AA">
        <w:t xml:space="preserve">endorsed or consecutive </w:t>
      </w:r>
      <w:r w:rsidRPr="00ED73AA">
        <w:t>models) at her own dual-sector institution</w:t>
      </w:r>
      <w:r w:rsidR="00A55FB6">
        <w:t>:</w:t>
      </w:r>
    </w:p>
    <w:p w14:paraId="361C74E3" w14:textId="5C134579" w:rsidR="00ED73AA" w:rsidRPr="00ED73AA" w:rsidRDefault="00ED73AA" w:rsidP="00ED73AA">
      <w:pPr>
        <w:pStyle w:val="Quote"/>
        <w:rPr>
          <w:b/>
          <w:bCs/>
          <w:i/>
          <w:iCs/>
        </w:rPr>
      </w:pPr>
      <w:r w:rsidRPr="00ED73AA">
        <w:t xml:space="preserve">Students started with </w:t>
      </w:r>
      <w:r w:rsidR="005333DE">
        <w:t>c</w:t>
      </w:r>
      <w:r w:rsidRPr="00ED73AA">
        <w:t>ert</w:t>
      </w:r>
      <w:r w:rsidR="00464B67">
        <w:t>.</w:t>
      </w:r>
      <w:r w:rsidRPr="00ED73AA">
        <w:t xml:space="preserve"> III and then they had credit and the guaranteed pathway into the final year of the bachelor. So there's two parts of this. Here there's a guaranteed pathway, but then is it with credit or without credit</w:t>
      </w:r>
      <w:r w:rsidR="00D84C7B">
        <w:t>?</w:t>
      </w:r>
      <w:r w:rsidRPr="00ED73AA">
        <w:t xml:space="preserve"> So from the </w:t>
      </w:r>
      <w:r w:rsidR="005333DE">
        <w:t>c</w:t>
      </w:r>
      <w:r w:rsidRPr="00ED73AA">
        <w:t>ert</w:t>
      </w:r>
      <w:r w:rsidR="00464B67">
        <w:t>.</w:t>
      </w:r>
      <w:r w:rsidRPr="00ED73AA">
        <w:t xml:space="preserve"> IV to diploma, yes guaranteed pathway, but no credit. From the diploma to the associate degree, yes, guaranteed pathway and credit and then from the associate degree into the bachelor's degree. Now what that did for that … particular individual was it means that the exit point, as I said, gave them employment opportunity which allowed them to keep studying as an … adult. But the exit points provided surety and an escape hatch for the student.</w:t>
      </w:r>
      <w:r w:rsidR="00D4015E">
        <w:tab/>
        <w:t>(</w:t>
      </w:r>
      <w:r w:rsidRPr="00D84C7B">
        <w:t>Tertiary expert</w:t>
      </w:r>
      <w:r w:rsidR="00D4015E">
        <w:t>)</w:t>
      </w:r>
    </w:p>
    <w:p w14:paraId="7CBCFD48" w14:textId="6546D313" w:rsidR="00ED73AA" w:rsidRPr="00ED73AA" w:rsidRDefault="00ED73AA" w:rsidP="00ED73AA">
      <w:pPr>
        <w:pStyle w:val="Text"/>
      </w:pPr>
      <w:r w:rsidRPr="00ED73AA">
        <w:t xml:space="preserve">Finally, integration holds out the promise of more </w:t>
      </w:r>
      <w:r w:rsidR="006836FD">
        <w:t xml:space="preserve">informed </w:t>
      </w:r>
      <w:r w:rsidR="008047C0">
        <w:t xml:space="preserve">and efficient </w:t>
      </w:r>
      <w:r w:rsidR="006836FD">
        <w:t>development</w:t>
      </w:r>
      <w:r w:rsidRPr="00ED73AA">
        <w:t xml:space="preserve"> of </w:t>
      </w:r>
      <w:r w:rsidR="00B114A7">
        <w:t xml:space="preserve">the </w:t>
      </w:r>
      <w:r w:rsidRPr="00ED73AA">
        <w:t xml:space="preserve">emerging education and training needs connected with a changing labour market. Where VET and </w:t>
      </w:r>
      <w:r w:rsidR="007E698F">
        <w:t>HE</w:t>
      </w:r>
      <w:r w:rsidRPr="00ED73AA">
        <w:t xml:space="preserve"> institutions collaborate</w:t>
      </w:r>
      <w:r w:rsidR="00EE77E0">
        <w:t>,</w:t>
      </w:r>
      <w:r w:rsidRPr="00ED73AA">
        <w:t xml:space="preserve"> there is a greater chance that existing skills and knowledge will be recognised, repetition of content </w:t>
      </w:r>
      <w:proofErr w:type="gramStart"/>
      <w:r w:rsidRPr="00ED73AA">
        <w:t>reduced</w:t>
      </w:r>
      <w:proofErr w:type="gramEnd"/>
      <w:r w:rsidRPr="00ED73AA">
        <w:t xml:space="preserve"> and costs ameliorated for lifelong learners.</w:t>
      </w:r>
      <w:r w:rsidR="00141197">
        <w:t xml:space="preserve"> </w:t>
      </w:r>
      <w:r w:rsidRPr="00ED73AA">
        <w:t> </w:t>
      </w:r>
    </w:p>
    <w:p w14:paraId="794DA4AB" w14:textId="571645E5" w:rsidR="00ED73AA" w:rsidRPr="00ED73AA" w:rsidRDefault="00515C25" w:rsidP="00ED73AA">
      <w:pPr>
        <w:pStyle w:val="Text"/>
      </w:pPr>
      <w:r>
        <w:t>The s</w:t>
      </w:r>
      <w:r w:rsidR="00ED73AA" w:rsidRPr="00ED73AA">
        <w:t xml:space="preserve">takeholders were also asked to consider </w:t>
      </w:r>
      <w:r w:rsidR="008406A4">
        <w:t xml:space="preserve">the </w:t>
      </w:r>
      <w:r w:rsidR="00ED73AA" w:rsidRPr="00ED73AA">
        <w:t xml:space="preserve">benefits of integration to industry. As a group, the informants were ambivalent about industry benefits. It was commented that industries tend to draw on graduates from one or the other sector, with little apparent concern </w:t>
      </w:r>
      <w:r w:rsidR="005A5FCD">
        <w:t xml:space="preserve">that </w:t>
      </w:r>
      <w:r w:rsidR="00831D0A">
        <w:t xml:space="preserve">very </w:t>
      </w:r>
      <w:r w:rsidR="00ED73AA" w:rsidRPr="00ED73AA">
        <w:t xml:space="preserve">few integrated qualifications </w:t>
      </w:r>
      <w:r w:rsidR="005A5FCD">
        <w:t>relevant to their area are available.</w:t>
      </w:r>
      <w:r w:rsidR="00ED73AA" w:rsidRPr="00ED73AA">
        <w:t xml:space="preserve"> The suggestion </w:t>
      </w:r>
      <w:r w:rsidR="003B4E22">
        <w:t xml:space="preserve">was also made </w:t>
      </w:r>
      <w:r w:rsidR="00ED73AA" w:rsidRPr="00ED73AA">
        <w:t xml:space="preserve">that some employers do not necessarily value qualifications, so the prospect of integrated qualifications would not improve their </w:t>
      </w:r>
      <w:r w:rsidR="003B4E22">
        <w:t>attractiveness</w:t>
      </w:r>
      <w:r w:rsidR="00ED73AA" w:rsidRPr="00ED73AA">
        <w:t xml:space="preserve">. A related comment was that industry is not necessarily interested in the detail of qualification design and would therefore not appreciate </w:t>
      </w:r>
      <w:r w:rsidR="001B02A2">
        <w:t xml:space="preserve">the value of </w:t>
      </w:r>
      <w:r w:rsidR="00ED73AA" w:rsidRPr="00ED73AA">
        <w:t>initiatives around qualification integration:</w:t>
      </w:r>
    </w:p>
    <w:p w14:paraId="32B33B85" w14:textId="23024C01" w:rsidR="00ED73AA" w:rsidRPr="00ED73AA" w:rsidRDefault="00ED73AA" w:rsidP="00ED73AA">
      <w:pPr>
        <w:pStyle w:val="Quote"/>
      </w:pPr>
      <w:r w:rsidRPr="00ED73AA">
        <w:t>Very few people will understand the mechanics of regulation and financing and operations of the university and operations of a TAFE and of the expectations of cultures and staff and students within</w:t>
      </w:r>
      <w:r w:rsidR="00483C7B">
        <w:t>…</w:t>
      </w:r>
      <w:r w:rsidRPr="00ED73AA">
        <w:t>, but the mechanics of that are incredibly complicated, you know it's next to impossible to sort of specify here's what we'll do.</w:t>
      </w:r>
      <w:r w:rsidR="00444978">
        <w:tab/>
        <w:t>(</w:t>
      </w:r>
      <w:r w:rsidRPr="00483C7B">
        <w:t>Tertiary expert</w:t>
      </w:r>
      <w:r w:rsidR="00444978">
        <w:t>)</w:t>
      </w:r>
    </w:p>
    <w:p w14:paraId="20FF197C" w14:textId="0984844E" w:rsidR="00ED73AA" w:rsidRPr="00ED73AA" w:rsidRDefault="00ED73AA" w:rsidP="00ED73AA">
      <w:pPr>
        <w:pStyle w:val="Text"/>
      </w:pPr>
      <w:r w:rsidRPr="00ED73AA">
        <w:t xml:space="preserve">Finally, it was noted that integrated qualifications would only be useful in some industry areas and </w:t>
      </w:r>
      <w:r w:rsidR="00F36C3A">
        <w:t xml:space="preserve">would </w:t>
      </w:r>
      <w:r w:rsidRPr="00ED73AA">
        <w:t xml:space="preserve">not necessarily </w:t>
      </w:r>
      <w:r w:rsidR="00CE131A">
        <w:t>be</w:t>
      </w:r>
      <w:r w:rsidR="00D41843">
        <w:t xml:space="preserve"> widely</w:t>
      </w:r>
      <w:r w:rsidR="00CE131A">
        <w:t xml:space="preserve"> available</w:t>
      </w:r>
      <w:r w:rsidR="00602BAC">
        <w:t xml:space="preserve"> or in any numbers</w:t>
      </w:r>
      <w:r w:rsidRPr="00ED73AA">
        <w:t xml:space="preserve">. Integrated qualifications may only be viable as niche offerings. </w:t>
      </w:r>
    </w:p>
    <w:p w14:paraId="7217A722" w14:textId="6ADC0DF9" w:rsidR="00DE121D" w:rsidRDefault="00A53823" w:rsidP="00ED73AA">
      <w:pPr>
        <w:pStyle w:val="Text"/>
      </w:pPr>
      <w:r>
        <w:t>The r</w:t>
      </w:r>
      <w:r w:rsidR="00ED73AA" w:rsidRPr="00ED73AA">
        <w:t xml:space="preserve">elevant literature and </w:t>
      </w:r>
      <w:r w:rsidR="00D1587A">
        <w:t xml:space="preserve">the </w:t>
      </w:r>
      <w:r w:rsidR="00ED73AA" w:rsidRPr="00ED73AA">
        <w:t xml:space="preserve">tertiary education experts interviewed for this project offer a compelling argument for pursuing the goal of stronger alignment and integration between VET and </w:t>
      </w:r>
      <w:r w:rsidR="007E698F">
        <w:t>HE</w:t>
      </w:r>
      <w:r w:rsidR="00ED73AA" w:rsidRPr="00ED73AA">
        <w:t xml:space="preserve">. While the </w:t>
      </w:r>
      <w:r w:rsidR="00ED73AA" w:rsidRPr="00ED73AA">
        <w:lastRenderedPageBreak/>
        <w:t xml:space="preserve">project indicates that greater integration of qualifications may not be the best way to promote greater integration of </w:t>
      </w:r>
      <w:r w:rsidR="007E698F">
        <w:t>the two sectors</w:t>
      </w:r>
      <w:r w:rsidR="00ED73AA" w:rsidRPr="00ED73AA">
        <w:t xml:space="preserve">, some models of integration appear sustainable and </w:t>
      </w:r>
      <w:r w:rsidR="00AC7ACE">
        <w:t>have the potential to</w:t>
      </w:r>
      <w:r w:rsidR="00ED73AA" w:rsidRPr="00ED73AA">
        <w:t xml:space="preserve"> serve as </w:t>
      </w:r>
      <w:r w:rsidR="007B7F02">
        <w:t xml:space="preserve">one approach </w:t>
      </w:r>
      <w:r w:rsidR="00ED73AA" w:rsidRPr="00ED73AA">
        <w:t xml:space="preserve">in ongoing integration efforts. </w:t>
      </w:r>
      <w:bookmarkStart w:id="92" w:name="_Hlk82518123"/>
      <w:r w:rsidR="00ED73AA" w:rsidRPr="00ED73AA">
        <w:t>However, the research</w:t>
      </w:r>
      <w:r w:rsidR="0087747A">
        <w:t xml:space="preserve"> from this project</w:t>
      </w:r>
      <w:r w:rsidR="00ED73AA" w:rsidRPr="00ED73AA">
        <w:t xml:space="preserve"> does suggest that higher integration models may be more </w:t>
      </w:r>
      <w:bookmarkStart w:id="93" w:name="_Hlk79156672"/>
      <w:r w:rsidR="00ED73AA" w:rsidRPr="00ED73AA">
        <w:t xml:space="preserve">widespread and sustainable </w:t>
      </w:r>
      <w:r w:rsidR="001401E8">
        <w:t>when the following conditions are met:</w:t>
      </w:r>
    </w:p>
    <w:p w14:paraId="30D8930C" w14:textId="1710E89E" w:rsidR="00DE121D" w:rsidRDefault="00325659" w:rsidP="00A64D3B">
      <w:pPr>
        <w:pStyle w:val="NumberedList"/>
        <w:numPr>
          <w:ilvl w:val="0"/>
          <w:numId w:val="19"/>
        </w:numPr>
      </w:pPr>
      <w:r>
        <w:t>P</w:t>
      </w:r>
      <w:r w:rsidR="00ED73AA" w:rsidRPr="00ED73AA">
        <w:t>roviders can be supported with the expertise and resources to undertake mapping processes</w:t>
      </w:r>
      <w:r>
        <w:t>.</w:t>
      </w:r>
    </w:p>
    <w:p w14:paraId="729001AC" w14:textId="7EB8C33F" w:rsidR="00DE121D" w:rsidRDefault="00325659" w:rsidP="00A64D3B">
      <w:pPr>
        <w:pStyle w:val="NumberedList"/>
        <w:numPr>
          <w:ilvl w:val="0"/>
          <w:numId w:val="19"/>
        </w:numPr>
      </w:pPr>
      <w:r>
        <w:t>P</w:t>
      </w:r>
      <w:r w:rsidR="00ED73AA" w:rsidRPr="00ED73AA">
        <w:t xml:space="preserve">roviders and their staff in </w:t>
      </w:r>
      <w:r w:rsidR="007E698F">
        <w:t xml:space="preserve">the </w:t>
      </w:r>
      <w:r w:rsidR="00ED73AA" w:rsidRPr="00ED73AA">
        <w:t xml:space="preserve">VET and </w:t>
      </w:r>
      <w:r w:rsidR="007E698F">
        <w:t>HE</w:t>
      </w:r>
      <w:r w:rsidR="00ED73AA" w:rsidRPr="00ED73AA">
        <w:t xml:space="preserve"> </w:t>
      </w:r>
      <w:proofErr w:type="gramStart"/>
      <w:r w:rsidR="00ED73AA" w:rsidRPr="00ED73AA">
        <w:t>sectors</w:t>
      </w:r>
      <w:proofErr w:type="gramEnd"/>
      <w:r w:rsidR="00ED73AA" w:rsidRPr="00ED73AA">
        <w:t xml:space="preserve"> trust and value each other</w:t>
      </w:r>
      <w:r>
        <w:t>.</w:t>
      </w:r>
    </w:p>
    <w:p w14:paraId="7A8E31DA" w14:textId="11273D87" w:rsidR="00DE121D" w:rsidRDefault="00325659" w:rsidP="00A64D3B">
      <w:pPr>
        <w:pStyle w:val="NumberedList"/>
        <w:numPr>
          <w:ilvl w:val="0"/>
          <w:numId w:val="19"/>
        </w:numPr>
      </w:pPr>
      <w:r>
        <w:t>I</w:t>
      </w:r>
      <w:r w:rsidR="00ED73AA" w:rsidRPr="00ED73AA">
        <w:t xml:space="preserve">ndustries and employers value both </w:t>
      </w:r>
      <w:r>
        <w:t xml:space="preserve">the </w:t>
      </w:r>
      <w:r w:rsidR="00ED73AA" w:rsidRPr="00ED73AA">
        <w:t xml:space="preserve">VET and </w:t>
      </w:r>
      <w:r w:rsidR="007E698F">
        <w:t>HE</w:t>
      </w:r>
      <w:r w:rsidR="00ED73AA" w:rsidRPr="00ED73AA">
        <w:t xml:space="preserve"> qualifications in related fields</w:t>
      </w:r>
      <w:r>
        <w:t>.</w:t>
      </w:r>
    </w:p>
    <w:p w14:paraId="75817E6A" w14:textId="1B3B6B3B" w:rsidR="00ED73AA" w:rsidRPr="00ED73AA" w:rsidRDefault="00325659" w:rsidP="00A64D3B">
      <w:pPr>
        <w:pStyle w:val="NumberedList"/>
        <w:numPr>
          <w:ilvl w:val="0"/>
          <w:numId w:val="19"/>
        </w:numPr>
      </w:pPr>
      <w:r>
        <w:t>S</w:t>
      </w:r>
      <w:r w:rsidR="00ED73AA" w:rsidRPr="00ED73AA">
        <w:t xml:space="preserve">tudents find </w:t>
      </w:r>
      <w:r>
        <w:t xml:space="preserve">the </w:t>
      </w:r>
      <w:r w:rsidR="00ED73AA" w:rsidRPr="00ED73AA">
        <w:t>demands associated with integrated offerings acceptable</w:t>
      </w:r>
      <w:bookmarkEnd w:id="92"/>
      <w:r w:rsidR="00ED73AA" w:rsidRPr="00ED73AA">
        <w:t>.</w:t>
      </w:r>
    </w:p>
    <w:bookmarkEnd w:id="93"/>
    <w:p w14:paraId="1E7744CD" w14:textId="0EDE8D1D" w:rsidR="00F01194" w:rsidRDefault="00F01194" w:rsidP="00ED73AA">
      <w:pPr>
        <w:pStyle w:val="Text"/>
      </w:pPr>
      <w:r>
        <w:br w:type="page"/>
      </w:r>
    </w:p>
    <w:p w14:paraId="60972258" w14:textId="774B1CA4" w:rsidR="00324917" w:rsidRDefault="00DA3C1C" w:rsidP="00DA3C1C">
      <w:pPr>
        <w:pStyle w:val="Heading1"/>
        <w:ind w:left="851"/>
      </w:pPr>
      <w:bookmarkStart w:id="94" w:name="_Toc84509266"/>
      <w:r w:rsidRPr="00BE5DCB">
        <w:rPr>
          <w:noProof/>
          <w:lang w:eastAsia="en-AU"/>
        </w:rPr>
        <w:lastRenderedPageBreak/>
        <w:drawing>
          <wp:anchor distT="0" distB="0" distL="114300" distR="114300" simplePos="0" relativeHeight="252029952" behindDoc="0" locked="0" layoutInCell="1" allowOverlap="1" wp14:anchorId="1796C51A" wp14:editId="0E14444D">
            <wp:simplePos x="0" y="0"/>
            <wp:positionH relativeFrom="column">
              <wp:posOffset>0</wp:posOffset>
            </wp:positionH>
            <wp:positionV relativeFrom="paragraph">
              <wp:posOffset>0</wp:posOffset>
            </wp:positionV>
            <wp:extent cx="419100" cy="419100"/>
            <wp:effectExtent l="0" t="0" r="0" b="0"/>
            <wp:wrapNone/>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a:picLocks noChangeAspect="1" noChangeArrowheads="1"/>
                    </pic:cNvPicPr>
                  </pic:nvPicPr>
                  <pic:blipFill>
                    <a:blip r:embed="rId33">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324917">
        <w:t>References</w:t>
      </w:r>
      <w:bookmarkEnd w:id="60"/>
      <w:bookmarkEnd w:id="61"/>
      <w:bookmarkEnd w:id="62"/>
      <w:bookmarkEnd w:id="63"/>
      <w:bookmarkEnd w:id="94"/>
      <w:r w:rsidR="00324917">
        <w:t xml:space="preserve"> </w:t>
      </w:r>
    </w:p>
    <w:p w14:paraId="0BB61838" w14:textId="1E0B10BB" w:rsidR="00ED73AA" w:rsidRPr="00957095" w:rsidRDefault="00ED73AA" w:rsidP="00957095">
      <w:pPr>
        <w:pStyle w:val="References"/>
      </w:pPr>
      <w:bookmarkStart w:id="95" w:name="_Hlk77925195"/>
      <w:bookmarkStart w:id="96" w:name="_Toc275543019"/>
      <w:r w:rsidRPr="00957095">
        <w:t xml:space="preserve">Australian Education Council Review Committee 1991, </w:t>
      </w:r>
      <w:r w:rsidRPr="0051246E">
        <w:rPr>
          <w:i/>
        </w:rPr>
        <w:t>Young people’s participation in post-compulsory education and training: report of the Australian Education Council Review Committee</w:t>
      </w:r>
      <w:r w:rsidR="003C2458">
        <w:t xml:space="preserve">, </w:t>
      </w:r>
      <w:r w:rsidRPr="00957095">
        <w:t>Finn review, Australian Government Publishing Service, Canberra.</w:t>
      </w:r>
    </w:p>
    <w:p w14:paraId="1642A408" w14:textId="2C6FC872" w:rsidR="00ED73AA" w:rsidRPr="00957095" w:rsidRDefault="00ED73AA" w:rsidP="00957095">
      <w:pPr>
        <w:pStyle w:val="References"/>
      </w:pPr>
      <w:r w:rsidRPr="00957095">
        <w:t xml:space="preserve">Australian National Training Authority 1998, </w:t>
      </w:r>
      <w:r w:rsidRPr="0051246E">
        <w:rPr>
          <w:i/>
        </w:rPr>
        <w:t>A bridge to the future</w:t>
      </w:r>
      <w:r w:rsidR="003C2458" w:rsidRPr="0068556B">
        <w:rPr>
          <w:i/>
          <w:iCs/>
        </w:rPr>
        <w:t>:</w:t>
      </w:r>
      <w:r w:rsidRPr="0051246E">
        <w:rPr>
          <w:i/>
        </w:rPr>
        <w:t xml:space="preserve"> Australia’s </w:t>
      </w:r>
      <w:r w:rsidR="003C2458" w:rsidRPr="0068556B">
        <w:rPr>
          <w:i/>
          <w:iCs/>
        </w:rPr>
        <w:t>national strategy</w:t>
      </w:r>
      <w:r w:rsidR="003C2458" w:rsidRPr="0051246E">
        <w:rPr>
          <w:i/>
        </w:rPr>
        <w:t xml:space="preserve"> for </w:t>
      </w:r>
      <w:r w:rsidR="003C2458" w:rsidRPr="0068556B">
        <w:rPr>
          <w:i/>
          <w:iCs/>
        </w:rPr>
        <w:t>vocational education</w:t>
      </w:r>
      <w:r w:rsidR="003C2458" w:rsidRPr="0051246E">
        <w:rPr>
          <w:i/>
        </w:rPr>
        <w:t xml:space="preserve"> and </w:t>
      </w:r>
      <w:r w:rsidR="003C2458" w:rsidRPr="0068556B">
        <w:rPr>
          <w:i/>
          <w:iCs/>
        </w:rPr>
        <w:t>training</w:t>
      </w:r>
      <w:r w:rsidR="003C2458" w:rsidRPr="0051246E">
        <w:rPr>
          <w:i/>
        </w:rPr>
        <w:t xml:space="preserve"> </w:t>
      </w:r>
      <w:r w:rsidRPr="0051246E">
        <w:rPr>
          <w:i/>
        </w:rPr>
        <w:t>1998</w:t>
      </w:r>
      <w:r w:rsidR="003C2458" w:rsidRPr="0068556B">
        <w:rPr>
          <w:i/>
          <w:iCs/>
        </w:rPr>
        <w:t>—</w:t>
      </w:r>
      <w:r w:rsidRPr="0051246E">
        <w:rPr>
          <w:i/>
        </w:rPr>
        <w:t>2003</w:t>
      </w:r>
      <w:r w:rsidR="003C2458">
        <w:t>,</w:t>
      </w:r>
      <w:r w:rsidRPr="00957095">
        <w:t xml:space="preserve"> </w:t>
      </w:r>
      <w:r w:rsidR="003C2458" w:rsidRPr="00957095">
        <w:t>ANTA</w:t>
      </w:r>
      <w:r w:rsidR="003C2458">
        <w:t>,</w:t>
      </w:r>
      <w:r w:rsidR="003C2458" w:rsidRPr="00957095">
        <w:t xml:space="preserve"> </w:t>
      </w:r>
      <w:r w:rsidRPr="00957095">
        <w:t>Brisbane.</w:t>
      </w:r>
    </w:p>
    <w:p w14:paraId="159B77C3" w14:textId="322B07D3" w:rsidR="00ED73AA" w:rsidRPr="00957095" w:rsidRDefault="003C2458" w:rsidP="00957095">
      <w:pPr>
        <w:pStyle w:val="References"/>
      </w:pPr>
      <w:r>
        <w:t>——</w:t>
      </w:r>
      <w:r w:rsidR="003E0CBE">
        <w:t>2003</w:t>
      </w:r>
      <w:r w:rsidR="00ED73AA" w:rsidRPr="00957095">
        <w:t xml:space="preserve">, </w:t>
      </w:r>
      <w:r w:rsidR="00ED73AA" w:rsidRPr="0051246E">
        <w:rPr>
          <w:i/>
        </w:rPr>
        <w:t>Shaping our future</w:t>
      </w:r>
      <w:r w:rsidRPr="000E704B">
        <w:rPr>
          <w:i/>
          <w:iCs/>
        </w:rPr>
        <w:t>:</w:t>
      </w:r>
      <w:r w:rsidR="00ED73AA" w:rsidRPr="0051246E">
        <w:rPr>
          <w:i/>
        </w:rPr>
        <w:t xml:space="preserve"> Australia’s </w:t>
      </w:r>
      <w:r w:rsidR="000E704B" w:rsidRPr="000E704B">
        <w:rPr>
          <w:i/>
          <w:iCs/>
        </w:rPr>
        <w:t>national strategy</w:t>
      </w:r>
      <w:r w:rsidR="000E704B" w:rsidRPr="0051246E">
        <w:rPr>
          <w:i/>
        </w:rPr>
        <w:t xml:space="preserve"> for </w:t>
      </w:r>
      <w:r w:rsidR="000E704B" w:rsidRPr="000E704B">
        <w:rPr>
          <w:i/>
          <w:iCs/>
        </w:rPr>
        <w:t>vocational education</w:t>
      </w:r>
      <w:r w:rsidR="000E704B" w:rsidRPr="0051246E">
        <w:rPr>
          <w:i/>
        </w:rPr>
        <w:t xml:space="preserve"> and </w:t>
      </w:r>
      <w:r w:rsidR="000E704B" w:rsidRPr="000E704B">
        <w:rPr>
          <w:i/>
          <w:iCs/>
        </w:rPr>
        <w:t>training</w:t>
      </w:r>
      <w:r w:rsidR="000E704B" w:rsidRPr="0051246E">
        <w:rPr>
          <w:i/>
        </w:rPr>
        <w:t xml:space="preserve"> </w:t>
      </w:r>
      <w:r w:rsidR="00ED73AA" w:rsidRPr="0051246E">
        <w:rPr>
          <w:i/>
        </w:rPr>
        <w:t>2004</w:t>
      </w:r>
      <w:r w:rsidR="000E704B" w:rsidRPr="000E704B">
        <w:rPr>
          <w:i/>
          <w:iCs/>
        </w:rPr>
        <w:t>—</w:t>
      </w:r>
      <w:r w:rsidR="00ED73AA" w:rsidRPr="0051246E">
        <w:rPr>
          <w:i/>
        </w:rPr>
        <w:t>2010</w:t>
      </w:r>
      <w:r w:rsidR="000E704B">
        <w:t>,</w:t>
      </w:r>
      <w:r w:rsidR="00ED73AA" w:rsidRPr="00957095">
        <w:t xml:space="preserve"> </w:t>
      </w:r>
      <w:r w:rsidR="000E704B" w:rsidRPr="00957095">
        <w:t>ANTA</w:t>
      </w:r>
      <w:r w:rsidR="000E704B">
        <w:t>,</w:t>
      </w:r>
      <w:r w:rsidR="000E704B" w:rsidRPr="00957095">
        <w:t xml:space="preserve"> </w:t>
      </w:r>
      <w:r w:rsidR="00ED73AA" w:rsidRPr="00957095">
        <w:t>Brisbane</w:t>
      </w:r>
      <w:r w:rsidR="000E704B">
        <w:t>.</w:t>
      </w:r>
    </w:p>
    <w:p w14:paraId="084E37CE" w14:textId="5F112045" w:rsidR="00ED73AA" w:rsidRPr="00957095" w:rsidRDefault="00ED73AA" w:rsidP="00957095">
      <w:pPr>
        <w:pStyle w:val="References"/>
      </w:pPr>
      <w:r w:rsidRPr="00957095">
        <w:t>Australian Qualifications Framework Council 2013</w:t>
      </w:r>
      <w:r w:rsidR="000E704B">
        <w:t>,</w:t>
      </w:r>
      <w:r w:rsidRPr="00957095">
        <w:t xml:space="preserve"> </w:t>
      </w:r>
      <w:r w:rsidRPr="0051246E">
        <w:rPr>
          <w:i/>
        </w:rPr>
        <w:t>Australian Qualifications Framework</w:t>
      </w:r>
      <w:r w:rsidRPr="00957095">
        <w:t xml:space="preserve">, </w:t>
      </w:r>
      <w:r w:rsidR="009C6ED5">
        <w:t xml:space="preserve">2nd </w:t>
      </w:r>
      <w:proofErr w:type="spellStart"/>
      <w:r w:rsidR="009C6ED5">
        <w:t>edn</w:t>
      </w:r>
      <w:proofErr w:type="spellEnd"/>
      <w:r w:rsidR="009C6ED5">
        <w:t>,</w:t>
      </w:r>
      <w:r w:rsidRPr="00957095">
        <w:t xml:space="preserve"> Australian Qualifications Framework Council, Adelaide, viewed 12 July 2021</w:t>
      </w:r>
      <w:r w:rsidR="009C6ED5">
        <w:t>,</w:t>
      </w:r>
      <w:r w:rsidRPr="00957095">
        <w:t xml:space="preserve"> &lt;https://www.aqf.edu.au/sites/aqf/files/aqf-2nd-edition-january-2013.pdf&gt;</w:t>
      </w:r>
      <w:r w:rsidR="009C6ED5">
        <w:t>.</w:t>
      </w:r>
    </w:p>
    <w:p w14:paraId="3BBF83A6" w14:textId="0C3346D9" w:rsidR="00ED73AA" w:rsidRPr="00957095" w:rsidRDefault="00ED73AA" w:rsidP="00957095">
      <w:pPr>
        <w:pStyle w:val="References"/>
      </w:pPr>
      <w:r w:rsidRPr="00957095">
        <w:t>Avis, J</w:t>
      </w:r>
      <w:r w:rsidR="009C6ED5">
        <w:t xml:space="preserve"> </w:t>
      </w:r>
      <w:r w:rsidRPr="00957095">
        <w:t>2018</w:t>
      </w:r>
      <w:r w:rsidR="009C6ED5">
        <w:t>,</w:t>
      </w:r>
      <w:r w:rsidRPr="00957095">
        <w:t xml:space="preserve"> </w:t>
      </w:r>
      <w:r w:rsidR="009C6ED5">
        <w:t>‘</w:t>
      </w:r>
      <w:r w:rsidRPr="00957095">
        <w:t xml:space="preserve">Socio-technical imaginary of the fourth industrial revolution and its implications for vocational education and training: </w:t>
      </w:r>
      <w:r w:rsidR="009C6ED5">
        <w:t>a</w:t>
      </w:r>
      <w:r w:rsidRPr="00957095">
        <w:t xml:space="preserve"> literature review</w:t>
      </w:r>
      <w:r w:rsidR="009C6ED5">
        <w:t>’,</w:t>
      </w:r>
      <w:r w:rsidRPr="00957095">
        <w:t xml:space="preserve"> </w:t>
      </w:r>
      <w:r w:rsidRPr="0051246E">
        <w:rPr>
          <w:i/>
        </w:rPr>
        <w:t>Journal of Vocational Education &amp; Training</w:t>
      </w:r>
      <w:r w:rsidRPr="00957095">
        <w:t xml:space="preserve">, </w:t>
      </w:r>
      <w:r w:rsidR="009C6ED5">
        <w:t>vol.</w:t>
      </w:r>
      <w:r w:rsidRPr="00957095">
        <w:t>70</w:t>
      </w:r>
      <w:r w:rsidR="009C6ED5">
        <w:t>, no.</w:t>
      </w:r>
      <w:r w:rsidRPr="00957095">
        <w:t xml:space="preserve">3, </w:t>
      </w:r>
      <w:r w:rsidR="009C6ED5">
        <w:t>pp.</w:t>
      </w:r>
      <w:r w:rsidRPr="00957095">
        <w:t>337</w:t>
      </w:r>
      <w:r w:rsidR="009C6ED5">
        <w:t>—</w:t>
      </w:r>
      <w:r w:rsidRPr="00957095">
        <w:t>63</w:t>
      </w:r>
      <w:r w:rsidR="009C6ED5">
        <w:t>,</w:t>
      </w:r>
      <w:r w:rsidRPr="00957095">
        <w:t xml:space="preserve"> </w:t>
      </w:r>
      <w:r w:rsidR="009C6ED5">
        <w:t>&lt;</w:t>
      </w:r>
      <w:hyperlink r:id="rId45" w:history="1">
        <w:r w:rsidRPr="00957095">
          <w:rPr>
            <w:rStyle w:val="Hyperlink"/>
            <w:sz w:val="18"/>
          </w:rPr>
          <w:t>https://doi.org/10.1080/13636820.2018.1498907</w:t>
        </w:r>
      </w:hyperlink>
      <w:r w:rsidR="0041187D">
        <w:rPr>
          <w:rStyle w:val="Hyperlink"/>
          <w:sz w:val="18"/>
        </w:rPr>
        <w:t>&gt;.</w:t>
      </w:r>
    </w:p>
    <w:p w14:paraId="3D2A386B" w14:textId="6403EDF5" w:rsidR="00ED73AA" w:rsidRPr="00957095" w:rsidRDefault="00ED73AA" w:rsidP="00957095">
      <w:pPr>
        <w:pStyle w:val="References"/>
      </w:pPr>
      <w:proofErr w:type="spellStart"/>
      <w:r w:rsidRPr="00957095">
        <w:t>Billett</w:t>
      </w:r>
      <w:proofErr w:type="spellEnd"/>
      <w:r w:rsidRPr="00957095">
        <w:t xml:space="preserve">, S, Choy, S, &amp; Hodge, </w:t>
      </w:r>
      <w:r w:rsidR="0041187D">
        <w:t xml:space="preserve">S </w:t>
      </w:r>
      <w:r w:rsidRPr="00957095">
        <w:t>2020</w:t>
      </w:r>
      <w:r w:rsidR="0041187D">
        <w:t>, ‘</w:t>
      </w:r>
      <w:r w:rsidRPr="00957095">
        <w:t>Enhancing the standing of vocational education and the occupations it serves: Australia</w:t>
      </w:r>
      <w:r w:rsidR="0041187D">
        <w:t>’,</w:t>
      </w:r>
      <w:r w:rsidRPr="00957095">
        <w:t xml:space="preserve"> </w:t>
      </w:r>
      <w:r w:rsidRPr="0051246E">
        <w:rPr>
          <w:i/>
        </w:rPr>
        <w:t>Journal of Vocational Education &amp; Training</w:t>
      </w:r>
      <w:r w:rsidRPr="00957095">
        <w:t xml:space="preserve">, </w:t>
      </w:r>
      <w:r w:rsidR="00A46E0D">
        <w:t>vol.</w:t>
      </w:r>
      <w:r w:rsidRPr="00957095">
        <w:t>72</w:t>
      </w:r>
      <w:r w:rsidR="00A46E0D">
        <w:t>, no.</w:t>
      </w:r>
      <w:r w:rsidRPr="00957095">
        <w:t xml:space="preserve">2, </w:t>
      </w:r>
      <w:r w:rsidR="00A46E0D">
        <w:t>pp.</w:t>
      </w:r>
      <w:r w:rsidRPr="00957095">
        <w:t>270</w:t>
      </w:r>
      <w:r w:rsidR="00A46E0D">
        <w:t>—</w:t>
      </w:r>
      <w:r w:rsidRPr="00957095">
        <w:t xml:space="preserve">96. </w:t>
      </w:r>
    </w:p>
    <w:p w14:paraId="17C334CB" w14:textId="65542E66" w:rsidR="00ED73AA" w:rsidRPr="00957095" w:rsidRDefault="00ED73AA" w:rsidP="00957095">
      <w:pPr>
        <w:pStyle w:val="References"/>
      </w:pPr>
      <w:r w:rsidRPr="00957095">
        <w:t>Bradley, D, Noonan, P, Nugent, H &amp; Scales, B 2008</w:t>
      </w:r>
      <w:r w:rsidR="00A46E0D">
        <w:t>,</w:t>
      </w:r>
      <w:r w:rsidRPr="00957095">
        <w:t xml:space="preserve"> </w:t>
      </w:r>
      <w:r w:rsidRPr="0051246E">
        <w:rPr>
          <w:i/>
        </w:rPr>
        <w:t xml:space="preserve">Review of Australian </w:t>
      </w:r>
      <w:r w:rsidR="00A46E0D" w:rsidRPr="005E7964">
        <w:rPr>
          <w:i/>
          <w:iCs/>
        </w:rPr>
        <w:t>higher education: final report</w:t>
      </w:r>
      <w:r w:rsidR="00A46E0D">
        <w:t>,</w:t>
      </w:r>
      <w:r w:rsidRPr="00957095">
        <w:t xml:space="preserve"> </w:t>
      </w:r>
      <w:r w:rsidR="004E7E68">
        <w:t xml:space="preserve">the Bradley review, </w:t>
      </w:r>
      <w:r w:rsidR="00A46E0D" w:rsidRPr="00957095">
        <w:t>DEEWR</w:t>
      </w:r>
      <w:r w:rsidR="004E7E68">
        <w:t xml:space="preserve">, </w:t>
      </w:r>
      <w:r w:rsidRPr="00957095">
        <w:t>Canberra.</w:t>
      </w:r>
    </w:p>
    <w:p w14:paraId="36CD1402" w14:textId="5207B941" w:rsidR="00ED73AA" w:rsidRPr="00957095" w:rsidRDefault="00ED73AA" w:rsidP="00957095">
      <w:pPr>
        <w:pStyle w:val="References"/>
      </w:pPr>
      <w:r w:rsidRPr="00957095">
        <w:t>Commonwealth of Australia 2021</w:t>
      </w:r>
      <w:r w:rsidR="004E7E68">
        <w:t>a,</w:t>
      </w:r>
      <w:r w:rsidRPr="00957095">
        <w:t xml:space="preserve"> </w:t>
      </w:r>
      <w:r w:rsidRPr="0051246E">
        <w:rPr>
          <w:i/>
        </w:rPr>
        <w:t>Higher Education Standards Framework (Threshold Standards) 2015</w:t>
      </w:r>
      <w:r w:rsidR="004E7E68" w:rsidRPr="004E7E68">
        <w:rPr>
          <w:i/>
          <w:iCs/>
        </w:rPr>
        <w:t>,</w:t>
      </w:r>
      <w:r w:rsidRPr="00957095">
        <w:t xml:space="preserve"> Australian Government, Canberra, viewed 8 June 2021</w:t>
      </w:r>
      <w:r w:rsidR="005E7964">
        <w:t>,</w:t>
      </w:r>
      <w:r w:rsidRPr="00957095">
        <w:t xml:space="preserve"> &lt;https://www.legislation.gov.au/Details/F2015L01639&gt;</w:t>
      </w:r>
      <w:r w:rsidR="004E7E68">
        <w:t>.</w:t>
      </w:r>
    </w:p>
    <w:p w14:paraId="74855668" w14:textId="2E25C64A" w:rsidR="00ED73AA" w:rsidRPr="00957095" w:rsidRDefault="004E7E68" w:rsidP="00957095">
      <w:pPr>
        <w:pStyle w:val="References"/>
      </w:pPr>
      <w:r>
        <w:t>——</w:t>
      </w:r>
      <w:r w:rsidR="00ED73AA" w:rsidRPr="00957095">
        <w:t>2021</w:t>
      </w:r>
      <w:r>
        <w:t>b,</w:t>
      </w:r>
      <w:r w:rsidR="00ED73AA" w:rsidRPr="00957095">
        <w:t xml:space="preserve"> </w:t>
      </w:r>
      <w:r w:rsidR="00ED73AA" w:rsidRPr="0051246E">
        <w:rPr>
          <w:i/>
        </w:rPr>
        <w:t>Standards for Registered Training Organisations (RTOs</w:t>
      </w:r>
      <w:r w:rsidR="00ED73AA" w:rsidRPr="004E7E68">
        <w:rPr>
          <w:i/>
          <w:iCs/>
        </w:rPr>
        <w:t>)</w:t>
      </w:r>
      <w:r>
        <w:t xml:space="preserve">, </w:t>
      </w:r>
      <w:r w:rsidR="00ED73AA" w:rsidRPr="00957095">
        <w:t xml:space="preserve">revised version (2015), </w:t>
      </w:r>
      <w:bookmarkStart w:id="97" w:name="_Hlk77943722"/>
      <w:r w:rsidR="00ED73AA" w:rsidRPr="00957095">
        <w:t>Australian Government, Canberra, viewed 8 June 2021</w:t>
      </w:r>
      <w:r w:rsidR="005E7964">
        <w:t>,</w:t>
      </w:r>
      <w:r w:rsidR="00ED73AA" w:rsidRPr="00957095">
        <w:t xml:space="preserve"> &lt;</w:t>
      </w:r>
      <w:bookmarkEnd w:id="97"/>
      <w:r w:rsidR="00ED73AA" w:rsidRPr="00957095">
        <w:t>https://www.legislation.gov.au/Details/F2019C00503&gt;</w:t>
      </w:r>
      <w:r>
        <w:t>.</w:t>
      </w:r>
    </w:p>
    <w:p w14:paraId="3A50D123" w14:textId="6A2697C0" w:rsidR="00ED73AA" w:rsidRDefault="00ED73AA" w:rsidP="00957095">
      <w:pPr>
        <w:pStyle w:val="References"/>
      </w:pPr>
      <w:r w:rsidRPr="00957095">
        <w:t>Department of Education, Skills and Employment 2020</w:t>
      </w:r>
      <w:r w:rsidR="004E7E68" w:rsidRPr="005E7964">
        <w:rPr>
          <w:i/>
          <w:iCs/>
        </w:rPr>
        <w:t>,</w:t>
      </w:r>
      <w:r w:rsidRPr="0051246E">
        <w:rPr>
          <w:i/>
        </w:rPr>
        <w:t xml:space="preserve"> Vocational </w:t>
      </w:r>
      <w:proofErr w:type="gramStart"/>
      <w:r w:rsidR="004E7E68" w:rsidRPr="005E7964">
        <w:rPr>
          <w:i/>
          <w:iCs/>
        </w:rPr>
        <w:t>education</w:t>
      </w:r>
      <w:proofErr w:type="gramEnd"/>
      <w:r w:rsidR="004E7E68" w:rsidRPr="0051246E">
        <w:rPr>
          <w:i/>
        </w:rPr>
        <w:t xml:space="preserve"> and </w:t>
      </w:r>
      <w:r w:rsidR="004E7E68" w:rsidRPr="005E7964">
        <w:rPr>
          <w:i/>
          <w:iCs/>
        </w:rPr>
        <w:t>training</w:t>
      </w:r>
      <w:r w:rsidR="004E7E68" w:rsidRPr="0051246E">
        <w:rPr>
          <w:i/>
        </w:rPr>
        <w:t xml:space="preserve"> </w:t>
      </w:r>
      <w:r w:rsidRPr="0051246E">
        <w:rPr>
          <w:i/>
        </w:rPr>
        <w:t xml:space="preserve">(VET) </w:t>
      </w:r>
      <w:r w:rsidR="004E7E68" w:rsidRPr="005E7964">
        <w:rPr>
          <w:i/>
          <w:iCs/>
        </w:rPr>
        <w:t>reform roadmap consultation draft</w:t>
      </w:r>
      <w:r w:rsidR="004E7E68">
        <w:t>,</w:t>
      </w:r>
      <w:r w:rsidRPr="00957095">
        <w:t xml:space="preserve"> Australian Government, Canberra, viewed 11 June 2021</w:t>
      </w:r>
      <w:r w:rsidR="004E7E68">
        <w:t>,</w:t>
      </w:r>
      <w:r w:rsidRPr="00957095">
        <w:t xml:space="preserve"> &lt;https://www.dese.gov.au/expert-review-australias-vet-system/resources/vocational-education-and-training-vet-reform-roadmap-consultation-draft&gt;</w:t>
      </w:r>
      <w:r w:rsidR="004E7E68">
        <w:t>.</w:t>
      </w:r>
    </w:p>
    <w:p w14:paraId="06111260" w14:textId="6CC6C518" w:rsidR="00CA7A70" w:rsidRPr="00957095" w:rsidRDefault="00CA7A70" w:rsidP="00CA7A70">
      <w:pPr>
        <w:pStyle w:val="References"/>
      </w:pPr>
      <w:r w:rsidRPr="00957095">
        <w:t>Expert Panel for the Review of the Australian Qualifications Framework</w:t>
      </w:r>
      <w:r>
        <w:t xml:space="preserve"> 2019,</w:t>
      </w:r>
      <w:r w:rsidRPr="00957095">
        <w:t xml:space="preserve"> </w:t>
      </w:r>
      <w:r w:rsidRPr="00CA7A70">
        <w:rPr>
          <w:i/>
          <w:iCs/>
        </w:rPr>
        <w:t>Review of the Australian Qualifications Framework: final report 2019</w:t>
      </w:r>
      <w:r w:rsidRPr="00957095">
        <w:t>, Department of Education, Canberra, viewed 8 June 2021, &lt;https://www.dese.gov.au/higher-education-reviews-and-consultations/resources/review-australian-qualifications-framework-final-report-2019&gt;.</w:t>
      </w:r>
    </w:p>
    <w:p w14:paraId="49740135" w14:textId="6A20A702" w:rsidR="00ED73AA" w:rsidRPr="00957095" w:rsidRDefault="00ED73AA" w:rsidP="00957095">
      <w:pPr>
        <w:pStyle w:val="References"/>
      </w:pPr>
      <w:r w:rsidRPr="00957095">
        <w:t>Fowler, C 2017</w:t>
      </w:r>
      <w:r w:rsidR="004E7E68">
        <w:t>,</w:t>
      </w:r>
      <w:r w:rsidRPr="00957095">
        <w:t xml:space="preserve"> </w:t>
      </w:r>
      <w:r w:rsidR="004E7E68">
        <w:t>‘</w:t>
      </w:r>
      <w:r w:rsidRPr="00957095">
        <w:t xml:space="preserve">The boundaries and connections between the VET and higher education sectors: </w:t>
      </w:r>
      <w:r w:rsidR="004E7E68">
        <w:t>“</w:t>
      </w:r>
      <w:r w:rsidRPr="00957095">
        <w:t>confused, contested and collaborative</w:t>
      </w:r>
      <w:r w:rsidR="004E7E68">
        <w:t>”’,</w:t>
      </w:r>
      <w:r w:rsidRPr="00957095">
        <w:t xml:space="preserve"> NCVER, Adelaide, viewed 8 June 2021</w:t>
      </w:r>
      <w:r w:rsidR="00B753BE">
        <w:t>,</w:t>
      </w:r>
      <w:r w:rsidRPr="00957095">
        <w:t xml:space="preserve"> &lt;https://www.ncver.edu.au/publications/publications/all-publications/the-boundaries-and-connections-between-the-vet-and-higher-education-sectors-confused-contested-and-collaborative&gt;</w:t>
      </w:r>
      <w:r w:rsidR="004E7E68">
        <w:t>.</w:t>
      </w:r>
    </w:p>
    <w:p w14:paraId="5FD1DC31" w14:textId="31555328" w:rsidR="00C550A2" w:rsidRPr="00C550A2" w:rsidRDefault="00C550A2" w:rsidP="00C550A2">
      <w:pPr>
        <w:pStyle w:val="References"/>
      </w:pPr>
      <w:r w:rsidRPr="00322716">
        <w:t xml:space="preserve">Gerring, J 2007, </w:t>
      </w:r>
      <w:r w:rsidRPr="00322716">
        <w:rPr>
          <w:i/>
          <w:iCs/>
        </w:rPr>
        <w:t>Case Study Research: Principles and Practices</w:t>
      </w:r>
      <w:r w:rsidRPr="00322716">
        <w:t>, Cambridge</w:t>
      </w:r>
      <w:r w:rsidRPr="00C550A2">
        <w:t xml:space="preserve"> University Press, Cambridge.</w:t>
      </w:r>
    </w:p>
    <w:p w14:paraId="025F31C3" w14:textId="0221A55F" w:rsidR="00ED73AA" w:rsidRPr="00957095" w:rsidRDefault="00ED73AA" w:rsidP="00957095">
      <w:pPr>
        <w:pStyle w:val="References"/>
      </w:pPr>
      <w:r w:rsidRPr="00957095">
        <w:t>Gonski, D</w:t>
      </w:r>
      <w:r w:rsidR="000F51D4">
        <w:t xml:space="preserve"> &amp;</w:t>
      </w:r>
      <w:r w:rsidRPr="00957095">
        <w:t xml:space="preserve"> </w:t>
      </w:r>
      <w:proofErr w:type="spellStart"/>
      <w:r w:rsidRPr="00957095">
        <w:t>Shergold</w:t>
      </w:r>
      <w:proofErr w:type="spellEnd"/>
      <w:r w:rsidRPr="00957095">
        <w:t>, P 2020</w:t>
      </w:r>
      <w:r w:rsidR="000F51D4">
        <w:t>,</w:t>
      </w:r>
      <w:r w:rsidRPr="00957095">
        <w:t xml:space="preserve"> </w:t>
      </w:r>
      <w:r w:rsidRPr="0051246E">
        <w:rPr>
          <w:i/>
        </w:rPr>
        <w:t>In the same sentence</w:t>
      </w:r>
      <w:r w:rsidR="000F51D4" w:rsidRPr="000F51D4">
        <w:rPr>
          <w:i/>
          <w:iCs/>
        </w:rPr>
        <w:t>: b</w:t>
      </w:r>
      <w:r w:rsidRPr="000F51D4">
        <w:rPr>
          <w:i/>
          <w:iCs/>
        </w:rPr>
        <w:t>ringing</w:t>
      </w:r>
      <w:r w:rsidRPr="0051246E">
        <w:rPr>
          <w:i/>
        </w:rPr>
        <w:t xml:space="preserve"> higher and vocational education together</w:t>
      </w:r>
      <w:r w:rsidR="000F51D4">
        <w:t>,</w:t>
      </w:r>
      <w:r w:rsidRPr="00957095">
        <w:t xml:space="preserve"> NSW Department of Education and Training, Sydney, view</w:t>
      </w:r>
      <w:r w:rsidR="00B753BE">
        <w:t>ed</w:t>
      </w:r>
      <w:r w:rsidRPr="00957095">
        <w:t xml:space="preserve"> 20 July 2021</w:t>
      </w:r>
      <w:r w:rsidR="000F51D4">
        <w:t>,</w:t>
      </w:r>
      <w:r w:rsidRPr="00957095">
        <w:t xml:space="preserve"> &lt;https://education.nsw.gov.au/content/dam/main-education/about-us/strategies-and-reports/Final_VET_Sector_Report.pdf&gt;</w:t>
      </w:r>
      <w:r w:rsidR="000F51D4">
        <w:t>.</w:t>
      </w:r>
    </w:p>
    <w:p w14:paraId="1904C1B6" w14:textId="4FFD1212" w:rsidR="00ED73AA" w:rsidRPr="00957095" w:rsidRDefault="00ED73AA" w:rsidP="00957095">
      <w:pPr>
        <w:pStyle w:val="References"/>
      </w:pPr>
      <w:r w:rsidRPr="00957095">
        <w:t xml:space="preserve">Gore, J, Ellis, </w:t>
      </w:r>
      <w:r w:rsidR="002D0DD0">
        <w:t xml:space="preserve">H, </w:t>
      </w:r>
      <w:r w:rsidRPr="00957095">
        <w:t>Fray</w:t>
      </w:r>
      <w:r w:rsidR="002D0DD0">
        <w:t>, L</w:t>
      </w:r>
      <w:r w:rsidRPr="00957095">
        <w:t xml:space="preserve">, Smith, </w:t>
      </w:r>
      <w:r w:rsidR="003703C4">
        <w:t>M</w:t>
      </w:r>
      <w:r w:rsidR="00E970DA">
        <w:t>,</w:t>
      </w:r>
      <w:r w:rsidRPr="00957095">
        <w:t xml:space="preserve"> Lloyd, </w:t>
      </w:r>
      <w:r w:rsidR="003703C4">
        <w:t xml:space="preserve">A, </w:t>
      </w:r>
      <w:r w:rsidRPr="00957095">
        <w:t>Berrigan</w:t>
      </w:r>
      <w:r w:rsidR="003703C4">
        <w:t xml:space="preserve">, C &amp; </w:t>
      </w:r>
      <w:r w:rsidRPr="00957095">
        <w:t>Weaver</w:t>
      </w:r>
      <w:r w:rsidR="003703C4">
        <w:t>, N</w:t>
      </w:r>
      <w:r w:rsidRPr="00957095">
        <w:t xml:space="preserve"> 2017</w:t>
      </w:r>
      <w:r w:rsidR="00E970DA">
        <w:t>,</w:t>
      </w:r>
      <w:r w:rsidRPr="00957095">
        <w:t xml:space="preserve"> </w:t>
      </w:r>
      <w:r w:rsidRPr="0051246E">
        <w:rPr>
          <w:i/>
        </w:rPr>
        <w:t xml:space="preserve">Choosing VET: </w:t>
      </w:r>
      <w:r w:rsidR="00E970DA" w:rsidRPr="00E970DA">
        <w:rPr>
          <w:i/>
          <w:iCs/>
        </w:rPr>
        <w:t>investigating</w:t>
      </w:r>
      <w:r w:rsidR="00E970DA" w:rsidRPr="0051246E">
        <w:rPr>
          <w:i/>
        </w:rPr>
        <w:t xml:space="preserve"> the </w:t>
      </w:r>
      <w:r w:rsidR="00E970DA" w:rsidRPr="00E970DA">
        <w:rPr>
          <w:i/>
          <w:iCs/>
        </w:rPr>
        <w:t>formation</w:t>
      </w:r>
      <w:r w:rsidR="00E970DA" w:rsidRPr="0051246E">
        <w:rPr>
          <w:i/>
        </w:rPr>
        <w:t xml:space="preserve"> of </w:t>
      </w:r>
      <w:r w:rsidR="00E970DA" w:rsidRPr="00E970DA">
        <w:rPr>
          <w:i/>
          <w:iCs/>
        </w:rPr>
        <w:t>vet aspirations</w:t>
      </w:r>
      <w:r w:rsidR="00E970DA">
        <w:t>,</w:t>
      </w:r>
      <w:r w:rsidRPr="00957095">
        <w:t xml:space="preserve"> </w:t>
      </w:r>
      <w:r w:rsidR="00E970DA" w:rsidRPr="00957095">
        <w:t>NCVER</w:t>
      </w:r>
      <w:r w:rsidR="00E970DA">
        <w:t>,</w:t>
      </w:r>
      <w:r w:rsidR="00E970DA" w:rsidRPr="00957095">
        <w:t xml:space="preserve"> </w:t>
      </w:r>
      <w:r w:rsidRPr="00957095">
        <w:t>Adelaide.</w:t>
      </w:r>
    </w:p>
    <w:p w14:paraId="66881B9D" w14:textId="0A2BA534" w:rsidR="00ED73AA" w:rsidRPr="00957095" w:rsidRDefault="00ED73AA" w:rsidP="00957095">
      <w:pPr>
        <w:pStyle w:val="References"/>
      </w:pPr>
      <w:r w:rsidRPr="00957095">
        <w:t>Harris, R, Rainey, L &amp; Sumner, R 2006</w:t>
      </w:r>
      <w:r w:rsidR="00E970DA">
        <w:t>,</w:t>
      </w:r>
      <w:r w:rsidRPr="00957095">
        <w:t xml:space="preserve"> </w:t>
      </w:r>
      <w:r w:rsidRPr="0051246E">
        <w:rPr>
          <w:i/>
        </w:rPr>
        <w:t xml:space="preserve">Crazy paving or </w:t>
      </w:r>
      <w:proofErr w:type="gramStart"/>
      <w:r w:rsidRPr="0051246E">
        <w:rPr>
          <w:i/>
        </w:rPr>
        <w:t>stepping stones</w:t>
      </w:r>
      <w:proofErr w:type="gramEnd"/>
      <w:r w:rsidRPr="0051246E">
        <w:rPr>
          <w:i/>
        </w:rPr>
        <w:t>? Learning pathways within and between vocational education and training and higher education</w:t>
      </w:r>
      <w:r w:rsidR="00E970DA">
        <w:t>,</w:t>
      </w:r>
      <w:r w:rsidRPr="00957095">
        <w:t xml:space="preserve"> </w:t>
      </w:r>
      <w:r w:rsidR="00E970DA" w:rsidRPr="00957095">
        <w:t>NCVER</w:t>
      </w:r>
      <w:r w:rsidR="00E970DA">
        <w:t>,</w:t>
      </w:r>
      <w:r w:rsidR="00E970DA" w:rsidRPr="00957095">
        <w:t xml:space="preserve"> </w:t>
      </w:r>
      <w:r w:rsidRPr="00957095">
        <w:t>Adelaide.</w:t>
      </w:r>
    </w:p>
    <w:p w14:paraId="0E98453B" w14:textId="17ABEB13" w:rsidR="00ED73AA" w:rsidRPr="00957095" w:rsidRDefault="00ED73AA" w:rsidP="00957095">
      <w:pPr>
        <w:pStyle w:val="References"/>
      </w:pPr>
      <w:r w:rsidRPr="00957095">
        <w:t>Hite, N &amp; Railsback, B 2010</w:t>
      </w:r>
      <w:r w:rsidR="00E970DA">
        <w:t>,</w:t>
      </w:r>
      <w:r w:rsidRPr="00957095">
        <w:t xml:space="preserve"> </w:t>
      </w:r>
      <w:r w:rsidR="00E970DA">
        <w:t>‘</w:t>
      </w:r>
      <w:r w:rsidRPr="00957095">
        <w:t>Analysis of the content and characteristics of university websites with implications for web designers and educators</w:t>
      </w:r>
      <w:r w:rsidR="00E970DA">
        <w:t>’,</w:t>
      </w:r>
      <w:r w:rsidRPr="00957095">
        <w:t xml:space="preserve"> </w:t>
      </w:r>
      <w:r w:rsidRPr="0051246E">
        <w:rPr>
          <w:i/>
        </w:rPr>
        <w:t>Journal of Computer Information Systems</w:t>
      </w:r>
      <w:r w:rsidRPr="00957095">
        <w:t xml:space="preserve">, </w:t>
      </w:r>
      <w:r w:rsidR="00E970DA">
        <w:t>vol.</w:t>
      </w:r>
      <w:r w:rsidRPr="00957095">
        <w:t>8.</w:t>
      </w:r>
    </w:p>
    <w:p w14:paraId="02A4B131" w14:textId="08141A1F" w:rsidR="00ED73AA" w:rsidRPr="00957095" w:rsidRDefault="00ED73AA" w:rsidP="00957095">
      <w:pPr>
        <w:pStyle w:val="References"/>
      </w:pPr>
      <w:r w:rsidRPr="00957095">
        <w:t>Ith</w:t>
      </w:r>
      <w:r w:rsidR="00C07486">
        <w:t>a</w:t>
      </w:r>
      <w:r w:rsidRPr="00957095">
        <w:t>ca Group 2018</w:t>
      </w:r>
      <w:r w:rsidR="00E970DA">
        <w:t>,</w:t>
      </w:r>
      <w:r w:rsidRPr="00957095">
        <w:t xml:space="preserve"> </w:t>
      </w:r>
      <w:r w:rsidRPr="0051246E">
        <w:rPr>
          <w:i/>
        </w:rPr>
        <w:t xml:space="preserve">Credit </w:t>
      </w:r>
      <w:r w:rsidR="00E970DA" w:rsidRPr="00E970DA">
        <w:rPr>
          <w:i/>
          <w:iCs/>
        </w:rPr>
        <w:t>p</w:t>
      </w:r>
      <w:r w:rsidRPr="00E970DA">
        <w:rPr>
          <w:i/>
          <w:iCs/>
        </w:rPr>
        <w:t>athways</w:t>
      </w:r>
      <w:r w:rsidRPr="0051246E">
        <w:rPr>
          <w:i/>
        </w:rPr>
        <w:t xml:space="preserve"> in VET and </w:t>
      </w:r>
      <w:r w:rsidR="00E970DA" w:rsidRPr="00E970DA">
        <w:rPr>
          <w:i/>
          <w:iCs/>
        </w:rPr>
        <w:t>higher education research project:</w:t>
      </w:r>
      <w:r w:rsidRPr="00E970DA">
        <w:rPr>
          <w:i/>
          <w:iCs/>
        </w:rPr>
        <w:t xml:space="preserve"> </w:t>
      </w:r>
      <w:r w:rsidR="00E970DA" w:rsidRPr="00E970DA">
        <w:rPr>
          <w:i/>
          <w:iCs/>
        </w:rPr>
        <w:t>final report</w:t>
      </w:r>
      <w:r w:rsidR="00E970DA">
        <w:t>,</w:t>
      </w:r>
      <w:r w:rsidRPr="00957095">
        <w:t xml:space="preserve"> Department of Education, Skills and Employment, Canberra, viewed 8 June 2021</w:t>
      </w:r>
      <w:r w:rsidR="00A01B9E">
        <w:t>,</w:t>
      </w:r>
      <w:r w:rsidRPr="00957095">
        <w:t xml:space="preserve"> &lt; https://www.dese.gov.au/higher-education-reviews-and-consultations/resources/credit-pathways-vet-and-higher-education&gt;.</w:t>
      </w:r>
    </w:p>
    <w:p w14:paraId="7E1AC6C1" w14:textId="063AC9EB" w:rsidR="00C07486" w:rsidRDefault="00C07486" w:rsidP="00957095">
      <w:pPr>
        <w:pStyle w:val="References"/>
      </w:pPr>
      <w:r>
        <w:t xml:space="preserve">Moodie, G 2010, </w:t>
      </w:r>
      <w:r w:rsidRPr="0051246E">
        <w:rPr>
          <w:i/>
        </w:rPr>
        <w:t>Mixed-sector tertiary education: implications for self-accrediting and other higher education institutions</w:t>
      </w:r>
      <w:r>
        <w:t xml:space="preserve">, </w:t>
      </w:r>
      <w:r w:rsidRPr="00957095">
        <w:t>NCVER, Adelaide.</w:t>
      </w:r>
    </w:p>
    <w:p w14:paraId="032E6698" w14:textId="35366710" w:rsidR="00ED73AA" w:rsidRPr="00957095" w:rsidRDefault="00ED73AA" w:rsidP="00957095">
      <w:pPr>
        <w:pStyle w:val="References"/>
      </w:pPr>
      <w:r w:rsidRPr="00957095">
        <w:t xml:space="preserve">Moodie, G &amp; </w:t>
      </w:r>
      <w:proofErr w:type="spellStart"/>
      <w:r w:rsidRPr="00957095">
        <w:t>Fredman</w:t>
      </w:r>
      <w:proofErr w:type="spellEnd"/>
      <w:r w:rsidRPr="00957095">
        <w:t xml:space="preserve">, N 2013, </w:t>
      </w:r>
      <w:r w:rsidRPr="0051246E">
        <w:rPr>
          <w:i/>
        </w:rPr>
        <w:t>Student load and employment outcomes attached to mid-level qualifications</w:t>
      </w:r>
      <w:r w:rsidRPr="00957095">
        <w:t>, NCVER, Adelaide.</w:t>
      </w:r>
    </w:p>
    <w:p w14:paraId="262274C5" w14:textId="1C58280F" w:rsidR="00ED73AA" w:rsidRPr="00957095" w:rsidRDefault="00ED73AA" w:rsidP="00957095">
      <w:pPr>
        <w:pStyle w:val="References"/>
      </w:pPr>
      <w:r w:rsidRPr="00957095">
        <w:t xml:space="preserve">Moodie, G, </w:t>
      </w:r>
      <w:proofErr w:type="spellStart"/>
      <w:r w:rsidRPr="00957095">
        <w:t>Wheelahan</w:t>
      </w:r>
      <w:proofErr w:type="spellEnd"/>
      <w:r w:rsidRPr="00957095">
        <w:t xml:space="preserve">, L, </w:t>
      </w:r>
      <w:proofErr w:type="spellStart"/>
      <w:r w:rsidRPr="00957095">
        <w:t>Fredman</w:t>
      </w:r>
      <w:proofErr w:type="spellEnd"/>
      <w:r w:rsidRPr="00957095">
        <w:t>, N</w:t>
      </w:r>
      <w:r w:rsidR="003C0063">
        <w:t xml:space="preserve"> &amp;</w:t>
      </w:r>
      <w:r w:rsidRPr="00957095">
        <w:t xml:space="preserve"> Bexley, E 2015</w:t>
      </w:r>
      <w:r w:rsidR="008D5C68">
        <w:t>,</w:t>
      </w:r>
      <w:r w:rsidRPr="00957095">
        <w:t xml:space="preserve"> </w:t>
      </w:r>
      <w:r w:rsidRPr="0051246E">
        <w:rPr>
          <w:i/>
        </w:rPr>
        <w:t>Towards a new approach to mid-level qualifications,</w:t>
      </w:r>
      <w:r w:rsidRPr="00957095">
        <w:t xml:space="preserve"> NCVER, Adelaide</w:t>
      </w:r>
      <w:r w:rsidR="00617275">
        <w:t>.</w:t>
      </w:r>
    </w:p>
    <w:p w14:paraId="12E65FBD" w14:textId="57C236D4" w:rsidR="00ED73AA" w:rsidRPr="00957095" w:rsidRDefault="00ED73AA" w:rsidP="00957095">
      <w:pPr>
        <w:pStyle w:val="References"/>
      </w:pPr>
      <w:r w:rsidRPr="00957095">
        <w:t xml:space="preserve">New South Wales Department of Education 2018, </w:t>
      </w:r>
      <w:r w:rsidR="00647781">
        <w:t>‘</w:t>
      </w:r>
      <w:r w:rsidRPr="00647781">
        <w:t>The NSW Tertiary Pathways Project: lessons to date</w:t>
      </w:r>
      <w:r w:rsidR="00647781">
        <w:t>’</w:t>
      </w:r>
      <w:r w:rsidRPr="00957095">
        <w:t>, NSW Department of Education, Sydney, viewed 11 Jan</w:t>
      </w:r>
      <w:r w:rsidR="008D5C68">
        <w:t>uary</w:t>
      </w:r>
      <w:r w:rsidRPr="00957095">
        <w:t xml:space="preserve"> 2021</w:t>
      </w:r>
      <w:r w:rsidR="008D5C68">
        <w:t>,</w:t>
      </w:r>
      <w:r w:rsidRPr="00957095">
        <w:t xml:space="preserve"> &lt;https://education.nsw.gov.au/content/dam/main-education/public-schools/tertiary-pathways/media/documents/Tertiary-Pathways-Lessons-Learnt-20190129-finalA.pdf&gt;.</w:t>
      </w:r>
    </w:p>
    <w:p w14:paraId="5C9BACFB" w14:textId="693E25C1" w:rsidR="00ED73AA" w:rsidRPr="00957095" w:rsidRDefault="00ED73AA" w:rsidP="00957095">
      <w:pPr>
        <w:pStyle w:val="References"/>
      </w:pPr>
      <w:r w:rsidRPr="00957095">
        <w:lastRenderedPageBreak/>
        <w:t xml:space="preserve">Parker, S, Dempster, A &amp; Warburton, M 2018, </w:t>
      </w:r>
      <w:r w:rsidRPr="0051246E">
        <w:rPr>
          <w:i/>
        </w:rPr>
        <w:t>Reimagining tertiary education: from binary system to ecosystem</w:t>
      </w:r>
      <w:r w:rsidRPr="00957095">
        <w:t>, KPMG Australia, Melbourne, viewed 12 Jan</w:t>
      </w:r>
      <w:r w:rsidR="00A95C9B">
        <w:t>uary</w:t>
      </w:r>
      <w:r w:rsidRPr="00957095">
        <w:t xml:space="preserve"> 2021</w:t>
      </w:r>
      <w:r w:rsidR="00A95C9B">
        <w:t>,</w:t>
      </w:r>
      <w:r w:rsidRPr="00957095">
        <w:t xml:space="preserve"> &lt;https://home.kpmg.com/content/dam/kpmg/au/pdf/2018/reimagining-tertiary-education.pdf&gt;.</w:t>
      </w:r>
    </w:p>
    <w:p w14:paraId="5B47F33F" w14:textId="103B4305" w:rsidR="00ED73AA" w:rsidRPr="00957095" w:rsidRDefault="00ED73AA" w:rsidP="00957095">
      <w:pPr>
        <w:pStyle w:val="References"/>
      </w:pPr>
      <w:r w:rsidRPr="00957095">
        <w:t xml:space="preserve">PhillipsKPA 2006, </w:t>
      </w:r>
      <w:r w:rsidRPr="0051246E">
        <w:rPr>
          <w:i/>
        </w:rPr>
        <w:t>Giving credit where credit is due: a national study to improve outcomes in credit transfer and articulation from vocational and technical education to higher education: final report</w:t>
      </w:r>
      <w:r w:rsidRPr="00957095">
        <w:t>, Department of Education, Science and Training, Canberra, viewed 18 Jan</w:t>
      </w:r>
      <w:r w:rsidR="00437BD7">
        <w:t>uary</w:t>
      </w:r>
      <w:r w:rsidRPr="00957095">
        <w:t xml:space="preserve"> 2021</w:t>
      </w:r>
      <w:r w:rsidR="00437BD7">
        <w:t>,</w:t>
      </w:r>
      <w:r w:rsidRPr="00957095">
        <w:t xml:space="preserve"> &lt;https://webarchive.nla.gov.au/awa/20091012131338/http://tafecentre.vic.edu.au/?page_id=670&gt;.</w:t>
      </w:r>
    </w:p>
    <w:p w14:paraId="724B9E76" w14:textId="6A396ED9" w:rsidR="00ED73AA" w:rsidRPr="00957095" w:rsidRDefault="00437BD7" w:rsidP="00957095">
      <w:pPr>
        <w:pStyle w:val="References"/>
      </w:pPr>
      <w:r>
        <w:t>——</w:t>
      </w:r>
      <w:r w:rsidR="00ED73AA" w:rsidRPr="00957095">
        <w:t xml:space="preserve">2014, </w:t>
      </w:r>
      <w:r w:rsidR="00ED73AA" w:rsidRPr="0051246E">
        <w:rPr>
          <w:i/>
        </w:rPr>
        <w:t>Evaluation of the development and implementation of tertiary pathway degree courses,</w:t>
      </w:r>
      <w:r w:rsidR="00ED73AA" w:rsidRPr="00957095">
        <w:t xml:space="preserve"> NSW Skills Board, Sydney, viewed 19 Jan</w:t>
      </w:r>
      <w:r>
        <w:t>uary</w:t>
      </w:r>
      <w:r w:rsidR="00ED73AA" w:rsidRPr="00957095">
        <w:t xml:space="preserve"> 2021</w:t>
      </w:r>
      <w:r>
        <w:t>,</w:t>
      </w:r>
      <w:r w:rsidR="00ED73AA" w:rsidRPr="00957095">
        <w:t xml:space="preserve"> &lt;https://web.archive.org.au/awa/20160328143239mp_/http://www.skillsboard.nsw.gov.au/sites/default/files/09%20TAB%20B%20Tertiary%20Pathways%20evaluation%20report.pdf&gt;.</w:t>
      </w:r>
    </w:p>
    <w:p w14:paraId="3452DCD4" w14:textId="10CE99D2" w:rsidR="00DC3F3D" w:rsidRDefault="00DC3F3D" w:rsidP="00957095">
      <w:pPr>
        <w:pStyle w:val="References"/>
      </w:pPr>
      <w:r>
        <w:t xml:space="preserve">Snell, D, Gekara, V, Gatt, K 2016, </w:t>
      </w:r>
      <w:r w:rsidRPr="0051246E">
        <w:rPr>
          <w:i/>
        </w:rPr>
        <w:t>Cross-occupational skill transferability: challenges and opportunities in a changing economy</w:t>
      </w:r>
      <w:r>
        <w:t>, NCVER, Adelaide</w:t>
      </w:r>
      <w:r w:rsidR="00DE6EDE">
        <w:t>.</w:t>
      </w:r>
    </w:p>
    <w:p w14:paraId="29688F84" w14:textId="12E6B955" w:rsidR="00A77889" w:rsidRDefault="00ED73AA" w:rsidP="003B61E4">
      <w:pPr>
        <w:pStyle w:val="References"/>
      </w:pPr>
      <w:r w:rsidRPr="00957095">
        <w:t xml:space="preserve">Wheelahan, L, Buchanan, J &amp; Yu, S 2015, </w:t>
      </w:r>
      <w:r w:rsidRPr="0051246E">
        <w:rPr>
          <w:i/>
        </w:rPr>
        <w:t>Linking qualifications and the labour market through capabilities and vocational streams</w:t>
      </w:r>
      <w:r w:rsidRPr="00957095">
        <w:t>, NCVER, Adelaide</w:t>
      </w:r>
      <w:bookmarkEnd w:id="95"/>
      <w:r w:rsidR="003B61E4">
        <w:t>.</w:t>
      </w:r>
    </w:p>
    <w:p w14:paraId="149AD842" w14:textId="77777777" w:rsidR="003B61E4" w:rsidRPr="0051246E" w:rsidRDefault="003B61E4" w:rsidP="0051246E">
      <w:pPr>
        <w:spacing w:before="0" w:line="240" w:lineRule="auto"/>
        <w:rPr>
          <w:rFonts w:ascii="Arial" w:hAnsi="Arial"/>
          <w:color w:val="000000"/>
          <w:kern w:val="28"/>
          <w:sz w:val="48"/>
        </w:rPr>
      </w:pPr>
      <w:r>
        <w:br w:type="page"/>
      </w:r>
    </w:p>
    <w:p w14:paraId="31D49917" w14:textId="61A77491" w:rsidR="00A77889" w:rsidRDefault="00DA3C1C" w:rsidP="00DA3C1C">
      <w:pPr>
        <w:pStyle w:val="Heading1"/>
        <w:ind w:left="851"/>
      </w:pPr>
      <w:bookmarkStart w:id="98" w:name="_Toc84509267"/>
      <w:r w:rsidRPr="00BE5DCB">
        <w:rPr>
          <w:noProof/>
          <w:lang w:eastAsia="en-AU"/>
        </w:rPr>
        <w:lastRenderedPageBreak/>
        <w:drawing>
          <wp:anchor distT="0" distB="0" distL="114300" distR="114300" simplePos="0" relativeHeight="252032000" behindDoc="0" locked="0" layoutInCell="1" allowOverlap="1" wp14:anchorId="702FBC55" wp14:editId="72590B07">
            <wp:simplePos x="0" y="0"/>
            <wp:positionH relativeFrom="column">
              <wp:posOffset>0</wp:posOffset>
            </wp:positionH>
            <wp:positionV relativeFrom="paragraph">
              <wp:posOffset>0</wp:posOffset>
            </wp:positionV>
            <wp:extent cx="419100" cy="419100"/>
            <wp:effectExtent l="0" t="0" r="0" b="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a:picLocks noChangeAspect="1" noChangeArrowheads="1"/>
                    </pic:cNvPicPr>
                  </pic:nvPicPr>
                  <pic:blipFill>
                    <a:blip r:embed="rId32">
                      <a:extLst>
                        <a:ext uri="{28A0092B-C50C-407E-A947-70E740481C1C}">
                          <a14:useLocalDpi xmlns:a14="http://schemas.microsoft.com/office/drawing/2010/main" val="0"/>
                        </a:ext>
                      </a:extLst>
                    </a:blip>
                    <a:stretch>
                      <a:fillRect/>
                    </a:stretch>
                  </pic:blipFill>
                  <pic:spPr bwMode="auto">
                    <a:xfrm>
                      <a:off x="0" y="0"/>
                      <a:ext cx="419100" cy="419100"/>
                    </a:xfrm>
                    <a:prstGeom prst="rect">
                      <a:avLst/>
                    </a:prstGeom>
                    <a:noFill/>
                    <a:ln>
                      <a:noFill/>
                    </a:ln>
                  </pic:spPr>
                </pic:pic>
              </a:graphicData>
            </a:graphic>
            <wp14:sizeRelH relativeFrom="page">
              <wp14:pctWidth>0</wp14:pctWidth>
            </wp14:sizeRelH>
            <wp14:sizeRelV relativeFrom="page">
              <wp14:pctHeight>0</wp14:pctHeight>
            </wp14:sizeRelV>
          </wp:anchor>
        </w:drawing>
      </w:r>
      <w:r w:rsidR="00A77889">
        <w:t>Appendix</w:t>
      </w:r>
      <w:bookmarkEnd w:id="98"/>
    </w:p>
    <w:p w14:paraId="08F31766" w14:textId="55D3DF55" w:rsidR="00E42C24" w:rsidRDefault="00422177" w:rsidP="00A77889">
      <w:pPr>
        <w:pStyle w:val="Heading2"/>
      </w:pPr>
      <w:bookmarkStart w:id="99" w:name="_Toc84509268"/>
      <w:r w:rsidRPr="00422177">
        <w:t>Appendix</w:t>
      </w:r>
      <w:r>
        <w:t xml:space="preserve"> A: </w:t>
      </w:r>
      <w:r w:rsidR="00A77889">
        <w:t>Methodology</w:t>
      </w:r>
      <w:bookmarkEnd w:id="99"/>
    </w:p>
    <w:p w14:paraId="234167E9" w14:textId="4C28FA38" w:rsidR="00AA7AB2" w:rsidRPr="00AA7AB2" w:rsidRDefault="00AA7AB2" w:rsidP="00AA7AB2">
      <w:pPr>
        <w:pStyle w:val="Text"/>
      </w:pPr>
      <w:r w:rsidRPr="00AA7AB2">
        <w:t xml:space="preserve">There were three stages to the research: </w:t>
      </w:r>
    </w:p>
    <w:p w14:paraId="1F3C2658" w14:textId="625C2BF3" w:rsidR="00AA7AB2" w:rsidRPr="00AA7AB2" w:rsidRDefault="00AA7AB2" w:rsidP="00923A25">
      <w:pPr>
        <w:pStyle w:val="Dotpoint1"/>
        <w:ind w:left="284" w:hanging="284"/>
      </w:pPr>
      <w:r w:rsidRPr="00AA7AB2">
        <w:t>a desktop</w:t>
      </w:r>
      <w:r w:rsidR="002358EB">
        <w:t>-</w:t>
      </w:r>
      <w:r w:rsidRPr="00AA7AB2">
        <w:t xml:space="preserve">based exploratory stage to </w:t>
      </w:r>
      <w:r w:rsidR="00893336">
        <w:t>identify</w:t>
      </w:r>
      <w:r w:rsidRPr="00AA7AB2">
        <w:t xml:space="preserve"> examples of integrated VET and </w:t>
      </w:r>
      <w:r w:rsidR="007E698F">
        <w:t>HE</w:t>
      </w:r>
      <w:r w:rsidRPr="00AA7AB2">
        <w:t xml:space="preserve"> qualifications </w:t>
      </w:r>
    </w:p>
    <w:p w14:paraId="6197C97F" w14:textId="041332B7" w:rsidR="00AA7AB2" w:rsidRPr="00AA7AB2" w:rsidRDefault="00AA7AB2" w:rsidP="00923A25">
      <w:pPr>
        <w:pStyle w:val="Dotpoint1"/>
        <w:ind w:left="284" w:hanging="284"/>
      </w:pPr>
      <w:r w:rsidRPr="00AA7AB2">
        <w:t>interview</w:t>
      </w:r>
      <w:r w:rsidR="00EE5DDB">
        <w:t xml:space="preserve">s </w:t>
      </w:r>
      <w:r w:rsidR="00893336">
        <w:t>with</w:t>
      </w:r>
      <w:r w:rsidRPr="00AA7AB2">
        <w:t xml:space="preserve"> </w:t>
      </w:r>
      <w:r w:rsidR="003F3B68">
        <w:t xml:space="preserve">staff </w:t>
      </w:r>
      <w:r w:rsidR="00EE5DDB">
        <w:t>in</w:t>
      </w:r>
      <w:r w:rsidR="003F3B68">
        <w:t xml:space="preserve"> institutions offering </w:t>
      </w:r>
      <w:r w:rsidRPr="00AA7AB2">
        <w:t xml:space="preserve">identified integrated qualifications </w:t>
      </w:r>
    </w:p>
    <w:p w14:paraId="1719EA93" w14:textId="0648D1A8" w:rsidR="00AA7AB2" w:rsidRPr="00AA7AB2" w:rsidRDefault="00AA7AB2" w:rsidP="00923A25">
      <w:pPr>
        <w:pStyle w:val="Dotpoint1"/>
        <w:ind w:left="284" w:hanging="284"/>
      </w:pPr>
      <w:r w:rsidRPr="00AA7AB2">
        <w:t xml:space="preserve">a stakeholder survey and targeted interviews </w:t>
      </w:r>
      <w:r w:rsidR="00314204">
        <w:t>with</w:t>
      </w:r>
      <w:r w:rsidRPr="00AA7AB2">
        <w:t xml:space="preserve"> tertiary experts. </w:t>
      </w:r>
    </w:p>
    <w:p w14:paraId="5848D049" w14:textId="7F7F3DD6" w:rsidR="00AA7AB2" w:rsidRPr="00AA7AB2" w:rsidRDefault="00314204" w:rsidP="00314204">
      <w:pPr>
        <w:pStyle w:val="Heading3"/>
      </w:pPr>
      <w:r>
        <w:t>D</w:t>
      </w:r>
      <w:r w:rsidR="00AA7AB2" w:rsidRPr="00AA7AB2">
        <w:t>esktop search</w:t>
      </w:r>
    </w:p>
    <w:p w14:paraId="7C6B53E9" w14:textId="22B32484" w:rsidR="00AA7AB2" w:rsidRPr="00AA7AB2" w:rsidRDefault="003F3B68" w:rsidP="00AA7AB2">
      <w:pPr>
        <w:pStyle w:val="Text"/>
      </w:pPr>
      <w:r>
        <w:t>T</w:t>
      </w:r>
      <w:r w:rsidRPr="00AA7AB2">
        <w:t xml:space="preserve">he first stage </w:t>
      </w:r>
      <w:r>
        <w:t xml:space="preserve">of the project </w:t>
      </w:r>
      <w:r w:rsidRPr="00AA7AB2">
        <w:t xml:space="preserve">involved a thorough search of Australian VET and </w:t>
      </w:r>
      <w:r w:rsidR="007E698F">
        <w:t>HE</w:t>
      </w:r>
      <w:r w:rsidRPr="00AA7AB2">
        <w:t xml:space="preserve"> institution websites to </w:t>
      </w:r>
      <w:r w:rsidR="00EE5DDB">
        <w:t>identify</w:t>
      </w:r>
      <w:r w:rsidRPr="00AA7AB2">
        <w:t xml:space="preserve"> instances of integrated qualifications. </w:t>
      </w:r>
      <w:r w:rsidR="00AA7AB2" w:rsidRPr="00AA7AB2">
        <w:t>The design of the desktop search was based on the literature</w:t>
      </w:r>
      <w:r w:rsidR="00DF1801">
        <w:t>,</w:t>
      </w:r>
      <w:r w:rsidR="00AA7AB2" w:rsidRPr="00AA7AB2">
        <w:t xml:space="preserve"> which had provided an overview of previous pathway arrangements and mechanisms, including articulation and credit transfer arrangements. Several different phases of the search were required</w:t>
      </w:r>
      <w:r w:rsidR="00A163C0">
        <w:t>,</w:t>
      </w:r>
      <w:r w:rsidR="00AA7AB2" w:rsidRPr="00AA7AB2">
        <w:t xml:space="preserve"> as the literature indicated that there was </w:t>
      </w:r>
      <w:r w:rsidR="00A163C0">
        <w:t>no</w:t>
      </w:r>
      <w:r w:rsidR="00AA7AB2" w:rsidRPr="00AA7AB2">
        <w:t xml:space="preserve"> consistency in language across the country or the sectors. Having defined the scope in the initial background work of the project, the focus of the search was to find examples of models of integration which were </w:t>
      </w:r>
      <w:r>
        <w:t>c</w:t>
      </w:r>
      <w:r w:rsidR="00AA7AB2" w:rsidRPr="00AA7AB2">
        <w:t xml:space="preserve">onsecutive, </w:t>
      </w:r>
      <w:r>
        <w:t>c</w:t>
      </w:r>
      <w:r w:rsidR="00AA7AB2" w:rsidRPr="00AA7AB2">
        <w:t xml:space="preserve">oncurrent or </w:t>
      </w:r>
      <w:r>
        <w:t>e</w:t>
      </w:r>
      <w:r w:rsidR="00AA7AB2" w:rsidRPr="00AA7AB2">
        <w:t xml:space="preserve">mbedded. Examples of the </w:t>
      </w:r>
      <w:r>
        <w:t>a</w:t>
      </w:r>
      <w:r w:rsidR="00AA7AB2" w:rsidRPr="00AA7AB2">
        <w:t xml:space="preserve">dvised or </w:t>
      </w:r>
      <w:r>
        <w:t>e</w:t>
      </w:r>
      <w:r w:rsidR="00AA7AB2" w:rsidRPr="00AA7AB2">
        <w:t>ndorsed models were noted as well</w:t>
      </w:r>
      <w:r w:rsidR="00492B9F">
        <w:t>,</w:t>
      </w:r>
      <w:r w:rsidR="00AA7AB2" w:rsidRPr="00AA7AB2">
        <w:t xml:space="preserve"> but were not a focal point of enquiry. </w:t>
      </w:r>
    </w:p>
    <w:p w14:paraId="3C7F1837" w14:textId="1594203A" w:rsidR="00AA7AB2" w:rsidRPr="00AA7AB2" w:rsidRDefault="00AA7AB2" w:rsidP="00AA7AB2">
      <w:pPr>
        <w:pStyle w:val="Text"/>
      </w:pPr>
      <w:r w:rsidRPr="00AA7AB2">
        <w:t xml:space="preserve">The </w:t>
      </w:r>
      <w:r w:rsidR="009E67F2">
        <w:t>desktop search</w:t>
      </w:r>
      <w:r w:rsidRPr="00AA7AB2">
        <w:t xml:space="preserve"> </w:t>
      </w:r>
      <w:r w:rsidR="009E67F2">
        <w:t>included</w:t>
      </w:r>
      <w:r w:rsidRPr="00AA7AB2">
        <w:t xml:space="preserve"> open and systematic elements. The subject of the open search was any information </w:t>
      </w:r>
      <w:r w:rsidR="00A32E50">
        <w:t>on</w:t>
      </w:r>
      <w:r w:rsidRPr="00AA7AB2">
        <w:t xml:space="preserve"> </w:t>
      </w:r>
      <w:r w:rsidR="00A32E50" w:rsidRPr="00AA7AB2">
        <w:t>offering</w:t>
      </w:r>
      <w:r w:rsidR="00A32E50">
        <w:t>s of</w:t>
      </w:r>
      <w:r w:rsidR="00A32E50" w:rsidRPr="00AA7AB2">
        <w:t xml:space="preserve"> </w:t>
      </w:r>
      <w:r w:rsidRPr="00AA7AB2">
        <w:t>integrated qualifications</w:t>
      </w:r>
      <w:r w:rsidR="00A32E50">
        <w:t xml:space="preserve"> </w:t>
      </w:r>
      <w:r w:rsidR="00487DB1">
        <w:t>that</w:t>
      </w:r>
      <w:r w:rsidR="00A32E50">
        <w:t xml:space="preserve"> were</w:t>
      </w:r>
      <w:r w:rsidRPr="00AA7AB2">
        <w:t xml:space="preserve"> locatable on the internet. Researchers used a tool to search across the internet to look for specific examples of integrated qualifications</w:t>
      </w:r>
      <w:r w:rsidR="00686F72">
        <w:t>,</w:t>
      </w:r>
      <w:r w:rsidRPr="00AA7AB2">
        <w:t xml:space="preserve"> using key words and recorded instances of integrated qualifications for a second search to assess and determine the relevance of the link and to </w:t>
      </w:r>
      <w:r w:rsidR="00596AF2">
        <w:t>determine</w:t>
      </w:r>
      <w:r w:rsidRPr="00AA7AB2">
        <w:t xml:space="preserve"> whether there was a possible integrated qualification to investigate. Many hundreds of websites were visited and 118 substantial links to integrated qualifications were found. From these</w:t>
      </w:r>
      <w:r w:rsidR="00817626">
        <w:t>,</w:t>
      </w:r>
      <w:r w:rsidRPr="00AA7AB2">
        <w:t xml:space="preserve"> 33 links of interest were identified</w:t>
      </w:r>
      <w:r w:rsidR="00817626">
        <w:t>,</w:t>
      </w:r>
      <w:r w:rsidRPr="00AA7AB2">
        <w:t xml:space="preserve"> which </w:t>
      </w:r>
      <w:r w:rsidR="006D537B">
        <w:t>could</w:t>
      </w:r>
      <w:r w:rsidRPr="00AA7AB2">
        <w:t xml:space="preserve"> be progressed further. </w:t>
      </w:r>
    </w:p>
    <w:p w14:paraId="6523B1B2" w14:textId="6EA51C85" w:rsidR="009E67F2" w:rsidRDefault="00AA7AB2" w:rsidP="00AA7AB2">
      <w:pPr>
        <w:pStyle w:val="Text"/>
      </w:pPr>
      <w:r w:rsidRPr="00AA7AB2">
        <w:t xml:space="preserve">The systematic element of the desktop search was focused on ensuring that there were no significant instances of integrated qualifications that had been missed by the open search. This second phase of the desktop research systematically targeted websites of the public and private universities, private RTOs and TAFEs, multi-state non-university </w:t>
      </w:r>
      <w:r w:rsidR="007E698F">
        <w:t>HE</w:t>
      </w:r>
      <w:r w:rsidRPr="00AA7AB2">
        <w:t xml:space="preserve"> providers and multi-state RTOs. The targeting of 64 distinct websites for close analysis was </w:t>
      </w:r>
      <w:r w:rsidR="00007D67">
        <w:t xml:space="preserve">undertaken </w:t>
      </w:r>
      <w:r w:rsidRPr="00AA7AB2">
        <w:t>to manage the scope of the project</w:t>
      </w:r>
      <w:r w:rsidR="008428E4">
        <w:t>,</w:t>
      </w:r>
      <w:r w:rsidRPr="00AA7AB2">
        <w:t xml:space="preserve"> since </w:t>
      </w:r>
      <w:r w:rsidR="00A067C5">
        <w:t xml:space="preserve">an </w:t>
      </w:r>
      <w:r w:rsidRPr="00AA7AB2">
        <w:t xml:space="preserve">analysis of every non-university provider and RTO was beyond the scope of the project, particularly as this technique was meant to supplement the open search as described above. </w:t>
      </w:r>
    </w:p>
    <w:p w14:paraId="72D0D882" w14:textId="1723208B" w:rsidR="00AA7AB2" w:rsidRPr="00AA7AB2" w:rsidRDefault="00AA7AB2" w:rsidP="00AA7AB2">
      <w:pPr>
        <w:pStyle w:val="Text"/>
      </w:pPr>
      <w:r w:rsidRPr="00AA7AB2">
        <w:t xml:space="preserve">The methodology used drew on the work of Hite </w:t>
      </w:r>
      <w:r w:rsidR="00737B4F">
        <w:t>and</w:t>
      </w:r>
      <w:r w:rsidRPr="00AA7AB2">
        <w:t xml:space="preserve"> Railsback (2010)</w:t>
      </w:r>
      <w:r w:rsidR="00737B4F">
        <w:t>,</w:t>
      </w:r>
      <w:r w:rsidRPr="00AA7AB2">
        <w:t xml:space="preserve"> who defined and explained methodical systems for course provider website analysis. This analysis technique drew in both content and characteristic elements of provider websites and provided a systematic way to examine the top</w:t>
      </w:r>
      <w:r w:rsidR="00B40977">
        <w:t>-</w:t>
      </w:r>
      <w:r w:rsidRPr="00AA7AB2">
        <w:t>level content on the website</w:t>
      </w:r>
      <w:r w:rsidR="00CB0EB0">
        <w:t>:</w:t>
      </w:r>
      <w:r w:rsidR="001846BB">
        <w:t xml:space="preserve"> the</w:t>
      </w:r>
      <w:r w:rsidRPr="00AA7AB2">
        <w:t xml:space="preserve"> courses available</w:t>
      </w:r>
      <w:r w:rsidR="00B40977">
        <w:t>/</w:t>
      </w:r>
      <w:r w:rsidRPr="00AA7AB2">
        <w:t>future students</w:t>
      </w:r>
      <w:r w:rsidR="00B40977">
        <w:t>’</w:t>
      </w:r>
      <w:r w:rsidRPr="00AA7AB2">
        <w:t xml:space="preserve"> pages</w:t>
      </w:r>
      <w:r w:rsidR="0067765A">
        <w:t>,</w:t>
      </w:r>
      <w:r w:rsidRPr="00AA7AB2">
        <w:t xml:space="preserve"> </w:t>
      </w:r>
      <w:r w:rsidR="00761555">
        <w:t xml:space="preserve">and </w:t>
      </w:r>
      <w:r w:rsidRPr="00AA7AB2">
        <w:t>then</w:t>
      </w:r>
      <w:r w:rsidR="00761555">
        <w:t>,</w:t>
      </w:r>
      <w:r w:rsidRPr="00AA7AB2">
        <w:t xml:space="preserve"> us</w:t>
      </w:r>
      <w:r w:rsidR="0067765A">
        <w:t>ing</w:t>
      </w:r>
      <w:r w:rsidRPr="00AA7AB2">
        <w:t xml:space="preserve"> the provider search facility</w:t>
      </w:r>
      <w:r w:rsidR="00761555">
        <w:t>,</w:t>
      </w:r>
      <w:r w:rsidRPr="00AA7AB2">
        <w:t xml:space="preserve"> to search for three key words ‘integrated’ ‘dual’ or ‘</w:t>
      </w:r>
      <w:proofErr w:type="gramStart"/>
      <w:r w:rsidRPr="00AA7AB2">
        <w:t>pathways’</w:t>
      </w:r>
      <w:proofErr w:type="gramEnd"/>
      <w:r w:rsidRPr="00AA7AB2">
        <w:t xml:space="preserve">. Initially the word ‘credit’ had also been included but this returned too many generic results of each vocational or higher education course on the institution’s website and so was not continued. </w:t>
      </w:r>
    </w:p>
    <w:p w14:paraId="510EEDF5" w14:textId="4089ECB0" w:rsidR="00AA7AB2" w:rsidRPr="00AA7AB2" w:rsidRDefault="00AA7AB2" w:rsidP="00AA7AB2">
      <w:pPr>
        <w:pStyle w:val="Text"/>
      </w:pPr>
      <w:r w:rsidRPr="00AA7AB2">
        <w:t xml:space="preserve">During these searches pages of interest were saved in pdf </w:t>
      </w:r>
      <w:r w:rsidR="003F3B68" w:rsidRPr="00AA7AB2">
        <w:t>form and</w:t>
      </w:r>
      <w:r w:rsidRPr="00AA7AB2">
        <w:t xml:space="preserve"> extracts from pages were copied verbatim into a data</w:t>
      </w:r>
      <w:r w:rsidR="007C0494">
        <w:t>-</w:t>
      </w:r>
      <w:r w:rsidRPr="00AA7AB2">
        <w:t xml:space="preserve">collection spreadsheet, from which </w:t>
      </w:r>
      <w:r w:rsidR="00770805">
        <w:t xml:space="preserve">an </w:t>
      </w:r>
      <w:r w:rsidRPr="00AA7AB2">
        <w:t xml:space="preserve">analysis of common language about integrated </w:t>
      </w:r>
      <w:r w:rsidR="00C550A2">
        <w:t>qualifications</w:t>
      </w:r>
      <w:r w:rsidRPr="00AA7AB2">
        <w:t xml:space="preserve"> was made possible. As part of the desktop search</w:t>
      </w:r>
      <w:r w:rsidR="007C0494">
        <w:t>,</w:t>
      </w:r>
      <w:r w:rsidRPr="00AA7AB2">
        <w:t xml:space="preserve"> the websites of each public and private university, TAFE and multi-state RTO w</w:t>
      </w:r>
      <w:r w:rsidR="00CE30CF">
        <w:t>ere</w:t>
      </w:r>
      <w:r w:rsidRPr="00AA7AB2">
        <w:t xml:space="preserve"> searched and marketing materials which referred </w:t>
      </w:r>
      <w:r w:rsidRPr="00AA7AB2">
        <w:lastRenderedPageBreak/>
        <w:t xml:space="preserve">to key concepts in integrated qualifications were saved. </w:t>
      </w:r>
      <w:r w:rsidR="003F3B68">
        <w:t>Figure A1</w:t>
      </w:r>
      <w:r w:rsidRPr="00AA7AB2">
        <w:t xml:space="preserve"> shows the frequency of words found in these materials; the larger the words are</w:t>
      </w:r>
      <w:r w:rsidR="00CE30CF">
        <w:t>,</w:t>
      </w:r>
      <w:r w:rsidRPr="00AA7AB2">
        <w:t xml:space="preserve"> the more instances were found.</w:t>
      </w:r>
    </w:p>
    <w:p w14:paraId="44CBBE39" w14:textId="3FB93729" w:rsidR="00AA7AB2" w:rsidRPr="00AA7AB2" w:rsidRDefault="00314204" w:rsidP="003F3B68">
      <w:pPr>
        <w:pStyle w:val="Figuretitle"/>
      </w:pPr>
      <w:bookmarkStart w:id="100" w:name="_Toc83218225"/>
      <w:r w:rsidRPr="00AA7AB2">
        <w:rPr>
          <w:noProof/>
          <w:lang w:eastAsia="en-AU"/>
        </w:rPr>
        <w:drawing>
          <wp:anchor distT="0" distB="0" distL="114300" distR="114300" simplePos="0" relativeHeight="252004352" behindDoc="0" locked="0" layoutInCell="1" allowOverlap="1" wp14:anchorId="394D4DFD" wp14:editId="090DADA0">
            <wp:simplePos x="0" y="0"/>
            <wp:positionH relativeFrom="column">
              <wp:posOffset>-635</wp:posOffset>
            </wp:positionH>
            <wp:positionV relativeFrom="paragraph">
              <wp:posOffset>446239</wp:posOffset>
            </wp:positionV>
            <wp:extent cx="5724000" cy="3585600"/>
            <wp:effectExtent l="0" t="0" r="0" b="0"/>
            <wp:wrapTopAndBottom/>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724000" cy="35856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AA7AB2" w:rsidRPr="00AA7AB2">
        <w:t xml:space="preserve">Figure </w:t>
      </w:r>
      <w:r w:rsidR="003F3B68">
        <w:t>A</w:t>
      </w:r>
      <w:r w:rsidR="00AA7AB2" w:rsidRPr="00AA7AB2">
        <w:t xml:space="preserve">1 </w:t>
      </w:r>
      <w:r w:rsidR="00DD1BBA">
        <w:tab/>
      </w:r>
      <w:r w:rsidR="0071593A" w:rsidRPr="00AA7AB2">
        <w:t>Word cloud</w:t>
      </w:r>
      <w:r w:rsidR="00AA7AB2" w:rsidRPr="00AA7AB2">
        <w:t xml:space="preserve"> representation of marketing terms used for integrated </w:t>
      </w:r>
      <w:proofErr w:type="gramStart"/>
      <w:r w:rsidR="00AA7AB2" w:rsidRPr="00AA7AB2">
        <w:t>qualifications.</w:t>
      </w:r>
      <w:bookmarkEnd w:id="100"/>
      <w:r w:rsidR="00946CB2">
        <w:t>.</w:t>
      </w:r>
      <w:proofErr w:type="gramEnd"/>
    </w:p>
    <w:p w14:paraId="574D71F6" w14:textId="2A5D410A" w:rsidR="00AA7AB2" w:rsidRDefault="00AA7AB2" w:rsidP="00AA7AB2">
      <w:pPr>
        <w:pStyle w:val="Text"/>
      </w:pPr>
    </w:p>
    <w:p w14:paraId="1CA10B2A" w14:textId="77777777" w:rsidR="004F67E2" w:rsidRDefault="004F67E2" w:rsidP="00AA7AB2">
      <w:pPr>
        <w:pStyle w:val="Text"/>
        <w:rPr>
          <w:rFonts w:ascii="Arial" w:hAnsi="Arial" w:cs="Tahoma"/>
          <w:color w:val="000000"/>
          <w:sz w:val="24"/>
        </w:rPr>
      </w:pPr>
      <w:r>
        <w:rPr>
          <w:rFonts w:ascii="Arial" w:hAnsi="Arial" w:cs="Tahoma"/>
          <w:color w:val="000000"/>
          <w:sz w:val="24"/>
        </w:rPr>
        <w:t xml:space="preserve">Interviews with </w:t>
      </w:r>
      <w:r w:rsidRPr="004F67E2">
        <w:rPr>
          <w:rFonts w:ascii="Arial" w:hAnsi="Arial" w:cs="Tahoma"/>
          <w:color w:val="000000"/>
          <w:sz w:val="24"/>
        </w:rPr>
        <w:t xml:space="preserve">staff of institutions that offered integrated qualifications </w:t>
      </w:r>
    </w:p>
    <w:p w14:paraId="1239CFF6" w14:textId="5E1BE853" w:rsidR="00AA7AB2" w:rsidRPr="00AA7AB2" w:rsidRDefault="00AA7AB2" w:rsidP="00AA7AB2">
      <w:pPr>
        <w:pStyle w:val="Text"/>
      </w:pPr>
      <w:r w:rsidRPr="00AA7AB2">
        <w:t xml:space="preserve">This stage involved in-depth interviews with </w:t>
      </w:r>
      <w:r w:rsidR="003F3B68">
        <w:t xml:space="preserve">staff of institutions offering consecutive, </w:t>
      </w:r>
      <w:proofErr w:type="gramStart"/>
      <w:r w:rsidR="003F3B68">
        <w:t>concurrent</w:t>
      </w:r>
      <w:proofErr w:type="gramEnd"/>
      <w:r w:rsidR="003F3B68">
        <w:t xml:space="preserve"> or endorsed models of articulated qualifications</w:t>
      </w:r>
      <w:r w:rsidR="00B249B3">
        <w:t xml:space="preserve">. Here </w:t>
      </w:r>
      <w:r w:rsidRPr="00AA7AB2">
        <w:t>both open source and private documentation relating to examples</w:t>
      </w:r>
      <w:r w:rsidR="00B249B3">
        <w:t xml:space="preserve"> was assembled</w:t>
      </w:r>
      <w:r w:rsidRPr="00AA7AB2">
        <w:t>. The aim of these interviews with institutional leaders, course leaders/designers (and trainers and lecturers where appropriate) was to understand:</w:t>
      </w:r>
    </w:p>
    <w:p w14:paraId="4EEBCA40" w14:textId="1CA327B9" w:rsidR="00AA7AB2" w:rsidRPr="00AA7AB2" w:rsidRDefault="00AA7AB2" w:rsidP="00923A25">
      <w:pPr>
        <w:pStyle w:val="Dotpoint1"/>
        <w:ind w:left="284" w:hanging="284"/>
      </w:pPr>
      <w:r w:rsidRPr="00AA7AB2">
        <w:t xml:space="preserve">the mechanisms used to </w:t>
      </w:r>
      <w:r w:rsidR="005279E4">
        <w:t>establish</w:t>
      </w:r>
      <w:r w:rsidRPr="00AA7AB2">
        <w:t xml:space="preserve"> </w:t>
      </w:r>
      <w:r w:rsidR="005279E4">
        <w:t xml:space="preserve">such </w:t>
      </w:r>
      <w:r w:rsidRPr="00AA7AB2">
        <w:t xml:space="preserve">arrangements and the barriers to doing so (including any due to the different funding and regulatory arrangements of the two sectors) </w:t>
      </w:r>
    </w:p>
    <w:p w14:paraId="46BACC15" w14:textId="77777777" w:rsidR="00AA7AB2" w:rsidRPr="00AA7AB2" w:rsidRDefault="00AA7AB2" w:rsidP="00923A25">
      <w:pPr>
        <w:pStyle w:val="Dotpoint1"/>
        <w:ind w:left="284" w:hanging="284"/>
      </w:pPr>
      <w:r w:rsidRPr="00AA7AB2">
        <w:t>barriers to development, implementation or operation</w:t>
      </w:r>
    </w:p>
    <w:p w14:paraId="07342716" w14:textId="77777777" w:rsidR="00AA7AB2" w:rsidRPr="00AA7AB2" w:rsidRDefault="00AA7AB2" w:rsidP="00923A25">
      <w:pPr>
        <w:pStyle w:val="Dotpoint1"/>
        <w:ind w:left="284" w:hanging="284"/>
      </w:pPr>
      <w:r w:rsidRPr="00AA7AB2">
        <w:t>promising practices which could be scalable</w:t>
      </w:r>
    </w:p>
    <w:p w14:paraId="76CC2838" w14:textId="77777777" w:rsidR="00AA7AB2" w:rsidRPr="00AA7AB2" w:rsidRDefault="00AA7AB2" w:rsidP="00923A25">
      <w:pPr>
        <w:pStyle w:val="Dotpoint1"/>
        <w:ind w:left="284" w:hanging="284"/>
      </w:pPr>
      <w:r w:rsidRPr="00AA7AB2">
        <w:t>any existing and potential flexible entry/exit points (including entry arrangements, such as pre-requisites) that support movement between the two sectors.</w:t>
      </w:r>
    </w:p>
    <w:p w14:paraId="112FD326" w14:textId="68EF9692" w:rsidR="00AA7AB2" w:rsidRPr="00AA7AB2" w:rsidRDefault="00AA7AB2" w:rsidP="00AA7AB2">
      <w:pPr>
        <w:pStyle w:val="Text"/>
      </w:pPr>
      <w:r w:rsidRPr="00AA7AB2">
        <w:t xml:space="preserve">Several </w:t>
      </w:r>
      <w:r w:rsidR="004D5716">
        <w:t>sources</w:t>
      </w:r>
      <w:r w:rsidRPr="00AA7AB2">
        <w:t xml:space="preserve"> were drawn upon to identify people </w:t>
      </w:r>
      <w:r w:rsidR="004D5716">
        <w:t>for</w:t>
      </w:r>
      <w:r w:rsidRPr="00AA7AB2">
        <w:t xml:space="preserve"> interview. NCVER was able to provide several leads of integrated qualifications</w:t>
      </w:r>
      <w:r w:rsidR="001B0D74">
        <w:t>;</w:t>
      </w:r>
      <w:r w:rsidRPr="00AA7AB2">
        <w:t xml:space="preserve"> the researchers knew of some integrated qualifications</w:t>
      </w:r>
      <w:r w:rsidR="001B0D74">
        <w:t>;</w:t>
      </w:r>
      <w:r w:rsidRPr="00AA7AB2">
        <w:t xml:space="preserve"> and the desktop search stage </w:t>
      </w:r>
      <w:r w:rsidR="001B0D74">
        <w:t xml:space="preserve">described </w:t>
      </w:r>
      <w:r w:rsidRPr="00AA7AB2">
        <w:t>above was able to provide further</w:t>
      </w:r>
      <w:r w:rsidR="001B0D74">
        <w:t xml:space="preserve"> examples</w:t>
      </w:r>
      <w:r w:rsidRPr="00AA7AB2">
        <w:t xml:space="preserve">. As interviews with some institutions with integrated qualifications commenced, </w:t>
      </w:r>
      <w:r w:rsidR="00792D41">
        <w:t>additional</w:t>
      </w:r>
      <w:r w:rsidRPr="00AA7AB2">
        <w:t xml:space="preserve"> examples were suggested by </w:t>
      </w:r>
      <w:proofErr w:type="gramStart"/>
      <w:r w:rsidRPr="00AA7AB2">
        <w:t>interviewees</w:t>
      </w:r>
      <w:proofErr w:type="gramEnd"/>
      <w:r w:rsidRPr="00AA7AB2">
        <w:t xml:space="preserve"> and they were approached for interviews. Therefore, a part-referral, part-snowballing technique was used to identify people to interview in order to describe current approaches for integrating </w:t>
      </w:r>
      <w:r w:rsidR="007E698F">
        <w:t>HE</w:t>
      </w:r>
      <w:r w:rsidRPr="00AA7AB2">
        <w:t xml:space="preserve"> and VET qualifications. Examples were sought from:</w:t>
      </w:r>
    </w:p>
    <w:p w14:paraId="72C4145F" w14:textId="511740D2" w:rsidR="00AA7AB2" w:rsidRPr="00AA7AB2" w:rsidRDefault="00A53FAE" w:rsidP="00923A25">
      <w:pPr>
        <w:pStyle w:val="Dotpoint1"/>
        <w:tabs>
          <w:tab w:val="clear" w:pos="284"/>
        </w:tabs>
        <w:ind w:left="284" w:hanging="284"/>
      </w:pPr>
      <w:r>
        <w:t>d</w:t>
      </w:r>
      <w:r w:rsidR="00AA7AB2" w:rsidRPr="00AA7AB2">
        <w:t xml:space="preserve">ual </w:t>
      </w:r>
      <w:r w:rsidR="00EB14DB">
        <w:t>VET</w:t>
      </w:r>
      <w:r>
        <w:t>—</w:t>
      </w:r>
      <w:r w:rsidR="007E698F">
        <w:t>HE</w:t>
      </w:r>
      <w:r w:rsidR="00AA7AB2" w:rsidRPr="00AA7AB2">
        <w:t xml:space="preserve"> providers</w:t>
      </w:r>
    </w:p>
    <w:p w14:paraId="674E69DC" w14:textId="48AC167D" w:rsidR="00AA7AB2" w:rsidRPr="00AA7AB2" w:rsidRDefault="00AA7AB2" w:rsidP="00923A25">
      <w:pPr>
        <w:pStyle w:val="Dotpoint1"/>
        <w:tabs>
          <w:tab w:val="clear" w:pos="284"/>
        </w:tabs>
        <w:ind w:left="284" w:hanging="284"/>
      </w:pPr>
      <w:r w:rsidRPr="00AA7AB2">
        <w:t xml:space="preserve">VET providers that had expanded into </w:t>
      </w:r>
      <w:r w:rsidR="007E698F">
        <w:t>HE</w:t>
      </w:r>
      <w:r w:rsidRPr="00AA7AB2">
        <w:t xml:space="preserve"> provision</w:t>
      </w:r>
    </w:p>
    <w:p w14:paraId="464005BF" w14:textId="041E8EFC" w:rsidR="00AA7AB2" w:rsidRPr="00AA7AB2" w:rsidRDefault="00A53FAE" w:rsidP="00923A25">
      <w:pPr>
        <w:pStyle w:val="Dotpoint1"/>
        <w:tabs>
          <w:tab w:val="clear" w:pos="284"/>
        </w:tabs>
        <w:ind w:left="284" w:hanging="284"/>
      </w:pPr>
      <w:r>
        <w:lastRenderedPageBreak/>
        <w:t>i</w:t>
      </w:r>
      <w:r w:rsidR="00AA7AB2" w:rsidRPr="00AA7AB2">
        <w:t xml:space="preserve">ndustry representatives in sectors identified through the literature review as having </w:t>
      </w:r>
      <w:r>
        <w:t xml:space="preserve">an </w:t>
      </w:r>
      <w:r w:rsidR="00AA7AB2" w:rsidRPr="00AA7AB2">
        <w:t>interest in integrated qualifications</w:t>
      </w:r>
    </w:p>
    <w:p w14:paraId="21294EA6" w14:textId="23601318" w:rsidR="00AA7AB2" w:rsidRPr="00AA7AB2" w:rsidRDefault="00A53FAE" w:rsidP="00923A25">
      <w:pPr>
        <w:pStyle w:val="Dotpoint1"/>
        <w:tabs>
          <w:tab w:val="clear" w:pos="284"/>
        </w:tabs>
        <w:ind w:left="284" w:hanging="284"/>
      </w:pPr>
      <w:r>
        <w:t>l</w:t>
      </w:r>
      <w:r w:rsidR="00AA7AB2" w:rsidRPr="00AA7AB2">
        <w:t xml:space="preserve">arge businesses with </w:t>
      </w:r>
      <w:r>
        <w:t xml:space="preserve">a </w:t>
      </w:r>
      <w:r w:rsidR="00AA7AB2" w:rsidRPr="00AA7AB2">
        <w:t>documented interest in this area</w:t>
      </w:r>
    </w:p>
    <w:p w14:paraId="48BAFD1D" w14:textId="37C94661" w:rsidR="00AA7AB2" w:rsidRPr="00AA7AB2" w:rsidRDefault="00AA7AB2" w:rsidP="00923A25">
      <w:pPr>
        <w:pStyle w:val="Dotpoint1"/>
        <w:tabs>
          <w:tab w:val="clear" w:pos="284"/>
        </w:tabs>
        <w:ind w:left="284" w:hanging="284"/>
      </w:pPr>
      <w:r w:rsidRPr="00AA7AB2">
        <w:t xml:space="preserve">existing partnerships between </w:t>
      </w:r>
      <w:r w:rsidR="007E698F">
        <w:t>HE</w:t>
      </w:r>
      <w:r w:rsidRPr="00AA7AB2">
        <w:t xml:space="preserve"> and VET providers (including examples of partnerships enabling pathways from VET in Schools to </w:t>
      </w:r>
      <w:r w:rsidR="007E698F">
        <w:t>HE</w:t>
      </w:r>
      <w:r w:rsidRPr="00AA7AB2">
        <w:t>)</w:t>
      </w:r>
      <w:r w:rsidR="00A53FAE">
        <w:t>.</w:t>
      </w:r>
    </w:p>
    <w:p w14:paraId="488D0DF6" w14:textId="6F4796FA" w:rsidR="00AA7AB2" w:rsidRPr="00AA7AB2" w:rsidRDefault="00AA7AB2" w:rsidP="00AA7AB2">
      <w:pPr>
        <w:pStyle w:val="Text"/>
      </w:pPr>
      <w:r w:rsidRPr="00AA7AB2">
        <w:t xml:space="preserve">Fifty-three people were invited to </w:t>
      </w:r>
      <w:r w:rsidR="008E142A">
        <w:t xml:space="preserve">participate in an </w:t>
      </w:r>
      <w:r w:rsidRPr="00AA7AB2">
        <w:t>interview in relation to 36 possibly in-scope examples</w:t>
      </w:r>
      <w:r w:rsidR="008E142A">
        <w:t>,</w:t>
      </w:r>
      <w:r w:rsidRPr="00AA7AB2">
        <w:t xml:space="preserve"> which </w:t>
      </w:r>
      <w:r w:rsidR="00B45B7E">
        <w:t>had been</w:t>
      </w:r>
      <w:r w:rsidRPr="00AA7AB2">
        <w:t xml:space="preserve"> identified through this process. They were to be interviewed about their understandings </w:t>
      </w:r>
      <w:r w:rsidR="00683032">
        <w:t>of</w:t>
      </w:r>
      <w:r w:rsidRPr="00AA7AB2">
        <w:t xml:space="preserve"> integrated qualifications, their experience of integrating qualifications</w:t>
      </w:r>
      <w:r w:rsidR="00683032">
        <w:t>,</w:t>
      </w:r>
      <w:r w:rsidRPr="00AA7AB2">
        <w:t xml:space="preserve"> and </w:t>
      </w:r>
      <w:r w:rsidR="00683032">
        <w:t>the</w:t>
      </w:r>
      <w:r w:rsidRPr="00AA7AB2">
        <w:t xml:space="preserve"> seven key challenges to integration</w:t>
      </w:r>
      <w:r w:rsidR="00C14797">
        <w:t>, which</w:t>
      </w:r>
      <w:r w:rsidRPr="00AA7AB2">
        <w:t xml:space="preserve"> had been identified in the literature review.</w:t>
      </w:r>
    </w:p>
    <w:p w14:paraId="6A5B5F4A" w14:textId="6FA0AD34" w:rsidR="0079161A" w:rsidRDefault="00AA7AB2" w:rsidP="00AA7AB2">
      <w:pPr>
        <w:pStyle w:val="Text"/>
      </w:pPr>
      <w:r w:rsidRPr="00AA7AB2">
        <w:t xml:space="preserve">Examples were logged and details of the examples were recorded </w:t>
      </w:r>
      <w:r w:rsidR="00C14797">
        <w:t>to enable</w:t>
      </w:r>
      <w:r w:rsidRPr="00AA7AB2">
        <w:t xml:space="preserve"> the research team to assess which model of integration was the best fit. </w:t>
      </w:r>
      <w:r w:rsidR="0079161A" w:rsidRPr="00AA7AB2">
        <w:t>The in-scope examples (</w:t>
      </w:r>
      <w:r w:rsidR="0079161A">
        <w:t>c</w:t>
      </w:r>
      <w:r w:rsidR="0079161A" w:rsidRPr="00AA7AB2">
        <w:t xml:space="preserve">onsecutive, </w:t>
      </w:r>
      <w:proofErr w:type="gramStart"/>
      <w:r w:rsidR="0079161A">
        <w:t>c</w:t>
      </w:r>
      <w:r w:rsidR="0079161A" w:rsidRPr="00AA7AB2">
        <w:t>oncurrent</w:t>
      </w:r>
      <w:proofErr w:type="gramEnd"/>
      <w:r w:rsidR="0079161A" w:rsidRPr="00AA7AB2">
        <w:t xml:space="preserve"> or </w:t>
      </w:r>
      <w:r w:rsidR="0079161A">
        <w:t>e</w:t>
      </w:r>
      <w:r w:rsidR="0079161A" w:rsidRPr="00AA7AB2">
        <w:t xml:space="preserve">mbedded) numbered 17. </w:t>
      </w:r>
    </w:p>
    <w:p w14:paraId="665D7AB2" w14:textId="6EEE7F6C" w:rsidR="00AA7AB2" w:rsidRPr="00AA7AB2" w:rsidRDefault="0079161A" w:rsidP="00AA7AB2">
      <w:pPr>
        <w:pStyle w:val="Text"/>
      </w:pPr>
      <w:r>
        <w:t>Case studies were developed with five</w:t>
      </w:r>
      <w:r w:rsidR="00AA7AB2" w:rsidRPr="00AA7AB2">
        <w:t xml:space="preserve"> practice examples</w:t>
      </w:r>
      <w:r>
        <w:t xml:space="preserve">: one embedded, two concurrent and two </w:t>
      </w:r>
      <w:r w:rsidR="00AA7AB2" w:rsidRPr="00AA7AB2">
        <w:t xml:space="preserve">consecutive examples. </w:t>
      </w:r>
      <w:r>
        <w:t xml:space="preserve">As there were numerous examples of the consecutive model, two were chosen based on </w:t>
      </w:r>
      <w:proofErr w:type="spellStart"/>
      <w:r w:rsidR="00AA7AB2" w:rsidRPr="00AA7AB2">
        <w:t>Gerring’s</w:t>
      </w:r>
      <w:proofErr w:type="spellEnd"/>
      <w:r w:rsidR="00AA7AB2" w:rsidRPr="00AA7AB2">
        <w:t xml:space="preserve"> (2007) advice on case studies ideally constituting the most extreme cases and </w:t>
      </w:r>
      <w:r w:rsidR="006745FC">
        <w:t xml:space="preserve">were </w:t>
      </w:r>
      <w:r w:rsidR="0060298D">
        <w:t>selected</w:t>
      </w:r>
      <w:r w:rsidR="00AA7AB2" w:rsidRPr="00AA7AB2">
        <w:t xml:space="preserve"> to show particularly illuminating parts of integrated qualification delivery or </w:t>
      </w:r>
      <w:r w:rsidR="005D2FD5">
        <w:t xml:space="preserve">the </w:t>
      </w:r>
      <w:r w:rsidR="00AA7AB2" w:rsidRPr="00AA7AB2">
        <w:t xml:space="preserve">critical challenges that had impacted </w:t>
      </w:r>
      <w:r w:rsidR="0060298D">
        <w:t xml:space="preserve">on </w:t>
      </w:r>
      <w:r w:rsidR="00AA7AB2" w:rsidRPr="00AA7AB2">
        <w:t>the design of integrated qualifications.</w:t>
      </w:r>
      <w:r w:rsidR="00464B67">
        <w:t xml:space="preserve"> Appendix B contains the interview questions for these </w:t>
      </w:r>
      <w:r w:rsidR="0071593A">
        <w:t>interviews</w:t>
      </w:r>
      <w:r w:rsidR="00464B67">
        <w:t>.</w:t>
      </w:r>
    </w:p>
    <w:p w14:paraId="2B38E0D2" w14:textId="6C3C3B07" w:rsidR="00AA7AB2" w:rsidRPr="00AA7AB2" w:rsidRDefault="0065217F" w:rsidP="004F67E2">
      <w:pPr>
        <w:pStyle w:val="Heading3"/>
      </w:pPr>
      <w:r>
        <w:t>Survey and interviews: in</w:t>
      </w:r>
      <w:r w:rsidR="00AA7AB2" w:rsidRPr="00AA7AB2">
        <w:t xml:space="preserve">dustry and </w:t>
      </w:r>
      <w:r w:rsidR="004F67E2">
        <w:t>n</w:t>
      </w:r>
      <w:r w:rsidR="00AA7AB2" w:rsidRPr="00AA7AB2">
        <w:t xml:space="preserve">ational </w:t>
      </w:r>
      <w:r w:rsidR="004F67E2">
        <w:t>t</w:t>
      </w:r>
      <w:r w:rsidR="00AA7AB2" w:rsidRPr="00AA7AB2">
        <w:t>ertiary experts</w:t>
      </w:r>
    </w:p>
    <w:p w14:paraId="4015B02E" w14:textId="334C178B" w:rsidR="00AA7AB2" w:rsidRPr="00AA7AB2" w:rsidRDefault="00AA7AB2" w:rsidP="00AA7AB2">
      <w:pPr>
        <w:pStyle w:val="Text"/>
      </w:pPr>
      <w:r w:rsidRPr="00AA7AB2">
        <w:t xml:space="preserve">The question of integrated qualifications is not a new one and many people who are not directly working in tertiary institutions </w:t>
      </w:r>
      <w:proofErr w:type="gramStart"/>
      <w:r w:rsidRPr="00AA7AB2">
        <w:t xml:space="preserve">have </w:t>
      </w:r>
      <w:r w:rsidR="00DD4B62">
        <w:t xml:space="preserve">an </w:t>
      </w:r>
      <w:r w:rsidRPr="00AA7AB2">
        <w:t>understanding of</w:t>
      </w:r>
      <w:proofErr w:type="gramEnd"/>
      <w:r w:rsidRPr="00AA7AB2">
        <w:t xml:space="preserve"> the</w:t>
      </w:r>
      <w:r w:rsidR="00DD4B62">
        <w:t>ir</w:t>
      </w:r>
      <w:r w:rsidRPr="00AA7AB2">
        <w:t xml:space="preserve"> benefits to industry, students and providers. </w:t>
      </w:r>
      <w:proofErr w:type="gramStart"/>
      <w:r w:rsidRPr="00AA7AB2">
        <w:t>Therefore</w:t>
      </w:r>
      <w:proofErr w:type="gramEnd"/>
      <w:r w:rsidRPr="00AA7AB2">
        <w:t xml:space="preserve"> the final stage of </w:t>
      </w:r>
      <w:r w:rsidR="00DD4B62">
        <w:t xml:space="preserve">the </w:t>
      </w:r>
      <w:r w:rsidRPr="00AA7AB2">
        <w:t xml:space="preserve">research was designed to gather the views and </w:t>
      </w:r>
      <w:r w:rsidR="005D2FD5">
        <w:t>understandings</w:t>
      </w:r>
      <w:r w:rsidRPr="00AA7AB2">
        <w:t xml:space="preserve"> of those not directly involved in </w:t>
      </w:r>
      <w:r w:rsidR="00DD4B62">
        <w:t xml:space="preserve">the </w:t>
      </w:r>
      <w:r w:rsidRPr="00AA7AB2">
        <w:t xml:space="preserve">design, development or delivery of integrated qualifications. </w:t>
      </w:r>
    </w:p>
    <w:p w14:paraId="1B14B106" w14:textId="4C564271" w:rsidR="00AA7AB2" w:rsidRPr="00AA7AB2" w:rsidRDefault="00AA7AB2" w:rsidP="00AA7AB2">
      <w:pPr>
        <w:pStyle w:val="Text"/>
      </w:pPr>
      <w:r w:rsidRPr="00AA7AB2">
        <w:t>There were two methods of data collection for this stage. The first was a short survey and the second w</w:t>
      </w:r>
      <w:r w:rsidR="001016B1">
        <w:t>as a series of</w:t>
      </w:r>
      <w:r w:rsidRPr="00AA7AB2">
        <w:t xml:space="preserve"> individual interviews (see </w:t>
      </w:r>
      <w:r w:rsidR="00403322">
        <w:t>a</w:t>
      </w:r>
      <w:r w:rsidRPr="00AA7AB2">
        <w:t xml:space="preserve">ppendix </w:t>
      </w:r>
      <w:r w:rsidR="00464B67">
        <w:t>C</w:t>
      </w:r>
      <w:r w:rsidRPr="00AA7AB2">
        <w:t xml:space="preserve"> for survey </w:t>
      </w:r>
      <w:r w:rsidR="00464B67">
        <w:t xml:space="preserve">items </w:t>
      </w:r>
      <w:r w:rsidRPr="00AA7AB2">
        <w:t xml:space="preserve">and </w:t>
      </w:r>
      <w:r w:rsidR="00403322">
        <w:t>a</w:t>
      </w:r>
      <w:r w:rsidR="00464B67">
        <w:t xml:space="preserve">ppendix D for </w:t>
      </w:r>
      <w:r w:rsidRPr="00AA7AB2">
        <w:t>interview questions). A short survey was sent to a broad selection of stakeholders</w:t>
      </w:r>
      <w:r w:rsidR="00A52A31">
        <w:t>,</w:t>
      </w:r>
      <w:r w:rsidRPr="00AA7AB2">
        <w:t xml:space="preserve"> sourced from public listings, particularly VET</w:t>
      </w:r>
      <w:r w:rsidR="00A52A31">
        <w:t xml:space="preserve"> </w:t>
      </w:r>
      <w:r w:rsidRPr="00AA7AB2">
        <w:t xml:space="preserve">sector </w:t>
      </w:r>
      <w:r w:rsidR="00A52A31" w:rsidRPr="00AA7AB2">
        <w:t>industry reference committees</w:t>
      </w:r>
      <w:r w:rsidRPr="00AA7AB2">
        <w:t xml:space="preserve">. The survey asked questions about the respondent’s understanding of integration, </w:t>
      </w:r>
      <w:r w:rsidR="00A52A31">
        <w:t xml:space="preserve">the </w:t>
      </w:r>
      <w:r w:rsidRPr="00AA7AB2">
        <w:t>current fit of products on offer and any examples of integrated VET</w:t>
      </w:r>
      <w:r w:rsidR="008252E4">
        <w:t>—</w:t>
      </w:r>
      <w:r w:rsidR="00592FC2">
        <w:t>HE</w:t>
      </w:r>
      <w:r w:rsidRPr="00AA7AB2">
        <w:t xml:space="preserve"> qualifications </w:t>
      </w:r>
      <w:r w:rsidR="00786239">
        <w:t>the respondent had encountered</w:t>
      </w:r>
      <w:r w:rsidR="00385B29">
        <w:t xml:space="preserve">. </w:t>
      </w:r>
      <w:r w:rsidRPr="00AA7AB2">
        <w:t xml:space="preserve">Over 100 survey invitations were </w:t>
      </w:r>
      <w:proofErr w:type="gramStart"/>
      <w:r w:rsidRPr="00AA7AB2">
        <w:t>sent</w:t>
      </w:r>
      <w:proofErr w:type="gramEnd"/>
      <w:r w:rsidRPr="00AA7AB2">
        <w:t xml:space="preserve"> and recipients were advised to forward the survey onto relevant colleagues if they were more appropriate. Reminders were sent</w:t>
      </w:r>
      <w:r w:rsidR="00E10FBE">
        <w:t>, with</w:t>
      </w:r>
      <w:r w:rsidRPr="00AA7AB2">
        <w:t xml:space="preserve"> the survey open for a four</w:t>
      </w:r>
      <w:r w:rsidR="00786239">
        <w:t>-</w:t>
      </w:r>
      <w:r w:rsidRPr="00AA7AB2">
        <w:t xml:space="preserve">week period. Thirty-five responses were received. The survey could be completed anonymously but there was a final, optional question which invited respondents to volunteer for an interview about integrated qualifications if they had more </w:t>
      </w:r>
      <w:r w:rsidR="00ED2387">
        <w:t xml:space="preserve">information </w:t>
      </w:r>
      <w:r w:rsidRPr="00AA7AB2">
        <w:t xml:space="preserve">to share. Five respondents volunteered to be interviewed and three of these </w:t>
      </w:r>
      <w:r w:rsidR="00122559">
        <w:t>could</w:t>
      </w:r>
      <w:r w:rsidRPr="00AA7AB2">
        <w:t xml:space="preserve"> be arranged within the research timeframe. </w:t>
      </w:r>
    </w:p>
    <w:p w14:paraId="03D804A1" w14:textId="755D9DF1" w:rsidR="00AA7AB2" w:rsidRPr="00AA7AB2" w:rsidRDefault="00AA7AB2" w:rsidP="00AA7AB2">
      <w:pPr>
        <w:pStyle w:val="Text"/>
      </w:pPr>
      <w:r w:rsidRPr="00AA7AB2">
        <w:t>In total there were 13 interviews of stakeholders in this stage</w:t>
      </w:r>
      <w:r w:rsidR="00122559">
        <w:t xml:space="preserve"> —</w:t>
      </w:r>
      <w:r w:rsidRPr="00AA7AB2">
        <w:t xml:space="preserve"> the three who volunteered after completing the survey and 10 tertiary experts. The tertiary experts who were interviewed were sourced through referral from NCVER, identified from the literature review, and </w:t>
      </w:r>
      <w:r w:rsidR="00122559">
        <w:t>from the</w:t>
      </w:r>
      <w:r w:rsidRPr="00AA7AB2">
        <w:t xml:space="preserve"> researchers’ existing knowledge. They came from businesses, business associations, </w:t>
      </w:r>
      <w:r w:rsidR="004D035E">
        <w:t xml:space="preserve">were </w:t>
      </w:r>
      <w:r w:rsidR="00592FC2">
        <w:t>HE</w:t>
      </w:r>
      <w:r w:rsidRPr="00AA7AB2">
        <w:t xml:space="preserve"> policy experts and </w:t>
      </w:r>
      <w:r w:rsidR="004D035E">
        <w:t xml:space="preserve">had conducted </w:t>
      </w:r>
      <w:r w:rsidRPr="00AA7AB2">
        <w:t xml:space="preserve">academic research on </w:t>
      </w:r>
      <w:r w:rsidR="00EB3245">
        <w:t>VET</w:t>
      </w:r>
      <w:r w:rsidRPr="00AA7AB2">
        <w:t xml:space="preserve"> and </w:t>
      </w:r>
      <w:r w:rsidR="00592FC2">
        <w:t>HE</w:t>
      </w:r>
      <w:r w:rsidRPr="00AA7AB2">
        <w:t xml:space="preserve">. The interviews asked overarching questions about integration </w:t>
      </w:r>
      <w:proofErr w:type="gramStart"/>
      <w:r w:rsidRPr="00AA7AB2">
        <w:t>and also</w:t>
      </w:r>
      <w:proofErr w:type="gramEnd"/>
      <w:r w:rsidRPr="00AA7AB2">
        <w:t xml:space="preserve"> asked for comments on possible challenges with integration, </w:t>
      </w:r>
      <w:r w:rsidR="00EB3245">
        <w:t>referring to</w:t>
      </w:r>
      <w:r w:rsidRPr="00AA7AB2">
        <w:t xml:space="preserve"> those identified in the literature. The interviews with these industry and other tertiary stakeholders also asked for their recollection of any possible examples of integrated VET and </w:t>
      </w:r>
      <w:r w:rsidR="00592FC2">
        <w:t>HE</w:t>
      </w:r>
      <w:r w:rsidRPr="00AA7AB2">
        <w:t xml:space="preserve"> qualifications and how they had fared.</w:t>
      </w:r>
    </w:p>
    <w:p w14:paraId="113658FA" w14:textId="034DE3AD" w:rsidR="00AA7AB2" w:rsidRDefault="00AA7AB2" w:rsidP="00AA7AB2">
      <w:pPr>
        <w:pStyle w:val="Text"/>
      </w:pPr>
      <w:r w:rsidRPr="00AA7AB2">
        <w:lastRenderedPageBreak/>
        <w:t>The research was conducted in accordance with ethical guidelines set down by the Griffith University Human Research Ethics Committee (HREC). The HREC reviewed and approved the study (GU Reference: 2021/157).</w:t>
      </w:r>
    </w:p>
    <w:p w14:paraId="5E240890" w14:textId="2769564E" w:rsidR="00464B67" w:rsidRDefault="00464B67">
      <w:pPr>
        <w:spacing w:before="0" w:line="240" w:lineRule="auto"/>
      </w:pPr>
      <w:r>
        <w:br w:type="page"/>
      </w:r>
    </w:p>
    <w:p w14:paraId="0F20BE96" w14:textId="46DD0069" w:rsidR="00464B67" w:rsidRDefault="00464B67" w:rsidP="00422177">
      <w:pPr>
        <w:pStyle w:val="Heading2"/>
      </w:pPr>
      <w:bookmarkStart w:id="101" w:name="_Toc84509269"/>
      <w:r>
        <w:lastRenderedPageBreak/>
        <w:t>Appendix B</w:t>
      </w:r>
      <w:bookmarkEnd w:id="101"/>
      <w:r w:rsidR="006731C7">
        <w:t xml:space="preserve">: </w:t>
      </w:r>
      <w:r w:rsidR="006731C7" w:rsidRPr="006731C7">
        <w:t>Interview questions for staff of institutions that offered integrated qualifications</w:t>
      </w:r>
    </w:p>
    <w:p w14:paraId="6126DD37" w14:textId="77777777" w:rsidR="00464B67" w:rsidRPr="005A437A" w:rsidRDefault="00464B67" w:rsidP="0025305A">
      <w:pPr>
        <w:pStyle w:val="NumberedList"/>
        <w:numPr>
          <w:ilvl w:val="0"/>
          <w:numId w:val="0"/>
        </w:numPr>
        <w:spacing w:before="240"/>
        <w:rPr>
          <w:b/>
          <w:bCs/>
        </w:rPr>
      </w:pPr>
      <w:r w:rsidRPr="005A437A">
        <w:rPr>
          <w:b/>
          <w:bCs/>
        </w:rPr>
        <w:t>Orienting questions:</w:t>
      </w:r>
    </w:p>
    <w:p w14:paraId="2B017101" w14:textId="77777777" w:rsidR="00464B67" w:rsidRPr="005A437A" w:rsidRDefault="00464B67" w:rsidP="00A64D3B">
      <w:pPr>
        <w:pStyle w:val="NumberedList"/>
        <w:numPr>
          <w:ilvl w:val="0"/>
          <w:numId w:val="18"/>
        </w:numPr>
      </w:pPr>
      <w:r w:rsidRPr="005A437A">
        <w:t>What do you see as the benefits of stronger alignment between the two sectors VET and higher education?</w:t>
      </w:r>
    </w:p>
    <w:p w14:paraId="71590E06" w14:textId="492B506D" w:rsidR="00464B67" w:rsidRPr="005A437A" w:rsidRDefault="00464B67" w:rsidP="00A64D3B">
      <w:pPr>
        <w:pStyle w:val="NumberedList"/>
        <w:numPr>
          <w:ilvl w:val="0"/>
          <w:numId w:val="18"/>
        </w:numPr>
      </w:pPr>
      <w:r w:rsidRPr="005A437A">
        <w:t xml:space="preserve">What would the role of integrating VET / </w:t>
      </w:r>
      <w:r w:rsidR="00EB14DB" w:rsidRPr="005A437A">
        <w:t>higher education</w:t>
      </w:r>
      <w:r w:rsidRPr="005A437A">
        <w:t xml:space="preserve"> qualifications be in stronger alignment between the two sectors VET and higher education?</w:t>
      </w:r>
    </w:p>
    <w:p w14:paraId="007BF425" w14:textId="1DB936AC" w:rsidR="00464B67" w:rsidRPr="005A437A" w:rsidRDefault="00464B67" w:rsidP="00A64D3B">
      <w:pPr>
        <w:pStyle w:val="NumberedList"/>
        <w:numPr>
          <w:ilvl w:val="0"/>
          <w:numId w:val="18"/>
        </w:numPr>
      </w:pPr>
      <w:r w:rsidRPr="005A437A">
        <w:t xml:space="preserve">What could the benefits of integrated VET and </w:t>
      </w:r>
      <w:r w:rsidR="00EB14DB" w:rsidRPr="005A437A">
        <w:t>higher education</w:t>
      </w:r>
      <w:r w:rsidRPr="005A437A">
        <w:t xml:space="preserve"> qualifications be? (e.g. for students or for industry / employers or providers)</w:t>
      </w:r>
    </w:p>
    <w:p w14:paraId="2E51DB93" w14:textId="77777777" w:rsidR="00464B67" w:rsidRPr="005A437A" w:rsidRDefault="00464B67" w:rsidP="00A64D3B">
      <w:pPr>
        <w:pStyle w:val="NumberedList"/>
        <w:numPr>
          <w:ilvl w:val="0"/>
          <w:numId w:val="18"/>
        </w:numPr>
      </w:pPr>
      <w:r w:rsidRPr="005A437A">
        <w:t>Why was this integrated qualification needed?</w:t>
      </w:r>
    </w:p>
    <w:p w14:paraId="15616FB9" w14:textId="77777777" w:rsidR="00464B67" w:rsidRPr="005A437A" w:rsidRDefault="00464B67" w:rsidP="00A64D3B">
      <w:pPr>
        <w:pStyle w:val="NumberedList"/>
        <w:numPr>
          <w:ilvl w:val="0"/>
          <w:numId w:val="18"/>
        </w:numPr>
      </w:pPr>
      <w:r w:rsidRPr="005A437A">
        <w:t>What was the process of getting it started?</w:t>
      </w:r>
    </w:p>
    <w:p w14:paraId="5607B89A" w14:textId="77777777" w:rsidR="00464B67" w:rsidRPr="005A437A" w:rsidRDefault="00464B67" w:rsidP="00A64D3B">
      <w:pPr>
        <w:pStyle w:val="NumberedList"/>
        <w:numPr>
          <w:ilvl w:val="0"/>
          <w:numId w:val="18"/>
        </w:numPr>
      </w:pPr>
      <w:r w:rsidRPr="005A437A">
        <w:t xml:space="preserve">When was it initiated? When was it offered to students? Is it still being offered to students? </w:t>
      </w:r>
    </w:p>
    <w:p w14:paraId="0141CA79" w14:textId="77777777" w:rsidR="00464B67" w:rsidRPr="005A437A" w:rsidRDefault="00464B67" w:rsidP="00A64D3B">
      <w:pPr>
        <w:pStyle w:val="NumberedList"/>
        <w:numPr>
          <w:ilvl w:val="0"/>
          <w:numId w:val="18"/>
        </w:numPr>
      </w:pPr>
      <w:r w:rsidRPr="005A437A">
        <w:t>Basic components? E.g.</w:t>
      </w:r>
    </w:p>
    <w:p w14:paraId="54012992" w14:textId="77777777" w:rsidR="00464B67" w:rsidRPr="005A437A" w:rsidRDefault="00464B67" w:rsidP="00A64D3B">
      <w:pPr>
        <w:pStyle w:val="ListParagraph"/>
        <w:numPr>
          <w:ilvl w:val="1"/>
          <w:numId w:val="16"/>
        </w:numPr>
        <w:spacing w:before="0" w:after="160" w:line="259" w:lineRule="auto"/>
        <w:ind w:left="1134"/>
        <w:rPr>
          <w:lang w:eastAsia="en-AU"/>
        </w:rPr>
      </w:pPr>
      <w:proofErr w:type="spellStart"/>
      <w:r w:rsidRPr="005A437A">
        <w:rPr>
          <w:lang w:eastAsia="en-AU"/>
        </w:rPr>
        <w:t>UoC</w:t>
      </w:r>
      <w:proofErr w:type="spellEnd"/>
      <w:r w:rsidRPr="005A437A">
        <w:rPr>
          <w:lang w:eastAsia="en-AU"/>
        </w:rPr>
        <w:t xml:space="preserve"> / SS / Qual</w:t>
      </w:r>
    </w:p>
    <w:p w14:paraId="4BA4A6EC" w14:textId="77777777" w:rsidR="00464B67" w:rsidRPr="005A437A" w:rsidRDefault="00464B67" w:rsidP="00A64D3B">
      <w:pPr>
        <w:pStyle w:val="ListParagraph"/>
        <w:numPr>
          <w:ilvl w:val="1"/>
          <w:numId w:val="16"/>
        </w:numPr>
        <w:spacing w:before="0" w:after="160" w:line="259" w:lineRule="auto"/>
        <w:ind w:left="1134"/>
        <w:rPr>
          <w:lang w:eastAsia="en-AU"/>
        </w:rPr>
      </w:pPr>
      <w:r w:rsidRPr="005A437A">
        <w:rPr>
          <w:lang w:eastAsia="en-AU"/>
        </w:rPr>
        <w:t>Units / Program</w:t>
      </w:r>
    </w:p>
    <w:p w14:paraId="06A48BB9" w14:textId="77777777" w:rsidR="00464B67" w:rsidRPr="005A437A" w:rsidRDefault="00464B67" w:rsidP="00A64D3B">
      <w:pPr>
        <w:pStyle w:val="NumberedList"/>
        <w:numPr>
          <w:ilvl w:val="0"/>
          <w:numId w:val="18"/>
        </w:numPr>
      </w:pPr>
      <w:r w:rsidRPr="005A437A">
        <w:t>How was/is this program presented as a benefit to students / to industry / to the institution?</w:t>
      </w:r>
    </w:p>
    <w:p w14:paraId="7190DF77" w14:textId="77777777" w:rsidR="00464B67" w:rsidRPr="005A437A" w:rsidRDefault="00464B67" w:rsidP="0025305A">
      <w:pPr>
        <w:pStyle w:val="NumberedList"/>
        <w:numPr>
          <w:ilvl w:val="0"/>
          <w:numId w:val="0"/>
        </w:numPr>
        <w:spacing w:before="240"/>
        <w:rPr>
          <w:b/>
          <w:bCs/>
        </w:rPr>
      </w:pPr>
      <w:r w:rsidRPr="005A437A">
        <w:rPr>
          <w:b/>
          <w:bCs/>
        </w:rPr>
        <w:t>Questions about the integration process:</w:t>
      </w:r>
    </w:p>
    <w:p w14:paraId="5DD9DF53" w14:textId="77777777" w:rsidR="00464B67" w:rsidRPr="005A437A" w:rsidRDefault="00464B67" w:rsidP="00A64D3B">
      <w:pPr>
        <w:pStyle w:val="NumberedList"/>
        <w:numPr>
          <w:ilvl w:val="0"/>
          <w:numId w:val="20"/>
        </w:numPr>
      </w:pPr>
      <w:r w:rsidRPr="005A437A">
        <w:t>VET courses are based on units of competency, whereas higher education courses are more institution-specific and knowledge-based. What challenges did these different approaches pose in the process of designing the qualification pathway? How were they managed?</w:t>
      </w:r>
    </w:p>
    <w:p w14:paraId="0A59602D" w14:textId="77777777" w:rsidR="00464B67" w:rsidRPr="005A437A" w:rsidRDefault="00464B67" w:rsidP="00A64D3B">
      <w:pPr>
        <w:pStyle w:val="NumberedList"/>
        <w:numPr>
          <w:ilvl w:val="0"/>
          <w:numId w:val="20"/>
        </w:numPr>
      </w:pPr>
      <w:r w:rsidRPr="005A437A">
        <w:t>VET courses are often shorter than higher education courses. Different learning activities and approaches are evident in courses from each sector. What challenges – if any – did different learning and teaching practices pose for the success of the qualification pathway? How were they managed?</w:t>
      </w:r>
    </w:p>
    <w:p w14:paraId="21CB5CD7" w14:textId="77777777" w:rsidR="00464B67" w:rsidRPr="005A437A" w:rsidRDefault="00464B67" w:rsidP="00A64D3B">
      <w:pPr>
        <w:pStyle w:val="NumberedList"/>
        <w:numPr>
          <w:ilvl w:val="0"/>
          <w:numId w:val="20"/>
        </w:numPr>
      </w:pPr>
      <w:r w:rsidRPr="005A437A">
        <w:t>VET courses and higher education courses are often assessed in different ways. Did these assessment differences pose any challenges to the design of the qualification pathway? How were they managed?</w:t>
      </w:r>
    </w:p>
    <w:p w14:paraId="11B56A51" w14:textId="77777777" w:rsidR="00464B67" w:rsidRPr="005A437A" w:rsidRDefault="00464B67" w:rsidP="00A64D3B">
      <w:pPr>
        <w:pStyle w:val="NumberedList"/>
        <w:numPr>
          <w:ilvl w:val="0"/>
          <w:numId w:val="20"/>
        </w:numPr>
      </w:pPr>
      <w:r w:rsidRPr="005A437A">
        <w:t>Teacher and trainer qualifications are different for the VET and higher education sectors. Did differences in these requirements pose any challenges for the qualification pathway? If so, what were the challenges and how were they managed?</w:t>
      </w:r>
    </w:p>
    <w:p w14:paraId="77BC6077" w14:textId="46C412B2" w:rsidR="00464B67" w:rsidRPr="005A437A" w:rsidRDefault="00464B67" w:rsidP="00A64D3B">
      <w:pPr>
        <w:pStyle w:val="NumberedList"/>
        <w:numPr>
          <w:ilvl w:val="0"/>
          <w:numId w:val="20"/>
        </w:numPr>
      </w:pPr>
      <w:r w:rsidRPr="005A437A">
        <w:t>VET and higher education providers are subject to different standards and auditing processes. Did these differences pose any challenges for the design or implementation of the qualification pathway? If there were challenges, how were they managed?</w:t>
      </w:r>
    </w:p>
    <w:p w14:paraId="10CDBA88" w14:textId="77777777" w:rsidR="00464B67" w:rsidRPr="005A437A" w:rsidRDefault="00464B67" w:rsidP="00A64D3B">
      <w:pPr>
        <w:pStyle w:val="NumberedList"/>
        <w:numPr>
          <w:ilvl w:val="0"/>
          <w:numId w:val="20"/>
        </w:numPr>
      </w:pPr>
      <w:r w:rsidRPr="005A437A">
        <w:t>Courses are funded differently in VET and higher education. Did any challenges follow from these funding differences for the qualification pathway? If there were, how were they managed?</w:t>
      </w:r>
    </w:p>
    <w:p w14:paraId="3F79AC47" w14:textId="77777777" w:rsidR="00464B67" w:rsidRPr="005A437A" w:rsidRDefault="00464B67" w:rsidP="00A64D3B">
      <w:pPr>
        <w:pStyle w:val="NumberedList"/>
        <w:numPr>
          <w:ilvl w:val="0"/>
          <w:numId w:val="20"/>
        </w:numPr>
      </w:pPr>
      <w:r w:rsidRPr="005A437A">
        <w:t>VET and higher education courses are often marketed to very different audiences and in different ways. How was the qualification pathway marketed? Who was targeted? What was the competition?</w:t>
      </w:r>
    </w:p>
    <w:p w14:paraId="6D00230B" w14:textId="2FAA9C9D" w:rsidR="00464B67" w:rsidRDefault="00464B67">
      <w:pPr>
        <w:spacing w:before="0" w:line="240" w:lineRule="auto"/>
        <w:rPr>
          <w:lang w:eastAsia="en-AU"/>
        </w:rPr>
      </w:pPr>
      <w:r>
        <w:rPr>
          <w:lang w:eastAsia="en-AU"/>
        </w:rPr>
        <w:br w:type="page"/>
      </w:r>
    </w:p>
    <w:p w14:paraId="3F470DC6" w14:textId="57DB9582" w:rsidR="00AA7AB2" w:rsidRDefault="00464B67" w:rsidP="00422177">
      <w:pPr>
        <w:pStyle w:val="Heading2"/>
      </w:pPr>
      <w:bookmarkStart w:id="102" w:name="_Toc84509270"/>
      <w:r>
        <w:lastRenderedPageBreak/>
        <w:t>Appendix C</w:t>
      </w:r>
      <w:bookmarkEnd w:id="102"/>
      <w:r w:rsidR="006731C7">
        <w:t>: Su</w:t>
      </w:r>
      <w:r w:rsidR="00050D53">
        <w:t>r</w:t>
      </w:r>
      <w:r w:rsidR="006731C7">
        <w:t>vey items</w:t>
      </w:r>
    </w:p>
    <w:p w14:paraId="6D1DD6D1" w14:textId="23810F3A" w:rsidR="00464B67" w:rsidRPr="0025305A" w:rsidRDefault="00464B67" w:rsidP="0025305A">
      <w:pPr>
        <w:pStyle w:val="NumberedList"/>
        <w:numPr>
          <w:ilvl w:val="0"/>
          <w:numId w:val="0"/>
        </w:numPr>
        <w:spacing w:before="240"/>
        <w:rPr>
          <w:b/>
          <w:bCs/>
        </w:rPr>
      </w:pPr>
      <w:r w:rsidRPr="0025305A">
        <w:rPr>
          <w:b/>
          <w:bCs/>
        </w:rPr>
        <w:t xml:space="preserve">Respondent </w:t>
      </w:r>
      <w:r w:rsidR="0037736D" w:rsidRPr="0025305A">
        <w:rPr>
          <w:b/>
          <w:bCs/>
        </w:rPr>
        <w:t>o</w:t>
      </w:r>
      <w:r w:rsidRPr="0025305A">
        <w:rPr>
          <w:b/>
          <w:bCs/>
        </w:rPr>
        <w:t>rganisation</w:t>
      </w:r>
    </w:p>
    <w:p w14:paraId="2CC6F1EF" w14:textId="77777777" w:rsidR="00464B67" w:rsidRPr="0025305A" w:rsidRDefault="00464B67" w:rsidP="0025305A">
      <w:pPr>
        <w:pStyle w:val="NumberedList"/>
        <w:numPr>
          <w:ilvl w:val="0"/>
          <w:numId w:val="0"/>
        </w:numPr>
        <w:rPr>
          <w:i/>
          <w:iCs/>
        </w:rPr>
      </w:pPr>
      <w:r w:rsidRPr="0025305A">
        <w:rPr>
          <w:i/>
          <w:iCs/>
        </w:rPr>
        <w:t>This section seeks details of the respondents’ organisation including industry and education and training.</w:t>
      </w:r>
    </w:p>
    <w:p w14:paraId="673C27C7" w14:textId="77777777" w:rsidR="00464B67" w:rsidRPr="0025305A" w:rsidRDefault="00464B67" w:rsidP="00633EF5">
      <w:pPr>
        <w:pStyle w:val="NumberedList"/>
        <w:numPr>
          <w:ilvl w:val="0"/>
          <w:numId w:val="21"/>
        </w:numPr>
        <w:spacing w:after="80"/>
        <w:ind w:left="357" w:hanging="357"/>
      </w:pPr>
      <w:r w:rsidRPr="0025305A">
        <w:t>What organisation type do you represent?</w:t>
      </w:r>
    </w:p>
    <w:p w14:paraId="09CEE1DA" w14:textId="77777777" w:rsidR="00464B67" w:rsidRPr="0025305A" w:rsidRDefault="00464B67" w:rsidP="00A64D3B">
      <w:pPr>
        <w:numPr>
          <w:ilvl w:val="1"/>
          <w:numId w:val="17"/>
        </w:numPr>
        <w:spacing w:before="0" w:after="160" w:line="259" w:lineRule="auto"/>
        <w:contextualSpacing/>
        <w:rPr>
          <w:rFonts w:eastAsia="Calibri"/>
        </w:rPr>
      </w:pPr>
      <w:r w:rsidRPr="0025305A">
        <w:rPr>
          <w:rFonts w:eastAsia="Calibri"/>
        </w:rPr>
        <w:t>Sole proprietor trader</w:t>
      </w:r>
    </w:p>
    <w:p w14:paraId="60BB1287" w14:textId="77777777" w:rsidR="00464B67" w:rsidRPr="0025305A" w:rsidRDefault="00464B67" w:rsidP="00A64D3B">
      <w:pPr>
        <w:numPr>
          <w:ilvl w:val="1"/>
          <w:numId w:val="17"/>
        </w:numPr>
        <w:spacing w:before="0" w:after="160" w:line="259" w:lineRule="auto"/>
        <w:contextualSpacing/>
        <w:rPr>
          <w:rFonts w:eastAsia="Calibri"/>
        </w:rPr>
      </w:pPr>
      <w:r w:rsidRPr="0025305A">
        <w:rPr>
          <w:rFonts w:eastAsia="Calibri"/>
        </w:rPr>
        <w:t>Organisation with 2-19 employees</w:t>
      </w:r>
    </w:p>
    <w:p w14:paraId="03C2B6F0" w14:textId="77777777" w:rsidR="00464B67" w:rsidRPr="0025305A" w:rsidRDefault="00464B67" w:rsidP="00A64D3B">
      <w:pPr>
        <w:numPr>
          <w:ilvl w:val="1"/>
          <w:numId w:val="17"/>
        </w:numPr>
        <w:spacing w:before="0" w:after="160" w:line="259" w:lineRule="auto"/>
        <w:contextualSpacing/>
        <w:rPr>
          <w:rFonts w:eastAsia="Calibri"/>
        </w:rPr>
      </w:pPr>
      <w:r w:rsidRPr="0025305A">
        <w:rPr>
          <w:rFonts w:eastAsia="Calibri"/>
        </w:rPr>
        <w:t>Organisation with 20-199 employees</w:t>
      </w:r>
    </w:p>
    <w:p w14:paraId="5FF0CC42" w14:textId="77777777" w:rsidR="00464B67" w:rsidRPr="0025305A" w:rsidRDefault="00464B67" w:rsidP="00A64D3B">
      <w:pPr>
        <w:numPr>
          <w:ilvl w:val="1"/>
          <w:numId w:val="17"/>
        </w:numPr>
        <w:spacing w:before="0" w:after="160" w:line="259" w:lineRule="auto"/>
        <w:contextualSpacing/>
        <w:rPr>
          <w:rFonts w:eastAsia="Calibri"/>
        </w:rPr>
      </w:pPr>
      <w:r w:rsidRPr="0025305A">
        <w:rPr>
          <w:rFonts w:eastAsia="Calibri"/>
        </w:rPr>
        <w:t>Organisation with over 200 or more employees</w:t>
      </w:r>
    </w:p>
    <w:p w14:paraId="33D8ED39" w14:textId="77777777" w:rsidR="00464B67" w:rsidRPr="002E3FD2" w:rsidRDefault="00464B67" w:rsidP="00464B67">
      <w:pPr>
        <w:ind w:left="720"/>
        <w:contextualSpacing/>
        <w:rPr>
          <w:rFonts w:ascii="Calibri" w:eastAsia="Calibri" w:hAnsi="Calibri"/>
        </w:rPr>
      </w:pPr>
    </w:p>
    <w:p w14:paraId="2411771B" w14:textId="77777777" w:rsidR="00464B67" w:rsidRPr="0025305A" w:rsidRDefault="00464B67" w:rsidP="00A64D3B">
      <w:pPr>
        <w:pStyle w:val="NumberedList"/>
        <w:numPr>
          <w:ilvl w:val="0"/>
          <w:numId w:val="21"/>
        </w:numPr>
      </w:pPr>
      <w:r w:rsidRPr="0025305A">
        <w:t>Which industry division does your business mainly fit into? (Select one)</w:t>
      </w:r>
    </w:p>
    <w:p w14:paraId="4D1300A7" w14:textId="77777777" w:rsidR="00464B67" w:rsidRPr="0025305A" w:rsidRDefault="00464B67" w:rsidP="0025305A">
      <w:pPr>
        <w:pStyle w:val="NumberedList"/>
        <w:numPr>
          <w:ilvl w:val="0"/>
          <w:numId w:val="0"/>
        </w:numPr>
        <w:ind w:firstLine="360"/>
        <w:rPr>
          <w:i/>
          <w:iCs/>
        </w:rPr>
      </w:pPr>
      <w:r w:rsidRPr="0025305A">
        <w:rPr>
          <w:i/>
          <w:iCs/>
        </w:rPr>
        <w:t>These are ANZSIC 2006 DIVISION CODES AND TITLES</w:t>
      </w:r>
    </w:p>
    <w:p w14:paraId="6D0CE932" w14:textId="321EE72B"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 xml:space="preserve">Agriculture, </w:t>
      </w:r>
      <w:proofErr w:type="gramStart"/>
      <w:r w:rsidRPr="0025305A">
        <w:rPr>
          <w:rFonts w:eastAsia="Calibri"/>
        </w:rPr>
        <w:t>forestry</w:t>
      </w:r>
      <w:proofErr w:type="gramEnd"/>
      <w:r w:rsidRPr="0025305A">
        <w:rPr>
          <w:rFonts w:eastAsia="Calibri"/>
        </w:rPr>
        <w:t xml:space="preserve"> and fishing</w:t>
      </w:r>
    </w:p>
    <w:p w14:paraId="235B1DE6" w14:textId="501CF50B"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Mining</w:t>
      </w:r>
    </w:p>
    <w:p w14:paraId="7996C868" w14:textId="2710F8A0"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Manufacturing</w:t>
      </w:r>
    </w:p>
    <w:p w14:paraId="28934567" w14:textId="280AA588"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 xml:space="preserve">Electricity, gas, </w:t>
      </w:r>
      <w:proofErr w:type="gramStart"/>
      <w:r w:rsidRPr="0025305A">
        <w:rPr>
          <w:rFonts w:eastAsia="Calibri"/>
        </w:rPr>
        <w:t>water</w:t>
      </w:r>
      <w:proofErr w:type="gramEnd"/>
      <w:r w:rsidRPr="0025305A">
        <w:rPr>
          <w:rFonts w:eastAsia="Calibri"/>
        </w:rPr>
        <w:t xml:space="preserve"> and waste services</w:t>
      </w:r>
    </w:p>
    <w:p w14:paraId="34DA5191" w14:textId="48EF82E6"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Construction</w:t>
      </w:r>
    </w:p>
    <w:p w14:paraId="3677F6A7" w14:textId="175947DB"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Wholesale trade</w:t>
      </w:r>
    </w:p>
    <w:p w14:paraId="333E2961" w14:textId="764EBE9E"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Retail trade</w:t>
      </w:r>
    </w:p>
    <w:p w14:paraId="72C6375E" w14:textId="2E27702F"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Accommodation and food services</w:t>
      </w:r>
    </w:p>
    <w:p w14:paraId="3946F5C7" w14:textId="4D33E5D9"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Transport, postal and warehousing</w:t>
      </w:r>
    </w:p>
    <w:p w14:paraId="724FAB08" w14:textId="7EB0734D"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Information media and telecommunications</w:t>
      </w:r>
    </w:p>
    <w:p w14:paraId="756146A4" w14:textId="2083AD56"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Financial and insurance services</w:t>
      </w:r>
    </w:p>
    <w:p w14:paraId="2FE001C8" w14:textId="154EA3EB"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Rental, hiring and real estate services</w:t>
      </w:r>
    </w:p>
    <w:p w14:paraId="3FB12767" w14:textId="7F240AF7"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 xml:space="preserve">Professional, </w:t>
      </w:r>
      <w:proofErr w:type="gramStart"/>
      <w:r w:rsidRPr="0025305A">
        <w:rPr>
          <w:rFonts w:eastAsia="Calibri"/>
        </w:rPr>
        <w:t>scientific</w:t>
      </w:r>
      <w:proofErr w:type="gramEnd"/>
      <w:r w:rsidRPr="0025305A">
        <w:rPr>
          <w:rFonts w:eastAsia="Calibri"/>
        </w:rPr>
        <w:t xml:space="preserve"> and technical services</w:t>
      </w:r>
    </w:p>
    <w:p w14:paraId="0A417AC8" w14:textId="326F509E"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Administrative and support services</w:t>
      </w:r>
    </w:p>
    <w:p w14:paraId="0D0FEE67" w14:textId="577F5780"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Public administration and safety</w:t>
      </w:r>
    </w:p>
    <w:p w14:paraId="37398B2F" w14:textId="56C40B09"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Education and training</w:t>
      </w:r>
    </w:p>
    <w:p w14:paraId="359D5288" w14:textId="1BAEEFA8"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Health care and social assistance</w:t>
      </w:r>
    </w:p>
    <w:p w14:paraId="6F73F7AE" w14:textId="4DC3B34F"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Arts and recreation services</w:t>
      </w:r>
    </w:p>
    <w:p w14:paraId="4EF1CAF7" w14:textId="338F403D" w:rsidR="00464B67" w:rsidRPr="0025305A" w:rsidRDefault="00422177" w:rsidP="00A64D3B">
      <w:pPr>
        <w:numPr>
          <w:ilvl w:val="1"/>
          <w:numId w:val="22"/>
        </w:numPr>
        <w:spacing w:before="0" w:after="160" w:line="259" w:lineRule="auto"/>
        <w:contextualSpacing/>
        <w:rPr>
          <w:rFonts w:eastAsia="Calibri"/>
        </w:rPr>
      </w:pPr>
      <w:r w:rsidRPr="0025305A">
        <w:rPr>
          <w:rFonts w:eastAsia="Calibri"/>
        </w:rPr>
        <w:t>Other services</w:t>
      </w:r>
    </w:p>
    <w:p w14:paraId="1985B901" w14:textId="2A1443FC" w:rsidR="00464B67" w:rsidRPr="002E3FD2" w:rsidRDefault="00464B67" w:rsidP="00464B67">
      <w:pPr>
        <w:rPr>
          <w:rFonts w:ascii="Calibri Light" w:hAnsi="Calibri Light"/>
          <w:color w:val="2E74B5"/>
          <w:sz w:val="32"/>
          <w:szCs w:val="32"/>
        </w:rPr>
      </w:pPr>
    </w:p>
    <w:p w14:paraId="3A17143C" w14:textId="2931F478" w:rsidR="00464B67" w:rsidRPr="009A046F" w:rsidRDefault="00464B67" w:rsidP="00464B67">
      <w:pPr>
        <w:contextualSpacing/>
        <w:rPr>
          <w:rFonts w:ascii="Calibri" w:eastAsia="Calibri" w:hAnsi="Calibri"/>
          <w:b/>
        </w:rPr>
      </w:pPr>
      <w:r w:rsidRPr="009A046F">
        <w:rPr>
          <w:rFonts w:ascii="Calibri" w:eastAsia="Calibri" w:hAnsi="Calibri"/>
          <w:b/>
        </w:rPr>
        <w:t>E</w:t>
      </w:r>
      <w:r w:rsidRPr="0025305A">
        <w:rPr>
          <w:b/>
          <w:bCs/>
          <w:lang w:eastAsia="en-AU"/>
        </w:rPr>
        <w:t xml:space="preserve">ducation </w:t>
      </w:r>
      <w:r w:rsidR="0037736D" w:rsidRPr="0025305A">
        <w:rPr>
          <w:b/>
          <w:bCs/>
          <w:lang w:eastAsia="en-AU"/>
        </w:rPr>
        <w:t>t</w:t>
      </w:r>
      <w:r w:rsidRPr="0025305A">
        <w:rPr>
          <w:b/>
          <w:bCs/>
          <w:lang w:eastAsia="en-AU"/>
        </w:rPr>
        <w:t>raining engagement</w:t>
      </w:r>
    </w:p>
    <w:p w14:paraId="22701678" w14:textId="77777777" w:rsidR="00464B67" w:rsidRPr="00613427" w:rsidRDefault="00464B67" w:rsidP="00464B67">
      <w:pPr>
        <w:rPr>
          <w:i/>
          <w:iCs/>
          <w:lang w:eastAsia="en-AU"/>
        </w:rPr>
      </w:pPr>
      <w:r w:rsidRPr="00613427">
        <w:rPr>
          <w:i/>
          <w:iCs/>
          <w:lang w:eastAsia="en-AU"/>
        </w:rPr>
        <w:t xml:space="preserve">Questions in this section draw on your knowledge of your industry, and what licensing or qualification requirements there are to work in your industry. </w:t>
      </w:r>
    </w:p>
    <w:p w14:paraId="411AB6CF" w14:textId="77777777" w:rsidR="00464B67" w:rsidRPr="0025305A" w:rsidRDefault="00464B67" w:rsidP="00633EF5">
      <w:pPr>
        <w:pStyle w:val="NumberedList"/>
        <w:numPr>
          <w:ilvl w:val="0"/>
          <w:numId w:val="21"/>
        </w:numPr>
        <w:spacing w:after="80"/>
        <w:ind w:left="357" w:hanging="357"/>
      </w:pPr>
      <w:r w:rsidRPr="0025305A">
        <w:t>Which kinds of providers are you in regular contact with?</w:t>
      </w:r>
    </w:p>
    <w:p w14:paraId="38E40C66"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TAFE</w:t>
      </w:r>
    </w:p>
    <w:p w14:paraId="1FBC7FCC"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RTOs</w:t>
      </w:r>
    </w:p>
    <w:p w14:paraId="1D7F6750"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 xml:space="preserve">Universities </w:t>
      </w:r>
    </w:p>
    <w:p w14:paraId="3BAB365D"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Other higher education providers</w:t>
      </w:r>
    </w:p>
    <w:p w14:paraId="32516082"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Short course providers</w:t>
      </w:r>
    </w:p>
    <w:p w14:paraId="76F02314" w14:textId="77777777" w:rsidR="00464B67" w:rsidRPr="0025305A" w:rsidRDefault="00464B67" w:rsidP="00A64D3B">
      <w:pPr>
        <w:numPr>
          <w:ilvl w:val="1"/>
          <w:numId w:val="24"/>
        </w:numPr>
        <w:spacing w:before="0" w:after="160" w:line="259" w:lineRule="auto"/>
        <w:contextualSpacing/>
        <w:rPr>
          <w:rFonts w:eastAsia="Calibri"/>
        </w:rPr>
      </w:pPr>
      <w:r w:rsidRPr="0025305A">
        <w:rPr>
          <w:rFonts w:eastAsia="Calibri"/>
        </w:rPr>
        <w:t xml:space="preserve">Online MOOC providers </w:t>
      </w:r>
    </w:p>
    <w:p w14:paraId="757EBDE2" w14:textId="314A92FB" w:rsidR="00464B67" w:rsidRDefault="00464B67" w:rsidP="00464B67">
      <w:pPr>
        <w:ind w:left="720"/>
        <w:contextualSpacing/>
        <w:rPr>
          <w:rFonts w:ascii="Calibri" w:eastAsia="Calibri" w:hAnsi="Calibri"/>
        </w:rPr>
      </w:pPr>
    </w:p>
    <w:p w14:paraId="1A477E9D" w14:textId="77777777" w:rsidR="00464B67" w:rsidRPr="0025305A" w:rsidRDefault="00464B67" w:rsidP="00633EF5">
      <w:pPr>
        <w:pStyle w:val="NumberedList"/>
        <w:numPr>
          <w:ilvl w:val="0"/>
          <w:numId w:val="21"/>
        </w:numPr>
        <w:spacing w:after="80"/>
        <w:ind w:left="357" w:hanging="357"/>
      </w:pPr>
      <w:r w:rsidRPr="0025305A">
        <w:t xml:space="preserve">What is the most usual qualification level of staff in the most relevant part of your industry? </w:t>
      </w:r>
    </w:p>
    <w:p w14:paraId="43D11C16" w14:textId="77777777" w:rsidR="00464B67" w:rsidRPr="0025305A" w:rsidRDefault="00464B67" w:rsidP="00A64D3B">
      <w:pPr>
        <w:numPr>
          <w:ilvl w:val="1"/>
          <w:numId w:val="23"/>
        </w:numPr>
        <w:spacing w:before="0" w:after="160" w:line="259" w:lineRule="auto"/>
        <w:contextualSpacing/>
        <w:rPr>
          <w:rFonts w:eastAsia="Calibri"/>
        </w:rPr>
      </w:pPr>
      <w:r w:rsidRPr="0025305A">
        <w:rPr>
          <w:rFonts w:eastAsia="Calibri"/>
        </w:rPr>
        <w:t>Certificate I-III</w:t>
      </w:r>
    </w:p>
    <w:p w14:paraId="482F43AB" w14:textId="77777777" w:rsidR="00464B67" w:rsidRPr="0025305A" w:rsidRDefault="00464B67" w:rsidP="00A64D3B">
      <w:pPr>
        <w:numPr>
          <w:ilvl w:val="1"/>
          <w:numId w:val="23"/>
        </w:numPr>
        <w:spacing w:before="0" w:after="160" w:line="259" w:lineRule="auto"/>
        <w:contextualSpacing/>
        <w:rPr>
          <w:rFonts w:eastAsia="Calibri"/>
        </w:rPr>
      </w:pPr>
      <w:r w:rsidRPr="0025305A">
        <w:rPr>
          <w:rFonts w:eastAsia="Calibri"/>
        </w:rPr>
        <w:t>Certificate IV</w:t>
      </w:r>
    </w:p>
    <w:p w14:paraId="5843E27E" w14:textId="77777777" w:rsidR="00464B67" w:rsidRPr="0025305A" w:rsidRDefault="00464B67" w:rsidP="00A64D3B">
      <w:pPr>
        <w:numPr>
          <w:ilvl w:val="1"/>
          <w:numId w:val="23"/>
        </w:numPr>
        <w:spacing w:before="0" w:after="160" w:line="259" w:lineRule="auto"/>
        <w:contextualSpacing/>
        <w:rPr>
          <w:rFonts w:eastAsia="Calibri"/>
        </w:rPr>
      </w:pPr>
      <w:r w:rsidRPr="0025305A">
        <w:rPr>
          <w:rFonts w:eastAsia="Calibri"/>
        </w:rPr>
        <w:t>Diploma</w:t>
      </w:r>
    </w:p>
    <w:p w14:paraId="3F54E0C7" w14:textId="77777777" w:rsidR="00464B67" w:rsidRPr="0025305A" w:rsidRDefault="00464B67" w:rsidP="00A64D3B">
      <w:pPr>
        <w:numPr>
          <w:ilvl w:val="1"/>
          <w:numId w:val="23"/>
        </w:numPr>
        <w:spacing w:before="0" w:after="160" w:line="259" w:lineRule="auto"/>
        <w:contextualSpacing/>
        <w:rPr>
          <w:rFonts w:eastAsia="Calibri"/>
        </w:rPr>
      </w:pPr>
      <w:proofErr w:type="gramStart"/>
      <w:r w:rsidRPr="0025305A">
        <w:rPr>
          <w:rFonts w:eastAsia="Calibri"/>
        </w:rPr>
        <w:t>Bachelor</w:t>
      </w:r>
      <w:proofErr w:type="gramEnd"/>
      <w:r w:rsidRPr="0025305A">
        <w:rPr>
          <w:rFonts w:eastAsia="Calibri"/>
        </w:rPr>
        <w:t xml:space="preserve"> degree</w:t>
      </w:r>
    </w:p>
    <w:p w14:paraId="36400670" w14:textId="77777777" w:rsidR="00464B67" w:rsidRPr="0025305A" w:rsidRDefault="00464B67" w:rsidP="00A64D3B">
      <w:pPr>
        <w:numPr>
          <w:ilvl w:val="1"/>
          <w:numId w:val="23"/>
        </w:numPr>
        <w:spacing w:before="0" w:after="160" w:line="259" w:lineRule="auto"/>
        <w:contextualSpacing/>
        <w:rPr>
          <w:rFonts w:eastAsia="Calibri"/>
        </w:rPr>
      </w:pPr>
      <w:r w:rsidRPr="0025305A">
        <w:rPr>
          <w:rFonts w:eastAsia="Calibri"/>
        </w:rPr>
        <w:t xml:space="preserve">Graduate Certificate / Diploma </w:t>
      </w:r>
    </w:p>
    <w:p w14:paraId="5143CFDA" w14:textId="77777777" w:rsidR="00464B67" w:rsidRPr="0025305A" w:rsidRDefault="00464B67" w:rsidP="00A64D3B">
      <w:pPr>
        <w:numPr>
          <w:ilvl w:val="1"/>
          <w:numId w:val="23"/>
        </w:numPr>
        <w:spacing w:before="0" w:after="160" w:line="259" w:lineRule="auto"/>
        <w:contextualSpacing/>
        <w:rPr>
          <w:rFonts w:eastAsia="Calibri"/>
        </w:rPr>
      </w:pPr>
      <w:proofErr w:type="gramStart"/>
      <w:r w:rsidRPr="0025305A">
        <w:rPr>
          <w:rFonts w:eastAsia="Calibri"/>
        </w:rPr>
        <w:t>Master</w:t>
      </w:r>
      <w:proofErr w:type="gramEnd"/>
      <w:r w:rsidRPr="0025305A">
        <w:rPr>
          <w:rFonts w:eastAsia="Calibri"/>
        </w:rPr>
        <w:t xml:space="preserve"> degree</w:t>
      </w:r>
    </w:p>
    <w:p w14:paraId="3189BDE1" w14:textId="77777777" w:rsidR="00464B67" w:rsidRPr="0025305A" w:rsidRDefault="00464B67" w:rsidP="00A64D3B">
      <w:pPr>
        <w:numPr>
          <w:ilvl w:val="1"/>
          <w:numId w:val="23"/>
        </w:numPr>
        <w:spacing w:before="0" w:after="160" w:line="259" w:lineRule="auto"/>
        <w:contextualSpacing/>
        <w:rPr>
          <w:rFonts w:eastAsia="Calibri"/>
        </w:rPr>
      </w:pPr>
      <w:r w:rsidRPr="0025305A">
        <w:rPr>
          <w:rFonts w:eastAsia="Calibri"/>
        </w:rPr>
        <w:t>Not sure</w:t>
      </w:r>
    </w:p>
    <w:p w14:paraId="7A3DE1E1" w14:textId="330F6069" w:rsidR="00613427" w:rsidRDefault="00613427">
      <w:pPr>
        <w:spacing w:before="0" w:line="240" w:lineRule="auto"/>
        <w:rPr>
          <w:rFonts w:ascii="Calibri" w:eastAsia="Calibri" w:hAnsi="Calibri"/>
        </w:rPr>
      </w:pPr>
      <w:r>
        <w:rPr>
          <w:rFonts w:ascii="Calibri" w:eastAsia="Calibri" w:hAnsi="Calibri"/>
        </w:rPr>
        <w:br w:type="page"/>
      </w:r>
    </w:p>
    <w:p w14:paraId="7CFFF469" w14:textId="77777777" w:rsidR="00464B67" w:rsidRPr="0025305A" w:rsidRDefault="00464B67" w:rsidP="00A64D3B">
      <w:pPr>
        <w:pStyle w:val="NumberedList"/>
        <w:numPr>
          <w:ilvl w:val="0"/>
          <w:numId w:val="21"/>
        </w:numPr>
      </w:pPr>
      <w:r w:rsidRPr="0025305A">
        <w:lastRenderedPageBreak/>
        <w:t>Do you take on any apprentices or trainees?</w:t>
      </w:r>
    </w:p>
    <w:p w14:paraId="02504B99" w14:textId="77777777" w:rsidR="00464B67" w:rsidRPr="0025305A" w:rsidRDefault="00464B67" w:rsidP="0025305A">
      <w:pPr>
        <w:pStyle w:val="NumberedList"/>
        <w:numPr>
          <w:ilvl w:val="0"/>
          <w:numId w:val="0"/>
        </w:numPr>
        <w:ind w:left="360"/>
      </w:pPr>
    </w:p>
    <w:p w14:paraId="5D70CBFA" w14:textId="77777777" w:rsidR="00464B67" w:rsidRPr="0025305A" w:rsidRDefault="00464B67" w:rsidP="00A64D3B">
      <w:pPr>
        <w:pStyle w:val="NumberedList"/>
        <w:numPr>
          <w:ilvl w:val="0"/>
          <w:numId w:val="21"/>
        </w:numPr>
      </w:pPr>
      <w:r w:rsidRPr="0025305A">
        <w:t>Do you take on any new graduates from higher education?</w:t>
      </w:r>
    </w:p>
    <w:p w14:paraId="4B4E13C8" w14:textId="77777777" w:rsidR="00464B67" w:rsidRPr="0025305A" w:rsidRDefault="00464B67" w:rsidP="0025305A">
      <w:pPr>
        <w:pStyle w:val="NumberedList"/>
        <w:numPr>
          <w:ilvl w:val="0"/>
          <w:numId w:val="0"/>
        </w:numPr>
        <w:ind w:left="360"/>
      </w:pPr>
    </w:p>
    <w:p w14:paraId="0D59C7F6" w14:textId="77777777" w:rsidR="00464B67" w:rsidRPr="0025305A" w:rsidRDefault="00464B67" w:rsidP="00A64D3B">
      <w:pPr>
        <w:pStyle w:val="NumberedList"/>
        <w:numPr>
          <w:ilvl w:val="0"/>
          <w:numId w:val="21"/>
        </w:numPr>
      </w:pPr>
      <w:r w:rsidRPr="0025305A">
        <w:t>If yes you do take on new graduates from higher education - Do you have a formalised graduate training program?</w:t>
      </w:r>
    </w:p>
    <w:p w14:paraId="4858D5D9" w14:textId="77777777" w:rsidR="00464B67" w:rsidRPr="0025305A" w:rsidRDefault="00464B67" w:rsidP="0025305A">
      <w:pPr>
        <w:pStyle w:val="NumberedList"/>
        <w:numPr>
          <w:ilvl w:val="0"/>
          <w:numId w:val="0"/>
        </w:numPr>
        <w:ind w:left="360"/>
      </w:pPr>
    </w:p>
    <w:p w14:paraId="1310C97D" w14:textId="77777777" w:rsidR="00464B67" w:rsidRPr="0025305A" w:rsidRDefault="00464B67" w:rsidP="00633EF5">
      <w:pPr>
        <w:pStyle w:val="NumberedList"/>
        <w:numPr>
          <w:ilvl w:val="0"/>
          <w:numId w:val="21"/>
        </w:numPr>
        <w:spacing w:after="80"/>
        <w:ind w:left="357" w:hanging="357"/>
      </w:pPr>
      <w:r w:rsidRPr="0025305A">
        <w:t xml:space="preserve">Which industry training areas does your business / organisation engage with – tick all that </w:t>
      </w:r>
      <w:proofErr w:type="gramStart"/>
      <w:r w:rsidRPr="0025305A">
        <w:t>apply</w:t>
      </w:r>
      <w:proofErr w:type="gramEnd"/>
    </w:p>
    <w:p w14:paraId="060E8A38" w14:textId="77777777" w:rsidR="00464B67" w:rsidRPr="00A64D3B" w:rsidRDefault="00AA291E" w:rsidP="00A64D3B">
      <w:pPr>
        <w:pStyle w:val="ListParagraph"/>
        <w:numPr>
          <w:ilvl w:val="1"/>
          <w:numId w:val="16"/>
        </w:numPr>
        <w:spacing w:before="0" w:after="160" w:line="259" w:lineRule="auto"/>
        <w:ind w:left="1134"/>
        <w:rPr>
          <w:lang w:eastAsia="en-AU"/>
        </w:rPr>
      </w:pPr>
      <w:hyperlink r:id="rId47" w:history="1">
        <w:r w:rsidR="00464B67" w:rsidRPr="00A64D3B">
          <w:rPr>
            <w:lang w:eastAsia="en-AU"/>
          </w:rPr>
          <w:t>Aboriginal and Torres Strait Islander Health Worker</w:t>
        </w:r>
      </w:hyperlink>
    </w:p>
    <w:p w14:paraId="76D93698" w14:textId="77777777" w:rsidR="00464B67" w:rsidRPr="00A64D3B" w:rsidRDefault="00AA291E" w:rsidP="00A64D3B">
      <w:pPr>
        <w:pStyle w:val="ListParagraph"/>
        <w:numPr>
          <w:ilvl w:val="1"/>
          <w:numId w:val="16"/>
        </w:numPr>
        <w:spacing w:before="0" w:after="160" w:line="259" w:lineRule="auto"/>
        <w:ind w:left="1134"/>
        <w:rPr>
          <w:lang w:eastAsia="en-AU"/>
        </w:rPr>
      </w:pPr>
      <w:hyperlink r:id="rId48" w:history="1">
        <w:r w:rsidR="00464B67" w:rsidRPr="00A64D3B">
          <w:rPr>
            <w:lang w:eastAsia="en-AU"/>
          </w:rPr>
          <w:t>Aerospace</w:t>
        </w:r>
      </w:hyperlink>
    </w:p>
    <w:p w14:paraId="06106487" w14:textId="77777777" w:rsidR="00464B67" w:rsidRPr="00A64D3B" w:rsidRDefault="00AA291E" w:rsidP="00A64D3B">
      <w:pPr>
        <w:pStyle w:val="ListParagraph"/>
        <w:numPr>
          <w:ilvl w:val="1"/>
          <w:numId w:val="16"/>
        </w:numPr>
        <w:spacing w:before="0" w:after="160" w:line="259" w:lineRule="auto"/>
        <w:ind w:left="1134"/>
        <w:rPr>
          <w:lang w:eastAsia="en-AU"/>
        </w:rPr>
      </w:pPr>
      <w:hyperlink r:id="rId49" w:history="1">
        <w:r w:rsidR="00464B67" w:rsidRPr="00A64D3B">
          <w:rPr>
            <w:lang w:eastAsia="en-AU"/>
          </w:rPr>
          <w:t>Aged Services</w:t>
        </w:r>
      </w:hyperlink>
    </w:p>
    <w:p w14:paraId="3DED3389" w14:textId="77777777" w:rsidR="00464B67" w:rsidRPr="00A64D3B" w:rsidRDefault="00AA291E" w:rsidP="00A64D3B">
      <w:pPr>
        <w:pStyle w:val="ListParagraph"/>
        <w:numPr>
          <w:ilvl w:val="1"/>
          <w:numId w:val="16"/>
        </w:numPr>
        <w:spacing w:before="0" w:after="160" w:line="259" w:lineRule="auto"/>
        <w:ind w:left="1134"/>
        <w:rPr>
          <w:lang w:eastAsia="en-AU"/>
        </w:rPr>
      </w:pPr>
      <w:hyperlink r:id="rId50" w:history="1">
        <w:r w:rsidR="00464B67" w:rsidRPr="00A64D3B">
          <w:rPr>
            <w:lang w:eastAsia="en-AU"/>
          </w:rPr>
          <w:t>Agriculture and Production Horticulture</w:t>
        </w:r>
      </w:hyperlink>
    </w:p>
    <w:p w14:paraId="4FDED3DA" w14:textId="77777777" w:rsidR="00464B67" w:rsidRPr="00A64D3B" w:rsidRDefault="00AA291E" w:rsidP="00A64D3B">
      <w:pPr>
        <w:pStyle w:val="ListParagraph"/>
        <w:numPr>
          <w:ilvl w:val="1"/>
          <w:numId w:val="16"/>
        </w:numPr>
        <w:spacing w:before="0" w:after="160" w:line="259" w:lineRule="auto"/>
        <w:ind w:left="1134"/>
        <w:rPr>
          <w:lang w:eastAsia="en-AU"/>
        </w:rPr>
      </w:pPr>
      <w:hyperlink r:id="rId51" w:history="1">
        <w:r w:rsidR="00464B67" w:rsidRPr="00A64D3B">
          <w:rPr>
            <w:lang w:eastAsia="en-AU"/>
          </w:rPr>
          <w:t>Ambulance and Paramedic</w:t>
        </w:r>
      </w:hyperlink>
    </w:p>
    <w:p w14:paraId="32723E2B" w14:textId="77777777" w:rsidR="00464B67" w:rsidRPr="00A64D3B" w:rsidRDefault="00AA291E" w:rsidP="00A64D3B">
      <w:pPr>
        <w:pStyle w:val="ListParagraph"/>
        <w:numPr>
          <w:ilvl w:val="1"/>
          <w:numId w:val="16"/>
        </w:numPr>
        <w:spacing w:before="0" w:after="160" w:line="259" w:lineRule="auto"/>
        <w:ind w:left="1134"/>
        <w:rPr>
          <w:lang w:eastAsia="en-AU"/>
        </w:rPr>
      </w:pPr>
      <w:hyperlink r:id="rId52" w:history="1">
        <w:r w:rsidR="00464B67" w:rsidRPr="00A64D3B">
          <w:rPr>
            <w:lang w:eastAsia="en-AU"/>
          </w:rPr>
          <w:t>Amenity Horticulture, Landscaping and Conservation &amp; Land Management</w:t>
        </w:r>
      </w:hyperlink>
    </w:p>
    <w:p w14:paraId="63C7C7A5" w14:textId="77777777" w:rsidR="00464B67" w:rsidRPr="00A64D3B" w:rsidRDefault="00AA291E" w:rsidP="00A64D3B">
      <w:pPr>
        <w:pStyle w:val="ListParagraph"/>
        <w:numPr>
          <w:ilvl w:val="1"/>
          <w:numId w:val="16"/>
        </w:numPr>
        <w:spacing w:before="0" w:after="160" w:line="259" w:lineRule="auto"/>
        <w:ind w:left="1134"/>
        <w:rPr>
          <w:lang w:eastAsia="en-AU"/>
        </w:rPr>
      </w:pPr>
      <w:hyperlink r:id="rId53" w:history="1">
        <w:r w:rsidR="00464B67" w:rsidRPr="00A64D3B">
          <w:rPr>
            <w:lang w:eastAsia="en-AU"/>
          </w:rPr>
          <w:t>Animal Care and Management</w:t>
        </w:r>
      </w:hyperlink>
    </w:p>
    <w:p w14:paraId="0242DE7C" w14:textId="77777777" w:rsidR="00464B67" w:rsidRPr="00A64D3B" w:rsidRDefault="00AA291E" w:rsidP="00A64D3B">
      <w:pPr>
        <w:pStyle w:val="ListParagraph"/>
        <w:numPr>
          <w:ilvl w:val="1"/>
          <w:numId w:val="16"/>
        </w:numPr>
        <w:spacing w:before="0" w:after="160" w:line="259" w:lineRule="auto"/>
        <w:ind w:left="1134"/>
        <w:rPr>
          <w:lang w:eastAsia="en-AU"/>
        </w:rPr>
      </w:pPr>
      <w:hyperlink r:id="rId54" w:history="1">
        <w:r w:rsidR="00464B67" w:rsidRPr="00A64D3B">
          <w:rPr>
            <w:lang w:eastAsia="en-AU"/>
          </w:rPr>
          <w:t>Aquaculture and Wild Catch</w:t>
        </w:r>
      </w:hyperlink>
    </w:p>
    <w:p w14:paraId="5A5DF0D8" w14:textId="77777777" w:rsidR="00464B67" w:rsidRPr="00A64D3B" w:rsidRDefault="00AA291E" w:rsidP="00A64D3B">
      <w:pPr>
        <w:pStyle w:val="ListParagraph"/>
        <w:numPr>
          <w:ilvl w:val="1"/>
          <w:numId w:val="16"/>
        </w:numPr>
        <w:spacing w:before="0" w:after="160" w:line="259" w:lineRule="auto"/>
        <w:ind w:left="1134"/>
        <w:rPr>
          <w:lang w:eastAsia="en-AU"/>
        </w:rPr>
      </w:pPr>
      <w:hyperlink r:id="rId55" w:history="1">
        <w:r w:rsidR="00464B67" w:rsidRPr="00A64D3B">
          <w:rPr>
            <w:lang w:eastAsia="en-AU"/>
          </w:rPr>
          <w:t>Automotive Allied Industry</w:t>
        </w:r>
      </w:hyperlink>
    </w:p>
    <w:p w14:paraId="60ED7858" w14:textId="77777777" w:rsidR="00464B67" w:rsidRPr="00A64D3B" w:rsidRDefault="00AA291E" w:rsidP="00A64D3B">
      <w:pPr>
        <w:pStyle w:val="ListParagraph"/>
        <w:numPr>
          <w:ilvl w:val="1"/>
          <w:numId w:val="16"/>
        </w:numPr>
        <w:spacing w:before="0" w:after="160" w:line="259" w:lineRule="auto"/>
        <w:ind w:left="1134"/>
        <w:rPr>
          <w:lang w:eastAsia="en-AU"/>
        </w:rPr>
      </w:pPr>
      <w:hyperlink r:id="rId56" w:history="1">
        <w:r w:rsidR="00464B67" w:rsidRPr="00A64D3B">
          <w:rPr>
            <w:lang w:eastAsia="en-AU"/>
          </w:rPr>
          <w:t>Automotive Heavy Vehicle</w:t>
        </w:r>
      </w:hyperlink>
    </w:p>
    <w:p w14:paraId="112EABB4" w14:textId="77777777" w:rsidR="00464B67" w:rsidRPr="00A64D3B" w:rsidRDefault="00AA291E" w:rsidP="00A64D3B">
      <w:pPr>
        <w:pStyle w:val="ListParagraph"/>
        <w:numPr>
          <w:ilvl w:val="1"/>
          <w:numId w:val="16"/>
        </w:numPr>
        <w:spacing w:before="0" w:after="160" w:line="259" w:lineRule="auto"/>
        <w:ind w:left="1134"/>
        <w:rPr>
          <w:lang w:eastAsia="en-AU"/>
        </w:rPr>
      </w:pPr>
      <w:hyperlink r:id="rId57" w:history="1">
        <w:r w:rsidR="00464B67" w:rsidRPr="00A64D3B">
          <w:rPr>
            <w:lang w:eastAsia="en-AU"/>
          </w:rPr>
          <w:t>Automotive Light Vehicle</w:t>
        </w:r>
      </w:hyperlink>
    </w:p>
    <w:p w14:paraId="467DC2CD" w14:textId="77777777" w:rsidR="00464B67" w:rsidRPr="00A64D3B" w:rsidRDefault="00AA291E" w:rsidP="00A64D3B">
      <w:pPr>
        <w:pStyle w:val="ListParagraph"/>
        <w:numPr>
          <w:ilvl w:val="1"/>
          <w:numId w:val="16"/>
        </w:numPr>
        <w:spacing w:before="0" w:after="160" w:line="259" w:lineRule="auto"/>
        <w:ind w:left="1134"/>
        <w:rPr>
          <w:lang w:eastAsia="en-AU"/>
        </w:rPr>
      </w:pPr>
      <w:hyperlink r:id="rId58" w:history="1">
        <w:r w:rsidR="00464B67" w:rsidRPr="00A64D3B">
          <w:rPr>
            <w:lang w:eastAsia="en-AU"/>
          </w:rPr>
          <w:t>Automotive Strategic Industry</w:t>
        </w:r>
      </w:hyperlink>
    </w:p>
    <w:p w14:paraId="61A704F8" w14:textId="77777777" w:rsidR="00464B67" w:rsidRPr="00A64D3B" w:rsidRDefault="00AA291E" w:rsidP="00A64D3B">
      <w:pPr>
        <w:pStyle w:val="ListParagraph"/>
        <w:numPr>
          <w:ilvl w:val="1"/>
          <w:numId w:val="16"/>
        </w:numPr>
        <w:spacing w:before="0" w:after="160" w:line="259" w:lineRule="auto"/>
        <w:ind w:left="1134"/>
        <w:rPr>
          <w:lang w:eastAsia="en-AU"/>
        </w:rPr>
      </w:pPr>
      <w:hyperlink r:id="rId59" w:history="1">
        <w:r w:rsidR="00464B67" w:rsidRPr="00A64D3B">
          <w:rPr>
            <w:lang w:eastAsia="en-AU"/>
          </w:rPr>
          <w:t>Automotive Vehicle Body Repair</w:t>
        </w:r>
      </w:hyperlink>
    </w:p>
    <w:p w14:paraId="5F767768" w14:textId="77777777" w:rsidR="00464B67" w:rsidRPr="00A64D3B" w:rsidRDefault="00AA291E" w:rsidP="00A64D3B">
      <w:pPr>
        <w:pStyle w:val="ListParagraph"/>
        <w:numPr>
          <w:ilvl w:val="1"/>
          <w:numId w:val="16"/>
        </w:numPr>
        <w:spacing w:before="0" w:after="160" w:line="259" w:lineRule="auto"/>
        <w:ind w:left="1134"/>
        <w:rPr>
          <w:lang w:eastAsia="en-AU"/>
        </w:rPr>
      </w:pPr>
      <w:hyperlink r:id="rId60" w:history="1">
        <w:r w:rsidR="00464B67" w:rsidRPr="00A64D3B">
          <w:rPr>
            <w:lang w:eastAsia="en-AU"/>
          </w:rPr>
          <w:t>Aviation</w:t>
        </w:r>
      </w:hyperlink>
    </w:p>
    <w:p w14:paraId="5ECFBE66" w14:textId="77777777" w:rsidR="00464B67" w:rsidRPr="00A64D3B" w:rsidRDefault="00AA291E" w:rsidP="00A64D3B">
      <w:pPr>
        <w:pStyle w:val="ListParagraph"/>
        <w:numPr>
          <w:ilvl w:val="1"/>
          <w:numId w:val="16"/>
        </w:numPr>
        <w:spacing w:before="0" w:after="160" w:line="259" w:lineRule="auto"/>
        <w:ind w:left="1134"/>
        <w:rPr>
          <w:lang w:eastAsia="en-AU"/>
        </w:rPr>
      </w:pPr>
      <w:hyperlink r:id="rId61" w:history="1">
        <w:r w:rsidR="00464B67" w:rsidRPr="00A64D3B">
          <w:rPr>
            <w:lang w:eastAsia="en-AU"/>
          </w:rPr>
          <w:t>Business Services</w:t>
        </w:r>
      </w:hyperlink>
    </w:p>
    <w:p w14:paraId="62C8454A" w14:textId="77777777" w:rsidR="00464B67" w:rsidRPr="00A64D3B" w:rsidRDefault="00AA291E" w:rsidP="00A64D3B">
      <w:pPr>
        <w:pStyle w:val="ListParagraph"/>
        <w:numPr>
          <w:ilvl w:val="1"/>
          <w:numId w:val="16"/>
        </w:numPr>
        <w:spacing w:before="0" w:after="160" w:line="259" w:lineRule="auto"/>
        <w:ind w:left="1134"/>
        <w:rPr>
          <w:lang w:eastAsia="en-AU"/>
        </w:rPr>
      </w:pPr>
      <w:hyperlink r:id="rId62" w:history="1">
        <w:r w:rsidR="00464B67" w:rsidRPr="00A64D3B">
          <w:rPr>
            <w:lang w:eastAsia="en-AU"/>
          </w:rPr>
          <w:t>Children’s Education and Care</w:t>
        </w:r>
      </w:hyperlink>
    </w:p>
    <w:p w14:paraId="381719D9" w14:textId="77777777" w:rsidR="00464B67" w:rsidRPr="00A64D3B" w:rsidRDefault="00AA291E" w:rsidP="00A64D3B">
      <w:pPr>
        <w:pStyle w:val="ListParagraph"/>
        <w:numPr>
          <w:ilvl w:val="1"/>
          <w:numId w:val="16"/>
        </w:numPr>
        <w:spacing w:before="0" w:after="160" w:line="259" w:lineRule="auto"/>
        <w:ind w:left="1134"/>
        <w:rPr>
          <w:lang w:eastAsia="en-AU"/>
        </w:rPr>
      </w:pPr>
      <w:hyperlink r:id="rId63" w:history="1">
        <w:r w:rsidR="00464B67" w:rsidRPr="00A64D3B">
          <w:rPr>
            <w:lang w:eastAsia="en-AU"/>
          </w:rPr>
          <w:t>Civil Infrastructure</w:t>
        </w:r>
      </w:hyperlink>
    </w:p>
    <w:p w14:paraId="69477E3C" w14:textId="77777777" w:rsidR="00464B67" w:rsidRPr="00A64D3B" w:rsidRDefault="00AA291E" w:rsidP="00A64D3B">
      <w:pPr>
        <w:pStyle w:val="ListParagraph"/>
        <w:numPr>
          <w:ilvl w:val="1"/>
          <w:numId w:val="16"/>
        </w:numPr>
        <w:spacing w:before="0" w:after="160" w:line="259" w:lineRule="auto"/>
        <w:ind w:left="1134"/>
        <w:rPr>
          <w:lang w:eastAsia="en-AU"/>
        </w:rPr>
      </w:pPr>
      <w:hyperlink r:id="rId64" w:history="1">
        <w:r w:rsidR="00464B67" w:rsidRPr="00A64D3B">
          <w:rPr>
            <w:lang w:eastAsia="en-AU"/>
          </w:rPr>
          <w:t>Client Services</w:t>
        </w:r>
      </w:hyperlink>
    </w:p>
    <w:p w14:paraId="76C2ACEB" w14:textId="77777777" w:rsidR="00464B67" w:rsidRPr="00A64D3B" w:rsidRDefault="00AA291E" w:rsidP="00A64D3B">
      <w:pPr>
        <w:pStyle w:val="ListParagraph"/>
        <w:numPr>
          <w:ilvl w:val="1"/>
          <w:numId w:val="16"/>
        </w:numPr>
        <w:spacing w:before="0" w:after="160" w:line="259" w:lineRule="auto"/>
        <w:ind w:left="1134"/>
        <w:rPr>
          <w:lang w:eastAsia="en-AU"/>
        </w:rPr>
      </w:pPr>
      <w:hyperlink r:id="rId65" w:history="1">
        <w:r w:rsidR="00464B67" w:rsidRPr="00A64D3B">
          <w:rPr>
            <w:lang w:eastAsia="en-AU"/>
          </w:rPr>
          <w:t>Coal Mining</w:t>
        </w:r>
      </w:hyperlink>
    </w:p>
    <w:p w14:paraId="2570AD82" w14:textId="77777777" w:rsidR="00464B67" w:rsidRPr="00A64D3B" w:rsidRDefault="00AA291E" w:rsidP="00A64D3B">
      <w:pPr>
        <w:pStyle w:val="ListParagraph"/>
        <w:numPr>
          <w:ilvl w:val="1"/>
          <w:numId w:val="16"/>
        </w:numPr>
        <w:spacing w:before="0" w:after="160" w:line="259" w:lineRule="auto"/>
        <w:ind w:left="1134"/>
        <w:rPr>
          <w:lang w:eastAsia="en-AU"/>
        </w:rPr>
      </w:pPr>
      <w:hyperlink r:id="rId66" w:history="1">
        <w:r w:rsidR="00464B67" w:rsidRPr="00A64D3B">
          <w:rPr>
            <w:lang w:eastAsia="en-AU"/>
          </w:rPr>
          <w:t>Community Sector and Development</w:t>
        </w:r>
      </w:hyperlink>
    </w:p>
    <w:p w14:paraId="6EBD0AB2" w14:textId="77777777" w:rsidR="00464B67" w:rsidRPr="00A64D3B" w:rsidRDefault="00AA291E" w:rsidP="00A64D3B">
      <w:pPr>
        <w:pStyle w:val="ListParagraph"/>
        <w:numPr>
          <w:ilvl w:val="1"/>
          <w:numId w:val="16"/>
        </w:numPr>
        <w:spacing w:before="0" w:after="160" w:line="259" w:lineRule="auto"/>
        <w:ind w:left="1134"/>
        <w:rPr>
          <w:lang w:eastAsia="en-AU"/>
        </w:rPr>
      </w:pPr>
      <w:hyperlink r:id="rId67" w:history="1">
        <w:r w:rsidR="00464B67" w:rsidRPr="00A64D3B">
          <w:rPr>
            <w:lang w:eastAsia="en-AU"/>
          </w:rPr>
          <w:t>Complementary Health</w:t>
        </w:r>
      </w:hyperlink>
    </w:p>
    <w:p w14:paraId="655050E3" w14:textId="77777777" w:rsidR="00464B67" w:rsidRPr="00A64D3B" w:rsidRDefault="00AA291E" w:rsidP="00A64D3B">
      <w:pPr>
        <w:pStyle w:val="ListParagraph"/>
        <w:numPr>
          <w:ilvl w:val="1"/>
          <w:numId w:val="16"/>
        </w:numPr>
        <w:spacing w:before="0" w:after="160" w:line="259" w:lineRule="auto"/>
        <w:ind w:left="1134"/>
        <w:rPr>
          <w:lang w:eastAsia="en-AU"/>
        </w:rPr>
      </w:pPr>
      <w:hyperlink r:id="rId68" w:history="1">
        <w:r w:rsidR="00464B67" w:rsidRPr="00A64D3B">
          <w:rPr>
            <w:lang w:eastAsia="en-AU"/>
          </w:rPr>
          <w:t>Construction, Plumbing and Services</w:t>
        </w:r>
      </w:hyperlink>
    </w:p>
    <w:p w14:paraId="553C08FA" w14:textId="77777777" w:rsidR="00464B67" w:rsidRPr="00A64D3B" w:rsidRDefault="00AA291E" w:rsidP="00A64D3B">
      <w:pPr>
        <w:pStyle w:val="ListParagraph"/>
        <w:numPr>
          <w:ilvl w:val="1"/>
          <w:numId w:val="16"/>
        </w:numPr>
        <w:spacing w:before="0" w:after="160" w:line="259" w:lineRule="auto"/>
        <w:ind w:left="1134"/>
        <w:rPr>
          <w:lang w:eastAsia="en-AU"/>
        </w:rPr>
      </w:pPr>
      <w:hyperlink r:id="rId69" w:history="1">
        <w:r w:rsidR="00464B67" w:rsidRPr="00A64D3B">
          <w:rPr>
            <w:lang w:eastAsia="en-AU"/>
          </w:rPr>
          <w:t>Corrections</w:t>
        </w:r>
      </w:hyperlink>
    </w:p>
    <w:p w14:paraId="7B3149F7" w14:textId="77777777" w:rsidR="00464B67" w:rsidRPr="00A64D3B" w:rsidRDefault="00AA291E" w:rsidP="00A64D3B">
      <w:pPr>
        <w:pStyle w:val="ListParagraph"/>
        <w:numPr>
          <w:ilvl w:val="1"/>
          <w:numId w:val="16"/>
        </w:numPr>
        <w:spacing w:before="0" w:after="160" w:line="259" w:lineRule="auto"/>
        <w:ind w:left="1134"/>
        <w:rPr>
          <w:lang w:eastAsia="en-AU"/>
        </w:rPr>
      </w:pPr>
      <w:hyperlink r:id="rId70" w:history="1">
        <w:r w:rsidR="00464B67" w:rsidRPr="00A64D3B">
          <w:rPr>
            <w:lang w:eastAsia="en-AU"/>
          </w:rPr>
          <w:t>Culture and Related Industries</w:t>
        </w:r>
      </w:hyperlink>
    </w:p>
    <w:p w14:paraId="2CEF7F32" w14:textId="77777777" w:rsidR="00464B67" w:rsidRPr="00A64D3B" w:rsidRDefault="00AA291E" w:rsidP="00A64D3B">
      <w:pPr>
        <w:pStyle w:val="ListParagraph"/>
        <w:numPr>
          <w:ilvl w:val="1"/>
          <w:numId w:val="16"/>
        </w:numPr>
        <w:spacing w:before="0" w:after="160" w:line="259" w:lineRule="auto"/>
        <w:ind w:left="1134"/>
        <w:rPr>
          <w:lang w:eastAsia="en-AU"/>
        </w:rPr>
      </w:pPr>
      <w:hyperlink r:id="rId71" w:history="1">
        <w:r w:rsidR="00464B67" w:rsidRPr="00A64D3B">
          <w:rPr>
            <w:lang w:eastAsia="en-AU"/>
          </w:rPr>
          <w:t>Dental</w:t>
        </w:r>
      </w:hyperlink>
    </w:p>
    <w:p w14:paraId="7AEF5B61" w14:textId="77777777" w:rsidR="00464B67" w:rsidRPr="00A64D3B" w:rsidRDefault="00AA291E" w:rsidP="00A64D3B">
      <w:pPr>
        <w:pStyle w:val="ListParagraph"/>
        <w:numPr>
          <w:ilvl w:val="1"/>
          <w:numId w:val="16"/>
        </w:numPr>
        <w:spacing w:before="0" w:after="160" w:line="259" w:lineRule="auto"/>
        <w:ind w:left="1134"/>
        <w:rPr>
          <w:lang w:eastAsia="en-AU"/>
        </w:rPr>
      </w:pPr>
      <w:hyperlink r:id="rId72" w:history="1">
        <w:r w:rsidR="00464B67" w:rsidRPr="00A64D3B">
          <w:rPr>
            <w:lang w:eastAsia="en-AU"/>
          </w:rPr>
          <w:t>Direct Client Care and Support</w:t>
        </w:r>
      </w:hyperlink>
    </w:p>
    <w:p w14:paraId="4B919D9C" w14:textId="77777777" w:rsidR="00464B67" w:rsidRPr="00A64D3B" w:rsidRDefault="00AA291E" w:rsidP="00A64D3B">
      <w:pPr>
        <w:pStyle w:val="ListParagraph"/>
        <w:numPr>
          <w:ilvl w:val="1"/>
          <w:numId w:val="16"/>
        </w:numPr>
        <w:spacing w:before="0" w:after="160" w:line="259" w:lineRule="auto"/>
        <w:ind w:left="1134"/>
        <w:rPr>
          <w:lang w:eastAsia="en-AU"/>
        </w:rPr>
      </w:pPr>
      <w:hyperlink r:id="rId73" w:history="1">
        <w:r w:rsidR="00464B67" w:rsidRPr="00A64D3B">
          <w:rPr>
            <w:lang w:eastAsia="en-AU"/>
          </w:rPr>
          <w:t>Disability Support</w:t>
        </w:r>
      </w:hyperlink>
    </w:p>
    <w:p w14:paraId="2C584FCD" w14:textId="77777777" w:rsidR="00464B67" w:rsidRPr="00A64D3B" w:rsidRDefault="00AA291E" w:rsidP="00A64D3B">
      <w:pPr>
        <w:pStyle w:val="ListParagraph"/>
        <w:numPr>
          <w:ilvl w:val="1"/>
          <w:numId w:val="16"/>
        </w:numPr>
        <w:spacing w:before="0" w:after="160" w:line="259" w:lineRule="auto"/>
        <w:ind w:left="1134"/>
        <w:rPr>
          <w:lang w:eastAsia="en-AU"/>
        </w:rPr>
      </w:pPr>
      <w:hyperlink r:id="rId74" w:history="1">
        <w:r w:rsidR="00464B67" w:rsidRPr="00A64D3B">
          <w:rPr>
            <w:lang w:eastAsia="en-AU"/>
          </w:rPr>
          <w:t>Drilling</w:t>
        </w:r>
      </w:hyperlink>
    </w:p>
    <w:p w14:paraId="52FA350D" w14:textId="77777777" w:rsidR="00464B67" w:rsidRPr="00A64D3B" w:rsidRDefault="00AA291E" w:rsidP="00A64D3B">
      <w:pPr>
        <w:pStyle w:val="ListParagraph"/>
        <w:numPr>
          <w:ilvl w:val="1"/>
          <w:numId w:val="16"/>
        </w:numPr>
        <w:spacing w:before="0" w:after="160" w:line="259" w:lineRule="auto"/>
        <w:ind w:left="1134"/>
        <w:rPr>
          <w:lang w:eastAsia="en-AU"/>
        </w:rPr>
      </w:pPr>
      <w:hyperlink r:id="rId75" w:history="1">
        <w:r w:rsidR="00464B67" w:rsidRPr="00A64D3B">
          <w:rPr>
            <w:lang w:eastAsia="en-AU"/>
          </w:rPr>
          <w:t>Education</w:t>
        </w:r>
      </w:hyperlink>
    </w:p>
    <w:p w14:paraId="63D21BCC" w14:textId="77777777" w:rsidR="00464B67" w:rsidRPr="00A64D3B" w:rsidRDefault="00AA291E" w:rsidP="00A64D3B">
      <w:pPr>
        <w:pStyle w:val="ListParagraph"/>
        <w:numPr>
          <w:ilvl w:val="1"/>
          <w:numId w:val="16"/>
        </w:numPr>
        <w:spacing w:before="0" w:after="160" w:line="259" w:lineRule="auto"/>
        <w:ind w:left="1134"/>
        <w:rPr>
          <w:lang w:eastAsia="en-AU"/>
        </w:rPr>
      </w:pPr>
      <w:hyperlink r:id="rId76" w:history="1">
        <w:r w:rsidR="00464B67" w:rsidRPr="00A64D3B">
          <w:rPr>
            <w:lang w:eastAsia="en-AU"/>
          </w:rPr>
          <w:t>Electricity Supply Generation</w:t>
        </w:r>
      </w:hyperlink>
    </w:p>
    <w:p w14:paraId="0E81466A" w14:textId="77777777" w:rsidR="00464B67" w:rsidRPr="00A64D3B" w:rsidRDefault="00AA291E" w:rsidP="00A64D3B">
      <w:pPr>
        <w:pStyle w:val="ListParagraph"/>
        <w:numPr>
          <w:ilvl w:val="1"/>
          <w:numId w:val="16"/>
        </w:numPr>
        <w:spacing w:before="0" w:after="160" w:line="259" w:lineRule="auto"/>
        <w:ind w:left="1134"/>
        <w:rPr>
          <w:lang w:eastAsia="en-AU"/>
        </w:rPr>
      </w:pPr>
      <w:hyperlink r:id="rId77" w:history="1">
        <w:r w:rsidR="00464B67" w:rsidRPr="00A64D3B">
          <w:rPr>
            <w:lang w:eastAsia="en-AU"/>
          </w:rPr>
          <w:t>Electricity Supply Transmission Distribution and Rail</w:t>
        </w:r>
      </w:hyperlink>
    </w:p>
    <w:p w14:paraId="10771A2A" w14:textId="77777777" w:rsidR="00464B67" w:rsidRPr="00A64D3B" w:rsidRDefault="00AA291E" w:rsidP="00A64D3B">
      <w:pPr>
        <w:pStyle w:val="ListParagraph"/>
        <w:numPr>
          <w:ilvl w:val="1"/>
          <w:numId w:val="16"/>
        </w:numPr>
        <w:spacing w:before="0" w:after="160" w:line="259" w:lineRule="auto"/>
        <w:ind w:left="1134"/>
        <w:rPr>
          <w:lang w:eastAsia="en-AU"/>
        </w:rPr>
      </w:pPr>
      <w:hyperlink r:id="rId78" w:history="1">
        <w:r w:rsidR="00464B67" w:rsidRPr="00A64D3B">
          <w:rPr>
            <w:lang w:eastAsia="en-AU"/>
          </w:rPr>
          <w:t>Electrotechnology</w:t>
        </w:r>
      </w:hyperlink>
    </w:p>
    <w:p w14:paraId="443385F0" w14:textId="77777777" w:rsidR="00464B67" w:rsidRPr="00A64D3B" w:rsidRDefault="00AA291E" w:rsidP="00A64D3B">
      <w:pPr>
        <w:pStyle w:val="ListParagraph"/>
        <w:numPr>
          <w:ilvl w:val="1"/>
          <w:numId w:val="16"/>
        </w:numPr>
        <w:spacing w:before="0" w:after="160" w:line="259" w:lineRule="auto"/>
        <w:ind w:left="1134"/>
        <w:rPr>
          <w:lang w:eastAsia="en-AU"/>
        </w:rPr>
      </w:pPr>
      <w:hyperlink r:id="rId79" w:history="1">
        <w:r w:rsidR="00464B67" w:rsidRPr="00A64D3B">
          <w:rPr>
            <w:lang w:eastAsia="en-AU"/>
          </w:rPr>
          <w:t>Enrolled Nursing</w:t>
        </w:r>
      </w:hyperlink>
    </w:p>
    <w:p w14:paraId="07A62960" w14:textId="77777777" w:rsidR="00464B67" w:rsidRPr="00A64D3B" w:rsidRDefault="00AA291E" w:rsidP="00A64D3B">
      <w:pPr>
        <w:pStyle w:val="ListParagraph"/>
        <w:numPr>
          <w:ilvl w:val="1"/>
          <w:numId w:val="16"/>
        </w:numPr>
        <w:spacing w:before="0" w:after="160" w:line="259" w:lineRule="auto"/>
        <w:ind w:left="1134"/>
        <w:rPr>
          <w:lang w:eastAsia="en-AU"/>
        </w:rPr>
      </w:pPr>
      <w:hyperlink r:id="rId80" w:history="1">
        <w:r w:rsidR="00464B67" w:rsidRPr="00A64D3B">
          <w:rPr>
            <w:lang w:eastAsia="en-AU"/>
          </w:rPr>
          <w:t>Extractive</w:t>
        </w:r>
      </w:hyperlink>
    </w:p>
    <w:p w14:paraId="0C8DEB8B" w14:textId="77777777" w:rsidR="00464B67" w:rsidRPr="00A64D3B" w:rsidRDefault="00AA291E" w:rsidP="00A64D3B">
      <w:pPr>
        <w:pStyle w:val="ListParagraph"/>
        <w:numPr>
          <w:ilvl w:val="1"/>
          <w:numId w:val="16"/>
        </w:numPr>
        <w:spacing w:before="0" w:after="160" w:line="259" w:lineRule="auto"/>
        <w:ind w:left="1134"/>
        <w:rPr>
          <w:lang w:eastAsia="en-AU"/>
        </w:rPr>
      </w:pPr>
      <w:hyperlink r:id="rId81" w:history="1">
        <w:r w:rsidR="00464B67" w:rsidRPr="00A64D3B">
          <w:rPr>
            <w:lang w:eastAsia="en-AU"/>
          </w:rPr>
          <w:t>Financial Services</w:t>
        </w:r>
      </w:hyperlink>
    </w:p>
    <w:p w14:paraId="3B91F8A8" w14:textId="77777777" w:rsidR="00464B67" w:rsidRPr="00A64D3B" w:rsidRDefault="00AA291E" w:rsidP="00A64D3B">
      <w:pPr>
        <w:pStyle w:val="ListParagraph"/>
        <w:numPr>
          <w:ilvl w:val="1"/>
          <w:numId w:val="16"/>
        </w:numPr>
        <w:spacing w:before="0" w:after="160" w:line="259" w:lineRule="auto"/>
        <w:ind w:left="1134"/>
        <w:rPr>
          <w:lang w:eastAsia="en-AU"/>
        </w:rPr>
      </w:pPr>
      <w:hyperlink r:id="rId82" w:history="1">
        <w:r w:rsidR="00464B67" w:rsidRPr="00A64D3B">
          <w:rPr>
            <w:lang w:eastAsia="en-AU"/>
          </w:rPr>
          <w:t>First Aid</w:t>
        </w:r>
      </w:hyperlink>
    </w:p>
    <w:p w14:paraId="69FD119B" w14:textId="77777777" w:rsidR="00464B67" w:rsidRPr="00A64D3B" w:rsidRDefault="00AA291E" w:rsidP="00A64D3B">
      <w:pPr>
        <w:pStyle w:val="ListParagraph"/>
        <w:numPr>
          <w:ilvl w:val="1"/>
          <w:numId w:val="16"/>
        </w:numPr>
        <w:spacing w:before="0" w:after="160" w:line="259" w:lineRule="auto"/>
        <w:ind w:left="1134"/>
        <w:rPr>
          <w:lang w:eastAsia="en-AU"/>
        </w:rPr>
      </w:pPr>
      <w:hyperlink r:id="rId83" w:history="1">
        <w:r w:rsidR="00464B67" w:rsidRPr="00A64D3B">
          <w:rPr>
            <w:lang w:eastAsia="en-AU"/>
          </w:rPr>
          <w:t>Food, Beverage and Pharmaceutical</w:t>
        </w:r>
      </w:hyperlink>
    </w:p>
    <w:p w14:paraId="2C995993" w14:textId="77777777" w:rsidR="00464B67" w:rsidRPr="00A64D3B" w:rsidRDefault="00AA291E" w:rsidP="00A64D3B">
      <w:pPr>
        <w:pStyle w:val="ListParagraph"/>
        <w:numPr>
          <w:ilvl w:val="1"/>
          <w:numId w:val="16"/>
        </w:numPr>
        <w:spacing w:before="0" w:after="160" w:line="259" w:lineRule="auto"/>
        <w:ind w:left="1134"/>
        <w:rPr>
          <w:lang w:eastAsia="en-AU"/>
        </w:rPr>
      </w:pPr>
      <w:hyperlink r:id="rId84" w:history="1">
        <w:r w:rsidR="00464B67" w:rsidRPr="00A64D3B">
          <w:rPr>
            <w:lang w:eastAsia="en-AU"/>
          </w:rPr>
          <w:t>Forest Management and Harvesting</w:t>
        </w:r>
      </w:hyperlink>
    </w:p>
    <w:p w14:paraId="120E3652" w14:textId="77777777" w:rsidR="00464B67" w:rsidRPr="00A64D3B" w:rsidRDefault="00AA291E" w:rsidP="00A64D3B">
      <w:pPr>
        <w:pStyle w:val="ListParagraph"/>
        <w:numPr>
          <w:ilvl w:val="1"/>
          <w:numId w:val="16"/>
        </w:numPr>
        <w:spacing w:before="0" w:after="160" w:line="259" w:lineRule="auto"/>
        <w:ind w:left="1134"/>
        <w:rPr>
          <w:lang w:eastAsia="en-AU"/>
        </w:rPr>
      </w:pPr>
      <w:hyperlink r:id="rId85" w:history="1">
        <w:r w:rsidR="00464B67" w:rsidRPr="00A64D3B">
          <w:rPr>
            <w:lang w:eastAsia="en-AU"/>
          </w:rPr>
          <w:t>Furnishing</w:t>
        </w:r>
      </w:hyperlink>
    </w:p>
    <w:p w14:paraId="46469A11" w14:textId="77777777" w:rsidR="00464B67" w:rsidRPr="00A64D3B" w:rsidRDefault="00AA291E" w:rsidP="00A64D3B">
      <w:pPr>
        <w:pStyle w:val="ListParagraph"/>
        <w:numPr>
          <w:ilvl w:val="1"/>
          <w:numId w:val="16"/>
        </w:numPr>
        <w:spacing w:before="0" w:after="160" w:line="259" w:lineRule="auto"/>
        <w:ind w:left="1134"/>
        <w:rPr>
          <w:lang w:eastAsia="en-AU"/>
        </w:rPr>
      </w:pPr>
      <w:hyperlink r:id="rId86" w:history="1">
        <w:r w:rsidR="00464B67" w:rsidRPr="00A64D3B">
          <w:rPr>
            <w:lang w:eastAsia="en-AU"/>
          </w:rPr>
          <w:t>Gas</w:t>
        </w:r>
      </w:hyperlink>
    </w:p>
    <w:p w14:paraId="1D915372" w14:textId="77777777" w:rsidR="00464B67" w:rsidRPr="00A64D3B" w:rsidRDefault="00AA291E" w:rsidP="00A64D3B">
      <w:pPr>
        <w:pStyle w:val="ListParagraph"/>
        <w:numPr>
          <w:ilvl w:val="1"/>
          <w:numId w:val="16"/>
        </w:numPr>
        <w:spacing w:before="0" w:after="160" w:line="259" w:lineRule="auto"/>
        <w:ind w:left="1134"/>
        <w:rPr>
          <w:lang w:eastAsia="en-AU"/>
        </w:rPr>
      </w:pPr>
      <w:hyperlink r:id="rId87" w:history="1">
        <w:r w:rsidR="00464B67" w:rsidRPr="00A64D3B">
          <w:rPr>
            <w:lang w:eastAsia="en-AU"/>
          </w:rPr>
          <w:t>Information and Communications Technology</w:t>
        </w:r>
      </w:hyperlink>
    </w:p>
    <w:p w14:paraId="6B3B0B03" w14:textId="77777777" w:rsidR="00464B67" w:rsidRPr="00A64D3B" w:rsidRDefault="00AA291E" w:rsidP="00A64D3B">
      <w:pPr>
        <w:pStyle w:val="ListParagraph"/>
        <w:numPr>
          <w:ilvl w:val="1"/>
          <w:numId w:val="16"/>
        </w:numPr>
        <w:spacing w:before="0" w:after="160" w:line="259" w:lineRule="auto"/>
        <w:ind w:left="1134"/>
        <w:rPr>
          <w:lang w:eastAsia="en-AU"/>
        </w:rPr>
      </w:pPr>
      <w:hyperlink r:id="rId88" w:history="1">
        <w:r w:rsidR="00464B67" w:rsidRPr="00A64D3B">
          <w:rPr>
            <w:lang w:eastAsia="en-AU"/>
          </w:rPr>
          <w:t>Local Government</w:t>
        </w:r>
      </w:hyperlink>
    </w:p>
    <w:p w14:paraId="532260AF" w14:textId="77777777" w:rsidR="00464B67" w:rsidRPr="00A64D3B" w:rsidRDefault="00AA291E" w:rsidP="00A64D3B">
      <w:pPr>
        <w:pStyle w:val="ListParagraph"/>
        <w:numPr>
          <w:ilvl w:val="1"/>
          <w:numId w:val="16"/>
        </w:numPr>
        <w:spacing w:before="0" w:after="160" w:line="259" w:lineRule="auto"/>
        <w:ind w:left="1134"/>
        <w:rPr>
          <w:lang w:eastAsia="en-AU"/>
        </w:rPr>
      </w:pPr>
      <w:hyperlink r:id="rId89" w:history="1">
        <w:r w:rsidR="00464B67" w:rsidRPr="00A64D3B">
          <w:rPr>
            <w:lang w:eastAsia="en-AU"/>
          </w:rPr>
          <w:t>Manufacturing and Engineering</w:t>
        </w:r>
      </w:hyperlink>
    </w:p>
    <w:p w14:paraId="68E3F74F" w14:textId="77777777" w:rsidR="00464B67" w:rsidRPr="00A64D3B" w:rsidRDefault="00AA291E" w:rsidP="00A64D3B">
      <w:pPr>
        <w:pStyle w:val="ListParagraph"/>
        <w:numPr>
          <w:ilvl w:val="1"/>
          <w:numId w:val="16"/>
        </w:numPr>
        <w:spacing w:before="0" w:after="160" w:line="259" w:lineRule="auto"/>
        <w:ind w:left="1134"/>
        <w:rPr>
          <w:lang w:eastAsia="en-AU"/>
        </w:rPr>
      </w:pPr>
      <w:hyperlink r:id="rId90" w:history="1">
        <w:r w:rsidR="00464B67" w:rsidRPr="00A64D3B">
          <w:rPr>
            <w:lang w:eastAsia="en-AU"/>
          </w:rPr>
          <w:t>Maritime</w:t>
        </w:r>
      </w:hyperlink>
    </w:p>
    <w:p w14:paraId="0C937475" w14:textId="77777777" w:rsidR="00464B67" w:rsidRPr="00A64D3B" w:rsidRDefault="00AA291E" w:rsidP="00A64D3B">
      <w:pPr>
        <w:pStyle w:val="ListParagraph"/>
        <w:numPr>
          <w:ilvl w:val="1"/>
          <w:numId w:val="16"/>
        </w:numPr>
        <w:spacing w:before="0" w:after="160" w:line="259" w:lineRule="auto"/>
        <w:ind w:left="1134"/>
        <w:rPr>
          <w:lang w:eastAsia="en-AU"/>
        </w:rPr>
      </w:pPr>
      <w:hyperlink r:id="rId91" w:history="1">
        <w:r w:rsidR="00464B67" w:rsidRPr="00A64D3B">
          <w:rPr>
            <w:lang w:eastAsia="en-AU"/>
          </w:rPr>
          <w:t>Meat</w:t>
        </w:r>
      </w:hyperlink>
    </w:p>
    <w:p w14:paraId="0FE76F6B" w14:textId="77777777" w:rsidR="00464B67" w:rsidRPr="00A64D3B" w:rsidRDefault="00AA291E" w:rsidP="00A64D3B">
      <w:pPr>
        <w:pStyle w:val="ListParagraph"/>
        <w:numPr>
          <w:ilvl w:val="1"/>
          <w:numId w:val="16"/>
        </w:numPr>
        <w:spacing w:before="0" w:after="160" w:line="259" w:lineRule="auto"/>
        <w:ind w:left="1134"/>
        <w:rPr>
          <w:lang w:eastAsia="en-AU"/>
        </w:rPr>
      </w:pPr>
      <w:hyperlink r:id="rId92" w:history="1">
        <w:r w:rsidR="00464B67" w:rsidRPr="00A64D3B">
          <w:rPr>
            <w:lang w:eastAsia="en-AU"/>
          </w:rPr>
          <w:t>Metalliferous Mining</w:t>
        </w:r>
      </w:hyperlink>
    </w:p>
    <w:p w14:paraId="3CAA1737" w14:textId="77777777" w:rsidR="00464B67" w:rsidRPr="00A64D3B" w:rsidRDefault="00AA291E" w:rsidP="00A64D3B">
      <w:pPr>
        <w:pStyle w:val="ListParagraph"/>
        <w:numPr>
          <w:ilvl w:val="1"/>
          <w:numId w:val="16"/>
        </w:numPr>
        <w:spacing w:before="0" w:after="160" w:line="259" w:lineRule="auto"/>
        <w:ind w:left="1134"/>
        <w:rPr>
          <w:lang w:eastAsia="en-AU"/>
        </w:rPr>
      </w:pPr>
      <w:hyperlink r:id="rId93" w:history="1">
        <w:r w:rsidR="00464B67" w:rsidRPr="00A64D3B">
          <w:rPr>
            <w:lang w:eastAsia="en-AU"/>
          </w:rPr>
          <w:t>Naval Shipbuilding</w:t>
        </w:r>
      </w:hyperlink>
    </w:p>
    <w:p w14:paraId="64496D6C" w14:textId="77777777" w:rsidR="00464B67" w:rsidRPr="00A64D3B" w:rsidRDefault="00AA291E" w:rsidP="00A64D3B">
      <w:pPr>
        <w:pStyle w:val="ListParagraph"/>
        <w:numPr>
          <w:ilvl w:val="1"/>
          <w:numId w:val="16"/>
        </w:numPr>
        <w:spacing w:before="0" w:after="160" w:line="259" w:lineRule="auto"/>
        <w:ind w:left="1134"/>
        <w:rPr>
          <w:lang w:eastAsia="en-AU"/>
        </w:rPr>
      </w:pPr>
      <w:hyperlink r:id="rId94" w:history="1">
        <w:r w:rsidR="00464B67" w:rsidRPr="00A64D3B">
          <w:rPr>
            <w:lang w:eastAsia="en-AU"/>
          </w:rPr>
          <w:t>Personal Services</w:t>
        </w:r>
      </w:hyperlink>
    </w:p>
    <w:p w14:paraId="6FF7BD45" w14:textId="77777777" w:rsidR="00464B67" w:rsidRPr="00A64D3B" w:rsidRDefault="00AA291E" w:rsidP="00A64D3B">
      <w:pPr>
        <w:pStyle w:val="ListParagraph"/>
        <w:numPr>
          <w:ilvl w:val="1"/>
          <w:numId w:val="16"/>
        </w:numPr>
        <w:spacing w:before="0" w:after="160" w:line="259" w:lineRule="auto"/>
        <w:ind w:left="1134"/>
        <w:rPr>
          <w:lang w:eastAsia="en-AU"/>
        </w:rPr>
      </w:pPr>
      <w:hyperlink r:id="rId95" w:history="1">
        <w:r w:rsidR="00464B67" w:rsidRPr="00A64D3B">
          <w:rPr>
            <w:lang w:eastAsia="en-AU"/>
          </w:rPr>
          <w:t>Pharmaceutical Manufacturing</w:t>
        </w:r>
      </w:hyperlink>
    </w:p>
    <w:p w14:paraId="0E24F5A2" w14:textId="77777777" w:rsidR="00464B67" w:rsidRPr="00A64D3B" w:rsidRDefault="00AA291E" w:rsidP="00A64D3B">
      <w:pPr>
        <w:pStyle w:val="ListParagraph"/>
        <w:numPr>
          <w:ilvl w:val="1"/>
          <w:numId w:val="16"/>
        </w:numPr>
        <w:spacing w:before="0" w:after="160" w:line="259" w:lineRule="auto"/>
        <w:ind w:left="1134"/>
        <w:rPr>
          <w:lang w:eastAsia="en-AU"/>
        </w:rPr>
      </w:pPr>
      <w:hyperlink r:id="rId96" w:history="1">
        <w:r w:rsidR="00464B67" w:rsidRPr="00A64D3B">
          <w:rPr>
            <w:lang w:eastAsia="en-AU"/>
          </w:rPr>
          <w:t>Printing and Graphic Arts</w:t>
        </w:r>
      </w:hyperlink>
    </w:p>
    <w:p w14:paraId="3AEFFB2E" w14:textId="77777777" w:rsidR="00464B67" w:rsidRPr="00A64D3B" w:rsidRDefault="00AA291E" w:rsidP="00A64D3B">
      <w:pPr>
        <w:pStyle w:val="ListParagraph"/>
        <w:numPr>
          <w:ilvl w:val="1"/>
          <w:numId w:val="16"/>
        </w:numPr>
        <w:spacing w:before="0" w:after="160" w:line="259" w:lineRule="auto"/>
        <w:ind w:left="1134"/>
        <w:rPr>
          <w:lang w:eastAsia="en-AU"/>
        </w:rPr>
      </w:pPr>
      <w:hyperlink r:id="rId97" w:history="1">
        <w:r w:rsidR="00464B67" w:rsidRPr="00A64D3B">
          <w:rPr>
            <w:lang w:eastAsia="en-AU"/>
          </w:rPr>
          <w:t>Process Manufacturing, Recreational Vehicle and Laboratory</w:t>
        </w:r>
      </w:hyperlink>
    </w:p>
    <w:p w14:paraId="2383D773" w14:textId="77777777" w:rsidR="00464B67" w:rsidRPr="00A64D3B" w:rsidRDefault="00AA291E" w:rsidP="00A64D3B">
      <w:pPr>
        <w:pStyle w:val="ListParagraph"/>
        <w:numPr>
          <w:ilvl w:val="1"/>
          <w:numId w:val="16"/>
        </w:numPr>
        <w:spacing w:before="0" w:after="160" w:line="259" w:lineRule="auto"/>
        <w:ind w:left="1134"/>
        <w:rPr>
          <w:lang w:eastAsia="en-AU"/>
        </w:rPr>
      </w:pPr>
      <w:hyperlink r:id="rId98" w:history="1">
        <w:r w:rsidR="00464B67" w:rsidRPr="00A64D3B">
          <w:rPr>
            <w:lang w:eastAsia="en-AU"/>
          </w:rPr>
          <w:t>Property Services</w:t>
        </w:r>
      </w:hyperlink>
    </w:p>
    <w:p w14:paraId="13ED120C" w14:textId="77777777" w:rsidR="00464B67" w:rsidRPr="00A64D3B" w:rsidRDefault="00AA291E" w:rsidP="00A64D3B">
      <w:pPr>
        <w:pStyle w:val="ListParagraph"/>
        <w:numPr>
          <w:ilvl w:val="1"/>
          <w:numId w:val="16"/>
        </w:numPr>
        <w:spacing w:before="0" w:after="160" w:line="259" w:lineRule="auto"/>
        <w:ind w:left="1134"/>
        <w:rPr>
          <w:lang w:eastAsia="en-AU"/>
        </w:rPr>
      </w:pPr>
      <w:hyperlink r:id="rId99" w:history="1">
        <w:r w:rsidR="00464B67" w:rsidRPr="00A64D3B">
          <w:rPr>
            <w:lang w:eastAsia="en-AU"/>
          </w:rPr>
          <w:t>Public Safety</w:t>
        </w:r>
      </w:hyperlink>
    </w:p>
    <w:p w14:paraId="08DA23D7" w14:textId="77777777" w:rsidR="00464B67" w:rsidRPr="00A64D3B" w:rsidRDefault="00AA291E" w:rsidP="00A64D3B">
      <w:pPr>
        <w:pStyle w:val="ListParagraph"/>
        <w:numPr>
          <w:ilvl w:val="1"/>
          <w:numId w:val="16"/>
        </w:numPr>
        <w:spacing w:before="0" w:after="160" w:line="259" w:lineRule="auto"/>
        <w:ind w:left="1134"/>
        <w:rPr>
          <w:lang w:eastAsia="en-AU"/>
        </w:rPr>
      </w:pPr>
      <w:hyperlink r:id="rId100" w:history="1">
        <w:r w:rsidR="00464B67" w:rsidRPr="00A64D3B">
          <w:rPr>
            <w:lang w:eastAsia="en-AU"/>
          </w:rPr>
          <w:t>Public Sector</w:t>
        </w:r>
      </w:hyperlink>
    </w:p>
    <w:p w14:paraId="339D9B8A" w14:textId="77777777" w:rsidR="00464B67" w:rsidRPr="00A64D3B" w:rsidRDefault="00AA291E" w:rsidP="00A64D3B">
      <w:pPr>
        <w:pStyle w:val="ListParagraph"/>
        <w:numPr>
          <w:ilvl w:val="1"/>
          <w:numId w:val="16"/>
        </w:numPr>
        <w:spacing w:before="0" w:after="160" w:line="259" w:lineRule="auto"/>
        <w:ind w:left="1134"/>
        <w:rPr>
          <w:lang w:eastAsia="en-AU"/>
        </w:rPr>
      </w:pPr>
      <w:hyperlink r:id="rId101" w:history="1">
        <w:r w:rsidR="00464B67" w:rsidRPr="00A64D3B">
          <w:rPr>
            <w:lang w:eastAsia="en-AU"/>
          </w:rPr>
          <w:t>Pulp and Paper Manufacturing</w:t>
        </w:r>
      </w:hyperlink>
    </w:p>
    <w:p w14:paraId="4064CBF5" w14:textId="77777777" w:rsidR="00464B67" w:rsidRPr="00A64D3B" w:rsidRDefault="00AA291E" w:rsidP="00A64D3B">
      <w:pPr>
        <w:pStyle w:val="ListParagraph"/>
        <w:numPr>
          <w:ilvl w:val="1"/>
          <w:numId w:val="16"/>
        </w:numPr>
        <w:spacing w:before="0" w:after="160" w:line="259" w:lineRule="auto"/>
        <w:ind w:left="1134"/>
        <w:rPr>
          <w:lang w:eastAsia="en-AU"/>
        </w:rPr>
      </w:pPr>
      <w:hyperlink r:id="rId102" w:history="1">
        <w:r w:rsidR="00464B67" w:rsidRPr="00A64D3B">
          <w:rPr>
            <w:lang w:eastAsia="en-AU"/>
          </w:rPr>
          <w:t>Racing</w:t>
        </w:r>
      </w:hyperlink>
    </w:p>
    <w:p w14:paraId="75F15323" w14:textId="77777777" w:rsidR="00464B67" w:rsidRPr="00A64D3B" w:rsidRDefault="00AA291E" w:rsidP="00A64D3B">
      <w:pPr>
        <w:pStyle w:val="ListParagraph"/>
        <w:numPr>
          <w:ilvl w:val="1"/>
          <w:numId w:val="16"/>
        </w:numPr>
        <w:spacing w:before="0" w:after="160" w:line="259" w:lineRule="auto"/>
        <w:ind w:left="1134"/>
        <w:rPr>
          <w:lang w:eastAsia="en-AU"/>
        </w:rPr>
      </w:pPr>
      <w:hyperlink r:id="rId103" w:history="1">
        <w:r w:rsidR="00464B67" w:rsidRPr="00A64D3B">
          <w:rPr>
            <w:lang w:eastAsia="en-AU"/>
          </w:rPr>
          <w:t>Rail</w:t>
        </w:r>
      </w:hyperlink>
    </w:p>
    <w:p w14:paraId="460F5D73" w14:textId="77777777" w:rsidR="00464B67" w:rsidRPr="00A64D3B" w:rsidRDefault="00AA291E" w:rsidP="00A64D3B">
      <w:pPr>
        <w:pStyle w:val="ListParagraph"/>
        <w:numPr>
          <w:ilvl w:val="1"/>
          <w:numId w:val="16"/>
        </w:numPr>
        <w:spacing w:before="0" w:after="160" w:line="259" w:lineRule="auto"/>
        <w:ind w:left="1134"/>
        <w:rPr>
          <w:lang w:eastAsia="en-AU"/>
        </w:rPr>
      </w:pPr>
      <w:hyperlink r:id="rId104" w:history="1">
        <w:r w:rsidR="00464B67" w:rsidRPr="00A64D3B">
          <w:rPr>
            <w:lang w:eastAsia="en-AU"/>
          </w:rPr>
          <w:t>Sport and Recreation</w:t>
        </w:r>
      </w:hyperlink>
    </w:p>
    <w:p w14:paraId="5680E8CE" w14:textId="77777777" w:rsidR="00464B67" w:rsidRPr="00A64D3B" w:rsidRDefault="00AA291E" w:rsidP="00A64D3B">
      <w:pPr>
        <w:pStyle w:val="ListParagraph"/>
        <w:numPr>
          <w:ilvl w:val="1"/>
          <w:numId w:val="16"/>
        </w:numPr>
        <w:spacing w:before="0" w:after="160" w:line="259" w:lineRule="auto"/>
        <w:ind w:left="1134"/>
        <w:rPr>
          <w:lang w:eastAsia="en-AU"/>
        </w:rPr>
      </w:pPr>
      <w:hyperlink r:id="rId105" w:history="1">
        <w:r w:rsidR="00464B67" w:rsidRPr="00A64D3B">
          <w:rPr>
            <w:lang w:eastAsia="en-AU"/>
          </w:rPr>
          <w:t>Sustainability</w:t>
        </w:r>
      </w:hyperlink>
    </w:p>
    <w:p w14:paraId="2A70137C" w14:textId="77777777" w:rsidR="00464B67" w:rsidRPr="00A64D3B" w:rsidRDefault="00AA291E" w:rsidP="00A64D3B">
      <w:pPr>
        <w:pStyle w:val="ListParagraph"/>
        <w:numPr>
          <w:ilvl w:val="1"/>
          <w:numId w:val="16"/>
        </w:numPr>
        <w:spacing w:before="0" w:after="160" w:line="259" w:lineRule="auto"/>
        <w:ind w:left="1134"/>
        <w:rPr>
          <w:lang w:eastAsia="en-AU"/>
        </w:rPr>
      </w:pPr>
      <w:hyperlink r:id="rId106" w:history="1">
        <w:r w:rsidR="00464B67" w:rsidRPr="00A64D3B">
          <w:rPr>
            <w:lang w:eastAsia="en-AU"/>
          </w:rPr>
          <w:t>Technicians Support Services</w:t>
        </w:r>
      </w:hyperlink>
    </w:p>
    <w:p w14:paraId="28A83E0F" w14:textId="77777777" w:rsidR="00464B67" w:rsidRPr="00A64D3B" w:rsidRDefault="00AA291E" w:rsidP="00A64D3B">
      <w:pPr>
        <w:pStyle w:val="ListParagraph"/>
        <w:numPr>
          <w:ilvl w:val="1"/>
          <w:numId w:val="16"/>
        </w:numPr>
        <w:spacing w:before="0" w:after="160" w:line="259" w:lineRule="auto"/>
        <w:ind w:left="1134"/>
        <w:rPr>
          <w:lang w:eastAsia="en-AU"/>
        </w:rPr>
      </w:pPr>
      <w:hyperlink r:id="rId107" w:history="1">
        <w:r w:rsidR="00464B67" w:rsidRPr="00A64D3B">
          <w:rPr>
            <w:lang w:eastAsia="en-AU"/>
          </w:rPr>
          <w:t>Textile Clothing and Footwear</w:t>
        </w:r>
      </w:hyperlink>
    </w:p>
    <w:p w14:paraId="5961A043" w14:textId="77777777" w:rsidR="00464B67" w:rsidRPr="00A64D3B" w:rsidRDefault="00AA291E" w:rsidP="00A64D3B">
      <w:pPr>
        <w:pStyle w:val="ListParagraph"/>
        <w:numPr>
          <w:ilvl w:val="1"/>
          <w:numId w:val="16"/>
        </w:numPr>
        <w:spacing w:before="0" w:after="160" w:line="259" w:lineRule="auto"/>
        <w:ind w:left="1134"/>
        <w:rPr>
          <w:lang w:eastAsia="en-AU"/>
        </w:rPr>
      </w:pPr>
      <w:hyperlink r:id="rId108" w:history="1">
        <w:r w:rsidR="00464B67" w:rsidRPr="00A64D3B">
          <w:rPr>
            <w:lang w:eastAsia="en-AU"/>
          </w:rPr>
          <w:t>Timber and Wood Processing</w:t>
        </w:r>
      </w:hyperlink>
    </w:p>
    <w:p w14:paraId="114E09E0" w14:textId="77777777" w:rsidR="00464B67" w:rsidRPr="00A64D3B" w:rsidRDefault="00AA291E" w:rsidP="00A64D3B">
      <w:pPr>
        <w:pStyle w:val="ListParagraph"/>
        <w:numPr>
          <w:ilvl w:val="1"/>
          <w:numId w:val="16"/>
        </w:numPr>
        <w:spacing w:before="0" w:after="160" w:line="259" w:lineRule="auto"/>
        <w:ind w:left="1134"/>
        <w:rPr>
          <w:lang w:eastAsia="en-AU"/>
        </w:rPr>
      </w:pPr>
      <w:hyperlink r:id="rId109" w:history="1">
        <w:r w:rsidR="00464B67" w:rsidRPr="00A64D3B">
          <w:rPr>
            <w:lang w:eastAsia="en-AU"/>
          </w:rPr>
          <w:t>Timber Building Solutions</w:t>
        </w:r>
      </w:hyperlink>
    </w:p>
    <w:p w14:paraId="79DDA08D" w14:textId="77777777" w:rsidR="00464B67" w:rsidRPr="00A64D3B" w:rsidRDefault="00AA291E" w:rsidP="00A64D3B">
      <w:pPr>
        <w:pStyle w:val="ListParagraph"/>
        <w:numPr>
          <w:ilvl w:val="1"/>
          <w:numId w:val="16"/>
        </w:numPr>
        <w:spacing w:before="0" w:after="160" w:line="259" w:lineRule="auto"/>
        <w:ind w:left="1134"/>
        <w:rPr>
          <w:lang w:eastAsia="en-AU"/>
        </w:rPr>
      </w:pPr>
      <w:hyperlink r:id="rId110" w:history="1">
        <w:r w:rsidR="00464B67" w:rsidRPr="00A64D3B">
          <w:rPr>
            <w:lang w:eastAsia="en-AU"/>
          </w:rPr>
          <w:t>Tourism, Travel and Hospitality</w:t>
        </w:r>
      </w:hyperlink>
    </w:p>
    <w:p w14:paraId="46653AAE" w14:textId="77777777" w:rsidR="00464B67" w:rsidRPr="00A64D3B" w:rsidRDefault="00AA291E" w:rsidP="00A64D3B">
      <w:pPr>
        <w:pStyle w:val="ListParagraph"/>
        <w:numPr>
          <w:ilvl w:val="1"/>
          <w:numId w:val="16"/>
        </w:numPr>
        <w:spacing w:before="0" w:after="160" w:line="259" w:lineRule="auto"/>
        <w:ind w:left="1134"/>
        <w:rPr>
          <w:lang w:eastAsia="en-AU"/>
        </w:rPr>
      </w:pPr>
      <w:hyperlink r:id="rId111" w:history="1">
        <w:r w:rsidR="00464B67" w:rsidRPr="00A64D3B">
          <w:rPr>
            <w:lang w:eastAsia="en-AU"/>
          </w:rPr>
          <w:t>Transport and Logistics</w:t>
        </w:r>
      </w:hyperlink>
    </w:p>
    <w:p w14:paraId="34890FFC" w14:textId="77777777" w:rsidR="00464B67" w:rsidRPr="00A64D3B" w:rsidRDefault="00AA291E" w:rsidP="00A64D3B">
      <w:pPr>
        <w:pStyle w:val="ListParagraph"/>
        <w:numPr>
          <w:ilvl w:val="1"/>
          <w:numId w:val="16"/>
        </w:numPr>
        <w:spacing w:before="0" w:after="160" w:line="259" w:lineRule="auto"/>
        <w:ind w:left="1134"/>
        <w:rPr>
          <w:lang w:eastAsia="en-AU"/>
        </w:rPr>
      </w:pPr>
      <w:hyperlink r:id="rId112" w:history="1">
        <w:r w:rsidR="00464B67" w:rsidRPr="00A64D3B">
          <w:rPr>
            <w:lang w:eastAsia="en-AU"/>
          </w:rPr>
          <w:t>Water</w:t>
        </w:r>
      </w:hyperlink>
    </w:p>
    <w:p w14:paraId="09370A2C" w14:textId="77777777" w:rsidR="00464B67" w:rsidRPr="00A64D3B" w:rsidRDefault="00AA291E" w:rsidP="00A64D3B">
      <w:pPr>
        <w:pStyle w:val="ListParagraph"/>
        <w:numPr>
          <w:ilvl w:val="1"/>
          <w:numId w:val="16"/>
        </w:numPr>
        <w:spacing w:before="0" w:after="160" w:line="259" w:lineRule="auto"/>
        <w:ind w:left="1134"/>
        <w:rPr>
          <w:lang w:eastAsia="en-AU"/>
        </w:rPr>
      </w:pPr>
      <w:hyperlink r:id="rId113" w:history="1">
        <w:r w:rsidR="00464B67" w:rsidRPr="00A64D3B">
          <w:rPr>
            <w:lang w:eastAsia="en-AU"/>
          </w:rPr>
          <w:t>Wholesale &amp; Retail</w:t>
        </w:r>
      </w:hyperlink>
    </w:p>
    <w:p w14:paraId="1F8DE25F" w14:textId="77777777" w:rsidR="00464B67" w:rsidRPr="002E3FD2" w:rsidRDefault="00464B67" w:rsidP="00464B67">
      <w:pPr>
        <w:ind w:left="720"/>
        <w:contextualSpacing/>
        <w:rPr>
          <w:rFonts w:ascii="Calibri" w:eastAsia="Calibri" w:hAnsi="Calibri"/>
          <w:bCs/>
        </w:rPr>
      </w:pPr>
    </w:p>
    <w:p w14:paraId="21322CAE" w14:textId="77777777" w:rsidR="00464B67" w:rsidRPr="009A046F" w:rsidRDefault="00464B67" w:rsidP="00464B67">
      <w:pPr>
        <w:contextualSpacing/>
        <w:rPr>
          <w:rFonts w:ascii="Calibri" w:eastAsia="Calibri" w:hAnsi="Calibri"/>
          <w:b/>
        </w:rPr>
      </w:pPr>
      <w:r w:rsidRPr="00613427">
        <w:rPr>
          <w:b/>
          <w:bCs/>
          <w:lang w:eastAsia="en-AU"/>
        </w:rPr>
        <w:t>Training system perspectives</w:t>
      </w:r>
      <w:r w:rsidRPr="009A046F">
        <w:rPr>
          <w:rFonts w:ascii="Calibri" w:eastAsia="Calibri" w:hAnsi="Calibri"/>
          <w:b/>
        </w:rPr>
        <w:t xml:space="preserve"> </w:t>
      </w:r>
    </w:p>
    <w:p w14:paraId="1CE8E4B5" w14:textId="6AED3B99" w:rsidR="00464B67" w:rsidRPr="00613427" w:rsidRDefault="00464B67" w:rsidP="00464B67">
      <w:pPr>
        <w:rPr>
          <w:i/>
          <w:iCs/>
          <w:lang w:eastAsia="en-AU"/>
        </w:rPr>
      </w:pPr>
      <w:r w:rsidRPr="00613427">
        <w:rPr>
          <w:i/>
          <w:iCs/>
          <w:lang w:eastAsia="en-AU"/>
        </w:rPr>
        <w:t xml:space="preserve">This section seeks your views on the current Australian education and training system and labour </w:t>
      </w:r>
      <w:r w:rsidR="00613427">
        <w:rPr>
          <w:i/>
          <w:iCs/>
          <w:lang w:eastAsia="en-AU"/>
        </w:rPr>
        <w:br/>
      </w:r>
      <w:r w:rsidRPr="00613427">
        <w:rPr>
          <w:i/>
          <w:iCs/>
          <w:lang w:eastAsia="en-AU"/>
        </w:rPr>
        <w:t>market trends.</w:t>
      </w:r>
    </w:p>
    <w:p w14:paraId="2D9AB0E6" w14:textId="77777777" w:rsidR="00464B67" w:rsidRPr="002E3FD2" w:rsidRDefault="00464B67" w:rsidP="00464B67">
      <w:pPr>
        <w:ind w:left="720"/>
        <w:contextualSpacing/>
        <w:rPr>
          <w:rFonts w:ascii="Calibri" w:eastAsia="Calibri" w:hAnsi="Calibri"/>
          <w:bCs/>
        </w:rPr>
      </w:pPr>
    </w:p>
    <w:p w14:paraId="59CF58C4"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7FF809A3"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529E5A45"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52C475F5"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2B76E2E4"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744FEDFA"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21C42822"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43F43F4C" w14:textId="77777777" w:rsidR="002C47A8" w:rsidRPr="002C47A8" w:rsidRDefault="002C47A8" w:rsidP="00613427">
      <w:pPr>
        <w:pStyle w:val="ListParagraph"/>
        <w:numPr>
          <w:ilvl w:val="0"/>
          <w:numId w:val="26"/>
        </w:numPr>
        <w:spacing w:before="80" w:line="300" w:lineRule="exact"/>
        <w:contextualSpacing w:val="0"/>
        <w:rPr>
          <w:vanish/>
          <w:lang w:eastAsia="en-AU"/>
        </w:rPr>
      </w:pPr>
    </w:p>
    <w:p w14:paraId="2281236D" w14:textId="7D44656F" w:rsidR="00464B67" w:rsidRPr="00613427" w:rsidRDefault="00464B67" w:rsidP="00633EF5">
      <w:pPr>
        <w:pStyle w:val="NumberedList"/>
        <w:numPr>
          <w:ilvl w:val="0"/>
          <w:numId w:val="26"/>
        </w:numPr>
        <w:spacing w:after="80"/>
        <w:ind w:left="357" w:hanging="357"/>
      </w:pPr>
      <w:r w:rsidRPr="00613427">
        <w:t>Please rank your recruitment priorities for new employees</w:t>
      </w:r>
    </w:p>
    <w:p w14:paraId="4F38C518" w14:textId="77777777" w:rsidR="00464B67" w:rsidRPr="00613427" w:rsidRDefault="00464B67" w:rsidP="00613427">
      <w:pPr>
        <w:numPr>
          <w:ilvl w:val="1"/>
          <w:numId w:val="29"/>
        </w:numPr>
        <w:spacing w:before="0" w:after="160" w:line="259" w:lineRule="auto"/>
        <w:contextualSpacing/>
        <w:rPr>
          <w:rFonts w:eastAsia="Calibri"/>
        </w:rPr>
      </w:pPr>
      <w:r w:rsidRPr="00613427">
        <w:rPr>
          <w:rFonts w:eastAsia="Calibri"/>
        </w:rPr>
        <w:t>Academic skills</w:t>
      </w:r>
    </w:p>
    <w:p w14:paraId="4FEE01E9" w14:textId="77777777" w:rsidR="00464B67" w:rsidRPr="00613427" w:rsidRDefault="00464B67" w:rsidP="00613427">
      <w:pPr>
        <w:numPr>
          <w:ilvl w:val="1"/>
          <w:numId w:val="29"/>
        </w:numPr>
        <w:spacing w:before="0" w:after="160" w:line="259" w:lineRule="auto"/>
        <w:contextualSpacing/>
        <w:rPr>
          <w:rFonts w:eastAsia="Calibri"/>
        </w:rPr>
      </w:pPr>
      <w:r w:rsidRPr="00613427">
        <w:rPr>
          <w:rFonts w:eastAsia="Calibri"/>
        </w:rPr>
        <w:t>Work experience</w:t>
      </w:r>
    </w:p>
    <w:p w14:paraId="78CC1977" w14:textId="77777777" w:rsidR="00464B67" w:rsidRPr="00613427" w:rsidRDefault="00464B67" w:rsidP="00613427">
      <w:pPr>
        <w:numPr>
          <w:ilvl w:val="1"/>
          <w:numId w:val="29"/>
        </w:numPr>
        <w:spacing w:before="0" w:after="160" w:line="259" w:lineRule="auto"/>
        <w:contextualSpacing/>
        <w:rPr>
          <w:rFonts w:eastAsia="Calibri"/>
        </w:rPr>
      </w:pPr>
      <w:r w:rsidRPr="00613427">
        <w:rPr>
          <w:rFonts w:eastAsia="Calibri"/>
        </w:rPr>
        <w:t>Attitude</w:t>
      </w:r>
    </w:p>
    <w:p w14:paraId="48F9D18E" w14:textId="77777777" w:rsidR="00464B67" w:rsidRPr="00613427" w:rsidRDefault="00464B67" w:rsidP="00613427">
      <w:pPr>
        <w:numPr>
          <w:ilvl w:val="1"/>
          <w:numId w:val="29"/>
        </w:numPr>
        <w:spacing w:before="0" w:after="160" w:line="259" w:lineRule="auto"/>
        <w:contextualSpacing/>
        <w:rPr>
          <w:rFonts w:eastAsia="Calibri"/>
        </w:rPr>
      </w:pPr>
      <w:r w:rsidRPr="00613427">
        <w:rPr>
          <w:rFonts w:eastAsia="Calibri"/>
        </w:rPr>
        <w:t>Qualifications</w:t>
      </w:r>
    </w:p>
    <w:p w14:paraId="32E92102" w14:textId="77777777" w:rsidR="00464B67" w:rsidRPr="002E3FD2" w:rsidRDefault="00464B67" w:rsidP="00464B67">
      <w:pPr>
        <w:ind w:left="720"/>
        <w:contextualSpacing/>
        <w:rPr>
          <w:rFonts w:ascii="Calibri" w:eastAsia="Calibri" w:hAnsi="Calibri"/>
          <w:bCs/>
        </w:rPr>
      </w:pPr>
    </w:p>
    <w:p w14:paraId="7CE4D662" w14:textId="7D781501" w:rsidR="002C47A8" w:rsidRPr="00613427" w:rsidRDefault="00464B67" w:rsidP="002C47A8">
      <w:pPr>
        <w:pStyle w:val="NumberedList"/>
        <w:numPr>
          <w:ilvl w:val="0"/>
          <w:numId w:val="26"/>
        </w:numPr>
        <w:spacing w:after="80"/>
        <w:ind w:left="357" w:hanging="357"/>
      </w:pPr>
      <w:r w:rsidRPr="00613427">
        <w:t>In relation to your industry area, do you think there are… Indicate your view from Strongly Disagree – Strongly Agree</w:t>
      </w:r>
    </w:p>
    <w:p w14:paraId="1700EE58" w14:textId="77777777" w:rsidR="00464B67" w:rsidRPr="00613427" w:rsidRDefault="00464B67" w:rsidP="00613427">
      <w:pPr>
        <w:numPr>
          <w:ilvl w:val="1"/>
          <w:numId w:val="28"/>
        </w:numPr>
        <w:spacing w:before="0" w:after="160" w:line="259" w:lineRule="auto"/>
        <w:contextualSpacing/>
        <w:rPr>
          <w:rFonts w:eastAsia="Calibri"/>
        </w:rPr>
      </w:pPr>
      <w:r w:rsidRPr="00613427">
        <w:rPr>
          <w:rFonts w:eastAsia="Calibri"/>
        </w:rPr>
        <w:t>Labour supply issues for your industry? (</w:t>
      </w:r>
      <w:proofErr w:type="gramStart"/>
      <w:r w:rsidRPr="00613427">
        <w:rPr>
          <w:rFonts w:eastAsia="Calibri"/>
        </w:rPr>
        <w:t>e.g.</w:t>
      </w:r>
      <w:proofErr w:type="gramEnd"/>
      <w:r w:rsidRPr="00613427">
        <w:rPr>
          <w:rFonts w:eastAsia="Calibri"/>
        </w:rPr>
        <w:t xml:space="preserve"> not enough trained people)</w:t>
      </w:r>
    </w:p>
    <w:p w14:paraId="19C45E05" w14:textId="77777777" w:rsidR="00464B67" w:rsidRPr="00613427" w:rsidRDefault="00464B67" w:rsidP="00613427">
      <w:pPr>
        <w:numPr>
          <w:ilvl w:val="1"/>
          <w:numId w:val="28"/>
        </w:numPr>
        <w:spacing w:before="0" w:after="160" w:line="259" w:lineRule="auto"/>
        <w:contextualSpacing/>
        <w:rPr>
          <w:rFonts w:eastAsia="Calibri"/>
        </w:rPr>
      </w:pPr>
      <w:r w:rsidRPr="00613427">
        <w:rPr>
          <w:rFonts w:eastAsia="Calibri"/>
        </w:rPr>
        <w:t>Skills supply issues for your industry? (</w:t>
      </w:r>
      <w:proofErr w:type="gramStart"/>
      <w:r w:rsidRPr="00613427">
        <w:rPr>
          <w:rFonts w:eastAsia="Calibri"/>
        </w:rPr>
        <w:t>e.g.</w:t>
      </w:r>
      <w:proofErr w:type="gramEnd"/>
      <w:r w:rsidRPr="00613427">
        <w:rPr>
          <w:rFonts w:eastAsia="Calibri"/>
        </w:rPr>
        <w:t xml:space="preserve"> trained potential staff do not have correct skills)</w:t>
      </w:r>
    </w:p>
    <w:p w14:paraId="1D579433" w14:textId="77777777" w:rsidR="00464B67" w:rsidRPr="00613427" w:rsidRDefault="00464B67" w:rsidP="00613427">
      <w:pPr>
        <w:numPr>
          <w:ilvl w:val="1"/>
          <w:numId w:val="28"/>
        </w:numPr>
        <w:spacing w:before="0" w:after="160" w:line="259" w:lineRule="auto"/>
        <w:contextualSpacing/>
        <w:rPr>
          <w:rFonts w:eastAsia="Calibri"/>
        </w:rPr>
      </w:pPr>
      <w:r w:rsidRPr="00613427">
        <w:rPr>
          <w:rFonts w:eastAsia="Calibri"/>
        </w:rPr>
        <w:t>Gaps in provision at the post-school level?</w:t>
      </w:r>
    </w:p>
    <w:p w14:paraId="43DD2CB6" w14:textId="77777777" w:rsidR="00464B67" w:rsidRPr="00613427" w:rsidRDefault="00464B67" w:rsidP="00613427">
      <w:pPr>
        <w:numPr>
          <w:ilvl w:val="1"/>
          <w:numId w:val="28"/>
        </w:numPr>
        <w:spacing w:before="0" w:after="160" w:line="259" w:lineRule="auto"/>
        <w:contextualSpacing/>
        <w:rPr>
          <w:rFonts w:eastAsia="Calibri"/>
        </w:rPr>
      </w:pPr>
      <w:r w:rsidRPr="00613427">
        <w:rPr>
          <w:rFonts w:eastAsia="Calibri"/>
        </w:rPr>
        <w:t xml:space="preserve">Programs that meet the individual needs of diverse </w:t>
      </w:r>
      <w:proofErr w:type="gramStart"/>
      <w:r w:rsidRPr="00613427">
        <w:rPr>
          <w:rFonts w:eastAsia="Calibri"/>
        </w:rPr>
        <w:t>students?</w:t>
      </w:r>
      <w:proofErr w:type="gramEnd"/>
    </w:p>
    <w:p w14:paraId="17092733" w14:textId="77777777" w:rsidR="00464B67" w:rsidRPr="00613427" w:rsidRDefault="00464B67" w:rsidP="00613427">
      <w:pPr>
        <w:numPr>
          <w:ilvl w:val="1"/>
          <w:numId w:val="28"/>
        </w:numPr>
        <w:spacing w:before="0" w:after="160" w:line="259" w:lineRule="auto"/>
        <w:contextualSpacing/>
        <w:rPr>
          <w:rFonts w:eastAsia="Calibri"/>
        </w:rPr>
      </w:pPr>
      <w:r w:rsidRPr="00613427">
        <w:rPr>
          <w:rFonts w:eastAsia="Calibri"/>
        </w:rPr>
        <w:t>Qualification types that are a good fit for purpose of industry?</w:t>
      </w:r>
    </w:p>
    <w:p w14:paraId="55318447" w14:textId="77777777" w:rsidR="00464B67" w:rsidRPr="002E3FD2" w:rsidRDefault="00464B67" w:rsidP="00464B67">
      <w:pPr>
        <w:ind w:left="720"/>
        <w:contextualSpacing/>
        <w:rPr>
          <w:rFonts w:ascii="Calibri" w:eastAsia="Calibri" w:hAnsi="Calibri"/>
          <w:bCs/>
        </w:rPr>
      </w:pPr>
    </w:p>
    <w:p w14:paraId="67AC6CD6" w14:textId="77777777" w:rsidR="00464B67" w:rsidRPr="00633EF5" w:rsidRDefault="00464B67" w:rsidP="00633EF5">
      <w:pPr>
        <w:pStyle w:val="NumberedList"/>
        <w:numPr>
          <w:ilvl w:val="0"/>
          <w:numId w:val="26"/>
        </w:numPr>
        <w:spacing w:after="80"/>
        <w:ind w:left="357" w:hanging="357"/>
      </w:pPr>
      <w:r w:rsidRPr="00633EF5">
        <w:t>Do feel the current range of vocational qualifications meets your staffing needs?</w:t>
      </w:r>
    </w:p>
    <w:p w14:paraId="5CD82DCC" w14:textId="77777777" w:rsidR="00464B67" w:rsidRPr="002E3FD2" w:rsidRDefault="00464B67" w:rsidP="00464B67">
      <w:pPr>
        <w:ind w:left="720"/>
        <w:contextualSpacing/>
        <w:rPr>
          <w:rFonts w:ascii="Calibri" w:eastAsia="Calibri" w:hAnsi="Calibri"/>
        </w:rPr>
      </w:pPr>
      <w:r w:rsidRPr="002E3FD2">
        <w:rPr>
          <w:rFonts w:ascii="Calibri" w:eastAsia="Calibri" w:hAnsi="Calibri"/>
        </w:rPr>
        <w:t>Yes / No / N/A</w:t>
      </w:r>
    </w:p>
    <w:p w14:paraId="6C61E610" w14:textId="77777777" w:rsidR="00464B67" w:rsidRPr="002E3FD2" w:rsidRDefault="00464B67" w:rsidP="00464B67">
      <w:pPr>
        <w:ind w:left="720"/>
        <w:contextualSpacing/>
        <w:rPr>
          <w:rFonts w:ascii="Calibri" w:eastAsia="Calibri" w:hAnsi="Calibri"/>
          <w:bCs/>
        </w:rPr>
      </w:pPr>
    </w:p>
    <w:p w14:paraId="02C3F6CB" w14:textId="77777777" w:rsidR="00464B67" w:rsidRPr="00633EF5" w:rsidRDefault="00464B67" w:rsidP="00633EF5">
      <w:pPr>
        <w:pStyle w:val="NumberedList"/>
        <w:numPr>
          <w:ilvl w:val="0"/>
          <w:numId w:val="26"/>
        </w:numPr>
        <w:spacing w:after="80"/>
        <w:ind w:left="357" w:hanging="357"/>
      </w:pPr>
      <w:r w:rsidRPr="00633EF5">
        <w:t>Do feel the current range of higher education qualifications meet your staffing needs?</w:t>
      </w:r>
    </w:p>
    <w:p w14:paraId="32DF6A57" w14:textId="77777777" w:rsidR="00464B67" w:rsidRPr="002E3FD2" w:rsidRDefault="00464B67" w:rsidP="00464B67">
      <w:pPr>
        <w:ind w:left="720"/>
        <w:contextualSpacing/>
        <w:rPr>
          <w:rFonts w:ascii="Calibri" w:eastAsia="Calibri" w:hAnsi="Calibri"/>
        </w:rPr>
      </w:pPr>
      <w:r w:rsidRPr="002E3FD2">
        <w:rPr>
          <w:rFonts w:ascii="Calibri" w:eastAsia="Calibri" w:hAnsi="Calibri"/>
        </w:rPr>
        <w:t>Yes / No / N/A</w:t>
      </w:r>
    </w:p>
    <w:p w14:paraId="3FFF65F9" w14:textId="77777777" w:rsidR="00464B67" w:rsidRPr="002E3FD2" w:rsidRDefault="00464B67" w:rsidP="00464B67">
      <w:pPr>
        <w:ind w:left="720"/>
        <w:contextualSpacing/>
        <w:rPr>
          <w:rFonts w:ascii="Calibri" w:eastAsia="Calibri" w:hAnsi="Calibri"/>
          <w:bCs/>
        </w:rPr>
      </w:pPr>
    </w:p>
    <w:p w14:paraId="43F7CE2F" w14:textId="77777777" w:rsidR="00464B67" w:rsidRPr="00633EF5" w:rsidRDefault="00464B67" w:rsidP="00633EF5">
      <w:pPr>
        <w:pStyle w:val="NumberedList"/>
        <w:numPr>
          <w:ilvl w:val="0"/>
          <w:numId w:val="26"/>
        </w:numPr>
        <w:spacing w:after="80"/>
        <w:ind w:left="357" w:hanging="357"/>
      </w:pPr>
      <w:r w:rsidRPr="00633EF5">
        <w:t>From the perspective of your industry, what is your satisfaction with graduates from the following programmes or courses? Not satisfied – highly satisfied or N/A</w:t>
      </w:r>
    </w:p>
    <w:p w14:paraId="14ADBAEB"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Apprenticeships / Traineeships graduates</w:t>
      </w:r>
    </w:p>
    <w:p w14:paraId="67E874AD"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Non-apprenticeship entry level VET courses</w:t>
      </w:r>
    </w:p>
    <w:p w14:paraId="5BD11099" w14:textId="77777777" w:rsidR="00464B67" w:rsidRPr="00633EF5" w:rsidRDefault="00464B67" w:rsidP="00464B67">
      <w:pPr>
        <w:ind w:left="720"/>
        <w:contextualSpacing/>
        <w:rPr>
          <w:rFonts w:eastAsia="Calibri"/>
        </w:rPr>
      </w:pPr>
      <w:r w:rsidRPr="00633EF5">
        <w:rPr>
          <w:rFonts w:eastAsia="Calibri"/>
        </w:rPr>
        <w:t>(Cert I, II, III)</w:t>
      </w:r>
    </w:p>
    <w:p w14:paraId="7E76B22B"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lastRenderedPageBreak/>
        <w:t>Higher level VET courses</w:t>
      </w:r>
    </w:p>
    <w:p w14:paraId="2A9E0DBD" w14:textId="77777777" w:rsidR="00464B67" w:rsidRPr="00633EF5" w:rsidRDefault="00464B67" w:rsidP="00464B67">
      <w:pPr>
        <w:ind w:left="720"/>
        <w:contextualSpacing/>
        <w:rPr>
          <w:rFonts w:eastAsia="Calibri"/>
        </w:rPr>
      </w:pPr>
      <w:r w:rsidRPr="00633EF5">
        <w:rPr>
          <w:rFonts w:eastAsia="Calibri"/>
        </w:rPr>
        <w:t>(Cert IV, VET Diplomas and Advanced Diplomas)</w:t>
      </w:r>
    </w:p>
    <w:p w14:paraId="0C81D7B7"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Sub-degree higher education sources</w:t>
      </w:r>
    </w:p>
    <w:p w14:paraId="6C3D48F7" w14:textId="77777777" w:rsidR="00464B67" w:rsidRPr="00633EF5" w:rsidRDefault="00464B67" w:rsidP="00464B67">
      <w:pPr>
        <w:ind w:left="720"/>
        <w:contextualSpacing/>
        <w:rPr>
          <w:rFonts w:eastAsia="Calibri"/>
        </w:rPr>
      </w:pPr>
      <w:r w:rsidRPr="00633EF5">
        <w:rPr>
          <w:rFonts w:eastAsia="Calibri"/>
        </w:rPr>
        <w:t>(e.g. Undergrad Cert / Higher Ed Diploma / Associate Degree) graduates</w:t>
      </w:r>
    </w:p>
    <w:p w14:paraId="0625227F"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Bachelor degrees</w:t>
      </w:r>
    </w:p>
    <w:p w14:paraId="59A911DD"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Post graduate higher education</w:t>
      </w:r>
    </w:p>
    <w:p w14:paraId="461F402C" w14:textId="77777777" w:rsidR="00464B67" w:rsidRPr="00633EF5" w:rsidRDefault="00464B67" w:rsidP="00633EF5">
      <w:pPr>
        <w:numPr>
          <w:ilvl w:val="1"/>
          <w:numId w:val="33"/>
        </w:numPr>
        <w:spacing w:before="0" w:after="160" w:line="259" w:lineRule="auto"/>
        <w:contextualSpacing/>
        <w:rPr>
          <w:rFonts w:eastAsia="Calibri"/>
        </w:rPr>
      </w:pPr>
      <w:r w:rsidRPr="00633EF5">
        <w:rPr>
          <w:rFonts w:eastAsia="Calibri"/>
        </w:rPr>
        <w:t>Non-Nationally Accredited professional development courses</w:t>
      </w:r>
    </w:p>
    <w:p w14:paraId="36DCA587" w14:textId="0950D15A" w:rsidR="00464B67" w:rsidRPr="002E3FD2" w:rsidRDefault="00464B67" w:rsidP="00464B67">
      <w:pPr>
        <w:rPr>
          <w:rFonts w:ascii="Calibri Light" w:hAnsi="Calibri Light"/>
          <w:color w:val="2E74B5"/>
          <w:sz w:val="32"/>
          <w:szCs w:val="32"/>
        </w:rPr>
      </w:pPr>
    </w:p>
    <w:p w14:paraId="49C70E6C" w14:textId="77777777" w:rsidR="00464B67" w:rsidRPr="009A608D" w:rsidRDefault="00464B67" w:rsidP="00464B67">
      <w:pPr>
        <w:contextualSpacing/>
        <w:rPr>
          <w:b/>
          <w:bCs/>
          <w:lang w:eastAsia="en-AU"/>
        </w:rPr>
      </w:pPr>
      <w:r w:rsidRPr="009A608D">
        <w:rPr>
          <w:b/>
          <w:bCs/>
          <w:lang w:eastAsia="en-AU"/>
        </w:rPr>
        <w:t>Integrated VET / higher education qualification perspectives</w:t>
      </w:r>
    </w:p>
    <w:p w14:paraId="1B692CDB" w14:textId="44CB9D0E" w:rsidR="00464B67" w:rsidRPr="009A608D" w:rsidRDefault="00464B67" w:rsidP="009A608D">
      <w:pPr>
        <w:rPr>
          <w:i/>
          <w:iCs/>
          <w:lang w:eastAsia="en-AU"/>
        </w:rPr>
      </w:pPr>
      <w:r w:rsidRPr="00633EF5">
        <w:rPr>
          <w:i/>
          <w:iCs/>
          <w:lang w:eastAsia="en-AU"/>
        </w:rPr>
        <w:t>This section seeks your views on issues around the goal of the Australian Government’s 2020 VET Roadmap which is: ‘Stronger alignment and integration between VET and higher education’.</w:t>
      </w:r>
    </w:p>
    <w:p w14:paraId="2CEAA035" w14:textId="77777777" w:rsidR="00464B67" w:rsidRPr="00633EF5" w:rsidRDefault="00464B67" w:rsidP="00633EF5">
      <w:pPr>
        <w:pStyle w:val="NumberedList"/>
        <w:numPr>
          <w:ilvl w:val="0"/>
          <w:numId w:val="26"/>
        </w:numPr>
        <w:spacing w:after="80"/>
        <w:ind w:left="357" w:hanging="357"/>
      </w:pPr>
      <w:r w:rsidRPr="00633EF5">
        <w:t>What do you see as the benefits of stronger alignment between the VET and higher education sectors?</w:t>
      </w:r>
    </w:p>
    <w:p w14:paraId="4010D224"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0DFE1D21" w14:textId="77777777" w:rsidR="00464B67" w:rsidRPr="00D3292E" w:rsidRDefault="00464B67" w:rsidP="00633EF5">
      <w:pPr>
        <w:pStyle w:val="NumberedList"/>
        <w:numPr>
          <w:ilvl w:val="0"/>
          <w:numId w:val="26"/>
        </w:numPr>
        <w:spacing w:after="80"/>
        <w:ind w:left="357" w:hanging="357"/>
      </w:pPr>
      <w:r w:rsidRPr="00633EF5">
        <w:t xml:space="preserve">What might be the benefits of integrated VET and higher education qualifications for students </w:t>
      </w:r>
    </w:p>
    <w:p w14:paraId="68B03F8C"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4EF63261" w14:textId="77777777" w:rsidR="00464B67" w:rsidRPr="00633EF5" w:rsidRDefault="00464B67" w:rsidP="00633EF5">
      <w:pPr>
        <w:pStyle w:val="NumberedList"/>
        <w:numPr>
          <w:ilvl w:val="0"/>
          <w:numId w:val="26"/>
        </w:numPr>
        <w:spacing w:after="80"/>
        <w:ind w:left="357" w:hanging="357"/>
      </w:pPr>
      <w:r w:rsidRPr="00633EF5">
        <w:t>What might be the benefits of integrated VET and higher education qualifications for industry / employers?</w:t>
      </w:r>
    </w:p>
    <w:p w14:paraId="55F78A27"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718BF3D7" w14:textId="77777777" w:rsidR="00464B67" w:rsidRPr="00633EF5" w:rsidRDefault="00464B67" w:rsidP="00633EF5">
      <w:pPr>
        <w:pStyle w:val="NumberedList"/>
        <w:numPr>
          <w:ilvl w:val="0"/>
          <w:numId w:val="26"/>
        </w:numPr>
        <w:spacing w:after="80"/>
        <w:ind w:left="357" w:hanging="357"/>
      </w:pPr>
      <w:r w:rsidRPr="00633EF5">
        <w:t>What might be the benefits of integrated VET and higher education qualifications be for education and training providers?</w:t>
      </w:r>
    </w:p>
    <w:p w14:paraId="21166516"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2F2AEF0B" w14:textId="77777777" w:rsidR="00464B67" w:rsidRPr="00633EF5" w:rsidRDefault="00464B67" w:rsidP="00633EF5">
      <w:pPr>
        <w:pStyle w:val="NumberedList"/>
        <w:numPr>
          <w:ilvl w:val="0"/>
          <w:numId w:val="26"/>
        </w:numPr>
        <w:spacing w:after="80"/>
        <w:ind w:left="357" w:hanging="357"/>
      </w:pPr>
      <w:r w:rsidRPr="00633EF5">
        <w:t>Do you know any examples of integrated VET / higher education programs?</w:t>
      </w:r>
    </w:p>
    <w:p w14:paraId="1D213311" w14:textId="77777777" w:rsidR="00464B67" w:rsidRPr="009A608D" w:rsidRDefault="00464B67" w:rsidP="009A608D">
      <w:pPr>
        <w:spacing w:before="80" w:after="200"/>
        <w:ind w:left="357"/>
        <w:contextualSpacing/>
        <w:rPr>
          <w:rFonts w:eastAsia="Calibri"/>
        </w:rPr>
      </w:pPr>
      <w:r w:rsidRPr="009A608D">
        <w:rPr>
          <w:rFonts w:eastAsia="Calibri"/>
        </w:rPr>
        <w:t>Yes/no/other</w:t>
      </w:r>
    </w:p>
    <w:p w14:paraId="26313342" w14:textId="5254E9B7" w:rsidR="00464B67" w:rsidRPr="009A608D" w:rsidRDefault="00464B67" w:rsidP="00633EF5">
      <w:pPr>
        <w:pStyle w:val="NumberedList"/>
        <w:numPr>
          <w:ilvl w:val="0"/>
          <w:numId w:val="26"/>
        </w:numPr>
        <w:spacing w:after="80"/>
        <w:ind w:left="357" w:hanging="357"/>
      </w:pPr>
      <w:r w:rsidRPr="00633EF5">
        <w:t>If yes, please provide as much detail as possible.</w:t>
      </w:r>
    </w:p>
    <w:p w14:paraId="488833CF"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081FFCCB" w14:textId="77777777" w:rsidR="00464B67" w:rsidRPr="00633EF5" w:rsidRDefault="00464B67" w:rsidP="00633EF5">
      <w:pPr>
        <w:pStyle w:val="NumberedList"/>
        <w:numPr>
          <w:ilvl w:val="0"/>
          <w:numId w:val="26"/>
        </w:numPr>
        <w:spacing w:after="80"/>
        <w:ind w:left="357" w:hanging="357"/>
      </w:pPr>
      <w:r w:rsidRPr="00633EF5">
        <w:t>Do you have any examples of industry or employment contexts where integrated VET / higher education would be beneficial? If yes, please provide details.</w:t>
      </w:r>
    </w:p>
    <w:p w14:paraId="4E31BDA7"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3A6DD2BB" w14:textId="77777777" w:rsidR="00464B67" w:rsidRPr="00D3292E" w:rsidRDefault="00464B67" w:rsidP="009A608D">
      <w:pPr>
        <w:pStyle w:val="NumberedList"/>
        <w:numPr>
          <w:ilvl w:val="0"/>
          <w:numId w:val="26"/>
        </w:numPr>
        <w:spacing w:after="80"/>
        <w:ind w:left="357" w:hanging="357"/>
      </w:pPr>
      <w:r w:rsidRPr="00633EF5">
        <w:t>How do you see integrated VET / higher education qualifications developing in the future?</w:t>
      </w:r>
    </w:p>
    <w:p w14:paraId="223A2D99" w14:textId="77777777" w:rsidR="00464B67" w:rsidRPr="009A608D" w:rsidRDefault="00464B67" w:rsidP="009A608D">
      <w:pPr>
        <w:spacing w:before="80" w:after="200"/>
        <w:ind w:left="357"/>
        <w:contextualSpacing/>
        <w:rPr>
          <w:rFonts w:eastAsia="Calibri"/>
        </w:rPr>
      </w:pPr>
      <w:r w:rsidRPr="009A608D">
        <w:rPr>
          <w:rFonts w:eastAsia="Calibri"/>
        </w:rPr>
        <w:t>OPEN TEXT</w:t>
      </w:r>
    </w:p>
    <w:p w14:paraId="2CF3FC02" w14:textId="77777777" w:rsidR="00464B67" w:rsidRPr="002E3FD2" w:rsidRDefault="00464B67" w:rsidP="00464B67">
      <w:pPr>
        <w:ind w:left="360"/>
        <w:contextualSpacing/>
        <w:rPr>
          <w:rFonts w:ascii="Calibri" w:eastAsia="Calibri" w:hAnsi="Calibri"/>
        </w:rPr>
      </w:pPr>
    </w:p>
    <w:p w14:paraId="5058B6CF" w14:textId="77777777" w:rsidR="00464B67" w:rsidRPr="009A608D" w:rsidRDefault="00464B67" w:rsidP="00464B67">
      <w:pPr>
        <w:contextualSpacing/>
        <w:rPr>
          <w:b/>
          <w:bCs/>
          <w:lang w:eastAsia="en-AU"/>
        </w:rPr>
      </w:pPr>
      <w:r w:rsidRPr="009A608D">
        <w:rPr>
          <w:b/>
          <w:bCs/>
          <w:lang w:eastAsia="en-AU"/>
        </w:rPr>
        <w:t>Contact details</w:t>
      </w:r>
    </w:p>
    <w:p w14:paraId="7669FB29" w14:textId="7C7C759C" w:rsidR="00464B67" w:rsidRPr="009A608D" w:rsidRDefault="00464B67" w:rsidP="00464B67">
      <w:pPr>
        <w:rPr>
          <w:i/>
          <w:iCs/>
          <w:lang w:eastAsia="en-AU"/>
        </w:rPr>
      </w:pPr>
      <w:r w:rsidRPr="009A608D">
        <w:rPr>
          <w:i/>
          <w:iCs/>
          <w:lang w:eastAsia="en-AU"/>
        </w:rPr>
        <w:t>This section is not mandatory.</w:t>
      </w:r>
      <w:r w:rsidR="00141197" w:rsidRPr="009A608D">
        <w:rPr>
          <w:i/>
          <w:iCs/>
          <w:lang w:eastAsia="en-AU"/>
        </w:rPr>
        <w:t xml:space="preserve"> </w:t>
      </w:r>
      <w:r w:rsidRPr="009A608D">
        <w:rPr>
          <w:i/>
          <w:iCs/>
          <w:lang w:eastAsia="en-AU"/>
        </w:rPr>
        <w:t xml:space="preserve">If you would like to volunteer to be part of the follow up </w:t>
      </w:r>
      <w:proofErr w:type="gramStart"/>
      <w:r w:rsidRPr="009A608D">
        <w:rPr>
          <w:i/>
          <w:iCs/>
          <w:lang w:eastAsia="en-AU"/>
        </w:rPr>
        <w:t>interviews</w:t>
      </w:r>
      <w:proofErr w:type="gramEnd"/>
      <w:r w:rsidRPr="009A608D">
        <w:rPr>
          <w:i/>
          <w:iCs/>
          <w:lang w:eastAsia="en-AU"/>
        </w:rPr>
        <w:t xml:space="preserve"> please put in your name and contact details and these details will be detached from the rest of your answers by research team administrators and only used for interview recruitment purposes.</w:t>
      </w:r>
    </w:p>
    <w:p w14:paraId="5AD55D89"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Name</w:t>
      </w:r>
    </w:p>
    <w:p w14:paraId="46724489"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Title</w:t>
      </w:r>
    </w:p>
    <w:p w14:paraId="28BC0799"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Organisation</w:t>
      </w:r>
    </w:p>
    <w:p w14:paraId="507C4B87"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Email</w:t>
      </w:r>
    </w:p>
    <w:p w14:paraId="4B6A56CE"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Second email / EA/PA email</w:t>
      </w:r>
    </w:p>
    <w:p w14:paraId="4990F1BB" w14:textId="77777777" w:rsidR="00464B67" w:rsidRPr="009A608D" w:rsidRDefault="00464B67" w:rsidP="009A608D">
      <w:pPr>
        <w:numPr>
          <w:ilvl w:val="1"/>
          <w:numId w:val="44"/>
        </w:numPr>
        <w:spacing w:before="0" w:after="160" w:line="259" w:lineRule="auto"/>
        <w:contextualSpacing/>
        <w:rPr>
          <w:rFonts w:eastAsia="Calibri"/>
        </w:rPr>
      </w:pPr>
      <w:r w:rsidRPr="009A608D">
        <w:rPr>
          <w:rFonts w:eastAsia="Calibri"/>
        </w:rPr>
        <w:t>Phone number</w:t>
      </w:r>
    </w:p>
    <w:p w14:paraId="4F6A0228" w14:textId="3B05D74F" w:rsidR="00464B67" w:rsidRDefault="00464B67">
      <w:pPr>
        <w:spacing w:before="0" w:line="240" w:lineRule="auto"/>
      </w:pPr>
      <w:r>
        <w:br w:type="page"/>
      </w:r>
    </w:p>
    <w:p w14:paraId="2652B6B4" w14:textId="3B3F6658" w:rsidR="00464B67" w:rsidRDefault="00464B67" w:rsidP="00B207A7">
      <w:pPr>
        <w:pStyle w:val="Heading2"/>
      </w:pPr>
      <w:bookmarkStart w:id="103" w:name="_Toc84509271"/>
      <w:r>
        <w:lastRenderedPageBreak/>
        <w:t>Appendix D</w:t>
      </w:r>
      <w:bookmarkEnd w:id="103"/>
      <w:r w:rsidR="006731C7">
        <w:t xml:space="preserve">: </w:t>
      </w:r>
      <w:r w:rsidR="006731C7" w:rsidRPr="006731C7">
        <w:t>Survey follow-up interview questions</w:t>
      </w:r>
    </w:p>
    <w:p w14:paraId="537528EA" w14:textId="77777777" w:rsidR="00464B67" w:rsidRPr="002E3FD2" w:rsidRDefault="00464B67" w:rsidP="00464B67">
      <w:pPr>
        <w:contextualSpacing/>
        <w:rPr>
          <w:rFonts w:ascii="Calibri" w:hAnsi="Calibri" w:cs="Calibri"/>
          <w:b/>
          <w:bCs/>
        </w:rPr>
      </w:pPr>
      <w:r w:rsidRPr="009A608D">
        <w:rPr>
          <w:b/>
          <w:bCs/>
          <w:lang w:eastAsia="en-AU"/>
        </w:rPr>
        <w:t>A goal of the 2020 VET Roadmap has as ‘Stronger alignment and integration between VET and higher education’</w:t>
      </w:r>
    </w:p>
    <w:p w14:paraId="50AF862D" w14:textId="77777777" w:rsidR="00464B67" w:rsidRPr="002E3FD2" w:rsidRDefault="00464B67" w:rsidP="00A64D3B">
      <w:pPr>
        <w:pStyle w:val="NumberedList"/>
        <w:numPr>
          <w:ilvl w:val="0"/>
          <w:numId w:val="18"/>
        </w:numPr>
      </w:pPr>
      <w:r w:rsidRPr="002E3FD2">
        <w:t>What do you see as the benefits of stronger alignment between the two sectors VET and higher education?</w:t>
      </w:r>
    </w:p>
    <w:p w14:paraId="78BB5F22" w14:textId="2BCA5111" w:rsidR="00464B67" w:rsidRPr="002E3FD2" w:rsidRDefault="00464B67" w:rsidP="00385B29">
      <w:pPr>
        <w:pStyle w:val="NumberedList"/>
      </w:pPr>
      <w:r w:rsidRPr="002E3FD2">
        <w:t>What would the role of integrating VET/</w:t>
      </w:r>
      <w:r w:rsidR="00EB14DB">
        <w:t>higher education</w:t>
      </w:r>
      <w:r w:rsidRPr="002E3FD2">
        <w:t xml:space="preserve"> qualifications be in stronger alignment between the two sectors VET and higher education?</w:t>
      </w:r>
    </w:p>
    <w:p w14:paraId="473DA60B" w14:textId="0B29681D" w:rsidR="00464B67" w:rsidRPr="002E3FD2" w:rsidRDefault="00464B67" w:rsidP="00385B29">
      <w:pPr>
        <w:pStyle w:val="NumberedList"/>
      </w:pPr>
      <w:r w:rsidRPr="002E3FD2">
        <w:t xml:space="preserve">What could the benefits of integrated VET and </w:t>
      </w:r>
      <w:r w:rsidR="00EB14DB">
        <w:t>higher education</w:t>
      </w:r>
      <w:r w:rsidRPr="002E3FD2">
        <w:t xml:space="preserve"> qualifications be? (e.g. for students or for industry/employers or providers)</w:t>
      </w:r>
    </w:p>
    <w:p w14:paraId="2317D63B" w14:textId="688D2384" w:rsidR="00464B67" w:rsidRPr="002E3FD2" w:rsidRDefault="00464B67" w:rsidP="00385B29">
      <w:pPr>
        <w:pStyle w:val="NumberedList"/>
      </w:pPr>
      <w:r w:rsidRPr="002E3FD2">
        <w:t>Do you know of any examples of current practices of integrating VET/</w:t>
      </w:r>
      <w:r w:rsidR="00EB14DB">
        <w:t>higher education</w:t>
      </w:r>
      <w:r w:rsidRPr="002E3FD2">
        <w:t>?</w:t>
      </w:r>
    </w:p>
    <w:p w14:paraId="64824DED" w14:textId="34DDF20E" w:rsidR="00464B67" w:rsidRPr="002E3FD2" w:rsidRDefault="00464B67" w:rsidP="00385B29">
      <w:pPr>
        <w:pStyle w:val="NumberedList"/>
      </w:pPr>
      <w:r w:rsidRPr="002E3FD2">
        <w:t>Do you have any examples of industry or employment contexts you know of where integrated VET/</w:t>
      </w:r>
      <w:r w:rsidR="00EB14DB">
        <w:t>higher education</w:t>
      </w:r>
      <w:r w:rsidRPr="002E3FD2">
        <w:t xml:space="preserve"> would be beneficial?</w:t>
      </w:r>
    </w:p>
    <w:p w14:paraId="75F47BA6" w14:textId="1496B4D7" w:rsidR="00464B67" w:rsidRPr="002E3FD2" w:rsidRDefault="00464B67" w:rsidP="00385B29">
      <w:pPr>
        <w:pStyle w:val="NumberedList"/>
      </w:pPr>
      <w:r w:rsidRPr="002E3FD2">
        <w:t>How do you see integrated VET/higher education qualifications developing in the future?</w:t>
      </w:r>
    </w:p>
    <w:p w14:paraId="2A0BCAF9" w14:textId="77777777" w:rsidR="00464B67" w:rsidRPr="00AA7AB2" w:rsidRDefault="00464B67" w:rsidP="00AA7AB2">
      <w:pPr>
        <w:pStyle w:val="Text"/>
      </w:pPr>
    </w:p>
    <w:p w14:paraId="3B77645F" w14:textId="77777777" w:rsidR="00E42C24" w:rsidRDefault="00E42C24" w:rsidP="00E42C24">
      <w:pPr>
        <w:pStyle w:val="Text"/>
      </w:pPr>
    </w:p>
    <w:p w14:paraId="6A70943F" w14:textId="77777777" w:rsidR="00E42C24" w:rsidRDefault="00E42C24" w:rsidP="00E42C24">
      <w:pPr>
        <w:pStyle w:val="Text"/>
      </w:pPr>
    </w:p>
    <w:p w14:paraId="551F0F7E" w14:textId="77777777" w:rsidR="00AA7AB2" w:rsidRDefault="00AA7AB2">
      <w:pPr>
        <w:spacing w:before="0" w:line="240" w:lineRule="auto"/>
        <w:rPr>
          <w:highlight w:val="lightGray"/>
        </w:rPr>
      </w:pPr>
      <w:r>
        <w:rPr>
          <w:highlight w:val="lightGray"/>
        </w:rPr>
        <w:br w:type="page"/>
      </w:r>
    </w:p>
    <w:bookmarkEnd w:id="39"/>
    <w:bookmarkEnd w:id="96"/>
    <w:p w14:paraId="66AAA68A" w14:textId="77777777" w:rsidR="009F3844" w:rsidRDefault="009F3844" w:rsidP="00324917">
      <w:pPr>
        <w:pStyle w:val="Text"/>
        <w:sectPr w:rsidR="009F3844" w:rsidSect="00E10CD4">
          <w:type w:val="continuous"/>
          <w:pgSz w:w="11907" w:h="16840" w:code="9"/>
          <w:pgMar w:top="1276" w:right="1418" w:bottom="992" w:left="1418" w:header="709" w:footer="556" w:gutter="0"/>
          <w:cols w:space="708"/>
          <w:docGrid w:linePitch="360"/>
        </w:sectPr>
      </w:pPr>
    </w:p>
    <w:p w14:paraId="3BC3F345" w14:textId="42BDE702" w:rsidR="00606061" w:rsidRPr="009F3844" w:rsidRDefault="009A608D" w:rsidP="00A93A9F">
      <w:pPr>
        <w:spacing w:before="0" w:line="240" w:lineRule="auto"/>
        <w:rPr>
          <w:noProof/>
        </w:rPr>
      </w:pPr>
      <w:r w:rsidRPr="009F3844">
        <w:rPr>
          <w:noProof/>
          <w:lang w:eastAsia="en-AU"/>
        </w:rPr>
        <w:lastRenderedPageBreak/>
        <w:drawing>
          <wp:anchor distT="0" distB="0" distL="114300" distR="114300" simplePos="0" relativeHeight="251899904" behindDoc="0" locked="0" layoutInCell="1" allowOverlap="1" wp14:anchorId="629A5718" wp14:editId="3A516C82">
            <wp:simplePos x="0" y="0"/>
            <wp:positionH relativeFrom="column">
              <wp:posOffset>-1363345</wp:posOffset>
            </wp:positionH>
            <wp:positionV relativeFrom="paragraph">
              <wp:posOffset>7041515</wp:posOffset>
            </wp:positionV>
            <wp:extent cx="2276475" cy="486410"/>
            <wp:effectExtent l="0" t="0" r="9525" b="8890"/>
            <wp:wrapNone/>
            <wp:docPr id="55" name="Picture 55" descr="P:\PublicationComponents\logos\NCVER LOGOS\WMF - word\No lines\NCVER_Floating_Blue.w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PublicationComponents\logos\NCVER LOGOS\WMF - word\No lines\NCVER_Floating_Blue.wmf"/>
                    <pic:cNvPicPr>
                      <a:picLocks noChangeAspect="1" noChangeArrowheads="1"/>
                    </pic:cNvPicPr>
                  </pic:nvPicPr>
                  <pic:blipFill>
                    <a:blip r:embed="rId114" cstate="print">
                      <a:extLst>
                        <a:ext uri="{28A0092B-C50C-407E-A947-70E740481C1C}">
                          <a14:useLocalDpi xmlns:a14="http://schemas.microsoft.com/office/drawing/2010/main" val="0"/>
                        </a:ext>
                      </a:extLst>
                    </a:blip>
                    <a:srcRect/>
                    <a:stretch>
                      <a:fillRect/>
                    </a:stretch>
                  </pic:blipFill>
                  <pic:spPr bwMode="auto">
                    <a:xfrm>
                      <a:off x="0" y="0"/>
                      <a:ext cx="2276475" cy="48641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en-AU"/>
        </w:rPr>
        <mc:AlternateContent>
          <mc:Choice Requires="wpg">
            <w:drawing>
              <wp:anchor distT="0" distB="0" distL="114300" distR="114300" simplePos="0" relativeHeight="251907072" behindDoc="0" locked="0" layoutInCell="1" allowOverlap="1" wp14:anchorId="09479A42" wp14:editId="3BE0CE26">
                <wp:simplePos x="0" y="0"/>
                <wp:positionH relativeFrom="column">
                  <wp:posOffset>-1461135</wp:posOffset>
                </wp:positionH>
                <wp:positionV relativeFrom="paragraph">
                  <wp:posOffset>7741920</wp:posOffset>
                </wp:positionV>
                <wp:extent cx="5143500" cy="1638300"/>
                <wp:effectExtent l="0" t="0" r="0" b="0"/>
                <wp:wrapNone/>
                <wp:docPr id="6" name="Group 6"/>
                <wp:cNvGraphicFramePr/>
                <a:graphic xmlns:a="http://schemas.openxmlformats.org/drawingml/2006/main">
                  <a:graphicData uri="http://schemas.microsoft.com/office/word/2010/wordprocessingGroup">
                    <wpg:wgp>
                      <wpg:cNvGrpSpPr/>
                      <wpg:grpSpPr>
                        <a:xfrm>
                          <a:off x="0" y="0"/>
                          <a:ext cx="5143500" cy="1638300"/>
                          <a:chOff x="0" y="0"/>
                          <a:chExt cx="5143500" cy="1638300"/>
                        </a:xfrm>
                      </wpg:grpSpPr>
                      <wps:wsp>
                        <wps:cNvPr id="21" name="Text Box 21"/>
                        <wps:cNvSpPr txBox="1"/>
                        <wps:spPr>
                          <a:xfrm>
                            <a:off x="0" y="0"/>
                            <a:ext cx="5143500" cy="16383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189F4" w14:textId="77777777" w:rsidR="00267305" w:rsidRPr="006E0B9E" w:rsidRDefault="00267305" w:rsidP="00AB14A9">
                              <w:pPr>
                                <w:rPr>
                                  <w:rFonts w:ascii="Arial" w:hAnsi="Arial" w:cs="Arial"/>
                                  <w:b/>
                                </w:rPr>
                              </w:pPr>
                              <w:r w:rsidRPr="006E0B9E">
                                <w:rPr>
                                  <w:rFonts w:ascii="Arial" w:hAnsi="Arial" w:cs="Arial"/>
                                  <w:b/>
                                </w:rPr>
                                <w:t>National Centre for Vocational Education Research</w:t>
                              </w:r>
                            </w:p>
                            <w:p w14:paraId="50B6504C" w14:textId="77777777" w:rsidR="00267305" w:rsidRPr="006E0B9E" w:rsidRDefault="00267305" w:rsidP="00AB14A9">
                              <w:pPr>
                                <w:pStyle w:val="Imprint"/>
                                <w:spacing w:before="80"/>
                                <w:rPr>
                                  <w:rFonts w:ascii="Arial" w:hAnsi="Arial" w:cs="Arial"/>
                                  <w:color w:val="000000"/>
                                </w:rPr>
                              </w:pPr>
                              <w:r w:rsidRPr="006E0B9E">
                                <w:rPr>
                                  <w:rFonts w:ascii="Arial" w:hAnsi="Arial" w:cs="Arial"/>
                                  <w:color w:val="000000"/>
                                </w:rPr>
                                <w:t xml:space="preserve">Level </w:t>
                              </w:r>
                              <w:r>
                                <w:rPr>
                                  <w:rFonts w:ascii="Arial" w:hAnsi="Arial" w:cs="Arial"/>
                                  <w:color w:val="000000"/>
                                </w:rPr>
                                <w:t>5, 60 Light Square</w:t>
                              </w:r>
                              <w:r w:rsidRPr="006E0B9E">
                                <w:rPr>
                                  <w:rFonts w:ascii="Arial" w:hAnsi="Arial" w:cs="Arial"/>
                                  <w:color w:val="000000"/>
                                </w:rPr>
                                <w:t>, Adelaide, SA 5000</w:t>
                              </w:r>
                              <w:r w:rsidRPr="006E0B9E">
                                <w:rPr>
                                  <w:rFonts w:ascii="Arial" w:hAnsi="Arial" w:cs="Arial"/>
                                  <w:color w:val="000000"/>
                                </w:rPr>
                                <w:br/>
                                <w:t>PO Box 8288 Station Arcade, Adelaide SA 5000, Australia</w:t>
                              </w:r>
                            </w:p>
                            <w:p w14:paraId="7D335AC8" w14:textId="77777777" w:rsidR="00267305" w:rsidRPr="006E0B9E" w:rsidRDefault="00267305" w:rsidP="00AB14A9">
                              <w:pPr>
                                <w:pStyle w:val="Imprint"/>
                                <w:tabs>
                                  <w:tab w:val="left" w:pos="3402"/>
                                </w:tabs>
                                <w:rPr>
                                  <w:rFonts w:ascii="Arial" w:hAnsi="Arial" w:cs="Arial"/>
                                </w:rPr>
                              </w:pPr>
                              <w:r w:rsidRPr="006E0B9E">
                                <w:rPr>
                                  <w:rFonts w:ascii="Arial" w:hAnsi="Arial" w:cs="Arial"/>
                                  <w:b/>
                                </w:rPr>
                                <w:t>Phone</w:t>
                              </w:r>
                              <w:r w:rsidRPr="006E0B9E">
                                <w:rPr>
                                  <w:rFonts w:ascii="Arial" w:hAnsi="Arial" w:cs="Arial"/>
                                </w:rPr>
                                <w:t xml:space="preserve"> +61 8 8230 8400  </w:t>
                              </w:r>
                              <w:r w:rsidRPr="006E0B9E">
                                <w:rPr>
                                  <w:rFonts w:ascii="Arial" w:hAnsi="Arial" w:cs="Arial"/>
                                  <w:b/>
                                </w:rPr>
                                <w:t>Email</w:t>
                              </w:r>
                              <w:r w:rsidRPr="006E0B9E">
                                <w:rPr>
                                  <w:rFonts w:ascii="Arial" w:hAnsi="Arial" w:cs="Arial"/>
                                </w:rPr>
                                <w:t xml:space="preserve"> </w:t>
                              </w:r>
                              <w:hyperlink r:id="rId115" w:history="1">
                                <w:r w:rsidRPr="006C271D">
                                  <w:rPr>
                                    <w:rStyle w:val="Hyperlink"/>
                                    <w:rFonts w:ascii="Arial" w:hAnsi="Arial" w:cs="Arial"/>
                                    <w:sz w:val="16"/>
                                    <w:szCs w:val="16"/>
                                  </w:rPr>
                                  <w:t>ncver@ncver.edu.au</w:t>
                                </w:r>
                              </w:hyperlink>
                              <w:r w:rsidRPr="006C271D">
                                <w:rPr>
                                  <w:rFonts w:ascii="Arial" w:hAnsi="Arial" w:cs="Arial"/>
                                  <w:szCs w:val="16"/>
                                </w:rPr>
                                <w:t xml:space="preserve">  </w:t>
                              </w:r>
                              <w:r>
                                <w:rPr>
                                  <w:rFonts w:ascii="Arial" w:hAnsi="Arial" w:cs="Arial"/>
                                  <w:szCs w:val="16"/>
                                </w:rPr>
                                <w:br/>
                              </w:r>
                              <w:r w:rsidRPr="006C271D">
                                <w:rPr>
                                  <w:rFonts w:ascii="Arial" w:hAnsi="Arial" w:cs="Arial"/>
                                  <w:b/>
                                  <w:szCs w:val="16"/>
                                </w:rPr>
                                <w:t>Web</w:t>
                              </w:r>
                              <w:r w:rsidRPr="006C271D">
                                <w:rPr>
                                  <w:rFonts w:ascii="Arial" w:hAnsi="Arial" w:cs="Arial"/>
                                  <w:szCs w:val="16"/>
                                </w:rPr>
                                <w:t xml:space="preserve"> &lt;http</w:t>
                              </w:r>
                              <w:r>
                                <w:rPr>
                                  <w:rFonts w:ascii="Arial" w:hAnsi="Arial" w:cs="Arial"/>
                                  <w:szCs w:val="16"/>
                                </w:rPr>
                                <w:t>s</w:t>
                              </w:r>
                              <w:r w:rsidRPr="006C271D">
                                <w:rPr>
                                  <w:rFonts w:ascii="Arial" w:hAnsi="Arial" w:cs="Arial"/>
                                  <w:szCs w:val="16"/>
                                </w:rPr>
                                <w:t>://www.ncver.edu.au&gt;  &lt;</w:t>
                              </w:r>
                              <w:hyperlink r:id="rId116" w:history="1">
                                <w:r w:rsidRPr="006300D6">
                                  <w:rPr>
                                    <w:rStyle w:val="Hyperlink"/>
                                    <w:rFonts w:ascii="Arial" w:hAnsi="Arial" w:cs="Arial"/>
                                    <w:sz w:val="16"/>
                                    <w:szCs w:val="16"/>
                                  </w:rPr>
                                  <w:t>https://www.lsay.edu.au</w:t>
                                </w:r>
                              </w:hyperlink>
                              <w:r w:rsidRPr="006C271D">
                                <w:rPr>
                                  <w:rFonts w:ascii="Arial" w:hAnsi="Arial" w:cs="Arial"/>
                                  <w:szCs w:val="16"/>
                                </w:rPr>
                                <w:t>&gt;</w:t>
                              </w:r>
                            </w:p>
                            <w:p w14:paraId="362EAF6E" w14:textId="77777777" w:rsidR="00267305" w:rsidRPr="006E0B9E" w:rsidRDefault="00267305" w:rsidP="00AB14A9">
                              <w:pPr>
                                <w:pStyle w:val="Imprint"/>
                                <w:tabs>
                                  <w:tab w:val="left" w:pos="993"/>
                                  <w:tab w:val="left" w:pos="3686"/>
                                </w:tabs>
                                <w:spacing w:before="0"/>
                                <w:rPr>
                                  <w:rFonts w:ascii="Arial" w:hAnsi="Arial" w:cs="Arial"/>
                                </w:rPr>
                              </w:pPr>
                              <w:r w:rsidRPr="006E0B9E">
                                <w:rPr>
                                  <w:rFonts w:ascii="Arial" w:hAnsi="Arial" w:cs="Arial"/>
                                  <w:b/>
                                </w:rPr>
                                <w:t>Follow us:</w:t>
                              </w:r>
                              <w:r w:rsidRPr="006E0B9E">
                                <w:rPr>
                                  <w:rFonts w:ascii="Arial" w:hAnsi="Arial" w:cs="Arial"/>
                                </w:rPr>
                                <w:t xml:space="preserve"> </w:t>
                              </w:r>
                              <w:r>
                                <w:rPr>
                                  <w:rFonts w:ascii="Arial" w:hAnsi="Arial" w:cs="Arial"/>
                                </w:rPr>
                                <w:t xml:space="preserve">      </w:t>
                              </w:r>
                              <w:r w:rsidRPr="006E0B9E">
                                <w:rPr>
                                  <w:rFonts w:ascii="Arial" w:hAnsi="Arial" w:cs="Arial"/>
                                </w:rPr>
                                <w:t xml:space="preserve"> </w:t>
                              </w:r>
                              <w:r w:rsidRPr="006C271D">
                                <w:rPr>
                                  <w:rFonts w:ascii="Arial" w:hAnsi="Arial" w:cs="Arial"/>
                                  <w:szCs w:val="16"/>
                                </w:rPr>
                                <w:t>&lt;</w:t>
                              </w:r>
                              <w:hyperlink r:id="rId117" w:history="1">
                                <w:r w:rsidRPr="00642958">
                                  <w:rPr>
                                    <w:rStyle w:val="Hyperlink"/>
                                    <w:rFonts w:ascii="Arial" w:hAnsi="Arial" w:cs="Arial"/>
                                    <w:sz w:val="16"/>
                                    <w:szCs w:val="16"/>
                                  </w:rPr>
                                  <w:t>https://twitter.com/ncver</w:t>
                                </w:r>
                              </w:hyperlink>
                              <w:r w:rsidRPr="006C271D">
                                <w:rPr>
                                  <w:rFonts w:ascii="Arial" w:hAnsi="Arial" w:cs="Arial"/>
                                  <w:szCs w:val="16"/>
                                </w:rPr>
                                <w:t xml:space="preserve">&gt;         </w:t>
                              </w:r>
                              <w:r w:rsidRPr="006E0B9E">
                                <w:rPr>
                                  <w:rFonts w:ascii="Arial" w:hAnsi="Arial" w:cs="Arial"/>
                                </w:rPr>
                                <w:t>&lt;http</w:t>
                              </w:r>
                              <w:r>
                                <w:rPr>
                                  <w:rFonts w:ascii="Arial" w:hAnsi="Arial" w:cs="Arial"/>
                                </w:rPr>
                                <w:t>s</w:t>
                              </w:r>
                              <w:r w:rsidRPr="006E0B9E">
                                <w:rPr>
                                  <w:rFonts w:ascii="Arial" w:hAnsi="Arial" w:cs="Arial"/>
                                </w:rPr>
                                <w:t>://www.linkedin.com/company/ncver&gt;</w:t>
                              </w:r>
                            </w:p>
                            <w:p w14:paraId="380CE3B5" w14:textId="77777777" w:rsidR="00267305" w:rsidRPr="009F3844" w:rsidRDefault="00267305" w:rsidP="009F3844">
                              <w:pPr>
                                <w:rPr>
                                  <w:rFonts w:ascii="Arial" w:hAnsi="Arial" w:cs="Arial"/>
                                  <w:sz w:val="16"/>
                                  <w:szCs w:val="1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59" name="Picture 1" descr="P:\PublicationComponents\logos\Social Media\Twitter_blackbox.png"/>
                          <pic:cNvPicPr>
                            <a:picLocks noChangeAspect="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647700" y="1155700"/>
                            <a:ext cx="141605" cy="152400"/>
                          </a:xfrm>
                          <a:prstGeom prst="rect">
                            <a:avLst/>
                          </a:prstGeom>
                          <a:noFill/>
                          <a:ln w="9525">
                            <a:noFill/>
                            <a:miter lim="800000"/>
                            <a:headEnd/>
                            <a:tailEnd/>
                          </a:ln>
                        </pic:spPr>
                      </pic:pic>
                      <pic:pic xmlns:pic="http://schemas.openxmlformats.org/drawingml/2006/picture">
                        <pic:nvPicPr>
                          <pic:cNvPr id="60" name="Picture 60" descr="P:\PublicationComponents\logos\Social Media\InBug-16px_0.png"/>
                          <pic:cNvPicPr>
                            <a:picLocks noChangeAspect="1"/>
                          </pic:cNvPicPr>
                        </pic:nvPicPr>
                        <pic:blipFill>
                          <a:blip r:embed="rId19" cstate="print">
                            <a:biLevel thresh="50000"/>
                            <a:extLst>
                              <a:ext uri="{28A0092B-C50C-407E-A947-70E740481C1C}">
                                <a14:useLocalDpi xmlns:a14="http://schemas.microsoft.com/office/drawing/2010/main" val="0"/>
                              </a:ext>
                            </a:extLst>
                          </a:blip>
                          <a:srcRect/>
                          <a:stretch>
                            <a:fillRect/>
                          </a:stretch>
                        </pic:blipFill>
                        <pic:spPr bwMode="auto">
                          <a:xfrm>
                            <a:off x="2089150" y="1155700"/>
                            <a:ext cx="139065" cy="152400"/>
                          </a:xfrm>
                          <a:prstGeom prst="rect">
                            <a:avLst/>
                          </a:prstGeom>
                          <a:noFill/>
                          <a:ln w="9525">
                            <a:noFill/>
                            <a:miter lim="800000"/>
                            <a:headEnd/>
                            <a:tailEnd/>
                          </a:ln>
                        </pic:spPr>
                      </pic:pic>
                    </wpg:wgp>
                  </a:graphicData>
                </a:graphic>
              </wp:anchor>
            </w:drawing>
          </mc:Choice>
          <mc:Fallback>
            <w:pict>
              <v:group w14:anchorId="09479A42" id="Group 6" o:spid="_x0000_s1030" style="position:absolute;margin-left:-115.05pt;margin-top:609.6pt;width:405pt;height:129pt;z-index:251907072" coordsize="51435,163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y8sq/aQQAAAUNAAAOAAAAZHJzL2Uyb0RvYy54bWzUV21PGzkQ/n7S/Qdr&#10;v0NeSFJYESoKBSHRNiqc+gWpcrzerIXX9tnOC/3194x3N9DQU69UOgkklrE9tmeemXnGHL/d1Jqt&#10;pA/Kmmk22O9nTBphC2UW0+yv24u9w4yFyE3BtTVymj3IkL09+fOP47XL5dBWVhfSMxxiQr5206yK&#10;0eW9XhCVrHnYt04aLJbW1zxi6Be9wvM1Tq91b9jvT3pr6wvnrZAhYPa8WcxO0vllKUX8VJZBRqan&#10;GWyL6evTd07f3skxzxeeu0qJ1gz+Aitqrgwu3R51ziNnS6+eHVUr4W2wZdwXtu7ZslRCJh/gzaC/&#10;482lt0uXfFnk64XbwgRod3B68bHi42rmmSqm2SRjhtcIUbqVTQiatVvk0Lj07sbNfDuxaEbk7ab0&#10;Nf2FH2yTQH3Ygio3kQlMjgejg3Ef2AusDSYHhwcYJNhFhdg82yeq9z/Z2esu7pF9W3PWDikUHlEK&#10;v4fSTcWdTOAHwqBFaTjoYLolB9/ZDcNUQiapEU4sbjAPZ7v5gMnfhWvrNM+dD/FS2pqRMM08kjzl&#10;Hl9dhwhToNqp0K3GXiitE+LasDUijXikDdsV7NCGdGUqmfYYArQxPUnxQUvS0eazLJEyKeA0kYpV&#10;nmnPVhxlxoWQJibn07nQJq0SRvzKxlb/0apf2dz40d1sTdxurpWxPnm/Y3Zx35lcNvoA8onfJMbN&#10;fJNqZdRFdm6LBwTc24ZYghMXCkG55iHOuAeTIO/BjvETPqW2AN+2UsYq67/9aJ70kbpYzdgazDTN&#10;wt9L7mXG9JVBUh8NRiOisjQYjd8MMfBPV+ZPV8yyPrOICvIW1iWR9KPuxNLb+gtI9JRuxRI3AndP&#10;s9iJZ7HhS5CwkKenSQnk5Xi8NjdO0NEUJEq5280X7l2blxEF8tF2ZcTznfRsdGmnsafLaEuVcpdw&#10;blBt8UdJnxw7JXL8tgwI6Vlt/7xTYFdcEoxNt6n/0xk19/dLt9f4q+ZKq/iQGg98JqPMaqYEVTcN&#10;HmlifNTRBJbpVgb8CxkEoJzld7PlXCvBI5rmGZBEZzQx3Gm7sOHuxgrFNfsgC8XvbtcqRum/zjUX&#10;93O72XdmQbnX3dbcDfCVuLbiPjBjzypuFvI0ONBCy0G979XT8DvDYY0jkqBokNxCBGN3+swPUG56&#10;2LkVyxpeNE3ZS52cC5VyAdmWy3ouC1DVVQEcBB4EEY3GeWUieQMK8eIz7G3k6GUUFU03HJDmQSWh&#10;W0gOPNpM3hFPsfn6gy1wMEc6pZzc6U+T0Zs31ImoEQ3GY5LTjV2rGowGk/647VTj4ahZx83dOR2t&#10;vpR5j8bDcTJsy7w8rxUCzLSqp9lhn34amyrJi/emSPZFrnQjt0SdAGioOYlA4PXVyASRaF4cs7ZG&#10;aOYFRXJl3i0Xe4OJ23ztv/4CGe4WSCpKdS1XUrNYeRkqPKq6REFCUCH8fzU07B8eDfB++PciOjjq&#10;T15tEaUnJd7a6RXV/l9Aj/mn49SYHv97OfkHAAD//wMAUEsDBAoAAAAAAAAAIQAEfpL9oQMAAKED&#10;AAAUAAAAZHJzL21lZGlhL2ltYWdlMS5wbmeJUE5HDQoaCgAAAA1JSERSAAAAMQAAADYIAwAAAFlH&#10;gZYAAAAJcEhZcwAAFxIAABcSAWef0lIAAAAZdEVYdFNvZnR3YXJlAEFkb2JlIEltYWdlUmVhZHlx&#10;yWU8AAABiVBMVEUAAAAPDw8fHx8EBAUWFhcUFBUZGRkHBwcbGxsSEhILCwsQEBAfHyAvLy8/Pz81&#10;NTcvLzAtLS48PD4oKCkkJCU6OjwmJic+PkBfX19PT09SUlRPT1FLS01BQUJISEpcXV9OTlBQUFJT&#10;VFZWV1laW11JSUtYWFpTU1VdXmBeX2FfYGJ/f39ub3J6e351dnl3eHtnaGphYmRwcXNzdHd4eXxx&#10;cnRiY2VkZWdoaWtjZGZ9foF+gIOfn5+XmZyOj5KVl5qJi46Rk5aGiIuTlZiAgYSanJ+UlpmJio2G&#10;h4qWmJuYmp2Nj5KKjI+DhIePj4+lp6qmqKuys7axs7WnqayytLe1t7mtr7GztbirrbC9vsC+wMLf&#10;39/V1tjIycvP0NLa293Mzc/b3N3a29zHyMrV1tfc3d7W19nOz9HAwcTDxcfLzM7R0tTFxsjGx8nP&#10;z8/e3+Hv7+/7+/v4+fn8/Pzz8/T5+vr+/v73+Pjk5ebp6uvy8vP09PT39/fn5+j9/f36+vvt7u7g&#10;4eL///8eSmTVAAABmUlEQVRIx+3WV1fCMAAF4CAiQxEHILi34ABFxImiuBfuBW7BhewyFBXzy5Uq&#10;2qZJpY+cw31Lm++kLc2lALp1IpBvSvpCELjzn5+NEgIdEJYpIBIo9EBoKouicES9KxiOeOwqetDA&#10;Ef3ofLE9CunEBkCp6XQaFVXUDCK2YC7xswQ8l6DCDKGdBRyQmWRjtQERs1+Ht8v+QBPFBJGdi1Qz&#10;RsBLw6+Yg+w8t6BXNUEfjzqlP+NdNqAGOU+3Nf596mpeRo/32MKM+T2ucydf9ifbpMDFFgaMaE8z&#10;7zT4yhYdXDFUY0lAcuq4wvl24yWDhJgrhiFffJg3sTbNJw5w7+4Cn7DihPyWDCJq7P5QnxDFIWlH&#10;We7esSBuJIj7hyR+iUfSrnWSLmqEJCQePDgmN4MGS1Iqni6RLGY4gLLxt4/C6GeDqOmfvpIfIUss&#10;8TecdvmDPT/sIHZi5+iYdcVPIQt4jeQWrViNce45s1bO27vadV+c+YieNmT/N7Wsq9s2nk1vj0ZR&#10;/FcrFCH0e2kTBAR+9YUADCgFAH0IfgIpW1EYsrI6pAAAAABJRU5ErkJgglBLAwQKAAAAAAAAACEA&#10;eaXn0CAFAAAgBQAAFAAAAGRycy9tZWRpYS9pbWFnZTIucG5niVBORw0KGgoAAAANSUhEUgAAABAA&#10;AAAQCAYAAAAf8/9hAAAAGXRFWHRTb2Z0d2FyZQBBZG9iZSBJbWFnZVJlYWR5ccllPAAAA2hpVFh0&#10;WE1MOmNvbS5hZG9iZS54bXAAAAAAADw/eHBhY2tldCBiZWdpbj0i77u/IiBpZD0iVzVNME1wQ2Vo&#10;aUh6cmVTek5UY3prYzlkIj8+IDx4OnhtcG1ldGEgeG1sbnM6eD0iYWRvYmU6bnM6bWV0YS8iIHg6&#10;eG1wdGs9IkFkb2JlIFhNUCBDb3JlIDUuMy1jMDExIDY2LjE0NTY2MSwgMjAxMi8wMi8wNi0xNDo1&#10;NjoyNyAgICAgICAgIj4gPHJkZjpSREYgeG1sbnM6cmRmPSJodHRwOi8vd3d3LnczLm9yZy8xOTk5&#10;LzAyLzIyLXJkZi1zeW50YXgtbnMjIj4gPHJkZjpEZXNjcmlwdGlvbiByZGY6YWJvdXQ9IiIgeG1s&#10;bnM6eG1wTU09Imh0dHA6Ly9ucy5hZG9iZS5jb20veGFwLzEuMC9tbS8iIHhtbG5zOnN0UmVmPSJo&#10;dHRwOi8vbnMuYWRvYmUuY29tL3hhcC8xLjAvc1R5cGUvUmVzb3VyY2VSZWYjIiB4bWxuczp4bXA9&#10;Imh0dHA6Ly9ucy5hZG9iZS5jb20veGFwLzEuMC8iIHhtcE1NOk9yaWdpbmFsRG9jdW1lbnRJRD0i&#10;eG1wLmRpZDpFQTU1OTJCNzE0MjA2ODExODIyQUM4RkRGOEJDMjIzMSIgeG1wTU06RG9jdW1lbnRJ&#10;RD0ieG1wLmRpZDowMDgyOTk4NDRENjkxMUUyOEIxQ0VGODgzNEYxNzk1RCIgeG1wTU06SW5zdGFu&#10;Y2VJRD0ieG1wLmlpZDowMDgyOTk4MzRENjkxMUUyOEIxQ0VGODgzNEYxNzk1RCIgeG1wOkNyZWF0&#10;b3JUb29sPSJBZG9iZSBQaG90b3Nob3AgQ1M2IChNYWNpbnRvc2gpIj4gPHhtcE1NOkRlcml2ZWRG&#10;cm9tIHN0UmVmOmluc3RhbmNlSUQ9InhtcC5paWQ6ODQ1Njk0MDIwOTIwNjgxMTgwODNBRjZCRDM3&#10;Nzk2REQiIHN0UmVmOmRvY3VtZW50SUQ9InhtcC5kaWQ6RUE1NTkyQjcxNDIwNjgxMTgyMkFDOEZE&#10;RjhCQzIyMzEiLz4gPC9yZGY6RGVzY3JpcHRpb24+IDwvcmRmOlJERj4gPC94OnhtcG1ldGE+IDw/&#10;eHBhY2tldCBlbmQ9InIiPz5JqZSGAAABTklEQVR42oRTvS4EURT+zmTIbGO2RaEkUaBDwxMIndKU&#10;S2c9gBcQKqFar2A7lQ2SVUgoJXbbbSRkNSSKY+bO3Dv33HsTX3NOzj0/3/m5cdLu7oG5AyLkEsgF&#10;cmFAtoFKwazfsjgXZXAdYfwc56oAwfLvxLbTwmyq5Ovoy2EAP0mFSCtF8O3+GnoH65ifmYKAZsHs&#10;2WNI8qpdggNdkcizmwQF7c3zfqWPy7kR+ZXtJIqB1dPz4YaSjaMuvk+2lL5yeodeaxVpMonxzy92&#10;rp7Qf3s3MZFcE+S6cujgAmkygc7usmgpNgE2TUs/vhngZfSJpekmzrYXMddsiFKRCRDrqtWL+wEe&#10;hx+4fBjCB1cJyGEA57DUmxyetkXi0kJwd+8g+tdJnq5HkJL2Nfu0Aywo+JkKBlRtkYNDqtujIKui&#10;hax2YHn3bA0s9B+Ysz8BBgAS634ayF63hgAAAABJRU5ErkJgglBLAwQUAAYACAAAACEAe75DdeQA&#10;AAAOAQAADwAAAGRycy9kb3ducmV2LnhtbEyPwU7DMAyG70i8Q2QkbluajtG1NJ2mCThNSGxIaLes&#10;8dpqTVI1Wdu9PeYER/v/9Ptzvp5MywbsfeOsBDGPgKEtnW5sJeHr8DZbAfNBWa1aZ1HCDT2si/u7&#10;XGXajfYTh32oGJVYnykJdQhdxrkvazTKz12HlrKz640KNPYV170aqdy0PI6iZ25UY+lCrTrc1lhe&#10;9lcj4X1U42YhXofd5by9HQ/Lj++dQCkfH6bNC7CAU/iD4Vef1KEgp5O7Wu1ZK2EWLyJBLCWxSGNg&#10;xCyTNAV2otVTksTAi5z/f6P4AQAA//8DAFBLAwQUAAYACAAAACEALmzwAMUAAAClAQAAGQAAAGRy&#10;cy9fcmVscy9lMm9Eb2MueG1sLnJlbHO8kMGKwjAQhu8L+w5h7tu0PSyymPYigldxH2BIpmmwmYQk&#10;ir69gWVBQfDmcWb4v/9j1uPFL+JMKbvACrqmBUGsg3FsFfwetl8rELkgG1wCk4IrZRiHz4/1nhYs&#10;NZRnF7OoFM4K5lLij5RZz+QxNyES18sUksdSx2RlRH1ES7Jv22+Z7hkwPDDFzihIO9ODOFxjbX7N&#10;DtPkNG2CPnni8qRCOl+7KxCTpaLAk3H4t+ybyBbkc4fuPQ7dv4N8eO5wAwAA//8DAFBLAQItABQA&#10;BgAIAAAAIQCxgme2CgEAABMCAAATAAAAAAAAAAAAAAAAAAAAAABbQ29udGVudF9UeXBlc10ueG1s&#10;UEsBAi0AFAAGAAgAAAAhADj9If/WAAAAlAEAAAsAAAAAAAAAAAAAAAAAOwEAAF9yZWxzLy5yZWxz&#10;UEsBAi0AFAAGAAgAAAAhADLyyr9pBAAABQ0AAA4AAAAAAAAAAAAAAAAAOgIAAGRycy9lMm9Eb2Mu&#10;eG1sUEsBAi0ACgAAAAAAAAAhAAR+kv2hAwAAoQMAABQAAAAAAAAAAAAAAAAAzwYAAGRycy9tZWRp&#10;YS9pbWFnZTEucG5nUEsBAi0ACgAAAAAAAAAhAHml59AgBQAAIAUAABQAAAAAAAAAAAAAAAAAogoA&#10;AGRycy9tZWRpYS9pbWFnZTIucG5nUEsBAi0AFAAGAAgAAAAhAHu+Q3XkAAAADgEAAA8AAAAAAAAA&#10;AAAAAAAA9A8AAGRycy9kb3ducmV2LnhtbFBLAQItABQABgAIAAAAIQAubPAAxQAAAKUBAAAZAAAA&#10;AAAAAAAAAAAAAAURAABkcnMvX3JlbHMvZTJvRG9jLnhtbC5yZWxzUEsFBgAAAAAHAAcAvgEAAAES&#10;AAAAAA==&#10;">
                <v:shape id="Text Box 21" o:spid="_x0000_s1031" type="#_x0000_t202" style="position:absolute;width:51435;height:163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N3WpxAAAANsAAAAPAAAAZHJzL2Rvd25yZXYueG1sRI9Bi8Iw&#10;FITvwv6H8ARvmlpQpGsUKYiy6EG3l729bZ5tsXnpNlmt/nojCB6HmfmGmS87U4sLta6yrGA8ikAQ&#10;51ZXXCjIvtfDGQjnkTXWlknBjRwsFx+9OSbaXvlAl6MvRICwS1BB6X2TSOnykgy6kW2Ig3eyrUEf&#10;ZFtI3eI1wE0t4yiaSoMVh4USG0pLys/Hf6PgK13v8fAbm9m9Tje706r5y34mSg363eoThKfOv8Ov&#10;9lYriMfw/BJ+gFw8AAAA//8DAFBLAQItABQABgAIAAAAIQDb4fbL7gAAAIUBAAATAAAAAAAAAAAA&#10;AAAAAAAAAABbQ29udGVudF9UeXBlc10ueG1sUEsBAi0AFAAGAAgAAAAhAFr0LFu/AAAAFQEAAAsA&#10;AAAAAAAAAAAAAAAAHwEAAF9yZWxzLy5yZWxzUEsBAi0AFAAGAAgAAAAhAHU3danEAAAA2wAAAA8A&#10;AAAAAAAAAAAAAAAABwIAAGRycy9kb3ducmV2LnhtbFBLBQYAAAAAAwADALcAAAD4AgAAAAA=&#10;" filled="f" stroked="f" strokeweight=".5pt">
                  <v:textbox>
                    <w:txbxContent>
                      <w:p w14:paraId="7B2189F4" w14:textId="77777777" w:rsidR="00267305" w:rsidRPr="006E0B9E" w:rsidRDefault="00267305" w:rsidP="00AB14A9">
                        <w:pPr>
                          <w:rPr>
                            <w:rFonts w:ascii="Arial" w:hAnsi="Arial" w:cs="Arial"/>
                            <w:b/>
                          </w:rPr>
                        </w:pPr>
                        <w:r w:rsidRPr="006E0B9E">
                          <w:rPr>
                            <w:rFonts w:ascii="Arial" w:hAnsi="Arial" w:cs="Arial"/>
                            <w:b/>
                          </w:rPr>
                          <w:t>National Centre for Vocational Education Research</w:t>
                        </w:r>
                      </w:p>
                      <w:p w14:paraId="50B6504C" w14:textId="77777777" w:rsidR="00267305" w:rsidRPr="006E0B9E" w:rsidRDefault="00267305" w:rsidP="00AB14A9">
                        <w:pPr>
                          <w:pStyle w:val="Imprint"/>
                          <w:spacing w:before="80"/>
                          <w:rPr>
                            <w:rFonts w:ascii="Arial" w:hAnsi="Arial" w:cs="Arial"/>
                            <w:color w:val="000000"/>
                          </w:rPr>
                        </w:pPr>
                        <w:r w:rsidRPr="006E0B9E">
                          <w:rPr>
                            <w:rFonts w:ascii="Arial" w:hAnsi="Arial" w:cs="Arial"/>
                            <w:color w:val="000000"/>
                          </w:rPr>
                          <w:t xml:space="preserve">Level </w:t>
                        </w:r>
                        <w:r>
                          <w:rPr>
                            <w:rFonts w:ascii="Arial" w:hAnsi="Arial" w:cs="Arial"/>
                            <w:color w:val="000000"/>
                          </w:rPr>
                          <w:t>5, 60 Light Square</w:t>
                        </w:r>
                        <w:r w:rsidRPr="006E0B9E">
                          <w:rPr>
                            <w:rFonts w:ascii="Arial" w:hAnsi="Arial" w:cs="Arial"/>
                            <w:color w:val="000000"/>
                          </w:rPr>
                          <w:t>, Adelaide, SA 5000</w:t>
                        </w:r>
                        <w:r w:rsidRPr="006E0B9E">
                          <w:rPr>
                            <w:rFonts w:ascii="Arial" w:hAnsi="Arial" w:cs="Arial"/>
                            <w:color w:val="000000"/>
                          </w:rPr>
                          <w:br/>
                          <w:t>PO Box 8288 Station Arcade, Adelaide SA 5000, Australia</w:t>
                        </w:r>
                      </w:p>
                      <w:p w14:paraId="7D335AC8" w14:textId="77777777" w:rsidR="00267305" w:rsidRPr="006E0B9E" w:rsidRDefault="00267305" w:rsidP="00AB14A9">
                        <w:pPr>
                          <w:pStyle w:val="Imprint"/>
                          <w:tabs>
                            <w:tab w:val="left" w:pos="3402"/>
                          </w:tabs>
                          <w:rPr>
                            <w:rFonts w:ascii="Arial" w:hAnsi="Arial" w:cs="Arial"/>
                          </w:rPr>
                        </w:pPr>
                        <w:r w:rsidRPr="006E0B9E">
                          <w:rPr>
                            <w:rFonts w:ascii="Arial" w:hAnsi="Arial" w:cs="Arial"/>
                            <w:b/>
                          </w:rPr>
                          <w:t>Phone</w:t>
                        </w:r>
                        <w:r w:rsidRPr="006E0B9E">
                          <w:rPr>
                            <w:rFonts w:ascii="Arial" w:hAnsi="Arial" w:cs="Arial"/>
                          </w:rPr>
                          <w:t xml:space="preserve"> +61 8 8230 8400  </w:t>
                        </w:r>
                        <w:r w:rsidRPr="006E0B9E">
                          <w:rPr>
                            <w:rFonts w:ascii="Arial" w:hAnsi="Arial" w:cs="Arial"/>
                            <w:b/>
                          </w:rPr>
                          <w:t>Email</w:t>
                        </w:r>
                        <w:r w:rsidRPr="006E0B9E">
                          <w:rPr>
                            <w:rFonts w:ascii="Arial" w:hAnsi="Arial" w:cs="Arial"/>
                          </w:rPr>
                          <w:t xml:space="preserve"> </w:t>
                        </w:r>
                        <w:hyperlink r:id="rId118" w:history="1">
                          <w:r w:rsidRPr="006C271D">
                            <w:rPr>
                              <w:rStyle w:val="Hyperlink"/>
                              <w:rFonts w:ascii="Arial" w:hAnsi="Arial" w:cs="Arial"/>
                              <w:sz w:val="16"/>
                              <w:szCs w:val="16"/>
                            </w:rPr>
                            <w:t>ncver@ncver.edu.au</w:t>
                          </w:r>
                        </w:hyperlink>
                        <w:r w:rsidRPr="006C271D">
                          <w:rPr>
                            <w:rFonts w:ascii="Arial" w:hAnsi="Arial" w:cs="Arial"/>
                            <w:szCs w:val="16"/>
                          </w:rPr>
                          <w:t xml:space="preserve">  </w:t>
                        </w:r>
                        <w:r>
                          <w:rPr>
                            <w:rFonts w:ascii="Arial" w:hAnsi="Arial" w:cs="Arial"/>
                            <w:szCs w:val="16"/>
                          </w:rPr>
                          <w:br/>
                        </w:r>
                        <w:r w:rsidRPr="006C271D">
                          <w:rPr>
                            <w:rFonts w:ascii="Arial" w:hAnsi="Arial" w:cs="Arial"/>
                            <w:b/>
                            <w:szCs w:val="16"/>
                          </w:rPr>
                          <w:t>Web</w:t>
                        </w:r>
                        <w:r w:rsidRPr="006C271D">
                          <w:rPr>
                            <w:rFonts w:ascii="Arial" w:hAnsi="Arial" w:cs="Arial"/>
                            <w:szCs w:val="16"/>
                          </w:rPr>
                          <w:t xml:space="preserve"> &lt;http</w:t>
                        </w:r>
                        <w:r>
                          <w:rPr>
                            <w:rFonts w:ascii="Arial" w:hAnsi="Arial" w:cs="Arial"/>
                            <w:szCs w:val="16"/>
                          </w:rPr>
                          <w:t>s</w:t>
                        </w:r>
                        <w:r w:rsidRPr="006C271D">
                          <w:rPr>
                            <w:rFonts w:ascii="Arial" w:hAnsi="Arial" w:cs="Arial"/>
                            <w:szCs w:val="16"/>
                          </w:rPr>
                          <w:t>://www.ncver.edu.au&gt;  &lt;</w:t>
                        </w:r>
                        <w:hyperlink r:id="rId119" w:history="1">
                          <w:r w:rsidRPr="006300D6">
                            <w:rPr>
                              <w:rStyle w:val="Hyperlink"/>
                              <w:rFonts w:ascii="Arial" w:hAnsi="Arial" w:cs="Arial"/>
                              <w:sz w:val="16"/>
                              <w:szCs w:val="16"/>
                            </w:rPr>
                            <w:t>https://www.lsay.edu.au</w:t>
                          </w:r>
                        </w:hyperlink>
                        <w:r w:rsidRPr="006C271D">
                          <w:rPr>
                            <w:rFonts w:ascii="Arial" w:hAnsi="Arial" w:cs="Arial"/>
                            <w:szCs w:val="16"/>
                          </w:rPr>
                          <w:t>&gt;</w:t>
                        </w:r>
                      </w:p>
                      <w:p w14:paraId="362EAF6E" w14:textId="77777777" w:rsidR="00267305" w:rsidRPr="006E0B9E" w:rsidRDefault="00267305" w:rsidP="00AB14A9">
                        <w:pPr>
                          <w:pStyle w:val="Imprint"/>
                          <w:tabs>
                            <w:tab w:val="left" w:pos="993"/>
                            <w:tab w:val="left" w:pos="3686"/>
                          </w:tabs>
                          <w:spacing w:before="0"/>
                          <w:rPr>
                            <w:rFonts w:ascii="Arial" w:hAnsi="Arial" w:cs="Arial"/>
                          </w:rPr>
                        </w:pPr>
                        <w:r w:rsidRPr="006E0B9E">
                          <w:rPr>
                            <w:rFonts w:ascii="Arial" w:hAnsi="Arial" w:cs="Arial"/>
                            <w:b/>
                          </w:rPr>
                          <w:t>Follow us:</w:t>
                        </w:r>
                        <w:r w:rsidRPr="006E0B9E">
                          <w:rPr>
                            <w:rFonts w:ascii="Arial" w:hAnsi="Arial" w:cs="Arial"/>
                          </w:rPr>
                          <w:t xml:space="preserve"> </w:t>
                        </w:r>
                        <w:r>
                          <w:rPr>
                            <w:rFonts w:ascii="Arial" w:hAnsi="Arial" w:cs="Arial"/>
                          </w:rPr>
                          <w:t xml:space="preserve">      </w:t>
                        </w:r>
                        <w:r w:rsidRPr="006E0B9E">
                          <w:rPr>
                            <w:rFonts w:ascii="Arial" w:hAnsi="Arial" w:cs="Arial"/>
                          </w:rPr>
                          <w:t xml:space="preserve"> </w:t>
                        </w:r>
                        <w:r w:rsidRPr="006C271D">
                          <w:rPr>
                            <w:rFonts w:ascii="Arial" w:hAnsi="Arial" w:cs="Arial"/>
                            <w:szCs w:val="16"/>
                          </w:rPr>
                          <w:t>&lt;</w:t>
                        </w:r>
                        <w:hyperlink r:id="rId120" w:history="1">
                          <w:r w:rsidRPr="00642958">
                            <w:rPr>
                              <w:rStyle w:val="Hyperlink"/>
                              <w:rFonts w:ascii="Arial" w:hAnsi="Arial" w:cs="Arial"/>
                              <w:sz w:val="16"/>
                              <w:szCs w:val="16"/>
                            </w:rPr>
                            <w:t>https://twitter.com/ncver</w:t>
                          </w:r>
                        </w:hyperlink>
                        <w:r w:rsidRPr="006C271D">
                          <w:rPr>
                            <w:rFonts w:ascii="Arial" w:hAnsi="Arial" w:cs="Arial"/>
                            <w:szCs w:val="16"/>
                          </w:rPr>
                          <w:t xml:space="preserve">&gt;         </w:t>
                        </w:r>
                        <w:r w:rsidRPr="006E0B9E">
                          <w:rPr>
                            <w:rFonts w:ascii="Arial" w:hAnsi="Arial" w:cs="Arial"/>
                          </w:rPr>
                          <w:t>&lt;http</w:t>
                        </w:r>
                        <w:r>
                          <w:rPr>
                            <w:rFonts w:ascii="Arial" w:hAnsi="Arial" w:cs="Arial"/>
                          </w:rPr>
                          <w:t>s</w:t>
                        </w:r>
                        <w:r w:rsidRPr="006E0B9E">
                          <w:rPr>
                            <w:rFonts w:ascii="Arial" w:hAnsi="Arial" w:cs="Arial"/>
                          </w:rPr>
                          <w:t>://www.linkedin.com/company/ncver&gt;</w:t>
                        </w:r>
                      </w:p>
                      <w:p w14:paraId="380CE3B5" w14:textId="77777777" w:rsidR="00267305" w:rsidRPr="009F3844" w:rsidRDefault="00267305" w:rsidP="009F3844">
                        <w:pPr>
                          <w:rPr>
                            <w:rFonts w:ascii="Arial" w:hAnsi="Arial" w:cs="Arial"/>
                            <w:sz w:val="16"/>
                            <w:szCs w:val="16"/>
                          </w:rPr>
                        </w:pP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32" type="#_x0000_t75" style="position:absolute;left:6477;top:11557;width:1416;height:152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furCxQAAANsAAAAPAAAAZHJzL2Rvd25yZXYueG1sRI9Ba8JA&#10;FITvQv/D8gq96cYWJY2uIkqhPYlaisdH9jWbmn2bZrcx8de7gtDjMDPfMPNlZyvRUuNLxwrGowQE&#10;ce50yYWCz8PbMAXhA7LGyjEp6MnDcvEwmGOm3Zl31O5DISKEfYYKTAh1JqXPDVn0I1cTR+/bNRZD&#10;lE0hdYPnCLeVfE6SqbRYclwwWNPaUH7a/1kF4fDSbr5ac9nIbfqbfhx/ettflHp67FYzEIG68B++&#10;t9+1gskr3L7EHyAXVwAAAP//AwBQSwECLQAUAAYACAAAACEA2+H2y+4AAACFAQAAEwAAAAAAAAAA&#10;AAAAAAAAAAAAW0NvbnRlbnRfVHlwZXNdLnhtbFBLAQItABQABgAIAAAAIQBa9CxbvwAAABUBAAAL&#10;AAAAAAAAAAAAAAAAAB8BAABfcmVscy8ucmVsc1BLAQItABQABgAIAAAAIQBCfurCxQAAANsAAAAP&#10;AAAAAAAAAAAAAAAAAAcCAABkcnMvZG93bnJldi54bWxQSwUGAAAAAAMAAwC3AAAA+QIAAAAA&#10;">
                  <v:imagedata r:id="rId121" o:title="Twitter_blackbox"/>
                </v:shape>
                <v:shape id="Picture 60" o:spid="_x0000_s1033" type="#_x0000_t75" style="position:absolute;left:20891;top:11557;width:1391;height:152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OMz9vAAAANsAAAAPAAAAZHJzL2Rvd25yZXYueG1sRE+7CsIw&#10;FN0F/yFcwU1TFVSqUVRQujj4QBwvzbUtNjelibX+vRkEx8N5L9etKUVDtSssKxgNIxDEqdUFZwqu&#10;l/1gDsJ5ZI2lZVLwIQfrVbezxFjbN5+oOftMhBB2MSrIva9iKV2ak0E3tBVx4B62NugDrDOpa3yH&#10;cFPKcRRNpcGCQ0OOFe1ySp/nl1GQbJuTmUSHmeSbvZuH9JukOCrV77WbBQhPrf+Lf+5EK5iG9eFL&#10;+AFy9QUAAP//AwBQSwECLQAUAAYACAAAACEA2+H2y+4AAACFAQAAEwAAAAAAAAAAAAAAAAAAAAAA&#10;W0NvbnRlbnRfVHlwZXNdLnhtbFBLAQItABQABgAIAAAAIQBa9CxbvwAAABUBAAALAAAAAAAAAAAA&#10;AAAAAB8BAABfcmVscy8ucmVsc1BLAQItABQABgAIAAAAIQAZOMz9vAAAANsAAAAPAAAAAAAAAAAA&#10;AAAAAAcCAABkcnMvZG93bnJldi54bWxQSwUGAAAAAAMAAwC3AAAA8AIAAAAA&#10;">
                  <v:imagedata r:id="rId122" o:title="InBug-16px_0" grayscale="t" bilevel="t"/>
                </v:shape>
              </v:group>
            </w:pict>
          </mc:Fallback>
        </mc:AlternateContent>
      </w:r>
      <w:r w:rsidRPr="009F3844">
        <w:rPr>
          <w:noProof/>
          <w:lang w:eastAsia="en-AU"/>
        </w:rPr>
        <w:drawing>
          <wp:anchor distT="0" distB="0" distL="114300" distR="114300" simplePos="0" relativeHeight="251900928" behindDoc="0" locked="0" layoutInCell="1" allowOverlap="1" wp14:anchorId="2C170315" wp14:editId="7C713A0D">
            <wp:simplePos x="0" y="0"/>
            <wp:positionH relativeFrom="column">
              <wp:posOffset>-1788160</wp:posOffset>
            </wp:positionH>
            <wp:positionV relativeFrom="paragraph">
              <wp:posOffset>9239250</wp:posOffset>
            </wp:positionV>
            <wp:extent cx="7542530" cy="561975"/>
            <wp:effectExtent l="0" t="0" r="1270" b="9525"/>
            <wp:wrapNone/>
            <wp:docPr id="20" name="Picture 20" descr="P:\PublicationDesigns\Rebranding2014\Final files\NCV2717_A4_Brochure_Cover\ColourBar_CorporateBlu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P:\PublicationDesigns\Rebranding2014\Final files\NCV2717_A4_Brochure_Cover\ColourBar_CorporateBlue.jpg"/>
                    <pic:cNvPicPr>
                      <a:picLocks noChangeAspect="1" noChangeArrowheads="1"/>
                    </pic:cNvPicPr>
                  </pic:nvPicPr>
                  <pic:blipFill rotWithShape="1">
                    <a:blip r:embed="rId123" cstate="print">
                      <a:extLst>
                        <a:ext uri="{28A0092B-C50C-407E-A947-70E740481C1C}">
                          <a14:useLocalDpi xmlns:a14="http://schemas.microsoft.com/office/drawing/2010/main" val="0"/>
                        </a:ext>
                      </a:extLst>
                    </a:blip>
                    <a:srcRect b="22369"/>
                    <a:stretch/>
                  </pic:blipFill>
                  <pic:spPr bwMode="auto">
                    <a:xfrm>
                      <a:off x="0" y="0"/>
                      <a:ext cx="7542530" cy="56197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sectPr w:rsidR="00606061" w:rsidRPr="009F3844" w:rsidSect="00E10CD4">
      <w:footerReference w:type="even" r:id="rId124"/>
      <w:footerReference w:type="default" r:id="rId125"/>
      <w:pgSz w:w="11907" w:h="16840" w:code="9"/>
      <w:pgMar w:top="1276" w:right="2835" w:bottom="992" w:left="1134" w:header="709" w:footer="55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C4539ED" w14:textId="77777777" w:rsidR="00291457" w:rsidRDefault="00291457">
      <w:r>
        <w:separator/>
      </w:r>
    </w:p>
    <w:p w14:paraId="46CC08E5" w14:textId="77777777" w:rsidR="00291457" w:rsidRDefault="00291457"/>
  </w:endnote>
  <w:endnote w:type="continuationSeparator" w:id="0">
    <w:p w14:paraId="2E3F2DF7" w14:textId="77777777" w:rsidR="00291457" w:rsidRDefault="00291457">
      <w:r>
        <w:continuationSeparator/>
      </w:r>
    </w:p>
    <w:p w14:paraId="48D31F1E" w14:textId="77777777" w:rsidR="00291457" w:rsidRDefault="00291457"/>
  </w:endnote>
  <w:endnote w:type="continuationNotice" w:id="1">
    <w:p w14:paraId="0135E806" w14:textId="77777777" w:rsidR="00291457" w:rsidRDefault="00291457">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rebuchet MS">
    <w:panose1 w:val="020B0603020202020204"/>
    <w:charset w:val="00"/>
    <w:family w:val="swiss"/>
    <w:pitch w:val="variable"/>
    <w:sig w:usb0="000006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Bold">
    <w:panose1 w:val="020B0704020202020204"/>
    <w:charset w:val="00"/>
    <w:family w:val="roman"/>
    <w:notTrueType/>
    <w:pitch w:val="default"/>
  </w:font>
  <w:font w:name="Garamond">
    <w:panose1 w:val="02020404030301010803"/>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Avant Garde">
    <w:altName w:val="Century Gothic"/>
    <w:panose1 w:val="00000000000000000000"/>
    <w:charset w:val="00"/>
    <w:family w:val="swiss"/>
    <w:notTrueType/>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86CF59" w14:textId="77777777" w:rsidR="00267305" w:rsidRPr="00C83D73" w:rsidRDefault="00267305" w:rsidP="00AD4D89">
    <w:pPr>
      <w:pStyle w:val="Footer"/>
      <w:framePr w:wrap="aroun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211D2E" w14:textId="77777777" w:rsidR="00267305" w:rsidRPr="00C83D73" w:rsidRDefault="00267305" w:rsidP="00AD4D89">
    <w:pPr>
      <w:pStyle w:val="Footer"/>
      <w:framePr w:wrap="around"/>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4AC487" w14:textId="77777777" w:rsidR="00267305" w:rsidRPr="004B031A" w:rsidRDefault="00267305" w:rsidP="004B031A">
    <w:pPr>
      <w:pStyle w:val="Footer"/>
      <w:framePr w:wrap="around"/>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BBC400" w14:textId="77777777" w:rsidR="00267305" w:rsidRPr="00214ED0" w:rsidRDefault="00267305" w:rsidP="00AD4D89">
    <w:pPr>
      <w:pStyle w:val="Footer"/>
      <w:framePr w:wrap="around"/>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246E44" w14:textId="77777777" w:rsidR="00267305" w:rsidRPr="00E333AC" w:rsidRDefault="00267305" w:rsidP="00E333AC">
    <w:pPr>
      <w:pStyle w:val="Footer"/>
      <w:framePr w:wrap="around"/>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BA8D8B" w14:textId="77777777" w:rsidR="00267305" w:rsidRPr="00606061" w:rsidRDefault="00267305" w:rsidP="00D66D9A">
    <w:pPr>
      <w:pStyle w:val="Footer"/>
      <w:framePr w:wrap="around"/>
      <w:tabs>
        <w:tab w:val="right" w:pos="9781"/>
      </w:tabs>
      <w:rPr>
        <w:color w:val="000000" w:themeColor="text1"/>
      </w:rPr>
    </w:pPr>
    <w:r w:rsidRPr="00606061">
      <w:rPr>
        <w:color w:val="000000" w:themeColor="text1"/>
      </w:rPr>
      <w:t>NCVER</w:t>
    </w:r>
    <w:r w:rsidRPr="00606061">
      <w:rPr>
        <w:color w:val="000000" w:themeColor="text1"/>
      </w:rPr>
      <w:tab/>
    </w:r>
    <w:r w:rsidRPr="00606061">
      <w:rPr>
        <w:rStyle w:val="PageNumber"/>
        <w:b w:val="0"/>
        <w:color w:val="000000" w:themeColor="text1"/>
        <w:sz w:val="17"/>
      </w:rPr>
      <w:fldChar w:fldCharType="begin"/>
    </w:r>
    <w:r w:rsidRPr="00606061">
      <w:rPr>
        <w:rStyle w:val="PageNumber"/>
        <w:color w:val="000000" w:themeColor="text1"/>
        <w:sz w:val="17"/>
      </w:rPr>
      <w:instrText xml:space="preserve"> PAGE </w:instrText>
    </w:r>
    <w:r w:rsidRPr="00606061">
      <w:rPr>
        <w:rStyle w:val="PageNumber"/>
        <w:b w:val="0"/>
        <w:color w:val="000000" w:themeColor="text1"/>
        <w:sz w:val="17"/>
      </w:rPr>
      <w:fldChar w:fldCharType="separate"/>
    </w:r>
    <w:r>
      <w:rPr>
        <w:rStyle w:val="PageNumber"/>
        <w:noProof/>
        <w:color w:val="000000" w:themeColor="text1"/>
        <w:sz w:val="17"/>
      </w:rPr>
      <w:t>5</w:t>
    </w:r>
    <w:r w:rsidRPr="00606061">
      <w:rPr>
        <w:rStyle w:val="PageNumber"/>
        <w:b w:val="0"/>
        <w:color w:val="000000" w:themeColor="text1"/>
        <w:sz w:val="17"/>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75F45C" w14:textId="31C96F24" w:rsidR="00267305" w:rsidRPr="00410B53" w:rsidRDefault="00267305" w:rsidP="001D4714">
    <w:pPr>
      <w:pStyle w:val="Footer"/>
      <w:framePr w:wrap="around" w:hAnchor="page" w:x="1411" w:y="-308"/>
    </w:pPr>
    <w:r>
      <w:rPr>
        <w:color w:val="000000" w:themeColor="text1"/>
      </w:rPr>
      <w:t>The best of both worlds? – Integrating VET and higher education</w:t>
    </w:r>
    <w:r w:rsidRPr="00410B53">
      <w:tab/>
      <w:t xml:space="preserve">NCVER | </w:t>
    </w:r>
    <w:r w:rsidRPr="00410B53">
      <w:rPr>
        <w:rStyle w:val="PageNumber"/>
        <w:rFonts w:ascii="Arial Bold" w:hAnsi="Arial Bold"/>
        <w:sz w:val="17"/>
      </w:rPr>
      <w:fldChar w:fldCharType="begin"/>
    </w:r>
    <w:r w:rsidRPr="00410B53">
      <w:rPr>
        <w:rStyle w:val="PageNumber"/>
        <w:rFonts w:ascii="Arial Bold" w:hAnsi="Arial Bold"/>
        <w:sz w:val="17"/>
      </w:rPr>
      <w:instrText xml:space="preserve"> PAGE </w:instrText>
    </w:r>
    <w:r w:rsidRPr="00410B53">
      <w:rPr>
        <w:rStyle w:val="PageNumber"/>
        <w:rFonts w:ascii="Arial Bold" w:hAnsi="Arial Bold"/>
        <w:sz w:val="17"/>
      </w:rPr>
      <w:fldChar w:fldCharType="separate"/>
    </w:r>
    <w:r w:rsidR="008D3560">
      <w:rPr>
        <w:rStyle w:val="PageNumber"/>
        <w:rFonts w:ascii="Arial Bold" w:hAnsi="Arial Bold"/>
        <w:noProof/>
        <w:sz w:val="17"/>
      </w:rPr>
      <w:t>26</w:t>
    </w:r>
    <w:r w:rsidRPr="00410B53">
      <w:rPr>
        <w:rStyle w:val="PageNumber"/>
        <w:rFonts w:ascii="Arial Bold" w:hAnsi="Arial Bold"/>
        <w:sz w:val="17"/>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9275C" w14:textId="61F10D2C" w:rsidR="00267305" w:rsidRPr="00CB0887" w:rsidRDefault="00267305" w:rsidP="001D4714">
    <w:pPr>
      <w:pStyle w:val="Footer"/>
      <w:framePr w:wrap="around" w:hAnchor="page" w:x="1396" w:y="-308"/>
      <w:ind w:right="-1986"/>
      <w:rPr>
        <w:color w:val="000000" w:themeColor="text1"/>
      </w:rPr>
    </w:pPr>
    <w:r>
      <w:rPr>
        <w:color w:val="000000" w:themeColor="text1"/>
      </w:rPr>
      <w:t>The best of both worlds? – Integrating VET and higher education</w:t>
    </w:r>
    <w:r>
      <w:rPr>
        <w:color w:val="000000" w:themeColor="text1"/>
      </w:rPr>
      <w:tab/>
      <w:t xml:space="preserve">NCVER | </w:t>
    </w:r>
    <w:r w:rsidRPr="00513938">
      <w:rPr>
        <w:rStyle w:val="PageNumber"/>
        <w:rFonts w:ascii="Arial" w:hAnsi="Arial"/>
        <w:b w:val="0"/>
        <w:color w:val="000000" w:themeColor="text1"/>
        <w:sz w:val="17"/>
      </w:rPr>
      <w:fldChar w:fldCharType="begin"/>
    </w:r>
    <w:r w:rsidRPr="00513938">
      <w:rPr>
        <w:rStyle w:val="PageNumber"/>
        <w:rFonts w:ascii="Arial" w:hAnsi="Arial"/>
        <w:color w:val="000000" w:themeColor="text1"/>
        <w:sz w:val="17"/>
      </w:rPr>
      <w:instrText xml:space="preserve"> PAGE </w:instrText>
    </w:r>
    <w:r w:rsidRPr="00513938">
      <w:rPr>
        <w:rStyle w:val="PageNumber"/>
        <w:rFonts w:ascii="Arial" w:hAnsi="Arial"/>
        <w:b w:val="0"/>
        <w:color w:val="000000" w:themeColor="text1"/>
        <w:sz w:val="17"/>
      </w:rPr>
      <w:fldChar w:fldCharType="separate"/>
    </w:r>
    <w:r w:rsidR="008D3560">
      <w:rPr>
        <w:rStyle w:val="PageNumber"/>
        <w:rFonts w:ascii="Arial" w:hAnsi="Arial"/>
        <w:noProof/>
        <w:color w:val="000000" w:themeColor="text1"/>
        <w:sz w:val="17"/>
      </w:rPr>
      <w:t>25</w:t>
    </w:r>
    <w:r w:rsidRPr="00513938">
      <w:rPr>
        <w:rStyle w:val="PageNumber"/>
        <w:rFonts w:ascii="Arial" w:hAnsi="Arial"/>
        <w:b w:val="0"/>
        <w:color w:val="000000" w:themeColor="text1"/>
        <w:sz w:val="17"/>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DA90D9" w14:textId="77777777" w:rsidR="00267305" w:rsidRPr="009F3844" w:rsidRDefault="00267305" w:rsidP="009F3844">
    <w:pPr>
      <w:pStyle w:val="Footer"/>
      <w:framePr w:wrap="around"/>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A06CBB" w14:textId="77777777" w:rsidR="00267305" w:rsidRPr="009F3844" w:rsidRDefault="00267305" w:rsidP="009F3844">
    <w:pPr>
      <w:pStyle w:val="Footer"/>
      <w:framePr w:wrap="aroun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47A58A4" w14:textId="77777777" w:rsidR="00291457" w:rsidRDefault="00291457">
      <w:r>
        <w:separator/>
      </w:r>
    </w:p>
    <w:p w14:paraId="14A7874A" w14:textId="77777777" w:rsidR="00291457" w:rsidRDefault="00291457"/>
  </w:footnote>
  <w:footnote w:type="continuationSeparator" w:id="0">
    <w:p w14:paraId="194E0357" w14:textId="77777777" w:rsidR="00291457" w:rsidRDefault="00291457">
      <w:r>
        <w:continuationSeparator/>
      </w:r>
    </w:p>
    <w:p w14:paraId="60E2D461" w14:textId="77777777" w:rsidR="00291457" w:rsidRDefault="00291457"/>
  </w:footnote>
  <w:footnote w:type="continuationNotice" w:id="1">
    <w:p w14:paraId="3946FA36" w14:textId="77777777" w:rsidR="00291457" w:rsidRDefault="00291457">
      <w:pPr>
        <w:spacing w:before="0" w:line="240" w:lineRule="auto"/>
      </w:pPr>
    </w:p>
  </w:footnote>
  <w:footnote w:id="2">
    <w:p w14:paraId="40958940" w14:textId="5CFF81A8" w:rsidR="00C85631" w:rsidRDefault="00C85631">
      <w:pPr>
        <w:pStyle w:val="FootnoteText"/>
      </w:pPr>
      <w:r w:rsidRPr="00422177">
        <w:rPr>
          <w:rStyle w:val="FootnoteReference"/>
          <w:vertAlign w:val="baseline"/>
        </w:rPr>
        <w:footnoteRef/>
      </w:r>
      <w:r>
        <w:t xml:space="preserve"> </w:t>
      </w:r>
      <w:r w:rsidR="00422177">
        <w:tab/>
      </w:r>
      <w:r>
        <w:t>The label ‘</w:t>
      </w:r>
      <w:r w:rsidR="00182E30">
        <w:t>a</w:t>
      </w:r>
      <w:r>
        <w:t>rticulated’ was considered for this model</w:t>
      </w:r>
      <w:r w:rsidR="00182E30">
        <w:t>;</w:t>
      </w:r>
      <w:r>
        <w:t xml:space="preserve"> however</w:t>
      </w:r>
      <w:r w:rsidR="00182E30">
        <w:t>,</w:t>
      </w:r>
      <w:r w:rsidR="00A50402">
        <w:t xml:space="preserve"> historical</w:t>
      </w:r>
      <w:r>
        <w:t xml:space="preserve"> usage of this term in policy and research is broad and in particular cases could apply to any of the four models. </w:t>
      </w:r>
    </w:p>
  </w:footnote>
  <w:footnote w:id="3">
    <w:p w14:paraId="30E570F8" w14:textId="3D426E33" w:rsidR="00267305" w:rsidRPr="00436476" w:rsidRDefault="00267305">
      <w:pPr>
        <w:pStyle w:val="FootnoteText"/>
        <w:rPr>
          <w:lang w:val="en-US"/>
        </w:rPr>
      </w:pPr>
      <w:r w:rsidRPr="00422177">
        <w:rPr>
          <w:rStyle w:val="FootnoteReference"/>
          <w:vertAlign w:val="baseline"/>
        </w:rPr>
        <w:footnoteRef/>
      </w:r>
      <w:r>
        <w:t xml:space="preserve"> </w:t>
      </w:r>
      <w:r w:rsidR="00422177">
        <w:tab/>
      </w:r>
      <w:r>
        <w:rPr>
          <w:lang w:val="en-US"/>
        </w:rPr>
        <w:t xml:space="preserve">See </w:t>
      </w:r>
      <w:r w:rsidR="00C76C74">
        <w:rPr>
          <w:lang w:val="en-US"/>
        </w:rPr>
        <w:t>a</w:t>
      </w:r>
      <w:r>
        <w:rPr>
          <w:lang w:val="en-US"/>
        </w:rPr>
        <w:t>ppendix A for detailed methodology</w:t>
      </w:r>
      <w:r w:rsidR="00C76C74">
        <w:rPr>
          <w:lang w:val="en-US"/>
        </w:rPr>
        <w:t>.</w:t>
      </w:r>
    </w:p>
  </w:footnote>
  <w:footnote w:id="4">
    <w:p w14:paraId="0730B5B4" w14:textId="7C46A55A" w:rsidR="00267305" w:rsidRPr="00164B6A" w:rsidRDefault="00267305">
      <w:pPr>
        <w:pStyle w:val="FootnoteText"/>
        <w:rPr>
          <w:lang w:val="en-US"/>
        </w:rPr>
      </w:pPr>
      <w:r w:rsidRPr="00422177">
        <w:rPr>
          <w:rStyle w:val="FootnoteReference"/>
          <w:vertAlign w:val="baseline"/>
        </w:rPr>
        <w:footnoteRef/>
      </w:r>
      <w:r>
        <w:t xml:space="preserve"> </w:t>
      </w:r>
      <w:r w:rsidR="00422177">
        <w:tab/>
      </w:r>
      <w:r w:rsidR="00C76C74">
        <w:t>&lt;</w:t>
      </w:r>
      <w:r w:rsidRPr="00164B6A">
        <w:t>https://www.ampa.edu.au/index.php/pathways</w:t>
      </w:r>
      <w:r w:rsidR="00C76C74">
        <w:t>&gt;.</w:t>
      </w:r>
    </w:p>
  </w:footnote>
  <w:footnote w:id="5">
    <w:p w14:paraId="4958BBF9" w14:textId="218812D1" w:rsidR="00267305" w:rsidRPr="00164B6A" w:rsidRDefault="00267305">
      <w:pPr>
        <w:pStyle w:val="FootnoteText"/>
        <w:rPr>
          <w:lang w:val="en-US"/>
        </w:rPr>
      </w:pPr>
      <w:r w:rsidRPr="00422177">
        <w:rPr>
          <w:rStyle w:val="FootnoteReference"/>
          <w:vertAlign w:val="baseline"/>
        </w:rPr>
        <w:footnoteRef/>
      </w:r>
      <w:r>
        <w:t xml:space="preserve"> </w:t>
      </w:r>
      <w:r w:rsidR="00422177">
        <w:tab/>
      </w:r>
      <w:r w:rsidR="00C76C74">
        <w:t>&lt;</w:t>
      </w:r>
      <w:r w:rsidRPr="00BF494A">
        <w:t>https://www.cdu.edu.au/study/fns40217-certificate-iv-accounting-and-bookkeeping-fns40217-2021</w:t>
      </w:r>
      <w:r w:rsidR="00C76C74">
        <w:t>&gt;.</w:t>
      </w:r>
    </w:p>
  </w:footnote>
  <w:footnote w:id="6">
    <w:p w14:paraId="6A382E9D" w14:textId="388A61C9" w:rsidR="00267305" w:rsidRDefault="00267305">
      <w:pPr>
        <w:pStyle w:val="FootnoteText"/>
      </w:pPr>
      <w:r w:rsidRPr="00422177">
        <w:rPr>
          <w:rStyle w:val="FootnoteReference"/>
          <w:vertAlign w:val="baseline"/>
        </w:rPr>
        <w:footnoteRef/>
      </w:r>
      <w:r>
        <w:t xml:space="preserve"> </w:t>
      </w:r>
      <w:r w:rsidR="00422177">
        <w:tab/>
      </w:r>
      <w:r>
        <w:t>Mixed</w:t>
      </w:r>
      <w:r w:rsidR="00FA2A89">
        <w:t>-</w:t>
      </w:r>
      <w:r>
        <w:t>sector institutions were defined by Moodie as ‘those with at least 3% but no more than 20% of their student load enrolled in their minority sector’ (Moodie 2010, p.9)</w:t>
      </w:r>
      <w:r w:rsidR="00FA2A89">
        <w:t>;</w:t>
      </w:r>
      <w:r>
        <w:t xml:space="preserve"> these </w:t>
      </w:r>
      <w:r w:rsidR="00FA2A89">
        <w:t>m</w:t>
      </w:r>
      <w:r>
        <w:t>ixed</w:t>
      </w:r>
      <w:r w:rsidR="00FA2A89">
        <w:t>-</w:t>
      </w:r>
      <w:r>
        <w:t xml:space="preserve">sector institutions are often TAFE or other RTO providers </w:t>
      </w:r>
      <w:r w:rsidR="00AA0D5A">
        <w:t>with</w:t>
      </w:r>
      <w:r>
        <w:t xml:space="preserve"> non-university higher education provider status. </w:t>
      </w:r>
    </w:p>
  </w:footnote>
  <w:footnote w:id="7">
    <w:p w14:paraId="73CE50E7" w14:textId="4A2F1EC6" w:rsidR="00EF080D" w:rsidRPr="00EF080D" w:rsidRDefault="00EF080D">
      <w:pPr>
        <w:pStyle w:val="FootnoteText"/>
        <w:rPr>
          <w:lang w:val="en-US"/>
        </w:rPr>
      </w:pPr>
      <w:r w:rsidRPr="00422177">
        <w:rPr>
          <w:rStyle w:val="FootnoteReference"/>
          <w:vertAlign w:val="baseline"/>
        </w:rPr>
        <w:footnoteRef/>
      </w:r>
      <w:r>
        <w:t xml:space="preserve"> </w:t>
      </w:r>
      <w:r w:rsidR="00422177">
        <w:tab/>
      </w:r>
      <w:r w:rsidRPr="00EF080D">
        <w:t xml:space="preserve">‘Supervised professional experience’ as defined by the Australian Children’s Education </w:t>
      </w:r>
      <w:r w:rsidR="00145C6C">
        <w:t>and</w:t>
      </w:r>
      <w:r w:rsidRPr="00EF080D">
        <w:t xml:space="preserve"> Care Quality Authority (ACECQA) cannot be on-the-job experience or unsupervised work experience. Thus</w:t>
      </w:r>
      <w:r w:rsidR="00C82B06">
        <w:t>,</w:t>
      </w:r>
      <w:r w:rsidRPr="00EF080D">
        <w:t xml:space="preserve"> paid work undertaken by students in ECEC centres cannot count toward mandatory supervised professional experience placements.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6BEC90" w14:textId="77777777" w:rsidR="00267305" w:rsidRDefault="00267305" w:rsidP="004E1A1B">
    <w:pPr>
      <w:tabs>
        <w:tab w:val="left" w:pos="5972"/>
      </w:tabs>
    </w:pPr>
    <w:r w:rsidRPr="00214ED0">
      <w:rPr>
        <w:noProof/>
        <w:lang w:eastAsia="en-AU"/>
      </w:rPr>
      <w:drawing>
        <wp:anchor distT="0" distB="0" distL="114300" distR="114300" simplePos="0" relativeHeight="251659264" behindDoc="1" locked="0" layoutInCell="1" allowOverlap="1" wp14:anchorId="1BF65E2E" wp14:editId="5587DA36">
          <wp:simplePos x="0" y="0"/>
          <wp:positionH relativeFrom="column">
            <wp:posOffset>34925</wp:posOffset>
          </wp:positionH>
          <wp:positionV relativeFrom="paragraph">
            <wp:posOffset>8621</wp:posOffset>
          </wp:positionV>
          <wp:extent cx="5930153" cy="101167"/>
          <wp:effectExtent l="0" t="0" r="0" b="0"/>
          <wp:wrapNone/>
          <wp:docPr id="15" name="Picture 15" descr="G:\marketing_services\CorporateBranding\NCVER_CMYK_Colour_Bar.w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descr="G:\marketing_services\CorporateBranding\NCVER_CMYK_Colour_Bar.wmf"/>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5930153" cy="101167"/>
                  </a:xfrm>
                  <a:prstGeom prst="rect">
                    <a:avLst/>
                  </a:prstGeom>
                  <a:noFill/>
                  <a:ln>
                    <a:noFill/>
                  </a:ln>
                </pic:spPr>
              </pic:pic>
            </a:graphicData>
          </a:graphic>
          <wp14:sizeRelH relativeFrom="page">
            <wp14:pctWidth>0</wp14:pctWidth>
          </wp14:sizeRelH>
          <wp14:sizeRelV relativeFrom="page">
            <wp14:pctHeight>0</wp14:pctHeight>
          </wp14:sizeRelV>
        </wp:anchor>
      </w:drawing>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C12BE" w14:textId="77777777" w:rsidR="00267305" w:rsidRPr="00D66D9A" w:rsidRDefault="00267305" w:rsidP="00D66D9A"/>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D8331B" w14:textId="77777777" w:rsidR="00267305" w:rsidRPr="00D66D9A" w:rsidRDefault="00267305" w:rsidP="00D66D9A"/>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3982A36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6BA7D1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C40562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328EE9E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09984ABA"/>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A685F1A"/>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398AB9B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F20C14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0EE5C10"/>
    <w:lvl w:ilvl="0">
      <w:start w:val="1"/>
      <w:numFmt w:val="decimal"/>
      <w:pStyle w:val="ListNumber"/>
      <w:lvlText w:val="%1."/>
      <w:lvlJc w:val="left"/>
      <w:pPr>
        <w:tabs>
          <w:tab w:val="num" w:pos="360"/>
        </w:tabs>
        <w:ind w:left="360" w:hanging="360"/>
      </w:pPr>
    </w:lvl>
  </w:abstractNum>
  <w:abstractNum w:abstractNumId="9" w15:restartNumberingAfterBreak="0">
    <w:nsid w:val="169A489D"/>
    <w:multiLevelType w:val="hybridMultilevel"/>
    <w:tmpl w:val="E12CE894"/>
    <w:lvl w:ilvl="0" w:tplc="0C09000F">
      <w:start w:val="1"/>
      <w:numFmt w:val="decimal"/>
      <w:lvlText w:val="%1."/>
      <w:lvlJc w:val="left"/>
      <w:pPr>
        <w:ind w:left="720" w:hanging="360"/>
      </w:pPr>
    </w:lvl>
    <w:lvl w:ilvl="1" w:tplc="0C090001">
      <w:start w:val="1"/>
      <w:numFmt w:val="bullet"/>
      <w:lvlText w:val=""/>
      <w:lvlJc w:val="left"/>
      <w:pPr>
        <w:ind w:left="1440" w:hanging="360"/>
      </w:pPr>
      <w:rPr>
        <w:rFonts w:ascii="Symbol" w:hAnsi="Symbol"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FB64E8E"/>
    <w:multiLevelType w:val="hybridMultilevel"/>
    <w:tmpl w:val="C8DAF234"/>
    <w:lvl w:ilvl="0" w:tplc="0C090001">
      <w:start w:val="1"/>
      <w:numFmt w:val="bullet"/>
      <w:lvlText w:val=""/>
      <w:lvlJc w:val="left"/>
      <w:pPr>
        <w:ind w:left="360" w:hanging="360"/>
      </w:pPr>
      <w:rPr>
        <w:rFonts w:ascii="Symbol" w:hAnsi="Symbol"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1" w15:restartNumberingAfterBreak="0">
    <w:nsid w:val="292D6D84"/>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B6C0D2F"/>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D6A6EC6"/>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32261B66"/>
    <w:multiLevelType w:val="hybridMultilevel"/>
    <w:tmpl w:val="C638F0E8"/>
    <w:lvl w:ilvl="0" w:tplc="E3303A30">
      <w:start w:val="1"/>
      <w:numFmt w:val="decimal"/>
      <w:pStyle w:val="NumberedList"/>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5" w15:restartNumberingAfterBreak="0">
    <w:nsid w:val="368247CE"/>
    <w:multiLevelType w:val="hybridMultilevel"/>
    <w:tmpl w:val="2A988218"/>
    <w:lvl w:ilvl="0" w:tplc="316452FE">
      <w:start w:val="1"/>
      <w:numFmt w:val="bullet"/>
      <w:pStyle w:val="BulletList"/>
      <w:lvlText w:val=""/>
      <w:lvlJc w:val="left"/>
      <w:pPr>
        <w:tabs>
          <w:tab w:val="num" w:pos="757"/>
        </w:tabs>
        <w:ind w:left="757" w:hanging="397"/>
      </w:pPr>
      <w:rPr>
        <w:rFonts w:ascii="Symbol" w:hAnsi="Symbol" w:hint="default"/>
        <w:sz w:val="18"/>
      </w:rPr>
    </w:lvl>
    <w:lvl w:ilvl="1" w:tplc="0E40F548">
      <w:start w:val="1"/>
      <w:numFmt w:val="bullet"/>
      <w:lvlText w:val=""/>
      <w:lvlJc w:val="left"/>
      <w:pPr>
        <w:tabs>
          <w:tab w:val="num" w:pos="1477"/>
        </w:tabs>
        <w:ind w:left="1477" w:hanging="397"/>
      </w:pPr>
      <w:rPr>
        <w:rFonts w:ascii="Symbol" w:hAnsi="Symbol" w:hint="default"/>
        <w:sz w:val="18"/>
      </w:rPr>
    </w:lvl>
    <w:lvl w:ilvl="2" w:tplc="7BAC00C4">
      <w:start w:val="1"/>
      <w:numFmt w:val="decimal"/>
      <w:lvlText w:val="%3."/>
      <w:lvlJc w:val="left"/>
      <w:pPr>
        <w:tabs>
          <w:tab w:val="num" w:pos="2160"/>
        </w:tabs>
        <w:ind w:left="2160" w:hanging="360"/>
      </w:pPr>
      <w:rPr>
        <w:rFonts w:hint="default"/>
        <w:sz w:val="18"/>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3BD05A69"/>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483609B9"/>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488F5025"/>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4A304D26"/>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588D6842"/>
    <w:multiLevelType w:val="hybridMultilevel"/>
    <w:tmpl w:val="DAE40626"/>
    <w:lvl w:ilvl="0" w:tplc="4B02EA6C">
      <w:start w:val="1"/>
      <w:numFmt w:val="decimal"/>
      <w:pStyle w:val="NumberedListContinuing"/>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1" w15:restartNumberingAfterBreak="0">
    <w:nsid w:val="5E09493C"/>
    <w:multiLevelType w:val="multilevel"/>
    <w:tmpl w:val="0C09001D"/>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610A02C5"/>
    <w:multiLevelType w:val="hybridMultilevel"/>
    <w:tmpl w:val="B84CC4F0"/>
    <w:lvl w:ilvl="0" w:tplc="A0D0ED80">
      <w:start w:val="1"/>
      <w:numFmt w:val="bullet"/>
      <w:pStyle w:val="Dotpoint2"/>
      <w:lvlText w:val="-"/>
      <w:lvlJc w:val="left"/>
      <w:pPr>
        <w:ind w:left="1800" w:hanging="360"/>
      </w:pPr>
      <w:rPr>
        <w:rFonts w:ascii="Courier New" w:hAnsi="Courier New"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23" w15:restartNumberingAfterBreak="0">
    <w:nsid w:val="6DD129F8"/>
    <w:multiLevelType w:val="hybridMultilevel"/>
    <w:tmpl w:val="D4A2D112"/>
    <w:lvl w:ilvl="0" w:tplc="A23A1592">
      <w:start w:val="1"/>
      <w:numFmt w:val="bullet"/>
      <w:pStyle w:val="KeyPoints"/>
      <w:lvlText w:val=""/>
      <w:lvlJc w:val="left"/>
      <w:pPr>
        <w:ind w:left="298" w:hanging="360"/>
      </w:pPr>
      <w:rPr>
        <w:rFonts w:ascii="Wingdings" w:hAnsi="Wingdings" w:hint="default"/>
      </w:rPr>
    </w:lvl>
    <w:lvl w:ilvl="1" w:tplc="0C090003" w:tentative="1">
      <w:start w:val="1"/>
      <w:numFmt w:val="bullet"/>
      <w:lvlText w:val="o"/>
      <w:lvlJc w:val="left"/>
      <w:pPr>
        <w:ind w:left="1015" w:hanging="360"/>
      </w:pPr>
      <w:rPr>
        <w:rFonts w:ascii="Courier New" w:hAnsi="Courier New" w:cs="Courier New" w:hint="default"/>
      </w:rPr>
    </w:lvl>
    <w:lvl w:ilvl="2" w:tplc="0C090005" w:tentative="1">
      <w:start w:val="1"/>
      <w:numFmt w:val="bullet"/>
      <w:lvlText w:val=""/>
      <w:lvlJc w:val="left"/>
      <w:pPr>
        <w:ind w:left="1735" w:hanging="360"/>
      </w:pPr>
      <w:rPr>
        <w:rFonts w:ascii="Wingdings" w:hAnsi="Wingdings" w:hint="default"/>
      </w:rPr>
    </w:lvl>
    <w:lvl w:ilvl="3" w:tplc="0C090001" w:tentative="1">
      <w:start w:val="1"/>
      <w:numFmt w:val="bullet"/>
      <w:lvlText w:val=""/>
      <w:lvlJc w:val="left"/>
      <w:pPr>
        <w:ind w:left="2455" w:hanging="360"/>
      </w:pPr>
      <w:rPr>
        <w:rFonts w:ascii="Symbol" w:hAnsi="Symbol" w:hint="default"/>
      </w:rPr>
    </w:lvl>
    <w:lvl w:ilvl="4" w:tplc="0C090003" w:tentative="1">
      <w:start w:val="1"/>
      <w:numFmt w:val="bullet"/>
      <w:lvlText w:val="o"/>
      <w:lvlJc w:val="left"/>
      <w:pPr>
        <w:ind w:left="3175" w:hanging="360"/>
      </w:pPr>
      <w:rPr>
        <w:rFonts w:ascii="Courier New" w:hAnsi="Courier New" w:cs="Courier New" w:hint="default"/>
      </w:rPr>
    </w:lvl>
    <w:lvl w:ilvl="5" w:tplc="0C090005" w:tentative="1">
      <w:start w:val="1"/>
      <w:numFmt w:val="bullet"/>
      <w:lvlText w:val=""/>
      <w:lvlJc w:val="left"/>
      <w:pPr>
        <w:ind w:left="3895" w:hanging="360"/>
      </w:pPr>
      <w:rPr>
        <w:rFonts w:ascii="Wingdings" w:hAnsi="Wingdings" w:hint="default"/>
      </w:rPr>
    </w:lvl>
    <w:lvl w:ilvl="6" w:tplc="0C090001" w:tentative="1">
      <w:start w:val="1"/>
      <w:numFmt w:val="bullet"/>
      <w:lvlText w:val=""/>
      <w:lvlJc w:val="left"/>
      <w:pPr>
        <w:ind w:left="4615" w:hanging="360"/>
      </w:pPr>
      <w:rPr>
        <w:rFonts w:ascii="Symbol" w:hAnsi="Symbol" w:hint="default"/>
      </w:rPr>
    </w:lvl>
    <w:lvl w:ilvl="7" w:tplc="0C090003" w:tentative="1">
      <w:start w:val="1"/>
      <w:numFmt w:val="bullet"/>
      <w:lvlText w:val="o"/>
      <w:lvlJc w:val="left"/>
      <w:pPr>
        <w:ind w:left="5335" w:hanging="360"/>
      </w:pPr>
      <w:rPr>
        <w:rFonts w:ascii="Courier New" w:hAnsi="Courier New" w:cs="Courier New" w:hint="default"/>
      </w:rPr>
    </w:lvl>
    <w:lvl w:ilvl="8" w:tplc="0C090005" w:tentative="1">
      <w:start w:val="1"/>
      <w:numFmt w:val="bullet"/>
      <w:lvlText w:val=""/>
      <w:lvlJc w:val="left"/>
      <w:pPr>
        <w:ind w:left="6055" w:hanging="360"/>
      </w:pPr>
      <w:rPr>
        <w:rFonts w:ascii="Wingdings" w:hAnsi="Wingdings" w:hint="default"/>
      </w:rPr>
    </w:lvl>
  </w:abstractNum>
  <w:abstractNum w:abstractNumId="24" w15:restartNumberingAfterBreak="0">
    <w:nsid w:val="6E6568BB"/>
    <w:multiLevelType w:val="hybridMultilevel"/>
    <w:tmpl w:val="93E07882"/>
    <w:lvl w:ilvl="0" w:tplc="FB20ABCA">
      <w:start w:val="1"/>
      <w:numFmt w:val="bullet"/>
      <w:pStyle w:val="Dotpoint1"/>
      <w:lvlText w:val=""/>
      <w:lvlJc w:val="left"/>
      <w:pPr>
        <w:ind w:left="360" w:hanging="360"/>
      </w:pPr>
      <w:rPr>
        <w:rFonts w:ascii="Wingdings" w:hAnsi="Wingdings" w:hint="default"/>
      </w:rPr>
    </w:lvl>
    <w:lvl w:ilvl="1" w:tplc="4410AFD6">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24"/>
  </w:num>
  <w:num w:numId="2">
    <w:abstractNumId w:val="22"/>
  </w:num>
  <w:num w:numId="3">
    <w:abstractNumId w:val="15"/>
  </w:num>
  <w:num w:numId="4">
    <w:abstractNumId w:val="20"/>
  </w:num>
  <w:num w:numId="5">
    <w:abstractNumId w:val="7"/>
  </w:num>
  <w:num w:numId="6">
    <w:abstractNumId w:val="6"/>
  </w:num>
  <w:num w:numId="7">
    <w:abstractNumId w:val="5"/>
  </w:num>
  <w:num w:numId="8">
    <w:abstractNumId w:val="4"/>
  </w:num>
  <w:num w:numId="9">
    <w:abstractNumId w:val="8"/>
  </w:num>
  <w:num w:numId="10">
    <w:abstractNumId w:val="3"/>
  </w:num>
  <w:num w:numId="11">
    <w:abstractNumId w:val="2"/>
  </w:num>
  <w:num w:numId="12">
    <w:abstractNumId w:val="1"/>
  </w:num>
  <w:num w:numId="13">
    <w:abstractNumId w:val="0"/>
  </w:num>
  <w:num w:numId="14">
    <w:abstractNumId w:val="14"/>
  </w:num>
  <w:num w:numId="15">
    <w:abstractNumId w:val="23"/>
  </w:num>
  <w:num w:numId="16">
    <w:abstractNumId w:val="9"/>
  </w:num>
  <w:num w:numId="17">
    <w:abstractNumId w:val="13"/>
  </w:num>
  <w:num w:numId="18">
    <w:abstractNumId w:val="14"/>
    <w:lvlOverride w:ilvl="0">
      <w:startOverride w:val="1"/>
    </w:lvlOverride>
  </w:num>
  <w:num w:numId="19">
    <w:abstractNumId w:val="10"/>
  </w:num>
  <w:num w:numId="20">
    <w:abstractNumId w:val="14"/>
    <w:lvlOverride w:ilvl="0">
      <w:startOverride w:val="1"/>
    </w:lvlOverride>
  </w:num>
  <w:num w:numId="21">
    <w:abstractNumId w:val="14"/>
    <w:lvlOverride w:ilvl="0">
      <w:startOverride w:val="1"/>
    </w:lvlOverride>
  </w:num>
  <w:num w:numId="22">
    <w:abstractNumId w:val="17"/>
  </w:num>
  <w:num w:numId="23">
    <w:abstractNumId w:val="18"/>
  </w:num>
  <w:num w:numId="24">
    <w:abstractNumId w:val="21"/>
  </w:num>
  <w:num w:numId="25">
    <w:abstractNumId w:val="14"/>
  </w:num>
  <w:num w:numId="26">
    <w:abstractNumId w:val="14"/>
    <w:lvlOverride w:ilvl="0">
      <w:startOverride w:val="1"/>
    </w:lvlOverride>
  </w:num>
  <w:num w:numId="27">
    <w:abstractNumId w:val="14"/>
  </w:num>
  <w:num w:numId="28">
    <w:abstractNumId w:val="16"/>
  </w:num>
  <w:num w:numId="29">
    <w:abstractNumId w:val="19"/>
  </w:num>
  <w:num w:numId="30">
    <w:abstractNumId w:val="14"/>
  </w:num>
  <w:num w:numId="31">
    <w:abstractNumId w:val="14"/>
  </w:num>
  <w:num w:numId="32">
    <w:abstractNumId w:val="14"/>
  </w:num>
  <w:num w:numId="33">
    <w:abstractNumId w:val="12"/>
  </w:num>
  <w:num w:numId="34">
    <w:abstractNumId w:val="14"/>
  </w:num>
  <w:num w:numId="35">
    <w:abstractNumId w:val="14"/>
  </w:num>
  <w:num w:numId="36">
    <w:abstractNumId w:val="14"/>
  </w:num>
  <w:num w:numId="37">
    <w:abstractNumId w:val="14"/>
  </w:num>
  <w:num w:numId="38">
    <w:abstractNumId w:val="14"/>
  </w:num>
  <w:num w:numId="39">
    <w:abstractNumId w:val="14"/>
  </w:num>
  <w:num w:numId="40">
    <w:abstractNumId w:val="14"/>
  </w:num>
  <w:num w:numId="41">
    <w:abstractNumId w:val="14"/>
  </w:num>
  <w:num w:numId="42">
    <w:abstractNumId w:val="14"/>
  </w:num>
  <w:num w:numId="43">
    <w:abstractNumId w:val="14"/>
  </w:num>
  <w:num w:numId="44">
    <w:abstractNumId w:val="11"/>
  </w:num>
  <w:num w:numId="45">
    <w:abstractNumId w:val="14"/>
  </w:num>
  <w:num w:numId="46">
    <w:abstractNumId w:val="14"/>
  </w:num>
  <w:num w:numId="47">
    <w:abstractNumId w:val="14"/>
  </w:num>
  <w:num w:numId="48">
    <w:abstractNumId w:val="14"/>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mirrorMargins/>
  <w:hideSpellingErrors/>
  <w:hideGrammaticalErrors/>
  <w:activeWritingStyle w:appName="MSWord" w:lang="en-US" w:vendorID="8" w:dllVersion="513" w:checkStyle="1"/>
  <w:activeWritingStyle w:appName="MSWord" w:lang="en-AU" w:vendorID="8" w:dllVersion="513" w:checkStyle="1"/>
  <w:activeWritingStyle w:appName="MSWord" w:lang="en-GB" w:vendorID="8" w:dllVersion="513" w:checkStyle="1"/>
  <w:proofState w:spelling="clean" w:grammar="clean"/>
  <w:stylePaneFormatFilter w:val="D804" w:allStyles="0" w:customStyles="0" w:latentStyles="1" w:stylesInUse="0" w:headingStyles="0" w:numberingStyles="0" w:tableStyles="0" w:directFormattingOnRuns="0" w:directFormattingOnParagraphs="0" w:directFormattingOnNumbering="0" w:directFormattingOnTables="1" w:clearFormatting="1" w:top3HeadingStyles="0" w:visibleStyles="1" w:alternateStyleNames="1"/>
  <w:stylePaneSortMethod w:val="0000"/>
  <w:defaultTabStop w:val="720"/>
  <w:doNotHyphenateCaps/>
  <w:evenAndOddHeaders/>
  <w:displayHorizontalDrawingGridEvery w:val="0"/>
  <w:displayVerticalDrawingGridEvery w:val="0"/>
  <w:doNotUseMarginsForDrawingGridOrigin/>
  <w:noPunctuationKerning/>
  <w:characterSpacingControl w:val="doNotCompress"/>
  <w:hdrShapeDefaults>
    <o:shapedefaults v:ext="edit" spidmax="2050">
      <o:colormru v:ext="edit" colors="#ffc42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tjA0MTU1sDA1tjC2sDRW0lEKTi0uzszPAykwqgUAO+CdNCwAAAA="/>
  </w:docVars>
  <w:rsids>
    <w:rsidRoot w:val="003D4DFA"/>
    <w:rsid w:val="00000D20"/>
    <w:rsid w:val="00000F89"/>
    <w:rsid w:val="00001599"/>
    <w:rsid w:val="00001CCC"/>
    <w:rsid w:val="00004CED"/>
    <w:rsid w:val="00005AC3"/>
    <w:rsid w:val="00005EC6"/>
    <w:rsid w:val="00007241"/>
    <w:rsid w:val="00007D67"/>
    <w:rsid w:val="000108B2"/>
    <w:rsid w:val="00011A6F"/>
    <w:rsid w:val="0001293B"/>
    <w:rsid w:val="00013468"/>
    <w:rsid w:val="000138F5"/>
    <w:rsid w:val="00015895"/>
    <w:rsid w:val="00016E10"/>
    <w:rsid w:val="000172D1"/>
    <w:rsid w:val="00017BAC"/>
    <w:rsid w:val="00022290"/>
    <w:rsid w:val="00022326"/>
    <w:rsid w:val="0002340E"/>
    <w:rsid w:val="00024A7C"/>
    <w:rsid w:val="00024BAE"/>
    <w:rsid w:val="0003091D"/>
    <w:rsid w:val="00030C92"/>
    <w:rsid w:val="00035D20"/>
    <w:rsid w:val="00040457"/>
    <w:rsid w:val="00042576"/>
    <w:rsid w:val="000435A6"/>
    <w:rsid w:val="00043A20"/>
    <w:rsid w:val="00043B11"/>
    <w:rsid w:val="00045E77"/>
    <w:rsid w:val="0004657F"/>
    <w:rsid w:val="000471D6"/>
    <w:rsid w:val="00050D53"/>
    <w:rsid w:val="00052D47"/>
    <w:rsid w:val="000533F9"/>
    <w:rsid w:val="0005508F"/>
    <w:rsid w:val="00055852"/>
    <w:rsid w:val="00056864"/>
    <w:rsid w:val="00057C83"/>
    <w:rsid w:val="0006125F"/>
    <w:rsid w:val="00062FD3"/>
    <w:rsid w:val="00063EAC"/>
    <w:rsid w:val="0006419D"/>
    <w:rsid w:val="000648F0"/>
    <w:rsid w:val="000656A6"/>
    <w:rsid w:val="00070282"/>
    <w:rsid w:val="000721DB"/>
    <w:rsid w:val="00072469"/>
    <w:rsid w:val="00072F02"/>
    <w:rsid w:val="00074BD4"/>
    <w:rsid w:val="00077478"/>
    <w:rsid w:val="00083C29"/>
    <w:rsid w:val="00091A83"/>
    <w:rsid w:val="000939E6"/>
    <w:rsid w:val="000A1A90"/>
    <w:rsid w:val="000A27A9"/>
    <w:rsid w:val="000A3674"/>
    <w:rsid w:val="000A4171"/>
    <w:rsid w:val="000A4472"/>
    <w:rsid w:val="000A5C29"/>
    <w:rsid w:val="000A6A74"/>
    <w:rsid w:val="000B198F"/>
    <w:rsid w:val="000B3663"/>
    <w:rsid w:val="000B71AA"/>
    <w:rsid w:val="000C4FCB"/>
    <w:rsid w:val="000C6E83"/>
    <w:rsid w:val="000D1083"/>
    <w:rsid w:val="000D22F8"/>
    <w:rsid w:val="000D245E"/>
    <w:rsid w:val="000D3EBD"/>
    <w:rsid w:val="000D439B"/>
    <w:rsid w:val="000D65CA"/>
    <w:rsid w:val="000D675B"/>
    <w:rsid w:val="000D6AA6"/>
    <w:rsid w:val="000D7EF9"/>
    <w:rsid w:val="000E097E"/>
    <w:rsid w:val="000E3E87"/>
    <w:rsid w:val="000E6AF7"/>
    <w:rsid w:val="000E704B"/>
    <w:rsid w:val="000E7165"/>
    <w:rsid w:val="000F0E4E"/>
    <w:rsid w:val="000F1692"/>
    <w:rsid w:val="000F4BBB"/>
    <w:rsid w:val="000F51D4"/>
    <w:rsid w:val="000F5C33"/>
    <w:rsid w:val="000F7681"/>
    <w:rsid w:val="001016B1"/>
    <w:rsid w:val="00102A7C"/>
    <w:rsid w:val="0010362F"/>
    <w:rsid w:val="00104C91"/>
    <w:rsid w:val="0010761A"/>
    <w:rsid w:val="00113805"/>
    <w:rsid w:val="00114B85"/>
    <w:rsid w:val="001179AD"/>
    <w:rsid w:val="00120823"/>
    <w:rsid w:val="001209BE"/>
    <w:rsid w:val="00122559"/>
    <w:rsid w:val="001227F3"/>
    <w:rsid w:val="00123B5C"/>
    <w:rsid w:val="00124E32"/>
    <w:rsid w:val="00131C09"/>
    <w:rsid w:val="0013443A"/>
    <w:rsid w:val="00134DF5"/>
    <w:rsid w:val="00135C75"/>
    <w:rsid w:val="00136AE3"/>
    <w:rsid w:val="001401E8"/>
    <w:rsid w:val="00141197"/>
    <w:rsid w:val="00141754"/>
    <w:rsid w:val="00141E67"/>
    <w:rsid w:val="00142650"/>
    <w:rsid w:val="001429E2"/>
    <w:rsid w:val="001450E8"/>
    <w:rsid w:val="00145C6C"/>
    <w:rsid w:val="001467E4"/>
    <w:rsid w:val="00150756"/>
    <w:rsid w:val="00150874"/>
    <w:rsid w:val="001509F3"/>
    <w:rsid w:val="00150EDC"/>
    <w:rsid w:val="00151ED1"/>
    <w:rsid w:val="00156177"/>
    <w:rsid w:val="001647B6"/>
    <w:rsid w:val="00164B6A"/>
    <w:rsid w:val="00166A99"/>
    <w:rsid w:val="00167C9A"/>
    <w:rsid w:val="001715AF"/>
    <w:rsid w:val="001728A6"/>
    <w:rsid w:val="00176420"/>
    <w:rsid w:val="00176D7B"/>
    <w:rsid w:val="00180066"/>
    <w:rsid w:val="00180545"/>
    <w:rsid w:val="00182E30"/>
    <w:rsid w:val="001846BB"/>
    <w:rsid w:val="00185E28"/>
    <w:rsid w:val="001864DD"/>
    <w:rsid w:val="00186F99"/>
    <w:rsid w:val="00187BF6"/>
    <w:rsid w:val="0019234E"/>
    <w:rsid w:val="001934C2"/>
    <w:rsid w:val="00194126"/>
    <w:rsid w:val="001957D7"/>
    <w:rsid w:val="00196724"/>
    <w:rsid w:val="001A13A8"/>
    <w:rsid w:val="001A2DFE"/>
    <w:rsid w:val="001A305A"/>
    <w:rsid w:val="001A3613"/>
    <w:rsid w:val="001A4E9C"/>
    <w:rsid w:val="001A7FC8"/>
    <w:rsid w:val="001B02A2"/>
    <w:rsid w:val="001B0D74"/>
    <w:rsid w:val="001B43CF"/>
    <w:rsid w:val="001C004A"/>
    <w:rsid w:val="001C1D01"/>
    <w:rsid w:val="001C2740"/>
    <w:rsid w:val="001C2DBA"/>
    <w:rsid w:val="001C35C4"/>
    <w:rsid w:val="001C53E5"/>
    <w:rsid w:val="001C7EC5"/>
    <w:rsid w:val="001D321A"/>
    <w:rsid w:val="001D4714"/>
    <w:rsid w:val="001D58A6"/>
    <w:rsid w:val="001E464D"/>
    <w:rsid w:val="001E7C11"/>
    <w:rsid w:val="001E7E4A"/>
    <w:rsid w:val="001F1190"/>
    <w:rsid w:val="001F3740"/>
    <w:rsid w:val="001F786C"/>
    <w:rsid w:val="001F79C7"/>
    <w:rsid w:val="001F7D84"/>
    <w:rsid w:val="0020212C"/>
    <w:rsid w:val="00203537"/>
    <w:rsid w:val="0020472C"/>
    <w:rsid w:val="00204CBA"/>
    <w:rsid w:val="00206714"/>
    <w:rsid w:val="00206F04"/>
    <w:rsid w:val="002077CA"/>
    <w:rsid w:val="00211950"/>
    <w:rsid w:val="00214ED0"/>
    <w:rsid w:val="00215140"/>
    <w:rsid w:val="00215B6F"/>
    <w:rsid w:val="00220A0A"/>
    <w:rsid w:val="00223E35"/>
    <w:rsid w:val="00224F7A"/>
    <w:rsid w:val="0022500D"/>
    <w:rsid w:val="00225AF6"/>
    <w:rsid w:val="002273A5"/>
    <w:rsid w:val="002277A9"/>
    <w:rsid w:val="002313F4"/>
    <w:rsid w:val="00233BFA"/>
    <w:rsid w:val="002343A6"/>
    <w:rsid w:val="002358EB"/>
    <w:rsid w:val="0023650D"/>
    <w:rsid w:val="00237A02"/>
    <w:rsid w:val="0024172F"/>
    <w:rsid w:val="00241D38"/>
    <w:rsid w:val="0024233B"/>
    <w:rsid w:val="0024319E"/>
    <w:rsid w:val="00246ED5"/>
    <w:rsid w:val="00251024"/>
    <w:rsid w:val="0025108C"/>
    <w:rsid w:val="00251A7F"/>
    <w:rsid w:val="00252AB5"/>
    <w:rsid w:val="0025305A"/>
    <w:rsid w:val="0025471A"/>
    <w:rsid w:val="00255EDD"/>
    <w:rsid w:val="00257E86"/>
    <w:rsid w:val="00260095"/>
    <w:rsid w:val="002613D1"/>
    <w:rsid w:val="00261890"/>
    <w:rsid w:val="00261D14"/>
    <w:rsid w:val="002621C7"/>
    <w:rsid w:val="00262B49"/>
    <w:rsid w:val="00263E9B"/>
    <w:rsid w:val="00264AE9"/>
    <w:rsid w:val="00267305"/>
    <w:rsid w:val="00267FE2"/>
    <w:rsid w:val="00270C4D"/>
    <w:rsid w:val="00271267"/>
    <w:rsid w:val="0027153C"/>
    <w:rsid w:val="00272261"/>
    <w:rsid w:val="002774AE"/>
    <w:rsid w:val="00277DD3"/>
    <w:rsid w:val="00280074"/>
    <w:rsid w:val="00281951"/>
    <w:rsid w:val="0028464B"/>
    <w:rsid w:val="00284FCB"/>
    <w:rsid w:val="00286448"/>
    <w:rsid w:val="00290DBB"/>
    <w:rsid w:val="002913DC"/>
    <w:rsid w:val="00291457"/>
    <w:rsid w:val="00293213"/>
    <w:rsid w:val="002936E4"/>
    <w:rsid w:val="00293F68"/>
    <w:rsid w:val="002947D3"/>
    <w:rsid w:val="00296239"/>
    <w:rsid w:val="002A3161"/>
    <w:rsid w:val="002B4D77"/>
    <w:rsid w:val="002B5737"/>
    <w:rsid w:val="002C0557"/>
    <w:rsid w:val="002C3203"/>
    <w:rsid w:val="002C394F"/>
    <w:rsid w:val="002C46C0"/>
    <w:rsid w:val="002C47A8"/>
    <w:rsid w:val="002C61C4"/>
    <w:rsid w:val="002C6297"/>
    <w:rsid w:val="002C630F"/>
    <w:rsid w:val="002C766F"/>
    <w:rsid w:val="002D0DD0"/>
    <w:rsid w:val="002D11D9"/>
    <w:rsid w:val="002D3F91"/>
    <w:rsid w:val="002D61F7"/>
    <w:rsid w:val="002D6C83"/>
    <w:rsid w:val="002E1060"/>
    <w:rsid w:val="002E1283"/>
    <w:rsid w:val="002E196B"/>
    <w:rsid w:val="002E2C44"/>
    <w:rsid w:val="002E3D3E"/>
    <w:rsid w:val="002E4EF0"/>
    <w:rsid w:val="002E5B88"/>
    <w:rsid w:val="002E61A4"/>
    <w:rsid w:val="002E7E18"/>
    <w:rsid w:val="002F1C5F"/>
    <w:rsid w:val="002F41DA"/>
    <w:rsid w:val="002F4CC4"/>
    <w:rsid w:val="002F5E33"/>
    <w:rsid w:val="00300E56"/>
    <w:rsid w:val="003028F7"/>
    <w:rsid w:val="00303E6D"/>
    <w:rsid w:val="003069C6"/>
    <w:rsid w:val="00313A49"/>
    <w:rsid w:val="00314155"/>
    <w:rsid w:val="00314204"/>
    <w:rsid w:val="00314D23"/>
    <w:rsid w:val="003150CB"/>
    <w:rsid w:val="00315313"/>
    <w:rsid w:val="00316CDA"/>
    <w:rsid w:val="00320359"/>
    <w:rsid w:val="00322362"/>
    <w:rsid w:val="00322716"/>
    <w:rsid w:val="00323C21"/>
    <w:rsid w:val="00324917"/>
    <w:rsid w:val="00325659"/>
    <w:rsid w:val="0033376E"/>
    <w:rsid w:val="00335371"/>
    <w:rsid w:val="003356D7"/>
    <w:rsid w:val="003364D3"/>
    <w:rsid w:val="0034004F"/>
    <w:rsid w:val="0034355B"/>
    <w:rsid w:val="00343A0F"/>
    <w:rsid w:val="00344A64"/>
    <w:rsid w:val="00346034"/>
    <w:rsid w:val="003503A5"/>
    <w:rsid w:val="00356627"/>
    <w:rsid w:val="00356B20"/>
    <w:rsid w:val="00360FAD"/>
    <w:rsid w:val="0036101C"/>
    <w:rsid w:val="00365392"/>
    <w:rsid w:val="0036639C"/>
    <w:rsid w:val="00366AEC"/>
    <w:rsid w:val="00366E4E"/>
    <w:rsid w:val="003679F1"/>
    <w:rsid w:val="003703C4"/>
    <w:rsid w:val="003744A1"/>
    <w:rsid w:val="0037595E"/>
    <w:rsid w:val="0037736D"/>
    <w:rsid w:val="003813E4"/>
    <w:rsid w:val="0038436F"/>
    <w:rsid w:val="00385B29"/>
    <w:rsid w:val="003864D8"/>
    <w:rsid w:val="0039263D"/>
    <w:rsid w:val="00395440"/>
    <w:rsid w:val="00395447"/>
    <w:rsid w:val="00395931"/>
    <w:rsid w:val="00397E41"/>
    <w:rsid w:val="003A15D3"/>
    <w:rsid w:val="003A446A"/>
    <w:rsid w:val="003A5460"/>
    <w:rsid w:val="003A704F"/>
    <w:rsid w:val="003B0363"/>
    <w:rsid w:val="003B16DA"/>
    <w:rsid w:val="003B309A"/>
    <w:rsid w:val="003B36ED"/>
    <w:rsid w:val="003B43BB"/>
    <w:rsid w:val="003B4648"/>
    <w:rsid w:val="003B483E"/>
    <w:rsid w:val="003B4E22"/>
    <w:rsid w:val="003B5EE9"/>
    <w:rsid w:val="003B600E"/>
    <w:rsid w:val="003B61E4"/>
    <w:rsid w:val="003B61E6"/>
    <w:rsid w:val="003C0063"/>
    <w:rsid w:val="003C1CD2"/>
    <w:rsid w:val="003C2458"/>
    <w:rsid w:val="003D0751"/>
    <w:rsid w:val="003D11A7"/>
    <w:rsid w:val="003D14BA"/>
    <w:rsid w:val="003D4B3E"/>
    <w:rsid w:val="003D4DFA"/>
    <w:rsid w:val="003D66E6"/>
    <w:rsid w:val="003E0C7A"/>
    <w:rsid w:val="003E0CBE"/>
    <w:rsid w:val="003E157D"/>
    <w:rsid w:val="003E44A4"/>
    <w:rsid w:val="003E48B1"/>
    <w:rsid w:val="003E5876"/>
    <w:rsid w:val="003E67CB"/>
    <w:rsid w:val="003E7087"/>
    <w:rsid w:val="003F3669"/>
    <w:rsid w:val="003F3B68"/>
    <w:rsid w:val="003F5B20"/>
    <w:rsid w:val="0040119C"/>
    <w:rsid w:val="004013C8"/>
    <w:rsid w:val="004021BF"/>
    <w:rsid w:val="00403322"/>
    <w:rsid w:val="00406BB7"/>
    <w:rsid w:val="004070C3"/>
    <w:rsid w:val="00410B53"/>
    <w:rsid w:val="0041187D"/>
    <w:rsid w:val="004132E8"/>
    <w:rsid w:val="0042100D"/>
    <w:rsid w:val="00421A36"/>
    <w:rsid w:val="00422177"/>
    <w:rsid w:val="00424885"/>
    <w:rsid w:val="00426120"/>
    <w:rsid w:val="00430236"/>
    <w:rsid w:val="00430892"/>
    <w:rsid w:val="00432394"/>
    <w:rsid w:val="00432F30"/>
    <w:rsid w:val="00436476"/>
    <w:rsid w:val="00437BD7"/>
    <w:rsid w:val="00441624"/>
    <w:rsid w:val="004416A7"/>
    <w:rsid w:val="00444978"/>
    <w:rsid w:val="004465C0"/>
    <w:rsid w:val="00446BEA"/>
    <w:rsid w:val="00450A67"/>
    <w:rsid w:val="00450AD2"/>
    <w:rsid w:val="00451367"/>
    <w:rsid w:val="004513F7"/>
    <w:rsid w:val="00452372"/>
    <w:rsid w:val="00455394"/>
    <w:rsid w:val="0045563E"/>
    <w:rsid w:val="00456222"/>
    <w:rsid w:val="0045680A"/>
    <w:rsid w:val="00457716"/>
    <w:rsid w:val="004627CB"/>
    <w:rsid w:val="004634B8"/>
    <w:rsid w:val="00464B67"/>
    <w:rsid w:val="004708E5"/>
    <w:rsid w:val="0047224C"/>
    <w:rsid w:val="00483C7B"/>
    <w:rsid w:val="00485458"/>
    <w:rsid w:val="00487DB1"/>
    <w:rsid w:val="0049204C"/>
    <w:rsid w:val="00492B9F"/>
    <w:rsid w:val="00496A1E"/>
    <w:rsid w:val="004A0D44"/>
    <w:rsid w:val="004A21C8"/>
    <w:rsid w:val="004A2437"/>
    <w:rsid w:val="004A2720"/>
    <w:rsid w:val="004A3384"/>
    <w:rsid w:val="004A528A"/>
    <w:rsid w:val="004A6D3B"/>
    <w:rsid w:val="004B031A"/>
    <w:rsid w:val="004B190D"/>
    <w:rsid w:val="004B3D72"/>
    <w:rsid w:val="004B5E86"/>
    <w:rsid w:val="004B715A"/>
    <w:rsid w:val="004B71EA"/>
    <w:rsid w:val="004C0D7F"/>
    <w:rsid w:val="004C38F5"/>
    <w:rsid w:val="004C630C"/>
    <w:rsid w:val="004C6689"/>
    <w:rsid w:val="004C6B05"/>
    <w:rsid w:val="004C6C2D"/>
    <w:rsid w:val="004D035E"/>
    <w:rsid w:val="004D09CA"/>
    <w:rsid w:val="004D5716"/>
    <w:rsid w:val="004D63C1"/>
    <w:rsid w:val="004D79A1"/>
    <w:rsid w:val="004E192B"/>
    <w:rsid w:val="004E1A1B"/>
    <w:rsid w:val="004E3452"/>
    <w:rsid w:val="004E5AC1"/>
    <w:rsid w:val="004E69A4"/>
    <w:rsid w:val="004E6BBD"/>
    <w:rsid w:val="004E7227"/>
    <w:rsid w:val="004E7E68"/>
    <w:rsid w:val="004F063C"/>
    <w:rsid w:val="004F0B76"/>
    <w:rsid w:val="004F14FF"/>
    <w:rsid w:val="004F2B07"/>
    <w:rsid w:val="004F5476"/>
    <w:rsid w:val="004F58BB"/>
    <w:rsid w:val="004F66CE"/>
    <w:rsid w:val="004F67E2"/>
    <w:rsid w:val="004F69C1"/>
    <w:rsid w:val="004F7757"/>
    <w:rsid w:val="004F7D66"/>
    <w:rsid w:val="00504CD9"/>
    <w:rsid w:val="005050C2"/>
    <w:rsid w:val="0051246E"/>
    <w:rsid w:val="00513938"/>
    <w:rsid w:val="0051481F"/>
    <w:rsid w:val="00515C25"/>
    <w:rsid w:val="0051662C"/>
    <w:rsid w:val="0052276C"/>
    <w:rsid w:val="00523B2A"/>
    <w:rsid w:val="00523D23"/>
    <w:rsid w:val="00525C83"/>
    <w:rsid w:val="005263DA"/>
    <w:rsid w:val="005274D6"/>
    <w:rsid w:val="00527591"/>
    <w:rsid w:val="005279E4"/>
    <w:rsid w:val="005300C5"/>
    <w:rsid w:val="005333DE"/>
    <w:rsid w:val="00535129"/>
    <w:rsid w:val="005378DA"/>
    <w:rsid w:val="00542256"/>
    <w:rsid w:val="0054234B"/>
    <w:rsid w:val="00543123"/>
    <w:rsid w:val="00543BFF"/>
    <w:rsid w:val="00550851"/>
    <w:rsid w:val="0055572D"/>
    <w:rsid w:val="00556CDB"/>
    <w:rsid w:val="00564301"/>
    <w:rsid w:val="005674AD"/>
    <w:rsid w:val="00570758"/>
    <w:rsid w:val="00573795"/>
    <w:rsid w:val="005751AC"/>
    <w:rsid w:val="00581F49"/>
    <w:rsid w:val="00582505"/>
    <w:rsid w:val="005900BD"/>
    <w:rsid w:val="0059079C"/>
    <w:rsid w:val="00590B22"/>
    <w:rsid w:val="00591822"/>
    <w:rsid w:val="00591D38"/>
    <w:rsid w:val="00591E2A"/>
    <w:rsid w:val="00592FC2"/>
    <w:rsid w:val="00593103"/>
    <w:rsid w:val="005935DF"/>
    <w:rsid w:val="0059493D"/>
    <w:rsid w:val="005955B2"/>
    <w:rsid w:val="00596AF2"/>
    <w:rsid w:val="005A0582"/>
    <w:rsid w:val="005A437A"/>
    <w:rsid w:val="005A46FA"/>
    <w:rsid w:val="005A5FCD"/>
    <w:rsid w:val="005A68FD"/>
    <w:rsid w:val="005A79B4"/>
    <w:rsid w:val="005B05A6"/>
    <w:rsid w:val="005B0748"/>
    <w:rsid w:val="005B15D1"/>
    <w:rsid w:val="005B1B25"/>
    <w:rsid w:val="005B4751"/>
    <w:rsid w:val="005B5647"/>
    <w:rsid w:val="005C0641"/>
    <w:rsid w:val="005C15F9"/>
    <w:rsid w:val="005C277E"/>
    <w:rsid w:val="005C2A62"/>
    <w:rsid w:val="005C2E4D"/>
    <w:rsid w:val="005C4FCE"/>
    <w:rsid w:val="005C50F8"/>
    <w:rsid w:val="005C5E58"/>
    <w:rsid w:val="005C70ED"/>
    <w:rsid w:val="005D090B"/>
    <w:rsid w:val="005D212B"/>
    <w:rsid w:val="005D2FD5"/>
    <w:rsid w:val="005D491C"/>
    <w:rsid w:val="005D63CE"/>
    <w:rsid w:val="005E4692"/>
    <w:rsid w:val="005E46E9"/>
    <w:rsid w:val="005E4764"/>
    <w:rsid w:val="005E4785"/>
    <w:rsid w:val="005E4BE2"/>
    <w:rsid w:val="005E7964"/>
    <w:rsid w:val="005F11AF"/>
    <w:rsid w:val="005F1D42"/>
    <w:rsid w:val="005F303F"/>
    <w:rsid w:val="006008C3"/>
    <w:rsid w:val="006022BF"/>
    <w:rsid w:val="0060298D"/>
    <w:rsid w:val="00602AE2"/>
    <w:rsid w:val="00602BAC"/>
    <w:rsid w:val="00606061"/>
    <w:rsid w:val="00606763"/>
    <w:rsid w:val="00607CD9"/>
    <w:rsid w:val="00610435"/>
    <w:rsid w:val="00610B4F"/>
    <w:rsid w:val="00611FCA"/>
    <w:rsid w:val="00613427"/>
    <w:rsid w:val="00614630"/>
    <w:rsid w:val="00617275"/>
    <w:rsid w:val="006203DE"/>
    <w:rsid w:val="00621336"/>
    <w:rsid w:val="00621FAA"/>
    <w:rsid w:val="006221B3"/>
    <w:rsid w:val="00622A6C"/>
    <w:rsid w:val="00624F96"/>
    <w:rsid w:val="00626685"/>
    <w:rsid w:val="00626B30"/>
    <w:rsid w:val="0063143A"/>
    <w:rsid w:val="00632A9D"/>
    <w:rsid w:val="00633EF5"/>
    <w:rsid w:val="00634FAF"/>
    <w:rsid w:val="006356B9"/>
    <w:rsid w:val="00635B6F"/>
    <w:rsid w:val="00637964"/>
    <w:rsid w:val="00637BE0"/>
    <w:rsid w:val="00641491"/>
    <w:rsid w:val="006447AB"/>
    <w:rsid w:val="00644BD0"/>
    <w:rsid w:val="006475E3"/>
    <w:rsid w:val="00647781"/>
    <w:rsid w:val="00650042"/>
    <w:rsid w:val="0065180C"/>
    <w:rsid w:val="0065217F"/>
    <w:rsid w:val="00652973"/>
    <w:rsid w:val="00653B48"/>
    <w:rsid w:val="006564B7"/>
    <w:rsid w:val="0065668B"/>
    <w:rsid w:val="00662513"/>
    <w:rsid w:val="00665384"/>
    <w:rsid w:val="00665F1B"/>
    <w:rsid w:val="00666053"/>
    <w:rsid w:val="00667A11"/>
    <w:rsid w:val="006715CA"/>
    <w:rsid w:val="006731C7"/>
    <w:rsid w:val="0067326D"/>
    <w:rsid w:val="00674340"/>
    <w:rsid w:val="006745FC"/>
    <w:rsid w:val="00675F91"/>
    <w:rsid w:val="0067712D"/>
    <w:rsid w:val="0067765A"/>
    <w:rsid w:val="00677F22"/>
    <w:rsid w:val="00682022"/>
    <w:rsid w:val="00683032"/>
    <w:rsid w:val="006836FD"/>
    <w:rsid w:val="0068556B"/>
    <w:rsid w:val="00686F72"/>
    <w:rsid w:val="00691BA0"/>
    <w:rsid w:val="00692DB5"/>
    <w:rsid w:val="0069431C"/>
    <w:rsid w:val="00696A48"/>
    <w:rsid w:val="006A1C8A"/>
    <w:rsid w:val="006A2F80"/>
    <w:rsid w:val="006A3EC5"/>
    <w:rsid w:val="006A569E"/>
    <w:rsid w:val="006A5A78"/>
    <w:rsid w:val="006A679B"/>
    <w:rsid w:val="006A68AE"/>
    <w:rsid w:val="006A6B71"/>
    <w:rsid w:val="006A6B8B"/>
    <w:rsid w:val="006A6EEA"/>
    <w:rsid w:val="006B0B10"/>
    <w:rsid w:val="006B206C"/>
    <w:rsid w:val="006B2431"/>
    <w:rsid w:val="006B282D"/>
    <w:rsid w:val="006B5DC6"/>
    <w:rsid w:val="006B7D0F"/>
    <w:rsid w:val="006C1767"/>
    <w:rsid w:val="006C271D"/>
    <w:rsid w:val="006C3104"/>
    <w:rsid w:val="006C54C7"/>
    <w:rsid w:val="006C5555"/>
    <w:rsid w:val="006C5DA9"/>
    <w:rsid w:val="006C7820"/>
    <w:rsid w:val="006D1928"/>
    <w:rsid w:val="006D2EFC"/>
    <w:rsid w:val="006D421E"/>
    <w:rsid w:val="006D537B"/>
    <w:rsid w:val="006D546E"/>
    <w:rsid w:val="006D7102"/>
    <w:rsid w:val="006E02FD"/>
    <w:rsid w:val="006E0926"/>
    <w:rsid w:val="006E72BD"/>
    <w:rsid w:val="006E786C"/>
    <w:rsid w:val="006E79A4"/>
    <w:rsid w:val="006E7FA4"/>
    <w:rsid w:val="006F577A"/>
    <w:rsid w:val="006F7837"/>
    <w:rsid w:val="006F7AC2"/>
    <w:rsid w:val="00702446"/>
    <w:rsid w:val="00702755"/>
    <w:rsid w:val="00702C20"/>
    <w:rsid w:val="007037A4"/>
    <w:rsid w:val="00704F86"/>
    <w:rsid w:val="0070776A"/>
    <w:rsid w:val="0071247D"/>
    <w:rsid w:val="0071593A"/>
    <w:rsid w:val="007165A4"/>
    <w:rsid w:val="00716EA1"/>
    <w:rsid w:val="00720CE1"/>
    <w:rsid w:val="00723354"/>
    <w:rsid w:val="007315E7"/>
    <w:rsid w:val="00731EC8"/>
    <w:rsid w:val="00733474"/>
    <w:rsid w:val="00733C76"/>
    <w:rsid w:val="00736BFA"/>
    <w:rsid w:val="00737B4F"/>
    <w:rsid w:val="007412E2"/>
    <w:rsid w:val="00742D6E"/>
    <w:rsid w:val="00746B0C"/>
    <w:rsid w:val="00747B5C"/>
    <w:rsid w:val="0075256D"/>
    <w:rsid w:val="00753547"/>
    <w:rsid w:val="00753998"/>
    <w:rsid w:val="0075465D"/>
    <w:rsid w:val="00755328"/>
    <w:rsid w:val="00756E26"/>
    <w:rsid w:val="00760BFC"/>
    <w:rsid w:val="00760C06"/>
    <w:rsid w:val="00761555"/>
    <w:rsid w:val="00761701"/>
    <w:rsid w:val="0076224F"/>
    <w:rsid w:val="00762855"/>
    <w:rsid w:val="00765CA7"/>
    <w:rsid w:val="007701A0"/>
    <w:rsid w:val="00770805"/>
    <w:rsid w:val="0077379D"/>
    <w:rsid w:val="007737D8"/>
    <w:rsid w:val="007740C3"/>
    <w:rsid w:val="00774214"/>
    <w:rsid w:val="00775B0A"/>
    <w:rsid w:val="00775BBD"/>
    <w:rsid w:val="00776D37"/>
    <w:rsid w:val="00781714"/>
    <w:rsid w:val="0078371C"/>
    <w:rsid w:val="00783F44"/>
    <w:rsid w:val="00784ADF"/>
    <w:rsid w:val="00784E0B"/>
    <w:rsid w:val="00784E45"/>
    <w:rsid w:val="00786239"/>
    <w:rsid w:val="0079161A"/>
    <w:rsid w:val="00791683"/>
    <w:rsid w:val="00792974"/>
    <w:rsid w:val="00792D41"/>
    <w:rsid w:val="00792D98"/>
    <w:rsid w:val="007A354A"/>
    <w:rsid w:val="007A4847"/>
    <w:rsid w:val="007B1344"/>
    <w:rsid w:val="007B1503"/>
    <w:rsid w:val="007B1DD8"/>
    <w:rsid w:val="007B335C"/>
    <w:rsid w:val="007B4511"/>
    <w:rsid w:val="007B50A3"/>
    <w:rsid w:val="007B5CC0"/>
    <w:rsid w:val="007B5F42"/>
    <w:rsid w:val="007B65C2"/>
    <w:rsid w:val="007B7F02"/>
    <w:rsid w:val="007C0494"/>
    <w:rsid w:val="007C2B88"/>
    <w:rsid w:val="007C4A05"/>
    <w:rsid w:val="007C4E2D"/>
    <w:rsid w:val="007C50A7"/>
    <w:rsid w:val="007C64A9"/>
    <w:rsid w:val="007C65A8"/>
    <w:rsid w:val="007C667B"/>
    <w:rsid w:val="007C7223"/>
    <w:rsid w:val="007D2DA8"/>
    <w:rsid w:val="007D67EE"/>
    <w:rsid w:val="007E2303"/>
    <w:rsid w:val="007E32F5"/>
    <w:rsid w:val="007E5B45"/>
    <w:rsid w:val="007E698F"/>
    <w:rsid w:val="007F4A1D"/>
    <w:rsid w:val="007F6B52"/>
    <w:rsid w:val="0080261B"/>
    <w:rsid w:val="008047C0"/>
    <w:rsid w:val="008048B3"/>
    <w:rsid w:val="00806C1C"/>
    <w:rsid w:val="00806F7A"/>
    <w:rsid w:val="00807698"/>
    <w:rsid w:val="00807827"/>
    <w:rsid w:val="00807913"/>
    <w:rsid w:val="008113DA"/>
    <w:rsid w:val="00814689"/>
    <w:rsid w:val="0081562A"/>
    <w:rsid w:val="00817626"/>
    <w:rsid w:val="00817F3C"/>
    <w:rsid w:val="008212A3"/>
    <w:rsid w:val="008212B8"/>
    <w:rsid w:val="0082156D"/>
    <w:rsid w:val="008252E4"/>
    <w:rsid w:val="00825472"/>
    <w:rsid w:val="00826454"/>
    <w:rsid w:val="00826757"/>
    <w:rsid w:val="0083045F"/>
    <w:rsid w:val="00830E0A"/>
    <w:rsid w:val="00831D0A"/>
    <w:rsid w:val="0083268A"/>
    <w:rsid w:val="008342FE"/>
    <w:rsid w:val="00834EDC"/>
    <w:rsid w:val="00837FBA"/>
    <w:rsid w:val="008406A4"/>
    <w:rsid w:val="0084119E"/>
    <w:rsid w:val="0084232C"/>
    <w:rsid w:val="008428E4"/>
    <w:rsid w:val="008442AF"/>
    <w:rsid w:val="00844391"/>
    <w:rsid w:val="00845C8E"/>
    <w:rsid w:val="00846017"/>
    <w:rsid w:val="00852886"/>
    <w:rsid w:val="008606E1"/>
    <w:rsid w:val="0086073D"/>
    <w:rsid w:val="00862088"/>
    <w:rsid w:val="00865018"/>
    <w:rsid w:val="008705C3"/>
    <w:rsid w:val="00871DF6"/>
    <w:rsid w:val="0087244A"/>
    <w:rsid w:val="008737BF"/>
    <w:rsid w:val="00873BE7"/>
    <w:rsid w:val="00874E97"/>
    <w:rsid w:val="0087573C"/>
    <w:rsid w:val="008771F4"/>
    <w:rsid w:val="0087747A"/>
    <w:rsid w:val="0088361A"/>
    <w:rsid w:val="008906D7"/>
    <w:rsid w:val="00893336"/>
    <w:rsid w:val="00893AAA"/>
    <w:rsid w:val="008962BC"/>
    <w:rsid w:val="008A24CC"/>
    <w:rsid w:val="008A38E1"/>
    <w:rsid w:val="008A433F"/>
    <w:rsid w:val="008A44B9"/>
    <w:rsid w:val="008B3151"/>
    <w:rsid w:val="008B3455"/>
    <w:rsid w:val="008B49B1"/>
    <w:rsid w:val="008C0A74"/>
    <w:rsid w:val="008C3142"/>
    <w:rsid w:val="008C3889"/>
    <w:rsid w:val="008C404E"/>
    <w:rsid w:val="008C4D6E"/>
    <w:rsid w:val="008D137D"/>
    <w:rsid w:val="008D3560"/>
    <w:rsid w:val="008D467C"/>
    <w:rsid w:val="008D50D6"/>
    <w:rsid w:val="008D5C68"/>
    <w:rsid w:val="008D7F20"/>
    <w:rsid w:val="008E142A"/>
    <w:rsid w:val="008E2BF2"/>
    <w:rsid w:val="008E3210"/>
    <w:rsid w:val="008E34D0"/>
    <w:rsid w:val="008E7521"/>
    <w:rsid w:val="008F043C"/>
    <w:rsid w:val="008F20BA"/>
    <w:rsid w:val="008F2822"/>
    <w:rsid w:val="008F2DF8"/>
    <w:rsid w:val="008F5023"/>
    <w:rsid w:val="008F6B7E"/>
    <w:rsid w:val="008F7164"/>
    <w:rsid w:val="00901D16"/>
    <w:rsid w:val="00903115"/>
    <w:rsid w:val="0090328D"/>
    <w:rsid w:val="0090441E"/>
    <w:rsid w:val="00905057"/>
    <w:rsid w:val="009058B5"/>
    <w:rsid w:val="009066F2"/>
    <w:rsid w:val="00906F99"/>
    <w:rsid w:val="00914715"/>
    <w:rsid w:val="00914CF2"/>
    <w:rsid w:val="00916B3D"/>
    <w:rsid w:val="009177AF"/>
    <w:rsid w:val="00917919"/>
    <w:rsid w:val="009206F9"/>
    <w:rsid w:val="00920D27"/>
    <w:rsid w:val="00923241"/>
    <w:rsid w:val="00923A25"/>
    <w:rsid w:val="00925B2D"/>
    <w:rsid w:val="009272DF"/>
    <w:rsid w:val="00930671"/>
    <w:rsid w:val="00930D2F"/>
    <w:rsid w:val="00933317"/>
    <w:rsid w:val="009346F4"/>
    <w:rsid w:val="00936349"/>
    <w:rsid w:val="00936EE6"/>
    <w:rsid w:val="00940924"/>
    <w:rsid w:val="00946CB2"/>
    <w:rsid w:val="00952F16"/>
    <w:rsid w:val="009538E6"/>
    <w:rsid w:val="00953994"/>
    <w:rsid w:val="00954AA2"/>
    <w:rsid w:val="00954DF3"/>
    <w:rsid w:val="00957095"/>
    <w:rsid w:val="00957BAC"/>
    <w:rsid w:val="00960673"/>
    <w:rsid w:val="00962324"/>
    <w:rsid w:val="00962681"/>
    <w:rsid w:val="00962EEF"/>
    <w:rsid w:val="00966E30"/>
    <w:rsid w:val="0096710A"/>
    <w:rsid w:val="009704E4"/>
    <w:rsid w:val="00970694"/>
    <w:rsid w:val="0097219D"/>
    <w:rsid w:val="00975406"/>
    <w:rsid w:val="00975CC0"/>
    <w:rsid w:val="00975F6A"/>
    <w:rsid w:val="00977032"/>
    <w:rsid w:val="009775C7"/>
    <w:rsid w:val="00977EED"/>
    <w:rsid w:val="00980DE7"/>
    <w:rsid w:val="00980FB6"/>
    <w:rsid w:val="00985D65"/>
    <w:rsid w:val="009862D9"/>
    <w:rsid w:val="009906B2"/>
    <w:rsid w:val="009908A4"/>
    <w:rsid w:val="0099311F"/>
    <w:rsid w:val="0099569E"/>
    <w:rsid w:val="00995935"/>
    <w:rsid w:val="009A0289"/>
    <w:rsid w:val="009A0D21"/>
    <w:rsid w:val="009A24DD"/>
    <w:rsid w:val="009A4F4A"/>
    <w:rsid w:val="009A5E17"/>
    <w:rsid w:val="009A608D"/>
    <w:rsid w:val="009B161C"/>
    <w:rsid w:val="009B464C"/>
    <w:rsid w:val="009B5E6E"/>
    <w:rsid w:val="009C0397"/>
    <w:rsid w:val="009C2065"/>
    <w:rsid w:val="009C22BE"/>
    <w:rsid w:val="009C388D"/>
    <w:rsid w:val="009C6ED5"/>
    <w:rsid w:val="009D18D4"/>
    <w:rsid w:val="009D20D3"/>
    <w:rsid w:val="009D28A7"/>
    <w:rsid w:val="009D4468"/>
    <w:rsid w:val="009D5F98"/>
    <w:rsid w:val="009D654C"/>
    <w:rsid w:val="009D7469"/>
    <w:rsid w:val="009E231A"/>
    <w:rsid w:val="009E2F64"/>
    <w:rsid w:val="009E3DFD"/>
    <w:rsid w:val="009E4C11"/>
    <w:rsid w:val="009E67F2"/>
    <w:rsid w:val="009E733C"/>
    <w:rsid w:val="009F3844"/>
    <w:rsid w:val="00A0109A"/>
    <w:rsid w:val="00A01B9E"/>
    <w:rsid w:val="00A025A3"/>
    <w:rsid w:val="00A0344F"/>
    <w:rsid w:val="00A04C74"/>
    <w:rsid w:val="00A05298"/>
    <w:rsid w:val="00A059DC"/>
    <w:rsid w:val="00A0627D"/>
    <w:rsid w:val="00A067C5"/>
    <w:rsid w:val="00A06F2C"/>
    <w:rsid w:val="00A071F8"/>
    <w:rsid w:val="00A10E2B"/>
    <w:rsid w:val="00A11A74"/>
    <w:rsid w:val="00A126D9"/>
    <w:rsid w:val="00A13173"/>
    <w:rsid w:val="00A14A85"/>
    <w:rsid w:val="00A14B27"/>
    <w:rsid w:val="00A14D4F"/>
    <w:rsid w:val="00A163C0"/>
    <w:rsid w:val="00A16484"/>
    <w:rsid w:val="00A16557"/>
    <w:rsid w:val="00A17B12"/>
    <w:rsid w:val="00A2676C"/>
    <w:rsid w:val="00A30084"/>
    <w:rsid w:val="00A32E50"/>
    <w:rsid w:val="00A33CF4"/>
    <w:rsid w:val="00A35232"/>
    <w:rsid w:val="00A354A1"/>
    <w:rsid w:val="00A36F94"/>
    <w:rsid w:val="00A40724"/>
    <w:rsid w:val="00A41B4A"/>
    <w:rsid w:val="00A46E0D"/>
    <w:rsid w:val="00A47E9E"/>
    <w:rsid w:val="00A50402"/>
    <w:rsid w:val="00A50895"/>
    <w:rsid w:val="00A52A31"/>
    <w:rsid w:val="00A53823"/>
    <w:rsid w:val="00A53FAE"/>
    <w:rsid w:val="00A54BD5"/>
    <w:rsid w:val="00A55FB6"/>
    <w:rsid w:val="00A56B07"/>
    <w:rsid w:val="00A56C26"/>
    <w:rsid w:val="00A647BF"/>
    <w:rsid w:val="00A64D3B"/>
    <w:rsid w:val="00A65173"/>
    <w:rsid w:val="00A65DDB"/>
    <w:rsid w:val="00A701C5"/>
    <w:rsid w:val="00A71493"/>
    <w:rsid w:val="00A723C3"/>
    <w:rsid w:val="00A7276E"/>
    <w:rsid w:val="00A72E18"/>
    <w:rsid w:val="00A73227"/>
    <w:rsid w:val="00A73318"/>
    <w:rsid w:val="00A75FC2"/>
    <w:rsid w:val="00A75FFB"/>
    <w:rsid w:val="00A77889"/>
    <w:rsid w:val="00A77C38"/>
    <w:rsid w:val="00A805BE"/>
    <w:rsid w:val="00A821C9"/>
    <w:rsid w:val="00A83136"/>
    <w:rsid w:val="00A834C1"/>
    <w:rsid w:val="00A90835"/>
    <w:rsid w:val="00A9116F"/>
    <w:rsid w:val="00A9344B"/>
    <w:rsid w:val="00A93A9F"/>
    <w:rsid w:val="00A93C5E"/>
    <w:rsid w:val="00A9468C"/>
    <w:rsid w:val="00A9586C"/>
    <w:rsid w:val="00A95C9B"/>
    <w:rsid w:val="00A968C3"/>
    <w:rsid w:val="00AA034F"/>
    <w:rsid w:val="00AA0D5A"/>
    <w:rsid w:val="00AA291E"/>
    <w:rsid w:val="00AA44D4"/>
    <w:rsid w:val="00AA4DE8"/>
    <w:rsid w:val="00AA5949"/>
    <w:rsid w:val="00AA7AB2"/>
    <w:rsid w:val="00AB01F5"/>
    <w:rsid w:val="00AB14A9"/>
    <w:rsid w:val="00AB3B8D"/>
    <w:rsid w:val="00AC142C"/>
    <w:rsid w:val="00AC38DC"/>
    <w:rsid w:val="00AC4AC7"/>
    <w:rsid w:val="00AC5497"/>
    <w:rsid w:val="00AC6E16"/>
    <w:rsid w:val="00AC79A9"/>
    <w:rsid w:val="00AC7ACE"/>
    <w:rsid w:val="00AD1238"/>
    <w:rsid w:val="00AD17F8"/>
    <w:rsid w:val="00AD4D89"/>
    <w:rsid w:val="00AD5A15"/>
    <w:rsid w:val="00AE1D85"/>
    <w:rsid w:val="00AE1F7A"/>
    <w:rsid w:val="00AE3755"/>
    <w:rsid w:val="00AE5FF5"/>
    <w:rsid w:val="00AF1005"/>
    <w:rsid w:val="00AF1824"/>
    <w:rsid w:val="00AF2A0C"/>
    <w:rsid w:val="00AF3AF4"/>
    <w:rsid w:val="00AF4208"/>
    <w:rsid w:val="00AF4E41"/>
    <w:rsid w:val="00AF5CBC"/>
    <w:rsid w:val="00AF6116"/>
    <w:rsid w:val="00AF62D4"/>
    <w:rsid w:val="00B018FB"/>
    <w:rsid w:val="00B02448"/>
    <w:rsid w:val="00B04801"/>
    <w:rsid w:val="00B0516C"/>
    <w:rsid w:val="00B05225"/>
    <w:rsid w:val="00B114A7"/>
    <w:rsid w:val="00B11B73"/>
    <w:rsid w:val="00B1259E"/>
    <w:rsid w:val="00B12A1C"/>
    <w:rsid w:val="00B12B9B"/>
    <w:rsid w:val="00B143CA"/>
    <w:rsid w:val="00B16324"/>
    <w:rsid w:val="00B207A7"/>
    <w:rsid w:val="00B24129"/>
    <w:rsid w:val="00B249B3"/>
    <w:rsid w:val="00B27020"/>
    <w:rsid w:val="00B279DC"/>
    <w:rsid w:val="00B32CD1"/>
    <w:rsid w:val="00B33C76"/>
    <w:rsid w:val="00B346B2"/>
    <w:rsid w:val="00B3491C"/>
    <w:rsid w:val="00B36047"/>
    <w:rsid w:val="00B40977"/>
    <w:rsid w:val="00B41272"/>
    <w:rsid w:val="00B41EA6"/>
    <w:rsid w:val="00B42626"/>
    <w:rsid w:val="00B4355F"/>
    <w:rsid w:val="00B435CD"/>
    <w:rsid w:val="00B44CDA"/>
    <w:rsid w:val="00B45B7E"/>
    <w:rsid w:val="00B473A7"/>
    <w:rsid w:val="00B47D6F"/>
    <w:rsid w:val="00B55E7C"/>
    <w:rsid w:val="00B637AB"/>
    <w:rsid w:val="00B63FAF"/>
    <w:rsid w:val="00B641CC"/>
    <w:rsid w:val="00B65B25"/>
    <w:rsid w:val="00B71237"/>
    <w:rsid w:val="00B71261"/>
    <w:rsid w:val="00B71EA4"/>
    <w:rsid w:val="00B725C0"/>
    <w:rsid w:val="00B72DC9"/>
    <w:rsid w:val="00B753BE"/>
    <w:rsid w:val="00B75928"/>
    <w:rsid w:val="00B81B1E"/>
    <w:rsid w:val="00B82F88"/>
    <w:rsid w:val="00B844CB"/>
    <w:rsid w:val="00B8491A"/>
    <w:rsid w:val="00B84D21"/>
    <w:rsid w:val="00B85666"/>
    <w:rsid w:val="00B85CAC"/>
    <w:rsid w:val="00B86D06"/>
    <w:rsid w:val="00B87135"/>
    <w:rsid w:val="00B90179"/>
    <w:rsid w:val="00B90E64"/>
    <w:rsid w:val="00B92930"/>
    <w:rsid w:val="00B93E37"/>
    <w:rsid w:val="00B9427D"/>
    <w:rsid w:val="00BA00AB"/>
    <w:rsid w:val="00BA6F9E"/>
    <w:rsid w:val="00BB093F"/>
    <w:rsid w:val="00BB0D5A"/>
    <w:rsid w:val="00BB4BCC"/>
    <w:rsid w:val="00BB5088"/>
    <w:rsid w:val="00BB6B2D"/>
    <w:rsid w:val="00BB738F"/>
    <w:rsid w:val="00BD4982"/>
    <w:rsid w:val="00BD4C1C"/>
    <w:rsid w:val="00BD534F"/>
    <w:rsid w:val="00BD6D76"/>
    <w:rsid w:val="00BD7320"/>
    <w:rsid w:val="00BE04B7"/>
    <w:rsid w:val="00BE05E3"/>
    <w:rsid w:val="00BE2A64"/>
    <w:rsid w:val="00BE3528"/>
    <w:rsid w:val="00BE5A71"/>
    <w:rsid w:val="00BE5DCB"/>
    <w:rsid w:val="00BF12B1"/>
    <w:rsid w:val="00BF494A"/>
    <w:rsid w:val="00BF5DE6"/>
    <w:rsid w:val="00BF690E"/>
    <w:rsid w:val="00C053D5"/>
    <w:rsid w:val="00C05A13"/>
    <w:rsid w:val="00C05DE0"/>
    <w:rsid w:val="00C07486"/>
    <w:rsid w:val="00C14797"/>
    <w:rsid w:val="00C160C4"/>
    <w:rsid w:val="00C163AF"/>
    <w:rsid w:val="00C16AE6"/>
    <w:rsid w:val="00C179CA"/>
    <w:rsid w:val="00C22650"/>
    <w:rsid w:val="00C22A50"/>
    <w:rsid w:val="00C24395"/>
    <w:rsid w:val="00C26386"/>
    <w:rsid w:val="00C26E2F"/>
    <w:rsid w:val="00C26E8A"/>
    <w:rsid w:val="00C334C4"/>
    <w:rsid w:val="00C358D9"/>
    <w:rsid w:val="00C36B95"/>
    <w:rsid w:val="00C40149"/>
    <w:rsid w:val="00C40215"/>
    <w:rsid w:val="00C413B4"/>
    <w:rsid w:val="00C45556"/>
    <w:rsid w:val="00C45A15"/>
    <w:rsid w:val="00C5220C"/>
    <w:rsid w:val="00C54125"/>
    <w:rsid w:val="00C550A2"/>
    <w:rsid w:val="00C55602"/>
    <w:rsid w:val="00C56620"/>
    <w:rsid w:val="00C6197E"/>
    <w:rsid w:val="00C63294"/>
    <w:rsid w:val="00C668CB"/>
    <w:rsid w:val="00C66B4A"/>
    <w:rsid w:val="00C71BC7"/>
    <w:rsid w:val="00C75DCA"/>
    <w:rsid w:val="00C76C74"/>
    <w:rsid w:val="00C77249"/>
    <w:rsid w:val="00C77DC6"/>
    <w:rsid w:val="00C819A2"/>
    <w:rsid w:val="00C82B06"/>
    <w:rsid w:val="00C83D73"/>
    <w:rsid w:val="00C84BAA"/>
    <w:rsid w:val="00C85631"/>
    <w:rsid w:val="00C86AFA"/>
    <w:rsid w:val="00C91150"/>
    <w:rsid w:val="00C926F0"/>
    <w:rsid w:val="00C94EC0"/>
    <w:rsid w:val="00C95EBD"/>
    <w:rsid w:val="00C9777B"/>
    <w:rsid w:val="00CA4958"/>
    <w:rsid w:val="00CA51F4"/>
    <w:rsid w:val="00CA655D"/>
    <w:rsid w:val="00CA6A33"/>
    <w:rsid w:val="00CA6CC7"/>
    <w:rsid w:val="00CA73CA"/>
    <w:rsid w:val="00CA7A70"/>
    <w:rsid w:val="00CB034B"/>
    <w:rsid w:val="00CB082A"/>
    <w:rsid w:val="00CB0887"/>
    <w:rsid w:val="00CB0C7E"/>
    <w:rsid w:val="00CB0EB0"/>
    <w:rsid w:val="00CB187F"/>
    <w:rsid w:val="00CB1880"/>
    <w:rsid w:val="00CB1B79"/>
    <w:rsid w:val="00CB27C3"/>
    <w:rsid w:val="00CB3780"/>
    <w:rsid w:val="00CB58D8"/>
    <w:rsid w:val="00CC0A70"/>
    <w:rsid w:val="00CC1C32"/>
    <w:rsid w:val="00CC377B"/>
    <w:rsid w:val="00CC417D"/>
    <w:rsid w:val="00CD162A"/>
    <w:rsid w:val="00CD29BE"/>
    <w:rsid w:val="00CD2E5C"/>
    <w:rsid w:val="00CD4B00"/>
    <w:rsid w:val="00CD5F32"/>
    <w:rsid w:val="00CE131A"/>
    <w:rsid w:val="00CE248F"/>
    <w:rsid w:val="00CE264D"/>
    <w:rsid w:val="00CE30CF"/>
    <w:rsid w:val="00CE4291"/>
    <w:rsid w:val="00CE669C"/>
    <w:rsid w:val="00CF0BF6"/>
    <w:rsid w:val="00CF2A78"/>
    <w:rsid w:val="00CF2CB6"/>
    <w:rsid w:val="00CF3685"/>
    <w:rsid w:val="00CF4409"/>
    <w:rsid w:val="00CF572F"/>
    <w:rsid w:val="00CF5A0A"/>
    <w:rsid w:val="00CF705B"/>
    <w:rsid w:val="00D00C72"/>
    <w:rsid w:val="00D010EE"/>
    <w:rsid w:val="00D01DE7"/>
    <w:rsid w:val="00D026AC"/>
    <w:rsid w:val="00D056F3"/>
    <w:rsid w:val="00D107AE"/>
    <w:rsid w:val="00D10FDB"/>
    <w:rsid w:val="00D11428"/>
    <w:rsid w:val="00D145E3"/>
    <w:rsid w:val="00D14687"/>
    <w:rsid w:val="00D152AF"/>
    <w:rsid w:val="00D1587A"/>
    <w:rsid w:val="00D17077"/>
    <w:rsid w:val="00D17195"/>
    <w:rsid w:val="00D173C8"/>
    <w:rsid w:val="00D17477"/>
    <w:rsid w:val="00D20C0B"/>
    <w:rsid w:val="00D21C32"/>
    <w:rsid w:val="00D24C1C"/>
    <w:rsid w:val="00D279A9"/>
    <w:rsid w:val="00D31894"/>
    <w:rsid w:val="00D3292E"/>
    <w:rsid w:val="00D3596F"/>
    <w:rsid w:val="00D35A2C"/>
    <w:rsid w:val="00D366BC"/>
    <w:rsid w:val="00D3752C"/>
    <w:rsid w:val="00D3765B"/>
    <w:rsid w:val="00D37F97"/>
    <w:rsid w:val="00D4015E"/>
    <w:rsid w:val="00D41843"/>
    <w:rsid w:val="00D43ADE"/>
    <w:rsid w:val="00D44F06"/>
    <w:rsid w:val="00D455B6"/>
    <w:rsid w:val="00D47470"/>
    <w:rsid w:val="00D479C8"/>
    <w:rsid w:val="00D503F4"/>
    <w:rsid w:val="00D50CF6"/>
    <w:rsid w:val="00D50F6C"/>
    <w:rsid w:val="00D52916"/>
    <w:rsid w:val="00D54004"/>
    <w:rsid w:val="00D54880"/>
    <w:rsid w:val="00D55518"/>
    <w:rsid w:val="00D5690B"/>
    <w:rsid w:val="00D60127"/>
    <w:rsid w:val="00D6141B"/>
    <w:rsid w:val="00D625E7"/>
    <w:rsid w:val="00D639E6"/>
    <w:rsid w:val="00D63DB8"/>
    <w:rsid w:val="00D66D9A"/>
    <w:rsid w:val="00D67BD6"/>
    <w:rsid w:val="00D70DE4"/>
    <w:rsid w:val="00D716E1"/>
    <w:rsid w:val="00D739C2"/>
    <w:rsid w:val="00D81E94"/>
    <w:rsid w:val="00D8495E"/>
    <w:rsid w:val="00D84B89"/>
    <w:rsid w:val="00D84C7B"/>
    <w:rsid w:val="00D852E9"/>
    <w:rsid w:val="00D85EF0"/>
    <w:rsid w:val="00D865B4"/>
    <w:rsid w:val="00D86ED8"/>
    <w:rsid w:val="00D8716A"/>
    <w:rsid w:val="00D908F2"/>
    <w:rsid w:val="00D9222D"/>
    <w:rsid w:val="00D948D4"/>
    <w:rsid w:val="00D96E35"/>
    <w:rsid w:val="00D97910"/>
    <w:rsid w:val="00DA28A8"/>
    <w:rsid w:val="00DA3C1C"/>
    <w:rsid w:val="00DA56E7"/>
    <w:rsid w:val="00DA7192"/>
    <w:rsid w:val="00DA7709"/>
    <w:rsid w:val="00DB024E"/>
    <w:rsid w:val="00DB0D48"/>
    <w:rsid w:val="00DB15B4"/>
    <w:rsid w:val="00DB4662"/>
    <w:rsid w:val="00DB54C5"/>
    <w:rsid w:val="00DB599C"/>
    <w:rsid w:val="00DB6660"/>
    <w:rsid w:val="00DB6819"/>
    <w:rsid w:val="00DB6B66"/>
    <w:rsid w:val="00DB7E1C"/>
    <w:rsid w:val="00DC3F3D"/>
    <w:rsid w:val="00DC572F"/>
    <w:rsid w:val="00DC5B84"/>
    <w:rsid w:val="00DC5F5C"/>
    <w:rsid w:val="00DC70E3"/>
    <w:rsid w:val="00DC717F"/>
    <w:rsid w:val="00DD1414"/>
    <w:rsid w:val="00DD1BBA"/>
    <w:rsid w:val="00DD1E29"/>
    <w:rsid w:val="00DD2F47"/>
    <w:rsid w:val="00DD4B62"/>
    <w:rsid w:val="00DD4EAF"/>
    <w:rsid w:val="00DD5C41"/>
    <w:rsid w:val="00DD5F01"/>
    <w:rsid w:val="00DD652A"/>
    <w:rsid w:val="00DD68EC"/>
    <w:rsid w:val="00DD69EE"/>
    <w:rsid w:val="00DD6CDE"/>
    <w:rsid w:val="00DE0228"/>
    <w:rsid w:val="00DE0844"/>
    <w:rsid w:val="00DE121D"/>
    <w:rsid w:val="00DE2461"/>
    <w:rsid w:val="00DE24D2"/>
    <w:rsid w:val="00DE51D5"/>
    <w:rsid w:val="00DE5C84"/>
    <w:rsid w:val="00DE6EDE"/>
    <w:rsid w:val="00DE7BF4"/>
    <w:rsid w:val="00DF1801"/>
    <w:rsid w:val="00DF2B88"/>
    <w:rsid w:val="00DF438C"/>
    <w:rsid w:val="00DF5E2A"/>
    <w:rsid w:val="00E005F3"/>
    <w:rsid w:val="00E038FA"/>
    <w:rsid w:val="00E06B95"/>
    <w:rsid w:val="00E075AB"/>
    <w:rsid w:val="00E10276"/>
    <w:rsid w:val="00E10CD4"/>
    <w:rsid w:val="00E10FBE"/>
    <w:rsid w:val="00E11AC2"/>
    <w:rsid w:val="00E123CB"/>
    <w:rsid w:val="00E16B3E"/>
    <w:rsid w:val="00E2334E"/>
    <w:rsid w:val="00E24CD8"/>
    <w:rsid w:val="00E25B13"/>
    <w:rsid w:val="00E277C8"/>
    <w:rsid w:val="00E30014"/>
    <w:rsid w:val="00E3162F"/>
    <w:rsid w:val="00E333AC"/>
    <w:rsid w:val="00E337CD"/>
    <w:rsid w:val="00E35D4F"/>
    <w:rsid w:val="00E36563"/>
    <w:rsid w:val="00E365F8"/>
    <w:rsid w:val="00E40501"/>
    <w:rsid w:val="00E41A81"/>
    <w:rsid w:val="00E41DB5"/>
    <w:rsid w:val="00E42C24"/>
    <w:rsid w:val="00E436B2"/>
    <w:rsid w:val="00E44A23"/>
    <w:rsid w:val="00E4556C"/>
    <w:rsid w:val="00E45672"/>
    <w:rsid w:val="00E4621D"/>
    <w:rsid w:val="00E50F0E"/>
    <w:rsid w:val="00E52313"/>
    <w:rsid w:val="00E52418"/>
    <w:rsid w:val="00E54E80"/>
    <w:rsid w:val="00E55837"/>
    <w:rsid w:val="00E56BA8"/>
    <w:rsid w:val="00E56EC1"/>
    <w:rsid w:val="00E57675"/>
    <w:rsid w:val="00E60067"/>
    <w:rsid w:val="00E62536"/>
    <w:rsid w:val="00E6294E"/>
    <w:rsid w:val="00E629FF"/>
    <w:rsid w:val="00E62D70"/>
    <w:rsid w:val="00E70019"/>
    <w:rsid w:val="00E7412B"/>
    <w:rsid w:val="00E77062"/>
    <w:rsid w:val="00E77F21"/>
    <w:rsid w:val="00E803B8"/>
    <w:rsid w:val="00E809E7"/>
    <w:rsid w:val="00E811C3"/>
    <w:rsid w:val="00E81A91"/>
    <w:rsid w:val="00E8407B"/>
    <w:rsid w:val="00E843E2"/>
    <w:rsid w:val="00E85639"/>
    <w:rsid w:val="00E85BC0"/>
    <w:rsid w:val="00E906C7"/>
    <w:rsid w:val="00E90BC9"/>
    <w:rsid w:val="00E92670"/>
    <w:rsid w:val="00E9286F"/>
    <w:rsid w:val="00E9290B"/>
    <w:rsid w:val="00E9317D"/>
    <w:rsid w:val="00E93C4E"/>
    <w:rsid w:val="00E95948"/>
    <w:rsid w:val="00E9655D"/>
    <w:rsid w:val="00E970DA"/>
    <w:rsid w:val="00E97C2D"/>
    <w:rsid w:val="00EA2ED8"/>
    <w:rsid w:val="00EA455E"/>
    <w:rsid w:val="00EA4F4E"/>
    <w:rsid w:val="00EA53AF"/>
    <w:rsid w:val="00EA6E01"/>
    <w:rsid w:val="00EB0AD7"/>
    <w:rsid w:val="00EB14DB"/>
    <w:rsid w:val="00EB3190"/>
    <w:rsid w:val="00EB3245"/>
    <w:rsid w:val="00EB694B"/>
    <w:rsid w:val="00EB75D3"/>
    <w:rsid w:val="00EC4FB3"/>
    <w:rsid w:val="00EC5745"/>
    <w:rsid w:val="00EC621F"/>
    <w:rsid w:val="00ED01AC"/>
    <w:rsid w:val="00ED0C08"/>
    <w:rsid w:val="00ED1B5E"/>
    <w:rsid w:val="00ED2387"/>
    <w:rsid w:val="00ED2D3D"/>
    <w:rsid w:val="00ED5073"/>
    <w:rsid w:val="00ED6771"/>
    <w:rsid w:val="00ED6D0B"/>
    <w:rsid w:val="00ED73AA"/>
    <w:rsid w:val="00EE18F4"/>
    <w:rsid w:val="00EE1BB6"/>
    <w:rsid w:val="00EE3B69"/>
    <w:rsid w:val="00EE42D9"/>
    <w:rsid w:val="00EE5B9D"/>
    <w:rsid w:val="00EE5DDB"/>
    <w:rsid w:val="00EE7096"/>
    <w:rsid w:val="00EE77E0"/>
    <w:rsid w:val="00EF05B5"/>
    <w:rsid w:val="00EF080D"/>
    <w:rsid w:val="00EF5D0D"/>
    <w:rsid w:val="00F010FB"/>
    <w:rsid w:val="00F01194"/>
    <w:rsid w:val="00F0565E"/>
    <w:rsid w:val="00F059CA"/>
    <w:rsid w:val="00F05F22"/>
    <w:rsid w:val="00F06021"/>
    <w:rsid w:val="00F12B71"/>
    <w:rsid w:val="00F12DFE"/>
    <w:rsid w:val="00F1580A"/>
    <w:rsid w:val="00F15859"/>
    <w:rsid w:val="00F22156"/>
    <w:rsid w:val="00F278E0"/>
    <w:rsid w:val="00F27F05"/>
    <w:rsid w:val="00F30BE6"/>
    <w:rsid w:val="00F33511"/>
    <w:rsid w:val="00F33784"/>
    <w:rsid w:val="00F35692"/>
    <w:rsid w:val="00F36C3A"/>
    <w:rsid w:val="00F430AF"/>
    <w:rsid w:val="00F44EB7"/>
    <w:rsid w:val="00F46B39"/>
    <w:rsid w:val="00F470B2"/>
    <w:rsid w:val="00F4738F"/>
    <w:rsid w:val="00F52455"/>
    <w:rsid w:val="00F5410D"/>
    <w:rsid w:val="00F544C8"/>
    <w:rsid w:val="00F54734"/>
    <w:rsid w:val="00F601DF"/>
    <w:rsid w:val="00F62331"/>
    <w:rsid w:val="00F63BAE"/>
    <w:rsid w:val="00F6742E"/>
    <w:rsid w:val="00F733B5"/>
    <w:rsid w:val="00F7424D"/>
    <w:rsid w:val="00F74F0D"/>
    <w:rsid w:val="00F76F45"/>
    <w:rsid w:val="00F80D2D"/>
    <w:rsid w:val="00F8273B"/>
    <w:rsid w:val="00F837F3"/>
    <w:rsid w:val="00F84ABE"/>
    <w:rsid w:val="00F87001"/>
    <w:rsid w:val="00F87ABF"/>
    <w:rsid w:val="00F87BE6"/>
    <w:rsid w:val="00F91779"/>
    <w:rsid w:val="00F93AEE"/>
    <w:rsid w:val="00F93CCC"/>
    <w:rsid w:val="00F94A89"/>
    <w:rsid w:val="00F94ECD"/>
    <w:rsid w:val="00F96B4F"/>
    <w:rsid w:val="00F9768E"/>
    <w:rsid w:val="00FA2A89"/>
    <w:rsid w:val="00FA34C9"/>
    <w:rsid w:val="00FA37FC"/>
    <w:rsid w:val="00FA79F7"/>
    <w:rsid w:val="00FB24D8"/>
    <w:rsid w:val="00FB2BC2"/>
    <w:rsid w:val="00FB4FE0"/>
    <w:rsid w:val="00FB5304"/>
    <w:rsid w:val="00FB5BA4"/>
    <w:rsid w:val="00FB68B6"/>
    <w:rsid w:val="00FC1B89"/>
    <w:rsid w:val="00FC285B"/>
    <w:rsid w:val="00FC2907"/>
    <w:rsid w:val="00FC4F81"/>
    <w:rsid w:val="00FC71F2"/>
    <w:rsid w:val="00FD12F0"/>
    <w:rsid w:val="00FD2098"/>
    <w:rsid w:val="00FD2752"/>
    <w:rsid w:val="00FD47D3"/>
    <w:rsid w:val="00FD53F1"/>
    <w:rsid w:val="00FD542B"/>
    <w:rsid w:val="00FD776E"/>
    <w:rsid w:val="00FD7BD5"/>
    <w:rsid w:val="00FE298B"/>
    <w:rsid w:val="00FE3F74"/>
    <w:rsid w:val="00FE3FCA"/>
    <w:rsid w:val="00FE4A2D"/>
    <w:rsid w:val="00FE5015"/>
    <w:rsid w:val="00FE56CA"/>
    <w:rsid w:val="00FE6D0E"/>
    <w:rsid w:val="00FE792E"/>
    <w:rsid w:val="00FF003E"/>
    <w:rsid w:val="00FF2D67"/>
    <w:rsid w:val="00FF34EC"/>
    <w:rsid w:val="00FF36B2"/>
    <w:rsid w:val="00FF3702"/>
    <w:rsid w:val="00FF5931"/>
  </w:rsids>
  <m:mathPr>
    <m:mathFont m:val="Cambria Math"/>
    <m:brkBin m:val="before"/>
    <m:brkBinSub m:val="--"/>
    <m:smallFrac m:val="0"/>
    <m:dispDef m:val="0"/>
    <m:lMargin m:val="0"/>
    <m:rMargin m:val="0"/>
    <m:defJc m:val="centerGroup"/>
    <m:wrapRight/>
    <m:intLim m:val="subSup"/>
    <m:naryLim m:val="subSup"/>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colormru v:ext="edit" colors="#ffc425"/>
    </o:shapedefaults>
    <o:shapelayout v:ext="edit">
      <o:idmap v:ext="edit" data="2"/>
    </o:shapelayout>
  </w:shapeDefaults>
  <w:decimalSymbol w:val="."/>
  <w:listSeparator w:val=","/>
  <w14:docId w14:val="3F3A49C3"/>
  <w15:docId w15:val="{061819C9-414E-4BC2-BA76-5888302585F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1" w:qFormat="1"/>
    <w:lsdException w:name="heading 1" w:uiPriority="0" w:qFormat="1"/>
    <w:lsdException w:name="heading 2" w:uiPriority="0" w:qFormat="1"/>
    <w:lsdException w:name="heading 3" w:uiPriority="0" w:unhideWhenUsed="1" w:qFormat="1"/>
    <w:lsdException w:name="heading 4" w:uiPriority="0" w:unhideWhenUsed="1" w:qFormat="1"/>
    <w:lsdException w:name="heading 5" w:uiPriority="0" w:unhideWhenUsed="1" w:qFormat="1"/>
    <w:lsdException w:name="heading 6" w:uiPriority="0" w:unhideWhenUsed="1" w:qFormat="1"/>
    <w:lsdException w:name="heading 7" w:uiPriority="0" w:unhideWhenUsed="1" w:qFormat="1"/>
    <w:lsdException w:name="heading 8" w:uiPriority="0"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uiPriority="0"/>
    <w:lsdException w:name="List Number" w:semiHidden="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semiHidden/>
    <w:qFormat/>
    <w:rsid w:val="00430236"/>
    <w:pPr>
      <w:spacing w:before="160" w:line="260" w:lineRule="exact"/>
    </w:pPr>
    <w:rPr>
      <w:rFonts w:ascii="Trebuchet MS" w:hAnsi="Trebuchet MS"/>
      <w:sz w:val="19"/>
      <w:lang w:val="en-AU"/>
    </w:rPr>
  </w:style>
  <w:style w:type="paragraph" w:styleId="Heading1">
    <w:name w:val="heading 1"/>
    <w:next w:val="Text"/>
    <w:qFormat/>
    <w:rsid w:val="004F0B76"/>
    <w:pPr>
      <w:keepNext/>
      <w:spacing w:after="360"/>
      <w:outlineLvl w:val="0"/>
    </w:pPr>
    <w:rPr>
      <w:rFonts w:ascii="Arial" w:hAnsi="Arial" w:cs="Tahoma"/>
      <w:color w:val="000000"/>
      <w:kern w:val="28"/>
      <w:sz w:val="48"/>
      <w:szCs w:val="56"/>
      <w:lang w:val="en-AU"/>
    </w:rPr>
  </w:style>
  <w:style w:type="paragraph" w:styleId="Heading2">
    <w:name w:val="heading 2"/>
    <w:next w:val="Text"/>
    <w:qFormat/>
    <w:rsid w:val="005378DA"/>
    <w:pPr>
      <w:keepNext/>
      <w:spacing w:before="360"/>
      <w:ind w:right="-1"/>
      <w:outlineLvl w:val="1"/>
    </w:pPr>
    <w:rPr>
      <w:rFonts w:ascii="Arial" w:hAnsi="Arial" w:cs="Tahoma"/>
      <w:sz w:val="28"/>
      <w:lang w:val="en-AU"/>
    </w:rPr>
  </w:style>
  <w:style w:type="paragraph" w:styleId="Heading3">
    <w:name w:val="heading 3"/>
    <w:next w:val="Text"/>
    <w:link w:val="Heading3Char"/>
    <w:qFormat/>
    <w:rsid w:val="004F0B76"/>
    <w:pPr>
      <w:spacing w:before="280"/>
      <w:outlineLvl w:val="2"/>
    </w:pPr>
    <w:rPr>
      <w:rFonts w:ascii="Arial" w:hAnsi="Arial" w:cs="Tahoma"/>
      <w:color w:val="000000"/>
      <w:sz w:val="24"/>
      <w:lang w:val="en-AU"/>
    </w:rPr>
  </w:style>
  <w:style w:type="paragraph" w:styleId="Heading4">
    <w:name w:val="heading 4"/>
    <w:next w:val="Text"/>
    <w:link w:val="Heading4Char"/>
    <w:qFormat/>
    <w:rsid w:val="00E93C4E"/>
    <w:pPr>
      <w:spacing w:before="280"/>
      <w:outlineLvl w:val="3"/>
    </w:pPr>
    <w:rPr>
      <w:rFonts w:ascii="Arial" w:hAnsi="Arial"/>
      <w:i/>
      <w:sz w:val="22"/>
      <w:lang w:val="en-AU"/>
    </w:rPr>
  </w:style>
  <w:style w:type="paragraph" w:styleId="Heading5">
    <w:name w:val="heading 5"/>
    <w:basedOn w:val="Normal"/>
    <w:next w:val="Normal"/>
    <w:qFormat/>
    <w:rsid w:val="006D546E"/>
    <w:pPr>
      <w:keepNext/>
      <w:outlineLvl w:val="4"/>
    </w:pPr>
    <w:rPr>
      <w:rFonts w:ascii="Tahoma" w:hAnsi="Tahoma"/>
      <w:b/>
    </w:rPr>
  </w:style>
  <w:style w:type="paragraph" w:styleId="Heading6">
    <w:name w:val="heading 6"/>
    <w:basedOn w:val="Normal"/>
    <w:next w:val="Normal"/>
    <w:qFormat/>
    <w:rsid w:val="006D546E"/>
    <w:pPr>
      <w:keepNext/>
      <w:ind w:left="2977"/>
      <w:outlineLvl w:val="5"/>
    </w:pPr>
    <w:rPr>
      <w:rFonts w:ascii="Tahoma" w:hAnsi="Tahoma"/>
      <w:sz w:val="20"/>
    </w:rPr>
  </w:style>
  <w:style w:type="paragraph" w:styleId="Heading7">
    <w:name w:val="heading 7"/>
    <w:basedOn w:val="Normal"/>
    <w:next w:val="Normal"/>
    <w:qFormat/>
    <w:rsid w:val="006D546E"/>
    <w:pPr>
      <w:keepNext/>
      <w:jc w:val="center"/>
      <w:outlineLvl w:val="6"/>
    </w:pPr>
    <w:rPr>
      <w:rFonts w:ascii="Tahoma" w:hAnsi="Tahoma"/>
      <w:spacing w:val="20"/>
      <w:sz w:val="20"/>
    </w:rPr>
  </w:style>
  <w:style w:type="paragraph" w:styleId="Heading8">
    <w:name w:val="heading 8"/>
    <w:basedOn w:val="Normal"/>
    <w:next w:val="Normal"/>
    <w:qFormat/>
    <w:rsid w:val="006D546E"/>
    <w:pPr>
      <w:keepNext/>
      <w:jc w:val="center"/>
      <w:outlineLvl w:val="7"/>
    </w:pPr>
    <w:rPr>
      <w:rFonts w:ascii="Tahoma" w:hAnsi="Tahoma"/>
      <w:color w:val="C0C0C0"/>
      <w:spacing w:val="60"/>
      <w:sz w:val="20"/>
    </w:rPr>
  </w:style>
  <w:style w:type="paragraph" w:styleId="Heading9">
    <w:name w:val="heading 9"/>
    <w:basedOn w:val="Normal"/>
    <w:next w:val="Normal"/>
    <w:link w:val="Heading9Char"/>
    <w:uiPriority w:val="9"/>
    <w:semiHidden/>
    <w:rsid w:val="00A83136"/>
    <w:pPr>
      <w:keepNext/>
      <w:keepLines/>
      <w:spacing w:before="200"/>
      <w:outlineLvl w:val="8"/>
    </w:pPr>
    <w:rPr>
      <w:rFonts w:asciiTheme="majorHAnsi" w:eastAsiaTheme="majorEastAsia" w:hAnsiTheme="majorHAnsi" w:cstheme="majorBidi"/>
      <w:i/>
      <w:iCs/>
      <w:color w:val="404040" w:themeColor="text1" w:themeTint="BF"/>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
    <w:name w:val="Text"/>
    <w:link w:val="TextChar"/>
    <w:rsid w:val="005955B2"/>
    <w:pPr>
      <w:spacing w:before="160" w:line="300" w:lineRule="exact"/>
    </w:pPr>
    <w:rPr>
      <w:rFonts w:ascii="Trebuchet MS" w:hAnsi="Trebuchet MS"/>
      <w:sz w:val="19"/>
      <w:lang w:val="en-AU"/>
    </w:rPr>
  </w:style>
  <w:style w:type="character" w:customStyle="1" w:styleId="TextChar">
    <w:name w:val="Text Char"/>
    <w:basedOn w:val="DefaultParagraphFont"/>
    <w:link w:val="Text"/>
    <w:rsid w:val="005955B2"/>
    <w:rPr>
      <w:rFonts w:ascii="Trebuchet MS" w:hAnsi="Trebuchet MS"/>
      <w:sz w:val="19"/>
      <w:lang w:val="en-AU"/>
    </w:rPr>
  </w:style>
  <w:style w:type="character" w:customStyle="1" w:styleId="Heading3Char">
    <w:name w:val="Heading 3 Char"/>
    <w:basedOn w:val="DefaultParagraphFont"/>
    <w:link w:val="Heading3"/>
    <w:rsid w:val="004F0B76"/>
    <w:rPr>
      <w:rFonts w:ascii="Arial" w:hAnsi="Arial" w:cs="Tahoma"/>
      <w:color w:val="000000"/>
      <w:sz w:val="24"/>
      <w:lang w:val="en-AU"/>
    </w:rPr>
  </w:style>
  <w:style w:type="character" w:customStyle="1" w:styleId="Heading4Char">
    <w:name w:val="Heading 4 Char"/>
    <w:basedOn w:val="DefaultParagraphFont"/>
    <w:link w:val="Heading4"/>
    <w:rsid w:val="00E93C4E"/>
    <w:rPr>
      <w:rFonts w:ascii="Arial" w:hAnsi="Arial"/>
      <w:i/>
      <w:sz w:val="22"/>
      <w:lang w:val="en-AU"/>
    </w:rPr>
  </w:style>
  <w:style w:type="character" w:styleId="PageNumber">
    <w:name w:val="page number"/>
    <w:basedOn w:val="DefaultParagraphFont"/>
    <w:rsid w:val="007037A4"/>
    <w:rPr>
      <w:rFonts w:ascii="Tahoma" w:hAnsi="Tahoma"/>
      <w:sz w:val="18"/>
    </w:rPr>
  </w:style>
  <w:style w:type="paragraph" w:styleId="Footer">
    <w:name w:val="footer"/>
    <w:basedOn w:val="Normal"/>
    <w:link w:val="FooterChar"/>
    <w:rsid w:val="00410B53"/>
    <w:pPr>
      <w:framePr w:wrap="around" w:vAnchor="text" w:hAnchor="text" w:y="1"/>
      <w:tabs>
        <w:tab w:val="right" w:pos="9072"/>
      </w:tabs>
      <w:spacing w:before="0"/>
      <w:ind w:right="-1"/>
    </w:pPr>
    <w:rPr>
      <w:rFonts w:ascii="Arial Bold" w:hAnsi="Arial Bold" w:cs="Arial"/>
      <w:b/>
      <w:sz w:val="17"/>
      <w:szCs w:val="17"/>
    </w:rPr>
  </w:style>
  <w:style w:type="character" w:customStyle="1" w:styleId="FooterChar">
    <w:name w:val="Footer Char"/>
    <w:link w:val="Footer"/>
    <w:rsid w:val="00410B53"/>
    <w:rPr>
      <w:rFonts w:ascii="Arial Bold" w:hAnsi="Arial Bold" w:cs="Arial"/>
      <w:b/>
      <w:sz w:val="17"/>
      <w:szCs w:val="17"/>
      <w:lang w:val="en-AU"/>
    </w:rPr>
  </w:style>
  <w:style w:type="paragraph" w:styleId="TOC1">
    <w:name w:val="toc 1"/>
    <w:uiPriority w:val="39"/>
    <w:rsid w:val="00C053D5"/>
    <w:pPr>
      <w:tabs>
        <w:tab w:val="right" w:pos="6804"/>
      </w:tabs>
      <w:spacing w:before="120" w:line="300" w:lineRule="exact"/>
      <w:ind w:right="1984"/>
    </w:pPr>
    <w:rPr>
      <w:rFonts w:ascii="Trebuchet MS" w:hAnsi="Trebuchet MS"/>
      <w:noProof/>
      <w:color w:val="000000"/>
      <w:sz w:val="19"/>
      <w:szCs w:val="19"/>
      <w:lang w:val="en-AU"/>
    </w:rPr>
  </w:style>
  <w:style w:type="paragraph" w:styleId="TOC2">
    <w:name w:val="toc 2"/>
    <w:basedOn w:val="Normal"/>
    <w:next w:val="Normal"/>
    <w:uiPriority w:val="39"/>
    <w:rsid w:val="004E7227"/>
    <w:pPr>
      <w:tabs>
        <w:tab w:val="right" w:pos="6804"/>
      </w:tabs>
      <w:spacing w:before="20" w:after="20" w:line="300" w:lineRule="exact"/>
      <w:ind w:left="284"/>
    </w:pPr>
    <w:rPr>
      <w:noProof/>
      <w:color w:val="000000"/>
      <w:sz w:val="18"/>
      <w:szCs w:val="18"/>
    </w:rPr>
  </w:style>
  <w:style w:type="paragraph" w:styleId="Header">
    <w:name w:val="header"/>
    <w:basedOn w:val="Normal"/>
    <w:link w:val="HeaderChar"/>
    <w:uiPriority w:val="99"/>
    <w:unhideWhenUsed/>
    <w:rsid w:val="003813E4"/>
    <w:pPr>
      <w:tabs>
        <w:tab w:val="center" w:pos="4513"/>
        <w:tab w:val="right" w:pos="9026"/>
      </w:tabs>
      <w:spacing w:before="0" w:line="240" w:lineRule="auto"/>
    </w:pPr>
  </w:style>
  <w:style w:type="paragraph" w:customStyle="1" w:styleId="Tabletext">
    <w:name w:val="Table text"/>
    <w:next w:val="Text"/>
    <w:rsid w:val="00C45556"/>
    <w:pPr>
      <w:spacing w:before="40" w:after="40"/>
    </w:pPr>
    <w:rPr>
      <w:rFonts w:ascii="Arial" w:hAnsi="Arial"/>
      <w:sz w:val="16"/>
      <w:lang w:val="en-AU"/>
    </w:rPr>
  </w:style>
  <w:style w:type="paragraph" w:customStyle="1" w:styleId="Tablehead1">
    <w:name w:val="Tablehead1"/>
    <w:rsid w:val="005C2FCF"/>
    <w:pPr>
      <w:spacing w:before="80" w:after="80"/>
    </w:pPr>
    <w:rPr>
      <w:rFonts w:ascii="Arial" w:hAnsi="Arial"/>
      <w:b/>
      <w:sz w:val="17"/>
      <w:lang w:val="en-AU"/>
    </w:rPr>
  </w:style>
  <w:style w:type="paragraph" w:styleId="Quote">
    <w:name w:val="Quote"/>
    <w:basedOn w:val="Text"/>
    <w:qFormat/>
    <w:rsid w:val="006D546E"/>
    <w:pPr>
      <w:tabs>
        <w:tab w:val="right" w:pos="7853"/>
      </w:tabs>
      <w:spacing w:before="80"/>
      <w:ind w:left="567" w:right="652"/>
    </w:pPr>
    <w:rPr>
      <w:sz w:val="17"/>
    </w:rPr>
  </w:style>
  <w:style w:type="paragraph" w:customStyle="1" w:styleId="References">
    <w:name w:val="References"/>
    <w:rsid w:val="00123B5C"/>
    <w:pPr>
      <w:spacing w:before="80"/>
      <w:ind w:left="284" w:right="-369" w:hanging="284"/>
    </w:pPr>
    <w:rPr>
      <w:rFonts w:ascii="Trebuchet MS" w:hAnsi="Trebuchet MS"/>
      <w:sz w:val="18"/>
      <w:lang w:val="en-AU"/>
    </w:rPr>
  </w:style>
  <w:style w:type="paragraph" w:customStyle="1" w:styleId="Tablehead2">
    <w:name w:val="Tablehead2"/>
    <w:basedOn w:val="Tablehead1"/>
    <w:rsid w:val="00C45556"/>
    <w:pPr>
      <w:tabs>
        <w:tab w:val="left" w:pos="992"/>
      </w:tabs>
      <w:spacing w:before="20" w:after="20"/>
    </w:pPr>
    <w:rPr>
      <w:b w:val="0"/>
    </w:rPr>
  </w:style>
  <w:style w:type="paragraph" w:customStyle="1" w:styleId="Tablehead3">
    <w:name w:val="Tablehead3"/>
    <w:basedOn w:val="Tablehead2"/>
    <w:rsid w:val="005C2FCF"/>
    <w:rPr>
      <w:i/>
    </w:rPr>
  </w:style>
  <w:style w:type="paragraph" w:styleId="TableofFigures">
    <w:name w:val="table of figures"/>
    <w:basedOn w:val="TOC1"/>
    <w:next w:val="Normal"/>
    <w:uiPriority w:val="99"/>
    <w:rsid w:val="004E7227"/>
    <w:pPr>
      <w:tabs>
        <w:tab w:val="left" w:pos="284"/>
      </w:tabs>
      <w:spacing w:before="80"/>
    </w:pPr>
  </w:style>
  <w:style w:type="paragraph" w:customStyle="1" w:styleId="Imprint">
    <w:name w:val="Imprint"/>
    <w:basedOn w:val="Normal"/>
    <w:rsid w:val="009E231A"/>
    <w:pPr>
      <w:spacing w:line="260" w:lineRule="atLeast"/>
    </w:pPr>
    <w:rPr>
      <w:sz w:val="16"/>
    </w:rPr>
  </w:style>
  <w:style w:type="paragraph" w:customStyle="1" w:styleId="Figuretitle">
    <w:name w:val="Figuretitle"/>
    <w:basedOn w:val="Normal"/>
    <w:rsid w:val="007C7223"/>
    <w:pPr>
      <w:spacing w:before="360" w:after="80" w:line="240" w:lineRule="auto"/>
      <w:ind w:left="851" w:hanging="851"/>
    </w:pPr>
    <w:rPr>
      <w:rFonts w:ascii="Arial" w:hAnsi="Arial"/>
      <w:b/>
      <w:sz w:val="17"/>
    </w:rPr>
  </w:style>
  <w:style w:type="paragraph" w:customStyle="1" w:styleId="Dotpoint1">
    <w:name w:val="Dotpoint1"/>
    <w:rsid w:val="005C277E"/>
    <w:pPr>
      <w:numPr>
        <w:numId w:val="1"/>
      </w:numPr>
      <w:tabs>
        <w:tab w:val="left" w:pos="284"/>
      </w:tabs>
      <w:spacing w:before="120" w:line="300" w:lineRule="exact"/>
    </w:pPr>
    <w:rPr>
      <w:rFonts w:ascii="Trebuchet MS" w:hAnsi="Trebuchet MS"/>
      <w:color w:val="000000"/>
      <w:sz w:val="19"/>
      <w:lang w:val="en-AU"/>
    </w:rPr>
  </w:style>
  <w:style w:type="paragraph" w:customStyle="1" w:styleId="Dotpoint2">
    <w:name w:val="Dotpoint2"/>
    <w:basedOn w:val="Dotpoint1"/>
    <w:rsid w:val="005C277E"/>
    <w:pPr>
      <w:numPr>
        <w:numId w:val="2"/>
      </w:numPr>
      <w:tabs>
        <w:tab w:val="clear" w:pos="284"/>
        <w:tab w:val="left" w:pos="567"/>
      </w:tabs>
      <w:ind w:left="568" w:hanging="284"/>
    </w:pPr>
  </w:style>
  <w:style w:type="paragraph" w:customStyle="1" w:styleId="NumberedListContinuing">
    <w:name w:val="NumberedListContinuing"/>
    <w:basedOn w:val="Dotpoint1"/>
    <w:rsid w:val="00CE4291"/>
    <w:pPr>
      <w:numPr>
        <w:numId w:val="4"/>
      </w:numPr>
      <w:tabs>
        <w:tab w:val="clear" w:pos="284"/>
      </w:tabs>
    </w:pPr>
    <w:rPr>
      <w:lang w:eastAsia="en-AU"/>
    </w:rPr>
  </w:style>
  <w:style w:type="paragraph" w:customStyle="1" w:styleId="Source">
    <w:name w:val="Source"/>
    <w:rsid w:val="00113805"/>
    <w:pPr>
      <w:spacing w:before="40"/>
      <w:ind w:left="567" w:hanging="567"/>
    </w:pPr>
    <w:rPr>
      <w:rFonts w:ascii="Arial" w:hAnsi="Arial"/>
      <w:sz w:val="15"/>
      <w:lang w:val="en-AU"/>
    </w:rPr>
  </w:style>
  <w:style w:type="paragraph" w:styleId="FootnoteText">
    <w:name w:val="footnote text"/>
    <w:basedOn w:val="Text"/>
    <w:link w:val="FootnoteTextChar"/>
    <w:rsid w:val="00995935"/>
    <w:pPr>
      <w:tabs>
        <w:tab w:val="left" w:pos="1418"/>
      </w:tabs>
      <w:spacing w:before="0" w:line="220" w:lineRule="exact"/>
      <w:ind w:left="284" w:hanging="284"/>
    </w:pPr>
    <w:rPr>
      <w:sz w:val="16"/>
    </w:rPr>
  </w:style>
  <w:style w:type="character" w:customStyle="1" w:styleId="FootnoteTextChar">
    <w:name w:val="Footnote Text Char"/>
    <w:basedOn w:val="DefaultParagraphFont"/>
    <w:link w:val="FootnoteText"/>
    <w:rsid w:val="00995935"/>
    <w:rPr>
      <w:rFonts w:ascii="Trebuchet MS" w:hAnsi="Trebuchet MS"/>
      <w:sz w:val="16"/>
      <w:lang w:val="en-AU"/>
    </w:rPr>
  </w:style>
  <w:style w:type="paragraph" w:styleId="NormalWeb">
    <w:name w:val="Normal (Web)"/>
    <w:basedOn w:val="Normal"/>
    <w:uiPriority w:val="99"/>
    <w:rsid w:val="009058B5"/>
    <w:pPr>
      <w:spacing w:before="100" w:beforeAutospacing="1" w:after="240"/>
    </w:pPr>
    <w:rPr>
      <w:sz w:val="18"/>
      <w:szCs w:val="18"/>
    </w:rPr>
  </w:style>
  <w:style w:type="paragraph" w:customStyle="1" w:styleId="Titlepage">
    <w:name w:val="Title page"/>
    <w:basedOn w:val="Heading1"/>
    <w:qFormat/>
    <w:rsid w:val="00621FAA"/>
    <w:pPr>
      <w:ind w:left="567"/>
    </w:pPr>
    <w:rPr>
      <w:rFonts w:cs="Arial"/>
      <w:sz w:val="55"/>
      <w:szCs w:val="55"/>
    </w:rPr>
  </w:style>
  <w:style w:type="paragraph" w:styleId="TOC3">
    <w:name w:val="toc 3"/>
    <w:basedOn w:val="TOC2"/>
    <w:next w:val="Normal"/>
    <w:autoRedefine/>
    <w:semiHidden/>
    <w:unhideWhenUsed/>
    <w:rsid w:val="00FA79F7"/>
    <w:pPr>
      <w:ind w:left="440"/>
    </w:pPr>
  </w:style>
  <w:style w:type="paragraph" w:styleId="TOC4">
    <w:name w:val="toc 4"/>
    <w:basedOn w:val="TOC3"/>
    <w:next w:val="Normal"/>
    <w:autoRedefine/>
    <w:semiHidden/>
    <w:unhideWhenUsed/>
    <w:rsid w:val="005C2FCF"/>
    <w:pPr>
      <w:ind w:left="660"/>
    </w:pPr>
  </w:style>
  <w:style w:type="paragraph" w:styleId="BalloonText">
    <w:name w:val="Balloon Text"/>
    <w:basedOn w:val="Normal"/>
    <w:link w:val="BalloonTextChar"/>
    <w:uiPriority w:val="99"/>
    <w:semiHidden/>
    <w:rsid w:val="00A73318"/>
    <w:pPr>
      <w:spacing w:before="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037A4"/>
    <w:rPr>
      <w:rFonts w:ascii="Tahoma" w:hAnsi="Tahoma" w:cs="Tahoma"/>
      <w:sz w:val="16"/>
      <w:szCs w:val="16"/>
      <w:lang w:val="en-AU"/>
    </w:rPr>
  </w:style>
  <w:style w:type="table" w:styleId="TableGrid">
    <w:name w:val="Table Grid"/>
    <w:basedOn w:val="TableNormal"/>
    <w:uiPriority w:val="59"/>
    <w:rsid w:val="00150874"/>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HeaderChar">
    <w:name w:val="Header Char"/>
    <w:basedOn w:val="DefaultParagraphFont"/>
    <w:link w:val="Header"/>
    <w:uiPriority w:val="99"/>
    <w:rsid w:val="003813E4"/>
    <w:rPr>
      <w:rFonts w:ascii="Trebuchet MS" w:hAnsi="Trebuchet MS"/>
      <w:sz w:val="19"/>
      <w:lang w:val="en-AU"/>
    </w:rPr>
  </w:style>
  <w:style w:type="character" w:styleId="Hyperlink">
    <w:name w:val="Hyperlink"/>
    <w:basedOn w:val="DefaultParagraphFont"/>
    <w:unhideWhenUsed/>
    <w:rsid w:val="007037A4"/>
    <w:rPr>
      <w:rFonts w:ascii="Trebuchet MS" w:hAnsi="Trebuchet MS"/>
      <w:color w:val="auto"/>
      <w:sz w:val="19"/>
      <w:u w:val="none"/>
    </w:rPr>
  </w:style>
  <w:style w:type="character" w:styleId="PlaceholderText">
    <w:name w:val="Placeholder Text"/>
    <w:basedOn w:val="DefaultParagraphFont"/>
    <w:uiPriority w:val="99"/>
    <w:semiHidden/>
    <w:rsid w:val="00C5220C"/>
    <w:rPr>
      <w:color w:val="808080"/>
    </w:rPr>
  </w:style>
  <w:style w:type="paragraph" w:customStyle="1" w:styleId="Tabletitle">
    <w:name w:val="Tabletitle"/>
    <w:next w:val="Text"/>
    <w:rsid w:val="00C45556"/>
    <w:pPr>
      <w:spacing w:before="360" w:after="80"/>
      <w:ind w:left="851" w:hanging="851"/>
    </w:pPr>
    <w:rPr>
      <w:rFonts w:ascii="Arial" w:hAnsi="Arial"/>
      <w:b/>
      <w:sz w:val="17"/>
      <w:lang w:val="en-AU"/>
    </w:rPr>
  </w:style>
  <w:style w:type="paragraph" w:customStyle="1" w:styleId="PublicationTitle">
    <w:name w:val="Publication Title"/>
    <w:qFormat/>
    <w:rsid w:val="006D546E"/>
    <w:pPr>
      <w:spacing w:before="3200" w:after="840"/>
      <w:ind w:left="1701"/>
    </w:pPr>
    <w:rPr>
      <w:rFonts w:ascii="Tahoma" w:hAnsi="Tahoma" w:cs="Tahoma"/>
      <w:color w:val="000000"/>
      <w:kern w:val="28"/>
      <w:sz w:val="56"/>
      <w:szCs w:val="56"/>
      <w:lang w:val="en-AU"/>
    </w:rPr>
  </w:style>
  <w:style w:type="paragraph" w:customStyle="1" w:styleId="Contents">
    <w:name w:val="Contents"/>
    <w:qFormat/>
    <w:rsid w:val="003813E4"/>
    <w:pPr>
      <w:spacing w:after="1200"/>
    </w:pPr>
    <w:rPr>
      <w:rFonts w:ascii="Arial" w:hAnsi="Arial" w:cs="Arial"/>
      <w:color w:val="000000"/>
      <w:kern w:val="28"/>
      <w:sz w:val="48"/>
      <w:szCs w:val="48"/>
      <w:lang w:val="en-AU"/>
    </w:rPr>
  </w:style>
  <w:style w:type="paragraph" w:customStyle="1" w:styleId="Abouttheresearchpubtitle">
    <w:name w:val="About the research pub title"/>
    <w:qFormat/>
    <w:rsid w:val="00E93C4E"/>
    <w:pPr>
      <w:spacing w:before="360"/>
    </w:pPr>
    <w:rPr>
      <w:rFonts w:ascii="Arial" w:hAnsi="Arial" w:cs="Tahoma"/>
      <w:i/>
      <w:sz w:val="28"/>
      <w:lang w:val="en-AU"/>
    </w:rPr>
  </w:style>
  <w:style w:type="paragraph" w:customStyle="1" w:styleId="Keymessages">
    <w:name w:val="Key messages"/>
    <w:uiPriority w:val="1"/>
    <w:qFormat/>
    <w:rsid w:val="00E93C4E"/>
    <w:pPr>
      <w:spacing w:before="360"/>
    </w:pPr>
    <w:rPr>
      <w:rFonts w:ascii="Arial" w:hAnsi="Arial" w:cs="Tahoma"/>
      <w:sz w:val="28"/>
      <w:lang w:val="en-AU"/>
    </w:rPr>
  </w:style>
  <w:style w:type="paragraph" w:customStyle="1" w:styleId="Organisation">
    <w:name w:val="Organisation"/>
    <w:basedOn w:val="Normal"/>
    <w:uiPriority w:val="1"/>
    <w:qFormat/>
    <w:rsid w:val="00E3162F"/>
    <w:pPr>
      <w:spacing w:before="120" w:line="240" w:lineRule="auto"/>
      <w:ind w:left="1701"/>
    </w:pPr>
    <w:rPr>
      <w:rFonts w:ascii="Tahoma" w:hAnsi="Tahoma" w:cs="Tahoma"/>
      <w:sz w:val="24"/>
    </w:rPr>
  </w:style>
  <w:style w:type="paragraph" w:customStyle="1" w:styleId="Heading20">
    <w:name w:val="Heading2"/>
    <w:basedOn w:val="Heading3"/>
    <w:rsid w:val="00251024"/>
    <w:pPr>
      <w:keepNext/>
      <w:spacing w:before="120" w:after="240"/>
    </w:pPr>
    <w:rPr>
      <w:rFonts w:ascii="Garamond" w:hAnsi="Garamond" w:cs="Times New Roman"/>
      <w:color w:val="auto"/>
      <w:sz w:val="32"/>
      <w:szCs w:val="32"/>
      <w:lang w:eastAsia="en-AU"/>
    </w:rPr>
  </w:style>
  <w:style w:type="paragraph" w:styleId="CommentText">
    <w:name w:val="annotation text"/>
    <w:basedOn w:val="Normal"/>
    <w:link w:val="CommentTextChar"/>
    <w:uiPriority w:val="99"/>
    <w:semiHidden/>
    <w:rsid w:val="00251024"/>
    <w:pPr>
      <w:spacing w:before="0" w:line="240" w:lineRule="auto"/>
    </w:pPr>
    <w:rPr>
      <w:rFonts w:ascii="Times New Roman" w:hAnsi="Times New Roman"/>
      <w:sz w:val="20"/>
      <w:lang w:eastAsia="en-AU"/>
    </w:rPr>
  </w:style>
  <w:style w:type="character" w:customStyle="1" w:styleId="CommentTextChar">
    <w:name w:val="Comment Text Char"/>
    <w:basedOn w:val="DefaultParagraphFont"/>
    <w:link w:val="CommentText"/>
    <w:uiPriority w:val="99"/>
    <w:semiHidden/>
    <w:rsid w:val="00251024"/>
    <w:rPr>
      <w:lang w:val="en-AU" w:eastAsia="en-AU"/>
    </w:rPr>
  </w:style>
  <w:style w:type="paragraph" w:styleId="CommentSubject">
    <w:name w:val="annotation subject"/>
    <w:basedOn w:val="CommentText"/>
    <w:next w:val="CommentText"/>
    <w:link w:val="CommentSubjectChar"/>
    <w:uiPriority w:val="99"/>
    <w:semiHidden/>
    <w:rsid w:val="00251024"/>
    <w:rPr>
      <w:b/>
      <w:bCs/>
    </w:rPr>
  </w:style>
  <w:style w:type="character" w:customStyle="1" w:styleId="CommentSubjectChar">
    <w:name w:val="Comment Subject Char"/>
    <w:basedOn w:val="CommentTextChar"/>
    <w:link w:val="CommentSubject"/>
    <w:uiPriority w:val="99"/>
    <w:semiHidden/>
    <w:rsid w:val="00251024"/>
    <w:rPr>
      <w:b/>
      <w:bCs/>
      <w:lang w:val="en-AU" w:eastAsia="en-AU"/>
    </w:rPr>
  </w:style>
  <w:style w:type="character" w:styleId="FollowedHyperlink">
    <w:name w:val="FollowedHyperlink"/>
    <w:uiPriority w:val="99"/>
    <w:rsid w:val="00251024"/>
    <w:rPr>
      <w:color w:val="800080"/>
      <w:u w:val="single"/>
    </w:rPr>
  </w:style>
  <w:style w:type="character" w:styleId="Strong">
    <w:name w:val="Strong"/>
    <w:uiPriority w:val="22"/>
    <w:semiHidden/>
    <w:qFormat/>
    <w:rsid w:val="00251024"/>
    <w:rPr>
      <w:b/>
      <w:bCs/>
    </w:rPr>
  </w:style>
  <w:style w:type="paragraph" w:styleId="Title">
    <w:name w:val="Title"/>
    <w:basedOn w:val="Normal"/>
    <w:link w:val="TitleChar"/>
    <w:uiPriority w:val="10"/>
    <w:semiHidden/>
    <w:qFormat/>
    <w:rsid w:val="00251024"/>
    <w:pPr>
      <w:pBdr>
        <w:bottom w:val="single" w:sz="8" w:space="4" w:color="4F81BD" w:themeColor="accent1"/>
      </w:pBdr>
      <w:spacing w:before="0"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semiHidden/>
    <w:rsid w:val="00251024"/>
    <w:rPr>
      <w:rFonts w:asciiTheme="majorHAnsi" w:eastAsiaTheme="majorEastAsia" w:hAnsiTheme="majorHAnsi" w:cstheme="majorBidi"/>
      <w:color w:val="17365D" w:themeColor="text2" w:themeShade="BF"/>
      <w:spacing w:val="5"/>
      <w:kern w:val="28"/>
      <w:sz w:val="52"/>
      <w:szCs w:val="52"/>
      <w:lang w:val="en-AU"/>
    </w:rPr>
  </w:style>
  <w:style w:type="paragraph" w:styleId="Revision">
    <w:name w:val="Revision"/>
    <w:hidden/>
    <w:uiPriority w:val="99"/>
    <w:rsid w:val="00251024"/>
    <w:rPr>
      <w:sz w:val="22"/>
      <w:lang w:val="en-AU" w:eastAsia="en-AU"/>
    </w:rPr>
  </w:style>
  <w:style w:type="paragraph" w:customStyle="1" w:styleId="TableFont">
    <w:name w:val="TableFont"/>
    <w:basedOn w:val="Normal"/>
    <w:link w:val="TableFontChar"/>
    <w:uiPriority w:val="99"/>
    <w:rsid w:val="00251024"/>
    <w:pPr>
      <w:spacing w:before="40" w:after="40" w:line="240" w:lineRule="auto"/>
    </w:pPr>
    <w:rPr>
      <w:rFonts w:ascii="Arial" w:hAnsi="Arial" w:cs="Arial"/>
      <w:color w:val="000000"/>
      <w:sz w:val="18"/>
      <w:lang w:val="en-GB"/>
    </w:rPr>
  </w:style>
  <w:style w:type="character" w:customStyle="1" w:styleId="TableFontChar">
    <w:name w:val="TableFont Char"/>
    <w:basedOn w:val="DefaultParagraphFont"/>
    <w:link w:val="TableFont"/>
    <w:uiPriority w:val="99"/>
    <w:rsid w:val="00251024"/>
    <w:rPr>
      <w:rFonts w:ascii="Arial" w:hAnsi="Arial" w:cs="Arial"/>
      <w:color w:val="000000"/>
      <w:sz w:val="18"/>
      <w:lang w:val="en-GB"/>
    </w:rPr>
  </w:style>
  <w:style w:type="paragraph" w:customStyle="1" w:styleId="BulletList">
    <w:name w:val="BulletList"/>
    <w:basedOn w:val="Normal"/>
    <w:rsid w:val="00251024"/>
    <w:pPr>
      <w:numPr>
        <w:numId w:val="3"/>
      </w:numPr>
      <w:spacing w:before="0" w:line="240" w:lineRule="auto"/>
    </w:pPr>
    <w:rPr>
      <w:rFonts w:ascii="Times New Roman" w:hAnsi="Times New Roman"/>
      <w:sz w:val="24"/>
      <w:szCs w:val="24"/>
      <w:lang w:eastAsia="en-AU"/>
    </w:rPr>
  </w:style>
  <w:style w:type="paragraph" w:customStyle="1" w:styleId="BulletList1">
    <w:name w:val="Bullet List 1"/>
    <w:basedOn w:val="BulletList"/>
    <w:rsid w:val="00251024"/>
    <w:rPr>
      <w:rFonts w:ascii="Verdana" w:hAnsi="Verdana"/>
      <w:sz w:val="19"/>
      <w:szCs w:val="19"/>
    </w:rPr>
  </w:style>
  <w:style w:type="paragraph" w:customStyle="1" w:styleId="NumericalList">
    <w:name w:val="Numerical List"/>
    <w:basedOn w:val="Text"/>
    <w:rsid w:val="00251024"/>
    <w:pPr>
      <w:tabs>
        <w:tab w:val="left" w:pos="404"/>
      </w:tabs>
      <w:spacing w:before="0" w:line="240" w:lineRule="auto"/>
      <w:ind w:left="389" w:hanging="389"/>
    </w:pPr>
    <w:rPr>
      <w:rFonts w:ascii="Verdana" w:hAnsi="Verdana" w:cs="Arial"/>
      <w:lang w:eastAsia="en-AU"/>
    </w:rPr>
  </w:style>
  <w:style w:type="paragraph" w:customStyle="1" w:styleId="Default">
    <w:name w:val="Default"/>
    <w:rsid w:val="00251024"/>
    <w:pPr>
      <w:autoSpaceDE w:val="0"/>
      <w:autoSpaceDN w:val="0"/>
      <w:adjustRightInd w:val="0"/>
    </w:pPr>
    <w:rPr>
      <w:rFonts w:ascii="Garamond" w:eastAsia="Calibri" w:hAnsi="Garamond" w:cs="Garamond"/>
      <w:color w:val="000000"/>
      <w:sz w:val="24"/>
      <w:szCs w:val="24"/>
      <w:lang w:val="en-AU"/>
    </w:rPr>
  </w:style>
  <w:style w:type="character" w:styleId="Emphasis">
    <w:name w:val="Emphasis"/>
    <w:basedOn w:val="DefaultParagraphFont"/>
    <w:uiPriority w:val="20"/>
    <w:semiHidden/>
    <w:qFormat/>
    <w:rsid w:val="00251024"/>
    <w:rPr>
      <w:i/>
      <w:iCs/>
    </w:rPr>
  </w:style>
  <w:style w:type="paragraph" w:customStyle="1" w:styleId="Reference">
    <w:name w:val="Reference"/>
    <w:basedOn w:val="Text"/>
    <w:rsid w:val="00251024"/>
    <w:pPr>
      <w:spacing w:before="0" w:after="120" w:line="240" w:lineRule="auto"/>
    </w:pPr>
    <w:rPr>
      <w:rFonts w:ascii="Verdana" w:hAnsi="Verdana"/>
      <w:spacing w:val="8"/>
      <w:sz w:val="18"/>
      <w:szCs w:val="18"/>
      <w:lang w:eastAsia="en-AU"/>
    </w:rPr>
  </w:style>
  <w:style w:type="paragraph" w:customStyle="1" w:styleId="KeyPoints">
    <w:name w:val="KeyPoints"/>
    <w:basedOn w:val="Normal"/>
    <w:uiPriority w:val="1"/>
    <w:qFormat/>
    <w:rsid w:val="001728A6"/>
    <w:pPr>
      <w:numPr>
        <w:numId w:val="15"/>
      </w:numPr>
      <w:pBdr>
        <w:left w:val="single" w:sz="8" w:space="4" w:color="auto"/>
      </w:pBdr>
      <w:spacing w:before="0" w:line="300" w:lineRule="exact"/>
    </w:pPr>
    <w:rPr>
      <w:rFonts w:cs="Arial"/>
      <w:szCs w:val="17"/>
    </w:rPr>
  </w:style>
  <w:style w:type="paragraph" w:customStyle="1" w:styleId="NumberedAlphaLevel2">
    <w:name w:val="NumberedAlphaLevel2"/>
    <w:basedOn w:val="NumberedListContinuing"/>
    <w:uiPriority w:val="1"/>
    <w:qFormat/>
    <w:rsid w:val="00606061"/>
    <w:pPr>
      <w:numPr>
        <w:numId w:val="0"/>
      </w:numPr>
      <w:tabs>
        <w:tab w:val="num" w:pos="567"/>
      </w:tabs>
      <w:spacing w:before="80"/>
      <w:ind w:left="567" w:hanging="283"/>
    </w:pPr>
    <w:rPr>
      <w:color w:val="auto"/>
    </w:rPr>
  </w:style>
  <w:style w:type="character" w:styleId="CommentReference">
    <w:name w:val="annotation reference"/>
    <w:basedOn w:val="DefaultParagraphFont"/>
    <w:uiPriority w:val="99"/>
    <w:semiHidden/>
    <w:rsid w:val="00606061"/>
    <w:rPr>
      <w:sz w:val="18"/>
      <w:szCs w:val="18"/>
    </w:rPr>
  </w:style>
  <w:style w:type="paragraph" w:styleId="Bibliography">
    <w:name w:val="Bibliography"/>
    <w:basedOn w:val="Normal"/>
    <w:next w:val="Normal"/>
    <w:uiPriority w:val="37"/>
    <w:semiHidden/>
    <w:rsid w:val="00A83136"/>
  </w:style>
  <w:style w:type="paragraph" w:styleId="BlockText">
    <w:name w:val="Block Text"/>
    <w:basedOn w:val="Normal"/>
    <w:uiPriority w:val="99"/>
    <w:semiHidden/>
    <w:rsid w:val="00A83136"/>
    <w:pPr>
      <w:pBdr>
        <w:top w:val="single" w:sz="2" w:space="10" w:color="4F81BD" w:themeColor="accent1" w:shadow="1" w:frame="1"/>
        <w:left w:val="single" w:sz="2" w:space="10" w:color="4F81BD" w:themeColor="accent1" w:shadow="1" w:frame="1"/>
        <w:bottom w:val="single" w:sz="2" w:space="10" w:color="4F81BD" w:themeColor="accent1" w:shadow="1" w:frame="1"/>
        <w:right w:val="single" w:sz="2" w:space="10" w:color="4F81BD" w:themeColor="accent1" w:shadow="1" w:frame="1"/>
      </w:pBdr>
      <w:ind w:left="1152" w:right="1152"/>
    </w:pPr>
    <w:rPr>
      <w:rFonts w:asciiTheme="minorHAnsi" w:eastAsiaTheme="minorEastAsia" w:hAnsiTheme="minorHAnsi" w:cstheme="minorBidi"/>
      <w:i/>
      <w:iCs/>
      <w:color w:val="4F81BD" w:themeColor="accent1"/>
    </w:rPr>
  </w:style>
  <w:style w:type="paragraph" w:styleId="BodyText3">
    <w:name w:val="Body Text 3"/>
    <w:basedOn w:val="Normal"/>
    <w:link w:val="BodyText3Char"/>
    <w:uiPriority w:val="99"/>
    <w:semiHidden/>
    <w:rsid w:val="00A83136"/>
    <w:pPr>
      <w:spacing w:after="120"/>
    </w:pPr>
    <w:rPr>
      <w:sz w:val="16"/>
      <w:szCs w:val="16"/>
    </w:rPr>
  </w:style>
  <w:style w:type="character" w:customStyle="1" w:styleId="BodyText3Char">
    <w:name w:val="Body Text 3 Char"/>
    <w:basedOn w:val="DefaultParagraphFont"/>
    <w:link w:val="BodyText3"/>
    <w:uiPriority w:val="99"/>
    <w:semiHidden/>
    <w:rsid w:val="00A83136"/>
    <w:rPr>
      <w:rFonts w:ascii="Trebuchet MS" w:hAnsi="Trebuchet MS"/>
      <w:sz w:val="16"/>
      <w:szCs w:val="16"/>
      <w:lang w:val="en-AU"/>
    </w:rPr>
  </w:style>
  <w:style w:type="paragraph" w:styleId="BodyTextFirstIndent">
    <w:name w:val="Body Text First Indent"/>
    <w:basedOn w:val="Normal"/>
    <w:link w:val="BodyTextFirstIndentChar"/>
    <w:uiPriority w:val="99"/>
    <w:semiHidden/>
    <w:rsid w:val="00AC6E16"/>
    <w:pPr>
      <w:ind w:firstLine="360"/>
    </w:pPr>
    <w:rPr>
      <w:b/>
    </w:rPr>
  </w:style>
  <w:style w:type="character" w:customStyle="1" w:styleId="BodyTextFirstIndentChar">
    <w:name w:val="Body Text First Indent Char"/>
    <w:basedOn w:val="DefaultParagraphFont"/>
    <w:link w:val="BodyTextFirstIndent"/>
    <w:uiPriority w:val="99"/>
    <w:semiHidden/>
    <w:rsid w:val="00AC6E16"/>
    <w:rPr>
      <w:rFonts w:ascii="Trebuchet MS" w:hAnsi="Trebuchet MS"/>
      <w:b/>
      <w:sz w:val="19"/>
      <w:lang w:val="en-AU" w:eastAsia="ko-KR"/>
    </w:rPr>
  </w:style>
  <w:style w:type="paragraph" w:styleId="BodyTextFirstIndent2">
    <w:name w:val="Body Text First Indent 2"/>
    <w:basedOn w:val="Normal"/>
    <w:link w:val="BodyTextFirstIndent2Char"/>
    <w:uiPriority w:val="99"/>
    <w:semiHidden/>
    <w:rsid w:val="00AC6E16"/>
    <w:pPr>
      <w:ind w:left="360" w:firstLine="360"/>
    </w:pPr>
  </w:style>
  <w:style w:type="character" w:customStyle="1" w:styleId="BodyTextFirstIndent2Char">
    <w:name w:val="Body Text First Indent 2 Char"/>
    <w:basedOn w:val="DefaultParagraphFont"/>
    <w:link w:val="BodyTextFirstIndent2"/>
    <w:uiPriority w:val="99"/>
    <w:semiHidden/>
    <w:rsid w:val="00AC6E16"/>
    <w:rPr>
      <w:rFonts w:ascii="Trebuchet MS" w:hAnsi="Trebuchet MS"/>
      <w:sz w:val="19"/>
      <w:lang w:val="en-AU" w:eastAsia="en-AU"/>
    </w:rPr>
  </w:style>
  <w:style w:type="paragraph" w:styleId="BodyTextIndent2">
    <w:name w:val="Body Text Indent 2"/>
    <w:basedOn w:val="Normal"/>
    <w:link w:val="BodyTextIndent2Char"/>
    <w:uiPriority w:val="99"/>
    <w:semiHidden/>
    <w:rsid w:val="00A83136"/>
    <w:pPr>
      <w:spacing w:after="120" w:line="480" w:lineRule="auto"/>
      <w:ind w:left="283"/>
    </w:pPr>
  </w:style>
  <w:style w:type="character" w:customStyle="1" w:styleId="BodyTextIndent2Char">
    <w:name w:val="Body Text Indent 2 Char"/>
    <w:basedOn w:val="DefaultParagraphFont"/>
    <w:link w:val="BodyTextIndent2"/>
    <w:uiPriority w:val="99"/>
    <w:semiHidden/>
    <w:rsid w:val="00A83136"/>
    <w:rPr>
      <w:rFonts w:ascii="Trebuchet MS" w:hAnsi="Trebuchet MS"/>
      <w:sz w:val="19"/>
      <w:lang w:val="en-AU"/>
    </w:rPr>
  </w:style>
  <w:style w:type="paragraph" w:styleId="BodyTextIndent3">
    <w:name w:val="Body Text Indent 3"/>
    <w:basedOn w:val="Normal"/>
    <w:link w:val="BodyTextIndent3Char"/>
    <w:uiPriority w:val="99"/>
    <w:semiHidden/>
    <w:rsid w:val="00A83136"/>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83136"/>
    <w:rPr>
      <w:rFonts w:ascii="Trebuchet MS" w:hAnsi="Trebuchet MS"/>
      <w:sz w:val="16"/>
      <w:szCs w:val="16"/>
      <w:lang w:val="en-AU"/>
    </w:rPr>
  </w:style>
  <w:style w:type="paragraph" w:styleId="Closing">
    <w:name w:val="Closing"/>
    <w:basedOn w:val="Normal"/>
    <w:link w:val="ClosingChar"/>
    <w:uiPriority w:val="99"/>
    <w:semiHidden/>
    <w:rsid w:val="00A83136"/>
    <w:pPr>
      <w:spacing w:before="0" w:line="240" w:lineRule="auto"/>
      <w:ind w:left="4252"/>
    </w:pPr>
  </w:style>
  <w:style w:type="character" w:customStyle="1" w:styleId="ClosingChar">
    <w:name w:val="Closing Char"/>
    <w:basedOn w:val="DefaultParagraphFont"/>
    <w:link w:val="Closing"/>
    <w:uiPriority w:val="99"/>
    <w:semiHidden/>
    <w:rsid w:val="00A83136"/>
    <w:rPr>
      <w:rFonts w:ascii="Trebuchet MS" w:hAnsi="Trebuchet MS"/>
      <w:sz w:val="19"/>
      <w:lang w:val="en-AU"/>
    </w:rPr>
  </w:style>
  <w:style w:type="paragraph" w:styleId="Date">
    <w:name w:val="Date"/>
    <w:basedOn w:val="Normal"/>
    <w:next w:val="Normal"/>
    <w:link w:val="DateChar"/>
    <w:uiPriority w:val="99"/>
    <w:semiHidden/>
    <w:rsid w:val="00A83136"/>
  </w:style>
  <w:style w:type="character" w:customStyle="1" w:styleId="DateChar">
    <w:name w:val="Date Char"/>
    <w:basedOn w:val="DefaultParagraphFont"/>
    <w:link w:val="Date"/>
    <w:uiPriority w:val="99"/>
    <w:semiHidden/>
    <w:rsid w:val="00A83136"/>
    <w:rPr>
      <w:rFonts w:ascii="Trebuchet MS" w:hAnsi="Trebuchet MS"/>
      <w:sz w:val="19"/>
      <w:lang w:val="en-AU"/>
    </w:rPr>
  </w:style>
  <w:style w:type="paragraph" w:styleId="DocumentMap">
    <w:name w:val="Document Map"/>
    <w:basedOn w:val="Normal"/>
    <w:link w:val="DocumentMapChar"/>
    <w:uiPriority w:val="99"/>
    <w:semiHidden/>
    <w:rsid w:val="00A83136"/>
    <w:pPr>
      <w:spacing w:before="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A83136"/>
    <w:rPr>
      <w:rFonts w:ascii="Tahoma" w:hAnsi="Tahoma" w:cs="Tahoma"/>
      <w:sz w:val="16"/>
      <w:szCs w:val="16"/>
      <w:lang w:val="en-AU"/>
    </w:rPr>
  </w:style>
  <w:style w:type="paragraph" w:styleId="E-mailSignature">
    <w:name w:val="E-mail Signature"/>
    <w:basedOn w:val="Normal"/>
    <w:link w:val="E-mailSignatureChar"/>
    <w:uiPriority w:val="99"/>
    <w:semiHidden/>
    <w:rsid w:val="00A83136"/>
    <w:pPr>
      <w:spacing w:before="0" w:line="240" w:lineRule="auto"/>
    </w:pPr>
  </w:style>
  <w:style w:type="character" w:customStyle="1" w:styleId="E-mailSignatureChar">
    <w:name w:val="E-mail Signature Char"/>
    <w:basedOn w:val="DefaultParagraphFont"/>
    <w:link w:val="E-mailSignature"/>
    <w:uiPriority w:val="99"/>
    <w:semiHidden/>
    <w:rsid w:val="00A83136"/>
    <w:rPr>
      <w:rFonts w:ascii="Trebuchet MS" w:hAnsi="Trebuchet MS"/>
      <w:sz w:val="19"/>
      <w:lang w:val="en-AU"/>
    </w:rPr>
  </w:style>
  <w:style w:type="paragraph" w:styleId="EndnoteText">
    <w:name w:val="endnote text"/>
    <w:basedOn w:val="Normal"/>
    <w:link w:val="EndnoteTextChar"/>
    <w:uiPriority w:val="99"/>
    <w:semiHidden/>
    <w:rsid w:val="00A83136"/>
    <w:pPr>
      <w:spacing w:before="0" w:line="240" w:lineRule="auto"/>
    </w:pPr>
    <w:rPr>
      <w:sz w:val="20"/>
    </w:rPr>
  </w:style>
  <w:style w:type="character" w:customStyle="1" w:styleId="EndnoteTextChar">
    <w:name w:val="Endnote Text Char"/>
    <w:basedOn w:val="DefaultParagraphFont"/>
    <w:link w:val="EndnoteText"/>
    <w:uiPriority w:val="99"/>
    <w:semiHidden/>
    <w:rsid w:val="00A83136"/>
    <w:rPr>
      <w:rFonts w:ascii="Trebuchet MS" w:hAnsi="Trebuchet MS"/>
      <w:lang w:val="en-AU"/>
    </w:rPr>
  </w:style>
  <w:style w:type="paragraph" w:styleId="EnvelopeAddress">
    <w:name w:val="envelope address"/>
    <w:basedOn w:val="Normal"/>
    <w:uiPriority w:val="99"/>
    <w:semiHidden/>
    <w:rsid w:val="00A83136"/>
    <w:pPr>
      <w:framePr w:w="7920" w:h="1980" w:hRule="exact" w:hSpace="180" w:wrap="auto" w:hAnchor="page" w:xAlign="center" w:yAlign="bottom"/>
      <w:spacing w:before="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rsid w:val="00A83136"/>
    <w:pPr>
      <w:spacing w:before="0" w:line="240" w:lineRule="auto"/>
    </w:pPr>
    <w:rPr>
      <w:rFonts w:asciiTheme="majorHAnsi" w:eastAsiaTheme="majorEastAsia" w:hAnsiTheme="majorHAnsi" w:cstheme="majorBidi"/>
      <w:sz w:val="20"/>
    </w:rPr>
  </w:style>
  <w:style w:type="character" w:customStyle="1" w:styleId="Heading9Char">
    <w:name w:val="Heading 9 Char"/>
    <w:basedOn w:val="DefaultParagraphFont"/>
    <w:link w:val="Heading9"/>
    <w:uiPriority w:val="9"/>
    <w:semiHidden/>
    <w:rsid w:val="00A83136"/>
    <w:rPr>
      <w:rFonts w:asciiTheme="majorHAnsi" w:eastAsiaTheme="majorEastAsia" w:hAnsiTheme="majorHAnsi" w:cstheme="majorBidi"/>
      <w:i/>
      <w:iCs/>
      <w:color w:val="404040" w:themeColor="text1" w:themeTint="BF"/>
      <w:lang w:val="en-AU"/>
    </w:rPr>
  </w:style>
  <w:style w:type="paragraph" w:styleId="HTMLAddress">
    <w:name w:val="HTML Address"/>
    <w:basedOn w:val="Normal"/>
    <w:link w:val="HTMLAddressChar"/>
    <w:uiPriority w:val="99"/>
    <w:semiHidden/>
    <w:rsid w:val="00A83136"/>
    <w:pPr>
      <w:spacing w:before="0" w:line="240" w:lineRule="auto"/>
    </w:pPr>
    <w:rPr>
      <w:i/>
      <w:iCs/>
    </w:rPr>
  </w:style>
  <w:style w:type="character" w:customStyle="1" w:styleId="HTMLAddressChar">
    <w:name w:val="HTML Address Char"/>
    <w:basedOn w:val="DefaultParagraphFont"/>
    <w:link w:val="HTMLAddress"/>
    <w:uiPriority w:val="99"/>
    <w:semiHidden/>
    <w:rsid w:val="00A83136"/>
    <w:rPr>
      <w:rFonts w:ascii="Trebuchet MS" w:hAnsi="Trebuchet MS"/>
      <w:i/>
      <w:iCs/>
      <w:sz w:val="19"/>
      <w:lang w:val="en-AU"/>
    </w:rPr>
  </w:style>
  <w:style w:type="paragraph" w:styleId="HTMLPreformatted">
    <w:name w:val="HTML Preformatted"/>
    <w:basedOn w:val="Normal"/>
    <w:link w:val="HTMLPreformattedChar"/>
    <w:uiPriority w:val="99"/>
    <w:semiHidden/>
    <w:rsid w:val="00A83136"/>
    <w:pPr>
      <w:spacing w:before="0" w:line="240" w:lineRule="auto"/>
    </w:pPr>
    <w:rPr>
      <w:rFonts w:ascii="Consolas" w:hAnsi="Consolas" w:cs="Consolas"/>
      <w:sz w:val="20"/>
    </w:rPr>
  </w:style>
  <w:style w:type="character" w:customStyle="1" w:styleId="HTMLPreformattedChar">
    <w:name w:val="HTML Preformatted Char"/>
    <w:basedOn w:val="DefaultParagraphFont"/>
    <w:link w:val="HTMLPreformatted"/>
    <w:uiPriority w:val="99"/>
    <w:semiHidden/>
    <w:rsid w:val="00A83136"/>
    <w:rPr>
      <w:rFonts w:ascii="Consolas" w:hAnsi="Consolas" w:cs="Consolas"/>
      <w:lang w:val="en-AU"/>
    </w:rPr>
  </w:style>
  <w:style w:type="paragraph" w:styleId="Index1">
    <w:name w:val="index 1"/>
    <w:basedOn w:val="Normal"/>
    <w:next w:val="Normal"/>
    <w:autoRedefine/>
    <w:uiPriority w:val="99"/>
    <w:semiHidden/>
    <w:rsid w:val="00A83136"/>
    <w:pPr>
      <w:spacing w:before="0" w:line="240" w:lineRule="auto"/>
      <w:ind w:left="190" w:hanging="190"/>
    </w:pPr>
  </w:style>
  <w:style w:type="paragraph" w:styleId="Index2">
    <w:name w:val="index 2"/>
    <w:basedOn w:val="Normal"/>
    <w:next w:val="Normal"/>
    <w:autoRedefine/>
    <w:uiPriority w:val="99"/>
    <w:semiHidden/>
    <w:rsid w:val="00A83136"/>
    <w:pPr>
      <w:spacing w:before="0" w:line="240" w:lineRule="auto"/>
      <w:ind w:left="380" w:hanging="190"/>
    </w:pPr>
  </w:style>
  <w:style w:type="paragraph" w:styleId="Index3">
    <w:name w:val="index 3"/>
    <w:basedOn w:val="Normal"/>
    <w:next w:val="Normal"/>
    <w:autoRedefine/>
    <w:uiPriority w:val="99"/>
    <w:semiHidden/>
    <w:rsid w:val="00A83136"/>
    <w:pPr>
      <w:spacing w:before="0" w:line="240" w:lineRule="auto"/>
      <w:ind w:left="570" w:hanging="190"/>
    </w:pPr>
  </w:style>
  <w:style w:type="paragraph" w:styleId="Index4">
    <w:name w:val="index 4"/>
    <w:basedOn w:val="Normal"/>
    <w:next w:val="Normal"/>
    <w:autoRedefine/>
    <w:uiPriority w:val="99"/>
    <w:semiHidden/>
    <w:rsid w:val="00A83136"/>
    <w:pPr>
      <w:spacing w:before="0" w:line="240" w:lineRule="auto"/>
      <w:ind w:left="760" w:hanging="190"/>
    </w:pPr>
  </w:style>
  <w:style w:type="paragraph" w:styleId="Index5">
    <w:name w:val="index 5"/>
    <w:basedOn w:val="Normal"/>
    <w:next w:val="Normal"/>
    <w:autoRedefine/>
    <w:uiPriority w:val="99"/>
    <w:semiHidden/>
    <w:rsid w:val="00A83136"/>
    <w:pPr>
      <w:spacing w:before="0" w:line="240" w:lineRule="auto"/>
      <w:ind w:left="950" w:hanging="190"/>
    </w:pPr>
  </w:style>
  <w:style w:type="paragraph" w:styleId="Index6">
    <w:name w:val="index 6"/>
    <w:basedOn w:val="Normal"/>
    <w:next w:val="Normal"/>
    <w:autoRedefine/>
    <w:uiPriority w:val="99"/>
    <w:semiHidden/>
    <w:rsid w:val="00A83136"/>
    <w:pPr>
      <w:spacing w:before="0" w:line="240" w:lineRule="auto"/>
      <w:ind w:left="1140" w:hanging="190"/>
    </w:pPr>
  </w:style>
  <w:style w:type="paragraph" w:styleId="Index7">
    <w:name w:val="index 7"/>
    <w:basedOn w:val="Normal"/>
    <w:next w:val="Normal"/>
    <w:autoRedefine/>
    <w:uiPriority w:val="99"/>
    <w:semiHidden/>
    <w:rsid w:val="00A83136"/>
    <w:pPr>
      <w:spacing w:before="0" w:line="240" w:lineRule="auto"/>
      <w:ind w:left="1330" w:hanging="190"/>
    </w:pPr>
  </w:style>
  <w:style w:type="paragraph" w:styleId="Index8">
    <w:name w:val="index 8"/>
    <w:basedOn w:val="Normal"/>
    <w:next w:val="Normal"/>
    <w:autoRedefine/>
    <w:uiPriority w:val="99"/>
    <w:semiHidden/>
    <w:rsid w:val="00A83136"/>
    <w:pPr>
      <w:spacing w:before="0" w:line="240" w:lineRule="auto"/>
      <w:ind w:left="1520" w:hanging="190"/>
    </w:pPr>
  </w:style>
  <w:style w:type="paragraph" w:styleId="Index9">
    <w:name w:val="index 9"/>
    <w:basedOn w:val="Normal"/>
    <w:next w:val="Normal"/>
    <w:autoRedefine/>
    <w:uiPriority w:val="99"/>
    <w:semiHidden/>
    <w:rsid w:val="00A83136"/>
    <w:pPr>
      <w:spacing w:before="0" w:line="240" w:lineRule="auto"/>
      <w:ind w:left="1710" w:hanging="190"/>
    </w:pPr>
  </w:style>
  <w:style w:type="paragraph" w:styleId="IndexHeading">
    <w:name w:val="index heading"/>
    <w:basedOn w:val="Normal"/>
    <w:next w:val="Index1"/>
    <w:uiPriority w:val="99"/>
    <w:semiHidden/>
    <w:rsid w:val="00A83136"/>
    <w:rPr>
      <w:rFonts w:asciiTheme="majorHAnsi" w:eastAsiaTheme="majorEastAsia" w:hAnsiTheme="majorHAnsi" w:cstheme="majorBidi"/>
      <w:b/>
      <w:bCs/>
    </w:rPr>
  </w:style>
  <w:style w:type="paragraph" w:styleId="IntenseQuote">
    <w:name w:val="Intense Quote"/>
    <w:basedOn w:val="Normal"/>
    <w:next w:val="Normal"/>
    <w:link w:val="IntenseQuoteChar"/>
    <w:uiPriority w:val="30"/>
    <w:semiHidden/>
    <w:qFormat/>
    <w:rsid w:val="00A83136"/>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semiHidden/>
    <w:rsid w:val="00A83136"/>
    <w:rPr>
      <w:rFonts w:ascii="Trebuchet MS" w:hAnsi="Trebuchet MS"/>
      <w:b/>
      <w:bCs/>
      <w:i/>
      <w:iCs/>
      <w:color w:val="4F81BD" w:themeColor="accent1"/>
      <w:sz w:val="19"/>
      <w:lang w:val="en-AU"/>
    </w:rPr>
  </w:style>
  <w:style w:type="paragraph" w:styleId="List">
    <w:name w:val="List"/>
    <w:basedOn w:val="Normal"/>
    <w:uiPriority w:val="99"/>
    <w:semiHidden/>
    <w:rsid w:val="00A83136"/>
    <w:pPr>
      <w:ind w:left="283" w:hanging="283"/>
      <w:contextualSpacing/>
    </w:pPr>
  </w:style>
  <w:style w:type="paragraph" w:styleId="List2">
    <w:name w:val="List 2"/>
    <w:basedOn w:val="Normal"/>
    <w:uiPriority w:val="99"/>
    <w:semiHidden/>
    <w:rsid w:val="00A83136"/>
    <w:pPr>
      <w:ind w:left="566" w:hanging="283"/>
      <w:contextualSpacing/>
    </w:pPr>
  </w:style>
  <w:style w:type="paragraph" w:styleId="List3">
    <w:name w:val="List 3"/>
    <w:basedOn w:val="Normal"/>
    <w:uiPriority w:val="99"/>
    <w:semiHidden/>
    <w:rsid w:val="00A83136"/>
    <w:pPr>
      <w:ind w:left="849" w:hanging="283"/>
      <w:contextualSpacing/>
    </w:pPr>
  </w:style>
  <w:style w:type="paragraph" w:styleId="List4">
    <w:name w:val="List 4"/>
    <w:basedOn w:val="Normal"/>
    <w:uiPriority w:val="99"/>
    <w:semiHidden/>
    <w:rsid w:val="00A83136"/>
    <w:pPr>
      <w:ind w:left="1132" w:hanging="283"/>
      <w:contextualSpacing/>
    </w:pPr>
  </w:style>
  <w:style w:type="paragraph" w:styleId="List5">
    <w:name w:val="List 5"/>
    <w:basedOn w:val="Normal"/>
    <w:uiPriority w:val="99"/>
    <w:semiHidden/>
    <w:rsid w:val="00A83136"/>
    <w:pPr>
      <w:ind w:left="1415" w:hanging="283"/>
      <w:contextualSpacing/>
    </w:pPr>
  </w:style>
  <w:style w:type="paragraph" w:styleId="ListBullet2">
    <w:name w:val="List Bullet 2"/>
    <w:basedOn w:val="Normal"/>
    <w:uiPriority w:val="99"/>
    <w:semiHidden/>
    <w:rsid w:val="00A83136"/>
    <w:pPr>
      <w:numPr>
        <w:numId w:val="5"/>
      </w:numPr>
      <w:contextualSpacing/>
    </w:pPr>
  </w:style>
  <w:style w:type="paragraph" w:styleId="ListBullet3">
    <w:name w:val="List Bullet 3"/>
    <w:basedOn w:val="Normal"/>
    <w:uiPriority w:val="99"/>
    <w:semiHidden/>
    <w:rsid w:val="00A83136"/>
    <w:pPr>
      <w:numPr>
        <w:numId w:val="6"/>
      </w:numPr>
      <w:contextualSpacing/>
    </w:pPr>
  </w:style>
  <w:style w:type="paragraph" w:styleId="ListBullet4">
    <w:name w:val="List Bullet 4"/>
    <w:basedOn w:val="Normal"/>
    <w:uiPriority w:val="99"/>
    <w:semiHidden/>
    <w:rsid w:val="00A83136"/>
    <w:pPr>
      <w:numPr>
        <w:numId w:val="7"/>
      </w:numPr>
      <w:contextualSpacing/>
    </w:pPr>
  </w:style>
  <w:style w:type="paragraph" w:styleId="ListBullet5">
    <w:name w:val="List Bullet 5"/>
    <w:basedOn w:val="Normal"/>
    <w:uiPriority w:val="99"/>
    <w:semiHidden/>
    <w:rsid w:val="00A83136"/>
    <w:pPr>
      <w:numPr>
        <w:numId w:val="8"/>
      </w:numPr>
      <w:contextualSpacing/>
    </w:pPr>
  </w:style>
  <w:style w:type="paragraph" w:styleId="ListContinue">
    <w:name w:val="List Continue"/>
    <w:basedOn w:val="Normal"/>
    <w:uiPriority w:val="99"/>
    <w:semiHidden/>
    <w:rsid w:val="00A83136"/>
    <w:pPr>
      <w:spacing w:after="120"/>
      <w:ind w:left="283"/>
      <w:contextualSpacing/>
    </w:pPr>
  </w:style>
  <w:style w:type="paragraph" w:styleId="ListContinue2">
    <w:name w:val="List Continue 2"/>
    <w:basedOn w:val="Normal"/>
    <w:uiPriority w:val="99"/>
    <w:semiHidden/>
    <w:rsid w:val="00A83136"/>
    <w:pPr>
      <w:spacing w:after="120"/>
      <w:ind w:left="566"/>
      <w:contextualSpacing/>
    </w:pPr>
  </w:style>
  <w:style w:type="paragraph" w:styleId="ListContinue3">
    <w:name w:val="List Continue 3"/>
    <w:basedOn w:val="Normal"/>
    <w:uiPriority w:val="99"/>
    <w:semiHidden/>
    <w:rsid w:val="00A83136"/>
    <w:pPr>
      <w:spacing w:after="120"/>
      <w:ind w:left="849"/>
      <w:contextualSpacing/>
    </w:pPr>
  </w:style>
  <w:style w:type="paragraph" w:styleId="ListContinue4">
    <w:name w:val="List Continue 4"/>
    <w:basedOn w:val="Normal"/>
    <w:uiPriority w:val="99"/>
    <w:semiHidden/>
    <w:rsid w:val="00A83136"/>
    <w:pPr>
      <w:spacing w:after="120"/>
      <w:ind w:left="1132"/>
      <w:contextualSpacing/>
    </w:pPr>
  </w:style>
  <w:style w:type="paragraph" w:styleId="ListContinue5">
    <w:name w:val="List Continue 5"/>
    <w:basedOn w:val="Normal"/>
    <w:uiPriority w:val="99"/>
    <w:semiHidden/>
    <w:rsid w:val="00A83136"/>
    <w:pPr>
      <w:spacing w:after="120"/>
      <w:ind w:left="1415"/>
      <w:contextualSpacing/>
    </w:pPr>
  </w:style>
  <w:style w:type="paragraph" w:styleId="ListNumber">
    <w:name w:val="List Number"/>
    <w:basedOn w:val="Normal"/>
    <w:uiPriority w:val="99"/>
    <w:semiHidden/>
    <w:rsid w:val="00A83136"/>
    <w:pPr>
      <w:numPr>
        <w:numId w:val="9"/>
      </w:numPr>
      <w:contextualSpacing/>
    </w:pPr>
  </w:style>
  <w:style w:type="paragraph" w:styleId="ListNumber2">
    <w:name w:val="List Number 2"/>
    <w:basedOn w:val="Normal"/>
    <w:uiPriority w:val="99"/>
    <w:semiHidden/>
    <w:rsid w:val="00A83136"/>
    <w:pPr>
      <w:numPr>
        <w:numId w:val="10"/>
      </w:numPr>
      <w:contextualSpacing/>
    </w:pPr>
  </w:style>
  <w:style w:type="paragraph" w:styleId="ListNumber3">
    <w:name w:val="List Number 3"/>
    <w:basedOn w:val="Normal"/>
    <w:uiPriority w:val="99"/>
    <w:semiHidden/>
    <w:rsid w:val="00A83136"/>
    <w:pPr>
      <w:numPr>
        <w:numId w:val="11"/>
      </w:numPr>
      <w:contextualSpacing/>
    </w:pPr>
  </w:style>
  <w:style w:type="paragraph" w:styleId="ListNumber4">
    <w:name w:val="List Number 4"/>
    <w:basedOn w:val="Normal"/>
    <w:uiPriority w:val="99"/>
    <w:semiHidden/>
    <w:rsid w:val="00A83136"/>
    <w:pPr>
      <w:numPr>
        <w:numId w:val="12"/>
      </w:numPr>
      <w:contextualSpacing/>
    </w:pPr>
  </w:style>
  <w:style w:type="paragraph" w:styleId="ListNumber5">
    <w:name w:val="List Number 5"/>
    <w:basedOn w:val="Normal"/>
    <w:uiPriority w:val="99"/>
    <w:semiHidden/>
    <w:rsid w:val="00A83136"/>
    <w:pPr>
      <w:numPr>
        <w:numId w:val="13"/>
      </w:numPr>
      <w:contextualSpacing/>
    </w:pPr>
  </w:style>
  <w:style w:type="paragraph" w:styleId="MacroText">
    <w:name w:val="macro"/>
    <w:link w:val="MacroTextChar"/>
    <w:uiPriority w:val="99"/>
    <w:semiHidden/>
    <w:rsid w:val="00A83136"/>
    <w:pPr>
      <w:tabs>
        <w:tab w:val="left" w:pos="480"/>
        <w:tab w:val="left" w:pos="960"/>
        <w:tab w:val="left" w:pos="1440"/>
        <w:tab w:val="left" w:pos="1920"/>
        <w:tab w:val="left" w:pos="2400"/>
        <w:tab w:val="left" w:pos="2880"/>
        <w:tab w:val="left" w:pos="3360"/>
        <w:tab w:val="left" w:pos="3840"/>
        <w:tab w:val="left" w:pos="4320"/>
      </w:tabs>
      <w:spacing w:before="160" w:line="260" w:lineRule="exact"/>
    </w:pPr>
    <w:rPr>
      <w:rFonts w:ascii="Consolas" w:hAnsi="Consolas" w:cs="Consolas"/>
      <w:lang w:val="en-AU"/>
    </w:rPr>
  </w:style>
  <w:style w:type="character" w:customStyle="1" w:styleId="MacroTextChar">
    <w:name w:val="Macro Text Char"/>
    <w:basedOn w:val="DefaultParagraphFont"/>
    <w:link w:val="MacroText"/>
    <w:uiPriority w:val="99"/>
    <w:semiHidden/>
    <w:rsid w:val="00A83136"/>
    <w:rPr>
      <w:rFonts w:ascii="Consolas" w:hAnsi="Consolas" w:cs="Consolas"/>
      <w:lang w:val="en-AU"/>
    </w:rPr>
  </w:style>
  <w:style w:type="paragraph" w:styleId="MessageHeader">
    <w:name w:val="Message Header"/>
    <w:basedOn w:val="Normal"/>
    <w:link w:val="MessageHeaderChar"/>
    <w:uiPriority w:val="99"/>
    <w:semiHidden/>
    <w:rsid w:val="00A83136"/>
    <w:pPr>
      <w:pBdr>
        <w:top w:val="single" w:sz="6" w:space="1" w:color="auto"/>
        <w:left w:val="single" w:sz="6" w:space="1" w:color="auto"/>
        <w:bottom w:val="single" w:sz="6" w:space="1" w:color="auto"/>
        <w:right w:val="single" w:sz="6" w:space="1" w:color="auto"/>
      </w:pBdr>
      <w:shd w:val="pct20" w:color="auto" w:fill="auto"/>
      <w:spacing w:before="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83136"/>
    <w:rPr>
      <w:rFonts w:asciiTheme="majorHAnsi" w:eastAsiaTheme="majorEastAsia" w:hAnsiTheme="majorHAnsi" w:cstheme="majorBidi"/>
      <w:sz w:val="24"/>
      <w:szCs w:val="24"/>
      <w:shd w:val="pct20" w:color="auto" w:fill="auto"/>
      <w:lang w:val="en-AU"/>
    </w:rPr>
  </w:style>
  <w:style w:type="paragraph" w:styleId="NoSpacing">
    <w:name w:val="No Spacing"/>
    <w:uiPriority w:val="1"/>
    <w:semiHidden/>
    <w:qFormat/>
    <w:rsid w:val="00A83136"/>
    <w:rPr>
      <w:rFonts w:ascii="Trebuchet MS" w:hAnsi="Trebuchet MS"/>
      <w:sz w:val="19"/>
      <w:lang w:val="en-AU"/>
    </w:rPr>
  </w:style>
  <w:style w:type="paragraph" w:styleId="NormalIndent">
    <w:name w:val="Normal Indent"/>
    <w:basedOn w:val="Normal"/>
    <w:uiPriority w:val="99"/>
    <w:semiHidden/>
    <w:rsid w:val="00A83136"/>
    <w:pPr>
      <w:ind w:left="720"/>
    </w:pPr>
  </w:style>
  <w:style w:type="paragraph" w:styleId="NoteHeading">
    <w:name w:val="Note Heading"/>
    <w:basedOn w:val="Normal"/>
    <w:next w:val="Normal"/>
    <w:link w:val="NoteHeadingChar"/>
    <w:uiPriority w:val="99"/>
    <w:semiHidden/>
    <w:rsid w:val="00A83136"/>
    <w:pPr>
      <w:spacing w:before="0" w:line="240" w:lineRule="auto"/>
    </w:pPr>
  </w:style>
  <w:style w:type="character" w:customStyle="1" w:styleId="NoteHeadingChar">
    <w:name w:val="Note Heading Char"/>
    <w:basedOn w:val="DefaultParagraphFont"/>
    <w:link w:val="NoteHeading"/>
    <w:uiPriority w:val="99"/>
    <w:semiHidden/>
    <w:rsid w:val="00A83136"/>
    <w:rPr>
      <w:rFonts w:ascii="Trebuchet MS" w:hAnsi="Trebuchet MS"/>
      <w:sz w:val="19"/>
      <w:lang w:val="en-AU"/>
    </w:rPr>
  </w:style>
  <w:style w:type="paragraph" w:styleId="Salutation">
    <w:name w:val="Salutation"/>
    <w:basedOn w:val="Normal"/>
    <w:next w:val="Normal"/>
    <w:link w:val="SalutationChar"/>
    <w:uiPriority w:val="99"/>
    <w:semiHidden/>
    <w:rsid w:val="00A83136"/>
  </w:style>
  <w:style w:type="character" w:customStyle="1" w:styleId="SalutationChar">
    <w:name w:val="Salutation Char"/>
    <w:basedOn w:val="DefaultParagraphFont"/>
    <w:link w:val="Salutation"/>
    <w:uiPriority w:val="99"/>
    <w:semiHidden/>
    <w:rsid w:val="00A83136"/>
    <w:rPr>
      <w:rFonts w:ascii="Trebuchet MS" w:hAnsi="Trebuchet MS"/>
      <w:sz w:val="19"/>
      <w:lang w:val="en-AU"/>
    </w:rPr>
  </w:style>
  <w:style w:type="paragraph" w:styleId="Signature">
    <w:name w:val="Signature"/>
    <w:basedOn w:val="Normal"/>
    <w:link w:val="SignatureChar"/>
    <w:uiPriority w:val="99"/>
    <w:semiHidden/>
    <w:rsid w:val="00A83136"/>
    <w:pPr>
      <w:spacing w:before="0" w:line="240" w:lineRule="auto"/>
      <w:ind w:left="4252"/>
    </w:pPr>
  </w:style>
  <w:style w:type="character" w:customStyle="1" w:styleId="SignatureChar">
    <w:name w:val="Signature Char"/>
    <w:basedOn w:val="DefaultParagraphFont"/>
    <w:link w:val="Signature"/>
    <w:uiPriority w:val="99"/>
    <w:semiHidden/>
    <w:rsid w:val="00A83136"/>
    <w:rPr>
      <w:rFonts w:ascii="Trebuchet MS" w:hAnsi="Trebuchet MS"/>
      <w:sz w:val="19"/>
      <w:lang w:val="en-AU"/>
    </w:rPr>
  </w:style>
  <w:style w:type="paragraph" w:styleId="Subtitle">
    <w:name w:val="Subtitle"/>
    <w:basedOn w:val="Normal"/>
    <w:next w:val="Normal"/>
    <w:link w:val="SubtitleChar"/>
    <w:uiPriority w:val="11"/>
    <w:semiHidden/>
    <w:qFormat/>
    <w:rsid w:val="00A83136"/>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semiHidden/>
    <w:rsid w:val="00A83136"/>
    <w:rPr>
      <w:rFonts w:asciiTheme="majorHAnsi" w:eastAsiaTheme="majorEastAsia" w:hAnsiTheme="majorHAnsi" w:cstheme="majorBidi"/>
      <w:i/>
      <w:iCs/>
      <w:color w:val="4F81BD" w:themeColor="accent1"/>
      <w:spacing w:val="15"/>
      <w:sz w:val="24"/>
      <w:szCs w:val="24"/>
      <w:lang w:val="en-AU"/>
    </w:rPr>
  </w:style>
  <w:style w:type="paragraph" w:styleId="TableofAuthorities">
    <w:name w:val="table of authorities"/>
    <w:basedOn w:val="Normal"/>
    <w:next w:val="Normal"/>
    <w:uiPriority w:val="99"/>
    <w:semiHidden/>
    <w:rsid w:val="00A83136"/>
    <w:pPr>
      <w:ind w:left="190" w:hanging="190"/>
    </w:pPr>
  </w:style>
  <w:style w:type="paragraph" w:styleId="TOAHeading">
    <w:name w:val="toa heading"/>
    <w:basedOn w:val="Normal"/>
    <w:next w:val="Normal"/>
    <w:uiPriority w:val="99"/>
    <w:semiHidden/>
    <w:rsid w:val="00A83136"/>
    <w:pPr>
      <w:spacing w:before="120"/>
    </w:pPr>
    <w:rPr>
      <w:rFonts w:asciiTheme="majorHAnsi" w:eastAsiaTheme="majorEastAsia" w:hAnsiTheme="majorHAnsi" w:cstheme="majorBidi"/>
      <w:b/>
      <w:bCs/>
      <w:sz w:val="24"/>
      <w:szCs w:val="24"/>
    </w:rPr>
  </w:style>
  <w:style w:type="paragraph" w:styleId="TOC5">
    <w:name w:val="toc 5"/>
    <w:basedOn w:val="Normal"/>
    <w:next w:val="Normal"/>
    <w:autoRedefine/>
    <w:uiPriority w:val="39"/>
    <w:semiHidden/>
    <w:unhideWhenUsed/>
    <w:rsid w:val="00A83136"/>
    <w:pPr>
      <w:spacing w:after="100"/>
      <w:ind w:left="760"/>
    </w:pPr>
  </w:style>
  <w:style w:type="paragraph" w:styleId="TOC6">
    <w:name w:val="toc 6"/>
    <w:basedOn w:val="Normal"/>
    <w:next w:val="Normal"/>
    <w:autoRedefine/>
    <w:uiPriority w:val="39"/>
    <w:semiHidden/>
    <w:unhideWhenUsed/>
    <w:rsid w:val="00A83136"/>
    <w:pPr>
      <w:spacing w:after="100"/>
      <w:ind w:left="950"/>
    </w:pPr>
  </w:style>
  <w:style w:type="paragraph" w:styleId="TOC7">
    <w:name w:val="toc 7"/>
    <w:basedOn w:val="Normal"/>
    <w:next w:val="Normal"/>
    <w:autoRedefine/>
    <w:uiPriority w:val="39"/>
    <w:semiHidden/>
    <w:unhideWhenUsed/>
    <w:rsid w:val="00A83136"/>
    <w:pPr>
      <w:spacing w:after="100"/>
      <w:ind w:left="1140"/>
    </w:pPr>
  </w:style>
  <w:style w:type="paragraph" w:styleId="TOC8">
    <w:name w:val="toc 8"/>
    <w:basedOn w:val="Normal"/>
    <w:next w:val="Normal"/>
    <w:autoRedefine/>
    <w:uiPriority w:val="39"/>
    <w:semiHidden/>
    <w:unhideWhenUsed/>
    <w:rsid w:val="00A83136"/>
    <w:pPr>
      <w:spacing w:after="100"/>
      <w:ind w:left="1330"/>
    </w:pPr>
  </w:style>
  <w:style w:type="paragraph" w:styleId="TOC9">
    <w:name w:val="toc 9"/>
    <w:basedOn w:val="Normal"/>
    <w:next w:val="Normal"/>
    <w:autoRedefine/>
    <w:uiPriority w:val="39"/>
    <w:semiHidden/>
    <w:unhideWhenUsed/>
    <w:rsid w:val="00A83136"/>
    <w:pPr>
      <w:spacing w:after="100"/>
      <w:ind w:left="1520"/>
    </w:pPr>
  </w:style>
  <w:style w:type="paragraph" w:styleId="TOCHeading">
    <w:name w:val="TOC Heading"/>
    <w:basedOn w:val="Heading1"/>
    <w:next w:val="Normal"/>
    <w:uiPriority w:val="39"/>
    <w:semiHidden/>
    <w:unhideWhenUsed/>
    <w:qFormat/>
    <w:rsid w:val="00A83136"/>
    <w:pPr>
      <w:keepLines/>
      <w:spacing w:before="480" w:after="0" w:line="260" w:lineRule="exact"/>
      <w:outlineLvl w:val="9"/>
    </w:pPr>
    <w:rPr>
      <w:rFonts w:asciiTheme="majorHAnsi" w:eastAsiaTheme="majorEastAsia" w:hAnsiTheme="majorHAnsi" w:cstheme="majorBidi"/>
      <w:b/>
      <w:bCs/>
      <w:color w:val="365F91" w:themeColor="accent1" w:themeShade="BF"/>
      <w:kern w:val="0"/>
      <w:sz w:val="28"/>
      <w:szCs w:val="28"/>
    </w:rPr>
  </w:style>
  <w:style w:type="paragraph" w:customStyle="1" w:styleId="NumberedList">
    <w:name w:val="NumberedList"/>
    <w:uiPriority w:val="1"/>
    <w:qFormat/>
    <w:rsid w:val="00ED0C08"/>
    <w:pPr>
      <w:numPr>
        <w:numId w:val="14"/>
      </w:numPr>
      <w:spacing w:before="80" w:line="300" w:lineRule="exact"/>
    </w:pPr>
    <w:rPr>
      <w:rFonts w:ascii="Trebuchet MS" w:hAnsi="Trebuchet MS"/>
      <w:sz w:val="19"/>
      <w:lang w:val="en-AU" w:eastAsia="en-AU"/>
    </w:rPr>
  </w:style>
  <w:style w:type="character" w:customStyle="1" w:styleId="UnresolvedMention1">
    <w:name w:val="Unresolved Mention1"/>
    <w:basedOn w:val="DefaultParagraphFont"/>
    <w:uiPriority w:val="99"/>
    <w:semiHidden/>
    <w:unhideWhenUsed/>
    <w:rsid w:val="00F01194"/>
    <w:rPr>
      <w:color w:val="808080"/>
      <w:shd w:val="clear" w:color="auto" w:fill="E6E6E6"/>
    </w:rPr>
  </w:style>
  <w:style w:type="character" w:styleId="FootnoteReference">
    <w:name w:val="footnote reference"/>
    <w:basedOn w:val="DefaultParagraphFont"/>
    <w:uiPriority w:val="99"/>
    <w:semiHidden/>
    <w:unhideWhenUsed/>
    <w:rsid w:val="00436476"/>
    <w:rPr>
      <w:vertAlign w:val="superscript"/>
    </w:rPr>
  </w:style>
  <w:style w:type="paragraph" w:styleId="ListParagraph">
    <w:name w:val="List Paragraph"/>
    <w:basedOn w:val="Normal"/>
    <w:uiPriority w:val="34"/>
    <w:qFormat/>
    <w:rsid w:val="003E44A4"/>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7264286">
      <w:bodyDiv w:val="1"/>
      <w:marLeft w:val="0"/>
      <w:marRight w:val="0"/>
      <w:marTop w:val="0"/>
      <w:marBottom w:val="0"/>
      <w:divBdr>
        <w:top w:val="none" w:sz="0" w:space="0" w:color="auto"/>
        <w:left w:val="none" w:sz="0" w:space="0" w:color="auto"/>
        <w:bottom w:val="none" w:sz="0" w:space="0" w:color="auto"/>
        <w:right w:val="none" w:sz="0" w:space="0" w:color="auto"/>
      </w:divBdr>
    </w:div>
    <w:div w:id="230501190">
      <w:bodyDiv w:val="1"/>
      <w:marLeft w:val="0"/>
      <w:marRight w:val="0"/>
      <w:marTop w:val="0"/>
      <w:marBottom w:val="0"/>
      <w:divBdr>
        <w:top w:val="none" w:sz="0" w:space="0" w:color="auto"/>
        <w:left w:val="none" w:sz="0" w:space="0" w:color="auto"/>
        <w:bottom w:val="none" w:sz="0" w:space="0" w:color="auto"/>
        <w:right w:val="none" w:sz="0" w:space="0" w:color="auto"/>
      </w:divBdr>
    </w:div>
    <w:div w:id="295571771">
      <w:bodyDiv w:val="1"/>
      <w:marLeft w:val="0"/>
      <w:marRight w:val="0"/>
      <w:marTop w:val="0"/>
      <w:marBottom w:val="0"/>
      <w:divBdr>
        <w:top w:val="none" w:sz="0" w:space="0" w:color="auto"/>
        <w:left w:val="none" w:sz="0" w:space="0" w:color="auto"/>
        <w:bottom w:val="none" w:sz="0" w:space="0" w:color="auto"/>
        <w:right w:val="none" w:sz="0" w:space="0" w:color="auto"/>
      </w:divBdr>
    </w:div>
    <w:div w:id="403571349">
      <w:bodyDiv w:val="1"/>
      <w:marLeft w:val="0"/>
      <w:marRight w:val="0"/>
      <w:marTop w:val="0"/>
      <w:marBottom w:val="0"/>
      <w:divBdr>
        <w:top w:val="none" w:sz="0" w:space="0" w:color="auto"/>
        <w:left w:val="none" w:sz="0" w:space="0" w:color="auto"/>
        <w:bottom w:val="none" w:sz="0" w:space="0" w:color="auto"/>
        <w:right w:val="none" w:sz="0" w:space="0" w:color="auto"/>
      </w:divBdr>
    </w:div>
    <w:div w:id="425081522">
      <w:bodyDiv w:val="1"/>
      <w:marLeft w:val="0"/>
      <w:marRight w:val="0"/>
      <w:marTop w:val="0"/>
      <w:marBottom w:val="0"/>
      <w:divBdr>
        <w:top w:val="none" w:sz="0" w:space="0" w:color="auto"/>
        <w:left w:val="none" w:sz="0" w:space="0" w:color="auto"/>
        <w:bottom w:val="none" w:sz="0" w:space="0" w:color="auto"/>
        <w:right w:val="none" w:sz="0" w:space="0" w:color="auto"/>
      </w:divBdr>
    </w:div>
    <w:div w:id="510215869">
      <w:bodyDiv w:val="1"/>
      <w:marLeft w:val="0"/>
      <w:marRight w:val="0"/>
      <w:marTop w:val="0"/>
      <w:marBottom w:val="0"/>
      <w:divBdr>
        <w:top w:val="none" w:sz="0" w:space="0" w:color="auto"/>
        <w:left w:val="none" w:sz="0" w:space="0" w:color="auto"/>
        <w:bottom w:val="none" w:sz="0" w:space="0" w:color="auto"/>
        <w:right w:val="none" w:sz="0" w:space="0" w:color="auto"/>
      </w:divBdr>
    </w:div>
    <w:div w:id="549801599">
      <w:bodyDiv w:val="1"/>
      <w:marLeft w:val="0"/>
      <w:marRight w:val="0"/>
      <w:marTop w:val="0"/>
      <w:marBottom w:val="0"/>
      <w:divBdr>
        <w:top w:val="none" w:sz="0" w:space="0" w:color="auto"/>
        <w:left w:val="none" w:sz="0" w:space="0" w:color="auto"/>
        <w:bottom w:val="none" w:sz="0" w:space="0" w:color="auto"/>
        <w:right w:val="none" w:sz="0" w:space="0" w:color="auto"/>
      </w:divBdr>
    </w:div>
    <w:div w:id="889464981">
      <w:bodyDiv w:val="1"/>
      <w:marLeft w:val="0"/>
      <w:marRight w:val="0"/>
      <w:marTop w:val="0"/>
      <w:marBottom w:val="0"/>
      <w:divBdr>
        <w:top w:val="none" w:sz="0" w:space="0" w:color="auto"/>
        <w:left w:val="none" w:sz="0" w:space="0" w:color="auto"/>
        <w:bottom w:val="none" w:sz="0" w:space="0" w:color="auto"/>
        <w:right w:val="none" w:sz="0" w:space="0" w:color="auto"/>
      </w:divBdr>
    </w:div>
    <w:div w:id="1099526840">
      <w:bodyDiv w:val="1"/>
      <w:marLeft w:val="0"/>
      <w:marRight w:val="0"/>
      <w:marTop w:val="0"/>
      <w:marBottom w:val="0"/>
      <w:divBdr>
        <w:top w:val="none" w:sz="0" w:space="0" w:color="auto"/>
        <w:left w:val="none" w:sz="0" w:space="0" w:color="auto"/>
        <w:bottom w:val="none" w:sz="0" w:space="0" w:color="auto"/>
        <w:right w:val="none" w:sz="0" w:space="0" w:color="auto"/>
      </w:divBdr>
    </w:div>
    <w:div w:id="1119834025">
      <w:bodyDiv w:val="1"/>
      <w:marLeft w:val="0"/>
      <w:marRight w:val="0"/>
      <w:marTop w:val="0"/>
      <w:marBottom w:val="0"/>
      <w:divBdr>
        <w:top w:val="none" w:sz="0" w:space="0" w:color="auto"/>
        <w:left w:val="none" w:sz="0" w:space="0" w:color="auto"/>
        <w:bottom w:val="none" w:sz="0" w:space="0" w:color="auto"/>
        <w:right w:val="none" w:sz="0" w:space="0" w:color="auto"/>
      </w:divBdr>
    </w:div>
    <w:div w:id="1387219593">
      <w:bodyDiv w:val="1"/>
      <w:marLeft w:val="0"/>
      <w:marRight w:val="0"/>
      <w:marTop w:val="0"/>
      <w:marBottom w:val="0"/>
      <w:divBdr>
        <w:top w:val="none" w:sz="0" w:space="0" w:color="auto"/>
        <w:left w:val="none" w:sz="0" w:space="0" w:color="auto"/>
        <w:bottom w:val="none" w:sz="0" w:space="0" w:color="auto"/>
        <w:right w:val="none" w:sz="0" w:space="0" w:color="auto"/>
      </w:divBdr>
    </w:div>
    <w:div w:id="1805196369">
      <w:bodyDiv w:val="1"/>
      <w:marLeft w:val="0"/>
      <w:marRight w:val="0"/>
      <w:marTop w:val="0"/>
      <w:marBottom w:val="0"/>
      <w:divBdr>
        <w:top w:val="none" w:sz="0" w:space="0" w:color="auto"/>
        <w:left w:val="none" w:sz="0" w:space="0" w:color="auto"/>
        <w:bottom w:val="none" w:sz="0" w:space="0" w:color="auto"/>
        <w:right w:val="none" w:sz="0" w:space="0" w:color="auto"/>
      </w:divBdr>
    </w:div>
    <w:div w:id="1837453621">
      <w:bodyDiv w:val="1"/>
      <w:marLeft w:val="0"/>
      <w:marRight w:val="0"/>
      <w:marTop w:val="0"/>
      <w:marBottom w:val="0"/>
      <w:divBdr>
        <w:top w:val="none" w:sz="0" w:space="0" w:color="auto"/>
        <w:left w:val="none" w:sz="0" w:space="0" w:color="auto"/>
        <w:bottom w:val="none" w:sz="0" w:space="0" w:color="auto"/>
        <w:right w:val="none" w:sz="0" w:space="0" w:color="auto"/>
      </w:divBdr>
    </w:div>
    <w:div w:id="1999380859">
      <w:bodyDiv w:val="1"/>
      <w:marLeft w:val="0"/>
      <w:marRight w:val="0"/>
      <w:marTop w:val="0"/>
      <w:marBottom w:val="0"/>
      <w:divBdr>
        <w:top w:val="none" w:sz="0" w:space="0" w:color="auto"/>
        <w:left w:val="none" w:sz="0" w:space="0" w:color="auto"/>
        <w:bottom w:val="none" w:sz="0" w:space="0" w:color="auto"/>
        <w:right w:val="none" w:sz="0" w:space="0" w:color="auto"/>
      </w:divBdr>
    </w:div>
  </w:divs>
  <w:allowPNG/>
  <w:pixelsPerInch w:val="120"/>
</w:webSettings>
</file>

<file path=word/_rels/document.xml.rels><?xml version="1.0" encoding="UTF-8" standalone="yes"?>
<Relationships xmlns="http://schemas.openxmlformats.org/package/2006/relationships"><Relationship Id="rId26" Type="http://schemas.openxmlformats.org/officeDocument/2006/relationships/footer" Target="footer3.xml"/><Relationship Id="rId117" Type="http://schemas.openxmlformats.org/officeDocument/2006/relationships/hyperlink" Target="https://twitter.com/ncver" TargetMode="External"/><Relationship Id="rId21" Type="http://schemas.openxmlformats.org/officeDocument/2006/relationships/hyperlink" Target="mailto:ncver@ncver.edu.au" TargetMode="External"/><Relationship Id="rId42" Type="http://schemas.openxmlformats.org/officeDocument/2006/relationships/image" Target="cid:0f73b51f-de16-41a6-8015-f40f60342fe9" TargetMode="External"/><Relationship Id="rId47" Type="http://schemas.openxmlformats.org/officeDocument/2006/relationships/hyperlink" Target="https://www.aisc.net.au/content/aboriginal-torres-strait-islander-health-worker-industry-reference-committee" TargetMode="External"/><Relationship Id="rId63" Type="http://schemas.openxmlformats.org/officeDocument/2006/relationships/hyperlink" Target="https://www.aisc.net.au/content/civil-infrastructure-industry-reference-committee" TargetMode="External"/><Relationship Id="rId68" Type="http://schemas.openxmlformats.org/officeDocument/2006/relationships/hyperlink" Target="https://www.aisc.net.au/content/construction-plumbing-and-services-industry-reference-committee" TargetMode="External"/><Relationship Id="rId84" Type="http://schemas.openxmlformats.org/officeDocument/2006/relationships/hyperlink" Target="https://www.aisc.net.au/content/forest-management-and-harvesting-industry-reference-committee" TargetMode="External"/><Relationship Id="rId89" Type="http://schemas.openxmlformats.org/officeDocument/2006/relationships/hyperlink" Target="https://www.aisc.net.au/content/manufacturing-and-engineering-industry-reference-committee" TargetMode="External"/><Relationship Id="rId112" Type="http://schemas.openxmlformats.org/officeDocument/2006/relationships/hyperlink" Target="https://www.aisc.net.au/content/water-industry-reference-committee" TargetMode="External"/><Relationship Id="rId16" Type="http://schemas.openxmlformats.org/officeDocument/2006/relationships/footer" Target="footer1.xml"/><Relationship Id="rId107" Type="http://schemas.openxmlformats.org/officeDocument/2006/relationships/hyperlink" Target="https://www.aisc.net.au/content/textiles-clothing-and-footwear-industry-reference-committee" TargetMode="External"/><Relationship Id="rId11" Type="http://schemas.openxmlformats.org/officeDocument/2006/relationships/image" Target="media/image1.jpg"/><Relationship Id="rId32" Type="http://schemas.openxmlformats.org/officeDocument/2006/relationships/image" Target="media/image10.emf"/><Relationship Id="rId37" Type="http://schemas.openxmlformats.org/officeDocument/2006/relationships/image" Target="media/image15.emf"/><Relationship Id="rId53" Type="http://schemas.openxmlformats.org/officeDocument/2006/relationships/hyperlink" Target="https://www.aisc.net.au/content/animal-care-and-management-industry-reference-committee" TargetMode="External"/><Relationship Id="rId58" Type="http://schemas.openxmlformats.org/officeDocument/2006/relationships/hyperlink" Target="https://www.aisc.net.au/content/automotive-strategic-industry-reference-committee" TargetMode="External"/><Relationship Id="rId74" Type="http://schemas.openxmlformats.org/officeDocument/2006/relationships/hyperlink" Target="https://www.aisc.net.au/content/drilling-industry-reference-committee" TargetMode="External"/><Relationship Id="rId79" Type="http://schemas.openxmlformats.org/officeDocument/2006/relationships/hyperlink" Target="https://www.aisc.net.au/content/enrolled-nursing-industry-reference-committee" TargetMode="External"/><Relationship Id="rId102" Type="http://schemas.openxmlformats.org/officeDocument/2006/relationships/hyperlink" Target="https://www.aisc.net.au/content/racing-industry-reference-committee" TargetMode="External"/><Relationship Id="rId123" Type="http://schemas.openxmlformats.org/officeDocument/2006/relationships/image" Target="media/image21.jpeg"/><Relationship Id="rId5" Type="http://schemas.openxmlformats.org/officeDocument/2006/relationships/numbering" Target="numbering.xml"/><Relationship Id="rId90" Type="http://schemas.openxmlformats.org/officeDocument/2006/relationships/hyperlink" Target="https://www.aisc.net.au/content/maritime-industry-reference-committee" TargetMode="External"/><Relationship Id="rId95" Type="http://schemas.openxmlformats.org/officeDocument/2006/relationships/hyperlink" Target="https://www.aisc.net.au/content/pharmaceutical-manufacturing-industry-reference-committee" TargetMode="External"/><Relationship Id="rId19" Type="http://schemas.openxmlformats.org/officeDocument/2006/relationships/image" Target="media/image6.png"/><Relationship Id="rId14" Type="http://schemas.openxmlformats.org/officeDocument/2006/relationships/image" Target="media/image4.jpeg"/><Relationship Id="rId22" Type="http://schemas.openxmlformats.org/officeDocument/2006/relationships/hyperlink" Target="https://www.lsay.edu.au" TargetMode="External"/><Relationship Id="rId27" Type="http://schemas.openxmlformats.org/officeDocument/2006/relationships/footer" Target="footer4.xml"/><Relationship Id="rId30" Type="http://schemas.openxmlformats.org/officeDocument/2006/relationships/footer" Target="footer6.xml"/><Relationship Id="rId35" Type="http://schemas.openxmlformats.org/officeDocument/2006/relationships/image" Target="media/image13.emf"/><Relationship Id="rId43" Type="http://schemas.openxmlformats.org/officeDocument/2006/relationships/chart" Target="charts/chart1.xml"/><Relationship Id="rId48" Type="http://schemas.openxmlformats.org/officeDocument/2006/relationships/hyperlink" Target="https://www.aisc.net.au/content/aerospace-industry-reference-committee" TargetMode="External"/><Relationship Id="rId56" Type="http://schemas.openxmlformats.org/officeDocument/2006/relationships/hyperlink" Target="https://www.aisc.net.au/content/automotive-heavy-vehicle-industry-reference-committee" TargetMode="External"/><Relationship Id="rId64" Type="http://schemas.openxmlformats.org/officeDocument/2006/relationships/hyperlink" Target="https://www.aisc.net.au/content/client-services-industry-reference-committee" TargetMode="External"/><Relationship Id="rId69" Type="http://schemas.openxmlformats.org/officeDocument/2006/relationships/hyperlink" Target="https://www.aisc.net.au/content/corrections-industry-reference-committee" TargetMode="External"/><Relationship Id="rId77" Type="http://schemas.openxmlformats.org/officeDocument/2006/relationships/hyperlink" Target="https://www.aisc.net.au/content/electricity-supply-transmission-distribution-and-rail-industry-reference-committee" TargetMode="External"/><Relationship Id="rId100" Type="http://schemas.openxmlformats.org/officeDocument/2006/relationships/hyperlink" Target="https://www.aisc.net.au/content/public-sector-industry-reference-committee" TargetMode="External"/><Relationship Id="rId105" Type="http://schemas.openxmlformats.org/officeDocument/2006/relationships/hyperlink" Target="https://www.aisc.net.au/content/sustainability-industry-reference-committee" TargetMode="External"/><Relationship Id="rId113" Type="http://schemas.openxmlformats.org/officeDocument/2006/relationships/hyperlink" Target="https://www.aisc.net.au/content/wholesale-and-retail-industry-reference-committee" TargetMode="External"/><Relationship Id="rId118" Type="http://schemas.openxmlformats.org/officeDocument/2006/relationships/hyperlink" Target="mailto:ncver@ncver.edu.au" TargetMode="External"/><Relationship Id="rId126"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hyperlink" Target="https://www.aisc.net.au/content/ambulance-and-paramedic-industry-review-committee" TargetMode="External"/><Relationship Id="rId72" Type="http://schemas.openxmlformats.org/officeDocument/2006/relationships/hyperlink" Target="https://www.aisc.net.au/content/direct-client-care-and-support-industry-reference-committee" TargetMode="External"/><Relationship Id="rId80" Type="http://schemas.openxmlformats.org/officeDocument/2006/relationships/hyperlink" Target="https://www.aisc.net.au/content/extractive-industry-reference-committee" TargetMode="External"/><Relationship Id="rId85" Type="http://schemas.openxmlformats.org/officeDocument/2006/relationships/hyperlink" Target="https://www.aisc.net.au/content/furnishing-industry-reference-committee" TargetMode="External"/><Relationship Id="rId93" Type="http://schemas.openxmlformats.org/officeDocument/2006/relationships/hyperlink" Target="https://www.aisc.net.au/irc/shipbuilding-industry-reference-committee" TargetMode="External"/><Relationship Id="rId98" Type="http://schemas.openxmlformats.org/officeDocument/2006/relationships/hyperlink" Target="https://www.aisc.net.au/content/property-services-industry-reference-committee" TargetMode="External"/><Relationship Id="rId121" Type="http://schemas.openxmlformats.org/officeDocument/2006/relationships/image" Target="media/image19.png"/><Relationship Id="rId3" Type="http://schemas.openxmlformats.org/officeDocument/2006/relationships/customXml" Target="../customXml/item3.xml"/><Relationship Id="rId12" Type="http://schemas.openxmlformats.org/officeDocument/2006/relationships/image" Target="media/image2.jpg"/><Relationship Id="rId17" Type="http://schemas.openxmlformats.org/officeDocument/2006/relationships/footer" Target="footer2.xml"/><Relationship Id="rId25" Type="http://schemas.openxmlformats.org/officeDocument/2006/relationships/header" Target="header1.xml"/><Relationship Id="rId33" Type="http://schemas.openxmlformats.org/officeDocument/2006/relationships/image" Target="media/image11.emf"/><Relationship Id="rId38" Type="http://schemas.openxmlformats.org/officeDocument/2006/relationships/header" Target="header3.xml"/><Relationship Id="rId46" Type="http://schemas.openxmlformats.org/officeDocument/2006/relationships/image" Target="media/image17.png"/><Relationship Id="rId59" Type="http://schemas.openxmlformats.org/officeDocument/2006/relationships/hyperlink" Target="https://www.aisc.net.au/content/automotive-vehicle-body-repair-industry-reference-committee" TargetMode="External"/><Relationship Id="rId67" Type="http://schemas.openxmlformats.org/officeDocument/2006/relationships/hyperlink" Target="https://www.aisc.net.au/content/complementary-health-industry-reference-committee" TargetMode="External"/><Relationship Id="rId103" Type="http://schemas.openxmlformats.org/officeDocument/2006/relationships/hyperlink" Target="https://www.aisc.net.au/content/rail-industry-reference-committee" TargetMode="External"/><Relationship Id="rId108" Type="http://schemas.openxmlformats.org/officeDocument/2006/relationships/hyperlink" Target="https://www.aisc.net.au/content/timber-and-wood-processing-industry-reference-committee" TargetMode="External"/><Relationship Id="rId116" Type="http://schemas.openxmlformats.org/officeDocument/2006/relationships/hyperlink" Target="https://www.lsay.edu.au" TargetMode="External"/><Relationship Id="rId124" Type="http://schemas.openxmlformats.org/officeDocument/2006/relationships/footer" Target="footer9.xml"/><Relationship Id="rId20" Type="http://schemas.openxmlformats.org/officeDocument/2006/relationships/image" Target="media/image7.wmf"/><Relationship Id="rId41" Type="http://schemas.openxmlformats.org/officeDocument/2006/relationships/image" Target="media/image16.png"/><Relationship Id="rId54" Type="http://schemas.openxmlformats.org/officeDocument/2006/relationships/hyperlink" Target="https://www.aisc.net.au/content/aquaculture-and-wild-catch-industry-reference-committee" TargetMode="External"/><Relationship Id="rId62" Type="http://schemas.openxmlformats.org/officeDocument/2006/relationships/hyperlink" Target="https://www.aisc.net.au/content/children%E2%80%99s-education-and-care-industry-reference-committee" TargetMode="External"/><Relationship Id="rId70" Type="http://schemas.openxmlformats.org/officeDocument/2006/relationships/hyperlink" Target="https://www.aisc.net.au/content/culture-and-related-industries-industry-reference-committee" TargetMode="External"/><Relationship Id="rId75" Type="http://schemas.openxmlformats.org/officeDocument/2006/relationships/hyperlink" Target="https://www.aisc.net.au/content/education-industry-reference-committee" TargetMode="External"/><Relationship Id="rId83" Type="http://schemas.openxmlformats.org/officeDocument/2006/relationships/hyperlink" Target="https://www.aisc.net.au/content/food-beverage-and-pharmaceutical-industry-reference-committee" TargetMode="External"/><Relationship Id="rId88" Type="http://schemas.openxmlformats.org/officeDocument/2006/relationships/hyperlink" Target="https://www.aisc.net.au/content/local-government-industry-reference-committee" TargetMode="External"/><Relationship Id="rId91" Type="http://schemas.openxmlformats.org/officeDocument/2006/relationships/hyperlink" Target="https://www.aisc.net.au/content/meat-industry-reference-committee" TargetMode="External"/><Relationship Id="rId96" Type="http://schemas.openxmlformats.org/officeDocument/2006/relationships/hyperlink" Target="https://www.aisc.net.au/content/printing-and-graphic-arts-industry-reference-committee" TargetMode="External"/><Relationship Id="rId111" Type="http://schemas.openxmlformats.org/officeDocument/2006/relationships/hyperlink" Target="https://www.aisc.net.au/content/transport-and-logistics-industry-reference-committee"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www.voced.edu.au/" TargetMode="External"/><Relationship Id="rId23" Type="http://schemas.openxmlformats.org/officeDocument/2006/relationships/hyperlink" Target="mailto:ncver@ncver.edu.au" TargetMode="External"/><Relationship Id="rId28" Type="http://schemas.openxmlformats.org/officeDocument/2006/relationships/header" Target="header2.xml"/><Relationship Id="rId36" Type="http://schemas.openxmlformats.org/officeDocument/2006/relationships/image" Target="media/image14.emf"/><Relationship Id="rId49" Type="http://schemas.openxmlformats.org/officeDocument/2006/relationships/hyperlink" Target="https://www.aisc.net.au/irc/aged-care-industry-reference-committee" TargetMode="External"/><Relationship Id="rId57" Type="http://schemas.openxmlformats.org/officeDocument/2006/relationships/hyperlink" Target="https://www.aisc.net.au/content/automotive-light-vehicle-industry-reference-committee" TargetMode="External"/><Relationship Id="rId106" Type="http://schemas.openxmlformats.org/officeDocument/2006/relationships/hyperlink" Target="https://www.aisc.net.au/content/technician-support-services-industry-reference-committee" TargetMode="External"/><Relationship Id="rId114" Type="http://schemas.openxmlformats.org/officeDocument/2006/relationships/image" Target="media/image18.wmf"/><Relationship Id="rId119" Type="http://schemas.openxmlformats.org/officeDocument/2006/relationships/hyperlink" Target="https://www.lsay.edu.au" TargetMode="External"/><Relationship Id="rId127" Type="http://schemas.openxmlformats.org/officeDocument/2006/relationships/theme" Target="theme/theme1.xml"/><Relationship Id="rId10" Type="http://schemas.openxmlformats.org/officeDocument/2006/relationships/endnotes" Target="endnotes.xml"/><Relationship Id="rId31" Type="http://schemas.openxmlformats.org/officeDocument/2006/relationships/image" Target="media/image9.emf"/><Relationship Id="rId44" Type="http://schemas.openxmlformats.org/officeDocument/2006/relationships/chart" Target="charts/chart2.xml"/><Relationship Id="rId52" Type="http://schemas.openxmlformats.org/officeDocument/2006/relationships/hyperlink" Target="https://www.aisc.net.au/content/amenity-horticulture-landscaping-conservation-and-land-management-irc" TargetMode="External"/><Relationship Id="rId60" Type="http://schemas.openxmlformats.org/officeDocument/2006/relationships/hyperlink" Target="https://www.aisc.net.au/content/aviation-industry-reference-committee" TargetMode="External"/><Relationship Id="rId65" Type="http://schemas.openxmlformats.org/officeDocument/2006/relationships/hyperlink" Target="https://www.aisc.net.au/content/coal-mining-industry-reference-committee" TargetMode="External"/><Relationship Id="rId73" Type="http://schemas.openxmlformats.org/officeDocument/2006/relationships/hyperlink" Target="https://www.aisc.net.au/content/disability-support-industry-reference-committee" TargetMode="External"/><Relationship Id="rId78" Type="http://schemas.openxmlformats.org/officeDocument/2006/relationships/hyperlink" Target="https://www.aisc.net.au/content/electrotechnology-industry-reference-committee" TargetMode="External"/><Relationship Id="rId81" Type="http://schemas.openxmlformats.org/officeDocument/2006/relationships/hyperlink" Target="https://www.aisc.net.au/content/financial-services-industry-reference-committee" TargetMode="External"/><Relationship Id="rId86" Type="http://schemas.openxmlformats.org/officeDocument/2006/relationships/hyperlink" Target="https://www.aisc.net.au/content/gas-industry-reference-committee" TargetMode="External"/><Relationship Id="rId94" Type="http://schemas.openxmlformats.org/officeDocument/2006/relationships/hyperlink" Target="https://www.aisc.net.au/content/personal-services-industry-reference-committee" TargetMode="External"/><Relationship Id="rId99" Type="http://schemas.openxmlformats.org/officeDocument/2006/relationships/hyperlink" Target="https://www.aisc.net.au/content/public-safety-industry-reference-committee" TargetMode="External"/><Relationship Id="rId101" Type="http://schemas.openxmlformats.org/officeDocument/2006/relationships/hyperlink" Target="https://www.aisc.net.au/content/pulp-and-paper-manufacturing-industry-reference-committee" TargetMode="External"/><Relationship Id="rId122" Type="http://schemas.openxmlformats.org/officeDocument/2006/relationships/image" Target="media/image20.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jpeg"/><Relationship Id="rId18" Type="http://schemas.openxmlformats.org/officeDocument/2006/relationships/image" Target="media/image5.png"/><Relationship Id="rId39" Type="http://schemas.openxmlformats.org/officeDocument/2006/relationships/footer" Target="footer7.xml"/><Relationship Id="rId109" Type="http://schemas.openxmlformats.org/officeDocument/2006/relationships/hyperlink" Target="https://www.aisc.net.au/content/timber-building-solutions-industry-reference-committee" TargetMode="External"/><Relationship Id="rId34" Type="http://schemas.openxmlformats.org/officeDocument/2006/relationships/image" Target="media/image12.emf"/><Relationship Id="rId50" Type="http://schemas.openxmlformats.org/officeDocument/2006/relationships/hyperlink" Target="https://www.aisc.net.au/content/agriculture-and-production-horticulture-industry-reference-committee" TargetMode="External"/><Relationship Id="rId55" Type="http://schemas.openxmlformats.org/officeDocument/2006/relationships/hyperlink" Target="https://www.aisc.net.au/content/automotive-allied-industry-reference-committee" TargetMode="External"/><Relationship Id="rId76" Type="http://schemas.openxmlformats.org/officeDocument/2006/relationships/hyperlink" Target="https://www.aisc.net.au/content/electricity-supply-generation-industry-reference-committee" TargetMode="External"/><Relationship Id="rId97" Type="http://schemas.openxmlformats.org/officeDocument/2006/relationships/hyperlink" Target="https://www.aisc.net.au/content/process-manufacturing-recreational-vehicle-and-laboratory-industry-reference-committee" TargetMode="External"/><Relationship Id="rId104" Type="http://schemas.openxmlformats.org/officeDocument/2006/relationships/hyperlink" Target="https://www.aisc.net.au/content/sport-and-recreation-industry-reference-committee" TargetMode="External"/><Relationship Id="rId120" Type="http://schemas.openxmlformats.org/officeDocument/2006/relationships/hyperlink" Target="https://twitter.com/ncver" TargetMode="External"/><Relationship Id="rId125" Type="http://schemas.openxmlformats.org/officeDocument/2006/relationships/footer" Target="footer10.xml"/><Relationship Id="rId7" Type="http://schemas.openxmlformats.org/officeDocument/2006/relationships/settings" Target="settings.xml"/><Relationship Id="rId71" Type="http://schemas.openxmlformats.org/officeDocument/2006/relationships/hyperlink" Target="https://www.aisc.net.au/content/dental-industry-reference-committee" TargetMode="External"/><Relationship Id="rId92" Type="http://schemas.openxmlformats.org/officeDocument/2006/relationships/hyperlink" Target="https://www.aisc.net.au/content/metalliferous-mining-industry-reference-committee" TargetMode="External"/><Relationship Id="rId2" Type="http://schemas.openxmlformats.org/officeDocument/2006/relationships/customXml" Target="../customXml/item2.xml"/><Relationship Id="rId29" Type="http://schemas.openxmlformats.org/officeDocument/2006/relationships/footer" Target="footer5.xml"/><Relationship Id="rId24" Type="http://schemas.openxmlformats.org/officeDocument/2006/relationships/hyperlink" Target="https://www.lsay.edu.au" TargetMode="External"/><Relationship Id="rId40" Type="http://schemas.openxmlformats.org/officeDocument/2006/relationships/footer" Target="footer8.xml"/><Relationship Id="rId45" Type="http://schemas.openxmlformats.org/officeDocument/2006/relationships/hyperlink" Target="https://doi.org/10.1080/13636820.2018.1498907" TargetMode="External"/><Relationship Id="rId66" Type="http://schemas.openxmlformats.org/officeDocument/2006/relationships/hyperlink" Target="https://www.aisc.net.au/content/community-sector-and-development-industry-reference-committee" TargetMode="External"/><Relationship Id="rId87" Type="http://schemas.openxmlformats.org/officeDocument/2006/relationships/hyperlink" Target="https://www.aisc.net.au/content/information-and-communications-technology-industry-reference-committee" TargetMode="External"/><Relationship Id="rId110" Type="http://schemas.openxmlformats.org/officeDocument/2006/relationships/hyperlink" Target="https://www.aisc.net.au/content/tourism-travel-and-hospitality-industry-reference-committee" TargetMode="External"/><Relationship Id="rId115" Type="http://schemas.openxmlformats.org/officeDocument/2006/relationships/hyperlink" Target="mailto:ncver@ncver.edu.au" TargetMode="External"/><Relationship Id="rId61" Type="http://schemas.openxmlformats.org/officeDocument/2006/relationships/hyperlink" Target="https://www.aisc.net.au/content/business-services-industry-reference-committee" TargetMode="External"/><Relationship Id="rId82" Type="http://schemas.openxmlformats.org/officeDocument/2006/relationships/hyperlink" Target="https://www.aisc.net.au/content/first-aid-industry-reference-committe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8.wmf"/></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404524655656985E-2"/>
          <c:y val="5.7205720572057209E-2"/>
          <c:w val="0.8968462128074699"/>
          <c:h val="0.74885198756096083"/>
        </c:manualLayout>
      </c:layout>
      <c:barChart>
        <c:barDir val="col"/>
        <c:grouping val="stacked"/>
        <c:varyColors val="0"/>
        <c:ser>
          <c:idx val="0"/>
          <c:order val="0"/>
          <c:tx>
            <c:strRef>
              <c:f>Sheet3!$H$1</c:f>
              <c:strCache>
                <c:ptCount val="1"/>
                <c:pt idx="0">
                  <c:v>Discontinued</c:v>
                </c:pt>
              </c:strCache>
            </c:strRef>
          </c:tx>
          <c:spPr>
            <a:solidFill>
              <a:srgbClr val="003768"/>
            </a:solidFill>
            <a:ln>
              <a:noFill/>
            </a:ln>
            <a:effectLst/>
          </c:spPr>
          <c:invertIfNegative val="0"/>
          <c:cat>
            <c:strRef>
              <c:f>Sheet3!$G$2:$G$4</c:f>
              <c:strCache>
                <c:ptCount val="3"/>
                <c:pt idx="0">
                  <c:v>Consecutive</c:v>
                </c:pt>
                <c:pt idx="1">
                  <c:v>Concurrent </c:v>
                </c:pt>
                <c:pt idx="2">
                  <c:v>Embedded</c:v>
                </c:pt>
              </c:strCache>
            </c:strRef>
          </c:cat>
          <c:val>
            <c:numRef>
              <c:f>Sheet3!$H$2:$H$4</c:f>
              <c:numCache>
                <c:formatCode>General</c:formatCode>
                <c:ptCount val="3"/>
                <c:pt idx="0">
                  <c:v>6</c:v>
                </c:pt>
                <c:pt idx="1">
                  <c:v>5</c:v>
                </c:pt>
                <c:pt idx="2">
                  <c:v>3</c:v>
                </c:pt>
              </c:numCache>
            </c:numRef>
          </c:val>
          <c:extLst>
            <c:ext xmlns:c16="http://schemas.microsoft.com/office/drawing/2014/chart" uri="{C3380CC4-5D6E-409C-BE32-E72D297353CC}">
              <c16:uniqueId val="{00000000-DAFC-409A-A835-CCA152AC33EB}"/>
            </c:ext>
          </c:extLst>
        </c:ser>
        <c:ser>
          <c:idx val="1"/>
          <c:order val="1"/>
          <c:tx>
            <c:strRef>
              <c:f>Sheet3!$I$1</c:f>
              <c:strCache>
                <c:ptCount val="1"/>
                <c:pt idx="0">
                  <c:v>Unclear / Precarious</c:v>
                </c:pt>
              </c:strCache>
            </c:strRef>
          </c:tx>
          <c:spPr>
            <a:solidFill>
              <a:srgbClr val="32872A"/>
            </a:solidFill>
            <a:ln>
              <a:noFill/>
            </a:ln>
            <a:effectLst/>
          </c:spPr>
          <c:invertIfNegative val="0"/>
          <c:cat>
            <c:strRef>
              <c:f>Sheet3!$G$2:$G$4</c:f>
              <c:strCache>
                <c:ptCount val="3"/>
                <c:pt idx="0">
                  <c:v>Consecutive</c:v>
                </c:pt>
                <c:pt idx="1">
                  <c:v>Concurrent </c:v>
                </c:pt>
                <c:pt idx="2">
                  <c:v>Embedded</c:v>
                </c:pt>
              </c:strCache>
            </c:strRef>
          </c:cat>
          <c:val>
            <c:numRef>
              <c:f>Sheet3!$I$2:$I$4</c:f>
              <c:numCache>
                <c:formatCode>General</c:formatCode>
                <c:ptCount val="3"/>
                <c:pt idx="0">
                  <c:v>6</c:v>
                </c:pt>
                <c:pt idx="1">
                  <c:v>1</c:v>
                </c:pt>
                <c:pt idx="2">
                  <c:v>0</c:v>
                </c:pt>
              </c:numCache>
            </c:numRef>
          </c:val>
          <c:extLst>
            <c:ext xmlns:c16="http://schemas.microsoft.com/office/drawing/2014/chart" uri="{C3380CC4-5D6E-409C-BE32-E72D297353CC}">
              <c16:uniqueId val="{00000001-DAFC-409A-A835-CCA152AC33EB}"/>
            </c:ext>
          </c:extLst>
        </c:ser>
        <c:ser>
          <c:idx val="2"/>
          <c:order val="2"/>
          <c:tx>
            <c:strRef>
              <c:f>Sheet3!$J$1</c:f>
              <c:strCache>
                <c:ptCount val="1"/>
                <c:pt idx="0">
                  <c:v>Current</c:v>
                </c:pt>
              </c:strCache>
            </c:strRef>
          </c:tx>
          <c:spPr>
            <a:solidFill>
              <a:srgbClr val="79288C"/>
            </a:solidFill>
            <a:ln>
              <a:noFill/>
            </a:ln>
            <a:effectLst/>
          </c:spPr>
          <c:invertIfNegative val="0"/>
          <c:cat>
            <c:strRef>
              <c:f>Sheet3!$G$2:$G$4</c:f>
              <c:strCache>
                <c:ptCount val="3"/>
                <c:pt idx="0">
                  <c:v>Consecutive</c:v>
                </c:pt>
                <c:pt idx="1">
                  <c:v>Concurrent </c:v>
                </c:pt>
                <c:pt idx="2">
                  <c:v>Embedded</c:v>
                </c:pt>
              </c:strCache>
            </c:strRef>
          </c:cat>
          <c:val>
            <c:numRef>
              <c:f>Sheet3!$J$2:$J$4</c:f>
              <c:numCache>
                <c:formatCode>General</c:formatCode>
                <c:ptCount val="3"/>
                <c:pt idx="0">
                  <c:v>6</c:v>
                </c:pt>
                <c:pt idx="1">
                  <c:v>1</c:v>
                </c:pt>
                <c:pt idx="2">
                  <c:v>0</c:v>
                </c:pt>
              </c:numCache>
            </c:numRef>
          </c:val>
          <c:extLst>
            <c:ext xmlns:c16="http://schemas.microsoft.com/office/drawing/2014/chart" uri="{C3380CC4-5D6E-409C-BE32-E72D297353CC}">
              <c16:uniqueId val="{00000002-DAFC-409A-A835-CCA152AC33EB}"/>
            </c:ext>
          </c:extLst>
        </c:ser>
        <c:dLbls>
          <c:showLegendKey val="0"/>
          <c:showVal val="0"/>
          <c:showCatName val="0"/>
          <c:showSerName val="0"/>
          <c:showPercent val="0"/>
          <c:showBubbleSize val="0"/>
        </c:dLbls>
        <c:gapWidth val="150"/>
        <c:overlap val="100"/>
        <c:axId val="769983384"/>
        <c:axId val="769982400"/>
      </c:barChart>
      <c:catAx>
        <c:axId val="769983384"/>
        <c:scaling>
          <c:orientation val="minMax"/>
        </c:scaling>
        <c:delete val="0"/>
        <c:axPos val="b"/>
        <c:numFmt formatCode="General" sourceLinked="1"/>
        <c:majorTickMark val="none"/>
        <c:minorTickMark val="none"/>
        <c:tickLblPos val="nextTo"/>
        <c:spPr>
          <a:noFill/>
          <a:ln w="9525" cap="flat" cmpd="sng" algn="ctr">
            <a:solidFill>
              <a:sysClr val="windowText" lastClr="000000">
                <a:lumMod val="50000"/>
                <a:lumOff val="50000"/>
              </a:sys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9982400"/>
        <c:crosses val="autoZero"/>
        <c:auto val="1"/>
        <c:lblAlgn val="ctr"/>
        <c:lblOffset val="100"/>
        <c:noMultiLvlLbl val="0"/>
      </c:catAx>
      <c:valAx>
        <c:axId val="76998240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Number</a:t>
                </a:r>
                <a:r>
                  <a:rPr lang="en-AU" baseline="0"/>
                  <a:t> of models</a:t>
                </a:r>
                <a:endParaRPr lang="en-AU"/>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out"/>
        <c:minorTickMark val="none"/>
        <c:tickLblPos val="nextTo"/>
        <c:spPr>
          <a:noFill/>
          <a:ln>
            <a:solidFill>
              <a:sysClr val="windowText" lastClr="000000">
                <a:lumMod val="50000"/>
                <a:lumOff val="50000"/>
              </a:sysClr>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9983384"/>
        <c:crosses val="autoZero"/>
        <c:crossBetween val="between"/>
      </c:valAx>
      <c:spPr>
        <a:noFill/>
        <a:ln>
          <a:noFill/>
        </a:ln>
        <a:effectLst/>
      </c:spPr>
    </c:plotArea>
    <c:legend>
      <c:legendPos val="b"/>
      <c:layout>
        <c:manualLayout>
          <c:xMode val="edge"/>
          <c:yMode val="edge"/>
          <c:x val="0.20228407754763139"/>
          <c:y val="0.89493897421238189"/>
          <c:w val="0.61241676000690992"/>
          <c:h val="7.4257945479587334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32872A"/>
            </a:solidFill>
            <a:ln>
              <a:noFill/>
            </a:ln>
            <a:effectLst/>
          </c:spPr>
          <c:invertIfNegative val="0"/>
          <c:cat>
            <c:strRef>
              <c:f>Articulation!$A$22:$A$29</c:f>
              <c:strCache>
                <c:ptCount val="8"/>
                <c:pt idx="0">
                  <c:v>TAFE/s</c:v>
                </c:pt>
                <c:pt idx="1">
                  <c:v>International institution/s</c:v>
                </c:pt>
                <c:pt idx="2">
                  <c:v>Private RTO/s</c:v>
                </c:pt>
                <c:pt idx="3">
                  <c:v>University/ies</c:v>
                </c:pt>
                <c:pt idx="4">
                  <c:v>Non-university higher education provider/s</c:v>
                </c:pt>
                <c:pt idx="5">
                  <c:v>Other</c:v>
                </c:pt>
                <c:pt idx="6">
                  <c:v>None</c:v>
                </c:pt>
                <c:pt idx="7">
                  <c:v>Don't know</c:v>
                </c:pt>
              </c:strCache>
            </c:strRef>
          </c:cat>
          <c:val>
            <c:numRef>
              <c:f>Articulation!$B$22:$B$29</c:f>
              <c:numCache>
                <c:formatCode>0%</c:formatCode>
                <c:ptCount val="8"/>
                <c:pt idx="0">
                  <c:v>0.89659999999999995</c:v>
                </c:pt>
                <c:pt idx="1">
                  <c:v>0.8276</c:v>
                </c:pt>
                <c:pt idx="2">
                  <c:v>0.6552</c:v>
                </c:pt>
                <c:pt idx="3">
                  <c:v>0.48280000000000001</c:v>
                </c:pt>
                <c:pt idx="4">
                  <c:v>0.31030000000000002</c:v>
                </c:pt>
                <c:pt idx="5">
                  <c:v>6.9000000000000006E-2</c:v>
                </c:pt>
                <c:pt idx="6">
                  <c:v>3.4500000000000003E-2</c:v>
                </c:pt>
                <c:pt idx="7">
                  <c:v>0</c:v>
                </c:pt>
              </c:numCache>
            </c:numRef>
          </c:val>
          <c:extLst>
            <c:ext xmlns:c16="http://schemas.microsoft.com/office/drawing/2014/chart" uri="{C3380CC4-5D6E-409C-BE32-E72D297353CC}">
              <c16:uniqueId val="{00000000-201E-4562-8B80-86D787271142}"/>
            </c:ext>
          </c:extLst>
        </c:ser>
        <c:dLbls>
          <c:showLegendKey val="0"/>
          <c:showVal val="0"/>
          <c:showCatName val="0"/>
          <c:showSerName val="0"/>
          <c:showPercent val="0"/>
          <c:showBubbleSize val="0"/>
        </c:dLbls>
        <c:gapWidth val="150"/>
        <c:axId val="611230232"/>
        <c:axId val="611232528"/>
      </c:barChart>
      <c:catAx>
        <c:axId val="611230232"/>
        <c:scaling>
          <c:orientation val="minMax"/>
        </c:scaling>
        <c:delete val="0"/>
        <c:axPos val="l"/>
        <c:numFmt formatCode="General" sourceLinked="1"/>
        <c:majorTickMark val="none"/>
        <c:minorTickMark val="none"/>
        <c:tickLblPos val="nextTo"/>
        <c:spPr>
          <a:noFill/>
          <a:ln w="9525" cap="flat" cmpd="sng" algn="ctr">
            <a:solidFill>
              <a:schemeClr val="tx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11232528"/>
        <c:crosses val="autoZero"/>
        <c:auto val="1"/>
        <c:lblAlgn val="ctr"/>
        <c:lblOffset val="100"/>
        <c:noMultiLvlLbl val="0"/>
      </c:catAx>
      <c:valAx>
        <c:axId val="611232528"/>
        <c:scaling>
          <c:orientation val="minMax"/>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sz="900">
                    <a:latin typeface="Arial" panose="020B0604020202020204" pitchFamily="34" charset="0"/>
                    <a:cs typeface="Arial" panose="020B0604020202020204" pitchFamily="34" charset="0"/>
                  </a:rPr>
                  <a:t>of</a:t>
                </a:r>
                <a:r>
                  <a:rPr lang="en-AU"/>
                  <a:t> </a:t>
                </a:r>
                <a:r>
                  <a:rPr lang="en-AU" sz="900">
                    <a:latin typeface="Arial" panose="020B0604020202020204" pitchFamily="34" charset="0"/>
                    <a:cs typeface="Arial" panose="020B0604020202020204" pitchFamily="34" charset="0"/>
                  </a:rPr>
                  <a:t>respondents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out"/>
        <c:minorTickMark val="none"/>
        <c:tickLblPos val="nextTo"/>
        <c:spPr>
          <a:noFill/>
          <a:ln>
            <a:solidFill>
              <a:schemeClr val="tx1">
                <a:lumMod val="50000"/>
                <a:lumOff val="50000"/>
                <a:alpha val="97000"/>
              </a:schemeClr>
            </a:solidFill>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crossAx val="61123023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solidFill>
          <a:schemeClr val="lt1"/>
        </a:solidFill>
        <a:ln w="6350">
          <a:solidFill>
            <a:prstClr val="black"/>
          </a:solidFill>
        </a:ln>
        <a:effectLst/>
      </a:spPr>
      <a:bodyPr wrap="square" rtlCol="0"/>
      <a:lstStyle/>
      <a:style>
        <a:lnRef idx="0">
          <a:schemeClr val="accent1"/>
        </a:lnRef>
        <a:fillRef idx="0">
          <a:schemeClr val="accent1"/>
        </a:fillRef>
        <a:effectRef idx="0">
          <a:schemeClr val="accent1"/>
        </a:effectRef>
        <a:fontRef idx="minor">
          <a:schemeClr val="dk1"/>
        </a:fontRef>
      </a:style>
    </a:txDef>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77B33791BF194E4EB9F217DA5E594328" ma:contentTypeVersion="14" ma:contentTypeDescription="Create a new document." ma:contentTypeScope="" ma:versionID="85571e3733e3b1140d70482fe6e7fa01">
  <xsd:schema xmlns:xsd="http://www.w3.org/2001/XMLSchema" xmlns:xs="http://www.w3.org/2001/XMLSchema" xmlns:p="http://schemas.microsoft.com/office/2006/metadata/properties" xmlns:ns3="f0f4ea68-1b88-48e5-802d-b67bcb294c12" xmlns:ns4="fcc99a36-06a8-4dc4-8ccd-20c45988cc61" targetNamespace="http://schemas.microsoft.com/office/2006/metadata/properties" ma:root="true" ma:fieldsID="f880c83f1510f2882939d712788cdbe3" ns3:_="" ns4:_="">
    <xsd:import namespace="f0f4ea68-1b88-48e5-802d-b67bcb294c12"/>
    <xsd:import namespace="fcc99a36-06a8-4dc4-8ccd-20c45988cc6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f4ea68-1b88-48e5-802d-b67bcb294c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cc99a36-06a8-4dc4-8ccd-20c45988cc6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E7FBD-53C8-483F-A693-75C56B23FFC2}">
  <ds:schemaRefs>
    <ds:schemaRef ds:uri="http://schemas.microsoft.com/sharepoint/v3/contenttype/forms"/>
  </ds:schemaRefs>
</ds:datastoreItem>
</file>

<file path=customXml/itemProps2.xml><?xml version="1.0" encoding="utf-8"?>
<ds:datastoreItem xmlns:ds="http://schemas.openxmlformats.org/officeDocument/2006/customXml" ds:itemID="{BDA2CA2B-2B85-4909-9819-C8EBA0768F9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67813EE-98F1-4A0E-A1F9-154E2AED8968}">
  <ds:schemaRefs>
    <ds:schemaRef ds:uri="http://schemas.openxmlformats.org/officeDocument/2006/bibliography"/>
  </ds:schemaRefs>
</ds:datastoreItem>
</file>

<file path=customXml/itemProps4.xml><?xml version="1.0" encoding="utf-8"?>
<ds:datastoreItem xmlns:ds="http://schemas.openxmlformats.org/officeDocument/2006/customXml" ds:itemID="{C04708B2-A0BE-49D2-B371-52A5A403C0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f4ea68-1b88-48e5-802d-b67bcb294c12"/>
    <ds:schemaRef ds:uri="fcc99a36-06a8-4dc4-8ccd-20c45988cc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NCVERNormal.dotm</Template>
  <TotalTime>6</TotalTime>
  <Pages>42</Pages>
  <Words>16424</Words>
  <Characters>93618</Characters>
  <Application>Microsoft Office Word</Application>
  <DocSecurity>0</DocSecurity>
  <Lines>780</Lines>
  <Paragraphs>219</Paragraphs>
  <ScaleCrop>false</ScaleCrop>
  <HeadingPairs>
    <vt:vector size="2" baseType="variant">
      <vt:variant>
        <vt:lpstr>Title</vt:lpstr>
      </vt:variant>
      <vt:variant>
        <vt:i4>1</vt:i4>
      </vt:variant>
    </vt:vector>
  </HeadingPairs>
  <TitlesOfParts>
    <vt:vector size="1" baseType="lpstr">
      <vt:lpstr/>
    </vt:vector>
  </TitlesOfParts>
  <Company>UQ</Company>
  <LinksUpToDate>false</LinksUpToDate>
  <CharactersWithSpaces>109823</CharactersWithSpaces>
  <SharedDoc>false</SharedDoc>
  <HLinks>
    <vt:vector size="156" baseType="variant">
      <vt:variant>
        <vt:i4>1769533</vt:i4>
      </vt:variant>
      <vt:variant>
        <vt:i4>150</vt:i4>
      </vt:variant>
      <vt:variant>
        <vt:i4>0</vt:i4>
      </vt:variant>
      <vt:variant>
        <vt:i4>5</vt:i4>
      </vt:variant>
      <vt:variant>
        <vt:lpwstr>http://www.dius.gov.uk/research</vt:lpwstr>
      </vt:variant>
      <vt:variant>
        <vt:lpwstr/>
      </vt:variant>
      <vt:variant>
        <vt:i4>7667763</vt:i4>
      </vt:variant>
      <vt:variant>
        <vt:i4>147</vt:i4>
      </vt:variant>
      <vt:variant>
        <vt:i4>0</vt:i4>
      </vt:variant>
      <vt:variant>
        <vt:i4>5</vt:i4>
      </vt:variant>
      <vt:variant>
        <vt:lpwstr>http://www.skope.ac.uk/PressReseaseDetails.asp?ReleaseID=5</vt:lpwstr>
      </vt:variant>
      <vt:variant>
        <vt:lpwstr/>
      </vt:variant>
      <vt:variant>
        <vt:i4>3932169</vt:i4>
      </vt:variant>
      <vt:variant>
        <vt:i4>144</vt:i4>
      </vt:variant>
      <vt:variant>
        <vt:i4>0</vt:i4>
      </vt:variant>
      <vt:variant>
        <vt:i4>5</vt:i4>
      </vt:variant>
      <vt:variant>
        <vt:lpwstr>http://www.trainingvillage.gr/etv/Projects_Networks/Skillsnet/Work/w_view.asp</vt:lpwstr>
      </vt:variant>
      <vt:variant>
        <vt:lpwstr/>
      </vt:variant>
      <vt:variant>
        <vt:i4>1769594</vt:i4>
      </vt:variant>
      <vt:variant>
        <vt:i4>141</vt:i4>
      </vt:variant>
      <vt:variant>
        <vt:i4>0</vt:i4>
      </vt:variant>
      <vt:variant>
        <vt:i4>5</vt:i4>
      </vt:variant>
      <vt:variant>
        <vt:lpwstr>http://www.hlst.heacademy.ac.uk/projects/r4 sheehan summary</vt:lpwstr>
      </vt:variant>
      <vt:variant>
        <vt:lpwstr/>
      </vt:variant>
      <vt:variant>
        <vt:i4>2162778</vt:i4>
      </vt:variant>
      <vt:variant>
        <vt:i4>138</vt:i4>
      </vt:variant>
      <vt:variant>
        <vt:i4>0</vt:i4>
      </vt:variant>
      <vt:variant>
        <vt:i4>5</vt:i4>
      </vt:variant>
      <vt:variant>
        <vt:lpwstr>http://heerd.open.ac.uk/1653/</vt:lpwstr>
      </vt:variant>
      <vt:variant>
        <vt:lpwstr/>
      </vt:variant>
      <vt:variant>
        <vt:i4>852014</vt:i4>
      </vt:variant>
      <vt:variant>
        <vt:i4>135</vt:i4>
      </vt:variant>
      <vt:variant>
        <vt:i4>0</vt:i4>
      </vt:variant>
      <vt:variant>
        <vt:i4>5</vt:i4>
      </vt:variant>
      <vt:variant>
        <vt:lpwstr>http://www.trainingvillage.gr/erv/Projects_Network/ResearchLab</vt:lpwstr>
      </vt:variant>
      <vt:variant>
        <vt:lpwstr/>
      </vt:variant>
      <vt:variant>
        <vt:i4>2162711</vt:i4>
      </vt:variant>
      <vt:variant>
        <vt:i4>132</vt:i4>
      </vt:variant>
      <vt:variant>
        <vt:i4>0</vt:i4>
      </vt:variant>
      <vt:variant>
        <vt:i4>5</vt:i4>
      </vt:variant>
      <vt:variant>
        <vt:lpwstr>http://www.innovative-apprenticeship.net/</vt:lpwstr>
      </vt:variant>
      <vt:variant>
        <vt:lpwstr/>
      </vt:variant>
      <vt:variant>
        <vt:i4>1900580</vt:i4>
      </vt:variant>
      <vt:variant>
        <vt:i4>129</vt:i4>
      </vt:variant>
      <vt:variant>
        <vt:i4>0</vt:i4>
      </vt:variant>
      <vt:variant>
        <vt:i4>5</vt:i4>
      </vt:variant>
      <vt:variant>
        <vt:lpwstr>http://ec.europa.eu/growthandjobs/pdf/illustrated-version_en.pdf</vt:lpwstr>
      </vt:variant>
      <vt:variant>
        <vt:lpwstr/>
      </vt:variant>
      <vt:variant>
        <vt:i4>2162711</vt:i4>
      </vt:variant>
      <vt:variant>
        <vt:i4>126</vt:i4>
      </vt:variant>
      <vt:variant>
        <vt:i4>0</vt:i4>
      </vt:variant>
      <vt:variant>
        <vt:i4>5</vt:i4>
      </vt:variant>
      <vt:variant>
        <vt:lpwstr>http://www.innovative-apprenticeship.net/</vt:lpwstr>
      </vt:variant>
      <vt:variant>
        <vt:lpwstr/>
      </vt:variant>
      <vt:variant>
        <vt:i4>7667818</vt:i4>
      </vt:variant>
      <vt:variant>
        <vt:i4>123</vt:i4>
      </vt:variant>
      <vt:variant>
        <vt:i4>0</vt:i4>
      </vt:variant>
      <vt:variant>
        <vt:i4>5</vt:i4>
      </vt:variant>
      <vt:variant>
        <vt:lpwstr>http://www.trainingvillage.gr/etc/Upload/Information_resources/Bookshop/489C18E</vt:lpwstr>
      </vt:variant>
      <vt:variant>
        <vt:lpwstr/>
      </vt:variant>
      <vt:variant>
        <vt:i4>6815769</vt:i4>
      </vt:variant>
      <vt:variant>
        <vt:i4>120</vt:i4>
      </vt:variant>
      <vt:variant>
        <vt:i4>0</vt:i4>
      </vt:variant>
      <vt:variant>
        <vt:i4>5</vt:i4>
      </vt:variant>
      <vt:variant>
        <vt:lpwstr>http://www.excellence.qia.org.uk/</vt:lpwstr>
      </vt:variant>
      <vt:variant>
        <vt:lpwstr/>
      </vt:variant>
      <vt:variant>
        <vt:i4>4456465</vt:i4>
      </vt:variant>
      <vt:variant>
        <vt:i4>117</vt:i4>
      </vt:variant>
      <vt:variant>
        <vt:i4>0</vt:i4>
      </vt:variant>
      <vt:variant>
        <vt:i4>5</vt:i4>
      </vt:variant>
      <vt:variant>
        <vt:lpwstr>http://www.surrey.ac.uk/sceptre/ResourcesandlinkstosupportPT.htm</vt:lpwstr>
      </vt:variant>
      <vt:variant>
        <vt:lpwstr/>
      </vt:variant>
      <vt:variant>
        <vt:i4>2031671</vt:i4>
      </vt:variant>
      <vt:variant>
        <vt:i4>114</vt:i4>
      </vt:variant>
      <vt:variant>
        <vt:i4>0</vt:i4>
      </vt:variant>
      <vt:variant>
        <vt:i4>5</vt:i4>
      </vt:variant>
      <vt:variant>
        <vt:lpwstr>http://www.lifelonglearning.org.uk/</vt:lpwstr>
      </vt:variant>
      <vt:variant>
        <vt:lpwstr/>
      </vt:variant>
      <vt:variant>
        <vt:i4>196633</vt:i4>
      </vt:variant>
      <vt:variant>
        <vt:i4>111</vt:i4>
      </vt:variant>
      <vt:variant>
        <vt:i4>0</vt:i4>
      </vt:variant>
      <vt:variant>
        <vt:i4>5</vt:i4>
      </vt:variant>
      <vt:variant>
        <vt:lpwstr>http://www.ccrc.tc.columbia.edu/</vt:lpwstr>
      </vt:variant>
      <vt:variant>
        <vt:lpwstr/>
      </vt:variant>
      <vt:variant>
        <vt:i4>7274497</vt:i4>
      </vt:variant>
      <vt:variant>
        <vt:i4>108</vt:i4>
      </vt:variant>
      <vt:variant>
        <vt:i4>0</vt:i4>
      </vt:variant>
      <vt:variant>
        <vt:i4>5</vt:i4>
      </vt:variant>
      <vt:variant>
        <vt:lpwstr>http://www.icvet.edu.au/resources/vet_pedagogy.htm</vt:lpwstr>
      </vt:variant>
      <vt:variant>
        <vt:lpwstr/>
      </vt:variant>
      <vt:variant>
        <vt:i4>3866698</vt:i4>
      </vt:variant>
      <vt:variant>
        <vt:i4>105</vt:i4>
      </vt:variant>
      <vt:variant>
        <vt:i4>0</vt:i4>
      </vt:variant>
      <vt:variant>
        <vt:i4>5</vt:i4>
      </vt:variant>
      <vt:variant>
        <vt:lpwstr>http://www.skillsdevelopment.org/</vt:lpwstr>
      </vt:variant>
      <vt:variant>
        <vt:lpwstr/>
      </vt:variant>
      <vt:variant>
        <vt:i4>5242960</vt:i4>
      </vt:variant>
      <vt:variant>
        <vt:i4>102</vt:i4>
      </vt:variant>
      <vt:variant>
        <vt:i4>0</vt:i4>
      </vt:variant>
      <vt:variant>
        <vt:i4>5</vt:i4>
      </vt:variant>
      <vt:variant>
        <vt:lpwstr>http://www.vts.intute.ac.uk/</vt:lpwstr>
      </vt:variant>
      <vt:variant>
        <vt:lpwstr/>
      </vt:variant>
      <vt:variant>
        <vt:i4>786471</vt:i4>
      </vt:variant>
      <vt:variant>
        <vt:i4>99</vt:i4>
      </vt:variant>
      <vt:variant>
        <vt:i4>0</vt:i4>
      </vt:variant>
      <vt:variant>
        <vt:i4>5</vt:i4>
      </vt:variant>
      <vt:variant>
        <vt:lpwstr>http://www.diploma-support.com/</vt:lpwstr>
      </vt:variant>
      <vt:variant>
        <vt:lpwstr/>
      </vt:variant>
      <vt:variant>
        <vt:i4>2949164</vt:i4>
      </vt:variant>
      <vt:variant>
        <vt:i4>96</vt:i4>
      </vt:variant>
      <vt:variant>
        <vt:i4>0</vt:i4>
      </vt:variant>
      <vt:variant>
        <vt:i4>5</vt:i4>
      </vt:variant>
      <vt:variant>
        <vt:lpwstr>http://excellence.qia.org.uk/vlsp0</vt:lpwstr>
      </vt:variant>
      <vt:variant>
        <vt:lpwstr/>
      </vt:variant>
      <vt:variant>
        <vt:i4>3080193</vt:i4>
      </vt:variant>
      <vt:variant>
        <vt:i4>93</vt:i4>
      </vt:variant>
      <vt:variant>
        <vt:i4>0</vt:i4>
      </vt:variant>
      <vt:variant>
        <vt:i4>5</vt:i4>
      </vt:variant>
      <vt:variant>
        <vt:lpwstr>http://www.nationalconstructioncollege.co.uk/</vt:lpwstr>
      </vt:variant>
      <vt:variant>
        <vt:lpwstr/>
      </vt:variant>
      <vt:variant>
        <vt:i4>2818063</vt:i4>
      </vt:variant>
      <vt:variant>
        <vt:i4>90</vt:i4>
      </vt:variant>
      <vt:variant>
        <vt:i4>0</vt:i4>
      </vt:variant>
      <vt:variant>
        <vt:i4>5</vt:i4>
      </vt:variant>
      <vt:variant>
        <vt:lpwstr>http://www.nln.ac.uk/</vt:lpwstr>
      </vt:variant>
      <vt:variant>
        <vt:lpwstr/>
      </vt:variant>
      <vt:variant>
        <vt:i4>1376273</vt:i4>
      </vt:variant>
      <vt:variant>
        <vt:i4>87</vt:i4>
      </vt:variant>
      <vt:variant>
        <vt:i4>0</vt:i4>
      </vt:variant>
      <vt:variant>
        <vt:i4>5</vt:i4>
      </vt:variant>
      <vt:variant>
        <vt:lpwstr>&lt;http://www.knewledge.at</vt:lpwstr>
      </vt:variant>
      <vt:variant>
        <vt:lpwstr/>
      </vt:variant>
      <vt:variant>
        <vt:i4>7929868</vt:i4>
      </vt:variant>
      <vt:variant>
        <vt:i4>84</vt:i4>
      </vt:variant>
      <vt:variant>
        <vt:i4>0</vt:i4>
      </vt:variant>
      <vt:variant>
        <vt:i4>5</vt:i4>
      </vt:variant>
      <vt:variant>
        <vt:lpwstr>&lt;http://www.skillnets.com</vt:lpwstr>
      </vt:variant>
      <vt:variant>
        <vt:lpwstr/>
      </vt:variant>
      <vt:variant>
        <vt:i4>3014696</vt:i4>
      </vt:variant>
      <vt:variant>
        <vt:i4>81</vt:i4>
      </vt:variant>
      <vt:variant>
        <vt:i4>0</vt:i4>
      </vt:variant>
      <vt:variant>
        <vt:i4>5</vt:i4>
      </vt:variant>
      <vt:variant>
        <vt:lpwstr>http://www.tektra.com/</vt:lpwstr>
      </vt:variant>
      <vt:variant>
        <vt:lpwstr/>
      </vt:variant>
      <vt:variant>
        <vt:i4>4915204</vt:i4>
      </vt:variant>
      <vt:variant>
        <vt:i4>0</vt:i4>
      </vt:variant>
      <vt:variant>
        <vt:i4>0</vt:i4>
      </vt:variant>
      <vt:variant>
        <vt:i4>5</vt:i4>
      </vt:variant>
      <vt:variant>
        <vt:lpwstr>http://www.voced.edu.au/</vt:lpwstr>
      </vt:variant>
      <vt:variant>
        <vt:lpwstr/>
      </vt:variant>
      <vt:variant>
        <vt:i4>1966137</vt:i4>
      </vt:variant>
      <vt:variant>
        <vt:i4>-1</vt:i4>
      </vt:variant>
      <vt:variant>
        <vt:i4>1033</vt:i4>
      </vt:variant>
      <vt:variant>
        <vt:i4>1</vt:i4>
      </vt:variant>
      <vt:variant>
        <vt:lpwstr>ncver right tab_mono</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best of both worlds? Integrating VET and higher education</dc:title>
  <dc:creator>NCVER</dc:creator>
  <cp:lastModifiedBy>Rocky Barbaro</cp:lastModifiedBy>
  <cp:revision>2</cp:revision>
  <cp:lastPrinted>2021-09-26T07:00:00Z</cp:lastPrinted>
  <dcterms:created xsi:type="dcterms:W3CDTF">2021-11-01T22:05:00Z</dcterms:created>
  <dcterms:modified xsi:type="dcterms:W3CDTF">2021-11-01T22:05:00Z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7dc88d9-fa17-47eb-a208-3e66f59d50e5_Enabled">
    <vt:lpwstr>true</vt:lpwstr>
  </property>
  <property fmtid="{D5CDD505-2E9C-101B-9397-08002B2CF9AE}" pid="3" name="MSIP_Label_d7dc88d9-fa17-47eb-a208-3e66f59d50e5_SetDate">
    <vt:lpwstr>2021-08-27T05:04:55Z</vt:lpwstr>
  </property>
  <property fmtid="{D5CDD505-2E9C-101B-9397-08002B2CF9AE}" pid="4" name="MSIP_Label_d7dc88d9-fa17-47eb-a208-3e66f59d50e5_Method">
    <vt:lpwstr>Standard</vt:lpwstr>
  </property>
  <property fmtid="{D5CDD505-2E9C-101B-9397-08002B2CF9AE}" pid="5" name="MSIP_Label_d7dc88d9-fa17-47eb-a208-3e66f59d50e5_Name">
    <vt:lpwstr>Internal</vt:lpwstr>
  </property>
  <property fmtid="{D5CDD505-2E9C-101B-9397-08002B2CF9AE}" pid="6" name="MSIP_Label_d7dc88d9-fa17-47eb-a208-3e66f59d50e5_SiteId">
    <vt:lpwstr>d51ba343-9258-4ea6-9907-426d8c84ec12</vt:lpwstr>
  </property>
  <property fmtid="{D5CDD505-2E9C-101B-9397-08002B2CF9AE}" pid="7" name="MSIP_Label_d7dc88d9-fa17-47eb-a208-3e66f59d50e5_ActionId">
    <vt:lpwstr>9f82d18a-7471-4ca6-b68b-abac9d28d2c6</vt:lpwstr>
  </property>
  <property fmtid="{D5CDD505-2E9C-101B-9397-08002B2CF9AE}" pid="8" name="MSIP_Label_d7dc88d9-fa17-47eb-a208-3e66f59d50e5_ContentBits">
    <vt:lpwstr>0</vt:lpwstr>
  </property>
  <property fmtid="{D5CDD505-2E9C-101B-9397-08002B2CF9AE}" pid="9" name="ContentTypeId">
    <vt:lpwstr>0x01010077B33791BF194E4EB9F217DA5E594328</vt:lpwstr>
  </property>
</Properties>
</file>